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Slides/notesSlide1.xml" ContentType="application/vnd.openxmlformats-officedocument.presentationml.notesSlide+xml"/>
  <Override PartName="/ppt/charts/chart5.xml" ContentType="application/vnd.openxmlformats-officedocument.drawingml.chart+xml"/>
  <Override PartName="/ppt/charts/style1.xml" ContentType="application/vnd.ms-office.chartstyle+xml"/>
  <Override PartName="/ppt/charts/colors1.xml" ContentType="application/vnd.ms-office.chartcolorstyle+xml"/>
  <Override PartName="/ppt/charts/chart6.xml" ContentType="application/vnd.openxmlformats-officedocument.drawingml.chart+xml"/>
  <Override PartName="/ppt/charts/style2.xml" ContentType="application/vnd.ms-office.chartstyle+xml"/>
  <Override PartName="/ppt/charts/colors2.xml" ContentType="application/vnd.ms-office.chartcolorstyle+xml"/>
  <Override PartName="/ppt/charts/chart7.xml" ContentType="application/vnd.openxmlformats-officedocument.drawingml.chart+xml"/>
  <Override PartName="/ppt/charts/style3.xml" ContentType="application/vnd.ms-office.chartstyle+xml"/>
  <Override PartName="/ppt/charts/colors3.xml" ContentType="application/vnd.ms-office.chartcolorstyle+xml"/>
  <Override PartName="/ppt/charts/chart8.xml" ContentType="application/vnd.openxmlformats-officedocument.drawingml.chart+xml"/>
  <Override PartName="/ppt/charts/style4.xml" ContentType="application/vnd.ms-office.chartstyle+xml"/>
  <Override PartName="/ppt/charts/colors4.xml" ContentType="application/vnd.ms-office.chartcolorstyle+xml"/>
  <Override PartName="/ppt/charts/chart9.xml" ContentType="application/vnd.openxmlformats-officedocument.drawingml.chart+xml"/>
  <Override PartName="/ppt/charts/style5.xml" ContentType="application/vnd.ms-office.chartstyle+xml"/>
  <Override PartName="/ppt/charts/colors5.xml" ContentType="application/vnd.ms-office.chartcolorstyle+xml"/>
  <Override PartName="/ppt/charts/chart10.xml" ContentType="application/vnd.openxmlformats-officedocument.drawingml.chart+xml"/>
  <Override PartName="/ppt/charts/style6.xml" ContentType="application/vnd.ms-office.chartstyle+xml"/>
  <Override PartName="/ppt/charts/colors6.xml" ContentType="application/vnd.ms-office.chartcolorstyle+xml"/>
  <Override PartName="/ppt/charts/chart11.xml" ContentType="application/vnd.openxmlformats-officedocument.drawingml.chart+xml"/>
  <Override PartName="/ppt/charts/style7.xml" ContentType="application/vnd.ms-office.chartstyle+xml"/>
  <Override PartName="/ppt/charts/colors7.xml" ContentType="application/vnd.ms-office.chartcolorstyle+xml"/>
  <Override PartName="/ppt/charts/chart12.xml" ContentType="application/vnd.openxmlformats-officedocument.drawingml.chart+xml"/>
  <Override PartName="/ppt/charts/style8.xml" ContentType="application/vnd.ms-office.chartstyle+xml"/>
  <Override PartName="/ppt/charts/colors8.xml" ContentType="application/vnd.ms-office.chartcolorstyle+xml"/>
  <Override PartName="/ppt/charts/chart13.xml" ContentType="application/vnd.openxmlformats-officedocument.drawingml.chart+xml"/>
  <Override PartName="/ppt/charts/style9.xml" ContentType="application/vnd.ms-office.chartstyle+xml"/>
  <Override PartName="/ppt/charts/colors9.xml" ContentType="application/vnd.ms-office.chartcolorstyle+xml"/>
  <Override PartName="/ppt/charts/chart14.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5.xml" ContentType="application/vnd.openxmlformats-officedocument.drawingml.chart+xml"/>
  <Override PartName="/ppt/charts/style11.xml" ContentType="application/vnd.ms-office.chartstyle+xml"/>
  <Override PartName="/ppt/charts/colors1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52"/>
  </p:notesMasterIdLst>
  <p:handoutMasterIdLst>
    <p:handoutMasterId r:id="rId53"/>
  </p:handoutMasterIdLst>
  <p:sldIdLst>
    <p:sldId id="550" r:id="rId2"/>
    <p:sldId id="513" r:id="rId3"/>
    <p:sldId id="514" r:id="rId4"/>
    <p:sldId id="515" r:id="rId5"/>
    <p:sldId id="516" r:id="rId6"/>
    <p:sldId id="505" r:id="rId7"/>
    <p:sldId id="517" r:id="rId8"/>
    <p:sldId id="518" r:id="rId9"/>
    <p:sldId id="519" r:id="rId10"/>
    <p:sldId id="491" r:id="rId11"/>
    <p:sldId id="520" r:id="rId12"/>
    <p:sldId id="521" r:id="rId13"/>
    <p:sldId id="494" r:id="rId14"/>
    <p:sldId id="512" r:id="rId15"/>
    <p:sldId id="522" r:id="rId16"/>
    <p:sldId id="523" r:id="rId17"/>
    <p:sldId id="524" r:id="rId18"/>
    <p:sldId id="499" r:id="rId19"/>
    <p:sldId id="500" r:id="rId20"/>
    <p:sldId id="525" r:id="rId21"/>
    <p:sldId id="511" r:id="rId22"/>
    <p:sldId id="503" r:id="rId23"/>
    <p:sldId id="504" r:id="rId24"/>
    <p:sldId id="506" r:id="rId25"/>
    <p:sldId id="526" r:id="rId26"/>
    <p:sldId id="551" r:id="rId27"/>
    <p:sldId id="552" r:id="rId28"/>
    <p:sldId id="529" r:id="rId29"/>
    <p:sldId id="530" r:id="rId30"/>
    <p:sldId id="531" r:id="rId31"/>
    <p:sldId id="532" r:id="rId32"/>
    <p:sldId id="533" r:id="rId33"/>
    <p:sldId id="449" r:id="rId34"/>
    <p:sldId id="456" r:id="rId35"/>
    <p:sldId id="534" r:id="rId36"/>
    <p:sldId id="535" r:id="rId37"/>
    <p:sldId id="536" r:id="rId38"/>
    <p:sldId id="537" r:id="rId39"/>
    <p:sldId id="538" r:id="rId40"/>
    <p:sldId id="539" r:id="rId41"/>
    <p:sldId id="540" r:id="rId42"/>
    <p:sldId id="541" r:id="rId43"/>
    <p:sldId id="542" r:id="rId44"/>
    <p:sldId id="543" r:id="rId45"/>
    <p:sldId id="544" r:id="rId46"/>
    <p:sldId id="545" r:id="rId47"/>
    <p:sldId id="546" r:id="rId48"/>
    <p:sldId id="547" r:id="rId49"/>
    <p:sldId id="548" r:id="rId50"/>
    <p:sldId id="553"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5454"/>
    <a:srgbClr val="DF6447"/>
    <a:srgbClr val="537560"/>
    <a:srgbClr val="777777"/>
    <a:srgbClr val="E9976A"/>
    <a:srgbClr val="81A78F"/>
    <a:srgbClr val="80A48E"/>
    <a:srgbClr val="797979"/>
    <a:srgbClr val="A2BEAC"/>
    <a:srgbClr val="EEB0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29" autoAdjust="0"/>
    <p:restoredTop sz="94660"/>
  </p:normalViewPr>
  <p:slideViewPr>
    <p:cSldViewPr snapToGrid="0" showGuides="1">
      <p:cViewPr>
        <p:scale>
          <a:sx n="51" d="100"/>
          <a:sy n="51" d="100"/>
        </p:scale>
        <p:origin x="1596" y="576"/>
      </p:cViewPr>
      <p:guideLst/>
    </p:cSldViewPr>
  </p:slideViewPr>
  <p:notesTextViewPr>
    <p:cViewPr>
      <p:scale>
        <a:sx n="1" d="1"/>
        <a:sy n="1" d="1"/>
      </p:scale>
      <p:origin x="0" y="0"/>
    </p:cViewPr>
  </p:notesTextViewPr>
  <p:notesViewPr>
    <p:cSldViewPr snapToGrid="0" showGuides="1">
      <p:cViewPr varScale="1">
        <p:scale>
          <a:sx n="51" d="100"/>
          <a:sy n="51" d="100"/>
        </p:scale>
        <p:origin x="2064"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6.xml"/><Relationship Id="rId1" Type="http://schemas.microsoft.com/office/2011/relationships/chartStyle" Target="style6.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7.xml"/><Relationship Id="rId1" Type="http://schemas.microsoft.com/office/2011/relationships/chartStyle" Target="style7.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8.xml"/><Relationship Id="rId1" Type="http://schemas.microsoft.com/office/2011/relationships/chartStyle" Target="style8.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9.xml"/><Relationship Id="rId1" Type="http://schemas.microsoft.com/office/2011/relationships/chartStyle" Target="style9.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0.xml"/><Relationship Id="rId1" Type="http://schemas.microsoft.com/office/2011/relationships/chartStyle" Target="style10.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1.xml"/><Relationship Id="rId1" Type="http://schemas.microsoft.com/office/2011/relationships/chartStyle" Target="style1.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2.xml"/><Relationship Id="rId1" Type="http://schemas.microsoft.com/office/2011/relationships/chartStyle" Target="style2.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3.xml"/><Relationship Id="rId1" Type="http://schemas.microsoft.com/office/2011/relationships/chartStyle" Target="style3.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4.xml"/><Relationship Id="rId1" Type="http://schemas.microsoft.com/office/2011/relationships/chartStyle" Target="style4.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1"/>
            </a:solidFill>
            <a:ln>
              <a:noFill/>
            </a:ln>
          </c:spPr>
          <c:dPt>
            <c:idx val="0"/>
            <c:bubble3D val="0"/>
            <c:spPr>
              <a:solidFill>
                <a:srgbClr val="537560"/>
              </a:solidFill>
              <a:ln w="19050">
                <a:noFill/>
              </a:ln>
              <a:effectLst/>
            </c:spPr>
            <c:extLst>
              <c:ext xmlns:c16="http://schemas.microsoft.com/office/drawing/2014/chart" uri="{C3380CC4-5D6E-409C-BE32-E72D297353CC}">
                <c16:uniqueId val="{00000001-F7CA-4238-A80B-2D9B31825B7E}"/>
              </c:ext>
            </c:extLst>
          </c:dPt>
          <c:dPt>
            <c:idx val="1"/>
            <c:bubble3D val="0"/>
            <c:spPr>
              <a:solidFill>
                <a:schemeClr val="bg1"/>
              </a:solidFill>
              <a:ln w="19050">
                <a:noFill/>
              </a:ln>
              <a:effectLst/>
            </c:spPr>
            <c:extLst>
              <c:ext xmlns:c16="http://schemas.microsoft.com/office/drawing/2014/chart" uri="{C3380CC4-5D6E-409C-BE32-E72D297353CC}">
                <c16:uniqueId val="{00000003-F7CA-4238-A80B-2D9B31825B7E}"/>
              </c:ext>
            </c:extLst>
          </c:dPt>
          <c:cat>
            <c:strRef>
              <c:f>Sheet1!$A$2:$A$3</c:f>
              <c:strCache>
                <c:ptCount val="2"/>
                <c:pt idx="0">
                  <c:v>1st Qtr</c:v>
                </c:pt>
                <c:pt idx="1">
                  <c:v>2nd Qtr</c:v>
                </c:pt>
              </c:strCache>
            </c:strRef>
          </c:cat>
          <c:val>
            <c:numRef>
              <c:f>Sheet1!$B$2:$B$3</c:f>
              <c:numCache>
                <c:formatCode>0%</c:formatCode>
                <c:ptCount val="2"/>
                <c:pt idx="0">
                  <c:v>0.2</c:v>
                </c:pt>
                <c:pt idx="1">
                  <c:v>0.8</c:v>
                </c:pt>
              </c:numCache>
            </c:numRef>
          </c:val>
          <c:extLst>
            <c:ext xmlns:c16="http://schemas.microsoft.com/office/drawing/2014/chart" uri="{C3380CC4-5D6E-409C-BE32-E72D297353CC}">
              <c16:uniqueId val="{00000004-F7CA-4238-A80B-2D9B31825B7E}"/>
            </c:ext>
          </c:extLst>
        </c:ser>
        <c:dLbls>
          <c:showLegendKey val="0"/>
          <c:showVal val="0"/>
          <c:showCatName val="0"/>
          <c:showSerName val="0"/>
          <c:showPercent val="0"/>
          <c:showBubbleSize val="0"/>
          <c:showLeaderLines val="0"/>
        </c:dLbls>
        <c:firstSliceAng val="0"/>
        <c:holeSize val="53"/>
      </c:doughnutChart>
      <c:spPr>
        <a:noFill/>
        <a:ln>
          <a:noFill/>
        </a:ln>
        <a:effectLst/>
      </c:spPr>
    </c:plotArea>
    <c:plotVisOnly val="1"/>
    <c:dispBlanksAs val="gap"/>
    <c:showDLblsOverMax val="0"/>
  </c:chart>
  <c:spPr>
    <a:noFill/>
    <a:ln>
      <a:noFill/>
    </a:ln>
    <a:effectLst/>
  </c:spPr>
  <c:txPr>
    <a:bodyPr/>
    <a:lstStyle/>
    <a:p>
      <a:pPr>
        <a:defRPr sz="1400" b="1">
          <a:solidFill>
            <a:srgbClr val="9F215D"/>
          </a:solidFill>
          <a:latin typeface="Arial" panose="020B0604020202020204" pitchFamily="34" charset="0"/>
          <a:cs typeface="Arial" panose="020B0604020202020204" pitchFamily="34"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FF9F00"/>
            </a:solidFill>
            <a:ln>
              <a:noFill/>
            </a:ln>
            <a:effectLst/>
          </c:spPr>
          <c:invertIfNegative val="0"/>
          <c:dPt>
            <c:idx val="0"/>
            <c:invertIfNegative val="0"/>
            <c:bubble3D val="0"/>
            <c:spPr>
              <a:solidFill>
                <a:srgbClr val="81A78F"/>
              </a:solidFill>
              <a:ln>
                <a:noFill/>
              </a:ln>
              <a:effectLst/>
            </c:spPr>
            <c:extLst>
              <c:ext xmlns:c16="http://schemas.microsoft.com/office/drawing/2014/chart" uri="{C3380CC4-5D6E-409C-BE32-E72D297353CC}">
                <c16:uniqueId val="{00000001-4E22-446E-9165-37CCB3798BD5}"/>
              </c:ext>
            </c:extLst>
          </c:dPt>
          <c:cat>
            <c:strRef>
              <c:f>Sheet1!$A$2</c:f>
              <c:strCache>
                <c:ptCount val="1"/>
                <c:pt idx="0">
                  <c:v>Category 1</c:v>
                </c:pt>
              </c:strCache>
            </c:strRef>
          </c:cat>
          <c:val>
            <c:numRef>
              <c:f>Sheet1!$B$2</c:f>
              <c:numCache>
                <c:formatCode>General</c:formatCode>
                <c:ptCount val="1"/>
                <c:pt idx="0">
                  <c:v>60</c:v>
                </c:pt>
              </c:numCache>
            </c:numRef>
          </c:val>
          <c:extLst>
            <c:ext xmlns:c16="http://schemas.microsoft.com/office/drawing/2014/chart" uri="{C3380CC4-5D6E-409C-BE32-E72D297353CC}">
              <c16:uniqueId val="{00000002-4E22-446E-9165-37CCB3798BD5}"/>
            </c:ext>
          </c:extLst>
        </c:ser>
        <c:ser>
          <c:idx val="1"/>
          <c:order val="1"/>
          <c:tx>
            <c:strRef>
              <c:f>Sheet1!$C$1</c:f>
              <c:strCache>
                <c:ptCount val="1"/>
                <c:pt idx="0">
                  <c:v>Series 2</c:v>
                </c:pt>
              </c:strCache>
            </c:strRef>
          </c:tx>
          <c:spPr>
            <a:solidFill>
              <a:srgbClr val="BFBFBF"/>
            </a:solidFill>
            <a:ln>
              <a:noFill/>
            </a:ln>
            <a:effectLst/>
          </c:spPr>
          <c:invertIfNegative val="0"/>
          <c:dPt>
            <c:idx val="0"/>
            <c:invertIfNegative val="0"/>
            <c:bubble3D val="0"/>
            <c:spPr>
              <a:solidFill>
                <a:srgbClr val="FEFEFF"/>
              </a:solidFill>
              <a:ln>
                <a:noFill/>
              </a:ln>
              <a:effectLst/>
            </c:spPr>
            <c:extLst>
              <c:ext xmlns:c16="http://schemas.microsoft.com/office/drawing/2014/chart" uri="{C3380CC4-5D6E-409C-BE32-E72D297353CC}">
                <c16:uniqueId val="{00000004-4E22-446E-9165-37CCB3798BD5}"/>
              </c:ext>
            </c:extLst>
          </c:dPt>
          <c:dLbls>
            <c:dLbl>
              <c:idx val="0"/>
              <c:layout>
                <c:manualLayout>
                  <c:x val="-1.8570470375612758E-2"/>
                  <c:y val="3.2015392479579484E-2"/>
                </c:manualLayout>
              </c:layout>
              <c:tx>
                <c:rich>
                  <a:bodyPr rot="0" spcFirstLastPara="1" vertOverflow="ellipsis" vert="horz" wrap="square" anchor="ctr" anchorCtr="1"/>
                  <a:lstStyle/>
                  <a:p>
                    <a:pPr>
                      <a:defRPr sz="1800" b="0" i="0" u="none" strike="noStrike" kern="1200" baseline="0">
                        <a:solidFill>
                          <a:srgbClr val="81A78F"/>
                        </a:solidFill>
                        <a:latin typeface="Arial" panose="020B0604020202020204" pitchFamily="34" charset="0"/>
                        <a:ea typeface="+mn-ea"/>
                        <a:cs typeface="Arial" panose="020B0604020202020204" pitchFamily="34" charset="0"/>
                      </a:defRPr>
                    </a:pPr>
                    <a:r>
                      <a:rPr lang="en-US" sz="1800">
                        <a:solidFill>
                          <a:srgbClr val="81A78F"/>
                        </a:solidFill>
                      </a:rPr>
                      <a:t>60%</a:t>
                    </a:r>
                  </a:p>
                </c:rich>
              </c:tx>
              <c:spPr>
                <a:noFill/>
                <a:ln>
                  <a:noFill/>
                </a:ln>
                <a:effectLst/>
              </c:spPr>
              <c:txPr>
                <a:bodyPr rot="0" spcFirstLastPara="1" vertOverflow="ellipsis" vert="horz" wrap="square" anchor="ctr" anchorCtr="1"/>
                <a:lstStyle/>
                <a:p>
                  <a:pPr>
                    <a:defRPr sz="1800" b="0" i="0" u="none" strike="noStrike" kern="1200" baseline="0">
                      <a:solidFill>
                        <a:srgbClr val="81A78F"/>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4E22-446E-9165-37CCB3798BD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40</c:v>
                </c:pt>
              </c:numCache>
            </c:numRef>
          </c:val>
          <c:extLst>
            <c:ext xmlns:c16="http://schemas.microsoft.com/office/drawing/2014/chart" uri="{C3380CC4-5D6E-409C-BE32-E72D297353CC}">
              <c16:uniqueId val="{00000005-4E22-446E-9165-37CCB3798BD5}"/>
            </c:ext>
          </c:extLst>
        </c:ser>
        <c:dLbls>
          <c:showLegendKey val="0"/>
          <c:showVal val="0"/>
          <c:showCatName val="0"/>
          <c:showSerName val="0"/>
          <c:showPercent val="0"/>
          <c:showBubbleSize val="0"/>
        </c:dLbls>
        <c:gapWidth val="0"/>
        <c:overlap val="100"/>
        <c:axId val="735741504"/>
        <c:axId val="281276656"/>
      </c:barChart>
      <c:catAx>
        <c:axId val="735741504"/>
        <c:scaling>
          <c:orientation val="minMax"/>
        </c:scaling>
        <c:delete val="1"/>
        <c:axPos val="l"/>
        <c:numFmt formatCode="General" sourceLinked="1"/>
        <c:majorTickMark val="none"/>
        <c:minorTickMark val="none"/>
        <c:tickLblPos val="nextTo"/>
        <c:crossAx val="281276656"/>
        <c:crosses val="autoZero"/>
        <c:auto val="1"/>
        <c:lblAlgn val="ctr"/>
        <c:lblOffset val="100"/>
        <c:noMultiLvlLbl val="0"/>
      </c:catAx>
      <c:valAx>
        <c:axId val="281276656"/>
        <c:scaling>
          <c:orientation val="minMax"/>
        </c:scaling>
        <c:delete val="1"/>
        <c:axPos val="b"/>
        <c:numFmt formatCode="0%" sourceLinked="1"/>
        <c:majorTickMark val="none"/>
        <c:minorTickMark val="none"/>
        <c:tickLblPos val="nextTo"/>
        <c:crossAx val="735741504"/>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018CD1"/>
            </a:solidFill>
            <a:ln>
              <a:noFill/>
            </a:ln>
            <a:effectLst/>
          </c:spPr>
          <c:invertIfNegative val="0"/>
          <c:dPt>
            <c:idx val="0"/>
            <c:invertIfNegative val="0"/>
            <c:bubble3D val="0"/>
            <c:spPr>
              <a:solidFill>
                <a:srgbClr val="537560"/>
              </a:solidFill>
              <a:ln>
                <a:noFill/>
              </a:ln>
              <a:effectLst/>
            </c:spPr>
            <c:extLst>
              <c:ext xmlns:c16="http://schemas.microsoft.com/office/drawing/2014/chart" uri="{C3380CC4-5D6E-409C-BE32-E72D297353CC}">
                <c16:uniqueId val="{00000001-F363-4677-A68F-34FC0CE10309}"/>
              </c:ext>
            </c:extLst>
          </c:dPt>
          <c:cat>
            <c:strRef>
              <c:f>Sheet1!$A$2</c:f>
              <c:strCache>
                <c:ptCount val="1"/>
                <c:pt idx="0">
                  <c:v>Category 1</c:v>
                </c:pt>
              </c:strCache>
            </c:strRef>
          </c:cat>
          <c:val>
            <c:numRef>
              <c:f>Sheet1!$B$2</c:f>
              <c:numCache>
                <c:formatCode>General</c:formatCode>
                <c:ptCount val="1"/>
                <c:pt idx="0">
                  <c:v>30</c:v>
                </c:pt>
              </c:numCache>
            </c:numRef>
          </c:val>
          <c:extLst>
            <c:ext xmlns:c16="http://schemas.microsoft.com/office/drawing/2014/chart" uri="{C3380CC4-5D6E-409C-BE32-E72D297353CC}">
              <c16:uniqueId val="{00000002-F363-4677-A68F-34FC0CE10309}"/>
            </c:ext>
          </c:extLst>
        </c:ser>
        <c:ser>
          <c:idx val="1"/>
          <c:order val="1"/>
          <c:tx>
            <c:strRef>
              <c:f>Sheet1!$C$1</c:f>
              <c:strCache>
                <c:ptCount val="1"/>
                <c:pt idx="0">
                  <c:v>Series 2</c:v>
                </c:pt>
              </c:strCache>
            </c:strRef>
          </c:tx>
          <c:spPr>
            <a:solidFill>
              <a:srgbClr val="D5E06E">
                <a:alpha val="43000"/>
              </a:srgbClr>
            </a:solidFill>
            <a:ln>
              <a:noFill/>
            </a:ln>
            <a:effectLst/>
          </c:spPr>
          <c:invertIfNegative val="0"/>
          <c:dPt>
            <c:idx val="0"/>
            <c:invertIfNegative val="0"/>
            <c:bubble3D val="0"/>
            <c:spPr>
              <a:solidFill>
                <a:srgbClr val="FEFEFF"/>
              </a:solidFill>
              <a:ln>
                <a:noFill/>
              </a:ln>
              <a:effectLst/>
            </c:spPr>
            <c:extLst>
              <c:ext xmlns:c16="http://schemas.microsoft.com/office/drawing/2014/chart" uri="{C3380CC4-5D6E-409C-BE32-E72D297353CC}">
                <c16:uniqueId val="{00000004-F363-4677-A68F-34FC0CE10309}"/>
              </c:ext>
            </c:extLst>
          </c:dPt>
          <c:dLbls>
            <c:dLbl>
              <c:idx val="0"/>
              <c:layout>
                <c:manualLayout>
                  <c:x val="-2.122343041527721E-2"/>
                  <c:y val="-5.9713512002370052E-2"/>
                </c:manualLayout>
              </c:layout>
              <c:tx>
                <c:rich>
                  <a:bodyPr rot="0" spcFirstLastPara="1" vertOverflow="ellipsis" vert="horz" wrap="square" anchor="ctr" anchorCtr="1"/>
                  <a:lstStyle/>
                  <a:p>
                    <a:pPr>
                      <a:defRPr sz="1800" b="0" i="0" u="none" strike="noStrike" kern="1200" baseline="0">
                        <a:solidFill>
                          <a:srgbClr val="537560"/>
                        </a:solidFill>
                        <a:latin typeface="Arial" panose="020B0604020202020204" pitchFamily="34" charset="0"/>
                        <a:ea typeface="+mn-ea"/>
                        <a:cs typeface="Arial" panose="020B0604020202020204" pitchFamily="34" charset="0"/>
                      </a:defRPr>
                    </a:pPr>
                    <a:r>
                      <a:rPr lang="en-US" sz="1800">
                        <a:solidFill>
                          <a:srgbClr val="537560"/>
                        </a:solidFill>
                      </a:rPr>
                      <a:t>25%</a:t>
                    </a:r>
                  </a:p>
                </c:rich>
              </c:tx>
              <c:spPr>
                <a:noFill/>
                <a:ln>
                  <a:noFill/>
                </a:ln>
                <a:effectLst/>
              </c:spPr>
              <c:txPr>
                <a:bodyPr rot="0" spcFirstLastPara="1" vertOverflow="ellipsis" vert="horz" wrap="square" anchor="ctr" anchorCtr="1"/>
                <a:lstStyle/>
                <a:p>
                  <a:pPr>
                    <a:defRPr sz="1800" b="0" i="0" u="none" strike="noStrike" kern="1200" baseline="0">
                      <a:solidFill>
                        <a:srgbClr val="537560"/>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F363-4677-A68F-34FC0CE1030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70</c:v>
                </c:pt>
              </c:numCache>
            </c:numRef>
          </c:val>
          <c:extLst>
            <c:ext xmlns:c16="http://schemas.microsoft.com/office/drawing/2014/chart" uri="{C3380CC4-5D6E-409C-BE32-E72D297353CC}">
              <c16:uniqueId val="{00000005-F363-4677-A68F-34FC0CE10309}"/>
            </c:ext>
          </c:extLst>
        </c:ser>
        <c:dLbls>
          <c:showLegendKey val="0"/>
          <c:showVal val="0"/>
          <c:showCatName val="0"/>
          <c:showSerName val="0"/>
          <c:showPercent val="0"/>
          <c:showBubbleSize val="0"/>
        </c:dLbls>
        <c:gapWidth val="0"/>
        <c:overlap val="100"/>
        <c:axId val="281277440"/>
        <c:axId val="281277832"/>
      </c:barChart>
      <c:catAx>
        <c:axId val="281277440"/>
        <c:scaling>
          <c:orientation val="minMax"/>
        </c:scaling>
        <c:delete val="1"/>
        <c:axPos val="l"/>
        <c:numFmt formatCode="General" sourceLinked="1"/>
        <c:majorTickMark val="none"/>
        <c:minorTickMark val="none"/>
        <c:tickLblPos val="nextTo"/>
        <c:crossAx val="281277832"/>
        <c:crosses val="autoZero"/>
        <c:auto val="1"/>
        <c:lblAlgn val="ctr"/>
        <c:lblOffset val="100"/>
        <c:noMultiLvlLbl val="0"/>
      </c:catAx>
      <c:valAx>
        <c:axId val="281277832"/>
        <c:scaling>
          <c:orientation val="minMax"/>
        </c:scaling>
        <c:delete val="1"/>
        <c:axPos val="b"/>
        <c:numFmt formatCode="0%" sourceLinked="1"/>
        <c:majorTickMark val="none"/>
        <c:minorTickMark val="none"/>
        <c:tickLblPos val="nextTo"/>
        <c:crossAx val="281277440"/>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explosion val="4"/>
          <c:dPt>
            <c:idx val="0"/>
            <c:bubble3D val="0"/>
            <c:spPr>
              <a:solidFill>
                <a:srgbClr val="EA9682"/>
              </a:solidFill>
              <a:ln w="19050">
                <a:noFill/>
              </a:ln>
              <a:effectLst/>
            </c:spPr>
            <c:extLst>
              <c:ext xmlns:c16="http://schemas.microsoft.com/office/drawing/2014/chart" uri="{C3380CC4-5D6E-409C-BE32-E72D297353CC}">
                <c16:uniqueId val="{00000001-B50A-45D0-AAB4-6E3B673C51BC}"/>
              </c:ext>
            </c:extLst>
          </c:dPt>
          <c:dPt>
            <c:idx val="1"/>
            <c:bubble3D val="0"/>
            <c:spPr>
              <a:solidFill>
                <a:srgbClr val="E47B62"/>
              </a:solidFill>
              <a:ln w="19050">
                <a:noFill/>
              </a:ln>
              <a:effectLst/>
            </c:spPr>
            <c:extLst>
              <c:ext xmlns:c16="http://schemas.microsoft.com/office/drawing/2014/chart" uri="{C3380CC4-5D6E-409C-BE32-E72D297353CC}">
                <c16:uniqueId val="{00000003-B50A-45D0-AAB4-6E3B673C51BC}"/>
              </c:ext>
            </c:extLst>
          </c:dPt>
          <c:dPt>
            <c:idx val="2"/>
            <c:bubble3D val="0"/>
            <c:spPr>
              <a:solidFill>
                <a:srgbClr val="DF6447"/>
              </a:solidFill>
              <a:ln w="19050">
                <a:noFill/>
              </a:ln>
              <a:effectLst/>
            </c:spPr>
            <c:extLst>
              <c:ext xmlns:c16="http://schemas.microsoft.com/office/drawing/2014/chart" uri="{C3380CC4-5D6E-409C-BE32-E72D297353CC}">
                <c16:uniqueId val="{00000005-B50A-45D0-AAB4-6E3B673C51BC}"/>
              </c:ext>
            </c:extLst>
          </c:dPt>
          <c:dPt>
            <c:idx val="3"/>
            <c:bubble3D val="0"/>
            <c:spPr>
              <a:noFill/>
              <a:ln w="19050">
                <a:noFill/>
              </a:ln>
              <a:effectLst/>
            </c:spPr>
            <c:extLst>
              <c:ext xmlns:c16="http://schemas.microsoft.com/office/drawing/2014/chart" uri="{C3380CC4-5D6E-409C-BE32-E72D297353CC}">
                <c16:uniqueId val="{00000007-B50A-45D0-AAB4-6E3B673C51BC}"/>
              </c:ext>
            </c:extLst>
          </c:dPt>
          <c:dPt>
            <c:idx val="4"/>
            <c:bubble3D val="0"/>
            <c:spPr>
              <a:noFill/>
              <a:ln w="19050">
                <a:noFill/>
              </a:ln>
              <a:effectLst/>
            </c:spPr>
            <c:extLst>
              <c:ext xmlns:c16="http://schemas.microsoft.com/office/drawing/2014/chart" uri="{C3380CC4-5D6E-409C-BE32-E72D297353CC}">
                <c16:uniqueId val="{00000009-B50A-45D0-AAB4-6E3B673C51BC}"/>
              </c:ext>
            </c:extLst>
          </c:dPt>
          <c:dPt>
            <c:idx val="5"/>
            <c:bubble3D val="0"/>
            <c:spPr>
              <a:noFill/>
              <a:ln w="19050">
                <a:noFill/>
              </a:ln>
              <a:effectLst/>
            </c:spPr>
            <c:extLst>
              <c:ext xmlns:c16="http://schemas.microsoft.com/office/drawing/2014/chart" uri="{C3380CC4-5D6E-409C-BE32-E72D297353CC}">
                <c16:uniqueId val="{0000000B-B50A-45D0-AAB4-6E3B673C51BC}"/>
              </c:ext>
            </c:extLst>
          </c:dPt>
          <c:dPt>
            <c:idx val="6"/>
            <c:bubble3D val="0"/>
            <c:spPr>
              <a:noFill/>
              <a:ln w="19050">
                <a:noFill/>
              </a:ln>
              <a:effectLst/>
            </c:spPr>
            <c:extLst>
              <c:ext xmlns:c16="http://schemas.microsoft.com/office/drawing/2014/chart" uri="{C3380CC4-5D6E-409C-BE32-E72D297353CC}">
                <c16:uniqueId val="{0000000D-B50A-45D0-AAB4-6E3B673C51BC}"/>
              </c:ext>
            </c:extLst>
          </c:dPt>
          <c:dPt>
            <c:idx val="7"/>
            <c:bubble3D val="0"/>
            <c:spPr>
              <a:noFill/>
              <a:ln w="19050">
                <a:noFill/>
              </a:ln>
              <a:effectLst/>
            </c:spPr>
            <c:extLst>
              <c:ext xmlns:c16="http://schemas.microsoft.com/office/drawing/2014/chart" uri="{C3380CC4-5D6E-409C-BE32-E72D297353CC}">
                <c16:uniqueId val="{0000000F-B50A-45D0-AAB4-6E3B673C51BC}"/>
              </c:ext>
            </c:extLst>
          </c:dPt>
          <c:dPt>
            <c:idx val="8"/>
            <c:bubble3D val="0"/>
            <c:spPr>
              <a:noFill/>
              <a:ln w="19050">
                <a:noFill/>
              </a:ln>
              <a:effectLst/>
            </c:spPr>
            <c:extLst>
              <c:ext xmlns:c16="http://schemas.microsoft.com/office/drawing/2014/chart" uri="{C3380CC4-5D6E-409C-BE32-E72D297353CC}">
                <c16:uniqueId val="{00000011-B50A-45D0-AAB4-6E3B673C51BC}"/>
              </c:ext>
            </c:extLst>
          </c:dPt>
          <c:dPt>
            <c:idx val="9"/>
            <c:bubble3D val="0"/>
            <c:spPr>
              <a:solidFill>
                <a:srgbClr val="F6CFC6"/>
              </a:solidFill>
              <a:ln w="19050">
                <a:noFill/>
              </a:ln>
              <a:effectLst/>
            </c:spPr>
            <c:extLst>
              <c:ext xmlns:c16="http://schemas.microsoft.com/office/drawing/2014/chart" uri="{C3380CC4-5D6E-409C-BE32-E72D297353CC}">
                <c16:uniqueId val="{00000013-B50A-45D0-AAB4-6E3B673C51BC}"/>
              </c:ext>
            </c:extLst>
          </c:dPt>
          <c:dPt>
            <c:idx val="10"/>
            <c:bubble3D val="0"/>
            <c:spPr>
              <a:solidFill>
                <a:srgbClr val="F1B7A9"/>
              </a:solidFill>
              <a:ln w="19050">
                <a:noFill/>
              </a:ln>
              <a:effectLst/>
            </c:spPr>
            <c:extLst>
              <c:ext xmlns:c16="http://schemas.microsoft.com/office/drawing/2014/chart" uri="{C3380CC4-5D6E-409C-BE32-E72D297353CC}">
                <c16:uniqueId val="{00000015-B50A-45D0-AAB4-6E3B673C51BC}"/>
              </c:ext>
            </c:extLst>
          </c:dPt>
          <c:dPt>
            <c:idx val="11"/>
            <c:bubble3D val="0"/>
            <c:spPr>
              <a:solidFill>
                <a:srgbClr val="EDA493"/>
              </a:solidFill>
              <a:ln w="19050">
                <a:noFill/>
              </a:ln>
              <a:effectLst/>
            </c:spPr>
            <c:extLst>
              <c:ext xmlns:c16="http://schemas.microsoft.com/office/drawing/2014/chart" uri="{C3380CC4-5D6E-409C-BE32-E72D297353CC}">
                <c16:uniqueId val="{00000017-B50A-45D0-AAB4-6E3B673C51BC}"/>
              </c:ext>
            </c:extLst>
          </c:dPt>
          <c:cat>
            <c:strRef>
              <c:f>Sheet1!$A$2:$A$13</c:f>
              <c:strCache>
                <c:ptCount val="4"/>
                <c:pt idx="0">
                  <c:v>1st Qtr</c:v>
                </c:pt>
                <c:pt idx="1">
                  <c:v>2nd Qtr</c:v>
                </c:pt>
                <c:pt idx="2">
                  <c:v>3rd Qtr</c:v>
                </c:pt>
                <c:pt idx="3">
                  <c:v>4th Qtr</c:v>
                </c:pt>
              </c:strCache>
            </c:strRef>
          </c:cat>
          <c:val>
            <c:numRef>
              <c:f>Sheet1!$B$2:$B$13</c:f>
              <c:numCache>
                <c:formatCode>General</c:formatCode>
                <c:ptCount val="12"/>
                <c:pt idx="0">
                  <c:v>6</c:v>
                </c:pt>
                <c:pt idx="1">
                  <c:v>6</c:v>
                </c:pt>
                <c:pt idx="2">
                  <c:v>6</c:v>
                </c:pt>
                <c:pt idx="3">
                  <c:v>6</c:v>
                </c:pt>
                <c:pt idx="4">
                  <c:v>6</c:v>
                </c:pt>
                <c:pt idx="5">
                  <c:v>6</c:v>
                </c:pt>
                <c:pt idx="6">
                  <c:v>6</c:v>
                </c:pt>
                <c:pt idx="7">
                  <c:v>6</c:v>
                </c:pt>
                <c:pt idx="8">
                  <c:v>6</c:v>
                </c:pt>
                <c:pt idx="9">
                  <c:v>6</c:v>
                </c:pt>
                <c:pt idx="10">
                  <c:v>6</c:v>
                </c:pt>
                <c:pt idx="11">
                  <c:v>6</c:v>
                </c:pt>
              </c:numCache>
            </c:numRef>
          </c:val>
          <c:extLst>
            <c:ext xmlns:c16="http://schemas.microsoft.com/office/drawing/2014/chart" uri="{C3380CC4-5D6E-409C-BE32-E72D297353CC}">
              <c16:uniqueId val="{00000018-B50A-45D0-AAB4-6E3B673C51BC}"/>
            </c:ext>
          </c:extLst>
        </c:ser>
        <c:dLbls>
          <c:showLegendKey val="0"/>
          <c:showVal val="0"/>
          <c:showCatName val="0"/>
          <c:showSerName val="0"/>
          <c:showPercent val="0"/>
          <c:showBubbleSize val="0"/>
          <c:showLeaderLines val="1"/>
        </c:dLbls>
        <c:firstSliceAng val="0"/>
        <c:holeSize val="49"/>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explosion val="4"/>
          <c:dPt>
            <c:idx val="0"/>
            <c:bubble3D val="0"/>
            <c:spPr>
              <a:solidFill>
                <a:srgbClr val="719B81"/>
              </a:solidFill>
              <a:ln w="19050">
                <a:noFill/>
              </a:ln>
              <a:effectLst/>
            </c:spPr>
            <c:extLst>
              <c:ext xmlns:c16="http://schemas.microsoft.com/office/drawing/2014/chart" uri="{C3380CC4-5D6E-409C-BE32-E72D297353CC}">
                <c16:uniqueId val="{00000001-D880-43B6-A02E-927E70D23C15}"/>
              </c:ext>
            </c:extLst>
          </c:dPt>
          <c:dPt>
            <c:idx val="1"/>
            <c:bubble3D val="0"/>
            <c:spPr>
              <a:solidFill>
                <a:srgbClr val="618970"/>
              </a:solidFill>
              <a:ln w="19050">
                <a:noFill/>
              </a:ln>
              <a:effectLst/>
            </c:spPr>
            <c:extLst>
              <c:ext xmlns:c16="http://schemas.microsoft.com/office/drawing/2014/chart" uri="{C3380CC4-5D6E-409C-BE32-E72D297353CC}">
                <c16:uniqueId val="{00000003-D880-43B6-A02E-927E70D23C15}"/>
              </c:ext>
            </c:extLst>
          </c:dPt>
          <c:dPt>
            <c:idx val="2"/>
            <c:bubble3D val="0"/>
            <c:spPr>
              <a:solidFill>
                <a:srgbClr val="537560"/>
              </a:solidFill>
              <a:ln w="19050">
                <a:noFill/>
              </a:ln>
              <a:effectLst/>
            </c:spPr>
            <c:extLst>
              <c:ext xmlns:c16="http://schemas.microsoft.com/office/drawing/2014/chart" uri="{C3380CC4-5D6E-409C-BE32-E72D297353CC}">
                <c16:uniqueId val="{00000005-D880-43B6-A02E-927E70D23C15}"/>
              </c:ext>
            </c:extLst>
          </c:dPt>
          <c:dPt>
            <c:idx val="3"/>
            <c:bubble3D val="0"/>
            <c:spPr>
              <a:noFill/>
              <a:ln w="19050">
                <a:noFill/>
              </a:ln>
              <a:effectLst/>
            </c:spPr>
            <c:extLst>
              <c:ext xmlns:c16="http://schemas.microsoft.com/office/drawing/2014/chart" uri="{C3380CC4-5D6E-409C-BE32-E72D297353CC}">
                <c16:uniqueId val="{00000007-D880-43B6-A02E-927E70D23C15}"/>
              </c:ext>
            </c:extLst>
          </c:dPt>
          <c:dPt>
            <c:idx val="4"/>
            <c:bubble3D val="0"/>
            <c:spPr>
              <a:noFill/>
              <a:ln w="19050">
                <a:noFill/>
              </a:ln>
              <a:effectLst/>
            </c:spPr>
            <c:extLst>
              <c:ext xmlns:c16="http://schemas.microsoft.com/office/drawing/2014/chart" uri="{C3380CC4-5D6E-409C-BE32-E72D297353CC}">
                <c16:uniqueId val="{00000009-D880-43B6-A02E-927E70D23C15}"/>
              </c:ext>
            </c:extLst>
          </c:dPt>
          <c:dPt>
            <c:idx val="5"/>
            <c:bubble3D val="0"/>
            <c:spPr>
              <a:noFill/>
              <a:ln w="19050">
                <a:noFill/>
              </a:ln>
              <a:effectLst/>
            </c:spPr>
            <c:extLst>
              <c:ext xmlns:c16="http://schemas.microsoft.com/office/drawing/2014/chart" uri="{C3380CC4-5D6E-409C-BE32-E72D297353CC}">
                <c16:uniqueId val="{0000000B-D880-43B6-A02E-927E70D23C15}"/>
              </c:ext>
            </c:extLst>
          </c:dPt>
          <c:dPt>
            <c:idx val="6"/>
            <c:bubble3D val="0"/>
            <c:spPr>
              <a:noFill/>
              <a:ln w="19050">
                <a:noFill/>
              </a:ln>
              <a:effectLst/>
            </c:spPr>
            <c:extLst>
              <c:ext xmlns:c16="http://schemas.microsoft.com/office/drawing/2014/chart" uri="{C3380CC4-5D6E-409C-BE32-E72D297353CC}">
                <c16:uniqueId val="{0000000D-D880-43B6-A02E-927E70D23C15}"/>
              </c:ext>
            </c:extLst>
          </c:dPt>
          <c:dPt>
            <c:idx val="7"/>
            <c:bubble3D val="0"/>
            <c:spPr>
              <a:noFill/>
              <a:ln w="19050">
                <a:noFill/>
              </a:ln>
              <a:effectLst/>
            </c:spPr>
            <c:extLst>
              <c:ext xmlns:c16="http://schemas.microsoft.com/office/drawing/2014/chart" uri="{C3380CC4-5D6E-409C-BE32-E72D297353CC}">
                <c16:uniqueId val="{0000000F-D880-43B6-A02E-927E70D23C15}"/>
              </c:ext>
            </c:extLst>
          </c:dPt>
          <c:dPt>
            <c:idx val="8"/>
            <c:bubble3D val="0"/>
            <c:spPr>
              <a:noFill/>
              <a:ln w="19050">
                <a:noFill/>
              </a:ln>
              <a:effectLst/>
            </c:spPr>
            <c:extLst>
              <c:ext xmlns:c16="http://schemas.microsoft.com/office/drawing/2014/chart" uri="{C3380CC4-5D6E-409C-BE32-E72D297353CC}">
                <c16:uniqueId val="{00000011-D880-43B6-A02E-927E70D23C15}"/>
              </c:ext>
            </c:extLst>
          </c:dPt>
          <c:dPt>
            <c:idx val="9"/>
            <c:bubble3D val="0"/>
            <c:spPr>
              <a:solidFill>
                <a:srgbClr val="B0C8B9"/>
              </a:solidFill>
              <a:ln w="19050">
                <a:noFill/>
              </a:ln>
              <a:effectLst/>
            </c:spPr>
            <c:extLst>
              <c:ext xmlns:c16="http://schemas.microsoft.com/office/drawing/2014/chart" uri="{C3380CC4-5D6E-409C-BE32-E72D297353CC}">
                <c16:uniqueId val="{00000013-D880-43B6-A02E-927E70D23C15}"/>
              </c:ext>
            </c:extLst>
          </c:dPt>
          <c:dPt>
            <c:idx val="10"/>
            <c:bubble3D val="0"/>
            <c:spPr>
              <a:solidFill>
                <a:srgbClr val="9FBBAA"/>
              </a:solidFill>
              <a:ln w="19050">
                <a:noFill/>
              </a:ln>
              <a:effectLst/>
            </c:spPr>
            <c:extLst>
              <c:ext xmlns:c16="http://schemas.microsoft.com/office/drawing/2014/chart" uri="{C3380CC4-5D6E-409C-BE32-E72D297353CC}">
                <c16:uniqueId val="{00000015-D880-43B6-A02E-927E70D23C15}"/>
              </c:ext>
            </c:extLst>
          </c:dPt>
          <c:dPt>
            <c:idx val="11"/>
            <c:bubble3D val="0"/>
            <c:spPr>
              <a:solidFill>
                <a:srgbClr val="85A993"/>
              </a:solidFill>
              <a:ln w="19050">
                <a:noFill/>
              </a:ln>
              <a:effectLst/>
            </c:spPr>
            <c:extLst>
              <c:ext xmlns:c16="http://schemas.microsoft.com/office/drawing/2014/chart" uri="{C3380CC4-5D6E-409C-BE32-E72D297353CC}">
                <c16:uniqueId val="{00000017-D880-43B6-A02E-927E70D23C15}"/>
              </c:ext>
            </c:extLst>
          </c:dPt>
          <c:cat>
            <c:strRef>
              <c:f>Sheet1!$A$2:$A$13</c:f>
              <c:strCache>
                <c:ptCount val="4"/>
                <c:pt idx="0">
                  <c:v>1st Qtr</c:v>
                </c:pt>
                <c:pt idx="1">
                  <c:v>2nd Qtr</c:v>
                </c:pt>
                <c:pt idx="2">
                  <c:v>3rd Qtr</c:v>
                </c:pt>
                <c:pt idx="3">
                  <c:v>4th Qtr</c:v>
                </c:pt>
              </c:strCache>
            </c:strRef>
          </c:cat>
          <c:val>
            <c:numRef>
              <c:f>Sheet1!$B$2:$B$13</c:f>
              <c:numCache>
                <c:formatCode>General</c:formatCode>
                <c:ptCount val="12"/>
                <c:pt idx="0">
                  <c:v>6</c:v>
                </c:pt>
                <c:pt idx="1">
                  <c:v>6</c:v>
                </c:pt>
                <c:pt idx="2">
                  <c:v>6</c:v>
                </c:pt>
                <c:pt idx="3">
                  <c:v>6</c:v>
                </c:pt>
                <c:pt idx="4">
                  <c:v>6</c:v>
                </c:pt>
                <c:pt idx="5">
                  <c:v>6</c:v>
                </c:pt>
                <c:pt idx="6">
                  <c:v>6</c:v>
                </c:pt>
                <c:pt idx="7">
                  <c:v>6</c:v>
                </c:pt>
                <c:pt idx="8">
                  <c:v>6</c:v>
                </c:pt>
                <c:pt idx="9">
                  <c:v>6</c:v>
                </c:pt>
                <c:pt idx="10">
                  <c:v>6</c:v>
                </c:pt>
                <c:pt idx="11">
                  <c:v>6</c:v>
                </c:pt>
              </c:numCache>
            </c:numRef>
          </c:val>
          <c:extLst>
            <c:ext xmlns:c16="http://schemas.microsoft.com/office/drawing/2014/chart" uri="{C3380CC4-5D6E-409C-BE32-E72D297353CC}">
              <c16:uniqueId val="{00000018-D880-43B6-A02E-927E70D23C15}"/>
            </c:ext>
          </c:extLst>
        </c:ser>
        <c:dLbls>
          <c:showLegendKey val="0"/>
          <c:showVal val="0"/>
          <c:showCatName val="0"/>
          <c:showSerName val="0"/>
          <c:showPercent val="0"/>
          <c:showBubbleSize val="0"/>
          <c:showLeaderLines val="1"/>
        </c:dLbls>
        <c:firstSliceAng val="0"/>
        <c:holeSize val="49"/>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explosion val="4"/>
          <c:dPt>
            <c:idx val="0"/>
            <c:bubble3D val="0"/>
            <c:spPr>
              <a:solidFill>
                <a:srgbClr val="8A8A8A"/>
              </a:solidFill>
              <a:ln w="19050">
                <a:noFill/>
              </a:ln>
              <a:effectLst/>
            </c:spPr>
            <c:extLst>
              <c:ext xmlns:c16="http://schemas.microsoft.com/office/drawing/2014/chart" uri="{C3380CC4-5D6E-409C-BE32-E72D297353CC}">
                <c16:uniqueId val="{00000001-7A27-4FF0-9F8D-2151AAF9815A}"/>
              </c:ext>
            </c:extLst>
          </c:dPt>
          <c:dPt>
            <c:idx val="1"/>
            <c:bubble3D val="0"/>
            <c:spPr>
              <a:solidFill>
                <a:srgbClr val="686868"/>
              </a:solidFill>
              <a:ln w="19050">
                <a:noFill/>
              </a:ln>
              <a:effectLst/>
            </c:spPr>
            <c:extLst>
              <c:ext xmlns:c16="http://schemas.microsoft.com/office/drawing/2014/chart" uri="{C3380CC4-5D6E-409C-BE32-E72D297353CC}">
                <c16:uniqueId val="{00000003-7A27-4FF0-9F8D-2151AAF9815A}"/>
              </c:ext>
            </c:extLst>
          </c:dPt>
          <c:dPt>
            <c:idx val="2"/>
            <c:bubble3D val="0"/>
            <c:spPr>
              <a:solidFill>
                <a:srgbClr val="545454"/>
              </a:solidFill>
              <a:ln w="19050">
                <a:noFill/>
              </a:ln>
              <a:effectLst/>
            </c:spPr>
            <c:extLst>
              <c:ext xmlns:c16="http://schemas.microsoft.com/office/drawing/2014/chart" uri="{C3380CC4-5D6E-409C-BE32-E72D297353CC}">
                <c16:uniqueId val="{00000005-7A27-4FF0-9F8D-2151AAF9815A}"/>
              </c:ext>
            </c:extLst>
          </c:dPt>
          <c:dPt>
            <c:idx val="3"/>
            <c:bubble3D val="0"/>
            <c:spPr>
              <a:noFill/>
              <a:ln w="19050">
                <a:noFill/>
              </a:ln>
              <a:effectLst/>
            </c:spPr>
            <c:extLst>
              <c:ext xmlns:c16="http://schemas.microsoft.com/office/drawing/2014/chart" uri="{C3380CC4-5D6E-409C-BE32-E72D297353CC}">
                <c16:uniqueId val="{00000007-7A27-4FF0-9F8D-2151AAF9815A}"/>
              </c:ext>
            </c:extLst>
          </c:dPt>
          <c:dPt>
            <c:idx val="4"/>
            <c:bubble3D val="0"/>
            <c:spPr>
              <a:noFill/>
              <a:ln w="19050">
                <a:noFill/>
              </a:ln>
              <a:effectLst/>
            </c:spPr>
            <c:extLst>
              <c:ext xmlns:c16="http://schemas.microsoft.com/office/drawing/2014/chart" uri="{C3380CC4-5D6E-409C-BE32-E72D297353CC}">
                <c16:uniqueId val="{00000009-7A27-4FF0-9F8D-2151AAF9815A}"/>
              </c:ext>
            </c:extLst>
          </c:dPt>
          <c:dPt>
            <c:idx val="5"/>
            <c:bubble3D val="0"/>
            <c:spPr>
              <a:noFill/>
              <a:ln w="19050">
                <a:noFill/>
              </a:ln>
              <a:effectLst/>
            </c:spPr>
            <c:extLst>
              <c:ext xmlns:c16="http://schemas.microsoft.com/office/drawing/2014/chart" uri="{C3380CC4-5D6E-409C-BE32-E72D297353CC}">
                <c16:uniqueId val="{0000000B-7A27-4FF0-9F8D-2151AAF9815A}"/>
              </c:ext>
            </c:extLst>
          </c:dPt>
          <c:dPt>
            <c:idx val="6"/>
            <c:bubble3D val="0"/>
            <c:spPr>
              <a:noFill/>
              <a:ln w="19050">
                <a:noFill/>
              </a:ln>
              <a:effectLst/>
            </c:spPr>
            <c:extLst>
              <c:ext xmlns:c16="http://schemas.microsoft.com/office/drawing/2014/chart" uri="{C3380CC4-5D6E-409C-BE32-E72D297353CC}">
                <c16:uniqueId val="{0000000D-7A27-4FF0-9F8D-2151AAF9815A}"/>
              </c:ext>
            </c:extLst>
          </c:dPt>
          <c:dPt>
            <c:idx val="7"/>
            <c:bubble3D val="0"/>
            <c:spPr>
              <a:noFill/>
              <a:ln w="19050">
                <a:noFill/>
              </a:ln>
              <a:effectLst/>
            </c:spPr>
            <c:extLst>
              <c:ext xmlns:c16="http://schemas.microsoft.com/office/drawing/2014/chart" uri="{C3380CC4-5D6E-409C-BE32-E72D297353CC}">
                <c16:uniqueId val="{0000000F-7A27-4FF0-9F8D-2151AAF9815A}"/>
              </c:ext>
            </c:extLst>
          </c:dPt>
          <c:dPt>
            <c:idx val="8"/>
            <c:bubble3D val="0"/>
            <c:spPr>
              <a:noFill/>
              <a:ln w="19050">
                <a:noFill/>
              </a:ln>
              <a:effectLst/>
            </c:spPr>
            <c:extLst>
              <c:ext xmlns:c16="http://schemas.microsoft.com/office/drawing/2014/chart" uri="{C3380CC4-5D6E-409C-BE32-E72D297353CC}">
                <c16:uniqueId val="{00000011-7A27-4FF0-9F8D-2151AAF9815A}"/>
              </c:ext>
            </c:extLst>
          </c:dPt>
          <c:dPt>
            <c:idx val="9"/>
            <c:bubble3D val="0"/>
            <c:spPr>
              <a:solidFill>
                <a:srgbClr val="D7D7D7"/>
              </a:solidFill>
              <a:ln w="19050">
                <a:noFill/>
              </a:ln>
              <a:effectLst/>
            </c:spPr>
            <c:extLst>
              <c:ext xmlns:c16="http://schemas.microsoft.com/office/drawing/2014/chart" uri="{C3380CC4-5D6E-409C-BE32-E72D297353CC}">
                <c16:uniqueId val="{00000013-7A27-4FF0-9F8D-2151AAF9815A}"/>
              </c:ext>
            </c:extLst>
          </c:dPt>
          <c:dPt>
            <c:idx val="10"/>
            <c:bubble3D val="0"/>
            <c:spPr>
              <a:solidFill>
                <a:srgbClr val="BABABA"/>
              </a:solidFill>
              <a:ln w="19050">
                <a:noFill/>
              </a:ln>
              <a:effectLst/>
            </c:spPr>
            <c:extLst>
              <c:ext xmlns:c16="http://schemas.microsoft.com/office/drawing/2014/chart" uri="{C3380CC4-5D6E-409C-BE32-E72D297353CC}">
                <c16:uniqueId val="{00000015-7A27-4FF0-9F8D-2151AAF9815A}"/>
              </c:ext>
            </c:extLst>
          </c:dPt>
          <c:dPt>
            <c:idx val="11"/>
            <c:bubble3D val="0"/>
            <c:spPr>
              <a:solidFill>
                <a:srgbClr val="A3A3A3"/>
              </a:solidFill>
              <a:ln w="19050">
                <a:noFill/>
              </a:ln>
              <a:effectLst/>
            </c:spPr>
            <c:extLst>
              <c:ext xmlns:c16="http://schemas.microsoft.com/office/drawing/2014/chart" uri="{C3380CC4-5D6E-409C-BE32-E72D297353CC}">
                <c16:uniqueId val="{00000017-7A27-4FF0-9F8D-2151AAF9815A}"/>
              </c:ext>
            </c:extLst>
          </c:dPt>
          <c:cat>
            <c:strRef>
              <c:f>Sheet1!$A$2:$A$13</c:f>
              <c:strCache>
                <c:ptCount val="4"/>
                <c:pt idx="0">
                  <c:v>1st Qtr</c:v>
                </c:pt>
                <c:pt idx="1">
                  <c:v>2nd Qtr</c:v>
                </c:pt>
                <c:pt idx="2">
                  <c:v>3rd Qtr</c:v>
                </c:pt>
                <c:pt idx="3">
                  <c:v>4th Qtr</c:v>
                </c:pt>
              </c:strCache>
            </c:strRef>
          </c:cat>
          <c:val>
            <c:numRef>
              <c:f>Sheet1!$B$2:$B$13</c:f>
              <c:numCache>
                <c:formatCode>General</c:formatCode>
                <c:ptCount val="12"/>
                <c:pt idx="0">
                  <c:v>6</c:v>
                </c:pt>
                <c:pt idx="1">
                  <c:v>6</c:v>
                </c:pt>
                <c:pt idx="2">
                  <c:v>6</c:v>
                </c:pt>
                <c:pt idx="3">
                  <c:v>6</c:v>
                </c:pt>
                <c:pt idx="4">
                  <c:v>6</c:v>
                </c:pt>
                <c:pt idx="5">
                  <c:v>6</c:v>
                </c:pt>
                <c:pt idx="6">
                  <c:v>6</c:v>
                </c:pt>
                <c:pt idx="7">
                  <c:v>6</c:v>
                </c:pt>
                <c:pt idx="8">
                  <c:v>6</c:v>
                </c:pt>
                <c:pt idx="9">
                  <c:v>6</c:v>
                </c:pt>
                <c:pt idx="10">
                  <c:v>6</c:v>
                </c:pt>
                <c:pt idx="11">
                  <c:v>6</c:v>
                </c:pt>
              </c:numCache>
            </c:numRef>
          </c:val>
          <c:extLst>
            <c:ext xmlns:c16="http://schemas.microsoft.com/office/drawing/2014/chart" uri="{C3380CC4-5D6E-409C-BE32-E72D297353CC}">
              <c16:uniqueId val="{00000018-7A27-4FF0-9F8D-2151AAF9815A}"/>
            </c:ext>
          </c:extLst>
        </c:ser>
        <c:dLbls>
          <c:showLegendKey val="0"/>
          <c:showVal val="0"/>
          <c:showCatName val="0"/>
          <c:showSerName val="0"/>
          <c:showPercent val="0"/>
          <c:showBubbleSize val="0"/>
          <c:showLeaderLines val="1"/>
        </c:dLbls>
        <c:firstSliceAng val="0"/>
        <c:holeSize val="49"/>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explosion val="5"/>
          <c:dPt>
            <c:idx val="0"/>
            <c:bubble3D val="0"/>
            <c:spPr>
              <a:solidFill>
                <a:srgbClr val="A0BCA9"/>
              </a:solidFill>
              <a:ln w="19050">
                <a:noFill/>
              </a:ln>
              <a:effectLst/>
            </c:spPr>
            <c:extLst>
              <c:ext xmlns:c16="http://schemas.microsoft.com/office/drawing/2014/chart" uri="{C3380CC4-5D6E-409C-BE32-E72D297353CC}">
                <c16:uniqueId val="{00000001-9F92-4ACE-8D0B-52C7C7D9F054}"/>
              </c:ext>
            </c:extLst>
          </c:dPt>
          <c:dPt>
            <c:idx val="1"/>
            <c:bubble3D val="0"/>
            <c:spPr>
              <a:solidFill>
                <a:srgbClr val="95B5A0"/>
              </a:solidFill>
              <a:ln w="19050">
                <a:noFill/>
              </a:ln>
              <a:effectLst/>
            </c:spPr>
            <c:extLst>
              <c:ext xmlns:c16="http://schemas.microsoft.com/office/drawing/2014/chart" uri="{C3380CC4-5D6E-409C-BE32-E72D297353CC}">
                <c16:uniqueId val="{00000003-9F92-4ACE-8D0B-52C7C7D9F054}"/>
              </c:ext>
            </c:extLst>
          </c:dPt>
          <c:dPt>
            <c:idx val="2"/>
            <c:bubble3D val="0"/>
            <c:spPr>
              <a:solidFill>
                <a:srgbClr val="81A78F"/>
              </a:solidFill>
              <a:ln w="19050">
                <a:noFill/>
              </a:ln>
              <a:effectLst/>
            </c:spPr>
            <c:extLst>
              <c:ext xmlns:c16="http://schemas.microsoft.com/office/drawing/2014/chart" uri="{C3380CC4-5D6E-409C-BE32-E72D297353CC}">
                <c16:uniqueId val="{00000005-9F92-4ACE-8D0B-52C7C7D9F054}"/>
              </c:ext>
            </c:extLst>
          </c:dPt>
          <c:dPt>
            <c:idx val="3"/>
            <c:bubble3D val="0"/>
            <c:spPr>
              <a:noFill/>
              <a:ln w="19050">
                <a:noFill/>
              </a:ln>
              <a:effectLst/>
            </c:spPr>
            <c:extLst>
              <c:ext xmlns:c16="http://schemas.microsoft.com/office/drawing/2014/chart" uri="{C3380CC4-5D6E-409C-BE32-E72D297353CC}">
                <c16:uniqueId val="{00000007-9F92-4ACE-8D0B-52C7C7D9F054}"/>
              </c:ext>
            </c:extLst>
          </c:dPt>
          <c:dPt>
            <c:idx val="4"/>
            <c:bubble3D val="0"/>
            <c:spPr>
              <a:noFill/>
              <a:ln w="19050">
                <a:noFill/>
              </a:ln>
              <a:effectLst/>
            </c:spPr>
            <c:extLst>
              <c:ext xmlns:c16="http://schemas.microsoft.com/office/drawing/2014/chart" uri="{C3380CC4-5D6E-409C-BE32-E72D297353CC}">
                <c16:uniqueId val="{00000009-9F92-4ACE-8D0B-52C7C7D9F054}"/>
              </c:ext>
            </c:extLst>
          </c:dPt>
          <c:dPt>
            <c:idx val="5"/>
            <c:bubble3D val="0"/>
            <c:spPr>
              <a:noFill/>
              <a:ln w="19050">
                <a:noFill/>
              </a:ln>
              <a:effectLst/>
            </c:spPr>
            <c:extLst>
              <c:ext xmlns:c16="http://schemas.microsoft.com/office/drawing/2014/chart" uri="{C3380CC4-5D6E-409C-BE32-E72D297353CC}">
                <c16:uniqueId val="{0000000B-9F92-4ACE-8D0B-52C7C7D9F054}"/>
              </c:ext>
            </c:extLst>
          </c:dPt>
          <c:dPt>
            <c:idx val="6"/>
            <c:bubble3D val="0"/>
            <c:spPr>
              <a:noFill/>
              <a:ln w="19050">
                <a:noFill/>
              </a:ln>
              <a:effectLst/>
            </c:spPr>
            <c:extLst>
              <c:ext xmlns:c16="http://schemas.microsoft.com/office/drawing/2014/chart" uri="{C3380CC4-5D6E-409C-BE32-E72D297353CC}">
                <c16:uniqueId val="{0000000D-9F92-4ACE-8D0B-52C7C7D9F054}"/>
              </c:ext>
            </c:extLst>
          </c:dPt>
          <c:dPt>
            <c:idx val="7"/>
            <c:bubble3D val="0"/>
            <c:spPr>
              <a:noFill/>
              <a:ln w="19050">
                <a:noFill/>
              </a:ln>
              <a:effectLst/>
            </c:spPr>
            <c:extLst>
              <c:ext xmlns:c16="http://schemas.microsoft.com/office/drawing/2014/chart" uri="{C3380CC4-5D6E-409C-BE32-E72D297353CC}">
                <c16:uniqueId val="{0000000F-9F92-4ACE-8D0B-52C7C7D9F054}"/>
              </c:ext>
            </c:extLst>
          </c:dPt>
          <c:dPt>
            <c:idx val="8"/>
            <c:bubble3D val="0"/>
            <c:spPr>
              <a:noFill/>
              <a:ln w="19050">
                <a:noFill/>
              </a:ln>
              <a:effectLst/>
            </c:spPr>
            <c:extLst>
              <c:ext xmlns:c16="http://schemas.microsoft.com/office/drawing/2014/chart" uri="{C3380CC4-5D6E-409C-BE32-E72D297353CC}">
                <c16:uniqueId val="{00000011-9F92-4ACE-8D0B-52C7C7D9F054}"/>
              </c:ext>
            </c:extLst>
          </c:dPt>
          <c:dPt>
            <c:idx val="9"/>
            <c:bubble3D val="0"/>
            <c:spPr>
              <a:solidFill>
                <a:srgbClr val="D0DED4"/>
              </a:solidFill>
              <a:ln w="19050">
                <a:noFill/>
              </a:ln>
              <a:effectLst/>
            </c:spPr>
            <c:extLst>
              <c:ext xmlns:c16="http://schemas.microsoft.com/office/drawing/2014/chart" uri="{C3380CC4-5D6E-409C-BE32-E72D297353CC}">
                <c16:uniqueId val="{00000013-9F92-4ACE-8D0B-52C7C7D9F054}"/>
              </c:ext>
            </c:extLst>
          </c:dPt>
          <c:dPt>
            <c:idx val="10"/>
            <c:bubble3D val="0"/>
            <c:spPr>
              <a:solidFill>
                <a:srgbClr val="BFD3C5"/>
              </a:solidFill>
              <a:ln w="19050">
                <a:noFill/>
              </a:ln>
              <a:effectLst/>
            </c:spPr>
            <c:extLst>
              <c:ext xmlns:c16="http://schemas.microsoft.com/office/drawing/2014/chart" uri="{C3380CC4-5D6E-409C-BE32-E72D297353CC}">
                <c16:uniqueId val="{00000015-9F92-4ACE-8D0B-52C7C7D9F054}"/>
              </c:ext>
            </c:extLst>
          </c:dPt>
          <c:dPt>
            <c:idx val="11"/>
            <c:bubble3D val="0"/>
            <c:spPr>
              <a:solidFill>
                <a:srgbClr val="B5CBBC"/>
              </a:solidFill>
              <a:ln w="19050">
                <a:noFill/>
              </a:ln>
              <a:effectLst/>
            </c:spPr>
            <c:extLst>
              <c:ext xmlns:c16="http://schemas.microsoft.com/office/drawing/2014/chart" uri="{C3380CC4-5D6E-409C-BE32-E72D297353CC}">
                <c16:uniqueId val="{00000017-9F92-4ACE-8D0B-52C7C7D9F054}"/>
              </c:ext>
            </c:extLst>
          </c:dPt>
          <c:cat>
            <c:strRef>
              <c:f>Sheet1!$A$2:$A$13</c:f>
              <c:strCache>
                <c:ptCount val="4"/>
                <c:pt idx="0">
                  <c:v>1st Qtr</c:v>
                </c:pt>
                <c:pt idx="1">
                  <c:v>2nd Qtr</c:v>
                </c:pt>
                <c:pt idx="2">
                  <c:v>3rd Qtr</c:v>
                </c:pt>
                <c:pt idx="3">
                  <c:v>4th Qtr</c:v>
                </c:pt>
              </c:strCache>
            </c:strRef>
          </c:cat>
          <c:val>
            <c:numRef>
              <c:f>Sheet1!$B$2:$B$13</c:f>
              <c:numCache>
                <c:formatCode>General</c:formatCode>
                <c:ptCount val="12"/>
                <c:pt idx="0">
                  <c:v>6</c:v>
                </c:pt>
                <c:pt idx="1">
                  <c:v>6</c:v>
                </c:pt>
                <c:pt idx="2">
                  <c:v>6</c:v>
                </c:pt>
                <c:pt idx="3">
                  <c:v>6</c:v>
                </c:pt>
                <c:pt idx="4">
                  <c:v>6</c:v>
                </c:pt>
                <c:pt idx="5">
                  <c:v>6</c:v>
                </c:pt>
                <c:pt idx="6">
                  <c:v>6</c:v>
                </c:pt>
                <c:pt idx="7">
                  <c:v>6</c:v>
                </c:pt>
                <c:pt idx="8">
                  <c:v>6</c:v>
                </c:pt>
                <c:pt idx="9">
                  <c:v>6</c:v>
                </c:pt>
                <c:pt idx="10">
                  <c:v>6</c:v>
                </c:pt>
                <c:pt idx="11">
                  <c:v>6</c:v>
                </c:pt>
              </c:numCache>
            </c:numRef>
          </c:val>
          <c:extLst>
            <c:ext xmlns:c16="http://schemas.microsoft.com/office/drawing/2014/chart" uri="{C3380CC4-5D6E-409C-BE32-E72D297353CC}">
              <c16:uniqueId val="{00000018-9F92-4ACE-8D0B-52C7C7D9F054}"/>
            </c:ext>
          </c:extLst>
        </c:ser>
        <c:dLbls>
          <c:showLegendKey val="0"/>
          <c:showVal val="0"/>
          <c:showCatName val="0"/>
          <c:showSerName val="0"/>
          <c:showPercent val="0"/>
          <c:showBubbleSize val="0"/>
          <c:showLeaderLines val="1"/>
        </c:dLbls>
        <c:firstSliceAng val="0"/>
        <c:holeSize val="49"/>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FF0000"/>
            </a:solidFill>
            <a:ln>
              <a:noFill/>
            </a:ln>
          </c:spPr>
          <c:dPt>
            <c:idx val="0"/>
            <c:bubble3D val="0"/>
            <c:spPr>
              <a:solidFill>
                <a:srgbClr val="DF6447"/>
              </a:solidFill>
              <a:ln w="19050">
                <a:noFill/>
              </a:ln>
              <a:effectLst/>
            </c:spPr>
            <c:extLst>
              <c:ext xmlns:c16="http://schemas.microsoft.com/office/drawing/2014/chart" uri="{C3380CC4-5D6E-409C-BE32-E72D297353CC}">
                <c16:uniqueId val="{00000001-36FE-48D4-9D41-CB6F06BAC49D}"/>
              </c:ext>
            </c:extLst>
          </c:dPt>
          <c:dPt>
            <c:idx val="1"/>
            <c:bubble3D val="0"/>
            <c:spPr>
              <a:solidFill>
                <a:schemeClr val="bg1"/>
              </a:solidFill>
              <a:ln w="19050">
                <a:noFill/>
              </a:ln>
              <a:effectLst/>
            </c:spPr>
            <c:extLst>
              <c:ext xmlns:c16="http://schemas.microsoft.com/office/drawing/2014/chart" uri="{C3380CC4-5D6E-409C-BE32-E72D297353CC}">
                <c16:uniqueId val="{00000003-36FE-48D4-9D41-CB6F06BAC49D}"/>
              </c:ext>
            </c:extLst>
          </c:dPt>
          <c:cat>
            <c:strRef>
              <c:f>Sheet1!$A$2:$A$3</c:f>
              <c:strCache>
                <c:ptCount val="2"/>
                <c:pt idx="0">
                  <c:v>1st Qtr</c:v>
                </c:pt>
                <c:pt idx="1">
                  <c:v>2nd Qtr</c:v>
                </c:pt>
              </c:strCache>
            </c:strRef>
          </c:cat>
          <c:val>
            <c:numRef>
              <c:f>Sheet1!$B$2:$B$3</c:f>
              <c:numCache>
                <c:formatCode>0%</c:formatCode>
                <c:ptCount val="2"/>
                <c:pt idx="0">
                  <c:v>0.35</c:v>
                </c:pt>
                <c:pt idx="1">
                  <c:v>0.65</c:v>
                </c:pt>
              </c:numCache>
            </c:numRef>
          </c:val>
          <c:extLst>
            <c:ext xmlns:c16="http://schemas.microsoft.com/office/drawing/2014/chart" uri="{C3380CC4-5D6E-409C-BE32-E72D297353CC}">
              <c16:uniqueId val="{00000004-36FE-48D4-9D41-CB6F06BAC49D}"/>
            </c:ext>
          </c:extLst>
        </c:ser>
        <c:dLbls>
          <c:showLegendKey val="0"/>
          <c:showVal val="0"/>
          <c:showCatName val="0"/>
          <c:showSerName val="0"/>
          <c:showPercent val="0"/>
          <c:showBubbleSize val="0"/>
          <c:showLeaderLines val="0"/>
        </c:dLbls>
        <c:firstSliceAng val="0"/>
        <c:holeSize val="53"/>
      </c:doughnutChart>
      <c:spPr>
        <a:noFill/>
        <a:ln>
          <a:noFill/>
        </a:ln>
        <a:effectLst/>
      </c:spPr>
    </c:plotArea>
    <c:plotVisOnly val="1"/>
    <c:dispBlanksAs val="gap"/>
    <c:showDLblsOverMax val="0"/>
  </c:chart>
  <c:spPr>
    <a:noFill/>
    <a:ln>
      <a:noFill/>
    </a:ln>
    <a:effectLst/>
  </c:spPr>
  <c:txPr>
    <a:bodyPr/>
    <a:lstStyle/>
    <a:p>
      <a:pPr>
        <a:defRPr sz="1400" b="1">
          <a:solidFill>
            <a:srgbClr val="493C4E"/>
          </a:solidFill>
          <a:latin typeface="Arial" panose="020B0604020202020204" pitchFamily="34" charset="0"/>
          <a:cs typeface="Arial" panose="020B0604020202020204" pitchFamily="34" charset="0"/>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solidFill>
              <a:ln w="19050">
                <a:noFill/>
              </a:ln>
              <a:effectLst/>
            </c:spPr>
            <c:extLst>
              <c:ext xmlns:c16="http://schemas.microsoft.com/office/drawing/2014/chart" uri="{C3380CC4-5D6E-409C-BE32-E72D297353CC}">
                <c16:uniqueId val="{00000001-F4BA-45FA-8BA4-43C99193C4E8}"/>
              </c:ext>
            </c:extLst>
          </c:dPt>
          <c:dPt>
            <c:idx val="1"/>
            <c:bubble3D val="0"/>
            <c:spPr>
              <a:solidFill>
                <a:srgbClr val="E9976A"/>
              </a:solidFill>
              <a:ln w="19050">
                <a:noFill/>
              </a:ln>
              <a:effectLst/>
            </c:spPr>
            <c:extLst>
              <c:ext xmlns:c16="http://schemas.microsoft.com/office/drawing/2014/chart" uri="{C3380CC4-5D6E-409C-BE32-E72D297353CC}">
                <c16:uniqueId val="{00000003-F4BA-45FA-8BA4-43C99193C4E8}"/>
              </c:ext>
            </c:extLst>
          </c:dPt>
          <c:cat>
            <c:strRef>
              <c:f>Sheet1!$A$2:$A$3</c:f>
              <c:strCache>
                <c:ptCount val="2"/>
                <c:pt idx="0">
                  <c:v>1st Qtr</c:v>
                </c:pt>
                <c:pt idx="1">
                  <c:v>2nd Qtr</c:v>
                </c:pt>
              </c:strCache>
            </c:strRef>
          </c:cat>
          <c:val>
            <c:numRef>
              <c:f>Sheet1!$B$2:$B$3</c:f>
              <c:numCache>
                <c:formatCode>0%</c:formatCode>
                <c:ptCount val="2"/>
                <c:pt idx="0">
                  <c:v>0.5</c:v>
                </c:pt>
                <c:pt idx="1">
                  <c:v>0.5</c:v>
                </c:pt>
              </c:numCache>
            </c:numRef>
          </c:val>
          <c:extLst>
            <c:ext xmlns:c16="http://schemas.microsoft.com/office/drawing/2014/chart" uri="{C3380CC4-5D6E-409C-BE32-E72D297353CC}">
              <c16:uniqueId val="{00000004-F4BA-45FA-8BA4-43C99193C4E8}"/>
            </c:ext>
          </c:extLst>
        </c:ser>
        <c:dLbls>
          <c:showLegendKey val="0"/>
          <c:showVal val="0"/>
          <c:showCatName val="0"/>
          <c:showSerName val="0"/>
          <c:showPercent val="0"/>
          <c:showBubbleSize val="0"/>
          <c:showLeaderLines val="0"/>
        </c:dLbls>
        <c:firstSliceAng val="180"/>
        <c:holeSize val="53"/>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545454"/>
              </a:solidFill>
              <a:ln w="19050">
                <a:noFill/>
              </a:ln>
              <a:effectLst/>
            </c:spPr>
            <c:extLst>
              <c:ext xmlns:c16="http://schemas.microsoft.com/office/drawing/2014/chart" uri="{C3380CC4-5D6E-409C-BE32-E72D297353CC}">
                <c16:uniqueId val="{00000001-6227-4152-8898-7E1CCBD71047}"/>
              </c:ext>
            </c:extLst>
          </c:dPt>
          <c:dPt>
            <c:idx val="1"/>
            <c:bubble3D val="0"/>
            <c:spPr>
              <a:solidFill>
                <a:schemeClr val="bg1"/>
              </a:solidFill>
              <a:ln w="19050">
                <a:noFill/>
              </a:ln>
              <a:effectLst/>
            </c:spPr>
            <c:extLst>
              <c:ext xmlns:c16="http://schemas.microsoft.com/office/drawing/2014/chart" uri="{C3380CC4-5D6E-409C-BE32-E72D297353CC}">
                <c16:uniqueId val="{00000003-6227-4152-8898-7E1CCBD71047}"/>
              </c:ext>
            </c:extLst>
          </c:dPt>
          <c:cat>
            <c:strRef>
              <c:f>Sheet1!$A$2:$A$3</c:f>
              <c:strCache>
                <c:ptCount val="2"/>
                <c:pt idx="0">
                  <c:v>1st Qtr</c:v>
                </c:pt>
                <c:pt idx="1">
                  <c:v>2nd Qtr</c:v>
                </c:pt>
              </c:strCache>
            </c:strRef>
          </c:cat>
          <c:val>
            <c:numRef>
              <c:f>Sheet1!$B$2:$B$3</c:f>
              <c:numCache>
                <c:formatCode>0%</c:formatCode>
                <c:ptCount val="2"/>
                <c:pt idx="0">
                  <c:v>0.85</c:v>
                </c:pt>
                <c:pt idx="1">
                  <c:v>0.15000000000000002</c:v>
                </c:pt>
              </c:numCache>
            </c:numRef>
          </c:val>
          <c:extLst>
            <c:ext xmlns:c16="http://schemas.microsoft.com/office/drawing/2014/chart" uri="{C3380CC4-5D6E-409C-BE32-E72D297353CC}">
              <c16:uniqueId val="{00000004-6227-4152-8898-7E1CCBD71047}"/>
            </c:ext>
          </c:extLst>
        </c:ser>
        <c:dLbls>
          <c:showLegendKey val="0"/>
          <c:showVal val="0"/>
          <c:showCatName val="0"/>
          <c:showSerName val="0"/>
          <c:showPercent val="0"/>
          <c:showBubbleSize val="0"/>
          <c:showLeaderLines val="0"/>
        </c:dLbls>
        <c:firstSliceAng val="0"/>
        <c:holeSize val="53"/>
      </c:doughnutChart>
      <c:spPr>
        <a:noFill/>
        <a:ln w="25400">
          <a:noFill/>
        </a:ln>
        <a:effectLst/>
      </c:spPr>
    </c:plotArea>
    <c:plotVisOnly val="1"/>
    <c:dispBlanksAs val="gap"/>
    <c:showDLblsOverMax val="0"/>
  </c:chart>
  <c:spPr>
    <a:noFill/>
    <a:ln>
      <a:noFill/>
    </a:ln>
    <a:effectLst/>
  </c:spPr>
  <c:txPr>
    <a:bodyPr/>
    <a:lstStyle/>
    <a:p>
      <a:pPr>
        <a:defRPr>
          <a:solidFill>
            <a:srgbClr val="848230"/>
          </a:solidFill>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1">
                <a:lumMod val="65000"/>
              </a:schemeClr>
            </a:solidFill>
            <a:ln>
              <a:noFill/>
            </a:ln>
          </c:spPr>
          <c:dPt>
            <c:idx val="0"/>
            <c:bubble3D val="0"/>
            <c:spPr>
              <a:solidFill>
                <a:srgbClr val="DF6447"/>
              </a:solidFill>
              <a:ln w="19050">
                <a:noFill/>
              </a:ln>
              <a:effectLst/>
            </c:spPr>
            <c:extLst>
              <c:ext xmlns:c16="http://schemas.microsoft.com/office/drawing/2014/chart" uri="{C3380CC4-5D6E-409C-BE32-E72D297353CC}">
                <c16:uniqueId val="{00000001-E11E-4E28-9097-1A0C7D06ACEC}"/>
              </c:ext>
            </c:extLst>
          </c:dPt>
          <c:dPt>
            <c:idx val="1"/>
            <c:bubble3D val="0"/>
            <c:spPr>
              <a:solidFill>
                <a:schemeClr val="bg1">
                  <a:lumMod val="75000"/>
                </a:schemeClr>
              </a:solidFill>
              <a:ln w="19050">
                <a:noFill/>
              </a:ln>
              <a:effectLst/>
            </c:spPr>
            <c:extLst>
              <c:ext xmlns:c16="http://schemas.microsoft.com/office/drawing/2014/chart" uri="{C3380CC4-5D6E-409C-BE32-E72D297353CC}">
                <c16:uniqueId val="{00000003-E11E-4E28-9097-1A0C7D06ACEC}"/>
              </c:ext>
            </c:extLst>
          </c:dPt>
          <c:dPt>
            <c:idx val="2"/>
            <c:bubble3D val="0"/>
            <c:spPr>
              <a:solidFill>
                <a:srgbClr val="DF6447"/>
              </a:solidFill>
              <a:ln w="19050">
                <a:noFill/>
              </a:ln>
              <a:effectLst/>
            </c:spPr>
            <c:extLst>
              <c:ext xmlns:c16="http://schemas.microsoft.com/office/drawing/2014/chart" uri="{C3380CC4-5D6E-409C-BE32-E72D297353CC}">
                <c16:uniqueId val="{00000005-E11E-4E28-9097-1A0C7D06ACEC}"/>
              </c:ext>
            </c:extLst>
          </c:dPt>
          <c:dPt>
            <c:idx val="3"/>
            <c:bubble3D val="0"/>
            <c:spPr>
              <a:solidFill>
                <a:schemeClr val="bg1">
                  <a:lumMod val="75000"/>
                </a:schemeClr>
              </a:solidFill>
              <a:ln w="19050">
                <a:noFill/>
              </a:ln>
              <a:effectLst/>
            </c:spPr>
            <c:extLst>
              <c:ext xmlns:c16="http://schemas.microsoft.com/office/drawing/2014/chart" uri="{C3380CC4-5D6E-409C-BE32-E72D297353CC}">
                <c16:uniqueId val="{00000007-E11E-4E28-9097-1A0C7D06ACEC}"/>
              </c:ext>
            </c:extLst>
          </c:dPt>
          <c:dPt>
            <c:idx val="4"/>
            <c:bubble3D val="0"/>
            <c:spPr>
              <a:solidFill>
                <a:schemeClr val="bg1">
                  <a:lumMod val="75000"/>
                </a:schemeClr>
              </a:solidFill>
              <a:ln w="19050">
                <a:noFill/>
              </a:ln>
              <a:effectLst/>
            </c:spPr>
            <c:extLst>
              <c:ext xmlns:c16="http://schemas.microsoft.com/office/drawing/2014/chart" uri="{C3380CC4-5D6E-409C-BE32-E72D297353CC}">
                <c16:uniqueId val="{00000009-E11E-4E28-9097-1A0C7D06ACEC}"/>
              </c:ext>
            </c:extLst>
          </c:dPt>
          <c:cat>
            <c:strRef>
              <c:f>Sheet1!$A$2:$A$6</c:f>
              <c:strCache>
                <c:ptCount val="2"/>
                <c:pt idx="0">
                  <c:v>1st Qtr</c:v>
                </c:pt>
                <c:pt idx="1">
                  <c:v>2nd Qtr</c:v>
                </c:pt>
              </c:strCache>
            </c:strRef>
          </c:cat>
          <c:val>
            <c:numRef>
              <c:f>Sheet1!$B$2:$B$6</c:f>
              <c:numCache>
                <c:formatCode>0%</c:formatCode>
                <c:ptCount val="5"/>
                <c:pt idx="0">
                  <c:v>0.3</c:v>
                </c:pt>
                <c:pt idx="1">
                  <c:v>0.7</c:v>
                </c:pt>
              </c:numCache>
            </c:numRef>
          </c:val>
          <c:extLst>
            <c:ext xmlns:c16="http://schemas.microsoft.com/office/drawing/2014/chart" uri="{C3380CC4-5D6E-409C-BE32-E72D297353CC}">
              <c16:uniqueId val="{0000000A-E11E-4E28-9097-1A0C7D06ACEC}"/>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1">
                <a:lumMod val="65000"/>
              </a:schemeClr>
            </a:solidFill>
            <a:ln>
              <a:noFill/>
            </a:ln>
          </c:spPr>
          <c:dPt>
            <c:idx val="0"/>
            <c:bubble3D val="0"/>
            <c:spPr>
              <a:solidFill>
                <a:srgbClr val="537560"/>
              </a:solidFill>
              <a:ln w="19050">
                <a:noFill/>
              </a:ln>
              <a:effectLst/>
            </c:spPr>
            <c:extLst>
              <c:ext xmlns:c16="http://schemas.microsoft.com/office/drawing/2014/chart" uri="{C3380CC4-5D6E-409C-BE32-E72D297353CC}">
                <c16:uniqueId val="{00000001-12AB-44AA-94C3-7E45E5E450B7}"/>
              </c:ext>
            </c:extLst>
          </c:dPt>
          <c:dPt>
            <c:idx val="1"/>
            <c:bubble3D val="0"/>
            <c:spPr>
              <a:solidFill>
                <a:schemeClr val="bg1">
                  <a:lumMod val="75000"/>
                </a:schemeClr>
              </a:solidFill>
              <a:ln w="19050">
                <a:noFill/>
              </a:ln>
              <a:effectLst/>
            </c:spPr>
            <c:extLst>
              <c:ext xmlns:c16="http://schemas.microsoft.com/office/drawing/2014/chart" uri="{C3380CC4-5D6E-409C-BE32-E72D297353CC}">
                <c16:uniqueId val="{00000003-12AB-44AA-94C3-7E45E5E450B7}"/>
              </c:ext>
            </c:extLst>
          </c:dPt>
          <c:cat>
            <c:strRef>
              <c:f>Sheet1!$A$2:$A$3</c:f>
              <c:strCache>
                <c:ptCount val="2"/>
                <c:pt idx="0">
                  <c:v>1st Qtr</c:v>
                </c:pt>
                <c:pt idx="1">
                  <c:v>2nd Qtr</c:v>
                </c:pt>
              </c:strCache>
            </c:strRef>
          </c:cat>
          <c:val>
            <c:numRef>
              <c:f>Sheet1!$B$2:$B$3</c:f>
              <c:numCache>
                <c:formatCode>0%</c:formatCode>
                <c:ptCount val="2"/>
                <c:pt idx="0">
                  <c:v>0.1</c:v>
                </c:pt>
                <c:pt idx="1">
                  <c:v>0.9</c:v>
                </c:pt>
              </c:numCache>
            </c:numRef>
          </c:val>
          <c:extLst>
            <c:ext xmlns:c16="http://schemas.microsoft.com/office/drawing/2014/chart" uri="{C3380CC4-5D6E-409C-BE32-E72D297353CC}">
              <c16:uniqueId val="{00000004-12AB-44AA-94C3-7E45E5E450B7}"/>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1">
                <a:lumMod val="65000"/>
              </a:schemeClr>
            </a:solidFill>
            <a:ln>
              <a:noFill/>
            </a:ln>
          </c:spPr>
          <c:dPt>
            <c:idx val="0"/>
            <c:bubble3D val="0"/>
            <c:spPr>
              <a:solidFill>
                <a:srgbClr val="545454"/>
              </a:solidFill>
              <a:ln w="19050">
                <a:noFill/>
              </a:ln>
              <a:effectLst/>
            </c:spPr>
            <c:extLst>
              <c:ext xmlns:c16="http://schemas.microsoft.com/office/drawing/2014/chart" uri="{C3380CC4-5D6E-409C-BE32-E72D297353CC}">
                <c16:uniqueId val="{00000001-4E9B-47C7-83F4-FB36C7AE521F}"/>
              </c:ext>
            </c:extLst>
          </c:dPt>
          <c:dPt>
            <c:idx val="1"/>
            <c:bubble3D val="0"/>
            <c:spPr>
              <a:solidFill>
                <a:schemeClr val="bg1">
                  <a:lumMod val="75000"/>
                </a:schemeClr>
              </a:solidFill>
              <a:ln w="19050">
                <a:noFill/>
              </a:ln>
              <a:effectLst/>
            </c:spPr>
            <c:extLst>
              <c:ext xmlns:c16="http://schemas.microsoft.com/office/drawing/2014/chart" uri="{C3380CC4-5D6E-409C-BE32-E72D297353CC}">
                <c16:uniqueId val="{00000003-4E9B-47C7-83F4-FB36C7AE521F}"/>
              </c:ext>
            </c:extLst>
          </c:dPt>
          <c:dPt>
            <c:idx val="2"/>
            <c:bubble3D val="0"/>
            <c:spPr>
              <a:solidFill>
                <a:schemeClr val="bg1">
                  <a:lumMod val="75000"/>
                </a:schemeClr>
              </a:solidFill>
              <a:ln w="19050">
                <a:noFill/>
              </a:ln>
              <a:effectLst/>
            </c:spPr>
            <c:extLst>
              <c:ext xmlns:c16="http://schemas.microsoft.com/office/drawing/2014/chart" uri="{C3380CC4-5D6E-409C-BE32-E72D297353CC}">
                <c16:uniqueId val="{00000005-4E9B-47C7-83F4-FB36C7AE521F}"/>
              </c:ext>
            </c:extLst>
          </c:dPt>
          <c:dPt>
            <c:idx val="3"/>
            <c:bubble3D val="0"/>
            <c:spPr>
              <a:solidFill>
                <a:schemeClr val="bg1">
                  <a:lumMod val="75000"/>
                </a:schemeClr>
              </a:solidFill>
              <a:ln w="19050">
                <a:noFill/>
              </a:ln>
              <a:effectLst/>
            </c:spPr>
            <c:extLst>
              <c:ext xmlns:c16="http://schemas.microsoft.com/office/drawing/2014/chart" uri="{C3380CC4-5D6E-409C-BE32-E72D297353CC}">
                <c16:uniqueId val="{00000007-4E9B-47C7-83F4-FB36C7AE521F}"/>
              </c:ext>
            </c:extLst>
          </c:dPt>
          <c:dPt>
            <c:idx val="4"/>
            <c:bubble3D val="0"/>
            <c:spPr>
              <a:solidFill>
                <a:schemeClr val="bg1">
                  <a:lumMod val="75000"/>
                </a:schemeClr>
              </a:solidFill>
              <a:ln w="19050">
                <a:noFill/>
              </a:ln>
              <a:effectLst/>
            </c:spPr>
            <c:extLst>
              <c:ext xmlns:c16="http://schemas.microsoft.com/office/drawing/2014/chart" uri="{C3380CC4-5D6E-409C-BE32-E72D297353CC}">
                <c16:uniqueId val="{00000009-4E9B-47C7-83F4-FB36C7AE521F}"/>
              </c:ext>
            </c:extLst>
          </c:dPt>
          <c:cat>
            <c:strRef>
              <c:f>Sheet1!$A$2:$A$6</c:f>
              <c:strCache>
                <c:ptCount val="2"/>
                <c:pt idx="0">
                  <c:v>1st Qtr</c:v>
                </c:pt>
                <c:pt idx="1">
                  <c:v>2nd Qtr</c:v>
                </c:pt>
              </c:strCache>
            </c:strRef>
          </c:cat>
          <c:val>
            <c:numRef>
              <c:f>Sheet1!$B$2:$B$6</c:f>
              <c:numCache>
                <c:formatCode>0%</c:formatCode>
                <c:ptCount val="5"/>
                <c:pt idx="0">
                  <c:v>0.5</c:v>
                </c:pt>
                <c:pt idx="1">
                  <c:v>0.5</c:v>
                </c:pt>
              </c:numCache>
            </c:numRef>
          </c:val>
          <c:extLst>
            <c:ext xmlns:c16="http://schemas.microsoft.com/office/drawing/2014/chart" uri="{C3380CC4-5D6E-409C-BE32-E72D297353CC}">
              <c16:uniqueId val="{0000000A-4E9B-47C7-83F4-FB36C7AE521F}"/>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8DBF1F"/>
            </a:solidFill>
            <a:ln>
              <a:noFill/>
            </a:ln>
            <a:effectLst/>
          </c:spPr>
          <c:invertIfNegative val="0"/>
          <c:dPt>
            <c:idx val="0"/>
            <c:invertIfNegative val="0"/>
            <c:bubble3D val="0"/>
            <c:spPr>
              <a:solidFill>
                <a:srgbClr val="E9976A"/>
              </a:solidFill>
              <a:ln>
                <a:noFill/>
              </a:ln>
              <a:effectLst/>
            </c:spPr>
            <c:extLst>
              <c:ext xmlns:c16="http://schemas.microsoft.com/office/drawing/2014/chart" uri="{C3380CC4-5D6E-409C-BE32-E72D297353CC}">
                <c16:uniqueId val="{00000001-07DE-4EE8-901F-107B9BBF34B7}"/>
              </c:ext>
            </c:extLst>
          </c:dPt>
          <c:dLbls>
            <c:dLbl>
              <c:idx val="0"/>
              <c:layout>
                <c:manualLayout>
                  <c:x val="0.45521422825162189"/>
                  <c:y val="-2.1220985963475009E-2"/>
                </c:manualLayout>
              </c:layout>
              <c:tx>
                <c:rich>
                  <a:bodyPr rot="0" spcFirstLastPara="1" vertOverflow="ellipsis" vert="horz" wrap="square" anchor="ctr" anchorCtr="1"/>
                  <a:lstStyle/>
                  <a:p>
                    <a:pPr>
                      <a:defRPr sz="1600" b="0" i="0" u="none" strike="noStrike" kern="1200" baseline="0">
                        <a:solidFill>
                          <a:srgbClr val="E9976A"/>
                        </a:solidFill>
                        <a:latin typeface="Arial" panose="020B0604020202020204" pitchFamily="34" charset="0"/>
                        <a:ea typeface="+mn-ea"/>
                        <a:cs typeface="Arial" panose="020B0604020202020204" pitchFamily="34" charset="0"/>
                      </a:defRPr>
                    </a:pPr>
                    <a:fld id="{DDF5233A-1BFA-4A3C-A230-3F603F7A03C9}" type="VALUE">
                      <a:rPr lang="en-US" smtClean="0"/>
                      <a:pPr>
                        <a:defRPr sz="1600">
                          <a:solidFill>
                            <a:srgbClr val="E9976A"/>
                          </a:solidFill>
                        </a:defRPr>
                      </a:pPr>
                      <a:t>[VALUE]</a:t>
                    </a:fld>
                    <a:r>
                      <a:rPr lang="en-US" dirty="0" smtClean="0"/>
                      <a:t>%</a:t>
                    </a:r>
                  </a:p>
                </c:rich>
              </c:tx>
              <c:spPr>
                <a:noFill/>
                <a:ln>
                  <a:noFill/>
                </a:ln>
                <a:effectLst/>
              </c:spPr>
              <c:txPr>
                <a:bodyPr rot="0" spcFirstLastPara="1" vertOverflow="ellipsis" vert="horz" wrap="square" anchor="ctr" anchorCtr="1"/>
                <a:lstStyle/>
                <a:p>
                  <a:pPr>
                    <a:defRPr sz="1600" b="0" i="0" u="none" strike="noStrike" kern="1200" baseline="0">
                      <a:solidFill>
                        <a:srgbClr val="E9976A"/>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07DE-4EE8-901F-107B9BBF34B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Category 1</c:v>
                </c:pt>
              </c:strCache>
            </c:strRef>
          </c:cat>
          <c:val>
            <c:numRef>
              <c:f>Sheet1!$B$2</c:f>
              <c:numCache>
                <c:formatCode>General</c:formatCode>
                <c:ptCount val="1"/>
                <c:pt idx="0">
                  <c:v>80</c:v>
                </c:pt>
              </c:numCache>
            </c:numRef>
          </c:val>
          <c:extLst>
            <c:ext xmlns:c16="http://schemas.microsoft.com/office/drawing/2014/chart" uri="{C3380CC4-5D6E-409C-BE32-E72D297353CC}">
              <c16:uniqueId val="{00000002-07DE-4EE8-901F-107B9BBF34B7}"/>
            </c:ext>
          </c:extLst>
        </c:ser>
        <c:ser>
          <c:idx val="1"/>
          <c:order val="1"/>
          <c:tx>
            <c:strRef>
              <c:f>Sheet1!$C$1</c:f>
              <c:strCache>
                <c:ptCount val="1"/>
                <c:pt idx="0">
                  <c:v>Series 2</c:v>
                </c:pt>
              </c:strCache>
            </c:strRef>
          </c:tx>
          <c:spPr>
            <a:solidFill>
              <a:srgbClr val="BFBFBF"/>
            </a:solidFill>
            <a:ln>
              <a:noFill/>
            </a:ln>
            <a:effectLst/>
          </c:spPr>
          <c:invertIfNegative val="0"/>
          <c:dPt>
            <c:idx val="0"/>
            <c:invertIfNegative val="0"/>
            <c:bubble3D val="0"/>
            <c:spPr>
              <a:solidFill>
                <a:srgbClr val="FEFEFF"/>
              </a:solidFill>
              <a:ln>
                <a:noFill/>
              </a:ln>
              <a:effectLst/>
            </c:spPr>
            <c:extLst>
              <c:ext xmlns:c16="http://schemas.microsoft.com/office/drawing/2014/chart" uri="{C3380CC4-5D6E-409C-BE32-E72D297353CC}">
                <c16:uniqueId val="{00000004-07DE-4EE8-901F-107B9BBF34B7}"/>
              </c:ext>
            </c:extLst>
          </c:dPt>
          <c:cat>
            <c:strRef>
              <c:f>Sheet1!$A$2</c:f>
              <c:strCache>
                <c:ptCount val="1"/>
                <c:pt idx="0">
                  <c:v>Category 1</c:v>
                </c:pt>
              </c:strCache>
            </c:strRef>
          </c:cat>
          <c:val>
            <c:numRef>
              <c:f>Sheet1!$C$2</c:f>
              <c:numCache>
                <c:formatCode>General</c:formatCode>
                <c:ptCount val="1"/>
                <c:pt idx="0">
                  <c:v>20</c:v>
                </c:pt>
              </c:numCache>
            </c:numRef>
          </c:val>
          <c:extLst>
            <c:ext xmlns:c16="http://schemas.microsoft.com/office/drawing/2014/chart" uri="{C3380CC4-5D6E-409C-BE32-E72D297353CC}">
              <c16:uniqueId val="{00000005-07DE-4EE8-901F-107B9BBF34B7}"/>
            </c:ext>
          </c:extLst>
        </c:ser>
        <c:dLbls>
          <c:showLegendKey val="0"/>
          <c:showVal val="0"/>
          <c:showCatName val="0"/>
          <c:showSerName val="0"/>
          <c:showPercent val="0"/>
          <c:showBubbleSize val="0"/>
        </c:dLbls>
        <c:gapWidth val="0"/>
        <c:overlap val="100"/>
        <c:axId val="728996800"/>
        <c:axId val="728997192"/>
      </c:barChart>
      <c:catAx>
        <c:axId val="728996800"/>
        <c:scaling>
          <c:orientation val="minMax"/>
        </c:scaling>
        <c:delete val="1"/>
        <c:axPos val="l"/>
        <c:numFmt formatCode="General" sourceLinked="1"/>
        <c:majorTickMark val="none"/>
        <c:minorTickMark val="none"/>
        <c:tickLblPos val="nextTo"/>
        <c:crossAx val="728997192"/>
        <c:crosses val="autoZero"/>
        <c:auto val="1"/>
        <c:lblAlgn val="ctr"/>
        <c:lblOffset val="100"/>
        <c:noMultiLvlLbl val="0"/>
      </c:catAx>
      <c:valAx>
        <c:axId val="728997192"/>
        <c:scaling>
          <c:orientation val="minMax"/>
        </c:scaling>
        <c:delete val="1"/>
        <c:axPos val="b"/>
        <c:numFmt formatCode="0%" sourceLinked="1"/>
        <c:majorTickMark val="none"/>
        <c:minorTickMark val="none"/>
        <c:tickLblPos val="nextTo"/>
        <c:crossAx val="728996800"/>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rgbClr val="00A698"/>
            </a:solidFill>
            <a:ln>
              <a:noFill/>
            </a:ln>
            <a:effectLst/>
          </c:spPr>
          <c:invertIfNegative val="0"/>
          <c:dPt>
            <c:idx val="0"/>
            <c:invertIfNegative val="0"/>
            <c:bubble3D val="0"/>
            <c:spPr>
              <a:solidFill>
                <a:srgbClr val="DF6447"/>
              </a:solidFill>
              <a:ln>
                <a:noFill/>
              </a:ln>
              <a:effectLst/>
            </c:spPr>
            <c:extLst>
              <c:ext xmlns:c16="http://schemas.microsoft.com/office/drawing/2014/chart" uri="{C3380CC4-5D6E-409C-BE32-E72D297353CC}">
                <c16:uniqueId val="{00000001-29D0-449C-AFAF-42CCC4F5E6EA}"/>
              </c:ext>
            </c:extLst>
          </c:dPt>
          <c:cat>
            <c:strRef>
              <c:f>Sheet1!$A$2</c:f>
              <c:strCache>
                <c:ptCount val="1"/>
                <c:pt idx="0">
                  <c:v>Category 1</c:v>
                </c:pt>
              </c:strCache>
            </c:strRef>
          </c:cat>
          <c:val>
            <c:numRef>
              <c:f>Sheet1!$B$2</c:f>
              <c:numCache>
                <c:formatCode>General</c:formatCode>
                <c:ptCount val="1"/>
                <c:pt idx="0">
                  <c:v>45</c:v>
                </c:pt>
              </c:numCache>
            </c:numRef>
          </c:val>
          <c:extLst>
            <c:ext xmlns:c16="http://schemas.microsoft.com/office/drawing/2014/chart" uri="{C3380CC4-5D6E-409C-BE32-E72D297353CC}">
              <c16:uniqueId val="{00000002-29D0-449C-AFAF-42CCC4F5E6EA}"/>
            </c:ext>
          </c:extLst>
        </c:ser>
        <c:ser>
          <c:idx val="1"/>
          <c:order val="1"/>
          <c:tx>
            <c:strRef>
              <c:f>Sheet1!$C$1</c:f>
              <c:strCache>
                <c:ptCount val="1"/>
                <c:pt idx="0">
                  <c:v>Series 2</c:v>
                </c:pt>
              </c:strCache>
            </c:strRef>
          </c:tx>
          <c:spPr>
            <a:solidFill>
              <a:srgbClr val="BFBFBF"/>
            </a:solidFill>
            <a:ln>
              <a:noFill/>
            </a:ln>
            <a:effectLst/>
          </c:spPr>
          <c:invertIfNegative val="0"/>
          <c:dPt>
            <c:idx val="0"/>
            <c:invertIfNegative val="0"/>
            <c:bubble3D val="0"/>
            <c:spPr>
              <a:solidFill>
                <a:srgbClr val="FEFEFF"/>
              </a:solidFill>
              <a:ln>
                <a:noFill/>
              </a:ln>
              <a:effectLst/>
            </c:spPr>
            <c:extLst>
              <c:ext xmlns:c16="http://schemas.microsoft.com/office/drawing/2014/chart" uri="{C3380CC4-5D6E-409C-BE32-E72D297353CC}">
                <c16:uniqueId val="{00000004-29D0-449C-AFAF-42CCC4F5E6EA}"/>
              </c:ext>
            </c:extLst>
          </c:dPt>
          <c:dLbls>
            <c:dLbl>
              <c:idx val="0"/>
              <c:layout>
                <c:manualLayout>
                  <c:x val="-4.7851242313014459E-3"/>
                  <c:y val="-3.3610733721261615E-3"/>
                </c:manualLayout>
              </c:layout>
              <c:tx>
                <c:rich>
                  <a:bodyPr rot="0" spcFirstLastPara="1" vertOverflow="ellipsis" vert="horz" wrap="square" anchor="ctr" anchorCtr="1"/>
                  <a:lstStyle/>
                  <a:p>
                    <a:pPr>
                      <a:defRPr sz="1800" b="0" i="0" u="none" strike="noStrike" kern="1200" baseline="0">
                        <a:solidFill>
                          <a:srgbClr val="DF6447"/>
                        </a:solidFill>
                        <a:latin typeface="Arial" panose="020B0604020202020204" pitchFamily="34" charset="0"/>
                        <a:ea typeface="+mn-ea"/>
                        <a:cs typeface="Arial" panose="020B0604020202020204" pitchFamily="34" charset="0"/>
                      </a:defRPr>
                    </a:pPr>
                    <a:r>
                      <a:rPr lang="en-US" sz="1800">
                        <a:solidFill>
                          <a:srgbClr val="DF6447"/>
                        </a:solidFill>
                      </a:rPr>
                      <a:t>45%</a:t>
                    </a:r>
                  </a:p>
                </c:rich>
              </c:tx>
              <c:spPr>
                <a:noFill/>
                <a:ln>
                  <a:noFill/>
                </a:ln>
                <a:effectLst/>
              </c:spPr>
              <c:txPr>
                <a:bodyPr rot="0" spcFirstLastPara="1" vertOverflow="ellipsis" vert="horz" wrap="square" anchor="ctr" anchorCtr="1"/>
                <a:lstStyle/>
                <a:p>
                  <a:pPr>
                    <a:defRPr sz="1800" b="0" i="0" u="none" strike="noStrike" kern="1200" baseline="0">
                      <a:solidFill>
                        <a:srgbClr val="DF6447"/>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29D0-449C-AFAF-42CCC4F5E6EA}"/>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55</c:v>
                </c:pt>
              </c:numCache>
            </c:numRef>
          </c:val>
          <c:extLst>
            <c:ext xmlns:c16="http://schemas.microsoft.com/office/drawing/2014/chart" uri="{C3380CC4-5D6E-409C-BE32-E72D297353CC}">
              <c16:uniqueId val="{00000005-29D0-449C-AFAF-42CCC4F5E6EA}"/>
            </c:ext>
          </c:extLst>
        </c:ser>
        <c:dLbls>
          <c:showLegendKey val="0"/>
          <c:showVal val="0"/>
          <c:showCatName val="0"/>
          <c:showSerName val="0"/>
          <c:showPercent val="0"/>
          <c:showBubbleSize val="0"/>
        </c:dLbls>
        <c:gapWidth val="0"/>
        <c:overlap val="100"/>
        <c:axId val="735740328"/>
        <c:axId val="735740720"/>
      </c:barChart>
      <c:catAx>
        <c:axId val="735740328"/>
        <c:scaling>
          <c:orientation val="minMax"/>
        </c:scaling>
        <c:delete val="1"/>
        <c:axPos val="l"/>
        <c:numFmt formatCode="General" sourceLinked="1"/>
        <c:majorTickMark val="none"/>
        <c:minorTickMark val="none"/>
        <c:tickLblPos val="nextTo"/>
        <c:crossAx val="735740720"/>
        <c:crosses val="autoZero"/>
        <c:auto val="1"/>
        <c:lblAlgn val="ctr"/>
        <c:lblOffset val="100"/>
        <c:noMultiLvlLbl val="0"/>
      </c:catAx>
      <c:valAx>
        <c:axId val="735740720"/>
        <c:scaling>
          <c:orientation val="minMax"/>
        </c:scaling>
        <c:delete val="1"/>
        <c:axPos val="b"/>
        <c:numFmt formatCode="0%" sourceLinked="1"/>
        <c:majorTickMark val="none"/>
        <c:minorTickMark val="none"/>
        <c:tickLblPos val="nextTo"/>
        <c:crossAx val="735740328"/>
        <c:crosses val="autoZero"/>
        <c:crossBetween val="between"/>
      </c:valAx>
      <c:spPr>
        <a:noFill/>
        <a:ln>
          <a:noFill/>
        </a:ln>
        <a:effectLst/>
      </c:spPr>
    </c:plotArea>
    <c:plotVisOnly val="1"/>
    <c:dispBlanksAs val="gap"/>
    <c:showDLblsOverMax val="0"/>
  </c:chart>
  <c:spPr>
    <a:solidFill>
      <a:srgbClr val="00A698"/>
    </a:solid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6D63359-1E5C-43CE-968B-BF835C72EE18}" type="datetimeFigureOut">
              <a:rPr lang="en-US" smtClean="0"/>
              <a:t>12/11/2017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C3C94E7-441A-44A0-91CE-DF6DC71776B3}" type="slidenum">
              <a:rPr lang="en-US" smtClean="0"/>
              <a:t>‹#›</a:t>
            </a:fld>
            <a:endParaRPr lang="en-US"/>
          </a:p>
        </p:txBody>
      </p:sp>
    </p:spTree>
    <p:extLst>
      <p:ext uri="{BB962C8B-B14F-4D97-AF65-F5344CB8AC3E}">
        <p14:creationId xmlns:p14="http://schemas.microsoft.com/office/powerpoint/2010/main" val="304768966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3782EC-03B7-43ED-911A-8824EEAB3A10}" type="datetimeFigureOut">
              <a:rPr lang="en-US" smtClean="0"/>
              <a:t>12/11/2017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D0C87C-A735-4E2A-A2AE-B8A4234EAD7B}" type="slidenum">
              <a:rPr lang="en-US" smtClean="0"/>
              <a:t>‹#›</a:t>
            </a:fld>
            <a:endParaRPr lang="en-US"/>
          </a:p>
        </p:txBody>
      </p:sp>
    </p:spTree>
    <p:extLst>
      <p:ext uri="{BB962C8B-B14F-4D97-AF65-F5344CB8AC3E}">
        <p14:creationId xmlns:p14="http://schemas.microsoft.com/office/powerpoint/2010/main" val="4247542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D0C87C-A735-4E2A-A2AE-B8A4234EAD7B}" type="slidenum">
              <a:rPr lang="en-US" smtClean="0"/>
              <a:t>22</a:t>
            </a:fld>
            <a:endParaRPr lang="en-US"/>
          </a:p>
        </p:txBody>
      </p:sp>
    </p:spTree>
    <p:extLst>
      <p:ext uri="{BB962C8B-B14F-4D97-AF65-F5344CB8AC3E}">
        <p14:creationId xmlns:p14="http://schemas.microsoft.com/office/powerpoint/2010/main" val="19461669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4FB072D-863C-4F23-B6CC-D7DE351427CB}" type="datetime1">
              <a:rPr lang="en-US" smtClean="0"/>
              <a:t>12/11/2017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0A143F-3ECB-46BA-B2C6-047D3D9A6B24}" type="slidenum">
              <a:rPr lang="en-US" smtClean="0"/>
              <a:t>‹#›</a:t>
            </a:fld>
            <a:endParaRPr lang="en-US"/>
          </a:p>
        </p:txBody>
      </p:sp>
      <p:sp>
        <p:nvSpPr>
          <p:cNvPr id="7" name="Rectangle 6"/>
          <p:cNvSpPr/>
          <p:nvPr userDrawn="1"/>
        </p:nvSpPr>
        <p:spPr>
          <a:xfrm>
            <a:off x="1196789" y="0"/>
            <a:ext cx="10112188"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0" y="0"/>
            <a:ext cx="6659880" cy="6858000"/>
          </a:xfrm>
          <a:prstGeom prst="rect">
            <a:avLst/>
          </a:prstGeom>
          <a:gradFill flip="none" rotWithShape="1">
            <a:gsLst>
              <a:gs pos="0">
                <a:schemeClr val="accent1">
                  <a:lumMod val="5000"/>
                  <a:lumOff val="95000"/>
                  <a:alpha val="0"/>
                </a:schemeClr>
              </a:gs>
              <a:gs pos="55000">
                <a:srgbClr val="81A78F">
                  <a:alpha val="9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flipH="1">
            <a:off x="6301456" y="0"/>
            <a:ext cx="5890544" cy="6858000"/>
          </a:xfrm>
          <a:prstGeom prst="rect">
            <a:avLst/>
          </a:prstGeom>
          <a:gradFill flip="none" rotWithShape="1">
            <a:gsLst>
              <a:gs pos="0">
                <a:schemeClr val="accent1">
                  <a:lumMod val="5000"/>
                  <a:lumOff val="95000"/>
                  <a:alpha val="0"/>
                </a:schemeClr>
              </a:gs>
              <a:gs pos="67000">
                <a:srgbClr val="545454"/>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141555" y="136003"/>
            <a:ext cx="11908890" cy="6585994"/>
          </a:xfrm>
          <a:prstGeom prst="rect">
            <a:avLst/>
          </a:prstGeom>
          <a:solidFill>
            <a:schemeClr val="bg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1470991" y="1572935"/>
            <a:ext cx="9250018" cy="2387600"/>
          </a:xfrm>
        </p:spPr>
        <p:txBody>
          <a:bodyPr anchor="b"/>
          <a:lstStyle>
            <a:lvl1pPr algn="ctr">
              <a:defRPr sz="6000">
                <a:solidFill>
                  <a:schemeClr val="tx1"/>
                </a:solidFill>
              </a:defRPr>
            </a:lvl1pPr>
          </a:lstStyle>
          <a:p>
            <a:r>
              <a:rPr lang="en-US" dirty="0" smtClean="0"/>
              <a:t>Click To Edit Master Title Style</a:t>
            </a:r>
            <a:endParaRPr lang="en-US" dirty="0"/>
          </a:p>
        </p:txBody>
      </p:sp>
      <p:sp>
        <p:nvSpPr>
          <p:cNvPr id="3" name="Subtitle 2"/>
          <p:cNvSpPr>
            <a:spLocks noGrp="1"/>
          </p:cNvSpPr>
          <p:nvPr>
            <p:ph type="subTitle" idx="1" hasCustomPrompt="1"/>
          </p:nvPr>
        </p:nvSpPr>
        <p:spPr>
          <a:xfrm>
            <a:off x="145774" y="6251713"/>
            <a:ext cx="4837043" cy="453127"/>
          </a:xfrm>
        </p:spPr>
        <p:txBody>
          <a:bodyPr>
            <a:normAutofit/>
          </a:bodyPr>
          <a:lstStyle>
            <a:lvl1pPr marL="0" indent="0" algn="l">
              <a:buNone/>
              <a:defRPr sz="2000" b="1" i="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11" name="Rectangle 10"/>
          <p:cNvSpPr/>
          <p:nvPr userDrawn="1"/>
        </p:nvSpPr>
        <p:spPr>
          <a:xfrm>
            <a:off x="1566826" y="3969165"/>
            <a:ext cx="9058349" cy="55320"/>
          </a:xfrm>
          <a:prstGeom prst="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userDrawn="1"/>
        </p:nvSpPr>
        <p:spPr>
          <a:xfrm rot="18527936">
            <a:off x="4068902" y="-26951"/>
            <a:ext cx="4262086" cy="7443064"/>
          </a:xfrm>
          <a:custGeom>
            <a:avLst/>
            <a:gdLst>
              <a:gd name="connsiteX0" fmla="*/ 2504813 w 3096658"/>
              <a:gd name="connsiteY0" fmla="*/ 779324 h 5407827"/>
              <a:gd name="connsiteX1" fmla="*/ 779324 w 3096658"/>
              <a:gd name="connsiteY1" fmla="*/ 591843 h 5407827"/>
              <a:gd name="connsiteX2" fmla="*/ 591844 w 3096658"/>
              <a:gd name="connsiteY2" fmla="*/ 2317333 h 5407827"/>
              <a:gd name="connsiteX3" fmla="*/ 2317333 w 3096658"/>
              <a:gd name="connsiteY3" fmla="*/ 2504813 h 5407827"/>
              <a:gd name="connsiteX4" fmla="*/ 2504813 w 3096658"/>
              <a:gd name="connsiteY4" fmla="*/ 779324 h 5407827"/>
              <a:gd name="connsiteX5" fmla="*/ 2754977 w 3096658"/>
              <a:gd name="connsiteY5" fmla="*/ 578197 h 5407827"/>
              <a:gd name="connsiteX6" fmla="*/ 2518462 w 3096658"/>
              <a:gd name="connsiteY6" fmla="*/ 2754977 h 5407827"/>
              <a:gd name="connsiteX7" fmla="*/ 1678130 w 3096658"/>
              <a:gd name="connsiteY7" fmla="*/ 3091311 h 5407827"/>
              <a:gd name="connsiteX8" fmla="*/ 1624302 w 3096658"/>
              <a:gd name="connsiteY8" fmla="*/ 3093200 h 5407827"/>
              <a:gd name="connsiteX9" fmla="*/ 1630511 w 3096658"/>
              <a:gd name="connsiteY9" fmla="*/ 3529974 h 5407827"/>
              <a:gd name="connsiteX10" fmla="*/ 1776529 w 3096658"/>
              <a:gd name="connsiteY10" fmla="*/ 3532823 h 5407827"/>
              <a:gd name="connsiteX11" fmla="*/ 1776528 w 3096658"/>
              <a:gd name="connsiteY11" fmla="*/ 5082096 h 5407827"/>
              <a:gd name="connsiteX12" fmla="*/ 1450797 w 3096658"/>
              <a:gd name="connsiteY12" fmla="*/ 5407827 h 5407827"/>
              <a:gd name="connsiteX13" fmla="*/ 1450798 w 3096658"/>
              <a:gd name="connsiteY13" fmla="*/ 5407826 h 5407827"/>
              <a:gd name="connsiteX14" fmla="*/ 1125067 w 3096658"/>
              <a:gd name="connsiteY14" fmla="*/ 5082095 h 5407827"/>
              <a:gd name="connsiteX15" fmla="*/ 1125067 w 3096658"/>
              <a:gd name="connsiteY15" fmla="*/ 3520114 h 5407827"/>
              <a:gd name="connsiteX16" fmla="*/ 1265631 w 3096658"/>
              <a:gd name="connsiteY16" fmla="*/ 3522856 h 5407827"/>
              <a:gd name="connsiteX17" fmla="*/ 1259170 w 3096658"/>
              <a:gd name="connsiteY17" fmla="*/ 3068378 h 5407827"/>
              <a:gd name="connsiteX18" fmla="*/ 1234316 w 3096658"/>
              <a:gd name="connsiteY18" fmla="*/ 3064471 h 5407827"/>
              <a:gd name="connsiteX19" fmla="*/ 341682 w 3096658"/>
              <a:gd name="connsiteY19" fmla="*/ 2518462 h 5407827"/>
              <a:gd name="connsiteX20" fmla="*/ 578197 w 3096658"/>
              <a:gd name="connsiteY20" fmla="*/ 341682 h 5407827"/>
              <a:gd name="connsiteX21" fmla="*/ 2754977 w 3096658"/>
              <a:gd name="connsiteY21" fmla="*/ 578197 h 5407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6658" h="5407827">
                <a:moveTo>
                  <a:pt x="2504813" y="779324"/>
                </a:moveTo>
                <a:cubicBezTo>
                  <a:pt x="2080104" y="251072"/>
                  <a:pt x="1307576" y="167134"/>
                  <a:pt x="779324" y="591843"/>
                </a:cubicBezTo>
                <a:cubicBezTo>
                  <a:pt x="251072" y="1016553"/>
                  <a:pt x="167134" y="1789081"/>
                  <a:pt x="591844" y="2317333"/>
                </a:cubicBezTo>
                <a:cubicBezTo>
                  <a:pt x="1016553" y="2845584"/>
                  <a:pt x="1789081" y="2929522"/>
                  <a:pt x="2317333" y="2504813"/>
                </a:cubicBezTo>
                <a:cubicBezTo>
                  <a:pt x="2845585" y="2080104"/>
                  <a:pt x="2929523" y="1307576"/>
                  <a:pt x="2504813" y="779324"/>
                </a:cubicBezTo>
                <a:close/>
                <a:moveTo>
                  <a:pt x="2754977" y="578197"/>
                </a:moveTo>
                <a:cubicBezTo>
                  <a:pt x="3290766" y="1244610"/>
                  <a:pt x="3184875" y="2219187"/>
                  <a:pt x="2518462" y="2754977"/>
                </a:cubicBezTo>
                <a:cubicBezTo>
                  <a:pt x="2268557" y="2955898"/>
                  <a:pt x="1975316" y="3066582"/>
                  <a:pt x="1678130" y="3091311"/>
                </a:cubicBezTo>
                <a:lnTo>
                  <a:pt x="1624302" y="3093200"/>
                </a:lnTo>
                <a:lnTo>
                  <a:pt x="1630511" y="3529974"/>
                </a:lnTo>
                <a:lnTo>
                  <a:pt x="1776529" y="3532823"/>
                </a:lnTo>
                <a:lnTo>
                  <a:pt x="1776528" y="5082096"/>
                </a:lnTo>
                <a:cubicBezTo>
                  <a:pt x="1776528" y="5261992"/>
                  <a:pt x="1630693" y="5407827"/>
                  <a:pt x="1450797" y="5407827"/>
                </a:cubicBezTo>
                <a:lnTo>
                  <a:pt x="1450798" y="5407826"/>
                </a:lnTo>
                <a:cubicBezTo>
                  <a:pt x="1270902" y="5407826"/>
                  <a:pt x="1125067" y="5261991"/>
                  <a:pt x="1125067" y="5082095"/>
                </a:cubicBezTo>
                <a:lnTo>
                  <a:pt x="1125067" y="3520114"/>
                </a:lnTo>
                <a:lnTo>
                  <a:pt x="1265631" y="3522856"/>
                </a:lnTo>
                <a:lnTo>
                  <a:pt x="1259170" y="3068378"/>
                </a:lnTo>
                <a:lnTo>
                  <a:pt x="1234316" y="3064471"/>
                </a:lnTo>
                <a:cubicBezTo>
                  <a:pt x="894484" y="2994286"/>
                  <a:pt x="576090" y="2810018"/>
                  <a:pt x="341682" y="2518462"/>
                </a:cubicBezTo>
                <a:cubicBezTo>
                  <a:pt x="-194108" y="1852048"/>
                  <a:pt x="-88217" y="877471"/>
                  <a:pt x="578197" y="341682"/>
                </a:cubicBezTo>
                <a:cubicBezTo>
                  <a:pt x="1244610" y="-194108"/>
                  <a:pt x="2219187" y="-88217"/>
                  <a:pt x="2754977" y="578197"/>
                </a:cubicBezTo>
                <a:close/>
              </a:path>
            </a:pathLst>
          </a:custGeom>
          <a:solidFill>
            <a:srgbClr val="537560">
              <a:alpha val="53000"/>
            </a:srgbClr>
          </a:solidFill>
          <a:ln>
            <a:noFill/>
          </a:ln>
          <a:effectLst>
            <a:softEdge rad="177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4030018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633824-AA2B-4826-8290-76BDDA5055FB}" type="datetime1">
              <a:rPr lang="en-US" smtClean="0"/>
              <a:t>12/11/2017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0A143F-3ECB-46BA-B2C6-047D3D9A6B24}" type="slidenum">
              <a:rPr lang="en-US" smtClean="0"/>
              <a:t>‹#›</a:t>
            </a:fld>
            <a:endParaRPr lang="en-US"/>
          </a:p>
        </p:txBody>
      </p:sp>
      <p:sp>
        <p:nvSpPr>
          <p:cNvPr id="11" name="Rectangle 10"/>
          <p:cNvSpPr/>
          <p:nvPr userDrawn="1"/>
        </p:nvSpPr>
        <p:spPr>
          <a:xfrm flipH="1">
            <a:off x="6301456" y="0"/>
            <a:ext cx="5890544" cy="6858000"/>
          </a:xfrm>
          <a:prstGeom prst="rect">
            <a:avLst/>
          </a:prstGeom>
          <a:gradFill flip="none" rotWithShape="1">
            <a:gsLst>
              <a:gs pos="0">
                <a:schemeClr val="accent1">
                  <a:lumMod val="5000"/>
                  <a:lumOff val="95000"/>
                  <a:alpha val="0"/>
                </a:schemeClr>
              </a:gs>
              <a:gs pos="100000">
                <a:srgbClr val="545454"/>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0" y="0"/>
            <a:ext cx="6659880" cy="6858000"/>
          </a:xfrm>
          <a:prstGeom prst="rect">
            <a:avLst/>
          </a:prstGeom>
          <a:gradFill flip="none" rotWithShape="1">
            <a:gsLst>
              <a:gs pos="0">
                <a:schemeClr val="accent1">
                  <a:lumMod val="5000"/>
                  <a:lumOff val="95000"/>
                  <a:alpha val="0"/>
                </a:schemeClr>
              </a:gs>
              <a:gs pos="100000">
                <a:srgbClr val="81A78F">
                  <a:alpha val="9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141555" y="136003"/>
            <a:ext cx="11908890" cy="6585994"/>
          </a:xfrm>
          <a:prstGeom prst="rect">
            <a:avLst/>
          </a:prstGeom>
          <a:solidFill>
            <a:schemeClr val="bg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1566826" y="3401340"/>
            <a:ext cx="9058349" cy="55320"/>
          </a:xfrm>
          <a:prstGeom prst="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7067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FA147B-F478-497A-8426-79F713136053}" type="datetime1">
              <a:rPr lang="en-US" smtClean="0"/>
              <a:t>12/11/2017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0A143F-3ECB-46BA-B2C6-047D3D9A6B24}" type="slidenum">
              <a:rPr lang="en-US" smtClean="0"/>
              <a:t>‹#›</a:t>
            </a:fld>
            <a:endParaRPr lang="en-US"/>
          </a:p>
        </p:txBody>
      </p:sp>
    </p:spTree>
    <p:extLst>
      <p:ext uri="{BB962C8B-B14F-4D97-AF65-F5344CB8AC3E}">
        <p14:creationId xmlns:p14="http://schemas.microsoft.com/office/powerpoint/2010/main" val="11997278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0E2EF6-87E1-483B-875C-1C1E09113265}" type="datetime1">
              <a:rPr lang="en-US" smtClean="0"/>
              <a:t>12/11/2017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0A143F-3ECB-46BA-B2C6-047D3D9A6B24}" type="slidenum">
              <a:rPr lang="en-US" smtClean="0"/>
              <a:t>‹#›</a:t>
            </a:fld>
            <a:endParaRPr lang="en-US"/>
          </a:p>
        </p:txBody>
      </p:sp>
    </p:spTree>
    <p:extLst>
      <p:ext uri="{BB962C8B-B14F-4D97-AF65-F5344CB8AC3E}">
        <p14:creationId xmlns:p14="http://schemas.microsoft.com/office/powerpoint/2010/main" val="42294366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5F87CAF-63CB-488E-B351-6C497DA9C2F3}" type="datetime1">
              <a:rPr lang="en-US" smtClean="0"/>
              <a:t>12/11/2017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0A143F-3ECB-46BA-B2C6-047D3D9A6B24}" type="slidenum">
              <a:rPr lang="en-US" smtClean="0"/>
              <a:t>‹#›</a:t>
            </a:fld>
            <a:endParaRPr lang="en-US"/>
          </a:p>
        </p:txBody>
      </p:sp>
    </p:spTree>
    <p:extLst>
      <p:ext uri="{BB962C8B-B14F-4D97-AF65-F5344CB8AC3E}">
        <p14:creationId xmlns:p14="http://schemas.microsoft.com/office/powerpoint/2010/main" val="13417323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060A14-179A-43D0-A8D7-52EB022378D7}" type="datetime1">
              <a:rPr lang="en-US" smtClean="0"/>
              <a:t>12/11/2017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0A143F-3ECB-46BA-B2C6-047D3D9A6B24}" type="slidenum">
              <a:rPr lang="en-US" smtClean="0"/>
              <a:t>‹#›</a:t>
            </a:fld>
            <a:endParaRPr lang="en-US"/>
          </a:p>
        </p:txBody>
      </p:sp>
    </p:spTree>
    <p:extLst>
      <p:ext uri="{BB962C8B-B14F-4D97-AF65-F5344CB8AC3E}">
        <p14:creationId xmlns:p14="http://schemas.microsoft.com/office/powerpoint/2010/main" val="2358033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EB0A87-AF7A-42F8-A273-2BE29A2FAB54}" type="datetime1">
              <a:rPr lang="en-US" smtClean="0"/>
              <a:t>12/11/2017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0A143F-3ECB-46BA-B2C6-047D3D9A6B24}" type="slidenum">
              <a:rPr lang="en-US" smtClean="0"/>
              <a:t>‹#›</a:t>
            </a:fld>
            <a:endParaRPr lang="en-US"/>
          </a:p>
        </p:txBody>
      </p:sp>
    </p:spTree>
    <p:extLst>
      <p:ext uri="{BB962C8B-B14F-4D97-AF65-F5344CB8AC3E}">
        <p14:creationId xmlns:p14="http://schemas.microsoft.com/office/powerpoint/2010/main" val="97115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65C9E1F-6FB5-4E5F-8546-529DE59E896C}" type="datetime1">
              <a:rPr lang="en-US" smtClean="0"/>
              <a:t>12/11/2017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0A143F-3ECB-46BA-B2C6-047D3D9A6B24}" type="slidenum">
              <a:rPr lang="en-US" smtClean="0"/>
              <a:t>‹#›</a:t>
            </a:fld>
            <a:endParaRPr lang="en-US"/>
          </a:p>
        </p:txBody>
      </p:sp>
    </p:spTree>
    <p:extLst>
      <p:ext uri="{BB962C8B-B14F-4D97-AF65-F5344CB8AC3E}">
        <p14:creationId xmlns:p14="http://schemas.microsoft.com/office/powerpoint/2010/main" val="2201976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11A6F4E-35A5-44CF-B90B-8A6711E4F723}" type="datetime1">
              <a:rPr lang="en-US" smtClean="0"/>
              <a:t>12/11/2017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0A143F-3ECB-46BA-B2C6-047D3D9A6B24}" type="slidenum">
              <a:rPr lang="en-US" smtClean="0"/>
              <a:t>‹#›</a:t>
            </a:fld>
            <a:endParaRPr lang="en-US"/>
          </a:p>
        </p:txBody>
      </p:sp>
    </p:spTree>
    <p:extLst>
      <p:ext uri="{BB962C8B-B14F-4D97-AF65-F5344CB8AC3E}">
        <p14:creationId xmlns:p14="http://schemas.microsoft.com/office/powerpoint/2010/main" val="2553882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6030852-425B-4670-B719-64D2B917947B}" type="datetime1">
              <a:rPr lang="en-US" smtClean="0"/>
              <a:t>12/11/2017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0A143F-3ECB-46BA-B2C6-047D3D9A6B24}" type="slidenum">
              <a:rPr lang="en-US" smtClean="0"/>
              <a:t>‹#›</a:t>
            </a:fld>
            <a:endParaRPr lang="en-US"/>
          </a:p>
        </p:txBody>
      </p:sp>
    </p:spTree>
    <p:extLst>
      <p:ext uri="{BB962C8B-B14F-4D97-AF65-F5344CB8AC3E}">
        <p14:creationId xmlns:p14="http://schemas.microsoft.com/office/powerpoint/2010/main" val="3107792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5" name="Picture Placeholder 14"/>
          <p:cNvSpPr>
            <a:spLocks noGrp="1"/>
          </p:cNvSpPr>
          <p:nvPr>
            <p:ph type="pic" sz="quarter" idx="13"/>
          </p:nvPr>
        </p:nvSpPr>
        <p:spPr>
          <a:xfrm>
            <a:off x="1242212" y="1674927"/>
            <a:ext cx="1715352" cy="1715352"/>
          </a:xfrm>
          <a:custGeom>
            <a:avLst/>
            <a:gdLst>
              <a:gd name="connsiteX0" fmla="*/ 857676 w 1715352"/>
              <a:gd name="connsiteY0" fmla="*/ 0 h 1715352"/>
              <a:gd name="connsiteX1" fmla="*/ 1715352 w 1715352"/>
              <a:gd name="connsiteY1" fmla="*/ 857676 h 1715352"/>
              <a:gd name="connsiteX2" fmla="*/ 857676 w 1715352"/>
              <a:gd name="connsiteY2" fmla="*/ 1715352 h 1715352"/>
              <a:gd name="connsiteX3" fmla="*/ 0 w 1715352"/>
              <a:gd name="connsiteY3" fmla="*/ 857676 h 1715352"/>
              <a:gd name="connsiteX4" fmla="*/ 857676 w 1715352"/>
              <a:gd name="connsiteY4" fmla="*/ 0 h 17153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5352" h="1715352">
                <a:moveTo>
                  <a:pt x="857676" y="0"/>
                </a:moveTo>
                <a:cubicBezTo>
                  <a:pt x="1331357" y="0"/>
                  <a:pt x="1715352" y="383995"/>
                  <a:pt x="1715352" y="857676"/>
                </a:cubicBezTo>
                <a:cubicBezTo>
                  <a:pt x="1715352" y="1331357"/>
                  <a:pt x="1331357" y="1715352"/>
                  <a:pt x="857676" y="1715352"/>
                </a:cubicBezTo>
                <a:cubicBezTo>
                  <a:pt x="383995" y="1715352"/>
                  <a:pt x="0" y="1331357"/>
                  <a:pt x="0" y="857676"/>
                </a:cubicBezTo>
                <a:cubicBezTo>
                  <a:pt x="0" y="383995"/>
                  <a:pt x="383995" y="0"/>
                  <a:pt x="857676" y="0"/>
                </a:cubicBezTo>
                <a:close/>
              </a:path>
            </a:pathLst>
          </a:custGeom>
        </p:spPr>
        <p:txBody>
          <a:bodyPr wrap="square">
            <a:noAutofit/>
          </a:bodyPr>
          <a:lstStyle/>
          <a:p>
            <a:endParaRPr lang="en-US"/>
          </a:p>
        </p:txBody>
      </p:sp>
      <p:sp>
        <p:nvSpPr>
          <p:cNvPr id="17" name="Picture Placeholder 16"/>
          <p:cNvSpPr>
            <a:spLocks noGrp="1"/>
          </p:cNvSpPr>
          <p:nvPr>
            <p:ph type="pic" sz="quarter" idx="14"/>
          </p:nvPr>
        </p:nvSpPr>
        <p:spPr>
          <a:xfrm>
            <a:off x="3983612" y="1674927"/>
            <a:ext cx="1715352" cy="1715352"/>
          </a:xfrm>
          <a:custGeom>
            <a:avLst/>
            <a:gdLst>
              <a:gd name="connsiteX0" fmla="*/ 857676 w 1715352"/>
              <a:gd name="connsiteY0" fmla="*/ 0 h 1715352"/>
              <a:gd name="connsiteX1" fmla="*/ 1715352 w 1715352"/>
              <a:gd name="connsiteY1" fmla="*/ 857676 h 1715352"/>
              <a:gd name="connsiteX2" fmla="*/ 857676 w 1715352"/>
              <a:gd name="connsiteY2" fmla="*/ 1715352 h 1715352"/>
              <a:gd name="connsiteX3" fmla="*/ 0 w 1715352"/>
              <a:gd name="connsiteY3" fmla="*/ 857676 h 1715352"/>
              <a:gd name="connsiteX4" fmla="*/ 857676 w 1715352"/>
              <a:gd name="connsiteY4" fmla="*/ 0 h 17153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5352" h="1715352">
                <a:moveTo>
                  <a:pt x="857676" y="0"/>
                </a:moveTo>
                <a:cubicBezTo>
                  <a:pt x="1331357" y="0"/>
                  <a:pt x="1715352" y="383995"/>
                  <a:pt x="1715352" y="857676"/>
                </a:cubicBezTo>
                <a:cubicBezTo>
                  <a:pt x="1715352" y="1331357"/>
                  <a:pt x="1331357" y="1715352"/>
                  <a:pt x="857676" y="1715352"/>
                </a:cubicBezTo>
                <a:cubicBezTo>
                  <a:pt x="383995" y="1715352"/>
                  <a:pt x="0" y="1331357"/>
                  <a:pt x="0" y="857676"/>
                </a:cubicBezTo>
                <a:cubicBezTo>
                  <a:pt x="0" y="383995"/>
                  <a:pt x="383995" y="0"/>
                  <a:pt x="857676" y="0"/>
                </a:cubicBezTo>
                <a:close/>
              </a:path>
            </a:pathLst>
          </a:custGeom>
        </p:spPr>
        <p:txBody>
          <a:bodyPr wrap="square">
            <a:noAutofit/>
          </a:bodyPr>
          <a:lstStyle/>
          <a:p>
            <a:endParaRPr lang="en-US"/>
          </a:p>
        </p:txBody>
      </p:sp>
      <p:sp>
        <p:nvSpPr>
          <p:cNvPr id="18" name="Picture Placeholder 17"/>
          <p:cNvSpPr>
            <a:spLocks noGrp="1"/>
          </p:cNvSpPr>
          <p:nvPr>
            <p:ph type="pic" sz="quarter" idx="15"/>
          </p:nvPr>
        </p:nvSpPr>
        <p:spPr>
          <a:xfrm>
            <a:off x="6724987" y="1674927"/>
            <a:ext cx="1715352" cy="1715352"/>
          </a:xfrm>
          <a:custGeom>
            <a:avLst/>
            <a:gdLst>
              <a:gd name="connsiteX0" fmla="*/ 857676 w 1715352"/>
              <a:gd name="connsiteY0" fmla="*/ 0 h 1715352"/>
              <a:gd name="connsiteX1" fmla="*/ 1715352 w 1715352"/>
              <a:gd name="connsiteY1" fmla="*/ 857676 h 1715352"/>
              <a:gd name="connsiteX2" fmla="*/ 857676 w 1715352"/>
              <a:gd name="connsiteY2" fmla="*/ 1715352 h 1715352"/>
              <a:gd name="connsiteX3" fmla="*/ 0 w 1715352"/>
              <a:gd name="connsiteY3" fmla="*/ 857676 h 1715352"/>
              <a:gd name="connsiteX4" fmla="*/ 857676 w 1715352"/>
              <a:gd name="connsiteY4" fmla="*/ 0 h 17153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5352" h="1715352">
                <a:moveTo>
                  <a:pt x="857676" y="0"/>
                </a:moveTo>
                <a:cubicBezTo>
                  <a:pt x="1331357" y="0"/>
                  <a:pt x="1715352" y="383995"/>
                  <a:pt x="1715352" y="857676"/>
                </a:cubicBezTo>
                <a:cubicBezTo>
                  <a:pt x="1715352" y="1331357"/>
                  <a:pt x="1331357" y="1715352"/>
                  <a:pt x="857676" y="1715352"/>
                </a:cubicBezTo>
                <a:cubicBezTo>
                  <a:pt x="383995" y="1715352"/>
                  <a:pt x="0" y="1331357"/>
                  <a:pt x="0" y="857676"/>
                </a:cubicBezTo>
                <a:cubicBezTo>
                  <a:pt x="0" y="383995"/>
                  <a:pt x="383995" y="0"/>
                  <a:pt x="857676" y="0"/>
                </a:cubicBezTo>
                <a:close/>
              </a:path>
            </a:pathLst>
          </a:custGeom>
        </p:spPr>
        <p:txBody>
          <a:bodyPr wrap="square">
            <a:noAutofit/>
          </a:bodyPr>
          <a:lstStyle/>
          <a:p>
            <a:endParaRPr lang="en-US"/>
          </a:p>
        </p:txBody>
      </p:sp>
      <p:sp>
        <p:nvSpPr>
          <p:cNvPr id="19" name="Picture Placeholder 18"/>
          <p:cNvSpPr>
            <a:spLocks noGrp="1"/>
          </p:cNvSpPr>
          <p:nvPr>
            <p:ph type="pic" sz="quarter" idx="16"/>
          </p:nvPr>
        </p:nvSpPr>
        <p:spPr>
          <a:xfrm>
            <a:off x="9465706" y="1674927"/>
            <a:ext cx="1715352" cy="1715352"/>
          </a:xfrm>
          <a:custGeom>
            <a:avLst/>
            <a:gdLst>
              <a:gd name="connsiteX0" fmla="*/ 857676 w 1715352"/>
              <a:gd name="connsiteY0" fmla="*/ 0 h 1715352"/>
              <a:gd name="connsiteX1" fmla="*/ 1715352 w 1715352"/>
              <a:gd name="connsiteY1" fmla="*/ 857676 h 1715352"/>
              <a:gd name="connsiteX2" fmla="*/ 857676 w 1715352"/>
              <a:gd name="connsiteY2" fmla="*/ 1715352 h 1715352"/>
              <a:gd name="connsiteX3" fmla="*/ 0 w 1715352"/>
              <a:gd name="connsiteY3" fmla="*/ 857676 h 1715352"/>
              <a:gd name="connsiteX4" fmla="*/ 857676 w 1715352"/>
              <a:gd name="connsiteY4" fmla="*/ 0 h 17153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5352" h="1715352">
                <a:moveTo>
                  <a:pt x="857676" y="0"/>
                </a:moveTo>
                <a:cubicBezTo>
                  <a:pt x="1331357" y="0"/>
                  <a:pt x="1715352" y="383995"/>
                  <a:pt x="1715352" y="857676"/>
                </a:cubicBezTo>
                <a:cubicBezTo>
                  <a:pt x="1715352" y="1331357"/>
                  <a:pt x="1331357" y="1715352"/>
                  <a:pt x="857676" y="1715352"/>
                </a:cubicBezTo>
                <a:cubicBezTo>
                  <a:pt x="383995" y="1715352"/>
                  <a:pt x="0" y="1331357"/>
                  <a:pt x="0" y="857676"/>
                </a:cubicBezTo>
                <a:cubicBezTo>
                  <a:pt x="0" y="383995"/>
                  <a:pt x="383995" y="0"/>
                  <a:pt x="857676" y="0"/>
                </a:cubicBezTo>
                <a:close/>
              </a:path>
            </a:pathLst>
          </a:custGeom>
        </p:spPr>
        <p:txBody>
          <a:bodyPr wrap="square">
            <a:noAutofit/>
          </a:bodyPr>
          <a:lstStyle/>
          <a:p>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2E5DAFB-8A7A-4B09-8DD6-F0E071B72116}" type="datetime1">
              <a:rPr lang="en-US" smtClean="0"/>
              <a:t>12/11/2017</a:t>
            </a:fld>
            <a:endParaRPr lang="en-US" dirty="0"/>
          </a:p>
        </p:txBody>
      </p:sp>
      <p:sp>
        <p:nvSpPr>
          <p:cNvPr id="4" name="Footer Placeholder 3"/>
          <p:cNvSpPr>
            <a:spLocks noGrp="1"/>
          </p:cNvSpPr>
          <p:nvPr>
            <p:ph type="ftr" sz="quarter" idx="11"/>
          </p:nvPr>
        </p:nvSpPr>
        <p:spPr/>
        <p:txBody>
          <a:bodyPr/>
          <a:lstStyle/>
          <a:p>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C40A143F-3ECB-46BA-B2C6-047D3D9A6B24}" type="slidenum">
              <a:rPr lang="en-US" smtClean="0"/>
              <a:pPr/>
              <a:t>‹#›</a:t>
            </a:fld>
            <a:endParaRPr lang="en-US"/>
          </a:p>
        </p:txBody>
      </p:sp>
    </p:spTree>
    <p:extLst>
      <p:ext uri="{BB962C8B-B14F-4D97-AF65-F5344CB8AC3E}">
        <p14:creationId xmlns:p14="http://schemas.microsoft.com/office/powerpoint/2010/main" val="2741672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15" name="Picture Placeholder 14"/>
          <p:cNvSpPr>
            <a:spLocks noGrp="1"/>
          </p:cNvSpPr>
          <p:nvPr>
            <p:ph type="pic" sz="quarter" idx="13"/>
          </p:nvPr>
        </p:nvSpPr>
        <p:spPr>
          <a:xfrm>
            <a:off x="1214022" y="1300543"/>
            <a:ext cx="1520068" cy="1520066"/>
          </a:xfrm>
          <a:custGeom>
            <a:avLst/>
            <a:gdLst>
              <a:gd name="connsiteX0" fmla="*/ 760034 w 1520068"/>
              <a:gd name="connsiteY0" fmla="*/ 0 h 1520066"/>
              <a:gd name="connsiteX1" fmla="*/ 1520068 w 1520068"/>
              <a:gd name="connsiteY1" fmla="*/ 760033 h 1520066"/>
              <a:gd name="connsiteX2" fmla="*/ 760034 w 1520068"/>
              <a:gd name="connsiteY2" fmla="*/ 1520066 h 1520066"/>
              <a:gd name="connsiteX3" fmla="*/ 0 w 1520068"/>
              <a:gd name="connsiteY3" fmla="*/ 760033 h 1520066"/>
              <a:gd name="connsiteX4" fmla="*/ 760034 w 1520068"/>
              <a:gd name="connsiteY4" fmla="*/ 0 h 15200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068" h="1520066">
                <a:moveTo>
                  <a:pt x="760034" y="0"/>
                </a:moveTo>
                <a:cubicBezTo>
                  <a:pt x="1179789" y="0"/>
                  <a:pt x="1520068" y="340278"/>
                  <a:pt x="1520068" y="760033"/>
                </a:cubicBezTo>
                <a:cubicBezTo>
                  <a:pt x="1520068" y="1179788"/>
                  <a:pt x="1179789" y="1520066"/>
                  <a:pt x="760034" y="1520066"/>
                </a:cubicBezTo>
                <a:cubicBezTo>
                  <a:pt x="340279" y="1520066"/>
                  <a:pt x="0" y="1179788"/>
                  <a:pt x="0" y="760033"/>
                </a:cubicBezTo>
                <a:cubicBezTo>
                  <a:pt x="0" y="340278"/>
                  <a:pt x="340279" y="0"/>
                  <a:pt x="760034" y="0"/>
                </a:cubicBezTo>
                <a:close/>
              </a:path>
            </a:pathLst>
          </a:custGeom>
        </p:spPr>
        <p:txBody>
          <a:bodyPr wrap="square">
            <a:noAutofit/>
          </a:bodyPr>
          <a:lstStyle/>
          <a:p>
            <a:endParaRPr lang="en-US"/>
          </a:p>
        </p:txBody>
      </p:sp>
      <p:sp>
        <p:nvSpPr>
          <p:cNvPr id="16" name="Picture Placeholder 15"/>
          <p:cNvSpPr>
            <a:spLocks noGrp="1"/>
          </p:cNvSpPr>
          <p:nvPr>
            <p:ph type="pic" sz="quarter" idx="14"/>
          </p:nvPr>
        </p:nvSpPr>
        <p:spPr>
          <a:xfrm>
            <a:off x="1190437" y="3667289"/>
            <a:ext cx="1520066" cy="1520066"/>
          </a:xfrm>
          <a:custGeom>
            <a:avLst/>
            <a:gdLst>
              <a:gd name="connsiteX0" fmla="*/ 760033 w 1520066"/>
              <a:gd name="connsiteY0" fmla="*/ 0 h 1520066"/>
              <a:gd name="connsiteX1" fmla="*/ 1520066 w 1520066"/>
              <a:gd name="connsiteY1" fmla="*/ 760033 h 1520066"/>
              <a:gd name="connsiteX2" fmla="*/ 760033 w 1520066"/>
              <a:gd name="connsiteY2" fmla="*/ 1520066 h 1520066"/>
              <a:gd name="connsiteX3" fmla="*/ 0 w 1520066"/>
              <a:gd name="connsiteY3" fmla="*/ 760033 h 1520066"/>
              <a:gd name="connsiteX4" fmla="*/ 760033 w 1520066"/>
              <a:gd name="connsiteY4" fmla="*/ 0 h 15200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066" h="1520066">
                <a:moveTo>
                  <a:pt x="760033" y="0"/>
                </a:moveTo>
                <a:cubicBezTo>
                  <a:pt x="1179788" y="0"/>
                  <a:pt x="1520066" y="340278"/>
                  <a:pt x="1520066" y="760033"/>
                </a:cubicBezTo>
                <a:cubicBezTo>
                  <a:pt x="1520066" y="1179788"/>
                  <a:pt x="1179788" y="1520066"/>
                  <a:pt x="760033" y="1520066"/>
                </a:cubicBezTo>
                <a:cubicBezTo>
                  <a:pt x="340278" y="1520066"/>
                  <a:pt x="0" y="1179788"/>
                  <a:pt x="0" y="760033"/>
                </a:cubicBezTo>
                <a:cubicBezTo>
                  <a:pt x="0" y="340278"/>
                  <a:pt x="340278" y="0"/>
                  <a:pt x="760033" y="0"/>
                </a:cubicBezTo>
                <a:close/>
              </a:path>
            </a:pathLst>
          </a:custGeom>
        </p:spPr>
        <p:txBody>
          <a:bodyPr wrap="square">
            <a:noAutofit/>
          </a:bodyPr>
          <a:lstStyle/>
          <a:p>
            <a:endParaRPr lang="en-US"/>
          </a:p>
        </p:txBody>
      </p:sp>
      <p:sp>
        <p:nvSpPr>
          <p:cNvPr id="18" name="Picture Placeholder 17"/>
          <p:cNvSpPr>
            <a:spLocks noGrp="1"/>
          </p:cNvSpPr>
          <p:nvPr>
            <p:ph type="pic" sz="quarter" idx="15"/>
          </p:nvPr>
        </p:nvSpPr>
        <p:spPr>
          <a:xfrm>
            <a:off x="9452024" y="4231948"/>
            <a:ext cx="1517484" cy="1517482"/>
          </a:xfrm>
          <a:custGeom>
            <a:avLst/>
            <a:gdLst>
              <a:gd name="connsiteX0" fmla="*/ 758742 w 1517484"/>
              <a:gd name="connsiteY0" fmla="*/ 0 h 1517482"/>
              <a:gd name="connsiteX1" fmla="*/ 1517484 w 1517484"/>
              <a:gd name="connsiteY1" fmla="*/ 758741 h 1517482"/>
              <a:gd name="connsiteX2" fmla="*/ 758742 w 1517484"/>
              <a:gd name="connsiteY2" fmla="*/ 1517482 h 1517482"/>
              <a:gd name="connsiteX3" fmla="*/ 0 w 1517484"/>
              <a:gd name="connsiteY3" fmla="*/ 758741 h 1517482"/>
              <a:gd name="connsiteX4" fmla="*/ 758742 w 1517484"/>
              <a:gd name="connsiteY4" fmla="*/ 0 h 15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7484" h="1517482">
                <a:moveTo>
                  <a:pt x="758742" y="0"/>
                </a:moveTo>
                <a:cubicBezTo>
                  <a:pt x="1177784" y="0"/>
                  <a:pt x="1517484" y="339700"/>
                  <a:pt x="1517484" y="758741"/>
                </a:cubicBezTo>
                <a:cubicBezTo>
                  <a:pt x="1517484" y="1177782"/>
                  <a:pt x="1177784" y="1517482"/>
                  <a:pt x="758742" y="1517482"/>
                </a:cubicBezTo>
                <a:cubicBezTo>
                  <a:pt x="339700" y="1517482"/>
                  <a:pt x="0" y="1177782"/>
                  <a:pt x="0" y="758741"/>
                </a:cubicBezTo>
                <a:cubicBezTo>
                  <a:pt x="0" y="339700"/>
                  <a:pt x="339700" y="0"/>
                  <a:pt x="758742" y="0"/>
                </a:cubicBezTo>
                <a:close/>
              </a:path>
            </a:pathLst>
          </a:custGeom>
        </p:spPr>
        <p:txBody>
          <a:bodyPr wrap="square">
            <a:noAutofit/>
          </a:bodyPr>
          <a:lstStyle/>
          <a:p>
            <a:endParaRPr lang="en-US"/>
          </a:p>
        </p:txBody>
      </p:sp>
      <p:sp>
        <p:nvSpPr>
          <p:cNvPr id="17" name="Picture Placeholder 16"/>
          <p:cNvSpPr>
            <a:spLocks noGrp="1"/>
          </p:cNvSpPr>
          <p:nvPr>
            <p:ph type="pic" sz="quarter" idx="16"/>
          </p:nvPr>
        </p:nvSpPr>
        <p:spPr>
          <a:xfrm>
            <a:off x="9452023" y="1877722"/>
            <a:ext cx="1517484" cy="1517482"/>
          </a:xfrm>
          <a:custGeom>
            <a:avLst/>
            <a:gdLst>
              <a:gd name="connsiteX0" fmla="*/ 758742 w 1517484"/>
              <a:gd name="connsiteY0" fmla="*/ 0 h 1517482"/>
              <a:gd name="connsiteX1" fmla="*/ 1517484 w 1517484"/>
              <a:gd name="connsiteY1" fmla="*/ 758741 h 1517482"/>
              <a:gd name="connsiteX2" fmla="*/ 758742 w 1517484"/>
              <a:gd name="connsiteY2" fmla="*/ 1517482 h 1517482"/>
              <a:gd name="connsiteX3" fmla="*/ 0 w 1517484"/>
              <a:gd name="connsiteY3" fmla="*/ 758741 h 1517482"/>
              <a:gd name="connsiteX4" fmla="*/ 758742 w 1517484"/>
              <a:gd name="connsiteY4" fmla="*/ 0 h 151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7484" h="1517482">
                <a:moveTo>
                  <a:pt x="758742" y="0"/>
                </a:moveTo>
                <a:cubicBezTo>
                  <a:pt x="1177784" y="0"/>
                  <a:pt x="1517484" y="339700"/>
                  <a:pt x="1517484" y="758741"/>
                </a:cubicBezTo>
                <a:cubicBezTo>
                  <a:pt x="1517484" y="1177782"/>
                  <a:pt x="1177784" y="1517482"/>
                  <a:pt x="758742" y="1517482"/>
                </a:cubicBezTo>
                <a:cubicBezTo>
                  <a:pt x="339700" y="1517482"/>
                  <a:pt x="0" y="1177782"/>
                  <a:pt x="0" y="758741"/>
                </a:cubicBezTo>
                <a:cubicBezTo>
                  <a:pt x="0" y="339700"/>
                  <a:pt x="339700" y="0"/>
                  <a:pt x="758742" y="0"/>
                </a:cubicBezTo>
                <a:close/>
              </a:path>
            </a:pathLst>
          </a:custGeom>
        </p:spPr>
        <p:txBody>
          <a:bodyPr wrap="square">
            <a:noAutofit/>
          </a:bodyPr>
          <a:lstStyle/>
          <a:p>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2E5DAFB-8A7A-4B09-8DD6-F0E071B72116}" type="datetime1">
              <a:rPr lang="en-US" smtClean="0"/>
              <a:t>12/11/2017</a:t>
            </a:fld>
            <a:endParaRPr lang="en-US" dirty="0"/>
          </a:p>
        </p:txBody>
      </p:sp>
      <p:sp>
        <p:nvSpPr>
          <p:cNvPr id="4" name="Footer Placeholder 3"/>
          <p:cNvSpPr>
            <a:spLocks noGrp="1"/>
          </p:cNvSpPr>
          <p:nvPr>
            <p:ph type="ftr" sz="quarter" idx="11"/>
          </p:nvPr>
        </p:nvSpPr>
        <p:spPr/>
        <p:txBody>
          <a:bodyPr/>
          <a:lstStyle/>
          <a:p>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C40A143F-3ECB-46BA-B2C6-047D3D9A6B24}" type="slidenum">
              <a:rPr lang="en-US" smtClean="0"/>
              <a:pPr/>
              <a:t>‹#›</a:t>
            </a:fld>
            <a:endParaRPr lang="en-US"/>
          </a:p>
        </p:txBody>
      </p:sp>
    </p:spTree>
    <p:extLst>
      <p:ext uri="{BB962C8B-B14F-4D97-AF65-F5344CB8AC3E}">
        <p14:creationId xmlns:p14="http://schemas.microsoft.com/office/powerpoint/2010/main" val="1673923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2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2E5DAFB-8A7A-4B09-8DD6-F0E071B72116}" type="datetime1">
              <a:rPr lang="en-US" smtClean="0"/>
              <a:t>12/11/2017</a:t>
            </a:fld>
            <a:endParaRPr lang="en-US" dirty="0"/>
          </a:p>
        </p:txBody>
      </p:sp>
      <p:sp>
        <p:nvSpPr>
          <p:cNvPr id="4" name="Footer Placeholder 3"/>
          <p:cNvSpPr>
            <a:spLocks noGrp="1"/>
          </p:cNvSpPr>
          <p:nvPr>
            <p:ph type="ftr" sz="quarter" idx="11"/>
          </p:nvPr>
        </p:nvSpPr>
        <p:spPr/>
        <p:txBody>
          <a:bodyPr/>
          <a:lstStyle/>
          <a:p>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C40A143F-3ECB-46BA-B2C6-047D3D9A6B24}" type="slidenum">
              <a:rPr lang="en-US" smtClean="0"/>
              <a:pPr/>
              <a:t>‹#›</a:t>
            </a:fld>
            <a:endParaRPr lang="en-US"/>
          </a:p>
        </p:txBody>
      </p:sp>
      <p:sp>
        <p:nvSpPr>
          <p:cNvPr id="7" name="Picture Placeholder 6"/>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val="3694211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146D191-F8CA-4557-A5D8-B8B90AC8552D}" type="datetime1">
              <a:rPr lang="en-US" smtClean="0"/>
              <a:t>12/11/2017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0A143F-3ECB-46BA-B2C6-047D3D9A6B24}" type="slidenum">
              <a:rPr lang="en-US" smtClean="0"/>
              <a:t>‹#›</a:t>
            </a:fld>
            <a:endParaRPr lang="en-US"/>
          </a:p>
        </p:txBody>
      </p:sp>
    </p:spTree>
    <p:extLst>
      <p:ext uri="{BB962C8B-B14F-4D97-AF65-F5344CB8AC3E}">
        <p14:creationId xmlns:p14="http://schemas.microsoft.com/office/powerpoint/2010/main" val="2173233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90312"/>
            <a:ext cx="10972800" cy="473075"/>
          </a:xfrm>
          <a:prstGeom prst="rect">
            <a:avLst/>
          </a:prstGeom>
        </p:spPr>
        <p:txBody>
          <a:bodyPr vert="horz" lIns="91440" tIns="45720" rIns="91440" bIns="45720" rtlCol="0" anchor="ctr">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600" y="609600"/>
            <a:ext cx="10972800" cy="5668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704314" y="6418897"/>
            <a:ext cx="2743200" cy="365125"/>
          </a:xfrm>
          <a:prstGeom prst="rect">
            <a:avLst/>
          </a:prstGeom>
        </p:spPr>
        <p:txBody>
          <a:bodyPr vert="horz" lIns="91440" tIns="45720" rIns="91440" bIns="45720" rtlCol="0" anchor="ctr"/>
          <a:lstStyle>
            <a:lvl1pPr algn="ctr">
              <a:defRPr sz="1100">
                <a:solidFill>
                  <a:schemeClr val="tx1">
                    <a:tint val="75000"/>
                  </a:schemeClr>
                </a:solidFill>
                <a:latin typeface="Arial" panose="020B0604020202020204" pitchFamily="34" charset="0"/>
                <a:cs typeface="Arial" panose="020B0604020202020204" pitchFamily="34" charset="0"/>
              </a:defRPr>
            </a:lvl1pPr>
          </a:lstStyle>
          <a:p>
            <a:fld id="{62E5DAFB-8A7A-4B09-8DD6-F0E071B72116}" type="datetime1">
              <a:rPr lang="en-US" smtClean="0"/>
              <a:t>12/11/2017</a:t>
            </a:fld>
            <a:endParaRPr lang="en-US" dirty="0"/>
          </a:p>
        </p:txBody>
      </p:sp>
      <p:sp>
        <p:nvSpPr>
          <p:cNvPr id="5" name="Footer Placeholder 4"/>
          <p:cNvSpPr>
            <a:spLocks noGrp="1"/>
          </p:cNvSpPr>
          <p:nvPr>
            <p:ph type="ftr" sz="quarter" idx="3"/>
          </p:nvPr>
        </p:nvSpPr>
        <p:spPr>
          <a:xfrm>
            <a:off x="0" y="6418897"/>
            <a:ext cx="2414814"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8" name="Group 7"/>
          <p:cNvGrpSpPr/>
          <p:nvPr userDrawn="1"/>
        </p:nvGrpSpPr>
        <p:grpSpPr>
          <a:xfrm>
            <a:off x="550" y="0"/>
            <a:ext cx="12190901" cy="610179"/>
            <a:chOff x="13779" y="0"/>
            <a:chExt cx="12190901" cy="610179"/>
          </a:xfrm>
        </p:grpSpPr>
        <p:sp>
          <p:nvSpPr>
            <p:cNvPr id="60" name="Rectangle 59"/>
            <p:cNvSpPr/>
            <p:nvPr/>
          </p:nvSpPr>
          <p:spPr>
            <a:xfrm>
              <a:off x="13779" y="0"/>
              <a:ext cx="12190901" cy="7370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14753" y="591891"/>
              <a:ext cx="12188952"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2" name="Group 61"/>
          <p:cNvGrpSpPr/>
          <p:nvPr userDrawn="1"/>
        </p:nvGrpSpPr>
        <p:grpSpPr>
          <a:xfrm>
            <a:off x="6624" y="6463367"/>
            <a:ext cx="12178753" cy="267816"/>
            <a:chOff x="429309" y="5971056"/>
            <a:chExt cx="8597153" cy="267816"/>
          </a:xfrm>
        </p:grpSpPr>
        <p:cxnSp>
          <p:nvCxnSpPr>
            <p:cNvPr id="63" name="Straight Arrow Connector 62"/>
            <p:cNvCxnSpPr/>
            <p:nvPr/>
          </p:nvCxnSpPr>
          <p:spPr>
            <a:xfrm>
              <a:off x="429309" y="6104964"/>
              <a:ext cx="4156824" cy="0"/>
            </a:xfrm>
            <a:prstGeom prst="straightConnector1">
              <a:avLst/>
            </a:prstGeom>
            <a:ln w="635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H="1">
              <a:off x="5016685" y="6104964"/>
              <a:ext cx="4009777" cy="0"/>
            </a:xfrm>
            <a:prstGeom prst="straightConnector1">
              <a:avLst/>
            </a:prstGeom>
            <a:ln w="635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4324415" y="5971056"/>
              <a:ext cx="806940" cy="26781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Slide Number Placeholder 5"/>
          <p:cNvSpPr>
            <a:spLocks noGrp="1"/>
          </p:cNvSpPr>
          <p:nvPr>
            <p:ph type="sldNum" sz="quarter" idx="4"/>
          </p:nvPr>
        </p:nvSpPr>
        <p:spPr>
          <a:xfrm>
            <a:off x="5899150" y="6414713"/>
            <a:ext cx="393700" cy="365125"/>
          </a:xfrm>
          <a:prstGeom prst="rect">
            <a:avLst/>
          </a:prstGeom>
        </p:spPr>
        <p:txBody>
          <a:bodyPr vert="horz" lIns="91440" tIns="45720" rIns="91440" bIns="45720" rtlCol="0" anchor="ctr"/>
          <a:lstStyle>
            <a:lvl1pPr algn="ctr">
              <a:defRPr sz="1100">
                <a:solidFill>
                  <a:schemeClr val="tx1">
                    <a:lumMod val="65000"/>
                    <a:lumOff val="35000"/>
                  </a:schemeClr>
                </a:solidFill>
                <a:latin typeface="Arial" panose="020B0604020202020204" pitchFamily="34" charset="0"/>
                <a:cs typeface="Arial" panose="020B0604020202020204" pitchFamily="34" charset="0"/>
              </a:defRPr>
            </a:lvl1pPr>
          </a:lstStyle>
          <a:p>
            <a:fld id="{C40A143F-3ECB-46BA-B2C6-047D3D9A6B24}" type="slidenum">
              <a:rPr lang="en-US" smtClean="0"/>
              <a:pPr/>
              <a:t>‹#›</a:t>
            </a:fld>
            <a:endParaRPr lang="en-US"/>
          </a:p>
        </p:txBody>
      </p:sp>
    </p:spTree>
    <p:extLst>
      <p:ext uri="{BB962C8B-B14F-4D97-AF65-F5344CB8AC3E}">
        <p14:creationId xmlns:p14="http://schemas.microsoft.com/office/powerpoint/2010/main" val="20108034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61" r:id="rId7"/>
    <p:sldLayoutId id="2147483662" r:id="rId8"/>
    <p:sldLayoutId id="2147483654" r:id="rId9"/>
    <p:sldLayoutId id="2147483655" r:id="rId10"/>
    <p:sldLayoutId id="2147483656" r:id="rId11"/>
    <p:sldLayoutId id="2147483657" r:id="rId12"/>
    <p:sldLayoutId id="2147483658" r:id="rId13"/>
    <p:sldLayoutId id="2147483659" r:id="rId14"/>
  </p:sldLayoutIdLst>
  <p:hf hdr="0" ftr="0" dt="0"/>
  <p:txStyles>
    <p:titleStyle>
      <a:lvl1pPr algn="ctr" defTabSz="914400" rtl="0" eaLnBrk="1" latinLnBrk="0" hangingPunct="1">
        <a:lnSpc>
          <a:spcPct val="90000"/>
        </a:lnSpc>
        <a:spcBef>
          <a:spcPct val="0"/>
        </a:spcBef>
        <a:buNone/>
        <a:defRPr sz="3200" b="1" kern="1200">
          <a:solidFill>
            <a:schemeClr val="tx1">
              <a:lumMod val="50000"/>
              <a:lumOff val="50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lumMod val="50000"/>
              <a:lumOff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50000"/>
              <a:lumOff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50000"/>
              <a:lumOff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960" userDrawn="1">
          <p15:clr>
            <a:srgbClr val="F26B43"/>
          </p15:clr>
        </p15:guide>
        <p15:guide id="2" pos="3840" userDrawn="1">
          <p15:clr>
            <a:srgbClr val="F26B43"/>
          </p15:clr>
        </p15:guide>
        <p15:guide id="3" pos="7296" userDrawn="1">
          <p15:clr>
            <a:srgbClr val="F26B43"/>
          </p15:clr>
        </p15:guide>
        <p15:guide id="4" orient="horz" pos="240" userDrawn="1">
          <p15:clr>
            <a:srgbClr val="F26B43"/>
          </p15:clr>
        </p15:guide>
        <p15:guide id="5" orient="horz" pos="2160" userDrawn="1">
          <p15:clr>
            <a:srgbClr val="F26B43"/>
          </p15:clr>
        </p15:guide>
        <p15:guide id="6" pos="384" userDrawn="1">
          <p15:clr>
            <a:srgbClr val="F26B43"/>
          </p15:clr>
        </p15:guide>
        <p15:guide id="7" orient="horz" pos="38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chart" Target="../charts/char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chart" Target="../charts/chart7.xml"/><Relationship Id="rId4" Type="http://schemas.openxmlformats.org/officeDocument/2006/relationships/chart" Target="../charts/char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2.xml"/><Relationship Id="rId5" Type="http://schemas.openxmlformats.org/officeDocument/2006/relationships/chart" Target="../charts/chart11.xml"/><Relationship Id="rId4" Type="http://schemas.openxmlformats.org/officeDocument/2006/relationships/chart" Target="../charts/char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chart" Target="../charts/chart12.xml"/><Relationship Id="rId1" Type="http://schemas.openxmlformats.org/officeDocument/2006/relationships/slideLayout" Target="../slideLayouts/slideLayout2.xml"/><Relationship Id="rId5" Type="http://schemas.openxmlformats.org/officeDocument/2006/relationships/chart" Target="../charts/chart15.xml"/><Relationship Id="rId4" Type="http://schemas.openxmlformats.org/officeDocument/2006/relationships/chart" Target="../charts/char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1.wdp"/></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70991" y="2756647"/>
            <a:ext cx="9250018" cy="1042523"/>
          </a:xfrm>
        </p:spPr>
        <p:txBody>
          <a:bodyPr/>
          <a:lstStyle/>
          <a:p>
            <a:pPr>
              <a:lnSpc>
                <a:spcPct val="100000"/>
              </a:lnSpc>
            </a:pPr>
            <a:r>
              <a:rPr lang="en-US" sz="7200" dirty="0"/>
              <a:t>Big Data Analytics</a:t>
            </a:r>
          </a:p>
        </p:txBody>
      </p:sp>
      <p:sp>
        <p:nvSpPr>
          <p:cNvPr id="3" name="Subtitle 2"/>
          <p:cNvSpPr>
            <a:spLocks noGrp="1"/>
          </p:cNvSpPr>
          <p:nvPr>
            <p:ph type="subTitle" idx="1"/>
          </p:nvPr>
        </p:nvSpPr>
        <p:spPr>
          <a:xfrm>
            <a:off x="145775" y="6286500"/>
            <a:ext cx="3337014" cy="418340"/>
          </a:xfrm>
        </p:spPr>
        <p:txBody>
          <a:bodyPr/>
          <a:lstStyle/>
          <a:p>
            <a:r>
              <a:rPr lang="en-US" dirty="0"/>
              <a:t>Your Company </a:t>
            </a:r>
            <a:r>
              <a:rPr lang="en-US" dirty="0" smtClean="0"/>
              <a:t>Name</a:t>
            </a:r>
            <a:endParaRPr lang="en-US" dirty="0"/>
          </a:p>
        </p:txBody>
      </p:sp>
    </p:spTree>
    <p:extLst>
      <p:ext uri="{BB962C8B-B14F-4D97-AF65-F5344CB8AC3E}">
        <p14:creationId xmlns:p14="http://schemas.microsoft.com/office/powerpoint/2010/main" val="33246079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a:t>
            </a:r>
            <a:r>
              <a:rPr lang="en-US" dirty="0" err="1" smtClean="0"/>
              <a:t>Vs</a:t>
            </a:r>
            <a:r>
              <a:rPr lang="en-US" dirty="0" smtClean="0"/>
              <a:t> </a:t>
            </a:r>
            <a:r>
              <a:rPr lang="en-US" dirty="0"/>
              <a:t>Of Big Data</a:t>
            </a:r>
          </a:p>
        </p:txBody>
      </p:sp>
      <p:sp>
        <p:nvSpPr>
          <p:cNvPr id="43" name="Slide Number Placeholder 42"/>
          <p:cNvSpPr>
            <a:spLocks noGrp="1"/>
          </p:cNvSpPr>
          <p:nvPr>
            <p:ph type="sldNum" sz="quarter" idx="12"/>
          </p:nvPr>
        </p:nvSpPr>
        <p:spPr/>
        <p:txBody>
          <a:bodyPr/>
          <a:lstStyle/>
          <a:p>
            <a:fld id="{C40A143F-3ECB-46BA-B2C6-047D3D9A6B24}" type="slidenum">
              <a:rPr lang="en-US" smtClean="0"/>
              <a:t>10</a:t>
            </a:fld>
            <a:endParaRPr lang="en-US"/>
          </a:p>
        </p:txBody>
      </p:sp>
      <p:grpSp>
        <p:nvGrpSpPr>
          <p:cNvPr id="55" name="Group 54"/>
          <p:cNvGrpSpPr/>
          <p:nvPr/>
        </p:nvGrpSpPr>
        <p:grpSpPr>
          <a:xfrm>
            <a:off x="1052725" y="1112643"/>
            <a:ext cx="10086551" cy="5060698"/>
            <a:chOff x="1055252" y="1260560"/>
            <a:chExt cx="10086551" cy="5060698"/>
          </a:xfrm>
        </p:grpSpPr>
        <p:grpSp>
          <p:nvGrpSpPr>
            <p:cNvPr id="6" name="Group 5"/>
            <p:cNvGrpSpPr/>
            <p:nvPr/>
          </p:nvGrpSpPr>
          <p:grpSpPr>
            <a:xfrm>
              <a:off x="4067151" y="1260560"/>
              <a:ext cx="4062753" cy="4018945"/>
              <a:chOff x="4064623" y="1561423"/>
              <a:chExt cx="4062753" cy="4018945"/>
            </a:xfrm>
          </p:grpSpPr>
          <p:grpSp>
            <p:nvGrpSpPr>
              <p:cNvPr id="7" name="Group 6"/>
              <p:cNvGrpSpPr/>
              <p:nvPr/>
            </p:nvGrpSpPr>
            <p:grpSpPr>
              <a:xfrm>
                <a:off x="4064623" y="1561423"/>
                <a:ext cx="4062753" cy="4018945"/>
                <a:chOff x="1714437" y="898499"/>
                <a:chExt cx="5740913" cy="5679008"/>
              </a:xfrm>
            </p:grpSpPr>
            <p:grpSp>
              <p:nvGrpSpPr>
                <p:cNvPr id="16" name="Group 15"/>
                <p:cNvGrpSpPr/>
                <p:nvPr/>
              </p:nvGrpSpPr>
              <p:grpSpPr>
                <a:xfrm>
                  <a:off x="1714437" y="898499"/>
                  <a:ext cx="5740913" cy="5679008"/>
                  <a:chOff x="1714437" y="898499"/>
                  <a:chExt cx="5740913" cy="5679008"/>
                </a:xfrm>
              </p:grpSpPr>
              <p:sp>
                <p:nvSpPr>
                  <p:cNvPr id="23" name="Freeform 22"/>
                  <p:cNvSpPr/>
                  <p:nvPr/>
                </p:nvSpPr>
                <p:spPr>
                  <a:xfrm>
                    <a:off x="2079726" y="898499"/>
                    <a:ext cx="3323567" cy="2187734"/>
                  </a:xfrm>
                  <a:custGeom>
                    <a:avLst/>
                    <a:gdLst>
                      <a:gd name="connsiteX0" fmla="*/ 2329726 w 3323567"/>
                      <a:gd name="connsiteY0" fmla="*/ 533 h 2187734"/>
                      <a:gd name="connsiteX1" fmla="*/ 2984657 w 3323567"/>
                      <a:gd name="connsiteY1" fmla="*/ 170226 h 2187734"/>
                      <a:gd name="connsiteX2" fmla="*/ 3119572 w 3323567"/>
                      <a:gd name="connsiteY2" fmla="*/ 1384700 h 2187734"/>
                      <a:gd name="connsiteX3" fmla="*/ 2586549 w 3323567"/>
                      <a:gd name="connsiteY3" fmla="*/ 1687538 h 2187734"/>
                      <a:gd name="connsiteX4" fmla="*/ 2266234 w 3323567"/>
                      <a:gd name="connsiteY4" fmla="*/ 1716402 h 2187734"/>
                      <a:gd name="connsiteX5" fmla="*/ 1557375 w 3323567"/>
                      <a:gd name="connsiteY5" fmla="*/ 2140075 h 2187734"/>
                      <a:gd name="connsiteX6" fmla="*/ 1522011 w 3323567"/>
                      <a:gd name="connsiteY6" fmla="*/ 2187734 h 2187734"/>
                      <a:gd name="connsiteX7" fmla="*/ 1523691 w 3323567"/>
                      <a:gd name="connsiteY7" fmla="*/ 2141319 h 2187734"/>
                      <a:gd name="connsiteX8" fmla="*/ 933175 w 3323567"/>
                      <a:gd name="connsiteY8" fmla="*/ 1332192 h 2187734"/>
                      <a:gd name="connsiteX9" fmla="*/ 657509 w 3323567"/>
                      <a:gd name="connsiteY9" fmla="*/ 1272039 h 2187734"/>
                      <a:gd name="connsiteX10" fmla="*/ 18667 w 3323567"/>
                      <a:gd name="connsiteY10" fmla="*/ 1424134 h 2187734"/>
                      <a:gd name="connsiteX11" fmla="*/ 0 w 3323567"/>
                      <a:gd name="connsiteY11" fmla="*/ 1438561 h 2187734"/>
                      <a:gd name="connsiteX12" fmla="*/ 50268 w 3323567"/>
                      <a:gd name="connsiteY12" fmla="*/ 1353719 h 2187734"/>
                      <a:gd name="connsiteX13" fmla="*/ 270606 w 3323567"/>
                      <a:gd name="connsiteY13" fmla="*/ 1051929 h 2187734"/>
                      <a:gd name="connsiteX14" fmla="*/ 1959651 w 3323567"/>
                      <a:gd name="connsiteY14" fmla="*/ 42418 h 2187734"/>
                      <a:gd name="connsiteX15" fmla="*/ 2329726 w 3323567"/>
                      <a:gd name="connsiteY15" fmla="*/ 533 h 218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23567" h="2187734">
                        <a:moveTo>
                          <a:pt x="2329726" y="533"/>
                        </a:moveTo>
                        <a:cubicBezTo>
                          <a:pt x="2543771" y="-4996"/>
                          <a:pt x="2768215" y="31240"/>
                          <a:pt x="2984657" y="170226"/>
                        </a:cubicBezTo>
                        <a:cubicBezTo>
                          <a:pt x="3300787" y="373024"/>
                          <a:pt x="3490666" y="956783"/>
                          <a:pt x="3119572" y="1384700"/>
                        </a:cubicBezTo>
                        <a:cubicBezTo>
                          <a:pt x="2989623" y="1542665"/>
                          <a:pt x="2790202" y="1648398"/>
                          <a:pt x="2586549" y="1687538"/>
                        </a:cubicBezTo>
                        <a:lnTo>
                          <a:pt x="2266234" y="1716402"/>
                        </a:lnTo>
                        <a:cubicBezTo>
                          <a:pt x="1998595" y="1768108"/>
                          <a:pt x="1745922" y="1910880"/>
                          <a:pt x="1557375" y="2140075"/>
                        </a:cubicBezTo>
                        <a:lnTo>
                          <a:pt x="1522011" y="2187734"/>
                        </a:lnTo>
                        <a:lnTo>
                          <a:pt x="1523691" y="2141319"/>
                        </a:lnTo>
                        <a:cubicBezTo>
                          <a:pt x="1520972" y="1837420"/>
                          <a:pt x="1364204" y="1522312"/>
                          <a:pt x="933175" y="1332192"/>
                        </a:cubicBezTo>
                        <a:cubicBezTo>
                          <a:pt x="867312" y="1307354"/>
                          <a:pt x="770488" y="1281955"/>
                          <a:pt x="657509" y="1272039"/>
                        </a:cubicBezTo>
                        <a:cubicBezTo>
                          <a:pt x="466856" y="1255306"/>
                          <a:pt x="230196" y="1277274"/>
                          <a:pt x="18667" y="1424134"/>
                        </a:cubicBezTo>
                        <a:lnTo>
                          <a:pt x="0" y="1438561"/>
                        </a:lnTo>
                        <a:lnTo>
                          <a:pt x="50268" y="1353719"/>
                        </a:lnTo>
                        <a:cubicBezTo>
                          <a:pt x="116380" y="1249783"/>
                          <a:pt x="189797" y="1148954"/>
                          <a:pt x="270606" y="1051929"/>
                        </a:cubicBezTo>
                        <a:cubicBezTo>
                          <a:pt x="729505" y="500953"/>
                          <a:pt x="1317097" y="180172"/>
                          <a:pt x="1959651" y="42418"/>
                        </a:cubicBezTo>
                        <a:cubicBezTo>
                          <a:pt x="2076616" y="22203"/>
                          <a:pt x="2201299" y="3850"/>
                          <a:pt x="2329726" y="533"/>
                        </a:cubicBez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sp>
                <p:nvSpPr>
                  <p:cNvPr id="24" name="Freeform 23"/>
                  <p:cNvSpPr/>
                  <p:nvPr/>
                </p:nvSpPr>
                <p:spPr>
                  <a:xfrm>
                    <a:off x="1714437" y="2273685"/>
                    <a:ext cx="1933513" cy="3388821"/>
                  </a:xfrm>
                  <a:custGeom>
                    <a:avLst/>
                    <a:gdLst>
                      <a:gd name="connsiteX0" fmla="*/ 948436 w 1933513"/>
                      <a:gd name="connsiteY0" fmla="*/ 262 h 3388821"/>
                      <a:gd name="connsiteX1" fmla="*/ 1637902 w 1933513"/>
                      <a:gd name="connsiteY1" fmla="*/ 392389 h 3388821"/>
                      <a:gd name="connsiteX2" fmla="*/ 1769884 w 1933513"/>
                      <a:gd name="connsiteY2" fmla="*/ 991059 h 3388821"/>
                      <a:gd name="connsiteX3" fmla="*/ 1702897 w 1933513"/>
                      <a:gd name="connsiteY3" fmla="*/ 1305619 h 3388821"/>
                      <a:gd name="connsiteX4" fmla="*/ 1898419 w 1933513"/>
                      <a:gd name="connsiteY4" fmla="*/ 2107960 h 3388821"/>
                      <a:gd name="connsiteX5" fmla="*/ 1933513 w 1933513"/>
                      <a:gd name="connsiteY5" fmla="*/ 2155818 h 3388821"/>
                      <a:gd name="connsiteX6" fmla="*/ 1889663 w 1933513"/>
                      <a:gd name="connsiteY6" fmla="*/ 2140510 h 3388821"/>
                      <a:gd name="connsiteX7" fmla="*/ 942267 w 1933513"/>
                      <a:gd name="connsiteY7" fmla="*/ 2465835 h 3388821"/>
                      <a:gd name="connsiteX8" fmla="*/ 803413 w 1933513"/>
                      <a:gd name="connsiteY8" fmla="*/ 2711457 h 3388821"/>
                      <a:gd name="connsiteX9" fmla="*/ 760131 w 1933513"/>
                      <a:gd name="connsiteY9" fmla="*/ 3366727 h 3388821"/>
                      <a:gd name="connsiteX10" fmla="*/ 768403 w 1933513"/>
                      <a:gd name="connsiteY10" fmla="*/ 3388821 h 3388821"/>
                      <a:gd name="connsiteX11" fmla="*/ 702183 w 1933513"/>
                      <a:gd name="connsiteY11" fmla="*/ 3315746 h 3388821"/>
                      <a:gd name="connsiteX12" fmla="*/ 478892 w 1933513"/>
                      <a:gd name="connsiteY12" fmla="*/ 3016134 h 3388821"/>
                      <a:gd name="connsiteX13" fmla="*/ 13014 w 1933513"/>
                      <a:gd name="connsiteY13" fmla="*/ 1104343 h 3388821"/>
                      <a:gd name="connsiteX14" fmla="*/ 82250 w 1933513"/>
                      <a:gd name="connsiteY14" fmla="*/ 738398 h 3388821"/>
                      <a:gd name="connsiteX15" fmla="*/ 437728 w 1933513"/>
                      <a:gd name="connsiteY15" fmla="*/ 162754 h 3388821"/>
                      <a:gd name="connsiteX16" fmla="*/ 948436 w 1933513"/>
                      <a:gd name="connsiteY16" fmla="*/ 262 h 338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513" h="3388821">
                        <a:moveTo>
                          <a:pt x="948436" y="262"/>
                        </a:moveTo>
                        <a:cubicBezTo>
                          <a:pt x="1201688" y="6423"/>
                          <a:pt x="1469551" y="121892"/>
                          <a:pt x="1637902" y="392389"/>
                        </a:cubicBezTo>
                        <a:cubicBezTo>
                          <a:pt x="1750463" y="563181"/>
                          <a:pt x="1792610" y="784929"/>
                          <a:pt x="1769884" y="991059"/>
                        </a:cubicBezTo>
                        <a:lnTo>
                          <a:pt x="1702897" y="1305619"/>
                        </a:lnTo>
                        <a:cubicBezTo>
                          <a:pt x="1673287" y="1576593"/>
                          <a:pt x="1735101" y="1860154"/>
                          <a:pt x="1898419" y="2107960"/>
                        </a:cubicBezTo>
                        <a:lnTo>
                          <a:pt x="1933513" y="2155818"/>
                        </a:lnTo>
                        <a:lnTo>
                          <a:pt x="1889663" y="2140510"/>
                        </a:lnTo>
                        <a:cubicBezTo>
                          <a:pt x="1598506" y="2053391"/>
                          <a:pt x="1251162" y="2110145"/>
                          <a:pt x="942267" y="2465835"/>
                        </a:cubicBezTo>
                        <a:cubicBezTo>
                          <a:pt x="899092" y="2521431"/>
                          <a:pt x="846241" y="2606441"/>
                          <a:pt x="803413" y="2711457"/>
                        </a:cubicBezTo>
                        <a:cubicBezTo>
                          <a:pt x="731141" y="2888672"/>
                          <a:pt x="682264" y="3121269"/>
                          <a:pt x="760131" y="3366727"/>
                        </a:cubicBezTo>
                        <a:lnTo>
                          <a:pt x="768403" y="3388821"/>
                        </a:lnTo>
                        <a:lnTo>
                          <a:pt x="702183" y="3315746"/>
                        </a:lnTo>
                        <a:cubicBezTo>
                          <a:pt x="622397" y="3221897"/>
                          <a:pt x="547736" y="3121985"/>
                          <a:pt x="478892" y="3016134"/>
                        </a:cubicBezTo>
                        <a:cubicBezTo>
                          <a:pt x="87950" y="2415030"/>
                          <a:pt x="-45066" y="1758926"/>
                          <a:pt x="13014" y="1104343"/>
                        </a:cubicBezTo>
                        <a:cubicBezTo>
                          <a:pt x="28231" y="986624"/>
                          <a:pt x="47505" y="862080"/>
                          <a:pt x="82250" y="738398"/>
                        </a:cubicBezTo>
                        <a:cubicBezTo>
                          <a:pt x="140157" y="532260"/>
                          <a:pt x="241038" y="328518"/>
                          <a:pt x="437728" y="162754"/>
                        </a:cubicBezTo>
                        <a:cubicBezTo>
                          <a:pt x="563328" y="56805"/>
                          <a:pt x="751463" y="-4529"/>
                          <a:pt x="948436" y="262"/>
                        </a:cubicBezTo>
                        <a:close/>
                      </a:path>
                    </a:pathLst>
                  </a:cu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sp>
                <p:nvSpPr>
                  <p:cNvPr id="25" name="Freeform 24"/>
                  <p:cNvSpPr/>
                  <p:nvPr/>
                </p:nvSpPr>
                <p:spPr>
                  <a:xfrm>
                    <a:off x="2573237" y="4513373"/>
                    <a:ext cx="3199813" cy="2064134"/>
                  </a:xfrm>
                  <a:custGeom>
                    <a:avLst/>
                    <a:gdLst>
                      <a:gd name="connsiteX0" fmla="*/ 802092 w 3199813"/>
                      <a:gd name="connsiteY0" fmla="*/ 1181 h 2064134"/>
                      <a:gd name="connsiteX1" fmla="*/ 1258735 w 3199813"/>
                      <a:gd name="connsiteY1" fmla="*/ 94243 h 2064134"/>
                      <a:gd name="connsiteX2" fmla="*/ 1534349 w 3199813"/>
                      <a:gd name="connsiteY2" fmla="*/ 259991 h 2064134"/>
                      <a:gd name="connsiteX3" fmla="*/ 2356632 w 3199813"/>
                      <a:gd name="connsiteY3" fmla="*/ 336338 h 2064134"/>
                      <a:gd name="connsiteX4" fmla="*/ 2413308 w 3199813"/>
                      <a:gd name="connsiteY4" fmla="*/ 318737 h 2064134"/>
                      <a:gd name="connsiteX5" fmla="*/ 2384558 w 3199813"/>
                      <a:gd name="connsiteY5" fmla="*/ 355214 h 2064134"/>
                      <a:gd name="connsiteX6" fmla="*/ 2383717 w 3199813"/>
                      <a:gd name="connsiteY6" fmla="*/ 1356910 h 2064134"/>
                      <a:gd name="connsiteX7" fmla="*/ 2570751 w 3199813"/>
                      <a:gd name="connsiteY7" fmla="*/ 1568166 h 2064134"/>
                      <a:gd name="connsiteX8" fmla="*/ 3176229 w 3199813"/>
                      <a:gd name="connsiteY8" fmla="*/ 1822425 h 2064134"/>
                      <a:gd name="connsiteX9" fmla="*/ 3199813 w 3199813"/>
                      <a:gd name="connsiteY9" fmla="*/ 1821796 h 2064134"/>
                      <a:gd name="connsiteX10" fmla="*/ 3109160 w 3199813"/>
                      <a:gd name="connsiteY10" fmla="*/ 1860618 h 2064134"/>
                      <a:gd name="connsiteX11" fmla="*/ 2753175 w 3199813"/>
                      <a:gd name="connsiteY11" fmla="*/ 1974199 h 2064134"/>
                      <a:gd name="connsiteX12" fmla="*/ 793866 w 3199813"/>
                      <a:gd name="connsiteY12" fmla="*/ 1792277 h 2064134"/>
                      <a:gd name="connsiteX13" fmla="*/ 470399 w 3199813"/>
                      <a:gd name="connsiteY13" fmla="*/ 1607674 h 2064134"/>
                      <a:gd name="connsiteX14" fmla="*/ 41849 w 3199813"/>
                      <a:gd name="connsiteY14" fmla="*/ 1084151 h 2064134"/>
                      <a:gd name="connsiteX15" fmla="*/ 649713 w 3199813"/>
                      <a:gd name="connsiteY15" fmla="*/ 24126 h 2064134"/>
                      <a:gd name="connsiteX16" fmla="*/ 802092 w 3199813"/>
                      <a:gd name="connsiteY16" fmla="*/ 1181 h 206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813" h="2064134">
                        <a:moveTo>
                          <a:pt x="802092" y="1181"/>
                        </a:moveTo>
                        <a:cubicBezTo>
                          <a:pt x="957297" y="-7010"/>
                          <a:pt x="1118109" y="27795"/>
                          <a:pt x="1258735" y="94243"/>
                        </a:cubicBezTo>
                        <a:lnTo>
                          <a:pt x="1534349" y="259991"/>
                        </a:lnTo>
                        <a:cubicBezTo>
                          <a:pt x="1780919" y="376208"/>
                          <a:pt x="2069156" y="410080"/>
                          <a:pt x="2356632" y="336338"/>
                        </a:cubicBezTo>
                        <a:lnTo>
                          <a:pt x="2413308" y="318737"/>
                        </a:lnTo>
                        <a:lnTo>
                          <a:pt x="2384558" y="355214"/>
                        </a:lnTo>
                        <a:cubicBezTo>
                          <a:pt x="2207394" y="602145"/>
                          <a:pt x="2147972" y="949043"/>
                          <a:pt x="2383717" y="1356910"/>
                        </a:cubicBezTo>
                        <a:cubicBezTo>
                          <a:pt x="2422227" y="1415834"/>
                          <a:pt x="2485399" y="1493482"/>
                          <a:pt x="2570751" y="1568166"/>
                        </a:cubicBezTo>
                        <a:cubicBezTo>
                          <a:pt x="2714782" y="1694196"/>
                          <a:pt x="2918794" y="1816137"/>
                          <a:pt x="3176229" y="1822425"/>
                        </a:cubicBezTo>
                        <a:lnTo>
                          <a:pt x="3199813" y="1821796"/>
                        </a:lnTo>
                        <a:lnTo>
                          <a:pt x="3109160" y="1860618"/>
                        </a:lnTo>
                        <a:cubicBezTo>
                          <a:pt x="2994448" y="1905503"/>
                          <a:pt x="2875672" y="1943568"/>
                          <a:pt x="2753175" y="1974199"/>
                        </a:cubicBezTo>
                        <a:cubicBezTo>
                          <a:pt x="2057541" y="2148142"/>
                          <a:pt x="1393877" y="2060304"/>
                          <a:pt x="793866" y="1792277"/>
                        </a:cubicBezTo>
                        <a:cubicBezTo>
                          <a:pt x="687514" y="1739564"/>
                          <a:pt x="576031" y="1680793"/>
                          <a:pt x="470399" y="1607674"/>
                        </a:cubicBezTo>
                        <a:cubicBezTo>
                          <a:pt x="294345" y="1485810"/>
                          <a:pt x="134546" y="1324092"/>
                          <a:pt x="41849" y="1084151"/>
                        </a:cubicBezTo>
                        <a:cubicBezTo>
                          <a:pt x="-93660" y="733863"/>
                          <a:pt x="97589" y="150551"/>
                          <a:pt x="649713" y="24126"/>
                        </a:cubicBezTo>
                        <a:cubicBezTo>
                          <a:pt x="699246" y="11420"/>
                          <a:pt x="750358" y="3912"/>
                          <a:pt x="802092" y="1181"/>
                        </a:cubicBezTo>
                        <a:close/>
                      </a:path>
                    </a:pathLst>
                  </a:cu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sp>
                <p:nvSpPr>
                  <p:cNvPr id="26" name="Freeform 25"/>
                  <p:cNvSpPr/>
                  <p:nvPr/>
                </p:nvSpPr>
                <p:spPr>
                  <a:xfrm>
                    <a:off x="4940146" y="3408537"/>
                    <a:ext cx="2515204" cy="2776294"/>
                  </a:xfrm>
                  <a:custGeom>
                    <a:avLst/>
                    <a:gdLst>
                      <a:gd name="connsiteX0" fmla="*/ 2501266 w 2515204"/>
                      <a:gd name="connsiteY0" fmla="*/ 0 h 2776294"/>
                      <a:gd name="connsiteX1" fmla="*/ 2510174 w 2515204"/>
                      <a:gd name="connsiteY1" fmla="*/ 98213 h 2776294"/>
                      <a:gd name="connsiteX2" fmla="*/ 2508191 w 2515204"/>
                      <a:gd name="connsiteY2" fmla="*/ 471873 h 2776294"/>
                      <a:gd name="connsiteX3" fmla="*/ 1729713 w 2515204"/>
                      <a:gd name="connsiteY3" fmla="*/ 2279069 h 2776294"/>
                      <a:gd name="connsiteX4" fmla="*/ 1454187 w 2515204"/>
                      <a:gd name="connsiteY4" fmla="*/ 2529659 h 2776294"/>
                      <a:gd name="connsiteX5" fmla="*/ 823858 w 2515204"/>
                      <a:gd name="connsiteY5" fmla="*/ 2775457 h 2776294"/>
                      <a:gd name="connsiteX6" fmla="*/ 3555 w 2515204"/>
                      <a:gd name="connsiteY6" fmla="*/ 1869779 h 2776294"/>
                      <a:gd name="connsiteX7" fmla="*/ 258438 w 2515204"/>
                      <a:gd name="connsiteY7" fmla="*/ 1312232 h 2776294"/>
                      <a:gd name="connsiteX8" fmla="*/ 501243 w 2515204"/>
                      <a:gd name="connsiteY8" fmla="*/ 1101327 h 2776294"/>
                      <a:gd name="connsiteX9" fmla="*/ 827954 w 2515204"/>
                      <a:gd name="connsiteY9" fmla="*/ 342881 h 2776294"/>
                      <a:gd name="connsiteX10" fmla="*/ 828728 w 2515204"/>
                      <a:gd name="connsiteY10" fmla="*/ 283540 h 2776294"/>
                      <a:gd name="connsiteX11" fmla="*/ 854535 w 2515204"/>
                      <a:gd name="connsiteY11" fmla="*/ 322155 h 2776294"/>
                      <a:gd name="connsiteX12" fmla="*/ 1806945 w 2515204"/>
                      <a:gd name="connsiteY12" fmla="*/ 632496 h 2776294"/>
                      <a:gd name="connsiteX13" fmla="*/ 2065658 w 2515204"/>
                      <a:gd name="connsiteY13" fmla="*/ 519898 h 2776294"/>
                      <a:gd name="connsiteX14" fmla="*/ 2494576 w 2515204"/>
                      <a:gd name="connsiteY14" fmla="*/ 22624 h 2776294"/>
                      <a:gd name="connsiteX15" fmla="*/ 2501266 w 2515204"/>
                      <a:gd name="connsiteY15" fmla="*/ 0 h 277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15204" h="2776294">
                        <a:moveTo>
                          <a:pt x="2501266" y="0"/>
                        </a:moveTo>
                        <a:lnTo>
                          <a:pt x="2510174" y="98213"/>
                        </a:lnTo>
                        <a:cubicBezTo>
                          <a:pt x="2517414" y="221180"/>
                          <a:pt x="2516912" y="345906"/>
                          <a:pt x="2508191" y="471873"/>
                        </a:cubicBezTo>
                        <a:cubicBezTo>
                          <a:pt x="2458658" y="1187212"/>
                          <a:pt x="2170035" y="1791250"/>
                          <a:pt x="1729713" y="2279069"/>
                        </a:cubicBezTo>
                        <a:cubicBezTo>
                          <a:pt x="1646715" y="2363927"/>
                          <a:pt x="1556369" y="2451792"/>
                          <a:pt x="1454187" y="2529659"/>
                        </a:cubicBezTo>
                        <a:cubicBezTo>
                          <a:pt x="1283884" y="2659439"/>
                          <a:pt x="1080701" y="2761443"/>
                          <a:pt x="823858" y="2775457"/>
                        </a:cubicBezTo>
                        <a:cubicBezTo>
                          <a:pt x="448840" y="2796089"/>
                          <a:pt x="-46824" y="2433947"/>
                          <a:pt x="3555" y="1869779"/>
                        </a:cubicBezTo>
                        <a:cubicBezTo>
                          <a:pt x="16444" y="1665638"/>
                          <a:pt x="116236" y="1463178"/>
                          <a:pt x="258438" y="1312232"/>
                        </a:cubicBezTo>
                        <a:lnTo>
                          <a:pt x="501243" y="1101327"/>
                        </a:lnTo>
                        <a:cubicBezTo>
                          <a:pt x="687967" y="902738"/>
                          <a:pt x="809252" y="639075"/>
                          <a:pt x="827954" y="342881"/>
                        </a:cubicBezTo>
                        <a:lnTo>
                          <a:pt x="828728" y="283540"/>
                        </a:lnTo>
                        <a:lnTo>
                          <a:pt x="854535" y="322155"/>
                        </a:lnTo>
                        <a:cubicBezTo>
                          <a:pt x="1034634" y="566954"/>
                          <a:pt x="1346191" y="730665"/>
                          <a:pt x="1806945" y="632496"/>
                        </a:cubicBezTo>
                        <a:cubicBezTo>
                          <a:pt x="1874885" y="614079"/>
                          <a:pt x="1968254" y="577993"/>
                          <a:pt x="2065658" y="519898"/>
                        </a:cubicBezTo>
                        <a:cubicBezTo>
                          <a:pt x="2230027" y="421861"/>
                          <a:pt x="2409043" y="265516"/>
                          <a:pt x="2494576" y="22624"/>
                        </a:cubicBezTo>
                        <a:lnTo>
                          <a:pt x="2501266" y="0"/>
                        </a:lnTo>
                        <a:close/>
                      </a:path>
                    </a:pathLst>
                  </a:cu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sp>
                <p:nvSpPr>
                  <p:cNvPr id="27" name="Freeform 26"/>
                  <p:cNvSpPr/>
                  <p:nvPr/>
                </p:nvSpPr>
                <p:spPr>
                  <a:xfrm>
                    <a:off x="4917413" y="934594"/>
                    <a:ext cx="2412427" cy="2998071"/>
                  </a:xfrm>
                  <a:custGeom>
                    <a:avLst/>
                    <a:gdLst>
                      <a:gd name="connsiteX0" fmla="*/ 217853 w 2412427"/>
                      <a:gd name="connsiteY0" fmla="*/ 0 h 2998071"/>
                      <a:gd name="connsiteX1" fmla="*/ 314378 w 2412427"/>
                      <a:gd name="connsiteY1" fmla="*/ 20196 h 2998071"/>
                      <a:gd name="connsiteX2" fmla="*/ 671132 w 2412427"/>
                      <a:gd name="connsiteY2" fmla="*/ 131340 h 2998071"/>
                      <a:gd name="connsiteX3" fmla="*/ 2171757 w 2412427"/>
                      <a:gd name="connsiteY3" fmla="*/ 1404175 h 2998071"/>
                      <a:gd name="connsiteX4" fmla="*/ 2330842 w 2412427"/>
                      <a:gd name="connsiteY4" fmla="*/ 1740926 h 2998071"/>
                      <a:gd name="connsiteX5" fmla="*/ 2381609 w 2412427"/>
                      <a:gd name="connsiteY5" fmla="*/ 2415577 h 2998071"/>
                      <a:gd name="connsiteX6" fmla="*/ 1275671 w 2412427"/>
                      <a:gd name="connsiteY6" fmla="*/ 2935243 h 2998071"/>
                      <a:gd name="connsiteX7" fmla="*/ 817007 w 2412427"/>
                      <a:gd name="connsiteY7" fmla="*/ 2528486 h 2998071"/>
                      <a:gd name="connsiteX8" fmla="*/ 686306 w 2412427"/>
                      <a:gd name="connsiteY8" fmla="*/ 2234628 h 2998071"/>
                      <a:gd name="connsiteX9" fmla="*/ 56522 w 2412427"/>
                      <a:gd name="connsiteY9" fmla="*/ 1700445 h 2998071"/>
                      <a:gd name="connsiteX10" fmla="*/ 0 w 2412427"/>
                      <a:gd name="connsiteY10" fmla="*/ 1682355 h 2998071"/>
                      <a:gd name="connsiteX11" fmla="*/ 44473 w 2412427"/>
                      <a:gd name="connsiteY11" fmla="*/ 1668965 h 2998071"/>
                      <a:gd name="connsiteX12" fmla="*/ 619711 w 2412427"/>
                      <a:gd name="connsiteY12" fmla="*/ 848906 h 2998071"/>
                      <a:gd name="connsiteX13" fmla="*/ 587674 w 2412427"/>
                      <a:gd name="connsiteY13" fmla="*/ 568577 h 2998071"/>
                      <a:gd name="connsiteX14" fmla="*/ 237532 w 2412427"/>
                      <a:gd name="connsiteY14" fmla="*/ 13012 h 2998071"/>
                      <a:gd name="connsiteX15" fmla="*/ 217853 w 2412427"/>
                      <a:gd name="connsiteY15" fmla="*/ 0 h 2998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2427" h="2998071">
                        <a:moveTo>
                          <a:pt x="217853" y="0"/>
                        </a:moveTo>
                        <a:lnTo>
                          <a:pt x="314378" y="20196"/>
                        </a:lnTo>
                        <a:cubicBezTo>
                          <a:pt x="434089" y="49224"/>
                          <a:pt x="553218" y="86170"/>
                          <a:pt x="671132" y="131340"/>
                        </a:cubicBezTo>
                        <a:cubicBezTo>
                          <a:pt x="1340731" y="387853"/>
                          <a:pt x="1833991" y="840468"/>
                          <a:pt x="2171757" y="1404175"/>
                        </a:cubicBezTo>
                        <a:cubicBezTo>
                          <a:pt x="2228641" y="1508356"/>
                          <a:pt x="2286253" y="1620443"/>
                          <a:pt x="2330842" y="1740926"/>
                        </a:cubicBezTo>
                        <a:cubicBezTo>
                          <a:pt x="2405159" y="1941732"/>
                          <a:pt x="2443301" y="2165860"/>
                          <a:pt x="2381609" y="2415577"/>
                        </a:cubicBezTo>
                        <a:cubicBezTo>
                          <a:pt x="2291695" y="2780241"/>
                          <a:pt x="1800459" y="3148367"/>
                          <a:pt x="1275671" y="2935243"/>
                        </a:cubicBezTo>
                        <a:cubicBezTo>
                          <a:pt x="1084219" y="2863231"/>
                          <a:pt x="919781" y="2708607"/>
                          <a:pt x="817007" y="2528486"/>
                        </a:cubicBezTo>
                        <a:lnTo>
                          <a:pt x="686306" y="2234628"/>
                        </a:lnTo>
                        <a:cubicBezTo>
                          <a:pt x="550987" y="1998001"/>
                          <a:pt x="334306" y="1804928"/>
                          <a:pt x="56522" y="1700445"/>
                        </a:cubicBezTo>
                        <a:lnTo>
                          <a:pt x="0" y="1682355"/>
                        </a:lnTo>
                        <a:lnTo>
                          <a:pt x="44473" y="1668965"/>
                        </a:lnTo>
                        <a:cubicBezTo>
                          <a:pt x="331231" y="1568308"/>
                          <a:pt x="578879" y="1318229"/>
                          <a:pt x="619711" y="848906"/>
                        </a:cubicBezTo>
                        <a:cubicBezTo>
                          <a:pt x="621963" y="778550"/>
                          <a:pt x="614752" y="678710"/>
                          <a:pt x="587674" y="568577"/>
                        </a:cubicBezTo>
                        <a:cubicBezTo>
                          <a:pt x="541978" y="382727"/>
                          <a:pt x="444804" y="165822"/>
                          <a:pt x="237532" y="13012"/>
                        </a:cubicBezTo>
                        <a:lnTo>
                          <a:pt x="217853" y="0"/>
                        </a:ln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grpSp>
            <p:grpSp>
              <p:nvGrpSpPr>
                <p:cNvPr id="17" name="Group 16"/>
                <p:cNvGrpSpPr/>
                <p:nvPr/>
              </p:nvGrpSpPr>
              <p:grpSpPr>
                <a:xfrm>
                  <a:off x="2044801" y="1195505"/>
                  <a:ext cx="5080184" cy="5084997"/>
                  <a:chOff x="2042706" y="1195505"/>
                  <a:chExt cx="5080184" cy="5084997"/>
                </a:xfrm>
              </p:grpSpPr>
              <p:sp>
                <p:nvSpPr>
                  <p:cNvPr id="18" name="Freeform 17"/>
                  <p:cNvSpPr/>
                  <p:nvPr/>
                </p:nvSpPr>
                <p:spPr>
                  <a:xfrm>
                    <a:off x="2588892" y="1195505"/>
                    <a:ext cx="2814401" cy="1383633"/>
                  </a:xfrm>
                  <a:custGeom>
                    <a:avLst/>
                    <a:gdLst>
                      <a:gd name="connsiteX0" fmla="*/ 1996002 w 2814401"/>
                      <a:gd name="connsiteY0" fmla="*/ 0 h 1383633"/>
                      <a:gd name="connsiteX1" fmla="*/ 2508342 w 2814401"/>
                      <a:gd name="connsiteY1" fmla="*/ 51655 h 1383633"/>
                      <a:gd name="connsiteX2" fmla="*/ 2686713 w 2814401"/>
                      <a:gd name="connsiteY2" fmla="*/ 97524 h 1383633"/>
                      <a:gd name="connsiteX3" fmla="*/ 2754950 w 2814401"/>
                      <a:gd name="connsiteY3" fmla="*/ 233779 h 1383633"/>
                      <a:gd name="connsiteX4" fmla="*/ 2673518 w 2814401"/>
                      <a:gd name="connsiteY4" fmla="*/ 1005765 h 1383633"/>
                      <a:gd name="connsiteX5" fmla="*/ 2634384 w 2814401"/>
                      <a:gd name="connsiteY5" fmla="*/ 1056568 h 1383633"/>
                      <a:gd name="connsiteX6" fmla="*/ 2625425 w 2814401"/>
                      <a:gd name="connsiteY6" fmla="*/ 1052252 h 1383633"/>
                      <a:gd name="connsiteX7" fmla="*/ 1996002 w 2814401"/>
                      <a:gd name="connsiteY7" fmla="*/ 925153 h 1383633"/>
                      <a:gd name="connsiteX8" fmla="*/ 967417 w 2814401"/>
                      <a:gd name="connsiteY8" fmla="*/ 1294476 h 1383633"/>
                      <a:gd name="connsiteX9" fmla="*/ 869339 w 2814401"/>
                      <a:gd name="connsiteY9" fmla="*/ 1383633 h 1383633"/>
                      <a:gd name="connsiteX10" fmla="*/ 799552 w 2814401"/>
                      <a:gd name="connsiteY10" fmla="*/ 1294619 h 1383633"/>
                      <a:gd name="connsiteX11" fmla="*/ 424009 w 2814401"/>
                      <a:gd name="connsiteY11" fmla="*/ 1035187 h 1383633"/>
                      <a:gd name="connsiteX12" fmla="*/ 148343 w 2814401"/>
                      <a:gd name="connsiteY12" fmla="*/ 975034 h 1383633"/>
                      <a:gd name="connsiteX13" fmla="*/ 0 w 2814401"/>
                      <a:gd name="connsiteY13" fmla="*/ 971144 h 1383633"/>
                      <a:gd name="connsiteX14" fmla="*/ 34326 w 2814401"/>
                      <a:gd name="connsiteY14" fmla="*/ 925234 h 1383633"/>
                      <a:gd name="connsiteX15" fmla="*/ 1996002 w 2814401"/>
                      <a:gd name="connsiteY15" fmla="*/ 0 h 1383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4401" h="1383633">
                        <a:moveTo>
                          <a:pt x="1996002" y="0"/>
                        </a:moveTo>
                        <a:cubicBezTo>
                          <a:pt x="2171504" y="0"/>
                          <a:pt x="2342852" y="17786"/>
                          <a:pt x="2508342" y="51655"/>
                        </a:cubicBezTo>
                        <a:lnTo>
                          <a:pt x="2686713" y="97524"/>
                        </a:lnTo>
                        <a:lnTo>
                          <a:pt x="2754950" y="233779"/>
                        </a:lnTo>
                        <a:cubicBezTo>
                          <a:pt x="2845124" y="466109"/>
                          <a:pt x="2843771" y="755284"/>
                          <a:pt x="2673518" y="1005765"/>
                        </a:cubicBezTo>
                        <a:lnTo>
                          <a:pt x="2634384" y="1056568"/>
                        </a:lnTo>
                        <a:lnTo>
                          <a:pt x="2625425" y="1052252"/>
                        </a:lnTo>
                        <a:cubicBezTo>
                          <a:pt x="2431966" y="970410"/>
                          <a:pt x="2219268" y="925153"/>
                          <a:pt x="1996002" y="925153"/>
                        </a:cubicBezTo>
                        <a:cubicBezTo>
                          <a:pt x="1605287" y="925153"/>
                          <a:pt x="1246937" y="1063752"/>
                          <a:pt x="967417" y="1294476"/>
                        </a:cubicBezTo>
                        <a:lnTo>
                          <a:pt x="869339" y="1383633"/>
                        </a:lnTo>
                        <a:lnTo>
                          <a:pt x="799552" y="1294619"/>
                        </a:lnTo>
                        <a:cubicBezTo>
                          <a:pt x="708713" y="1195354"/>
                          <a:pt x="585645" y="1106482"/>
                          <a:pt x="424009" y="1035187"/>
                        </a:cubicBezTo>
                        <a:cubicBezTo>
                          <a:pt x="358146" y="1010349"/>
                          <a:pt x="261322" y="984950"/>
                          <a:pt x="148343" y="975034"/>
                        </a:cubicBezTo>
                        <a:lnTo>
                          <a:pt x="0" y="971144"/>
                        </a:lnTo>
                        <a:lnTo>
                          <a:pt x="34326" y="925234"/>
                        </a:lnTo>
                        <a:cubicBezTo>
                          <a:pt x="500601" y="360170"/>
                          <a:pt x="1206245" y="0"/>
                          <a:pt x="1996002" y="0"/>
                        </a:cubicBezTo>
                        <a:close/>
                      </a:path>
                    </a:pathLst>
                  </a:custGeom>
                  <a:solidFill>
                    <a:srgbClr val="FFFFFF">
                      <a:alpha val="2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sp>
                <p:nvSpPr>
                  <p:cNvPr id="19" name="Freeform 18"/>
                  <p:cNvSpPr/>
                  <p:nvPr/>
                </p:nvSpPr>
                <p:spPr>
                  <a:xfrm>
                    <a:off x="2042706" y="2273685"/>
                    <a:ext cx="1318382" cy="2869290"/>
                  </a:xfrm>
                  <a:custGeom>
                    <a:avLst/>
                    <a:gdLst>
                      <a:gd name="connsiteX0" fmla="*/ 620167 w 1318382"/>
                      <a:gd name="connsiteY0" fmla="*/ 262 h 2869290"/>
                      <a:gd name="connsiteX1" fmla="*/ 1309633 w 1318382"/>
                      <a:gd name="connsiteY1" fmla="*/ 392389 h 2869290"/>
                      <a:gd name="connsiteX2" fmla="*/ 1318382 w 1318382"/>
                      <a:gd name="connsiteY2" fmla="*/ 409150 h 2869290"/>
                      <a:gd name="connsiteX3" fmla="*/ 1294405 w 1318382"/>
                      <a:gd name="connsiteY3" fmla="*/ 435536 h 2869290"/>
                      <a:gd name="connsiteX4" fmla="*/ 925153 w 1318382"/>
                      <a:gd name="connsiteY4" fmla="*/ 1464318 h 2869290"/>
                      <a:gd name="connsiteX5" fmla="*/ 1052228 w 1318382"/>
                      <a:gd name="connsiteY5" fmla="*/ 2093862 h 2869290"/>
                      <a:gd name="connsiteX6" fmla="*/ 1076372 w 1318382"/>
                      <a:gd name="connsiteY6" fmla="*/ 2143993 h 2869290"/>
                      <a:gd name="connsiteX7" fmla="*/ 972735 w 1318382"/>
                      <a:gd name="connsiteY7" fmla="*/ 2183620 h 2869290"/>
                      <a:gd name="connsiteX8" fmla="*/ 613998 w 1318382"/>
                      <a:gd name="connsiteY8" fmla="*/ 2465835 h 2869290"/>
                      <a:gd name="connsiteX9" fmla="*/ 475144 w 1318382"/>
                      <a:gd name="connsiteY9" fmla="*/ 2711457 h 2869290"/>
                      <a:gd name="connsiteX10" fmla="*/ 426941 w 1318382"/>
                      <a:gd name="connsiteY10" fmla="*/ 2854088 h 2869290"/>
                      <a:gd name="connsiteX11" fmla="*/ 424105 w 1318382"/>
                      <a:gd name="connsiteY11" fmla="*/ 2869290 h 2869290"/>
                      <a:gd name="connsiteX12" fmla="*/ 306828 w 1318382"/>
                      <a:gd name="connsiteY12" fmla="*/ 2676224 h 2869290"/>
                      <a:gd name="connsiteX13" fmla="*/ 0 w 1318382"/>
                      <a:gd name="connsiteY13" fmla="*/ 1464318 h 2869290"/>
                      <a:gd name="connsiteX14" fmla="*/ 434166 w 1318382"/>
                      <a:gd name="connsiteY14" fmla="*/ 42783 h 2869290"/>
                      <a:gd name="connsiteX15" fmla="*/ 456476 w 1318382"/>
                      <a:gd name="connsiteY15" fmla="*/ 12945 h 2869290"/>
                      <a:gd name="connsiteX16" fmla="*/ 474933 w 1318382"/>
                      <a:gd name="connsiteY16" fmla="*/ 8731 h 2869290"/>
                      <a:gd name="connsiteX17" fmla="*/ 620167 w 1318382"/>
                      <a:gd name="connsiteY17" fmla="*/ 262 h 286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8382" h="2869290">
                        <a:moveTo>
                          <a:pt x="620167" y="262"/>
                        </a:moveTo>
                        <a:cubicBezTo>
                          <a:pt x="873419" y="6423"/>
                          <a:pt x="1141282" y="121892"/>
                          <a:pt x="1309633" y="392389"/>
                        </a:cubicBezTo>
                        <a:lnTo>
                          <a:pt x="1318382" y="409150"/>
                        </a:lnTo>
                        <a:lnTo>
                          <a:pt x="1294405" y="435536"/>
                        </a:lnTo>
                        <a:cubicBezTo>
                          <a:pt x="1063726" y="715108"/>
                          <a:pt x="925153" y="1073527"/>
                          <a:pt x="925153" y="1464318"/>
                        </a:cubicBezTo>
                        <a:cubicBezTo>
                          <a:pt x="925153" y="1687627"/>
                          <a:pt x="970401" y="1900366"/>
                          <a:pt x="1052228" y="2093862"/>
                        </a:cubicBezTo>
                        <a:lnTo>
                          <a:pt x="1076372" y="2143993"/>
                        </a:lnTo>
                        <a:lnTo>
                          <a:pt x="972735" y="2183620"/>
                        </a:lnTo>
                        <a:cubicBezTo>
                          <a:pt x="851076" y="2241106"/>
                          <a:pt x="729834" y="2332451"/>
                          <a:pt x="613998" y="2465835"/>
                        </a:cubicBezTo>
                        <a:cubicBezTo>
                          <a:pt x="570823" y="2521431"/>
                          <a:pt x="517972" y="2606441"/>
                          <a:pt x="475144" y="2711457"/>
                        </a:cubicBezTo>
                        <a:cubicBezTo>
                          <a:pt x="457076" y="2755761"/>
                          <a:pt x="440470" y="2803526"/>
                          <a:pt x="426941" y="2854088"/>
                        </a:cubicBezTo>
                        <a:lnTo>
                          <a:pt x="424105" y="2869290"/>
                        </a:lnTo>
                        <a:lnTo>
                          <a:pt x="306828" y="2676224"/>
                        </a:lnTo>
                        <a:cubicBezTo>
                          <a:pt x="111150" y="2315969"/>
                          <a:pt x="0" y="1903125"/>
                          <a:pt x="0" y="1464318"/>
                        </a:cubicBezTo>
                        <a:cubicBezTo>
                          <a:pt x="0" y="937750"/>
                          <a:pt x="160056" y="448568"/>
                          <a:pt x="434166" y="42783"/>
                        </a:cubicBezTo>
                        <a:lnTo>
                          <a:pt x="456476" y="12945"/>
                        </a:lnTo>
                        <a:lnTo>
                          <a:pt x="474933" y="8731"/>
                        </a:lnTo>
                        <a:cubicBezTo>
                          <a:pt x="522233" y="1999"/>
                          <a:pt x="570924" y="-936"/>
                          <a:pt x="620167" y="262"/>
                        </a:cubicBezTo>
                        <a:close/>
                      </a:path>
                    </a:pathLst>
                  </a:custGeom>
                  <a:solidFill>
                    <a:srgbClr val="FFFFFF">
                      <a:alpha val="2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sp>
                <p:nvSpPr>
                  <p:cNvPr id="20" name="Freeform 19"/>
                  <p:cNvSpPr/>
                  <p:nvPr/>
                </p:nvSpPr>
                <p:spPr>
                  <a:xfrm>
                    <a:off x="2576365" y="4548024"/>
                    <a:ext cx="2702105" cy="1732478"/>
                  </a:xfrm>
                  <a:custGeom>
                    <a:avLst/>
                    <a:gdLst>
                      <a:gd name="connsiteX0" fmla="*/ 610409 w 2702105"/>
                      <a:gd name="connsiteY0" fmla="*/ 0 h 1732478"/>
                      <a:gd name="connsiteX1" fmla="*/ 667658 w 2702105"/>
                      <a:gd name="connsiteY1" fmla="*/ 94253 h 1732478"/>
                      <a:gd name="connsiteX2" fmla="*/ 2008529 w 2702105"/>
                      <a:gd name="connsiteY2" fmla="*/ 807325 h 1732478"/>
                      <a:gd name="connsiteX3" fmla="*/ 2173861 w 2702105"/>
                      <a:gd name="connsiteY3" fmla="*/ 798975 h 1732478"/>
                      <a:gd name="connsiteX4" fmla="*/ 2227170 w 2702105"/>
                      <a:gd name="connsiteY4" fmla="*/ 790838 h 1732478"/>
                      <a:gd name="connsiteX5" fmla="*/ 2230543 w 2702105"/>
                      <a:gd name="connsiteY5" fmla="*/ 891186 h 1732478"/>
                      <a:gd name="connsiteX6" fmla="*/ 2380589 w 2702105"/>
                      <a:gd name="connsiteY6" fmla="*/ 1322259 h 1732478"/>
                      <a:gd name="connsiteX7" fmla="*/ 2567623 w 2702105"/>
                      <a:gd name="connsiteY7" fmla="*/ 1533515 h 1732478"/>
                      <a:gd name="connsiteX8" fmla="*/ 2686790 w 2702105"/>
                      <a:gd name="connsiteY8" fmla="*/ 1625528 h 1732478"/>
                      <a:gd name="connsiteX9" fmla="*/ 2702105 w 2702105"/>
                      <a:gd name="connsiteY9" fmla="*/ 1634217 h 1732478"/>
                      <a:gd name="connsiteX10" fmla="*/ 2520869 w 2702105"/>
                      <a:gd name="connsiteY10" fmla="*/ 1680823 h 1732478"/>
                      <a:gd name="connsiteX11" fmla="*/ 2008529 w 2702105"/>
                      <a:gd name="connsiteY11" fmla="*/ 1732478 h 1732478"/>
                      <a:gd name="connsiteX12" fmla="*/ 46853 w 2702105"/>
                      <a:gd name="connsiteY12" fmla="*/ 807244 h 1732478"/>
                      <a:gd name="connsiteX13" fmla="*/ 0 w 2702105"/>
                      <a:gd name="connsiteY13" fmla="*/ 744581 h 1732478"/>
                      <a:gd name="connsiteX14" fmla="*/ 8452 w 2702105"/>
                      <a:gd name="connsiteY14" fmla="*/ 673891 h 1732478"/>
                      <a:gd name="connsiteX15" fmla="*/ 547282 w 2702105"/>
                      <a:gd name="connsiteY15" fmla="*/ 18365 h 1732478"/>
                      <a:gd name="connsiteX16" fmla="*/ 610409 w 2702105"/>
                      <a:gd name="connsiteY16" fmla="*/ 0 h 17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02105" h="1732478">
                        <a:moveTo>
                          <a:pt x="610409" y="0"/>
                        </a:moveTo>
                        <a:lnTo>
                          <a:pt x="667658" y="94253"/>
                        </a:lnTo>
                        <a:cubicBezTo>
                          <a:pt x="958251" y="524470"/>
                          <a:pt x="1450364" y="807325"/>
                          <a:pt x="2008529" y="807325"/>
                        </a:cubicBezTo>
                        <a:cubicBezTo>
                          <a:pt x="2064346" y="807325"/>
                          <a:pt x="2119502" y="804497"/>
                          <a:pt x="2173861" y="798975"/>
                        </a:cubicBezTo>
                        <a:lnTo>
                          <a:pt x="2227170" y="790838"/>
                        </a:lnTo>
                        <a:lnTo>
                          <a:pt x="2230543" y="891186"/>
                        </a:lnTo>
                        <a:cubicBezTo>
                          <a:pt x="2245288" y="1024933"/>
                          <a:pt x="2292185" y="1169309"/>
                          <a:pt x="2380589" y="1322259"/>
                        </a:cubicBezTo>
                        <a:cubicBezTo>
                          <a:pt x="2419099" y="1381183"/>
                          <a:pt x="2482271" y="1458831"/>
                          <a:pt x="2567623" y="1533515"/>
                        </a:cubicBezTo>
                        <a:cubicBezTo>
                          <a:pt x="2603631" y="1565023"/>
                          <a:pt x="2643388" y="1596275"/>
                          <a:pt x="2686790" y="1625528"/>
                        </a:cubicBezTo>
                        <a:lnTo>
                          <a:pt x="2702105" y="1634217"/>
                        </a:lnTo>
                        <a:lnTo>
                          <a:pt x="2520869" y="1680823"/>
                        </a:lnTo>
                        <a:cubicBezTo>
                          <a:pt x="2355379" y="1714692"/>
                          <a:pt x="2184031" y="1732478"/>
                          <a:pt x="2008529" y="1732478"/>
                        </a:cubicBezTo>
                        <a:cubicBezTo>
                          <a:pt x="1218772" y="1732478"/>
                          <a:pt x="513128" y="1372308"/>
                          <a:pt x="46853" y="807244"/>
                        </a:cubicBezTo>
                        <a:lnTo>
                          <a:pt x="0" y="744581"/>
                        </a:lnTo>
                        <a:lnTo>
                          <a:pt x="8452" y="673891"/>
                        </a:lnTo>
                        <a:cubicBezTo>
                          <a:pt x="53482" y="406045"/>
                          <a:pt x="230315" y="131391"/>
                          <a:pt x="547282" y="18365"/>
                        </a:cubicBezTo>
                        <a:lnTo>
                          <a:pt x="610409" y="0"/>
                        </a:lnTo>
                        <a:close/>
                      </a:path>
                    </a:pathLst>
                  </a:custGeom>
                  <a:solidFill>
                    <a:srgbClr val="FFFFFF">
                      <a:alpha val="2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sp>
                <p:nvSpPr>
                  <p:cNvPr id="21" name="Freeform 20"/>
                  <p:cNvSpPr/>
                  <p:nvPr/>
                </p:nvSpPr>
                <p:spPr>
                  <a:xfrm>
                    <a:off x="4940491" y="3849464"/>
                    <a:ext cx="2180964" cy="2274477"/>
                  </a:xfrm>
                  <a:custGeom>
                    <a:avLst/>
                    <a:gdLst>
                      <a:gd name="connsiteX0" fmla="*/ 2180964 w 2180964"/>
                      <a:gd name="connsiteY0" fmla="*/ 0 h 2274477"/>
                      <a:gd name="connsiteX1" fmla="*/ 2173466 w 2180964"/>
                      <a:gd name="connsiteY1" fmla="*/ 148496 h 2274477"/>
                      <a:gd name="connsiteX2" fmla="*/ 633937 w 2180964"/>
                      <a:gd name="connsiteY2" fmla="*/ 2231237 h 2274477"/>
                      <a:gd name="connsiteX3" fmla="*/ 515812 w 2180964"/>
                      <a:gd name="connsiteY3" fmla="*/ 2274477 h 2274477"/>
                      <a:gd name="connsiteX4" fmla="*/ 456934 w 2180964"/>
                      <a:gd name="connsiteY4" fmla="*/ 2247249 h 2274477"/>
                      <a:gd name="connsiteX5" fmla="*/ 0 w 2180964"/>
                      <a:gd name="connsiteY5" fmla="*/ 1532223 h 2274477"/>
                      <a:gd name="connsiteX6" fmla="*/ 2092 w 2180964"/>
                      <a:gd name="connsiteY6" fmla="*/ 1464849 h 2274477"/>
                      <a:gd name="connsiteX7" fmla="*/ 125260 w 2180964"/>
                      <a:gd name="connsiteY7" fmla="*/ 1433173 h 2274477"/>
                      <a:gd name="connsiteX8" fmla="*/ 1228586 w 2180964"/>
                      <a:gd name="connsiteY8" fmla="*/ 214492 h 2274477"/>
                      <a:gd name="connsiteX9" fmla="*/ 1235673 w 2180964"/>
                      <a:gd name="connsiteY9" fmla="*/ 168046 h 2274477"/>
                      <a:gd name="connsiteX10" fmla="*/ 1350259 w 2180964"/>
                      <a:gd name="connsiteY10" fmla="*/ 201063 h 2274477"/>
                      <a:gd name="connsiteX11" fmla="*/ 1806600 w 2180964"/>
                      <a:gd name="connsiteY11" fmla="*/ 191570 h 2274477"/>
                      <a:gd name="connsiteX12" fmla="*/ 2065313 w 2180964"/>
                      <a:gd name="connsiteY12" fmla="*/ 78972 h 2274477"/>
                      <a:gd name="connsiteX13" fmla="*/ 2180964 w 2180964"/>
                      <a:gd name="connsiteY13" fmla="*/ 0 h 227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80964" h="2274477">
                        <a:moveTo>
                          <a:pt x="2180964" y="0"/>
                        </a:moveTo>
                        <a:lnTo>
                          <a:pt x="2173466" y="148496"/>
                        </a:lnTo>
                        <a:cubicBezTo>
                          <a:pt x="2077997" y="1088681"/>
                          <a:pt x="1470331" y="1877429"/>
                          <a:pt x="633937" y="2231237"/>
                        </a:cubicBezTo>
                        <a:lnTo>
                          <a:pt x="515812" y="2274477"/>
                        </a:lnTo>
                        <a:lnTo>
                          <a:pt x="456934" y="2247249"/>
                        </a:lnTo>
                        <a:cubicBezTo>
                          <a:pt x="216112" y="2121655"/>
                          <a:pt x="9545" y="1868604"/>
                          <a:pt x="0" y="1532223"/>
                        </a:cubicBezTo>
                        <a:lnTo>
                          <a:pt x="2092" y="1464849"/>
                        </a:lnTo>
                        <a:lnTo>
                          <a:pt x="125260" y="1433173"/>
                        </a:lnTo>
                        <a:cubicBezTo>
                          <a:pt x="682236" y="1259903"/>
                          <a:pt x="1110114" y="793561"/>
                          <a:pt x="1228586" y="214492"/>
                        </a:cubicBezTo>
                        <a:lnTo>
                          <a:pt x="1235673" y="168046"/>
                        </a:lnTo>
                        <a:lnTo>
                          <a:pt x="1350259" y="201063"/>
                        </a:lnTo>
                        <a:cubicBezTo>
                          <a:pt x="1482016" y="228370"/>
                          <a:pt x="1633817" y="228384"/>
                          <a:pt x="1806600" y="191570"/>
                        </a:cubicBezTo>
                        <a:cubicBezTo>
                          <a:pt x="1874540" y="173153"/>
                          <a:pt x="1967909" y="137067"/>
                          <a:pt x="2065313" y="78972"/>
                        </a:cubicBezTo>
                        <a:lnTo>
                          <a:pt x="2180964" y="0"/>
                        </a:lnTo>
                        <a:close/>
                      </a:path>
                    </a:pathLst>
                  </a:custGeom>
                  <a:solidFill>
                    <a:srgbClr val="FFFFFF">
                      <a:alpha val="2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sp>
                <p:nvSpPr>
                  <p:cNvPr id="22" name="Freeform 21"/>
                  <p:cNvSpPr/>
                  <p:nvPr/>
                </p:nvSpPr>
                <p:spPr>
                  <a:xfrm>
                    <a:off x="5352947" y="1352410"/>
                    <a:ext cx="1769943" cy="2580255"/>
                  </a:xfrm>
                  <a:custGeom>
                    <a:avLst/>
                    <a:gdLst>
                      <a:gd name="connsiteX0" fmla="*/ 104294 w 1769943"/>
                      <a:gd name="connsiteY0" fmla="*/ 0 h 2580255"/>
                      <a:gd name="connsiteX1" fmla="*/ 221481 w 1769943"/>
                      <a:gd name="connsiteY1" fmla="*/ 42896 h 2580255"/>
                      <a:gd name="connsiteX2" fmla="*/ 1761010 w 1769943"/>
                      <a:gd name="connsiteY2" fmla="*/ 2125637 h 2580255"/>
                      <a:gd name="connsiteX3" fmla="*/ 1769943 w 1769943"/>
                      <a:gd name="connsiteY3" fmla="*/ 2302562 h 2580255"/>
                      <a:gd name="connsiteX4" fmla="*/ 1695008 w 1769943"/>
                      <a:gd name="connsiteY4" fmla="*/ 2378634 h 2580255"/>
                      <a:gd name="connsiteX5" fmla="*/ 938052 w 1769943"/>
                      <a:gd name="connsiteY5" fmla="*/ 2550719 h 2580255"/>
                      <a:gd name="connsiteX6" fmla="*/ 842289 w 1769943"/>
                      <a:gd name="connsiteY6" fmla="*/ 2518159 h 2580255"/>
                      <a:gd name="connsiteX7" fmla="*/ 848982 w 1769943"/>
                      <a:gd name="connsiteY7" fmla="*/ 2385593 h 2580255"/>
                      <a:gd name="connsiteX8" fmla="*/ 2722 w 1769943"/>
                      <a:gd name="connsiteY8" fmla="*/ 963452 h 2580255"/>
                      <a:gd name="connsiteX9" fmla="*/ 0 w 1769943"/>
                      <a:gd name="connsiteY9" fmla="*/ 962141 h 2580255"/>
                      <a:gd name="connsiteX10" fmla="*/ 59834 w 1769943"/>
                      <a:gd name="connsiteY10" fmla="*/ 870267 h 2580255"/>
                      <a:gd name="connsiteX11" fmla="*/ 184177 w 1769943"/>
                      <a:gd name="connsiteY11" fmla="*/ 431090 h 2580255"/>
                      <a:gd name="connsiteX12" fmla="*/ 152140 w 1769943"/>
                      <a:gd name="connsiteY12" fmla="*/ 150761 h 2580255"/>
                      <a:gd name="connsiteX13" fmla="*/ 107300 w 1769943"/>
                      <a:gd name="connsiteY13" fmla="*/ 7037 h 2580255"/>
                      <a:gd name="connsiteX14" fmla="*/ 104294 w 1769943"/>
                      <a:gd name="connsiteY14" fmla="*/ 0 h 2580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69943" h="2580255">
                        <a:moveTo>
                          <a:pt x="104294" y="0"/>
                        </a:moveTo>
                        <a:lnTo>
                          <a:pt x="221481" y="42896"/>
                        </a:lnTo>
                        <a:cubicBezTo>
                          <a:pt x="1057875" y="396704"/>
                          <a:pt x="1665541" y="1185453"/>
                          <a:pt x="1761010" y="2125637"/>
                        </a:cubicBezTo>
                        <a:lnTo>
                          <a:pt x="1769943" y="2302562"/>
                        </a:lnTo>
                        <a:lnTo>
                          <a:pt x="1695008" y="2378634"/>
                        </a:lnTo>
                        <a:cubicBezTo>
                          <a:pt x="1504215" y="2538967"/>
                          <a:pt x="1230078" y="2631017"/>
                          <a:pt x="938052" y="2550719"/>
                        </a:cubicBezTo>
                        <a:lnTo>
                          <a:pt x="842289" y="2518159"/>
                        </a:lnTo>
                        <a:lnTo>
                          <a:pt x="848982" y="2385593"/>
                        </a:lnTo>
                        <a:cubicBezTo>
                          <a:pt x="848982" y="1771493"/>
                          <a:pt x="506793" y="1237332"/>
                          <a:pt x="2722" y="963452"/>
                        </a:cubicBezTo>
                        <a:lnTo>
                          <a:pt x="0" y="962141"/>
                        </a:lnTo>
                        <a:lnTo>
                          <a:pt x="59834" y="870267"/>
                        </a:lnTo>
                        <a:cubicBezTo>
                          <a:pt x="124470" y="752251"/>
                          <a:pt x="168865" y="607086"/>
                          <a:pt x="184177" y="431090"/>
                        </a:cubicBezTo>
                        <a:cubicBezTo>
                          <a:pt x="186429" y="360734"/>
                          <a:pt x="179218" y="260894"/>
                          <a:pt x="152140" y="150761"/>
                        </a:cubicBezTo>
                        <a:cubicBezTo>
                          <a:pt x="140716" y="104299"/>
                          <a:pt x="126075" y="55895"/>
                          <a:pt x="107300" y="7037"/>
                        </a:cubicBezTo>
                        <a:lnTo>
                          <a:pt x="104294" y="0"/>
                        </a:lnTo>
                        <a:close/>
                      </a:path>
                    </a:pathLst>
                  </a:custGeom>
                  <a:solidFill>
                    <a:srgbClr val="FFFFFF">
                      <a:alpha val="2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a:solidFill>
                        <a:prstClr val="white"/>
                      </a:solidFill>
                      <a:latin typeface="Arial" panose="020B0604020202020204" pitchFamily="34" charset="0"/>
                      <a:cs typeface="Arial" panose="020B0604020202020204" pitchFamily="34" charset="0"/>
                    </a:endParaRPr>
                  </a:p>
                </p:txBody>
              </p:sp>
            </p:grpSp>
          </p:grpSp>
          <p:grpSp>
            <p:nvGrpSpPr>
              <p:cNvPr id="8" name="Group 7"/>
              <p:cNvGrpSpPr/>
              <p:nvPr/>
            </p:nvGrpSpPr>
            <p:grpSpPr>
              <a:xfrm>
                <a:off x="4220958" y="1922830"/>
                <a:ext cx="3536388" cy="3285556"/>
                <a:chOff x="4220958" y="1922830"/>
                <a:chExt cx="3536388" cy="3285556"/>
              </a:xfrm>
            </p:grpSpPr>
            <p:grpSp>
              <p:nvGrpSpPr>
                <p:cNvPr id="9" name="Group 8"/>
                <p:cNvGrpSpPr/>
                <p:nvPr/>
              </p:nvGrpSpPr>
              <p:grpSpPr>
                <a:xfrm>
                  <a:off x="4220958" y="1922830"/>
                  <a:ext cx="3536388" cy="3285556"/>
                  <a:chOff x="1935345" y="1409188"/>
                  <a:chExt cx="4997134" cy="4642687"/>
                </a:xfrm>
              </p:grpSpPr>
              <p:sp>
                <p:nvSpPr>
                  <p:cNvPr id="11" name="Rectangle 10"/>
                  <p:cNvSpPr/>
                  <p:nvPr/>
                </p:nvSpPr>
                <p:spPr>
                  <a:xfrm>
                    <a:off x="1935345" y="3272533"/>
                    <a:ext cx="1162893" cy="739341"/>
                  </a:xfrm>
                  <a:prstGeom prst="rect">
                    <a:avLst/>
                  </a:prstGeom>
                  <a:scene3d>
                    <a:camera prst="orthographicFront"/>
                    <a:lightRig rig="threePt" dir="t"/>
                  </a:scene3d>
                  <a:sp3d extrusionH="381000" prstMaterial="metal">
                    <a:bevelT w="25400" h="12700"/>
                  </a:sp3d>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800" dirty="0" smtClean="0">
                        <a:solidFill>
                          <a:prstClr val="white"/>
                        </a:solidFill>
                        <a:latin typeface="Arial" panose="020B0604020202020204" pitchFamily="34" charset="0"/>
                        <a:cs typeface="Arial" panose="020B0604020202020204" pitchFamily="34" charset="0"/>
                      </a:rPr>
                      <a:t>05</a:t>
                    </a:r>
                    <a:endParaRPr lang="en-US" sz="2800" dirty="0">
                      <a:solidFill>
                        <a:prstClr val="white"/>
                      </a:solidFill>
                      <a:latin typeface="Arial" panose="020B0604020202020204" pitchFamily="34" charset="0"/>
                      <a:cs typeface="Arial" panose="020B0604020202020204" pitchFamily="34" charset="0"/>
                    </a:endParaRPr>
                  </a:p>
                </p:txBody>
              </p:sp>
              <p:sp>
                <p:nvSpPr>
                  <p:cNvPr id="12" name="Rectangle 11"/>
                  <p:cNvSpPr/>
                  <p:nvPr/>
                </p:nvSpPr>
                <p:spPr>
                  <a:xfrm>
                    <a:off x="5641204" y="4726825"/>
                    <a:ext cx="1162895" cy="739341"/>
                  </a:xfrm>
                  <a:prstGeom prst="rect">
                    <a:avLst/>
                  </a:prstGeom>
                  <a:scene3d>
                    <a:camera prst="orthographicFront"/>
                    <a:lightRig rig="threePt" dir="t"/>
                  </a:scene3d>
                  <a:sp3d extrusionH="381000" prstMaterial="metal">
                    <a:bevelT w="25400" h="12700"/>
                  </a:sp3d>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800" dirty="0" smtClean="0">
                        <a:solidFill>
                          <a:prstClr val="white"/>
                        </a:solidFill>
                        <a:latin typeface="Arial" panose="020B0604020202020204" pitchFamily="34" charset="0"/>
                        <a:cs typeface="Arial" panose="020B0604020202020204" pitchFamily="34" charset="0"/>
                      </a:rPr>
                      <a:t>03</a:t>
                    </a:r>
                    <a:endParaRPr lang="en-US" sz="2800" dirty="0">
                      <a:solidFill>
                        <a:prstClr val="white"/>
                      </a:solidFill>
                      <a:latin typeface="Arial" panose="020B0604020202020204" pitchFamily="34" charset="0"/>
                      <a:cs typeface="Arial" panose="020B0604020202020204" pitchFamily="34" charset="0"/>
                    </a:endParaRPr>
                  </a:p>
                </p:txBody>
              </p:sp>
              <p:sp>
                <p:nvSpPr>
                  <p:cNvPr id="13" name="Rectangle 12"/>
                  <p:cNvSpPr/>
                  <p:nvPr/>
                </p:nvSpPr>
                <p:spPr>
                  <a:xfrm>
                    <a:off x="5769915" y="2299524"/>
                    <a:ext cx="1162564" cy="739341"/>
                  </a:xfrm>
                  <a:prstGeom prst="rect">
                    <a:avLst/>
                  </a:prstGeom>
                  <a:scene3d>
                    <a:camera prst="orthographicFront"/>
                    <a:lightRig rig="threePt" dir="t"/>
                  </a:scene3d>
                  <a:sp3d extrusionH="381000" prstMaterial="metal">
                    <a:bevelT w="25400" h="12700"/>
                  </a:sp3d>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800" dirty="0" smtClean="0">
                        <a:solidFill>
                          <a:prstClr val="white"/>
                        </a:solidFill>
                        <a:latin typeface="Arial" panose="020B0604020202020204" pitchFamily="34" charset="0"/>
                        <a:cs typeface="Arial" panose="020B0604020202020204" pitchFamily="34" charset="0"/>
                      </a:rPr>
                      <a:t>02</a:t>
                    </a:r>
                    <a:endParaRPr lang="en-US" sz="2800" dirty="0">
                      <a:solidFill>
                        <a:prstClr val="white"/>
                      </a:solidFill>
                      <a:latin typeface="Arial" panose="020B0604020202020204" pitchFamily="34" charset="0"/>
                      <a:cs typeface="Arial" panose="020B0604020202020204" pitchFamily="34" charset="0"/>
                    </a:endParaRPr>
                  </a:p>
                </p:txBody>
              </p:sp>
              <p:sp>
                <p:nvSpPr>
                  <p:cNvPr id="14" name="Rectangle 13"/>
                  <p:cNvSpPr/>
                  <p:nvPr/>
                </p:nvSpPr>
                <p:spPr>
                  <a:xfrm>
                    <a:off x="3504536" y="1409188"/>
                    <a:ext cx="1162895" cy="739341"/>
                  </a:xfrm>
                  <a:prstGeom prst="rect">
                    <a:avLst/>
                  </a:prstGeom>
                  <a:scene3d>
                    <a:camera prst="orthographicFront"/>
                    <a:lightRig rig="threePt" dir="t"/>
                  </a:scene3d>
                  <a:sp3d extrusionH="381000" prstMaterial="metal">
                    <a:bevelT w="25400" h="12700"/>
                  </a:sp3d>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800" dirty="0" smtClean="0">
                        <a:solidFill>
                          <a:prstClr val="white"/>
                        </a:solidFill>
                        <a:latin typeface="Arial" panose="020B0604020202020204" pitchFamily="34" charset="0"/>
                        <a:cs typeface="Arial" panose="020B0604020202020204" pitchFamily="34" charset="0"/>
                      </a:rPr>
                      <a:t>01</a:t>
                    </a:r>
                    <a:endParaRPr lang="en-US" sz="2800" dirty="0">
                      <a:solidFill>
                        <a:prstClr val="white"/>
                      </a:solidFill>
                      <a:latin typeface="Arial" panose="020B0604020202020204" pitchFamily="34" charset="0"/>
                      <a:cs typeface="Arial" panose="020B0604020202020204" pitchFamily="34" charset="0"/>
                    </a:endParaRPr>
                  </a:p>
                </p:txBody>
              </p:sp>
              <p:sp>
                <p:nvSpPr>
                  <p:cNvPr id="15" name="Rectangle 14"/>
                  <p:cNvSpPr/>
                  <p:nvPr/>
                </p:nvSpPr>
                <p:spPr>
                  <a:xfrm>
                    <a:off x="3267814" y="5312534"/>
                    <a:ext cx="1162895" cy="739341"/>
                  </a:xfrm>
                  <a:prstGeom prst="rect">
                    <a:avLst/>
                  </a:prstGeom>
                  <a:scene3d>
                    <a:camera prst="orthographicFront"/>
                    <a:lightRig rig="threePt" dir="t"/>
                  </a:scene3d>
                  <a:sp3d extrusionH="381000" prstMaterial="metal">
                    <a:bevelT w="25400" h="12700"/>
                  </a:sp3d>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800" dirty="0" smtClean="0">
                        <a:solidFill>
                          <a:prstClr val="white"/>
                        </a:solidFill>
                        <a:latin typeface="Arial" panose="020B0604020202020204" pitchFamily="34" charset="0"/>
                        <a:cs typeface="Arial" panose="020B0604020202020204" pitchFamily="34" charset="0"/>
                      </a:rPr>
                      <a:t>04</a:t>
                    </a:r>
                    <a:endParaRPr lang="en-US" sz="2800" dirty="0">
                      <a:solidFill>
                        <a:prstClr val="white"/>
                      </a:solidFill>
                      <a:latin typeface="Arial" panose="020B0604020202020204" pitchFamily="34" charset="0"/>
                      <a:cs typeface="Arial" panose="020B0604020202020204" pitchFamily="34" charset="0"/>
                    </a:endParaRPr>
                  </a:p>
                </p:txBody>
              </p:sp>
            </p:grpSp>
            <p:sp>
              <p:nvSpPr>
                <p:cNvPr id="10" name="Freeform 9"/>
                <p:cNvSpPr/>
                <p:nvPr/>
              </p:nvSpPr>
              <p:spPr>
                <a:xfrm>
                  <a:off x="5626364" y="3172254"/>
                  <a:ext cx="957204" cy="710595"/>
                </a:xfrm>
                <a:custGeom>
                  <a:avLst/>
                  <a:gdLst>
                    <a:gd name="connsiteX0" fmla="*/ 465223 w 1080780"/>
                    <a:gd name="connsiteY0" fmla="*/ 404951 h 785329"/>
                    <a:gd name="connsiteX1" fmla="*/ 441754 w 1080780"/>
                    <a:gd name="connsiteY1" fmla="*/ 446367 h 785329"/>
                    <a:gd name="connsiteX2" fmla="*/ 441294 w 1080780"/>
                    <a:gd name="connsiteY2" fmla="*/ 536560 h 785329"/>
                    <a:gd name="connsiteX3" fmla="*/ 479488 w 1080780"/>
                    <a:gd name="connsiteY3" fmla="*/ 503428 h 785329"/>
                    <a:gd name="connsiteX4" fmla="*/ 513081 w 1080780"/>
                    <a:gd name="connsiteY4" fmla="*/ 569232 h 785329"/>
                    <a:gd name="connsiteX5" fmla="*/ 521824 w 1080780"/>
                    <a:gd name="connsiteY5" fmla="*/ 515392 h 785329"/>
                    <a:gd name="connsiteX6" fmla="*/ 508019 w 1080780"/>
                    <a:gd name="connsiteY6" fmla="*/ 477658 h 785329"/>
                    <a:gd name="connsiteX7" fmla="*/ 524125 w 1080780"/>
                    <a:gd name="connsiteY7" fmla="*/ 454650 h 785329"/>
                    <a:gd name="connsiteX8" fmla="*/ 465223 w 1080780"/>
                    <a:gd name="connsiteY8" fmla="*/ 404951 h 785329"/>
                    <a:gd name="connsiteX9" fmla="*/ 617540 w 1080780"/>
                    <a:gd name="connsiteY9" fmla="*/ 404491 h 785329"/>
                    <a:gd name="connsiteX10" fmla="*/ 560939 w 1080780"/>
                    <a:gd name="connsiteY10" fmla="*/ 451889 h 785329"/>
                    <a:gd name="connsiteX11" fmla="*/ 578886 w 1080780"/>
                    <a:gd name="connsiteY11" fmla="*/ 476278 h 785329"/>
                    <a:gd name="connsiteX12" fmla="*/ 560939 w 1080780"/>
                    <a:gd name="connsiteY12" fmla="*/ 517693 h 785329"/>
                    <a:gd name="connsiteX13" fmla="*/ 574284 w 1080780"/>
                    <a:gd name="connsiteY13" fmla="*/ 570153 h 785329"/>
                    <a:gd name="connsiteX14" fmla="*/ 609258 w 1080780"/>
                    <a:gd name="connsiteY14" fmla="*/ 505269 h 785329"/>
                    <a:gd name="connsiteX15" fmla="*/ 636408 w 1080780"/>
                    <a:gd name="connsiteY15" fmla="*/ 536100 h 785329"/>
                    <a:gd name="connsiteX16" fmla="*/ 641470 w 1080780"/>
                    <a:gd name="connsiteY16" fmla="*/ 446367 h 785329"/>
                    <a:gd name="connsiteX17" fmla="*/ 265294 w 1080780"/>
                    <a:gd name="connsiteY17" fmla="*/ 353508 h 785329"/>
                    <a:gd name="connsiteX18" fmla="*/ 226628 w 1080780"/>
                    <a:gd name="connsiteY18" fmla="*/ 386132 h 785329"/>
                    <a:gd name="connsiteX19" fmla="*/ 237201 w 1080780"/>
                    <a:gd name="connsiteY19" fmla="*/ 401236 h 785329"/>
                    <a:gd name="connsiteX20" fmla="*/ 228139 w 1080780"/>
                    <a:gd name="connsiteY20" fmla="*/ 426007 h 785329"/>
                    <a:gd name="connsiteX21" fmla="*/ 233878 w 1080780"/>
                    <a:gd name="connsiteY21" fmla="*/ 461350 h 785329"/>
                    <a:gd name="connsiteX22" fmla="*/ 255930 w 1080780"/>
                    <a:gd name="connsiteY22" fmla="*/ 418153 h 785329"/>
                    <a:gd name="connsiteX23" fmla="*/ 281002 w 1080780"/>
                    <a:gd name="connsiteY23" fmla="*/ 439903 h 785329"/>
                    <a:gd name="connsiteX24" fmla="*/ 280701 w 1080780"/>
                    <a:gd name="connsiteY24" fmla="*/ 380695 h 785329"/>
                    <a:gd name="connsiteX25" fmla="*/ 815486 w 1080780"/>
                    <a:gd name="connsiteY25" fmla="*/ 353508 h 785329"/>
                    <a:gd name="connsiteX26" fmla="*/ 800079 w 1080780"/>
                    <a:gd name="connsiteY26" fmla="*/ 380695 h 785329"/>
                    <a:gd name="connsiteX27" fmla="*/ 799777 w 1080780"/>
                    <a:gd name="connsiteY27" fmla="*/ 439902 h 785329"/>
                    <a:gd name="connsiteX28" fmla="*/ 824850 w 1080780"/>
                    <a:gd name="connsiteY28" fmla="*/ 418152 h 785329"/>
                    <a:gd name="connsiteX29" fmla="*/ 846902 w 1080780"/>
                    <a:gd name="connsiteY29" fmla="*/ 461350 h 785329"/>
                    <a:gd name="connsiteX30" fmla="*/ 852641 w 1080780"/>
                    <a:gd name="connsiteY30" fmla="*/ 426006 h 785329"/>
                    <a:gd name="connsiteX31" fmla="*/ 843579 w 1080780"/>
                    <a:gd name="connsiteY31" fmla="*/ 401236 h 785329"/>
                    <a:gd name="connsiteX32" fmla="*/ 854152 w 1080780"/>
                    <a:gd name="connsiteY32" fmla="*/ 386132 h 785329"/>
                    <a:gd name="connsiteX33" fmla="*/ 815486 w 1080780"/>
                    <a:gd name="connsiteY33" fmla="*/ 353508 h 785329"/>
                    <a:gd name="connsiteX34" fmla="*/ 915474 w 1080780"/>
                    <a:gd name="connsiteY34" fmla="*/ 353206 h 785329"/>
                    <a:gd name="connsiteX35" fmla="*/ 878318 w 1080780"/>
                    <a:gd name="connsiteY35" fmla="*/ 384320 h 785329"/>
                    <a:gd name="connsiteX36" fmla="*/ 890100 w 1080780"/>
                    <a:gd name="connsiteY36" fmla="*/ 400330 h 785329"/>
                    <a:gd name="connsiteX37" fmla="*/ 878318 w 1080780"/>
                    <a:gd name="connsiteY37" fmla="*/ 427517 h 785329"/>
                    <a:gd name="connsiteX38" fmla="*/ 887078 w 1080780"/>
                    <a:gd name="connsiteY38" fmla="*/ 461954 h 785329"/>
                    <a:gd name="connsiteX39" fmla="*/ 910037 w 1080780"/>
                    <a:gd name="connsiteY39" fmla="*/ 419361 h 785329"/>
                    <a:gd name="connsiteX40" fmla="*/ 927859 w 1080780"/>
                    <a:gd name="connsiteY40" fmla="*/ 439600 h 785329"/>
                    <a:gd name="connsiteX41" fmla="*/ 931182 w 1080780"/>
                    <a:gd name="connsiteY41" fmla="*/ 380695 h 785329"/>
                    <a:gd name="connsiteX42" fmla="*/ 165306 w 1080780"/>
                    <a:gd name="connsiteY42" fmla="*/ 353206 h 785329"/>
                    <a:gd name="connsiteX43" fmla="*/ 149597 w 1080780"/>
                    <a:gd name="connsiteY43" fmla="*/ 380695 h 785329"/>
                    <a:gd name="connsiteX44" fmla="*/ 152921 w 1080780"/>
                    <a:gd name="connsiteY44" fmla="*/ 439600 h 785329"/>
                    <a:gd name="connsiteX45" fmla="*/ 170743 w 1080780"/>
                    <a:gd name="connsiteY45" fmla="*/ 419361 h 785329"/>
                    <a:gd name="connsiteX46" fmla="*/ 193701 w 1080780"/>
                    <a:gd name="connsiteY46" fmla="*/ 461954 h 785329"/>
                    <a:gd name="connsiteX47" fmla="*/ 202461 w 1080780"/>
                    <a:gd name="connsiteY47" fmla="*/ 427517 h 785329"/>
                    <a:gd name="connsiteX48" fmla="*/ 190680 w 1080780"/>
                    <a:gd name="connsiteY48" fmla="*/ 400330 h 785329"/>
                    <a:gd name="connsiteX49" fmla="*/ 202462 w 1080780"/>
                    <a:gd name="connsiteY49" fmla="*/ 384320 h 785329"/>
                    <a:gd name="connsiteX50" fmla="*/ 165306 w 1080780"/>
                    <a:gd name="connsiteY50" fmla="*/ 353206 h 785329"/>
                    <a:gd name="connsiteX51" fmla="*/ 865014 w 1080780"/>
                    <a:gd name="connsiteY51" fmla="*/ 87685 h 785329"/>
                    <a:gd name="connsiteX52" fmla="*/ 962378 w 1080780"/>
                    <a:gd name="connsiteY52" fmla="*/ 156635 h 785329"/>
                    <a:gd name="connsiteX53" fmla="*/ 960181 w 1080780"/>
                    <a:gd name="connsiteY53" fmla="*/ 217270 h 785329"/>
                    <a:gd name="connsiteX54" fmla="*/ 951723 w 1080780"/>
                    <a:gd name="connsiteY54" fmla="*/ 288561 h 785329"/>
                    <a:gd name="connsiteX55" fmla="*/ 924127 w 1080780"/>
                    <a:gd name="connsiteY55" fmla="*/ 331318 h 785329"/>
                    <a:gd name="connsiteX56" fmla="*/ 953536 w 1080780"/>
                    <a:gd name="connsiteY56" fmla="*/ 376768 h 785329"/>
                    <a:gd name="connsiteX57" fmla="*/ 1055941 w 1080780"/>
                    <a:gd name="connsiteY57" fmla="*/ 442754 h 785329"/>
                    <a:gd name="connsiteX58" fmla="*/ 1080780 w 1080780"/>
                    <a:gd name="connsiteY58" fmla="*/ 553255 h 785329"/>
                    <a:gd name="connsiteX59" fmla="*/ 919345 w 1080780"/>
                    <a:gd name="connsiteY59" fmla="*/ 604679 h 785329"/>
                    <a:gd name="connsiteX60" fmla="*/ 891399 w 1080780"/>
                    <a:gd name="connsiteY60" fmla="*/ 604239 h 785329"/>
                    <a:gd name="connsiteX61" fmla="*/ 886538 w 1080780"/>
                    <a:gd name="connsiteY61" fmla="*/ 585468 h 785329"/>
                    <a:gd name="connsiteX62" fmla="*/ 851128 w 1080780"/>
                    <a:gd name="connsiteY62" fmla="*/ 508195 h 785329"/>
                    <a:gd name="connsiteX63" fmla="*/ 707188 w 1080780"/>
                    <a:gd name="connsiteY63" fmla="*/ 424613 h 785329"/>
                    <a:gd name="connsiteX64" fmla="*/ 699956 w 1080780"/>
                    <a:gd name="connsiteY64" fmla="*/ 422897 h 785329"/>
                    <a:gd name="connsiteX65" fmla="*/ 703293 w 1080780"/>
                    <a:gd name="connsiteY65" fmla="*/ 418029 h 785329"/>
                    <a:gd name="connsiteX66" fmla="*/ 781048 w 1080780"/>
                    <a:gd name="connsiteY66" fmla="*/ 374452 h 785329"/>
                    <a:gd name="connsiteX67" fmla="*/ 808235 w 1080780"/>
                    <a:gd name="connsiteY67" fmla="*/ 336894 h 785329"/>
                    <a:gd name="connsiteX68" fmla="*/ 786184 w 1080780"/>
                    <a:gd name="connsiteY68" fmla="*/ 292186 h 785329"/>
                    <a:gd name="connsiteX69" fmla="*/ 768059 w 1080780"/>
                    <a:gd name="connsiteY69" fmla="*/ 215458 h 785329"/>
                    <a:gd name="connsiteX70" fmla="*/ 772782 w 1080780"/>
                    <a:gd name="connsiteY70" fmla="*/ 143948 h 785329"/>
                    <a:gd name="connsiteX71" fmla="*/ 865014 w 1080780"/>
                    <a:gd name="connsiteY71" fmla="*/ 87685 h 785329"/>
                    <a:gd name="connsiteX72" fmla="*/ 215766 w 1080780"/>
                    <a:gd name="connsiteY72" fmla="*/ 87685 h 785329"/>
                    <a:gd name="connsiteX73" fmla="*/ 307998 w 1080780"/>
                    <a:gd name="connsiteY73" fmla="*/ 143948 h 785329"/>
                    <a:gd name="connsiteX74" fmla="*/ 312721 w 1080780"/>
                    <a:gd name="connsiteY74" fmla="*/ 215458 h 785329"/>
                    <a:gd name="connsiteX75" fmla="*/ 294596 w 1080780"/>
                    <a:gd name="connsiteY75" fmla="*/ 292186 h 785329"/>
                    <a:gd name="connsiteX76" fmla="*/ 272544 w 1080780"/>
                    <a:gd name="connsiteY76" fmla="*/ 336894 h 785329"/>
                    <a:gd name="connsiteX77" fmla="*/ 299732 w 1080780"/>
                    <a:gd name="connsiteY77" fmla="*/ 374452 h 785329"/>
                    <a:gd name="connsiteX78" fmla="*/ 376580 w 1080780"/>
                    <a:gd name="connsiteY78" fmla="*/ 415082 h 785329"/>
                    <a:gd name="connsiteX79" fmla="*/ 381458 w 1080780"/>
                    <a:gd name="connsiteY79" fmla="*/ 423823 h 785329"/>
                    <a:gd name="connsiteX80" fmla="*/ 361528 w 1080780"/>
                    <a:gd name="connsiteY80" fmla="*/ 430001 h 785329"/>
                    <a:gd name="connsiteX81" fmla="*/ 212590 w 1080780"/>
                    <a:gd name="connsiteY81" fmla="*/ 532649 h 785329"/>
                    <a:gd name="connsiteX82" fmla="*/ 194715 w 1080780"/>
                    <a:gd name="connsiteY82" fmla="*/ 579434 h 785329"/>
                    <a:gd name="connsiteX83" fmla="*/ 189473 w 1080780"/>
                    <a:gd name="connsiteY83" fmla="*/ 602284 h 785329"/>
                    <a:gd name="connsiteX84" fmla="*/ 173260 w 1080780"/>
                    <a:gd name="connsiteY84" fmla="*/ 603847 h 785329"/>
                    <a:gd name="connsiteX85" fmla="*/ 0 w 1080780"/>
                    <a:gd name="connsiteY85" fmla="*/ 553256 h 785329"/>
                    <a:gd name="connsiteX86" fmla="*/ 24839 w 1080780"/>
                    <a:gd name="connsiteY86" fmla="*/ 442754 h 785329"/>
                    <a:gd name="connsiteX87" fmla="*/ 127244 w 1080780"/>
                    <a:gd name="connsiteY87" fmla="*/ 376768 h 785329"/>
                    <a:gd name="connsiteX88" fmla="*/ 156653 w 1080780"/>
                    <a:gd name="connsiteY88" fmla="*/ 331318 h 785329"/>
                    <a:gd name="connsiteX89" fmla="*/ 129057 w 1080780"/>
                    <a:gd name="connsiteY89" fmla="*/ 288561 h 785329"/>
                    <a:gd name="connsiteX90" fmla="*/ 120598 w 1080780"/>
                    <a:gd name="connsiteY90" fmla="*/ 217271 h 785329"/>
                    <a:gd name="connsiteX91" fmla="*/ 118401 w 1080780"/>
                    <a:gd name="connsiteY91" fmla="*/ 156635 h 785329"/>
                    <a:gd name="connsiteX92" fmla="*/ 215766 w 1080780"/>
                    <a:gd name="connsiteY92" fmla="*/ 87685 h 785329"/>
                    <a:gd name="connsiteX93" fmla="*/ 540672 w 1080780"/>
                    <a:gd name="connsiteY93" fmla="*/ 10 h 785329"/>
                    <a:gd name="connsiteX94" fmla="*/ 688992 w 1080780"/>
                    <a:gd name="connsiteY94" fmla="*/ 105046 h 785329"/>
                    <a:gd name="connsiteX95" fmla="*/ 685645 w 1080780"/>
                    <a:gd name="connsiteY95" fmla="*/ 197415 h 785329"/>
                    <a:gd name="connsiteX96" fmla="*/ 672761 w 1080780"/>
                    <a:gd name="connsiteY96" fmla="*/ 306015 h 785329"/>
                    <a:gd name="connsiteX97" fmla="*/ 640549 w 1080780"/>
                    <a:gd name="connsiteY97" fmla="*/ 367218 h 785329"/>
                    <a:gd name="connsiteX98" fmla="*/ 675522 w 1080780"/>
                    <a:gd name="connsiteY98" fmla="*/ 440385 h 785329"/>
                    <a:gd name="connsiteX99" fmla="*/ 831521 w 1080780"/>
                    <a:gd name="connsiteY99" fmla="*/ 523216 h 785329"/>
                    <a:gd name="connsiteX100" fmla="*/ 889014 w 1080780"/>
                    <a:gd name="connsiteY100" fmla="*/ 709236 h 785329"/>
                    <a:gd name="connsiteX101" fmla="*/ 194181 w 1080780"/>
                    <a:gd name="connsiteY101" fmla="*/ 710965 h 785329"/>
                    <a:gd name="connsiteX102" fmla="*/ 236823 w 1080780"/>
                    <a:gd name="connsiteY102" fmla="*/ 542543 h 785329"/>
                    <a:gd name="connsiteX103" fmla="*/ 412763 w 1080780"/>
                    <a:gd name="connsiteY103" fmla="*/ 436856 h 785329"/>
                    <a:gd name="connsiteX104" fmla="*/ 454179 w 1080780"/>
                    <a:gd name="connsiteY104" fmla="*/ 379642 h 785329"/>
                    <a:gd name="connsiteX105" fmla="*/ 420586 w 1080780"/>
                    <a:gd name="connsiteY105" fmla="*/ 311537 h 785329"/>
                    <a:gd name="connsiteX106" fmla="*/ 392976 w 1080780"/>
                    <a:gd name="connsiteY106" fmla="*/ 194654 h 785329"/>
                    <a:gd name="connsiteX107" fmla="*/ 400171 w 1080780"/>
                    <a:gd name="connsiteY107" fmla="*/ 85718 h 785329"/>
                    <a:gd name="connsiteX108" fmla="*/ 540672 w 1080780"/>
                    <a:gd name="connsiteY108" fmla="*/ 10 h 785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1080780" h="785329">
                      <a:moveTo>
                        <a:pt x="465223" y="404951"/>
                      </a:moveTo>
                      <a:lnTo>
                        <a:pt x="441754" y="446367"/>
                      </a:lnTo>
                      <a:cubicBezTo>
                        <a:pt x="441601" y="476431"/>
                        <a:pt x="441447" y="506496"/>
                        <a:pt x="441294" y="536560"/>
                      </a:cubicBezTo>
                      <a:lnTo>
                        <a:pt x="479488" y="503428"/>
                      </a:lnTo>
                      <a:cubicBezTo>
                        <a:pt x="487311" y="518307"/>
                        <a:pt x="498356" y="545610"/>
                        <a:pt x="513081" y="569232"/>
                      </a:cubicBezTo>
                      <a:lnTo>
                        <a:pt x="521824" y="515392"/>
                      </a:lnTo>
                      <a:cubicBezTo>
                        <a:pt x="517223" y="504041"/>
                        <a:pt x="512621" y="488549"/>
                        <a:pt x="508019" y="477658"/>
                      </a:cubicBezTo>
                      <a:cubicBezTo>
                        <a:pt x="510320" y="470449"/>
                        <a:pt x="515382" y="468762"/>
                        <a:pt x="524125" y="454650"/>
                      </a:cubicBezTo>
                      <a:cubicBezTo>
                        <a:pt x="511701" y="442992"/>
                        <a:pt x="479489" y="419370"/>
                        <a:pt x="465223" y="404951"/>
                      </a:cubicBezTo>
                      <a:close/>
                      <a:moveTo>
                        <a:pt x="617540" y="404491"/>
                      </a:moveTo>
                      <a:cubicBezTo>
                        <a:pt x="603275" y="418910"/>
                        <a:pt x="573364" y="440231"/>
                        <a:pt x="560939" y="451889"/>
                      </a:cubicBezTo>
                      <a:cubicBezTo>
                        <a:pt x="569683" y="466001"/>
                        <a:pt x="576585" y="469069"/>
                        <a:pt x="578886" y="476278"/>
                      </a:cubicBezTo>
                      <a:cubicBezTo>
                        <a:pt x="574284" y="487169"/>
                        <a:pt x="565541" y="506342"/>
                        <a:pt x="560939" y="517693"/>
                      </a:cubicBezTo>
                      <a:lnTo>
                        <a:pt x="574284" y="570153"/>
                      </a:lnTo>
                      <a:cubicBezTo>
                        <a:pt x="589010" y="546531"/>
                        <a:pt x="601435" y="520148"/>
                        <a:pt x="609258" y="505269"/>
                      </a:cubicBezTo>
                      <a:lnTo>
                        <a:pt x="636408" y="536100"/>
                      </a:lnTo>
                      <a:cubicBezTo>
                        <a:pt x="636254" y="506036"/>
                        <a:pt x="642083" y="487015"/>
                        <a:pt x="641470" y="446367"/>
                      </a:cubicBezTo>
                      <a:close/>
                      <a:moveTo>
                        <a:pt x="265294" y="353508"/>
                      </a:moveTo>
                      <a:cubicBezTo>
                        <a:pt x="255930" y="362973"/>
                        <a:pt x="234784" y="378480"/>
                        <a:pt x="226628" y="386132"/>
                      </a:cubicBezTo>
                      <a:cubicBezTo>
                        <a:pt x="232368" y="395396"/>
                        <a:pt x="235691" y="396504"/>
                        <a:pt x="237201" y="401236"/>
                      </a:cubicBezTo>
                      <a:cubicBezTo>
                        <a:pt x="234180" y="408386"/>
                        <a:pt x="231159" y="418556"/>
                        <a:pt x="228139" y="426007"/>
                      </a:cubicBezTo>
                      <a:lnTo>
                        <a:pt x="233878" y="461350"/>
                      </a:lnTo>
                      <a:cubicBezTo>
                        <a:pt x="243544" y="445843"/>
                        <a:pt x="250795" y="427920"/>
                        <a:pt x="255930" y="418153"/>
                      </a:cubicBezTo>
                      <a:lnTo>
                        <a:pt x="281002" y="439903"/>
                      </a:lnTo>
                      <a:lnTo>
                        <a:pt x="280701" y="380695"/>
                      </a:lnTo>
                      <a:close/>
                      <a:moveTo>
                        <a:pt x="815486" y="353508"/>
                      </a:moveTo>
                      <a:lnTo>
                        <a:pt x="800079" y="380695"/>
                      </a:lnTo>
                      <a:lnTo>
                        <a:pt x="799777" y="439902"/>
                      </a:lnTo>
                      <a:lnTo>
                        <a:pt x="824850" y="418152"/>
                      </a:lnTo>
                      <a:cubicBezTo>
                        <a:pt x="829985" y="427920"/>
                        <a:pt x="837235" y="445843"/>
                        <a:pt x="846902" y="461350"/>
                      </a:cubicBezTo>
                      <a:lnTo>
                        <a:pt x="852641" y="426006"/>
                      </a:lnTo>
                      <a:cubicBezTo>
                        <a:pt x="849620" y="418555"/>
                        <a:pt x="846600" y="408385"/>
                        <a:pt x="843579" y="401236"/>
                      </a:cubicBezTo>
                      <a:cubicBezTo>
                        <a:pt x="845089" y="396503"/>
                        <a:pt x="848412" y="395396"/>
                        <a:pt x="854152" y="386132"/>
                      </a:cubicBezTo>
                      <a:cubicBezTo>
                        <a:pt x="845995" y="378480"/>
                        <a:pt x="824850" y="362973"/>
                        <a:pt x="815486" y="353508"/>
                      </a:cubicBezTo>
                      <a:close/>
                      <a:moveTo>
                        <a:pt x="915474" y="353206"/>
                      </a:moveTo>
                      <a:cubicBezTo>
                        <a:pt x="906109" y="362671"/>
                        <a:pt x="886474" y="376667"/>
                        <a:pt x="878318" y="384320"/>
                      </a:cubicBezTo>
                      <a:cubicBezTo>
                        <a:pt x="884058" y="393583"/>
                        <a:pt x="888589" y="395597"/>
                        <a:pt x="890100" y="400330"/>
                      </a:cubicBezTo>
                      <a:cubicBezTo>
                        <a:pt x="887079" y="407479"/>
                        <a:pt x="881339" y="420066"/>
                        <a:pt x="878318" y="427517"/>
                      </a:cubicBezTo>
                      <a:lnTo>
                        <a:pt x="887078" y="461954"/>
                      </a:lnTo>
                      <a:cubicBezTo>
                        <a:pt x="896745" y="446447"/>
                        <a:pt x="904901" y="429128"/>
                        <a:pt x="910037" y="419361"/>
                      </a:cubicBezTo>
                      <a:lnTo>
                        <a:pt x="927859" y="439600"/>
                      </a:lnTo>
                      <a:cubicBezTo>
                        <a:pt x="927759" y="419864"/>
                        <a:pt x="931585" y="407379"/>
                        <a:pt x="931182" y="380695"/>
                      </a:cubicBezTo>
                      <a:close/>
                      <a:moveTo>
                        <a:pt x="165306" y="353206"/>
                      </a:moveTo>
                      <a:lnTo>
                        <a:pt x="149597" y="380695"/>
                      </a:lnTo>
                      <a:cubicBezTo>
                        <a:pt x="149195" y="407379"/>
                        <a:pt x="153021" y="419865"/>
                        <a:pt x="152921" y="439600"/>
                      </a:cubicBezTo>
                      <a:lnTo>
                        <a:pt x="170743" y="419361"/>
                      </a:lnTo>
                      <a:cubicBezTo>
                        <a:pt x="175878" y="429128"/>
                        <a:pt x="184035" y="446448"/>
                        <a:pt x="193701" y="461954"/>
                      </a:cubicBezTo>
                      <a:lnTo>
                        <a:pt x="202461" y="427517"/>
                      </a:lnTo>
                      <a:cubicBezTo>
                        <a:pt x="199441" y="420066"/>
                        <a:pt x="193701" y="407480"/>
                        <a:pt x="190680" y="400330"/>
                      </a:cubicBezTo>
                      <a:cubicBezTo>
                        <a:pt x="192191" y="395598"/>
                        <a:pt x="196722" y="393584"/>
                        <a:pt x="202462" y="384320"/>
                      </a:cubicBezTo>
                      <a:cubicBezTo>
                        <a:pt x="194305" y="376667"/>
                        <a:pt x="174670" y="362671"/>
                        <a:pt x="165306" y="353206"/>
                      </a:cubicBezTo>
                      <a:close/>
                      <a:moveTo>
                        <a:pt x="865014" y="87685"/>
                      </a:moveTo>
                      <a:cubicBezTo>
                        <a:pt x="913518" y="87188"/>
                        <a:pt x="961493" y="114042"/>
                        <a:pt x="962378" y="156635"/>
                      </a:cubicBezTo>
                      <a:cubicBezTo>
                        <a:pt x="966882" y="184097"/>
                        <a:pt x="963532" y="190413"/>
                        <a:pt x="960181" y="217270"/>
                      </a:cubicBezTo>
                      <a:cubicBezTo>
                        <a:pt x="977702" y="232979"/>
                        <a:pt x="976091" y="259360"/>
                        <a:pt x="951723" y="288561"/>
                      </a:cubicBezTo>
                      <a:cubicBezTo>
                        <a:pt x="951723" y="305981"/>
                        <a:pt x="929564" y="320242"/>
                        <a:pt x="924127" y="331318"/>
                      </a:cubicBezTo>
                      <a:cubicBezTo>
                        <a:pt x="924429" y="346019"/>
                        <a:pt x="930829" y="357485"/>
                        <a:pt x="953536" y="376768"/>
                      </a:cubicBezTo>
                      <a:cubicBezTo>
                        <a:pt x="972919" y="381702"/>
                        <a:pt x="1006738" y="391254"/>
                        <a:pt x="1055941" y="442754"/>
                      </a:cubicBezTo>
                      <a:cubicBezTo>
                        <a:pt x="1071475" y="468422"/>
                        <a:pt x="1070079" y="492546"/>
                        <a:pt x="1080780" y="553255"/>
                      </a:cubicBezTo>
                      <a:cubicBezTo>
                        <a:pt x="1067608" y="585011"/>
                        <a:pt x="988585" y="602993"/>
                        <a:pt x="919345" y="604679"/>
                      </a:cubicBezTo>
                      <a:lnTo>
                        <a:pt x="891399" y="604239"/>
                      </a:lnTo>
                      <a:lnTo>
                        <a:pt x="886538" y="585468"/>
                      </a:lnTo>
                      <a:cubicBezTo>
                        <a:pt x="877520" y="553770"/>
                        <a:pt x="866775" y="528730"/>
                        <a:pt x="851128" y="508195"/>
                      </a:cubicBezTo>
                      <a:cubicBezTo>
                        <a:pt x="807759" y="451642"/>
                        <a:pt x="743727" y="433421"/>
                        <a:pt x="707188" y="424613"/>
                      </a:cubicBezTo>
                      <a:lnTo>
                        <a:pt x="699956" y="422897"/>
                      </a:lnTo>
                      <a:lnTo>
                        <a:pt x="703293" y="418029"/>
                      </a:lnTo>
                      <a:cubicBezTo>
                        <a:pt x="725571" y="388916"/>
                        <a:pt x="747450" y="383644"/>
                        <a:pt x="781048" y="374452"/>
                      </a:cubicBezTo>
                      <a:cubicBezTo>
                        <a:pt x="804829" y="356629"/>
                        <a:pt x="807380" y="350604"/>
                        <a:pt x="808235" y="336894"/>
                      </a:cubicBezTo>
                      <a:cubicBezTo>
                        <a:pt x="798688" y="312782"/>
                        <a:pt x="786184" y="311116"/>
                        <a:pt x="786184" y="292186"/>
                      </a:cubicBezTo>
                      <a:cubicBezTo>
                        <a:pt x="745522" y="266464"/>
                        <a:pt x="759820" y="223147"/>
                        <a:pt x="768059" y="215458"/>
                      </a:cubicBezTo>
                      <a:cubicBezTo>
                        <a:pt x="766008" y="181149"/>
                        <a:pt x="765166" y="166777"/>
                        <a:pt x="772782" y="143948"/>
                      </a:cubicBezTo>
                      <a:cubicBezTo>
                        <a:pt x="789242" y="105005"/>
                        <a:pt x="827288" y="88072"/>
                        <a:pt x="865014" y="87685"/>
                      </a:cubicBezTo>
                      <a:close/>
                      <a:moveTo>
                        <a:pt x="215766" y="87685"/>
                      </a:moveTo>
                      <a:cubicBezTo>
                        <a:pt x="253492" y="88072"/>
                        <a:pt x="291538" y="105005"/>
                        <a:pt x="307998" y="143948"/>
                      </a:cubicBezTo>
                      <a:cubicBezTo>
                        <a:pt x="315614" y="166778"/>
                        <a:pt x="314772" y="181149"/>
                        <a:pt x="312721" y="215458"/>
                      </a:cubicBezTo>
                      <a:cubicBezTo>
                        <a:pt x="320960" y="223148"/>
                        <a:pt x="335258" y="266464"/>
                        <a:pt x="294596" y="292186"/>
                      </a:cubicBezTo>
                      <a:cubicBezTo>
                        <a:pt x="294596" y="311116"/>
                        <a:pt x="282092" y="312783"/>
                        <a:pt x="272544" y="336894"/>
                      </a:cubicBezTo>
                      <a:cubicBezTo>
                        <a:pt x="273400" y="350605"/>
                        <a:pt x="275951" y="356629"/>
                        <a:pt x="299732" y="374452"/>
                      </a:cubicBezTo>
                      <a:cubicBezTo>
                        <a:pt x="333330" y="383644"/>
                        <a:pt x="357022" y="385288"/>
                        <a:pt x="376580" y="415082"/>
                      </a:cubicBezTo>
                      <a:lnTo>
                        <a:pt x="381458" y="423823"/>
                      </a:lnTo>
                      <a:lnTo>
                        <a:pt x="361528" y="430001"/>
                      </a:lnTo>
                      <a:cubicBezTo>
                        <a:pt x="303357" y="450712"/>
                        <a:pt x="237187" y="492332"/>
                        <a:pt x="212590" y="532649"/>
                      </a:cubicBezTo>
                      <a:cubicBezTo>
                        <a:pt x="204885" y="548495"/>
                        <a:pt x="199168" y="564126"/>
                        <a:pt x="194715" y="579434"/>
                      </a:cubicBezTo>
                      <a:lnTo>
                        <a:pt x="189473" y="602284"/>
                      </a:lnTo>
                      <a:lnTo>
                        <a:pt x="173260" y="603847"/>
                      </a:lnTo>
                      <a:cubicBezTo>
                        <a:pt x="104410" y="605436"/>
                        <a:pt x="14948" y="580570"/>
                        <a:pt x="0" y="553256"/>
                      </a:cubicBezTo>
                      <a:cubicBezTo>
                        <a:pt x="10701" y="492547"/>
                        <a:pt x="9305" y="468422"/>
                        <a:pt x="24839" y="442754"/>
                      </a:cubicBezTo>
                      <a:cubicBezTo>
                        <a:pt x="74041" y="391255"/>
                        <a:pt x="107861" y="381702"/>
                        <a:pt x="127244" y="376768"/>
                      </a:cubicBezTo>
                      <a:cubicBezTo>
                        <a:pt x="149950" y="357485"/>
                        <a:pt x="156351" y="346019"/>
                        <a:pt x="156653" y="331318"/>
                      </a:cubicBezTo>
                      <a:cubicBezTo>
                        <a:pt x="151216" y="320242"/>
                        <a:pt x="129057" y="305981"/>
                        <a:pt x="129057" y="288561"/>
                      </a:cubicBezTo>
                      <a:cubicBezTo>
                        <a:pt x="104689" y="259360"/>
                        <a:pt x="103078" y="232979"/>
                        <a:pt x="120598" y="217271"/>
                      </a:cubicBezTo>
                      <a:cubicBezTo>
                        <a:pt x="117248" y="190413"/>
                        <a:pt x="113898" y="184097"/>
                        <a:pt x="118401" y="156635"/>
                      </a:cubicBezTo>
                      <a:cubicBezTo>
                        <a:pt x="119287" y="114042"/>
                        <a:pt x="167262" y="87188"/>
                        <a:pt x="215766" y="87685"/>
                      </a:cubicBezTo>
                      <a:close/>
                      <a:moveTo>
                        <a:pt x="540672" y="10"/>
                      </a:moveTo>
                      <a:cubicBezTo>
                        <a:pt x="614561" y="-747"/>
                        <a:pt x="687643" y="40161"/>
                        <a:pt x="688992" y="105046"/>
                      </a:cubicBezTo>
                      <a:cubicBezTo>
                        <a:pt x="695853" y="146880"/>
                        <a:pt x="690749" y="156501"/>
                        <a:pt x="685645" y="197415"/>
                      </a:cubicBezTo>
                      <a:cubicBezTo>
                        <a:pt x="712336" y="221344"/>
                        <a:pt x="709881" y="261532"/>
                        <a:pt x="672761" y="306015"/>
                      </a:cubicBezTo>
                      <a:cubicBezTo>
                        <a:pt x="672761" y="332551"/>
                        <a:pt x="648832" y="350345"/>
                        <a:pt x="640549" y="367218"/>
                      </a:cubicBezTo>
                      <a:cubicBezTo>
                        <a:pt x="641009" y="389613"/>
                        <a:pt x="640932" y="411011"/>
                        <a:pt x="675522" y="440385"/>
                      </a:cubicBezTo>
                      <a:cubicBezTo>
                        <a:pt x="705050" y="447901"/>
                        <a:pt x="756568" y="444763"/>
                        <a:pt x="831521" y="523216"/>
                      </a:cubicBezTo>
                      <a:cubicBezTo>
                        <a:pt x="855185" y="562316"/>
                        <a:pt x="872713" y="616756"/>
                        <a:pt x="889014" y="709236"/>
                      </a:cubicBezTo>
                      <a:cubicBezTo>
                        <a:pt x="763918" y="818671"/>
                        <a:pt x="295668" y="801859"/>
                        <a:pt x="194181" y="710965"/>
                      </a:cubicBezTo>
                      <a:cubicBezTo>
                        <a:pt x="206787" y="662271"/>
                        <a:pt x="210286" y="569846"/>
                        <a:pt x="236823" y="542543"/>
                      </a:cubicBezTo>
                      <a:cubicBezTo>
                        <a:pt x="265252" y="499696"/>
                        <a:pt x="354270" y="452860"/>
                        <a:pt x="412763" y="436856"/>
                      </a:cubicBezTo>
                      <a:cubicBezTo>
                        <a:pt x="448989" y="409706"/>
                        <a:pt x="452875" y="400529"/>
                        <a:pt x="454179" y="379642"/>
                      </a:cubicBezTo>
                      <a:cubicBezTo>
                        <a:pt x="439635" y="342912"/>
                        <a:pt x="420586" y="340374"/>
                        <a:pt x="420586" y="311537"/>
                      </a:cubicBezTo>
                      <a:cubicBezTo>
                        <a:pt x="358644" y="272353"/>
                        <a:pt x="380425" y="206367"/>
                        <a:pt x="392976" y="194654"/>
                      </a:cubicBezTo>
                      <a:cubicBezTo>
                        <a:pt x="389852" y="142389"/>
                        <a:pt x="388569" y="120496"/>
                        <a:pt x="400171" y="85718"/>
                      </a:cubicBezTo>
                      <a:cubicBezTo>
                        <a:pt x="425245" y="26394"/>
                        <a:pt x="483203" y="599"/>
                        <a:pt x="540672" y="10"/>
                      </a:cubicBezTo>
                      <a:close/>
                    </a:path>
                  </a:pathLst>
                </a:custGeom>
                <a:solidFill>
                  <a:schemeClr val="bg1">
                    <a:lumMod val="65000"/>
                  </a:schemeClr>
                </a:solidFill>
                <a:ln w="12700" cap="flat" cmpd="sng" algn="ctr">
                  <a:noFill/>
                  <a:prstDash val="solid"/>
                  <a:miter lim="800000"/>
                </a:ln>
                <a:effectLst/>
              </p:spPr>
              <p:txBody>
                <a:bodyPr wrap="square"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endParaRPr lang="en-US" kern="0">
                    <a:solidFill>
                      <a:prstClr val="white"/>
                    </a:solidFill>
                    <a:latin typeface="Arial" panose="020B0604020202020204" pitchFamily="34" charset="0"/>
                    <a:cs typeface="Arial" panose="020B0604020202020204" pitchFamily="34" charset="0"/>
                  </a:endParaRPr>
                </a:p>
              </p:txBody>
            </p:sp>
          </p:grpSp>
        </p:grpSp>
        <p:grpSp>
          <p:nvGrpSpPr>
            <p:cNvPr id="54" name="Group 53"/>
            <p:cNvGrpSpPr/>
            <p:nvPr/>
          </p:nvGrpSpPr>
          <p:grpSpPr>
            <a:xfrm>
              <a:off x="1055252" y="1359395"/>
              <a:ext cx="10086551" cy="4961863"/>
              <a:chOff x="1055252" y="1359395"/>
              <a:chExt cx="10086551" cy="4961863"/>
            </a:xfrm>
          </p:grpSpPr>
          <p:grpSp>
            <p:nvGrpSpPr>
              <p:cNvPr id="30" name="Group 29"/>
              <p:cNvGrpSpPr/>
              <p:nvPr/>
            </p:nvGrpSpPr>
            <p:grpSpPr>
              <a:xfrm>
                <a:off x="4633584" y="5336373"/>
                <a:ext cx="2929266" cy="984885"/>
                <a:chOff x="5605632" y="1881858"/>
                <a:chExt cx="2929266" cy="984885"/>
              </a:xfrm>
            </p:grpSpPr>
            <p:sp>
              <p:nvSpPr>
                <p:cNvPr id="37" name="Rectangle 36"/>
                <p:cNvSpPr/>
                <p:nvPr/>
              </p:nvSpPr>
              <p:spPr>
                <a:xfrm>
                  <a:off x="6141448" y="1881858"/>
                  <a:ext cx="1857632" cy="4001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
                  <a:r>
                    <a:rPr lang="en-US" sz="2000" dirty="0">
                      <a:solidFill>
                        <a:srgbClr val="E9976A"/>
                      </a:solidFill>
                      <a:latin typeface="Arial" panose="020B0604020202020204" pitchFamily="34" charset="0"/>
                      <a:cs typeface="Arial" panose="020B0604020202020204" pitchFamily="34" charset="0"/>
                    </a:rPr>
                    <a:t>Variety</a:t>
                  </a:r>
                </a:p>
              </p:txBody>
            </p:sp>
            <p:sp>
              <p:nvSpPr>
                <p:cNvPr id="38" name="Rectangle 37"/>
                <p:cNvSpPr/>
                <p:nvPr/>
              </p:nvSpPr>
              <p:spPr>
                <a:xfrm>
                  <a:off x="5605632" y="2220412"/>
                  <a:ext cx="2929266" cy="646331"/>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This slide is 100% editable. Adapt it to your needs and capture your audience’s attention.</a:t>
                  </a:r>
                </a:p>
              </p:txBody>
            </p:sp>
          </p:grpSp>
          <p:grpSp>
            <p:nvGrpSpPr>
              <p:cNvPr id="28" name="Group 27"/>
              <p:cNvGrpSpPr/>
              <p:nvPr/>
            </p:nvGrpSpPr>
            <p:grpSpPr>
              <a:xfrm>
                <a:off x="7873158" y="1359395"/>
                <a:ext cx="2994347" cy="1077218"/>
                <a:chOff x="6600700" y="1881858"/>
                <a:chExt cx="2994347" cy="1077218"/>
              </a:xfrm>
            </p:grpSpPr>
            <p:sp>
              <p:nvSpPr>
                <p:cNvPr id="41" name="Rectangle 40"/>
                <p:cNvSpPr/>
                <p:nvPr/>
              </p:nvSpPr>
              <p:spPr>
                <a:xfrm>
                  <a:off x="6600700" y="1881858"/>
                  <a:ext cx="2480893" cy="4001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
                  <a:r>
                    <a:rPr lang="en-US" sz="2000" dirty="0">
                      <a:solidFill>
                        <a:srgbClr val="DF6447"/>
                      </a:solidFill>
                      <a:latin typeface="Arial" panose="020B0604020202020204" pitchFamily="34" charset="0"/>
                      <a:cs typeface="Arial" panose="020B0604020202020204" pitchFamily="34" charset="0"/>
                    </a:rPr>
                    <a:t>Volume</a:t>
                  </a:r>
                </a:p>
              </p:txBody>
            </p:sp>
            <p:sp>
              <p:nvSpPr>
                <p:cNvPr id="42" name="Rectangle 41"/>
                <p:cNvSpPr/>
                <p:nvPr/>
              </p:nvSpPr>
              <p:spPr>
                <a:xfrm>
                  <a:off x="6600700" y="2220412"/>
                  <a:ext cx="2994347" cy="738664"/>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This slide is 100% editable. Adapt it to your needs and capture your audience’s attention.</a:t>
                  </a:r>
                </a:p>
              </p:txBody>
            </p:sp>
          </p:grpSp>
          <p:grpSp>
            <p:nvGrpSpPr>
              <p:cNvPr id="44" name="Group 43"/>
              <p:cNvGrpSpPr/>
              <p:nvPr/>
            </p:nvGrpSpPr>
            <p:grpSpPr>
              <a:xfrm>
                <a:off x="8147456" y="3790206"/>
                <a:ext cx="2994347" cy="1077218"/>
                <a:chOff x="6600700" y="1881858"/>
                <a:chExt cx="2994347" cy="1077218"/>
              </a:xfrm>
            </p:grpSpPr>
            <p:sp>
              <p:nvSpPr>
                <p:cNvPr id="45" name="Rectangle 44"/>
                <p:cNvSpPr/>
                <p:nvPr/>
              </p:nvSpPr>
              <p:spPr>
                <a:xfrm>
                  <a:off x="6600700" y="1881858"/>
                  <a:ext cx="2871414" cy="4001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
                  <a:r>
                    <a:rPr lang="en-US" sz="2000" dirty="0">
                      <a:solidFill>
                        <a:srgbClr val="81A78F"/>
                      </a:solidFill>
                      <a:latin typeface="Arial" panose="020B0604020202020204" pitchFamily="34" charset="0"/>
                      <a:cs typeface="Arial" panose="020B0604020202020204" pitchFamily="34" charset="0"/>
                    </a:rPr>
                    <a:t>Velocity</a:t>
                  </a:r>
                </a:p>
              </p:txBody>
            </p:sp>
            <p:sp>
              <p:nvSpPr>
                <p:cNvPr id="46" name="Rectangle 45"/>
                <p:cNvSpPr/>
                <p:nvPr/>
              </p:nvSpPr>
              <p:spPr>
                <a:xfrm>
                  <a:off x="6600700" y="2220412"/>
                  <a:ext cx="2994347" cy="738664"/>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This slide is 100% editable. Adapt it to your needs and capture your audience’s attention.</a:t>
                  </a:r>
                </a:p>
              </p:txBody>
            </p:sp>
          </p:grpSp>
          <p:grpSp>
            <p:nvGrpSpPr>
              <p:cNvPr id="48" name="Group 47"/>
              <p:cNvGrpSpPr/>
              <p:nvPr/>
            </p:nvGrpSpPr>
            <p:grpSpPr>
              <a:xfrm>
                <a:off x="1055252" y="1585919"/>
                <a:ext cx="2994347" cy="1077218"/>
                <a:chOff x="6600700" y="1881858"/>
                <a:chExt cx="2994347" cy="1077218"/>
              </a:xfrm>
            </p:grpSpPr>
            <p:sp>
              <p:nvSpPr>
                <p:cNvPr id="52" name="Rectangle 51"/>
                <p:cNvSpPr/>
                <p:nvPr/>
              </p:nvSpPr>
              <p:spPr>
                <a:xfrm>
                  <a:off x="7164314" y="1881858"/>
                  <a:ext cx="2430733" cy="4001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fontAlgn="b"/>
                  <a:r>
                    <a:rPr lang="en-US" sz="2000" dirty="0">
                      <a:solidFill>
                        <a:srgbClr val="537560"/>
                      </a:solidFill>
                      <a:latin typeface="Arial" panose="020B0604020202020204" pitchFamily="34" charset="0"/>
                      <a:cs typeface="Arial" panose="020B0604020202020204" pitchFamily="34" charset="0"/>
                    </a:rPr>
                    <a:t>Value</a:t>
                  </a:r>
                </a:p>
              </p:txBody>
            </p:sp>
            <p:sp>
              <p:nvSpPr>
                <p:cNvPr id="53" name="Rectangle 52"/>
                <p:cNvSpPr/>
                <p:nvPr/>
              </p:nvSpPr>
              <p:spPr>
                <a:xfrm>
                  <a:off x="6600700" y="2220412"/>
                  <a:ext cx="2994347" cy="738664"/>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This slide is 100% editable. Adapt it to your needs and capture your audience’s attention.</a:t>
                  </a:r>
                </a:p>
              </p:txBody>
            </p:sp>
          </p:grpSp>
          <p:grpSp>
            <p:nvGrpSpPr>
              <p:cNvPr id="49" name="Group 48"/>
              <p:cNvGrpSpPr/>
              <p:nvPr/>
            </p:nvGrpSpPr>
            <p:grpSpPr>
              <a:xfrm>
                <a:off x="1055252" y="4016730"/>
                <a:ext cx="2994347" cy="1077218"/>
                <a:chOff x="6326402" y="1881858"/>
                <a:chExt cx="2994347" cy="1077218"/>
              </a:xfrm>
            </p:grpSpPr>
            <p:sp>
              <p:nvSpPr>
                <p:cNvPr id="50" name="Rectangle 49"/>
                <p:cNvSpPr/>
                <p:nvPr/>
              </p:nvSpPr>
              <p:spPr>
                <a:xfrm>
                  <a:off x="6507391" y="1881858"/>
                  <a:ext cx="2813358" cy="4001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fontAlgn="b"/>
                  <a:r>
                    <a:rPr lang="en-US" sz="2000" dirty="0">
                      <a:solidFill>
                        <a:srgbClr val="E9976A"/>
                      </a:solidFill>
                      <a:latin typeface="Arial" panose="020B0604020202020204" pitchFamily="34" charset="0"/>
                      <a:cs typeface="Arial" panose="020B0604020202020204" pitchFamily="34" charset="0"/>
                    </a:rPr>
                    <a:t>Veracity</a:t>
                  </a:r>
                </a:p>
              </p:txBody>
            </p:sp>
            <p:sp>
              <p:nvSpPr>
                <p:cNvPr id="51" name="Rectangle 50"/>
                <p:cNvSpPr/>
                <p:nvPr/>
              </p:nvSpPr>
              <p:spPr>
                <a:xfrm>
                  <a:off x="6326402" y="2220412"/>
                  <a:ext cx="2994347" cy="738664"/>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This slide is 100% editable. Adapt it to your needs and capture your audience’s attention.</a:t>
                  </a:r>
                </a:p>
              </p:txBody>
            </p:sp>
          </p:grpSp>
        </p:grpSp>
      </p:grpSp>
    </p:spTree>
    <p:extLst>
      <p:ext uri="{BB962C8B-B14F-4D97-AF65-F5344CB8AC3E}">
        <p14:creationId xmlns:p14="http://schemas.microsoft.com/office/powerpoint/2010/main" val="28822627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Small Data </a:t>
            </a:r>
            <a:r>
              <a:rPr lang="en-US" dirty="0" err="1" smtClean="0"/>
              <a:t>Vs</a:t>
            </a:r>
            <a:r>
              <a:rPr lang="en-US" dirty="0" smtClean="0"/>
              <a:t> Big Data</a:t>
            </a:r>
            <a:endParaRPr lang="en-US" dirty="0"/>
          </a:p>
        </p:txBody>
      </p:sp>
      <p:grpSp>
        <p:nvGrpSpPr>
          <p:cNvPr id="5" name="Group 4"/>
          <p:cNvGrpSpPr/>
          <p:nvPr/>
        </p:nvGrpSpPr>
        <p:grpSpPr>
          <a:xfrm>
            <a:off x="1466246" y="989195"/>
            <a:ext cx="9259508" cy="5236388"/>
            <a:chOff x="1406249" y="1069877"/>
            <a:chExt cx="9259508" cy="5236388"/>
          </a:xfrm>
        </p:grpSpPr>
        <p:grpSp>
          <p:nvGrpSpPr>
            <p:cNvPr id="10" name="Group 9"/>
            <p:cNvGrpSpPr/>
            <p:nvPr/>
          </p:nvGrpSpPr>
          <p:grpSpPr>
            <a:xfrm>
              <a:off x="5468471" y="2906654"/>
              <a:ext cx="1255058" cy="1255058"/>
              <a:chOff x="5801905" y="2596223"/>
              <a:chExt cx="1008610" cy="1008610"/>
            </a:xfrm>
          </p:grpSpPr>
          <p:sp>
            <p:nvSpPr>
              <p:cNvPr id="11" name="Oval 10"/>
              <p:cNvSpPr/>
              <p:nvPr/>
            </p:nvSpPr>
            <p:spPr>
              <a:xfrm>
                <a:off x="5801905" y="2596223"/>
                <a:ext cx="1008610" cy="100861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2" name="TextBox 11"/>
              <p:cNvSpPr txBox="1"/>
              <p:nvPr/>
            </p:nvSpPr>
            <p:spPr>
              <a:xfrm>
                <a:off x="5920304" y="2838918"/>
                <a:ext cx="771812" cy="469946"/>
              </a:xfrm>
              <a:prstGeom prst="rect">
                <a:avLst/>
              </a:prstGeom>
              <a:noFill/>
            </p:spPr>
            <p:txBody>
              <a:bodyPr wrap="square" rtlCol="0">
                <a:spAutoFit/>
              </a:bodyPr>
              <a:lstStyle/>
              <a:p>
                <a:pPr algn="ctr"/>
                <a:r>
                  <a:rPr lang="en-US" sz="3200" dirty="0">
                    <a:solidFill>
                      <a:schemeClr val="tx1">
                        <a:lumMod val="65000"/>
                        <a:lumOff val="35000"/>
                      </a:schemeClr>
                    </a:solidFill>
                    <a:latin typeface="Arial" panose="020B0604020202020204" pitchFamily="34" charset="0"/>
                    <a:cs typeface="Arial" panose="020B0604020202020204" pitchFamily="34" charset="0"/>
                  </a:rPr>
                  <a:t>VS</a:t>
                </a:r>
              </a:p>
            </p:txBody>
          </p:sp>
        </p:grpSp>
        <p:grpSp>
          <p:nvGrpSpPr>
            <p:cNvPr id="4" name="Group 3"/>
            <p:cNvGrpSpPr/>
            <p:nvPr/>
          </p:nvGrpSpPr>
          <p:grpSpPr>
            <a:xfrm>
              <a:off x="7509658" y="1069877"/>
              <a:ext cx="3156099" cy="5236388"/>
              <a:chOff x="7092801" y="1069877"/>
              <a:chExt cx="3156099" cy="5236388"/>
            </a:xfrm>
          </p:grpSpPr>
          <p:grpSp>
            <p:nvGrpSpPr>
              <p:cNvPr id="46" name="Group 45"/>
              <p:cNvGrpSpPr/>
              <p:nvPr/>
            </p:nvGrpSpPr>
            <p:grpSpPr>
              <a:xfrm>
                <a:off x="7092801" y="1069877"/>
                <a:ext cx="3156099" cy="4063827"/>
                <a:chOff x="6825012" y="1069877"/>
                <a:chExt cx="3156099" cy="4063827"/>
              </a:xfrm>
            </p:grpSpPr>
            <p:grpSp>
              <p:nvGrpSpPr>
                <p:cNvPr id="45" name="Group 44"/>
                <p:cNvGrpSpPr/>
                <p:nvPr/>
              </p:nvGrpSpPr>
              <p:grpSpPr>
                <a:xfrm>
                  <a:off x="6825012" y="1069877"/>
                  <a:ext cx="3060941" cy="4063827"/>
                  <a:chOff x="6825012" y="1069877"/>
                  <a:chExt cx="3060941" cy="4063827"/>
                </a:xfrm>
              </p:grpSpPr>
              <p:grpSp>
                <p:nvGrpSpPr>
                  <p:cNvPr id="44" name="Group 43"/>
                  <p:cNvGrpSpPr/>
                  <p:nvPr/>
                </p:nvGrpSpPr>
                <p:grpSpPr>
                  <a:xfrm>
                    <a:off x="6825012" y="1069877"/>
                    <a:ext cx="3060941" cy="4063827"/>
                    <a:chOff x="6825012" y="1069877"/>
                    <a:chExt cx="3060941" cy="4063827"/>
                  </a:xfrm>
                </p:grpSpPr>
                <p:grpSp>
                  <p:nvGrpSpPr>
                    <p:cNvPr id="15" name="Group 14"/>
                    <p:cNvGrpSpPr/>
                    <p:nvPr/>
                  </p:nvGrpSpPr>
                  <p:grpSpPr>
                    <a:xfrm>
                      <a:off x="6825012" y="1069877"/>
                      <a:ext cx="3060941" cy="4063827"/>
                      <a:chOff x="2236274" y="1447801"/>
                      <a:chExt cx="3060941" cy="4063827"/>
                    </a:xfrm>
                  </p:grpSpPr>
                  <p:sp>
                    <p:nvSpPr>
                      <p:cNvPr id="25" name="Rounded Rectangle 24"/>
                      <p:cNvSpPr/>
                      <p:nvPr/>
                    </p:nvSpPr>
                    <p:spPr>
                      <a:xfrm>
                        <a:off x="2236274" y="1727046"/>
                        <a:ext cx="3060941" cy="3784582"/>
                      </a:xfrm>
                      <a:prstGeom prst="roundRect">
                        <a:avLst>
                          <a:gd name="adj" fmla="val 2955"/>
                        </a:avLst>
                      </a:prstGeom>
                      <a:solidFill>
                        <a:srgbClr val="DF6447"/>
                      </a:solidFill>
                      <a:ln w="63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26" name="Rounded Rectangle 25"/>
                      <p:cNvSpPr/>
                      <p:nvPr/>
                    </p:nvSpPr>
                    <p:spPr>
                      <a:xfrm>
                        <a:off x="2476849" y="1447801"/>
                        <a:ext cx="2579791" cy="492998"/>
                      </a:xfrm>
                      <a:prstGeom prst="roundRect">
                        <a:avLst/>
                      </a:prstGeom>
                      <a:solidFill>
                        <a:srgbClr val="E78E79"/>
                      </a:solidFill>
                      <a:ln w="63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17" name="TextBox 16"/>
                    <p:cNvSpPr txBox="1"/>
                    <p:nvPr/>
                  </p:nvSpPr>
                  <p:spPr>
                    <a:xfrm>
                      <a:off x="7672442" y="1089427"/>
                      <a:ext cx="1366080" cy="461665"/>
                    </a:xfrm>
                    <a:prstGeom prst="rect">
                      <a:avLst/>
                    </a:prstGeom>
                    <a:noFill/>
                  </p:spPr>
                  <p:txBody>
                    <a:bodyPr wrap="none" rtlCol="0">
                      <a:spAutoFit/>
                    </a:bodyPr>
                    <a:lstStyle/>
                    <a:p>
                      <a:pPr algn="ctr"/>
                      <a:r>
                        <a:rPr lang="en-US" sz="2400" dirty="0">
                          <a:solidFill>
                            <a:schemeClr val="bg1"/>
                          </a:solidFill>
                          <a:latin typeface="Arial" panose="020B0604020202020204" pitchFamily="34" charset="0"/>
                          <a:ea typeface="Adobe Fan Heiti Std B" panose="020B0700000000000000" pitchFamily="34" charset="-128"/>
                          <a:cs typeface="Arial" panose="020B0604020202020204" pitchFamily="34" charset="0"/>
                        </a:rPr>
                        <a:t>Big Data</a:t>
                      </a:r>
                    </a:p>
                  </p:txBody>
                </p:sp>
              </p:grpSp>
              <p:sp>
                <p:nvSpPr>
                  <p:cNvPr id="41" name="Freeform 40"/>
                  <p:cNvSpPr/>
                  <p:nvPr/>
                </p:nvSpPr>
                <p:spPr>
                  <a:xfrm rot="16200000" flipH="1">
                    <a:off x="7742079" y="1968472"/>
                    <a:ext cx="1226807" cy="1159024"/>
                  </a:xfrm>
                  <a:custGeom>
                    <a:avLst/>
                    <a:gdLst>
                      <a:gd name="connsiteX0" fmla="*/ 4270422 w 5422009"/>
                      <a:gd name="connsiteY0" fmla="*/ 3669527 h 5173665"/>
                      <a:gd name="connsiteX1" fmla="*/ 4528606 w 5422009"/>
                      <a:gd name="connsiteY1" fmla="*/ 3669527 h 5173665"/>
                      <a:gd name="connsiteX2" fmla="*/ 4528606 w 5422009"/>
                      <a:gd name="connsiteY2" fmla="*/ 4401047 h 5173665"/>
                      <a:gd name="connsiteX3" fmla="*/ 4270422 w 5422009"/>
                      <a:gd name="connsiteY3" fmla="*/ 4401047 h 5173665"/>
                      <a:gd name="connsiteX4" fmla="*/ 4270422 w 5422009"/>
                      <a:gd name="connsiteY4" fmla="*/ 683906 h 5173665"/>
                      <a:gd name="connsiteX5" fmla="*/ 4528606 w 5422009"/>
                      <a:gd name="connsiteY5" fmla="*/ 683906 h 5173665"/>
                      <a:gd name="connsiteX6" fmla="*/ 4528606 w 5422009"/>
                      <a:gd name="connsiteY6" fmla="*/ 1415426 h 5173665"/>
                      <a:gd name="connsiteX7" fmla="*/ 4270422 w 5422009"/>
                      <a:gd name="connsiteY7" fmla="*/ 1415426 h 5173665"/>
                      <a:gd name="connsiteX8" fmla="*/ 1907878 w 5422009"/>
                      <a:gd name="connsiteY8" fmla="*/ 4314986 h 5173665"/>
                      <a:gd name="connsiteX9" fmla="*/ 2166062 w 5422009"/>
                      <a:gd name="connsiteY9" fmla="*/ 4314986 h 5173665"/>
                      <a:gd name="connsiteX10" fmla="*/ 2166062 w 5422009"/>
                      <a:gd name="connsiteY10" fmla="*/ 5046506 h 5173665"/>
                      <a:gd name="connsiteX11" fmla="*/ 1907878 w 5422009"/>
                      <a:gd name="connsiteY11" fmla="*/ 5046506 h 5173665"/>
                      <a:gd name="connsiteX12" fmla="*/ 1907878 w 5422009"/>
                      <a:gd name="connsiteY12" fmla="*/ 127159 h 5173665"/>
                      <a:gd name="connsiteX13" fmla="*/ 2166062 w 5422009"/>
                      <a:gd name="connsiteY13" fmla="*/ 127159 h 5173665"/>
                      <a:gd name="connsiteX14" fmla="*/ 2166062 w 5422009"/>
                      <a:gd name="connsiteY14" fmla="*/ 858679 h 5173665"/>
                      <a:gd name="connsiteX15" fmla="*/ 1907878 w 5422009"/>
                      <a:gd name="connsiteY15" fmla="*/ 858679 h 5173665"/>
                      <a:gd name="connsiteX16" fmla="*/ 1886899 w 5422009"/>
                      <a:gd name="connsiteY16" fmla="*/ 2500473 h 5173665"/>
                      <a:gd name="connsiteX17" fmla="*/ 2071642 w 5422009"/>
                      <a:gd name="connsiteY17" fmla="*/ 1841283 h 5173665"/>
                      <a:gd name="connsiteX18" fmla="*/ 2256385 w 5422009"/>
                      <a:gd name="connsiteY18" fmla="*/ 2500473 h 5173665"/>
                      <a:gd name="connsiteX19" fmla="*/ 2071642 w 5422009"/>
                      <a:gd name="connsiteY19" fmla="*/ 3159663 h 5173665"/>
                      <a:gd name="connsiteX20" fmla="*/ 1886899 w 5422009"/>
                      <a:gd name="connsiteY20" fmla="*/ 2500473 h 5173665"/>
                      <a:gd name="connsiteX21" fmla="*/ 187250 w 5422009"/>
                      <a:gd name="connsiteY21" fmla="*/ 2176716 h 5173665"/>
                      <a:gd name="connsiteX22" fmla="*/ 445434 w 5422009"/>
                      <a:gd name="connsiteY22" fmla="*/ 2176716 h 5173665"/>
                      <a:gd name="connsiteX23" fmla="*/ 445434 w 5422009"/>
                      <a:gd name="connsiteY23" fmla="*/ 2908236 h 5173665"/>
                      <a:gd name="connsiteX24" fmla="*/ 187250 w 5422009"/>
                      <a:gd name="connsiteY24" fmla="*/ 2908236 h 5173665"/>
                      <a:gd name="connsiteX25" fmla="*/ 0 w 5422009"/>
                      <a:gd name="connsiteY25" fmla="*/ 2049557 h 5173665"/>
                      <a:gd name="connsiteX26" fmla="*/ 0 w 5422009"/>
                      <a:gd name="connsiteY26" fmla="*/ 3035395 h 5173665"/>
                      <a:gd name="connsiteX27" fmla="*/ 1338838 w 5422009"/>
                      <a:gd name="connsiteY27" fmla="*/ 3035395 h 5173665"/>
                      <a:gd name="connsiteX28" fmla="*/ 1338838 w 5422009"/>
                      <a:gd name="connsiteY28" fmla="*/ 2651837 h 5173665"/>
                      <a:gd name="connsiteX29" fmla="*/ 1692025 w 5422009"/>
                      <a:gd name="connsiteY29" fmla="*/ 2651837 h 5173665"/>
                      <a:gd name="connsiteX30" fmla="*/ 1692917 w 5422009"/>
                      <a:gd name="connsiteY30" fmla="*/ 2674277 h 5173665"/>
                      <a:gd name="connsiteX31" fmla="*/ 1990240 w 5422009"/>
                      <a:gd name="connsiteY31" fmla="*/ 3444765 h 5173665"/>
                      <a:gd name="connsiteX32" fmla="*/ 2295274 w 5422009"/>
                      <a:gd name="connsiteY32" fmla="*/ 3445588 h 5173665"/>
                      <a:gd name="connsiteX33" fmla="*/ 2302017 w 5422009"/>
                      <a:gd name="connsiteY33" fmla="*/ 3458768 h 5173665"/>
                      <a:gd name="connsiteX34" fmla="*/ 2311913 w 5422009"/>
                      <a:gd name="connsiteY34" fmla="*/ 3574913 h 5173665"/>
                      <a:gd name="connsiteX35" fmla="*/ 2311913 w 5422009"/>
                      <a:gd name="connsiteY35" fmla="*/ 4187827 h 5173665"/>
                      <a:gd name="connsiteX36" fmla="*/ 1720629 w 5422009"/>
                      <a:gd name="connsiteY36" fmla="*/ 4187827 h 5173665"/>
                      <a:gd name="connsiteX37" fmla="*/ 1720629 w 5422009"/>
                      <a:gd name="connsiteY37" fmla="*/ 5173665 h 5173665"/>
                      <a:gd name="connsiteX38" fmla="*/ 3059465 w 5422009"/>
                      <a:gd name="connsiteY38" fmla="*/ 5173665 h 5173665"/>
                      <a:gd name="connsiteX39" fmla="*/ 3059465 w 5422009"/>
                      <a:gd name="connsiteY39" fmla="*/ 4187827 h 5173665"/>
                      <a:gd name="connsiteX40" fmla="*/ 2595198 w 5422009"/>
                      <a:gd name="connsiteY40" fmla="*/ 4187827 h 5173665"/>
                      <a:gd name="connsiteX41" fmla="*/ 2595198 w 5422009"/>
                      <a:gd name="connsiteY41" fmla="*/ 3574913 h 5173665"/>
                      <a:gd name="connsiteX42" fmla="*/ 2618735 w 5422009"/>
                      <a:gd name="connsiteY42" fmla="*/ 3446923 h 5173665"/>
                      <a:gd name="connsiteX43" fmla="*/ 2619397 w 5422009"/>
                      <a:gd name="connsiteY43" fmla="*/ 3446462 h 5173665"/>
                      <a:gd name="connsiteX44" fmla="*/ 3755282 w 5422009"/>
                      <a:gd name="connsiteY44" fmla="*/ 3449526 h 5173665"/>
                      <a:gd name="connsiteX45" fmla="*/ 4023917 w 5422009"/>
                      <a:gd name="connsiteY45" fmla="*/ 3140474 h 5173665"/>
                      <a:gd name="connsiteX46" fmla="*/ 4030159 w 5422009"/>
                      <a:gd name="connsiteY46" fmla="*/ 3083357 h 5173665"/>
                      <a:gd name="connsiteX47" fmla="*/ 4673625 w 5422009"/>
                      <a:gd name="connsiteY47" fmla="*/ 3083357 h 5173665"/>
                      <a:gd name="connsiteX48" fmla="*/ 4673625 w 5422009"/>
                      <a:gd name="connsiteY48" fmla="*/ 3422291 h 5173665"/>
                      <a:gd name="connsiteX49" fmla="*/ 4650088 w 5422009"/>
                      <a:gd name="connsiteY49" fmla="*/ 3541290 h 5173665"/>
                      <a:gd name="connsiteX50" fmla="*/ 4648424 w 5422009"/>
                      <a:gd name="connsiteY50" fmla="*/ 3542368 h 5173665"/>
                      <a:gd name="connsiteX51" fmla="*/ 4083172 w 5422009"/>
                      <a:gd name="connsiteY51" fmla="*/ 3542368 h 5173665"/>
                      <a:gd name="connsiteX52" fmla="*/ 4083172 w 5422009"/>
                      <a:gd name="connsiteY52" fmla="*/ 4528206 h 5173665"/>
                      <a:gd name="connsiteX53" fmla="*/ 5422009 w 5422009"/>
                      <a:gd name="connsiteY53" fmla="*/ 4528206 h 5173665"/>
                      <a:gd name="connsiteX54" fmla="*/ 5422009 w 5422009"/>
                      <a:gd name="connsiteY54" fmla="*/ 3542368 h 5173665"/>
                      <a:gd name="connsiteX55" fmla="*/ 4973459 w 5422009"/>
                      <a:gd name="connsiteY55" fmla="*/ 3542368 h 5173665"/>
                      <a:gd name="connsiteX56" fmla="*/ 4966807 w 5422009"/>
                      <a:gd name="connsiteY56" fmla="*/ 3530278 h 5173665"/>
                      <a:gd name="connsiteX57" fmla="*/ 4956910 w 5422009"/>
                      <a:gd name="connsiteY57" fmla="*/ 3422291 h 5173665"/>
                      <a:gd name="connsiteX58" fmla="*/ 4956910 w 5422009"/>
                      <a:gd name="connsiteY58" fmla="*/ 2800071 h 5173665"/>
                      <a:gd name="connsiteX59" fmla="*/ 4673625 w 5422009"/>
                      <a:gd name="connsiteY59" fmla="*/ 2800071 h 5173665"/>
                      <a:gd name="connsiteX60" fmla="*/ 4673625 w 5422009"/>
                      <a:gd name="connsiteY60" fmla="*/ 2800072 h 5173665"/>
                      <a:gd name="connsiteX61" fmla="*/ 4032756 w 5422009"/>
                      <a:gd name="connsiteY61" fmla="*/ 2800072 h 5173665"/>
                      <a:gd name="connsiteX62" fmla="*/ 4032823 w 5422009"/>
                      <a:gd name="connsiteY62" fmla="*/ 2216321 h 5173665"/>
                      <a:gd name="connsiteX63" fmla="*/ 4653445 w 5422009"/>
                      <a:gd name="connsiteY63" fmla="*/ 2216321 h 5173665"/>
                      <a:gd name="connsiteX64" fmla="*/ 4788556 w 5422009"/>
                      <a:gd name="connsiteY64" fmla="*/ 2216321 h 5173665"/>
                      <a:gd name="connsiteX65" fmla="*/ 4936730 w 5422009"/>
                      <a:gd name="connsiteY65" fmla="*/ 2216321 h 5173665"/>
                      <a:gd name="connsiteX66" fmla="*/ 4936730 w 5422009"/>
                      <a:gd name="connsiteY66" fmla="*/ 1650387 h 5173665"/>
                      <a:gd name="connsiteX67" fmla="*/ 4948275 w 5422009"/>
                      <a:gd name="connsiteY67" fmla="*/ 1554050 h 5173665"/>
                      <a:gd name="connsiteX68" fmla="*/ 4959831 w 5422009"/>
                      <a:gd name="connsiteY68" fmla="*/ 1542585 h 5173665"/>
                      <a:gd name="connsiteX69" fmla="*/ 5422009 w 5422009"/>
                      <a:gd name="connsiteY69" fmla="*/ 1542585 h 5173665"/>
                      <a:gd name="connsiteX70" fmla="*/ 5422009 w 5422009"/>
                      <a:gd name="connsiteY70" fmla="*/ 556747 h 5173665"/>
                      <a:gd name="connsiteX71" fmla="*/ 4083172 w 5422009"/>
                      <a:gd name="connsiteY71" fmla="*/ 556747 h 5173665"/>
                      <a:gd name="connsiteX72" fmla="*/ 4083172 w 5422009"/>
                      <a:gd name="connsiteY72" fmla="*/ 1542585 h 5173665"/>
                      <a:gd name="connsiteX73" fmla="*/ 4636280 w 5422009"/>
                      <a:gd name="connsiteY73" fmla="*/ 1542585 h 5173665"/>
                      <a:gd name="connsiteX74" fmla="*/ 4650738 w 5422009"/>
                      <a:gd name="connsiteY74" fmla="*/ 1576445 h 5173665"/>
                      <a:gd name="connsiteX75" fmla="*/ 4653445 w 5422009"/>
                      <a:gd name="connsiteY75" fmla="*/ 1650387 h 5173665"/>
                      <a:gd name="connsiteX76" fmla="*/ 4653445 w 5422009"/>
                      <a:gd name="connsiteY76" fmla="*/ 1933036 h 5173665"/>
                      <a:gd name="connsiteX77" fmla="*/ 4016566 w 5422009"/>
                      <a:gd name="connsiteY77" fmla="*/ 1933036 h 5173665"/>
                      <a:gd name="connsiteX78" fmla="*/ 3995332 w 5422009"/>
                      <a:gd name="connsiteY78" fmla="*/ 1872692 h 5173665"/>
                      <a:gd name="connsiteX79" fmla="*/ 3741144 w 5422009"/>
                      <a:gd name="connsiteY79" fmla="*/ 1627043 h 5173665"/>
                      <a:gd name="connsiteX80" fmla="*/ 2863335 w 5422009"/>
                      <a:gd name="connsiteY80" fmla="*/ 1629330 h 5173665"/>
                      <a:gd name="connsiteX81" fmla="*/ 2599493 w 5422009"/>
                      <a:gd name="connsiteY81" fmla="*/ 1630017 h 5173665"/>
                      <a:gd name="connsiteX82" fmla="*/ 2598000 w 5422009"/>
                      <a:gd name="connsiteY82" fmla="*/ 1616662 h 5173665"/>
                      <a:gd name="connsiteX83" fmla="*/ 2595198 w 5422009"/>
                      <a:gd name="connsiteY83" fmla="*/ 1542585 h 5173665"/>
                      <a:gd name="connsiteX84" fmla="*/ 2595198 w 5422009"/>
                      <a:gd name="connsiteY84" fmla="*/ 985838 h 5173665"/>
                      <a:gd name="connsiteX85" fmla="*/ 3059465 w 5422009"/>
                      <a:gd name="connsiteY85" fmla="*/ 985838 h 5173665"/>
                      <a:gd name="connsiteX86" fmla="*/ 3059465 w 5422009"/>
                      <a:gd name="connsiteY86" fmla="*/ 0 h 5173665"/>
                      <a:gd name="connsiteX87" fmla="*/ 1720629 w 5422009"/>
                      <a:gd name="connsiteY87" fmla="*/ 0 h 5173665"/>
                      <a:gd name="connsiteX88" fmla="*/ 1720629 w 5422009"/>
                      <a:gd name="connsiteY88" fmla="*/ 985838 h 5173665"/>
                      <a:gd name="connsiteX89" fmla="*/ 2311913 w 5422009"/>
                      <a:gd name="connsiteY89" fmla="*/ 985838 h 5173665"/>
                      <a:gd name="connsiteX90" fmla="*/ 2311913 w 5422009"/>
                      <a:gd name="connsiteY90" fmla="*/ 1542585 h 5173665"/>
                      <a:gd name="connsiteX91" fmla="*/ 2309206 w 5422009"/>
                      <a:gd name="connsiteY91" fmla="*/ 1630023 h 5173665"/>
                      <a:gd name="connsiteX92" fmla="*/ 2309018 w 5422009"/>
                      <a:gd name="connsiteY92" fmla="*/ 1630774 h 5173665"/>
                      <a:gd name="connsiteX93" fmla="*/ 1985527 w 5422009"/>
                      <a:gd name="connsiteY93" fmla="*/ 1631616 h 5173665"/>
                      <a:gd name="connsiteX94" fmla="*/ 1704221 w 5422009"/>
                      <a:gd name="connsiteY94" fmla="*/ 2253178 h 5173665"/>
                      <a:gd name="connsiteX95" fmla="*/ 1694002 w 5422009"/>
                      <a:gd name="connsiteY95" fmla="*/ 2368552 h 5173665"/>
                      <a:gd name="connsiteX96" fmla="*/ 1338838 w 5422009"/>
                      <a:gd name="connsiteY96" fmla="*/ 2368552 h 5173665"/>
                      <a:gd name="connsiteX97" fmla="*/ 1338838 w 5422009"/>
                      <a:gd name="connsiteY97" fmla="*/ 2049557 h 517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5422009" h="5173665">
                        <a:moveTo>
                          <a:pt x="4270422" y="3669527"/>
                        </a:moveTo>
                        <a:lnTo>
                          <a:pt x="4528606" y="3669527"/>
                        </a:lnTo>
                        <a:lnTo>
                          <a:pt x="4528606" y="4401047"/>
                        </a:lnTo>
                        <a:lnTo>
                          <a:pt x="4270422" y="4401047"/>
                        </a:lnTo>
                        <a:close/>
                        <a:moveTo>
                          <a:pt x="4270422" y="683906"/>
                        </a:moveTo>
                        <a:lnTo>
                          <a:pt x="4528606" y="683906"/>
                        </a:lnTo>
                        <a:lnTo>
                          <a:pt x="4528606" y="1415426"/>
                        </a:lnTo>
                        <a:lnTo>
                          <a:pt x="4270422" y="1415426"/>
                        </a:lnTo>
                        <a:close/>
                        <a:moveTo>
                          <a:pt x="1907878" y="4314986"/>
                        </a:moveTo>
                        <a:lnTo>
                          <a:pt x="2166062" y="4314986"/>
                        </a:lnTo>
                        <a:lnTo>
                          <a:pt x="2166062" y="5046506"/>
                        </a:lnTo>
                        <a:lnTo>
                          <a:pt x="1907878" y="5046506"/>
                        </a:lnTo>
                        <a:close/>
                        <a:moveTo>
                          <a:pt x="1907878" y="127159"/>
                        </a:moveTo>
                        <a:lnTo>
                          <a:pt x="2166062" y="127159"/>
                        </a:lnTo>
                        <a:lnTo>
                          <a:pt x="2166062" y="858679"/>
                        </a:lnTo>
                        <a:lnTo>
                          <a:pt x="1907878" y="858679"/>
                        </a:lnTo>
                        <a:close/>
                        <a:moveTo>
                          <a:pt x="1886899" y="2500473"/>
                        </a:moveTo>
                        <a:cubicBezTo>
                          <a:pt x="1886899" y="2136412"/>
                          <a:pt x="1969611" y="1841283"/>
                          <a:pt x="2071642" y="1841283"/>
                        </a:cubicBezTo>
                        <a:cubicBezTo>
                          <a:pt x="2173673" y="1841283"/>
                          <a:pt x="2256385" y="2136412"/>
                          <a:pt x="2256385" y="2500473"/>
                        </a:cubicBezTo>
                        <a:cubicBezTo>
                          <a:pt x="2256385" y="2864534"/>
                          <a:pt x="2173673" y="3159663"/>
                          <a:pt x="2071642" y="3159663"/>
                        </a:cubicBezTo>
                        <a:cubicBezTo>
                          <a:pt x="1969611" y="3159663"/>
                          <a:pt x="1886899" y="2864534"/>
                          <a:pt x="1886899" y="2500473"/>
                        </a:cubicBezTo>
                        <a:close/>
                        <a:moveTo>
                          <a:pt x="187250" y="2176716"/>
                        </a:moveTo>
                        <a:lnTo>
                          <a:pt x="445434" y="2176716"/>
                        </a:lnTo>
                        <a:lnTo>
                          <a:pt x="445434" y="2908236"/>
                        </a:lnTo>
                        <a:lnTo>
                          <a:pt x="187250" y="2908236"/>
                        </a:lnTo>
                        <a:close/>
                        <a:moveTo>
                          <a:pt x="0" y="2049557"/>
                        </a:moveTo>
                        <a:lnTo>
                          <a:pt x="0" y="3035395"/>
                        </a:lnTo>
                        <a:lnTo>
                          <a:pt x="1338838" y="3035395"/>
                        </a:lnTo>
                        <a:lnTo>
                          <a:pt x="1338838" y="2651837"/>
                        </a:lnTo>
                        <a:lnTo>
                          <a:pt x="1692025" y="2651837"/>
                        </a:lnTo>
                        <a:lnTo>
                          <a:pt x="1692917" y="2674277"/>
                        </a:lnTo>
                        <a:cubicBezTo>
                          <a:pt x="1720752" y="3084476"/>
                          <a:pt x="1823018" y="3347621"/>
                          <a:pt x="1990240" y="3444765"/>
                        </a:cubicBezTo>
                        <a:lnTo>
                          <a:pt x="2295274" y="3445588"/>
                        </a:lnTo>
                        <a:lnTo>
                          <a:pt x="2302017" y="3458768"/>
                        </a:lnTo>
                        <a:cubicBezTo>
                          <a:pt x="2311045" y="3483372"/>
                          <a:pt x="2314662" y="3519382"/>
                          <a:pt x="2311913" y="3574913"/>
                        </a:cubicBezTo>
                        <a:lnTo>
                          <a:pt x="2311913" y="4187827"/>
                        </a:lnTo>
                        <a:lnTo>
                          <a:pt x="1720629" y="4187827"/>
                        </a:lnTo>
                        <a:lnTo>
                          <a:pt x="1720629" y="5173665"/>
                        </a:lnTo>
                        <a:lnTo>
                          <a:pt x="3059465" y="5173665"/>
                        </a:lnTo>
                        <a:lnTo>
                          <a:pt x="3059465" y="4187827"/>
                        </a:lnTo>
                        <a:lnTo>
                          <a:pt x="2595198" y="4187827"/>
                        </a:lnTo>
                        <a:lnTo>
                          <a:pt x="2595198" y="3574913"/>
                        </a:lnTo>
                        <a:cubicBezTo>
                          <a:pt x="2599852" y="3492709"/>
                          <a:pt x="2592716" y="3469448"/>
                          <a:pt x="2618735" y="3446923"/>
                        </a:cubicBezTo>
                        <a:lnTo>
                          <a:pt x="2619397" y="3446462"/>
                        </a:lnTo>
                        <a:lnTo>
                          <a:pt x="3755282" y="3449526"/>
                        </a:lnTo>
                        <a:cubicBezTo>
                          <a:pt x="3862680" y="3448621"/>
                          <a:pt x="3989424" y="3321373"/>
                          <a:pt x="4023917" y="3140474"/>
                        </a:cubicBezTo>
                        <a:lnTo>
                          <a:pt x="4030159" y="3083357"/>
                        </a:lnTo>
                        <a:lnTo>
                          <a:pt x="4673625" y="3083357"/>
                        </a:lnTo>
                        <a:lnTo>
                          <a:pt x="4673625" y="3422291"/>
                        </a:lnTo>
                        <a:cubicBezTo>
                          <a:pt x="4668972" y="3498721"/>
                          <a:pt x="4676108" y="3520348"/>
                          <a:pt x="4650088" y="3541290"/>
                        </a:cubicBezTo>
                        <a:lnTo>
                          <a:pt x="4648424" y="3542368"/>
                        </a:lnTo>
                        <a:lnTo>
                          <a:pt x="4083172" y="3542368"/>
                        </a:lnTo>
                        <a:lnTo>
                          <a:pt x="4083172" y="4528206"/>
                        </a:lnTo>
                        <a:lnTo>
                          <a:pt x="5422009" y="4528206"/>
                        </a:lnTo>
                        <a:lnTo>
                          <a:pt x="5422009" y="3542368"/>
                        </a:lnTo>
                        <a:lnTo>
                          <a:pt x="4973459" y="3542368"/>
                        </a:lnTo>
                        <a:lnTo>
                          <a:pt x="4966807" y="3530278"/>
                        </a:lnTo>
                        <a:cubicBezTo>
                          <a:pt x="4957779" y="3507402"/>
                          <a:pt x="4954162" y="3473921"/>
                          <a:pt x="4956910" y="3422291"/>
                        </a:cubicBezTo>
                        <a:lnTo>
                          <a:pt x="4956910" y="2800071"/>
                        </a:lnTo>
                        <a:lnTo>
                          <a:pt x="4673625" y="2800071"/>
                        </a:lnTo>
                        <a:lnTo>
                          <a:pt x="4673625" y="2800072"/>
                        </a:lnTo>
                        <a:lnTo>
                          <a:pt x="4032756" y="2800072"/>
                        </a:lnTo>
                        <a:lnTo>
                          <a:pt x="4032823" y="2216321"/>
                        </a:lnTo>
                        <a:lnTo>
                          <a:pt x="4653445" y="2216321"/>
                        </a:lnTo>
                        <a:lnTo>
                          <a:pt x="4788556" y="2216321"/>
                        </a:lnTo>
                        <a:lnTo>
                          <a:pt x="4936730" y="2216321"/>
                        </a:lnTo>
                        <a:lnTo>
                          <a:pt x="4936730" y="1650387"/>
                        </a:lnTo>
                        <a:cubicBezTo>
                          <a:pt x="4940453" y="1594775"/>
                          <a:pt x="4936630" y="1571063"/>
                          <a:pt x="4948275" y="1554050"/>
                        </a:cubicBezTo>
                        <a:lnTo>
                          <a:pt x="4959831" y="1542585"/>
                        </a:lnTo>
                        <a:lnTo>
                          <a:pt x="5422009" y="1542585"/>
                        </a:lnTo>
                        <a:lnTo>
                          <a:pt x="5422009" y="556747"/>
                        </a:lnTo>
                        <a:lnTo>
                          <a:pt x="4083172" y="556747"/>
                        </a:lnTo>
                        <a:lnTo>
                          <a:pt x="4083172" y="1542585"/>
                        </a:lnTo>
                        <a:lnTo>
                          <a:pt x="4636280" y="1542585"/>
                        </a:lnTo>
                        <a:lnTo>
                          <a:pt x="4650738" y="1576445"/>
                        </a:lnTo>
                        <a:cubicBezTo>
                          <a:pt x="4654281" y="1595111"/>
                          <a:pt x="4655278" y="1619081"/>
                          <a:pt x="4653445" y="1650387"/>
                        </a:cubicBezTo>
                        <a:lnTo>
                          <a:pt x="4653445" y="1933036"/>
                        </a:lnTo>
                        <a:lnTo>
                          <a:pt x="4016566" y="1933036"/>
                        </a:lnTo>
                        <a:lnTo>
                          <a:pt x="3995332" y="1872692"/>
                        </a:lnTo>
                        <a:cubicBezTo>
                          <a:pt x="3936842" y="1737783"/>
                          <a:pt x="3824597" y="1629400"/>
                          <a:pt x="3741144" y="1627043"/>
                        </a:cubicBezTo>
                        <a:cubicBezTo>
                          <a:pt x="3448541" y="1626250"/>
                          <a:pt x="3155938" y="1627790"/>
                          <a:pt x="2863335" y="1629330"/>
                        </a:cubicBezTo>
                        <a:lnTo>
                          <a:pt x="2599493" y="1630017"/>
                        </a:lnTo>
                        <a:lnTo>
                          <a:pt x="2598000" y="1616662"/>
                        </a:lnTo>
                        <a:cubicBezTo>
                          <a:pt x="2597035" y="1598917"/>
                          <a:pt x="2597060" y="1575466"/>
                          <a:pt x="2595198" y="1542585"/>
                        </a:cubicBezTo>
                        <a:lnTo>
                          <a:pt x="2595198" y="985838"/>
                        </a:lnTo>
                        <a:lnTo>
                          <a:pt x="3059465" y="985838"/>
                        </a:lnTo>
                        <a:lnTo>
                          <a:pt x="3059465" y="0"/>
                        </a:lnTo>
                        <a:lnTo>
                          <a:pt x="1720629" y="0"/>
                        </a:lnTo>
                        <a:lnTo>
                          <a:pt x="1720629" y="985838"/>
                        </a:lnTo>
                        <a:lnTo>
                          <a:pt x="2311913" y="985838"/>
                        </a:lnTo>
                        <a:lnTo>
                          <a:pt x="2311913" y="1542585"/>
                        </a:lnTo>
                        <a:cubicBezTo>
                          <a:pt x="2313746" y="1579605"/>
                          <a:pt x="2312749" y="1607950"/>
                          <a:pt x="2309206" y="1630023"/>
                        </a:cubicBezTo>
                        <a:lnTo>
                          <a:pt x="2309018" y="1630774"/>
                        </a:lnTo>
                        <a:lnTo>
                          <a:pt x="1985527" y="1631616"/>
                        </a:lnTo>
                        <a:cubicBezTo>
                          <a:pt x="1790347" y="1750648"/>
                          <a:pt x="1730381" y="2007547"/>
                          <a:pt x="1704221" y="2253178"/>
                        </a:cubicBezTo>
                        <a:lnTo>
                          <a:pt x="1694002" y="2368552"/>
                        </a:lnTo>
                        <a:lnTo>
                          <a:pt x="1338838" y="2368552"/>
                        </a:lnTo>
                        <a:lnTo>
                          <a:pt x="1338838" y="2049557"/>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8" name="Group 17"/>
                <p:cNvGrpSpPr/>
                <p:nvPr/>
              </p:nvGrpSpPr>
              <p:grpSpPr>
                <a:xfrm>
                  <a:off x="6979885" y="3454634"/>
                  <a:ext cx="3001226" cy="1441270"/>
                  <a:chOff x="2391479" y="2731010"/>
                  <a:chExt cx="3001226" cy="1441270"/>
                </a:xfrm>
              </p:grpSpPr>
              <p:sp>
                <p:nvSpPr>
                  <p:cNvPr id="19" name="Rectangle 18"/>
                  <p:cNvSpPr/>
                  <p:nvPr/>
                </p:nvSpPr>
                <p:spPr>
                  <a:xfrm>
                    <a:off x="2391479" y="2731010"/>
                    <a:ext cx="2906068" cy="369332"/>
                  </a:xfrm>
                  <a:prstGeom prst="rect">
                    <a:avLst/>
                  </a:prstGeom>
                </p:spPr>
                <p:txBody>
                  <a:bodyPr wrap="square">
                    <a:spAutoFit/>
                  </a:bodyPr>
                  <a:lstStyle/>
                  <a:p>
                    <a:pPr marL="285750"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Into Petabyte Volumes </a:t>
                    </a:r>
                  </a:p>
                </p:txBody>
              </p:sp>
              <p:sp>
                <p:nvSpPr>
                  <p:cNvPr id="20" name="Rectangle 19"/>
                  <p:cNvSpPr/>
                  <p:nvPr/>
                </p:nvSpPr>
                <p:spPr>
                  <a:xfrm>
                    <a:off x="2391479" y="3266979"/>
                    <a:ext cx="2751195" cy="369332"/>
                  </a:xfrm>
                  <a:prstGeom prst="rect">
                    <a:avLst/>
                  </a:prstGeom>
                </p:spPr>
                <p:txBody>
                  <a:bodyPr wrap="square">
                    <a:spAutoFit/>
                  </a:bodyPr>
                  <a:lstStyle/>
                  <a:p>
                    <a:pPr marL="285750"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Real-time Velocities </a:t>
                    </a:r>
                  </a:p>
                </p:txBody>
              </p:sp>
              <p:sp>
                <p:nvSpPr>
                  <p:cNvPr id="21" name="Rectangle 20"/>
                  <p:cNvSpPr/>
                  <p:nvPr/>
                </p:nvSpPr>
                <p:spPr>
                  <a:xfrm>
                    <a:off x="2391479" y="3802948"/>
                    <a:ext cx="3001226" cy="369332"/>
                  </a:xfrm>
                  <a:prstGeom prst="rect">
                    <a:avLst/>
                  </a:prstGeom>
                </p:spPr>
                <p:txBody>
                  <a:bodyPr wrap="square">
                    <a:spAutoFit/>
                  </a:bodyPr>
                  <a:lstStyle/>
                  <a:p>
                    <a:pPr marL="285750" indent="-285750">
                      <a:buFont typeface="Wingdings" panose="05000000000000000000" pitchFamily="2" charset="2"/>
                      <a:buChar char="§"/>
                    </a:pPr>
                    <a:r>
                      <a:rPr lang="en-US" dirty="0">
                        <a:solidFill>
                          <a:schemeClr val="bg1"/>
                        </a:solidFill>
                        <a:latin typeface="Arial" panose="020B0604020202020204" pitchFamily="34" charset="0"/>
                        <a:cs typeface="Arial" panose="020B0604020202020204" pitchFamily="34" charset="0"/>
                      </a:rPr>
                      <a:t>Multistructured  Varieties </a:t>
                    </a:r>
                  </a:p>
                </p:txBody>
              </p:sp>
              <p:cxnSp>
                <p:nvCxnSpPr>
                  <p:cNvPr id="22" name="Straight Connector 21"/>
                  <p:cNvCxnSpPr/>
                  <p:nvPr/>
                </p:nvCxnSpPr>
                <p:spPr>
                  <a:xfrm>
                    <a:off x="2767374" y="3071054"/>
                    <a:ext cx="219456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2767374" y="3607023"/>
                    <a:ext cx="219456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2767374" y="4142991"/>
                    <a:ext cx="219456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p:nvSpPr>
            <p:spPr>
              <a:xfrm>
                <a:off x="7310333" y="5352158"/>
                <a:ext cx="2625878" cy="954107"/>
              </a:xfrm>
              <a:prstGeom prst="rect">
                <a:avLst/>
              </a:prstGeom>
            </p:spPr>
            <p:txBody>
              <a:bodyPr wrap="square">
                <a:spAutoFit/>
              </a:bodyPr>
              <a:lstStyle/>
              <a:p>
                <a:pPr algn="ctr"/>
                <a:r>
                  <a:rPr lang="en-US" sz="1600" dirty="0">
                    <a:solidFill>
                      <a:srgbClr val="DF6447"/>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grpSp>
        <p:grpSp>
          <p:nvGrpSpPr>
            <p:cNvPr id="3" name="Group 2"/>
            <p:cNvGrpSpPr/>
            <p:nvPr/>
          </p:nvGrpSpPr>
          <p:grpSpPr>
            <a:xfrm>
              <a:off x="1406249" y="1069877"/>
              <a:ext cx="3060941" cy="5221000"/>
              <a:chOff x="2038258" y="1069877"/>
              <a:chExt cx="3060941" cy="5221000"/>
            </a:xfrm>
          </p:grpSpPr>
          <p:grpSp>
            <p:nvGrpSpPr>
              <p:cNvPr id="49" name="Group 48"/>
              <p:cNvGrpSpPr/>
              <p:nvPr/>
            </p:nvGrpSpPr>
            <p:grpSpPr>
              <a:xfrm>
                <a:off x="2038258" y="1069877"/>
                <a:ext cx="3060941" cy="4063827"/>
                <a:chOff x="2306047" y="1069877"/>
                <a:chExt cx="3060941" cy="4063827"/>
              </a:xfrm>
            </p:grpSpPr>
            <p:grpSp>
              <p:nvGrpSpPr>
                <p:cNvPr id="48" name="Group 47"/>
                <p:cNvGrpSpPr/>
                <p:nvPr/>
              </p:nvGrpSpPr>
              <p:grpSpPr>
                <a:xfrm>
                  <a:off x="2306047" y="1069877"/>
                  <a:ext cx="3060941" cy="4063827"/>
                  <a:chOff x="2306047" y="1069877"/>
                  <a:chExt cx="3060941" cy="4063827"/>
                </a:xfrm>
              </p:grpSpPr>
              <p:grpSp>
                <p:nvGrpSpPr>
                  <p:cNvPr id="47" name="Group 46"/>
                  <p:cNvGrpSpPr/>
                  <p:nvPr/>
                </p:nvGrpSpPr>
                <p:grpSpPr>
                  <a:xfrm>
                    <a:off x="2306047" y="1069877"/>
                    <a:ext cx="3060941" cy="4063827"/>
                    <a:chOff x="2306047" y="1069877"/>
                    <a:chExt cx="3060941" cy="4063827"/>
                  </a:xfrm>
                </p:grpSpPr>
                <p:grpSp>
                  <p:nvGrpSpPr>
                    <p:cNvPr id="27" name="Group 26"/>
                    <p:cNvGrpSpPr/>
                    <p:nvPr/>
                  </p:nvGrpSpPr>
                  <p:grpSpPr>
                    <a:xfrm>
                      <a:off x="2306047" y="1069877"/>
                      <a:ext cx="3060941" cy="4063827"/>
                      <a:chOff x="2236274" y="1447801"/>
                      <a:chExt cx="3060941" cy="4063827"/>
                    </a:xfrm>
                  </p:grpSpPr>
                  <p:sp>
                    <p:nvSpPr>
                      <p:cNvPr id="37" name="Rounded Rectangle 36"/>
                      <p:cNvSpPr/>
                      <p:nvPr/>
                    </p:nvSpPr>
                    <p:spPr>
                      <a:xfrm>
                        <a:off x="2236274" y="1727046"/>
                        <a:ext cx="3060941" cy="3784582"/>
                      </a:xfrm>
                      <a:prstGeom prst="roundRect">
                        <a:avLst>
                          <a:gd name="adj" fmla="val 2955"/>
                        </a:avLst>
                      </a:prstGeom>
                      <a:solidFill>
                        <a:srgbClr val="537560"/>
                      </a:solidFill>
                      <a:ln w="63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8" name="Rounded Rectangle 37"/>
                      <p:cNvSpPr/>
                      <p:nvPr/>
                    </p:nvSpPr>
                    <p:spPr>
                      <a:xfrm>
                        <a:off x="2476849" y="1447801"/>
                        <a:ext cx="2579791" cy="492998"/>
                      </a:xfrm>
                      <a:prstGeom prst="roundRect">
                        <a:avLst/>
                      </a:prstGeom>
                      <a:solidFill>
                        <a:srgbClr val="80A48E"/>
                      </a:solidFill>
                      <a:ln w="63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29" name="TextBox 28"/>
                    <p:cNvSpPr txBox="1"/>
                    <p:nvPr/>
                  </p:nvSpPr>
                  <p:spPr>
                    <a:xfrm>
                      <a:off x="2990773" y="1089427"/>
                      <a:ext cx="1691489" cy="461665"/>
                    </a:xfrm>
                    <a:prstGeom prst="rect">
                      <a:avLst/>
                    </a:prstGeom>
                    <a:noFill/>
                  </p:spPr>
                  <p:txBody>
                    <a:bodyPr wrap="none" rtlCol="0">
                      <a:spAutoFit/>
                    </a:bodyPr>
                    <a:lstStyle/>
                    <a:p>
                      <a:pPr algn="ctr"/>
                      <a:r>
                        <a:rPr lang="en-US" sz="2400" dirty="0">
                          <a:solidFill>
                            <a:schemeClr val="bg1"/>
                          </a:solidFill>
                          <a:latin typeface="Arial" panose="020B0604020202020204" pitchFamily="34" charset="0"/>
                          <a:ea typeface="Adobe Fan Heiti Std B" panose="020B0700000000000000" pitchFamily="34" charset="-128"/>
                          <a:cs typeface="Arial" panose="020B0604020202020204" pitchFamily="34" charset="0"/>
                        </a:rPr>
                        <a:t>Small Data</a:t>
                      </a:r>
                    </a:p>
                  </p:txBody>
                </p:sp>
              </p:grpSp>
              <p:sp>
                <p:nvSpPr>
                  <p:cNvPr id="43" name="Freeform 42"/>
                  <p:cNvSpPr/>
                  <p:nvPr/>
                </p:nvSpPr>
                <p:spPr>
                  <a:xfrm flipH="1">
                    <a:off x="3106995" y="1975151"/>
                    <a:ext cx="1459044" cy="1145666"/>
                  </a:xfrm>
                  <a:custGeom>
                    <a:avLst/>
                    <a:gdLst>
                      <a:gd name="connsiteX0" fmla="*/ 1140841 w 3313263"/>
                      <a:gd name="connsiteY0" fmla="*/ 2223443 h 2601628"/>
                      <a:gd name="connsiteX1" fmla="*/ 1288549 w 3313263"/>
                      <a:gd name="connsiteY1" fmla="*/ 2371151 h 2601628"/>
                      <a:gd name="connsiteX2" fmla="*/ 1140841 w 3313263"/>
                      <a:gd name="connsiteY2" fmla="*/ 2518859 h 2601628"/>
                      <a:gd name="connsiteX3" fmla="*/ 993133 w 3313263"/>
                      <a:gd name="connsiteY3" fmla="*/ 2371151 h 2601628"/>
                      <a:gd name="connsiteX4" fmla="*/ 1140841 w 3313263"/>
                      <a:gd name="connsiteY4" fmla="*/ 2223443 h 2601628"/>
                      <a:gd name="connsiteX5" fmla="*/ 2172422 w 3313263"/>
                      <a:gd name="connsiteY5" fmla="*/ 2223443 h 2601628"/>
                      <a:gd name="connsiteX6" fmla="*/ 2320130 w 3313263"/>
                      <a:gd name="connsiteY6" fmla="*/ 2371151 h 2601628"/>
                      <a:gd name="connsiteX7" fmla="*/ 2172422 w 3313263"/>
                      <a:gd name="connsiteY7" fmla="*/ 2518859 h 2601628"/>
                      <a:gd name="connsiteX8" fmla="*/ 2024714 w 3313263"/>
                      <a:gd name="connsiteY8" fmla="*/ 2371151 h 2601628"/>
                      <a:gd name="connsiteX9" fmla="*/ 2172422 w 3313263"/>
                      <a:gd name="connsiteY9" fmla="*/ 2223443 h 2601628"/>
                      <a:gd name="connsiteX10" fmla="*/ 1140841 w 3313263"/>
                      <a:gd name="connsiteY10" fmla="*/ 2140674 h 2601628"/>
                      <a:gd name="connsiteX11" fmla="*/ 910364 w 3313263"/>
                      <a:gd name="connsiteY11" fmla="*/ 2371151 h 2601628"/>
                      <a:gd name="connsiteX12" fmla="*/ 1140841 w 3313263"/>
                      <a:gd name="connsiteY12" fmla="*/ 2601628 h 2601628"/>
                      <a:gd name="connsiteX13" fmla="*/ 1371318 w 3313263"/>
                      <a:gd name="connsiteY13" fmla="*/ 2371151 h 2601628"/>
                      <a:gd name="connsiteX14" fmla="*/ 1140841 w 3313263"/>
                      <a:gd name="connsiteY14" fmla="*/ 2140674 h 2601628"/>
                      <a:gd name="connsiteX15" fmla="*/ 2172422 w 3313263"/>
                      <a:gd name="connsiteY15" fmla="*/ 2140674 h 2601628"/>
                      <a:gd name="connsiteX16" fmla="*/ 1941945 w 3313263"/>
                      <a:gd name="connsiteY16" fmla="*/ 2371151 h 2601628"/>
                      <a:gd name="connsiteX17" fmla="*/ 2172422 w 3313263"/>
                      <a:gd name="connsiteY17" fmla="*/ 2601628 h 2601628"/>
                      <a:gd name="connsiteX18" fmla="*/ 2402899 w 3313263"/>
                      <a:gd name="connsiteY18" fmla="*/ 2371151 h 2601628"/>
                      <a:gd name="connsiteX19" fmla="*/ 2172422 w 3313263"/>
                      <a:gd name="connsiteY19" fmla="*/ 2140674 h 2601628"/>
                      <a:gd name="connsiteX20" fmla="*/ 1707101 w 3313263"/>
                      <a:gd name="connsiteY20" fmla="*/ 2045612 h 2601628"/>
                      <a:gd name="connsiteX21" fmla="*/ 1606161 w 3313263"/>
                      <a:gd name="connsiteY21" fmla="*/ 2045612 h 2601628"/>
                      <a:gd name="connsiteX22" fmla="*/ 1606161 w 3313263"/>
                      <a:gd name="connsiteY22" fmla="*/ 2320103 h 2601628"/>
                      <a:gd name="connsiteX23" fmla="*/ 1425260 w 3313263"/>
                      <a:gd name="connsiteY23" fmla="*/ 2320103 h 2601628"/>
                      <a:gd name="connsiteX24" fmla="*/ 1425260 w 3313263"/>
                      <a:gd name="connsiteY24" fmla="*/ 2421043 h 2601628"/>
                      <a:gd name="connsiteX25" fmla="*/ 1888002 w 3313263"/>
                      <a:gd name="connsiteY25" fmla="*/ 2421043 h 2601628"/>
                      <a:gd name="connsiteX26" fmla="*/ 1888002 w 3313263"/>
                      <a:gd name="connsiteY26" fmla="*/ 2320103 h 2601628"/>
                      <a:gd name="connsiteX27" fmla="*/ 1707101 w 3313263"/>
                      <a:gd name="connsiteY27" fmla="*/ 2320103 h 2601628"/>
                      <a:gd name="connsiteX28" fmla="*/ 987897 w 3313263"/>
                      <a:gd name="connsiteY28" fmla="*/ 1863419 h 2601628"/>
                      <a:gd name="connsiteX29" fmla="*/ 943638 w 3313263"/>
                      <a:gd name="connsiteY29" fmla="*/ 1907678 h 2601628"/>
                      <a:gd name="connsiteX30" fmla="*/ 795482 w 3313263"/>
                      <a:gd name="connsiteY30" fmla="*/ 1907678 h 2601628"/>
                      <a:gd name="connsiteX31" fmla="*/ 795482 w 3313263"/>
                      <a:gd name="connsiteY31" fmla="*/ 2000792 h 2601628"/>
                      <a:gd name="connsiteX32" fmla="*/ 989326 w 3313263"/>
                      <a:gd name="connsiteY32" fmla="*/ 2000792 h 2601628"/>
                      <a:gd name="connsiteX33" fmla="*/ 1053739 w 3313263"/>
                      <a:gd name="connsiteY33" fmla="*/ 1929261 h 2601628"/>
                      <a:gd name="connsiteX34" fmla="*/ 2325366 w 3313263"/>
                      <a:gd name="connsiteY34" fmla="*/ 1863419 h 2601628"/>
                      <a:gd name="connsiteX35" fmla="*/ 2259524 w 3313263"/>
                      <a:gd name="connsiteY35" fmla="*/ 1929261 h 2601628"/>
                      <a:gd name="connsiteX36" fmla="*/ 2323937 w 3313263"/>
                      <a:gd name="connsiteY36" fmla="*/ 2000792 h 2601628"/>
                      <a:gd name="connsiteX37" fmla="*/ 2517781 w 3313263"/>
                      <a:gd name="connsiteY37" fmla="*/ 2000792 h 2601628"/>
                      <a:gd name="connsiteX38" fmla="*/ 2517781 w 3313263"/>
                      <a:gd name="connsiteY38" fmla="*/ 1907678 h 2601628"/>
                      <a:gd name="connsiteX39" fmla="*/ 2369625 w 3313263"/>
                      <a:gd name="connsiteY39" fmla="*/ 1907678 h 2601628"/>
                      <a:gd name="connsiteX40" fmla="*/ 510006 w 3313263"/>
                      <a:gd name="connsiteY40" fmla="*/ 1809072 h 2601628"/>
                      <a:gd name="connsiteX41" fmla="*/ 657714 w 3313263"/>
                      <a:gd name="connsiteY41" fmla="*/ 1956780 h 2601628"/>
                      <a:gd name="connsiteX42" fmla="*/ 510006 w 3313263"/>
                      <a:gd name="connsiteY42" fmla="*/ 2104488 h 2601628"/>
                      <a:gd name="connsiteX43" fmla="*/ 362298 w 3313263"/>
                      <a:gd name="connsiteY43" fmla="*/ 1956780 h 2601628"/>
                      <a:gd name="connsiteX44" fmla="*/ 510006 w 3313263"/>
                      <a:gd name="connsiteY44" fmla="*/ 1809072 h 2601628"/>
                      <a:gd name="connsiteX45" fmla="*/ 2803257 w 3313263"/>
                      <a:gd name="connsiteY45" fmla="*/ 1809072 h 2601628"/>
                      <a:gd name="connsiteX46" fmla="*/ 2950965 w 3313263"/>
                      <a:gd name="connsiteY46" fmla="*/ 1956780 h 2601628"/>
                      <a:gd name="connsiteX47" fmla="*/ 2803257 w 3313263"/>
                      <a:gd name="connsiteY47" fmla="*/ 2104488 h 2601628"/>
                      <a:gd name="connsiteX48" fmla="*/ 2655549 w 3313263"/>
                      <a:gd name="connsiteY48" fmla="*/ 1956780 h 2601628"/>
                      <a:gd name="connsiteX49" fmla="*/ 2803257 w 3313263"/>
                      <a:gd name="connsiteY49" fmla="*/ 1809072 h 2601628"/>
                      <a:gd name="connsiteX50" fmla="*/ 510006 w 3313263"/>
                      <a:gd name="connsiteY50" fmla="*/ 1726303 h 2601628"/>
                      <a:gd name="connsiteX51" fmla="*/ 279529 w 3313263"/>
                      <a:gd name="connsiteY51" fmla="*/ 1956780 h 2601628"/>
                      <a:gd name="connsiteX52" fmla="*/ 510006 w 3313263"/>
                      <a:gd name="connsiteY52" fmla="*/ 2187257 h 2601628"/>
                      <a:gd name="connsiteX53" fmla="*/ 740483 w 3313263"/>
                      <a:gd name="connsiteY53" fmla="*/ 1956780 h 2601628"/>
                      <a:gd name="connsiteX54" fmla="*/ 510006 w 3313263"/>
                      <a:gd name="connsiteY54" fmla="*/ 1726303 h 2601628"/>
                      <a:gd name="connsiteX55" fmla="*/ 2803257 w 3313263"/>
                      <a:gd name="connsiteY55" fmla="*/ 1726303 h 2601628"/>
                      <a:gd name="connsiteX56" fmla="*/ 2572780 w 3313263"/>
                      <a:gd name="connsiteY56" fmla="*/ 1956780 h 2601628"/>
                      <a:gd name="connsiteX57" fmla="*/ 2803257 w 3313263"/>
                      <a:gd name="connsiteY57" fmla="*/ 2187257 h 2601628"/>
                      <a:gd name="connsiteX58" fmla="*/ 3033734 w 3313263"/>
                      <a:gd name="connsiteY58" fmla="*/ 1956780 h 2601628"/>
                      <a:gd name="connsiteX59" fmla="*/ 2803257 w 3313263"/>
                      <a:gd name="connsiteY59" fmla="*/ 1726303 h 2601628"/>
                      <a:gd name="connsiteX60" fmla="*/ 2250001 w 3313263"/>
                      <a:gd name="connsiteY60" fmla="*/ 1616802 h 2601628"/>
                      <a:gd name="connsiteX61" fmla="*/ 2204086 w 3313263"/>
                      <a:gd name="connsiteY61" fmla="*/ 1656097 h 2601628"/>
                      <a:gd name="connsiteX62" fmla="*/ 2202340 w 3313263"/>
                      <a:gd name="connsiteY62" fmla="*/ 1787077 h 2601628"/>
                      <a:gd name="connsiteX63" fmla="*/ 1112594 w 3313263"/>
                      <a:gd name="connsiteY63" fmla="*/ 1783584 h 2601628"/>
                      <a:gd name="connsiteX64" fmla="*/ 1114340 w 3313263"/>
                      <a:gd name="connsiteY64" fmla="*/ 1656097 h 2601628"/>
                      <a:gd name="connsiteX65" fmla="*/ 1021280 w 3313263"/>
                      <a:gd name="connsiteY65" fmla="*/ 1656095 h 2601628"/>
                      <a:gd name="connsiteX66" fmla="*/ 1021781 w 3313263"/>
                      <a:gd name="connsiteY66" fmla="*/ 1806287 h 2601628"/>
                      <a:gd name="connsiteX67" fmla="*/ 2291406 w 3313263"/>
                      <a:gd name="connsiteY67" fmla="*/ 1813272 h 2601628"/>
                      <a:gd name="connsiteX68" fmla="*/ 2291987 w 3313263"/>
                      <a:gd name="connsiteY68" fmla="*/ 1656095 h 2601628"/>
                      <a:gd name="connsiteX69" fmla="*/ 2250001 w 3313263"/>
                      <a:gd name="connsiteY69" fmla="*/ 1616802 h 2601628"/>
                      <a:gd name="connsiteX70" fmla="*/ 1656633 w 3313263"/>
                      <a:gd name="connsiteY70" fmla="*/ 1399746 h 2601628"/>
                      <a:gd name="connsiteX71" fmla="*/ 1730395 w 3313263"/>
                      <a:gd name="connsiteY71" fmla="*/ 1473507 h 2601628"/>
                      <a:gd name="connsiteX72" fmla="*/ 1656633 w 3313263"/>
                      <a:gd name="connsiteY72" fmla="*/ 1547268 h 2601628"/>
                      <a:gd name="connsiteX73" fmla="*/ 1582871 w 3313263"/>
                      <a:gd name="connsiteY73" fmla="*/ 1473507 h 2601628"/>
                      <a:gd name="connsiteX74" fmla="*/ 1656633 w 3313263"/>
                      <a:gd name="connsiteY74" fmla="*/ 1399746 h 2601628"/>
                      <a:gd name="connsiteX75" fmla="*/ 1656633 w 3313263"/>
                      <a:gd name="connsiteY75" fmla="*/ 1343595 h 2601628"/>
                      <a:gd name="connsiteX76" fmla="*/ 1526721 w 3313263"/>
                      <a:gd name="connsiteY76" fmla="*/ 1473507 h 2601628"/>
                      <a:gd name="connsiteX77" fmla="*/ 1656633 w 3313263"/>
                      <a:gd name="connsiteY77" fmla="*/ 1603419 h 2601628"/>
                      <a:gd name="connsiteX78" fmla="*/ 1786545 w 3313263"/>
                      <a:gd name="connsiteY78" fmla="*/ 1473507 h 2601628"/>
                      <a:gd name="connsiteX79" fmla="*/ 1656633 w 3313263"/>
                      <a:gd name="connsiteY79" fmla="*/ 1343595 h 2601628"/>
                      <a:gd name="connsiteX80" fmla="*/ 1069118 w 3313263"/>
                      <a:gd name="connsiteY80" fmla="*/ 1297800 h 2601628"/>
                      <a:gd name="connsiteX81" fmla="*/ 1021278 w 3313263"/>
                      <a:gd name="connsiteY81" fmla="*/ 1336438 h 2601628"/>
                      <a:gd name="connsiteX82" fmla="*/ 1021779 w 3313263"/>
                      <a:gd name="connsiteY82" fmla="*/ 1486629 h 2601628"/>
                      <a:gd name="connsiteX83" fmla="*/ 1260046 w 3313263"/>
                      <a:gd name="connsiteY83" fmla="*/ 1645223 h 2601628"/>
                      <a:gd name="connsiteX84" fmla="*/ 1352702 w 3313263"/>
                      <a:gd name="connsiteY84" fmla="*/ 1665766 h 2601628"/>
                      <a:gd name="connsiteX85" fmla="*/ 1383373 w 3313263"/>
                      <a:gd name="connsiteY85" fmla="*/ 1631310 h 2601628"/>
                      <a:gd name="connsiteX86" fmla="*/ 1376042 w 3313263"/>
                      <a:gd name="connsiteY86" fmla="*/ 1618843 h 2601628"/>
                      <a:gd name="connsiteX87" fmla="*/ 1355508 w 3313263"/>
                      <a:gd name="connsiteY87" fmla="*/ 1568452 h 2601628"/>
                      <a:gd name="connsiteX88" fmla="*/ 1354702 w 3313263"/>
                      <a:gd name="connsiteY88" fmla="*/ 1565367 h 2601628"/>
                      <a:gd name="connsiteX89" fmla="*/ 1341185 w 3313263"/>
                      <a:gd name="connsiteY89" fmla="*/ 1562582 h 2601628"/>
                      <a:gd name="connsiteX90" fmla="*/ 1304730 w 3313263"/>
                      <a:gd name="connsiteY90" fmla="*/ 1563583 h 2601628"/>
                      <a:gd name="connsiteX91" fmla="*/ 1303652 w 3313263"/>
                      <a:gd name="connsiteY91" fmla="*/ 1554849 h 2601628"/>
                      <a:gd name="connsiteX92" fmla="*/ 1289741 w 3313263"/>
                      <a:gd name="connsiteY92" fmla="*/ 1551982 h 2601628"/>
                      <a:gd name="connsiteX93" fmla="*/ 1112592 w 3313263"/>
                      <a:gd name="connsiteY93" fmla="*/ 1463926 h 2601628"/>
                      <a:gd name="connsiteX94" fmla="*/ 1114338 w 3313263"/>
                      <a:gd name="connsiteY94" fmla="*/ 1336439 h 2601628"/>
                      <a:gd name="connsiteX95" fmla="*/ 1069118 w 3313263"/>
                      <a:gd name="connsiteY95" fmla="*/ 1297800 h 2601628"/>
                      <a:gd name="connsiteX96" fmla="*/ 2250001 w 3313263"/>
                      <a:gd name="connsiteY96" fmla="*/ 1297144 h 2601628"/>
                      <a:gd name="connsiteX97" fmla="*/ 2204086 w 3313263"/>
                      <a:gd name="connsiteY97" fmla="*/ 1336439 h 2601628"/>
                      <a:gd name="connsiteX98" fmla="*/ 2202340 w 3313263"/>
                      <a:gd name="connsiteY98" fmla="*/ 1467420 h 2601628"/>
                      <a:gd name="connsiteX99" fmla="*/ 2042709 w 3313263"/>
                      <a:gd name="connsiteY99" fmla="*/ 1551518 h 2601628"/>
                      <a:gd name="connsiteX100" fmla="*/ 2006686 w 3313263"/>
                      <a:gd name="connsiteY100" fmla="*/ 1559951 h 2601628"/>
                      <a:gd name="connsiteX101" fmla="*/ 2003450 w 3313263"/>
                      <a:gd name="connsiteY101" fmla="*/ 1576368 h 2601628"/>
                      <a:gd name="connsiteX102" fmla="*/ 1950938 w 3313263"/>
                      <a:gd name="connsiteY102" fmla="*/ 1573285 h 2601628"/>
                      <a:gd name="connsiteX103" fmla="*/ 1945257 w 3313263"/>
                      <a:gd name="connsiteY103" fmla="*/ 1590147 h 2601628"/>
                      <a:gd name="connsiteX104" fmla="*/ 1927578 w 3313263"/>
                      <a:gd name="connsiteY104" fmla="*/ 1627715 h 2601628"/>
                      <a:gd name="connsiteX105" fmla="*/ 1919866 w 3313263"/>
                      <a:gd name="connsiteY105" fmla="*/ 1639705 h 2601628"/>
                      <a:gd name="connsiteX106" fmla="*/ 1942208 w 3313263"/>
                      <a:gd name="connsiteY106" fmla="*/ 1664193 h 2601628"/>
                      <a:gd name="connsiteX107" fmla="*/ 1994167 w 3313263"/>
                      <a:gd name="connsiteY107" fmla="*/ 1655395 h 2601628"/>
                      <a:gd name="connsiteX108" fmla="*/ 2291406 w 3313263"/>
                      <a:gd name="connsiteY108" fmla="*/ 1493615 h 2601628"/>
                      <a:gd name="connsiteX109" fmla="*/ 2291987 w 3313263"/>
                      <a:gd name="connsiteY109" fmla="*/ 1336438 h 2601628"/>
                      <a:gd name="connsiteX110" fmla="*/ 2250001 w 3313263"/>
                      <a:gd name="connsiteY110" fmla="*/ 1297144 h 2601628"/>
                      <a:gd name="connsiteX111" fmla="*/ 1674197 w 3313263"/>
                      <a:gd name="connsiteY111" fmla="*/ 1254837 h 2601628"/>
                      <a:gd name="connsiteX112" fmla="*/ 1874315 w 3313263"/>
                      <a:gd name="connsiteY112" fmla="*/ 1446655 h 2601628"/>
                      <a:gd name="connsiteX113" fmla="*/ 1683485 w 3313263"/>
                      <a:gd name="connsiteY113" fmla="*/ 1691187 h 2601628"/>
                      <a:gd name="connsiteX114" fmla="*/ 1438952 w 3313263"/>
                      <a:gd name="connsiteY114" fmla="*/ 1500359 h 2601628"/>
                      <a:gd name="connsiteX115" fmla="*/ 1629781 w 3313263"/>
                      <a:gd name="connsiteY115" fmla="*/ 1255826 h 2601628"/>
                      <a:gd name="connsiteX116" fmla="*/ 1674197 w 3313263"/>
                      <a:gd name="connsiteY116" fmla="*/ 1254837 h 2601628"/>
                      <a:gd name="connsiteX117" fmla="*/ 971518 w 3313263"/>
                      <a:gd name="connsiteY117" fmla="*/ 1253889 h 2601628"/>
                      <a:gd name="connsiteX118" fmla="*/ 521049 w 3313263"/>
                      <a:gd name="connsiteY118" fmla="*/ 1253889 h 2601628"/>
                      <a:gd name="connsiteX119" fmla="*/ 521049 w 3313263"/>
                      <a:gd name="connsiteY119" fmla="*/ 1347003 h 2601628"/>
                      <a:gd name="connsiteX120" fmla="*/ 971518 w 3313263"/>
                      <a:gd name="connsiteY120" fmla="*/ 1347003 h 2601628"/>
                      <a:gd name="connsiteX121" fmla="*/ 2792214 w 3313263"/>
                      <a:gd name="connsiteY121" fmla="*/ 1253889 h 2601628"/>
                      <a:gd name="connsiteX122" fmla="*/ 2341745 w 3313263"/>
                      <a:gd name="connsiteY122" fmla="*/ 1253889 h 2601628"/>
                      <a:gd name="connsiteX123" fmla="*/ 2341745 w 3313263"/>
                      <a:gd name="connsiteY123" fmla="*/ 1347003 h 2601628"/>
                      <a:gd name="connsiteX124" fmla="*/ 2792214 w 3313263"/>
                      <a:gd name="connsiteY124" fmla="*/ 1347003 h 2601628"/>
                      <a:gd name="connsiteX125" fmla="*/ 1624399 w 3313263"/>
                      <a:gd name="connsiteY125" fmla="*/ 1161625 h 2601628"/>
                      <a:gd name="connsiteX126" fmla="*/ 1618740 w 3313263"/>
                      <a:gd name="connsiteY126" fmla="*/ 1207225 h 2601628"/>
                      <a:gd name="connsiteX127" fmla="*/ 1594154 w 3313263"/>
                      <a:gd name="connsiteY127" fmla="*/ 1211530 h 2601628"/>
                      <a:gd name="connsiteX128" fmla="*/ 1570055 w 3313263"/>
                      <a:gd name="connsiteY128" fmla="*/ 1218219 h 2601628"/>
                      <a:gd name="connsiteX129" fmla="*/ 1557744 w 3313263"/>
                      <a:gd name="connsiteY129" fmla="*/ 1222904 h 2601628"/>
                      <a:gd name="connsiteX130" fmla="*/ 1527200 w 3313263"/>
                      <a:gd name="connsiteY130" fmla="*/ 1187704 h 2601628"/>
                      <a:gd name="connsiteX131" fmla="*/ 1461071 w 3313263"/>
                      <a:gd name="connsiteY131" fmla="*/ 1231023 h 2601628"/>
                      <a:gd name="connsiteX132" fmla="*/ 1480698 w 3313263"/>
                      <a:gd name="connsiteY132" fmla="*/ 1268475 h 2601628"/>
                      <a:gd name="connsiteX133" fmla="*/ 1467129 w 3313263"/>
                      <a:gd name="connsiteY133" fmla="*/ 1280509 h 2601628"/>
                      <a:gd name="connsiteX134" fmla="*/ 1435884 w 3313263"/>
                      <a:gd name="connsiteY134" fmla="*/ 1316662 h 2601628"/>
                      <a:gd name="connsiteX135" fmla="*/ 1435026 w 3313263"/>
                      <a:gd name="connsiteY135" fmla="*/ 1317957 h 2601628"/>
                      <a:gd name="connsiteX136" fmla="*/ 1394359 w 3313263"/>
                      <a:gd name="connsiteY136" fmla="*/ 1303850 h 2601628"/>
                      <a:gd name="connsiteX137" fmla="*/ 1358597 w 3313263"/>
                      <a:gd name="connsiteY137" fmla="*/ 1374489 h 2601628"/>
                      <a:gd name="connsiteX138" fmla="*/ 1396007 w 3313263"/>
                      <a:gd name="connsiteY138" fmla="*/ 1398287 h 2601628"/>
                      <a:gd name="connsiteX139" fmla="*/ 1391817 w 3313263"/>
                      <a:gd name="connsiteY139" fmla="*/ 1413487 h 2601628"/>
                      <a:gd name="connsiteX140" fmla="*/ 1385392 w 3313263"/>
                      <a:gd name="connsiteY140" fmla="*/ 1456779 h 2601628"/>
                      <a:gd name="connsiteX141" fmla="*/ 1385305 w 3313263"/>
                      <a:gd name="connsiteY141" fmla="*/ 1461374 h 2601628"/>
                      <a:gd name="connsiteX142" fmla="*/ 1343485 w 3313263"/>
                      <a:gd name="connsiteY142" fmla="*/ 1472523 h 2601628"/>
                      <a:gd name="connsiteX143" fmla="*/ 1353187 w 3313263"/>
                      <a:gd name="connsiteY143" fmla="*/ 1551178 h 2601628"/>
                      <a:gd name="connsiteX144" fmla="*/ 1395573 w 3313263"/>
                      <a:gd name="connsiteY144" fmla="*/ 1550014 h 2601628"/>
                      <a:gd name="connsiteX145" fmla="*/ 1396974 w 3313263"/>
                      <a:gd name="connsiteY145" fmla="*/ 1555376 h 2601628"/>
                      <a:gd name="connsiteX146" fmla="*/ 1414680 w 3313263"/>
                      <a:gd name="connsiteY146" fmla="*/ 1598829 h 2601628"/>
                      <a:gd name="connsiteX147" fmla="*/ 1421002 w 3313263"/>
                      <a:gd name="connsiteY147" fmla="*/ 1609579 h 2601628"/>
                      <a:gd name="connsiteX148" fmla="*/ 1392763 w 3313263"/>
                      <a:gd name="connsiteY148" fmla="*/ 1641303 h 2601628"/>
                      <a:gd name="connsiteX149" fmla="*/ 1443960 w 3313263"/>
                      <a:gd name="connsiteY149" fmla="*/ 1701701 h 2601628"/>
                      <a:gd name="connsiteX150" fmla="*/ 1477271 w 3313263"/>
                      <a:gd name="connsiteY150" fmla="*/ 1678379 h 2601628"/>
                      <a:gd name="connsiteX151" fmla="*/ 1492831 w 3313263"/>
                      <a:gd name="connsiteY151" fmla="*/ 1691504 h 2601628"/>
                      <a:gd name="connsiteX152" fmla="*/ 1518081 w 3313263"/>
                      <a:gd name="connsiteY152" fmla="*/ 1708369 h 2601628"/>
                      <a:gd name="connsiteX153" fmla="*/ 1533289 w 3313263"/>
                      <a:gd name="connsiteY153" fmla="*/ 1716438 h 2601628"/>
                      <a:gd name="connsiteX154" fmla="*/ 1526346 w 3313263"/>
                      <a:gd name="connsiteY154" fmla="*/ 1759799 h 2601628"/>
                      <a:gd name="connsiteX155" fmla="*/ 1601908 w 3313263"/>
                      <a:gd name="connsiteY155" fmla="*/ 1783018 h 2601628"/>
                      <a:gd name="connsiteX156" fmla="*/ 1618413 w 3313263"/>
                      <a:gd name="connsiteY156" fmla="*/ 1742939 h 2601628"/>
                      <a:gd name="connsiteX157" fmla="*/ 1634635 w 3313263"/>
                      <a:gd name="connsiteY157" fmla="*/ 1744901 h 2601628"/>
                      <a:gd name="connsiteX158" fmla="*/ 1660029 w 3313263"/>
                      <a:gd name="connsiteY158" fmla="*/ 1745562 h 2601628"/>
                      <a:gd name="connsiteX159" fmla="*/ 1683230 w 3313263"/>
                      <a:gd name="connsiteY159" fmla="*/ 1743886 h 2601628"/>
                      <a:gd name="connsiteX160" fmla="*/ 1699135 w 3313263"/>
                      <a:gd name="connsiteY160" fmla="*/ 1784121 h 2601628"/>
                      <a:gd name="connsiteX161" fmla="*/ 1775878 w 3313263"/>
                      <a:gd name="connsiteY161" fmla="*/ 1765329 h 2601628"/>
                      <a:gd name="connsiteX162" fmla="*/ 1769196 w 3313263"/>
                      <a:gd name="connsiteY162" fmla="*/ 1719479 h 2601628"/>
                      <a:gd name="connsiteX163" fmla="*/ 1791943 w 3313263"/>
                      <a:gd name="connsiteY163" fmla="*/ 1707973 h 2601628"/>
                      <a:gd name="connsiteX164" fmla="*/ 1821514 w 3313263"/>
                      <a:gd name="connsiteY164" fmla="*/ 1687600 h 2601628"/>
                      <a:gd name="connsiteX165" fmla="*/ 1824929 w 3313263"/>
                      <a:gd name="connsiteY165" fmla="*/ 1684506 h 2601628"/>
                      <a:gd name="connsiteX166" fmla="*/ 1861688 w 3313263"/>
                      <a:gd name="connsiteY166" fmla="*/ 1709594 h 2601628"/>
                      <a:gd name="connsiteX167" fmla="*/ 1914635 w 3313263"/>
                      <a:gd name="connsiteY167" fmla="*/ 1650813 h 2601628"/>
                      <a:gd name="connsiteX168" fmla="*/ 1883620 w 3313263"/>
                      <a:gd name="connsiteY168" fmla="*/ 1616818 h 2601628"/>
                      <a:gd name="connsiteX169" fmla="*/ 1890270 w 3313263"/>
                      <a:gd name="connsiteY169" fmla="*/ 1606479 h 2601628"/>
                      <a:gd name="connsiteX170" fmla="*/ 1905514 w 3313263"/>
                      <a:gd name="connsiteY170" fmla="*/ 1574084 h 2601628"/>
                      <a:gd name="connsiteX171" fmla="*/ 1910414 w 3313263"/>
                      <a:gd name="connsiteY171" fmla="*/ 1559544 h 2601628"/>
                      <a:gd name="connsiteX172" fmla="*/ 1955694 w 3313263"/>
                      <a:gd name="connsiteY172" fmla="*/ 1562203 h 2601628"/>
                      <a:gd name="connsiteX173" fmla="*/ 1971013 w 3313263"/>
                      <a:gd name="connsiteY173" fmla="*/ 1484470 h 2601628"/>
                      <a:gd name="connsiteX174" fmla="*/ 1924015 w 3313263"/>
                      <a:gd name="connsiteY174" fmla="*/ 1470363 h 2601628"/>
                      <a:gd name="connsiteX175" fmla="*/ 1924032 w 3313263"/>
                      <a:gd name="connsiteY175" fmla="*/ 1469777 h 2601628"/>
                      <a:gd name="connsiteX176" fmla="*/ 1922028 w 3313263"/>
                      <a:gd name="connsiteY176" fmla="*/ 1442164 h 2601628"/>
                      <a:gd name="connsiteX177" fmla="*/ 1918701 w 3313263"/>
                      <a:gd name="connsiteY177" fmla="*/ 1421609 h 2601628"/>
                      <a:gd name="connsiteX178" fmla="*/ 1916509 w 3313263"/>
                      <a:gd name="connsiteY178" fmla="*/ 1412499 h 2601628"/>
                      <a:gd name="connsiteX179" fmla="*/ 1958379 w 3313263"/>
                      <a:gd name="connsiteY179" fmla="*/ 1386622 h 2601628"/>
                      <a:gd name="connsiteX180" fmla="*/ 1926495 w 3313263"/>
                      <a:gd name="connsiteY180" fmla="*/ 1314090 h 2601628"/>
                      <a:gd name="connsiteX181" fmla="*/ 1881311 w 3313263"/>
                      <a:gd name="connsiteY181" fmla="*/ 1329094 h 2601628"/>
                      <a:gd name="connsiteX182" fmla="*/ 1881288 w 3313263"/>
                      <a:gd name="connsiteY182" fmla="*/ 1329055 h 2601628"/>
                      <a:gd name="connsiteX183" fmla="*/ 1857819 w 3313263"/>
                      <a:gd name="connsiteY183" fmla="*/ 1297735 h 2601628"/>
                      <a:gd name="connsiteX184" fmla="*/ 1841465 w 3313263"/>
                      <a:gd name="connsiteY184" fmla="*/ 1281441 h 2601628"/>
                      <a:gd name="connsiteX185" fmla="*/ 1863207 w 3313263"/>
                      <a:gd name="connsiteY185" fmla="*/ 1240184 h 2601628"/>
                      <a:gd name="connsiteX186" fmla="*/ 1799061 w 3313263"/>
                      <a:gd name="connsiteY186" fmla="*/ 1193867 h 2601628"/>
                      <a:gd name="connsiteX187" fmla="*/ 1767570 w 3313263"/>
                      <a:gd name="connsiteY187" fmla="*/ 1229968 h 2601628"/>
                      <a:gd name="connsiteX188" fmla="*/ 1764883 w 3313263"/>
                      <a:gd name="connsiteY188" fmla="*/ 1228511 h 2601628"/>
                      <a:gd name="connsiteX189" fmla="*/ 1728096 w 3313263"/>
                      <a:gd name="connsiteY189" fmla="*/ 1215014 h 2601628"/>
                      <a:gd name="connsiteX190" fmla="*/ 1708425 w 3313263"/>
                      <a:gd name="connsiteY190" fmla="*/ 1210426 h 2601628"/>
                      <a:gd name="connsiteX191" fmla="*/ 1703377 w 3313263"/>
                      <a:gd name="connsiteY191" fmla="*/ 1163968 h 2601628"/>
                      <a:gd name="connsiteX192" fmla="*/ 230477 w 3313263"/>
                      <a:gd name="connsiteY192" fmla="*/ 1157141 h 2601628"/>
                      <a:gd name="connsiteX193" fmla="*/ 378185 w 3313263"/>
                      <a:gd name="connsiteY193" fmla="*/ 1304849 h 2601628"/>
                      <a:gd name="connsiteX194" fmla="*/ 230477 w 3313263"/>
                      <a:gd name="connsiteY194" fmla="*/ 1452557 h 2601628"/>
                      <a:gd name="connsiteX195" fmla="*/ 82769 w 3313263"/>
                      <a:gd name="connsiteY195" fmla="*/ 1304849 h 2601628"/>
                      <a:gd name="connsiteX196" fmla="*/ 230477 w 3313263"/>
                      <a:gd name="connsiteY196" fmla="*/ 1157141 h 2601628"/>
                      <a:gd name="connsiteX197" fmla="*/ 3082786 w 3313263"/>
                      <a:gd name="connsiteY197" fmla="*/ 1157141 h 2601628"/>
                      <a:gd name="connsiteX198" fmla="*/ 3230494 w 3313263"/>
                      <a:gd name="connsiteY198" fmla="*/ 1304849 h 2601628"/>
                      <a:gd name="connsiteX199" fmla="*/ 3082786 w 3313263"/>
                      <a:gd name="connsiteY199" fmla="*/ 1452557 h 2601628"/>
                      <a:gd name="connsiteX200" fmla="*/ 2935078 w 3313263"/>
                      <a:gd name="connsiteY200" fmla="*/ 1304849 h 2601628"/>
                      <a:gd name="connsiteX201" fmla="*/ 3082786 w 3313263"/>
                      <a:gd name="connsiteY201" fmla="*/ 1157141 h 2601628"/>
                      <a:gd name="connsiteX202" fmla="*/ 230477 w 3313263"/>
                      <a:gd name="connsiteY202" fmla="*/ 1074372 h 2601628"/>
                      <a:gd name="connsiteX203" fmla="*/ 0 w 3313263"/>
                      <a:gd name="connsiteY203" fmla="*/ 1304849 h 2601628"/>
                      <a:gd name="connsiteX204" fmla="*/ 230477 w 3313263"/>
                      <a:gd name="connsiteY204" fmla="*/ 1535326 h 2601628"/>
                      <a:gd name="connsiteX205" fmla="*/ 460954 w 3313263"/>
                      <a:gd name="connsiteY205" fmla="*/ 1304849 h 2601628"/>
                      <a:gd name="connsiteX206" fmla="*/ 230477 w 3313263"/>
                      <a:gd name="connsiteY206" fmla="*/ 1074372 h 2601628"/>
                      <a:gd name="connsiteX207" fmla="*/ 3082786 w 3313263"/>
                      <a:gd name="connsiteY207" fmla="*/ 1074372 h 2601628"/>
                      <a:gd name="connsiteX208" fmla="*/ 2852309 w 3313263"/>
                      <a:gd name="connsiteY208" fmla="*/ 1304849 h 2601628"/>
                      <a:gd name="connsiteX209" fmla="*/ 3082786 w 3313263"/>
                      <a:gd name="connsiteY209" fmla="*/ 1535326 h 2601628"/>
                      <a:gd name="connsiteX210" fmla="*/ 3313263 w 3313263"/>
                      <a:gd name="connsiteY210" fmla="*/ 1304849 h 2601628"/>
                      <a:gd name="connsiteX211" fmla="*/ 3082786 w 3313263"/>
                      <a:gd name="connsiteY211" fmla="*/ 1074372 h 2601628"/>
                      <a:gd name="connsiteX212" fmla="*/ 1069118 w 3313263"/>
                      <a:gd name="connsiteY212" fmla="*/ 978141 h 2601628"/>
                      <a:gd name="connsiteX213" fmla="*/ 1021278 w 3313263"/>
                      <a:gd name="connsiteY213" fmla="*/ 1016779 h 2601628"/>
                      <a:gd name="connsiteX214" fmla="*/ 1021779 w 3313263"/>
                      <a:gd name="connsiteY214" fmla="*/ 1166970 h 2601628"/>
                      <a:gd name="connsiteX215" fmla="*/ 1260046 w 3313263"/>
                      <a:gd name="connsiteY215" fmla="*/ 1325565 h 2601628"/>
                      <a:gd name="connsiteX216" fmla="*/ 1320933 w 3313263"/>
                      <a:gd name="connsiteY216" fmla="*/ 1339064 h 2601628"/>
                      <a:gd name="connsiteX217" fmla="*/ 1352476 w 3313263"/>
                      <a:gd name="connsiteY217" fmla="*/ 1276760 h 2601628"/>
                      <a:gd name="connsiteX218" fmla="*/ 1399636 w 3313263"/>
                      <a:gd name="connsiteY218" fmla="*/ 1293120 h 2601628"/>
                      <a:gd name="connsiteX219" fmla="*/ 1400632 w 3313263"/>
                      <a:gd name="connsiteY219" fmla="*/ 1291618 h 2601628"/>
                      <a:gd name="connsiteX220" fmla="*/ 1430279 w 3313263"/>
                      <a:gd name="connsiteY220" fmla="*/ 1257314 h 2601628"/>
                      <a:gd name="connsiteX221" fmla="*/ 1363088 w 3313263"/>
                      <a:gd name="connsiteY221" fmla="*/ 1247437 h 2601628"/>
                      <a:gd name="connsiteX222" fmla="*/ 1112592 w 3313263"/>
                      <a:gd name="connsiteY222" fmla="*/ 1144268 h 2601628"/>
                      <a:gd name="connsiteX223" fmla="*/ 1114338 w 3313263"/>
                      <a:gd name="connsiteY223" fmla="*/ 1016780 h 2601628"/>
                      <a:gd name="connsiteX224" fmla="*/ 1069118 w 3313263"/>
                      <a:gd name="connsiteY224" fmla="*/ 978141 h 2601628"/>
                      <a:gd name="connsiteX225" fmla="*/ 2250001 w 3313263"/>
                      <a:gd name="connsiteY225" fmla="*/ 977484 h 2601628"/>
                      <a:gd name="connsiteX226" fmla="*/ 2204086 w 3313263"/>
                      <a:gd name="connsiteY226" fmla="*/ 1016779 h 2601628"/>
                      <a:gd name="connsiteX227" fmla="*/ 2202340 w 3313263"/>
                      <a:gd name="connsiteY227" fmla="*/ 1147760 h 2601628"/>
                      <a:gd name="connsiteX228" fmla="*/ 1886558 w 3313263"/>
                      <a:gd name="connsiteY228" fmla="*/ 1261831 h 2601628"/>
                      <a:gd name="connsiteX229" fmla="*/ 1882453 w 3313263"/>
                      <a:gd name="connsiteY229" fmla="*/ 1262203 h 2601628"/>
                      <a:gd name="connsiteX230" fmla="*/ 1889944 w 3313263"/>
                      <a:gd name="connsiteY230" fmla="*/ 1269668 h 2601628"/>
                      <a:gd name="connsiteX231" fmla="*/ 1917162 w 3313263"/>
                      <a:gd name="connsiteY231" fmla="*/ 1305990 h 2601628"/>
                      <a:gd name="connsiteX232" fmla="*/ 1917188 w 3313263"/>
                      <a:gd name="connsiteY232" fmla="*/ 1306034 h 2601628"/>
                      <a:gd name="connsiteX233" fmla="*/ 1969588 w 3313263"/>
                      <a:gd name="connsiteY233" fmla="*/ 1288635 h 2601628"/>
                      <a:gd name="connsiteX234" fmla="*/ 1990561 w 3313263"/>
                      <a:gd name="connsiteY234" fmla="*/ 1336346 h 2601628"/>
                      <a:gd name="connsiteX235" fmla="*/ 1994168 w 3313263"/>
                      <a:gd name="connsiteY235" fmla="*/ 1335735 h 2601628"/>
                      <a:gd name="connsiteX236" fmla="*/ 2291406 w 3313263"/>
                      <a:gd name="connsiteY236" fmla="*/ 1173955 h 2601628"/>
                      <a:gd name="connsiteX237" fmla="*/ 2291987 w 3313263"/>
                      <a:gd name="connsiteY237" fmla="*/ 1016778 h 2601628"/>
                      <a:gd name="connsiteX238" fmla="*/ 2250001 w 3313263"/>
                      <a:gd name="connsiteY238" fmla="*/ 977484 h 2601628"/>
                      <a:gd name="connsiteX239" fmla="*/ 1656632 w 3313263"/>
                      <a:gd name="connsiteY239" fmla="*/ 696592 h 2601628"/>
                      <a:gd name="connsiteX240" fmla="*/ 2191370 w 3313263"/>
                      <a:gd name="connsiteY240" fmla="*/ 821327 h 2601628"/>
                      <a:gd name="connsiteX241" fmla="*/ 1656632 w 3313263"/>
                      <a:gd name="connsiteY241" fmla="*/ 946062 h 2601628"/>
                      <a:gd name="connsiteX242" fmla="*/ 1121894 w 3313263"/>
                      <a:gd name="connsiteY242" fmla="*/ 821327 h 2601628"/>
                      <a:gd name="connsiteX243" fmla="*/ 1656632 w 3313263"/>
                      <a:gd name="connsiteY243" fmla="*/ 696592 h 2601628"/>
                      <a:gd name="connsiteX244" fmla="*/ 989326 w 3313263"/>
                      <a:gd name="connsiteY244" fmla="*/ 600100 h 2601628"/>
                      <a:gd name="connsiteX245" fmla="*/ 795482 w 3313263"/>
                      <a:gd name="connsiteY245" fmla="*/ 600100 h 2601628"/>
                      <a:gd name="connsiteX246" fmla="*/ 795482 w 3313263"/>
                      <a:gd name="connsiteY246" fmla="*/ 693214 h 2601628"/>
                      <a:gd name="connsiteX247" fmla="*/ 943638 w 3313263"/>
                      <a:gd name="connsiteY247" fmla="*/ 693214 h 2601628"/>
                      <a:gd name="connsiteX248" fmla="*/ 987897 w 3313263"/>
                      <a:gd name="connsiteY248" fmla="*/ 737473 h 2601628"/>
                      <a:gd name="connsiteX249" fmla="*/ 1053739 w 3313263"/>
                      <a:gd name="connsiteY249" fmla="*/ 671631 h 2601628"/>
                      <a:gd name="connsiteX250" fmla="*/ 2517781 w 3313263"/>
                      <a:gd name="connsiteY250" fmla="*/ 600100 h 2601628"/>
                      <a:gd name="connsiteX251" fmla="*/ 2323937 w 3313263"/>
                      <a:gd name="connsiteY251" fmla="*/ 600100 h 2601628"/>
                      <a:gd name="connsiteX252" fmla="*/ 2259524 w 3313263"/>
                      <a:gd name="connsiteY252" fmla="*/ 671631 h 2601628"/>
                      <a:gd name="connsiteX253" fmla="*/ 2325366 w 3313263"/>
                      <a:gd name="connsiteY253" fmla="*/ 737473 h 2601628"/>
                      <a:gd name="connsiteX254" fmla="*/ 2369625 w 3313263"/>
                      <a:gd name="connsiteY254" fmla="*/ 693214 h 2601628"/>
                      <a:gd name="connsiteX255" fmla="*/ 2517781 w 3313263"/>
                      <a:gd name="connsiteY255" fmla="*/ 693214 h 2601628"/>
                      <a:gd name="connsiteX256" fmla="*/ 1656632 w 3313263"/>
                      <a:gd name="connsiteY256" fmla="*/ 592815 h 2601628"/>
                      <a:gd name="connsiteX257" fmla="*/ 1018118 w 3313263"/>
                      <a:gd name="connsiteY257" fmla="*/ 821327 h 2601628"/>
                      <a:gd name="connsiteX258" fmla="*/ 1656632 w 3313263"/>
                      <a:gd name="connsiteY258" fmla="*/ 1049839 h 2601628"/>
                      <a:gd name="connsiteX259" fmla="*/ 2295146 w 3313263"/>
                      <a:gd name="connsiteY259" fmla="*/ 821327 h 2601628"/>
                      <a:gd name="connsiteX260" fmla="*/ 1656632 w 3313263"/>
                      <a:gd name="connsiteY260" fmla="*/ 592815 h 2601628"/>
                      <a:gd name="connsiteX261" fmla="*/ 510006 w 3313263"/>
                      <a:gd name="connsiteY261" fmla="*/ 499863 h 2601628"/>
                      <a:gd name="connsiteX262" fmla="*/ 657714 w 3313263"/>
                      <a:gd name="connsiteY262" fmla="*/ 647571 h 2601628"/>
                      <a:gd name="connsiteX263" fmla="*/ 510006 w 3313263"/>
                      <a:gd name="connsiteY263" fmla="*/ 795279 h 2601628"/>
                      <a:gd name="connsiteX264" fmla="*/ 362298 w 3313263"/>
                      <a:gd name="connsiteY264" fmla="*/ 647571 h 2601628"/>
                      <a:gd name="connsiteX265" fmla="*/ 510006 w 3313263"/>
                      <a:gd name="connsiteY265" fmla="*/ 499863 h 2601628"/>
                      <a:gd name="connsiteX266" fmla="*/ 2803257 w 3313263"/>
                      <a:gd name="connsiteY266" fmla="*/ 499863 h 2601628"/>
                      <a:gd name="connsiteX267" fmla="*/ 2950965 w 3313263"/>
                      <a:gd name="connsiteY267" fmla="*/ 647571 h 2601628"/>
                      <a:gd name="connsiteX268" fmla="*/ 2803257 w 3313263"/>
                      <a:gd name="connsiteY268" fmla="*/ 795279 h 2601628"/>
                      <a:gd name="connsiteX269" fmla="*/ 2655549 w 3313263"/>
                      <a:gd name="connsiteY269" fmla="*/ 647571 h 2601628"/>
                      <a:gd name="connsiteX270" fmla="*/ 2803257 w 3313263"/>
                      <a:gd name="connsiteY270" fmla="*/ 499863 h 2601628"/>
                      <a:gd name="connsiteX271" fmla="*/ 510006 w 3313263"/>
                      <a:gd name="connsiteY271" fmla="*/ 417094 h 2601628"/>
                      <a:gd name="connsiteX272" fmla="*/ 279529 w 3313263"/>
                      <a:gd name="connsiteY272" fmla="*/ 647571 h 2601628"/>
                      <a:gd name="connsiteX273" fmla="*/ 510006 w 3313263"/>
                      <a:gd name="connsiteY273" fmla="*/ 878048 h 2601628"/>
                      <a:gd name="connsiteX274" fmla="*/ 740483 w 3313263"/>
                      <a:gd name="connsiteY274" fmla="*/ 647571 h 2601628"/>
                      <a:gd name="connsiteX275" fmla="*/ 510006 w 3313263"/>
                      <a:gd name="connsiteY275" fmla="*/ 417094 h 2601628"/>
                      <a:gd name="connsiteX276" fmla="*/ 2803257 w 3313263"/>
                      <a:gd name="connsiteY276" fmla="*/ 417094 h 2601628"/>
                      <a:gd name="connsiteX277" fmla="*/ 2572780 w 3313263"/>
                      <a:gd name="connsiteY277" fmla="*/ 647571 h 2601628"/>
                      <a:gd name="connsiteX278" fmla="*/ 2803257 w 3313263"/>
                      <a:gd name="connsiteY278" fmla="*/ 878048 h 2601628"/>
                      <a:gd name="connsiteX279" fmla="*/ 3033734 w 3313263"/>
                      <a:gd name="connsiteY279" fmla="*/ 647571 h 2601628"/>
                      <a:gd name="connsiteX280" fmla="*/ 2803257 w 3313263"/>
                      <a:gd name="connsiteY280" fmla="*/ 417094 h 2601628"/>
                      <a:gd name="connsiteX281" fmla="*/ 1888003 w 3313263"/>
                      <a:gd name="connsiteY281" fmla="*/ 180586 h 2601628"/>
                      <a:gd name="connsiteX282" fmla="*/ 1425261 w 3313263"/>
                      <a:gd name="connsiteY282" fmla="*/ 180586 h 2601628"/>
                      <a:gd name="connsiteX283" fmla="*/ 1425261 w 3313263"/>
                      <a:gd name="connsiteY283" fmla="*/ 281526 h 2601628"/>
                      <a:gd name="connsiteX284" fmla="*/ 1606162 w 3313263"/>
                      <a:gd name="connsiteY284" fmla="*/ 281526 h 2601628"/>
                      <a:gd name="connsiteX285" fmla="*/ 1606162 w 3313263"/>
                      <a:gd name="connsiteY285" fmla="*/ 556017 h 2601628"/>
                      <a:gd name="connsiteX286" fmla="*/ 1707102 w 3313263"/>
                      <a:gd name="connsiteY286" fmla="*/ 556017 h 2601628"/>
                      <a:gd name="connsiteX287" fmla="*/ 1707102 w 3313263"/>
                      <a:gd name="connsiteY287" fmla="*/ 281526 h 2601628"/>
                      <a:gd name="connsiteX288" fmla="*/ 1888003 w 3313263"/>
                      <a:gd name="connsiteY288" fmla="*/ 281526 h 2601628"/>
                      <a:gd name="connsiteX289" fmla="*/ 1140841 w 3313263"/>
                      <a:gd name="connsiteY289" fmla="*/ 82769 h 2601628"/>
                      <a:gd name="connsiteX290" fmla="*/ 1288549 w 3313263"/>
                      <a:gd name="connsiteY290" fmla="*/ 230477 h 2601628"/>
                      <a:gd name="connsiteX291" fmla="*/ 1140841 w 3313263"/>
                      <a:gd name="connsiteY291" fmla="*/ 378185 h 2601628"/>
                      <a:gd name="connsiteX292" fmla="*/ 993133 w 3313263"/>
                      <a:gd name="connsiteY292" fmla="*/ 230477 h 2601628"/>
                      <a:gd name="connsiteX293" fmla="*/ 1140841 w 3313263"/>
                      <a:gd name="connsiteY293" fmla="*/ 82769 h 2601628"/>
                      <a:gd name="connsiteX294" fmla="*/ 2172422 w 3313263"/>
                      <a:gd name="connsiteY294" fmla="*/ 82769 h 2601628"/>
                      <a:gd name="connsiteX295" fmla="*/ 2320130 w 3313263"/>
                      <a:gd name="connsiteY295" fmla="*/ 230477 h 2601628"/>
                      <a:gd name="connsiteX296" fmla="*/ 2172422 w 3313263"/>
                      <a:gd name="connsiteY296" fmla="*/ 378185 h 2601628"/>
                      <a:gd name="connsiteX297" fmla="*/ 2024714 w 3313263"/>
                      <a:gd name="connsiteY297" fmla="*/ 230477 h 2601628"/>
                      <a:gd name="connsiteX298" fmla="*/ 2172422 w 3313263"/>
                      <a:gd name="connsiteY298" fmla="*/ 82769 h 2601628"/>
                      <a:gd name="connsiteX299" fmla="*/ 1140841 w 3313263"/>
                      <a:gd name="connsiteY299" fmla="*/ 0 h 2601628"/>
                      <a:gd name="connsiteX300" fmla="*/ 910364 w 3313263"/>
                      <a:gd name="connsiteY300" fmla="*/ 230477 h 2601628"/>
                      <a:gd name="connsiteX301" fmla="*/ 1140841 w 3313263"/>
                      <a:gd name="connsiteY301" fmla="*/ 460954 h 2601628"/>
                      <a:gd name="connsiteX302" fmla="*/ 1371318 w 3313263"/>
                      <a:gd name="connsiteY302" fmla="*/ 230477 h 2601628"/>
                      <a:gd name="connsiteX303" fmla="*/ 1140841 w 3313263"/>
                      <a:gd name="connsiteY303" fmla="*/ 0 h 2601628"/>
                      <a:gd name="connsiteX304" fmla="*/ 2172422 w 3313263"/>
                      <a:gd name="connsiteY304" fmla="*/ 0 h 2601628"/>
                      <a:gd name="connsiteX305" fmla="*/ 1941945 w 3313263"/>
                      <a:gd name="connsiteY305" fmla="*/ 230477 h 2601628"/>
                      <a:gd name="connsiteX306" fmla="*/ 2172422 w 3313263"/>
                      <a:gd name="connsiteY306" fmla="*/ 460954 h 2601628"/>
                      <a:gd name="connsiteX307" fmla="*/ 2402899 w 3313263"/>
                      <a:gd name="connsiteY307" fmla="*/ 230477 h 2601628"/>
                      <a:gd name="connsiteX308" fmla="*/ 2172422 w 3313263"/>
                      <a:gd name="connsiteY308" fmla="*/ 0 h 2601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3313263" h="2601628">
                        <a:moveTo>
                          <a:pt x="1140841" y="2223443"/>
                        </a:moveTo>
                        <a:cubicBezTo>
                          <a:pt x="1222418" y="2223443"/>
                          <a:pt x="1288549" y="2289574"/>
                          <a:pt x="1288549" y="2371151"/>
                        </a:cubicBezTo>
                        <a:cubicBezTo>
                          <a:pt x="1288549" y="2452728"/>
                          <a:pt x="1222418" y="2518859"/>
                          <a:pt x="1140841" y="2518859"/>
                        </a:cubicBezTo>
                        <a:cubicBezTo>
                          <a:pt x="1059264" y="2518859"/>
                          <a:pt x="993133" y="2452728"/>
                          <a:pt x="993133" y="2371151"/>
                        </a:cubicBezTo>
                        <a:cubicBezTo>
                          <a:pt x="993133" y="2289574"/>
                          <a:pt x="1059264" y="2223443"/>
                          <a:pt x="1140841" y="2223443"/>
                        </a:cubicBezTo>
                        <a:close/>
                        <a:moveTo>
                          <a:pt x="2172422" y="2223443"/>
                        </a:moveTo>
                        <a:cubicBezTo>
                          <a:pt x="2253999" y="2223443"/>
                          <a:pt x="2320130" y="2289574"/>
                          <a:pt x="2320130" y="2371151"/>
                        </a:cubicBezTo>
                        <a:cubicBezTo>
                          <a:pt x="2320130" y="2452728"/>
                          <a:pt x="2253999" y="2518859"/>
                          <a:pt x="2172422" y="2518859"/>
                        </a:cubicBezTo>
                        <a:cubicBezTo>
                          <a:pt x="2090845" y="2518859"/>
                          <a:pt x="2024714" y="2452728"/>
                          <a:pt x="2024714" y="2371151"/>
                        </a:cubicBezTo>
                        <a:cubicBezTo>
                          <a:pt x="2024714" y="2289574"/>
                          <a:pt x="2090845" y="2223443"/>
                          <a:pt x="2172422" y="2223443"/>
                        </a:cubicBezTo>
                        <a:close/>
                        <a:moveTo>
                          <a:pt x="1140841" y="2140674"/>
                        </a:moveTo>
                        <a:cubicBezTo>
                          <a:pt x="1013552" y="2140674"/>
                          <a:pt x="910364" y="2243862"/>
                          <a:pt x="910364" y="2371151"/>
                        </a:cubicBezTo>
                        <a:cubicBezTo>
                          <a:pt x="910364" y="2498440"/>
                          <a:pt x="1013552" y="2601628"/>
                          <a:pt x="1140841" y="2601628"/>
                        </a:cubicBezTo>
                        <a:cubicBezTo>
                          <a:pt x="1268130" y="2601628"/>
                          <a:pt x="1371318" y="2498440"/>
                          <a:pt x="1371318" y="2371151"/>
                        </a:cubicBezTo>
                        <a:cubicBezTo>
                          <a:pt x="1371318" y="2243862"/>
                          <a:pt x="1268130" y="2140674"/>
                          <a:pt x="1140841" y="2140674"/>
                        </a:cubicBezTo>
                        <a:close/>
                        <a:moveTo>
                          <a:pt x="2172422" y="2140674"/>
                        </a:moveTo>
                        <a:cubicBezTo>
                          <a:pt x="2045133" y="2140674"/>
                          <a:pt x="1941945" y="2243862"/>
                          <a:pt x="1941945" y="2371151"/>
                        </a:cubicBezTo>
                        <a:cubicBezTo>
                          <a:pt x="1941945" y="2498440"/>
                          <a:pt x="2045133" y="2601628"/>
                          <a:pt x="2172422" y="2601628"/>
                        </a:cubicBezTo>
                        <a:cubicBezTo>
                          <a:pt x="2299711" y="2601628"/>
                          <a:pt x="2402899" y="2498440"/>
                          <a:pt x="2402899" y="2371151"/>
                        </a:cubicBezTo>
                        <a:cubicBezTo>
                          <a:pt x="2402899" y="2243862"/>
                          <a:pt x="2299711" y="2140674"/>
                          <a:pt x="2172422" y="2140674"/>
                        </a:cubicBezTo>
                        <a:close/>
                        <a:moveTo>
                          <a:pt x="1707101" y="2045612"/>
                        </a:moveTo>
                        <a:lnTo>
                          <a:pt x="1606161" y="2045612"/>
                        </a:lnTo>
                        <a:lnTo>
                          <a:pt x="1606161" y="2320103"/>
                        </a:lnTo>
                        <a:lnTo>
                          <a:pt x="1425260" y="2320103"/>
                        </a:lnTo>
                        <a:lnTo>
                          <a:pt x="1425260" y="2421043"/>
                        </a:lnTo>
                        <a:lnTo>
                          <a:pt x="1888002" y="2421043"/>
                        </a:lnTo>
                        <a:lnTo>
                          <a:pt x="1888002" y="2320103"/>
                        </a:lnTo>
                        <a:lnTo>
                          <a:pt x="1707101" y="2320103"/>
                        </a:lnTo>
                        <a:close/>
                        <a:moveTo>
                          <a:pt x="987897" y="1863419"/>
                        </a:moveTo>
                        <a:lnTo>
                          <a:pt x="943638" y="1907678"/>
                        </a:lnTo>
                        <a:lnTo>
                          <a:pt x="795482" y="1907678"/>
                        </a:lnTo>
                        <a:lnTo>
                          <a:pt x="795482" y="2000792"/>
                        </a:lnTo>
                        <a:lnTo>
                          <a:pt x="989326" y="2000792"/>
                        </a:lnTo>
                        <a:lnTo>
                          <a:pt x="1053739" y="1929261"/>
                        </a:lnTo>
                        <a:close/>
                        <a:moveTo>
                          <a:pt x="2325366" y="1863419"/>
                        </a:moveTo>
                        <a:lnTo>
                          <a:pt x="2259524" y="1929261"/>
                        </a:lnTo>
                        <a:lnTo>
                          <a:pt x="2323937" y="2000792"/>
                        </a:lnTo>
                        <a:lnTo>
                          <a:pt x="2517781" y="2000792"/>
                        </a:lnTo>
                        <a:lnTo>
                          <a:pt x="2517781" y="1907678"/>
                        </a:lnTo>
                        <a:lnTo>
                          <a:pt x="2369625" y="1907678"/>
                        </a:lnTo>
                        <a:close/>
                        <a:moveTo>
                          <a:pt x="510006" y="1809072"/>
                        </a:moveTo>
                        <a:cubicBezTo>
                          <a:pt x="591583" y="1809072"/>
                          <a:pt x="657714" y="1875203"/>
                          <a:pt x="657714" y="1956780"/>
                        </a:cubicBezTo>
                        <a:cubicBezTo>
                          <a:pt x="657714" y="2038357"/>
                          <a:pt x="591583" y="2104488"/>
                          <a:pt x="510006" y="2104488"/>
                        </a:cubicBezTo>
                        <a:cubicBezTo>
                          <a:pt x="428429" y="2104488"/>
                          <a:pt x="362298" y="2038357"/>
                          <a:pt x="362298" y="1956780"/>
                        </a:cubicBezTo>
                        <a:cubicBezTo>
                          <a:pt x="362298" y="1875203"/>
                          <a:pt x="428429" y="1809072"/>
                          <a:pt x="510006" y="1809072"/>
                        </a:cubicBezTo>
                        <a:close/>
                        <a:moveTo>
                          <a:pt x="2803257" y="1809072"/>
                        </a:moveTo>
                        <a:cubicBezTo>
                          <a:pt x="2884834" y="1809072"/>
                          <a:pt x="2950965" y="1875203"/>
                          <a:pt x="2950965" y="1956780"/>
                        </a:cubicBezTo>
                        <a:cubicBezTo>
                          <a:pt x="2950965" y="2038357"/>
                          <a:pt x="2884834" y="2104488"/>
                          <a:pt x="2803257" y="2104488"/>
                        </a:cubicBezTo>
                        <a:cubicBezTo>
                          <a:pt x="2721680" y="2104488"/>
                          <a:pt x="2655549" y="2038357"/>
                          <a:pt x="2655549" y="1956780"/>
                        </a:cubicBezTo>
                        <a:cubicBezTo>
                          <a:pt x="2655549" y="1875203"/>
                          <a:pt x="2721680" y="1809072"/>
                          <a:pt x="2803257" y="1809072"/>
                        </a:cubicBezTo>
                        <a:close/>
                        <a:moveTo>
                          <a:pt x="510006" y="1726303"/>
                        </a:moveTo>
                        <a:cubicBezTo>
                          <a:pt x="382717" y="1726303"/>
                          <a:pt x="279529" y="1829491"/>
                          <a:pt x="279529" y="1956780"/>
                        </a:cubicBezTo>
                        <a:cubicBezTo>
                          <a:pt x="279529" y="2084069"/>
                          <a:pt x="382717" y="2187257"/>
                          <a:pt x="510006" y="2187257"/>
                        </a:cubicBezTo>
                        <a:cubicBezTo>
                          <a:pt x="637295" y="2187257"/>
                          <a:pt x="740483" y="2084069"/>
                          <a:pt x="740483" y="1956780"/>
                        </a:cubicBezTo>
                        <a:cubicBezTo>
                          <a:pt x="740483" y="1829491"/>
                          <a:pt x="637295" y="1726303"/>
                          <a:pt x="510006" y="1726303"/>
                        </a:cubicBezTo>
                        <a:close/>
                        <a:moveTo>
                          <a:pt x="2803257" y="1726303"/>
                        </a:moveTo>
                        <a:cubicBezTo>
                          <a:pt x="2675968" y="1726303"/>
                          <a:pt x="2572780" y="1829491"/>
                          <a:pt x="2572780" y="1956780"/>
                        </a:cubicBezTo>
                        <a:cubicBezTo>
                          <a:pt x="2572780" y="2084069"/>
                          <a:pt x="2675968" y="2187257"/>
                          <a:pt x="2803257" y="2187257"/>
                        </a:cubicBezTo>
                        <a:cubicBezTo>
                          <a:pt x="2930546" y="2187257"/>
                          <a:pt x="3033734" y="2084069"/>
                          <a:pt x="3033734" y="1956780"/>
                        </a:cubicBezTo>
                        <a:cubicBezTo>
                          <a:pt x="3033734" y="1829491"/>
                          <a:pt x="2930546" y="1726303"/>
                          <a:pt x="2803257" y="1726303"/>
                        </a:cubicBezTo>
                        <a:close/>
                        <a:moveTo>
                          <a:pt x="2250001" y="1616802"/>
                        </a:moveTo>
                        <a:cubicBezTo>
                          <a:pt x="2229020" y="1615929"/>
                          <a:pt x="2207385" y="1628154"/>
                          <a:pt x="2204086" y="1656097"/>
                        </a:cubicBezTo>
                        <a:cubicBezTo>
                          <a:pt x="2203504" y="1699757"/>
                          <a:pt x="2202922" y="1743417"/>
                          <a:pt x="2202340" y="1787077"/>
                        </a:cubicBezTo>
                        <a:cubicBezTo>
                          <a:pt x="2025955" y="1981507"/>
                          <a:pt x="1187688" y="1926206"/>
                          <a:pt x="1112594" y="1783584"/>
                        </a:cubicBezTo>
                        <a:cubicBezTo>
                          <a:pt x="1113176" y="1741088"/>
                          <a:pt x="1113757" y="1698592"/>
                          <a:pt x="1114340" y="1656097"/>
                        </a:cubicBezTo>
                        <a:cubicBezTo>
                          <a:pt x="1099037" y="1601959"/>
                          <a:pt x="1040076" y="1607196"/>
                          <a:pt x="1021280" y="1656095"/>
                        </a:cubicBezTo>
                        <a:cubicBezTo>
                          <a:pt x="1022029" y="1706159"/>
                          <a:pt x="1021032" y="1756223"/>
                          <a:pt x="1021781" y="1806287"/>
                        </a:cubicBezTo>
                        <a:cubicBezTo>
                          <a:pt x="1135671" y="2101426"/>
                          <a:pt x="2233387" y="2047871"/>
                          <a:pt x="2291406" y="1813272"/>
                        </a:cubicBezTo>
                        <a:cubicBezTo>
                          <a:pt x="2291599" y="1760880"/>
                          <a:pt x="2291794" y="1708488"/>
                          <a:pt x="2291987" y="1656095"/>
                        </a:cubicBezTo>
                        <a:cubicBezTo>
                          <a:pt x="2291308" y="1631646"/>
                          <a:pt x="2270982" y="1617675"/>
                          <a:pt x="2250001" y="1616802"/>
                        </a:cubicBezTo>
                        <a:close/>
                        <a:moveTo>
                          <a:pt x="1656633" y="1399746"/>
                        </a:moveTo>
                        <a:cubicBezTo>
                          <a:pt x="1697371" y="1399746"/>
                          <a:pt x="1730395" y="1432770"/>
                          <a:pt x="1730395" y="1473507"/>
                        </a:cubicBezTo>
                        <a:cubicBezTo>
                          <a:pt x="1730395" y="1514244"/>
                          <a:pt x="1697371" y="1547268"/>
                          <a:pt x="1656633" y="1547268"/>
                        </a:cubicBezTo>
                        <a:cubicBezTo>
                          <a:pt x="1615895" y="1547268"/>
                          <a:pt x="1582871" y="1514244"/>
                          <a:pt x="1582871" y="1473507"/>
                        </a:cubicBezTo>
                        <a:cubicBezTo>
                          <a:pt x="1582871" y="1432770"/>
                          <a:pt x="1615895" y="1399746"/>
                          <a:pt x="1656633" y="1399746"/>
                        </a:cubicBezTo>
                        <a:close/>
                        <a:moveTo>
                          <a:pt x="1656633" y="1343595"/>
                        </a:moveTo>
                        <a:cubicBezTo>
                          <a:pt x="1584885" y="1343595"/>
                          <a:pt x="1526721" y="1401759"/>
                          <a:pt x="1526721" y="1473507"/>
                        </a:cubicBezTo>
                        <a:cubicBezTo>
                          <a:pt x="1526721" y="1545255"/>
                          <a:pt x="1584885" y="1603419"/>
                          <a:pt x="1656633" y="1603419"/>
                        </a:cubicBezTo>
                        <a:cubicBezTo>
                          <a:pt x="1728381" y="1603419"/>
                          <a:pt x="1786545" y="1545255"/>
                          <a:pt x="1786545" y="1473507"/>
                        </a:cubicBezTo>
                        <a:cubicBezTo>
                          <a:pt x="1786545" y="1401759"/>
                          <a:pt x="1728381" y="1343595"/>
                          <a:pt x="1656633" y="1343595"/>
                        </a:cubicBezTo>
                        <a:close/>
                        <a:moveTo>
                          <a:pt x="1069118" y="1297800"/>
                        </a:moveTo>
                        <a:cubicBezTo>
                          <a:pt x="1050115" y="1298454"/>
                          <a:pt x="1030675" y="1311989"/>
                          <a:pt x="1021278" y="1336438"/>
                        </a:cubicBezTo>
                        <a:cubicBezTo>
                          <a:pt x="1022027" y="1386502"/>
                          <a:pt x="1021030" y="1436565"/>
                          <a:pt x="1021779" y="1486629"/>
                        </a:cubicBezTo>
                        <a:cubicBezTo>
                          <a:pt x="1050252" y="1560414"/>
                          <a:pt x="1140213" y="1612405"/>
                          <a:pt x="1260046" y="1645223"/>
                        </a:cubicBezTo>
                        <a:lnTo>
                          <a:pt x="1352702" y="1665766"/>
                        </a:lnTo>
                        <a:lnTo>
                          <a:pt x="1383373" y="1631310"/>
                        </a:lnTo>
                        <a:lnTo>
                          <a:pt x="1376042" y="1618843"/>
                        </a:lnTo>
                        <a:cubicBezTo>
                          <a:pt x="1367834" y="1602853"/>
                          <a:pt x="1360935" y="1586014"/>
                          <a:pt x="1355508" y="1568452"/>
                        </a:cubicBezTo>
                        <a:lnTo>
                          <a:pt x="1354702" y="1565367"/>
                        </a:lnTo>
                        <a:lnTo>
                          <a:pt x="1341185" y="1562582"/>
                        </a:lnTo>
                        <a:lnTo>
                          <a:pt x="1304730" y="1563583"/>
                        </a:lnTo>
                        <a:lnTo>
                          <a:pt x="1303652" y="1554849"/>
                        </a:lnTo>
                        <a:lnTo>
                          <a:pt x="1289741" y="1551982"/>
                        </a:lnTo>
                        <a:cubicBezTo>
                          <a:pt x="1197837" y="1529780"/>
                          <a:pt x="1131365" y="1499582"/>
                          <a:pt x="1112592" y="1463926"/>
                        </a:cubicBezTo>
                        <a:cubicBezTo>
                          <a:pt x="1113174" y="1421431"/>
                          <a:pt x="1113755" y="1378935"/>
                          <a:pt x="1114338" y="1336439"/>
                        </a:cubicBezTo>
                        <a:cubicBezTo>
                          <a:pt x="1106686" y="1309370"/>
                          <a:pt x="1088120" y="1297145"/>
                          <a:pt x="1069118" y="1297800"/>
                        </a:cubicBezTo>
                        <a:close/>
                        <a:moveTo>
                          <a:pt x="2250001" y="1297144"/>
                        </a:moveTo>
                        <a:cubicBezTo>
                          <a:pt x="2229020" y="1296271"/>
                          <a:pt x="2207385" y="1308496"/>
                          <a:pt x="2204086" y="1336439"/>
                        </a:cubicBezTo>
                        <a:cubicBezTo>
                          <a:pt x="2203504" y="1380099"/>
                          <a:pt x="2202922" y="1423759"/>
                          <a:pt x="2202340" y="1467420"/>
                        </a:cubicBezTo>
                        <a:cubicBezTo>
                          <a:pt x="2169267" y="1503875"/>
                          <a:pt x="2112926" y="1531551"/>
                          <a:pt x="2042709" y="1551518"/>
                        </a:cubicBezTo>
                        <a:lnTo>
                          <a:pt x="2006686" y="1559951"/>
                        </a:lnTo>
                        <a:lnTo>
                          <a:pt x="2003450" y="1576368"/>
                        </a:lnTo>
                        <a:lnTo>
                          <a:pt x="1950938" y="1573285"/>
                        </a:lnTo>
                        <a:lnTo>
                          <a:pt x="1945257" y="1590147"/>
                        </a:lnTo>
                        <a:cubicBezTo>
                          <a:pt x="1940184" y="1603086"/>
                          <a:pt x="1934272" y="1615634"/>
                          <a:pt x="1927578" y="1627715"/>
                        </a:cubicBezTo>
                        <a:lnTo>
                          <a:pt x="1919866" y="1639705"/>
                        </a:lnTo>
                        <a:lnTo>
                          <a:pt x="1942208" y="1664193"/>
                        </a:lnTo>
                        <a:lnTo>
                          <a:pt x="1994167" y="1655395"/>
                        </a:lnTo>
                        <a:cubicBezTo>
                          <a:pt x="2153611" y="1622559"/>
                          <a:pt x="2273275" y="1566927"/>
                          <a:pt x="2291406" y="1493615"/>
                        </a:cubicBezTo>
                        <a:cubicBezTo>
                          <a:pt x="2291599" y="1441222"/>
                          <a:pt x="2291794" y="1388830"/>
                          <a:pt x="2291987" y="1336438"/>
                        </a:cubicBezTo>
                        <a:cubicBezTo>
                          <a:pt x="2291308" y="1311989"/>
                          <a:pt x="2270982" y="1298018"/>
                          <a:pt x="2250001" y="1297144"/>
                        </a:cubicBezTo>
                        <a:close/>
                        <a:moveTo>
                          <a:pt x="1674197" y="1254837"/>
                        </a:moveTo>
                        <a:cubicBezTo>
                          <a:pt x="1775895" y="1262899"/>
                          <a:pt x="1861339" y="1341461"/>
                          <a:pt x="1874315" y="1446655"/>
                        </a:cubicBezTo>
                        <a:cubicBezTo>
                          <a:pt x="1889145" y="1566876"/>
                          <a:pt x="1803707" y="1676357"/>
                          <a:pt x="1683485" y="1691187"/>
                        </a:cubicBezTo>
                        <a:cubicBezTo>
                          <a:pt x="1563263" y="1706017"/>
                          <a:pt x="1453782" y="1620580"/>
                          <a:pt x="1438952" y="1500359"/>
                        </a:cubicBezTo>
                        <a:cubicBezTo>
                          <a:pt x="1424122" y="1380137"/>
                          <a:pt x="1509559" y="1270656"/>
                          <a:pt x="1629781" y="1255826"/>
                        </a:cubicBezTo>
                        <a:cubicBezTo>
                          <a:pt x="1644809" y="1253972"/>
                          <a:pt x="1659669" y="1253685"/>
                          <a:pt x="1674197" y="1254837"/>
                        </a:cubicBezTo>
                        <a:close/>
                        <a:moveTo>
                          <a:pt x="971518" y="1253889"/>
                        </a:moveTo>
                        <a:lnTo>
                          <a:pt x="521049" y="1253889"/>
                        </a:lnTo>
                        <a:lnTo>
                          <a:pt x="521049" y="1347003"/>
                        </a:lnTo>
                        <a:lnTo>
                          <a:pt x="971518" y="1347003"/>
                        </a:lnTo>
                        <a:close/>
                        <a:moveTo>
                          <a:pt x="2792214" y="1253889"/>
                        </a:moveTo>
                        <a:lnTo>
                          <a:pt x="2341745" y="1253889"/>
                        </a:lnTo>
                        <a:lnTo>
                          <a:pt x="2341745" y="1347003"/>
                        </a:lnTo>
                        <a:lnTo>
                          <a:pt x="2792214" y="1347003"/>
                        </a:lnTo>
                        <a:close/>
                        <a:moveTo>
                          <a:pt x="1624399" y="1161625"/>
                        </a:moveTo>
                        <a:lnTo>
                          <a:pt x="1618740" y="1207225"/>
                        </a:lnTo>
                        <a:lnTo>
                          <a:pt x="1594154" y="1211530"/>
                        </a:lnTo>
                        <a:cubicBezTo>
                          <a:pt x="1585957" y="1213399"/>
                          <a:pt x="1577919" y="1215636"/>
                          <a:pt x="1570055" y="1218219"/>
                        </a:cubicBezTo>
                        <a:lnTo>
                          <a:pt x="1557744" y="1222904"/>
                        </a:lnTo>
                        <a:lnTo>
                          <a:pt x="1527200" y="1187704"/>
                        </a:lnTo>
                        <a:lnTo>
                          <a:pt x="1461071" y="1231023"/>
                        </a:lnTo>
                        <a:lnTo>
                          <a:pt x="1480698" y="1268475"/>
                        </a:lnTo>
                        <a:lnTo>
                          <a:pt x="1467129" y="1280509"/>
                        </a:lnTo>
                        <a:cubicBezTo>
                          <a:pt x="1455666" y="1291622"/>
                          <a:pt x="1445210" y="1303726"/>
                          <a:pt x="1435884" y="1316662"/>
                        </a:cubicBezTo>
                        <a:lnTo>
                          <a:pt x="1435026" y="1317957"/>
                        </a:lnTo>
                        <a:lnTo>
                          <a:pt x="1394359" y="1303850"/>
                        </a:lnTo>
                        <a:lnTo>
                          <a:pt x="1358597" y="1374489"/>
                        </a:lnTo>
                        <a:lnTo>
                          <a:pt x="1396007" y="1398287"/>
                        </a:lnTo>
                        <a:lnTo>
                          <a:pt x="1391817" y="1413487"/>
                        </a:lnTo>
                        <a:cubicBezTo>
                          <a:pt x="1388536" y="1427576"/>
                          <a:pt x="1386366" y="1442044"/>
                          <a:pt x="1385392" y="1456779"/>
                        </a:cubicBezTo>
                        <a:lnTo>
                          <a:pt x="1385305" y="1461374"/>
                        </a:lnTo>
                        <a:lnTo>
                          <a:pt x="1343485" y="1472523"/>
                        </a:lnTo>
                        <a:lnTo>
                          <a:pt x="1353187" y="1551178"/>
                        </a:lnTo>
                        <a:lnTo>
                          <a:pt x="1395573" y="1550014"/>
                        </a:lnTo>
                        <a:lnTo>
                          <a:pt x="1396974" y="1555376"/>
                        </a:lnTo>
                        <a:cubicBezTo>
                          <a:pt x="1401654" y="1570520"/>
                          <a:pt x="1407602" y="1585040"/>
                          <a:pt x="1414680" y="1598829"/>
                        </a:cubicBezTo>
                        <a:lnTo>
                          <a:pt x="1421002" y="1609579"/>
                        </a:lnTo>
                        <a:lnTo>
                          <a:pt x="1392763" y="1641303"/>
                        </a:lnTo>
                        <a:lnTo>
                          <a:pt x="1443960" y="1701701"/>
                        </a:lnTo>
                        <a:lnTo>
                          <a:pt x="1477271" y="1678379"/>
                        </a:lnTo>
                        <a:lnTo>
                          <a:pt x="1492831" y="1691504"/>
                        </a:lnTo>
                        <a:cubicBezTo>
                          <a:pt x="1500920" y="1697588"/>
                          <a:pt x="1509351" y="1703220"/>
                          <a:pt x="1518081" y="1708369"/>
                        </a:cubicBezTo>
                        <a:lnTo>
                          <a:pt x="1533289" y="1716438"/>
                        </a:lnTo>
                        <a:lnTo>
                          <a:pt x="1526346" y="1759799"/>
                        </a:lnTo>
                        <a:lnTo>
                          <a:pt x="1601908" y="1783018"/>
                        </a:lnTo>
                        <a:lnTo>
                          <a:pt x="1618413" y="1742939"/>
                        </a:lnTo>
                        <a:lnTo>
                          <a:pt x="1634635" y="1744901"/>
                        </a:lnTo>
                        <a:cubicBezTo>
                          <a:pt x="1643019" y="1745517"/>
                          <a:pt x="1651490" y="1745743"/>
                          <a:pt x="1660029" y="1745562"/>
                        </a:cubicBezTo>
                        <a:lnTo>
                          <a:pt x="1683230" y="1743886"/>
                        </a:lnTo>
                        <a:lnTo>
                          <a:pt x="1699135" y="1784121"/>
                        </a:lnTo>
                        <a:lnTo>
                          <a:pt x="1775878" y="1765329"/>
                        </a:lnTo>
                        <a:lnTo>
                          <a:pt x="1769196" y="1719479"/>
                        </a:lnTo>
                        <a:lnTo>
                          <a:pt x="1791943" y="1707973"/>
                        </a:lnTo>
                        <a:cubicBezTo>
                          <a:pt x="1802286" y="1701825"/>
                          <a:pt x="1812160" y="1695012"/>
                          <a:pt x="1821514" y="1687600"/>
                        </a:cubicBezTo>
                        <a:lnTo>
                          <a:pt x="1824929" y="1684506"/>
                        </a:lnTo>
                        <a:lnTo>
                          <a:pt x="1861688" y="1709594"/>
                        </a:lnTo>
                        <a:lnTo>
                          <a:pt x="1914635" y="1650813"/>
                        </a:lnTo>
                        <a:lnTo>
                          <a:pt x="1883620" y="1616818"/>
                        </a:lnTo>
                        <a:lnTo>
                          <a:pt x="1890270" y="1606479"/>
                        </a:lnTo>
                        <a:cubicBezTo>
                          <a:pt x="1896042" y="1596062"/>
                          <a:pt x="1901141" y="1585241"/>
                          <a:pt x="1905514" y="1574084"/>
                        </a:cubicBezTo>
                        <a:lnTo>
                          <a:pt x="1910414" y="1559544"/>
                        </a:lnTo>
                        <a:lnTo>
                          <a:pt x="1955694" y="1562203"/>
                        </a:lnTo>
                        <a:lnTo>
                          <a:pt x="1971013" y="1484470"/>
                        </a:lnTo>
                        <a:lnTo>
                          <a:pt x="1924015" y="1470363"/>
                        </a:lnTo>
                        <a:lnTo>
                          <a:pt x="1924032" y="1469777"/>
                        </a:lnTo>
                        <a:cubicBezTo>
                          <a:pt x="1923832" y="1460641"/>
                          <a:pt x="1923171" y="1451429"/>
                          <a:pt x="1922028" y="1442164"/>
                        </a:cubicBezTo>
                        <a:cubicBezTo>
                          <a:pt x="1921171" y="1435215"/>
                          <a:pt x="1920058" y="1428361"/>
                          <a:pt x="1918701" y="1421609"/>
                        </a:cubicBezTo>
                        <a:lnTo>
                          <a:pt x="1916509" y="1412499"/>
                        </a:lnTo>
                        <a:lnTo>
                          <a:pt x="1958379" y="1386622"/>
                        </a:lnTo>
                        <a:lnTo>
                          <a:pt x="1926495" y="1314090"/>
                        </a:lnTo>
                        <a:lnTo>
                          <a:pt x="1881311" y="1329094"/>
                        </a:lnTo>
                        <a:lnTo>
                          <a:pt x="1881288" y="1329055"/>
                        </a:lnTo>
                        <a:cubicBezTo>
                          <a:pt x="1874204" y="1318017"/>
                          <a:pt x="1866352" y="1307555"/>
                          <a:pt x="1857819" y="1297735"/>
                        </a:cubicBezTo>
                        <a:lnTo>
                          <a:pt x="1841465" y="1281441"/>
                        </a:lnTo>
                        <a:lnTo>
                          <a:pt x="1863207" y="1240184"/>
                        </a:lnTo>
                        <a:lnTo>
                          <a:pt x="1799061" y="1193867"/>
                        </a:lnTo>
                        <a:lnTo>
                          <a:pt x="1767570" y="1229968"/>
                        </a:lnTo>
                        <a:lnTo>
                          <a:pt x="1764883" y="1228511"/>
                        </a:lnTo>
                        <a:cubicBezTo>
                          <a:pt x="1753020" y="1223148"/>
                          <a:pt x="1740730" y="1218626"/>
                          <a:pt x="1728096" y="1215014"/>
                        </a:cubicBezTo>
                        <a:lnTo>
                          <a:pt x="1708425" y="1210426"/>
                        </a:lnTo>
                        <a:lnTo>
                          <a:pt x="1703377" y="1163968"/>
                        </a:lnTo>
                        <a:close/>
                        <a:moveTo>
                          <a:pt x="230477" y="1157141"/>
                        </a:moveTo>
                        <a:cubicBezTo>
                          <a:pt x="312054" y="1157141"/>
                          <a:pt x="378185" y="1223272"/>
                          <a:pt x="378185" y="1304849"/>
                        </a:cubicBezTo>
                        <a:cubicBezTo>
                          <a:pt x="378185" y="1386426"/>
                          <a:pt x="312054" y="1452557"/>
                          <a:pt x="230477" y="1452557"/>
                        </a:cubicBezTo>
                        <a:cubicBezTo>
                          <a:pt x="148900" y="1452557"/>
                          <a:pt x="82769" y="1386426"/>
                          <a:pt x="82769" y="1304849"/>
                        </a:cubicBezTo>
                        <a:cubicBezTo>
                          <a:pt x="82769" y="1223272"/>
                          <a:pt x="148900" y="1157141"/>
                          <a:pt x="230477" y="1157141"/>
                        </a:cubicBezTo>
                        <a:close/>
                        <a:moveTo>
                          <a:pt x="3082786" y="1157141"/>
                        </a:moveTo>
                        <a:cubicBezTo>
                          <a:pt x="3164363" y="1157141"/>
                          <a:pt x="3230494" y="1223272"/>
                          <a:pt x="3230494" y="1304849"/>
                        </a:cubicBezTo>
                        <a:cubicBezTo>
                          <a:pt x="3230494" y="1386426"/>
                          <a:pt x="3164363" y="1452557"/>
                          <a:pt x="3082786" y="1452557"/>
                        </a:cubicBezTo>
                        <a:cubicBezTo>
                          <a:pt x="3001209" y="1452557"/>
                          <a:pt x="2935078" y="1386426"/>
                          <a:pt x="2935078" y="1304849"/>
                        </a:cubicBezTo>
                        <a:cubicBezTo>
                          <a:pt x="2935078" y="1223272"/>
                          <a:pt x="3001209" y="1157141"/>
                          <a:pt x="3082786" y="1157141"/>
                        </a:cubicBezTo>
                        <a:close/>
                        <a:moveTo>
                          <a:pt x="230477" y="1074372"/>
                        </a:moveTo>
                        <a:cubicBezTo>
                          <a:pt x="103188" y="1074372"/>
                          <a:pt x="0" y="1177560"/>
                          <a:pt x="0" y="1304849"/>
                        </a:cubicBezTo>
                        <a:cubicBezTo>
                          <a:pt x="0" y="1432138"/>
                          <a:pt x="103188" y="1535326"/>
                          <a:pt x="230477" y="1535326"/>
                        </a:cubicBezTo>
                        <a:cubicBezTo>
                          <a:pt x="357766" y="1535326"/>
                          <a:pt x="460954" y="1432138"/>
                          <a:pt x="460954" y="1304849"/>
                        </a:cubicBezTo>
                        <a:cubicBezTo>
                          <a:pt x="460954" y="1177560"/>
                          <a:pt x="357766" y="1074372"/>
                          <a:pt x="230477" y="1074372"/>
                        </a:cubicBezTo>
                        <a:close/>
                        <a:moveTo>
                          <a:pt x="3082786" y="1074372"/>
                        </a:moveTo>
                        <a:cubicBezTo>
                          <a:pt x="2955497" y="1074372"/>
                          <a:pt x="2852309" y="1177560"/>
                          <a:pt x="2852309" y="1304849"/>
                        </a:cubicBezTo>
                        <a:cubicBezTo>
                          <a:pt x="2852309" y="1432138"/>
                          <a:pt x="2955497" y="1535326"/>
                          <a:pt x="3082786" y="1535326"/>
                        </a:cubicBezTo>
                        <a:cubicBezTo>
                          <a:pt x="3210075" y="1535326"/>
                          <a:pt x="3313263" y="1432138"/>
                          <a:pt x="3313263" y="1304849"/>
                        </a:cubicBezTo>
                        <a:cubicBezTo>
                          <a:pt x="3313263" y="1177560"/>
                          <a:pt x="3210075" y="1074372"/>
                          <a:pt x="3082786" y="1074372"/>
                        </a:cubicBezTo>
                        <a:close/>
                        <a:moveTo>
                          <a:pt x="1069118" y="978141"/>
                        </a:moveTo>
                        <a:cubicBezTo>
                          <a:pt x="1050115" y="978795"/>
                          <a:pt x="1030675" y="992330"/>
                          <a:pt x="1021278" y="1016779"/>
                        </a:cubicBezTo>
                        <a:cubicBezTo>
                          <a:pt x="1022027" y="1066843"/>
                          <a:pt x="1021030" y="1116906"/>
                          <a:pt x="1021779" y="1166970"/>
                        </a:cubicBezTo>
                        <a:cubicBezTo>
                          <a:pt x="1050252" y="1240755"/>
                          <a:pt x="1140213" y="1292747"/>
                          <a:pt x="1260046" y="1325565"/>
                        </a:cubicBezTo>
                        <a:lnTo>
                          <a:pt x="1320933" y="1339064"/>
                        </a:lnTo>
                        <a:lnTo>
                          <a:pt x="1352476" y="1276760"/>
                        </a:lnTo>
                        <a:lnTo>
                          <a:pt x="1399636" y="1293120"/>
                        </a:lnTo>
                        <a:lnTo>
                          <a:pt x="1400632" y="1291618"/>
                        </a:lnTo>
                        <a:lnTo>
                          <a:pt x="1430279" y="1257314"/>
                        </a:lnTo>
                        <a:lnTo>
                          <a:pt x="1363088" y="1247437"/>
                        </a:lnTo>
                        <a:cubicBezTo>
                          <a:pt x="1234053" y="1224879"/>
                          <a:pt x="1136059" y="1188837"/>
                          <a:pt x="1112592" y="1144268"/>
                        </a:cubicBezTo>
                        <a:cubicBezTo>
                          <a:pt x="1113174" y="1101772"/>
                          <a:pt x="1113755" y="1059276"/>
                          <a:pt x="1114338" y="1016780"/>
                        </a:cubicBezTo>
                        <a:cubicBezTo>
                          <a:pt x="1106686" y="989711"/>
                          <a:pt x="1088120" y="977486"/>
                          <a:pt x="1069118" y="978141"/>
                        </a:cubicBezTo>
                        <a:close/>
                        <a:moveTo>
                          <a:pt x="2250001" y="977484"/>
                        </a:moveTo>
                        <a:cubicBezTo>
                          <a:pt x="2229020" y="976612"/>
                          <a:pt x="2207385" y="988837"/>
                          <a:pt x="2204086" y="1016779"/>
                        </a:cubicBezTo>
                        <a:cubicBezTo>
                          <a:pt x="2203504" y="1060440"/>
                          <a:pt x="2202922" y="1104100"/>
                          <a:pt x="2202340" y="1147760"/>
                        </a:cubicBezTo>
                        <a:cubicBezTo>
                          <a:pt x="2147220" y="1208519"/>
                          <a:pt x="2027462" y="1244891"/>
                          <a:pt x="1886558" y="1261831"/>
                        </a:cubicBezTo>
                        <a:lnTo>
                          <a:pt x="1882453" y="1262203"/>
                        </a:lnTo>
                        <a:lnTo>
                          <a:pt x="1889944" y="1269668"/>
                        </a:lnTo>
                        <a:cubicBezTo>
                          <a:pt x="1899842" y="1281056"/>
                          <a:pt x="1908947" y="1293189"/>
                          <a:pt x="1917162" y="1305990"/>
                        </a:cubicBezTo>
                        <a:lnTo>
                          <a:pt x="1917188" y="1306034"/>
                        </a:lnTo>
                        <a:lnTo>
                          <a:pt x="1969588" y="1288635"/>
                        </a:lnTo>
                        <a:lnTo>
                          <a:pt x="1990561" y="1336346"/>
                        </a:lnTo>
                        <a:lnTo>
                          <a:pt x="1994168" y="1335735"/>
                        </a:lnTo>
                        <a:cubicBezTo>
                          <a:pt x="2153611" y="1302899"/>
                          <a:pt x="2273275" y="1247267"/>
                          <a:pt x="2291406" y="1173955"/>
                        </a:cubicBezTo>
                        <a:cubicBezTo>
                          <a:pt x="2291599" y="1121563"/>
                          <a:pt x="2291794" y="1069171"/>
                          <a:pt x="2291987" y="1016778"/>
                        </a:cubicBezTo>
                        <a:cubicBezTo>
                          <a:pt x="2291308" y="992329"/>
                          <a:pt x="2270982" y="978358"/>
                          <a:pt x="2250001" y="977484"/>
                        </a:cubicBezTo>
                        <a:close/>
                        <a:moveTo>
                          <a:pt x="1656632" y="696592"/>
                        </a:moveTo>
                        <a:cubicBezTo>
                          <a:pt x="1951960" y="696592"/>
                          <a:pt x="2191370" y="752438"/>
                          <a:pt x="2191370" y="821327"/>
                        </a:cubicBezTo>
                        <a:cubicBezTo>
                          <a:pt x="2191370" y="890216"/>
                          <a:pt x="1951960" y="946062"/>
                          <a:pt x="1656632" y="946062"/>
                        </a:cubicBezTo>
                        <a:cubicBezTo>
                          <a:pt x="1361304" y="946062"/>
                          <a:pt x="1121894" y="890216"/>
                          <a:pt x="1121894" y="821327"/>
                        </a:cubicBezTo>
                        <a:cubicBezTo>
                          <a:pt x="1121894" y="752438"/>
                          <a:pt x="1361304" y="696592"/>
                          <a:pt x="1656632" y="696592"/>
                        </a:cubicBezTo>
                        <a:close/>
                        <a:moveTo>
                          <a:pt x="989326" y="600100"/>
                        </a:moveTo>
                        <a:lnTo>
                          <a:pt x="795482" y="600100"/>
                        </a:lnTo>
                        <a:lnTo>
                          <a:pt x="795482" y="693214"/>
                        </a:lnTo>
                        <a:lnTo>
                          <a:pt x="943638" y="693214"/>
                        </a:lnTo>
                        <a:lnTo>
                          <a:pt x="987897" y="737473"/>
                        </a:lnTo>
                        <a:lnTo>
                          <a:pt x="1053739" y="671631"/>
                        </a:lnTo>
                        <a:close/>
                        <a:moveTo>
                          <a:pt x="2517781" y="600100"/>
                        </a:moveTo>
                        <a:lnTo>
                          <a:pt x="2323937" y="600100"/>
                        </a:lnTo>
                        <a:lnTo>
                          <a:pt x="2259524" y="671631"/>
                        </a:lnTo>
                        <a:lnTo>
                          <a:pt x="2325366" y="737473"/>
                        </a:lnTo>
                        <a:lnTo>
                          <a:pt x="2369625" y="693214"/>
                        </a:lnTo>
                        <a:lnTo>
                          <a:pt x="2517781" y="693214"/>
                        </a:lnTo>
                        <a:close/>
                        <a:moveTo>
                          <a:pt x="1656632" y="592815"/>
                        </a:moveTo>
                        <a:cubicBezTo>
                          <a:pt x="1303990" y="592815"/>
                          <a:pt x="1018118" y="695123"/>
                          <a:pt x="1018118" y="821327"/>
                        </a:cubicBezTo>
                        <a:cubicBezTo>
                          <a:pt x="1018118" y="947531"/>
                          <a:pt x="1303990" y="1049839"/>
                          <a:pt x="1656632" y="1049839"/>
                        </a:cubicBezTo>
                        <a:cubicBezTo>
                          <a:pt x="2009274" y="1049839"/>
                          <a:pt x="2295146" y="947531"/>
                          <a:pt x="2295146" y="821327"/>
                        </a:cubicBezTo>
                        <a:cubicBezTo>
                          <a:pt x="2295146" y="695123"/>
                          <a:pt x="2009274" y="592815"/>
                          <a:pt x="1656632" y="592815"/>
                        </a:cubicBezTo>
                        <a:close/>
                        <a:moveTo>
                          <a:pt x="510006" y="499863"/>
                        </a:moveTo>
                        <a:cubicBezTo>
                          <a:pt x="591583" y="499863"/>
                          <a:pt x="657714" y="565994"/>
                          <a:pt x="657714" y="647571"/>
                        </a:cubicBezTo>
                        <a:cubicBezTo>
                          <a:pt x="657714" y="729148"/>
                          <a:pt x="591583" y="795279"/>
                          <a:pt x="510006" y="795279"/>
                        </a:cubicBezTo>
                        <a:cubicBezTo>
                          <a:pt x="428429" y="795279"/>
                          <a:pt x="362298" y="729148"/>
                          <a:pt x="362298" y="647571"/>
                        </a:cubicBezTo>
                        <a:cubicBezTo>
                          <a:pt x="362298" y="565994"/>
                          <a:pt x="428429" y="499863"/>
                          <a:pt x="510006" y="499863"/>
                        </a:cubicBezTo>
                        <a:close/>
                        <a:moveTo>
                          <a:pt x="2803257" y="499863"/>
                        </a:moveTo>
                        <a:cubicBezTo>
                          <a:pt x="2884834" y="499863"/>
                          <a:pt x="2950965" y="565994"/>
                          <a:pt x="2950965" y="647571"/>
                        </a:cubicBezTo>
                        <a:cubicBezTo>
                          <a:pt x="2950965" y="729148"/>
                          <a:pt x="2884834" y="795279"/>
                          <a:pt x="2803257" y="795279"/>
                        </a:cubicBezTo>
                        <a:cubicBezTo>
                          <a:pt x="2721680" y="795279"/>
                          <a:pt x="2655549" y="729148"/>
                          <a:pt x="2655549" y="647571"/>
                        </a:cubicBezTo>
                        <a:cubicBezTo>
                          <a:pt x="2655549" y="565994"/>
                          <a:pt x="2721680" y="499863"/>
                          <a:pt x="2803257" y="499863"/>
                        </a:cubicBezTo>
                        <a:close/>
                        <a:moveTo>
                          <a:pt x="510006" y="417094"/>
                        </a:moveTo>
                        <a:cubicBezTo>
                          <a:pt x="382717" y="417094"/>
                          <a:pt x="279529" y="520282"/>
                          <a:pt x="279529" y="647571"/>
                        </a:cubicBezTo>
                        <a:cubicBezTo>
                          <a:pt x="279529" y="774860"/>
                          <a:pt x="382717" y="878048"/>
                          <a:pt x="510006" y="878048"/>
                        </a:cubicBezTo>
                        <a:cubicBezTo>
                          <a:pt x="637295" y="878048"/>
                          <a:pt x="740483" y="774860"/>
                          <a:pt x="740483" y="647571"/>
                        </a:cubicBezTo>
                        <a:cubicBezTo>
                          <a:pt x="740483" y="520282"/>
                          <a:pt x="637295" y="417094"/>
                          <a:pt x="510006" y="417094"/>
                        </a:cubicBezTo>
                        <a:close/>
                        <a:moveTo>
                          <a:pt x="2803257" y="417094"/>
                        </a:moveTo>
                        <a:cubicBezTo>
                          <a:pt x="2675968" y="417094"/>
                          <a:pt x="2572780" y="520282"/>
                          <a:pt x="2572780" y="647571"/>
                        </a:cubicBezTo>
                        <a:cubicBezTo>
                          <a:pt x="2572780" y="774860"/>
                          <a:pt x="2675968" y="878048"/>
                          <a:pt x="2803257" y="878048"/>
                        </a:cubicBezTo>
                        <a:cubicBezTo>
                          <a:pt x="2930546" y="878048"/>
                          <a:pt x="3033734" y="774860"/>
                          <a:pt x="3033734" y="647571"/>
                        </a:cubicBezTo>
                        <a:cubicBezTo>
                          <a:pt x="3033734" y="520282"/>
                          <a:pt x="2930546" y="417094"/>
                          <a:pt x="2803257" y="417094"/>
                        </a:cubicBezTo>
                        <a:close/>
                        <a:moveTo>
                          <a:pt x="1888003" y="180586"/>
                        </a:moveTo>
                        <a:lnTo>
                          <a:pt x="1425261" y="180586"/>
                        </a:lnTo>
                        <a:lnTo>
                          <a:pt x="1425261" y="281526"/>
                        </a:lnTo>
                        <a:lnTo>
                          <a:pt x="1606162" y="281526"/>
                        </a:lnTo>
                        <a:lnTo>
                          <a:pt x="1606162" y="556017"/>
                        </a:lnTo>
                        <a:lnTo>
                          <a:pt x="1707102" y="556017"/>
                        </a:lnTo>
                        <a:lnTo>
                          <a:pt x="1707102" y="281526"/>
                        </a:lnTo>
                        <a:lnTo>
                          <a:pt x="1888003" y="281526"/>
                        </a:lnTo>
                        <a:close/>
                        <a:moveTo>
                          <a:pt x="1140841" y="82769"/>
                        </a:moveTo>
                        <a:cubicBezTo>
                          <a:pt x="1222418" y="82769"/>
                          <a:pt x="1288549" y="148900"/>
                          <a:pt x="1288549" y="230477"/>
                        </a:cubicBezTo>
                        <a:cubicBezTo>
                          <a:pt x="1288549" y="312054"/>
                          <a:pt x="1222418" y="378185"/>
                          <a:pt x="1140841" y="378185"/>
                        </a:cubicBezTo>
                        <a:cubicBezTo>
                          <a:pt x="1059264" y="378185"/>
                          <a:pt x="993133" y="312054"/>
                          <a:pt x="993133" y="230477"/>
                        </a:cubicBezTo>
                        <a:cubicBezTo>
                          <a:pt x="993133" y="148900"/>
                          <a:pt x="1059264" y="82769"/>
                          <a:pt x="1140841" y="82769"/>
                        </a:cubicBezTo>
                        <a:close/>
                        <a:moveTo>
                          <a:pt x="2172422" y="82769"/>
                        </a:moveTo>
                        <a:cubicBezTo>
                          <a:pt x="2253999" y="82769"/>
                          <a:pt x="2320130" y="148900"/>
                          <a:pt x="2320130" y="230477"/>
                        </a:cubicBezTo>
                        <a:cubicBezTo>
                          <a:pt x="2320130" y="312054"/>
                          <a:pt x="2253999" y="378185"/>
                          <a:pt x="2172422" y="378185"/>
                        </a:cubicBezTo>
                        <a:cubicBezTo>
                          <a:pt x="2090845" y="378185"/>
                          <a:pt x="2024714" y="312054"/>
                          <a:pt x="2024714" y="230477"/>
                        </a:cubicBezTo>
                        <a:cubicBezTo>
                          <a:pt x="2024714" y="148900"/>
                          <a:pt x="2090845" y="82769"/>
                          <a:pt x="2172422" y="82769"/>
                        </a:cubicBezTo>
                        <a:close/>
                        <a:moveTo>
                          <a:pt x="1140841" y="0"/>
                        </a:moveTo>
                        <a:cubicBezTo>
                          <a:pt x="1013552" y="0"/>
                          <a:pt x="910364" y="103188"/>
                          <a:pt x="910364" y="230477"/>
                        </a:cubicBezTo>
                        <a:cubicBezTo>
                          <a:pt x="910364" y="357766"/>
                          <a:pt x="1013552" y="460954"/>
                          <a:pt x="1140841" y="460954"/>
                        </a:cubicBezTo>
                        <a:cubicBezTo>
                          <a:pt x="1268130" y="460954"/>
                          <a:pt x="1371318" y="357766"/>
                          <a:pt x="1371318" y="230477"/>
                        </a:cubicBezTo>
                        <a:cubicBezTo>
                          <a:pt x="1371318" y="103188"/>
                          <a:pt x="1268130" y="0"/>
                          <a:pt x="1140841" y="0"/>
                        </a:cubicBezTo>
                        <a:close/>
                        <a:moveTo>
                          <a:pt x="2172422" y="0"/>
                        </a:moveTo>
                        <a:cubicBezTo>
                          <a:pt x="2045133" y="0"/>
                          <a:pt x="1941945" y="103188"/>
                          <a:pt x="1941945" y="230477"/>
                        </a:cubicBezTo>
                        <a:cubicBezTo>
                          <a:pt x="1941945" y="357766"/>
                          <a:pt x="2045133" y="460954"/>
                          <a:pt x="2172422" y="460954"/>
                        </a:cubicBezTo>
                        <a:cubicBezTo>
                          <a:pt x="2299711" y="460954"/>
                          <a:pt x="2402899" y="357766"/>
                          <a:pt x="2402899" y="230477"/>
                        </a:cubicBezTo>
                        <a:cubicBezTo>
                          <a:pt x="2402899" y="103188"/>
                          <a:pt x="2299711" y="0"/>
                          <a:pt x="2172422"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latin typeface="Arial" panose="020B0604020202020204" pitchFamily="34" charset="0"/>
                      <a:cs typeface="Arial" panose="020B0604020202020204" pitchFamily="34" charset="0"/>
                    </a:endParaRPr>
                  </a:p>
                </p:txBody>
              </p:sp>
            </p:grpSp>
            <p:grpSp>
              <p:nvGrpSpPr>
                <p:cNvPr id="30" name="Group 29"/>
                <p:cNvGrpSpPr/>
                <p:nvPr/>
              </p:nvGrpSpPr>
              <p:grpSpPr>
                <a:xfrm>
                  <a:off x="2615793" y="3454634"/>
                  <a:ext cx="2533664" cy="1441270"/>
                  <a:chOff x="2546352" y="2731010"/>
                  <a:chExt cx="2533664" cy="1441270"/>
                </a:xfrm>
              </p:grpSpPr>
              <p:sp>
                <p:nvSpPr>
                  <p:cNvPr id="31" name="Rectangle 30"/>
                  <p:cNvSpPr/>
                  <p:nvPr/>
                </p:nvSpPr>
                <p:spPr>
                  <a:xfrm>
                    <a:off x="2546352" y="2731010"/>
                    <a:ext cx="2441448" cy="369332"/>
                  </a:xfrm>
                  <a:prstGeom prst="rect">
                    <a:avLst/>
                  </a:prstGeom>
                </p:spPr>
                <p:txBody>
                  <a:bodyPr wrap="square">
                    <a:spAutoFit/>
                  </a:bodyPr>
                  <a:lstStyle/>
                  <a:p>
                    <a:pPr marL="285750" indent="-285750">
                      <a:buFont typeface="Wingdings" panose="05000000000000000000" pitchFamily="2" charset="2"/>
                      <a:buChar char="§"/>
                    </a:pPr>
                    <a:r>
                      <a:rPr lang="en-US" dirty="0" smtClean="0">
                        <a:solidFill>
                          <a:schemeClr val="bg1"/>
                        </a:solidFill>
                        <a:latin typeface="Arial" panose="020B0604020202020204" pitchFamily="34" charset="0"/>
                        <a:cs typeface="Arial" panose="020B0604020202020204" pitchFamily="34" charset="0"/>
                      </a:rPr>
                      <a:t>Low Volumes</a:t>
                    </a:r>
                    <a:endParaRPr lang="en-US" dirty="0">
                      <a:solidFill>
                        <a:schemeClr val="bg1"/>
                      </a:solidFill>
                      <a:latin typeface="Arial" panose="020B0604020202020204" pitchFamily="34" charset="0"/>
                      <a:cs typeface="Arial" panose="020B0604020202020204" pitchFamily="34" charset="0"/>
                    </a:endParaRPr>
                  </a:p>
                </p:txBody>
              </p:sp>
              <p:sp>
                <p:nvSpPr>
                  <p:cNvPr id="32" name="Rectangle 31"/>
                  <p:cNvSpPr/>
                  <p:nvPr/>
                </p:nvSpPr>
                <p:spPr>
                  <a:xfrm>
                    <a:off x="2546352" y="3266979"/>
                    <a:ext cx="2441448" cy="369332"/>
                  </a:xfrm>
                  <a:prstGeom prst="rect">
                    <a:avLst/>
                  </a:prstGeom>
                </p:spPr>
                <p:txBody>
                  <a:bodyPr wrap="square">
                    <a:spAutoFit/>
                  </a:bodyPr>
                  <a:lstStyle/>
                  <a:p>
                    <a:pPr marL="285750" indent="-285750">
                      <a:buFont typeface="Wingdings" panose="05000000000000000000" pitchFamily="2" charset="2"/>
                      <a:buChar char="§"/>
                    </a:pPr>
                    <a:r>
                      <a:rPr lang="en-US" dirty="0" smtClean="0">
                        <a:solidFill>
                          <a:schemeClr val="bg1"/>
                        </a:solidFill>
                        <a:latin typeface="Arial" panose="020B0604020202020204" pitchFamily="34" charset="0"/>
                        <a:cs typeface="Arial" panose="020B0604020202020204" pitchFamily="34" charset="0"/>
                      </a:rPr>
                      <a:t>Batch Velocities</a:t>
                    </a:r>
                    <a:endParaRPr lang="en-US" dirty="0">
                      <a:solidFill>
                        <a:schemeClr val="bg1"/>
                      </a:solidFill>
                      <a:latin typeface="Arial" panose="020B0604020202020204" pitchFamily="34" charset="0"/>
                      <a:cs typeface="Arial" panose="020B0604020202020204" pitchFamily="34" charset="0"/>
                    </a:endParaRPr>
                  </a:p>
                </p:txBody>
              </p:sp>
              <p:sp>
                <p:nvSpPr>
                  <p:cNvPr id="33" name="Rectangle 32"/>
                  <p:cNvSpPr/>
                  <p:nvPr/>
                </p:nvSpPr>
                <p:spPr>
                  <a:xfrm>
                    <a:off x="2546352" y="3802948"/>
                    <a:ext cx="2533664" cy="369332"/>
                  </a:xfrm>
                  <a:prstGeom prst="rect">
                    <a:avLst/>
                  </a:prstGeom>
                </p:spPr>
                <p:txBody>
                  <a:bodyPr wrap="square">
                    <a:spAutoFit/>
                  </a:bodyPr>
                  <a:lstStyle/>
                  <a:p>
                    <a:pPr marL="285750" indent="-285750">
                      <a:buFont typeface="Wingdings" panose="05000000000000000000" pitchFamily="2" charset="2"/>
                      <a:buChar char="§"/>
                    </a:pPr>
                    <a:r>
                      <a:rPr lang="en-US" dirty="0" smtClean="0">
                        <a:solidFill>
                          <a:schemeClr val="bg1"/>
                        </a:solidFill>
                        <a:latin typeface="Arial" panose="020B0604020202020204" pitchFamily="34" charset="0"/>
                        <a:cs typeface="Arial" panose="020B0604020202020204" pitchFamily="34" charset="0"/>
                      </a:rPr>
                      <a:t>Structured Varieties</a:t>
                    </a:r>
                    <a:endParaRPr lang="en-US" dirty="0">
                      <a:solidFill>
                        <a:schemeClr val="bg1"/>
                      </a:solidFill>
                      <a:latin typeface="Arial" panose="020B0604020202020204" pitchFamily="34" charset="0"/>
                      <a:cs typeface="Arial" panose="020B0604020202020204" pitchFamily="34" charset="0"/>
                    </a:endParaRPr>
                  </a:p>
                </p:txBody>
              </p:sp>
              <p:cxnSp>
                <p:nvCxnSpPr>
                  <p:cNvPr id="34" name="Straight Connector 33"/>
                  <p:cNvCxnSpPr/>
                  <p:nvPr/>
                </p:nvCxnSpPr>
                <p:spPr>
                  <a:xfrm>
                    <a:off x="2894243" y="3071054"/>
                    <a:ext cx="18288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2894243" y="3607023"/>
                    <a:ext cx="18288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2894243" y="4142991"/>
                    <a:ext cx="18288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sp>
            <p:nvSpPr>
              <p:cNvPr id="8" name="Rectangle 7"/>
              <p:cNvSpPr/>
              <p:nvPr/>
            </p:nvSpPr>
            <p:spPr>
              <a:xfrm>
                <a:off x="2255790" y="5352158"/>
                <a:ext cx="2625878" cy="938719"/>
              </a:xfrm>
              <a:prstGeom prst="rect">
                <a:avLst/>
              </a:prstGeom>
            </p:spPr>
            <p:txBody>
              <a:bodyPr wrap="square">
                <a:spAutoFit/>
              </a:bodyPr>
              <a:lstStyle/>
              <a:p>
                <a:pPr algn="ctr"/>
                <a:r>
                  <a:rPr lang="en-US" sz="1600" dirty="0">
                    <a:solidFill>
                      <a:srgbClr val="537560"/>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
                </a:r>
                <a:r>
                  <a:rPr lang="en-US" sz="1100" dirty="0">
                    <a:solidFill>
                      <a:schemeClr val="bg1">
                        <a:lumMod val="65000"/>
                      </a:schemeClr>
                    </a:solidFill>
                    <a:latin typeface="Arial" panose="020B0604020202020204" pitchFamily="34" charset="0"/>
                    <a:cs typeface="Arial" panose="020B0604020202020204" pitchFamily="34" charset="0"/>
                  </a:rPr>
                  <a:t>attention. </a:t>
                </a:r>
              </a:p>
            </p:txBody>
          </p:sp>
        </p:grpSp>
      </p:grpSp>
      <p:sp>
        <p:nvSpPr>
          <p:cNvPr id="39" name="Slide Number Placeholder 38"/>
          <p:cNvSpPr>
            <a:spLocks noGrp="1"/>
          </p:cNvSpPr>
          <p:nvPr>
            <p:ph type="sldNum" sz="quarter" idx="12"/>
          </p:nvPr>
        </p:nvSpPr>
        <p:spPr/>
        <p:txBody>
          <a:bodyPr/>
          <a:lstStyle/>
          <a:p>
            <a:fld id="{C40A143F-3ECB-46BA-B2C6-047D3D9A6B24}" type="slidenum">
              <a:rPr lang="en-US" smtClean="0"/>
              <a:t>11</a:t>
            </a:fld>
            <a:endParaRPr lang="en-US"/>
          </a:p>
        </p:txBody>
      </p:sp>
    </p:spTree>
    <p:extLst>
      <p:ext uri="{BB962C8B-B14F-4D97-AF65-F5344CB8AC3E}">
        <p14:creationId xmlns:p14="http://schemas.microsoft.com/office/powerpoint/2010/main" val="28317022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 of Big Data</a:t>
            </a:r>
            <a:endParaRPr lang="en-US" dirty="0"/>
          </a:p>
        </p:txBody>
      </p:sp>
      <p:grpSp>
        <p:nvGrpSpPr>
          <p:cNvPr id="3" name="Group 2"/>
          <p:cNvGrpSpPr/>
          <p:nvPr/>
        </p:nvGrpSpPr>
        <p:grpSpPr>
          <a:xfrm>
            <a:off x="609600" y="855777"/>
            <a:ext cx="10800469" cy="5044850"/>
            <a:chOff x="609600" y="778072"/>
            <a:chExt cx="10800469" cy="5044850"/>
          </a:xfrm>
        </p:grpSpPr>
        <p:grpSp>
          <p:nvGrpSpPr>
            <p:cNvPr id="5" name="Group 4"/>
            <p:cNvGrpSpPr/>
            <p:nvPr/>
          </p:nvGrpSpPr>
          <p:grpSpPr>
            <a:xfrm>
              <a:off x="609600" y="778072"/>
              <a:ext cx="10800469" cy="5042679"/>
              <a:chOff x="568037" y="794697"/>
              <a:chExt cx="10800469" cy="5042679"/>
            </a:xfrm>
          </p:grpSpPr>
          <p:grpSp>
            <p:nvGrpSpPr>
              <p:cNvPr id="51" name="Group 50"/>
              <p:cNvGrpSpPr/>
              <p:nvPr/>
            </p:nvGrpSpPr>
            <p:grpSpPr>
              <a:xfrm>
                <a:off x="7232511" y="794697"/>
                <a:ext cx="2824665" cy="1232717"/>
                <a:chOff x="7127220" y="3626248"/>
                <a:chExt cx="2769008" cy="1208427"/>
              </a:xfrm>
            </p:grpSpPr>
            <p:sp>
              <p:nvSpPr>
                <p:cNvPr id="64" name="Rectangle 63"/>
                <p:cNvSpPr/>
                <p:nvPr/>
              </p:nvSpPr>
              <p:spPr>
                <a:xfrm>
                  <a:off x="7127220" y="4201079"/>
                  <a:ext cx="2769008" cy="633596"/>
                </a:xfrm>
                <a:prstGeom prst="rect">
                  <a:avLst/>
                </a:prstGeom>
              </p:spPr>
              <p:txBody>
                <a:bodyPr wrap="square">
                  <a:spAutoFit/>
                </a:bodyPr>
                <a:lstStyle/>
                <a:p>
                  <a:r>
                    <a:rPr lang="en-US" sz="12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65" name="TextBox 64"/>
                <p:cNvSpPr txBox="1"/>
                <p:nvPr/>
              </p:nvSpPr>
              <p:spPr>
                <a:xfrm>
                  <a:off x="7127220" y="3626248"/>
                  <a:ext cx="2382530" cy="633596"/>
                </a:xfrm>
                <a:prstGeom prst="rect">
                  <a:avLst/>
                </a:prstGeom>
                <a:noFill/>
              </p:spPr>
              <p:txBody>
                <a:bodyPr wrap="square" rtlCol="0">
                  <a:spAutoFit/>
                </a:bodyPr>
                <a:lstStyle/>
                <a:p>
                  <a:r>
                    <a:rPr lang="en-US" dirty="0" smtClean="0">
                      <a:solidFill>
                        <a:schemeClr val="tx1">
                          <a:lumMod val="50000"/>
                          <a:lumOff val="50000"/>
                        </a:schemeClr>
                      </a:solidFill>
                      <a:latin typeface="Arial" panose="020B0604020202020204" pitchFamily="34" charset="0"/>
                      <a:cs typeface="Arial" panose="020B0604020202020204" pitchFamily="34" charset="0"/>
                    </a:rPr>
                    <a:t>Analyzing customer behavior</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52" name="Group 51"/>
              <p:cNvGrpSpPr/>
              <p:nvPr/>
            </p:nvGrpSpPr>
            <p:grpSpPr>
              <a:xfrm>
                <a:off x="8803598" y="2421236"/>
                <a:ext cx="2564908" cy="1227805"/>
                <a:chOff x="7071944" y="3195366"/>
                <a:chExt cx="2514369" cy="1203612"/>
              </a:xfrm>
            </p:grpSpPr>
            <p:sp>
              <p:nvSpPr>
                <p:cNvPr id="62" name="Rectangle 61"/>
                <p:cNvSpPr/>
                <p:nvPr/>
              </p:nvSpPr>
              <p:spPr>
                <a:xfrm>
                  <a:off x="7071944" y="3765382"/>
                  <a:ext cx="2514368" cy="633596"/>
                </a:xfrm>
                <a:prstGeom prst="rect">
                  <a:avLst/>
                </a:prstGeom>
              </p:spPr>
              <p:txBody>
                <a:bodyPr wrap="square">
                  <a:spAutoFit/>
                </a:bodyPr>
                <a:lstStyle/>
                <a:p>
                  <a:r>
                    <a:rPr lang="en-US" sz="12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63" name="TextBox 62"/>
                <p:cNvSpPr txBox="1"/>
                <p:nvPr/>
              </p:nvSpPr>
              <p:spPr>
                <a:xfrm>
                  <a:off x="7071944" y="3195366"/>
                  <a:ext cx="2514369" cy="633596"/>
                </a:xfrm>
                <a:prstGeom prst="rect">
                  <a:avLst/>
                </a:prstGeom>
                <a:noFill/>
              </p:spPr>
              <p:txBody>
                <a:bodyPr wrap="square" rtlCol="0">
                  <a:spAutoFit/>
                </a:bodyPr>
                <a:lstStyle/>
                <a:p>
                  <a:r>
                    <a:rPr lang="en-US" dirty="0" smtClean="0">
                      <a:solidFill>
                        <a:schemeClr val="tx1">
                          <a:lumMod val="50000"/>
                          <a:lumOff val="50000"/>
                        </a:schemeClr>
                      </a:solidFill>
                      <a:latin typeface="Arial" panose="020B0604020202020204" pitchFamily="34" charset="0"/>
                      <a:cs typeface="Arial" panose="020B0604020202020204" pitchFamily="34" charset="0"/>
                    </a:rPr>
                    <a:t>Combining multiple data sources</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53" name="Group 52"/>
              <p:cNvGrpSpPr/>
              <p:nvPr/>
            </p:nvGrpSpPr>
            <p:grpSpPr>
              <a:xfrm>
                <a:off x="8257657" y="4546586"/>
                <a:ext cx="2564907" cy="1250451"/>
                <a:chOff x="7071945" y="2903730"/>
                <a:chExt cx="2514368" cy="1225812"/>
              </a:xfrm>
            </p:grpSpPr>
            <p:sp>
              <p:nvSpPr>
                <p:cNvPr id="60" name="Rectangle 59"/>
                <p:cNvSpPr/>
                <p:nvPr/>
              </p:nvSpPr>
              <p:spPr>
                <a:xfrm>
                  <a:off x="7071945" y="3495946"/>
                  <a:ext cx="2514368" cy="633596"/>
                </a:xfrm>
                <a:prstGeom prst="rect">
                  <a:avLst/>
                </a:prstGeom>
              </p:spPr>
              <p:txBody>
                <a:bodyPr wrap="square">
                  <a:spAutoFit/>
                </a:bodyPr>
                <a:lstStyle/>
                <a:p>
                  <a:r>
                    <a:rPr lang="en-US" sz="12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61" name="TextBox 60"/>
                <p:cNvSpPr txBox="1"/>
                <p:nvPr/>
              </p:nvSpPr>
              <p:spPr>
                <a:xfrm>
                  <a:off x="7071945" y="2903730"/>
                  <a:ext cx="1924093" cy="633596"/>
                </a:xfrm>
                <a:prstGeom prst="rect">
                  <a:avLst/>
                </a:prstGeom>
                <a:noFill/>
              </p:spPr>
              <p:txBody>
                <a:bodyPr wrap="square" rtlCol="0">
                  <a:spAutoFit/>
                </a:bodyPr>
                <a:lstStyle/>
                <a:p>
                  <a:r>
                    <a:rPr lang="en-US" dirty="0" smtClean="0">
                      <a:solidFill>
                        <a:schemeClr val="tx1">
                          <a:lumMod val="50000"/>
                          <a:lumOff val="50000"/>
                        </a:schemeClr>
                      </a:solidFill>
                      <a:latin typeface="Arial" panose="020B0604020202020204" pitchFamily="34" charset="0"/>
                      <a:cs typeface="Arial" panose="020B0604020202020204" pitchFamily="34" charset="0"/>
                    </a:rPr>
                    <a:t>Improving customer service</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54" name="Group 53"/>
              <p:cNvGrpSpPr/>
              <p:nvPr/>
            </p:nvGrpSpPr>
            <p:grpSpPr>
              <a:xfrm>
                <a:off x="966969" y="4586926"/>
                <a:ext cx="2956052" cy="1250450"/>
                <a:chOff x="-627942" y="5034461"/>
                <a:chExt cx="2897806" cy="1225811"/>
              </a:xfrm>
            </p:grpSpPr>
            <p:sp>
              <p:nvSpPr>
                <p:cNvPr id="58" name="Rectangle 57"/>
                <p:cNvSpPr/>
                <p:nvPr/>
              </p:nvSpPr>
              <p:spPr>
                <a:xfrm>
                  <a:off x="-627942" y="5626676"/>
                  <a:ext cx="2897806" cy="633596"/>
                </a:xfrm>
                <a:prstGeom prst="rect">
                  <a:avLst/>
                </a:prstGeom>
              </p:spPr>
              <p:txBody>
                <a:bodyPr wrap="square">
                  <a:spAutoFit/>
                </a:bodyPr>
                <a:lstStyle/>
                <a:p>
                  <a:pPr algn="r"/>
                  <a:r>
                    <a:rPr lang="en-US" sz="12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59" name="TextBox 58"/>
                <p:cNvSpPr txBox="1"/>
                <p:nvPr/>
              </p:nvSpPr>
              <p:spPr>
                <a:xfrm>
                  <a:off x="-417029" y="5034461"/>
                  <a:ext cx="2686893" cy="633596"/>
                </a:xfrm>
                <a:prstGeom prst="rect">
                  <a:avLst/>
                </a:prstGeom>
                <a:noFill/>
              </p:spPr>
              <p:txBody>
                <a:bodyPr wrap="square" rtlCol="0">
                  <a:spAutoFit/>
                </a:bodyPr>
                <a:lstStyle/>
                <a:p>
                  <a:pPr algn="r"/>
                  <a:r>
                    <a:rPr lang="en-US" dirty="0" smtClean="0">
                      <a:solidFill>
                        <a:schemeClr val="tx1">
                          <a:lumMod val="50000"/>
                          <a:lumOff val="50000"/>
                        </a:schemeClr>
                      </a:solidFill>
                      <a:latin typeface="Arial" panose="020B0604020202020204" pitchFamily="34" charset="0"/>
                      <a:cs typeface="Arial" panose="020B0604020202020204" pitchFamily="34" charset="0"/>
                    </a:rPr>
                    <a:t>Generate additional revenue</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55" name="Group 54"/>
              <p:cNvGrpSpPr/>
              <p:nvPr/>
            </p:nvGrpSpPr>
            <p:grpSpPr>
              <a:xfrm>
                <a:off x="568037" y="2421235"/>
                <a:ext cx="2770909" cy="1227805"/>
                <a:chOff x="-935959" y="1909270"/>
                <a:chExt cx="2716312" cy="1203612"/>
              </a:xfrm>
            </p:grpSpPr>
            <p:sp>
              <p:nvSpPr>
                <p:cNvPr id="56" name="Rectangle 55"/>
                <p:cNvSpPr/>
                <p:nvPr/>
              </p:nvSpPr>
              <p:spPr>
                <a:xfrm>
                  <a:off x="-935959" y="2479286"/>
                  <a:ext cx="2716312" cy="633596"/>
                </a:xfrm>
                <a:prstGeom prst="rect">
                  <a:avLst/>
                </a:prstGeom>
              </p:spPr>
              <p:txBody>
                <a:bodyPr wrap="square">
                  <a:spAutoFit/>
                </a:bodyPr>
                <a:lstStyle/>
                <a:p>
                  <a:pPr algn="r"/>
                  <a:r>
                    <a:rPr lang="en-US" sz="12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57" name="TextBox 56"/>
                <p:cNvSpPr txBox="1"/>
                <p:nvPr/>
              </p:nvSpPr>
              <p:spPr>
                <a:xfrm>
                  <a:off x="-935959" y="1909270"/>
                  <a:ext cx="2716312" cy="633596"/>
                </a:xfrm>
                <a:prstGeom prst="rect">
                  <a:avLst/>
                </a:prstGeom>
                <a:noFill/>
              </p:spPr>
              <p:txBody>
                <a:bodyPr wrap="square" rtlCol="0">
                  <a:spAutoFit/>
                </a:bodyPr>
                <a:lstStyle/>
                <a:p>
                  <a:pPr algn="r"/>
                  <a:r>
                    <a:rPr lang="en-US" dirty="0" smtClean="0">
                      <a:solidFill>
                        <a:schemeClr val="tx1">
                          <a:lumMod val="50000"/>
                          <a:lumOff val="50000"/>
                        </a:schemeClr>
                      </a:solidFill>
                      <a:latin typeface="Arial" panose="020B0604020202020204" pitchFamily="34" charset="0"/>
                      <a:cs typeface="Arial" panose="020B0604020202020204" pitchFamily="34" charset="0"/>
                    </a:rPr>
                    <a:t>Be more responsive to the market</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grpSp>
        </p:grpSp>
        <p:grpSp>
          <p:nvGrpSpPr>
            <p:cNvPr id="6" name="Group 5"/>
            <p:cNvGrpSpPr/>
            <p:nvPr/>
          </p:nvGrpSpPr>
          <p:grpSpPr>
            <a:xfrm>
              <a:off x="3623420" y="1031991"/>
              <a:ext cx="4945160" cy="4790931"/>
              <a:chOff x="3556514" y="1056496"/>
              <a:chExt cx="4994612" cy="4838840"/>
            </a:xfrm>
          </p:grpSpPr>
          <p:grpSp>
            <p:nvGrpSpPr>
              <p:cNvPr id="7" name="Group 6"/>
              <p:cNvGrpSpPr/>
              <p:nvPr/>
            </p:nvGrpSpPr>
            <p:grpSpPr>
              <a:xfrm>
                <a:off x="3556514" y="1056496"/>
                <a:ext cx="4994612" cy="4838840"/>
                <a:chOff x="3556514" y="1056496"/>
                <a:chExt cx="4994612" cy="4838840"/>
              </a:xfrm>
            </p:grpSpPr>
            <p:sp>
              <p:nvSpPr>
                <p:cNvPr id="9" name="Freeform 8"/>
                <p:cNvSpPr/>
                <p:nvPr/>
              </p:nvSpPr>
              <p:spPr>
                <a:xfrm>
                  <a:off x="4131267" y="1731791"/>
                  <a:ext cx="3823860" cy="3823860"/>
                </a:xfrm>
                <a:custGeom>
                  <a:avLst/>
                  <a:gdLst>
                    <a:gd name="connsiteX0" fmla="*/ 1570687 w 3141372"/>
                    <a:gd name="connsiteY0" fmla="*/ 148765 h 3141372"/>
                    <a:gd name="connsiteX1" fmla="*/ 148765 w 3141372"/>
                    <a:gd name="connsiteY1" fmla="*/ 1570687 h 3141372"/>
                    <a:gd name="connsiteX2" fmla="*/ 1570687 w 3141372"/>
                    <a:gd name="connsiteY2" fmla="*/ 2992609 h 3141372"/>
                    <a:gd name="connsiteX3" fmla="*/ 2992609 w 3141372"/>
                    <a:gd name="connsiteY3" fmla="*/ 1570687 h 3141372"/>
                    <a:gd name="connsiteX4" fmla="*/ 1570687 w 3141372"/>
                    <a:gd name="connsiteY4" fmla="*/ 148765 h 3141372"/>
                    <a:gd name="connsiteX5" fmla="*/ 1570686 w 3141372"/>
                    <a:gd name="connsiteY5" fmla="*/ 0 h 3141372"/>
                    <a:gd name="connsiteX6" fmla="*/ 3141372 w 3141372"/>
                    <a:gd name="connsiteY6" fmla="*/ 1570686 h 3141372"/>
                    <a:gd name="connsiteX7" fmla="*/ 1570686 w 3141372"/>
                    <a:gd name="connsiteY7" fmla="*/ 3141372 h 3141372"/>
                    <a:gd name="connsiteX8" fmla="*/ 0 w 3141372"/>
                    <a:gd name="connsiteY8" fmla="*/ 1570686 h 3141372"/>
                    <a:gd name="connsiteX9" fmla="*/ 1570686 w 3141372"/>
                    <a:gd name="connsiteY9" fmla="*/ 0 h 314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1372" h="3141372">
                      <a:moveTo>
                        <a:pt x="1570687" y="148765"/>
                      </a:moveTo>
                      <a:cubicBezTo>
                        <a:pt x="785381" y="148765"/>
                        <a:pt x="148765" y="785381"/>
                        <a:pt x="148765" y="1570687"/>
                      </a:cubicBezTo>
                      <a:cubicBezTo>
                        <a:pt x="148765" y="2355993"/>
                        <a:pt x="785381" y="2992609"/>
                        <a:pt x="1570687" y="2992609"/>
                      </a:cubicBezTo>
                      <a:cubicBezTo>
                        <a:pt x="2355993" y="2992609"/>
                        <a:pt x="2992609" y="2355993"/>
                        <a:pt x="2992609" y="1570687"/>
                      </a:cubicBezTo>
                      <a:cubicBezTo>
                        <a:pt x="2992609" y="785381"/>
                        <a:pt x="2355993" y="148765"/>
                        <a:pt x="1570687" y="148765"/>
                      </a:cubicBezTo>
                      <a:close/>
                      <a:moveTo>
                        <a:pt x="1570686" y="0"/>
                      </a:moveTo>
                      <a:cubicBezTo>
                        <a:pt x="2438152" y="0"/>
                        <a:pt x="3141372" y="703220"/>
                        <a:pt x="3141372" y="1570686"/>
                      </a:cubicBezTo>
                      <a:cubicBezTo>
                        <a:pt x="3141372" y="2438152"/>
                        <a:pt x="2438152" y="3141372"/>
                        <a:pt x="1570686" y="3141372"/>
                      </a:cubicBezTo>
                      <a:cubicBezTo>
                        <a:pt x="703220" y="3141372"/>
                        <a:pt x="0" y="2438152"/>
                        <a:pt x="0" y="1570686"/>
                      </a:cubicBezTo>
                      <a:cubicBezTo>
                        <a:pt x="0" y="703220"/>
                        <a:pt x="703220" y="0"/>
                        <a:pt x="1570686"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nvGrpSpPr>
                <p:cNvPr id="10" name="Group 9"/>
                <p:cNvGrpSpPr/>
                <p:nvPr/>
              </p:nvGrpSpPr>
              <p:grpSpPr>
                <a:xfrm>
                  <a:off x="3556514" y="1056496"/>
                  <a:ext cx="4994612" cy="4838840"/>
                  <a:chOff x="3556514" y="1056496"/>
                  <a:chExt cx="4994612" cy="4838840"/>
                </a:xfrm>
              </p:grpSpPr>
              <p:grpSp>
                <p:nvGrpSpPr>
                  <p:cNvPr id="11" name="Group 10"/>
                  <p:cNvGrpSpPr/>
                  <p:nvPr/>
                </p:nvGrpSpPr>
                <p:grpSpPr>
                  <a:xfrm>
                    <a:off x="5274252" y="1056496"/>
                    <a:ext cx="1554886" cy="1554886"/>
                    <a:chOff x="5274252" y="1056496"/>
                    <a:chExt cx="1554886" cy="1554886"/>
                  </a:xfrm>
                </p:grpSpPr>
                <p:grpSp>
                  <p:nvGrpSpPr>
                    <p:cNvPr id="44" name="Group 43"/>
                    <p:cNvGrpSpPr/>
                    <p:nvPr/>
                  </p:nvGrpSpPr>
                  <p:grpSpPr>
                    <a:xfrm>
                      <a:off x="5274252" y="1056496"/>
                      <a:ext cx="1554886" cy="1554886"/>
                      <a:chOff x="3713441" y="1312268"/>
                      <a:chExt cx="1277368" cy="1277368"/>
                    </a:xfrm>
                  </p:grpSpPr>
                  <p:sp>
                    <p:nvSpPr>
                      <p:cNvPr id="48" name="Oval 47"/>
                      <p:cNvSpPr/>
                      <p:nvPr/>
                    </p:nvSpPr>
                    <p:spPr>
                      <a:xfrm>
                        <a:off x="3713441" y="1312268"/>
                        <a:ext cx="1277368" cy="1277368"/>
                      </a:xfrm>
                      <a:prstGeom prst="ellips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49" name="Oval 48"/>
                      <p:cNvSpPr/>
                      <p:nvPr/>
                    </p:nvSpPr>
                    <p:spPr>
                      <a:xfrm>
                        <a:off x="3851880" y="1450707"/>
                        <a:ext cx="1000490" cy="1000490"/>
                      </a:xfrm>
                      <a:prstGeom prst="ellipse">
                        <a:avLst/>
                      </a:prstGeom>
                      <a:solidFill>
                        <a:srgbClr val="80A48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50" name="Freeform 49"/>
                      <p:cNvSpPr/>
                      <p:nvPr/>
                    </p:nvSpPr>
                    <p:spPr>
                      <a:xfrm>
                        <a:off x="3851880" y="1450707"/>
                        <a:ext cx="1000490" cy="503738"/>
                      </a:xfrm>
                      <a:custGeom>
                        <a:avLst/>
                        <a:gdLst>
                          <a:gd name="connsiteX0" fmla="*/ 500245 w 1000490"/>
                          <a:gd name="connsiteY0" fmla="*/ 0 h 503738"/>
                          <a:gd name="connsiteX1" fmla="*/ 1000490 w 1000490"/>
                          <a:gd name="connsiteY1" fmla="*/ 500245 h 503738"/>
                          <a:gd name="connsiteX2" fmla="*/ 1000138 w 1000490"/>
                          <a:gd name="connsiteY2" fmla="*/ 503738 h 503738"/>
                          <a:gd name="connsiteX3" fmla="*/ 352 w 1000490"/>
                          <a:gd name="connsiteY3" fmla="*/ 503738 h 503738"/>
                          <a:gd name="connsiteX4" fmla="*/ 0 w 1000490"/>
                          <a:gd name="connsiteY4" fmla="*/ 500245 h 503738"/>
                          <a:gd name="connsiteX5" fmla="*/ 500245 w 1000490"/>
                          <a:gd name="connsiteY5" fmla="*/ 0 h 50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490" h="503738">
                            <a:moveTo>
                              <a:pt x="500245" y="0"/>
                            </a:moveTo>
                            <a:cubicBezTo>
                              <a:pt x="776523" y="0"/>
                              <a:pt x="1000490" y="223967"/>
                              <a:pt x="1000490" y="500245"/>
                            </a:cubicBezTo>
                            <a:lnTo>
                              <a:pt x="1000138" y="503738"/>
                            </a:lnTo>
                            <a:lnTo>
                              <a:pt x="352" y="503738"/>
                            </a:lnTo>
                            <a:lnTo>
                              <a:pt x="0" y="500245"/>
                            </a:lnTo>
                            <a:cubicBezTo>
                              <a:pt x="0" y="223967"/>
                              <a:pt x="223967" y="0"/>
                              <a:pt x="500245"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nvGrpSpPr>
                    <p:cNvPr id="45" name="Group 44"/>
                    <p:cNvGrpSpPr/>
                    <p:nvPr/>
                  </p:nvGrpSpPr>
                  <p:grpSpPr>
                    <a:xfrm>
                      <a:off x="5764225" y="1366143"/>
                      <a:ext cx="574941" cy="961284"/>
                      <a:chOff x="5764225" y="1366143"/>
                      <a:chExt cx="574941" cy="961284"/>
                    </a:xfrm>
                  </p:grpSpPr>
                  <p:sp>
                    <p:nvSpPr>
                      <p:cNvPr id="46" name="TextBox 45"/>
                      <p:cNvSpPr txBox="1"/>
                      <p:nvPr/>
                    </p:nvSpPr>
                    <p:spPr>
                      <a:xfrm>
                        <a:off x="5764225" y="1366143"/>
                        <a:ext cx="574941" cy="466282"/>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01</a:t>
                        </a:r>
                      </a:p>
                    </p:txBody>
                  </p:sp>
                  <p:sp>
                    <p:nvSpPr>
                      <p:cNvPr id="47" name="Freeform 46"/>
                      <p:cNvSpPr/>
                      <p:nvPr/>
                    </p:nvSpPr>
                    <p:spPr>
                      <a:xfrm rot="5400000">
                        <a:off x="5863717" y="1963754"/>
                        <a:ext cx="375956" cy="351389"/>
                      </a:xfrm>
                      <a:custGeom>
                        <a:avLst/>
                        <a:gdLst>
                          <a:gd name="connsiteX0" fmla="*/ 62221 w 758704"/>
                          <a:gd name="connsiteY0" fmla="*/ 62543 h 709124"/>
                          <a:gd name="connsiteX1" fmla="*/ 62544 w 758704"/>
                          <a:gd name="connsiteY1" fmla="*/ 62220 h 709124"/>
                          <a:gd name="connsiteX2" fmla="*/ 62221 w 758704"/>
                          <a:gd name="connsiteY2" fmla="*/ 62220 h 709124"/>
                          <a:gd name="connsiteX3" fmla="*/ 0 w 758704"/>
                          <a:gd name="connsiteY3" fmla="*/ 199888 h 709124"/>
                          <a:gd name="connsiteX4" fmla="*/ 0 w 758704"/>
                          <a:gd name="connsiteY4" fmla="*/ 0 h 709124"/>
                          <a:gd name="connsiteX5" fmla="*/ 203436 w 758704"/>
                          <a:gd name="connsiteY5" fmla="*/ 0 h 709124"/>
                          <a:gd name="connsiteX6" fmla="*/ 203436 w 758704"/>
                          <a:gd name="connsiteY6" fmla="*/ 62220 h 709124"/>
                          <a:gd name="connsiteX7" fmla="*/ 105998 w 758704"/>
                          <a:gd name="connsiteY7" fmla="*/ 62220 h 709124"/>
                          <a:gd name="connsiteX8" fmla="*/ 411689 w 758704"/>
                          <a:gd name="connsiteY8" fmla="*/ 367911 h 709124"/>
                          <a:gd name="connsiteX9" fmla="*/ 277340 w 758704"/>
                          <a:gd name="connsiteY9" fmla="*/ 502240 h 709124"/>
                          <a:gd name="connsiteX10" fmla="*/ 382712 w 758704"/>
                          <a:gd name="connsiteY10" fmla="*/ 608399 h 709124"/>
                          <a:gd name="connsiteX11" fmla="*/ 342146 w 758704"/>
                          <a:gd name="connsiteY11" fmla="*/ 648893 h 709124"/>
                          <a:gd name="connsiteX12" fmla="*/ 383585 w 758704"/>
                          <a:gd name="connsiteY12" fmla="*/ 644701 h 709124"/>
                          <a:gd name="connsiteX13" fmla="*/ 563610 w 758704"/>
                          <a:gd name="connsiteY13" fmla="*/ 423063 h 709124"/>
                          <a:gd name="connsiteX14" fmla="*/ 338146 w 758704"/>
                          <a:gd name="connsiteY14" fmla="*/ 196828 h 709124"/>
                          <a:gd name="connsiteX15" fmla="*/ 292707 w 758704"/>
                          <a:gd name="connsiteY15" fmla="*/ 201424 h 709124"/>
                          <a:gd name="connsiteX16" fmla="*/ 282977 w 758704"/>
                          <a:gd name="connsiteY16" fmla="*/ 203934 h 709124"/>
                          <a:gd name="connsiteX17" fmla="*/ 235477 w 758704"/>
                          <a:gd name="connsiteY17" fmla="*/ 156434 h 709124"/>
                          <a:gd name="connsiteX18" fmla="*/ 253370 w 758704"/>
                          <a:gd name="connsiteY18" fmla="*/ 149863 h 709124"/>
                          <a:gd name="connsiteX19" fmla="*/ 338146 w 758704"/>
                          <a:gd name="connsiteY19" fmla="*/ 137002 h 709124"/>
                          <a:gd name="connsiteX20" fmla="*/ 449114 w 758704"/>
                          <a:gd name="connsiteY20" fmla="*/ 159482 h 709124"/>
                          <a:gd name="connsiteX21" fmla="*/ 492798 w 758704"/>
                          <a:gd name="connsiteY21" fmla="*/ 183274 h 709124"/>
                          <a:gd name="connsiteX22" fmla="*/ 500474 w 758704"/>
                          <a:gd name="connsiteY22" fmla="*/ 171608 h 709124"/>
                          <a:gd name="connsiteX23" fmla="*/ 642494 w 758704"/>
                          <a:gd name="connsiteY23" fmla="*/ 28378 h 709124"/>
                          <a:gd name="connsiteX24" fmla="*/ 733454 w 758704"/>
                          <a:gd name="connsiteY24" fmla="*/ 27992 h 709124"/>
                          <a:gd name="connsiteX25" fmla="*/ 739672 w 758704"/>
                          <a:gd name="connsiteY25" fmla="*/ 34158 h 709124"/>
                          <a:gd name="connsiteX26" fmla="*/ 740058 w 758704"/>
                          <a:gd name="connsiteY26" fmla="*/ 125118 h 709124"/>
                          <a:gd name="connsiteX27" fmla="*/ 598038 w 758704"/>
                          <a:gd name="connsiteY27" fmla="*/ 268348 h 709124"/>
                          <a:gd name="connsiteX28" fmla="*/ 582869 w 758704"/>
                          <a:gd name="connsiteY28" fmla="*/ 278514 h 709124"/>
                          <a:gd name="connsiteX29" fmla="*/ 600828 w 758704"/>
                          <a:gd name="connsiteY29" fmla="*/ 311715 h 709124"/>
                          <a:gd name="connsiteX30" fmla="*/ 623232 w 758704"/>
                          <a:gd name="connsiteY30" fmla="*/ 423063 h 709124"/>
                          <a:gd name="connsiteX31" fmla="*/ 338146 w 758704"/>
                          <a:gd name="connsiteY31" fmla="*/ 709124 h 709124"/>
                          <a:gd name="connsiteX32" fmla="*/ 53061 w 758704"/>
                          <a:gd name="connsiteY32" fmla="*/ 423063 h 709124"/>
                          <a:gd name="connsiteX33" fmla="*/ 136560 w 758704"/>
                          <a:gd name="connsiteY33" fmla="*/ 220787 h 709124"/>
                          <a:gd name="connsiteX34" fmla="*/ 139375 w 758704"/>
                          <a:gd name="connsiteY34" fmla="*/ 218220 h 709124"/>
                          <a:gd name="connsiteX35" fmla="*/ 181742 w 758704"/>
                          <a:gd name="connsiteY35" fmla="*/ 260587 h 709124"/>
                          <a:gd name="connsiteX36" fmla="*/ 178719 w 758704"/>
                          <a:gd name="connsiteY36" fmla="*/ 263090 h 709124"/>
                          <a:gd name="connsiteX37" fmla="*/ 112682 w 758704"/>
                          <a:gd name="connsiteY37" fmla="*/ 423063 h 709124"/>
                          <a:gd name="connsiteX38" fmla="*/ 250385 w 758704"/>
                          <a:gd name="connsiteY38" fmla="*/ 631519 h 709124"/>
                          <a:gd name="connsiteX39" fmla="*/ 266463 w 758704"/>
                          <a:gd name="connsiteY39" fmla="*/ 636527 h 709124"/>
                          <a:gd name="connsiteX40" fmla="*/ 295019 w 758704"/>
                          <a:gd name="connsiteY40" fmla="*/ 608021 h 709124"/>
                          <a:gd name="connsiteX41" fmla="*/ 189358 w 758704"/>
                          <a:gd name="connsiteY41" fmla="*/ 502174 h 709124"/>
                          <a:gd name="connsiteX42" fmla="*/ 323898 w 758704"/>
                          <a:gd name="connsiteY42" fmla="*/ 368113 h 709124"/>
                          <a:gd name="connsiteX43" fmla="*/ 62221 w 758704"/>
                          <a:gd name="connsiteY43" fmla="*/ 106437 h 709124"/>
                          <a:gd name="connsiteX44" fmla="*/ 62221 w 758704"/>
                          <a:gd name="connsiteY44" fmla="*/ 199888 h 7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58704" h="709124">
                            <a:moveTo>
                              <a:pt x="62221" y="62543"/>
                            </a:moveTo>
                            <a:lnTo>
                              <a:pt x="62544" y="62220"/>
                            </a:lnTo>
                            <a:lnTo>
                              <a:pt x="62221" y="62220"/>
                            </a:lnTo>
                            <a:close/>
                            <a:moveTo>
                              <a:pt x="0" y="199888"/>
                            </a:moveTo>
                            <a:lnTo>
                              <a:pt x="0" y="0"/>
                            </a:lnTo>
                            <a:lnTo>
                              <a:pt x="203436" y="0"/>
                            </a:lnTo>
                            <a:lnTo>
                              <a:pt x="203436" y="62220"/>
                            </a:lnTo>
                            <a:lnTo>
                              <a:pt x="105998" y="62220"/>
                            </a:lnTo>
                            <a:lnTo>
                              <a:pt x="411689" y="367911"/>
                            </a:lnTo>
                            <a:lnTo>
                              <a:pt x="277340" y="502240"/>
                            </a:lnTo>
                            <a:cubicBezTo>
                              <a:pt x="312464" y="537626"/>
                              <a:pt x="347588" y="573012"/>
                              <a:pt x="382712" y="608399"/>
                            </a:cubicBezTo>
                            <a:lnTo>
                              <a:pt x="342146" y="648893"/>
                            </a:lnTo>
                            <a:lnTo>
                              <a:pt x="383585" y="644701"/>
                            </a:lnTo>
                            <a:cubicBezTo>
                              <a:pt x="486325" y="623606"/>
                              <a:pt x="563610" y="532391"/>
                              <a:pt x="563610" y="423063"/>
                            </a:cubicBezTo>
                            <a:cubicBezTo>
                              <a:pt x="563610" y="298117"/>
                              <a:pt x="462666" y="196828"/>
                              <a:pt x="338146" y="196828"/>
                            </a:cubicBezTo>
                            <a:cubicBezTo>
                              <a:pt x="322581" y="196828"/>
                              <a:pt x="307384" y="198410"/>
                              <a:pt x="292707" y="201424"/>
                            </a:cubicBezTo>
                            <a:lnTo>
                              <a:pt x="282977" y="203934"/>
                            </a:lnTo>
                            <a:lnTo>
                              <a:pt x="235477" y="156434"/>
                            </a:lnTo>
                            <a:lnTo>
                              <a:pt x="253370" y="149863"/>
                            </a:lnTo>
                            <a:cubicBezTo>
                              <a:pt x="280151" y="141505"/>
                              <a:pt x="308625" y="137002"/>
                              <a:pt x="338146" y="137002"/>
                            </a:cubicBezTo>
                            <a:cubicBezTo>
                              <a:pt x="377508" y="137002"/>
                              <a:pt x="415007" y="145007"/>
                              <a:pt x="449114" y="159482"/>
                            </a:cubicBezTo>
                            <a:lnTo>
                              <a:pt x="492798" y="183274"/>
                            </a:lnTo>
                            <a:lnTo>
                              <a:pt x="500474" y="171608"/>
                            </a:lnTo>
                            <a:lnTo>
                              <a:pt x="642494" y="28378"/>
                            </a:lnTo>
                            <a:cubicBezTo>
                              <a:pt x="667505" y="3154"/>
                              <a:pt x="708230" y="2981"/>
                              <a:pt x="733454" y="27992"/>
                            </a:cubicBezTo>
                            <a:lnTo>
                              <a:pt x="739672" y="34158"/>
                            </a:lnTo>
                            <a:cubicBezTo>
                              <a:pt x="764897" y="59169"/>
                              <a:pt x="765069" y="99894"/>
                              <a:pt x="740058" y="125118"/>
                            </a:cubicBezTo>
                            <a:lnTo>
                              <a:pt x="598038" y="268348"/>
                            </a:lnTo>
                            <a:lnTo>
                              <a:pt x="582869" y="278514"/>
                            </a:lnTo>
                            <a:lnTo>
                              <a:pt x="600828" y="311715"/>
                            </a:lnTo>
                            <a:cubicBezTo>
                              <a:pt x="615254" y="345939"/>
                              <a:pt x="623232" y="383566"/>
                              <a:pt x="623232" y="423063"/>
                            </a:cubicBezTo>
                            <a:cubicBezTo>
                              <a:pt x="623232" y="581050"/>
                              <a:pt x="495595" y="709124"/>
                              <a:pt x="338146" y="709124"/>
                            </a:cubicBezTo>
                            <a:cubicBezTo>
                              <a:pt x="180698" y="709124"/>
                              <a:pt x="53061" y="581050"/>
                              <a:pt x="53061" y="423063"/>
                            </a:cubicBezTo>
                            <a:cubicBezTo>
                              <a:pt x="53061" y="344069"/>
                              <a:pt x="84970" y="272554"/>
                              <a:pt x="136560" y="220787"/>
                            </a:cubicBezTo>
                            <a:lnTo>
                              <a:pt x="139375" y="218220"/>
                            </a:lnTo>
                            <a:lnTo>
                              <a:pt x="181742" y="260587"/>
                            </a:lnTo>
                            <a:lnTo>
                              <a:pt x="178719" y="263090"/>
                            </a:lnTo>
                            <a:cubicBezTo>
                              <a:pt x="137918" y="304031"/>
                              <a:pt x="112682" y="360590"/>
                              <a:pt x="112682" y="423063"/>
                            </a:cubicBezTo>
                            <a:cubicBezTo>
                              <a:pt x="112682" y="516773"/>
                              <a:pt x="169463" y="597175"/>
                              <a:pt x="250385" y="631519"/>
                            </a:cubicBezTo>
                            <a:lnTo>
                              <a:pt x="266463" y="636527"/>
                            </a:lnTo>
                            <a:lnTo>
                              <a:pt x="295019" y="608021"/>
                            </a:lnTo>
                            <a:lnTo>
                              <a:pt x="189358" y="502174"/>
                            </a:lnTo>
                            <a:lnTo>
                              <a:pt x="323898" y="368113"/>
                            </a:lnTo>
                            <a:lnTo>
                              <a:pt x="62221" y="106437"/>
                            </a:lnTo>
                            <a:lnTo>
                              <a:pt x="62221" y="1998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grpSp>
              </p:grpSp>
              <p:grpSp>
                <p:nvGrpSpPr>
                  <p:cNvPr id="12" name="Group 11"/>
                  <p:cNvGrpSpPr/>
                  <p:nvPr/>
                </p:nvGrpSpPr>
                <p:grpSpPr>
                  <a:xfrm>
                    <a:off x="6996240" y="2302671"/>
                    <a:ext cx="1554886" cy="1554886"/>
                    <a:chOff x="6996240" y="2302671"/>
                    <a:chExt cx="1554886" cy="1554886"/>
                  </a:xfrm>
                </p:grpSpPr>
                <p:grpSp>
                  <p:nvGrpSpPr>
                    <p:cNvPr id="37" name="Group 36"/>
                    <p:cNvGrpSpPr/>
                    <p:nvPr/>
                  </p:nvGrpSpPr>
                  <p:grpSpPr>
                    <a:xfrm>
                      <a:off x="6996240" y="2302671"/>
                      <a:ext cx="1554886" cy="1554886"/>
                      <a:chOff x="3713441" y="1312268"/>
                      <a:chExt cx="1277368" cy="1277368"/>
                    </a:xfrm>
                  </p:grpSpPr>
                  <p:sp>
                    <p:nvSpPr>
                      <p:cNvPr id="41" name="Oval 40"/>
                      <p:cNvSpPr/>
                      <p:nvPr/>
                    </p:nvSpPr>
                    <p:spPr>
                      <a:xfrm>
                        <a:off x="3713441" y="1312268"/>
                        <a:ext cx="1277368" cy="1277368"/>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42" name="Oval 41"/>
                      <p:cNvSpPr/>
                      <p:nvPr/>
                    </p:nvSpPr>
                    <p:spPr>
                      <a:xfrm>
                        <a:off x="3851880" y="1450707"/>
                        <a:ext cx="1000490" cy="1000490"/>
                      </a:xfrm>
                      <a:prstGeom prst="ellipse">
                        <a:avLst/>
                      </a:prstGeom>
                      <a:solidFill>
                        <a:srgbClr val="E78E79"/>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43" name="Freeform 42"/>
                      <p:cNvSpPr/>
                      <p:nvPr/>
                    </p:nvSpPr>
                    <p:spPr>
                      <a:xfrm>
                        <a:off x="3851880" y="1450707"/>
                        <a:ext cx="1000490" cy="503738"/>
                      </a:xfrm>
                      <a:custGeom>
                        <a:avLst/>
                        <a:gdLst>
                          <a:gd name="connsiteX0" fmla="*/ 500245 w 1000490"/>
                          <a:gd name="connsiteY0" fmla="*/ 0 h 503738"/>
                          <a:gd name="connsiteX1" fmla="*/ 1000490 w 1000490"/>
                          <a:gd name="connsiteY1" fmla="*/ 500245 h 503738"/>
                          <a:gd name="connsiteX2" fmla="*/ 1000138 w 1000490"/>
                          <a:gd name="connsiteY2" fmla="*/ 503738 h 503738"/>
                          <a:gd name="connsiteX3" fmla="*/ 352 w 1000490"/>
                          <a:gd name="connsiteY3" fmla="*/ 503738 h 503738"/>
                          <a:gd name="connsiteX4" fmla="*/ 0 w 1000490"/>
                          <a:gd name="connsiteY4" fmla="*/ 500245 h 503738"/>
                          <a:gd name="connsiteX5" fmla="*/ 500245 w 1000490"/>
                          <a:gd name="connsiteY5" fmla="*/ 0 h 50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490" h="503738">
                            <a:moveTo>
                              <a:pt x="500245" y="0"/>
                            </a:moveTo>
                            <a:cubicBezTo>
                              <a:pt x="776523" y="0"/>
                              <a:pt x="1000490" y="223967"/>
                              <a:pt x="1000490" y="500245"/>
                            </a:cubicBezTo>
                            <a:lnTo>
                              <a:pt x="1000138" y="503738"/>
                            </a:lnTo>
                            <a:lnTo>
                              <a:pt x="352" y="503738"/>
                            </a:lnTo>
                            <a:lnTo>
                              <a:pt x="0" y="500245"/>
                            </a:lnTo>
                            <a:cubicBezTo>
                              <a:pt x="0" y="223967"/>
                              <a:pt x="223967" y="0"/>
                              <a:pt x="500245"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nvGrpSpPr>
                    <p:cNvPr id="38" name="Group 37"/>
                    <p:cNvGrpSpPr/>
                    <p:nvPr/>
                  </p:nvGrpSpPr>
                  <p:grpSpPr>
                    <a:xfrm>
                      <a:off x="7486213" y="2612318"/>
                      <a:ext cx="574941" cy="925348"/>
                      <a:chOff x="7486213" y="2612318"/>
                      <a:chExt cx="574941" cy="925348"/>
                    </a:xfrm>
                  </p:grpSpPr>
                  <p:sp>
                    <p:nvSpPr>
                      <p:cNvPr id="39" name="TextBox 38"/>
                      <p:cNvSpPr txBox="1"/>
                      <p:nvPr/>
                    </p:nvSpPr>
                    <p:spPr>
                      <a:xfrm>
                        <a:off x="7486213" y="2612318"/>
                        <a:ext cx="574941" cy="466282"/>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02</a:t>
                        </a:r>
                      </a:p>
                    </p:txBody>
                  </p:sp>
                  <p:sp>
                    <p:nvSpPr>
                      <p:cNvPr id="40" name="Freeform 39"/>
                      <p:cNvSpPr/>
                      <p:nvPr/>
                    </p:nvSpPr>
                    <p:spPr>
                      <a:xfrm>
                        <a:off x="7550824" y="3228523"/>
                        <a:ext cx="445718" cy="309143"/>
                      </a:xfrm>
                      <a:custGeom>
                        <a:avLst/>
                        <a:gdLst>
                          <a:gd name="connsiteX0" fmla="*/ 405756 w 776288"/>
                          <a:gd name="connsiteY0" fmla="*/ 306415 h 538416"/>
                          <a:gd name="connsiteX1" fmla="*/ 472514 w 776288"/>
                          <a:gd name="connsiteY1" fmla="*/ 388855 h 538416"/>
                          <a:gd name="connsiteX2" fmla="*/ 603938 w 776288"/>
                          <a:gd name="connsiteY2" fmla="*/ 388855 h 538416"/>
                          <a:gd name="connsiteX3" fmla="*/ 603938 w 776288"/>
                          <a:gd name="connsiteY3" fmla="*/ 321910 h 538416"/>
                          <a:gd name="connsiteX4" fmla="*/ 773439 w 776288"/>
                          <a:gd name="connsiteY4" fmla="*/ 430163 h 538416"/>
                          <a:gd name="connsiteX5" fmla="*/ 603938 w 776288"/>
                          <a:gd name="connsiteY5" fmla="*/ 538416 h 538416"/>
                          <a:gd name="connsiteX6" fmla="*/ 603938 w 776288"/>
                          <a:gd name="connsiteY6" fmla="*/ 465772 h 538416"/>
                          <a:gd name="connsiteX7" fmla="*/ 454378 w 776288"/>
                          <a:gd name="connsiteY7" fmla="*/ 465772 h 538416"/>
                          <a:gd name="connsiteX8" fmla="*/ 451679 w 776288"/>
                          <a:gd name="connsiteY8" fmla="*/ 464654 h 538416"/>
                          <a:gd name="connsiteX9" fmla="*/ 451521 w 776288"/>
                          <a:gd name="connsiteY9" fmla="*/ 464782 h 538416"/>
                          <a:gd name="connsiteX10" fmla="*/ 433490 w 776288"/>
                          <a:gd name="connsiteY10" fmla="*/ 462887 h 538416"/>
                          <a:gd name="connsiteX11" fmla="*/ 355389 w 776288"/>
                          <a:gd name="connsiteY11" fmla="*/ 366440 h 538416"/>
                          <a:gd name="connsiteX12" fmla="*/ 207344 w 776288"/>
                          <a:gd name="connsiteY12" fmla="*/ 67363 h 538416"/>
                          <a:gd name="connsiteX13" fmla="*/ 215967 w 776288"/>
                          <a:gd name="connsiteY13" fmla="*/ 72046 h 538416"/>
                          <a:gd name="connsiteX14" fmla="*/ 304811 w 776288"/>
                          <a:gd name="connsiteY14" fmla="*/ 181759 h 538416"/>
                          <a:gd name="connsiteX15" fmla="*/ 254444 w 776288"/>
                          <a:gd name="connsiteY15" fmla="*/ 241783 h 538416"/>
                          <a:gd name="connsiteX16" fmla="*/ 177456 w 776288"/>
                          <a:gd name="connsiteY16" fmla="*/ 146711 h 538416"/>
                          <a:gd name="connsiteX17" fmla="*/ 12820 w 776288"/>
                          <a:gd name="connsiteY17" fmla="*/ 146711 h 538416"/>
                          <a:gd name="connsiteX18" fmla="*/ 0 w 776288"/>
                          <a:gd name="connsiteY18" fmla="*/ 133891 h 538416"/>
                          <a:gd name="connsiteX19" fmla="*/ 0 w 776288"/>
                          <a:gd name="connsiteY19" fmla="*/ 82614 h 538416"/>
                          <a:gd name="connsiteX20" fmla="*/ 12820 w 776288"/>
                          <a:gd name="connsiteY20" fmla="*/ 69794 h 538416"/>
                          <a:gd name="connsiteX21" fmla="*/ 189443 w 776288"/>
                          <a:gd name="connsiteY21" fmla="*/ 69794 h 538416"/>
                          <a:gd name="connsiteX22" fmla="*/ 195353 w 776288"/>
                          <a:gd name="connsiteY22" fmla="*/ 72242 h 538416"/>
                          <a:gd name="connsiteX23" fmla="*/ 197937 w 776288"/>
                          <a:gd name="connsiteY23" fmla="*/ 70150 h 538416"/>
                          <a:gd name="connsiteX24" fmla="*/ 207344 w 776288"/>
                          <a:gd name="connsiteY24" fmla="*/ 67363 h 538416"/>
                          <a:gd name="connsiteX25" fmla="*/ 606786 w 776288"/>
                          <a:gd name="connsiteY25" fmla="*/ 0 h 538416"/>
                          <a:gd name="connsiteX26" fmla="*/ 776288 w 776288"/>
                          <a:gd name="connsiteY26" fmla="*/ 108254 h 538416"/>
                          <a:gd name="connsiteX27" fmla="*/ 606786 w 776288"/>
                          <a:gd name="connsiteY27" fmla="*/ 216506 h 538416"/>
                          <a:gd name="connsiteX28" fmla="*/ 606786 w 776288"/>
                          <a:gd name="connsiteY28" fmla="*/ 149560 h 538416"/>
                          <a:gd name="connsiteX29" fmla="*/ 484805 w 776288"/>
                          <a:gd name="connsiteY29" fmla="*/ 149560 h 538416"/>
                          <a:gd name="connsiteX30" fmla="*/ 221119 w 776288"/>
                          <a:gd name="connsiteY30" fmla="*/ 463808 h 538416"/>
                          <a:gd name="connsiteX31" fmla="*/ 27063 w 776288"/>
                          <a:gd name="connsiteY31" fmla="*/ 462923 h 538416"/>
                          <a:gd name="connsiteX32" fmla="*/ 14244 w 776288"/>
                          <a:gd name="connsiteY32" fmla="*/ 450104 h 538416"/>
                          <a:gd name="connsiteX33" fmla="*/ 14244 w 776288"/>
                          <a:gd name="connsiteY33" fmla="*/ 398826 h 538416"/>
                          <a:gd name="connsiteX34" fmla="*/ 27063 w 776288"/>
                          <a:gd name="connsiteY34" fmla="*/ 386007 h 538416"/>
                          <a:gd name="connsiteX35" fmla="*/ 185995 w 776288"/>
                          <a:gd name="connsiteY35" fmla="*/ 386007 h 538416"/>
                          <a:gd name="connsiteX36" fmla="*/ 448680 w 776288"/>
                          <a:gd name="connsiteY36" fmla="*/ 72643 h 538416"/>
                          <a:gd name="connsiteX37" fmla="*/ 453460 w 776288"/>
                          <a:gd name="connsiteY37" fmla="*/ 72643 h 538416"/>
                          <a:gd name="connsiteX38" fmla="*/ 454134 w 776288"/>
                          <a:gd name="connsiteY38" fmla="*/ 72292 h 538416"/>
                          <a:gd name="connsiteX39" fmla="*/ 455247 w 776288"/>
                          <a:gd name="connsiteY39" fmla="*/ 72643 h 538416"/>
                          <a:gd name="connsiteX40" fmla="*/ 606786 w 776288"/>
                          <a:gd name="connsiteY40" fmla="*/ 72643 h 538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776288" h="538416">
                            <a:moveTo>
                              <a:pt x="405756" y="306415"/>
                            </a:moveTo>
                            <a:lnTo>
                              <a:pt x="472514" y="388855"/>
                            </a:lnTo>
                            <a:lnTo>
                              <a:pt x="603938" y="388855"/>
                            </a:lnTo>
                            <a:lnTo>
                              <a:pt x="603938" y="321910"/>
                            </a:lnTo>
                            <a:lnTo>
                              <a:pt x="773439" y="430163"/>
                            </a:lnTo>
                            <a:lnTo>
                              <a:pt x="603938" y="538416"/>
                            </a:lnTo>
                            <a:lnTo>
                              <a:pt x="603938" y="465772"/>
                            </a:lnTo>
                            <a:lnTo>
                              <a:pt x="454378" y="465772"/>
                            </a:lnTo>
                            <a:lnTo>
                              <a:pt x="451679" y="464654"/>
                            </a:lnTo>
                            <a:lnTo>
                              <a:pt x="451521" y="464782"/>
                            </a:lnTo>
                            <a:cubicBezTo>
                              <a:pt x="446018" y="469237"/>
                              <a:pt x="437946" y="468389"/>
                              <a:pt x="433490" y="462887"/>
                            </a:cubicBezTo>
                            <a:lnTo>
                              <a:pt x="355389" y="366440"/>
                            </a:lnTo>
                            <a:close/>
                            <a:moveTo>
                              <a:pt x="207344" y="67363"/>
                            </a:moveTo>
                            <a:cubicBezTo>
                              <a:pt x="210607" y="67707"/>
                              <a:pt x="213739" y="69294"/>
                              <a:pt x="215967" y="72046"/>
                            </a:cubicBezTo>
                            <a:lnTo>
                              <a:pt x="304811" y="181759"/>
                            </a:lnTo>
                            <a:lnTo>
                              <a:pt x="254444" y="241783"/>
                            </a:lnTo>
                            <a:lnTo>
                              <a:pt x="177456" y="146711"/>
                            </a:lnTo>
                            <a:lnTo>
                              <a:pt x="12820" y="146711"/>
                            </a:lnTo>
                            <a:cubicBezTo>
                              <a:pt x="5740" y="146711"/>
                              <a:pt x="0" y="140971"/>
                              <a:pt x="0" y="133891"/>
                            </a:cubicBezTo>
                            <a:lnTo>
                              <a:pt x="0" y="82614"/>
                            </a:lnTo>
                            <a:cubicBezTo>
                              <a:pt x="0" y="75533"/>
                              <a:pt x="5740" y="69794"/>
                              <a:pt x="12820" y="69794"/>
                            </a:cubicBezTo>
                            <a:lnTo>
                              <a:pt x="189443" y="69794"/>
                            </a:lnTo>
                            <a:lnTo>
                              <a:pt x="195353" y="72242"/>
                            </a:lnTo>
                            <a:lnTo>
                              <a:pt x="197937" y="70150"/>
                            </a:lnTo>
                            <a:cubicBezTo>
                              <a:pt x="200688" y="67923"/>
                              <a:pt x="204081" y="67021"/>
                              <a:pt x="207344" y="67363"/>
                            </a:cubicBezTo>
                            <a:close/>
                            <a:moveTo>
                              <a:pt x="606786" y="0"/>
                            </a:moveTo>
                            <a:lnTo>
                              <a:pt x="776288" y="108254"/>
                            </a:lnTo>
                            <a:lnTo>
                              <a:pt x="606786" y="216506"/>
                            </a:lnTo>
                            <a:lnTo>
                              <a:pt x="606786" y="149560"/>
                            </a:lnTo>
                            <a:lnTo>
                              <a:pt x="484805" y="149560"/>
                            </a:lnTo>
                            <a:lnTo>
                              <a:pt x="221119" y="463808"/>
                            </a:lnTo>
                            <a:lnTo>
                              <a:pt x="27063" y="462923"/>
                            </a:lnTo>
                            <a:cubicBezTo>
                              <a:pt x="19983" y="462923"/>
                              <a:pt x="14244" y="457184"/>
                              <a:pt x="14244" y="450104"/>
                            </a:cubicBezTo>
                            <a:lnTo>
                              <a:pt x="14244" y="398826"/>
                            </a:lnTo>
                            <a:cubicBezTo>
                              <a:pt x="14244" y="391746"/>
                              <a:pt x="19983" y="386007"/>
                              <a:pt x="27063" y="386007"/>
                            </a:cubicBezTo>
                            <a:lnTo>
                              <a:pt x="185995" y="386007"/>
                            </a:lnTo>
                            <a:lnTo>
                              <a:pt x="448680" y="72643"/>
                            </a:lnTo>
                            <a:lnTo>
                              <a:pt x="453460" y="72643"/>
                            </a:lnTo>
                            <a:lnTo>
                              <a:pt x="454134" y="72292"/>
                            </a:lnTo>
                            <a:lnTo>
                              <a:pt x="455247" y="72643"/>
                            </a:lnTo>
                            <a:lnTo>
                              <a:pt x="606786" y="72643"/>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grpSp>
              </p:grpSp>
              <p:grpSp>
                <p:nvGrpSpPr>
                  <p:cNvPr id="13" name="Group 12"/>
                  <p:cNvGrpSpPr/>
                  <p:nvPr/>
                </p:nvGrpSpPr>
                <p:grpSpPr>
                  <a:xfrm>
                    <a:off x="6339165" y="4322040"/>
                    <a:ext cx="1554886" cy="1554886"/>
                    <a:chOff x="6339165" y="4322040"/>
                    <a:chExt cx="1554886" cy="1554886"/>
                  </a:xfrm>
                </p:grpSpPr>
                <p:grpSp>
                  <p:nvGrpSpPr>
                    <p:cNvPr id="30" name="Group 29"/>
                    <p:cNvGrpSpPr/>
                    <p:nvPr/>
                  </p:nvGrpSpPr>
                  <p:grpSpPr>
                    <a:xfrm>
                      <a:off x="6339165" y="4322040"/>
                      <a:ext cx="1554886" cy="1554886"/>
                      <a:chOff x="3713441" y="1312268"/>
                      <a:chExt cx="1277368" cy="1277368"/>
                    </a:xfrm>
                  </p:grpSpPr>
                  <p:sp>
                    <p:nvSpPr>
                      <p:cNvPr id="34" name="Oval 33"/>
                      <p:cNvSpPr/>
                      <p:nvPr/>
                    </p:nvSpPr>
                    <p:spPr>
                      <a:xfrm>
                        <a:off x="3713441" y="1312268"/>
                        <a:ext cx="1277368" cy="1277368"/>
                      </a:xfrm>
                      <a:prstGeom prst="ellipse">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35" name="Oval 34"/>
                      <p:cNvSpPr/>
                      <p:nvPr/>
                    </p:nvSpPr>
                    <p:spPr>
                      <a:xfrm>
                        <a:off x="3851880" y="1450707"/>
                        <a:ext cx="1000490" cy="1000490"/>
                      </a:xfrm>
                      <a:prstGeom prst="ellipse">
                        <a:avLst/>
                      </a:prstGeom>
                      <a:solidFill>
                        <a:srgbClr val="A2BEA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36" name="Freeform 35"/>
                      <p:cNvSpPr/>
                      <p:nvPr/>
                    </p:nvSpPr>
                    <p:spPr>
                      <a:xfrm>
                        <a:off x="3851880" y="1450707"/>
                        <a:ext cx="1000490" cy="503738"/>
                      </a:xfrm>
                      <a:custGeom>
                        <a:avLst/>
                        <a:gdLst>
                          <a:gd name="connsiteX0" fmla="*/ 500245 w 1000490"/>
                          <a:gd name="connsiteY0" fmla="*/ 0 h 503738"/>
                          <a:gd name="connsiteX1" fmla="*/ 1000490 w 1000490"/>
                          <a:gd name="connsiteY1" fmla="*/ 500245 h 503738"/>
                          <a:gd name="connsiteX2" fmla="*/ 1000138 w 1000490"/>
                          <a:gd name="connsiteY2" fmla="*/ 503738 h 503738"/>
                          <a:gd name="connsiteX3" fmla="*/ 352 w 1000490"/>
                          <a:gd name="connsiteY3" fmla="*/ 503738 h 503738"/>
                          <a:gd name="connsiteX4" fmla="*/ 0 w 1000490"/>
                          <a:gd name="connsiteY4" fmla="*/ 500245 h 503738"/>
                          <a:gd name="connsiteX5" fmla="*/ 500245 w 1000490"/>
                          <a:gd name="connsiteY5" fmla="*/ 0 h 50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490" h="503738">
                            <a:moveTo>
                              <a:pt x="500245" y="0"/>
                            </a:moveTo>
                            <a:cubicBezTo>
                              <a:pt x="776523" y="0"/>
                              <a:pt x="1000490" y="223967"/>
                              <a:pt x="1000490" y="500245"/>
                            </a:cubicBezTo>
                            <a:lnTo>
                              <a:pt x="1000138" y="503738"/>
                            </a:lnTo>
                            <a:lnTo>
                              <a:pt x="352" y="503738"/>
                            </a:lnTo>
                            <a:lnTo>
                              <a:pt x="0" y="500245"/>
                            </a:lnTo>
                            <a:cubicBezTo>
                              <a:pt x="0" y="223967"/>
                              <a:pt x="223967" y="0"/>
                              <a:pt x="500245"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nvGrpSpPr>
                    <p:cNvPr id="31" name="Group 30"/>
                    <p:cNvGrpSpPr/>
                    <p:nvPr/>
                  </p:nvGrpSpPr>
                  <p:grpSpPr>
                    <a:xfrm>
                      <a:off x="6829138" y="4631687"/>
                      <a:ext cx="574941" cy="964312"/>
                      <a:chOff x="6829138" y="4631687"/>
                      <a:chExt cx="574941" cy="964312"/>
                    </a:xfrm>
                  </p:grpSpPr>
                  <p:sp>
                    <p:nvSpPr>
                      <p:cNvPr id="32" name="TextBox 31"/>
                      <p:cNvSpPr txBox="1"/>
                      <p:nvPr/>
                    </p:nvSpPr>
                    <p:spPr>
                      <a:xfrm>
                        <a:off x="6829138" y="4631687"/>
                        <a:ext cx="574941" cy="466282"/>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03</a:t>
                        </a:r>
                      </a:p>
                    </p:txBody>
                  </p:sp>
                  <p:sp>
                    <p:nvSpPr>
                      <p:cNvPr id="33" name="Freeform 32"/>
                      <p:cNvSpPr/>
                      <p:nvPr/>
                    </p:nvSpPr>
                    <p:spPr>
                      <a:xfrm>
                        <a:off x="6961906" y="5196724"/>
                        <a:ext cx="309404" cy="399275"/>
                      </a:xfrm>
                      <a:custGeom>
                        <a:avLst/>
                        <a:gdLst>
                          <a:gd name="connsiteX0" fmla="*/ 406112 w 595048"/>
                          <a:gd name="connsiteY0" fmla="*/ 452331 h 767886"/>
                          <a:gd name="connsiteX1" fmla="*/ 437270 w 595048"/>
                          <a:gd name="connsiteY1" fmla="*/ 452331 h 767886"/>
                          <a:gd name="connsiteX2" fmla="*/ 595048 w 595048"/>
                          <a:gd name="connsiteY2" fmla="*/ 610109 h 767886"/>
                          <a:gd name="connsiteX3" fmla="*/ 595048 w 595048"/>
                          <a:gd name="connsiteY3" fmla="*/ 736993 h 767886"/>
                          <a:gd name="connsiteX4" fmla="*/ 564155 w 595048"/>
                          <a:gd name="connsiteY4" fmla="*/ 767886 h 767886"/>
                          <a:gd name="connsiteX5" fmla="*/ 357918 w 595048"/>
                          <a:gd name="connsiteY5" fmla="*/ 767886 h 767886"/>
                          <a:gd name="connsiteX6" fmla="*/ 329279 w 595048"/>
                          <a:gd name="connsiteY6" fmla="*/ 590777 h 767886"/>
                          <a:gd name="connsiteX7" fmla="*/ 331118 w 595048"/>
                          <a:gd name="connsiteY7" fmla="*/ 589537 h 767886"/>
                          <a:gd name="connsiteX8" fmla="*/ 345034 w 595048"/>
                          <a:gd name="connsiteY8" fmla="*/ 555943 h 767886"/>
                          <a:gd name="connsiteX9" fmla="*/ 331118 w 595048"/>
                          <a:gd name="connsiteY9" fmla="*/ 522349 h 767886"/>
                          <a:gd name="connsiteX10" fmla="*/ 328952 w 595048"/>
                          <a:gd name="connsiteY10" fmla="*/ 520561 h 767886"/>
                          <a:gd name="connsiteX11" fmla="*/ 157778 w 595048"/>
                          <a:gd name="connsiteY11" fmla="*/ 452331 h 767886"/>
                          <a:gd name="connsiteX12" fmla="*/ 188270 w 595048"/>
                          <a:gd name="connsiteY12" fmla="*/ 452331 h 767886"/>
                          <a:gd name="connsiteX13" fmla="*/ 262934 w 595048"/>
                          <a:gd name="connsiteY13" fmla="*/ 522603 h 767886"/>
                          <a:gd name="connsiteX14" fmla="*/ 263762 w 595048"/>
                          <a:gd name="connsiteY14" fmla="*/ 522598 h 767886"/>
                          <a:gd name="connsiteX15" fmla="*/ 253748 w 595048"/>
                          <a:gd name="connsiteY15" fmla="*/ 537450 h 767886"/>
                          <a:gd name="connsiteX16" fmla="*/ 250015 w 595048"/>
                          <a:gd name="connsiteY16" fmla="*/ 555943 h 767886"/>
                          <a:gd name="connsiteX17" fmla="*/ 263930 w 595048"/>
                          <a:gd name="connsiteY17" fmla="*/ 589537 h 767886"/>
                          <a:gd name="connsiteX18" fmla="*/ 267221 w 595048"/>
                          <a:gd name="connsiteY18" fmla="*/ 591756 h 767886"/>
                          <a:gd name="connsiteX19" fmla="*/ 237242 w 595048"/>
                          <a:gd name="connsiteY19" fmla="*/ 767886 h 767886"/>
                          <a:gd name="connsiteX20" fmla="*/ 30893 w 595048"/>
                          <a:gd name="connsiteY20" fmla="*/ 767886 h 767886"/>
                          <a:gd name="connsiteX21" fmla="*/ 0 w 595048"/>
                          <a:gd name="connsiteY21" fmla="*/ 736993 h 767886"/>
                          <a:gd name="connsiteX22" fmla="*/ 0 w 595048"/>
                          <a:gd name="connsiteY22" fmla="*/ 610109 h 767886"/>
                          <a:gd name="connsiteX23" fmla="*/ 157778 w 595048"/>
                          <a:gd name="connsiteY23" fmla="*/ 452331 h 767886"/>
                          <a:gd name="connsiteX24" fmla="*/ 229800 w 595048"/>
                          <a:gd name="connsiteY24" fmla="*/ 169795 h 767886"/>
                          <a:gd name="connsiteX25" fmla="*/ 175584 w 595048"/>
                          <a:gd name="connsiteY25" fmla="*/ 251072 h 767886"/>
                          <a:gd name="connsiteX26" fmla="*/ 173055 w 595048"/>
                          <a:gd name="connsiteY26" fmla="*/ 280373 h 767886"/>
                          <a:gd name="connsiteX27" fmla="*/ 182837 w 595048"/>
                          <a:gd name="connsiteY27" fmla="*/ 336964 h 767886"/>
                          <a:gd name="connsiteX28" fmla="*/ 188673 w 595048"/>
                          <a:gd name="connsiteY28" fmla="*/ 349522 h 767886"/>
                          <a:gd name="connsiteX29" fmla="*/ 191144 w 595048"/>
                          <a:gd name="connsiteY29" fmla="*/ 350792 h 767886"/>
                          <a:gd name="connsiteX30" fmla="*/ 260984 w 595048"/>
                          <a:gd name="connsiteY30" fmla="*/ 370532 h 767886"/>
                          <a:gd name="connsiteX31" fmla="*/ 274481 w 595048"/>
                          <a:gd name="connsiteY31" fmla="*/ 370265 h 767886"/>
                          <a:gd name="connsiteX32" fmla="*/ 274676 w 595048"/>
                          <a:gd name="connsiteY32" fmla="*/ 369303 h 767886"/>
                          <a:gd name="connsiteX33" fmla="*/ 296271 w 595048"/>
                          <a:gd name="connsiteY33" fmla="*/ 355017 h 767886"/>
                          <a:gd name="connsiteX34" fmla="*/ 319708 w 595048"/>
                          <a:gd name="connsiteY34" fmla="*/ 378408 h 767886"/>
                          <a:gd name="connsiteX35" fmla="*/ 296271 w 595048"/>
                          <a:gd name="connsiteY35" fmla="*/ 401799 h 767886"/>
                          <a:gd name="connsiteX36" fmla="*/ 279699 w 595048"/>
                          <a:gd name="connsiteY36" fmla="*/ 394948 h 767886"/>
                          <a:gd name="connsiteX37" fmla="*/ 275830 w 595048"/>
                          <a:gd name="connsiteY37" fmla="*/ 389220 h 767886"/>
                          <a:gd name="connsiteX38" fmla="*/ 271769 w 595048"/>
                          <a:gd name="connsiteY38" fmla="*/ 390557 h 767886"/>
                          <a:gd name="connsiteX39" fmla="*/ 231991 w 595048"/>
                          <a:gd name="connsiteY39" fmla="*/ 392682 h 767886"/>
                          <a:gd name="connsiteX40" fmla="*/ 216497 w 595048"/>
                          <a:gd name="connsiteY40" fmla="*/ 389908 h 767886"/>
                          <a:gd name="connsiteX41" fmla="*/ 227933 w 595048"/>
                          <a:gd name="connsiteY41" fmla="*/ 400929 h 767886"/>
                          <a:gd name="connsiteX42" fmla="*/ 297525 w 595048"/>
                          <a:gd name="connsiteY42" fmla="*/ 425759 h 767886"/>
                          <a:gd name="connsiteX43" fmla="*/ 421994 w 595048"/>
                          <a:gd name="connsiteY43" fmla="*/ 280373 h 767886"/>
                          <a:gd name="connsiteX44" fmla="*/ 419465 w 595048"/>
                          <a:gd name="connsiteY44" fmla="*/ 251072 h 767886"/>
                          <a:gd name="connsiteX45" fmla="*/ 343578 w 595048"/>
                          <a:gd name="connsiteY45" fmla="*/ 202301 h 767886"/>
                          <a:gd name="connsiteX46" fmla="*/ 331658 w 595048"/>
                          <a:gd name="connsiteY46" fmla="*/ 240047 h 767886"/>
                          <a:gd name="connsiteX47" fmla="*/ 229800 w 595048"/>
                          <a:gd name="connsiteY47" fmla="*/ 169795 h 767886"/>
                          <a:gd name="connsiteX48" fmla="*/ 297525 w 595048"/>
                          <a:gd name="connsiteY48" fmla="*/ 17503 h 767886"/>
                          <a:gd name="connsiteX49" fmla="*/ 135409 w 595048"/>
                          <a:gd name="connsiteY49" fmla="*/ 165866 h 767886"/>
                          <a:gd name="connsiteX50" fmla="*/ 136246 w 595048"/>
                          <a:gd name="connsiteY50" fmla="*/ 181035 h 767886"/>
                          <a:gd name="connsiteX51" fmla="*/ 138208 w 595048"/>
                          <a:gd name="connsiteY51" fmla="*/ 192799 h 767886"/>
                          <a:gd name="connsiteX52" fmla="*/ 139835 w 595048"/>
                          <a:gd name="connsiteY52" fmla="*/ 184814 h 767886"/>
                          <a:gd name="connsiteX53" fmla="*/ 297525 w 595048"/>
                          <a:gd name="connsiteY53" fmla="*/ 38460 h 767886"/>
                          <a:gd name="connsiteX54" fmla="*/ 455214 w 595048"/>
                          <a:gd name="connsiteY54" fmla="*/ 184814 h 767886"/>
                          <a:gd name="connsiteX55" fmla="*/ 456842 w 595048"/>
                          <a:gd name="connsiteY55" fmla="*/ 192799 h 767886"/>
                          <a:gd name="connsiteX56" fmla="*/ 458803 w 595048"/>
                          <a:gd name="connsiteY56" fmla="*/ 181035 h 767886"/>
                          <a:gd name="connsiteX57" fmla="*/ 459640 w 595048"/>
                          <a:gd name="connsiteY57" fmla="*/ 165866 h 767886"/>
                          <a:gd name="connsiteX58" fmla="*/ 297525 w 595048"/>
                          <a:gd name="connsiteY58" fmla="*/ 17503 h 767886"/>
                          <a:gd name="connsiteX59" fmla="*/ 297525 w 595048"/>
                          <a:gd name="connsiteY59" fmla="*/ 0 h 767886"/>
                          <a:gd name="connsiteX60" fmla="*/ 479228 w 595048"/>
                          <a:gd name="connsiteY60" fmla="*/ 172117 h 767886"/>
                          <a:gd name="connsiteX61" fmla="*/ 471059 w 595048"/>
                          <a:gd name="connsiteY61" fmla="*/ 223300 h 767886"/>
                          <a:gd name="connsiteX62" fmla="*/ 470931 w 595048"/>
                          <a:gd name="connsiteY62" fmla="*/ 223630 h 767886"/>
                          <a:gd name="connsiteX63" fmla="*/ 479132 w 595048"/>
                          <a:gd name="connsiteY63" fmla="*/ 229927 h 767886"/>
                          <a:gd name="connsiteX64" fmla="*/ 501732 w 595048"/>
                          <a:gd name="connsiteY64" fmla="*/ 290057 h 767886"/>
                          <a:gd name="connsiteX65" fmla="*/ 450472 w 595048"/>
                          <a:gd name="connsiteY65" fmla="*/ 362571 h 767886"/>
                          <a:gd name="connsiteX66" fmla="*/ 440141 w 595048"/>
                          <a:gd name="connsiteY66" fmla="*/ 361098 h 767886"/>
                          <a:gd name="connsiteX67" fmla="*/ 436275 w 595048"/>
                          <a:gd name="connsiteY67" fmla="*/ 359401 h 767886"/>
                          <a:gd name="connsiteX68" fmla="*/ 434438 w 595048"/>
                          <a:gd name="connsiteY68" fmla="*/ 363214 h 767886"/>
                          <a:gd name="connsiteX69" fmla="*/ 297525 w 595048"/>
                          <a:gd name="connsiteY69" fmla="*/ 455050 h 767886"/>
                          <a:gd name="connsiteX70" fmla="*/ 160611 w 595048"/>
                          <a:gd name="connsiteY70" fmla="*/ 363214 h 767886"/>
                          <a:gd name="connsiteX71" fmla="*/ 158774 w 595048"/>
                          <a:gd name="connsiteY71" fmla="*/ 359401 h 767886"/>
                          <a:gd name="connsiteX72" fmla="*/ 154908 w 595048"/>
                          <a:gd name="connsiteY72" fmla="*/ 361098 h 767886"/>
                          <a:gd name="connsiteX73" fmla="*/ 144578 w 595048"/>
                          <a:gd name="connsiteY73" fmla="*/ 362571 h 767886"/>
                          <a:gd name="connsiteX74" fmla="*/ 93317 w 595048"/>
                          <a:gd name="connsiteY74" fmla="*/ 290057 h 767886"/>
                          <a:gd name="connsiteX75" fmla="*/ 115917 w 595048"/>
                          <a:gd name="connsiteY75" fmla="*/ 229927 h 767886"/>
                          <a:gd name="connsiteX76" fmla="*/ 124118 w 595048"/>
                          <a:gd name="connsiteY76" fmla="*/ 223630 h 767886"/>
                          <a:gd name="connsiteX77" fmla="*/ 123991 w 595048"/>
                          <a:gd name="connsiteY77" fmla="*/ 223300 h 767886"/>
                          <a:gd name="connsiteX78" fmla="*/ 115822 w 595048"/>
                          <a:gd name="connsiteY78" fmla="*/ 172117 h 767886"/>
                          <a:gd name="connsiteX79" fmla="*/ 297525 w 595048"/>
                          <a:gd name="connsiteY79" fmla="*/ 0 h 767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595048" h="767886">
                            <a:moveTo>
                              <a:pt x="406112" y="452331"/>
                            </a:moveTo>
                            <a:lnTo>
                              <a:pt x="437270" y="452331"/>
                            </a:lnTo>
                            <a:cubicBezTo>
                              <a:pt x="524409" y="452331"/>
                              <a:pt x="595048" y="522971"/>
                              <a:pt x="595048" y="610109"/>
                            </a:cubicBezTo>
                            <a:cubicBezTo>
                              <a:pt x="595048" y="652404"/>
                              <a:pt x="595048" y="694698"/>
                              <a:pt x="595048" y="736993"/>
                            </a:cubicBezTo>
                            <a:cubicBezTo>
                              <a:pt x="595048" y="754055"/>
                              <a:pt x="581217" y="767886"/>
                              <a:pt x="564155" y="767886"/>
                            </a:cubicBezTo>
                            <a:lnTo>
                              <a:pt x="357918" y="767886"/>
                            </a:lnTo>
                            <a:lnTo>
                              <a:pt x="329279" y="590777"/>
                            </a:lnTo>
                            <a:lnTo>
                              <a:pt x="331118" y="589537"/>
                            </a:lnTo>
                            <a:cubicBezTo>
                              <a:pt x="339716" y="580940"/>
                              <a:pt x="345034" y="569062"/>
                              <a:pt x="345034" y="555943"/>
                            </a:cubicBezTo>
                            <a:cubicBezTo>
                              <a:pt x="345034" y="542824"/>
                              <a:pt x="339716" y="530947"/>
                              <a:pt x="331118" y="522349"/>
                            </a:cubicBezTo>
                            <a:lnTo>
                              <a:pt x="328952" y="520561"/>
                            </a:lnTo>
                            <a:close/>
                            <a:moveTo>
                              <a:pt x="157778" y="452331"/>
                            </a:moveTo>
                            <a:lnTo>
                              <a:pt x="188270" y="452331"/>
                            </a:lnTo>
                            <a:lnTo>
                              <a:pt x="262934" y="522603"/>
                            </a:lnTo>
                            <a:lnTo>
                              <a:pt x="263762" y="522598"/>
                            </a:lnTo>
                            <a:lnTo>
                              <a:pt x="253748" y="537450"/>
                            </a:lnTo>
                            <a:cubicBezTo>
                              <a:pt x="251344" y="543134"/>
                              <a:pt x="250015" y="549384"/>
                              <a:pt x="250015" y="555943"/>
                            </a:cubicBezTo>
                            <a:cubicBezTo>
                              <a:pt x="250015" y="569062"/>
                              <a:pt x="255333" y="580940"/>
                              <a:pt x="263930" y="589537"/>
                            </a:cubicBezTo>
                            <a:lnTo>
                              <a:pt x="267221" y="591756"/>
                            </a:lnTo>
                            <a:lnTo>
                              <a:pt x="237242" y="767886"/>
                            </a:lnTo>
                            <a:lnTo>
                              <a:pt x="30893" y="767886"/>
                            </a:lnTo>
                            <a:cubicBezTo>
                              <a:pt x="13832" y="767886"/>
                              <a:pt x="0" y="754055"/>
                              <a:pt x="0" y="736993"/>
                            </a:cubicBezTo>
                            <a:lnTo>
                              <a:pt x="0" y="610109"/>
                            </a:lnTo>
                            <a:cubicBezTo>
                              <a:pt x="0" y="522971"/>
                              <a:pt x="70640" y="452331"/>
                              <a:pt x="157778" y="452331"/>
                            </a:cubicBezTo>
                            <a:close/>
                            <a:moveTo>
                              <a:pt x="229800" y="169795"/>
                            </a:moveTo>
                            <a:cubicBezTo>
                              <a:pt x="187834" y="189664"/>
                              <a:pt x="177542" y="243706"/>
                              <a:pt x="175584" y="251072"/>
                            </a:cubicBezTo>
                            <a:cubicBezTo>
                              <a:pt x="173926" y="260537"/>
                              <a:pt x="173055" y="270336"/>
                              <a:pt x="173055" y="280373"/>
                            </a:cubicBezTo>
                            <a:cubicBezTo>
                              <a:pt x="173055" y="300446"/>
                              <a:pt x="176538" y="319570"/>
                              <a:pt x="182837" y="336964"/>
                            </a:cubicBezTo>
                            <a:lnTo>
                              <a:pt x="188673" y="349522"/>
                            </a:lnTo>
                            <a:lnTo>
                              <a:pt x="191144" y="350792"/>
                            </a:lnTo>
                            <a:cubicBezTo>
                              <a:pt x="211653" y="360558"/>
                              <a:pt x="237053" y="368708"/>
                              <a:pt x="260984" y="370532"/>
                            </a:cubicBezTo>
                            <a:lnTo>
                              <a:pt x="274481" y="370265"/>
                            </a:lnTo>
                            <a:lnTo>
                              <a:pt x="274676" y="369303"/>
                            </a:lnTo>
                            <a:cubicBezTo>
                              <a:pt x="278234" y="360908"/>
                              <a:pt x="286563" y="355017"/>
                              <a:pt x="296271" y="355017"/>
                            </a:cubicBezTo>
                            <a:cubicBezTo>
                              <a:pt x="309215" y="355017"/>
                              <a:pt x="319708" y="365489"/>
                              <a:pt x="319708" y="378408"/>
                            </a:cubicBezTo>
                            <a:cubicBezTo>
                              <a:pt x="319708" y="391326"/>
                              <a:pt x="309215" y="401799"/>
                              <a:pt x="296271" y="401799"/>
                            </a:cubicBezTo>
                            <a:cubicBezTo>
                              <a:pt x="289799" y="401799"/>
                              <a:pt x="283940" y="399181"/>
                              <a:pt x="279699" y="394948"/>
                            </a:cubicBezTo>
                            <a:lnTo>
                              <a:pt x="275830" y="389220"/>
                            </a:lnTo>
                            <a:lnTo>
                              <a:pt x="271769" y="390557"/>
                            </a:lnTo>
                            <a:cubicBezTo>
                              <a:pt x="259594" y="393521"/>
                              <a:pt x="245822" y="394010"/>
                              <a:pt x="231991" y="392682"/>
                            </a:cubicBezTo>
                            <a:lnTo>
                              <a:pt x="216497" y="389908"/>
                            </a:lnTo>
                            <a:lnTo>
                              <a:pt x="227933" y="400929"/>
                            </a:lnTo>
                            <a:cubicBezTo>
                              <a:pt x="247798" y="416606"/>
                              <a:pt x="271746" y="425759"/>
                              <a:pt x="297525" y="425759"/>
                            </a:cubicBezTo>
                            <a:cubicBezTo>
                              <a:pt x="366267" y="425759"/>
                              <a:pt x="421994" y="360667"/>
                              <a:pt x="421994" y="280373"/>
                            </a:cubicBezTo>
                            <a:cubicBezTo>
                              <a:pt x="421994" y="270336"/>
                              <a:pt x="421123" y="260537"/>
                              <a:pt x="419465" y="251072"/>
                            </a:cubicBezTo>
                            <a:cubicBezTo>
                              <a:pt x="385835" y="247318"/>
                              <a:pt x="362206" y="236062"/>
                              <a:pt x="343578" y="202301"/>
                            </a:cubicBezTo>
                            <a:cubicBezTo>
                              <a:pt x="329603" y="221551"/>
                              <a:pt x="348968" y="244969"/>
                              <a:pt x="331658" y="240047"/>
                            </a:cubicBezTo>
                            <a:cubicBezTo>
                              <a:pt x="286037" y="232744"/>
                              <a:pt x="264586" y="215439"/>
                              <a:pt x="229800" y="169795"/>
                            </a:cubicBezTo>
                            <a:close/>
                            <a:moveTo>
                              <a:pt x="297525" y="17503"/>
                            </a:moveTo>
                            <a:cubicBezTo>
                              <a:pt x="207991" y="17503"/>
                              <a:pt x="135409" y="83928"/>
                              <a:pt x="135409" y="165866"/>
                            </a:cubicBezTo>
                            <a:cubicBezTo>
                              <a:pt x="135409" y="170987"/>
                              <a:pt x="135692" y="176048"/>
                              <a:pt x="136246" y="181035"/>
                            </a:cubicBezTo>
                            <a:lnTo>
                              <a:pt x="138208" y="192799"/>
                            </a:lnTo>
                            <a:lnTo>
                              <a:pt x="139835" y="184814"/>
                            </a:lnTo>
                            <a:cubicBezTo>
                              <a:pt x="160741" y="100024"/>
                              <a:pt x="223434" y="38460"/>
                              <a:pt x="297525" y="38460"/>
                            </a:cubicBezTo>
                            <a:cubicBezTo>
                              <a:pt x="371616" y="38460"/>
                              <a:pt x="434309" y="100024"/>
                              <a:pt x="455214" y="184814"/>
                            </a:cubicBezTo>
                            <a:lnTo>
                              <a:pt x="456842" y="192799"/>
                            </a:lnTo>
                            <a:lnTo>
                              <a:pt x="458803" y="181035"/>
                            </a:lnTo>
                            <a:cubicBezTo>
                              <a:pt x="459357" y="176048"/>
                              <a:pt x="459640" y="170987"/>
                              <a:pt x="459640" y="165866"/>
                            </a:cubicBezTo>
                            <a:cubicBezTo>
                              <a:pt x="459640" y="83928"/>
                              <a:pt x="387059" y="17503"/>
                              <a:pt x="297525" y="17503"/>
                            </a:cubicBezTo>
                            <a:close/>
                            <a:moveTo>
                              <a:pt x="297525" y="0"/>
                            </a:moveTo>
                            <a:cubicBezTo>
                              <a:pt x="397876" y="0"/>
                              <a:pt x="479228" y="77059"/>
                              <a:pt x="479228" y="172117"/>
                            </a:cubicBezTo>
                            <a:cubicBezTo>
                              <a:pt x="479228" y="189940"/>
                              <a:pt x="476368" y="207131"/>
                              <a:pt x="471059" y="223300"/>
                            </a:cubicBezTo>
                            <a:lnTo>
                              <a:pt x="470931" y="223630"/>
                            </a:lnTo>
                            <a:lnTo>
                              <a:pt x="479132" y="229927"/>
                            </a:lnTo>
                            <a:cubicBezTo>
                              <a:pt x="492767" y="242958"/>
                              <a:pt x="501732" y="265027"/>
                              <a:pt x="501732" y="290057"/>
                            </a:cubicBezTo>
                            <a:cubicBezTo>
                              <a:pt x="501732" y="330106"/>
                              <a:pt x="478782" y="362571"/>
                              <a:pt x="450472" y="362571"/>
                            </a:cubicBezTo>
                            <a:cubicBezTo>
                              <a:pt x="446933" y="362571"/>
                              <a:pt x="443478" y="362064"/>
                              <a:pt x="440141" y="361098"/>
                            </a:cubicBezTo>
                            <a:lnTo>
                              <a:pt x="436275" y="359401"/>
                            </a:lnTo>
                            <a:lnTo>
                              <a:pt x="434438" y="363214"/>
                            </a:lnTo>
                            <a:cubicBezTo>
                              <a:pt x="404767" y="418621"/>
                              <a:pt x="354518" y="455050"/>
                              <a:pt x="297525" y="455050"/>
                            </a:cubicBezTo>
                            <a:cubicBezTo>
                              <a:pt x="240532" y="455050"/>
                              <a:pt x="190283" y="418621"/>
                              <a:pt x="160611" y="363214"/>
                            </a:cubicBezTo>
                            <a:lnTo>
                              <a:pt x="158774" y="359401"/>
                            </a:lnTo>
                            <a:lnTo>
                              <a:pt x="154908" y="361098"/>
                            </a:lnTo>
                            <a:cubicBezTo>
                              <a:pt x="151571" y="362064"/>
                              <a:pt x="148116" y="362571"/>
                              <a:pt x="144578" y="362571"/>
                            </a:cubicBezTo>
                            <a:cubicBezTo>
                              <a:pt x="116267" y="362571"/>
                              <a:pt x="93317" y="330106"/>
                              <a:pt x="93317" y="290057"/>
                            </a:cubicBezTo>
                            <a:cubicBezTo>
                              <a:pt x="93317" y="265027"/>
                              <a:pt x="102282" y="242958"/>
                              <a:pt x="115917" y="229927"/>
                            </a:cubicBezTo>
                            <a:lnTo>
                              <a:pt x="124118" y="223630"/>
                            </a:lnTo>
                            <a:lnTo>
                              <a:pt x="123991" y="223300"/>
                            </a:lnTo>
                            <a:cubicBezTo>
                              <a:pt x="118682" y="207131"/>
                              <a:pt x="115822" y="189940"/>
                              <a:pt x="115822" y="172117"/>
                            </a:cubicBezTo>
                            <a:cubicBezTo>
                              <a:pt x="115822" y="77059"/>
                              <a:pt x="197173" y="0"/>
                              <a:pt x="297525"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grpSp>
              </p:grpSp>
              <p:grpSp>
                <p:nvGrpSpPr>
                  <p:cNvPr id="14" name="Group 13"/>
                  <p:cNvGrpSpPr/>
                  <p:nvPr/>
                </p:nvGrpSpPr>
                <p:grpSpPr>
                  <a:xfrm>
                    <a:off x="4207923" y="4340450"/>
                    <a:ext cx="1554886" cy="1554886"/>
                    <a:chOff x="4207923" y="4340450"/>
                    <a:chExt cx="1554886" cy="1554886"/>
                  </a:xfrm>
                </p:grpSpPr>
                <p:grpSp>
                  <p:nvGrpSpPr>
                    <p:cNvPr id="23" name="Group 22"/>
                    <p:cNvGrpSpPr/>
                    <p:nvPr/>
                  </p:nvGrpSpPr>
                  <p:grpSpPr>
                    <a:xfrm>
                      <a:off x="4207923" y="4340450"/>
                      <a:ext cx="1554886" cy="1554886"/>
                      <a:chOff x="3713441" y="1312268"/>
                      <a:chExt cx="1277368" cy="1277368"/>
                    </a:xfrm>
                  </p:grpSpPr>
                  <p:sp>
                    <p:nvSpPr>
                      <p:cNvPr id="27" name="Oval 26"/>
                      <p:cNvSpPr/>
                      <p:nvPr/>
                    </p:nvSpPr>
                    <p:spPr>
                      <a:xfrm>
                        <a:off x="3713441" y="1312268"/>
                        <a:ext cx="1277368" cy="1277368"/>
                      </a:xfrm>
                      <a:prstGeom prst="ellipse">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8" name="Oval 27"/>
                      <p:cNvSpPr/>
                      <p:nvPr/>
                    </p:nvSpPr>
                    <p:spPr>
                      <a:xfrm>
                        <a:off x="3851880" y="1450707"/>
                        <a:ext cx="1000490" cy="1000490"/>
                      </a:xfrm>
                      <a:prstGeom prst="ellipse">
                        <a:avLst/>
                      </a:prstGeom>
                      <a:solidFill>
                        <a:srgbClr val="EEB08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9" name="Freeform 28"/>
                      <p:cNvSpPr/>
                      <p:nvPr/>
                    </p:nvSpPr>
                    <p:spPr>
                      <a:xfrm>
                        <a:off x="3851880" y="1450707"/>
                        <a:ext cx="1000490" cy="503738"/>
                      </a:xfrm>
                      <a:custGeom>
                        <a:avLst/>
                        <a:gdLst>
                          <a:gd name="connsiteX0" fmla="*/ 500245 w 1000490"/>
                          <a:gd name="connsiteY0" fmla="*/ 0 h 503738"/>
                          <a:gd name="connsiteX1" fmla="*/ 1000490 w 1000490"/>
                          <a:gd name="connsiteY1" fmla="*/ 500245 h 503738"/>
                          <a:gd name="connsiteX2" fmla="*/ 1000138 w 1000490"/>
                          <a:gd name="connsiteY2" fmla="*/ 503738 h 503738"/>
                          <a:gd name="connsiteX3" fmla="*/ 352 w 1000490"/>
                          <a:gd name="connsiteY3" fmla="*/ 503738 h 503738"/>
                          <a:gd name="connsiteX4" fmla="*/ 0 w 1000490"/>
                          <a:gd name="connsiteY4" fmla="*/ 500245 h 503738"/>
                          <a:gd name="connsiteX5" fmla="*/ 500245 w 1000490"/>
                          <a:gd name="connsiteY5" fmla="*/ 0 h 50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490" h="503738">
                            <a:moveTo>
                              <a:pt x="500245" y="0"/>
                            </a:moveTo>
                            <a:cubicBezTo>
                              <a:pt x="776523" y="0"/>
                              <a:pt x="1000490" y="223967"/>
                              <a:pt x="1000490" y="500245"/>
                            </a:cubicBezTo>
                            <a:lnTo>
                              <a:pt x="1000138" y="503738"/>
                            </a:lnTo>
                            <a:lnTo>
                              <a:pt x="352" y="503738"/>
                            </a:lnTo>
                            <a:lnTo>
                              <a:pt x="0" y="500245"/>
                            </a:lnTo>
                            <a:cubicBezTo>
                              <a:pt x="0" y="223967"/>
                              <a:pt x="223967" y="0"/>
                              <a:pt x="500245"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nvGrpSpPr>
                    <p:cNvPr id="24" name="Group 23"/>
                    <p:cNvGrpSpPr/>
                    <p:nvPr/>
                  </p:nvGrpSpPr>
                  <p:grpSpPr>
                    <a:xfrm>
                      <a:off x="4697896" y="4650097"/>
                      <a:ext cx="574941" cy="916451"/>
                      <a:chOff x="4697896" y="4650097"/>
                      <a:chExt cx="574941" cy="916451"/>
                    </a:xfrm>
                  </p:grpSpPr>
                  <p:sp>
                    <p:nvSpPr>
                      <p:cNvPr id="25" name="TextBox 24"/>
                      <p:cNvSpPr txBox="1"/>
                      <p:nvPr/>
                    </p:nvSpPr>
                    <p:spPr>
                      <a:xfrm>
                        <a:off x="4697896" y="4650097"/>
                        <a:ext cx="574941" cy="466282"/>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04</a:t>
                        </a:r>
                      </a:p>
                    </p:txBody>
                  </p:sp>
                  <p:sp>
                    <p:nvSpPr>
                      <p:cNvPr id="26" name="Freeform 25"/>
                      <p:cNvSpPr/>
                      <p:nvPr/>
                    </p:nvSpPr>
                    <p:spPr>
                      <a:xfrm>
                        <a:off x="4810604" y="5226174"/>
                        <a:ext cx="349524" cy="340374"/>
                      </a:xfrm>
                      <a:custGeom>
                        <a:avLst/>
                        <a:gdLst>
                          <a:gd name="connsiteX0" fmla="*/ 11622 w 782780"/>
                          <a:gd name="connsiteY0" fmla="*/ 692559 h 762290"/>
                          <a:gd name="connsiteX1" fmla="*/ 771158 w 782780"/>
                          <a:gd name="connsiteY1" fmla="*/ 692559 h 762290"/>
                          <a:gd name="connsiteX2" fmla="*/ 782780 w 782780"/>
                          <a:gd name="connsiteY2" fmla="*/ 704181 h 762290"/>
                          <a:gd name="connsiteX3" fmla="*/ 782780 w 782780"/>
                          <a:gd name="connsiteY3" fmla="*/ 750668 h 762290"/>
                          <a:gd name="connsiteX4" fmla="*/ 771158 w 782780"/>
                          <a:gd name="connsiteY4" fmla="*/ 762290 h 762290"/>
                          <a:gd name="connsiteX5" fmla="*/ 11622 w 782780"/>
                          <a:gd name="connsiteY5" fmla="*/ 762290 h 762290"/>
                          <a:gd name="connsiteX6" fmla="*/ 0 w 782780"/>
                          <a:gd name="connsiteY6" fmla="*/ 750668 h 762290"/>
                          <a:gd name="connsiteX7" fmla="*/ 0 w 782780"/>
                          <a:gd name="connsiteY7" fmla="*/ 704181 h 762290"/>
                          <a:gd name="connsiteX8" fmla="*/ 11622 w 782780"/>
                          <a:gd name="connsiteY8" fmla="*/ 692559 h 762290"/>
                          <a:gd name="connsiteX9" fmla="*/ 412943 w 782780"/>
                          <a:gd name="connsiteY9" fmla="*/ 504106 h 762290"/>
                          <a:gd name="connsiteX10" fmla="*/ 416933 w 782780"/>
                          <a:gd name="connsiteY10" fmla="*/ 505335 h 762290"/>
                          <a:gd name="connsiteX11" fmla="*/ 445375 w 782780"/>
                          <a:gd name="connsiteY11" fmla="*/ 510855 h 762290"/>
                          <a:gd name="connsiteX12" fmla="*/ 445375 w 782780"/>
                          <a:gd name="connsiteY12" fmla="*/ 631826 h 762290"/>
                          <a:gd name="connsiteX13" fmla="*/ 427380 w 782780"/>
                          <a:gd name="connsiteY13" fmla="*/ 649822 h 762290"/>
                          <a:gd name="connsiteX14" fmla="*/ 355401 w 782780"/>
                          <a:gd name="connsiteY14" fmla="*/ 649822 h 762290"/>
                          <a:gd name="connsiteX15" fmla="*/ 337405 w 782780"/>
                          <a:gd name="connsiteY15" fmla="*/ 631826 h 762290"/>
                          <a:gd name="connsiteX16" fmla="*/ 337405 w 782780"/>
                          <a:gd name="connsiteY16" fmla="*/ 553008 h 762290"/>
                          <a:gd name="connsiteX17" fmla="*/ 339172 w 782780"/>
                          <a:gd name="connsiteY17" fmla="*/ 552330 h 762290"/>
                          <a:gd name="connsiteX18" fmla="*/ 409588 w 782780"/>
                          <a:gd name="connsiteY18" fmla="*/ 506154 h 762290"/>
                          <a:gd name="connsiteX19" fmla="*/ 731045 w 782780"/>
                          <a:gd name="connsiteY19" fmla="*/ 417728 h 762290"/>
                          <a:gd name="connsiteX20" fmla="*/ 731045 w 782780"/>
                          <a:gd name="connsiteY20" fmla="*/ 631825 h 762290"/>
                          <a:gd name="connsiteX21" fmla="*/ 713050 w 782780"/>
                          <a:gd name="connsiteY21" fmla="*/ 649821 h 762290"/>
                          <a:gd name="connsiteX22" fmla="*/ 641071 w 782780"/>
                          <a:gd name="connsiteY22" fmla="*/ 649821 h 762290"/>
                          <a:gd name="connsiteX23" fmla="*/ 623075 w 782780"/>
                          <a:gd name="connsiteY23" fmla="*/ 631825 h 762290"/>
                          <a:gd name="connsiteX24" fmla="*/ 623075 w 782780"/>
                          <a:gd name="connsiteY24" fmla="*/ 492908 h 762290"/>
                          <a:gd name="connsiteX25" fmla="*/ 637179 w 782780"/>
                          <a:gd name="connsiteY25" fmla="*/ 487187 h 762290"/>
                          <a:gd name="connsiteX26" fmla="*/ 721116 w 782780"/>
                          <a:gd name="connsiteY26" fmla="*/ 428909 h 762290"/>
                          <a:gd name="connsiteX27" fmla="*/ 69731 w 782780"/>
                          <a:gd name="connsiteY27" fmla="*/ 319164 h 762290"/>
                          <a:gd name="connsiteX28" fmla="*/ 141711 w 782780"/>
                          <a:gd name="connsiteY28" fmla="*/ 319164 h 762290"/>
                          <a:gd name="connsiteX29" fmla="*/ 159706 w 782780"/>
                          <a:gd name="connsiteY29" fmla="*/ 337159 h 762290"/>
                          <a:gd name="connsiteX30" fmla="*/ 159706 w 782780"/>
                          <a:gd name="connsiteY30" fmla="*/ 631827 h 762290"/>
                          <a:gd name="connsiteX31" fmla="*/ 141711 w 782780"/>
                          <a:gd name="connsiteY31" fmla="*/ 649822 h 762290"/>
                          <a:gd name="connsiteX32" fmla="*/ 69731 w 782780"/>
                          <a:gd name="connsiteY32" fmla="*/ 649822 h 762290"/>
                          <a:gd name="connsiteX33" fmla="*/ 51736 w 782780"/>
                          <a:gd name="connsiteY33" fmla="*/ 631827 h 762290"/>
                          <a:gd name="connsiteX34" fmla="*/ 51736 w 782780"/>
                          <a:gd name="connsiteY34" fmla="*/ 337159 h 762290"/>
                          <a:gd name="connsiteX35" fmla="*/ 69731 w 782780"/>
                          <a:gd name="connsiteY35" fmla="*/ 319164 h 762290"/>
                          <a:gd name="connsiteX36" fmla="*/ 511449 w 782780"/>
                          <a:gd name="connsiteY36" fmla="*/ 302211 h 762290"/>
                          <a:gd name="connsiteX37" fmla="*/ 544518 w 782780"/>
                          <a:gd name="connsiteY37" fmla="*/ 320597 h 762290"/>
                          <a:gd name="connsiteX38" fmla="*/ 552638 w 782780"/>
                          <a:gd name="connsiteY38" fmla="*/ 347169 h 762290"/>
                          <a:gd name="connsiteX39" fmla="*/ 541269 w 782780"/>
                          <a:gd name="connsiteY39" fmla="*/ 379848 h 762290"/>
                          <a:gd name="connsiteX40" fmla="*/ 511449 w 782780"/>
                          <a:gd name="connsiteY40" fmla="*/ 395505 h 762290"/>
                          <a:gd name="connsiteX41" fmla="*/ 493388 w 782780"/>
                          <a:gd name="connsiteY41" fmla="*/ 183708 h 762290"/>
                          <a:gd name="connsiteX42" fmla="*/ 493388 w 782780"/>
                          <a:gd name="connsiteY42" fmla="*/ 268557 h 762290"/>
                          <a:gd name="connsiteX43" fmla="*/ 454926 w 782780"/>
                          <a:gd name="connsiteY43" fmla="*/ 225418 h 762290"/>
                          <a:gd name="connsiteX44" fmla="*/ 466491 w 782780"/>
                          <a:gd name="connsiteY44" fmla="*/ 196637 h 762290"/>
                          <a:gd name="connsiteX45" fmla="*/ 493388 w 782780"/>
                          <a:gd name="connsiteY45" fmla="*/ 183708 h 762290"/>
                          <a:gd name="connsiteX46" fmla="*/ 511449 w 782780"/>
                          <a:gd name="connsiteY46" fmla="*/ 143558 h 762290"/>
                          <a:gd name="connsiteX47" fmla="*/ 493388 w 782780"/>
                          <a:gd name="connsiteY47" fmla="*/ 143558 h 762290"/>
                          <a:gd name="connsiteX48" fmla="*/ 493388 w 782780"/>
                          <a:gd name="connsiteY48" fmla="*/ 158241 h 762290"/>
                          <a:gd name="connsiteX49" fmla="*/ 441283 w 782780"/>
                          <a:gd name="connsiteY49" fmla="*/ 180590 h 762290"/>
                          <a:gd name="connsiteX50" fmla="*/ 424262 w 782780"/>
                          <a:gd name="connsiteY50" fmla="*/ 227887 h 762290"/>
                          <a:gd name="connsiteX51" fmla="*/ 493388 w 782780"/>
                          <a:gd name="connsiteY51" fmla="*/ 298053 h 762290"/>
                          <a:gd name="connsiteX52" fmla="*/ 493388 w 782780"/>
                          <a:gd name="connsiteY52" fmla="*/ 395505 h 762290"/>
                          <a:gd name="connsiteX53" fmla="*/ 449859 w 782780"/>
                          <a:gd name="connsiteY53" fmla="*/ 341062 h 762290"/>
                          <a:gd name="connsiteX54" fmla="*/ 419064 w 782780"/>
                          <a:gd name="connsiteY54" fmla="*/ 346909 h 762290"/>
                          <a:gd name="connsiteX55" fmla="*/ 493388 w 782780"/>
                          <a:gd name="connsiteY55" fmla="*/ 421493 h 762290"/>
                          <a:gd name="connsiteX56" fmla="*/ 493388 w 782780"/>
                          <a:gd name="connsiteY56" fmla="*/ 452028 h 762290"/>
                          <a:gd name="connsiteX57" fmla="*/ 511449 w 782780"/>
                          <a:gd name="connsiteY57" fmla="*/ 452028 h 762290"/>
                          <a:gd name="connsiteX58" fmla="*/ 511449 w 782780"/>
                          <a:gd name="connsiteY58" fmla="*/ 421103 h 762290"/>
                          <a:gd name="connsiteX59" fmla="*/ 561864 w 782780"/>
                          <a:gd name="connsiteY59" fmla="*/ 400703 h 762290"/>
                          <a:gd name="connsiteX60" fmla="*/ 584213 w 782780"/>
                          <a:gd name="connsiteY60" fmla="*/ 345220 h 762290"/>
                          <a:gd name="connsiteX61" fmla="*/ 511449 w 782780"/>
                          <a:gd name="connsiteY61" fmla="*/ 272455 h 762290"/>
                          <a:gd name="connsiteX62" fmla="*/ 511449 w 782780"/>
                          <a:gd name="connsiteY62" fmla="*/ 184098 h 762290"/>
                          <a:gd name="connsiteX63" fmla="*/ 546402 w 782780"/>
                          <a:gd name="connsiteY63" fmla="*/ 224509 h 762290"/>
                          <a:gd name="connsiteX64" fmla="*/ 578106 w 782780"/>
                          <a:gd name="connsiteY64" fmla="*/ 219701 h 762290"/>
                          <a:gd name="connsiteX65" fmla="*/ 511449 w 782780"/>
                          <a:gd name="connsiteY65" fmla="*/ 158241 h 762290"/>
                          <a:gd name="connsiteX66" fmla="*/ 501547 w 782780"/>
                          <a:gd name="connsiteY66" fmla="*/ 61098 h 762290"/>
                          <a:gd name="connsiteX67" fmla="*/ 759673 w 782780"/>
                          <a:gd name="connsiteY67" fmla="*/ 278468 h 762290"/>
                          <a:gd name="connsiteX68" fmla="*/ 501547 w 782780"/>
                          <a:gd name="connsiteY68" fmla="*/ 495839 h 762290"/>
                          <a:gd name="connsiteX69" fmla="*/ 424789 w 782780"/>
                          <a:gd name="connsiteY69" fmla="*/ 486066 h 762290"/>
                          <a:gd name="connsiteX70" fmla="*/ 421169 w 782780"/>
                          <a:gd name="connsiteY70" fmla="*/ 484951 h 762290"/>
                          <a:gd name="connsiteX71" fmla="*/ 418126 w 782780"/>
                          <a:gd name="connsiteY71" fmla="*/ 486809 h 762290"/>
                          <a:gd name="connsiteX72" fmla="*/ 323845 w 782780"/>
                          <a:gd name="connsiteY72" fmla="*/ 532105 h 762290"/>
                          <a:gd name="connsiteX73" fmla="*/ 341302 w 782780"/>
                          <a:gd name="connsiteY73" fmla="*/ 464267 h 762290"/>
                          <a:gd name="connsiteX74" fmla="*/ 348882 w 782780"/>
                          <a:gd name="connsiteY74" fmla="*/ 452917 h 762290"/>
                          <a:gd name="connsiteX75" fmla="*/ 319025 w 782780"/>
                          <a:gd name="connsiteY75" fmla="*/ 432172 h 762290"/>
                          <a:gd name="connsiteX76" fmla="*/ 243421 w 782780"/>
                          <a:gd name="connsiteY76" fmla="*/ 278468 h 762290"/>
                          <a:gd name="connsiteX77" fmla="*/ 501547 w 782780"/>
                          <a:gd name="connsiteY77" fmla="*/ 61098 h 762290"/>
                          <a:gd name="connsiteX78" fmla="*/ 392918 w 782780"/>
                          <a:gd name="connsiteY78" fmla="*/ 34 h 762290"/>
                          <a:gd name="connsiteX79" fmla="*/ 432282 w 782780"/>
                          <a:gd name="connsiteY79" fmla="*/ 17748 h 762290"/>
                          <a:gd name="connsiteX80" fmla="*/ 464852 w 782780"/>
                          <a:gd name="connsiteY80" fmla="*/ 39086 h 762290"/>
                          <a:gd name="connsiteX81" fmla="*/ 444201 w 782780"/>
                          <a:gd name="connsiteY81" fmla="*/ 41740 h 762290"/>
                          <a:gd name="connsiteX82" fmla="*/ 218472 w 782780"/>
                          <a:gd name="connsiteY82" fmla="*/ 251990 h 762290"/>
                          <a:gd name="connsiteX83" fmla="*/ 217006 w 782780"/>
                          <a:gd name="connsiteY83" fmla="*/ 276426 h 762290"/>
                          <a:gd name="connsiteX84" fmla="*/ 45391 w 782780"/>
                          <a:gd name="connsiteY84" fmla="*/ 276426 h 762290"/>
                          <a:gd name="connsiteX85" fmla="*/ 22897 w 782780"/>
                          <a:gd name="connsiteY85" fmla="*/ 233688 h 762290"/>
                          <a:gd name="connsiteX86" fmla="*/ 360302 w 782780"/>
                          <a:gd name="connsiteY86" fmla="*/ 11000 h 762290"/>
                          <a:gd name="connsiteX87" fmla="*/ 392918 w 782780"/>
                          <a:gd name="connsiteY87" fmla="*/ 34 h 7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782780" h="762290">
                            <a:moveTo>
                              <a:pt x="11622" y="692559"/>
                            </a:moveTo>
                            <a:lnTo>
                              <a:pt x="771158" y="692559"/>
                            </a:lnTo>
                            <a:cubicBezTo>
                              <a:pt x="777577" y="692559"/>
                              <a:pt x="782780" y="697762"/>
                              <a:pt x="782780" y="704181"/>
                            </a:cubicBezTo>
                            <a:lnTo>
                              <a:pt x="782780" y="750668"/>
                            </a:lnTo>
                            <a:cubicBezTo>
                              <a:pt x="782780" y="757087"/>
                              <a:pt x="777577" y="762290"/>
                              <a:pt x="771158" y="762290"/>
                            </a:cubicBezTo>
                            <a:lnTo>
                              <a:pt x="11622" y="762290"/>
                            </a:lnTo>
                            <a:cubicBezTo>
                              <a:pt x="5203" y="762290"/>
                              <a:pt x="0" y="757087"/>
                              <a:pt x="0" y="750668"/>
                            </a:cubicBezTo>
                            <a:lnTo>
                              <a:pt x="0" y="704181"/>
                            </a:lnTo>
                            <a:cubicBezTo>
                              <a:pt x="0" y="697762"/>
                              <a:pt x="5203" y="692559"/>
                              <a:pt x="11622" y="692559"/>
                            </a:cubicBezTo>
                            <a:close/>
                            <a:moveTo>
                              <a:pt x="412943" y="504106"/>
                            </a:moveTo>
                            <a:lnTo>
                              <a:pt x="416933" y="505335"/>
                            </a:lnTo>
                            <a:lnTo>
                              <a:pt x="445375" y="510855"/>
                            </a:lnTo>
                            <a:lnTo>
                              <a:pt x="445375" y="631826"/>
                            </a:lnTo>
                            <a:cubicBezTo>
                              <a:pt x="445375" y="641765"/>
                              <a:pt x="437318" y="649822"/>
                              <a:pt x="427380" y="649822"/>
                            </a:cubicBezTo>
                            <a:lnTo>
                              <a:pt x="355401" y="649822"/>
                            </a:lnTo>
                            <a:cubicBezTo>
                              <a:pt x="345462" y="649822"/>
                              <a:pt x="337405" y="641765"/>
                              <a:pt x="337405" y="631826"/>
                            </a:cubicBezTo>
                            <a:lnTo>
                              <a:pt x="337405" y="553008"/>
                            </a:lnTo>
                            <a:lnTo>
                              <a:pt x="339172" y="552330"/>
                            </a:lnTo>
                            <a:cubicBezTo>
                              <a:pt x="361132" y="541921"/>
                              <a:pt x="387141" y="520973"/>
                              <a:pt x="409588" y="506154"/>
                            </a:cubicBezTo>
                            <a:close/>
                            <a:moveTo>
                              <a:pt x="731045" y="417728"/>
                            </a:moveTo>
                            <a:lnTo>
                              <a:pt x="731045" y="631825"/>
                            </a:lnTo>
                            <a:cubicBezTo>
                              <a:pt x="731045" y="641764"/>
                              <a:pt x="722988" y="649821"/>
                              <a:pt x="713050" y="649821"/>
                            </a:cubicBezTo>
                            <a:lnTo>
                              <a:pt x="641071" y="649821"/>
                            </a:lnTo>
                            <a:cubicBezTo>
                              <a:pt x="631132" y="649821"/>
                              <a:pt x="623075" y="641764"/>
                              <a:pt x="623075" y="631825"/>
                            </a:cubicBezTo>
                            <a:lnTo>
                              <a:pt x="623075" y="492908"/>
                            </a:lnTo>
                            <a:lnTo>
                              <a:pt x="637179" y="487187"/>
                            </a:lnTo>
                            <a:cubicBezTo>
                              <a:pt x="669433" y="472432"/>
                              <a:pt x="697921" y="452578"/>
                              <a:pt x="721116" y="428909"/>
                            </a:cubicBezTo>
                            <a:close/>
                            <a:moveTo>
                              <a:pt x="69731" y="319164"/>
                            </a:moveTo>
                            <a:lnTo>
                              <a:pt x="141711" y="319164"/>
                            </a:lnTo>
                            <a:cubicBezTo>
                              <a:pt x="151649" y="319164"/>
                              <a:pt x="159706" y="327221"/>
                              <a:pt x="159706" y="337159"/>
                            </a:cubicBezTo>
                            <a:lnTo>
                              <a:pt x="159706" y="631827"/>
                            </a:lnTo>
                            <a:cubicBezTo>
                              <a:pt x="159706" y="641765"/>
                              <a:pt x="151649" y="649822"/>
                              <a:pt x="141711" y="649822"/>
                            </a:cubicBezTo>
                            <a:lnTo>
                              <a:pt x="69731" y="649822"/>
                            </a:lnTo>
                            <a:cubicBezTo>
                              <a:pt x="59793" y="649822"/>
                              <a:pt x="51736" y="641765"/>
                              <a:pt x="51736" y="631827"/>
                            </a:cubicBezTo>
                            <a:lnTo>
                              <a:pt x="51736" y="337159"/>
                            </a:lnTo>
                            <a:cubicBezTo>
                              <a:pt x="51736" y="327221"/>
                              <a:pt x="59793" y="319164"/>
                              <a:pt x="69731" y="319164"/>
                            </a:cubicBezTo>
                            <a:close/>
                            <a:moveTo>
                              <a:pt x="511449" y="302211"/>
                            </a:moveTo>
                            <a:cubicBezTo>
                              <a:pt x="528080" y="307582"/>
                              <a:pt x="539104" y="313710"/>
                              <a:pt x="544518" y="320597"/>
                            </a:cubicBezTo>
                            <a:cubicBezTo>
                              <a:pt x="549931" y="327483"/>
                              <a:pt x="552638" y="336341"/>
                              <a:pt x="552638" y="347169"/>
                            </a:cubicBezTo>
                            <a:cubicBezTo>
                              <a:pt x="552639" y="359989"/>
                              <a:pt x="548849" y="370882"/>
                              <a:pt x="541269" y="379848"/>
                            </a:cubicBezTo>
                            <a:cubicBezTo>
                              <a:pt x="533689" y="388814"/>
                              <a:pt x="523749" y="394033"/>
                              <a:pt x="511449" y="395505"/>
                            </a:cubicBezTo>
                            <a:close/>
                            <a:moveTo>
                              <a:pt x="493388" y="183708"/>
                            </a:moveTo>
                            <a:lnTo>
                              <a:pt x="493388" y="268557"/>
                            </a:lnTo>
                            <a:cubicBezTo>
                              <a:pt x="467747" y="260847"/>
                              <a:pt x="454927" y="246468"/>
                              <a:pt x="454926" y="225418"/>
                            </a:cubicBezTo>
                            <a:cubicBezTo>
                              <a:pt x="454927" y="213204"/>
                              <a:pt x="458781" y="203610"/>
                              <a:pt x="466491" y="196637"/>
                            </a:cubicBezTo>
                            <a:cubicBezTo>
                              <a:pt x="474200" y="189664"/>
                              <a:pt x="483166" y="185354"/>
                              <a:pt x="493388" y="183708"/>
                            </a:cubicBezTo>
                            <a:close/>
                            <a:moveTo>
                              <a:pt x="511449" y="143558"/>
                            </a:moveTo>
                            <a:lnTo>
                              <a:pt x="493388" y="143558"/>
                            </a:lnTo>
                            <a:lnTo>
                              <a:pt x="493388" y="158241"/>
                            </a:lnTo>
                            <a:cubicBezTo>
                              <a:pt x="469999" y="160320"/>
                              <a:pt x="452631" y="167770"/>
                              <a:pt x="441283" y="180590"/>
                            </a:cubicBezTo>
                            <a:cubicBezTo>
                              <a:pt x="429936" y="193410"/>
                              <a:pt x="424262" y="209176"/>
                              <a:pt x="424262" y="227887"/>
                            </a:cubicBezTo>
                            <a:cubicBezTo>
                              <a:pt x="424262" y="264269"/>
                              <a:pt x="447304" y="287658"/>
                              <a:pt x="493388" y="298053"/>
                            </a:cubicBezTo>
                            <a:lnTo>
                              <a:pt x="493388" y="395505"/>
                            </a:lnTo>
                            <a:cubicBezTo>
                              <a:pt x="468527" y="392040"/>
                              <a:pt x="454017" y="373892"/>
                              <a:pt x="449859" y="341062"/>
                            </a:cubicBezTo>
                            <a:lnTo>
                              <a:pt x="419064" y="346909"/>
                            </a:lnTo>
                            <a:cubicBezTo>
                              <a:pt x="422183" y="390741"/>
                              <a:pt x="446957" y="415602"/>
                              <a:pt x="493388" y="421493"/>
                            </a:cubicBezTo>
                            <a:lnTo>
                              <a:pt x="493388" y="452028"/>
                            </a:lnTo>
                            <a:lnTo>
                              <a:pt x="511449" y="452028"/>
                            </a:lnTo>
                            <a:lnTo>
                              <a:pt x="511449" y="421103"/>
                            </a:lnTo>
                            <a:cubicBezTo>
                              <a:pt x="530160" y="420237"/>
                              <a:pt x="546965" y="413437"/>
                              <a:pt x="561864" y="400703"/>
                            </a:cubicBezTo>
                            <a:cubicBezTo>
                              <a:pt x="576763" y="387969"/>
                              <a:pt x="584213" y="369475"/>
                              <a:pt x="584213" y="345220"/>
                            </a:cubicBezTo>
                            <a:cubicBezTo>
                              <a:pt x="584213" y="306325"/>
                              <a:pt x="559958" y="282071"/>
                              <a:pt x="511449" y="272455"/>
                            </a:cubicBezTo>
                            <a:lnTo>
                              <a:pt x="511449" y="184098"/>
                            </a:lnTo>
                            <a:cubicBezTo>
                              <a:pt x="531286" y="188170"/>
                              <a:pt x="542937" y="201640"/>
                              <a:pt x="546402" y="224509"/>
                            </a:cubicBezTo>
                            <a:lnTo>
                              <a:pt x="578106" y="219701"/>
                            </a:lnTo>
                            <a:cubicBezTo>
                              <a:pt x="572216" y="182279"/>
                              <a:pt x="549997" y="161792"/>
                              <a:pt x="511449" y="158241"/>
                            </a:cubicBezTo>
                            <a:close/>
                            <a:moveTo>
                              <a:pt x="501547" y="61098"/>
                            </a:moveTo>
                            <a:cubicBezTo>
                              <a:pt x="644106" y="61098"/>
                              <a:pt x="759673" y="158418"/>
                              <a:pt x="759673" y="278468"/>
                            </a:cubicBezTo>
                            <a:cubicBezTo>
                              <a:pt x="759673" y="398519"/>
                              <a:pt x="644106" y="495839"/>
                              <a:pt x="501547" y="495839"/>
                            </a:cubicBezTo>
                            <a:cubicBezTo>
                              <a:pt x="474818" y="495839"/>
                              <a:pt x="449037" y="492417"/>
                              <a:pt x="424789" y="486066"/>
                            </a:cubicBezTo>
                            <a:lnTo>
                              <a:pt x="421169" y="484951"/>
                            </a:lnTo>
                            <a:lnTo>
                              <a:pt x="418126" y="486809"/>
                            </a:lnTo>
                            <a:cubicBezTo>
                              <a:pt x="385545" y="508318"/>
                              <a:pt x="344694" y="544059"/>
                              <a:pt x="323845" y="532105"/>
                            </a:cubicBezTo>
                            <a:cubicBezTo>
                              <a:pt x="310618" y="522672"/>
                              <a:pt x="325294" y="489927"/>
                              <a:pt x="341302" y="464267"/>
                            </a:cubicBezTo>
                            <a:lnTo>
                              <a:pt x="348882" y="452917"/>
                            </a:lnTo>
                            <a:lnTo>
                              <a:pt x="319025" y="432172"/>
                            </a:lnTo>
                            <a:cubicBezTo>
                              <a:pt x="272313" y="392836"/>
                              <a:pt x="243421" y="338493"/>
                              <a:pt x="243421" y="278468"/>
                            </a:cubicBezTo>
                            <a:cubicBezTo>
                              <a:pt x="243421" y="158418"/>
                              <a:pt x="358988" y="61098"/>
                              <a:pt x="501547" y="61098"/>
                            </a:cubicBezTo>
                            <a:close/>
                            <a:moveTo>
                              <a:pt x="392918" y="34"/>
                            </a:moveTo>
                            <a:cubicBezTo>
                              <a:pt x="403978" y="503"/>
                              <a:pt x="416162" y="5752"/>
                              <a:pt x="432282" y="17748"/>
                            </a:cubicBezTo>
                            <a:lnTo>
                              <a:pt x="464852" y="39086"/>
                            </a:lnTo>
                            <a:lnTo>
                              <a:pt x="444201" y="41740"/>
                            </a:lnTo>
                            <a:cubicBezTo>
                              <a:pt x="323801" y="62488"/>
                              <a:pt x="231100" y="147272"/>
                              <a:pt x="218472" y="251990"/>
                            </a:cubicBezTo>
                            <a:lnTo>
                              <a:pt x="217006" y="276426"/>
                            </a:lnTo>
                            <a:lnTo>
                              <a:pt x="45391" y="276426"/>
                            </a:lnTo>
                            <a:cubicBezTo>
                              <a:pt x="10900" y="275676"/>
                              <a:pt x="-12344" y="263680"/>
                              <a:pt x="22897" y="233688"/>
                            </a:cubicBezTo>
                            <a:lnTo>
                              <a:pt x="360302" y="11000"/>
                            </a:lnTo>
                            <a:cubicBezTo>
                              <a:pt x="371924" y="3877"/>
                              <a:pt x="381859" y="-434"/>
                              <a:pt x="392918" y="34"/>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dirty="0">
                          <a:solidFill>
                            <a:prstClr val="white"/>
                          </a:solidFill>
                          <a:latin typeface="Arial" panose="020B0604020202020204" pitchFamily="34" charset="0"/>
                          <a:cs typeface="Arial" panose="020B0604020202020204" pitchFamily="34" charset="0"/>
                        </a:endParaRPr>
                      </a:p>
                    </p:txBody>
                  </p:sp>
                </p:grpSp>
              </p:grpSp>
              <p:grpSp>
                <p:nvGrpSpPr>
                  <p:cNvPr id="15" name="Group 14"/>
                  <p:cNvGrpSpPr/>
                  <p:nvPr/>
                </p:nvGrpSpPr>
                <p:grpSpPr>
                  <a:xfrm>
                    <a:off x="3556514" y="2312583"/>
                    <a:ext cx="1554886" cy="1554886"/>
                    <a:chOff x="3556514" y="2312583"/>
                    <a:chExt cx="1554886" cy="1554886"/>
                  </a:xfrm>
                </p:grpSpPr>
                <p:grpSp>
                  <p:nvGrpSpPr>
                    <p:cNvPr id="16" name="Group 15"/>
                    <p:cNvGrpSpPr/>
                    <p:nvPr/>
                  </p:nvGrpSpPr>
                  <p:grpSpPr>
                    <a:xfrm>
                      <a:off x="3556514" y="2312583"/>
                      <a:ext cx="1554886" cy="1554886"/>
                      <a:chOff x="3713441" y="1312268"/>
                      <a:chExt cx="1277368" cy="1277368"/>
                    </a:xfrm>
                  </p:grpSpPr>
                  <p:sp>
                    <p:nvSpPr>
                      <p:cNvPr id="20" name="Oval 19"/>
                      <p:cNvSpPr/>
                      <p:nvPr/>
                    </p:nvSpPr>
                    <p:spPr>
                      <a:xfrm>
                        <a:off x="3713441" y="1312268"/>
                        <a:ext cx="1277368" cy="1277368"/>
                      </a:xfrm>
                      <a:prstGeom prst="ellipse">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1" name="Oval 20"/>
                      <p:cNvSpPr/>
                      <p:nvPr/>
                    </p:nvSpPr>
                    <p:spPr>
                      <a:xfrm>
                        <a:off x="3851880" y="1450707"/>
                        <a:ext cx="1000490" cy="1000490"/>
                      </a:xfrm>
                      <a:prstGeom prst="ellipse">
                        <a:avLst/>
                      </a:prstGeom>
                      <a:solidFill>
                        <a:srgbClr val="77777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2" name="Freeform 21"/>
                      <p:cNvSpPr/>
                      <p:nvPr/>
                    </p:nvSpPr>
                    <p:spPr>
                      <a:xfrm>
                        <a:off x="3851880" y="1450707"/>
                        <a:ext cx="1000490" cy="503738"/>
                      </a:xfrm>
                      <a:custGeom>
                        <a:avLst/>
                        <a:gdLst>
                          <a:gd name="connsiteX0" fmla="*/ 500245 w 1000490"/>
                          <a:gd name="connsiteY0" fmla="*/ 0 h 503738"/>
                          <a:gd name="connsiteX1" fmla="*/ 1000490 w 1000490"/>
                          <a:gd name="connsiteY1" fmla="*/ 500245 h 503738"/>
                          <a:gd name="connsiteX2" fmla="*/ 1000138 w 1000490"/>
                          <a:gd name="connsiteY2" fmla="*/ 503738 h 503738"/>
                          <a:gd name="connsiteX3" fmla="*/ 352 w 1000490"/>
                          <a:gd name="connsiteY3" fmla="*/ 503738 h 503738"/>
                          <a:gd name="connsiteX4" fmla="*/ 0 w 1000490"/>
                          <a:gd name="connsiteY4" fmla="*/ 500245 h 503738"/>
                          <a:gd name="connsiteX5" fmla="*/ 500245 w 1000490"/>
                          <a:gd name="connsiteY5" fmla="*/ 0 h 50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490" h="503738">
                            <a:moveTo>
                              <a:pt x="500245" y="0"/>
                            </a:moveTo>
                            <a:cubicBezTo>
                              <a:pt x="776523" y="0"/>
                              <a:pt x="1000490" y="223967"/>
                              <a:pt x="1000490" y="500245"/>
                            </a:cubicBezTo>
                            <a:lnTo>
                              <a:pt x="1000138" y="503738"/>
                            </a:lnTo>
                            <a:lnTo>
                              <a:pt x="352" y="503738"/>
                            </a:lnTo>
                            <a:lnTo>
                              <a:pt x="0" y="500245"/>
                            </a:lnTo>
                            <a:cubicBezTo>
                              <a:pt x="0" y="223967"/>
                              <a:pt x="223967" y="0"/>
                              <a:pt x="500245"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nvGrpSpPr>
                    <p:cNvPr id="17" name="Group 16"/>
                    <p:cNvGrpSpPr/>
                    <p:nvPr/>
                  </p:nvGrpSpPr>
                  <p:grpSpPr>
                    <a:xfrm>
                      <a:off x="4046487" y="2622230"/>
                      <a:ext cx="574941" cy="909639"/>
                      <a:chOff x="4046487" y="2622230"/>
                      <a:chExt cx="574941" cy="909639"/>
                    </a:xfrm>
                  </p:grpSpPr>
                  <p:sp>
                    <p:nvSpPr>
                      <p:cNvPr id="18" name="TextBox 17"/>
                      <p:cNvSpPr txBox="1"/>
                      <p:nvPr/>
                    </p:nvSpPr>
                    <p:spPr>
                      <a:xfrm>
                        <a:off x="4046487" y="2622230"/>
                        <a:ext cx="574941" cy="466282"/>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05</a:t>
                        </a:r>
                      </a:p>
                    </p:txBody>
                  </p:sp>
                  <p:sp>
                    <p:nvSpPr>
                      <p:cNvPr id="19" name="Freeform 18"/>
                      <p:cNvSpPr/>
                      <p:nvPr/>
                    </p:nvSpPr>
                    <p:spPr>
                      <a:xfrm>
                        <a:off x="4141013" y="3234319"/>
                        <a:ext cx="385889" cy="297550"/>
                      </a:xfrm>
                      <a:custGeom>
                        <a:avLst/>
                        <a:gdLst>
                          <a:gd name="connsiteX0" fmla="*/ 274804 w 345882"/>
                          <a:gd name="connsiteY0" fmla="*/ 206237 h 266700"/>
                          <a:gd name="connsiteX1" fmla="*/ 263378 w 345882"/>
                          <a:gd name="connsiteY1" fmla="*/ 217663 h 266700"/>
                          <a:gd name="connsiteX2" fmla="*/ 274804 w 345882"/>
                          <a:gd name="connsiteY2" fmla="*/ 229089 h 266700"/>
                          <a:gd name="connsiteX3" fmla="*/ 286230 w 345882"/>
                          <a:gd name="connsiteY3" fmla="*/ 217663 h 266700"/>
                          <a:gd name="connsiteX4" fmla="*/ 274804 w 345882"/>
                          <a:gd name="connsiteY4" fmla="*/ 206237 h 266700"/>
                          <a:gd name="connsiteX5" fmla="*/ 65110 w 345882"/>
                          <a:gd name="connsiteY5" fmla="*/ 131152 h 266700"/>
                          <a:gd name="connsiteX6" fmla="*/ 160107 w 345882"/>
                          <a:gd name="connsiteY6" fmla="*/ 131152 h 266700"/>
                          <a:gd name="connsiteX7" fmla="*/ 171788 w 345882"/>
                          <a:gd name="connsiteY7" fmla="*/ 142833 h 266700"/>
                          <a:gd name="connsiteX8" fmla="*/ 160107 w 345882"/>
                          <a:gd name="connsiteY8" fmla="*/ 154514 h 266700"/>
                          <a:gd name="connsiteX9" fmla="*/ 65110 w 345882"/>
                          <a:gd name="connsiteY9" fmla="*/ 154514 h 266700"/>
                          <a:gd name="connsiteX10" fmla="*/ 53429 w 345882"/>
                          <a:gd name="connsiteY10" fmla="*/ 142833 h 266700"/>
                          <a:gd name="connsiteX11" fmla="*/ 65110 w 345882"/>
                          <a:gd name="connsiteY11" fmla="*/ 131152 h 266700"/>
                          <a:gd name="connsiteX12" fmla="*/ 65110 w 345882"/>
                          <a:gd name="connsiteY12" fmla="*/ 88803 h 266700"/>
                          <a:gd name="connsiteX13" fmla="*/ 160107 w 345882"/>
                          <a:gd name="connsiteY13" fmla="*/ 88803 h 266700"/>
                          <a:gd name="connsiteX14" fmla="*/ 171788 w 345882"/>
                          <a:gd name="connsiteY14" fmla="*/ 100484 h 266700"/>
                          <a:gd name="connsiteX15" fmla="*/ 160107 w 345882"/>
                          <a:gd name="connsiteY15" fmla="*/ 112165 h 266700"/>
                          <a:gd name="connsiteX16" fmla="*/ 65110 w 345882"/>
                          <a:gd name="connsiteY16" fmla="*/ 112165 h 266700"/>
                          <a:gd name="connsiteX17" fmla="*/ 53429 w 345882"/>
                          <a:gd name="connsiteY17" fmla="*/ 100484 h 266700"/>
                          <a:gd name="connsiteX18" fmla="*/ 65110 w 345882"/>
                          <a:gd name="connsiteY18" fmla="*/ 88803 h 266700"/>
                          <a:gd name="connsiteX19" fmla="*/ 227035 w 345882"/>
                          <a:gd name="connsiteY19" fmla="*/ 68904 h 266700"/>
                          <a:gd name="connsiteX20" fmla="*/ 227035 w 345882"/>
                          <a:gd name="connsiteY20" fmla="*/ 196348 h 266700"/>
                          <a:gd name="connsiteX21" fmla="*/ 322572 w 345882"/>
                          <a:gd name="connsiteY21" fmla="*/ 196348 h 266700"/>
                          <a:gd name="connsiteX22" fmla="*/ 322572 w 345882"/>
                          <a:gd name="connsiteY22" fmla="*/ 68904 h 266700"/>
                          <a:gd name="connsiteX23" fmla="*/ 65110 w 345882"/>
                          <a:gd name="connsiteY23" fmla="*/ 46454 h 266700"/>
                          <a:gd name="connsiteX24" fmla="*/ 160107 w 345882"/>
                          <a:gd name="connsiteY24" fmla="*/ 46454 h 266700"/>
                          <a:gd name="connsiteX25" fmla="*/ 171788 w 345882"/>
                          <a:gd name="connsiteY25" fmla="*/ 58135 h 266700"/>
                          <a:gd name="connsiteX26" fmla="*/ 160107 w 345882"/>
                          <a:gd name="connsiteY26" fmla="*/ 69816 h 266700"/>
                          <a:gd name="connsiteX27" fmla="*/ 65110 w 345882"/>
                          <a:gd name="connsiteY27" fmla="*/ 69816 h 266700"/>
                          <a:gd name="connsiteX28" fmla="*/ 53429 w 345882"/>
                          <a:gd name="connsiteY28" fmla="*/ 58135 h 266700"/>
                          <a:gd name="connsiteX29" fmla="*/ 65110 w 345882"/>
                          <a:gd name="connsiteY29" fmla="*/ 46454 h 266700"/>
                          <a:gd name="connsiteX30" fmla="*/ 210280 w 345882"/>
                          <a:gd name="connsiteY30" fmla="*/ 42671 h 266700"/>
                          <a:gd name="connsiteX31" fmla="*/ 339327 w 345882"/>
                          <a:gd name="connsiteY31" fmla="*/ 42671 h 266700"/>
                          <a:gd name="connsiteX32" fmla="*/ 345882 w 345882"/>
                          <a:gd name="connsiteY32" fmla="*/ 49226 h 266700"/>
                          <a:gd name="connsiteX33" fmla="*/ 345882 w 345882"/>
                          <a:gd name="connsiteY33" fmla="*/ 230906 h 266700"/>
                          <a:gd name="connsiteX34" fmla="*/ 339327 w 345882"/>
                          <a:gd name="connsiteY34" fmla="*/ 237461 h 266700"/>
                          <a:gd name="connsiteX35" fmla="*/ 210280 w 345882"/>
                          <a:gd name="connsiteY35" fmla="*/ 237461 h 266700"/>
                          <a:gd name="connsiteX36" fmla="*/ 203725 w 345882"/>
                          <a:gd name="connsiteY36" fmla="*/ 230906 h 266700"/>
                          <a:gd name="connsiteX37" fmla="*/ 203725 w 345882"/>
                          <a:gd name="connsiteY37" fmla="*/ 49226 h 266700"/>
                          <a:gd name="connsiteX38" fmla="*/ 210280 w 345882"/>
                          <a:gd name="connsiteY38" fmla="*/ 42671 h 266700"/>
                          <a:gd name="connsiteX39" fmla="*/ 3509 w 345882"/>
                          <a:gd name="connsiteY39" fmla="*/ 0 h 266700"/>
                          <a:gd name="connsiteX40" fmla="*/ 251081 w 345882"/>
                          <a:gd name="connsiteY40" fmla="*/ 0 h 266700"/>
                          <a:gd name="connsiteX41" fmla="*/ 254590 w 345882"/>
                          <a:gd name="connsiteY41" fmla="*/ 3509 h 266700"/>
                          <a:gd name="connsiteX42" fmla="*/ 254590 w 345882"/>
                          <a:gd name="connsiteY42" fmla="*/ 31687 h 266700"/>
                          <a:gd name="connsiteX43" fmla="*/ 238993 w 345882"/>
                          <a:gd name="connsiteY43" fmla="*/ 31687 h 266700"/>
                          <a:gd name="connsiteX44" fmla="*/ 238993 w 345882"/>
                          <a:gd name="connsiteY44" fmla="*/ 15219 h 266700"/>
                          <a:gd name="connsiteX45" fmla="*/ 15597 w 345882"/>
                          <a:gd name="connsiteY45" fmla="*/ 15219 h 266700"/>
                          <a:gd name="connsiteX46" fmla="*/ 15597 w 345882"/>
                          <a:gd name="connsiteY46" fmla="*/ 183458 h 266700"/>
                          <a:gd name="connsiteX47" fmla="*/ 195085 w 345882"/>
                          <a:gd name="connsiteY47" fmla="*/ 183458 h 266700"/>
                          <a:gd name="connsiteX48" fmla="*/ 195085 w 345882"/>
                          <a:gd name="connsiteY48" fmla="*/ 217701 h 266700"/>
                          <a:gd name="connsiteX49" fmla="*/ 163027 w 345882"/>
                          <a:gd name="connsiteY49" fmla="*/ 217701 h 266700"/>
                          <a:gd name="connsiteX50" fmla="*/ 163027 w 345882"/>
                          <a:gd name="connsiteY50" fmla="*/ 242135 h 266700"/>
                          <a:gd name="connsiteX51" fmla="*/ 179409 w 345882"/>
                          <a:gd name="connsiteY51" fmla="*/ 242135 h 266700"/>
                          <a:gd name="connsiteX52" fmla="*/ 181492 w 345882"/>
                          <a:gd name="connsiteY52" fmla="*/ 244218 h 266700"/>
                          <a:gd name="connsiteX53" fmla="*/ 181492 w 345882"/>
                          <a:gd name="connsiteY53" fmla="*/ 264617 h 266700"/>
                          <a:gd name="connsiteX54" fmla="*/ 179409 w 345882"/>
                          <a:gd name="connsiteY54" fmla="*/ 266700 h 266700"/>
                          <a:gd name="connsiteX55" fmla="*/ 75181 w 345882"/>
                          <a:gd name="connsiteY55" fmla="*/ 266700 h 266700"/>
                          <a:gd name="connsiteX56" fmla="*/ 73098 w 345882"/>
                          <a:gd name="connsiteY56" fmla="*/ 264617 h 266700"/>
                          <a:gd name="connsiteX57" fmla="*/ 73098 w 345882"/>
                          <a:gd name="connsiteY57" fmla="*/ 244218 h 266700"/>
                          <a:gd name="connsiteX58" fmla="*/ 75181 w 345882"/>
                          <a:gd name="connsiteY58" fmla="*/ 242135 h 266700"/>
                          <a:gd name="connsiteX59" fmla="*/ 91563 w 345882"/>
                          <a:gd name="connsiteY59" fmla="*/ 242135 h 266700"/>
                          <a:gd name="connsiteX60" fmla="*/ 91563 w 345882"/>
                          <a:gd name="connsiteY60" fmla="*/ 217701 h 266700"/>
                          <a:gd name="connsiteX61" fmla="*/ 3509 w 345882"/>
                          <a:gd name="connsiteY61" fmla="*/ 217701 h 266700"/>
                          <a:gd name="connsiteX62" fmla="*/ 0 w 345882"/>
                          <a:gd name="connsiteY62" fmla="*/ 214192 h 266700"/>
                          <a:gd name="connsiteX63" fmla="*/ 0 w 345882"/>
                          <a:gd name="connsiteY63" fmla="*/ 3509 h 266700"/>
                          <a:gd name="connsiteX64" fmla="*/ 3509 w 345882"/>
                          <a:gd name="connsiteY64" fmla="*/ 0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345882" h="266700">
                            <a:moveTo>
                              <a:pt x="274804" y="206237"/>
                            </a:moveTo>
                            <a:cubicBezTo>
                              <a:pt x="268493" y="206237"/>
                              <a:pt x="263378" y="211352"/>
                              <a:pt x="263378" y="217663"/>
                            </a:cubicBezTo>
                            <a:cubicBezTo>
                              <a:pt x="263378" y="223973"/>
                              <a:pt x="268493" y="229089"/>
                              <a:pt x="274804" y="229089"/>
                            </a:cubicBezTo>
                            <a:cubicBezTo>
                              <a:pt x="281114" y="229089"/>
                              <a:pt x="286230" y="223973"/>
                              <a:pt x="286230" y="217663"/>
                            </a:cubicBezTo>
                            <a:cubicBezTo>
                              <a:pt x="286230" y="211352"/>
                              <a:pt x="281114" y="206237"/>
                              <a:pt x="274804" y="206237"/>
                            </a:cubicBezTo>
                            <a:close/>
                            <a:moveTo>
                              <a:pt x="65110" y="131152"/>
                            </a:moveTo>
                            <a:lnTo>
                              <a:pt x="160107" y="131152"/>
                            </a:lnTo>
                            <a:cubicBezTo>
                              <a:pt x="166558" y="131152"/>
                              <a:pt x="171788" y="136382"/>
                              <a:pt x="171788" y="142833"/>
                            </a:cubicBezTo>
                            <a:cubicBezTo>
                              <a:pt x="171788" y="149284"/>
                              <a:pt x="166558" y="154514"/>
                              <a:pt x="160107" y="154514"/>
                            </a:cubicBezTo>
                            <a:lnTo>
                              <a:pt x="65110" y="154514"/>
                            </a:lnTo>
                            <a:cubicBezTo>
                              <a:pt x="58659" y="154514"/>
                              <a:pt x="53429" y="149284"/>
                              <a:pt x="53429" y="142833"/>
                            </a:cubicBezTo>
                            <a:cubicBezTo>
                              <a:pt x="53429" y="136382"/>
                              <a:pt x="58659" y="131152"/>
                              <a:pt x="65110" y="131152"/>
                            </a:cubicBezTo>
                            <a:close/>
                            <a:moveTo>
                              <a:pt x="65110" y="88803"/>
                            </a:moveTo>
                            <a:lnTo>
                              <a:pt x="160107" y="88803"/>
                            </a:lnTo>
                            <a:cubicBezTo>
                              <a:pt x="166558" y="88803"/>
                              <a:pt x="171788" y="94033"/>
                              <a:pt x="171788" y="100484"/>
                            </a:cubicBezTo>
                            <a:cubicBezTo>
                              <a:pt x="171788" y="106935"/>
                              <a:pt x="166558" y="112165"/>
                              <a:pt x="160107" y="112165"/>
                            </a:cubicBezTo>
                            <a:lnTo>
                              <a:pt x="65110" y="112165"/>
                            </a:lnTo>
                            <a:cubicBezTo>
                              <a:pt x="58659" y="112165"/>
                              <a:pt x="53429" y="106935"/>
                              <a:pt x="53429" y="100484"/>
                            </a:cubicBezTo>
                            <a:cubicBezTo>
                              <a:pt x="53429" y="94033"/>
                              <a:pt x="58659" y="88803"/>
                              <a:pt x="65110" y="88803"/>
                            </a:cubicBezTo>
                            <a:close/>
                            <a:moveTo>
                              <a:pt x="227035" y="68904"/>
                            </a:moveTo>
                            <a:lnTo>
                              <a:pt x="227035" y="196348"/>
                            </a:lnTo>
                            <a:lnTo>
                              <a:pt x="322572" y="196348"/>
                            </a:lnTo>
                            <a:lnTo>
                              <a:pt x="322572" y="68904"/>
                            </a:lnTo>
                            <a:close/>
                            <a:moveTo>
                              <a:pt x="65110" y="46454"/>
                            </a:moveTo>
                            <a:lnTo>
                              <a:pt x="160107" y="46454"/>
                            </a:lnTo>
                            <a:cubicBezTo>
                              <a:pt x="166558" y="46454"/>
                              <a:pt x="171788" y="51684"/>
                              <a:pt x="171788" y="58135"/>
                            </a:cubicBezTo>
                            <a:cubicBezTo>
                              <a:pt x="171788" y="64586"/>
                              <a:pt x="166558" y="69816"/>
                              <a:pt x="160107" y="69816"/>
                            </a:cubicBezTo>
                            <a:lnTo>
                              <a:pt x="65110" y="69816"/>
                            </a:lnTo>
                            <a:cubicBezTo>
                              <a:pt x="58659" y="69816"/>
                              <a:pt x="53429" y="64586"/>
                              <a:pt x="53429" y="58135"/>
                            </a:cubicBezTo>
                            <a:cubicBezTo>
                              <a:pt x="53429" y="51684"/>
                              <a:pt x="58659" y="46454"/>
                              <a:pt x="65110" y="46454"/>
                            </a:cubicBezTo>
                            <a:close/>
                            <a:moveTo>
                              <a:pt x="210280" y="42671"/>
                            </a:moveTo>
                            <a:lnTo>
                              <a:pt x="339327" y="42671"/>
                            </a:lnTo>
                            <a:cubicBezTo>
                              <a:pt x="342948" y="42671"/>
                              <a:pt x="345882" y="45606"/>
                              <a:pt x="345882" y="49226"/>
                            </a:cubicBezTo>
                            <a:lnTo>
                              <a:pt x="345882" y="230906"/>
                            </a:lnTo>
                            <a:cubicBezTo>
                              <a:pt x="345882" y="234526"/>
                              <a:pt x="342948" y="237461"/>
                              <a:pt x="339327" y="237461"/>
                            </a:cubicBezTo>
                            <a:lnTo>
                              <a:pt x="210280" y="237461"/>
                            </a:lnTo>
                            <a:cubicBezTo>
                              <a:pt x="206660" y="237461"/>
                              <a:pt x="203725" y="234526"/>
                              <a:pt x="203725" y="230906"/>
                            </a:cubicBezTo>
                            <a:lnTo>
                              <a:pt x="203725" y="49226"/>
                            </a:lnTo>
                            <a:cubicBezTo>
                              <a:pt x="203725" y="45606"/>
                              <a:pt x="206660" y="42671"/>
                              <a:pt x="210280" y="42671"/>
                            </a:cubicBezTo>
                            <a:close/>
                            <a:moveTo>
                              <a:pt x="3509" y="0"/>
                            </a:moveTo>
                            <a:lnTo>
                              <a:pt x="251081" y="0"/>
                            </a:lnTo>
                            <a:cubicBezTo>
                              <a:pt x="253019" y="0"/>
                              <a:pt x="254590" y="1571"/>
                              <a:pt x="254590" y="3509"/>
                            </a:cubicBezTo>
                            <a:lnTo>
                              <a:pt x="254590" y="31687"/>
                            </a:lnTo>
                            <a:lnTo>
                              <a:pt x="238993" y="31687"/>
                            </a:lnTo>
                            <a:lnTo>
                              <a:pt x="238993" y="15219"/>
                            </a:lnTo>
                            <a:lnTo>
                              <a:pt x="15597" y="15219"/>
                            </a:lnTo>
                            <a:lnTo>
                              <a:pt x="15597" y="183458"/>
                            </a:lnTo>
                            <a:lnTo>
                              <a:pt x="195085" y="183458"/>
                            </a:lnTo>
                            <a:lnTo>
                              <a:pt x="195085" y="217701"/>
                            </a:lnTo>
                            <a:lnTo>
                              <a:pt x="163027" y="217701"/>
                            </a:lnTo>
                            <a:lnTo>
                              <a:pt x="163027" y="242135"/>
                            </a:lnTo>
                            <a:lnTo>
                              <a:pt x="179409" y="242135"/>
                            </a:lnTo>
                            <a:cubicBezTo>
                              <a:pt x="180559" y="242135"/>
                              <a:pt x="181492" y="243068"/>
                              <a:pt x="181492" y="244218"/>
                            </a:cubicBezTo>
                            <a:lnTo>
                              <a:pt x="181492" y="264617"/>
                            </a:lnTo>
                            <a:cubicBezTo>
                              <a:pt x="181492" y="265768"/>
                              <a:pt x="180559" y="266700"/>
                              <a:pt x="179409" y="266700"/>
                            </a:cubicBezTo>
                            <a:lnTo>
                              <a:pt x="75181" y="266700"/>
                            </a:lnTo>
                            <a:cubicBezTo>
                              <a:pt x="74030" y="266700"/>
                              <a:pt x="73098" y="265768"/>
                              <a:pt x="73098" y="264617"/>
                            </a:cubicBezTo>
                            <a:lnTo>
                              <a:pt x="73098" y="244218"/>
                            </a:lnTo>
                            <a:cubicBezTo>
                              <a:pt x="73098" y="243068"/>
                              <a:pt x="74030" y="242135"/>
                              <a:pt x="75181" y="242135"/>
                            </a:cubicBezTo>
                            <a:lnTo>
                              <a:pt x="91563" y="242135"/>
                            </a:lnTo>
                            <a:lnTo>
                              <a:pt x="91563" y="217701"/>
                            </a:lnTo>
                            <a:lnTo>
                              <a:pt x="3509" y="217701"/>
                            </a:lnTo>
                            <a:cubicBezTo>
                              <a:pt x="1571" y="217701"/>
                              <a:pt x="0" y="216130"/>
                              <a:pt x="0" y="214192"/>
                            </a:cubicBezTo>
                            <a:lnTo>
                              <a:pt x="0" y="3509"/>
                            </a:lnTo>
                            <a:cubicBezTo>
                              <a:pt x="0" y="1571"/>
                              <a:pt x="1571" y="0"/>
                              <a:pt x="3509" y="0"/>
                            </a:cubicBezTo>
                            <a:close/>
                          </a:path>
                        </a:pathLst>
                      </a:custGeom>
                      <a:solidFill>
                        <a:schemeClr val="bg1"/>
                      </a:solidFill>
                      <a:ln w="12700" cap="flat" cmpd="sng" algn="ctr">
                        <a:noFill/>
                        <a:prstDash val="solid"/>
                        <a:miter lim="800000"/>
                      </a:ln>
                      <a:effectLst/>
                    </p:spPr>
                    <p:txBody>
                      <a:bodyPr wrap="square" rtlCol="0" anchor="ctr">
                        <a:noAutofit/>
                      </a:bodyPr>
                      <a:lstStyle/>
                      <a:p>
                        <a:pPr algn="ctr">
                          <a:defRPr/>
                        </a:pPr>
                        <a:endParaRPr lang="en-US" sz="2000" kern="0">
                          <a:solidFill>
                            <a:prstClr val="white"/>
                          </a:solidFill>
                          <a:latin typeface="Arial" panose="020B0604020202020204" pitchFamily="34" charset="0"/>
                          <a:cs typeface="Arial" panose="020B0604020202020204" pitchFamily="34" charset="0"/>
                        </a:endParaRPr>
                      </a:p>
                    </p:txBody>
                  </p:sp>
                </p:grpSp>
              </p:grpSp>
            </p:grpSp>
          </p:grpSp>
          <p:sp>
            <p:nvSpPr>
              <p:cNvPr id="8" name="Rectangle 7"/>
              <p:cNvSpPr/>
              <p:nvPr/>
            </p:nvSpPr>
            <p:spPr>
              <a:xfrm>
                <a:off x="4996392" y="3274625"/>
                <a:ext cx="2114858" cy="963648"/>
              </a:xfrm>
              <a:prstGeom prst="rect">
                <a:avLst/>
              </a:prstGeom>
            </p:spPr>
            <p:txBody>
              <a:bodyPr wrap="square">
                <a:spAutoFit/>
              </a:bodyPr>
              <a:lstStyle/>
              <a:p>
                <a:pPr algn="ctr"/>
                <a:r>
                  <a:rPr lang="en-US" sz="2800" dirty="0">
                    <a:solidFill>
                      <a:schemeClr val="tx1">
                        <a:lumMod val="65000"/>
                        <a:lumOff val="35000"/>
                      </a:schemeClr>
                    </a:solidFill>
                    <a:latin typeface="Arial" panose="020B0604020202020204" pitchFamily="34" charset="0"/>
                    <a:cs typeface="Arial" panose="020B0604020202020204" pitchFamily="34" charset="0"/>
                  </a:rPr>
                  <a:t>Objective </a:t>
                </a:r>
                <a:r>
                  <a:rPr lang="en-US" sz="2800" dirty="0" smtClean="0">
                    <a:solidFill>
                      <a:schemeClr val="tx1">
                        <a:lumMod val="65000"/>
                        <a:lumOff val="35000"/>
                      </a:schemeClr>
                    </a:solidFill>
                    <a:latin typeface="Arial" panose="020B0604020202020204" pitchFamily="34" charset="0"/>
                    <a:cs typeface="Arial" panose="020B0604020202020204" pitchFamily="34" charset="0"/>
                  </a:rPr>
                  <a:t>of </a:t>
                </a:r>
                <a:r>
                  <a:rPr lang="en-US" sz="2800" dirty="0">
                    <a:solidFill>
                      <a:schemeClr val="tx1">
                        <a:lumMod val="65000"/>
                        <a:lumOff val="35000"/>
                      </a:schemeClr>
                    </a:solidFill>
                    <a:latin typeface="Arial" panose="020B0604020202020204" pitchFamily="34" charset="0"/>
                    <a:cs typeface="Arial" panose="020B0604020202020204" pitchFamily="34" charset="0"/>
                  </a:rPr>
                  <a:t>Big Data</a:t>
                </a:r>
              </a:p>
            </p:txBody>
          </p:sp>
        </p:grpSp>
      </p:grpSp>
      <p:sp>
        <p:nvSpPr>
          <p:cNvPr id="66" name="Slide Number Placeholder 65"/>
          <p:cNvSpPr>
            <a:spLocks noGrp="1"/>
          </p:cNvSpPr>
          <p:nvPr>
            <p:ph type="sldNum" sz="quarter" idx="12"/>
          </p:nvPr>
        </p:nvSpPr>
        <p:spPr/>
        <p:txBody>
          <a:bodyPr/>
          <a:lstStyle/>
          <a:p>
            <a:fld id="{C40A143F-3ECB-46BA-B2C6-047D3D9A6B24}" type="slidenum">
              <a:rPr lang="en-US" smtClean="0"/>
              <a:t>12</a:t>
            </a:fld>
            <a:endParaRPr lang="en-US"/>
          </a:p>
        </p:txBody>
      </p:sp>
    </p:spTree>
    <p:extLst>
      <p:ext uri="{BB962C8B-B14F-4D97-AF65-F5344CB8AC3E}">
        <p14:creationId xmlns:p14="http://schemas.microsoft.com/office/powerpoint/2010/main" val="29458597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Data Technologies</a:t>
            </a:r>
            <a:endParaRPr lang="en-US" dirty="0"/>
          </a:p>
        </p:txBody>
      </p:sp>
      <p:grpSp>
        <p:nvGrpSpPr>
          <p:cNvPr id="3" name="Group 2"/>
          <p:cNvGrpSpPr/>
          <p:nvPr/>
        </p:nvGrpSpPr>
        <p:grpSpPr>
          <a:xfrm>
            <a:off x="506651" y="808995"/>
            <a:ext cx="11207725" cy="5319261"/>
            <a:chOff x="535785" y="808995"/>
            <a:chExt cx="11207725" cy="5319261"/>
          </a:xfrm>
        </p:grpSpPr>
        <p:grpSp>
          <p:nvGrpSpPr>
            <p:cNvPr id="5" name="Group 4"/>
            <p:cNvGrpSpPr/>
            <p:nvPr/>
          </p:nvGrpSpPr>
          <p:grpSpPr>
            <a:xfrm>
              <a:off x="3565548" y="1030156"/>
              <a:ext cx="5119173" cy="5019983"/>
              <a:chOff x="2196855" y="1605659"/>
              <a:chExt cx="4766323" cy="4673972"/>
            </a:xfrm>
          </p:grpSpPr>
          <p:grpSp>
            <p:nvGrpSpPr>
              <p:cNvPr id="16" name="Group 15"/>
              <p:cNvGrpSpPr/>
              <p:nvPr/>
            </p:nvGrpSpPr>
            <p:grpSpPr>
              <a:xfrm>
                <a:off x="2196855" y="1605659"/>
                <a:ext cx="4766323" cy="4673972"/>
                <a:chOff x="2196855" y="1605659"/>
                <a:chExt cx="4766323" cy="4673972"/>
              </a:xfrm>
            </p:grpSpPr>
            <p:grpSp>
              <p:nvGrpSpPr>
                <p:cNvPr id="33" name="Group 32"/>
                <p:cNvGrpSpPr/>
                <p:nvPr/>
              </p:nvGrpSpPr>
              <p:grpSpPr>
                <a:xfrm>
                  <a:off x="5822070" y="3133343"/>
                  <a:ext cx="1141108" cy="1088044"/>
                  <a:chOff x="5822070" y="3133343"/>
                  <a:chExt cx="1141108" cy="1088044"/>
                </a:xfrm>
              </p:grpSpPr>
              <p:grpSp>
                <p:nvGrpSpPr>
                  <p:cNvPr id="74" name="Group 73"/>
                  <p:cNvGrpSpPr/>
                  <p:nvPr/>
                </p:nvGrpSpPr>
                <p:grpSpPr>
                  <a:xfrm>
                    <a:off x="5838102" y="3133343"/>
                    <a:ext cx="1109044" cy="1088044"/>
                    <a:chOff x="3104493" y="2312889"/>
                    <a:chExt cx="2372103" cy="2327193"/>
                  </a:xfrm>
                </p:grpSpPr>
                <p:sp>
                  <p:nvSpPr>
                    <p:cNvPr id="76" name="Rectangle 1"/>
                    <p:cNvSpPr/>
                    <p:nvPr/>
                  </p:nvSpPr>
                  <p:spPr>
                    <a:xfrm>
                      <a:off x="3104493" y="2312889"/>
                      <a:ext cx="2372103" cy="2327193"/>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77" name="Rectangle 1"/>
                    <p:cNvSpPr/>
                    <p:nvPr/>
                  </p:nvSpPr>
                  <p:spPr>
                    <a:xfrm>
                      <a:off x="3247089" y="2452787"/>
                      <a:ext cx="2086911" cy="2047397"/>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grpSp>
              <p:sp>
                <p:nvSpPr>
                  <p:cNvPr id="75" name="TextBox 74"/>
                  <p:cNvSpPr txBox="1"/>
                  <p:nvPr/>
                </p:nvSpPr>
                <p:spPr>
                  <a:xfrm>
                    <a:off x="5822070" y="3413924"/>
                    <a:ext cx="1141108" cy="544468"/>
                  </a:xfrm>
                  <a:prstGeom prst="rect">
                    <a:avLst/>
                  </a:prstGeom>
                  <a:noFill/>
                </p:spPr>
                <p:txBody>
                  <a:bodyPr wrap="square" rtlCol="0">
                    <a:spAutoFit/>
                  </a:bodyPr>
                  <a:lstStyle/>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Data Integration</a:t>
                    </a:r>
                    <a:endParaRPr lang="en-US" sz="16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34" name="Group 33"/>
                <p:cNvGrpSpPr/>
                <p:nvPr/>
              </p:nvGrpSpPr>
              <p:grpSpPr>
                <a:xfrm>
                  <a:off x="5618508" y="4378723"/>
                  <a:ext cx="1109044" cy="1088044"/>
                  <a:chOff x="5618508" y="4378723"/>
                  <a:chExt cx="1109044" cy="1088044"/>
                </a:xfrm>
              </p:grpSpPr>
              <p:grpSp>
                <p:nvGrpSpPr>
                  <p:cNvPr id="70" name="Group 69"/>
                  <p:cNvGrpSpPr/>
                  <p:nvPr/>
                </p:nvGrpSpPr>
                <p:grpSpPr>
                  <a:xfrm>
                    <a:off x="5618508" y="4378723"/>
                    <a:ext cx="1109044" cy="1088044"/>
                    <a:chOff x="3104493" y="2312889"/>
                    <a:chExt cx="2372103" cy="2327193"/>
                  </a:xfrm>
                </p:grpSpPr>
                <p:sp>
                  <p:nvSpPr>
                    <p:cNvPr id="72" name="Rectangle 1"/>
                    <p:cNvSpPr/>
                    <p:nvPr/>
                  </p:nvSpPr>
                  <p:spPr>
                    <a:xfrm>
                      <a:off x="3104493" y="2312889"/>
                      <a:ext cx="2372103" cy="2327193"/>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73" name="Rectangle 1"/>
                    <p:cNvSpPr/>
                    <p:nvPr/>
                  </p:nvSpPr>
                  <p:spPr>
                    <a:xfrm>
                      <a:off x="3247089" y="2452787"/>
                      <a:ext cx="2086911" cy="2047397"/>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grpSp>
              <p:sp>
                <p:nvSpPr>
                  <p:cNvPr id="71" name="TextBox 70"/>
                  <p:cNvSpPr txBox="1"/>
                  <p:nvPr/>
                </p:nvSpPr>
                <p:spPr>
                  <a:xfrm>
                    <a:off x="5673826" y="4659304"/>
                    <a:ext cx="998408" cy="544468"/>
                  </a:xfrm>
                  <a:prstGeom prst="rect">
                    <a:avLst/>
                  </a:prstGeom>
                  <a:noFill/>
                </p:spPr>
                <p:txBody>
                  <a:bodyPr wrap="square" rtlCol="0">
                    <a:spAutoFit/>
                  </a:bodyPr>
                  <a:lstStyle/>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Genetic Algorithm</a:t>
                    </a:r>
                    <a:endParaRPr lang="en-US" sz="16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35" name="Group 34"/>
                <p:cNvGrpSpPr/>
                <p:nvPr/>
              </p:nvGrpSpPr>
              <p:grpSpPr>
                <a:xfrm>
                  <a:off x="4649774" y="5191587"/>
                  <a:ext cx="1109044" cy="1088044"/>
                  <a:chOff x="4649774" y="5191587"/>
                  <a:chExt cx="1109044" cy="1088044"/>
                </a:xfrm>
              </p:grpSpPr>
              <p:grpSp>
                <p:nvGrpSpPr>
                  <p:cNvPr id="66" name="Group 65"/>
                  <p:cNvGrpSpPr/>
                  <p:nvPr/>
                </p:nvGrpSpPr>
                <p:grpSpPr>
                  <a:xfrm>
                    <a:off x="4649774" y="5191587"/>
                    <a:ext cx="1109044" cy="1088044"/>
                    <a:chOff x="3104493" y="2312889"/>
                    <a:chExt cx="2372103" cy="2327193"/>
                  </a:xfrm>
                </p:grpSpPr>
                <p:sp>
                  <p:nvSpPr>
                    <p:cNvPr id="68" name="Rectangle 1"/>
                    <p:cNvSpPr/>
                    <p:nvPr/>
                  </p:nvSpPr>
                  <p:spPr>
                    <a:xfrm>
                      <a:off x="3104493" y="2312889"/>
                      <a:ext cx="2372103" cy="2327193"/>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rgbClr val="FFFFFF"/>
                        </a:solidFill>
                        <a:latin typeface="Arial" panose="020B0604020202020204" pitchFamily="34" charset="0"/>
                        <a:cs typeface="Arial" panose="020B0604020202020204" pitchFamily="34" charset="0"/>
                      </a:endParaRPr>
                    </a:p>
                  </p:txBody>
                </p:sp>
                <p:sp>
                  <p:nvSpPr>
                    <p:cNvPr id="69" name="Rectangle 1"/>
                    <p:cNvSpPr/>
                    <p:nvPr/>
                  </p:nvSpPr>
                  <p:spPr>
                    <a:xfrm>
                      <a:off x="3247089" y="2452787"/>
                      <a:ext cx="2086911" cy="2047397"/>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rgbClr val="FFFFFF"/>
                        </a:solidFill>
                        <a:latin typeface="Arial" panose="020B0604020202020204" pitchFamily="34" charset="0"/>
                        <a:cs typeface="Arial" panose="020B0604020202020204" pitchFamily="34" charset="0"/>
                      </a:endParaRPr>
                    </a:p>
                  </p:txBody>
                </p:sp>
              </p:grpSp>
              <p:sp>
                <p:nvSpPr>
                  <p:cNvPr id="67" name="TextBox 66"/>
                  <p:cNvSpPr txBox="1"/>
                  <p:nvPr/>
                </p:nvSpPr>
                <p:spPr>
                  <a:xfrm>
                    <a:off x="4726542" y="5472168"/>
                    <a:ext cx="955510" cy="544468"/>
                  </a:xfrm>
                  <a:prstGeom prst="rect">
                    <a:avLst/>
                  </a:prstGeom>
                  <a:noFill/>
                </p:spPr>
                <p:txBody>
                  <a:bodyPr wrap="square" rtlCol="0">
                    <a:spAutoFit/>
                  </a:bodyPr>
                  <a:lstStyle/>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Machine Learning</a:t>
                    </a:r>
                    <a:endParaRPr lang="en-US" sz="16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36" name="Group 35"/>
                <p:cNvGrpSpPr/>
                <p:nvPr/>
              </p:nvGrpSpPr>
              <p:grpSpPr>
                <a:xfrm>
                  <a:off x="3326394" y="5191587"/>
                  <a:ext cx="1249615" cy="1088044"/>
                  <a:chOff x="3326394" y="5191587"/>
                  <a:chExt cx="1249615" cy="1088044"/>
                </a:xfrm>
              </p:grpSpPr>
              <p:grpSp>
                <p:nvGrpSpPr>
                  <p:cNvPr id="62" name="Group 61"/>
                  <p:cNvGrpSpPr/>
                  <p:nvPr/>
                </p:nvGrpSpPr>
                <p:grpSpPr>
                  <a:xfrm rot="10800000" flipV="1">
                    <a:off x="3385183" y="5191587"/>
                    <a:ext cx="1109044" cy="1088044"/>
                    <a:chOff x="3104493" y="2312889"/>
                    <a:chExt cx="2372103" cy="2327193"/>
                  </a:xfrm>
                </p:grpSpPr>
                <p:sp>
                  <p:nvSpPr>
                    <p:cNvPr id="64" name="Rectangle 1"/>
                    <p:cNvSpPr/>
                    <p:nvPr/>
                  </p:nvSpPr>
                  <p:spPr>
                    <a:xfrm>
                      <a:off x="3104493" y="2312889"/>
                      <a:ext cx="2372103" cy="2327193"/>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rgbClr val="FFFFFF"/>
                        </a:solidFill>
                        <a:latin typeface="Arial" panose="020B0604020202020204" pitchFamily="34" charset="0"/>
                        <a:cs typeface="Arial" panose="020B0604020202020204" pitchFamily="34" charset="0"/>
                      </a:endParaRPr>
                    </a:p>
                  </p:txBody>
                </p:sp>
                <p:sp>
                  <p:nvSpPr>
                    <p:cNvPr id="65" name="Rectangle 1"/>
                    <p:cNvSpPr/>
                    <p:nvPr/>
                  </p:nvSpPr>
                  <p:spPr>
                    <a:xfrm>
                      <a:off x="3247089" y="2452787"/>
                      <a:ext cx="2086911" cy="2047397"/>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rgbClr val="FFFFFF"/>
                        </a:solidFill>
                        <a:latin typeface="Arial" panose="020B0604020202020204" pitchFamily="34" charset="0"/>
                        <a:cs typeface="Arial" panose="020B0604020202020204" pitchFamily="34" charset="0"/>
                      </a:endParaRPr>
                    </a:p>
                  </p:txBody>
                </p:sp>
              </p:grpSp>
              <p:sp>
                <p:nvSpPr>
                  <p:cNvPr id="63" name="TextBox 62"/>
                  <p:cNvSpPr txBox="1"/>
                  <p:nvPr/>
                </p:nvSpPr>
                <p:spPr>
                  <a:xfrm>
                    <a:off x="3326394" y="5284287"/>
                    <a:ext cx="1249615" cy="773719"/>
                  </a:xfrm>
                  <a:prstGeom prst="rect">
                    <a:avLst/>
                  </a:prstGeom>
                  <a:noFill/>
                </p:spPr>
                <p:txBody>
                  <a:bodyPr wrap="square" rtlCol="0">
                    <a:spAutoFit/>
                  </a:bodyPr>
                  <a:lstStyle/>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Natural Language </a:t>
                    </a:r>
                  </a:p>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Processing</a:t>
                    </a:r>
                    <a:endParaRPr lang="en-US" sz="16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37" name="Group 36"/>
                <p:cNvGrpSpPr/>
                <p:nvPr/>
              </p:nvGrpSpPr>
              <p:grpSpPr>
                <a:xfrm>
                  <a:off x="2406151" y="4378723"/>
                  <a:ext cx="1129645" cy="1088044"/>
                  <a:chOff x="2406151" y="4378723"/>
                  <a:chExt cx="1129645" cy="1088044"/>
                </a:xfrm>
              </p:grpSpPr>
              <p:grpSp>
                <p:nvGrpSpPr>
                  <p:cNvPr id="58" name="Group 57"/>
                  <p:cNvGrpSpPr/>
                  <p:nvPr/>
                </p:nvGrpSpPr>
                <p:grpSpPr>
                  <a:xfrm rot="10800000" flipV="1">
                    <a:off x="2416449" y="4378723"/>
                    <a:ext cx="1109044" cy="1088044"/>
                    <a:chOff x="3104493" y="2312889"/>
                    <a:chExt cx="2372103" cy="2327193"/>
                  </a:xfrm>
                </p:grpSpPr>
                <p:sp>
                  <p:nvSpPr>
                    <p:cNvPr id="60" name="Rectangle 1"/>
                    <p:cNvSpPr/>
                    <p:nvPr/>
                  </p:nvSpPr>
                  <p:spPr>
                    <a:xfrm>
                      <a:off x="3104493" y="2312889"/>
                      <a:ext cx="2372103" cy="2327193"/>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61" name="Rectangle 1"/>
                    <p:cNvSpPr/>
                    <p:nvPr/>
                  </p:nvSpPr>
                  <p:spPr>
                    <a:xfrm>
                      <a:off x="3247089" y="2452787"/>
                      <a:ext cx="2086911" cy="2047397"/>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grpSp>
              <p:sp>
                <p:nvSpPr>
                  <p:cNvPr id="59" name="TextBox 58"/>
                  <p:cNvSpPr txBox="1"/>
                  <p:nvPr/>
                </p:nvSpPr>
                <p:spPr>
                  <a:xfrm>
                    <a:off x="2406151" y="4659304"/>
                    <a:ext cx="1129645" cy="544468"/>
                  </a:xfrm>
                  <a:prstGeom prst="rect">
                    <a:avLst/>
                  </a:prstGeom>
                  <a:noFill/>
                </p:spPr>
                <p:txBody>
                  <a:bodyPr wrap="square" rtlCol="0">
                    <a:spAutoFit/>
                  </a:bodyPr>
                  <a:lstStyle/>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Signal Processing</a:t>
                    </a:r>
                    <a:endParaRPr lang="en-US" sz="16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38" name="Group 37"/>
                <p:cNvGrpSpPr/>
                <p:nvPr/>
              </p:nvGrpSpPr>
              <p:grpSpPr>
                <a:xfrm>
                  <a:off x="2196855" y="3133343"/>
                  <a:ext cx="1109044" cy="1088044"/>
                  <a:chOff x="2196855" y="3133343"/>
                  <a:chExt cx="1109044" cy="1088044"/>
                </a:xfrm>
              </p:grpSpPr>
              <p:grpSp>
                <p:nvGrpSpPr>
                  <p:cNvPr id="54" name="Group 53"/>
                  <p:cNvGrpSpPr/>
                  <p:nvPr/>
                </p:nvGrpSpPr>
                <p:grpSpPr>
                  <a:xfrm rot="10800000" flipV="1">
                    <a:off x="2196855" y="3133343"/>
                    <a:ext cx="1109044" cy="1088044"/>
                    <a:chOff x="3104493" y="2312889"/>
                    <a:chExt cx="2372103" cy="2327193"/>
                  </a:xfrm>
                </p:grpSpPr>
                <p:sp>
                  <p:nvSpPr>
                    <p:cNvPr id="56" name="Rectangle 1"/>
                    <p:cNvSpPr/>
                    <p:nvPr/>
                  </p:nvSpPr>
                  <p:spPr>
                    <a:xfrm>
                      <a:off x="3104493" y="2312889"/>
                      <a:ext cx="2372103" cy="2327193"/>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57" name="Rectangle 1"/>
                    <p:cNvSpPr/>
                    <p:nvPr/>
                  </p:nvSpPr>
                  <p:spPr>
                    <a:xfrm>
                      <a:off x="3247089" y="2452787"/>
                      <a:ext cx="2086911" cy="2047397"/>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grpSp>
              <p:sp>
                <p:nvSpPr>
                  <p:cNvPr id="55" name="TextBox 54"/>
                  <p:cNvSpPr txBox="1"/>
                  <p:nvPr/>
                </p:nvSpPr>
                <p:spPr>
                  <a:xfrm>
                    <a:off x="2309111" y="3413924"/>
                    <a:ext cx="884532" cy="544468"/>
                  </a:xfrm>
                  <a:prstGeom prst="rect">
                    <a:avLst/>
                  </a:prstGeom>
                  <a:noFill/>
                </p:spPr>
                <p:txBody>
                  <a:bodyPr wrap="square" rtlCol="0">
                    <a:spAutoFit/>
                  </a:bodyPr>
                  <a:lstStyle/>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Time Series</a:t>
                    </a:r>
                    <a:endParaRPr lang="en-US" sz="16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39" name="Group 38"/>
                <p:cNvGrpSpPr/>
                <p:nvPr/>
              </p:nvGrpSpPr>
              <p:grpSpPr>
                <a:xfrm>
                  <a:off x="2822058" y="2038175"/>
                  <a:ext cx="1116137" cy="1088044"/>
                  <a:chOff x="2822058" y="2038175"/>
                  <a:chExt cx="1116137" cy="1088044"/>
                </a:xfrm>
              </p:grpSpPr>
              <p:grpSp>
                <p:nvGrpSpPr>
                  <p:cNvPr id="50" name="Group 49"/>
                  <p:cNvGrpSpPr/>
                  <p:nvPr/>
                </p:nvGrpSpPr>
                <p:grpSpPr>
                  <a:xfrm rot="10800000" flipV="1">
                    <a:off x="2829151" y="2038175"/>
                    <a:ext cx="1109044" cy="1088044"/>
                    <a:chOff x="3104493" y="2312889"/>
                    <a:chExt cx="2372103" cy="2327193"/>
                  </a:xfrm>
                </p:grpSpPr>
                <p:sp>
                  <p:nvSpPr>
                    <p:cNvPr id="52" name="Rectangle 1"/>
                    <p:cNvSpPr/>
                    <p:nvPr/>
                  </p:nvSpPr>
                  <p:spPr>
                    <a:xfrm>
                      <a:off x="3104493" y="2312889"/>
                      <a:ext cx="2372103" cy="2327193"/>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53" name="Rectangle 1"/>
                    <p:cNvSpPr/>
                    <p:nvPr/>
                  </p:nvSpPr>
                  <p:spPr>
                    <a:xfrm>
                      <a:off x="3247089" y="2452787"/>
                      <a:ext cx="2086911" cy="2047397"/>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grpSp>
              <p:sp>
                <p:nvSpPr>
                  <p:cNvPr id="51" name="TextBox 50"/>
                  <p:cNvSpPr txBox="1"/>
                  <p:nvPr/>
                </p:nvSpPr>
                <p:spPr>
                  <a:xfrm>
                    <a:off x="2822058" y="2416101"/>
                    <a:ext cx="1109042" cy="315219"/>
                  </a:xfrm>
                  <a:prstGeom prst="rect">
                    <a:avLst/>
                  </a:prstGeom>
                  <a:noFill/>
                </p:spPr>
                <p:txBody>
                  <a:bodyPr wrap="square" rtlCol="0">
                    <a:spAutoFit/>
                  </a:bodyPr>
                  <a:lstStyle/>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Simulation</a:t>
                    </a:r>
                    <a:endParaRPr lang="en-US" sz="16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40" name="Group 39"/>
                <p:cNvGrpSpPr/>
                <p:nvPr/>
              </p:nvGrpSpPr>
              <p:grpSpPr>
                <a:xfrm>
                  <a:off x="4017479" y="1605659"/>
                  <a:ext cx="1109044" cy="1088044"/>
                  <a:chOff x="4017479" y="1605659"/>
                  <a:chExt cx="1109044" cy="1088044"/>
                </a:xfrm>
              </p:grpSpPr>
              <p:grpSp>
                <p:nvGrpSpPr>
                  <p:cNvPr id="46" name="Group 45"/>
                  <p:cNvGrpSpPr/>
                  <p:nvPr/>
                </p:nvGrpSpPr>
                <p:grpSpPr>
                  <a:xfrm rot="10800000" flipV="1">
                    <a:off x="4017479" y="1605659"/>
                    <a:ext cx="1109044" cy="1088044"/>
                    <a:chOff x="3104493" y="2312891"/>
                    <a:chExt cx="2372103" cy="2327193"/>
                  </a:xfrm>
                </p:grpSpPr>
                <p:sp>
                  <p:nvSpPr>
                    <p:cNvPr id="48" name="Rectangle 1"/>
                    <p:cNvSpPr/>
                    <p:nvPr/>
                  </p:nvSpPr>
                  <p:spPr>
                    <a:xfrm>
                      <a:off x="3104493" y="2312891"/>
                      <a:ext cx="2372103" cy="2327193"/>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rgbClr val="FFFFFF"/>
                        </a:solidFill>
                        <a:latin typeface="Arial" panose="020B0604020202020204" pitchFamily="34" charset="0"/>
                        <a:cs typeface="Arial" panose="020B0604020202020204" pitchFamily="34" charset="0"/>
                      </a:endParaRPr>
                    </a:p>
                  </p:txBody>
                </p:sp>
                <p:sp>
                  <p:nvSpPr>
                    <p:cNvPr id="49" name="Rectangle 1"/>
                    <p:cNvSpPr/>
                    <p:nvPr/>
                  </p:nvSpPr>
                  <p:spPr>
                    <a:xfrm>
                      <a:off x="3247089" y="2452787"/>
                      <a:ext cx="2086911" cy="2047397"/>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rgbClr val="FFFFFF"/>
                        </a:solidFill>
                        <a:latin typeface="Arial" panose="020B0604020202020204" pitchFamily="34" charset="0"/>
                        <a:cs typeface="Arial" panose="020B0604020202020204" pitchFamily="34" charset="0"/>
                      </a:endParaRPr>
                    </a:p>
                  </p:txBody>
                </p:sp>
              </p:grpSp>
              <p:sp>
                <p:nvSpPr>
                  <p:cNvPr id="47" name="TextBox 46"/>
                  <p:cNvSpPr txBox="1"/>
                  <p:nvPr/>
                </p:nvSpPr>
                <p:spPr>
                  <a:xfrm>
                    <a:off x="4050100" y="1886238"/>
                    <a:ext cx="1043800" cy="544468"/>
                  </a:xfrm>
                  <a:prstGeom prst="rect">
                    <a:avLst/>
                  </a:prstGeom>
                  <a:noFill/>
                </p:spPr>
                <p:txBody>
                  <a:bodyPr wrap="square" rtlCol="0">
                    <a:spAutoFit/>
                  </a:bodyPr>
                  <a:lstStyle/>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Crowd Sourcing</a:t>
                    </a:r>
                    <a:endParaRPr lang="en-US" sz="16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41" name="Group 40"/>
                <p:cNvGrpSpPr/>
                <p:nvPr/>
              </p:nvGrpSpPr>
              <p:grpSpPr>
                <a:xfrm>
                  <a:off x="5205806" y="2038175"/>
                  <a:ext cx="1109044" cy="1088044"/>
                  <a:chOff x="5205806" y="2038175"/>
                  <a:chExt cx="1109044" cy="1088044"/>
                </a:xfrm>
              </p:grpSpPr>
              <p:grpSp>
                <p:nvGrpSpPr>
                  <p:cNvPr id="42" name="Group 41"/>
                  <p:cNvGrpSpPr/>
                  <p:nvPr/>
                </p:nvGrpSpPr>
                <p:grpSpPr>
                  <a:xfrm>
                    <a:off x="5205806" y="2038175"/>
                    <a:ext cx="1109044" cy="1088044"/>
                    <a:chOff x="3104493" y="2312889"/>
                    <a:chExt cx="2372103" cy="2327193"/>
                  </a:xfrm>
                </p:grpSpPr>
                <p:sp>
                  <p:nvSpPr>
                    <p:cNvPr id="44" name="Rectangle 1"/>
                    <p:cNvSpPr/>
                    <p:nvPr/>
                  </p:nvSpPr>
                  <p:spPr>
                    <a:xfrm>
                      <a:off x="3104493" y="2312889"/>
                      <a:ext cx="2372103" cy="2327193"/>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45" name="Rectangle 1"/>
                    <p:cNvSpPr/>
                    <p:nvPr/>
                  </p:nvSpPr>
                  <p:spPr>
                    <a:xfrm>
                      <a:off x="3247089" y="2452787"/>
                      <a:ext cx="2086911" cy="2047397"/>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grpSp>
              <p:sp>
                <p:nvSpPr>
                  <p:cNvPr id="43" name="TextBox 42"/>
                  <p:cNvSpPr txBox="1"/>
                  <p:nvPr/>
                </p:nvSpPr>
                <p:spPr>
                  <a:xfrm>
                    <a:off x="5370426" y="2318756"/>
                    <a:ext cx="779803" cy="544468"/>
                  </a:xfrm>
                  <a:prstGeom prst="rect">
                    <a:avLst/>
                  </a:prstGeom>
                  <a:noFill/>
                </p:spPr>
                <p:txBody>
                  <a:bodyPr wrap="square" rtlCol="0">
                    <a:spAutoFit/>
                  </a:bodyPr>
                  <a:lstStyle/>
                  <a:p>
                    <a:pPr algn="ctr" fontAlgn="b"/>
                    <a:r>
                      <a:rPr lang="en-US" sz="1600" dirty="0" smtClean="0">
                        <a:solidFill>
                          <a:schemeClr val="tx1">
                            <a:lumMod val="50000"/>
                            <a:lumOff val="50000"/>
                          </a:schemeClr>
                        </a:solidFill>
                        <a:latin typeface="Arial" panose="020B0604020202020204" pitchFamily="34" charset="0"/>
                        <a:cs typeface="Arial" panose="020B0604020202020204" pitchFamily="34" charset="0"/>
                      </a:rPr>
                      <a:t>Data Fusion</a:t>
                    </a:r>
                    <a:endParaRPr lang="en-US" sz="1600" dirty="0">
                      <a:solidFill>
                        <a:schemeClr val="tx1">
                          <a:lumMod val="50000"/>
                          <a:lumOff val="50000"/>
                        </a:schemeClr>
                      </a:solidFill>
                      <a:latin typeface="Arial" panose="020B0604020202020204" pitchFamily="34" charset="0"/>
                      <a:cs typeface="Arial" panose="020B0604020202020204" pitchFamily="34" charset="0"/>
                    </a:endParaRPr>
                  </a:p>
                </p:txBody>
              </p:sp>
            </p:grpSp>
          </p:grpSp>
          <p:grpSp>
            <p:nvGrpSpPr>
              <p:cNvPr id="17" name="Group 16"/>
              <p:cNvGrpSpPr/>
              <p:nvPr/>
            </p:nvGrpSpPr>
            <p:grpSpPr>
              <a:xfrm>
                <a:off x="3382883" y="2767161"/>
                <a:ext cx="2378237" cy="2350968"/>
                <a:chOff x="3382883" y="2767161"/>
                <a:chExt cx="2378237" cy="2350968"/>
              </a:xfrm>
            </p:grpSpPr>
            <p:grpSp>
              <p:nvGrpSpPr>
                <p:cNvPr id="18" name="Group 17"/>
                <p:cNvGrpSpPr/>
                <p:nvPr/>
              </p:nvGrpSpPr>
              <p:grpSpPr>
                <a:xfrm>
                  <a:off x="3382883" y="2767161"/>
                  <a:ext cx="2378237" cy="2350968"/>
                  <a:chOff x="3186668" y="2234408"/>
                  <a:chExt cx="2832981" cy="2800498"/>
                </a:xfrm>
              </p:grpSpPr>
              <p:sp>
                <p:nvSpPr>
                  <p:cNvPr id="24" name="Freeform 23"/>
                  <p:cNvSpPr/>
                  <p:nvPr/>
                </p:nvSpPr>
                <p:spPr>
                  <a:xfrm rot="12000000" flipV="1">
                    <a:off x="3936792" y="4340109"/>
                    <a:ext cx="590142" cy="694797"/>
                  </a:xfrm>
                  <a:custGeom>
                    <a:avLst/>
                    <a:gdLst>
                      <a:gd name="connsiteX0" fmla="*/ 297286 w 612861"/>
                      <a:gd name="connsiteY0" fmla="*/ 0 h 721542"/>
                      <a:gd name="connsiteX1" fmla="*/ 315574 w 612861"/>
                      <a:gd name="connsiteY1" fmla="*/ 0 h 721542"/>
                      <a:gd name="connsiteX2" fmla="*/ 315574 w 612861"/>
                      <a:gd name="connsiteY2" fmla="*/ 335626 h 721542"/>
                      <a:gd name="connsiteX3" fmla="*/ 612861 w 612861"/>
                      <a:gd name="connsiteY3" fmla="*/ 335626 h 721542"/>
                      <a:gd name="connsiteX4" fmla="*/ 308061 w 612861"/>
                      <a:gd name="connsiteY4" fmla="*/ 721542 h 721542"/>
                      <a:gd name="connsiteX5" fmla="*/ 306430 w 612861"/>
                      <a:gd name="connsiteY5" fmla="*/ 716743 h 721542"/>
                      <a:gd name="connsiteX6" fmla="*/ 304800 w 612861"/>
                      <a:gd name="connsiteY6" fmla="*/ 721542 h 721542"/>
                      <a:gd name="connsiteX7" fmla="*/ 0 w 612861"/>
                      <a:gd name="connsiteY7" fmla="*/ 335626 h 721542"/>
                      <a:gd name="connsiteX8" fmla="*/ 297286 w 612861"/>
                      <a:gd name="connsiteY8" fmla="*/ 335626 h 72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861" h="721542">
                        <a:moveTo>
                          <a:pt x="297286" y="0"/>
                        </a:moveTo>
                        <a:lnTo>
                          <a:pt x="315574" y="0"/>
                        </a:lnTo>
                        <a:lnTo>
                          <a:pt x="315574" y="335626"/>
                        </a:lnTo>
                        <a:lnTo>
                          <a:pt x="612861" y="335626"/>
                        </a:lnTo>
                        <a:cubicBezTo>
                          <a:pt x="444074" y="403632"/>
                          <a:pt x="356403" y="560129"/>
                          <a:pt x="308061" y="721542"/>
                        </a:cubicBezTo>
                        <a:lnTo>
                          <a:pt x="306430" y="716743"/>
                        </a:lnTo>
                        <a:lnTo>
                          <a:pt x="304800" y="721542"/>
                        </a:lnTo>
                        <a:cubicBezTo>
                          <a:pt x="256458" y="560129"/>
                          <a:pt x="168787" y="403632"/>
                          <a:pt x="0" y="335626"/>
                        </a:cubicBezTo>
                        <a:lnTo>
                          <a:pt x="297286" y="335626"/>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25" name="Freeform 24"/>
                  <p:cNvSpPr/>
                  <p:nvPr/>
                </p:nvSpPr>
                <p:spPr>
                  <a:xfrm rot="13200000">
                    <a:off x="5005885" y="2488388"/>
                    <a:ext cx="590142" cy="694796"/>
                  </a:xfrm>
                  <a:custGeom>
                    <a:avLst/>
                    <a:gdLst>
                      <a:gd name="connsiteX0" fmla="*/ 297286 w 612861"/>
                      <a:gd name="connsiteY0" fmla="*/ 0 h 721542"/>
                      <a:gd name="connsiteX1" fmla="*/ 315574 w 612861"/>
                      <a:gd name="connsiteY1" fmla="*/ 0 h 721542"/>
                      <a:gd name="connsiteX2" fmla="*/ 315574 w 612861"/>
                      <a:gd name="connsiteY2" fmla="*/ 335626 h 721542"/>
                      <a:gd name="connsiteX3" fmla="*/ 612861 w 612861"/>
                      <a:gd name="connsiteY3" fmla="*/ 335626 h 721542"/>
                      <a:gd name="connsiteX4" fmla="*/ 308061 w 612861"/>
                      <a:gd name="connsiteY4" fmla="*/ 721542 h 721542"/>
                      <a:gd name="connsiteX5" fmla="*/ 306430 w 612861"/>
                      <a:gd name="connsiteY5" fmla="*/ 716743 h 721542"/>
                      <a:gd name="connsiteX6" fmla="*/ 304800 w 612861"/>
                      <a:gd name="connsiteY6" fmla="*/ 721542 h 721542"/>
                      <a:gd name="connsiteX7" fmla="*/ 0 w 612861"/>
                      <a:gd name="connsiteY7" fmla="*/ 335626 h 721542"/>
                      <a:gd name="connsiteX8" fmla="*/ 297286 w 612861"/>
                      <a:gd name="connsiteY8" fmla="*/ 335626 h 72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861" h="721542">
                        <a:moveTo>
                          <a:pt x="297286" y="0"/>
                        </a:moveTo>
                        <a:lnTo>
                          <a:pt x="315574" y="0"/>
                        </a:lnTo>
                        <a:lnTo>
                          <a:pt x="315574" y="335626"/>
                        </a:lnTo>
                        <a:lnTo>
                          <a:pt x="612861" y="335626"/>
                        </a:lnTo>
                        <a:cubicBezTo>
                          <a:pt x="444074" y="403632"/>
                          <a:pt x="356403" y="560129"/>
                          <a:pt x="308061" y="721542"/>
                        </a:cubicBezTo>
                        <a:lnTo>
                          <a:pt x="306430" y="716743"/>
                        </a:lnTo>
                        <a:lnTo>
                          <a:pt x="304800" y="721542"/>
                        </a:lnTo>
                        <a:cubicBezTo>
                          <a:pt x="256458" y="560129"/>
                          <a:pt x="168787" y="403632"/>
                          <a:pt x="0" y="335626"/>
                        </a:cubicBezTo>
                        <a:lnTo>
                          <a:pt x="297286" y="335626"/>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26" name="Freeform 25"/>
                  <p:cNvSpPr/>
                  <p:nvPr/>
                </p:nvSpPr>
                <p:spPr>
                  <a:xfrm rot="14400000" flipV="1">
                    <a:off x="3367941" y="3862785"/>
                    <a:ext cx="590143" cy="694796"/>
                  </a:xfrm>
                  <a:custGeom>
                    <a:avLst/>
                    <a:gdLst>
                      <a:gd name="connsiteX0" fmla="*/ 297286 w 612861"/>
                      <a:gd name="connsiteY0" fmla="*/ 0 h 721542"/>
                      <a:gd name="connsiteX1" fmla="*/ 315574 w 612861"/>
                      <a:gd name="connsiteY1" fmla="*/ 0 h 721542"/>
                      <a:gd name="connsiteX2" fmla="*/ 315574 w 612861"/>
                      <a:gd name="connsiteY2" fmla="*/ 335626 h 721542"/>
                      <a:gd name="connsiteX3" fmla="*/ 612861 w 612861"/>
                      <a:gd name="connsiteY3" fmla="*/ 335626 h 721542"/>
                      <a:gd name="connsiteX4" fmla="*/ 308061 w 612861"/>
                      <a:gd name="connsiteY4" fmla="*/ 721542 h 721542"/>
                      <a:gd name="connsiteX5" fmla="*/ 306430 w 612861"/>
                      <a:gd name="connsiteY5" fmla="*/ 716743 h 721542"/>
                      <a:gd name="connsiteX6" fmla="*/ 304800 w 612861"/>
                      <a:gd name="connsiteY6" fmla="*/ 721542 h 721542"/>
                      <a:gd name="connsiteX7" fmla="*/ 0 w 612861"/>
                      <a:gd name="connsiteY7" fmla="*/ 335626 h 721542"/>
                      <a:gd name="connsiteX8" fmla="*/ 297286 w 612861"/>
                      <a:gd name="connsiteY8" fmla="*/ 335626 h 72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861" h="721542">
                        <a:moveTo>
                          <a:pt x="297286" y="0"/>
                        </a:moveTo>
                        <a:lnTo>
                          <a:pt x="315574" y="0"/>
                        </a:lnTo>
                        <a:lnTo>
                          <a:pt x="315574" y="335626"/>
                        </a:lnTo>
                        <a:lnTo>
                          <a:pt x="612861" y="335626"/>
                        </a:lnTo>
                        <a:cubicBezTo>
                          <a:pt x="444074" y="403632"/>
                          <a:pt x="356403" y="560129"/>
                          <a:pt x="308061" y="721542"/>
                        </a:cubicBezTo>
                        <a:lnTo>
                          <a:pt x="306430" y="716743"/>
                        </a:lnTo>
                        <a:lnTo>
                          <a:pt x="304800" y="721542"/>
                        </a:lnTo>
                        <a:cubicBezTo>
                          <a:pt x="256458" y="560129"/>
                          <a:pt x="168787" y="403632"/>
                          <a:pt x="0" y="335626"/>
                        </a:cubicBezTo>
                        <a:lnTo>
                          <a:pt x="297286" y="335626"/>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27" name="Freeform 26"/>
                  <p:cNvSpPr/>
                  <p:nvPr/>
                </p:nvSpPr>
                <p:spPr>
                  <a:xfrm rot="15600000">
                    <a:off x="5377178" y="3131483"/>
                    <a:ext cx="590143" cy="694798"/>
                  </a:xfrm>
                  <a:custGeom>
                    <a:avLst/>
                    <a:gdLst>
                      <a:gd name="connsiteX0" fmla="*/ 297286 w 612861"/>
                      <a:gd name="connsiteY0" fmla="*/ 0 h 721542"/>
                      <a:gd name="connsiteX1" fmla="*/ 315574 w 612861"/>
                      <a:gd name="connsiteY1" fmla="*/ 0 h 721542"/>
                      <a:gd name="connsiteX2" fmla="*/ 315574 w 612861"/>
                      <a:gd name="connsiteY2" fmla="*/ 335626 h 721542"/>
                      <a:gd name="connsiteX3" fmla="*/ 612861 w 612861"/>
                      <a:gd name="connsiteY3" fmla="*/ 335626 h 721542"/>
                      <a:gd name="connsiteX4" fmla="*/ 308061 w 612861"/>
                      <a:gd name="connsiteY4" fmla="*/ 721542 h 721542"/>
                      <a:gd name="connsiteX5" fmla="*/ 306430 w 612861"/>
                      <a:gd name="connsiteY5" fmla="*/ 716743 h 721542"/>
                      <a:gd name="connsiteX6" fmla="*/ 304800 w 612861"/>
                      <a:gd name="connsiteY6" fmla="*/ 721542 h 721542"/>
                      <a:gd name="connsiteX7" fmla="*/ 0 w 612861"/>
                      <a:gd name="connsiteY7" fmla="*/ 335626 h 721542"/>
                      <a:gd name="connsiteX8" fmla="*/ 297286 w 612861"/>
                      <a:gd name="connsiteY8" fmla="*/ 335626 h 72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861" h="721542">
                        <a:moveTo>
                          <a:pt x="297286" y="0"/>
                        </a:moveTo>
                        <a:lnTo>
                          <a:pt x="315574" y="0"/>
                        </a:lnTo>
                        <a:lnTo>
                          <a:pt x="315574" y="335626"/>
                        </a:lnTo>
                        <a:lnTo>
                          <a:pt x="612861" y="335626"/>
                        </a:lnTo>
                        <a:cubicBezTo>
                          <a:pt x="444074" y="403632"/>
                          <a:pt x="356403" y="560129"/>
                          <a:pt x="308061" y="721542"/>
                        </a:cubicBezTo>
                        <a:lnTo>
                          <a:pt x="306430" y="716743"/>
                        </a:lnTo>
                        <a:lnTo>
                          <a:pt x="304800" y="721542"/>
                        </a:lnTo>
                        <a:cubicBezTo>
                          <a:pt x="256458" y="560129"/>
                          <a:pt x="168787" y="403632"/>
                          <a:pt x="0" y="335626"/>
                        </a:cubicBezTo>
                        <a:lnTo>
                          <a:pt x="297286" y="335626"/>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28" name="Freeform 27"/>
                  <p:cNvSpPr/>
                  <p:nvPr/>
                </p:nvSpPr>
                <p:spPr>
                  <a:xfrm rot="16800000" flipV="1">
                    <a:off x="3238992" y="3131485"/>
                    <a:ext cx="590145" cy="694794"/>
                  </a:xfrm>
                  <a:custGeom>
                    <a:avLst/>
                    <a:gdLst>
                      <a:gd name="connsiteX0" fmla="*/ 297286 w 612861"/>
                      <a:gd name="connsiteY0" fmla="*/ 0 h 721542"/>
                      <a:gd name="connsiteX1" fmla="*/ 315574 w 612861"/>
                      <a:gd name="connsiteY1" fmla="*/ 0 h 721542"/>
                      <a:gd name="connsiteX2" fmla="*/ 315574 w 612861"/>
                      <a:gd name="connsiteY2" fmla="*/ 335626 h 721542"/>
                      <a:gd name="connsiteX3" fmla="*/ 612861 w 612861"/>
                      <a:gd name="connsiteY3" fmla="*/ 335626 h 721542"/>
                      <a:gd name="connsiteX4" fmla="*/ 308061 w 612861"/>
                      <a:gd name="connsiteY4" fmla="*/ 721542 h 721542"/>
                      <a:gd name="connsiteX5" fmla="*/ 306430 w 612861"/>
                      <a:gd name="connsiteY5" fmla="*/ 716743 h 721542"/>
                      <a:gd name="connsiteX6" fmla="*/ 304800 w 612861"/>
                      <a:gd name="connsiteY6" fmla="*/ 721542 h 721542"/>
                      <a:gd name="connsiteX7" fmla="*/ 0 w 612861"/>
                      <a:gd name="connsiteY7" fmla="*/ 335626 h 721542"/>
                      <a:gd name="connsiteX8" fmla="*/ 297286 w 612861"/>
                      <a:gd name="connsiteY8" fmla="*/ 335626 h 72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861" h="721542">
                        <a:moveTo>
                          <a:pt x="297286" y="0"/>
                        </a:moveTo>
                        <a:lnTo>
                          <a:pt x="315574" y="0"/>
                        </a:lnTo>
                        <a:lnTo>
                          <a:pt x="315574" y="335626"/>
                        </a:lnTo>
                        <a:lnTo>
                          <a:pt x="612861" y="335626"/>
                        </a:lnTo>
                        <a:cubicBezTo>
                          <a:pt x="444074" y="403632"/>
                          <a:pt x="356403" y="560129"/>
                          <a:pt x="308061" y="721542"/>
                        </a:cubicBezTo>
                        <a:lnTo>
                          <a:pt x="306430" y="716743"/>
                        </a:lnTo>
                        <a:lnTo>
                          <a:pt x="304800" y="721542"/>
                        </a:lnTo>
                        <a:cubicBezTo>
                          <a:pt x="256458" y="560129"/>
                          <a:pt x="168787" y="403632"/>
                          <a:pt x="0" y="335626"/>
                        </a:cubicBezTo>
                        <a:lnTo>
                          <a:pt x="297286" y="335626"/>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29" name="Freeform 28"/>
                  <p:cNvSpPr/>
                  <p:nvPr/>
                </p:nvSpPr>
                <p:spPr>
                  <a:xfrm rot="18000000">
                    <a:off x="5248229" y="3862784"/>
                    <a:ext cx="590145" cy="694798"/>
                  </a:xfrm>
                  <a:custGeom>
                    <a:avLst/>
                    <a:gdLst>
                      <a:gd name="connsiteX0" fmla="*/ 297286 w 612861"/>
                      <a:gd name="connsiteY0" fmla="*/ 0 h 721542"/>
                      <a:gd name="connsiteX1" fmla="*/ 315574 w 612861"/>
                      <a:gd name="connsiteY1" fmla="*/ 0 h 721542"/>
                      <a:gd name="connsiteX2" fmla="*/ 315574 w 612861"/>
                      <a:gd name="connsiteY2" fmla="*/ 335626 h 721542"/>
                      <a:gd name="connsiteX3" fmla="*/ 612861 w 612861"/>
                      <a:gd name="connsiteY3" fmla="*/ 335626 h 721542"/>
                      <a:gd name="connsiteX4" fmla="*/ 308061 w 612861"/>
                      <a:gd name="connsiteY4" fmla="*/ 721542 h 721542"/>
                      <a:gd name="connsiteX5" fmla="*/ 306430 w 612861"/>
                      <a:gd name="connsiteY5" fmla="*/ 716743 h 721542"/>
                      <a:gd name="connsiteX6" fmla="*/ 304800 w 612861"/>
                      <a:gd name="connsiteY6" fmla="*/ 721542 h 721542"/>
                      <a:gd name="connsiteX7" fmla="*/ 0 w 612861"/>
                      <a:gd name="connsiteY7" fmla="*/ 335626 h 721542"/>
                      <a:gd name="connsiteX8" fmla="*/ 297286 w 612861"/>
                      <a:gd name="connsiteY8" fmla="*/ 335626 h 72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861" h="721542">
                        <a:moveTo>
                          <a:pt x="297286" y="0"/>
                        </a:moveTo>
                        <a:lnTo>
                          <a:pt x="315574" y="0"/>
                        </a:lnTo>
                        <a:lnTo>
                          <a:pt x="315574" y="335626"/>
                        </a:lnTo>
                        <a:lnTo>
                          <a:pt x="612861" y="335626"/>
                        </a:lnTo>
                        <a:cubicBezTo>
                          <a:pt x="444074" y="403632"/>
                          <a:pt x="356403" y="560129"/>
                          <a:pt x="308061" y="721542"/>
                        </a:cubicBezTo>
                        <a:lnTo>
                          <a:pt x="306430" y="716743"/>
                        </a:lnTo>
                        <a:lnTo>
                          <a:pt x="304800" y="721542"/>
                        </a:lnTo>
                        <a:cubicBezTo>
                          <a:pt x="256458" y="560129"/>
                          <a:pt x="168787" y="403632"/>
                          <a:pt x="0" y="335626"/>
                        </a:cubicBezTo>
                        <a:lnTo>
                          <a:pt x="297286" y="335626"/>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30" name="Freeform 29"/>
                  <p:cNvSpPr/>
                  <p:nvPr/>
                </p:nvSpPr>
                <p:spPr>
                  <a:xfrm rot="19200000" flipV="1">
                    <a:off x="3610284" y="2488389"/>
                    <a:ext cx="590144" cy="694794"/>
                  </a:xfrm>
                  <a:custGeom>
                    <a:avLst/>
                    <a:gdLst>
                      <a:gd name="connsiteX0" fmla="*/ 297286 w 612861"/>
                      <a:gd name="connsiteY0" fmla="*/ 0 h 721542"/>
                      <a:gd name="connsiteX1" fmla="*/ 315574 w 612861"/>
                      <a:gd name="connsiteY1" fmla="*/ 0 h 721542"/>
                      <a:gd name="connsiteX2" fmla="*/ 315574 w 612861"/>
                      <a:gd name="connsiteY2" fmla="*/ 335626 h 721542"/>
                      <a:gd name="connsiteX3" fmla="*/ 612861 w 612861"/>
                      <a:gd name="connsiteY3" fmla="*/ 335626 h 721542"/>
                      <a:gd name="connsiteX4" fmla="*/ 308061 w 612861"/>
                      <a:gd name="connsiteY4" fmla="*/ 721542 h 721542"/>
                      <a:gd name="connsiteX5" fmla="*/ 306430 w 612861"/>
                      <a:gd name="connsiteY5" fmla="*/ 716743 h 721542"/>
                      <a:gd name="connsiteX6" fmla="*/ 304800 w 612861"/>
                      <a:gd name="connsiteY6" fmla="*/ 721542 h 721542"/>
                      <a:gd name="connsiteX7" fmla="*/ 0 w 612861"/>
                      <a:gd name="connsiteY7" fmla="*/ 335626 h 721542"/>
                      <a:gd name="connsiteX8" fmla="*/ 297286 w 612861"/>
                      <a:gd name="connsiteY8" fmla="*/ 335626 h 72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861" h="721542">
                        <a:moveTo>
                          <a:pt x="297286" y="0"/>
                        </a:moveTo>
                        <a:lnTo>
                          <a:pt x="315574" y="0"/>
                        </a:lnTo>
                        <a:lnTo>
                          <a:pt x="315574" y="335626"/>
                        </a:lnTo>
                        <a:lnTo>
                          <a:pt x="612861" y="335626"/>
                        </a:lnTo>
                        <a:cubicBezTo>
                          <a:pt x="444074" y="403632"/>
                          <a:pt x="356403" y="560129"/>
                          <a:pt x="308061" y="721542"/>
                        </a:cubicBezTo>
                        <a:lnTo>
                          <a:pt x="306430" y="716743"/>
                        </a:lnTo>
                        <a:lnTo>
                          <a:pt x="304800" y="721542"/>
                        </a:lnTo>
                        <a:cubicBezTo>
                          <a:pt x="256458" y="560129"/>
                          <a:pt x="168787" y="403632"/>
                          <a:pt x="0" y="335626"/>
                        </a:cubicBezTo>
                        <a:lnTo>
                          <a:pt x="297286" y="335626"/>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31" name="Freeform 30"/>
                  <p:cNvSpPr/>
                  <p:nvPr/>
                </p:nvSpPr>
                <p:spPr>
                  <a:xfrm rot="20400000">
                    <a:off x="4679375" y="4340110"/>
                    <a:ext cx="590144" cy="694794"/>
                  </a:xfrm>
                  <a:custGeom>
                    <a:avLst/>
                    <a:gdLst>
                      <a:gd name="connsiteX0" fmla="*/ 297286 w 612861"/>
                      <a:gd name="connsiteY0" fmla="*/ 0 h 721542"/>
                      <a:gd name="connsiteX1" fmla="*/ 315574 w 612861"/>
                      <a:gd name="connsiteY1" fmla="*/ 0 h 721542"/>
                      <a:gd name="connsiteX2" fmla="*/ 315574 w 612861"/>
                      <a:gd name="connsiteY2" fmla="*/ 335626 h 721542"/>
                      <a:gd name="connsiteX3" fmla="*/ 612861 w 612861"/>
                      <a:gd name="connsiteY3" fmla="*/ 335626 h 721542"/>
                      <a:gd name="connsiteX4" fmla="*/ 308061 w 612861"/>
                      <a:gd name="connsiteY4" fmla="*/ 721542 h 721542"/>
                      <a:gd name="connsiteX5" fmla="*/ 306430 w 612861"/>
                      <a:gd name="connsiteY5" fmla="*/ 716743 h 721542"/>
                      <a:gd name="connsiteX6" fmla="*/ 304800 w 612861"/>
                      <a:gd name="connsiteY6" fmla="*/ 721542 h 721542"/>
                      <a:gd name="connsiteX7" fmla="*/ 0 w 612861"/>
                      <a:gd name="connsiteY7" fmla="*/ 335626 h 721542"/>
                      <a:gd name="connsiteX8" fmla="*/ 297286 w 612861"/>
                      <a:gd name="connsiteY8" fmla="*/ 335626 h 72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861" h="721542">
                        <a:moveTo>
                          <a:pt x="297286" y="0"/>
                        </a:moveTo>
                        <a:lnTo>
                          <a:pt x="315574" y="0"/>
                        </a:lnTo>
                        <a:lnTo>
                          <a:pt x="315574" y="335626"/>
                        </a:lnTo>
                        <a:lnTo>
                          <a:pt x="612861" y="335626"/>
                        </a:lnTo>
                        <a:cubicBezTo>
                          <a:pt x="444074" y="403632"/>
                          <a:pt x="356403" y="560129"/>
                          <a:pt x="308061" y="721542"/>
                        </a:cubicBezTo>
                        <a:lnTo>
                          <a:pt x="306430" y="716743"/>
                        </a:lnTo>
                        <a:lnTo>
                          <a:pt x="304800" y="721542"/>
                        </a:lnTo>
                        <a:cubicBezTo>
                          <a:pt x="256458" y="560129"/>
                          <a:pt x="168787" y="403632"/>
                          <a:pt x="0" y="335626"/>
                        </a:cubicBezTo>
                        <a:lnTo>
                          <a:pt x="297286" y="335626"/>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32" name="Freeform 31"/>
                  <p:cNvSpPr/>
                  <p:nvPr/>
                </p:nvSpPr>
                <p:spPr>
                  <a:xfrm flipV="1">
                    <a:off x="4308084" y="2234408"/>
                    <a:ext cx="590146" cy="694796"/>
                  </a:xfrm>
                  <a:custGeom>
                    <a:avLst/>
                    <a:gdLst>
                      <a:gd name="connsiteX0" fmla="*/ 297286 w 612861"/>
                      <a:gd name="connsiteY0" fmla="*/ 0 h 721542"/>
                      <a:gd name="connsiteX1" fmla="*/ 315574 w 612861"/>
                      <a:gd name="connsiteY1" fmla="*/ 0 h 721542"/>
                      <a:gd name="connsiteX2" fmla="*/ 315574 w 612861"/>
                      <a:gd name="connsiteY2" fmla="*/ 335626 h 721542"/>
                      <a:gd name="connsiteX3" fmla="*/ 612861 w 612861"/>
                      <a:gd name="connsiteY3" fmla="*/ 335626 h 721542"/>
                      <a:gd name="connsiteX4" fmla="*/ 308061 w 612861"/>
                      <a:gd name="connsiteY4" fmla="*/ 721542 h 721542"/>
                      <a:gd name="connsiteX5" fmla="*/ 306430 w 612861"/>
                      <a:gd name="connsiteY5" fmla="*/ 716743 h 721542"/>
                      <a:gd name="connsiteX6" fmla="*/ 304800 w 612861"/>
                      <a:gd name="connsiteY6" fmla="*/ 721542 h 721542"/>
                      <a:gd name="connsiteX7" fmla="*/ 0 w 612861"/>
                      <a:gd name="connsiteY7" fmla="*/ 335626 h 721542"/>
                      <a:gd name="connsiteX8" fmla="*/ 297286 w 612861"/>
                      <a:gd name="connsiteY8" fmla="*/ 335626 h 72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861" h="721542">
                        <a:moveTo>
                          <a:pt x="297286" y="0"/>
                        </a:moveTo>
                        <a:lnTo>
                          <a:pt x="315574" y="0"/>
                        </a:lnTo>
                        <a:lnTo>
                          <a:pt x="315574" y="335626"/>
                        </a:lnTo>
                        <a:lnTo>
                          <a:pt x="612861" y="335626"/>
                        </a:lnTo>
                        <a:cubicBezTo>
                          <a:pt x="444074" y="403632"/>
                          <a:pt x="356403" y="560129"/>
                          <a:pt x="308061" y="721542"/>
                        </a:cubicBezTo>
                        <a:lnTo>
                          <a:pt x="306430" y="716743"/>
                        </a:lnTo>
                        <a:lnTo>
                          <a:pt x="304800" y="721542"/>
                        </a:lnTo>
                        <a:cubicBezTo>
                          <a:pt x="256458" y="560129"/>
                          <a:pt x="168787" y="403632"/>
                          <a:pt x="0" y="335626"/>
                        </a:cubicBezTo>
                        <a:lnTo>
                          <a:pt x="297286" y="335626"/>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grpSp>
            <p:grpSp>
              <p:nvGrpSpPr>
                <p:cNvPr id="19" name="Group 18"/>
                <p:cNvGrpSpPr/>
                <p:nvPr/>
              </p:nvGrpSpPr>
              <p:grpSpPr>
                <a:xfrm>
                  <a:off x="3864057" y="3296829"/>
                  <a:ext cx="1417008" cy="1291631"/>
                  <a:chOff x="3864057" y="3296829"/>
                  <a:chExt cx="1417008" cy="1291631"/>
                </a:xfrm>
              </p:grpSpPr>
              <p:grpSp>
                <p:nvGrpSpPr>
                  <p:cNvPr id="20" name="Group 19"/>
                  <p:cNvGrpSpPr/>
                  <p:nvPr/>
                </p:nvGrpSpPr>
                <p:grpSpPr>
                  <a:xfrm>
                    <a:off x="3913720" y="3296829"/>
                    <a:ext cx="1316560" cy="1291631"/>
                    <a:chOff x="3944875" y="3021576"/>
                    <a:chExt cx="1316560" cy="1291631"/>
                  </a:xfrm>
                </p:grpSpPr>
                <p:sp>
                  <p:nvSpPr>
                    <p:cNvPr id="22" name="Rectangle 1"/>
                    <p:cNvSpPr/>
                    <p:nvPr/>
                  </p:nvSpPr>
                  <p:spPr>
                    <a:xfrm>
                      <a:off x="3944875" y="3021576"/>
                      <a:ext cx="1316560" cy="1291631"/>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sp>
                  <p:nvSpPr>
                    <p:cNvPr id="23" name="Rectangle 1"/>
                    <p:cNvSpPr/>
                    <p:nvPr/>
                  </p:nvSpPr>
                  <p:spPr>
                    <a:xfrm>
                      <a:off x="4024020" y="3099222"/>
                      <a:ext cx="1158273" cy="1136339"/>
                    </a:xfrm>
                    <a:custGeom>
                      <a:avLst/>
                      <a:gdLst>
                        <a:gd name="connsiteX0" fmla="*/ 0 w 1123950"/>
                        <a:gd name="connsiteY0" fmla="*/ 0 h 1123950"/>
                        <a:gd name="connsiteX1" fmla="*/ 1123950 w 1123950"/>
                        <a:gd name="connsiteY1" fmla="*/ 0 h 1123950"/>
                        <a:gd name="connsiteX2" fmla="*/ 1123950 w 1123950"/>
                        <a:gd name="connsiteY2" fmla="*/ 1123950 h 1123950"/>
                        <a:gd name="connsiteX3" fmla="*/ 0 w 1123950"/>
                        <a:gd name="connsiteY3" fmla="*/ 1123950 h 1123950"/>
                        <a:gd name="connsiteX4" fmla="*/ 0 w 1123950"/>
                        <a:gd name="connsiteY4" fmla="*/ 0 h 1123950"/>
                        <a:gd name="connsiteX0" fmla="*/ 0 w 1346200"/>
                        <a:gd name="connsiteY0" fmla="*/ 88900 h 1123950"/>
                        <a:gd name="connsiteX1" fmla="*/ 1346200 w 1346200"/>
                        <a:gd name="connsiteY1" fmla="*/ 0 h 1123950"/>
                        <a:gd name="connsiteX2" fmla="*/ 1346200 w 1346200"/>
                        <a:gd name="connsiteY2" fmla="*/ 1123950 h 1123950"/>
                        <a:gd name="connsiteX3" fmla="*/ 222250 w 1346200"/>
                        <a:gd name="connsiteY3" fmla="*/ 1123950 h 1123950"/>
                        <a:gd name="connsiteX4" fmla="*/ 0 w 1346200"/>
                        <a:gd name="connsiteY4" fmla="*/ 88900 h 1123950"/>
                        <a:gd name="connsiteX0" fmla="*/ 304800 w 1651000"/>
                        <a:gd name="connsiteY0" fmla="*/ 88900 h 1123950"/>
                        <a:gd name="connsiteX1" fmla="*/ 1651000 w 1651000"/>
                        <a:gd name="connsiteY1" fmla="*/ 0 h 1123950"/>
                        <a:gd name="connsiteX2" fmla="*/ 1651000 w 1651000"/>
                        <a:gd name="connsiteY2" fmla="*/ 1123950 h 1123950"/>
                        <a:gd name="connsiteX3" fmla="*/ 0 w 1651000"/>
                        <a:gd name="connsiteY3" fmla="*/ 577850 h 1123950"/>
                        <a:gd name="connsiteX4" fmla="*/ 304800 w 1651000"/>
                        <a:gd name="connsiteY4" fmla="*/ 88900 h 1123950"/>
                        <a:gd name="connsiteX0" fmla="*/ 304800 w 1651000"/>
                        <a:gd name="connsiteY0" fmla="*/ 285750 h 1320800"/>
                        <a:gd name="connsiteX1" fmla="*/ 1003300 w 1651000"/>
                        <a:gd name="connsiteY1" fmla="*/ 0 h 1320800"/>
                        <a:gd name="connsiteX2" fmla="*/ 1651000 w 1651000"/>
                        <a:gd name="connsiteY2" fmla="*/ 1320800 h 1320800"/>
                        <a:gd name="connsiteX3" fmla="*/ 0 w 1651000"/>
                        <a:gd name="connsiteY3" fmla="*/ 774700 h 1320800"/>
                        <a:gd name="connsiteX4" fmla="*/ 304800 w 1651000"/>
                        <a:gd name="connsiteY4" fmla="*/ 285750 h 1320800"/>
                        <a:gd name="connsiteX0" fmla="*/ 304800 w 1695450"/>
                        <a:gd name="connsiteY0" fmla="*/ 285750 h 774700"/>
                        <a:gd name="connsiteX1" fmla="*/ 1003300 w 1695450"/>
                        <a:gd name="connsiteY1" fmla="*/ 0 h 774700"/>
                        <a:gd name="connsiteX2" fmla="*/ 1695450 w 1695450"/>
                        <a:gd name="connsiteY2" fmla="*/ 44450 h 774700"/>
                        <a:gd name="connsiteX3" fmla="*/ 0 w 1695450"/>
                        <a:gd name="connsiteY3" fmla="*/ 774700 h 774700"/>
                        <a:gd name="connsiteX4" fmla="*/ 304800 w 1695450"/>
                        <a:gd name="connsiteY4" fmla="*/ 285750 h 774700"/>
                        <a:gd name="connsiteX0" fmla="*/ 304800 w 1695450"/>
                        <a:gd name="connsiteY0" fmla="*/ 285750 h 774700"/>
                        <a:gd name="connsiteX1" fmla="*/ 1003300 w 1695450"/>
                        <a:gd name="connsiteY1" fmla="*/ 0 h 774700"/>
                        <a:gd name="connsiteX2" fmla="*/ 1695450 w 1695450"/>
                        <a:gd name="connsiteY2" fmla="*/ 44450 h 774700"/>
                        <a:gd name="connsiteX3" fmla="*/ 908050 w 1695450"/>
                        <a:gd name="connsiteY3" fmla="*/ 387350 h 774700"/>
                        <a:gd name="connsiteX4" fmla="*/ 0 w 1695450"/>
                        <a:gd name="connsiteY4" fmla="*/ 774700 h 774700"/>
                        <a:gd name="connsiteX5" fmla="*/ 304800 w 169545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0 w 2171700"/>
                        <a:gd name="connsiteY4" fmla="*/ 774700 h 774700"/>
                        <a:gd name="connsiteX5" fmla="*/ 304800 w 2171700"/>
                        <a:gd name="connsiteY5" fmla="*/ 285750 h 774700"/>
                        <a:gd name="connsiteX0" fmla="*/ 304800 w 2171700"/>
                        <a:gd name="connsiteY0" fmla="*/ 285750 h 774700"/>
                        <a:gd name="connsiteX1" fmla="*/ 1003300 w 2171700"/>
                        <a:gd name="connsiteY1" fmla="*/ 0 h 774700"/>
                        <a:gd name="connsiteX2" fmla="*/ 1695450 w 2171700"/>
                        <a:gd name="connsiteY2" fmla="*/ 44450 h 774700"/>
                        <a:gd name="connsiteX3" fmla="*/ 2171700 w 2171700"/>
                        <a:gd name="connsiteY3" fmla="*/ 298450 h 774700"/>
                        <a:gd name="connsiteX4" fmla="*/ 1308100 w 2171700"/>
                        <a:gd name="connsiteY4" fmla="*/ 495300 h 774700"/>
                        <a:gd name="connsiteX5" fmla="*/ 0 w 2171700"/>
                        <a:gd name="connsiteY5" fmla="*/ 774700 h 774700"/>
                        <a:gd name="connsiteX6" fmla="*/ 304800 w 21717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0 w 2514600"/>
                        <a:gd name="connsiteY5" fmla="*/ 774700 h 774700"/>
                        <a:gd name="connsiteX6" fmla="*/ 304800 w 2514600"/>
                        <a:gd name="connsiteY6" fmla="*/ 285750 h 774700"/>
                        <a:gd name="connsiteX0" fmla="*/ 304800 w 2514600"/>
                        <a:gd name="connsiteY0" fmla="*/ 285750 h 774700"/>
                        <a:gd name="connsiteX1" fmla="*/ 1003300 w 2514600"/>
                        <a:gd name="connsiteY1" fmla="*/ 0 h 774700"/>
                        <a:gd name="connsiteX2" fmla="*/ 1695450 w 2514600"/>
                        <a:gd name="connsiteY2" fmla="*/ 44450 h 774700"/>
                        <a:gd name="connsiteX3" fmla="*/ 2171700 w 2514600"/>
                        <a:gd name="connsiteY3" fmla="*/ 298450 h 774700"/>
                        <a:gd name="connsiteX4" fmla="*/ 2514600 w 2514600"/>
                        <a:gd name="connsiteY4" fmla="*/ 622300 h 774700"/>
                        <a:gd name="connsiteX5" fmla="*/ 1390650 w 2514600"/>
                        <a:gd name="connsiteY5" fmla="*/ 679450 h 774700"/>
                        <a:gd name="connsiteX6" fmla="*/ 0 w 2514600"/>
                        <a:gd name="connsiteY6" fmla="*/ 774700 h 774700"/>
                        <a:gd name="connsiteX7" fmla="*/ 304800 w 2514600"/>
                        <a:gd name="connsiteY7" fmla="*/ 285750 h 77470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0 w 2686050"/>
                        <a:gd name="connsiteY6" fmla="*/ 774700 h 1403350"/>
                        <a:gd name="connsiteX7" fmla="*/ 304800 w 2686050"/>
                        <a:gd name="connsiteY7"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0 w 2686050"/>
                        <a:gd name="connsiteY7" fmla="*/ 774700 h 1403350"/>
                        <a:gd name="connsiteX8" fmla="*/ 304800 w 2686050"/>
                        <a:gd name="connsiteY8" fmla="*/ 285750 h 1403350"/>
                        <a:gd name="connsiteX0" fmla="*/ 304800 w 2686050"/>
                        <a:gd name="connsiteY0" fmla="*/ 285750 h 1403350"/>
                        <a:gd name="connsiteX1" fmla="*/ 1003300 w 2686050"/>
                        <a:gd name="connsiteY1" fmla="*/ 0 h 1403350"/>
                        <a:gd name="connsiteX2" fmla="*/ 1695450 w 2686050"/>
                        <a:gd name="connsiteY2" fmla="*/ 44450 h 1403350"/>
                        <a:gd name="connsiteX3" fmla="*/ 2171700 w 2686050"/>
                        <a:gd name="connsiteY3" fmla="*/ 298450 h 1403350"/>
                        <a:gd name="connsiteX4" fmla="*/ 2514600 w 2686050"/>
                        <a:gd name="connsiteY4" fmla="*/ 622300 h 1403350"/>
                        <a:gd name="connsiteX5" fmla="*/ 2686050 w 2686050"/>
                        <a:gd name="connsiteY5" fmla="*/ 1403350 h 1403350"/>
                        <a:gd name="connsiteX6" fmla="*/ 1593850 w 2686050"/>
                        <a:gd name="connsiteY6" fmla="*/ 1143000 h 1403350"/>
                        <a:gd name="connsiteX7" fmla="*/ 723900 w 2686050"/>
                        <a:gd name="connsiteY7" fmla="*/ 939800 h 1403350"/>
                        <a:gd name="connsiteX8" fmla="*/ 0 w 2686050"/>
                        <a:gd name="connsiteY8" fmla="*/ 774700 h 1403350"/>
                        <a:gd name="connsiteX9" fmla="*/ 304800 w 2686050"/>
                        <a:gd name="connsiteY9" fmla="*/ 285750 h 1403350"/>
                        <a:gd name="connsiteX0" fmla="*/ 438150 w 2819400"/>
                        <a:gd name="connsiteY0" fmla="*/ 285750 h 1403350"/>
                        <a:gd name="connsiteX1" fmla="*/ 1136650 w 2819400"/>
                        <a:gd name="connsiteY1" fmla="*/ 0 h 1403350"/>
                        <a:gd name="connsiteX2" fmla="*/ 1828800 w 2819400"/>
                        <a:gd name="connsiteY2" fmla="*/ 44450 h 1403350"/>
                        <a:gd name="connsiteX3" fmla="*/ 2305050 w 2819400"/>
                        <a:gd name="connsiteY3" fmla="*/ 298450 h 1403350"/>
                        <a:gd name="connsiteX4" fmla="*/ 2647950 w 2819400"/>
                        <a:gd name="connsiteY4" fmla="*/ 622300 h 1403350"/>
                        <a:gd name="connsiteX5" fmla="*/ 2819400 w 2819400"/>
                        <a:gd name="connsiteY5" fmla="*/ 1403350 h 1403350"/>
                        <a:gd name="connsiteX6" fmla="*/ 1727200 w 2819400"/>
                        <a:gd name="connsiteY6" fmla="*/ 1143000 h 1403350"/>
                        <a:gd name="connsiteX7" fmla="*/ 0 w 2819400"/>
                        <a:gd name="connsiteY7" fmla="*/ 1377950 h 1403350"/>
                        <a:gd name="connsiteX8" fmla="*/ 133350 w 2819400"/>
                        <a:gd name="connsiteY8" fmla="*/ 774700 h 1403350"/>
                        <a:gd name="connsiteX9" fmla="*/ 438150 w 2819400"/>
                        <a:gd name="connsiteY9" fmla="*/ 285750 h 14033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0 w 2819400"/>
                        <a:gd name="connsiteY7" fmla="*/ 1377950 h 1924050"/>
                        <a:gd name="connsiteX8" fmla="*/ 133350 w 2819400"/>
                        <a:gd name="connsiteY8" fmla="*/ 774700 h 1924050"/>
                        <a:gd name="connsiteX9" fmla="*/ 438150 w 2819400"/>
                        <a:gd name="connsiteY9" fmla="*/ 285750 h 1924050"/>
                        <a:gd name="connsiteX0" fmla="*/ 438150 w 2819400"/>
                        <a:gd name="connsiteY0" fmla="*/ 285750 h 1924050"/>
                        <a:gd name="connsiteX1" fmla="*/ 1136650 w 2819400"/>
                        <a:gd name="connsiteY1" fmla="*/ 0 h 1924050"/>
                        <a:gd name="connsiteX2" fmla="*/ 1828800 w 2819400"/>
                        <a:gd name="connsiteY2" fmla="*/ 44450 h 1924050"/>
                        <a:gd name="connsiteX3" fmla="*/ 2305050 w 2819400"/>
                        <a:gd name="connsiteY3" fmla="*/ 298450 h 1924050"/>
                        <a:gd name="connsiteX4" fmla="*/ 2647950 w 2819400"/>
                        <a:gd name="connsiteY4" fmla="*/ 622300 h 1924050"/>
                        <a:gd name="connsiteX5" fmla="*/ 2819400 w 2819400"/>
                        <a:gd name="connsiteY5" fmla="*/ 1403350 h 1924050"/>
                        <a:gd name="connsiteX6" fmla="*/ 2711450 w 2819400"/>
                        <a:gd name="connsiteY6" fmla="*/ 1924050 h 1924050"/>
                        <a:gd name="connsiteX7" fmla="*/ 1657350 w 2819400"/>
                        <a:gd name="connsiteY7" fmla="*/ 1701800 h 1924050"/>
                        <a:gd name="connsiteX8" fmla="*/ 0 w 2819400"/>
                        <a:gd name="connsiteY8" fmla="*/ 1377950 h 1924050"/>
                        <a:gd name="connsiteX9" fmla="*/ 133350 w 2819400"/>
                        <a:gd name="connsiteY9" fmla="*/ 774700 h 1924050"/>
                        <a:gd name="connsiteX10" fmla="*/ 438150 w 2819400"/>
                        <a:gd name="connsiteY10" fmla="*/ 285750 h 192405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0 w 2819400"/>
                        <a:gd name="connsiteY8" fmla="*/ 1377950 h 2476500"/>
                        <a:gd name="connsiteX9" fmla="*/ 133350 w 2819400"/>
                        <a:gd name="connsiteY9" fmla="*/ 774700 h 2476500"/>
                        <a:gd name="connsiteX10" fmla="*/ 438150 w 2819400"/>
                        <a:gd name="connsiteY10"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895350 w 2819400"/>
                        <a:gd name="connsiteY8" fmla="*/ 18224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0650 w 2819400"/>
                        <a:gd name="connsiteY8" fmla="*/ 1962150 h 2476500"/>
                        <a:gd name="connsiteX9" fmla="*/ 0 w 2819400"/>
                        <a:gd name="connsiteY9" fmla="*/ 1377950 h 2476500"/>
                        <a:gd name="connsiteX10" fmla="*/ 133350 w 2819400"/>
                        <a:gd name="connsiteY10" fmla="*/ 774700 h 2476500"/>
                        <a:gd name="connsiteX11" fmla="*/ 438150 w 2819400"/>
                        <a:gd name="connsiteY11"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022350 w 2819400"/>
                        <a:gd name="connsiteY8" fmla="*/ 219075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514350 w 2819400"/>
                        <a:gd name="connsiteY8" fmla="*/ 2438400 h 2476500"/>
                        <a:gd name="connsiteX9" fmla="*/ 120650 w 2819400"/>
                        <a:gd name="connsiteY9" fmla="*/ 1962150 h 2476500"/>
                        <a:gd name="connsiteX10" fmla="*/ 0 w 2819400"/>
                        <a:gd name="connsiteY10" fmla="*/ 1377950 h 2476500"/>
                        <a:gd name="connsiteX11" fmla="*/ 133350 w 2819400"/>
                        <a:gd name="connsiteY11" fmla="*/ 774700 h 2476500"/>
                        <a:gd name="connsiteX12" fmla="*/ 438150 w 2819400"/>
                        <a:gd name="connsiteY12" fmla="*/ 285750 h 2476500"/>
                        <a:gd name="connsiteX0" fmla="*/ 438150 w 2819400"/>
                        <a:gd name="connsiteY0" fmla="*/ 285750 h 2476500"/>
                        <a:gd name="connsiteX1" fmla="*/ 1136650 w 2819400"/>
                        <a:gd name="connsiteY1" fmla="*/ 0 h 2476500"/>
                        <a:gd name="connsiteX2" fmla="*/ 1828800 w 2819400"/>
                        <a:gd name="connsiteY2" fmla="*/ 44450 h 2476500"/>
                        <a:gd name="connsiteX3" fmla="*/ 2305050 w 2819400"/>
                        <a:gd name="connsiteY3" fmla="*/ 298450 h 2476500"/>
                        <a:gd name="connsiteX4" fmla="*/ 2647950 w 2819400"/>
                        <a:gd name="connsiteY4" fmla="*/ 622300 h 2476500"/>
                        <a:gd name="connsiteX5" fmla="*/ 2819400 w 2819400"/>
                        <a:gd name="connsiteY5" fmla="*/ 1403350 h 2476500"/>
                        <a:gd name="connsiteX6" fmla="*/ 2711450 w 2819400"/>
                        <a:gd name="connsiteY6" fmla="*/ 1924050 h 2476500"/>
                        <a:gd name="connsiteX7" fmla="*/ 2222500 w 2819400"/>
                        <a:gd name="connsiteY7" fmla="*/ 2476500 h 2476500"/>
                        <a:gd name="connsiteX8" fmla="*/ 1219200 w 2819400"/>
                        <a:gd name="connsiteY8" fmla="*/ 2451100 h 2476500"/>
                        <a:gd name="connsiteX9" fmla="*/ 514350 w 2819400"/>
                        <a:gd name="connsiteY9" fmla="*/ 2438400 h 2476500"/>
                        <a:gd name="connsiteX10" fmla="*/ 120650 w 2819400"/>
                        <a:gd name="connsiteY10" fmla="*/ 1962150 h 2476500"/>
                        <a:gd name="connsiteX11" fmla="*/ 0 w 2819400"/>
                        <a:gd name="connsiteY11" fmla="*/ 1377950 h 2476500"/>
                        <a:gd name="connsiteX12" fmla="*/ 133350 w 2819400"/>
                        <a:gd name="connsiteY12" fmla="*/ 774700 h 2476500"/>
                        <a:gd name="connsiteX13" fmla="*/ 438150 w 2819400"/>
                        <a:gd name="connsiteY13" fmla="*/ 285750 h 247650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514350 w 2819400"/>
                        <a:gd name="connsiteY9" fmla="*/ 2438400 h 2686050"/>
                        <a:gd name="connsiteX10" fmla="*/ 120650 w 2819400"/>
                        <a:gd name="connsiteY10" fmla="*/ 1962150 h 2686050"/>
                        <a:gd name="connsiteX11" fmla="*/ 0 w 2819400"/>
                        <a:gd name="connsiteY11" fmla="*/ 1377950 h 2686050"/>
                        <a:gd name="connsiteX12" fmla="*/ 133350 w 2819400"/>
                        <a:gd name="connsiteY12" fmla="*/ 774700 h 2686050"/>
                        <a:gd name="connsiteX13" fmla="*/ 438150 w 2819400"/>
                        <a:gd name="connsiteY13" fmla="*/ 285750 h 2686050"/>
                        <a:gd name="connsiteX0" fmla="*/ 438150 w 2819400"/>
                        <a:gd name="connsiteY0" fmla="*/ 285750 h 2686050"/>
                        <a:gd name="connsiteX1" fmla="*/ 1136650 w 2819400"/>
                        <a:gd name="connsiteY1" fmla="*/ 0 h 2686050"/>
                        <a:gd name="connsiteX2" fmla="*/ 1828800 w 2819400"/>
                        <a:gd name="connsiteY2" fmla="*/ 44450 h 2686050"/>
                        <a:gd name="connsiteX3" fmla="*/ 2305050 w 2819400"/>
                        <a:gd name="connsiteY3" fmla="*/ 298450 h 2686050"/>
                        <a:gd name="connsiteX4" fmla="*/ 2647950 w 2819400"/>
                        <a:gd name="connsiteY4" fmla="*/ 622300 h 2686050"/>
                        <a:gd name="connsiteX5" fmla="*/ 2819400 w 2819400"/>
                        <a:gd name="connsiteY5" fmla="*/ 1403350 h 2686050"/>
                        <a:gd name="connsiteX6" fmla="*/ 2711450 w 2819400"/>
                        <a:gd name="connsiteY6" fmla="*/ 1924050 h 2686050"/>
                        <a:gd name="connsiteX7" fmla="*/ 2222500 w 2819400"/>
                        <a:gd name="connsiteY7" fmla="*/ 2476500 h 2686050"/>
                        <a:gd name="connsiteX8" fmla="*/ 1746250 w 2819400"/>
                        <a:gd name="connsiteY8" fmla="*/ 2686050 h 2686050"/>
                        <a:gd name="connsiteX9" fmla="*/ 1168400 w 2819400"/>
                        <a:gd name="connsiteY9" fmla="*/ 2571750 h 2686050"/>
                        <a:gd name="connsiteX10" fmla="*/ 514350 w 2819400"/>
                        <a:gd name="connsiteY10" fmla="*/ 2438400 h 2686050"/>
                        <a:gd name="connsiteX11" fmla="*/ 120650 w 2819400"/>
                        <a:gd name="connsiteY11" fmla="*/ 1962150 h 2686050"/>
                        <a:gd name="connsiteX12" fmla="*/ 0 w 2819400"/>
                        <a:gd name="connsiteY12" fmla="*/ 1377950 h 2686050"/>
                        <a:gd name="connsiteX13" fmla="*/ 133350 w 2819400"/>
                        <a:gd name="connsiteY13" fmla="*/ 774700 h 2686050"/>
                        <a:gd name="connsiteX14" fmla="*/ 438150 w 2819400"/>
                        <a:gd name="connsiteY14" fmla="*/ 285750 h 268605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46250 w 2819400"/>
                        <a:gd name="connsiteY8" fmla="*/ 26860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22500 w 2819400"/>
                        <a:gd name="connsiteY7" fmla="*/ 24765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0650 w 2819400"/>
                        <a:gd name="connsiteY11" fmla="*/ 19621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33350 w 2819400"/>
                        <a:gd name="connsiteY11" fmla="*/ 193675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38150 w 2819400"/>
                        <a:gd name="connsiteY0" fmla="*/ 285750 h 2705100"/>
                        <a:gd name="connsiteX1" fmla="*/ 1136650 w 2819400"/>
                        <a:gd name="connsiteY1" fmla="*/ 0 h 2705100"/>
                        <a:gd name="connsiteX2" fmla="*/ 1828800 w 2819400"/>
                        <a:gd name="connsiteY2" fmla="*/ 44450 h 2705100"/>
                        <a:gd name="connsiteX3" fmla="*/ 2305050 w 2819400"/>
                        <a:gd name="connsiteY3" fmla="*/ 298450 h 2705100"/>
                        <a:gd name="connsiteX4" fmla="*/ 2647950 w 2819400"/>
                        <a:gd name="connsiteY4" fmla="*/ 622300 h 2705100"/>
                        <a:gd name="connsiteX5" fmla="*/ 2819400 w 2819400"/>
                        <a:gd name="connsiteY5" fmla="*/ 1403350 h 2705100"/>
                        <a:gd name="connsiteX6" fmla="*/ 2711450 w 2819400"/>
                        <a:gd name="connsiteY6" fmla="*/ 1924050 h 2705100"/>
                        <a:gd name="connsiteX7" fmla="*/ 2254250 w 2819400"/>
                        <a:gd name="connsiteY7" fmla="*/ 2463800 h 2705100"/>
                        <a:gd name="connsiteX8" fmla="*/ 1733550 w 2819400"/>
                        <a:gd name="connsiteY8" fmla="*/ 2698750 h 2705100"/>
                        <a:gd name="connsiteX9" fmla="*/ 1085850 w 2819400"/>
                        <a:gd name="connsiteY9" fmla="*/ 2705100 h 2705100"/>
                        <a:gd name="connsiteX10" fmla="*/ 514350 w 2819400"/>
                        <a:gd name="connsiteY10" fmla="*/ 2438400 h 2705100"/>
                        <a:gd name="connsiteX11" fmla="*/ 127000 w 2819400"/>
                        <a:gd name="connsiteY11" fmla="*/ 1968500 h 2705100"/>
                        <a:gd name="connsiteX12" fmla="*/ 0 w 2819400"/>
                        <a:gd name="connsiteY12" fmla="*/ 1377950 h 2705100"/>
                        <a:gd name="connsiteX13" fmla="*/ 133350 w 2819400"/>
                        <a:gd name="connsiteY13" fmla="*/ 774700 h 2705100"/>
                        <a:gd name="connsiteX14" fmla="*/ 438150 w 281940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33350 w 2825750"/>
                        <a:gd name="connsiteY11" fmla="*/ 196850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44500 w 2825750"/>
                        <a:gd name="connsiteY0" fmla="*/ 285750 h 2705100"/>
                        <a:gd name="connsiteX1" fmla="*/ 1143000 w 2825750"/>
                        <a:gd name="connsiteY1" fmla="*/ 0 h 2705100"/>
                        <a:gd name="connsiteX2" fmla="*/ 1835150 w 2825750"/>
                        <a:gd name="connsiteY2" fmla="*/ 44450 h 2705100"/>
                        <a:gd name="connsiteX3" fmla="*/ 2311400 w 2825750"/>
                        <a:gd name="connsiteY3" fmla="*/ 298450 h 2705100"/>
                        <a:gd name="connsiteX4" fmla="*/ 2654300 w 2825750"/>
                        <a:gd name="connsiteY4" fmla="*/ 622300 h 2705100"/>
                        <a:gd name="connsiteX5" fmla="*/ 2825750 w 2825750"/>
                        <a:gd name="connsiteY5" fmla="*/ 1403350 h 2705100"/>
                        <a:gd name="connsiteX6" fmla="*/ 2717800 w 2825750"/>
                        <a:gd name="connsiteY6" fmla="*/ 1924050 h 2705100"/>
                        <a:gd name="connsiteX7" fmla="*/ 2260600 w 2825750"/>
                        <a:gd name="connsiteY7" fmla="*/ 2463800 h 2705100"/>
                        <a:gd name="connsiteX8" fmla="*/ 1739900 w 2825750"/>
                        <a:gd name="connsiteY8" fmla="*/ 2698750 h 2705100"/>
                        <a:gd name="connsiteX9" fmla="*/ 1092200 w 2825750"/>
                        <a:gd name="connsiteY9" fmla="*/ 2705100 h 2705100"/>
                        <a:gd name="connsiteX10" fmla="*/ 520700 w 2825750"/>
                        <a:gd name="connsiteY10" fmla="*/ 2438400 h 2705100"/>
                        <a:gd name="connsiteX11" fmla="*/ 127000 w 2825750"/>
                        <a:gd name="connsiteY11" fmla="*/ 1962150 h 2705100"/>
                        <a:gd name="connsiteX12" fmla="*/ 0 w 2825750"/>
                        <a:gd name="connsiteY12" fmla="*/ 1428750 h 2705100"/>
                        <a:gd name="connsiteX13" fmla="*/ 139700 w 2825750"/>
                        <a:gd name="connsiteY13" fmla="*/ 774700 h 2705100"/>
                        <a:gd name="connsiteX14" fmla="*/ 444500 w 2825750"/>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66809 w 2852859"/>
                        <a:gd name="connsiteY13" fmla="*/ 774700 h 2705100"/>
                        <a:gd name="connsiteX14" fmla="*/ 471609 w 2852859"/>
                        <a:gd name="connsiteY14" fmla="*/ 285750 h 2705100"/>
                        <a:gd name="connsiteX0" fmla="*/ 471609 w 2852859"/>
                        <a:gd name="connsiteY0" fmla="*/ 285750 h 2705100"/>
                        <a:gd name="connsiteX1" fmla="*/ 1170109 w 2852859"/>
                        <a:gd name="connsiteY1" fmla="*/ 0 h 2705100"/>
                        <a:gd name="connsiteX2" fmla="*/ 1862259 w 2852859"/>
                        <a:gd name="connsiteY2" fmla="*/ 44450 h 2705100"/>
                        <a:gd name="connsiteX3" fmla="*/ 2338509 w 2852859"/>
                        <a:gd name="connsiteY3" fmla="*/ 298450 h 2705100"/>
                        <a:gd name="connsiteX4" fmla="*/ 2681409 w 2852859"/>
                        <a:gd name="connsiteY4" fmla="*/ 622300 h 2705100"/>
                        <a:gd name="connsiteX5" fmla="*/ 2852859 w 2852859"/>
                        <a:gd name="connsiteY5" fmla="*/ 1403350 h 2705100"/>
                        <a:gd name="connsiteX6" fmla="*/ 2744909 w 2852859"/>
                        <a:gd name="connsiteY6" fmla="*/ 1924050 h 2705100"/>
                        <a:gd name="connsiteX7" fmla="*/ 2287709 w 2852859"/>
                        <a:gd name="connsiteY7" fmla="*/ 2463800 h 2705100"/>
                        <a:gd name="connsiteX8" fmla="*/ 1767009 w 2852859"/>
                        <a:gd name="connsiteY8" fmla="*/ 2698750 h 2705100"/>
                        <a:gd name="connsiteX9" fmla="*/ 1119309 w 2852859"/>
                        <a:gd name="connsiteY9" fmla="*/ 2705100 h 2705100"/>
                        <a:gd name="connsiteX10" fmla="*/ 547809 w 2852859"/>
                        <a:gd name="connsiteY10" fmla="*/ 2438400 h 2705100"/>
                        <a:gd name="connsiteX11" fmla="*/ 154109 w 2852859"/>
                        <a:gd name="connsiteY11" fmla="*/ 1962150 h 2705100"/>
                        <a:gd name="connsiteX12" fmla="*/ 27109 w 2852859"/>
                        <a:gd name="connsiteY12" fmla="*/ 1428750 h 2705100"/>
                        <a:gd name="connsiteX13" fmla="*/ 198559 w 2852859"/>
                        <a:gd name="connsiteY13" fmla="*/ 685800 h 2705100"/>
                        <a:gd name="connsiteX14" fmla="*/ 471609 w 2852859"/>
                        <a:gd name="connsiteY14" fmla="*/ 285750 h 2705100"/>
                        <a:gd name="connsiteX0" fmla="*/ 452692 w 2833942"/>
                        <a:gd name="connsiteY0" fmla="*/ 2857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452692 w 2833942"/>
                        <a:gd name="connsiteY14" fmla="*/ 2857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73050 h 2705100"/>
                        <a:gd name="connsiteX1" fmla="*/ 1151192 w 2833942"/>
                        <a:gd name="connsiteY1" fmla="*/ 0 h 2705100"/>
                        <a:gd name="connsiteX2" fmla="*/ 1843342 w 2833942"/>
                        <a:gd name="connsiteY2" fmla="*/ 44450 h 2705100"/>
                        <a:gd name="connsiteX3" fmla="*/ 2319592 w 2833942"/>
                        <a:gd name="connsiteY3" fmla="*/ 298450 h 2705100"/>
                        <a:gd name="connsiteX4" fmla="*/ 2662492 w 2833942"/>
                        <a:gd name="connsiteY4" fmla="*/ 622300 h 2705100"/>
                        <a:gd name="connsiteX5" fmla="*/ 2833942 w 2833942"/>
                        <a:gd name="connsiteY5" fmla="*/ 1403350 h 2705100"/>
                        <a:gd name="connsiteX6" fmla="*/ 2725992 w 2833942"/>
                        <a:gd name="connsiteY6" fmla="*/ 1924050 h 2705100"/>
                        <a:gd name="connsiteX7" fmla="*/ 2268792 w 2833942"/>
                        <a:gd name="connsiteY7" fmla="*/ 2463800 h 2705100"/>
                        <a:gd name="connsiteX8" fmla="*/ 1748092 w 2833942"/>
                        <a:gd name="connsiteY8" fmla="*/ 2698750 h 2705100"/>
                        <a:gd name="connsiteX9" fmla="*/ 1100392 w 2833942"/>
                        <a:gd name="connsiteY9" fmla="*/ 2705100 h 2705100"/>
                        <a:gd name="connsiteX10" fmla="*/ 528892 w 2833942"/>
                        <a:gd name="connsiteY10" fmla="*/ 2438400 h 2705100"/>
                        <a:gd name="connsiteX11" fmla="*/ 135192 w 2833942"/>
                        <a:gd name="connsiteY11" fmla="*/ 1962150 h 2705100"/>
                        <a:gd name="connsiteX12" fmla="*/ 33592 w 2833942"/>
                        <a:gd name="connsiteY12" fmla="*/ 1308100 h 2705100"/>
                        <a:gd name="connsiteX13" fmla="*/ 179642 w 2833942"/>
                        <a:gd name="connsiteY13" fmla="*/ 685800 h 2705100"/>
                        <a:gd name="connsiteX14" fmla="*/ 522542 w 2833942"/>
                        <a:gd name="connsiteY14" fmla="*/ 273050 h 2705100"/>
                        <a:gd name="connsiteX0" fmla="*/ 522542 w 2833942"/>
                        <a:gd name="connsiteY0" fmla="*/ 292100 h 2724150"/>
                        <a:gd name="connsiteX1" fmla="*/ 1157542 w 2833942"/>
                        <a:gd name="connsiteY1" fmla="*/ 0 h 2724150"/>
                        <a:gd name="connsiteX2" fmla="*/ 1843342 w 2833942"/>
                        <a:gd name="connsiteY2" fmla="*/ 6350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92100 h 2724150"/>
                        <a:gd name="connsiteX1" fmla="*/ 1157542 w 2833942"/>
                        <a:gd name="connsiteY1" fmla="*/ 0 h 2724150"/>
                        <a:gd name="connsiteX2" fmla="*/ 1767142 w 2833942"/>
                        <a:gd name="connsiteY2" fmla="*/ 44450 h 2724150"/>
                        <a:gd name="connsiteX3" fmla="*/ 2319592 w 2833942"/>
                        <a:gd name="connsiteY3" fmla="*/ 317500 h 2724150"/>
                        <a:gd name="connsiteX4" fmla="*/ 2662492 w 2833942"/>
                        <a:gd name="connsiteY4" fmla="*/ 641350 h 2724150"/>
                        <a:gd name="connsiteX5" fmla="*/ 2833942 w 2833942"/>
                        <a:gd name="connsiteY5" fmla="*/ 1422400 h 2724150"/>
                        <a:gd name="connsiteX6" fmla="*/ 2725992 w 2833942"/>
                        <a:gd name="connsiteY6" fmla="*/ 1943100 h 2724150"/>
                        <a:gd name="connsiteX7" fmla="*/ 2268792 w 2833942"/>
                        <a:gd name="connsiteY7" fmla="*/ 2482850 h 2724150"/>
                        <a:gd name="connsiteX8" fmla="*/ 1748092 w 2833942"/>
                        <a:gd name="connsiteY8" fmla="*/ 2717800 h 2724150"/>
                        <a:gd name="connsiteX9" fmla="*/ 1100392 w 2833942"/>
                        <a:gd name="connsiteY9" fmla="*/ 2724150 h 2724150"/>
                        <a:gd name="connsiteX10" fmla="*/ 528892 w 2833942"/>
                        <a:gd name="connsiteY10" fmla="*/ 2457450 h 2724150"/>
                        <a:gd name="connsiteX11" fmla="*/ 135192 w 2833942"/>
                        <a:gd name="connsiteY11" fmla="*/ 1981200 h 2724150"/>
                        <a:gd name="connsiteX12" fmla="*/ 33592 w 2833942"/>
                        <a:gd name="connsiteY12" fmla="*/ 1327150 h 2724150"/>
                        <a:gd name="connsiteX13" fmla="*/ 179642 w 2833942"/>
                        <a:gd name="connsiteY13" fmla="*/ 704850 h 2724150"/>
                        <a:gd name="connsiteX14" fmla="*/ 522542 w 2833942"/>
                        <a:gd name="connsiteY14" fmla="*/ 292100 h 2724150"/>
                        <a:gd name="connsiteX0" fmla="*/ 522542 w 2833942"/>
                        <a:gd name="connsiteY0" fmla="*/ 247650 h 2679700"/>
                        <a:gd name="connsiteX1" fmla="*/ 1005142 w 2833942"/>
                        <a:gd name="connsiteY1" fmla="*/ 635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247650 h 2679700"/>
                        <a:gd name="connsiteX1" fmla="*/ 1030542 w 2833942"/>
                        <a:gd name="connsiteY1" fmla="*/ 12700 h 2679700"/>
                        <a:gd name="connsiteX2" fmla="*/ 1767142 w 2833942"/>
                        <a:gd name="connsiteY2" fmla="*/ 0 h 2679700"/>
                        <a:gd name="connsiteX3" fmla="*/ 2319592 w 2833942"/>
                        <a:gd name="connsiteY3" fmla="*/ 273050 h 2679700"/>
                        <a:gd name="connsiteX4" fmla="*/ 2662492 w 2833942"/>
                        <a:gd name="connsiteY4" fmla="*/ 596900 h 2679700"/>
                        <a:gd name="connsiteX5" fmla="*/ 2833942 w 2833942"/>
                        <a:gd name="connsiteY5" fmla="*/ 1377950 h 2679700"/>
                        <a:gd name="connsiteX6" fmla="*/ 2725992 w 2833942"/>
                        <a:gd name="connsiteY6" fmla="*/ 1898650 h 2679700"/>
                        <a:gd name="connsiteX7" fmla="*/ 2268792 w 2833942"/>
                        <a:gd name="connsiteY7" fmla="*/ 2438400 h 2679700"/>
                        <a:gd name="connsiteX8" fmla="*/ 1748092 w 2833942"/>
                        <a:gd name="connsiteY8" fmla="*/ 2673350 h 2679700"/>
                        <a:gd name="connsiteX9" fmla="*/ 1100392 w 2833942"/>
                        <a:gd name="connsiteY9" fmla="*/ 2679700 h 2679700"/>
                        <a:gd name="connsiteX10" fmla="*/ 528892 w 2833942"/>
                        <a:gd name="connsiteY10" fmla="*/ 2413000 h 2679700"/>
                        <a:gd name="connsiteX11" fmla="*/ 135192 w 2833942"/>
                        <a:gd name="connsiteY11" fmla="*/ 1936750 h 2679700"/>
                        <a:gd name="connsiteX12" fmla="*/ 33592 w 2833942"/>
                        <a:gd name="connsiteY12" fmla="*/ 1282700 h 2679700"/>
                        <a:gd name="connsiteX13" fmla="*/ 179642 w 2833942"/>
                        <a:gd name="connsiteY13" fmla="*/ 660400 h 2679700"/>
                        <a:gd name="connsiteX14" fmla="*/ 522542 w 2833942"/>
                        <a:gd name="connsiteY14" fmla="*/ 247650 h 2679700"/>
                        <a:gd name="connsiteX0" fmla="*/ 522542 w 2833942"/>
                        <a:gd name="connsiteY0" fmla="*/ 309824 h 2741874"/>
                        <a:gd name="connsiteX1" fmla="*/ 1030542 w 2833942"/>
                        <a:gd name="connsiteY1" fmla="*/ 74874 h 2741874"/>
                        <a:gd name="connsiteX2" fmla="*/ 1767142 w 2833942"/>
                        <a:gd name="connsiteY2" fmla="*/ 62174 h 2741874"/>
                        <a:gd name="connsiteX3" fmla="*/ 2319592 w 2833942"/>
                        <a:gd name="connsiteY3" fmla="*/ 335224 h 2741874"/>
                        <a:gd name="connsiteX4" fmla="*/ 2662492 w 2833942"/>
                        <a:gd name="connsiteY4" fmla="*/ 659074 h 2741874"/>
                        <a:gd name="connsiteX5" fmla="*/ 2833942 w 2833942"/>
                        <a:gd name="connsiteY5" fmla="*/ 1440124 h 2741874"/>
                        <a:gd name="connsiteX6" fmla="*/ 2725992 w 2833942"/>
                        <a:gd name="connsiteY6" fmla="*/ 1960824 h 2741874"/>
                        <a:gd name="connsiteX7" fmla="*/ 2268792 w 2833942"/>
                        <a:gd name="connsiteY7" fmla="*/ 2500574 h 2741874"/>
                        <a:gd name="connsiteX8" fmla="*/ 1748092 w 2833942"/>
                        <a:gd name="connsiteY8" fmla="*/ 2735524 h 2741874"/>
                        <a:gd name="connsiteX9" fmla="*/ 1100392 w 2833942"/>
                        <a:gd name="connsiteY9" fmla="*/ 2741874 h 2741874"/>
                        <a:gd name="connsiteX10" fmla="*/ 528892 w 2833942"/>
                        <a:gd name="connsiteY10" fmla="*/ 2475174 h 2741874"/>
                        <a:gd name="connsiteX11" fmla="*/ 135192 w 2833942"/>
                        <a:gd name="connsiteY11" fmla="*/ 1998924 h 2741874"/>
                        <a:gd name="connsiteX12" fmla="*/ 33592 w 2833942"/>
                        <a:gd name="connsiteY12" fmla="*/ 1344874 h 2741874"/>
                        <a:gd name="connsiteX13" fmla="*/ 179642 w 2833942"/>
                        <a:gd name="connsiteY13" fmla="*/ 722574 h 2741874"/>
                        <a:gd name="connsiteX14" fmla="*/ 522542 w 2833942"/>
                        <a:gd name="connsiteY14" fmla="*/ 309824 h 2741874"/>
                        <a:gd name="connsiteX0" fmla="*/ 522542 w 2833942"/>
                        <a:gd name="connsiteY0" fmla="*/ 362900 h 2794950"/>
                        <a:gd name="connsiteX1" fmla="*/ 1030542 w 2833942"/>
                        <a:gd name="connsiteY1" fmla="*/ 127950 h 2794950"/>
                        <a:gd name="connsiteX2" fmla="*/ 1767142 w 2833942"/>
                        <a:gd name="connsiteY2" fmla="*/ 115250 h 2794950"/>
                        <a:gd name="connsiteX3" fmla="*/ 2319592 w 2833942"/>
                        <a:gd name="connsiteY3" fmla="*/ 388300 h 2794950"/>
                        <a:gd name="connsiteX4" fmla="*/ 2662492 w 2833942"/>
                        <a:gd name="connsiteY4" fmla="*/ 712150 h 2794950"/>
                        <a:gd name="connsiteX5" fmla="*/ 2833942 w 2833942"/>
                        <a:gd name="connsiteY5" fmla="*/ 1493200 h 2794950"/>
                        <a:gd name="connsiteX6" fmla="*/ 2725992 w 2833942"/>
                        <a:gd name="connsiteY6" fmla="*/ 2013900 h 2794950"/>
                        <a:gd name="connsiteX7" fmla="*/ 2268792 w 2833942"/>
                        <a:gd name="connsiteY7" fmla="*/ 2553650 h 2794950"/>
                        <a:gd name="connsiteX8" fmla="*/ 1748092 w 2833942"/>
                        <a:gd name="connsiteY8" fmla="*/ 2788600 h 2794950"/>
                        <a:gd name="connsiteX9" fmla="*/ 1100392 w 2833942"/>
                        <a:gd name="connsiteY9" fmla="*/ 2794950 h 2794950"/>
                        <a:gd name="connsiteX10" fmla="*/ 528892 w 2833942"/>
                        <a:gd name="connsiteY10" fmla="*/ 2528250 h 2794950"/>
                        <a:gd name="connsiteX11" fmla="*/ 135192 w 2833942"/>
                        <a:gd name="connsiteY11" fmla="*/ 2052000 h 2794950"/>
                        <a:gd name="connsiteX12" fmla="*/ 33592 w 2833942"/>
                        <a:gd name="connsiteY12" fmla="*/ 1397950 h 2794950"/>
                        <a:gd name="connsiteX13" fmla="*/ 179642 w 2833942"/>
                        <a:gd name="connsiteY13" fmla="*/ 775650 h 2794950"/>
                        <a:gd name="connsiteX14" fmla="*/ 522542 w 2833942"/>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62868 w 2817168"/>
                        <a:gd name="connsiteY13" fmla="*/ 7756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17168"/>
                        <a:gd name="connsiteY0" fmla="*/ 362900 h 2794950"/>
                        <a:gd name="connsiteX1" fmla="*/ 1013768 w 2817168"/>
                        <a:gd name="connsiteY1" fmla="*/ 127950 h 2794950"/>
                        <a:gd name="connsiteX2" fmla="*/ 1750368 w 2817168"/>
                        <a:gd name="connsiteY2" fmla="*/ 115250 h 2794950"/>
                        <a:gd name="connsiteX3" fmla="*/ 2302818 w 2817168"/>
                        <a:gd name="connsiteY3" fmla="*/ 388300 h 2794950"/>
                        <a:gd name="connsiteX4" fmla="*/ 2645718 w 2817168"/>
                        <a:gd name="connsiteY4" fmla="*/ 712150 h 2794950"/>
                        <a:gd name="connsiteX5" fmla="*/ 2817168 w 2817168"/>
                        <a:gd name="connsiteY5" fmla="*/ 1493200 h 2794950"/>
                        <a:gd name="connsiteX6" fmla="*/ 2709218 w 2817168"/>
                        <a:gd name="connsiteY6" fmla="*/ 2013900 h 2794950"/>
                        <a:gd name="connsiteX7" fmla="*/ 2252018 w 2817168"/>
                        <a:gd name="connsiteY7" fmla="*/ 2553650 h 2794950"/>
                        <a:gd name="connsiteX8" fmla="*/ 1731318 w 2817168"/>
                        <a:gd name="connsiteY8" fmla="*/ 2788600 h 2794950"/>
                        <a:gd name="connsiteX9" fmla="*/ 1083618 w 2817168"/>
                        <a:gd name="connsiteY9" fmla="*/ 2794950 h 2794950"/>
                        <a:gd name="connsiteX10" fmla="*/ 512118 w 2817168"/>
                        <a:gd name="connsiteY10" fmla="*/ 2528250 h 2794950"/>
                        <a:gd name="connsiteX11" fmla="*/ 118418 w 2817168"/>
                        <a:gd name="connsiteY11" fmla="*/ 2052000 h 2794950"/>
                        <a:gd name="connsiteX12" fmla="*/ 42218 w 2817168"/>
                        <a:gd name="connsiteY12" fmla="*/ 1334450 h 2794950"/>
                        <a:gd name="connsiteX13" fmla="*/ 156518 w 2817168"/>
                        <a:gd name="connsiteY13" fmla="*/ 813750 h 2794950"/>
                        <a:gd name="connsiteX14" fmla="*/ 505768 w 2817168"/>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512118 w 2837996"/>
                        <a:gd name="connsiteY10" fmla="*/ 252825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05768 w 2837996"/>
                        <a:gd name="connsiteY0" fmla="*/ 362900 h 2794950"/>
                        <a:gd name="connsiteX1" fmla="*/ 1013768 w 2837996"/>
                        <a:gd name="connsiteY1" fmla="*/ 127950 h 2794950"/>
                        <a:gd name="connsiteX2" fmla="*/ 1750368 w 2837996"/>
                        <a:gd name="connsiteY2" fmla="*/ 115250 h 2794950"/>
                        <a:gd name="connsiteX3" fmla="*/ 2302818 w 2837996"/>
                        <a:gd name="connsiteY3" fmla="*/ 388300 h 2794950"/>
                        <a:gd name="connsiteX4" fmla="*/ 2645718 w 2837996"/>
                        <a:gd name="connsiteY4" fmla="*/ 712150 h 2794950"/>
                        <a:gd name="connsiteX5" fmla="*/ 2817168 w 2837996"/>
                        <a:gd name="connsiteY5" fmla="*/ 1493200 h 2794950"/>
                        <a:gd name="connsiteX6" fmla="*/ 2709218 w 2837996"/>
                        <a:gd name="connsiteY6" fmla="*/ 2013900 h 2794950"/>
                        <a:gd name="connsiteX7" fmla="*/ 2252018 w 2837996"/>
                        <a:gd name="connsiteY7" fmla="*/ 2553650 h 2794950"/>
                        <a:gd name="connsiteX8" fmla="*/ 1731318 w 2837996"/>
                        <a:gd name="connsiteY8" fmla="*/ 2788600 h 2794950"/>
                        <a:gd name="connsiteX9" fmla="*/ 1083618 w 2837996"/>
                        <a:gd name="connsiteY9" fmla="*/ 2794950 h 2794950"/>
                        <a:gd name="connsiteX10" fmla="*/ 499418 w 2837996"/>
                        <a:gd name="connsiteY10" fmla="*/ 2496500 h 2794950"/>
                        <a:gd name="connsiteX11" fmla="*/ 118418 w 2837996"/>
                        <a:gd name="connsiteY11" fmla="*/ 2052000 h 2794950"/>
                        <a:gd name="connsiteX12" fmla="*/ 42218 w 2837996"/>
                        <a:gd name="connsiteY12" fmla="*/ 1334450 h 2794950"/>
                        <a:gd name="connsiteX13" fmla="*/ 156518 w 2837996"/>
                        <a:gd name="connsiteY13" fmla="*/ 813750 h 2794950"/>
                        <a:gd name="connsiteX14" fmla="*/ 505768 w 283799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794950"/>
                        <a:gd name="connsiteX1" fmla="*/ 1027908 w 2852136"/>
                        <a:gd name="connsiteY1" fmla="*/ 127950 h 2794950"/>
                        <a:gd name="connsiteX2" fmla="*/ 1764508 w 2852136"/>
                        <a:gd name="connsiteY2" fmla="*/ 115250 h 2794950"/>
                        <a:gd name="connsiteX3" fmla="*/ 2316958 w 2852136"/>
                        <a:gd name="connsiteY3" fmla="*/ 388300 h 2794950"/>
                        <a:gd name="connsiteX4" fmla="*/ 2659858 w 2852136"/>
                        <a:gd name="connsiteY4" fmla="*/ 712150 h 2794950"/>
                        <a:gd name="connsiteX5" fmla="*/ 2831308 w 2852136"/>
                        <a:gd name="connsiteY5" fmla="*/ 1493200 h 2794950"/>
                        <a:gd name="connsiteX6" fmla="*/ 2723358 w 2852136"/>
                        <a:gd name="connsiteY6" fmla="*/ 2013900 h 2794950"/>
                        <a:gd name="connsiteX7" fmla="*/ 2266158 w 2852136"/>
                        <a:gd name="connsiteY7" fmla="*/ 2553650 h 2794950"/>
                        <a:gd name="connsiteX8" fmla="*/ 1745458 w 2852136"/>
                        <a:gd name="connsiteY8" fmla="*/ 2788600 h 2794950"/>
                        <a:gd name="connsiteX9" fmla="*/ 1097758 w 2852136"/>
                        <a:gd name="connsiteY9" fmla="*/ 2794950 h 2794950"/>
                        <a:gd name="connsiteX10" fmla="*/ 513558 w 2852136"/>
                        <a:gd name="connsiteY10" fmla="*/ 2496500 h 2794950"/>
                        <a:gd name="connsiteX11" fmla="*/ 100808 w 2852136"/>
                        <a:gd name="connsiteY11" fmla="*/ 1975800 h 2794950"/>
                        <a:gd name="connsiteX12" fmla="*/ 56358 w 2852136"/>
                        <a:gd name="connsiteY12" fmla="*/ 1334450 h 2794950"/>
                        <a:gd name="connsiteX13" fmla="*/ 170658 w 2852136"/>
                        <a:gd name="connsiteY13" fmla="*/ 813750 h 2794950"/>
                        <a:gd name="connsiteX14" fmla="*/ 519908 w 2852136"/>
                        <a:gd name="connsiteY14" fmla="*/ 362900 h 2794950"/>
                        <a:gd name="connsiteX0" fmla="*/ 519908 w 2852136"/>
                        <a:gd name="connsiteY0" fmla="*/ 362900 h 2807650"/>
                        <a:gd name="connsiteX1" fmla="*/ 1027908 w 2852136"/>
                        <a:gd name="connsiteY1" fmla="*/ 127950 h 2807650"/>
                        <a:gd name="connsiteX2" fmla="*/ 1764508 w 2852136"/>
                        <a:gd name="connsiteY2" fmla="*/ 115250 h 2807650"/>
                        <a:gd name="connsiteX3" fmla="*/ 2316958 w 2852136"/>
                        <a:gd name="connsiteY3" fmla="*/ 388300 h 2807650"/>
                        <a:gd name="connsiteX4" fmla="*/ 2659858 w 2852136"/>
                        <a:gd name="connsiteY4" fmla="*/ 712150 h 2807650"/>
                        <a:gd name="connsiteX5" fmla="*/ 2831308 w 2852136"/>
                        <a:gd name="connsiteY5" fmla="*/ 1493200 h 2807650"/>
                        <a:gd name="connsiteX6" fmla="*/ 2723358 w 2852136"/>
                        <a:gd name="connsiteY6" fmla="*/ 2013900 h 2807650"/>
                        <a:gd name="connsiteX7" fmla="*/ 2266158 w 2852136"/>
                        <a:gd name="connsiteY7" fmla="*/ 2553650 h 2807650"/>
                        <a:gd name="connsiteX8" fmla="*/ 1745458 w 2852136"/>
                        <a:gd name="connsiteY8" fmla="*/ 2788600 h 2807650"/>
                        <a:gd name="connsiteX9" fmla="*/ 1053308 w 2852136"/>
                        <a:gd name="connsiteY9" fmla="*/ 2807650 h 2807650"/>
                        <a:gd name="connsiteX10" fmla="*/ 513558 w 2852136"/>
                        <a:gd name="connsiteY10" fmla="*/ 2496500 h 2807650"/>
                        <a:gd name="connsiteX11" fmla="*/ 100808 w 2852136"/>
                        <a:gd name="connsiteY11" fmla="*/ 1975800 h 2807650"/>
                        <a:gd name="connsiteX12" fmla="*/ 56358 w 2852136"/>
                        <a:gd name="connsiteY12" fmla="*/ 1334450 h 2807650"/>
                        <a:gd name="connsiteX13" fmla="*/ 170658 w 2852136"/>
                        <a:gd name="connsiteY13" fmla="*/ 813750 h 2807650"/>
                        <a:gd name="connsiteX14" fmla="*/ 519908 w 2852136"/>
                        <a:gd name="connsiteY14" fmla="*/ 362900 h 280765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45458 w 2852136"/>
                        <a:gd name="connsiteY8" fmla="*/ 278860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16958 w 2852136"/>
                        <a:gd name="connsiteY3" fmla="*/ 38830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40758 w 2852136"/>
                        <a:gd name="connsiteY3" fmla="*/ 3565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234408 w 2852136"/>
                        <a:gd name="connsiteY3" fmla="*/ 3311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164558 w 2852136"/>
                        <a:gd name="connsiteY3" fmla="*/ 3184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659858 w 2852136"/>
                        <a:gd name="connsiteY4" fmla="*/ 71215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195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23308 w 2852136"/>
                        <a:gd name="connsiteY3" fmla="*/ 3883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70658 w 2852136"/>
                        <a:gd name="connsiteY13" fmla="*/ 813750 h 2801300"/>
                        <a:gd name="connsiteX14" fmla="*/ 519908 w 2852136"/>
                        <a:gd name="connsiteY14" fmla="*/ 362900 h 2801300"/>
                        <a:gd name="connsiteX0" fmla="*/ 519908 w 2852136"/>
                        <a:gd name="connsiteY0" fmla="*/ 362900 h 2801300"/>
                        <a:gd name="connsiteX1" fmla="*/ 1027908 w 2852136"/>
                        <a:gd name="connsiteY1" fmla="*/ 127950 h 2801300"/>
                        <a:gd name="connsiteX2" fmla="*/ 1764508 w 2852136"/>
                        <a:gd name="connsiteY2" fmla="*/ 115250 h 2801300"/>
                        <a:gd name="connsiteX3" fmla="*/ 2336008 w 2852136"/>
                        <a:gd name="connsiteY3" fmla="*/ 375600 h 2801300"/>
                        <a:gd name="connsiteX4" fmla="*/ 2704308 w 2852136"/>
                        <a:gd name="connsiteY4" fmla="*/ 896300 h 2801300"/>
                        <a:gd name="connsiteX5" fmla="*/ 2831308 w 2852136"/>
                        <a:gd name="connsiteY5" fmla="*/ 1493200 h 2801300"/>
                        <a:gd name="connsiteX6" fmla="*/ 2723358 w 2852136"/>
                        <a:gd name="connsiteY6" fmla="*/ 2013900 h 2801300"/>
                        <a:gd name="connsiteX7" fmla="*/ 2266158 w 2852136"/>
                        <a:gd name="connsiteY7" fmla="*/ 2553650 h 2801300"/>
                        <a:gd name="connsiteX8" fmla="*/ 1764508 w 2852136"/>
                        <a:gd name="connsiteY8" fmla="*/ 2794950 h 2801300"/>
                        <a:gd name="connsiteX9" fmla="*/ 1040608 w 2852136"/>
                        <a:gd name="connsiteY9" fmla="*/ 2801300 h 2801300"/>
                        <a:gd name="connsiteX10" fmla="*/ 513558 w 2852136"/>
                        <a:gd name="connsiteY10" fmla="*/ 2496500 h 2801300"/>
                        <a:gd name="connsiteX11" fmla="*/ 100808 w 2852136"/>
                        <a:gd name="connsiteY11" fmla="*/ 1975800 h 2801300"/>
                        <a:gd name="connsiteX12" fmla="*/ 56358 w 2852136"/>
                        <a:gd name="connsiteY12" fmla="*/ 1334450 h 2801300"/>
                        <a:gd name="connsiteX13" fmla="*/ 164308 w 2852136"/>
                        <a:gd name="connsiteY13" fmla="*/ 813750 h 2801300"/>
                        <a:gd name="connsiteX14" fmla="*/ 519908 w 2852136"/>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67531 w 2855359"/>
                        <a:gd name="connsiteY13" fmla="*/ 813750 h 2801300"/>
                        <a:gd name="connsiteX14" fmla="*/ 523131 w 2855359"/>
                        <a:gd name="connsiteY14" fmla="*/ 362900 h 2801300"/>
                        <a:gd name="connsiteX0" fmla="*/ 523131 w 2855359"/>
                        <a:gd name="connsiteY0" fmla="*/ 362900 h 2801300"/>
                        <a:gd name="connsiteX1" fmla="*/ 1031131 w 2855359"/>
                        <a:gd name="connsiteY1" fmla="*/ 127950 h 2801300"/>
                        <a:gd name="connsiteX2" fmla="*/ 1767731 w 2855359"/>
                        <a:gd name="connsiteY2" fmla="*/ 115250 h 2801300"/>
                        <a:gd name="connsiteX3" fmla="*/ 2339231 w 2855359"/>
                        <a:gd name="connsiteY3" fmla="*/ 375600 h 2801300"/>
                        <a:gd name="connsiteX4" fmla="*/ 2707531 w 2855359"/>
                        <a:gd name="connsiteY4" fmla="*/ 896300 h 2801300"/>
                        <a:gd name="connsiteX5" fmla="*/ 2834531 w 2855359"/>
                        <a:gd name="connsiteY5" fmla="*/ 1493200 h 2801300"/>
                        <a:gd name="connsiteX6" fmla="*/ 2726581 w 2855359"/>
                        <a:gd name="connsiteY6" fmla="*/ 2013900 h 2801300"/>
                        <a:gd name="connsiteX7" fmla="*/ 2269381 w 2855359"/>
                        <a:gd name="connsiteY7" fmla="*/ 2553650 h 2801300"/>
                        <a:gd name="connsiteX8" fmla="*/ 1767731 w 2855359"/>
                        <a:gd name="connsiteY8" fmla="*/ 2794950 h 2801300"/>
                        <a:gd name="connsiteX9" fmla="*/ 1043831 w 2855359"/>
                        <a:gd name="connsiteY9" fmla="*/ 2801300 h 2801300"/>
                        <a:gd name="connsiteX10" fmla="*/ 516781 w 2855359"/>
                        <a:gd name="connsiteY10" fmla="*/ 2496500 h 2801300"/>
                        <a:gd name="connsiteX11" fmla="*/ 104031 w 2855359"/>
                        <a:gd name="connsiteY11" fmla="*/ 1975800 h 2801300"/>
                        <a:gd name="connsiteX12" fmla="*/ 53231 w 2855359"/>
                        <a:gd name="connsiteY12" fmla="*/ 1334450 h 2801300"/>
                        <a:gd name="connsiteX13" fmla="*/ 154831 w 2855359"/>
                        <a:gd name="connsiteY13" fmla="*/ 807400 h 2801300"/>
                        <a:gd name="connsiteX14" fmla="*/ 523131 w 2855359"/>
                        <a:gd name="connsiteY14" fmla="*/ 362900 h 280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55359" h="2801300">
                          <a:moveTo>
                            <a:pt x="523131" y="362900"/>
                          </a:moveTo>
                          <a:lnTo>
                            <a:pt x="1031131" y="127950"/>
                          </a:lnTo>
                          <a:cubicBezTo>
                            <a:pt x="1314764" y="-35033"/>
                            <a:pt x="1503148" y="-45617"/>
                            <a:pt x="1767731" y="115250"/>
                          </a:cubicBezTo>
                          <a:lnTo>
                            <a:pt x="2339231" y="375600"/>
                          </a:lnTo>
                          <a:cubicBezTo>
                            <a:pt x="2612281" y="515300"/>
                            <a:pt x="2631331" y="604200"/>
                            <a:pt x="2707531" y="896300"/>
                          </a:cubicBezTo>
                          <a:lnTo>
                            <a:pt x="2834531" y="1493200"/>
                          </a:lnTo>
                          <a:cubicBezTo>
                            <a:pt x="2881098" y="1685817"/>
                            <a:pt x="2851464" y="1840333"/>
                            <a:pt x="2726581" y="2013900"/>
                          </a:cubicBezTo>
                          <a:lnTo>
                            <a:pt x="2269381" y="2553650"/>
                          </a:lnTo>
                          <a:cubicBezTo>
                            <a:pt x="2159314" y="2701817"/>
                            <a:pt x="2030198" y="2805533"/>
                            <a:pt x="1767731" y="2794950"/>
                          </a:cubicBezTo>
                          <a:lnTo>
                            <a:pt x="1043831" y="2801300"/>
                          </a:lnTo>
                          <a:cubicBezTo>
                            <a:pt x="804648" y="2790717"/>
                            <a:pt x="622614" y="2691233"/>
                            <a:pt x="516781" y="2496500"/>
                          </a:cubicBezTo>
                          <a:lnTo>
                            <a:pt x="104031" y="1975800"/>
                          </a:lnTo>
                          <a:cubicBezTo>
                            <a:pt x="-46252" y="1778950"/>
                            <a:pt x="-6036" y="1544000"/>
                            <a:pt x="53231" y="1334450"/>
                          </a:cubicBezTo>
                          <a:lnTo>
                            <a:pt x="154831" y="807400"/>
                          </a:lnTo>
                          <a:cubicBezTo>
                            <a:pt x="173881" y="536467"/>
                            <a:pt x="364381" y="417933"/>
                            <a:pt x="523131" y="362900"/>
                          </a:cubicBezTo>
                          <a:close/>
                        </a:path>
                      </a:pathLst>
                    </a:cu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panose="020B0604020202020204" pitchFamily="34" charset="0"/>
                        <a:cs typeface="Arial" panose="020B0604020202020204" pitchFamily="34" charset="0"/>
                      </a:endParaRPr>
                    </a:p>
                  </p:txBody>
                </p:sp>
              </p:grpSp>
              <p:sp>
                <p:nvSpPr>
                  <p:cNvPr id="21" name="TextBox 20"/>
                  <p:cNvSpPr txBox="1"/>
                  <p:nvPr/>
                </p:nvSpPr>
                <p:spPr>
                  <a:xfrm>
                    <a:off x="3864057" y="3621660"/>
                    <a:ext cx="1417008" cy="601781"/>
                  </a:xfrm>
                  <a:prstGeom prst="rect">
                    <a:avLst/>
                  </a:prstGeom>
                  <a:noFill/>
                </p:spPr>
                <p:txBody>
                  <a:bodyPr wrap="square" rtlCol="0">
                    <a:spAutoFit/>
                  </a:bodyPr>
                  <a:lstStyle/>
                  <a:p>
                    <a:pPr algn="ctr"/>
                    <a:r>
                      <a:rPr lang="en-US" dirty="0" smtClean="0">
                        <a:solidFill>
                          <a:srgbClr val="7F7F7F"/>
                        </a:solidFill>
                        <a:latin typeface="Arial" panose="020B0604020202020204" pitchFamily="34" charset="0"/>
                        <a:cs typeface="Arial" panose="020B0604020202020204" pitchFamily="34" charset="0"/>
                      </a:rPr>
                      <a:t>Big Data Technologies</a:t>
                    </a:r>
                    <a:endParaRPr lang="en-US" dirty="0">
                      <a:solidFill>
                        <a:srgbClr val="7F7F7F"/>
                      </a:solidFill>
                      <a:latin typeface="Arial" panose="020B0604020202020204" pitchFamily="34" charset="0"/>
                      <a:cs typeface="Arial" panose="020B0604020202020204" pitchFamily="34" charset="0"/>
                    </a:endParaRPr>
                  </a:p>
                </p:txBody>
              </p:sp>
            </p:grpSp>
          </p:grpSp>
        </p:grpSp>
        <p:grpSp>
          <p:nvGrpSpPr>
            <p:cNvPr id="6" name="Group 5"/>
            <p:cNvGrpSpPr/>
            <p:nvPr/>
          </p:nvGrpSpPr>
          <p:grpSpPr>
            <a:xfrm>
              <a:off x="535785" y="808995"/>
              <a:ext cx="11207725" cy="5319261"/>
              <a:chOff x="-549965" y="1298782"/>
              <a:chExt cx="10306023" cy="4891303"/>
            </a:xfrm>
          </p:grpSpPr>
          <p:sp>
            <p:nvSpPr>
              <p:cNvPr id="7" name="TextBox 6"/>
              <p:cNvSpPr txBox="1"/>
              <p:nvPr/>
            </p:nvSpPr>
            <p:spPr>
              <a:xfrm>
                <a:off x="5773277" y="5484158"/>
                <a:ext cx="2795907" cy="679235"/>
              </a:xfrm>
              <a:prstGeom prst="rect">
                <a:avLst/>
              </a:prstGeom>
              <a:noFill/>
            </p:spPr>
            <p:txBody>
              <a:bodyPr wrap="squar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8" name="TextBox 7"/>
              <p:cNvSpPr txBox="1"/>
              <p:nvPr/>
            </p:nvSpPr>
            <p:spPr>
              <a:xfrm>
                <a:off x="747335" y="5510850"/>
                <a:ext cx="2760505" cy="679235"/>
              </a:xfrm>
              <a:prstGeom prst="rect">
                <a:avLst/>
              </a:prstGeom>
              <a:noFill/>
            </p:spPr>
            <p:txBody>
              <a:bodyPr wrap="square" rtlCol="0">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9" name="TextBox 8"/>
              <p:cNvSpPr txBox="1"/>
              <p:nvPr/>
            </p:nvSpPr>
            <p:spPr>
              <a:xfrm>
                <a:off x="6906882" y="4405430"/>
                <a:ext cx="2795907" cy="679235"/>
              </a:xfrm>
              <a:prstGeom prst="rect">
                <a:avLst/>
              </a:prstGeom>
              <a:noFill/>
            </p:spPr>
            <p:txBody>
              <a:bodyPr wrap="squar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10" name="TextBox 9"/>
              <p:cNvSpPr txBox="1"/>
              <p:nvPr/>
            </p:nvSpPr>
            <p:spPr>
              <a:xfrm>
                <a:off x="-416611" y="4432122"/>
                <a:ext cx="2760505" cy="679235"/>
              </a:xfrm>
              <a:prstGeom prst="rect">
                <a:avLst/>
              </a:prstGeom>
              <a:noFill/>
            </p:spPr>
            <p:txBody>
              <a:bodyPr wrap="square" rtlCol="0">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11" name="TextBox 10"/>
              <p:cNvSpPr txBox="1"/>
              <p:nvPr/>
            </p:nvSpPr>
            <p:spPr>
              <a:xfrm>
                <a:off x="6960151" y="3320164"/>
                <a:ext cx="2795907" cy="679235"/>
              </a:xfrm>
              <a:prstGeom prst="rect">
                <a:avLst/>
              </a:prstGeom>
              <a:noFill/>
            </p:spPr>
            <p:txBody>
              <a:bodyPr wrap="squar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12" name="TextBox 11"/>
              <p:cNvSpPr txBox="1"/>
              <p:nvPr/>
            </p:nvSpPr>
            <p:spPr>
              <a:xfrm>
                <a:off x="-549965" y="3346856"/>
                <a:ext cx="2760505" cy="679235"/>
              </a:xfrm>
              <a:prstGeom prst="rect">
                <a:avLst/>
              </a:prstGeom>
              <a:noFill/>
            </p:spPr>
            <p:txBody>
              <a:bodyPr wrap="square" rtlCol="0">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13" name="TextBox 12"/>
              <p:cNvSpPr txBox="1"/>
              <p:nvPr/>
            </p:nvSpPr>
            <p:spPr>
              <a:xfrm>
                <a:off x="6417806" y="2234898"/>
                <a:ext cx="2795907" cy="679235"/>
              </a:xfrm>
              <a:prstGeom prst="rect">
                <a:avLst/>
              </a:prstGeom>
              <a:noFill/>
            </p:spPr>
            <p:txBody>
              <a:bodyPr wrap="squar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14" name="TextBox 13"/>
              <p:cNvSpPr txBox="1"/>
              <p:nvPr/>
            </p:nvSpPr>
            <p:spPr>
              <a:xfrm>
                <a:off x="72461" y="2261590"/>
                <a:ext cx="2760505" cy="679235"/>
              </a:xfrm>
              <a:prstGeom prst="rect">
                <a:avLst/>
              </a:prstGeom>
              <a:noFill/>
            </p:spPr>
            <p:txBody>
              <a:bodyPr wrap="square" rtlCol="0">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15" name="TextBox 14"/>
              <p:cNvSpPr txBox="1"/>
              <p:nvPr/>
            </p:nvSpPr>
            <p:spPr>
              <a:xfrm>
                <a:off x="5123847" y="1298782"/>
                <a:ext cx="2795907" cy="679235"/>
              </a:xfrm>
              <a:prstGeom prst="rect">
                <a:avLst/>
              </a:prstGeom>
              <a:noFill/>
            </p:spPr>
            <p:txBody>
              <a:bodyPr wrap="squar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sp>
        <p:nvSpPr>
          <p:cNvPr id="78" name="Slide Number Placeholder 77"/>
          <p:cNvSpPr>
            <a:spLocks noGrp="1"/>
          </p:cNvSpPr>
          <p:nvPr>
            <p:ph type="sldNum" sz="quarter" idx="12"/>
          </p:nvPr>
        </p:nvSpPr>
        <p:spPr/>
        <p:txBody>
          <a:bodyPr/>
          <a:lstStyle/>
          <a:p>
            <a:fld id="{C40A143F-3ECB-46BA-B2C6-047D3D9A6B24}" type="slidenum">
              <a:rPr lang="en-US" smtClean="0"/>
              <a:t>13</a:t>
            </a:fld>
            <a:endParaRPr lang="en-US"/>
          </a:p>
        </p:txBody>
      </p:sp>
    </p:spTree>
    <p:extLst>
      <p:ext uri="{BB962C8B-B14F-4D97-AF65-F5344CB8AC3E}">
        <p14:creationId xmlns:p14="http://schemas.microsoft.com/office/powerpoint/2010/main" val="42872408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Data Workflow</a:t>
            </a:r>
            <a:endParaRPr lang="en-US" dirty="0"/>
          </a:p>
        </p:txBody>
      </p:sp>
      <p:sp>
        <p:nvSpPr>
          <p:cNvPr id="34" name="Slide Number Placeholder 33"/>
          <p:cNvSpPr>
            <a:spLocks noGrp="1"/>
          </p:cNvSpPr>
          <p:nvPr>
            <p:ph type="sldNum" sz="quarter" idx="12"/>
          </p:nvPr>
        </p:nvSpPr>
        <p:spPr/>
        <p:txBody>
          <a:bodyPr/>
          <a:lstStyle/>
          <a:p>
            <a:fld id="{C40A143F-3ECB-46BA-B2C6-047D3D9A6B24}" type="slidenum">
              <a:rPr lang="en-US" smtClean="0"/>
              <a:t>14</a:t>
            </a:fld>
            <a:endParaRPr lang="en-US"/>
          </a:p>
        </p:txBody>
      </p:sp>
      <p:grpSp>
        <p:nvGrpSpPr>
          <p:cNvPr id="7" name="Group 6"/>
          <p:cNvGrpSpPr/>
          <p:nvPr/>
        </p:nvGrpSpPr>
        <p:grpSpPr>
          <a:xfrm>
            <a:off x="1281554" y="917706"/>
            <a:ext cx="9581432" cy="5092236"/>
            <a:chOff x="1310686" y="917706"/>
            <a:chExt cx="9581432" cy="5092236"/>
          </a:xfrm>
        </p:grpSpPr>
        <p:grpSp>
          <p:nvGrpSpPr>
            <p:cNvPr id="76" name="Group 75"/>
            <p:cNvGrpSpPr/>
            <p:nvPr/>
          </p:nvGrpSpPr>
          <p:grpSpPr>
            <a:xfrm>
              <a:off x="6382438" y="917706"/>
              <a:ext cx="4509680" cy="5092236"/>
              <a:chOff x="1286236" y="1521647"/>
              <a:chExt cx="3947128" cy="4457013"/>
            </a:xfrm>
          </p:grpSpPr>
          <p:grpSp>
            <p:nvGrpSpPr>
              <p:cNvPr id="74" name="Group 73"/>
              <p:cNvGrpSpPr/>
              <p:nvPr/>
            </p:nvGrpSpPr>
            <p:grpSpPr>
              <a:xfrm>
                <a:off x="1286236" y="2362200"/>
                <a:ext cx="3947128" cy="3616460"/>
                <a:chOff x="1286236" y="2362200"/>
                <a:chExt cx="3947128" cy="3616460"/>
              </a:xfrm>
            </p:grpSpPr>
            <p:grpSp>
              <p:nvGrpSpPr>
                <p:cNvPr id="72" name="Group 71"/>
                <p:cNvGrpSpPr/>
                <p:nvPr/>
              </p:nvGrpSpPr>
              <p:grpSpPr>
                <a:xfrm>
                  <a:off x="1286236" y="2362200"/>
                  <a:ext cx="3947128" cy="2738078"/>
                  <a:chOff x="1286236" y="2362200"/>
                  <a:chExt cx="3947128" cy="2738078"/>
                </a:xfrm>
              </p:grpSpPr>
              <p:grpSp>
                <p:nvGrpSpPr>
                  <p:cNvPr id="3" name="Group 2"/>
                  <p:cNvGrpSpPr/>
                  <p:nvPr/>
                </p:nvGrpSpPr>
                <p:grpSpPr>
                  <a:xfrm>
                    <a:off x="1286236" y="2362200"/>
                    <a:ext cx="3947128" cy="2738078"/>
                    <a:chOff x="4733311" y="3335654"/>
                    <a:chExt cx="2458696" cy="1705570"/>
                  </a:xfrm>
                </p:grpSpPr>
                <p:sp>
                  <p:nvSpPr>
                    <p:cNvPr id="37" name="Freeform 36"/>
                    <p:cNvSpPr/>
                    <p:nvPr/>
                  </p:nvSpPr>
                  <p:spPr>
                    <a:xfrm>
                      <a:off x="4747988" y="3435867"/>
                      <a:ext cx="2429342" cy="1605357"/>
                    </a:xfrm>
                    <a:custGeom>
                      <a:avLst/>
                      <a:gdLst>
                        <a:gd name="connsiteX0" fmla="*/ 1974596 w 1974596"/>
                        <a:gd name="connsiteY0" fmla="*/ 0 h 1304853"/>
                        <a:gd name="connsiteX1" fmla="*/ 1961386 w 1974596"/>
                        <a:gd name="connsiteY1" fmla="*/ 66122 h 1304853"/>
                        <a:gd name="connsiteX2" fmla="*/ 1206724 w 1974596"/>
                        <a:gd name="connsiteY2" fmla="*/ 885334 h 1304853"/>
                        <a:gd name="connsiteX3" fmla="*/ 1207474 w 1974596"/>
                        <a:gd name="connsiteY3" fmla="*/ 1304853 h 1304853"/>
                        <a:gd name="connsiteX4" fmla="*/ 787648 w 1974596"/>
                        <a:gd name="connsiteY4" fmla="*/ 1304853 h 1304853"/>
                        <a:gd name="connsiteX5" fmla="*/ 788925 w 1974596"/>
                        <a:gd name="connsiteY5" fmla="*/ 1228234 h 1304853"/>
                        <a:gd name="connsiteX6" fmla="*/ 792387 w 1974596"/>
                        <a:gd name="connsiteY6" fmla="*/ 890096 h 1304853"/>
                        <a:gd name="connsiteX7" fmla="*/ 3712 w 1974596"/>
                        <a:gd name="connsiteY7" fmla="*/ 51124 h 1304853"/>
                        <a:gd name="connsiteX8" fmla="*/ 0 w 1974596"/>
                        <a:gd name="connsiteY8" fmla="*/ 3947 h 1304853"/>
                        <a:gd name="connsiteX9" fmla="*/ 18550 w 1974596"/>
                        <a:gd name="connsiteY9" fmla="*/ 8373 h 1304853"/>
                        <a:gd name="connsiteX10" fmla="*/ 981111 w 1974596"/>
                        <a:gd name="connsiteY10" fmla="*/ 51818 h 1304853"/>
                        <a:gd name="connsiteX11" fmla="*/ 1968508 w 1974596"/>
                        <a:gd name="connsiteY11" fmla="*/ 2447 h 1304853"/>
                        <a:gd name="connsiteX12" fmla="*/ 1974596 w 1974596"/>
                        <a:gd name="connsiteY12" fmla="*/ 0 h 1304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74596" h="1304853">
                          <a:moveTo>
                            <a:pt x="1974596" y="0"/>
                          </a:moveTo>
                          <a:lnTo>
                            <a:pt x="1961386" y="66122"/>
                          </a:lnTo>
                          <a:cubicBezTo>
                            <a:pt x="1868369" y="393084"/>
                            <a:pt x="1393137" y="630838"/>
                            <a:pt x="1206724" y="885334"/>
                          </a:cubicBezTo>
                          <a:lnTo>
                            <a:pt x="1207474" y="1304853"/>
                          </a:lnTo>
                          <a:lnTo>
                            <a:pt x="787648" y="1304853"/>
                          </a:lnTo>
                          <a:lnTo>
                            <a:pt x="788925" y="1228234"/>
                          </a:lnTo>
                          <a:cubicBezTo>
                            <a:pt x="790873" y="1125840"/>
                            <a:pt x="792821" y="1023446"/>
                            <a:pt x="792387" y="890096"/>
                          </a:cubicBezTo>
                          <a:cubicBezTo>
                            <a:pt x="659255" y="712990"/>
                            <a:pt x="61500" y="318224"/>
                            <a:pt x="3712" y="51124"/>
                          </a:cubicBezTo>
                          <a:lnTo>
                            <a:pt x="0" y="3947"/>
                          </a:lnTo>
                          <a:lnTo>
                            <a:pt x="18550" y="8373"/>
                          </a:lnTo>
                          <a:cubicBezTo>
                            <a:pt x="146158" y="33543"/>
                            <a:pt x="528847" y="51818"/>
                            <a:pt x="981111" y="51818"/>
                          </a:cubicBezTo>
                          <a:cubicBezTo>
                            <a:pt x="1468165" y="51818"/>
                            <a:pt x="1874527" y="30623"/>
                            <a:pt x="1968508" y="2447"/>
                          </a:cubicBezTo>
                          <a:lnTo>
                            <a:pt x="1974596" y="0"/>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rial" panose="020B0604020202020204" pitchFamily="34" charset="0"/>
                        <a:cs typeface="Arial" panose="020B0604020202020204" pitchFamily="34" charset="0"/>
                      </a:endParaRPr>
                    </a:p>
                  </p:txBody>
                </p:sp>
                <p:grpSp>
                  <p:nvGrpSpPr>
                    <p:cNvPr id="38" name="Group 37"/>
                    <p:cNvGrpSpPr/>
                    <p:nvPr/>
                  </p:nvGrpSpPr>
                  <p:grpSpPr>
                    <a:xfrm>
                      <a:off x="4733311" y="3335654"/>
                      <a:ext cx="2458696" cy="152345"/>
                      <a:chOff x="3775785" y="3167049"/>
                      <a:chExt cx="1998455" cy="123827"/>
                    </a:xfrm>
                  </p:grpSpPr>
                  <p:sp>
                    <p:nvSpPr>
                      <p:cNvPr id="39" name="Oval 38"/>
                      <p:cNvSpPr/>
                      <p:nvPr/>
                    </p:nvSpPr>
                    <p:spPr>
                      <a:xfrm>
                        <a:off x="3775785" y="3167049"/>
                        <a:ext cx="1998455" cy="123827"/>
                      </a:xfrm>
                      <a:prstGeom prst="ellipse">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rial" panose="020B0604020202020204" pitchFamily="34" charset="0"/>
                          <a:cs typeface="Arial" panose="020B0604020202020204" pitchFamily="34" charset="0"/>
                        </a:endParaRPr>
                      </a:p>
                    </p:txBody>
                  </p:sp>
                  <p:sp>
                    <p:nvSpPr>
                      <p:cNvPr id="40" name="Oval 39"/>
                      <p:cNvSpPr/>
                      <p:nvPr/>
                    </p:nvSpPr>
                    <p:spPr>
                      <a:xfrm>
                        <a:off x="3863599" y="3195734"/>
                        <a:ext cx="1822826" cy="66487"/>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rial" panose="020B0604020202020204" pitchFamily="34" charset="0"/>
                          <a:cs typeface="Arial" panose="020B0604020202020204" pitchFamily="34" charset="0"/>
                        </a:endParaRPr>
                      </a:p>
                    </p:txBody>
                  </p:sp>
                </p:grpSp>
              </p:grpSp>
              <p:sp>
                <p:nvSpPr>
                  <p:cNvPr id="41" name="TextBox 40"/>
                  <p:cNvSpPr txBox="1"/>
                  <p:nvPr/>
                </p:nvSpPr>
                <p:spPr>
                  <a:xfrm flipH="1">
                    <a:off x="2257673" y="3071381"/>
                    <a:ext cx="2004254" cy="511828"/>
                  </a:xfrm>
                  <a:prstGeom prst="rect">
                    <a:avLst/>
                  </a:prstGeom>
                  <a:noFill/>
                </p:spPr>
                <p:txBody>
                  <a:bodyPr wrap="square" rtlCol="0">
                    <a:spAutoFit/>
                  </a:bodyPr>
                  <a:lstStyle/>
                  <a:p>
                    <a:pPr algn="ctr"/>
                    <a:r>
                      <a:rPr lang="en-US" sz="3200" dirty="0" smtClean="0">
                        <a:solidFill>
                          <a:schemeClr val="bg1"/>
                        </a:solidFill>
                        <a:latin typeface="Arial" panose="020B0604020202020204" pitchFamily="34" charset="0"/>
                        <a:cs typeface="Arial" panose="020B0604020202020204" pitchFamily="34" charset="0"/>
                      </a:rPr>
                      <a:t>Big Data</a:t>
                    </a:r>
                    <a:endParaRPr lang="en-US" sz="3200" dirty="0">
                      <a:solidFill>
                        <a:schemeClr val="bg1"/>
                      </a:solidFill>
                      <a:latin typeface="Arial" panose="020B0604020202020204" pitchFamily="34" charset="0"/>
                      <a:cs typeface="Arial" panose="020B0604020202020204" pitchFamily="34" charset="0"/>
                    </a:endParaRPr>
                  </a:p>
                </p:txBody>
              </p:sp>
            </p:grpSp>
            <p:grpSp>
              <p:nvGrpSpPr>
                <p:cNvPr id="73" name="Group 72"/>
                <p:cNvGrpSpPr/>
                <p:nvPr/>
              </p:nvGrpSpPr>
              <p:grpSpPr>
                <a:xfrm>
                  <a:off x="1593658" y="5057398"/>
                  <a:ext cx="3332284" cy="921262"/>
                  <a:chOff x="1593658" y="5057398"/>
                  <a:chExt cx="3332284" cy="921262"/>
                </a:xfrm>
              </p:grpSpPr>
              <p:sp>
                <p:nvSpPr>
                  <p:cNvPr id="35" name="Down Arrow 34"/>
                  <p:cNvSpPr/>
                  <p:nvPr/>
                </p:nvSpPr>
                <p:spPr>
                  <a:xfrm flipH="1">
                    <a:off x="3028468" y="5499340"/>
                    <a:ext cx="462664" cy="479320"/>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sp>
                <p:nvSpPr>
                  <p:cNvPr id="42" name="TextBox 41"/>
                  <p:cNvSpPr txBox="1"/>
                  <p:nvPr/>
                </p:nvSpPr>
                <p:spPr>
                  <a:xfrm flipH="1">
                    <a:off x="1593658" y="5057398"/>
                    <a:ext cx="3332284" cy="457952"/>
                  </a:xfrm>
                  <a:prstGeom prst="rect">
                    <a:avLst/>
                  </a:prstGeom>
                  <a:noFill/>
                </p:spPr>
                <p:txBody>
                  <a:bodyPr wrap="square" rtlCol="0">
                    <a:spAutoFit/>
                  </a:bodyPr>
                  <a:lstStyle/>
                  <a:p>
                    <a:pPr algn="ctr"/>
                    <a:r>
                      <a:rPr lang="en-US" sz="2800" dirty="0" smtClean="0">
                        <a:solidFill>
                          <a:schemeClr val="bg1">
                            <a:lumMod val="50000"/>
                          </a:schemeClr>
                        </a:solidFill>
                        <a:latin typeface="Arial" panose="020B0604020202020204" pitchFamily="34" charset="0"/>
                        <a:cs typeface="Arial" panose="020B0604020202020204" pitchFamily="34" charset="0"/>
                      </a:rPr>
                      <a:t>Actionable intelligence</a:t>
                    </a:r>
                    <a:endParaRPr lang="en-US" sz="2800" dirty="0">
                      <a:solidFill>
                        <a:schemeClr val="bg1">
                          <a:lumMod val="50000"/>
                        </a:schemeClr>
                      </a:solidFill>
                      <a:latin typeface="Arial" panose="020B0604020202020204" pitchFamily="34" charset="0"/>
                      <a:cs typeface="Arial" panose="020B0604020202020204" pitchFamily="34" charset="0"/>
                    </a:endParaRPr>
                  </a:p>
                </p:txBody>
              </p:sp>
            </p:grpSp>
          </p:grpSp>
          <p:grpSp>
            <p:nvGrpSpPr>
              <p:cNvPr id="75" name="Group 74"/>
              <p:cNvGrpSpPr/>
              <p:nvPr/>
            </p:nvGrpSpPr>
            <p:grpSpPr>
              <a:xfrm>
                <a:off x="1675057" y="1521647"/>
                <a:ext cx="3198676" cy="1050497"/>
                <a:chOff x="1636976" y="1521647"/>
                <a:chExt cx="3198676" cy="1050497"/>
              </a:xfrm>
            </p:grpSpPr>
            <p:grpSp>
              <p:nvGrpSpPr>
                <p:cNvPr id="45" name="Group 44"/>
                <p:cNvGrpSpPr/>
                <p:nvPr/>
              </p:nvGrpSpPr>
              <p:grpSpPr>
                <a:xfrm flipH="1">
                  <a:off x="2949447" y="2003363"/>
                  <a:ext cx="585648" cy="568781"/>
                  <a:chOff x="2262820" y="2388852"/>
                  <a:chExt cx="571328" cy="554872"/>
                </a:xfrm>
              </p:grpSpPr>
              <p:sp>
                <p:nvSpPr>
                  <p:cNvPr id="68" name="Oval 67"/>
                  <p:cNvSpPr/>
                  <p:nvPr/>
                </p:nvSpPr>
                <p:spPr>
                  <a:xfrm>
                    <a:off x="2271047" y="2388852"/>
                    <a:ext cx="554873" cy="554872"/>
                  </a:xfrm>
                  <a:prstGeom prst="ellipse">
                    <a:avLst/>
                  </a:prstGeom>
                  <a:solidFill>
                    <a:srgbClr val="81A7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69" name="TextBox 68"/>
                  <p:cNvSpPr txBox="1"/>
                  <p:nvPr/>
                </p:nvSpPr>
                <p:spPr>
                  <a:xfrm>
                    <a:off x="2262820" y="2547618"/>
                    <a:ext cx="571328" cy="236516"/>
                  </a:xfrm>
                  <a:prstGeom prst="rect">
                    <a:avLst/>
                  </a:prstGeom>
                  <a:noFill/>
                </p:spPr>
                <p:txBody>
                  <a:bodyPr wrap="square" rtlCol="0">
                    <a:spAutoFit/>
                  </a:bodyPr>
                  <a:lstStyle/>
                  <a:p>
                    <a:pPr algn="ctr"/>
                    <a:r>
                      <a:rPr lang="en-US" sz="1200" dirty="0" smtClean="0">
                        <a:solidFill>
                          <a:schemeClr val="bg1"/>
                        </a:solidFill>
                        <a:latin typeface="Arial" panose="020B0604020202020204" pitchFamily="34" charset="0"/>
                        <a:cs typeface="Arial" panose="020B0604020202020204" pitchFamily="34" charset="0"/>
                      </a:rPr>
                      <a:t>Email</a:t>
                    </a:r>
                    <a:endParaRPr lang="en-US" sz="1200" dirty="0">
                      <a:solidFill>
                        <a:schemeClr val="bg1"/>
                      </a:solidFill>
                      <a:latin typeface="Arial" panose="020B0604020202020204" pitchFamily="34" charset="0"/>
                      <a:cs typeface="Arial" panose="020B0604020202020204" pitchFamily="34" charset="0"/>
                    </a:endParaRPr>
                  </a:p>
                </p:txBody>
              </p:sp>
            </p:grpSp>
            <p:grpSp>
              <p:nvGrpSpPr>
                <p:cNvPr id="47" name="Group 46"/>
                <p:cNvGrpSpPr/>
                <p:nvPr/>
              </p:nvGrpSpPr>
              <p:grpSpPr>
                <a:xfrm flipH="1">
                  <a:off x="3628189" y="1991518"/>
                  <a:ext cx="625980" cy="568780"/>
                  <a:chOff x="1328022" y="2281241"/>
                  <a:chExt cx="610674" cy="554873"/>
                </a:xfrm>
              </p:grpSpPr>
              <p:sp>
                <p:nvSpPr>
                  <p:cNvPr id="66" name="Oval 65"/>
                  <p:cNvSpPr/>
                  <p:nvPr/>
                </p:nvSpPr>
                <p:spPr>
                  <a:xfrm>
                    <a:off x="1355924" y="2281241"/>
                    <a:ext cx="554871" cy="554873"/>
                  </a:xfrm>
                  <a:prstGeom prst="ellipse">
                    <a:avLst/>
                  </a:prstGeom>
                  <a:solidFill>
                    <a:srgbClr val="E99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67" name="TextBox 66"/>
                  <p:cNvSpPr txBox="1"/>
                  <p:nvPr/>
                </p:nvSpPr>
                <p:spPr>
                  <a:xfrm>
                    <a:off x="1328022" y="2372189"/>
                    <a:ext cx="610674" cy="394195"/>
                  </a:xfrm>
                  <a:prstGeom prst="rect">
                    <a:avLst/>
                  </a:prstGeom>
                  <a:noFill/>
                </p:spPr>
                <p:txBody>
                  <a:bodyPr wrap="square" rtlCol="0">
                    <a:spAutoFit/>
                  </a:bodyPr>
                  <a:lstStyle/>
                  <a:p>
                    <a:pPr algn="ctr"/>
                    <a:r>
                      <a:rPr lang="en-US" sz="1200" dirty="0" smtClean="0">
                        <a:solidFill>
                          <a:schemeClr val="bg1"/>
                        </a:solidFill>
                        <a:latin typeface="Arial" panose="020B0604020202020204" pitchFamily="34" charset="0"/>
                        <a:cs typeface="Arial" panose="020B0604020202020204" pitchFamily="34" charset="0"/>
                      </a:rPr>
                      <a:t>Click stream</a:t>
                    </a:r>
                    <a:endParaRPr lang="en-US" sz="1200" dirty="0">
                      <a:solidFill>
                        <a:schemeClr val="bg1"/>
                      </a:solidFill>
                      <a:latin typeface="Arial" panose="020B0604020202020204" pitchFamily="34" charset="0"/>
                      <a:cs typeface="Arial" panose="020B0604020202020204" pitchFamily="34" charset="0"/>
                    </a:endParaRPr>
                  </a:p>
                </p:txBody>
              </p:sp>
            </p:grpSp>
            <p:grpSp>
              <p:nvGrpSpPr>
                <p:cNvPr id="48" name="Group 47"/>
                <p:cNvGrpSpPr/>
                <p:nvPr/>
              </p:nvGrpSpPr>
              <p:grpSpPr>
                <a:xfrm flipH="1">
                  <a:off x="4266874" y="1925478"/>
                  <a:ext cx="568778" cy="568780"/>
                  <a:chOff x="815654" y="2230540"/>
                  <a:chExt cx="554871" cy="554873"/>
                </a:xfrm>
              </p:grpSpPr>
              <p:sp>
                <p:nvSpPr>
                  <p:cNvPr id="64" name="Oval 63"/>
                  <p:cNvSpPr/>
                  <p:nvPr/>
                </p:nvSpPr>
                <p:spPr>
                  <a:xfrm>
                    <a:off x="815654" y="2230540"/>
                    <a:ext cx="554871" cy="554873"/>
                  </a:xfrm>
                  <a:prstGeom prst="ellipse">
                    <a:avLst/>
                  </a:prstGeom>
                  <a:solidFill>
                    <a:srgbClr val="E99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65" name="TextBox 64"/>
                  <p:cNvSpPr txBox="1"/>
                  <p:nvPr/>
                </p:nvSpPr>
                <p:spPr>
                  <a:xfrm>
                    <a:off x="858150" y="2389302"/>
                    <a:ext cx="469871" cy="236517"/>
                  </a:xfrm>
                  <a:prstGeom prst="rect">
                    <a:avLst/>
                  </a:prstGeom>
                  <a:noFill/>
                </p:spPr>
                <p:txBody>
                  <a:bodyPr wrap="square" rtlCol="0">
                    <a:spAutoFit/>
                  </a:bodyPr>
                  <a:lstStyle/>
                  <a:p>
                    <a:pPr algn="ctr"/>
                    <a:r>
                      <a:rPr lang="en-US" sz="1200" dirty="0" smtClean="0">
                        <a:solidFill>
                          <a:schemeClr val="bg1"/>
                        </a:solidFill>
                        <a:latin typeface="Arial" panose="020B0604020202020204" pitchFamily="34" charset="0"/>
                        <a:cs typeface="Arial" panose="020B0604020202020204" pitchFamily="34" charset="0"/>
                      </a:rPr>
                      <a:t>Html</a:t>
                    </a:r>
                    <a:endParaRPr lang="en-US" sz="1200" dirty="0">
                      <a:solidFill>
                        <a:schemeClr val="bg1"/>
                      </a:solidFill>
                      <a:latin typeface="Arial" panose="020B0604020202020204" pitchFamily="34" charset="0"/>
                      <a:cs typeface="Arial" panose="020B0604020202020204" pitchFamily="34" charset="0"/>
                    </a:endParaRPr>
                  </a:p>
                </p:txBody>
              </p:sp>
            </p:grpSp>
            <p:grpSp>
              <p:nvGrpSpPr>
                <p:cNvPr id="49" name="Group 48"/>
                <p:cNvGrpSpPr/>
                <p:nvPr/>
              </p:nvGrpSpPr>
              <p:grpSpPr>
                <a:xfrm flipH="1">
                  <a:off x="3283037" y="1526838"/>
                  <a:ext cx="568779" cy="568780"/>
                  <a:chOff x="1830327" y="2074951"/>
                  <a:chExt cx="554872" cy="554873"/>
                </a:xfrm>
              </p:grpSpPr>
              <p:sp>
                <p:nvSpPr>
                  <p:cNvPr id="62" name="Oval 61"/>
                  <p:cNvSpPr/>
                  <p:nvPr/>
                </p:nvSpPr>
                <p:spPr>
                  <a:xfrm>
                    <a:off x="1830327" y="2074951"/>
                    <a:ext cx="554872" cy="554873"/>
                  </a:xfrm>
                  <a:prstGeom prst="ellipse">
                    <a:avLst/>
                  </a:prstGeom>
                  <a:solidFill>
                    <a:srgbClr val="81A7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63" name="TextBox 62"/>
                  <p:cNvSpPr txBox="1"/>
                  <p:nvPr/>
                </p:nvSpPr>
                <p:spPr>
                  <a:xfrm>
                    <a:off x="1839730" y="2233713"/>
                    <a:ext cx="536069" cy="236517"/>
                  </a:xfrm>
                  <a:prstGeom prst="rect">
                    <a:avLst/>
                  </a:prstGeom>
                  <a:noFill/>
                </p:spPr>
                <p:txBody>
                  <a:bodyPr wrap="square" rtlCol="0">
                    <a:spAutoFit/>
                  </a:bodyPr>
                  <a:lstStyle/>
                  <a:p>
                    <a:pPr algn="ctr"/>
                    <a:r>
                      <a:rPr lang="en-US" sz="1200" dirty="0" smtClean="0">
                        <a:solidFill>
                          <a:schemeClr val="bg1"/>
                        </a:solidFill>
                        <a:latin typeface="Arial" panose="020B0604020202020204" pitchFamily="34" charset="0"/>
                        <a:cs typeface="Arial" panose="020B0604020202020204" pitchFamily="34" charset="0"/>
                      </a:rPr>
                      <a:t>Social</a:t>
                    </a:r>
                    <a:endParaRPr lang="en-US" sz="1200" dirty="0">
                      <a:solidFill>
                        <a:schemeClr val="bg1"/>
                      </a:solidFill>
                      <a:latin typeface="Arial" panose="020B0604020202020204" pitchFamily="34" charset="0"/>
                      <a:cs typeface="Arial" panose="020B0604020202020204" pitchFamily="34" charset="0"/>
                    </a:endParaRPr>
                  </a:p>
                </p:txBody>
              </p:sp>
            </p:grpSp>
            <p:grpSp>
              <p:nvGrpSpPr>
                <p:cNvPr id="50" name="Group 49"/>
                <p:cNvGrpSpPr/>
                <p:nvPr/>
              </p:nvGrpSpPr>
              <p:grpSpPr>
                <a:xfrm flipH="1">
                  <a:off x="2554308" y="1550010"/>
                  <a:ext cx="724097" cy="568782"/>
                  <a:chOff x="2279928" y="1891697"/>
                  <a:chExt cx="706391" cy="554875"/>
                </a:xfrm>
              </p:grpSpPr>
              <p:sp>
                <p:nvSpPr>
                  <p:cNvPr id="60" name="Oval 59"/>
                  <p:cNvSpPr/>
                  <p:nvPr/>
                </p:nvSpPr>
                <p:spPr>
                  <a:xfrm>
                    <a:off x="2355689" y="1891697"/>
                    <a:ext cx="554872" cy="554875"/>
                  </a:xfrm>
                  <a:prstGeom prst="ellipse">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61" name="TextBox 60"/>
                  <p:cNvSpPr txBox="1"/>
                  <p:nvPr/>
                </p:nvSpPr>
                <p:spPr>
                  <a:xfrm>
                    <a:off x="2279928" y="2050460"/>
                    <a:ext cx="706391" cy="236517"/>
                  </a:xfrm>
                  <a:prstGeom prst="rect">
                    <a:avLst/>
                  </a:prstGeom>
                  <a:noFill/>
                </p:spPr>
                <p:txBody>
                  <a:bodyPr wrap="square" rtlCol="0">
                    <a:spAutoFit/>
                  </a:bodyPr>
                  <a:lstStyle/>
                  <a:p>
                    <a:pPr algn="ctr"/>
                    <a:r>
                      <a:rPr lang="en-US" sz="1200" dirty="0" smtClean="0">
                        <a:solidFill>
                          <a:schemeClr val="bg1"/>
                        </a:solidFill>
                        <a:latin typeface="Arial" panose="020B0604020202020204" pitchFamily="34" charset="0"/>
                        <a:cs typeface="Arial" panose="020B0604020202020204" pitchFamily="34" charset="0"/>
                      </a:rPr>
                      <a:t>Location</a:t>
                    </a:r>
                    <a:endParaRPr lang="en-US" sz="1200" dirty="0">
                      <a:solidFill>
                        <a:schemeClr val="bg1"/>
                      </a:solidFill>
                      <a:latin typeface="Arial" panose="020B0604020202020204" pitchFamily="34" charset="0"/>
                      <a:cs typeface="Arial" panose="020B0604020202020204" pitchFamily="34" charset="0"/>
                    </a:endParaRPr>
                  </a:p>
                </p:txBody>
              </p:sp>
            </p:grpSp>
            <p:grpSp>
              <p:nvGrpSpPr>
                <p:cNvPr id="51" name="Group 50"/>
                <p:cNvGrpSpPr/>
                <p:nvPr/>
              </p:nvGrpSpPr>
              <p:grpSpPr>
                <a:xfrm flipH="1">
                  <a:off x="1879687" y="1521647"/>
                  <a:ext cx="775275" cy="568780"/>
                  <a:chOff x="2984193" y="1918921"/>
                  <a:chExt cx="756317" cy="554873"/>
                </a:xfrm>
              </p:grpSpPr>
              <p:sp>
                <p:nvSpPr>
                  <p:cNvPr id="58" name="Oval 57"/>
                  <p:cNvSpPr/>
                  <p:nvPr/>
                </p:nvSpPr>
                <p:spPr>
                  <a:xfrm>
                    <a:off x="3082923" y="1918921"/>
                    <a:ext cx="554874" cy="554873"/>
                  </a:xfrm>
                  <a:prstGeom prst="ellipse">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59" name="TextBox 58"/>
                  <p:cNvSpPr txBox="1"/>
                  <p:nvPr/>
                </p:nvSpPr>
                <p:spPr>
                  <a:xfrm>
                    <a:off x="2984193" y="2082747"/>
                    <a:ext cx="756317" cy="236517"/>
                  </a:xfrm>
                  <a:prstGeom prst="rect">
                    <a:avLst/>
                  </a:prstGeom>
                  <a:noFill/>
                </p:spPr>
                <p:txBody>
                  <a:bodyPr wrap="square" rtlCol="0">
                    <a:spAutoFit/>
                  </a:bodyPr>
                  <a:lstStyle/>
                  <a:p>
                    <a:pPr algn="ctr"/>
                    <a:r>
                      <a:rPr lang="en-US" sz="1200" dirty="0" smtClean="0">
                        <a:solidFill>
                          <a:schemeClr val="bg1"/>
                        </a:solidFill>
                        <a:latin typeface="Arial" panose="020B0604020202020204" pitchFamily="34" charset="0"/>
                        <a:cs typeface="Arial" panose="020B0604020202020204" pitchFamily="34" charset="0"/>
                      </a:rPr>
                      <a:t>Database</a:t>
                    </a:r>
                    <a:endParaRPr lang="en-US" sz="1200" dirty="0">
                      <a:solidFill>
                        <a:schemeClr val="bg1"/>
                      </a:solidFill>
                      <a:latin typeface="Arial" panose="020B0604020202020204" pitchFamily="34" charset="0"/>
                      <a:cs typeface="Arial" panose="020B0604020202020204" pitchFamily="34" charset="0"/>
                    </a:endParaRPr>
                  </a:p>
                </p:txBody>
              </p:sp>
            </p:grpSp>
            <p:grpSp>
              <p:nvGrpSpPr>
                <p:cNvPr id="52" name="Group 51"/>
                <p:cNvGrpSpPr/>
                <p:nvPr/>
              </p:nvGrpSpPr>
              <p:grpSpPr>
                <a:xfrm flipH="1">
                  <a:off x="2255481" y="2018989"/>
                  <a:ext cx="664580" cy="510400"/>
                  <a:chOff x="2698127" y="2294312"/>
                  <a:chExt cx="648330" cy="497920"/>
                </a:xfrm>
              </p:grpSpPr>
              <p:sp>
                <p:nvSpPr>
                  <p:cNvPr id="56" name="Oval 55"/>
                  <p:cNvSpPr/>
                  <p:nvPr/>
                </p:nvSpPr>
                <p:spPr>
                  <a:xfrm>
                    <a:off x="2773331" y="2294312"/>
                    <a:ext cx="497920" cy="497920"/>
                  </a:xfrm>
                  <a:prstGeom prst="ellipse">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57" name="TextBox 56"/>
                  <p:cNvSpPr txBox="1"/>
                  <p:nvPr/>
                </p:nvSpPr>
                <p:spPr>
                  <a:xfrm>
                    <a:off x="2698127" y="2337247"/>
                    <a:ext cx="648330" cy="394195"/>
                  </a:xfrm>
                  <a:prstGeom prst="rect">
                    <a:avLst/>
                  </a:prstGeom>
                  <a:noFill/>
                </p:spPr>
                <p:txBody>
                  <a:bodyPr wrap="square" rtlCol="0">
                    <a:spAutoFit/>
                  </a:bodyPr>
                  <a:lstStyle/>
                  <a:p>
                    <a:pPr algn="ctr"/>
                    <a:r>
                      <a:rPr lang="en-US" sz="1200" dirty="0" smtClean="0">
                        <a:solidFill>
                          <a:schemeClr val="bg1"/>
                        </a:solidFill>
                        <a:latin typeface="Arial" panose="020B0604020202020204" pitchFamily="34" charset="0"/>
                        <a:cs typeface="Arial" panose="020B0604020202020204" pitchFamily="34" charset="0"/>
                      </a:rPr>
                      <a:t>Sensor data</a:t>
                    </a:r>
                    <a:endParaRPr lang="en-US" sz="1200" dirty="0">
                      <a:solidFill>
                        <a:schemeClr val="bg1"/>
                      </a:solidFill>
                      <a:latin typeface="Arial" panose="020B0604020202020204" pitchFamily="34" charset="0"/>
                      <a:cs typeface="Arial" panose="020B0604020202020204" pitchFamily="34" charset="0"/>
                    </a:endParaRPr>
                  </a:p>
                </p:txBody>
              </p:sp>
            </p:grpSp>
            <p:grpSp>
              <p:nvGrpSpPr>
                <p:cNvPr id="53" name="Group 52"/>
                <p:cNvGrpSpPr/>
                <p:nvPr/>
              </p:nvGrpSpPr>
              <p:grpSpPr>
                <a:xfrm flipH="1">
                  <a:off x="1636976" y="1965221"/>
                  <a:ext cx="623740" cy="568780"/>
                  <a:chOff x="3327628" y="2310479"/>
                  <a:chExt cx="608488" cy="554873"/>
                </a:xfrm>
              </p:grpSpPr>
              <p:sp>
                <p:nvSpPr>
                  <p:cNvPr id="54" name="Oval 53"/>
                  <p:cNvSpPr/>
                  <p:nvPr/>
                </p:nvSpPr>
                <p:spPr>
                  <a:xfrm>
                    <a:off x="3354437" y="2310479"/>
                    <a:ext cx="554872" cy="554873"/>
                  </a:xfrm>
                  <a:prstGeom prst="ellipse">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solidFill>
                      <a:latin typeface="Arial" panose="020B0604020202020204" pitchFamily="34" charset="0"/>
                      <a:cs typeface="Arial" panose="020B0604020202020204" pitchFamily="34" charset="0"/>
                    </a:endParaRPr>
                  </a:p>
                </p:txBody>
              </p:sp>
              <p:sp>
                <p:nvSpPr>
                  <p:cNvPr id="55" name="TextBox 54"/>
                  <p:cNvSpPr txBox="1"/>
                  <p:nvPr/>
                </p:nvSpPr>
                <p:spPr>
                  <a:xfrm>
                    <a:off x="3327628" y="2469236"/>
                    <a:ext cx="608488" cy="236517"/>
                  </a:xfrm>
                  <a:prstGeom prst="rect">
                    <a:avLst/>
                  </a:prstGeom>
                  <a:noFill/>
                </p:spPr>
                <p:txBody>
                  <a:bodyPr wrap="square" rtlCol="0">
                    <a:spAutoFit/>
                  </a:bodyPr>
                  <a:lstStyle/>
                  <a:p>
                    <a:pPr algn="ctr"/>
                    <a:r>
                      <a:rPr lang="en-US" sz="1200" dirty="0" smtClean="0">
                        <a:solidFill>
                          <a:schemeClr val="bg1"/>
                        </a:solidFill>
                        <a:latin typeface="Arial" panose="020B0604020202020204" pitchFamily="34" charset="0"/>
                        <a:cs typeface="Arial" panose="020B0604020202020204" pitchFamily="34" charset="0"/>
                      </a:rPr>
                      <a:t>Images</a:t>
                    </a:r>
                    <a:endParaRPr lang="en-US" sz="1200" dirty="0">
                      <a:solidFill>
                        <a:schemeClr val="bg1"/>
                      </a:solidFill>
                      <a:latin typeface="Arial" panose="020B0604020202020204" pitchFamily="34" charset="0"/>
                      <a:cs typeface="Arial" panose="020B0604020202020204" pitchFamily="34" charset="0"/>
                    </a:endParaRPr>
                  </a:p>
                </p:txBody>
              </p:sp>
            </p:grpSp>
          </p:grpSp>
        </p:grpSp>
        <p:grpSp>
          <p:nvGrpSpPr>
            <p:cNvPr id="6" name="Group 5"/>
            <p:cNvGrpSpPr/>
            <p:nvPr/>
          </p:nvGrpSpPr>
          <p:grpSpPr>
            <a:xfrm>
              <a:off x="1310686" y="1796605"/>
              <a:ext cx="4480617" cy="3386871"/>
              <a:chOff x="1310686" y="1975295"/>
              <a:chExt cx="4480617" cy="3386871"/>
            </a:xfrm>
          </p:grpSpPr>
          <p:grpSp>
            <p:nvGrpSpPr>
              <p:cNvPr id="5" name="Group 4"/>
              <p:cNvGrpSpPr/>
              <p:nvPr/>
            </p:nvGrpSpPr>
            <p:grpSpPr>
              <a:xfrm>
                <a:off x="1310686" y="1975295"/>
                <a:ext cx="4128642" cy="472828"/>
                <a:chOff x="1144014" y="1975295"/>
                <a:chExt cx="4128642" cy="472828"/>
              </a:xfrm>
            </p:grpSpPr>
            <p:sp>
              <p:nvSpPr>
                <p:cNvPr id="70" name="TextBox 69"/>
                <p:cNvSpPr txBox="1"/>
                <p:nvPr/>
              </p:nvSpPr>
              <p:spPr>
                <a:xfrm flipH="1">
                  <a:off x="1144014" y="1975295"/>
                  <a:ext cx="4128642" cy="461665"/>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This slide is 100% editable.</a:t>
                  </a:r>
                </a:p>
              </p:txBody>
            </p:sp>
            <p:cxnSp>
              <p:nvCxnSpPr>
                <p:cNvPr id="82" name="Straight Connector 81"/>
                <p:cNvCxnSpPr/>
                <p:nvPr/>
              </p:nvCxnSpPr>
              <p:spPr>
                <a:xfrm flipH="1">
                  <a:off x="1721842" y="2446617"/>
                  <a:ext cx="2972987" cy="1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1358147" y="2508890"/>
                <a:ext cx="4433156" cy="2853276"/>
                <a:chOff x="1358147" y="2508890"/>
                <a:chExt cx="4433156" cy="2853276"/>
              </a:xfrm>
            </p:grpSpPr>
            <p:sp>
              <p:nvSpPr>
                <p:cNvPr id="71" name="Rectangle 70"/>
                <p:cNvSpPr/>
                <p:nvPr/>
              </p:nvSpPr>
              <p:spPr>
                <a:xfrm flipH="1">
                  <a:off x="1358147" y="2508890"/>
                  <a:ext cx="4433156" cy="584775"/>
                </a:xfrm>
                <a:prstGeom prst="rect">
                  <a:avLst/>
                </a:prstGeom>
              </p:spPr>
              <p:txBody>
                <a:bodyPr wrap="square">
                  <a:spAutoFit/>
                </a:bodyPr>
                <a:lstStyle/>
                <a:p>
                  <a:pPr marL="171450" indent="-171450">
                    <a:buClr>
                      <a:srgbClr val="537560"/>
                    </a:buClr>
                    <a:buFont typeface="Wingdings" panose="05000000000000000000" pitchFamily="2" charset="2"/>
                    <a:buChar char="§"/>
                  </a:pPr>
                  <a:r>
                    <a:rPr lang="en-US" sz="16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83" name="Rectangle 82"/>
                <p:cNvSpPr/>
                <p:nvPr/>
              </p:nvSpPr>
              <p:spPr>
                <a:xfrm flipH="1">
                  <a:off x="1358147" y="3265057"/>
                  <a:ext cx="4433156" cy="584775"/>
                </a:xfrm>
                <a:prstGeom prst="rect">
                  <a:avLst/>
                </a:prstGeom>
              </p:spPr>
              <p:txBody>
                <a:bodyPr wrap="square">
                  <a:spAutoFit/>
                </a:bodyPr>
                <a:lstStyle/>
                <a:p>
                  <a:pPr marL="171450" indent="-171450">
                    <a:buClr>
                      <a:srgbClr val="DF6447"/>
                    </a:buClr>
                    <a:buFont typeface="Wingdings" panose="05000000000000000000" pitchFamily="2" charset="2"/>
                    <a:buChar char="§"/>
                  </a:pPr>
                  <a:r>
                    <a:rPr lang="en-US" sz="16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84" name="Rectangle 83"/>
                <p:cNvSpPr/>
                <p:nvPr/>
              </p:nvSpPr>
              <p:spPr>
                <a:xfrm flipH="1">
                  <a:off x="1358147" y="4021224"/>
                  <a:ext cx="4433156" cy="584775"/>
                </a:xfrm>
                <a:prstGeom prst="rect">
                  <a:avLst/>
                </a:prstGeom>
              </p:spPr>
              <p:txBody>
                <a:bodyPr wrap="square">
                  <a:spAutoFit/>
                </a:bodyPr>
                <a:lstStyle/>
                <a:p>
                  <a:pPr marL="171450" indent="-171450">
                    <a:buClr>
                      <a:srgbClr val="81A78F"/>
                    </a:buClr>
                    <a:buFont typeface="Wingdings" panose="05000000000000000000" pitchFamily="2" charset="2"/>
                    <a:buChar char="§"/>
                  </a:pPr>
                  <a:r>
                    <a:rPr lang="en-US" sz="16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85" name="Rectangle 84"/>
                <p:cNvSpPr/>
                <p:nvPr/>
              </p:nvSpPr>
              <p:spPr>
                <a:xfrm flipH="1">
                  <a:off x="1358147" y="4777391"/>
                  <a:ext cx="4433156" cy="584775"/>
                </a:xfrm>
                <a:prstGeom prst="rect">
                  <a:avLst/>
                </a:prstGeom>
              </p:spPr>
              <p:txBody>
                <a:bodyPr wrap="square">
                  <a:spAutoFit/>
                </a:bodyPr>
                <a:lstStyle/>
                <a:p>
                  <a:pPr marL="171450" indent="-171450">
                    <a:buClr>
                      <a:srgbClr val="E9976A"/>
                    </a:buClr>
                    <a:buFont typeface="Wingdings" panose="05000000000000000000" pitchFamily="2" charset="2"/>
                    <a:buChar char="§"/>
                  </a:pPr>
                  <a:r>
                    <a:rPr lang="en-US" sz="16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grpSp>
        </p:grpSp>
      </p:grpSp>
    </p:spTree>
    <p:extLst>
      <p:ext uri="{BB962C8B-B14F-4D97-AF65-F5344CB8AC3E}">
        <p14:creationId xmlns:p14="http://schemas.microsoft.com/office/powerpoint/2010/main" val="617883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Phases of Big Data</a:t>
            </a:r>
            <a:endParaRPr lang="en-US" dirty="0"/>
          </a:p>
        </p:txBody>
      </p:sp>
      <p:sp>
        <p:nvSpPr>
          <p:cNvPr id="43" name="Slide Number Placeholder 42"/>
          <p:cNvSpPr>
            <a:spLocks noGrp="1"/>
          </p:cNvSpPr>
          <p:nvPr>
            <p:ph type="sldNum" sz="quarter" idx="12"/>
          </p:nvPr>
        </p:nvSpPr>
        <p:spPr/>
        <p:txBody>
          <a:bodyPr/>
          <a:lstStyle/>
          <a:p>
            <a:fld id="{C40A143F-3ECB-46BA-B2C6-047D3D9A6B24}" type="slidenum">
              <a:rPr lang="en-US" smtClean="0"/>
              <a:t>15</a:t>
            </a:fld>
            <a:endParaRPr lang="en-US"/>
          </a:p>
        </p:txBody>
      </p:sp>
      <p:grpSp>
        <p:nvGrpSpPr>
          <p:cNvPr id="48" name="Group 47"/>
          <p:cNvGrpSpPr/>
          <p:nvPr/>
        </p:nvGrpSpPr>
        <p:grpSpPr>
          <a:xfrm>
            <a:off x="515259" y="976026"/>
            <a:ext cx="11248567" cy="4936110"/>
            <a:chOff x="515259" y="976026"/>
            <a:chExt cx="11248567" cy="4936110"/>
          </a:xfrm>
        </p:grpSpPr>
        <p:grpSp>
          <p:nvGrpSpPr>
            <p:cNvPr id="46" name="Group 45"/>
            <p:cNvGrpSpPr/>
            <p:nvPr/>
          </p:nvGrpSpPr>
          <p:grpSpPr>
            <a:xfrm>
              <a:off x="515259" y="1055659"/>
              <a:ext cx="11248567" cy="4847224"/>
              <a:chOff x="566059" y="1024880"/>
              <a:chExt cx="11248567" cy="4847224"/>
            </a:xfrm>
          </p:grpSpPr>
          <p:grpSp>
            <p:nvGrpSpPr>
              <p:cNvPr id="21" name="Group 20"/>
              <p:cNvGrpSpPr/>
              <p:nvPr/>
            </p:nvGrpSpPr>
            <p:grpSpPr>
              <a:xfrm>
                <a:off x="8400046" y="1031955"/>
                <a:ext cx="3414580" cy="4840149"/>
                <a:chOff x="8075274" y="1102763"/>
                <a:chExt cx="3414580" cy="4840149"/>
              </a:xfrm>
            </p:grpSpPr>
            <p:grpSp>
              <p:nvGrpSpPr>
                <p:cNvPr id="33" name="Group 32"/>
                <p:cNvGrpSpPr/>
                <p:nvPr/>
              </p:nvGrpSpPr>
              <p:grpSpPr>
                <a:xfrm>
                  <a:off x="8075274" y="1102763"/>
                  <a:ext cx="3414580" cy="1141665"/>
                  <a:chOff x="8075274" y="1102763"/>
                  <a:chExt cx="3414580" cy="1141665"/>
                </a:xfrm>
              </p:grpSpPr>
              <p:grpSp>
                <p:nvGrpSpPr>
                  <p:cNvPr id="39" name="Group 38"/>
                  <p:cNvGrpSpPr/>
                  <p:nvPr/>
                </p:nvGrpSpPr>
                <p:grpSpPr>
                  <a:xfrm>
                    <a:off x="8210125" y="1102763"/>
                    <a:ext cx="3279729" cy="1141665"/>
                    <a:chOff x="6734803" y="1536577"/>
                    <a:chExt cx="3005837" cy="1046324"/>
                  </a:xfrm>
                </p:grpSpPr>
                <p:sp>
                  <p:nvSpPr>
                    <p:cNvPr id="41" name="TextBox 40"/>
                    <p:cNvSpPr txBox="1"/>
                    <p:nvPr/>
                  </p:nvSpPr>
                  <p:spPr>
                    <a:xfrm>
                      <a:off x="6734803" y="1905924"/>
                      <a:ext cx="3005837" cy="676977"/>
                    </a:xfrm>
                    <a:prstGeom prst="rect">
                      <a:avLst/>
                    </a:prstGeom>
                    <a:noFill/>
                    <a:ln>
                      <a:noFill/>
                    </a:ln>
                    <a:effectLst/>
                  </p:spPr>
                  <p:txBody>
                    <a:bodyPr wrap="squar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42" name="Rectangle 41"/>
                    <p:cNvSpPr/>
                    <p:nvPr/>
                  </p:nvSpPr>
                  <p:spPr>
                    <a:xfrm>
                      <a:off x="6734803" y="1536577"/>
                      <a:ext cx="2113712" cy="423111"/>
                    </a:xfrm>
                    <a:prstGeom prst="rect">
                      <a:avLst/>
                    </a:prstGeom>
                  </p:spPr>
                  <p:txBody>
                    <a:bodyPr wrap="square">
                      <a:spAutoFit/>
                    </a:bodyPr>
                    <a:lstStyle/>
                    <a:p>
                      <a:pPr fontAlgn="b"/>
                      <a:r>
                        <a:rPr lang="en-US" sz="2400" dirty="0">
                          <a:solidFill>
                            <a:srgbClr val="537560"/>
                          </a:solidFill>
                          <a:latin typeface="Arial" panose="020B0604020202020204" pitchFamily="34" charset="0"/>
                          <a:cs typeface="Arial" panose="020B0604020202020204" pitchFamily="34" charset="0"/>
                        </a:rPr>
                        <a:t>Deposit</a:t>
                      </a:r>
                    </a:p>
                  </p:txBody>
                </p:sp>
              </p:grpSp>
              <p:cxnSp>
                <p:nvCxnSpPr>
                  <p:cNvPr id="40" name="Straight Connector 39"/>
                  <p:cNvCxnSpPr/>
                  <p:nvPr/>
                </p:nvCxnSpPr>
                <p:spPr>
                  <a:xfrm flipH="1">
                    <a:off x="8075274" y="1152241"/>
                    <a:ext cx="4" cy="88056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34" name="Group 33"/>
                <p:cNvGrpSpPr/>
                <p:nvPr/>
              </p:nvGrpSpPr>
              <p:grpSpPr>
                <a:xfrm>
                  <a:off x="8075274" y="4801247"/>
                  <a:ext cx="3414580" cy="1141665"/>
                  <a:chOff x="8075274" y="1102763"/>
                  <a:chExt cx="3414580" cy="1141665"/>
                </a:xfrm>
              </p:grpSpPr>
              <p:grpSp>
                <p:nvGrpSpPr>
                  <p:cNvPr id="35" name="Group 34"/>
                  <p:cNvGrpSpPr/>
                  <p:nvPr/>
                </p:nvGrpSpPr>
                <p:grpSpPr>
                  <a:xfrm>
                    <a:off x="8210125" y="1102763"/>
                    <a:ext cx="3279729" cy="1141665"/>
                    <a:chOff x="6734803" y="1536577"/>
                    <a:chExt cx="3005837" cy="1046324"/>
                  </a:xfrm>
                </p:grpSpPr>
                <p:sp>
                  <p:nvSpPr>
                    <p:cNvPr id="37" name="TextBox 36"/>
                    <p:cNvSpPr txBox="1"/>
                    <p:nvPr/>
                  </p:nvSpPr>
                  <p:spPr>
                    <a:xfrm>
                      <a:off x="6734803" y="1905924"/>
                      <a:ext cx="3005837" cy="676977"/>
                    </a:xfrm>
                    <a:prstGeom prst="rect">
                      <a:avLst/>
                    </a:prstGeom>
                    <a:noFill/>
                    <a:ln>
                      <a:noFill/>
                    </a:ln>
                    <a:effectLst/>
                  </p:spPr>
                  <p:txBody>
                    <a:bodyPr wrap="squar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38" name="Rectangle 37"/>
                    <p:cNvSpPr/>
                    <p:nvPr/>
                  </p:nvSpPr>
                  <p:spPr>
                    <a:xfrm>
                      <a:off x="6734803" y="1536577"/>
                      <a:ext cx="2113712" cy="423111"/>
                    </a:xfrm>
                    <a:prstGeom prst="rect">
                      <a:avLst/>
                    </a:prstGeom>
                  </p:spPr>
                  <p:txBody>
                    <a:bodyPr wrap="square">
                      <a:spAutoFit/>
                    </a:bodyPr>
                    <a:lstStyle/>
                    <a:p>
                      <a:pPr fontAlgn="b"/>
                      <a:r>
                        <a:rPr lang="en-US" sz="2400" dirty="0" smtClean="0">
                          <a:solidFill>
                            <a:srgbClr val="DF6447"/>
                          </a:solidFill>
                          <a:latin typeface="Arial" panose="020B0604020202020204" pitchFamily="34" charset="0"/>
                          <a:cs typeface="Arial" panose="020B0604020202020204" pitchFamily="34" charset="0"/>
                        </a:rPr>
                        <a:t>Discover</a:t>
                      </a:r>
                      <a:endParaRPr lang="en-US" sz="2400" dirty="0">
                        <a:solidFill>
                          <a:srgbClr val="DF6447"/>
                        </a:solidFill>
                        <a:latin typeface="Arial" panose="020B0604020202020204" pitchFamily="34" charset="0"/>
                        <a:cs typeface="Arial" panose="020B0604020202020204" pitchFamily="34" charset="0"/>
                      </a:endParaRPr>
                    </a:p>
                  </p:txBody>
                </p:sp>
              </p:grpSp>
              <p:cxnSp>
                <p:nvCxnSpPr>
                  <p:cNvPr id="36" name="Straight Connector 35"/>
                  <p:cNvCxnSpPr/>
                  <p:nvPr/>
                </p:nvCxnSpPr>
                <p:spPr>
                  <a:xfrm flipH="1">
                    <a:off x="8075274" y="1210297"/>
                    <a:ext cx="4" cy="88056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grpSp>
            <p:nvGrpSpPr>
              <p:cNvPr id="22" name="Group 21"/>
              <p:cNvGrpSpPr/>
              <p:nvPr/>
            </p:nvGrpSpPr>
            <p:grpSpPr>
              <a:xfrm flipH="1">
                <a:off x="566059" y="1024880"/>
                <a:ext cx="2935612" cy="4840150"/>
                <a:chOff x="8075274" y="1102763"/>
                <a:chExt cx="2935612" cy="4840150"/>
              </a:xfrm>
            </p:grpSpPr>
            <p:grpSp>
              <p:nvGrpSpPr>
                <p:cNvPr id="23" name="Group 22"/>
                <p:cNvGrpSpPr/>
                <p:nvPr/>
              </p:nvGrpSpPr>
              <p:grpSpPr>
                <a:xfrm>
                  <a:off x="8075274" y="1102763"/>
                  <a:ext cx="2935612" cy="1141666"/>
                  <a:chOff x="8075274" y="1102763"/>
                  <a:chExt cx="2935612" cy="1141666"/>
                </a:xfrm>
              </p:grpSpPr>
              <p:grpSp>
                <p:nvGrpSpPr>
                  <p:cNvPr id="29" name="Group 28"/>
                  <p:cNvGrpSpPr/>
                  <p:nvPr/>
                </p:nvGrpSpPr>
                <p:grpSpPr>
                  <a:xfrm>
                    <a:off x="8108528" y="1102763"/>
                    <a:ext cx="2902358" cy="1141666"/>
                    <a:chOff x="6641689" y="1536577"/>
                    <a:chExt cx="2659980" cy="1046325"/>
                  </a:xfrm>
                </p:grpSpPr>
                <p:sp>
                  <p:nvSpPr>
                    <p:cNvPr id="31" name="TextBox 30"/>
                    <p:cNvSpPr txBox="1"/>
                    <p:nvPr/>
                  </p:nvSpPr>
                  <p:spPr>
                    <a:xfrm>
                      <a:off x="6641689" y="1905924"/>
                      <a:ext cx="2659980" cy="676978"/>
                    </a:xfrm>
                    <a:prstGeom prst="rect">
                      <a:avLst/>
                    </a:prstGeom>
                    <a:noFill/>
                    <a:ln>
                      <a:noFill/>
                    </a:ln>
                    <a:effectLst/>
                  </p:spPr>
                  <p:txBody>
                    <a:bodyPr wrap="square" rtlCol="0">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32" name="Rectangle 31"/>
                    <p:cNvSpPr/>
                    <p:nvPr/>
                  </p:nvSpPr>
                  <p:spPr>
                    <a:xfrm>
                      <a:off x="6641689" y="1536577"/>
                      <a:ext cx="2113712" cy="423111"/>
                    </a:xfrm>
                    <a:prstGeom prst="rect">
                      <a:avLst/>
                    </a:prstGeom>
                  </p:spPr>
                  <p:txBody>
                    <a:bodyPr wrap="square">
                      <a:spAutoFit/>
                    </a:bodyPr>
                    <a:lstStyle/>
                    <a:p>
                      <a:pPr algn="r" fontAlgn="b"/>
                      <a:r>
                        <a:rPr lang="en-US" sz="2400" dirty="0" smtClean="0">
                          <a:solidFill>
                            <a:srgbClr val="E9976A"/>
                          </a:solidFill>
                          <a:latin typeface="Arial" panose="020B0604020202020204" pitchFamily="34" charset="0"/>
                          <a:cs typeface="Arial" panose="020B0604020202020204" pitchFamily="34" charset="0"/>
                        </a:rPr>
                        <a:t>Decide</a:t>
                      </a:r>
                      <a:endParaRPr lang="en-US" sz="2400" dirty="0">
                        <a:solidFill>
                          <a:srgbClr val="E9976A"/>
                        </a:solidFill>
                        <a:latin typeface="Arial" panose="020B0604020202020204" pitchFamily="34" charset="0"/>
                        <a:cs typeface="Arial" panose="020B0604020202020204" pitchFamily="34" charset="0"/>
                      </a:endParaRPr>
                    </a:p>
                  </p:txBody>
                </p:sp>
              </p:grpSp>
              <p:cxnSp>
                <p:nvCxnSpPr>
                  <p:cNvPr id="30" name="Straight Connector 29"/>
                  <p:cNvCxnSpPr/>
                  <p:nvPr/>
                </p:nvCxnSpPr>
                <p:spPr>
                  <a:xfrm flipH="1">
                    <a:off x="8075274" y="1159316"/>
                    <a:ext cx="4" cy="88056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p:nvGrpSpPr>
              <p:grpSpPr>
                <a:xfrm>
                  <a:off x="8075274" y="4801247"/>
                  <a:ext cx="2935612" cy="1141666"/>
                  <a:chOff x="8075274" y="1102763"/>
                  <a:chExt cx="2935612" cy="1141666"/>
                </a:xfrm>
              </p:grpSpPr>
              <p:grpSp>
                <p:nvGrpSpPr>
                  <p:cNvPr id="25" name="Group 24"/>
                  <p:cNvGrpSpPr/>
                  <p:nvPr/>
                </p:nvGrpSpPr>
                <p:grpSpPr>
                  <a:xfrm>
                    <a:off x="8108528" y="1102763"/>
                    <a:ext cx="2902358" cy="1141666"/>
                    <a:chOff x="6641689" y="1536577"/>
                    <a:chExt cx="2659980" cy="1046325"/>
                  </a:xfrm>
                </p:grpSpPr>
                <p:sp>
                  <p:nvSpPr>
                    <p:cNvPr id="27" name="TextBox 26"/>
                    <p:cNvSpPr txBox="1"/>
                    <p:nvPr/>
                  </p:nvSpPr>
                  <p:spPr>
                    <a:xfrm>
                      <a:off x="6641689" y="1905924"/>
                      <a:ext cx="2659980" cy="676978"/>
                    </a:xfrm>
                    <a:prstGeom prst="rect">
                      <a:avLst/>
                    </a:prstGeom>
                    <a:noFill/>
                    <a:ln>
                      <a:noFill/>
                    </a:ln>
                    <a:effectLst/>
                  </p:spPr>
                  <p:txBody>
                    <a:bodyPr wrap="square" rtlCol="0">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28" name="Rectangle 27"/>
                    <p:cNvSpPr/>
                    <p:nvPr/>
                  </p:nvSpPr>
                  <p:spPr>
                    <a:xfrm>
                      <a:off x="6641689" y="1536577"/>
                      <a:ext cx="2113712" cy="423111"/>
                    </a:xfrm>
                    <a:prstGeom prst="rect">
                      <a:avLst/>
                    </a:prstGeom>
                  </p:spPr>
                  <p:txBody>
                    <a:bodyPr wrap="square">
                      <a:spAutoFit/>
                    </a:bodyPr>
                    <a:lstStyle/>
                    <a:p>
                      <a:pPr algn="r" fontAlgn="b"/>
                      <a:r>
                        <a:rPr lang="en-US" sz="2400" dirty="0" smtClean="0">
                          <a:solidFill>
                            <a:srgbClr val="81A78F"/>
                          </a:solidFill>
                          <a:latin typeface="Arial" panose="020B0604020202020204" pitchFamily="34" charset="0"/>
                          <a:cs typeface="Arial" panose="020B0604020202020204" pitchFamily="34" charset="0"/>
                        </a:rPr>
                        <a:t>Design</a:t>
                      </a:r>
                      <a:endParaRPr lang="en-US" sz="2400" dirty="0">
                        <a:solidFill>
                          <a:srgbClr val="81A78F"/>
                        </a:solidFill>
                        <a:latin typeface="Arial" panose="020B0604020202020204" pitchFamily="34" charset="0"/>
                        <a:cs typeface="Arial" panose="020B0604020202020204" pitchFamily="34" charset="0"/>
                      </a:endParaRPr>
                    </a:p>
                  </p:txBody>
                </p:sp>
              </p:grpSp>
              <p:cxnSp>
                <p:nvCxnSpPr>
                  <p:cNvPr id="26" name="Straight Connector 25"/>
                  <p:cNvCxnSpPr/>
                  <p:nvPr/>
                </p:nvCxnSpPr>
                <p:spPr>
                  <a:xfrm flipH="1">
                    <a:off x="8075274" y="1217372"/>
                    <a:ext cx="4" cy="88056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grpSp>
        <p:grpSp>
          <p:nvGrpSpPr>
            <p:cNvPr id="45" name="Group 44"/>
            <p:cNvGrpSpPr/>
            <p:nvPr/>
          </p:nvGrpSpPr>
          <p:grpSpPr>
            <a:xfrm>
              <a:off x="3825240" y="976026"/>
              <a:ext cx="4541520" cy="4936110"/>
              <a:chOff x="3825240" y="976026"/>
              <a:chExt cx="4541520" cy="4936110"/>
            </a:xfrm>
          </p:grpSpPr>
          <p:grpSp>
            <p:nvGrpSpPr>
              <p:cNvPr id="6" name="Group 5"/>
              <p:cNvGrpSpPr/>
              <p:nvPr/>
            </p:nvGrpSpPr>
            <p:grpSpPr>
              <a:xfrm>
                <a:off x="3825240" y="976026"/>
                <a:ext cx="4541520" cy="4936110"/>
                <a:chOff x="3825240" y="976026"/>
                <a:chExt cx="4541520" cy="4936110"/>
              </a:xfrm>
            </p:grpSpPr>
            <p:grpSp>
              <p:nvGrpSpPr>
                <p:cNvPr id="7" name="Group 6"/>
                <p:cNvGrpSpPr/>
                <p:nvPr/>
              </p:nvGrpSpPr>
              <p:grpSpPr>
                <a:xfrm>
                  <a:off x="3825240" y="976026"/>
                  <a:ext cx="4541520" cy="4936110"/>
                  <a:chOff x="4080683" y="1424079"/>
                  <a:chExt cx="3990879" cy="4337628"/>
                </a:xfrm>
              </p:grpSpPr>
              <p:grpSp>
                <p:nvGrpSpPr>
                  <p:cNvPr id="13" name="Group 12"/>
                  <p:cNvGrpSpPr/>
                  <p:nvPr/>
                </p:nvGrpSpPr>
                <p:grpSpPr>
                  <a:xfrm>
                    <a:off x="4080683" y="1424079"/>
                    <a:ext cx="3990879" cy="4337628"/>
                    <a:chOff x="2612571" y="1752601"/>
                    <a:chExt cx="3918858" cy="4259351"/>
                  </a:xfrm>
                </p:grpSpPr>
                <p:sp>
                  <p:nvSpPr>
                    <p:cNvPr id="17" name="Freeform 16"/>
                    <p:cNvSpPr/>
                    <p:nvPr/>
                  </p:nvSpPr>
                  <p:spPr>
                    <a:xfrm>
                      <a:off x="2612571" y="2055645"/>
                      <a:ext cx="1962029" cy="1979556"/>
                    </a:xfrm>
                    <a:custGeom>
                      <a:avLst/>
                      <a:gdLst>
                        <a:gd name="connsiteX0" fmla="*/ 378622 w 2616038"/>
                        <a:gd name="connsiteY0" fmla="*/ 2637324 h 2639406"/>
                        <a:gd name="connsiteX1" fmla="*/ 378628 w 2616038"/>
                        <a:gd name="connsiteY1" fmla="*/ 2639406 h 2639406"/>
                        <a:gd name="connsiteX2" fmla="*/ 378616 w 2616038"/>
                        <a:gd name="connsiteY2" fmla="*/ 2639406 h 2639406"/>
                        <a:gd name="connsiteX3" fmla="*/ 378622 w 2616038"/>
                        <a:gd name="connsiteY3" fmla="*/ 2637324 h 2639406"/>
                        <a:gd name="connsiteX4" fmla="*/ 2616038 w 2616038"/>
                        <a:gd name="connsiteY4" fmla="*/ 0 h 2639406"/>
                        <a:gd name="connsiteX5" fmla="*/ 2616038 w 2616038"/>
                        <a:gd name="connsiteY5" fmla="*/ 1043422 h 2639406"/>
                        <a:gd name="connsiteX6" fmla="*/ 2616038 w 2616038"/>
                        <a:gd name="connsiteY6" fmla="*/ 1228211 h 2639406"/>
                        <a:gd name="connsiteX7" fmla="*/ 2612570 w 2616038"/>
                        <a:gd name="connsiteY7" fmla="*/ 1228036 h 2639406"/>
                        <a:gd name="connsiteX8" fmla="*/ 1208656 w 2616038"/>
                        <a:gd name="connsiteY8" fmla="*/ 2631950 h 2639406"/>
                        <a:gd name="connsiteX9" fmla="*/ 1208809 w 2616038"/>
                        <a:gd name="connsiteY9" fmla="*/ 2634972 h 2639406"/>
                        <a:gd name="connsiteX10" fmla="*/ 1090659 w 2616038"/>
                        <a:gd name="connsiteY10" fmla="*/ 2635070 h 2639406"/>
                        <a:gd name="connsiteX11" fmla="*/ 378627 w 2616038"/>
                        <a:gd name="connsiteY11" fmla="*/ 2635666 h 2639406"/>
                        <a:gd name="connsiteX12" fmla="*/ 379395 w 2616038"/>
                        <a:gd name="connsiteY12" fmla="*/ 2363156 h 2639406"/>
                        <a:gd name="connsiteX13" fmla="*/ 91928 w 2616038"/>
                        <a:gd name="connsiteY13" fmla="*/ 2258453 h 2639406"/>
                        <a:gd name="connsiteX14" fmla="*/ 0 w 2616038"/>
                        <a:gd name="connsiteY14" fmla="*/ 2047332 h 2639406"/>
                        <a:gd name="connsiteX15" fmla="*/ 131660 w 2616038"/>
                        <a:gd name="connsiteY15" fmla="*/ 1634438 h 2639406"/>
                        <a:gd name="connsiteX16" fmla="*/ 304608 w 2616038"/>
                        <a:gd name="connsiteY16" fmla="*/ 1512906 h 2639406"/>
                        <a:gd name="connsiteX17" fmla="*/ 648166 w 2616038"/>
                        <a:gd name="connsiteY17" fmla="*/ 1620416 h 2639406"/>
                        <a:gd name="connsiteX18" fmla="*/ 991727 w 2616038"/>
                        <a:gd name="connsiteY18" fmla="*/ 1127279 h 2639406"/>
                        <a:gd name="connsiteX19" fmla="*/ 807092 w 2616038"/>
                        <a:gd name="connsiteY19" fmla="*/ 884217 h 2639406"/>
                        <a:gd name="connsiteX20" fmla="*/ 855392 w 2616038"/>
                        <a:gd name="connsiteY20" fmla="*/ 647387 h 2639406"/>
                        <a:gd name="connsiteX21" fmla="*/ 1190384 w 2616038"/>
                        <a:gd name="connsiteY21" fmla="*/ 400430 h 2639406"/>
                        <a:gd name="connsiteX22" fmla="*/ 1417085 w 2616038"/>
                        <a:gd name="connsiteY22" fmla="*/ 400429 h 2639406"/>
                        <a:gd name="connsiteX23" fmla="*/ 1629764 w 2616038"/>
                        <a:gd name="connsiteY23" fmla="*/ 673874 h 2639406"/>
                        <a:gd name="connsiteX24" fmla="*/ 2190678 w 2616038"/>
                        <a:gd name="connsiteY24" fmla="*/ 472880 h 2639406"/>
                        <a:gd name="connsiteX25" fmla="*/ 2188343 w 2616038"/>
                        <a:gd name="connsiteY25" fmla="*/ 152694 h 2639406"/>
                        <a:gd name="connsiteX26" fmla="*/ 2365963 w 2616038"/>
                        <a:gd name="connsiteY26" fmla="*/ 779 h 2639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6038" h="2639406">
                          <a:moveTo>
                            <a:pt x="378622" y="2637324"/>
                          </a:moveTo>
                          <a:lnTo>
                            <a:pt x="378628" y="2639406"/>
                          </a:lnTo>
                          <a:lnTo>
                            <a:pt x="378616" y="2639406"/>
                          </a:lnTo>
                          <a:cubicBezTo>
                            <a:pt x="378618" y="2638712"/>
                            <a:pt x="378621" y="2638018"/>
                            <a:pt x="378622" y="2637324"/>
                          </a:cubicBezTo>
                          <a:close/>
                          <a:moveTo>
                            <a:pt x="2616038" y="0"/>
                          </a:moveTo>
                          <a:lnTo>
                            <a:pt x="2616038" y="1043422"/>
                          </a:lnTo>
                          <a:lnTo>
                            <a:pt x="2616038" y="1228211"/>
                          </a:lnTo>
                          <a:lnTo>
                            <a:pt x="2612570" y="1228036"/>
                          </a:lnTo>
                          <a:cubicBezTo>
                            <a:pt x="1837210" y="1228036"/>
                            <a:pt x="1208656" y="1856590"/>
                            <a:pt x="1208656" y="2631950"/>
                          </a:cubicBezTo>
                          <a:lnTo>
                            <a:pt x="1208809" y="2634972"/>
                          </a:lnTo>
                          <a:lnTo>
                            <a:pt x="1090659" y="2635070"/>
                          </a:lnTo>
                          <a:lnTo>
                            <a:pt x="378627" y="2635666"/>
                          </a:lnTo>
                          <a:cubicBezTo>
                            <a:pt x="378882" y="2544829"/>
                            <a:pt x="379139" y="2453993"/>
                            <a:pt x="379395" y="2363156"/>
                          </a:cubicBezTo>
                          <a:lnTo>
                            <a:pt x="91928" y="2258453"/>
                          </a:lnTo>
                          <a:lnTo>
                            <a:pt x="0" y="2047332"/>
                          </a:lnTo>
                          <a:cubicBezTo>
                            <a:pt x="119453" y="1675986"/>
                            <a:pt x="5193" y="2022145"/>
                            <a:pt x="131660" y="1634438"/>
                          </a:cubicBezTo>
                          <a:cubicBezTo>
                            <a:pt x="294220" y="1522774"/>
                            <a:pt x="136465" y="1633399"/>
                            <a:pt x="304608" y="1512906"/>
                          </a:cubicBezTo>
                          <a:cubicBezTo>
                            <a:pt x="633755" y="1618467"/>
                            <a:pt x="318371" y="1520048"/>
                            <a:pt x="648166" y="1620416"/>
                          </a:cubicBezTo>
                          <a:cubicBezTo>
                            <a:pt x="645831" y="1548355"/>
                            <a:pt x="873051" y="1240760"/>
                            <a:pt x="991727" y="1127279"/>
                          </a:cubicBezTo>
                          <a:cubicBezTo>
                            <a:pt x="816830" y="901356"/>
                            <a:pt x="987959" y="1118840"/>
                            <a:pt x="807092" y="884217"/>
                          </a:cubicBezTo>
                          <a:cubicBezTo>
                            <a:pt x="852926" y="663619"/>
                            <a:pt x="808260" y="878502"/>
                            <a:pt x="855392" y="647387"/>
                          </a:cubicBezTo>
                          <a:lnTo>
                            <a:pt x="1190384" y="400430"/>
                          </a:lnTo>
                          <a:lnTo>
                            <a:pt x="1417085" y="400429"/>
                          </a:lnTo>
                          <a:lnTo>
                            <a:pt x="1629764" y="673874"/>
                          </a:lnTo>
                          <a:cubicBezTo>
                            <a:pt x="1759864" y="593634"/>
                            <a:pt x="1988128" y="499366"/>
                            <a:pt x="2190678" y="472880"/>
                          </a:cubicBezTo>
                          <a:cubicBezTo>
                            <a:pt x="2189122" y="366930"/>
                            <a:pt x="2189900" y="258644"/>
                            <a:pt x="2188343" y="152694"/>
                          </a:cubicBezTo>
                          <a:lnTo>
                            <a:pt x="2365963" y="779"/>
                          </a:lnTo>
                          <a:close/>
                        </a:path>
                      </a:pathLst>
                    </a:cu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18" name="Freeform 17"/>
                    <p:cNvSpPr/>
                    <p:nvPr/>
                  </p:nvSpPr>
                  <p:spPr>
                    <a:xfrm rot="14464732">
                      <a:off x="4173840" y="2285193"/>
                      <a:ext cx="2544198" cy="1479013"/>
                    </a:xfrm>
                    <a:custGeom>
                      <a:avLst/>
                      <a:gdLst>
                        <a:gd name="connsiteX0" fmla="*/ 3388888 w 3392262"/>
                        <a:gd name="connsiteY0" fmla="*/ 593960 h 1972016"/>
                        <a:gd name="connsiteX1" fmla="*/ 3270642 w 3392262"/>
                        <a:gd name="connsiteY1" fmla="*/ 806408 h 1972016"/>
                        <a:gd name="connsiteX2" fmla="*/ 3051776 w 3392262"/>
                        <a:gd name="connsiteY2" fmla="*/ 888410 h 1972016"/>
                        <a:gd name="connsiteX3" fmla="*/ 2772650 w 3392262"/>
                        <a:gd name="connsiteY3" fmla="*/ 731521 h 1972016"/>
                        <a:gd name="connsiteX4" fmla="*/ 2325463 w 3392262"/>
                        <a:gd name="connsiteY4" fmla="*/ 1125280 h 1972016"/>
                        <a:gd name="connsiteX5" fmla="*/ 2461952 w 3392262"/>
                        <a:gd name="connsiteY5" fmla="*/ 1443675 h 1972016"/>
                        <a:gd name="connsiteX6" fmla="*/ 2352317 w 3392262"/>
                        <a:gd name="connsiteY6" fmla="*/ 1642104 h 1972016"/>
                        <a:gd name="connsiteX7" fmla="*/ 1974156 w 3392262"/>
                        <a:gd name="connsiteY7" fmla="*/ 1815886 h 1972016"/>
                        <a:gd name="connsiteX8" fmla="*/ 1743504 w 3392262"/>
                        <a:gd name="connsiteY8" fmla="*/ 1743630 h 1972016"/>
                        <a:gd name="connsiteX9" fmla="*/ 1620046 w 3392262"/>
                        <a:gd name="connsiteY9" fmla="*/ 1464476 h 1972016"/>
                        <a:gd name="connsiteX10" fmla="*/ 1022263 w 3392262"/>
                        <a:gd name="connsiteY10" fmla="*/ 1526706 h 1972016"/>
                        <a:gd name="connsiteX11" fmla="*/ 950219 w 3392262"/>
                        <a:gd name="connsiteY11" fmla="*/ 1879410 h 1972016"/>
                        <a:gd name="connsiteX12" fmla="*/ 760204 w 3392262"/>
                        <a:gd name="connsiteY12" fmla="*/ 1972016 h 1972016"/>
                        <a:gd name="connsiteX13" fmla="*/ 335134 w 3392262"/>
                        <a:gd name="connsiteY13" fmla="*/ 1887578 h 1972016"/>
                        <a:gd name="connsiteX14" fmla="*/ 194798 w 3392262"/>
                        <a:gd name="connsiteY14" fmla="*/ 1705016 h 1972016"/>
                        <a:gd name="connsiteX15" fmla="*/ 242173 w 3392262"/>
                        <a:gd name="connsiteY15" fmla="*/ 1402765 h 1972016"/>
                        <a:gd name="connsiteX16" fmla="*/ 0 w 3392262"/>
                        <a:gd name="connsiteY16" fmla="*/ 1269850 h 1972016"/>
                        <a:gd name="connsiteX17" fmla="*/ 318308 w 3392262"/>
                        <a:gd name="connsiteY17" fmla="*/ 692597 h 1972016"/>
                        <a:gd name="connsiteX18" fmla="*/ 317645 w 3392262"/>
                        <a:gd name="connsiteY18" fmla="*/ 691449 h 1972016"/>
                        <a:gd name="connsiteX19" fmla="*/ 399073 w 3392262"/>
                        <a:gd name="connsiteY19" fmla="*/ 545917 h 1972016"/>
                        <a:gd name="connsiteX20" fmla="*/ 400920 w 3392262"/>
                        <a:gd name="connsiteY20" fmla="*/ 542583 h 1972016"/>
                        <a:gd name="connsiteX21" fmla="*/ 407935 w 3392262"/>
                        <a:gd name="connsiteY21" fmla="*/ 546935 h 1972016"/>
                        <a:gd name="connsiteX22" fmla="*/ 2239940 w 3392262"/>
                        <a:gd name="connsiteY22" fmla="*/ 119183 h 1972016"/>
                        <a:gd name="connsiteX23" fmla="*/ 2313871 w 3392262"/>
                        <a:gd name="connsiteY23" fmla="*/ 0 h 1972016"/>
                        <a:gd name="connsiteX24" fmla="*/ 2475614 w 3392262"/>
                        <a:gd name="connsiteY24" fmla="*/ 89365 h 1972016"/>
                        <a:gd name="connsiteX25" fmla="*/ 3392262 w 3392262"/>
                        <a:gd name="connsiteY25" fmla="*/ 587897 h 1972016"/>
                        <a:gd name="connsiteX26" fmla="*/ 3390579 w 3392262"/>
                        <a:gd name="connsiteY26" fmla="*/ 590921 h 1972016"/>
                        <a:gd name="connsiteX27" fmla="*/ 3392243 w 3392262"/>
                        <a:gd name="connsiteY27" fmla="*/ 587887 h 1972016"/>
                        <a:gd name="connsiteX28" fmla="*/ 3392262 w 3392262"/>
                        <a:gd name="connsiteY28" fmla="*/ 587897 h 19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392262" h="1972016">
                          <a:moveTo>
                            <a:pt x="3388888" y="593960"/>
                          </a:moveTo>
                          <a:lnTo>
                            <a:pt x="3270642" y="806408"/>
                          </a:lnTo>
                          <a:lnTo>
                            <a:pt x="3051776" y="888410"/>
                          </a:lnTo>
                          <a:lnTo>
                            <a:pt x="2772650" y="731521"/>
                          </a:lnTo>
                          <a:cubicBezTo>
                            <a:pt x="2651513" y="896002"/>
                            <a:pt x="2458612" y="1050209"/>
                            <a:pt x="2325463" y="1125280"/>
                          </a:cubicBezTo>
                          <a:lnTo>
                            <a:pt x="2461952" y="1443675"/>
                          </a:lnTo>
                          <a:lnTo>
                            <a:pt x="2352317" y="1642104"/>
                          </a:lnTo>
                          <a:lnTo>
                            <a:pt x="1974156" y="1815886"/>
                          </a:lnTo>
                          <a:cubicBezTo>
                            <a:pt x="1749071" y="1745372"/>
                            <a:pt x="1958757" y="1810196"/>
                            <a:pt x="1743504" y="1743630"/>
                          </a:cubicBezTo>
                          <a:cubicBezTo>
                            <a:pt x="1625610" y="1471855"/>
                            <a:pt x="1733212" y="1726818"/>
                            <a:pt x="1620046" y="1464476"/>
                          </a:cubicBezTo>
                          <a:cubicBezTo>
                            <a:pt x="1463326" y="1513471"/>
                            <a:pt x="1084208" y="1563599"/>
                            <a:pt x="1022263" y="1526706"/>
                          </a:cubicBezTo>
                          <a:cubicBezTo>
                            <a:pt x="950623" y="1863909"/>
                            <a:pt x="1017000" y="1540263"/>
                            <a:pt x="950219" y="1879410"/>
                          </a:cubicBezTo>
                          <a:cubicBezTo>
                            <a:pt x="763438" y="1968313"/>
                            <a:pt x="936556" y="1883730"/>
                            <a:pt x="760204" y="1972016"/>
                          </a:cubicBezTo>
                          <a:cubicBezTo>
                            <a:pt x="359691" y="1895213"/>
                            <a:pt x="717935" y="1962607"/>
                            <a:pt x="335134" y="1887578"/>
                          </a:cubicBezTo>
                          <a:lnTo>
                            <a:pt x="194798" y="1705016"/>
                          </a:lnTo>
                          <a:lnTo>
                            <a:pt x="242173" y="1402765"/>
                          </a:lnTo>
                          <a:cubicBezTo>
                            <a:pt x="160391" y="1358765"/>
                            <a:pt x="81783" y="1313850"/>
                            <a:pt x="0" y="1269850"/>
                          </a:cubicBezTo>
                          <a:lnTo>
                            <a:pt x="318308" y="692597"/>
                          </a:lnTo>
                          <a:lnTo>
                            <a:pt x="317645" y="691449"/>
                          </a:lnTo>
                          <a:cubicBezTo>
                            <a:pt x="333042" y="663528"/>
                            <a:pt x="346917" y="639864"/>
                            <a:pt x="399073" y="545917"/>
                          </a:cubicBezTo>
                          <a:lnTo>
                            <a:pt x="400920" y="542583"/>
                          </a:lnTo>
                          <a:lnTo>
                            <a:pt x="407935" y="546935"/>
                          </a:lnTo>
                          <a:cubicBezTo>
                            <a:pt x="1044181" y="898468"/>
                            <a:pt x="1834652" y="704058"/>
                            <a:pt x="2239940" y="119183"/>
                          </a:cubicBezTo>
                          <a:lnTo>
                            <a:pt x="2313871" y="0"/>
                          </a:lnTo>
                          <a:lnTo>
                            <a:pt x="2475614" y="89365"/>
                          </a:lnTo>
                          <a:close/>
                          <a:moveTo>
                            <a:pt x="3392262" y="587897"/>
                          </a:moveTo>
                          <a:lnTo>
                            <a:pt x="3390579" y="590921"/>
                          </a:lnTo>
                          <a:lnTo>
                            <a:pt x="3392243" y="587887"/>
                          </a:lnTo>
                          <a:cubicBezTo>
                            <a:pt x="3392249" y="587890"/>
                            <a:pt x="3392256" y="587894"/>
                            <a:pt x="3392262" y="587897"/>
                          </a:cubicBez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19" name="Freeform 18"/>
                    <p:cNvSpPr/>
                    <p:nvPr/>
                  </p:nvSpPr>
                  <p:spPr>
                    <a:xfrm flipH="1" flipV="1">
                      <a:off x="4568795" y="4032396"/>
                      <a:ext cx="1962634" cy="1979556"/>
                    </a:xfrm>
                    <a:custGeom>
                      <a:avLst/>
                      <a:gdLst>
                        <a:gd name="connsiteX0" fmla="*/ 378627 w 2616844"/>
                        <a:gd name="connsiteY0" fmla="*/ 2635668 h 2639406"/>
                        <a:gd name="connsiteX1" fmla="*/ 379395 w 2616844"/>
                        <a:gd name="connsiteY1" fmla="*/ 2363156 h 2639406"/>
                        <a:gd name="connsiteX2" fmla="*/ 91928 w 2616844"/>
                        <a:gd name="connsiteY2" fmla="*/ 2258453 h 2639406"/>
                        <a:gd name="connsiteX3" fmla="*/ 0 w 2616844"/>
                        <a:gd name="connsiteY3" fmla="*/ 2047332 h 2639406"/>
                        <a:gd name="connsiteX4" fmla="*/ 131660 w 2616844"/>
                        <a:gd name="connsiteY4" fmla="*/ 1634438 h 2639406"/>
                        <a:gd name="connsiteX5" fmla="*/ 304609 w 2616844"/>
                        <a:gd name="connsiteY5" fmla="*/ 1512906 h 2639406"/>
                        <a:gd name="connsiteX6" fmla="*/ 648166 w 2616844"/>
                        <a:gd name="connsiteY6" fmla="*/ 1620416 h 2639406"/>
                        <a:gd name="connsiteX7" fmla="*/ 991726 w 2616844"/>
                        <a:gd name="connsiteY7" fmla="*/ 1127279 h 2639406"/>
                        <a:gd name="connsiteX8" fmla="*/ 807092 w 2616844"/>
                        <a:gd name="connsiteY8" fmla="*/ 884217 h 2639406"/>
                        <a:gd name="connsiteX9" fmla="*/ 855392 w 2616844"/>
                        <a:gd name="connsiteY9" fmla="*/ 647387 h 2639406"/>
                        <a:gd name="connsiteX10" fmla="*/ 1190383 w 2616844"/>
                        <a:gd name="connsiteY10" fmla="*/ 400430 h 2639406"/>
                        <a:gd name="connsiteX11" fmla="*/ 1417085 w 2616844"/>
                        <a:gd name="connsiteY11" fmla="*/ 400429 h 2639406"/>
                        <a:gd name="connsiteX12" fmla="*/ 1629763 w 2616844"/>
                        <a:gd name="connsiteY12" fmla="*/ 673875 h 2639406"/>
                        <a:gd name="connsiteX13" fmla="*/ 2190678 w 2616844"/>
                        <a:gd name="connsiteY13" fmla="*/ 472881 h 2639406"/>
                        <a:gd name="connsiteX14" fmla="*/ 2188342 w 2616844"/>
                        <a:gd name="connsiteY14" fmla="*/ 152694 h 2639406"/>
                        <a:gd name="connsiteX15" fmla="*/ 2365963 w 2616844"/>
                        <a:gd name="connsiteY15" fmla="*/ 780 h 2639406"/>
                        <a:gd name="connsiteX16" fmla="*/ 2616037 w 2616844"/>
                        <a:gd name="connsiteY16" fmla="*/ 0 h 2639406"/>
                        <a:gd name="connsiteX17" fmla="*/ 2616037 w 2616844"/>
                        <a:gd name="connsiteY17" fmla="*/ 1148668 h 2639406"/>
                        <a:gd name="connsiteX18" fmla="*/ 2616844 w 2616844"/>
                        <a:gd name="connsiteY18" fmla="*/ 1149155 h 2639406"/>
                        <a:gd name="connsiteX19" fmla="*/ 2616491 w 2616844"/>
                        <a:gd name="connsiteY19" fmla="*/ 1220537 h 2639406"/>
                        <a:gd name="connsiteX20" fmla="*/ 2616406 w 2616844"/>
                        <a:gd name="connsiteY20" fmla="*/ 1239403 h 2639406"/>
                        <a:gd name="connsiteX21" fmla="*/ 2612571 w 2616844"/>
                        <a:gd name="connsiteY21" fmla="*/ 1239209 h 2639406"/>
                        <a:gd name="connsiteX22" fmla="*/ 1215905 w 2616844"/>
                        <a:gd name="connsiteY22" fmla="*/ 2499581 h 2639406"/>
                        <a:gd name="connsiteX23" fmla="*/ 1209081 w 2616844"/>
                        <a:gd name="connsiteY23" fmla="*/ 2634727 h 2639406"/>
                        <a:gd name="connsiteX24" fmla="*/ 1038498 w 2616844"/>
                        <a:gd name="connsiteY24" fmla="*/ 2633980 h 2639406"/>
                        <a:gd name="connsiteX25" fmla="*/ 1037815 w 2616844"/>
                        <a:gd name="connsiteY25" fmla="*/ 2635117 h 2639406"/>
                        <a:gd name="connsiteX26" fmla="*/ 378628 w 2616844"/>
                        <a:gd name="connsiteY26" fmla="*/ 2639406 h 2639406"/>
                        <a:gd name="connsiteX27" fmla="*/ 378616 w 2616844"/>
                        <a:gd name="connsiteY27" fmla="*/ 2639406 h 2639406"/>
                        <a:gd name="connsiteX28" fmla="*/ 378622 w 2616844"/>
                        <a:gd name="connsiteY28" fmla="*/ 2637309 h 2639406"/>
                        <a:gd name="connsiteX29" fmla="*/ 378628 w 2616844"/>
                        <a:gd name="connsiteY29" fmla="*/ 2639406 h 2639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616844" h="2639406">
                          <a:moveTo>
                            <a:pt x="378627" y="2635668"/>
                          </a:moveTo>
                          <a:cubicBezTo>
                            <a:pt x="378882" y="2544831"/>
                            <a:pt x="379139" y="2453993"/>
                            <a:pt x="379395" y="2363156"/>
                          </a:cubicBezTo>
                          <a:lnTo>
                            <a:pt x="91928" y="2258453"/>
                          </a:lnTo>
                          <a:lnTo>
                            <a:pt x="0" y="2047332"/>
                          </a:lnTo>
                          <a:cubicBezTo>
                            <a:pt x="119455" y="1675986"/>
                            <a:pt x="5193" y="2022144"/>
                            <a:pt x="131660" y="1634438"/>
                          </a:cubicBezTo>
                          <a:cubicBezTo>
                            <a:pt x="294220" y="1522774"/>
                            <a:pt x="136465" y="1633399"/>
                            <a:pt x="304609" y="1512906"/>
                          </a:cubicBezTo>
                          <a:cubicBezTo>
                            <a:pt x="633755" y="1618467"/>
                            <a:pt x="318373" y="1520048"/>
                            <a:pt x="648166" y="1620416"/>
                          </a:cubicBezTo>
                          <a:cubicBezTo>
                            <a:pt x="645831" y="1548355"/>
                            <a:pt x="873051" y="1240760"/>
                            <a:pt x="991726" y="1127279"/>
                          </a:cubicBezTo>
                          <a:cubicBezTo>
                            <a:pt x="816830" y="901356"/>
                            <a:pt x="987959" y="1118840"/>
                            <a:pt x="807092" y="884217"/>
                          </a:cubicBezTo>
                          <a:cubicBezTo>
                            <a:pt x="852926" y="663619"/>
                            <a:pt x="808260" y="878503"/>
                            <a:pt x="855392" y="647387"/>
                          </a:cubicBezTo>
                          <a:lnTo>
                            <a:pt x="1190383" y="400430"/>
                          </a:lnTo>
                          <a:lnTo>
                            <a:pt x="1417085" y="400429"/>
                          </a:lnTo>
                          <a:lnTo>
                            <a:pt x="1629763" y="673875"/>
                          </a:lnTo>
                          <a:cubicBezTo>
                            <a:pt x="1759864" y="593634"/>
                            <a:pt x="1988127" y="499366"/>
                            <a:pt x="2190678" y="472881"/>
                          </a:cubicBezTo>
                          <a:cubicBezTo>
                            <a:pt x="2189120" y="366931"/>
                            <a:pt x="2189899" y="258644"/>
                            <a:pt x="2188342" y="152694"/>
                          </a:cubicBezTo>
                          <a:lnTo>
                            <a:pt x="2365963" y="780"/>
                          </a:lnTo>
                          <a:lnTo>
                            <a:pt x="2616037" y="0"/>
                          </a:lnTo>
                          <a:lnTo>
                            <a:pt x="2616037" y="1148668"/>
                          </a:lnTo>
                          <a:lnTo>
                            <a:pt x="2616844" y="1149155"/>
                          </a:lnTo>
                          <a:cubicBezTo>
                            <a:pt x="2616844" y="1167357"/>
                            <a:pt x="2616676" y="1187682"/>
                            <a:pt x="2616491" y="1220537"/>
                          </a:cubicBezTo>
                          <a:lnTo>
                            <a:pt x="2616406" y="1239403"/>
                          </a:lnTo>
                          <a:lnTo>
                            <a:pt x="2612571" y="1239209"/>
                          </a:lnTo>
                          <a:cubicBezTo>
                            <a:pt x="1885671" y="1239209"/>
                            <a:pt x="1287800" y="1791649"/>
                            <a:pt x="1215905" y="2499581"/>
                          </a:cubicBezTo>
                          <a:lnTo>
                            <a:pt x="1209081" y="2634727"/>
                          </a:lnTo>
                          <a:lnTo>
                            <a:pt x="1038498" y="2633980"/>
                          </a:lnTo>
                          <a:lnTo>
                            <a:pt x="1037815" y="2635117"/>
                          </a:lnTo>
                          <a:close/>
                          <a:moveTo>
                            <a:pt x="378628" y="2639406"/>
                          </a:moveTo>
                          <a:lnTo>
                            <a:pt x="378616" y="2639406"/>
                          </a:lnTo>
                          <a:cubicBezTo>
                            <a:pt x="378618" y="2638707"/>
                            <a:pt x="378621" y="2638008"/>
                            <a:pt x="378622" y="2637309"/>
                          </a:cubicBezTo>
                          <a:cubicBezTo>
                            <a:pt x="378624" y="2638008"/>
                            <a:pt x="378626" y="2638707"/>
                            <a:pt x="378628" y="2639406"/>
                          </a:cubicBez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20" name="Freeform 19"/>
                    <p:cNvSpPr/>
                    <p:nvPr/>
                  </p:nvSpPr>
                  <p:spPr>
                    <a:xfrm flipV="1">
                      <a:off x="2612575" y="4031876"/>
                      <a:ext cx="1962029" cy="1980076"/>
                    </a:xfrm>
                    <a:custGeom>
                      <a:avLst/>
                      <a:gdLst>
                        <a:gd name="connsiteX0" fmla="*/ 2616037 w 2616037"/>
                        <a:gd name="connsiteY0" fmla="*/ 21 h 2640100"/>
                        <a:gd name="connsiteX1" fmla="*/ 2616037 w 2616037"/>
                        <a:gd name="connsiteY1" fmla="*/ 0 h 2640100"/>
                        <a:gd name="connsiteX2" fmla="*/ 2612711 w 2616037"/>
                        <a:gd name="connsiteY2" fmla="*/ 11 h 2640100"/>
                        <a:gd name="connsiteX3" fmla="*/ 1208805 w 2616037"/>
                        <a:gd name="connsiteY3" fmla="*/ 2640100 h 2640100"/>
                        <a:gd name="connsiteX4" fmla="*/ 1215900 w 2616037"/>
                        <a:gd name="connsiteY4" fmla="*/ 2499581 h 2640100"/>
                        <a:gd name="connsiteX5" fmla="*/ 2469024 w 2616037"/>
                        <a:gd name="connsiteY5" fmla="*/ 1246458 h 2640100"/>
                        <a:gd name="connsiteX6" fmla="*/ 2608382 w 2616037"/>
                        <a:gd name="connsiteY6" fmla="*/ 1239421 h 2640100"/>
                        <a:gd name="connsiteX7" fmla="*/ 2608293 w 2616037"/>
                        <a:gd name="connsiteY7" fmla="*/ 1149154 h 2640100"/>
                        <a:gd name="connsiteX8" fmla="*/ 2609099 w 2616037"/>
                        <a:gd name="connsiteY8" fmla="*/ 22 h 2640100"/>
                        <a:gd name="connsiteX9" fmla="*/ 2365962 w 2616037"/>
                        <a:gd name="connsiteY9" fmla="*/ 780 h 2640100"/>
                        <a:gd name="connsiteX10" fmla="*/ 2188342 w 2616037"/>
                        <a:gd name="connsiteY10" fmla="*/ 152694 h 2640100"/>
                        <a:gd name="connsiteX11" fmla="*/ 2190678 w 2616037"/>
                        <a:gd name="connsiteY11" fmla="*/ 472881 h 2640100"/>
                        <a:gd name="connsiteX12" fmla="*/ 1629763 w 2616037"/>
                        <a:gd name="connsiteY12" fmla="*/ 673874 h 2640100"/>
                        <a:gd name="connsiteX13" fmla="*/ 1417085 w 2616037"/>
                        <a:gd name="connsiteY13" fmla="*/ 400429 h 2640100"/>
                        <a:gd name="connsiteX14" fmla="*/ 1190383 w 2616037"/>
                        <a:gd name="connsiteY14" fmla="*/ 400430 h 2640100"/>
                        <a:gd name="connsiteX15" fmla="*/ 855391 w 2616037"/>
                        <a:gd name="connsiteY15" fmla="*/ 647387 h 2640100"/>
                        <a:gd name="connsiteX16" fmla="*/ 807091 w 2616037"/>
                        <a:gd name="connsiteY16" fmla="*/ 884218 h 2640100"/>
                        <a:gd name="connsiteX17" fmla="*/ 991726 w 2616037"/>
                        <a:gd name="connsiteY17" fmla="*/ 1127279 h 2640100"/>
                        <a:gd name="connsiteX18" fmla="*/ 648167 w 2616037"/>
                        <a:gd name="connsiteY18" fmla="*/ 1620415 h 2640100"/>
                        <a:gd name="connsiteX19" fmla="*/ 304608 w 2616037"/>
                        <a:gd name="connsiteY19" fmla="*/ 1512905 h 2640100"/>
                        <a:gd name="connsiteX20" fmla="*/ 131660 w 2616037"/>
                        <a:gd name="connsiteY20" fmla="*/ 1634438 h 2640100"/>
                        <a:gd name="connsiteX21" fmla="*/ 0 w 2616037"/>
                        <a:gd name="connsiteY21" fmla="*/ 2047331 h 2640100"/>
                        <a:gd name="connsiteX22" fmla="*/ 91928 w 2616037"/>
                        <a:gd name="connsiteY22" fmla="*/ 2258453 h 2640100"/>
                        <a:gd name="connsiteX23" fmla="*/ 379395 w 2616037"/>
                        <a:gd name="connsiteY23" fmla="*/ 2363156 h 2640100"/>
                        <a:gd name="connsiteX24" fmla="*/ 378616 w 2616037"/>
                        <a:gd name="connsiteY24" fmla="*/ 2639406 h 2640100"/>
                        <a:gd name="connsiteX25" fmla="*/ 1090657 w 2616037"/>
                        <a:gd name="connsiteY25" fmla="*/ 2640001 h 264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16037" h="2640100">
                          <a:moveTo>
                            <a:pt x="2616037" y="21"/>
                          </a:moveTo>
                          <a:lnTo>
                            <a:pt x="2616037" y="0"/>
                          </a:lnTo>
                          <a:lnTo>
                            <a:pt x="2612711" y="11"/>
                          </a:lnTo>
                          <a:close/>
                          <a:moveTo>
                            <a:pt x="1208805" y="2640100"/>
                          </a:moveTo>
                          <a:lnTo>
                            <a:pt x="1215900" y="2499581"/>
                          </a:lnTo>
                          <a:cubicBezTo>
                            <a:pt x="1283002" y="1838845"/>
                            <a:pt x="1808288" y="1313559"/>
                            <a:pt x="2469024" y="1246458"/>
                          </a:cubicBezTo>
                          <a:lnTo>
                            <a:pt x="2608382" y="1239421"/>
                          </a:lnTo>
                          <a:lnTo>
                            <a:pt x="2608293" y="1149154"/>
                          </a:lnTo>
                          <a:cubicBezTo>
                            <a:pt x="2608561" y="766109"/>
                            <a:pt x="2608831" y="383066"/>
                            <a:pt x="2609099" y="22"/>
                          </a:cubicBezTo>
                          <a:lnTo>
                            <a:pt x="2365962" y="780"/>
                          </a:lnTo>
                          <a:lnTo>
                            <a:pt x="2188342" y="152694"/>
                          </a:lnTo>
                          <a:cubicBezTo>
                            <a:pt x="2189899" y="258644"/>
                            <a:pt x="2189120" y="366930"/>
                            <a:pt x="2190678" y="472881"/>
                          </a:cubicBezTo>
                          <a:cubicBezTo>
                            <a:pt x="1988127" y="499367"/>
                            <a:pt x="1759863" y="593634"/>
                            <a:pt x="1629763" y="673874"/>
                          </a:cubicBezTo>
                          <a:lnTo>
                            <a:pt x="1417085" y="400429"/>
                          </a:lnTo>
                          <a:lnTo>
                            <a:pt x="1190383" y="400430"/>
                          </a:lnTo>
                          <a:lnTo>
                            <a:pt x="855391" y="647387"/>
                          </a:lnTo>
                          <a:cubicBezTo>
                            <a:pt x="808260" y="878503"/>
                            <a:pt x="852926" y="663619"/>
                            <a:pt x="807091" y="884218"/>
                          </a:cubicBezTo>
                          <a:cubicBezTo>
                            <a:pt x="987959" y="1118839"/>
                            <a:pt x="816830" y="901356"/>
                            <a:pt x="991726" y="1127279"/>
                          </a:cubicBezTo>
                          <a:cubicBezTo>
                            <a:pt x="873051" y="1240759"/>
                            <a:pt x="645831" y="1548355"/>
                            <a:pt x="648167" y="1620415"/>
                          </a:cubicBezTo>
                          <a:cubicBezTo>
                            <a:pt x="318371" y="1520047"/>
                            <a:pt x="633755" y="1618467"/>
                            <a:pt x="304608" y="1512905"/>
                          </a:cubicBezTo>
                          <a:cubicBezTo>
                            <a:pt x="136465" y="1633399"/>
                            <a:pt x="294220" y="1522775"/>
                            <a:pt x="131660" y="1634438"/>
                          </a:cubicBezTo>
                          <a:cubicBezTo>
                            <a:pt x="5193" y="2022144"/>
                            <a:pt x="119453" y="1675986"/>
                            <a:pt x="0" y="2047331"/>
                          </a:cubicBezTo>
                          <a:lnTo>
                            <a:pt x="91928" y="2258453"/>
                          </a:lnTo>
                          <a:lnTo>
                            <a:pt x="379395" y="2363156"/>
                          </a:lnTo>
                          <a:cubicBezTo>
                            <a:pt x="378356" y="2456018"/>
                            <a:pt x="379655" y="2546544"/>
                            <a:pt x="378616" y="2639406"/>
                          </a:cubicBezTo>
                          <a:lnTo>
                            <a:pt x="1090657" y="2640001"/>
                          </a:lnTo>
                          <a:close/>
                        </a:path>
                      </a:pathLst>
                    </a:cu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prstClr val="white"/>
                        </a:solidFill>
                        <a:latin typeface="Arial" panose="020B0604020202020204" pitchFamily="34" charset="0"/>
                        <a:cs typeface="Arial" panose="020B0604020202020204" pitchFamily="34" charset="0"/>
                      </a:endParaRPr>
                    </a:p>
                  </p:txBody>
                </p:sp>
              </p:grpSp>
              <p:grpSp>
                <p:nvGrpSpPr>
                  <p:cNvPr id="14" name="Group 13"/>
                  <p:cNvGrpSpPr/>
                  <p:nvPr/>
                </p:nvGrpSpPr>
                <p:grpSpPr>
                  <a:xfrm>
                    <a:off x="5189515" y="2869614"/>
                    <a:ext cx="1773214" cy="1773214"/>
                    <a:chOff x="5211104" y="2869614"/>
                    <a:chExt cx="1773214" cy="1773214"/>
                  </a:xfrm>
                </p:grpSpPr>
                <p:sp>
                  <p:nvSpPr>
                    <p:cNvPr id="15" name="Oval 14"/>
                    <p:cNvSpPr/>
                    <p:nvPr/>
                  </p:nvSpPr>
                  <p:spPr>
                    <a:xfrm>
                      <a:off x="5211104" y="2869614"/>
                      <a:ext cx="1773214" cy="177321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6" name="Rectangle 15"/>
                    <p:cNvSpPr/>
                    <p:nvPr/>
                  </p:nvSpPr>
                  <p:spPr>
                    <a:xfrm>
                      <a:off x="5211716" y="3907658"/>
                      <a:ext cx="1771992" cy="459782"/>
                    </a:xfrm>
                    <a:prstGeom prst="rect">
                      <a:avLst/>
                    </a:prstGeom>
                  </p:spPr>
                  <p:txBody>
                    <a:bodyPr wrap="square">
                      <a:spAutoFit/>
                    </a:bodyPr>
                    <a:lstStyle/>
                    <a:p>
                      <a:pPr algn="ctr" fontAlgn="b"/>
                      <a:r>
                        <a:rPr lang="en-US" sz="2800" dirty="0">
                          <a:solidFill>
                            <a:schemeClr val="tx1">
                              <a:lumMod val="65000"/>
                              <a:lumOff val="35000"/>
                            </a:schemeClr>
                          </a:solidFill>
                          <a:latin typeface="Arial" panose="020B0604020202020204" pitchFamily="34" charset="0"/>
                          <a:cs typeface="Arial" panose="020B0604020202020204" pitchFamily="34" charset="0"/>
                        </a:rPr>
                        <a:t>BIG DATA</a:t>
                      </a:r>
                    </a:p>
                  </p:txBody>
                </p:sp>
              </p:grpSp>
            </p:grpSp>
            <p:grpSp>
              <p:nvGrpSpPr>
                <p:cNvPr id="8" name="Group 7"/>
                <p:cNvGrpSpPr/>
                <p:nvPr/>
              </p:nvGrpSpPr>
              <p:grpSpPr>
                <a:xfrm>
                  <a:off x="4699463" y="2276918"/>
                  <a:ext cx="2793074" cy="2743343"/>
                  <a:chOff x="4669077" y="2276918"/>
                  <a:chExt cx="2793074" cy="2743343"/>
                </a:xfrm>
              </p:grpSpPr>
              <p:sp>
                <p:nvSpPr>
                  <p:cNvPr id="9" name="TextBox 8"/>
                  <p:cNvSpPr txBox="1"/>
                  <p:nvPr/>
                </p:nvSpPr>
                <p:spPr>
                  <a:xfrm>
                    <a:off x="6876734" y="2276918"/>
                    <a:ext cx="585417" cy="523220"/>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01</a:t>
                    </a:r>
                    <a:endParaRPr lang="en-US" sz="2800" dirty="0">
                      <a:solidFill>
                        <a:schemeClr val="bg1"/>
                      </a:solidFill>
                      <a:latin typeface="Arial" panose="020B0604020202020204" pitchFamily="34" charset="0"/>
                      <a:cs typeface="Arial" panose="020B0604020202020204" pitchFamily="34" charset="0"/>
                    </a:endParaRPr>
                  </a:p>
                </p:txBody>
              </p:sp>
              <p:sp>
                <p:nvSpPr>
                  <p:cNvPr id="10" name="TextBox 9"/>
                  <p:cNvSpPr txBox="1"/>
                  <p:nvPr/>
                </p:nvSpPr>
                <p:spPr>
                  <a:xfrm>
                    <a:off x="6876733" y="4497041"/>
                    <a:ext cx="585417" cy="523220"/>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02</a:t>
                    </a:r>
                    <a:endParaRPr lang="en-US" sz="2800" dirty="0">
                      <a:solidFill>
                        <a:schemeClr val="bg1"/>
                      </a:solidFill>
                      <a:latin typeface="Arial" panose="020B0604020202020204" pitchFamily="34" charset="0"/>
                      <a:cs typeface="Arial" panose="020B0604020202020204" pitchFamily="34" charset="0"/>
                    </a:endParaRPr>
                  </a:p>
                </p:txBody>
              </p:sp>
              <p:sp>
                <p:nvSpPr>
                  <p:cNvPr id="11" name="TextBox 10"/>
                  <p:cNvSpPr txBox="1"/>
                  <p:nvPr/>
                </p:nvSpPr>
                <p:spPr>
                  <a:xfrm>
                    <a:off x="4669077" y="2276918"/>
                    <a:ext cx="585417" cy="523220"/>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04</a:t>
                    </a:r>
                    <a:endParaRPr lang="en-US" sz="2800" dirty="0">
                      <a:solidFill>
                        <a:schemeClr val="bg1"/>
                      </a:solidFill>
                      <a:latin typeface="Arial" panose="020B0604020202020204" pitchFamily="34" charset="0"/>
                      <a:cs typeface="Arial" panose="020B0604020202020204" pitchFamily="34" charset="0"/>
                    </a:endParaRPr>
                  </a:p>
                </p:txBody>
              </p:sp>
              <p:sp>
                <p:nvSpPr>
                  <p:cNvPr id="12" name="TextBox 11"/>
                  <p:cNvSpPr txBox="1"/>
                  <p:nvPr/>
                </p:nvSpPr>
                <p:spPr>
                  <a:xfrm>
                    <a:off x="4669077" y="4497041"/>
                    <a:ext cx="585417" cy="523220"/>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03</a:t>
                    </a:r>
                    <a:endParaRPr lang="en-US" sz="2800" dirty="0">
                      <a:solidFill>
                        <a:schemeClr val="bg1"/>
                      </a:solidFill>
                      <a:latin typeface="Arial" panose="020B0604020202020204" pitchFamily="34" charset="0"/>
                      <a:cs typeface="Arial" panose="020B0604020202020204" pitchFamily="34" charset="0"/>
                    </a:endParaRPr>
                  </a:p>
                </p:txBody>
              </p:sp>
            </p:grpSp>
          </p:grpSp>
          <p:sp>
            <p:nvSpPr>
              <p:cNvPr id="44" name="Freeform 43"/>
              <p:cNvSpPr/>
              <p:nvPr/>
            </p:nvSpPr>
            <p:spPr>
              <a:xfrm rot="16200000" flipH="1">
                <a:off x="5705236" y="2859867"/>
                <a:ext cx="774100" cy="731330"/>
              </a:xfrm>
              <a:custGeom>
                <a:avLst/>
                <a:gdLst>
                  <a:gd name="connsiteX0" fmla="*/ 4270422 w 5422009"/>
                  <a:gd name="connsiteY0" fmla="*/ 3669527 h 5173665"/>
                  <a:gd name="connsiteX1" fmla="*/ 4528606 w 5422009"/>
                  <a:gd name="connsiteY1" fmla="*/ 3669527 h 5173665"/>
                  <a:gd name="connsiteX2" fmla="*/ 4528606 w 5422009"/>
                  <a:gd name="connsiteY2" fmla="*/ 4401047 h 5173665"/>
                  <a:gd name="connsiteX3" fmla="*/ 4270422 w 5422009"/>
                  <a:gd name="connsiteY3" fmla="*/ 4401047 h 5173665"/>
                  <a:gd name="connsiteX4" fmla="*/ 4270422 w 5422009"/>
                  <a:gd name="connsiteY4" fmla="*/ 683906 h 5173665"/>
                  <a:gd name="connsiteX5" fmla="*/ 4528606 w 5422009"/>
                  <a:gd name="connsiteY5" fmla="*/ 683906 h 5173665"/>
                  <a:gd name="connsiteX6" fmla="*/ 4528606 w 5422009"/>
                  <a:gd name="connsiteY6" fmla="*/ 1415426 h 5173665"/>
                  <a:gd name="connsiteX7" fmla="*/ 4270422 w 5422009"/>
                  <a:gd name="connsiteY7" fmla="*/ 1415426 h 5173665"/>
                  <a:gd name="connsiteX8" fmla="*/ 1907878 w 5422009"/>
                  <a:gd name="connsiteY8" fmla="*/ 4314986 h 5173665"/>
                  <a:gd name="connsiteX9" fmla="*/ 2166062 w 5422009"/>
                  <a:gd name="connsiteY9" fmla="*/ 4314986 h 5173665"/>
                  <a:gd name="connsiteX10" fmla="*/ 2166062 w 5422009"/>
                  <a:gd name="connsiteY10" fmla="*/ 5046506 h 5173665"/>
                  <a:gd name="connsiteX11" fmla="*/ 1907878 w 5422009"/>
                  <a:gd name="connsiteY11" fmla="*/ 5046506 h 5173665"/>
                  <a:gd name="connsiteX12" fmla="*/ 1907878 w 5422009"/>
                  <a:gd name="connsiteY12" fmla="*/ 127159 h 5173665"/>
                  <a:gd name="connsiteX13" fmla="*/ 2166062 w 5422009"/>
                  <a:gd name="connsiteY13" fmla="*/ 127159 h 5173665"/>
                  <a:gd name="connsiteX14" fmla="*/ 2166062 w 5422009"/>
                  <a:gd name="connsiteY14" fmla="*/ 858679 h 5173665"/>
                  <a:gd name="connsiteX15" fmla="*/ 1907878 w 5422009"/>
                  <a:gd name="connsiteY15" fmla="*/ 858679 h 5173665"/>
                  <a:gd name="connsiteX16" fmla="*/ 1886899 w 5422009"/>
                  <a:gd name="connsiteY16" fmla="*/ 2500473 h 5173665"/>
                  <a:gd name="connsiteX17" fmla="*/ 2071642 w 5422009"/>
                  <a:gd name="connsiteY17" fmla="*/ 1841283 h 5173665"/>
                  <a:gd name="connsiteX18" fmla="*/ 2256385 w 5422009"/>
                  <a:gd name="connsiteY18" fmla="*/ 2500473 h 5173665"/>
                  <a:gd name="connsiteX19" fmla="*/ 2071642 w 5422009"/>
                  <a:gd name="connsiteY19" fmla="*/ 3159663 h 5173665"/>
                  <a:gd name="connsiteX20" fmla="*/ 1886899 w 5422009"/>
                  <a:gd name="connsiteY20" fmla="*/ 2500473 h 5173665"/>
                  <a:gd name="connsiteX21" fmla="*/ 187250 w 5422009"/>
                  <a:gd name="connsiteY21" fmla="*/ 2176716 h 5173665"/>
                  <a:gd name="connsiteX22" fmla="*/ 445434 w 5422009"/>
                  <a:gd name="connsiteY22" fmla="*/ 2176716 h 5173665"/>
                  <a:gd name="connsiteX23" fmla="*/ 445434 w 5422009"/>
                  <a:gd name="connsiteY23" fmla="*/ 2908236 h 5173665"/>
                  <a:gd name="connsiteX24" fmla="*/ 187250 w 5422009"/>
                  <a:gd name="connsiteY24" fmla="*/ 2908236 h 5173665"/>
                  <a:gd name="connsiteX25" fmla="*/ 0 w 5422009"/>
                  <a:gd name="connsiteY25" fmla="*/ 2049557 h 5173665"/>
                  <a:gd name="connsiteX26" fmla="*/ 0 w 5422009"/>
                  <a:gd name="connsiteY26" fmla="*/ 3035395 h 5173665"/>
                  <a:gd name="connsiteX27" fmla="*/ 1338838 w 5422009"/>
                  <a:gd name="connsiteY27" fmla="*/ 3035395 h 5173665"/>
                  <a:gd name="connsiteX28" fmla="*/ 1338838 w 5422009"/>
                  <a:gd name="connsiteY28" fmla="*/ 2651837 h 5173665"/>
                  <a:gd name="connsiteX29" fmla="*/ 1692025 w 5422009"/>
                  <a:gd name="connsiteY29" fmla="*/ 2651837 h 5173665"/>
                  <a:gd name="connsiteX30" fmla="*/ 1692917 w 5422009"/>
                  <a:gd name="connsiteY30" fmla="*/ 2674277 h 5173665"/>
                  <a:gd name="connsiteX31" fmla="*/ 1990240 w 5422009"/>
                  <a:gd name="connsiteY31" fmla="*/ 3444765 h 5173665"/>
                  <a:gd name="connsiteX32" fmla="*/ 2295274 w 5422009"/>
                  <a:gd name="connsiteY32" fmla="*/ 3445588 h 5173665"/>
                  <a:gd name="connsiteX33" fmla="*/ 2302017 w 5422009"/>
                  <a:gd name="connsiteY33" fmla="*/ 3458768 h 5173665"/>
                  <a:gd name="connsiteX34" fmla="*/ 2311913 w 5422009"/>
                  <a:gd name="connsiteY34" fmla="*/ 3574913 h 5173665"/>
                  <a:gd name="connsiteX35" fmla="*/ 2311913 w 5422009"/>
                  <a:gd name="connsiteY35" fmla="*/ 4187827 h 5173665"/>
                  <a:gd name="connsiteX36" fmla="*/ 1720629 w 5422009"/>
                  <a:gd name="connsiteY36" fmla="*/ 4187827 h 5173665"/>
                  <a:gd name="connsiteX37" fmla="*/ 1720629 w 5422009"/>
                  <a:gd name="connsiteY37" fmla="*/ 5173665 h 5173665"/>
                  <a:gd name="connsiteX38" fmla="*/ 3059465 w 5422009"/>
                  <a:gd name="connsiteY38" fmla="*/ 5173665 h 5173665"/>
                  <a:gd name="connsiteX39" fmla="*/ 3059465 w 5422009"/>
                  <a:gd name="connsiteY39" fmla="*/ 4187827 h 5173665"/>
                  <a:gd name="connsiteX40" fmla="*/ 2595198 w 5422009"/>
                  <a:gd name="connsiteY40" fmla="*/ 4187827 h 5173665"/>
                  <a:gd name="connsiteX41" fmla="*/ 2595198 w 5422009"/>
                  <a:gd name="connsiteY41" fmla="*/ 3574913 h 5173665"/>
                  <a:gd name="connsiteX42" fmla="*/ 2618735 w 5422009"/>
                  <a:gd name="connsiteY42" fmla="*/ 3446923 h 5173665"/>
                  <a:gd name="connsiteX43" fmla="*/ 2619397 w 5422009"/>
                  <a:gd name="connsiteY43" fmla="*/ 3446462 h 5173665"/>
                  <a:gd name="connsiteX44" fmla="*/ 3755282 w 5422009"/>
                  <a:gd name="connsiteY44" fmla="*/ 3449526 h 5173665"/>
                  <a:gd name="connsiteX45" fmla="*/ 4023917 w 5422009"/>
                  <a:gd name="connsiteY45" fmla="*/ 3140474 h 5173665"/>
                  <a:gd name="connsiteX46" fmla="*/ 4030159 w 5422009"/>
                  <a:gd name="connsiteY46" fmla="*/ 3083357 h 5173665"/>
                  <a:gd name="connsiteX47" fmla="*/ 4673625 w 5422009"/>
                  <a:gd name="connsiteY47" fmla="*/ 3083357 h 5173665"/>
                  <a:gd name="connsiteX48" fmla="*/ 4673625 w 5422009"/>
                  <a:gd name="connsiteY48" fmla="*/ 3422291 h 5173665"/>
                  <a:gd name="connsiteX49" fmla="*/ 4650088 w 5422009"/>
                  <a:gd name="connsiteY49" fmla="*/ 3541290 h 5173665"/>
                  <a:gd name="connsiteX50" fmla="*/ 4648424 w 5422009"/>
                  <a:gd name="connsiteY50" fmla="*/ 3542368 h 5173665"/>
                  <a:gd name="connsiteX51" fmla="*/ 4083172 w 5422009"/>
                  <a:gd name="connsiteY51" fmla="*/ 3542368 h 5173665"/>
                  <a:gd name="connsiteX52" fmla="*/ 4083172 w 5422009"/>
                  <a:gd name="connsiteY52" fmla="*/ 4528206 h 5173665"/>
                  <a:gd name="connsiteX53" fmla="*/ 5422009 w 5422009"/>
                  <a:gd name="connsiteY53" fmla="*/ 4528206 h 5173665"/>
                  <a:gd name="connsiteX54" fmla="*/ 5422009 w 5422009"/>
                  <a:gd name="connsiteY54" fmla="*/ 3542368 h 5173665"/>
                  <a:gd name="connsiteX55" fmla="*/ 4973459 w 5422009"/>
                  <a:gd name="connsiteY55" fmla="*/ 3542368 h 5173665"/>
                  <a:gd name="connsiteX56" fmla="*/ 4966807 w 5422009"/>
                  <a:gd name="connsiteY56" fmla="*/ 3530278 h 5173665"/>
                  <a:gd name="connsiteX57" fmla="*/ 4956910 w 5422009"/>
                  <a:gd name="connsiteY57" fmla="*/ 3422291 h 5173665"/>
                  <a:gd name="connsiteX58" fmla="*/ 4956910 w 5422009"/>
                  <a:gd name="connsiteY58" fmla="*/ 2800071 h 5173665"/>
                  <a:gd name="connsiteX59" fmla="*/ 4673625 w 5422009"/>
                  <a:gd name="connsiteY59" fmla="*/ 2800071 h 5173665"/>
                  <a:gd name="connsiteX60" fmla="*/ 4673625 w 5422009"/>
                  <a:gd name="connsiteY60" fmla="*/ 2800072 h 5173665"/>
                  <a:gd name="connsiteX61" fmla="*/ 4032756 w 5422009"/>
                  <a:gd name="connsiteY61" fmla="*/ 2800072 h 5173665"/>
                  <a:gd name="connsiteX62" fmla="*/ 4032823 w 5422009"/>
                  <a:gd name="connsiteY62" fmla="*/ 2216321 h 5173665"/>
                  <a:gd name="connsiteX63" fmla="*/ 4653445 w 5422009"/>
                  <a:gd name="connsiteY63" fmla="*/ 2216321 h 5173665"/>
                  <a:gd name="connsiteX64" fmla="*/ 4788556 w 5422009"/>
                  <a:gd name="connsiteY64" fmla="*/ 2216321 h 5173665"/>
                  <a:gd name="connsiteX65" fmla="*/ 4936730 w 5422009"/>
                  <a:gd name="connsiteY65" fmla="*/ 2216321 h 5173665"/>
                  <a:gd name="connsiteX66" fmla="*/ 4936730 w 5422009"/>
                  <a:gd name="connsiteY66" fmla="*/ 1650387 h 5173665"/>
                  <a:gd name="connsiteX67" fmla="*/ 4948275 w 5422009"/>
                  <a:gd name="connsiteY67" fmla="*/ 1554050 h 5173665"/>
                  <a:gd name="connsiteX68" fmla="*/ 4959831 w 5422009"/>
                  <a:gd name="connsiteY68" fmla="*/ 1542585 h 5173665"/>
                  <a:gd name="connsiteX69" fmla="*/ 5422009 w 5422009"/>
                  <a:gd name="connsiteY69" fmla="*/ 1542585 h 5173665"/>
                  <a:gd name="connsiteX70" fmla="*/ 5422009 w 5422009"/>
                  <a:gd name="connsiteY70" fmla="*/ 556747 h 5173665"/>
                  <a:gd name="connsiteX71" fmla="*/ 4083172 w 5422009"/>
                  <a:gd name="connsiteY71" fmla="*/ 556747 h 5173665"/>
                  <a:gd name="connsiteX72" fmla="*/ 4083172 w 5422009"/>
                  <a:gd name="connsiteY72" fmla="*/ 1542585 h 5173665"/>
                  <a:gd name="connsiteX73" fmla="*/ 4636280 w 5422009"/>
                  <a:gd name="connsiteY73" fmla="*/ 1542585 h 5173665"/>
                  <a:gd name="connsiteX74" fmla="*/ 4650738 w 5422009"/>
                  <a:gd name="connsiteY74" fmla="*/ 1576445 h 5173665"/>
                  <a:gd name="connsiteX75" fmla="*/ 4653445 w 5422009"/>
                  <a:gd name="connsiteY75" fmla="*/ 1650387 h 5173665"/>
                  <a:gd name="connsiteX76" fmla="*/ 4653445 w 5422009"/>
                  <a:gd name="connsiteY76" fmla="*/ 1933036 h 5173665"/>
                  <a:gd name="connsiteX77" fmla="*/ 4016566 w 5422009"/>
                  <a:gd name="connsiteY77" fmla="*/ 1933036 h 5173665"/>
                  <a:gd name="connsiteX78" fmla="*/ 3995332 w 5422009"/>
                  <a:gd name="connsiteY78" fmla="*/ 1872692 h 5173665"/>
                  <a:gd name="connsiteX79" fmla="*/ 3741144 w 5422009"/>
                  <a:gd name="connsiteY79" fmla="*/ 1627043 h 5173665"/>
                  <a:gd name="connsiteX80" fmla="*/ 2863335 w 5422009"/>
                  <a:gd name="connsiteY80" fmla="*/ 1629330 h 5173665"/>
                  <a:gd name="connsiteX81" fmla="*/ 2599493 w 5422009"/>
                  <a:gd name="connsiteY81" fmla="*/ 1630017 h 5173665"/>
                  <a:gd name="connsiteX82" fmla="*/ 2598000 w 5422009"/>
                  <a:gd name="connsiteY82" fmla="*/ 1616662 h 5173665"/>
                  <a:gd name="connsiteX83" fmla="*/ 2595198 w 5422009"/>
                  <a:gd name="connsiteY83" fmla="*/ 1542585 h 5173665"/>
                  <a:gd name="connsiteX84" fmla="*/ 2595198 w 5422009"/>
                  <a:gd name="connsiteY84" fmla="*/ 985838 h 5173665"/>
                  <a:gd name="connsiteX85" fmla="*/ 3059465 w 5422009"/>
                  <a:gd name="connsiteY85" fmla="*/ 985838 h 5173665"/>
                  <a:gd name="connsiteX86" fmla="*/ 3059465 w 5422009"/>
                  <a:gd name="connsiteY86" fmla="*/ 0 h 5173665"/>
                  <a:gd name="connsiteX87" fmla="*/ 1720629 w 5422009"/>
                  <a:gd name="connsiteY87" fmla="*/ 0 h 5173665"/>
                  <a:gd name="connsiteX88" fmla="*/ 1720629 w 5422009"/>
                  <a:gd name="connsiteY88" fmla="*/ 985838 h 5173665"/>
                  <a:gd name="connsiteX89" fmla="*/ 2311913 w 5422009"/>
                  <a:gd name="connsiteY89" fmla="*/ 985838 h 5173665"/>
                  <a:gd name="connsiteX90" fmla="*/ 2311913 w 5422009"/>
                  <a:gd name="connsiteY90" fmla="*/ 1542585 h 5173665"/>
                  <a:gd name="connsiteX91" fmla="*/ 2309206 w 5422009"/>
                  <a:gd name="connsiteY91" fmla="*/ 1630023 h 5173665"/>
                  <a:gd name="connsiteX92" fmla="*/ 2309018 w 5422009"/>
                  <a:gd name="connsiteY92" fmla="*/ 1630774 h 5173665"/>
                  <a:gd name="connsiteX93" fmla="*/ 1985527 w 5422009"/>
                  <a:gd name="connsiteY93" fmla="*/ 1631616 h 5173665"/>
                  <a:gd name="connsiteX94" fmla="*/ 1704221 w 5422009"/>
                  <a:gd name="connsiteY94" fmla="*/ 2253178 h 5173665"/>
                  <a:gd name="connsiteX95" fmla="*/ 1694002 w 5422009"/>
                  <a:gd name="connsiteY95" fmla="*/ 2368552 h 5173665"/>
                  <a:gd name="connsiteX96" fmla="*/ 1338838 w 5422009"/>
                  <a:gd name="connsiteY96" fmla="*/ 2368552 h 5173665"/>
                  <a:gd name="connsiteX97" fmla="*/ 1338838 w 5422009"/>
                  <a:gd name="connsiteY97" fmla="*/ 2049557 h 517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5422009" h="5173665">
                    <a:moveTo>
                      <a:pt x="4270422" y="3669527"/>
                    </a:moveTo>
                    <a:lnTo>
                      <a:pt x="4528606" y="3669527"/>
                    </a:lnTo>
                    <a:lnTo>
                      <a:pt x="4528606" y="4401047"/>
                    </a:lnTo>
                    <a:lnTo>
                      <a:pt x="4270422" y="4401047"/>
                    </a:lnTo>
                    <a:close/>
                    <a:moveTo>
                      <a:pt x="4270422" y="683906"/>
                    </a:moveTo>
                    <a:lnTo>
                      <a:pt x="4528606" y="683906"/>
                    </a:lnTo>
                    <a:lnTo>
                      <a:pt x="4528606" y="1415426"/>
                    </a:lnTo>
                    <a:lnTo>
                      <a:pt x="4270422" y="1415426"/>
                    </a:lnTo>
                    <a:close/>
                    <a:moveTo>
                      <a:pt x="1907878" y="4314986"/>
                    </a:moveTo>
                    <a:lnTo>
                      <a:pt x="2166062" y="4314986"/>
                    </a:lnTo>
                    <a:lnTo>
                      <a:pt x="2166062" y="5046506"/>
                    </a:lnTo>
                    <a:lnTo>
                      <a:pt x="1907878" y="5046506"/>
                    </a:lnTo>
                    <a:close/>
                    <a:moveTo>
                      <a:pt x="1907878" y="127159"/>
                    </a:moveTo>
                    <a:lnTo>
                      <a:pt x="2166062" y="127159"/>
                    </a:lnTo>
                    <a:lnTo>
                      <a:pt x="2166062" y="858679"/>
                    </a:lnTo>
                    <a:lnTo>
                      <a:pt x="1907878" y="858679"/>
                    </a:lnTo>
                    <a:close/>
                    <a:moveTo>
                      <a:pt x="1886899" y="2500473"/>
                    </a:moveTo>
                    <a:cubicBezTo>
                      <a:pt x="1886899" y="2136412"/>
                      <a:pt x="1969611" y="1841283"/>
                      <a:pt x="2071642" y="1841283"/>
                    </a:cubicBezTo>
                    <a:cubicBezTo>
                      <a:pt x="2173673" y="1841283"/>
                      <a:pt x="2256385" y="2136412"/>
                      <a:pt x="2256385" y="2500473"/>
                    </a:cubicBezTo>
                    <a:cubicBezTo>
                      <a:pt x="2256385" y="2864534"/>
                      <a:pt x="2173673" y="3159663"/>
                      <a:pt x="2071642" y="3159663"/>
                    </a:cubicBezTo>
                    <a:cubicBezTo>
                      <a:pt x="1969611" y="3159663"/>
                      <a:pt x="1886899" y="2864534"/>
                      <a:pt x="1886899" y="2500473"/>
                    </a:cubicBezTo>
                    <a:close/>
                    <a:moveTo>
                      <a:pt x="187250" y="2176716"/>
                    </a:moveTo>
                    <a:lnTo>
                      <a:pt x="445434" y="2176716"/>
                    </a:lnTo>
                    <a:lnTo>
                      <a:pt x="445434" y="2908236"/>
                    </a:lnTo>
                    <a:lnTo>
                      <a:pt x="187250" y="2908236"/>
                    </a:lnTo>
                    <a:close/>
                    <a:moveTo>
                      <a:pt x="0" y="2049557"/>
                    </a:moveTo>
                    <a:lnTo>
                      <a:pt x="0" y="3035395"/>
                    </a:lnTo>
                    <a:lnTo>
                      <a:pt x="1338838" y="3035395"/>
                    </a:lnTo>
                    <a:lnTo>
                      <a:pt x="1338838" y="2651837"/>
                    </a:lnTo>
                    <a:lnTo>
                      <a:pt x="1692025" y="2651837"/>
                    </a:lnTo>
                    <a:lnTo>
                      <a:pt x="1692917" y="2674277"/>
                    </a:lnTo>
                    <a:cubicBezTo>
                      <a:pt x="1720752" y="3084476"/>
                      <a:pt x="1823018" y="3347621"/>
                      <a:pt x="1990240" y="3444765"/>
                    </a:cubicBezTo>
                    <a:lnTo>
                      <a:pt x="2295274" y="3445588"/>
                    </a:lnTo>
                    <a:lnTo>
                      <a:pt x="2302017" y="3458768"/>
                    </a:lnTo>
                    <a:cubicBezTo>
                      <a:pt x="2311045" y="3483372"/>
                      <a:pt x="2314662" y="3519382"/>
                      <a:pt x="2311913" y="3574913"/>
                    </a:cubicBezTo>
                    <a:lnTo>
                      <a:pt x="2311913" y="4187827"/>
                    </a:lnTo>
                    <a:lnTo>
                      <a:pt x="1720629" y="4187827"/>
                    </a:lnTo>
                    <a:lnTo>
                      <a:pt x="1720629" y="5173665"/>
                    </a:lnTo>
                    <a:lnTo>
                      <a:pt x="3059465" y="5173665"/>
                    </a:lnTo>
                    <a:lnTo>
                      <a:pt x="3059465" y="4187827"/>
                    </a:lnTo>
                    <a:lnTo>
                      <a:pt x="2595198" y="4187827"/>
                    </a:lnTo>
                    <a:lnTo>
                      <a:pt x="2595198" y="3574913"/>
                    </a:lnTo>
                    <a:cubicBezTo>
                      <a:pt x="2599852" y="3492709"/>
                      <a:pt x="2592716" y="3469448"/>
                      <a:pt x="2618735" y="3446923"/>
                    </a:cubicBezTo>
                    <a:lnTo>
                      <a:pt x="2619397" y="3446462"/>
                    </a:lnTo>
                    <a:lnTo>
                      <a:pt x="3755282" y="3449526"/>
                    </a:lnTo>
                    <a:cubicBezTo>
                      <a:pt x="3862680" y="3448621"/>
                      <a:pt x="3989424" y="3321373"/>
                      <a:pt x="4023917" y="3140474"/>
                    </a:cubicBezTo>
                    <a:lnTo>
                      <a:pt x="4030159" y="3083357"/>
                    </a:lnTo>
                    <a:lnTo>
                      <a:pt x="4673625" y="3083357"/>
                    </a:lnTo>
                    <a:lnTo>
                      <a:pt x="4673625" y="3422291"/>
                    </a:lnTo>
                    <a:cubicBezTo>
                      <a:pt x="4668972" y="3498721"/>
                      <a:pt x="4676108" y="3520348"/>
                      <a:pt x="4650088" y="3541290"/>
                    </a:cubicBezTo>
                    <a:lnTo>
                      <a:pt x="4648424" y="3542368"/>
                    </a:lnTo>
                    <a:lnTo>
                      <a:pt x="4083172" y="3542368"/>
                    </a:lnTo>
                    <a:lnTo>
                      <a:pt x="4083172" y="4528206"/>
                    </a:lnTo>
                    <a:lnTo>
                      <a:pt x="5422009" y="4528206"/>
                    </a:lnTo>
                    <a:lnTo>
                      <a:pt x="5422009" y="3542368"/>
                    </a:lnTo>
                    <a:lnTo>
                      <a:pt x="4973459" y="3542368"/>
                    </a:lnTo>
                    <a:lnTo>
                      <a:pt x="4966807" y="3530278"/>
                    </a:lnTo>
                    <a:cubicBezTo>
                      <a:pt x="4957779" y="3507402"/>
                      <a:pt x="4954162" y="3473921"/>
                      <a:pt x="4956910" y="3422291"/>
                    </a:cubicBezTo>
                    <a:lnTo>
                      <a:pt x="4956910" y="2800071"/>
                    </a:lnTo>
                    <a:lnTo>
                      <a:pt x="4673625" y="2800071"/>
                    </a:lnTo>
                    <a:lnTo>
                      <a:pt x="4673625" y="2800072"/>
                    </a:lnTo>
                    <a:lnTo>
                      <a:pt x="4032756" y="2800072"/>
                    </a:lnTo>
                    <a:lnTo>
                      <a:pt x="4032823" y="2216321"/>
                    </a:lnTo>
                    <a:lnTo>
                      <a:pt x="4653445" y="2216321"/>
                    </a:lnTo>
                    <a:lnTo>
                      <a:pt x="4788556" y="2216321"/>
                    </a:lnTo>
                    <a:lnTo>
                      <a:pt x="4936730" y="2216321"/>
                    </a:lnTo>
                    <a:lnTo>
                      <a:pt x="4936730" y="1650387"/>
                    </a:lnTo>
                    <a:cubicBezTo>
                      <a:pt x="4940453" y="1594775"/>
                      <a:pt x="4936630" y="1571063"/>
                      <a:pt x="4948275" y="1554050"/>
                    </a:cubicBezTo>
                    <a:lnTo>
                      <a:pt x="4959831" y="1542585"/>
                    </a:lnTo>
                    <a:lnTo>
                      <a:pt x="5422009" y="1542585"/>
                    </a:lnTo>
                    <a:lnTo>
                      <a:pt x="5422009" y="556747"/>
                    </a:lnTo>
                    <a:lnTo>
                      <a:pt x="4083172" y="556747"/>
                    </a:lnTo>
                    <a:lnTo>
                      <a:pt x="4083172" y="1542585"/>
                    </a:lnTo>
                    <a:lnTo>
                      <a:pt x="4636280" y="1542585"/>
                    </a:lnTo>
                    <a:lnTo>
                      <a:pt x="4650738" y="1576445"/>
                    </a:lnTo>
                    <a:cubicBezTo>
                      <a:pt x="4654281" y="1595111"/>
                      <a:pt x="4655278" y="1619081"/>
                      <a:pt x="4653445" y="1650387"/>
                    </a:cubicBezTo>
                    <a:lnTo>
                      <a:pt x="4653445" y="1933036"/>
                    </a:lnTo>
                    <a:lnTo>
                      <a:pt x="4016566" y="1933036"/>
                    </a:lnTo>
                    <a:lnTo>
                      <a:pt x="3995332" y="1872692"/>
                    </a:lnTo>
                    <a:cubicBezTo>
                      <a:pt x="3936842" y="1737783"/>
                      <a:pt x="3824597" y="1629400"/>
                      <a:pt x="3741144" y="1627043"/>
                    </a:cubicBezTo>
                    <a:cubicBezTo>
                      <a:pt x="3448541" y="1626250"/>
                      <a:pt x="3155938" y="1627790"/>
                      <a:pt x="2863335" y="1629330"/>
                    </a:cubicBezTo>
                    <a:lnTo>
                      <a:pt x="2599493" y="1630017"/>
                    </a:lnTo>
                    <a:lnTo>
                      <a:pt x="2598000" y="1616662"/>
                    </a:lnTo>
                    <a:cubicBezTo>
                      <a:pt x="2597035" y="1598917"/>
                      <a:pt x="2597060" y="1575466"/>
                      <a:pt x="2595198" y="1542585"/>
                    </a:cubicBezTo>
                    <a:lnTo>
                      <a:pt x="2595198" y="985838"/>
                    </a:lnTo>
                    <a:lnTo>
                      <a:pt x="3059465" y="985838"/>
                    </a:lnTo>
                    <a:lnTo>
                      <a:pt x="3059465" y="0"/>
                    </a:lnTo>
                    <a:lnTo>
                      <a:pt x="1720629" y="0"/>
                    </a:lnTo>
                    <a:lnTo>
                      <a:pt x="1720629" y="985838"/>
                    </a:lnTo>
                    <a:lnTo>
                      <a:pt x="2311913" y="985838"/>
                    </a:lnTo>
                    <a:lnTo>
                      <a:pt x="2311913" y="1542585"/>
                    </a:lnTo>
                    <a:cubicBezTo>
                      <a:pt x="2313746" y="1579605"/>
                      <a:pt x="2312749" y="1607950"/>
                      <a:pt x="2309206" y="1630023"/>
                    </a:cubicBezTo>
                    <a:lnTo>
                      <a:pt x="2309018" y="1630774"/>
                    </a:lnTo>
                    <a:lnTo>
                      <a:pt x="1985527" y="1631616"/>
                    </a:lnTo>
                    <a:cubicBezTo>
                      <a:pt x="1790347" y="1750648"/>
                      <a:pt x="1730381" y="2007547"/>
                      <a:pt x="1704221" y="2253178"/>
                    </a:cubicBezTo>
                    <a:lnTo>
                      <a:pt x="1694002" y="2368552"/>
                    </a:lnTo>
                    <a:lnTo>
                      <a:pt x="1338838" y="2368552"/>
                    </a:lnTo>
                    <a:lnTo>
                      <a:pt x="1338838" y="2049557"/>
                    </a:ln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7119654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Forms/Type </a:t>
            </a:r>
            <a:r>
              <a:rPr lang="en-US" dirty="0" smtClean="0"/>
              <a:t>of </a:t>
            </a:r>
            <a:r>
              <a:rPr lang="en-US" dirty="0"/>
              <a:t>Big Data</a:t>
            </a:r>
          </a:p>
        </p:txBody>
      </p:sp>
      <p:sp>
        <p:nvSpPr>
          <p:cNvPr id="4" name="Footer Placeholder 3"/>
          <p:cNvSpPr>
            <a:spLocks noGrp="1"/>
          </p:cNvSpPr>
          <p:nvPr>
            <p:ph type="ftr" sz="quarter" idx="11"/>
          </p:nvPr>
        </p:nvSpPr>
        <p:spPr/>
        <p:txBody>
          <a:bodyPr/>
          <a:lstStyle/>
          <a:p>
            <a:r>
              <a:rPr lang="en-US" smtClean="0">
                <a:latin typeface="Arial" panose="020B0604020202020204" pitchFamily="34" charset="0"/>
                <a:cs typeface="Arial" panose="020B0604020202020204" pitchFamily="34" charset="0"/>
              </a:rPr>
              <a:t>WWW.COMPANY.COM</a:t>
            </a:r>
            <a:endParaRPr lang="en-US">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C40A143F-3ECB-46BA-B2C6-047D3D9A6B24}" type="slidenum">
              <a:rPr lang="en-US" smtClean="0"/>
              <a:t>16</a:t>
            </a:fld>
            <a:endParaRPr lang="en-US"/>
          </a:p>
        </p:txBody>
      </p:sp>
      <p:grpSp>
        <p:nvGrpSpPr>
          <p:cNvPr id="71" name="Group 70"/>
          <p:cNvGrpSpPr/>
          <p:nvPr/>
        </p:nvGrpSpPr>
        <p:grpSpPr>
          <a:xfrm>
            <a:off x="613734" y="1348187"/>
            <a:ext cx="10964532" cy="4325680"/>
            <a:chOff x="613735" y="1348187"/>
            <a:chExt cx="10964532" cy="4325680"/>
          </a:xfrm>
        </p:grpSpPr>
        <p:grpSp>
          <p:nvGrpSpPr>
            <p:cNvPr id="56" name="Group 55"/>
            <p:cNvGrpSpPr/>
            <p:nvPr/>
          </p:nvGrpSpPr>
          <p:grpSpPr>
            <a:xfrm>
              <a:off x="8399136" y="1348187"/>
              <a:ext cx="3179131" cy="4325680"/>
              <a:chOff x="8399136" y="1348187"/>
              <a:chExt cx="3179131" cy="4325680"/>
            </a:xfrm>
          </p:grpSpPr>
          <p:sp>
            <p:nvSpPr>
              <p:cNvPr id="67" name="TextBox 66"/>
              <p:cNvSpPr txBox="1"/>
              <p:nvPr/>
            </p:nvSpPr>
            <p:spPr>
              <a:xfrm>
                <a:off x="8593136" y="4965981"/>
                <a:ext cx="2791130" cy="707886"/>
              </a:xfrm>
              <a:prstGeom prst="rect">
                <a:avLst/>
              </a:prstGeom>
              <a:noFill/>
              <a:ln>
                <a:noFill/>
              </a:ln>
              <a:effectLst/>
            </p:spPr>
            <p:txBody>
              <a:bodyPr wrap="square" rtlCol="0">
                <a:spAutoFit/>
              </a:bodyPr>
              <a:lstStyle/>
              <a:p>
                <a:pPr algn="ctr"/>
                <a:r>
                  <a:rPr lang="en-US" sz="1600" dirty="0">
                    <a:solidFill>
                      <a:srgbClr val="81A78F"/>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grpSp>
            <p:nvGrpSpPr>
              <p:cNvPr id="15" name="Group 14"/>
              <p:cNvGrpSpPr/>
              <p:nvPr/>
            </p:nvGrpSpPr>
            <p:grpSpPr>
              <a:xfrm>
                <a:off x="8399136" y="1348187"/>
                <a:ext cx="3179131" cy="3374953"/>
                <a:chOff x="8185472" y="1262036"/>
                <a:chExt cx="2884200" cy="3061856"/>
              </a:xfrm>
            </p:grpSpPr>
            <p:sp>
              <p:nvSpPr>
                <p:cNvPr id="63" name="Rectangle 62"/>
                <p:cNvSpPr/>
                <p:nvPr/>
              </p:nvSpPr>
              <p:spPr>
                <a:xfrm>
                  <a:off x="8857750" y="1304246"/>
                  <a:ext cx="1539645" cy="47421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52" name="Group 51"/>
                <p:cNvGrpSpPr/>
                <p:nvPr/>
              </p:nvGrpSpPr>
              <p:grpSpPr>
                <a:xfrm>
                  <a:off x="8185472" y="1262036"/>
                  <a:ext cx="2884200" cy="3061856"/>
                  <a:chOff x="8185472" y="1262036"/>
                  <a:chExt cx="2884200" cy="3061856"/>
                </a:xfrm>
              </p:grpSpPr>
              <p:grpSp>
                <p:nvGrpSpPr>
                  <p:cNvPr id="8" name="Group 7"/>
                  <p:cNvGrpSpPr/>
                  <p:nvPr/>
                </p:nvGrpSpPr>
                <p:grpSpPr>
                  <a:xfrm>
                    <a:off x="8185472" y="1262036"/>
                    <a:ext cx="2884200" cy="3061856"/>
                    <a:chOff x="8185472" y="1262036"/>
                    <a:chExt cx="2884200" cy="3061856"/>
                  </a:xfrm>
                </p:grpSpPr>
                <p:sp>
                  <p:nvSpPr>
                    <p:cNvPr id="48" name="Frame 47"/>
                    <p:cNvSpPr/>
                    <p:nvPr/>
                  </p:nvSpPr>
                  <p:spPr>
                    <a:xfrm>
                      <a:off x="8185472" y="1262036"/>
                      <a:ext cx="2884200" cy="3061856"/>
                    </a:xfrm>
                    <a:prstGeom prst="frame">
                      <a:avLst>
                        <a:gd name="adj1" fmla="val 6251"/>
                      </a:avLst>
                    </a:prstGeom>
                    <a:noFill/>
                    <a:ln w="6350">
                      <a:solidFill>
                        <a:srgbClr val="81A78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64" name="TextBox 63"/>
                    <p:cNvSpPr txBox="1"/>
                    <p:nvPr/>
                  </p:nvSpPr>
                  <p:spPr>
                    <a:xfrm>
                      <a:off x="8654547" y="1303187"/>
                      <a:ext cx="2002944" cy="369332"/>
                    </a:xfrm>
                    <a:prstGeom prst="rect">
                      <a:avLst/>
                    </a:prstGeom>
                    <a:solidFill>
                      <a:schemeClr val="bg1"/>
                    </a:solidFill>
                  </p:spPr>
                  <p:txBody>
                    <a:bodyPr wrap="square" rtlCol="0">
                      <a:spAutoFit/>
                    </a:bodyPr>
                    <a:lstStyle/>
                    <a:p>
                      <a:pPr algn="ctr"/>
                      <a:r>
                        <a:rPr lang="en-US" dirty="0">
                          <a:solidFill>
                            <a:schemeClr val="tx1">
                              <a:lumMod val="50000"/>
                              <a:lumOff val="50000"/>
                            </a:schemeClr>
                          </a:solidFill>
                          <a:latin typeface="Arial" panose="020B0604020202020204" pitchFamily="34" charset="0"/>
                          <a:cs typeface="Arial" panose="020B0604020202020204" pitchFamily="34" charset="0"/>
                        </a:rPr>
                        <a:t>Semi-Structured</a:t>
                      </a:r>
                    </a:p>
                  </p:txBody>
                </p:sp>
              </p:grpSp>
              <p:grpSp>
                <p:nvGrpSpPr>
                  <p:cNvPr id="49" name="Group 48"/>
                  <p:cNvGrpSpPr/>
                  <p:nvPr/>
                </p:nvGrpSpPr>
                <p:grpSpPr>
                  <a:xfrm>
                    <a:off x="8312763" y="2033280"/>
                    <a:ext cx="2674246" cy="2184169"/>
                    <a:chOff x="8318897" y="2033280"/>
                    <a:chExt cx="2674246" cy="2184169"/>
                  </a:xfrm>
                </p:grpSpPr>
                <p:sp>
                  <p:nvSpPr>
                    <p:cNvPr id="51" name="TextBox 50"/>
                    <p:cNvSpPr txBox="1"/>
                    <p:nvPr/>
                  </p:nvSpPr>
                  <p:spPr>
                    <a:xfrm>
                      <a:off x="8318897" y="3240165"/>
                      <a:ext cx="2674246" cy="977284"/>
                    </a:xfrm>
                    <a:prstGeom prst="rect">
                      <a:avLst/>
                    </a:prstGeom>
                    <a:noFill/>
                  </p:spPr>
                  <p:txBody>
                    <a:bodyPr wrap="square" rtlCol="0">
                      <a:spAutoFit/>
                    </a:bodyPr>
                    <a:lstStyle/>
                    <a:p>
                      <a:pPr algn="ctr"/>
                      <a:r>
                        <a:rPr lang="en-US" sz="1600" dirty="0" smtClean="0">
                          <a:solidFill>
                            <a:schemeClr val="bg1">
                              <a:lumMod val="50000"/>
                            </a:schemeClr>
                          </a:solidFill>
                          <a:latin typeface="Arial" panose="020B0604020202020204" pitchFamily="34" charset="0"/>
                          <a:cs typeface="Arial" panose="020B0604020202020204" pitchFamily="34" charset="0"/>
                        </a:rPr>
                        <a:t>Between the tow forms where “tags” or “structure” are associated or embedded within unstructured data</a:t>
                      </a:r>
                      <a:endParaRPr lang="en-US" sz="1600" dirty="0">
                        <a:solidFill>
                          <a:schemeClr val="bg1">
                            <a:lumMod val="50000"/>
                          </a:schemeClr>
                        </a:solidFill>
                        <a:latin typeface="Arial" panose="020B0604020202020204" pitchFamily="34" charset="0"/>
                        <a:cs typeface="Arial" panose="020B0604020202020204" pitchFamily="34" charset="0"/>
                      </a:endParaRPr>
                    </a:p>
                  </p:txBody>
                </p:sp>
                <p:grpSp>
                  <p:nvGrpSpPr>
                    <p:cNvPr id="33" name="Group 32"/>
                    <p:cNvGrpSpPr/>
                    <p:nvPr/>
                  </p:nvGrpSpPr>
                  <p:grpSpPr>
                    <a:xfrm>
                      <a:off x="8368377" y="2033280"/>
                      <a:ext cx="2530658" cy="821493"/>
                      <a:chOff x="8368377" y="2033280"/>
                      <a:chExt cx="2530658" cy="821493"/>
                    </a:xfrm>
                  </p:grpSpPr>
                  <p:grpSp>
                    <p:nvGrpSpPr>
                      <p:cNvPr id="18" name="Group 17"/>
                      <p:cNvGrpSpPr/>
                      <p:nvPr/>
                    </p:nvGrpSpPr>
                    <p:grpSpPr>
                      <a:xfrm>
                        <a:off x="8550578" y="2575549"/>
                        <a:ext cx="2166257" cy="279224"/>
                        <a:chOff x="8600011" y="2549608"/>
                        <a:chExt cx="2166257" cy="279224"/>
                      </a:xfrm>
                    </p:grpSpPr>
                    <p:sp>
                      <p:nvSpPr>
                        <p:cNvPr id="60" name="TextBox 59"/>
                        <p:cNvSpPr txBox="1"/>
                        <p:nvPr/>
                      </p:nvSpPr>
                      <p:spPr>
                        <a:xfrm>
                          <a:off x="8600011" y="2549608"/>
                          <a:ext cx="483023" cy="279224"/>
                        </a:xfrm>
                        <a:prstGeom prst="rect">
                          <a:avLst/>
                        </a:prstGeom>
                        <a:noFill/>
                      </p:spPr>
                      <p:txBody>
                        <a:bodyPr wrap="square" rtlCol="0">
                          <a:spAutoFit/>
                        </a:bodyPr>
                        <a:lstStyle/>
                        <a:p>
                          <a:pPr algn="ctr"/>
                          <a:r>
                            <a:rPr lang="en-US" sz="1400" dirty="0" smtClean="0">
                              <a:solidFill>
                                <a:schemeClr val="bg1">
                                  <a:lumMod val="50000"/>
                                </a:schemeClr>
                              </a:solidFill>
                              <a:latin typeface="Arial" panose="020B0604020202020204" pitchFamily="34" charset="0"/>
                              <a:cs typeface="Arial" panose="020B0604020202020204" pitchFamily="34" charset="0"/>
                            </a:rPr>
                            <a:t>Xml</a:t>
                          </a:r>
                          <a:endParaRPr lang="en-US" sz="1400" dirty="0">
                            <a:solidFill>
                              <a:schemeClr val="bg1">
                                <a:lumMod val="50000"/>
                              </a:schemeClr>
                            </a:solidFill>
                            <a:latin typeface="Arial" panose="020B0604020202020204" pitchFamily="34" charset="0"/>
                            <a:cs typeface="Arial" panose="020B0604020202020204" pitchFamily="34" charset="0"/>
                          </a:endParaRPr>
                        </a:p>
                      </p:txBody>
                    </p:sp>
                    <p:sp>
                      <p:nvSpPr>
                        <p:cNvPr id="61" name="TextBox 60"/>
                        <p:cNvSpPr txBox="1"/>
                        <p:nvPr/>
                      </p:nvSpPr>
                      <p:spPr>
                        <a:xfrm>
                          <a:off x="9307012" y="2549608"/>
                          <a:ext cx="752256" cy="279224"/>
                        </a:xfrm>
                        <a:prstGeom prst="rect">
                          <a:avLst/>
                        </a:prstGeom>
                        <a:noFill/>
                      </p:spPr>
                      <p:txBody>
                        <a:bodyPr wrap="square" rtlCol="0">
                          <a:spAutoFit/>
                        </a:bodyPr>
                        <a:lstStyle/>
                        <a:p>
                          <a:pPr algn="ctr"/>
                          <a:r>
                            <a:rPr lang="en-US" sz="1400" dirty="0" smtClean="0">
                              <a:solidFill>
                                <a:schemeClr val="bg1">
                                  <a:lumMod val="50000"/>
                                </a:schemeClr>
                              </a:solidFill>
                              <a:latin typeface="Arial" panose="020B0604020202020204" pitchFamily="34" charset="0"/>
                              <a:cs typeface="Arial" panose="020B0604020202020204" pitchFamily="34" charset="0"/>
                            </a:rPr>
                            <a:t>E- Mail</a:t>
                          </a:r>
                          <a:endParaRPr lang="en-US" sz="1400" dirty="0">
                            <a:solidFill>
                              <a:schemeClr val="bg1">
                                <a:lumMod val="50000"/>
                              </a:schemeClr>
                            </a:solidFill>
                            <a:latin typeface="Arial" panose="020B0604020202020204" pitchFamily="34" charset="0"/>
                            <a:cs typeface="Arial" panose="020B0604020202020204" pitchFamily="34" charset="0"/>
                          </a:endParaRPr>
                        </a:p>
                      </p:txBody>
                    </p:sp>
                    <p:sp>
                      <p:nvSpPr>
                        <p:cNvPr id="62" name="TextBox 61"/>
                        <p:cNvSpPr txBox="1"/>
                        <p:nvPr/>
                      </p:nvSpPr>
                      <p:spPr>
                        <a:xfrm>
                          <a:off x="10283245" y="2549608"/>
                          <a:ext cx="483023" cy="279224"/>
                        </a:xfrm>
                        <a:prstGeom prst="rect">
                          <a:avLst/>
                        </a:prstGeom>
                        <a:noFill/>
                      </p:spPr>
                      <p:txBody>
                        <a:bodyPr wrap="square" rtlCol="0">
                          <a:spAutoFit/>
                        </a:bodyPr>
                        <a:lstStyle/>
                        <a:p>
                          <a:pPr algn="ctr"/>
                          <a:r>
                            <a:rPr lang="en-US" sz="1400" dirty="0" smtClean="0">
                              <a:solidFill>
                                <a:schemeClr val="bg1">
                                  <a:lumMod val="50000"/>
                                </a:schemeClr>
                              </a:solidFill>
                              <a:latin typeface="Arial" panose="020B0604020202020204" pitchFamily="34" charset="0"/>
                              <a:cs typeface="Arial" panose="020B0604020202020204" pitchFamily="34" charset="0"/>
                            </a:rPr>
                            <a:t>Edi</a:t>
                          </a:r>
                          <a:endParaRPr lang="en-US" sz="1400" dirty="0">
                            <a:solidFill>
                              <a:schemeClr val="bg1">
                                <a:lumMod val="50000"/>
                              </a:schemeClr>
                            </a:solidFill>
                            <a:latin typeface="Arial" panose="020B0604020202020204" pitchFamily="34" charset="0"/>
                            <a:cs typeface="Arial" panose="020B0604020202020204" pitchFamily="34" charset="0"/>
                          </a:endParaRPr>
                        </a:p>
                      </p:txBody>
                    </p:sp>
                  </p:grpSp>
                  <p:grpSp>
                    <p:nvGrpSpPr>
                      <p:cNvPr id="14" name="Group 13"/>
                      <p:cNvGrpSpPr/>
                      <p:nvPr/>
                    </p:nvGrpSpPr>
                    <p:grpSpPr>
                      <a:xfrm>
                        <a:off x="8368377" y="2033280"/>
                        <a:ext cx="2530658" cy="474218"/>
                        <a:chOff x="8368377" y="2033280"/>
                        <a:chExt cx="2530658" cy="474218"/>
                      </a:xfrm>
                    </p:grpSpPr>
                    <p:sp>
                      <p:nvSpPr>
                        <p:cNvPr id="55" name="Rectangle 54"/>
                        <p:cNvSpPr/>
                        <p:nvPr/>
                      </p:nvSpPr>
                      <p:spPr>
                        <a:xfrm>
                          <a:off x="8368377" y="2033280"/>
                          <a:ext cx="2530658" cy="474218"/>
                        </a:xfrm>
                        <a:prstGeom prst="rect">
                          <a:avLst/>
                        </a:prstGeom>
                        <a:solidFill>
                          <a:srgbClr val="81A78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13" name="Group 12"/>
                        <p:cNvGrpSpPr/>
                        <p:nvPr/>
                      </p:nvGrpSpPr>
                      <p:grpSpPr>
                        <a:xfrm>
                          <a:off x="8675948" y="2114227"/>
                          <a:ext cx="1957083" cy="312324"/>
                          <a:chOff x="8675948" y="2114227"/>
                          <a:chExt cx="1957083" cy="312324"/>
                        </a:xfrm>
                      </p:grpSpPr>
                      <p:sp>
                        <p:nvSpPr>
                          <p:cNvPr id="57" name="Freeform 56"/>
                          <p:cNvSpPr/>
                          <p:nvPr/>
                        </p:nvSpPr>
                        <p:spPr>
                          <a:xfrm>
                            <a:off x="9508005" y="2114227"/>
                            <a:ext cx="350269" cy="312324"/>
                          </a:xfrm>
                          <a:custGeom>
                            <a:avLst/>
                            <a:gdLst>
                              <a:gd name="connsiteX0" fmla="*/ 76690 w 317092"/>
                              <a:gd name="connsiteY0" fmla="*/ 100797 h 282744"/>
                              <a:gd name="connsiteX1" fmla="*/ 184409 w 317092"/>
                              <a:gd name="connsiteY1" fmla="*/ 100797 h 282744"/>
                              <a:gd name="connsiteX2" fmla="*/ 184409 w 317092"/>
                              <a:gd name="connsiteY2" fmla="*/ 117032 h 282744"/>
                              <a:gd name="connsiteX3" fmla="*/ 76690 w 317092"/>
                              <a:gd name="connsiteY3" fmla="*/ 117032 h 282744"/>
                              <a:gd name="connsiteX4" fmla="*/ 136946 w 317092"/>
                              <a:gd name="connsiteY4" fmla="*/ 75132 h 282744"/>
                              <a:gd name="connsiteX5" fmla="*/ 244665 w 317092"/>
                              <a:gd name="connsiteY5" fmla="*/ 75132 h 282744"/>
                              <a:gd name="connsiteX6" fmla="*/ 244665 w 317092"/>
                              <a:gd name="connsiteY6" fmla="*/ 88570 h 282744"/>
                              <a:gd name="connsiteX7" fmla="*/ 136946 w 317092"/>
                              <a:gd name="connsiteY7" fmla="*/ 88570 h 282744"/>
                              <a:gd name="connsiteX8" fmla="*/ 76458 w 317092"/>
                              <a:gd name="connsiteY8" fmla="*/ 43222 h 282744"/>
                              <a:gd name="connsiteX9" fmla="*/ 116099 w 317092"/>
                              <a:gd name="connsiteY9" fmla="*/ 43222 h 282744"/>
                              <a:gd name="connsiteX10" fmla="*/ 116099 w 317092"/>
                              <a:gd name="connsiteY10" fmla="*/ 85552 h 282744"/>
                              <a:gd name="connsiteX11" fmla="*/ 76458 w 317092"/>
                              <a:gd name="connsiteY11" fmla="*/ 85552 h 282744"/>
                              <a:gd name="connsiteX12" fmla="*/ 136946 w 317092"/>
                              <a:gd name="connsiteY12" fmla="*/ 42286 h 282744"/>
                              <a:gd name="connsiteX13" fmla="*/ 244665 w 317092"/>
                              <a:gd name="connsiteY13" fmla="*/ 42286 h 282744"/>
                              <a:gd name="connsiteX14" fmla="*/ 244665 w 317092"/>
                              <a:gd name="connsiteY14" fmla="*/ 55724 h 282744"/>
                              <a:gd name="connsiteX15" fmla="*/ 136946 w 317092"/>
                              <a:gd name="connsiteY15" fmla="*/ 55724 h 282744"/>
                              <a:gd name="connsiteX16" fmla="*/ 63641 w 317092"/>
                              <a:gd name="connsiteY16" fmla="*/ 16999 h 282744"/>
                              <a:gd name="connsiteX17" fmla="*/ 50153 w 317092"/>
                              <a:gd name="connsiteY17" fmla="*/ 30486 h 282744"/>
                              <a:gd name="connsiteX18" fmla="*/ 50153 w 317092"/>
                              <a:gd name="connsiteY18" fmla="*/ 130015 h 282744"/>
                              <a:gd name="connsiteX19" fmla="*/ 99654 w 317092"/>
                              <a:gd name="connsiteY19" fmla="*/ 172377 h 282744"/>
                              <a:gd name="connsiteX20" fmla="*/ 27714 w 317092"/>
                              <a:gd name="connsiteY20" fmla="*/ 255415 h 282744"/>
                              <a:gd name="connsiteX21" fmla="*/ 147317 w 317092"/>
                              <a:gd name="connsiteY21" fmla="*/ 160404 h 282744"/>
                              <a:gd name="connsiteX22" fmla="*/ 149805 w 317092"/>
                              <a:gd name="connsiteY22" fmla="*/ 159139 h 282744"/>
                              <a:gd name="connsiteX23" fmla="*/ 169380 w 317092"/>
                              <a:gd name="connsiteY23" fmla="*/ 159139 h 282744"/>
                              <a:gd name="connsiteX24" fmla="*/ 295928 w 317092"/>
                              <a:gd name="connsiteY24" fmla="*/ 257670 h 282744"/>
                              <a:gd name="connsiteX25" fmla="*/ 219097 w 317092"/>
                              <a:gd name="connsiteY25" fmla="*/ 170714 h 282744"/>
                              <a:gd name="connsiteX26" fmla="*/ 271478 w 317092"/>
                              <a:gd name="connsiteY26" fmla="*/ 125855 h 282744"/>
                              <a:gd name="connsiteX27" fmla="*/ 271478 w 317092"/>
                              <a:gd name="connsiteY27" fmla="*/ 30486 h 282744"/>
                              <a:gd name="connsiteX28" fmla="*/ 257990 w 317092"/>
                              <a:gd name="connsiteY28" fmla="*/ 16999 h 282744"/>
                              <a:gd name="connsiteX29" fmla="*/ 48928 w 317092"/>
                              <a:gd name="connsiteY29" fmla="*/ 0 h 282744"/>
                              <a:gd name="connsiteX30" fmla="*/ 272703 w 317092"/>
                              <a:gd name="connsiteY30" fmla="*/ 0 h 282744"/>
                              <a:gd name="connsiteX31" fmla="*/ 288233 w 317092"/>
                              <a:gd name="connsiteY31" fmla="*/ 15529 h 282744"/>
                              <a:gd name="connsiteX32" fmla="*/ 288233 w 317092"/>
                              <a:gd name="connsiteY32" fmla="*/ 111506 h 282744"/>
                              <a:gd name="connsiteX33" fmla="*/ 314892 w 317092"/>
                              <a:gd name="connsiteY33" fmla="*/ 88675 h 282744"/>
                              <a:gd name="connsiteX34" fmla="*/ 317092 w 317092"/>
                              <a:gd name="connsiteY34" fmla="*/ 88675 h 282744"/>
                              <a:gd name="connsiteX35" fmla="*/ 317092 w 317092"/>
                              <a:gd name="connsiteY35" fmla="*/ 282744 h 282744"/>
                              <a:gd name="connsiteX36" fmla="*/ 0 w 317092"/>
                              <a:gd name="connsiteY36" fmla="*/ 282744 h 282744"/>
                              <a:gd name="connsiteX37" fmla="*/ 0 w 317092"/>
                              <a:gd name="connsiteY37" fmla="*/ 88675 h 282744"/>
                              <a:gd name="connsiteX38" fmla="*/ 1845 w 317092"/>
                              <a:gd name="connsiteY38" fmla="*/ 88675 h 282744"/>
                              <a:gd name="connsiteX39" fmla="*/ 33398 w 317092"/>
                              <a:gd name="connsiteY39" fmla="*/ 115677 h 282744"/>
                              <a:gd name="connsiteX40" fmla="*/ 33398 w 317092"/>
                              <a:gd name="connsiteY40" fmla="*/ 15529 h 282744"/>
                              <a:gd name="connsiteX41" fmla="*/ 48928 w 317092"/>
                              <a:gd name="connsiteY41" fmla="*/ 0 h 28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17092" h="282744">
                                <a:moveTo>
                                  <a:pt x="76690" y="100797"/>
                                </a:moveTo>
                                <a:lnTo>
                                  <a:pt x="184409" y="100797"/>
                                </a:lnTo>
                                <a:lnTo>
                                  <a:pt x="184409" y="117032"/>
                                </a:lnTo>
                                <a:lnTo>
                                  <a:pt x="76690" y="117032"/>
                                </a:lnTo>
                                <a:close/>
                                <a:moveTo>
                                  <a:pt x="136946" y="75132"/>
                                </a:moveTo>
                                <a:lnTo>
                                  <a:pt x="244665" y="75132"/>
                                </a:lnTo>
                                <a:lnTo>
                                  <a:pt x="244665" y="88570"/>
                                </a:lnTo>
                                <a:lnTo>
                                  <a:pt x="136946" y="88570"/>
                                </a:lnTo>
                                <a:close/>
                                <a:moveTo>
                                  <a:pt x="76458" y="43222"/>
                                </a:moveTo>
                                <a:lnTo>
                                  <a:pt x="116099" y="43222"/>
                                </a:lnTo>
                                <a:lnTo>
                                  <a:pt x="116099" y="85552"/>
                                </a:lnTo>
                                <a:lnTo>
                                  <a:pt x="76458" y="85552"/>
                                </a:lnTo>
                                <a:close/>
                                <a:moveTo>
                                  <a:pt x="136946" y="42286"/>
                                </a:moveTo>
                                <a:lnTo>
                                  <a:pt x="244665" y="42286"/>
                                </a:lnTo>
                                <a:lnTo>
                                  <a:pt x="244665" y="55724"/>
                                </a:lnTo>
                                <a:lnTo>
                                  <a:pt x="136946" y="55724"/>
                                </a:lnTo>
                                <a:close/>
                                <a:moveTo>
                                  <a:pt x="63641" y="16999"/>
                                </a:moveTo>
                                <a:cubicBezTo>
                                  <a:pt x="56192" y="16999"/>
                                  <a:pt x="50153" y="23037"/>
                                  <a:pt x="50153" y="30486"/>
                                </a:cubicBezTo>
                                <a:lnTo>
                                  <a:pt x="50153" y="130015"/>
                                </a:lnTo>
                                <a:lnTo>
                                  <a:pt x="99654" y="172377"/>
                                </a:lnTo>
                                <a:lnTo>
                                  <a:pt x="27714" y="255415"/>
                                </a:lnTo>
                                <a:lnTo>
                                  <a:pt x="147317" y="160404"/>
                                </a:lnTo>
                                <a:lnTo>
                                  <a:pt x="149805" y="159139"/>
                                </a:lnTo>
                                <a:lnTo>
                                  <a:pt x="169380" y="159139"/>
                                </a:lnTo>
                                <a:lnTo>
                                  <a:pt x="295928" y="257670"/>
                                </a:lnTo>
                                <a:lnTo>
                                  <a:pt x="219097" y="170714"/>
                                </a:lnTo>
                                <a:lnTo>
                                  <a:pt x="271478" y="125855"/>
                                </a:lnTo>
                                <a:lnTo>
                                  <a:pt x="271478" y="30486"/>
                                </a:lnTo>
                                <a:cubicBezTo>
                                  <a:pt x="271478" y="23037"/>
                                  <a:pt x="265439" y="16999"/>
                                  <a:pt x="257990" y="16999"/>
                                </a:cubicBezTo>
                                <a:close/>
                                <a:moveTo>
                                  <a:pt x="48928" y="0"/>
                                </a:moveTo>
                                <a:lnTo>
                                  <a:pt x="272703" y="0"/>
                                </a:lnTo>
                                <a:cubicBezTo>
                                  <a:pt x="281280" y="0"/>
                                  <a:pt x="288233" y="6953"/>
                                  <a:pt x="288233" y="15529"/>
                                </a:cubicBezTo>
                                <a:lnTo>
                                  <a:pt x="288233" y="111506"/>
                                </a:lnTo>
                                <a:lnTo>
                                  <a:pt x="314892" y="88675"/>
                                </a:lnTo>
                                <a:lnTo>
                                  <a:pt x="317092" y="88675"/>
                                </a:lnTo>
                                <a:lnTo>
                                  <a:pt x="317092" y="282744"/>
                                </a:lnTo>
                                <a:lnTo>
                                  <a:pt x="0" y="282744"/>
                                </a:lnTo>
                                <a:lnTo>
                                  <a:pt x="0" y="88675"/>
                                </a:lnTo>
                                <a:lnTo>
                                  <a:pt x="1845" y="88675"/>
                                </a:lnTo>
                                <a:lnTo>
                                  <a:pt x="33398" y="115677"/>
                                </a:lnTo>
                                <a:lnTo>
                                  <a:pt x="33398" y="15529"/>
                                </a:lnTo>
                                <a:cubicBezTo>
                                  <a:pt x="33398" y="6953"/>
                                  <a:pt x="40351" y="0"/>
                                  <a:pt x="48928"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58" name="Freeform 57"/>
                          <p:cNvSpPr/>
                          <p:nvPr/>
                        </p:nvSpPr>
                        <p:spPr>
                          <a:xfrm>
                            <a:off x="8675948" y="2114335"/>
                            <a:ext cx="331149" cy="312108"/>
                          </a:xfrm>
                          <a:custGeom>
                            <a:avLst/>
                            <a:gdLst>
                              <a:gd name="connsiteX0" fmla="*/ 172455 w 299784"/>
                              <a:gd name="connsiteY0" fmla="*/ 132317 h 282548"/>
                              <a:gd name="connsiteX1" fmla="*/ 170153 w 299784"/>
                              <a:gd name="connsiteY1" fmla="*/ 133150 h 282548"/>
                              <a:gd name="connsiteX2" fmla="*/ 169119 w 299784"/>
                              <a:gd name="connsiteY2" fmla="*/ 135927 h 282548"/>
                              <a:gd name="connsiteX3" fmla="*/ 169119 w 299784"/>
                              <a:gd name="connsiteY3" fmla="*/ 191000 h 282548"/>
                              <a:gd name="connsiteX4" fmla="*/ 169286 w 299784"/>
                              <a:gd name="connsiteY4" fmla="*/ 191648 h 282548"/>
                              <a:gd name="connsiteX5" fmla="*/ 169906 w 299784"/>
                              <a:gd name="connsiteY5" fmla="*/ 192088 h 282548"/>
                              <a:gd name="connsiteX6" fmla="*/ 171121 w 299784"/>
                              <a:gd name="connsiteY6" fmla="*/ 192365 h 282548"/>
                              <a:gd name="connsiteX7" fmla="*/ 173028 w 299784"/>
                              <a:gd name="connsiteY7" fmla="*/ 192481 h 282548"/>
                              <a:gd name="connsiteX8" fmla="*/ 174982 w 299784"/>
                              <a:gd name="connsiteY8" fmla="*/ 192365 h 282548"/>
                              <a:gd name="connsiteX9" fmla="*/ 176221 w 299784"/>
                              <a:gd name="connsiteY9" fmla="*/ 192088 h 282548"/>
                              <a:gd name="connsiteX10" fmla="*/ 176889 w 299784"/>
                              <a:gd name="connsiteY10" fmla="*/ 191648 h 282548"/>
                              <a:gd name="connsiteX11" fmla="*/ 177079 w 299784"/>
                              <a:gd name="connsiteY11" fmla="*/ 191000 h 282548"/>
                              <a:gd name="connsiteX12" fmla="*/ 177079 w 299784"/>
                              <a:gd name="connsiteY12" fmla="*/ 138842 h 282548"/>
                              <a:gd name="connsiteX13" fmla="*/ 177125 w 299784"/>
                              <a:gd name="connsiteY13" fmla="*/ 138842 h 282548"/>
                              <a:gd name="connsiteX14" fmla="*/ 197303 w 299784"/>
                              <a:gd name="connsiteY14" fmla="*/ 191231 h 282548"/>
                              <a:gd name="connsiteX15" fmla="*/ 197650 w 299784"/>
                              <a:gd name="connsiteY15" fmla="*/ 191741 h 282548"/>
                              <a:gd name="connsiteX16" fmla="*/ 198368 w 299784"/>
                              <a:gd name="connsiteY16" fmla="*/ 192134 h 282548"/>
                              <a:gd name="connsiteX17" fmla="*/ 199525 w 299784"/>
                              <a:gd name="connsiteY17" fmla="*/ 192389 h 282548"/>
                              <a:gd name="connsiteX18" fmla="*/ 201191 w 299784"/>
                              <a:gd name="connsiteY18" fmla="*/ 192481 h 282548"/>
                              <a:gd name="connsiteX19" fmla="*/ 202788 w 299784"/>
                              <a:gd name="connsiteY19" fmla="*/ 192412 h 282548"/>
                              <a:gd name="connsiteX20" fmla="*/ 203945 w 299784"/>
                              <a:gd name="connsiteY20" fmla="*/ 192180 h 282548"/>
                              <a:gd name="connsiteX21" fmla="*/ 204685 w 299784"/>
                              <a:gd name="connsiteY21" fmla="*/ 191787 h 282548"/>
                              <a:gd name="connsiteX22" fmla="*/ 205078 w 299784"/>
                              <a:gd name="connsiteY22" fmla="*/ 191231 h 282548"/>
                              <a:gd name="connsiteX23" fmla="*/ 226182 w 299784"/>
                              <a:gd name="connsiteY23" fmla="*/ 138842 h 282548"/>
                              <a:gd name="connsiteX24" fmla="*/ 226275 w 299784"/>
                              <a:gd name="connsiteY24" fmla="*/ 138842 h 282548"/>
                              <a:gd name="connsiteX25" fmla="*/ 226275 w 299784"/>
                              <a:gd name="connsiteY25" fmla="*/ 191000 h 282548"/>
                              <a:gd name="connsiteX26" fmla="*/ 226465 w 299784"/>
                              <a:gd name="connsiteY26" fmla="*/ 191648 h 282548"/>
                              <a:gd name="connsiteX27" fmla="*/ 227109 w 299784"/>
                              <a:gd name="connsiteY27" fmla="*/ 192088 h 282548"/>
                              <a:gd name="connsiteX28" fmla="*/ 228348 w 299784"/>
                              <a:gd name="connsiteY28" fmla="*/ 192365 h 282548"/>
                              <a:gd name="connsiteX29" fmla="*/ 230231 w 299784"/>
                              <a:gd name="connsiteY29" fmla="*/ 192481 h 282548"/>
                              <a:gd name="connsiteX30" fmla="*/ 232162 w 299784"/>
                              <a:gd name="connsiteY30" fmla="*/ 192365 h 282548"/>
                              <a:gd name="connsiteX31" fmla="*/ 233377 w 299784"/>
                              <a:gd name="connsiteY31" fmla="*/ 192088 h 282548"/>
                              <a:gd name="connsiteX32" fmla="*/ 234044 w 299784"/>
                              <a:gd name="connsiteY32" fmla="*/ 191648 h 282548"/>
                              <a:gd name="connsiteX33" fmla="*/ 234235 w 299784"/>
                              <a:gd name="connsiteY33" fmla="*/ 191000 h 282548"/>
                              <a:gd name="connsiteX34" fmla="*/ 234235 w 299784"/>
                              <a:gd name="connsiteY34" fmla="*/ 135927 h 282548"/>
                              <a:gd name="connsiteX35" fmla="*/ 233953 w 299784"/>
                              <a:gd name="connsiteY35" fmla="*/ 134284 h 282548"/>
                              <a:gd name="connsiteX36" fmla="*/ 233224 w 299784"/>
                              <a:gd name="connsiteY36" fmla="*/ 133173 h 282548"/>
                              <a:gd name="connsiteX37" fmla="*/ 232142 w 299784"/>
                              <a:gd name="connsiteY37" fmla="*/ 132525 h 282548"/>
                              <a:gd name="connsiteX38" fmla="*/ 230802 w 299784"/>
                              <a:gd name="connsiteY38" fmla="*/ 132317 h 282548"/>
                              <a:gd name="connsiteX39" fmla="*/ 225677 w 299784"/>
                              <a:gd name="connsiteY39" fmla="*/ 132317 h 282548"/>
                              <a:gd name="connsiteX40" fmla="*/ 223608 w 299784"/>
                              <a:gd name="connsiteY40" fmla="*/ 132571 h 282548"/>
                              <a:gd name="connsiteX41" fmla="*/ 221986 w 299784"/>
                              <a:gd name="connsiteY41" fmla="*/ 133405 h 282548"/>
                              <a:gd name="connsiteX42" fmla="*/ 220646 w 299784"/>
                              <a:gd name="connsiteY42" fmla="*/ 134955 h 282548"/>
                              <a:gd name="connsiteX43" fmla="*/ 219518 w 299784"/>
                              <a:gd name="connsiteY43" fmla="*/ 137315 h 282548"/>
                              <a:gd name="connsiteX44" fmla="*/ 201700 w 299784"/>
                              <a:gd name="connsiteY44" fmla="*/ 180541 h 282548"/>
                              <a:gd name="connsiteX45" fmla="*/ 201469 w 299784"/>
                              <a:gd name="connsiteY45" fmla="*/ 180541 h 282548"/>
                              <a:gd name="connsiteX46" fmla="*/ 184345 w 299784"/>
                              <a:gd name="connsiteY46" fmla="*/ 137176 h 282548"/>
                              <a:gd name="connsiteX47" fmla="*/ 183358 w 299784"/>
                              <a:gd name="connsiteY47" fmla="*/ 135001 h 282548"/>
                              <a:gd name="connsiteX48" fmla="*/ 181948 w 299784"/>
                              <a:gd name="connsiteY48" fmla="*/ 133474 h 282548"/>
                              <a:gd name="connsiteX49" fmla="*/ 179974 w 299784"/>
                              <a:gd name="connsiteY49" fmla="*/ 132595 h 282548"/>
                              <a:gd name="connsiteX50" fmla="*/ 177343 w 299784"/>
                              <a:gd name="connsiteY50" fmla="*/ 132317 h 282548"/>
                              <a:gd name="connsiteX51" fmla="*/ 256032 w 299784"/>
                              <a:gd name="connsiteY51" fmla="*/ 132039 h 282548"/>
                              <a:gd name="connsiteX52" fmla="*/ 254135 w 299784"/>
                              <a:gd name="connsiteY52" fmla="*/ 132155 h 282548"/>
                              <a:gd name="connsiteX53" fmla="*/ 252885 w 299784"/>
                              <a:gd name="connsiteY53" fmla="*/ 132433 h 282548"/>
                              <a:gd name="connsiteX54" fmla="*/ 252237 w 299784"/>
                              <a:gd name="connsiteY54" fmla="*/ 132872 h 282548"/>
                              <a:gd name="connsiteX55" fmla="*/ 252052 w 299784"/>
                              <a:gd name="connsiteY55" fmla="*/ 133520 h 282548"/>
                              <a:gd name="connsiteX56" fmla="*/ 252052 w 299784"/>
                              <a:gd name="connsiteY56" fmla="*/ 188964 h 282548"/>
                              <a:gd name="connsiteX57" fmla="*/ 253001 w 299784"/>
                              <a:gd name="connsiteY57" fmla="*/ 191486 h 282548"/>
                              <a:gd name="connsiteX58" fmla="*/ 255014 w 299784"/>
                              <a:gd name="connsiteY58" fmla="*/ 192203 h 282548"/>
                              <a:gd name="connsiteX59" fmla="*/ 281486 w 299784"/>
                              <a:gd name="connsiteY59" fmla="*/ 192203 h 282548"/>
                              <a:gd name="connsiteX60" fmla="*/ 282203 w 299784"/>
                              <a:gd name="connsiteY60" fmla="*/ 191995 h 282548"/>
                              <a:gd name="connsiteX61" fmla="*/ 282713 w 299784"/>
                              <a:gd name="connsiteY61" fmla="*/ 191347 h 282548"/>
                              <a:gd name="connsiteX62" fmla="*/ 283013 w 299784"/>
                              <a:gd name="connsiteY62" fmla="*/ 190283 h 282548"/>
                              <a:gd name="connsiteX63" fmla="*/ 283106 w 299784"/>
                              <a:gd name="connsiteY63" fmla="*/ 188732 h 282548"/>
                              <a:gd name="connsiteX64" fmla="*/ 283013 w 299784"/>
                              <a:gd name="connsiteY64" fmla="*/ 187159 h 282548"/>
                              <a:gd name="connsiteX65" fmla="*/ 282713 w 299784"/>
                              <a:gd name="connsiteY65" fmla="*/ 186117 h 282548"/>
                              <a:gd name="connsiteX66" fmla="*/ 282203 w 299784"/>
                              <a:gd name="connsiteY66" fmla="*/ 185516 h 282548"/>
                              <a:gd name="connsiteX67" fmla="*/ 281486 w 299784"/>
                              <a:gd name="connsiteY67" fmla="*/ 185308 h 282548"/>
                              <a:gd name="connsiteX68" fmla="*/ 260012 w 299784"/>
                              <a:gd name="connsiteY68" fmla="*/ 185308 h 282548"/>
                              <a:gd name="connsiteX69" fmla="*/ 260012 w 299784"/>
                              <a:gd name="connsiteY69" fmla="*/ 133520 h 282548"/>
                              <a:gd name="connsiteX70" fmla="*/ 259827 w 299784"/>
                              <a:gd name="connsiteY70" fmla="*/ 132872 h 282548"/>
                              <a:gd name="connsiteX71" fmla="*/ 259179 w 299784"/>
                              <a:gd name="connsiteY71" fmla="*/ 132433 h 282548"/>
                              <a:gd name="connsiteX72" fmla="*/ 257952 w 299784"/>
                              <a:gd name="connsiteY72" fmla="*/ 132155 h 282548"/>
                              <a:gd name="connsiteX73" fmla="*/ 256032 w 299784"/>
                              <a:gd name="connsiteY73" fmla="*/ 132039 h 282548"/>
                              <a:gd name="connsiteX74" fmla="*/ 120895 w 299784"/>
                              <a:gd name="connsiteY74" fmla="*/ 132039 h 282548"/>
                              <a:gd name="connsiteX75" fmla="*/ 118349 w 299784"/>
                              <a:gd name="connsiteY75" fmla="*/ 132132 h 282548"/>
                              <a:gd name="connsiteX76" fmla="*/ 117054 w 299784"/>
                              <a:gd name="connsiteY76" fmla="*/ 132571 h 282548"/>
                              <a:gd name="connsiteX77" fmla="*/ 116846 w 299784"/>
                              <a:gd name="connsiteY77" fmla="*/ 133543 h 282548"/>
                              <a:gd name="connsiteX78" fmla="*/ 117563 w 299784"/>
                              <a:gd name="connsiteY78" fmla="*/ 135186 h 282548"/>
                              <a:gd name="connsiteX79" fmla="*/ 133159 w 299784"/>
                              <a:gd name="connsiteY79" fmla="*/ 161797 h 282548"/>
                              <a:gd name="connsiteX80" fmla="*/ 116822 w 299784"/>
                              <a:gd name="connsiteY80" fmla="*/ 189334 h 282548"/>
                              <a:gd name="connsiteX81" fmla="*/ 116105 w 299784"/>
                              <a:gd name="connsiteY81" fmla="*/ 190954 h 282548"/>
                              <a:gd name="connsiteX82" fmla="*/ 116336 w 299784"/>
                              <a:gd name="connsiteY82" fmla="*/ 191903 h 282548"/>
                              <a:gd name="connsiteX83" fmla="*/ 117563 w 299784"/>
                              <a:gd name="connsiteY83" fmla="*/ 192365 h 282548"/>
                              <a:gd name="connsiteX84" fmla="*/ 119969 w 299784"/>
                              <a:gd name="connsiteY84" fmla="*/ 192481 h 282548"/>
                              <a:gd name="connsiteX85" fmla="*/ 122191 w 299784"/>
                              <a:gd name="connsiteY85" fmla="*/ 192412 h 282548"/>
                              <a:gd name="connsiteX86" fmla="*/ 123510 w 299784"/>
                              <a:gd name="connsiteY86" fmla="*/ 192180 h 282548"/>
                              <a:gd name="connsiteX87" fmla="*/ 124273 w 299784"/>
                              <a:gd name="connsiteY87" fmla="*/ 191741 h 282548"/>
                              <a:gd name="connsiteX88" fmla="*/ 124783 w 299784"/>
                              <a:gd name="connsiteY88" fmla="*/ 191047 h 282548"/>
                              <a:gd name="connsiteX89" fmla="*/ 138250 w 299784"/>
                              <a:gd name="connsiteY89" fmla="*/ 167212 h 282548"/>
                              <a:gd name="connsiteX90" fmla="*/ 151578 w 299784"/>
                              <a:gd name="connsiteY90" fmla="*/ 191047 h 282548"/>
                              <a:gd name="connsiteX91" fmla="*/ 152018 w 299784"/>
                              <a:gd name="connsiteY91" fmla="*/ 191717 h 282548"/>
                              <a:gd name="connsiteX92" fmla="*/ 152759 w 299784"/>
                              <a:gd name="connsiteY92" fmla="*/ 192157 h 282548"/>
                              <a:gd name="connsiteX93" fmla="*/ 154078 w 299784"/>
                              <a:gd name="connsiteY93" fmla="*/ 192412 h 282548"/>
                              <a:gd name="connsiteX94" fmla="*/ 156392 w 299784"/>
                              <a:gd name="connsiteY94" fmla="*/ 192481 h 282548"/>
                              <a:gd name="connsiteX95" fmla="*/ 158914 w 299784"/>
                              <a:gd name="connsiteY95" fmla="*/ 192365 h 282548"/>
                              <a:gd name="connsiteX96" fmla="*/ 160279 w 299784"/>
                              <a:gd name="connsiteY96" fmla="*/ 191903 h 282548"/>
                              <a:gd name="connsiteX97" fmla="*/ 160580 w 299784"/>
                              <a:gd name="connsiteY97" fmla="*/ 190954 h 282548"/>
                              <a:gd name="connsiteX98" fmla="*/ 159863 w 299784"/>
                              <a:gd name="connsiteY98" fmla="*/ 189334 h 282548"/>
                              <a:gd name="connsiteX99" fmla="*/ 143665 w 299784"/>
                              <a:gd name="connsiteY99" fmla="*/ 161612 h 282548"/>
                              <a:gd name="connsiteX100" fmla="*/ 159215 w 299784"/>
                              <a:gd name="connsiteY100" fmla="*/ 135186 h 282548"/>
                              <a:gd name="connsiteX101" fmla="*/ 159863 w 299784"/>
                              <a:gd name="connsiteY101" fmla="*/ 133543 h 282548"/>
                              <a:gd name="connsiteX102" fmla="*/ 159562 w 299784"/>
                              <a:gd name="connsiteY102" fmla="*/ 132594 h 282548"/>
                              <a:gd name="connsiteX103" fmla="*/ 158266 w 299784"/>
                              <a:gd name="connsiteY103" fmla="*/ 132155 h 282548"/>
                              <a:gd name="connsiteX104" fmla="*/ 155929 w 299784"/>
                              <a:gd name="connsiteY104" fmla="*/ 132039 h 282548"/>
                              <a:gd name="connsiteX105" fmla="*/ 153800 w 299784"/>
                              <a:gd name="connsiteY105" fmla="*/ 132108 h 282548"/>
                              <a:gd name="connsiteX106" fmla="*/ 152573 w 299784"/>
                              <a:gd name="connsiteY106" fmla="*/ 132340 h 282548"/>
                              <a:gd name="connsiteX107" fmla="*/ 151903 w 299784"/>
                              <a:gd name="connsiteY107" fmla="*/ 132803 h 282548"/>
                              <a:gd name="connsiteX108" fmla="*/ 151440 w 299784"/>
                              <a:gd name="connsiteY108" fmla="*/ 133474 h 282548"/>
                              <a:gd name="connsiteX109" fmla="*/ 138666 w 299784"/>
                              <a:gd name="connsiteY109" fmla="*/ 155874 h 282548"/>
                              <a:gd name="connsiteX110" fmla="*/ 125800 w 299784"/>
                              <a:gd name="connsiteY110" fmla="*/ 133474 h 282548"/>
                              <a:gd name="connsiteX111" fmla="*/ 125292 w 299784"/>
                              <a:gd name="connsiteY111" fmla="*/ 132803 h 282548"/>
                              <a:gd name="connsiteX112" fmla="*/ 124551 w 299784"/>
                              <a:gd name="connsiteY112" fmla="*/ 132340 h 282548"/>
                              <a:gd name="connsiteX113" fmla="*/ 123163 w 299784"/>
                              <a:gd name="connsiteY113" fmla="*/ 132108 h 282548"/>
                              <a:gd name="connsiteX114" fmla="*/ 120895 w 299784"/>
                              <a:gd name="connsiteY114" fmla="*/ 132039 h 282548"/>
                              <a:gd name="connsiteX115" fmla="*/ 167205 w 299784"/>
                              <a:gd name="connsiteY115" fmla="*/ 25991 h 282548"/>
                              <a:gd name="connsiteX116" fmla="*/ 167205 w 299784"/>
                              <a:gd name="connsiteY116" fmla="*/ 59348 h 282548"/>
                              <a:gd name="connsiteX117" fmla="*/ 196268 w 299784"/>
                              <a:gd name="connsiteY117" fmla="*/ 59348 h 282548"/>
                              <a:gd name="connsiteX118" fmla="*/ 181162 w 299784"/>
                              <a:gd name="connsiteY118" fmla="*/ 42010 h 282548"/>
                              <a:gd name="connsiteX119" fmla="*/ 16990 w 299784"/>
                              <a:gd name="connsiteY119" fmla="*/ 16632 h 282548"/>
                              <a:gd name="connsiteX120" fmla="*/ 16990 w 299784"/>
                              <a:gd name="connsiteY120" fmla="*/ 266668 h 282548"/>
                              <a:gd name="connsiteX121" fmla="*/ 203272 w 299784"/>
                              <a:gd name="connsiteY121" fmla="*/ 266668 h 282548"/>
                              <a:gd name="connsiteX122" fmla="*/ 203272 w 299784"/>
                              <a:gd name="connsiteY122" fmla="*/ 230047 h 282548"/>
                              <a:gd name="connsiteX123" fmla="*/ 97454 w 299784"/>
                              <a:gd name="connsiteY123" fmla="*/ 230047 h 282548"/>
                              <a:gd name="connsiteX124" fmla="*/ 97454 w 299784"/>
                              <a:gd name="connsiteY124" fmla="*/ 96051 h 282548"/>
                              <a:gd name="connsiteX125" fmla="*/ 203272 w 299784"/>
                              <a:gd name="connsiteY125" fmla="*/ 96051 h 282548"/>
                              <a:gd name="connsiteX126" fmla="*/ 203272 w 299784"/>
                              <a:gd name="connsiteY126" fmla="*/ 75227 h 282548"/>
                              <a:gd name="connsiteX127" fmla="*/ 158560 w 299784"/>
                              <a:gd name="connsiteY127" fmla="*/ 75227 h 282548"/>
                              <a:gd name="connsiteX128" fmla="*/ 150214 w 299784"/>
                              <a:gd name="connsiteY128" fmla="*/ 67046 h 282548"/>
                              <a:gd name="connsiteX129" fmla="*/ 150214 w 299784"/>
                              <a:gd name="connsiteY129" fmla="*/ 16632 h 282548"/>
                              <a:gd name="connsiteX130" fmla="*/ 8346 w 299784"/>
                              <a:gd name="connsiteY130" fmla="*/ 0 h 282548"/>
                              <a:gd name="connsiteX131" fmla="*/ 157922 w 299784"/>
                              <a:gd name="connsiteY131" fmla="*/ 0 h 282548"/>
                              <a:gd name="connsiteX132" fmla="*/ 163254 w 299784"/>
                              <a:gd name="connsiteY132" fmla="*/ 2250 h 282548"/>
                              <a:gd name="connsiteX133" fmla="*/ 217177 w 299784"/>
                              <a:gd name="connsiteY133" fmla="*/ 63459 h 282548"/>
                              <a:gd name="connsiteX134" fmla="*/ 220262 w 299784"/>
                              <a:gd name="connsiteY134" fmla="*/ 70445 h 282548"/>
                              <a:gd name="connsiteX135" fmla="*/ 220262 w 299784"/>
                              <a:gd name="connsiteY135" fmla="*/ 96051 h 282548"/>
                              <a:gd name="connsiteX136" fmla="*/ 299784 w 299784"/>
                              <a:gd name="connsiteY136" fmla="*/ 96051 h 282548"/>
                              <a:gd name="connsiteX137" fmla="*/ 299784 w 299784"/>
                              <a:gd name="connsiteY137" fmla="*/ 230047 h 282548"/>
                              <a:gd name="connsiteX138" fmla="*/ 220262 w 299784"/>
                              <a:gd name="connsiteY138" fmla="*/ 230047 h 282548"/>
                              <a:gd name="connsiteX139" fmla="*/ 220262 w 299784"/>
                              <a:gd name="connsiteY139" fmla="*/ 274367 h 282548"/>
                              <a:gd name="connsiteX140" fmla="*/ 211916 w 299784"/>
                              <a:gd name="connsiteY140" fmla="*/ 282548 h 282548"/>
                              <a:gd name="connsiteX141" fmla="*/ 8346 w 299784"/>
                              <a:gd name="connsiteY141" fmla="*/ 282548 h 282548"/>
                              <a:gd name="connsiteX142" fmla="*/ 0 w 299784"/>
                              <a:gd name="connsiteY142" fmla="*/ 274367 h 282548"/>
                              <a:gd name="connsiteX143" fmla="*/ 0 w 299784"/>
                              <a:gd name="connsiteY143" fmla="*/ 8181 h 282548"/>
                              <a:gd name="connsiteX144" fmla="*/ 8346 w 299784"/>
                              <a:gd name="connsiteY144" fmla="*/ 0 h 28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99784" h="282548">
                                <a:moveTo>
                                  <a:pt x="172455" y="132317"/>
                                </a:moveTo>
                                <a:cubicBezTo>
                                  <a:pt x="171609" y="132317"/>
                                  <a:pt x="170842" y="132595"/>
                                  <a:pt x="170153" y="133150"/>
                                </a:cubicBezTo>
                                <a:cubicBezTo>
                                  <a:pt x="169464" y="133705"/>
                                  <a:pt x="169119" y="134631"/>
                                  <a:pt x="169119" y="135927"/>
                                </a:cubicBezTo>
                                <a:lnTo>
                                  <a:pt x="169119" y="191000"/>
                                </a:lnTo>
                                <a:cubicBezTo>
                                  <a:pt x="169119" y="191247"/>
                                  <a:pt x="169175" y="191463"/>
                                  <a:pt x="169286" y="191648"/>
                                </a:cubicBezTo>
                                <a:cubicBezTo>
                                  <a:pt x="169397" y="191833"/>
                                  <a:pt x="169603" y="191980"/>
                                  <a:pt x="169906" y="192088"/>
                                </a:cubicBezTo>
                                <a:cubicBezTo>
                                  <a:pt x="170207" y="192196"/>
                                  <a:pt x="170612" y="192288"/>
                                  <a:pt x="171121" y="192365"/>
                                </a:cubicBezTo>
                                <a:cubicBezTo>
                                  <a:pt x="171629" y="192443"/>
                                  <a:pt x="172265" y="192481"/>
                                  <a:pt x="173028" y="192481"/>
                                </a:cubicBezTo>
                                <a:cubicBezTo>
                                  <a:pt x="173822" y="192481"/>
                                  <a:pt x="174473" y="192443"/>
                                  <a:pt x="174982" y="192365"/>
                                </a:cubicBezTo>
                                <a:cubicBezTo>
                                  <a:pt x="175490" y="192288"/>
                                  <a:pt x="175903" y="192196"/>
                                  <a:pt x="176221" y="192088"/>
                                </a:cubicBezTo>
                                <a:cubicBezTo>
                                  <a:pt x="176539" y="191980"/>
                                  <a:pt x="176762" y="191833"/>
                                  <a:pt x="176889" y="191648"/>
                                </a:cubicBezTo>
                                <a:cubicBezTo>
                                  <a:pt x="177015" y="191463"/>
                                  <a:pt x="177079" y="191247"/>
                                  <a:pt x="177079" y="191000"/>
                                </a:cubicBezTo>
                                <a:lnTo>
                                  <a:pt x="177079" y="138842"/>
                                </a:lnTo>
                                <a:lnTo>
                                  <a:pt x="177125" y="138842"/>
                                </a:lnTo>
                                <a:lnTo>
                                  <a:pt x="197303" y="191231"/>
                                </a:lnTo>
                                <a:cubicBezTo>
                                  <a:pt x="197365" y="191417"/>
                                  <a:pt x="197481" y="191586"/>
                                  <a:pt x="197650" y="191741"/>
                                </a:cubicBezTo>
                                <a:cubicBezTo>
                                  <a:pt x="197820" y="191895"/>
                                  <a:pt x="198059" y="192026"/>
                                  <a:pt x="198368" y="192134"/>
                                </a:cubicBezTo>
                                <a:cubicBezTo>
                                  <a:pt x="198676" y="192242"/>
                                  <a:pt x="199062" y="192327"/>
                                  <a:pt x="199525" y="192389"/>
                                </a:cubicBezTo>
                                <a:cubicBezTo>
                                  <a:pt x="199988" y="192450"/>
                                  <a:pt x="200543" y="192481"/>
                                  <a:pt x="201191" y="192481"/>
                                </a:cubicBezTo>
                                <a:cubicBezTo>
                                  <a:pt x="201808" y="192481"/>
                                  <a:pt x="202340" y="192458"/>
                                  <a:pt x="202788" y="192412"/>
                                </a:cubicBezTo>
                                <a:cubicBezTo>
                                  <a:pt x="203235" y="192365"/>
                                  <a:pt x="203621" y="192288"/>
                                  <a:pt x="203945" y="192180"/>
                                </a:cubicBezTo>
                                <a:cubicBezTo>
                                  <a:pt x="204269" y="192072"/>
                                  <a:pt x="204515" y="191941"/>
                                  <a:pt x="204685" y="191787"/>
                                </a:cubicBezTo>
                                <a:cubicBezTo>
                                  <a:pt x="204855" y="191633"/>
                                  <a:pt x="204986" y="191447"/>
                                  <a:pt x="205078" y="191231"/>
                                </a:cubicBezTo>
                                <a:lnTo>
                                  <a:pt x="226182" y="138842"/>
                                </a:lnTo>
                                <a:lnTo>
                                  <a:pt x="226275" y="138842"/>
                                </a:lnTo>
                                <a:lnTo>
                                  <a:pt x="226275" y="191000"/>
                                </a:lnTo>
                                <a:cubicBezTo>
                                  <a:pt x="226275" y="191247"/>
                                  <a:pt x="226338" y="191463"/>
                                  <a:pt x="226465" y="191648"/>
                                </a:cubicBezTo>
                                <a:cubicBezTo>
                                  <a:pt x="226592" y="191833"/>
                                  <a:pt x="226807" y="191980"/>
                                  <a:pt x="227109" y="192088"/>
                                </a:cubicBezTo>
                                <a:cubicBezTo>
                                  <a:pt x="227411" y="192196"/>
                                  <a:pt x="227824" y="192288"/>
                                  <a:pt x="228348" y="192365"/>
                                </a:cubicBezTo>
                                <a:cubicBezTo>
                                  <a:pt x="228872" y="192443"/>
                                  <a:pt x="229500" y="192481"/>
                                  <a:pt x="230231" y="192481"/>
                                </a:cubicBezTo>
                                <a:cubicBezTo>
                                  <a:pt x="231025" y="192481"/>
                                  <a:pt x="231669" y="192443"/>
                                  <a:pt x="232162" y="192365"/>
                                </a:cubicBezTo>
                                <a:cubicBezTo>
                                  <a:pt x="232654" y="192288"/>
                                  <a:pt x="233059" y="192196"/>
                                  <a:pt x="233377" y="192088"/>
                                </a:cubicBezTo>
                                <a:cubicBezTo>
                                  <a:pt x="233695" y="191980"/>
                                  <a:pt x="233917" y="191833"/>
                                  <a:pt x="234044" y="191648"/>
                                </a:cubicBezTo>
                                <a:cubicBezTo>
                                  <a:pt x="234172" y="191463"/>
                                  <a:pt x="234235" y="191247"/>
                                  <a:pt x="234235" y="191000"/>
                                </a:cubicBezTo>
                                <a:lnTo>
                                  <a:pt x="234235" y="135927"/>
                                </a:lnTo>
                                <a:cubicBezTo>
                                  <a:pt x="234235" y="135279"/>
                                  <a:pt x="234141" y="134731"/>
                                  <a:pt x="233953" y="134284"/>
                                </a:cubicBezTo>
                                <a:cubicBezTo>
                                  <a:pt x="233765" y="133836"/>
                                  <a:pt x="233522" y="133466"/>
                                  <a:pt x="233224" y="133173"/>
                                </a:cubicBezTo>
                                <a:cubicBezTo>
                                  <a:pt x="232926" y="132880"/>
                                  <a:pt x="232565" y="132664"/>
                                  <a:pt x="232142" y="132525"/>
                                </a:cubicBezTo>
                                <a:cubicBezTo>
                                  <a:pt x="231720" y="132386"/>
                                  <a:pt x="231273" y="132317"/>
                                  <a:pt x="230802" y="132317"/>
                                </a:cubicBezTo>
                                <a:lnTo>
                                  <a:pt x="225677" y="132317"/>
                                </a:lnTo>
                                <a:cubicBezTo>
                                  <a:pt x="224894" y="132317"/>
                                  <a:pt x="224204" y="132402"/>
                                  <a:pt x="223608" y="132571"/>
                                </a:cubicBezTo>
                                <a:cubicBezTo>
                                  <a:pt x="223013" y="132741"/>
                                  <a:pt x="222473" y="133019"/>
                                  <a:pt x="221986" y="133405"/>
                                </a:cubicBezTo>
                                <a:cubicBezTo>
                                  <a:pt x="221500" y="133790"/>
                                  <a:pt x="221054" y="134307"/>
                                  <a:pt x="220646" y="134955"/>
                                </a:cubicBezTo>
                                <a:cubicBezTo>
                                  <a:pt x="220239" y="135603"/>
                                  <a:pt x="219863" y="136390"/>
                                  <a:pt x="219518" y="137315"/>
                                </a:cubicBezTo>
                                <a:lnTo>
                                  <a:pt x="201700" y="180541"/>
                                </a:lnTo>
                                <a:lnTo>
                                  <a:pt x="201469" y="180541"/>
                                </a:lnTo>
                                <a:lnTo>
                                  <a:pt x="184345" y="137176"/>
                                </a:lnTo>
                                <a:cubicBezTo>
                                  <a:pt x="184063" y="136343"/>
                                  <a:pt x="183734" y="135618"/>
                                  <a:pt x="183358" y="135001"/>
                                </a:cubicBezTo>
                                <a:cubicBezTo>
                                  <a:pt x="182982" y="134384"/>
                                  <a:pt x="182512" y="133875"/>
                                  <a:pt x="181948" y="133474"/>
                                </a:cubicBezTo>
                                <a:cubicBezTo>
                                  <a:pt x="181385" y="133073"/>
                                  <a:pt x="180727" y="132780"/>
                                  <a:pt x="179974" y="132595"/>
                                </a:cubicBezTo>
                                <a:cubicBezTo>
                                  <a:pt x="179222" y="132410"/>
                                  <a:pt x="178345" y="132317"/>
                                  <a:pt x="177343" y="132317"/>
                                </a:cubicBezTo>
                                <a:close/>
                                <a:moveTo>
                                  <a:pt x="256032" y="132039"/>
                                </a:moveTo>
                                <a:cubicBezTo>
                                  <a:pt x="255291" y="132039"/>
                                  <a:pt x="254659" y="132078"/>
                                  <a:pt x="254135" y="132155"/>
                                </a:cubicBezTo>
                                <a:cubicBezTo>
                                  <a:pt x="253610" y="132232"/>
                                  <a:pt x="253193" y="132324"/>
                                  <a:pt x="252885" y="132433"/>
                                </a:cubicBezTo>
                                <a:cubicBezTo>
                                  <a:pt x="252576" y="132540"/>
                                  <a:pt x="252360" y="132687"/>
                                  <a:pt x="252237" y="132872"/>
                                </a:cubicBezTo>
                                <a:cubicBezTo>
                                  <a:pt x="252114" y="133057"/>
                                  <a:pt x="252052" y="133273"/>
                                  <a:pt x="252052" y="133520"/>
                                </a:cubicBezTo>
                                <a:lnTo>
                                  <a:pt x="252052" y="188964"/>
                                </a:lnTo>
                                <a:cubicBezTo>
                                  <a:pt x="252052" y="190167"/>
                                  <a:pt x="252368" y="191008"/>
                                  <a:pt x="253001" y="191486"/>
                                </a:cubicBezTo>
                                <a:cubicBezTo>
                                  <a:pt x="253633" y="191964"/>
                                  <a:pt x="254304" y="192203"/>
                                  <a:pt x="255014" y="192203"/>
                                </a:cubicBezTo>
                                <a:lnTo>
                                  <a:pt x="281486" y="192203"/>
                                </a:lnTo>
                                <a:cubicBezTo>
                                  <a:pt x="281764" y="192203"/>
                                  <a:pt x="282003" y="192134"/>
                                  <a:pt x="282203" y="191995"/>
                                </a:cubicBezTo>
                                <a:cubicBezTo>
                                  <a:pt x="282404" y="191856"/>
                                  <a:pt x="282574" y="191640"/>
                                  <a:pt x="282713" y="191347"/>
                                </a:cubicBezTo>
                                <a:cubicBezTo>
                                  <a:pt x="282851" y="191054"/>
                                  <a:pt x="282951" y="190699"/>
                                  <a:pt x="283013" y="190283"/>
                                </a:cubicBezTo>
                                <a:cubicBezTo>
                                  <a:pt x="283075" y="189866"/>
                                  <a:pt x="283106" y="189349"/>
                                  <a:pt x="283106" y="188732"/>
                                </a:cubicBezTo>
                                <a:cubicBezTo>
                                  <a:pt x="283106" y="188115"/>
                                  <a:pt x="283075" y="187590"/>
                                  <a:pt x="283013" y="187159"/>
                                </a:cubicBezTo>
                                <a:cubicBezTo>
                                  <a:pt x="282951" y="186727"/>
                                  <a:pt x="282851" y="186380"/>
                                  <a:pt x="282713" y="186117"/>
                                </a:cubicBezTo>
                                <a:cubicBezTo>
                                  <a:pt x="282574" y="185855"/>
                                  <a:pt x="282404" y="185655"/>
                                  <a:pt x="282203" y="185516"/>
                                </a:cubicBezTo>
                                <a:cubicBezTo>
                                  <a:pt x="282003" y="185377"/>
                                  <a:pt x="281764" y="185308"/>
                                  <a:pt x="281486" y="185308"/>
                                </a:cubicBezTo>
                                <a:lnTo>
                                  <a:pt x="260012" y="185308"/>
                                </a:lnTo>
                                <a:lnTo>
                                  <a:pt x="260012" y="133520"/>
                                </a:lnTo>
                                <a:cubicBezTo>
                                  <a:pt x="260012" y="133273"/>
                                  <a:pt x="259950" y="133057"/>
                                  <a:pt x="259827" y="132872"/>
                                </a:cubicBezTo>
                                <a:cubicBezTo>
                                  <a:pt x="259704" y="132687"/>
                                  <a:pt x="259488" y="132540"/>
                                  <a:pt x="259179" y="132433"/>
                                </a:cubicBezTo>
                                <a:cubicBezTo>
                                  <a:pt x="258870" y="132324"/>
                                  <a:pt x="258462" y="132232"/>
                                  <a:pt x="257952" y="132155"/>
                                </a:cubicBezTo>
                                <a:cubicBezTo>
                                  <a:pt x="257444" y="132078"/>
                                  <a:pt x="256804" y="132039"/>
                                  <a:pt x="256032" y="132039"/>
                                </a:cubicBezTo>
                                <a:close/>
                                <a:moveTo>
                                  <a:pt x="120895" y="132039"/>
                                </a:moveTo>
                                <a:cubicBezTo>
                                  <a:pt x="119815" y="132039"/>
                                  <a:pt x="118967" y="132070"/>
                                  <a:pt x="118349" y="132132"/>
                                </a:cubicBezTo>
                                <a:cubicBezTo>
                                  <a:pt x="117732" y="132193"/>
                                  <a:pt x="117300" y="132340"/>
                                  <a:pt x="117054" y="132571"/>
                                </a:cubicBezTo>
                                <a:cubicBezTo>
                                  <a:pt x="116807" y="132803"/>
                                  <a:pt x="116737" y="133127"/>
                                  <a:pt x="116846" y="133543"/>
                                </a:cubicBezTo>
                                <a:cubicBezTo>
                                  <a:pt x="116953" y="133960"/>
                                  <a:pt x="117193" y="134507"/>
                                  <a:pt x="117563" y="135186"/>
                                </a:cubicBezTo>
                                <a:lnTo>
                                  <a:pt x="133159" y="161797"/>
                                </a:lnTo>
                                <a:lnTo>
                                  <a:pt x="116822" y="189334"/>
                                </a:lnTo>
                                <a:cubicBezTo>
                                  <a:pt x="116421" y="190013"/>
                                  <a:pt x="116182" y="190553"/>
                                  <a:pt x="116105" y="190954"/>
                                </a:cubicBezTo>
                                <a:cubicBezTo>
                                  <a:pt x="116028" y="191355"/>
                                  <a:pt x="116105" y="191671"/>
                                  <a:pt x="116336" y="191903"/>
                                </a:cubicBezTo>
                                <a:cubicBezTo>
                                  <a:pt x="116568" y="192134"/>
                                  <a:pt x="116977" y="192288"/>
                                  <a:pt x="117563" y="192365"/>
                                </a:cubicBezTo>
                                <a:cubicBezTo>
                                  <a:pt x="118149" y="192443"/>
                                  <a:pt x="118951" y="192481"/>
                                  <a:pt x="119969" y="192481"/>
                                </a:cubicBezTo>
                                <a:cubicBezTo>
                                  <a:pt x="120895" y="192481"/>
                                  <a:pt x="121636" y="192458"/>
                                  <a:pt x="122191" y="192412"/>
                                </a:cubicBezTo>
                                <a:cubicBezTo>
                                  <a:pt x="122746" y="192365"/>
                                  <a:pt x="123186" y="192288"/>
                                  <a:pt x="123510" y="192180"/>
                                </a:cubicBezTo>
                                <a:cubicBezTo>
                                  <a:pt x="123834" y="192072"/>
                                  <a:pt x="124088" y="191926"/>
                                  <a:pt x="124273" y="191741"/>
                                </a:cubicBezTo>
                                <a:cubicBezTo>
                                  <a:pt x="124458" y="191556"/>
                                  <a:pt x="124628" y="191324"/>
                                  <a:pt x="124783" y="191047"/>
                                </a:cubicBezTo>
                                <a:lnTo>
                                  <a:pt x="138250" y="167212"/>
                                </a:lnTo>
                                <a:lnTo>
                                  <a:pt x="151578" y="191047"/>
                                </a:lnTo>
                                <a:cubicBezTo>
                                  <a:pt x="151702" y="191324"/>
                                  <a:pt x="151849" y="191548"/>
                                  <a:pt x="152018" y="191717"/>
                                </a:cubicBezTo>
                                <a:cubicBezTo>
                                  <a:pt x="152188" y="191887"/>
                                  <a:pt x="152435" y="192034"/>
                                  <a:pt x="152759" y="192157"/>
                                </a:cubicBezTo>
                                <a:cubicBezTo>
                                  <a:pt x="153083" y="192280"/>
                                  <a:pt x="153523" y="192365"/>
                                  <a:pt x="154078" y="192412"/>
                                </a:cubicBezTo>
                                <a:cubicBezTo>
                                  <a:pt x="154633" y="192458"/>
                                  <a:pt x="155404" y="192481"/>
                                  <a:pt x="156392" y="192481"/>
                                </a:cubicBezTo>
                                <a:cubicBezTo>
                                  <a:pt x="157441" y="192481"/>
                                  <a:pt x="158281" y="192443"/>
                                  <a:pt x="158914" y="192365"/>
                                </a:cubicBezTo>
                                <a:cubicBezTo>
                                  <a:pt x="159546" y="192288"/>
                                  <a:pt x="160001" y="192134"/>
                                  <a:pt x="160279" y="191903"/>
                                </a:cubicBezTo>
                                <a:cubicBezTo>
                                  <a:pt x="160557" y="191671"/>
                                  <a:pt x="160657" y="191355"/>
                                  <a:pt x="160580" y="190954"/>
                                </a:cubicBezTo>
                                <a:cubicBezTo>
                                  <a:pt x="160503" y="190553"/>
                                  <a:pt x="160264" y="190013"/>
                                  <a:pt x="159863" y="189334"/>
                                </a:cubicBezTo>
                                <a:lnTo>
                                  <a:pt x="143665" y="161612"/>
                                </a:lnTo>
                                <a:lnTo>
                                  <a:pt x="159215" y="135186"/>
                                </a:lnTo>
                                <a:cubicBezTo>
                                  <a:pt x="159585" y="134507"/>
                                  <a:pt x="159801" y="133960"/>
                                  <a:pt x="159863" y="133543"/>
                                </a:cubicBezTo>
                                <a:cubicBezTo>
                                  <a:pt x="159924" y="133127"/>
                                  <a:pt x="159824" y="132810"/>
                                  <a:pt x="159562" y="132594"/>
                                </a:cubicBezTo>
                                <a:cubicBezTo>
                                  <a:pt x="159300" y="132378"/>
                                  <a:pt x="158868" y="132232"/>
                                  <a:pt x="158266" y="132155"/>
                                </a:cubicBezTo>
                                <a:cubicBezTo>
                                  <a:pt x="157665" y="132078"/>
                                  <a:pt x="156885" y="132039"/>
                                  <a:pt x="155929" y="132039"/>
                                </a:cubicBezTo>
                                <a:cubicBezTo>
                                  <a:pt x="155034" y="132039"/>
                                  <a:pt x="154324" y="132062"/>
                                  <a:pt x="153800" y="132108"/>
                                </a:cubicBezTo>
                                <a:cubicBezTo>
                                  <a:pt x="153275" y="132155"/>
                                  <a:pt x="152867" y="132232"/>
                                  <a:pt x="152573" y="132340"/>
                                </a:cubicBezTo>
                                <a:cubicBezTo>
                                  <a:pt x="152280" y="132448"/>
                                  <a:pt x="152057" y="132602"/>
                                  <a:pt x="151903" y="132803"/>
                                </a:cubicBezTo>
                                <a:cubicBezTo>
                                  <a:pt x="151748" y="133003"/>
                                  <a:pt x="151594" y="133227"/>
                                  <a:pt x="151440" y="133474"/>
                                </a:cubicBezTo>
                                <a:lnTo>
                                  <a:pt x="138666" y="155874"/>
                                </a:lnTo>
                                <a:lnTo>
                                  <a:pt x="125800" y="133474"/>
                                </a:lnTo>
                                <a:cubicBezTo>
                                  <a:pt x="125616" y="133227"/>
                                  <a:pt x="125446" y="133003"/>
                                  <a:pt x="125292" y="132803"/>
                                </a:cubicBezTo>
                                <a:cubicBezTo>
                                  <a:pt x="125137" y="132602"/>
                                  <a:pt x="124890" y="132448"/>
                                  <a:pt x="124551" y="132340"/>
                                </a:cubicBezTo>
                                <a:cubicBezTo>
                                  <a:pt x="124212" y="132232"/>
                                  <a:pt x="123749" y="132155"/>
                                  <a:pt x="123163" y="132108"/>
                                </a:cubicBezTo>
                                <a:cubicBezTo>
                                  <a:pt x="122576" y="132062"/>
                                  <a:pt x="121821" y="132039"/>
                                  <a:pt x="120895" y="132039"/>
                                </a:cubicBezTo>
                                <a:close/>
                                <a:moveTo>
                                  <a:pt x="167205" y="25991"/>
                                </a:moveTo>
                                <a:lnTo>
                                  <a:pt x="167205" y="59348"/>
                                </a:lnTo>
                                <a:lnTo>
                                  <a:pt x="196268" y="59348"/>
                                </a:lnTo>
                                <a:lnTo>
                                  <a:pt x="181162" y="42010"/>
                                </a:lnTo>
                                <a:close/>
                                <a:moveTo>
                                  <a:pt x="16990" y="16632"/>
                                </a:moveTo>
                                <a:lnTo>
                                  <a:pt x="16990" y="266668"/>
                                </a:lnTo>
                                <a:lnTo>
                                  <a:pt x="203272" y="266668"/>
                                </a:lnTo>
                                <a:lnTo>
                                  <a:pt x="203272" y="230047"/>
                                </a:lnTo>
                                <a:lnTo>
                                  <a:pt x="97454" y="230047"/>
                                </a:lnTo>
                                <a:lnTo>
                                  <a:pt x="97454" y="96051"/>
                                </a:lnTo>
                                <a:lnTo>
                                  <a:pt x="203272" y="96051"/>
                                </a:lnTo>
                                <a:lnTo>
                                  <a:pt x="203272" y="75227"/>
                                </a:lnTo>
                                <a:lnTo>
                                  <a:pt x="158560" y="75227"/>
                                </a:lnTo>
                                <a:cubicBezTo>
                                  <a:pt x="153951" y="75227"/>
                                  <a:pt x="150214" y="71564"/>
                                  <a:pt x="150214" y="67046"/>
                                </a:cubicBezTo>
                                <a:lnTo>
                                  <a:pt x="150214" y="16632"/>
                                </a:lnTo>
                                <a:close/>
                                <a:moveTo>
                                  <a:pt x="8346" y="0"/>
                                </a:moveTo>
                                <a:lnTo>
                                  <a:pt x="157922" y="0"/>
                                </a:lnTo>
                                <a:cubicBezTo>
                                  <a:pt x="161278" y="6"/>
                                  <a:pt x="162108" y="1184"/>
                                  <a:pt x="163254" y="2250"/>
                                </a:cubicBezTo>
                                <a:lnTo>
                                  <a:pt x="217177" y="63459"/>
                                </a:lnTo>
                                <a:cubicBezTo>
                                  <a:pt x="219066" y="65727"/>
                                  <a:pt x="219953" y="67366"/>
                                  <a:pt x="220262" y="70445"/>
                                </a:cubicBezTo>
                                <a:lnTo>
                                  <a:pt x="220262" y="96051"/>
                                </a:lnTo>
                                <a:lnTo>
                                  <a:pt x="299784" y="96051"/>
                                </a:lnTo>
                                <a:lnTo>
                                  <a:pt x="299784" y="230047"/>
                                </a:lnTo>
                                <a:lnTo>
                                  <a:pt x="220262" y="230047"/>
                                </a:lnTo>
                                <a:lnTo>
                                  <a:pt x="220262" y="274367"/>
                                </a:lnTo>
                                <a:cubicBezTo>
                                  <a:pt x="220262" y="278886"/>
                                  <a:pt x="216526" y="282548"/>
                                  <a:pt x="211916" y="282548"/>
                                </a:cubicBezTo>
                                <a:lnTo>
                                  <a:pt x="8346" y="282548"/>
                                </a:lnTo>
                                <a:cubicBezTo>
                                  <a:pt x="3736" y="282548"/>
                                  <a:pt x="0" y="278886"/>
                                  <a:pt x="0" y="274367"/>
                                </a:cubicBezTo>
                                <a:lnTo>
                                  <a:pt x="0" y="8181"/>
                                </a:lnTo>
                                <a:cubicBezTo>
                                  <a:pt x="0" y="3663"/>
                                  <a:pt x="3736" y="0"/>
                                  <a:pt x="834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59" name="Freeform 58"/>
                          <p:cNvSpPr/>
                          <p:nvPr/>
                        </p:nvSpPr>
                        <p:spPr>
                          <a:xfrm>
                            <a:off x="10416479" y="2127009"/>
                            <a:ext cx="216552" cy="286761"/>
                          </a:xfrm>
                          <a:custGeom>
                            <a:avLst/>
                            <a:gdLst>
                              <a:gd name="connsiteX0" fmla="*/ 107544 w 196042"/>
                              <a:gd name="connsiteY0" fmla="*/ 95281 h 259602"/>
                              <a:gd name="connsiteX1" fmla="*/ 107544 w 196042"/>
                              <a:gd name="connsiteY1" fmla="*/ 132471 h 259602"/>
                              <a:gd name="connsiteX2" fmla="*/ 52431 w 196042"/>
                              <a:gd name="connsiteY2" fmla="*/ 132471 h 259602"/>
                              <a:gd name="connsiteX3" fmla="*/ 52431 w 196042"/>
                              <a:gd name="connsiteY3" fmla="*/ 186094 h 259602"/>
                              <a:gd name="connsiteX4" fmla="*/ 107544 w 196042"/>
                              <a:gd name="connsiteY4" fmla="*/ 186094 h 259602"/>
                              <a:gd name="connsiteX5" fmla="*/ 107544 w 196042"/>
                              <a:gd name="connsiteY5" fmla="*/ 223284 h 259602"/>
                              <a:gd name="connsiteX6" fmla="*/ 173036 w 196042"/>
                              <a:gd name="connsiteY6" fmla="*/ 159283 h 259602"/>
                              <a:gd name="connsiteX7" fmla="*/ 168742 w 196042"/>
                              <a:gd name="connsiteY7" fmla="*/ 2786 h 259602"/>
                              <a:gd name="connsiteX8" fmla="*/ 196042 w 196042"/>
                              <a:gd name="connsiteY8" fmla="*/ 30087 h 259602"/>
                              <a:gd name="connsiteX9" fmla="*/ 196042 w 196042"/>
                              <a:gd name="connsiteY9" fmla="*/ 232302 h 259602"/>
                              <a:gd name="connsiteX10" fmla="*/ 168742 w 196042"/>
                              <a:gd name="connsiteY10" fmla="*/ 259602 h 259602"/>
                              <a:gd name="connsiteX11" fmla="*/ 33558 w 196042"/>
                              <a:gd name="connsiteY11" fmla="*/ 259602 h 259602"/>
                              <a:gd name="connsiteX12" fmla="*/ 6258 w 196042"/>
                              <a:gd name="connsiteY12" fmla="*/ 232302 h 259602"/>
                              <a:gd name="connsiteX13" fmla="*/ 5724 w 196042"/>
                              <a:gd name="connsiteY13" fmla="*/ 80490 h 259602"/>
                              <a:gd name="connsiteX14" fmla="*/ 60734 w 196042"/>
                              <a:gd name="connsiteY14" fmla="*/ 80333 h 259602"/>
                              <a:gd name="connsiteX15" fmla="*/ 84607 w 196042"/>
                              <a:gd name="connsiteY15" fmla="*/ 46082 h 259602"/>
                              <a:gd name="connsiteX16" fmla="*/ 85396 w 196042"/>
                              <a:gd name="connsiteY16" fmla="*/ 3277 h 259602"/>
                              <a:gd name="connsiteX17" fmla="*/ 68885 w 196042"/>
                              <a:gd name="connsiteY17" fmla="*/ 0 h 259602"/>
                              <a:gd name="connsiteX18" fmla="*/ 68885 w 196042"/>
                              <a:gd name="connsiteY18" fmla="*/ 41052 h 259602"/>
                              <a:gd name="connsiteX19" fmla="*/ 41051 w 196042"/>
                              <a:gd name="connsiteY19" fmla="*/ 68886 h 259602"/>
                              <a:gd name="connsiteX20" fmla="*/ 0 w 196042"/>
                              <a:gd name="connsiteY20" fmla="*/ 68886 h 259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6042" h="259602">
                                <a:moveTo>
                                  <a:pt x="107544" y="95281"/>
                                </a:moveTo>
                                <a:lnTo>
                                  <a:pt x="107544" y="132471"/>
                                </a:lnTo>
                                <a:lnTo>
                                  <a:pt x="52431" y="132471"/>
                                </a:lnTo>
                                <a:lnTo>
                                  <a:pt x="52431" y="186094"/>
                                </a:lnTo>
                                <a:lnTo>
                                  <a:pt x="107544" y="186094"/>
                                </a:lnTo>
                                <a:lnTo>
                                  <a:pt x="107544" y="223284"/>
                                </a:lnTo>
                                <a:lnTo>
                                  <a:pt x="173036" y="159283"/>
                                </a:lnTo>
                                <a:close/>
                                <a:moveTo>
                                  <a:pt x="168742" y="2786"/>
                                </a:moveTo>
                                <a:cubicBezTo>
                                  <a:pt x="183819" y="2786"/>
                                  <a:pt x="196042" y="15009"/>
                                  <a:pt x="196042" y="30087"/>
                                </a:cubicBezTo>
                                <a:lnTo>
                                  <a:pt x="196042" y="232302"/>
                                </a:lnTo>
                                <a:cubicBezTo>
                                  <a:pt x="196042" y="247379"/>
                                  <a:pt x="183819" y="259602"/>
                                  <a:pt x="168742" y="259602"/>
                                </a:cubicBezTo>
                                <a:lnTo>
                                  <a:pt x="33558" y="259602"/>
                                </a:lnTo>
                                <a:cubicBezTo>
                                  <a:pt x="18481" y="259602"/>
                                  <a:pt x="6258" y="247379"/>
                                  <a:pt x="6258" y="232302"/>
                                </a:cubicBezTo>
                                <a:lnTo>
                                  <a:pt x="5724" y="80490"/>
                                </a:lnTo>
                                <a:lnTo>
                                  <a:pt x="60734" y="80333"/>
                                </a:lnTo>
                                <a:cubicBezTo>
                                  <a:pt x="73708" y="78478"/>
                                  <a:pt x="84953" y="66181"/>
                                  <a:pt x="84607" y="46082"/>
                                </a:cubicBezTo>
                                <a:cubicBezTo>
                                  <a:pt x="84607" y="31551"/>
                                  <a:pt x="85396" y="17809"/>
                                  <a:pt x="85396" y="3277"/>
                                </a:cubicBezTo>
                                <a:close/>
                                <a:moveTo>
                                  <a:pt x="68885" y="0"/>
                                </a:moveTo>
                                <a:lnTo>
                                  <a:pt x="68885" y="41052"/>
                                </a:lnTo>
                                <a:cubicBezTo>
                                  <a:pt x="68885" y="56424"/>
                                  <a:pt x="56423" y="68886"/>
                                  <a:pt x="41051" y="68886"/>
                                </a:cubicBezTo>
                                <a:lnTo>
                                  <a:pt x="0" y="68886"/>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grpSp>
              </p:grpSp>
            </p:grpSp>
          </p:grpSp>
        </p:grpSp>
        <p:grpSp>
          <p:nvGrpSpPr>
            <p:cNvPr id="70" name="Group 69"/>
            <p:cNvGrpSpPr/>
            <p:nvPr/>
          </p:nvGrpSpPr>
          <p:grpSpPr>
            <a:xfrm>
              <a:off x="613735" y="1348187"/>
              <a:ext cx="3179131" cy="4325680"/>
              <a:chOff x="613735" y="1348187"/>
              <a:chExt cx="3179131" cy="4325680"/>
            </a:xfrm>
          </p:grpSpPr>
          <p:sp>
            <p:nvSpPr>
              <p:cNvPr id="65" name="TextBox 64"/>
              <p:cNvSpPr txBox="1"/>
              <p:nvPr/>
            </p:nvSpPr>
            <p:spPr>
              <a:xfrm>
                <a:off x="808580" y="4965981"/>
                <a:ext cx="2791131" cy="707886"/>
              </a:xfrm>
              <a:prstGeom prst="rect">
                <a:avLst/>
              </a:prstGeom>
              <a:noFill/>
              <a:ln>
                <a:noFill/>
              </a:ln>
              <a:effectLst/>
            </p:spPr>
            <p:txBody>
              <a:bodyPr wrap="square" rtlCol="0">
                <a:spAutoFit/>
              </a:bodyPr>
              <a:lstStyle/>
              <a:p>
                <a:pPr algn="ctr"/>
                <a:r>
                  <a:rPr lang="en-US" sz="1600" dirty="0">
                    <a:solidFill>
                      <a:srgbClr val="537560"/>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grpSp>
            <p:nvGrpSpPr>
              <p:cNvPr id="45" name="Group 44"/>
              <p:cNvGrpSpPr/>
              <p:nvPr/>
            </p:nvGrpSpPr>
            <p:grpSpPr>
              <a:xfrm>
                <a:off x="613735" y="1348187"/>
                <a:ext cx="3179131" cy="3374953"/>
                <a:chOff x="1122329" y="1262036"/>
                <a:chExt cx="2884200" cy="3061856"/>
              </a:xfrm>
            </p:grpSpPr>
            <p:sp>
              <p:nvSpPr>
                <p:cNvPr id="46" name="Rectangle 45"/>
                <p:cNvSpPr/>
                <p:nvPr/>
              </p:nvSpPr>
              <p:spPr>
                <a:xfrm>
                  <a:off x="1808329" y="1304246"/>
                  <a:ext cx="1539645" cy="47421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54" name="Group 53"/>
                <p:cNvGrpSpPr/>
                <p:nvPr/>
              </p:nvGrpSpPr>
              <p:grpSpPr>
                <a:xfrm>
                  <a:off x="1122329" y="1262036"/>
                  <a:ext cx="2884200" cy="3061856"/>
                  <a:chOff x="1122329" y="1262036"/>
                  <a:chExt cx="2884200" cy="3061856"/>
                </a:xfrm>
              </p:grpSpPr>
              <p:grpSp>
                <p:nvGrpSpPr>
                  <p:cNvPr id="6" name="Group 5"/>
                  <p:cNvGrpSpPr/>
                  <p:nvPr/>
                </p:nvGrpSpPr>
                <p:grpSpPr>
                  <a:xfrm>
                    <a:off x="1122329" y="1262036"/>
                    <a:ext cx="2884200" cy="3061856"/>
                    <a:chOff x="1122329" y="1262036"/>
                    <a:chExt cx="2884200" cy="3061856"/>
                  </a:xfrm>
                </p:grpSpPr>
                <p:sp>
                  <p:nvSpPr>
                    <p:cNvPr id="44" name="Frame 43"/>
                    <p:cNvSpPr/>
                    <p:nvPr/>
                  </p:nvSpPr>
                  <p:spPr>
                    <a:xfrm>
                      <a:off x="1122329" y="1262036"/>
                      <a:ext cx="2884200" cy="3061856"/>
                    </a:xfrm>
                    <a:prstGeom prst="frame">
                      <a:avLst>
                        <a:gd name="adj1" fmla="val 6251"/>
                      </a:avLst>
                    </a:prstGeom>
                    <a:noFill/>
                    <a:ln w="6350">
                      <a:solidFill>
                        <a:srgbClr val="5375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47" name="TextBox 46"/>
                    <p:cNvSpPr txBox="1"/>
                    <p:nvPr/>
                  </p:nvSpPr>
                  <p:spPr>
                    <a:xfrm>
                      <a:off x="1717247" y="1303187"/>
                      <a:ext cx="1721810" cy="369332"/>
                    </a:xfrm>
                    <a:prstGeom prst="rect">
                      <a:avLst/>
                    </a:prstGeom>
                    <a:solidFill>
                      <a:schemeClr val="bg1"/>
                    </a:solidFill>
                  </p:spPr>
                  <p:txBody>
                    <a:bodyPr wrap="square" rtlCol="0">
                      <a:spAutoFit/>
                    </a:bodyPr>
                    <a:lstStyle/>
                    <a:p>
                      <a:pPr algn="ctr"/>
                      <a:r>
                        <a:rPr lang="en-US" dirty="0">
                          <a:solidFill>
                            <a:schemeClr val="tx1">
                              <a:lumMod val="50000"/>
                              <a:lumOff val="50000"/>
                            </a:schemeClr>
                          </a:solidFill>
                          <a:latin typeface="Arial" panose="020B0604020202020204" pitchFamily="34" charset="0"/>
                          <a:cs typeface="Arial" panose="020B0604020202020204" pitchFamily="34" charset="0"/>
                        </a:rPr>
                        <a:t>Unstructured</a:t>
                      </a:r>
                    </a:p>
                  </p:txBody>
                </p:sp>
              </p:grpSp>
              <p:grpSp>
                <p:nvGrpSpPr>
                  <p:cNvPr id="34" name="Group 33"/>
                  <p:cNvGrpSpPr/>
                  <p:nvPr/>
                </p:nvGrpSpPr>
                <p:grpSpPr>
                  <a:xfrm>
                    <a:off x="1218634" y="2033280"/>
                    <a:ext cx="2717584" cy="2184169"/>
                    <a:chOff x="1218634" y="2033280"/>
                    <a:chExt cx="2717584" cy="2184169"/>
                  </a:xfrm>
                </p:grpSpPr>
                <p:sp>
                  <p:nvSpPr>
                    <p:cNvPr id="32" name="TextBox 31"/>
                    <p:cNvSpPr txBox="1"/>
                    <p:nvPr/>
                  </p:nvSpPr>
                  <p:spPr>
                    <a:xfrm>
                      <a:off x="1408536" y="3240165"/>
                      <a:ext cx="2331582" cy="977284"/>
                    </a:xfrm>
                    <a:prstGeom prst="rect">
                      <a:avLst/>
                    </a:prstGeom>
                    <a:noFill/>
                  </p:spPr>
                  <p:txBody>
                    <a:bodyPr wrap="square" rtlCol="0">
                      <a:spAutoFit/>
                    </a:bodyPr>
                    <a:lstStyle/>
                    <a:p>
                      <a:pPr algn="ctr"/>
                      <a:r>
                        <a:rPr lang="en-US" sz="1600" dirty="0" smtClean="0">
                          <a:solidFill>
                            <a:schemeClr val="bg1">
                              <a:lumMod val="50000"/>
                            </a:schemeClr>
                          </a:solidFill>
                          <a:latin typeface="Arial" panose="020B0604020202020204" pitchFamily="34" charset="0"/>
                          <a:cs typeface="Arial" panose="020B0604020202020204" pitchFamily="34" charset="0"/>
                        </a:rPr>
                        <a:t>Data that does not reside in fixed locations generally refers to free-form text, which is ubiquitous.</a:t>
                      </a:r>
                      <a:endParaRPr lang="en-US" sz="1600" dirty="0">
                        <a:solidFill>
                          <a:schemeClr val="bg1">
                            <a:lumMod val="50000"/>
                          </a:schemeClr>
                        </a:solidFill>
                        <a:latin typeface="Arial" panose="020B0604020202020204" pitchFamily="34" charset="0"/>
                        <a:cs typeface="Arial" panose="020B0604020202020204" pitchFamily="34" charset="0"/>
                      </a:endParaRPr>
                    </a:p>
                  </p:txBody>
                </p:sp>
                <p:grpSp>
                  <p:nvGrpSpPr>
                    <p:cNvPr id="30" name="Group 29"/>
                    <p:cNvGrpSpPr/>
                    <p:nvPr/>
                  </p:nvGrpSpPr>
                  <p:grpSpPr>
                    <a:xfrm>
                      <a:off x="1218634" y="2033280"/>
                      <a:ext cx="2717584" cy="1016950"/>
                      <a:chOff x="1218634" y="2033280"/>
                      <a:chExt cx="2717584" cy="1016950"/>
                    </a:xfrm>
                  </p:grpSpPr>
                  <p:grpSp>
                    <p:nvGrpSpPr>
                      <p:cNvPr id="19" name="Group 18"/>
                      <p:cNvGrpSpPr/>
                      <p:nvPr/>
                    </p:nvGrpSpPr>
                    <p:grpSpPr>
                      <a:xfrm>
                        <a:off x="1218634" y="2575549"/>
                        <a:ext cx="2717584" cy="474681"/>
                        <a:chOff x="1218634" y="2511026"/>
                        <a:chExt cx="2717584" cy="474681"/>
                      </a:xfrm>
                    </p:grpSpPr>
                    <p:sp>
                      <p:nvSpPr>
                        <p:cNvPr id="41" name="TextBox 40"/>
                        <p:cNvSpPr txBox="1"/>
                        <p:nvPr/>
                      </p:nvSpPr>
                      <p:spPr>
                        <a:xfrm>
                          <a:off x="1218634" y="2511026"/>
                          <a:ext cx="1006039" cy="279224"/>
                        </a:xfrm>
                        <a:prstGeom prst="rect">
                          <a:avLst/>
                        </a:prstGeom>
                        <a:noFill/>
                      </p:spPr>
                      <p:txBody>
                        <a:bodyPr wrap="square" rtlCol="0">
                          <a:spAutoFit/>
                        </a:bodyPr>
                        <a:lstStyle/>
                        <a:p>
                          <a:pPr algn="ctr"/>
                          <a:r>
                            <a:rPr lang="en-US" sz="1400" dirty="0" smtClean="0">
                              <a:solidFill>
                                <a:schemeClr val="bg1">
                                  <a:lumMod val="50000"/>
                                </a:schemeClr>
                              </a:solidFill>
                              <a:latin typeface="Arial" panose="020B0604020202020204" pitchFamily="34" charset="0"/>
                              <a:cs typeface="Arial" panose="020B0604020202020204" pitchFamily="34" charset="0"/>
                            </a:rPr>
                            <a:t>Databases</a:t>
                          </a:r>
                          <a:endParaRPr lang="en-US" sz="1400" dirty="0">
                            <a:solidFill>
                              <a:schemeClr val="bg1">
                                <a:lumMod val="50000"/>
                              </a:schemeClr>
                            </a:solidFill>
                            <a:latin typeface="Arial" panose="020B0604020202020204" pitchFamily="34" charset="0"/>
                            <a:cs typeface="Arial" panose="020B0604020202020204" pitchFamily="34" charset="0"/>
                          </a:endParaRPr>
                        </a:p>
                      </p:txBody>
                    </p:sp>
                    <p:sp>
                      <p:nvSpPr>
                        <p:cNvPr id="42" name="TextBox 41"/>
                        <p:cNvSpPr txBox="1"/>
                        <p:nvPr/>
                      </p:nvSpPr>
                      <p:spPr>
                        <a:xfrm>
                          <a:off x="1973146" y="2511026"/>
                          <a:ext cx="1125252" cy="474681"/>
                        </a:xfrm>
                        <a:prstGeom prst="rect">
                          <a:avLst/>
                        </a:prstGeom>
                        <a:noFill/>
                      </p:spPr>
                      <p:txBody>
                        <a:bodyPr wrap="square" rtlCol="0">
                          <a:spAutoFit/>
                        </a:bodyPr>
                        <a:lstStyle/>
                        <a:p>
                          <a:pPr algn="ctr"/>
                          <a:r>
                            <a:rPr lang="en-US" sz="1400" dirty="0" smtClean="0">
                              <a:solidFill>
                                <a:schemeClr val="bg1">
                                  <a:lumMod val="50000"/>
                                </a:schemeClr>
                              </a:solidFill>
                              <a:latin typeface="Arial" panose="020B0604020202020204" pitchFamily="34" charset="0"/>
                              <a:cs typeface="Arial" panose="020B0604020202020204" pitchFamily="34" charset="0"/>
                            </a:rPr>
                            <a:t>Data warehouses</a:t>
                          </a:r>
                          <a:endParaRPr lang="en-US" sz="1400" dirty="0">
                            <a:solidFill>
                              <a:schemeClr val="bg1">
                                <a:lumMod val="50000"/>
                              </a:schemeClr>
                            </a:solidFill>
                            <a:latin typeface="Arial" panose="020B0604020202020204" pitchFamily="34" charset="0"/>
                            <a:cs typeface="Arial" panose="020B0604020202020204" pitchFamily="34" charset="0"/>
                          </a:endParaRPr>
                        </a:p>
                      </p:txBody>
                    </p:sp>
                    <p:sp>
                      <p:nvSpPr>
                        <p:cNvPr id="43" name="TextBox 42"/>
                        <p:cNvSpPr txBox="1"/>
                        <p:nvPr/>
                      </p:nvSpPr>
                      <p:spPr>
                        <a:xfrm>
                          <a:off x="2953558" y="2511026"/>
                          <a:ext cx="982660" cy="474681"/>
                        </a:xfrm>
                        <a:prstGeom prst="rect">
                          <a:avLst/>
                        </a:prstGeom>
                        <a:noFill/>
                      </p:spPr>
                      <p:txBody>
                        <a:bodyPr wrap="square" rtlCol="0">
                          <a:spAutoFit/>
                        </a:bodyPr>
                        <a:lstStyle/>
                        <a:p>
                          <a:pPr algn="ctr"/>
                          <a:r>
                            <a:rPr lang="en-US" sz="1400" dirty="0" smtClean="0">
                              <a:solidFill>
                                <a:schemeClr val="bg1">
                                  <a:lumMod val="50000"/>
                                </a:schemeClr>
                              </a:solidFill>
                              <a:latin typeface="Arial" panose="020B0604020202020204" pitchFamily="34" charset="0"/>
                              <a:cs typeface="Arial" panose="020B0604020202020204" pitchFamily="34" charset="0"/>
                            </a:rPr>
                            <a:t>Enterprise systems </a:t>
                          </a:r>
                          <a:endParaRPr lang="en-US" sz="1400" dirty="0">
                            <a:solidFill>
                              <a:schemeClr val="bg1">
                                <a:lumMod val="50000"/>
                              </a:schemeClr>
                            </a:solidFill>
                            <a:latin typeface="Arial" panose="020B0604020202020204" pitchFamily="34" charset="0"/>
                            <a:cs typeface="Arial" panose="020B0604020202020204" pitchFamily="34" charset="0"/>
                          </a:endParaRPr>
                        </a:p>
                      </p:txBody>
                    </p:sp>
                  </p:grpSp>
                  <p:grpSp>
                    <p:nvGrpSpPr>
                      <p:cNvPr id="10" name="Group 9"/>
                      <p:cNvGrpSpPr/>
                      <p:nvPr/>
                    </p:nvGrpSpPr>
                    <p:grpSpPr>
                      <a:xfrm>
                        <a:off x="1304616" y="2033280"/>
                        <a:ext cx="2526720" cy="474218"/>
                        <a:chOff x="1304616" y="2033280"/>
                        <a:chExt cx="2526720" cy="474218"/>
                      </a:xfrm>
                    </p:grpSpPr>
                    <p:sp>
                      <p:nvSpPr>
                        <p:cNvPr id="36" name="Rectangle 35"/>
                        <p:cNvSpPr/>
                        <p:nvPr/>
                      </p:nvSpPr>
                      <p:spPr>
                        <a:xfrm>
                          <a:off x="1304616" y="2033280"/>
                          <a:ext cx="2526720" cy="474218"/>
                        </a:xfrm>
                        <a:prstGeom prst="rect">
                          <a:avLst/>
                        </a:prstGeom>
                        <a:solidFill>
                          <a:srgbClr val="53756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9" name="Group 8"/>
                        <p:cNvGrpSpPr/>
                        <p:nvPr/>
                      </p:nvGrpSpPr>
                      <p:grpSpPr>
                        <a:xfrm>
                          <a:off x="1564848" y="2087572"/>
                          <a:ext cx="2012903" cy="365634"/>
                          <a:chOff x="1564848" y="2087572"/>
                          <a:chExt cx="2012903" cy="365634"/>
                        </a:xfrm>
                      </p:grpSpPr>
                      <p:sp>
                        <p:nvSpPr>
                          <p:cNvPr id="38" name="Freeform 37"/>
                          <p:cNvSpPr>
                            <a:spLocks/>
                          </p:cNvSpPr>
                          <p:nvPr/>
                        </p:nvSpPr>
                        <p:spPr bwMode="auto">
                          <a:xfrm>
                            <a:off x="3276473" y="2087572"/>
                            <a:ext cx="301278" cy="365634"/>
                          </a:xfrm>
                          <a:custGeom>
                            <a:avLst/>
                            <a:gdLst>
                              <a:gd name="connsiteX0" fmla="*/ 245907 w 337100"/>
                              <a:gd name="connsiteY0" fmla="*/ 305127 h 409105"/>
                              <a:gd name="connsiteX1" fmla="*/ 259157 w 337100"/>
                              <a:gd name="connsiteY1" fmla="*/ 318295 h 409105"/>
                              <a:gd name="connsiteX2" fmla="*/ 245907 w 337100"/>
                              <a:gd name="connsiteY2" fmla="*/ 331464 h 409105"/>
                              <a:gd name="connsiteX3" fmla="*/ 232658 w 337100"/>
                              <a:gd name="connsiteY3" fmla="*/ 318295 h 409105"/>
                              <a:gd name="connsiteX4" fmla="*/ 245907 w 337100"/>
                              <a:gd name="connsiteY4" fmla="*/ 305127 h 409105"/>
                              <a:gd name="connsiteX5" fmla="*/ 245907 w 337100"/>
                              <a:gd name="connsiteY5" fmla="*/ 297304 h 409105"/>
                              <a:gd name="connsiteX6" fmla="*/ 224786 w 337100"/>
                              <a:gd name="connsiteY6" fmla="*/ 318295 h 409105"/>
                              <a:gd name="connsiteX7" fmla="*/ 245907 w 337100"/>
                              <a:gd name="connsiteY7" fmla="*/ 339287 h 409105"/>
                              <a:gd name="connsiteX8" fmla="*/ 267029 w 337100"/>
                              <a:gd name="connsiteY8" fmla="*/ 318295 h 409105"/>
                              <a:gd name="connsiteX9" fmla="*/ 245907 w 337100"/>
                              <a:gd name="connsiteY9" fmla="*/ 297304 h 409105"/>
                              <a:gd name="connsiteX10" fmla="*/ 245907 w 337100"/>
                              <a:gd name="connsiteY10" fmla="*/ 287569 h 409105"/>
                              <a:gd name="connsiteX11" fmla="*/ 276824 w 337100"/>
                              <a:gd name="connsiteY11" fmla="*/ 318295 h 409105"/>
                              <a:gd name="connsiteX12" fmla="*/ 245907 w 337100"/>
                              <a:gd name="connsiteY12" fmla="*/ 349022 h 409105"/>
                              <a:gd name="connsiteX13" fmla="*/ 214991 w 337100"/>
                              <a:gd name="connsiteY13" fmla="*/ 318295 h 409105"/>
                              <a:gd name="connsiteX14" fmla="*/ 245907 w 337100"/>
                              <a:gd name="connsiteY14" fmla="*/ 287569 h 409105"/>
                              <a:gd name="connsiteX15" fmla="*/ 245907 w 337100"/>
                              <a:gd name="connsiteY15" fmla="*/ 270010 h 409105"/>
                              <a:gd name="connsiteX16" fmla="*/ 197325 w 337100"/>
                              <a:gd name="connsiteY16" fmla="*/ 318295 h 409105"/>
                              <a:gd name="connsiteX17" fmla="*/ 245907 w 337100"/>
                              <a:gd name="connsiteY17" fmla="*/ 366580 h 409105"/>
                              <a:gd name="connsiteX18" fmla="*/ 294490 w 337100"/>
                              <a:gd name="connsiteY18" fmla="*/ 318295 h 409105"/>
                              <a:gd name="connsiteX19" fmla="*/ 245907 w 337100"/>
                              <a:gd name="connsiteY19" fmla="*/ 270010 h 409105"/>
                              <a:gd name="connsiteX20" fmla="*/ 248151 w 337100"/>
                              <a:gd name="connsiteY20" fmla="*/ 229441 h 409105"/>
                              <a:gd name="connsiteX21" fmla="*/ 258427 w 337100"/>
                              <a:gd name="connsiteY21" fmla="*/ 233629 h 409105"/>
                              <a:gd name="connsiteX22" fmla="*/ 300869 w 337100"/>
                              <a:gd name="connsiteY22" fmla="*/ 252208 h 409105"/>
                              <a:gd name="connsiteX23" fmla="*/ 316061 w 337100"/>
                              <a:gd name="connsiteY23" fmla="*/ 268348 h 409105"/>
                              <a:gd name="connsiteX24" fmla="*/ 328799 w 337100"/>
                              <a:gd name="connsiteY24" fmla="*/ 307220 h 409105"/>
                              <a:gd name="connsiteX25" fmla="*/ 330392 w 337100"/>
                              <a:gd name="connsiteY25" fmla="*/ 330398 h 409105"/>
                              <a:gd name="connsiteX26" fmla="*/ 312641 w 337100"/>
                              <a:gd name="connsiteY26" fmla="*/ 368892 h 409105"/>
                              <a:gd name="connsiteX27" fmla="*/ 295542 w 337100"/>
                              <a:gd name="connsiteY27" fmla="*/ 385457 h 409105"/>
                              <a:gd name="connsiteX28" fmla="*/ 257195 w 337100"/>
                              <a:gd name="connsiteY28" fmla="*/ 403241 h 409105"/>
                              <a:gd name="connsiteX29" fmla="*/ 234307 w 337100"/>
                              <a:gd name="connsiteY29" fmla="*/ 399270 h 409105"/>
                              <a:gd name="connsiteX30" fmla="*/ 198714 w 337100"/>
                              <a:gd name="connsiteY30" fmla="*/ 383248 h 409105"/>
                              <a:gd name="connsiteX31" fmla="*/ 179863 w 337100"/>
                              <a:gd name="connsiteY31" fmla="*/ 368477 h 409105"/>
                              <a:gd name="connsiteX32" fmla="*/ 163947 w 337100"/>
                              <a:gd name="connsiteY32" fmla="*/ 326756 h 409105"/>
                              <a:gd name="connsiteX33" fmla="*/ 163169 w 337100"/>
                              <a:gd name="connsiteY33" fmla="*/ 307239 h 409105"/>
                              <a:gd name="connsiteX34" fmla="*/ 181611 w 337100"/>
                              <a:gd name="connsiteY34" fmla="*/ 266408 h 409105"/>
                              <a:gd name="connsiteX35" fmla="*/ 198685 w 337100"/>
                              <a:gd name="connsiteY35" fmla="*/ 251526 h 409105"/>
                              <a:gd name="connsiteX36" fmla="*/ 239567 w 337100"/>
                              <a:gd name="connsiteY36" fmla="*/ 235217 h 409105"/>
                              <a:gd name="connsiteX37" fmla="*/ 248151 w 337100"/>
                              <a:gd name="connsiteY37" fmla="*/ 229441 h 409105"/>
                              <a:gd name="connsiteX38" fmla="*/ 60002 w 337100"/>
                              <a:gd name="connsiteY38" fmla="*/ 94075 h 409105"/>
                              <a:gd name="connsiteX39" fmla="*/ 91256 w 337100"/>
                              <a:gd name="connsiteY39" fmla="*/ 94075 h 409105"/>
                              <a:gd name="connsiteX40" fmla="*/ 84235 w 337100"/>
                              <a:gd name="connsiteY40" fmla="*/ 108119 h 409105"/>
                              <a:gd name="connsiteX41" fmla="*/ 92163 w 337100"/>
                              <a:gd name="connsiteY41" fmla="*/ 122307 h 409105"/>
                              <a:gd name="connsiteX42" fmla="*/ 92163 w 337100"/>
                              <a:gd name="connsiteY42" fmla="*/ 209018 h 409105"/>
                              <a:gd name="connsiteX43" fmla="*/ 107316 w 337100"/>
                              <a:gd name="connsiteY43" fmla="*/ 209018 h 409105"/>
                              <a:gd name="connsiteX44" fmla="*/ 107316 w 337100"/>
                              <a:gd name="connsiteY44" fmla="*/ 122487 h 409105"/>
                              <a:gd name="connsiteX45" fmla="*/ 115155 w 337100"/>
                              <a:gd name="connsiteY45" fmla="*/ 108119 h 409105"/>
                              <a:gd name="connsiteX46" fmla="*/ 108133 w 337100"/>
                              <a:gd name="connsiteY46" fmla="*/ 94075 h 409105"/>
                              <a:gd name="connsiteX47" fmla="*/ 139294 w 337100"/>
                              <a:gd name="connsiteY47" fmla="*/ 94075 h 409105"/>
                              <a:gd name="connsiteX48" fmla="*/ 153312 w 337100"/>
                              <a:gd name="connsiteY48" fmla="*/ 99662 h 409105"/>
                              <a:gd name="connsiteX49" fmla="*/ 202062 w 337100"/>
                              <a:gd name="connsiteY49" fmla="*/ 214742 h 409105"/>
                              <a:gd name="connsiteX50" fmla="*/ 196921 w 337100"/>
                              <a:gd name="connsiteY50" fmla="*/ 227117 h 409105"/>
                              <a:gd name="connsiteX51" fmla="*/ 182138 w 337100"/>
                              <a:gd name="connsiteY51" fmla="*/ 233222 h 409105"/>
                              <a:gd name="connsiteX52" fmla="*/ 169763 w 337100"/>
                              <a:gd name="connsiteY52" fmla="*/ 228080 h 409105"/>
                              <a:gd name="connsiteX53" fmla="*/ 159351 w 337100"/>
                              <a:gd name="connsiteY53" fmla="*/ 209249 h 409105"/>
                              <a:gd name="connsiteX54" fmla="*/ 159133 w 337100"/>
                              <a:gd name="connsiteY54" fmla="*/ 295813 h 409105"/>
                              <a:gd name="connsiteX55" fmla="*/ 154108 w 337100"/>
                              <a:gd name="connsiteY55" fmla="*/ 299482 h 409105"/>
                              <a:gd name="connsiteX56" fmla="*/ 144787 w 337100"/>
                              <a:gd name="connsiteY56" fmla="*/ 304613 h 409105"/>
                              <a:gd name="connsiteX57" fmla="*/ 145734 w 337100"/>
                              <a:gd name="connsiteY57" fmla="*/ 328396 h 409105"/>
                              <a:gd name="connsiteX58" fmla="*/ 153104 w 337100"/>
                              <a:gd name="connsiteY58" fmla="*/ 332938 h 409105"/>
                              <a:gd name="connsiteX59" fmla="*/ 159139 w 337100"/>
                              <a:gd name="connsiteY59" fmla="*/ 337084 h 409105"/>
                              <a:gd name="connsiteX60" fmla="*/ 159148 w 337100"/>
                              <a:gd name="connsiteY60" fmla="*/ 393491 h 409105"/>
                              <a:gd name="connsiteX61" fmla="*/ 141666 w 337100"/>
                              <a:gd name="connsiteY61" fmla="*/ 408116 h 409105"/>
                              <a:gd name="connsiteX62" fmla="*/ 131078 w 337100"/>
                              <a:gd name="connsiteY62" fmla="*/ 408116 h 409105"/>
                              <a:gd name="connsiteX63" fmla="*/ 115410 w 337100"/>
                              <a:gd name="connsiteY63" fmla="*/ 393042 h 409105"/>
                              <a:gd name="connsiteX64" fmla="*/ 115410 w 337100"/>
                              <a:gd name="connsiteY64" fmla="*/ 266936 h 409105"/>
                              <a:gd name="connsiteX65" fmla="*/ 84189 w 337100"/>
                              <a:gd name="connsiteY65" fmla="*/ 266936 h 409105"/>
                              <a:gd name="connsiteX66" fmla="*/ 84189 w 337100"/>
                              <a:gd name="connsiteY66" fmla="*/ 393042 h 409105"/>
                              <a:gd name="connsiteX67" fmla="*/ 68522 w 337100"/>
                              <a:gd name="connsiteY67" fmla="*/ 408116 h 409105"/>
                              <a:gd name="connsiteX68" fmla="*/ 57934 w 337100"/>
                              <a:gd name="connsiteY68" fmla="*/ 408116 h 409105"/>
                              <a:gd name="connsiteX69" fmla="*/ 40001 w 337100"/>
                              <a:gd name="connsiteY69" fmla="*/ 392286 h 409105"/>
                              <a:gd name="connsiteX70" fmla="*/ 39890 w 337100"/>
                              <a:gd name="connsiteY70" fmla="*/ 209878 h 409105"/>
                              <a:gd name="connsiteX71" fmla="*/ 33367 w 337100"/>
                              <a:gd name="connsiteY71" fmla="*/ 228301 h 409105"/>
                              <a:gd name="connsiteX72" fmla="*/ 21195 w 337100"/>
                              <a:gd name="connsiteY72" fmla="*/ 233904 h 409105"/>
                              <a:gd name="connsiteX73" fmla="*/ 6192 w 337100"/>
                              <a:gd name="connsiteY73" fmla="*/ 228359 h 409105"/>
                              <a:gd name="connsiteX74" fmla="*/ 590 w 337100"/>
                              <a:gd name="connsiteY74" fmla="*/ 216186 h 409105"/>
                              <a:gd name="connsiteX75" fmla="*/ 45984 w 337100"/>
                              <a:gd name="connsiteY75" fmla="*/ 99662 h 409105"/>
                              <a:gd name="connsiteX76" fmla="*/ 60002 w 337100"/>
                              <a:gd name="connsiteY76" fmla="*/ 94075 h 409105"/>
                              <a:gd name="connsiteX77" fmla="*/ 97083 w 337100"/>
                              <a:gd name="connsiteY77" fmla="*/ 0 h 409105"/>
                              <a:gd name="connsiteX78" fmla="*/ 141956 w 337100"/>
                              <a:gd name="connsiteY78" fmla="*/ 44872 h 409105"/>
                              <a:gd name="connsiteX79" fmla="*/ 97083 w 337100"/>
                              <a:gd name="connsiteY79" fmla="*/ 89743 h 409105"/>
                              <a:gd name="connsiteX80" fmla="*/ 52211 w 337100"/>
                              <a:gd name="connsiteY80" fmla="*/ 44872 h 409105"/>
                              <a:gd name="connsiteX81" fmla="*/ 97083 w 337100"/>
                              <a:gd name="connsiteY81" fmla="*/ 0 h 409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37100" h="409105">
                                <a:moveTo>
                                  <a:pt x="245907" y="305127"/>
                                </a:moveTo>
                                <a:cubicBezTo>
                                  <a:pt x="253225" y="305127"/>
                                  <a:pt x="259157" y="311023"/>
                                  <a:pt x="259157" y="318295"/>
                                </a:cubicBezTo>
                                <a:cubicBezTo>
                                  <a:pt x="259157" y="325568"/>
                                  <a:pt x="253225" y="331464"/>
                                  <a:pt x="245907" y="331464"/>
                                </a:cubicBezTo>
                                <a:cubicBezTo>
                                  <a:pt x="238590" y="331464"/>
                                  <a:pt x="232658" y="325568"/>
                                  <a:pt x="232658" y="318295"/>
                                </a:cubicBezTo>
                                <a:cubicBezTo>
                                  <a:pt x="232658" y="311023"/>
                                  <a:pt x="238590" y="305127"/>
                                  <a:pt x="245907" y="305127"/>
                                </a:cubicBezTo>
                                <a:close/>
                                <a:moveTo>
                                  <a:pt x="245907" y="297304"/>
                                </a:moveTo>
                                <a:cubicBezTo>
                                  <a:pt x="234242" y="297304"/>
                                  <a:pt x="224786" y="306702"/>
                                  <a:pt x="224786" y="318295"/>
                                </a:cubicBezTo>
                                <a:cubicBezTo>
                                  <a:pt x="224786" y="329889"/>
                                  <a:pt x="234242" y="339287"/>
                                  <a:pt x="245907" y="339287"/>
                                </a:cubicBezTo>
                                <a:cubicBezTo>
                                  <a:pt x="257572" y="339287"/>
                                  <a:pt x="267029" y="329889"/>
                                  <a:pt x="267029" y="318295"/>
                                </a:cubicBezTo>
                                <a:cubicBezTo>
                                  <a:pt x="267029" y="306702"/>
                                  <a:pt x="257572" y="297304"/>
                                  <a:pt x="245907" y="297304"/>
                                </a:cubicBezTo>
                                <a:close/>
                                <a:moveTo>
                                  <a:pt x="245907" y="287569"/>
                                </a:moveTo>
                                <a:cubicBezTo>
                                  <a:pt x="262982" y="287569"/>
                                  <a:pt x="276824" y="301326"/>
                                  <a:pt x="276824" y="318295"/>
                                </a:cubicBezTo>
                                <a:cubicBezTo>
                                  <a:pt x="276824" y="335265"/>
                                  <a:pt x="262982" y="349022"/>
                                  <a:pt x="245907" y="349022"/>
                                </a:cubicBezTo>
                                <a:cubicBezTo>
                                  <a:pt x="228833" y="349022"/>
                                  <a:pt x="214991" y="335265"/>
                                  <a:pt x="214991" y="318295"/>
                                </a:cubicBezTo>
                                <a:cubicBezTo>
                                  <a:pt x="214991" y="301326"/>
                                  <a:pt x="228833" y="287569"/>
                                  <a:pt x="245907" y="287569"/>
                                </a:cubicBezTo>
                                <a:close/>
                                <a:moveTo>
                                  <a:pt x="245907" y="270010"/>
                                </a:moveTo>
                                <a:cubicBezTo>
                                  <a:pt x="219076" y="270010"/>
                                  <a:pt x="197325" y="291628"/>
                                  <a:pt x="197325" y="318295"/>
                                </a:cubicBezTo>
                                <a:cubicBezTo>
                                  <a:pt x="197325" y="344962"/>
                                  <a:pt x="219076" y="366580"/>
                                  <a:pt x="245907" y="366580"/>
                                </a:cubicBezTo>
                                <a:cubicBezTo>
                                  <a:pt x="272739" y="366580"/>
                                  <a:pt x="294490" y="344962"/>
                                  <a:pt x="294490" y="318295"/>
                                </a:cubicBezTo>
                                <a:cubicBezTo>
                                  <a:pt x="294490" y="291628"/>
                                  <a:pt x="272739" y="270010"/>
                                  <a:pt x="245907" y="270010"/>
                                </a:cubicBezTo>
                                <a:close/>
                                <a:moveTo>
                                  <a:pt x="248151" y="229441"/>
                                </a:moveTo>
                                <a:cubicBezTo>
                                  <a:pt x="251723" y="229220"/>
                                  <a:pt x="255939" y="229764"/>
                                  <a:pt x="258427" y="233629"/>
                                </a:cubicBezTo>
                                <a:cubicBezTo>
                                  <a:pt x="269871" y="251865"/>
                                  <a:pt x="272861" y="260728"/>
                                  <a:pt x="300869" y="252208"/>
                                </a:cubicBezTo>
                                <a:cubicBezTo>
                                  <a:pt x="316034" y="249603"/>
                                  <a:pt x="318058" y="262835"/>
                                  <a:pt x="316061" y="268348"/>
                                </a:cubicBezTo>
                                <a:cubicBezTo>
                                  <a:pt x="310188" y="284566"/>
                                  <a:pt x="309038" y="299556"/>
                                  <a:pt x="328799" y="307220"/>
                                </a:cubicBezTo>
                                <a:cubicBezTo>
                                  <a:pt x="340946" y="312909"/>
                                  <a:pt x="338242" y="325816"/>
                                  <a:pt x="330392" y="330398"/>
                                </a:cubicBezTo>
                                <a:cubicBezTo>
                                  <a:pt x="312861" y="338921"/>
                                  <a:pt x="305096" y="349518"/>
                                  <a:pt x="312641" y="368892"/>
                                </a:cubicBezTo>
                                <a:cubicBezTo>
                                  <a:pt x="316136" y="384557"/>
                                  <a:pt x="303679" y="388018"/>
                                  <a:pt x="295542" y="385457"/>
                                </a:cubicBezTo>
                                <a:cubicBezTo>
                                  <a:pt x="272977" y="377020"/>
                                  <a:pt x="263863" y="392221"/>
                                  <a:pt x="257195" y="403241"/>
                                </a:cubicBezTo>
                                <a:cubicBezTo>
                                  <a:pt x="249554" y="414095"/>
                                  <a:pt x="235913" y="408177"/>
                                  <a:pt x="234307" y="399270"/>
                                </a:cubicBezTo>
                                <a:cubicBezTo>
                                  <a:pt x="229313" y="384338"/>
                                  <a:pt x="211805" y="379891"/>
                                  <a:pt x="198714" y="383248"/>
                                </a:cubicBezTo>
                                <a:cubicBezTo>
                                  <a:pt x="183140" y="390066"/>
                                  <a:pt x="178054" y="374109"/>
                                  <a:pt x="179863" y="368477"/>
                                </a:cubicBezTo>
                                <a:cubicBezTo>
                                  <a:pt x="188380" y="341157"/>
                                  <a:pt x="181413" y="337395"/>
                                  <a:pt x="163947" y="326756"/>
                                </a:cubicBezTo>
                                <a:cubicBezTo>
                                  <a:pt x="154936" y="320413"/>
                                  <a:pt x="155740" y="312119"/>
                                  <a:pt x="163169" y="307239"/>
                                </a:cubicBezTo>
                                <a:cubicBezTo>
                                  <a:pt x="186104" y="295994"/>
                                  <a:pt x="188226" y="285263"/>
                                  <a:pt x="181611" y="266408"/>
                                </a:cubicBezTo>
                                <a:cubicBezTo>
                                  <a:pt x="178633" y="256570"/>
                                  <a:pt x="187547" y="248225"/>
                                  <a:pt x="198685" y="251526"/>
                                </a:cubicBezTo>
                                <a:cubicBezTo>
                                  <a:pt x="215395" y="257680"/>
                                  <a:pt x="230511" y="252838"/>
                                  <a:pt x="239567" y="235217"/>
                                </a:cubicBezTo>
                                <a:cubicBezTo>
                                  <a:pt x="241287" y="231544"/>
                                  <a:pt x="244578" y="229662"/>
                                  <a:pt x="248151" y="229441"/>
                                </a:cubicBezTo>
                                <a:close/>
                                <a:moveTo>
                                  <a:pt x="60002" y="94075"/>
                                </a:moveTo>
                                <a:lnTo>
                                  <a:pt x="91256" y="94075"/>
                                </a:lnTo>
                                <a:lnTo>
                                  <a:pt x="84235" y="108119"/>
                                </a:lnTo>
                                <a:lnTo>
                                  <a:pt x="92163" y="122307"/>
                                </a:lnTo>
                                <a:cubicBezTo>
                                  <a:pt x="92133" y="156727"/>
                                  <a:pt x="92193" y="174598"/>
                                  <a:pt x="92163" y="209018"/>
                                </a:cubicBezTo>
                                <a:lnTo>
                                  <a:pt x="107316" y="209018"/>
                                </a:lnTo>
                                <a:cubicBezTo>
                                  <a:pt x="107286" y="174598"/>
                                  <a:pt x="107346" y="156908"/>
                                  <a:pt x="107316" y="122487"/>
                                </a:cubicBezTo>
                                <a:lnTo>
                                  <a:pt x="115155" y="108119"/>
                                </a:lnTo>
                                <a:lnTo>
                                  <a:pt x="108133" y="94075"/>
                                </a:lnTo>
                                <a:lnTo>
                                  <a:pt x="139294" y="94075"/>
                                </a:lnTo>
                                <a:cubicBezTo>
                                  <a:pt x="144769" y="94075"/>
                                  <a:pt x="150946" y="95296"/>
                                  <a:pt x="153312" y="99662"/>
                                </a:cubicBezTo>
                                <a:lnTo>
                                  <a:pt x="202062" y="214742"/>
                                </a:lnTo>
                                <a:cubicBezTo>
                                  <a:pt x="204060" y="219580"/>
                                  <a:pt x="201758" y="225119"/>
                                  <a:pt x="196921" y="227117"/>
                                </a:cubicBezTo>
                                <a:lnTo>
                                  <a:pt x="182138" y="233222"/>
                                </a:lnTo>
                                <a:cubicBezTo>
                                  <a:pt x="177301" y="235219"/>
                                  <a:pt x="171761" y="232917"/>
                                  <a:pt x="169763" y="228080"/>
                                </a:cubicBezTo>
                                <a:lnTo>
                                  <a:pt x="159351" y="209249"/>
                                </a:lnTo>
                                <a:lnTo>
                                  <a:pt x="159133" y="295813"/>
                                </a:lnTo>
                                <a:lnTo>
                                  <a:pt x="154108" y="299482"/>
                                </a:lnTo>
                                <a:cubicBezTo>
                                  <a:pt x="151378" y="301196"/>
                                  <a:pt x="148280" y="302900"/>
                                  <a:pt x="144787" y="304613"/>
                                </a:cubicBezTo>
                                <a:cubicBezTo>
                                  <a:pt x="135733" y="310559"/>
                                  <a:pt x="134753" y="320667"/>
                                  <a:pt x="145734" y="328396"/>
                                </a:cubicBezTo>
                                <a:lnTo>
                                  <a:pt x="153104" y="332938"/>
                                </a:lnTo>
                                <a:lnTo>
                                  <a:pt x="159139" y="337084"/>
                                </a:lnTo>
                                <a:cubicBezTo>
                                  <a:pt x="159142" y="355886"/>
                                  <a:pt x="159145" y="374689"/>
                                  <a:pt x="159148" y="393491"/>
                                </a:cubicBezTo>
                                <a:cubicBezTo>
                                  <a:pt x="159148" y="401817"/>
                                  <a:pt x="152047" y="408116"/>
                                  <a:pt x="141666" y="408116"/>
                                </a:cubicBezTo>
                                <a:lnTo>
                                  <a:pt x="131078" y="408116"/>
                                </a:lnTo>
                                <a:cubicBezTo>
                                  <a:pt x="122424" y="408116"/>
                                  <a:pt x="115410" y="401367"/>
                                  <a:pt x="115410" y="393042"/>
                                </a:cubicBezTo>
                                <a:lnTo>
                                  <a:pt x="115410" y="266936"/>
                                </a:lnTo>
                                <a:lnTo>
                                  <a:pt x="84189" y="266936"/>
                                </a:lnTo>
                                <a:lnTo>
                                  <a:pt x="84189" y="393042"/>
                                </a:lnTo>
                                <a:cubicBezTo>
                                  <a:pt x="84189" y="401367"/>
                                  <a:pt x="77175" y="408116"/>
                                  <a:pt x="68522" y="408116"/>
                                </a:cubicBezTo>
                                <a:lnTo>
                                  <a:pt x="57934" y="408116"/>
                                </a:lnTo>
                                <a:cubicBezTo>
                                  <a:pt x="42947" y="408693"/>
                                  <a:pt x="40001" y="400613"/>
                                  <a:pt x="40001" y="392286"/>
                                </a:cubicBezTo>
                                <a:cubicBezTo>
                                  <a:pt x="40208" y="359535"/>
                                  <a:pt x="39843" y="236921"/>
                                  <a:pt x="39890" y="209878"/>
                                </a:cubicBezTo>
                                <a:lnTo>
                                  <a:pt x="33367" y="228301"/>
                                </a:lnTo>
                                <a:cubicBezTo>
                                  <a:pt x="31552" y="233210"/>
                                  <a:pt x="26104" y="235719"/>
                                  <a:pt x="21195" y="233904"/>
                                </a:cubicBezTo>
                                <a:lnTo>
                                  <a:pt x="6192" y="228359"/>
                                </a:lnTo>
                                <a:cubicBezTo>
                                  <a:pt x="1283" y="226545"/>
                                  <a:pt x="-1224" y="221095"/>
                                  <a:pt x="590" y="216186"/>
                                </a:cubicBezTo>
                                <a:lnTo>
                                  <a:pt x="45984" y="99662"/>
                                </a:lnTo>
                                <a:cubicBezTo>
                                  <a:pt x="47739" y="94990"/>
                                  <a:pt x="54529" y="94075"/>
                                  <a:pt x="60002" y="94075"/>
                                </a:cubicBezTo>
                                <a:close/>
                                <a:moveTo>
                                  <a:pt x="97083" y="0"/>
                                </a:moveTo>
                                <a:cubicBezTo>
                                  <a:pt x="121866" y="0"/>
                                  <a:pt x="141956" y="20090"/>
                                  <a:pt x="141956" y="44872"/>
                                </a:cubicBezTo>
                                <a:cubicBezTo>
                                  <a:pt x="141956" y="69654"/>
                                  <a:pt x="121866" y="89743"/>
                                  <a:pt x="97083" y="89743"/>
                                </a:cubicBezTo>
                                <a:cubicBezTo>
                                  <a:pt x="72301" y="89743"/>
                                  <a:pt x="52211" y="69654"/>
                                  <a:pt x="52211" y="44872"/>
                                </a:cubicBezTo>
                                <a:cubicBezTo>
                                  <a:pt x="52211" y="20090"/>
                                  <a:pt x="72301" y="0"/>
                                  <a:pt x="97083" y="0"/>
                                </a:cubicBezTo>
                                <a:close/>
                              </a:path>
                            </a:pathLst>
                          </a:custGeom>
                          <a:solidFill>
                            <a:schemeClr val="bg1"/>
                          </a:solidFill>
                          <a:ln w="0">
                            <a:noFill/>
                            <a:prstDash val="solid"/>
                            <a:round/>
                            <a:headEnd/>
                            <a:tailEnd/>
                          </a:ln>
                          <a:effectLst/>
                        </p:spPr>
                        <p:txBody>
                          <a:bodyPr vert="horz" wrap="square" lIns="91440" tIns="45720" rIns="91440" bIns="45720" numCol="1" anchor="t" anchorCtr="0" compatLnSpc="1">
                            <a:prstTxWarp prst="textNoShape">
                              <a:avLst/>
                            </a:prstTxWarp>
                            <a:noAutofit/>
                          </a:bodyPr>
                          <a:lstStyle/>
                          <a:p>
                            <a:endParaRPr lang="en-US" kern="0">
                              <a:solidFill>
                                <a:prstClr val="black"/>
                              </a:solidFill>
                              <a:latin typeface="Arial" panose="020B0604020202020204" pitchFamily="34" charset="0"/>
                              <a:cs typeface="Arial" panose="020B0604020202020204" pitchFamily="34" charset="0"/>
                            </a:endParaRPr>
                          </a:p>
                        </p:txBody>
                      </p:sp>
                      <p:sp>
                        <p:nvSpPr>
                          <p:cNvPr id="39" name="Freeform 38"/>
                          <p:cNvSpPr/>
                          <p:nvPr/>
                        </p:nvSpPr>
                        <p:spPr>
                          <a:xfrm>
                            <a:off x="2370202" y="2124932"/>
                            <a:ext cx="295589" cy="290914"/>
                          </a:xfrm>
                          <a:custGeom>
                            <a:avLst/>
                            <a:gdLst>
                              <a:gd name="connsiteX0" fmla="*/ 1724555 w 4541520"/>
                              <a:gd name="connsiteY0" fmla="*/ 3444147 h 4469672"/>
                              <a:gd name="connsiteX1" fmla="*/ 1692275 w 4541520"/>
                              <a:gd name="connsiteY1" fmla="*/ 3476427 h 4469672"/>
                              <a:gd name="connsiteX2" fmla="*/ 1692275 w 4541520"/>
                              <a:gd name="connsiteY2" fmla="*/ 3605542 h 4469672"/>
                              <a:gd name="connsiteX3" fmla="*/ 1724555 w 4541520"/>
                              <a:gd name="connsiteY3" fmla="*/ 3637822 h 4469672"/>
                              <a:gd name="connsiteX4" fmla="*/ 2002895 w 4541520"/>
                              <a:gd name="connsiteY4" fmla="*/ 3637822 h 4469672"/>
                              <a:gd name="connsiteX5" fmla="*/ 2035175 w 4541520"/>
                              <a:gd name="connsiteY5" fmla="*/ 3605542 h 4469672"/>
                              <a:gd name="connsiteX6" fmla="*/ 2035175 w 4541520"/>
                              <a:gd name="connsiteY6" fmla="*/ 3476427 h 4469672"/>
                              <a:gd name="connsiteX7" fmla="*/ 2002895 w 4541520"/>
                              <a:gd name="connsiteY7" fmla="*/ 3444147 h 4469672"/>
                              <a:gd name="connsiteX8" fmla="*/ 663417 w 4541520"/>
                              <a:gd name="connsiteY8" fmla="*/ 2149382 h 4469672"/>
                              <a:gd name="connsiteX9" fmla="*/ 663417 w 4541520"/>
                              <a:gd name="connsiteY9" fmla="*/ 4079292 h 4469672"/>
                              <a:gd name="connsiteX10" fmla="*/ 813163 w 4541520"/>
                              <a:gd name="connsiteY10" fmla="*/ 4229038 h 4469672"/>
                              <a:gd name="connsiteX11" fmla="*/ 1556386 w 4541520"/>
                              <a:gd name="connsiteY11" fmla="*/ 4229038 h 4469672"/>
                              <a:gd name="connsiteX12" fmla="*/ 1556386 w 4541520"/>
                              <a:gd name="connsiteY12" fmla="*/ 3088556 h 4469672"/>
                              <a:gd name="connsiteX13" fmla="*/ 1832620 w 4541520"/>
                              <a:gd name="connsiteY13" fmla="*/ 2812322 h 4469672"/>
                              <a:gd name="connsiteX14" fmla="*/ 2708901 w 4541520"/>
                              <a:gd name="connsiteY14" fmla="*/ 2812322 h 4469672"/>
                              <a:gd name="connsiteX15" fmla="*/ 2985135 w 4541520"/>
                              <a:gd name="connsiteY15" fmla="*/ 3088556 h 4469672"/>
                              <a:gd name="connsiteX16" fmla="*/ 2985135 w 4541520"/>
                              <a:gd name="connsiteY16" fmla="*/ 4229038 h 4469672"/>
                              <a:gd name="connsiteX17" fmla="*/ 3728358 w 4541520"/>
                              <a:gd name="connsiteY17" fmla="*/ 4229038 h 4469672"/>
                              <a:gd name="connsiteX18" fmla="*/ 3878104 w 4541520"/>
                              <a:gd name="connsiteY18" fmla="*/ 4079292 h 4469672"/>
                              <a:gd name="connsiteX19" fmla="*/ 3878104 w 4541520"/>
                              <a:gd name="connsiteY19" fmla="*/ 2149382 h 4469672"/>
                              <a:gd name="connsiteX20" fmla="*/ 2297753 w 4541520"/>
                              <a:gd name="connsiteY20" fmla="*/ 754922 h 4469672"/>
                              <a:gd name="connsiteX21" fmla="*/ 2297753 w 4541520"/>
                              <a:gd name="connsiteY21" fmla="*/ 1154972 h 4469672"/>
                              <a:gd name="connsiteX22" fmla="*/ 3148653 w 4541520"/>
                              <a:gd name="connsiteY22" fmla="*/ 1154972 h 4469672"/>
                              <a:gd name="connsiteX23" fmla="*/ 2809370 w 4541520"/>
                              <a:gd name="connsiteY23" fmla="*/ 754922 h 4469672"/>
                              <a:gd name="connsiteX24" fmla="*/ 1717862 w 4541520"/>
                              <a:gd name="connsiteY24" fmla="*/ 754922 h 4469672"/>
                              <a:gd name="connsiteX25" fmla="*/ 1378579 w 4541520"/>
                              <a:gd name="connsiteY25" fmla="*/ 1154972 h 4469672"/>
                              <a:gd name="connsiteX26" fmla="*/ 2229479 w 4541520"/>
                              <a:gd name="connsiteY26" fmla="*/ 1154972 h 4469672"/>
                              <a:gd name="connsiteX27" fmla="*/ 2229479 w 4541520"/>
                              <a:gd name="connsiteY27" fmla="*/ 754922 h 4469672"/>
                              <a:gd name="connsiteX28" fmla="*/ 2297753 w 4541520"/>
                              <a:gd name="connsiteY28" fmla="*/ 151672 h 4469672"/>
                              <a:gd name="connsiteX29" fmla="*/ 2297753 w 4541520"/>
                              <a:gd name="connsiteY29" fmla="*/ 662846 h 4469672"/>
                              <a:gd name="connsiteX30" fmla="*/ 2731281 w 4541520"/>
                              <a:gd name="connsiteY30" fmla="*/ 662846 h 4469672"/>
                              <a:gd name="connsiteX31" fmla="*/ 2229479 w 4541520"/>
                              <a:gd name="connsiteY31" fmla="*/ 151672 h 4469672"/>
                              <a:gd name="connsiteX32" fmla="*/ 1795952 w 4541520"/>
                              <a:gd name="connsiteY32" fmla="*/ 662846 h 4469672"/>
                              <a:gd name="connsiteX33" fmla="*/ 2229479 w 4541520"/>
                              <a:gd name="connsiteY33" fmla="*/ 662846 h 4469672"/>
                              <a:gd name="connsiteX34" fmla="*/ 2260938 w 4541520"/>
                              <a:gd name="connsiteY34" fmla="*/ 63 h 4469672"/>
                              <a:gd name="connsiteX35" fmla="*/ 2401729 w 4541520"/>
                              <a:gd name="connsiteY35" fmla="*/ 90550 h 4469672"/>
                              <a:gd name="connsiteX36" fmla="*/ 2867034 w 4541520"/>
                              <a:gd name="connsiteY36" fmla="*/ 603807 h 4469672"/>
                              <a:gd name="connsiteX37" fmla="*/ 3106102 w 4541520"/>
                              <a:gd name="connsiteY37" fmla="*/ 603951 h 4469672"/>
                              <a:gd name="connsiteX38" fmla="*/ 3106102 w 4541520"/>
                              <a:gd name="connsiteY38" fmla="*/ 177865 h 4469672"/>
                              <a:gd name="connsiteX39" fmla="*/ 3176746 w 4541520"/>
                              <a:gd name="connsiteY39" fmla="*/ 107221 h 4469672"/>
                              <a:gd name="connsiteX40" fmla="*/ 3602196 w 4541520"/>
                              <a:gd name="connsiteY40" fmla="*/ 107221 h 4469672"/>
                              <a:gd name="connsiteX41" fmla="*/ 3672840 w 4541520"/>
                              <a:gd name="connsiteY41" fmla="*/ 177865 h 4469672"/>
                              <a:gd name="connsiteX42" fmla="*/ 3672840 w 4541520"/>
                              <a:gd name="connsiteY42" fmla="*/ 604292 h 4469672"/>
                              <a:gd name="connsiteX43" fmla="*/ 3896678 w 4541520"/>
                              <a:gd name="connsiteY43" fmla="*/ 604427 h 4469672"/>
                              <a:gd name="connsiteX44" fmla="*/ 4541520 w 4541520"/>
                              <a:gd name="connsiteY44" fmla="*/ 2149382 h 4469672"/>
                              <a:gd name="connsiteX45" fmla="*/ 4132898 w 4541520"/>
                              <a:gd name="connsiteY45" fmla="*/ 2149382 h 4469672"/>
                              <a:gd name="connsiteX46" fmla="*/ 4132898 w 4541520"/>
                              <a:gd name="connsiteY46" fmla="*/ 4110896 h 4469672"/>
                              <a:gd name="connsiteX47" fmla="*/ 3774122 w 4541520"/>
                              <a:gd name="connsiteY47" fmla="*/ 4469672 h 4469672"/>
                              <a:gd name="connsiteX48" fmla="*/ 767399 w 4541520"/>
                              <a:gd name="connsiteY48" fmla="*/ 4469672 h 4469672"/>
                              <a:gd name="connsiteX49" fmla="*/ 408623 w 4541520"/>
                              <a:gd name="connsiteY49" fmla="*/ 4110896 h 4469672"/>
                              <a:gd name="connsiteX50" fmla="*/ 408623 w 4541520"/>
                              <a:gd name="connsiteY50" fmla="*/ 2149382 h 4469672"/>
                              <a:gd name="connsiteX51" fmla="*/ 0 w 4541520"/>
                              <a:gd name="connsiteY51" fmla="*/ 2149382 h 4469672"/>
                              <a:gd name="connsiteX52" fmla="*/ 732473 w 4541520"/>
                              <a:gd name="connsiteY52" fmla="*/ 602522 h 4469672"/>
                              <a:gd name="connsiteX53" fmla="*/ 1667326 w 4541520"/>
                              <a:gd name="connsiteY53" fmla="*/ 603085 h 4469672"/>
                              <a:gd name="connsiteX54" fmla="*/ 2111216 w 4541520"/>
                              <a:gd name="connsiteY54" fmla="*/ 88170 h 4469672"/>
                              <a:gd name="connsiteX55" fmla="*/ 2260938 w 4541520"/>
                              <a:gd name="connsiteY55" fmla="*/ 63 h 4469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541520" h="4469672">
                                <a:moveTo>
                                  <a:pt x="1724555" y="3444147"/>
                                </a:moveTo>
                                <a:cubicBezTo>
                                  <a:pt x="1706727" y="3444147"/>
                                  <a:pt x="1692275" y="3458599"/>
                                  <a:pt x="1692275" y="3476427"/>
                                </a:cubicBezTo>
                                <a:lnTo>
                                  <a:pt x="1692275" y="3605542"/>
                                </a:lnTo>
                                <a:cubicBezTo>
                                  <a:pt x="1692275" y="3623370"/>
                                  <a:pt x="1706727" y="3637822"/>
                                  <a:pt x="1724555" y="3637822"/>
                                </a:cubicBezTo>
                                <a:lnTo>
                                  <a:pt x="2002895" y="3637822"/>
                                </a:lnTo>
                                <a:cubicBezTo>
                                  <a:pt x="2020723" y="3637822"/>
                                  <a:pt x="2035175" y="3623370"/>
                                  <a:pt x="2035175" y="3605542"/>
                                </a:cubicBezTo>
                                <a:lnTo>
                                  <a:pt x="2035175" y="3476427"/>
                                </a:lnTo>
                                <a:cubicBezTo>
                                  <a:pt x="2035175" y="3458599"/>
                                  <a:pt x="2020723" y="3444147"/>
                                  <a:pt x="2002895" y="3444147"/>
                                </a:cubicBezTo>
                                <a:close/>
                                <a:moveTo>
                                  <a:pt x="663417" y="2149382"/>
                                </a:moveTo>
                                <a:lnTo>
                                  <a:pt x="663417" y="4079292"/>
                                </a:lnTo>
                                <a:cubicBezTo>
                                  <a:pt x="663417" y="4161994"/>
                                  <a:pt x="730461" y="4229038"/>
                                  <a:pt x="813163" y="4229038"/>
                                </a:cubicBezTo>
                                <a:lnTo>
                                  <a:pt x="1556386" y="4229038"/>
                                </a:lnTo>
                                <a:lnTo>
                                  <a:pt x="1556386" y="3088556"/>
                                </a:lnTo>
                                <a:cubicBezTo>
                                  <a:pt x="1556386" y="2935996"/>
                                  <a:pt x="1680060" y="2812322"/>
                                  <a:pt x="1832620" y="2812322"/>
                                </a:cubicBezTo>
                                <a:lnTo>
                                  <a:pt x="2708901" y="2812322"/>
                                </a:lnTo>
                                <a:cubicBezTo>
                                  <a:pt x="2861461" y="2812322"/>
                                  <a:pt x="2985135" y="2935996"/>
                                  <a:pt x="2985135" y="3088556"/>
                                </a:cubicBezTo>
                                <a:lnTo>
                                  <a:pt x="2985135" y="4229038"/>
                                </a:lnTo>
                                <a:lnTo>
                                  <a:pt x="3728358" y="4229038"/>
                                </a:lnTo>
                                <a:cubicBezTo>
                                  <a:pt x="3811060" y="4229038"/>
                                  <a:pt x="3878104" y="4161994"/>
                                  <a:pt x="3878104" y="4079292"/>
                                </a:cubicBezTo>
                                <a:lnTo>
                                  <a:pt x="3878104" y="2149382"/>
                                </a:lnTo>
                                <a:close/>
                                <a:moveTo>
                                  <a:pt x="2297753" y="754922"/>
                                </a:moveTo>
                                <a:lnTo>
                                  <a:pt x="2297753" y="1154972"/>
                                </a:lnTo>
                                <a:lnTo>
                                  <a:pt x="3148653" y="1154972"/>
                                </a:lnTo>
                                <a:lnTo>
                                  <a:pt x="2809370" y="754922"/>
                                </a:lnTo>
                                <a:close/>
                                <a:moveTo>
                                  <a:pt x="1717862" y="754922"/>
                                </a:moveTo>
                                <a:lnTo>
                                  <a:pt x="1378579" y="1154972"/>
                                </a:lnTo>
                                <a:lnTo>
                                  <a:pt x="2229479" y="1154972"/>
                                </a:lnTo>
                                <a:lnTo>
                                  <a:pt x="2229479" y="754922"/>
                                </a:lnTo>
                                <a:close/>
                                <a:moveTo>
                                  <a:pt x="2297753" y="151672"/>
                                </a:moveTo>
                                <a:lnTo>
                                  <a:pt x="2297753" y="662846"/>
                                </a:lnTo>
                                <a:lnTo>
                                  <a:pt x="2731281" y="662846"/>
                                </a:lnTo>
                                <a:close/>
                                <a:moveTo>
                                  <a:pt x="2229479" y="151672"/>
                                </a:moveTo>
                                <a:lnTo>
                                  <a:pt x="1795952" y="662846"/>
                                </a:lnTo>
                                <a:lnTo>
                                  <a:pt x="2229479" y="662846"/>
                                </a:lnTo>
                                <a:close/>
                                <a:moveTo>
                                  <a:pt x="2260938" y="63"/>
                                </a:moveTo>
                                <a:cubicBezTo>
                                  <a:pt x="2307868" y="1650"/>
                                  <a:pt x="2353310" y="33003"/>
                                  <a:pt x="2401729" y="90550"/>
                                </a:cubicBezTo>
                                <a:lnTo>
                                  <a:pt x="2867034" y="603807"/>
                                </a:lnTo>
                                <a:lnTo>
                                  <a:pt x="3106102" y="603951"/>
                                </a:lnTo>
                                <a:lnTo>
                                  <a:pt x="3106102" y="177865"/>
                                </a:lnTo>
                                <a:cubicBezTo>
                                  <a:pt x="3106102" y="138849"/>
                                  <a:pt x="3137730" y="107221"/>
                                  <a:pt x="3176746" y="107221"/>
                                </a:cubicBezTo>
                                <a:lnTo>
                                  <a:pt x="3602196" y="107221"/>
                                </a:lnTo>
                                <a:cubicBezTo>
                                  <a:pt x="3641212" y="107221"/>
                                  <a:pt x="3672840" y="138849"/>
                                  <a:pt x="3672840" y="177865"/>
                                </a:cubicBezTo>
                                <a:lnTo>
                                  <a:pt x="3672840" y="604292"/>
                                </a:lnTo>
                                <a:lnTo>
                                  <a:pt x="3896678" y="604427"/>
                                </a:lnTo>
                                <a:lnTo>
                                  <a:pt x="4541520" y="2149382"/>
                                </a:lnTo>
                                <a:lnTo>
                                  <a:pt x="4132898" y="2149382"/>
                                </a:lnTo>
                                <a:lnTo>
                                  <a:pt x="4132898" y="4110896"/>
                                </a:lnTo>
                                <a:cubicBezTo>
                                  <a:pt x="4132898" y="4309043"/>
                                  <a:pt x="3972269" y="4469672"/>
                                  <a:pt x="3774122" y="4469672"/>
                                </a:cubicBezTo>
                                <a:lnTo>
                                  <a:pt x="767399" y="4469672"/>
                                </a:lnTo>
                                <a:cubicBezTo>
                                  <a:pt x="569252" y="4469672"/>
                                  <a:pt x="408623" y="4309043"/>
                                  <a:pt x="408623" y="4110896"/>
                                </a:cubicBezTo>
                                <a:lnTo>
                                  <a:pt x="408623" y="2149382"/>
                                </a:lnTo>
                                <a:lnTo>
                                  <a:pt x="0" y="2149382"/>
                                </a:lnTo>
                                <a:lnTo>
                                  <a:pt x="732473" y="602522"/>
                                </a:lnTo>
                                <a:lnTo>
                                  <a:pt x="1667326" y="603085"/>
                                </a:lnTo>
                                <a:lnTo>
                                  <a:pt x="2111216" y="88170"/>
                                </a:lnTo>
                                <a:cubicBezTo>
                                  <a:pt x="2165589" y="26654"/>
                                  <a:pt x="2214008" y="-1524"/>
                                  <a:pt x="2260938" y="63"/>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 name="Freeform 39"/>
                          <p:cNvSpPr/>
                          <p:nvPr/>
                        </p:nvSpPr>
                        <p:spPr>
                          <a:xfrm>
                            <a:off x="1564848" y="2148147"/>
                            <a:ext cx="199050" cy="244485"/>
                          </a:xfrm>
                          <a:custGeom>
                            <a:avLst/>
                            <a:gdLst>
                              <a:gd name="connsiteX0" fmla="*/ 0 w 264164"/>
                              <a:gd name="connsiteY0" fmla="*/ 228705 h 324464"/>
                              <a:gd name="connsiteX1" fmla="*/ 1850 w 264164"/>
                              <a:gd name="connsiteY1" fmla="*/ 228705 h 324464"/>
                              <a:gd name="connsiteX2" fmla="*/ 3374 w 264164"/>
                              <a:gd name="connsiteY2" fmla="*/ 230783 h 324464"/>
                              <a:gd name="connsiteX3" fmla="*/ 130954 w 264164"/>
                              <a:gd name="connsiteY3" fmla="*/ 263702 h 324464"/>
                              <a:gd name="connsiteX4" fmla="*/ 258533 w 264164"/>
                              <a:gd name="connsiteY4" fmla="*/ 230783 h 324464"/>
                              <a:gd name="connsiteX5" fmla="*/ 260057 w 264164"/>
                              <a:gd name="connsiteY5" fmla="*/ 228705 h 324464"/>
                              <a:gd name="connsiteX6" fmla="*/ 264164 w 264164"/>
                              <a:gd name="connsiteY6" fmla="*/ 228705 h 324464"/>
                              <a:gd name="connsiteX7" fmla="*/ 264164 w 264164"/>
                              <a:gd name="connsiteY7" fmla="*/ 289228 h 324464"/>
                              <a:gd name="connsiteX8" fmla="*/ 263330 w 264164"/>
                              <a:gd name="connsiteY8" fmla="*/ 289937 h 324464"/>
                              <a:gd name="connsiteX9" fmla="*/ 2346 w 264164"/>
                              <a:gd name="connsiteY9" fmla="*/ 289089 h 324464"/>
                              <a:gd name="connsiteX10" fmla="*/ 0 w 264164"/>
                              <a:gd name="connsiteY10" fmla="*/ 286897 h 324464"/>
                              <a:gd name="connsiteX11" fmla="*/ 0 w 264164"/>
                              <a:gd name="connsiteY11" fmla="*/ 151784 h 324464"/>
                              <a:gd name="connsiteX12" fmla="*/ 1850 w 264164"/>
                              <a:gd name="connsiteY12" fmla="*/ 151784 h 324464"/>
                              <a:gd name="connsiteX13" fmla="*/ 3374 w 264164"/>
                              <a:gd name="connsiteY13" fmla="*/ 153862 h 324464"/>
                              <a:gd name="connsiteX14" fmla="*/ 130954 w 264164"/>
                              <a:gd name="connsiteY14" fmla="*/ 186781 h 324464"/>
                              <a:gd name="connsiteX15" fmla="*/ 258533 w 264164"/>
                              <a:gd name="connsiteY15" fmla="*/ 153862 h 324464"/>
                              <a:gd name="connsiteX16" fmla="*/ 260057 w 264164"/>
                              <a:gd name="connsiteY16" fmla="*/ 151784 h 324464"/>
                              <a:gd name="connsiteX17" fmla="*/ 264164 w 264164"/>
                              <a:gd name="connsiteY17" fmla="*/ 151784 h 324464"/>
                              <a:gd name="connsiteX18" fmla="*/ 264164 w 264164"/>
                              <a:gd name="connsiteY18" fmla="*/ 212307 h 324464"/>
                              <a:gd name="connsiteX19" fmla="*/ 263330 w 264164"/>
                              <a:gd name="connsiteY19" fmla="*/ 213016 h 324464"/>
                              <a:gd name="connsiteX20" fmla="*/ 2346 w 264164"/>
                              <a:gd name="connsiteY20" fmla="*/ 212168 h 324464"/>
                              <a:gd name="connsiteX21" fmla="*/ 0 w 264164"/>
                              <a:gd name="connsiteY21" fmla="*/ 209976 h 324464"/>
                              <a:gd name="connsiteX22" fmla="*/ 0 w 264164"/>
                              <a:gd name="connsiteY22" fmla="*/ 74862 h 324464"/>
                              <a:gd name="connsiteX23" fmla="*/ 1850 w 264164"/>
                              <a:gd name="connsiteY23" fmla="*/ 74862 h 324464"/>
                              <a:gd name="connsiteX24" fmla="*/ 3374 w 264164"/>
                              <a:gd name="connsiteY24" fmla="*/ 76940 h 324464"/>
                              <a:gd name="connsiteX25" fmla="*/ 130954 w 264164"/>
                              <a:gd name="connsiteY25" fmla="*/ 109859 h 324464"/>
                              <a:gd name="connsiteX26" fmla="*/ 258533 w 264164"/>
                              <a:gd name="connsiteY26" fmla="*/ 76940 h 324464"/>
                              <a:gd name="connsiteX27" fmla="*/ 260057 w 264164"/>
                              <a:gd name="connsiteY27" fmla="*/ 74862 h 324464"/>
                              <a:gd name="connsiteX28" fmla="*/ 264164 w 264164"/>
                              <a:gd name="connsiteY28" fmla="*/ 74862 h 324464"/>
                              <a:gd name="connsiteX29" fmla="*/ 264164 w 264164"/>
                              <a:gd name="connsiteY29" fmla="*/ 135385 h 324464"/>
                              <a:gd name="connsiteX30" fmla="*/ 263330 w 264164"/>
                              <a:gd name="connsiteY30" fmla="*/ 136094 h 324464"/>
                              <a:gd name="connsiteX31" fmla="*/ 2346 w 264164"/>
                              <a:gd name="connsiteY31" fmla="*/ 135246 h 324464"/>
                              <a:gd name="connsiteX32" fmla="*/ 0 w 264164"/>
                              <a:gd name="connsiteY32" fmla="*/ 133054 h 324464"/>
                              <a:gd name="connsiteX33" fmla="*/ 132082 w 264164"/>
                              <a:gd name="connsiteY33" fmla="*/ 0 h 324464"/>
                              <a:gd name="connsiteX34" fmla="*/ 263035 w 264164"/>
                              <a:gd name="connsiteY34" fmla="*/ 46850 h 324464"/>
                              <a:gd name="connsiteX35" fmla="*/ 132082 w 264164"/>
                              <a:gd name="connsiteY35" fmla="*/ 93700 h 324464"/>
                              <a:gd name="connsiteX36" fmla="*/ 1129 w 264164"/>
                              <a:gd name="connsiteY36" fmla="*/ 46850 h 324464"/>
                              <a:gd name="connsiteX37" fmla="*/ 132082 w 264164"/>
                              <a:gd name="connsiteY37" fmla="*/ 0 h 32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64164" h="324464">
                                <a:moveTo>
                                  <a:pt x="0" y="228705"/>
                                </a:moveTo>
                                <a:lnTo>
                                  <a:pt x="1850" y="228705"/>
                                </a:lnTo>
                                <a:lnTo>
                                  <a:pt x="3374" y="230783"/>
                                </a:lnTo>
                                <a:cubicBezTo>
                                  <a:pt x="20287" y="249855"/>
                                  <a:pt x="71010" y="263702"/>
                                  <a:pt x="130954" y="263702"/>
                                </a:cubicBezTo>
                                <a:cubicBezTo>
                                  <a:pt x="190897" y="263702"/>
                                  <a:pt x="241620" y="249855"/>
                                  <a:pt x="258533" y="230783"/>
                                </a:cubicBezTo>
                                <a:lnTo>
                                  <a:pt x="260057" y="228705"/>
                                </a:lnTo>
                                <a:lnTo>
                                  <a:pt x="264164" y="228705"/>
                                </a:lnTo>
                                <a:lnTo>
                                  <a:pt x="264164" y="289228"/>
                                </a:lnTo>
                                <a:lnTo>
                                  <a:pt x="263330" y="289937"/>
                                </a:lnTo>
                                <a:cubicBezTo>
                                  <a:pt x="189813" y="342307"/>
                                  <a:pt x="50399" y="329418"/>
                                  <a:pt x="2346" y="289089"/>
                                </a:cubicBezTo>
                                <a:lnTo>
                                  <a:pt x="0" y="286897"/>
                                </a:lnTo>
                                <a:close/>
                                <a:moveTo>
                                  <a:pt x="0" y="151784"/>
                                </a:moveTo>
                                <a:lnTo>
                                  <a:pt x="1850" y="151784"/>
                                </a:lnTo>
                                <a:lnTo>
                                  <a:pt x="3374" y="153862"/>
                                </a:lnTo>
                                <a:cubicBezTo>
                                  <a:pt x="20287" y="172934"/>
                                  <a:pt x="71010" y="186781"/>
                                  <a:pt x="130954" y="186781"/>
                                </a:cubicBezTo>
                                <a:cubicBezTo>
                                  <a:pt x="190897" y="186781"/>
                                  <a:pt x="241620" y="172934"/>
                                  <a:pt x="258533" y="153862"/>
                                </a:cubicBezTo>
                                <a:lnTo>
                                  <a:pt x="260057" y="151784"/>
                                </a:lnTo>
                                <a:lnTo>
                                  <a:pt x="264164" y="151784"/>
                                </a:lnTo>
                                <a:lnTo>
                                  <a:pt x="264164" y="212307"/>
                                </a:lnTo>
                                <a:lnTo>
                                  <a:pt x="263330" y="213016"/>
                                </a:lnTo>
                                <a:cubicBezTo>
                                  <a:pt x="189813" y="265386"/>
                                  <a:pt x="50399" y="252497"/>
                                  <a:pt x="2346" y="212168"/>
                                </a:cubicBezTo>
                                <a:lnTo>
                                  <a:pt x="0" y="209976"/>
                                </a:lnTo>
                                <a:close/>
                                <a:moveTo>
                                  <a:pt x="0" y="74862"/>
                                </a:moveTo>
                                <a:lnTo>
                                  <a:pt x="1850" y="74862"/>
                                </a:lnTo>
                                <a:lnTo>
                                  <a:pt x="3374" y="76940"/>
                                </a:lnTo>
                                <a:cubicBezTo>
                                  <a:pt x="20287" y="96012"/>
                                  <a:pt x="71010" y="109859"/>
                                  <a:pt x="130954" y="109859"/>
                                </a:cubicBezTo>
                                <a:cubicBezTo>
                                  <a:pt x="190897" y="109859"/>
                                  <a:pt x="241620" y="96012"/>
                                  <a:pt x="258533" y="76940"/>
                                </a:cubicBezTo>
                                <a:lnTo>
                                  <a:pt x="260057" y="74862"/>
                                </a:lnTo>
                                <a:lnTo>
                                  <a:pt x="264164" y="74862"/>
                                </a:lnTo>
                                <a:lnTo>
                                  <a:pt x="264164" y="135385"/>
                                </a:lnTo>
                                <a:lnTo>
                                  <a:pt x="263330" y="136094"/>
                                </a:lnTo>
                                <a:cubicBezTo>
                                  <a:pt x="189813" y="188464"/>
                                  <a:pt x="50399" y="175575"/>
                                  <a:pt x="2346" y="135246"/>
                                </a:cubicBezTo>
                                <a:lnTo>
                                  <a:pt x="0" y="133054"/>
                                </a:lnTo>
                                <a:close/>
                                <a:moveTo>
                                  <a:pt x="132082" y="0"/>
                                </a:moveTo>
                                <a:cubicBezTo>
                                  <a:pt x="204405" y="0"/>
                                  <a:pt x="263035" y="20975"/>
                                  <a:pt x="263035" y="46850"/>
                                </a:cubicBezTo>
                                <a:cubicBezTo>
                                  <a:pt x="263035" y="72725"/>
                                  <a:pt x="204405" y="93700"/>
                                  <a:pt x="132082" y="93700"/>
                                </a:cubicBezTo>
                                <a:cubicBezTo>
                                  <a:pt x="59759" y="93700"/>
                                  <a:pt x="1129" y="72725"/>
                                  <a:pt x="1129" y="46850"/>
                                </a:cubicBezTo>
                                <a:cubicBezTo>
                                  <a:pt x="1129" y="20975"/>
                                  <a:pt x="59759" y="0"/>
                                  <a:pt x="132082"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grpSp>
              </p:grpSp>
            </p:grpSp>
          </p:grpSp>
        </p:grpSp>
        <p:grpSp>
          <p:nvGrpSpPr>
            <p:cNvPr id="68" name="Group 67"/>
            <p:cNvGrpSpPr/>
            <p:nvPr/>
          </p:nvGrpSpPr>
          <p:grpSpPr>
            <a:xfrm>
              <a:off x="4506435" y="1348187"/>
              <a:ext cx="3179131" cy="4325680"/>
              <a:chOff x="4506436" y="1348187"/>
              <a:chExt cx="3179131" cy="4325680"/>
            </a:xfrm>
          </p:grpSpPr>
          <p:sp>
            <p:nvSpPr>
              <p:cNvPr id="66" name="TextBox 65"/>
              <p:cNvSpPr txBox="1"/>
              <p:nvPr/>
            </p:nvSpPr>
            <p:spPr>
              <a:xfrm>
                <a:off x="4700436" y="4965981"/>
                <a:ext cx="2791130" cy="707886"/>
              </a:xfrm>
              <a:prstGeom prst="rect">
                <a:avLst/>
              </a:prstGeom>
              <a:noFill/>
              <a:ln>
                <a:noFill/>
              </a:ln>
              <a:effectLst/>
            </p:spPr>
            <p:txBody>
              <a:bodyPr wrap="square" rtlCol="0">
                <a:spAutoFit/>
              </a:bodyPr>
              <a:lstStyle/>
              <a:p>
                <a:pPr algn="ctr"/>
                <a:r>
                  <a:rPr lang="en-US" sz="1600" dirty="0">
                    <a:solidFill>
                      <a:srgbClr val="DF6447"/>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grpSp>
            <p:nvGrpSpPr>
              <p:cNvPr id="35" name="Group 34"/>
              <p:cNvGrpSpPr/>
              <p:nvPr/>
            </p:nvGrpSpPr>
            <p:grpSpPr>
              <a:xfrm>
                <a:off x="4506436" y="1348187"/>
                <a:ext cx="3179131" cy="3374954"/>
                <a:chOff x="4653901" y="1262036"/>
                <a:chExt cx="2884200" cy="3061856"/>
              </a:xfrm>
            </p:grpSpPr>
            <p:sp>
              <p:nvSpPr>
                <p:cNvPr id="28" name="Rectangle 27"/>
                <p:cNvSpPr/>
                <p:nvPr/>
              </p:nvSpPr>
              <p:spPr>
                <a:xfrm>
                  <a:off x="5338548" y="1304246"/>
                  <a:ext cx="1539645" cy="47421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53" name="Group 52"/>
                <p:cNvGrpSpPr/>
                <p:nvPr/>
              </p:nvGrpSpPr>
              <p:grpSpPr>
                <a:xfrm>
                  <a:off x="4653901" y="1262036"/>
                  <a:ext cx="2884200" cy="3061856"/>
                  <a:chOff x="4653901" y="1262036"/>
                  <a:chExt cx="2884200" cy="3061856"/>
                </a:xfrm>
              </p:grpSpPr>
              <p:grpSp>
                <p:nvGrpSpPr>
                  <p:cNvPr id="7" name="Group 6"/>
                  <p:cNvGrpSpPr/>
                  <p:nvPr/>
                </p:nvGrpSpPr>
                <p:grpSpPr>
                  <a:xfrm>
                    <a:off x="4653901" y="1262036"/>
                    <a:ext cx="2884200" cy="3061856"/>
                    <a:chOff x="4653901" y="1262036"/>
                    <a:chExt cx="2884200" cy="3061856"/>
                  </a:xfrm>
                </p:grpSpPr>
                <p:sp>
                  <p:nvSpPr>
                    <p:cNvPr id="12" name="Frame 11"/>
                    <p:cNvSpPr/>
                    <p:nvPr/>
                  </p:nvSpPr>
                  <p:spPr>
                    <a:xfrm>
                      <a:off x="4653901" y="1262036"/>
                      <a:ext cx="2884200" cy="3061856"/>
                    </a:xfrm>
                    <a:prstGeom prst="frame">
                      <a:avLst>
                        <a:gd name="adj1" fmla="val 6251"/>
                      </a:avLst>
                    </a:prstGeom>
                    <a:noFill/>
                    <a:ln w="6350">
                      <a:solidFill>
                        <a:srgbClr val="DF644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29" name="TextBox 28"/>
                    <p:cNvSpPr txBox="1"/>
                    <p:nvPr/>
                  </p:nvSpPr>
                  <p:spPr>
                    <a:xfrm>
                      <a:off x="5395441" y="1303187"/>
                      <a:ext cx="1425859" cy="369332"/>
                    </a:xfrm>
                    <a:prstGeom prst="rect">
                      <a:avLst/>
                    </a:prstGeom>
                    <a:solidFill>
                      <a:schemeClr val="bg1"/>
                    </a:solidFill>
                  </p:spPr>
                  <p:txBody>
                    <a:bodyPr wrap="square" rtlCol="0">
                      <a:spAutoFit/>
                    </a:bodyPr>
                    <a:lstStyle/>
                    <a:p>
                      <a:pPr algn="ctr"/>
                      <a:r>
                        <a:rPr lang="en-US" dirty="0">
                          <a:solidFill>
                            <a:schemeClr val="tx1">
                              <a:lumMod val="50000"/>
                              <a:lumOff val="50000"/>
                            </a:schemeClr>
                          </a:solidFill>
                          <a:latin typeface="Arial" panose="020B0604020202020204" pitchFamily="34" charset="0"/>
                          <a:cs typeface="Arial" panose="020B0604020202020204" pitchFamily="34" charset="0"/>
                        </a:rPr>
                        <a:t>Structured</a:t>
                      </a:r>
                    </a:p>
                  </p:txBody>
                </p:sp>
              </p:grpSp>
              <p:grpSp>
                <p:nvGrpSpPr>
                  <p:cNvPr id="37" name="Group 36"/>
                  <p:cNvGrpSpPr/>
                  <p:nvPr/>
                </p:nvGrpSpPr>
                <p:grpSpPr>
                  <a:xfrm>
                    <a:off x="4830672" y="2033280"/>
                    <a:ext cx="2530658" cy="1960787"/>
                    <a:chOff x="4834835" y="2033280"/>
                    <a:chExt cx="2530658" cy="1960787"/>
                  </a:xfrm>
                </p:grpSpPr>
                <p:sp>
                  <p:nvSpPr>
                    <p:cNvPr id="16" name="TextBox 15"/>
                    <p:cNvSpPr txBox="1"/>
                    <p:nvPr/>
                  </p:nvSpPr>
                  <p:spPr>
                    <a:xfrm>
                      <a:off x="4975107" y="3240163"/>
                      <a:ext cx="2193336" cy="753904"/>
                    </a:xfrm>
                    <a:prstGeom prst="rect">
                      <a:avLst/>
                    </a:prstGeom>
                    <a:noFill/>
                  </p:spPr>
                  <p:txBody>
                    <a:bodyPr wrap="square" rtlCol="0">
                      <a:spAutoFit/>
                    </a:bodyPr>
                    <a:lstStyle/>
                    <a:p>
                      <a:pPr algn="ctr"/>
                      <a:r>
                        <a:rPr lang="en-US" sz="1600" dirty="0" smtClean="0">
                          <a:solidFill>
                            <a:schemeClr val="bg1">
                              <a:lumMod val="50000"/>
                            </a:schemeClr>
                          </a:solidFill>
                          <a:latin typeface="Arial" panose="020B0604020202020204" pitchFamily="34" charset="0"/>
                          <a:cs typeface="Arial" panose="020B0604020202020204" pitchFamily="34" charset="0"/>
                        </a:rPr>
                        <a:t>Data that resides in fixed fields within a record or file.</a:t>
                      </a:r>
                      <a:endParaRPr lang="en-US" sz="1600" dirty="0">
                        <a:solidFill>
                          <a:schemeClr val="bg1">
                            <a:lumMod val="50000"/>
                          </a:schemeClr>
                        </a:solidFill>
                        <a:latin typeface="Arial" panose="020B0604020202020204" pitchFamily="34" charset="0"/>
                        <a:cs typeface="Arial" panose="020B0604020202020204" pitchFamily="34" charset="0"/>
                      </a:endParaRPr>
                    </a:p>
                  </p:txBody>
                </p:sp>
                <p:grpSp>
                  <p:nvGrpSpPr>
                    <p:cNvPr id="31" name="Group 30"/>
                    <p:cNvGrpSpPr/>
                    <p:nvPr/>
                  </p:nvGrpSpPr>
                  <p:grpSpPr>
                    <a:xfrm>
                      <a:off x="4834835" y="2033280"/>
                      <a:ext cx="2530658" cy="1212406"/>
                      <a:chOff x="4834835" y="2033280"/>
                      <a:chExt cx="2530658" cy="1212406"/>
                    </a:xfrm>
                  </p:grpSpPr>
                  <p:grpSp>
                    <p:nvGrpSpPr>
                      <p:cNvPr id="17" name="Group 16"/>
                      <p:cNvGrpSpPr/>
                      <p:nvPr/>
                    </p:nvGrpSpPr>
                    <p:grpSpPr>
                      <a:xfrm>
                        <a:off x="4893173" y="2575548"/>
                        <a:ext cx="2413983" cy="670138"/>
                        <a:chOff x="4943425" y="2575548"/>
                        <a:chExt cx="2413983" cy="670138"/>
                      </a:xfrm>
                    </p:grpSpPr>
                    <p:sp>
                      <p:nvSpPr>
                        <p:cNvPr id="25" name="TextBox 24"/>
                        <p:cNvSpPr txBox="1"/>
                        <p:nvPr/>
                      </p:nvSpPr>
                      <p:spPr>
                        <a:xfrm>
                          <a:off x="4943425" y="2575548"/>
                          <a:ext cx="671138" cy="474680"/>
                        </a:xfrm>
                        <a:prstGeom prst="rect">
                          <a:avLst/>
                        </a:prstGeom>
                        <a:noFill/>
                      </p:spPr>
                      <p:txBody>
                        <a:bodyPr wrap="square" rtlCol="0">
                          <a:spAutoFit/>
                        </a:bodyPr>
                        <a:lstStyle/>
                        <a:p>
                          <a:pPr algn="ctr"/>
                          <a:r>
                            <a:rPr lang="en-US" sz="1400" dirty="0" smtClean="0">
                              <a:solidFill>
                                <a:schemeClr val="bg1">
                                  <a:lumMod val="50000"/>
                                </a:schemeClr>
                              </a:solidFill>
                              <a:latin typeface="Arial" panose="020B0604020202020204" pitchFamily="34" charset="0"/>
                              <a:cs typeface="Arial" panose="020B0604020202020204" pitchFamily="34" charset="0"/>
                            </a:rPr>
                            <a:t>Analog data</a:t>
                          </a:r>
                          <a:endParaRPr lang="en-US" sz="1400" dirty="0">
                            <a:solidFill>
                              <a:schemeClr val="bg1">
                                <a:lumMod val="50000"/>
                              </a:schemeClr>
                            </a:solidFill>
                            <a:latin typeface="Arial" panose="020B0604020202020204" pitchFamily="34" charset="0"/>
                            <a:cs typeface="Arial" panose="020B0604020202020204" pitchFamily="34" charset="0"/>
                          </a:endParaRPr>
                        </a:p>
                      </p:txBody>
                    </p:sp>
                    <p:sp>
                      <p:nvSpPr>
                        <p:cNvPr id="26" name="TextBox 25"/>
                        <p:cNvSpPr txBox="1"/>
                        <p:nvPr/>
                      </p:nvSpPr>
                      <p:spPr>
                        <a:xfrm>
                          <a:off x="5466588" y="2575548"/>
                          <a:ext cx="1367740" cy="474681"/>
                        </a:xfrm>
                        <a:prstGeom prst="rect">
                          <a:avLst/>
                        </a:prstGeom>
                        <a:noFill/>
                      </p:spPr>
                      <p:txBody>
                        <a:bodyPr wrap="square" rtlCol="0">
                          <a:spAutoFit/>
                        </a:bodyPr>
                        <a:lstStyle/>
                        <a:p>
                          <a:pPr algn="ctr"/>
                          <a:r>
                            <a:rPr lang="en-US" sz="1400" dirty="0" smtClean="0">
                              <a:solidFill>
                                <a:schemeClr val="bg1">
                                  <a:lumMod val="50000"/>
                                </a:schemeClr>
                              </a:solidFill>
                              <a:latin typeface="Arial" panose="020B0604020202020204" pitchFamily="34" charset="0"/>
                              <a:cs typeface="Arial" panose="020B0604020202020204" pitchFamily="34" charset="0"/>
                            </a:rPr>
                            <a:t>GPS tracking information</a:t>
                          </a:r>
                          <a:endParaRPr lang="en-US" sz="1400" dirty="0">
                            <a:solidFill>
                              <a:schemeClr val="bg1">
                                <a:lumMod val="50000"/>
                              </a:schemeClr>
                            </a:solidFill>
                            <a:latin typeface="Arial" panose="020B0604020202020204" pitchFamily="34" charset="0"/>
                            <a:cs typeface="Arial" panose="020B0604020202020204" pitchFamily="34" charset="0"/>
                          </a:endParaRPr>
                        </a:p>
                      </p:txBody>
                    </p:sp>
                    <p:sp>
                      <p:nvSpPr>
                        <p:cNvPr id="27" name="TextBox 26"/>
                        <p:cNvSpPr txBox="1"/>
                        <p:nvPr/>
                      </p:nvSpPr>
                      <p:spPr>
                        <a:xfrm>
                          <a:off x="6502010" y="2575548"/>
                          <a:ext cx="855398" cy="670138"/>
                        </a:xfrm>
                        <a:prstGeom prst="rect">
                          <a:avLst/>
                        </a:prstGeom>
                        <a:noFill/>
                      </p:spPr>
                      <p:txBody>
                        <a:bodyPr wrap="square" rtlCol="0">
                          <a:spAutoFit/>
                        </a:bodyPr>
                        <a:lstStyle/>
                        <a:p>
                          <a:pPr algn="ctr"/>
                          <a:r>
                            <a:rPr lang="en-US" sz="1400" dirty="0" smtClean="0">
                              <a:solidFill>
                                <a:schemeClr val="bg1">
                                  <a:lumMod val="50000"/>
                                </a:schemeClr>
                              </a:solidFill>
                              <a:latin typeface="Arial" panose="020B0604020202020204" pitchFamily="34" charset="0"/>
                              <a:cs typeface="Arial" panose="020B0604020202020204" pitchFamily="34" charset="0"/>
                            </a:rPr>
                            <a:t>Audio/ video streams</a:t>
                          </a:r>
                          <a:endParaRPr lang="en-US" sz="1400" dirty="0">
                            <a:solidFill>
                              <a:schemeClr val="bg1">
                                <a:lumMod val="50000"/>
                              </a:schemeClr>
                            </a:solidFill>
                            <a:latin typeface="Arial" panose="020B0604020202020204" pitchFamily="34" charset="0"/>
                            <a:cs typeface="Arial" panose="020B0604020202020204" pitchFamily="34" charset="0"/>
                          </a:endParaRPr>
                        </a:p>
                      </p:txBody>
                    </p:sp>
                  </p:grpSp>
                  <p:grpSp>
                    <p:nvGrpSpPr>
                      <p:cNvPr id="11" name="Group 10"/>
                      <p:cNvGrpSpPr/>
                      <p:nvPr/>
                    </p:nvGrpSpPr>
                    <p:grpSpPr>
                      <a:xfrm>
                        <a:off x="4834835" y="2033280"/>
                        <a:ext cx="2530658" cy="474218"/>
                        <a:chOff x="4834835" y="2033280"/>
                        <a:chExt cx="2530658" cy="474218"/>
                      </a:xfrm>
                    </p:grpSpPr>
                    <p:sp>
                      <p:nvSpPr>
                        <p:cNvPr id="20" name="Rectangle 19"/>
                        <p:cNvSpPr/>
                        <p:nvPr/>
                      </p:nvSpPr>
                      <p:spPr>
                        <a:xfrm>
                          <a:off x="4834835" y="2033280"/>
                          <a:ext cx="2530658" cy="474218"/>
                        </a:xfrm>
                        <a:prstGeom prst="rect">
                          <a:avLst/>
                        </a:prstGeom>
                        <a:solidFill>
                          <a:srgbClr val="DF644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21" name="Group 20"/>
                        <p:cNvGrpSpPr/>
                        <p:nvPr/>
                      </p:nvGrpSpPr>
                      <p:grpSpPr>
                        <a:xfrm>
                          <a:off x="5103112" y="2076085"/>
                          <a:ext cx="1994105" cy="388608"/>
                          <a:chOff x="5138259" y="2051831"/>
                          <a:chExt cx="1994105" cy="388608"/>
                        </a:xfrm>
                      </p:grpSpPr>
                      <p:sp>
                        <p:nvSpPr>
                          <p:cNvPr id="22" name="Freeform 21"/>
                          <p:cNvSpPr/>
                          <p:nvPr/>
                        </p:nvSpPr>
                        <p:spPr>
                          <a:xfrm>
                            <a:off x="6727052" y="2085020"/>
                            <a:ext cx="405312" cy="322230"/>
                          </a:xfrm>
                          <a:custGeom>
                            <a:avLst/>
                            <a:gdLst>
                              <a:gd name="connsiteX0" fmla="*/ 385743 w 972292"/>
                              <a:gd name="connsiteY0" fmla="*/ 357023 h 772990"/>
                              <a:gd name="connsiteX1" fmla="*/ 350191 w 972292"/>
                              <a:gd name="connsiteY1" fmla="*/ 392644 h 772990"/>
                              <a:gd name="connsiteX2" fmla="*/ 385743 w 972292"/>
                              <a:gd name="connsiteY2" fmla="*/ 428265 h 772990"/>
                              <a:gd name="connsiteX3" fmla="*/ 421294 w 972292"/>
                              <a:gd name="connsiteY3" fmla="*/ 392644 h 772990"/>
                              <a:gd name="connsiteX4" fmla="*/ 385743 w 972292"/>
                              <a:gd name="connsiteY4" fmla="*/ 357023 h 772990"/>
                              <a:gd name="connsiteX5" fmla="*/ 385743 w 972292"/>
                              <a:gd name="connsiteY5" fmla="*/ 269589 h 772990"/>
                              <a:gd name="connsiteX6" fmla="*/ 508558 w 972292"/>
                              <a:gd name="connsiteY6" fmla="*/ 392644 h 772990"/>
                              <a:gd name="connsiteX7" fmla="*/ 385743 w 972292"/>
                              <a:gd name="connsiteY7" fmla="*/ 515698 h 772990"/>
                              <a:gd name="connsiteX8" fmla="*/ 262927 w 972292"/>
                              <a:gd name="connsiteY8" fmla="*/ 392644 h 772990"/>
                              <a:gd name="connsiteX9" fmla="*/ 385743 w 972292"/>
                              <a:gd name="connsiteY9" fmla="*/ 269589 h 772990"/>
                              <a:gd name="connsiteX10" fmla="*/ 385744 w 972292"/>
                              <a:gd name="connsiteY10" fmla="*/ 214866 h 772990"/>
                              <a:gd name="connsiteX11" fmla="*/ 214448 w 972292"/>
                              <a:gd name="connsiteY11" fmla="*/ 386495 h 772990"/>
                              <a:gd name="connsiteX12" fmla="*/ 385744 w 972292"/>
                              <a:gd name="connsiteY12" fmla="*/ 558124 h 772990"/>
                              <a:gd name="connsiteX13" fmla="*/ 557039 w 972292"/>
                              <a:gd name="connsiteY13" fmla="*/ 386495 h 772990"/>
                              <a:gd name="connsiteX14" fmla="*/ 385744 w 972292"/>
                              <a:gd name="connsiteY14" fmla="*/ 214866 h 772990"/>
                              <a:gd name="connsiteX15" fmla="*/ 972292 w 972292"/>
                              <a:gd name="connsiteY15" fmla="*/ 89692 h 772990"/>
                              <a:gd name="connsiteX16" fmla="*/ 971614 w 972292"/>
                              <a:gd name="connsiteY16" fmla="*/ 409953 h 772990"/>
                              <a:gd name="connsiteX17" fmla="*/ 971356 w 972292"/>
                              <a:gd name="connsiteY17" fmla="*/ 474692 h 772990"/>
                              <a:gd name="connsiteX18" fmla="*/ 922952 w 972292"/>
                              <a:gd name="connsiteY18" fmla="*/ 572856 h 772990"/>
                              <a:gd name="connsiteX19" fmla="*/ 805732 w 972292"/>
                              <a:gd name="connsiteY19" fmla="*/ 562073 h 772990"/>
                              <a:gd name="connsiteX20" fmla="*/ 846326 w 972292"/>
                              <a:gd name="connsiteY20" fmla="*/ 450029 h 772990"/>
                              <a:gd name="connsiteX21" fmla="*/ 914079 w 972292"/>
                              <a:gd name="connsiteY21" fmla="*/ 432216 h 772990"/>
                              <a:gd name="connsiteX22" fmla="*/ 932227 w 972292"/>
                              <a:gd name="connsiteY22" fmla="*/ 437554 h 772990"/>
                              <a:gd name="connsiteX23" fmla="*/ 931972 w 972292"/>
                              <a:gd name="connsiteY23" fmla="*/ 385008 h 772990"/>
                              <a:gd name="connsiteX24" fmla="*/ 932390 w 972292"/>
                              <a:gd name="connsiteY24" fmla="*/ 167697 h 772990"/>
                              <a:gd name="connsiteX25" fmla="*/ 713447 w 972292"/>
                              <a:gd name="connsiteY25" fmla="*/ 216336 h 772990"/>
                              <a:gd name="connsiteX26" fmla="*/ 713723 w 972292"/>
                              <a:gd name="connsiteY26" fmla="*/ 523314 h 772990"/>
                              <a:gd name="connsiteX27" fmla="*/ 667881 w 972292"/>
                              <a:gd name="connsiteY27" fmla="*/ 627661 h 772990"/>
                              <a:gd name="connsiteX28" fmla="*/ 549718 w 972292"/>
                              <a:gd name="connsiteY28" fmla="*/ 624585 h 772990"/>
                              <a:gd name="connsiteX29" fmla="*/ 592857 w 972292"/>
                              <a:gd name="connsiteY29" fmla="*/ 514536 h 772990"/>
                              <a:gd name="connsiteX30" fmla="*/ 660872 w 972292"/>
                              <a:gd name="connsiteY30" fmla="*/ 493282 h 772990"/>
                              <a:gd name="connsiteX31" fmla="*/ 673972 w 972292"/>
                              <a:gd name="connsiteY31" fmla="*/ 496205 h 772990"/>
                              <a:gd name="connsiteX32" fmla="*/ 673667 w 972292"/>
                              <a:gd name="connsiteY32" fmla="*/ 155684 h 772990"/>
                              <a:gd name="connsiteX33" fmla="*/ 255027 w 972292"/>
                              <a:gd name="connsiteY33" fmla="*/ 67318 h 772990"/>
                              <a:gd name="connsiteX34" fmla="*/ 245362 w 972292"/>
                              <a:gd name="connsiteY34" fmla="*/ 69740 h 772990"/>
                              <a:gd name="connsiteX35" fmla="*/ 35810 w 972292"/>
                              <a:gd name="connsiteY35" fmla="*/ 386495 h 772990"/>
                              <a:gd name="connsiteX36" fmla="*/ 245362 w 972292"/>
                              <a:gd name="connsiteY36" fmla="*/ 703250 h 772990"/>
                              <a:gd name="connsiteX37" fmla="*/ 252172 w 972292"/>
                              <a:gd name="connsiteY37" fmla="*/ 664796 h 772990"/>
                              <a:gd name="connsiteX38" fmla="*/ 226840 w 972292"/>
                              <a:gd name="connsiteY38" fmla="*/ 652569 h 772990"/>
                              <a:gd name="connsiteX39" fmla="*/ 66249 w 972292"/>
                              <a:gd name="connsiteY39" fmla="*/ 382223 h 772990"/>
                              <a:gd name="connsiteX40" fmla="*/ 226840 w 972292"/>
                              <a:gd name="connsiteY40" fmla="*/ 111876 h 772990"/>
                              <a:gd name="connsiteX41" fmla="*/ 255027 w 972292"/>
                              <a:gd name="connsiteY41" fmla="*/ 67318 h 772990"/>
                              <a:gd name="connsiteX42" fmla="*/ 385744 w 972292"/>
                              <a:gd name="connsiteY42" fmla="*/ 0 h 772990"/>
                              <a:gd name="connsiteX43" fmla="*/ 631113 w 972292"/>
                              <a:gd name="connsiteY43" fmla="*/ 88257 h 772990"/>
                              <a:gd name="connsiteX44" fmla="*/ 647893 w 972292"/>
                              <a:gd name="connsiteY44" fmla="*/ 103537 h 772990"/>
                              <a:gd name="connsiteX45" fmla="*/ 636727 w 972292"/>
                              <a:gd name="connsiteY45" fmla="*/ 110882 h 772990"/>
                              <a:gd name="connsiteX46" fmla="*/ 606059 w 972292"/>
                              <a:gd name="connsiteY46" fmla="*/ 154723 h 772990"/>
                              <a:gd name="connsiteX47" fmla="*/ 607757 w 972292"/>
                              <a:gd name="connsiteY47" fmla="*/ 457677 h 772990"/>
                              <a:gd name="connsiteX48" fmla="*/ 586551 w 972292"/>
                              <a:gd name="connsiteY48" fmla="*/ 713089 h 772990"/>
                              <a:gd name="connsiteX49" fmla="*/ 590334 w 972292"/>
                              <a:gd name="connsiteY49" fmla="*/ 713729 h 772990"/>
                              <a:gd name="connsiteX50" fmla="*/ 569612 w 972292"/>
                              <a:gd name="connsiteY50" fmla="*/ 726342 h 772990"/>
                              <a:gd name="connsiteX51" fmla="*/ 385744 w 972292"/>
                              <a:gd name="connsiteY51" fmla="*/ 772990 h 772990"/>
                              <a:gd name="connsiteX52" fmla="*/ 0 w 972292"/>
                              <a:gd name="connsiteY52" fmla="*/ 386495 h 772990"/>
                              <a:gd name="connsiteX53" fmla="*/ 385744 w 972292"/>
                              <a:gd name="connsiteY53" fmla="*/ 0 h 77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72292" h="772990">
                                <a:moveTo>
                                  <a:pt x="385743" y="357023"/>
                                </a:moveTo>
                                <a:cubicBezTo>
                                  <a:pt x="366108" y="357023"/>
                                  <a:pt x="350191" y="372970"/>
                                  <a:pt x="350191" y="392644"/>
                                </a:cubicBezTo>
                                <a:cubicBezTo>
                                  <a:pt x="350191" y="412317"/>
                                  <a:pt x="366108" y="428265"/>
                                  <a:pt x="385743" y="428265"/>
                                </a:cubicBezTo>
                                <a:cubicBezTo>
                                  <a:pt x="405377" y="428265"/>
                                  <a:pt x="421294" y="412317"/>
                                  <a:pt x="421294" y="392644"/>
                                </a:cubicBezTo>
                                <a:cubicBezTo>
                                  <a:pt x="421294" y="372970"/>
                                  <a:pt x="405377" y="357023"/>
                                  <a:pt x="385743" y="357023"/>
                                </a:cubicBezTo>
                                <a:close/>
                                <a:moveTo>
                                  <a:pt x="385743" y="269589"/>
                                </a:moveTo>
                                <a:cubicBezTo>
                                  <a:pt x="453572" y="269589"/>
                                  <a:pt x="508558" y="324683"/>
                                  <a:pt x="508558" y="392644"/>
                                </a:cubicBezTo>
                                <a:cubicBezTo>
                                  <a:pt x="508558" y="460605"/>
                                  <a:pt x="453572" y="515698"/>
                                  <a:pt x="385743" y="515698"/>
                                </a:cubicBezTo>
                                <a:cubicBezTo>
                                  <a:pt x="317914" y="515698"/>
                                  <a:pt x="262927" y="460605"/>
                                  <a:pt x="262927" y="392644"/>
                                </a:cubicBezTo>
                                <a:cubicBezTo>
                                  <a:pt x="262927" y="324683"/>
                                  <a:pt x="317914" y="269589"/>
                                  <a:pt x="385743" y="269589"/>
                                </a:cubicBezTo>
                                <a:close/>
                                <a:moveTo>
                                  <a:pt x="385744" y="214866"/>
                                </a:moveTo>
                                <a:cubicBezTo>
                                  <a:pt x="291140" y="214866"/>
                                  <a:pt x="214448" y="291707"/>
                                  <a:pt x="214448" y="386495"/>
                                </a:cubicBezTo>
                                <a:cubicBezTo>
                                  <a:pt x="214448" y="481283"/>
                                  <a:pt x="291140" y="558124"/>
                                  <a:pt x="385744" y="558124"/>
                                </a:cubicBezTo>
                                <a:cubicBezTo>
                                  <a:pt x="480348" y="558124"/>
                                  <a:pt x="557039" y="481283"/>
                                  <a:pt x="557039" y="386495"/>
                                </a:cubicBezTo>
                                <a:cubicBezTo>
                                  <a:pt x="557039" y="291707"/>
                                  <a:pt x="480348" y="214866"/>
                                  <a:pt x="385744" y="214866"/>
                                </a:cubicBezTo>
                                <a:close/>
                                <a:moveTo>
                                  <a:pt x="972292" y="89692"/>
                                </a:moveTo>
                                <a:cubicBezTo>
                                  <a:pt x="971646" y="189819"/>
                                  <a:pt x="971840" y="303199"/>
                                  <a:pt x="971614" y="409953"/>
                                </a:cubicBezTo>
                                <a:lnTo>
                                  <a:pt x="971356" y="474692"/>
                                </a:lnTo>
                                <a:cubicBezTo>
                                  <a:pt x="968968" y="523623"/>
                                  <a:pt x="950382" y="556341"/>
                                  <a:pt x="922952" y="572856"/>
                                </a:cubicBezTo>
                                <a:cubicBezTo>
                                  <a:pt x="878966" y="600818"/>
                                  <a:pt x="827298" y="595991"/>
                                  <a:pt x="805732" y="562073"/>
                                </a:cubicBezTo>
                                <a:cubicBezTo>
                                  <a:pt x="784167" y="528155"/>
                                  <a:pt x="802341" y="477991"/>
                                  <a:pt x="846326" y="450029"/>
                                </a:cubicBezTo>
                                <a:cubicBezTo>
                                  <a:pt x="868319" y="436048"/>
                                  <a:pt x="892600" y="430265"/>
                                  <a:pt x="914079" y="432216"/>
                                </a:cubicBezTo>
                                <a:lnTo>
                                  <a:pt x="932227" y="437554"/>
                                </a:lnTo>
                                <a:lnTo>
                                  <a:pt x="931972" y="385008"/>
                                </a:lnTo>
                                <a:lnTo>
                                  <a:pt x="932390" y="167697"/>
                                </a:lnTo>
                                <a:lnTo>
                                  <a:pt x="713447" y="216336"/>
                                </a:lnTo>
                                <a:lnTo>
                                  <a:pt x="713723" y="523314"/>
                                </a:lnTo>
                                <a:cubicBezTo>
                                  <a:pt x="713169" y="572834"/>
                                  <a:pt x="702296" y="600258"/>
                                  <a:pt x="667881" y="627661"/>
                                </a:cubicBezTo>
                                <a:cubicBezTo>
                                  <a:pt x="623339" y="657201"/>
                                  <a:pt x="570436" y="655824"/>
                                  <a:pt x="549718" y="624585"/>
                                </a:cubicBezTo>
                                <a:cubicBezTo>
                                  <a:pt x="529001" y="593347"/>
                                  <a:pt x="548315" y="544076"/>
                                  <a:pt x="592857" y="514536"/>
                                </a:cubicBezTo>
                                <a:cubicBezTo>
                                  <a:pt x="615128" y="499766"/>
                                  <a:pt x="639489" y="492725"/>
                                  <a:pt x="660872" y="493282"/>
                                </a:cubicBezTo>
                                <a:lnTo>
                                  <a:pt x="673972" y="496205"/>
                                </a:lnTo>
                                <a:lnTo>
                                  <a:pt x="673667" y="155684"/>
                                </a:lnTo>
                                <a:close/>
                                <a:moveTo>
                                  <a:pt x="255027" y="67318"/>
                                </a:moveTo>
                                <a:cubicBezTo>
                                  <a:pt x="252347" y="67519"/>
                                  <a:pt x="249121" y="68291"/>
                                  <a:pt x="245362" y="69740"/>
                                </a:cubicBezTo>
                                <a:cubicBezTo>
                                  <a:pt x="122217" y="121927"/>
                                  <a:pt x="35810" y="244101"/>
                                  <a:pt x="35810" y="386495"/>
                                </a:cubicBezTo>
                                <a:cubicBezTo>
                                  <a:pt x="35810" y="528889"/>
                                  <a:pt x="122217" y="651063"/>
                                  <a:pt x="245362" y="703250"/>
                                </a:cubicBezTo>
                                <a:cubicBezTo>
                                  <a:pt x="274623" y="716349"/>
                                  <a:pt x="298261" y="678741"/>
                                  <a:pt x="252172" y="664796"/>
                                </a:cubicBezTo>
                                <a:lnTo>
                                  <a:pt x="226840" y="652569"/>
                                </a:lnTo>
                                <a:cubicBezTo>
                                  <a:pt x="131185" y="600505"/>
                                  <a:pt x="66249" y="498962"/>
                                  <a:pt x="66249" y="382223"/>
                                </a:cubicBezTo>
                                <a:cubicBezTo>
                                  <a:pt x="66249" y="265483"/>
                                  <a:pt x="131185" y="163940"/>
                                  <a:pt x="226840" y="111876"/>
                                </a:cubicBezTo>
                                <a:cubicBezTo>
                                  <a:pt x="265822" y="92582"/>
                                  <a:pt x="273790" y="65919"/>
                                  <a:pt x="255027" y="67318"/>
                                </a:cubicBezTo>
                                <a:close/>
                                <a:moveTo>
                                  <a:pt x="385744" y="0"/>
                                </a:moveTo>
                                <a:cubicBezTo>
                                  <a:pt x="478949" y="0"/>
                                  <a:pt x="564433" y="33121"/>
                                  <a:pt x="631113" y="88257"/>
                                </a:cubicBezTo>
                                <a:lnTo>
                                  <a:pt x="647893" y="103537"/>
                                </a:lnTo>
                                <a:lnTo>
                                  <a:pt x="636727" y="110882"/>
                                </a:lnTo>
                                <a:cubicBezTo>
                                  <a:pt x="620333" y="123398"/>
                                  <a:pt x="609396" y="137766"/>
                                  <a:pt x="606059" y="154723"/>
                                </a:cubicBezTo>
                                <a:cubicBezTo>
                                  <a:pt x="609076" y="318079"/>
                                  <a:pt x="606211" y="357674"/>
                                  <a:pt x="607757" y="457677"/>
                                </a:cubicBezTo>
                                <a:cubicBezTo>
                                  <a:pt x="477063" y="517588"/>
                                  <a:pt x="428344" y="654919"/>
                                  <a:pt x="586551" y="713089"/>
                                </a:cubicBezTo>
                                <a:lnTo>
                                  <a:pt x="590334" y="713729"/>
                                </a:lnTo>
                                <a:lnTo>
                                  <a:pt x="569612" y="726342"/>
                                </a:lnTo>
                                <a:cubicBezTo>
                                  <a:pt x="514955" y="756092"/>
                                  <a:pt x="452319" y="772990"/>
                                  <a:pt x="385744" y="772990"/>
                                </a:cubicBezTo>
                                <a:cubicBezTo>
                                  <a:pt x="172703" y="772990"/>
                                  <a:pt x="0" y="599950"/>
                                  <a:pt x="0" y="386495"/>
                                </a:cubicBezTo>
                                <a:cubicBezTo>
                                  <a:pt x="0" y="173040"/>
                                  <a:pt x="172703" y="0"/>
                                  <a:pt x="385744"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23" name="Freeform 22"/>
                          <p:cNvSpPr/>
                          <p:nvPr/>
                        </p:nvSpPr>
                        <p:spPr>
                          <a:xfrm>
                            <a:off x="5138259" y="2068722"/>
                            <a:ext cx="281468" cy="354826"/>
                          </a:xfrm>
                          <a:custGeom>
                            <a:avLst/>
                            <a:gdLst>
                              <a:gd name="connsiteX0" fmla="*/ 372252 w 744154"/>
                              <a:gd name="connsiteY0" fmla="*/ 778417 h 938100"/>
                              <a:gd name="connsiteX1" fmla="*/ 385500 w 744154"/>
                              <a:gd name="connsiteY1" fmla="*/ 791665 h 938100"/>
                              <a:gd name="connsiteX2" fmla="*/ 385500 w 744154"/>
                              <a:gd name="connsiteY2" fmla="*/ 829266 h 938100"/>
                              <a:gd name="connsiteX3" fmla="*/ 370847 w 744154"/>
                              <a:gd name="connsiteY3" fmla="*/ 830013 h 938100"/>
                              <a:gd name="connsiteX4" fmla="*/ 359004 w 744154"/>
                              <a:gd name="connsiteY4" fmla="*/ 829409 h 938100"/>
                              <a:gd name="connsiteX5" fmla="*/ 359004 w 744154"/>
                              <a:gd name="connsiteY5" fmla="*/ 791665 h 938100"/>
                              <a:gd name="connsiteX6" fmla="*/ 372252 w 744154"/>
                              <a:gd name="connsiteY6" fmla="*/ 778417 h 938100"/>
                              <a:gd name="connsiteX7" fmla="*/ 496697 w 744154"/>
                              <a:gd name="connsiteY7" fmla="*/ 765746 h 938100"/>
                              <a:gd name="connsiteX8" fmla="*/ 501867 w 744154"/>
                              <a:gd name="connsiteY8" fmla="*/ 769039 h 938100"/>
                              <a:gd name="connsiteX9" fmla="*/ 513081 w 744154"/>
                              <a:gd name="connsiteY9" fmla="*/ 785055 h 938100"/>
                              <a:gd name="connsiteX10" fmla="*/ 499362 w 744154"/>
                              <a:gd name="connsiteY10" fmla="*/ 793389 h 938100"/>
                              <a:gd name="connsiteX11" fmla="*/ 488745 w 744154"/>
                              <a:gd name="connsiteY11" fmla="*/ 778227 h 938100"/>
                              <a:gd name="connsiteX12" fmla="*/ 490712 w 744154"/>
                              <a:gd name="connsiteY12" fmla="*/ 767072 h 938100"/>
                              <a:gd name="connsiteX13" fmla="*/ 490712 w 744154"/>
                              <a:gd name="connsiteY13" fmla="*/ 767072 h 938100"/>
                              <a:gd name="connsiteX14" fmla="*/ 496697 w 744154"/>
                              <a:gd name="connsiteY14" fmla="*/ 765746 h 938100"/>
                              <a:gd name="connsiteX15" fmla="*/ 252615 w 744154"/>
                              <a:gd name="connsiteY15" fmla="*/ 761067 h 938100"/>
                              <a:gd name="connsiteX16" fmla="*/ 258734 w 744154"/>
                              <a:gd name="connsiteY16" fmla="*/ 761441 h 938100"/>
                              <a:gd name="connsiteX17" fmla="*/ 258734 w 744154"/>
                              <a:gd name="connsiteY17" fmla="*/ 761441 h 938100"/>
                              <a:gd name="connsiteX18" fmla="*/ 262421 w 744154"/>
                              <a:gd name="connsiteY18" fmla="*/ 772151 h 938100"/>
                              <a:gd name="connsiteX19" fmla="*/ 250039 w 744154"/>
                              <a:gd name="connsiteY19" fmla="*/ 797539 h 938100"/>
                              <a:gd name="connsiteX20" fmla="*/ 245811 w 744154"/>
                              <a:gd name="connsiteY20" fmla="*/ 795502 h 938100"/>
                              <a:gd name="connsiteX21" fmla="*/ 236090 w 744154"/>
                              <a:gd name="connsiteY21" fmla="*/ 789597 h 938100"/>
                              <a:gd name="connsiteX22" fmla="*/ 248024 w 744154"/>
                              <a:gd name="connsiteY22" fmla="*/ 765129 h 938100"/>
                              <a:gd name="connsiteX23" fmla="*/ 252615 w 744154"/>
                              <a:gd name="connsiteY23" fmla="*/ 761067 h 938100"/>
                              <a:gd name="connsiteX24" fmla="*/ 567858 w 744154"/>
                              <a:gd name="connsiteY24" fmla="*/ 679488 h 938100"/>
                              <a:gd name="connsiteX25" fmla="*/ 567858 w 744154"/>
                              <a:gd name="connsiteY25" fmla="*/ 679488 h 938100"/>
                              <a:gd name="connsiteX26" fmla="*/ 567858 w 744154"/>
                              <a:gd name="connsiteY26" fmla="*/ 679488 h 938100"/>
                              <a:gd name="connsiteX27" fmla="*/ 168186 w 744154"/>
                              <a:gd name="connsiteY27" fmla="*/ 677825 h 938100"/>
                              <a:gd name="connsiteX28" fmla="*/ 176308 w 744154"/>
                              <a:gd name="connsiteY28" fmla="*/ 681350 h 938100"/>
                              <a:gd name="connsiteX29" fmla="*/ 176308 w 744154"/>
                              <a:gd name="connsiteY29" fmla="*/ 681350 h 938100"/>
                              <a:gd name="connsiteX30" fmla="*/ 173953 w 744154"/>
                              <a:gd name="connsiteY30" fmla="*/ 692429 h 938100"/>
                              <a:gd name="connsiteX31" fmla="*/ 150852 w 744154"/>
                              <a:gd name="connsiteY31" fmla="*/ 707431 h 938100"/>
                              <a:gd name="connsiteX32" fmla="*/ 142532 w 744154"/>
                              <a:gd name="connsiteY32" fmla="*/ 693735 h 938100"/>
                              <a:gd name="connsiteX33" fmla="*/ 165229 w 744154"/>
                              <a:gd name="connsiteY33" fmla="*/ 678995 h 938100"/>
                              <a:gd name="connsiteX34" fmla="*/ 168186 w 744154"/>
                              <a:gd name="connsiteY34" fmla="*/ 677825 h 938100"/>
                              <a:gd name="connsiteX35" fmla="*/ 573028 w 744154"/>
                              <a:gd name="connsiteY35" fmla="*/ 676195 h 938100"/>
                              <a:gd name="connsiteX36" fmla="*/ 579013 w 744154"/>
                              <a:gd name="connsiteY36" fmla="*/ 677521 h 938100"/>
                              <a:gd name="connsiteX37" fmla="*/ 600060 w 744154"/>
                              <a:gd name="connsiteY37" fmla="*/ 692258 h 938100"/>
                              <a:gd name="connsiteX38" fmla="*/ 591725 w 744154"/>
                              <a:gd name="connsiteY38" fmla="*/ 705977 h 938100"/>
                              <a:gd name="connsiteX39" fmla="*/ 569825 w 744154"/>
                              <a:gd name="connsiteY39" fmla="*/ 690643 h 938100"/>
                              <a:gd name="connsiteX40" fmla="*/ 567858 w 744154"/>
                              <a:gd name="connsiteY40" fmla="*/ 679488 h 938100"/>
                              <a:gd name="connsiteX41" fmla="*/ 111552 w 744154"/>
                              <a:gd name="connsiteY41" fmla="*/ 549991 h 938100"/>
                              <a:gd name="connsiteX42" fmla="*/ 143825 w 744154"/>
                              <a:gd name="connsiteY42" fmla="*/ 549991 h 938100"/>
                              <a:gd name="connsiteX43" fmla="*/ 157073 w 744154"/>
                              <a:gd name="connsiteY43" fmla="*/ 563239 h 938100"/>
                              <a:gd name="connsiteX44" fmla="*/ 143825 w 744154"/>
                              <a:gd name="connsiteY44" fmla="*/ 576487 h 938100"/>
                              <a:gd name="connsiteX45" fmla="*/ 111151 w 744154"/>
                              <a:gd name="connsiteY45" fmla="*/ 576487 h 938100"/>
                              <a:gd name="connsiteX46" fmla="*/ 110689 w 744154"/>
                              <a:gd name="connsiteY46" fmla="*/ 567254 h 938100"/>
                              <a:gd name="connsiteX47" fmla="*/ 596665 w 744154"/>
                              <a:gd name="connsiteY47" fmla="*/ 549589 h 938100"/>
                              <a:gd name="connsiteX48" fmla="*/ 630123 w 744154"/>
                              <a:gd name="connsiteY48" fmla="*/ 549589 h 938100"/>
                              <a:gd name="connsiteX49" fmla="*/ 631006 w 744154"/>
                              <a:gd name="connsiteY49" fmla="*/ 567253 h 938100"/>
                              <a:gd name="connsiteX50" fmla="*/ 630564 w 744154"/>
                              <a:gd name="connsiteY50" fmla="*/ 576085 h 938100"/>
                              <a:gd name="connsiteX51" fmla="*/ 596665 w 744154"/>
                              <a:gd name="connsiteY51" fmla="*/ 576085 h 938100"/>
                              <a:gd name="connsiteX52" fmla="*/ 583417 w 744154"/>
                              <a:gd name="connsiteY52" fmla="*/ 562837 h 938100"/>
                              <a:gd name="connsiteX53" fmla="*/ 596665 w 744154"/>
                              <a:gd name="connsiteY53" fmla="*/ 549589 h 938100"/>
                              <a:gd name="connsiteX54" fmla="*/ 373256 w 744154"/>
                              <a:gd name="connsiteY54" fmla="*/ 536484 h 938100"/>
                              <a:gd name="connsiteX55" fmla="*/ 344895 w 744154"/>
                              <a:gd name="connsiteY55" fmla="*/ 564845 h 938100"/>
                              <a:gd name="connsiteX56" fmla="*/ 373256 w 744154"/>
                              <a:gd name="connsiteY56" fmla="*/ 593205 h 938100"/>
                              <a:gd name="connsiteX57" fmla="*/ 401616 w 744154"/>
                              <a:gd name="connsiteY57" fmla="*/ 564845 h 938100"/>
                              <a:gd name="connsiteX58" fmla="*/ 373256 w 744154"/>
                              <a:gd name="connsiteY58" fmla="*/ 536484 h 938100"/>
                              <a:gd name="connsiteX59" fmla="*/ 590940 w 744154"/>
                              <a:gd name="connsiteY59" fmla="*/ 422417 h 938100"/>
                              <a:gd name="connsiteX60" fmla="*/ 599333 w 744154"/>
                              <a:gd name="connsiteY60" fmla="*/ 436232 h 938100"/>
                              <a:gd name="connsiteX61" fmla="*/ 580765 w 744154"/>
                              <a:gd name="connsiteY61" fmla="*/ 451268 h 938100"/>
                              <a:gd name="connsiteX62" fmla="*/ 569500 w 744154"/>
                              <a:gd name="connsiteY62" fmla="*/ 450084 h 938100"/>
                              <a:gd name="connsiteX63" fmla="*/ 569500 w 744154"/>
                              <a:gd name="connsiteY63" fmla="*/ 450084 h 938100"/>
                              <a:gd name="connsiteX64" fmla="*/ 570684 w 744154"/>
                              <a:gd name="connsiteY64" fmla="*/ 438819 h 938100"/>
                              <a:gd name="connsiteX65" fmla="*/ 152888 w 744154"/>
                              <a:gd name="connsiteY65" fmla="*/ 418906 h 938100"/>
                              <a:gd name="connsiteX66" fmla="*/ 174574 w 744154"/>
                              <a:gd name="connsiteY66" fmla="*/ 439128 h 938100"/>
                              <a:gd name="connsiteX67" fmla="*/ 174970 w 744154"/>
                              <a:gd name="connsiteY67" fmla="*/ 450448 h 938100"/>
                              <a:gd name="connsiteX68" fmla="*/ 163650 w 744154"/>
                              <a:gd name="connsiteY68" fmla="*/ 450843 h 938100"/>
                              <a:gd name="connsiteX69" fmla="*/ 144395 w 744154"/>
                              <a:gd name="connsiteY69" fmla="*/ 432887 h 938100"/>
                              <a:gd name="connsiteX70" fmla="*/ 520953 w 744154"/>
                              <a:gd name="connsiteY70" fmla="*/ 411769 h 938100"/>
                              <a:gd name="connsiteX71" fmla="*/ 530318 w 744154"/>
                              <a:gd name="connsiteY71" fmla="*/ 416037 h 938100"/>
                              <a:gd name="connsiteX72" fmla="*/ 530318 w 744154"/>
                              <a:gd name="connsiteY72" fmla="*/ 416037 h 938100"/>
                              <a:gd name="connsiteX73" fmla="*/ 529654 w 744154"/>
                              <a:gd name="connsiteY73" fmla="*/ 435042 h 938100"/>
                              <a:gd name="connsiteX74" fmla="*/ 424399 w 744154"/>
                              <a:gd name="connsiteY74" fmla="*/ 533194 h 938100"/>
                              <a:gd name="connsiteX75" fmla="*/ 428834 w 744154"/>
                              <a:gd name="connsiteY75" fmla="*/ 541366 h 938100"/>
                              <a:gd name="connsiteX76" fmla="*/ 433574 w 744154"/>
                              <a:gd name="connsiteY76" fmla="*/ 564845 h 938100"/>
                              <a:gd name="connsiteX77" fmla="*/ 373256 w 744154"/>
                              <a:gd name="connsiteY77" fmla="*/ 625164 h 938100"/>
                              <a:gd name="connsiteX78" fmla="*/ 339531 w 744154"/>
                              <a:gd name="connsiteY78" fmla="*/ 614862 h 938100"/>
                              <a:gd name="connsiteX79" fmla="*/ 338093 w 744154"/>
                              <a:gd name="connsiteY79" fmla="*/ 613676 h 938100"/>
                              <a:gd name="connsiteX80" fmla="*/ 308947 w 744154"/>
                              <a:gd name="connsiteY80" fmla="*/ 640855 h 938100"/>
                              <a:gd name="connsiteX81" fmla="*/ 289942 w 744154"/>
                              <a:gd name="connsiteY81" fmla="*/ 640191 h 938100"/>
                              <a:gd name="connsiteX82" fmla="*/ 286337 w 744154"/>
                              <a:gd name="connsiteY82" fmla="*/ 630551 h 938100"/>
                              <a:gd name="connsiteX83" fmla="*/ 290605 w 744154"/>
                              <a:gd name="connsiteY83" fmla="*/ 621186 h 938100"/>
                              <a:gd name="connsiteX84" fmla="*/ 320422 w 744154"/>
                              <a:gd name="connsiteY84" fmla="*/ 593381 h 938100"/>
                              <a:gd name="connsiteX85" fmla="*/ 317677 w 744154"/>
                              <a:gd name="connsiteY85" fmla="*/ 588323 h 938100"/>
                              <a:gd name="connsiteX86" fmla="*/ 312937 w 744154"/>
                              <a:gd name="connsiteY86" fmla="*/ 564845 h 938100"/>
                              <a:gd name="connsiteX87" fmla="*/ 373256 w 744154"/>
                              <a:gd name="connsiteY87" fmla="*/ 504526 h 938100"/>
                              <a:gd name="connsiteX88" fmla="*/ 396734 w 744154"/>
                              <a:gd name="connsiteY88" fmla="*/ 509266 h 938100"/>
                              <a:gd name="connsiteX89" fmla="*/ 405514 w 744154"/>
                              <a:gd name="connsiteY89" fmla="*/ 514031 h 938100"/>
                              <a:gd name="connsiteX90" fmla="*/ 511313 w 744154"/>
                              <a:gd name="connsiteY90" fmla="*/ 415373 h 938100"/>
                              <a:gd name="connsiteX91" fmla="*/ 520953 w 744154"/>
                              <a:gd name="connsiteY91" fmla="*/ 411769 h 938100"/>
                              <a:gd name="connsiteX92" fmla="*/ 497085 w 744154"/>
                              <a:gd name="connsiteY92" fmla="*/ 334917 h 938100"/>
                              <a:gd name="connsiteX93" fmla="*/ 510919 w 744154"/>
                              <a:gd name="connsiteY93" fmla="*/ 343321 h 938100"/>
                              <a:gd name="connsiteX94" fmla="*/ 502527 w 744154"/>
                              <a:gd name="connsiteY94" fmla="*/ 363091 h 938100"/>
                              <a:gd name="connsiteX95" fmla="*/ 492025 w 744154"/>
                              <a:gd name="connsiteY95" fmla="*/ 367334 h 938100"/>
                              <a:gd name="connsiteX96" fmla="*/ 487782 w 744154"/>
                              <a:gd name="connsiteY96" fmla="*/ 356832 h 938100"/>
                              <a:gd name="connsiteX97" fmla="*/ 251843 w 744154"/>
                              <a:gd name="connsiteY97" fmla="*/ 331282 h 938100"/>
                              <a:gd name="connsiteX98" fmla="*/ 261826 w 744154"/>
                              <a:gd name="connsiteY98" fmla="*/ 363935 h 938100"/>
                              <a:gd name="connsiteX99" fmla="*/ 256508 w 744154"/>
                              <a:gd name="connsiteY99" fmla="*/ 373936 h 938100"/>
                              <a:gd name="connsiteX100" fmla="*/ 256508 w 744154"/>
                              <a:gd name="connsiteY100" fmla="*/ 373936 h 938100"/>
                              <a:gd name="connsiteX101" fmla="*/ 246508 w 744154"/>
                              <a:gd name="connsiteY101" fmla="*/ 368618 h 938100"/>
                              <a:gd name="connsiteX102" fmla="*/ 237521 w 744154"/>
                              <a:gd name="connsiteY102" fmla="*/ 339224 h 938100"/>
                              <a:gd name="connsiteX103" fmla="*/ 245811 w 744154"/>
                              <a:gd name="connsiteY103" fmla="*/ 334187 h 938100"/>
                              <a:gd name="connsiteX104" fmla="*/ 370847 w 744154"/>
                              <a:gd name="connsiteY104" fmla="*/ 304493 h 938100"/>
                              <a:gd name="connsiteX105" fmla="*/ 385500 w 744154"/>
                              <a:gd name="connsiteY105" fmla="*/ 305240 h 938100"/>
                              <a:gd name="connsiteX106" fmla="*/ 385500 w 744154"/>
                              <a:gd name="connsiteY106" fmla="*/ 343242 h 938100"/>
                              <a:gd name="connsiteX107" fmla="*/ 372252 w 744154"/>
                              <a:gd name="connsiteY107" fmla="*/ 356490 h 938100"/>
                              <a:gd name="connsiteX108" fmla="*/ 359004 w 744154"/>
                              <a:gd name="connsiteY108" fmla="*/ 343242 h 938100"/>
                              <a:gd name="connsiteX109" fmla="*/ 359004 w 744154"/>
                              <a:gd name="connsiteY109" fmla="*/ 305097 h 938100"/>
                              <a:gd name="connsiteX110" fmla="*/ 370847 w 744154"/>
                              <a:gd name="connsiteY110" fmla="*/ 289785 h 938100"/>
                              <a:gd name="connsiteX111" fmla="*/ 93379 w 744154"/>
                              <a:gd name="connsiteY111" fmla="*/ 567253 h 938100"/>
                              <a:gd name="connsiteX112" fmla="*/ 370847 w 744154"/>
                              <a:gd name="connsiteY112" fmla="*/ 844721 h 938100"/>
                              <a:gd name="connsiteX113" fmla="*/ 648315 w 744154"/>
                              <a:gd name="connsiteY113" fmla="*/ 567253 h 938100"/>
                              <a:gd name="connsiteX114" fmla="*/ 370847 w 744154"/>
                              <a:gd name="connsiteY114" fmla="*/ 289785 h 938100"/>
                              <a:gd name="connsiteX115" fmla="*/ 676288 w 744154"/>
                              <a:gd name="connsiteY115" fmla="*/ 158043 h 938100"/>
                              <a:gd name="connsiteX116" fmla="*/ 741537 w 744154"/>
                              <a:gd name="connsiteY116" fmla="*/ 223203 h 938100"/>
                              <a:gd name="connsiteX117" fmla="*/ 741545 w 744154"/>
                              <a:gd name="connsiteY117" fmla="*/ 235819 h 938100"/>
                              <a:gd name="connsiteX118" fmla="*/ 716333 w 744154"/>
                              <a:gd name="connsiteY118" fmla="*/ 261066 h 938100"/>
                              <a:gd name="connsiteX119" fmla="*/ 703717 w 744154"/>
                              <a:gd name="connsiteY119" fmla="*/ 261075 h 938100"/>
                              <a:gd name="connsiteX120" fmla="*/ 638468 w 744154"/>
                              <a:gd name="connsiteY120" fmla="*/ 195915 h 938100"/>
                              <a:gd name="connsiteX121" fmla="*/ 638460 w 744154"/>
                              <a:gd name="connsiteY121" fmla="*/ 183298 h 938100"/>
                              <a:gd name="connsiteX122" fmla="*/ 663672 w 744154"/>
                              <a:gd name="connsiteY122" fmla="*/ 158052 h 938100"/>
                              <a:gd name="connsiteX123" fmla="*/ 676288 w 744154"/>
                              <a:gd name="connsiteY123" fmla="*/ 158043 h 938100"/>
                              <a:gd name="connsiteX124" fmla="*/ 331103 w 744154"/>
                              <a:gd name="connsiteY124" fmla="*/ 132479 h 938100"/>
                              <a:gd name="connsiteX125" fmla="*/ 413000 w 744154"/>
                              <a:gd name="connsiteY125" fmla="*/ 132479 h 938100"/>
                              <a:gd name="connsiteX126" fmla="*/ 413000 w 744154"/>
                              <a:gd name="connsiteY126" fmla="*/ 198967 h 938100"/>
                              <a:gd name="connsiteX127" fmla="*/ 445586 w 744154"/>
                              <a:gd name="connsiteY127" fmla="*/ 203940 h 938100"/>
                              <a:gd name="connsiteX128" fmla="*/ 589145 w 744154"/>
                              <a:gd name="connsiteY128" fmla="*/ 267431 h 938100"/>
                              <a:gd name="connsiteX129" fmla="*/ 596628 w 744154"/>
                              <a:gd name="connsiteY129" fmla="*/ 273385 h 938100"/>
                              <a:gd name="connsiteX130" fmla="*/ 628645 w 744154"/>
                              <a:gd name="connsiteY130" fmla="*/ 235229 h 938100"/>
                              <a:gd name="connsiteX131" fmla="*/ 671623 w 744154"/>
                              <a:gd name="connsiteY131" fmla="*/ 271292 h 938100"/>
                              <a:gd name="connsiteX132" fmla="*/ 638508 w 744154"/>
                              <a:gd name="connsiteY132" fmla="*/ 310757 h 938100"/>
                              <a:gd name="connsiteX133" fmla="*/ 657011 w 744154"/>
                              <a:gd name="connsiteY133" fmla="*/ 331360 h 938100"/>
                              <a:gd name="connsiteX134" fmla="*/ 741694 w 744154"/>
                              <a:gd name="connsiteY134" fmla="*/ 567253 h 938100"/>
                              <a:gd name="connsiteX135" fmla="*/ 370847 w 744154"/>
                              <a:gd name="connsiteY135" fmla="*/ 938100 h 938100"/>
                              <a:gd name="connsiteX136" fmla="*/ 0 w 744154"/>
                              <a:gd name="connsiteY136" fmla="*/ 567253 h 938100"/>
                              <a:gd name="connsiteX137" fmla="*/ 296108 w 744154"/>
                              <a:gd name="connsiteY137" fmla="*/ 203940 h 938100"/>
                              <a:gd name="connsiteX138" fmla="*/ 331103 w 744154"/>
                              <a:gd name="connsiteY138" fmla="*/ 198599 h 938100"/>
                              <a:gd name="connsiteX139" fmla="*/ 438291 w 744154"/>
                              <a:gd name="connsiteY139" fmla="*/ 17297 h 938100"/>
                              <a:gd name="connsiteX140" fmla="*/ 428080 w 744154"/>
                              <a:gd name="connsiteY140" fmla="*/ 27508 h 938100"/>
                              <a:gd name="connsiteX141" fmla="*/ 428080 w 744154"/>
                              <a:gd name="connsiteY141" fmla="*/ 76470 h 938100"/>
                              <a:gd name="connsiteX142" fmla="*/ 438291 w 744154"/>
                              <a:gd name="connsiteY142" fmla="*/ 86681 h 938100"/>
                              <a:gd name="connsiteX143" fmla="*/ 448502 w 744154"/>
                              <a:gd name="connsiteY143" fmla="*/ 76470 h 938100"/>
                              <a:gd name="connsiteX144" fmla="*/ 448502 w 744154"/>
                              <a:gd name="connsiteY144" fmla="*/ 27508 h 938100"/>
                              <a:gd name="connsiteX145" fmla="*/ 438291 w 744154"/>
                              <a:gd name="connsiteY145" fmla="*/ 17297 h 938100"/>
                              <a:gd name="connsiteX146" fmla="*/ 374862 w 744154"/>
                              <a:gd name="connsiteY146" fmla="*/ 17297 h 938100"/>
                              <a:gd name="connsiteX147" fmla="*/ 364651 w 744154"/>
                              <a:gd name="connsiteY147" fmla="*/ 27508 h 938100"/>
                              <a:gd name="connsiteX148" fmla="*/ 364651 w 744154"/>
                              <a:gd name="connsiteY148" fmla="*/ 76470 h 938100"/>
                              <a:gd name="connsiteX149" fmla="*/ 374862 w 744154"/>
                              <a:gd name="connsiteY149" fmla="*/ 86681 h 938100"/>
                              <a:gd name="connsiteX150" fmla="*/ 385073 w 744154"/>
                              <a:gd name="connsiteY150" fmla="*/ 76470 h 938100"/>
                              <a:gd name="connsiteX151" fmla="*/ 385073 w 744154"/>
                              <a:gd name="connsiteY151" fmla="*/ 27508 h 938100"/>
                              <a:gd name="connsiteX152" fmla="*/ 374862 w 744154"/>
                              <a:gd name="connsiteY152" fmla="*/ 17297 h 938100"/>
                              <a:gd name="connsiteX153" fmla="*/ 311433 w 744154"/>
                              <a:gd name="connsiteY153" fmla="*/ 17297 h 938100"/>
                              <a:gd name="connsiteX154" fmla="*/ 301222 w 744154"/>
                              <a:gd name="connsiteY154" fmla="*/ 27508 h 938100"/>
                              <a:gd name="connsiteX155" fmla="*/ 301222 w 744154"/>
                              <a:gd name="connsiteY155" fmla="*/ 76470 h 938100"/>
                              <a:gd name="connsiteX156" fmla="*/ 311433 w 744154"/>
                              <a:gd name="connsiteY156" fmla="*/ 86681 h 938100"/>
                              <a:gd name="connsiteX157" fmla="*/ 321644 w 744154"/>
                              <a:gd name="connsiteY157" fmla="*/ 76470 h 938100"/>
                              <a:gd name="connsiteX158" fmla="*/ 321644 w 744154"/>
                              <a:gd name="connsiteY158" fmla="*/ 27508 h 938100"/>
                              <a:gd name="connsiteX159" fmla="*/ 311433 w 744154"/>
                              <a:gd name="connsiteY159" fmla="*/ 17297 h 938100"/>
                              <a:gd name="connsiteX160" fmla="*/ 285083 w 744154"/>
                              <a:gd name="connsiteY160" fmla="*/ 0 h 938100"/>
                              <a:gd name="connsiteX161" fmla="*/ 459020 w 744154"/>
                              <a:gd name="connsiteY161" fmla="*/ 0 h 938100"/>
                              <a:gd name="connsiteX162" fmla="*/ 476283 w 744154"/>
                              <a:gd name="connsiteY162" fmla="*/ 17263 h 938100"/>
                              <a:gd name="connsiteX163" fmla="*/ 476283 w 744154"/>
                              <a:gd name="connsiteY163" fmla="*/ 86312 h 938100"/>
                              <a:gd name="connsiteX164" fmla="*/ 459020 w 744154"/>
                              <a:gd name="connsiteY164" fmla="*/ 103575 h 938100"/>
                              <a:gd name="connsiteX165" fmla="*/ 285083 w 744154"/>
                              <a:gd name="connsiteY165" fmla="*/ 103575 h 938100"/>
                              <a:gd name="connsiteX166" fmla="*/ 267820 w 744154"/>
                              <a:gd name="connsiteY166" fmla="*/ 86312 h 938100"/>
                              <a:gd name="connsiteX167" fmla="*/ 267820 w 744154"/>
                              <a:gd name="connsiteY167" fmla="*/ 17263 h 938100"/>
                              <a:gd name="connsiteX168" fmla="*/ 285083 w 744154"/>
                              <a:gd name="connsiteY168" fmla="*/ 0 h 9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744154" h="938100">
                                <a:moveTo>
                                  <a:pt x="372252" y="778417"/>
                                </a:moveTo>
                                <a:cubicBezTo>
                                  <a:pt x="379569" y="778417"/>
                                  <a:pt x="385500" y="784348"/>
                                  <a:pt x="385500" y="791665"/>
                                </a:cubicBezTo>
                                <a:lnTo>
                                  <a:pt x="385500" y="829266"/>
                                </a:lnTo>
                                <a:lnTo>
                                  <a:pt x="370847" y="830013"/>
                                </a:lnTo>
                                <a:lnTo>
                                  <a:pt x="359004" y="829409"/>
                                </a:lnTo>
                                <a:lnTo>
                                  <a:pt x="359004" y="791665"/>
                                </a:lnTo>
                                <a:cubicBezTo>
                                  <a:pt x="359004" y="784348"/>
                                  <a:pt x="364935" y="778417"/>
                                  <a:pt x="372252" y="778417"/>
                                </a:cubicBezTo>
                                <a:close/>
                                <a:moveTo>
                                  <a:pt x="496697" y="765746"/>
                                </a:moveTo>
                                <a:cubicBezTo>
                                  <a:pt x="498715" y="766101"/>
                                  <a:pt x="500598" y="767227"/>
                                  <a:pt x="501867" y="769039"/>
                                </a:cubicBezTo>
                                <a:lnTo>
                                  <a:pt x="513081" y="785055"/>
                                </a:lnTo>
                                <a:lnTo>
                                  <a:pt x="499362" y="793389"/>
                                </a:lnTo>
                                <a:lnTo>
                                  <a:pt x="488745" y="778227"/>
                                </a:lnTo>
                                <a:cubicBezTo>
                                  <a:pt x="486208" y="774603"/>
                                  <a:pt x="487089" y="769609"/>
                                  <a:pt x="490712" y="767072"/>
                                </a:cubicBezTo>
                                <a:lnTo>
                                  <a:pt x="490712" y="767072"/>
                                </a:lnTo>
                                <a:cubicBezTo>
                                  <a:pt x="492524" y="765804"/>
                                  <a:pt x="494678" y="765390"/>
                                  <a:pt x="496697" y="765746"/>
                                </a:cubicBezTo>
                                <a:close/>
                                <a:moveTo>
                                  <a:pt x="252615" y="761067"/>
                                </a:moveTo>
                                <a:cubicBezTo>
                                  <a:pt x="254553" y="760399"/>
                                  <a:pt x="256746" y="760471"/>
                                  <a:pt x="258734" y="761441"/>
                                </a:cubicBezTo>
                                <a:lnTo>
                                  <a:pt x="258734" y="761441"/>
                                </a:lnTo>
                                <a:cubicBezTo>
                                  <a:pt x="262709" y="763380"/>
                                  <a:pt x="264360" y="768175"/>
                                  <a:pt x="262421" y="772151"/>
                                </a:cubicBezTo>
                                <a:lnTo>
                                  <a:pt x="250039" y="797539"/>
                                </a:lnTo>
                                <a:lnTo>
                                  <a:pt x="245811" y="795502"/>
                                </a:lnTo>
                                <a:lnTo>
                                  <a:pt x="236090" y="789597"/>
                                </a:lnTo>
                                <a:lnTo>
                                  <a:pt x="248024" y="765129"/>
                                </a:lnTo>
                                <a:cubicBezTo>
                                  <a:pt x="248994" y="763141"/>
                                  <a:pt x="250677" y="761734"/>
                                  <a:pt x="252615" y="761067"/>
                                </a:cubicBezTo>
                                <a:close/>
                                <a:moveTo>
                                  <a:pt x="567858" y="679488"/>
                                </a:moveTo>
                                <a:lnTo>
                                  <a:pt x="567858" y="679488"/>
                                </a:lnTo>
                                <a:lnTo>
                                  <a:pt x="567858" y="679488"/>
                                </a:lnTo>
                                <a:close/>
                                <a:moveTo>
                                  <a:pt x="168186" y="677825"/>
                                </a:moveTo>
                                <a:cubicBezTo>
                                  <a:pt x="171259" y="677279"/>
                                  <a:pt x="174501" y="678568"/>
                                  <a:pt x="176308" y="681350"/>
                                </a:cubicBezTo>
                                <a:lnTo>
                                  <a:pt x="176308" y="681350"/>
                                </a:lnTo>
                                <a:cubicBezTo>
                                  <a:pt x="178717" y="685060"/>
                                  <a:pt x="177663" y="690020"/>
                                  <a:pt x="173953" y="692429"/>
                                </a:cubicBezTo>
                                <a:lnTo>
                                  <a:pt x="150852" y="707431"/>
                                </a:lnTo>
                                <a:lnTo>
                                  <a:pt x="142532" y="693735"/>
                                </a:lnTo>
                                <a:lnTo>
                                  <a:pt x="165229" y="678995"/>
                                </a:lnTo>
                                <a:cubicBezTo>
                                  <a:pt x="166156" y="678393"/>
                                  <a:pt x="167162" y="678007"/>
                                  <a:pt x="168186" y="677825"/>
                                </a:cubicBezTo>
                                <a:close/>
                                <a:moveTo>
                                  <a:pt x="573028" y="676195"/>
                                </a:moveTo>
                                <a:cubicBezTo>
                                  <a:pt x="575047" y="675839"/>
                                  <a:pt x="577201" y="676253"/>
                                  <a:pt x="579013" y="677521"/>
                                </a:cubicBezTo>
                                <a:lnTo>
                                  <a:pt x="600060" y="692258"/>
                                </a:lnTo>
                                <a:lnTo>
                                  <a:pt x="591725" y="705977"/>
                                </a:lnTo>
                                <a:lnTo>
                                  <a:pt x="569825" y="690643"/>
                                </a:lnTo>
                                <a:lnTo>
                                  <a:pt x="567858" y="679488"/>
                                </a:lnTo>
                                <a:close/>
                                <a:moveTo>
                                  <a:pt x="111552" y="549991"/>
                                </a:moveTo>
                                <a:lnTo>
                                  <a:pt x="143825" y="549991"/>
                                </a:lnTo>
                                <a:cubicBezTo>
                                  <a:pt x="151142" y="549991"/>
                                  <a:pt x="157073" y="555922"/>
                                  <a:pt x="157073" y="563239"/>
                                </a:cubicBezTo>
                                <a:cubicBezTo>
                                  <a:pt x="157073" y="570556"/>
                                  <a:pt x="151142" y="576487"/>
                                  <a:pt x="143825" y="576487"/>
                                </a:cubicBezTo>
                                <a:lnTo>
                                  <a:pt x="111151" y="576487"/>
                                </a:lnTo>
                                <a:lnTo>
                                  <a:pt x="110689" y="567254"/>
                                </a:lnTo>
                                <a:close/>
                                <a:moveTo>
                                  <a:pt x="596665" y="549589"/>
                                </a:moveTo>
                                <a:lnTo>
                                  <a:pt x="630123" y="549589"/>
                                </a:lnTo>
                                <a:lnTo>
                                  <a:pt x="631006" y="567253"/>
                                </a:lnTo>
                                <a:lnTo>
                                  <a:pt x="630564" y="576085"/>
                                </a:lnTo>
                                <a:lnTo>
                                  <a:pt x="596665" y="576085"/>
                                </a:lnTo>
                                <a:cubicBezTo>
                                  <a:pt x="589348" y="576085"/>
                                  <a:pt x="583417" y="570154"/>
                                  <a:pt x="583417" y="562837"/>
                                </a:cubicBezTo>
                                <a:cubicBezTo>
                                  <a:pt x="583417" y="555520"/>
                                  <a:pt x="589348" y="549589"/>
                                  <a:pt x="596665" y="549589"/>
                                </a:cubicBezTo>
                                <a:close/>
                                <a:moveTo>
                                  <a:pt x="373256" y="536484"/>
                                </a:moveTo>
                                <a:cubicBezTo>
                                  <a:pt x="357592" y="536484"/>
                                  <a:pt x="344895" y="549181"/>
                                  <a:pt x="344895" y="564845"/>
                                </a:cubicBezTo>
                                <a:cubicBezTo>
                                  <a:pt x="344895" y="580508"/>
                                  <a:pt x="357592" y="593205"/>
                                  <a:pt x="373256" y="593205"/>
                                </a:cubicBezTo>
                                <a:cubicBezTo>
                                  <a:pt x="388919" y="593205"/>
                                  <a:pt x="401616" y="580508"/>
                                  <a:pt x="401616" y="564845"/>
                                </a:cubicBezTo>
                                <a:cubicBezTo>
                                  <a:pt x="401616" y="549181"/>
                                  <a:pt x="388919" y="536484"/>
                                  <a:pt x="373256" y="536484"/>
                                </a:cubicBezTo>
                                <a:close/>
                                <a:moveTo>
                                  <a:pt x="590940" y="422417"/>
                                </a:moveTo>
                                <a:lnTo>
                                  <a:pt x="599333" y="436232"/>
                                </a:lnTo>
                                <a:lnTo>
                                  <a:pt x="580765" y="451268"/>
                                </a:lnTo>
                                <a:cubicBezTo>
                                  <a:pt x="577327" y="454052"/>
                                  <a:pt x="572284" y="453522"/>
                                  <a:pt x="569500" y="450084"/>
                                </a:cubicBezTo>
                                <a:lnTo>
                                  <a:pt x="569500" y="450084"/>
                                </a:lnTo>
                                <a:cubicBezTo>
                                  <a:pt x="566716" y="446646"/>
                                  <a:pt x="567247" y="441603"/>
                                  <a:pt x="570684" y="438819"/>
                                </a:cubicBezTo>
                                <a:close/>
                                <a:moveTo>
                                  <a:pt x="152888" y="418906"/>
                                </a:moveTo>
                                <a:lnTo>
                                  <a:pt x="174574" y="439128"/>
                                </a:lnTo>
                                <a:lnTo>
                                  <a:pt x="174970" y="450448"/>
                                </a:lnTo>
                                <a:lnTo>
                                  <a:pt x="163650" y="450843"/>
                                </a:lnTo>
                                <a:lnTo>
                                  <a:pt x="144395" y="432887"/>
                                </a:lnTo>
                                <a:close/>
                                <a:moveTo>
                                  <a:pt x="520953" y="411769"/>
                                </a:moveTo>
                                <a:cubicBezTo>
                                  <a:pt x="524392" y="411889"/>
                                  <a:pt x="527786" y="413321"/>
                                  <a:pt x="530318" y="416037"/>
                                </a:cubicBezTo>
                                <a:lnTo>
                                  <a:pt x="530318" y="416037"/>
                                </a:lnTo>
                                <a:cubicBezTo>
                                  <a:pt x="535383" y="421468"/>
                                  <a:pt x="535086" y="429977"/>
                                  <a:pt x="529654" y="435042"/>
                                </a:cubicBezTo>
                                <a:lnTo>
                                  <a:pt x="424399" y="533194"/>
                                </a:lnTo>
                                <a:lnTo>
                                  <a:pt x="428834" y="541366"/>
                                </a:lnTo>
                                <a:cubicBezTo>
                                  <a:pt x="431887" y="548582"/>
                                  <a:pt x="433575" y="556516"/>
                                  <a:pt x="433574" y="564845"/>
                                </a:cubicBezTo>
                                <a:cubicBezTo>
                                  <a:pt x="433574" y="598158"/>
                                  <a:pt x="406569" y="625164"/>
                                  <a:pt x="373256" y="625164"/>
                                </a:cubicBezTo>
                                <a:cubicBezTo>
                                  <a:pt x="360763" y="625164"/>
                                  <a:pt x="349158" y="621366"/>
                                  <a:pt x="339531" y="614862"/>
                                </a:cubicBezTo>
                                <a:lnTo>
                                  <a:pt x="338093" y="613676"/>
                                </a:lnTo>
                                <a:lnTo>
                                  <a:pt x="308947" y="640855"/>
                                </a:lnTo>
                                <a:lnTo>
                                  <a:pt x="289942" y="640191"/>
                                </a:lnTo>
                                <a:lnTo>
                                  <a:pt x="286337" y="630551"/>
                                </a:lnTo>
                                <a:cubicBezTo>
                                  <a:pt x="286458" y="627112"/>
                                  <a:pt x="287890" y="623718"/>
                                  <a:pt x="290605" y="621186"/>
                                </a:cubicBezTo>
                                <a:lnTo>
                                  <a:pt x="320422" y="593381"/>
                                </a:lnTo>
                                <a:lnTo>
                                  <a:pt x="317677" y="588323"/>
                                </a:lnTo>
                                <a:cubicBezTo>
                                  <a:pt x="314625" y="581107"/>
                                  <a:pt x="312937" y="573173"/>
                                  <a:pt x="312937" y="564845"/>
                                </a:cubicBezTo>
                                <a:cubicBezTo>
                                  <a:pt x="312937" y="531532"/>
                                  <a:pt x="339942" y="504526"/>
                                  <a:pt x="373256" y="504526"/>
                                </a:cubicBezTo>
                                <a:cubicBezTo>
                                  <a:pt x="381584" y="504526"/>
                                  <a:pt x="389518" y="506214"/>
                                  <a:pt x="396734" y="509266"/>
                                </a:cubicBezTo>
                                <a:lnTo>
                                  <a:pt x="405514" y="514031"/>
                                </a:lnTo>
                                <a:lnTo>
                                  <a:pt x="511313" y="415373"/>
                                </a:lnTo>
                                <a:cubicBezTo>
                                  <a:pt x="514028" y="412840"/>
                                  <a:pt x="517513" y="411649"/>
                                  <a:pt x="520953" y="411769"/>
                                </a:cubicBezTo>
                                <a:close/>
                                <a:moveTo>
                                  <a:pt x="497085" y="334917"/>
                                </a:moveTo>
                                <a:lnTo>
                                  <a:pt x="510919" y="343321"/>
                                </a:lnTo>
                                <a:lnTo>
                                  <a:pt x="502527" y="363091"/>
                                </a:lnTo>
                                <a:lnTo>
                                  <a:pt x="492025" y="367334"/>
                                </a:lnTo>
                                <a:lnTo>
                                  <a:pt x="487782" y="356832"/>
                                </a:lnTo>
                                <a:close/>
                                <a:moveTo>
                                  <a:pt x="251843" y="331282"/>
                                </a:moveTo>
                                <a:lnTo>
                                  <a:pt x="261826" y="363935"/>
                                </a:lnTo>
                                <a:cubicBezTo>
                                  <a:pt x="263119" y="368165"/>
                                  <a:pt x="260738" y="372643"/>
                                  <a:pt x="256508" y="373936"/>
                                </a:cubicBezTo>
                                <a:lnTo>
                                  <a:pt x="256508" y="373936"/>
                                </a:lnTo>
                                <a:cubicBezTo>
                                  <a:pt x="252278" y="375229"/>
                                  <a:pt x="247801" y="372848"/>
                                  <a:pt x="246508" y="368618"/>
                                </a:cubicBezTo>
                                <a:lnTo>
                                  <a:pt x="237521" y="339224"/>
                                </a:lnTo>
                                <a:lnTo>
                                  <a:pt x="245811" y="334187"/>
                                </a:lnTo>
                                <a:close/>
                                <a:moveTo>
                                  <a:pt x="370847" y="304493"/>
                                </a:moveTo>
                                <a:lnTo>
                                  <a:pt x="385500" y="305240"/>
                                </a:lnTo>
                                <a:lnTo>
                                  <a:pt x="385500" y="343242"/>
                                </a:lnTo>
                                <a:cubicBezTo>
                                  <a:pt x="385500" y="350559"/>
                                  <a:pt x="379569" y="356490"/>
                                  <a:pt x="372252" y="356490"/>
                                </a:cubicBezTo>
                                <a:cubicBezTo>
                                  <a:pt x="364935" y="356490"/>
                                  <a:pt x="359004" y="350559"/>
                                  <a:pt x="359004" y="343242"/>
                                </a:cubicBezTo>
                                <a:lnTo>
                                  <a:pt x="359004" y="305097"/>
                                </a:lnTo>
                                <a:close/>
                                <a:moveTo>
                                  <a:pt x="370847" y="289785"/>
                                </a:moveTo>
                                <a:cubicBezTo>
                                  <a:pt x="217606" y="289785"/>
                                  <a:pt x="93379" y="414012"/>
                                  <a:pt x="93379" y="567253"/>
                                </a:cubicBezTo>
                                <a:cubicBezTo>
                                  <a:pt x="93379" y="720494"/>
                                  <a:pt x="217606" y="844721"/>
                                  <a:pt x="370847" y="844721"/>
                                </a:cubicBezTo>
                                <a:cubicBezTo>
                                  <a:pt x="524088" y="844721"/>
                                  <a:pt x="648315" y="720494"/>
                                  <a:pt x="648315" y="567253"/>
                                </a:cubicBezTo>
                                <a:cubicBezTo>
                                  <a:pt x="648315" y="414012"/>
                                  <a:pt x="524088" y="289785"/>
                                  <a:pt x="370847" y="289785"/>
                                </a:cubicBezTo>
                                <a:close/>
                                <a:moveTo>
                                  <a:pt x="676288" y="158043"/>
                                </a:moveTo>
                                <a:lnTo>
                                  <a:pt x="741537" y="223203"/>
                                </a:lnTo>
                                <a:cubicBezTo>
                                  <a:pt x="745023" y="226685"/>
                                  <a:pt x="745027" y="232333"/>
                                  <a:pt x="741545" y="235819"/>
                                </a:cubicBezTo>
                                <a:lnTo>
                                  <a:pt x="716333" y="261066"/>
                                </a:lnTo>
                                <a:cubicBezTo>
                                  <a:pt x="712852" y="264552"/>
                                  <a:pt x="707203" y="264556"/>
                                  <a:pt x="703717" y="261075"/>
                                </a:cubicBezTo>
                                <a:lnTo>
                                  <a:pt x="638468" y="195915"/>
                                </a:lnTo>
                                <a:cubicBezTo>
                                  <a:pt x="634982" y="192433"/>
                                  <a:pt x="634978" y="186785"/>
                                  <a:pt x="638460" y="183298"/>
                                </a:cubicBezTo>
                                <a:lnTo>
                                  <a:pt x="663672" y="158052"/>
                                </a:lnTo>
                                <a:cubicBezTo>
                                  <a:pt x="667153" y="154565"/>
                                  <a:pt x="672802" y="154562"/>
                                  <a:pt x="676288" y="158043"/>
                                </a:cubicBezTo>
                                <a:close/>
                                <a:moveTo>
                                  <a:pt x="331103" y="132479"/>
                                </a:moveTo>
                                <a:lnTo>
                                  <a:pt x="413000" y="132479"/>
                                </a:lnTo>
                                <a:lnTo>
                                  <a:pt x="413000" y="198967"/>
                                </a:lnTo>
                                <a:lnTo>
                                  <a:pt x="445586" y="203940"/>
                                </a:lnTo>
                                <a:cubicBezTo>
                                  <a:pt x="498395" y="214746"/>
                                  <a:pt x="547115" y="236777"/>
                                  <a:pt x="589145" y="267431"/>
                                </a:cubicBezTo>
                                <a:lnTo>
                                  <a:pt x="596628" y="273385"/>
                                </a:lnTo>
                                <a:lnTo>
                                  <a:pt x="628645" y="235229"/>
                                </a:lnTo>
                                <a:lnTo>
                                  <a:pt x="671623" y="271292"/>
                                </a:lnTo>
                                <a:lnTo>
                                  <a:pt x="638508" y="310757"/>
                                </a:lnTo>
                                <a:lnTo>
                                  <a:pt x="657011" y="331360"/>
                                </a:lnTo>
                                <a:cubicBezTo>
                                  <a:pt x="709914" y="395464"/>
                                  <a:pt x="741694" y="477647"/>
                                  <a:pt x="741694" y="567253"/>
                                </a:cubicBezTo>
                                <a:cubicBezTo>
                                  <a:pt x="741694" y="772066"/>
                                  <a:pt x="575660" y="938100"/>
                                  <a:pt x="370847" y="938100"/>
                                </a:cubicBezTo>
                                <a:cubicBezTo>
                                  <a:pt x="166034" y="938100"/>
                                  <a:pt x="0" y="772066"/>
                                  <a:pt x="0" y="567253"/>
                                </a:cubicBezTo>
                                <a:cubicBezTo>
                                  <a:pt x="0" y="388041"/>
                                  <a:pt x="127120" y="238520"/>
                                  <a:pt x="296108" y="203940"/>
                                </a:cubicBezTo>
                                <a:lnTo>
                                  <a:pt x="331103" y="198599"/>
                                </a:lnTo>
                                <a:close/>
                                <a:moveTo>
                                  <a:pt x="438291" y="17297"/>
                                </a:moveTo>
                                <a:cubicBezTo>
                                  <a:pt x="432652" y="17297"/>
                                  <a:pt x="428080" y="21868"/>
                                  <a:pt x="428080" y="27508"/>
                                </a:cubicBezTo>
                                <a:lnTo>
                                  <a:pt x="428080" y="76470"/>
                                </a:lnTo>
                                <a:cubicBezTo>
                                  <a:pt x="428080" y="82109"/>
                                  <a:pt x="432652" y="86681"/>
                                  <a:pt x="438291" y="86681"/>
                                </a:cubicBezTo>
                                <a:cubicBezTo>
                                  <a:pt x="443930" y="86681"/>
                                  <a:pt x="448502" y="82109"/>
                                  <a:pt x="448502" y="76470"/>
                                </a:cubicBezTo>
                                <a:lnTo>
                                  <a:pt x="448502" y="27508"/>
                                </a:lnTo>
                                <a:cubicBezTo>
                                  <a:pt x="448502" y="21868"/>
                                  <a:pt x="443930" y="17297"/>
                                  <a:pt x="438291" y="17297"/>
                                </a:cubicBezTo>
                                <a:close/>
                                <a:moveTo>
                                  <a:pt x="374862" y="17297"/>
                                </a:moveTo>
                                <a:cubicBezTo>
                                  <a:pt x="369223" y="17297"/>
                                  <a:pt x="364651" y="21868"/>
                                  <a:pt x="364651" y="27508"/>
                                </a:cubicBezTo>
                                <a:lnTo>
                                  <a:pt x="364651" y="76470"/>
                                </a:lnTo>
                                <a:cubicBezTo>
                                  <a:pt x="364651" y="82109"/>
                                  <a:pt x="369223" y="86681"/>
                                  <a:pt x="374862" y="86681"/>
                                </a:cubicBezTo>
                                <a:cubicBezTo>
                                  <a:pt x="380502" y="86681"/>
                                  <a:pt x="385073" y="82109"/>
                                  <a:pt x="385073" y="76470"/>
                                </a:cubicBezTo>
                                <a:lnTo>
                                  <a:pt x="385073" y="27508"/>
                                </a:lnTo>
                                <a:cubicBezTo>
                                  <a:pt x="385073" y="21868"/>
                                  <a:pt x="380502" y="17297"/>
                                  <a:pt x="374862" y="17297"/>
                                </a:cubicBezTo>
                                <a:close/>
                                <a:moveTo>
                                  <a:pt x="311433" y="17297"/>
                                </a:moveTo>
                                <a:cubicBezTo>
                                  <a:pt x="305794" y="17297"/>
                                  <a:pt x="301222" y="21868"/>
                                  <a:pt x="301222" y="27508"/>
                                </a:cubicBezTo>
                                <a:lnTo>
                                  <a:pt x="301222" y="76470"/>
                                </a:lnTo>
                                <a:cubicBezTo>
                                  <a:pt x="301222" y="82109"/>
                                  <a:pt x="305794" y="86681"/>
                                  <a:pt x="311433" y="86681"/>
                                </a:cubicBezTo>
                                <a:cubicBezTo>
                                  <a:pt x="317072" y="86681"/>
                                  <a:pt x="321644" y="82109"/>
                                  <a:pt x="321644" y="76470"/>
                                </a:cubicBezTo>
                                <a:lnTo>
                                  <a:pt x="321644" y="27508"/>
                                </a:lnTo>
                                <a:cubicBezTo>
                                  <a:pt x="321644" y="21868"/>
                                  <a:pt x="317072" y="17297"/>
                                  <a:pt x="311433" y="17297"/>
                                </a:cubicBezTo>
                                <a:close/>
                                <a:moveTo>
                                  <a:pt x="285083" y="0"/>
                                </a:moveTo>
                                <a:lnTo>
                                  <a:pt x="459020" y="0"/>
                                </a:lnTo>
                                <a:cubicBezTo>
                                  <a:pt x="468554" y="0"/>
                                  <a:pt x="476283" y="7729"/>
                                  <a:pt x="476283" y="17263"/>
                                </a:cubicBezTo>
                                <a:lnTo>
                                  <a:pt x="476283" y="86312"/>
                                </a:lnTo>
                                <a:cubicBezTo>
                                  <a:pt x="476283" y="95846"/>
                                  <a:pt x="468554" y="103575"/>
                                  <a:pt x="459020" y="103575"/>
                                </a:cubicBezTo>
                                <a:lnTo>
                                  <a:pt x="285083" y="103575"/>
                                </a:lnTo>
                                <a:cubicBezTo>
                                  <a:pt x="275549" y="103575"/>
                                  <a:pt x="267820" y="95846"/>
                                  <a:pt x="267820" y="86312"/>
                                </a:cubicBezTo>
                                <a:lnTo>
                                  <a:pt x="267820" y="17263"/>
                                </a:lnTo>
                                <a:cubicBezTo>
                                  <a:pt x="267820" y="7729"/>
                                  <a:pt x="275549" y="0"/>
                                  <a:pt x="285083" y="0"/>
                                </a:cubicBezTo>
                                <a:close/>
                              </a:path>
                            </a:pathLst>
                          </a:custGeom>
                          <a:solidFill>
                            <a:schemeClr val="bg1"/>
                          </a:solidFill>
                          <a:ln w="12700" cap="flat" cmpd="sng" algn="ctr">
                            <a:noFill/>
                            <a:prstDash val="solid"/>
                            <a:miter lim="800000"/>
                          </a:ln>
                          <a:effectLst/>
                        </p:spPr>
                        <p:txBody>
                          <a:bodyPr wrap="square" rtlCol="0" anchor="ctr">
                            <a:noAutofit/>
                          </a:bodyPr>
                          <a:lstStyle/>
                          <a:p>
                            <a:pPr algn="ctr"/>
                            <a:endParaRPr lang="en-US" kern="0">
                              <a:solidFill>
                                <a:prstClr val="white"/>
                              </a:solidFill>
                              <a:latin typeface="Arial" panose="020B0604020202020204" pitchFamily="34" charset="0"/>
                              <a:cs typeface="Arial" panose="020B0604020202020204" pitchFamily="34" charset="0"/>
                            </a:endParaRPr>
                          </a:p>
                        </p:txBody>
                      </p:sp>
                      <p:sp>
                        <p:nvSpPr>
                          <p:cNvPr id="24" name="Freeform 23"/>
                          <p:cNvSpPr/>
                          <p:nvPr/>
                        </p:nvSpPr>
                        <p:spPr>
                          <a:xfrm rot="21540000">
                            <a:off x="5850941" y="2051831"/>
                            <a:ext cx="414688" cy="388608"/>
                          </a:xfrm>
                          <a:custGeom>
                            <a:avLst/>
                            <a:gdLst>
                              <a:gd name="connsiteX0" fmla="*/ 814888 w 1014611"/>
                              <a:gd name="connsiteY0" fmla="*/ 458362 h 950802"/>
                              <a:gd name="connsiteX1" fmla="*/ 697612 w 1014611"/>
                              <a:gd name="connsiteY1" fmla="*/ 507143 h 950802"/>
                              <a:gd name="connsiteX2" fmla="*/ 734690 w 1014611"/>
                              <a:gd name="connsiteY2" fmla="*/ 653988 h 950802"/>
                              <a:gd name="connsiteX3" fmla="*/ 895292 w 1014611"/>
                              <a:gd name="connsiteY3" fmla="*/ 620087 h 950802"/>
                              <a:gd name="connsiteX4" fmla="*/ 858214 w 1014611"/>
                              <a:gd name="connsiteY4" fmla="*/ 473241 h 950802"/>
                              <a:gd name="connsiteX5" fmla="*/ 814888 w 1014611"/>
                              <a:gd name="connsiteY5" fmla="*/ 458362 h 950802"/>
                              <a:gd name="connsiteX6" fmla="*/ 805669 w 1014611"/>
                              <a:gd name="connsiteY6" fmla="*/ 365478 h 950802"/>
                              <a:gd name="connsiteX7" fmla="*/ 922490 w 1014611"/>
                              <a:gd name="connsiteY7" fmla="*/ 398761 h 950802"/>
                              <a:gd name="connsiteX8" fmla="*/ 1014611 w 1014611"/>
                              <a:gd name="connsiteY8" fmla="*/ 560363 h 950802"/>
                              <a:gd name="connsiteX9" fmla="*/ 1010366 w 1014611"/>
                              <a:gd name="connsiteY9" fmla="*/ 599639 h 950802"/>
                              <a:gd name="connsiteX10" fmla="*/ 1008151 w 1014611"/>
                              <a:gd name="connsiteY10" fmla="*/ 607675 h 950802"/>
                              <a:gd name="connsiteX11" fmla="*/ 1008402 w 1014611"/>
                              <a:gd name="connsiteY11" fmla="*/ 607676 h 950802"/>
                              <a:gd name="connsiteX12" fmla="*/ 1007901 w 1014611"/>
                              <a:gd name="connsiteY12" fmla="*/ 608582 h 950802"/>
                              <a:gd name="connsiteX13" fmla="*/ 1005217 w 1014611"/>
                              <a:gd name="connsiteY13" fmla="*/ 618316 h 950802"/>
                              <a:gd name="connsiteX14" fmla="*/ 978927 w 1014611"/>
                              <a:gd name="connsiteY14" fmla="*/ 669325 h 950802"/>
                              <a:gd name="connsiteX15" fmla="*/ 833962 w 1014611"/>
                              <a:gd name="connsiteY15" fmla="*/ 922906 h 950802"/>
                              <a:gd name="connsiteX16" fmla="*/ 772656 w 1014611"/>
                              <a:gd name="connsiteY16" fmla="*/ 922906 h 950802"/>
                              <a:gd name="connsiteX17" fmla="*/ 621944 w 1014611"/>
                              <a:gd name="connsiteY17" fmla="*/ 653257 h 950802"/>
                              <a:gd name="connsiteX18" fmla="*/ 606120 w 1014611"/>
                              <a:gd name="connsiteY18" fmla="*/ 618316 h 950802"/>
                              <a:gd name="connsiteX19" fmla="*/ 603051 w 1014611"/>
                              <a:gd name="connsiteY19" fmla="*/ 607187 h 950802"/>
                              <a:gd name="connsiteX20" fmla="*/ 602935 w 1014611"/>
                              <a:gd name="connsiteY20" fmla="*/ 606913 h 950802"/>
                              <a:gd name="connsiteX21" fmla="*/ 602977 w 1014611"/>
                              <a:gd name="connsiteY21" fmla="*/ 606914 h 950802"/>
                              <a:gd name="connsiteX22" fmla="*/ 600971 w 1014611"/>
                              <a:gd name="connsiteY22" fmla="*/ 599639 h 950802"/>
                              <a:gd name="connsiteX23" fmla="*/ 596726 w 1014611"/>
                              <a:gd name="connsiteY23" fmla="*/ 560363 h 950802"/>
                              <a:gd name="connsiteX24" fmla="*/ 805669 w 1014611"/>
                              <a:gd name="connsiteY24" fmla="*/ 365478 h 950802"/>
                              <a:gd name="connsiteX25" fmla="*/ 317129 w 1014611"/>
                              <a:gd name="connsiteY25" fmla="*/ 311428 h 950802"/>
                              <a:gd name="connsiteX26" fmla="*/ 470950 w 1014611"/>
                              <a:gd name="connsiteY26" fmla="*/ 382445 h 950802"/>
                              <a:gd name="connsiteX27" fmla="*/ 586260 w 1014611"/>
                              <a:gd name="connsiteY27" fmla="*/ 702465 h 950802"/>
                              <a:gd name="connsiteX28" fmla="*/ 737100 w 1014611"/>
                              <a:gd name="connsiteY28" fmla="*/ 944260 h 950802"/>
                              <a:gd name="connsiteX29" fmla="*/ 282096 w 1014611"/>
                              <a:gd name="connsiteY29" fmla="*/ 812794 h 950802"/>
                              <a:gd name="connsiteX30" fmla="*/ 190813 w 1014611"/>
                              <a:gd name="connsiteY30" fmla="*/ 621974 h 950802"/>
                              <a:gd name="connsiteX31" fmla="*/ 164375 w 1014611"/>
                              <a:gd name="connsiteY31" fmla="*/ 329787 h 950802"/>
                              <a:gd name="connsiteX32" fmla="*/ 317129 w 1014611"/>
                              <a:gd name="connsiteY32" fmla="*/ 311428 h 950802"/>
                              <a:gd name="connsiteX33" fmla="*/ 128156 w 1014611"/>
                              <a:gd name="connsiteY33" fmla="*/ 52434 h 950802"/>
                              <a:gd name="connsiteX34" fmla="*/ 59264 w 1014611"/>
                              <a:gd name="connsiteY34" fmla="*/ 79972 h 950802"/>
                              <a:gd name="connsiteX35" fmla="*/ 81045 w 1014611"/>
                              <a:gd name="connsiteY35" fmla="*/ 162868 h 950802"/>
                              <a:gd name="connsiteX36" fmla="*/ 175388 w 1014611"/>
                              <a:gd name="connsiteY36" fmla="*/ 143730 h 950802"/>
                              <a:gd name="connsiteX37" fmla="*/ 153607 w 1014611"/>
                              <a:gd name="connsiteY37" fmla="*/ 60834 h 950802"/>
                              <a:gd name="connsiteX38" fmla="*/ 128156 w 1014611"/>
                              <a:gd name="connsiteY38" fmla="*/ 52434 h 950802"/>
                              <a:gd name="connsiteX39" fmla="*/ 122740 w 1014611"/>
                              <a:gd name="connsiteY39" fmla="*/ 0 h 950802"/>
                              <a:gd name="connsiteX40" fmla="*/ 191365 w 1014611"/>
                              <a:gd name="connsiteY40" fmla="*/ 18789 h 950802"/>
                              <a:gd name="connsiteX41" fmla="*/ 245480 w 1014611"/>
                              <a:gd name="connsiteY41" fmla="*/ 110015 h 950802"/>
                              <a:gd name="connsiteX42" fmla="*/ 242986 w 1014611"/>
                              <a:gd name="connsiteY42" fmla="*/ 132187 h 950802"/>
                              <a:gd name="connsiteX43" fmla="*/ 241685 w 1014611"/>
                              <a:gd name="connsiteY43" fmla="*/ 136724 h 950802"/>
                              <a:gd name="connsiteX44" fmla="*/ 241833 w 1014611"/>
                              <a:gd name="connsiteY44" fmla="*/ 136724 h 950802"/>
                              <a:gd name="connsiteX45" fmla="*/ 241538 w 1014611"/>
                              <a:gd name="connsiteY45" fmla="*/ 137235 h 950802"/>
                              <a:gd name="connsiteX46" fmla="*/ 239961 w 1014611"/>
                              <a:gd name="connsiteY46" fmla="*/ 142731 h 950802"/>
                              <a:gd name="connsiteX47" fmla="*/ 224518 w 1014611"/>
                              <a:gd name="connsiteY47" fmla="*/ 171526 h 950802"/>
                              <a:gd name="connsiteX48" fmla="*/ 139360 w 1014611"/>
                              <a:gd name="connsiteY48" fmla="*/ 314675 h 950802"/>
                              <a:gd name="connsiteX49" fmla="*/ 103347 w 1014611"/>
                              <a:gd name="connsiteY49" fmla="*/ 314675 h 950802"/>
                              <a:gd name="connsiteX50" fmla="*/ 14814 w 1014611"/>
                              <a:gd name="connsiteY50" fmla="*/ 162455 h 950802"/>
                              <a:gd name="connsiteX51" fmla="*/ 5518 w 1014611"/>
                              <a:gd name="connsiteY51" fmla="*/ 142731 h 950802"/>
                              <a:gd name="connsiteX52" fmla="*/ 3716 w 1014611"/>
                              <a:gd name="connsiteY52" fmla="*/ 136448 h 950802"/>
                              <a:gd name="connsiteX53" fmla="*/ 3647 w 1014611"/>
                              <a:gd name="connsiteY53" fmla="*/ 136294 h 950802"/>
                              <a:gd name="connsiteX54" fmla="*/ 3671 w 1014611"/>
                              <a:gd name="connsiteY54" fmla="*/ 136294 h 950802"/>
                              <a:gd name="connsiteX55" fmla="*/ 2493 w 1014611"/>
                              <a:gd name="connsiteY55" fmla="*/ 132187 h 950802"/>
                              <a:gd name="connsiteX56" fmla="*/ 0 w 1014611"/>
                              <a:gd name="connsiteY56" fmla="*/ 110015 h 950802"/>
                              <a:gd name="connsiteX57" fmla="*/ 122740 w 1014611"/>
                              <a:gd name="connsiteY57" fmla="*/ 0 h 950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014611" h="950802">
                                <a:moveTo>
                                  <a:pt x="814888" y="458362"/>
                                </a:moveTo>
                                <a:cubicBezTo>
                                  <a:pt x="770036" y="451813"/>
                                  <a:pt x="723195" y="469709"/>
                                  <a:pt x="697612" y="507143"/>
                                </a:cubicBezTo>
                                <a:cubicBezTo>
                                  <a:pt x="663503" y="557055"/>
                                  <a:pt x="680103" y="622800"/>
                                  <a:pt x="734690" y="653988"/>
                                </a:cubicBezTo>
                                <a:cubicBezTo>
                                  <a:pt x="789278" y="685177"/>
                                  <a:pt x="861182" y="669999"/>
                                  <a:pt x="895292" y="620087"/>
                                </a:cubicBezTo>
                                <a:cubicBezTo>
                                  <a:pt x="929403" y="570174"/>
                                  <a:pt x="912802" y="504430"/>
                                  <a:pt x="858214" y="473241"/>
                                </a:cubicBezTo>
                                <a:cubicBezTo>
                                  <a:pt x="844567" y="465444"/>
                                  <a:pt x="829838" y="460545"/>
                                  <a:pt x="814888" y="458362"/>
                                </a:cubicBezTo>
                                <a:close/>
                                <a:moveTo>
                                  <a:pt x="805669" y="365478"/>
                                </a:moveTo>
                                <a:cubicBezTo>
                                  <a:pt x="848942" y="365478"/>
                                  <a:pt x="889143" y="377748"/>
                                  <a:pt x="922490" y="398761"/>
                                </a:cubicBezTo>
                                <a:cubicBezTo>
                                  <a:pt x="978069" y="433784"/>
                                  <a:pt x="1014611" y="493093"/>
                                  <a:pt x="1014611" y="560363"/>
                                </a:cubicBezTo>
                                <a:cubicBezTo>
                                  <a:pt x="1014611" y="573817"/>
                                  <a:pt x="1013150" y="586953"/>
                                  <a:pt x="1010366" y="599639"/>
                                </a:cubicBezTo>
                                <a:lnTo>
                                  <a:pt x="1008151" y="607675"/>
                                </a:lnTo>
                                <a:lnTo>
                                  <a:pt x="1008402" y="607676"/>
                                </a:lnTo>
                                <a:lnTo>
                                  <a:pt x="1007901" y="608582"/>
                                </a:lnTo>
                                <a:lnTo>
                                  <a:pt x="1005217" y="618316"/>
                                </a:lnTo>
                                <a:cubicBezTo>
                                  <a:pt x="999112" y="636623"/>
                                  <a:pt x="990191" y="653773"/>
                                  <a:pt x="978927" y="669325"/>
                                </a:cubicBezTo>
                                <a:lnTo>
                                  <a:pt x="833962" y="922906"/>
                                </a:lnTo>
                                <a:cubicBezTo>
                                  <a:pt x="817613" y="944253"/>
                                  <a:pt x="803717" y="973225"/>
                                  <a:pt x="772656" y="922906"/>
                                </a:cubicBezTo>
                                <a:cubicBezTo>
                                  <a:pt x="737320" y="877964"/>
                                  <a:pt x="649700" y="704022"/>
                                  <a:pt x="621944" y="653257"/>
                                </a:cubicBezTo>
                                <a:cubicBezTo>
                                  <a:pt x="615511" y="642212"/>
                                  <a:pt x="610190" y="630521"/>
                                  <a:pt x="606120" y="618316"/>
                                </a:cubicBezTo>
                                <a:lnTo>
                                  <a:pt x="603051" y="607187"/>
                                </a:lnTo>
                                <a:lnTo>
                                  <a:pt x="602935" y="606913"/>
                                </a:lnTo>
                                <a:lnTo>
                                  <a:pt x="602977" y="606914"/>
                                </a:lnTo>
                                <a:lnTo>
                                  <a:pt x="600971" y="599639"/>
                                </a:lnTo>
                                <a:cubicBezTo>
                                  <a:pt x="598188" y="586953"/>
                                  <a:pt x="596726" y="573817"/>
                                  <a:pt x="596726" y="560363"/>
                                </a:cubicBezTo>
                                <a:cubicBezTo>
                                  <a:pt x="596726" y="452731"/>
                                  <a:pt x="690273" y="365478"/>
                                  <a:pt x="805669" y="365478"/>
                                </a:cubicBezTo>
                                <a:close/>
                                <a:moveTo>
                                  <a:pt x="317129" y="311428"/>
                                </a:moveTo>
                                <a:cubicBezTo>
                                  <a:pt x="410445" y="310429"/>
                                  <a:pt x="502619" y="324740"/>
                                  <a:pt x="470950" y="382445"/>
                                </a:cubicBezTo>
                                <a:cubicBezTo>
                                  <a:pt x="255445" y="633176"/>
                                  <a:pt x="489024" y="702081"/>
                                  <a:pt x="586260" y="702465"/>
                                </a:cubicBezTo>
                                <a:cubicBezTo>
                                  <a:pt x="647734" y="794209"/>
                                  <a:pt x="654327" y="817978"/>
                                  <a:pt x="737100" y="944260"/>
                                </a:cubicBezTo>
                                <a:lnTo>
                                  <a:pt x="282096" y="812794"/>
                                </a:lnTo>
                                <a:cubicBezTo>
                                  <a:pt x="144195" y="783229"/>
                                  <a:pt x="152221" y="674739"/>
                                  <a:pt x="190813" y="621974"/>
                                </a:cubicBezTo>
                                <a:cubicBezTo>
                                  <a:pt x="381528" y="386140"/>
                                  <a:pt x="432228" y="342346"/>
                                  <a:pt x="164375" y="329787"/>
                                </a:cubicBezTo>
                                <a:cubicBezTo>
                                  <a:pt x="168507" y="318908"/>
                                  <a:pt x="265895" y="310533"/>
                                  <a:pt x="317129" y="311428"/>
                                </a:cubicBezTo>
                                <a:close/>
                                <a:moveTo>
                                  <a:pt x="128156" y="52434"/>
                                </a:moveTo>
                                <a:cubicBezTo>
                                  <a:pt x="101809" y="48737"/>
                                  <a:pt x="74292" y="58840"/>
                                  <a:pt x="59264" y="79972"/>
                                </a:cubicBezTo>
                                <a:cubicBezTo>
                                  <a:pt x="39226" y="108148"/>
                                  <a:pt x="48978" y="145262"/>
                                  <a:pt x="81045" y="162868"/>
                                </a:cubicBezTo>
                                <a:cubicBezTo>
                                  <a:pt x="113111" y="180474"/>
                                  <a:pt x="155350" y="171906"/>
                                  <a:pt x="175388" y="143730"/>
                                </a:cubicBezTo>
                                <a:cubicBezTo>
                                  <a:pt x="195425" y="115554"/>
                                  <a:pt x="185674" y="78440"/>
                                  <a:pt x="153607" y="60834"/>
                                </a:cubicBezTo>
                                <a:cubicBezTo>
                                  <a:pt x="145591" y="56432"/>
                                  <a:pt x="136938" y="53667"/>
                                  <a:pt x="128156" y="52434"/>
                                </a:cubicBezTo>
                                <a:close/>
                                <a:moveTo>
                                  <a:pt x="122740" y="0"/>
                                </a:moveTo>
                                <a:cubicBezTo>
                                  <a:pt x="148160" y="0"/>
                                  <a:pt x="171776" y="6927"/>
                                  <a:pt x="191365" y="18789"/>
                                </a:cubicBezTo>
                                <a:cubicBezTo>
                                  <a:pt x="224014" y="38560"/>
                                  <a:pt x="245480" y="72041"/>
                                  <a:pt x="245480" y="110015"/>
                                </a:cubicBezTo>
                                <a:cubicBezTo>
                                  <a:pt x="245480" y="117610"/>
                                  <a:pt x="244621" y="125025"/>
                                  <a:pt x="242986" y="132187"/>
                                </a:cubicBezTo>
                                <a:lnTo>
                                  <a:pt x="241685" y="136724"/>
                                </a:lnTo>
                                <a:lnTo>
                                  <a:pt x="241833" y="136724"/>
                                </a:lnTo>
                                <a:lnTo>
                                  <a:pt x="241538" y="137235"/>
                                </a:lnTo>
                                <a:lnTo>
                                  <a:pt x="239961" y="142731"/>
                                </a:lnTo>
                                <a:cubicBezTo>
                                  <a:pt x="236376" y="153065"/>
                                  <a:pt x="231135" y="162747"/>
                                  <a:pt x="224518" y="171526"/>
                                </a:cubicBezTo>
                                <a:lnTo>
                                  <a:pt x="139360" y="314675"/>
                                </a:lnTo>
                                <a:cubicBezTo>
                                  <a:pt x="129757" y="326726"/>
                                  <a:pt x="121593" y="343081"/>
                                  <a:pt x="103347" y="314675"/>
                                </a:cubicBezTo>
                                <a:cubicBezTo>
                                  <a:pt x="82589" y="289305"/>
                                  <a:pt x="31119" y="191113"/>
                                  <a:pt x="14814" y="162455"/>
                                </a:cubicBezTo>
                                <a:cubicBezTo>
                                  <a:pt x="11035" y="156220"/>
                                  <a:pt x="7909" y="149620"/>
                                  <a:pt x="5518" y="142731"/>
                                </a:cubicBezTo>
                                <a:lnTo>
                                  <a:pt x="3716" y="136448"/>
                                </a:lnTo>
                                <a:lnTo>
                                  <a:pt x="3647" y="136294"/>
                                </a:lnTo>
                                <a:lnTo>
                                  <a:pt x="3671" y="136294"/>
                                </a:lnTo>
                                <a:lnTo>
                                  <a:pt x="2493" y="132187"/>
                                </a:lnTo>
                                <a:cubicBezTo>
                                  <a:pt x="859" y="125025"/>
                                  <a:pt x="0" y="117610"/>
                                  <a:pt x="0" y="110015"/>
                                </a:cubicBezTo>
                                <a:cubicBezTo>
                                  <a:pt x="0" y="49256"/>
                                  <a:pt x="54952" y="0"/>
                                  <a:pt x="1227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grpSp>
              </p:grpSp>
            </p:grpSp>
          </p:grpSp>
        </p:grpSp>
      </p:grpSp>
    </p:spTree>
    <p:extLst>
      <p:ext uri="{BB962C8B-B14F-4D97-AF65-F5344CB8AC3E}">
        <p14:creationId xmlns:p14="http://schemas.microsoft.com/office/powerpoint/2010/main" val="31382677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Analytics Process</a:t>
            </a:r>
          </a:p>
        </p:txBody>
      </p:sp>
      <p:grpSp>
        <p:nvGrpSpPr>
          <p:cNvPr id="62" name="Group 61"/>
          <p:cNvGrpSpPr/>
          <p:nvPr/>
        </p:nvGrpSpPr>
        <p:grpSpPr>
          <a:xfrm>
            <a:off x="494222" y="1045992"/>
            <a:ext cx="11136321" cy="4843882"/>
            <a:chOff x="494222" y="1045992"/>
            <a:chExt cx="11136321" cy="4843882"/>
          </a:xfrm>
        </p:grpSpPr>
        <p:grpSp>
          <p:nvGrpSpPr>
            <p:cNvPr id="5" name="Group 4"/>
            <p:cNvGrpSpPr/>
            <p:nvPr/>
          </p:nvGrpSpPr>
          <p:grpSpPr>
            <a:xfrm>
              <a:off x="3667623" y="1045992"/>
              <a:ext cx="4856755" cy="4843882"/>
              <a:chOff x="3503393" y="1494354"/>
              <a:chExt cx="4494120" cy="4482208"/>
            </a:xfrm>
          </p:grpSpPr>
          <p:grpSp>
            <p:nvGrpSpPr>
              <p:cNvPr id="19" name="Group 18"/>
              <p:cNvGrpSpPr/>
              <p:nvPr/>
            </p:nvGrpSpPr>
            <p:grpSpPr>
              <a:xfrm>
                <a:off x="3503393" y="1494354"/>
                <a:ext cx="4494120" cy="4482208"/>
                <a:chOff x="3503393" y="1494354"/>
                <a:chExt cx="4494120" cy="4482208"/>
              </a:xfrm>
            </p:grpSpPr>
            <p:grpSp>
              <p:nvGrpSpPr>
                <p:cNvPr id="23" name="Group 22"/>
                <p:cNvGrpSpPr/>
                <p:nvPr/>
              </p:nvGrpSpPr>
              <p:grpSpPr>
                <a:xfrm>
                  <a:off x="4185599" y="1494354"/>
                  <a:ext cx="3088186" cy="1346904"/>
                  <a:chOff x="4185599" y="1494354"/>
                  <a:chExt cx="3088186" cy="1346904"/>
                </a:xfrm>
              </p:grpSpPr>
              <p:sp>
                <p:nvSpPr>
                  <p:cNvPr id="48" name="Freeform 47"/>
                  <p:cNvSpPr/>
                  <p:nvPr/>
                </p:nvSpPr>
                <p:spPr>
                  <a:xfrm rot="10800000">
                    <a:off x="4185599" y="1961075"/>
                    <a:ext cx="3088186" cy="434617"/>
                  </a:xfrm>
                  <a:custGeom>
                    <a:avLst/>
                    <a:gdLst>
                      <a:gd name="connsiteX0" fmla="*/ 3511897 w 4143460"/>
                      <a:gd name="connsiteY0" fmla="*/ 583131 h 583131"/>
                      <a:gd name="connsiteX1" fmla="*/ 560777 w 4143460"/>
                      <a:gd name="connsiteY1" fmla="*/ 583131 h 583131"/>
                      <a:gd name="connsiteX2" fmla="*/ 52423 w 4143460"/>
                      <a:gd name="connsiteY2" fmla="*/ 427850 h 583131"/>
                      <a:gd name="connsiteX3" fmla="*/ 0 w 4143460"/>
                      <a:gd name="connsiteY3" fmla="*/ 384597 h 583131"/>
                      <a:gd name="connsiteX4" fmla="*/ 0 w 4143460"/>
                      <a:gd name="connsiteY4" fmla="*/ 16470 h 583131"/>
                      <a:gd name="connsiteX5" fmla="*/ 309690 w 4143460"/>
                      <a:gd name="connsiteY5" fmla="*/ 16470 h 583131"/>
                      <a:gd name="connsiteX6" fmla="*/ 350214 w 4143460"/>
                      <a:gd name="connsiteY6" fmla="*/ 49905 h 583131"/>
                      <a:gd name="connsiteX7" fmla="*/ 692653 w 4143460"/>
                      <a:gd name="connsiteY7" fmla="*/ 154506 h 583131"/>
                      <a:gd name="connsiteX8" fmla="*/ 3380021 w 4143460"/>
                      <a:gd name="connsiteY8" fmla="*/ 154506 h 583131"/>
                      <a:gd name="connsiteX9" fmla="*/ 3722460 w 4143460"/>
                      <a:gd name="connsiteY9" fmla="*/ 49905 h 583131"/>
                      <a:gd name="connsiteX10" fmla="*/ 3782946 w 4143460"/>
                      <a:gd name="connsiteY10" fmla="*/ 0 h 583131"/>
                      <a:gd name="connsiteX11" fmla="*/ 3782946 w 4143460"/>
                      <a:gd name="connsiteY11" fmla="*/ 326194 h 583131"/>
                      <a:gd name="connsiteX12" fmla="*/ 4143460 w 4143460"/>
                      <a:gd name="connsiteY12" fmla="*/ 326194 h 583131"/>
                      <a:gd name="connsiteX13" fmla="*/ 4020251 w 4143460"/>
                      <a:gd name="connsiteY13" fmla="*/ 427850 h 583131"/>
                      <a:gd name="connsiteX14" fmla="*/ 3511897 w 4143460"/>
                      <a:gd name="connsiteY14" fmla="*/ 583131 h 583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43460" h="583131">
                        <a:moveTo>
                          <a:pt x="3511897" y="583131"/>
                        </a:moveTo>
                        <a:lnTo>
                          <a:pt x="560777" y="583131"/>
                        </a:lnTo>
                        <a:cubicBezTo>
                          <a:pt x="372471" y="583131"/>
                          <a:pt x="197536" y="525886"/>
                          <a:pt x="52423" y="427850"/>
                        </a:cubicBezTo>
                        <a:lnTo>
                          <a:pt x="0" y="384597"/>
                        </a:lnTo>
                        <a:lnTo>
                          <a:pt x="0" y="16470"/>
                        </a:lnTo>
                        <a:lnTo>
                          <a:pt x="309690" y="16470"/>
                        </a:lnTo>
                        <a:lnTo>
                          <a:pt x="350214" y="49905"/>
                        </a:lnTo>
                        <a:cubicBezTo>
                          <a:pt x="447965" y="115945"/>
                          <a:pt x="565806" y="154506"/>
                          <a:pt x="692653" y="154506"/>
                        </a:cubicBezTo>
                        <a:lnTo>
                          <a:pt x="3380021" y="154506"/>
                        </a:lnTo>
                        <a:cubicBezTo>
                          <a:pt x="3506868" y="154506"/>
                          <a:pt x="3624709" y="115945"/>
                          <a:pt x="3722460" y="49905"/>
                        </a:cubicBezTo>
                        <a:lnTo>
                          <a:pt x="3782946" y="0"/>
                        </a:lnTo>
                        <a:lnTo>
                          <a:pt x="3782946" y="326194"/>
                        </a:lnTo>
                        <a:lnTo>
                          <a:pt x="4143460" y="326194"/>
                        </a:lnTo>
                        <a:lnTo>
                          <a:pt x="4020251" y="427850"/>
                        </a:lnTo>
                        <a:cubicBezTo>
                          <a:pt x="3875139" y="525886"/>
                          <a:pt x="3700203" y="583131"/>
                          <a:pt x="3511897" y="583131"/>
                        </a:cubicBezTo>
                        <a:close/>
                      </a:path>
                    </a:pathLst>
                  </a:custGeom>
                  <a:solidFill>
                    <a:srgbClr val="80A48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black"/>
                      </a:solidFill>
                      <a:latin typeface="Arial" panose="020B0604020202020204" pitchFamily="34" charset="0"/>
                      <a:cs typeface="Arial" panose="020B0604020202020204" pitchFamily="34" charset="0"/>
                    </a:endParaRPr>
                  </a:p>
                </p:txBody>
              </p:sp>
              <p:grpSp>
                <p:nvGrpSpPr>
                  <p:cNvPr id="49" name="Group 48"/>
                  <p:cNvGrpSpPr/>
                  <p:nvPr/>
                </p:nvGrpSpPr>
                <p:grpSpPr>
                  <a:xfrm>
                    <a:off x="5108297" y="1494354"/>
                    <a:ext cx="1348302" cy="1346904"/>
                    <a:chOff x="5108297" y="1494354"/>
                    <a:chExt cx="1348302" cy="1346904"/>
                  </a:xfrm>
                </p:grpSpPr>
                <p:grpSp>
                  <p:nvGrpSpPr>
                    <p:cNvPr id="50" name="Group 49"/>
                    <p:cNvGrpSpPr/>
                    <p:nvPr/>
                  </p:nvGrpSpPr>
                  <p:grpSpPr>
                    <a:xfrm>
                      <a:off x="5108297" y="1494354"/>
                      <a:ext cx="1348302" cy="1346904"/>
                      <a:chOff x="3681413" y="615951"/>
                      <a:chExt cx="1531938" cy="1530350"/>
                    </a:xfrm>
                  </p:grpSpPr>
                  <p:sp>
                    <p:nvSpPr>
                      <p:cNvPr id="52" name="Oval 7"/>
                      <p:cNvSpPr>
                        <a:spLocks noChangeArrowheads="1"/>
                      </p:cNvSpPr>
                      <p:nvPr/>
                    </p:nvSpPr>
                    <p:spPr bwMode="auto">
                      <a:xfrm>
                        <a:off x="3681413" y="615951"/>
                        <a:ext cx="1531938" cy="1530350"/>
                      </a:xfrm>
                      <a:prstGeom prst="ellipse">
                        <a:avLst/>
                      </a:prstGeom>
                      <a:solidFill>
                        <a:srgbClr val="80A4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53" name="Freeform 10"/>
                      <p:cNvSpPr>
                        <a:spLocks/>
                      </p:cNvSpPr>
                      <p:nvPr/>
                    </p:nvSpPr>
                    <p:spPr bwMode="auto">
                      <a:xfrm>
                        <a:off x="3775077" y="989014"/>
                        <a:ext cx="1344613" cy="1066801"/>
                      </a:xfrm>
                      <a:custGeom>
                        <a:avLst/>
                        <a:gdLst>
                          <a:gd name="T0" fmla="*/ 56 w 590"/>
                          <a:gd name="T1" fmla="*/ 0 h 468"/>
                          <a:gd name="T2" fmla="*/ 0 w 590"/>
                          <a:gd name="T3" fmla="*/ 173 h 468"/>
                          <a:gd name="T4" fmla="*/ 295 w 590"/>
                          <a:gd name="T5" fmla="*/ 468 h 468"/>
                          <a:gd name="T6" fmla="*/ 590 w 590"/>
                          <a:gd name="T7" fmla="*/ 173 h 468"/>
                          <a:gd name="T8" fmla="*/ 534 w 590"/>
                          <a:gd name="T9" fmla="*/ 0 h 468"/>
                          <a:gd name="T10" fmla="*/ 56 w 590"/>
                          <a:gd name="T11" fmla="*/ 0 h 468"/>
                          <a:gd name="T12" fmla="*/ 56 w 590"/>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590" h="468">
                            <a:moveTo>
                              <a:pt x="56" y="0"/>
                            </a:moveTo>
                            <a:cubicBezTo>
                              <a:pt x="21" y="49"/>
                              <a:pt x="0" y="109"/>
                              <a:pt x="0" y="173"/>
                            </a:cubicBezTo>
                            <a:cubicBezTo>
                              <a:pt x="0" y="335"/>
                              <a:pt x="133" y="468"/>
                              <a:pt x="295" y="468"/>
                            </a:cubicBezTo>
                            <a:cubicBezTo>
                              <a:pt x="457" y="468"/>
                              <a:pt x="590" y="335"/>
                              <a:pt x="590" y="173"/>
                            </a:cubicBezTo>
                            <a:cubicBezTo>
                              <a:pt x="590" y="109"/>
                              <a:pt x="569" y="49"/>
                              <a:pt x="534" y="0"/>
                            </a:cubicBezTo>
                            <a:cubicBezTo>
                              <a:pt x="56" y="0"/>
                              <a:pt x="56" y="0"/>
                              <a:pt x="56" y="0"/>
                            </a:cubicBezTo>
                            <a:cubicBezTo>
                              <a:pt x="56" y="0"/>
                              <a:pt x="56" y="0"/>
                              <a:pt x="56"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54" name="Freeform 11"/>
                      <p:cNvSpPr>
                        <a:spLocks/>
                      </p:cNvSpPr>
                      <p:nvPr/>
                    </p:nvSpPr>
                    <p:spPr bwMode="auto">
                      <a:xfrm>
                        <a:off x="3900489" y="921610"/>
                        <a:ext cx="1092200" cy="265113"/>
                      </a:xfrm>
                      <a:custGeom>
                        <a:avLst/>
                        <a:gdLst>
                          <a:gd name="T0" fmla="*/ 0 w 479"/>
                          <a:gd name="T1" fmla="*/ 29 h 116"/>
                          <a:gd name="T2" fmla="*/ 108 w 479"/>
                          <a:gd name="T3" fmla="*/ 62 h 116"/>
                          <a:gd name="T4" fmla="*/ 241 w 479"/>
                          <a:gd name="T5" fmla="*/ 116 h 116"/>
                          <a:gd name="T6" fmla="*/ 361 w 479"/>
                          <a:gd name="T7" fmla="*/ 69 h 116"/>
                          <a:gd name="T8" fmla="*/ 479 w 479"/>
                          <a:gd name="T9" fmla="*/ 28 h 116"/>
                          <a:gd name="T10" fmla="*/ 0 w 479"/>
                          <a:gd name="T11" fmla="*/ 29 h 116"/>
                        </a:gdLst>
                        <a:ahLst/>
                        <a:cxnLst>
                          <a:cxn ang="0">
                            <a:pos x="T0" y="T1"/>
                          </a:cxn>
                          <a:cxn ang="0">
                            <a:pos x="T2" y="T3"/>
                          </a:cxn>
                          <a:cxn ang="0">
                            <a:pos x="T4" y="T5"/>
                          </a:cxn>
                          <a:cxn ang="0">
                            <a:pos x="T6" y="T7"/>
                          </a:cxn>
                          <a:cxn ang="0">
                            <a:pos x="T8" y="T9"/>
                          </a:cxn>
                          <a:cxn ang="0">
                            <a:pos x="T10" y="T11"/>
                          </a:cxn>
                        </a:cxnLst>
                        <a:rect l="0" t="0" r="r" b="b"/>
                        <a:pathLst>
                          <a:path w="479" h="116">
                            <a:moveTo>
                              <a:pt x="0" y="29"/>
                            </a:moveTo>
                            <a:cubicBezTo>
                              <a:pt x="0" y="29"/>
                              <a:pt x="71" y="40"/>
                              <a:pt x="108" y="62"/>
                            </a:cubicBezTo>
                            <a:cubicBezTo>
                              <a:pt x="159" y="92"/>
                              <a:pt x="178" y="114"/>
                              <a:pt x="241" y="116"/>
                            </a:cubicBezTo>
                            <a:cubicBezTo>
                              <a:pt x="292" y="115"/>
                              <a:pt x="317" y="90"/>
                              <a:pt x="361" y="69"/>
                            </a:cubicBezTo>
                            <a:cubicBezTo>
                              <a:pt x="405" y="42"/>
                              <a:pt x="453" y="31"/>
                              <a:pt x="479" y="28"/>
                            </a:cubicBezTo>
                            <a:cubicBezTo>
                              <a:pt x="479" y="28"/>
                              <a:pt x="49" y="0"/>
                              <a:pt x="0" y="29"/>
                            </a:cubicBezTo>
                            <a:close/>
                          </a:path>
                        </a:pathLst>
                      </a:custGeom>
                      <a:solidFill>
                        <a:srgbClr val="5375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grpSp>
                <p:sp>
                  <p:nvSpPr>
                    <p:cNvPr id="51" name="Freeform 50"/>
                    <p:cNvSpPr/>
                    <p:nvPr/>
                  </p:nvSpPr>
                  <p:spPr>
                    <a:xfrm>
                      <a:off x="5650366" y="2150640"/>
                      <a:ext cx="264164" cy="324464"/>
                    </a:xfrm>
                    <a:custGeom>
                      <a:avLst/>
                      <a:gdLst>
                        <a:gd name="connsiteX0" fmla="*/ 0 w 264164"/>
                        <a:gd name="connsiteY0" fmla="*/ 228705 h 324464"/>
                        <a:gd name="connsiteX1" fmla="*/ 1850 w 264164"/>
                        <a:gd name="connsiteY1" fmla="*/ 228705 h 324464"/>
                        <a:gd name="connsiteX2" fmla="*/ 3374 w 264164"/>
                        <a:gd name="connsiteY2" fmla="*/ 230783 h 324464"/>
                        <a:gd name="connsiteX3" fmla="*/ 130954 w 264164"/>
                        <a:gd name="connsiteY3" fmla="*/ 263702 h 324464"/>
                        <a:gd name="connsiteX4" fmla="*/ 258533 w 264164"/>
                        <a:gd name="connsiteY4" fmla="*/ 230783 h 324464"/>
                        <a:gd name="connsiteX5" fmla="*/ 260057 w 264164"/>
                        <a:gd name="connsiteY5" fmla="*/ 228705 h 324464"/>
                        <a:gd name="connsiteX6" fmla="*/ 264164 w 264164"/>
                        <a:gd name="connsiteY6" fmla="*/ 228705 h 324464"/>
                        <a:gd name="connsiteX7" fmla="*/ 264164 w 264164"/>
                        <a:gd name="connsiteY7" fmla="*/ 289228 h 324464"/>
                        <a:gd name="connsiteX8" fmla="*/ 263330 w 264164"/>
                        <a:gd name="connsiteY8" fmla="*/ 289937 h 324464"/>
                        <a:gd name="connsiteX9" fmla="*/ 2346 w 264164"/>
                        <a:gd name="connsiteY9" fmla="*/ 289089 h 324464"/>
                        <a:gd name="connsiteX10" fmla="*/ 0 w 264164"/>
                        <a:gd name="connsiteY10" fmla="*/ 286897 h 324464"/>
                        <a:gd name="connsiteX11" fmla="*/ 0 w 264164"/>
                        <a:gd name="connsiteY11" fmla="*/ 151784 h 324464"/>
                        <a:gd name="connsiteX12" fmla="*/ 1850 w 264164"/>
                        <a:gd name="connsiteY12" fmla="*/ 151784 h 324464"/>
                        <a:gd name="connsiteX13" fmla="*/ 3374 w 264164"/>
                        <a:gd name="connsiteY13" fmla="*/ 153862 h 324464"/>
                        <a:gd name="connsiteX14" fmla="*/ 130954 w 264164"/>
                        <a:gd name="connsiteY14" fmla="*/ 186781 h 324464"/>
                        <a:gd name="connsiteX15" fmla="*/ 258533 w 264164"/>
                        <a:gd name="connsiteY15" fmla="*/ 153862 h 324464"/>
                        <a:gd name="connsiteX16" fmla="*/ 260057 w 264164"/>
                        <a:gd name="connsiteY16" fmla="*/ 151784 h 324464"/>
                        <a:gd name="connsiteX17" fmla="*/ 264164 w 264164"/>
                        <a:gd name="connsiteY17" fmla="*/ 151784 h 324464"/>
                        <a:gd name="connsiteX18" fmla="*/ 264164 w 264164"/>
                        <a:gd name="connsiteY18" fmla="*/ 212307 h 324464"/>
                        <a:gd name="connsiteX19" fmla="*/ 263330 w 264164"/>
                        <a:gd name="connsiteY19" fmla="*/ 213016 h 324464"/>
                        <a:gd name="connsiteX20" fmla="*/ 2346 w 264164"/>
                        <a:gd name="connsiteY20" fmla="*/ 212168 h 324464"/>
                        <a:gd name="connsiteX21" fmla="*/ 0 w 264164"/>
                        <a:gd name="connsiteY21" fmla="*/ 209976 h 324464"/>
                        <a:gd name="connsiteX22" fmla="*/ 0 w 264164"/>
                        <a:gd name="connsiteY22" fmla="*/ 74862 h 324464"/>
                        <a:gd name="connsiteX23" fmla="*/ 1850 w 264164"/>
                        <a:gd name="connsiteY23" fmla="*/ 74862 h 324464"/>
                        <a:gd name="connsiteX24" fmla="*/ 3374 w 264164"/>
                        <a:gd name="connsiteY24" fmla="*/ 76940 h 324464"/>
                        <a:gd name="connsiteX25" fmla="*/ 130954 w 264164"/>
                        <a:gd name="connsiteY25" fmla="*/ 109859 h 324464"/>
                        <a:gd name="connsiteX26" fmla="*/ 258533 w 264164"/>
                        <a:gd name="connsiteY26" fmla="*/ 76940 h 324464"/>
                        <a:gd name="connsiteX27" fmla="*/ 260057 w 264164"/>
                        <a:gd name="connsiteY27" fmla="*/ 74862 h 324464"/>
                        <a:gd name="connsiteX28" fmla="*/ 264164 w 264164"/>
                        <a:gd name="connsiteY28" fmla="*/ 74862 h 324464"/>
                        <a:gd name="connsiteX29" fmla="*/ 264164 w 264164"/>
                        <a:gd name="connsiteY29" fmla="*/ 135385 h 324464"/>
                        <a:gd name="connsiteX30" fmla="*/ 263330 w 264164"/>
                        <a:gd name="connsiteY30" fmla="*/ 136094 h 324464"/>
                        <a:gd name="connsiteX31" fmla="*/ 2346 w 264164"/>
                        <a:gd name="connsiteY31" fmla="*/ 135246 h 324464"/>
                        <a:gd name="connsiteX32" fmla="*/ 0 w 264164"/>
                        <a:gd name="connsiteY32" fmla="*/ 133054 h 324464"/>
                        <a:gd name="connsiteX33" fmla="*/ 132082 w 264164"/>
                        <a:gd name="connsiteY33" fmla="*/ 0 h 324464"/>
                        <a:gd name="connsiteX34" fmla="*/ 263035 w 264164"/>
                        <a:gd name="connsiteY34" fmla="*/ 46850 h 324464"/>
                        <a:gd name="connsiteX35" fmla="*/ 132082 w 264164"/>
                        <a:gd name="connsiteY35" fmla="*/ 93700 h 324464"/>
                        <a:gd name="connsiteX36" fmla="*/ 1129 w 264164"/>
                        <a:gd name="connsiteY36" fmla="*/ 46850 h 324464"/>
                        <a:gd name="connsiteX37" fmla="*/ 132082 w 264164"/>
                        <a:gd name="connsiteY37" fmla="*/ 0 h 32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64164" h="324464">
                          <a:moveTo>
                            <a:pt x="0" y="228705"/>
                          </a:moveTo>
                          <a:lnTo>
                            <a:pt x="1850" y="228705"/>
                          </a:lnTo>
                          <a:lnTo>
                            <a:pt x="3374" y="230783"/>
                          </a:lnTo>
                          <a:cubicBezTo>
                            <a:pt x="20287" y="249855"/>
                            <a:pt x="71010" y="263702"/>
                            <a:pt x="130954" y="263702"/>
                          </a:cubicBezTo>
                          <a:cubicBezTo>
                            <a:pt x="190897" y="263702"/>
                            <a:pt x="241620" y="249855"/>
                            <a:pt x="258533" y="230783"/>
                          </a:cubicBezTo>
                          <a:lnTo>
                            <a:pt x="260057" y="228705"/>
                          </a:lnTo>
                          <a:lnTo>
                            <a:pt x="264164" y="228705"/>
                          </a:lnTo>
                          <a:lnTo>
                            <a:pt x="264164" y="289228"/>
                          </a:lnTo>
                          <a:lnTo>
                            <a:pt x="263330" y="289937"/>
                          </a:lnTo>
                          <a:cubicBezTo>
                            <a:pt x="189813" y="342307"/>
                            <a:pt x="50399" y="329418"/>
                            <a:pt x="2346" y="289089"/>
                          </a:cubicBezTo>
                          <a:lnTo>
                            <a:pt x="0" y="286897"/>
                          </a:lnTo>
                          <a:close/>
                          <a:moveTo>
                            <a:pt x="0" y="151784"/>
                          </a:moveTo>
                          <a:lnTo>
                            <a:pt x="1850" y="151784"/>
                          </a:lnTo>
                          <a:lnTo>
                            <a:pt x="3374" y="153862"/>
                          </a:lnTo>
                          <a:cubicBezTo>
                            <a:pt x="20287" y="172934"/>
                            <a:pt x="71010" y="186781"/>
                            <a:pt x="130954" y="186781"/>
                          </a:cubicBezTo>
                          <a:cubicBezTo>
                            <a:pt x="190897" y="186781"/>
                            <a:pt x="241620" y="172934"/>
                            <a:pt x="258533" y="153862"/>
                          </a:cubicBezTo>
                          <a:lnTo>
                            <a:pt x="260057" y="151784"/>
                          </a:lnTo>
                          <a:lnTo>
                            <a:pt x="264164" y="151784"/>
                          </a:lnTo>
                          <a:lnTo>
                            <a:pt x="264164" y="212307"/>
                          </a:lnTo>
                          <a:lnTo>
                            <a:pt x="263330" y="213016"/>
                          </a:lnTo>
                          <a:cubicBezTo>
                            <a:pt x="189813" y="265386"/>
                            <a:pt x="50399" y="252497"/>
                            <a:pt x="2346" y="212168"/>
                          </a:cubicBezTo>
                          <a:lnTo>
                            <a:pt x="0" y="209976"/>
                          </a:lnTo>
                          <a:close/>
                          <a:moveTo>
                            <a:pt x="0" y="74862"/>
                          </a:moveTo>
                          <a:lnTo>
                            <a:pt x="1850" y="74862"/>
                          </a:lnTo>
                          <a:lnTo>
                            <a:pt x="3374" y="76940"/>
                          </a:lnTo>
                          <a:cubicBezTo>
                            <a:pt x="20287" y="96012"/>
                            <a:pt x="71010" y="109859"/>
                            <a:pt x="130954" y="109859"/>
                          </a:cubicBezTo>
                          <a:cubicBezTo>
                            <a:pt x="190897" y="109859"/>
                            <a:pt x="241620" y="96012"/>
                            <a:pt x="258533" y="76940"/>
                          </a:cubicBezTo>
                          <a:lnTo>
                            <a:pt x="260057" y="74862"/>
                          </a:lnTo>
                          <a:lnTo>
                            <a:pt x="264164" y="74862"/>
                          </a:lnTo>
                          <a:lnTo>
                            <a:pt x="264164" y="135385"/>
                          </a:lnTo>
                          <a:lnTo>
                            <a:pt x="263330" y="136094"/>
                          </a:lnTo>
                          <a:cubicBezTo>
                            <a:pt x="189813" y="188464"/>
                            <a:pt x="50399" y="175575"/>
                            <a:pt x="2346" y="135246"/>
                          </a:cubicBezTo>
                          <a:lnTo>
                            <a:pt x="0" y="133054"/>
                          </a:lnTo>
                          <a:close/>
                          <a:moveTo>
                            <a:pt x="132082" y="0"/>
                          </a:moveTo>
                          <a:cubicBezTo>
                            <a:pt x="204405" y="0"/>
                            <a:pt x="263035" y="20975"/>
                            <a:pt x="263035" y="46850"/>
                          </a:cubicBezTo>
                          <a:cubicBezTo>
                            <a:pt x="263035" y="72725"/>
                            <a:pt x="204405" y="93700"/>
                            <a:pt x="132082" y="93700"/>
                          </a:cubicBezTo>
                          <a:cubicBezTo>
                            <a:pt x="59759" y="93700"/>
                            <a:pt x="1129" y="72725"/>
                            <a:pt x="1129" y="46850"/>
                          </a:cubicBezTo>
                          <a:cubicBezTo>
                            <a:pt x="1129" y="20975"/>
                            <a:pt x="59759" y="0"/>
                            <a:pt x="132082" y="0"/>
                          </a:cubicBez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grpSp>
              <p:nvGrpSpPr>
                <p:cNvPr id="24" name="Group 23"/>
                <p:cNvGrpSpPr/>
                <p:nvPr/>
              </p:nvGrpSpPr>
              <p:grpSpPr>
                <a:xfrm>
                  <a:off x="4238356" y="4629658"/>
                  <a:ext cx="3088186" cy="1346904"/>
                  <a:chOff x="4238356" y="4629658"/>
                  <a:chExt cx="3088186" cy="1346904"/>
                </a:xfrm>
              </p:grpSpPr>
              <p:sp>
                <p:nvSpPr>
                  <p:cNvPr id="41" name="Freeform 40"/>
                  <p:cNvSpPr/>
                  <p:nvPr/>
                </p:nvSpPr>
                <p:spPr>
                  <a:xfrm rot="10800000">
                    <a:off x="4238356" y="5090663"/>
                    <a:ext cx="3088186" cy="425244"/>
                  </a:xfrm>
                  <a:custGeom>
                    <a:avLst/>
                    <a:gdLst>
                      <a:gd name="connsiteX0" fmla="*/ 375755 w 4143460"/>
                      <a:gd name="connsiteY0" fmla="*/ 570556 h 570556"/>
                      <a:gd name="connsiteX1" fmla="*/ 375755 w 4143460"/>
                      <a:gd name="connsiteY1" fmla="*/ 256937 h 570556"/>
                      <a:gd name="connsiteX2" fmla="*/ 0 w 4143460"/>
                      <a:gd name="connsiteY2" fmla="*/ 256937 h 570556"/>
                      <a:gd name="connsiteX3" fmla="*/ 123209 w 4143460"/>
                      <a:gd name="connsiteY3" fmla="*/ 155281 h 570556"/>
                      <a:gd name="connsiteX4" fmla="*/ 631563 w 4143460"/>
                      <a:gd name="connsiteY4" fmla="*/ 0 h 570556"/>
                      <a:gd name="connsiteX5" fmla="*/ 3582683 w 4143460"/>
                      <a:gd name="connsiteY5" fmla="*/ 0 h 570556"/>
                      <a:gd name="connsiteX6" fmla="*/ 4091037 w 4143460"/>
                      <a:gd name="connsiteY6" fmla="*/ 155281 h 570556"/>
                      <a:gd name="connsiteX7" fmla="*/ 4143460 w 4143460"/>
                      <a:gd name="connsiteY7" fmla="*/ 198533 h 570556"/>
                      <a:gd name="connsiteX8" fmla="*/ 4143460 w 4143460"/>
                      <a:gd name="connsiteY8" fmla="*/ 566660 h 570556"/>
                      <a:gd name="connsiteX9" fmla="*/ 3833769 w 4143460"/>
                      <a:gd name="connsiteY9" fmla="*/ 566660 h 570556"/>
                      <a:gd name="connsiteX10" fmla="*/ 3793246 w 4143460"/>
                      <a:gd name="connsiteY10" fmla="*/ 533226 h 570556"/>
                      <a:gd name="connsiteX11" fmla="*/ 3450807 w 4143460"/>
                      <a:gd name="connsiteY11" fmla="*/ 428625 h 570556"/>
                      <a:gd name="connsiteX12" fmla="*/ 763439 w 4143460"/>
                      <a:gd name="connsiteY12" fmla="*/ 428625 h 570556"/>
                      <a:gd name="connsiteX13" fmla="*/ 421000 w 4143460"/>
                      <a:gd name="connsiteY13" fmla="*/ 533226 h 570556"/>
                      <a:gd name="connsiteX14" fmla="*/ 375755 w 4143460"/>
                      <a:gd name="connsiteY14" fmla="*/ 570556 h 570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43460" h="570556">
                        <a:moveTo>
                          <a:pt x="375755" y="570556"/>
                        </a:moveTo>
                        <a:lnTo>
                          <a:pt x="375755" y="256937"/>
                        </a:lnTo>
                        <a:lnTo>
                          <a:pt x="0" y="256937"/>
                        </a:lnTo>
                        <a:lnTo>
                          <a:pt x="123209" y="155281"/>
                        </a:lnTo>
                        <a:cubicBezTo>
                          <a:pt x="268322" y="57244"/>
                          <a:pt x="443257" y="0"/>
                          <a:pt x="631563" y="0"/>
                        </a:cubicBezTo>
                        <a:lnTo>
                          <a:pt x="3582683" y="0"/>
                        </a:lnTo>
                        <a:cubicBezTo>
                          <a:pt x="3770989" y="0"/>
                          <a:pt x="3945925" y="57244"/>
                          <a:pt x="4091037" y="155281"/>
                        </a:cubicBezTo>
                        <a:lnTo>
                          <a:pt x="4143460" y="198533"/>
                        </a:lnTo>
                        <a:lnTo>
                          <a:pt x="4143460" y="566660"/>
                        </a:lnTo>
                        <a:lnTo>
                          <a:pt x="3833769" y="566660"/>
                        </a:lnTo>
                        <a:lnTo>
                          <a:pt x="3793246" y="533226"/>
                        </a:lnTo>
                        <a:cubicBezTo>
                          <a:pt x="3695495" y="467186"/>
                          <a:pt x="3577654" y="428625"/>
                          <a:pt x="3450807" y="428625"/>
                        </a:cubicBezTo>
                        <a:lnTo>
                          <a:pt x="763439" y="428625"/>
                        </a:lnTo>
                        <a:cubicBezTo>
                          <a:pt x="636592" y="428625"/>
                          <a:pt x="518751" y="467186"/>
                          <a:pt x="421000" y="533226"/>
                        </a:cubicBezTo>
                        <a:lnTo>
                          <a:pt x="375755" y="570556"/>
                        </a:lnTo>
                        <a:close/>
                      </a:path>
                    </a:pathLst>
                  </a:custGeom>
                  <a:solidFill>
                    <a:srgbClr val="A2BEA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black"/>
                      </a:solidFill>
                      <a:latin typeface="Arial" panose="020B0604020202020204" pitchFamily="34" charset="0"/>
                      <a:cs typeface="Arial" panose="020B0604020202020204" pitchFamily="34" charset="0"/>
                    </a:endParaRPr>
                  </a:p>
                </p:txBody>
              </p:sp>
              <p:grpSp>
                <p:nvGrpSpPr>
                  <p:cNvPr id="42" name="Group 41"/>
                  <p:cNvGrpSpPr/>
                  <p:nvPr/>
                </p:nvGrpSpPr>
                <p:grpSpPr>
                  <a:xfrm>
                    <a:off x="5108996" y="4629658"/>
                    <a:ext cx="1346904" cy="1346904"/>
                    <a:chOff x="5108996" y="4629658"/>
                    <a:chExt cx="1346904" cy="1346904"/>
                  </a:xfrm>
                </p:grpSpPr>
                <p:grpSp>
                  <p:nvGrpSpPr>
                    <p:cNvPr id="43" name="Group 42"/>
                    <p:cNvGrpSpPr/>
                    <p:nvPr/>
                  </p:nvGrpSpPr>
                  <p:grpSpPr>
                    <a:xfrm rot="10800000" flipV="1">
                      <a:off x="5108996" y="4629658"/>
                      <a:ext cx="1346904" cy="1346904"/>
                      <a:chOff x="3932239" y="4711701"/>
                      <a:chExt cx="1530350" cy="1530350"/>
                    </a:xfrm>
                  </p:grpSpPr>
                  <p:sp>
                    <p:nvSpPr>
                      <p:cNvPr id="45" name="Oval 21"/>
                      <p:cNvSpPr>
                        <a:spLocks noChangeArrowheads="1"/>
                      </p:cNvSpPr>
                      <p:nvPr/>
                    </p:nvSpPr>
                    <p:spPr bwMode="auto">
                      <a:xfrm>
                        <a:off x="3932239" y="4711701"/>
                        <a:ext cx="1530350" cy="1530350"/>
                      </a:xfrm>
                      <a:prstGeom prst="ellipse">
                        <a:avLst/>
                      </a:prstGeom>
                      <a:solidFill>
                        <a:srgbClr val="A2BE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46" name="Freeform 24"/>
                      <p:cNvSpPr>
                        <a:spLocks/>
                      </p:cNvSpPr>
                      <p:nvPr/>
                    </p:nvSpPr>
                    <p:spPr bwMode="auto">
                      <a:xfrm>
                        <a:off x="4025901" y="4805364"/>
                        <a:ext cx="1343025" cy="1063625"/>
                      </a:xfrm>
                      <a:custGeom>
                        <a:avLst/>
                        <a:gdLst>
                          <a:gd name="T0" fmla="*/ 533 w 589"/>
                          <a:gd name="T1" fmla="*/ 467 h 467"/>
                          <a:gd name="T2" fmla="*/ 589 w 589"/>
                          <a:gd name="T3" fmla="*/ 294 h 467"/>
                          <a:gd name="T4" fmla="*/ 294 w 589"/>
                          <a:gd name="T5" fmla="*/ 0 h 467"/>
                          <a:gd name="T6" fmla="*/ 0 w 589"/>
                          <a:gd name="T7" fmla="*/ 294 h 467"/>
                          <a:gd name="T8" fmla="*/ 56 w 589"/>
                          <a:gd name="T9" fmla="*/ 467 h 467"/>
                          <a:gd name="T10" fmla="*/ 533 w 589"/>
                          <a:gd name="T11" fmla="*/ 467 h 467"/>
                          <a:gd name="T12" fmla="*/ 533 w 589"/>
                          <a:gd name="T13" fmla="*/ 467 h 467"/>
                        </a:gdLst>
                        <a:ahLst/>
                        <a:cxnLst>
                          <a:cxn ang="0">
                            <a:pos x="T0" y="T1"/>
                          </a:cxn>
                          <a:cxn ang="0">
                            <a:pos x="T2" y="T3"/>
                          </a:cxn>
                          <a:cxn ang="0">
                            <a:pos x="T4" y="T5"/>
                          </a:cxn>
                          <a:cxn ang="0">
                            <a:pos x="T6" y="T7"/>
                          </a:cxn>
                          <a:cxn ang="0">
                            <a:pos x="T8" y="T9"/>
                          </a:cxn>
                          <a:cxn ang="0">
                            <a:pos x="T10" y="T11"/>
                          </a:cxn>
                          <a:cxn ang="0">
                            <a:pos x="T12" y="T13"/>
                          </a:cxn>
                        </a:cxnLst>
                        <a:rect l="0" t="0" r="r" b="b"/>
                        <a:pathLst>
                          <a:path w="589" h="467">
                            <a:moveTo>
                              <a:pt x="533" y="467"/>
                            </a:moveTo>
                            <a:cubicBezTo>
                              <a:pt x="569" y="419"/>
                              <a:pt x="589" y="359"/>
                              <a:pt x="589" y="294"/>
                            </a:cubicBezTo>
                            <a:cubicBezTo>
                              <a:pt x="589" y="132"/>
                              <a:pt x="457" y="0"/>
                              <a:pt x="294" y="0"/>
                            </a:cubicBezTo>
                            <a:cubicBezTo>
                              <a:pt x="132" y="0"/>
                              <a:pt x="0" y="132"/>
                              <a:pt x="0" y="294"/>
                            </a:cubicBezTo>
                            <a:cubicBezTo>
                              <a:pt x="0" y="359"/>
                              <a:pt x="20" y="419"/>
                              <a:pt x="56" y="467"/>
                            </a:cubicBezTo>
                            <a:cubicBezTo>
                              <a:pt x="533" y="467"/>
                              <a:pt x="533" y="467"/>
                              <a:pt x="533" y="467"/>
                            </a:cubicBezTo>
                            <a:cubicBezTo>
                              <a:pt x="533" y="467"/>
                              <a:pt x="533" y="467"/>
                              <a:pt x="533" y="46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47" name="Freeform 25"/>
                      <p:cNvSpPr>
                        <a:spLocks/>
                      </p:cNvSpPr>
                      <p:nvPr/>
                    </p:nvSpPr>
                    <p:spPr bwMode="auto">
                      <a:xfrm>
                        <a:off x="4151314" y="5670548"/>
                        <a:ext cx="1093788" cy="265113"/>
                      </a:xfrm>
                      <a:custGeom>
                        <a:avLst/>
                        <a:gdLst>
                          <a:gd name="T0" fmla="*/ 480 w 480"/>
                          <a:gd name="T1" fmla="*/ 87 h 116"/>
                          <a:gd name="T2" fmla="*/ 371 w 480"/>
                          <a:gd name="T3" fmla="*/ 54 h 116"/>
                          <a:gd name="T4" fmla="*/ 239 w 480"/>
                          <a:gd name="T5" fmla="*/ 0 h 116"/>
                          <a:gd name="T6" fmla="*/ 119 w 480"/>
                          <a:gd name="T7" fmla="*/ 47 h 116"/>
                          <a:gd name="T8" fmla="*/ 0 w 480"/>
                          <a:gd name="T9" fmla="*/ 87 h 116"/>
                          <a:gd name="T10" fmla="*/ 480 w 480"/>
                          <a:gd name="T11" fmla="*/ 87 h 116"/>
                        </a:gdLst>
                        <a:ahLst/>
                        <a:cxnLst>
                          <a:cxn ang="0">
                            <a:pos x="T0" y="T1"/>
                          </a:cxn>
                          <a:cxn ang="0">
                            <a:pos x="T2" y="T3"/>
                          </a:cxn>
                          <a:cxn ang="0">
                            <a:pos x="T4" y="T5"/>
                          </a:cxn>
                          <a:cxn ang="0">
                            <a:pos x="T6" y="T7"/>
                          </a:cxn>
                          <a:cxn ang="0">
                            <a:pos x="T8" y="T9"/>
                          </a:cxn>
                          <a:cxn ang="0">
                            <a:pos x="T10" y="T11"/>
                          </a:cxn>
                        </a:cxnLst>
                        <a:rect l="0" t="0" r="r" b="b"/>
                        <a:pathLst>
                          <a:path w="480" h="116">
                            <a:moveTo>
                              <a:pt x="480" y="87"/>
                            </a:moveTo>
                            <a:cubicBezTo>
                              <a:pt x="480" y="87"/>
                              <a:pt x="408" y="75"/>
                              <a:pt x="371" y="54"/>
                            </a:cubicBezTo>
                            <a:cubicBezTo>
                              <a:pt x="320" y="24"/>
                              <a:pt x="301" y="1"/>
                              <a:pt x="239" y="0"/>
                            </a:cubicBezTo>
                            <a:cubicBezTo>
                              <a:pt x="187" y="0"/>
                              <a:pt x="162" y="26"/>
                              <a:pt x="119" y="47"/>
                            </a:cubicBezTo>
                            <a:cubicBezTo>
                              <a:pt x="74" y="74"/>
                              <a:pt x="26" y="84"/>
                              <a:pt x="0" y="87"/>
                            </a:cubicBezTo>
                            <a:cubicBezTo>
                              <a:pt x="0" y="87"/>
                              <a:pt x="430" y="116"/>
                              <a:pt x="480" y="87"/>
                            </a:cubicBezTo>
                            <a:close/>
                          </a:path>
                        </a:pathLst>
                      </a:custGeom>
                      <a:solidFill>
                        <a:srgbClr val="81A7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grpSp>
                <p:sp>
                  <p:nvSpPr>
                    <p:cNvPr id="44" name="Freeform 43"/>
                    <p:cNvSpPr/>
                    <p:nvPr/>
                  </p:nvSpPr>
                  <p:spPr>
                    <a:xfrm>
                      <a:off x="5644366" y="4967092"/>
                      <a:ext cx="276162" cy="402246"/>
                    </a:xfrm>
                    <a:custGeom>
                      <a:avLst/>
                      <a:gdLst>
                        <a:gd name="connsiteX0" fmla="*/ 429428 w 560646"/>
                        <a:gd name="connsiteY0" fmla="*/ 703064 h 816614"/>
                        <a:gd name="connsiteX1" fmla="*/ 429494 w 560646"/>
                        <a:gd name="connsiteY1" fmla="*/ 767268 h 816614"/>
                        <a:gd name="connsiteX2" fmla="*/ 353936 w 560646"/>
                        <a:gd name="connsiteY2" fmla="*/ 767163 h 816614"/>
                        <a:gd name="connsiteX3" fmla="*/ 353936 w 560646"/>
                        <a:gd name="connsiteY3" fmla="*/ 777446 h 816614"/>
                        <a:gd name="connsiteX4" fmla="*/ 314768 w 560646"/>
                        <a:gd name="connsiteY4" fmla="*/ 816614 h 816614"/>
                        <a:gd name="connsiteX5" fmla="*/ 252826 w 560646"/>
                        <a:gd name="connsiteY5" fmla="*/ 816614 h 816614"/>
                        <a:gd name="connsiteX6" fmla="*/ 213658 w 560646"/>
                        <a:gd name="connsiteY6" fmla="*/ 777446 h 816614"/>
                        <a:gd name="connsiteX7" fmla="*/ 213658 w 560646"/>
                        <a:gd name="connsiteY7" fmla="*/ 766967 h 816614"/>
                        <a:gd name="connsiteX8" fmla="*/ 139427 w 560646"/>
                        <a:gd name="connsiteY8" fmla="*/ 766863 h 816614"/>
                        <a:gd name="connsiteX9" fmla="*/ 139070 w 560646"/>
                        <a:gd name="connsiteY9" fmla="*/ 743204 h 816614"/>
                        <a:gd name="connsiteX10" fmla="*/ 430826 w 560646"/>
                        <a:gd name="connsiteY10" fmla="*/ 638515 h 816614"/>
                        <a:gd name="connsiteX11" fmla="*/ 430892 w 560646"/>
                        <a:gd name="connsiteY11" fmla="*/ 686535 h 816614"/>
                        <a:gd name="connsiteX12" fmla="*/ 139071 w 560646"/>
                        <a:gd name="connsiteY12" fmla="*/ 719001 h 816614"/>
                        <a:gd name="connsiteX13" fmla="*/ 139071 w 560646"/>
                        <a:gd name="connsiteY13" fmla="*/ 667944 h 816614"/>
                        <a:gd name="connsiteX14" fmla="*/ 314447 w 560646"/>
                        <a:gd name="connsiteY14" fmla="*/ 78944 h 816614"/>
                        <a:gd name="connsiteX15" fmla="*/ 303179 w 560646"/>
                        <a:gd name="connsiteY15" fmla="*/ 105972 h 816614"/>
                        <a:gd name="connsiteX16" fmla="*/ 163313 w 560646"/>
                        <a:gd name="connsiteY16" fmla="*/ 172157 h 816614"/>
                        <a:gd name="connsiteX17" fmla="*/ 103640 w 560646"/>
                        <a:gd name="connsiteY17" fmla="*/ 302433 h 816614"/>
                        <a:gd name="connsiteX18" fmla="*/ 75512 w 560646"/>
                        <a:gd name="connsiteY18" fmla="*/ 303024 h 816614"/>
                        <a:gd name="connsiteX19" fmla="*/ 140194 w 560646"/>
                        <a:gd name="connsiteY19" fmla="*/ 147456 h 816614"/>
                        <a:gd name="connsiteX20" fmla="*/ 314447 w 560646"/>
                        <a:gd name="connsiteY20" fmla="*/ 78944 h 816614"/>
                        <a:gd name="connsiteX21" fmla="*/ 280323 w 560646"/>
                        <a:gd name="connsiteY21" fmla="*/ 42384 h 816614"/>
                        <a:gd name="connsiteX22" fmla="*/ 42384 w 560646"/>
                        <a:gd name="connsiteY22" fmla="*/ 280322 h 816614"/>
                        <a:gd name="connsiteX23" fmla="*/ 166908 w 560646"/>
                        <a:gd name="connsiteY23" fmla="*/ 489543 h 816614"/>
                        <a:gd name="connsiteX24" fmla="*/ 177566 w 560646"/>
                        <a:gd name="connsiteY24" fmla="*/ 494911 h 816614"/>
                        <a:gd name="connsiteX25" fmla="*/ 177634 w 560646"/>
                        <a:gd name="connsiteY25" fmla="*/ 584720 h 816614"/>
                        <a:gd name="connsiteX26" fmla="*/ 382925 w 560646"/>
                        <a:gd name="connsiteY26" fmla="*/ 584720 h 816614"/>
                        <a:gd name="connsiteX27" fmla="*/ 383081 w 560646"/>
                        <a:gd name="connsiteY27" fmla="*/ 494911 h 816614"/>
                        <a:gd name="connsiteX28" fmla="*/ 393739 w 560646"/>
                        <a:gd name="connsiteY28" fmla="*/ 489543 h 816614"/>
                        <a:gd name="connsiteX29" fmla="*/ 518262 w 560646"/>
                        <a:gd name="connsiteY29" fmla="*/ 280322 h 816614"/>
                        <a:gd name="connsiteX30" fmla="*/ 280323 w 560646"/>
                        <a:gd name="connsiteY30" fmla="*/ 42384 h 816614"/>
                        <a:gd name="connsiteX31" fmla="*/ 280323 w 560646"/>
                        <a:gd name="connsiteY31" fmla="*/ 0 h 816614"/>
                        <a:gd name="connsiteX32" fmla="*/ 560646 w 560646"/>
                        <a:gd name="connsiteY32" fmla="*/ 280322 h 816614"/>
                        <a:gd name="connsiteX33" fmla="*/ 458635 w 560646"/>
                        <a:gd name="connsiteY33" fmla="*/ 496633 h 816614"/>
                        <a:gd name="connsiteX34" fmla="*/ 430147 w 560646"/>
                        <a:gd name="connsiteY34" fmla="*/ 516887 h 816614"/>
                        <a:gd name="connsiteX35" fmla="*/ 430433 w 560646"/>
                        <a:gd name="connsiteY35" fmla="*/ 621818 h 816614"/>
                        <a:gd name="connsiteX36" fmla="*/ 137515 w 560646"/>
                        <a:gd name="connsiteY36" fmla="*/ 640883 h 816614"/>
                        <a:gd name="connsiteX37" fmla="*/ 137515 w 560646"/>
                        <a:gd name="connsiteY37" fmla="*/ 521367 h 816614"/>
                        <a:gd name="connsiteX38" fmla="*/ 134966 w 560646"/>
                        <a:gd name="connsiteY38" fmla="*/ 520062 h 816614"/>
                        <a:gd name="connsiteX39" fmla="*/ 0 w 560646"/>
                        <a:gd name="connsiteY39" fmla="*/ 280322 h 816614"/>
                        <a:gd name="connsiteX40" fmla="*/ 280323 w 560646"/>
                        <a:gd name="connsiteY40" fmla="*/ 0 h 816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60646" h="816614">
                          <a:moveTo>
                            <a:pt x="429428" y="703064"/>
                          </a:moveTo>
                          <a:cubicBezTo>
                            <a:pt x="429428" y="715532"/>
                            <a:pt x="429494" y="754799"/>
                            <a:pt x="429494" y="767268"/>
                          </a:cubicBezTo>
                          <a:lnTo>
                            <a:pt x="353936" y="767163"/>
                          </a:lnTo>
                          <a:lnTo>
                            <a:pt x="353936" y="777446"/>
                          </a:lnTo>
                          <a:cubicBezTo>
                            <a:pt x="353936" y="799078"/>
                            <a:pt x="336401" y="816614"/>
                            <a:pt x="314768" y="816614"/>
                          </a:cubicBezTo>
                          <a:lnTo>
                            <a:pt x="252826" y="816614"/>
                          </a:lnTo>
                          <a:cubicBezTo>
                            <a:pt x="231194" y="816614"/>
                            <a:pt x="213658" y="799078"/>
                            <a:pt x="213658" y="777446"/>
                          </a:cubicBezTo>
                          <a:lnTo>
                            <a:pt x="213658" y="766967"/>
                          </a:lnTo>
                          <a:lnTo>
                            <a:pt x="139427" y="766863"/>
                          </a:lnTo>
                          <a:cubicBezTo>
                            <a:pt x="139308" y="758977"/>
                            <a:pt x="139189" y="751090"/>
                            <a:pt x="139070" y="743204"/>
                          </a:cubicBezTo>
                          <a:close/>
                          <a:moveTo>
                            <a:pt x="430826" y="638515"/>
                          </a:moveTo>
                          <a:cubicBezTo>
                            <a:pt x="430826" y="650983"/>
                            <a:pt x="430892" y="674067"/>
                            <a:pt x="430892" y="686535"/>
                          </a:cubicBezTo>
                          <a:lnTo>
                            <a:pt x="139071" y="719001"/>
                          </a:lnTo>
                          <a:lnTo>
                            <a:pt x="139071" y="667944"/>
                          </a:lnTo>
                          <a:close/>
                          <a:moveTo>
                            <a:pt x="314447" y="78944"/>
                          </a:moveTo>
                          <a:cubicBezTo>
                            <a:pt x="337580" y="84984"/>
                            <a:pt x="321906" y="105539"/>
                            <a:pt x="303179" y="105972"/>
                          </a:cubicBezTo>
                          <a:cubicBezTo>
                            <a:pt x="259453" y="111873"/>
                            <a:pt x="198310" y="139936"/>
                            <a:pt x="163313" y="172157"/>
                          </a:cubicBezTo>
                          <a:cubicBezTo>
                            <a:pt x="128315" y="204378"/>
                            <a:pt x="112110" y="256392"/>
                            <a:pt x="103640" y="302433"/>
                          </a:cubicBezTo>
                          <a:cubicBezTo>
                            <a:pt x="100013" y="321990"/>
                            <a:pt x="76866" y="319702"/>
                            <a:pt x="75512" y="303024"/>
                          </a:cubicBezTo>
                          <a:cubicBezTo>
                            <a:pt x="74625" y="254490"/>
                            <a:pt x="102479" y="182781"/>
                            <a:pt x="140194" y="147456"/>
                          </a:cubicBezTo>
                          <a:cubicBezTo>
                            <a:pt x="193973" y="95726"/>
                            <a:pt x="274414" y="73778"/>
                            <a:pt x="314447" y="78944"/>
                          </a:cubicBezTo>
                          <a:close/>
                          <a:moveTo>
                            <a:pt x="280323" y="42384"/>
                          </a:moveTo>
                          <a:cubicBezTo>
                            <a:pt x="148913" y="42384"/>
                            <a:pt x="42384" y="148913"/>
                            <a:pt x="42384" y="280322"/>
                          </a:cubicBezTo>
                          <a:cubicBezTo>
                            <a:pt x="42384" y="370667"/>
                            <a:pt x="92736" y="449251"/>
                            <a:pt x="166908" y="489543"/>
                          </a:cubicBezTo>
                          <a:lnTo>
                            <a:pt x="177566" y="494911"/>
                          </a:lnTo>
                          <a:cubicBezTo>
                            <a:pt x="177427" y="524847"/>
                            <a:pt x="177773" y="554784"/>
                            <a:pt x="177634" y="584720"/>
                          </a:cubicBezTo>
                          <a:lnTo>
                            <a:pt x="382925" y="584720"/>
                          </a:lnTo>
                          <a:cubicBezTo>
                            <a:pt x="382815" y="554784"/>
                            <a:pt x="383191" y="524847"/>
                            <a:pt x="383081" y="494911"/>
                          </a:cubicBezTo>
                          <a:lnTo>
                            <a:pt x="393739" y="489543"/>
                          </a:lnTo>
                          <a:cubicBezTo>
                            <a:pt x="467910" y="449251"/>
                            <a:pt x="518262" y="370667"/>
                            <a:pt x="518262" y="280322"/>
                          </a:cubicBezTo>
                          <a:cubicBezTo>
                            <a:pt x="518262" y="148913"/>
                            <a:pt x="411733" y="42384"/>
                            <a:pt x="280323" y="42384"/>
                          </a:cubicBezTo>
                          <a:close/>
                          <a:moveTo>
                            <a:pt x="280323" y="0"/>
                          </a:moveTo>
                          <a:cubicBezTo>
                            <a:pt x="435142" y="0"/>
                            <a:pt x="560646" y="125505"/>
                            <a:pt x="560646" y="280322"/>
                          </a:cubicBezTo>
                          <a:cubicBezTo>
                            <a:pt x="560646" y="367408"/>
                            <a:pt x="520936" y="445218"/>
                            <a:pt x="458635" y="496633"/>
                          </a:cubicBezTo>
                          <a:lnTo>
                            <a:pt x="430147" y="516887"/>
                          </a:lnTo>
                          <a:cubicBezTo>
                            <a:pt x="429972" y="550358"/>
                            <a:pt x="430608" y="588348"/>
                            <a:pt x="430433" y="621818"/>
                          </a:cubicBezTo>
                          <a:lnTo>
                            <a:pt x="137515" y="640883"/>
                          </a:lnTo>
                          <a:lnTo>
                            <a:pt x="137515" y="521367"/>
                          </a:lnTo>
                          <a:lnTo>
                            <a:pt x="134966" y="520062"/>
                          </a:lnTo>
                          <a:cubicBezTo>
                            <a:pt x="54051" y="470897"/>
                            <a:pt x="0" y="381922"/>
                            <a:pt x="0" y="280322"/>
                          </a:cubicBezTo>
                          <a:cubicBezTo>
                            <a:pt x="0" y="125505"/>
                            <a:pt x="125506" y="0"/>
                            <a:pt x="280323" y="0"/>
                          </a:cubicBezTo>
                          <a:close/>
                        </a:path>
                      </a:pathLst>
                    </a:custGeom>
                    <a:solidFill>
                      <a:schemeClr val="bg1">
                        <a:lumMod val="50000"/>
                      </a:schemeClr>
                    </a:solidFill>
                    <a:ln w="12700" cap="flat" cmpd="sng" algn="ctr">
                      <a:noFill/>
                      <a:prstDash val="solid"/>
                      <a:miter lim="800000"/>
                    </a:ln>
                    <a:effectLst/>
                  </p:spPr>
                  <p:txBody>
                    <a:bodyPr wrap="square" rtlCol="0" anchor="ctr">
                      <a:noAutofit/>
                    </a:bodyPr>
                    <a:lstStyle/>
                    <a:p>
                      <a:pPr algn="ctr">
                        <a:defRPr/>
                      </a:pPr>
                      <a:endParaRPr lang="en-US" kern="0">
                        <a:solidFill>
                          <a:prstClr val="white"/>
                        </a:solidFill>
                        <a:latin typeface="Arial" panose="020B0604020202020204" pitchFamily="34" charset="0"/>
                        <a:cs typeface="Arial" panose="020B0604020202020204" pitchFamily="34" charset="0"/>
                      </a:endParaRPr>
                    </a:p>
                  </p:txBody>
                </p:sp>
              </p:grpSp>
            </p:grpSp>
            <p:grpSp>
              <p:nvGrpSpPr>
                <p:cNvPr id="25" name="Group 24"/>
                <p:cNvGrpSpPr/>
                <p:nvPr/>
              </p:nvGrpSpPr>
              <p:grpSpPr>
                <a:xfrm>
                  <a:off x="6650609" y="2167806"/>
                  <a:ext cx="1346904" cy="3088575"/>
                  <a:chOff x="6650609" y="2167806"/>
                  <a:chExt cx="1346904" cy="3088575"/>
                </a:xfrm>
              </p:grpSpPr>
              <p:sp>
                <p:nvSpPr>
                  <p:cNvPr id="34" name="Freeform 33"/>
                  <p:cNvSpPr/>
                  <p:nvPr/>
                </p:nvSpPr>
                <p:spPr>
                  <a:xfrm rot="10800000">
                    <a:off x="7108096" y="2167806"/>
                    <a:ext cx="425390" cy="3088575"/>
                  </a:xfrm>
                  <a:custGeom>
                    <a:avLst/>
                    <a:gdLst>
                      <a:gd name="connsiteX0" fmla="*/ 257173 w 570751"/>
                      <a:gd name="connsiteY0" fmla="*/ 4143982 h 4143982"/>
                      <a:gd name="connsiteX1" fmla="*/ 155281 w 570751"/>
                      <a:gd name="connsiteY1" fmla="*/ 4020487 h 4143982"/>
                      <a:gd name="connsiteX2" fmla="*/ 0 w 570751"/>
                      <a:gd name="connsiteY2" fmla="*/ 3512133 h 4143982"/>
                      <a:gd name="connsiteX3" fmla="*/ 0 w 570751"/>
                      <a:gd name="connsiteY3" fmla="*/ 561013 h 4143982"/>
                      <a:gd name="connsiteX4" fmla="*/ 155281 w 570751"/>
                      <a:gd name="connsiteY4" fmla="*/ 52659 h 4143982"/>
                      <a:gd name="connsiteX5" fmla="*/ 198728 w 570751"/>
                      <a:gd name="connsiteY5" fmla="*/ 0 h 4143982"/>
                      <a:gd name="connsiteX6" fmla="*/ 566897 w 570751"/>
                      <a:gd name="connsiteY6" fmla="*/ 0 h 4143982"/>
                      <a:gd name="connsiteX7" fmla="*/ 566897 w 570751"/>
                      <a:gd name="connsiteY7" fmla="*/ 309640 h 4143982"/>
                      <a:gd name="connsiteX8" fmla="*/ 533226 w 570751"/>
                      <a:gd name="connsiteY8" fmla="*/ 350450 h 4143982"/>
                      <a:gd name="connsiteX9" fmla="*/ 428625 w 570751"/>
                      <a:gd name="connsiteY9" fmla="*/ 692889 h 4143982"/>
                      <a:gd name="connsiteX10" fmla="*/ 428625 w 570751"/>
                      <a:gd name="connsiteY10" fmla="*/ 3380257 h 4143982"/>
                      <a:gd name="connsiteX11" fmla="*/ 533226 w 570751"/>
                      <a:gd name="connsiteY11" fmla="*/ 3722696 h 4143982"/>
                      <a:gd name="connsiteX12" fmla="*/ 570751 w 570751"/>
                      <a:gd name="connsiteY12" fmla="*/ 3768177 h 4143982"/>
                      <a:gd name="connsiteX13" fmla="*/ 257173 w 570751"/>
                      <a:gd name="connsiteY13" fmla="*/ 3768177 h 4143982"/>
                      <a:gd name="connsiteX14" fmla="*/ 257173 w 570751"/>
                      <a:gd name="connsiteY14" fmla="*/ 4143982 h 414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0751" h="4143982">
                        <a:moveTo>
                          <a:pt x="257173" y="4143982"/>
                        </a:moveTo>
                        <a:lnTo>
                          <a:pt x="155281" y="4020487"/>
                        </a:lnTo>
                        <a:cubicBezTo>
                          <a:pt x="57244" y="3875375"/>
                          <a:pt x="0" y="3700439"/>
                          <a:pt x="0" y="3512133"/>
                        </a:cubicBezTo>
                        <a:lnTo>
                          <a:pt x="0" y="561013"/>
                        </a:lnTo>
                        <a:cubicBezTo>
                          <a:pt x="0" y="372707"/>
                          <a:pt x="57244" y="197771"/>
                          <a:pt x="155281" y="52659"/>
                        </a:cubicBezTo>
                        <a:lnTo>
                          <a:pt x="198728" y="0"/>
                        </a:lnTo>
                        <a:lnTo>
                          <a:pt x="566897" y="0"/>
                        </a:lnTo>
                        <a:lnTo>
                          <a:pt x="566897" y="309640"/>
                        </a:lnTo>
                        <a:lnTo>
                          <a:pt x="533226" y="350450"/>
                        </a:lnTo>
                        <a:cubicBezTo>
                          <a:pt x="467187" y="448201"/>
                          <a:pt x="428625" y="566042"/>
                          <a:pt x="428625" y="692889"/>
                        </a:cubicBezTo>
                        <a:lnTo>
                          <a:pt x="428625" y="3380257"/>
                        </a:lnTo>
                        <a:cubicBezTo>
                          <a:pt x="428625" y="3507104"/>
                          <a:pt x="467187" y="3624945"/>
                          <a:pt x="533226" y="3722696"/>
                        </a:cubicBezTo>
                        <a:lnTo>
                          <a:pt x="570751" y="3768177"/>
                        </a:lnTo>
                        <a:lnTo>
                          <a:pt x="257173" y="3768177"/>
                        </a:lnTo>
                        <a:lnTo>
                          <a:pt x="257173" y="4143982"/>
                        </a:lnTo>
                        <a:close/>
                      </a:path>
                    </a:pathLst>
                  </a:custGeom>
                  <a:solidFill>
                    <a:srgbClr val="E78E7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black"/>
                      </a:solidFill>
                      <a:latin typeface="Arial" panose="020B0604020202020204" pitchFamily="34" charset="0"/>
                      <a:cs typeface="Arial" panose="020B0604020202020204" pitchFamily="34" charset="0"/>
                    </a:endParaRPr>
                  </a:p>
                </p:txBody>
              </p:sp>
              <p:grpSp>
                <p:nvGrpSpPr>
                  <p:cNvPr id="35" name="Group 34"/>
                  <p:cNvGrpSpPr/>
                  <p:nvPr/>
                </p:nvGrpSpPr>
                <p:grpSpPr>
                  <a:xfrm>
                    <a:off x="6650609" y="3037943"/>
                    <a:ext cx="1346904" cy="1348300"/>
                    <a:chOff x="6650609" y="3037943"/>
                    <a:chExt cx="1346904" cy="1348300"/>
                  </a:xfrm>
                </p:grpSpPr>
                <p:grpSp>
                  <p:nvGrpSpPr>
                    <p:cNvPr id="36" name="Group 35"/>
                    <p:cNvGrpSpPr/>
                    <p:nvPr/>
                  </p:nvGrpSpPr>
                  <p:grpSpPr>
                    <a:xfrm rot="5400000">
                      <a:off x="6649911" y="3038641"/>
                      <a:ext cx="1348300" cy="1346904"/>
                      <a:chOff x="5889711" y="2860987"/>
                      <a:chExt cx="1575215" cy="1573583"/>
                    </a:xfrm>
                  </p:grpSpPr>
                  <p:sp>
                    <p:nvSpPr>
                      <p:cNvPr id="38" name="Oval 28"/>
                      <p:cNvSpPr>
                        <a:spLocks noChangeArrowheads="1"/>
                      </p:cNvSpPr>
                      <p:nvPr/>
                    </p:nvSpPr>
                    <p:spPr bwMode="auto">
                      <a:xfrm rot="16200000">
                        <a:off x="5890527" y="2860171"/>
                        <a:ext cx="1573583" cy="1575215"/>
                      </a:xfrm>
                      <a:prstGeom prst="ellipse">
                        <a:avLst/>
                      </a:prstGeom>
                      <a:solidFill>
                        <a:srgbClr val="E78E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39" name="Freeform 31"/>
                      <p:cNvSpPr>
                        <a:spLocks/>
                      </p:cNvSpPr>
                      <p:nvPr/>
                    </p:nvSpPr>
                    <p:spPr bwMode="auto">
                      <a:xfrm rot="16200000">
                        <a:off x="6130482" y="3100126"/>
                        <a:ext cx="1093673" cy="1382598"/>
                      </a:xfrm>
                      <a:custGeom>
                        <a:avLst/>
                        <a:gdLst>
                          <a:gd name="T0" fmla="*/ 467 w 467"/>
                          <a:gd name="T1" fmla="*/ 56 h 590"/>
                          <a:gd name="T2" fmla="*/ 294 w 467"/>
                          <a:gd name="T3" fmla="*/ 0 h 590"/>
                          <a:gd name="T4" fmla="*/ 0 w 467"/>
                          <a:gd name="T5" fmla="*/ 295 h 590"/>
                          <a:gd name="T6" fmla="*/ 294 w 467"/>
                          <a:gd name="T7" fmla="*/ 590 h 590"/>
                          <a:gd name="T8" fmla="*/ 467 w 467"/>
                          <a:gd name="T9" fmla="*/ 534 h 590"/>
                          <a:gd name="T10" fmla="*/ 467 w 467"/>
                          <a:gd name="T11" fmla="*/ 56 h 590"/>
                          <a:gd name="T12" fmla="*/ 467 w 467"/>
                          <a:gd name="T13" fmla="*/ 56 h 590"/>
                        </a:gdLst>
                        <a:ahLst/>
                        <a:cxnLst>
                          <a:cxn ang="0">
                            <a:pos x="T0" y="T1"/>
                          </a:cxn>
                          <a:cxn ang="0">
                            <a:pos x="T2" y="T3"/>
                          </a:cxn>
                          <a:cxn ang="0">
                            <a:pos x="T4" y="T5"/>
                          </a:cxn>
                          <a:cxn ang="0">
                            <a:pos x="T6" y="T7"/>
                          </a:cxn>
                          <a:cxn ang="0">
                            <a:pos x="T8" y="T9"/>
                          </a:cxn>
                          <a:cxn ang="0">
                            <a:pos x="T10" y="T11"/>
                          </a:cxn>
                          <a:cxn ang="0">
                            <a:pos x="T12" y="T13"/>
                          </a:cxn>
                        </a:cxnLst>
                        <a:rect l="0" t="0" r="r" b="b"/>
                        <a:pathLst>
                          <a:path w="467" h="590">
                            <a:moveTo>
                              <a:pt x="467" y="56"/>
                            </a:moveTo>
                            <a:cubicBezTo>
                              <a:pt x="419" y="21"/>
                              <a:pt x="359" y="0"/>
                              <a:pt x="294" y="0"/>
                            </a:cubicBezTo>
                            <a:cubicBezTo>
                              <a:pt x="132" y="0"/>
                              <a:pt x="0" y="133"/>
                              <a:pt x="0" y="295"/>
                            </a:cubicBezTo>
                            <a:cubicBezTo>
                              <a:pt x="0" y="457"/>
                              <a:pt x="132" y="590"/>
                              <a:pt x="294" y="590"/>
                            </a:cubicBezTo>
                            <a:cubicBezTo>
                              <a:pt x="359" y="590"/>
                              <a:pt x="419" y="569"/>
                              <a:pt x="467" y="534"/>
                            </a:cubicBezTo>
                            <a:cubicBezTo>
                              <a:pt x="467" y="56"/>
                              <a:pt x="467" y="56"/>
                              <a:pt x="467" y="56"/>
                            </a:cubicBezTo>
                            <a:cubicBezTo>
                              <a:pt x="467" y="56"/>
                              <a:pt x="467" y="56"/>
                              <a:pt x="467" y="5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40" name="Freeform 32"/>
                      <p:cNvSpPr>
                        <a:spLocks/>
                      </p:cNvSpPr>
                      <p:nvPr/>
                    </p:nvSpPr>
                    <p:spPr bwMode="auto">
                      <a:xfrm rot="16200000">
                        <a:off x="6537550" y="2758851"/>
                        <a:ext cx="280864" cy="1111721"/>
                      </a:xfrm>
                      <a:custGeom>
                        <a:avLst/>
                        <a:gdLst>
                          <a:gd name="T0" fmla="*/ 87 w 116"/>
                          <a:gd name="T1" fmla="*/ 0 h 479"/>
                          <a:gd name="T2" fmla="*/ 54 w 116"/>
                          <a:gd name="T3" fmla="*/ 108 h 479"/>
                          <a:gd name="T4" fmla="*/ 0 w 116"/>
                          <a:gd name="T5" fmla="*/ 241 h 479"/>
                          <a:gd name="T6" fmla="*/ 47 w 116"/>
                          <a:gd name="T7" fmla="*/ 361 h 479"/>
                          <a:gd name="T8" fmla="*/ 87 w 116"/>
                          <a:gd name="T9" fmla="*/ 479 h 479"/>
                          <a:gd name="T10" fmla="*/ 87 w 116"/>
                          <a:gd name="T11" fmla="*/ 0 h 479"/>
                        </a:gdLst>
                        <a:ahLst/>
                        <a:cxnLst>
                          <a:cxn ang="0">
                            <a:pos x="T0" y="T1"/>
                          </a:cxn>
                          <a:cxn ang="0">
                            <a:pos x="T2" y="T3"/>
                          </a:cxn>
                          <a:cxn ang="0">
                            <a:pos x="T4" y="T5"/>
                          </a:cxn>
                          <a:cxn ang="0">
                            <a:pos x="T6" y="T7"/>
                          </a:cxn>
                          <a:cxn ang="0">
                            <a:pos x="T8" y="T9"/>
                          </a:cxn>
                          <a:cxn ang="0">
                            <a:pos x="T10" y="T11"/>
                          </a:cxn>
                        </a:cxnLst>
                        <a:rect l="0" t="0" r="r" b="b"/>
                        <a:pathLst>
                          <a:path w="116" h="479">
                            <a:moveTo>
                              <a:pt x="87" y="0"/>
                            </a:moveTo>
                            <a:cubicBezTo>
                              <a:pt x="87" y="0"/>
                              <a:pt x="75" y="71"/>
                              <a:pt x="54" y="108"/>
                            </a:cubicBezTo>
                            <a:cubicBezTo>
                              <a:pt x="24" y="159"/>
                              <a:pt x="1" y="178"/>
                              <a:pt x="0" y="241"/>
                            </a:cubicBezTo>
                            <a:cubicBezTo>
                              <a:pt x="0" y="292"/>
                              <a:pt x="26" y="317"/>
                              <a:pt x="47" y="361"/>
                            </a:cubicBezTo>
                            <a:cubicBezTo>
                              <a:pt x="73" y="405"/>
                              <a:pt x="84" y="453"/>
                              <a:pt x="87" y="479"/>
                            </a:cubicBezTo>
                            <a:cubicBezTo>
                              <a:pt x="87" y="479"/>
                              <a:pt x="116" y="49"/>
                              <a:pt x="87" y="0"/>
                            </a:cubicBezTo>
                            <a:close/>
                          </a:path>
                        </a:pathLst>
                      </a:custGeom>
                      <a:solidFill>
                        <a:srgbClr val="DF64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grpSp>
                <p:sp>
                  <p:nvSpPr>
                    <p:cNvPr id="37" name="Freeform 36"/>
                    <p:cNvSpPr/>
                    <p:nvPr/>
                  </p:nvSpPr>
                  <p:spPr>
                    <a:xfrm>
                      <a:off x="7025129" y="3503836"/>
                      <a:ext cx="348475" cy="416513"/>
                    </a:xfrm>
                    <a:custGeom>
                      <a:avLst/>
                      <a:gdLst>
                        <a:gd name="connsiteX0" fmla="*/ 58355 w 348475"/>
                        <a:gd name="connsiteY0" fmla="*/ 302540 h 416513"/>
                        <a:gd name="connsiteX1" fmla="*/ 85127 w 348475"/>
                        <a:gd name="connsiteY1" fmla="*/ 302540 h 416513"/>
                        <a:gd name="connsiteX2" fmla="*/ 88882 w 348475"/>
                        <a:gd name="connsiteY2" fmla="*/ 306295 h 416513"/>
                        <a:gd name="connsiteX3" fmla="*/ 88882 w 348475"/>
                        <a:gd name="connsiteY3" fmla="*/ 348459 h 416513"/>
                        <a:gd name="connsiteX4" fmla="*/ 85127 w 348475"/>
                        <a:gd name="connsiteY4" fmla="*/ 352214 h 416513"/>
                        <a:gd name="connsiteX5" fmla="*/ 58355 w 348475"/>
                        <a:gd name="connsiteY5" fmla="*/ 352214 h 416513"/>
                        <a:gd name="connsiteX6" fmla="*/ 54600 w 348475"/>
                        <a:gd name="connsiteY6" fmla="*/ 348459 h 416513"/>
                        <a:gd name="connsiteX7" fmla="*/ 54600 w 348475"/>
                        <a:gd name="connsiteY7" fmla="*/ 306295 h 416513"/>
                        <a:gd name="connsiteX8" fmla="*/ 58355 w 348475"/>
                        <a:gd name="connsiteY8" fmla="*/ 302540 h 416513"/>
                        <a:gd name="connsiteX9" fmla="*/ 109603 w 348475"/>
                        <a:gd name="connsiteY9" fmla="*/ 274555 h 416513"/>
                        <a:gd name="connsiteX10" fmla="*/ 136375 w 348475"/>
                        <a:gd name="connsiteY10" fmla="*/ 274555 h 416513"/>
                        <a:gd name="connsiteX11" fmla="*/ 140130 w 348475"/>
                        <a:gd name="connsiteY11" fmla="*/ 278310 h 416513"/>
                        <a:gd name="connsiteX12" fmla="*/ 140130 w 348475"/>
                        <a:gd name="connsiteY12" fmla="*/ 348459 h 416513"/>
                        <a:gd name="connsiteX13" fmla="*/ 136375 w 348475"/>
                        <a:gd name="connsiteY13" fmla="*/ 352214 h 416513"/>
                        <a:gd name="connsiteX14" fmla="*/ 109603 w 348475"/>
                        <a:gd name="connsiteY14" fmla="*/ 352214 h 416513"/>
                        <a:gd name="connsiteX15" fmla="*/ 105848 w 348475"/>
                        <a:gd name="connsiteY15" fmla="*/ 348459 h 416513"/>
                        <a:gd name="connsiteX16" fmla="*/ 105848 w 348475"/>
                        <a:gd name="connsiteY16" fmla="*/ 278310 h 416513"/>
                        <a:gd name="connsiteX17" fmla="*/ 109603 w 348475"/>
                        <a:gd name="connsiteY17" fmla="*/ 274555 h 416513"/>
                        <a:gd name="connsiteX18" fmla="*/ 160851 w 348475"/>
                        <a:gd name="connsiteY18" fmla="*/ 250767 h 416513"/>
                        <a:gd name="connsiteX19" fmla="*/ 187623 w 348475"/>
                        <a:gd name="connsiteY19" fmla="*/ 250767 h 416513"/>
                        <a:gd name="connsiteX20" fmla="*/ 191378 w 348475"/>
                        <a:gd name="connsiteY20" fmla="*/ 254522 h 416513"/>
                        <a:gd name="connsiteX21" fmla="*/ 191378 w 348475"/>
                        <a:gd name="connsiteY21" fmla="*/ 348459 h 416513"/>
                        <a:gd name="connsiteX22" fmla="*/ 187623 w 348475"/>
                        <a:gd name="connsiteY22" fmla="*/ 352214 h 416513"/>
                        <a:gd name="connsiteX23" fmla="*/ 160851 w 348475"/>
                        <a:gd name="connsiteY23" fmla="*/ 352214 h 416513"/>
                        <a:gd name="connsiteX24" fmla="*/ 157096 w 348475"/>
                        <a:gd name="connsiteY24" fmla="*/ 348459 h 416513"/>
                        <a:gd name="connsiteX25" fmla="*/ 157096 w 348475"/>
                        <a:gd name="connsiteY25" fmla="*/ 254522 h 416513"/>
                        <a:gd name="connsiteX26" fmla="*/ 160851 w 348475"/>
                        <a:gd name="connsiteY26" fmla="*/ 250767 h 416513"/>
                        <a:gd name="connsiteX27" fmla="*/ 212099 w 348475"/>
                        <a:gd name="connsiteY27" fmla="*/ 205991 h 416513"/>
                        <a:gd name="connsiteX28" fmla="*/ 238871 w 348475"/>
                        <a:gd name="connsiteY28" fmla="*/ 205991 h 416513"/>
                        <a:gd name="connsiteX29" fmla="*/ 242626 w 348475"/>
                        <a:gd name="connsiteY29" fmla="*/ 209746 h 416513"/>
                        <a:gd name="connsiteX30" fmla="*/ 242626 w 348475"/>
                        <a:gd name="connsiteY30" fmla="*/ 348459 h 416513"/>
                        <a:gd name="connsiteX31" fmla="*/ 238871 w 348475"/>
                        <a:gd name="connsiteY31" fmla="*/ 352214 h 416513"/>
                        <a:gd name="connsiteX32" fmla="*/ 212099 w 348475"/>
                        <a:gd name="connsiteY32" fmla="*/ 352214 h 416513"/>
                        <a:gd name="connsiteX33" fmla="*/ 208344 w 348475"/>
                        <a:gd name="connsiteY33" fmla="*/ 348459 h 416513"/>
                        <a:gd name="connsiteX34" fmla="*/ 208344 w 348475"/>
                        <a:gd name="connsiteY34" fmla="*/ 209746 h 416513"/>
                        <a:gd name="connsiteX35" fmla="*/ 212099 w 348475"/>
                        <a:gd name="connsiteY35" fmla="*/ 205991 h 416513"/>
                        <a:gd name="connsiteX36" fmla="*/ 263347 w 348475"/>
                        <a:gd name="connsiteY36" fmla="*/ 171009 h 416513"/>
                        <a:gd name="connsiteX37" fmla="*/ 290119 w 348475"/>
                        <a:gd name="connsiteY37" fmla="*/ 171009 h 416513"/>
                        <a:gd name="connsiteX38" fmla="*/ 293874 w 348475"/>
                        <a:gd name="connsiteY38" fmla="*/ 174764 h 416513"/>
                        <a:gd name="connsiteX39" fmla="*/ 293874 w 348475"/>
                        <a:gd name="connsiteY39" fmla="*/ 348459 h 416513"/>
                        <a:gd name="connsiteX40" fmla="*/ 290119 w 348475"/>
                        <a:gd name="connsiteY40" fmla="*/ 352214 h 416513"/>
                        <a:gd name="connsiteX41" fmla="*/ 263347 w 348475"/>
                        <a:gd name="connsiteY41" fmla="*/ 352214 h 416513"/>
                        <a:gd name="connsiteX42" fmla="*/ 259592 w 348475"/>
                        <a:gd name="connsiteY42" fmla="*/ 348459 h 416513"/>
                        <a:gd name="connsiteX43" fmla="*/ 259592 w 348475"/>
                        <a:gd name="connsiteY43" fmla="*/ 174764 h 416513"/>
                        <a:gd name="connsiteX44" fmla="*/ 263347 w 348475"/>
                        <a:gd name="connsiteY44" fmla="*/ 171009 h 416513"/>
                        <a:gd name="connsiteX45" fmla="*/ 18383 w 348475"/>
                        <a:gd name="connsiteY45" fmla="*/ 101524 h 416513"/>
                        <a:gd name="connsiteX46" fmla="*/ 232901 w 348475"/>
                        <a:gd name="connsiteY46" fmla="*/ 101524 h 416513"/>
                        <a:gd name="connsiteX47" fmla="*/ 210348 w 348475"/>
                        <a:gd name="connsiteY47" fmla="*/ 149761 h 416513"/>
                        <a:gd name="connsiteX48" fmla="*/ 17491 w 348475"/>
                        <a:gd name="connsiteY48" fmla="*/ 149761 h 416513"/>
                        <a:gd name="connsiteX49" fmla="*/ 17491 w 348475"/>
                        <a:gd name="connsiteY49" fmla="*/ 383464 h 416513"/>
                        <a:gd name="connsiteX50" fmla="*/ 330984 w 348475"/>
                        <a:gd name="connsiteY50" fmla="*/ 383464 h 416513"/>
                        <a:gd name="connsiteX51" fmla="*/ 330984 w 348475"/>
                        <a:gd name="connsiteY51" fmla="*/ 149761 h 416513"/>
                        <a:gd name="connsiteX52" fmla="*/ 281801 w 348475"/>
                        <a:gd name="connsiteY52" fmla="*/ 150674 h 416513"/>
                        <a:gd name="connsiteX53" fmla="*/ 261220 w 348475"/>
                        <a:gd name="connsiteY53" fmla="*/ 150228 h 416513"/>
                        <a:gd name="connsiteX54" fmla="*/ 282778 w 348475"/>
                        <a:gd name="connsiteY54" fmla="*/ 101524 h 416513"/>
                        <a:gd name="connsiteX55" fmla="*/ 330092 w 348475"/>
                        <a:gd name="connsiteY55" fmla="*/ 101524 h 416513"/>
                        <a:gd name="connsiteX56" fmla="*/ 348475 w 348475"/>
                        <a:gd name="connsiteY56" fmla="*/ 119907 h 416513"/>
                        <a:gd name="connsiteX57" fmla="*/ 348475 w 348475"/>
                        <a:gd name="connsiteY57" fmla="*/ 398130 h 416513"/>
                        <a:gd name="connsiteX58" fmla="*/ 330092 w 348475"/>
                        <a:gd name="connsiteY58" fmla="*/ 416513 h 416513"/>
                        <a:gd name="connsiteX59" fmla="*/ 18383 w 348475"/>
                        <a:gd name="connsiteY59" fmla="*/ 416513 h 416513"/>
                        <a:gd name="connsiteX60" fmla="*/ 0 w 348475"/>
                        <a:gd name="connsiteY60" fmla="*/ 398130 h 416513"/>
                        <a:gd name="connsiteX61" fmla="*/ 0 w 348475"/>
                        <a:gd name="connsiteY61" fmla="*/ 119907 h 416513"/>
                        <a:gd name="connsiteX62" fmla="*/ 18383 w 348475"/>
                        <a:gd name="connsiteY62" fmla="*/ 101524 h 416513"/>
                        <a:gd name="connsiteX63" fmla="*/ 265208 w 348475"/>
                        <a:gd name="connsiteY63" fmla="*/ 0 h 416513"/>
                        <a:gd name="connsiteX64" fmla="*/ 305351 w 348475"/>
                        <a:gd name="connsiteY64" fmla="*/ 76182 h 416513"/>
                        <a:gd name="connsiteX65" fmla="*/ 277179 w 348475"/>
                        <a:gd name="connsiteY65" fmla="*/ 76182 h 416513"/>
                        <a:gd name="connsiteX66" fmla="*/ 272211 w 348475"/>
                        <a:gd name="connsiteY66" fmla="*/ 96807 h 416513"/>
                        <a:gd name="connsiteX67" fmla="*/ 62194 w 348475"/>
                        <a:gd name="connsiteY67" fmla="*/ 268481 h 416513"/>
                        <a:gd name="connsiteX68" fmla="*/ 245161 w 348475"/>
                        <a:gd name="connsiteY68" fmla="*/ 90775 h 416513"/>
                        <a:gd name="connsiteX69" fmla="*/ 247516 w 348475"/>
                        <a:gd name="connsiteY69" fmla="*/ 76182 h 416513"/>
                        <a:gd name="connsiteX70" fmla="*/ 219871 w 348475"/>
                        <a:gd name="connsiteY70" fmla="*/ 76182 h 4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48475" h="416513">
                          <a:moveTo>
                            <a:pt x="58355" y="302540"/>
                          </a:moveTo>
                          <a:lnTo>
                            <a:pt x="85127" y="302540"/>
                          </a:lnTo>
                          <a:cubicBezTo>
                            <a:pt x="87201" y="302540"/>
                            <a:pt x="88882" y="304221"/>
                            <a:pt x="88882" y="306295"/>
                          </a:cubicBezTo>
                          <a:lnTo>
                            <a:pt x="88882" y="348459"/>
                          </a:lnTo>
                          <a:cubicBezTo>
                            <a:pt x="88882" y="350533"/>
                            <a:pt x="87201" y="352214"/>
                            <a:pt x="85127" y="352214"/>
                          </a:cubicBezTo>
                          <a:lnTo>
                            <a:pt x="58355" y="352214"/>
                          </a:lnTo>
                          <a:cubicBezTo>
                            <a:pt x="56281" y="352214"/>
                            <a:pt x="54600" y="350533"/>
                            <a:pt x="54600" y="348459"/>
                          </a:cubicBezTo>
                          <a:lnTo>
                            <a:pt x="54600" y="306295"/>
                          </a:lnTo>
                          <a:cubicBezTo>
                            <a:pt x="54600" y="304221"/>
                            <a:pt x="56281" y="302540"/>
                            <a:pt x="58355" y="302540"/>
                          </a:cubicBezTo>
                          <a:close/>
                          <a:moveTo>
                            <a:pt x="109603" y="274555"/>
                          </a:moveTo>
                          <a:lnTo>
                            <a:pt x="136375" y="274555"/>
                          </a:lnTo>
                          <a:cubicBezTo>
                            <a:pt x="138449" y="274555"/>
                            <a:pt x="140130" y="276236"/>
                            <a:pt x="140130" y="278310"/>
                          </a:cubicBezTo>
                          <a:lnTo>
                            <a:pt x="140130" y="348459"/>
                          </a:lnTo>
                          <a:cubicBezTo>
                            <a:pt x="140130" y="350533"/>
                            <a:pt x="138449" y="352214"/>
                            <a:pt x="136375" y="352214"/>
                          </a:cubicBezTo>
                          <a:lnTo>
                            <a:pt x="109603" y="352214"/>
                          </a:lnTo>
                          <a:cubicBezTo>
                            <a:pt x="107529" y="352214"/>
                            <a:pt x="105848" y="350533"/>
                            <a:pt x="105848" y="348459"/>
                          </a:cubicBezTo>
                          <a:lnTo>
                            <a:pt x="105848" y="278310"/>
                          </a:lnTo>
                          <a:cubicBezTo>
                            <a:pt x="105848" y="276236"/>
                            <a:pt x="107529" y="274555"/>
                            <a:pt x="109603" y="274555"/>
                          </a:cubicBezTo>
                          <a:close/>
                          <a:moveTo>
                            <a:pt x="160851" y="250767"/>
                          </a:moveTo>
                          <a:lnTo>
                            <a:pt x="187623" y="250767"/>
                          </a:lnTo>
                          <a:cubicBezTo>
                            <a:pt x="189697" y="250767"/>
                            <a:pt x="191378" y="252448"/>
                            <a:pt x="191378" y="254522"/>
                          </a:cubicBezTo>
                          <a:lnTo>
                            <a:pt x="191378" y="348459"/>
                          </a:lnTo>
                          <a:cubicBezTo>
                            <a:pt x="191378" y="350533"/>
                            <a:pt x="189697" y="352214"/>
                            <a:pt x="187623" y="352214"/>
                          </a:cubicBezTo>
                          <a:lnTo>
                            <a:pt x="160851" y="352214"/>
                          </a:lnTo>
                          <a:cubicBezTo>
                            <a:pt x="158777" y="352214"/>
                            <a:pt x="157096" y="350533"/>
                            <a:pt x="157096" y="348459"/>
                          </a:cubicBezTo>
                          <a:lnTo>
                            <a:pt x="157096" y="254522"/>
                          </a:lnTo>
                          <a:cubicBezTo>
                            <a:pt x="157096" y="252448"/>
                            <a:pt x="158777" y="250767"/>
                            <a:pt x="160851" y="250767"/>
                          </a:cubicBezTo>
                          <a:close/>
                          <a:moveTo>
                            <a:pt x="212099" y="205991"/>
                          </a:moveTo>
                          <a:lnTo>
                            <a:pt x="238871" y="205991"/>
                          </a:lnTo>
                          <a:cubicBezTo>
                            <a:pt x="240945" y="205991"/>
                            <a:pt x="242626" y="207672"/>
                            <a:pt x="242626" y="209746"/>
                          </a:cubicBezTo>
                          <a:lnTo>
                            <a:pt x="242626" y="348459"/>
                          </a:lnTo>
                          <a:cubicBezTo>
                            <a:pt x="242626" y="350533"/>
                            <a:pt x="240945" y="352214"/>
                            <a:pt x="238871" y="352214"/>
                          </a:cubicBezTo>
                          <a:lnTo>
                            <a:pt x="212099" y="352214"/>
                          </a:lnTo>
                          <a:cubicBezTo>
                            <a:pt x="210025" y="352214"/>
                            <a:pt x="208344" y="350533"/>
                            <a:pt x="208344" y="348459"/>
                          </a:cubicBezTo>
                          <a:lnTo>
                            <a:pt x="208344" y="209746"/>
                          </a:lnTo>
                          <a:cubicBezTo>
                            <a:pt x="208344" y="207672"/>
                            <a:pt x="210025" y="205991"/>
                            <a:pt x="212099" y="205991"/>
                          </a:cubicBezTo>
                          <a:close/>
                          <a:moveTo>
                            <a:pt x="263347" y="171009"/>
                          </a:moveTo>
                          <a:lnTo>
                            <a:pt x="290119" y="171009"/>
                          </a:lnTo>
                          <a:cubicBezTo>
                            <a:pt x="292193" y="171009"/>
                            <a:pt x="293874" y="172690"/>
                            <a:pt x="293874" y="174764"/>
                          </a:cubicBezTo>
                          <a:lnTo>
                            <a:pt x="293874" y="348459"/>
                          </a:lnTo>
                          <a:cubicBezTo>
                            <a:pt x="293874" y="350533"/>
                            <a:pt x="292193" y="352214"/>
                            <a:pt x="290119" y="352214"/>
                          </a:cubicBezTo>
                          <a:lnTo>
                            <a:pt x="263347" y="352214"/>
                          </a:lnTo>
                          <a:cubicBezTo>
                            <a:pt x="261273" y="352214"/>
                            <a:pt x="259592" y="350533"/>
                            <a:pt x="259592" y="348459"/>
                          </a:cubicBezTo>
                          <a:lnTo>
                            <a:pt x="259592" y="174764"/>
                          </a:lnTo>
                          <a:cubicBezTo>
                            <a:pt x="259592" y="172690"/>
                            <a:pt x="261273" y="171009"/>
                            <a:pt x="263347" y="171009"/>
                          </a:cubicBezTo>
                          <a:close/>
                          <a:moveTo>
                            <a:pt x="18383" y="101524"/>
                          </a:moveTo>
                          <a:lnTo>
                            <a:pt x="232901" y="101524"/>
                          </a:lnTo>
                          <a:lnTo>
                            <a:pt x="210348" y="149761"/>
                          </a:lnTo>
                          <a:lnTo>
                            <a:pt x="17491" y="149761"/>
                          </a:lnTo>
                          <a:lnTo>
                            <a:pt x="17491" y="383464"/>
                          </a:lnTo>
                          <a:lnTo>
                            <a:pt x="330984" y="383464"/>
                          </a:lnTo>
                          <a:lnTo>
                            <a:pt x="330984" y="149761"/>
                          </a:lnTo>
                          <a:lnTo>
                            <a:pt x="281801" y="150674"/>
                          </a:lnTo>
                          <a:lnTo>
                            <a:pt x="261220" y="150228"/>
                          </a:lnTo>
                          <a:lnTo>
                            <a:pt x="282778" y="101524"/>
                          </a:lnTo>
                          <a:lnTo>
                            <a:pt x="330092" y="101524"/>
                          </a:lnTo>
                          <a:cubicBezTo>
                            <a:pt x="340245" y="101524"/>
                            <a:pt x="348475" y="109754"/>
                            <a:pt x="348475" y="119907"/>
                          </a:cubicBezTo>
                          <a:lnTo>
                            <a:pt x="348475" y="398130"/>
                          </a:lnTo>
                          <a:cubicBezTo>
                            <a:pt x="348475" y="408283"/>
                            <a:pt x="340245" y="416513"/>
                            <a:pt x="330092" y="416513"/>
                          </a:cubicBezTo>
                          <a:lnTo>
                            <a:pt x="18383" y="416513"/>
                          </a:lnTo>
                          <a:cubicBezTo>
                            <a:pt x="8230" y="416513"/>
                            <a:pt x="0" y="408283"/>
                            <a:pt x="0" y="398130"/>
                          </a:cubicBezTo>
                          <a:lnTo>
                            <a:pt x="0" y="119907"/>
                          </a:lnTo>
                          <a:cubicBezTo>
                            <a:pt x="0" y="109754"/>
                            <a:pt x="8230" y="101524"/>
                            <a:pt x="18383" y="101524"/>
                          </a:cubicBezTo>
                          <a:close/>
                          <a:moveTo>
                            <a:pt x="265208" y="0"/>
                          </a:moveTo>
                          <a:lnTo>
                            <a:pt x="305351" y="76182"/>
                          </a:lnTo>
                          <a:lnTo>
                            <a:pt x="277179" y="76182"/>
                          </a:lnTo>
                          <a:lnTo>
                            <a:pt x="272211" y="96807"/>
                          </a:lnTo>
                          <a:cubicBezTo>
                            <a:pt x="238731" y="210296"/>
                            <a:pt x="133983" y="247997"/>
                            <a:pt x="62194" y="268481"/>
                          </a:cubicBezTo>
                          <a:cubicBezTo>
                            <a:pt x="146150" y="236978"/>
                            <a:pt x="226662" y="177435"/>
                            <a:pt x="245161" y="90775"/>
                          </a:cubicBezTo>
                          <a:lnTo>
                            <a:pt x="247516" y="76182"/>
                          </a:lnTo>
                          <a:lnTo>
                            <a:pt x="219871" y="76182"/>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prstClr val="white"/>
                          </a:solidFill>
                          <a:latin typeface="Arial" panose="020B0604020202020204" pitchFamily="34" charset="0"/>
                          <a:cs typeface="Arial" panose="020B0604020202020204" pitchFamily="34" charset="0"/>
                        </a:rPr>
                        <a:t>          </a:t>
                      </a:r>
                    </a:p>
                  </p:txBody>
                </p:sp>
              </p:grpSp>
            </p:grpSp>
            <p:grpSp>
              <p:nvGrpSpPr>
                <p:cNvPr id="26" name="Group 25"/>
                <p:cNvGrpSpPr/>
                <p:nvPr/>
              </p:nvGrpSpPr>
              <p:grpSpPr>
                <a:xfrm>
                  <a:off x="3503393" y="2220601"/>
                  <a:ext cx="1346904" cy="3088575"/>
                  <a:chOff x="3503393" y="2220601"/>
                  <a:chExt cx="1346904" cy="3088575"/>
                </a:xfrm>
              </p:grpSpPr>
              <p:sp>
                <p:nvSpPr>
                  <p:cNvPr id="27" name="Freeform 26"/>
                  <p:cNvSpPr/>
                  <p:nvPr/>
                </p:nvSpPr>
                <p:spPr>
                  <a:xfrm rot="10800000">
                    <a:off x="3976094" y="2220601"/>
                    <a:ext cx="425390" cy="3088575"/>
                  </a:xfrm>
                  <a:custGeom>
                    <a:avLst/>
                    <a:gdLst>
                      <a:gd name="connsiteX0" fmla="*/ 372023 w 570751"/>
                      <a:gd name="connsiteY0" fmla="*/ 4143982 h 4143982"/>
                      <a:gd name="connsiteX1" fmla="*/ 19095 w 570751"/>
                      <a:gd name="connsiteY1" fmla="*/ 4143982 h 4143982"/>
                      <a:gd name="connsiteX2" fmla="*/ 19095 w 570751"/>
                      <a:gd name="connsiteY2" fmla="*/ 3815870 h 4143982"/>
                      <a:gd name="connsiteX3" fmla="*/ 37525 w 570751"/>
                      <a:gd name="connsiteY3" fmla="*/ 3793532 h 4143982"/>
                      <a:gd name="connsiteX4" fmla="*/ 142126 w 570751"/>
                      <a:gd name="connsiteY4" fmla="*/ 3451093 h 4143982"/>
                      <a:gd name="connsiteX5" fmla="*/ 142126 w 570751"/>
                      <a:gd name="connsiteY5" fmla="*/ 763725 h 4143982"/>
                      <a:gd name="connsiteX6" fmla="*/ 37525 w 570751"/>
                      <a:gd name="connsiteY6" fmla="*/ 421286 h 4143982"/>
                      <a:gd name="connsiteX7" fmla="*/ 0 w 570751"/>
                      <a:gd name="connsiteY7" fmla="*/ 375804 h 4143982"/>
                      <a:gd name="connsiteX8" fmla="*/ 313578 w 570751"/>
                      <a:gd name="connsiteY8" fmla="*/ 375804 h 4143982"/>
                      <a:gd name="connsiteX9" fmla="*/ 313578 w 570751"/>
                      <a:gd name="connsiteY9" fmla="*/ 0 h 4143982"/>
                      <a:gd name="connsiteX10" fmla="*/ 415470 w 570751"/>
                      <a:gd name="connsiteY10" fmla="*/ 123495 h 4143982"/>
                      <a:gd name="connsiteX11" fmla="*/ 570751 w 570751"/>
                      <a:gd name="connsiteY11" fmla="*/ 631849 h 4143982"/>
                      <a:gd name="connsiteX12" fmla="*/ 570751 w 570751"/>
                      <a:gd name="connsiteY12" fmla="*/ 3582969 h 4143982"/>
                      <a:gd name="connsiteX13" fmla="*/ 415470 w 570751"/>
                      <a:gd name="connsiteY13" fmla="*/ 4091323 h 4143982"/>
                      <a:gd name="connsiteX14" fmla="*/ 372023 w 570751"/>
                      <a:gd name="connsiteY14" fmla="*/ 4143982 h 414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0751" h="4143982">
                        <a:moveTo>
                          <a:pt x="372023" y="4143982"/>
                        </a:moveTo>
                        <a:lnTo>
                          <a:pt x="19095" y="4143982"/>
                        </a:lnTo>
                        <a:lnTo>
                          <a:pt x="19095" y="3815870"/>
                        </a:lnTo>
                        <a:lnTo>
                          <a:pt x="37525" y="3793532"/>
                        </a:lnTo>
                        <a:cubicBezTo>
                          <a:pt x="103565" y="3695781"/>
                          <a:pt x="142126" y="3577940"/>
                          <a:pt x="142126" y="3451093"/>
                        </a:cubicBezTo>
                        <a:lnTo>
                          <a:pt x="142126" y="763725"/>
                        </a:lnTo>
                        <a:cubicBezTo>
                          <a:pt x="142126" y="636878"/>
                          <a:pt x="103565" y="519037"/>
                          <a:pt x="37525" y="421286"/>
                        </a:cubicBezTo>
                        <a:lnTo>
                          <a:pt x="0" y="375804"/>
                        </a:lnTo>
                        <a:lnTo>
                          <a:pt x="313578" y="375804"/>
                        </a:lnTo>
                        <a:lnTo>
                          <a:pt x="313578" y="0"/>
                        </a:lnTo>
                        <a:lnTo>
                          <a:pt x="415470" y="123495"/>
                        </a:lnTo>
                        <a:cubicBezTo>
                          <a:pt x="513507" y="268607"/>
                          <a:pt x="570751" y="443543"/>
                          <a:pt x="570751" y="631849"/>
                        </a:cubicBezTo>
                        <a:lnTo>
                          <a:pt x="570751" y="3582969"/>
                        </a:lnTo>
                        <a:cubicBezTo>
                          <a:pt x="570751" y="3771275"/>
                          <a:pt x="513507" y="3946211"/>
                          <a:pt x="415470" y="4091323"/>
                        </a:cubicBezTo>
                        <a:lnTo>
                          <a:pt x="372023" y="4143982"/>
                        </a:lnTo>
                        <a:close/>
                      </a:path>
                    </a:pathLst>
                  </a:custGeom>
                  <a:solidFill>
                    <a:srgbClr val="77777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black"/>
                      </a:solidFill>
                      <a:latin typeface="Arial" panose="020B0604020202020204" pitchFamily="34" charset="0"/>
                      <a:cs typeface="Arial" panose="020B0604020202020204" pitchFamily="34" charset="0"/>
                    </a:endParaRPr>
                  </a:p>
                </p:txBody>
              </p:sp>
              <p:grpSp>
                <p:nvGrpSpPr>
                  <p:cNvPr id="28" name="Group 27"/>
                  <p:cNvGrpSpPr/>
                  <p:nvPr/>
                </p:nvGrpSpPr>
                <p:grpSpPr>
                  <a:xfrm>
                    <a:off x="3503393" y="3038642"/>
                    <a:ext cx="1346904" cy="1346902"/>
                    <a:chOff x="3503393" y="3038642"/>
                    <a:chExt cx="1346904" cy="1346902"/>
                  </a:xfrm>
                </p:grpSpPr>
                <p:grpSp>
                  <p:nvGrpSpPr>
                    <p:cNvPr id="29" name="Group 28"/>
                    <p:cNvGrpSpPr/>
                    <p:nvPr/>
                  </p:nvGrpSpPr>
                  <p:grpSpPr>
                    <a:xfrm>
                      <a:off x="3503393" y="3038642"/>
                      <a:ext cx="1346904" cy="1346902"/>
                      <a:chOff x="1758951" y="2780465"/>
                      <a:chExt cx="1530350" cy="1530350"/>
                    </a:xfrm>
                  </p:grpSpPr>
                  <p:sp>
                    <p:nvSpPr>
                      <p:cNvPr id="31" name="Oval 14"/>
                      <p:cNvSpPr>
                        <a:spLocks noChangeArrowheads="1"/>
                      </p:cNvSpPr>
                      <p:nvPr/>
                    </p:nvSpPr>
                    <p:spPr bwMode="auto">
                      <a:xfrm>
                        <a:off x="1758951" y="2780465"/>
                        <a:ext cx="1530350" cy="1530350"/>
                      </a:xfrm>
                      <a:prstGeom prst="ellipse">
                        <a:avLst/>
                      </a:pr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32" name="Freeform 17"/>
                      <p:cNvSpPr>
                        <a:spLocks/>
                      </p:cNvSpPr>
                      <p:nvPr/>
                    </p:nvSpPr>
                    <p:spPr bwMode="auto">
                      <a:xfrm>
                        <a:off x="2132014" y="2882901"/>
                        <a:ext cx="1066800" cy="1343024"/>
                      </a:xfrm>
                      <a:custGeom>
                        <a:avLst/>
                        <a:gdLst>
                          <a:gd name="T0" fmla="*/ 0 w 468"/>
                          <a:gd name="T1" fmla="*/ 533 h 589"/>
                          <a:gd name="T2" fmla="*/ 173 w 468"/>
                          <a:gd name="T3" fmla="*/ 589 h 589"/>
                          <a:gd name="T4" fmla="*/ 468 w 468"/>
                          <a:gd name="T5" fmla="*/ 294 h 589"/>
                          <a:gd name="T6" fmla="*/ 173 w 468"/>
                          <a:gd name="T7" fmla="*/ 0 h 589"/>
                          <a:gd name="T8" fmla="*/ 0 w 468"/>
                          <a:gd name="T9" fmla="*/ 56 h 589"/>
                          <a:gd name="T10" fmla="*/ 0 w 468"/>
                          <a:gd name="T11" fmla="*/ 533 h 589"/>
                          <a:gd name="T12" fmla="*/ 0 w 468"/>
                          <a:gd name="T13" fmla="*/ 533 h 589"/>
                        </a:gdLst>
                        <a:ahLst/>
                        <a:cxnLst>
                          <a:cxn ang="0">
                            <a:pos x="T0" y="T1"/>
                          </a:cxn>
                          <a:cxn ang="0">
                            <a:pos x="T2" y="T3"/>
                          </a:cxn>
                          <a:cxn ang="0">
                            <a:pos x="T4" y="T5"/>
                          </a:cxn>
                          <a:cxn ang="0">
                            <a:pos x="T6" y="T7"/>
                          </a:cxn>
                          <a:cxn ang="0">
                            <a:pos x="T8" y="T9"/>
                          </a:cxn>
                          <a:cxn ang="0">
                            <a:pos x="T10" y="T11"/>
                          </a:cxn>
                          <a:cxn ang="0">
                            <a:pos x="T12" y="T13"/>
                          </a:cxn>
                        </a:cxnLst>
                        <a:rect l="0" t="0" r="r" b="b"/>
                        <a:pathLst>
                          <a:path w="468" h="589">
                            <a:moveTo>
                              <a:pt x="0" y="533"/>
                            </a:moveTo>
                            <a:cubicBezTo>
                              <a:pt x="49" y="569"/>
                              <a:pt x="109" y="589"/>
                              <a:pt x="173" y="589"/>
                            </a:cubicBezTo>
                            <a:cubicBezTo>
                              <a:pt x="335" y="589"/>
                              <a:pt x="468" y="457"/>
                              <a:pt x="468" y="294"/>
                            </a:cubicBezTo>
                            <a:cubicBezTo>
                              <a:pt x="468" y="132"/>
                              <a:pt x="335" y="0"/>
                              <a:pt x="173" y="0"/>
                            </a:cubicBezTo>
                            <a:cubicBezTo>
                              <a:pt x="109" y="0"/>
                              <a:pt x="49" y="20"/>
                              <a:pt x="0" y="56"/>
                            </a:cubicBezTo>
                            <a:cubicBezTo>
                              <a:pt x="0" y="533"/>
                              <a:pt x="0" y="533"/>
                              <a:pt x="0" y="533"/>
                            </a:cubicBezTo>
                            <a:cubicBezTo>
                              <a:pt x="0" y="533"/>
                              <a:pt x="0" y="533"/>
                              <a:pt x="0" y="53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33" name="Freeform 18"/>
                      <p:cNvSpPr>
                        <a:spLocks/>
                      </p:cNvSpPr>
                      <p:nvPr/>
                    </p:nvSpPr>
                    <p:spPr bwMode="auto">
                      <a:xfrm>
                        <a:off x="2066926" y="3005998"/>
                        <a:ext cx="265113" cy="1093788"/>
                      </a:xfrm>
                      <a:custGeom>
                        <a:avLst/>
                        <a:gdLst>
                          <a:gd name="T0" fmla="*/ 28 w 116"/>
                          <a:gd name="T1" fmla="*/ 480 h 480"/>
                          <a:gd name="T2" fmla="*/ 62 w 116"/>
                          <a:gd name="T3" fmla="*/ 371 h 480"/>
                          <a:gd name="T4" fmla="*/ 116 w 116"/>
                          <a:gd name="T5" fmla="*/ 239 h 480"/>
                          <a:gd name="T6" fmla="*/ 69 w 116"/>
                          <a:gd name="T7" fmla="*/ 119 h 480"/>
                          <a:gd name="T8" fmla="*/ 28 w 116"/>
                          <a:gd name="T9" fmla="*/ 0 h 480"/>
                          <a:gd name="T10" fmla="*/ 28 w 116"/>
                          <a:gd name="T11" fmla="*/ 480 h 480"/>
                        </a:gdLst>
                        <a:ahLst/>
                        <a:cxnLst>
                          <a:cxn ang="0">
                            <a:pos x="T0" y="T1"/>
                          </a:cxn>
                          <a:cxn ang="0">
                            <a:pos x="T2" y="T3"/>
                          </a:cxn>
                          <a:cxn ang="0">
                            <a:pos x="T4" y="T5"/>
                          </a:cxn>
                          <a:cxn ang="0">
                            <a:pos x="T6" y="T7"/>
                          </a:cxn>
                          <a:cxn ang="0">
                            <a:pos x="T8" y="T9"/>
                          </a:cxn>
                          <a:cxn ang="0">
                            <a:pos x="T10" y="T11"/>
                          </a:cxn>
                        </a:cxnLst>
                        <a:rect l="0" t="0" r="r" b="b"/>
                        <a:pathLst>
                          <a:path w="116" h="480">
                            <a:moveTo>
                              <a:pt x="28" y="480"/>
                            </a:moveTo>
                            <a:cubicBezTo>
                              <a:pt x="28" y="480"/>
                              <a:pt x="40" y="408"/>
                              <a:pt x="62" y="371"/>
                            </a:cubicBezTo>
                            <a:cubicBezTo>
                              <a:pt x="92" y="321"/>
                              <a:pt x="114" y="301"/>
                              <a:pt x="116" y="239"/>
                            </a:cubicBezTo>
                            <a:cubicBezTo>
                              <a:pt x="115" y="187"/>
                              <a:pt x="90" y="162"/>
                              <a:pt x="69" y="119"/>
                            </a:cubicBezTo>
                            <a:cubicBezTo>
                              <a:pt x="42" y="74"/>
                              <a:pt x="31" y="26"/>
                              <a:pt x="28" y="0"/>
                            </a:cubicBezTo>
                            <a:cubicBezTo>
                              <a:pt x="28" y="0"/>
                              <a:pt x="0" y="430"/>
                              <a:pt x="28" y="480"/>
                            </a:cubicBezTo>
                            <a:close/>
                          </a:path>
                        </a:pathLst>
                      </a:custGeom>
                      <a:solidFill>
                        <a:srgbClr val="5454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grpSp>
                <p:sp>
                  <p:nvSpPr>
                    <p:cNvPr id="30" name="Freeform 29"/>
                    <p:cNvSpPr/>
                    <p:nvPr/>
                  </p:nvSpPr>
                  <p:spPr>
                    <a:xfrm>
                      <a:off x="4216520" y="3543999"/>
                      <a:ext cx="272649" cy="336188"/>
                    </a:xfrm>
                    <a:custGeom>
                      <a:avLst/>
                      <a:gdLst>
                        <a:gd name="connsiteX0" fmla="*/ 92199 w 272649"/>
                        <a:gd name="connsiteY0" fmla="*/ 247835 h 336188"/>
                        <a:gd name="connsiteX1" fmla="*/ 225344 w 272649"/>
                        <a:gd name="connsiteY1" fmla="*/ 247835 h 336188"/>
                        <a:gd name="connsiteX2" fmla="*/ 232741 w 272649"/>
                        <a:gd name="connsiteY2" fmla="*/ 255232 h 336188"/>
                        <a:gd name="connsiteX3" fmla="*/ 225344 w 272649"/>
                        <a:gd name="connsiteY3" fmla="*/ 262629 h 336188"/>
                        <a:gd name="connsiteX4" fmla="*/ 92199 w 272649"/>
                        <a:gd name="connsiteY4" fmla="*/ 262629 h 336188"/>
                        <a:gd name="connsiteX5" fmla="*/ 84802 w 272649"/>
                        <a:gd name="connsiteY5" fmla="*/ 255232 h 336188"/>
                        <a:gd name="connsiteX6" fmla="*/ 92199 w 272649"/>
                        <a:gd name="connsiteY6" fmla="*/ 247835 h 336188"/>
                        <a:gd name="connsiteX7" fmla="*/ 52169 w 272649"/>
                        <a:gd name="connsiteY7" fmla="*/ 238262 h 336188"/>
                        <a:gd name="connsiteX8" fmla="*/ 69139 w 272649"/>
                        <a:gd name="connsiteY8" fmla="*/ 254797 h 336188"/>
                        <a:gd name="connsiteX9" fmla="*/ 52169 w 272649"/>
                        <a:gd name="connsiteY9" fmla="*/ 271332 h 336188"/>
                        <a:gd name="connsiteX10" fmla="*/ 35199 w 272649"/>
                        <a:gd name="connsiteY10" fmla="*/ 254797 h 336188"/>
                        <a:gd name="connsiteX11" fmla="*/ 52169 w 272649"/>
                        <a:gd name="connsiteY11" fmla="*/ 238262 h 336188"/>
                        <a:gd name="connsiteX12" fmla="*/ 93069 w 272649"/>
                        <a:gd name="connsiteY12" fmla="*/ 186918 h 336188"/>
                        <a:gd name="connsiteX13" fmla="*/ 226214 w 272649"/>
                        <a:gd name="connsiteY13" fmla="*/ 186918 h 336188"/>
                        <a:gd name="connsiteX14" fmla="*/ 233611 w 272649"/>
                        <a:gd name="connsiteY14" fmla="*/ 194315 h 336188"/>
                        <a:gd name="connsiteX15" fmla="*/ 226214 w 272649"/>
                        <a:gd name="connsiteY15" fmla="*/ 201712 h 336188"/>
                        <a:gd name="connsiteX16" fmla="*/ 93069 w 272649"/>
                        <a:gd name="connsiteY16" fmla="*/ 201712 h 336188"/>
                        <a:gd name="connsiteX17" fmla="*/ 85672 w 272649"/>
                        <a:gd name="connsiteY17" fmla="*/ 194315 h 336188"/>
                        <a:gd name="connsiteX18" fmla="*/ 93069 w 272649"/>
                        <a:gd name="connsiteY18" fmla="*/ 186918 h 336188"/>
                        <a:gd name="connsiteX19" fmla="*/ 50864 w 272649"/>
                        <a:gd name="connsiteY19" fmla="*/ 177346 h 336188"/>
                        <a:gd name="connsiteX20" fmla="*/ 67399 w 272649"/>
                        <a:gd name="connsiteY20" fmla="*/ 193881 h 336188"/>
                        <a:gd name="connsiteX21" fmla="*/ 50864 w 272649"/>
                        <a:gd name="connsiteY21" fmla="*/ 210416 h 336188"/>
                        <a:gd name="connsiteX22" fmla="*/ 34329 w 272649"/>
                        <a:gd name="connsiteY22" fmla="*/ 193881 h 336188"/>
                        <a:gd name="connsiteX23" fmla="*/ 50864 w 272649"/>
                        <a:gd name="connsiteY23" fmla="*/ 177346 h 336188"/>
                        <a:gd name="connsiteX24" fmla="*/ 92756 w 272649"/>
                        <a:gd name="connsiteY24" fmla="*/ 126002 h 336188"/>
                        <a:gd name="connsiteX25" fmla="*/ 226527 w 272649"/>
                        <a:gd name="connsiteY25" fmla="*/ 126002 h 336188"/>
                        <a:gd name="connsiteX26" fmla="*/ 233611 w 272649"/>
                        <a:gd name="connsiteY26" fmla="*/ 133086 h 336188"/>
                        <a:gd name="connsiteX27" fmla="*/ 233611 w 272649"/>
                        <a:gd name="connsiteY27" fmla="*/ 133712 h 336188"/>
                        <a:gd name="connsiteX28" fmla="*/ 226527 w 272649"/>
                        <a:gd name="connsiteY28" fmla="*/ 140796 h 336188"/>
                        <a:gd name="connsiteX29" fmla="*/ 92756 w 272649"/>
                        <a:gd name="connsiteY29" fmla="*/ 140796 h 336188"/>
                        <a:gd name="connsiteX30" fmla="*/ 85672 w 272649"/>
                        <a:gd name="connsiteY30" fmla="*/ 133712 h 336188"/>
                        <a:gd name="connsiteX31" fmla="*/ 85672 w 272649"/>
                        <a:gd name="connsiteY31" fmla="*/ 133086 h 336188"/>
                        <a:gd name="connsiteX32" fmla="*/ 92756 w 272649"/>
                        <a:gd name="connsiteY32" fmla="*/ 126002 h 336188"/>
                        <a:gd name="connsiteX33" fmla="*/ 50428 w 272649"/>
                        <a:gd name="connsiteY33" fmla="*/ 116429 h 336188"/>
                        <a:gd name="connsiteX34" fmla="*/ 67398 w 272649"/>
                        <a:gd name="connsiteY34" fmla="*/ 132964 h 336188"/>
                        <a:gd name="connsiteX35" fmla="*/ 50428 w 272649"/>
                        <a:gd name="connsiteY35" fmla="*/ 149499 h 336188"/>
                        <a:gd name="connsiteX36" fmla="*/ 33458 w 272649"/>
                        <a:gd name="connsiteY36" fmla="*/ 132964 h 336188"/>
                        <a:gd name="connsiteX37" fmla="*/ 50428 w 272649"/>
                        <a:gd name="connsiteY37" fmla="*/ 116429 h 336188"/>
                        <a:gd name="connsiteX38" fmla="*/ 204695 w 272649"/>
                        <a:gd name="connsiteY38" fmla="*/ 24447 h 336188"/>
                        <a:gd name="connsiteX39" fmla="*/ 256420 w 272649"/>
                        <a:gd name="connsiteY39" fmla="*/ 24447 h 336188"/>
                        <a:gd name="connsiteX40" fmla="*/ 272635 w 272649"/>
                        <a:gd name="connsiteY40" fmla="*/ 43759 h 336188"/>
                        <a:gd name="connsiteX41" fmla="*/ 272635 w 272649"/>
                        <a:gd name="connsiteY41" fmla="*/ 329333 h 336188"/>
                        <a:gd name="connsiteX42" fmla="*/ 257295 w 272649"/>
                        <a:gd name="connsiteY42" fmla="*/ 336187 h 336188"/>
                        <a:gd name="connsiteX43" fmla="*/ 11665 w 272649"/>
                        <a:gd name="connsiteY43" fmla="*/ 336187 h 336188"/>
                        <a:gd name="connsiteX44" fmla="*/ 0 w 272649"/>
                        <a:gd name="connsiteY44" fmla="*/ 324482 h 336188"/>
                        <a:gd name="connsiteX45" fmla="*/ 0 w 272649"/>
                        <a:gd name="connsiteY45" fmla="*/ 38668 h 336188"/>
                        <a:gd name="connsiteX46" fmla="*/ 16698 w 272649"/>
                        <a:gd name="connsiteY46" fmla="*/ 25125 h 336188"/>
                        <a:gd name="connsiteX47" fmla="*/ 67700 w 272649"/>
                        <a:gd name="connsiteY47" fmla="*/ 25125 h 336188"/>
                        <a:gd name="connsiteX48" fmla="*/ 67700 w 272649"/>
                        <a:gd name="connsiteY48" fmla="*/ 52167 h 336188"/>
                        <a:gd name="connsiteX49" fmla="*/ 23044 w 272649"/>
                        <a:gd name="connsiteY49" fmla="*/ 52167 h 336188"/>
                        <a:gd name="connsiteX50" fmla="*/ 23044 w 272649"/>
                        <a:gd name="connsiteY50" fmla="*/ 308346 h 336188"/>
                        <a:gd name="connsiteX51" fmla="*/ 249127 w 272649"/>
                        <a:gd name="connsiteY51" fmla="*/ 308346 h 336188"/>
                        <a:gd name="connsiteX52" fmla="*/ 249127 w 272649"/>
                        <a:gd name="connsiteY52" fmla="*/ 51759 h 336188"/>
                        <a:gd name="connsiteX53" fmla="*/ 204695 w 272649"/>
                        <a:gd name="connsiteY53" fmla="*/ 51759 h 336188"/>
                        <a:gd name="connsiteX54" fmla="*/ 204695 w 272649"/>
                        <a:gd name="connsiteY54" fmla="*/ 24447 h 336188"/>
                        <a:gd name="connsiteX55" fmla="*/ 136316 w 272649"/>
                        <a:gd name="connsiteY55" fmla="*/ 9585 h 336188"/>
                        <a:gd name="connsiteX56" fmla="*/ 121900 w 272649"/>
                        <a:gd name="connsiteY56" fmla="*/ 20056 h 336188"/>
                        <a:gd name="connsiteX57" fmla="*/ 121389 w 272649"/>
                        <a:gd name="connsiteY57" fmla="*/ 24256 h 336188"/>
                        <a:gd name="connsiteX58" fmla="*/ 150739 w 272649"/>
                        <a:gd name="connsiteY58" fmla="*/ 24256 h 336188"/>
                        <a:gd name="connsiteX59" fmla="*/ 150665 w 272649"/>
                        <a:gd name="connsiteY59" fmla="*/ 22515 h 336188"/>
                        <a:gd name="connsiteX60" fmla="*/ 136316 w 272649"/>
                        <a:gd name="connsiteY60" fmla="*/ 9585 h 336188"/>
                        <a:gd name="connsiteX61" fmla="*/ 136604 w 272649"/>
                        <a:gd name="connsiteY61" fmla="*/ 1 h 336188"/>
                        <a:gd name="connsiteX62" fmla="*/ 160394 w 272649"/>
                        <a:gd name="connsiteY62" fmla="*/ 21556 h 336188"/>
                        <a:gd name="connsiteX63" fmla="*/ 160821 w 272649"/>
                        <a:gd name="connsiteY63" fmla="*/ 24256 h 336188"/>
                        <a:gd name="connsiteX64" fmla="*/ 190937 w 272649"/>
                        <a:gd name="connsiteY64" fmla="*/ 24256 h 336188"/>
                        <a:gd name="connsiteX65" fmla="*/ 190937 w 272649"/>
                        <a:gd name="connsiteY65" fmla="*/ 62895 h 336188"/>
                        <a:gd name="connsiteX66" fmla="*/ 183028 w 272649"/>
                        <a:gd name="connsiteY66" fmla="*/ 69721 h 336188"/>
                        <a:gd name="connsiteX67" fmla="*/ 88202 w 272649"/>
                        <a:gd name="connsiteY67" fmla="*/ 69395 h 336188"/>
                        <a:gd name="connsiteX68" fmla="*/ 81564 w 272649"/>
                        <a:gd name="connsiteY68" fmla="*/ 66470 h 336188"/>
                        <a:gd name="connsiteX69" fmla="*/ 81972 w 272649"/>
                        <a:gd name="connsiteY69" fmla="*/ 24256 h 336188"/>
                        <a:gd name="connsiteX70" fmla="*/ 111086 w 272649"/>
                        <a:gd name="connsiteY70" fmla="*/ 24256 h 336188"/>
                        <a:gd name="connsiteX71" fmla="*/ 111953 w 272649"/>
                        <a:gd name="connsiteY71" fmla="*/ 17200 h 336188"/>
                        <a:gd name="connsiteX72" fmla="*/ 136604 w 272649"/>
                        <a:gd name="connsiteY72" fmla="*/ 1 h 336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72649" h="336188">
                          <a:moveTo>
                            <a:pt x="92199" y="247835"/>
                          </a:moveTo>
                          <a:lnTo>
                            <a:pt x="225344" y="247835"/>
                          </a:lnTo>
                          <a:cubicBezTo>
                            <a:pt x="229429" y="247835"/>
                            <a:pt x="232741" y="251147"/>
                            <a:pt x="232741" y="255232"/>
                          </a:cubicBezTo>
                          <a:cubicBezTo>
                            <a:pt x="232741" y="259317"/>
                            <a:pt x="229429" y="262629"/>
                            <a:pt x="225344" y="262629"/>
                          </a:cubicBezTo>
                          <a:lnTo>
                            <a:pt x="92199" y="262629"/>
                          </a:lnTo>
                          <a:cubicBezTo>
                            <a:pt x="88114" y="262629"/>
                            <a:pt x="84802" y="259317"/>
                            <a:pt x="84802" y="255232"/>
                          </a:cubicBezTo>
                          <a:cubicBezTo>
                            <a:pt x="84802" y="251147"/>
                            <a:pt x="88114" y="247835"/>
                            <a:pt x="92199" y="247835"/>
                          </a:cubicBezTo>
                          <a:close/>
                          <a:moveTo>
                            <a:pt x="52169" y="238262"/>
                          </a:moveTo>
                          <a:cubicBezTo>
                            <a:pt x="61541" y="238262"/>
                            <a:pt x="69139" y="245665"/>
                            <a:pt x="69139" y="254797"/>
                          </a:cubicBezTo>
                          <a:cubicBezTo>
                            <a:pt x="69139" y="263929"/>
                            <a:pt x="61541" y="271332"/>
                            <a:pt x="52169" y="271332"/>
                          </a:cubicBezTo>
                          <a:cubicBezTo>
                            <a:pt x="42797" y="271332"/>
                            <a:pt x="35199" y="263929"/>
                            <a:pt x="35199" y="254797"/>
                          </a:cubicBezTo>
                          <a:cubicBezTo>
                            <a:pt x="35199" y="245665"/>
                            <a:pt x="42797" y="238262"/>
                            <a:pt x="52169" y="238262"/>
                          </a:cubicBezTo>
                          <a:close/>
                          <a:moveTo>
                            <a:pt x="93069" y="186918"/>
                          </a:moveTo>
                          <a:lnTo>
                            <a:pt x="226214" y="186918"/>
                          </a:lnTo>
                          <a:cubicBezTo>
                            <a:pt x="230299" y="186918"/>
                            <a:pt x="233611" y="190230"/>
                            <a:pt x="233611" y="194315"/>
                          </a:cubicBezTo>
                          <a:cubicBezTo>
                            <a:pt x="233611" y="198400"/>
                            <a:pt x="230299" y="201712"/>
                            <a:pt x="226214" y="201712"/>
                          </a:cubicBezTo>
                          <a:lnTo>
                            <a:pt x="93069" y="201712"/>
                          </a:lnTo>
                          <a:cubicBezTo>
                            <a:pt x="88984" y="201712"/>
                            <a:pt x="85672" y="198400"/>
                            <a:pt x="85672" y="194315"/>
                          </a:cubicBezTo>
                          <a:cubicBezTo>
                            <a:pt x="85672" y="190230"/>
                            <a:pt x="88984" y="186918"/>
                            <a:pt x="93069" y="186918"/>
                          </a:cubicBezTo>
                          <a:close/>
                          <a:moveTo>
                            <a:pt x="50864" y="177346"/>
                          </a:moveTo>
                          <a:cubicBezTo>
                            <a:pt x="59996" y="177346"/>
                            <a:pt x="67399" y="184749"/>
                            <a:pt x="67399" y="193881"/>
                          </a:cubicBezTo>
                          <a:cubicBezTo>
                            <a:pt x="67399" y="203013"/>
                            <a:pt x="59996" y="210416"/>
                            <a:pt x="50864" y="210416"/>
                          </a:cubicBezTo>
                          <a:cubicBezTo>
                            <a:pt x="41732" y="210416"/>
                            <a:pt x="34329" y="203013"/>
                            <a:pt x="34329" y="193881"/>
                          </a:cubicBezTo>
                          <a:cubicBezTo>
                            <a:pt x="34329" y="184749"/>
                            <a:pt x="41732" y="177346"/>
                            <a:pt x="50864" y="177346"/>
                          </a:cubicBezTo>
                          <a:close/>
                          <a:moveTo>
                            <a:pt x="92756" y="126002"/>
                          </a:moveTo>
                          <a:lnTo>
                            <a:pt x="226527" y="126002"/>
                          </a:lnTo>
                          <a:cubicBezTo>
                            <a:pt x="230439" y="126002"/>
                            <a:pt x="233611" y="129174"/>
                            <a:pt x="233611" y="133086"/>
                          </a:cubicBezTo>
                          <a:lnTo>
                            <a:pt x="233611" y="133712"/>
                          </a:lnTo>
                          <a:cubicBezTo>
                            <a:pt x="233611" y="137624"/>
                            <a:pt x="230439" y="140796"/>
                            <a:pt x="226527" y="140796"/>
                          </a:cubicBezTo>
                          <a:lnTo>
                            <a:pt x="92756" y="140796"/>
                          </a:lnTo>
                          <a:cubicBezTo>
                            <a:pt x="88844" y="140796"/>
                            <a:pt x="85672" y="137624"/>
                            <a:pt x="85672" y="133712"/>
                          </a:cubicBezTo>
                          <a:lnTo>
                            <a:pt x="85672" y="133086"/>
                          </a:lnTo>
                          <a:cubicBezTo>
                            <a:pt x="85672" y="129174"/>
                            <a:pt x="88844" y="126002"/>
                            <a:pt x="92756" y="126002"/>
                          </a:cubicBezTo>
                          <a:close/>
                          <a:moveTo>
                            <a:pt x="50428" y="116429"/>
                          </a:moveTo>
                          <a:cubicBezTo>
                            <a:pt x="59800" y="116429"/>
                            <a:pt x="67398" y="123832"/>
                            <a:pt x="67398" y="132964"/>
                          </a:cubicBezTo>
                          <a:cubicBezTo>
                            <a:pt x="67398" y="142096"/>
                            <a:pt x="59800" y="149499"/>
                            <a:pt x="50428" y="149499"/>
                          </a:cubicBezTo>
                          <a:cubicBezTo>
                            <a:pt x="41056" y="149499"/>
                            <a:pt x="33458" y="142096"/>
                            <a:pt x="33458" y="132964"/>
                          </a:cubicBezTo>
                          <a:cubicBezTo>
                            <a:pt x="33458" y="123832"/>
                            <a:pt x="41056" y="116429"/>
                            <a:pt x="50428" y="116429"/>
                          </a:cubicBezTo>
                          <a:close/>
                          <a:moveTo>
                            <a:pt x="204695" y="24447"/>
                          </a:moveTo>
                          <a:lnTo>
                            <a:pt x="256420" y="24447"/>
                          </a:lnTo>
                          <a:cubicBezTo>
                            <a:pt x="270109" y="22638"/>
                            <a:pt x="272594" y="33460"/>
                            <a:pt x="272635" y="43759"/>
                          </a:cubicBezTo>
                          <a:lnTo>
                            <a:pt x="272635" y="329333"/>
                          </a:lnTo>
                          <a:cubicBezTo>
                            <a:pt x="273035" y="335486"/>
                            <a:pt x="265007" y="336227"/>
                            <a:pt x="257295" y="336187"/>
                          </a:cubicBezTo>
                          <a:lnTo>
                            <a:pt x="11665" y="336187"/>
                          </a:lnTo>
                          <a:cubicBezTo>
                            <a:pt x="6044" y="335123"/>
                            <a:pt x="170" y="331188"/>
                            <a:pt x="0" y="324482"/>
                          </a:cubicBezTo>
                          <a:lnTo>
                            <a:pt x="0" y="38668"/>
                          </a:lnTo>
                          <a:cubicBezTo>
                            <a:pt x="884" y="28660"/>
                            <a:pt x="8264" y="25483"/>
                            <a:pt x="16698" y="25125"/>
                          </a:cubicBezTo>
                          <a:lnTo>
                            <a:pt x="67700" y="25125"/>
                          </a:lnTo>
                          <a:cubicBezTo>
                            <a:pt x="67641" y="36064"/>
                            <a:pt x="67641" y="36259"/>
                            <a:pt x="67700" y="52167"/>
                          </a:cubicBezTo>
                          <a:lnTo>
                            <a:pt x="23044" y="52167"/>
                          </a:lnTo>
                          <a:lnTo>
                            <a:pt x="23044" y="308346"/>
                          </a:lnTo>
                          <a:lnTo>
                            <a:pt x="249127" y="308346"/>
                          </a:lnTo>
                          <a:lnTo>
                            <a:pt x="249127" y="51759"/>
                          </a:lnTo>
                          <a:lnTo>
                            <a:pt x="204695" y="51759"/>
                          </a:lnTo>
                          <a:cubicBezTo>
                            <a:pt x="204755" y="35692"/>
                            <a:pt x="204755" y="35495"/>
                            <a:pt x="204695" y="24447"/>
                          </a:cubicBezTo>
                          <a:close/>
                          <a:moveTo>
                            <a:pt x="136316" y="9585"/>
                          </a:moveTo>
                          <a:cubicBezTo>
                            <a:pt x="131341" y="9805"/>
                            <a:pt x="123938" y="11162"/>
                            <a:pt x="121900" y="20056"/>
                          </a:cubicBezTo>
                          <a:lnTo>
                            <a:pt x="121389" y="24256"/>
                          </a:lnTo>
                          <a:lnTo>
                            <a:pt x="150739" y="24256"/>
                          </a:lnTo>
                          <a:lnTo>
                            <a:pt x="150665" y="22515"/>
                          </a:lnTo>
                          <a:cubicBezTo>
                            <a:pt x="150296" y="17683"/>
                            <a:pt x="148219" y="9522"/>
                            <a:pt x="136316" y="9585"/>
                          </a:cubicBezTo>
                          <a:close/>
                          <a:moveTo>
                            <a:pt x="136604" y="1"/>
                          </a:moveTo>
                          <a:cubicBezTo>
                            <a:pt x="156859" y="-107"/>
                            <a:pt x="159251" y="13743"/>
                            <a:pt x="160394" y="21556"/>
                          </a:cubicBezTo>
                          <a:lnTo>
                            <a:pt x="160821" y="24256"/>
                          </a:lnTo>
                          <a:lnTo>
                            <a:pt x="190937" y="24256"/>
                          </a:lnTo>
                          <a:lnTo>
                            <a:pt x="190937" y="62895"/>
                          </a:lnTo>
                          <a:cubicBezTo>
                            <a:pt x="189900" y="69395"/>
                            <a:pt x="186304" y="70046"/>
                            <a:pt x="183028" y="69721"/>
                          </a:cubicBezTo>
                          <a:lnTo>
                            <a:pt x="88202" y="69395"/>
                          </a:lnTo>
                          <a:cubicBezTo>
                            <a:pt x="84071" y="69395"/>
                            <a:pt x="81218" y="68095"/>
                            <a:pt x="81564" y="66470"/>
                          </a:cubicBezTo>
                          <a:cubicBezTo>
                            <a:pt x="81700" y="52399"/>
                            <a:pt x="81836" y="38327"/>
                            <a:pt x="81972" y="24256"/>
                          </a:cubicBezTo>
                          <a:lnTo>
                            <a:pt x="111086" y="24256"/>
                          </a:lnTo>
                          <a:lnTo>
                            <a:pt x="111953" y="17200"/>
                          </a:lnTo>
                          <a:cubicBezTo>
                            <a:pt x="115445" y="2189"/>
                            <a:pt x="128137" y="376"/>
                            <a:pt x="136604" y="1"/>
                          </a:cubicBezTo>
                          <a:close/>
                        </a:path>
                      </a:pathLst>
                    </a:custGeom>
                    <a:solidFill>
                      <a:schemeClr val="bg1">
                        <a:lumMod val="50000"/>
                      </a:schemeClr>
                    </a:solidFill>
                    <a:ln w="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endParaRPr lang="en-US" kern="0" dirty="0">
                        <a:solidFill>
                          <a:prstClr val="white"/>
                        </a:solidFill>
                        <a:latin typeface="Arial" panose="020B0604020202020204" pitchFamily="34" charset="0"/>
                        <a:cs typeface="Arial" panose="020B0604020202020204" pitchFamily="34" charset="0"/>
                      </a:endParaRPr>
                    </a:p>
                  </p:txBody>
                </p:sp>
              </p:grpSp>
            </p:grpSp>
          </p:grpSp>
          <p:grpSp>
            <p:nvGrpSpPr>
              <p:cNvPr id="20" name="Group 19"/>
              <p:cNvGrpSpPr/>
              <p:nvPr/>
            </p:nvGrpSpPr>
            <p:grpSpPr>
              <a:xfrm>
                <a:off x="5010171" y="2995177"/>
                <a:ext cx="1480564" cy="1480562"/>
                <a:chOff x="5010171" y="2995177"/>
                <a:chExt cx="1480564" cy="1480562"/>
              </a:xfrm>
            </p:grpSpPr>
            <p:sp>
              <p:nvSpPr>
                <p:cNvPr id="21" name="Oval 20"/>
                <p:cNvSpPr/>
                <p:nvPr/>
              </p:nvSpPr>
              <p:spPr>
                <a:xfrm>
                  <a:off x="5010171" y="2995177"/>
                  <a:ext cx="1480564" cy="1480562"/>
                </a:xfrm>
                <a:prstGeom prst="ellipse">
                  <a:avLst/>
                </a:prstGeom>
                <a:solidFill>
                  <a:schemeClr val="bg1">
                    <a:lumMod val="85000"/>
                  </a:schemeClr>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sp>
              <p:nvSpPr>
                <p:cNvPr id="22" name="Freeform 21"/>
                <p:cNvSpPr/>
                <p:nvPr/>
              </p:nvSpPr>
              <p:spPr>
                <a:xfrm>
                  <a:off x="5420981" y="3496055"/>
                  <a:ext cx="658944" cy="478807"/>
                </a:xfrm>
                <a:custGeom>
                  <a:avLst/>
                  <a:gdLst>
                    <a:gd name="connsiteX0" fmla="*/ 465223 w 1080780"/>
                    <a:gd name="connsiteY0" fmla="*/ 404951 h 785329"/>
                    <a:gd name="connsiteX1" fmla="*/ 441754 w 1080780"/>
                    <a:gd name="connsiteY1" fmla="*/ 446367 h 785329"/>
                    <a:gd name="connsiteX2" fmla="*/ 441294 w 1080780"/>
                    <a:gd name="connsiteY2" fmla="*/ 536560 h 785329"/>
                    <a:gd name="connsiteX3" fmla="*/ 479488 w 1080780"/>
                    <a:gd name="connsiteY3" fmla="*/ 503428 h 785329"/>
                    <a:gd name="connsiteX4" fmla="*/ 513081 w 1080780"/>
                    <a:gd name="connsiteY4" fmla="*/ 569232 h 785329"/>
                    <a:gd name="connsiteX5" fmla="*/ 521824 w 1080780"/>
                    <a:gd name="connsiteY5" fmla="*/ 515392 h 785329"/>
                    <a:gd name="connsiteX6" fmla="*/ 508019 w 1080780"/>
                    <a:gd name="connsiteY6" fmla="*/ 477658 h 785329"/>
                    <a:gd name="connsiteX7" fmla="*/ 524125 w 1080780"/>
                    <a:gd name="connsiteY7" fmla="*/ 454650 h 785329"/>
                    <a:gd name="connsiteX8" fmla="*/ 465223 w 1080780"/>
                    <a:gd name="connsiteY8" fmla="*/ 404951 h 785329"/>
                    <a:gd name="connsiteX9" fmla="*/ 617540 w 1080780"/>
                    <a:gd name="connsiteY9" fmla="*/ 404491 h 785329"/>
                    <a:gd name="connsiteX10" fmla="*/ 560939 w 1080780"/>
                    <a:gd name="connsiteY10" fmla="*/ 451889 h 785329"/>
                    <a:gd name="connsiteX11" fmla="*/ 578886 w 1080780"/>
                    <a:gd name="connsiteY11" fmla="*/ 476278 h 785329"/>
                    <a:gd name="connsiteX12" fmla="*/ 560939 w 1080780"/>
                    <a:gd name="connsiteY12" fmla="*/ 517693 h 785329"/>
                    <a:gd name="connsiteX13" fmla="*/ 574284 w 1080780"/>
                    <a:gd name="connsiteY13" fmla="*/ 570153 h 785329"/>
                    <a:gd name="connsiteX14" fmla="*/ 609258 w 1080780"/>
                    <a:gd name="connsiteY14" fmla="*/ 505269 h 785329"/>
                    <a:gd name="connsiteX15" fmla="*/ 636408 w 1080780"/>
                    <a:gd name="connsiteY15" fmla="*/ 536100 h 785329"/>
                    <a:gd name="connsiteX16" fmla="*/ 641470 w 1080780"/>
                    <a:gd name="connsiteY16" fmla="*/ 446367 h 785329"/>
                    <a:gd name="connsiteX17" fmla="*/ 265294 w 1080780"/>
                    <a:gd name="connsiteY17" fmla="*/ 353508 h 785329"/>
                    <a:gd name="connsiteX18" fmla="*/ 226628 w 1080780"/>
                    <a:gd name="connsiteY18" fmla="*/ 386132 h 785329"/>
                    <a:gd name="connsiteX19" fmla="*/ 237201 w 1080780"/>
                    <a:gd name="connsiteY19" fmla="*/ 401236 h 785329"/>
                    <a:gd name="connsiteX20" fmla="*/ 228139 w 1080780"/>
                    <a:gd name="connsiteY20" fmla="*/ 426007 h 785329"/>
                    <a:gd name="connsiteX21" fmla="*/ 233878 w 1080780"/>
                    <a:gd name="connsiteY21" fmla="*/ 461350 h 785329"/>
                    <a:gd name="connsiteX22" fmla="*/ 255930 w 1080780"/>
                    <a:gd name="connsiteY22" fmla="*/ 418153 h 785329"/>
                    <a:gd name="connsiteX23" fmla="*/ 281002 w 1080780"/>
                    <a:gd name="connsiteY23" fmla="*/ 439903 h 785329"/>
                    <a:gd name="connsiteX24" fmla="*/ 280701 w 1080780"/>
                    <a:gd name="connsiteY24" fmla="*/ 380695 h 785329"/>
                    <a:gd name="connsiteX25" fmla="*/ 815486 w 1080780"/>
                    <a:gd name="connsiteY25" fmla="*/ 353508 h 785329"/>
                    <a:gd name="connsiteX26" fmla="*/ 800079 w 1080780"/>
                    <a:gd name="connsiteY26" fmla="*/ 380695 h 785329"/>
                    <a:gd name="connsiteX27" fmla="*/ 799777 w 1080780"/>
                    <a:gd name="connsiteY27" fmla="*/ 439902 h 785329"/>
                    <a:gd name="connsiteX28" fmla="*/ 824850 w 1080780"/>
                    <a:gd name="connsiteY28" fmla="*/ 418152 h 785329"/>
                    <a:gd name="connsiteX29" fmla="*/ 846902 w 1080780"/>
                    <a:gd name="connsiteY29" fmla="*/ 461350 h 785329"/>
                    <a:gd name="connsiteX30" fmla="*/ 852641 w 1080780"/>
                    <a:gd name="connsiteY30" fmla="*/ 426006 h 785329"/>
                    <a:gd name="connsiteX31" fmla="*/ 843579 w 1080780"/>
                    <a:gd name="connsiteY31" fmla="*/ 401236 h 785329"/>
                    <a:gd name="connsiteX32" fmla="*/ 854152 w 1080780"/>
                    <a:gd name="connsiteY32" fmla="*/ 386132 h 785329"/>
                    <a:gd name="connsiteX33" fmla="*/ 815486 w 1080780"/>
                    <a:gd name="connsiteY33" fmla="*/ 353508 h 785329"/>
                    <a:gd name="connsiteX34" fmla="*/ 915474 w 1080780"/>
                    <a:gd name="connsiteY34" fmla="*/ 353206 h 785329"/>
                    <a:gd name="connsiteX35" fmla="*/ 878318 w 1080780"/>
                    <a:gd name="connsiteY35" fmla="*/ 384320 h 785329"/>
                    <a:gd name="connsiteX36" fmla="*/ 890100 w 1080780"/>
                    <a:gd name="connsiteY36" fmla="*/ 400330 h 785329"/>
                    <a:gd name="connsiteX37" fmla="*/ 878318 w 1080780"/>
                    <a:gd name="connsiteY37" fmla="*/ 427517 h 785329"/>
                    <a:gd name="connsiteX38" fmla="*/ 887078 w 1080780"/>
                    <a:gd name="connsiteY38" fmla="*/ 461954 h 785329"/>
                    <a:gd name="connsiteX39" fmla="*/ 910037 w 1080780"/>
                    <a:gd name="connsiteY39" fmla="*/ 419361 h 785329"/>
                    <a:gd name="connsiteX40" fmla="*/ 927859 w 1080780"/>
                    <a:gd name="connsiteY40" fmla="*/ 439600 h 785329"/>
                    <a:gd name="connsiteX41" fmla="*/ 931182 w 1080780"/>
                    <a:gd name="connsiteY41" fmla="*/ 380695 h 785329"/>
                    <a:gd name="connsiteX42" fmla="*/ 165306 w 1080780"/>
                    <a:gd name="connsiteY42" fmla="*/ 353206 h 785329"/>
                    <a:gd name="connsiteX43" fmla="*/ 149597 w 1080780"/>
                    <a:gd name="connsiteY43" fmla="*/ 380695 h 785329"/>
                    <a:gd name="connsiteX44" fmla="*/ 152921 w 1080780"/>
                    <a:gd name="connsiteY44" fmla="*/ 439600 h 785329"/>
                    <a:gd name="connsiteX45" fmla="*/ 170743 w 1080780"/>
                    <a:gd name="connsiteY45" fmla="*/ 419361 h 785329"/>
                    <a:gd name="connsiteX46" fmla="*/ 193701 w 1080780"/>
                    <a:gd name="connsiteY46" fmla="*/ 461954 h 785329"/>
                    <a:gd name="connsiteX47" fmla="*/ 202461 w 1080780"/>
                    <a:gd name="connsiteY47" fmla="*/ 427517 h 785329"/>
                    <a:gd name="connsiteX48" fmla="*/ 190680 w 1080780"/>
                    <a:gd name="connsiteY48" fmla="*/ 400330 h 785329"/>
                    <a:gd name="connsiteX49" fmla="*/ 202462 w 1080780"/>
                    <a:gd name="connsiteY49" fmla="*/ 384320 h 785329"/>
                    <a:gd name="connsiteX50" fmla="*/ 165306 w 1080780"/>
                    <a:gd name="connsiteY50" fmla="*/ 353206 h 785329"/>
                    <a:gd name="connsiteX51" fmla="*/ 865014 w 1080780"/>
                    <a:gd name="connsiteY51" fmla="*/ 87685 h 785329"/>
                    <a:gd name="connsiteX52" fmla="*/ 962378 w 1080780"/>
                    <a:gd name="connsiteY52" fmla="*/ 156635 h 785329"/>
                    <a:gd name="connsiteX53" fmla="*/ 960181 w 1080780"/>
                    <a:gd name="connsiteY53" fmla="*/ 217270 h 785329"/>
                    <a:gd name="connsiteX54" fmla="*/ 951723 w 1080780"/>
                    <a:gd name="connsiteY54" fmla="*/ 288561 h 785329"/>
                    <a:gd name="connsiteX55" fmla="*/ 924127 w 1080780"/>
                    <a:gd name="connsiteY55" fmla="*/ 331318 h 785329"/>
                    <a:gd name="connsiteX56" fmla="*/ 953536 w 1080780"/>
                    <a:gd name="connsiteY56" fmla="*/ 376768 h 785329"/>
                    <a:gd name="connsiteX57" fmla="*/ 1055941 w 1080780"/>
                    <a:gd name="connsiteY57" fmla="*/ 442754 h 785329"/>
                    <a:gd name="connsiteX58" fmla="*/ 1080780 w 1080780"/>
                    <a:gd name="connsiteY58" fmla="*/ 553255 h 785329"/>
                    <a:gd name="connsiteX59" fmla="*/ 919345 w 1080780"/>
                    <a:gd name="connsiteY59" fmla="*/ 604679 h 785329"/>
                    <a:gd name="connsiteX60" fmla="*/ 891399 w 1080780"/>
                    <a:gd name="connsiteY60" fmla="*/ 604239 h 785329"/>
                    <a:gd name="connsiteX61" fmla="*/ 886538 w 1080780"/>
                    <a:gd name="connsiteY61" fmla="*/ 585468 h 785329"/>
                    <a:gd name="connsiteX62" fmla="*/ 851128 w 1080780"/>
                    <a:gd name="connsiteY62" fmla="*/ 508195 h 785329"/>
                    <a:gd name="connsiteX63" fmla="*/ 707188 w 1080780"/>
                    <a:gd name="connsiteY63" fmla="*/ 424613 h 785329"/>
                    <a:gd name="connsiteX64" fmla="*/ 699956 w 1080780"/>
                    <a:gd name="connsiteY64" fmla="*/ 422897 h 785329"/>
                    <a:gd name="connsiteX65" fmla="*/ 703293 w 1080780"/>
                    <a:gd name="connsiteY65" fmla="*/ 418029 h 785329"/>
                    <a:gd name="connsiteX66" fmla="*/ 781048 w 1080780"/>
                    <a:gd name="connsiteY66" fmla="*/ 374452 h 785329"/>
                    <a:gd name="connsiteX67" fmla="*/ 808235 w 1080780"/>
                    <a:gd name="connsiteY67" fmla="*/ 336894 h 785329"/>
                    <a:gd name="connsiteX68" fmla="*/ 786184 w 1080780"/>
                    <a:gd name="connsiteY68" fmla="*/ 292186 h 785329"/>
                    <a:gd name="connsiteX69" fmla="*/ 768059 w 1080780"/>
                    <a:gd name="connsiteY69" fmla="*/ 215458 h 785329"/>
                    <a:gd name="connsiteX70" fmla="*/ 772782 w 1080780"/>
                    <a:gd name="connsiteY70" fmla="*/ 143948 h 785329"/>
                    <a:gd name="connsiteX71" fmla="*/ 865014 w 1080780"/>
                    <a:gd name="connsiteY71" fmla="*/ 87685 h 785329"/>
                    <a:gd name="connsiteX72" fmla="*/ 215766 w 1080780"/>
                    <a:gd name="connsiteY72" fmla="*/ 87685 h 785329"/>
                    <a:gd name="connsiteX73" fmla="*/ 307998 w 1080780"/>
                    <a:gd name="connsiteY73" fmla="*/ 143948 h 785329"/>
                    <a:gd name="connsiteX74" fmla="*/ 312721 w 1080780"/>
                    <a:gd name="connsiteY74" fmla="*/ 215458 h 785329"/>
                    <a:gd name="connsiteX75" fmla="*/ 294596 w 1080780"/>
                    <a:gd name="connsiteY75" fmla="*/ 292186 h 785329"/>
                    <a:gd name="connsiteX76" fmla="*/ 272544 w 1080780"/>
                    <a:gd name="connsiteY76" fmla="*/ 336894 h 785329"/>
                    <a:gd name="connsiteX77" fmla="*/ 299732 w 1080780"/>
                    <a:gd name="connsiteY77" fmla="*/ 374452 h 785329"/>
                    <a:gd name="connsiteX78" fmla="*/ 376580 w 1080780"/>
                    <a:gd name="connsiteY78" fmla="*/ 415082 h 785329"/>
                    <a:gd name="connsiteX79" fmla="*/ 381458 w 1080780"/>
                    <a:gd name="connsiteY79" fmla="*/ 423823 h 785329"/>
                    <a:gd name="connsiteX80" fmla="*/ 361528 w 1080780"/>
                    <a:gd name="connsiteY80" fmla="*/ 430001 h 785329"/>
                    <a:gd name="connsiteX81" fmla="*/ 212590 w 1080780"/>
                    <a:gd name="connsiteY81" fmla="*/ 532649 h 785329"/>
                    <a:gd name="connsiteX82" fmla="*/ 194715 w 1080780"/>
                    <a:gd name="connsiteY82" fmla="*/ 579434 h 785329"/>
                    <a:gd name="connsiteX83" fmla="*/ 189473 w 1080780"/>
                    <a:gd name="connsiteY83" fmla="*/ 602284 h 785329"/>
                    <a:gd name="connsiteX84" fmla="*/ 173260 w 1080780"/>
                    <a:gd name="connsiteY84" fmla="*/ 603847 h 785329"/>
                    <a:gd name="connsiteX85" fmla="*/ 0 w 1080780"/>
                    <a:gd name="connsiteY85" fmla="*/ 553256 h 785329"/>
                    <a:gd name="connsiteX86" fmla="*/ 24839 w 1080780"/>
                    <a:gd name="connsiteY86" fmla="*/ 442754 h 785329"/>
                    <a:gd name="connsiteX87" fmla="*/ 127244 w 1080780"/>
                    <a:gd name="connsiteY87" fmla="*/ 376768 h 785329"/>
                    <a:gd name="connsiteX88" fmla="*/ 156653 w 1080780"/>
                    <a:gd name="connsiteY88" fmla="*/ 331318 h 785329"/>
                    <a:gd name="connsiteX89" fmla="*/ 129057 w 1080780"/>
                    <a:gd name="connsiteY89" fmla="*/ 288561 h 785329"/>
                    <a:gd name="connsiteX90" fmla="*/ 120598 w 1080780"/>
                    <a:gd name="connsiteY90" fmla="*/ 217271 h 785329"/>
                    <a:gd name="connsiteX91" fmla="*/ 118401 w 1080780"/>
                    <a:gd name="connsiteY91" fmla="*/ 156635 h 785329"/>
                    <a:gd name="connsiteX92" fmla="*/ 215766 w 1080780"/>
                    <a:gd name="connsiteY92" fmla="*/ 87685 h 785329"/>
                    <a:gd name="connsiteX93" fmla="*/ 540672 w 1080780"/>
                    <a:gd name="connsiteY93" fmla="*/ 10 h 785329"/>
                    <a:gd name="connsiteX94" fmla="*/ 688992 w 1080780"/>
                    <a:gd name="connsiteY94" fmla="*/ 105046 h 785329"/>
                    <a:gd name="connsiteX95" fmla="*/ 685645 w 1080780"/>
                    <a:gd name="connsiteY95" fmla="*/ 197415 h 785329"/>
                    <a:gd name="connsiteX96" fmla="*/ 672761 w 1080780"/>
                    <a:gd name="connsiteY96" fmla="*/ 306015 h 785329"/>
                    <a:gd name="connsiteX97" fmla="*/ 640549 w 1080780"/>
                    <a:gd name="connsiteY97" fmla="*/ 367218 h 785329"/>
                    <a:gd name="connsiteX98" fmla="*/ 675522 w 1080780"/>
                    <a:gd name="connsiteY98" fmla="*/ 440385 h 785329"/>
                    <a:gd name="connsiteX99" fmla="*/ 831521 w 1080780"/>
                    <a:gd name="connsiteY99" fmla="*/ 523216 h 785329"/>
                    <a:gd name="connsiteX100" fmla="*/ 889014 w 1080780"/>
                    <a:gd name="connsiteY100" fmla="*/ 709236 h 785329"/>
                    <a:gd name="connsiteX101" fmla="*/ 194181 w 1080780"/>
                    <a:gd name="connsiteY101" fmla="*/ 710965 h 785329"/>
                    <a:gd name="connsiteX102" fmla="*/ 236823 w 1080780"/>
                    <a:gd name="connsiteY102" fmla="*/ 542543 h 785329"/>
                    <a:gd name="connsiteX103" fmla="*/ 412763 w 1080780"/>
                    <a:gd name="connsiteY103" fmla="*/ 436856 h 785329"/>
                    <a:gd name="connsiteX104" fmla="*/ 454179 w 1080780"/>
                    <a:gd name="connsiteY104" fmla="*/ 379642 h 785329"/>
                    <a:gd name="connsiteX105" fmla="*/ 420586 w 1080780"/>
                    <a:gd name="connsiteY105" fmla="*/ 311537 h 785329"/>
                    <a:gd name="connsiteX106" fmla="*/ 392976 w 1080780"/>
                    <a:gd name="connsiteY106" fmla="*/ 194654 h 785329"/>
                    <a:gd name="connsiteX107" fmla="*/ 400171 w 1080780"/>
                    <a:gd name="connsiteY107" fmla="*/ 85718 h 785329"/>
                    <a:gd name="connsiteX108" fmla="*/ 540672 w 1080780"/>
                    <a:gd name="connsiteY108" fmla="*/ 10 h 785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1080780" h="785329">
                      <a:moveTo>
                        <a:pt x="465223" y="404951"/>
                      </a:moveTo>
                      <a:lnTo>
                        <a:pt x="441754" y="446367"/>
                      </a:lnTo>
                      <a:cubicBezTo>
                        <a:pt x="441601" y="476431"/>
                        <a:pt x="441447" y="506496"/>
                        <a:pt x="441294" y="536560"/>
                      </a:cubicBezTo>
                      <a:lnTo>
                        <a:pt x="479488" y="503428"/>
                      </a:lnTo>
                      <a:cubicBezTo>
                        <a:pt x="487311" y="518307"/>
                        <a:pt x="498356" y="545610"/>
                        <a:pt x="513081" y="569232"/>
                      </a:cubicBezTo>
                      <a:lnTo>
                        <a:pt x="521824" y="515392"/>
                      </a:lnTo>
                      <a:cubicBezTo>
                        <a:pt x="517223" y="504041"/>
                        <a:pt x="512621" y="488549"/>
                        <a:pt x="508019" y="477658"/>
                      </a:cubicBezTo>
                      <a:cubicBezTo>
                        <a:pt x="510320" y="470449"/>
                        <a:pt x="515382" y="468762"/>
                        <a:pt x="524125" y="454650"/>
                      </a:cubicBezTo>
                      <a:cubicBezTo>
                        <a:pt x="511701" y="442992"/>
                        <a:pt x="479489" y="419370"/>
                        <a:pt x="465223" y="404951"/>
                      </a:cubicBezTo>
                      <a:close/>
                      <a:moveTo>
                        <a:pt x="617540" y="404491"/>
                      </a:moveTo>
                      <a:cubicBezTo>
                        <a:pt x="603275" y="418910"/>
                        <a:pt x="573364" y="440231"/>
                        <a:pt x="560939" y="451889"/>
                      </a:cubicBezTo>
                      <a:cubicBezTo>
                        <a:pt x="569683" y="466001"/>
                        <a:pt x="576585" y="469069"/>
                        <a:pt x="578886" y="476278"/>
                      </a:cubicBezTo>
                      <a:cubicBezTo>
                        <a:pt x="574284" y="487169"/>
                        <a:pt x="565541" y="506342"/>
                        <a:pt x="560939" y="517693"/>
                      </a:cubicBezTo>
                      <a:lnTo>
                        <a:pt x="574284" y="570153"/>
                      </a:lnTo>
                      <a:cubicBezTo>
                        <a:pt x="589010" y="546531"/>
                        <a:pt x="601435" y="520148"/>
                        <a:pt x="609258" y="505269"/>
                      </a:cubicBezTo>
                      <a:lnTo>
                        <a:pt x="636408" y="536100"/>
                      </a:lnTo>
                      <a:cubicBezTo>
                        <a:pt x="636254" y="506036"/>
                        <a:pt x="642083" y="487015"/>
                        <a:pt x="641470" y="446367"/>
                      </a:cubicBezTo>
                      <a:close/>
                      <a:moveTo>
                        <a:pt x="265294" y="353508"/>
                      </a:moveTo>
                      <a:cubicBezTo>
                        <a:pt x="255930" y="362973"/>
                        <a:pt x="234784" y="378480"/>
                        <a:pt x="226628" y="386132"/>
                      </a:cubicBezTo>
                      <a:cubicBezTo>
                        <a:pt x="232368" y="395396"/>
                        <a:pt x="235691" y="396504"/>
                        <a:pt x="237201" y="401236"/>
                      </a:cubicBezTo>
                      <a:cubicBezTo>
                        <a:pt x="234180" y="408386"/>
                        <a:pt x="231159" y="418556"/>
                        <a:pt x="228139" y="426007"/>
                      </a:cubicBezTo>
                      <a:lnTo>
                        <a:pt x="233878" y="461350"/>
                      </a:lnTo>
                      <a:cubicBezTo>
                        <a:pt x="243544" y="445843"/>
                        <a:pt x="250795" y="427920"/>
                        <a:pt x="255930" y="418153"/>
                      </a:cubicBezTo>
                      <a:lnTo>
                        <a:pt x="281002" y="439903"/>
                      </a:lnTo>
                      <a:lnTo>
                        <a:pt x="280701" y="380695"/>
                      </a:lnTo>
                      <a:close/>
                      <a:moveTo>
                        <a:pt x="815486" y="353508"/>
                      </a:moveTo>
                      <a:lnTo>
                        <a:pt x="800079" y="380695"/>
                      </a:lnTo>
                      <a:lnTo>
                        <a:pt x="799777" y="439902"/>
                      </a:lnTo>
                      <a:lnTo>
                        <a:pt x="824850" y="418152"/>
                      </a:lnTo>
                      <a:cubicBezTo>
                        <a:pt x="829985" y="427920"/>
                        <a:pt x="837235" y="445843"/>
                        <a:pt x="846902" y="461350"/>
                      </a:cubicBezTo>
                      <a:lnTo>
                        <a:pt x="852641" y="426006"/>
                      </a:lnTo>
                      <a:cubicBezTo>
                        <a:pt x="849620" y="418555"/>
                        <a:pt x="846600" y="408385"/>
                        <a:pt x="843579" y="401236"/>
                      </a:cubicBezTo>
                      <a:cubicBezTo>
                        <a:pt x="845089" y="396503"/>
                        <a:pt x="848412" y="395396"/>
                        <a:pt x="854152" y="386132"/>
                      </a:cubicBezTo>
                      <a:cubicBezTo>
                        <a:pt x="845995" y="378480"/>
                        <a:pt x="824850" y="362973"/>
                        <a:pt x="815486" y="353508"/>
                      </a:cubicBezTo>
                      <a:close/>
                      <a:moveTo>
                        <a:pt x="915474" y="353206"/>
                      </a:moveTo>
                      <a:cubicBezTo>
                        <a:pt x="906109" y="362671"/>
                        <a:pt x="886474" y="376667"/>
                        <a:pt x="878318" y="384320"/>
                      </a:cubicBezTo>
                      <a:cubicBezTo>
                        <a:pt x="884058" y="393583"/>
                        <a:pt x="888589" y="395597"/>
                        <a:pt x="890100" y="400330"/>
                      </a:cubicBezTo>
                      <a:cubicBezTo>
                        <a:pt x="887079" y="407479"/>
                        <a:pt x="881339" y="420066"/>
                        <a:pt x="878318" y="427517"/>
                      </a:cubicBezTo>
                      <a:lnTo>
                        <a:pt x="887078" y="461954"/>
                      </a:lnTo>
                      <a:cubicBezTo>
                        <a:pt x="896745" y="446447"/>
                        <a:pt x="904901" y="429128"/>
                        <a:pt x="910037" y="419361"/>
                      </a:cubicBezTo>
                      <a:lnTo>
                        <a:pt x="927859" y="439600"/>
                      </a:lnTo>
                      <a:cubicBezTo>
                        <a:pt x="927759" y="419864"/>
                        <a:pt x="931585" y="407379"/>
                        <a:pt x="931182" y="380695"/>
                      </a:cubicBezTo>
                      <a:close/>
                      <a:moveTo>
                        <a:pt x="165306" y="353206"/>
                      </a:moveTo>
                      <a:lnTo>
                        <a:pt x="149597" y="380695"/>
                      </a:lnTo>
                      <a:cubicBezTo>
                        <a:pt x="149195" y="407379"/>
                        <a:pt x="153021" y="419865"/>
                        <a:pt x="152921" y="439600"/>
                      </a:cubicBezTo>
                      <a:lnTo>
                        <a:pt x="170743" y="419361"/>
                      </a:lnTo>
                      <a:cubicBezTo>
                        <a:pt x="175878" y="429128"/>
                        <a:pt x="184035" y="446448"/>
                        <a:pt x="193701" y="461954"/>
                      </a:cubicBezTo>
                      <a:lnTo>
                        <a:pt x="202461" y="427517"/>
                      </a:lnTo>
                      <a:cubicBezTo>
                        <a:pt x="199441" y="420066"/>
                        <a:pt x="193701" y="407480"/>
                        <a:pt x="190680" y="400330"/>
                      </a:cubicBezTo>
                      <a:cubicBezTo>
                        <a:pt x="192191" y="395598"/>
                        <a:pt x="196722" y="393584"/>
                        <a:pt x="202462" y="384320"/>
                      </a:cubicBezTo>
                      <a:cubicBezTo>
                        <a:pt x="194305" y="376667"/>
                        <a:pt x="174670" y="362671"/>
                        <a:pt x="165306" y="353206"/>
                      </a:cubicBezTo>
                      <a:close/>
                      <a:moveTo>
                        <a:pt x="865014" y="87685"/>
                      </a:moveTo>
                      <a:cubicBezTo>
                        <a:pt x="913518" y="87188"/>
                        <a:pt x="961493" y="114042"/>
                        <a:pt x="962378" y="156635"/>
                      </a:cubicBezTo>
                      <a:cubicBezTo>
                        <a:pt x="966882" y="184097"/>
                        <a:pt x="963532" y="190413"/>
                        <a:pt x="960181" y="217270"/>
                      </a:cubicBezTo>
                      <a:cubicBezTo>
                        <a:pt x="977702" y="232979"/>
                        <a:pt x="976091" y="259360"/>
                        <a:pt x="951723" y="288561"/>
                      </a:cubicBezTo>
                      <a:cubicBezTo>
                        <a:pt x="951723" y="305981"/>
                        <a:pt x="929564" y="320242"/>
                        <a:pt x="924127" y="331318"/>
                      </a:cubicBezTo>
                      <a:cubicBezTo>
                        <a:pt x="924429" y="346019"/>
                        <a:pt x="930829" y="357485"/>
                        <a:pt x="953536" y="376768"/>
                      </a:cubicBezTo>
                      <a:cubicBezTo>
                        <a:pt x="972919" y="381702"/>
                        <a:pt x="1006738" y="391254"/>
                        <a:pt x="1055941" y="442754"/>
                      </a:cubicBezTo>
                      <a:cubicBezTo>
                        <a:pt x="1071475" y="468422"/>
                        <a:pt x="1070079" y="492546"/>
                        <a:pt x="1080780" y="553255"/>
                      </a:cubicBezTo>
                      <a:cubicBezTo>
                        <a:pt x="1067608" y="585011"/>
                        <a:pt x="988585" y="602993"/>
                        <a:pt x="919345" y="604679"/>
                      </a:cubicBezTo>
                      <a:lnTo>
                        <a:pt x="891399" y="604239"/>
                      </a:lnTo>
                      <a:lnTo>
                        <a:pt x="886538" y="585468"/>
                      </a:lnTo>
                      <a:cubicBezTo>
                        <a:pt x="877520" y="553770"/>
                        <a:pt x="866775" y="528730"/>
                        <a:pt x="851128" y="508195"/>
                      </a:cubicBezTo>
                      <a:cubicBezTo>
                        <a:pt x="807759" y="451642"/>
                        <a:pt x="743727" y="433421"/>
                        <a:pt x="707188" y="424613"/>
                      </a:cubicBezTo>
                      <a:lnTo>
                        <a:pt x="699956" y="422897"/>
                      </a:lnTo>
                      <a:lnTo>
                        <a:pt x="703293" y="418029"/>
                      </a:lnTo>
                      <a:cubicBezTo>
                        <a:pt x="725571" y="388916"/>
                        <a:pt x="747450" y="383644"/>
                        <a:pt x="781048" y="374452"/>
                      </a:cubicBezTo>
                      <a:cubicBezTo>
                        <a:pt x="804829" y="356629"/>
                        <a:pt x="807380" y="350604"/>
                        <a:pt x="808235" y="336894"/>
                      </a:cubicBezTo>
                      <a:cubicBezTo>
                        <a:pt x="798688" y="312782"/>
                        <a:pt x="786184" y="311116"/>
                        <a:pt x="786184" y="292186"/>
                      </a:cubicBezTo>
                      <a:cubicBezTo>
                        <a:pt x="745522" y="266464"/>
                        <a:pt x="759820" y="223147"/>
                        <a:pt x="768059" y="215458"/>
                      </a:cubicBezTo>
                      <a:cubicBezTo>
                        <a:pt x="766008" y="181149"/>
                        <a:pt x="765166" y="166777"/>
                        <a:pt x="772782" y="143948"/>
                      </a:cubicBezTo>
                      <a:cubicBezTo>
                        <a:pt x="789242" y="105005"/>
                        <a:pt x="827288" y="88072"/>
                        <a:pt x="865014" y="87685"/>
                      </a:cubicBezTo>
                      <a:close/>
                      <a:moveTo>
                        <a:pt x="215766" y="87685"/>
                      </a:moveTo>
                      <a:cubicBezTo>
                        <a:pt x="253492" y="88072"/>
                        <a:pt x="291538" y="105005"/>
                        <a:pt x="307998" y="143948"/>
                      </a:cubicBezTo>
                      <a:cubicBezTo>
                        <a:pt x="315614" y="166778"/>
                        <a:pt x="314772" y="181149"/>
                        <a:pt x="312721" y="215458"/>
                      </a:cubicBezTo>
                      <a:cubicBezTo>
                        <a:pt x="320960" y="223148"/>
                        <a:pt x="335258" y="266464"/>
                        <a:pt x="294596" y="292186"/>
                      </a:cubicBezTo>
                      <a:cubicBezTo>
                        <a:pt x="294596" y="311116"/>
                        <a:pt x="282092" y="312783"/>
                        <a:pt x="272544" y="336894"/>
                      </a:cubicBezTo>
                      <a:cubicBezTo>
                        <a:pt x="273400" y="350605"/>
                        <a:pt x="275951" y="356629"/>
                        <a:pt x="299732" y="374452"/>
                      </a:cubicBezTo>
                      <a:cubicBezTo>
                        <a:pt x="333330" y="383644"/>
                        <a:pt x="357022" y="385288"/>
                        <a:pt x="376580" y="415082"/>
                      </a:cubicBezTo>
                      <a:lnTo>
                        <a:pt x="381458" y="423823"/>
                      </a:lnTo>
                      <a:lnTo>
                        <a:pt x="361528" y="430001"/>
                      </a:lnTo>
                      <a:cubicBezTo>
                        <a:pt x="303357" y="450712"/>
                        <a:pt x="237187" y="492332"/>
                        <a:pt x="212590" y="532649"/>
                      </a:cubicBezTo>
                      <a:cubicBezTo>
                        <a:pt x="204885" y="548495"/>
                        <a:pt x="199168" y="564126"/>
                        <a:pt x="194715" y="579434"/>
                      </a:cubicBezTo>
                      <a:lnTo>
                        <a:pt x="189473" y="602284"/>
                      </a:lnTo>
                      <a:lnTo>
                        <a:pt x="173260" y="603847"/>
                      </a:lnTo>
                      <a:cubicBezTo>
                        <a:pt x="104410" y="605436"/>
                        <a:pt x="14948" y="580570"/>
                        <a:pt x="0" y="553256"/>
                      </a:cubicBezTo>
                      <a:cubicBezTo>
                        <a:pt x="10701" y="492547"/>
                        <a:pt x="9305" y="468422"/>
                        <a:pt x="24839" y="442754"/>
                      </a:cubicBezTo>
                      <a:cubicBezTo>
                        <a:pt x="74041" y="391255"/>
                        <a:pt x="107861" y="381702"/>
                        <a:pt x="127244" y="376768"/>
                      </a:cubicBezTo>
                      <a:cubicBezTo>
                        <a:pt x="149950" y="357485"/>
                        <a:pt x="156351" y="346019"/>
                        <a:pt x="156653" y="331318"/>
                      </a:cubicBezTo>
                      <a:cubicBezTo>
                        <a:pt x="151216" y="320242"/>
                        <a:pt x="129057" y="305981"/>
                        <a:pt x="129057" y="288561"/>
                      </a:cubicBezTo>
                      <a:cubicBezTo>
                        <a:pt x="104689" y="259360"/>
                        <a:pt x="103078" y="232979"/>
                        <a:pt x="120598" y="217271"/>
                      </a:cubicBezTo>
                      <a:cubicBezTo>
                        <a:pt x="117248" y="190413"/>
                        <a:pt x="113898" y="184097"/>
                        <a:pt x="118401" y="156635"/>
                      </a:cubicBezTo>
                      <a:cubicBezTo>
                        <a:pt x="119287" y="114042"/>
                        <a:pt x="167262" y="87188"/>
                        <a:pt x="215766" y="87685"/>
                      </a:cubicBezTo>
                      <a:close/>
                      <a:moveTo>
                        <a:pt x="540672" y="10"/>
                      </a:moveTo>
                      <a:cubicBezTo>
                        <a:pt x="614561" y="-747"/>
                        <a:pt x="687643" y="40161"/>
                        <a:pt x="688992" y="105046"/>
                      </a:cubicBezTo>
                      <a:cubicBezTo>
                        <a:pt x="695853" y="146880"/>
                        <a:pt x="690749" y="156501"/>
                        <a:pt x="685645" y="197415"/>
                      </a:cubicBezTo>
                      <a:cubicBezTo>
                        <a:pt x="712336" y="221344"/>
                        <a:pt x="709881" y="261532"/>
                        <a:pt x="672761" y="306015"/>
                      </a:cubicBezTo>
                      <a:cubicBezTo>
                        <a:pt x="672761" y="332551"/>
                        <a:pt x="648832" y="350345"/>
                        <a:pt x="640549" y="367218"/>
                      </a:cubicBezTo>
                      <a:cubicBezTo>
                        <a:pt x="641009" y="389613"/>
                        <a:pt x="640932" y="411011"/>
                        <a:pt x="675522" y="440385"/>
                      </a:cubicBezTo>
                      <a:cubicBezTo>
                        <a:pt x="705050" y="447901"/>
                        <a:pt x="756568" y="444763"/>
                        <a:pt x="831521" y="523216"/>
                      </a:cubicBezTo>
                      <a:cubicBezTo>
                        <a:pt x="855185" y="562316"/>
                        <a:pt x="872713" y="616756"/>
                        <a:pt x="889014" y="709236"/>
                      </a:cubicBezTo>
                      <a:cubicBezTo>
                        <a:pt x="763918" y="818671"/>
                        <a:pt x="295668" y="801859"/>
                        <a:pt x="194181" y="710965"/>
                      </a:cubicBezTo>
                      <a:cubicBezTo>
                        <a:pt x="206787" y="662271"/>
                        <a:pt x="210286" y="569846"/>
                        <a:pt x="236823" y="542543"/>
                      </a:cubicBezTo>
                      <a:cubicBezTo>
                        <a:pt x="265252" y="499696"/>
                        <a:pt x="354270" y="452860"/>
                        <a:pt x="412763" y="436856"/>
                      </a:cubicBezTo>
                      <a:cubicBezTo>
                        <a:pt x="448989" y="409706"/>
                        <a:pt x="452875" y="400529"/>
                        <a:pt x="454179" y="379642"/>
                      </a:cubicBezTo>
                      <a:cubicBezTo>
                        <a:pt x="439635" y="342912"/>
                        <a:pt x="420586" y="340374"/>
                        <a:pt x="420586" y="311537"/>
                      </a:cubicBezTo>
                      <a:cubicBezTo>
                        <a:pt x="358644" y="272353"/>
                        <a:pt x="380425" y="206367"/>
                        <a:pt x="392976" y="194654"/>
                      </a:cubicBezTo>
                      <a:cubicBezTo>
                        <a:pt x="389852" y="142389"/>
                        <a:pt x="388569" y="120496"/>
                        <a:pt x="400171" y="85718"/>
                      </a:cubicBezTo>
                      <a:cubicBezTo>
                        <a:pt x="425245" y="26394"/>
                        <a:pt x="483203" y="599"/>
                        <a:pt x="540672" y="10"/>
                      </a:cubicBezTo>
                      <a:close/>
                    </a:path>
                  </a:pathLst>
                </a:custGeom>
                <a:solidFill>
                  <a:schemeClr val="tx1">
                    <a:lumMod val="50000"/>
                    <a:lumOff val="50000"/>
                  </a:schemeClr>
                </a:solidFill>
                <a:ln w="12700" cap="flat" cmpd="sng" algn="ctr">
                  <a:noFill/>
                  <a:prstDash val="solid"/>
                  <a:miter lim="800000"/>
                </a:ln>
                <a:effectLst/>
              </p:spPr>
              <p:txBody>
                <a:bodyPr wrap="square" rtlCol="0" anchor="ctr">
                  <a:noAutofit/>
                </a:bodyPr>
                <a:lstStyle/>
                <a:p>
                  <a:pPr algn="ctr">
                    <a:defRPr/>
                  </a:pPr>
                  <a:endParaRPr lang="en-US" sz="1600" kern="0">
                    <a:solidFill>
                      <a:prstClr val="white"/>
                    </a:solidFill>
                    <a:latin typeface="Arial" panose="020B0604020202020204" pitchFamily="34" charset="0"/>
                    <a:cs typeface="Arial" panose="020B0604020202020204" pitchFamily="34" charset="0"/>
                  </a:endParaRPr>
                </a:p>
              </p:txBody>
            </p:sp>
          </p:grpSp>
        </p:grpSp>
        <p:grpSp>
          <p:nvGrpSpPr>
            <p:cNvPr id="7" name="Group 6"/>
            <p:cNvGrpSpPr/>
            <p:nvPr/>
          </p:nvGrpSpPr>
          <p:grpSpPr>
            <a:xfrm>
              <a:off x="494222" y="1639096"/>
              <a:ext cx="11136321" cy="3934673"/>
              <a:chOff x="-2185" y="1742804"/>
              <a:chExt cx="10304816" cy="3640887"/>
            </a:xfrm>
          </p:grpSpPr>
          <p:sp>
            <p:nvSpPr>
              <p:cNvPr id="17" name="Rectangle 16"/>
              <p:cNvSpPr/>
              <p:nvPr/>
            </p:nvSpPr>
            <p:spPr>
              <a:xfrm>
                <a:off x="7258939" y="1778783"/>
                <a:ext cx="2799381" cy="427194"/>
              </a:xfrm>
              <a:prstGeom prst="rect">
                <a:avLst/>
              </a:prstGeom>
            </p:spPr>
            <p:txBody>
              <a:bodyPr wrap="square">
                <a:spAutoFit/>
              </a:bodyPr>
              <a:lstStyle/>
              <a:p>
                <a:pPr fontAlgn="b"/>
                <a:r>
                  <a:rPr lang="en-US" sz="2400" dirty="0">
                    <a:solidFill>
                      <a:srgbClr val="537560"/>
                    </a:solidFill>
                    <a:latin typeface="Arial" panose="020B0604020202020204" pitchFamily="34" charset="0"/>
                    <a:cs typeface="Arial" panose="020B0604020202020204" pitchFamily="34" charset="0"/>
                  </a:rPr>
                  <a:t>Data</a:t>
                </a:r>
              </a:p>
            </p:txBody>
          </p:sp>
          <p:sp>
            <p:nvSpPr>
              <p:cNvPr id="18" name="Rectangle 17"/>
              <p:cNvSpPr/>
              <p:nvPr/>
            </p:nvSpPr>
            <p:spPr>
              <a:xfrm>
                <a:off x="7258939" y="2163721"/>
                <a:ext cx="3015060" cy="683511"/>
              </a:xfrm>
              <a:prstGeom prst="rect">
                <a:avLst/>
              </a:prstGeom>
            </p:spPr>
            <p:txBody>
              <a:bodyPr wrap="square">
                <a:spAutoFit/>
              </a:bodyPr>
              <a:lstStyle/>
              <a:p>
                <a:r>
                  <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This slide is 100% editable. Adapt it to your needs and capture your audience’s attention.</a:t>
                </a:r>
              </a:p>
            </p:txBody>
          </p:sp>
          <p:sp>
            <p:nvSpPr>
              <p:cNvPr id="56" name="Rectangle 55"/>
              <p:cNvSpPr/>
              <p:nvPr/>
            </p:nvSpPr>
            <p:spPr>
              <a:xfrm>
                <a:off x="7287571" y="4050736"/>
                <a:ext cx="2799381" cy="427194"/>
              </a:xfrm>
              <a:prstGeom prst="rect">
                <a:avLst/>
              </a:prstGeom>
            </p:spPr>
            <p:txBody>
              <a:bodyPr wrap="square">
                <a:spAutoFit/>
              </a:bodyPr>
              <a:lstStyle/>
              <a:p>
                <a:pPr fontAlgn="b"/>
                <a:r>
                  <a:rPr lang="en-US" sz="2400" dirty="0">
                    <a:solidFill>
                      <a:srgbClr val="DF6447"/>
                    </a:solidFill>
                    <a:latin typeface="Arial" panose="020B0604020202020204" pitchFamily="34" charset="0"/>
                    <a:cs typeface="Arial" panose="020B0604020202020204" pitchFamily="34" charset="0"/>
                  </a:rPr>
                  <a:t>Info</a:t>
                </a:r>
              </a:p>
            </p:txBody>
          </p:sp>
          <p:sp>
            <p:nvSpPr>
              <p:cNvPr id="57" name="Rectangle 56"/>
              <p:cNvSpPr/>
              <p:nvPr/>
            </p:nvSpPr>
            <p:spPr>
              <a:xfrm>
                <a:off x="7287571" y="4435675"/>
                <a:ext cx="3015060" cy="683511"/>
              </a:xfrm>
              <a:prstGeom prst="rect">
                <a:avLst/>
              </a:prstGeom>
            </p:spPr>
            <p:txBody>
              <a:bodyPr wrap="square">
                <a:spAutoFit/>
              </a:bodyPr>
              <a:lstStyle/>
              <a:p>
                <a:r>
                  <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This slide is 100% editable. Adapt it to your needs and capture your audience’s attention.</a:t>
                </a:r>
              </a:p>
            </p:txBody>
          </p:sp>
          <p:sp>
            <p:nvSpPr>
              <p:cNvPr id="58" name="Rectangle 57"/>
              <p:cNvSpPr/>
              <p:nvPr/>
            </p:nvSpPr>
            <p:spPr>
              <a:xfrm>
                <a:off x="213494" y="1742804"/>
                <a:ext cx="2799381" cy="427194"/>
              </a:xfrm>
              <a:prstGeom prst="rect">
                <a:avLst/>
              </a:prstGeom>
            </p:spPr>
            <p:txBody>
              <a:bodyPr wrap="square">
                <a:spAutoFit/>
              </a:bodyPr>
              <a:lstStyle/>
              <a:p>
                <a:pPr algn="r" fontAlgn="b"/>
                <a:r>
                  <a:rPr lang="en-US" sz="2400" dirty="0">
                    <a:solidFill>
                      <a:srgbClr val="777777"/>
                    </a:solidFill>
                    <a:latin typeface="Arial" panose="020B0604020202020204" pitchFamily="34" charset="0"/>
                    <a:cs typeface="Arial" panose="020B0604020202020204" pitchFamily="34" charset="0"/>
                  </a:rPr>
                  <a:t>Decision</a:t>
                </a:r>
              </a:p>
            </p:txBody>
          </p:sp>
          <p:sp>
            <p:nvSpPr>
              <p:cNvPr id="59" name="Rectangle 58"/>
              <p:cNvSpPr/>
              <p:nvPr/>
            </p:nvSpPr>
            <p:spPr>
              <a:xfrm>
                <a:off x="-2185" y="2127742"/>
                <a:ext cx="3015060" cy="683511"/>
              </a:xfrm>
              <a:prstGeom prst="rect">
                <a:avLst/>
              </a:prstGeom>
            </p:spPr>
            <p:txBody>
              <a:bodyPr wrap="square">
                <a:spAutoFit/>
              </a:bodyPr>
              <a:lstStyle/>
              <a:p>
                <a:pPr algn="r"/>
                <a:r>
                  <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This slide is 100% editable. Adapt it to your needs and capture your audience’s attention.</a:t>
                </a:r>
              </a:p>
            </p:txBody>
          </p:sp>
          <p:sp>
            <p:nvSpPr>
              <p:cNvPr id="60" name="Rectangle 59"/>
              <p:cNvSpPr/>
              <p:nvPr/>
            </p:nvSpPr>
            <p:spPr>
              <a:xfrm>
                <a:off x="324436" y="4315243"/>
                <a:ext cx="2799381" cy="427194"/>
              </a:xfrm>
              <a:prstGeom prst="rect">
                <a:avLst/>
              </a:prstGeom>
            </p:spPr>
            <p:txBody>
              <a:bodyPr wrap="square">
                <a:spAutoFit/>
              </a:bodyPr>
              <a:lstStyle/>
              <a:p>
                <a:pPr algn="r" fontAlgn="b"/>
                <a:r>
                  <a:rPr lang="en-US" sz="2400" dirty="0">
                    <a:solidFill>
                      <a:srgbClr val="81A78F"/>
                    </a:solidFill>
                    <a:latin typeface="Arial" panose="020B0604020202020204" pitchFamily="34" charset="0"/>
                    <a:cs typeface="Arial" panose="020B0604020202020204" pitchFamily="34" charset="0"/>
                  </a:rPr>
                  <a:t>Insight</a:t>
                </a:r>
              </a:p>
            </p:txBody>
          </p:sp>
          <p:sp>
            <p:nvSpPr>
              <p:cNvPr id="61" name="Rectangle 60"/>
              <p:cNvSpPr/>
              <p:nvPr/>
            </p:nvSpPr>
            <p:spPr>
              <a:xfrm>
                <a:off x="108757" y="4700180"/>
                <a:ext cx="3015060" cy="683511"/>
              </a:xfrm>
              <a:prstGeom prst="rect">
                <a:avLst/>
              </a:prstGeom>
            </p:spPr>
            <p:txBody>
              <a:bodyPr wrap="square">
                <a:spAutoFit/>
              </a:bodyPr>
              <a:lstStyle/>
              <a:p>
                <a:pPr algn="r"/>
                <a:r>
                  <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This slide is 100% editable. Adapt it to your needs and capture your audience’s attention.</a:t>
                </a:r>
              </a:p>
            </p:txBody>
          </p:sp>
        </p:grpSp>
      </p:grpSp>
      <p:sp>
        <p:nvSpPr>
          <p:cNvPr id="55" name="Slide Number Placeholder 54"/>
          <p:cNvSpPr>
            <a:spLocks noGrp="1"/>
          </p:cNvSpPr>
          <p:nvPr>
            <p:ph type="sldNum" sz="quarter" idx="12"/>
          </p:nvPr>
        </p:nvSpPr>
        <p:spPr/>
        <p:txBody>
          <a:bodyPr/>
          <a:lstStyle/>
          <a:p>
            <a:fld id="{C40A143F-3ECB-46BA-B2C6-047D3D9A6B24}" type="slidenum">
              <a:rPr lang="en-US" smtClean="0"/>
              <a:t>17</a:t>
            </a:fld>
            <a:endParaRPr lang="en-US"/>
          </a:p>
        </p:txBody>
      </p:sp>
    </p:spTree>
    <p:extLst>
      <p:ext uri="{BB962C8B-B14F-4D97-AF65-F5344CB8AC3E}">
        <p14:creationId xmlns:p14="http://schemas.microsoft.com/office/powerpoint/2010/main" val="22867678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Impact </a:t>
            </a:r>
            <a:r>
              <a:rPr lang="en-US" dirty="0" smtClean="0"/>
              <a:t>of </a:t>
            </a:r>
            <a:r>
              <a:rPr lang="en-US" dirty="0"/>
              <a:t>Big Data</a:t>
            </a:r>
          </a:p>
        </p:txBody>
      </p:sp>
      <p:grpSp>
        <p:nvGrpSpPr>
          <p:cNvPr id="3" name="Group 2"/>
          <p:cNvGrpSpPr/>
          <p:nvPr/>
        </p:nvGrpSpPr>
        <p:grpSpPr>
          <a:xfrm>
            <a:off x="618564" y="849601"/>
            <a:ext cx="10968650" cy="5307534"/>
            <a:chOff x="744067" y="663375"/>
            <a:chExt cx="10968650" cy="5307534"/>
          </a:xfrm>
        </p:grpSpPr>
        <p:grpSp>
          <p:nvGrpSpPr>
            <p:cNvPr id="5" name="Group 4"/>
            <p:cNvGrpSpPr/>
            <p:nvPr/>
          </p:nvGrpSpPr>
          <p:grpSpPr>
            <a:xfrm>
              <a:off x="3988595" y="905428"/>
              <a:ext cx="4331348" cy="4780510"/>
              <a:chOff x="4089466" y="1357973"/>
              <a:chExt cx="4013068" cy="4429225"/>
            </a:xfrm>
          </p:grpSpPr>
          <p:sp>
            <p:nvSpPr>
              <p:cNvPr id="25" name="Rectangle 24"/>
              <p:cNvSpPr/>
              <p:nvPr/>
            </p:nvSpPr>
            <p:spPr>
              <a:xfrm>
                <a:off x="5441063" y="3249420"/>
                <a:ext cx="1309875" cy="665916"/>
              </a:xfrm>
              <a:prstGeom prst="rect">
                <a:avLst/>
              </a:prstGeom>
            </p:spPr>
            <p:txBody>
              <a:bodyPr wrap="square">
                <a:spAutoFit/>
              </a:bodyPr>
              <a:lstStyle/>
              <a:p>
                <a:pPr algn="ctr"/>
                <a:r>
                  <a:rPr lang="en-US" sz="2000" dirty="0" smtClean="0">
                    <a:solidFill>
                      <a:schemeClr val="tx1">
                        <a:lumMod val="50000"/>
                        <a:lumOff val="50000"/>
                      </a:schemeClr>
                    </a:solidFill>
                    <a:latin typeface="Arial" panose="020B0604020202020204" pitchFamily="34" charset="0"/>
                    <a:cs typeface="Arial" panose="020B0604020202020204" pitchFamily="34" charset="0"/>
                  </a:rPr>
                  <a:t>How Is Big Data?</a:t>
                </a:r>
                <a:endParaRPr lang="en-US" sz="2000" dirty="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26" name="Group 25"/>
              <p:cNvGrpSpPr/>
              <p:nvPr/>
            </p:nvGrpSpPr>
            <p:grpSpPr>
              <a:xfrm>
                <a:off x="4089466" y="1357973"/>
                <a:ext cx="4013068" cy="4429225"/>
                <a:chOff x="4089466" y="1357973"/>
                <a:chExt cx="4013068" cy="4429225"/>
              </a:xfrm>
            </p:grpSpPr>
            <p:grpSp>
              <p:nvGrpSpPr>
                <p:cNvPr id="27" name="Group 26"/>
                <p:cNvGrpSpPr/>
                <p:nvPr/>
              </p:nvGrpSpPr>
              <p:grpSpPr>
                <a:xfrm>
                  <a:off x="4089466" y="2251292"/>
                  <a:ext cx="1686527" cy="1005121"/>
                  <a:chOff x="4089466" y="2251292"/>
                  <a:chExt cx="1686527" cy="1005121"/>
                </a:xfrm>
              </p:grpSpPr>
              <p:sp>
                <p:nvSpPr>
                  <p:cNvPr id="70" name="Freeform 69"/>
                  <p:cNvSpPr/>
                  <p:nvPr/>
                </p:nvSpPr>
                <p:spPr>
                  <a:xfrm rot="18000000" flipH="1">
                    <a:off x="5174139" y="2559958"/>
                    <a:ext cx="549381" cy="654327"/>
                  </a:xfrm>
                  <a:custGeom>
                    <a:avLst/>
                    <a:gdLst>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591793 h 2233159"/>
                      <a:gd name="connsiteX18" fmla="*/ 1303641 w 1657809"/>
                      <a:gd name="connsiteY18" fmla="*/ 432034 h 2233159"/>
                      <a:gd name="connsiteX19" fmla="*/ 1155585 w 1657809"/>
                      <a:gd name="connsiteY19" fmla="*/ 432034 h 2233159"/>
                      <a:gd name="connsiteX20" fmla="*/ 1303641 w 1657809"/>
                      <a:gd name="connsiteY20" fmla="*/ 177306 h 2233159"/>
                      <a:gd name="connsiteX21" fmla="*/ 1303641 w 1657809"/>
                      <a:gd name="connsiteY21" fmla="*/ 171728 h 2233159"/>
                      <a:gd name="connsiteX22" fmla="*/ 1306883 w 1657809"/>
                      <a:gd name="connsiteY22" fmla="*/ 171728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432034 h 2233159"/>
                      <a:gd name="connsiteX18" fmla="*/ 1155585 w 1657809"/>
                      <a:gd name="connsiteY18" fmla="*/ 432034 h 2233159"/>
                      <a:gd name="connsiteX19" fmla="*/ 1303641 w 1657809"/>
                      <a:gd name="connsiteY19" fmla="*/ 177306 h 2233159"/>
                      <a:gd name="connsiteX20" fmla="*/ 1303641 w 1657809"/>
                      <a:gd name="connsiteY20" fmla="*/ 171728 h 2233159"/>
                      <a:gd name="connsiteX21" fmla="*/ 1306883 w 1657809"/>
                      <a:gd name="connsiteY21" fmla="*/ 171728 h 2233159"/>
                      <a:gd name="connsiteX22" fmla="*/ 1406697 w 1657809"/>
                      <a:gd name="connsiteY22"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2 w 1657809"/>
                      <a:gd name="connsiteY15" fmla="*/ 591793 h 2233159"/>
                      <a:gd name="connsiteX16" fmla="*/ 1303641 w 1657809"/>
                      <a:gd name="connsiteY16" fmla="*/ 432034 h 2233159"/>
                      <a:gd name="connsiteX17" fmla="*/ 1155585 w 1657809"/>
                      <a:gd name="connsiteY17" fmla="*/ 432034 h 2233159"/>
                      <a:gd name="connsiteX18" fmla="*/ 1303641 w 1657809"/>
                      <a:gd name="connsiteY18" fmla="*/ 177306 h 2233159"/>
                      <a:gd name="connsiteX19" fmla="*/ 1303641 w 1657809"/>
                      <a:gd name="connsiteY19" fmla="*/ 171728 h 2233159"/>
                      <a:gd name="connsiteX20" fmla="*/ 1306883 w 1657809"/>
                      <a:gd name="connsiteY20" fmla="*/ 171728 h 2233159"/>
                      <a:gd name="connsiteX21" fmla="*/ 1406697 w 1657809"/>
                      <a:gd name="connsiteY21"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1 w 1657809"/>
                      <a:gd name="connsiteY15" fmla="*/ 432034 h 2233159"/>
                      <a:gd name="connsiteX16" fmla="*/ 1155585 w 1657809"/>
                      <a:gd name="connsiteY16" fmla="*/ 432034 h 2233159"/>
                      <a:gd name="connsiteX17" fmla="*/ 1303641 w 1657809"/>
                      <a:gd name="connsiteY17" fmla="*/ 177306 h 2233159"/>
                      <a:gd name="connsiteX18" fmla="*/ 1303641 w 1657809"/>
                      <a:gd name="connsiteY18" fmla="*/ 171728 h 2233159"/>
                      <a:gd name="connsiteX19" fmla="*/ 1306883 w 1657809"/>
                      <a:gd name="connsiteY19" fmla="*/ 171728 h 2233159"/>
                      <a:gd name="connsiteX20" fmla="*/ 1406697 w 1657809"/>
                      <a:gd name="connsiteY20"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306883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18" fmla="*/ 1306883 w 1657809"/>
                      <a:gd name="connsiteY18" fmla="*/ 0 h 2061431"/>
                      <a:gd name="connsiteX0" fmla="*/ 1303641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0" fmla="*/ 1303641 w 1657809"/>
                      <a:gd name="connsiteY0" fmla="*/ 5578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0" fmla="*/ 1155585 w 1657809"/>
                      <a:gd name="connsiteY0" fmla="*/ 260306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0" fmla="*/ 1155585 w 1657809"/>
                      <a:gd name="connsiteY0" fmla="*/ 260306 h 2061431"/>
                      <a:gd name="connsiteX1" fmla="*/ 1506511 w 1657809"/>
                      <a:gd name="connsiteY1" fmla="*/ 0 h 2061431"/>
                      <a:gd name="connsiteX2" fmla="*/ 1509752 w 1657809"/>
                      <a:gd name="connsiteY2" fmla="*/ 0 h 2061431"/>
                      <a:gd name="connsiteX3" fmla="*/ 1657809 w 1657809"/>
                      <a:gd name="connsiteY3" fmla="*/ 260306 h 2061431"/>
                      <a:gd name="connsiteX4" fmla="*/ 1512244 w 1657809"/>
                      <a:gd name="connsiteY4" fmla="*/ 260306 h 2061431"/>
                      <a:gd name="connsiteX5" fmla="*/ 1511936 w 1657809"/>
                      <a:gd name="connsiteY5" fmla="*/ 1496637 h 2061431"/>
                      <a:gd name="connsiteX6" fmla="*/ 1391793 w 1657809"/>
                      <a:gd name="connsiteY6" fmla="*/ 1502704 h 2061431"/>
                      <a:gd name="connsiteX7" fmla="*/ 226395 w 1657809"/>
                      <a:gd name="connsiteY7" fmla="*/ 1989926 h 2061431"/>
                      <a:gd name="connsiteX8" fmla="*/ 147721 w 1657809"/>
                      <a:gd name="connsiteY8" fmla="*/ 2061431 h 2061431"/>
                      <a:gd name="connsiteX9" fmla="*/ 0 w 1657809"/>
                      <a:gd name="connsiteY9" fmla="*/ 1913710 h 2061431"/>
                      <a:gd name="connsiteX10" fmla="*/ 93510 w 1657809"/>
                      <a:gd name="connsiteY10" fmla="*/ 1828722 h 2061431"/>
                      <a:gd name="connsiteX11" fmla="*/ 1191584 w 1657809"/>
                      <a:gd name="connsiteY11" fmla="*/ 1319883 h 2061431"/>
                      <a:gd name="connsiteX12" fmla="*/ 1303642 w 1657809"/>
                      <a:gd name="connsiteY12" fmla="*/ 1304213 h 2061431"/>
                      <a:gd name="connsiteX13" fmla="*/ 1303641 w 1657809"/>
                      <a:gd name="connsiteY13" fmla="*/ 260306 h 2061431"/>
                      <a:gd name="connsiteX14" fmla="*/ 1155585 w 1657809"/>
                      <a:gd name="connsiteY14" fmla="*/ 260306 h 2061431"/>
                      <a:gd name="connsiteX0" fmla="*/ 1155585 w 1657809"/>
                      <a:gd name="connsiteY0" fmla="*/ 260306 h 2061431"/>
                      <a:gd name="connsiteX1" fmla="*/ 1506511 w 1657809"/>
                      <a:gd name="connsiteY1" fmla="*/ 0 h 2061431"/>
                      <a:gd name="connsiteX2" fmla="*/ 1657809 w 1657809"/>
                      <a:gd name="connsiteY2" fmla="*/ 260306 h 2061431"/>
                      <a:gd name="connsiteX3" fmla="*/ 1512244 w 1657809"/>
                      <a:gd name="connsiteY3" fmla="*/ 260306 h 2061431"/>
                      <a:gd name="connsiteX4" fmla="*/ 1511936 w 1657809"/>
                      <a:gd name="connsiteY4" fmla="*/ 1496637 h 2061431"/>
                      <a:gd name="connsiteX5" fmla="*/ 1391793 w 1657809"/>
                      <a:gd name="connsiteY5" fmla="*/ 1502704 h 2061431"/>
                      <a:gd name="connsiteX6" fmla="*/ 226395 w 1657809"/>
                      <a:gd name="connsiteY6" fmla="*/ 1989926 h 2061431"/>
                      <a:gd name="connsiteX7" fmla="*/ 147721 w 1657809"/>
                      <a:gd name="connsiteY7" fmla="*/ 2061431 h 2061431"/>
                      <a:gd name="connsiteX8" fmla="*/ 0 w 1657809"/>
                      <a:gd name="connsiteY8" fmla="*/ 1913710 h 2061431"/>
                      <a:gd name="connsiteX9" fmla="*/ 93510 w 1657809"/>
                      <a:gd name="connsiteY9" fmla="*/ 1828722 h 2061431"/>
                      <a:gd name="connsiteX10" fmla="*/ 1191584 w 1657809"/>
                      <a:gd name="connsiteY10" fmla="*/ 1319883 h 2061431"/>
                      <a:gd name="connsiteX11" fmla="*/ 1303642 w 1657809"/>
                      <a:gd name="connsiteY11" fmla="*/ 1304213 h 2061431"/>
                      <a:gd name="connsiteX12" fmla="*/ 1303641 w 1657809"/>
                      <a:gd name="connsiteY12" fmla="*/ 260306 h 2061431"/>
                      <a:gd name="connsiteX13" fmla="*/ 1155585 w 1657809"/>
                      <a:gd name="connsiteY13" fmla="*/ 260306 h 2061431"/>
                      <a:gd name="connsiteX0" fmla="*/ 1155585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12" fmla="*/ 1155585 w 1657809"/>
                      <a:gd name="connsiteY12" fmla="*/ 0 h 1801125"/>
                      <a:gd name="connsiteX0" fmla="*/ 1303641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0" fmla="*/ 1303641 w 1512244"/>
                      <a:gd name="connsiteY0" fmla="*/ 0 h 1801125"/>
                      <a:gd name="connsiteX1" fmla="*/ 1512244 w 1512244"/>
                      <a:gd name="connsiteY1" fmla="*/ 0 h 1801125"/>
                      <a:gd name="connsiteX2" fmla="*/ 1511936 w 1512244"/>
                      <a:gd name="connsiteY2" fmla="*/ 1236331 h 1801125"/>
                      <a:gd name="connsiteX3" fmla="*/ 1391793 w 1512244"/>
                      <a:gd name="connsiteY3" fmla="*/ 1242398 h 1801125"/>
                      <a:gd name="connsiteX4" fmla="*/ 226395 w 1512244"/>
                      <a:gd name="connsiteY4" fmla="*/ 1729620 h 1801125"/>
                      <a:gd name="connsiteX5" fmla="*/ 147721 w 1512244"/>
                      <a:gd name="connsiteY5" fmla="*/ 1801125 h 1801125"/>
                      <a:gd name="connsiteX6" fmla="*/ 0 w 1512244"/>
                      <a:gd name="connsiteY6" fmla="*/ 1653404 h 1801125"/>
                      <a:gd name="connsiteX7" fmla="*/ 93510 w 1512244"/>
                      <a:gd name="connsiteY7" fmla="*/ 1568416 h 1801125"/>
                      <a:gd name="connsiteX8" fmla="*/ 1191584 w 1512244"/>
                      <a:gd name="connsiteY8" fmla="*/ 1059577 h 1801125"/>
                      <a:gd name="connsiteX9" fmla="*/ 1303642 w 1512244"/>
                      <a:gd name="connsiteY9" fmla="*/ 1043907 h 1801125"/>
                      <a:gd name="connsiteX10" fmla="*/ 1303641 w 1512244"/>
                      <a:gd name="connsiteY10" fmla="*/ 0 h 180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2244" h="1801125">
                        <a:moveTo>
                          <a:pt x="1303641" y="0"/>
                        </a:moveTo>
                        <a:lnTo>
                          <a:pt x="1512244" y="0"/>
                        </a:lnTo>
                        <a:cubicBezTo>
                          <a:pt x="1509704" y="285883"/>
                          <a:pt x="1510239" y="989351"/>
                          <a:pt x="1511936" y="1236331"/>
                        </a:cubicBezTo>
                        <a:lnTo>
                          <a:pt x="1391793" y="1242398"/>
                        </a:lnTo>
                        <a:cubicBezTo>
                          <a:pt x="951474" y="1287114"/>
                          <a:pt x="549841" y="1462690"/>
                          <a:pt x="226395" y="1729620"/>
                        </a:cubicBezTo>
                        <a:lnTo>
                          <a:pt x="147721" y="1801125"/>
                        </a:lnTo>
                        <a:lnTo>
                          <a:pt x="0" y="1653404"/>
                        </a:lnTo>
                        <a:lnTo>
                          <a:pt x="93510" y="1568416"/>
                        </a:lnTo>
                        <a:cubicBezTo>
                          <a:pt x="403608" y="1312500"/>
                          <a:pt x="779298" y="1133222"/>
                          <a:pt x="1191584" y="1059577"/>
                        </a:cubicBezTo>
                        <a:lnTo>
                          <a:pt x="1303642" y="1043907"/>
                        </a:lnTo>
                        <a:cubicBezTo>
                          <a:pt x="1303642" y="695938"/>
                          <a:pt x="1303641" y="347969"/>
                          <a:pt x="1303641" y="0"/>
                        </a:cubicBezTo>
                        <a:close/>
                      </a:path>
                    </a:pathLst>
                  </a:custGeom>
                  <a:solidFill>
                    <a:srgbClr val="545454"/>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nvGrpSpPr>
                  <p:cNvPr id="71" name="Group 70"/>
                  <p:cNvGrpSpPr/>
                  <p:nvPr/>
                </p:nvGrpSpPr>
                <p:grpSpPr>
                  <a:xfrm>
                    <a:off x="4089466" y="2251292"/>
                    <a:ext cx="1008198" cy="1005121"/>
                    <a:chOff x="4089466" y="2251292"/>
                    <a:chExt cx="1008198" cy="1005121"/>
                  </a:xfrm>
                </p:grpSpPr>
                <p:grpSp>
                  <p:nvGrpSpPr>
                    <p:cNvPr id="72" name="Group 71"/>
                    <p:cNvGrpSpPr/>
                    <p:nvPr/>
                  </p:nvGrpSpPr>
                  <p:grpSpPr>
                    <a:xfrm rot="18000000" flipH="1">
                      <a:off x="4091004" y="2249754"/>
                      <a:ext cx="1005121" cy="1008198"/>
                      <a:chOff x="4037890" y="1259279"/>
                      <a:chExt cx="1068219" cy="1071490"/>
                    </a:xfrm>
                  </p:grpSpPr>
                  <p:sp>
                    <p:nvSpPr>
                      <p:cNvPr id="74" name="Rounded Rectangle 2"/>
                      <p:cNvSpPr/>
                      <p:nvPr/>
                    </p:nvSpPr>
                    <p:spPr>
                      <a:xfrm>
                        <a:off x="4037890" y="1259279"/>
                        <a:ext cx="1068219" cy="1071490"/>
                      </a:xfrm>
                      <a:custGeom>
                        <a:avLst/>
                        <a:gdLst>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178040 w 1068219"/>
                          <a:gd name="connsiteY6" fmla="*/ 1068219 h 1068219"/>
                          <a:gd name="connsiteX7" fmla="*/ 0 w 1068219"/>
                          <a:gd name="connsiteY7" fmla="*/ 890179 h 1068219"/>
                          <a:gd name="connsiteX8" fmla="*/ 0 w 1068219"/>
                          <a:gd name="connsiteY8"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484104 w 1068219"/>
                          <a:gd name="connsiteY6" fmla="*/ 1066727 h 1068219"/>
                          <a:gd name="connsiteX7" fmla="*/ 178040 w 1068219"/>
                          <a:gd name="connsiteY7" fmla="*/ 1068219 h 1068219"/>
                          <a:gd name="connsiteX8" fmla="*/ 0 w 1068219"/>
                          <a:gd name="connsiteY8" fmla="*/ 890179 h 1068219"/>
                          <a:gd name="connsiteX9" fmla="*/ 0 w 1068219"/>
                          <a:gd name="connsiteY9"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643648 w 1068219"/>
                          <a:gd name="connsiteY6" fmla="*/ 1064346 h 1068219"/>
                          <a:gd name="connsiteX7" fmla="*/ 484104 w 1068219"/>
                          <a:gd name="connsiteY7" fmla="*/ 1066727 h 1068219"/>
                          <a:gd name="connsiteX8" fmla="*/ 178040 w 1068219"/>
                          <a:gd name="connsiteY8" fmla="*/ 1068219 h 1068219"/>
                          <a:gd name="connsiteX9" fmla="*/ 0 w 1068219"/>
                          <a:gd name="connsiteY9" fmla="*/ 890179 h 1068219"/>
                          <a:gd name="connsiteX10" fmla="*/ 0 w 1068219"/>
                          <a:gd name="connsiteY10" fmla="*/ 178040 h 1068219"/>
                          <a:gd name="connsiteX0" fmla="*/ 484104 w 1068219"/>
                          <a:gd name="connsiteY0" fmla="*/ 1066727 h 1158167"/>
                          <a:gd name="connsiteX1" fmla="*/ 178040 w 1068219"/>
                          <a:gd name="connsiteY1" fmla="*/ 1068219 h 1158167"/>
                          <a:gd name="connsiteX2" fmla="*/ 0 w 1068219"/>
                          <a:gd name="connsiteY2" fmla="*/ 890179 h 1158167"/>
                          <a:gd name="connsiteX3" fmla="*/ 0 w 1068219"/>
                          <a:gd name="connsiteY3" fmla="*/ 178040 h 1158167"/>
                          <a:gd name="connsiteX4" fmla="*/ 178040 w 1068219"/>
                          <a:gd name="connsiteY4" fmla="*/ 0 h 1158167"/>
                          <a:gd name="connsiteX5" fmla="*/ 890179 w 1068219"/>
                          <a:gd name="connsiteY5" fmla="*/ 0 h 1158167"/>
                          <a:gd name="connsiteX6" fmla="*/ 1068219 w 1068219"/>
                          <a:gd name="connsiteY6" fmla="*/ 178040 h 1158167"/>
                          <a:gd name="connsiteX7" fmla="*/ 1068219 w 1068219"/>
                          <a:gd name="connsiteY7" fmla="*/ 890179 h 1158167"/>
                          <a:gd name="connsiteX8" fmla="*/ 890179 w 1068219"/>
                          <a:gd name="connsiteY8" fmla="*/ 1068219 h 1158167"/>
                          <a:gd name="connsiteX9" fmla="*/ 643648 w 1068219"/>
                          <a:gd name="connsiteY9" fmla="*/ 1064346 h 1158167"/>
                          <a:gd name="connsiteX10" fmla="*/ 575544 w 1068219"/>
                          <a:gd name="connsiteY10" fmla="*/ 1158167 h 1158167"/>
                          <a:gd name="connsiteX0" fmla="*/ 484104 w 1068219"/>
                          <a:gd name="connsiteY0" fmla="*/ 1066727 h 1068219"/>
                          <a:gd name="connsiteX1" fmla="*/ 178040 w 1068219"/>
                          <a:gd name="connsiteY1" fmla="*/ 1068219 h 1068219"/>
                          <a:gd name="connsiteX2" fmla="*/ 0 w 1068219"/>
                          <a:gd name="connsiteY2" fmla="*/ 890179 h 1068219"/>
                          <a:gd name="connsiteX3" fmla="*/ 0 w 1068219"/>
                          <a:gd name="connsiteY3" fmla="*/ 178040 h 1068219"/>
                          <a:gd name="connsiteX4" fmla="*/ 178040 w 1068219"/>
                          <a:gd name="connsiteY4" fmla="*/ 0 h 1068219"/>
                          <a:gd name="connsiteX5" fmla="*/ 890179 w 1068219"/>
                          <a:gd name="connsiteY5" fmla="*/ 0 h 1068219"/>
                          <a:gd name="connsiteX6" fmla="*/ 1068219 w 1068219"/>
                          <a:gd name="connsiteY6" fmla="*/ 178040 h 1068219"/>
                          <a:gd name="connsiteX7" fmla="*/ 1068219 w 1068219"/>
                          <a:gd name="connsiteY7" fmla="*/ 890179 h 1068219"/>
                          <a:gd name="connsiteX8" fmla="*/ 890179 w 1068219"/>
                          <a:gd name="connsiteY8" fmla="*/ 1068219 h 1068219"/>
                          <a:gd name="connsiteX9" fmla="*/ 643648 w 1068219"/>
                          <a:gd name="connsiteY9" fmla="*/ 1064346 h 1068219"/>
                          <a:gd name="connsiteX0" fmla="*/ 484104 w 1068219"/>
                          <a:gd name="connsiteY0" fmla="*/ 1066727 h 1071490"/>
                          <a:gd name="connsiteX1" fmla="*/ 178040 w 1068219"/>
                          <a:gd name="connsiteY1" fmla="*/ 1068219 h 1071490"/>
                          <a:gd name="connsiteX2" fmla="*/ 0 w 1068219"/>
                          <a:gd name="connsiteY2" fmla="*/ 890179 h 1071490"/>
                          <a:gd name="connsiteX3" fmla="*/ 0 w 1068219"/>
                          <a:gd name="connsiteY3" fmla="*/ 178040 h 1071490"/>
                          <a:gd name="connsiteX4" fmla="*/ 178040 w 1068219"/>
                          <a:gd name="connsiteY4" fmla="*/ 0 h 1071490"/>
                          <a:gd name="connsiteX5" fmla="*/ 890179 w 1068219"/>
                          <a:gd name="connsiteY5" fmla="*/ 0 h 1071490"/>
                          <a:gd name="connsiteX6" fmla="*/ 1068219 w 1068219"/>
                          <a:gd name="connsiteY6" fmla="*/ 178040 h 1071490"/>
                          <a:gd name="connsiteX7" fmla="*/ 1068219 w 1068219"/>
                          <a:gd name="connsiteY7" fmla="*/ 890179 h 1071490"/>
                          <a:gd name="connsiteX8" fmla="*/ 890179 w 1068219"/>
                          <a:gd name="connsiteY8" fmla="*/ 1068219 h 1071490"/>
                          <a:gd name="connsiteX9" fmla="*/ 641267 w 1068219"/>
                          <a:gd name="connsiteY9" fmla="*/ 1071490 h 107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219" h="1071490">
                            <a:moveTo>
                              <a:pt x="484104" y="1066727"/>
                            </a:moveTo>
                            <a:lnTo>
                              <a:pt x="178040" y="1068219"/>
                            </a:lnTo>
                            <a:cubicBezTo>
                              <a:pt x="79711" y="1068219"/>
                              <a:pt x="0" y="988508"/>
                              <a:pt x="0" y="890179"/>
                            </a:cubicBezTo>
                            <a:lnTo>
                              <a:pt x="0" y="178040"/>
                            </a:lnTo>
                            <a:cubicBezTo>
                              <a:pt x="0" y="79711"/>
                              <a:pt x="79711" y="0"/>
                              <a:pt x="178040" y="0"/>
                            </a:cubicBezTo>
                            <a:lnTo>
                              <a:pt x="890179" y="0"/>
                            </a:lnTo>
                            <a:cubicBezTo>
                              <a:pt x="988508" y="0"/>
                              <a:pt x="1068219" y="79711"/>
                              <a:pt x="1068219" y="178040"/>
                            </a:cubicBezTo>
                            <a:lnTo>
                              <a:pt x="1068219" y="890179"/>
                            </a:lnTo>
                            <a:cubicBezTo>
                              <a:pt x="1068219" y="988508"/>
                              <a:pt x="988508" y="1068219"/>
                              <a:pt x="890179" y="1068219"/>
                            </a:cubicBezTo>
                            <a:lnTo>
                              <a:pt x="641267" y="1071490"/>
                            </a:lnTo>
                          </a:path>
                        </a:pathLst>
                      </a:custGeom>
                      <a:noFill/>
                      <a:ln w="63500">
                        <a:solidFill>
                          <a:srgbClr val="54545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sp>
                    <p:nvSpPr>
                      <p:cNvPr id="75" name="Rounded Rectangle 74"/>
                      <p:cNvSpPr/>
                      <p:nvPr/>
                    </p:nvSpPr>
                    <p:spPr>
                      <a:xfrm>
                        <a:off x="4150581" y="1371969"/>
                        <a:ext cx="842836" cy="842836"/>
                      </a:xfrm>
                      <a:prstGeom prst="roundRect">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sp>
                  <p:nvSpPr>
                    <p:cNvPr id="73" name="Freeform 72"/>
                    <p:cNvSpPr/>
                    <p:nvPr/>
                  </p:nvSpPr>
                  <p:spPr>
                    <a:xfrm>
                      <a:off x="4319286" y="2583600"/>
                      <a:ext cx="548556" cy="340507"/>
                    </a:xfrm>
                    <a:custGeom>
                      <a:avLst/>
                      <a:gdLst>
                        <a:gd name="connsiteX0" fmla="*/ 1013619 w 4317999"/>
                        <a:gd name="connsiteY0" fmla="*/ 2006602 h 2463801"/>
                        <a:gd name="connsiteX1" fmla="*/ 1013619 w 4317999"/>
                        <a:gd name="connsiteY1" fmla="*/ 2151858 h 2463801"/>
                        <a:gd name="connsiteX2" fmla="*/ 1151731 w 4317999"/>
                        <a:gd name="connsiteY2" fmla="*/ 2151858 h 2463801"/>
                        <a:gd name="connsiteX3" fmla="*/ 1151731 w 4317999"/>
                        <a:gd name="connsiteY3" fmla="*/ 2006602 h 2463801"/>
                        <a:gd name="connsiteX4" fmla="*/ 719403 w 4317999"/>
                        <a:gd name="connsiteY4" fmla="*/ 2006602 h 2463801"/>
                        <a:gd name="connsiteX5" fmla="*/ 719403 w 4317999"/>
                        <a:gd name="connsiteY5" fmla="*/ 2151858 h 2463801"/>
                        <a:gd name="connsiteX6" fmla="*/ 857515 w 4317999"/>
                        <a:gd name="connsiteY6" fmla="*/ 2151858 h 2463801"/>
                        <a:gd name="connsiteX7" fmla="*/ 857515 w 4317999"/>
                        <a:gd name="connsiteY7" fmla="*/ 2006602 h 2463801"/>
                        <a:gd name="connsiteX8" fmla="*/ 425186 w 4317999"/>
                        <a:gd name="connsiteY8" fmla="*/ 2006602 h 2463801"/>
                        <a:gd name="connsiteX9" fmla="*/ 425186 w 4317999"/>
                        <a:gd name="connsiteY9" fmla="*/ 2151858 h 2463801"/>
                        <a:gd name="connsiteX10" fmla="*/ 563298 w 4317999"/>
                        <a:gd name="connsiteY10" fmla="*/ 2151858 h 2463801"/>
                        <a:gd name="connsiteX11" fmla="*/ 563298 w 4317999"/>
                        <a:gd name="connsiteY11" fmla="*/ 2006602 h 2463801"/>
                        <a:gd name="connsiteX12" fmla="*/ 130969 w 4317999"/>
                        <a:gd name="connsiteY12" fmla="*/ 2006602 h 2463801"/>
                        <a:gd name="connsiteX13" fmla="*/ 130969 w 4317999"/>
                        <a:gd name="connsiteY13" fmla="*/ 2151858 h 2463801"/>
                        <a:gd name="connsiteX14" fmla="*/ 269081 w 4317999"/>
                        <a:gd name="connsiteY14" fmla="*/ 2151858 h 2463801"/>
                        <a:gd name="connsiteX15" fmla="*/ 269081 w 4317999"/>
                        <a:gd name="connsiteY15" fmla="*/ 2006602 h 2463801"/>
                        <a:gd name="connsiteX16" fmla="*/ 4048918 w 4317999"/>
                        <a:gd name="connsiteY16" fmla="*/ 2006601 h 2463801"/>
                        <a:gd name="connsiteX17" fmla="*/ 4048918 w 4317999"/>
                        <a:gd name="connsiteY17" fmla="*/ 2151857 h 2463801"/>
                        <a:gd name="connsiteX18" fmla="*/ 4187030 w 4317999"/>
                        <a:gd name="connsiteY18" fmla="*/ 2151857 h 2463801"/>
                        <a:gd name="connsiteX19" fmla="*/ 4187030 w 4317999"/>
                        <a:gd name="connsiteY19" fmla="*/ 2006601 h 2463801"/>
                        <a:gd name="connsiteX20" fmla="*/ 3754702 w 4317999"/>
                        <a:gd name="connsiteY20" fmla="*/ 2006601 h 2463801"/>
                        <a:gd name="connsiteX21" fmla="*/ 3754702 w 4317999"/>
                        <a:gd name="connsiteY21" fmla="*/ 2151857 h 2463801"/>
                        <a:gd name="connsiteX22" fmla="*/ 3892814 w 4317999"/>
                        <a:gd name="connsiteY22" fmla="*/ 2151857 h 2463801"/>
                        <a:gd name="connsiteX23" fmla="*/ 3892814 w 4317999"/>
                        <a:gd name="connsiteY23" fmla="*/ 2006601 h 2463801"/>
                        <a:gd name="connsiteX24" fmla="*/ 3460485 w 4317999"/>
                        <a:gd name="connsiteY24" fmla="*/ 2006601 h 2463801"/>
                        <a:gd name="connsiteX25" fmla="*/ 3460485 w 4317999"/>
                        <a:gd name="connsiteY25" fmla="*/ 2151857 h 2463801"/>
                        <a:gd name="connsiteX26" fmla="*/ 3598597 w 4317999"/>
                        <a:gd name="connsiteY26" fmla="*/ 2151857 h 2463801"/>
                        <a:gd name="connsiteX27" fmla="*/ 3598597 w 4317999"/>
                        <a:gd name="connsiteY27" fmla="*/ 2006601 h 2463801"/>
                        <a:gd name="connsiteX28" fmla="*/ 3166268 w 4317999"/>
                        <a:gd name="connsiteY28" fmla="*/ 2006601 h 2463801"/>
                        <a:gd name="connsiteX29" fmla="*/ 3166268 w 4317999"/>
                        <a:gd name="connsiteY29" fmla="*/ 2151857 h 2463801"/>
                        <a:gd name="connsiteX30" fmla="*/ 3304380 w 4317999"/>
                        <a:gd name="connsiteY30" fmla="*/ 2151857 h 2463801"/>
                        <a:gd name="connsiteX31" fmla="*/ 3304380 w 4317999"/>
                        <a:gd name="connsiteY31" fmla="*/ 2006601 h 2463801"/>
                        <a:gd name="connsiteX32" fmla="*/ 2213371 w 4317999"/>
                        <a:gd name="connsiteY32" fmla="*/ 1730376 h 2463801"/>
                        <a:gd name="connsiteX33" fmla="*/ 2213371 w 4317999"/>
                        <a:gd name="connsiteY33" fmla="*/ 2299494 h 2463801"/>
                        <a:gd name="connsiteX34" fmla="*/ 2606277 w 4317999"/>
                        <a:gd name="connsiteY34" fmla="*/ 2299494 h 2463801"/>
                        <a:gd name="connsiteX35" fmla="*/ 2606277 w 4317999"/>
                        <a:gd name="connsiteY35" fmla="*/ 1730376 h 2463801"/>
                        <a:gd name="connsiteX36" fmla="*/ 1711721 w 4317999"/>
                        <a:gd name="connsiteY36" fmla="*/ 1730376 h 2463801"/>
                        <a:gd name="connsiteX37" fmla="*/ 1711721 w 4317999"/>
                        <a:gd name="connsiteY37" fmla="*/ 2299494 h 2463801"/>
                        <a:gd name="connsiteX38" fmla="*/ 2104627 w 4317999"/>
                        <a:gd name="connsiteY38" fmla="*/ 2299494 h 2463801"/>
                        <a:gd name="connsiteX39" fmla="*/ 2104627 w 4317999"/>
                        <a:gd name="connsiteY39" fmla="*/ 1730376 h 2463801"/>
                        <a:gd name="connsiteX40" fmla="*/ 1013619 w 4317999"/>
                        <a:gd name="connsiteY40" fmla="*/ 1727202 h 2463801"/>
                        <a:gd name="connsiteX41" fmla="*/ 1013619 w 4317999"/>
                        <a:gd name="connsiteY41" fmla="*/ 1872458 h 2463801"/>
                        <a:gd name="connsiteX42" fmla="*/ 1151731 w 4317999"/>
                        <a:gd name="connsiteY42" fmla="*/ 1872458 h 2463801"/>
                        <a:gd name="connsiteX43" fmla="*/ 1151731 w 4317999"/>
                        <a:gd name="connsiteY43" fmla="*/ 1727202 h 2463801"/>
                        <a:gd name="connsiteX44" fmla="*/ 719403 w 4317999"/>
                        <a:gd name="connsiteY44" fmla="*/ 1727202 h 2463801"/>
                        <a:gd name="connsiteX45" fmla="*/ 719403 w 4317999"/>
                        <a:gd name="connsiteY45" fmla="*/ 1872458 h 2463801"/>
                        <a:gd name="connsiteX46" fmla="*/ 857515 w 4317999"/>
                        <a:gd name="connsiteY46" fmla="*/ 1872458 h 2463801"/>
                        <a:gd name="connsiteX47" fmla="*/ 857515 w 4317999"/>
                        <a:gd name="connsiteY47" fmla="*/ 1727202 h 2463801"/>
                        <a:gd name="connsiteX48" fmla="*/ 425186 w 4317999"/>
                        <a:gd name="connsiteY48" fmla="*/ 1727202 h 2463801"/>
                        <a:gd name="connsiteX49" fmla="*/ 425186 w 4317999"/>
                        <a:gd name="connsiteY49" fmla="*/ 1872458 h 2463801"/>
                        <a:gd name="connsiteX50" fmla="*/ 563298 w 4317999"/>
                        <a:gd name="connsiteY50" fmla="*/ 1872458 h 2463801"/>
                        <a:gd name="connsiteX51" fmla="*/ 563298 w 4317999"/>
                        <a:gd name="connsiteY51" fmla="*/ 1727202 h 2463801"/>
                        <a:gd name="connsiteX52" fmla="*/ 130969 w 4317999"/>
                        <a:gd name="connsiteY52" fmla="*/ 1727202 h 2463801"/>
                        <a:gd name="connsiteX53" fmla="*/ 130969 w 4317999"/>
                        <a:gd name="connsiteY53" fmla="*/ 1872458 h 2463801"/>
                        <a:gd name="connsiteX54" fmla="*/ 269081 w 4317999"/>
                        <a:gd name="connsiteY54" fmla="*/ 1872458 h 2463801"/>
                        <a:gd name="connsiteX55" fmla="*/ 269081 w 4317999"/>
                        <a:gd name="connsiteY55" fmla="*/ 1727202 h 2463801"/>
                        <a:gd name="connsiteX56" fmla="*/ 4048918 w 4317999"/>
                        <a:gd name="connsiteY56" fmla="*/ 1727201 h 2463801"/>
                        <a:gd name="connsiteX57" fmla="*/ 4048918 w 4317999"/>
                        <a:gd name="connsiteY57" fmla="*/ 1872457 h 2463801"/>
                        <a:gd name="connsiteX58" fmla="*/ 4187030 w 4317999"/>
                        <a:gd name="connsiteY58" fmla="*/ 1872457 h 2463801"/>
                        <a:gd name="connsiteX59" fmla="*/ 4187030 w 4317999"/>
                        <a:gd name="connsiteY59" fmla="*/ 1727201 h 2463801"/>
                        <a:gd name="connsiteX60" fmla="*/ 3754702 w 4317999"/>
                        <a:gd name="connsiteY60" fmla="*/ 1727201 h 2463801"/>
                        <a:gd name="connsiteX61" fmla="*/ 3754702 w 4317999"/>
                        <a:gd name="connsiteY61" fmla="*/ 1872457 h 2463801"/>
                        <a:gd name="connsiteX62" fmla="*/ 3892814 w 4317999"/>
                        <a:gd name="connsiteY62" fmla="*/ 1872457 h 2463801"/>
                        <a:gd name="connsiteX63" fmla="*/ 3892814 w 4317999"/>
                        <a:gd name="connsiteY63" fmla="*/ 1727201 h 2463801"/>
                        <a:gd name="connsiteX64" fmla="*/ 3460485 w 4317999"/>
                        <a:gd name="connsiteY64" fmla="*/ 1727201 h 2463801"/>
                        <a:gd name="connsiteX65" fmla="*/ 3460485 w 4317999"/>
                        <a:gd name="connsiteY65" fmla="*/ 1872457 h 2463801"/>
                        <a:gd name="connsiteX66" fmla="*/ 3598597 w 4317999"/>
                        <a:gd name="connsiteY66" fmla="*/ 1872457 h 2463801"/>
                        <a:gd name="connsiteX67" fmla="*/ 3598597 w 4317999"/>
                        <a:gd name="connsiteY67" fmla="*/ 1727201 h 2463801"/>
                        <a:gd name="connsiteX68" fmla="*/ 3166268 w 4317999"/>
                        <a:gd name="connsiteY68" fmla="*/ 1727201 h 2463801"/>
                        <a:gd name="connsiteX69" fmla="*/ 3166268 w 4317999"/>
                        <a:gd name="connsiteY69" fmla="*/ 1872457 h 2463801"/>
                        <a:gd name="connsiteX70" fmla="*/ 3304380 w 4317999"/>
                        <a:gd name="connsiteY70" fmla="*/ 1872457 h 2463801"/>
                        <a:gd name="connsiteX71" fmla="*/ 3304380 w 4317999"/>
                        <a:gd name="connsiteY71" fmla="*/ 1727201 h 2463801"/>
                        <a:gd name="connsiteX72" fmla="*/ 2531268 w 4317999"/>
                        <a:gd name="connsiteY72" fmla="*/ 1193801 h 2463801"/>
                        <a:gd name="connsiteX73" fmla="*/ 2531268 w 4317999"/>
                        <a:gd name="connsiteY73" fmla="*/ 1339057 h 2463801"/>
                        <a:gd name="connsiteX74" fmla="*/ 2669380 w 4317999"/>
                        <a:gd name="connsiteY74" fmla="*/ 1339057 h 2463801"/>
                        <a:gd name="connsiteX75" fmla="*/ 2669380 w 4317999"/>
                        <a:gd name="connsiteY75" fmla="*/ 1193801 h 2463801"/>
                        <a:gd name="connsiteX76" fmla="*/ 2237052 w 4317999"/>
                        <a:gd name="connsiteY76" fmla="*/ 1193801 h 2463801"/>
                        <a:gd name="connsiteX77" fmla="*/ 2237052 w 4317999"/>
                        <a:gd name="connsiteY77" fmla="*/ 1339057 h 2463801"/>
                        <a:gd name="connsiteX78" fmla="*/ 2375164 w 4317999"/>
                        <a:gd name="connsiteY78" fmla="*/ 1339057 h 2463801"/>
                        <a:gd name="connsiteX79" fmla="*/ 2375164 w 4317999"/>
                        <a:gd name="connsiteY79" fmla="*/ 1193801 h 2463801"/>
                        <a:gd name="connsiteX80" fmla="*/ 1942835 w 4317999"/>
                        <a:gd name="connsiteY80" fmla="*/ 1193801 h 2463801"/>
                        <a:gd name="connsiteX81" fmla="*/ 1942835 w 4317999"/>
                        <a:gd name="connsiteY81" fmla="*/ 1339057 h 2463801"/>
                        <a:gd name="connsiteX82" fmla="*/ 2080947 w 4317999"/>
                        <a:gd name="connsiteY82" fmla="*/ 1339057 h 2463801"/>
                        <a:gd name="connsiteX83" fmla="*/ 2080947 w 4317999"/>
                        <a:gd name="connsiteY83" fmla="*/ 1193801 h 2463801"/>
                        <a:gd name="connsiteX84" fmla="*/ 1648618 w 4317999"/>
                        <a:gd name="connsiteY84" fmla="*/ 1193801 h 2463801"/>
                        <a:gd name="connsiteX85" fmla="*/ 1648618 w 4317999"/>
                        <a:gd name="connsiteY85" fmla="*/ 1339057 h 2463801"/>
                        <a:gd name="connsiteX86" fmla="*/ 1786730 w 4317999"/>
                        <a:gd name="connsiteY86" fmla="*/ 1339057 h 2463801"/>
                        <a:gd name="connsiteX87" fmla="*/ 1786730 w 4317999"/>
                        <a:gd name="connsiteY87" fmla="*/ 1193801 h 2463801"/>
                        <a:gd name="connsiteX88" fmla="*/ 1013619 w 4317999"/>
                        <a:gd name="connsiteY88" fmla="*/ 1187452 h 2463801"/>
                        <a:gd name="connsiteX89" fmla="*/ 1013619 w 4317999"/>
                        <a:gd name="connsiteY89" fmla="*/ 1332708 h 2463801"/>
                        <a:gd name="connsiteX90" fmla="*/ 1151731 w 4317999"/>
                        <a:gd name="connsiteY90" fmla="*/ 1332708 h 2463801"/>
                        <a:gd name="connsiteX91" fmla="*/ 1151731 w 4317999"/>
                        <a:gd name="connsiteY91" fmla="*/ 1187452 h 2463801"/>
                        <a:gd name="connsiteX92" fmla="*/ 719403 w 4317999"/>
                        <a:gd name="connsiteY92" fmla="*/ 1187452 h 2463801"/>
                        <a:gd name="connsiteX93" fmla="*/ 719403 w 4317999"/>
                        <a:gd name="connsiteY93" fmla="*/ 1332708 h 2463801"/>
                        <a:gd name="connsiteX94" fmla="*/ 857515 w 4317999"/>
                        <a:gd name="connsiteY94" fmla="*/ 1332708 h 2463801"/>
                        <a:gd name="connsiteX95" fmla="*/ 857515 w 4317999"/>
                        <a:gd name="connsiteY95" fmla="*/ 1187452 h 2463801"/>
                        <a:gd name="connsiteX96" fmla="*/ 425186 w 4317999"/>
                        <a:gd name="connsiteY96" fmla="*/ 1187452 h 2463801"/>
                        <a:gd name="connsiteX97" fmla="*/ 425186 w 4317999"/>
                        <a:gd name="connsiteY97" fmla="*/ 1332708 h 2463801"/>
                        <a:gd name="connsiteX98" fmla="*/ 563298 w 4317999"/>
                        <a:gd name="connsiteY98" fmla="*/ 1332708 h 2463801"/>
                        <a:gd name="connsiteX99" fmla="*/ 563298 w 4317999"/>
                        <a:gd name="connsiteY99" fmla="*/ 1187452 h 2463801"/>
                        <a:gd name="connsiteX100" fmla="*/ 130969 w 4317999"/>
                        <a:gd name="connsiteY100" fmla="*/ 1187452 h 2463801"/>
                        <a:gd name="connsiteX101" fmla="*/ 130969 w 4317999"/>
                        <a:gd name="connsiteY101" fmla="*/ 1332708 h 2463801"/>
                        <a:gd name="connsiteX102" fmla="*/ 269081 w 4317999"/>
                        <a:gd name="connsiteY102" fmla="*/ 1332708 h 2463801"/>
                        <a:gd name="connsiteX103" fmla="*/ 269081 w 4317999"/>
                        <a:gd name="connsiteY103" fmla="*/ 1187452 h 2463801"/>
                        <a:gd name="connsiteX104" fmla="*/ 4048918 w 4317999"/>
                        <a:gd name="connsiteY104" fmla="*/ 1187451 h 2463801"/>
                        <a:gd name="connsiteX105" fmla="*/ 4048918 w 4317999"/>
                        <a:gd name="connsiteY105" fmla="*/ 1332707 h 2463801"/>
                        <a:gd name="connsiteX106" fmla="*/ 4187030 w 4317999"/>
                        <a:gd name="connsiteY106" fmla="*/ 1332707 h 2463801"/>
                        <a:gd name="connsiteX107" fmla="*/ 4187030 w 4317999"/>
                        <a:gd name="connsiteY107" fmla="*/ 1187451 h 2463801"/>
                        <a:gd name="connsiteX108" fmla="*/ 3754702 w 4317999"/>
                        <a:gd name="connsiteY108" fmla="*/ 1187451 h 2463801"/>
                        <a:gd name="connsiteX109" fmla="*/ 3754702 w 4317999"/>
                        <a:gd name="connsiteY109" fmla="*/ 1332707 h 2463801"/>
                        <a:gd name="connsiteX110" fmla="*/ 3892814 w 4317999"/>
                        <a:gd name="connsiteY110" fmla="*/ 1332707 h 2463801"/>
                        <a:gd name="connsiteX111" fmla="*/ 3892814 w 4317999"/>
                        <a:gd name="connsiteY111" fmla="*/ 1187451 h 2463801"/>
                        <a:gd name="connsiteX112" fmla="*/ 3460485 w 4317999"/>
                        <a:gd name="connsiteY112" fmla="*/ 1187451 h 2463801"/>
                        <a:gd name="connsiteX113" fmla="*/ 3460485 w 4317999"/>
                        <a:gd name="connsiteY113" fmla="*/ 1332707 h 2463801"/>
                        <a:gd name="connsiteX114" fmla="*/ 3598597 w 4317999"/>
                        <a:gd name="connsiteY114" fmla="*/ 1332707 h 2463801"/>
                        <a:gd name="connsiteX115" fmla="*/ 3598597 w 4317999"/>
                        <a:gd name="connsiteY115" fmla="*/ 1187451 h 2463801"/>
                        <a:gd name="connsiteX116" fmla="*/ 3166268 w 4317999"/>
                        <a:gd name="connsiteY116" fmla="*/ 1187451 h 2463801"/>
                        <a:gd name="connsiteX117" fmla="*/ 3166268 w 4317999"/>
                        <a:gd name="connsiteY117" fmla="*/ 1332707 h 2463801"/>
                        <a:gd name="connsiteX118" fmla="*/ 3304380 w 4317999"/>
                        <a:gd name="connsiteY118" fmla="*/ 1332707 h 2463801"/>
                        <a:gd name="connsiteX119" fmla="*/ 3304380 w 4317999"/>
                        <a:gd name="connsiteY119" fmla="*/ 1187451 h 2463801"/>
                        <a:gd name="connsiteX120" fmla="*/ 2531268 w 4317999"/>
                        <a:gd name="connsiteY120" fmla="*/ 914401 h 2463801"/>
                        <a:gd name="connsiteX121" fmla="*/ 2531268 w 4317999"/>
                        <a:gd name="connsiteY121" fmla="*/ 1059657 h 2463801"/>
                        <a:gd name="connsiteX122" fmla="*/ 2669380 w 4317999"/>
                        <a:gd name="connsiteY122" fmla="*/ 1059657 h 2463801"/>
                        <a:gd name="connsiteX123" fmla="*/ 2669380 w 4317999"/>
                        <a:gd name="connsiteY123" fmla="*/ 914401 h 2463801"/>
                        <a:gd name="connsiteX124" fmla="*/ 2237052 w 4317999"/>
                        <a:gd name="connsiteY124" fmla="*/ 914401 h 2463801"/>
                        <a:gd name="connsiteX125" fmla="*/ 2237052 w 4317999"/>
                        <a:gd name="connsiteY125" fmla="*/ 1059657 h 2463801"/>
                        <a:gd name="connsiteX126" fmla="*/ 2375164 w 4317999"/>
                        <a:gd name="connsiteY126" fmla="*/ 1059657 h 2463801"/>
                        <a:gd name="connsiteX127" fmla="*/ 2375164 w 4317999"/>
                        <a:gd name="connsiteY127" fmla="*/ 914401 h 2463801"/>
                        <a:gd name="connsiteX128" fmla="*/ 1942835 w 4317999"/>
                        <a:gd name="connsiteY128" fmla="*/ 914401 h 2463801"/>
                        <a:gd name="connsiteX129" fmla="*/ 1942835 w 4317999"/>
                        <a:gd name="connsiteY129" fmla="*/ 1059657 h 2463801"/>
                        <a:gd name="connsiteX130" fmla="*/ 2080947 w 4317999"/>
                        <a:gd name="connsiteY130" fmla="*/ 1059657 h 2463801"/>
                        <a:gd name="connsiteX131" fmla="*/ 2080947 w 4317999"/>
                        <a:gd name="connsiteY131" fmla="*/ 914401 h 2463801"/>
                        <a:gd name="connsiteX132" fmla="*/ 1648618 w 4317999"/>
                        <a:gd name="connsiteY132" fmla="*/ 914401 h 2463801"/>
                        <a:gd name="connsiteX133" fmla="*/ 1648618 w 4317999"/>
                        <a:gd name="connsiteY133" fmla="*/ 1059657 h 2463801"/>
                        <a:gd name="connsiteX134" fmla="*/ 1786730 w 4317999"/>
                        <a:gd name="connsiteY134" fmla="*/ 1059657 h 2463801"/>
                        <a:gd name="connsiteX135" fmla="*/ 1786730 w 4317999"/>
                        <a:gd name="connsiteY135" fmla="*/ 914401 h 2463801"/>
                        <a:gd name="connsiteX136" fmla="*/ 1013619 w 4317999"/>
                        <a:gd name="connsiteY136" fmla="*/ 908052 h 2463801"/>
                        <a:gd name="connsiteX137" fmla="*/ 1013619 w 4317999"/>
                        <a:gd name="connsiteY137" fmla="*/ 1053308 h 2463801"/>
                        <a:gd name="connsiteX138" fmla="*/ 1151731 w 4317999"/>
                        <a:gd name="connsiteY138" fmla="*/ 1053308 h 2463801"/>
                        <a:gd name="connsiteX139" fmla="*/ 1151731 w 4317999"/>
                        <a:gd name="connsiteY139" fmla="*/ 908052 h 2463801"/>
                        <a:gd name="connsiteX140" fmla="*/ 719403 w 4317999"/>
                        <a:gd name="connsiteY140" fmla="*/ 908052 h 2463801"/>
                        <a:gd name="connsiteX141" fmla="*/ 719403 w 4317999"/>
                        <a:gd name="connsiteY141" fmla="*/ 1053308 h 2463801"/>
                        <a:gd name="connsiteX142" fmla="*/ 857515 w 4317999"/>
                        <a:gd name="connsiteY142" fmla="*/ 1053308 h 2463801"/>
                        <a:gd name="connsiteX143" fmla="*/ 857515 w 4317999"/>
                        <a:gd name="connsiteY143" fmla="*/ 908052 h 2463801"/>
                        <a:gd name="connsiteX144" fmla="*/ 425186 w 4317999"/>
                        <a:gd name="connsiteY144" fmla="*/ 908052 h 2463801"/>
                        <a:gd name="connsiteX145" fmla="*/ 425186 w 4317999"/>
                        <a:gd name="connsiteY145" fmla="*/ 1053308 h 2463801"/>
                        <a:gd name="connsiteX146" fmla="*/ 563298 w 4317999"/>
                        <a:gd name="connsiteY146" fmla="*/ 1053308 h 2463801"/>
                        <a:gd name="connsiteX147" fmla="*/ 563298 w 4317999"/>
                        <a:gd name="connsiteY147" fmla="*/ 908052 h 2463801"/>
                        <a:gd name="connsiteX148" fmla="*/ 130969 w 4317999"/>
                        <a:gd name="connsiteY148" fmla="*/ 908052 h 2463801"/>
                        <a:gd name="connsiteX149" fmla="*/ 130969 w 4317999"/>
                        <a:gd name="connsiteY149" fmla="*/ 1053308 h 2463801"/>
                        <a:gd name="connsiteX150" fmla="*/ 269081 w 4317999"/>
                        <a:gd name="connsiteY150" fmla="*/ 1053308 h 2463801"/>
                        <a:gd name="connsiteX151" fmla="*/ 269081 w 4317999"/>
                        <a:gd name="connsiteY151" fmla="*/ 908052 h 2463801"/>
                        <a:gd name="connsiteX152" fmla="*/ 4048918 w 4317999"/>
                        <a:gd name="connsiteY152" fmla="*/ 908051 h 2463801"/>
                        <a:gd name="connsiteX153" fmla="*/ 4048918 w 4317999"/>
                        <a:gd name="connsiteY153" fmla="*/ 1053307 h 2463801"/>
                        <a:gd name="connsiteX154" fmla="*/ 4187030 w 4317999"/>
                        <a:gd name="connsiteY154" fmla="*/ 1053307 h 2463801"/>
                        <a:gd name="connsiteX155" fmla="*/ 4187030 w 4317999"/>
                        <a:gd name="connsiteY155" fmla="*/ 908051 h 2463801"/>
                        <a:gd name="connsiteX156" fmla="*/ 3754702 w 4317999"/>
                        <a:gd name="connsiteY156" fmla="*/ 908051 h 2463801"/>
                        <a:gd name="connsiteX157" fmla="*/ 3754702 w 4317999"/>
                        <a:gd name="connsiteY157" fmla="*/ 1053307 h 2463801"/>
                        <a:gd name="connsiteX158" fmla="*/ 3892814 w 4317999"/>
                        <a:gd name="connsiteY158" fmla="*/ 1053307 h 2463801"/>
                        <a:gd name="connsiteX159" fmla="*/ 3892814 w 4317999"/>
                        <a:gd name="connsiteY159" fmla="*/ 908051 h 2463801"/>
                        <a:gd name="connsiteX160" fmla="*/ 3460485 w 4317999"/>
                        <a:gd name="connsiteY160" fmla="*/ 908051 h 2463801"/>
                        <a:gd name="connsiteX161" fmla="*/ 3460485 w 4317999"/>
                        <a:gd name="connsiteY161" fmla="*/ 1053307 h 2463801"/>
                        <a:gd name="connsiteX162" fmla="*/ 3598597 w 4317999"/>
                        <a:gd name="connsiteY162" fmla="*/ 1053307 h 2463801"/>
                        <a:gd name="connsiteX163" fmla="*/ 3598597 w 4317999"/>
                        <a:gd name="connsiteY163" fmla="*/ 908051 h 2463801"/>
                        <a:gd name="connsiteX164" fmla="*/ 3166268 w 4317999"/>
                        <a:gd name="connsiteY164" fmla="*/ 908051 h 2463801"/>
                        <a:gd name="connsiteX165" fmla="*/ 3166268 w 4317999"/>
                        <a:gd name="connsiteY165" fmla="*/ 1053307 h 2463801"/>
                        <a:gd name="connsiteX166" fmla="*/ 3304380 w 4317999"/>
                        <a:gd name="connsiteY166" fmla="*/ 1053307 h 2463801"/>
                        <a:gd name="connsiteX167" fmla="*/ 3304380 w 4317999"/>
                        <a:gd name="connsiteY167" fmla="*/ 908051 h 2463801"/>
                        <a:gd name="connsiteX168" fmla="*/ 2066401 w 4317999"/>
                        <a:gd name="connsiteY168" fmla="*/ 174220 h 2463801"/>
                        <a:gd name="connsiteX169" fmla="*/ 2066401 w 4317999"/>
                        <a:gd name="connsiteY169" fmla="*/ 370952 h 2463801"/>
                        <a:gd name="connsiteX170" fmla="*/ 1869669 w 4317999"/>
                        <a:gd name="connsiteY170" fmla="*/ 370952 h 2463801"/>
                        <a:gd name="connsiteX171" fmla="*/ 1869669 w 4317999"/>
                        <a:gd name="connsiteY171" fmla="*/ 556148 h 2463801"/>
                        <a:gd name="connsiteX172" fmla="*/ 2066401 w 4317999"/>
                        <a:gd name="connsiteY172" fmla="*/ 556148 h 2463801"/>
                        <a:gd name="connsiteX173" fmla="*/ 2066401 w 4317999"/>
                        <a:gd name="connsiteY173" fmla="*/ 752880 h 2463801"/>
                        <a:gd name="connsiteX174" fmla="*/ 2251597 w 4317999"/>
                        <a:gd name="connsiteY174" fmla="*/ 752880 h 2463801"/>
                        <a:gd name="connsiteX175" fmla="*/ 2251597 w 4317999"/>
                        <a:gd name="connsiteY175" fmla="*/ 556148 h 2463801"/>
                        <a:gd name="connsiteX176" fmla="*/ 2448329 w 4317999"/>
                        <a:gd name="connsiteY176" fmla="*/ 556148 h 2463801"/>
                        <a:gd name="connsiteX177" fmla="*/ 2448329 w 4317999"/>
                        <a:gd name="connsiteY177" fmla="*/ 370952 h 2463801"/>
                        <a:gd name="connsiteX178" fmla="*/ 2251597 w 4317999"/>
                        <a:gd name="connsiteY178" fmla="*/ 370952 h 2463801"/>
                        <a:gd name="connsiteX179" fmla="*/ 2251597 w 4317999"/>
                        <a:gd name="connsiteY179" fmla="*/ 174220 h 2463801"/>
                        <a:gd name="connsiteX180" fmla="*/ 1360701 w 4317999"/>
                        <a:gd name="connsiteY180" fmla="*/ 0 h 2463801"/>
                        <a:gd name="connsiteX181" fmla="*/ 2957298 w 4317999"/>
                        <a:gd name="connsiteY181" fmla="*/ 0 h 2463801"/>
                        <a:gd name="connsiteX182" fmla="*/ 2957298 w 4317999"/>
                        <a:gd name="connsiteY182" fmla="*/ 2320924 h 2463801"/>
                        <a:gd name="connsiteX183" fmla="*/ 3035299 w 4317999"/>
                        <a:gd name="connsiteY183" fmla="*/ 2320924 h 2463801"/>
                        <a:gd name="connsiteX184" fmla="*/ 3035299 w 4317999"/>
                        <a:gd name="connsiteY184" fmla="*/ 482600 h 2463801"/>
                        <a:gd name="connsiteX185" fmla="*/ 4317999 w 4317999"/>
                        <a:gd name="connsiteY185" fmla="*/ 482600 h 2463801"/>
                        <a:gd name="connsiteX186" fmla="*/ 4317999 w 4317999"/>
                        <a:gd name="connsiteY186" fmla="*/ 2463800 h 2463801"/>
                        <a:gd name="connsiteX187" fmla="*/ 3035299 w 4317999"/>
                        <a:gd name="connsiteY187" fmla="*/ 2463800 h 2463801"/>
                        <a:gd name="connsiteX188" fmla="*/ 3035299 w 4317999"/>
                        <a:gd name="connsiteY188" fmla="*/ 2463799 h 2463801"/>
                        <a:gd name="connsiteX189" fmla="*/ 2957298 w 4317999"/>
                        <a:gd name="connsiteY189" fmla="*/ 2463799 h 2463801"/>
                        <a:gd name="connsiteX190" fmla="*/ 2957298 w 4317999"/>
                        <a:gd name="connsiteY190" fmla="*/ 2463800 h 2463801"/>
                        <a:gd name="connsiteX191" fmla="*/ 1360701 w 4317999"/>
                        <a:gd name="connsiteY191" fmla="*/ 2463800 h 2463801"/>
                        <a:gd name="connsiteX192" fmla="*/ 1360701 w 4317999"/>
                        <a:gd name="connsiteY192" fmla="*/ 2463799 h 2463801"/>
                        <a:gd name="connsiteX193" fmla="*/ 1282700 w 4317999"/>
                        <a:gd name="connsiteY193" fmla="*/ 2463799 h 2463801"/>
                        <a:gd name="connsiteX194" fmla="*/ 1282700 w 4317999"/>
                        <a:gd name="connsiteY194" fmla="*/ 2463801 h 2463801"/>
                        <a:gd name="connsiteX195" fmla="*/ 0 w 4317999"/>
                        <a:gd name="connsiteY195" fmla="*/ 2463801 h 2463801"/>
                        <a:gd name="connsiteX196" fmla="*/ 0 w 4317999"/>
                        <a:gd name="connsiteY196" fmla="*/ 482601 h 2463801"/>
                        <a:gd name="connsiteX197" fmla="*/ 1282700 w 4317999"/>
                        <a:gd name="connsiteY197" fmla="*/ 482601 h 2463801"/>
                        <a:gd name="connsiteX198" fmla="*/ 1282700 w 4317999"/>
                        <a:gd name="connsiteY198" fmla="*/ 2320924 h 2463801"/>
                        <a:gd name="connsiteX199" fmla="*/ 1360701 w 4317999"/>
                        <a:gd name="connsiteY199" fmla="*/ 2320924 h 2463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4317999" h="2463801">
                          <a:moveTo>
                            <a:pt x="1013619" y="2006602"/>
                          </a:moveTo>
                          <a:lnTo>
                            <a:pt x="1013619" y="2151858"/>
                          </a:lnTo>
                          <a:lnTo>
                            <a:pt x="1151731" y="2151858"/>
                          </a:lnTo>
                          <a:lnTo>
                            <a:pt x="1151731" y="2006602"/>
                          </a:lnTo>
                          <a:close/>
                          <a:moveTo>
                            <a:pt x="719403" y="2006602"/>
                          </a:moveTo>
                          <a:lnTo>
                            <a:pt x="719403" y="2151858"/>
                          </a:lnTo>
                          <a:lnTo>
                            <a:pt x="857515" y="2151858"/>
                          </a:lnTo>
                          <a:lnTo>
                            <a:pt x="857515" y="2006602"/>
                          </a:lnTo>
                          <a:close/>
                          <a:moveTo>
                            <a:pt x="425186" y="2006602"/>
                          </a:moveTo>
                          <a:lnTo>
                            <a:pt x="425186" y="2151858"/>
                          </a:lnTo>
                          <a:lnTo>
                            <a:pt x="563298" y="2151858"/>
                          </a:lnTo>
                          <a:lnTo>
                            <a:pt x="563298" y="2006602"/>
                          </a:lnTo>
                          <a:close/>
                          <a:moveTo>
                            <a:pt x="130969" y="2006602"/>
                          </a:moveTo>
                          <a:lnTo>
                            <a:pt x="130969" y="2151858"/>
                          </a:lnTo>
                          <a:lnTo>
                            <a:pt x="269081" y="2151858"/>
                          </a:lnTo>
                          <a:lnTo>
                            <a:pt x="269081" y="2006602"/>
                          </a:lnTo>
                          <a:close/>
                          <a:moveTo>
                            <a:pt x="4048918" y="2006601"/>
                          </a:moveTo>
                          <a:lnTo>
                            <a:pt x="4048918" y="2151857"/>
                          </a:lnTo>
                          <a:lnTo>
                            <a:pt x="4187030" y="2151857"/>
                          </a:lnTo>
                          <a:lnTo>
                            <a:pt x="4187030" y="2006601"/>
                          </a:lnTo>
                          <a:close/>
                          <a:moveTo>
                            <a:pt x="3754702" y="2006601"/>
                          </a:moveTo>
                          <a:lnTo>
                            <a:pt x="3754702" y="2151857"/>
                          </a:lnTo>
                          <a:lnTo>
                            <a:pt x="3892814" y="2151857"/>
                          </a:lnTo>
                          <a:lnTo>
                            <a:pt x="3892814" y="2006601"/>
                          </a:lnTo>
                          <a:close/>
                          <a:moveTo>
                            <a:pt x="3460485" y="2006601"/>
                          </a:moveTo>
                          <a:lnTo>
                            <a:pt x="3460485" y="2151857"/>
                          </a:lnTo>
                          <a:lnTo>
                            <a:pt x="3598597" y="2151857"/>
                          </a:lnTo>
                          <a:lnTo>
                            <a:pt x="3598597" y="2006601"/>
                          </a:lnTo>
                          <a:close/>
                          <a:moveTo>
                            <a:pt x="3166268" y="2006601"/>
                          </a:moveTo>
                          <a:lnTo>
                            <a:pt x="3166268" y="2151857"/>
                          </a:lnTo>
                          <a:lnTo>
                            <a:pt x="3304380" y="2151857"/>
                          </a:lnTo>
                          <a:lnTo>
                            <a:pt x="3304380" y="2006601"/>
                          </a:lnTo>
                          <a:close/>
                          <a:moveTo>
                            <a:pt x="2213371" y="1730376"/>
                          </a:moveTo>
                          <a:lnTo>
                            <a:pt x="2213371" y="2299494"/>
                          </a:lnTo>
                          <a:lnTo>
                            <a:pt x="2606277" y="2299494"/>
                          </a:lnTo>
                          <a:lnTo>
                            <a:pt x="2606277" y="1730376"/>
                          </a:lnTo>
                          <a:close/>
                          <a:moveTo>
                            <a:pt x="1711721" y="1730376"/>
                          </a:moveTo>
                          <a:lnTo>
                            <a:pt x="1711721" y="2299494"/>
                          </a:lnTo>
                          <a:lnTo>
                            <a:pt x="2104627" y="2299494"/>
                          </a:lnTo>
                          <a:lnTo>
                            <a:pt x="2104627" y="1730376"/>
                          </a:lnTo>
                          <a:close/>
                          <a:moveTo>
                            <a:pt x="1013619" y="1727202"/>
                          </a:moveTo>
                          <a:lnTo>
                            <a:pt x="1013619" y="1872458"/>
                          </a:lnTo>
                          <a:lnTo>
                            <a:pt x="1151731" y="1872458"/>
                          </a:lnTo>
                          <a:lnTo>
                            <a:pt x="1151731" y="1727202"/>
                          </a:lnTo>
                          <a:close/>
                          <a:moveTo>
                            <a:pt x="719403" y="1727202"/>
                          </a:moveTo>
                          <a:lnTo>
                            <a:pt x="719403" y="1872458"/>
                          </a:lnTo>
                          <a:lnTo>
                            <a:pt x="857515" y="1872458"/>
                          </a:lnTo>
                          <a:lnTo>
                            <a:pt x="857515" y="1727202"/>
                          </a:lnTo>
                          <a:close/>
                          <a:moveTo>
                            <a:pt x="425186" y="1727202"/>
                          </a:moveTo>
                          <a:lnTo>
                            <a:pt x="425186" y="1872458"/>
                          </a:lnTo>
                          <a:lnTo>
                            <a:pt x="563298" y="1872458"/>
                          </a:lnTo>
                          <a:lnTo>
                            <a:pt x="563298" y="1727202"/>
                          </a:lnTo>
                          <a:close/>
                          <a:moveTo>
                            <a:pt x="130969" y="1727202"/>
                          </a:moveTo>
                          <a:lnTo>
                            <a:pt x="130969" y="1872458"/>
                          </a:lnTo>
                          <a:lnTo>
                            <a:pt x="269081" y="1872458"/>
                          </a:lnTo>
                          <a:lnTo>
                            <a:pt x="269081" y="1727202"/>
                          </a:lnTo>
                          <a:close/>
                          <a:moveTo>
                            <a:pt x="4048918" y="1727201"/>
                          </a:moveTo>
                          <a:lnTo>
                            <a:pt x="4048918" y="1872457"/>
                          </a:lnTo>
                          <a:lnTo>
                            <a:pt x="4187030" y="1872457"/>
                          </a:lnTo>
                          <a:lnTo>
                            <a:pt x="4187030" y="1727201"/>
                          </a:lnTo>
                          <a:close/>
                          <a:moveTo>
                            <a:pt x="3754702" y="1727201"/>
                          </a:moveTo>
                          <a:lnTo>
                            <a:pt x="3754702" y="1872457"/>
                          </a:lnTo>
                          <a:lnTo>
                            <a:pt x="3892814" y="1872457"/>
                          </a:lnTo>
                          <a:lnTo>
                            <a:pt x="3892814" y="1727201"/>
                          </a:lnTo>
                          <a:close/>
                          <a:moveTo>
                            <a:pt x="3460485" y="1727201"/>
                          </a:moveTo>
                          <a:lnTo>
                            <a:pt x="3460485" y="1872457"/>
                          </a:lnTo>
                          <a:lnTo>
                            <a:pt x="3598597" y="1872457"/>
                          </a:lnTo>
                          <a:lnTo>
                            <a:pt x="3598597" y="1727201"/>
                          </a:lnTo>
                          <a:close/>
                          <a:moveTo>
                            <a:pt x="3166268" y="1727201"/>
                          </a:moveTo>
                          <a:lnTo>
                            <a:pt x="3166268" y="1872457"/>
                          </a:lnTo>
                          <a:lnTo>
                            <a:pt x="3304380" y="1872457"/>
                          </a:lnTo>
                          <a:lnTo>
                            <a:pt x="3304380" y="1727201"/>
                          </a:lnTo>
                          <a:close/>
                          <a:moveTo>
                            <a:pt x="2531268" y="1193801"/>
                          </a:moveTo>
                          <a:lnTo>
                            <a:pt x="2531268" y="1339057"/>
                          </a:lnTo>
                          <a:lnTo>
                            <a:pt x="2669380" y="1339057"/>
                          </a:lnTo>
                          <a:lnTo>
                            <a:pt x="2669380" y="1193801"/>
                          </a:lnTo>
                          <a:close/>
                          <a:moveTo>
                            <a:pt x="2237052" y="1193801"/>
                          </a:moveTo>
                          <a:lnTo>
                            <a:pt x="2237052" y="1339057"/>
                          </a:lnTo>
                          <a:lnTo>
                            <a:pt x="2375164" y="1339057"/>
                          </a:lnTo>
                          <a:lnTo>
                            <a:pt x="2375164" y="1193801"/>
                          </a:lnTo>
                          <a:close/>
                          <a:moveTo>
                            <a:pt x="1942835" y="1193801"/>
                          </a:moveTo>
                          <a:lnTo>
                            <a:pt x="1942835" y="1339057"/>
                          </a:lnTo>
                          <a:lnTo>
                            <a:pt x="2080947" y="1339057"/>
                          </a:lnTo>
                          <a:lnTo>
                            <a:pt x="2080947" y="1193801"/>
                          </a:lnTo>
                          <a:close/>
                          <a:moveTo>
                            <a:pt x="1648618" y="1193801"/>
                          </a:moveTo>
                          <a:lnTo>
                            <a:pt x="1648618" y="1339057"/>
                          </a:lnTo>
                          <a:lnTo>
                            <a:pt x="1786730" y="1339057"/>
                          </a:lnTo>
                          <a:lnTo>
                            <a:pt x="1786730" y="1193801"/>
                          </a:lnTo>
                          <a:close/>
                          <a:moveTo>
                            <a:pt x="1013619" y="1187452"/>
                          </a:moveTo>
                          <a:lnTo>
                            <a:pt x="1013619" y="1332708"/>
                          </a:lnTo>
                          <a:lnTo>
                            <a:pt x="1151731" y="1332708"/>
                          </a:lnTo>
                          <a:lnTo>
                            <a:pt x="1151731" y="1187452"/>
                          </a:lnTo>
                          <a:close/>
                          <a:moveTo>
                            <a:pt x="719403" y="1187452"/>
                          </a:moveTo>
                          <a:lnTo>
                            <a:pt x="719403" y="1332708"/>
                          </a:lnTo>
                          <a:lnTo>
                            <a:pt x="857515" y="1332708"/>
                          </a:lnTo>
                          <a:lnTo>
                            <a:pt x="857515" y="1187452"/>
                          </a:lnTo>
                          <a:close/>
                          <a:moveTo>
                            <a:pt x="425186" y="1187452"/>
                          </a:moveTo>
                          <a:lnTo>
                            <a:pt x="425186" y="1332708"/>
                          </a:lnTo>
                          <a:lnTo>
                            <a:pt x="563298" y="1332708"/>
                          </a:lnTo>
                          <a:lnTo>
                            <a:pt x="563298" y="1187452"/>
                          </a:lnTo>
                          <a:close/>
                          <a:moveTo>
                            <a:pt x="130969" y="1187452"/>
                          </a:moveTo>
                          <a:lnTo>
                            <a:pt x="130969" y="1332708"/>
                          </a:lnTo>
                          <a:lnTo>
                            <a:pt x="269081" y="1332708"/>
                          </a:lnTo>
                          <a:lnTo>
                            <a:pt x="269081" y="1187452"/>
                          </a:lnTo>
                          <a:close/>
                          <a:moveTo>
                            <a:pt x="4048918" y="1187451"/>
                          </a:moveTo>
                          <a:lnTo>
                            <a:pt x="4048918" y="1332707"/>
                          </a:lnTo>
                          <a:lnTo>
                            <a:pt x="4187030" y="1332707"/>
                          </a:lnTo>
                          <a:lnTo>
                            <a:pt x="4187030" y="1187451"/>
                          </a:lnTo>
                          <a:close/>
                          <a:moveTo>
                            <a:pt x="3754702" y="1187451"/>
                          </a:moveTo>
                          <a:lnTo>
                            <a:pt x="3754702" y="1332707"/>
                          </a:lnTo>
                          <a:lnTo>
                            <a:pt x="3892814" y="1332707"/>
                          </a:lnTo>
                          <a:lnTo>
                            <a:pt x="3892814" y="1187451"/>
                          </a:lnTo>
                          <a:close/>
                          <a:moveTo>
                            <a:pt x="3460485" y="1187451"/>
                          </a:moveTo>
                          <a:lnTo>
                            <a:pt x="3460485" y="1332707"/>
                          </a:lnTo>
                          <a:lnTo>
                            <a:pt x="3598597" y="1332707"/>
                          </a:lnTo>
                          <a:lnTo>
                            <a:pt x="3598597" y="1187451"/>
                          </a:lnTo>
                          <a:close/>
                          <a:moveTo>
                            <a:pt x="3166268" y="1187451"/>
                          </a:moveTo>
                          <a:lnTo>
                            <a:pt x="3166268" y="1332707"/>
                          </a:lnTo>
                          <a:lnTo>
                            <a:pt x="3304380" y="1332707"/>
                          </a:lnTo>
                          <a:lnTo>
                            <a:pt x="3304380" y="1187451"/>
                          </a:lnTo>
                          <a:close/>
                          <a:moveTo>
                            <a:pt x="2531268" y="914401"/>
                          </a:moveTo>
                          <a:lnTo>
                            <a:pt x="2531268" y="1059657"/>
                          </a:lnTo>
                          <a:lnTo>
                            <a:pt x="2669380" y="1059657"/>
                          </a:lnTo>
                          <a:lnTo>
                            <a:pt x="2669380" y="914401"/>
                          </a:lnTo>
                          <a:close/>
                          <a:moveTo>
                            <a:pt x="2237052" y="914401"/>
                          </a:moveTo>
                          <a:lnTo>
                            <a:pt x="2237052" y="1059657"/>
                          </a:lnTo>
                          <a:lnTo>
                            <a:pt x="2375164" y="1059657"/>
                          </a:lnTo>
                          <a:lnTo>
                            <a:pt x="2375164" y="914401"/>
                          </a:lnTo>
                          <a:close/>
                          <a:moveTo>
                            <a:pt x="1942835" y="914401"/>
                          </a:moveTo>
                          <a:lnTo>
                            <a:pt x="1942835" y="1059657"/>
                          </a:lnTo>
                          <a:lnTo>
                            <a:pt x="2080947" y="1059657"/>
                          </a:lnTo>
                          <a:lnTo>
                            <a:pt x="2080947" y="914401"/>
                          </a:lnTo>
                          <a:close/>
                          <a:moveTo>
                            <a:pt x="1648618" y="914401"/>
                          </a:moveTo>
                          <a:lnTo>
                            <a:pt x="1648618" y="1059657"/>
                          </a:lnTo>
                          <a:lnTo>
                            <a:pt x="1786730" y="1059657"/>
                          </a:lnTo>
                          <a:lnTo>
                            <a:pt x="1786730" y="914401"/>
                          </a:lnTo>
                          <a:close/>
                          <a:moveTo>
                            <a:pt x="1013619" y="908052"/>
                          </a:moveTo>
                          <a:lnTo>
                            <a:pt x="1013619" y="1053308"/>
                          </a:lnTo>
                          <a:lnTo>
                            <a:pt x="1151731" y="1053308"/>
                          </a:lnTo>
                          <a:lnTo>
                            <a:pt x="1151731" y="908052"/>
                          </a:lnTo>
                          <a:close/>
                          <a:moveTo>
                            <a:pt x="719403" y="908052"/>
                          </a:moveTo>
                          <a:lnTo>
                            <a:pt x="719403" y="1053308"/>
                          </a:lnTo>
                          <a:lnTo>
                            <a:pt x="857515" y="1053308"/>
                          </a:lnTo>
                          <a:lnTo>
                            <a:pt x="857515" y="908052"/>
                          </a:lnTo>
                          <a:close/>
                          <a:moveTo>
                            <a:pt x="425186" y="908052"/>
                          </a:moveTo>
                          <a:lnTo>
                            <a:pt x="425186" y="1053308"/>
                          </a:lnTo>
                          <a:lnTo>
                            <a:pt x="563298" y="1053308"/>
                          </a:lnTo>
                          <a:lnTo>
                            <a:pt x="563298" y="908052"/>
                          </a:lnTo>
                          <a:close/>
                          <a:moveTo>
                            <a:pt x="130969" y="908052"/>
                          </a:moveTo>
                          <a:lnTo>
                            <a:pt x="130969" y="1053308"/>
                          </a:lnTo>
                          <a:lnTo>
                            <a:pt x="269081" y="1053308"/>
                          </a:lnTo>
                          <a:lnTo>
                            <a:pt x="269081" y="908052"/>
                          </a:lnTo>
                          <a:close/>
                          <a:moveTo>
                            <a:pt x="4048918" y="908051"/>
                          </a:moveTo>
                          <a:lnTo>
                            <a:pt x="4048918" y="1053307"/>
                          </a:lnTo>
                          <a:lnTo>
                            <a:pt x="4187030" y="1053307"/>
                          </a:lnTo>
                          <a:lnTo>
                            <a:pt x="4187030" y="908051"/>
                          </a:lnTo>
                          <a:close/>
                          <a:moveTo>
                            <a:pt x="3754702" y="908051"/>
                          </a:moveTo>
                          <a:lnTo>
                            <a:pt x="3754702" y="1053307"/>
                          </a:lnTo>
                          <a:lnTo>
                            <a:pt x="3892814" y="1053307"/>
                          </a:lnTo>
                          <a:lnTo>
                            <a:pt x="3892814" y="908051"/>
                          </a:lnTo>
                          <a:close/>
                          <a:moveTo>
                            <a:pt x="3460485" y="908051"/>
                          </a:moveTo>
                          <a:lnTo>
                            <a:pt x="3460485" y="1053307"/>
                          </a:lnTo>
                          <a:lnTo>
                            <a:pt x="3598597" y="1053307"/>
                          </a:lnTo>
                          <a:lnTo>
                            <a:pt x="3598597" y="908051"/>
                          </a:lnTo>
                          <a:close/>
                          <a:moveTo>
                            <a:pt x="3166268" y="908051"/>
                          </a:moveTo>
                          <a:lnTo>
                            <a:pt x="3166268" y="1053307"/>
                          </a:lnTo>
                          <a:lnTo>
                            <a:pt x="3304380" y="1053307"/>
                          </a:lnTo>
                          <a:lnTo>
                            <a:pt x="3304380" y="908051"/>
                          </a:lnTo>
                          <a:close/>
                          <a:moveTo>
                            <a:pt x="2066401" y="174220"/>
                          </a:moveTo>
                          <a:lnTo>
                            <a:pt x="2066401" y="370952"/>
                          </a:lnTo>
                          <a:lnTo>
                            <a:pt x="1869669" y="370952"/>
                          </a:lnTo>
                          <a:lnTo>
                            <a:pt x="1869669" y="556148"/>
                          </a:lnTo>
                          <a:lnTo>
                            <a:pt x="2066401" y="556148"/>
                          </a:lnTo>
                          <a:lnTo>
                            <a:pt x="2066401" y="752880"/>
                          </a:lnTo>
                          <a:lnTo>
                            <a:pt x="2251597" y="752880"/>
                          </a:lnTo>
                          <a:lnTo>
                            <a:pt x="2251597" y="556148"/>
                          </a:lnTo>
                          <a:lnTo>
                            <a:pt x="2448329" y="556148"/>
                          </a:lnTo>
                          <a:lnTo>
                            <a:pt x="2448329" y="370952"/>
                          </a:lnTo>
                          <a:lnTo>
                            <a:pt x="2251597" y="370952"/>
                          </a:lnTo>
                          <a:lnTo>
                            <a:pt x="2251597" y="174220"/>
                          </a:lnTo>
                          <a:close/>
                          <a:moveTo>
                            <a:pt x="1360701" y="0"/>
                          </a:moveTo>
                          <a:lnTo>
                            <a:pt x="2957298" y="0"/>
                          </a:lnTo>
                          <a:lnTo>
                            <a:pt x="2957298" y="2320924"/>
                          </a:lnTo>
                          <a:lnTo>
                            <a:pt x="3035299" y="2320924"/>
                          </a:lnTo>
                          <a:lnTo>
                            <a:pt x="3035299" y="482600"/>
                          </a:lnTo>
                          <a:lnTo>
                            <a:pt x="4317999" y="482600"/>
                          </a:lnTo>
                          <a:lnTo>
                            <a:pt x="4317999" y="2463800"/>
                          </a:lnTo>
                          <a:lnTo>
                            <a:pt x="3035299" y="2463800"/>
                          </a:lnTo>
                          <a:lnTo>
                            <a:pt x="3035299" y="2463799"/>
                          </a:lnTo>
                          <a:lnTo>
                            <a:pt x="2957298" y="2463799"/>
                          </a:lnTo>
                          <a:lnTo>
                            <a:pt x="2957298" y="2463800"/>
                          </a:lnTo>
                          <a:lnTo>
                            <a:pt x="1360701" y="2463800"/>
                          </a:lnTo>
                          <a:lnTo>
                            <a:pt x="1360701" y="2463799"/>
                          </a:lnTo>
                          <a:lnTo>
                            <a:pt x="1282700" y="2463799"/>
                          </a:lnTo>
                          <a:lnTo>
                            <a:pt x="1282700" y="2463801"/>
                          </a:lnTo>
                          <a:lnTo>
                            <a:pt x="0" y="2463801"/>
                          </a:lnTo>
                          <a:lnTo>
                            <a:pt x="0" y="482601"/>
                          </a:lnTo>
                          <a:lnTo>
                            <a:pt x="1282700" y="482601"/>
                          </a:lnTo>
                          <a:lnTo>
                            <a:pt x="1282700" y="2320924"/>
                          </a:lnTo>
                          <a:lnTo>
                            <a:pt x="1360701" y="2320924"/>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nvGrpSpPr>
                <p:cNvPr id="28" name="Group 27"/>
                <p:cNvGrpSpPr/>
                <p:nvPr/>
              </p:nvGrpSpPr>
              <p:grpSpPr>
                <a:xfrm>
                  <a:off x="4131640" y="3515630"/>
                  <a:ext cx="1374308" cy="1451296"/>
                  <a:chOff x="4131640" y="3515630"/>
                  <a:chExt cx="1374308" cy="1451296"/>
                </a:xfrm>
              </p:grpSpPr>
              <p:sp>
                <p:nvSpPr>
                  <p:cNvPr id="64" name="Freeform 63"/>
                  <p:cNvSpPr/>
                  <p:nvPr/>
                </p:nvSpPr>
                <p:spPr>
                  <a:xfrm rot="14400000" flipH="1">
                    <a:off x="4904094" y="3463157"/>
                    <a:ext cx="549381" cy="654327"/>
                  </a:xfrm>
                  <a:custGeom>
                    <a:avLst/>
                    <a:gdLst>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591793 h 2233159"/>
                      <a:gd name="connsiteX18" fmla="*/ 1303641 w 1657809"/>
                      <a:gd name="connsiteY18" fmla="*/ 432034 h 2233159"/>
                      <a:gd name="connsiteX19" fmla="*/ 1155585 w 1657809"/>
                      <a:gd name="connsiteY19" fmla="*/ 432034 h 2233159"/>
                      <a:gd name="connsiteX20" fmla="*/ 1303641 w 1657809"/>
                      <a:gd name="connsiteY20" fmla="*/ 177306 h 2233159"/>
                      <a:gd name="connsiteX21" fmla="*/ 1303641 w 1657809"/>
                      <a:gd name="connsiteY21" fmla="*/ 171728 h 2233159"/>
                      <a:gd name="connsiteX22" fmla="*/ 1306883 w 1657809"/>
                      <a:gd name="connsiteY22" fmla="*/ 171728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432034 h 2233159"/>
                      <a:gd name="connsiteX18" fmla="*/ 1155585 w 1657809"/>
                      <a:gd name="connsiteY18" fmla="*/ 432034 h 2233159"/>
                      <a:gd name="connsiteX19" fmla="*/ 1303641 w 1657809"/>
                      <a:gd name="connsiteY19" fmla="*/ 177306 h 2233159"/>
                      <a:gd name="connsiteX20" fmla="*/ 1303641 w 1657809"/>
                      <a:gd name="connsiteY20" fmla="*/ 171728 h 2233159"/>
                      <a:gd name="connsiteX21" fmla="*/ 1306883 w 1657809"/>
                      <a:gd name="connsiteY21" fmla="*/ 171728 h 2233159"/>
                      <a:gd name="connsiteX22" fmla="*/ 1406697 w 1657809"/>
                      <a:gd name="connsiteY22"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2 w 1657809"/>
                      <a:gd name="connsiteY15" fmla="*/ 591793 h 2233159"/>
                      <a:gd name="connsiteX16" fmla="*/ 1303641 w 1657809"/>
                      <a:gd name="connsiteY16" fmla="*/ 432034 h 2233159"/>
                      <a:gd name="connsiteX17" fmla="*/ 1155585 w 1657809"/>
                      <a:gd name="connsiteY17" fmla="*/ 432034 h 2233159"/>
                      <a:gd name="connsiteX18" fmla="*/ 1303641 w 1657809"/>
                      <a:gd name="connsiteY18" fmla="*/ 177306 h 2233159"/>
                      <a:gd name="connsiteX19" fmla="*/ 1303641 w 1657809"/>
                      <a:gd name="connsiteY19" fmla="*/ 171728 h 2233159"/>
                      <a:gd name="connsiteX20" fmla="*/ 1306883 w 1657809"/>
                      <a:gd name="connsiteY20" fmla="*/ 171728 h 2233159"/>
                      <a:gd name="connsiteX21" fmla="*/ 1406697 w 1657809"/>
                      <a:gd name="connsiteY21"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1 w 1657809"/>
                      <a:gd name="connsiteY15" fmla="*/ 432034 h 2233159"/>
                      <a:gd name="connsiteX16" fmla="*/ 1155585 w 1657809"/>
                      <a:gd name="connsiteY16" fmla="*/ 432034 h 2233159"/>
                      <a:gd name="connsiteX17" fmla="*/ 1303641 w 1657809"/>
                      <a:gd name="connsiteY17" fmla="*/ 177306 h 2233159"/>
                      <a:gd name="connsiteX18" fmla="*/ 1303641 w 1657809"/>
                      <a:gd name="connsiteY18" fmla="*/ 171728 h 2233159"/>
                      <a:gd name="connsiteX19" fmla="*/ 1306883 w 1657809"/>
                      <a:gd name="connsiteY19" fmla="*/ 171728 h 2233159"/>
                      <a:gd name="connsiteX20" fmla="*/ 1406697 w 1657809"/>
                      <a:gd name="connsiteY20"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306883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18" fmla="*/ 1306883 w 1657809"/>
                      <a:gd name="connsiteY18" fmla="*/ 0 h 2061431"/>
                      <a:gd name="connsiteX0" fmla="*/ 1303641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0" fmla="*/ 1303641 w 1657809"/>
                      <a:gd name="connsiteY0" fmla="*/ 5578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0" fmla="*/ 1155585 w 1657809"/>
                      <a:gd name="connsiteY0" fmla="*/ 260306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0" fmla="*/ 1155585 w 1657809"/>
                      <a:gd name="connsiteY0" fmla="*/ 260306 h 2061431"/>
                      <a:gd name="connsiteX1" fmla="*/ 1506511 w 1657809"/>
                      <a:gd name="connsiteY1" fmla="*/ 0 h 2061431"/>
                      <a:gd name="connsiteX2" fmla="*/ 1509752 w 1657809"/>
                      <a:gd name="connsiteY2" fmla="*/ 0 h 2061431"/>
                      <a:gd name="connsiteX3" fmla="*/ 1657809 w 1657809"/>
                      <a:gd name="connsiteY3" fmla="*/ 260306 h 2061431"/>
                      <a:gd name="connsiteX4" fmla="*/ 1512244 w 1657809"/>
                      <a:gd name="connsiteY4" fmla="*/ 260306 h 2061431"/>
                      <a:gd name="connsiteX5" fmla="*/ 1511936 w 1657809"/>
                      <a:gd name="connsiteY5" fmla="*/ 1496637 h 2061431"/>
                      <a:gd name="connsiteX6" fmla="*/ 1391793 w 1657809"/>
                      <a:gd name="connsiteY6" fmla="*/ 1502704 h 2061431"/>
                      <a:gd name="connsiteX7" fmla="*/ 226395 w 1657809"/>
                      <a:gd name="connsiteY7" fmla="*/ 1989926 h 2061431"/>
                      <a:gd name="connsiteX8" fmla="*/ 147721 w 1657809"/>
                      <a:gd name="connsiteY8" fmla="*/ 2061431 h 2061431"/>
                      <a:gd name="connsiteX9" fmla="*/ 0 w 1657809"/>
                      <a:gd name="connsiteY9" fmla="*/ 1913710 h 2061431"/>
                      <a:gd name="connsiteX10" fmla="*/ 93510 w 1657809"/>
                      <a:gd name="connsiteY10" fmla="*/ 1828722 h 2061431"/>
                      <a:gd name="connsiteX11" fmla="*/ 1191584 w 1657809"/>
                      <a:gd name="connsiteY11" fmla="*/ 1319883 h 2061431"/>
                      <a:gd name="connsiteX12" fmla="*/ 1303642 w 1657809"/>
                      <a:gd name="connsiteY12" fmla="*/ 1304213 h 2061431"/>
                      <a:gd name="connsiteX13" fmla="*/ 1303641 w 1657809"/>
                      <a:gd name="connsiteY13" fmla="*/ 260306 h 2061431"/>
                      <a:gd name="connsiteX14" fmla="*/ 1155585 w 1657809"/>
                      <a:gd name="connsiteY14" fmla="*/ 260306 h 2061431"/>
                      <a:gd name="connsiteX0" fmla="*/ 1155585 w 1657809"/>
                      <a:gd name="connsiteY0" fmla="*/ 260306 h 2061431"/>
                      <a:gd name="connsiteX1" fmla="*/ 1506511 w 1657809"/>
                      <a:gd name="connsiteY1" fmla="*/ 0 h 2061431"/>
                      <a:gd name="connsiteX2" fmla="*/ 1657809 w 1657809"/>
                      <a:gd name="connsiteY2" fmla="*/ 260306 h 2061431"/>
                      <a:gd name="connsiteX3" fmla="*/ 1512244 w 1657809"/>
                      <a:gd name="connsiteY3" fmla="*/ 260306 h 2061431"/>
                      <a:gd name="connsiteX4" fmla="*/ 1511936 w 1657809"/>
                      <a:gd name="connsiteY4" fmla="*/ 1496637 h 2061431"/>
                      <a:gd name="connsiteX5" fmla="*/ 1391793 w 1657809"/>
                      <a:gd name="connsiteY5" fmla="*/ 1502704 h 2061431"/>
                      <a:gd name="connsiteX6" fmla="*/ 226395 w 1657809"/>
                      <a:gd name="connsiteY6" fmla="*/ 1989926 h 2061431"/>
                      <a:gd name="connsiteX7" fmla="*/ 147721 w 1657809"/>
                      <a:gd name="connsiteY7" fmla="*/ 2061431 h 2061431"/>
                      <a:gd name="connsiteX8" fmla="*/ 0 w 1657809"/>
                      <a:gd name="connsiteY8" fmla="*/ 1913710 h 2061431"/>
                      <a:gd name="connsiteX9" fmla="*/ 93510 w 1657809"/>
                      <a:gd name="connsiteY9" fmla="*/ 1828722 h 2061431"/>
                      <a:gd name="connsiteX10" fmla="*/ 1191584 w 1657809"/>
                      <a:gd name="connsiteY10" fmla="*/ 1319883 h 2061431"/>
                      <a:gd name="connsiteX11" fmla="*/ 1303642 w 1657809"/>
                      <a:gd name="connsiteY11" fmla="*/ 1304213 h 2061431"/>
                      <a:gd name="connsiteX12" fmla="*/ 1303641 w 1657809"/>
                      <a:gd name="connsiteY12" fmla="*/ 260306 h 2061431"/>
                      <a:gd name="connsiteX13" fmla="*/ 1155585 w 1657809"/>
                      <a:gd name="connsiteY13" fmla="*/ 260306 h 2061431"/>
                      <a:gd name="connsiteX0" fmla="*/ 1155585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12" fmla="*/ 1155585 w 1657809"/>
                      <a:gd name="connsiteY12" fmla="*/ 0 h 1801125"/>
                      <a:gd name="connsiteX0" fmla="*/ 1303641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0" fmla="*/ 1303641 w 1512244"/>
                      <a:gd name="connsiteY0" fmla="*/ 0 h 1801125"/>
                      <a:gd name="connsiteX1" fmla="*/ 1512244 w 1512244"/>
                      <a:gd name="connsiteY1" fmla="*/ 0 h 1801125"/>
                      <a:gd name="connsiteX2" fmla="*/ 1511936 w 1512244"/>
                      <a:gd name="connsiteY2" fmla="*/ 1236331 h 1801125"/>
                      <a:gd name="connsiteX3" fmla="*/ 1391793 w 1512244"/>
                      <a:gd name="connsiteY3" fmla="*/ 1242398 h 1801125"/>
                      <a:gd name="connsiteX4" fmla="*/ 226395 w 1512244"/>
                      <a:gd name="connsiteY4" fmla="*/ 1729620 h 1801125"/>
                      <a:gd name="connsiteX5" fmla="*/ 147721 w 1512244"/>
                      <a:gd name="connsiteY5" fmla="*/ 1801125 h 1801125"/>
                      <a:gd name="connsiteX6" fmla="*/ 0 w 1512244"/>
                      <a:gd name="connsiteY6" fmla="*/ 1653404 h 1801125"/>
                      <a:gd name="connsiteX7" fmla="*/ 93510 w 1512244"/>
                      <a:gd name="connsiteY7" fmla="*/ 1568416 h 1801125"/>
                      <a:gd name="connsiteX8" fmla="*/ 1191584 w 1512244"/>
                      <a:gd name="connsiteY8" fmla="*/ 1059577 h 1801125"/>
                      <a:gd name="connsiteX9" fmla="*/ 1303642 w 1512244"/>
                      <a:gd name="connsiteY9" fmla="*/ 1043907 h 1801125"/>
                      <a:gd name="connsiteX10" fmla="*/ 1303641 w 1512244"/>
                      <a:gd name="connsiteY10" fmla="*/ 0 h 180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2244" h="1801125">
                        <a:moveTo>
                          <a:pt x="1303641" y="0"/>
                        </a:moveTo>
                        <a:lnTo>
                          <a:pt x="1512244" y="0"/>
                        </a:lnTo>
                        <a:cubicBezTo>
                          <a:pt x="1509704" y="285883"/>
                          <a:pt x="1510239" y="989351"/>
                          <a:pt x="1511936" y="1236331"/>
                        </a:cubicBezTo>
                        <a:lnTo>
                          <a:pt x="1391793" y="1242398"/>
                        </a:lnTo>
                        <a:cubicBezTo>
                          <a:pt x="951474" y="1287114"/>
                          <a:pt x="549841" y="1462690"/>
                          <a:pt x="226395" y="1729620"/>
                        </a:cubicBezTo>
                        <a:lnTo>
                          <a:pt x="147721" y="1801125"/>
                        </a:lnTo>
                        <a:lnTo>
                          <a:pt x="0" y="1653404"/>
                        </a:lnTo>
                        <a:lnTo>
                          <a:pt x="93510" y="1568416"/>
                        </a:lnTo>
                        <a:cubicBezTo>
                          <a:pt x="403608" y="1312500"/>
                          <a:pt x="779298" y="1133222"/>
                          <a:pt x="1191584" y="1059577"/>
                        </a:cubicBezTo>
                        <a:lnTo>
                          <a:pt x="1303642" y="1043907"/>
                        </a:lnTo>
                        <a:cubicBezTo>
                          <a:pt x="1303642" y="695938"/>
                          <a:pt x="1303641" y="347969"/>
                          <a:pt x="1303641" y="0"/>
                        </a:cubicBezTo>
                        <a:close/>
                      </a:path>
                    </a:pathLst>
                  </a:custGeom>
                  <a:solidFill>
                    <a:srgbClr val="DF6447"/>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nvGrpSpPr>
                  <p:cNvPr id="65" name="Group 64"/>
                  <p:cNvGrpSpPr/>
                  <p:nvPr/>
                </p:nvGrpSpPr>
                <p:grpSpPr>
                  <a:xfrm>
                    <a:off x="4131640" y="3961805"/>
                    <a:ext cx="1008198" cy="1005121"/>
                    <a:chOff x="4131640" y="3961805"/>
                    <a:chExt cx="1008198" cy="1005121"/>
                  </a:xfrm>
                </p:grpSpPr>
                <p:grpSp>
                  <p:nvGrpSpPr>
                    <p:cNvPr id="66" name="Group 65"/>
                    <p:cNvGrpSpPr/>
                    <p:nvPr/>
                  </p:nvGrpSpPr>
                  <p:grpSpPr>
                    <a:xfrm rot="14400000" flipH="1">
                      <a:off x="4133178" y="3960267"/>
                      <a:ext cx="1005121" cy="1008198"/>
                      <a:chOff x="4037890" y="1259279"/>
                      <a:chExt cx="1068219" cy="1071490"/>
                    </a:xfrm>
                  </p:grpSpPr>
                  <p:sp>
                    <p:nvSpPr>
                      <p:cNvPr id="68" name="Rounded Rectangle 2"/>
                      <p:cNvSpPr/>
                      <p:nvPr/>
                    </p:nvSpPr>
                    <p:spPr>
                      <a:xfrm>
                        <a:off x="4037890" y="1259279"/>
                        <a:ext cx="1068219" cy="1071490"/>
                      </a:xfrm>
                      <a:custGeom>
                        <a:avLst/>
                        <a:gdLst>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178040 w 1068219"/>
                          <a:gd name="connsiteY6" fmla="*/ 1068219 h 1068219"/>
                          <a:gd name="connsiteX7" fmla="*/ 0 w 1068219"/>
                          <a:gd name="connsiteY7" fmla="*/ 890179 h 1068219"/>
                          <a:gd name="connsiteX8" fmla="*/ 0 w 1068219"/>
                          <a:gd name="connsiteY8"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484104 w 1068219"/>
                          <a:gd name="connsiteY6" fmla="*/ 1066727 h 1068219"/>
                          <a:gd name="connsiteX7" fmla="*/ 178040 w 1068219"/>
                          <a:gd name="connsiteY7" fmla="*/ 1068219 h 1068219"/>
                          <a:gd name="connsiteX8" fmla="*/ 0 w 1068219"/>
                          <a:gd name="connsiteY8" fmla="*/ 890179 h 1068219"/>
                          <a:gd name="connsiteX9" fmla="*/ 0 w 1068219"/>
                          <a:gd name="connsiteY9"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643648 w 1068219"/>
                          <a:gd name="connsiteY6" fmla="*/ 1064346 h 1068219"/>
                          <a:gd name="connsiteX7" fmla="*/ 484104 w 1068219"/>
                          <a:gd name="connsiteY7" fmla="*/ 1066727 h 1068219"/>
                          <a:gd name="connsiteX8" fmla="*/ 178040 w 1068219"/>
                          <a:gd name="connsiteY8" fmla="*/ 1068219 h 1068219"/>
                          <a:gd name="connsiteX9" fmla="*/ 0 w 1068219"/>
                          <a:gd name="connsiteY9" fmla="*/ 890179 h 1068219"/>
                          <a:gd name="connsiteX10" fmla="*/ 0 w 1068219"/>
                          <a:gd name="connsiteY10" fmla="*/ 178040 h 1068219"/>
                          <a:gd name="connsiteX0" fmla="*/ 484104 w 1068219"/>
                          <a:gd name="connsiteY0" fmla="*/ 1066727 h 1158167"/>
                          <a:gd name="connsiteX1" fmla="*/ 178040 w 1068219"/>
                          <a:gd name="connsiteY1" fmla="*/ 1068219 h 1158167"/>
                          <a:gd name="connsiteX2" fmla="*/ 0 w 1068219"/>
                          <a:gd name="connsiteY2" fmla="*/ 890179 h 1158167"/>
                          <a:gd name="connsiteX3" fmla="*/ 0 w 1068219"/>
                          <a:gd name="connsiteY3" fmla="*/ 178040 h 1158167"/>
                          <a:gd name="connsiteX4" fmla="*/ 178040 w 1068219"/>
                          <a:gd name="connsiteY4" fmla="*/ 0 h 1158167"/>
                          <a:gd name="connsiteX5" fmla="*/ 890179 w 1068219"/>
                          <a:gd name="connsiteY5" fmla="*/ 0 h 1158167"/>
                          <a:gd name="connsiteX6" fmla="*/ 1068219 w 1068219"/>
                          <a:gd name="connsiteY6" fmla="*/ 178040 h 1158167"/>
                          <a:gd name="connsiteX7" fmla="*/ 1068219 w 1068219"/>
                          <a:gd name="connsiteY7" fmla="*/ 890179 h 1158167"/>
                          <a:gd name="connsiteX8" fmla="*/ 890179 w 1068219"/>
                          <a:gd name="connsiteY8" fmla="*/ 1068219 h 1158167"/>
                          <a:gd name="connsiteX9" fmla="*/ 643648 w 1068219"/>
                          <a:gd name="connsiteY9" fmla="*/ 1064346 h 1158167"/>
                          <a:gd name="connsiteX10" fmla="*/ 575544 w 1068219"/>
                          <a:gd name="connsiteY10" fmla="*/ 1158167 h 1158167"/>
                          <a:gd name="connsiteX0" fmla="*/ 484104 w 1068219"/>
                          <a:gd name="connsiteY0" fmla="*/ 1066727 h 1068219"/>
                          <a:gd name="connsiteX1" fmla="*/ 178040 w 1068219"/>
                          <a:gd name="connsiteY1" fmla="*/ 1068219 h 1068219"/>
                          <a:gd name="connsiteX2" fmla="*/ 0 w 1068219"/>
                          <a:gd name="connsiteY2" fmla="*/ 890179 h 1068219"/>
                          <a:gd name="connsiteX3" fmla="*/ 0 w 1068219"/>
                          <a:gd name="connsiteY3" fmla="*/ 178040 h 1068219"/>
                          <a:gd name="connsiteX4" fmla="*/ 178040 w 1068219"/>
                          <a:gd name="connsiteY4" fmla="*/ 0 h 1068219"/>
                          <a:gd name="connsiteX5" fmla="*/ 890179 w 1068219"/>
                          <a:gd name="connsiteY5" fmla="*/ 0 h 1068219"/>
                          <a:gd name="connsiteX6" fmla="*/ 1068219 w 1068219"/>
                          <a:gd name="connsiteY6" fmla="*/ 178040 h 1068219"/>
                          <a:gd name="connsiteX7" fmla="*/ 1068219 w 1068219"/>
                          <a:gd name="connsiteY7" fmla="*/ 890179 h 1068219"/>
                          <a:gd name="connsiteX8" fmla="*/ 890179 w 1068219"/>
                          <a:gd name="connsiteY8" fmla="*/ 1068219 h 1068219"/>
                          <a:gd name="connsiteX9" fmla="*/ 643648 w 1068219"/>
                          <a:gd name="connsiteY9" fmla="*/ 1064346 h 1068219"/>
                          <a:gd name="connsiteX0" fmla="*/ 484104 w 1068219"/>
                          <a:gd name="connsiteY0" fmla="*/ 1066727 h 1071490"/>
                          <a:gd name="connsiteX1" fmla="*/ 178040 w 1068219"/>
                          <a:gd name="connsiteY1" fmla="*/ 1068219 h 1071490"/>
                          <a:gd name="connsiteX2" fmla="*/ 0 w 1068219"/>
                          <a:gd name="connsiteY2" fmla="*/ 890179 h 1071490"/>
                          <a:gd name="connsiteX3" fmla="*/ 0 w 1068219"/>
                          <a:gd name="connsiteY3" fmla="*/ 178040 h 1071490"/>
                          <a:gd name="connsiteX4" fmla="*/ 178040 w 1068219"/>
                          <a:gd name="connsiteY4" fmla="*/ 0 h 1071490"/>
                          <a:gd name="connsiteX5" fmla="*/ 890179 w 1068219"/>
                          <a:gd name="connsiteY5" fmla="*/ 0 h 1071490"/>
                          <a:gd name="connsiteX6" fmla="*/ 1068219 w 1068219"/>
                          <a:gd name="connsiteY6" fmla="*/ 178040 h 1071490"/>
                          <a:gd name="connsiteX7" fmla="*/ 1068219 w 1068219"/>
                          <a:gd name="connsiteY7" fmla="*/ 890179 h 1071490"/>
                          <a:gd name="connsiteX8" fmla="*/ 890179 w 1068219"/>
                          <a:gd name="connsiteY8" fmla="*/ 1068219 h 1071490"/>
                          <a:gd name="connsiteX9" fmla="*/ 641267 w 1068219"/>
                          <a:gd name="connsiteY9" fmla="*/ 1071490 h 107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219" h="1071490">
                            <a:moveTo>
                              <a:pt x="484104" y="1066727"/>
                            </a:moveTo>
                            <a:lnTo>
                              <a:pt x="178040" y="1068219"/>
                            </a:lnTo>
                            <a:cubicBezTo>
                              <a:pt x="79711" y="1068219"/>
                              <a:pt x="0" y="988508"/>
                              <a:pt x="0" y="890179"/>
                            </a:cubicBezTo>
                            <a:lnTo>
                              <a:pt x="0" y="178040"/>
                            </a:lnTo>
                            <a:cubicBezTo>
                              <a:pt x="0" y="79711"/>
                              <a:pt x="79711" y="0"/>
                              <a:pt x="178040" y="0"/>
                            </a:cubicBezTo>
                            <a:lnTo>
                              <a:pt x="890179" y="0"/>
                            </a:lnTo>
                            <a:cubicBezTo>
                              <a:pt x="988508" y="0"/>
                              <a:pt x="1068219" y="79711"/>
                              <a:pt x="1068219" y="178040"/>
                            </a:cubicBezTo>
                            <a:lnTo>
                              <a:pt x="1068219" y="890179"/>
                            </a:lnTo>
                            <a:cubicBezTo>
                              <a:pt x="1068219" y="988508"/>
                              <a:pt x="988508" y="1068219"/>
                              <a:pt x="890179" y="1068219"/>
                            </a:cubicBezTo>
                            <a:lnTo>
                              <a:pt x="641267" y="1071490"/>
                            </a:lnTo>
                          </a:path>
                        </a:pathLst>
                      </a:custGeom>
                      <a:noFill/>
                      <a:ln w="63500">
                        <a:solidFill>
                          <a:srgbClr val="DF644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sp>
                    <p:nvSpPr>
                      <p:cNvPr id="69" name="Rounded Rectangle 68"/>
                      <p:cNvSpPr/>
                      <p:nvPr/>
                    </p:nvSpPr>
                    <p:spPr>
                      <a:xfrm>
                        <a:off x="4150580" y="1371970"/>
                        <a:ext cx="842836" cy="842836"/>
                      </a:xfrm>
                      <a:prstGeom prst="roundRect">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sp>
                  <p:nvSpPr>
                    <p:cNvPr id="67" name="Freeform 66"/>
                    <p:cNvSpPr/>
                    <p:nvPr/>
                  </p:nvSpPr>
                  <p:spPr>
                    <a:xfrm>
                      <a:off x="4373775" y="4192040"/>
                      <a:ext cx="523928" cy="544654"/>
                    </a:xfrm>
                    <a:custGeom>
                      <a:avLst/>
                      <a:gdLst>
                        <a:gd name="connsiteX0" fmla="*/ 176175 w 385893"/>
                        <a:gd name="connsiteY0" fmla="*/ 247312 h 401159"/>
                        <a:gd name="connsiteX1" fmla="*/ 212266 w 385893"/>
                        <a:gd name="connsiteY1" fmla="*/ 247312 h 401159"/>
                        <a:gd name="connsiteX2" fmla="*/ 212266 w 385893"/>
                        <a:gd name="connsiteY2" fmla="*/ 372935 h 401159"/>
                        <a:gd name="connsiteX3" fmla="*/ 241416 w 385893"/>
                        <a:gd name="connsiteY3" fmla="*/ 372935 h 401159"/>
                        <a:gd name="connsiteX4" fmla="*/ 241416 w 385893"/>
                        <a:gd name="connsiteY4" fmla="*/ 401159 h 401159"/>
                        <a:gd name="connsiteX5" fmla="*/ 147025 w 385893"/>
                        <a:gd name="connsiteY5" fmla="*/ 401159 h 401159"/>
                        <a:gd name="connsiteX6" fmla="*/ 147025 w 385893"/>
                        <a:gd name="connsiteY6" fmla="*/ 372935 h 401159"/>
                        <a:gd name="connsiteX7" fmla="*/ 176175 w 385893"/>
                        <a:gd name="connsiteY7" fmla="*/ 372935 h 401159"/>
                        <a:gd name="connsiteX8" fmla="*/ 156046 w 385893"/>
                        <a:gd name="connsiteY8" fmla="*/ 159400 h 401159"/>
                        <a:gd name="connsiteX9" fmla="*/ 338349 w 385893"/>
                        <a:gd name="connsiteY9" fmla="*/ 159400 h 401159"/>
                        <a:gd name="connsiteX10" fmla="*/ 358592 w 385893"/>
                        <a:gd name="connsiteY10" fmla="*/ 167498 h 401159"/>
                        <a:gd name="connsiteX11" fmla="*/ 382189 w 385893"/>
                        <a:gd name="connsiteY11" fmla="*/ 190285 h 401159"/>
                        <a:gd name="connsiteX12" fmla="*/ 381495 w 385893"/>
                        <a:gd name="connsiteY12" fmla="*/ 207636 h 401159"/>
                        <a:gd name="connsiteX13" fmla="*/ 357551 w 385893"/>
                        <a:gd name="connsiteY13" fmla="*/ 226607 h 401159"/>
                        <a:gd name="connsiteX14" fmla="*/ 338349 w 385893"/>
                        <a:gd name="connsiteY14" fmla="*/ 235051 h 401159"/>
                        <a:gd name="connsiteX15" fmla="*/ 156046 w 385893"/>
                        <a:gd name="connsiteY15" fmla="*/ 235051 h 401159"/>
                        <a:gd name="connsiteX16" fmla="*/ 143437 w 385893"/>
                        <a:gd name="connsiteY16" fmla="*/ 222443 h 401159"/>
                        <a:gd name="connsiteX17" fmla="*/ 143437 w 385893"/>
                        <a:gd name="connsiteY17" fmla="*/ 172009 h 401159"/>
                        <a:gd name="connsiteX18" fmla="*/ 156046 w 385893"/>
                        <a:gd name="connsiteY18" fmla="*/ 159400 h 401159"/>
                        <a:gd name="connsiteX19" fmla="*/ 47544 w 385893"/>
                        <a:gd name="connsiteY19" fmla="*/ 64084 h 401159"/>
                        <a:gd name="connsiteX20" fmla="*/ 229847 w 385893"/>
                        <a:gd name="connsiteY20" fmla="*/ 64084 h 401159"/>
                        <a:gd name="connsiteX21" fmla="*/ 242456 w 385893"/>
                        <a:gd name="connsiteY21" fmla="*/ 76693 h 401159"/>
                        <a:gd name="connsiteX22" fmla="*/ 242456 w 385893"/>
                        <a:gd name="connsiteY22" fmla="*/ 127127 h 401159"/>
                        <a:gd name="connsiteX23" fmla="*/ 229847 w 385893"/>
                        <a:gd name="connsiteY23" fmla="*/ 139735 h 401159"/>
                        <a:gd name="connsiteX24" fmla="*/ 47544 w 385893"/>
                        <a:gd name="connsiteY24" fmla="*/ 139735 h 401159"/>
                        <a:gd name="connsiteX25" fmla="*/ 28342 w 385893"/>
                        <a:gd name="connsiteY25" fmla="*/ 131291 h 401159"/>
                        <a:gd name="connsiteX26" fmla="*/ 4398 w 385893"/>
                        <a:gd name="connsiteY26" fmla="*/ 112320 h 401159"/>
                        <a:gd name="connsiteX27" fmla="*/ 3704 w 385893"/>
                        <a:gd name="connsiteY27" fmla="*/ 94969 h 401159"/>
                        <a:gd name="connsiteX28" fmla="*/ 27301 w 385893"/>
                        <a:gd name="connsiteY28" fmla="*/ 72182 h 401159"/>
                        <a:gd name="connsiteX29" fmla="*/ 47544 w 385893"/>
                        <a:gd name="connsiteY29" fmla="*/ 64084 h 401159"/>
                        <a:gd name="connsiteX30" fmla="*/ 194221 w 385893"/>
                        <a:gd name="connsiteY30" fmla="*/ 0 h 401159"/>
                        <a:gd name="connsiteX31" fmla="*/ 212266 w 385893"/>
                        <a:gd name="connsiteY31" fmla="*/ 18045 h 401159"/>
                        <a:gd name="connsiteX32" fmla="*/ 212266 w 385893"/>
                        <a:gd name="connsiteY32" fmla="*/ 51591 h 401159"/>
                        <a:gd name="connsiteX33" fmla="*/ 176175 w 385893"/>
                        <a:gd name="connsiteY33" fmla="*/ 51591 h 401159"/>
                        <a:gd name="connsiteX34" fmla="*/ 176175 w 385893"/>
                        <a:gd name="connsiteY34" fmla="*/ 18045 h 401159"/>
                        <a:gd name="connsiteX35" fmla="*/ 194221 w 385893"/>
                        <a:gd name="connsiteY35" fmla="*/ 0 h 401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85893" h="401159">
                          <a:moveTo>
                            <a:pt x="176175" y="247312"/>
                          </a:moveTo>
                          <a:lnTo>
                            <a:pt x="212266" y="247312"/>
                          </a:lnTo>
                          <a:lnTo>
                            <a:pt x="212266" y="372935"/>
                          </a:lnTo>
                          <a:lnTo>
                            <a:pt x="241416" y="372935"/>
                          </a:lnTo>
                          <a:lnTo>
                            <a:pt x="241416" y="401159"/>
                          </a:lnTo>
                          <a:lnTo>
                            <a:pt x="147025" y="401159"/>
                          </a:lnTo>
                          <a:lnTo>
                            <a:pt x="147025" y="372935"/>
                          </a:lnTo>
                          <a:lnTo>
                            <a:pt x="176175" y="372935"/>
                          </a:lnTo>
                          <a:close/>
                          <a:moveTo>
                            <a:pt x="156046" y="159400"/>
                          </a:moveTo>
                          <a:lnTo>
                            <a:pt x="338349" y="159400"/>
                          </a:lnTo>
                          <a:cubicBezTo>
                            <a:pt x="345312" y="159400"/>
                            <a:pt x="351651" y="160881"/>
                            <a:pt x="358592" y="167498"/>
                          </a:cubicBezTo>
                          <a:cubicBezTo>
                            <a:pt x="367162" y="175668"/>
                            <a:pt x="375943" y="183268"/>
                            <a:pt x="382189" y="190285"/>
                          </a:cubicBezTo>
                          <a:cubicBezTo>
                            <a:pt x="387465" y="196212"/>
                            <a:pt x="386990" y="202161"/>
                            <a:pt x="381495" y="207636"/>
                          </a:cubicBezTo>
                          <a:cubicBezTo>
                            <a:pt x="376001" y="213112"/>
                            <a:pt x="364265" y="221093"/>
                            <a:pt x="357551" y="226607"/>
                          </a:cubicBezTo>
                          <a:cubicBezTo>
                            <a:pt x="349916" y="232876"/>
                            <a:pt x="345312" y="235051"/>
                            <a:pt x="338349" y="235051"/>
                          </a:cubicBezTo>
                          <a:lnTo>
                            <a:pt x="156046" y="235051"/>
                          </a:lnTo>
                          <a:cubicBezTo>
                            <a:pt x="149082" y="235051"/>
                            <a:pt x="143437" y="229406"/>
                            <a:pt x="143437" y="222443"/>
                          </a:cubicBezTo>
                          <a:lnTo>
                            <a:pt x="143437" y="172009"/>
                          </a:lnTo>
                          <a:cubicBezTo>
                            <a:pt x="143437" y="165045"/>
                            <a:pt x="149082" y="159400"/>
                            <a:pt x="156046" y="159400"/>
                          </a:cubicBezTo>
                          <a:close/>
                          <a:moveTo>
                            <a:pt x="47544" y="64084"/>
                          </a:moveTo>
                          <a:lnTo>
                            <a:pt x="229847" y="64084"/>
                          </a:lnTo>
                          <a:cubicBezTo>
                            <a:pt x="236811" y="64084"/>
                            <a:pt x="242456" y="69729"/>
                            <a:pt x="242456" y="76693"/>
                          </a:cubicBezTo>
                          <a:lnTo>
                            <a:pt x="242456" y="127127"/>
                          </a:lnTo>
                          <a:cubicBezTo>
                            <a:pt x="242456" y="134090"/>
                            <a:pt x="236811" y="139735"/>
                            <a:pt x="229847" y="139735"/>
                          </a:cubicBezTo>
                          <a:lnTo>
                            <a:pt x="47544" y="139735"/>
                          </a:lnTo>
                          <a:cubicBezTo>
                            <a:pt x="40581" y="139735"/>
                            <a:pt x="35977" y="137560"/>
                            <a:pt x="28342" y="131291"/>
                          </a:cubicBezTo>
                          <a:cubicBezTo>
                            <a:pt x="21628" y="125777"/>
                            <a:pt x="9892" y="117796"/>
                            <a:pt x="4398" y="112320"/>
                          </a:cubicBezTo>
                          <a:cubicBezTo>
                            <a:pt x="-1097" y="106845"/>
                            <a:pt x="-1572" y="100896"/>
                            <a:pt x="3704" y="94969"/>
                          </a:cubicBezTo>
                          <a:cubicBezTo>
                            <a:pt x="9950" y="87952"/>
                            <a:pt x="18731" y="80352"/>
                            <a:pt x="27301" y="72182"/>
                          </a:cubicBezTo>
                          <a:cubicBezTo>
                            <a:pt x="34242" y="65565"/>
                            <a:pt x="40581" y="64084"/>
                            <a:pt x="47544" y="64084"/>
                          </a:cubicBezTo>
                          <a:close/>
                          <a:moveTo>
                            <a:pt x="194221" y="0"/>
                          </a:moveTo>
                          <a:cubicBezTo>
                            <a:pt x="204187" y="0"/>
                            <a:pt x="212266" y="8079"/>
                            <a:pt x="212266" y="18045"/>
                          </a:cubicBezTo>
                          <a:lnTo>
                            <a:pt x="212266" y="51591"/>
                          </a:lnTo>
                          <a:lnTo>
                            <a:pt x="176175" y="51591"/>
                          </a:lnTo>
                          <a:lnTo>
                            <a:pt x="176175" y="18045"/>
                          </a:lnTo>
                          <a:cubicBezTo>
                            <a:pt x="176175" y="8079"/>
                            <a:pt x="184254" y="0"/>
                            <a:pt x="194221"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grpSp>
              <p:nvGrpSpPr>
                <p:cNvPr id="29" name="Group 28"/>
                <p:cNvGrpSpPr/>
                <p:nvPr/>
              </p:nvGrpSpPr>
              <p:grpSpPr>
                <a:xfrm>
                  <a:off x="5551265" y="4148621"/>
                  <a:ext cx="1089469" cy="1638577"/>
                  <a:chOff x="5551265" y="4148621"/>
                  <a:chExt cx="1089469" cy="1638577"/>
                </a:xfrm>
              </p:grpSpPr>
              <p:sp>
                <p:nvSpPr>
                  <p:cNvPr id="59" name="Freeform 58"/>
                  <p:cNvSpPr/>
                  <p:nvPr/>
                </p:nvSpPr>
                <p:spPr>
                  <a:xfrm rot="10800000" flipH="1">
                    <a:off x="5551265" y="4148621"/>
                    <a:ext cx="549381" cy="654327"/>
                  </a:xfrm>
                  <a:custGeom>
                    <a:avLst/>
                    <a:gdLst>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591793 h 2233159"/>
                      <a:gd name="connsiteX18" fmla="*/ 1303641 w 1657809"/>
                      <a:gd name="connsiteY18" fmla="*/ 432034 h 2233159"/>
                      <a:gd name="connsiteX19" fmla="*/ 1155585 w 1657809"/>
                      <a:gd name="connsiteY19" fmla="*/ 432034 h 2233159"/>
                      <a:gd name="connsiteX20" fmla="*/ 1303641 w 1657809"/>
                      <a:gd name="connsiteY20" fmla="*/ 177306 h 2233159"/>
                      <a:gd name="connsiteX21" fmla="*/ 1303641 w 1657809"/>
                      <a:gd name="connsiteY21" fmla="*/ 171728 h 2233159"/>
                      <a:gd name="connsiteX22" fmla="*/ 1306883 w 1657809"/>
                      <a:gd name="connsiteY22" fmla="*/ 171728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432034 h 2233159"/>
                      <a:gd name="connsiteX18" fmla="*/ 1155585 w 1657809"/>
                      <a:gd name="connsiteY18" fmla="*/ 432034 h 2233159"/>
                      <a:gd name="connsiteX19" fmla="*/ 1303641 w 1657809"/>
                      <a:gd name="connsiteY19" fmla="*/ 177306 h 2233159"/>
                      <a:gd name="connsiteX20" fmla="*/ 1303641 w 1657809"/>
                      <a:gd name="connsiteY20" fmla="*/ 171728 h 2233159"/>
                      <a:gd name="connsiteX21" fmla="*/ 1306883 w 1657809"/>
                      <a:gd name="connsiteY21" fmla="*/ 171728 h 2233159"/>
                      <a:gd name="connsiteX22" fmla="*/ 1406697 w 1657809"/>
                      <a:gd name="connsiteY22"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2 w 1657809"/>
                      <a:gd name="connsiteY15" fmla="*/ 591793 h 2233159"/>
                      <a:gd name="connsiteX16" fmla="*/ 1303641 w 1657809"/>
                      <a:gd name="connsiteY16" fmla="*/ 432034 h 2233159"/>
                      <a:gd name="connsiteX17" fmla="*/ 1155585 w 1657809"/>
                      <a:gd name="connsiteY17" fmla="*/ 432034 h 2233159"/>
                      <a:gd name="connsiteX18" fmla="*/ 1303641 w 1657809"/>
                      <a:gd name="connsiteY18" fmla="*/ 177306 h 2233159"/>
                      <a:gd name="connsiteX19" fmla="*/ 1303641 w 1657809"/>
                      <a:gd name="connsiteY19" fmla="*/ 171728 h 2233159"/>
                      <a:gd name="connsiteX20" fmla="*/ 1306883 w 1657809"/>
                      <a:gd name="connsiteY20" fmla="*/ 171728 h 2233159"/>
                      <a:gd name="connsiteX21" fmla="*/ 1406697 w 1657809"/>
                      <a:gd name="connsiteY21"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1 w 1657809"/>
                      <a:gd name="connsiteY15" fmla="*/ 432034 h 2233159"/>
                      <a:gd name="connsiteX16" fmla="*/ 1155585 w 1657809"/>
                      <a:gd name="connsiteY16" fmla="*/ 432034 h 2233159"/>
                      <a:gd name="connsiteX17" fmla="*/ 1303641 w 1657809"/>
                      <a:gd name="connsiteY17" fmla="*/ 177306 h 2233159"/>
                      <a:gd name="connsiteX18" fmla="*/ 1303641 w 1657809"/>
                      <a:gd name="connsiteY18" fmla="*/ 171728 h 2233159"/>
                      <a:gd name="connsiteX19" fmla="*/ 1306883 w 1657809"/>
                      <a:gd name="connsiteY19" fmla="*/ 171728 h 2233159"/>
                      <a:gd name="connsiteX20" fmla="*/ 1406697 w 1657809"/>
                      <a:gd name="connsiteY20"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306883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18" fmla="*/ 1306883 w 1657809"/>
                      <a:gd name="connsiteY18" fmla="*/ 0 h 2061431"/>
                      <a:gd name="connsiteX0" fmla="*/ 1303641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0" fmla="*/ 1303641 w 1657809"/>
                      <a:gd name="connsiteY0" fmla="*/ 5578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0" fmla="*/ 1155585 w 1657809"/>
                      <a:gd name="connsiteY0" fmla="*/ 260306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0" fmla="*/ 1155585 w 1657809"/>
                      <a:gd name="connsiteY0" fmla="*/ 260306 h 2061431"/>
                      <a:gd name="connsiteX1" fmla="*/ 1506511 w 1657809"/>
                      <a:gd name="connsiteY1" fmla="*/ 0 h 2061431"/>
                      <a:gd name="connsiteX2" fmla="*/ 1509752 w 1657809"/>
                      <a:gd name="connsiteY2" fmla="*/ 0 h 2061431"/>
                      <a:gd name="connsiteX3" fmla="*/ 1657809 w 1657809"/>
                      <a:gd name="connsiteY3" fmla="*/ 260306 h 2061431"/>
                      <a:gd name="connsiteX4" fmla="*/ 1512244 w 1657809"/>
                      <a:gd name="connsiteY4" fmla="*/ 260306 h 2061431"/>
                      <a:gd name="connsiteX5" fmla="*/ 1511936 w 1657809"/>
                      <a:gd name="connsiteY5" fmla="*/ 1496637 h 2061431"/>
                      <a:gd name="connsiteX6" fmla="*/ 1391793 w 1657809"/>
                      <a:gd name="connsiteY6" fmla="*/ 1502704 h 2061431"/>
                      <a:gd name="connsiteX7" fmla="*/ 226395 w 1657809"/>
                      <a:gd name="connsiteY7" fmla="*/ 1989926 h 2061431"/>
                      <a:gd name="connsiteX8" fmla="*/ 147721 w 1657809"/>
                      <a:gd name="connsiteY8" fmla="*/ 2061431 h 2061431"/>
                      <a:gd name="connsiteX9" fmla="*/ 0 w 1657809"/>
                      <a:gd name="connsiteY9" fmla="*/ 1913710 h 2061431"/>
                      <a:gd name="connsiteX10" fmla="*/ 93510 w 1657809"/>
                      <a:gd name="connsiteY10" fmla="*/ 1828722 h 2061431"/>
                      <a:gd name="connsiteX11" fmla="*/ 1191584 w 1657809"/>
                      <a:gd name="connsiteY11" fmla="*/ 1319883 h 2061431"/>
                      <a:gd name="connsiteX12" fmla="*/ 1303642 w 1657809"/>
                      <a:gd name="connsiteY12" fmla="*/ 1304213 h 2061431"/>
                      <a:gd name="connsiteX13" fmla="*/ 1303641 w 1657809"/>
                      <a:gd name="connsiteY13" fmla="*/ 260306 h 2061431"/>
                      <a:gd name="connsiteX14" fmla="*/ 1155585 w 1657809"/>
                      <a:gd name="connsiteY14" fmla="*/ 260306 h 2061431"/>
                      <a:gd name="connsiteX0" fmla="*/ 1155585 w 1657809"/>
                      <a:gd name="connsiteY0" fmla="*/ 260306 h 2061431"/>
                      <a:gd name="connsiteX1" fmla="*/ 1506511 w 1657809"/>
                      <a:gd name="connsiteY1" fmla="*/ 0 h 2061431"/>
                      <a:gd name="connsiteX2" fmla="*/ 1657809 w 1657809"/>
                      <a:gd name="connsiteY2" fmla="*/ 260306 h 2061431"/>
                      <a:gd name="connsiteX3" fmla="*/ 1512244 w 1657809"/>
                      <a:gd name="connsiteY3" fmla="*/ 260306 h 2061431"/>
                      <a:gd name="connsiteX4" fmla="*/ 1511936 w 1657809"/>
                      <a:gd name="connsiteY4" fmla="*/ 1496637 h 2061431"/>
                      <a:gd name="connsiteX5" fmla="*/ 1391793 w 1657809"/>
                      <a:gd name="connsiteY5" fmla="*/ 1502704 h 2061431"/>
                      <a:gd name="connsiteX6" fmla="*/ 226395 w 1657809"/>
                      <a:gd name="connsiteY6" fmla="*/ 1989926 h 2061431"/>
                      <a:gd name="connsiteX7" fmla="*/ 147721 w 1657809"/>
                      <a:gd name="connsiteY7" fmla="*/ 2061431 h 2061431"/>
                      <a:gd name="connsiteX8" fmla="*/ 0 w 1657809"/>
                      <a:gd name="connsiteY8" fmla="*/ 1913710 h 2061431"/>
                      <a:gd name="connsiteX9" fmla="*/ 93510 w 1657809"/>
                      <a:gd name="connsiteY9" fmla="*/ 1828722 h 2061431"/>
                      <a:gd name="connsiteX10" fmla="*/ 1191584 w 1657809"/>
                      <a:gd name="connsiteY10" fmla="*/ 1319883 h 2061431"/>
                      <a:gd name="connsiteX11" fmla="*/ 1303642 w 1657809"/>
                      <a:gd name="connsiteY11" fmla="*/ 1304213 h 2061431"/>
                      <a:gd name="connsiteX12" fmla="*/ 1303641 w 1657809"/>
                      <a:gd name="connsiteY12" fmla="*/ 260306 h 2061431"/>
                      <a:gd name="connsiteX13" fmla="*/ 1155585 w 1657809"/>
                      <a:gd name="connsiteY13" fmla="*/ 260306 h 2061431"/>
                      <a:gd name="connsiteX0" fmla="*/ 1155585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12" fmla="*/ 1155585 w 1657809"/>
                      <a:gd name="connsiteY12" fmla="*/ 0 h 1801125"/>
                      <a:gd name="connsiteX0" fmla="*/ 1303641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0" fmla="*/ 1303641 w 1512244"/>
                      <a:gd name="connsiteY0" fmla="*/ 0 h 1801125"/>
                      <a:gd name="connsiteX1" fmla="*/ 1512244 w 1512244"/>
                      <a:gd name="connsiteY1" fmla="*/ 0 h 1801125"/>
                      <a:gd name="connsiteX2" fmla="*/ 1511936 w 1512244"/>
                      <a:gd name="connsiteY2" fmla="*/ 1236331 h 1801125"/>
                      <a:gd name="connsiteX3" fmla="*/ 1391793 w 1512244"/>
                      <a:gd name="connsiteY3" fmla="*/ 1242398 h 1801125"/>
                      <a:gd name="connsiteX4" fmla="*/ 226395 w 1512244"/>
                      <a:gd name="connsiteY4" fmla="*/ 1729620 h 1801125"/>
                      <a:gd name="connsiteX5" fmla="*/ 147721 w 1512244"/>
                      <a:gd name="connsiteY5" fmla="*/ 1801125 h 1801125"/>
                      <a:gd name="connsiteX6" fmla="*/ 0 w 1512244"/>
                      <a:gd name="connsiteY6" fmla="*/ 1653404 h 1801125"/>
                      <a:gd name="connsiteX7" fmla="*/ 93510 w 1512244"/>
                      <a:gd name="connsiteY7" fmla="*/ 1568416 h 1801125"/>
                      <a:gd name="connsiteX8" fmla="*/ 1191584 w 1512244"/>
                      <a:gd name="connsiteY8" fmla="*/ 1059577 h 1801125"/>
                      <a:gd name="connsiteX9" fmla="*/ 1303642 w 1512244"/>
                      <a:gd name="connsiteY9" fmla="*/ 1043907 h 1801125"/>
                      <a:gd name="connsiteX10" fmla="*/ 1303641 w 1512244"/>
                      <a:gd name="connsiteY10" fmla="*/ 0 h 180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2244" h="1801125">
                        <a:moveTo>
                          <a:pt x="1303641" y="0"/>
                        </a:moveTo>
                        <a:lnTo>
                          <a:pt x="1512244" y="0"/>
                        </a:lnTo>
                        <a:cubicBezTo>
                          <a:pt x="1509704" y="285883"/>
                          <a:pt x="1510239" y="989351"/>
                          <a:pt x="1511936" y="1236331"/>
                        </a:cubicBezTo>
                        <a:lnTo>
                          <a:pt x="1391793" y="1242398"/>
                        </a:lnTo>
                        <a:cubicBezTo>
                          <a:pt x="951474" y="1287114"/>
                          <a:pt x="549841" y="1462690"/>
                          <a:pt x="226395" y="1729620"/>
                        </a:cubicBezTo>
                        <a:lnTo>
                          <a:pt x="147721" y="1801125"/>
                        </a:lnTo>
                        <a:lnTo>
                          <a:pt x="0" y="1653404"/>
                        </a:lnTo>
                        <a:lnTo>
                          <a:pt x="93510" y="1568416"/>
                        </a:lnTo>
                        <a:cubicBezTo>
                          <a:pt x="403608" y="1312500"/>
                          <a:pt x="779298" y="1133222"/>
                          <a:pt x="1191584" y="1059577"/>
                        </a:cubicBezTo>
                        <a:lnTo>
                          <a:pt x="1303642" y="1043907"/>
                        </a:lnTo>
                        <a:cubicBezTo>
                          <a:pt x="1303642" y="695938"/>
                          <a:pt x="1303641" y="347969"/>
                          <a:pt x="1303641" y="0"/>
                        </a:cubicBezTo>
                        <a:close/>
                      </a:path>
                    </a:pathLst>
                  </a:custGeom>
                  <a:solidFill>
                    <a:srgbClr val="537560"/>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nvGrpSpPr>
                  <p:cNvPr id="60" name="Group 59"/>
                  <p:cNvGrpSpPr/>
                  <p:nvPr/>
                </p:nvGrpSpPr>
                <p:grpSpPr>
                  <a:xfrm rot="10800000" flipH="1">
                    <a:off x="5635613" y="4779000"/>
                    <a:ext cx="1005121" cy="1008198"/>
                    <a:chOff x="4037890" y="1259279"/>
                    <a:chExt cx="1068219" cy="1071490"/>
                  </a:xfrm>
                </p:grpSpPr>
                <p:sp>
                  <p:nvSpPr>
                    <p:cNvPr id="62" name="Rounded Rectangle 2"/>
                    <p:cNvSpPr/>
                    <p:nvPr/>
                  </p:nvSpPr>
                  <p:spPr>
                    <a:xfrm>
                      <a:off x="4037890" y="1259279"/>
                      <a:ext cx="1068219" cy="1071490"/>
                    </a:xfrm>
                    <a:custGeom>
                      <a:avLst/>
                      <a:gdLst>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178040 w 1068219"/>
                        <a:gd name="connsiteY6" fmla="*/ 1068219 h 1068219"/>
                        <a:gd name="connsiteX7" fmla="*/ 0 w 1068219"/>
                        <a:gd name="connsiteY7" fmla="*/ 890179 h 1068219"/>
                        <a:gd name="connsiteX8" fmla="*/ 0 w 1068219"/>
                        <a:gd name="connsiteY8"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484104 w 1068219"/>
                        <a:gd name="connsiteY6" fmla="*/ 1066727 h 1068219"/>
                        <a:gd name="connsiteX7" fmla="*/ 178040 w 1068219"/>
                        <a:gd name="connsiteY7" fmla="*/ 1068219 h 1068219"/>
                        <a:gd name="connsiteX8" fmla="*/ 0 w 1068219"/>
                        <a:gd name="connsiteY8" fmla="*/ 890179 h 1068219"/>
                        <a:gd name="connsiteX9" fmla="*/ 0 w 1068219"/>
                        <a:gd name="connsiteY9"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643648 w 1068219"/>
                        <a:gd name="connsiteY6" fmla="*/ 1064346 h 1068219"/>
                        <a:gd name="connsiteX7" fmla="*/ 484104 w 1068219"/>
                        <a:gd name="connsiteY7" fmla="*/ 1066727 h 1068219"/>
                        <a:gd name="connsiteX8" fmla="*/ 178040 w 1068219"/>
                        <a:gd name="connsiteY8" fmla="*/ 1068219 h 1068219"/>
                        <a:gd name="connsiteX9" fmla="*/ 0 w 1068219"/>
                        <a:gd name="connsiteY9" fmla="*/ 890179 h 1068219"/>
                        <a:gd name="connsiteX10" fmla="*/ 0 w 1068219"/>
                        <a:gd name="connsiteY10" fmla="*/ 178040 h 1068219"/>
                        <a:gd name="connsiteX0" fmla="*/ 484104 w 1068219"/>
                        <a:gd name="connsiteY0" fmla="*/ 1066727 h 1158167"/>
                        <a:gd name="connsiteX1" fmla="*/ 178040 w 1068219"/>
                        <a:gd name="connsiteY1" fmla="*/ 1068219 h 1158167"/>
                        <a:gd name="connsiteX2" fmla="*/ 0 w 1068219"/>
                        <a:gd name="connsiteY2" fmla="*/ 890179 h 1158167"/>
                        <a:gd name="connsiteX3" fmla="*/ 0 w 1068219"/>
                        <a:gd name="connsiteY3" fmla="*/ 178040 h 1158167"/>
                        <a:gd name="connsiteX4" fmla="*/ 178040 w 1068219"/>
                        <a:gd name="connsiteY4" fmla="*/ 0 h 1158167"/>
                        <a:gd name="connsiteX5" fmla="*/ 890179 w 1068219"/>
                        <a:gd name="connsiteY5" fmla="*/ 0 h 1158167"/>
                        <a:gd name="connsiteX6" fmla="*/ 1068219 w 1068219"/>
                        <a:gd name="connsiteY6" fmla="*/ 178040 h 1158167"/>
                        <a:gd name="connsiteX7" fmla="*/ 1068219 w 1068219"/>
                        <a:gd name="connsiteY7" fmla="*/ 890179 h 1158167"/>
                        <a:gd name="connsiteX8" fmla="*/ 890179 w 1068219"/>
                        <a:gd name="connsiteY8" fmla="*/ 1068219 h 1158167"/>
                        <a:gd name="connsiteX9" fmla="*/ 643648 w 1068219"/>
                        <a:gd name="connsiteY9" fmla="*/ 1064346 h 1158167"/>
                        <a:gd name="connsiteX10" fmla="*/ 575544 w 1068219"/>
                        <a:gd name="connsiteY10" fmla="*/ 1158167 h 1158167"/>
                        <a:gd name="connsiteX0" fmla="*/ 484104 w 1068219"/>
                        <a:gd name="connsiteY0" fmla="*/ 1066727 h 1068219"/>
                        <a:gd name="connsiteX1" fmla="*/ 178040 w 1068219"/>
                        <a:gd name="connsiteY1" fmla="*/ 1068219 h 1068219"/>
                        <a:gd name="connsiteX2" fmla="*/ 0 w 1068219"/>
                        <a:gd name="connsiteY2" fmla="*/ 890179 h 1068219"/>
                        <a:gd name="connsiteX3" fmla="*/ 0 w 1068219"/>
                        <a:gd name="connsiteY3" fmla="*/ 178040 h 1068219"/>
                        <a:gd name="connsiteX4" fmla="*/ 178040 w 1068219"/>
                        <a:gd name="connsiteY4" fmla="*/ 0 h 1068219"/>
                        <a:gd name="connsiteX5" fmla="*/ 890179 w 1068219"/>
                        <a:gd name="connsiteY5" fmla="*/ 0 h 1068219"/>
                        <a:gd name="connsiteX6" fmla="*/ 1068219 w 1068219"/>
                        <a:gd name="connsiteY6" fmla="*/ 178040 h 1068219"/>
                        <a:gd name="connsiteX7" fmla="*/ 1068219 w 1068219"/>
                        <a:gd name="connsiteY7" fmla="*/ 890179 h 1068219"/>
                        <a:gd name="connsiteX8" fmla="*/ 890179 w 1068219"/>
                        <a:gd name="connsiteY8" fmla="*/ 1068219 h 1068219"/>
                        <a:gd name="connsiteX9" fmla="*/ 643648 w 1068219"/>
                        <a:gd name="connsiteY9" fmla="*/ 1064346 h 1068219"/>
                        <a:gd name="connsiteX0" fmla="*/ 484104 w 1068219"/>
                        <a:gd name="connsiteY0" fmla="*/ 1066727 h 1071490"/>
                        <a:gd name="connsiteX1" fmla="*/ 178040 w 1068219"/>
                        <a:gd name="connsiteY1" fmla="*/ 1068219 h 1071490"/>
                        <a:gd name="connsiteX2" fmla="*/ 0 w 1068219"/>
                        <a:gd name="connsiteY2" fmla="*/ 890179 h 1071490"/>
                        <a:gd name="connsiteX3" fmla="*/ 0 w 1068219"/>
                        <a:gd name="connsiteY3" fmla="*/ 178040 h 1071490"/>
                        <a:gd name="connsiteX4" fmla="*/ 178040 w 1068219"/>
                        <a:gd name="connsiteY4" fmla="*/ 0 h 1071490"/>
                        <a:gd name="connsiteX5" fmla="*/ 890179 w 1068219"/>
                        <a:gd name="connsiteY5" fmla="*/ 0 h 1071490"/>
                        <a:gd name="connsiteX6" fmla="*/ 1068219 w 1068219"/>
                        <a:gd name="connsiteY6" fmla="*/ 178040 h 1071490"/>
                        <a:gd name="connsiteX7" fmla="*/ 1068219 w 1068219"/>
                        <a:gd name="connsiteY7" fmla="*/ 890179 h 1071490"/>
                        <a:gd name="connsiteX8" fmla="*/ 890179 w 1068219"/>
                        <a:gd name="connsiteY8" fmla="*/ 1068219 h 1071490"/>
                        <a:gd name="connsiteX9" fmla="*/ 641267 w 1068219"/>
                        <a:gd name="connsiteY9" fmla="*/ 1071490 h 107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219" h="1071490">
                          <a:moveTo>
                            <a:pt x="484104" y="1066727"/>
                          </a:moveTo>
                          <a:lnTo>
                            <a:pt x="178040" y="1068219"/>
                          </a:lnTo>
                          <a:cubicBezTo>
                            <a:pt x="79711" y="1068219"/>
                            <a:pt x="0" y="988508"/>
                            <a:pt x="0" y="890179"/>
                          </a:cubicBezTo>
                          <a:lnTo>
                            <a:pt x="0" y="178040"/>
                          </a:lnTo>
                          <a:cubicBezTo>
                            <a:pt x="0" y="79711"/>
                            <a:pt x="79711" y="0"/>
                            <a:pt x="178040" y="0"/>
                          </a:cubicBezTo>
                          <a:lnTo>
                            <a:pt x="890179" y="0"/>
                          </a:lnTo>
                          <a:cubicBezTo>
                            <a:pt x="988508" y="0"/>
                            <a:pt x="1068219" y="79711"/>
                            <a:pt x="1068219" y="178040"/>
                          </a:cubicBezTo>
                          <a:lnTo>
                            <a:pt x="1068219" y="890179"/>
                          </a:lnTo>
                          <a:cubicBezTo>
                            <a:pt x="1068219" y="988508"/>
                            <a:pt x="988508" y="1068219"/>
                            <a:pt x="890179" y="1068219"/>
                          </a:cubicBezTo>
                          <a:lnTo>
                            <a:pt x="641267" y="1071490"/>
                          </a:lnTo>
                        </a:path>
                      </a:pathLst>
                    </a:custGeom>
                    <a:noFill/>
                    <a:ln w="63500">
                      <a:solidFill>
                        <a:srgbClr val="5375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sp>
                  <p:nvSpPr>
                    <p:cNvPr id="63" name="Rounded Rectangle 62"/>
                    <p:cNvSpPr/>
                    <p:nvPr/>
                  </p:nvSpPr>
                  <p:spPr>
                    <a:xfrm>
                      <a:off x="4150581" y="1371969"/>
                      <a:ext cx="842836" cy="842836"/>
                    </a:xfrm>
                    <a:prstGeom prst="roundRect">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sp>
                <p:nvSpPr>
                  <p:cNvPr id="61" name="Freeform 60"/>
                  <p:cNvSpPr/>
                  <p:nvPr/>
                </p:nvSpPr>
                <p:spPr>
                  <a:xfrm>
                    <a:off x="5881041" y="5099194"/>
                    <a:ext cx="514267" cy="367811"/>
                  </a:xfrm>
                  <a:custGeom>
                    <a:avLst/>
                    <a:gdLst>
                      <a:gd name="connsiteX0" fmla="*/ 40338 w 326523"/>
                      <a:gd name="connsiteY0" fmla="*/ 209120 h 233534"/>
                      <a:gd name="connsiteX1" fmla="*/ 40338 w 326523"/>
                      <a:gd name="connsiteY1" fmla="*/ 224830 h 233534"/>
                      <a:gd name="connsiteX2" fmla="*/ 89168 w 326523"/>
                      <a:gd name="connsiteY2" fmla="*/ 224830 h 233534"/>
                      <a:gd name="connsiteX3" fmla="*/ 89168 w 326523"/>
                      <a:gd name="connsiteY3" fmla="*/ 209120 h 233534"/>
                      <a:gd name="connsiteX4" fmla="*/ 275995 w 326523"/>
                      <a:gd name="connsiteY4" fmla="*/ 206784 h 233534"/>
                      <a:gd name="connsiteX5" fmla="*/ 265804 w 326523"/>
                      <a:gd name="connsiteY5" fmla="*/ 216975 h 233534"/>
                      <a:gd name="connsiteX6" fmla="*/ 275995 w 326523"/>
                      <a:gd name="connsiteY6" fmla="*/ 227165 h 233534"/>
                      <a:gd name="connsiteX7" fmla="*/ 286185 w 326523"/>
                      <a:gd name="connsiteY7" fmla="*/ 216975 h 233534"/>
                      <a:gd name="connsiteX8" fmla="*/ 275995 w 326523"/>
                      <a:gd name="connsiteY8" fmla="*/ 206784 h 233534"/>
                      <a:gd name="connsiteX9" fmla="*/ 245423 w 326523"/>
                      <a:gd name="connsiteY9" fmla="*/ 206784 h 233534"/>
                      <a:gd name="connsiteX10" fmla="*/ 235233 w 326523"/>
                      <a:gd name="connsiteY10" fmla="*/ 216975 h 233534"/>
                      <a:gd name="connsiteX11" fmla="*/ 245423 w 326523"/>
                      <a:gd name="connsiteY11" fmla="*/ 227165 h 233534"/>
                      <a:gd name="connsiteX12" fmla="*/ 255614 w 326523"/>
                      <a:gd name="connsiteY12" fmla="*/ 216975 h 233534"/>
                      <a:gd name="connsiteX13" fmla="*/ 245423 w 326523"/>
                      <a:gd name="connsiteY13" fmla="*/ 206784 h 233534"/>
                      <a:gd name="connsiteX14" fmla="*/ 16560 w 326523"/>
                      <a:gd name="connsiteY14" fmla="*/ 200415 h 233534"/>
                      <a:gd name="connsiteX15" fmla="*/ 309963 w 326523"/>
                      <a:gd name="connsiteY15" fmla="*/ 200415 h 233534"/>
                      <a:gd name="connsiteX16" fmla="*/ 326523 w 326523"/>
                      <a:gd name="connsiteY16" fmla="*/ 216975 h 233534"/>
                      <a:gd name="connsiteX17" fmla="*/ 326523 w 326523"/>
                      <a:gd name="connsiteY17" fmla="*/ 216975 h 233534"/>
                      <a:gd name="connsiteX18" fmla="*/ 309963 w 326523"/>
                      <a:gd name="connsiteY18" fmla="*/ 233534 h 233534"/>
                      <a:gd name="connsiteX19" fmla="*/ 16560 w 326523"/>
                      <a:gd name="connsiteY19" fmla="*/ 233534 h 233534"/>
                      <a:gd name="connsiteX20" fmla="*/ 1301 w 326523"/>
                      <a:gd name="connsiteY20" fmla="*/ 223420 h 233534"/>
                      <a:gd name="connsiteX21" fmla="*/ 0 w 326523"/>
                      <a:gd name="connsiteY21" fmla="*/ 216975 h 233534"/>
                      <a:gd name="connsiteX22" fmla="*/ 1301 w 326523"/>
                      <a:gd name="connsiteY22" fmla="*/ 210529 h 233534"/>
                      <a:gd name="connsiteX23" fmla="*/ 16560 w 326523"/>
                      <a:gd name="connsiteY23" fmla="*/ 200415 h 233534"/>
                      <a:gd name="connsiteX24" fmla="*/ 180325 w 326523"/>
                      <a:gd name="connsiteY24" fmla="*/ 110961 h 233534"/>
                      <a:gd name="connsiteX25" fmla="*/ 180143 w 326523"/>
                      <a:gd name="connsiteY25" fmla="*/ 111674 h 233534"/>
                      <a:gd name="connsiteX26" fmla="*/ 176089 w 326523"/>
                      <a:gd name="connsiteY26" fmla="*/ 120174 h 233534"/>
                      <a:gd name="connsiteX27" fmla="*/ 175018 w 326523"/>
                      <a:gd name="connsiteY27" fmla="*/ 121617 h 233534"/>
                      <a:gd name="connsiteX28" fmla="*/ 175621 w 326523"/>
                      <a:gd name="connsiteY28" fmla="*/ 121396 h 233534"/>
                      <a:gd name="connsiteX29" fmla="*/ 187763 w 326523"/>
                      <a:gd name="connsiteY29" fmla="*/ 112337 h 233534"/>
                      <a:gd name="connsiteX30" fmla="*/ 188792 w 326523"/>
                      <a:gd name="connsiteY30" fmla="*/ 110961 h 233534"/>
                      <a:gd name="connsiteX31" fmla="*/ 137731 w 326523"/>
                      <a:gd name="connsiteY31" fmla="*/ 110961 h 233534"/>
                      <a:gd name="connsiteX32" fmla="*/ 138760 w 326523"/>
                      <a:gd name="connsiteY32" fmla="*/ 112337 h 233534"/>
                      <a:gd name="connsiteX33" fmla="*/ 150902 w 326523"/>
                      <a:gd name="connsiteY33" fmla="*/ 121396 h 233534"/>
                      <a:gd name="connsiteX34" fmla="*/ 151505 w 326523"/>
                      <a:gd name="connsiteY34" fmla="*/ 121617 h 233534"/>
                      <a:gd name="connsiteX35" fmla="*/ 150435 w 326523"/>
                      <a:gd name="connsiteY35" fmla="*/ 120174 h 233534"/>
                      <a:gd name="connsiteX36" fmla="*/ 146380 w 326523"/>
                      <a:gd name="connsiteY36" fmla="*/ 111674 h 233534"/>
                      <a:gd name="connsiteX37" fmla="*/ 146198 w 326523"/>
                      <a:gd name="connsiteY37" fmla="*/ 110961 h 233534"/>
                      <a:gd name="connsiteX38" fmla="*/ 165586 w 326523"/>
                      <a:gd name="connsiteY38" fmla="*/ 110852 h 233534"/>
                      <a:gd name="connsiteX39" fmla="*/ 165586 w 326523"/>
                      <a:gd name="connsiteY39" fmla="*/ 123774 h 233534"/>
                      <a:gd name="connsiteX40" fmla="*/ 166508 w 326523"/>
                      <a:gd name="connsiteY40" fmla="*/ 123728 h 233534"/>
                      <a:gd name="connsiteX41" fmla="*/ 166686 w 326523"/>
                      <a:gd name="connsiteY41" fmla="*/ 123700 h 233534"/>
                      <a:gd name="connsiteX42" fmla="*/ 169155 w 326523"/>
                      <a:gd name="connsiteY42" fmla="*/ 121493 h 233534"/>
                      <a:gd name="connsiteX43" fmla="*/ 175469 w 326523"/>
                      <a:gd name="connsiteY43" fmla="*/ 112262 h 233534"/>
                      <a:gd name="connsiteX44" fmla="*/ 176007 w 326523"/>
                      <a:gd name="connsiteY44" fmla="*/ 110852 h 233534"/>
                      <a:gd name="connsiteX45" fmla="*/ 150749 w 326523"/>
                      <a:gd name="connsiteY45" fmla="*/ 110852 h 233534"/>
                      <a:gd name="connsiteX46" fmla="*/ 151149 w 326523"/>
                      <a:gd name="connsiteY46" fmla="*/ 111956 h 233534"/>
                      <a:gd name="connsiteX47" fmla="*/ 157463 w 326523"/>
                      <a:gd name="connsiteY47" fmla="*/ 121649 h 233534"/>
                      <a:gd name="connsiteX48" fmla="*/ 159611 w 326523"/>
                      <a:gd name="connsiteY48" fmla="*/ 123666 h 233534"/>
                      <a:gd name="connsiteX49" fmla="*/ 160015 w 326523"/>
                      <a:gd name="connsiteY49" fmla="*/ 123728 h 233534"/>
                      <a:gd name="connsiteX50" fmla="*/ 160740 w 326523"/>
                      <a:gd name="connsiteY50" fmla="*/ 123764 h 233534"/>
                      <a:gd name="connsiteX51" fmla="*/ 160740 w 326523"/>
                      <a:gd name="connsiteY51" fmla="*/ 110852 h 233534"/>
                      <a:gd name="connsiteX52" fmla="*/ 183130 w 326523"/>
                      <a:gd name="connsiteY52" fmla="*/ 93482 h 233534"/>
                      <a:gd name="connsiteX53" fmla="*/ 181787 w 326523"/>
                      <a:gd name="connsiteY53" fmla="*/ 105251 h 233534"/>
                      <a:gd name="connsiteX54" fmla="*/ 181381 w 326523"/>
                      <a:gd name="connsiteY54" fmla="*/ 106368 h 233534"/>
                      <a:gd name="connsiteX55" fmla="*/ 191618 w 326523"/>
                      <a:gd name="connsiteY55" fmla="*/ 106368 h 233534"/>
                      <a:gd name="connsiteX56" fmla="*/ 192519 w 326523"/>
                      <a:gd name="connsiteY56" fmla="*/ 104499 h 233534"/>
                      <a:gd name="connsiteX57" fmla="*/ 194850 w 326523"/>
                      <a:gd name="connsiteY57" fmla="*/ 95386 h 233534"/>
                      <a:gd name="connsiteX58" fmla="*/ 194946 w 326523"/>
                      <a:gd name="connsiteY58" fmla="*/ 93482 h 233534"/>
                      <a:gd name="connsiteX59" fmla="*/ 131577 w 326523"/>
                      <a:gd name="connsiteY59" fmla="*/ 93482 h 233534"/>
                      <a:gd name="connsiteX60" fmla="*/ 131673 w 326523"/>
                      <a:gd name="connsiteY60" fmla="*/ 95386 h 233534"/>
                      <a:gd name="connsiteX61" fmla="*/ 134005 w 326523"/>
                      <a:gd name="connsiteY61" fmla="*/ 104499 h 233534"/>
                      <a:gd name="connsiteX62" fmla="*/ 134905 w 326523"/>
                      <a:gd name="connsiteY62" fmla="*/ 106368 h 233534"/>
                      <a:gd name="connsiteX63" fmla="*/ 145142 w 326523"/>
                      <a:gd name="connsiteY63" fmla="*/ 106368 h 233534"/>
                      <a:gd name="connsiteX64" fmla="*/ 143393 w 326523"/>
                      <a:gd name="connsiteY64" fmla="*/ 93482 h 233534"/>
                      <a:gd name="connsiteX65" fmla="*/ 165586 w 326523"/>
                      <a:gd name="connsiteY65" fmla="*/ 93373 h 233534"/>
                      <a:gd name="connsiteX66" fmla="*/ 165586 w 326523"/>
                      <a:gd name="connsiteY66" fmla="*/ 106258 h 233534"/>
                      <a:gd name="connsiteX67" fmla="*/ 176561 w 326523"/>
                      <a:gd name="connsiteY67" fmla="*/ 106258 h 233534"/>
                      <a:gd name="connsiteX68" fmla="*/ 177006 w 326523"/>
                      <a:gd name="connsiteY68" fmla="*/ 105032 h 233534"/>
                      <a:gd name="connsiteX69" fmla="*/ 178443 w 326523"/>
                      <a:gd name="connsiteY69" fmla="*/ 95446 h 233534"/>
                      <a:gd name="connsiteX70" fmla="*/ 178339 w 326523"/>
                      <a:gd name="connsiteY70" fmla="*/ 93373 h 233534"/>
                      <a:gd name="connsiteX71" fmla="*/ 147691 w 326523"/>
                      <a:gd name="connsiteY71" fmla="*/ 93373 h 233534"/>
                      <a:gd name="connsiteX72" fmla="*/ 147599 w 326523"/>
                      <a:gd name="connsiteY72" fmla="*/ 95212 h 233534"/>
                      <a:gd name="connsiteX73" fmla="*/ 149036 w 326523"/>
                      <a:gd name="connsiteY73" fmla="*/ 104799 h 233534"/>
                      <a:gd name="connsiteX74" fmla="*/ 149566 w 326523"/>
                      <a:gd name="connsiteY74" fmla="*/ 106258 h 233534"/>
                      <a:gd name="connsiteX75" fmla="*/ 160740 w 326523"/>
                      <a:gd name="connsiteY75" fmla="*/ 106258 h 233534"/>
                      <a:gd name="connsiteX76" fmla="*/ 160740 w 326523"/>
                      <a:gd name="connsiteY76" fmla="*/ 93373 h 233534"/>
                      <a:gd name="connsiteX77" fmla="*/ 181099 w 326523"/>
                      <a:gd name="connsiteY77" fmla="*/ 76179 h 233534"/>
                      <a:gd name="connsiteX78" fmla="*/ 181636 w 326523"/>
                      <a:gd name="connsiteY78" fmla="*/ 77657 h 233534"/>
                      <a:gd name="connsiteX79" fmla="*/ 183005 w 326523"/>
                      <a:gd name="connsiteY79" fmla="*/ 88889 h 233534"/>
                      <a:gd name="connsiteX80" fmla="*/ 194849 w 326523"/>
                      <a:gd name="connsiteY80" fmla="*/ 88889 h 233534"/>
                      <a:gd name="connsiteX81" fmla="*/ 194369 w 326523"/>
                      <a:gd name="connsiteY81" fmla="*/ 85740 h 233534"/>
                      <a:gd name="connsiteX82" fmla="*/ 191181 w 326523"/>
                      <a:gd name="connsiteY82" fmla="*/ 77004 h 233534"/>
                      <a:gd name="connsiteX83" fmla="*/ 190680 w 326523"/>
                      <a:gd name="connsiteY83" fmla="*/ 76179 h 233534"/>
                      <a:gd name="connsiteX84" fmla="*/ 135843 w 326523"/>
                      <a:gd name="connsiteY84" fmla="*/ 76179 h 233534"/>
                      <a:gd name="connsiteX85" fmla="*/ 135342 w 326523"/>
                      <a:gd name="connsiteY85" fmla="*/ 77004 h 233534"/>
                      <a:gd name="connsiteX86" fmla="*/ 132154 w 326523"/>
                      <a:gd name="connsiteY86" fmla="*/ 85740 h 233534"/>
                      <a:gd name="connsiteX87" fmla="*/ 131674 w 326523"/>
                      <a:gd name="connsiteY87" fmla="*/ 88889 h 233534"/>
                      <a:gd name="connsiteX88" fmla="*/ 143518 w 326523"/>
                      <a:gd name="connsiteY88" fmla="*/ 88889 h 233534"/>
                      <a:gd name="connsiteX89" fmla="*/ 145425 w 326523"/>
                      <a:gd name="connsiteY89" fmla="*/ 76179 h 233534"/>
                      <a:gd name="connsiteX90" fmla="*/ 165586 w 326523"/>
                      <a:gd name="connsiteY90" fmla="*/ 76069 h 233534"/>
                      <a:gd name="connsiteX91" fmla="*/ 165586 w 326523"/>
                      <a:gd name="connsiteY91" fmla="*/ 88780 h 233534"/>
                      <a:gd name="connsiteX92" fmla="*/ 178222 w 326523"/>
                      <a:gd name="connsiteY92" fmla="*/ 88780 h 233534"/>
                      <a:gd name="connsiteX93" fmla="*/ 178298 w 326523"/>
                      <a:gd name="connsiteY93" fmla="*/ 87260 h 233534"/>
                      <a:gd name="connsiteX94" fmla="*/ 176861 w 326523"/>
                      <a:gd name="connsiteY94" fmla="*/ 77673 h 233534"/>
                      <a:gd name="connsiteX95" fmla="*/ 176279 w 326523"/>
                      <a:gd name="connsiteY95" fmla="*/ 76069 h 233534"/>
                      <a:gd name="connsiteX96" fmla="*/ 149877 w 326523"/>
                      <a:gd name="connsiteY96" fmla="*/ 76069 h 233534"/>
                      <a:gd name="connsiteX97" fmla="*/ 148978 w 326523"/>
                      <a:gd name="connsiteY97" fmla="*/ 78547 h 233534"/>
                      <a:gd name="connsiteX98" fmla="*/ 147541 w 326523"/>
                      <a:gd name="connsiteY98" fmla="*/ 88134 h 233534"/>
                      <a:gd name="connsiteX99" fmla="*/ 147574 w 326523"/>
                      <a:gd name="connsiteY99" fmla="*/ 88780 h 233534"/>
                      <a:gd name="connsiteX100" fmla="*/ 160740 w 326523"/>
                      <a:gd name="connsiteY100" fmla="*/ 88780 h 233534"/>
                      <a:gd name="connsiteX101" fmla="*/ 160740 w 326523"/>
                      <a:gd name="connsiteY101" fmla="*/ 76069 h 233534"/>
                      <a:gd name="connsiteX102" fmla="*/ 175548 w 326523"/>
                      <a:gd name="connsiteY102" fmla="*/ 62856 h 233534"/>
                      <a:gd name="connsiteX103" fmla="*/ 176096 w 326523"/>
                      <a:gd name="connsiteY103" fmla="*/ 63594 h 233534"/>
                      <a:gd name="connsiteX104" fmla="*/ 179067 w 326523"/>
                      <a:gd name="connsiteY104" fmla="*/ 69110 h 233534"/>
                      <a:gd name="connsiteX105" fmla="*/ 179966 w 326523"/>
                      <a:gd name="connsiteY105" fmla="*/ 71585 h 233534"/>
                      <a:gd name="connsiteX106" fmla="*/ 187439 w 326523"/>
                      <a:gd name="connsiteY106" fmla="*/ 71585 h 233534"/>
                      <a:gd name="connsiteX107" fmla="*/ 185714 w 326523"/>
                      <a:gd name="connsiteY107" fmla="*/ 69687 h 233534"/>
                      <a:gd name="connsiteX108" fmla="*/ 175621 w 326523"/>
                      <a:gd name="connsiteY108" fmla="*/ 62882 h 233534"/>
                      <a:gd name="connsiteX109" fmla="*/ 150975 w 326523"/>
                      <a:gd name="connsiteY109" fmla="*/ 62856 h 233534"/>
                      <a:gd name="connsiteX110" fmla="*/ 150902 w 326523"/>
                      <a:gd name="connsiteY110" fmla="*/ 62882 h 233534"/>
                      <a:gd name="connsiteX111" fmla="*/ 140809 w 326523"/>
                      <a:gd name="connsiteY111" fmla="*/ 69687 h 233534"/>
                      <a:gd name="connsiteX112" fmla="*/ 139084 w 326523"/>
                      <a:gd name="connsiteY112" fmla="*/ 71585 h 233534"/>
                      <a:gd name="connsiteX113" fmla="*/ 146557 w 326523"/>
                      <a:gd name="connsiteY113" fmla="*/ 71585 h 233534"/>
                      <a:gd name="connsiteX114" fmla="*/ 147456 w 326523"/>
                      <a:gd name="connsiteY114" fmla="*/ 69110 h 233534"/>
                      <a:gd name="connsiteX115" fmla="*/ 150427 w 326523"/>
                      <a:gd name="connsiteY115" fmla="*/ 63594 h 233534"/>
                      <a:gd name="connsiteX116" fmla="*/ 160740 w 326523"/>
                      <a:gd name="connsiteY116" fmla="*/ 60514 h 233534"/>
                      <a:gd name="connsiteX117" fmla="*/ 160015 w 326523"/>
                      <a:gd name="connsiteY117" fmla="*/ 60551 h 233534"/>
                      <a:gd name="connsiteX118" fmla="*/ 159583 w 326523"/>
                      <a:gd name="connsiteY118" fmla="*/ 60617 h 233534"/>
                      <a:gd name="connsiteX119" fmla="*/ 159253 w 326523"/>
                      <a:gd name="connsiteY119" fmla="*/ 60798 h 233534"/>
                      <a:gd name="connsiteX120" fmla="*/ 152017 w 326523"/>
                      <a:gd name="connsiteY120" fmla="*/ 69660 h 233534"/>
                      <a:gd name="connsiteX121" fmla="*/ 151458 w 326523"/>
                      <a:gd name="connsiteY121" fmla="*/ 71476 h 233534"/>
                      <a:gd name="connsiteX122" fmla="*/ 160740 w 326523"/>
                      <a:gd name="connsiteY122" fmla="*/ 71476 h 233534"/>
                      <a:gd name="connsiteX123" fmla="*/ 165586 w 326523"/>
                      <a:gd name="connsiteY123" fmla="*/ 60504 h 233534"/>
                      <a:gd name="connsiteX124" fmla="*/ 165586 w 326523"/>
                      <a:gd name="connsiteY124" fmla="*/ 71476 h 233534"/>
                      <a:gd name="connsiteX125" fmla="*/ 174663 w 326523"/>
                      <a:gd name="connsiteY125" fmla="*/ 71476 h 233534"/>
                      <a:gd name="connsiteX126" fmla="*/ 174003 w 326523"/>
                      <a:gd name="connsiteY126" fmla="*/ 69332 h 233534"/>
                      <a:gd name="connsiteX127" fmla="*/ 169029 w 326523"/>
                      <a:gd name="connsiteY127" fmla="*/ 62263 h 233534"/>
                      <a:gd name="connsiteX128" fmla="*/ 166956 w 326523"/>
                      <a:gd name="connsiteY128" fmla="*/ 60619 h 233534"/>
                      <a:gd name="connsiteX129" fmla="*/ 166508 w 326523"/>
                      <a:gd name="connsiteY129" fmla="*/ 60551 h 233534"/>
                      <a:gd name="connsiteX130" fmla="*/ 163262 w 326523"/>
                      <a:gd name="connsiteY130" fmla="*/ 56719 h 233534"/>
                      <a:gd name="connsiteX131" fmla="*/ 198682 w 326523"/>
                      <a:gd name="connsiteY131" fmla="*/ 92139 h 233534"/>
                      <a:gd name="connsiteX132" fmla="*/ 163262 w 326523"/>
                      <a:gd name="connsiteY132" fmla="*/ 127560 h 233534"/>
                      <a:gd name="connsiteX133" fmla="*/ 127841 w 326523"/>
                      <a:gd name="connsiteY133" fmla="*/ 92139 h 233534"/>
                      <a:gd name="connsiteX134" fmla="*/ 163262 w 326523"/>
                      <a:gd name="connsiteY134" fmla="*/ 56719 h 233534"/>
                      <a:gd name="connsiteX135" fmla="*/ 59750 w 326523"/>
                      <a:gd name="connsiteY135" fmla="*/ 21867 h 233534"/>
                      <a:gd name="connsiteX136" fmla="*/ 57747 w 326523"/>
                      <a:gd name="connsiteY136" fmla="*/ 23871 h 233534"/>
                      <a:gd name="connsiteX137" fmla="*/ 57747 w 326523"/>
                      <a:gd name="connsiteY137" fmla="*/ 163381 h 233534"/>
                      <a:gd name="connsiteX138" fmla="*/ 59750 w 326523"/>
                      <a:gd name="connsiteY138" fmla="*/ 165385 h 233534"/>
                      <a:gd name="connsiteX139" fmla="*/ 266773 w 326523"/>
                      <a:gd name="connsiteY139" fmla="*/ 165385 h 233534"/>
                      <a:gd name="connsiteX140" fmla="*/ 268777 w 326523"/>
                      <a:gd name="connsiteY140" fmla="*/ 163381 h 233534"/>
                      <a:gd name="connsiteX141" fmla="*/ 268777 w 326523"/>
                      <a:gd name="connsiteY141" fmla="*/ 23871 h 233534"/>
                      <a:gd name="connsiteX142" fmla="*/ 266773 w 326523"/>
                      <a:gd name="connsiteY142" fmla="*/ 21867 h 233534"/>
                      <a:gd name="connsiteX143" fmla="*/ 49468 w 326523"/>
                      <a:gd name="connsiteY143" fmla="*/ 0 h 233534"/>
                      <a:gd name="connsiteX144" fmla="*/ 277055 w 326523"/>
                      <a:gd name="connsiteY144" fmla="*/ 0 h 233534"/>
                      <a:gd name="connsiteX145" fmla="*/ 295102 w 326523"/>
                      <a:gd name="connsiteY145" fmla="*/ 18047 h 233534"/>
                      <a:gd name="connsiteX146" fmla="*/ 295102 w 326523"/>
                      <a:gd name="connsiteY146" fmla="*/ 169204 h 233534"/>
                      <a:gd name="connsiteX147" fmla="*/ 277055 w 326523"/>
                      <a:gd name="connsiteY147" fmla="*/ 187252 h 233534"/>
                      <a:gd name="connsiteX148" fmla="*/ 49468 w 326523"/>
                      <a:gd name="connsiteY148" fmla="*/ 187252 h 233534"/>
                      <a:gd name="connsiteX149" fmla="*/ 31421 w 326523"/>
                      <a:gd name="connsiteY149" fmla="*/ 169204 h 233534"/>
                      <a:gd name="connsiteX150" fmla="*/ 31421 w 326523"/>
                      <a:gd name="connsiteY150" fmla="*/ 18047 h 233534"/>
                      <a:gd name="connsiteX151" fmla="*/ 49468 w 326523"/>
                      <a:gd name="connsiteY151" fmla="*/ 0 h 23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326523" h="233534">
                        <a:moveTo>
                          <a:pt x="40338" y="209120"/>
                        </a:moveTo>
                        <a:lnTo>
                          <a:pt x="40338" y="224830"/>
                        </a:lnTo>
                        <a:lnTo>
                          <a:pt x="89168" y="224830"/>
                        </a:lnTo>
                        <a:lnTo>
                          <a:pt x="89168" y="209120"/>
                        </a:lnTo>
                        <a:close/>
                        <a:moveTo>
                          <a:pt x="275995" y="206784"/>
                        </a:moveTo>
                        <a:cubicBezTo>
                          <a:pt x="270367" y="206784"/>
                          <a:pt x="265804" y="211347"/>
                          <a:pt x="265804" y="216975"/>
                        </a:cubicBezTo>
                        <a:cubicBezTo>
                          <a:pt x="265804" y="222603"/>
                          <a:pt x="270367" y="227165"/>
                          <a:pt x="275995" y="227165"/>
                        </a:cubicBezTo>
                        <a:cubicBezTo>
                          <a:pt x="281623" y="227165"/>
                          <a:pt x="286185" y="222603"/>
                          <a:pt x="286185" y="216975"/>
                        </a:cubicBezTo>
                        <a:cubicBezTo>
                          <a:pt x="286185" y="211347"/>
                          <a:pt x="281623" y="206784"/>
                          <a:pt x="275995" y="206784"/>
                        </a:cubicBezTo>
                        <a:close/>
                        <a:moveTo>
                          <a:pt x="245423" y="206784"/>
                        </a:moveTo>
                        <a:cubicBezTo>
                          <a:pt x="239795" y="206784"/>
                          <a:pt x="235233" y="211347"/>
                          <a:pt x="235233" y="216975"/>
                        </a:cubicBezTo>
                        <a:cubicBezTo>
                          <a:pt x="235233" y="222603"/>
                          <a:pt x="239795" y="227165"/>
                          <a:pt x="245423" y="227165"/>
                        </a:cubicBezTo>
                        <a:cubicBezTo>
                          <a:pt x="251051" y="227165"/>
                          <a:pt x="255614" y="222603"/>
                          <a:pt x="255614" y="216975"/>
                        </a:cubicBezTo>
                        <a:cubicBezTo>
                          <a:pt x="255614" y="211347"/>
                          <a:pt x="251051" y="206784"/>
                          <a:pt x="245423" y="206784"/>
                        </a:cubicBezTo>
                        <a:close/>
                        <a:moveTo>
                          <a:pt x="16560" y="200415"/>
                        </a:moveTo>
                        <a:lnTo>
                          <a:pt x="309963" y="200415"/>
                        </a:lnTo>
                        <a:cubicBezTo>
                          <a:pt x="319109" y="200415"/>
                          <a:pt x="326523" y="207829"/>
                          <a:pt x="326523" y="216975"/>
                        </a:cubicBezTo>
                        <a:lnTo>
                          <a:pt x="326523" y="216975"/>
                        </a:lnTo>
                        <a:cubicBezTo>
                          <a:pt x="326523" y="226120"/>
                          <a:pt x="319109" y="233534"/>
                          <a:pt x="309963" y="233534"/>
                        </a:cubicBezTo>
                        <a:lnTo>
                          <a:pt x="16560" y="233534"/>
                        </a:lnTo>
                        <a:cubicBezTo>
                          <a:pt x="9701" y="233534"/>
                          <a:pt x="3815" y="229364"/>
                          <a:pt x="1301" y="223420"/>
                        </a:cubicBezTo>
                        <a:lnTo>
                          <a:pt x="0" y="216975"/>
                        </a:lnTo>
                        <a:lnTo>
                          <a:pt x="1301" y="210529"/>
                        </a:lnTo>
                        <a:cubicBezTo>
                          <a:pt x="3815" y="204586"/>
                          <a:pt x="9701" y="200415"/>
                          <a:pt x="16560" y="200415"/>
                        </a:cubicBezTo>
                        <a:close/>
                        <a:moveTo>
                          <a:pt x="180325" y="110961"/>
                        </a:moveTo>
                        <a:lnTo>
                          <a:pt x="180143" y="111674"/>
                        </a:lnTo>
                        <a:cubicBezTo>
                          <a:pt x="179202" y="114725"/>
                          <a:pt x="177826" y="117582"/>
                          <a:pt x="176089" y="120174"/>
                        </a:cubicBezTo>
                        <a:lnTo>
                          <a:pt x="175018" y="121617"/>
                        </a:lnTo>
                        <a:lnTo>
                          <a:pt x="175621" y="121396"/>
                        </a:lnTo>
                        <a:cubicBezTo>
                          <a:pt x="180369" y="119388"/>
                          <a:pt x="184528" y="116257"/>
                          <a:pt x="187763" y="112337"/>
                        </a:cubicBezTo>
                        <a:lnTo>
                          <a:pt x="188792" y="110961"/>
                        </a:lnTo>
                        <a:close/>
                        <a:moveTo>
                          <a:pt x="137731" y="110961"/>
                        </a:moveTo>
                        <a:lnTo>
                          <a:pt x="138760" y="112337"/>
                        </a:lnTo>
                        <a:cubicBezTo>
                          <a:pt x="141995" y="116257"/>
                          <a:pt x="146154" y="119388"/>
                          <a:pt x="150902" y="121396"/>
                        </a:cubicBezTo>
                        <a:lnTo>
                          <a:pt x="151505" y="121617"/>
                        </a:lnTo>
                        <a:lnTo>
                          <a:pt x="150435" y="120174"/>
                        </a:lnTo>
                        <a:cubicBezTo>
                          <a:pt x="148697" y="117582"/>
                          <a:pt x="147322" y="114725"/>
                          <a:pt x="146380" y="111674"/>
                        </a:cubicBezTo>
                        <a:lnTo>
                          <a:pt x="146198" y="110961"/>
                        </a:lnTo>
                        <a:close/>
                        <a:moveTo>
                          <a:pt x="165586" y="110852"/>
                        </a:moveTo>
                        <a:lnTo>
                          <a:pt x="165586" y="123774"/>
                        </a:lnTo>
                        <a:lnTo>
                          <a:pt x="166508" y="123728"/>
                        </a:lnTo>
                        <a:lnTo>
                          <a:pt x="166686" y="123700"/>
                        </a:lnTo>
                        <a:lnTo>
                          <a:pt x="169155" y="121493"/>
                        </a:lnTo>
                        <a:cubicBezTo>
                          <a:pt x="171801" y="118827"/>
                          <a:pt x="173953" y="115705"/>
                          <a:pt x="175469" y="112262"/>
                        </a:cubicBezTo>
                        <a:lnTo>
                          <a:pt x="176007" y="110852"/>
                        </a:lnTo>
                        <a:close/>
                        <a:moveTo>
                          <a:pt x="150749" y="110852"/>
                        </a:moveTo>
                        <a:lnTo>
                          <a:pt x="151149" y="111956"/>
                        </a:lnTo>
                        <a:cubicBezTo>
                          <a:pt x="152665" y="115572"/>
                          <a:pt x="154817" y="118850"/>
                          <a:pt x="157463" y="121649"/>
                        </a:cubicBezTo>
                        <a:lnTo>
                          <a:pt x="159611" y="123666"/>
                        </a:lnTo>
                        <a:lnTo>
                          <a:pt x="160015" y="123728"/>
                        </a:lnTo>
                        <a:lnTo>
                          <a:pt x="160740" y="123764"/>
                        </a:lnTo>
                        <a:lnTo>
                          <a:pt x="160740" y="110852"/>
                        </a:lnTo>
                        <a:close/>
                        <a:moveTo>
                          <a:pt x="183130" y="93482"/>
                        </a:moveTo>
                        <a:cubicBezTo>
                          <a:pt x="183177" y="98245"/>
                          <a:pt x="182452" y="102854"/>
                          <a:pt x="181787" y="105251"/>
                        </a:cubicBezTo>
                        <a:lnTo>
                          <a:pt x="181381" y="106368"/>
                        </a:lnTo>
                        <a:lnTo>
                          <a:pt x="191618" y="106368"/>
                        </a:lnTo>
                        <a:lnTo>
                          <a:pt x="192519" y="104499"/>
                        </a:lnTo>
                        <a:cubicBezTo>
                          <a:pt x="193724" y="101650"/>
                          <a:pt x="194525" y="98588"/>
                          <a:pt x="194850" y="95386"/>
                        </a:cubicBezTo>
                        <a:lnTo>
                          <a:pt x="194946" y="93482"/>
                        </a:lnTo>
                        <a:close/>
                        <a:moveTo>
                          <a:pt x="131577" y="93482"/>
                        </a:moveTo>
                        <a:lnTo>
                          <a:pt x="131673" y="95386"/>
                        </a:lnTo>
                        <a:cubicBezTo>
                          <a:pt x="131999" y="98588"/>
                          <a:pt x="132800" y="101650"/>
                          <a:pt x="134005" y="104499"/>
                        </a:cubicBezTo>
                        <a:lnTo>
                          <a:pt x="134905" y="106368"/>
                        </a:lnTo>
                        <a:lnTo>
                          <a:pt x="145142" y="106368"/>
                        </a:lnTo>
                        <a:cubicBezTo>
                          <a:pt x="143951" y="102377"/>
                          <a:pt x="143405" y="99125"/>
                          <a:pt x="143393" y="93482"/>
                        </a:cubicBezTo>
                        <a:close/>
                        <a:moveTo>
                          <a:pt x="165586" y="93373"/>
                        </a:moveTo>
                        <a:lnTo>
                          <a:pt x="165586" y="106258"/>
                        </a:lnTo>
                        <a:lnTo>
                          <a:pt x="176561" y="106258"/>
                        </a:lnTo>
                        <a:lnTo>
                          <a:pt x="177006" y="105032"/>
                        </a:lnTo>
                        <a:cubicBezTo>
                          <a:pt x="177940" y="102004"/>
                          <a:pt x="178443" y="98784"/>
                          <a:pt x="178443" y="95446"/>
                        </a:cubicBezTo>
                        <a:lnTo>
                          <a:pt x="178339" y="93373"/>
                        </a:lnTo>
                        <a:close/>
                        <a:moveTo>
                          <a:pt x="147691" y="93373"/>
                        </a:moveTo>
                        <a:lnTo>
                          <a:pt x="147599" y="95212"/>
                        </a:lnTo>
                        <a:cubicBezTo>
                          <a:pt x="147599" y="98551"/>
                          <a:pt x="148102" y="101771"/>
                          <a:pt x="149036" y="104799"/>
                        </a:cubicBezTo>
                        <a:lnTo>
                          <a:pt x="149566" y="106258"/>
                        </a:lnTo>
                        <a:lnTo>
                          <a:pt x="160740" y="106258"/>
                        </a:lnTo>
                        <a:lnTo>
                          <a:pt x="160740" y="93373"/>
                        </a:lnTo>
                        <a:close/>
                        <a:moveTo>
                          <a:pt x="181099" y="76179"/>
                        </a:moveTo>
                        <a:lnTo>
                          <a:pt x="181636" y="77657"/>
                        </a:lnTo>
                        <a:cubicBezTo>
                          <a:pt x="182715" y="82023"/>
                          <a:pt x="182922" y="84398"/>
                          <a:pt x="183005" y="88889"/>
                        </a:cubicBezTo>
                        <a:lnTo>
                          <a:pt x="194849" y="88889"/>
                        </a:lnTo>
                        <a:lnTo>
                          <a:pt x="194369" y="85740"/>
                        </a:lnTo>
                        <a:cubicBezTo>
                          <a:pt x="193734" y="82640"/>
                          <a:pt x="192648" y="79704"/>
                          <a:pt x="191181" y="77004"/>
                        </a:cubicBezTo>
                        <a:lnTo>
                          <a:pt x="190680" y="76179"/>
                        </a:lnTo>
                        <a:close/>
                        <a:moveTo>
                          <a:pt x="135843" y="76179"/>
                        </a:moveTo>
                        <a:lnTo>
                          <a:pt x="135342" y="77004"/>
                        </a:lnTo>
                        <a:cubicBezTo>
                          <a:pt x="133875" y="79704"/>
                          <a:pt x="132789" y="82640"/>
                          <a:pt x="132154" y="85740"/>
                        </a:cubicBezTo>
                        <a:lnTo>
                          <a:pt x="131674" y="88889"/>
                        </a:lnTo>
                        <a:lnTo>
                          <a:pt x="143518" y="88889"/>
                        </a:lnTo>
                        <a:cubicBezTo>
                          <a:pt x="143646" y="84219"/>
                          <a:pt x="143816" y="81267"/>
                          <a:pt x="145425" y="76179"/>
                        </a:cubicBezTo>
                        <a:close/>
                        <a:moveTo>
                          <a:pt x="165586" y="76069"/>
                        </a:moveTo>
                        <a:lnTo>
                          <a:pt x="165586" y="88780"/>
                        </a:lnTo>
                        <a:lnTo>
                          <a:pt x="178222" y="88780"/>
                        </a:lnTo>
                        <a:lnTo>
                          <a:pt x="178298" y="87260"/>
                        </a:lnTo>
                        <a:cubicBezTo>
                          <a:pt x="178298" y="83921"/>
                          <a:pt x="177795" y="80702"/>
                          <a:pt x="176861" y="77673"/>
                        </a:cubicBezTo>
                        <a:lnTo>
                          <a:pt x="176279" y="76069"/>
                        </a:lnTo>
                        <a:close/>
                        <a:moveTo>
                          <a:pt x="149877" y="76069"/>
                        </a:moveTo>
                        <a:lnTo>
                          <a:pt x="148978" y="78547"/>
                        </a:lnTo>
                        <a:cubicBezTo>
                          <a:pt x="148044" y="81576"/>
                          <a:pt x="147541" y="84795"/>
                          <a:pt x="147541" y="88134"/>
                        </a:cubicBezTo>
                        <a:lnTo>
                          <a:pt x="147574" y="88780"/>
                        </a:lnTo>
                        <a:lnTo>
                          <a:pt x="160740" y="88780"/>
                        </a:lnTo>
                        <a:lnTo>
                          <a:pt x="160740" y="76069"/>
                        </a:lnTo>
                        <a:close/>
                        <a:moveTo>
                          <a:pt x="175548" y="62856"/>
                        </a:moveTo>
                        <a:lnTo>
                          <a:pt x="176096" y="63594"/>
                        </a:lnTo>
                        <a:cubicBezTo>
                          <a:pt x="177254" y="65321"/>
                          <a:pt x="178251" y="67167"/>
                          <a:pt x="179067" y="69110"/>
                        </a:cubicBezTo>
                        <a:lnTo>
                          <a:pt x="179966" y="71585"/>
                        </a:lnTo>
                        <a:lnTo>
                          <a:pt x="187439" y="71585"/>
                        </a:lnTo>
                        <a:lnTo>
                          <a:pt x="185714" y="69687"/>
                        </a:lnTo>
                        <a:cubicBezTo>
                          <a:pt x="182841" y="66814"/>
                          <a:pt x="179420" y="64489"/>
                          <a:pt x="175621" y="62882"/>
                        </a:cubicBezTo>
                        <a:close/>
                        <a:moveTo>
                          <a:pt x="150975" y="62856"/>
                        </a:moveTo>
                        <a:lnTo>
                          <a:pt x="150902" y="62882"/>
                        </a:lnTo>
                        <a:cubicBezTo>
                          <a:pt x="147103" y="64489"/>
                          <a:pt x="143682" y="66814"/>
                          <a:pt x="140809" y="69687"/>
                        </a:cubicBezTo>
                        <a:lnTo>
                          <a:pt x="139084" y="71585"/>
                        </a:lnTo>
                        <a:lnTo>
                          <a:pt x="146557" y="71585"/>
                        </a:lnTo>
                        <a:lnTo>
                          <a:pt x="147456" y="69110"/>
                        </a:lnTo>
                        <a:cubicBezTo>
                          <a:pt x="148272" y="67167"/>
                          <a:pt x="149269" y="65321"/>
                          <a:pt x="150427" y="63594"/>
                        </a:cubicBezTo>
                        <a:close/>
                        <a:moveTo>
                          <a:pt x="160740" y="60514"/>
                        </a:moveTo>
                        <a:lnTo>
                          <a:pt x="160015" y="60551"/>
                        </a:lnTo>
                        <a:lnTo>
                          <a:pt x="159583" y="60617"/>
                        </a:lnTo>
                        <a:lnTo>
                          <a:pt x="159253" y="60798"/>
                        </a:lnTo>
                        <a:cubicBezTo>
                          <a:pt x="156065" y="62970"/>
                          <a:pt x="153533" y="66045"/>
                          <a:pt x="152017" y="69660"/>
                        </a:cubicBezTo>
                        <a:cubicBezTo>
                          <a:pt x="151831" y="70265"/>
                          <a:pt x="151520" y="70871"/>
                          <a:pt x="151458" y="71476"/>
                        </a:cubicBezTo>
                        <a:lnTo>
                          <a:pt x="160740" y="71476"/>
                        </a:lnTo>
                        <a:close/>
                        <a:moveTo>
                          <a:pt x="165586" y="60504"/>
                        </a:moveTo>
                        <a:lnTo>
                          <a:pt x="165586" y="71476"/>
                        </a:lnTo>
                        <a:lnTo>
                          <a:pt x="174663" y="71476"/>
                        </a:lnTo>
                        <a:lnTo>
                          <a:pt x="174003" y="69332"/>
                        </a:lnTo>
                        <a:cubicBezTo>
                          <a:pt x="172866" y="66621"/>
                          <a:pt x="171157" y="64214"/>
                          <a:pt x="169029" y="62263"/>
                        </a:cubicBezTo>
                        <a:lnTo>
                          <a:pt x="166956" y="60619"/>
                        </a:lnTo>
                        <a:lnTo>
                          <a:pt x="166508" y="60551"/>
                        </a:lnTo>
                        <a:close/>
                        <a:moveTo>
                          <a:pt x="163262" y="56719"/>
                        </a:moveTo>
                        <a:cubicBezTo>
                          <a:pt x="182824" y="56719"/>
                          <a:pt x="198682" y="72577"/>
                          <a:pt x="198682" y="92139"/>
                        </a:cubicBezTo>
                        <a:cubicBezTo>
                          <a:pt x="198682" y="111701"/>
                          <a:pt x="182824" y="127560"/>
                          <a:pt x="163262" y="127560"/>
                        </a:cubicBezTo>
                        <a:cubicBezTo>
                          <a:pt x="143699" y="127560"/>
                          <a:pt x="127841" y="111701"/>
                          <a:pt x="127841" y="92139"/>
                        </a:cubicBezTo>
                        <a:cubicBezTo>
                          <a:pt x="127841" y="72577"/>
                          <a:pt x="143699" y="56719"/>
                          <a:pt x="163262" y="56719"/>
                        </a:cubicBezTo>
                        <a:close/>
                        <a:moveTo>
                          <a:pt x="59750" y="21867"/>
                        </a:moveTo>
                        <a:cubicBezTo>
                          <a:pt x="58644" y="21867"/>
                          <a:pt x="57747" y="22764"/>
                          <a:pt x="57747" y="23871"/>
                        </a:cubicBezTo>
                        <a:lnTo>
                          <a:pt x="57747" y="163381"/>
                        </a:lnTo>
                        <a:cubicBezTo>
                          <a:pt x="57747" y="164488"/>
                          <a:pt x="58644" y="165385"/>
                          <a:pt x="59750" y="165385"/>
                        </a:cubicBezTo>
                        <a:lnTo>
                          <a:pt x="266773" y="165385"/>
                        </a:lnTo>
                        <a:cubicBezTo>
                          <a:pt x="267880" y="165385"/>
                          <a:pt x="268777" y="164488"/>
                          <a:pt x="268777" y="163381"/>
                        </a:cubicBezTo>
                        <a:lnTo>
                          <a:pt x="268777" y="23871"/>
                        </a:lnTo>
                        <a:cubicBezTo>
                          <a:pt x="268777" y="22764"/>
                          <a:pt x="267880" y="21867"/>
                          <a:pt x="266773" y="21867"/>
                        </a:cubicBezTo>
                        <a:close/>
                        <a:moveTo>
                          <a:pt x="49468" y="0"/>
                        </a:moveTo>
                        <a:lnTo>
                          <a:pt x="277055" y="0"/>
                        </a:lnTo>
                        <a:cubicBezTo>
                          <a:pt x="287022" y="0"/>
                          <a:pt x="295102" y="8080"/>
                          <a:pt x="295102" y="18047"/>
                        </a:cubicBezTo>
                        <a:lnTo>
                          <a:pt x="295102" y="169204"/>
                        </a:lnTo>
                        <a:cubicBezTo>
                          <a:pt x="295102" y="179172"/>
                          <a:pt x="287022" y="187252"/>
                          <a:pt x="277055" y="187252"/>
                        </a:cubicBezTo>
                        <a:lnTo>
                          <a:pt x="49468" y="187252"/>
                        </a:lnTo>
                        <a:cubicBezTo>
                          <a:pt x="39501" y="187252"/>
                          <a:pt x="31421" y="179172"/>
                          <a:pt x="31421" y="169204"/>
                        </a:cubicBezTo>
                        <a:lnTo>
                          <a:pt x="31421" y="18047"/>
                        </a:lnTo>
                        <a:cubicBezTo>
                          <a:pt x="31421" y="8080"/>
                          <a:pt x="39501" y="0"/>
                          <a:pt x="49468"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nvGrpSpPr>
                <p:cNvPr id="30" name="Group 29"/>
                <p:cNvGrpSpPr/>
                <p:nvPr/>
              </p:nvGrpSpPr>
              <p:grpSpPr>
                <a:xfrm>
                  <a:off x="6416007" y="3888757"/>
                  <a:ext cx="1686527" cy="1005121"/>
                  <a:chOff x="6416007" y="3888757"/>
                  <a:chExt cx="1686527" cy="1005121"/>
                </a:xfrm>
              </p:grpSpPr>
              <p:sp>
                <p:nvSpPr>
                  <p:cNvPr id="53" name="Freeform 52"/>
                  <p:cNvSpPr/>
                  <p:nvPr/>
                </p:nvSpPr>
                <p:spPr>
                  <a:xfrm rot="7200000" flipH="1">
                    <a:off x="6468480" y="3930886"/>
                    <a:ext cx="549381" cy="654327"/>
                  </a:xfrm>
                  <a:custGeom>
                    <a:avLst/>
                    <a:gdLst>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591793 h 2233159"/>
                      <a:gd name="connsiteX18" fmla="*/ 1303641 w 1657809"/>
                      <a:gd name="connsiteY18" fmla="*/ 432034 h 2233159"/>
                      <a:gd name="connsiteX19" fmla="*/ 1155585 w 1657809"/>
                      <a:gd name="connsiteY19" fmla="*/ 432034 h 2233159"/>
                      <a:gd name="connsiteX20" fmla="*/ 1303641 w 1657809"/>
                      <a:gd name="connsiteY20" fmla="*/ 177306 h 2233159"/>
                      <a:gd name="connsiteX21" fmla="*/ 1303641 w 1657809"/>
                      <a:gd name="connsiteY21" fmla="*/ 171728 h 2233159"/>
                      <a:gd name="connsiteX22" fmla="*/ 1306883 w 1657809"/>
                      <a:gd name="connsiteY22" fmla="*/ 171728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432034 h 2233159"/>
                      <a:gd name="connsiteX18" fmla="*/ 1155585 w 1657809"/>
                      <a:gd name="connsiteY18" fmla="*/ 432034 h 2233159"/>
                      <a:gd name="connsiteX19" fmla="*/ 1303641 w 1657809"/>
                      <a:gd name="connsiteY19" fmla="*/ 177306 h 2233159"/>
                      <a:gd name="connsiteX20" fmla="*/ 1303641 w 1657809"/>
                      <a:gd name="connsiteY20" fmla="*/ 171728 h 2233159"/>
                      <a:gd name="connsiteX21" fmla="*/ 1306883 w 1657809"/>
                      <a:gd name="connsiteY21" fmla="*/ 171728 h 2233159"/>
                      <a:gd name="connsiteX22" fmla="*/ 1406697 w 1657809"/>
                      <a:gd name="connsiteY22"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2 w 1657809"/>
                      <a:gd name="connsiteY15" fmla="*/ 591793 h 2233159"/>
                      <a:gd name="connsiteX16" fmla="*/ 1303641 w 1657809"/>
                      <a:gd name="connsiteY16" fmla="*/ 432034 h 2233159"/>
                      <a:gd name="connsiteX17" fmla="*/ 1155585 w 1657809"/>
                      <a:gd name="connsiteY17" fmla="*/ 432034 h 2233159"/>
                      <a:gd name="connsiteX18" fmla="*/ 1303641 w 1657809"/>
                      <a:gd name="connsiteY18" fmla="*/ 177306 h 2233159"/>
                      <a:gd name="connsiteX19" fmla="*/ 1303641 w 1657809"/>
                      <a:gd name="connsiteY19" fmla="*/ 171728 h 2233159"/>
                      <a:gd name="connsiteX20" fmla="*/ 1306883 w 1657809"/>
                      <a:gd name="connsiteY20" fmla="*/ 171728 h 2233159"/>
                      <a:gd name="connsiteX21" fmla="*/ 1406697 w 1657809"/>
                      <a:gd name="connsiteY21"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1 w 1657809"/>
                      <a:gd name="connsiteY15" fmla="*/ 432034 h 2233159"/>
                      <a:gd name="connsiteX16" fmla="*/ 1155585 w 1657809"/>
                      <a:gd name="connsiteY16" fmla="*/ 432034 h 2233159"/>
                      <a:gd name="connsiteX17" fmla="*/ 1303641 w 1657809"/>
                      <a:gd name="connsiteY17" fmla="*/ 177306 h 2233159"/>
                      <a:gd name="connsiteX18" fmla="*/ 1303641 w 1657809"/>
                      <a:gd name="connsiteY18" fmla="*/ 171728 h 2233159"/>
                      <a:gd name="connsiteX19" fmla="*/ 1306883 w 1657809"/>
                      <a:gd name="connsiteY19" fmla="*/ 171728 h 2233159"/>
                      <a:gd name="connsiteX20" fmla="*/ 1406697 w 1657809"/>
                      <a:gd name="connsiteY20"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306883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18" fmla="*/ 1306883 w 1657809"/>
                      <a:gd name="connsiteY18" fmla="*/ 0 h 2061431"/>
                      <a:gd name="connsiteX0" fmla="*/ 1303641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0" fmla="*/ 1303641 w 1657809"/>
                      <a:gd name="connsiteY0" fmla="*/ 5578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0" fmla="*/ 1155585 w 1657809"/>
                      <a:gd name="connsiteY0" fmla="*/ 260306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0" fmla="*/ 1155585 w 1657809"/>
                      <a:gd name="connsiteY0" fmla="*/ 260306 h 2061431"/>
                      <a:gd name="connsiteX1" fmla="*/ 1506511 w 1657809"/>
                      <a:gd name="connsiteY1" fmla="*/ 0 h 2061431"/>
                      <a:gd name="connsiteX2" fmla="*/ 1509752 w 1657809"/>
                      <a:gd name="connsiteY2" fmla="*/ 0 h 2061431"/>
                      <a:gd name="connsiteX3" fmla="*/ 1657809 w 1657809"/>
                      <a:gd name="connsiteY3" fmla="*/ 260306 h 2061431"/>
                      <a:gd name="connsiteX4" fmla="*/ 1512244 w 1657809"/>
                      <a:gd name="connsiteY4" fmla="*/ 260306 h 2061431"/>
                      <a:gd name="connsiteX5" fmla="*/ 1511936 w 1657809"/>
                      <a:gd name="connsiteY5" fmla="*/ 1496637 h 2061431"/>
                      <a:gd name="connsiteX6" fmla="*/ 1391793 w 1657809"/>
                      <a:gd name="connsiteY6" fmla="*/ 1502704 h 2061431"/>
                      <a:gd name="connsiteX7" fmla="*/ 226395 w 1657809"/>
                      <a:gd name="connsiteY7" fmla="*/ 1989926 h 2061431"/>
                      <a:gd name="connsiteX8" fmla="*/ 147721 w 1657809"/>
                      <a:gd name="connsiteY8" fmla="*/ 2061431 h 2061431"/>
                      <a:gd name="connsiteX9" fmla="*/ 0 w 1657809"/>
                      <a:gd name="connsiteY9" fmla="*/ 1913710 h 2061431"/>
                      <a:gd name="connsiteX10" fmla="*/ 93510 w 1657809"/>
                      <a:gd name="connsiteY10" fmla="*/ 1828722 h 2061431"/>
                      <a:gd name="connsiteX11" fmla="*/ 1191584 w 1657809"/>
                      <a:gd name="connsiteY11" fmla="*/ 1319883 h 2061431"/>
                      <a:gd name="connsiteX12" fmla="*/ 1303642 w 1657809"/>
                      <a:gd name="connsiteY12" fmla="*/ 1304213 h 2061431"/>
                      <a:gd name="connsiteX13" fmla="*/ 1303641 w 1657809"/>
                      <a:gd name="connsiteY13" fmla="*/ 260306 h 2061431"/>
                      <a:gd name="connsiteX14" fmla="*/ 1155585 w 1657809"/>
                      <a:gd name="connsiteY14" fmla="*/ 260306 h 2061431"/>
                      <a:gd name="connsiteX0" fmla="*/ 1155585 w 1657809"/>
                      <a:gd name="connsiteY0" fmla="*/ 260306 h 2061431"/>
                      <a:gd name="connsiteX1" fmla="*/ 1506511 w 1657809"/>
                      <a:gd name="connsiteY1" fmla="*/ 0 h 2061431"/>
                      <a:gd name="connsiteX2" fmla="*/ 1657809 w 1657809"/>
                      <a:gd name="connsiteY2" fmla="*/ 260306 h 2061431"/>
                      <a:gd name="connsiteX3" fmla="*/ 1512244 w 1657809"/>
                      <a:gd name="connsiteY3" fmla="*/ 260306 h 2061431"/>
                      <a:gd name="connsiteX4" fmla="*/ 1511936 w 1657809"/>
                      <a:gd name="connsiteY4" fmla="*/ 1496637 h 2061431"/>
                      <a:gd name="connsiteX5" fmla="*/ 1391793 w 1657809"/>
                      <a:gd name="connsiteY5" fmla="*/ 1502704 h 2061431"/>
                      <a:gd name="connsiteX6" fmla="*/ 226395 w 1657809"/>
                      <a:gd name="connsiteY6" fmla="*/ 1989926 h 2061431"/>
                      <a:gd name="connsiteX7" fmla="*/ 147721 w 1657809"/>
                      <a:gd name="connsiteY7" fmla="*/ 2061431 h 2061431"/>
                      <a:gd name="connsiteX8" fmla="*/ 0 w 1657809"/>
                      <a:gd name="connsiteY8" fmla="*/ 1913710 h 2061431"/>
                      <a:gd name="connsiteX9" fmla="*/ 93510 w 1657809"/>
                      <a:gd name="connsiteY9" fmla="*/ 1828722 h 2061431"/>
                      <a:gd name="connsiteX10" fmla="*/ 1191584 w 1657809"/>
                      <a:gd name="connsiteY10" fmla="*/ 1319883 h 2061431"/>
                      <a:gd name="connsiteX11" fmla="*/ 1303642 w 1657809"/>
                      <a:gd name="connsiteY11" fmla="*/ 1304213 h 2061431"/>
                      <a:gd name="connsiteX12" fmla="*/ 1303641 w 1657809"/>
                      <a:gd name="connsiteY12" fmla="*/ 260306 h 2061431"/>
                      <a:gd name="connsiteX13" fmla="*/ 1155585 w 1657809"/>
                      <a:gd name="connsiteY13" fmla="*/ 260306 h 2061431"/>
                      <a:gd name="connsiteX0" fmla="*/ 1155585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12" fmla="*/ 1155585 w 1657809"/>
                      <a:gd name="connsiteY12" fmla="*/ 0 h 1801125"/>
                      <a:gd name="connsiteX0" fmla="*/ 1303641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0" fmla="*/ 1303641 w 1512244"/>
                      <a:gd name="connsiteY0" fmla="*/ 0 h 1801125"/>
                      <a:gd name="connsiteX1" fmla="*/ 1512244 w 1512244"/>
                      <a:gd name="connsiteY1" fmla="*/ 0 h 1801125"/>
                      <a:gd name="connsiteX2" fmla="*/ 1511936 w 1512244"/>
                      <a:gd name="connsiteY2" fmla="*/ 1236331 h 1801125"/>
                      <a:gd name="connsiteX3" fmla="*/ 1391793 w 1512244"/>
                      <a:gd name="connsiteY3" fmla="*/ 1242398 h 1801125"/>
                      <a:gd name="connsiteX4" fmla="*/ 226395 w 1512244"/>
                      <a:gd name="connsiteY4" fmla="*/ 1729620 h 1801125"/>
                      <a:gd name="connsiteX5" fmla="*/ 147721 w 1512244"/>
                      <a:gd name="connsiteY5" fmla="*/ 1801125 h 1801125"/>
                      <a:gd name="connsiteX6" fmla="*/ 0 w 1512244"/>
                      <a:gd name="connsiteY6" fmla="*/ 1653404 h 1801125"/>
                      <a:gd name="connsiteX7" fmla="*/ 93510 w 1512244"/>
                      <a:gd name="connsiteY7" fmla="*/ 1568416 h 1801125"/>
                      <a:gd name="connsiteX8" fmla="*/ 1191584 w 1512244"/>
                      <a:gd name="connsiteY8" fmla="*/ 1059577 h 1801125"/>
                      <a:gd name="connsiteX9" fmla="*/ 1303642 w 1512244"/>
                      <a:gd name="connsiteY9" fmla="*/ 1043907 h 1801125"/>
                      <a:gd name="connsiteX10" fmla="*/ 1303641 w 1512244"/>
                      <a:gd name="connsiteY10" fmla="*/ 0 h 180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2244" h="1801125">
                        <a:moveTo>
                          <a:pt x="1303641" y="0"/>
                        </a:moveTo>
                        <a:lnTo>
                          <a:pt x="1512244" y="0"/>
                        </a:lnTo>
                        <a:cubicBezTo>
                          <a:pt x="1509704" y="285883"/>
                          <a:pt x="1510239" y="989351"/>
                          <a:pt x="1511936" y="1236331"/>
                        </a:cubicBezTo>
                        <a:lnTo>
                          <a:pt x="1391793" y="1242398"/>
                        </a:lnTo>
                        <a:cubicBezTo>
                          <a:pt x="951474" y="1287114"/>
                          <a:pt x="549841" y="1462690"/>
                          <a:pt x="226395" y="1729620"/>
                        </a:cubicBezTo>
                        <a:lnTo>
                          <a:pt x="147721" y="1801125"/>
                        </a:lnTo>
                        <a:lnTo>
                          <a:pt x="0" y="1653404"/>
                        </a:lnTo>
                        <a:lnTo>
                          <a:pt x="93510" y="1568416"/>
                        </a:lnTo>
                        <a:cubicBezTo>
                          <a:pt x="403608" y="1312500"/>
                          <a:pt x="779298" y="1133222"/>
                          <a:pt x="1191584" y="1059577"/>
                        </a:cubicBezTo>
                        <a:lnTo>
                          <a:pt x="1303642" y="1043907"/>
                        </a:lnTo>
                        <a:cubicBezTo>
                          <a:pt x="1303642" y="695938"/>
                          <a:pt x="1303641" y="347969"/>
                          <a:pt x="1303641" y="0"/>
                        </a:cubicBezTo>
                        <a:close/>
                      </a:path>
                    </a:pathLst>
                  </a:custGeom>
                  <a:solidFill>
                    <a:srgbClr val="545454"/>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nvGrpSpPr>
                  <p:cNvPr id="54" name="Group 53"/>
                  <p:cNvGrpSpPr/>
                  <p:nvPr/>
                </p:nvGrpSpPr>
                <p:grpSpPr>
                  <a:xfrm>
                    <a:off x="7094336" y="3888757"/>
                    <a:ext cx="1008198" cy="1005121"/>
                    <a:chOff x="7094336" y="3888757"/>
                    <a:chExt cx="1008198" cy="1005121"/>
                  </a:xfrm>
                </p:grpSpPr>
                <p:grpSp>
                  <p:nvGrpSpPr>
                    <p:cNvPr id="55" name="Group 54"/>
                    <p:cNvGrpSpPr/>
                    <p:nvPr/>
                  </p:nvGrpSpPr>
                  <p:grpSpPr>
                    <a:xfrm rot="7200000" flipH="1">
                      <a:off x="7095874" y="3887219"/>
                      <a:ext cx="1005121" cy="1008198"/>
                      <a:chOff x="4037890" y="1259279"/>
                      <a:chExt cx="1068219" cy="1071490"/>
                    </a:xfrm>
                  </p:grpSpPr>
                  <p:sp>
                    <p:nvSpPr>
                      <p:cNvPr id="57" name="Rounded Rectangle 2"/>
                      <p:cNvSpPr/>
                      <p:nvPr/>
                    </p:nvSpPr>
                    <p:spPr>
                      <a:xfrm>
                        <a:off x="4037890" y="1259279"/>
                        <a:ext cx="1068219" cy="1071490"/>
                      </a:xfrm>
                      <a:custGeom>
                        <a:avLst/>
                        <a:gdLst>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178040 w 1068219"/>
                          <a:gd name="connsiteY6" fmla="*/ 1068219 h 1068219"/>
                          <a:gd name="connsiteX7" fmla="*/ 0 w 1068219"/>
                          <a:gd name="connsiteY7" fmla="*/ 890179 h 1068219"/>
                          <a:gd name="connsiteX8" fmla="*/ 0 w 1068219"/>
                          <a:gd name="connsiteY8"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484104 w 1068219"/>
                          <a:gd name="connsiteY6" fmla="*/ 1066727 h 1068219"/>
                          <a:gd name="connsiteX7" fmla="*/ 178040 w 1068219"/>
                          <a:gd name="connsiteY7" fmla="*/ 1068219 h 1068219"/>
                          <a:gd name="connsiteX8" fmla="*/ 0 w 1068219"/>
                          <a:gd name="connsiteY8" fmla="*/ 890179 h 1068219"/>
                          <a:gd name="connsiteX9" fmla="*/ 0 w 1068219"/>
                          <a:gd name="connsiteY9"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643648 w 1068219"/>
                          <a:gd name="connsiteY6" fmla="*/ 1064346 h 1068219"/>
                          <a:gd name="connsiteX7" fmla="*/ 484104 w 1068219"/>
                          <a:gd name="connsiteY7" fmla="*/ 1066727 h 1068219"/>
                          <a:gd name="connsiteX8" fmla="*/ 178040 w 1068219"/>
                          <a:gd name="connsiteY8" fmla="*/ 1068219 h 1068219"/>
                          <a:gd name="connsiteX9" fmla="*/ 0 w 1068219"/>
                          <a:gd name="connsiteY9" fmla="*/ 890179 h 1068219"/>
                          <a:gd name="connsiteX10" fmla="*/ 0 w 1068219"/>
                          <a:gd name="connsiteY10" fmla="*/ 178040 h 1068219"/>
                          <a:gd name="connsiteX0" fmla="*/ 484104 w 1068219"/>
                          <a:gd name="connsiteY0" fmla="*/ 1066727 h 1158167"/>
                          <a:gd name="connsiteX1" fmla="*/ 178040 w 1068219"/>
                          <a:gd name="connsiteY1" fmla="*/ 1068219 h 1158167"/>
                          <a:gd name="connsiteX2" fmla="*/ 0 w 1068219"/>
                          <a:gd name="connsiteY2" fmla="*/ 890179 h 1158167"/>
                          <a:gd name="connsiteX3" fmla="*/ 0 w 1068219"/>
                          <a:gd name="connsiteY3" fmla="*/ 178040 h 1158167"/>
                          <a:gd name="connsiteX4" fmla="*/ 178040 w 1068219"/>
                          <a:gd name="connsiteY4" fmla="*/ 0 h 1158167"/>
                          <a:gd name="connsiteX5" fmla="*/ 890179 w 1068219"/>
                          <a:gd name="connsiteY5" fmla="*/ 0 h 1158167"/>
                          <a:gd name="connsiteX6" fmla="*/ 1068219 w 1068219"/>
                          <a:gd name="connsiteY6" fmla="*/ 178040 h 1158167"/>
                          <a:gd name="connsiteX7" fmla="*/ 1068219 w 1068219"/>
                          <a:gd name="connsiteY7" fmla="*/ 890179 h 1158167"/>
                          <a:gd name="connsiteX8" fmla="*/ 890179 w 1068219"/>
                          <a:gd name="connsiteY8" fmla="*/ 1068219 h 1158167"/>
                          <a:gd name="connsiteX9" fmla="*/ 643648 w 1068219"/>
                          <a:gd name="connsiteY9" fmla="*/ 1064346 h 1158167"/>
                          <a:gd name="connsiteX10" fmla="*/ 575544 w 1068219"/>
                          <a:gd name="connsiteY10" fmla="*/ 1158167 h 1158167"/>
                          <a:gd name="connsiteX0" fmla="*/ 484104 w 1068219"/>
                          <a:gd name="connsiteY0" fmla="*/ 1066727 h 1068219"/>
                          <a:gd name="connsiteX1" fmla="*/ 178040 w 1068219"/>
                          <a:gd name="connsiteY1" fmla="*/ 1068219 h 1068219"/>
                          <a:gd name="connsiteX2" fmla="*/ 0 w 1068219"/>
                          <a:gd name="connsiteY2" fmla="*/ 890179 h 1068219"/>
                          <a:gd name="connsiteX3" fmla="*/ 0 w 1068219"/>
                          <a:gd name="connsiteY3" fmla="*/ 178040 h 1068219"/>
                          <a:gd name="connsiteX4" fmla="*/ 178040 w 1068219"/>
                          <a:gd name="connsiteY4" fmla="*/ 0 h 1068219"/>
                          <a:gd name="connsiteX5" fmla="*/ 890179 w 1068219"/>
                          <a:gd name="connsiteY5" fmla="*/ 0 h 1068219"/>
                          <a:gd name="connsiteX6" fmla="*/ 1068219 w 1068219"/>
                          <a:gd name="connsiteY6" fmla="*/ 178040 h 1068219"/>
                          <a:gd name="connsiteX7" fmla="*/ 1068219 w 1068219"/>
                          <a:gd name="connsiteY7" fmla="*/ 890179 h 1068219"/>
                          <a:gd name="connsiteX8" fmla="*/ 890179 w 1068219"/>
                          <a:gd name="connsiteY8" fmla="*/ 1068219 h 1068219"/>
                          <a:gd name="connsiteX9" fmla="*/ 643648 w 1068219"/>
                          <a:gd name="connsiteY9" fmla="*/ 1064346 h 1068219"/>
                          <a:gd name="connsiteX0" fmla="*/ 484104 w 1068219"/>
                          <a:gd name="connsiteY0" fmla="*/ 1066727 h 1071490"/>
                          <a:gd name="connsiteX1" fmla="*/ 178040 w 1068219"/>
                          <a:gd name="connsiteY1" fmla="*/ 1068219 h 1071490"/>
                          <a:gd name="connsiteX2" fmla="*/ 0 w 1068219"/>
                          <a:gd name="connsiteY2" fmla="*/ 890179 h 1071490"/>
                          <a:gd name="connsiteX3" fmla="*/ 0 w 1068219"/>
                          <a:gd name="connsiteY3" fmla="*/ 178040 h 1071490"/>
                          <a:gd name="connsiteX4" fmla="*/ 178040 w 1068219"/>
                          <a:gd name="connsiteY4" fmla="*/ 0 h 1071490"/>
                          <a:gd name="connsiteX5" fmla="*/ 890179 w 1068219"/>
                          <a:gd name="connsiteY5" fmla="*/ 0 h 1071490"/>
                          <a:gd name="connsiteX6" fmla="*/ 1068219 w 1068219"/>
                          <a:gd name="connsiteY6" fmla="*/ 178040 h 1071490"/>
                          <a:gd name="connsiteX7" fmla="*/ 1068219 w 1068219"/>
                          <a:gd name="connsiteY7" fmla="*/ 890179 h 1071490"/>
                          <a:gd name="connsiteX8" fmla="*/ 890179 w 1068219"/>
                          <a:gd name="connsiteY8" fmla="*/ 1068219 h 1071490"/>
                          <a:gd name="connsiteX9" fmla="*/ 641267 w 1068219"/>
                          <a:gd name="connsiteY9" fmla="*/ 1071490 h 107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219" h="1071490">
                            <a:moveTo>
                              <a:pt x="484104" y="1066727"/>
                            </a:moveTo>
                            <a:lnTo>
                              <a:pt x="178040" y="1068219"/>
                            </a:lnTo>
                            <a:cubicBezTo>
                              <a:pt x="79711" y="1068219"/>
                              <a:pt x="0" y="988508"/>
                              <a:pt x="0" y="890179"/>
                            </a:cubicBezTo>
                            <a:lnTo>
                              <a:pt x="0" y="178040"/>
                            </a:lnTo>
                            <a:cubicBezTo>
                              <a:pt x="0" y="79711"/>
                              <a:pt x="79711" y="0"/>
                              <a:pt x="178040" y="0"/>
                            </a:cubicBezTo>
                            <a:lnTo>
                              <a:pt x="890179" y="0"/>
                            </a:lnTo>
                            <a:cubicBezTo>
                              <a:pt x="988508" y="0"/>
                              <a:pt x="1068219" y="79711"/>
                              <a:pt x="1068219" y="178040"/>
                            </a:cubicBezTo>
                            <a:lnTo>
                              <a:pt x="1068219" y="890179"/>
                            </a:lnTo>
                            <a:cubicBezTo>
                              <a:pt x="1068219" y="988508"/>
                              <a:pt x="988508" y="1068219"/>
                              <a:pt x="890179" y="1068219"/>
                            </a:cubicBezTo>
                            <a:lnTo>
                              <a:pt x="641267" y="1071490"/>
                            </a:lnTo>
                          </a:path>
                        </a:pathLst>
                      </a:custGeom>
                      <a:noFill/>
                      <a:ln w="63500">
                        <a:solidFill>
                          <a:srgbClr val="54545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sp>
                    <p:nvSpPr>
                      <p:cNvPr id="58" name="Rounded Rectangle 57"/>
                      <p:cNvSpPr/>
                      <p:nvPr/>
                    </p:nvSpPr>
                    <p:spPr>
                      <a:xfrm>
                        <a:off x="4150581" y="1371969"/>
                        <a:ext cx="842836" cy="842836"/>
                      </a:xfrm>
                      <a:prstGeom prst="roundRect">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sp>
                  <p:nvSpPr>
                    <p:cNvPr id="56" name="Freeform 55"/>
                    <p:cNvSpPr/>
                    <p:nvPr/>
                  </p:nvSpPr>
                  <p:spPr>
                    <a:xfrm flipH="1">
                      <a:off x="7472366" y="4123076"/>
                      <a:ext cx="275141" cy="484924"/>
                    </a:xfrm>
                    <a:custGeom>
                      <a:avLst/>
                      <a:gdLst>
                        <a:gd name="connsiteX0" fmla="*/ 230002 w 1979359"/>
                        <a:gd name="connsiteY0" fmla="*/ 0 h 3488551"/>
                        <a:gd name="connsiteX1" fmla="*/ 1749357 w 1979359"/>
                        <a:gd name="connsiteY1" fmla="*/ 0 h 3488551"/>
                        <a:gd name="connsiteX2" fmla="*/ 1979359 w 1979359"/>
                        <a:gd name="connsiteY2" fmla="*/ 230002 h 3488551"/>
                        <a:gd name="connsiteX3" fmla="*/ 1979359 w 1979359"/>
                        <a:gd name="connsiteY3" fmla="*/ 3258549 h 3488551"/>
                        <a:gd name="connsiteX4" fmla="*/ 1749357 w 1979359"/>
                        <a:gd name="connsiteY4" fmla="*/ 3488551 h 3488551"/>
                        <a:gd name="connsiteX5" fmla="*/ 230002 w 1979359"/>
                        <a:gd name="connsiteY5" fmla="*/ 3488551 h 3488551"/>
                        <a:gd name="connsiteX6" fmla="*/ 0 w 1979359"/>
                        <a:gd name="connsiteY6" fmla="*/ 3258549 h 3488551"/>
                        <a:gd name="connsiteX7" fmla="*/ 0 w 1979359"/>
                        <a:gd name="connsiteY7" fmla="*/ 230002 h 3488551"/>
                        <a:gd name="connsiteX8" fmla="*/ 230002 w 1979359"/>
                        <a:gd name="connsiteY8" fmla="*/ 0 h 3488551"/>
                        <a:gd name="connsiteX9" fmla="*/ 574082 w 1979359"/>
                        <a:gd name="connsiteY9" fmla="*/ 200665 h 3488551"/>
                        <a:gd name="connsiteX10" fmla="*/ 505366 w 1979359"/>
                        <a:gd name="connsiteY10" fmla="*/ 269381 h 3488551"/>
                        <a:gd name="connsiteX11" fmla="*/ 574082 w 1979359"/>
                        <a:gd name="connsiteY11" fmla="*/ 338097 h 3488551"/>
                        <a:gd name="connsiteX12" fmla="*/ 1412963 w 1979359"/>
                        <a:gd name="connsiteY12" fmla="*/ 338097 h 3488551"/>
                        <a:gd name="connsiteX13" fmla="*/ 1481679 w 1979359"/>
                        <a:gd name="connsiteY13" fmla="*/ 269381 h 3488551"/>
                        <a:gd name="connsiteX14" fmla="*/ 1412963 w 1979359"/>
                        <a:gd name="connsiteY14" fmla="*/ 200665 h 3488551"/>
                        <a:gd name="connsiteX15" fmla="*/ 574082 w 1979359"/>
                        <a:gd name="connsiteY15" fmla="*/ 200665 h 3488551"/>
                        <a:gd name="connsiteX16" fmla="*/ 115261 w 1979359"/>
                        <a:gd name="connsiteY16" fmla="*/ 537882 h 3488551"/>
                        <a:gd name="connsiteX17" fmla="*/ 115261 w 1979359"/>
                        <a:gd name="connsiteY17" fmla="*/ 2973721 h 3488551"/>
                        <a:gd name="connsiteX18" fmla="*/ 1859537 w 1979359"/>
                        <a:gd name="connsiteY18" fmla="*/ 2973721 h 3488551"/>
                        <a:gd name="connsiteX19" fmla="*/ 1859537 w 1979359"/>
                        <a:gd name="connsiteY19" fmla="*/ 537882 h 3488551"/>
                        <a:gd name="connsiteX20" fmla="*/ 115261 w 1979359"/>
                        <a:gd name="connsiteY20" fmla="*/ 537882 h 348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9359" h="3488551">
                          <a:moveTo>
                            <a:pt x="230002" y="0"/>
                          </a:moveTo>
                          <a:lnTo>
                            <a:pt x="1749357" y="0"/>
                          </a:lnTo>
                          <a:cubicBezTo>
                            <a:pt x="1876384" y="0"/>
                            <a:pt x="1979359" y="102975"/>
                            <a:pt x="1979359" y="230002"/>
                          </a:cubicBezTo>
                          <a:lnTo>
                            <a:pt x="1979359" y="3258549"/>
                          </a:lnTo>
                          <a:cubicBezTo>
                            <a:pt x="1979359" y="3385576"/>
                            <a:pt x="1876384" y="3488551"/>
                            <a:pt x="1749357" y="3488551"/>
                          </a:cubicBezTo>
                          <a:lnTo>
                            <a:pt x="230002" y="3488551"/>
                          </a:lnTo>
                          <a:cubicBezTo>
                            <a:pt x="102975" y="3488551"/>
                            <a:pt x="0" y="3385576"/>
                            <a:pt x="0" y="3258549"/>
                          </a:cubicBezTo>
                          <a:lnTo>
                            <a:pt x="0" y="230002"/>
                          </a:lnTo>
                          <a:cubicBezTo>
                            <a:pt x="0" y="102975"/>
                            <a:pt x="102975" y="0"/>
                            <a:pt x="230002" y="0"/>
                          </a:cubicBezTo>
                          <a:close/>
                          <a:moveTo>
                            <a:pt x="574082" y="200665"/>
                          </a:moveTo>
                          <a:cubicBezTo>
                            <a:pt x="536131" y="200665"/>
                            <a:pt x="505366" y="231430"/>
                            <a:pt x="505366" y="269381"/>
                          </a:cubicBezTo>
                          <a:cubicBezTo>
                            <a:pt x="505366" y="307332"/>
                            <a:pt x="536131" y="338097"/>
                            <a:pt x="574082" y="338097"/>
                          </a:cubicBezTo>
                          <a:lnTo>
                            <a:pt x="1412963" y="338097"/>
                          </a:lnTo>
                          <a:cubicBezTo>
                            <a:pt x="1450914" y="338097"/>
                            <a:pt x="1481679" y="307332"/>
                            <a:pt x="1481679" y="269381"/>
                          </a:cubicBezTo>
                          <a:cubicBezTo>
                            <a:pt x="1481679" y="231430"/>
                            <a:pt x="1450914" y="200665"/>
                            <a:pt x="1412963" y="200665"/>
                          </a:cubicBezTo>
                          <a:lnTo>
                            <a:pt x="574082" y="200665"/>
                          </a:lnTo>
                          <a:close/>
                          <a:moveTo>
                            <a:pt x="115261" y="537882"/>
                          </a:moveTo>
                          <a:lnTo>
                            <a:pt x="115261" y="2973721"/>
                          </a:lnTo>
                          <a:lnTo>
                            <a:pt x="1859537" y="2973721"/>
                          </a:lnTo>
                          <a:lnTo>
                            <a:pt x="1859537" y="537882"/>
                          </a:lnTo>
                          <a:lnTo>
                            <a:pt x="115261" y="537882"/>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nvGrpSpPr>
                <p:cNvPr id="31" name="Group 30"/>
                <p:cNvGrpSpPr/>
                <p:nvPr/>
              </p:nvGrpSpPr>
              <p:grpSpPr>
                <a:xfrm>
                  <a:off x="5551266" y="1357973"/>
                  <a:ext cx="1089469" cy="1638577"/>
                  <a:chOff x="5551266" y="1357973"/>
                  <a:chExt cx="1089469" cy="1638577"/>
                </a:xfrm>
              </p:grpSpPr>
              <p:sp>
                <p:nvSpPr>
                  <p:cNvPr id="47" name="Freeform 46"/>
                  <p:cNvSpPr/>
                  <p:nvPr/>
                </p:nvSpPr>
                <p:spPr>
                  <a:xfrm flipH="1">
                    <a:off x="6091354" y="2342223"/>
                    <a:ext cx="549381" cy="654327"/>
                  </a:xfrm>
                  <a:custGeom>
                    <a:avLst/>
                    <a:gdLst>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591793 h 2233159"/>
                      <a:gd name="connsiteX18" fmla="*/ 1303641 w 1657809"/>
                      <a:gd name="connsiteY18" fmla="*/ 432034 h 2233159"/>
                      <a:gd name="connsiteX19" fmla="*/ 1155585 w 1657809"/>
                      <a:gd name="connsiteY19" fmla="*/ 432034 h 2233159"/>
                      <a:gd name="connsiteX20" fmla="*/ 1303641 w 1657809"/>
                      <a:gd name="connsiteY20" fmla="*/ 177306 h 2233159"/>
                      <a:gd name="connsiteX21" fmla="*/ 1303641 w 1657809"/>
                      <a:gd name="connsiteY21" fmla="*/ 171728 h 2233159"/>
                      <a:gd name="connsiteX22" fmla="*/ 1306883 w 1657809"/>
                      <a:gd name="connsiteY22" fmla="*/ 171728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432034 h 2233159"/>
                      <a:gd name="connsiteX18" fmla="*/ 1155585 w 1657809"/>
                      <a:gd name="connsiteY18" fmla="*/ 432034 h 2233159"/>
                      <a:gd name="connsiteX19" fmla="*/ 1303641 w 1657809"/>
                      <a:gd name="connsiteY19" fmla="*/ 177306 h 2233159"/>
                      <a:gd name="connsiteX20" fmla="*/ 1303641 w 1657809"/>
                      <a:gd name="connsiteY20" fmla="*/ 171728 h 2233159"/>
                      <a:gd name="connsiteX21" fmla="*/ 1306883 w 1657809"/>
                      <a:gd name="connsiteY21" fmla="*/ 171728 h 2233159"/>
                      <a:gd name="connsiteX22" fmla="*/ 1406697 w 1657809"/>
                      <a:gd name="connsiteY22"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2 w 1657809"/>
                      <a:gd name="connsiteY15" fmla="*/ 591793 h 2233159"/>
                      <a:gd name="connsiteX16" fmla="*/ 1303641 w 1657809"/>
                      <a:gd name="connsiteY16" fmla="*/ 432034 h 2233159"/>
                      <a:gd name="connsiteX17" fmla="*/ 1155585 w 1657809"/>
                      <a:gd name="connsiteY17" fmla="*/ 432034 h 2233159"/>
                      <a:gd name="connsiteX18" fmla="*/ 1303641 w 1657809"/>
                      <a:gd name="connsiteY18" fmla="*/ 177306 h 2233159"/>
                      <a:gd name="connsiteX19" fmla="*/ 1303641 w 1657809"/>
                      <a:gd name="connsiteY19" fmla="*/ 171728 h 2233159"/>
                      <a:gd name="connsiteX20" fmla="*/ 1306883 w 1657809"/>
                      <a:gd name="connsiteY20" fmla="*/ 171728 h 2233159"/>
                      <a:gd name="connsiteX21" fmla="*/ 1406697 w 1657809"/>
                      <a:gd name="connsiteY21"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1 w 1657809"/>
                      <a:gd name="connsiteY15" fmla="*/ 432034 h 2233159"/>
                      <a:gd name="connsiteX16" fmla="*/ 1155585 w 1657809"/>
                      <a:gd name="connsiteY16" fmla="*/ 432034 h 2233159"/>
                      <a:gd name="connsiteX17" fmla="*/ 1303641 w 1657809"/>
                      <a:gd name="connsiteY17" fmla="*/ 177306 h 2233159"/>
                      <a:gd name="connsiteX18" fmla="*/ 1303641 w 1657809"/>
                      <a:gd name="connsiteY18" fmla="*/ 171728 h 2233159"/>
                      <a:gd name="connsiteX19" fmla="*/ 1306883 w 1657809"/>
                      <a:gd name="connsiteY19" fmla="*/ 171728 h 2233159"/>
                      <a:gd name="connsiteX20" fmla="*/ 1406697 w 1657809"/>
                      <a:gd name="connsiteY20"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306883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18" fmla="*/ 1306883 w 1657809"/>
                      <a:gd name="connsiteY18" fmla="*/ 0 h 2061431"/>
                      <a:gd name="connsiteX0" fmla="*/ 1303641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0" fmla="*/ 1303641 w 1657809"/>
                      <a:gd name="connsiteY0" fmla="*/ 5578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0" fmla="*/ 1155585 w 1657809"/>
                      <a:gd name="connsiteY0" fmla="*/ 260306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0" fmla="*/ 1155585 w 1657809"/>
                      <a:gd name="connsiteY0" fmla="*/ 260306 h 2061431"/>
                      <a:gd name="connsiteX1" fmla="*/ 1506511 w 1657809"/>
                      <a:gd name="connsiteY1" fmla="*/ 0 h 2061431"/>
                      <a:gd name="connsiteX2" fmla="*/ 1509752 w 1657809"/>
                      <a:gd name="connsiteY2" fmla="*/ 0 h 2061431"/>
                      <a:gd name="connsiteX3" fmla="*/ 1657809 w 1657809"/>
                      <a:gd name="connsiteY3" fmla="*/ 260306 h 2061431"/>
                      <a:gd name="connsiteX4" fmla="*/ 1512244 w 1657809"/>
                      <a:gd name="connsiteY4" fmla="*/ 260306 h 2061431"/>
                      <a:gd name="connsiteX5" fmla="*/ 1511936 w 1657809"/>
                      <a:gd name="connsiteY5" fmla="*/ 1496637 h 2061431"/>
                      <a:gd name="connsiteX6" fmla="*/ 1391793 w 1657809"/>
                      <a:gd name="connsiteY6" fmla="*/ 1502704 h 2061431"/>
                      <a:gd name="connsiteX7" fmla="*/ 226395 w 1657809"/>
                      <a:gd name="connsiteY7" fmla="*/ 1989926 h 2061431"/>
                      <a:gd name="connsiteX8" fmla="*/ 147721 w 1657809"/>
                      <a:gd name="connsiteY8" fmla="*/ 2061431 h 2061431"/>
                      <a:gd name="connsiteX9" fmla="*/ 0 w 1657809"/>
                      <a:gd name="connsiteY9" fmla="*/ 1913710 h 2061431"/>
                      <a:gd name="connsiteX10" fmla="*/ 93510 w 1657809"/>
                      <a:gd name="connsiteY10" fmla="*/ 1828722 h 2061431"/>
                      <a:gd name="connsiteX11" fmla="*/ 1191584 w 1657809"/>
                      <a:gd name="connsiteY11" fmla="*/ 1319883 h 2061431"/>
                      <a:gd name="connsiteX12" fmla="*/ 1303642 w 1657809"/>
                      <a:gd name="connsiteY12" fmla="*/ 1304213 h 2061431"/>
                      <a:gd name="connsiteX13" fmla="*/ 1303641 w 1657809"/>
                      <a:gd name="connsiteY13" fmla="*/ 260306 h 2061431"/>
                      <a:gd name="connsiteX14" fmla="*/ 1155585 w 1657809"/>
                      <a:gd name="connsiteY14" fmla="*/ 260306 h 2061431"/>
                      <a:gd name="connsiteX0" fmla="*/ 1155585 w 1657809"/>
                      <a:gd name="connsiteY0" fmla="*/ 260306 h 2061431"/>
                      <a:gd name="connsiteX1" fmla="*/ 1506511 w 1657809"/>
                      <a:gd name="connsiteY1" fmla="*/ 0 h 2061431"/>
                      <a:gd name="connsiteX2" fmla="*/ 1657809 w 1657809"/>
                      <a:gd name="connsiteY2" fmla="*/ 260306 h 2061431"/>
                      <a:gd name="connsiteX3" fmla="*/ 1512244 w 1657809"/>
                      <a:gd name="connsiteY3" fmla="*/ 260306 h 2061431"/>
                      <a:gd name="connsiteX4" fmla="*/ 1511936 w 1657809"/>
                      <a:gd name="connsiteY4" fmla="*/ 1496637 h 2061431"/>
                      <a:gd name="connsiteX5" fmla="*/ 1391793 w 1657809"/>
                      <a:gd name="connsiteY5" fmla="*/ 1502704 h 2061431"/>
                      <a:gd name="connsiteX6" fmla="*/ 226395 w 1657809"/>
                      <a:gd name="connsiteY6" fmla="*/ 1989926 h 2061431"/>
                      <a:gd name="connsiteX7" fmla="*/ 147721 w 1657809"/>
                      <a:gd name="connsiteY7" fmla="*/ 2061431 h 2061431"/>
                      <a:gd name="connsiteX8" fmla="*/ 0 w 1657809"/>
                      <a:gd name="connsiteY8" fmla="*/ 1913710 h 2061431"/>
                      <a:gd name="connsiteX9" fmla="*/ 93510 w 1657809"/>
                      <a:gd name="connsiteY9" fmla="*/ 1828722 h 2061431"/>
                      <a:gd name="connsiteX10" fmla="*/ 1191584 w 1657809"/>
                      <a:gd name="connsiteY10" fmla="*/ 1319883 h 2061431"/>
                      <a:gd name="connsiteX11" fmla="*/ 1303642 w 1657809"/>
                      <a:gd name="connsiteY11" fmla="*/ 1304213 h 2061431"/>
                      <a:gd name="connsiteX12" fmla="*/ 1303641 w 1657809"/>
                      <a:gd name="connsiteY12" fmla="*/ 260306 h 2061431"/>
                      <a:gd name="connsiteX13" fmla="*/ 1155585 w 1657809"/>
                      <a:gd name="connsiteY13" fmla="*/ 260306 h 2061431"/>
                      <a:gd name="connsiteX0" fmla="*/ 1155585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12" fmla="*/ 1155585 w 1657809"/>
                      <a:gd name="connsiteY12" fmla="*/ 0 h 1801125"/>
                      <a:gd name="connsiteX0" fmla="*/ 1303641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0" fmla="*/ 1303641 w 1512244"/>
                      <a:gd name="connsiteY0" fmla="*/ 0 h 1801125"/>
                      <a:gd name="connsiteX1" fmla="*/ 1512244 w 1512244"/>
                      <a:gd name="connsiteY1" fmla="*/ 0 h 1801125"/>
                      <a:gd name="connsiteX2" fmla="*/ 1511936 w 1512244"/>
                      <a:gd name="connsiteY2" fmla="*/ 1236331 h 1801125"/>
                      <a:gd name="connsiteX3" fmla="*/ 1391793 w 1512244"/>
                      <a:gd name="connsiteY3" fmla="*/ 1242398 h 1801125"/>
                      <a:gd name="connsiteX4" fmla="*/ 226395 w 1512244"/>
                      <a:gd name="connsiteY4" fmla="*/ 1729620 h 1801125"/>
                      <a:gd name="connsiteX5" fmla="*/ 147721 w 1512244"/>
                      <a:gd name="connsiteY5" fmla="*/ 1801125 h 1801125"/>
                      <a:gd name="connsiteX6" fmla="*/ 0 w 1512244"/>
                      <a:gd name="connsiteY6" fmla="*/ 1653404 h 1801125"/>
                      <a:gd name="connsiteX7" fmla="*/ 93510 w 1512244"/>
                      <a:gd name="connsiteY7" fmla="*/ 1568416 h 1801125"/>
                      <a:gd name="connsiteX8" fmla="*/ 1191584 w 1512244"/>
                      <a:gd name="connsiteY8" fmla="*/ 1059577 h 1801125"/>
                      <a:gd name="connsiteX9" fmla="*/ 1303642 w 1512244"/>
                      <a:gd name="connsiteY9" fmla="*/ 1043907 h 1801125"/>
                      <a:gd name="connsiteX10" fmla="*/ 1303641 w 1512244"/>
                      <a:gd name="connsiteY10" fmla="*/ 0 h 180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2244" h="1801125">
                        <a:moveTo>
                          <a:pt x="1303641" y="0"/>
                        </a:moveTo>
                        <a:lnTo>
                          <a:pt x="1512244" y="0"/>
                        </a:lnTo>
                        <a:cubicBezTo>
                          <a:pt x="1509704" y="285883"/>
                          <a:pt x="1510239" y="989351"/>
                          <a:pt x="1511936" y="1236331"/>
                        </a:cubicBezTo>
                        <a:lnTo>
                          <a:pt x="1391793" y="1242398"/>
                        </a:lnTo>
                        <a:cubicBezTo>
                          <a:pt x="951474" y="1287114"/>
                          <a:pt x="549841" y="1462690"/>
                          <a:pt x="226395" y="1729620"/>
                        </a:cubicBezTo>
                        <a:lnTo>
                          <a:pt x="147721" y="1801125"/>
                        </a:lnTo>
                        <a:lnTo>
                          <a:pt x="0" y="1653404"/>
                        </a:lnTo>
                        <a:lnTo>
                          <a:pt x="93510" y="1568416"/>
                        </a:lnTo>
                        <a:cubicBezTo>
                          <a:pt x="403608" y="1312500"/>
                          <a:pt x="779298" y="1133222"/>
                          <a:pt x="1191584" y="1059577"/>
                        </a:cubicBezTo>
                        <a:lnTo>
                          <a:pt x="1303642" y="1043907"/>
                        </a:lnTo>
                        <a:cubicBezTo>
                          <a:pt x="1303642" y="695938"/>
                          <a:pt x="1303641" y="347969"/>
                          <a:pt x="1303641" y="0"/>
                        </a:cubicBezTo>
                        <a:close/>
                      </a:path>
                    </a:pathLst>
                  </a:custGeom>
                  <a:solidFill>
                    <a:srgbClr val="537560"/>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nvGrpSpPr>
                  <p:cNvPr id="48" name="Group 47"/>
                  <p:cNvGrpSpPr/>
                  <p:nvPr/>
                </p:nvGrpSpPr>
                <p:grpSpPr>
                  <a:xfrm>
                    <a:off x="5551266" y="1357973"/>
                    <a:ext cx="1005121" cy="1008198"/>
                    <a:chOff x="5551266" y="1357973"/>
                    <a:chExt cx="1005121" cy="1008198"/>
                  </a:xfrm>
                </p:grpSpPr>
                <p:grpSp>
                  <p:nvGrpSpPr>
                    <p:cNvPr id="49" name="Group 48"/>
                    <p:cNvGrpSpPr/>
                    <p:nvPr/>
                  </p:nvGrpSpPr>
                  <p:grpSpPr>
                    <a:xfrm flipH="1">
                      <a:off x="5551266" y="1357973"/>
                      <a:ext cx="1005121" cy="1008198"/>
                      <a:chOff x="4037890" y="1259279"/>
                      <a:chExt cx="1068219" cy="1071490"/>
                    </a:xfrm>
                  </p:grpSpPr>
                  <p:sp>
                    <p:nvSpPr>
                      <p:cNvPr id="51" name="Rounded Rectangle 2"/>
                      <p:cNvSpPr/>
                      <p:nvPr/>
                    </p:nvSpPr>
                    <p:spPr>
                      <a:xfrm>
                        <a:off x="4037890" y="1259279"/>
                        <a:ext cx="1068219" cy="1071490"/>
                      </a:xfrm>
                      <a:custGeom>
                        <a:avLst/>
                        <a:gdLst>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178040 w 1068219"/>
                          <a:gd name="connsiteY6" fmla="*/ 1068219 h 1068219"/>
                          <a:gd name="connsiteX7" fmla="*/ 0 w 1068219"/>
                          <a:gd name="connsiteY7" fmla="*/ 890179 h 1068219"/>
                          <a:gd name="connsiteX8" fmla="*/ 0 w 1068219"/>
                          <a:gd name="connsiteY8"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484104 w 1068219"/>
                          <a:gd name="connsiteY6" fmla="*/ 1066727 h 1068219"/>
                          <a:gd name="connsiteX7" fmla="*/ 178040 w 1068219"/>
                          <a:gd name="connsiteY7" fmla="*/ 1068219 h 1068219"/>
                          <a:gd name="connsiteX8" fmla="*/ 0 w 1068219"/>
                          <a:gd name="connsiteY8" fmla="*/ 890179 h 1068219"/>
                          <a:gd name="connsiteX9" fmla="*/ 0 w 1068219"/>
                          <a:gd name="connsiteY9"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643648 w 1068219"/>
                          <a:gd name="connsiteY6" fmla="*/ 1064346 h 1068219"/>
                          <a:gd name="connsiteX7" fmla="*/ 484104 w 1068219"/>
                          <a:gd name="connsiteY7" fmla="*/ 1066727 h 1068219"/>
                          <a:gd name="connsiteX8" fmla="*/ 178040 w 1068219"/>
                          <a:gd name="connsiteY8" fmla="*/ 1068219 h 1068219"/>
                          <a:gd name="connsiteX9" fmla="*/ 0 w 1068219"/>
                          <a:gd name="connsiteY9" fmla="*/ 890179 h 1068219"/>
                          <a:gd name="connsiteX10" fmla="*/ 0 w 1068219"/>
                          <a:gd name="connsiteY10" fmla="*/ 178040 h 1068219"/>
                          <a:gd name="connsiteX0" fmla="*/ 484104 w 1068219"/>
                          <a:gd name="connsiteY0" fmla="*/ 1066727 h 1158167"/>
                          <a:gd name="connsiteX1" fmla="*/ 178040 w 1068219"/>
                          <a:gd name="connsiteY1" fmla="*/ 1068219 h 1158167"/>
                          <a:gd name="connsiteX2" fmla="*/ 0 w 1068219"/>
                          <a:gd name="connsiteY2" fmla="*/ 890179 h 1158167"/>
                          <a:gd name="connsiteX3" fmla="*/ 0 w 1068219"/>
                          <a:gd name="connsiteY3" fmla="*/ 178040 h 1158167"/>
                          <a:gd name="connsiteX4" fmla="*/ 178040 w 1068219"/>
                          <a:gd name="connsiteY4" fmla="*/ 0 h 1158167"/>
                          <a:gd name="connsiteX5" fmla="*/ 890179 w 1068219"/>
                          <a:gd name="connsiteY5" fmla="*/ 0 h 1158167"/>
                          <a:gd name="connsiteX6" fmla="*/ 1068219 w 1068219"/>
                          <a:gd name="connsiteY6" fmla="*/ 178040 h 1158167"/>
                          <a:gd name="connsiteX7" fmla="*/ 1068219 w 1068219"/>
                          <a:gd name="connsiteY7" fmla="*/ 890179 h 1158167"/>
                          <a:gd name="connsiteX8" fmla="*/ 890179 w 1068219"/>
                          <a:gd name="connsiteY8" fmla="*/ 1068219 h 1158167"/>
                          <a:gd name="connsiteX9" fmla="*/ 643648 w 1068219"/>
                          <a:gd name="connsiteY9" fmla="*/ 1064346 h 1158167"/>
                          <a:gd name="connsiteX10" fmla="*/ 575544 w 1068219"/>
                          <a:gd name="connsiteY10" fmla="*/ 1158167 h 1158167"/>
                          <a:gd name="connsiteX0" fmla="*/ 484104 w 1068219"/>
                          <a:gd name="connsiteY0" fmla="*/ 1066727 h 1068219"/>
                          <a:gd name="connsiteX1" fmla="*/ 178040 w 1068219"/>
                          <a:gd name="connsiteY1" fmla="*/ 1068219 h 1068219"/>
                          <a:gd name="connsiteX2" fmla="*/ 0 w 1068219"/>
                          <a:gd name="connsiteY2" fmla="*/ 890179 h 1068219"/>
                          <a:gd name="connsiteX3" fmla="*/ 0 w 1068219"/>
                          <a:gd name="connsiteY3" fmla="*/ 178040 h 1068219"/>
                          <a:gd name="connsiteX4" fmla="*/ 178040 w 1068219"/>
                          <a:gd name="connsiteY4" fmla="*/ 0 h 1068219"/>
                          <a:gd name="connsiteX5" fmla="*/ 890179 w 1068219"/>
                          <a:gd name="connsiteY5" fmla="*/ 0 h 1068219"/>
                          <a:gd name="connsiteX6" fmla="*/ 1068219 w 1068219"/>
                          <a:gd name="connsiteY6" fmla="*/ 178040 h 1068219"/>
                          <a:gd name="connsiteX7" fmla="*/ 1068219 w 1068219"/>
                          <a:gd name="connsiteY7" fmla="*/ 890179 h 1068219"/>
                          <a:gd name="connsiteX8" fmla="*/ 890179 w 1068219"/>
                          <a:gd name="connsiteY8" fmla="*/ 1068219 h 1068219"/>
                          <a:gd name="connsiteX9" fmla="*/ 643648 w 1068219"/>
                          <a:gd name="connsiteY9" fmla="*/ 1064346 h 1068219"/>
                          <a:gd name="connsiteX0" fmla="*/ 484104 w 1068219"/>
                          <a:gd name="connsiteY0" fmla="*/ 1066727 h 1071490"/>
                          <a:gd name="connsiteX1" fmla="*/ 178040 w 1068219"/>
                          <a:gd name="connsiteY1" fmla="*/ 1068219 h 1071490"/>
                          <a:gd name="connsiteX2" fmla="*/ 0 w 1068219"/>
                          <a:gd name="connsiteY2" fmla="*/ 890179 h 1071490"/>
                          <a:gd name="connsiteX3" fmla="*/ 0 w 1068219"/>
                          <a:gd name="connsiteY3" fmla="*/ 178040 h 1071490"/>
                          <a:gd name="connsiteX4" fmla="*/ 178040 w 1068219"/>
                          <a:gd name="connsiteY4" fmla="*/ 0 h 1071490"/>
                          <a:gd name="connsiteX5" fmla="*/ 890179 w 1068219"/>
                          <a:gd name="connsiteY5" fmla="*/ 0 h 1071490"/>
                          <a:gd name="connsiteX6" fmla="*/ 1068219 w 1068219"/>
                          <a:gd name="connsiteY6" fmla="*/ 178040 h 1071490"/>
                          <a:gd name="connsiteX7" fmla="*/ 1068219 w 1068219"/>
                          <a:gd name="connsiteY7" fmla="*/ 890179 h 1071490"/>
                          <a:gd name="connsiteX8" fmla="*/ 890179 w 1068219"/>
                          <a:gd name="connsiteY8" fmla="*/ 1068219 h 1071490"/>
                          <a:gd name="connsiteX9" fmla="*/ 641267 w 1068219"/>
                          <a:gd name="connsiteY9" fmla="*/ 1071490 h 107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219" h="1071490">
                            <a:moveTo>
                              <a:pt x="484104" y="1066727"/>
                            </a:moveTo>
                            <a:lnTo>
                              <a:pt x="178040" y="1068219"/>
                            </a:lnTo>
                            <a:cubicBezTo>
                              <a:pt x="79711" y="1068219"/>
                              <a:pt x="0" y="988508"/>
                              <a:pt x="0" y="890179"/>
                            </a:cubicBezTo>
                            <a:lnTo>
                              <a:pt x="0" y="178040"/>
                            </a:lnTo>
                            <a:cubicBezTo>
                              <a:pt x="0" y="79711"/>
                              <a:pt x="79711" y="0"/>
                              <a:pt x="178040" y="0"/>
                            </a:cubicBezTo>
                            <a:lnTo>
                              <a:pt x="890179" y="0"/>
                            </a:lnTo>
                            <a:cubicBezTo>
                              <a:pt x="988508" y="0"/>
                              <a:pt x="1068219" y="79711"/>
                              <a:pt x="1068219" y="178040"/>
                            </a:cubicBezTo>
                            <a:lnTo>
                              <a:pt x="1068219" y="890179"/>
                            </a:lnTo>
                            <a:cubicBezTo>
                              <a:pt x="1068219" y="988508"/>
                              <a:pt x="988508" y="1068219"/>
                              <a:pt x="890179" y="1068219"/>
                            </a:cubicBezTo>
                            <a:lnTo>
                              <a:pt x="641267" y="1071490"/>
                            </a:lnTo>
                          </a:path>
                        </a:pathLst>
                      </a:custGeom>
                      <a:noFill/>
                      <a:ln w="63500">
                        <a:solidFill>
                          <a:srgbClr val="5375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sp>
                    <p:nvSpPr>
                      <p:cNvPr id="52" name="Rounded Rectangle 51"/>
                      <p:cNvSpPr/>
                      <p:nvPr/>
                    </p:nvSpPr>
                    <p:spPr>
                      <a:xfrm>
                        <a:off x="4150581" y="1371969"/>
                        <a:ext cx="842836" cy="842836"/>
                      </a:xfrm>
                      <a:prstGeom prst="roundRect">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sp>
                  <p:nvSpPr>
                    <p:cNvPr id="50" name="Freeform 49"/>
                    <p:cNvSpPr/>
                    <p:nvPr/>
                  </p:nvSpPr>
                  <p:spPr>
                    <a:xfrm rot="2711979">
                      <a:off x="5756991" y="1635256"/>
                      <a:ext cx="593669" cy="453632"/>
                    </a:xfrm>
                    <a:custGeom>
                      <a:avLst/>
                      <a:gdLst>
                        <a:gd name="connsiteX0" fmla="*/ 161430 w 437260"/>
                        <a:gd name="connsiteY0" fmla="*/ 286532 h 334116"/>
                        <a:gd name="connsiteX1" fmla="*/ 165386 w 437260"/>
                        <a:gd name="connsiteY1" fmla="*/ 286938 h 334116"/>
                        <a:gd name="connsiteX2" fmla="*/ 212710 w 437260"/>
                        <a:gd name="connsiteY2" fmla="*/ 332930 h 334116"/>
                        <a:gd name="connsiteX3" fmla="*/ 212823 w 437260"/>
                        <a:gd name="connsiteY3" fmla="*/ 334116 h 334116"/>
                        <a:gd name="connsiteX4" fmla="*/ 210417 w 437260"/>
                        <a:gd name="connsiteY4" fmla="*/ 334097 h 334116"/>
                        <a:gd name="connsiteX5" fmla="*/ 161696 w 437260"/>
                        <a:gd name="connsiteY5" fmla="*/ 289382 h 334116"/>
                        <a:gd name="connsiteX6" fmla="*/ 214470 w 437260"/>
                        <a:gd name="connsiteY6" fmla="*/ 229482 h 334116"/>
                        <a:gd name="connsiteX7" fmla="*/ 216655 w 437260"/>
                        <a:gd name="connsiteY7" fmla="*/ 229499 h 334116"/>
                        <a:gd name="connsiteX8" fmla="*/ 265376 w 437260"/>
                        <a:gd name="connsiteY8" fmla="*/ 274214 h 334116"/>
                        <a:gd name="connsiteX9" fmla="*/ 265609 w 437260"/>
                        <a:gd name="connsiteY9" fmla="*/ 276701 h 334116"/>
                        <a:gd name="connsiteX10" fmla="*/ 265105 w 437260"/>
                        <a:gd name="connsiteY10" fmla="*/ 276697 h 334116"/>
                        <a:gd name="connsiteX11" fmla="*/ 215231 w 437260"/>
                        <a:gd name="connsiteY11" fmla="*/ 233484 h 334116"/>
                        <a:gd name="connsiteX12" fmla="*/ 175046 w 437260"/>
                        <a:gd name="connsiteY12" fmla="*/ 246259 h 334116"/>
                        <a:gd name="connsiteX13" fmla="*/ 197317 w 437260"/>
                        <a:gd name="connsiteY13" fmla="*/ 231970 h 334116"/>
                        <a:gd name="connsiteX14" fmla="*/ 199256 w 437260"/>
                        <a:gd name="connsiteY14" fmla="*/ 231525 h 334116"/>
                        <a:gd name="connsiteX15" fmla="*/ 199217 w 437260"/>
                        <a:gd name="connsiteY15" fmla="*/ 236735 h 334116"/>
                        <a:gd name="connsiteX16" fmla="*/ 252498 w 437260"/>
                        <a:gd name="connsiteY16" fmla="*/ 296674 h 334116"/>
                        <a:gd name="connsiteX17" fmla="*/ 263443 w 437260"/>
                        <a:gd name="connsiteY17" fmla="*/ 297306 h 334116"/>
                        <a:gd name="connsiteX18" fmla="*/ 262612 w 437260"/>
                        <a:gd name="connsiteY18" fmla="*/ 300169 h 334116"/>
                        <a:gd name="connsiteX19" fmla="*/ 230062 w 437260"/>
                        <a:gd name="connsiteY19" fmla="*/ 331526 h 334116"/>
                        <a:gd name="connsiteX20" fmla="*/ 227526 w 437260"/>
                        <a:gd name="connsiteY20" fmla="*/ 332125 h 334116"/>
                        <a:gd name="connsiteX21" fmla="*/ 227539 w 437260"/>
                        <a:gd name="connsiteY21" fmla="*/ 330454 h 334116"/>
                        <a:gd name="connsiteX22" fmla="*/ 174258 w 437260"/>
                        <a:gd name="connsiteY22" fmla="*/ 270515 h 334116"/>
                        <a:gd name="connsiteX23" fmla="*/ 162540 w 437260"/>
                        <a:gd name="connsiteY23" fmla="*/ 269839 h 334116"/>
                        <a:gd name="connsiteX24" fmla="*/ 162577 w 437260"/>
                        <a:gd name="connsiteY24" fmla="*/ 269589 h 334116"/>
                        <a:gd name="connsiteX25" fmla="*/ 175046 w 437260"/>
                        <a:gd name="connsiteY25" fmla="*/ 246259 h 334116"/>
                        <a:gd name="connsiteX26" fmla="*/ 241908 w 437260"/>
                        <a:gd name="connsiteY26" fmla="*/ 88670 h 334116"/>
                        <a:gd name="connsiteX27" fmla="*/ 240421 w 437260"/>
                        <a:gd name="connsiteY27" fmla="*/ 116737 h 334116"/>
                        <a:gd name="connsiteX28" fmla="*/ 259305 w 437260"/>
                        <a:gd name="connsiteY28" fmla="*/ 102659 h 334116"/>
                        <a:gd name="connsiteX29" fmla="*/ 241908 w 437260"/>
                        <a:gd name="connsiteY29" fmla="*/ 88670 h 334116"/>
                        <a:gd name="connsiteX30" fmla="*/ 124242 w 437260"/>
                        <a:gd name="connsiteY30" fmla="*/ 108749 h 334116"/>
                        <a:gd name="connsiteX31" fmla="*/ 124242 w 437260"/>
                        <a:gd name="connsiteY31" fmla="*/ 140595 h 334116"/>
                        <a:gd name="connsiteX32" fmla="*/ 154769 w 437260"/>
                        <a:gd name="connsiteY32" fmla="*/ 140595 h 334116"/>
                        <a:gd name="connsiteX33" fmla="*/ 154769 w 437260"/>
                        <a:gd name="connsiteY33" fmla="*/ 108749 h 334116"/>
                        <a:gd name="connsiteX34" fmla="*/ 124242 w 437260"/>
                        <a:gd name="connsiteY34" fmla="*/ 67197 h 334116"/>
                        <a:gd name="connsiteX35" fmla="*/ 124242 w 437260"/>
                        <a:gd name="connsiteY35" fmla="*/ 98025 h 334116"/>
                        <a:gd name="connsiteX36" fmla="*/ 154769 w 437260"/>
                        <a:gd name="connsiteY36" fmla="*/ 98025 h 334116"/>
                        <a:gd name="connsiteX37" fmla="*/ 154768 w 437260"/>
                        <a:gd name="connsiteY37" fmla="*/ 67197 h 334116"/>
                        <a:gd name="connsiteX38" fmla="*/ 81367 w 437260"/>
                        <a:gd name="connsiteY38" fmla="*/ 108749 h 334116"/>
                        <a:gd name="connsiteX39" fmla="*/ 81367 w 437260"/>
                        <a:gd name="connsiteY39" fmla="*/ 140595 h 334116"/>
                        <a:gd name="connsiteX40" fmla="*/ 113518 w 437260"/>
                        <a:gd name="connsiteY40" fmla="*/ 140595 h 334116"/>
                        <a:gd name="connsiteX41" fmla="*/ 113518 w 437260"/>
                        <a:gd name="connsiteY41" fmla="*/ 108749 h 334116"/>
                        <a:gd name="connsiteX42" fmla="*/ 81367 w 437260"/>
                        <a:gd name="connsiteY42" fmla="*/ 67197 h 334116"/>
                        <a:gd name="connsiteX43" fmla="*/ 81367 w 437260"/>
                        <a:gd name="connsiteY43" fmla="*/ 98025 h 334116"/>
                        <a:gd name="connsiteX44" fmla="*/ 113518 w 437260"/>
                        <a:gd name="connsiteY44" fmla="*/ 98025 h 334116"/>
                        <a:gd name="connsiteX45" fmla="*/ 113518 w 437260"/>
                        <a:gd name="connsiteY45" fmla="*/ 67197 h 334116"/>
                        <a:gd name="connsiteX46" fmla="*/ 72213 w 437260"/>
                        <a:gd name="connsiteY46" fmla="*/ 35442 h 334116"/>
                        <a:gd name="connsiteX47" fmla="*/ 76005 w 437260"/>
                        <a:gd name="connsiteY47" fmla="*/ 33872 h 334116"/>
                        <a:gd name="connsiteX48" fmla="*/ 81367 w 437260"/>
                        <a:gd name="connsiteY48" fmla="*/ 39234 h 334116"/>
                        <a:gd name="connsiteX49" fmla="*/ 81367 w 437260"/>
                        <a:gd name="connsiteY49" fmla="*/ 56473 h 334116"/>
                        <a:gd name="connsiteX50" fmla="*/ 113518 w 437260"/>
                        <a:gd name="connsiteY50" fmla="*/ 56473 h 334116"/>
                        <a:gd name="connsiteX51" fmla="*/ 113518 w 437260"/>
                        <a:gd name="connsiteY51" fmla="*/ 40243 h 334116"/>
                        <a:gd name="connsiteX52" fmla="*/ 118880 w 437260"/>
                        <a:gd name="connsiteY52" fmla="*/ 34881 h 334116"/>
                        <a:gd name="connsiteX53" fmla="*/ 124242 w 437260"/>
                        <a:gd name="connsiteY53" fmla="*/ 40243 h 334116"/>
                        <a:gd name="connsiteX54" fmla="*/ 124242 w 437260"/>
                        <a:gd name="connsiteY54" fmla="*/ 56473 h 334116"/>
                        <a:gd name="connsiteX55" fmla="*/ 154769 w 437260"/>
                        <a:gd name="connsiteY55" fmla="*/ 56473 h 334116"/>
                        <a:gd name="connsiteX56" fmla="*/ 154768 w 437260"/>
                        <a:gd name="connsiteY56" fmla="*/ 40563 h 334116"/>
                        <a:gd name="connsiteX57" fmla="*/ 160130 w 437260"/>
                        <a:gd name="connsiteY57" fmla="*/ 35201 h 334116"/>
                        <a:gd name="connsiteX58" fmla="*/ 165492 w 437260"/>
                        <a:gd name="connsiteY58" fmla="*/ 40563 h 334116"/>
                        <a:gd name="connsiteX59" fmla="*/ 165492 w 437260"/>
                        <a:gd name="connsiteY59" fmla="*/ 56473 h 334116"/>
                        <a:gd name="connsiteX60" fmla="*/ 180647 w 437260"/>
                        <a:gd name="connsiteY60" fmla="*/ 56473 h 334116"/>
                        <a:gd name="connsiteX61" fmla="*/ 186009 w 437260"/>
                        <a:gd name="connsiteY61" fmla="*/ 61835 h 334116"/>
                        <a:gd name="connsiteX62" fmla="*/ 186009 w 437260"/>
                        <a:gd name="connsiteY62" fmla="*/ 61835 h 334116"/>
                        <a:gd name="connsiteX63" fmla="*/ 180647 w 437260"/>
                        <a:gd name="connsiteY63" fmla="*/ 67197 h 334116"/>
                        <a:gd name="connsiteX64" fmla="*/ 165492 w 437260"/>
                        <a:gd name="connsiteY64" fmla="*/ 67197 h 334116"/>
                        <a:gd name="connsiteX65" fmla="*/ 165492 w 437260"/>
                        <a:gd name="connsiteY65" fmla="*/ 98025 h 334116"/>
                        <a:gd name="connsiteX66" fmla="*/ 200749 w 437260"/>
                        <a:gd name="connsiteY66" fmla="*/ 98025 h 334116"/>
                        <a:gd name="connsiteX67" fmla="*/ 206111 w 437260"/>
                        <a:gd name="connsiteY67" fmla="*/ 103387 h 334116"/>
                        <a:gd name="connsiteX68" fmla="*/ 206111 w 437260"/>
                        <a:gd name="connsiteY68" fmla="*/ 103387 h 334116"/>
                        <a:gd name="connsiteX69" fmla="*/ 200749 w 437260"/>
                        <a:gd name="connsiteY69" fmla="*/ 108749 h 334116"/>
                        <a:gd name="connsiteX70" fmla="*/ 165492 w 437260"/>
                        <a:gd name="connsiteY70" fmla="*/ 108749 h 334116"/>
                        <a:gd name="connsiteX71" fmla="*/ 165492 w 437260"/>
                        <a:gd name="connsiteY71" fmla="*/ 140595 h 334116"/>
                        <a:gd name="connsiteX72" fmla="*/ 180245 w 437260"/>
                        <a:gd name="connsiteY72" fmla="*/ 140595 h 334116"/>
                        <a:gd name="connsiteX73" fmla="*/ 185607 w 437260"/>
                        <a:gd name="connsiteY73" fmla="*/ 145957 h 334116"/>
                        <a:gd name="connsiteX74" fmla="*/ 185607 w 437260"/>
                        <a:gd name="connsiteY74" fmla="*/ 145957 h 334116"/>
                        <a:gd name="connsiteX75" fmla="*/ 180245 w 437260"/>
                        <a:gd name="connsiteY75" fmla="*/ 151319 h 334116"/>
                        <a:gd name="connsiteX76" fmla="*/ 165492 w 437260"/>
                        <a:gd name="connsiteY76" fmla="*/ 151319 h 334116"/>
                        <a:gd name="connsiteX77" fmla="*/ 165492 w 437260"/>
                        <a:gd name="connsiteY77" fmla="*/ 166238 h 334116"/>
                        <a:gd name="connsiteX78" fmla="*/ 160130 w 437260"/>
                        <a:gd name="connsiteY78" fmla="*/ 171600 h 334116"/>
                        <a:gd name="connsiteX79" fmla="*/ 160130 w 437260"/>
                        <a:gd name="connsiteY79" fmla="*/ 171600 h 334116"/>
                        <a:gd name="connsiteX80" fmla="*/ 154769 w 437260"/>
                        <a:gd name="connsiteY80" fmla="*/ 166238 h 334116"/>
                        <a:gd name="connsiteX81" fmla="*/ 154769 w 437260"/>
                        <a:gd name="connsiteY81" fmla="*/ 151319 h 334116"/>
                        <a:gd name="connsiteX82" fmla="*/ 124242 w 437260"/>
                        <a:gd name="connsiteY82" fmla="*/ 151319 h 334116"/>
                        <a:gd name="connsiteX83" fmla="*/ 124242 w 437260"/>
                        <a:gd name="connsiteY83" fmla="*/ 165918 h 334116"/>
                        <a:gd name="connsiteX84" fmla="*/ 118880 w 437260"/>
                        <a:gd name="connsiteY84" fmla="*/ 171280 h 334116"/>
                        <a:gd name="connsiteX85" fmla="*/ 118880 w 437260"/>
                        <a:gd name="connsiteY85" fmla="*/ 171280 h 334116"/>
                        <a:gd name="connsiteX86" fmla="*/ 113518 w 437260"/>
                        <a:gd name="connsiteY86" fmla="*/ 165918 h 334116"/>
                        <a:gd name="connsiteX87" fmla="*/ 113518 w 437260"/>
                        <a:gd name="connsiteY87" fmla="*/ 151319 h 334116"/>
                        <a:gd name="connsiteX88" fmla="*/ 81367 w 437260"/>
                        <a:gd name="connsiteY88" fmla="*/ 151319 h 334116"/>
                        <a:gd name="connsiteX89" fmla="*/ 81367 w 437260"/>
                        <a:gd name="connsiteY89" fmla="*/ 164909 h 334116"/>
                        <a:gd name="connsiteX90" fmla="*/ 76005 w 437260"/>
                        <a:gd name="connsiteY90" fmla="*/ 170271 h 334116"/>
                        <a:gd name="connsiteX91" fmla="*/ 76005 w 437260"/>
                        <a:gd name="connsiteY91" fmla="*/ 170271 h 334116"/>
                        <a:gd name="connsiteX92" fmla="*/ 70643 w 437260"/>
                        <a:gd name="connsiteY92" fmla="*/ 164909 h 334116"/>
                        <a:gd name="connsiteX93" fmla="*/ 70643 w 437260"/>
                        <a:gd name="connsiteY93" fmla="*/ 151319 h 334116"/>
                        <a:gd name="connsiteX94" fmla="*/ 54570 w 437260"/>
                        <a:gd name="connsiteY94" fmla="*/ 151319 h 334116"/>
                        <a:gd name="connsiteX95" fmla="*/ 49208 w 437260"/>
                        <a:gd name="connsiteY95" fmla="*/ 145957 h 334116"/>
                        <a:gd name="connsiteX96" fmla="*/ 54570 w 437260"/>
                        <a:gd name="connsiteY96" fmla="*/ 140595 h 334116"/>
                        <a:gd name="connsiteX97" fmla="*/ 70643 w 437260"/>
                        <a:gd name="connsiteY97" fmla="*/ 140595 h 334116"/>
                        <a:gd name="connsiteX98" fmla="*/ 70643 w 437260"/>
                        <a:gd name="connsiteY98" fmla="*/ 108749 h 334116"/>
                        <a:gd name="connsiteX99" fmla="*/ 34492 w 437260"/>
                        <a:gd name="connsiteY99" fmla="*/ 108749 h 334116"/>
                        <a:gd name="connsiteX100" fmla="*/ 29130 w 437260"/>
                        <a:gd name="connsiteY100" fmla="*/ 103387 h 334116"/>
                        <a:gd name="connsiteX101" fmla="*/ 34492 w 437260"/>
                        <a:gd name="connsiteY101" fmla="*/ 98025 h 334116"/>
                        <a:gd name="connsiteX102" fmla="*/ 70643 w 437260"/>
                        <a:gd name="connsiteY102" fmla="*/ 98025 h 334116"/>
                        <a:gd name="connsiteX103" fmla="*/ 70643 w 437260"/>
                        <a:gd name="connsiteY103" fmla="*/ 67197 h 334116"/>
                        <a:gd name="connsiteX104" fmla="*/ 54972 w 437260"/>
                        <a:gd name="connsiteY104" fmla="*/ 67197 h 334116"/>
                        <a:gd name="connsiteX105" fmla="*/ 49610 w 437260"/>
                        <a:gd name="connsiteY105" fmla="*/ 61835 h 334116"/>
                        <a:gd name="connsiteX106" fmla="*/ 54972 w 437260"/>
                        <a:gd name="connsiteY106" fmla="*/ 56473 h 334116"/>
                        <a:gd name="connsiteX107" fmla="*/ 70643 w 437260"/>
                        <a:gd name="connsiteY107" fmla="*/ 56473 h 334116"/>
                        <a:gd name="connsiteX108" fmla="*/ 70643 w 437260"/>
                        <a:gd name="connsiteY108" fmla="*/ 39234 h 334116"/>
                        <a:gd name="connsiteX109" fmla="*/ 72213 w 437260"/>
                        <a:gd name="connsiteY109" fmla="*/ 35442 h 334116"/>
                        <a:gd name="connsiteX110" fmla="*/ 38345 w 437260"/>
                        <a:gd name="connsiteY110" fmla="*/ 45526 h 334116"/>
                        <a:gd name="connsiteX111" fmla="*/ 13181 w 437260"/>
                        <a:gd name="connsiteY111" fmla="*/ 104953 h 334116"/>
                        <a:gd name="connsiteX112" fmla="*/ 228314 w 437260"/>
                        <a:gd name="connsiteY112" fmla="*/ 123723 h 334116"/>
                        <a:gd name="connsiteX113" fmla="*/ 230583 w 437260"/>
                        <a:gd name="connsiteY113" fmla="*/ 79618 h 334116"/>
                        <a:gd name="connsiteX114" fmla="*/ 38345 w 437260"/>
                        <a:gd name="connsiteY114" fmla="*/ 45526 h 334116"/>
                        <a:gd name="connsiteX115" fmla="*/ 29513 w 437260"/>
                        <a:gd name="connsiteY115" fmla="*/ 34366 h 334116"/>
                        <a:gd name="connsiteX116" fmla="*/ 118440 w 437260"/>
                        <a:gd name="connsiteY116" fmla="*/ 372 h 334116"/>
                        <a:gd name="connsiteX117" fmla="*/ 250909 w 437260"/>
                        <a:gd name="connsiteY117" fmla="*/ 80720 h 334116"/>
                        <a:gd name="connsiteX118" fmla="*/ 436758 w 437260"/>
                        <a:gd name="connsiteY118" fmla="*/ 74568 h 334116"/>
                        <a:gd name="connsiteX119" fmla="*/ 437260 w 437260"/>
                        <a:gd name="connsiteY119" fmla="*/ 128756 h 334116"/>
                        <a:gd name="connsiteX120" fmla="*/ 249454 w 437260"/>
                        <a:gd name="connsiteY120" fmla="*/ 125298 h 334116"/>
                        <a:gd name="connsiteX121" fmla="*/ 104403 w 437260"/>
                        <a:gd name="connsiteY121" fmla="*/ 203662 h 334116"/>
                        <a:gd name="connsiteX122" fmla="*/ 168 w 437260"/>
                        <a:gd name="connsiteY122" fmla="*/ 97596 h 334116"/>
                        <a:gd name="connsiteX123" fmla="*/ 29513 w 437260"/>
                        <a:gd name="connsiteY123" fmla="*/ 34366 h 334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437260" h="334116">
                          <a:moveTo>
                            <a:pt x="161430" y="286532"/>
                          </a:moveTo>
                          <a:lnTo>
                            <a:pt x="165386" y="286938"/>
                          </a:lnTo>
                          <a:cubicBezTo>
                            <a:pt x="189734" y="290633"/>
                            <a:pt x="209153" y="309165"/>
                            <a:pt x="212710" y="332930"/>
                          </a:cubicBezTo>
                          <a:lnTo>
                            <a:pt x="212823" y="334116"/>
                          </a:lnTo>
                          <a:lnTo>
                            <a:pt x="210417" y="334097"/>
                          </a:lnTo>
                          <a:cubicBezTo>
                            <a:pt x="185677" y="332652"/>
                            <a:pt x="165254" y="313908"/>
                            <a:pt x="161696" y="289382"/>
                          </a:cubicBezTo>
                          <a:close/>
                          <a:moveTo>
                            <a:pt x="214470" y="229482"/>
                          </a:moveTo>
                          <a:lnTo>
                            <a:pt x="216655" y="229499"/>
                          </a:lnTo>
                          <a:cubicBezTo>
                            <a:pt x="241396" y="230944"/>
                            <a:pt x="261819" y="249688"/>
                            <a:pt x="265376" y="274214"/>
                          </a:cubicBezTo>
                          <a:lnTo>
                            <a:pt x="265609" y="276701"/>
                          </a:lnTo>
                          <a:lnTo>
                            <a:pt x="265105" y="276697"/>
                          </a:lnTo>
                          <a:cubicBezTo>
                            <a:pt x="241123" y="275188"/>
                            <a:pt x="220997" y="257426"/>
                            <a:pt x="215231" y="233484"/>
                          </a:cubicBezTo>
                          <a:close/>
                          <a:moveTo>
                            <a:pt x="175046" y="246259"/>
                          </a:moveTo>
                          <a:cubicBezTo>
                            <a:pt x="181041" y="239766"/>
                            <a:pt x="188670" y="234779"/>
                            <a:pt x="197317" y="231970"/>
                          </a:cubicBezTo>
                          <a:lnTo>
                            <a:pt x="199256" y="231525"/>
                          </a:lnTo>
                          <a:lnTo>
                            <a:pt x="199217" y="236735"/>
                          </a:lnTo>
                          <a:cubicBezTo>
                            <a:pt x="200530" y="267372"/>
                            <a:pt x="223357" y="292001"/>
                            <a:pt x="252498" y="296674"/>
                          </a:cubicBezTo>
                          <a:lnTo>
                            <a:pt x="263443" y="297306"/>
                          </a:lnTo>
                          <a:lnTo>
                            <a:pt x="262612" y="300169"/>
                          </a:lnTo>
                          <a:cubicBezTo>
                            <a:pt x="257102" y="314869"/>
                            <a:pt x="245152" y="326519"/>
                            <a:pt x="230062" y="331526"/>
                          </a:cubicBezTo>
                          <a:lnTo>
                            <a:pt x="227526" y="332125"/>
                          </a:lnTo>
                          <a:lnTo>
                            <a:pt x="227539" y="330454"/>
                          </a:lnTo>
                          <a:cubicBezTo>
                            <a:pt x="226225" y="299817"/>
                            <a:pt x="203399" y="275188"/>
                            <a:pt x="174258" y="270515"/>
                          </a:cubicBezTo>
                          <a:lnTo>
                            <a:pt x="162540" y="269839"/>
                          </a:lnTo>
                          <a:lnTo>
                            <a:pt x="162577" y="269589"/>
                          </a:lnTo>
                          <a:cubicBezTo>
                            <a:pt x="164689" y="260753"/>
                            <a:pt x="169051" y="252753"/>
                            <a:pt x="175046" y="246259"/>
                          </a:cubicBezTo>
                          <a:close/>
                          <a:moveTo>
                            <a:pt x="241908" y="88670"/>
                          </a:moveTo>
                          <a:lnTo>
                            <a:pt x="240421" y="116737"/>
                          </a:lnTo>
                          <a:lnTo>
                            <a:pt x="259305" y="102659"/>
                          </a:lnTo>
                          <a:cubicBezTo>
                            <a:pt x="252344" y="96841"/>
                            <a:pt x="247707" y="93333"/>
                            <a:pt x="241908" y="88670"/>
                          </a:cubicBezTo>
                          <a:close/>
                          <a:moveTo>
                            <a:pt x="124242" y="108749"/>
                          </a:moveTo>
                          <a:lnTo>
                            <a:pt x="124242" y="140595"/>
                          </a:lnTo>
                          <a:lnTo>
                            <a:pt x="154769" y="140595"/>
                          </a:lnTo>
                          <a:lnTo>
                            <a:pt x="154769" y="108749"/>
                          </a:lnTo>
                          <a:close/>
                          <a:moveTo>
                            <a:pt x="124242" y="67197"/>
                          </a:moveTo>
                          <a:lnTo>
                            <a:pt x="124242" y="98025"/>
                          </a:lnTo>
                          <a:lnTo>
                            <a:pt x="154769" y="98025"/>
                          </a:lnTo>
                          <a:lnTo>
                            <a:pt x="154768" y="67197"/>
                          </a:lnTo>
                          <a:close/>
                          <a:moveTo>
                            <a:pt x="81367" y="108749"/>
                          </a:moveTo>
                          <a:lnTo>
                            <a:pt x="81367" y="140595"/>
                          </a:lnTo>
                          <a:lnTo>
                            <a:pt x="113518" y="140595"/>
                          </a:lnTo>
                          <a:lnTo>
                            <a:pt x="113518" y="108749"/>
                          </a:lnTo>
                          <a:close/>
                          <a:moveTo>
                            <a:pt x="81367" y="67197"/>
                          </a:moveTo>
                          <a:lnTo>
                            <a:pt x="81367" y="98025"/>
                          </a:lnTo>
                          <a:lnTo>
                            <a:pt x="113518" y="98025"/>
                          </a:lnTo>
                          <a:lnTo>
                            <a:pt x="113518" y="67197"/>
                          </a:lnTo>
                          <a:close/>
                          <a:moveTo>
                            <a:pt x="72213" y="35442"/>
                          </a:moveTo>
                          <a:cubicBezTo>
                            <a:pt x="73184" y="34472"/>
                            <a:pt x="74524" y="33872"/>
                            <a:pt x="76005" y="33872"/>
                          </a:cubicBezTo>
                          <a:cubicBezTo>
                            <a:pt x="78966" y="33872"/>
                            <a:pt x="81367" y="36273"/>
                            <a:pt x="81367" y="39234"/>
                          </a:cubicBezTo>
                          <a:lnTo>
                            <a:pt x="81367" y="56473"/>
                          </a:lnTo>
                          <a:lnTo>
                            <a:pt x="113518" y="56473"/>
                          </a:lnTo>
                          <a:lnTo>
                            <a:pt x="113518" y="40243"/>
                          </a:lnTo>
                          <a:cubicBezTo>
                            <a:pt x="113518" y="37282"/>
                            <a:pt x="115919" y="34881"/>
                            <a:pt x="118880" y="34881"/>
                          </a:cubicBezTo>
                          <a:cubicBezTo>
                            <a:pt x="121841" y="34881"/>
                            <a:pt x="124242" y="37282"/>
                            <a:pt x="124242" y="40243"/>
                          </a:cubicBezTo>
                          <a:lnTo>
                            <a:pt x="124242" y="56473"/>
                          </a:lnTo>
                          <a:lnTo>
                            <a:pt x="154769" y="56473"/>
                          </a:lnTo>
                          <a:lnTo>
                            <a:pt x="154768" y="40563"/>
                          </a:lnTo>
                          <a:cubicBezTo>
                            <a:pt x="154769" y="37602"/>
                            <a:pt x="157169" y="35201"/>
                            <a:pt x="160130" y="35201"/>
                          </a:cubicBezTo>
                          <a:cubicBezTo>
                            <a:pt x="163092" y="35201"/>
                            <a:pt x="165492" y="37602"/>
                            <a:pt x="165492" y="40563"/>
                          </a:cubicBezTo>
                          <a:lnTo>
                            <a:pt x="165492" y="56473"/>
                          </a:lnTo>
                          <a:lnTo>
                            <a:pt x="180647" y="56473"/>
                          </a:lnTo>
                          <a:cubicBezTo>
                            <a:pt x="183608" y="56473"/>
                            <a:pt x="186009" y="58874"/>
                            <a:pt x="186009" y="61835"/>
                          </a:cubicBezTo>
                          <a:lnTo>
                            <a:pt x="186009" y="61835"/>
                          </a:lnTo>
                          <a:cubicBezTo>
                            <a:pt x="186009" y="64796"/>
                            <a:pt x="183608" y="67197"/>
                            <a:pt x="180647" y="67197"/>
                          </a:cubicBezTo>
                          <a:lnTo>
                            <a:pt x="165492" y="67197"/>
                          </a:lnTo>
                          <a:lnTo>
                            <a:pt x="165492" y="98025"/>
                          </a:lnTo>
                          <a:lnTo>
                            <a:pt x="200749" y="98025"/>
                          </a:lnTo>
                          <a:cubicBezTo>
                            <a:pt x="203710" y="98025"/>
                            <a:pt x="206111" y="100426"/>
                            <a:pt x="206111" y="103387"/>
                          </a:cubicBezTo>
                          <a:lnTo>
                            <a:pt x="206111" y="103387"/>
                          </a:lnTo>
                          <a:cubicBezTo>
                            <a:pt x="206111" y="106348"/>
                            <a:pt x="203710" y="108749"/>
                            <a:pt x="200749" y="108749"/>
                          </a:cubicBezTo>
                          <a:lnTo>
                            <a:pt x="165492" y="108749"/>
                          </a:lnTo>
                          <a:lnTo>
                            <a:pt x="165492" y="140595"/>
                          </a:lnTo>
                          <a:lnTo>
                            <a:pt x="180245" y="140595"/>
                          </a:lnTo>
                          <a:cubicBezTo>
                            <a:pt x="183206" y="140595"/>
                            <a:pt x="185607" y="142996"/>
                            <a:pt x="185607" y="145957"/>
                          </a:cubicBezTo>
                          <a:lnTo>
                            <a:pt x="185607" y="145957"/>
                          </a:lnTo>
                          <a:cubicBezTo>
                            <a:pt x="185607" y="148918"/>
                            <a:pt x="183206" y="151319"/>
                            <a:pt x="180245" y="151319"/>
                          </a:cubicBezTo>
                          <a:lnTo>
                            <a:pt x="165492" y="151319"/>
                          </a:lnTo>
                          <a:lnTo>
                            <a:pt x="165492" y="166238"/>
                          </a:lnTo>
                          <a:cubicBezTo>
                            <a:pt x="165492" y="169199"/>
                            <a:pt x="163092" y="171600"/>
                            <a:pt x="160130" y="171600"/>
                          </a:cubicBezTo>
                          <a:lnTo>
                            <a:pt x="160130" y="171600"/>
                          </a:lnTo>
                          <a:cubicBezTo>
                            <a:pt x="157169" y="171600"/>
                            <a:pt x="154769" y="169199"/>
                            <a:pt x="154769" y="166238"/>
                          </a:cubicBezTo>
                          <a:lnTo>
                            <a:pt x="154769" y="151319"/>
                          </a:lnTo>
                          <a:lnTo>
                            <a:pt x="124242" y="151319"/>
                          </a:lnTo>
                          <a:lnTo>
                            <a:pt x="124242" y="165918"/>
                          </a:lnTo>
                          <a:cubicBezTo>
                            <a:pt x="124242" y="168880"/>
                            <a:pt x="121841" y="171280"/>
                            <a:pt x="118880" y="171280"/>
                          </a:cubicBezTo>
                          <a:lnTo>
                            <a:pt x="118880" y="171280"/>
                          </a:lnTo>
                          <a:cubicBezTo>
                            <a:pt x="115919" y="171280"/>
                            <a:pt x="113518" y="168879"/>
                            <a:pt x="113518" y="165918"/>
                          </a:cubicBezTo>
                          <a:lnTo>
                            <a:pt x="113518" y="151319"/>
                          </a:lnTo>
                          <a:lnTo>
                            <a:pt x="81367" y="151319"/>
                          </a:lnTo>
                          <a:lnTo>
                            <a:pt x="81367" y="164909"/>
                          </a:lnTo>
                          <a:cubicBezTo>
                            <a:pt x="81367" y="167870"/>
                            <a:pt x="78966" y="170271"/>
                            <a:pt x="76005" y="170271"/>
                          </a:cubicBezTo>
                          <a:lnTo>
                            <a:pt x="76005" y="170271"/>
                          </a:lnTo>
                          <a:cubicBezTo>
                            <a:pt x="73044" y="170271"/>
                            <a:pt x="70643" y="167870"/>
                            <a:pt x="70643" y="164909"/>
                          </a:cubicBezTo>
                          <a:lnTo>
                            <a:pt x="70643" y="151319"/>
                          </a:lnTo>
                          <a:lnTo>
                            <a:pt x="54570" y="151319"/>
                          </a:lnTo>
                          <a:cubicBezTo>
                            <a:pt x="51609" y="151319"/>
                            <a:pt x="49208" y="148918"/>
                            <a:pt x="49208" y="145957"/>
                          </a:cubicBezTo>
                          <a:cubicBezTo>
                            <a:pt x="49208" y="142996"/>
                            <a:pt x="51609" y="140595"/>
                            <a:pt x="54570" y="140595"/>
                          </a:cubicBezTo>
                          <a:lnTo>
                            <a:pt x="70643" y="140595"/>
                          </a:lnTo>
                          <a:lnTo>
                            <a:pt x="70643" y="108749"/>
                          </a:lnTo>
                          <a:lnTo>
                            <a:pt x="34492" y="108749"/>
                          </a:lnTo>
                          <a:cubicBezTo>
                            <a:pt x="31531" y="108749"/>
                            <a:pt x="29130" y="106349"/>
                            <a:pt x="29130" y="103387"/>
                          </a:cubicBezTo>
                          <a:cubicBezTo>
                            <a:pt x="29130" y="100426"/>
                            <a:pt x="31531" y="98025"/>
                            <a:pt x="34492" y="98025"/>
                          </a:cubicBezTo>
                          <a:lnTo>
                            <a:pt x="70643" y="98025"/>
                          </a:lnTo>
                          <a:lnTo>
                            <a:pt x="70643" y="67197"/>
                          </a:lnTo>
                          <a:lnTo>
                            <a:pt x="54972" y="67197"/>
                          </a:lnTo>
                          <a:cubicBezTo>
                            <a:pt x="52011" y="67197"/>
                            <a:pt x="49610" y="64796"/>
                            <a:pt x="49610" y="61835"/>
                          </a:cubicBezTo>
                          <a:cubicBezTo>
                            <a:pt x="49610" y="58874"/>
                            <a:pt x="52011" y="56473"/>
                            <a:pt x="54972" y="56473"/>
                          </a:cubicBezTo>
                          <a:lnTo>
                            <a:pt x="70643" y="56473"/>
                          </a:lnTo>
                          <a:lnTo>
                            <a:pt x="70643" y="39234"/>
                          </a:lnTo>
                          <a:cubicBezTo>
                            <a:pt x="70643" y="37753"/>
                            <a:pt x="71243" y="36413"/>
                            <a:pt x="72213" y="35442"/>
                          </a:cubicBezTo>
                          <a:close/>
                          <a:moveTo>
                            <a:pt x="38345" y="45526"/>
                          </a:moveTo>
                          <a:cubicBezTo>
                            <a:pt x="23864" y="60848"/>
                            <a:pt x="11324" y="82208"/>
                            <a:pt x="13181" y="104953"/>
                          </a:cubicBezTo>
                          <a:cubicBezTo>
                            <a:pt x="24719" y="220057"/>
                            <a:pt x="183315" y="219243"/>
                            <a:pt x="228314" y="123723"/>
                          </a:cubicBezTo>
                          <a:lnTo>
                            <a:pt x="230583" y="79618"/>
                          </a:lnTo>
                          <a:cubicBezTo>
                            <a:pt x="171519" y="-1788"/>
                            <a:pt x="81788" y="-440"/>
                            <a:pt x="38345" y="45526"/>
                          </a:cubicBezTo>
                          <a:close/>
                          <a:moveTo>
                            <a:pt x="29513" y="34366"/>
                          </a:moveTo>
                          <a:cubicBezTo>
                            <a:pt x="54639" y="8525"/>
                            <a:pt x="90649" y="-2203"/>
                            <a:pt x="118440" y="372"/>
                          </a:cubicBezTo>
                          <a:cubicBezTo>
                            <a:pt x="163155" y="3430"/>
                            <a:pt x="201530" y="27028"/>
                            <a:pt x="250909" y="80720"/>
                          </a:cubicBezTo>
                          <a:cubicBezTo>
                            <a:pt x="316305" y="86351"/>
                            <a:pt x="382304" y="81080"/>
                            <a:pt x="436758" y="74568"/>
                          </a:cubicBezTo>
                          <a:lnTo>
                            <a:pt x="437260" y="128756"/>
                          </a:lnTo>
                          <a:cubicBezTo>
                            <a:pt x="377848" y="123104"/>
                            <a:pt x="303674" y="113016"/>
                            <a:pt x="249454" y="125298"/>
                          </a:cubicBezTo>
                          <a:cubicBezTo>
                            <a:pt x="206519" y="179626"/>
                            <a:pt x="146589" y="207636"/>
                            <a:pt x="104403" y="203662"/>
                          </a:cubicBezTo>
                          <a:cubicBezTo>
                            <a:pt x="12208" y="199863"/>
                            <a:pt x="-1792" y="117585"/>
                            <a:pt x="168" y="97596"/>
                          </a:cubicBezTo>
                          <a:cubicBezTo>
                            <a:pt x="882" y="72429"/>
                            <a:pt x="14438" y="49871"/>
                            <a:pt x="29513" y="34366"/>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prstClr val="white"/>
                          </a:solidFill>
                          <a:latin typeface="Arial" panose="020B0604020202020204" pitchFamily="34" charset="0"/>
                          <a:cs typeface="Arial" panose="020B0604020202020204" pitchFamily="34" charset="0"/>
                        </a:rPr>
                        <a:t>             </a:t>
                      </a:r>
                    </a:p>
                  </p:txBody>
                </p:sp>
              </p:grpSp>
            </p:grpSp>
            <p:grpSp>
              <p:nvGrpSpPr>
                <p:cNvPr id="32" name="Group 31"/>
                <p:cNvGrpSpPr/>
                <p:nvPr/>
              </p:nvGrpSpPr>
              <p:grpSpPr>
                <a:xfrm>
                  <a:off x="6686052" y="2178244"/>
                  <a:ext cx="1374309" cy="1451297"/>
                  <a:chOff x="6686052" y="2178244"/>
                  <a:chExt cx="1374309" cy="1451297"/>
                </a:xfrm>
              </p:grpSpPr>
              <p:sp>
                <p:nvSpPr>
                  <p:cNvPr id="33" name="Freeform 32"/>
                  <p:cNvSpPr/>
                  <p:nvPr/>
                </p:nvSpPr>
                <p:spPr>
                  <a:xfrm rot="3600000" flipH="1">
                    <a:off x="6738525" y="3027687"/>
                    <a:ext cx="549381" cy="654327"/>
                  </a:xfrm>
                  <a:custGeom>
                    <a:avLst/>
                    <a:gdLst>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591793 h 2233159"/>
                      <a:gd name="connsiteX18" fmla="*/ 1303641 w 1657809"/>
                      <a:gd name="connsiteY18" fmla="*/ 432034 h 2233159"/>
                      <a:gd name="connsiteX19" fmla="*/ 1155585 w 1657809"/>
                      <a:gd name="connsiteY19" fmla="*/ 432034 h 2233159"/>
                      <a:gd name="connsiteX20" fmla="*/ 1303641 w 1657809"/>
                      <a:gd name="connsiteY20" fmla="*/ 177306 h 2233159"/>
                      <a:gd name="connsiteX21" fmla="*/ 1303641 w 1657809"/>
                      <a:gd name="connsiteY21" fmla="*/ 171728 h 2233159"/>
                      <a:gd name="connsiteX22" fmla="*/ 1306883 w 1657809"/>
                      <a:gd name="connsiteY22" fmla="*/ 171728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2193 w 1657809"/>
                      <a:gd name="connsiteY7" fmla="*/ 591793 h 2233159"/>
                      <a:gd name="connsiteX8" fmla="*/ 1511936 w 1657809"/>
                      <a:gd name="connsiteY8" fmla="*/ 1668365 h 2233159"/>
                      <a:gd name="connsiteX9" fmla="*/ 1391793 w 1657809"/>
                      <a:gd name="connsiteY9" fmla="*/ 1674432 h 2233159"/>
                      <a:gd name="connsiteX10" fmla="*/ 226395 w 1657809"/>
                      <a:gd name="connsiteY10" fmla="*/ 2161654 h 2233159"/>
                      <a:gd name="connsiteX11" fmla="*/ 147721 w 1657809"/>
                      <a:gd name="connsiteY11" fmla="*/ 2233159 h 2233159"/>
                      <a:gd name="connsiteX12" fmla="*/ 0 w 1657809"/>
                      <a:gd name="connsiteY12" fmla="*/ 2085438 h 2233159"/>
                      <a:gd name="connsiteX13" fmla="*/ 93510 w 1657809"/>
                      <a:gd name="connsiteY13" fmla="*/ 2000450 h 2233159"/>
                      <a:gd name="connsiteX14" fmla="*/ 1191584 w 1657809"/>
                      <a:gd name="connsiteY14" fmla="*/ 1491611 h 2233159"/>
                      <a:gd name="connsiteX15" fmla="*/ 1303642 w 1657809"/>
                      <a:gd name="connsiteY15" fmla="*/ 1475941 h 2233159"/>
                      <a:gd name="connsiteX16" fmla="*/ 1303642 w 1657809"/>
                      <a:gd name="connsiteY16" fmla="*/ 591793 h 2233159"/>
                      <a:gd name="connsiteX17" fmla="*/ 1303641 w 1657809"/>
                      <a:gd name="connsiteY17" fmla="*/ 432034 h 2233159"/>
                      <a:gd name="connsiteX18" fmla="*/ 1155585 w 1657809"/>
                      <a:gd name="connsiteY18" fmla="*/ 432034 h 2233159"/>
                      <a:gd name="connsiteX19" fmla="*/ 1303641 w 1657809"/>
                      <a:gd name="connsiteY19" fmla="*/ 177306 h 2233159"/>
                      <a:gd name="connsiteX20" fmla="*/ 1303641 w 1657809"/>
                      <a:gd name="connsiteY20" fmla="*/ 171728 h 2233159"/>
                      <a:gd name="connsiteX21" fmla="*/ 1306883 w 1657809"/>
                      <a:gd name="connsiteY21" fmla="*/ 171728 h 2233159"/>
                      <a:gd name="connsiteX22" fmla="*/ 1406697 w 1657809"/>
                      <a:gd name="connsiteY22"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2 w 1657809"/>
                      <a:gd name="connsiteY15" fmla="*/ 591793 h 2233159"/>
                      <a:gd name="connsiteX16" fmla="*/ 1303641 w 1657809"/>
                      <a:gd name="connsiteY16" fmla="*/ 432034 h 2233159"/>
                      <a:gd name="connsiteX17" fmla="*/ 1155585 w 1657809"/>
                      <a:gd name="connsiteY17" fmla="*/ 432034 h 2233159"/>
                      <a:gd name="connsiteX18" fmla="*/ 1303641 w 1657809"/>
                      <a:gd name="connsiteY18" fmla="*/ 177306 h 2233159"/>
                      <a:gd name="connsiteX19" fmla="*/ 1303641 w 1657809"/>
                      <a:gd name="connsiteY19" fmla="*/ 171728 h 2233159"/>
                      <a:gd name="connsiteX20" fmla="*/ 1306883 w 1657809"/>
                      <a:gd name="connsiteY20" fmla="*/ 171728 h 2233159"/>
                      <a:gd name="connsiteX21" fmla="*/ 1406697 w 1657809"/>
                      <a:gd name="connsiteY21"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2206 w 1657809"/>
                      <a:gd name="connsiteY6" fmla="*/ 591793 h 2233159"/>
                      <a:gd name="connsiteX7" fmla="*/ 1511936 w 1657809"/>
                      <a:gd name="connsiteY7" fmla="*/ 1668365 h 2233159"/>
                      <a:gd name="connsiteX8" fmla="*/ 1391793 w 1657809"/>
                      <a:gd name="connsiteY8" fmla="*/ 1674432 h 2233159"/>
                      <a:gd name="connsiteX9" fmla="*/ 226395 w 1657809"/>
                      <a:gd name="connsiteY9" fmla="*/ 2161654 h 2233159"/>
                      <a:gd name="connsiteX10" fmla="*/ 147721 w 1657809"/>
                      <a:gd name="connsiteY10" fmla="*/ 2233159 h 2233159"/>
                      <a:gd name="connsiteX11" fmla="*/ 0 w 1657809"/>
                      <a:gd name="connsiteY11" fmla="*/ 2085438 h 2233159"/>
                      <a:gd name="connsiteX12" fmla="*/ 93510 w 1657809"/>
                      <a:gd name="connsiteY12" fmla="*/ 2000450 h 2233159"/>
                      <a:gd name="connsiteX13" fmla="*/ 1191584 w 1657809"/>
                      <a:gd name="connsiteY13" fmla="*/ 1491611 h 2233159"/>
                      <a:gd name="connsiteX14" fmla="*/ 1303642 w 1657809"/>
                      <a:gd name="connsiteY14" fmla="*/ 1475941 h 2233159"/>
                      <a:gd name="connsiteX15" fmla="*/ 1303641 w 1657809"/>
                      <a:gd name="connsiteY15" fmla="*/ 432034 h 2233159"/>
                      <a:gd name="connsiteX16" fmla="*/ 1155585 w 1657809"/>
                      <a:gd name="connsiteY16" fmla="*/ 432034 h 2233159"/>
                      <a:gd name="connsiteX17" fmla="*/ 1303641 w 1657809"/>
                      <a:gd name="connsiteY17" fmla="*/ 177306 h 2233159"/>
                      <a:gd name="connsiteX18" fmla="*/ 1303641 w 1657809"/>
                      <a:gd name="connsiteY18" fmla="*/ 171728 h 2233159"/>
                      <a:gd name="connsiteX19" fmla="*/ 1306883 w 1657809"/>
                      <a:gd name="connsiteY19" fmla="*/ 171728 h 2233159"/>
                      <a:gd name="connsiteX20" fmla="*/ 1406697 w 1657809"/>
                      <a:gd name="connsiteY20"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406697 w 1657809"/>
                      <a:gd name="connsiteY0" fmla="*/ 0 h 2233159"/>
                      <a:gd name="connsiteX1" fmla="*/ 1506511 w 1657809"/>
                      <a:gd name="connsiteY1" fmla="*/ 171728 h 2233159"/>
                      <a:gd name="connsiteX2" fmla="*/ 1509752 w 1657809"/>
                      <a:gd name="connsiteY2" fmla="*/ 171728 h 2233159"/>
                      <a:gd name="connsiteX3" fmla="*/ 1509752 w 1657809"/>
                      <a:gd name="connsiteY3" fmla="*/ 177304 h 2233159"/>
                      <a:gd name="connsiteX4" fmla="*/ 1657809 w 1657809"/>
                      <a:gd name="connsiteY4" fmla="*/ 432034 h 2233159"/>
                      <a:gd name="connsiteX5" fmla="*/ 1512244 w 1657809"/>
                      <a:gd name="connsiteY5" fmla="*/ 432034 h 2233159"/>
                      <a:gd name="connsiteX6" fmla="*/ 1511936 w 1657809"/>
                      <a:gd name="connsiteY6" fmla="*/ 1668365 h 2233159"/>
                      <a:gd name="connsiteX7" fmla="*/ 1391793 w 1657809"/>
                      <a:gd name="connsiteY7" fmla="*/ 1674432 h 2233159"/>
                      <a:gd name="connsiteX8" fmla="*/ 226395 w 1657809"/>
                      <a:gd name="connsiteY8" fmla="*/ 2161654 h 2233159"/>
                      <a:gd name="connsiteX9" fmla="*/ 147721 w 1657809"/>
                      <a:gd name="connsiteY9" fmla="*/ 2233159 h 2233159"/>
                      <a:gd name="connsiteX10" fmla="*/ 0 w 1657809"/>
                      <a:gd name="connsiteY10" fmla="*/ 2085438 h 2233159"/>
                      <a:gd name="connsiteX11" fmla="*/ 93510 w 1657809"/>
                      <a:gd name="connsiteY11" fmla="*/ 2000450 h 2233159"/>
                      <a:gd name="connsiteX12" fmla="*/ 1191584 w 1657809"/>
                      <a:gd name="connsiteY12" fmla="*/ 1491611 h 2233159"/>
                      <a:gd name="connsiteX13" fmla="*/ 1303642 w 1657809"/>
                      <a:gd name="connsiteY13" fmla="*/ 1475941 h 2233159"/>
                      <a:gd name="connsiteX14" fmla="*/ 1303641 w 1657809"/>
                      <a:gd name="connsiteY14" fmla="*/ 432034 h 2233159"/>
                      <a:gd name="connsiteX15" fmla="*/ 1155585 w 1657809"/>
                      <a:gd name="connsiteY15" fmla="*/ 432034 h 2233159"/>
                      <a:gd name="connsiteX16" fmla="*/ 1303641 w 1657809"/>
                      <a:gd name="connsiteY16" fmla="*/ 177306 h 2233159"/>
                      <a:gd name="connsiteX17" fmla="*/ 1303641 w 1657809"/>
                      <a:gd name="connsiteY17" fmla="*/ 171728 h 2233159"/>
                      <a:gd name="connsiteX18" fmla="*/ 1306883 w 1657809"/>
                      <a:gd name="connsiteY18" fmla="*/ 171728 h 2233159"/>
                      <a:gd name="connsiteX19" fmla="*/ 1406697 w 1657809"/>
                      <a:gd name="connsiteY19" fmla="*/ 0 h 2233159"/>
                      <a:gd name="connsiteX0" fmla="*/ 1306883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18" fmla="*/ 1306883 w 1657809"/>
                      <a:gd name="connsiteY18" fmla="*/ 0 h 2061431"/>
                      <a:gd name="connsiteX0" fmla="*/ 1303641 w 1657809"/>
                      <a:gd name="connsiteY0" fmla="*/ 0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17" fmla="*/ 1303641 w 1657809"/>
                      <a:gd name="connsiteY17" fmla="*/ 0 h 2061431"/>
                      <a:gd name="connsiteX0" fmla="*/ 1303641 w 1657809"/>
                      <a:gd name="connsiteY0" fmla="*/ 5578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16" fmla="*/ 1303641 w 1657809"/>
                      <a:gd name="connsiteY16" fmla="*/ 5578 h 2061431"/>
                      <a:gd name="connsiteX0" fmla="*/ 1155585 w 1657809"/>
                      <a:gd name="connsiteY0" fmla="*/ 260306 h 2061431"/>
                      <a:gd name="connsiteX1" fmla="*/ 1506511 w 1657809"/>
                      <a:gd name="connsiteY1" fmla="*/ 0 h 2061431"/>
                      <a:gd name="connsiteX2" fmla="*/ 1509752 w 1657809"/>
                      <a:gd name="connsiteY2" fmla="*/ 0 h 2061431"/>
                      <a:gd name="connsiteX3" fmla="*/ 1509752 w 1657809"/>
                      <a:gd name="connsiteY3" fmla="*/ 5576 h 2061431"/>
                      <a:gd name="connsiteX4" fmla="*/ 1657809 w 1657809"/>
                      <a:gd name="connsiteY4" fmla="*/ 260306 h 2061431"/>
                      <a:gd name="connsiteX5" fmla="*/ 1512244 w 1657809"/>
                      <a:gd name="connsiteY5" fmla="*/ 260306 h 2061431"/>
                      <a:gd name="connsiteX6" fmla="*/ 1511936 w 1657809"/>
                      <a:gd name="connsiteY6" fmla="*/ 1496637 h 2061431"/>
                      <a:gd name="connsiteX7" fmla="*/ 1391793 w 1657809"/>
                      <a:gd name="connsiteY7" fmla="*/ 1502704 h 2061431"/>
                      <a:gd name="connsiteX8" fmla="*/ 226395 w 1657809"/>
                      <a:gd name="connsiteY8" fmla="*/ 1989926 h 2061431"/>
                      <a:gd name="connsiteX9" fmla="*/ 147721 w 1657809"/>
                      <a:gd name="connsiteY9" fmla="*/ 2061431 h 2061431"/>
                      <a:gd name="connsiteX10" fmla="*/ 0 w 1657809"/>
                      <a:gd name="connsiteY10" fmla="*/ 1913710 h 2061431"/>
                      <a:gd name="connsiteX11" fmla="*/ 93510 w 1657809"/>
                      <a:gd name="connsiteY11" fmla="*/ 1828722 h 2061431"/>
                      <a:gd name="connsiteX12" fmla="*/ 1191584 w 1657809"/>
                      <a:gd name="connsiteY12" fmla="*/ 1319883 h 2061431"/>
                      <a:gd name="connsiteX13" fmla="*/ 1303642 w 1657809"/>
                      <a:gd name="connsiteY13" fmla="*/ 1304213 h 2061431"/>
                      <a:gd name="connsiteX14" fmla="*/ 1303641 w 1657809"/>
                      <a:gd name="connsiteY14" fmla="*/ 260306 h 2061431"/>
                      <a:gd name="connsiteX15" fmla="*/ 1155585 w 1657809"/>
                      <a:gd name="connsiteY15" fmla="*/ 260306 h 2061431"/>
                      <a:gd name="connsiteX0" fmla="*/ 1155585 w 1657809"/>
                      <a:gd name="connsiteY0" fmla="*/ 260306 h 2061431"/>
                      <a:gd name="connsiteX1" fmla="*/ 1506511 w 1657809"/>
                      <a:gd name="connsiteY1" fmla="*/ 0 h 2061431"/>
                      <a:gd name="connsiteX2" fmla="*/ 1509752 w 1657809"/>
                      <a:gd name="connsiteY2" fmla="*/ 0 h 2061431"/>
                      <a:gd name="connsiteX3" fmla="*/ 1657809 w 1657809"/>
                      <a:gd name="connsiteY3" fmla="*/ 260306 h 2061431"/>
                      <a:gd name="connsiteX4" fmla="*/ 1512244 w 1657809"/>
                      <a:gd name="connsiteY4" fmla="*/ 260306 h 2061431"/>
                      <a:gd name="connsiteX5" fmla="*/ 1511936 w 1657809"/>
                      <a:gd name="connsiteY5" fmla="*/ 1496637 h 2061431"/>
                      <a:gd name="connsiteX6" fmla="*/ 1391793 w 1657809"/>
                      <a:gd name="connsiteY6" fmla="*/ 1502704 h 2061431"/>
                      <a:gd name="connsiteX7" fmla="*/ 226395 w 1657809"/>
                      <a:gd name="connsiteY7" fmla="*/ 1989926 h 2061431"/>
                      <a:gd name="connsiteX8" fmla="*/ 147721 w 1657809"/>
                      <a:gd name="connsiteY8" fmla="*/ 2061431 h 2061431"/>
                      <a:gd name="connsiteX9" fmla="*/ 0 w 1657809"/>
                      <a:gd name="connsiteY9" fmla="*/ 1913710 h 2061431"/>
                      <a:gd name="connsiteX10" fmla="*/ 93510 w 1657809"/>
                      <a:gd name="connsiteY10" fmla="*/ 1828722 h 2061431"/>
                      <a:gd name="connsiteX11" fmla="*/ 1191584 w 1657809"/>
                      <a:gd name="connsiteY11" fmla="*/ 1319883 h 2061431"/>
                      <a:gd name="connsiteX12" fmla="*/ 1303642 w 1657809"/>
                      <a:gd name="connsiteY12" fmla="*/ 1304213 h 2061431"/>
                      <a:gd name="connsiteX13" fmla="*/ 1303641 w 1657809"/>
                      <a:gd name="connsiteY13" fmla="*/ 260306 h 2061431"/>
                      <a:gd name="connsiteX14" fmla="*/ 1155585 w 1657809"/>
                      <a:gd name="connsiteY14" fmla="*/ 260306 h 2061431"/>
                      <a:gd name="connsiteX0" fmla="*/ 1155585 w 1657809"/>
                      <a:gd name="connsiteY0" fmla="*/ 260306 h 2061431"/>
                      <a:gd name="connsiteX1" fmla="*/ 1506511 w 1657809"/>
                      <a:gd name="connsiteY1" fmla="*/ 0 h 2061431"/>
                      <a:gd name="connsiteX2" fmla="*/ 1657809 w 1657809"/>
                      <a:gd name="connsiteY2" fmla="*/ 260306 h 2061431"/>
                      <a:gd name="connsiteX3" fmla="*/ 1512244 w 1657809"/>
                      <a:gd name="connsiteY3" fmla="*/ 260306 h 2061431"/>
                      <a:gd name="connsiteX4" fmla="*/ 1511936 w 1657809"/>
                      <a:gd name="connsiteY4" fmla="*/ 1496637 h 2061431"/>
                      <a:gd name="connsiteX5" fmla="*/ 1391793 w 1657809"/>
                      <a:gd name="connsiteY5" fmla="*/ 1502704 h 2061431"/>
                      <a:gd name="connsiteX6" fmla="*/ 226395 w 1657809"/>
                      <a:gd name="connsiteY6" fmla="*/ 1989926 h 2061431"/>
                      <a:gd name="connsiteX7" fmla="*/ 147721 w 1657809"/>
                      <a:gd name="connsiteY7" fmla="*/ 2061431 h 2061431"/>
                      <a:gd name="connsiteX8" fmla="*/ 0 w 1657809"/>
                      <a:gd name="connsiteY8" fmla="*/ 1913710 h 2061431"/>
                      <a:gd name="connsiteX9" fmla="*/ 93510 w 1657809"/>
                      <a:gd name="connsiteY9" fmla="*/ 1828722 h 2061431"/>
                      <a:gd name="connsiteX10" fmla="*/ 1191584 w 1657809"/>
                      <a:gd name="connsiteY10" fmla="*/ 1319883 h 2061431"/>
                      <a:gd name="connsiteX11" fmla="*/ 1303642 w 1657809"/>
                      <a:gd name="connsiteY11" fmla="*/ 1304213 h 2061431"/>
                      <a:gd name="connsiteX12" fmla="*/ 1303641 w 1657809"/>
                      <a:gd name="connsiteY12" fmla="*/ 260306 h 2061431"/>
                      <a:gd name="connsiteX13" fmla="*/ 1155585 w 1657809"/>
                      <a:gd name="connsiteY13" fmla="*/ 260306 h 2061431"/>
                      <a:gd name="connsiteX0" fmla="*/ 1155585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12" fmla="*/ 1155585 w 1657809"/>
                      <a:gd name="connsiteY12" fmla="*/ 0 h 1801125"/>
                      <a:gd name="connsiteX0" fmla="*/ 1303641 w 1657809"/>
                      <a:gd name="connsiteY0" fmla="*/ 0 h 1801125"/>
                      <a:gd name="connsiteX1" fmla="*/ 1657809 w 1657809"/>
                      <a:gd name="connsiteY1" fmla="*/ 0 h 1801125"/>
                      <a:gd name="connsiteX2" fmla="*/ 1512244 w 1657809"/>
                      <a:gd name="connsiteY2" fmla="*/ 0 h 1801125"/>
                      <a:gd name="connsiteX3" fmla="*/ 1511936 w 1657809"/>
                      <a:gd name="connsiteY3" fmla="*/ 1236331 h 1801125"/>
                      <a:gd name="connsiteX4" fmla="*/ 1391793 w 1657809"/>
                      <a:gd name="connsiteY4" fmla="*/ 1242398 h 1801125"/>
                      <a:gd name="connsiteX5" fmla="*/ 226395 w 1657809"/>
                      <a:gd name="connsiteY5" fmla="*/ 1729620 h 1801125"/>
                      <a:gd name="connsiteX6" fmla="*/ 147721 w 1657809"/>
                      <a:gd name="connsiteY6" fmla="*/ 1801125 h 1801125"/>
                      <a:gd name="connsiteX7" fmla="*/ 0 w 1657809"/>
                      <a:gd name="connsiteY7" fmla="*/ 1653404 h 1801125"/>
                      <a:gd name="connsiteX8" fmla="*/ 93510 w 1657809"/>
                      <a:gd name="connsiteY8" fmla="*/ 1568416 h 1801125"/>
                      <a:gd name="connsiteX9" fmla="*/ 1191584 w 1657809"/>
                      <a:gd name="connsiteY9" fmla="*/ 1059577 h 1801125"/>
                      <a:gd name="connsiteX10" fmla="*/ 1303642 w 1657809"/>
                      <a:gd name="connsiteY10" fmla="*/ 1043907 h 1801125"/>
                      <a:gd name="connsiteX11" fmla="*/ 1303641 w 1657809"/>
                      <a:gd name="connsiteY11" fmla="*/ 0 h 1801125"/>
                      <a:gd name="connsiteX0" fmla="*/ 1303641 w 1512244"/>
                      <a:gd name="connsiteY0" fmla="*/ 0 h 1801125"/>
                      <a:gd name="connsiteX1" fmla="*/ 1512244 w 1512244"/>
                      <a:gd name="connsiteY1" fmla="*/ 0 h 1801125"/>
                      <a:gd name="connsiteX2" fmla="*/ 1511936 w 1512244"/>
                      <a:gd name="connsiteY2" fmla="*/ 1236331 h 1801125"/>
                      <a:gd name="connsiteX3" fmla="*/ 1391793 w 1512244"/>
                      <a:gd name="connsiteY3" fmla="*/ 1242398 h 1801125"/>
                      <a:gd name="connsiteX4" fmla="*/ 226395 w 1512244"/>
                      <a:gd name="connsiteY4" fmla="*/ 1729620 h 1801125"/>
                      <a:gd name="connsiteX5" fmla="*/ 147721 w 1512244"/>
                      <a:gd name="connsiteY5" fmla="*/ 1801125 h 1801125"/>
                      <a:gd name="connsiteX6" fmla="*/ 0 w 1512244"/>
                      <a:gd name="connsiteY6" fmla="*/ 1653404 h 1801125"/>
                      <a:gd name="connsiteX7" fmla="*/ 93510 w 1512244"/>
                      <a:gd name="connsiteY7" fmla="*/ 1568416 h 1801125"/>
                      <a:gd name="connsiteX8" fmla="*/ 1191584 w 1512244"/>
                      <a:gd name="connsiteY8" fmla="*/ 1059577 h 1801125"/>
                      <a:gd name="connsiteX9" fmla="*/ 1303642 w 1512244"/>
                      <a:gd name="connsiteY9" fmla="*/ 1043907 h 1801125"/>
                      <a:gd name="connsiteX10" fmla="*/ 1303641 w 1512244"/>
                      <a:gd name="connsiteY10" fmla="*/ 0 h 180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12244" h="1801125">
                        <a:moveTo>
                          <a:pt x="1303641" y="0"/>
                        </a:moveTo>
                        <a:lnTo>
                          <a:pt x="1512244" y="0"/>
                        </a:lnTo>
                        <a:cubicBezTo>
                          <a:pt x="1509704" y="285883"/>
                          <a:pt x="1510239" y="989351"/>
                          <a:pt x="1511936" y="1236331"/>
                        </a:cubicBezTo>
                        <a:lnTo>
                          <a:pt x="1391793" y="1242398"/>
                        </a:lnTo>
                        <a:cubicBezTo>
                          <a:pt x="951474" y="1287114"/>
                          <a:pt x="549841" y="1462690"/>
                          <a:pt x="226395" y="1729620"/>
                        </a:cubicBezTo>
                        <a:lnTo>
                          <a:pt x="147721" y="1801125"/>
                        </a:lnTo>
                        <a:lnTo>
                          <a:pt x="0" y="1653404"/>
                        </a:lnTo>
                        <a:lnTo>
                          <a:pt x="93510" y="1568416"/>
                        </a:lnTo>
                        <a:cubicBezTo>
                          <a:pt x="403608" y="1312500"/>
                          <a:pt x="779298" y="1133222"/>
                          <a:pt x="1191584" y="1059577"/>
                        </a:cubicBezTo>
                        <a:lnTo>
                          <a:pt x="1303642" y="1043907"/>
                        </a:lnTo>
                        <a:cubicBezTo>
                          <a:pt x="1303642" y="695938"/>
                          <a:pt x="1303641" y="347969"/>
                          <a:pt x="1303641" y="0"/>
                        </a:cubicBezTo>
                        <a:close/>
                      </a:path>
                    </a:pathLst>
                  </a:custGeom>
                  <a:solidFill>
                    <a:srgbClr val="DF6447"/>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nvGrpSpPr>
                  <p:cNvPr id="34" name="Group 33"/>
                  <p:cNvGrpSpPr/>
                  <p:nvPr/>
                </p:nvGrpSpPr>
                <p:grpSpPr>
                  <a:xfrm>
                    <a:off x="7052163" y="2178244"/>
                    <a:ext cx="1008198" cy="1005121"/>
                    <a:chOff x="7052163" y="2178244"/>
                    <a:chExt cx="1008198" cy="1005121"/>
                  </a:xfrm>
                </p:grpSpPr>
                <p:grpSp>
                  <p:nvGrpSpPr>
                    <p:cNvPr id="35" name="Group 34"/>
                    <p:cNvGrpSpPr/>
                    <p:nvPr/>
                  </p:nvGrpSpPr>
                  <p:grpSpPr>
                    <a:xfrm rot="3600000" flipH="1">
                      <a:off x="7053701" y="2176706"/>
                      <a:ext cx="1005121" cy="1008198"/>
                      <a:chOff x="4037890" y="1259279"/>
                      <a:chExt cx="1068219" cy="1071490"/>
                    </a:xfrm>
                  </p:grpSpPr>
                  <p:sp>
                    <p:nvSpPr>
                      <p:cNvPr id="45" name="Rounded Rectangle 2"/>
                      <p:cNvSpPr/>
                      <p:nvPr/>
                    </p:nvSpPr>
                    <p:spPr>
                      <a:xfrm>
                        <a:off x="4037890" y="1259279"/>
                        <a:ext cx="1068219" cy="1071490"/>
                      </a:xfrm>
                      <a:custGeom>
                        <a:avLst/>
                        <a:gdLst>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178040 w 1068219"/>
                          <a:gd name="connsiteY6" fmla="*/ 1068219 h 1068219"/>
                          <a:gd name="connsiteX7" fmla="*/ 0 w 1068219"/>
                          <a:gd name="connsiteY7" fmla="*/ 890179 h 1068219"/>
                          <a:gd name="connsiteX8" fmla="*/ 0 w 1068219"/>
                          <a:gd name="connsiteY8"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484104 w 1068219"/>
                          <a:gd name="connsiteY6" fmla="*/ 1066727 h 1068219"/>
                          <a:gd name="connsiteX7" fmla="*/ 178040 w 1068219"/>
                          <a:gd name="connsiteY7" fmla="*/ 1068219 h 1068219"/>
                          <a:gd name="connsiteX8" fmla="*/ 0 w 1068219"/>
                          <a:gd name="connsiteY8" fmla="*/ 890179 h 1068219"/>
                          <a:gd name="connsiteX9" fmla="*/ 0 w 1068219"/>
                          <a:gd name="connsiteY9" fmla="*/ 178040 h 1068219"/>
                          <a:gd name="connsiteX0" fmla="*/ 0 w 1068219"/>
                          <a:gd name="connsiteY0" fmla="*/ 178040 h 1068219"/>
                          <a:gd name="connsiteX1" fmla="*/ 178040 w 1068219"/>
                          <a:gd name="connsiteY1" fmla="*/ 0 h 1068219"/>
                          <a:gd name="connsiteX2" fmla="*/ 890179 w 1068219"/>
                          <a:gd name="connsiteY2" fmla="*/ 0 h 1068219"/>
                          <a:gd name="connsiteX3" fmla="*/ 1068219 w 1068219"/>
                          <a:gd name="connsiteY3" fmla="*/ 178040 h 1068219"/>
                          <a:gd name="connsiteX4" fmla="*/ 1068219 w 1068219"/>
                          <a:gd name="connsiteY4" fmla="*/ 890179 h 1068219"/>
                          <a:gd name="connsiteX5" fmla="*/ 890179 w 1068219"/>
                          <a:gd name="connsiteY5" fmla="*/ 1068219 h 1068219"/>
                          <a:gd name="connsiteX6" fmla="*/ 643648 w 1068219"/>
                          <a:gd name="connsiteY6" fmla="*/ 1064346 h 1068219"/>
                          <a:gd name="connsiteX7" fmla="*/ 484104 w 1068219"/>
                          <a:gd name="connsiteY7" fmla="*/ 1066727 h 1068219"/>
                          <a:gd name="connsiteX8" fmla="*/ 178040 w 1068219"/>
                          <a:gd name="connsiteY8" fmla="*/ 1068219 h 1068219"/>
                          <a:gd name="connsiteX9" fmla="*/ 0 w 1068219"/>
                          <a:gd name="connsiteY9" fmla="*/ 890179 h 1068219"/>
                          <a:gd name="connsiteX10" fmla="*/ 0 w 1068219"/>
                          <a:gd name="connsiteY10" fmla="*/ 178040 h 1068219"/>
                          <a:gd name="connsiteX0" fmla="*/ 484104 w 1068219"/>
                          <a:gd name="connsiteY0" fmla="*/ 1066727 h 1158167"/>
                          <a:gd name="connsiteX1" fmla="*/ 178040 w 1068219"/>
                          <a:gd name="connsiteY1" fmla="*/ 1068219 h 1158167"/>
                          <a:gd name="connsiteX2" fmla="*/ 0 w 1068219"/>
                          <a:gd name="connsiteY2" fmla="*/ 890179 h 1158167"/>
                          <a:gd name="connsiteX3" fmla="*/ 0 w 1068219"/>
                          <a:gd name="connsiteY3" fmla="*/ 178040 h 1158167"/>
                          <a:gd name="connsiteX4" fmla="*/ 178040 w 1068219"/>
                          <a:gd name="connsiteY4" fmla="*/ 0 h 1158167"/>
                          <a:gd name="connsiteX5" fmla="*/ 890179 w 1068219"/>
                          <a:gd name="connsiteY5" fmla="*/ 0 h 1158167"/>
                          <a:gd name="connsiteX6" fmla="*/ 1068219 w 1068219"/>
                          <a:gd name="connsiteY6" fmla="*/ 178040 h 1158167"/>
                          <a:gd name="connsiteX7" fmla="*/ 1068219 w 1068219"/>
                          <a:gd name="connsiteY7" fmla="*/ 890179 h 1158167"/>
                          <a:gd name="connsiteX8" fmla="*/ 890179 w 1068219"/>
                          <a:gd name="connsiteY8" fmla="*/ 1068219 h 1158167"/>
                          <a:gd name="connsiteX9" fmla="*/ 643648 w 1068219"/>
                          <a:gd name="connsiteY9" fmla="*/ 1064346 h 1158167"/>
                          <a:gd name="connsiteX10" fmla="*/ 575544 w 1068219"/>
                          <a:gd name="connsiteY10" fmla="*/ 1158167 h 1158167"/>
                          <a:gd name="connsiteX0" fmla="*/ 484104 w 1068219"/>
                          <a:gd name="connsiteY0" fmla="*/ 1066727 h 1068219"/>
                          <a:gd name="connsiteX1" fmla="*/ 178040 w 1068219"/>
                          <a:gd name="connsiteY1" fmla="*/ 1068219 h 1068219"/>
                          <a:gd name="connsiteX2" fmla="*/ 0 w 1068219"/>
                          <a:gd name="connsiteY2" fmla="*/ 890179 h 1068219"/>
                          <a:gd name="connsiteX3" fmla="*/ 0 w 1068219"/>
                          <a:gd name="connsiteY3" fmla="*/ 178040 h 1068219"/>
                          <a:gd name="connsiteX4" fmla="*/ 178040 w 1068219"/>
                          <a:gd name="connsiteY4" fmla="*/ 0 h 1068219"/>
                          <a:gd name="connsiteX5" fmla="*/ 890179 w 1068219"/>
                          <a:gd name="connsiteY5" fmla="*/ 0 h 1068219"/>
                          <a:gd name="connsiteX6" fmla="*/ 1068219 w 1068219"/>
                          <a:gd name="connsiteY6" fmla="*/ 178040 h 1068219"/>
                          <a:gd name="connsiteX7" fmla="*/ 1068219 w 1068219"/>
                          <a:gd name="connsiteY7" fmla="*/ 890179 h 1068219"/>
                          <a:gd name="connsiteX8" fmla="*/ 890179 w 1068219"/>
                          <a:gd name="connsiteY8" fmla="*/ 1068219 h 1068219"/>
                          <a:gd name="connsiteX9" fmla="*/ 643648 w 1068219"/>
                          <a:gd name="connsiteY9" fmla="*/ 1064346 h 1068219"/>
                          <a:gd name="connsiteX0" fmla="*/ 484104 w 1068219"/>
                          <a:gd name="connsiteY0" fmla="*/ 1066727 h 1071490"/>
                          <a:gd name="connsiteX1" fmla="*/ 178040 w 1068219"/>
                          <a:gd name="connsiteY1" fmla="*/ 1068219 h 1071490"/>
                          <a:gd name="connsiteX2" fmla="*/ 0 w 1068219"/>
                          <a:gd name="connsiteY2" fmla="*/ 890179 h 1071490"/>
                          <a:gd name="connsiteX3" fmla="*/ 0 w 1068219"/>
                          <a:gd name="connsiteY3" fmla="*/ 178040 h 1071490"/>
                          <a:gd name="connsiteX4" fmla="*/ 178040 w 1068219"/>
                          <a:gd name="connsiteY4" fmla="*/ 0 h 1071490"/>
                          <a:gd name="connsiteX5" fmla="*/ 890179 w 1068219"/>
                          <a:gd name="connsiteY5" fmla="*/ 0 h 1071490"/>
                          <a:gd name="connsiteX6" fmla="*/ 1068219 w 1068219"/>
                          <a:gd name="connsiteY6" fmla="*/ 178040 h 1071490"/>
                          <a:gd name="connsiteX7" fmla="*/ 1068219 w 1068219"/>
                          <a:gd name="connsiteY7" fmla="*/ 890179 h 1071490"/>
                          <a:gd name="connsiteX8" fmla="*/ 890179 w 1068219"/>
                          <a:gd name="connsiteY8" fmla="*/ 1068219 h 1071490"/>
                          <a:gd name="connsiteX9" fmla="*/ 641267 w 1068219"/>
                          <a:gd name="connsiteY9" fmla="*/ 1071490 h 1071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219" h="1071490">
                            <a:moveTo>
                              <a:pt x="484104" y="1066727"/>
                            </a:moveTo>
                            <a:lnTo>
                              <a:pt x="178040" y="1068219"/>
                            </a:lnTo>
                            <a:cubicBezTo>
                              <a:pt x="79711" y="1068219"/>
                              <a:pt x="0" y="988508"/>
                              <a:pt x="0" y="890179"/>
                            </a:cubicBezTo>
                            <a:lnTo>
                              <a:pt x="0" y="178040"/>
                            </a:lnTo>
                            <a:cubicBezTo>
                              <a:pt x="0" y="79711"/>
                              <a:pt x="79711" y="0"/>
                              <a:pt x="178040" y="0"/>
                            </a:cubicBezTo>
                            <a:lnTo>
                              <a:pt x="890179" y="0"/>
                            </a:lnTo>
                            <a:cubicBezTo>
                              <a:pt x="988508" y="0"/>
                              <a:pt x="1068219" y="79711"/>
                              <a:pt x="1068219" y="178040"/>
                            </a:cubicBezTo>
                            <a:lnTo>
                              <a:pt x="1068219" y="890179"/>
                            </a:lnTo>
                            <a:cubicBezTo>
                              <a:pt x="1068219" y="988508"/>
                              <a:pt x="988508" y="1068219"/>
                              <a:pt x="890179" y="1068219"/>
                            </a:cubicBezTo>
                            <a:lnTo>
                              <a:pt x="641267" y="1071490"/>
                            </a:lnTo>
                          </a:path>
                        </a:pathLst>
                      </a:custGeom>
                      <a:noFill/>
                      <a:ln w="63500">
                        <a:solidFill>
                          <a:srgbClr val="DF644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sp>
                    <p:nvSpPr>
                      <p:cNvPr id="46" name="Rounded Rectangle 45"/>
                      <p:cNvSpPr/>
                      <p:nvPr/>
                    </p:nvSpPr>
                    <p:spPr>
                      <a:xfrm>
                        <a:off x="4150582" y="1371970"/>
                        <a:ext cx="842836" cy="842836"/>
                      </a:xfrm>
                      <a:prstGeom prst="roundRect">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panose="020B0604020202020204" pitchFamily="34" charset="0"/>
                          <a:cs typeface="Arial" panose="020B0604020202020204" pitchFamily="34" charset="0"/>
                        </a:endParaRPr>
                      </a:p>
                    </p:txBody>
                  </p:sp>
                </p:grpSp>
                <p:grpSp>
                  <p:nvGrpSpPr>
                    <p:cNvPr id="36" name="Group 35"/>
                    <p:cNvGrpSpPr/>
                    <p:nvPr/>
                  </p:nvGrpSpPr>
                  <p:grpSpPr>
                    <a:xfrm>
                      <a:off x="7358761" y="2453796"/>
                      <a:ext cx="395000" cy="454018"/>
                      <a:chOff x="2572127" y="1203135"/>
                      <a:chExt cx="395000" cy="454018"/>
                    </a:xfrm>
                  </p:grpSpPr>
                  <p:sp>
                    <p:nvSpPr>
                      <p:cNvPr id="37" name="Freeform 36"/>
                      <p:cNvSpPr/>
                      <p:nvPr/>
                    </p:nvSpPr>
                    <p:spPr>
                      <a:xfrm>
                        <a:off x="2572127" y="1203135"/>
                        <a:ext cx="395000" cy="454018"/>
                      </a:xfrm>
                      <a:custGeom>
                        <a:avLst/>
                        <a:gdLst>
                          <a:gd name="connsiteX0" fmla="*/ 255095 w 335236"/>
                          <a:gd name="connsiteY0" fmla="*/ 269935 h 385325"/>
                          <a:gd name="connsiteX1" fmla="*/ 334977 w 335236"/>
                          <a:gd name="connsiteY1" fmla="*/ 269935 h 385325"/>
                          <a:gd name="connsiteX2" fmla="*/ 290091 w 335236"/>
                          <a:gd name="connsiteY2" fmla="*/ 333671 h 385325"/>
                          <a:gd name="connsiteX3" fmla="*/ 255095 w 335236"/>
                          <a:gd name="connsiteY3" fmla="*/ 353452 h 385325"/>
                          <a:gd name="connsiteX4" fmla="*/ 259 w 335236"/>
                          <a:gd name="connsiteY4" fmla="*/ 269935 h 385325"/>
                          <a:gd name="connsiteX5" fmla="*/ 80141 w 335236"/>
                          <a:gd name="connsiteY5" fmla="*/ 269935 h 385325"/>
                          <a:gd name="connsiteX6" fmla="*/ 80141 w 335236"/>
                          <a:gd name="connsiteY6" fmla="*/ 353452 h 385325"/>
                          <a:gd name="connsiteX7" fmla="*/ 45145 w 335236"/>
                          <a:gd name="connsiteY7" fmla="*/ 333671 h 385325"/>
                          <a:gd name="connsiteX8" fmla="*/ 259 w 335236"/>
                          <a:gd name="connsiteY8" fmla="*/ 269935 h 385325"/>
                          <a:gd name="connsiteX9" fmla="*/ 255095 w 335236"/>
                          <a:gd name="connsiteY9" fmla="*/ 153603 h 385325"/>
                          <a:gd name="connsiteX10" fmla="*/ 334977 w 335236"/>
                          <a:gd name="connsiteY10" fmla="*/ 153603 h 385325"/>
                          <a:gd name="connsiteX11" fmla="*/ 290091 w 335236"/>
                          <a:gd name="connsiteY11" fmla="*/ 217339 h 385325"/>
                          <a:gd name="connsiteX12" fmla="*/ 255095 w 335236"/>
                          <a:gd name="connsiteY12" fmla="*/ 237120 h 385325"/>
                          <a:gd name="connsiteX13" fmla="*/ 259 w 335236"/>
                          <a:gd name="connsiteY13" fmla="*/ 153603 h 385325"/>
                          <a:gd name="connsiteX14" fmla="*/ 80141 w 335236"/>
                          <a:gd name="connsiteY14" fmla="*/ 153603 h 385325"/>
                          <a:gd name="connsiteX15" fmla="*/ 80141 w 335236"/>
                          <a:gd name="connsiteY15" fmla="*/ 237120 h 385325"/>
                          <a:gd name="connsiteX16" fmla="*/ 45145 w 335236"/>
                          <a:gd name="connsiteY16" fmla="*/ 217339 h 385325"/>
                          <a:gd name="connsiteX17" fmla="*/ 259 w 335236"/>
                          <a:gd name="connsiteY17" fmla="*/ 153603 h 385325"/>
                          <a:gd name="connsiteX18" fmla="*/ 255095 w 335236"/>
                          <a:gd name="connsiteY18" fmla="*/ 37272 h 385325"/>
                          <a:gd name="connsiteX19" fmla="*/ 334977 w 335236"/>
                          <a:gd name="connsiteY19" fmla="*/ 37272 h 385325"/>
                          <a:gd name="connsiteX20" fmla="*/ 290091 w 335236"/>
                          <a:gd name="connsiteY20" fmla="*/ 101008 h 385325"/>
                          <a:gd name="connsiteX21" fmla="*/ 255095 w 335236"/>
                          <a:gd name="connsiteY21" fmla="*/ 120789 h 385325"/>
                          <a:gd name="connsiteX22" fmla="*/ 259 w 335236"/>
                          <a:gd name="connsiteY22" fmla="*/ 37272 h 385325"/>
                          <a:gd name="connsiteX23" fmla="*/ 80141 w 335236"/>
                          <a:gd name="connsiteY23" fmla="*/ 37272 h 385325"/>
                          <a:gd name="connsiteX24" fmla="*/ 80141 w 335236"/>
                          <a:gd name="connsiteY24" fmla="*/ 120789 h 385325"/>
                          <a:gd name="connsiteX25" fmla="*/ 45145 w 335236"/>
                          <a:gd name="connsiteY25" fmla="*/ 101008 h 385325"/>
                          <a:gd name="connsiteX26" fmla="*/ 259 w 335236"/>
                          <a:gd name="connsiteY26" fmla="*/ 37272 h 385325"/>
                          <a:gd name="connsiteX27" fmla="*/ 112961 w 335236"/>
                          <a:gd name="connsiteY27" fmla="*/ 0 h 385325"/>
                          <a:gd name="connsiteX28" fmla="*/ 222276 w 335236"/>
                          <a:gd name="connsiteY28" fmla="*/ 0 h 385325"/>
                          <a:gd name="connsiteX29" fmla="*/ 249605 w 335236"/>
                          <a:gd name="connsiteY29" fmla="*/ 27329 h 385325"/>
                          <a:gd name="connsiteX30" fmla="*/ 249605 w 335236"/>
                          <a:gd name="connsiteY30" fmla="*/ 357996 h 385325"/>
                          <a:gd name="connsiteX31" fmla="*/ 222276 w 335236"/>
                          <a:gd name="connsiteY31" fmla="*/ 385325 h 385325"/>
                          <a:gd name="connsiteX32" fmla="*/ 112961 w 335236"/>
                          <a:gd name="connsiteY32" fmla="*/ 385325 h 385325"/>
                          <a:gd name="connsiteX33" fmla="*/ 85632 w 335236"/>
                          <a:gd name="connsiteY33" fmla="*/ 357996 h 385325"/>
                          <a:gd name="connsiteX34" fmla="*/ 85632 w 335236"/>
                          <a:gd name="connsiteY34" fmla="*/ 27329 h 385325"/>
                          <a:gd name="connsiteX35" fmla="*/ 112961 w 335236"/>
                          <a:gd name="connsiteY35" fmla="*/ 0 h 38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5236" h="385325">
                            <a:moveTo>
                              <a:pt x="255095" y="269935"/>
                            </a:moveTo>
                            <a:lnTo>
                              <a:pt x="334977" y="269935"/>
                            </a:lnTo>
                            <a:cubicBezTo>
                              <a:pt x="337766" y="309946"/>
                              <a:pt x="317732" y="333221"/>
                              <a:pt x="290091" y="333671"/>
                            </a:cubicBezTo>
                            <a:cubicBezTo>
                              <a:pt x="277918" y="334432"/>
                              <a:pt x="265492" y="355227"/>
                              <a:pt x="255095" y="353452"/>
                            </a:cubicBezTo>
                            <a:close/>
                            <a:moveTo>
                              <a:pt x="259" y="269935"/>
                            </a:moveTo>
                            <a:lnTo>
                              <a:pt x="80141" y="269935"/>
                            </a:lnTo>
                            <a:lnTo>
                              <a:pt x="80141" y="353452"/>
                            </a:lnTo>
                            <a:cubicBezTo>
                              <a:pt x="69744" y="355227"/>
                              <a:pt x="57318" y="334432"/>
                              <a:pt x="45145" y="333671"/>
                            </a:cubicBezTo>
                            <a:cubicBezTo>
                              <a:pt x="17504" y="333221"/>
                              <a:pt x="-2530" y="309946"/>
                              <a:pt x="259" y="269935"/>
                            </a:cubicBezTo>
                            <a:close/>
                            <a:moveTo>
                              <a:pt x="255095" y="153603"/>
                            </a:moveTo>
                            <a:lnTo>
                              <a:pt x="334977" y="153603"/>
                            </a:lnTo>
                            <a:cubicBezTo>
                              <a:pt x="337766" y="193614"/>
                              <a:pt x="317732" y="216889"/>
                              <a:pt x="290091" y="217339"/>
                            </a:cubicBezTo>
                            <a:cubicBezTo>
                              <a:pt x="277918" y="218100"/>
                              <a:pt x="265492" y="238895"/>
                              <a:pt x="255095" y="237120"/>
                            </a:cubicBezTo>
                            <a:close/>
                            <a:moveTo>
                              <a:pt x="259" y="153603"/>
                            </a:moveTo>
                            <a:lnTo>
                              <a:pt x="80141" y="153603"/>
                            </a:lnTo>
                            <a:lnTo>
                              <a:pt x="80141" y="237120"/>
                            </a:lnTo>
                            <a:cubicBezTo>
                              <a:pt x="69744" y="238895"/>
                              <a:pt x="57318" y="218100"/>
                              <a:pt x="45145" y="217339"/>
                            </a:cubicBezTo>
                            <a:cubicBezTo>
                              <a:pt x="17504" y="216889"/>
                              <a:pt x="-2530" y="193614"/>
                              <a:pt x="259" y="153603"/>
                            </a:cubicBezTo>
                            <a:close/>
                            <a:moveTo>
                              <a:pt x="255095" y="37272"/>
                            </a:moveTo>
                            <a:lnTo>
                              <a:pt x="334977" y="37272"/>
                            </a:lnTo>
                            <a:cubicBezTo>
                              <a:pt x="337766" y="77283"/>
                              <a:pt x="317732" y="100558"/>
                              <a:pt x="290091" y="101008"/>
                            </a:cubicBezTo>
                            <a:cubicBezTo>
                              <a:pt x="277918" y="101769"/>
                              <a:pt x="265492" y="122564"/>
                              <a:pt x="255095" y="120789"/>
                            </a:cubicBezTo>
                            <a:close/>
                            <a:moveTo>
                              <a:pt x="259" y="37272"/>
                            </a:moveTo>
                            <a:lnTo>
                              <a:pt x="80141" y="37272"/>
                            </a:lnTo>
                            <a:lnTo>
                              <a:pt x="80141" y="120789"/>
                            </a:lnTo>
                            <a:cubicBezTo>
                              <a:pt x="69744" y="122564"/>
                              <a:pt x="57318" y="101769"/>
                              <a:pt x="45145" y="101008"/>
                            </a:cubicBezTo>
                            <a:cubicBezTo>
                              <a:pt x="17504" y="100558"/>
                              <a:pt x="-2530" y="77283"/>
                              <a:pt x="259" y="37272"/>
                            </a:cubicBezTo>
                            <a:close/>
                            <a:moveTo>
                              <a:pt x="112961" y="0"/>
                            </a:moveTo>
                            <a:lnTo>
                              <a:pt x="222276" y="0"/>
                            </a:lnTo>
                            <a:cubicBezTo>
                              <a:pt x="237369" y="0"/>
                              <a:pt x="249605" y="12236"/>
                              <a:pt x="249605" y="27329"/>
                            </a:cubicBezTo>
                            <a:lnTo>
                              <a:pt x="249605" y="357996"/>
                            </a:lnTo>
                            <a:cubicBezTo>
                              <a:pt x="249605" y="373089"/>
                              <a:pt x="237369" y="385325"/>
                              <a:pt x="222276" y="385325"/>
                            </a:cubicBezTo>
                            <a:lnTo>
                              <a:pt x="112961" y="385325"/>
                            </a:lnTo>
                            <a:cubicBezTo>
                              <a:pt x="97868" y="385325"/>
                              <a:pt x="85632" y="373089"/>
                              <a:pt x="85632" y="357996"/>
                            </a:cubicBezTo>
                            <a:lnTo>
                              <a:pt x="85632" y="27329"/>
                            </a:lnTo>
                            <a:cubicBezTo>
                              <a:pt x="85632" y="12236"/>
                              <a:pt x="97868" y="0"/>
                              <a:pt x="112961"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nvGrpSpPr>
                      <p:cNvPr id="38" name="Group 37"/>
                      <p:cNvGrpSpPr/>
                      <p:nvPr/>
                    </p:nvGrpSpPr>
                    <p:grpSpPr>
                      <a:xfrm>
                        <a:off x="2713853" y="1257574"/>
                        <a:ext cx="111555" cy="351200"/>
                        <a:chOff x="2713853" y="1257574"/>
                        <a:chExt cx="111555" cy="351200"/>
                      </a:xfrm>
                    </p:grpSpPr>
                    <p:sp>
                      <p:nvSpPr>
                        <p:cNvPr id="39" name="Oval 38"/>
                        <p:cNvSpPr/>
                        <p:nvPr/>
                      </p:nvSpPr>
                      <p:spPr>
                        <a:xfrm>
                          <a:off x="2722291" y="1257574"/>
                          <a:ext cx="94675" cy="9467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 name="Oval 39"/>
                        <p:cNvSpPr/>
                        <p:nvPr/>
                      </p:nvSpPr>
                      <p:spPr>
                        <a:xfrm>
                          <a:off x="2713853" y="1260449"/>
                          <a:ext cx="111554" cy="111553"/>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 name="Oval 40"/>
                        <p:cNvSpPr/>
                        <p:nvPr/>
                      </p:nvSpPr>
                      <p:spPr>
                        <a:xfrm>
                          <a:off x="2722291" y="1375960"/>
                          <a:ext cx="94675" cy="9467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 name="Oval 41"/>
                        <p:cNvSpPr/>
                        <p:nvPr/>
                      </p:nvSpPr>
                      <p:spPr>
                        <a:xfrm>
                          <a:off x="2713853" y="1378835"/>
                          <a:ext cx="111555" cy="111553"/>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 name="Oval 42"/>
                        <p:cNvSpPr/>
                        <p:nvPr/>
                      </p:nvSpPr>
                      <p:spPr>
                        <a:xfrm>
                          <a:off x="2722291" y="1494346"/>
                          <a:ext cx="94675" cy="9467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 name="Oval 43"/>
                        <p:cNvSpPr/>
                        <p:nvPr/>
                      </p:nvSpPr>
                      <p:spPr>
                        <a:xfrm>
                          <a:off x="2713853" y="1497221"/>
                          <a:ext cx="111555" cy="111553"/>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grpSp>
          </p:grpSp>
        </p:grpSp>
        <p:grpSp>
          <p:nvGrpSpPr>
            <p:cNvPr id="6" name="Group 5"/>
            <p:cNvGrpSpPr/>
            <p:nvPr/>
          </p:nvGrpSpPr>
          <p:grpSpPr>
            <a:xfrm>
              <a:off x="744067" y="663375"/>
              <a:ext cx="10968650" cy="5307534"/>
              <a:chOff x="952876" y="795690"/>
              <a:chExt cx="10485950" cy="5073973"/>
            </a:xfrm>
          </p:grpSpPr>
          <p:grpSp>
            <p:nvGrpSpPr>
              <p:cNvPr id="7" name="Group 6"/>
              <p:cNvGrpSpPr/>
              <p:nvPr/>
            </p:nvGrpSpPr>
            <p:grpSpPr>
              <a:xfrm>
                <a:off x="6607805" y="795690"/>
                <a:ext cx="3966473" cy="942005"/>
                <a:chOff x="6780521" y="1056119"/>
                <a:chExt cx="3966473" cy="942005"/>
              </a:xfrm>
            </p:grpSpPr>
            <p:sp>
              <p:nvSpPr>
                <p:cNvPr id="23" name="TextBox 22"/>
                <p:cNvSpPr txBox="1"/>
                <p:nvPr/>
              </p:nvSpPr>
              <p:spPr>
                <a:xfrm>
                  <a:off x="6780521" y="1056119"/>
                  <a:ext cx="2261433" cy="353079"/>
                </a:xfrm>
                <a:prstGeom prst="rect">
                  <a:avLst/>
                </a:prstGeom>
                <a:noFill/>
              </p:spPr>
              <p:txBody>
                <a:bodyPr wrap="square" rtlCol="0">
                  <a:spAutoFit/>
                </a:bodyPr>
                <a:lstStyle/>
                <a:p>
                  <a:r>
                    <a:rPr lang="en-US" dirty="0" smtClean="0">
                      <a:solidFill>
                        <a:srgbClr val="537560"/>
                      </a:solidFill>
                      <a:latin typeface="Arial" panose="020B0604020202020204" pitchFamily="34" charset="0"/>
                      <a:cs typeface="Arial" panose="020B0604020202020204" pitchFamily="34" charset="0"/>
                    </a:rPr>
                    <a:t>Sports predictions</a:t>
                  </a:r>
                  <a:endParaRPr lang="en-US" dirty="0">
                    <a:solidFill>
                      <a:srgbClr val="537560"/>
                    </a:solidFill>
                    <a:latin typeface="Arial" panose="020B0604020202020204" pitchFamily="34" charset="0"/>
                    <a:cs typeface="Arial" panose="020B0604020202020204" pitchFamily="34" charset="0"/>
                  </a:endParaRPr>
                </a:p>
              </p:txBody>
            </p:sp>
            <p:sp>
              <p:nvSpPr>
                <p:cNvPr id="24" name="TextBox 23"/>
                <p:cNvSpPr txBox="1"/>
                <p:nvPr/>
              </p:nvSpPr>
              <p:spPr>
                <a:xfrm>
                  <a:off x="6780521" y="1291965"/>
                  <a:ext cx="3966473" cy="706159"/>
                </a:xfrm>
                <a:prstGeom prst="rect">
                  <a:avLst/>
                </a:prstGeom>
                <a:noFill/>
              </p:spPr>
              <p:txBody>
                <a:bodyPr wrap="square" rtlCol="0">
                  <a:spAutoFit/>
                </a:bodyPr>
                <a:lstStyle/>
                <a:p>
                  <a:r>
                    <a:rPr lang="en-US" sz="1400" dirty="0" smtClean="0">
                      <a:solidFill>
                        <a:schemeClr val="bg1">
                          <a:lumMod val="65000"/>
                        </a:schemeClr>
                      </a:solidFill>
                      <a:latin typeface="Arial" panose="020B0604020202020204" pitchFamily="34" charset="0"/>
                      <a:cs typeface="Arial" panose="020B0604020202020204" pitchFamily="34" charset="0"/>
                    </a:rPr>
                    <a:t>Big data was used in 2012 to famously predict the US would win 108 medals in the summer Olympics. They won 104.</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nvGrpSpPr>
              <p:cNvPr id="8" name="Group 7"/>
              <p:cNvGrpSpPr/>
              <p:nvPr/>
            </p:nvGrpSpPr>
            <p:grpSpPr>
              <a:xfrm>
                <a:off x="8331670" y="1908574"/>
                <a:ext cx="3107156" cy="1138588"/>
                <a:chOff x="8545951" y="2169003"/>
                <a:chExt cx="3107156" cy="1138588"/>
              </a:xfrm>
            </p:grpSpPr>
            <p:sp>
              <p:nvSpPr>
                <p:cNvPr id="21" name="TextBox 20"/>
                <p:cNvSpPr txBox="1"/>
                <p:nvPr/>
              </p:nvSpPr>
              <p:spPr>
                <a:xfrm>
                  <a:off x="8545951" y="2169003"/>
                  <a:ext cx="2051576" cy="353079"/>
                </a:xfrm>
                <a:prstGeom prst="rect">
                  <a:avLst/>
                </a:prstGeom>
                <a:noFill/>
              </p:spPr>
              <p:txBody>
                <a:bodyPr wrap="square" rtlCol="0">
                  <a:spAutoFit/>
                </a:bodyPr>
                <a:lstStyle/>
                <a:p>
                  <a:r>
                    <a:rPr lang="en-US" dirty="0" smtClean="0">
                      <a:solidFill>
                        <a:srgbClr val="DF6447"/>
                      </a:solidFill>
                      <a:latin typeface="Arial" panose="020B0604020202020204" pitchFamily="34" charset="0"/>
                      <a:cs typeface="Arial" panose="020B0604020202020204" pitchFamily="34" charset="0"/>
                    </a:rPr>
                    <a:t>Easier commutes</a:t>
                  </a:r>
                  <a:endParaRPr lang="en-US" dirty="0">
                    <a:solidFill>
                      <a:srgbClr val="DF6447"/>
                    </a:solidFill>
                    <a:latin typeface="Arial" panose="020B0604020202020204" pitchFamily="34" charset="0"/>
                    <a:cs typeface="Arial" panose="020B0604020202020204" pitchFamily="34" charset="0"/>
                  </a:endParaRPr>
                </a:p>
              </p:txBody>
            </p:sp>
            <p:sp>
              <p:nvSpPr>
                <p:cNvPr id="22" name="TextBox 21"/>
                <p:cNvSpPr txBox="1"/>
                <p:nvPr/>
              </p:nvSpPr>
              <p:spPr>
                <a:xfrm>
                  <a:off x="8545951" y="2395470"/>
                  <a:ext cx="3107156" cy="912121"/>
                </a:xfrm>
                <a:prstGeom prst="rect">
                  <a:avLst/>
                </a:prstGeom>
                <a:noFill/>
              </p:spPr>
              <p:txBody>
                <a:bodyPr wrap="square" rtlCol="0">
                  <a:spAutoFit/>
                </a:bodyPr>
                <a:lstStyle/>
                <a:p>
                  <a:r>
                    <a:rPr lang="en-US" sz="1400" dirty="0" smtClean="0">
                      <a:solidFill>
                        <a:schemeClr val="bg1">
                          <a:lumMod val="65000"/>
                        </a:schemeClr>
                      </a:solidFill>
                      <a:latin typeface="Arial" panose="020B0604020202020204" pitchFamily="34" charset="0"/>
                      <a:cs typeface="Arial" panose="020B0604020202020204" pitchFamily="34" charset="0"/>
                    </a:rPr>
                    <a:t>Big data streamlines traffic, using data from GPS systems. Traffic lights now react to traffic conditions, weather &amp; accidents.</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nvGrpSpPr>
              <p:cNvPr id="9" name="Group 8"/>
              <p:cNvGrpSpPr/>
              <p:nvPr/>
            </p:nvGrpSpPr>
            <p:grpSpPr>
              <a:xfrm>
                <a:off x="8404413" y="3878015"/>
                <a:ext cx="2987719" cy="924292"/>
                <a:chOff x="8668741" y="4212376"/>
                <a:chExt cx="2987719" cy="924292"/>
              </a:xfrm>
            </p:grpSpPr>
            <p:sp>
              <p:nvSpPr>
                <p:cNvPr id="19" name="TextBox 18"/>
                <p:cNvSpPr txBox="1"/>
                <p:nvPr/>
              </p:nvSpPr>
              <p:spPr>
                <a:xfrm>
                  <a:off x="8668741" y="4212376"/>
                  <a:ext cx="1703011" cy="353079"/>
                </a:xfrm>
                <a:prstGeom prst="rect">
                  <a:avLst/>
                </a:prstGeom>
                <a:noFill/>
              </p:spPr>
              <p:txBody>
                <a:bodyPr wrap="square" rtlCol="0">
                  <a:spAutoFit/>
                </a:bodyPr>
                <a:lstStyle/>
                <a:p>
                  <a:r>
                    <a:rPr lang="en-US" dirty="0" smtClean="0">
                      <a:solidFill>
                        <a:srgbClr val="545454"/>
                      </a:solidFill>
                      <a:latin typeface="Arial" panose="020B0604020202020204" pitchFamily="34" charset="0"/>
                      <a:cs typeface="Arial" panose="020B0604020202020204" pitchFamily="34" charset="0"/>
                    </a:rPr>
                    <a:t>Smartphones</a:t>
                  </a:r>
                  <a:endParaRPr lang="en-US" dirty="0">
                    <a:solidFill>
                      <a:srgbClr val="545454"/>
                    </a:solidFill>
                    <a:latin typeface="Arial" panose="020B0604020202020204" pitchFamily="34" charset="0"/>
                    <a:cs typeface="Arial" panose="020B0604020202020204" pitchFamily="34" charset="0"/>
                  </a:endParaRPr>
                </a:p>
              </p:txBody>
            </p:sp>
            <p:sp>
              <p:nvSpPr>
                <p:cNvPr id="20" name="TextBox 19"/>
                <p:cNvSpPr txBox="1"/>
                <p:nvPr/>
              </p:nvSpPr>
              <p:spPr>
                <a:xfrm>
                  <a:off x="8668741" y="4430509"/>
                  <a:ext cx="2987719" cy="706159"/>
                </a:xfrm>
                <a:prstGeom prst="rect">
                  <a:avLst/>
                </a:prstGeom>
                <a:noFill/>
              </p:spPr>
              <p:txBody>
                <a:bodyPr wrap="square" rtlCol="0">
                  <a:spAutoFit/>
                </a:bodyPr>
                <a:lstStyle/>
                <a:p>
                  <a:r>
                    <a:rPr lang="en-US" sz="1400" dirty="0" smtClean="0">
                      <a:solidFill>
                        <a:schemeClr val="bg1">
                          <a:lumMod val="65000"/>
                        </a:schemeClr>
                      </a:solidFill>
                      <a:latin typeface="Arial" panose="020B0604020202020204" pitchFamily="34" charset="0"/>
                      <a:cs typeface="Arial" panose="020B0604020202020204" pitchFamily="34" charset="0"/>
                    </a:rPr>
                    <a:t>Smartphone users utilize big data when asking for directions &amp; verbally asking their phone questions.</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nvGrpSpPr>
              <p:cNvPr id="10" name="Group 9"/>
              <p:cNvGrpSpPr/>
              <p:nvPr/>
            </p:nvGrpSpPr>
            <p:grpSpPr>
              <a:xfrm>
                <a:off x="952876" y="2105338"/>
                <a:ext cx="2889970" cy="940492"/>
                <a:chOff x="1097882" y="2393477"/>
                <a:chExt cx="2889970" cy="940492"/>
              </a:xfrm>
            </p:grpSpPr>
            <p:sp>
              <p:nvSpPr>
                <p:cNvPr id="17" name="TextBox 16"/>
                <p:cNvSpPr txBox="1"/>
                <p:nvPr/>
              </p:nvSpPr>
              <p:spPr>
                <a:xfrm>
                  <a:off x="1624950" y="2393477"/>
                  <a:ext cx="2362902" cy="353079"/>
                </a:xfrm>
                <a:prstGeom prst="rect">
                  <a:avLst/>
                </a:prstGeom>
                <a:noFill/>
              </p:spPr>
              <p:txBody>
                <a:bodyPr wrap="square" rtlCol="0">
                  <a:spAutoFit/>
                </a:bodyPr>
                <a:lstStyle/>
                <a:p>
                  <a:pPr algn="r"/>
                  <a:r>
                    <a:rPr lang="en-US" dirty="0" smtClean="0">
                      <a:solidFill>
                        <a:srgbClr val="545454"/>
                      </a:solidFill>
                      <a:latin typeface="Arial" panose="020B0604020202020204" pitchFamily="34" charset="0"/>
                      <a:cs typeface="Arial" panose="020B0604020202020204" pitchFamily="34" charset="0"/>
                    </a:rPr>
                    <a:t>Advanced healthcare</a:t>
                  </a:r>
                  <a:endParaRPr lang="en-US" dirty="0">
                    <a:solidFill>
                      <a:srgbClr val="545454"/>
                    </a:solidFill>
                    <a:latin typeface="Arial" panose="020B0604020202020204" pitchFamily="34" charset="0"/>
                    <a:cs typeface="Arial" panose="020B0604020202020204" pitchFamily="34" charset="0"/>
                  </a:endParaRPr>
                </a:p>
              </p:txBody>
            </p:sp>
            <p:sp>
              <p:nvSpPr>
                <p:cNvPr id="18" name="TextBox 17"/>
                <p:cNvSpPr txBox="1"/>
                <p:nvPr/>
              </p:nvSpPr>
              <p:spPr>
                <a:xfrm>
                  <a:off x="1097882" y="2627811"/>
                  <a:ext cx="2889970" cy="706158"/>
                </a:xfrm>
                <a:prstGeom prst="rect">
                  <a:avLst/>
                </a:prstGeom>
                <a:noFill/>
              </p:spPr>
              <p:txBody>
                <a:bodyPr wrap="square" rtlCol="0">
                  <a:spAutoFit/>
                </a:bodyPr>
                <a:lstStyle/>
                <a:p>
                  <a:pPr algn="r"/>
                  <a:r>
                    <a:rPr lang="en-US" sz="1400" dirty="0" smtClean="0">
                      <a:solidFill>
                        <a:schemeClr val="bg1">
                          <a:lumMod val="65000"/>
                        </a:schemeClr>
                      </a:solidFill>
                      <a:latin typeface="Arial" panose="020B0604020202020204" pitchFamily="34" charset="0"/>
                      <a:cs typeface="Arial" panose="020B0604020202020204" pitchFamily="34" charset="0"/>
                    </a:rPr>
                    <a:t>Big data is used to predict where outbreaks of potentially epidemic viruses will occur.</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nvGrpSpPr>
              <p:cNvPr id="11" name="Group 10"/>
              <p:cNvGrpSpPr/>
              <p:nvPr/>
            </p:nvGrpSpPr>
            <p:grpSpPr>
              <a:xfrm>
                <a:off x="991442" y="3683721"/>
                <a:ext cx="2915452" cy="939529"/>
                <a:chOff x="1122593" y="4161246"/>
                <a:chExt cx="2915452" cy="939529"/>
              </a:xfrm>
            </p:grpSpPr>
            <p:sp>
              <p:nvSpPr>
                <p:cNvPr id="15" name="TextBox 14"/>
                <p:cNvSpPr txBox="1"/>
                <p:nvPr/>
              </p:nvSpPr>
              <p:spPr>
                <a:xfrm>
                  <a:off x="1331271" y="4161246"/>
                  <a:ext cx="2706774" cy="353079"/>
                </a:xfrm>
                <a:prstGeom prst="rect">
                  <a:avLst/>
                </a:prstGeom>
                <a:noFill/>
              </p:spPr>
              <p:txBody>
                <a:bodyPr wrap="square" rtlCol="0">
                  <a:spAutoFit/>
                </a:bodyPr>
                <a:lstStyle/>
                <a:p>
                  <a:pPr algn="r"/>
                  <a:r>
                    <a:rPr lang="en-US" dirty="0" smtClean="0">
                      <a:solidFill>
                        <a:srgbClr val="DF6447"/>
                      </a:solidFill>
                      <a:latin typeface="Arial" panose="020B0604020202020204" pitchFamily="34" charset="0"/>
                      <a:cs typeface="Arial" panose="020B0604020202020204" pitchFamily="34" charset="0"/>
                    </a:rPr>
                    <a:t>Presidential campaigns</a:t>
                  </a:r>
                  <a:endParaRPr lang="en-US" dirty="0">
                    <a:solidFill>
                      <a:srgbClr val="DF6447"/>
                    </a:solidFill>
                    <a:latin typeface="Arial" panose="020B0604020202020204" pitchFamily="34" charset="0"/>
                    <a:cs typeface="Arial" panose="020B0604020202020204" pitchFamily="34" charset="0"/>
                  </a:endParaRPr>
                </a:p>
              </p:txBody>
            </p:sp>
            <p:sp>
              <p:nvSpPr>
                <p:cNvPr id="16" name="TextBox 15"/>
                <p:cNvSpPr txBox="1"/>
                <p:nvPr/>
              </p:nvSpPr>
              <p:spPr>
                <a:xfrm>
                  <a:off x="1122593" y="4394617"/>
                  <a:ext cx="2915449" cy="706158"/>
                </a:xfrm>
                <a:prstGeom prst="rect">
                  <a:avLst/>
                </a:prstGeom>
                <a:noFill/>
              </p:spPr>
              <p:txBody>
                <a:bodyPr wrap="square" rtlCol="0">
                  <a:spAutoFit/>
                </a:bodyPr>
                <a:lstStyle/>
                <a:p>
                  <a:pPr algn="r"/>
                  <a:r>
                    <a:rPr lang="en-US" sz="1400" dirty="0" smtClean="0">
                      <a:solidFill>
                        <a:schemeClr val="bg1">
                          <a:lumMod val="65000"/>
                        </a:schemeClr>
                      </a:solidFill>
                      <a:latin typeface="Arial" panose="020B0604020202020204" pitchFamily="34" charset="0"/>
                      <a:cs typeface="Arial" panose="020B0604020202020204" pitchFamily="34" charset="0"/>
                    </a:rPr>
                    <a:t>Statistician Nate silver used big data to predict the outcome of the 2012 presidential election. </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nvGrpSpPr>
              <p:cNvPr id="12" name="Group 11"/>
              <p:cNvGrpSpPr/>
              <p:nvPr/>
            </p:nvGrpSpPr>
            <p:grpSpPr>
              <a:xfrm flipH="1">
                <a:off x="2786897" y="4952621"/>
                <a:ext cx="2743792" cy="917042"/>
                <a:chOff x="6510333" y="5193166"/>
                <a:chExt cx="2743792" cy="917042"/>
              </a:xfrm>
            </p:grpSpPr>
            <p:sp>
              <p:nvSpPr>
                <p:cNvPr id="13" name="TextBox 12"/>
                <p:cNvSpPr txBox="1"/>
                <p:nvPr/>
              </p:nvSpPr>
              <p:spPr>
                <a:xfrm>
                  <a:off x="6510333" y="5193166"/>
                  <a:ext cx="2619501" cy="353079"/>
                </a:xfrm>
                <a:prstGeom prst="rect">
                  <a:avLst/>
                </a:prstGeom>
                <a:noFill/>
              </p:spPr>
              <p:txBody>
                <a:bodyPr wrap="square" rtlCol="0">
                  <a:spAutoFit/>
                </a:bodyPr>
                <a:lstStyle/>
                <a:p>
                  <a:pPr algn="r"/>
                  <a:r>
                    <a:rPr lang="en-US" dirty="0" smtClean="0">
                      <a:solidFill>
                        <a:srgbClr val="537560"/>
                      </a:solidFill>
                      <a:latin typeface="Arial" panose="020B0604020202020204" pitchFamily="34" charset="0"/>
                      <a:cs typeface="Arial" panose="020B0604020202020204" pitchFamily="34" charset="0"/>
                    </a:rPr>
                    <a:t>Personalized advertising</a:t>
                  </a:r>
                  <a:endParaRPr lang="en-US" dirty="0">
                    <a:solidFill>
                      <a:srgbClr val="537560"/>
                    </a:solidFill>
                    <a:latin typeface="Arial" panose="020B0604020202020204" pitchFamily="34" charset="0"/>
                    <a:cs typeface="Arial" panose="020B0604020202020204" pitchFamily="34" charset="0"/>
                  </a:endParaRPr>
                </a:p>
              </p:txBody>
            </p:sp>
            <p:sp>
              <p:nvSpPr>
                <p:cNvPr id="14" name="TextBox 13"/>
                <p:cNvSpPr txBox="1"/>
                <p:nvPr/>
              </p:nvSpPr>
              <p:spPr>
                <a:xfrm>
                  <a:off x="6510333" y="5404050"/>
                  <a:ext cx="2743792" cy="706158"/>
                </a:xfrm>
                <a:prstGeom prst="rect">
                  <a:avLst/>
                </a:prstGeom>
                <a:noFill/>
              </p:spPr>
              <p:txBody>
                <a:bodyPr wrap="square" rtlCol="0">
                  <a:spAutoFit/>
                </a:bodyPr>
                <a:lstStyle/>
                <a:p>
                  <a:pPr algn="r"/>
                  <a:r>
                    <a:rPr lang="en-US" sz="1400" dirty="0" smtClean="0">
                      <a:solidFill>
                        <a:schemeClr val="bg1">
                          <a:lumMod val="65000"/>
                        </a:schemeClr>
                      </a:solidFill>
                      <a:latin typeface="Arial" panose="020B0604020202020204" pitchFamily="34" charset="0"/>
                      <a:cs typeface="Arial" panose="020B0604020202020204" pitchFamily="34" charset="0"/>
                    </a:rPr>
                    <a:t>Big data is used to recommend purchases &amp; personalized ads more relevant.</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grpSp>
      <p:sp>
        <p:nvSpPr>
          <p:cNvPr id="76" name="Slide Number Placeholder 75"/>
          <p:cNvSpPr>
            <a:spLocks noGrp="1"/>
          </p:cNvSpPr>
          <p:nvPr>
            <p:ph type="sldNum" sz="quarter" idx="12"/>
          </p:nvPr>
        </p:nvSpPr>
        <p:spPr/>
        <p:txBody>
          <a:bodyPr/>
          <a:lstStyle/>
          <a:p>
            <a:fld id="{C40A143F-3ECB-46BA-B2C6-047D3D9A6B24}" type="slidenum">
              <a:rPr lang="en-US" smtClean="0"/>
              <a:t>18</a:t>
            </a:fld>
            <a:endParaRPr lang="en-US"/>
          </a:p>
        </p:txBody>
      </p:sp>
    </p:spTree>
    <p:extLst>
      <p:ext uri="{BB962C8B-B14F-4D97-AF65-F5344CB8AC3E}">
        <p14:creationId xmlns:p14="http://schemas.microsoft.com/office/powerpoint/2010/main" val="18019976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Impact </a:t>
            </a:r>
            <a:r>
              <a:rPr lang="en-US" dirty="0" smtClean="0"/>
              <a:t>of </a:t>
            </a:r>
            <a:r>
              <a:rPr lang="en-US" dirty="0"/>
              <a:t>Big Data</a:t>
            </a:r>
          </a:p>
        </p:txBody>
      </p:sp>
      <p:grpSp>
        <p:nvGrpSpPr>
          <p:cNvPr id="3" name="Group 2"/>
          <p:cNvGrpSpPr/>
          <p:nvPr/>
        </p:nvGrpSpPr>
        <p:grpSpPr>
          <a:xfrm>
            <a:off x="627530" y="1596683"/>
            <a:ext cx="10947330" cy="3694796"/>
            <a:chOff x="627530" y="1596683"/>
            <a:chExt cx="10947330" cy="3694796"/>
          </a:xfrm>
        </p:grpSpPr>
        <p:grpSp>
          <p:nvGrpSpPr>
            <p:cNvPr id="5" name="Group 4"/>
            <p:cNvGrpSpPr/>
            <p:nvPr/>
          </p:nvGrpSpPr>
          <p:grpSpPr>
            <a:xfrm>
              <a:off x="627530" y="1596684"/>
              <a:ext cx="2487738" cy="3694794"/>
              <a:chOff x="856771" y="1967345"/>
              <a:chExt cx="2256937" cy="3352010"/>
            </a:xfrm>
          </p:grpSpPr>
          <p:grpSp>
            <p:nvGrpSpPr>
              <p:cNvPr id="42" name="Group 41"/>
              <p:cNvGrpSpPr/>
              <p:nvPr/>
            </p:nvGrpSpPr>
            <p:grpSpPr>
              <a:xfrm>
                <a:off x="856771" y="1967345"/>
                <a:ext cx="2256937" cy="3352010"/>
                <a:chOff x="1349512" y="2257767"/>
                <a:chExt cx="1868943" cy="2775760"/>
              </a:xfrm>
            </p:grpSpPr>
            <p:grpSp>
              <p:nvGrpSpPr>
                <p:cNvPr id="49" name="Group 48"/>
                <p:cNvGrpSpPr/>
                <p:nvPr/>
              </p:nvGrpSpPr>
              <p:grpSpPr>
                <a:xfrm>
                  <a:off x="1349512" y="2257767"/>
                  <a:ext cx="1868943" cy="2775760"/>
                  <a:chOff x="1884414" y="1277469"/>
                  <a:chExt cx="4255760" cy="6320673"/>
                </a:xfrm>
              </p:grpSpPr>
              <p:sp>
                <p:nvSpPr>
                  <p:cNvPr id="51" name="Freeform 50"/>
                  <p:cNvSpPr/>
                  <p:nvPr/>
                </p:nvSpPr>
                <p:spPr>
                  <a:xfrm>
                    <a:off x="2468639" y="1277469"/>
                    <a:ext cx="3659870" cy="6320673"/>
                  </a:xfrm>
                  <a:custGeom>
                    <a:avLst/>
                    <a:gdLst>
                      <a:gd name="connsiteX0" fmla="*/ 184888 w 3585888"/>
                      <a:gd name="connsiteY0" fmla="*/ 0 h 5419166"/>
                      <a:gd name="connsiteX1" fmla="*/ 3401000 w 3585888"/>
                      <a:gd name="connsiteY1" fmla="*/ 0 h 5419166"/>
                      <a:gd name="connsiteX2" fmla="*/ 3585888 w 3585888"/>
                      <a:gd name="connsiteY2" fmla="*/ 184888 h 5419166"/>
                      <a:gd name="connsiteX3" fmla="*/ 3585888 w 3585888"/>
                      <a:gd name="connsiteY3" fmla="*/ 5419166 h 5419166"/>
                      <a:gd name="connsiteX4" fmla="*/ 0 w 3585888"/>
                      <a:gd name="connsiteY4" fmla="*/ 5419166 h 5419166"/>
                      <a:gd name="connsiteX5" fmla="*/ 0 w 3585888"/>
                      <a:gd name="connsiteY5" fmla="*/ 184888 h 5419166"/>
                      <a:gd name="connsiteX6" fmla="*/ 184888 w 3585888"/>
                      <a:gd name="connsiteY6" fmla="*/ 0 h 5419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888" h="5419166">
                        <a:moveTo>
                          <a:pt x="184888" y="0"/>
                        </a:moveTo>
                        <a:lnTo>
                          <a:pt x="3401000" y="0"/>
                        </a:lnTo>
                        <a:cubicBezTo>
                          <a:pt x="3503111" y="0"/>
                          <a:pt x="3585888" y="82777"/>
                          <a:pt x="3585888" y="184888"/>
                        </a:cubicBezTo>
                        <a:lnTo>
                          <a:pt x="3585888" y="5419166"/>
                        </a:lnTo>
                        <a:lnTo>
                          <a:pt x="0" y="5419166"/>
                        </a:lnTo>
                        <a:lnTo>
                          <a:pt x="0" y="184888"/>
                        </a:lnTo>
                        <a:cubicBezTo>
                          <a:pt x="0" y="82777"/>
                          <a:pt x="82777" y="0"/>
                          <a:pt x="184888" y="0"/>
                        </a:cubicBezTo>
                        <a:close/>
                      </a:path>
                    </a:pathLst>
                  </a:custGeom>
                  <a:solidFill>
                    <a:srgbClr val="FFFFFF"/>
                  </a:solidFill>
                  <a:ln w="6350">
                    <a:solidFill>
                      <a:srgbClr val="8A8A8A"/>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52" name="Pentagon 51"/>
                  <p:cNvSpPr/>
                  <p:nvPr/>
                </p:nvSpPr>
                <p:spPr>
                  <a:xfrm rot="10800000" flipV="1">
                    <a:off x="1884414" y="1582512"/>
                    <a:ext cx="4255760" cy="927703"/>
                  </a:xfrm>
                  <a:prstGeom prst="homePlat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grpSp>
            <p:sp>
              <p:nvSpPr>
                <p:cNvPr id="50" name="Rectangle 49"/>
                <p:cNvSpPr/>
                <p:nvPr/>
              </p:nvSpPr>
              <p:spPr>
                <a:xfrm>
                  <a:off x="1614035" y="4358788"/>
                  <a:ext cx="1599297" cy="674739"/>
                </a:xfrm>
                <a:prstGeom prst="rect">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grpSp>
          <p:grpSp>
            <p:nvGrpSpPr>
              <p:cNvPr id="43" name="Group 42"/>
              <p:cNvGrpSpPr/>
              <p:nvPr/>
            </p:nvGrpSpPr>
            <p:grpSpPr>
              <a:xfrm>
                <a:off x="1161967" y="2175054"/>
                <a:ext cx="1943523" cy="2979514"/>
                <a:chOff x="1161967" y="2175054"/>
                <a:chExt cx="1943523" cy="2979514"/>
              </a:xfrm>
            </p:grpSpPr>
            <p:sp>
              <p:nvSpPr>
                <p:cNvPr id="44" name="TextBox 43"/>
                <p:cNvSpPr txBox="1"/>
                <p:nvPr/>
              </p:nvSpPr>
              <p:spPr>
                <a:xfrm>
                  <a:off x="1868178" y="2175054"/>
                  <a:ext cx="531105" cy="474678"/>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01</a:t>
                  </a:r>
                  <a:endParaRPr lang="en-US" sz="2800" dirty="0">
                    <a:solidFill>
                      <a:schemeClr val="bg1"/>
                    </a:solidFill>
                    <a:latin typeface="Arial" panose="020B0604020202020204" pitchFamily="34" charset="0"/>
                    <a:cs typeface="Arial" panose="020B0604020202020204" pitchFamily="34" charset="0"/>
                  </a:endParaRPr>
                </a:p>
              </p:txBody>
            </p:sp>
            <p:grpSp>
              <p:nvGrpSpPr>
                <p:cNvPr id="45" name="Group 44"/>
                <p:cNvGrpSpPr/>
                <p:nvPr/>
              </p:nvGrpSpPr>
              <p:grpSpPr>
                <a:xfrm>
                  <a:off x="1161967" y="2756541"/>
                  <a:ext cx="1943523" cy="1811430"/>
                  <a:chOff x="414707" y="3860223"/>
                  <a:chExt cx="2047095" cy="1907965"/>
                </a:xfrm>
              </p:grpSpPr>
              <p:sp>
                <p:nvSpPr>
                  <p:cNvPr id="47" name="TextBox 46"/>
                  <p:cNvSpPr txBox="1"/>
                  <p:nvPr/>
                </p:nvSpPr>
                <p:spPr>
                  <a:xfrm>
                    <a:off x="442568" y="3860223"/>
                    <a:ext cx="1991377" cy="499975"/>
                  </a:xfrm>
                  <a:prstGeom prst="rect">
                    <a:avLst/>
                  </a:prstGeom>
                  <a:noFill/>
                </p:spPr>
                <p:txBody>
                  <a:bodyPr wrap="square" rtlCol="0">
                    <a:spAutoFit/>
                  </a:bodyPr>
                  <a:lstStyle/>
                  <a:p>
                    <a:pPr algn="ctr"/>
                    <a:r>
                      <a:rPr lang="en-US" sz="2800" dirty="0">
                        <a:solidFill>
                          <a:schemeClr val="tx1">
                            <a:lumMod val="50000"/>
                            <a:lumOff val="50000"/>
                          </a:schemeClr>
                        </a:solidFill>
                        <a:latin typeface="Arial" panose="020B0604020202020204" pitchFamily="34" charset="0"/>
                        <a:cs typeface="Arial" panose="020B0604020202020204" pitchFamily="34" charset="0"/>
                      </a:rPr>
                      <a:t>Healthcare</a:t>
                    </a:r>
                  </a:p>
                </p:txBody>
              </p:sp>
              <p:sp>
                <p:nvSpPr>
                  <p:cNvPr id="48" name="Rectangle 47"/>
                  <p:cNvSpPr/>
                  <p:nvPr/>
                </p:nvSpPr>
                <p:spPr>
                  <a:xfrm>
                    <a:off x="414707" y="4444723"/>
                    <a:ext cx="2047095" cy="1323465"/>
                  </a:xfrm>
                  <a:prstGeom prst="rect">
                    <a:avLst/>
                  </a:prstGeom>
                </p:spPr>
                <p:txBody>
                  <a:bodyPr wrap="square">
                    <a:spAutoFit/>
                  </a:bodyPr>
                  <a:lstStyle/>
                  <a:p>
                    <a:pPr algn="ctr"/>
                    <a:r>
                      <a:rPr lang="en-US" sz="1400" dirty="0">
                        <a:solidFill>
                          <a:schemeClr val="bg1">
                            <a:lumMod val="65000"/>
                          </a:schemeClr>
                        </a:solidFill>
                        <a:latin typeface="Arial" panose="020B0604020202020204" pitchFamily="34" charset="0"/>
                        <a:cs typeface="Arial" panose="020B0604020202020204" pitchFamily="34" charset="0"/>
                      </a:rPr>
                      <a:t>it allow us to find new cures and better understand and predict disease patterns. This leads to saving more lives.</a:t>
                    </a:r>
                  </a:p>
                </p:txBody>
              </p:sp>
            </p:grpSp>
            <p:sp>
              <p:nvSpPr>
                <p:cNvPr id="46" name="Freeform 45"/>
                <p:cNvSpPr/>
                <p:nvPr/>
              </p:nvSpPr>
              <p:spPr>
                <a:xfrm>
                  <a:off x="1845977" y="4669326"/>
                  <a:ext cx="575504" cy="485242"/>
                </a:xfrm>
                <a:custGeom>
                  <a:avLst/>
                  <a:gdLst>
                    <a:gd name="connsiteX0" fmla="*/ 81282 w 575504"/>
                    <a:gd name="connsiteY0" fmla="*/ 198892 h 485242"/>
                    <a:gd name="connsiteX1" fmla="*/ 128620 w 575504"/>
                    <a:gd name="connsiteY1" fmla="*/ 363377 h 485242"/>
                    <a:gd name="connsiteX2" fmla="*/ 115416 w 575504"/>
                    <a:gd name="connsiteY2" fmla="*/ 351855 h 485242"/>
                    <a:gd name="connsiteX3" fmla="*/ 60973 w 575504"/>
                    <a:gd name="connsiteY3" fmla="*/ 289839 h 485242"/>
                    <a:gd name="connsiteX4" fmla="*/ 36248 w 575504"/>
                    <a:gd name="connsiteY4" fmla="*/ 250064 h 485242"/>
                    <a:gd name="connsiteX5" fmla="*/ 47546 w 575504"/>
                    <a:gd name="connsiteY5" fmla="*/ 250049 h 485242"/>
                    <a:gd name="connsiteX6" fmla="*/ 59828 w 575504"/>
                    <a:gd name="connsiteY6" fmla="*/ 248515 h 485242"/>
                    <a:gd name="connsiteX7" fmla="*/ 81282 w 575504"/>
                    <a:gd name="connsiteY7" fmla="*/ 198892 h 485242"/>
                    <a:gd name="connsiteX8" fmla="*/ 375198 w 575504"/>
                    <a:gd name="connsiteY8" fmla="*/ 133614 h 485242"/>
                    <a:gd name="connsiteX9" fmla="*/ 415571 w 575504"/>
                    <a:gd name="connsiteY9" fmla="*/ 358144 h 485242"/>
                    <a:gd name="connsiteX10" fmla="*/ 433513 w 575504"/>
                    <a:gd name="connsiteY10" fmla="*/ 352854 h 485242"/>
                    <a:gd name="connsiteX11" fmla="*/ 439365 w 575504"/>
                    <a:gd name="connsiteY11" fmla="*/ 312689 h 485242"/>
                    <a:gd name="connsiteX12" fmla="*/ 454577 w 575504"/>
                    <a:gd name="connsiteY12" fmla="*/ 213552 h 485242"/>
                    <a:gd name="connsiteX13" fmla="*/ 459453 w 575504"/>
                    <a:gd name="connsiteY13" fmla="*/ 244508 h 485242"/>
                    <a:gd name="connsiteX14" fmla="*/ 472716 w 575504"/>
                    <a:gd name="connsiteY14" fmla="*/ 250778 h 485242"/>
                    <a:gd name="connsiteX15" fmla="*/ 531473 w 575504"/>
                    <a:gd name="connsiteY15" fmla="*/ 250626 h 485242"/>
                    <a:gd name="connsiteX16" fmla="*/ 539033 w 575504"/>
                    <a:gd name="connsiteY16" fmla="*/ 250422 h 485242"/>
                    <a:gd name="connsiteX17" fmla="*/ 514532 w 575504"/>
                    <a:gd name="connsiteY17" fmla="*/ 289838 h 485242"/>
                    <a:gd name="connsiteX18" fmla="*/ 287752 w 575504"/>
                    <a:gd name="connsiteY18" fmla="*/ 485242 h 485242"/>
                    <a:gd name="connsiteX19" fmla="*/ 190330 w 575504"/>
                    <a:gd name="connsiteY19" fmla="*/ 417229 h 485242"/>
                    <a:gd name="connsiteX20" fmla="*/ 154746 w 575504"/>
                    <a:gd name="connsiteY20" fmla="*/ 386177 h 485242"/>
                    <a:gd name="connsiteX21" fmla="*/ 191054 w 575504"/>
                    <a:gd name="connsiteY21" fmla="*/ 186152 h 485242"/>
                    <a:gd name="connsiteX22" fmla="*/ 209193 w 575504"/>
                    <a:gd name="connsiteY22" fmla="*/ 305214 h 485242"/>
                    <a:gd name="connsiteX23" fmla="*/ 232822 w 575504"/>
                    <a:gd name="connsiteY23" fmla="*/ 310218 h 485242"/>
                    <a:gd name="connsiteX24" fmla="*/ 244614 w 575504"/>
                    <a:gd name="connsiteY24" fmla="*/ 250355 h 485242"/>
                    <a:gd name="connsiteX25" fmla="*/ 276990 w 575504"/>
                    <a:gd name="connsiteY25" fmla="*/ 250671 h 485242"/>
                    <a:gd name="connsiteX26" fmla="*/ 299464 w 575504"/>
                    <a:gd name="connsiteY26" fmla="*/ 300587 h 485242"/>
                    <a:gd name="connsiteX27" fmla="*/ 326439 w 575504"/>
                    <a:gd name="connsiteY27" fmla="*/ 301899 h 485242"/>
                    <a:gd name="connsiteX28" fmla="*/ 375198 w 575504"/>
                    <a:gd name="connsiteY28" fmla="*/ 133614 h 485242"/>
                    <a:gd name="connsiteX29" fmla="*/ 439114 w 575504"/>
                    <a:gd name="connsiteY29" fmla="*/ 17 h 485242"/>
                    <a:gd name="connsiteX30" fmla="*/ 550546 w 575504"/>
                    <a:gd name="connsiteY30" fmla="*/ 231901 h 485242"/>
                    <a:gd name="connsiteX31" fmla="*/ 550018 w 575504"/>
                    <a:gd name="connsiteY31" fmla="*/ 232751 h 485242"/>
                    <a:gd name="connsiteX32" fmla="*/ 537857 w 575504"/>
                    <a:gd name="connsiteY32" fmla="*/ 232627 h 485242"/>
                    <a:gd name="connsiteX33" fmla="*/ 475250 w 575504"/>
                    <a:gd name="connsiteY33" fmla="*/ 232361 h 485242"/>
                    <a:gd name="connsiteX34" fmla="*/ 461403 w 575504"/>
                    <a:gd name="connsiteY34" fmla="*/ 153795 h 485242"/>
                    <a:gd name="connsiteX35" fmla="*/ 444240 w 575504"/>
                    <a:gd name="connsiteY35" fmla="*/ 155362 h 485242"/>
                    <a:gd name="connsiteX36" fmla="*/ 439169 w 575504"/>
                    <a:gd name="connsiteY36" fmla="*/ 188865 h 485242"/>
                    <a:gd name="connsiteX37" fmla="*/ 422876 w 575504"/>
                    <a:gd name="connsiteY37" fmla="*/ 296866 h 485242"/>
                    <a:gd name="connsiteX38" fmla="*/ 386119 w 575504"/>
                    <a:gd name="connsiteY38" fmla="*/ 94625 h 485242"/>
                    <a:gd name="connsiteX39" fmla="*/ 367006 w 575504"/>
                    <a:gd name="connsiteY39" fmla="*/ 96780 h 485242"/>
                    <a:gd name="connsiteX40" fmla="*/ 312786 w 575504"/>
                    <a:gd name="connsiteY40" fmla="*/ 284477 h 485242"/>
                    <a:gd name="connsiteX41" fmla="*/ 293717 w 575504"/>
                    <a:gd name="connsiteY41" fmla="*/ 243106 h 485242"/>
                    <a:gd name="connsiteX42" fmla="*/ 262730 w 575504"/>
                    <a:gd name="connsiteY42" fmla="*/ 229730 h 485242"/>
                    <a:gd name="connsiteX43" fmla="*/ 227466 w 575504"/>
                    <a:gd name="connsiteY43" fmla="*/ 241796 h 485242"/>
                    <a:gd name="connsiteX44" fmla="*/ 222620 w 575504"/>
                    <a:gd name="connsiteY44" fmla="*/ 268426 h 485242"/>
                    <a:gd name="connsiteX45" fmla="*/ 202576 w 575504"/>
                    <a:gd name="connsiteY45" fmla="*/ 137683 h 485242"/>
                    <a:gd name="connsiteX46" fmla="*/ 182412 w 575504"/>
                    <a:gd name="connsiteY46" fmla="*/ 131897 h 485242"/>
                    <a:gd name="connsiteX47" fmla="*/ 144966 w 575504"/>
                    <a:gd name="connsiteY47" fmla="*/ 351091 h 485242"/>
                    <a:gd name="connsiteX48" fmla="*/ 95996 w 575504"/>
                    <a:gd name="connsiteY48" fmla="*/ 178918 h 485242"/>
                    <a:gd name="connsiteX49" fmla="*/ 71512 w 575504"/>
                    <a:gd name="connsiteY49" fmla="*/ 178918 h 485242"/>
                    <a:gd name="connsiteX50" fmla="*/ 47059 w 575504"/>
                    <a:gd name="connsiteY50" fmla="*/ 232451 h 485242"/>
                    <a:gd name="connsiteX51" fmla="*/ 25672 w 575504"/>
                    <a:gd name="connsiteY51" fmla="*/ 233049 h 485242"/>
                    <a:gd name="connsiteX52" fmla="*/ 24959 w 575504"/>
                    <a:gd name="connsiteY52" fmla="*/ 231901 h 485242"/>
                    <a:gd name="connsiteX53" fmla="*/ 117534 w 575504"/>
                    <a:gd name="connsiteY53" fmla="*/ 991 h 485242"/>
                    <a:gd name="connsiteX54" fmla="*/ 287752 w 575504"/>
                    <a:gd name="connsiteY54" fmla="*/ 116746 h 485242"/>
                    <a:gd name="connsiteX55" fmla="*/ 439114 w 575504"/>
                    <a:gd name="connsiteY55" fmla="*/ 17 h 48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75504" h="485242">
                      <a:moveTo>
                        <a:pt x="81282" y="198892"/>
                      </a:moveTo>
                      <a:lnTo>
                        <a:pt x="128620" y="363377"/>
                      </a:lnTo>
                      <a:lnTo>
                        <a:pt x="115416" y="351855"/>
                      </a:lnTo>
                      <a:cubicBezTo>
                        <a:pt x="93970" y="330583"/>
                        <a:pt x="75936" y="309871"/>
                        <a:pt x="60973" y="289839"/>
                      </a:cubicBezTo>
                      <a:lnTo>
                        <a:pt x="36248" y="250064"/>
                      </a:lnTo>
                      <a:cubicBezTo>
                        <a:pt x="40200" y="250433"/>
                        <a:pt x="43594" y="249680"/>
                        <a:pt x="47546" y="250049"/>
                      </a:cubicBezTo>
                      <a:cubicBezTo>
                        <a:pt x="52822" y="249818"/>
                        <a:pt x="58653" y="250975"/>
                        <a:pt x="59828" y="248515"/>
                      </a:cubicBezTo>
                      <a:cubicBezTo>
                        <a:pt x="64869" y="240195"/>
                        <a:pt x="74289" y="210491"/>
                        <a:pt x="81282" y="198892"/>
                      </a:cubicBezTo>
                      <a:close/>
                      <a:moveTo>
                        <a:pt x="375198" y="133614"/>
                      </a:moveTo>
                      <a:cubicBezTo>
                        <a:pt x="377863" y="144915"/>
                        <a:pt x="407574" y="324510"/>
                        <a:pt x="415571" y="358144"/>
                      </a:cubicBezTo>
                      <a:cubicBezTo>
                        <a:pt x="418495" y="367385"/>
                        <a:pt x="430230" y="365296"/>
                        <a:pt x="433513" y="352854"/>
                      </a:cubicBezTo>
                      <a:cubicBezTo>
                        <a:pt x="436212" y="330029"/>
                        <a:pt x="437659" y="323524"/>
                        <a:pt x="439365" y="312689"/>
                      </a:cubicBezTo>
                      <a:cubicBezTo>
                        <a:pt x="442875" y="289473"/>
                        <a:pt x="451229" y="235137"/>
                        <a:pt x="454577" y="213552"/>
                      </a:cubicBezTo>
                      <a:cubicBezTo>
                        <a:pt x="455552" y="215805"/>
                        <a:pt x="458315" y="239447"/>
                        <a:pt x="459453" y="244508"/>
                      </a:cubicBezTo>
                      <a:cubicBezTo>
                        <a:pt x="459626" y="250552"/>
                        <a:pt x="467774" y="251365"/>
                        <a:pt x="472716" y="250778"/>
                      </a:cubicBezTo>
                      <a:cubicBezTo>
                        <a:pt x="482272" y="250630"/>
                        <a:pt x="515380" y="250759"/>
                        <a:pt x="531473" y="250626"/>
                      </a:cubicBezTo>
                      <a:lnTo>
                        <a:pt x="539033" y="250422"/>
                      </a:lnTo>
                      <a:lnTo>
                        <a:pt x="514532" y="289838"/>
                      </a:lnTo>
                      <a:cubicBezTo>
                        <a:pt x="469644" y="349935"/>
                        <a:pt x="397110" y="416149"/>
                        <a:pt x="287752" y="485242"/>
                      </a:cubicBezTo>
                      <a:cubicBezTo>
                        <a:pt x="251300" y="462211"/>
                        <a:pt x="218939" y="439500"/>
                        <a:pt x="190330" y="417229"/>
                      </a:cubicBezTo>
                      <a:lnTo>
                        <a:pt x="154746" y="386177"/>
                      </a:lnTo>
                      <a:lnTo>
                        <a:pt x="191054" y="186152"/>
                      </a:lnTo>
                      <a:lnTo>
                        <a:pt x="209193" y="305214"/>
                      </a:lnTo>
                      <a:cubicBezTo>
                        <a:pt x="214083" y="337120"/>
                        <a:pt x="226431" y="343239"/>
                        <a:pt x="232822" y="310218"/>
                      </a:cubicBezTo>
                      <a:cubicBezTo>
                        <a:pt x="239903" y="278749"/>
                        <a:pt x="239333" y="268923"/>
                        <a:pt x="244614" y="250355"/>
                      </a:cubicBezTo>
                      <a:cubicBezTo>
                        <a:pt x="259219" y="251411"/>
                        <a:pt x="274035" y="250039"/>
                        <a:pt x="276990" y="250671"/>
                      </a:cubicBezTo>
                      <a:cubicBezTo>
                        <a:pt x="280726" y="258554"/>
                        <a:pt x="296224" y="291439"/>
                        <a:pt x="299464" y="300587"/>
                      </a:cubicBezTo>
                      <a:cubicBezTo>
                        <a:pt x="307146" y="321115"/>
                        <a:pt x="321398" y="330474"/>
                        <a:pt x="326439" y="301899"/>
                      </a:cubicBezTo>
                      <a:cubicBezTo>
                        <a:pt x="337826" y="267963"/>
                        <a:pt x="373362" y="137751"/>
                        <a:pt x="375198" y="133614"/>
                      </a:cubicBezTo>
                      <a:close/>
                      <a:moveTo>
                        <a:pt x="439114" y="17"/>
                      </a:moveTo>
                      <a:cubicBezTo>
                        <a:pt x="534287" y="-1408"/>
                        <a:pt x="619243" y="92756"/>
                        <a:pt x="550546" y="231901"/>
                      </a:cubicBezTo>
                      <a:lnTo>
                        <a:pt x="550018" y="232751"/>
                      </a:lnTo>
                      <a:lnTo>
                        <a:pt x="537857" y="232627"/>
                      </a:lnTo>
                      <a:lnTo>
                        <a:pt x="475250" y="232361"/>
                      </a:lnTo>
                      <a:cubicBezTo>
                        <a:pt x="472910" y="223218"/>
                        <a:pt x="463158" y="159607"/>
                        <a:pt x="461403" y="153795"/>
                      </a:cubicBezTo>
                      <a:cubicBezTo>
                        <a:pt x="459452" y="146349"/>
                        <a:pt x="445410" y="147460"/>
                        <a:pt x="444240" y="155362"/>
                      </a:cubicBezTo>
                      <a:cubicBezTo>
                        <a:pt x="442094" y="167183"/>
                        <a:pt x="442697" y="166555"/>
                        <a:pt x="439169" y="188865"/>
                      </a:cubicBezTo>
                      <a:cubicBezTo>
                        <a:pt x="434958" y="212645"/>
                        <a:pt x="427427" y="267477"/>
                        <a:pt x="422876" y="296866"/>
                      </a:cubicBezTo>
                      <a:lnTo>
                        <a:pt x="386119" y="94625"/>
                      </a:lnTo>
                      <a:cubicBezTo>
                        <a:pt x="384624" y="87116"/>
                        <a:pt x="373572" y="79605"/>
                        <a:pt x="367006" y="96780"/>
                      </a:cubicBezTo>
                      <a:lnTo>
                        <a:pt x="312786" y="284477"/>
                      </a:lnTo>
                      <a:lnTo>
                        <a:pt x="293717" y="243106"/>
                      </a:lnTo>
                      <a:cubicBezTo>
                        <a:pt x="288857" y="230160"/>
                        <a:pt x="280989" y="230137"/>
                        <a:pt x="262730" y="229730"/>
                      </a:cubicBezTo>
                      <a:cubicBezTo>
                        <a:pt x="232590" y="227273"/>
                        <a:pt x="229071" y="235240"/>
                        <a:pt x="227466" y="241796"/>
                      </a:cubicBezTo>
                      <a:lnTo>
                        <a:pt x="222620" y="268426"/>
                      </a:lnTo>
                      <a:lnTo>
                        <a:pt x="202576" y="137683"/>
                      </a:lnTo>
                      <a:cubicBezTo>
                        <a:pt x="198255" y="111399"/>
                        <a:pt x="182412" y="121286"/>
                        <a:pt x="182412" y="131897"/>
                      </a:cubicBezTo>
                      <a:lnTo>
                        <a:pt x="144966" y="351091"/>
                      </a:lnTo>
                      <a:lnTo>
                        <a:pt x="95996" y="178918"/>
                      </a:lnTo>
                      <a:cubicBezTo>
                        <a:pt x="92876" y="168791"/>
                        <a:pt x="83994" y="148535"/>
                        <a:pt x="71512" y="178918"/>
                      </a:cubicBezTo>
                      <a:lnTo>
                        <a:pt x="47059" y="232451"/>
                      </a:lnTo>
                      <a:lnTo>
                        <a:pt x="25672" y="233049"/>
                      </a:lnTo>
                      <a:lnTo>
                        <a:pt x="24959" y="231901"/>
                      </a:lnTo>
                      <a:cubicBezTo>
                        <a:pt x="-39160" y="102032"/>
                        <a:pt x="30573" y="11348"/>
                        <a:pt x="117534" y="991"/>
                      </a:cubicBezTo>
                      <a:cubicBezTo>
                        <a:pt x="179650" y="-6407"/>
                        <a:pt x="250556" y="27181"/>
                        <a:pt x="287752" y="116746"/>
                      </a:cubicBezTo>
                      <a:cubicBezTo>
                        <a:pt x="321229" y="36138"/>
                        <a:pt x="382010" y="871"/>
                        <a:pt x="439114" y="17"/>
                      </a:cubicBezTo>
                      <a:close/>
                    </a:path>
                  </a:pathLst>
                </a:custGeom>
                <a:solidFill>
                  <a:schemeClr val="bg1"/>
                </a:solidFill>
                <a:ln w="12700" cap="flat" cmpd="sng" algn="ctr">
                  <a:noFill/>
                  <a:prstDash val="solid"/>
                  <a:miter lim="800000"/>
                </a:ln>
                <a:effectLst/>
              </p:spPr>
              <p:txBody>
                <a:bodyPr wrap="square" rtlCol="0" anchor="ctr">
                  <a:noAutofit/>
                </a:bodyPr>
                <a:lstStyle/>
                <a:p>
                  <a:pPr algn="ctr"/>
                  <a:endParaRPr lang="en-US" sz="2400" kern="0">
                    <a:solidFill>
                      <a:prstClr val="white"/>
                    </a:solidFill>
                    <a:latin typeface="Arial" panose="020B0604020202020204" pitchFamily="34" charset="0"/>
                    <a:cs typeface="Arial" panose="020B0604020202020204" pitchFamily="34" charset="0"/>
                  </a:endParaRPr>
                </a:p>
              </p:txBody>
            </p:sp>
          </p:grpSp>
        </p:grpSp>
        <p:grpSp>
          <p:nvGrpSpPr>
            <p:cNvPr id="6" name="Group 5"/>
            <p:cNvGrpSpPr/>
            <p:nvPr/>
          </p:nvGrpSpPr>
          <p:grpSpPr>
            <a:xfrm>
              <a:off x="3443544" y="1596683"/>
              <a:ext cx="2528655" cy="3694796"/>
              <a:chOff x="3511808" y="1967345"/>
              <a:chExt cx="2294059" cy="3352010"/>
            </a:xfrm>
          </p:grpSpPr>
          <p:grpSp>
            <p:nvGrpSpPr>
              <p:cNvPr id="31" name="Group 30"/>
              <p:cNvGrpSpPr/>
              <p:nvPr/>
            </p:nvGrpSpPr>
            <p:grpSpPr>
              <a:xfrm>
                <a:off x="3511808" y="1967345"/>
                <a:ext cx="2257992" cy="3352010"/>
                <a:chOff x="1349512" y="2257767"/>
                <a:chExt cx="1869817" cy="2775760"/>
              </a:xfrm>
            </p:grpSpPr>
            <p:grpSp>
              <p:nvGrpSpPr>
                <p:cNvPr id="38" name="Group 37"/>
                <p:cNvGrpSpPr/>
                <p:nvPr/>
              </p:nvGrpSpPr>
              <p:grpSpPr>
                <a:xfrm>
                  <a:off x="1349512" y="2257767"/>
                  <a:ext cx="1868943" cy="2775760"/>
                  <a:chOff x="1884414" y="1277469"/>
                  <a:chExt cx="4255760" cy="6320673"/>
                </a:xfrm>
              </p:grpSpPr>
              <p:sp>
                <p:nvSpPr>
                  <p:cNvPr id="40" name="Freeform 39"/>
                  <p:cNvSpPr/>
                  <p:nvPr/>
                </p:nvSpPr>
                <p:spPr>
                  <a:xfrm>
                    <a:off x="2468639" y="1277469"/>
                    <a:ext cx="3659870" cy="6320673"/>
                  </a:xfrm>
                  <a:custGeom>
                    <a:avLst/>
                    <a:gdLst>
                      <a:gd name="connsiteX0" fmla="*/ 184888 w 3585888"/>
                      <a:gd name="connsiteY0" fmla="*/ 0 h 5419166"/>
                      <a:gd name="connsiteX1" fmla="*/ 3401000 w 3585888"/>
                      <a:gd name="connsiteY1" fmla="*/ 0 h 5419166"/>
                      <a:gd name="connsiteX2" fmla="*/ 3585888 w 3585888"/>
                      <a:gd name="connsiteY2" fmla="*/ 184888 h 5419166"/>
                      <a:gd name="connsiteX3" fmla="*/ 3585888 w 3585888"/>
                      <a:gd name="connsiteY3" fmla="*/ 5419166 h 5419166"/>
                      <a:gd name="connsiteX4" fmla="*/ 0 w 3585888"/>
                      <a:gd name="connsiteY4" fmla="*/ 5419166 h 5419166"/>
                      <a:gd name="connsiteX5" fmla="*/ 0 w 3585888"/>
                      <a:gd name="connsiteY5" fmla="*/ 184888 h 5419166"/>
                      <a:gd name="connsiteX6" fmla="*/ 184888 w 3585888"/>
                      <a:gd name="connsiteY6" fmla="*/ 0 h 5419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888" h="5419166">
                        <a:moveTo>
                          <a:pt x="184888" y="0"/>
                        </a:moveTo>
                        <a:lnTo>
                          <a:pt x="3401000" y="0"/>
                        </a:lnTo>
                        <a:cubicBezTo>
                          <a:pt x="3503111" y="0"/>
                          <a:pt x="3585888" y="82777"/>
                          <a:pt x="3585888" y="184888"/>
                        </a:cubicBezTo>
                        <a:lnTo>
                          <a:pt x="3585888" y="5419166"/>
                        </a:lnTo>
                        <a:lnTo>
                          <a:pt x="0" y="5419166"/>
                        </a:lnTo>
                        <a:lnTo>
                          <a:pt x="0" y="184888"/>
                        </a:lnTo>
                        <a:cubicBezTo>
                          <a:pt x="0" y="82777"/>
                          <a:pt x="82777" y="0"/>
                          <a:pt x="184888" y="0"/>
                        </a:cubicBezTo>
                        <a:close/>
                      </a:path>
                    </a:pathLst>
                  </a:custGeom>
                  <a:solidFill>
                    <a:srgbClr val="FFFFFF"/>
                  </a:solidFill>
                  <a:ln w="6350">
                    <a:solidFill>
                      <a:srgbClr val="8A8A8A"/>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41" name="Pentagon 40"/>
                  <p:cNvSpPr/>
                  <p:nvPr/>
                </p:nvSpPr>
                <p:spPr>
                  <a:xfrm rot="10800000" flipV="1">
                    <a:off x="1884414" y="1582512"/>
                    <a:ext cx="4255760" cy="927703"/>
                  </a:xfrm>
                  <a:prstGeom prst="homePlat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grpSp>
            <p:sp>
              <p:nvSpPr>
                <p:cNvPr id="39" name="Rectangle 38"/>
                <p:cNvSpPr/>
                <p:nvPr/>
              </p:nvSpPr>
              <p:spPr>
                <a:xfrm>
                  <a:off x="1609363" y="4358788"/>
                  <a:ext cx="1609966" cy="674739"/>
                </a:xfrm>
                <a:prstGeom prst="rect">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grpSp>
          <p:grpSp>
            <p:nvGrpSpPr>
              <p:cNvPr id="32" name="Group 31"/>
              <p:cNvGrpSpPr/>
              <p:nvPr/>
            </p:nvGrpSpPr>
            <p:grpSpPr>
              <a:xfrm>
                <a:off x="3783427" y="2175054"/>
                <a:ext cx="2022440" cy="3006368"/>
                <a:chOff x="3783427" y="2175054"/>
                <a:chExt cx="2022440" cy="3006368"/>
              </a:xfrm>
            </p:grpSpPr>
            <p:sp>
              <p:nvSpPr>
                <p:cNvPr id="33" name="TextBox 32"/>
                <p:cNvSpPr txBox="1"/>
                <p:nvPr/>
              </p:nvSpPr>
              <p:spPr>
                <a:xfrm>
                  <a:off x="4529095" y="2175054"/>
                  <a:ext cx="531105" cy="474678"/>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02</a:t>
                  </a:r>
                  <a:endParaRPr lang="en-US" sz="2800" dirty="0">
                    <a:solidFill>
                      <a:schemeClr val="bg1"/>
                    </a:solidFill>
                    <a:latin typeface="Arial" panose="020B0604020202020204" pitchFamily="34" charset="0"/>
                    <a:cs typeface="Arial" panose="020B0604020202020204" pitchFamily="34" charset="0"/>
                  </a:endParaRPr>
                </a:p>
              </p:txBody>
            </p:sp>
            <p:grpSp>
              <p:nvGrpSpPr>
                <p:cNvPr id="34" name="Group 33"/>
                <p:cNvGrpSpPr/>
                <p:nvPr/>
              </p:nvGrpSpPr>
              <p:grpSpPr>
                <a:xfrm>
                  <a:off x="3783427" y="2758302"/>
                  <a:ext cx="2022440" cy="1725904"/>
                  <a:chOff x="373146" y="3860221"/>
                  <a:chExt cx="2130217" cy="1817880"/>
                </a:xfrm>
              </p:grpSpPr>
              <p:sp>
                <p:nvSpPr>
                  <p:cNvPr id="36" name="TextBox 35"/>
                  <p:cNvSpPr txBox="1"/>
                  <p:nvPr/>
                </p:nvSpPr>
                <p:spPr>
                  <a:xfrm>
                    <a:off x="535903" y="3860221"/>
                    <a:ext cx="1804707" cy="499975"/>
                  </a:xfrm>
                  <a:prstGeom prst="rect">
                    <a:avLst/>
                  </a:prstGeom>
                  <a:noFill/>
                </p:spPr>
                <p:txBody>
                  <a:bodyPr wrap="square" rtlCol="0">
                    <a:spAutoFit/>
                  </a:bodyPr>
                  <a:lstStyle/>
                  <a:p>
                    <a:pPr algn="ctr"/>
                    <a:r>
                      <a:rPr lang="en-US" sz="2800" dirty="0">
                        <a:solidFill>
                          <a:schemeClr val="tx1">
                            <a:lumMod val="50000"/>
                            <a:lumOff val="50000"/>
                          </a:schemeClr>
                        </a:solidFill>
                        <a:latin typeface="Arial" panose="020B0604020202020204" pitchFamily="34" charset="0"/>
                        <a:cs typeface="Arial" panose="020B0604020202020204" pitchFamily="34" charset="0"/>
                      </a:rPr>
                      <a:t>Science</a:t>
                    </a:r>
                  </a:p>
                </p:txBody>
              </p:sp>
              <p:sp>
                <p:nvSpPr>
                  <p:cNvPr id="37" name="Rectangle 36"/>
                  <p:cNvSpPr/>
                  <p:nvPr/>
                </p:nvSpPr>
                <p:spPr>
                  <a:xfrm>
                    <a:off x="373146" y="4354637"/>
                    <a:ext cx="2130217" cy="1323464"/>
                  </a:xfrm>
                  <a:prstGeom prst="rect">
                    <a:avLst/>
                  </a:prstGeom>
                </p:spPr>
                <p:txBody>
                  <a:bodyPr wrap="square">
                    <a:spAutoFit/>
                  </a:bodyPr>
                  <a:lstStyle/>
                  <a:p>
                    <a:pPr algn="ctr"/>
                    <a:r>
                      <a:rPr lang="en-US" sz="1400" dirty="0">
                        <a:solidFill>
                          <a:schemeClr val="bg1">
                            <a:lumMod val="65000"/>
                          </a:schemeClr>
                        </a:solidFill>
                        <a:latin typeface="Arial" panose="020B0604020202020204" pitchFamily="34" charset="0"/>
                        <a:cs typeface="Arial" panose="020B0604020202020204" pitchFamily="34" charset="0"/>
                      </a:rPr>
                      <a:t>It creates new possibilities and ways to conduct research which would otherwise be impossible, helping us to make new discoveries. </a:t>
                    </a:r>
                  </a:p>
                </p:txBody>
              </p:sp>
            </p:grpSp>
            <p:sp>
              <p:nvSpPr>
                <p:cNvPr id="35" name="Freeform 34"/>
                <p:cNvSpPr/>
                <p:nvPr/>
              </p:nvSpPr>
              <p:spPr>
                <a:xfrm rot="7191315">
                  <a:off x="4525172" y="4612393"/>
                  <a:ext cx="538950" cy="599108"/>
                </a:xfrm>
                <a:custGeom>
                  <a:avLst/>
                  <a:gdLst>
                    <a:gd name="connsiteX0" fmla="*/ 2890064 w 4125981"/>
                    <a:gd name="connsiteY0" fmla="*/ 3446335 h 4586516"/>
                    <a:gd name="connsiteX1" fmla="*/ 2977136 w 4125981"/>
                    <a:gd name="connsiteY1" fmla="*/ 3469810 h 4586516"/>
                    <a:gd name="connsiteX2" fmla="*/ 3733603 w 4125981"/>
                    <a:gd name="connsiteY2" fmla="*/ 3377330 h 4586516"/>
                    <a:gd name="connsiteX3" fmla="*/ 3019309 w 4125981"/>
                    <a:gd name="connsiteY3" fmla="*/ 2192069 h 4586516"/>
                    <a:gd name="connsiteX4" fmla="*/ 3017767 w 4125981"/>
                    <a:gd name="connsiteY4" fmla="*/ 2190816 h 4586516"/>
                    <a:gd name="connsiteX5" fmla="*/ 3019911 w 4125981"/>
                    <a:gd name="connsiteY5" fmla="*/ 2293258 h 4586516"/>
                    <a:gd name="connsiteX6" fmla="*/ 2905168 w 4125981"/>
                    <a:gd name="connsiteY6" fmla="*/ 3386361 h 4586516"/>
                    <a:gd name="connsiteX7" fmla="*/ 1437923 w 4125981"/>
                    <a:gd name="connsiteY7" fmla="*/ 1554856 h 4586516"/>
                    <a:gd name="connsiteX8" fmla="*/ 1571645 w 4125981"/>
                    <a:gd name="connsiteY8" fmla="*/ 1474335 h 4586516"/>
                    <a:gd name="connsiteX9" fmla="*/ 2576797 w 4125981"/>
                    <a:gd name="connsiteY9" fmla="*/ 1029691 h 4586516"/>
                    <a:gd name="connsiteX10" fmla="*/ 2597068 w 4125981"/>
                    <a:gd name="connsiteY10" fmla="*/ 1023986 h 4586516"/>
                    <a:gd name="connsiteX11" fmla="*/ 2592939 w 4125981"/>
                    <a:gd name="connsiteY11" fmla="*/ 1007544 h 4586516"/>
                    <a:gd name="connsiteX12" fmla="*/ 2069226 w 4125981"/>
                    <a:gd name="connsiteY12" fmla="*/ 271991 h 4586516"/>
                    <a:gd name="connsiteX13" fmla="*/ 1443867 w 4125981"/>
                    <a:gd name="connsiteY13" fmla="*/ 1506490 h 4586516"/>
                    <a:gd name="connsiteX14" fmla="*/ 878868 w 4125981"/>
                    <a:gd name="connsiteY14" fmla="*/ 2290792 h 4586516"/>
                    <a:gd name="connsiteX15" fmla="*/ 887289 w 4125981"/>
                    <a:gd name="connsiteY15" fmla="*/ 2298808 h 4586516"/>
                    <a:gd name="connsiteX16" fmla="*/ 1660334 w 4125981"/>
                    <a:gd name="connsiteY16" fmla="*/ 2879633 h 4586516"/>
                    <a:gd name="connsiteX17" fmla="*/ 1837341 w 4125981"/>
                    <a:gd name="connsiteY17" fmla="*/ 2986360 h 4586516"/>
                    <a:gd name="connsiteX18" fmla="*/ 2011560 w 4125981"/>
                    <a:gd name="connsiteY18" fmla="*/ 3083433 h 4586516"/>
                    <a:gd name="connsiteX19" fmla="*/ 2022609 w 4125981"/>
                    <a:gd name="connsiteY19" fmla="*/ 3078299 h 4586516"/>
                    <a:gd name="connsiteX20" fmla="*/ 2382767 w 4125981"/>
                    <a:gd name="connsiteY20" fmla="*/ 2887472 h 4586516"/>
                    <a:gd name="connsiteX21" fmla="*/ 2520240 w 4125981"/>
                    <a:gd name="connsiteY21" fmla="*/ 2802254 h 4586516"/>
                    <a:gd name="connsiteX22" fmla="*/ 2463551 w 4125981"/>
                    <a:gd name="connsiteY22" fmla="*/ 3153212 h 4586516"/>
                    <a:gd name="connsiteX23" fmla="*/ 2316226 w 4125981"/>
                    <a:gd name="connsiteY23" fmla="*/ 3233724 h 4586516"/>
                    <a:gd name="connsiteX24" fmla="*/ 2355429 w 4125981"/>
                    <a:gd name="connsiteY24" fmla="*/ 3252048 h 4586516"/>
                    <a:gd name="connsiteX25" fmla="*/ 2520341 w 4125981"/>
                    <a:gd name="connsiteY25" fmla="*/ 3321613 h 4586516"/>
                    <a:gd name="connsiteX26" fmla="*/ 2643368 w 4125981"/>
                    <a:gd name="connsiteY26" fmla="*/ 3367684 h 4586516"/>
                    <a:gd name="connsiteX27" fmla="*/ 2666005 w 4125981"/>
                    <a:gd name="connsiteY27" fmla="*/ 3256714 h 4586516"/>
                    <a:gd name="connsiteX28" fmla="*/ 2747920 w 4125981"/>
                    <a:gd name="connsiteY28" fmla="*/ 2293258 h 4586516"/>
                    <a:gd name="connsiteX29" fmla="*/ 2742467 w 4125981"/>
                    <a:gd name="connsiteY29" fmla="*/ 2035822 h 4586516"/>
                    <a:gd name="connsiteX30" fmla="*/ 2738363 w 4125981"/>
                    <a:gd name="connsiteY30" fmla="*/ 1971937 h 4586516"/>
                    <a:gd name="connsiteX31" fmla="*/ 2718750 w 4125981"/>
                    <a:gd name="connsiteY31" fmla="*/ 1957161 h 4586516"/>
                    <a:gd name="connsiteX32" fmla="*/ 2380836 w 4125981"/>
                    <a:gd name="connsiteY32" fmla="*/ 1729251 h 4586516"/>
                    <a:gd name="connsiteX33" fmla="*/ 2330288 w 4125981"/>
                    <a:gd name="connsiteY33" fmla="*/ 1699924 h 4586516"/>
                    <a:gd name="connsiteX34" fmla="*/ 2597823 w 4125981"/>
                    <a:gd name="connsiteY34" fmla="*/ 1546363 h 4586516"/>
                    <a:gd name="connsiteX35" fmla="*/ 2708096 w 4125981"/>
                    <a:gd name="connsiteY35" fmla="*/ 1618685 h 4586516"/>
                    <a:gd name="connsiteX36" fmla="*/ 2700843 w 4125981"/>
                    <a:gd name="connsiteY36" fmla="*/ 1552110 h 4586516"/>
                    <a:gd name="connsiteX37" fmla="*/ 2666005 w 4125981"/>
                    <a:gd name="connsiteY37" fmla="*/ 1329802 h 4586516"/>
                    <a:gd name="connsiteX38" fmla="*/ 2655400 w 4125981"/>
                    <a:gd name="connsiteY38" fmla="*/ 1277811 h 4586516"/>
                    <a:gd name="connsiteX39" fmla="*/ 2583414 w 4125981"/>
                    <a:gd name="connsiteY39" fmla="*/ 1301653 h 4586516"/>
                    <a:gd name="connsiteX40" fmla="*/ 1707045 w 4125981"/>
                    <a:gd name="connsiteY40" fmla="*/ 1710228 h 4586516"/>
                    <a:gd name="connsiteX41" fmla="*/ 1403687 w 4125981"/>
                    <a:gd name="connsiteY41" fmla="*/ 1898274 h 4586516"/>
                    <a:gd name="connsiteX42" fmla="*/ 1394036 w 4125981"/>
                    <a:gd name="connsiteY42" fmla="*/ 2086595 h 4586516"/>
                    <a:gd name="connsiteX43" fmla="*/ 1390532 w 4125981"/>
                    <a:gd name="connsiteY43" fmla="*/ 2293258 h 4586516"/>
                    <a:gd name="connsiteX44" fmla="*/ 1392689 w 4125981"/>
                    <a:gd name="connsiteY44" fmla="*/ 2420487 h 4586516"/>
                    <a:gd name="connsiteX45" fmla="*/ 1119672 w 4125981"/>
                    <a:gd name="connsiteY45" fmla="*/ 2239234 h 4586516"/>
                    <a:gd name="connsiteX46" fmla="*/ 1122701 w 4125981"/>
                    <a:gd name="connsiteY46" fmla="*/ 2094569 h 4586516"/>
                    <a:gd name="connsiteX47" fmla="*/ 1051242 w 4125981"/>
                    <a:gd name="connsiteY47" fmla="*/ 2148147 h 4586516"/>
                    <a:gd name="connsiteX48" fmla="*/ 291890 w 4125981"/>
                    <a:gd name="connsiteY48" fmla="*/ 3305058 h 4586516"/>
                    <a:gd name="connsiteX49" fmla="*/ 1673863 w 4125981"/>
                    <a:gd name="connsiteY49" fmla="*/ 3232876 h 4586516"/>
                    <a:gd name="connsiteX50" fmla="*/ 1701714 w 4125981"/>
                    <a:gd name="connsiteY50" fmla="*/ 3221141 h 4586516"/>
                    <a:gd name="connsiteX51" fmla="*/ 1515961 w 4125981"/>
                    <a:gd name="connsiteY51" fmla="*/ 3110145 h 4586516"/>
                    <a:gd name="connsiteX52" fmla="*/ 723123 w 4125981"/>
                    <a:gd name="connsiteY52" fmla="*/ 2502961 h 4586516"/>
                    <a:gd name="connsiteX53" fmla="*/ 687468 w 4125981"/>
                    <a:gd name="connsiteY53" fmla="*/ 2467399 h 4586516"/>
                    <a:gd name="connsiteX54" fmla="*/ 669115 w 4125981"/>
                    <a:gd name="connsiteY54" fmla="*/ 2484683 h 4586516"/>
                    <a:gd name="connsiteX55" fmla="*/ 291890 w 4125981"/>
                    <a:gd name="connsiteY55" fmla="*/ 3305058 h 4586516"/>
                    <a:gd name="connsiteX56" fmla="*/ 55995 w 4125981"/>
                    <a:gd name="connsiteY56" fmla="*/ 3440458 h 4586516"/>
                    <a:gd name="connsiteX57" fmla="*/ 507604 w 4125981"/>
                    <a:gd name="connsiteY57" fmla="*/ 2287316 h 4586516"/>
                    <a:gd name="connsiteX58" fmla="*/ 510614 w 4125981"/>
                    <a:gd name="connsiteY58" fmla="*/ 2284303 h 4586516"/>
                    <a:gd name="connsiteX59" fmla="*/ 423681 w 4125981"/>
                    <a:gd name="connsiteY59" fmla="*/ 2186779 h 4586516"/>
                    <a:gd name="connsiteX60" fmla="*/ 199876 w 4125981"/>
                    <a:gd name="connsiteY60" fmla="*/ 1877646 h 4586516"/>
                    <a:gd name="connsiteX61" fmla="*/ 77056 w 4125981"/>
                    <a:gd name="connsiteY61" fmla="*/ 1087181 h 4586516"/>
                    <a:gd name="connsiteX62" fmla="*/ 471840 w 4125981"/>
                    <a:gd name="connsiteY62" fmla="*/ 860414 h 4586516"/>
                    <a:gd name="connsiteX63" fmla="*/ 488570 w 4125981"/>
                    <a:gd name="connsiteY63" fmla="*/ 858503 h 4586516"/>
                    <a:gd name="connsiteX64" fmla="*/ 529281 w 4125981"/>
                    <a:gd name="connsiteY64" fmla="*/ 814693 h 4586516"/>
                    <a:gd name="connsiteX65" fmla="*/ 583656 w 4125981"/>
                    <a:gd name="connsiteY65" fmla="*/ 775747 h 4586516"/>
                    <a:gd name="connsiteX66" fmla="*/ 1034411 w 4125981"/>
                    <a:gd name="connsiteY66" fmla="*/ 897748 h 4586516"/>
                    <a:gd name="connsiteX67" fmla="*/ 912410 w 4125981"/>
                    <a:gd name="connsiteY67" fmla="*/ 1348503 h 4586516"/>
                    <a:gd name="connsiteX68" fmla="*/ 461656 w 4125981"/>
                    <a:gd name="connsiteY68" fmla="*/ 1226502 h 4586516"/>
                    <a:gd name="connsiteX69" fmla="*/ 434346 w 4125981"/>
                    <a:gd name="connsiteY69" fmla="*/ 1165447 h 4586516"/>
                    <a:gd name="connsiteX70" fmla="*/ 426926 w 4125981"/>
                    <a:gd name="connsiteY70" fmla="*/ 1132278 h 4586516"/>
                    <a:gd name="connsiteX71" fmla="*/ 382168 w 4125981"/>
                    <a:gd name="connsiteY71" fmla="*/ 1156320 h 4586516"/>
                    <a:gd name="connsiteX72" fmla="*/ 307567 w 4125981"/>
                    <a:gd name="connsiteY72" fmla="*/ 1231554 h 4586516"/>
                    <a:gd name="connsiteX73" fmla="*/ 652960 w 4125981"/>
                    <a:gd name="connsiteY73" fmla="*/ 2065831 h 4586516"/>
                    <a:gd name="connsiteX74" fmla="*/ 693153 w 4125981"/>
                    <a:gd name="connsiteY74" fmla="*/ 2107677 h 4586516"/>
                    <a:gd name="connsiteX75" fmla="*/ 736897 w 4125981"/>
                    <a:gd name="connsiteY75" fmla="*/ 2067405 h 4586516"/>
                    <a:gd name="connsiteX76" fmla="*/ 1001481 w 4125981"/>
                    <a:gd name="connsiteY76" fmla="*/ 1850882 h 4586516"/>
                    <a:gd name="connsiteX77" fmla="*/ 1146897 w 4125981"/>
                    <a:gd name="connsiteY77" fmla="*/ 1745465 h 4586516"/>
                    <a:gd name="connsiteX78" fmla="*/ 1157877 w 4125981"/>
                    <a:gd name="connsiteY78" fmla="*/ 1638312 h 4586516"/>
                    <a:gd name="connsiteX79" fmla="*/ 2069226 w 4125981"/>
                    <a:gd name="connsiteY79" fmla="*/ 0 h 4586516"/>
                    <a:gd name="connsiteX80" fmla="*/ 2802821 w 4125981"/>
                    <a:gd name="connsiteY80" fmla="*/ 834533 h 4586516"/>
                    <a:gd name="connsiteX81" fmla="*/ 2841587 w 4125981"/>
                    <a:gd name="connsiteY81" fmla="*/ 959587 h 4586516"/>
                    <a:gd name="connsiteX82" fmla="*/ 2944846 w 4125981"/>
                    <a:gd name="connsiteY82" fmla="*/ 936445 h 4586516"/>
                    <a:gd name="connsiteX83" fmla="*/ 4033816 w 4125981"/>
                    <a:gd name="connsiteY83" fmla="*/ 1157242 h 4586516"/>
                    <a:gd name="connsiteX84" fmla="*/ 4059631 w 4125981"/>
                    <a:gd name="connsiteY84" fmla="*/ 1575237 h 4586516"/>
                    <a:gd name="connsiteX85" fmla="*/ 4044559 w 4125981"/>
                    <a:gd name="connsiteY85" fmla="*/ 1616820 h 4586516"/>
                    <a:gd name="connsiteX86" fmla="*/ 4082103 w 4125981"/>
                    <a:gd name="connsiteY86" fmla="*/ 1669238 h 4586516"/>
                    <a:gd name="connsiteX87" fmla="*/ 3960103 w 4125981"/>
                    <a:gd name="connsiteY87" fmla="*/ 2119993 h 4586516"/>
                    <a:gd name="connsiteX88" fmla="*/ 3509348 w 4125981"/>
                    <a:gd name="connsiteY88" fmla="*/ 1997992 h 4586516"/>
                    <a:gd name="connsiteX89" fmla="*/ 3631349 w 4125981"/>
                    <a:gd name="connsiteY89" fmla="*/ 1547238 h 4586516"/>
                    <a:gd name="connsiteX90" fmla="*/ 3819538 w 4125981"/>
                    <a:gd name="connsiteY90" fmla="*/ 1504242 h 4586516"/>
                    <a:gd name="connsiteX91" fmla="*/ 3820916 w 4125981"/>
                    <a:gd name="connsiteY91" fmla="*/ 1504477 h 4586516"/>
                    <a:gd name="connsiteX92" fmla="*/ 3829334 w 4125981"/>
                    <a:gd name="connsiteY92" fmla="*/ 1451341 h 4586516"/>
                    <a:gd name="connsiteX93" fmla="*/ 3797922 w 4125981"/>
                    <a:gd name="connsiteY93" fmla="*/ 1292642 h 4586516"/>
                    <a:gd name="connsiteX94" fmla="*/ 3045571 w 4125981"/>
                    <a:gd name="connsiteY94" fmla="*/ 1171135 h 4586516"/>
                    <a:gd name="connsiteX95" fmla="*/ 2905760 w 4125981"/>
                    <a:gd name="connsiteY95" fmla="*/ 1203116 h 4586516"/>
                    <a:gd name="connsiteX96" fmla="*/ 2945202 w 4125981"/>
                    <a:gd name="connsiteY96" fmla="*/ 1400619 h 4586516"/>
                    <a:gd name="connsiteX97" fmla="*/ 3000596 w 4125981"/>
                    <a:gd name="connsiteY97" fmla="*/ 1831087 h 4586516"/>
                    <a:gd name="connsiteX98" fmla="*/ 3000786 w 4125981"/>
                    <a:gd name="connsiteY98" fmla="*/ 1834078 h 4586516"/>
                    <a:gd name="connsiteX99" fmla="*/ 3059394 w 4125981"/>
                    <a:gd name="connsiteY99" fmla="*/ 1879721 h 4586516"/>
                    <a:gd name="connsiteX100" fmla="*/ 3964115 w 4125981"/>
                    <a:gd name="connsiteY100" fmla="*/ 3521703 h 4586516"/>
                    <a:gd name="connsiteX101" fmla="*/ 2867458 w 4125981"/>
                    <a:gd name="connsiteY101" fmla="*/ 3700453 h 4586516"/>
                    <a:gd name="connsiteX102" fmla="*/ 2822488 w 4125981"/>
                    <a:gd name="connsiteY102" fmla="*/ 3688540 h 4586516"/>
                    <a:gd name="connsiteX103" fmla="*/ 2802821 w 4125981"/>
                    <a:gd name="connsiteY103" fmla="*/ 3751983 h 4586516"/>
                    <a:gd name="connsiteX104" fmla="*/ 2069226 w 4125981"/>
                    <a:gd name="connsiteY104" fmla="*/ 4586516 h 4586516"/>
                    <a:gd name="connsiteX105" fmla="*/ 1720634 w 4125981"/>
                    <a:gd name="connsiteY105" fmla="*/ 4427448 h 4586516"/>
                    <a:gd name="connsiteX106" fmla="*/ 1691263 w 4125981"/>
                    <a:gd name="connsiteY106" fmla="*/ 4396459 h 4586516"/>
                    <a:gd name="connsiteX107" fmla="*/ 1684143 w 4125981"/>
                    <a:gd name="connsiteY107" fmla="*/ 4398051 h 4586516"/>
                    <a:gd name="connsiteX108" fmla="*/ 1357777 w 4125981"/>
                    <a:gd name="connsiteY108" fmla="*/ 4234573 h 4586516"/>
                    <a:gd name="connsiteX109" fmla="*/ 1479778 w 4125981"/>
                    <a:gd name="connsiteY109" fmla="*/ 3783818 h 4586516"/>
                    <a:gd name="connsiteX110" fmla="*/ 1930533 w 4125981"/>
                    <a:gd name="connsiteY110" fmla="*/ 3905819 h 4586516"/>
                    <a:gd name="connsiteX111" fmla="*/ 1940575 w 4125981"/>
                    <a:gd name="connsiteY111" fmla="*/ 4215760 h 4586516"/>
                    <a:gd name="connsiteX112" fmla="*/ 1913042 w 4125981"/>
                    <a:gd name="connsiteY112" fmla="*/ 4260423 h 4586516"/>
                    <a:gd name="connsiteX113" fmla="*/ 1915952 w 4125981"/>
                    <a:gd name="connsiteY113" fmla="*/ 4262766 h 4586516"/>
                    <a:gd name="connsiteX114" fmla="*/ 2069226 w 4125981"/>
                    <a:gd name="connsiteY114" fmla="*/ 4314525 h 4586516"/>
                    <a:gd name="connsiteX115" fmla="*/ 2549135 w 4125981"/>
                    <a:gd name="connsiteY115" fmla="*/ 3722509 h 4586516"/>
                    <a:gd name="connsiteX116" fmla="*/ 2580953 w 4125981"/>
                    <a:gd name="connsiteY116" fmla="*/ 3618246 h 4586516"/>
                    <a:gd name="connsiteX117" fmla="*/ 2503268 w 4125981"/>
                    <a:gd name="connsiteY117" fmla="*/ 3593120 h 4586516"/>
                    <a:gd name="connsiteX118" fmla="*/ 2116594 w 4125981"/>
                    <a:gd name="connsiteY118" fmla="*/ 3435898 h 4586516"/>
                    <a:gd name="connsiteX119" fmla="*/ 2005654 w 4125981"/>
                    <a:gd name="connsiteY119" fmla="*/ 3381848 h 4586516"/>
                    <a:gd name="connsiteX120" fmla="*/ 1930560 w 4125981"/>
                    <a:gd name="connsiteY120" fmla="*/ 3415289 h 4586516"/>
                    <a:gd name="connsiteX121" fmla="*/ 55995 w 4125981"/>
                    <a:gd name="connsiteY121" fmla="*/ 3440458 h 45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4125981" h="4586516">
                      <a:moveTo>
                        <a:pt x="2890064" y="3446335"/>
                      </a:moveTo>
                      <a:lnTo>
                        <a:pt x="2977136" y="3469810"/>
                      </a:lnTo>
                      <a:cubicBezTo>
                        <a:pt x="3352324" y="3559875"/>
                        <a:pt x="3634123" y="3536165"/>
                        <a:pt x="3733603" y="3377330"/>
                      </a:cubicBezTo>
                      <a:cubicBezTo>
                        <a:pt x="3882824" y="3139078"/>
                        <a:pt x="3579448" y="2664463"/>
                        <a:pt x="3019309" y="2192069"/>
                      </a:cubicBezTo>
                      <a:lnTo>
                        <a:pt x="3017767" y="2190816"/>
                      </a:lnTo>
                      <a:lnTo>
                        <a:pt x="3019911" y="2293258"/>
                      </a:lnTo>
                      <a:cubicBezTo>
                        <a:pt x="3019911" y="2689049"/>
                        <a:pt x="2978345" y="3061421"/>
                        <a:pt x="2905168" y="3386361"/>
                      </a:cubicBezTo>
                      <a:close/>
                      <a:moveTo>
                        <a:pt x="1437923" y="1554856"/>
                      </a:moveTo>
                      <a:lnTo>
                        <a:pt x="1571645" y="1474335"/>
                      </a:lnTo>
                      <a:cubicBezTo>
                        <a:pt x="1914909" y="1277306"/>
                        <a:pt x="2258554" y="1127984"/>
                        <a:pt x="2576797" y="1029691"/>
                      </a:cubicBezTo>
                      <a:lnTo>
                        <a:pt x="2597068" y="1023986"/>
                      </a:lnTo>
                      <a:lnTo>
                        <a:pt x="2592939" y="1007544"/>
                      </a:lnTo>
                      <a:cubicBezTo>
                        <a:pt x="2468456" y="558324"/>
                        <a:pt x="2280069" y="271991"/>
                        <a:pt x="2069226" y="271991"/>
                      </a:cubicBezTo>
                      <a:cubicBezTo>
                        <a:pt x="1788102" y="271991"/>
                        <a:pt x="1546899" y="781026"/>
                        <a:pt x="1443867" y="1506490"/>
                      </a:cubicBezTo>
                      <a:close/>
                      <a:moveTo>
                        <a:pt x="878868" y="2290792"/>
                      </a:moveTo>
                      <a:lnTo>
                        <a:pt x="887289" y="2298808"/>
                      </a:lnTo>
                      <a:cubicBezTo>
                        <a:pt x="1102283" y="2495103"/>
                        <a:pt x="1364686" y="2694464"/>
                        <a:pt x="1660334" y="2879633"/>
                      </a:cubicBezTo>
                      <a:cubicBezTo>
                        <a:pt x="1719464" y="2916667"/>
                        <a:pt x="1778524" y="2952256"/>
                        <a:pt x="1837341" y="2986360"/>
                      </a:cubicBezTo>
                      <a:lnTo>
                        <a:pt x="2011560" y="3083433"/>
                      </a:lnTo>
                      <a:lnTo>
                        <a:pt x="2022609" y="3078299"/>
                      </a:lnTo>
                      <a:cubicBezTo>
                        <a:pt x="2141226" y="3020638"/>
                        <a:pt x="2261746" y="2956936"/>
                        <a:pt x="2382767" y="2887472"/>
                      </a:cubicBezTo>
                      <a:lnTo>
                        <a:pt x="2520240" y="2802254"/>
                      </a:lnTo>
                      <a:lnTo>
                        <a:pt x="2463551" y="3153212"/>
                      </a:lnTo>
                      <a:lnTo>
                        <a:pt x="2316226" y="3233724"/>
                      </a:lnTo>
                      <a:lnTo>
                        <a:pt x="2355429" y="3252048"/>
                      </a:lnTo>
                      <a:cubicBezTo>
                        <a:pt x="2411222" y="3276861"/>
                        <a:pt x="2466251" y="3300063"/>
                        <a:pt x="2520341" y="3321613"/>
                      </a:cubicBezTo>
                      <a:lnTo>
                        <a:pt x="2643368" y="3367684"/>
                      </a:lnTo>
                      <a:lnTo>
                        <a:pt x="2666005" y="3256714"/>
                      </a:lnTo>
                      <a:cubicBezTo>
                        <a:pt x="2718246" y="2970314"/>
                        <a:pt x="2747920" y="2642106"/>
                        <a:pt x="2747920" y="2293258"/>
                      </a:cubicBezTo>
                      <a:cubicBezTo>
                        <a:pt x="2747920" y="2206046"/>
                        <a:pt x="2746065" y="2120124"/>
                        <a:pt x="2742467" y="2035822"/>
                      </a:cubicBezTo>
                      <a:lnTo>
                        <a:pt x="2738363" y="1971937"/>
                      </a:lnTo>
                      <a:lnTo>
                        <a:pt x="2718750" y="1957161"/>
                      </a:lnTo>
                      <a:cubicBezTo>
                        <a:pt x="2612035" y="1879657"/>
                        <a:pt x="2499095" y="1803318"/>
                        <a:pt x="2380836" y="1729251"/>
                      </a:cubicBezTo>
                      <a:lnTo>
                        <a:pt x="2330288" y="1699924"/>
                      </a:lnTo>
                      <a:lnTo>
                        <a:pt x="2597823" y="1546363"/>
                      </a:lnTo>
                      <a:lnTo>
                        <a:pt x="2708096" y="1618685"/>
                      </a:lnTo>
                      <a:lnTo>
                        <a:pt x="2700843" y="1552110"/>
                      </a:lnTo>
                      <a:cubicBezTo>
                        <a:pt x="2690715" y="1475615"/>
                        <a:pt x="2679065" y="1401402"/>
                        <a:pt x="2666005" y="1329802"/>
                      </a:cubicBezTo>
                      <a:lnTo>
                        <a:pt x="2655400" y="1277811"/>
                      </a:lnTo>
                      <a:lnTo>
                        <a:pt x="2583414" y="1301653"/>
                      </a:lnTo>
                      <a:cubicBezTo>
                        <a:pt x="2309018" y="1398919"/>
                        <a:pt x="2009596" y="1536568"/>
                        <a:pt x="1707045" y="1710228"/>
                      </a:cubicBezTo>
                      <a:lnTo>
                        <a:pt x="1403687" y="1898274"/>
                      </a:lnTo>
                      <a:lnTo>
                        <a:pt x="1394036" y="2086595"/>
                      </a:lnTo>
                      <a:cubicBezTo>
                        <a:pt x="1391719" y="2154544"/>
                        <a:pt x="1390532" y="2223488"/>
                        <a:pt x="1390532" y="2293258"/>
                      </a:cubicBezTo>
                      <a:lnTo>
                        <a:pt x="1392689" y="2420487"/>
                      </a:lnTo>
                      <a:lnTo>
                        <a:pt x="1119672" y="2239234"/>
                      </a:lnTo>
                      <a:lnTo>
                        <a:pt x="1122701" y="2094569"/>
                      </a:lnTo>
                      <a:lnTo>
                        <a:pt x="1051242" y="2148147"/>
                      </a:lnTo>
                      <a:close/>
                      <a:moveTo>
                        <a:pt x="291890" y="3305058"/>
                      </a:moveTo>
                      <a:cubicBezTo>
                        <a:pt x="431836" y="3548873"/>
                        <a:pt x="993389" y="3504662"/>
                        <a:pt x="1673863" y="3232876"/>
                      </a:cubicBezTo>
                      <a:lnTo>
                        <a:pt x="1701714" y="3221141"/>
                      </a:lnTo>
                      <a:lnTo>
                        <a:pt x="1515961" y="3110145"/>
                      </a:lnTo>
                      <a:cubicBezTo>
                        <a:pt x="1214073" y="2921068"/>
                        <a:pt x="946132" y="2713525"/>
                        <a:pt x="723123" y="2502961"/>
                      </a:cubicBezTo>
                      <a:lnTo>
                        <a:pt x="687468" y="2467399"/>
                      </a:lnTo>
                      <a:lnTo>
                        <a:pt x="669115" y="2484683"/>
                      </a:lnTo>
                      <a:cubicBezTo>
                        <a:pt x="341481" y="2816272"/>
                        <a:pt x="186930" y="3122197"/>
                        <a:pt x="291890" y="3305058"/>
                      </a:cubicBezTo>
                      <a:close/>
                      <a:moveTo>
                        <a:pt x="55995" y="3440458"/>
                      </a:moveTo>
                      <a:cubicBezTo>
                        <a:pt x="-103280" y="3162969"/>
                        <a:pt x="86486" y="2727699"/>
                        <a:pt x="507604" y="2287316"/>
                      </a:cubicBezTo>
                      <a:lnTo>
                        <a:pt x="510614" y="2284303"/>
                      </a:lnTo>
                      <a:lnTo>
                        <a:pt x="423681" y="2186779"/>
                      </a:lnTo>
                      <a:cubicBezTo>
                        <a:pt x="336016" y="2081916"/>
                        <a:pt x="260956" y="1978228"/>
                        <a:pt x="199876" y="1877646"/>
                      </a:cubicBezTo>
                      <a:cubicBezTo>
                        <a:pt x="9848" y="1564724"/>
                        <a:pt x="-44874" y="1281859"/>
                        <a:pt x="77056" y="1087181"/>
                      </a:cubicBezTo>
                      <a:cubicBezTo>
                        <a:pt x="153261" y="965507"/>
                        <a:pt x="290581" y="890881"/>
                        <a:pt x="471840" y="860414"/>
                      </a:cubicBezTo>
                      <a:lnTo>
                        <a:pt x="488570" y="858503"/>
                      </a:lnTo>
                      <a:lnTo>
                        <a:pt x="529281" y="814693"/>
                      </a:lnTo>
                      <a:cubicBezTo>
                        <a:pt x="545734" y="800178"/>
                        <a:pt x="563886" y="787095"/>
                        <a:pt x="583656" y="775747"/>
                      </a:cubicBezTo>
                      <a:cubicBezTo>
                        <a:pt x="741818" y="684964"/>
                        <a:pt x="943628" y="739586"/>
                        <a:pt x="1034411" y="897748"/>
                      </a:cubicBezTo>
                      <a:cubicBezTo>
                        <a:pt x="1125194" y="1055909"/>
                        <a:pt x="1070572" y="1257720"/>
                        <a:pt x="912410" y="1348503"/>
                      </a:cubicBezTo>
                      <a:cubicBezTo>
                        <a:pt x="754249" y="1439285"/>
                        <a:pt x="552438" y="1384664"/>
                        <a:pt x="461656" y="1226502"/>
                      </a:cubicBezTo>
                      <a:cubicBezTo>
                        <a:pt x="450308" y="1206732"/>
                        <a:pt x="441232" y="1186279"/>
                        <a:pt x="434346" y="1165447"/>
                      </a:cubicBezTo>
                      <a:lnTo>
                        <a:pt x="426926" y="1132278"/>
                      </a:lnTo>
                      <a:lnTo>
                        <a:pt x="382168" y="1156320"/>
                      </a:lnTo>
                      <a:cubicBezTo>
                        <a:pt x="351282" y="1176741"/>
                        <a:pt x="326220" y="1201772"/>
                        <a:pt x="307567" y="1231554"/>
                      </a:cubicBezTo>
                      <a:cubicBezTo>
                        <a:pt x="195652" y="1410243"/>
                        <a:pt x="338321" y="1721886"/>
                        <a:pt x="652960" y="2065831"/>
                      </a:cubicBezTo>
                      <a:lnTo>
                        <a:pt x="693153" y="2107677"/>
                      </a:lnTo>
                      <a:lnTo>
                        <a:pt x="736897" y="2067405"/>
                      </a:lnTo>
                      <a:cubicBezTo>
                        <a:pt x="819392" y="1994430"/>
                        <a:pt x="907768" y="1922020"/>
                        <a:pt x="1001481" y="1850882"/>
                      </a:cubicBezTo>
                      <a:lnTo>
                        <a:pt x="1146897" y="1745465"/>
                      </a:lnTo>
                      <a:lnTo>
                        <a:pt x="1157877" y="1638312"/>
                      </a:lnTo>
                      <a:cubicBezTo>
                        <a:pt x="1274714" y="690898"/>
                        <a:pt x="1638522" y="0"/>
                        <a:pt x="2069226" y="0"/>
                      </a:cubicBezTo>
                      <a:cubicBezTo>
                        <a:pt x="2364566" y="0"/>
                        <a:pt x="2628451" y="324863"/>
                        <a:pt x="2802821" y="834533"/>
                      </a:cubicBezTo>
                      <a:lnTo>
                        <a:pt x="2841587" y="959587"/>
                      </a:lnTo>
                      <a:lnTo>
                        <a:pt x="2944846" y="936445"/>
                      </a:lnTo>
                      <a:cubicBezTo>
                        <a:pt x="3473679" y="833954"/>
                        <a:pt x="3886792" y="901098"/>
                        <a:pt x="4033816" y="1157242"/>
                      </a:cubicBezTo>
                      <a:cubicBezTo>
                        <a:pt x="4100180" y="1272862"/>
                        <a:pt x="4105948" y="1415875"/>
                        <a:pt x="4059631" y="1575237"/>
                      </a:cubicBezTo>
                      <a:lnTo>
                        <a:pt x="4044559" y="1616820"/>
                      </a:lnTo>
                      <a:lnTo>
                        <a:pt x="4082103" y="1669238"/>
                      </a:lnTo>
                      <a:cubicBezTo>
                        <a:pt x="4172886" y="1827400"/>
                        <a:pt x="4118264" y="2029210"/>
                        <a:pt x="3960103" y="2119993"/>
                      </a:cubicBezTo>
                      <a:cubicBezTo>
                        <a:pt x="3801941" y="2210776"/>
                        <a:pt x="3600130" y="2156154"/>
                        <a:pt x="3509348" y="1997992"/>
                      </a:cubicBezTo>
                      <a:cubicBezTo>
                        <a:pt x="3418565" y="1839831"/>
                        <a:pt x="3473187" y="1638020"/>
                        <a:pt x="3631349" y="1547238"/>
                      </a:cubicBezTo>
                      <a:cubicBezTo>
                        <a:pt x="3690659" y="1513194"/>
                        <a:pt x="3756108" y="1499598"/>
                        <a:pt x="3819538" y="1504242"/>
                      </a:cubicBezTo>
                      <a:lnTo>
                        <a:pt x="3820916" y="1504477"/>
                      </a:lnTo>
                      <a:lnTo>
                        <a:pt x="3829334" y="1451341"/>
                      </a:lnTo>
                      <a:cubicBezTo>
                        <a:pt x="3834182" y="1391764"/>
                        <a:pt x="3824162" y="1338357"/>
                        <a:pt x="3797922" y="1292642"/>
                      </a:cubicBezTo>
                      <a:cubicBezTo>
                        <a:pt x="3704624" y="1130099"/>
                        <a:pt x="3423946" y="1095567"/>
                        <a:pt x="3045571" y="1171135"/>
                      </a:cubicBezTo>
                      <a:lnTo>
                        <a:pt x="2905760" y="1203116"/>
                      </a:lnTo>
                      <a:lnTo>
                        <a:pt x="2945202" y="1400619"/>
                      </a:lnTo>
                      <a:cubicBezTo>
                        <a:pt x="2969255" y="1537800"/>
                        <a:pt x="2987932" y="1681801"/>
                        <a:pt x="3000596" y="1831087"/>
                      </a:cubicBezTo>
                      <a:lnTo>
                        <a:pt x="3000786" y="1834078"/>
                      </a:lnTo>
                      <a:lnTo>
                        <a:pt x="3059394" y="1879721"/>
                      </a:lnTo>
                      <a:cubicBezTo>
                        <a:pt x="3800308" y="2481628"/>
                        <a:pt x="4192732" y="3156683"/>
                        <a:pt x="3964115" y="3521703"/>
                      </a:cubicBezTo>
                      <a:cubicBezTo>
                        <a:pt x="3807348" y="3772003"/>
                        <a:pt x="3391958" y="3823208"/>
                        <a:pt x="2867458" y="3700453"/>
                      </a:cubicBezTo>
                      <a:lnTo>
                        <a:pt x="2822488" y="3688540"/>
                      </a:lnTo>
                      <a:lnTo>
                        <a:pt x="2802821" y="3751983"/>
                      </a:lnTo>
                      <a:cubicBezTo>
                        <a:pt x="2628451" y="4261653"/>
                        <a:pt x="2364566" y="4586516"/>
                        <a:pt x="2069226" y="4586516"/>
                      </a:cubicBezTo>
                      <a:cubicBezTo>
                        <a:pt x="1946168" y="4586516"/>
                        <a:pt x="1828570" y="4530116"/>
                        <a:pt x="1720634" y="4427448"/>
                      </a:cubicBezTo>
                      <a:lnTo>
                        <a:pt x="1691263" y="4396459"/>
                      </a:lnTo>
                      <a:lnTo>
                        <a:pt x="1684143" y="4398051"/>
                      </a:lnTo>
                      <a:cubicBezTo>
                        <a:pt x="1556404" y="4413574"/>
                        <a:pt x="1425864" y="4353194"/>
                        <a:pt x="1357777" y="4234573"/>
                      </a:cubicBezTo>
                      <a:cubicBezTo>
                        <a:pt x="1266994" y="4076411"/>
                        <a:pt x="1321616" y="3874601"/>
                        <a:pt x="1479778" y="3783818"/>
                      </a:cubicBezTo>
                      <a:cubicBezTo>
                        <a:pt x="1637939" y="3693035"/>
                        <a:pt x="1839750" y="3747657"/>
                        <a:pt x="1930533" y="3905819"/>
                      </a:cubicBezTo>
                      <a:cubicBezTo>
                        <a:pt x="1987272" y="4004670"/>
                        <a:pt x="1987212" y="4120571"/>
                        <a:pt x="1940575" y="4215760"/>
                      </a:cubicBezTo>
                      <a:lnTo>
                        <a:pt x="1913042" y="4260423"/>
                      </a:lnTo>
                      <a:lnTo>
                        <a:pt x="1915952" y="4262766"/>
                      </a:lnTo>
                      <a:cubicBezTo>
                        <a:pt x="1965208" y="4296629"/>
                        <a:pt x="2016515" y="4314525"/>
                        <a:pt x="2069226" y="4314525"/>
                      </a:cubicBezTo>
                      <a:cubicBezTo>
                        <a:pt x="2256642" y="4314525"/>
                        <a:pt x="2426315" y="4088287"/>
                        <a:pt x="2549135" y="3722509"/>
                      </a:cubicBezTo>
                      <a:lnTo>
                        <a:pt x="2580953" y="3618246"/>
                      </a:lnTo>
                      <a:lnTo>
                        <a:pt x="2503268" y="3593120"/>
                      </a:lnTo>
                      <a:cubicBezTo>
                        <a:pt x="2377577" y="3548935"/>
                        <a:pt x="2248139" y="3496436"/>
                        <a:pt x="2116594" y="3435898"/>
                      </a:cubicBezTo>
                      <a:lnTo>
                        <a:pt x="2005654" y="3381848"/>
                      </a:lnTo>
                      <a:lnTo>
                        <a:pt x="1930560" y="3415289"/>
                      </a:lnTo>
                      <a:cubicBezTo>
                        <a:pt x="1050718" y="3785591"/>
                        <a:pt x="270404" y="3814001"/>
                        <a:pt x="55995" y="3440458"/>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grpSp>
        </p:grpSp>
        <p:grpSp>
          <p:nvGrpSpPr>
            <p:cNvPr id="7" name="Group 6"/>
            <p:cNvGrpSpPr/>
            <p:nvPr/>
          </p:nvGrpSpPr>
          <p:grpSpPr>
            <a:xfrm>
              <a:off x="6260719" y="1596684"/>
              <a:ext cx="2491644" cy="3694794"/>
              <a:chOff x="6166845" y="1967345"/>
              <a:chExt cx="2260481" cy="3352010"/>
            </a:xfrm>
          </p:grpSpPr>
          <p:grpSp>
            <p:nvGrpSpPr>
              <p:cNvPr id="20" name="Group 19"/>
              <p:cNvGrpSpPr/>
              <p:nvPr/>
            </p:nvGrpSpPr>
            <p:grpSpPr>
              <a:xfrm>
                <a:off x="6166845" y="1967345"/>
                <a:ext cx="2256937" cy="3352010"/>
                <a:chOff x="1349512" y="2257767"/>
                <a:chExt cx="1868943" cy="2775760"/>
              </a:xfrm>
            </p:grpSpPr>
            <p:grpSp>
              <p:nvGrpSpPr>
                <p:cNvPr id="27" name="Group 26"/>
                <p:cNvGrpSpPr/>
                <p:nvPr/>
              </p:nvGrpSpPr>
              <p:grpSpPr>
                <a:xfrm>
                  <a:off x="1349512" y="2257767"/>
                  <a:ext cx="1868943" cy="2775760"/>
                  <a:chOff x="1884414" y="1277469"/>
                  <a:chExt cx="4255760" cy="6320673"/>
                </a:xfrm>
              </p:grpSpPr>
              <p:sp>
                <p:nvSpPr>
                  <p:cNvPr id="29" name="Freeform 28"/>
                  <p:cNvSpPr/>
                  <p:nvPr/>
                </p:nvSpPr>
                <p:spPr>
                  <a:xfrm>
                    <a:off x="2468639" y="1277469"/>
                    <a:ext cx="3659870" cy="6320673"/>
                  </a:xfrm>
                  <a:custGeom>
                    <a:avLst/>
                    <a:gdLst>
                      <a:gd name="connsiteX0" fmla="*/ 184888 w 3585888"/>
                      <a:gd name="connsiteY0" fmla="*/ 0 h 5419166"/>
                      <a:gd name="connsiteX1" fmla="*/ 3401000 w 3585888"/>
                      <a:gd name="connsiteY1" fmla="*/ 0 h 5419166"/>
                      <a:gd name="connsiteX2" fmla="*/ 3585888 w 3585888"/>
                      <a:gd name="connsiteY2" fmla="*/ 184888 h 5419166"/>
                      <a:gd name="connsiteX3" fmla="*/ 3585888 w 3585888"/>
                      <a:gd name="connsiteY3" fmla="*/ 5419166 h 5419166"/>
                      <a:gd name="connsiteX4" fmla="*/ 0 w 3585888"/>
                      <a:gd name="connsiteY4" fmla="*/ 5419166 h 5419166"/>
                      <a:gd name="connsiteX5" fmla="*/ 0 w 3585888"/>
                      <a:gd name="connsiteY5" fmla="*/ 184888 h 5419166"/>
                      <a:gd name="connsiteX6" fmla="*/ 184888 w 3585888"/>
                      <a:gd name="connsiteY6" fmla="*/ 0 h 5419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888" h="5419166">
                        <a:moveTo>
                          <a:pt x="184888" y="0"/>
                        </a:moveTo>
                        <a:lnTo>
                          <a:pt x="3401000" y="0"/>
                        </a:lnTo>
                        <a:cubicBezTo>
                          <a:pt x="3503111" y="0"/>
                          <a:pt x="3585888" y="82777"/>
                          <a:pt x="3585888" y="184888"/>
                        </a:cubicBezTo>
                        <a:lnTo>
                          <a:pt x="3585888" y="5419166"/>
                        </a:lnTo>
                        <a:lnTo>
                          <a:pt x="0" y="5419166"/>
                        </a:lnTo>
                        <a:lnTo>
                          <a:pt x="0" y="184888"/>
                        </a:lnTo>
                        <a:cubicBezTo>
                          <a:pt x="0" y="82777"/>
                          <a:pt x="82777" y="0"/>
                          <a:pt x="184888" y="0"/>
                        </a:cubicBezTo>
                        <a:close/>
                      </a:path>
                    </a:pathLst>
                  </a:custGeom>
                  <a:solidFill>
                    <a:srgbClr val="FFFFFF"/>
                  </a:solidFill>
                  <a:ln w="6350">
                    <a:solidFill>
                      <a:srgbClr val="8A8A8A"/>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30" name="Pentagon 29"/>
                  <p:cNvSpPr/>
                  <p:nvPr/>
                </p:nvSpPr>
                <p:spPr>
                  <a:xfrm rot="10800000" flipV="1">
                    <a:off x="1884414" y="1582512"/>
                    <a:ext cx="4255760" cy="927703"/>
                  </a:xfrm>
                  <a:prstGeom prst="homePlate">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grpSp>
            <p:sp>
              <p:nvSpPr>
                <p:cNvPr id="28" name="Rectangle 27"/>
                <p:cNvSpPr/>
                <p:nvPr/>
              </p:nvSpPr>
              <p:spPr>
                <a:xfrm>
                  <a:off x="1612882" y="4358788"/>
                  <a:ext cx="1600449" cy="674739"/>
                </a:xfrm>
                <a:prstGeom prst="rect">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grpSp>
          <p:grpSp>
            <p:nvGrpSpPr>
              <p:cNvPr id="21" name="Group 20"/>
              <p:cNvGrpSpPr/>
              <p:nvPr/>
            </p:nvGrpSpPr>
            <p:grpSpPr>
              <a:xfrm>
                <a:off x="6483803" y="2175054"/>
                <a:ext cx="1943523" cy="3032634"/>
                <a:chOff x="6483803" y="2175054"/>
                <a:chExt cx="1943523" cy="3032634"/>
              </a:xfrm>
            </p:grpSpPr>
            <p:sp>
              <p:nvSpPr>
                <p:cNvPr id="22" name="TextBox 21"/>
                <p:cNvSpPr txBox="1"/>
                <p:nvPr/>
              </p:nvSpPr>
              <p:spPr>
                <a:xfrm>
                  <a:off x="7190014" y="2175054"/>
                  <a:ext cx="531105" cy="474678"/>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03</a:t>
                  </a:r>
                  <a:endParaRPr lang="en-US" sz="2800" dirty="0">
                    <a:solidFill>
                      <a:schemeClr val="bg1"/>
                    </a:solidFill>
                    <a:latin typeface="Arial" panose="020B0604020202020204" pitchFamily="34" charset="0"/>
                    <a:cs typeface="Arial" panose="020B0604020202020204" pitchFamily="34" charset="0"/>
                  </a:endParaRPr>
                </a:p>
              </p:txBody>
            </p:sp>
            <p:grpSp>
              <p:nvGrpSpPr>
                <p:cNvPr id="23" name="Group 22"/>
                <p:cNvGrpSpPr/>
                <p:nvPr/>
              </p:nvGrpSpPr>
              <p:grpSpPr>
                <a:xfrm>
                  <a:off x="6483803" y="2745167"/>
                  <a:ext cx="1943523" cy="1822805"/>
                  <a:chOff x="414707" y="3860221"/>
                  <a:chExt cx="2047095" cy="1919946"/>
                </a:xfrm>
              </p:grpSpPr>
              <p:sp>
                <p:nvSpPr>
                  <p:cNvPr id="25" name="TextBox 24"/>
                  <p:cNvSpPr txBox="1"/>
                  <p:nvPr/>
                </p:nvSpPr>
                <p:spPr>
                  <a:xfrm>
                    <a:off x="535903" y="3860221"/>
                    <a:ext cx="1804708" cy="499975"/>
                  </a:xfrm>
                  <a:prstGeom prst="rect">
                    <a:avLst/>
                  </a:prstGeom>
                  <a:noFill/>
                </p:spPr>
                <p:txBody>
                  <a:bodyPr wrap="square" rtlCol="0">
                    <a:spAutoFit/>
                  </a:bodyPr>
                  <a:lstStyle/>
                  <a:p>
                    <a:pPr algn="ctr"/>
                    <a:r>
                      <a:rPr lang="en-US" sz="2800" dirty="0">
                        <a:solidFill>
                          <a:schemeClr val="tx1">
                            <a:lumMod val="50000"/>
                            <a:lumOff val="50000"/>
                          </a:schemeClr>
                        </a:solidFill>
                        <a:latin typeface="Arial" panose="020B0604020202020204" pitchFamily="34" charset="0"/>
                        <a:cs typeface="Arial" panose="020B0604020202020204" pitchFamily="34" charset="0"/>
                      </a:rPr>
                      <a:t>Security</a:t>
                    </a:r>
                  </a:p>
                </p:txBody>
              </p:sp>
              <p:sp>
                <p:nvSpPr>
                  <p:cNvPr id="26" name="Rectangle 25"/>
                  <p:cNvSpPr/>
                  <p:nvPr/>
                </p:nvSpPr>
                <p:spPr>
                  <a:xfrm>
                    <a:off x="414707" y="4456702"/>
                    <a:ext cx="2047095" cy="1323465"/>
                  </a:xfrm>
                  <a:prstGeom prst="rect">
                    <a:avLst/>
                  </a:prstGeom>
                </p:spPr>
                <p:txBody>
                  <a:bodyPr wrap="square">
                    <a:spAutoFit/>
                  </a:bodyPr>
                  <a:lstStyle/>
                  <a:p>
                    <a:pPr algn="ctr"/>
                    <a:r>
                      <a:rPr lang="en-US" sz="1400" dirty="0">
                        <a:solidFill>
                          <a:schemeClr val="bg1">
                            <a:lumMod val="65000"/>
                          </a:schemeClr>
                        </a:solidFill>
                        <a:latin typeface="Arial" panose="020B0604020202020204" pitchFamily="34" charset="0"/>
                        <a:cs typeface="Arial" panose="020B0604020202020204" pitchFamily="34" charset="0"/>
                      </a:rPr>
                      <a:t>Police forces use big data tools to predict criminal activities, conduct investigations and ultimately to catch criminals faster.</a:t>
                    </a:r>
                  </a:p>
                </p:txBody>
              </p:sp>
            </p:grpSp>
            <p:sp>
              <p:nvSpPr>
                <p:cNvPr id="24" name="Freeform 23"/>
                <p:cNvSpPr/>
                <p:nvPr/>
              </p:nvSpPr>
              <p:spPr>
                <a:xfrm>
                  <a:off x="7193775" y="4616206"/>
                  <a:ext cx="523580" cy="591482"/>
                </a:xfrm>
                <a:custGeom>
                  <a:avLst/>
                  <a:gdLst>
                    <a:gd name="connsiteX0" fmla="*/ 3956170 w 7854176"/>
                    <a:gd name="connsiteY0" fmla="*/ 2712877 h 8872765"/>
                    <a:gd name="connsiteX1" fmla="*/ 4089462 w 7854176"/>
                    <a:gd name="connsiteY1" fmla="*/ 2821886 h 8872765"/>
                    <a:gd name="connsiteX2" fmla="*/ 6097866 w 7854176"/>
                    <a:gd name="connsiteY2" fmla="*/ 2981879 h 8872765"/>
                    <a:gd name="connsiteX3" fmla="*/ 6086946 w 7854176"/>
                    <a:gd name="connsiteY3" fmla="*/ 4515859 h 8872765"/>
                    <a:gd name="connsiteX4" fmla="*/ 3963170 w 7854176"/>
                    <a:gd name="connsiteY4" fmla="*/ 6963531 h 8872765"/>
                    <a:gd name="connsiteX5" fmla="*/ 3956170 w 7854176"/>
                    <a:gd name="connsiteY5" fmla="*/ 6961586 h 8872765"/>
                    <a:gd name="connsiteX6" fmla="*/ 3949560 w 7854176"/>
                    <a:gd name="connsiteY6" fmla="*/ 2188661 h 8872765"/>
                    <a:gd name="connsiteX7" fmla="*/ 1233450 w 7854176"/>
                    <a:gd name="connsiteY7" fmla="*/ 2383824 h 8872765"/>
                    <a:gd name="connsiteX8" fmla="*/ 1236920 w 7854176"/>
                    <a:gd name="connsiteY8" fmla="*/ 4386737 h 8872765"/>
                    <a:gd name="connsiteX9" fmla="*/ 3978264 w 7854176"/>
                    <a:gd name="connsiteY9" fmla="*/ 7492025 h 8872765"/>
                    <a:gd name="connsiteX10" fmla="*/ 6607830 w 7854176"/>
                    <a:gd name="connsiteY10" fmla="*/ 4437605 h 8872765"/>
                    <a:gd name="connsiteX11" fmla="*/ 6621390 w 7854176"/>
                    <a:gd name="connsiteY11" fmla="*/ 2533680 h 8872765"/>
                    <a:gd name="connsiteX12" fmla="*/ 3949560 w 7854176"/>
                    <a:gd name="connsiteY12" fmla="*/ 2188661 h 8872765"/>
                    <a:gd name="connsiteX13" fmla="*/ 7853138 w 7854176"/>
                    <a:gd name="connsiteY13" fmla="*/ 0 h 8872765"/>
                    <a:gd name="connsiteX14" fmla="*/ 7852682 w 7854176"/>
                    <a:gd name="connsiteY14" fmla="*/ 4438196 h 8872765"/>
                    <a:gd name="connsiteX15" fmla="*/ 3989614 w 7854176"/>
                    <a:gd name="connsiteY15" fmla="*/ 8872765 h 8872765"/>
                    <a:gd name="connsiteX16" fmla="*/ 0 w 7854176"/>
                    <a:gd name="connsiteY16" fmla="*/ 4441371 h 8872765"/>
                    <a:gd name="connsiteX17" fmla="*/ 14514 w 7854176"/>
                    <a:gd name="connsiteY17" fmla="*/ 13607 h 8872765"/>
                    <a:gd name="connsiteX18" fmla="*/ 3967526 w 7854176"/>
                    <a:gd name="connsiteY18" fmla="*/ 628651 h 8872765"/>
                    <a:gd name="connsiteX19" fmla="*/ 7853138 w 7854176"/>
                    <a:gd name="connsiteY19" fmla="*/ 0 h 8872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54176" h="8872765">
                      <a:moveTo>
                        <a:pt x="3956170" y="2712877"/>
                      </a:moveTo>
                      <a:lnTo>
                        <a:pt x="4089462" y="2821886"/>
                      </a:lnTo>
                      <a:cubicBezTo>
                        <a:pt x="4804344" y="3361060"/>
                        <a:pt x="5425638" y="3156129"/>
                        <a:pt x="6097866" y="2981879"/>
                      </a:cubicBezTo>
                      <a:cubicBezTo>
                        <a:pt x="6095158" y="3790302"/>
                        <a:pt x="6089654" y="3707436"/>
                        <a:pt x="6086946" y="4515859"/>
                      </a:cubicBezTo>
                      <a:cubicBezTo>
                        <a:pt x="5981470" y="5415557"/>
                        <a:pt x="5061506" y="6520864"/>
                        <a:pt x="3963170" y="6963531"/>
                      </a:cubicBezTo>
                      <a:lnTo>
                        <a:pt x="3956170" y="6961586"/>
                      </a:lnTo>
                      <a:close/>
                      <a:moveTo>
                        <a:pt x="3949560" y="2188661"/>
                      </a:moveTo>
                      <a:cubicBezTo>
                        <a:pt x="2826174" y="3008291"/>
                        <a:pt x="1963722" y="3027998"/>
                        <a:pt x="1233450" y="2383824"/>
                      </a:cubicBezTo>
                      <a:cubicBezTo>
                        <a:pt x="1230190" y="3378348"/>
                        <a:pt x="1240180" y="3392213"/>
                        <a:pt x="1236920" y="4386737"/>
                      </a:cubicBezTo>
                      <a:cubicBezTo>
                        <a:pt x="1252814" y="5300575"/>
                        <a:pt x="2377980" y="7145439"/>
                        <a:pt x="3978264" y="7492025"/>
                      </a:cubicBezTo>
                      <a:cubicBezTo>
                        <a:pt x="5341482" y="6942601"/>
                        <a:pt x="6476922" y="5554281"/>
                        <a:pt x="6607830" y="4437605"/>
                      </a:cubicBezTo>
                      <a:cubicBezTo>
                        <a:pt x="6611194" y="3434217"/>
                        <a:pt x="6618026" y="3537068"/>
                        <a:pt x="6621390" y="2533680"/>
                      </a:cubicBezTo>
                      <a:cubicBezTo>
                        <a:pt x="5731414" y="2764371"/>
                        <a:pt x="4913374" y="3038390"/>
                        <a:pt x="3949560" y="2188661"/>
                      </a:cubicBezTo>
                      <a:close/>
                      <a:moveTo>
                        <a:pt x="7853138" y="0"/>
                      </a:moveTo>
                      <a:cubicBezTo>
                        <a:pt x="7848146" y="1489075"/>
                        <a:pt x="7857670" y="2949121"/>
                        <a:pt x="7852682" y="4438196"/>
                      </a:cubicBezTo>
                      <a:cubicBezTo>
                        <a:pt x="7658402" y="6095396"/>
                        <a:pt x="6012694" y="8057394"/>
                        <a:pt x="3989614" y="8872765"/>
                      </a:cubicBezTo>
                      <a:cubicBezTo>
                        <a:pt x="1614716" y="8358415"/>
                        <a:pt x="23586" y="5797550"/>
                        <a:pt x="0" y="4441371"/>
                      </a:cubicBezTo>
                      <a:cubicBezTo>
                        <a:pt x="4838" y="2965450"/>
                        <a:pt x="9678" y="1489528"/>
                        <a:pt x="14514" y="13607"/>
                      </a:cubicBezTo>
                      <a:cubicBezTo>
                        <a:pt x="1058938" y="1205594"/>
                        <a:pt x="2516704" y="2513693"/>
                        <a:pt x="3967526" y="628651"/>
                      </a:cubicBezTo>
                      <a:cubicBezTo>
                        <a:pt x="5260206" y="2204357"/>
                        <a:pt x="6473370" y="1719037"/>
                        <a:pt x="7853138"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grpSp>
        </p:grpSp>
        <p:grpSp>
          <p:nvGrpSpPr>
            <p:cNvPr id="8" name="Group 7"/>
            <p:cNvGrpSpPr/>
            <p:nvPr/>
          </p:nvGrpSpPr>
          <p:grpSpPr>
            <a:xfrm>
              <a:off x="9076734" y="1596684"/>
              <a:ext cx="2498126" cy="3694794"/>
              <a:chOff x="8821882" y="1967345"/>
              <a:chExt cx="2266361" cy="3352010"/>
            </a:xfrm>
          </p:grpSpPr>
          <p:grpSp>
            <p:nvGrpSpPr>
              <p:cNvPr id="9" name="Group 8"/>
              <p:cNvGrpSpPr/>
              <p:nvPr/>
            </p:nvGrpSpPr>
            <p:grpSpPr>
              <a:xfrm>
                <a:off x="8821882" y="1967345"/>
                <a:ext cx="2256937" cy="3352010"/>
                <a:chOff x="1349512" y="2257767"/>
                <a:chExt cx="1868943" cy="2775760"/>
              </a:xfrm>
            </p:grpSpPr>
            <p:grpSp>
              <p:nvGrpSpPr>
                <p:cNvPr id="16" name="Group 15"/>
                <p:cNvGrpSpPr/>
                <p:nvPr/>
              </p:nvGrpSpPr>
              <p:grpSpPr>
                <a:xfrm>
                  <a:off x="1349512" y="2257767"/>
                  <a:ext cx="1868943" cy="2775760"/>
                  <a:chOff x="1884414" y="1277469"/>
                  <a:chExt cx="4255760" cy="6320673"/>
                </a:xfrm>
              </p:grpSpPr>
              <p:sp>
                <p:nvSpPr>
                  <p:cNvPr id="18" name="Freeform 17"/>
                  <p:cNvSpPr/>
                  <p:nvPr/>
                </p:nvSpPr>
                <p:spPr>
                  <a:xfrm>
                    <a:off x="2468639" y="1277469"/>
                    <a:ext cx="3659870" cy="6320673"/>
                  </a:xfrm>
                  <a:custGeom>
                    <a:avLst/>
                    <a:gdLst>
                      <a:gd name="connsiteX0" fmla="*/ 184888 w 3585888"/>
                      <a:gd name="connsiteY0" fmla="*/ 0 h 5419166"/>
                      <a:gd name="connsiteX1" fmla="*/ 3401000 w 3585888"/>
                      <a:gd name="connsiteY1" fmla="*/ 0 h 5419166"/>
                      <a:gd name="connsiteX2" fmla="*/ 3585888 w 3585888"/>
                      <a:gd name="connsiteY2" fmla="*/ 184888 h 5419166"/>
                      <a:gd name="connsiteX3" fmla="*/ 3585888 w 3585888"/>
                      <a:gd name="connsiteY3" fmla="*/ 5419166 h 5419166"/>
                      <a:gd name="connsiteX4" fmla="*/ 0 w 3585888"/>
                      <a:gd name="connsiteY4" fmla="*/ 5419166 h 5419166"/>
                      <a:gd name="connsiteX5" fmla="*/ 0 w 3585888"/>
                      <a:gd name="connsiteY5" fmla="*/ 184888 h 5419166"/>
                      <a:gd name="connsiteX6" fmla="*/ 184888 w 3585888"/>
                      <a:gd name="connsiteY6" fmla="*/ 0 h 5419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888" h="5419166">
                        <a:moveTo>
                          <a:pt x="184888" y="0"/>
                        </a:moveTo>
                        <a:lnTo>
                          <a:pt x="3401000" y="0"/>
                        </a:lnTo>
                        <a:cubicBezTo>
                          <a:pt x="3503111" y="0"/>
                          <a:pt x="3585888" y="82777"/>
                          <a:pt x="3585888" y="184888"/>
                        </a:cubicBezTo>
                        <a:lnTo>
                          <a:pt x="3585888" y="5419166"/>
                        </a:lnTo>
                        <a:lnTo>
                          <a:pt x="0" y="5419166"/>
                        </a:lnTo>
                        <a:lnTo>
                          <a:pt x="0" y="184888"/>
                        </a:lnTo>
                        <a:cubicBezTo>
                          <a:pt x="0" y="82777"/>
                          <a:pt x="82777" y="0"/>
                          <a:pt x="184888" y="0"/>
                        </a:cubicBezTo>
                        <a:close/>
                      </a:path>
                    </a:pathLst>
                  </a:custGeom>
                  <a:solidFill>
                    <a:srgbClr val="FFFFFF"/>
                  </a:solidFill>
                  <a:ln w="6350">
                    <a:solidFill>
                      <a:srgbClr val="8A8A8A"/>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19" name="Pentagon 18"/>
                  <p:cNvSpPr/>
                  <p:nvPr/>
                </p:nvSpPr>
                <p:spPr>
                  <a:xfrm rot="10800000" flipV="1">
                    <a:off x="1884414" y="1582514"/>
                    <a:ext cx="4255760" cy="927703"/>
                  </a:xfrm>
                  <a:prstGeom prst="homePlate">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grpSp>
            <p:sp>
              <p:nvSpPr>
                <p:cNvPr id="17" name="Rectangle 16"/>
                <p:cNvSpPr/>
                <p:nvPr/>
              </p:nvSpPr>
              <p:spPr>
                <a:xfrm>
                  <a:off x="1607832" y="4358788"/>
                  <a:ext cx="1605500" cy="674739"/>
                </a:xfrm>
                <a:prstGeom prst="rect">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grpSp>
          <p:grpSp>
            <p:nvGrpSpPr>
              <p:cNvPr id="10" name="Group 9"/>
              <p:cNvGrpSpPr/>
              <p:nvPr/>
            </p:nvGrpSpPr>
            <p:grpSpPr>
              <a:xfrm>
                <a:off x="9144720" y="2175054"/>
                <a:ext cx="1943523" cy="3005440"/>
                <a:chOff x="9144720" y="2175054"/>
                <a:chExt cx="1943523" cy="3005440"/>
              </a:xfrm>
            </p:grpSpPr>
            <p:sp>
              <p:nvSpPr>
                <p:cNvPr id="11" name="TextBox 10"/>
                <p:cNvSpPr txBox="1"/>
                <p:nvPr/>
              </p:nvSpPr>
              <p:spPr>
                <a:xfrm>
                  <a:off x="9850931" y="2175054"/>
                  <a:ext cx="531105" cy="474678"/>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04</a:t>
                  </a:r>
                  <a:endParaRPr lang="en-US" sz="2800" dirty="0">
                    <a:solidFill>
                      <a:schemeClr val="bg1"/>
                    </a:solidFill>
                    <a:latin typeface="Arial" panose="020B0604020202020204" pitchFamily="34" charset="0"/>
                    <a:cs typeface="Arial" panose="020B0604020202020204" pitchFamily="34" charset="0"/>
                  </a:endParaRPr>
                </a:p>
              </p:txBody>
            </p:sp>
            <p:grpSp>
              <p:nvGrpSpPr>
                <p:cNvPr id="12" name="Group 11"/>
                <p:cNvGrpSpPr/>
                <p:nvPr/>
              </p:nvGrpSpPr>
              <p:grpSpPr>
                <a:xfrm>
                  <a:off x="9144720" y="2813904"/>
                  <a:ext cx="1943523" cy="1642382"/>
                  <a:chOff x="414707" y="3860221"/>
                  <a:chExt cx="2047095" cy="1729910"/>
                </a:xfrm>
              </p:grpSpPr>
              <p:sp>
                <p:nvSpPr>
                  <p:cNvPr id="14" name="TextBox 13"/>
                  <p:cNvSpPr txBox="1"/>
                  <p:nvPr/>
                </p:nvSpPr>
                <p:spPr>
                  <a:xfrm>
                    <a:off x="535903" y="3860221"/>
                    <a:ext cx="1804707" cy="499976"/>
                  </a:xfrm>
                  <a:prstGeom prst="rect">
                    <a:avLst/>
                  </a:prstGeom>
                  <a:noFill/>
                </p:spPr>
                <p:txBody>
                  <a:bodyPr wrap="square" rtlCol="0">
                    <a:spAutoFit/>
                  </a:bodyPr>
                  <a:lstStyle/>
                  <a:p>
                    <a:pPr algn="ctr"/>
                    <a:r>
                      <a:rPr lang="en-US" sz="2800" dirty="0">
                        <a:solidFill>
                          <a:schemeClr val="tx1">
                            <a:lumMod val="50000"/>
                            <a:lumOff val="50000"/>
                          </a:schemeClr>
                        </a:solidFill>
                        <a:latin typeface="Arial" panose="020B0604020202020204" pitchFamily="34" charset="0"/>
                        <a:cs typeface="Arial" panose="020B0604020202020204" pitchFamily="34" charset="0"/>
                      </a:rPr>
                      <a:t>Business</a:t>
                    </a:r>
                  </a:p>
                </p:txBody>
              </p:sp>
              <p:sp>
                <p:nvSpPr>
                  <p:cNvPr id="15" name="Rectangle 14"/>
                  <p:cNvSpPr/>
                  <p:nvPr/>
                </p:nvSpPr>
                <p:spPr>
                  <a:xfrm>
                    <a:off x="414707" y="4472537"/>
                    <a:ext cx="2047095" cy="1117594"/>
                  </a:xfrm>
                  <a:prstGeom prst="rect">
                    <a:avLst/>
                  </a:prstGeom>
                </p:spPr>
                <p:txBody>
                  <a:bodyPr wrap="square">
                    <a:spAutoFit/>
                  </a:bodyPr>
                  <a:lstStyle/>
                  <a:p>
                    <a:pPr algn="ctr"/>
                    <a:r>
                      <a:rPr lang="en-US" sz="1400" dirty="0">
                        <a:solidFill>
                          <a:schemeClr val="bg1">
                            <a:lumMod val="65000"/>
                          </a:schemeClr>
                        </a:solidFill>
                        <a:latin typeface="Arial" panose="020B0604020202020204" pitchFamily="34" charset="0"/>
                        <a:cs typeface="Arial" panose="020B0604020202020204" pitchFamily="34" charset="0"/>
                      </a:rPr>
                      <a:t>It helps us to improve and optimize the ways we do business by making data-driven decisions.</a:t>
                    </a:r>
                  </a:p>
                </p:txBody>
              </p:sp>
            </p:grpSp>
            <p:sp>
              <p:nvSpPr>
                <p:cNvPr id="13" name="Freeform 12"/>
                <p:cNvSpPr/>
                <p:nvPr/>
              </p:nvSpPr>
              <p:spPr>
                <a:xfrm rot="12038096">
                  <a:off x="9850276" y="4643401"/>
                  <a:ext cx="532412" cy="537093"/>
                </a:xfrm>
                <a:custGeom>
                  <a:avLst/>
                  <a:gdLst>
                    <a:gd name="connsiteX0" fmla="*/ 475472 w 532412"/>
                    <a:gd name="connsiteY0" fmla="*/ 39693 h 537093"/>
                    <a:gd name="connsiteX1" fmla="*/ 19304 w 532412"/>
                    <a:gd name="connsiteY1" fmla="*/ 211473 h 537093"/>
                    <a:gd name="connsiteX2" fmla="*/ 10302 w 532412"/>
                    <a:gd name="connsiteY2" fmla="*/ 207395 h 537093"/>
                    <a:gd name="connsiteX3" fmla="*/ 450 w 532412"/>
                    <a:gd name="connsiteY3" fmla="*/ 181233 h 537093"/>
                    <a:gd name="connsiteX4" fmla="*/ 4527 w 532412"/>
                    <a:gd name="connsiteY4" fmla="*/ 172230 h 537093"/>
                    <a:gd name="connsiteX5" fmla="*/ 460695 w 532412"/>
                    <a:gd name="connsiteY5" fmla="*/ 450 h 537093"/>
                    <a:gd name="connsiteX6" fmla="*/ 469699 w 532412"/>
                    <a:gd name="connsiteY6" fmla="*/ 4527 h 537093"/>
                    <a:gd name="connsiteX7" fmla="*/ 479551 w 532412"/>
                    <a:gd name="connsiteY7" fmla="*/ 30689 h 537093"/>
                    <a:gd name="connsiteX8" fmla="*/ 475472 w 532412"/>
                    <a:gd name="connsiteY8" fmla="*/ 39693 h 537093"/>
                    <a:gd name="connsiteX9" fmla="*/ 419104 w 532412"/>
                    <a:gd name="connsiteY9" fmla="*/ 175426 h 537093"/>
                    <a:gd name="connsiteX10" fmla="*/ 384537 w 532412"/>
                    <a:gd name="connsiteY10" fmla="*/ 188443 h 537093"/>
                    <a:gd name="connsiteX11" fmla="*/ 372640 w 532412"/>
                    <a:gd name="connsiteY11" fmla="*/ 183055 h 537093"/>
                    <a:gd name="connsiteX12" fmla="*/ 343758 w 532412"/>
                    <a:gd name="connsiteY12" fmla="*/ 106359 h 537093"/>
                    <a:gd name="connsiteX13" fmla="*/ 349146 w 532412"/>
                    <a:gd name="connsiteY13" fmla="*/ 94462 h 537093"/>
                    <a:gd name="connsiteX14" fmla="*/ 383714 w 532412"/>
                    <a:gd name="connsiteY14" fmla="*/ 81445 h 537093"/>
                    <a:gd name="connsiteX15" fmla="*/ 395611 w 532412"/>
                    <a:gd name="connsiteY15" fmla="*/ 86833 h 537093"/>
                    <a:gd name="connsiteX16" fmla="*/ 424492 w 532412"/>
                    <a:gd name="connsiteY16" fmla="*/ 163529 h 537093"/>
                    <a:gd name="connsiteX17" fmla="*/ 419104 w 532412"/>
                    <a:gd name="connsiteY17" fmla="*/ 175426 h 537093"/>
                    <a:gd name="connsiteX18" fmla="*/ 505730 w 532412"/>
                    <a:gd name="connsiteY18" fmla="*/ 169634 h 537093"/>
                    <a:gd name="connsiteX19" fmla="*/ 471163 w 532412"/>
                    <a:gd name="connsiteY19" fmla="*/ 182651 h 537093"/>
                    <a:gd name="connsiteX20" fmla="*/ 459266 w 532412"/>
                    <a:gd name="connsiteY20" fmla="*/ 177263 h 537093"/>
                    <a:gd name="connsiteX21" fmla="*/ 421536 w 532412"/>
                    <a:gd name="connsiteY21" fmla="*/ 77070 h 537093"/>
                    <a:gd name="connsiteX22" fmla="*/ 426924 w 532412"/>
                    <a:gd name="connsiteY22" fmla="*/ 65173 h 537093"/>
                    <a:gd name="connsiteX23" fmla="*/ 461492 w 532412"/>
                    <a:gd name="connsiteY23" fmla="*/ 52156 h 537093"/>
                    <a:gd name="connsiteX24" fmla="*/ 473389 w 532412"/>
                    <a:gd name="connsiteY24" fmla="*/ 57544 h 537093"/>
                    <a:gd name="connsiteX25" fmla="*/ 511118 w 532412"/>
                    <a:gd name="connsiteY25" fmla="*/ 157737 h 537093"/>
                    <a:gd name="connsiteX26" fmla="*/ 505730 w 532412"/>
                    <a:gd name="connsiteY26" fmla="*/ 169634 h 537093"/>
                    <a:gd name="connsiteX27" fmla="*/ 359937 w 532412"/>
                    <a:gd name="connsiteY27" fmla="*/ 254137 h 537093"/>
                    <a:gd name="connsiteX28" fmla="*/ 325370 w 532412"/>
                    <a:gd name="connsiteY28" fmla="*/ 267154 h 537093"/>
                    <a:gd name="connsiteX29" fmla="*/ 313473 w 532412"/>
                    <a:gd name="connsiteY29" fmla="*/ 261766 h 537093"/>
                    <a:gd name="connsiteX30" fmla="*/ 265980 w 532412"/>
                    <a:gd name="connsiteY30" fmla="*/ 135648 h 537093"/>
                    <a:gd name="connsiteX31" fmla="*/ 271368 w 532412"/>
                    <a:gd name="connsiteY31" fmla="*/ 123751 h 537093"/>
                    <a:gd name="connsiteX32" fmla="*/ 305936 w 532412"/>
                    <a:gd name="connsiteY32" fmla="*/ 110734 h 537093"/>
                    <a:gd name="connsiteX33" fmla="*/ 317833 w 532412"/>
                    <a:gd name="connsiteY33" fmla="*/ 116122 h 537093"/>
                    <a:gd name="connsiteX34" fmla="*/ 365325 w 532412"/>
                    <a:gd name="connsiteY34" fmla="*/ 242240 h 537093"/>
                    <a:gd name="connsiteX35" fmla="*/ 359937 w 532412"/>
                    <a:gd name="connsiteY35" fmla="*/ 254137 h 537093"/>
                    <a:gd name="connsiteX36" fmla="*/ 317549 w 532412"/>
                    <a:gd name="connsiteY36" fmla="*/ 377408 h 537093"/>
                    <a:gd name="connsiteX37" fmla="*/ 282981 w 532412"/>
                    <a:gd name="connsiteY37" fmla="*/ 390425 h 537093"/>
                    <a:gd name="connsiteX38" fmla="*/ 271084 w 532412"/>
                    <a:gd name="connsiteY38" fmla="*/ 385037 h 537093"/>
                    <a:gd name="connsiteX39" fmla="*/ 188201 w 532412"/>
                    <a:gd name="connsiteY39" fmla="*/ 164937 h 537093"/>
                    <a:gd name="connsiteX40" fmla="*/ 193589 w 532412"/>
                    <a:gd name="connsiteY40" fmla="*/ 153040 h 537093"/>
                    <a:gd name="connsiteX41" fmla="*/ 228157 w 532412"/>
                    <a:gd name="connsiteY41" fmla="*/ 140023 h 537093"/>
                    <a:gd name="connsiteX42" fmla="*/ 240054 w 532412"/>
                    <a:gd name="connsiteY42" fmla="*/ 145411 h 537093"/>
                    <a:gd name="connsiteX43" fmla="*/ 322937 w 532412"/>
                    <a:gd name="connsiteY43" fmla="*/ 365511 h 537093"/>
                    <a:gd name="connsiteX44" fmla="*/ 317549 w 532412"/>
                    <a:gd name="connsiteY44" fmla="*/ 377408 h 537093"/>
                    <a:gd name="connsiteX45" fmla="*/ 170840 w 532412"/>
                    <a:gd name="connsiteY45" fmla="*/ 459481 h 537093"/>
                    <a:gd name="connsiteX46" fmla="*/ 136273 w 532412"/>
                    <a:gd name="connsiteY46" fmla="*/ 472498 h 537093"/>
                    <a:gd name="connsiteX47" fmla="*/ 124376 w 532412"/>
                    <a:gd name="connsiteY47" fmla="*/ 467110 h 537093"/>
                    <a:gd name="connsiteX48" fmla="*/ 32645 w 532412"/>
                    <a:gd name="connsiteY48" fmla="*/ 223515 h 537093"/>
                    <a:gd name="connsiteX49" fmla="*/ 38033 w 532412"/>
                    <a:gd name="connsiteY49" fmla="*/ 211618 h 537093"/>
                    <a:gd name="connsiteX50" fmla="*/ 72600 w 532412"/>
                    <a:gd name="connsiteY50" fmla="*/ 198601 h 537093"/>
                    <a:gd name="connsiteX51" fmla="*/ 84497 w 532412"/>
                    <a:gd name="connsiteY51" fmla="*/ 203989 h 537093"/>
                    <a:gd name="connsiteX52" fmla="*/ 176228 w 532412"/>
                    <a:gd name="connsiteY52" fmla="*/ 447584 h 537093"/>
                    <a:gd name="connsiteX53" fmla="*/ 170840 w 532412"/>
                    <a:gd name="connsiteY53" fmla="*/ 459481 h 537093"/>
                    <a:gd name="connsiteX54" fmla="*/ 261432 w 532412"/>
                    <a:gd name="connsiteY54" fmla="*/ 464220 h 537093"/>
                    <a:gd name="connsiteX55" fmla="*/ 226865 w 532412"/>
                    <a:gd name="connsiteY55" fmla="*/ 477237 h 537093"/>
                    <a:gd name="connsiteX56" fmla="*/ 214968 w 532412"/>
                    <a:gd name="connsiteY56" fmla="*/ 471849 h 537093"/>
                    <a:gd name="connsiteX57" fmla="*/ 110423 w 532412"/>
                    <a:gd name="connsiteY57" fmla="*/ 194226 h 537093"/>
                    <a:gd name="connsiteX58" fmla="*/ 115811 w 532412"/>
                    <a:gd name="connsiteY58" fmla="*/ 182329 h 537093"/>
                    <a:gd name="connsiteX59" fmla="*/ 150378 w 532412"/>
                    <a:gd name="connsiteY59" fmla="*/ 169312 h 537093"/>
                    <a:gd name="connsiteX60" fmla="*/ 162275 w 532412"/>
                    <a:gd name="connsiteY60" fmla="*/ 174700 h 537093"/>
                    <a:gd name="connsiteX61" fmla="*/ 266820 w 532412"/>
                    <a:gd name="connsiteY61" fmla="*/ 452323 h 537093"/>
                    <a:gd name="connsiteX62" fmla="*/ 261432 w 532412"/>
                    <a:gd name="connsiteY62" fmla="*/ 464220 h 537093"/>
                    <a:gd name="connsiteX63" fmla="*/ 268153 w 532412"/>
                    <a:gd name="connsiteY63" fmla="*/ 535395 h 537093"/>
                    <a:gd name="connsiteX64" fmla="*/ 234193 w 532412"/>
                    <a:gd name="connsiteY64" fmla="*/ 520015 h 537093"/>
                    <a:gd name="connsiteX65" fmla="*/ 233627 w 532412"/>
                    <a:gd name="connsiteY65" fmla="*/ 516533 h 537093"/>
                    <a:gd name="connsiteX66" fmla="*/ 195327 w 532412"/>
                    <a:gd name="connsiteY66" fmla="*/ 516533 h 537093"/>
                    <a:gd name="connsiteX67" fmla="*/ 194961 w 532412"/>
                    <a:gd name="connsiteY67" fmla="*/ 518073 h 537093"/>
                    <a:gd name="connsiteX68" fmla="*/ 180237 w 532412"/>
                    <a:gd name="connsiteY68" fmla="*/ 531868 h 537093"/>
                    <a:gd name="connsiteX69" fmla="*/ 146277 w 532412"/>
                    <a:gd name="connsiteY69" fmla="*/ 516488 h 537093"/>
                    <a:gd name="connsiteX70" fmla="*/ 161657 w 532412"/>
                    <a:gd name="connsiteY70" fmla="*/ 482528 h 537093"/>
                    <a:gd name="connsiteX71" fmla="*/ 195618 w 532412"/>
                    <a:gd name="connsiteY71" fmla="*/ 497908 h 537093"/>
                    <a:gd name="connsiteX72" fmla="*/ 195848 w 532412"/>
                    <a:gd name="connsiteY72" fmla="*/ 499327 h 537093"/>
                    <a:gd name="connsiteX73" fmla="*/ 235221 w 532412"/>
                    <a:gd name="connsiteY73" fmla="*/ 499327 h 537093"/>
                    <a:gd name="connsiteX74" fmla="*/ 240700 w 532412"/>
                    <a:gd name="connsiteY74" fmla="*/ 491609 h 537093"/>
                    <a:gd name="connsiteX75" fmla="*/ 249573 w 532412"/>
                    <a:gd name="connsiteY75" fmla="*/ 486055 h 537093"/>
                    <a:gd name="connsiteX76" fmla="*/ 259906 w 532412"/>
                    <a:gd name="connsiteY76" fmla="*/ 484377 h 537093"/>
                    <a:gd name="connsiteX77" fmla="*/ 269702 w 532412"/>
                    <a:gd name="connsiteY77" fmla="*/ 486703 h 537093"/>
                    <a:gd name="connsiteX78" fmla="*/ 299839 w 532412"/>
                    <a:gd name="connsiteY78" fmla="*/ 450073 h 537093"/>
                    <a:gd name="connsiteX79" fmla="*/ 297440 w 532412"/>
                    <a:gd name="connsiteY79" fmla="*/ 446244 h 537093"/>
                    <a:gd name="connsiteX80" fmla="*/ 312821 w 532412"/>
                    <a:gd name="connsiteY80" fmla="*/ 412283 h 537093"/>
                    <a:gd name="connsiteX81" fmla="*/ 317982 w 532412"/>
                    <a:gd name="connsiteY81" fmla="*/ 410912 h 537093"/>
                    <a:gd name="connsiteX82" fmla="*/ 318914 w 532412"/>
                    <a:gd name="connsiteY82" fmla="*/ 410857 h 537093"/>
                    <a:gd name="connsiteX83" fmla="*/ 343895 w 532412"/>
                    <a:gd name="connsiteY83" fmla="*/ 321268 h 537093"/>
                    <a:gd name="connsiteX84" fmla="*/ 337458 w 532412"/>
                    <a:gd name="connsiteY84" fmla="*/ 316698 h 537093"/>
                    <a:gd name="connsiteX85" fmla="*/ 331904 w 532412"/>
                    <a:gd name="connsiteY85" fmla="*/ 307825 h 537093"/>
                    <a:gd name="connsiteX86" fmla="*/ 347284 w 532412"/>
                    <a:gd name="connsiteY86" fmla="*/ 273865 h 537093"/>
                    <a:gd name="connsiteX87" fmla="*/ 357616 w 532412"/>
                    <a:gd name="connsiteY87" fmla="*/ 272188 h 537093"/>
                    <a:gd name="connsiteX88" fmla="*/ 362455 w 532412"/>
                    <a:gd name="connsiteY88" fmla="*/ 273336 h 537093"/>
                    <a:gd name="connsiteX89" fmla="*/ 390963 w 532412"/>
                    <a:gd name="connsiteY89" fmla="*/ 221165 h 537093"/>
                    <a:gd name="connsiteX90" fmla="*/ 389294 w 532412"/>
                    <a:gd name="connsiteY90" fmla="*/ 218498 h 537093"/>
                    <a:gd name="connsiteX91" fmla="*/ 404674 w 532412"/>
                    <a:gd name="connsiteY91" fmla="*/ 184538 h 537093"/>
                    <a:gd name="connsiteX92" fmla="*/ 433079 w 532412"/>
                    <a:gd name="connsiteY92" fmla="*/ 191046 h 537093"/>
                    <a:gd name="connsiteX93" fmla="*/ 437999 w 532412"/>
                    <a:gd name="connsiteY93" fmla="*/ 198903 h 537093"/>
                    <a:gd name="connsiteX94" fmla="*/ 482575 w 532412"/>
                    <a:gd name="connsiteY94" fmla="*/ 206255 h 537093"/>
                    <a:gd name="connsiteX95" fmla="*/ 487880 w 532412"/>
                    <a:gd name="connsiteY95" fmla="*/ 198782 h 537093"/>
                    <a:gd name="connsiteX96" fmla="*/ 496753 w 532412"/>
                    <a:gd name="connsiteY96" fmla="*/ 193227 h 537093"/>
                    <a:gd name="connsiteX97" fmla="*/ 530714 w 532412"/>
                    <a:gd name="connsiteY97" fmla="*/ 208607 h 537093"/>
                    <a:gd name="connsiteX98" fmla="*/ 515333 w 532412"/>
                    <a:gd name="connsiteY98" fmla="*/ 242567 h 537093"/>
                    <a:gd name="connsiteX99" fmla="*/ 481373 w 532412"/>
                    <a:gd name="connsiteY99" fmla="*/ 227187 h 537093"/>
                    <a:gd name="connsiteX100" fmla="*/ 480757 w 532412"/>
                    <a:gd name="connsiteY100" fmla="*/ 223394 h 537093"/>
                    <a:gd name="connsiteX101" fmla="*/ 438833 w 532412"/>
                    <a:gd name="connsiteY101" fmla="*/ 216480 h 537093"/>
                    <a:gd name="connsiteX102" fmla="*/ 437978 w 532412"/>
                    <a:gd name="connsiteY102" fmla="*/ 220083 h 537093"/>
                    <a:gd name="connsiteX103" fmla="*/ 423254 w 532412"/>
                    <a:gd name="connsiteY103" fmla="*/ 233878 h 537093"/>
                    <a:gd name="connsiteX104" fmla="*/ 412921 w 532412"/>
                    <a:gd name="connsiteY104" fmla="*/ 235556 h 537093"/>
                    <a:gd name="connsiteX105" fmla="*/ 403880 w 532412"/>
                    <a:gd name="connsiteY105" fmla="*/ 233410 h 537093"/>
                    <a:gd name="connsiteX106" fmla="*/ 377039 w 532412"/>
                    <a:gd name="connsiteY106" fmla="*/ 282529 h 537093"/>
                    <a:gd name="connsiteX107" fmla="*/ 381244 w 532412"/>
                    <a:gd name="connsiteY107" fmla="*/ 289245 h 537093"/>
                    <a:gd name="connsiteX108" fmla="*/ 365864 w 532412"/>
                    <a:gd name="connsiteY108" fmla="*/ 323206 h 537093"/>
                    <a:gd name="connsiteX109" fmla="*/ 360846 w 532412"/>
                    <a:gd name="connsiteY109" fmla="*/ 324539 h 537093"/>
                    <a:gd name="connsiteX110" fmla="*/ 335665 w 532412"/>
                    <a:gd name="connsiteY110" fmla="*/ 414842 h 537093"/>
                    <a:gd name="connsiteX111" fmla="*/ 341226 w 532412"/>
                    <a:gd name="connsiteY111" fmla="*/ 418790 h 537093"/>
                    <a:gd name="connsiteX112" fmla="*/ 346781 w 532412"/>
                    <a:gd name="connsiteY112" fmla="*/ 427663 h 537093"/>
                    <a:gd name="connsiteX113" fmla="*/ 331401 w 532412"/>
                    <a:gd name="connsiteY113" fmla="*/ 461624 h 537093"/>
                    <a:gd name="connsiteX114" fmla="*/ 321068 w 532412"/>
                    <a:gd name="connsiteY114" fmla="*/ 463301 h 537093"/>
                    <a:gd name="connsiteX115" fmla="*/ 312844 w 532412"/>
                    <a:gd name="connsiteY115" fmla="*/ 461349 h 537093"/>
                    <a:gd name="connsiteX116" fmla="*/ 281947 w 532412"/>
                    <a:gd name="connsiteY116" fmla="*/ 498901 h 537093"/>
                    <a:gd name="connsiteX117" fmla="*/ 283533 w 532412"/>
                    <a:gd name="connsiteY117" fmla="*/ 501435 h 537093"/>
                    <a:gd name="connsiteX118" fmla="*/ 268153 w 532412"/>
                    <a:gd name="connsiteY118" fmla="*/ 535395 h 53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532412" h="537093">
                      <a:moveTo>
                        <a:pt x="475472" y="39693"/>
                      </a:moveTo>
                      <a:lnTo>
                        <a:pt x="19304" y="211473"/>
                      </a:lnTo>
                      <a:cubicBezTo>
                        <a:pt x="15692" y="212833"/>
                        <a:pt x="11662" y="211007"/>
                        <a:pt x="10302" y="207395"/>
                      </a:cubicBezTo>
                      <a:lnTo>
                        <a:pt x="450" y="181233"/>
                      </a:lnTo>
                      <a:cubicBezTo>
                        <a:pt x="-910" y="177621"/>
                        <a:pt x="914" y="173590"/>
                        <a:pt x="4527" y="172230"/>
                      </a:cubicBezTo>
                      <a:lnTo>
                        <a:pt x="460695" y="450"/>
                      </a:lnTo>
                      <a:cubicBezTo>
                        <a:pt x="464307" y="-910"/>
                        <a:pt x="468339" y="915"/>
                        <a:pt x="469699" y="4527"/>
                      </a:cubicBezTo>
                      <a:lnTo>
                        <a:pt x="479551" y="30689"/>
                      </a:lnTo>
                      <a:cubicBezTo>
                        <a:pt x="480911" y="34301"/>
                        <a:pt x="479085" y="38333"/>
                        <a:pt x="475472" y="39693"/>
                      </a:cubicBezTo>
                      <a:close/>
                      <a:moveTo>
                        <a:pt x="419104" y="175426"/>
                      </a:moveTo>
                      <a:lnTo>
                        <a:pt x="384537" y="188443"/>
                      </a:lnTo>
                      <a:cubicBezTo>
                        <a:pt x="379764" y="190241"/>
                        <a:pt x="374437" y="187828"/>
                        <a:pt x="372640" y="183055"/>
                      </a:cubicBezTo>
                      <a:lnTo>
                        <a:pt x="343758" y="106359"/>
                      </a:lnTo>
                      <a:cubicBezTo>
                        <a:pt x="341961" y="101586"/>
                        <a:pt x="344373" y="96259"/>
                        <a:pt x="349146" y="94462"/>
                      </a:cubicBezTo>
                      <a:lnTo>
                        <a:pt x="383714" y="81445"/>
                      </a:lnTo>
                      <a:cubicBezTo>
                        <a:pt x="388486" y="79648"/>
                        <a:pt x="393813" y="82060"/>
                        <a:pt x="395611" y="86833"/>
                      </a:cubicBezTo>
                      <a:lnTo>
                        <a:pt x="424492" y="163529"/>
                      </a:lnTo>
                      <a:cubicBezTo>
                        <a:pt x="426290" y="168302"/>
                        <a:pt x="423877" y="173629"/>
                        <a:pt x="419104" y="175426"/>
                      </a:cubicBezTo>
                      <a:close/>
                      <a:moveTo>
                        <a:pt x="505730" y="169634"/>
                      </a:moveTo>
                      <a:lnTo>
                        <a:pt x="471163" y="182651"/>
                      </a:lnTo>
                      <a:cubicBezTo>
                        <a:pt x="466390" y="184448"/>
                        <a:pt x="461063" y="182035"/>
                        <a:pt x="459266" y="177263"/>
                      </a:cubicBezTo>
                      <a:lnTo>
                        <a:pt x="421536" y="77070"/>
                      </a:lnTo>
                      <a:cubicBezTo>
                        <a:pt x="419739" y="72297"/>
                        <a:pt x="422152" y="66970"/>
                        <a:pt x="426924" y="65173"/>
                      </a:cubicBezTo>
                      <a:lnTo>
                        <a:pt x="461492" y="52156"/>
                      </a:lnTo>
                      <a:cubicBezTo>
                        <a:pt x="466264" y="50359"/>
                        <a:pt x="471591" y="52771"/>
                        <a:pt x="473389" y="57544"/>
                      </a:cubicBezTo>
                      <a:lnTo>
                        <a:pt x="511118" y="157737"/>
                      </a:lnTo>
                      <a:cubicBezTo>
                        <a:pt x="512916" y="162509"/>
                        <a:pt x="510503" y="167836"/>
                        <a:pt x="505730" y="169634"/>
                      </a:cubicBezTo>
                      <a:close/>
                      <a:moveTo>
                        <a:pt x="359937" y="254137"/>
                      </a:moveTo>
                      <a:lnTo>
                        <a:pt x="325370" y="267154"/>
                      </a:lnTo>
                      <a:cubicBezTo>
                        <a:pt x="320597" y="268952"/>
                        <a:pt x="315270" y="266539"/>
                        <a:pt x="313473" y="261766"/>
                      </a:cubicBezTo>
                      <a:lnTo>
                        <a:pt x="265980" y="135648"/>
                      </a:lnTo>
                      <a:cubicBezTo>
                        <a:pt x="264183" y="130875"/>
                        <a:pt x="266595" y="125548"/>
                        <a:pt x="271368" y="123751"/>
                      </a:cubicBezTo>
                      <a:lnTo>
                        <a:pt x="305936" y="110734"/>
                      </a:lnTo>
                      <a:cubicBezTo>
                        <a:pt x="310708" y="108937"/>
                        <a:pt x="316035" y="111349"/>
                        <a:pt x="317833" y="116122"/>
                      </a:cubicBezTo>
                      <a:lnTo>
                        <a:pt x="365325" y="242240"/>
                      </a:lnTo>
                      <a:cubicBezTo>
                        <a:pt x="367122" y="247013"/>
                        <a:pt x="364710" y="252340"/>
                        <a:pt x="359937" y="254137"/>
                      </a:cubicBezTo>
                      <a:close/>
                      <a:moveTo>
                        <a:pt x="317549" y="377408"/>
                      </a:moveTo>
                      <a:lnTo>
                        <a:pt x="282981" y="390425"/>
                      </a:lnTo>
                      <a:cubicBezTo>
                        <a:pt x="278209" y="392222"/>
                        <a:pt x="272882" y="389810"/>
                        <a:pt x="271084" y="385037"/>
                      </a:cubicBezTo>
                      <a:lnTo>
                        <a:pt x="188201" y="164937"/>
                      </a:lnTo>
                      <a:cubicBezTo>
                        <a:pt x="186404" y="160165"/>
                        <a:pt x="188816" y="154838"/>
                        <a:pt x="193589" y="153040"/>
                      </a:cubicBezTo>
                      <a:lnTo>
                        <a:pt x="228157" y="140023"/>
                      </a:lnTo>
                      <a:cubicBezTo>
                        <a:pt x="232929" y="138226"/>
                        <a:pt x="238256" y="140639"/>
                        <a:pt x="240054" y="145411"/>
                      </a:cubicBezTo>
                      <a:lnTo>
                        <a:pt x="322937" y="365511"/>
                      </a:lnTo>
                      <a:cubicBezTo>
                        <a:pt x="324734" y="370284"/>
                        <a:pt x="322322" y="375611"/>
                        <a:pt x="317549" y="377408"/>
                      </a:cubicBezTo>
                      <a:close/>
                      <a:moveTo>
                        <a:pt x="170840" y="459481"/>
                      </a:moveTo>
                      <a:lnTo>
                        <a:pt x="136273" y="472498"/>
                      </a:lnTo>
                      <a:cubicBezTo>
                        <a:pt x="131500" y="474296"/>
                        <a:pt x="126173" y="471883"/>
                        <a:pt x="124376" y="467110"/>
                      </a:cubicBezTo>
                      <a:lnTo>
                        <a:pt x="32645" y="223515"/>
                      </a:lnTo>
                      <a:cubicBezTo>
                        <a:pt x="30848" y="218743"/>
                        <a:pt x="33260" y="213416"/>
                        <a:pt x="38033" y="211618"/>
                      </a:cubicBezTo>
                      <a:lnTo>
                        <a:pt x="72600" y="198601"/>
                      </a:lnTo>
                      <a:cubicBezTo>
                        <a:pt x="77373" y="196804"/>
                        <a:pt x="82700" y="199216"/>
                        <a:pt x="84497" y="203989"/>
                      </a:cubicBezTo>
                      <a:lnTo>
                        <a:pt x="176228" y="447584"/>
                      </a:lnTo>
                      <a:cubicBezTo>
                        <a:pt x="178026" y="452357"/>
                        <a:pt x="175613" y="457684"/>
                        <a:pt x="170840" y="459481"/>
                      </a:cubicBezTo>
                      <a:close/>
                      <a:moveTo>
                        <a:pt x="261432" y="464220"/>
                      </a:moveTo>
                      <a:lnTo>
                        <a:pt x="226865" y="477237"/>
                      </a:lnTo>
                      <a:cubicBezTo>
                        <a:pt x="222092" y="479035"/>
                        <a:pt x="216765" y="476622"/>
                        <a:pt x="214968" y="471849"/>
                      </a:cubicBezTo>
                      <a:lnTo>
                        <a:pt x="110423" y="194226"/>
                      </a:lnTo>
                      <a:cubicBezTo>
                        <a:pt x="108626" y="189454"/>
                        <a:pt x="111038" y="184127"/>
                        <a:pt x="115811" y="182329"/>
                      </a:cubicBezTo>
                      <a:lnTo>
                        <a:pt x="150378" y="169312"/>
                      </a:lnTo>
                      <a:cubicBezTo>
                        <a:pt x="155151" y="167515"/>
                        <a:pt x="160478" y="169928"/>
                        <a:pt x="162275" y="174700"/>
                      </a:cubicBezTo>
                      <a:lnTo>
                        <a:pt x="266820" y="452323"/>
                      </a:lnTo>
                      <a:cubicBezTo>
                        <a:pt x="268618" y="457096"/>
                        <a:pt x="266205" y="462423"/>
                        <a:pt x="261432" y="464220"/>
                      </a:cubicBezTo>
                      <a:close/>
                      <a:moveTo>
                        <a:pt x="268153" y="535395"/>
                      </a:moveTo>
                      <a:cubicBezTo>
                        <a:pt x="254528" y="540525"/>
                        <a:pt x="239323" y="533640"/>
                        <a:pt x="234193" y="520015"/>
                      </a:cubicBezTo>
                      <a:lnTo>
                        <a:pt x="233627" y="516533"/>
                      </a:lnTo>
                      <a:lnTo>
                        <a:pt x="195327" y="516533"/>
                      </a:lnTo>
                      <a:lnTo>
                        <a:pt x="194961" y="518073"/>
                      </a:lnTo>
                      <a:cubicBezTo>
                        <a:pt x="192178" y="524219"/>
                        <a:pt x="187050" y="529303"/>
                        <a:pt x="180237" y="531868"/>
                      </a:cubicBezTo>
                      <a:cubicBezTo>
                        <a:pt x="166612" y="536999"/>
                        <a:pt x="151408" y="530113"/>
                        <a:pt x="146277" y="516488"/>
                      </a:cubicBezTo>
                      <a:cubicBezTo>
                        <a:pt x="141147" y="502863"/>
                        <a:pt x="148032" y="487659"/>
                        <a:pt x="161657" y="482528"/>
                      </a:cubicBezTo>
                      <a:cubicBezTo>
                        <a:pt x="175282" y="477397"/>
                        <a:pt x="190487" y="484283"/>
                        <a:pt x="195618" y="497908"/>
                      </a:cubicBezTo>
                      <a:lnTo>
                        <a:pt x="195848" y="499327"/>
                      </a:lnTo>
                      <a:lnTo>
                        <a:pt x="235221" y="499327"/>
                      </a:lnTo>
                      <a:lnTo>
                        <a:pt x="240700" y="491609"/>
                      </a:lnTo>
                      <a:cubicBezTo>
                        <a:pt x="243182" y="489249"/>
                        <a:pt x="246167" y="487337"/>
                        <a:pt x="249573" y="486055"/>
                      </a:cubicBezTo>
                      <a:cubicBezTo>
                        <a:pt x="252980" y="484772"/>
                        <a:pt x="256484" y="484240"/>
                        <a:pt x="259906" y="484377"/>
                      </a:cubicBezTo>
                      <a:lnTo>
                        <a:pt x="269702" y="486703"/>
                      </a:lnTo>
                      <a:lnTo>
                        <a:pt x="299839" y="450073"/>
                      </a:lnTo>
                      <a:lnTo>
                        <a:pt x="297440" y="446244"/>
                      </a:lnTo>
                      <a:cubicBezTo>
                        <a:pt x="292309" y="432619"/>
                        <a:pt x="299196" y="417414"/>
                        <a:pt x="312821" y="412283"/>
                      </a:cubicBezTo>
                      <a:cubicBezTo>
                        <a:pt x="314524" y="411642"/>
                        <a:pt x="316252" y="411188"/>
                        <a:pt x="317982" y="410912"/>
                      </a:cubicBezTo>
                      <a:lnTo>
                        <a:pt x="318914" y="410857"/>
                      </a:lnTo>
                      <a:lnTo>
                        <a:pt x="343895" y="321268"/>
                      </a:lnTo>
                      <a:lnTo>
                        <a:pt x="337458" y="316698"/>
                      </a:lnTo>
                      <a:cubicBezTo>
                        <a:pt x="335098" y="314217"/>
                        <a:pt x="333187" y="311231"/>
                        <a:pt x="331904" y="307825"/>
                      </a:cubicBezTo>
                      <a:cubicBezTo>
                        <a:pt x="326773" y="294200"/>
                        <a:pt x="333659" y="278996"/>
                        <a:pt x="347284" y="273865"/>
                      </a:cubicBezTo>
                      <a:cubicBezTo>
                        <a:pt x="350690" y="272582"/>
                        <a:pt x="354195" y="272051"/>
                        <a:pt x="357616" y="272188"/>
                      </a:cubicBezTo>
                      <a:lnTo>
                        <a:pt x="362455" y="273336"/>
                      </a:lnTo>
                      <a:lnTo>
                        <a:pt x="390963" y="221165"/>
                      </a:lnTo>
                      <a:lnTo>
                        <a:pt x="389294" y="218498"/>
                      </a:lnTo>
                      <a:cubicBezTo>
                        <a:pt x="384163" y="204873"/>
                        <a:pt x="391049" y="189669"/>
                        <a:pt x="404674" y="184538"/>
                      </a:cubicBezTo>
                      <a:cubicBezTo>
                        <a:pt x="414892" y="180690"/>
                        <a:pt x="426000" y="183602"/>
                        <a:pt x="433079" y="191046"/>
                      </a:cubicBezTo>
                      <a:lnTo>
                        <a:pt x="437999" y="198903"/>
                      </a:lnTo>
                      <a:lnTo>
                        <a:pt x="482575" y="206255"/>
                      </a:lnTo>
                      <a:lnTo>
                        <a:pt x="487880" y="198782"/>
                      </a:lnTo>
                      <a:cubicBezTo>
                        <a:pt x="490362" y="196422"/>
                        <a:pt x="493347" y="194509"/>
                        <a:pt x="496753" y="193227"/>
                      </a:cubicBezTo>
                      <a:cubicBezTo>
                        <a:pt x="510378" y="188096"/>
                        <a:pt x="525583" y="194982"/>
                        <a:pt x="530714" y="208607"/>
                      </a:cubicBezTo>
                      <a:cubicBezTo>
                        <a:pt x="535845" y="222232"/>
                        <a:pt x="528958" y="237437"/>
                        <a:pt x="515333" y="242567"/>
                      </a:cubicBezTo>
                      <a:cubicBezTo>
                        <a:pt x="501708" y="247698"/>
                        <a:pt x="486504" y="240812"/>
                        <a:pt x="481373" y="227187"/>
                      </a:cubicBezTo>
                      <a:lnTo>
                        <a:pt x="480757" y="223394"/>
                      </a:lnTo>
                      <a:lnTo>
                        <a:pt x="438833" y="216480"/>
                      </a:lnTo>
                      <a:lnTo>
                        <a:pt x="437978" y="220083"/>
                      </a:lnTo>
                      <a:cubicBezTo>
                        <a:pt x="435194" y="226229"/>
                        <a:pt x="430067" y="231313"/>
                        <a:pt x="423254" y="233878"/>
                      </a:cubicBezTo>
                      <a:cubicBezTo>
                        <a:pt x="419847" y="235161"/>
                        <a:pt x="416343" y="235693"/>
                        <a:pt x="412921" y="235556"/>
                      </a:cubicBezTo>
                      <a:lnTo>
                        <a:pt x="403880" y="233410"/>
                      </a:lnTo>
                      <a:lnTo>
                        <a:pt x="377039" y="282529"/>
                      </a:lnTo>
                      <a:lnTo>
                        <a:pt x="381244" y="289245"/>
                      </a:lnTo>
                      <a:cubicBezTo>
                        <a:pt x="386375" y="302870"/>
                        <a:pt x="379489" y="318075"/>
                        <a:pt x="365864" y="323206"/>
                      </a:cubicBezTo>
                      <a:lnTo>
                        <a:pt x="360846" y="324539"/>
                      </a:lnTo>
                      <a:lnTo>
                        <a:pt x="335665" y="414842"/>
                      </a:lnTo>
                      <a:lnTo>
                        <a:pt x="341226" y="418790"/>
                      </a:lnTo>
                      <a:cubicBezTo>
                        <a:pt x="343586" y="421272"/>
                        <a:pt x="345498" y="424257"/>
                        <a:pt x="346781" y="427663"/>
                      </a:cubicBezTo>
                      <a:cubicBezTo>
                        <a:pt x="351911" y="441288"/>
                        <a:pt x="345026" y="456493"/>
                        <a:pt x="331401" y="461624"/>
                      </a:cubicBezTo>
                      <a:cubicBezTo>
                        <a:pt x="327995" y="462906"/>
                        <a:pt x="324490" y="463438"/>
                        <a:pt x="321068" y="463301"/>
                      </a:cubicBezTo>
                      <a:lnTo>
                        <a:pt x="312844" y="461349"/>
                      </a:lnTo>
                      <a:lnTo>
                        <a:pt x="281947" y="498901"/>
                      </a:lnTo>
                      <a:lnTo>
                        <a:pt x="283533" y="501435"/>
                      </a:lnTo>
                      <a:cubicBezTo>
                        <a:pt x="288664" y="515060"/>
                        <a:pt x="281778" y="530264"/>
                        <a:pt x="268153" y="535395"/>
                      </a:cubicBezTo>
                      <a:close/>
                    </a:path>
                  </a:pathLst>
                </a:custGeom>
                <a:solidFill>
                  <a:schemeClr val="bg1"/>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grpSp>
        </p:grpSp>
      </p:grpSp>
      <p:sp>
        <p:nvSpPr>
          <p:cNvPr id="53" name="Slide Number Placeholder 52"/>
          <p:cNvSpPr>
            <a:spLocks noGrp="1"/>
          </p:cNvSpPr>
          <p:nvPr>
            <p:ph type="sldNum" sz="quarter" idx="12"/>
          </p:nvPr>
        </p:nvSpPr>
        <p:spPr/>
        <p:txBody>
          <a:bodyPr/>
          <a:lstStyle/>
          <a:p>
            <a:fld id="{C40A143F-3ECB-46BA-B2C6-047D3D9A6B24}" type="slidenum">
              <a:rPr lang="en-US" smtClean="0"/>
              <a:t>19</a:t>
            </a:fld>
            <a:endParaRPr lang="en-US"/>
          </a:p>
        </p:txBody>
      </p:sp>
    </p:spTree>
    <p:extLst>
      <p:ext uri="{BB962C8B-B14F-4D97-AF65-F5344CB8AC3E}">
        <p14:creationId xmlns:p14="http://schemas.microsoft.com/office/powerpoint/2010/main" val="22233716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grpSp>
        <p:nvGrpSpPr>
          <p:cNvPr id="4" name="Group 3"/>
          <p:cNvGrpSpPr/>
          <p:nvPr/>
        </p:nvGrpSpPr>
        <p:grpSpPr>
          <a:xfrm>
            <a:off x="735558" y="1074133"/>
            <a:ext cx="11456442" cy="4709735"/>
            <a:chOff x="735557" y="1409710"/>
            <a:chExt cx="11456442" cy="4709735"/>
          </a:xfrm>
        </p:grpSpPr>
        <p:sp>
          <p:nvSpPr>
            <p:cNvPr id="5" name="Rectangle 4"/>
            <p:cNvSpPr/>
            <p:nvPr/>
          </p:nvSpPr>
          <p:spPr>
            <a:xfrm>
              <a:off x="869717" y="1409710"/>
              <a:ext cx="11322282" cy="4709735"/>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6" name="Group 5"/>
            <p:cNvGrpSpPr/>
            <p:nvPr/>
          </p:nvGrpSpPr>
          <p:grpSpPr>
            <a:xfrm>
              <a:off x="735557" y="1746595"/>
              <a:ext cx="10658156" cy="4035964"/>
              <a:chOff x="735557" y="1761393"/>
              <a:chExt cx="10658156" cy="4035964"/>
            </a:xfrm>
          </p:grpSpPr>
          <p:grpSp>
            <p:nvGrpSpPr>
              <p:cNvPr id="7" name="Group 6"/>
              <p:cNvGrpSpPr/>
              <p:nvPr/>
            </p:nvGrpSpPr>
            <p:grpSpPr>
              <a:xfrm>
                <a:off x="735557" y="1763639"/>
                <a:ext cx="5943601" cy="4033718"/>
                <a:chOff x="735557" y="1763639"/>
                <a:chExt cx="5943601" cy="4033718"/>
              </a:xfrm>
            </p:grpSpPr>
            <p:grpSp>
              <p:nvGrpSpPr>
                <p:cNvPr id="15" name="Group 14"/>
                <p:cNvGrpSpPr/>
                <p:nvPr/>
              </p:nvGrpSpPr>
              <p:grpSpPr>
                <a:xfrm>
                  <a:off x="735557" y="1763639"/>
                  <a:ext cx="5943601" cy="4033718"/>
                  <a:chOff x="735557" y="1763639"/>
                  <a:chExt cx="5943601" cy="4033718"/>
                </a:xfrm>
              </p:grpSpPr>
              <p:grpSp>
                <p:nvGrpSpPr>
                  <p:cNvPr id="23" name="Group 22"/>
                  <p:cNvGrpSpPr/>
                  <p:nvPr/>
                </p:nvGrpSpPr>
                <p:grpSpPr>
                  <a:xfrm>
                    <a:off x="735558" y="1763639"/>
                    <a:ext cx="5943600" cy="592116"/>
                    <a:chOff x="3286125" y="2819165"/>
                    <a:chExt cx="3903280" cy="388855"/>
                  </a:xfrm>
                </p:grpSpPr>
                <p:sp>
                  <p:nvSpPr>
                    <p:cNvPr id="39" name="Isosceles Triangle 38"/>
                    <p:cNvSpPr/>
                    <p:nvPr/>
                  </p:nvSpPr>
                  <p:spPr>
                    <a:xfrm flipV="1">
                      <a:off x="3286125" y="3116200"/>
                      <a:ext cx="88106" cy="91820"/>
                    </a:xfrm>
                    <a:prstGeom prst="triangle">
                      <a:avLst>
                        <a:gd name="adj" fmla="val 100000"/>
                      </a:avLst>
                    </a:prstGeom>
                    <a:solidFill>
                      <a:srgbClr val="363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 name="Pentagon 39"/>
                    <p:cNvSpPr/>
                    <p:nvPr/>
                  </p:nvSpPr>
                  <p:spPr>
                    <a:xfrm>
                      <a:off x="3286125" y="2819165"/>
                      <a:ext cx="3903280" cy="300230"/>
                    </a:xfrm>
                    <a:prstGeom prst="homePlate">
                      <a:avLst>
                        <a:gd name="adj" fmla="val 47967"/>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24" name="Group 23"/>
                  <p:cNvGrpSpPr/>
                  <p:nvPr/>
                </p:nvGrpSpPr>
                <p:grpSpPr>
                  <a:xfrm>
                    <a:off x="735558" y="2444643"/>
                    <a:ext cx="5029202" cy="596982"/>
                    <a:chOff x="3286125" y="2815970"/>
                    <a:chExt cx="3302777" cy="392050"/>
                  </a:xfrm>
                </p:grpSpPr>
                <p:sp>
                  <p:nvSpPr>
                    <p:cNvPr id="37" name="Isosceles Triangle 36"/>
                    <p:cNvSpPr/>
                    <p:nvPr/>
                  </p:nvSpPr>
                  <p:spPr>
                    <a:xfrm flipV="1">
                      <a:off x="3286125" y="3116200"/>
                      <a:ext cx="88106" cy="91820"/>
                    </a:xfrm>
                    <a:prstGeom prst="triangle">
                      <a:avLst>
                        <a:gd name="adj" fmla="val 100000"/>
                      </a:avLst>
                    </a:prstGeom>
                    <a:solidFill>
                      <a:srgbClr val="363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8" name="Pentagon 37"/>
                    <p:cNvSpPr/>
                    <p:nvPr/>
                  </p:nvSpPr>
                  <p:spPr>
                    <a:xfrm>
                      <a:off x="3286126" y="2815970"/>
                      <a:ext cx="3302776" cy="300230"/>
                    </a:xfrm>
                    <a:prstGeom prst="homePlate">
                      <a:avLst>
                        <a:gd name="adj" fmla="val 47967"/>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25" name="Group 24"/>
                  <p:cNvGrpSpPr/>
                  <p:nvPr/>
                </p:nvGrpSpPr>
                <p:grpSpPr>
                  <a:xfrm>
                    <a:off x="735559" y="3130508"/>
                    <a:ext cx="4114802" cy="596982"/>
                    <a:chOff x="3286125" y="2815970"/>
                    <a:chExt cx="2702272" cy="392050"/>
                  </a:xfrm>
                </p:grpSpPr>
                <p:sp>
                  <p:nvSpPr>
                    <p:cNvPr id="35" name="Isosceles Triangle 34"/>
                    <p:cNvSpPr/>
                    <p:nvPr/>
                  </p:nvSpPr>
                  <p:spPr>
                    <a:xfrm flipV="1">
                      <a:off x="3286125" y="3116200"/>
                      <a:ext cx="88106" cy="91820"/>
                    </a:xfrm>
                    <a:prstGeom prst="triangle">
                      <a:avLst>
                        <a:gd name="adj" fmla="val 100000"/>
                      </a:avLst>
                    </a:prstGeom>
                    <a:solidFill>
                      <a:srgbClr val="363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6" name="Pentagon 35"/>
                    <p:cNvSpPr/>
                    <p:nvPr/>
                  </p:nvSpPr>
                  <p:spPr>
                    <a:xfrm>
                      <a:off x="3286126" y="2815970"/>
                      <a:ext cx="2702271" cy="300230"/>
                    </a:xfrm>
                    <a:prstGeom prst="homePlate">
                      <a:avLst>
                        <a:gd name="adj" fmla="val 47967"/>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26" name="Group 25"/>
                  <p:cNvGrpSpPr/>
                  <p:nvPr/>
                </p:nvGrpSpPr>
                <p:grpSpPr>
                  <a:xfrm>
                    <a:off x="735558" y="3816373"/>
                    <a:ext cx="3200401" cy="596982"/>
                    <a:chOff x="3286125" y="2815970"/>
                    <a:chExt cx="2101767" cy="392050"/>
                  </a:xfrm>
                </p:grpSpPr>
                <p:sp>
                  <p:nvSpPr>
                    <p:cNvPr id="33" name="Isosceles Triangle 32"/>
                    <p:cNvSpPr/>
                    <p:nvPr/>
                  </p:nvSpPr>
                  <p:spPr>
                    <a:xfrm flipV="1">
                      <a:off x="3286125" y="3116200"/>
                      <a:ext cx="88106" cy="91820"/>
                    </a:xfrm>
                    <a:prstGeom prst="triangle">
                      <a:avLst>
                        <a:gd name="adj" fmla="val 100000"/>
                      </a:avLst>
                    </a:prstGeom>
                    <a:solidFill>
                      <a:srgbClr val="363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 name="Pentagon 33"/>
                    <p:cNvSpPr/>
                    <p:nvPr/>
                  </p:nvSpPr>
                  <p:spPr>
                    <a:xfrm>
                      <a:off x="3286126" y="2815970"/>
                      <a:ext cx="2101766" cy="300230"/>
                    </a:xfrm>
                    <a:prstGeom prst="homePlate">
                      <a:avLst>
                        <a:gd name="adj" fmla="val 47967"/>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27" name="Group 26"/>
                  <p:cNvGrpSpPr/>
                  <p:nvPr/>
                </p:nvGrpSpPr>
                <p:grpSpPr>
                  <a:xfrm>
                    <a:off x="735557" y="4502240"/>
                    <a:ext cx="2286002" cy="596982"/>
                    <a:chOff x="3286125" y="2815970"/>
                    <a:chExt cx="1501263" cy="392050"/>
                  </a:xfrm>
                </p:grpSpPr>
                <p:sp>
                  <p:nvSpPr>
                    <p:cNvPr id="31" name="Isosceles Triangle 30"/>
                    <p:cNvSpPr/>
                    <p:nvPr/>
                  </p:nvSpPr>
                  <p:spPr>
                    <a:xfrm flipV="1">
                      <a:off x="3286125" y="3116200"/>
                      <a:ext cx="88106" cy="91820"/>
                    </a:xfrm>
                    <a:prstGeom prst="triangle">
                      <a:avLst>
                        <a:gd name="adj" fmla="val 100000"/>
                      </a:avLst>
                    </a:prstGeom>
                    <a:solidFill>
                      <a:srgbClr val="363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2" name="Pentagon 31"/>
                    <p:cNvSpPr/>
                    <p:nvPr/>
                  </p:nvSpPr>
                  <p:spPr>
                    <a:xfrm>
                      <a:off x="3286126" y="2815970"/>
                      <a:ext cx="1501262" cy="300230"/>
                    </a:xfrm>
                    <a:prstGeom prst="homePlate">
                      <a:avLst>
                        <a:gd name="adj" fmla="val 47967"/>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28" name="Group 27"/>
                  <p:cNvGrpSpPr/>
                  <p:nvPr/>
                </p:nvGrpSpPr>
                <p:grpSpPr>
                  <a:xfrm>
                    <a:off x="735559" y="5202624"/>
                    <a:ext cx="1371605" cy="594733"/>
                    <a:chOff x="3286125" y="2817447"/>
                    <a:chExt cx="900760" cy="390573"/>
                  </a:xfrm>
                </p:grpSpPr>
                <p:sp>
                  <p:nvSpPr>
                    <p:cNvPr id="29" name="Isosceles Triangle 28"/>
                    <p:cNvSpPr/>
                    <p:nvPr/>
                  </p:nvSpPr>
                  <p:spPr>
                    <a:xfrm flipV="1">
                      <a:off x="3286125" y="3116200"/>
                      <a:ext cx="88106" cy="91820"/>
                    </a:xfrm>
                    <a:prstGeom prst="triangle">
                      <a:avLst>
                        <a:gd name="adj" fmla="val 100000"/>
                      </a:avLst>
                    </a:prstGeom>
                    <a:solidFill>
                      <a:srgbClr val="363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0" name="Pentagon 29"/>
                    <p:cNvSpPr/>
                    <p:nvPr/>
                  </p:nvSpPr>
                  <p:spPr>
                    <a:xfrm>
                      <a:off x="3286128" y="2817447"/>
                      <a:ext cx="900757" cy="300230"/>
                    </a:xfrm>
                    <a:prstGeom prst="homePlate">
                      <a:avLst>
                        <a:gd name="adj" fmla="val 47967"/>
                      </a:avLst>
                    </a:prstGeom>
                    <a:solidFill>
                      <a:srgbClr val="73737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nvGrpSpPr>
                <p:cNvPr id="16" name="Group 15"/>
                <p:cNvGrpSpPr/>
                <p:nvPr/>
              </p:nvGrpSpPr>
              <p:grpSpPr>
                <a:xfrm>
                  <a:off x="755920" y="1778527"/>
                  <a:ext cx="3586577" cy="3839096"/>
                  <a:chOff x="755920" y="1778527"/>
                  <a:chExt cx="3586577" cy="3839096"/>
                </a:xfrm>
              </p:grpSpPr>
              <p:sp>
                <p:nvSpPr>
                  <p:cNvPr id="17" name="TextBox 16"/>
                  <p:cNvSpPr txBox="1"/>
                  <p:nvPr/>
                </p:nvSpPr>
                <p:spPr>
                  <a:xfrm>
                    <a:off x="3072220" y="1778527"/>
                    <a:ext cx="1270277" cy="400110"/>
                  </a:xfrm>
                  <a:prstGeom prst="rect">
                    <a:avLst/>
                  </a:prstGeom>
                  <a:noFill/>
                </p:spPr>
                <p:txBody>
                  <a:bodyPr wrap="square" rtlCol="0">
                    <a:spAutoFit/>
                  </a:bodyPr>
                  <a:lstStyle/>
                  <a:p>
                    <a:r>
                      <a:rPr lang="en-US" sz="2000" dirty="0" smtClean="0">
                        <a:solidFill>
                          <a:schemeClr val="bg1"/>
                        </a:solidFill>
                        <a:latin typeface="Arial" panose="020B0604020202020204" pitchFamily="34" charset="0"/>
                        <a:cs typeface="Arial" panose="020B0604020202020204" pitchFamily="34" charset="0"/>
                      </a:rPr>
                      <a:t>Text One</a:t>
                    </a:r>
                    <a:endParaRPr lang="en-US" sz="2000" dirty="0">
                      <a:solidFill>
                        <a:schemeClr val="bg1"/>
                      </a:solidFill>
                      <a:latin typeface="Arial" panose="020B0604020202020204" pitchFamily="34" charset="0"/>
                      <a:cs typeface="Arial" panose="020B0604020202020204" pitchFamily="34" charset="0"/>
                    </a:endParaRPr>
                  </a:p>
                </p:txBody>
              </p:sp>
              <p:sp>
                <p:nvSpPr>
                  <p:cNvPr id="18" name="TextBox 17"/>
                  <p:cNvSpPr txBox="1"/>
                  <p:nvPr/>
                </p:nvSpPr>
                <p:spPr>
                  <a:xfrm>
                    <a:off x="2615022" y="2459532"/>
                    <a:ext cx="1270277" cy="400110"/>
                  </a:xfrm>
                  <a:prstGeom prst="rect">
                    <a:avLst/>
                  </a:prstGeom>
                  <a:noFill/>
                </p:spPr>
                <p:txBody>
                  <a:bodyPr wrap="square" rtlCol="0">
                    <a:spAutoFit/>
                  </a:bodyPr>
                  <a:lstStyle/>
                  <a:p>
                    <a:r>
                      <a:rPr lang="en-US" sz="2000" dirty="0" smtClean="0">
                        <a:solidFill>
                          <a:schemeClr val="bg1"/>
                        </a:solidFill>
                        <a:latin typeface="Arial" panose="020B0604020202020204" pitchFamily="34" charset="0"/>
                        <a:cs typeface="Arial" panose="020B0604020202020204" pitchFamily="34" charset="0"/>
                      </a:rPr>
                      <a:t>Text Two</a:t>
                    </a:r>
                    <a:endParaRPr lang="en-US" sz="2000" dirty="0">
                      <a:solidFill>
                        <a:schemeClr val="bg1"/>
                      </a:solidFill>
                      <a:latin typeface="Arial" panose="020B0604020202020204" pitchFamily="34" charset="0"/>
                      <a:cs typeface="Arial" panose="020B0604020202020204" pitchFamily="34" charset="0"/>
                    </a:endParaRPr>
                  </a:p>
                </p:txBody>
              </p:sp>
              <p:sp>
                <p:nvSpPr>
                  <p:cNvPr id="19" name="TextBox 18"/>
                  <p:cNvSpPr txBox="1"/>
                  <p:nvPr/>
                </p:nvSpPr>
                <p:spPr>
                  <a:xfrm>
                    <a:off x="2099355" y="3145397"/>
                    <a:ext cx="1387212" cy="400110"/>
                  </a:xfrm>
                  <a:prstGeom prst="rect">
                    <a:avLst/>
                  </a:prstGeom>
                  <a:noFill/>
                </p:spPr>
                <p:txBody>
                  <a:bodyPr wrap="square" rtlCol="0">
                    <a:spAutoFit/>
                  </a:bodyPr>
                  <a:lstStyle/>
                  <a:p>
                    <a:r>
                      <a:rPr lang="en-US" sz="2000" dirty="0" smtClean="0">
                        <a:solidFill>
                          <a:schemeClr val="bg1"/>
                        </a:solidFill>
                        <a:latin typeface="Arial" panose="020B0604020202020204" pitchFamily="34" charset="0"/>
                        <a:cs typeface="Arial" panose="020B0604020202020204" pitchFamily="34" charset="0"/>
                      </a:rPr>
                      <a:t>Text Three</a:t>
                    </a:r>
                    <a:endParaRPr lang="en-US" sz="2000" dirty="0">
                      <a:solidFill>
                        <a:schemeClr val="bg1"/>
                      </a:solidFill>
                      <a:latin typeface="Arial" panose="020B0604020202020204" pitchFamily="34" charset="0"/>
                      <a:cs typeface="Arial" panose="020B0604020202020204" pitchFamily="34" charset="0"/>
                    </a:endParaRPr>
                  </a:p>
                </p:txBody>
              </p:sp>
              <p:sp>
                <p:nvSpPr>
                  <p:cNvPr id="20" name="TextBox 19"/>
                  <p:cNvSpPr txBox="1"/>
                  <p:nvPr/>
                </p:nvSpPr>
                <p:spPr>
                  <a:xfrm>
                    <a:off x="1700621" y="3831262"/>
                    <a:ext cx="1270277" cy="400110"/>
                  </a:xfrm>
                  <a:prstGeom prst="rect">
                    <a:avLst/>
                  </a:prstGeom>
                  <a:noFill/>
                </p:spPr>
                <p:txBody>
                  <a:bodyPr wrap="square" rtlCol="0">
                    <a:spAutoFit/>
                  </a:bodyPr>
                  <a:lstStyle/>
                  <a:p>
                    <a:r>
                      <a:rPr lang="en-US" sz="2000" dirty="0" smtClean="0">
                        <a:solidFill>
                          <a:schemeClr val="bg1"/>
                        </a:solidFill>
                        <a:latin typeface="Arial" panose="020B0604020202020204" pitchFamily="34" charset="0"/>
                        <a:cs typeface="Arial" panose="020B0604020202020204" pitchFamily="34" charset="0"/>
                      </a:rPr>
                      <a:t>Text Four</a:t>
                    </a:r>
                    <a:endParaRPr lang="en-US" sz="2000" dirty="0">
                      <a:solidFill>
                        <a:schemeClr val="bg1"/>
                      </a:solidFill>
                      <a:latin typeface="Arial" panose="020B0604020202020204" pitchFamily="34" charset="0"/>
                      <a:cs typeface="Arial" panose="020B0604020202020204" pitchFamily="34" charset="0"/>
                    </a:endParaRPr>
                  </a:p>
                </p:txBody>
              </p:sp>
              <p:sp>
                <p:nvSpPr>
                  <p:cNvPr id="21" name="TextBox 20"/>
                  <p:cNvSpPr txBox="1"/>
                  <p:nvPr/>
                </p:nvSpPr>
                <p:spPr>
                  <a:xfrm>
                    <a:off x="1243421" y="4517129"/>
                    <a:ext cx="1270277" cy="400110"/>
                  </a:xfrm>
                  <a:prstGeom prst="rect">
                    <a:avLst/>
                  </a:prstGeom>
                  <a:noFill/>
                </p:spPr>
                <p:txBody>
                  <a:bodyPr wrap="square" rtlCol="0">
                    <a:spAutoFit/>
                  </a:bodyPr>
                  <a:lstStyle/>
                  <a:p>
                    <a:r>
                      <a:rPr lang="en-US" sz="2000" dirty="0" smtClean="0">
                        <a:solidFill>
                          <a:schemeClr val="bg1"/>
                        </a:solidFill>
                        <a:latin typeface="Arial" panose="020B0604020202020204" pitchFamily="34" charset="0"/>
                        <a:cs typeface="Arial" panose="020B0604020202020204" pitchFamily="34" charset="0"/>
                      </a:rPr>
                      <a:t>Text Five</a:t>
                    </a:r>
                    <a:endParaRPr lang="en-US" sz="2000" dirty="0">
                      <a:solidFill>
                        <a:schemeClr val="bg1"/>
                      </a:solidFill>
                      <a:latin typeface="Arial" panose="020B0604020202020204" pitchFamily="34" charset="0"/>
                      <a:cs typeface="Arial" panose="020B0604020202020204" pitchFamily="34" charset="0"/>
                    </a:endParaRPr>
                  </a:p>
                </p:txBody>
              </p:sp>
              <p:sp>
                <p:nvSpPr>
                  <p:cNvPr id="22" name="TextBox 21"/>
                  <p:cNvSpPr txBox="1"/>
                  <p:nvPr/>
                </p:nvSpPr>
                <p:spPr>
                  <a:xfrm>
                    <a:off x="755920" y="5217513"/>
                    <a:ext cx="1270277" cy="400110"/>
                  </a:xfrm>
                  <a:prstGeom prst="rect">
                    <a:avLst/>
                  </a:prstGeom>
                  <a:noFill/>
                </p:spPr>
                <p:txBody>
                  <a:bodyPr wrap="square" rtlCol="0">
                    <a:spAutoFit/>
                  </a:bodyPr>
                  <a:lstStyle/>
                  <a:p>
                    <a:r>
                      <a:rPr lang="en-US" sz="2000" dirty="0" smtClean="0">
                        <a:solidFill>
                          <a:schemeClr val="bg1"/>
                        </a:solidFill>
                        <a:latin typeface="Arial" panose="020B0604020202020204" pitchFamily="34" charset="0"/>
                        <a:cs typeface="Arial" panose="020B0604020202020204" pitchFamily="34" charset="0"/>
                      </a:rPr>
                      <a:t>Text Six</a:t>
                    </a:r>
                    <a:endParaRPr lang="en-US" sz="2000" dirty="0">
                      <a:solidFill>
                        <a:schemeClr val="bg1"/>
                      </a:solidFill>
                      <a:latin typeface="Arial" panose="020B0604020202020204" pitchFamily="34" charset="0"/>
                      <a:cs typeface="Arial" panose="020B0604020202020204" pitchFamily="34" charset="0"/>
                    </a:endParaRPr>
                  </a:p>
                </p:txBody>
              </p:sp>
            </p:grpSp>
          </p:grpSp>
          <p:grpSp>
            <p:nvGrpSpPr>
              <p:cNvPr id="8" name="Group 7"/>
              <p:cNvGrpSpPr/>
              <p:nvPr/>
            </p:nvGrpSpPr>
            <p:grpSpPr>
              <a:xfrm>
                <a:off x="2327023" y="1761393"/>
                <a:ext cx="9066690" cy="3988969"/>
                <a:chOff x="2327023" y="1761393"/>
                <a:chExt cx="9066690" cy="3988969"/>
              </a:xfrm>
            </p:grpSpPr>
            <p:sp>
              <p:nvSpPr>
                <p:cNvPr id="9" name="Rectangle 8"/>
                <p:cNvSpPr/>
                <p:nvPr/>
              </p:nvSpPr>
              <p:spPr>
                <a:xfrm>
                  <a:off x="6788871" y="1761393"/>
                  <a:ext cx="4604842" cy="523220"/>
                </a:xfrm>
                <a:prstGeom prst="rect">
                  <a:avLst/>
                </a:prstGeom>
              </p:spPr>
              <p:txBody>
                <a:bodyPr wrap="square">
                  <a:spAutoFit/>
                </a:bodyPr>
                <a:lstStyle/>
                <a:p>
                  <a:pPr algn="just"/>
                  <a:r>
                    <a:rPr lang="en-US" sz="1600" dirty="0" smtClean="0">
                      <a:solidFill>
                        <a:srgbClr val="537560"/>
                      </a:solidFill>
                      <a:latin typeface="Arial" panose="020B0604020202020204" pitchFamily="34" charset="0"/>
                      <a:cs typeface="Arial" panose="020B0604020202020204" pitchFamily="34" charset="0"/>
                    </a:rPr>
                    <a:t>This slide is 100% editable. </a:t>
                  </a:r>
                  <a:r>
                    <a:rPr lang="en-US" sz="1200" dirty="0" smtClean="0">
                      <a:solidFill>
                        <a:schemeClr val="bg1">
                          <a:lumMod val="50000"/>
                        </a:schemeClr>
                      </a:solidFill>
                      <a:latin typeface="Arial" panose="020B0604020202020204" pitchFamily="34" charset="0"/>
                      <a:cs typeface="Arial" panose="020B0604020202020204" pitchFamily="34" charset="0"/>
                    </a:rPr>
                    <a:t>Adapt it to your needs and capture your audience's attention. </a:t>
                  </a:r>
                  <a:endParaRPr lang="en-US" sz="1200" dirty="0">
                    <a:solidFill>
                      <a:schemeClr val="bg1">
                        <a:lumMod val="50000"/>
                      </a:schemeClr>
                    </a:solidFill>
                    <a:latin typeface="Arial" panose="020B0604020202020204" pitchFamily="34" charset="0"/>
                    <a:cs typeface="Arial" panose="020B0604020202020204" pitchFamily="34" charset="0"/>
                  </a:endParaRPr>
                </a:p>
              </p:txBody>
            </p:sp>
            <p:sp>
              <p:nvSpPr>
                <p:cNvPr id="10" name="Rectangle 9"/>
                <p:cNvSpPr/>
                <p:nvPr/>
              </p:nvSpPr>
              <p:spPr>
                <a:xfrm>
                  <a:off x="5977805" y="2454543"/>
                  <a:ext cx="4604842" cy="523220"/>
                </a:xfrm>
                <a:prstGeom prst="rect">
                  <a:avLst/>
                </a:prstGeom>
              </p:spPr>
              <p:txBody>
                <a:bodyPr wrap="square">
                  <a:spAutoFit/>
                </a:bodyPr>
                <a:lstStyle/>
                <a:p>
                  <a:pPr algn="just"/>
                  <a:r>
                    <a:rPr lang="en-US" sz="1600" dirty="0" smtClean="0">
                      <a:solidFill>
                        <a:srgbClr val="DF6447"/>
                      </a:solidFill>
                      <a:latin typeface="Arial" panose="020B0604020202020204" pitchFamily="34" charset="0"/>
                      <a:cs typeface="Arial" panose="020B0604020202020204" pitchFamily="34" charset="0"/>
                    </a:rPr>
                    <a:t>This slide is 100% editable. </a:t>
                  </a:r>
                  <a:r>
                    <a:rPr lang="en-US" sz="1200" dirty="0" smtClean="0">
                      <a:solidFill>
                        <a:schemeClr val="bg1">
                          <a:lumMod val="50000"/>
                        </a:schemeClr>
                      </a:solidFill>
                      <a:latin typeface="Arial" panose="020B0604020202020204" pitchFamily="34" charset="0"/>
                      <a:cs typeface="Arial" panose="020B0604020202020204" pitchFamily="34" charset="0"/>
                    </a:rPr>
                    <a:t>Adapt it to your needs and capture your audience's attention. </a:t>
                  </a:r>
                  <a:endParaRPr lang="en-US" sz="1200" dirty="0">
                    <a:solidFill>
                      <a:schemeClr val="bg1">
                        <a:lumMod val="50000"/>
                      </a:schemeClr>
                    </a:solidFill>
                    <a:latin typeface="Arial" panose="020B0604020202020204" pitchFamily="34" charset="0"/>
                    <a:cs typeface="Arial" panose="020B0604020202020204" pitchFamily="34" charset="0"/>
                  </a:endParaRPr>
                </a:p>
              </p:txBody>
            </p:sp>
            <p:sp>
              <p:nvSpPr>
                <p:cNvPr id="11" name="Rectangle 10"/>
                <p:cNvSpPr/>
                <p:nvPr/>
              </p:nvSpPr>
              <p:spPr>
                <a:xfrm>
                  <a:off x="5063407" y="3147693"/>
                  <a:ext cx="4604842" cy="523220"/>
                </a:xfrm>
                <a:prstGeom prst="rect">
                  <a:avLst/>
                </a:prstGeom>
              </p:spPr>
              <p:txBody>
                <a:bodyPr wrap="square">
                  <a:spAutoFit/>
                </a:bodyPr>
                <a:lstStyle/>
                <a:p>
                  <a:pPr algn="just"/>
                  <a:r>
                    <a:rPr lang="en-US" sz="1600" dirty="0" smtClean="0">
                      <a:solidFill>
                        <a:srgbClr val="81A78F"/>
                      </a:solidFill>
                      <a:latin typeface="Arial" panose="020B0604020202020204" pitchFamily="34" charset="0"/>
                      <a:cs typeface="Arial" panose="020B0604020202020204" pitchFamily="34" charset="0"/>
                    </a:rPr>
                    <a:t>This slide is 100% editable. </a:t>
                  </a:r>
                  <a:r>
                    <a:rPr lang="en-US" sz="1200" dirty="0" smtClean="0">
                      <a:solidFill>
                        <a:schemeClr val="bg1">
                          <a:lumMod val="50000"/>
                        </a:schemeClr>
                      </a:solidFill>
                      <a:latin typeface="Arial" panose="020B0604020202020204" pitchFamily="34" charset="0"/>
                      <a:cs typeface="Arial" panose="020B0604020202020204" pitchFamily="34" charset="0"/>
                    </a:rPr>
                    <a:t>Adapt it to your needs and capture your audience's attention. </a:t>
                  </a:r>
                  <a:endParaRPr lang="en-US" sz="1200" dirty="0">
                    <a:solidFill>
                      <a:schemeClr val="bg1">
                        <a:lumMod val="50000"/>
                      </a:schemeClr>
                    </a:solidFill>
                    <a:latin typeface="Arial" panose="020B0604020202020204" pitchFamily="34" charset="0"/>
                    <a:cs typeface="Arial" panose="020B0604020202020204" pitchFamily="34" charset="0"/>
                  </a:endParaRPr>
                </a:p>
              </p:txBody>
            </p:sp>
            <p:sp>
              <p:nvSpPr>
                <p:cNvPr id="12" name="Rectangle 11"/>
                <p:cNvSpPr/>
                <p:nvPr/>
              </p:nvSpPr>
              <p:spPr>
                <a:xfrm>
                  <a:off x="4245127" y="3840843"/>
                  <a:ext cx="4604842" cy="523220"/>
                </a:xfrm>
                <a:prstGeom prst="rect">
                  <a:avLst/>
                </a:prstGeom>
              </p:spPr>
              <p:txBody>
                <a:bodyPr wrap="square">
                  <a:spAutoFit/>
                </a:bodyPr>
                <a:lstStyle/>
                <a:p>
                  <a:pPr algn="just"/>
                  <a:r>
                    <a:rPr lang="en-US" sz="1600" dirty="0" smtClean="0">
                      <a:solidFill>
                        <a:srgbClr val="E9976A"/>
                      </a:solidFill>
                      <a:latin typeface="Arial" panose="020B0604020202020204" pitchFamily="34" charset="0"/>
                      <a:cs typeface="Arial" panose="020B0604020202020204" pitchFamily="34" charset="0"/>
                    </a:rPr>
                    <a:t>This slide is 100% editable. </a:t>
                  </a:r>
                  <a:r>
                    <a:rPr lang="en-US" sz="1200" dirty="0" smtClean="0">
                      <a:solidFill>
                        <a:schemeClr val="bg1">
                          <a:lumMod val="50000"/>
                        </a:schemeClr>
                      </a:solidFill>
                      <a:latin typeface="Arial" panose="020B0604020202020204" pitchFamily="34" charset="0"/>
                      <a:cs typeface="Arial" panose="020B0604020202020204" pitchFamily="34" charset="0"/>
                    </a:rPr>
                    <a:t>Adapt it to your needs and capture your audience's attention. </a:t>
                  </a:r>
                  <a:endParaRPr lang="en-US" sz="1200" dirty="0">
                    <a:solidFill>
                      <a:schemeClr val="bg1">
                        <a:lumMod val="50000"/>
                      </a:schemeClr>
                    </a:solidFill>
                    <a:latin typeface="Arial" panose="020B0604020202020204" pitchFamily="34" charset="0"/>
                    <a:cs typeface="Arial" panose="020B0604020202020204" pitchFamily="34" charset="0"/>
                  </a:endParaRPr>
                </a:p>
              </p:txBody>
            </p:sp>
            <p:sp>
              <p:nvSpPr>
                <p:cNvPr id="13" name="Rectangle 12"/>
                <p:cNvSpPr/>
                <p:nvPr/>
              </p:nvSpPr>
              <p:spPr>
                <a:xfrm>
                  <a:off x="3337244" y="4533993"/>
                  <a:ext cx="4604842" cy="523220"/>
                </a:xfrm>
                <a:prstGeom prst="rect">
                  <a:avLst/>
                </a:prstGeom>
              </p:spPr>
              <p:txBody>
                <a:bodyPr wrap="square">
                  <a:spAutoFit/>
                </a:bodyPr>
                <a:lstStyle/>
                <a:p>
                  <a:pPr algn="just"/>
                  <a:r>
                    <a:rPr lang="en-US" sz="1600" dirty="0" smtClean="0">
                      <a:solidFill>
                        <a:srgbClr val="545454"/>
                      </a:solidFill>
                      <a:latin typeface="Arial" panose="020B0604020202020204" pitchFamily="34" charset="0"/>
                      <a:cs typeface="Arial" panose="020B0604020202020204" pitchFamily="34" charset="0"/>
                    </a:rPr>
                    <a:t>This slide is 100% editable. </a:t>
                  </a:r>
                  <a:r>
                    <a:rPr lang="en-US" sz="1200" dirty="0" smtClean="0">
                      <a:solidFill>
                        <a:schemeClr val="bg1">
                          <a:lumMod val="50000"/>
                        </a:schemeClr>
                      </a:solidFill>
                      <a:latin typeface="Arial" panose="020B0604020202020204" pitchFamily="34" charset="0"/>
                      <a:cs typeface="Arial" panose="020B0604020202020204" pitchFamily="34" charset="0"/>
                    </a:rPr>
                    <a:t>Adapt it to your needs and capture your audience's attention. </a:t>
                  </a:r>
                  <a:endParaRPr lang="en-US" sz="1200" dirty="0">
                    <a:solidFill>
                      <a:schemeClr val="bg1">
                        <a:lumMod val="50000"/>
                      </a:schemeClr>
                    </a:solidFill>
                    <a:latin typeface="Arial" panose="020B0604020202020204" pitchFamily="34" charset="0"/>
                    <a:cs typeface="Arial" panose="020B0604020202020204" pitchFamily="34" charset="0"/>
                  </a:endParaRPr>
                </a:p>
              </p:txBody>
            </p:sp>
            <p:sp>
              <p:nvSpPr>
                <p:cNvPr id="14" name="Rectangle 13"/>
                <p:cNvSpPr/>
                <p:nvPr/>
              </p:nvSpPr>
              <p:spPr>
                <a:xfrm>
                  <a:off x="2327023" y="5227142"/>
                  <a:ext cx="4604842" cy="523220"/>
                </a:xfrm>
                <a:prstGeom prst="rect">
                  <a:avLst/>
                </a:prstGeom>
              </p:spPr>
              <p:txBody>
                <a:bodyPr wrap="square">
                  <a:spAutoFit/>
                </a:bodyPr>
                <a:lstStyle/>
                <a:p>
                  <a:pPr algn="just"/>
                  <a:r>
                    <a:rPr lang="en-US" sz="1600" dirty="0" smtClean="0">
                      <a:solidFill>
                        <a:srgbClr val="737373"/>
                      </a:solidFill>
                      <a:latin typeface="Arial" panose="020B0604020202020204" pitchFamily="34" charset="0"/>
                      <a:cs typeface="Arial" panose="020B0604020202020204" pitchFamily="34" charset="0"/>
                    </a:rPr>
                    <a:t>This slide is 100% editable. </a:t>
                  </a:r>
                  <a:r>
                    <a:rPr lang="en-US" sz="1200" dirty="0" smtClean="0">
                      <a:solidFill>
                        <a:schemeClr val="bg1">
                          <a:lumMod val="50000"/>
                        </a:schemeClr>
                      </a:solidFill>
                      <a:latin typeface="Arial" panose="020B0604020202020204" pitchFamily="34" charset="0"/>
                      <a:cs typeface="Arial" panose="020B0604020202020204" pitchFamily="34" charset="0"/>
                    </a:rPr>
                    <a:t>Adapt it to your needs and capture your audience's attention. </a:t>
                  </a:r>
                  <a:endParaRPr lang="en-US" sz="1200" dirty="0">
                    <a:solidFill>
                      <a:schemeClr val="bg1">
                        <a:lumMod val="50000"/>
                      </a:schemeClr>
                    </a:solidFill>
                    <a:latin typeface="Arial" panose="020B0604020202020204" pitchFamily="34" charset="0"/>
                    <a:cs typeface="Arial" panose="020B0604020202020204" pitchFamily="34" charset="0"/>
                  </a:endParaRPr>
                </a:p>
              </p:txBody>
            </p:sp>
          </p:grpSp>
        </p:grpSp>
      </p:grpSp>
      <p:sp>
        <p:nvSpPr>
          <p:cNvPr id="3" name="Slide Number Placeholder 2"/>
          <p:cNvSpPr>
            <a:spLocks noGrp="1"/>
          </p:cNvSpPr>
          <p:nvPr>
            <p:ph type="sldNum" sz="quarter" idx="12"/>
          </p:nvPr>
        </p:nvSpPr>
        <p:spPr/>
        <p:txBody>
          <a:bodyPr/>
          <a:lstStyle/>
          <a:p>
            <a:fld id="{C40A143F-3ECB-46BA-B2C6-047D3D9A6B24}" type="slidenum">
              <a:rPr lang="en-US" smtClean="0"/>
              <a:t>2</a:t>
            </a:fld>
            <a:endParaRPr lang="en-US"/>
          </a:p>
        </p:txBody>
      </p:sp>
    </p:spTree>
    <p:extLst>
      <p:ext uri="{BB962C8B-B14F-4D97-AF65-F5344CB8AC3E}">
        <p14:creationId xmlns:p14="http://schemas.microsoft.com/office/powerpoint/2010/main" val="36943642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of Big Data</a:t>
            </a:r>
          </a:p>
        </p:txBody>
      </p:sp>
      <p:grpSp>
        <p:nvGrpSpPr>
          <p:cNvPr id="45" name="Group 44"/>
          <p:cNvGrpSpPr/>
          <p:nvPr/>
        </p:nvGrpSpPr>
        <p:grpSpPr>
          <a:xfrm>
            <a:off x="639390" y="1440262"/>
            <a:ext cx="10913221" cy="4185788"/>
            <a:chOff x="640580" y="1373027"/>
            <a:chExt cx="10913221" cy="4185788"/>
          </a:xfrm>
        </p:grpSpPr>
        <p:grpSp>
          <p:nvGrpSpPr>
            <p:cNvPr id="43" name="Group 42"/>
            <p:cNvGrpSpPr/>
            <p:nvPr/>
          </p:nvGrpSpPr>
          <p:grpSpPr>
            <a:xfrm>
              <a:off x="984682" y="3980972"/>
              <a:ext cx="10426490" cy="1577843"/>
              <a:chOff x="984682" y="3980972"/>
              <a:chExt cx="10426490" cy="1577843"/>
            </a:xfrm>
          </p:grpSpPr>
          <p:grpSp>
            <p:nvGrpSpPr>
              <p:cNvPr id="27" name="Group 26"/>
              <p:cNvGrpSpPr/>
              <p:nvPr/>
            </p:nvGrpSpPr>
            <p:grpSpPr>
              <a:xfrm>
                <a:off x="984682" y="3980972"/>
                <a:ext cx="1745863" cy="1270066"/>
                <a:chOff x="1006789" y="3994722"/>
                <a:chExt cx="1745863" cy="1270066"/>
              </a:xfrm>
            </p:grpSpPr>
            <p:sp>
              <p:nvSpPr>
                <p:cNvPr id="37" name="Rectangle 36"/>
                <p:cNvSpPr/>
                <p:nvPr/>
              </p:nvSpPr>
              <p:spPr>
                <a:xfrm>
                  <a:off x="1006789" y="4556902"/>
                  <a:ext cx="1745863" cy="707886"/>
                </a:xfrm>
                <a:prstGeom prst="rect">
                  <a:avLst/>
                </a:prstGeom>
              </p:spPr>
              <p:txBody>
                <a:bodyPr wrap="square">
                  <a:spAutoFit/>
                </a:bodyPr>
                <a:lstStyle/>
                <a:p>
                  <a:pPr algn="ctr"/>
                  <a:r>
                    <a:rPr lang="en-US" sz="2000" dirty="0">
                      <a:solidFill>
                        <a:schemeClr val="bg1">
                          <a:lumMod val="50000"/>
                        </a:schemeClr>
                      </a:solidFill>
                      <a:latin typeface="Arial" panose="020B0604020202020204" pitchFamily="34" charset="0"/>
                      <a:cs typeface="Arial" panose="020B0604020202020204" pitchFamily="34" charset="0"/>
                    </a:rPr>
                    <a:t>Increased Efficiency</a:t>
                  </a:r>
                </a:p>
              </p:txBody>
            </p:sp>
            <p:sp>
              <p:nvSpPr>
                <p:cNvPr id="38" name="TextBox 37"/>
                <p:cNvSpPr txBox="1"/>
                <p:nvPr/>
              </p:nvSpPr>
              <p:spPr>
                <a:xfrm>
                  <a:off x="1427513" y="3994722"/>
                  <a:ext cx="1107996" cy="646331"/>
                </a:xfrm>
                <a:prstGeom prst="rect">
                  <a:avLst/>
                </a:prstGeom>
                <a:noFill/>
              </p:spPr>
              <p:txBody>
                <a:bodyPr wrap="none" rtlCol="0">
                  <a:spAutoFit/>
                </a:bodyPr>
                <a:lstStyle/>
                <a:p>
                  <a:r>
                    <a:rPr lang="en-US" sz="3600" dirty="0" smtClean="0">
                      <a:solidFill>
                        <a:schemeClr val="tx1">
                          <a:lumMod val="65000"/>
                          <a:lumOff val="35000"/>
                        </a:schemeClr>
                      </a:solidFill>
                      <a:latin typeface="Arial" panose="020B0604020202020204" pitchFamily="34" charset="0"/>
                      <a:cs typeface="Arial" panose="020B0604020202020204" pitchFamily="34" charset="0"/>
                    </a:rPr>
                    <a:t>20%</a:t>
                  </a:r>
                  <a:endParaRPr lang="en-US" sz="3600" dirty="0">
                    <a:solidFill>
                      <a:schemeClr val="tx1">
                        <a:lumMod val="65000"/>
                        <a:lumOff val="35000"/>
                      </a:schemeClr>
                    </a:solidFill>
                    <a:latin typeface="Arial" panose="020B0604020202020204" pitchFamily="34" charset="0"/>
                    <a:cs typeface="Arial" panose="020B0604020202020204" pitchFamily="34" charset="0"/>
                  </a:endParaRPr>
                </a:p>
              </p:txBody>
            </p:sp>
          </p:grpSp>
          <p:grpSp>
            <p:nvGrpSpPr>
              <p:cNvPr id="28" name="Group 27"/>
              <p:cNvGrpSpPr/>
              <p:nvPr/>
            </p:nvGrpSpPr>
            <p:grpSpPr>
              <a:xfrm>
                <a:off x="3589708" y="3980972"/>
                <a:ext cx="2148807" cy="1270066"/>
                <a:chOff x="3552555" y="3990834"/>
                <a:chExt cx="2148807" cy="1270066"/>
              </a:xfrm>
            </p:grpSpPr>
            <p:sp>
              <p:nvSpPr>
                <p:cNvPr id="35" name="TextBox 34"/>
                <p:cNvSpPr txBox="1"/>
                <p:nvPr/>
              </p:nvSpPr>
              <p:spPr>
                <a:xfrm>
                  <a:off x="4174751" y="3990834"/>
                  <a:ext cx="1107996" cy="646331"/>
                </a:xfrm>
                <a:prstGeom prst="rect">
                  <a:avLst/>
                </a:prstGeom>
                <a:noFill/>
              </p:spPr>
              <p:txBody>
                <a:bodyPr wrap="none" rtlCol="0">
                  <a:spAutoFit/>
                </a:bodyPr>
                <a:lstStyle/>
                <a:p>
                  <a:r>
                    <a:rPr lang="en-US" sz="3600" dirty="0" smtClean="0">
                      <a:solidFill>
                        <a:schemeClr val="tx1">
                          <a:lumMod val="65000"/>
                          <a:lumOff val="35000"/>
                        </a:schemeClr>
                      </a:solidFill>
                      <a:latin typeface="Arial" panose="020B0604020202020204" pitchFamily="34" charset="0"/>
                      <a:cs typeface="Arial" panose="020B0604020202020204" pitchFamily="34" charset="0"/>
                    </a:rPr>
                    <a:t>35%</a:t>
                  </a:r>
                  <a:endParaRPr lang="en-US" sz="36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36" name="Rectangle 35"/>
                <p:cNvSpPr/>
                <p:nvPr/>
              </p:nvSpPr>
              <p:spPr>
                <a:xfrm>
                  <a:off x="3552555" y="4553014"/>
                  <a:ext cx="2148807" cy="707886"/>
                </a:xfrm>
                <a:prstGeom prst="rect">
                  <a:avLst/>
                </a:prstGeom>
              </p:spPr>
              <p:txBody>
                <a:bodyPr wrap="square">
                  <a:spAutoFit/>
                </a:bodyPr>
                <a:lstStyle/>
                <a:p>
                  <a:pPr algn="ctr"/>
                  <a:r>
                    <a:rPr lang="en-US" sz="2000" dirty="0">
                      <a:solidFill>
                        <a:schemeClr val="bg1">
                          <a:lumMod val="50000"/>
                        </a:schemeClr>
                      </a:solidFill>
                      <a:latin typeface="Arial" panose="020B0604020202020204" pitchFamily="34" charset="0"/>
                      <a:cs typeface="Arial" panose="020B0604020202020204" pitchFamily="34" charset="0"/>
                    </a:rPr>
                    <a:t>Better Business Decision Making</a:t>
                  </a:r>
                </a:p>
              </p:txBody>
            </p:sp>
          </p:grpSp>
          <p:grpSp>
            <p:nvGrpSpPr>
              <p:cNvPr id="29" name="Group 28"/>
              <p:cNvGrpSpPr/>
              <p:nvPr/>
            </p:nvGrpSpPr>
            <p:grpSpPr>
              <a:xfrm>
                <a:off x="6253576" y="3980972"/>
                <a:ext cx="2493728" cy="1577843"/>
                <a:chOff x="6280067" y="3990834"/>
                <a:chExt cx="2493728" cy="1577843"/>
              </a:xfrm>
            </p:grpSpPr>
            <p:sp>
              <p:nvSpPr>
                <p:cNvPr id="33" name="TextBox 32"/>
                <p:cNvSpPr txBox="1"/>
                <p:nvPr/>
              </p:nvSpPr>
              <p:spPr>
                <a:xfrm>
                  <a:off x="7074724" y="3990834"/>
                  <a:ext cx="1107996" cy="646331"/>
                </a:xfrm>
                <a:prstGeom prst="rect">
                  <a:avLst/>
                </a:prstGeom>
                <a:noFill/>
              </p:spPr>
              <p:txBody>
                <a:bodyPr wrap="none" rtlCol="0">
                  <a:spAutoFit/>
                </a:bodyPr>
                <a:lstStyle/>
                <a:p>
                  <a:r>
                    <a:rPr lang="en-US" sz="3600" dirty="0" smtClean="0">
                      <a:solidFill>
                        <a:schemeClr val="tx1">
                          <a:lumMod val="65000"/>
                          <a:lumOff val="35000"/>
                        </a:schemeClr>
                      </a:solidFill>
                      <a:latin typeface="Arial" panose="020B0604020202020204" pitchFamily="34" charset="0"/>
                      <a:cs typeface="Arial" panose="020B0604020202020204" pitchFamily="34" charset="0"/>
                    </a:rPr>
                    <a:t>50%</a:t>
                  </a:r>
                  <a:endParaRPr lang="en-US" sz="36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34" name="Rectangle 33"/>
                <p:cNvSpPr/>
                <p:nvPr/>
              </p:nvSpPr>
              <p:spPr>
                <a:xfrm>
                  <a:off x="6280067" y="4553014"/>
                  <a:ext cx="2493728" cy="1015663"/>
                </a:xfrm>
                <a:prstGeom prst="rect">
                  <a:avLst/>
                </a:prstGeom>
              </p:spPr>
              <p:txBody>
                <a:bodyPr wrap="square">
                  <a:spAutoFit/>
                </a:bodyPr>
                <a:lstStyle/>
                <a:p>
                  <a:pPr algn="ctr"/>
                  <a:r>
                    <a:rPr lang="en-US" sz="2000" dirty="0">
                      <a:solidFill>
                        <a:schemeClr val="bg1">
                          <a:lumMod val="50000"/>
                        </a:schemeClr>
                      </a:solidFill>
                      <a:latin typeface="Arial" panose="020B0604020202020204" pitchFamily="34" charset="0"/>
                      <a:cs typeface="Arial" panose="020B0604020202020204" pitchFamily="34" charset="0"/>
                    </a:rPr>
                    <a:t>Improved customer experience and engagement</a:t>
                  </a:r>
                </a:p>
              </p:txBody>
            </p:sp>
          </p:grpSp>
          <p:grpSp>
            <p:nvGrpSpPr>
              <p:cNvPr id="30" name="Group 29"/>
              <p:cNvGrpSpPr/>
              <p:nvPr/>
            </p:nvGrpSpPr>
            <p:grpSpPr>
              <a:xfrm>
                <a:off x="9262365" y="3980972"/>
                <a:ext cx="2148807" cy="1270066"/>
                <a:chOff x="9325605" y="3990834"/>
                <a:chExt cx="2148807" cy="1270066"/>
              </a:xfrm>
            </p:grpSpPr>
            <p:sp>
              <p:nvSpPr>
                <p:cNvPr id="31" name="TextBox 30"/>
                <p:cNvSpPr txBox="1"/>
                <p:nvPr/>
              </p:nvSpPr>
              <p:spPr>
                <a:xfrm>
                  <a:off x="9947801" y="3990834"/>
                  <a:ext cx="1107996" cy="646331"/>
                </a:xfrm>
                <a:prstGeom prst="rect">
                  <a:avLst/>
                </a:prstGeom>
                <a:noFill/>
              </p:spPr>
              <p:txBody>
                <a:bodyPr wrap="none" rtlCol="0">
                  <a:spAutoFit/>
                </a:bodyPr>
                <a:lstStyle/>
                <a:p>
                  <a:r>
                    <a:rPr lang="en-US" sz="3600" dirty="0" smtClean="0">
                      <a:solidFill>
                        <a:schemeClr val="tx1">
                          <a:lumMod val="65000"/>
                          <a:lumOff val="35000"/>
                        </a:schemeClr>
                      </a:solidFill>
                      <a:latin typeface="Arial" panose="020B0604020202020204" pitchFamily="34" charset="0"/>
                      <a:cs typeface="Arial" panose="020B0604020202020204" pitchFamily="34" charset="0"/>
                    </a:rPr>
                    <a:t>85%</a:t>
                  </a:r>
                  <a:endParaRPr lang="en-US" sz="36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32" name="Rectangle 31"/>
                <p:cNvSpPr/>
                <p:nvPr/>
              </p:nvSpPr>
              <p:spPr>
                <a:xfrm>
                  <a:off x="9325605" y="4553014"/>
                  <a:ext cx="2148807" cy="707886"/>
                </a:xfrm>
                <a:prstGeom prst="rect">
                  <a:avLst/>
                </a:prstGeom>
              </p:spPr>
              <p:txBody>
                <a:bodyPr wrap="square">
                  <a:spAutoFit/>
                </a:bodyPr>
                <a:lstStyle/>
                <a:p>
                  <a:pPr algn="ctr"/>
                  <a:r>
                    <a:rPr lang="en-US" sz="2000" dirty="0">
                      <a:solidFill>
                        <a:schemeClr val="bg1">
                          <a:lumMod val="50000"/>
                        </a:schemeClr>
                      </a:solidFill>
                      <a:latin typeface="Arial" panose="020B0604020202020204" pitchFamily="34" charset="0"/>
                      <a:cs typeface="Arial" panose="020B0604020202020204" pitchFamily="34" charset="0"/>
                    </a:rPr>
                    <a:t>Achieved financial savings</a:t>
                  </a:r>
                </a:p>
              </p:txBody>
            </p:sp>
          </p:grpSp>
        </p:grpSp>
        <p:grpSp>
          <p:nvGrpSpPr>
            <p:cNvPr id="44" name="Group 43"/>
            <p:cNvGrpSpPr/>
            <p:nvPr/>
          </p:nvGrpSpPr>
          <p:grpSpPr>
            <a:xfrm>
              <a:off x="640580" y="1373027"/>
              <a:ext cx="10913221" cy="2443316"/>
              <a:chOff x="640580" y="1373027"/>
              <a:chExt cx="10913221" cy="2443316"/>
            </a:xfrm>
          </p:grpSpPr>
          <p:grpSp>
            <p:nvGrpSpPr>
              <p:cNvPr id="7" name="Group 6"/>
              <p:cNvGrpSpPr/>
              <p:nvPr/>
            </p:nvGrpSpPr>
            <p:grpSpPr>
              <a:xfrm>
                <a:off x="640580" y="1373027"/>
                <a:ext cx="2434066" cy="2443316"/>
                <a:chOff x="1045774" y="1465607"/>
                <a:chExt cx="2045993" cy="2053770"/>
              </a:xfrm>
            </p:grpSpPr>
            <p:grpSp>
              <p:nvGrpSpPr>
                <p:cNvPr id="23" name="Group 22"/>
                <p:cNvGrpSpPr/>
                <p:nvPr/>
              </p:nvGrpSpPr>
              <p:grpSpPr>
                <a:xfrm>
                  <a:off x="1064745" y="1484578"/>
                  <a:ext cx="2008052" cy="2008054"/>
                  <a:chOff x="1064745" y="1484578"/>
                  <a:chExt cx="2008052" cy="2008054"/>
                </a:xfrm>
              </p:grpSpPr>
              <p:sp>
                <p:nvSpPr>
                  <p:cNvPr id="25" name="Oval 24"/>
                  <p:cNvSpPr/>
                  <p:nvPr/>
                </p:nvSpPr>
                <p:spPr>
                  <a:xfrm>
                    <a:off x="1064745" y="1484578"/>
                    <a:ext cx="2008052" cy="2008054"/>
                  </a:xfrm>
                  <a:prstGeom prst="ellipse">
                    <a:avLst/>
                  </a:prstGeom>
                  <a:noFill/>
                  <a:ln w="6350">
                    <a:solidFill>
                      <a:srgbClr val="80A48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26" name="Freeform 25"/>
                  <p:cNvSpPr/>
                  <p:nvPr/>
                </p:nvSpPr>
                <p:spPr>
                  <a:xfrm>
                    <a:off x="1830942" y="2254664"/>
                    <a:ext cx="475656" cy="475656"/>
                  </a:xfrm>
                  <a:custGeom>
                    <a:avLst/>
                    <a:gdLst>
                      <a:gd name="connsiteX0" fmla="*/ 1016248 w 2032498"/>
                      <a:gd name="connsiteY0" fmla="*/ 590799 h 2032499"/>
                      <a:gd name="connsiteX1" fmla="*/ 590798 w 2032498"/>
                      <a:gd name="connsiteY1" fmla="*/ 1016249 h 2032499"/>
                      <a:gd name="connsiteX2" fmla="*/ 1016248 w 2032498"/>
                      <a:gd name="connsiteY2" fmla="*/ 1441699 h 2032499"/>
                      <a:gd name="connsiteX3" fmla="*/ 1441698 w 2032498"/>
                      <a:gd name="connsiteY3" fmla="*/ 1016249 h 2032499"/>
                      <a:gd name="connsiteX4" fmla="*/ 1016248 w 2032498"/>
                      <a:gd name="connsiteY4" fmla="*/ 590799 h 2032499"/>
                      <a:gd name="connsiteX5" fmla="*/ 974183 w 2032498"/>
                      <a:gd name="connsiteY5" fmla="*/ 0 h 2032499"/>
                      <a:gd name="connsiteX6" fmla="*/ 1327190 w 2032498"/>
                      <a:gd name="connsiteY6" fmla="*/ 47824 h 2032499"/>
                      <a:gd name="connsiteX7" fmla="*/ 1298013 w 2032498"/>
                      <a:gd name="connsiteY7" fmla="*/ 263197 h 2032499"/>
                      <a:gd name="connsiteX8" fmla="*/ 1330155 w 2032498"/>
                      <a:gd name="connsiteY8" fmla="*/ 273174 h 2032499"/>
                      <a:gd name="connsiteX9" fmla="*/ 1506486 w 2032498"/>
                      <a:gd name="connsiteY9" fmla="*/ 375863 h 2032499"/>
                      <a:gd name="connsiteX10" fmla="*/ 1532984 w 2032498"/>
                      <a:gd name="connsiteY10" fmla="*/ 398953 h 2032499"/>
                      <a:gd name="connsiteX11" fmla="*/ 1705101 w 2032498"/>
                      <a:gd name="connsiteY11" fmla="*/ 267908 h 2032499"/>
                      <a:gd name="connsiteX12" fmla="*/ 1920898 w 2032498"/>
                      <a:gd name="connsiteY12" fmla="*/ 551338 h 2032499"/>
                      <a:gd name="connsiteX13" fmla="*/ 1749513 w 2032498"/>
                      <a:gd name="connsiteY13" fmla="*/ 681827 h 2032499"/>
                      <a:gd name="connsiteX14" fmla="*/ 1755444 w 2032498"/>
                      <a:gd name="connsiteY14" fmla="*/ 693326 h 2032499"/>
                      <a:gd name="connsiteX15" fmla="*/ 1813406 w 2032498"/>
                      <a:gd name="connsiteY15" fmla="*/ 893435 h 2032499"/>
                      <a:gd name="connsiteX16" fmla="*/ 1817310 w 2032498"/>
                      <a:gd name="connsiteY16" fmla="*/ 945031 h 2032499"/>
                      <a:gd name="connsiteX17" fmla="*/ 2032498 w 2032498"/>
                      <a:gd name="connsiteY17" fmla="*/ 974184 h 2032499"/>
                      <a:gd name="connsiteX18" fmla="*/ 1984675 w 2032498"/>
                      <a:gd name="connsiteY18" fmla="*/ 1327191 h 2032499"/>
                      <a:gd name="connsiteX19" fmla="*/ 1771532 w 2032498"/>
                      <a:gd name="connsiteY19" fmla="*/ 1298316 h 2032499"/>
                      <a:gd name="connsiteX20" fmla="*/ 1715853 w 2032498"/>
                      <a:gd name="connsiteY20" fmla="*/ 1417665 h 2032499"/>
                      <a:gd name="connsiteX21" fmla="*/ 1638544 w 2032498"/>
                      <a:gd name="connsiteY21" fmla="*/ 1529226 h 2032499"/>
                      <a:gd name="connsiteX22" fmla="*/ 1634128 w 2032498"/>
                      <a:gd name="connsiteY22" fmla="*/ 1533749 h 2032499"/>
                      <a:gd name="connsiteX23" fmla="*/ 1764591 w 2032498"/>
                      <a:gd name="connsiteY23" fmla="*/ 1705101 h 2032499"/>
                      <a:gd name="connsiteX24" fmla="*/ 1481161 w 2032498"/>
                      <a:gd name="connsiteY24" fmla="*/ 1920899 h 2032499"/>
                      <a:gd name="connsiteX25" fmla="*/ 1349579 w 2032498"/>
                      <a:gd name="connsiteY25" fmla="*/ 1748078 h 2032499"/>
                      <a:gd name="connsiteX26" fmla="*/ 1311953 w 2032498"/>
                      <a:gd name="connsiteY26" fmla="*/ 1766761 h 2032499"/>
                      <a:gd name="connsiteX27" fmla="*/ 1178776 w 2032498"/>
                      <a:gd name="connsiteY27" fmla="*/ 1806315 h 2032499"/>
                      <a:gd name="connsiteX28" fmla="*/ 1087714 w 2032498"/>
                      <a:gd name="connsiteY28" fmla="*/ 1815495 h 2032499"/>
                      <a:gd name="connsiteX29" fmla="*/ 1058315 w 2032498"/>
                      <a:gd name="connsiteY29" fmla="*/ 2032499 h 2032499"/>
                      <a:gd name="connsiteX30" fmla="*/ 705308 w 2032498"/>
                      <a:gd name="connsiteY30" fmla="*/ 1984675 h 2032499"/>
                      <a:gd name="connsiteX31" fmla="*/ 734486 w 2032498"/>
                      <a:gd name="connsiteY31" fmla="*/ 1769303 h 2032499"/>
                      <a:gd name="connsiteX32" fmla="*/ 702341 w 2032498"/>
                      <a:gd name="connsiteY32" fmla="*/ 1759324 h 2032499"/>
                      <a:gd name="connsiteX33" fmla="*/ 526010 w 2032498"/>
                      <a:gd name="connsiteY33" fmla="*/ 1656635 h 2032499"/>
                      <a:gd name="connsiteX34" fmla="*/ 499514 w 2032498"/>
                      <a:gd name="connsiteY34" fmla="*/ 1633547 h 2032499"/>
                      <a:gd name="connsiteX35" fmla="*/ 327397 w 2032498"/>
                      <a:gd name="connsiteY35" fmla="*/ 1764592 h 2032499"/>
                      <a:gd name="connsiteX36" fmla="*/ 111600 w 2032498"/>
                      <a:gd name="connsiteY36" fmla="*/ 1481161 h 2032499"/>
                      <a:gd name="connsiteX37" fmla="*/ 282984 w 2032498"/>
                      <a:gd name="connsiteY37" fmla="*/ 1350673 h 2032499"/>
                      <a:gd name="connsiteX38" fmla="*/ 277052 w 2032498"/>
                      <a:gd name="connsiteY38" fmla="*/ 1339173 h 2032499"/>
                      <a:gd name="connsiteX39" fmla="*/ 219090 w 2032498"/>
                      <a:gd name="connsiteY39" fmla="*/ 1139064 h 2032499"/>
                      <a:gd name="connsiteX40" fmla="*/ 215187 w 2032498"/>
                      <a:gd name="connsiteY40" fmla="*/ 1087468 h 2032499"/>
                      <a:gd name="connsiteX41" fmla="*/ 0 w 2032498"/>
                      <a:gd name="connsiteY41" fmla="*/ 1058316 h 2032499"/>
                      <a:gd name="connsiteX42" fmla="*/ 47824 w 2032498"/>
                      <a:gd name="connsiteY42" fmla="*/ 705308 h 2032499"/>
                      <a:gd name="connsiteX43" fmla="*/ 260964 w 2032498"/>
                      <a:gd name="connsiteY43" fmla="*/ 734184 h 2032499"/>
                      <a:gd name="connsiteX44" fmla="*/ 316643 w 2032498"/>
                      <a:gd name="connsiteY44" fmla="*/ 614833 h 2032499"/>
                      <a:gd name="connsiteX45" fmla="*/ 393952 w 2032498"/>
                      <a:gd name="connsiteY45" fmla="*/ 503272 h 2032499"/>
                      <a:gd name="connsiteX46" fmla="*/ 398369 w 2032498"/>
                      <a:gd name="connsiteY46" fmla="*/ 498748 h 2032499"/>
                      <a:gd name="connsiteX47" fmla="*/ 267907 w 2032498"/>
                      <a:gd name="connsiteY47" fmla="*/ 327398 h 2032499"/>
                      <a:gd name="connsiteX48" fmla="*/ 551338 w 2032498"/>
                      <a:gd name="connsiteY48" fmla="*/ 111600 h 2032499"/>
                      <a:gd name="connsiteX49" fmla="*/ 682919 w 2032498"/>
                      <a:gd name="connsiteY49" fmla="*/ 284421 h 2032499"/>
                      <a:gd name="connsiteX50" fmla="*/ 720543 w 2032498"/>
                      <a:gd name="connsiteY50" fmla="*/ 265737 h 2032499"/>
                      <a:gd name="connsiteX51" fmla="*/ 853720 w 2032498"/>
                      <a:gd name="connsiteY51" fmla="*/ 226183 h 2032499"/>
                      <a:gd name="connsiteX52" fmla="*/ 944784 w 2032498"/>
                      <a:gd name="connsiteY52" fmla="*/ 217003 h 203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032498" h="2032499">
                        <a:moveTo>
                          <a:pt x="1016248" y="590799"/>
                        </a:moveTo>
                        <a:cubicBezTo>
                          <a:pt x="781278" y="590799"/>
                          <a:pt x="590798" y="781279"/>
                          <a:pt x="590798" y="1016249"/>
                        </a:cubicBezTo>
                        <a:cubicBezTo>
                          <a:pt x="590798" y="1251219"/>
                          <a:pt x="781278" y="1441699"/>
                          <a:pt x="1016248" y="1441699"/>
                        </a:cubicBezTo>
                        <a:cubicBezTo>
                          <a:pt x="1251218" y="1441699"/>
                          <a:pt x="1441698" y="1251219"/>
                          <a:pt x="1441698" y="1016249"/>
                        </a:cubicBezTo>
                        <a:cubicBezTo>
                          <a:pt x="1441698" y="781279"/>
                          <a:pt x="1251218" y="590799"/>
                          <a:pt x="1016248" y="590799"/>
                        </a:cubicBezTo>
                        <a:close/>
                        <a:moveTo>
                          <a:pt x="974183" y="0"/>
                        </a:moveTo>
                        <a:lnTo>
                          <a:pt x="1327190" y="47824"/>
                        </a:lnTo>
                        <a:lnTo>
                          <a:pt x="1298013" y="263197"/>
                        </a:lnTo>
                        <a:lnTo>
                          <a:pt x="1330155" y="273174"/>
                        </a:lnTo>
                        <a:cubicBezTo>
                          <a:pt x="1393471" y="299955"/>
                          <a:pt x="1452656" y="334592"/>
                          <a:pt x="1506486" y="375863"/>
                        </a:cubicBezTo>
                        <a:lnTo>
                          <a:pt x="1532984" y="398953"/>
                        </a:lnTo>
                        <a:lnTo>
                          <a:pt x="1705101" y="267908"/>
                        </a:lnTo>
                        <a:lnTo>
                          <a:pt x="1920898" y="551338"/>
                        </a:lnTo>
                        <a:lnTo>
                          <a:pt x="1749513" y="681827"/>
                        </a:lnTo>
                        <a:lnTo>
                          <a:pt x="1755444" y="693326"/>
                        </a:lnTo>
                        <a:cubicBezTo>
                          <a:pt x="1782970" y="756246"/>
                          <a:pt x="1802698" y="823356"/>
                          <a:pt x="1813406" y="893435"/>
                        </a:cubicBezTo>
                        <a:lnTo>
                          <a:pt x="1817310" y="945031"/>
                        </a:lnTo>
                        <a:lnTo>
                          <a:pt x="2032498" y="974184"/>
                        </a:lnTo>
                        <a:lnTo>
                          <a:pt x="1984675" y="1327191"/>
                        </a:lnTo>
                        <a:lnTo>
                          <a:pt x="1771532" y="1298316"/>
                        </a:lnTo>
                        <a:lnTo>
                          <a:pt x="1715853" y="1417665"/>
                        </a:lnTo>
                        <a:cubicBezTo>
                          <a:pt x="1693196" y="1457068"/>
                          <a:pt x="1667305" y="1494376"/>
                          <a:pt x="1638544" y="1529226"/>
                        </a:cubicBezTo>
                        <a:lnTo>
                          <a:pt x="1634128" y="1533749"/>
                        </a:lnTo>
                        <a:lnTo>
                          <a:pt x="1764591" y="1705101"/>
                        </a:lnTo>
                        <a:lnTo>
                          <a:pt x="1481161" y="1920899"/>
                        </a:lnTo>
                        <a:lnTo>
                          <a:pt x="1349579" y="1748078"/>
                        </a:lnTo>
                        <a:lnTo>
                          <a:pt x="1311953" y="1766761"/>
                        </a:lnTo>
                        <a:cubicBezTo>
                          <a:pt x="1269225" y="1783610"/>
                          <a:pt x="1224712" y="1796915"/>
                          <a:pt x="1178776" y="1806315"/>
                        </a:cubicBezTo>
                        <a:lnTo>
                          <a:pt x="1087714" y="1815495"/>
                        </a:lnTo>
                        <a:lnTo>
                          <a:pt x="1058315" y="2032499"/>
                        </a:lnTo>
                        <a:lnTo>
                          <a:pt x="705308" y="1984675"/>
                        </a:lnTo>
                        <a:lnTo>
                          <a:pt x="734486" y="1769303"/>
                        </a:lnTo>
                        <a:lnTo>
                          <a:pt x="702341" y="1759324"/>
                        </a:lnTo>
                        <a:cubicBezTo>
                          <a:pt x="639025" y="1732544"/>
                          <a:pt x="579840" y="1697907"/>
                          <a:pt x="526010" y="1656635"/>
                        </a:cubicBezTo>
                        <a:lnTo>
                          <a:pt x="499514" y="1633547"/>
                        </a:lnTo>
                        <a:lnTo>
                          <a:pt x="327397" y="1764592"/>
                        </a:lnTo>
                        <a:lnTo>
                          <a:pt x="111600" y="1481161"/>
                        </a:lnTo>
                        <a:lnTo>
                          <a:pt x="282984" y="1350673"/>
                        </a:lnTo>
                        <a:lnTo>
                          <a:pt x="277052" y="1339173"/>
                        </a:lnTo>
                        <a:cubicBezTo>
                          <a:pt x="249526" y="1276253"/>
                          <a:pt x="229798" y="1209142"/>
                          <a:pt x="219090" y="1139064"/>
                        </a:cubicBezTo>
                        <a:lnTo>
                          <a:pt x="215187" y="1087468"/>
                        </a:lnTo>
                        <a:lnTo>
                          <a:pt x="0" y="1058316"/>
                        </a:lnTo>
                        <a:lnTo>
                          <a:pt x="47824" y="705308"/>
                        </a:lnTo>
                        <a:lnTo>
                          <a:pt x="260964" y="734184"/>
                        </a:lnTo>
                        <a:lnTo>
                          <a:pt x="316643" y="614833"/>
                        </a:lnTo>
                        <a:cubicBezTo>
                          <a:pt x="339301" y="575430"/>
                          <a:pt x="365191" y="538123"/>
                          <a:pt x="393952" y="503272"/>
                        </a:cubicBezTo>
                        <a:lnTo>
                          <a:pt x="398369" y="498748"/>
                        </a:lnTo>
                        <a:lnTo>
                          <a:pt x="267907" y="327398"/>
                        </a:lnTo>
                        <a:lnTo>
                          <a:pt x="551338" y="111600"/>
                        </a:lnTo>
                        <a:lnTo>
                          <a:pt x="682919" y="284421"/>
                        </a:lnTo>
                        <a:lnTo>
                          <a:pt x="720543" y="265737"/>
                        </a:lnTo>
                        <a:cubicBezTo>
                          <a:pt x="763272" y="248888"/>
                          <a:pt x="807785" y="235583"/>
                          <a:pt x="853720" y="226183"/>
                        </a:cubicBezTo>
                        <a:lnTo>
                          <a:pt x="944784" y="217003"/>
                        </a:ln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grpSp>
            <p:graphicFrame>
              <p:nvGraphicFramePr>
                <p:cNvPr id="24" name="Chart 23"/>
                <p:cNvGraphicFramePr/>
                <p:nvPr>
                  <p:extLst>
                    <p:ext uri="{D42A27DB-BD31-4B8C-83A1-F6EECF244321}">
                      <p14:modId xmlns:p14="http://schemas.microsoft.com/office/powerpoint/2010/main" val="129675939"/>
                    </p:ext>
                  </p:extLst>
                </p:nvPr>
              </p:nvGraphicFramePr>
              <p:xfrm>
                <a:off x="1045774" y="1465607"/>
                <a:ext cx="2045993" cy="2053770"/>
              </p:xfrm>
              <a:graphic>
                <a:graphicData uri="http://schemas.openxmlformats.org/drawingml/2006/chart">
                  <c:chart xmlns:c="http://schemas.openxmlformats.org/drawingml/2006/chart" xmlns:r="http://schemas.openxmlformats.org/officeDocument/2006/relationships" r:id="rId2"/>
                </a:graphicData>
              </a:graphic>
            </p:graphicFrame>
          </p:grpSp>
          <p:grpSp>
            <p:nvGrpSpPr>
              <p:cNvPr id="8" name="Group 7"/>
              <p:cNvGrpSpPr/>
              <p:nvPr/>
            </p:nvGrpSpPr>
            <p:grpSpPr>
              <a:xfrm>
                <a:off x="3447078" y="1373027"/>
                <a:ext cx="2434066" cy="2434066"/>
                <a:chOff x="3746654" y="1465607"/>
                <a:chExt cx="2045993" cy="2045994"/>
              </a:xfrm>
            </p:grpSpPr>
            <p:grpSp>
              <p:nvGrpSpPr>
                <p:cNvPr id="19" name="Group 18"/>
                <p:cNvGrpSpPr/>
                <p:nvPr/>
              </p:nvGrpSpPr>
              <p:grpSpPr>
                <a:xfrm>
                  <a:off x="3765625" y="1484577"/>
                  <a:ext cx="2008050" cy="2008054"/>
                  <a:chOff x="3797744" y="1484577"/>
                  <a:chExt cx="2008050" cy="2008054"/>
                </a:xfrm>
              </p:grpSpPr>
              <p:sp>
                <p:nvSpPr>
                  <p:cNvPr id="21" name="Oval 20"/>
                  <p:cNvSpPr/>
                  <p:nvPr/>
                </p:nvSpPr>
                <p:spPr>
                  <a:xfrm>
                    <a:off x="3797744" y="1484577"/>
                    <a:ext cx="2008050" cy="2008054"/>
                  </a:xfrm>
                  <a:prstGeom prst="ellipse">
                    <a:avLst/>
                  </a:prstGeom>
                  <a:noFill/>
                  <a:ln w="6350">
                    <a:solidFill>
                      <a:srgbClr val="E78E79"/>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22" name="Freeform 21"/>
                  <p:cNvSpPr/>
                  <p:nvPr/>
                </p:nvSpPr>
                <p:spPr>
                  <a:xfrm>
                    <a:off x="4621476" y="2307882"/>
                    <a:ext cx="360587" cy="361444"/>
                  </a:xfrm>
                  <a:custGeom>
                    <a:avLst/>
                    <a:gdLst>
                      <a:gd name="connsiteX0" fmla="*/ 5348825 w 5348837"/>
                      <a:gd name="connsiteY0" fmla="*/ 2676006 h 5361538"/>
                      <a:gd name="connsiteX1" fmla="*/ 5289890 w 5348837"/>
                      <a:gd name="connsiteY1" fmla="*/ 2814714 h 5361538"/>
                      <a:gd name="connsiteX2" fmla="*/ 4518366 w 5348837"/>
                      <a:gd name="connsiteY2" fmla="*/ 3579889 h 5361538"/>
                      <a:gd name="connsiteX3" fmla="*/ 4191341 w 5348837"/>
                      <a:gd name="connsiteY3" fmla="*/ 3438601 h 5361538"/>
                      <a:gd name="connsiteX4" fmla="*/ 4192184 w 5348837"/>
                      <a:gd name="connsiteY4" fmla="*/ 3038550 h 5361538"/>
                      <a:gd name="connsiteX5" fmla="*/ 3051515 w 5348837"/>
                      <a:gd name="connsiteY5" fmla="*/ 3038550 h 5361538"/>
                      <a:gd name="connsiteX6" fmla="*/ 3051515 w 5348837"/>
                      <a:gd name="connsiteY6" fmla="*/ 4206489 h 5361538"/>
                      <a:gd name="connsiteX7" fmla="*/ 3396994 w 5348837"/>
                      <a:gd name="connsiteY7" fmla="*/ 4207217 h 5361538"/>
                      <a:gd name="connsiteX8" fmla="*/ 3562093 w 5348837"/>
                      <a:gd name="connsiteY8" fmla="*/ 4526305 h 5361538"/>
                      <a:gd name="connsiteX9" fmla="*/ 2809618 w 5348837"/>
                      <a:gd name="connsiteY9" fmla="*/ 5288303 h 5361538"/>
                      <a:gd name="connsiteX10" fmla="*/ 2514343 w 5348837"/>
                      <a:gd name="connsiteY10" fmla="*/ 5302591 h 5361538"/>
                      <a:gd name="connsiteX11" fmla="*/ 1749168 w 5348837"/>
                      <a:gd name="connsiteY11" fmla="*/ 4531067 h 5361538"/>
                      <a:gd name="connsiteX12" fmla="*/ 1890456 w 5348837"/>
                      <a:gd name="connsiteY12" fmla="*/ 4204042 h 5361538"/>
                      <a:gd name="connsiteX13" fmla="*/ 2289515 w 5348837"/>
                      <a:gd name="connsiteY13" fmla="*/ 4204883 h 5361538"/>
                      <a:gd name="connsiteX14" fmla="*/ 2289515 w 5348837"/>
                      <a:gd name="connsiteY14" fmla="*/ 3038550 h 5361538"/>
                      <a:gd name="connsiteX15" fmla="*/ 1155118 w 5348837"/>
                      <a:gd name="connsiteY15" fmla="*/ 3038550 h 5361538"/>
                      <a:gd name="connsiteX16" fmla="*/ 1154321 w 5348837"/>
                      <a:gd name="connsiteY16" fmla="*/ 3416774 h 5361538"/>
                      <a:gd name="connsiteX17" fmla="*/ 835233 w 5348837"/>
                      <a:gd name="connsiteY17" fmla="*/ 3581873 h 5361538"/>
                      <a:gd name="connsiteX18" fmla="*/ 73235 w 5348837"/>
                      <a:gd name="connsiteY18" fmla="*/ 2829398 h 5361538"/>
                      <a:gd name="connsiteX19" fmla="*/ 58947 w 5348837"/>
                      <a:gd name="connsiteY19" fmla="*/ 2534123 h 5361538"/>
                      <a:gd name="connsiteX20" fmla="*/ 830471 w 5348837"/>
                      <a:gd name="connsiteY20" fmla="*/ 1768948 h 5361538"/>
                      <a:gd name="connsiteX21" fmla="*/ 1157496 w 5348837"/>
                      <a:gd name="connsiteY21" fmla="*/ 1910236 h 5361538"/>
                      <a:gd name="connsiteX22" fmla="*/ 1156724 w 5348837"/>
                      <a:gd name="connsiteY22" fmla="*/ 2276550 h 5361538"/>
                      <a:gd name="connsiteX23" fmla="*/ 2289515 w 5348837"/>
                      <a:gd name="connsiteY23" fmla="*/ 2276550 h 5361538"/>
                      <a:gd name="connsiteX24" fmla="*/ 2289515 w 5348837"/>
                      <a:gd name="connsiteY24" fmla="*/ 1155117 h 5361538"/>
                      <a:gd name="connsiteX25" fmla="*/ 1912283 w 5348837"/>
                      <a:gd name="connsiteY25" fmla="*/ 1154322 h 5361538"/>
                      <a:gd name="connsiteX26" fmla="*/ 1747184 w 5348837"/>
                      <a:gd name="connsiteY26" fmla="*/ 835234 h 5361538"/>
                      <a:gd name="connsiteX27" fmla="*/ 2499659 w 5348837"/>
                      <a:gd name="connsiteY27" fmla="*/ 73236 h 5361538"/>
                      <a:gd name="connsiteX28" fmla="*/ 2794934 w 5348837"/>
                      <a:gd name="connsiteY28" fmla="*/ 58948 h 5361538"/>
                      <a:gd name="connsiteX29" fmla="*/ 3560109 w 5348837"/>
                      <a:gd name="connsiteY29" fmla="*/ 830472 h 5361538"/>
                      <a:gd name="connsiteX30" fmla="*/ 3606270 w 5348837"/>
                      <a:gd name="connsiteY30" fmla="*/ 934999 h 5361538"/>
                      <a:gd name="connsiteX31" fmla="*/ 3418821 w 5348837"/>
                      <a:gd name="connsiteY31" fmla="*/ 1157497 h 5361538"/>
                      <a:gd name="connsiteX32" fmla="*/ 3051515 w 5348837"/>
                      <a:gd name="connsiteY32" fmla="*/ 1156723 h 5361538"/>
                      <a:gd name="connsiteX33" fmla="*/ 3051515 w 5348837"/>
                      <a:gd name="connsiteY33" fmla="*/ 2276550 h 5361538"/>
                      <a:gd name="connsiteX34" fmla="*/ 4193790 w 5348837"/>
                      <a:gd name="connsiteY34" fmla="*/ 2276550 h 5361538"/>
                      <a:gd name="connsiteX35" fmla="*/ 4194516 w 5348837"/>
                      <a:gd name="connsiteY35" fmla="*/ 1932063 h 5361538"/>
                      <a:gd name="connsiteX36" fmla="*/ 4513604 w 5348837"/>
                      <a:gd name="connsiteY36" fmla="*/ 1766964 h 5361538"/>
                      <a:gd name="connsiteX37" fmla="*/ 5275602 w 5348837"/>
                      <a:gd name="connsiteY37" fmla="*/ 2519439 h 5361538"/>
                      <a:gd name="connsiteX38" fmla="*/ 5348825 w 5348837"/>
                      <a:gd name="connsiteY38" fmla="*/ 2676006 h 5361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348837" h="5361538">
                        <a:moveTo>
                          <a:pt x="5348825" y="2676006"/>
                        </a:moveTo>
                        <a:cubicBezTo>
                          <a:pt x="5349421" y="2725814"/>
                          <a:pt x="5327989" y="2772645"/>
                          <a:pt x="5289890" y="2814714"/>
                        </a:cubicBezTo>
                        <a:lnTo>
                          <a:pt x="4518366" y="3579889"/>
                        </a:lnTo>
                        <a:cubicBezTo>
                          <a:pt x="4395070" y="3696305"/>
                          <a:pt x="4181287" y="3574597"/>
                          <a:pt x="4191341" y="3438601"/>
                        </a:cubicBezTo>
                        <a:lnTo>
                          <a:pt x="4192184" y="3038550"/>
                        </a:lnTo>
                        <a:lnTo>
                          <a:pt x="3051515" y="3038550"/>
                        </a:lnTo>
                        <a:lnTo>
                          <a:pt x="3051515" y="4206489"/>
                        </a:lnTo>
                        <a:lnTo>
                          <a:pt x="3396994" y="4207217"/>
                        </a:lnTo>
                        <a:cubicBezTo>
                          <a:pt x="3655227" y="4240555"/>
                          <a:pt x="3627710" y="4454867"/>
                          <a:pt x="3562093" y="4526305"/>
                        </a:cubicBezTo>
                        <a:lnTo>
                          <a:pt x="2809618" y="5288303"/>
                        </a:lnTo>
                        <a:cubicBezTo>
                          <a:pt x="2701668" y="5388316"/>
                          <a:pt x="2598481" y="5378790"/>
                          <a:pt x="2514343" y="5302591"/>
                        </a:cubicBezTo>
                        <a:lnTo>
                          <a:pt x="1749168" y="4531067"/>
                        </a:lnTo>
                        <a:cubicBezTo>
                          <a:pt x="1632752" y="4407771"/>
                          <a:pt x="1754460" y="4193988"/>
                          <a:pt x="1890456" y="4204042"/>
                        </a:cubicBezTo>
                        <a:lnTo>
                          <a:pt x="2289515" y="4204883"/>
                        </a:lnTo>
                        <a:lnTo>
                          <a:pt x="2289515" y="3038550"/>
                        </a:lnTo>
                        <a:lnTo>
                          <a:pt x="1155118" y="3038550"/>
                        </a:lnTo>
                        <a:lnTo>
                          <a:pt x="1154321" y="3416774"/>
                        </a:lnTo>
                        <a:cubicBezTo>
                          <a:pt x="1120983" y="3675007"/>
                          <a:pt x="906671" y="3647490"/>
                          <a:pt x="835233" y="3581873"/>
                        </a:cubicBezTo>
                        <a:lnTo>
                          <a:pt x="73235" y="2829398"/>
                        </a:lnTo>
                        <a:cubicBezTo>
                          <a:pt x="-26778" y="2721448"/>
                          <a:pt x="-17252" y="2618261"/>
                          <a:pt x="58947" y="2534123"/>
                        </a:cubicBezTo>
                        <a:lnTo>
                          <a:pt x="830471" y="1768948"/>
                        </a:lnTo>
                        <a:cubicBezTo>
                          <a:pt x="953767" y="1652532"/>
                          <a:pt x="1167550" y="1774240"/>
                          <a:pt x="1157496" y="1910236"/>
                        </a:cubicBezTo>
                        <a:lnTo>
                          <a:pt x="1156724" y="2276550"/>
                        </a:lnTo>
                        <a:lnTo>
                          <a:pt x="2289515" y="2276550"/>
                        </a:lnTo>
                        <a:lnTo>
                          <a:pt x="2289515" y="1155117"/>
                        </a:lnTo>
                        <a:lnTo>
                          <a:pt x="1912283" y="1154322"/>
                        </a:lnTo>
                        <a:cubicBezTo>
                          <a:pt x="1654050" y="1120984"/>
                          <a:pt x="1681567" y="906672"/>
                          <a:pt x="1747184" y="835234"/>
                        </a:cubicBezTo>
                        <a:lnTo>
                          <a:pt x="2499659" y="73236"/>
                        </a:lnTo>
                        <a:cubicBezTo>
                          <a:pt x="2607609" y="-26777"/>
                          <a:pt x="2710796" y="-17251"/>
                          <a:pt x="2794934" y="58948"/>
                        </a:cubicBezTo>
                        <a:lnTo>
                          <a:pt x="3560109" y="830472"/>
                        </a:lnTo>
                        <a:cubicBezTo>
                          <a:pt x="3589213" y="861296"/>
                          <a:pt x="3603434" y="897776"/>
                          <a:pt x="3606270" y="934999"/>
                        </a:cubicBezTo>
                        <a:cubicBezTo>
                          <a:pt x="3614778" y="1046670"/>
                          <a:pt x="3520818" y="1165038"/>
                          <a:pt x="3418821" y="1157497"/>
                        </a:cubicBezTo>
                        <a:lnTo>
                          <a:pt x="3051515" y="1156723"/>
                        </a:lnTo>
                        <a:lnTo>
                          <a:pt x="3051515" y="2276550"/>
                        </a:lnTo>
                        <a:lnTo>
                          <a:pt x="4193790" y="2276550"/>
                        </a:lnTo>
                        <a:lnTo>
                          <a:pt x="4194516" y="1932063"/>
                        </a:lnTo>
                        <a:cubicBezTo>
                          <a:pt x="4227854" y="1673830"/>
                          <a:pt x="4442166" y="1701347"/>
                          <a:pt x="4513604" y="1766964"/>
                        </a:cubicBezTo>
                        <a:lnTo>
                          <a:pt x="5275602" y="2519439"/>
                        </a:lnTo>
                        <a:cubicBezTo>
                          <a:pt x="5325608" y="2573414"/>
                          <a:pt x="5348230" y="2626198"/>
                          <a:pt x="5348825" y="2676006"/>
                        </a:cubicBez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65000"/>
                          <a:lumOff val="35000"/>
                        </a:schemeClr>
                      </a:solidFill>
                      <a:latin typeface="Arial" panose="020B0604020202020204" pitchFamily="34" charset="0"/>
                      <a:cs typeface="Arial" panose="020B0604020202020204" pitchFamily="34" charset="0"/>
                    </a:endParaRPr>
                  </a:p>
                </p:txBody>
              </p:sp>
            </p:grpSp>
            <p:graphicFrame>
              <p:nvGraphicFramePr>
                <p:cNvPr id="20" name="Chart 19"/>
                <p:cNvGraphicFramePr/>
                <p:nvPr>
                  <p:extLst>
                    <p:ext uri="{D42A27DB-BD31-4B8C-83A1-F6EECF244321}">
                      <p14:modId xmlns:p14="http://schemas.microsoft.com/office/powerpoint/2010/main" val="2417244020"/>
                    </p:ext>
                  </p:extLst>
                </p:nvPr>
              </p:nvGraphicFramePr>
              <p:xfrm>
                <a:off x="3746654" y="1465607"/>
                <a:ext cx="2045993" cy="2045994"/>
              </p:xfrm>
              <a:graphic>
                <a:graphicData uri="http://schemas.openxmlformats.org/drawingml/2006/chart">
                  <c:chart xmlns:c="http://schemas.openxmlformats.org/drawingml/2006/chart" xmlns:r="http://schemas.openxmlformats.org/officeDocument/2006/relationships" r:id="rId3"/>
                </a:graphicData>
              </a:graphic>
            </p:graphicFrame>
          </p:grpSp>
          <p:grpSp>
            <p:nvGrpSpPr>
              <p:cNvPr id="9" name="Group 8"/>
              <p:cNvGrpSpPr/>
              <p:nvPr/>
            </p:nvGrpSpPr>
            <p:grpSpPr>
              <a:xfrm>
                <a:off x="6283407" y="1373027"/>
                <a:ext cx="2434066" cy="2434066"/>
                <a:chOff x="6447534" y="1465607"/>
                <a:chExt cx="2045993" cy="2045994"/>
              </a:xfrm>
            </p:grpSpPr>
            <p:grpSp>
              <p:nvGrpSpPr>
                <p:cNvPr id="15" name="Group 14"/>
                <p:cNvGrpSpPr/>
                <p:nvPr/>
              </p:nvGrpSpPr>
              <p:grpSpPr>
                <a:xfrm>
                  <a:off x="6466505" y="1484577"/>
                  <a:ext cx="2008050" cy="2008054"/>
                  <a:chOff x="6482564" y="1484577"/>
                  <a:chExt cx="2008050" cy="2008054"/>
                </a:xfrm>
              </p:grpSpPr>
              <p:sp>
                <p:nvSpPr>
                  <p:cNvPr id="17" name="Oval 16"/>
                  <p:cNvSpPr/>
                  <p:nvPr/>
                </p:nvSpPr>
                <p:spPr>
                  <a:xfrm>
                    <a:off x="6482564" y="1484577"/>
                    <a:ext cx="2008050" cy="2008054"/>
                  </a:xfrm>
                  <a:prstGeom prst="ellipse">
                    <a:avLst/>
                  </a:prstGeom>
                  <a:noFill/>
                  <a:ln w="6350">
                    <a:solidFill>
                      <a:srgbClr val="EEB08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18" name="Freeform 17"/>
                  <p:cNvSpPr/>
                  <p:nvPr/>
                </p:nvSpPr>
                <p:spPr>
                  <a:xfrm>
                    <a:off x="7255669" y="2258260"/>
                    <a:ext cx="461840" cy="460688"/>
                  </a:xfrm>
                  <a:custGeom>
                    <a:avLst/>
                    <a:gdLst>
                      <a:gd name="connsiteX0" fmla="*/ 406928 w 1212726"/>
                      <a:gd name="connsiteY0" fmla="*/ 724670 h 1209702"/>
                      <a:gd name="connsiteX1" fmla="*/ 493546 w 1212726"/>
                      <a:gd name="connsiteY1" fmla="*/ 984938 h 1209702"/>
                      <a:gd name="connsiteX2" fmla="*/ 526786 w 1212726"/>
                      <a:gd name="connsiteY2" fmla="*/ 1064255 h 1209702"/>
                      <a:gd name="connsiteX3" fmla="*/ 560960 w 1212726"/>
                      <a:gd name="connsiteY3" fmla="*/ 972766 h 1209702"/>
                      <a:gd name="connsiteX4" fmla="*/ 541230 w 1212726"/>
                      <a:gd name="connsiteY4" fmla="*/ 948050 h 1209702"/>
                      <a:gd name="connsiteX5" fmla="*/ 551893 w 1212726"/>
                      <a:gd name="connsiteY5" fmla="*/ 849373 h 1209702"/>
                      <a:gd name="connsiteX6" fmla="*/ 665263 w 1212726"/>
                      <a:gd name="connsiteY6" fmla="*/ 847150 h 1209702"/>
                      <a:gd name="connsiteX7" fmla="*/ 678448 w 1212726"/>
                      <a:gd name="connsiteY7" fmla="*/ 948048 h 1209702"/>
                      <a:gd name="connsiteX8" fmla="*/ 655965 w 1212726"/>
                      <a:gd name="connsiteY8" fmla="*/ 971602 h 1209702"/>
                      <a:gd name="connsiteX9" fmla="*/ 687568 w 1212726"/>
                      <a:gd name="connsiteY9" fmla="*/ 1060369 h 1209702"/>
                      <a:gd name="connsiteX10" fmla="*/ 719180 w 1212726"/>
                      <a:gd name="connsiteY10" fmla="*/ 984938 h 1209702"/>
                      <a:gd name="connsiteX11" fmla="*/ 805798 w 1212726"/>
                      <a:gd name="connsiteY11" fmla="*/ 724670 h 1209702"/>
                      <a:gd name="connsiteX12" fmla="*/ 1114866 w 1212726"/>
                      <a:gd name="connsiteY12" fmla="*/ 855479 h 1209702"/>
                      <a:gd name="connsiteX13" fmla="*/ 1210709 w 1212726"/>
                      <a:gd name="connsiteY13" fmla="*/ 1100979 h 1209702"/>
                      <a:gd name="connsiteX14" fmla="*/ 641099 w 1212726"/>
                      <a:gd name="connsiteY14" fmla="*/ 1209702 h 1209702"/>
                      <a:gd name="connsiteX15" fmla="*/ 571628 w 1212726"/>
                      <a:gd name="connsiteY15" fmla="*/ 1209702 h 1209702"/>
                      <a:gd name="connsiteX16" fmla="*/ 2017 w 1212726"/>
                      <a:gd name="connsiteY16" fmla="*/ 1100979 h 1209702"/>
                      <a:gd name="connsiteX17" fmla="*/ 97860 w 1212726"/>
                      <a:gd name="connsiteY17" fmla="*/ 855479 h 1209702"/>
                      <a:gd name="connsiteX18" fmla="*/ 406928 w 1212726"/>
                      <a:gd name="connsiteY18" fmla="*/ 724670 h 1209702"/>
                      <a:gd name="connsiteX19" fmla="*/ 439068 w 1212726"/>
                      <a:gd name="connsiteY19" fmla="*/ 178318 h 1209702"/>
                      <a:gd name="connsiteX20" fmla="*/ 406992 w 1212726"/>
                      <a:gd name="connsiteY20" fmla="*/ 363035 h 1209702"/>
                      <a:gd name="connsiteX21" fmla="*/ 363947 w 1212726"/>
                      <a:gd name="connsiteY21" fmla="*/ 336089 h 1209702"/>
                      <a:gd name="connsiteX22" fmla="*/ 396074 w 1212726"/>
                      <a:gd name="connsiteY22" fmla="*/ 540392 h 1209702"/>
                      <a:gd name="connsiteX23" fmla="*/ 828483 w 1212726"/>
                      <a:gd name="connsiteY23" fmla="*/ 537269 h 1209702"/>
                      <a:gd name="connsiteX24" fmla="*/ 855171 w 1212726"/>
                      <a:gd name="connsiteY24" fmla="*/ 332083 h 1209702"/>
                      <a:gd name="connsiteX25" fmla="*/ 800116 w 1212726"/>
                      <a:gd name="connsiteY25" fmla="*/ 355453 h 1209702"/>
                      <a:gd name="connsiteX26" fmla="*/ 773356 w 1212726"/>
                      <a:gd name="connsiteY26" fmla="*/ 249106 h 1209702"/>
                      <a:gd name="connsiteX27" fmla="*/ 439068 w 1212726"/>
                      <a:gd name="connsiteY27" fmla="*/ 178318 h 1209702"/>
                      <a:gd name="connsiteX28" fmla="*/ 613928 w 1212726"/>
                      <a:gd name="connsiteY28" fmla="*/ 6 h 1209702"/>
                      <a:gd name="connsiteX29" fmla="*/ 670469 w 1212726"/>
                      <a:gd name="connsiteY29" fmla="*/ 1392 h 1209702"/>
                      <a:gd name="connsiteX30" fmla="*/ 874434 w 1212726"/>
                      <a:gd name="connsiteY30" fmla="*/ 294559 h 1209702"/>
                      <a:gd name="connsiteX31" fmla="*/ 847792 w 1212726"/>
                      <a:gd name="connsiteY31" fmla="*/ 575611 h 1209702"/>
                      <a:gd name="connsiteX32" fmla="*/ 369183 w 1212726"/>
                      <a:gd name="connsiteY32" fmla="*/ 571952 h 1209702"/>
                      <a:gd name="connsiteX33" fmla="*/ 341664 w 1212726"/>
                      <a:gd name="connsiteY33" fmla="*/ 295051 h 1209702"/>
                      <a:gd name="connsiteX34" fmla="*/ 475451 w 1212726"/>
                      <a:gd name="connsiteY34" fmla="*/ 37800 h 1209702"/>
                      <a:gd name="connsiteX35" fmla="*/ 613928 w 1212726"/>
                      <a:gd name="connsiteY35" fmla="*/ 6 h 1209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2726" h="1209702">
                        <a:moveTo>
                          <a:pt x="406928" y="724670"/>
                        </a:moveTo>
                        <a:cubicBezTo>
                          <a:pt x="435957" y="827991"/>
                          <a:pt x="463812" y="909461"/>
                          <a:pt x="493546" y="984938"/>
                        </a:cubicBezTo>
                        <a:lnTo>
                          <a:pt x="526786" y="1064255"/>
                        </a:lnTo>
                        <a:lnTo>
                          <a:pt x="560960" y="972766"/>
                        </a:lnTo>
                        <a:lnTo>
                          <a:pt x="541230" y="948050"/>
                        </a:lnTo>
                        <a:cubicBezTo>
                          <a:pt x="520401" y="912866"/>
                          <a:pt x="514473" y="868824"/>
                          <a:pt x="551893" y="849373"/>
                        </a:cubicBezTo>
                        <a:cubicBezTo>
                          <a:pt x="588201" y="868638"/>
                          <a:pt x="631178" y="864934"/>
                          <a:pt x="665263" y="847150"/>
                        </a:cubicBezTo>
                        <a:cubicBezTo>
                          <a:pt x="700645" y="861599"/>
                          <a:pt x="702108" y="909852"/>
                          <a:pt x="678448" y="948048"/>
                        </a:cubicBezTo>
                        <a:lnTo>
                          <a:pt x="655965" y="971602"/>
                        </a:lnTo>
                        <a:lnTo>
                          <a:pt x="687568" y="1060369"/>
                        </a:lnTo>
                        <a:lnTo>
                          <a:pt x="719180" y="984938"/>
                        </a:lnTo>
                        <a:cubicBezTo>
                          <a:pt x="748914" y="909461"/>
                          <a:pt x="776769" y="827991"/>
                          <a:pt x="805798" y="724670"/>
                        </a:cubicBezTo>
                        <a:cubicBezTo>
                          <a:pt x="895278" y="759766"/>
                          <a:pt x="1015468" y="788057"/>
                          <a:pt x="1114866" y="855479"/>
                        </a:cubicBezTo>
                        <a:cubicBezTo>
                          <a:pt x="1206927" y="933235"/>
                          <a:pt x="1218544" y="1031295"/>
                          <a:pt x="1210709" y="1100979"/>
                        </a:cubicBezTo>
                        <a:cubicBezTo>
                          <a:pt x="1116845" y="1178285"/>
                          <a:pt x="757173" y="1209849"/>
                          <a:pt x="641099" y="1209702"/>
                        </a:cubicBezTo>
                        <a:lnTo>
                          <a:pt x="571628" y="1209702"/>
                        </a:lnTo>
                        <a:cubicBezTo>
                          <a:pt x="455553" y="1209849"/>
                          <a:pt x="95881" y="1178285"/>
                          <a:pt x="2017" y="1100979"/>
                        </a:cubicBezTo>
                        <a:cubicBezTo>
                          <a:pt x="-5818" y="1031295"/>
                          <a:pt x="5799" y="933235"/>
                          <a:pt x="97860" y="855479"/>
                        </a:cubicBezTo>
                        <a:cubicBezTo>
                          <a:pt x="197258" y="788057"/>
                          <a:pt x="317448" y="759766"/>
                          <a:pt x="406928" y="724670"/>
                        </a:cubicBezTo>
                        <a:close/>
                        <a:moveTo>
                          <a:pt x="439068" y="178318"/>
                        </a:moveTo>
                        <a:cubicBezTo>
                          <a:pt x="436208" y="230102"/>
                          <a:pt x="421167" y="365180"/>
                          <a:pt x="406992" y="363035"/>
                        </a:cubicBezTo>
                        <a:cubicBezTo>
                          <a:pt x="390394" y="337679"/>
                          <a:pt x="381911" y="326136"/>
                          <a:pt x="363947" y="336089"/>
                        </a:cubicBezTo>
                        <a:cubicBezTo>
                          <a:pt x="334887" y="357327"/>
                          <a:pt x="318884" y="497821"/>
                          <a:pt x="396074" y="540392"/>
                        </a:cubicBezTo>
                        <a:cubicBezTo>
                          <a:pt x="425497" y="774684"/>
                          <a:pt x="711626" y="915518"/>
                          <a:pt x="828483" y="537269"/>
                        </a:cubicBezTo>
                        <a:cubicBezTo>
                          <a:pt x="863173" y="519119"/>
                          <a:pt x="910384" y="365970"/>
                          <a:pt x="855171" y="332083"/>
                        </a:cubicBezTo>
                        <a:cubicBezTo>
                          <a:pt x="836554" y="320388"/>
                          <a:pt x="817370" y="341886"/>
                          <a:pt x="800116" y="355453"/>
                        </a:cubicBezTo>
                        <a:cubicBezTo>
                          <a:pt x="805255" y="313986"/>
                          <a:pt x="830799" y="267698"/>
                          <a:pt x="773356" y="249106"/>
                        </a:cubicBezTo>
                        <a:cubicBezTo>
                          <a:pt x="715914" y="230514"/>
                          <a:pt x="538445" y="312998"/>
                          <a:pt x="439068" y="178318"/>
                        </a:cubicBezTo>
                        <a:close/>
                        <a:moveTo>
                          <a:pt x="613928" y="6"/>
                        </a:moveTo>
                        <a:cubicBezTo>
                          <a:pt x="630127" y="-71"/>
                          <a:pt x="648380" y="600"/>
                          <a:pt x="670469" y="1392"/>
                        </a:cubicBezTo>
                        <a:cubicBezTo>
                          <a:pt x="758827" y="4563"/>
                          <a:pt x="881703" y="53535"/>
                          <a:pt x="874434" y="294559"/>
                        </a:cubicBezTo>
                        <a:cubicBezTo>
                          <a:pt x="964073" y="367103"/>
                          <a:pt x="899371" y="528960"/>
                          <a:pt x="847792" y="575611"/>
                        </a:cubicBezTo>
                        <a:cubicBezTo>
                          <a:pt x="730428" y="910101"/>
                          <a:pt x="435511" y="834147"/>
                          <a:pt x="369183" y="571952"/>
                        </a:cubicBezTo>
                        <a:cubicBezTo>
                          <a:pt x="330095" y="535002"/>
                          <a:pt x="261771" y="411557"/>
                          <a:pt x="341664" y="295051"/>
                        </a:cubicBezTo>
                        <a:cubicBezTo>
                          <a:pt x="328637" y="167232"/>
                          <a:pt x="350563" y="50187"/>
                          <a:pt x="475451" y="37800"/>
                        </a:cubicBezTo>
                        <a:cubicBezTo>
                          <a:pt x="535218" y="7200"/>
                          <a:pt x="565331" y="237"/>
                          <a:pt x="613928" y="6"/>
                        </a:cubicBez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400" dirty="0">
                      <a:latin typeface="Arial" panose="020B0604020202020204" pitchFamily="34" charset="0"/>
                      <a:cs typeface="Arial" panose="020B0604020202020204" pitchFamily="34" charset="0"/>
                    </a:endParaRPr>
                  </a:p>
                </p:txBody>
              </p:sp>
            </p:grpSp>
            <p:graphicFrame>
              <p:nvGraphicFramePr>
                <p:cNvPr id="16" name="Chart 15"/>
                <p:cNvGraphicFramePr/>
                <p:nvPr>
                  <p:extLst>
                    <p:ext uri="{D42A27DB-BD31-4B8C-83A1-F6EECF244321}">
                      <p14:modId xmlns:p14="http://schemas.microsoft.com/office/powerpoint/2010/main" val="1064253638"/>
                    </p:ext>
                  </p:extLst>
                </p:nvPr>
              </p:nvGraphicFramePr>
              <p:xfrm>
                <a:off x="6447534" y="1465607"/>
                <a:ext cx="2045993" cy="2045994"/>
              </p:xfrm>
              <a:graphic>
                <a:graphicData uri="http://schemas.openxmlformats.org/drawingml/2006/chart">
                  <c:chart xmlns:c="http://schemas.openxmlformats.org/drawingml/2006/chart" xmlns:r="http://schemas.openxmlformats.org/officeDocument/2006/relationships" r:id="rId4"/>
                </a:graphicData>
              </a:graphic>
            </p:graphicFrame>
          </p:grpSp>
          <p:grpSp>
            <p:nvGrpSpPr>
              <p:cNvPr id="10" name="Group 9"/>
              <p:cNvGrpSpPr/>
              <p:nvPr/>
            </p:nvGrpSpPr>
            <p:grpSpPr>
              <a:xfrm>
                <a:off x="9119735" y="1373027"/>
                <a:ext cx="2434066" cy="2434066"/>
                <a:chOff x="9148413" y="1465607"/>
                <a:chExt cx="2045993" cy="2045994"/>
              </a:xfrm>
            </p:grpSpPr>
            <p:grpSp>
              <p:nvGrpSpPr>
                <p:cNvPr id="11" name="Group 10"/>
                <p:cNvGrpSpPr/>
                <p:nvPr/>
              </p:nvGrpSpPr>
              <p:grpSpPr>
                <a:xfrm>
                  <a:off x="9167383" y="1484577"/>
                  <a:ext cx="2008052" cy="2008054"/>
                  <a:chOff x="9167383" y="1484577"/>
                  <a:chExt cx="2008052" cy="2008054"/>
                </a:xfrm>
              </p:grpSpPr>
              <p:sp>
                <p:nvSpPr>
                  <p:cNvPr id="13" name="Oval 12"/>
                  <p:cNvSpPr/>
                  <p:nvPr/>
                </p:nvSpPr>
                <p:spPr>
                  <a:xfrm>
                    <a:off x="9167383" y="1484577"/>
                    <a:ext cx="2008052" cy="2008054"/>
                  </a:xfrm>
                  <a:prstGeom prst="ellipse">
                    <a:avLst/>
                  </a:prstGeom>
                  <a:noFill/>
                  <a:ln w="6350">
                    <a:solidFill>
                      <a:srgbClr val="77777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14" name="Freeform 13"/>
                  <p:cNvSpPr/>
                  <p:nvPr/>
                </p:nvSpPr>
                <p:spPr>
                  <a:xfrm>
                    <a:off x="9940011" y="2325318"/>
                    <a:ext cx="462796" cy="326572"/>
                  </a:xfrm>
                  <a:custGeom>
                    <a:avLst/>
                    <a:gdLst>
                      <a:gd name="connsiteX0" fmla="*/ 395187 w 766204"/>
                      <a:gd name="connsiteY0" fmla="*/ 289471 h 540674"/>
                      <a:gd name="connsiteX1" fmla="*/ 415163 w 766204"/>
                      <a:gd name="connsiteY1" fmla="*/ 300733 h 540674"/>
                      <a:gd name="connsiteX2" fmla="*/ 420274 w 766204"/>
                      <a:gd name="connsiteY2" fmla="*/ 314008 h 540674"/>
                      <a:gd name="connsiteX3" fmla="*/ 414232 w 766204"/>
                      <a:gd name="connsiteY3" fmla="*/ 328970 h 540674"/>
                      <a:gd name="connsiteX4" fmla="*/ 395187 w 766204"/>
                      <a:gd name="connsiteY4" fmla="*/ 338561 h 540674"/>
                      <a:gd name="connsiteX5" fmla="*/ 372853 w 766204"/>
                      <a:gd name="connsiteY5" fmla="*/ 187887 h 540674"/>
                      <a:gd name="connsiteX6" fmla="*/ 372853 w 766204"/>
                      <a:gd name="connsiteY6" fmla="*/ 227222 h 540674"/>
                      <a:gd name="connsiteX7" fmla="*/ 359295 w 766204"/>
                      <a:gd name="connsiteY7" fmla="*/ 218861 h 540674"/>
                      <a:gd name="connsiteX8" fmla="*/ 355415 w 766204"/>
                      <a:gd name="connsiteY8" fmla="*/ 207102 h 540674"/>
                      <a:gd name="connsiteX9" fmla="*/ 359239 w 766204"/>
                      <a:gd name="connsiteY9" fmla="*/ 195882 h 540674"/>
                      <a:gd name="connsiteX10" fmla="*/ 372853 w 766204"/>
                      <a:gd name="connsiteY10" fmla="*/ 187887 h 540674"/>
                      <a:gd name="connsiteX11" fmla="*/ 372853 w 766204"/>
                      <a:gd name="connsiteY11" fmla="*/ 133278 h 540674"/>
                      <a:gd name="connsiteX12" fmla="*/ 372853 w 766204"/>
                      <a:gd name="connsiteY12" fmla="*/ 148422 h 540674"/>
                      <a:gd name="connsiteX13" fmla="*/ 316178 w 766204"/>
                      <a:gd name="connsiteY13" fmla="*/ 168704 h 540674"/>
                      <a:gd name="connsiteX14" fmla="*/ 297132 w 766204"/>
                      <a:gd name="connsiteY14" fmla="*/ 214243 h 540674"/>
                      <a:gd name="connsiteX15" fmla="*/ 306617 w 766204"/>
                      <a:gd name="connsiteY15" fmla="*/ 247997 h 540674"/>
                      <a:gd name="connsiteX16" fmla="*/ 329027 w 766204"/>
                      <a:gd name="connsiteY16" fmla="*/ 268126 h 540674"/>
                      <a:gd name="connsiteX17" fmla="*/ 372853 w 766204"/>
                      <a:gd name="connsiteY17" fmla="*/ 282979 h 540674"/>
                      <a:gd name="connsiteX18" fmla="*/ 372853 w 766204"/>
                      <a:gd name="connsiteY18" fmla="*/ 337032 h 540674"/>
                      <a:gd name="connsiteX19" fmla="*/ 357479 w 766204"/>
                      <a:gd name="connsiteY19" fmla="*/ 325100 h 540674"/>
                      <a:gd name="connsiteX20" fmla="*/ 350060 w 766204"/>
                      <a:gd name="connsiteY20" fmla="*/ 303226 h 540674"/>
                      <a:gd name="connsiteX21" fmla="*/ 288260 w 766204"/>
                      <a:gd name="connsiteY21" fmla="*/ 310415 h 540674"/>
                      <a:gd name="connsiteX22" fmla="*/ 296520 w 766204"/>
                      <a:gd name="connsiteY22" fmla="*/ 336496 h 540674"/>
                      <a:gd name="connsiteX23" fmla="*/ 312200 w 766204"/>
                      <a:gd name="connsiteY23" fmla="*/ 356612 h 540674"/>
                      <a:gd name="connsiteX24" fmla="*/ 336370 w 766204"/>
                      <a:gd name="connsiteY24" fmla="*/ 371220 h 540674"/>
                      <a:gd name="connsiteX25" fmla="*/ 372853 w 766204"/>
                      <a:gd name="connsiteY25" fmla="*/ 378486 h 540674"/>
                      <a:gd name="connsiteX26" fmla="*/ 372853 w 766204"/>
                      <a:gd name="connsiteY26" fmla="*/ 407397 h 540674"/>
                      <a:gd name="connsiteX27" fmla="*/ 395187 w 766204"/>
                      <a:gd name="connsiteY27" fmla="*/ 407397 h 540674"/>
                      <a:gd name="connsiteX28" fmla="*/ 395187 w 766204"/>
                      <a:gd name="connsiteY28" fmla="*/ 378486 h 540674"/>
                      <a:gd name="connsiteX29" fmla="*/ 427005 w 766204"/>
                      <a:gd name="connsiteY29" fmla="*/ 373511 h 540674"/>
                      <a:gd name="connsiteX30" fmla="*/ 451557 w 766204"/>
                      <a:gd name="connsiteY30" fmla="*/ 359964 h 540674"/>
                      <a:gd name="connsiteX31" fmla="*/ 470525 w 766204"/>
                      <a:gd name="connsiteY31" fmla="*/ 336696 h 540674"/>
                      <a:gd name="connsiteX32" fmla="*/ 477944 w 766204"/>
                      <a:gd name="connsiteY32" fmla="*/ 306080 h 540674"/>
                      <a:gd name="connsiteX33" fmla="*/ 457293 w 766204"/>
                      <a:gd name="connsiteY33" fmla="*/ 259085 h 540674"/>
                      <a:gd name="connsiteX34" fmla="*/ 395187 w 766204"/>
                      <a:gd name="connsiteY34" fmla="*/ 232906 h 540674"/>
                      <a:gd name="connsiteX35" fmla="*/ 395187 w 766204"/>
                      <a:gd name="connsiteY35" fmla="*/ 188653 h 540674"/>
                      <a:gd name="connsiteX36" fmla="*/ 406583 w 766204"/>
                      <a:gd name="connsiteY36" fmla="*/ 197143 h 540674"/>
                      <a:gd name="connsiteX37" fmla="*/ 414308 w 766204"/>
                      <a:gd name="connsiteY37" fmla="*/ 212210 h 540674"/>
                      <a:gd name="connsiteX38" fmla="*/ 471213 w 766204"/>
                      <a:gd name="connsiteY38" fmla="*/ 203185 h 540674"/>
                      <a:gd name="connsiteX39" fmla="*/ 447579 w 766204"/>
                      <a:gd name="connsiteY39" fmla="*/ 164637 h 540674"/>
                      <a:gd name="connsiteX40" fmla="*/ 395187 w 766204"/>
                      <a:gd name="connsiteY40" fmla="*/ 148422 h 540674"/>
                      <a:gd name="connsiteX41" fmla="*/ 395187 w 766204"/>
                      <a:gd name="connsiteY41" fmla="*/ 133278 h 540674"/>
                      <a:gd name="connsiteX42" fmla="*/ 383102 w 766204"/>
                      <a:gd name="connsiteY42" fmla="*/ 75426 h 540674"/>
                      <a:gd name="connsiteX43" fmla="*/ 538163 w 766204"/>
                      <a:gd name="connsiteY43" fmla="*/ 270338 h 540674"/>
                      <a:gd name="connsiteX44" fmla="*/ 383102 w 766204"/>
                      <a:gd name="connsiteY44" fmla="*/ 465249 h 540674"/>
                      <a:gd name="connsiteX45" fmla="*/ 228041 w 766204"/>
                      <a:gd name="connsiteY45" fmla="*/ 270338 h 540674"/>
                      <a:gd name="connsiteX46" fmla="*/ 383102 w 766204"/>
                      <a:gd name="connsiteY46" fmla="*/ 75426 h 540674"/>
                      <a:gd name="connsiteX47" fmla="*/ 71132 w 766204"/>
                      <a:gd name="connsiteY47" fmla="*/ 57876 h 540674"/>
                      <a:gd name="connsiteX48" fmla="*/ 65158 w 766204"/>
                      <a:gd name="connsiteY48" fmla="*/ 63851 h 540674"/>
                      <a:gd name="connsiteX49" fmla="*/ 65158 w 766204"/>
                      <a:gd name="connsiteY49" fmla="*/ 117992 h 540674"/>
                      <a:gd name="connsiteX50" fmla="*/ 71132 w 766204"/>
                      <a:gd name="connsiteY50" fmla="*/ 123967 h 540674"/>
                      <a:gd name="connsiteX51" fmla="*/ 176242 w 766204"/>
                      <a:gd name="connsiteY51" fmla="*/ 123967 h 540674"/>
                      <a:gd name="connsiteX52" fmla="*/ 182216 w 766204"/>
                      <a:gd name="connsiteY52" fmla="*/ 117992 h 540674"/>
                      <a:gd name="connsiteX53" fmla="*/ 182216 w 766204"/>
                      <a:gd name="connsiteY53" fmla="*/ 63851 h 540674"/>
                      <a:gd name="connsiteX54" fmla="*/ 176242 w 766204"/>
                      <a:gd name="connsiteY54" fmla="*/ 57876 h 540674"/>
                      <a:gd name="connsiteX55" fmla="*/ 383102 w 766204"/>
                      <a:gd name="connsiteY55" fmla="*/ 52275 h 540674"/>
                      <a:gd name="connsiteX56" fmla="*/ 207607 w 766204"/>
                      <a:gd name="connsiteY56" fmla="*/ 270337 h 540674"/>
                      <a:gd name="connsiteX57" fmla="*/ 383102 w 766204"/>
                      <a:gd name="connsiteY57" fmla="*/ 488399 h 540674"/>
                      <a:gd name="connsiteX58" fmla="*/ 558598 w 766204"/>
                      <a:gd name="connsiteY58" fmla="*/ 270337 h 540674"/>
                      <a:gd name="connsiteX59" fmla="*/ 383102 w 766204"/>
                      <a:gd name="connsiteY59" fmla="*/ 52275 h 540674"/>
                      <a:gd name="connsiteX60" fmla="*/ 66744 w 766204"/>
                      <a:gd name="connsiteY60" fmla="*/ 40614 h 540674"/>
                      <a:gd name="connsiteX61" fmla="*/ 699461 w 766204"/>
                      <a:gd name="connsiteY61" fmla="*/ 40614 h 540674"/>
                      <a:gd name="connsiteX62" fmla="*/ 720650 w 766204"/>
                      <a:gd name="connsiteY62" fmla="*/ 61804 h 540674"/>
                      <a:gd name="connsiteX63" fmla="*/ 720650 w 766204"/>
                      <a:gd name="connsiteY63" fmla="*/ 478870 h 540674"/>
                      <a:gd name="connsiteX64" fmla="*/ 699461 w 766204"/>
                      <a:gd name="connsiteY64" fmla="*/ 500060 h 540674"/>
                      <a:gd name="connsiteX65" fmla="*/ 66744 w 766204"/>
                      <a:gd name="connsiteY65" fmla="*/ 500060 h 540674"/>
                      <a:gd name="connsiteX66" fmla="*/ 45554 w 766204"/>
                      <a:gd name="connsiteY66" fmla="*/ 478870 h 540674"/>
                      <a:gd name="connsiteX67" fmla="*/ 45554 w 766204"/>
                      <a:gd name="connsiteY67" fmla="*/ 61804 h 540674"/>
                      <a:gd name="connsiteX68" fmla="*/ 66744 w 766204"/>
                      <a:gd name="connsiteY68" fmla="*/ 40614 h 540674"/>
                      <a:gd name="connsiteX69" fmla="*/ 42493 w 766204"/>
                      <a:gd name="connsiteY69" fmla="*/ 20163 h 540674"/>
                      <a:gd name="connsiteX70" fmla="*/ 19417 w 766204"/>
                      <a:gd name="connsiteY70" fmla="*/ 43239 h 540674"/>
                      <a:gd name="connsiteX71" fmla="*/ 19417 w 766204"/>
                      <a:gd name="connsiteY71" fmla="*/ 497435 h 540674"/>
                      <a:gd name="connsiteX72" fmla="*/ 42493 w 766204"/>
                      <a:gd name="connsiteY72" fmla="*/ 520511 h 540674"/>
                      <a:gd name="connsiteX73" fmla="*/ 723712 w 766204"/>
                      <a:gd name="connsiteY73" fmla="*/ 520511 h 540674"/>
                      <a:gd name="connsiteX74" fmla="*/ 746788 w 766204"/>
                      <a:gd name="connsiteY74" fmla="*/ 497435 h 540674"/>
                      <a:gd name="connsiteX75" fmla="*/ 746788 w 766204"/>
                      <a:gd name="connsiteY75" fmla="*/ 43239 h 540674"/>
                      <a:gd name="connsiteX76" fmla="*/ 723712 w 766204"/>
                      <a:gd name="connsiteY76" fmla="*/ 20163 h 540674"/>
                      <a:gd name="connsiteX77" fmla="*/ 24936 w 766204"/>
                      <a:gd name="connsiteY77" fmla="*/ 0 h 540674"/>
                      <a:gd name="connsiteX78" fmla="*/ 741268 w 766204"/>
                      <a:gd name="connsiteY78" fmla="*/ 0 h 540674"/>
                      <a:gd name="connsiteX79" fmla="*/ 766204 w 766204"/>
                      <a:gd name="connsiteY79" fmla="*/ 24936 h 540674"/>
                      <a:gd name="connsiteX80" fmla="*/ 766204 w 766204"/>
                      <a:gd name="connsiteY80" fmla="*/ 515738 h 540674"/>
                      <a:gd name="connsiteX81" fmla="*/ 741268 w 766204"/>
                      <a:gd name="connsiteY81" fmla="*/ 540674 h 540674"/>
                      <a:gd name="connsiteX82" fmla="*/ 24936 w 766204"/>
                      <a:gd name="connsiteY82" fmla="*/ 540674 h 540674"/>
                      <a:gd name="connsiteX83" fmla="*/ 0 w 766204"/>
                      <a:gd name="connsiteY83" fmla="*/ 515738 h 540674"/>
                      <a:gd name="connsiteX84" fmla="*/ 0 w 766204"/>
                      <a:gd name="connsiteY84" fmla="*/ 24936 h 540674"/>
                      <a:gd name="connsiteX85" fmla="*/ 24936 w 766204"/>
                      <a:gd name="connsiteY85" fmla="*/ 0 h 540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766204" h="540674">
                        <a:moveTo>
                          <a:pt x="395187" y="289471"/>
                        </a:moveTo>
                        <a:cubicBezTo>
                          <a:pt x="405097" y="292938"/>
                          <a:pt x="411755" y="296692"/>
                          <a:pt x="415163" y="300733"/>
                        </a:cubicBezTo>
                        <a:cubicBezTo>
                          <a:pt x="418570" y="304774"/>
                          <a:pt x="420274" y="309199"/>
                          <a:pt x="420274" y="314008"/>
                        </a:cubicBezTo>
                        <a:cubicBezTo>
                          <a:pt x="420274" y="319532"/>
                          <a:pt x="418260" y="324519"/>
                          <a:pt x="414232" y="328970"/>
                        </a:cubicBezTo>
                        <a:cubicBezTo>
                          <a:pt x="410204" y="333420"/>
                          <a:pt x="403855" y="336617"/>
                          <a:pt x="395187" y="338561"/>
                        </a:cubicBezTo>
                        <a:close/>
                        <a:moveTo>
                          <a:pt x="372853" y="187887"/>
                        </a:moveTo>
                        <a:lnTo>
                          <a:pt x="372853" y="227222"/>
                        </a:lnTo>
                        <a:cubicBezTo>
                          <a:pt x="366402" y="224979"/>
                          <a:pt x="361882" y="222192"/>
                          <a:pt x="359295" y="218861"/>
                        </a:cubicBezTo>
                        <a:cubicBezTo>
                          <a:pt x="356708" y="215531"/>
                          <a:pt x="355415" y="211611"/>
                          <a:pt x="355415" y="207102"/>
                        </a:cubicBezTo>
                        <a:cubicBezTo>
                          <a:pt x="355415" y="202798"/>
                          <a:pt x="356689" y="199058"/>
                          <a:pt x="359239" y="195882"/>
                        </a:cubicBezTo>
                        <a:cubicBezTo>
                          <a:pt x="361788" y="192705"/>
                          <a:pt x="366326" y="190040"/>
                          <a:pt x="372853" y="187887"/>
                        </a:cubicBezTo>
                        <a:close/>
                        <a:moveTo>
                          <a:pt x="372853" y="133278"/>
                        </a:moveTo>
                        <a:lnTo>
                          <a:pt x="372853" y="148422"/>
                        </a:lnTo>
                        <a:cubicBezTo>
                          <a:pt x="347766" y="149749"/>
                          <a:pt x="328874" y="156510"/>
                          <a:pt x="316178" y="168704"/>
                        </a:cubicBezTo>
                        <a:cubicBezTo>
                          <a:pt x="303481" y="180899"/>
                          <a:pt x="297132" y="196078"/>
                          <a:pt x="297132" y="214243"/>
                        </a:cubicBezTo>
                        <a:cubicBezTo>
                          <a:pt x="297132" y="227511"/>
                          <a:pt x="300294" y="238762"/>
                          <a:pt x="306617" y="247997"/>
                        </a:cubicBezTo>
                        <a:cubicBezTo>
                          <a:pt x="312940" y="257232"/>
                          <a:pt x="320409" y="263942"/>
                          <a:pt x="329027" y="268126"/>
                        </a:cubicBezTo>
                        <a:cubicBezTo>
                          <a:pt x="337644" y="272311"/>
                          <a:pt x="352253" y="277262"/>
                          <a:pt x="372853" y="282979"/>
                        </a:cubicBezTo>
                        <a:lnTo>
                          <a:pt x="372853" y="337032"/>
                        </a:lnTo>
                        <a:cubicBezTo>
                          <a:pt x="365714" y="333564"/>
                          <a:pt x="360590" y="329587"/>
                          <a:pt x="357479" y="325100"/>
                        </a:cubicBezTo>
                        <a:cubicBezTo>
                          <a:pt x="354369" y="320613"/>
                          <a:pt x="351896" y="313322"/>
                          <a:pt x="350060" y="303226"/>
                        </a:cubicBezTo>
                        <a:lnTo>
                          <a:pt x="288260" y="310415"/>
                        </a:lnTo>
                        <a:cubicBezTo>
                          <a:pt x="290096" y="320613"/>
                          <a:pt x="292850" y="329307"/>
                          <a:pt x="296520" y="336496"/>
                        </a:cubicBezTo>
                        <a:cubicBezTo>
                          <a:pt x="300192" y="343686"/>
                          <a:pt x="305419" y="350391"/>
                          <a:pt x="312200" y="356612"/>
                        </a:cubicBezTo>
                        <a:cubicBezTo>
                          <a:pt x="318982" y="362832"/>
                          <a:pt x="327038" y="367702"/>
                          <a:pt x="336370" y="371220"/>
                        </a:cubicBezTo>
                        <a:cubicBezTo>
                          <a:pt x="345701" y="374739"/>
                          <a:pt x="357862" y="377160"/>
                          <a:pt x="372853" y="378486"/>
                        </a:cubicBezTo>
                        <a:lnTo>
                          <a:pt x="372853" y="407397"/>
                        </a:lnTo>
                        <a:lnTo>
                          <a:pt x="395187" y="407397"/>
                        </a:lnTo>
                        <a:lnTo>
                          <a:pt x="395187" y="378486"/>
                        </a:lnTo>
                        <a:cubicBezTo>
                          <a:pt x="407730" y="377976"/>
                          <a:pt x="418337" y="376318"/>
                          <a:pt x="427005" y="373511"/>
                        </a:cubicBezTo>
                        <a:cubicBezTo>
                          <a:pt x="435673" y="370704"/>
                          <a:pt x="443857" y="366189"/>
                          <a:pt x="451557" y="359964"/>
                        </a:cubicBezTo>
                        <a:cubicBezTo>
                          <a:pt x="459256" y="353739"/>
                          <a:pt x="465579" y="345983"/>
                          <a:pt x="470525" y="336696"/>
                        </a:cubicBezTo>
                        <a:cubicBezTo>
                          <a:pt x="475471" y="327409"/>
                          <a:pt x="477944" y="317203"/>
                          <a:pt x="477944" y="306080"/>
                        </a:cubicBezTo>
                        <a:cubicBezTo>
                          <a:pt x="477944" y="287099"/>
                          <a:pt x="471060" y="271434"/>
                          <a:pt x="457293" y="259085"/>
                        </a:cubicBezTo>
                        <a:cubicBezTo>
                          <a:pt x="446891" y="249901"/>
                          <a:pt x="426189" y="241174"/>
                          <a:pt x="395187" y="232906"/>
                        </a:cubicBezTo>
                        <a:lnTo>
                          <a:pt x="395187" y="188653"/>
                        </a:lnTo>
                        <a:cubicBezTo>
                          <a:pt x="400490" y="191508"/>
                          <a:pt x="404289" y="194338"/>
                          <a:pt x="406583" y="197143"/>
                        </a:cubicBezTo>
                        <a:cubicBezTo>
                          <a:pt x="408878" y="199946"/>
                          <a:pt x="411453" y="204969"/>
                          <a:pt x="414308" y="212210"/>
                        </a:cubicBezTo>
                        <a:lnTo>
                          <a:pt x="471213" y="203185"/>
                        </a:lnTo>
                        <a:cubicBezTo>
                          <a:pt x="467542" y="186868"/>
                          <a:pt x="459664" y="174019"/>
                          <a:pt x="447579" y="164637"/>
                        </a:cubicBezTo>
                        <a:cubicBezTo>
                          <a:pt x="435495" y="155254"/>
                          <a:pt x="418031" y="149850"/>
                          <a:pt x="395187" y="148422"/>
                        </a:cubicBezTo>
                        <a:lnTo>
                          <a:pt x="395187" y="133278"/>
                        </a:lnTo>
                        <a:close/>
                        <a:moveTo>
                          <a:pt x="383102" y="75426"/>
                        </a:moveTo>
                        <a:cubicBezTo>
                          <a:pt x="468740" y="75426"/>
                          <a:pt x="538163" y="162691"/>
                          <a:pt x="538163" y="270338"/>
                        </a:cubicBezTo>
                        <a:cubicBezTo>
                          <a:pt x="538163" y="377984"/>
                          <a:pt x="468740" y="465249"/>
                          <a:pt x="383102" y="465249"/>
                        </a:cubicBezTo>
                        <a:cubicBezTo>
                          <a:pt x="297464" y="465249"/>
                          <a:pt x="228041" y="377984"/>
                          <a:pt x="228041" y="270338"/>
                        </a:cubicBezTo>
                        <a:cubicBezTo>
                          <a:pt x="228041" y="162691"/>
                          <a:pt x="297464" y="75426"/>
                          <a:pt x="383102" y="75426"/>
                        </a:cubicBezTo>
                        <a:close/>
                        <a:moveTo>
                          <a:pt x="71132" y="57876"/>
                        </a:moveTo>
                        <a:cubicBezTo>
                          <a:pt x="67833" y="57876"/>
                          <a:pt x="65158" y="60551"/>
                          <a:pt x="65158" y="63851"/>
                        </a:cubicBezTo>
                        <a:lnTo>
                          <a:pt x="65158" y="117992"/>
                        </a:lnTo>
                        <a:cubicBezTo>
                          <a:pt x="65158" y="121292"/>
                          <a:pt x="67833" y="123967"/>
                          <a:pt x="71132" y="123967"/>
                        </a:cubicBezTo>
                        <a:lnTo>
                          <a:pt x="176242" y="123967"/>
                        </a:lnTo>
                        <a:cubicBezTo>
                          <a:pt x="179542" y="123967"/>
                          <a:pt x="182216" y="121292"/>
                          <a:pt x="182216" y="117992"/>
                        </a:cubicBezTo>
                        <a:lnTo>
                          <a:pt x="182216" y="63851"/>
                        </a:lnTo>
                        <a:cubicBezTo>
                          <a:pt x="182216" y="60551"/>
                          <a:pt x="179542" y="57876"/>
                          <a:pt x="176242" y="57876"/>
                        </a:cubicBezTo>
                        <a:close/>
                        <a:moveTo>
                          <a:pt x="383102" y="52275"/>
                        </a:moveTo>
                        <a:cubicBezTo>
                          <a:pt x="286179" y="52275"/>
                          <a:pt x="207607" y="149905"/>
                          <a:pt x="207607" y="270337"/>
                        </a:cubicBezTo>
                        <a:cubicBezTo>
                          <a:pt x="207607" y="390769"/>
                          <a:pt x="286179" y="488399"/>
                          <a:pt x="383102" y="488399"/>
                        </a:cubicBezTo>
                        <a:cubicBezTo>
                          <a:pt x="480026" y="488399"/>
                          <a:pt x="558598" y="390769"/>
                          <a:pt x="558598" y="270337"/>
                        </a:cubicBezTo>
                        <a:cubicBezTo>
                          <a:pt x="558598" y="149905"/>
                          <a:pt x="480026" y="52275"/>
                          <a:pt x="383102" y="52275"/>
                        </a:cubicBezTo>
                        <a:close/>
                        <a:moveTo>
                          <a:pt x="66744" y="40614"/>
                        </a:moveTo>
                        <a:lnTo>
                          <a:pt x="699461" y="40614"/>
                        </a:lnTo>
                        <a:cubicBezTo>
                          <a:pt x="711163" y="40614"/>
                          <a:pt x="720650" y="50101"/>
                          <a:pt x="720650" y="61804"/>
                        </a:cubicBezTo>
                        <a:lnTo>
                          <a:pt x="720650" y="478870"/>
                        </a:lnTo>
                        <a:cubicBezTo>
                          <a:pt x="720650" y="490573"/>
                          <a:pt x="711163" y="500060"/>
                          <a:pt x="699461" y="500060"/>
                        </a:cubicBezTo>
                        <a:lnTo>
                          <a:pt x="66744" y="500060"/>
                        </a:lnTo>
                        <a:cubicBezTo>
                          <a:pt x="55041" y="500060"/>
                          <a:pt x="45554" y="490573"/>
                          <a:pt x="45554" y="478870"/>
                        </a:cubicBezTo>
                        <a:lnTo>
                          <a:pt x="45554" y="61804"/>
                        </a:lnTo>
                        <a:cubicBezTo>
                          <a:pt x="45554" y="50101"/>
                          <a:pt x="55041" y="40614"/>
                          <a:pt x="66744" y="40614"/>
                        </a:cubicBezTo>
                        <a:close/>
                        <a:moveTo>
                          <a:pt x="42493" y="20163"/>
                        </a:moveTo>
                        <a:cubicBezTo>
                          <a:pt x="29748" y="20163"/>
                          <a:pt x="19417" y="30495"/>
                          <a:pt x="19417" y="43239"/>
                        </a:cubicBezTo>
                        <a:lnTo>
                          <a:pt x="19417" y="497435"/>
                        </a:lnTo>
                        <a:cubicBezTo>
                          <a:pt x="19417" y="510179"/>
                          <a:pt x="29748" y="520511"/>
                          <a:pt x="42493" y="520511"/>
                        </a:cubicBezTo>
                        <a:lnTo>
                          <a:pt x="723712" y="520511"/>
                        </a:lnTo>
                        <a:cubicBezTo>
                          <a:pt x="736456" y="520511"/>
                          <a:pt x="746788" y="510179"/>
                          <a:pt x="746788" y="497435"/>
                        </a:cubicBezTo>
                        <a:lnTo>
                          <a:pt x="746788" y="43239"/>
                        </a:lnTo>
                        <a:cubicBezTo>
                          <a:pt x="746788" y="30495"/>
                          <a:pt x="736456" y="20163"/>
                          <a:pt x="723712" y="20163"/>
                        </a:cubicBezTo>
                        <a:close/>
                        <a:moveTo>
                          <a:pt x="24936" y="0"/>
                        </a:moveTo>
                        <a:lnTo>
                          <a:pt x="741268" y="0"/>
                        </a:lnTo>
                        <a:cubicBezTo>
                          <a:pt x="755040" y="0"/>
                          <a:pt x="766204" y="11164"/>
                          <a:pt x="766204" y="24936"/>
                        </a:cubicBezTo>
                        <a:lnTo>
                          <a:pt x="766204" y="515738"/>
                        </a:lnTo>
                        <a:cubicBezTo>
                          <a:pt x="766204" y="529510"/>
                          <a:pt x="755040" y="540674"/>
                          <a:pt x="741268" y="540674"/>
                        </a:cubicBezTo>
                        <a:lnTo>
                          <a:pt x="24936" y="540674"/>
                        </a:lnTo>
                        <a:cubicBezTo>
                          <a:pt x="11164" y="540674"/>
                          <a:pt x="0" y="529510"/>
                          <a:pt x="0" y="515738"/>
                        </a:cubicBezTo>
                        <a:lnTo>
                          <a:pt x="0" y="24936"/>
                        </a:lnTo>
                        <a:cubicBezTo>
                          <a:pt x="0" y="11164"/>
                          <a:pt x="11164" y="0"/>
                          <a:pt x="24936" y="0"/>
                        </a:cubicBezTo>
                        <a:close/>
                      </a:path>
                    </a:pathLst>
                  </a:custGeom>
                  <a:solidFill>
                    <a:srgbClr val="59595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400">
                      <a:latin typeface="Arial" panose="020B0604020202020204" pitchFamily="34" charset="0"/>
                      <a:cs typeface="Arial" panose="020B0604020202020204" pitchFamily="34" charset="0"/>
                    </a:endParaRPr>
                  </a:p>
                </p:txBody>
              </p:sp>
            </p:grpSp>
            <p:graphicFrame>
              <p:nvGraphicFramePr>
                <p:cNvPr id="12" name="Chart 11"/>
                <p:cNvGraphicFramePr/>
                <p:nvPr>
                  <p:extLst>
                    <p:ext uri="{D42A27DB-BD31-4B8C-83A1-F6EECF244321}">
                      <p14:modId xmlns:p14="http://schemas.microsoft.com/office/powerpoint/2010/main" val="662809872"/>
                    </p:ext>
                  </p:extLst>
                </p:nvPr>
              </p:nvGraphicFramePr>
              <p:xfrm>
                <a:off x="9148413" y="1465607"/>
                <a:ext cx="2045993" cy="2045994"/>
              </p:xfrm>
              <a:graphic>
                <a:graphicData uri="http://schemas.openxmlformats.org/drawingml/2006/chart">
                  <c:chart xmlns:c="http://schemas.openxmlformats.org/drawingml/2006/chart" xmlns:r="http://schemas.openxmlformats.org/officeDocument/2006/relationships" r:id="rId5"/>
                </a:graphicData>
              </a:graphic>
            </p:graphicFrame>
          </p:grpSp>
        </p:grpSp>
      </p:grpSp>
      <p:sp>
        <p:nvSpPr>
          <p:cNvPr id="39" name="Slide Number Placeholder 38"/>
          <p:cNvSpPr>
            <a:spLocks noGrp="1"/>
          </p:cNvSpPr>
          <p:nvPr>
            <p:ph type="sldNum" sz="quarter" idx="12"/>
          </p:nvPr>
        </p:nvSpPr>
        <p:spPr/>
        <p:txBody>
          <a:bodyPr/>
          <a:lstStyle/>
          <a:p>
            <a:fld id="{C40A143F-3ECB-46BA-B2C6-047D3D9A6B24}" type="slidenum">
              <a:rPr lang="en-US" smtClean="0"/>
              <a:t>20</a:t>
            </a:fld>
            <a:endParaRPr lang="en-US"/>
          </a:p>
        </p:txBody>
      </p:sp>
    </p:spTree>
    <p:extLst>
      <p:ext uri="{BB962C8B-B14F-4D97-AF65-F5344CB8AC3E}">
        <p14:creationId xmlns:p14="http://schemas.microsoft.com/office/powerpoint/2010/main" val="130274607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of Big Data</a:t>
            </a:r>
          </a:p>
        </p:txBody>
      </p:sp>
      <p:grpSp>
        <p:nvGrpSpPr>
          <p:cNvPr id="32" name="Group 31"/>
          <p:cNvGrpSpPr/>
          <p:nvPr/>
        </p:nvGrpSpPr>
        <p:grpSpPr>
          <a:xfrm>
            <a:off x="732335" y="1276228"/>
            <a:ext cx="10980524" cy="4417089"/>
            <a:chOff x="799570" y="1276228"/>
            <a:chExt cx="10980524" cy="4417089"/>
          </a:xfrm>
        </p:grpSpPr>
        <p:grpSp>
          <p:nvGrpSpPr>
            <p:cNvPr id="9" name="Group 8"/>
            <p:cNvGrpSpPr/>
            <p:nvPr/>
          </p:nvGrpSpPr>
          <p:grpSpPr>
            <a:xfrm>
              <a:off x="3311576" y="1526763"/>
              <a:ext cx="8468518" cy="4042195"/>
              <a:chOff x="3374975" y="1468456"/>
              <a:chExt cx="8617650" cy="4113379"/>
            </a:xfrm>
          </p:grpSpPr>
          <p:sp>
            <p:nvSpPr>
              <p:cNvPr id="39" name="Rectangle 38"/>
              <p:cNvSpPr/>
              <p:nvPr/>
            </p:nvSpPr>
            <p:spPr>
              <a:xfrm flipH="1">
                <a:off x="3395994" y="1617230"/>
                <a:ext cx="2880858" cy="845631"/>
              </a:xfrm>
              <a:prstGeom prst="rect">
                <a:avLst/>
              </a:prstGeom>
            </p:spPr>
            <p:txBody>
              <a:bodyPr wrap="square">
                <a:spAutoFit/>
              </a:bodyPr>
              <a:lstStyle/>
              <a:p>
                <a:r>
                  <a:rPr lang="en-US" sz="1600" dirty="0" smtClean="0">
                    <a:solidFill>
                      <a:schemeClr val="tx1">
                        <a:lumMod val="50000"/>
                        <a:lumOff val="50000"/>
                      </a:schemeClr>
                    </a:solidFill>
                    <a:latin typeface="Arial" panose="020B0604020202020204" pitchFamily="34" charset="0"/>
                    <a:cs typeface="Arial" panose="020B0604020202020204" pitchFamily="34" charset="0"/>
                  </a:rPr>
                  <a:t> 85% of </a:t>
                </a:r>
                <a:r>
                  <a:rPr lang="en-US" sz="1600" dirty="0">
                    <a:solidFill>
                      <a:schemeClr val="tx1">
                        <a:lumMod val="50000"/>
                        <a:lumOff val="50000"/>
                      </a:schemeClr>
                    </a:solidFill>
                    <a:latin typeface="Arial" panose="020B0604020202020204" pitchFamily="34" charset="0"/>
                    <a:cs typeface="Arial" panose="020B0604020202020204" pitchFamily="34" charset="0"/>
                  </a:rPr>
                  <a:t>fortune 500 companies are ill prepared to exploit big data</a:t>
                </a:r>
              </a:p>
            </p:txBody>
          </p:sp>
          <p:sp>
            <p:nvSpPr>
              <p:cNvPr id="31" name="Rectangle 30"/>
              <p:cNvSpPr/>
              <p:nvPr/>
            </p:nvSpPr>
            <p:spPr>
              <a:xfrm flipH="1">
                <a:off x="8990537" y="1468456"/>
                <a:ext cx="3002088" cy="1096188"/>
              </a:xfrm>
              <a:prstGeom prst="rect">
                <a:avLst/>
              </a:prstGeom>
            </p:spPr>
            <p:txBody>
              <a:bodyPr wrap="square">
                <a:spAutoFit/>
              </a:bodyPr>
              <a:lstStyle/>
              <a:p>
                <a:r>
                  <a:rPr lang="en-US" sz="1600" dirty="0">
                    <a:solidFill>
                      <a:schemeClr val="tx1">
                        <a:lumMod val="50000"/>
                        <a:lumOff val="50000"/>
                      </a:schemeClr>
                    </a:solidFill>
                    <a:latin typeface="Arial" panose="020B0604020202020204" pitchFamily="34" charset="0"/>
                    <a:cs typeface="Arial" panose="020B0604020202020204" pitchFamily="34" charset="0"/>
                  </a:rPr>
                  <a:t>The digital universe is doubling every 2 years, and will reach 40,000 exabytes (40 trillion gigabytes)  by 2020.</a:t>
                </a:r>
              </a:p>
            </p:txBody>
          </p:sp>
          <p:sp>
            <p:nvSpPr>
              <p:cNvPr id="23" name="Rectangle 22"/>
              <p:cNvSpPr/>
              <p:nvPr/>
            </p:nvSpPr>
            <p:spPr>
              <a:xfrm flipH="1">
                <a:off x="3374975" y="4424682"/>
                <a:ext cx="3295138" cy="1096188"/>
              </a:xfrm>
              <a:prstGeom prst="rect">
                <a:avLst/>
              </a:prstGeom>
            </p:spPr>
            <p:txBody>
              <a:bodyPr wrap="square">
                <a:spAutoFit/>
              </a:bodyPr>
              <a:lstStyle/>
              <a:p>
                <a:r>
                  <a:rPr lang="en-US" sz="1600" dirty="0">
                    <a:solidFill>
                      <a:schemeClr val="tx1">
                        <a:lumMod val="50000"/>
                        <a:lumOff val="50000"/>
                      </a:schemeClr>
                    </a:solidFill>
                    <a:latin typeface="Arial" panose="020B0604020202020204" pitchFamily="34" charset="0"/>
                    <a:cs typeface="Arial" panose="020B0604020202020204" pitchFamily="34" charset="0"/>
                  </a:rPr>
                  <a:t>By 2015, 4.4 million IT jobs globally will be created to support Big Data, generating 1.9 million IT jobs in the United States.</a:t>
                </a:r>
              </a:p>
            </p:txBody>
          </p:sp>
          <p:sp>
            <p:nvSpPr>
              <p:cNvPr id="15" name="Rectangle 14"/>
              <p:cNvSpPr/>
              <p:nvPr/>
            </p:nvSpPr>
            <p:spPr>
              <a:xfrm flipH="1">
                <a:off x="8962934" y="4485647"/>
                <a:ext cx="2987218" cy="1096188"/>
              </a:xfrm>
              <a:prstGeom prst="rect">
                <a:avLst/>
              </a:prstGeom>
            </p:spPr>
            <p:txBody>
              <a:bodyPr wrap="square">
                <a:spAutoFit/>
              </a:bodyPr>
              <a:lstStyle/>
              <a:p>
                <a:r>
                  <a:rPr lang="en-US" sz="1600" dirty="0">
                    <a:solidFill>
                      <a:schemeClr val="tx1">
                        <a:lumMod val="50000"/>
                        <a:lumOff val="50000"/>
                      </a:schemeClr>
                    </a:solidFill>
                    <a:latin typeface="Arial" panose="020B0604020202020204" pitchFamily="34" charset="0"/>
                    <a:cs typeface="Arial" panose="020B0604020202020204" pitchFamily="34" charset="0"/>
                  </a:rPr>
                  <a:t>Fewer than 1 in 5 business report being exactly where they want to be in managing and using data.</a:t>
                </a:r>
              </a:p>
            </p:txBody>
          </p:sp>
        </p:grpSp>
        <p:grpSp>
          <p:nvGrpSpPr>
            <p:cNvPr id="25" name="Group 24"/>
            <p:cNvGrpSpPr/>
            <p:nvPr/>
          </p:nvGrpSpPr>
          <p:grpSpPr>
            <a:xfrm>
              <a:off x="799570" y="1276228"/>
              <a:ext cx="7981359" cy="4417089"/>
              <a:chOff x="799570" y="1276228"/>
              <a:chExt cx="7981359" cy="4417089"/>
            </a:xfrm>
          </p:grpSpPr>
          <p:grpSp>
            <p:nvGrpSpPr>
              <p:cNvPr id="34" name="Group 33"/>
              <p:cNvGrpSpPr/>
              <p:nvPr/>
            </p:nvGrpSpPr>
            <p:grpSpPr>
              <a:xfrm>
                <a:off x="799570" y="1276228"/>
                <a:ext cx="2510299" cy="1533790"/>
                <a:chOff x="2621432" y="1098366"/>
                <a:chExt cx="2087808" cy="1275648"/>
              </a:xfrm>
            </p:grpSpPr>
            <p:grpSp>
              <p:nvGrpSpPr>
                <p:cNvPr id="35" name="Group 34"/>
                <p:cNvGrpSpPr/>
                <p:nvPr/>
              </p:nvGrpSpPr>
              <p:grpSpPr>
                <a:xfrm>
                  <a:off x="2621432" y="1098366"/>
                  <a:ext cx="2087808" cy="1275648"/>
                  <a:chOff x="2621432" y="1098366"/>
                  <a:chExt cx="2087808" cy="1275648"/>
                </a:xfrm>
              </p:grpSpPr>
              <p:sp>
                <p:nvSpPr>
                  <p:cNvPr id="37" name="Freeform 36"/>
                  <p:cNvSpPr/>
                  <p:nvPr/>
                </p:nvSpPr>
                <p:spPr>
                  <a:xfrm>
                    <a:off x="2621432" y="1098366"/>
                    <a:ext cx="2087808" cy="1275648"/>
                  </a:xfrm>
                  <a:custGeom>
                    <a:avLst/>
                    <a:gdLst>
                      <a:gd name="connsiteX0" fmla="*/ 51168 w 2067438"/>
                      <a:gd name="connsiteY0" fmla="*/ 1596793 h 1697159"/>
                      <a:gd name="connsiteX1" fmla="*/ 566835 w 2067438"/>
                      <a:gd name="connsiteY1" fmla="*/ 1596793 h 1697159"/>
                      <a:gd name="connsiteX2" fmla="*/ 566835 w 2067438"/>
                      <a:gd name="connsiteY2" fmla="*/ 1695789 h 1697159"/>
                      <a:gd name="connsiteX3" fmla="*/ 0 w 2067438"/>
                      <a:gd name="connsiteY3" fmla="*/ 1695054 h 1697159"/>
                      <a:gd name="connsiteX4" fmla="*/ 1216815 w 2067438"/>
                      <a:gd name="connsiteY4" fmla="*/ 3500 h 1697159"/>
                      <a:gd name="connsiteX5" fmla="*/ 1605786 w 2067438"/>
                      <a:gd name="connsiteY5" fmla="*/ 4647 h 1697159"/>
                      <a:gd name="connsiteX6" fmla="*/ 2067438 w 2067438"/>
                      <a:gd name="connsiteY6" fmla="*/ 826218 h 1697159"/>
                      <a:gd name="connsiteX7" fmla="*/ 1623852 w 2067438"/>
                      <a:gd name="connsiteY7" fmla="*/ 1697159 h 1697159"/>
                      <a:gd name="connsiteX8" fmla="*/ 1216815 w 2067438"/>
                      <a:gd name="connsiteY8" fmla="*/ 1696632 h 1697159"/>
                      <a:gd name="connsiteX9" fmla="*/ 1216815 w 2067438"/>
                      <a:gd name="connsiteY9" fmla="*/ 1596376 h 1697159"/>
                      <a:gd name="connsiteX10" fmla="*/ 1555598 w 2067438"/>
                      <a:gd name="connsiteY10" fmla="*/ 1596793 h 1697159"/>
                      <a:gd name="connsiteX11" fmla="*/ 1967825 w 2067438"/>
                      <a:gd name="connsiteY11" fmla="*/ 828863 h 1697159"/>
                      <a:gd name="connsiteX12" fmla="*/ 1538811 w 2067438"/>
                      <a:gd name="connsiteY12" fmla="*/ 104461 h 1697159"/>
                      <a:gd name="connsiteX13" fmla="*/ 1216815 w 2067438"/>
                      <a:gd name="connsiteY13" fmla="*/ 103560 h 1697159"/>
                      <a:gd name="connsiteX14" fmla="*/ 30414 w 2067438"/>
                      <a:gd name="connsiteY14" fmla="*/ 0 h 1697159"/>
                      <a:gd name="connsiteX15" fmla="*/ 566835 w 2067438"/>
                      <a:gd name="connsiteY15" fmla="*/ 1583 h 1697159"/>
                      <a:gd name="connsiteX16" fmla="*/ 566835 w 2067438"/>
                      <a:gd name="connsiteY16" fmla="*/ 100363 h 1697159"/>
                      <a:gd name="connsiteX17" fmla="*/ 80392 w 2067438"/>
                      <a:gd name="connsiteY17" fmla="*/ 100363 h 169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67438" h="1697159">
                        <a:moveTo>
                          <a:pt x="51168" y="1596793"/>
                        </a:moveTo>
                        <a:lnTo>
                          <a:pt x="566835" y="1596793"/>
                        </a:lnTo>
                        <a:lnTo>
                          <a:pt x="566835" y="1695789"/>
                        </a:lnTo>
                        <a:lnTo>
                          <a:pt x="0" y="1695054"/>
                        </a:lnTo>
                        <a:close/>
                        <a:moveTo>
                          <a:pt x="1216815" y="3500"/>
                        </a:moveTo>
                        <a:lnTo>
                          <a:pt x="1605786" y="4647"/>
                        </a:lnTo>
                        <a:cubicBezTo>
                          <a:pt x="1696261" y="159634"/>
                          <a:pt x="1944717" y="580918"/>
                          <a:pt x="2067438" y="826218"/>
                        </a:cubicBezTo>
                        <a:lnTo>
                          <a:pt x="1623852" y="1697159"/>
                        </a:lnTo>
                        <a:lnTo>
                          <a:pt x="1216815" y="1696632"/>
                        </a:lnTo>
                        <a:lnTo>
                          <a:pt x="1216815" y="1596376"/>
                        </a:lnTo>
                        <a:lnTo>
                          <a:pt x="1555598" y="1596793"/>
                        </a:lnTo>
                        <a:lnTo>
                          <a:pt x="1967825" y="828863"/>
                        </a:lnTo>
                        <a:cubicBezTo>
                          <a:pt x="1853780" y="612574"/>
                          <a:pt x="1622888" y="241117"/>
                          <a:pt x="1538811" y="104461"/>
                        </a:cubicBezTo>
                        <a:lnTo>
                          <a:pt x="1216815" y="103560"/>
                        </a:lnTo>
                        <a:close/>
                        <a:moveTo>
                          <a:pt x="30414" y="0"/>
                        </a:moveTo>
                        <a:lnTo>
                          <a:pt x="566835" y="1583"/>
                        </a:lnTo>
                        <a:lnTo>
                          <a:pt x="566835" y="100363"/>
                        </a:lnTo>
                        <a:lnTo>
                          <a:pt x="80392" y="100363"/>
                        </a:lnTo>
                        <a:close/>
                      </a:path>
                    </a:pathLst>
                  </a:custGeom>
                  <a:solidFill>
                    <a:srgbClr val="537560"/>
                  </a:solidFill>
                  <a:ln>
                    <a:noFill/>
                  </a:ln>
                  <a:effectLst/>
                  <a:scene3d>
                    <a:camera prst="orthographicFront"/>
                    <a:lightRig rig="threePt" dir="t"/>
                  </a:scene3d>
                  <a:sp3d extrusionH="381000" prstMaterial="plastic"/>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a:latin typeface="Arial" panose="020B0604020202020204" pitchFamily="34" charset="0"/>
                      <a:cs typeface="Arial" panose="020B0604020202020204" pitchFamily="34" charset="0"/>
                    </a:endParaRPr>
                  </a:p>
                </p:txBody>
              </p:sp>
              <p:sp>
                <p:nvSpPr>
                  <p:cNvPr id="38" name="Rectangle 7"/>
                  <p:cNvSpPr/>
                  <p:nvPr/>
                </p:nvSpPr>
                <p:spPr>
                  <a:xfrm>
                    <a:off x="2668437" y="1173805"/>
                    <a:ext cx="1940209" cy="1124773"/>
                  </a:xfrm>
                  <a:custGeom>
                    <a:avLst/>
                    <a:gdLst>
                      <a:gd name="connsiteX0" fmla="*/ 0 w 1828800"/>
                      <a:gd name="connsiteY0" fmla="*/ 0 h 1524000"/>
                      <a:gd name="connsiteX1" fmla="*/ 1828800 w 1828800"/>
                      <a:gd name="connsiteY1" fmla="*/ 0 h 1524000"/>
                      <a:gd name="connsiteX2" fmla="*/ 1828800 w 1828800"/>
                      <a:gd name="connsiteY2" fmla="*/ 1524000 h 1524000"/>
                      <a:gd name="connsiteX3" fmla="*/ 0 w 1828800"/>
                      <a:gd name="connsiteY3" fmla="*/ 1524000 h 1524000"/>
                      <a:gd name="connsiteX4" fmla="*/ 0 w 1828800"/>
                      <a:gd name="connsiteY4" fmla="*/ 0 h 1524000"/>
                      <a:gd name="connsiteX0" fmla="*/ 129653 w 1828800"/>
                      <a:gd name="connsiteY0" fmla="*/ 232011 h 1524000"/>
                      <a:gd name="connsiteX1" fmla="*/ 1828800 w 1828800"/>
                      <a:gd name="connsiteY1" fmla="*/ 0 h 1524000"/>
                      <a:gd name="connsiteX2" fmla="*/ 1828800 w 1828800"/>
                      <a:gd name="connsiteY2" fmla="*/ 1524000 h 1524000"/>
                      <a:gd name="connsiteX3" fmla="*/ 0 w 1828800"/>
                      <a:gd name="connsiteY3" fmla="*/ 1524000 h 1524000"/>
                      <a:gd name="connsiteX4" fmla="*/ 129653 w 1828800"/>
                      <a:gd name="connsiteY4"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20470 w 1719617"/>
                      <a:gd name="connsiteY4" fmla="*/ 232011 h 1524000"/>
                      <a:gd name="connsiteX0" fmla="*/ 22746 w 1721893"/>
                      <a:gd name="connsiteY0" fmla="*/ 232011 h 1524000"/>
                      <a:gd name="connsiteX1" fmla="*/ 1721893 w 1721893"/>
                      <a:gd name="connsiteY1" fmla="*/ 0 h 1524000"/>
                      <a:gd name="connsiteX2" fmla="*/ 1721893 w 1721893"/>
                      <a:gd name="connsiteY2" fmla="*/ 1524000 h 1524000"/>
                      <a:gd name="connsiteX3" fmla="*/ 2276 w 1721893"/>
                      <a:gd name="connsiteY3" fmla="*/ 1353403 h 1524000"/>
                      <a:gd name="connsiteX4" fmla="*/ 0 w 1721893"/>
                      <a:gd name="connsiteY4" fmla="*/ 739254 h 1524000"/>
                      <a:gd name="connsiteX5" fmla="*/ 22746 w 1721893"/>
                      <a:gd name="connsiteY5" fmla="*/ 232011 h 1524000"/>
                      <a:gd name="connsiteX0" fmla="*/ 20472 w 1719619"/>
                      <a:gd name="connsiteY0" fmla="*/ 232011 h 1524000"/>
                      <a:gd name="connsiteX1" fmla="*/ 1719619 w 1719619"/>
                      <a:gd name="connsiteY1" fmla="*/ 0 h 1524000"/>
                      <a:gd name="connsiteX2" fmla="*/ 1719619 w 1719619"/>
                      <a:gd name="connsiteY2" fmla="*/ 1524000 h 1524000"/>
                      <a:gd name="connsiteX3" fmla="*/ 2 w 1719619"/>
                      <a:gd name="connsiteY3" fmla="*/ 1353403 h 1524000"/>
                      <a:gd name="connsiteX4" fmla="*/ 379863 w 1719619"/>
                      <a:gd name="connsiteY4" fmla="*/ 780197 h 1524000"/>
                      <a:gd name="connsiteX5" fmla="*/ 20472 w 1719619"/>
                      <a:gd name="connsiteY5"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379861 w 1719617"/>
                      <a:gd name="connsiteY4" fmla="*/ 780197 h 1524000"/>
                      <a:gd name="connsiteX5" fmla="*/ 20470 w 1719617"/>
                      <a:gd name="connsiteY5"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379861 w 1719617"/>
                      <a:gd name="connsiteY4" fmla="*/ 780197 h 1524000"/>
                      <a:gd name="connsiteX5" fmla="*/ 20470 w 1719617"/>
                      <a:gd name="connsiteY5" fmla="*/ 232011 h 1524000"/>
                      <a:gd name="connsiteX0" fmla="*/ 20470 w 1719617"/>
                      <a:gd name="connsiteY0" fmla="*/ 0 h 1291989"/>
                      <a:gd name="connsiteX1" fmla="*/ 1364775 w 1719617"/>
                      <a:gd name="connsiteY1" fmla="*/ 6825 h 1291989"/>
                      <a:gd name="connsiteX2" fmla="*/ 1719617 w 1719617"/>
                      <a:gd name="connsiteY2" fmla="*/ 1291989 h 1291989"/>
                      <a:gd name="connsiteX3" fmla="*/ 0 w 1719617"/>
                      <a:gd name="connsiteY3" fmla="*/ 1121392 h 1291989"/>
                      <a:gd name="connsiteX4" fmla="*/ 379861 w 1719617"/>
                      <a:gd name="connsiteY4" fmla="*/ 548186 h 1291989"/>
                      <a:gd name="connsiteX5" fmla="*/ 20470 w 1719617"/>
                      <a:gd name="connsiteY5" fmla="*/ 0 h 1291989"/>
                      <a:gd name="connsiteX0" fmla="*/ 20470 w 1378423"/>
                      <a:gd name="connsiteY0" fmla="*/ 0 h 1128216"/>
                      <a:gd name="connsiteX1" fmla="*/ 1364775 w 1378423"/>
                      <a:gd name="connsiteY1" fmla="*/ 6825 h 1128216"/>
                      <a:gd name="connsiteX2" fmla="*/ 1378423 w 1378423"/>
                      <a:gd name="connsiteY2" fmla="*/ 1128216 h 1128216"/>
                      <a:gd name="connsiteX3" fmla="*/ 0 w 1378423"/>
                      <a:gd name="connsiteY3" fmla="*/ 1121392 h 1128216"/>
                      <a:gd name="connsiteX4" fmla="*/ 379861 w 1378423"/>
                      <a:gd name="connsiteY4" fmla="*/ 548186 h 1128216"/>
                      <a:gd name="connsiteX5" fmla="*/ 20470 w 1378423"/>
                      <a:gd name="connsiteY5" fmla="*/ 0 h 1128216"/>
                      <a:gd name="connsiteX0" fmla="*/ 20470 w 1378423"/>
                      <a:gd name="connsiteY0" fmla="*/ 0 h 1128216"/>
                      <a:gd name="connsiteX1" fmla="*/ 1364775 w 1378423"/>
                      <a:gd name="connsiteY1" fmla="*/ 6825 h 1128216"/>
                      <a:gd name="connsiteX2" fmla="*/ 1369324 w 1378423"/>
                      <a:gd name="connsiteY2" fmla="*/ 486771 h 1128216"/>
                      <a:gd name="connsiteX3" fmla="*/ 1378423 w 1378423"/>
                      <a:gd name="connsiteY3" fmla="*/ 1128216 h 1128216"/>
                      <a:gd name="connsiteX4" fmla="*/ 0 w 1378423"/>
                      <a:gd name="connsiteY4" fmla="*/ 1121392 h 1128216"/>
                      <a:gd name="connsiteX5" fmla="*/ 379861 w 1378423"/>
                      <a:gd name="connsiteY5" fmla="*/ 548186 h 1128216"/>
                      <a:gd name="connsiteX6" fmla="*/ 20470 w 1378423"/>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44638"/>
                      <a:gd name="connsiteY0" fmla="*/ 0 h 1128216"/>
                      <a:gd name="connsiteX1" fmla="*/ 1364775 w 1744638"/>
                      <a:gd name="connsiteY1" fmla="*/ 6825 h 1128216"/>
                      <a:gd name="connsiteX2" fmla="*/ 1744638 w 1744638"/>
                      <a:gd name="connsiteY2" fmla="*/ 561834 h 1128216"/>
                      <a:gd name="connsiteX3" fmla="*/ 1378423 w 1744638"/>
                      <a:gd name="connsiteY3" fmla="*/ 1128216 h 1128216"/>
                      <a:gd name="connsiteX4" fmla="*/ 0 w 1744638"/>
                      <a:gd name="connsiteY4" fmla="*/ 1121392 h 1128216"/>
                      <a:gd name="connsiteX5" fmla="*/ 379861 w 1744638"/>
                      <a:gd name="connsiteY5" fmla="*/ 548186 h 1128216"/>
                      <a:gd name="connsiteX6" fmla="*/ 20470 w 1744638"/>
                      <a:gd name="connsiteY6" fmla="*/ 0 h 1128216"/>
                      <a:gd name="connsiteX0" fmla="*/ 20470 w 1744638"/>
                      <a:gd name="connsiteY0" fmla="*/ 0 h 1128216"/>
                      <a:gd name="connsiteX1" fmla="*/ 1364775 w 1744638"/>
                      <a:gd name="connsiteY1" fmla="*/ 6825 h 1128216"/>
                      <a:gd name="connsiteX2" fmla="*/ 1744638 w 1744638"/>
                      <a:gd name="connsiteY2" fmla="*/ 561834 h 1128216"/>
                      <a:gd name="connsiteX3" fmla="*/ 1378423 w 1744638"/>
                      <a:gd name="connsiteY3" fmla="*/ 1128216 h 1128216"/>
                      <a:gd name="connsiteX4" fmla="*/ 0 w 1744638"/>
                      <a:gd name="connsiteY4" fmla="*/ 1121392 h 1128216"/>
                      <a:gd name="connsiteX5" fmla="*/ 379861 w 1744638"/>
                      <a:gd name="connsiteY5" fmla="*/ 548186 h 1128216"/>
                      <a:gd name="connsiteX6" fmla="*/ 20470 w 1744638"/>
                      <a:gd name="connsiteY6" fmla="*/ 0 h 1128216"/>
                      <a:gd name="connsiteX0" fmla="*/ 20470 w 1744638"/>
                      <a:gd name="connsiteY0" fmla="*/ 0 h 1141864"/>
                      <a:gd name="connsiteX1" fmla="*/ 1364775 w 1744638"/>
                      <a:gd name="connsiteY1" fmla="*/ 6825 h 1141864"/>
                      <a:gd name="connsiteX2" fmla="*/ 1744638 w 1744638"/>
                      <a:gd name="connsiteY2" fmla="*/ 561834 h 1141864"/>
                      <a:gd name="connsiteX3" fmla="*/ 1371599 w 1744638"/>
                      <a:gd name="connsiteY3" fmla="*/ 1141864 h 1141864"/>
                      <a:gd name="connsiteX4" fmla="*/ 0 w 1744638"/>
                      <a:gd name="connsiteY4" fmla="*/ 1121392 h 1141864"/>
                      <a:gd name="connsiteX5" fmla="*/ 379861 w 1744638"/>
                      <a:gd name="connsiteY5" fmla="*/ 548186 h 1141864"/>
                      <a:gd name="connsiteX6" fmla="*/ 20470 w 1744638"/>
                      <a:gd name="connsiteY6" fmla="*/ 0 h 1141864"/>
                      <a:gd name="connsiteX0" fmla="*/ 13647 w 1737815"/>
                      <a:gd name="connsiteY0" fmla="*/ 0 h 1141864"/>
                      <a:gd name="connsiteX1" fmla="*/ 1357952 w 1737815"/>
                      <a:gd name="connsiteY1" fmla="*/ 6825 h 1141864"/>
                      <a:gd name="connsiteX2" fmla="*/ 1737815 w 1737815"/>
                      <a:gd name="connsiteY2" fmla="*/ 561834 h 1141864"/>
                      <a:gd name="connsiteX3" fmla="*/ 1364776 w 1737815"/>
                      <a:gd name="connsiteY3" fmla="*/ 1141864 h 1141864"/>
                      <a:gd name="connsiteX4" fmla="*/ 0 w 1737815"/>
                      <a:gd name="connsiteY4" fmla="*/ 1128216 h 1141864"/>
                      <a:gd name="connsiteX5" fmla="*/ 373038 w 1737815"/>
                      <a:gd name="connsiteY5" fmla="*/ 548186 h 1141864"/>
                      <a:gd name="connsiteX6" fmla="*/ 13647 w 1737815"/>
                      <a:gd name="connsiteY6" fmla="*/ 0 h 1141864"/>
                      <a:gd name="connsiteX0" fmla="*/ 13647 w 1737815"/>
                      <a:gd name="connsiteY0" fmla="*/ 0 h 1141864"/>
                      <a:gd name="connsiteX1" fmla="*/ 1357952 w 1737815"/>
                      <a:gd name="connsiteY1" fmla="*/ 6825 h 1141864"/>
                      <a:gd name="connsiteX2" fmla="*/ 1737815 w 1737815"/>
                      <a:gd name="connsiteY2" fmla="*/ 561834 h 1141864"/>
                      <a:gd name="connsiteX3" fmla="*/ 1364776 w 1737815"/>
                      <a:gd name="connsiteY3" fmla="*/ 1141864 h 1141864"/>
                      <a:gd name="connsiteX4" fmla="*/ 0 w 1737815"/>
                      <a:gd name="connsiteY4" fmla="*/ 1128216 h 1141864"/>
                      <a:gd name="connsiteX5" fmla="*/ 353430 w 1737815"/>
                      <a:gd name="connsiteY5" fmla="*/ 548186 h 1141864"/>
                      <a:gd name="connsiteX6" fmla="*/ 13647 w 1737815"/>
                      <a:gd name="connsiteY6" fmla="*/ 0 h 1141864"/>
                      <a:gd name="connsiteX0" fmla="*/ 25742 w 1749910"/>
                      <a:gd name="connsiteY0" fmla="*/ 0 h 1152648"/>
                      <a:gd name="connsiteX1" fmla="*/ 1370047 w 1749910"/>
                      <a:gd name="connsiteY1" fmla="*/ 6825 h 1152648"/>
                      <a:gd name="connsiteX2" fmla="*/ 1749910 w 1749910"/>
                      <a:gd name="connsiteY2" fmla="*/ 561834 h 1152648"/>
                      <a:gd name="connsiteX3" fmla="*/ 1376871 w 1749910"/>
                      <a:gd name="connsiteY3" fmla="*/ 1141864 h 1152648"/>
                      <a:gd name="connsiteX4" fmla="*/ 0 w 1749910"/>
                      <a:gd name="connsiteY4" fmla="*/ 1152648 h 1152648"/>
                      <a:gd name="connsiteX5" fmla="*/ 365525 w 1749910"/>
                      <a:gd name="connsiteY5" fmla="*/ 548186 h 1152648"/>
                      <a:gd name="connsiteX6" fmla="*/ 25742 w 1749910"/>
                      <a:gd name="connsiteY6" fmla="*/ 0 h 1152648"/>
                      <a:gd name="connsiteX0" fmla="*/ 25742 w 1749910"/>
                      <a:gd name="connsiteY0" fmla="*/ 0 h 1154080"/>
                      <a:gd name="connsiteX1" fmla="*/ 1370047 w 1749910"/>
                      <a:gd name="connsiteY1" fmla="*/ 6825 h 1154080"/>
                      <a:gd name="connsiteX2" fmla="*/ 1749910 w 1749910"/>
                      <a:gd name="connsiteY2" fmla="*/ 561834 h 1154080"/>
                      <a:gd name="connsiteX3" fmla="*/ 1374452 w 1749910"/>
                      <a:gd name="connsiteY3" fmla="*/ 1154080 h 1154080"/>
                      <a:gd name="connsiteX4" fmla="*/ 0 w 1749910"/>
                      <a:gd name="connsiteY4" fmla="*/ 1152648 h 1154080"/>
                      <a:gd name="connsiteX5" fmla="*/ 365525 w 1749910"/>
                      <a:gd name="connsiteY5" fmla="*/ 548186 h 1154080"/>
                      <a:gd name="connsiteX6" fmla="*/ 25742 w 1749910"/>
                      <a:gd name="connsiteY6" fmla="*/ 0 h 1154080"/>
                      <a:gd name="connsiteX0" fmla="*/ 25742 w 1749910"/>
                      <a:gd name="connsiteY0" fmla="*/ 0 h 1154080"/>
                      <a:gd name="connsiteX1" fmla="*/ 1359161 w 1749910"/>
                      <a:gd name="connsiteY1" fmla="*/ 3160 h 1154080"/>
                      <a:gd name="connsiteX2" fmla="*/ 1749910 w 1749910"/>
                      <a:gd name="connsiteY2" fmla="*/ 561834 h 1154080"/>
                      <a:gd name="connsiteX3" fmla="*/ 1374452 w 1749910"/>
                      <a:gd name="connsiteY3" fmla="*/ 1154080 h 1154080"/>
                      <a:gd name="connsiteX4" fmla="*/ 0 w 1749910"/>
                      <a:gd name="connsiteY4" fmla="*/ 1152648 h 1154080"/>
                      <a:gd name="connsiteX5" fmla="*/ 365525 w 1749910"/>
                      <a:gd name="connsiteY5" fmla="*/ 548186 h 1154080"/>
                      <a:gd name="connsiteX6" fmla="*/ 25742 w 1749910"/>
                      <a:gd name="connsiteY6" fmla="*/ 0 h 1154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910" h="1154080">
                        <a:moveTo>
                          <a:pt x="25742" y="0"/>
                        </a:moveTo>
                        <a:lnTo>
                          <a:pt x="1359161" y="3160"/>
                        </a:lnTo>
                        <a:cubicBezTo>
                          <a:pt x="1435740" y="108552"/>
                          <a:pt x="1646036" y="395028"/>
                          <a:pt x="1749910" y="561834"/>
                        </a:cubicBezTo>
                        <a:lnTo>
                          <a:pt x="1374452" y="1154080"/>
                        </a:lnTo>
                        <a:lnTo>
                          <a:pt x="0" y="1152648"/>
                        </a:lnTo>
                        <a:cubicBezTo>
                          <a:pt x="101599" y="995699"/>
                          <a:pt x="209335" y="834789"/>
                          <a:pt x="365525" y="548186"/>
                        </a:cubicBezTo>
                        <a:lnTo>
                          <a:pt x="25742" y="0"/>
                        </a:lnTo>
                        <a:close/>
                      </a:path>
                    </a:pathLst>
                  </a:custGeom>
                  <a:solidFill>
                    <a:srgbClr val="80A48E"/>
                  </a:solidFill>
                  <a:ln w="6350">
                    <a:solidFill>
                      <a:schemeClr val="bg1"/>
                    </a:solidFill>
                    <a:prstDash val="sysDot"/>
                  </a:ln>
                  <a:effectLst/>
                  <a:scene3d>
                    <a:camera prst="orthographicFront"/>
                    <a:lightRig rig="threePt" dir="t"/>
                  </a:scene3d>
                  <a:sp3d extrusionH="381000" prstMaterial="plastic"/>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grpSp>
            <p:sp>
              <p:nvSpPr>
                <p:cNvPr id="36" name="Freeform 35"/>
                <p:cNvSpPr/>
                <p:nvPr/>
              </p:nvSpPr>
              <p:spPr>
                <a:xfrm>
                  <a:off x="3353064" y="1469240"/>
                  <a:ext cx="570956" cy="533903"/>
                </a:xfrm>
                <a:custGeom>
                  <a:avLst/>
                  <a:gdLst>
                    <a:gd name="connsiteX0" fmla="*/ 0 w 408668"/>
                    <a:gd name="connsiteY0" fmla="*/ 204938 h 382148"/>
                    <a:gd name="connsiteX1" fmla="*/ 148278 w 408668"/>
                    <a:gd name="connsiteY1" fmla="*/ 204938 h 382148"/>
                    <a:gd name="connsiteX2" fmla="*/ 148278 w 408668"/>
                    <a:gd name="connsiteY2" fmla="*/ 233267 h 382148"/>
                    <a:gd name="connsiteX3" fmla="*/ 162141 w 408668"/>
                    <a:gd name="connsiteY3" fmla="*/ 247131 h 382148"/>
                    <a:gd name="connsiteX4" fmla="*/ 246527 w 408668"/>
                    <a:gd name="connsiteY4" fmla="*/ 247131 h 382148"/>
                    <a:gd name="connsiteX5" fmla="*/ 260390 w 408668"/>
                    <a:gd name="connsiteY5" fmla="*/ 233267 h 382148"/>
                    <a:gd name="connsiteX6" fmla="*/ 260390 w 408668"/>
                    <a:gd name="connsiteY6" fmla="*/ 204938 h 382148"/>
                    <a:gd name="connsiteX7" fmla="*/ 408668 w 408668"/>
                    <a:gd name="connsiteY7" fmla="*/ 204938 h 382148"/>
                    <a:gd name="connsiteX8" fmla="*/ 408668 w 408668"/>
                    <a:gd name="connsiteY8" fmla="*/ 367080 h 382148"/>
                    <a:gd name="connsiteX9" fmla="*/ 393600 w 408668"/>
                    <a:gd name="connsiteY9" fmla="*/ 382148 h 382148"/>
                    <a:gd name="connsiteX10" fmla="*/ 15068 w 408668"/>
                    <a:gd name="connsiteY10" fmla="*/ 382148 h 382148"/>
                    <a:gd name="connsiteX11" fmla="*/ 0 w 408668"/>
                    <a:gd name="connsiteY11" fmla="*/ 367080 h 382148"/>
                    <a:gd name="connsiteX12" fmla="*/ 192953 w 408668"/>
                    <a:gd name="connsiteY12" fmla="*/ 147226 h 382148"/>
                    <a:gd name="connsiteX13" fmla="*/ 215716 w 408668"/>
                    <a:gd name="connsiteY13" fmla="*/ 147226 h 382148"/>
                    <a:gd name="connsiteX14" fmla="*/ 232268 w 408668"/>
                    <a:gd name="connsiteY14" fmla="*/ 163778 h 382148"/>
                    <a:gd name="connsiteX15" fmla="*/ 232268 w 408668"/>
                    <a:gd name="connsiteY15" fmla="*/ 203904 h 382148"/>
                    <a:gd name="connsiteX16" fmla="*/ 215716 w 408668"/>
                    <a:gd name="connsiteY16" fmla="*/ 220456 h 382148"/>
                    <a:gd name="connsiteX17" fmla="*/ 192953 w 408668"/>
                    <a:gd name="connsiteY17" fmla="*/ 220456 h 382148"/>
                    <a:gd name="connsiteX18" fmla="*/ 176401 w 408668"/>
                    <a:gd name="connsiteY18" fmla="*/ 203904 h 382148"/>
                    <a:gd name="connsiteX19" fmla="*/ 176401 w 408668"/>
                    <a:gd name="connsiteY19" fmla="*/ 163778 h 382148"/>
                    <a:gd name="connsiteX20" fmla="*/ 192953 w 408668"/>
                    <a:gd name="connsiteY20" fmla="*/ 147226 h 382148"/>
                    <a:gd name="connsiteX21" fmla="*/ 189868 w 408668"/>
                    <a:gd name="connsiteY21" fmla="*/ 24111 h 382148"/>
                    <a:gd name="connsiteX22" fmla="*/ 162141 w 408668"/>
                    <a:gd name="connsiteY22" fmla="*/ 51838 h 382148"/>
                    <a:gd name="connsiteX23" fmla="*/ 162141 w 408668"/>
                    <a:gd name="connsiteY23" fmla="*/ 67509 h 382148"/>
                    <a:gd name="connsiteX24" fmla="*/ 246527 w 408668"/>
                    <a:gd name="connsiteY24" fmla="*/ 67509 h 382148"/>
                    <a:gd name="connsiteX25" fmla="*/ 246527 w 408668"/>
                    <a:gd name="connsiteY25" fmla="*/ 51838 h 382148"/>
                    <a:gd name="connsiteX26" fmla="*/ 218800 w 408668"/>
                    <a:gd name="connsiteY26" fmla="*/ 24111 h 382148"/>
                    <a:gd name="connsiteX27" fmla="*/ 163949 w 408668"/>
                    <a:gd name="connsiteY27" fmla="*/ 0 h 382148"/>
                    <a:gd name="connsiteX28" fmla="*/ 244719 w 408668"/>
                    <a:gd name="connsiteY28" fmla="*/ 0 h 382148"/>
                    <a:gd name="connsiteX29" fmla="*/ 286309 w 408668"/>
                    <a:gd name="connsiteY29" fmla="*/ 41590 h 382148"/>
                    <a:gd name="connsiteX30" fmla="*/ 286309 w 408668"/>
                    <a:gd name="connsiteY30" fmla="*/ 67509 h 382148"/>
                    <a:gd name="connsiteX31" fmla="*/ 393600 w 408668"/>
                    <a:gd name="connsiteY31" fmla="*/ 67509 h 382148"/>
                    <a:gd name="connsiteX32" fmla="*/ 408668 w 408668"/>
                    <a:gd name="connsiteY32" fmla="*/ 82577 h 382148"/>
                    <a:gd name="connsiteX33" fmla="*/ 408668 w 408668"/>
                    <a:gd name="connsiteY33" fmla="*/ 173594 h 382148"/>
                    <a:gd name="connsiteX34" fmla="*/ 260390 w 408668"/>
                    <a:gd name="connsiteY34" fmla="*/ 173594 h 382148"/>
                    <a:gd name="connsiteX35" fmla="*/ 260390 w 408668"/>
                    <a:gd name="connsiteY35" fmla="*/ 134415 h 382148"/>
                    <a:gd name="connsiteX36" fmla="*/ 246527 w 408668"/>
                    <a:gd name="connsiteY36" fmla="*/ 120552 h 382148"/>
                    <a:gd name="connsiteX37" fmla="*/ 162141 w 408668"/>
                    <a:gd name="connsiteY37" fmla="*/ 120552 h 382148"/>
                    <a:gd name="connsiteX38" fmla="*/ 148278 w 408668"/>
                    <a:gd name="connsiteY38" fmla="*/ 134415 h 382148"/>
                    <a:gd name="connsiteX39" fmla="*/ 148278 w 408668"/>
                    <a:gd name="connsiteY39" fmla="*/ 173594 h 382148"/>
                    <a:gd name="connsiteX40" fmla="*/ 0 w 408668"/>
                    <a:gd name="connsiteY40" fmla="*/ 173594 h 382148"/>
                    <a:gd name="connsiteX41" fmla="*/ 0 w 408668"/>
                    <a:gd name="connsiteY41" fmla="*/ 82577 h 382148"/>
                    <a:gd name="connsiteX42" fmla="*/ 15068 w 408668"/>
                    <a:gd name="connsiteY42" fmla="*/ 67509 h 382148"/>
                    <a:gd name="connsiteX43" fmla="*/ 122359 w 408668"/>
                    <a:gd name="connsiteY43" fmla="*/ 67509 h 382148"/>
                    <a:gd name="connsiteX44" fmla="*/ 122359 w 408668"/>
                    <a:gd name="connsiteY44" fmla="*/ 41590 h 382148"/>
                    <a:gd name="connsiteX45" fmla="*/ 163949 w 408668"/>
                    <a:gd name="connsiteY45" fmla="*/ 0 h 382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408668" h="382148">
                      <a:moveTo>
                        <a:pt x="0" y="204938"/>
                      </a:moveTo>
                      <a:lnTo>
                        <a:pt x="148278" y="204938"/>
                      </a:lnTo>
                      <a:lnTo>
                        <a:pt x="148278" y="233267"/>
                      </a:lnTo>
                      <a:cubicBezTo>
                        <a:pt x="148278" y="240923"/>
                        <a:pt x="154485" y="247131"/>
                        <a:pt x="162141" y="247131"/>
                      </a:cubicBezTo>
                      <a:lnTo>
                        <a:pt x="246527" y="247131"/>
                      </a:lnTo>
                      <a:cubicBezTo>
                        <a:pt x="254183" y="247131"/>
                        <a:pt x="260390" y="240923"/>
                        <a:pt x="260390" y="233267"/>
                      </a:cubicBezTo>
                      <a:lnTo>
                        <a:pt x="260390" y="204938"/>
                      </a:lnTo>
                      <a:lnTo>
                        <a:pt x="408668" y="204938"/>
                      </a:lnTo>
                      <a:lnTo>
                        <a:pt x="408668" y="367080"/>
                      </a:lnTo>
                      <a:cubicBezTo>
                        <a:pt x="408668" y="375402"/>
                        <a:pt x="401922" y="382148"/>
                        <a:pt x="393600" y="382148"/>
                      </a:cubicBezTo>
                      <a:lnTo>
                        <a:pt x="15068" y="382148"/>
                      </a:lnTo>
                      <a:cubicBezTo>
                        <a:pt x="6746" y="382148"/>
                        <a:pt x="0" y="375402"/>
                        <a:pt x="0" y="367080"/>
                      </a:cubicBezTo>
                      <a:close/>
                      <a:moveTo>
                        <a:pt x="192953" y="147226"/>
                      </a:moveTo>
                      <a:lnTo>
                        <a:pt x="215716" y="147226"/>
                      </a:lnTo>
                      <a:cubicBezTo>
                        <a:pt x="224857" y="147226"/>
                        <a:pt x="232268" y="154637"/>
                        <a:pt x="232268" y="163778"/>
                      </a:cubicBezTo>
                      <a:lnTo>
                        <a:pt x="232268" y="203904"/>
                      </a:lnTo>
                      <a:cubicBezTo>
                        <a:pt x="232268" y="213045"/>
                        <a:pt x="224857" y="220456"/>
                        <a:pt x="215716" y="220456"/>
                      </a:cubicBezTo>
                      <a:lnTo>
                        <a:pt x="192953" y="220456"/>
                      </a:lnTo>
                      <a:cubicBezTo>
                        <a:pt x="183812" y="220456"/>
                        <a:pt x="176401" y="213045"/>
                        <a:pt x="176401" y="203904"/>
                      </a:cubicBezTo>
                      <a:lnTo>
                        <a:pt x="176401" y="163778"/>
                      </a:lnTo>
                      <a:cubicBezTo>
                        <a:pt x="176401" y="154637"/>
                        <a:pt x="183812" y="147226"/>
                        <a:pt x="192953" y="147226"/>
                      </a:cubicBezTo>
                      <a:close/>
                      <a:moveTo>
                        <a:pt x="189868" y="24111"/>
                      </a:moveTo>
                      <a:cubicBezTo>
                        <a:pt x="174555" y="24111"/>
                        <a:pt x="162141" y="36525"/>
                        <a:pt x="162141" y="51838"/>
                      </a:cubicBezTo>
                      <a:lnTo>
                        <a:pt x="162141" y="67509"/>
                      </a:lnTo>
                      <a:lnTo>
                        <a:pt x="246527" y="67509"/>
                      </a:lnTo>
                      <a:lnTo>
                        <a:pt x="246527" y="51838"/>
                      </a:lnTo>
                      <a:cubicBezTo>
                        <a:pt x="246527" y="36525"/>
                        <a:pt x="234113" y="24111"/>
                        <a:pt x="218800" y="24111"/>
                      </a:cubicBezTo>
                      <a:close/>
                      <a:moveTo>
                        <a:pt x="163949" y="0"/>
                      </a:moveTo>
                      <a:lnTo>
                        <a:pt x="244719" y="0"/>
                      </a:lnTo>
                      <a:cubicBezTo>
                        <a:pt x="267688" y="0"/>
                        <a:pt x="286309" y="18620"/>
                        <a:pt x="286309" y="41590"/>
                      </a:cubicBezTo>
                      <a:lnTo>
                        <a:pt x="286309" y="67509"/>
                      </a:lnTo>
                      <a:lnTo>
                        <a:pt x="393600" y="67509"/>
                      </a:lnTo>
                      <a:cubicBezTo>
                        <a:pt x="401922" y="67509"/>
                        <a:pt x="408668" y="74255"/>
                        <a:pt x="408668" y="82577"/>
                      </a:cubicBezTo>
                      <a:lnTo>
                        <a:pt x="408668" y="173594"/>
                      </a:lnTo>
                      <a:lnTo>
                        <a:pt x="260390" y="173594"/>
                      </a:lnTo>
                      <a:lnTo>
                        <a:pt x="260390" y="134415"/>
                      </a:lnTo>
                      <a:cubicBezTo>
                        <a:pt x="260390" y="126759"/>
                        <a:pt x="254183" y="120552"/>
                        <a:pt x="246527" y="120552"/>
                      </a:cubicBezTo>
                      <a:lnTo>
                        <a:pt x="162141" y="120552"/>
                      </a:lnTo>
                      <a:cubicBezTo>
                        <a:pt x="154485" y="120552"/>
                        <a:pt x="148278" y="126759"/>
                        <a:pt x="148278" y="134415"/>
                      </a:cubicBezTo>
                      <a:lnTo>
                        <a:pt x="148278" y="173594"/>
                      </a:lnTo>
                      <a:lnTo>
                        <a:pt x="0" y="173594"/>
                      </a:lnTo>
                      <a:lnTo>
                        <a:pt x="0" y="82577"/>
                      </a:lnTo>
                      <a:cubicBezTo>
                        <a:pt x="0" y="74255"/>
                        <a:pt x="6746" y="67509"/>
                        <a:pt x="15068" y="67509"/>
                      </a:cubicBezTo>
                      <a:lnTo>
                        <a:pt x="122359" y="67509"/>
                      </a:lnTo>
                      <a:lnTo>
                        <a:pt x="122359" y="41590"/>
                      </a:lnTo>
                      <a:cubicBezTo>
                        <a:pt x="122359" y="18620"/>
                        <a:pt x="140980" y="0"/>
                        <a:pt x="163949"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nvGrpSpPr>
              <p:cNvPr id="26" name="Group 25"/>
              <p:cNvGrpSpPr/>
              <p:nvPr/>
            </p:nvGrpSpPr>
            <p:grpSpPr>
              <a:xfrm>
                <a:off x="6270630" y="1289675"/>
                <a:ext cx="2510299" cy="1533790"/>
                <a:chOff x="2509592" y="2490826"/>
                <a:chExt cx="2087808" cy="1275648"/>
              </a:xfrm>
            </p:grpSpPr>
            <p:grpSp>
              <p:nvGrpSpPr>
                <p:cNvPr id="27" name="Group 26"/>
                <p:cNvGrpSpPr/>
                <p:nvPr/>
              </p:nvGrpSpPr>
              <p:grpSpPr>
                <a:xfrm>
                  <a:off x="2509592" y="2490826"/>
                  <a:ext cx="2087808" cy="1275648"/>
                  <a:chOff x="2509592" y="2490826"/>
                  <a:chExt cx="2087808" cy="1275648"/>
                </a:xfrm>
              </p:grpSpPr>
              <p:sp>
                <p:nvSpPr>
                  <p:cNvPr id="29" name="Freeform 28"/>
                  <p:cNvSpPr/>
                  <p:nvPr/>
                </p:nvSpPr>
                <p:spPr>
                  <a:xfrm>
                    <a:off x="2509592" y="2490826"/>
                    <a:ext cx="2087808" cy="1275648"/>
                  </a:xfrm>
                  <a:custGeom>
                    <a:avLst/>
                    <a:gdLst>
                      <a:gd name="connsiteX0" fmla="*/ 51168 w 2067438"/>
                      <a:gd name="connsiteY0" fmla="*/ 1596793 h 1697159"/>
                      <a:gd name="connsiteX1" fmla="*/ 566835 w 2067438"/>
                      <a:gd name="connsiteY1" fmla="*/ 1596793 h 1697159"/>
                      <a:gd name="connsiteX2" fmla="*/ 566835 w 2067438"/>
                      <a:gd name="connsiteY2" fmla="*/ 1695789 h 1697159"/>
                      <a:gd name="connsiteX3" fmla="*/ 0 w 2067438"/>
                      <a:gd name="connsiteY3" fmla="*/ 1695054 h 1697159"/>
                      <a:gd name="connsiteX4" fmla="*/ 1216815 w 2067438"/>
                      <a:gd name="connsiteY4" fmla="*/ 3500 h 1697159"/>
                      <a:gd name="connsiteX5" fmla="*/ 1605786 w 2067438"/>
                      <a:gd name="connsiteY5" fmla="*/ 4647 h 1697159"/>
                      <a:gd name="connsiteX6" fmla="*/ 2067438 w 2067438"/>
                      <a:gd name="connsiteY6" fmla="*/ 826218 h 1697159"/>
                      <a:gd name="connsiteX7" fmla="*/ 1623852 w 2067438"/>
                      <a:gd name="connsiteY7" fmla="*/ 1697159 h 1697159"/>
                      <a:gd name="connsiteX8" fmla="*/ 1216815 w 2067438"/>
                      <a:gd name="connsiteY8" fmla="*/ 1696632 h 1697159"/>
                      <a:gd name="connsiteX9" fmla="*/ 1216815 w 2067438"/>
                      <a:gd name="connsiteY9" fmla="*/ 1596376 h 1697159"/>
                      <a:gd name="connsiteX10" fmla="*/ 1555598 w 2067438"/>
                      <a:gd name="connsiteY10" fmla="*/ 1596793 h 1697159"/>
                      <a:gd name="connsiteX11" fmla="*/ 1967825 w 2067438"/>
                      <a:gd name="connsiteY11" fmla="*/ 828863 h 1697159"/>
                      <a:gd name="connsiteX12" fmla="*/ 1538811 w 2067438"/>
                      <a:gd name="connsiteY12" fmla="*/ 104461 h 1697159"/>
                      <a:gd name="connsiteX13" fmla="*/ 1216815 w 2067438"/>
                      <a:gd name="connsiteY13" fmla="*/ 103560 h 1697159"/>
                      <a:gd name="connsiteX14" fmla="*/ 30414 w 2067438"/>
                      <a:gd name="connsiteY14" fmla="*/ 0 h 1697159"/>
                      <a:gd name="connsiteX15" fmla="*/ 566835 w 2067438"/>
                      <a:gd name="connsiteY15" fmla="*/ 1583 h 1697159"/>
                      <a:gd name="connsiteX16" fmla="*/ 566835 w 2067438"/>
                      <a:gd name="connsiteY16" fmla="*/ 100363 h 1697159"/>
                      <a:gd name="connsiteX17" fmla="*/ 80392 w 2067438"/>
                      <a:gd name="connsiteY17" fmla="*/ 100363 h 169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67438" h="1697159">
                        <a:moveTo>
                          <a:pt x="51168" y="1596793"/>
                        </a:moveTo>
                        <a:lnTo>
                          <a:pt x="566835" y="1596793"/>
                        </a:lnTo>
                        <a:lnTo>
                          <a:pt x="566835" y="1695789"/>
                        </a:lnTo>
                        <a:lnTo>
                          <a:pt x="0" y="1695054"/>
                        </a:lnTo>
                        <a:close/>
                        <a:moveTo>
                          <a:pt x="1216815" y="3500"/>
                        </a:moveTo>
                        <a:lnTo>
                          <a:pt x="1605786" y="4647"/>
                        </a:lnTo>
                        <a:cubicBezTo>
                          <a:pt x="1696261" y="159634"/>
                          <a:pt x="1944717" y="580918"/>
                          <a:pt x="2067438" y="826218"/>
                        </a:cubicBezTo>
                        <a:lnTo>
                          <a:pt x="1623852" y="1697159"/>
                        </a:lnTo>
                        <a:lnTo>
                          <a:pt x="1216815" y="1696632"/>
                        </a:lnTo>
                        <a:lnTo>
                          <a:pt x="1216815" y="1596376"/>
                        </a:lnTo>
                        <a:lnTo>
                          <a:pt x="1555598" y="1596793"/>
                        </a:lnTo>
                        <a:lnTo>
                          <a:pt x="1967825" y="828863"/>
                        </a:lnTo>
                        <a:cubicBezTo>
                          <a:pt x="1853780" y="612574"/>
                          <a:pt x="1622888" y="241117"/>
                          <a:pt x="1538811" y="104461"/>
                        </a:cubicBezTo>
                        <a:lnTo>
                          <a:pt x="1216815" y="103560"/>
                        </a:lnTo>
                        <a:close/>
                        <a:moveTo>
                          <a:pt x="30414" y="0"/>
                        </a:moveTo>
                        <a:lnTo>
                          <a:pt x="566835" y="1583"/>
                        </a:lnTo>
                        <a:lnTo>
                          <a:pt x="566835" y="100363"/>
                        </a:lnTo>
                        <a:lnTo>
                          <a:pt x="80392" y="100363"/>
                        </a:lnTo>
                        <a:close/>
                      </a:path>
                    </a:pathLst>
                  </a:custGeom>
                  <a:solidFill>
                    <a:srgbClr val="DF6447"/>
                  </a:solidFill>
                  <a:ln>
                    <a:noFill/>
                  </a:ln>
                  <a:effectLst/>
                  <a:scene3d>
                    <a:camera prst="orthographicFront"/>
                    <a:lightRig rig="threePt" dir="t"/>
                  </a:scene3d>
                  <a:sp3d extrusionH="381000" prstMaterial="plastic"/>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a:latin typeface="Arial" panose="020B0604020202020204" pitchFamily="34" charset="0"/>
                      <a:cs typeface="Arial" panose="020B0604020202020204" pitchFamily="34" charset="0"/>
                    </a:endParaRPr>
                  </a:p>
                </p:txBody>
              </p:sp>
              <p:sp>
                <p:nvSpPr>
                  <p:cNvPr id="30" name="Rectangle 7"/>
                  <p:cNvSpPr/>
                  <p:nvPr/>
                </p:nvSpPr>
                <p:spPr>
                  <a:xfrm>
                    <a:off x="2556597" y="2566263"/>
                    <a:ext cx="1940209" cy="1124772"/>
                  </a:xfrm>
                  <a:custGeom>
                    <a:avLst/>
                    <a:gdLst>
                      <a:gd name="connsiteX0" fmla="*/ 0 w 1828800"/>
                      <a:gd name="connsiteY0" fmla="*/ 0 h 1524000"/>
                      <a:gd name="connsiteX1" fmla="*/ 1828800 w 1828800"/>
                      <a:gd name="connsiteY1" fmla="*/ 0 h 1524000"/>
                      <a:gd name="connsiteX2" fmla="*/ 1828800 w 1828800"/>
                      <a:gd name="connsiteY2" fmla="*/ 1524000 h 1524000"/>
                      <a:gd name="connsiteX3" fmla="*/ 0 w 1828800"/>
                      <a:gd name="connsiteY3" fmla="*/ 1524000 h 1524000"/>
                      <a:gd name="connsiteX4" fmla="*/ 0 w 1828800"/>
                      <a:gd name="connsiteY4" fmla="*/ 0 h 1524000"/>
                      <a:gd name="connsiteX0" fmla="*/ 129653 w 1828800"/>
                      <a:gd name="connsiteY0" fmla="*/ 232011 h 1524000"/>
                      <a:gd name="connsiteX1" fmla="*/ 1828800 w 1828800"/>
                      <a:gd name="connsiteY1" fmla="*/ 0 h 1524000"/>
                      <a:gd name="connsiteX2" fmla="*/ 1828800 w 1828800"/>
                      <a:gd name="connsiteY2" fmla="*/ 1524000 h 1524000"/>
                      <a:gd name="connsiteX3" fmla="*/ 0 w 1828800"/>
                      <a:gd name="connsiteY3" fmla="*/ 1524000 h 1524000"/>
                      <a:gd name="connsiteX4" fmla="*/ 129653 w 1828800"/>
                      <a:gd name="connsiteY4"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20470 w 1719617"/>
                      <a:gd name="connsiteY4" fmla="*/ 232011 h 1524000"/>
                      <a:gd name="connsiteX0" fmla="*/ 22746 w 1721893"/>
                      <a:gd name="connsiteY0" fmla="*/ 232011 h 1524000"/>
                      <a:gd name="connsiteX1" fmla="*/ 1721893 w 1721893"/>
                      <a:gd name="connsiteY1" fmla="*/ 0 h 1524000"/>
                      <a:gd name="connsiteX2" fmla="*/ 1721893 w 1721893"/>
                      <a:gd name="connsiteY2" fmla="*/ 1524000 h 1524000"/>
                      <a:gd name="connsiteX3" fmla="*/ 2276 w 1721893"/>
                      <a:gd name="connsiteY3" fmla="*/ 1353403 h 1524000"/>
                      <a:gd name="connsiteX4" fmla="*/ 0 w 1721893"/>
                      <a:gd name="connsiteY4" fmla="*/ 739254 h 1524000"/>
                      <a:gd name="connsiteX5" fmla="*/ 22746 w 1721893"/>
                      <a:gd name="connsiteY5" fmla="*/ 232011 h 1524000"/>
                      <a:gd name="connsiteX0" fmla="*/ 20472 w 1719619"/>
                      <a:gd name="connsiteY0" fmla="*/ 232011 h 1524000"/>
                      <a:gd name="connsiteX1" fmla="*/ 1719619 w 1719619"/>
                      <a:gd name="connsiteY1" fmla="*/ 0 h 1524000"/>
                      <a:gd name="connsiteX2" fmla="*/ 1719619 w 1719619"/>
                      <a:gd name="connsiteY2" fmla="*/ 1524000 h 1524000"/>
                      <a:gd name="connsiteX3" fmla="*/ 2 w 1719619"/>
                      <a:gd name="connsiteY3" fmla="*/ 1353403 h 1524000"/>
                      <a:gd name="connsiteX4" fmla="*/ 379863 w 1719619"/>
                      <a:gd name="connsiteY4" fmla="*/ 780197 h 1524000"/>
                      <a:gd name="connsiteX5" fmla="*/ 20472 w 1719619"/>
                      <a:gd name="connsiteY5"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379861 w 1719617"/>
                      <a:gd name="connsiteY4" fmla="*/ 780197 h 1524000"/>
                      <a:gd name="connsiteX5" fmla="*/ 20470 w 1719617"/>
                      <a:gd name="connsiteY5"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379861 w 1719617"/>
                      <a:gd name="connsiteY4" fmla="*/ 780197 h 1524000"/>
                      <a:gd name="connsiteX5" fmla="*/ 20470 w 1719617"/>
                      <a:gd name="connsiteY5" fmla="*/ 232011 h 1524000"/>
                      <a:gd name="connsiteX0" fmla="*/ 20470 w 1719617"/>
                      <a:gd name="connsiteY0" fmla="*/ 0 h 1291989"/>
                      <a:gd name="connsiteX1" fmla="*/ 1364775 w 1719617"/>
                      <a:gd name="connsiteY1" fmla="*/ 6825 h 1291989"/>
                      <a:gd name="connsiteX2" fmla="*/ 1719617 w 1719617"/>
                      <a:gd name="connsiteY2" fmla="*/ 1291989 h 1291989"/>
                      <a:gd name="connsiteX3" fmla="*/ 0 w 1719617"/>
                      <a:gd name="connsiteY3" fmla="*/ 1121392 h 1291989"/>
                      <a:gd name="connsiteX4" fmla="*/ 379861 w 1719617"/>
                      <a:gd name="connsiteY4" fmla="*/ 548186 h 1291989"/>
                      <a:gd name="connsiteX5" fmla="*/ 20470 w 1719617"/>
                      <a:gd name="connsiteY5" fmla="*/ 0 h 1291989"/>
                      <a:gd name="connsiteX0" fmla="*/ 20470 w 1378423"/>
                      <a:gd name="connsiteY0" fmla="*/ 0 h 1128216"/>
                      <a:gd name="connsiteX1" fmla="*/ 1364775 w 1378423"/>
                      <a:gd name="connsiteY1" fmla="*/ 6825 h 1128216"/>
                      <a:gd name="connsiteX2" fmla="*/ 1378423 w 1378423"/>
                      <a:gd name="connsiteY2" fmla="*/ 1128216 h 1128216"/>
                      <a:gd name="connsiteX3" fmla="*/ 0 w 1378423"/>
                      <a:gd name="connsiteY3" fmla="*/ 1121392 h 1128216"/>
                      <a:gd name="connsiteX4" fmla="*/ 379861 w 1378423"/>
                      <a:gd name="connsiteY4" fmla="*/ 548186 h 1128216"/>
                      <a:gd name="connsiteX5" fmla="*/ 20470 w 1378423"/>
                      <a:gd name="connsiteY5" fmla="*/ 0 h 1128216"/>
                      <a:gd name="connsiteX0" fmla="*/ 20470 w 1378423"/>
                      <a:gd name="connsiteY0" fmla="*/ 0 h 1128216"/>
                      <a:gd name="connsiteX1" fmla="*/ 1364775 w 1378423"/>
                      <a:gd name="connsiteY1" fmla="*/ 6825 h 1128216"/>
                      <a:gd name="connsiteX2" fmla="*/ 1369324 w 1378423"/>
                      <a:gd name="connsiteY2" fmla="*/ 486771 h 1128216"/>
                      <a:gd name="connsiteX3" fmla="*/ 1378423 w 1378423"/>
                      <a:gd name="connsiteY3" fmla="*/ 1128216 h 1128216"/>
                      <a:gd name="connsiteX4" fmla="*/ 0 w 1378423"/>
                      <a:gd name="connsiteY4" fmla="*/ 1121392 h 1128216"/>
                      <a:gd name="connsiteX5" fmla="*/ 379861 w 1378423"/>
                      <a:gd name="connsiteY5" fmla="*/ 548186 h 1128216"/>
                      <a:gd name="connsiteX6" fmla="*/ 20470 w 1378423"/>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44638"/>
                      <a:gd name="connsiteY0" fmla="*/ 0 h 1128216"/>
                      <a:gd name="connsiteX1" fmla="*/ 1364775 w 1744638"/>
                      <a:gd name="connsiteY1" fmla="*/ 6825 h 1128216"/>
                      <a:gd name="connsiteX2" fmla="*/ 1744638 w 1744638"/>
                      <a:gd name="connsiteY2" fmla="*/ 561834 h 1128216"/>
                      <a:gd name="connsiteX3" fmla="*/ 1378423 w 1744638"/>
                      <a:gd name="connsiteY3" fmla="*/ 1128216 h 1128216"/>
                      <a:gd name="connsiteX4" fmla="*/ 0 w 1744638"/>
                      <a:gd name="connsiteY4" fmla="*/ 1121392 h 1128216"/>
                      <a:gd name="connsiteX5" fmla="*/ 379861 w 1744638"/>
                      <a:gd name="connsiteY5" fmla="*/ 548186 h 1128216"/>
                      <a:gd name="connsiteX6" fmla="*/ 20470 w 1744638"/>
                      <a:gd name="connsiteY6" fmla="*/ 0 h 1128216"/>
                      <a:gd name="connsiteX0" fmla="*/ 20470 w 1744638"/>
                      <a:gd name="connsiteY0" fmla="*/ 0 h 1128216"/>
                      <a:gd name="connsiteX1" fmla="*/ 1364775 w 1744638"/>
                      <a:gd name="connsiteY1" fmla="*/ 6825 h 1128216"/>
                      <a:gd name="connsiteX2" fmla="*/ 1744638 w 1744638"/>
                      <a:gd name="connsiteY2" fmla="*/ 561834 h 1128216"/>
                      <a:gd name="connsiteX3" fmla="*/ 1378423 w 1744638"/>
                      <a:gd name="connsiteY3" fmla="*/ 1128216 h 1128216"/>
                      <a:gd name="connsiteX4" fmla="*/ 0 w 1744638"/>
                      <a:gd name="connsiteY4" fmla="*/ 1121392 h 1128216"/>
                      <a:gd name="connsiteX5" fmla="*/ 379861 w 1744638"/>
                      <a:gd name="connsiteY5" fmla="*/ 548186 h 1128216"/>
                      <a:gd name="connsiteX6" fmla="*/ 20470 w 1744638"/>
                      <a:gd name="connsiteY6" fmla="*/ 0 h 1128216"/>
                      <a:gd name="connsiteX0" fmla="*/ 20470 w 1744638"/>
                      <a:gd name="connsiteY0" fmla="*/ 0 h 1141864"/>
                      <a:gd name="connsiteX1" fmla="*/ 1364775 w 1744638"/>
                      <a:gd name="connsiteY1" fmla="*/ 6825 h 1141864"/>
                      <a:gd name="connsiteX2" fmla="*/ 1744638 w 1744638"/>
                      <a:gd name="connsiteY2" fmla="*/ 561834 h 1141864"/>
                      <a:gd name="connsiteX3" fmla="*/ 1371599 w 1744638"/>
                      <a:gd name="connsiteY3" fmla="*/ 1141864 h 1141864"/>
                      <a:gd name="connsiteX4" fmla="*/ 0 w 1744638"/>
                      <a:gd name="connsiteY4" fmla="*/ 1121392 h 1141864"/>
                      <a:gd name="connsiteX5" fmla="*/ 379861 w 1744638"/>
                      <a:gd name="connsiteY5" fmla="*/ 548186 h 1141864"/>
                      <a:gd name="connsiteX6" fmla="*/ 20470 w 1744638"/>
                      <a:gd name="connsiteY6" fmla="*/ 0 h 1141864"/>
                      <a:gd name="connsiteX0" fmla="*/ 13647 w 1737815"/>
                      <a:gd name="connsiteY0" fmla="*/ 0 h 1141864"/>
                      <a:gd name="connsiteX1" fmla="*/ 1357952 w 1737815"/>
                      <a:gd name="connsiteY1" fmla="*/ 6825 h 1141864"/>
                      <a:gd name="connsiteX2" fmla="*/ 1737815 w 1737815"/>
                      <a:gd name="connsiteY2" fmla="*/ 561834 h 1141864"/>
                      <a:gd name="connsiteX3" fmla="*/ 1364776 w 1737815"/>
                      <a:gd name="connsiteY3" fmla="*/ 1141864 h 1141864"/>
                      <a:gd name="connsiteX4" fmla="*/ 0 w 1737815"/>
                      <a:gd name="connsiteY4" fmla="*/ 1128216 h 1141864"/>
                      <a:gd name="connsiteX5" fmla="*/ 373038 w 1737815"/>
                      <a:gd name="connsiteY5" fmla="*/ 548186 h 1141864"/>
                      <a:gd name="connsiteX6" fmla="*/ 13647 w 1737815"/>
                      <a:gd name="connsiteY6" fmla="*/ 0 h 1141864"/>
                      <a:gd name="connsiteX0" fmla="*/ 13647 w 1737815"/>
                      <a:gd name="connsiteY0" fmla="*/ 0 h 1141864"/>
                      <a:gd name="connsiteX1" fmla="*/ 1357952 w 1737815"/>
                      <a:gd name="connsiteY1" fmla="*/ 6825 h 1141864"/>
                      <a:gd name="connsiteX2" fmla="*/ 1737815 w 1737815"/>
                      <a:gd name="connsiteY2" fmla="*/ 561834 h 1141864"/>
                      <a:gd name="connsiteX3" fmla="*/ 1364776 w 1737815"/>
                      <a:gd name="connsiteY3" fmla="*/ 1141864 h 1141864"/>
                      <a:gd name="connsiteX4" fmla="*/ 0 w 1737815"/>
                      <a:gd name="connsiteY4" fmla="*/ 1128216 h 1141864"/>
                      <a:gd name="connsiteX5" fmla="*/ 353430 w 1737815"/>
                      <a:gd name="connsiteY5" fmla="*/ 548186 h 1141864"/>
                      <a:gd name="connsiteX6" fmla="*/ 13647 w 1737815"/>
                      <a:gd name="connsiteY6" fmla="*/ 0 h 1141864"/>
                      <a:gd name="connsiteX0" fmla="*/ 25742 w 1749910"/>
                      <a:gd name="connsiteY0" fmla="*/ 0 h 1152648"/>
                      <a:gd name="connsiteX1" fmla="*/ 1370047 w 1749910"/>
                      <a:gd name="connsiteY1" fmla="*/ 6825 h 1152648"/>
                      <a:gd name="connsiteX2" fmla="*/ 1749910 w 1749910"/>
                      <a:gd name="connsiteY2" fmla="*/ 561834 h 1152648"/>
                      <a:gd name="connsiteX3" fmla="*/ 1376871 w 1749910"/>
                      <a:gd name="connsiteY3" fmla="*/ 1141864 h 1152648"/>
                      <a:gd name="connsiteX4" fmla="*/ 0 w 1749910"/>
                      <a:gd name="connsiteY4" fmla="*/ 1152648 h 1152648"/>
                      <a:gd name="connsiteX5" fmla="*/ 365525 w 1749910"/>
                      <a:gd name="connsiteY5" fmla="*/ 548186 h 1152648"/>
                      <a:gd name="connsiteX6" fmla="*/ 25742 w 1749910"/>
                      <a:gd name="connsiteY6" fmla="*/ 0 h 1152648"/>
                      <a:gd name="connsiteX0" fmla="*/ 25742 w 1749910"/>
                      <a:gd name="connsiteY0" fmla="*/ 0 h 1154080"/>
                      <a:gd name="connsiteX1" fmla="*/ 1370047 w 1749910"/>
                      <a:gd name="connsiteY1" fmla="*/ 6825 h 1154080"/>
                      <a:gd name="connsiteX2" fmla="*/ 1749910 w 1749910"/>
                      <a:gd name="connsiteY2" fmla="*/ 561834 h 1154080"/>
                      <a:gd name="connsiteX3" fmla="*/ 1374452 w 1749910"/>
                      <a:gd name="connsiteY3" fmla="*/ 1154080 h 1154080"/>
                      <a:gd name="connsiteX4" fmla="*/ 0 w 1749910"/>
                      <a:gd name="connsiteY4" fmla="*/ 1152648 h 1154080"/>
                      <a:gd name="connsiteX5" fmla="*/ 365525 w 1749910"/>
                      <a:gd name="connsiteY5" fmla="*/ 548186 h 1154080"/>
                      <a:gd name="connsiteX6" fmla="*/ 25742 w 1749910"/>
                      <a:gd name="connsiteY6" fmla="*/ 0 h 1154080"/>
                      <a:gd name="connsiteX0" fmla="*/ 25742 w 1749910"/>
                      <a:gd name="connsiteY0" fmla="*/ 0 h 1154080"/>
                      <a:gd name="connsiteX1" fmla="*/ 1359161 w 1749910"/>
                      <a:gd name="connsiteY1" fmla="*/ 3160 h 1154080"/>
                      <a:gd name="connsiteX2" fmla="*/ 1749910 w 1749910"/>
                      <a:gd name="connsiteY2" fmla="*/ 561834 h 1154080"/>
                      <a:gd name="connsiteX3" fmla="*/ 1374452 w 1749910"/>
                      <a:gd name="connsiteY3" fmla="*/ 1154080 h 1154080"/>
                      <a:gd name="connsiteX4" fmla="*/ 0 w 1749910"/>
                      <a:gd name="connsiteY4" fmla="*/ 1152648 h 1154080"/>
                      <a:gd name="connsiteX5" fmla="*/ 365525 w 1749910"/>
                      <a:gd name="connsiteY5" fmla="*/ 548186 h 1154080"/>
                      <a:gd name="connsiteX6" fmla="*/ 25742 w 1749910"/>
                      <a:gd name="connsiteY6" fmla="*/ 0 h 1154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910" h="1154080">
                        <a:moveTo>
                          <a:pt x="25742" y="0"/>
                        </a:moveTo>
                        <a:lnTo>
                          <a:pt x="1359161" y="3160"/>
                        </a:lnTo>
                        <a:cubicBezTo>
                          <a:pt x="1435740" y="108552"/>
                          <a:pt x="1646036" y="395028"/>
                          <a:pt x="1749910" y="561834"/>
                        </a:cubicBezTo>
                        <a:lnTo>
                          <a:pt x="1374452" y="1154080"/>
                        </a:lnTo>
                        <a:lnTo>
                          <a:pt x="0" y="1152648"/>
                        </a:lnTo>
                        <a:cubicBezTo>
                          <a:pt x="101599" y="995699"/>
                          <a:pt x="209335" y="834789"/>
                          <a:pt x="365525" y="548186"/>
                        </a:cubicBezTo>
                        <a:lnTo>
                          <a:pt x="25742" y="0"/>
                        </a:lnTo>
                        <a:close/>
                      </a:path>
                    </a:pathLst>
                  </a:custGeom>
                  <a:solidFill>
                    <a:srgbClr val="E78E79"/>
                  </a:solidFill>
                  <a:ln w="6350">
                    <a:solidFill>
                      <a:schemeClr val="bg1"/>
                    </a:solidFill>
                    <a:prstDash val="sysDot"/>
                  </a:ln>
                  <a:effectLst/>
                  <a:scene3d>
                    <a:camera prst="orthographicFront"/>
                    <a:lightRig rig="threePt" dir="t"/>
                  </a:scene3d>
                  <a:sp3d extrusionH="381000" prstMaterial="plastic"/>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grpSp>
            <p:sp>
              <p:nvSpPr>
                <p:cNvPr id="28" name="Freeform 27"/>
                <p:cNvSpPr/>
                <p:nvPr/>
              </p:nvSpPr>
              <p:spPr>
                <a:xfrm>
                  <a:off x="3231270" y="2857541"/>
                  <a:ext cx="590865" cy="542216"/>
                </a:xfrm>
                <a:custGeom>
                  <a:avLst/>
                  <a:gdLst>
                    <a:gd name="connsiteX0" fmla="*/ 303446 w 373686"/>
                    <a:gd name="connsiteY0" fmla="*/ 94392 h 342918"/>
                    <a:gd name="connsiteX1" fmla="*/ 326889 w 373686"/>
                    <a:gd name="connsiteY1" fmla="*/ 117835 h 342918"/>
                    <a:gd name="connsiteX2" fmla="*/ 303446 w 373686"/>
                    <a:gd name="connsiteY2" fmla="*/ 141277 h 342918"/>
                    <a:gd name="connsiteX3" fmla="*/ 294321 w 373686"/>
                    <a:gd name="connsiteY3" fmla="*/ 139435 h 342918"/>
                    <a:gd name="connsiteX4" fmla="*/ 294253 w 373686"/>
                    <a:gd name="connsiteY4" fmla="*/ 139389 h 342918"/>
                    <a:gd name="connsiteX5" fmla="*/ 218198 w 373686"/>
                    <a:gd name="connsiteY5" fmla="*/ 207637 h 342918"/>
                    <a:gd name="connsiteX6" fmla="*/ 219175 w 373686"/>
                    <a:gd name="connsiteY6" fmla="*/ 212477 h 342918"/>
                    <a:gd name="connsiteX7" fmla="*/ 195732 w 373686"/>
                    <a:gd name="connsiteY7" fmla="*/ 235919 h 342918"/>
                    <a:gd name="connsiteX8" fmla="*/ 179156 w 373686"/>
                    <a:gd name="connsiteY8" fmla="*/ 229053 h 342918"/>
                    <a:gd name="connsiteX9" fmla="*/ 174232 w 373686"/>
                    <a:gd name="connsiteY9" fmla="*/ 221750 h 342918"/>
                    <a:gd name="connsiteX10" fmla="*/ 89964 w 373686"/>
                    <a:gd name="connsiteY10" fmla="*/ 200334 h 342918"/>
                    <a:gd name="connsiteX11" fmla="*/ 86817 w 373686"/>
                    <a:gd name="connsiteY11" fmla="*/ 205001 h 342918"/>
                    <a:gd name="connsiteX12" fmla="*/ 70241 w 373686"/>
                    <a:gd name="connsiteY12" fmla="*/ 211867 h 342918"/>
                    <a:gd name="connsiteX13" fmla="*/ 46798 w 373686"/>
                    <a:gd name="connsiteY13" fmla="*/ 188424 h 342918"/>
                    <a:gd name="connsiteX14" fmla="*/ 70241 w 373686"/>
                    <a:gd name="connsiteY14" fmla="*/ 164982 h 342918"/>
                    <a:gd name="connsiteX15" fmla="*/ 91841 w 373686"/>
                    <a:gd name="connsiteY15" fmla="*/ 179299 h 342918"/>
                    <a:gd name="connsiteX16" fmla="*/ 93099 w 373686"/>
                    <a:gd name="connsiteY16" fmla="*/ 185529 h 342918"/>
                    <a:gd name="connsiteX17" fmla="*/ 173600 w 373686"/>
                    <a:gd name="connsiteY17" fmla="*/ 205988 h 342918"/>
                    <a:gd name="connsiteX18" fmla="*/ 174132 w 373686"/>
                    <a:gd name="connsiteY18" fmla="*/ 203352 h 342918"/>
                    <a:gd name="connsiteX19" fmla="*/ 195733 w 373686"/>
                    <a:gd name="connsiteY19" fmla="*/ 189034 h 342918"/>
                    <a:gd name="connsiteX20" fmla="*/ 204857 w 373686"/>
                    <a:gd name="connsiteY20" fmla="*/ 190876 h 342918"/>
                    <a:gd name="connsiteX21" fmla="*/ 210212 w 373686"/>
                    <a:gd name="connsiteY21" fmla="*/ 194486 h 342918"/>
                    <a:gd name="connsiteX22" fmla="*/ 283210 w 373686"/>
                    <a:gd name="connsiteY22" fmla="*/ 128982 h 342918"/>
                    <a:gd name="connsiteX23" fmla="*/ 281846 w 373686"/>
                    <a:gd name="connsiteY23" fmla="*/ 126960 h 342918"/>
                    <a:gd name="connsiteX24" fmla="*/ 280004 w 373686"/>
                    <a:gd name="connsiteY24" fmla="*/ 117835 h 342918"/>
                    <a:gd name="connsiteX25" fmla="*/ 303446 w 373686"/>
                    <a:gd name="connsiteY25" fmla="*/ 94392 h 342918"/>
                    <a:gd name="connsiteX26" fmla="*/ 243817 w 373686"/>
                    <a:gd name="connsiteY26" fmla="*/ 75919 h 342918"/>
                    <a:gd name="connsiteX27" fmla="*/ 232357 w 373686"/>
                    <a:gd name="connsiteY27" fmla="*/ 131784 h 342918"/>
                    <a:gd name="connsiteX28" fmla="*/ 216298 w 373686"/>
                    <a:gd name="connsiteY28" fmla="*/ 115952 h 342918"/>
                    <a:gd name="connsiteX29" fmla="*/ 188329 w 373686"/>
                    <a:gd name="connsiteY29" fmla="*/ 144324 h 342918"/>
                    <a:gd name="connsiteX30" fmla="*/ 176212 w 373686"/>
                    <a:gd name="connsiteY30" fmla="*/ 132379 h 342918"/>
                    <a:gd name="connsiteX31" fmla="*/ 204181 w 373686"/>
                    <a:gd name="connsiteY31" fmla="*/ 104008 h 342918"/>
                    <a:gd name="connsiteX32" fmla="*/ 188122 w 373686"/>
                    <a:gd name="connsiteY32" fmla="*/ 88176 h 342918"/>
                    <a:gd name="connsiteX33" fmla="*/ 16035 w 373686"/>
                    <a:gd name="connsiteY33" fmla="*/ 55960 h 342918"/>
                    <a:gd name="connsiteX34" fmla="*/ 30667 w 373686"/>
                    <a:gd name="connsiteY34" fmla="*/ 55960 h 342918"/>
                    <a:gd name="connsiteX35" fmla="*/ 30667 w 373686"/>
                    <a:gd name="connsiteY35" fmla="*/ 258838 h 342918"/>
                    <a:gd name="connsiteX36" fmla="*/ 343020 w 373686"/>
                    <a:gd name="connsiteY36" fmla="*/ 258838 h 342918"/>
                    <a:gd name="connsiteX37" fmla="*/ 343020 w 373686"/>
                    <a:gd name="connsiteY37" fmla="*/ 55960 h 342918"/>
                    <a:gd name="connsiteX38" fmla="*/ 357651 w 373686"/>
                    <a:gd name="connsiteY38" fmla="*/ 55960 h 342918"/>
                    <a:gd name="connsiteX39" fmla="*/ 357651 w 373686"/>
                    <a:gd name="connsiteY39" fmla="*/ 256999 h 342918"/>
                    <a:gd name="connsiteX40" fmla="*/ 341172 w 373686"/>
                    <a:gd name="connsiteY40" fmla="*/ 273478 h 342918"/>
                    <a:gd name="connsiteX41" fmla="*/ 209445 w 373686"/>
                    <a:gd name="connsiteY41" fmla="*/ 273478 h 342918"/>
                    <a:gd name="connsiteX42" fmla="*/ 263605 w 373686"/>
                    <a:gd name="connsiteY42" fmla="*/ 331987 h 342918"/>
                    <a:gd name="connsiteX43" fmla="*/ 249409 w 373686"/>
                    <a:gd name="connsiteY43" fmla="*/ 340673 h 342918"/>
                    <a:gd name="connsiteX44" fmla="*/ 194698 w 373686"/>
                    <a:gd name="connsiteY44" fmla="*/ 281570 h 342918"/>
                    <a:gd name="connsiteX45" fmla="*/ 194698 w 373686"/>
                    <a:gd name="connsiteY45" fmla="*/ 342918 h 342918"/>
                    <a:gd name="connsiteX46" fmla="*/ 179577 w 373686"/>
                    <a:gd name="connsiteY46" fmla="*/ 342918 h 342918"/>
                    <a:gd name="connsiteX47" fmla="*/ 179577 w 373686"/>
                    <a:gd name="connsiteY47" fmla="*/ 280932 h 342918"/>
                    <a:gd name="connsiteX48" fmla="*/ 124277 w 373686"/>
                    <a:gd name="connsiteY48" fmla="*/ 340673 h 342918"/>
                    <a:gd name="connsiteX49" fmla="*/ 110080 w 373686"/>
                    <a:gd name="connsiteY49" fmla="*/ 331987 h 342918"/>
                    <a:gd name="connsiteX50" fmla="*/ 164241 w 373686"/>
                    <a:gd name="connsiteY50" fmla="*/ 273478 h 342918"/>
                    <a:gd name="connsiteX51" fmla="*/ 32514 w 373686"/>
                    <a:gd name="connsiteY51" fmla="*/ 273478 h 342918"/>
                    <a:gd name="connsiteX52" fmla="*/ 16035 w 373686"/>
                    <a:gd name="connsiteY52" fmla="*/ 256999 h 342918"/>
                    <a:gd name="connsiteX53" fmla="*/ 170684 w 373686"/>
                    <a:gd name="connsiteY53" fmla="*/ 0 h 342918"/>
                    <a:gd name="connsiteX54" fmla="*/ 203002 w 373686"/>
                    <a:gd name="connsiteY54" fmla="*/ 0 h 342918"/>
                    <a:gd name="connsiteX55" fmla="*/ 203002 w 373686"/>
                    <a:gd name="connsiteY55" fmla="*/ 16919 h 342918"/>
                    <a:gd name="connsiteX56" fmla="*/ 373686 w 373686"/>
                    <a:gd name="connsiteY56" fmla="*/ 16919 h 342918"/>
                    <a:gd name="connsiteX57" fmla="*/ 373686 w 373686"/>
                    <a:gd name="connsiteY57" fmla="*/ 46200 h 342918"/>
                    <a:gd name="connsiteX58" fmla="*/ 0 w 373686"/>
                    <a:gd name="connsiteY58" fmla="*/ 46200 h 342918"/>
                    <a:gd name="connsiteX59" fmla="*/ 0 w 373686"/>
                    <a:gd name="connsiteY59" fmla="*/ 16919 h 342918"/>
                    <a:gd name="connsiteX60" fmla="*/ 170684 w 373686"/>
                    <a:gd name="connsiteY60" fmla="*/ 16919 h 342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73686" h="342918">
                      <a:moveTo>
                        <a:pt x="303446" y="94392"/>
                      </a:moveTo>
                      <a:cubicBezTo>
                        <a:pt x="316393" y="94392"/>
                        <a:pt x="326889" y="104888"/>
                        <a:pt x="326889" y="117835"/>
                      </a:cubicBezTo>
                      <a:cubicBezTo>
                        <a:pt x="326889" y="130782"/>
                        <a:pt x="316393" y="141277"/>
                        <a:pt x="303446" y="141277"/>
                      </a:cubicBezTo>
                      <a:cubicBezTo>
                        <a:pt x="300209" y="141277"/>
                        <a:pt x="297126" y="140621"/>
                        <a:pt x="294321" y="139435"/>
                      </a:cubicBezTo>
                      <a:lnTo>
                        <a:pt x="294253" y="139389"/>
                      </a:lnTo>
                      <a:lnTo>
                        <a:pt x="218198" y="207637"/>
                      </a:lnTo>
                      <a:lnTo>
                        <a:pt x="219175" y="212477"/>
                      </a:lnTo>
                      <a:cubicBezTo>
                        <a:pt x="219175" y="225423"/>
                        <a:pt x="208679" y="235919"/>
                        <a:pt x="195732" y="235919"/>
                      </a:cubicBezTo>
                      <a:cubicBezTo>
                        <a:pt x="189259" y="235919"/>
                        <a:pt x="183398" y="233295"/>
                        <a:pt x="179156" y="229053"/>
                      </a:cubicBezTo>
                      <a:lnTo>
                        <a:pt x="174232" y="221750"/>
                      </a:lnTo>
                      <a:lnTo>
                        <a:pt x="89964" y="200334"/>
                      </a:lnTo>
                      <a:lnTo>
                        <a:pt x="86817" y="205001"/>
                      </a:lnTo>
                      <a:cubicBezTo>
                        <a:pt x="82575" y="209243"/>
                        <a:pt x="76715" y="211867"/>
                        <a:pt x="70241" y="211867"/>
                      </a:cubicBezTo>
                      <a:cubicBezTo>
                        <a:pt x="57294" y="211867"/>
                        <a:pt x="46798" y="201371"/>
                        <a:pt x="46798" y="188424"/>
                      </a:cubicBezTo>
                      <a:cubicBezTo>
                        <a:pt x="46799" y="175477"/>
                        <a:pt x="57294" y="164982"/>
                        <a:pt x="70241" y="164982"/>
                      </a:cubicBezTo>
                      <a:cubicBezTo>
                        <a:pt x="79951" y="164982"/>
                        <a:pt x="88283" y="170886"/>
                        <a:pt x="91841" y="179299"/>
                      </a:cubicBezTo>
                      <a:lnTo>
                        <a:pt x="93099" y="185529"/>
                      </a:lnTo>
                      <a:lnTo>
                        <a:pt x="173600" y="205988"/>
                      </a:lnTo>
                      <a:lnTo>
                        <a:pt x="174132" y="203352"/>
                      </a:lnTo>
                      <a:cubicBezTo>
                        <a:pt x="177691" y="194938"/>
                        <a:pt x="186022" y="189034"/>
                        <a:pt x="195733" y="189034"/>
                      </a:cubicBezTo>
                      <a:cubicBezTo>
                        <a:pt x="198969" y="189034"/>
                        <a:pt x="202053" y="189690"/>
                        <a:pt x="204857" y="190876"/>
                      </a:cubicBezTo>
                      <a:lnTo>
                        <a:pt x="210212" y="194486"/>
                      </a:lnTo>
                      <a:lnTo>
                        <a:pt x="283210" y="128982"/>
                      </a:lnTo>
                      <a:lnTo>
                        <a:pt x="281846" y="126960"/>
                      </a:lnTo>
                      <a:cubicBezTo>
                        <a:pt x="280660" y="124155"/>
                        <a:pt x="280004" y="121072"/>
                        <a:pt x="280004" y="117835"/>
                      </a:cubicBezTo>
                      <a:cubicBezTo>
                        <a:pt x="280004" y="104888"/>
                        <a:pt x="290499" y="94392"/>
                        <a:pt x="303446" y="94392"/>
                      </a:cubicBezTo>
                      <a:close/>
                      <a:moveTo>
                        <a:pt x="243817" y="75919"/>
                      </a:moveTo>
                      <a:lnTo>
                        <a:pt x="232357" y="131784"/>
                      </a:lnTo>
                      <a:lnTo>
                        <a:pt x="216298" y="115952"/>
                      </a:lnTo>
                      <a:lnTo>
                        <a:pt x="188329" y="144324"/>
                      </a:lnTo>
                      <a:lnTo>
                        <a:pt x="176212" y="132379"/>
                      </a:lnTo>
                      <a:lnTo>
                        <a:pt x="204181" y="104008"/>
                      </a:lnTo>
                      <a:lnTo>
                        <a:pt x="188122" y="88176"/>
                      </a:lnTo>
                      <a:close/>
                      <a:moveTo>
                        <a:pt x="16035" y="55960"/>
                      </a:moveTo>
                      <a:lnTo>
                        <a:pt x="30667" y="55960"/>
                      </a:lnTo>
                      <a:lnTo>
                        <a:pt x="30667" y="258838"/>
                      </a:lnTo>
                      <a:lnTo>
                        <a:pt x="343020" y="258838"/>
                      </a:lnTo>
                      <a:lnTo>
                        <a:pt x="343020" y="55960"/>
                      </a:lnTo>
                      <a:lnTo>
                        <a:pt x="357651" y="55960"/>
                      </a:lnTo>
                      <a:lnTo>
                        <a:pt x="357651" y="256999"/>
                      </a:lnTo>
                      <a:cubicBezTo>
                        <a:pt x="357651" y="266100"/>
                        <a:pt x="350273" y="273478"/>
                        <a:pt x="341172" y="273478"/>
                      </a:cubicBezTo>
                      <a:lnTo>
                        <a:pt x="209445" y="273478"/>
                      </a:lnTo>
                      <a:lnTo>
                        <a:pt x="263605" y="331987"/>
                      </a:lnTo>
                      <a:lnTo>
                        <a:pt x="249409" y="340673"/>
                      </a:lnTo>
                      <a:lnTo>
                        <a:pt x="194698" y="281570"/>
                      </a:lnTo>
                      <a:lnTo>
                        <a:pt x="194698" y="342918"/>
                      </a:lnTo>
                      <a:lnTo>
                        <a:pt x="179577" y="342918"/>
                      </a:lnTo>
                      <a:lnTo>
                        <a:pt x="179577" y="280932"/>
                      </a:lnTo>
                      <a:lnTo>
                        <a:pt x="124277" y="340673"/>
                      </a:lnTo>
                      <a:lnTo>
                        <a:pt x="110080" y="331987"/>
                      </a:lnTo>
                      <a:lnTo>
                        <a:pt x="164241" y="273478"/>
                      </a:lnTo>
                      <a:lnTo>
                        <a:pt x="32514" y="273478"/>
                      </a:lnTo>
                      <a:cubicBezTo>
                        <a:pt x="23413" y="273478"/>
                        <a:pt x="16035" y="266100"/>
                        <a:pt x="16035" y="256999"/>
                      </a:cubicBezTo>
                      <a:close/>
                      <a:moveTo>
                        <a:pt x="170684" y="0"/>
                      </a:moveTo>
                      <a:lnTo>
                        <a:pt x="203002" y="0"/>
                      </a:lnTo>
                      <a:lnTo>
                        <a:pt x="203002" y="16919"/>
                      </a:lnTo>
                      <a:lnTo>
                        <a:pt x="373686" y="16919"/>
                      </a:lnTo>
                      <a:lnTo>
                        <a:pt x="373686" y="46200"/>
                      </a:lnTo>
                      <a:lnTo>
                        <a:pt x="0" y="46200"/>
                      </a:lnTo>
                      <a:lnTo>
                        <a:pt x="0" y="16919"/>
                      </a:lnTo>
                      <a:lnTo>
                        <a:pt x="170684" y="16919"/>
                      </a:lnTo>
                      <a:close/>
                    </a:path>
                  </a:pathLst>
                </a:custGeom>
                <a:solidFill>
                  <a:schemeClr val="bg1"/>
                </a:solidFill>
                <a:ln w="12700" cap="flat" cmpd="sng" algn="ctr">
                  <a:noFill/>
                  <a:prstDash val="solid"/>
                  <a:miter lim="800000"/>
                </a:ln>
                <a:effectLst/>
              </p:spPr>
              <p:txBody>
                <a:bodyPr wrap="square" rtlCol="0" anchor="ctr">
                  <a:noAutofit/>
                </a:bodyPr>
                <a:lstStyle/>
                <a:p>
                  <a:pPr algn="ctr">
                    <a:defRPr/>
                  </a:pPr>
                  <a:endParaRPr lang="en-US" kern="0">
                    <a:solidFill>
                      <a:prstClr val="white"/>
                    </a:solidFill>
                    <a:latin typeface="Arial" panose="020B0604020202020204" pitchFamily="34" charset="0"/>
                    <a:cs typeface="Arial" panose="020B0604020202020204" pitchFamily="34" charset="0"/>
                  </a:endParaRPr>
                </a:p>
              </p:txBody>
            </p:sp>
          </p:grpSp>
          <p:grpSp>
            <p:nvGrpSpPr>
              <p:cNvPr id="18" name="Group 17"/>
              <p:cNvGrpSpPr/>
              <p:nvPr/>
            </p:nvGrpSpPr>
            <p:grpSpPr>
              <a:xfrm>
                <a:off x="799570" y="4146080"/>
                <a:ext cx="2510299" cy="1533790"/>
                <a:chOff x="2621432" y="3860918"/>
                <a:chExt cx="2087808" cy="1275648"/>
              </a:xfrm>
            </p:grpSpPr>
            <p:grpSp>
              <p:nvGrpSpPr>
                <p:cNvPr id="19" name="Group 18"/>
                <p:cNvGrpSpPr/>
                <p:nvPr/>
              </p:nvGrpSpPr>
              <p:grpSpPr>
                <a:xfrm>
                  <a:off x="2621432" y="3860918"/>
                  <a:ext cx="2087808" cy="1275648"/>
                  <a:chOff x="2621432" y="3860918"/>
                  <a:chExt cx="2087808" cy="1275648"/>
                </a:xfrm>
              </p:grpSpPr>
              <p:sp>
                <p:nvSpPr>
                  <p:cNvPr id="21" name="Freeform 20"/>
                  <p:cNvSpPr/>
                  <p:nvPr/>
                </p:nvSpPr>
                <p:spPr>
                  <a:xfrm>
                    <a:off x="2621432" y="3860918"/>
                    <a:ext cx="2087808" cy="1275648"/>
                  </a:xfrm>
                  <a:custGeom>
                    <a:avLst/>
                    <a:gdLst>
                      <a:gd name="connsiteX0" fmla="*/ 51168 w 2067438"/>
                      <a:gd name="connsiteY0" fmla="*/ 1596793 h 1697159"/>
                      <a:gd name="connsiteX1" fmla="*/ 566835 w 2067438"/>
                      <a:gd name="connsiteY1" fmla="*/ 1596793 h 1697159"/>
                      <a:gd name="connsiteX2" fmla="*/ 566835 w 2067438"/>
                      <a:gd name="connsiteY2" fmla="*/ 1695789 h 1697159"/>
                      <a:gd name="connsiteX3" fmla="*/ 0 w 2067438"/>
                      <a:gd name="connsiteY3" fmla="*/ 1695054 h 1697159"/>
                      <a:gd name="connsiteX4" fmla="*/ 1216815 w 2067438"/>
                      <a:gd name="connsiteY4" fmla="*/ 3500 h 1697159"/>
                      <a:gd name="connsiteX5" fmla="*/ 1605786 w 2067438"/>
                      <a:gd name="connsiteY5" fmla="*/ 4647 h 1697159"/>
                      <a:gd name="connsiteX6" fmla="*/ 2067438 w 2067438"/>
                      <a:gd name="connsiteY6" fmla="*/ 826218 h 1697159"/>
                      <a:gd name="connsiteX7" fmla="*/ 1623852 w 2067438"/>
                      <a:gd name="connsiteY7" fmla="*/ 1697159 h 1697159"/>
                      <a:gd name="connsiteX8" fmla="*/ 1216815 w 2067438"/>
                      <a:gd name="connsiteY8" fmla="*/ 1696632 h 1697159"/>
                      <a:gd name="connsiteX9" fmla="*/ 1216815 w 2067438"/>
                      <a:gd name="connsiteY9" fmla="*/ 1596376 h 1697159"/>
                      <a:gd name="connsiteX10" fmla="*/ 1555598 w 2067438"/>
                      <a:gd name="connsiteY10" fmla="*/ 1596793 h 1697159"/>
                      <a:gd name="connsiteX11" fmla="*/ 1967825 w 2067438"/>
                      <a:gd name="connsiteY11" fmla="*/ 828863 h 1697159"/>
                      <a:gd name="connsiteX12" fmla="*/ 1538811 w 2067438"/>
                      <a:gd name="connsiteY12" fmla="*/ 104461 h 1697159"/>
                      <a:gd name="connsiteX13" fmla="*/ 1216815 w 2067438"/>
                      <a:gd name="connsiteY13" fmla="*/ 103560 h 1697159"/>
                      <a:gd name="connsiteX14" fmla="*/ 30414 w 2067438"/>
                      <a:gd name="connsiteY14" fmla="*/ 0 h 1697159"/>
                      <a:gd name="connsiteX15" fmla="*/ 566835 w 2067438"/>
                      <a:gd name="connsiteY15" fmla="*/ 1583 h 1697159"/>
                      <a:gd name="connsiteX16" fmla="*/ 566835 w 2067438"/>
                      <a:gd name="connsiteY16" fmla="*/ 100363 h 1697159"/>
                      <a:gd name="connsiteX17" fmla="*/ 80392 w 2067438"/>
                      <a:gd name="connsiteY17" fmla="*/ 100363 h 169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67438" h="1697159">
                        <a:moveTo>
                          <a:pt x="51168" y="1596793"/>
                        </a:moveTo>
                        <a:lnTo>
                          <a:pt x="566835" y="1596793"/>
                        </a:lnTo>
                        <a:lnTo>
                          <a:pt x="566835" y="1695789"/>
                        </a:lnTo>
                        <a:lnTo>
                          <a:pt x="0" y="1695054"/>
                        </a:lnTo>
                        <a:close/>
                        <a:moveTo>
                          <a:pt x="1216815" y="3500"/>
                        </a:moveTo>
                        <a:lnTo>
                          <a:pt x="1605786" y="4647"/>
                        </a:lnTo>
                        <a:cubicBezTo>
                          <a:pt x="1696261" y="159634"/>
                          <a:pt x="1944717" y="580918"/>
                          <a:pt x="2067438" y="826218"/>
                        </a:cubicBezTo>
                        <a:lnTo>
                          <a:pt x="1623852" y="1697159"/>
                        </a:lnTo>
                        <a:lnTo>
                          <a:pt x="1216815" y="1696632"/>
                        </a:lnTo>
                        <a:lnTo>
                          <a:pt x="1216815" y="1596376"/>
                        </a:lnTo>
                        <a:lnTo>
                          <a:pt x="1555598" y="1596793"/>
                        </a:lnTo>
                        <a:lnTo>
                          <a:pt x="1967825" y="828863"/>
                        </a:lnTo>
                        <a:cubicBezTo>
                          <a:pt x="1853780" y="612574"/>
                          <a:pt x="1622888" y="241117"/>
                          <a:pt x="1538811" y="104461"/>
                        </a:cubicBezTo>
                        <a:lnTo>
                          <a:pt x="1216815" y="103560"/>
                        </a:lnTo>
                        <a:close/>
                        <a:moveTo>
                          <a:pt x="30414" y="0"/>
                        </a:moveTo>
                        <a:lnTo>
                          <a:pt x="566835" y="1583"/>
                        </a:lnTo>
                        <a:lnTo>
                          <a:pt x="566835" y="100363"/>
                        </a:lnTo>
                        <a:lnTo>
                          <a:pt x="80392" y="100363"/>
                        </a:lnTo>
                        <a:close/>
                      </a:path>
                    </a:pathLst>
                  </a:custGeom>
                  <a:solidFill>
                    <a:srgbClr val="E9976A"/>
                  </a:solidFill>
                  <a:ln>
                    <a:noFill/>
                  </a:ln>
                  <a:effectLst/>
                  <a:scene3d>
                    <a:camera prst="orthographicFront"/>
                    <a:lightRig rig="threePt" dir="t"/>
                  </a:scene3d>
                  <a:sp3d extrusionH="381000" prstMaterial="plastic"/>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a:latin typeface="Arial" panose="020B0604020202020204" pitchFamily="34" charset="0"/>
                      <a:cs typeface="Arial" panose="020B0604020202020204" pitchFamily="34" charset="0"/>
                    </a:endParaRPr>
                  </a:p>
                </p:txBody>
              </p:sp>
              <p:sp>
                <p:nvSpPr>
                  <p:cNvPr id="22" name="Rectangle 7"/>
                  <p:cNvSpPr/>
                  <p:nvPr/>
                </p:nvSpPr>
                <p:spPr>
                  <a:xfrm>
                    <a:off x="2668437" y="3936355"/>
                    <a:ext cx="1940209" cy="1124772"/>
                  </a:xfrm>
                  <a:custGeom>
                    <a:avLst/>
                    <a:gdLst>
                      <a:gd name="connsiteX0" fmla="*/ 0 w 1828800"/>
                      <a:gd name="connsiteY0" fmla="*/ 0 h 1524000"/>
                      <a:gd name="connsiteX1" fmla="*/ 1828800 w 1828800"/>
                      <a:gd name="connsiteY1" fmla="*/ 0 h 1524000"/>
                      <a:gd name="connsiteX2" fmla="*/ 1828800 w 1828800"/>
                      <a:gd name="connsiteY2" fmla="*/ 1524000 h 1524000"/>
                      <a:gd name="connsiteX3" fmla="*/ 0 w 1828800"/>
                      <a:gd name="connsiteY3" fmla="*/ 1524000 h 1524000"/>
                      <a:gd name="connsiteX4" fmla="*/ 0 w 1828800"/>
                      <a:gd name="connsiteY4" fmla="*/ 0 h 1524000"/>
                      <a:gd name="connsiteX0" fmla="*/ 129653 w 1828800"/>
                      <a:gd name="connsiteY0" fmla="*/ 232011 h 1524000"/>
                      <a:gd name="connsiteX1" fmla="*/ 1828800 w 1828800"/>
                      <a:gd name="connsiteY1" fmla="*/ 0 h 1524000"/>
                      <a:gd name="connsiteX2" fmla="*/ 1828800 w 1828800"/>
                      <a:gd name="connsiteY2" fmla="*/ 1524000 h 1524000"/>
                      <a:gd name="connsiteX3" fmla="*/ 0 w 1828800"/>
                      <a:gd name="connsiteY3" fmla="*/ 1524000 h 1524000"/>
                      <a:gd name="connsiteX4" fmla="*/ 129653 w 1828800"/>
                      <a:gd name="connsiteY4"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20470 w 1719617"/>
                      <a:gd name="connsiteY4" fmla="*/ 232011 h 1524000"/>
                      <a:gd name="connsiteX0" fmla="*/ 22746 w 1721893"/>
                      <a:gd name="connsiteY0" fmla="*/ 232011 h 1524000"/>
                      <a:gd name="connsiteX1" fmla="*/ 1721893 w 1721893"/>
                      <a:gd name="connsiteY1" fmla="*/ 0 h 1524000"/>
                      <a:gd name="connsiteX2" fmla="*/ 1721893 w 1721893"/>
                      <a:gd name="connsiteY2" fmla="*/ 1524000 h 1524000"/>
                      <a:gd name="connsiteX3" fmla="*/ 2276 w 1721893"/>
                      <a:gd name="connsiteY3" fmla="*/ 1353403 h 1524000"/>
                      <a:gd name="connsiteX4" fmla="*/ 0 w 1721893"/>
                      <a:gd name="connsiteY4" fmla="*/ 739254 h 1524000"/>
                      <a:gd name="connsiteX5" fmla="*/ 22746 w 1721893"/>
                      <a:gd name="connsiteY5" fmla="*/ 232011 h 1524000"/>
                      <a:gd name="connsiteX0" fmla="*/ 20472 w 1719619"/>
                      <a:gd name="connsiteY0" fmla="*/ 232011 h 1524000"/>
                      <a:gd name="connsiteX1" fmla="*/ 1719619 w 1719619"/>
                      <a:gd name="connsiteY1" fmla="*/ 0 h 1524000"/>
                      <a:gd name="connsiteX2" fmla="*/ 1719619 w 1719619"/>
                      <a:gd name="connsiteY2" fmla="*/ 1524000 h 1524000"/>
                      <a:gd name="connsiteX3" fmla="*/ 2 w 1719619"/>
                      <a:gd name="connsiteY3" fmla="*/ 1353403 h 1524000"/>
                      <a:gd name="connsiteX4" fmla="*/ 379863 w 1719619"/>
                      <a:gd name="connsiteY4" fmla="*/ 780197 h 1524000"/>
                      <a:gd name="connsiteX5" fmla="*/ 20472 w 1719619"/>
                      <a:gd name="connsiteY5"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379861 w 1719617"/>
                      <a:gd name="connsiteY4" fmla="*/ 780197 h 1524000"/>
                      <a:gd name="connsiteX5" fmla="*/ 20470 w 1719617"/>
                      <a:gd name="connsiteY5"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379861 w 1719617"/>
                      <a:gd name="connsiteY4" fmla="*/ 780197 h 1524000"/>
                      <a:gd name="connsiteX5" fmla="*/ 20470 w 1719617"/>
                      <a:gd name="connsiteY5" fmla="*/ 232011 h 1524000"/>
                      <a:gd name="connsiteX0" fmla="*/ 20470 w 1719617"/>
                      <a:gd name="connsiteY0" fmla="*/ 0 h 1291989"/>
                      <a:gd name="connsiteX1" fmla="*/ 1364775 w 1719617"/>
                      <a:gd name="connsiteY1" fmla="*/ 6825 h 1291989"/>
                      <a:gd name="connsiteX2" fmla="*/ 1719617 w 1719617"/>
                      <a:gd name="connsiteY2" fmla="*/ 1291989 h 1291989"/>
                      <a:gd name="connsiteX3" fmla="*/ 0 w 1719617"/>
                      <a:gd name="connsiteY3" fmla="*/ 1121392 h 1291989"/>
                      <a:gd name="connsiteX4" fmla="*/ 379861 w 1719617"/>
                      <a:gd name="connsiteY4" fmla="*/ 548186 h 1291989"/>
                      <a:gd name="connsiteX5" fmla="*/ 20470 w 1719617"/>
                      <a:gd name="connsiteY5" fmla="*/ 0 h 1291989"/>
                      <a:gd name="connsiteX0" fmla="*/ 20470 w 1378423"/>
                      <a:gd name="connsiteY0" fmla="*/ 0 h 1128216"/>
                      <a:gd name="connsiteX1" fmla="*/ 1364775 w 1378423"/>
                      <a:gd name="connsiteY1" fmla="*/ 6825 h 1128216"/>
                      <a:gd name="connsiteX2" fmla="*/ 1378423 w 1378423"/>
                      <a:gd name="connsiteY2" fmla="*/ 1128216 h 1128216"/>
                      <a:gd name="connsiteX3" fmla="*/ 0 w 1378423"/>
                      <a:gd name="connsiteY3" fmla="*/ 1121392 h 1128216"/>
                      <a:gd name="connsiteX4" fmla="*/ 379861 w 1378423"/>
                      <a:gd name="connsiteY4" fmla="*/ 548186 h 1128216"/>
                      <a:gd name="connsiteX5" fmla="*/ 20470 w 1378423"/>
                      <a:gd name="connsiteY5" fmla="*/ 0 h 1128216"/>
                      <a:gd name="connsiteX0" fmla="*/ 20470 w 1378423"/>
                      <a:gd name="connsiteY0" fmla="*/ 0 h 1128216"/>
                      <a:gd name="connsiteX1" fmla="*/ 1364775 w 1378423"/>
                      <a:gd name="connsiteY1" fmla="*/ 6825 h 1128216"/>
                      <a:gd name="connsiteX2" fmla="*/ 1369324 w 1378423"/>
                      <a:gd name="connsiteY2" fmla="*/ 486771 h 1128216"/>
                      <a:gd name="connsiteX3" fmla="*/ 1378423 w 1378423"/>
                      <a:gd name="connsiteY3" fmla="*/ 1128216 h 1128216"/>
                      <a:gd name="connsiteX4" fmla="*/ 0 w 1378423"/>
                      <a:gd name="connsiteY4" fmla="*/ 1121392 h 1128216"/>
                      <a:gd name="connsiteX5" fmla="*/ 379861 w 1378423"/>
                      <a:gd name="connsiteY5" fmla="*/ 548186 h 1128216"/>
                      <a:gd name="connsiteX6" fmla="*/ 20470 w 1378423"/>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44638"/>
                      <a:gd name="connsiteY0" fmla="*/ 0 h 1128216"/>
                      <a:gd name="connsiteX1" fmla="*/ 1364775 w 1744638"/>
                      <a:gd name="connsiteY1" fmla="*/ 6825 h 1128216"/>
                      <a:gd name="connsiteX2" fmla="*/ 1744638 w 1744638"/>
                      <a:gd name="connsiteY2" fmla="*/ 561834 h 1128216"/>
                      <a:gd name="connsiteX3" fmla="*/ 1378423 w 1744638"/>
                      <a:gd name="connsiteY3" fmla="*/ 1128216 h 1128216"/>
                      <a:gd name="connsiteX4" fmla="*/ 0 w 1744638"/>
                      <a:gd name="connsiteY4" fmla="*/ 1121392 h 1128216"/>
                      <a:gd name="connsiteX5" fmla="*/ 379861 w 1744638"/>
                      <a:gd name="connsiteY5" fmla="*/ 548186 h 1128216"/>
                      <a:gd name="connsiteX6" fmla="*/ 20470 w 1744638"/>
                      <a:gd name="connsiteY6" fmla="*/ 0 h 1128216"/>
                      <a:gd name="connsiteX0" fmla="*/ 20470 w 1744638"/>
                      <a:gd name="connsiteY0" fmla="*/ 0 h 1128216"/>
                      <a:gd name="connsiteX1" fmla="*/ 1364775 w 1744638"/>
                      <a:gd name="connsiteY1" fmla="*/ 6825 h 1128216"/>
                      <a:gd name="connsiteX2" fmla="*/ 1744638 w 1744638"/>
                      <a:gd name="connsiteY2" fmla="*/ 561834 h 1128216"/>
                      <a:gd name="connsiteX3" fmla="*/ 1378423 w 1744638"/>
                      <a:gd name="connsiteY3" fmla="*/ 1128216 h 1128216"/>
                      <a:gd name="connsiteX4" fmla="*/ 0 w 1744638"/>
                      <a:gd name="connsiteY4" fmla="*/ 1121392 h 1128216"/>
                      <a:gd name="connsiteX5" fmla="*/ 379861 w 1744638"/>
                      <a:gd name="connsiteY5" fmla="*/ 548186 h 1128216"/>
                      <a:gd name="connsiteX6" fmla="*/ 20470 w 1744638"/>
                      <a:gd name="connsiteY6" fmla="*/ 0 h 1128216"/>
                      <a:gd name="connsiteX0" fmla="*/ 20470 w 1744638"/>
                      <a:gd name="connsiteY0" fmla="*/ 0 h 1141864"/>
                      <a:gd name="connsiteX1" fmla="*/ 1364775 w 1744638"/>
                      <a:gd name="connsiteY1" fmla="*/ 6825 h 1141864"/>
                      <a:gd name="connsiteX2" fmla="*/ 1744638 w 1744638"/>
                      <a:gd name="connsiteY2" fmla="*/ 561834 h 1141864"/>
                      <a:gd name="connsiteX3" fmla="*/ 1371599 w 1744638"/>
                      <a:gd name="connsiteY3" fmla="*/ 1141864 h 1141864"/>
                      <a:gd name="connsiteX4" fmla="*/ 0 w 1744638"/>
                      <a:gd name="connsiteY4" fmla="*/ 1121392 h 1141864"/>
                      <a:gd name="connsiteX5" fmla="*/ 379861 w 1744638"/>
                      <a:gd name="connsiteY5" fmla="*/ 548186 h 1141864"/>
                      <a:gd name="connsiteX6" fmla="*/ 20470 w 1744638"/>
                      <a:gd name="connsiteY6" fmla="*/ 0 h 1141864"/>
                      <a:gd name="connsiteX0" fmla="*/ 13647 w 1737815"/>
                      <a:gd name="connsiteY0" fmla="*/ 0 h 1141864"/>
                      <a:gd name="connsiteX1" fmla="*/ 1357952 w 1737815"/>
                      <a:gd name="connsiteY1" fmla="*/ 6825 h 1141864"/>
                      <a:gd name="connsiteX2" fmla="*/ 1737815 w 1737815"/>
                      <a:gd name="connsiteY2" fmla="*/ 561834 h 1141864"/>
                      <a:gd name="connsiteX3" fmla="*/ 1364776 w 1737815"/>
                      <a:gd name="connsiteY3" fmla="*/ 1141864 h 1141864"/>
                      <a:gd name="connsiteX4" fmla="*/ 0 w 1737815"/>
                      <a:gd name="connsiteY4" fmla="*/ 1128216 h 1141864"/>
                      <a:gd name="connsiteX5" fmla="*/ 373038 w 1737815"/>
                      <a:gd name="connsiteY5" fmla="*/ 548186 h 1141864"/>
                      <a:gd name="connsiteX6" fmla="*/ 13647 w 1737815"/>
                      <a:gd name="connsiteY6" fmla="*/ 0 h 1141864"/>
                      <a:gd name="connsiteX0" fmla="*/ 13647 w 1737815"/>
                      <a:gd name="connsiteY0" fmla="*/ 0 h 1141864"/>
                      <a:gd name="connsiteX1" fmla="*/ 1357952 w 1737815"/>
                      <a:gd name="connsiteY1" fmla="*/ 6825 h 1141864"/>
                      <a:gd name="connsiteX2" fmla="*/ 1737815 w 1737815"/>
                      <a:gd name="connsiteY2" fmla="*/ 561834 h 1141864"/>
                      <a:gd name="connsiteX3" fmla="*/ 1364776 w 1737815"/>
                      <a:gd name="connsiteY3" fmla="*/ 1141864 h 1141864"/>
                      <a:gd name="connsiteX4" fmla="*/ 0 w 1737815"/>
                      <a:gd name="connsiteY4" fmla="*/ 1128216 h 1141864"/>
                      <a:gd name="connsiteX5" fmla="*/ 353430 w 1737815"/>
                      <a:gd name="connsiteY5" fmla="*/ 548186 h 1141864"/>
                      <a:gd name="connsiteX6" fmla="*/ 13647 w 1737815"/>
                      <a:gd name="connsiteY6" fmla="*/ 0 h 1141864"/>
                      <a:gd name="connsiteX0" fmla="*/ 25742 w 1749910"/>
                      <a:gd name="connsiteY0" fmla="*/ 0 h 1152648"/>
                      <a:gd name="connsiteX1" fmla="*/ 1370047 w 1749910"/>
                      <a:gd name="connsiteY1" fmla="*/ 6825 h 1152648"/>
                      <a:gd name="connsiteX2" fmla="*/ 1749910 w 1749910"/>
                      <a:gd name="connsiteY2" fmla="*/ 561834 h 1152648"/>
                      <a:gd name="connsiteX3" fmla="*/ 1376871 w 1749910"/>
                      <a:gd name="connsiteY3" fmla="*/ 1141864 h 1152648"/>
                      <a:gd name="connsiteX4" fmla="*/ 0 w 1749910"/>
                      <a:gd name="connsiteY4" fmla="*/ 1152648 h 1152648"/>
                      <a:gd name="connsiteX5" fmla="*/ 365525 w 1749910"/>
                      <a:gd name="connsiteY5" fmla="*/ 548186 h 1152648"/>
                      <a:gd name="connsiteX6" fmla="*/ 25742 w 1749910"/>
                      <a:gd name="connsiteY6" fmla="*/ 0 h 1152648"/>
                      <a:gd name="connsiteX0" fmla="*/ 25742 w 1749910"/>
                      <a:gd name="connsiteY0" fmla="*/ 0 h 1154080"/>
                      <a:gd name="connsiteX1" fmla="*/ 1370047 w 1749910"/>
                      <a:gd name="connsiteY1" fmla="*/ 6825 h 1154080"/>
                      <a:gd name="connsiteX2" fmla="*/ 1749910 w 1749910"/>
                      <a:gd name="connsiteY2" fmla="*/ 561834 h 1154080"/>
                      <a:gd name="connsiteX3" fmla="*/ 1374452 w 1749910"/>
                      <a:gd name="connsiteY3" fmla="*/ 1154080 h 1154080"/>
                      <a:gd name="connsiteX4" fmla="*/ 0 w 1749910"/>
                      <a:gd name="connsiteY4" fmla="*/ 1152648 h 1154080"/>
                      <a:gd name="connsiteX5" fmla="*/ 365525 w 1749910"/>
                      <a:gd name="connsiteY5" fmla="*/ 548186 h 1154080"/>
                      <a:gd name="connsiteX6" fmla="*/ 25742 w 1749910"/>
                      <a:gd name="connsiteY6" fmla="*/ 0 h 1154080"/>
                      <a:gd name="connsiteX0" fmla="*/ 25742 w 1749910"/>
                      <a:gd name="connsiteY0" fmla="*/ 0 h 1154080"/>
                      <a:gd name="connsiteX1" fmla="*/ 1359161 w 1749910"/>
                      <a:gd name="connsiteY1" fmla="*/ 3160 h 1154080"/>
                      <a:gd name="connsiteX2" fmla="*/ 1749910 w 1749910"/>
                      <a:gd name="connsiteY2" fmla="*/ 561834 h 1154080"/>
                      <a:gd name="connsiteX3" fmla="*/ 1374452 w 1749910"/>
                      <a:gd name="connsiteY3" fmla="*/ 1154080 h 1154080"/>
                      <a:gd name="connsiteX4" fmla="*/ 0 w 1749910"/>
                      <a:gd name="connsiteY4" fmla="*/ 1152648 h 1154080"/>
                      <a:gd name="connsiteX5" fmla="*/ 365525 w 1749910"/>
                      <a:gd name="connsiteY5" fmla="*/ 548186 h 1154080"/>
                      <a:gd name="connsiteX6" fmla="*/ 25742 w 1749910"/>
                      <a:gd name="connsiteY6" fmla="*/ 0 h 1154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910" h="1154080">
                        <a:moveTo>
                          <a:pt x="25742" y="0"/>
                        </a:moveTo>
                        <a:lnTo>
                          <a:pt x="1359161" y="3160"/>
                        </a:lnTo>
                        <a:cubicBezTo>
                          <a:pt x="1435740" y="108552"/>
                          <a:pt x="1646036" y="395028"/>
                          <a:pt x="1749910" y="561834"/>
                        </a:cubicBezTo>
                        <a:lnTo>
                          <a:pt x="1374452" y="1154080"/>
                        </a:lnTo>
                        <a:lnTo>
                          <a:pt x="0" y="1152648"/>
                        </a:lnTo>
                        <a:cubicBezTo>
                          <a:pt x="101599" y="995699"/>
                          <a:pt x="209335" y="834789"/>
                          <a:pt x="365525" y="548186"/>
                        </a:cubicBezTo>
                        <a:lnTo>
                          <a:pt x="25742" y="0"/>
                        </a:lnTo>
                        <a:close/>
                      </a:path>
                    </a:pathLst>
                  </a:custGeom>
                  <a:solidFill>
                    <a:srgbClr val="EEB08E"/>
                  </a:solidFill>
                  <a:ln w="6350">
                    <a:solidFill>
                      <a:schemeClr val="bg1"/>
                    </a:solidFill>
                    <a:prstDash val="sysDot"/>
                  </a:ln>
                  <a:effectLst/>
                  <a:scene3d>
                    <a:camera prst="orthographicFront"/>
                    <a:lightRig rig="threePt" dir="t"/>
                  </a:scene3d>
                  <a:sp3d extrusionH="381000" prstMaterial="plastic"/>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grpSp>
            <p:sp>
              <p:nvSpPr>
                <p:cNvPr id="20" name="Freeform 19"/>
                <p:cNvSpPr/>
                <p:nvPr/>
              </p:nvSpPr>
              <p:spPr>
                <a:xfrm flipH="1">
                  <a:off x="3292994" y="4160619"/>
                  <a:ext cx="691094" cy="676244"/>
                </a:xfrm>
                <a:custGeom>
                  <a:avLst/>
                  <a:gdLst>
                    <a:gd name="connsiteX0" fmla="*/ 232409 w 514692"/>
                    <a:gd name="connsiteY0" fmla="*/ 104254 h 503632"/>
                    <a:gd name="connsiteX1" fmla="*/ 212367 w 514692"/>
                    <a:gd name="connsiteY1" fmla="*/ 117235 h 503632"/>
                    <a:gd name="connsiteX2" fmla="*/ 151722 w 514692"/>
                    <a:gd name="connsiteY2" fmla="*/ 176715 h 503632"/>
                    <a:gd name="connsiteX3" fmla="*/ 136804 w 514692"/>
                    <a:gd name="connsiteY3" fmla="*/ 199824 h 503632"/>
                    <a:gd name="connsiteX4" fmla="*/ 140149 w 514692"/>
                    <a:gd name="connsiteY4" fmla="*/ 270085 h 503632"/>
                    <a:gd name="connsiteX5" fmla="*/ 128548 w 514692"/>
                    <a:gd name="connsiteY5" fmla="*/ 277095 h 503632"/>
                    <a:gd name="connsiteX6" fmla="*/ 145878 w 514692"/>
                    <a:gd name="connsiteY6" fmla="*/ 282458 h 503632"/>
                    <a:gd name="connsiteX7" fmla="*/ 167197 w 514692"/>
                    <a:gd name="connsiteY7" fmla="*/ 284601 h 503632"/>
                    <a:gd name="connsiteX8" fmla="*/ 175635 w 514692"/>
                    <a:gd name="connsiteY8" fmla="*/ 283753 h 503632"/>
                    <a:gd name="connsiteX9" fmla="*/ 177573 w 514692"/>
                    <a:gd name="connsiteY9" fmla="*/ 263251 h 503632"/>
                    <a:gd name="connsiteX10" fmla="*/ 256582 w 514692"/>
                    <a:gd name="connsiteY10" fmla="*/ 158084 h 503632"/>
                    <a:gd name="connsiteX11" fmla="*/ 266684 w 514692"/>
                    <a:gd name="connsiteY11" fmla="*/ 154034 h 503632"/>
                    <a:gd name="connsiteX12" fmla="*/ 263354 w 514692"/>
                    <a:gd name="connsiteY12" fmla="*/ 143338 h 503632"/>
                    <a:gd name="connsiteX13" fmla="*/ 240683 w 514692"/>
                    <a:gd name="connsiteY13" fmla="*/ 109816 h 503632"/>
                    <a:gd name="connsiteX14" fmla="*/ 399107 w 514692"/>
                    <a:gd name="connsiteY14" fmla="*/ 104045 h 503632"/>
                    <a:gd name="connsiteX15" fmla="*/ 353647 w 514692"/>
                    <a:gd name="connsiteY15" fmla="*/ 120796 h 503632"/>
                    <a:gd name="connsiteX16" fmla="*/ 343755 w 514692"/>
                    <a:gd name="connsiteY16" fmla="*/ 114802 h 503632"/>
                    <a:gd name="connsiteX17" fmla="*/ 351962 w 514692"/>
                    <a:gd name="connsiteY17" fmla="*/ 141196 h 503632"/>
                    <a:gd name="connsiteX18" fmla="*/ 352756 w 514692"/>
                    <a:gd name="connsiteY18" fmla="*/ 149064 h 503632"/>
                    <a:gd name="connsiteX19" fmla="*/ 375255 w 514692"/>
                    <a:gd name="connsiteY19" fmla="*/ 158084 h 503632"/>
                    <a:gd name="connsiteX20" fmla="*/ 456947 w 514692"/>
                    <a:gd name="connsiteY20" fmla="*/ 291639 h 503632"/>
                    <a:gd name="connsiteX21" fmla="*/ 322317 w 514692"/>
                    <a:gd name="connsiteY21" fmla="*/ 440825 h 503632"/>
                    <a:gd name="connsiteX22" fmla="*/ 315918 w 514692"/>
                    <a:gd name="connsiteY22" fmla="*/ 441148 h 503632"/>
                    <a:gd name="connsiteX23" fmla="*/ 309519 w 514692"/>
                    <a:gd name="connsiteY23" fmla="*/ 440825 h 503632"/>
                    <a:gd name="connsiteX24" fmla="*/ 197549 w 514692"/>
                    <a:gd name="connsiteY24" fmla="*/ 370939 h 503632"/>
                    <a:gd name="connsiteX25" fmla="*/ 196848 w 514692"/>
                    <a:gd name="connsiteY25" fmla="*/ 369549 h 503632"/>
                    <a:gd name="connsiteX26" fmla="*/ 165885 w 514692"/>
                    <a:gd name="connsiteY26" fmla="*/ 372665 h 503632"/>
                    <a:gd name="connsiteX27" fmla="*/ 151731 w 514692"/>
                    <a:gd name="connsiteY27" fmla="*/ 371241 h 503632"/>
                    <a:gd name="connsiteX28" fmla="*/ 140721 w 514692"/>
                    <a:gd name="connsiteY28" fmla="*/ 392344 h 503632"/>
                    <a:gd name="connsiteX29" fmla="*/ 155984 w 514692"/>
                    <a:gd name="connsiteY29" fmla="*/ 416174 h 503632"/>
                    <a:gd name="connsiteX30" fmla="*/ 213449 w 514692"/>
                    <a:gd name="connsiteY30" fmla="*/ 469609 h 503632"/>
                    <a:gd name="connsiteX31" fmla="*/ 239364 w 514692"/>
                    <a:gd name="connsiteY31" fmla="*/ 484234 h 503632"/>
                    <a:gd name="connsiteX32" fmla="*/ 305720 w 514692"/>
                    <a:gd name="connsiteY32" fmla="*/ 503632 h 503632"/>
                    <a:gd name="connsiteX33" fmla="*/ 327257 w 514692"/>
                    <a:gd name="connsiteY33" fmla="*/ 503632 h 503632"/>
                    <a:gd name="connsiteX34" fmla="*/ 392473 w 514692"/>
                    <a:gd name="connsiteY34" fmla="*/ 484234 h 503632"/>
                    <a:gd name="connsiteX35" fmla="*/ 418388 w 514692"/>
                    <a:gd name="connsiteY35" fmla="*/ 469609 h 503632"/>
                    <a:gd name="connsiteX36" fmla="*/ 475853 w 514692"/>
                    <a:gd name="connsiteY36" fmla="*/ 416174 h 503632"/>
                    <a:gd name="connsiteX37" fmla="*/ 491116 w 514692"/>
                    <a:gd name="connsiteY37" fmla="*/ 392344 h 503632"/>
                    <a:gd name="connsiteX38" fmla="*/ 514692 w 514692"/>
                    <a:gd name="connsiteY38" fmla="*/ 312472 h 503632"/>
                    <a:gd name="connsiteX39" fmla="*/ 514692 w 514692"/>
                    <a:gd name="connsiteY39" fmla="*/ 283986 h 503632"/>
                    <a:gd name="connsiteX40" fmla="*/ 495032 w 514692"/>
                    <a:gd name="connsiteY40" fmla="*/ 199824 h 503632"/>
                    <a:gd name="connsiteX41" fmla="*/ 480114 w 514692"/>
                    <a:gd name="connsiteY41" fmla="*/ 176715 h 503632"/>
                    <a:gd name="connsiteX42" fmla="*/ 419469 w 514692"/>
                    <a:gd name="connsiteY42" fmla="*/ 117235 h 503632"/>
                    <a:gd name="connsiteX43" fmla="*/ 172442 w 514692"/>
                    <a:gd name="connsiteY43" fmla="*/ 44666 h 503632"/>
                    <a:gd name="connsiteX44" fmla="*/ 177993 w 514692"/>
                    <a:gd name="connsiteY44" fmla="*/ 44946 h 503632"/>
                    <a:gd name="connsiteX45" fmla="*/ 294787 w 514692"/>
                    <a:gd name="connsiteY45" fmla="*/ 174369 h 503632"/>
                    <a:gd name="connsiteX46" fmla="*/ 177993 w 514692"/>
                    <a:gd name="connsiteY46" fmla="*/ 303791 h 503632"/>
                    <a:gd name="connsiteX47" fmla="*/ 172442 w 514692"/>
                    <a:gd name="connsiteY47" fmla="*/ 304072 h 503632"/>
                    <a:gd name="connsiteX48" fmla="*/ 166890 w 514692"/>
                    <a:gd name="connsiteY48" fmla="*/ 303791 h 503632"/>
                    <a:gd name="connsiteX49" fmla="*/ 50096 w 514692"/>
                    <a:gd name="connsiteY49" fmla="*/ 174369 h 503632"/>
                    <a:gd name="connsiteX50" fmla="*/ 166890 w 514692"/>
                    <a:gd name="connsiteY50" fmla="*/ 44946 h 503632"/>
                    <a:gd name="connsiteX51" fmla="*/ 164441 w 514692"/>
                    <a:gd name="connsiteY51" fmla="*/ 0 h 503632"/>
                    <a:gd name="connsiteX52" fmla="*/ 100274 w 514692"/>
                    <a:gd name="connsiteY52" fmla="*/ 11626 h 503632"/>
                    <a:gd name="connsiteX53" fmla="*/ 82609 w 514692"/>
                    <a:gd name="connsiteY53" fmla="*/ 23069 h 503632"/>
                    <a:gd name="connsiteX54" fmla="*/ 29997 w 514692"/>
                    <a:gd name="connsiteY54" fmla="*/ 74669 h 503632"/>
                    <a:gd name="connsiteX55" fmla="*/ 17056 w 514692"/>
                    <a:gd name="connsiteY55" fmla="*/ 94717 h 503632"/>
                    <a:gd name="connsiteX56" fmla="*/ 0 w 514692"/>
                    <a:gd name="connsiteY56" fmla="*/ 167729 h 503632"/>
                    <a:gd name="connsiteX57" fmla="*/ 0 w 514692"/>
                    <a:gd name="connsiteY57" fmla="*/ 192442 h 503632"/>
                    <a:gd name="connsiteX58" fmla="*/ 20453 w 514692"/>
                    <a:gd name="connsiteY58" fmla="*/ 261733 h 503632"/>
                    <a:gd name="connsiteX59" fmla="*/ 33694 w 514692"/>
                    <a:gd name="connsiteY59" fmla="*/ 282406 h 503632"/>
                    <a:gd name="connsiteX60" fmla="*/ 83547 w 514692"/>
                    <a:gd name="connsiteY60" fmla="*/ 328762 h 503632"/>
                    <a:gd name="connsiteX61" fmla="*/ 106029 w 514692"/>
                    <a:gd name="connsiteY61" fmla="*/ 341450 h 503632"/>
                    <a:gd name="connsiteX62" fmla="*/ 163595 w 514692"/>
                    <a:gd name="connsiteY62" fmla="*/ 358278 h 503632"/>
                    <a:gd name="connsiteX63" fmla="*/ 182278 w 514692"/>
                    <a:gd name="connsiteY63" fmla="*/ 358278 h 503632"/>
                    <a:gd name="connsiteX64" fmla="*/ 238854 w 514692"/>
                    <a:gd name="connsiteY64" fmla="*/ 341450 h 503632"/>
                    <a:gd name="connsiteX65" fmla="*/ 261337 w 514692"/>
                    <a:gd name="connsiteY65" fmla="*/ 328762 h 503632"/>
                    <a:gd name="connsiteX66" fmla="*/ 311189 w 514692"/>
                    <a:gd name="connsiteY66" fmla="*/ 282406 h 503632"/>
                    <a:gd name="connsiteX67" fmla="*/ 324430 w 514692"/>
                    <a:gd name="connsiteY67" fmla="*/ 261733 h 503632"/>
                    <a:gd name="connsiteX68" fmla="*/ 344883 w 514692"/>
                    <a:gd name="connsiteY68" fmla="*/ 192442 h 503632"/>
                    <a:gd name="connsiteX69" fmla="*/ 344883 w 514692"/>
                    <a:gd name="connsiteY69" fmla="*/ 167729 h 503632"/>
                    <a:gd name="connsiteX70" fmla="*/ 327827 w 514692"/>
                    <a:gd name="connsiteY70" fmla="*/ 94717 h 503632"/>
                    <a:gd name="connsiteX71" fmla="*/ 314886 w 514692"/>
                    <a:gd name="connsiteY71" fmla="*/ 74669 h 503632"/>
                    <a:gd name="connsiteX72" fmla="*/ 262275 w 514692"/>
                    <a:gd name="connsiteY72" fmla="*/ 23069 h 503632"/>
                    <a:gd name="connsiteX73" fmla="*/ 244610 w 514692"/>
                    <a:gd name="connsiteY73" fmla="*/ 11626 h 503632"/>
                    <a:gd name="connsiteX74" fmla="*/ 182340 w 514692"/>
                    <a:gd name="connsiteY74" fmla="*/ 83 h 503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514692" h="503632">
                      <a:moveTo>
                        <a:pt x="232409" y="104254"/>
                      </a:moveTo>
                      <a:lnTo>
                        <a:pt x="212367" y="117235"/>
                      </a:lnTo>
                      <a:cubicBezTo>
                        <a:pt x="217063" y="158549"/>
                        <a:pt x="197514" y="187884"/>
                        <a:pt x="151722" y="176715"/>
                      </a:cubicBezTo>
                      <a:lnTo>
                        <a:pt x="136804" y="199824"/>
                      </a:lnTo>
                      <a:cubicBezTo>
                        <a:pt x="160983" y="226855"/>
                        <a:pt x="158368" y="252922"/>
                        <a:pt x="140149" y="270085"/>
                      </a:cubicBezTo>
                      <a:lnTo>
                        <a:pt x="128548" y="277095"/>
                      </a:lnTo>
                      <a:lnTo>
                        <a:pt x="145878" y="282458"/>
                      </a:lnTo>
                      <a:cubicBezTo>
                        <a:pt x="152764" y="283863"/>
                        <a:pt x="159894" y="284601"/>
                        <a:pt x="167197" y="284601"/>
                      </a:cubicBezTo>
                      <a:lnTo>
                        <a:pt x="175635" y="283753"/>
                      </a:lnTo>
                      <a:lnTo>
                        <a:pt x="177573" y="263251"/>
                      </a:lnTo>
                      <a:cubicBezTo>
                        <a:pt x="186380" y="217291"/>
                        <a:pt x="216166" y="178785"/>
                        <a:pt x="256582" y="158084"/>
                      </a:cubicBezTo>
                      <a:lnTo>
                        <a:pt x="266684" y="154034"/>
                      </a:lnTo>
                      <a:lnTo>
                        <a:pt x="263354" y="143338"/>
                      </a:lnTo>
                      <a:cubicBezTo>
                        <a:pt x="258000" y="130720"/>
                        <a:pt x="250255" y="119358"/>
                        <a:pt x="240683" y="109816"/>
                      </a:cubicBezTo>
                      <a:close/>
                      <a:moveTo>
                        <a:pt x="399107" y="104045"/>
                      </a:moveTo>
                      <a:cubicBezTo>
                        <a:pt x="384158" y="118926"/>
                        <a:pt x="367664" y="125123"/>
                        <a:pt x="353647" y="120796"/>
                      </a:cubicBezTo>
                      <a:lnTo>
                        <a:pt x="343755" y="114802"/>
                      </a:lnTo>
                      <a:lnTo>
                        <a:pt x="351962" y="141196"/>
                      </a:lnTo>
                      <a:lnTo>
                        <a:pt x="352756" y="149064"/>
                      </a:lnTo>
                      <a:lnTo>
                        <a:pt x="375255" y="158084"/>
                      </a:lnTo>
                      <a:cubicBezTo>
                        <a:pt x="423753" y="182925"/>
                        <a:pt x="456947" y="233406"/>
                        <a:pt x="456947" y="291639"/>
                      </a:cubicBezTo>
                      <a:cubicBezTo>
                        <a:pt x="456947" y="369284"/>
                        <a:pt x="397936" y="433145"/>
                        <a:pt x="322317" y="440825"/>
                      </a:cubicBezTo>
                      <a:lnTo>
                        <a:pt x="315918" y="441148"/>
                      </a:lnTo>
                      <a:lnTo>
                        <a:pt x="309519" y="440825"/>
                      </a:lnTo>
                      <a:cubicBezTo>
                        <a:pt x="262257" y="436025"/>
                        <a:pt x="221483" y="409280"/>
                        <a:pt x="197549" y="370939"/>
                      </a:cubicBezTo>
                      <a:lnTo>
                        <a:pt x="196848" y="369549"/>
                      </a:lnTo>
                      <a:lnTo>
                        <a:pt x="165885" y="372665"/>
                      </a:lnTo>
                      <a:lnTo>
                        <a:pt x="151731" y="371241"/>
                      </a:lnTo>
                      <a:lnTo>
                        <a:pt x="140721" y="392344"/>
                      </a:lnTo>
                      <a:lnTo>
                        <a:pt x="155984" y="416174"/>
                      </a:lnTo>
                      <a:cubicBezTo>
                        <a:pt x="204518" y="409170"/>
                        <a:pt x="217968" y="440103"/>
                        <a:pt x="213449" y="469609"/>
                      </a:cubicBezTo>
                      <a:lnTo>
                        <a:pt x="239364" y="484234"/>
                      </a:lnTo>
                      <a:cubicBezTo>
                        <a:pt x="268577" y="452824"/>
                        <a:pt x="313177" y="478701"/>
                        <a:pt x="305720" y="503632"/>
                      </a:cubicBezTo>
                      <a:lnTo>
                        <a:pt x="327257" y="503632"/>
                      </a:lnTo>
                      <a:cubicBezTo>
                        <a:pt x="327502" y="481553"/>
                        <a:pt x="355843" y="453965"/>
                        <a:pt x="392473" y="484234"/>
                      </a:cubicBezTo>
                      <a:lnTo>
                        <a:pt x="418388" y="469609"/>
                      </a:lnTo>
                      <a:cubicBezTo>
                        <a:pt x="413868" y="440103"/>
                        <a:pt x="427319" y="409170"/>
                        <a:pt x="475853" y="416174"/>
                      </a:cubicBezTo>
                      <a:lnTo>
                        <a:pt x="491116" y="392344"/>
                      </a:lnTo>
                      <a:cubicBezTo>
                        <a:pt x="467218" y="361822"/>
                        <a:pt x="473556" y="326737"/>
                        <a:pt x="514692" y="312472"/>
                      </a:cubicBezTo>
                      <a:cubicBezTo>
                        <a:pt x="514692" y="303832"/>
                        <a:pt x="514692" y="292625"/>
                        <a:pt x="514692" y="283986"/>
                      </a:cubicBezTo>
                      <a:cubicBezTo>
                        <a:pt x="478189" y="270194"/>
                        <a:pt x="462793" y="235865"/>
                        <a:pt x="495032" y="199824"/>
                      </a:cubicBezTo>
                      <a:lnTo>
                        <a:pt x="480114" y="176715"/>
                      </a:lnTo>
                      <a:cubicBezTo>
                        <a:pt x="434323" y="187884"/>
                        <a:pt x="414774" y="158549"/>
                        <a:pt x="419469" y="117235"/>
                      </a:cubicBezTo>
                      <a:close/>
                      <a:moveTo>
                        <a:pt x="172442" y="44666"/>
                      </a:moveTo>
                      <a:lnTo>
                        <a:pt x="177993" y="44946"/>
                      </a:lnTo>
                      <a:cubicBezTo>
                        <a:pt x="243594" y="51608"/>
                        <a:pt x="294787" y="107010"/>
                        <a:pt x="294787" y="174369"/>
                      </a:cubicBezTo>
                      <a:cubicBezTo>
                        <a:pt x="294787" y="241727"/>
                        <a:pt x="243594" y="297129"/>
                        <a:pt x="177993" y="303791"/>
                      </a:cubicBezTo>
                      <a:lnTo>
                        <a:pt x="172442" y="304072"/>
                      </a:lnTo>
                      <a:lnTo>
                        <a:pt x="166890" y="303791"/>
                      </a:lnTo>
                      <a:cubicBezTo>
                        <a:pt x="101289" y="297129"/>
                        <a:pt x="50096" y="241727"/>
                        <a:pt x="50096" y="174369"/>
                      </a:cubicBezTo>
                      <a:cubicBezTo>
                        <a:pt x="50096" y="107010"/>
                        <a:pt x="101289" y="51608"/>
                        <a:pt x="166890" y="44946"/>
                      </a:cubicBezTo>
                      <a:close/>
                      <a:moveTo>
                        <a:pt x="164441" y="0"/>
                      </a:moveTo>
                      <a:cubicBezTo>
                        <a:pt x="147073" y="33137"/>
                        <a:pt x="125555" y="31360"/>
                        <a:pt x="100274" y="11626"/>
                      </a:cubicBezTo>
                      <a:lnTo>
                        <a:pt x="82609" y="23069"/>
                      </a:lnTo>
                      <a:cubicBezTo>
                        <a:pt x="86682" y="58910"/>
                        <a:pt x="69722" y="84358"/>
                        <a:pt x="29997" y="74669"/>
                      </a:cubicBezTo>
                      <a:lnTo>
                        <a:pt x="17056" y="94717"/>
                      </a:lnTo>
                      <a:cubicBezTo>
                        <a:pt x="45024" y="125983"/>
                        <a:pt x="31668" y="155764"/>
                        <a:pt x="0" y="167729"/>
                      </a:cubicBezTo>
                      <a:cubicBezTo>
                        <a:pt x="0" y="175224"/>
                        <a:pt x="0" y="184947"/>
                        <a:pt x="0" y="192442"/>
                      </a:cubicBezTo>
                      <a:cubicBezTo>
                        <a:pt x="35687" y="204816"/>
                        <a:pt x="41185" y="235254"/>
                        <a:pt x="20453" y="261733"/>
                      </a:cubicBezTo>
                      <a:lnTo>
                        <a:pt x="33694" y="282406"/>
                      </a:lnTo>
                      <a:cubicBezTo>
                        <a:pt x="75799" y="276330"/>
                        <a:pt x="87467" y="303165"/>
                        <a:pt x="83547" y="328762"/>
                      </a:cubicBezTo>
                      <a:lnTo>
                        <a:pt x="106029" y="341450"/>
                      </a:lnTo>
                      <a:cubicBezTo>
                        <a:pt x="131372" y="314201"/>
                        <a:pt x="170063" y="336649"/>
                        <a:pt x="163595" y="358278"/>
                      </a:cubicBezTo>
                      <a:lnTo>
                        <a:pt x="182278" y="358278"/>
                      </a:lnTo>
                      <a:cubicBezTo>
                        <a:pt x="182491" y="339124"/>
                        <a:pt x="207078" y="315191"/>
                        <a:pt x="238854" y="341450"/>
                      </a:cubicBezTo>
                      <a:lnTo>
                        <a:pt x="261337" y="328762"/>
                      </a:lnTo>
                      <a:cubicBezTo>
                        <a:pt x="257416" y="303165"/>
                        <a:pt x="269084" y="276330"/>
                        <a:pt x="311189" y="282406"/>
                      </a:cubicBezTo>
                      <a:lnTo>
                        <a:pt x="324430" y="261733"/>
                      </a:lnTo>
                      <a:cubicBezTo>
                        <a:pt x="303698" y="235254"/>
                        <a:pt x="309196" y="204816"/>
                        <a:pt x="344883" y="192442"/>
                      </a:cubicBezTo>
                      <a:cubicBezTo>
                        <a:pt x="344883" y="184947"/>
                        <a:pt x="344883" y="175224"/>
                        <a:pt x="344883" y="167729"/>
                      </a:cubicBezTo>
                      <a:cubicBezTo>
                        <a:pt x="313216" y="155764"/>
                        <a:pt x="299859" y="125983"/>
                        <a:pt x="327827" y="94717"/>
                      </a:cubicBezTo>
                      <a:lnTo>
                        <a:pt x="314886" y="74669"/>
                      </a:lnTo>
                      <a:cubicBezTo>
                        <a:pt x="275161" y="84358"/>
                        <a:pt x="258201" y="58910"/>
                        <a:pt x="262275" y="23069"/>
                      </a:cubicBezTo>
                      <a:lnTo>
                        <a:pt x="244610" y="11626"/>
                      </a:lnTo>
                      <a:cubicBezTo>
                        <a:pt x="221555" y="34577"/>
                        <a:pt x="194263" y="33715"/>
                        <a:pt x="182340" y="83"/>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prstClr val="white"/>
                      </a:solidFill>
                      <a:latin typeface="Arial" panose="020B0604020202020204" pitchFamily="34" charset="0"/>
                      <a:cs typeface="Arial" panose="020B0604020202020204" pitchFamily="34" charset="0"/>
                    </a:rPr>
                    <a:t>          </a:t>
                  </a:r>
                </a:p>
              </p:txBody>
            </p:sp>
          </p:grpSp>
          <p:grpSp>
            <p:nvGrpSpPr>
              <p:cNvPr id="10" name="Group 9"/>
              <p:cNvGrpSpPr/>
              <p:nvPr/>
            </p:nvGrpSpPr>
            <p:grpSpPr>
              <a:xfrm>
                <a:off x="6270630" y="4159527"/>
                <a:ext cx="2510299" cy="1533790"/>
                <a:chOff x="2509592" y="5253378"/>
                <a:chExt cx="2087808" cy="1275648"/>
              </a:xfrm>
            </p:grpSpPr>
            <p:grpSp>
              <p:nvGrpSpPr>
                <p:cNvPr id="11" name="Group 10"/>
                <p:cNvGrpSpPr/>
                <p:nvPr/>
              </p:nvGrpSpPr>
              <p:grpSpPr>
                <a:xfrm>
                  <a:off x="2509592" y="5253378"/>
                  <a:ext cx="2087808" cy="1275648"/>
                  <a:chOff x="2509592" y="5253378"/>
                  <a:chExt cx="2087808" cy="1275648"/>
                </a:xfrm>
              </p:grpSpPr>
              <p:sp>
                <p:nvSpPr>
                  <p:cNvPr id="13" name="Freeform 12"/>
                  <p:cNvSpPr/>
                  <p:nvPr/>
                </p:nvSpPr>
                <p:spPr>
                  <a:xfrm>
                    <a:off x="2509592" y="5253378"/>
                    <a:ext cx="2087808" cy="1275648"/>
                  </a:xfrm>
                  <a:custGeom>
                    <a:avLst/>
                    <a:gdLst>
                      <a:gd name="connsiteX0" fmla="*/ 51168 w 2067438"/>
                      <a:gd name="connsiteY0" fmla="*/ 1596793 h 1697159"/>
                      <a:gd name="connsiteX1" fmla="*/ 566835 w 2067438"/>
                      <a:gd name="connsiteY1" fmla="*/ 1596793 h 1697159"/>
                      <a:gd name="connsiteX2" fmla="*/ 566835 w 2067438"/>
                      <a:gd name="connsiteY2" fmla="*/ 1695789 h 1697159"/>
                      <a:gd name="connsiteX3" fmla="*/ 0 w 2067438"/>
                      <a:gd name="connsiteY3" fmla="*/ 1695054 h 1697159"/>
                      <a:gd name="connsiteX4" fmla="*/ 1216815 w 2067438"/>
                      <a:gd name="connsiteY4" fmla="*/ 3500 h 1697159"/>
                      <a:gd name="connsiteX5" fmla="*/ 1605786 w 2067438"/>
                      <a:gd name="connsiteY5" fmla="*/ 4647 h 1697159"/>
                      <a:gd name="connsiteX6" fmla="*/ 2067438 w 2067438"/>
                      <a:gd name="connsiteY6" fmla="*/ 826218 h 1697159"/>
                      <a:gd name="connsiteX7" fmla="*/ 1623852 w 2067438"/>
                      <a:gd name="connsiteY7" fmla="*/ 1697159 h 1697159"/>
                      <a:gd name="connsiteX8" fmla="*/ 1216815 w 2067438"/>
                      <a:gd name="connsiteY8" fmla="*/ 1696632 h 1697159"/>
                      <a:gd name="connsiteX9" fmla="*/ 1216815 w 2067438"/>
                      <a:gd name="connsiteY9" fmla="*/ 1596376 h 1697159"/>
                      <a:gd name="connsiteX10" fmla="*/ 1555598 w 2067438"/>
                      <a:gd name="connsiteY10" fmla="*/ 1596793 h 1697159"/>
                      <a:gd name="connsiteX11" fmla="*/ 1967825 w 2067438"/>
                      <a:gd name="connsiteY11" fmla="*/ 828863 h 1697159"/>
                      <a:gd name="connsiteX12" fmla="*/ 1538811 w 2067438"/>
                      <a:gd name="connsiteY12" fmla="*/ 104461 h 1697159"/>
                      <a:gd name="connsiteX13" fmla="*/ 1216815 w 2067438"/>
                      <a:gd name="connsiteY13" fmla="*/ 103560 h 1697159"/>
                      <a:gd name="connsiteX14" fmla="*/ 30414 w 2067438"/>
                      <a:gd name="connsiteY14" fmla="*/ 0 h 1697159"/>
                      <a:gd name="connsiteX15" fmla="*/ 566835 w 2067438"/>
                      <a:gd name="connsiteY15" fmla="*/ 1583 h 1697159"/>
                      <a:gd name="connsiteX16" fmla="*/ 566835 w 2067438"/>
                      <a:gd name="connsiteY16" fmla="*/ 100363 h 1697159"/>
                      <a:gd name="connsiteX17" fmla="*/ 80392 w 2067438"/>
                      <a:gd name="connsiteY17" fmla="*/ 100363 h 169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67438" h="1697159">
                        <a:moveTo>
                          <a:pt x="51168" y="1596793"/>
                        </a:moveTo>
                        <a:lnTo>
                          <a:pt x="566835" y="1596793"/>
                        </a:lnTo>
                        <a:lnTo>
                          <a:pt x="566835" y="1695789"/>
                        </a:lnTo>
                        <a:lnTo>
                          <a:pt x="0" y="1695054"/>
                        </a:lnTo>
                        <a:close/>
                        <a:moveTo>
                          <a:pt x="1216815" y="3500"/>
                        </a:moveTo>
                        <a:lnTo>
                          <a:pt x="1605786" y="4647"/>
                        </a:lnTo>
                        <a:cubicBezTo>
                          <a:pt x="1696261" y="159634"/>
                          <a:pt x="1944717" y="580918"/>
                          <a:pt x="2067438" y="826218"/>
                        </a:cubicBezTo>
                        <a:lnTo>
                          <a:pt x="1623852" y="1697159"/>
                        </a:lnTo>
                        <a:lnTo>
                          <a:pt x="1216815" y="1696632"/>
                        </a:lnTo>
                        <a:lnTo>
                          <a:pt x="1216815" y="1596376"/>
                        </a:lnTo>
                        <a:lnTo>
                          <a:pt x="1555598" y="1596793"/>
                        </a:lnTo>
                        <a:lnTo>
                          <a:pt x="1967825" y="828863"/>
                        </a:lnTo>
                        <a:cubicBezTo>
                          <a:pt x="1853780" y="612574"/>
                          <a:pt x="1622888" y="241117"/>
                          <a:pt x="1538811" y="104461"/>
                        </a:cubicBezTo>
                        <a:lnTo>
                          <a:pt x="1216815" y="103560"/>
                        </a:lnTo>
                        <a:close/>
                        <a:moveTo>
                          <a:pt x="30414" y="0"/>
                        </a:moveTo>
                        <a:lnTo>
                          <a:pt x="566835" y="1583"/>
                        </a:lnTo>
                        <a:lnTo>
                          <a:pt x="566835" y="100363"/>
                        </a:lnTo>
                        <a:lnTo>
                          <a:pt x="80392" y="100363"/>
                        </a:lnTo>
                        <a:close/>
                      </a:path>
                    </a:pathLst>
                  </a:custGeom>
                  <a:solidFill>
                    <a:srgbClr val="545454"/>
                  </a:solidFill>
                  <a:ln>
                    <a:noFill/>
                  </a:ln>
                  <a:effectLst/>
                  <a:scene3d>
                    <a:camera prst="orthographicFront"/>
                    <a:lightRig rig="threePt" dir="t"/>
                  </a:scene3d>
                  <a:sp3d extrusionH="381000" prstMaterial="plastic"/>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a:latin typeface="Arial" panose="020B0604020202020204" pitchFamily="34" charset="0"/>
                      <a:cs typeface="Arial" panose="020B0604020202020204" pitchFamily="34" charset="0"/>
                    </a:endParaRPr>
                  </a:p>
                </p:txBody>
              </p:sp>
              <p:sp>
                <p:nvSpPr>
                  <p:cNvPr id="14" name="Rectangle 7"/>
                  <p:cNvSpPr/>
                  <p:nvPr/>
                </p:nvSpPr>
                <p:spPr>
                  <a:xfrm>
                    <a:off x="2556597" y="5328815"/>
                    <a:ext cx="1940209" cy="1124772"/>
                  </a:xfrm>
                  <a:custGeom>
                    <a:avLst/>
                    <a:gdLst>
                      <a:gd name="connsiteX0" fmla="*/ 0 w 1828800"/>
                      <a:gd name="connsiteY0" fmla="*/ 0 h 1524000"/>
                      <a:gd name="connsiteX1" fmla="*/ 1828800 w 1828800"/>
                      <a:gd name="connsiteY1" fmla="*/ 0 h 1524000"/>
                      <a:gd name="connsiteX2" fmla="*/ 1828800 w 1828800"/>
                      <a:gd name="connsiteY2" fmla="*/ 1524000 h 1524000"/>
                      <a:gd name="connsiteX3" fmla="*/ 0 w 1828800"/>
                      <a:gd name="connsiteY3" fmla="*/ 1524000 h 1524000"/>
                      <a:gd name="connsiteX4" fmla="*/ 0 w 1828800"/>
                      <a:gd name="connsiteY4" fmla="*/ 0 h 1524000"/>
                      <a:gd name="connsiteX0" fmla="*/ 129653 w 1828800"/>
                      <a:gd name="connsiteY0" fmla="*/ 232011 h 1524000"/>
                      <a:gd name="connsiteX1" fmla="*/ 1828800 w 1828800"/>
                      <a:gd name="connsiteY1" fmla="*/ 0 h 1524000"/>
                      <a:gd name="connsiteX2" fmla="*/ 1828800 w 1828800"/>
                      <a:gd name="connsiteY2" fmla="*/ 1524000 h 1524000"/>
                      <a:gd name="connsiteX3" fmla="*/ 0 w 1828800"/>
                      <a:gd name="connsiteY3" fmla="*/ 1524000 h 1524000"/>
                      <a:gd name="connsiteX4" fmla="*/ 129653 w 1828800"/>
                      <a:gd name="connsiteY4"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20470 w 1719617"/>
                      <a:gd name="connsiteY4" fmla="*/ 232011 h 1524000"/>
                      <a:gd name="connsiteX0" fmla="*/ 22746 w 1721893"/>
                      <a:gd name="connsiteY0" fmla="*/ 232011 h 1524000"/>
                      <a:gd name="connsiteX1" fmla="*/ 1721893 w 1721893"/>
                      <a:gd name="connsiteY1" fmla="*/ 0 h 1524000"/>
                      <a:gd name="connsiteX2" fmla="*/ 1721893 w 1721893"/>
                      <a:gd name="connsiteY2" fmla="*/ 1524000 h 1524000"/>
                      <a:gd name="connsiteX3" fmla="*/ 2276 w 1721893"/>
                      <a:gd name="connsiteY3" fmla="*/ 1353403 h 1524000"/>
                      <a:gd name="connsiteX4" fmla="*/ 0 w 1721893"/>
                      <a:gd name="connsiteY4" fmla="*/ 739254 h 1524000"/>
                      <a:gd name="connsiteX5" fmla="*/ 22746 w 1721893"/>
                      <a:gd name="connsiteY5" fmla="*/ 232011 h 1524000"/>
                      <a:gd name="connsiteX0" fmla="*/ 20472 w 1719619"/>
                      <a:gd name="connsiteY0" fmla="*/ 232011 h 1524000"/>
                      <a:gd name="connsiteX1" fmla="*/ 1719619 w 1719619"/>
                      <a:gd name="connsiteY1" fmla="*/ 0 h 1524000"/>
                      <a:gd name="connsiteX2" fmla="*/ 1719619 w 1719619"/>
                      <a:gd name="connsiteY2" fmla="*/ 1524000 h 1524000"/>
                      <a:gd name="connsiteX3" fmla="*/ 2 w 1719619"/>
                      <a:gd name="connsiteY3" fmla="*/ 1353403 h 1524000"/>
                      <a:gd name="connsiteX4" fmla="*/ 379863 w 1719619"/>
                      <a:gd name="connsiteY4" fmla="*/ 780197 h 1524000"/>
                      <a:gd name="connsiteX5" fmla="*/ 20472 w 1719619"/>
                      <a:gd name="connsiteY5"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379861 w 1719617"/>
                      <a:gd name="connsiteY4" fmla="*/ 780197 h 1524000"/>
                      <a:gd name="connsiteX5" fmla="*/ 20470 w 1719617"/>
                      <a:gd name="connsiteY5" fmla="*/ 232011 h 1524000"/>
                      <a:gd name="connsiteX0" fmla="*/ 20470 w 1719617"/>
                      <a:gd name="connsiteY0" fmla="*/ 232011 h 1524000"/>
                      <a:gd name="connsiteX1" fmla="*/ 1719617 w 1719617"/>
                      <a:gd name="connsiteY1" fmla="*/ 0 h 1524000"/>
                      <a:gd name="connsiteX2" fmla="*/ 1719617 w 1719617"/>
                      <a:gd name="connsiteY2" fmla="*/ 1524000 h 1524000"/>
                      <a:gd name="connsiteX3" fmla="*/ 0 w 1719617"/>
                      <a:gd name="connsiteY3" fmla="*/ 1353403 h 1524000"/>
                      <a:gd name="connsiteX4" fmla="*/ 379861 w 1719617"/>
                      <a:gd name="connsiteY4" fmla="*/ 780197 h 1524000"/>
                      <a:gd name="connsiteX5" fmla="*/ 20470 w 1719617"/>
                      <a:gd name="connsiteY5" fmla="*/ 232011 h 1524000"/>
                      <a:gd name="connsiteX0" fmla="*/ 20470 w 1719617"/>
                      <a:gd name="connsiteY0" fmla="*/ 0 h 1291989"/>
                      <a:gd name="connsiteX1" fmla="*/ 1364775 w 1719617"/>
                      <a:gd name="connsiteY1" fmla="*/ 6825 h 1291989"/>
                      <a:gd name="connsiteX2" fmla="*/ 1719617 w 1719617"/>
                      <a:gd name="connsiteY2" fmla="*/ 1291989 h 1291989"/>
                      <a:gd name="connsiteX3" fmla="*/ 0 w 1719617"/>
                      <a:gd name="connsiteY3" fmla="*/ 1121392 h 1291989"/>
                      <a:gd name="connsiteX4" fmla="*/ 379861 w 1719617"/>
                      <a:gd name="connsiteY4" fmla="*/ 548186 h 1291989"/>
                      <a:gd name="connsiteX5" fmla="*/ 20470 w 1719617"/>
                      <a:gd name="connsiteY5" fmla="*/ 0 h 1291989"/>
                      <a:gd name="connsiteX0" fmla="*/ 20470 w 1378423"/>
                      <a:gd name="connsiteY0" fmla="*/ 0 h 1128216"/>
                      <a:gd name="connsiteX1" fmla="*/ 1364775 w 1378423"/>
                      <a:gd name="connsiteY1" fmla="*/ 6825 h 1128216"/>
                      <a:gd name="connsiteX2" fmla="*/ 1378423 w 1378423"/>
                      <a:gd name="connsiteY2" fmla="*/ 1128216 h 1128216"/>
                      <a:gd name="connsiteX3" fmla="*/ 0 w 1378423"/>
                      <a:gd name="connsiteY3" fmla="*/ 1121392 h 1128216"/>
                      <a:gd name="connsiteX4" fmla="*/ 379861 w 1378423"/>
                      <a:gd name="connsiteY4" fmla="*/ 548186 h 1128216"/>
                      <a:gd name="connsiteX5" fmla="*/ 20470 w 1378423"/>
                      <a:gd name="connsiteY5" fmla="*/ 0 h 1128216"/>
                      <a:gd name="connsiteX0" fmla="*/ 20470 w 1378423"/>
                      <a:gd name="connsiteY0" fmla="*/ 0 h 1128216"/>
                      <a:gd name="connsiteX1" fmla="*/ 1364775 w 1378423"/>
                      <a:gd name="connsiteY1" fmla="*/ 6825 h 1128216"/>
                      <a:gd name="connsiteX2" fmla="*/ 1369324 w 1378423"/>
                      <a:gd name="connsiteY2" fmla="*/ 486771 h 1128216"/>
                      <a:gd name="connsiteX3" fmla="*/ 1378423 w 1378423"/>
                      <a:gd name="connsiteY3" fmla="*/ 1128216 h 1128216"/>
                      <a:gd name="connsiteX4" fmla="*/ 0 w 1378423"/>
                      <a:gd name="connsiteY4" fmla="*/ 1121392 h 1128216"/>
                      <a:gd name="connsiteX5" fmla="*/ 379861 w 1378423"/>
                      <a:gd name="connsiteY5" fmla="*/ 548186 h 1128216"/>
                      <a:gd name="connsiteX6" fmla="*/ 20470 w 1378423"/>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37814"/>
                      <a:gd name="connsiteY0" fmla="*/ 0 h 1128216"/>
                      <a:gd name="connsiteX1" fmla="*/ 1364775 w 1737814"/>
                      <a:gd name="connsiteY1" fmla="*/ 6825 h 1128216"/>
                      <a:gd name="connsiteX2" fmla="*/ 1737814 w 1737814"/>
                      <a:gd name="connsiteY2" fmla="*/ 589129 h 1128216"/>
                      <a:gd name="connsiteX3" fmla="*/ 1378423 w 1737814"/>
                      <a:gd name="connsiteY3" fmla="*/ 1128216 h 1128216"/>
                      <a:gd name="connsiteX4" fmla="*/ 0 w 1737814"/>
                      <a:gd name="connsiteY4" fmla="*/ 1121392 h 1128216"/>
                      <a:gd name="connsiteX5" fmla="*/ 379861 w 1737814"/>
                      <a:gd name="connsiteY5" fmla="*/ 548186 h 1128216"/>
                      <a:gd name="connsiteX6" fmla="*/ 20470 w 1737814"/>
                      <a:gd name="connsiteY6" fmla="*/ 0 h 1128216"/>
                      <a:gd name="connsiteX0" fmla="*/ 20470 w 1744638"/>
                      <a:gd name="connsiteY0" fmla="*/ 0 h 1128216"/>
                      <a:gd name="connsiteX1" fmla="*/ 1364775 w 1744638"/>
                      <a:gd name="connsiteY1" fmla="*/ 6825 h 1128216"/>
                      <a:gd name="connsiteX2" fmla="*/ 1744638 w 1744638"/>
                      <a:gd name="connsiteY2" fmla="*/ 561834 h 1128216"/>
                      <a:gd name="connsiteX3" fmla="*/ 1378423 w 1744638"/>
                      <a:gd name="connsiteY3" fmla="*/ 1128216 h 1128216"/>
                      <a:gd name="connsiteX4" fmla="*/ 0 w 1744638"/>
                      <a:gd name="connsiteY4" fmla="*/ 1121392 h 1128216"/>
                      <a:gd name="connsiteX5" fmla="*/ 379861 w 1744638"/>
                      <a:gd name="connsiteY5" fmla="*/ 548186 h 1128216"/>
                      <a:gd name="connsiteX6" fmla="*/ 20470 w 1744638"/>
                      <a:gd name="connsiteY6" fmla="*/ 0 h 1128216"/>
                      <a:gd name="connsiteX0" fmla="*/ 20470 w 1744638"/>
                      <a:gd name="connsiteY0" fmla="*/ 0 h 1128216"/>
                      <a:gd name="connsiteX1" fmla="*/ 1364775 w 1744638"/>
                      <a:gd name="connsiteY1" fmla="*/ 6825 h 1128216"/>
                      <a:gd name="connsiteX2" fmla="*/ 1744638 w 1744638"/>
                      <a:gd name="connsiteY2" fmla="*/ 561834 h 1128216"/>
                      <a:gd name="connsiteX3" fmla="*/ 1378423 w 1744638"/>
                      <a:gd name="connsiteY3" fmla="*/ 1128216 h 1128216"/>
                      <a:gd name="connsiteX4" fmla="*/ 0 w 1744638"/>
                      <a:gd name="connsiteY4" fmla="*/ 1121392 h 1128216"/>
                      <a:gd name="connsiteX5" fmla="*/ 379861 w 1744638"/>
                      <a:gd name="connsiteY5" fmla="*/ 548186 h 1128216"/>
                      <a:gd name="connsiteX6" fmla="*/ 20470 w 1744638"/>
                      <a:gd name="connsiteY6" fmla="*/ 0 h 1128216"/>
                      <a:gd name="connsiteX0" fmla="*/ 20470 w 1744638"/>
                      <a:gd name="connsiteY0" fmla="*/ 0 h 1141864"/>
                      <a:gd name="connsiteX1" fmla="*/ 1364775 w 1744638"/>
                      <a:gd name="connsiteY1" fmla="*/ 6825 h 1141864"/>
                      <a:gd name="connsiteX2" fmla="*/ 1744638 w 1744638"/>
                      <a:gd name="connsiteY2" fmla="*/ 561834 h 1141864"/>
                      <a:gd name="connsiteX3" fmla="*/ 1371599 w 1744638"/>
                      <a:gd name="connsiteY3" fmla="*/ 1141864 h 1141864"/>
                      <a:gd name="connsiteX4" fmla="*/ 0 w 1744638"/>
                      <a:gd name="connsiteY4" fmla="*/ 1121392 h 1141864"/>
                      <a:gd name="connsiteX5" fmla="*/ 379861 w 1744638"/>
                      <a:gd name="connsiteY5" fmla="*/ 548186 h 1141864"/>
                      <a:gd name="connsiteX6" fmla="*/ 20470 w 1744638"/>
                      <a:gd name="connsiteY6" fmla="*/ 0 h 1141864"/>
                      <a:gd name="connsiteX0" fmla="*/ 13647 w 1737815"/>
                      <a:gd name="connsiteY0" fmla="*/ 0 h 1141864"/>
                      <a:gd name="connsiteX1" fmla="*/ 1357952 w 1737815"/>
                      <a:gd name="connsiteY1" fmla="*/ 6825 h 1141864"/>
                      <a:gd name="connsiteX2" fmla="*/ 1737815 w 1737815"/>
                      <a:gd name="connsiteY2" fmla="*/ 561834 h 1141864"/>
                      <a:gd name="connsiteX3" fmla="*/ 1364776 w 1737815"/>
                      <a:gd name="connsiteY3" fmla="*/ 1141864 h 1141864"/>
                      <a:gd name="connsiteX4" fmla="*/ 0 w 1737815"/>
                      <a:gd name="connsiteY4" fmla="*/ 1128216 h 1141864"/>
                      <a:gd name="connsiteX5" fmla="*/ 373038 w 1737815"/>
                      <a:gd name="connsiteY5" fmla="*/ 548186 h 1141864"/>
                      <a:gd name="connsiteX6" fmla="*/ 13647 w 1737815"/>
                      <a:gd name="connsiteY6" fmla="*/ 0 h 1141864"/>
                      <a:gd name="connsiteX0" fmla="*/ 13647 w 1737815"/>
                      <a:gd name="connsiteY0" fmla="*/ 0 h 1141864"/>
                      <a:gd name="connsiteX1" fmla="*/ 1357952 w 1737815"/>
                      <a:gd name="connsiteY1" fmla="*/ 6825 h 1141864"/>
                      <a:gd name="connsiteX2" fmla="*/ 1737815 w 1737815"/>
                      <a:gd name="connsiteY2" fmla="*/ 561834 h 1141864"/>
                      <a:gd name="connsiteX3" fmla="*/ 1364776 w 1737815"/>
                      <a:gd name="connsiteY3" fmla="*/ 1141864 h 1141864"/>
                      <a:gd name="connsiteX4" fmla="*/ 0 w 1737815"/>
                      <a:gd name="connsiteY4" fmla="*/ 1128216 h 1141864"/>
                      <a:gd name="connsiteX5" fmla="*/ 353430 w 1737815"/>
                      <a:gd name="connsiteY5" fmla="*/ 548186 h 1141864"/>
                      <a:gd name="connsiteX6" fmla="*/ 13647 w 1737815"/>
                      <a:gd name="connsiteY6" fmla="*/ 0 h 1141864"/>
                      <a:gd name="connsiteX0" fmla="*/ 25742 w 1749910"/>
                      <a:gd name="connsiteY0" fmla="*/ 0 h 1152648"/>
                      <a:gd name="connsiteX1" fmla="*/ 1370047 w 1749910"/>
                      <a:gd name="connsiteY1" fmla="*/ 6825 h 1152648"/>
                      <a:gd name="connsiteX2" fmla="*/ 1749910 w 1749910"/>
                      <a:gd name="connsiteY2" fmla="*/ 561834 h 1152648"/>
                      <a:gd name="connsiteX3" fmla="*/ 1376871 w 1749910"/>
                      <a:gd name="connsiteY3" fmla="*/ 1141864 h 1152648"/>
                      <a:gd name="connsiteX4" fmla="*/ 0 w 1749910"/>
                      <a:gd name="connsiteY4" fmla="*/ 1152648 h 1152648"/>
                      <a:gd name="connsiteX5" fmla="*/ 365525 w 1749910"/>
                      <a:gd name="connsiteY5" fmla="*/ 548186 h 1152648"/>
                      <a:gd name="connsiteX6" fmla="*/ 25742 w 1749910"/>
                      <a:gd name="connsiteY6" fmla="*/ 0 h 1152648"/>
                      <a:gd name="connsiteX0" fmla="*/ 25742 w 1749910"/>
                      <a:gd name="connsiteY0" fmla="*/ 0 h 1154080"/>
                      <a:gd name="connsiteX1" fmla="*/ 1370047 w 1749910"/>
                      <a:gd name="connsiteY1" fmla="*/ 6825 h 1154080"/>
                      <a:gd name="connsiteX2" fmla="*/ 1749910 w 1749910"/>
                      <a:gd name="connsiteY2" fmla="*/ 561834 h 1154080"/>
                      <a:gd name="connsiteX3" fmla="*/ 1374452 w 1749910"/>
                      <a:gd name="connsiteY3" fmla="*/ 1154080 h 1154080"/>
                      <a:gd name="connsiteX4" fmla="*/ 0 w 1749910"/>
                      <a:gd name="connsiteY4" fmla="*/ 1152648 h 1154080"/>
                      <a:gd name="connsiteX5" fmla="*/ 365525 w 1749910"/>
                      <a:gd name="connsiteY5" fmla="*/ 548186 h 1154080"/>
                      <a:gd name="connsiteX6" fmla="*/ 25742 w 1749910"/>
                      <a:gd name="connsiteY6" fmla="*/ 0 h 1154080"/>
                      <a:gd name="connsiteX0" fmla="*/ 25742 w 1749910"/>
                      <a:gd name="connsiteY0" fmla="*/ 0 h 1154080"/>
                      <a:gd name="connsiteX1" fmla="*/ 1359161 w 1749910"/>
                      <a:gd name="connsiteY1" fmla="*/ 3160 h 1154080"/>
                      <a:gd name="connsiteX2" fmla="*/ 1749910 w 1749910"/>
                      <a:gd name="connsiteY2" fmla="*/ 561834 h 1154080"/>
                      <a:gd name="connsiteX3" fmla="*/ 1374452 w 1749910"/>
                      <a:gd name="connsiteY3" fmla="*/ 1154080 h 1154080"/>
                      <a:gd name="connsiteX4" fmla="*/ 0 w 1749910"/>
                      <a:gd name="connsiteY4" fmla="*/ 1152648 h 1154080"/>
                      <a:gd name="connsiteX5" fmla="*/ 365525 w 1749910"/>
                      <a:gd name="connsiteY5" fmla="*/ 548186 h 1154080"/>
                      <a:gd name="connsiteX6" fmla="*/ 25742 w 1749910"/>
                      <a:gd name="connsiteY6" fmla="*/ 0 h 1154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910" h="1154080">
                        <a:moveTo>
                          <a:pt x="25742" y="0"/>
                        </a:moveTo>
                        <a:lnTo>
                          <a:pt x="1359161" y="3160"/>
                        </a:lnTo>
                        <a:cubicBezTo>
                          <a:pt x="1435740" y="108552"/>
                          <a:pt x="1646036" y="395028"/>
                          <a:pt x="1749910" y="561834"/>
                        </a:cubicBezTo>
                        <a:lnTo>
                          <a:pt x="1374452" y="1154080"/>
                        </a:lnTo>
                        <a:lnTo>
                          <a:pt x="0" y="1152648"/>
                        </a:lnTo>
                        <a:cubicBezTo>
                          <a:pt x="101599" y="995699"/>
                          <a:pt x="209335" y="834789"/>
                          <a:pt x="365525" y="548186"/>
                        </a:cubicBezTo>
                        <a:lnTo>
                          <a:pt x="25742" y="0"/>
                        </a:lnTo>
                        <a:close/>
                      </a:path>
                    </a:pathLst>
                  </a:custGeom>
                  <a:solidFill>
                    <a:srgbClr val="777777"/>
                  </a:solidFill>
                  <a:ln w="6350">
                    <a:solidFill>
                      <a:schemeClr val="bg1"/>
                    </a:solidFill>
                    <a:prstDash val="sysDot"/>
                  </a:ln>
                  <a:effectLst/>
                  <a:scene3d>
                    <a:camera prst="orthographicFront"/>
                    <a:lightRig rig="threePt" dir="t"/>
                  </a:scene3d>
                  <a:sp3d extrusionH="381000" prstMaterial="plastic"/>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grpSp>
            <p:sp>
              <p:nvSpPr>
                <p:cNvPr id="12" name="Freeform 11"/>
                <p:cNvSpPr/>
                <p:nvPr/>
              </p:nvSpPr>
              <p:spPr>
                <a:xfrm>
                  <a:off x="3176396" y="5665416"/>
                  <a:ext cx="700611" cy="451571"/>
                </a:xfrm>
                <a:custGeom>
                  <a:avLst/>
                  <a:gdLst>
                    <a:gd name="connsiteX0" fmla="*/ 334207 w 431382"/>
                    <a:gd name="connsiteY0" fmla="*/ 13710 h 278042"/>
                    <a:gd name="connsiteX1" fmla="*/ 373088 w 431382"/>
                    <a:gd name="connsiteY1" fmla="*/ 40593 h 278042"/>
                    <a:gd name="connsiteX2" fmla="*/ 393429 w 431382"/>
                    <a:gd name="connsiteY2" fmla="*/ 121270 h 278042"/>
                    <a:gd name="connsiteX3" fmla="*/ 382321 w 431382"/>
                    <a:gd name="connsiteY3" fmla="*/ 111808 h 278042"/>
                    <a:gd name="connsiteX4" fmla="*/ 386435 w 431382"/>
                    <a:gd name="connsiteY4" fmla="*/ 122504 h 278042"/>
                    <a:gd name="connsiteX5" fmla="*/ 358050 w 431382"/>
                    <a:gd name="connsiteY5" fmla="*/ 132788 h 278042"/>
                    <a:gd name="connsiteX6" fmla="*/ 357958 w 431382"/>
                    <a:gd name="connsiteY6" fmla="*/ 142570 h 278042"/>
                    <a:gd name="connsiteX7" fmla="*/ 377156 w 431382"/>
                    <a:gd name="connsiteY7" fmla="*/ 159025 h 278042"/>
                    <a:gd name="connsiteX8" fmla="*/ 407507 w 431382"/>
                    <a:gd name="connsiteY8" fmla="*/ 172738 h 278042"/>
                    <a:gd name="connsiteX9" fmla="*/ 428822 w 431382"/>
                    <a:gd name="connsiteY9" fmla="*/ 188943 h 278042"/>
                    <a:gd name="connsiteX10" fmla="*/ 431382 w 431382"/>
                    <a:gd name="connsiteY10" fmla="*/ 246098 h 278042"/>
                    <a:gd name="connsiteX11" fmla="*/ 338852 w 431382"/>
                    <a:gd name="connsiteY11" fmla="*/ 246098 h 278042"/>
                    <a:gd name="connsiteX12" fmla="*/ 326419 w 431382"/>
                    <a:gd name="connsiteY12" fmla="*/ 191320 h 278042"/>
                    <a:gd name="connsiteX13" fmla="*/ 293783 w 431382"/>
                    <a:gd name="connsiteY13" fmla="*/ 157197 h 278042"/>
                    <a:gd name="connsiteX14" fmla="*/ 308592 w 431382"/>
                    <a:gd name="connsiteY14" fmla="*/ 142936 h 278042"/>
                    <a:gd name="connsiteX15" fmla="*/ 308501 w 431382"/>
                    <a:gd name="connsiteY15" fmla="*/ 132651 h 278042"/>
                    <a:gd name="connsiteX16" fmla="*/ 280070 w 431382"/>
                    <a:gd name="connsiteY16" fmla="*/ 122915 h 278042"/>
                    <a:gd name="connsiteX17" fmla="*/ 284961 w 431382"/>
                    <a:gd name="connsiteY17" fmla="*/ 112356 h 278042"/>
                    <a:gd name="connsiteX18" fmla="*/ 273442 w 431382"/>
                    <a:gd name="connsiteY18" fmla="*/ 120995 h 278042"/>
                    <a:gd name="connsiteX19" fmla="*/ 294834 w 431382"/>
                    <a:gd name="connsiteY19" fmla="*/ 38170 h 278042"/>
                    <a:gd name="connsiteX20" fmla="*/ 334207 w 431382"/>
                    <a:gd name="connsiteY20" fmla="*/ 13710 h 278042"/>
                    <a:gd name="connsiteX21" fmla="*/ 107381 w 431382"/>
                    <a:gd name="connsiteY21" fmla="*/ 6631 h 278042"/>
                    <a:gd name="connsiteX22" fmla="*/ 108752 w 431382"/>
                    <a:gd name="connsiteY22" fmla="*/ 15545 h 278042"/>
                    <a:gd name="connsiteX23" fmla="*/ 114237 w 431382"/>
                    <a:gd name="connsiteY23" fmla="*/ 14310 h 278042"/>
                    <a:gd name="connsiteX24" fmla="*/ 144954 w 431382"/>
                    <a:gd name="connsiteY24" fmla="*/ 41736 h 278042"/>
                    <a:gd name="connsiteX25" fmla="*/ 144954 w 431382"/>
                    <a:gd name="connsiteY25" fmla="*/ 69436 h 278042"/>
                    <a:gd name="connsiteX26" fmla="*/ 143034 w 431382"/>
                    <a:gd name="connsiteY26" fmla="*/ 95216 h 278042"/>
                    <a:gd name="connsiteX27" fmla="*/ 127676 w 431382"/>
                    <a:gd name="connsiteY27" fmla="*/ 126755 h 278042"/>
                    <a:gd name="connsiteX28" fmla="*/ 132887 w 431382"/>
                    <a:gd name="connsiteY28" fmla="*/ 144582 h 278042"/>
                    <a:gd name="connsiteX29" fmla="*/ 149287 w 431382"/>
                    <a:gd name="connsiteY29" fmla="*/ 152532 h 278042"/>
                    <a:gd name="connsiteX30" fmla="*/ 87579 w 431382"/>
                    <a:gd name="connsiteY30" fmla="*/ 239855 h 278042"/>
                    <a:gd name="connsiteX31" fmla="*/ 184 w 431382"/>
                    <a:gd name="connsiteY31" fmla="*/ 239855 h 278042"/>
                    <a:gd name="connsiteX32" fmla="*/ 42145 w 431382"/>
                    <a:gd name="connsiteY32" fmla="*/ 160486 h 278042"/>
                    <a:gd name="connsiteX33" fmla="*/ 79955 w 431382"/>
                    <a:gd name="connsiteY33" fmla="*/ 143759 h 278042"/>
                    <a:gd name="connsiteX34" fmla="*/ 82972 w 431382"/>
                    <a:gd name="connsiteY34" fmla="*/ 126207 h 278042"/>
                    <a:gd name="connsiteX35" fmla="*/ 70082 w 431382"/>
                    <a:gd name="connsiteY35" fmla="*/ 96587 h 278042"/>
                    <a:gd name="connsiteX36" fmla="*/ 65145 w 431382"/>
                    <a:gd name="connsiteY36" fmla="*/ 68887 h 278042"/>
                    <a:gd name="connsiteX37" fmla="*/ 65145 w 431382"/>
                    <a:gd name="connsiteY37" fmla="*/ 38719 h 278042"/>
                    <a:gd name="connsiteX38" fmla="*/ 94217 w 431382"/>
                    <a:gd name="connsiteY38" fmla="*/ 13213 h 278042"/>
                    <a:gd name="connsiteX39" fmla="*/ 95999 w 431382"/>
                    <a:gd name="connsiteY39" fmla="*/ 18287 h 278042"/>
                    <a:gd name="connsiteX40" fmla="*/ 107381 w 431382"/>
                    <a:gd name="connsiteY40" fmla="*/ 6631 h 278042"/>
                    <a:gd name="connsiteX41" fmla="*/ 205514 w 431382"/>
                    <a:gd name="connsiteY41" fmla="*/ 12 h 278042"/>
                    <a:gd name="connsiteX42" fmla="*/ 254697 w 431382"/>
                    <a:gd name="connsiteY42" fmla="*/ 34194 h 278042"/>
                    <a:gd name="connsiteX43" fmla="*/ 254697 w 431382"/>
                    <a:gd name="connsiteY43" fmla="*/ 70807 h 278042"/>
                    <a:gd name="connsiteX44" fmla="*/ 258491 w 431382"/>
                    <a:gd name="connsiteY44" fmla="*/ 89547 h 278042"/>
                    <a:gd name="connsiteX45" fmla="*/ 247064 w 431382"/>
                    <a:gd name="connsiteY45" fmla="*/ 106734 h 278042"/>
                    <a:gd name="connsiteX46" fmla="*/ 247064 w 431382"/>
                    <a:gd name="connsiteY46" fmla="*/ 116769 h 278042"/>
                    <a:gd name="connsiteX47" fmla="*/ 246898 w 431382"/>
                    <a:gd name="connsiteY47" fmla="*/ 116769 h 278042"/>
                    <a:gd name="connsiteX48" fmla="*/ 239373 w 431382"/>
                    <a:gd name="connsiteY48" fmla="*/ 128933 h 278042"/>
                    <a:gd name="connsiteX49" fmla="*/ 238196 w 431382"/>
                    <a:gd name="connsiteY49" fmla="*/ 129539 h 278042"/>
                    <a:gd name="connsiteX50" fmla="*/ 238196 w 431382"/>
                    <a:gd name="connsiteY50" fmla="*/ 141171 h 278042"/>
                    <a:gd name="connsiteX51" fmla="*/ 247338 w 431382"/>
                    <a:gd name="connsiteY51" fmla="*/ 141171 h 278042"/>
                    <a:gd name="connsiteX52" fmla="*/ 247338 w 431382"/>
                    <a:gd name="connsiteY52" fmla="*/ 149649 h 278042"/>
                    <a:gd name="connsiteX53" fmla="*/ 251235 w 431382"/>
                    <a:gd name="connsiteY53" fmla="*/ 152433 h 278042"/>
                    <a:gd name="connsiteX54" fmla="*/ 314073 w 431382"/>
                    <a:gd name="connsiteY54" fmla="*/ 191816 h 278042"/>
                    <a:gd name="connsiteX55" fmla="*/ 334368 w 431382"/>
                    <a:gd name="connsiteY55" fmla="*/ 278042 h 278042"/>
                    <a:gd name="connsiteX56" fmla="*/ 89183 w 431382"/>
                    <a:gd name="connsiteY56" fmla="*/ 278042 h 278042"/>
                    <a:gd name="connsiteX57" fmla="*/ 103993 w 431382"/>
                    <a:gd name="connsiteY57" fmla="*/ 201690 h 278042"/>
                    <a:gd name="connsiteX58" fmla="*/ 176946 w 431382"/>
                    <a:gd name="connsiteY58" fmla="*/ 150067 h 278042"/>
                    <a:gd name="connsiteX59" fmla="*/ 176955 w 431382"/>
                    <a:gd name="connsiteY59" fmla="*/ 150069 h 278042"/>
                    <a:gd name="connsiteX60" fmla="*/ 176955 w 431382"/>
                    <a:gd name="connsiteY60" fmla="*/ 141171 h 278042"/>
                    <a:gd name="connsiteX61" fmla="*/ 186829 w 431382"/>
                    <a:gd name="connsiteY61" fmla="*/ 141171 h 278042"/>
                    <a:gd name="connsiteX62" fmla="*/ 186829 w 431382"/>
                    <a:gd name="connsiteY62" fmla="*/ 129289 h 278042"/>
                    <a:gd name="connsiteX63" fmla="*/ 186416 w 431382"/>
                    <a:gd name="connsiteY63" fmla="*/ 129155 h 278042"/>
                    <a:gd name="connsiteX64" fmla="*/ 176194 w 431382"/>
                    <a:gd name="connsiteY64" fmla="*/ 116632 h 278042"/>
                    <a:gd name="connsiteX65" fmla="*/ 176197 w 431382"/>
                    <a:gd name="connsiteY65" fmla="*/ 106734 h 278042"/>
                    <a:gd name="connsiteX66" fmla="*/ 165793 w 431382"/>
                    <a:gd name="connsiteY66" fmla="*/ 91879 h 278042"/>
                    <a:gd name="connsiteX67" fmla="*/ 169541 w 431382"/>
                    <a:gd name="connsiteY67" fmla="*/ 73549 h 278042"/>
                    <a:gd name="connsiteX68" fmla="*/ 164605 w 431382"/>
                    <a:gd name="connsiteY68" fmla="*/ 59151 h 278042"/>
                    <a:gd name="connsiteX69" fmla="*/ 180649 w 431382"/>
                    <a:gd name="connsiteY69" fmla="*/ 13076 h 278042"/>
                    <a:gd name="connsiteX70" fmla="*/ 205514 w 431382"/>
                    <a:gd name="connsiteY70" fmla="*/ 12 h 27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431382" h="278042">
                      <a:moveTo>
                        <a:pt x="334207" y="13710"/>
                      </a:moveTo>
                      <a:cubicBezTo>
                        <a:pt x="351557" y="13503"/>
                        <a:pt x="368826" y="21852"/>
                        <a:pt x="373088" y="40593"/>
                      </a:cubicBezTo>
                      <a:cubicBezTo>
                        <a:pt x="381422" y="71469"/>
                        <a:pt x="375686" y="92785"/>
                        <a:pt x="393429" y="121270"/>
                      </a:cubicBezTo>
                      <a:cubicBezTo>
                        <a:pt x="386626" y="117255"/>
                        <a:pt x="381361" y="109294"/>
                        <a:pt x="382321" y="111808"/>
                      </a:cubicBezTo>
                      <a:cubicBezTo>
                        <a:pt x="380676" y="112676"/>
                        <a:pt x="383418" y="116287"/>
                        <a:pt x="386435" y="122504"/>
                      </a:cubicBezTo>
                      <a:cubicBezTo>
                        <a:pt x="383738" y="126328"/>
                        <a:pt x="365378" y="132895"/>
                        <a:pt x="358050" y="132788"/>
                      </a:cubicBezTo>
                      <a:cubicBezTo>
                        <a:pt x="357928" y="137413"/>
                        <a:pt x="357951" y="135523"/>
                        <a:pt x="357958" y="142570"/>
                      </a:cubicBezTo>
                      <a:cubicBezTo>
                        <a:pt x="367725" y="144379"/>
                        <a:pt x="369386" y="155917"/>
                        <a:pt x="377156" y="159025"/>
                      </a:cubicBezTo>
                      <a:cubicBezTo>
                        <a:pt x="386206" y="163779"/>
                        <a:pt x="398195" y="169641"/>
                        <a:pt x="407507" y="172738"/>
                      </a:cubicBezTo>
                      <a:cubicBezTo>
                        <a:pt x="421377" y="173752"/>
                        <a:pt x="427568" y="181896"/>
                        <a:pt x="428822" y="188943"/>
                      </a:cubicBezTo>
                      <a:lnTo>
                        <a:pt x="431382" y="246098"/>
                      </a:lnTo>
                      <a:lnTo>
                        <a:pt x="338852" y="246098"/>
                      </a:lnTo>
                      <a:lnTo>
                        <a:pt x="326419" y="191320"/>
                      </a:lnTo>
                      <a:cubicBezTo>
                        <a:pt x="326556" y="171445"/>
                        <a:pt x="303062" y="161391"/>
                        <a:pt x="293783" y="157197"/>
                      </a:cubicBezTo>
                      <a:cubicBezTo>
                        <a:pt x="296997" y="150413"/>
                        <a:pt x="301584" y="145191"/>
                        <a:pt x="308592" y="142936"/>
                      </a:cubicBezTo>
                      <a:cubicBezTo>
                        <a:pt x="308592" y="134723"/>
                        <a:pt x="308821" y="138289"/>
                        <a:pt x="308501" y="132651"/>
                      </a:cubicBezTo>
                      <a:cubicBezTo>
                        <a:pt x="300730" y="131112"/>
                        <a:pt x="290484" y="130092"/>
                        <a:pt x="280070" y="122915"/>
                      </a:cubicBezTo>
                      <a:cubicBezTo>
                        <a:pt x="282912" y="118550"/>
                        <a:pt x="284496" y="118558"/>
                        <a:pt x="284961" y="112356"/>
                      </a:cubicBezTo>
                      <a:cubicBezTo>
                        <a:pt x="281571" y="111945"/>
                        <a:pt x="279621" y="119403"/>
                        <a:pt x="273442" y="120995"/>
                      </a:cubicBezTo>
                      <a:cubicBezTo>
                        <a:pt x="289029" y="101043"/>
                        <a:pt x="287574" y="63798"/>
                        <a:pt x="294834" y="38170"/>
                      </a:cubicBezTo>
                      <a:cubicBezTo>
                        <a:pt x="299424" y="22683"/>
                        <a:pt x="316856" y="13918"/>
                        <a:pt x="334207" y="13710"/>
                      </a:cubicBezTo>
                      <a:close/>
                      <a:moveTo>
                        <a:pt x="107381" y="6631"/>
                      </a:moveTo>
                      <a:cubicBezTo>
                        <a:pt x="107632" y="10494"/>
                        <a:pt x="107472" y="11796"/>
                        <a:pt x="108752" y="15545"/>
                      </a:cubicBezTo>
                      <a:cubicBezTo>
                        <a:pt x="109621" y="14356"/>
                        <a:pt x="111678" y="12482"/>
                        <a:pt x="114237" y="14310"/>
                      </a:cubicBezTo>
                      <a:cubicBezTo>
                        <a:pt x="123791" y="18516"/>
                        <a:pt x="145320" y="29669"/>
                        <a:pt x="144954" y="41736"/>
                      </a:cubicBezTo>
                      <a:cubicBezTo>
                        <a:pt x="144908" y="48135"/>
                        <a:pt x="144954" y="53666"/>
                        <a:pt x="144954" y="69436"/>
                      </a:cubicBezTo>
                      <a:cubicBezTo>
                        <a:pt x="152770" y="66327"/>
                        <a:pt x="151353" y="96313"/>
                        <a:pt x="143034" y="95216"/>
                      </a:cubicBezTo>
                      <a:cubicBezTo>
                        <a:pt x="142394" y="102483"/>
                        <a:pt x="135858" y="120676"/>
                        <a:pt x="127676" y="126755"/>
                      </a:cubicBezTo>
                      <a:cubicBezTo>
                        <a:pt x="128636" y="130503"/>
                        <a:pt x="129056" y="141748"/>
                        <a:pt x="132887" y="144582"/>
                      </a:cubicBezTo>
                      <a:lnTo>
                        <a:pt x="149287" y="152532"/>
                      </a:lnTo>
                      <a:cubicBezTo>
                        <a:pt x="112903" y="168476"/>
                        <a:pt x="91328" y="177837"/>
                        <a:pt x="87579" y="239855"/>
                      </a:cubicBezTo>
                      <a:lnTo>
                        <a:pt x="184" y="239855"/>
                      </a:lnTo>
                      <a:cubicBezTo>
                        <a:pt x="-2284" y="167050"/>
                        <a:pt x="20479" y="168293"/>
                        <a:pt x="42145" y="160486"/>
                      </a:cubicBezTo>
                      <a:lnTo>
                        <a:pt x="79955" y="143759"/>
                      </a:lnTo>
                      <a:cubicBezTo>
                        <a:pt x="78852" y="136994"/>
                        <a:pt x="83749" y="132560"/>
                        <a:pt x="82972" y="126207"/>
                      </a:cubicBezTo>
                      <a:cubicBezTo>
                        <a:pt x="76664" y="121453"/>
                        <a:pt x="70859" y="107466"/>
                        <a:pt x="70082" y="96587"/>
                      </a:cubicBezTo>
                      <a:cubicBezTo>
                        <a:pt x="62312" y="98690"/>
                        <a:pt x="59112" y="73504"/>
                        <a:pt x="65145" y="68887"/>
                      </a:cubicBezTo>
                      <a:cubicBezTo>
                        <a:pt x="64734" y="60614"/>
                        <a:pt x="65054" y="50466"/>
                        <a:pt x="65145" y="38719"/>
                      </a:cubicBezTo>
                      <a:cubicBezTo>
                        <a:pt x="65603" y="29989"/>
                        <a:pt x="84480" y="18196"/>
                        <a:pt x="94217" y="13213"/>
                      </a:cubicBezTo>
                      <a:cubicBezTo>
                        <a:pt x="95085" y="15956"/>
                        <a:pt x="94902" y="15133"/>
                        <a:pt x="95999" y="18287"/>
                      </a:cubicBezTo>
                      <a:cubicBezTo>
                        <a:pt x="98331" y="17190"/>
                        <a:pt x="104456" y="5900"/>
                        <a:pt x="107381" y="6631"/>
                      </a:cubicBezTo>
                      <a:close/>
                      <a:moveTo>
                        <a:pt x="205514" y="12"/>
                      </a:moveTo>
                      <a:cubicBezTo>
                        <a:pt x="227397" y="-419"/>
                        <a:pt x="255626" y="10696"/>
                        <a:pt x="254697" y="34194"/>
                      </a:cubicBezTo>
                      <a:cubicBezTo>
                        <a:pt x="254720" y="47792"/>
                        <a:pt x="254880" y="57711"/>
                        <a:pt x="254697" y="70807"/>
                      </a:cubicBezTo>
                      <a:cubicBezTo>
                        <a:pt x="262034" y="73938"/>
                        <a:pt x="259763" y="83560"/>
                        <a:pt x="258491" y="89547"/>
                      </a:cubicBezTo>
                      <a:cubicBezTo>
                        <a:pt x="257547" y="95033"/>
                        <a:pt x="255093" y="103489"/>
                        <a:pt x="247064" y="106734"/>
                      </a:cubicBezTo>
                      <a:lnTo>
                        <a:pt x="247064" y="116769"/>
                      </a:lnTo>
                      <a:lnTo>
                        <a:pt x="246898" y="116769"/>
                      </a:lnTo>
                      <a:cubicBezTo>
                        <a:pt x="246357" y="121923"/>
                        <a:pt x="243039" y="126614"/>
                        <a:pt x="239373" y="128933"/>
                      </a:cubicBezTo>
                      <a:lnTo>
                        <a:pt x="238196" y="129539"/>
                      </a:lnTo>
                      <a:lnTo>
                        <a:pt x="238196" y="141171"/>
                      </a:lnTo>
                      <a:lnTo>
                        <a:pt x="247338" y="141171"/>
                      </a:lnTo>
                      <a:lnTo>
                        <a:pt x="247338" y="149649"/>
                      </a:lnTo>
                      <a:lnTo>
                        <a:pt x="251235" y="152433"/>
                      </a:lnTo>
                      <a:cubicBezTo>
                        <a:pt x="272603" y="165862"/>
                        <a:pt x="307560" y="163171"/>
                        <a:pt x="314073" y="191816"/>
                      </a:cubicBezTo>
                      <a:lnTo>
                        <a:pt x="334368" y="278042"/>
                      </a:lnTo>
                      <a:lnTo>
                        <a:pt x="89183" y="278042"/>
                      </a:lnTo>
                      <a:lnTo>
                        <a:pt x="103993" y="201690"/>
                      </a:lnTo>
                      <a:cubicBezTo>
                        <a:pt x="110612" y="174572"/>
                        <a:pt x="160893" y="159083"/>
                        <a:pt x="176946" y="150067"/>
                      </a:cubicBezTo>
                      <a:lnTo>
                        <a:pt x="176955" y="150069"/>
                      </a:lnTo>
                      <a:lnTo>
                        <a:pt x="176955" y="141171"/>
                      </a:lnTo>
                      <a:lnTo>
                        <a:pt x="186829" y="141171"/>
                      </a:lnTo>
                      <a:lnTo>
                        <a:pt x="186829" y="129289"/>
                      </a:lnTo>
                      <a:lnTo>
                        <a:pt x="186416" y="129155"/>
                      </a:lnTo>
                      <a:cubicBezTo>
                        <a:pt x="179173" y="126065"/>
                        <a:pt x="176681" y="119602"/>
                        <a:pt x="176194" y="116632"/>
                      </a:cubicBezTo>
                      <a:cubicBezTo>
                        <a:pt x="176149" y="113287"/>
                        <a:pt x="176242" y="110079"/>
                        <a:pt x="176197" y="106734"/>
                      </a:cubicBezTo>
                      <a:cubicBezTo>
                        <a:pt x="166299" y="105866"/>
                        <a:pt x="165772" y="96907"/>
                        <a:pt x="165793" y="91879"/>
                      </a:cubicBezTo>
                      <a:cubicBezTo>
                        <a:pt x="165232" y="84154"/>
                        <a:pt x="163919" y="76566"/>
                        <a:pt x="169541" y="73549"/>
                      </a:cubicBezTo>
                      <a:cubicBezTo>
                        <a:pt x="168376" y="67470"/>
                        <a:pt x="166182" y="65390"/>
                        <a:pt x="164605" y="59151"/>
                      </a:cubicBezTo>
                      <a:cubicBezTo>
                        <a:pt x="163850" y="50306"/>
                        <a:pt x="159508" y="13670"/>
                        <a:pt x="180649" y="13076"/>
                      </a:cubicBezTo>
                      <a:cubicBezTo>
                        <a:pt x="181540" y="4686"/>
                        <a:pt x="192385" y="271"/>
                        <a:pt x="205514" y="12"/>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grpSp>
      <p:sp>
        <p:nvSpPr>
          <p:cNvPr id="41" name="Slide Number Placeholder 40"/>
          <p:cNvSpPr>
            <a:spLocks noGrp="1"/>
          </p:cNvSpPr>
          <p:nvPr>
            <p:ph type="sldNum" sz="quarter" idx="12"/>
          </p:nvPr>
        </p:nvSpPr>
        <p:spPr/>
        <p:txBody>
          <a:bodyPr/>
          <a:lstStyle/>
          <a:p>
            <a:fld id="{C40A143F-3ECB-46BA-B2C6-047D3D9A6B24}" type="slidenum">
              <a:rPr lang="en-US" smtClean="0"/>
              <a:t>21</a:t>
            </a:fld>
            <a:endParaRPr lang="en-US"/>
          </a:p>
        </p:txBody>
      </p:sp>
    </p:spTree>
    <p:extLst>
      <p:ext uri="{BB962C8B-B14F-4D97-AF65-F5344CB8AC3E}">
        <p14:creationId xmlns:p14="http://schemas.microsoft.com/office/powerpoint/2010/main" val="1946810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Opportunities and Challenges</a:t>
            </a:r>
          </a:p>
        </p:txBody>
      </p:sp>
      <p:grpSp>
        <p:nvGrpSpPr>
          <p:cNvPr id="4" name="Group 3"/>
          <p:cNvGrpSpPr/>
          <p:nvPr/>
        </p:nvGrpSpPr>
        <p:grpSpPr>
          <a:xfrm>
            <a:off x="651077" y="1226950"/>
            <a:ext cx="10889846" cy="4750547"/>
            <a:chOff x="1192727" y="1219699"/>
            <a:chExt cx="9806545" cy="4277971"/>
          </a:xfrm>
        </p:grpSpPr>
        <p:grpSp>
          <p:nvGrpSpPr>
            <p:cNvPr id="5" name="Group 4"/>
            <p:cNvGrpSpPr/>
            <p:nvPr/>
          </p:nvGrpSpPr>
          <p:grpSpPr>
            <a:xfrm>
              <a:off x="4720339" y="1219699"/>
              <a:ext cx="2751321" cy="4277970"/>
              <a:chOff x="4720339" y="1219699"/>
              <a:chExt cx="2751321" cy="4277970"/>
            </a:xfrm>
          </p:grpSpPr>
          <p:sp>
            <p:nvSpPr>
              <p:cNvPr id="26" name="Rectangle 25"/>
              <p:cNvSpPr/>
              <p:nvPr/>
            </p:nvSpPr>
            <p:spPr>
              <a:xfrm>
                <a:off x="4724400" y="4887919"/>
                <a:ext cx="2743200" cy="609750"/>
              </a:xfrm>
              <a:prstGeom prst="rect">
                <a:avLst/>
              </a:prstGeom>
            </p:spPr>
            <p:txBody>
              <a:bodyPr wrap="square">
                <a:spAutoFit/>
              </a:bodyPr>
              <a:lstStyle/>
              <a:p>
                <a:pPr algn="ctr"/>
                <a:r>
                  <a:rPr lang="en-US" sz="1400" dirty="0">
                    <a:solidFill>
                      <a:srgbClr val="DF6447"/>
                    </a:solidFill>
                    <a:latin typeface="Arial" panose="020B0604020202020204" pitchFamily="34" charset="0"/>
                    <a:ea typeface="Cambria Math" panose="02040503050406030204" pitchFamily="18"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A</a:t>
                </a:r>
                <a:r>
                  <a:rPr lang="en-US" sz="1200" dirty="0" smtClean="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dapt </a:t>
                </a:r>
                <a:r>
                  <a:rPr lang="en-US" sz="12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It To your needs and capture your audience’s attention</a:t>
                </a:r>
                <a:r>
                  <a:rPr lang="en-US" sz="10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 </a:t>
                </a:r>
              </a:p>
            </p:txBody>
          </p:sp>
          <p:grpSp>
            <p:nvGrpSpPr>
              <p:cNvPr id="27" name="Group 26"/>
              <p:cNvGrpSpPr/>
              <p:nvPr/>
            </p:nvGrpSpPr>
            <p:grpSpPr>
              <a:xfrm>
                <a:off x="4720339" y="1219699"/>
                <a:ext cx="2751321" cy="3402106"/>
                <a:chOff x="4720339" y="1219699"/>
                <a:chExt cx="2751321" cy="3402106"/>
              </a:xfrm>
            </p:grpSpPr>
            <p:sp>
              <p:nvSpPr>
                <p:cNvPr id="28" name="Rounded Rectangle 27"/>
                <p:cNvSpPr/>
                <p:nvPr/>
              </p:nvSpPr>
              <p:spPr>
                <a:xfrm>
                  <a:off x="4724400" y="1219699"/>
                  <a:ext cx="2743200" cy="3402106"/>
                </a:xfrm>
                <a:prstGeom prst="round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29" name="Group 28"/>
                <p:cNvGrpSpPr/>
                <p:nvPr/>
              </p:nvGrpSpPr>
              <p:grpSpPr>
                <a:xfrm>
                  <a:off x="4720339" y="1437916"/>
                  <a:ext cx="2751321" cy="2847805"/>
                  <a:chOff x="4749889" y="1437916"/>
                  <a:chExt cx="2751321" cy="2847805"/>
                </a:xfrm>
              </p:grpSpPr>
              <p:sp>
                <p:nvSpPr>
                  <p:cNvPr id="30" name="TextBox 29"/>
                  <p:cNvSpPr txBox="1"/>
                  <p:nvPr/>
                </p:nvSpPr>
                <p:spPr>
                  <a:xfrm>
                    <a:off x="4930549" y="3537390"/>
                    <a:ext cx="2390002" cy="748331"/>
                  </a:xfrm>
                  <a:prstGeom prst="rect">
                    <a:avLst/>
                  </a:prstGeom>
                  <a:noFill/>
                </p:spPr>
                <p:txBody>
                  <a:bodyPr wrap="square" rtlCol="0">
                    <a:spAutoFit/>
                  </a:bodyPr>
                  <a:lstStyle/>
                  <a:p>
                    <a:pPr algn="ctr"/>
                    <a:r>
                      <a:rPr lang="en-US" sz="1600" dirty="0" smtClean="0">
                        <a:solidFill>
                          <a:schemeClr val="bg1">
                            <a:lumMod val="50000"/>
                          </a:schemeClr>
                        </a:solidFill>
                        <a:latin typeface="Arial" panose="020B0604020202020204" pitchFamily="34" charset="0"/>
                        <a:cs typeface="Arial" panose="020B0604020202020204" pitchFamily="34" charset="0"/>
                      </a:rPr>
                      <a:t>30% </a:t>
                    </a:r>
                    <a:r>
                      <a:rPr lang="en-US" sz="1600" dirty="0">
                        <a:solidFill>
                          <a:schemeClr val="bg1">
                            <a:lumMod val="50000"/>
                          </a:schemeClr>
                        </a:solidFill>
                        <a:latin typeface="Arial" panose="020B0604020202020204" pitchFamily="34" charset="0"/>
                        <a:cs typeface="Arial" panose="020B0604020202020204" pitchFamily="34" charset="0"/>
                      </a:rPr>
                      <a:t>of it and business executives are not familiar with the phrase “Big Data”.</a:t>
                    </a:r>
                  </a:p>
                </p:txBody>
              </p:sp>
              <p:grpSp>
                <p:nvGrpSpPr>
                  <p:cNvPr id="31" name="Group 30"/>
                  <p:cNvGrpSpPr/>
                  <p:nvPr/>
                </p:nvGrpSpPr>
                <p:grpSpPr>
                  <a:xfrm>
                    <a:off x="5150657" y="1437916"/>
                    <a:ext cx="1949786" cy="1895613"/>
                    <a:chOff x="5137438" y="1408609"/>
                    <a:chExt cx="1949786" cy="1895613"/>
                  </a:xfrm>
                </p:grpSpPr>
                <p:graphicFrame>
                  <p:nvGraphicFramePr>
                    <p:cNvPr id="33" name="Chart 32"/>
                    <p:cNvGraphicFramePr/>
                    <p:nvPr>
                      <p:extLst/>
                    </p:nvPr>
                  </p:nvGraphicFramePr>
                  <p:xfrm>
                    <a:off x="5137438" y="1408609"/>
                    <a:ext cx="1949786" cy="1895613"/>
                  </p:xfrm>
                  <a:graphic>
                    <a:graphicData uri="http://schemas.openxmlformats.org/drawingml/2006/chart">
                      <c:chart xmlns:c="http://schemas.openxmlformats.org/drawingml/2006/chart" xmlns:r="http://schemas.openxmlformats.org/officeDocument/2006/relationships" r:id="rId3"/>
                    </a:graphicData>
                  </a:graphic>
                </p:graphicFrame>
                <p:sp>
                  <p:nvSpPr>
                    <p:cNvPr id="34" name="TextBox 33"/>
                    <p:cNvSpPr txBox="1"/>
                    <p:nvPr/>
                  </p:nvSpPr>
                  <p:spPr>
                    <a:xfrm>
                      <a:off x="5757106" y="2125583"/>
                      <a:ext cx="711953" cy="471171"/>
                    </a:xfrm>
                    <a:prstGeom prst="rect">
                      <a:avLst/>
                    </a:prstGeom>
                    <a:noFill/>
                  </p:spPr>
                  <p:txBody>
                    <a:bodyPr wrap="none" rtlCol="0">
                      <a:spAutoFit/>
                    </a:bodyPr>
                    <a:lstStyle/>
                    <a:p>
                      <a:r>
                        <a:rPr lang="en-US" sz="2800" dirty="0" smtClean="0">
                          <a:solidFill>
                            <a:srgbClr val="DF6447"/>
                          </a:solidFill>
                          <a:latin typeface="Arial" panose="020B0604020202020204" pitchFamily="34" charset="0"/>
                          <a:cs typeface="Arial" panose="020B0604020202020204" pitchFamily="34" charset="0"/>
                        </a:rPr>
                        <a:t>30</a:t>
                      </a:r>
                      <a:r>
                        <a:rPr lang="en-US" dirty="0" smtClean="0">
                          <a:solidFill>
                            <a:srgbClr val="DF6447"/>
                          </a:solidFill>
                          <a:latin typeface="Arial" panose="020B0604020202020204" pitchFamily="34" charset="0"/>
                          <a:cs typeface="Arial" panose="020B0604020202020204" pitchFamily="34" charset="0"/>
                        </a:rPr>
                        <a:t>%</a:t>
                      </a:r>
                      <a:endParaRPr lang="en-US" dirty="0">
                        <a:solidFill>
                          <a:srgbClr val="DF6447"/>
                        </a:solidFill>
                        <a:latin typeface="Arial" panose="020B0604020202020204" pitchFamily="34" charset="0"/>
                        <a:cs typeface="Arial" panose="020B0604020202020204" pitchFamily="34" charset="0"/>
                      </a:endParaRPr>
                    </a:p>
                  </p:txBody>
                </p:sp>
              </p:grpSp>
              <p:cxnSp>
                <p:nvCxnSpPr>
                  <p:cNvPr id="32" name="Straight Connector 31"/>
                  <p:cNvCxnSpPr/>
                  <p:nvPr/>
                </p:nvCxnSpPr>
                <p:spPr>
                  <a:xfrm rot="16200000">
                    <a:off x="6125550" y="2048701"/>
                    <a:ext cx="0" cy="2751321"/>
                  </a:xfrm>
                  <a:prstGeom prst="line">
                    <a:avLst/>
                  </a:prstGeom>
                  <a:noFill/>
                  <a:ln w="6350" cap="flat" cmpd="sng" algn="ctr">
                    <a:gradFill flip="none" rotWithShape="1">
                      <a:gsLst>
                        <a:gs pos="0">
                          <a:sysClr val="window" lastClr="FFFFFF"/>
                        </a:gs>
                        <a:gs pos="38000">
                          <a:schemeClr val="bg1">
                            <a:lumMod val="75000"/>
                          </a:schemeClr>
                        </a:gs>
                        <a:gs pos="70000">
                          <a:schemeClr val="bg1">
                            <a:lumMod val="65000"/>
                          </a:schemeClr>
                        </a:gs>
                        <a:gs pos="100000">
                          <a:sysClr val="window" lastClr="FFFFFF"/>
                        </a:gs>
                      </a:gsLst>
                      <a:lin ang="5400000" scaled="1"/>
                      <a:tileRect/>
                    </a:gradFill>
                    <a:prstDash val="solid"/>
                    <a:miter lim="800000"/>
                  </a:ln>
                  <a:effectLst/>
                </p:spPr>
              </p:cxnSp>
            </p:grpSp>
          </p:grpSp>
        </p:grpSp>
        <p:grpSp>
          <p:nvGrpSpPr>
            <p:cNvPr id="6" name="Group 5"/>
            <p:cNvGrpSpPr/>
            <p:nvPr/>
          </p:nvGrpSpPr>
          <p:grpSpPr>
            <a:xfrm>
              <a:off x="1192727" y="1219699"/>
              <a:ext cx="2751321" cy="4277971"/>
              <a:chOff x="1192727" y="1219699"/>
              <a:chExt cx="2751321" cy="4277971"/>
            </a:xfrm>
          </p:grpSpPr>
          <p:sp>
            <p:nvSpPr>
              <p:cNvPr id="17" name="Rectangle 16"/>
              <p:cNvSpPr/>
              <p:nvPr/>
            </p:nvSpPr>
            <p:spPr>
              <a:xfrm>
                <a:off x="1196788" y="4887919"/>
                <a:ext cx="2743200" cy="609751"/>
              </a:xfrm>
              <a:prstGeom prst="rect">
                <a:avLst/>
              </a:prstGeom>
            </p:spPr>
            <p:txBody>
              <a:bodyPr wrap="square">
                <a:spAutoFit/>
              </a:bodyPr>
              <a:lstStyle/>
              <a:p>
                <a:pPr algn="ctr"/>
                <a:r>
                  <a:rPr lang="en-US" sz="1400" dirty="0">
                    <a:solidFill>
                      <a:srgbClr val="537560"/>
                    </a:solidFill>
                    <a:latin typeface="Arial" panose="020B0604020202020204" pitchFamily="34" charset="0"/>
                    <a:ea typeface="Cambria Math" panose="02040503050406030204" pitchFamily="18"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A</a:t>
                </a:r>
                <a:r>
                  <a:rPr lang="en-US" sz="1200" dirty="0" smtClean="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dapt </a:t>
                </a:r>
                <a:r>
                  <a:rPr lang="en-US" sz="12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It To your needs and capture your audience’s attention. </a:t>
                </a:r>
              </a:p>
            </p:txBody>
          </p:sp>
          <p:grpSp>
            <p:nvGrpSpPr>
              <p:cNvPr id="18" name="Group 17"/>
              <p:cNvGrpSpPr/>
              <p:nvPr/>
            </p:nvGrpSpPr>
            <p:grpSpPr>
              <a:xfrm>
                <a:off x="1192727" y="1219699"/>
                <a:ext cx="2751321" cy="3412471"/>
                <a:chOff x="1192727" y="1219699"/>
                <a:chExt cx="2751321" cy="3412471"/>
              </a:xfrm>
            </p:grpSpPr>
            <p:sp>
              <p:nvSpPr>
                <p:cNvPr id="19" name="Rounded Rectangle 18"/>
                <p:cNvSpPr/>
                <p:nvPr/>
              </p:nvSpPr>
              <p:spPr>
                <a:xfrm>
                  <a:off x="1196788" y="1219699"/>
                  <a:ext cx="2743200" cy="3402106"/>
                </a:xfrm>
                <a:prstGeom prst="round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20" name="Group 19"/>
                <p:cNvGrpSpPr/>
                <p:nvPr/>
              </p:nvGrpSpPr>
              <p:grpSpPr>
                <a:xfrm>
                  <a:off x="1192727" y="1381927"/>
                  <a:ext cx="2751321" cy="3250243"/>
                  <a:chOff x="1157604" y="1381927"/>
                  <a:chExt cx="2751321" cy="3250243"/>
                </a:xfrm>
              </p:grpSpPr>
              <p:sp>
                <p:nvSpPr>
                  <p:cNvPr id="21" name="TextBox 20"/>
                  <p:cNvSpPr txBox="1"/>
                  <p:nvPr/>
                </p:nvSpPr>
                <p:spPr>
                  <a:xfrm>
                    <a:off x="1371018" y="3440384"/>
                    <a:ext cx="2324495" cy="1191786"/>
                  </a:xfrm>
                  <a:prstGeom prst="rect">
                    <a:avLst/>
                  </a:prstGeom>
                  <a:noFill/>
                </p:spPr>
                <p:txBody>
                  <a:bodyPr wrap="square" rtlCol="0">
                    <a:spAutoFit/>
                  </a:bodyPr>
                  <a:lstStyle/>
                  <a:p>
                    <a:pPr algn="ctr"/>
                    <a:r>
                      <a:rPr lang="en-US" sz="1600" dirty="0" smtClean="0">
                        <a:solidFill>
                          <a:schemeClr val="bg1">
                            <a:lumMod val="50000"/>
                          </a:schemeClr>
                        </a:solidFill>
                        <a:latin typeface="Arial" panose="020B0604020202020204" pitchFamily="34" charset="0"/>
                        <a:cs typeface="Arial" panose="020B0604020202020204" pitchFamily="34" charset="0"/>
                      </a:rPr>
                      <a:t>10% </a:t>
                    </a:r>
                    <a:r>
                      <a:rPr lang="en-US" sz="1600" dirty="0">
                        <a:solidFill>
                          <a:schemeClr val="bg1">
                            <a:lumMod val="50000"/>
                          </a:schemeClr>
                        </a:solidFill>
                        <a:latin typeface="Arial" panose="020B0604020202020204" pitchFamily="34" charset="0"/>
                        <a:cs typeface="Arial" panose="020B0604020202020204" pitchFamily="34" charset="0"/>
                      </a:rPr>
                      <a:t>of companies looking for skills in advanced analytics/ predictive analytics in the next 12 months.</a:t>
                    </a:r>
                  </a:p>
                </p:txBody>
              </p:sp>
              <p:grpSp>
                <p:nvGrpSpPr>
                  <p:cNvPr id="22" name="Group 21"/>
                  <p:cNvGrpSpPr/>
                  <p:nvPr/>
                </p:nvGrpSpPr>
                <p:grpSpPr>
                  <a:xfrm>
                    <a:off x="1548979" y="1381927"/>
                    <a:ext cx="1968572" cy="1904313"/>
                    <a:chOff x="1570253" y="1408570"/>
                    <a:chExt cx="1968572" cy="1904313"/>
                  </a:xfrm>
                </p:grpSpPr>
                <p:graphicFrame>
                  <p:nvGraphicFramePr>
                    <p:cNvPr id="24" name="Chart 23"/>
                    <p:cNvGraphicFramePr/>
                    <p:nvPr>
                      <p:extLst/>
                    </p:nvPr>
                  </p:nvGraphicFramePr>
                  <p:xfrm>
                    <a:off x="1570253" y="1408570"/>
                    <a:ext cx="1968572" cy="1904313"/>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2199314" y="2129894"/>
                      <a:ext cx="711953" cy="471171"/>
                    </a:xfrm>
                    <a:prstGeom prst="rect">
                      <a:avLst/>
                    </a:prstGeom>
                    <a:noFill/>
                  </p:spPr>
                  <p:txBody>
                    <a:bodyPr wrap="none" rtlCol="0">
                      <a:spAutoFit/>
                    </a:bodyPr>
                    <a:lstStyle/>
                    <a:p>
                      <a:r>
                        <a:rPr lang="en-US" sz="2800" dirty="0">
                          <a:solidFill>
                            <a:srgbClr val="537560"/>
                          </a:solidFill>
                          <a:latin typeface="Arial" panose="020B0604020202020204" pitchFamily="34" charset="0"/>
                          <a:cs typeface="Arial" panose="020B0604020202020204" pitchFamily="34" charset="0"/>
                        </a:rPr>
                        <a:t>1</a:t>
                      </a:r>
                      <a:r>
                        <a:rPr lang="en-US" sz="2800" dirty="0" smtClean="0">
                          <a:solidFill>
                            <a:srgbClr val="537560"/>
                          </a:solidFill>
                          <a:latin typeface="Arial" panose="020B0604020202020204" pitchFamily="34" charset="0"/>
                          <a:cs typeface="Arial" panose="020B0604020202020204" pitchFamily="34" charset="0"/>
                        </a:rPr>
                        <a:t>0</a:t>
                      </a:r>
                      <a:r>
                        <a:rPr lang="en-US" dirty="0" smtClean="0">
                          <a:solidFill>
                            <a:srgbClr val="537560"/>
                          </a:solidFill>
                          <a:latin typeface="Arial" panose="020B0604020202020204" pitchFamily="34" charset="0"/>
                          <a:cs typeface="Arial" panose="020B0604020202020204" pitchFamily="34" charset="0"/>
                        </a:rPr>
                        <a:t>%</a:t>
                      </a:r>
                      <a:endParaRPr lang="en-US" dirty="0">
                        <a:solidFill>
                          <a:srgbClr val="537560"/>
                        </a:solidFill>
                        <a:latin typeface="Arial" panose="020B0604020202020204" pitchFamily="34" charset="0"/>
                        <a:cs typeface="Arial" panose="020B0604020202020204" pitchFamily="34" charset="0"/>
                      </a:endParaRPr>
                    </a:p>
                  </p:txBody>
                </p:sp>
              </p:grpSp>
              <p:cxnSp>
                <p:nvCxnSpPr>
                  <p:cNvPr id="23" name="Straight Connector 22"/>
                  <p:cNvCxnSpPr/>
                  <p:nvPr/>
                </p:nvCxnSpPr>
                <p:spPr>
                  <a:xfrm rot="16200000">
                    <a:off x="2533265" y="2048701"/>
                    <a:ext cx="0" cy="2751321"/>
                  </a:xfrm>
                  <a:prstGeom prst="line">
                    <a:avLst/>
                  </a:prstGeom>
                  <a:noFill/>
                  <a:ln w="6350" cap="flat" cmpd="sng" algn="ctr">
                    <a:gradFill flip="none" rotWithShape="1">
                      <a:gsLst>
                        <a:gs pos="0">
                          <a:sysClr val="window" lastClr="FFFFFF"/>
                        </a:gs>
                        <a:gs pos="38000">
                          <a:schemeClr val="bg1">
                            <a:lumMod val="75000"/>
                          </a:schemeClr>
                        </a:gs>
                        <a:gs pos="70000">
                          <a:schemeClr val="bg1">
                            <a:lumMod val="65000"/>
                          </a:schemeClr>
                        </a:gs>
                        <a:gs pos="100000">
                          <a:sysClr val="window" lastClr="FFFFFF"/>
                        </a:gs>
                      </a:gsLst>
                      <a:lin ang="5400000" scaled="1"/>
                      <a:tileRect/>
                    </a:gradFill>
                    <a:prstDash val="solid"/>
                    <a:miter lim="800000"/>
                  </a:ln>
                  <a:effectLst/>
                </p:spPr>
              </p:cxnSp>
            </p:grpSp>
          </p:grpSp>
        </p:grpSp>
        <p:grpSp>
          <p:nvGrpSpPr>
            <p:cNvPr id="7" name="Group 6"/>
            <p:cNvGrpSpPr/>
            <p:nvPr/>
          </p:nvGrpSpPr>
          <p:grpSpPr>
            <a:xfrm>
              <a:off x="8247951" y="1219699"/>
              <a:ext cx="2751321" cy="4277970"/>
              <a:chOff x="8247951" y="1219699"/>
              <a:chExt cx="2751321" cy="4277970"/>
            </a:xfrm>
          </p:grpSpPr>
          <p:sp>
            <p:nvSpPr>
              <p:cNvPr id="8" name="Rectangle 7"/>
              <p:cNvSpPr/>
              <p:nvPr/>
            </p:nvSpPr>
            <p:spPr>
              <a:xfrm>
                <a:off x="8252012" y="4887919"/>
                <a:ext cx="2743200" cy="609750"/>
              </a:xfrm>
              <a:prstGeom prst="rect">
                <a:avLst/>
              </a:prstGeom>
            </p:spPr>
            <p:txBody>
              <a:bodyPr wrap="square">
                <a:spAutoFit/>
              </a:bodyPr>
              <a:lstStyle/>
              <a:p>
                <a:pPr algn="ctr"/>
                <a:r>
                  <a:rPr lang="en-US" sz="1400" dirty="0">
                    <a:solidFill>
                      <a:srgbClr val="545454"/>
                    </a:solidFill>
                    <a:latin typeface="Arial" panose="020B0604020202020204" pitchFamily="34" charset="0"/>
                    <a:ea typeface="Cambria Math" panose="02040503050406030204" pitchFamily="18"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A</a:t>
                </a:r>
                <a:r>
                  <a:rPr lang="en-US" sz="1200" dirty="0" smtClean="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dapt </a:t>
                </a:r>
                <a:r>
                  <a:rPr lang="en-US" sz="12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It To your needs and capture your audience’s attention</a:t>
                </a:r>
                <a:r>
                  <a:rPr lang="en-US" sz="10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rPr>
                  <a:t>. </a:t>
                </a:r>
              </a:p>
            </p:txBody>
          </p:sp>
          <p:grpSp>
            <p:nvGrpSpPr>
              <p:cNvPr id="9" name="Group 8"/>
              <p:cNvGrpSpPr/>
              <p:nvPr/>
            </p:nvGrpSpPr>
            <p:grpSpPr>
              <a:xfrm>
                <a:off x="8247951" y="1219699"/>
                <a:ext cx="2751321" cy="3402106"/>
                <a:chOff x="8247951" y="1219699"/>
                <a:chExt cx="2751321" cy="3402106"/>
              </a:xfrm>
            </p:grpSpPr>
            <p:sp>
              <p:nvSpPr>
                <p:cNvPr id="10" name="Rounded Rectangle 9"/>
                <p:cNvSpPr/>
                <p:nvPr/>
              </p:nvSpPr>
              <p:spPr>
                <a:xfrm>
                  <a:off x="8252012" y="1219699"/>
                  <a:ext cx="2743200" cy="3402106"/>
                </a:xfrm>
                <a:prstGeom prst="round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11" name="Group 10"/>
                <p:cNvGrpSpPr/>
                <p:nvPr/>
              </p:nvGrpSpPr>
              <p:grpSpPr>
                <a:xfrm>
                  <a:off x="8247951" y="1481110"/>
                  <a:ext cx="2751321" cy="2929328"/>
                  <a:chOff x="8234739" y="1481110"/>
                  <a:chExt cx="2751321" cy="2929328"/>
                </a:xfrm>
              </p:grpSpPr>
              <p:grpSp>
                <p:nvGrpSpPr>
                  <p:cNvPr id="12" name="Group 11"/>
                  <p:cNvGrpSpPr/>
                  <p:nvPr/>
                </p:nvGrpSpPr>
                <p:grpSpPr>
                  <a:xfrm>
                    <a:off x="8519829" y="1481110"/>
                    <a:ext cx="2181142" cy="1863028"/>
                    <a:chOff x="8550568" y="1439410"/>
                    <a:chExt cx="2181142" cy="1863029"/>
                  </a:xfrm>
                </p:grpSpPr>
                <p:graphicFrame>
                  <p:nvGraphicFramePr>
                    <p:cNvPr id="15" name="Chart 14"/>
                    <p:cNvGraphicFramePr/>
                    <p:nvPr>
                      <p:extLst/>
                    </p:nvPr>
                  </p:nvGraphicFramePr>
                  <p:xfrm>
                    <a:off x="8550568" y="1439410"/>
                    <a:ext cx="2181142" cy="1863029"/>
                  </p:xfrm>
                  <a:graphic>
                    <a:graphicData uri="http://schemas.openxmlformats.org/drawingml/2006/chart">
                      <c:chart xmlns:c="http://schemas.openxmlformats.org/drawingml/2006/chart" xmlns:r="http://schemas.openxmlformats.org/officeDocument/2006/relationships" r:id="rId5"/>
                    </a:graphicData>
                  </a:graphic>
                </p:graphicFrame>
                <p:sp>
                  <p:nvSpPr>
                    <p:cNvPr id="16" name="TextBox 15"/>
                    <p:cNvSpPr txBox="1"/>
                    <p:nvPr/>
                  </p:nvSpPr>
                  <p:spPr>
                    <a:xfrm>
                      <a:off x="9285914" y="2140092"/>
                      <a:ext cx="711953" cy="471171"/>
                    </a:xfrm>
                    <a:prstGeom prst="rect">
                      <a:avLst/>
                    </a:prstGeom>
                    <a:noFill/>
                  </p:spPr>
                  <p:txBody>
                    <a:bodyPr wrap="none" rtlCol="0">
                      <a:spAutoFit/>
                    </a:bodyPr>
                    <a:lstStyle/>
                    <a:p>
                      <a:r>
                        <a:rPr lang="en-US" sz="2800" dirty="0">
                          <a:solidFill>
                            <a:srgbClr val="545454"/>
                          </a:solidFill>
                          <a:latin typeface="Arial" panose="020B0604020202020204" pitchFamily="34" charset="0"/>
                          <a:cs typeface="Arial" panose="020B0604020202020204" pitchFamily="34" charset="0"/>
                        </a:rPr>
                        <a:t>5</a:t>
                      </a:r>
                      <a:r>
                        <a:rPr lang="en-US" sz="2800" dirty="0" smtClean="0">
                          <a:solidFill>
                            <a:srgbClr val="545454"/>
                          </a:solidFill>
                          <a:latin typeface="Arial" panose="020B0604020202020204" pitchFamily="34" charset="0"/>
                          <a:cs typeface="Arial" panose="020B0604020202020204" pitchFamily="34" charset="0"/>
                        </a:rPr>
                        <a:t>0</a:t>
                      </a:r>
                      <a:r>
                        <a:rPr lang="en-US" dirty="0" smtClean="0">
                          <a:solidFill>
                            <a:srgbClr val="545454"/>
                          </a:solidFill>
                          <a:latin typeface="Arial" panose="020B0604020202020204" pitchFamily="34" charset="0"/>
                          <a:cs typeface="Arial" panose="020B0604020202020204" pitchFamily="34" charset="0"/>
                        </a:rPr>
                        <a:t>%</a:t>
                      </a:r>
                      <a:endParaRPr lang="en-US" dirty="0">
                        <a:solidFill>
                          <a:srgbClr val="545454"/>
                        </a:solidFill>
                        <a:latin typeface="Arial" panose="020B0604020202020204" pitchFamily="34" charset="0"/>
                        <a:cs typeface="Arial" panose="020B0604020202020204" pitchFamily="34" charset="0"/>
                      </a:endParaRPr>
                    </a:p>
                  </p:txBody>
                </p:sp>
              </p:grpSp>
              <p:sp>
                <p:nvSpPr>
                  <p:cNvPr id="13" name="TextBox 12"/>
                  <p:cNvSpPr txBox="1"/>
                  <p:nvPr/>
                </p:nvSpPr>
                <p:spPr>
                  <a:xfrm>
                    <a:off x="8511049" y="3440380"/>
                    <a:ext cx="2198702" cy="970058"/>
                  </a:xfrm>
                  <a:prstGeom prst="rect">
                    <a:avLst/>
                  </a:prstGeom>
                  <a:noFill/>
                </p:spPr>
                <p:txBody>
                  <a:bodyPr wrap="square" rtlCol="0">
                    <a:spAutoFit/>
                  </a:bodyPr>
                  <a:lstStyle/>
                  <a:p>
                    <a:pPr algn="ctr"/>
                    <a:r>
                      <a:rPr lang="en-US" sz="1600" dirty="0" smtClean="0">
                        <a:solidFill>
                          <a:schemeClr val="bg1">
                            <a:lumMod val="50000"/>
                          </a:schemeClr>
                        </a:solidFill>
                        <a:latin typeface="Arial" panose="020B0604020202020204" pitchFamily="34" charset="0"/>
                        <a:cs typeface="Arial" panose="020B0604020202020204" pitchFamily="34" charset="0"/>
                      </a:rPr>
                      <a:t>50% </a:t>
                    </a:r>
                    <a:r>
                      <a:rPr lang="en-US" sz="1600" dirty="0">
                        <a:solidFill>
                          <a:schemeClr val="bg1">
                            <a:lumMod val="50000"/>
                          </a:schemeClr>
                        </a:solidFill>
                        <a:latin typeface="Arial" panose="020B0604020202020204" pitchFamily="34" charset="0"/>
                        <a:cs typeface="Arial" panose="020B0604020202020204" pitchFamily="34" charset="0"/>
                      </a:rPr>
                      <a:t>of companies do not have a stated Business Intelligence/ Analytics Strategy.</a:t>
                    </a:r>
                  </a:p>
                </p:txBody>
              </p:sp>
              <p:cxnSp>
                <p:nvCxnSpPr>
                  <p:cNvPr id="14" name="Straight Connector 13"/>
                  <p:cNvCxnSpPr/>
                  <p:nvPr/>
                </p:nvCxnSpPr>
                <p:spPr>
                  <a:xfrm rot="16200000">
                    <a:off x="9610400" y="2048701"/>
                    <a:ext cx="0" cy="2751321"/>
                  </a:xfrm>
                  <a:prstGeom prst="line">
                    <a:avLst/>
                  </a:prstGeom>
                  <a:noFill/>
                  <a:ln w="6350" cap="flat" cmpd="sng" algn="ctr">
                    <a:gradFill flip="none" rotWithShape="1">
                      <a:gsLst>
                        <a:gs pos="0">
                          <a:sysClr val="window" lastClr="FFFFFF"/>
                        </a:gs>
                        <a:gs pos="38000">
                          <a:schemeClr val="bg1">
                            <a:lumMod val="75000"/>
                          </a:schemeClr>
                        </a:gs>
                        <a:gs pos="70000">
                          <a:schemeClr val="bg1">
                            <a:lumMod val="65000"/>
                          </a:schemeClr>
                        </a:gs>
                        <a:gs pos="100000">
                          <a:sysClr val="window" lastClr="FFFFFF"/>
                        </a:gs>
                      </a:gsLst>
                      <a:lin ang="5400000" scaled="1"/>
                      <a:tileRect/>
                    </a:gradFill>
                    <a:prstDash val="solid"/>
                    <a:miter lim="800000"/>
                  </a:ln>
                  <a:effectLst/>
                </p:spPr>
              </p:cxnSp>
            </p:grpSp>
          </p:grpSp>
        </p:grpSp>
      </p:grpSp>
      <p:sp>
        <p:nvSpPr>
          <p:cNvPr id="35" name="Slide Number Placeholder 34"/>
          <p:cNvSpPr>
            <a:spLocks noGrp="1"/>
          </p:cNvSpPr>
          <p:nvPr>
            <p:ph type="sldNum" sz="quarter" idx="12"/>
          </p:nvPr>
        </p:nvSpPr>
        <p:spPr/>
        <p:txBody>
          <a:bodyPr/>
          <a:lstStyle/>
          <a:p>
            <a:fld id="{C40A143F-3ECB-46BA-B2C6-047D3D9A6B24}" type="slidenum">
              <a:rPr lang="en-US" smtClean="0"/>
              <a:t>22</a:t>
            </a:fld>
            <a:endParaRPr lang="en-US"/>
          </a:p>
        </p:txBody>
      </p:sp>
    </p:spTree>
    <p:extLst>
      <p:ext uri="{BB962C8B-B14F-4D97-AF65-F5344CB8AC3E}">
        <p14:creationId xmlns:p14="http://schemas.microsoft.com/office/powerpoint/2010/main" val="41068739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Opportunities and Challenges</a:t>
            </a:r>
          </a:p>
        </p:txBody>
      </p:sp>
      <p:sp>
        <p:nvSpPr>
          <p:cNvPr id="41" name="Slide Number Placeholder 40"/>
          <p:cNvSpPr>
            <a:spLocks noGrp="1"/>
          </p:cNvSpPr>
          <p:nvPr>
            <p:ph type="sldNum" sz="quarter" idx="12"/>
          </p:nvPr>
        </p:nvSpPr>
        <p:spPr/>
        <p:txBody>
          <a:bodyPr/>
          <a:lstStyle/>
          <a:p>
            <a:fld id="{C40A143F-3ECB-46BA-B2C6-047D3D9A6B24}" type="slidenum">
              <a:rPr lang="en-US" smtClean="0"/>
              <a:t>23</a:t>
            </a:fld>
            <a:endParaRPr lang="en-US"/>
          </a:p>
        </p:txBody>
      </p:sp>
      <p:grpSp>
        <p:nvGrpSpPr>
          <p:cNvPr id="53" name="Group 52"/>
          <p:cNvGrpSpPr/>
          <p:nvPr/>
        </p:nvGrpSpPr>
        <p:grpSpPr>
          <a:xfrm>
            <a:off x="1713868" y="892823"/>
            <a:ext cx="9043779" cy="5102516"/>
            <a:chOff x="1724487" y="892823"/>
            <a:chExt cx="9043779" cy="5102516"/>
          </a:xfrm>
        </p:grpSpPr>
        <p:grpSp>
          <p:nvGrpSpPr>
            <p:cNvPr id="6" name="Group 5"/>
            <p:cNvGrpSpPr/>
            <p:nvPr/>
          </p:nvGrpSpPr>
          <p:grpSpPr>
            <a:xfrm>
              <a:off x="1724487" y="892823"/>
              <a:ext cx="1846028" cy="5102516"/>
              <a:chOff x="1793859" y="1238762"/>
              <a:chExt cx="1707283" cy="4719020"/>
            </a:xfrm>
          </p:grpSpPr>
          <p:grpSp>
            <p:nvGrpSpPr>
              <p:cNvPr id="7" name="Group 6"/>
              <p:cNvGrpSpPr/>
              <p:nvPr/>
            </p:nvGrpSpPr>
            <p:grpSpPr>
              <a:xfrm>
                <a:off x="1793859" y="1238762"/>
                <a:ext cx="1707283" cy="4719020"/>
                <a:chOff x="1793859" y="1238762"/>
                <a:chExt cx="1707283" cy="4719020"/>
              </a:xfrm>
            </p:grpSpPr>
            <p:grpSp>
              <p:nvGrpSpPr>
                <p:cNvPr id="9" name="Group 8"/>
                <p:cNvGrpSpPr/>
                <p:nvPr/>
              </p:nvGrpSpPr>
              <p:grpSpPr>
                <a:xfrm>
                  <a:off x="1793859" y="5800134"/>
                  <a:ext cx="1707283" cy="157648"/>
                  <a:chOff x="1793859" y="5800134"/>
                  <a:chExt cx="1707283" cy="157648"/>
                </a:xfrm>
              </p:grpSpPr>
              <p:sp>
                <p:nvSpPr>
                  <p:cNvPr id="24" name="Oval 23"/>
                  <p:cNvSpPr/>
                  <p:nvPr/>
                </p:nvSpPr>
                <p:spPr>
                  <a:xfrm>
                    <a:off x="1793859" y="5800134"/>
                    <a:ext cx="878240" cy="157648"/>
                  </a:xfrm>
                  <a:prstGeom prst="ellipse">
                    <a:avLst/>
                  </a:prstGeom>
                  <a:gradFill flip="none" rotWithShape="1">
                    <a:gsLst>
                      <a:gs pos="100000">
                        <a:schemeClr val="bg1">
                          <a:alpha val="0"/>
                        </a:schemeClr>
                      </a:gs>
                      <a:gs pos="13000">
                        <a:schemeClr val="bg1">
                          <a:lumMod val="6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25" name="Oval 24"/>
                  <p:cNvSpPr/>
                  <p:nvPr/>
                </p:nvSpPr>
                <p:spPr>
                  <a:xfrm>
                    <a:off x="2622902" y="5800134"/>
                    <a:ext cx="878240" cy="157648"/>
                  </a:xfrm>
                  <a:prstGeom prst="ellipse">
                    <a:avLst/>
                  </a:prstGeom>
                  <a:gradFill flip="none" rotWithShape="1">
                    <a:gsLst>
                      <a:gs pos="100000">
                        <a:schemeClr val="bg1">
                          <a:alpha val="0"/>
                        </a:schemeClr>
                      </a:gs>
                      <a:gs pos="13000">
                        <a:schemeClr val="bg1">
                          <a:lumMod val="6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10" name="Group 9"/>
                <p:cNvGrpSpPr/>
                <p:nvPr/>
              </p:nvGrpSpPr>
              <p:grpSpPr>
                <a:xfrm>
                  <a:off x="2250798" y="1238762"/>
                  <a:ext cx="1134205" cy="4648341"/>
                  <a:chOff x="2469502" y="1238762"/>
                  <a:chExt cx="1134205" cy="4648341"/>
                </a:xfrm>
              </p:grpSpPr>
              <p:sp>
                <p:nvSpPr>
                  <p:cNvPr id="11" name="Freeform 10"/>
                  <p:cNvSpPr/>
                  <p:nvPr/>
                </p:nvSpPr>
                <p:spPr>
                  <a:xfrm rot="300000">
                    <a:off x="2625847" y="1238762"/>
                    <a:ext cx="911341" cy="4642869"/>
                  </a:xfrm>
                  <a:custGeom>
                    <a:avLst/>
                    <a:gdLst>
                      <a:gd name="connsiteX0" fmla="*/ 116775 w 911341"/>
                      <a:gd name="connsiteY0" fmla="*/ 3757340 h 4642869"/>
                      <a:gd name="connsiteX1" fmla="*/ 116775 w 911341"/>
                      <a:gd name="connsiteY1" fmla="*/ 4128270 h 4642869"/>
                      <a:gd name="connsiteX2" fmla="*/ 790524 w 911341"/>
                      <a:gd name="connsiteY2" fmla="*/ 4081157 h 4642869"/>
                      <a:gd name="connsiteX3" fmla="*/ 784057 w 911341"/>
                      <a:gd name="connsiteY3" fmla="*/ 3710679 h 4642869"/>
                      <a:gd name="connsiteX4" fmla="*/ 116775 w 911341"/>
                      <a:gd name="connsiteY4" fmla="*/ 3273757 h 4642869"/>
                      <a:gd name="connsiteX5" fmla="*/ 116775 w 911341"/>
                      <a:gd name="connsiteY5" fmla="*/ 3644934 h 4642869"/>
                      <a:gd name="connsiteX6" fmla="*/ 782098 w 911341"/>
                      <a:gd name="connsiteY6" fmla="*/ 3598410 h 4642869"/>
                      <a:gd name="connsiteX7" fmla="*/ 775627 w 911341"/>
                      <a:gd name="connsiteY7" fmla="*/ 3227686 h 4642869"/>
                      <a:gd name="connsiteX8" fmla="*/ 116775 w 911341"/>
                      <a:gd name="connsiteY8" fmla="*/ 2769945 h 4642869"/>
                      <a:gd name="connsiteX9" fmla="*/ 116775 w 911341"/>
                      <a:gd name="connsiteY9" fmla="*/ 3161351 h 4642869"/>
                      <a:gd name="connsiteX10" fmla="*/ 773667 w 911341"/>
                      <a:gd name="connsiteY10" fmla="*/ 3115418 h 4642869"/>
                      <a:gd name="connsiteX11" fmla="*/ 766843 w 911341"/>
                      <a:gd name="connsiteY11" fmla="*/ 2724488 h 4642869"/>
                      <a:gd name="connsiteX12" fmla="*/ 116775 w 911341"/>
                      <a:gd name="connsiteY12" fmla="*/ 2306819 h 4642869"/>
                      <a:gd name="connsiteX13" fmla="*/ 116775 w 911341"/>
                      <a:gd name="connsiteY13" fmla="*/ 2657540 h 4642869"/>
                      <a:gd name="connsiteX14" fmla="*/ 764883 w 911341"/>
                      <a:gd name="connsiteY14" fmla="*/ 2612219 h 4642869"/>
                      <a:gd name="connsiteX15" fmla="*/ 758769 w 911341"/>
                      <a:gd name="connsiteY15" fmla="*/ 2261926 h 4642869"/>
                      <a:gd name="connsiteX16" fmla="*/ 116775 w 911341"/>
                      <a:gd name="connsiteY16" fmla="*/ 1822806 h 4642869"/>
                      <a:gd name="connsiteX17" fmla="*/ 116775 w 911341"/>
                      <a:gd name="connsiteY17" fmla="*/ 2194413 h 4642869"/>
                      <a:gd name="connsiteX18" fmla="*/ 756810 w 911341"/>
                      <a:gd name="connsiteY18" fmla="*/ 2149658 h 4642869"/>
                      <a:gd name="connsiteX19" fmla="*/ 750331 w 911341"/>
                      <a:gd name="connsiteY19" fmla="*/ 1778503 h 4642869"/>
                      <a:gd name="connsiteX20" fmla="*/ 116775 w 911341"/>
                      <a:gd name="connsiteY20" fmla="*/ 1339446 h 4642869"/>
                      <a:gd name="connsiteX21" fmla="*/ 116775 w 911341"/>
                      <a:gd name="connsiteY21" fmla="*/ 1710400 h 4642869"/>
                      <a:gd name="connsiteX22" fmla="*/ 748371 w 911341"/>
                      <a:gd name="connsiteY22" fmla="*/ 1666234 h 4642869"/>
                      <a:gd name="connsiteX23" fmla="*/ 741904 w 911341"/>
                      <a:gd name="connsiteY23" fmla="*/ 1295733 h 4642869"/>
                      <a:gd name="connsiteX24" fmla="*/ 116775 w 911341"/>
                      <a:gd name="connsiteY24" fmla="*/ 856086 h 4642869"/>
                      <a:gd name="connsiteX25" fmla="*/ 116775 w 911341"/>
                      <a:gd name="connsiteY25" fmla="*/ 1227041 h 4642869"/>
                      <a:gd name="connsiteX26" fmla="*/ 739945 w 911341"/>
                      <a:gd name="connsiteY26" fmla="*/ 1183464 h 4642869"/>
                      <a:gd name="connsiteX27" fmla="*/ 733477 w 911341"/>
                      <a:gd name="connsiteY27" fmla="*/ 812962 h 4642869"/>
                      <a:gd name="connsiteX28" fmla="*/ 116775 w 911341"/>
                      <a:gd name="connsiteY28" fmla="*/ 372509 h 4642869"/>
                      <a:gd name="connsiteX29" fmla="*/ 116775 w 911341"/>
                      <a:gd name="connsiteY29" fmla="*/ 743680 h 4642869"/>
                      <a:gd name="connsiteX30" fmla="*/ 731518 w 911341"/>
                      <a:gd name="connsiteY30" fmla="*/ 700693 h 4642869"/>
                      <a:gd name="connsiteX31" fmla="*/ 725047 w 911341"/>
                      <a:gd name="connsiteY31" fmla="*/ 329974 h 4642869"/>
                      <a:gd name="connsiteX32" fmla="*/ 23332 w 911341"/>
                      <a:gd name="connsiteY32" fmla="*/ 45494 h 4642869"/>
                      <a:gd name="connsiteX33" fmla="*/ 98086 w 911341"/>
                      <a:gd name="connsiteY33" fmla="*/ 45495 h 4642869"/>
                      <a:gd name="connsiteX34" fmla="*/ 116775 w 911341"/>
                      <a:gd name="connsiteY34" fmla="*/ 64184 h 4642869"/>
                      <a:gd name="connsiteX35" fmla="*/ 116775 w 911341"/>
                      <a:gd name="connsiteY35" fmla="*/ 260103 h 4642869"/>
                      <a:gd name="connsiteX36" fmla="*/ 723087 w 911341"/>
                      <a:gd name="connsiteY36" fmla="*/ 217705 h 4642869"/>
                      <a:gd name="connsiteX37" fmla="*/ 719642 w 911341"/>
                      <a:gd name="connsiteY37" fmla="*/ 20319 h 4642869"/>
                      <a:gd name="connsiteX38" fmla="*/ 738002 w 911341"/>
                      <a:gd name="connsiteY38" fmla="*/ 1306 h 4642869"/>
                      <a:gd name="connsiteX39" fmla="*/ 812744 w 911341"/>
                      <a:gd name="connsiteY39" fmla="*/ 2 h 4642869"/>
                      <a:gd name="connsiteX40" fmla="*/ 831757 w 911341"/>
                      <a:gd name="connsiteY40" fmla="*/ 18362 h 4642869"/>
                      <a:gd name="connsiteX41" fmla="*/ 911339 w 911341"/>
                      <a:gd name="connsiteY41" fmla="*/ 4577664 h 4642869"/>
                      <a:gd name="connsiteX42" fmla="*/ 892979 w 911341"/>
                      <a:gd name="connsiteY42" fmla="*/ 4596677 h 4642869"/>
                      <a:gd name="connsiteX43" fmla="*/ 818237 w 911341"/>
                      <a:gd name="connsiteY43" fmla="*/ 4597981 h 4642869"/>
                      <a:gd name="connsiteX44" fmla="*/ 799225 w 911341"/>
                      <a:gd name="connsiteY44" fmla="*/ 4579621 h 4642869"/>
                      <a:gd name="connsiteX45" fmla="*/ 792484 w 911341"/>
                      <a:gd name="connsiteY45" fmla="*/ 4193426 h 4642869"/>
                      <a:gd name="connsiteX46" fmla="*/ 116775 w 911341"/>
                      <a:gd name="connsiteY46" fmla="*/ 4240676 h 4642869"/>
                      <a:gd name="connsiteX47" fmla="*/ 116775 w 911341"/>
                      <a:gd name="connsiteY47" fmla="*/ 4624180 h 4642869"/>
                      <a:gd name="connsiteX48" fmla="*/ 98086 w 911341"/>
                      <a:gd name="connsiteY48" fmla="*/ 4642869 h 4642869"/>
                      <a:gd name="connsiteX49" fmla="*/ 23332 w 911341"/>
                      <a:gd name="connsiteY49" fmla="*/ 4642869 h 4642869"/>
                      <a:gd name="connsiteX50" fmla="*/ 4643 w 911341"/>
                      <a:gd name="connsiteY50" fmla="*/ 4624180 h 4642869"/>
                      <a:gd name="connsiteX51" fmla="*/ 4643 w 911341"/>
                      <a:gd name="connsiteY51" fmla="*/ 2251737 h 4642869"/>
                      <a:gd name="connsiteX52" fmla="*/ 2503 w 911341"/>
                      <a:gd name="connsiteY52" fmla="*/ 2221139 h 4642869"/>
                      <a:gd name="connsiteX53" fmla="*/ 4643 w 911341"/>
                      <a:gd name="connsiteY53" fmla="*/ 2214744 h 4642869"/>
                      <a:gd name="connsiteX54" fmla="*/ 4643 w 911341"/>
                      <a:gd name="connsiteY54" fmla="*/ 827495 h 4642869"/>
                      <a:gd name="connsiteX55" fmla="*/ 660 w 911341"/>
                      <a:gd name="connsiteY55" fmla="*/ 770534 h 4642869"/>
                      <a:gd name="connsiteX56" fmla="*/ 4643 w 911341"/>
                      <a:gd name="connsiteY56" fmla="*/ 758630 h 4642869"/>
                      <a:gd name="connsiteX57" fmla="*/ 4643 w 911341"/>
                      <a:gd name="connsiteY57" fmla="*/ 352742 h 4642869"/>
                      <a:gd name="connsiteX58" fmla="*/ 46 w 911341"/>
                      <a:gd name="connsiteY58" fmla="*/ 287000 h 4642869"/>
                      <a:gd name="connsiteX59" fmla="*/ 4585 w 911341"/>
                      <a:gd name="connsiteY59" fmla="*/ 273435 h 4642869"/>
                      <a:gd name="connsiteX60" fmla="*/ 4643 w 911341"/>
                      <a:gd name="connsiteY60" fmla="*/ 273406 h 4642869"/>
                      <a:gd name="connsiteX61" fmla="*/ 4643 w 911341"/>
                      <a:gd name="connsiteY61" fmla="*/ 64183 h 4642869"/>
                      <a:gd name="connsiteX62" fmla="*/ 23332 w 911341"/>
                      <a:gd name="connsiteY62" fmla="*/ 45494 h 464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911341" h="4642869">
                        <a:moveTo>
                          <a:pt x="116775" y="3757340"/>
                        </a:moveTo>
                        <a:lnTo>
                          <a:pt x="116775" y="4128270"/>
                        </a:lnTo>
                        <a:lnTo>
                          <a:pt x="790524" y="4081157"/>
                        </a:lnTo>
                        <a:lnTo>
                          <a:pt x="784057" y="3710679"/>
                        </a:lnTo>
                        <a:close/>
                        <a:moveTo>
                          <a:pt x="116775" y="3273757"/>
                        </a:moveTo>
                        <a:lnTo>
                          <a:pt x="116775" y="3644934"/>
                        </a:lnTo>
                        <a:lnTo>
                          <a:pt x="782098" y="3598410"/>
                        </a:lnTo>
                        <a:lnTo>
                          <a:pt x="775627" y="3227686"/>
                        </a:lnTo>
                        <a:close/>
                        <a:moveTo>
                          <a:pt x="116775" y="2769945"/>
                        </a:moveTo>
                        <a:lnTo>
                          <a:pt x="116775" y="3161351"/>
                        </a:lnTo>
                        <a:lnTo>
                          <a:pt x="773667" y="3115418"/>
                        </a:lnTo>
                        <a:lnTo>
                          <a:pt x="766843" y="2724488"/>
                        </a:lnTo>
                        <a:close/>
                        <a:moveTo>
                          <a:pt x="116775" y="2306819"/>
                        </a:moveTo>
                        <a:lnTo>
                          <a:pt x="116775" y="2657540"/>
                        </a:lnTo>
                        <a:lnTo>
                          <a:pt x="764883" y="2612219"/>
                        </a:lnTo>
                        <a:lnTo>
                          <a:pt x="758769" y="2261926"/>
                        </a:lnTo>
                        <a:close/>
                        <a:moveTo>
                          <a:pt x="116775" y="1822806"/>
                        </a:moveTo>
                        <a:lnTo>
                          <a:pt x="116775" y="2194413"/>
                        </a:lnTo>
                        <a:lnTo>
                          <a:pt x="756810" y="2149658"/>
                        </a:lnTo>
                        <a:lnTo>
                          <a:pt x="750331" y="1778503"/>
                        </a:lnTo>
                        <a:close/>
                        <a:moveTo>
                          <a:pt x="116775" y="1339446"/>
                        </a:moveTo>
                        <a:lnTo>
                          <a:pt x="116775" y="1710400"/>
                        </a:lnTo>
                        <a:lnTo>
                          <a:pt x="748371" y="1666234"/>
                        </a:lnTo>
                        <a:lnTo>
                          <a:pt x="741904" y="1295733"/>
                        </a:lnTo>
                        <a:close/>
                        <a:moveTo>
                          <a:pt x="116775" y="856086"/>
                        </a:moveTo>
                        <a:lnTo>
                          <a:pt x="116775" y="1227041"/>
                        </a:lnTo>
                        <a:lnTo>
                          <a:pt x="739945" y="1183464"/>
                        </a:lnTo>
                        <a:lnTo>
                          <a:pt x="733477" y="812962"/>
                        </a:lnTo>
                        <a:close/>
                        <a:moveTo>
                          <a:pt x="116775" y="372509"/>
                        </a:moveTo>
                        <a:lnTo>
                          <a:pt x="116775" y="743680"/>
                        </a:lnTo>
                        <a:lnTo>
                          <a:pt x="731518" y="700693"/>
                        </a:lnTo>
                        <a:lnTo>
                          <a:pt x="725047" y="329974"/>
                        </a:lnTo>
                        <a:close/>
                        <a:moveTo>
                          <a:pt x="23332" y="45494"/>
                        </a:moveTo>
                        <a:lnTo>
                          <a:pt x="98086" y="45495"/>
                        </a:lnTo>
                        <a:cubicBezTo>
                          <a:pt x="108408" y="45495"/>
                          <a:pt x="116775" y="53861"/>
                          <a:pt x="116775" y="64184"/>
                        </a:cubicBezTo>
                        <a:lnTo>
                          <a:pt x="116775" y="260103"/>
                        </a:lnTo>
                        <a:lnTo>
                          <a:pt x="723087" y="217705"/>
                        </a:lnTo>
                        <a:lnTo>
                          <a:pt x="719642" y="20319"/>
                        </a:lnTo>
                        <a:cubicBezTo>
                          <a:pt x="719462" y="9998"/>
                          <a:pt x="727681" y="1487"/>
                          <a:pt x="738002" y="1306"/>
                        </a:cubicBezTo>
                        <a:lnTo>
                          <a:pt x="812744" y="2"/>
                        </a:lnTo>
                        <a:cubicBezTo>
                          <a:pt x="823065" y="-179"/>
                          <a:pt x="831576" y="8041"/>
                          <a:pt x="831757" y="18362"/>
                        </a:cubicBezTo>
                        <a:lnTo>
                          <a:pt x="911339" y="4577664"/>
                        </a:lnTo>
                        <a:cubicBezTo>
                          <a:pt x="911520" y="4587985"/>
                          <a:pt x="903300" y="4596496"/>
                          <a:pt x="892979" y="4596677"/>
                        </a:cubicBezTo>
                        <a:lnTo>
                          <a:pt x="818237" y="4597981"/>
                        </a:lnTo>
                        <a:cubicBezTo>
                          <a:pt x="807916" y="4598161"/>
                          <a:pt x="799405" y="4589941"/>
                          <a:pt x="799225" y="4579621"/>
                        </a:cubicBezTo>
                        <a:lnTo>
                          <a:pt x="792484" y="4193426"/>
                        </a:lnTo>
                        <a:lnTo>
                          <a:pt x="116775" y="4240676"/>
                        </a:lnTo>
                        <a:lnTo>
                          <a:pt x="116775" y="4624180"/>
                        </a:lnTo>
                        <a:cubicBezTo>
                          <a:pt x="116775" y="4634502"/>
                          <a:pt x="108408" y="4642869"/>
                          <a:pt x="98086" y="4642869"/>
                        </a:cubicBezTo>
                        <a:lnTo>
                          <a:pt x="23332" y="4642869"/>
                        </a:lnTo>
                        <a:cubicBezTo>
                          <a:pt x="13010" y="4642869"/>
                          <a:pt x="4643" y="4634502"/>
                          <a:pt x="4643" y="4624180"/>
                        </a:cubicBezTo>
                        <a:lnTo>
                          <a:pt x="4643" y="2251737"/>
                        </a:lnTo>
                        <a:lnTo>
                          <a:pt x="2503" y="2221139"/>
                        </a:lnTo>
                        <a:lnTo>
                          <a:pt x="4643" y="2214744"/>
                        </a:lnTo>
                        <a:lnTo>
                          <a:pt x="4643" y="827495"/>
                        </a:lnTo>
                        <a:lnTo>
                          <a:pt x="660" y="770534"/>
                        </a:lnTo>
                        <a:lnTo>
                          <a:pt x="4643" y="758630"/>
                        </a:lnTo>
                        <a:lnTo>
                          <a:pt x="4643" y="352742"/>
                        </a:lnTo>
                        <a:lnTo>
                          <a:pt x="46" y="287000"/>
                        </a:lnTo>
                        <a:cubicBezTo>
                          <a:pt x="-314" y="281852"/>
                          <a:pt x="1447" y="277045"/>
                          <a:pt x="4585" y="273435"/>
                        </a:cubicBezTo>
                        <a:lnTo>
                          <a:pt x="4643" y="273406"/>
                        </a:lnTo>
                        <a:lnTo>
                          <a:pt x="4643" y="64183"/>
                        </a:lnTo>
                        <a:cubicBezTo>
                          <a:pt x="4643" y="53861"/>
                          <a:pt x="13010" y="45495"/>
                          <a:pt x="23332" y="45494"/>
                        </a:cubicBez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nvGrpSpPr>
                  <p:cNvPr id="12" name="Group 11"/>
                  <p:cNvGrpSpPr/>
                  <p:nvPr/>
                </p:nvGrpSpPr>
                <p:grpSpPr>
                  <a:xfrm>
                    <a:off x="2469502" y="1268963"/>
                    <a:ext cx="1134205" cy="4618140"/>
                    <a:chOff x="2469502" y="1268963"/>
                    <a:chExt cx="1134205" cy="4618140"/>
                  </a:xfrm>
                </p:grpSpPr>
                <p:sp>
                  <p:nvSpPr>
                    <p:cNvPr id="13" name="Rounded Rectangle 12"/>
                    <p:cNvSpPr/>
                    <p:nvPr/>
                  </p:nvSpPr>
                  <p:spPr>
                    <a:xfrm rot="300000">
                      <a:off x="2602617" y="1268963"/>
                      <a:ext cx="112132" cy="4597375"/>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4" name="Rounded Rectangle 13"/>
                    <p:cNvSpPr/>
                    <p:nvPr/>
                  </p:nvSpPr>
                  <p:spPr>
                    <a:xfrm rot="240000">
                      <a:off x="3358465" y="1289728"/>
                      <a:ext cx="112132" cy="4597375"/>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5" name="Rounded Rectangle 14"/>
                    <p:cNvSpPr/>
                    <p:nvPr/>
                  </p:nvSpPr>
                  <p:spPr>
                    <a:xfrm rot="16260000">
                      <a:off x="3134203" y="1144158"/>
                      <a:ext cx="112132" cy="826877"/>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6" name="Rounded Rectangle 15"/>
                    <p:cNvSpPr/>
                    <p:nvPr/>
                  </p:nvSpPr>
                  <p:spPr>
                    <a:xfrm rot="16260000">
                      <a:off x="3092672" y="1625906"/>
                      <a:ext cx="112132" cy="826877"/>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7" name="Rounded Rectangle 16"/>
                    <p:cNvSpPr/>
                    <p:nvPr/>
                  </p:nvSpPr>
                  <p:spPr>
                    <a:xfrm rot="16260000">
                      <a:off x="3063601" y="2107655"/>
                      <a:ext cx="112132" cy="826877"/>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8" name="Rounded Rectangle 17"/>
                    <p:cNvSpPr/>
                    <p:nvPr/>
                  </p:nvSpPr>
                  <p:spPr>
                    <a:xfrm rot="16260000">
                      <a:off x="3034530" y="2589403"/>
                      <a:ext cx="112132" cy="826877"/>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9" name="Rounded Rectangle 18"/>
                    <p:cNvSpPr/>
                    <p:nvPr/>
                  </p:nvSpPr>
                  <p:spPr>
                    <a:xfrm rot="16260000">
                      <a:off x="2968080" y="3071151"/>
                      <a:ext cx="112132" cy="826877"/>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0" name="Rounded Rectangle 19"/>
                    <p:cNvSpPr/>
                    <p:nvPr/>
                  </p:nvSpPr>
                  <p:spPr>
                    <a:xfrm rot="16260000">
                      <a:off x="2939010" y="3532712"/>
                      <a:ext cx="112132" cy="826877"/>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1" name="Rounded Rectangle 20"/>
                    <p:cNvSpPr/>
                    <p:nvPr/>
                  </p:nvSpPr>
                  <p:spPr>
                    <a:xfrm rot="16260000">
                      <a:off x="2897476" y="4034649"/>
                      <a:ext cx="112132" cy="826876"/>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2" name="Rounded Rectangle 21"/>
                    <p:cNvSpPr/>
                    <p:nvPr/>
                  </p:nvSpPr>
                  <p:spPr>
                    <a:xfrm rot="16260000">
                      <a:off x="2855946" y="4516402"/>
                      <a:ext cx="112132" cy="826876"/>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3" name="Rounded Rectangle 22"/>
                    <p:cNvSpPr/>
                    <p:nvPr/>
                  </p:nvSpPr>
                  <p:spPr>
                    <a:xfrm rot="16260000">
                      <a:off x="2826874" y="4998127"/>
                      <a:ext cx="112132" cy="826876"/>
                    </a:xfrm>
                    <a:prstGeom prst="round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sp>
            <p:nvSpPr>
              <p:cNvPr id="8" name="Freeform 7"/>
              <p:cNvSpPr/>
              <p:nvPr/>
            </p:nvSpPr>
            <p:spPr>
              <a:xfrm>
                <a:off x="2484907" y="3029421"/>
                <a:ext cx="700502" cy="1828120"/>
              </a:xfrm>
              <a:custGeom>
                <a:avLst/>
                <a:gdLst>
                  <a:gd name="connsiteX0" fmla="*/ 325295 w 758542"/>
                  <a:gd name="connsiteY0" fmla="*/ 277575 h 1979592"/>
                  <a:gd name="connsiteX1" fmla="*/ 474877 w 758542"/>
                  <a:gd name="connsiteY1" fmla="*/ 427157 h 1979592"/>
                  <a:gd name="connsiteX2" fmla="*/ 325295 w 758542"/>
                  <a:gd name="connsiteY2" fmla="*/ 576739 h 1979592"/>
                  <a:gd name="connsiteX3" fmla="*/ 175713 w 758542"/>
                  <a:gd name="connsiteY3" fmla="*/ 427157 h 1979592"/>
                  <a:gd name="connsiteX4" fmla="*/ 325295 w 758542"/>
                  <a:gd name="connsiteY4" fmla="*/ 277575 h 1979592"/>
                  <a:gd name="connsiteX5" fmla="*/ 84036 w 758542"/>
                  <a:gd name="connsiteY5" fmla="*/ 2 h 1979592"/>
                  <a:gd name="connsiteX6" fmla="*/ 155418 w 758542"/>
                  <a:gd name="connsiteY6" fmla="*/ 77711 h 1979592"/>
                  <a:gd name="connsiteX7" fmla="*/ 122889 w 758542"/>
                  <a:gd name="connsiteY7" fmla="*/ 153612 h 1979592"/>
                  <a:gd name="connsiteX8" fmla="*/ 130116 w 758542"/>
                  <a:gd name="connsiteY8" fmla="*/ 366859 h 1979592"/>
                  <a:gd name="connsiteX9" fmla="*/ 336136 w 758542"/>
                  <a:gd name="connsiteY9" fmla="*/ 634320 h 1979592"/>
                  <a:gd name="connsiteX10" fmla="*/ 538544 w 758542"/>
                  <a:gd name="connsiteY10" fmla="*/ 753596 h 1979592"/>
                  <a:gd name="connsiteX11" fmla="*/ 643362 w 758542"/>
                  <a:gd name="connsiteY11" fmla="*/ 901785 h 1979592"/>
                  <a:gd name="connsiteX12" fmla="*/ 737333 w 758542"/>
                  <a:gd name="connsiteY12" fmla="*/ 945156 h 1979592"/>
                  <a:gd name="connsiteX13" fmla="*/ 710200 w 758542"/>
                  <a:gd name="connsiteY13" fmla="*/ 1040938 h 1979592"/>
                  <a:gd name="connsiteX14" fmla="*/ 522720 w 758542"/>
                  <a:gd name="connsiteY14" fmla="*/ 955648 h 1979592"/>
                  <a:gd name="connsiteX15" fmla="*/ 487942 w 758542"/>
                  <a:gd name="connsiteY15" fmla="*/ 962878 h 1979592"/>
                  <a:gd name="connsiteX16" fmla="*/ 476566 w 758542"/>
                  <a:gd name="connsiteY16" fmla="*/ 1147386 h 1979592"/>
                  <a:gd name="connsiteX17" fmla="*/ 537308 w 758542"/>
                  <a:gd name="connsiteY17" fmla="*/ 1381605 h 1979592"/>
                  <a:gd name="connsiteX18" fmla="*/ 523488 w 758542"/>
                  <a:gd name="connsiteY18" fmla="*/ 1459762 h 1979592"/>
                  <a:gd name="connsiteX19" fmla="*/ 363398 w 758542"/>
                  <a:gd name="connsiteY19" fmla="*/ 1405289 h 1979592"/>
                  <a:gd name="connsiteX20" fmla="*/ 264926 w 758542"/>
                  <a:gd name="connsiteY20" fmla="*/ 1267107 h 1979592"/>
                  <a:gd name="connsiteX21" fmla="*/ 234935 w 758542"/>
                  <a:gd name="connsiteY21" fmla="*/ 1490931 h 1979592"/>
                  <a:gd name="connsiteX22" fmla="*/ 175250 w 758542"/>
                  <a:gd name="connsiteY22" fmla="*/ 1905178 h 1979592"/>
                  <a:gd name="connsiteX23" fmla="*/ 77630 w 758542"/>
                  <a:gd name="connsiteY23" fmla="*/ 1978741 h 1979592"/>
                  <a:gd name="connsiteX24" fmla="*/ 4069 w 758542"/>
                  <a:gd name="connsiteY24" fmla="*/ 1881120 h 1979592"/>
                  <a:gd name="connsiteX25" fmla="*/ 112219 w 758542"/>
                  <a:gd name="connsiteY25" fmla="*/ 1111590 h 1979592"/>
                  <a:gd name="connsiteX26" fmla="*/ 90362 w 758542"/>
                  <a:gd name="connsiteY26" fmla="*/ 739137 h 1979592"/>
                  <a:gd name="connsiteX27" fmla="*/ 0 w 758542"/>
                  <a:gd name="connsiteY27" fmla="*/ 309029 h 1979592"/>
                  <a:gd name="connsiteX28" fmla="*/ 18075 w 758542"/>
                  <a:gd name="connsiteY28" fmla="*/ 84939 h 1979592"/>
                  <a:gd name="connsiteX29" fmla="*/ 84036 w 758542"/>
                  <a:gd name="connsiteY29" fmla="*/ 2 h 1979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58542" h="1979592">
                    <a:moveTo>
                      <a:pt x="325295" y="277575"/>
                    </a:moveTo>
                    <a:cubicBezTo>
                      <a:pt x="407907" y="277575"/>
                      <a:pt x="474877" y="344545"/>
                      <a:pt x="474877" y="427157"/>
                    </a:cubicBezTo>
                    <a:cubicBezTo>
                      <a:pt x="474877" y="509769"/>
                      <a:pt x="407907" y="576739"/>
                      <a:pt x="325295" y="576739"/>
                    </a:cubicBezTo>
                    <a:cubicBezTo>
                      <a:pt x="242683" y="576739"/>
                      <a:pt x="175713" y="509769"/>
                      <a:pt x="175713" y="427157"/>
                    </a:cubicBezTo>
                    <a:cubicBezTo>
                      <a:pt x="175713" y="344545"/>
                      <a:pt x="242683" y="277575"/>
                      <a:pt x="325295" y="277575"/>
                    </a:cubicBezTo>
                    <a:close/>
                    <a:moveTo>
                      <a:pt x="84036" y="2"/>
                    </a:moveTo>
                    <a:cubicBezTo>
                      <a:pt x="116867" y="-301"/>
                      <a:pt x="150599" y="26506"/>
                      <a:pt x="155418" y="77711"/>
                    </a:cubicBezTo>
                    <a:cubicBezTo>
                      <a:pt x="187947" y="106627"/>
                      <a:pt x="133733" y="128311"/>
                      <a:pt x="122889" y="153612"/>
                    </a:cubicBezTo>
                    <a:lnTo>
                      <a:pt x="130116" y="366859"/>
                    </a:lnTo>
                    <a:cubicBezTo>
                      <a:pt x="125297" y="554806"/>
                      <a:pt x="192766" y="616249"/>
                      <a:pt x="336136" y="634320"/>
                    </a:cubicBezTo>
                    <a:cubicBezTo>
                      <a:pt x="485529" y="649983"/>
                      <a:pt x="501194" y="665647"/>
                      <a:pt x="538544" y="753596"/>
                    </a:cubicBezTo>
                    <a:cubicBezTo>
                      <a:pt x="581916" y="840341"/>
                      <a:pt x="589146" y="872871"/>
                      <a:pt x="643362" y="901785"/>
                    </a:cubicBezTo>
                    <a:lnTo>
                      <a:pt x="737333" y="945156"/>
                    </a:lnTo>
                    <a:cubicBezTo>
                      <a:pt x="783703" y="977513"/>
                      <a:pt x="744537" y="1040335"/>
                      <a:pt x="710200" y="1040938"/>
                    </a:cubicBezTo>
                    <a:cubicBezTo>
                      <a:pt x="596806" y="1017479"/>
                      <a:pt x="560622" y="984125"/>
                      <a:pt x="522720" y="955648"/>
                    </a:cubicBezTo>
                    <a:cubicBezTo>
                      <a:pt x="500945" y="953505"/>
                      <a:pt x="501212" y="950494"/>
                      <a:pt x="487942" y="962878"/>
                    </a:cubicBezTo>
                    <a:cubicBezTo>
                      <a:pt x="481858" y="1023235"/>
                      <a:pt x="480931" y="1090465"/>
                      <a:pt x="476566" y="1147386"/>
                    </a:cubicBezTo>
                    <a:cubicBezTo>
                      <a:pt x="474251" y="1216431"/>
                      <a:pt x="533895" y="1302821"/>
                      <a:pt x="537308" y="1381605"/>
                    </a:cubicBezTo>
                    <a:cubicBezTo>
                      <a:pt x="528857" y="1437026"/>
                      <a:pt x="529683" y="1430534"/>
                      <a:pt x="523488" y="1459762"/>
                    </a:cubicBezTo>
                    <a:cubicBezTo>
                      <a:pt x="484598" y="1553736"/>
                      <a:pt x="320224" y="1504110"/>
                      <a:pt x="363398" y="1405289"/>
                    </a:cubicBezTo>
                    <a:cubicBezTo>
                      <a:pt x="413378" y="1302161"/>
                      <a:pt x="362157" y="1214007"/>
                      <a:pt x="264926" y="1267107"/>
                    </a:cubicBezTo>
                    <a:cubicBezTo>
                      <a:pt x="229629" y="1334488"/>
                      <a:pt x="244932" y="1416322"/>
                      <a:pt x="234935" y="1490931"/>
                    </a:cubicBezTo>
                    <a:cubicBezTo>
                      <a:pt x="200583" y="1603713"/>
                      <a:pt x="187917" y="1723723"/>
                      <a:pt x="175250" y="1905178"/>
                    </a:cubicBezTo>
                    <a:cubicBezTo>
                      <a:pt x="168607" y="1952449"/>
                      <a:pt x="124901" y="1985384"/>
                      <a:pt x="77630" y="1978741"/>
                    </a:cubicBezTo>
                    <a:cubicBezTo>
                      <a:pt x="30360" y="1972097"/>
                      <a:pt x="-2576" y="1928391"/>
                      <a:pt x="4069" y="1881120"/>
                    </a:cubicBezTo>
                    <a:lnTo>
                      <a:pt x="112219" y="1111590"/>
                    </a:lnTo>
                    <a:lnTo>
                      <a:pt x="90362" y="739137"/>
                    </a:lnTo>
                    <a:cubicBezTo>
                      <a:pt x="86746" y="610225"/>
                      <a:pt x="2" y="618661"/>
                      <a:pt x="0" y="309029"/>
                    </a:cubicBezTo>
                    <a:lnTo>
                      <a:pt x="18075" y="84939"/>
                    </a:lnTo>
                    <a:cubicBezTo>
                      <a:pt x="19280" y="27713"/>
                      <a:pt x="51206" y="304"/>
                      <a:pt x="84036" y="2"/>
                    </a:cubicBez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nvGrpSpPr>
            <p:cNvPr id="52" name="Group 51"/>
            <p:cNvGrpSpPr/>
            <p:nvPr/>
          </p:nvGrpSpPr>
          <p:grpSpPr>
            <a:xfrm>
              <a:off x="6632061" y="1161340"/>
              <a:ext cx="4136205" cy="4776146"/>
              <a:chOff x="6632061" y="1312778"/>
              <a:chExt cx="4136205" cy="4776146"/>
            </a:xfrm>
          </p:grpSpPr>
          <p:grpSp>
            <p:nvGrpSpPr>
              <p:cNvPr id="26" name="Group 25"/>
              <p:cNvGrpSpPr/>
              <p:nvPr/>
            </p:nvGrpSpPr>
            <p:grpSpPr>
              <a:xfrm>
                <a:off x="6632061" y="1312778"/>
                <a:ext cx="4136205" cy="1217035"/>
                <a:chOff x="5501579" y="1843128"/>
                <a:chExt cx="4136205" cy="1217035"/>
              </a:xfrm>
            </p:grpSpPr>
            <p:cxnSp>
              <p:nvCxnSpPr>
                <p:cNvPr id="37" name="Straight Connector 36"/>
                <p:cNvCxnSpPr/>
                <p:nvPr/>
              </p:nvCxnSpPr>
              <p:spPr>
                <a:xfrm>
                  <a:off x="5501579" y="1871443"/>
                  <a:ext cx="0" cy="1188720"/>
                </a:xfrm>
                <a:prstGeom prst="line">
                  <a:avLst/>
                </a:prstGeom>
                <a:ln w="6350">
                  <a:solidFill>
                    <a:srgbClr val="D9D9D9"/>
                  </a:solidFill>
                </a:ln>
              </p:spPr>
              <p:style>
                <a:lnRef idx="1">
                  <a:schemeClr val="accent1"/>
                </a:lnRef>
                <a:fillRef idx="0">
                  <a:schemeClr val="accent1"/>
                </a:fillRef>
                <a:effectRef idx="0">
                  <a:schemeClr val="accent1"/>
                </a:effectRef>
                <a:fontRef idx="minor">
                  <a:schemeClr val="tx1"/>
                </a:fontRef>
              </p:style>
            </p:cxnSp>
            <p:grpSp>
              <p:nvGrpSpPr>
                <p:cNvPr id="38" name="Group 37"/>
                <p:cNvGrpSpPr/>
                <p:nvPr/>
              </p:nvGrpSpPr>
              <p:grpSpPr>
                <a:xfrm>
                  <a:off x="5540238" y="1843128"/>
                  <a:ext cx="4097546" cy="1212255"/>
                  <a:chOff x="5574962" y="3671928"/>
                  <a:chExt cx="4097546" cy="1212255"/>
                </a:xfrm>
              </p:grpSpPr>
              <p:sp>
                <p:nvSpPr>
                  <p:cNvPr id="39" name="TextBox 38"/>
                  <p:cNvSpPr txBox="1"/>
                  <p:nvPr/>
                </p:nvSpPr>
                <p:spPr>
                  <a:xfrm>
                    <a:off x="5574962" y="3671928"/>
                    <a:ext cx="4097546" cy="707886"/>
                  </a:xfrm>
                  <a:prstGeom prst="rect">
                    <a:avLst/>
                  </a:prstGeom>
                  <a:noFill/>
                </p:spPr>
                <p:txBody>
                  <a:bodyPr wrap="square" rtlCol="0">
                    <a:spAutoFit/>
                  </a:bodyPr>
                  <a:lstStyle/>
                  <a:p>
                    <a:r>
                      <a:rPr lang="en-US" sz="2000" dirty="0">
                        <a:solidFill>
                          <a:schemeClr val="tx1">
                            <a:lumMod val="50000"/>
                            <a:lumOff val="50000"/>
                          </a:schemeClr>
                        </a:solidFill>
                        <a:latin typeface="Arial" panose="020B0604020202020204" pitchFamily="34" charset="0"/>
                        <a:cs typeface="Arial" panose="020B0604020202020204" pitchFamily="34" charset="0"/>
                      </a:rPr>
                      <a:t>Lack Of Sufficiently Skilled IT Staff &amp; Cost Of Technology</a:t>
                    </a:r>
                  </a:p>
                </p:txBody>
              </p:sp>
              <p:sp>
                <p:nvSpPr>
                  <p:cNvPr id="40" name="Rectangle 39"/>
                  <p:cNvSpPr/>
                  <p:nvPr/>
                </p:nvSpPr>
                <p:spPr>
                  <a:xfrm>
                    <a:off x="5574962" y="4360963"/>
                    <a:ext cx="3818032" cy="523220"/>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a:t>
                    </a:r>
                    <a:r>
                      <a:rPr lang="en-US" sz="1400" b="1" dirty="0">
                        <a:solidFill>
                          <a:schemeClr val="bg1">
                            <a:lumMod val="65000"/>
                          </a:schemeClr>
                        </a:solidFill>
                        <a:latin typeface="Arial" panose="020B0604020202020204" pitchFamily="34" charset="0"/>
                        <a:cs typeface="Arial" panose="020B0604020202020204" pitchFamily="34" charset="0"/>
                      </a:rPr>
                      <a:t> </a:t>
                    </a:r>
                    <a:r>
                      <a:rPr lang="en-US" sz="1400" dirty="0">
                        <a:solidFill>
                          <a:schemeClr val="bg1">
                            <a:lumMod val="65000"/>
                          </a:schemeClr>
                        </a:solidFill>
                        <a:latin typeface="Arial" panose="020B0604020202020204" pitchFamily="34" charset="0"/>
                        <a:cs typeface="Arial" panose="020B0604020202020204" pitchFamily="34" charset="0"/>
                      </a:rPr>
                      <a:t>editable. Adapt it to your needs and capture your audience's attention.</a:t>
                    </a:r>
                  </a:p>
                </p:txBody>
              </p:sp>
            </p:grpSp>
          </p:grpSp>
          <p:grpSp>
            <p:nvGrpSpPr>
              <p:cNvPr id="42" name="Group 41"/>
              <p:cNvGrpSpPr/>
              <p:nvPr/>
            </p:nvGrpSpPr>
            <p:grpSpPr>
              <a:xfrm>
                <a:off x="6632061" y="2987002"/>
                <a:ext cx="4136205" cy="1427699"/>
                <a:chOff x="5501579" y="1843128"/>
                <a:chExt cx="4136205" cy="1427699"/>
              </a:xfrm>
            </p:grpSpPr>
            <p:cxnSp>
              <p:nvCxnSpPr>
                <p:cNvPr id="43" name="Straight Connector 42"/>
                <p:cNvCxnSpPr/>
                <p:nvPr/>
              </p:nvCxnSpPr>
              <p:spPr>
                <a:xfrm>
                  <a:off x="5501579" y="1871443"/>
                  <a:ext cx="0" cy="1188720"/>
                </a:xfrm>
                <a:prstGeom prst="line">
                  <a:avLst/>
                </a:prstGeom>
                <a:ln w="6350">
                  <a:solidFill>
                    <a:srgbClr val="D9D9D9"/>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5540238" y="1843128"/>
                  <a:ext cx="4097546" cy="1427699"/>
                  <a:chOff x="5574962" y="3671928"/>
                  <a:chExt cx="4097546" cy="1427699"/>
                </a:xfrm>
              </p:grpSpPr>
              <p:sp>
                <p:nvSpPr>
                  <p:cNvPr id="45" name="TextBox 44"/>
                  <p:cNvSpPr txBox="1"/>
                  <p:nvPr/>
                </p:nvSpPr>
                <p:spPr>
                  <a:xfrm>
                    <a:off x="5574962" y="3671928"/>
                    <a:ext cx="4097546" cy="707886"/>
                  </a:xfrm>
                  <a:prstGeom prst="rect">
                    <a:avLst/>
                  </a:prstGeom>
                  <a:noFill/>
                </p:spPr>
                <p:txBody>
                  <a:bodyPr wrap="square" rtlCol="0">
                    <a:spAutoFit/>
                  </a:bodyPr>
                  <a:lstStyle/>
                  <a:p>
                    <a:r>
                      <a:rPr lang="en-US" sz="2000" dirty="0">
                        <a:solidFill>
                          <a:schemeClr val="tx1">
                            <a:lumMod val="50000"/>
                            <a:lumOff val="50000"/>
                          </a:schemeClr>
                        </a:solidFill>
                        <a:latin typeface="Arial" panose="020B0604020202020204" pitchFamily="34" charset="0"/>
                        <a:cs typeface="Arial" panose="020B0604020202020204" pitchFamily="34" charset="0"/>
                      </a:rPr>
                      <a:t>Managing Data </a:t>
                    </a:r>
                  </a:p>
                  <a:p>
                    <a:r>
                      <a:rPr lang="en-US" sz="2000" dirty="0">
                        <a:solidFill>
                          <a:schemeClr val="tx1">
                            <a:lumMod val="50000"/>
                            <a:lumOff val="50000"/>
                          </a:schemeClr>
                        </a:solidFill>
                        <a:latin typeface="Arial" panose="020B0604020202020204" pitchFamily="34" charset="0"/>
                        <a:cs typeface="Arial" panose="020B0604020202020204" pitchFamily="34" charset="0"/>
                      </a:rPr>
                      <a:t>Quality</a:t>
                    </a:r>
                  </a:p>
                </p:txBody>
              </p:sp>
              <p:sp>
                <p:nvSpPr>
                  <p:cNvPr id="46" name="Rectangle 45"/>
                  <p:cNvSpPr/>
                  <p:nvPr/>
                </p:nvSpPr>
                <p:spPr>
                  <a:xfrm>
                    <a:off x="5574962" y="4360963"/>
                    <a:ext cx="3621705" cy="738664"/>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a:t>
                    </a:r>
                    <a:r>
                      <a:rPr lang="en-US" sz="1400" b="1" dirty="0">
                        <a:solidFill>
                          <a:schemeClr val="bg1">
                            <a:lumMod val="65000"/>
                          </a:schemeClr>
                        </a:solidFill>
                        <a:latin typeface="Arial" panose="020B0604020202020204" pitchFamily="34" charset="0"/>
                        <a:cs typeface="Arial" panose="020B0604020202020204" pitchFamily="34" charset="0"/>
                      </a:rPr>
                      <a:t> </a:t>
                    </a:r>
                    <a:r>
                      <a:rPr lang="en-US" sz="1400" dirty="0">
                        <a:solidFill>
                          <a:schemeClr val="bg1">
                            <a:lumMod val="65000"/>
                          </a:schemeClr>
                        </a:solidFill>
                        <a:latin typeface="Arial" panose="020B0604020202020204" pitchFamily="34" charset="0"/>
                        <a:cs typeface="Arial" panose="020B0604020202020204" pitchFamily="34" charset="0"/>
                      </a:rPr>
                      <a:t>editable. Adapt it to your needs and capture your audience's attention.</a:t>
                    </a:r>
                  </a:p>
                </p:txBody>
              </p:sp>
            </p:grpSp>
          </p:grpSp>
          <p:grpSp>
            <p:nvGrpSpPr>
              <p:cNvPr id="47" name="Group 46"/>
              <p:cNvGrpSpPr/>
              <p:nvPr/>
            </p:nvGrpSpPr>
            <p:grpSpPr>
              <a:xfrm>
                <a:off x="6632061" y="4661225"/>
                <a:ext cx="4136205" cy="1427699"/>
                <a:chOff x="5501579" y="1843128"/>
                <a:chExt cx="4136205" cy="1427699"/>
              </a:xfrm>
            </p:grpSpPr>
            <p:cxnSp>
              <p:nvCxnSpPr>
                <p:cNvPr id="48" name="Straight Connector 47"/>
                <p:cNvCxnSpPr/>
                <p:nvPr/>
              </p:nvCxnSpPr>
              <p:spPr>
                <a:xfrm>
                  <a:off x="5501579" y="1871443"/>
                  <a:ext cx="0" cy="1188720"/>
                </a:xfrm>
                <a:prstGeom prst="line">
                  <a:avLst/>
                </a:prstGeom>
                <a:ln w="6350">
                  <a:solidFill>
                    <a:srgbClr val="D9D9D9"/>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a:xfrm>
                  <a:off x="5540238" y="1843128"/>
                  <a:ext cx="4097546" cy="1427699"/>
                  <a:chOff x="5574962" y="3671928"/>
                  <a:chExt cx="4097546" cy="1427699"/>
                </a:xfrm>
              </p:grpSpPr>
              <p:sp>
                <p:nvSpPr>
                  <p:cNvPr id="50" name="TextBox 49"/>
                  <p:cNvSpPr txBox="1"/>
                  <p:nvPr/>
                </p:nvSpPr>
                <p:spPr>
                  <a:xfrm>
                    <a:off x="5574962" y="3671928"/>
                    <a:ext cx="4097546" cy="707886"/>
                  </a:xfrm>
                  <a:prstGeom prst="rect">
                    <a:avLst/>
                  </a:prstGeom>
                  <a:noFill/>
                </p:spPr>
                <p:txBody>
                  <a:bodyPr wrap="square" rtlCol="0">
                    <a:spAutoFit/>
                  </a:bodyPr>
                  <a:lstStyle/>
                  <a:p>
                    <a:r>
                      <a:rPr lang="en-US" sz="2000" dirty="0">
                        <a:solidFill>
                          <a:schemeClr val="tx1">
                            <a:lumMod val="50000"/>
                            <a:lumOff val="50000"/>
                          </a:schemeClr>
                        </a:solidFill>
                        <a:latin typeface="Arial" panose="020B0604020202020204" pitchFamily="34" charset="0"/>
                        <a:cs typeface="Arial" panose="020B0604020202020204" pitchFamily="34" charset="0"/>
                      </a:rPr>
                      <a:t>Data </a:t>
                    </a:r>
                  </a:p>
                  <a:p>
                    <a:r>
                      <a:rPr lang="en-US" sz="2000" dirty="0">
                        <a:solidFill>
                          <a:schemeClr val="tx1">
                            <a:lumMod val="50000"/>
                            <a:lumOff val="50000"/>
                          </a:schemeClr>
                        </a:solidFill>
                        <a:latin typeface="Arial" panose="020B0604020202020204" pitchFamily="34" charset="0"/>
                        <a:cs typeface="Arial" panose="020B0604020202020204" pitchFamily="34" charset="0"/>
                      </a:rPr>
                      <a:t>Integration</a:t>
                    </a:r>
                  </a:p>
                </p:txBody>
              </p:sp>
              <p:sp>
                <p:nvSpPr>
                  <p:cNvPr id="51" name="Rectangle 50"/>
                  <p:cNvSpPr/>
                  <p:nvPr/>
                </p:nvSpPr>
                <p:spPr>
                  <a:xfrm>
                    <a:off x="5574962" y="4360963"/>
                    <a:ext cx="3621705" cy="738664"/>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a:t>
                    </a:r>
                    <a:r>
                      <a:rPr lang="en-US" sz="1400" b="1" dirty="0">
                        <a:solidFill>
                          <a:schemeClr val="bg1">
                            <a:lumMod val="65000"/>
                          </a:schemeClr>
                        </a:solidFill>
                        <a:latin typeface="Arial" panose="020B0604020202020204" pitchFamily="34" charset="0"/>
                        <a:cs typeface="Arial" panose="020B0604020202020204" pitchFamily="34" charset="0"/>
                      </a:rPr>
                      <a:t> </a:t>
                    </a:r>
                    <a:r>
                      <a:rPr lang="en-US" sz="1400" dirty="0">
                        <a:solidFill>
                          <a:schemeClr val="bg1">
                            <a:lumMod val="65000"/>
                          </a:schemeClr>
                        </a:solidFill>
                        <a:latin typeface="Arial" panose="020B0604020202020204" pitchFamily="34" charset="0"/>
                        <a:cs typeface="Arial" panose="020B0604020202020204" pitchFamily="34" charset="0"/>
                      </a:rPr>
                      <a:t>editable. Adapt it to your needs and capture your audience's attention.</a:t>
                    </a:r>
                  </a:p>
                </p:txBody>
              </p:sp>
            </p:grpSp>
          </p:grpSp>
        </p:grpSp>
      </p:grpSp>
    </p:spTree>
    <p:extLst>
      <p:ext uri="{BB962C8B-B14F-4D97-AF65-F5344CB8AC3E}">
        <p14:creationId xmlns:p14="http://schemas.microsoft.com/office/powerpoint/2010/main" val="122636306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C40A143F-3ECB-46BA-B2C6-047D3D9A6B24}" type="slidenum">
              <a:rPr lang="en-US" smtClean="0"/>
              <a:t>24</a:t>
            </a:fld>
            <a:endParaRPr lang="en-US"/>
          </a:p>
        </p:txBody>
      </p:sp>
      <p:sp>
        <p:nvSpPr>
          <p:cNvPr id="8" name="TextBox 7"/>
          <p:cNvSpPr txBox="1"/>
          <p:nvPr/>
        </p:nvSpPr>
        <p:spPr>
          <a:xfrm>
            <a:off x="1299882" y="2083645"/>
            <a:ext cx="9592236" cy="1323439"/>
          </a:xfrm>
          <a:prstGeom prst="rect">
            <a:avLst/>
          </a:prstGeom>
          <a:noFill/>
        </p:spPr>
        <p:txBody>
          <a:bodyPr wrap="square" rtlCol="0">
            <a:spAutoFit/>
          </a:bodyPr>
          <a:lstStyle/>
          <a:p>
            <a:pPr algn="ctr"/>
            <a:r>
              <a:rPr lang="en-US" sz="8000" b="1" dirty="0" smtClean="0">
                <a:latin typeface="Arial" panose="020B0604020202020204" pitchFamily="34" charset="0"/>
                <a:cs typeface="Arial" panose="020B0604020202020204" pitchFamily="34" charset="0"/>
              </a:rPr>
              <a:t>Additional Slides </a:t>
            </a:r>
            <a:endParaRPr lang="en-US" sz="8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08457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Mission</a:t>
            </a:r>
            <a:endParaRPr lang="en-US" dirty="0"/>
          </a:p>
        </p:txBody>
      </p:sp>
      <p:grpSp>
        <p:nvGrpSpPr>
          <p:cNvPr id="42" name="Group 41"/>
          <p:cNvGrpSpPr/>
          <p:nvPr/>
        </p:nvGrpSpPr>
        <p:grpSpPr>
          <a:xfrm>
            <a:off x="1291772" y="911674"/>
            <a:ext cx="9608456" cy="5187931"/>
            <a:chOff x="1422401" y="911674"/>
            <a:chExt cx="9608456" cy="5187931"/>
          </a:xfrm>
        </p:grpSpPr>
        <p:grpSp>
          <p:nvGrpSpPr>
            <p:cNvPr id="5" name="Group 4"/>
            <p:cNvGrpSpPr/>
            <p:nvPr/>
          </p:nvGrpSpPr>
          <p:grpSpPr>
            <a:xfrm>
              <a:off x="6066671" y="911674"/>
              <a:ext cx="4964186" cy="5187931"/>
              <a:chOff x="6120787" y="934632"/>
              <a:chExt cx="4416299" cy="5187931"/>
            </a:xfrm>
          </p:grpSpPr>
          <p:grpSp>
            <p:nvGrpSpPr>
              <p:cNvPr id="30" name="Group 29"/>
              <p:cNvGrpSpPr/>
              <p:nvPr/>
            </p:nvGrpSpPr>
            <p:grpSpPr>
              <a:xfrm>
                <a:off x="6120787" y="934632"/>
                <a:ext cx="3359986" cy="886315"/>
                <a:chOff x="3143504" y="1454102"/>
                <a:chExt cx="2632750" cy="694480"/>
              </a:xfrm>
            </p:grpSpPr>
            <p:sp>
              <p:nvSpPr>
                <p:cNvPr id="40" name="Rectangle 39"/>
                <p:cNvSpPr/>
                <p:nvPr/>
              </p:nvSpPr>
              <p:spPr>
                <a:xfrm flipH="1">
                  <a:off x="3143504" y="1454102"/>
                  <a:ext cx="1166140" cy="313510"/>
                </a:xfrm>
                <a:prstGeom prst="rect">
                  <a:avLst/>
                </a:prstGeom>
              </p:spPr>
              <p:txBody>
                <a:bodyPr wrap="square" anchor="t">
                  <a:spAutoFit/>
                </a:bodyPr>
                <a:lstStyle/>
                <a:p>
                  <a:r>
                    <a:rPr lang="en-US" sz="2000" dirty="0" smtClean="0">
                      <a:solidFill>
                        <a:srgbClr val="537560"/>
                      </a:solidFill>
                      <a:latin typeface="Arial" panose="020B0604020202020204" pitchFamily="34" charset="0"/>
                      <a:ea typeface="Adobe Song Std L" panose="02020300000000000000" pitchFamily="18" charset="-128"/>
                      <a:cs typeface="Arial" panose="020B0604020202020204" pitchFamily="34" charset="0"/>
                    </a:rPr>
                    <a:t>Text</a:t>
                  </a:r>
                  <a:r>
                    <a:rPr lang="en-US" sz="2000" b="1" dirty="0" smtClean="0">
                      <a:solidFill>
                        <a:srgbClr val="537560"/>
                      </a:solidFill>
                      <a:latin typeface="Arial" panose="020B0604020202020204" pitchFamily="34" charset="0"/>
                      <a:ea typeface="Adobe Song Std L" panose="02020300000000000000" pitchFamily="18" charset="-128"/>
                      <a:cs typeface="Arial" panose="020B0604020202020204" pitchFamily="34" charset="0"/>
                    </a:rPr>
                    <a:t> </a:t>
                  </a:r>
                  <a:r>
                    <a:rPr lang="en-US" sz="2000" dirty="0" smtClean="0">
                      <a:solidFill>
                        <a:srgbClr val="537560"/>
                      </a:solidFill>
                      <a:latin typeface="Arial" panose="020B0604020202020204" pitchFamily="34" charset="0"/>
                      <a:ea typeface="Adobe Song Std L" panose="02020300000000000000" pitchFamily="18" charset="-128"/>
                      <a:cs typeface="Arial" panose="020B0604020202020204" pitchFamily="34" charset="0"/>
                    </a:rPr>
                    <a:t>Here</a:t>
                  </a:r>
                  <a:endParaRPr lang="en-US" dirty="0">
                    <a:solidFill>
                      <a:srgbClr val="537560"/>
                    </a:solidFill>
                    <a:latin typeface="Arial" panose="020B0604020202020204" pitchFamily="34" charset="0"/>
                    <a:ea typeface="Adobe Song Std L" panose="02020300000000000000" pitchFamily="18" charset="-128"/>
                    <a:cs typeface="Arial" panose="020B0604020202020204" pitchFamily="34" charset="0"/>
                  </a:endParaRPr>
                </a:p>
              </p:txBody>
            </p:sp>
            <p:sp>
              <p:nvSpPr>
                <p:cNvPr id="41" name="Rectangle 40"/>
                <p:cNvSpPr/>
                <p:nvPr/>
              </p:nvSpPr>
              <p:spPr>
                <a:xfrm>
                  <a:off x="3143504" y="1738608"/>
                  <a:ext cx="2632750" cy="409974"/>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r>
                    <a:rPr lang="en-US" sz="1400" dirty="0" smtClean="0">
                      <a:solidFill>
                        <a:schemeClr val="bg1">
                          <a:lumMod val="65000"/>
                        </a:schemeClr>
                      </a:solidFill>
                      <a:latin typeface="Arial" panose="020B0604020202020204" pitchFamily="34" charset="0"/>
                      <a:cs typeface="Arial" panose="020B0604020202020204" pitchFamily="34" charset="0"/>
                    </a:rPr>
                    <a:t>. </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nvGrpSpPr>
              <p:cNvPr id="31" name="Group 30"/>
              <p:cNvGrpSpPr/>
              <p:nvPr/>
            </p:nvGrpSpPr>
            <p:grpSpPr>
              <a:xfrm>
                <a:off x="7020408" y="2232977"/>
                <a:ext cx="3516678" cy="886315"/>
                <a:chOff x="3143504" y="1454102"/>
                <a:chExt cx="2755527" cy="694480"/>
              </a:xfrm>
            </p:grpSpPr>
            <p:sp>
              <p:nvSpPr>
                <p:cNvPr id="38" name="Rectangle 37"/>
                <p:cNvSpPr/>
                <p:nvPr/>
              </p:nvSpPr>
              <p:spPr>
                <a:xfrm flipH="1">
                  <a:off x="3143504" y="1454102"/>
                  <a:ext cx="1166140" cy="313510"/>
                </a:xfrm>
                <a:prstGeom prst="rect">
                  <a:avLst/>
                </a:prstGeom>
              </p:spPr>
              <p:txBody>
                <a:bodyPr wrap="square" anchor="t">
                  <a:spAutoFit/>
                </a:bodyPr>
                <a:lstStyle/>
                <a:p>
                  <a:r>
                    <a:rPr lang="en-US" sz="2000" dirty="0" smtClean="0">
                      <a:solidFill>
                        <a:srgbClr val="DF6447"/>
                      </a:solidFill>
                      <a:latin typeface="Arial" panose="020B0604020202020204" pitchFamily="34" charset="0"/>
                      <a:ea typeface="Adobe Song Std L" panose="02020300000000000000" pitchFamily="18" charset="-128"/>
                      <a:cs typeface="Arial" panose="020B0604020202020204" pitchFamily="34" charset="0"/>
                    </a:rPr>
                    <a:t>Text</a:t>
                  </a:r>
                  <a:r>
                    <a:rPr lang="en-US" sz="2000" b="1" dirty="0" smtClean="0">
                      <a:solidFill>
                        <a:srgbClr val="DF6447"/>
                      </a:solidFill>
                      <a:latin typeface="Arial" panose="020B0604020202020204" pitchFamily="34" charset="0"/>
                      <a:ea typeface="Adobe Song Std L" panose="02020300000000000000" pitchFamily="18" charset="-128"/>
                      <a:cs typeface="Arial" panose="020B0604020202020204" pitchFamily="34" charset="0"/>
                    </a:rPr>
                    <a:t> </a:t>
                  </a:r>
                  <a:r>
                    <a:rPr lang="en-US" sz="2000" dirty="0" smtClean="0">
                      <a:solidFill>
                        <a:srgbClr val="DF6447"/>
                      </a:solidFill>
                      <a:latin typeface="Arial" panose="020B0604020202020204" pitchFamily="34" charset="0"/>
                      <a:ea typeface="Adobe Song Std L" panose="02020300000000000000" pitchFamily="18" charset="-128"/>
                      <a:cs typeface="Arial" panose="020B0604020202020204" pitchFamily="34" charset="0"/>
                    </a:rPr>
                    <a:t>Here</a:t>
                  </a:r>
                  <a:endParaRPr lang="en-US" dirty="0">
                    <a:solidFill>
                      <a:srgbClr val="DF6447"/>
                    </a:solidFill>
                    <a:latin typeface="Arial" panose="020B0604020202020204" pitchFamily="34" charset="0"/>
                    <a:ea typeface="Adobe Song Std L" panose="02020300000000000000" pitchFamily="18" charset="-128"/>
                    <a:cs typeface="Arial" panose="020B0604020202020204" pitchFamily="34" charset="0"/>
                  </a:endParaRPr>
                </a:p>
              </p:txBody>
            </p:sp>
            <p:sp>
              <p:nvSpPr>
                <p:cNvPr id="39" name="Rectangle 38"/>
                <p:cNvSpPr/>
                <p:nvPr/>
              </p:nvSpPr>
              <p:spPr>
                <a:xfrm>
                  <a:off x="3143504" y="1738608"/>
                  <a:ext cx="2755527" cy="409974"/>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r>
                    <a:rPr lang="en-US" sz="1400" dirty="0" smtClean="0">
                      <a:solidFill>
                        <a:schemeClr val="bg1">
                          <a:lumMod val="65000"/>
                        </a:schemeClr>
                      </a:solidFill>
                      <a:latin typeface="Arial" panose="020B0604020202020204" pitchFamily="34" charset="0"/>
                      <a:cs typeface="Arial" panose="020B0604020202020204" pitchFamily="34" charset="0"/>
                    </a:rPr>
                    <a:t>. </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nvGrpSpPr>
              <p:cNvPr id="32" name="Group 31"/>
              <p:cNvGrpSpPr/>
              <p:nvPr/>
            </p:nvGrpSpPr>
            <p:grpSpPr>
              <a:xfrm>
                <a:off x="7020408" y="3940904"/>
                <a:ext cx="3516678" cy="886315"/>
                <a:chOff x="3143504" y="1454102"/>
                <a:chExt cx="2755527" cy="694480"/>
              </a:xfrm>
            </p:grpSpPr>
            <p:sp>
              <p:nvSpPr>
                <p:cNvPr id="36" name="Rectangle 35"/>
                <p:cNvSpPr/>
                <p:nvPr/>
              </p:nvSpPr>
              <p:spPr>
                <a:xfrm flipH="1">
                  <a:off x="3143504" y="1454102"/>
                  <a:ext cx="1166140" cy="313510"/>
                </a:xfrm>
                <a:prstGeom prst="rect">
                  <a:avLst/>
                </a:prstGeom>
              </p:spPr>
              <p:txBody>
                <a:bodyPr wrap="square" anchor="t">
                  <a:spAutoFit/>
                </a:bodyPr>
                <a:lstStyle/>
                <a:p>
                  <a:r>
                    <a:rPr lang="en-US" sz="2000" dirty="0" smtClean="0">
                      <a:solidFill>
                        <a:srgbClr val="545454"/>
                      </a:solidFill>
                      <a:latin typeface="Arial" panose="020B0604020202020204" pitchFamily="34" charset="0"/>
                      <a:ea typeface="Adobe Song Std L" panose="02020300000000000000" pitchFamily="18" charset="-128"/>
                      <a:cs typeface="Arial" panose="020B0604020202020204" pitchFamily="34" charset="0"/>
                    </a:rPr>
                    <a:t>Text</a:t>
                  </a:r>
                  <a:r>
                    <a:rPr lang="en-US" sz="2000" b="1" dirty="0" smtClean="0">
                      <a:solidFill>
                        <a:srgbClr val="545454"/>
                      </a:solidFill>
                      <a:latin typeface="Arial" panose="020B0604020202020204" pitchFamily="34" charset="0"/>
                      <a:ea typeface="Adobe Song Std L" panose="02020300000000000000" pitchFamily="18" charset="-128"/>
                      <a:cs typeface="Arial" panose="020B0604020202020204" pitchFamily="34" charset="0"/>
                    </a:rPr>
                    <a:t> </a:t>
                  </a:r>
                  <a:r>
                    <a:rPr lang="en-US" sz="2000" dirty="0" smtClean="0">
                      <a:solidFill>
                        <a:srgbClr val="545454"/>
                      </a:solidFill>
                      <a:latin typeface="Arial" panose="020B0604020202020204" pitchFamily="34" charset="0"/>
                      <a:ea typeface="Adobe Song Std L" panose="02020300000000000000" pitchFamily="18" charset="-128"/>
                      <a:cs typeface="Arial" panose="020B0604020202020204" pitchFamily="34" charset="0"/>
                    </a:rPr>
                    <a:t>Here</a:t>
                  </a:r>
                  <a:endParaRPr lang="en-US" dirty="0">
                    <a:solidFill>
                      <a:srgbClr val="545454"/>
                    </a:solidFill>
                    <a:latin typeface="Arial" panose="020B0604020202020204" pitchFamily="34" charset="0"/>
                    <a:ea typeface="Adobe Song Std L" panose="02020300000000000000" pitchFamily="18" charset="-128"/>
                    <a:cs typeface="Arial" panose="020B0604020202020204" pitchFamily="34" charset="0"/>
                  </a:endParaRPr>
                </a:p>
              </p:txBody>
            </p:sp>
            <p:sp>
              <p:nvSpPr>
                <p:cNvPr id="37" name="Rectangle 36"/>
                <p:cNvSpPr/>
                <p:nvPr/>
              </p:nvSpPr>
              <p:spPr>
                <a:xfrm>
                  <a:off x="3143504" y="1738608"/>
                  <a:ext cx="2755527" cy="409974"/>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r>
                    <a:rPr lang="en-US" sz="1400" dirty="0" smtClean="0">
                      <a:solidFill>
                        <a:schemeClr val="bg1">
                          <a:lumMod val="65000"/>
                        </a:schemeClr>
                      </a:solidFill>
                      <a:latin typeface="Arial" panose="020B0604020202020204" pitchFamily="34" charset="0"/>
                      <a:cs typeface="Arial" panose="020B0604020202020204" pitchFamily="34" charset="0"/>
                    </a:rPr>
                    <a:t>. </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nvGrpSpPr>
              <p:cNvPr id="33" name="Group 32"/>
              <p:cNvGrpSpPr/>
              <p:nvPr/>
            </p:nvGrpSpPr>
            <p:grpSpPr>
              <a:xfrm>
                <a:off x="6120787" y="5236248"/>
                <a:ext cx="3553554" cy="886315"/>
                <a:chOff x="3143504" y="1454102"/>
                <a:chExt cx="2784422" cy="694480"/>
              </a:xfrm>
            </p:grpSpPr>
            <p:sp>
              <p:nvSpPr>
                <p:cNvPr id="34" name="Rectangle 33"/>
                <p:cNvSpPr/>
                <p:nvPr/>
              </p:nvSpPr>
              <p:spPr>
                <a:xfrm flipH="1">
                  <a:off x="3143504" y="1454102"/>
                  <a:ext cx="1166140" cy="313510"/>
                </a:xfrm>
                <a:prstGeom prst="rect">
                  <a:avLst/>
                </a:prstGeom>
              </p:spPr>
              <p:txBody>
                <a:bodyPr wrap="square" anchor="t">
                  <a:spAutoFit/>
                </a:bodyPr>
                <a:lstStyle/>
                <a:p>
                  <a:r>
                    <a:rPr lang="en-US" sz="2000" dirty="0" smtClean="0">
                      <a:solidFill>
                        <a:srgbClr val="E9976A"/>
                      </a:solidFill>
                      <a:latin typeface="Arial" panose="020B0604020202020204" pitchFamily="34" charset="0"/>
                      <a:ea typeface="Adobe Song Std L" panose="02020300000000000000" pitchFamily="18" charset="-128"/>
                      <a:cs typeface="Arial" panose="020B0604020202020204" pitchFamily="34" charset="0"/>
                    </a:rPr>
                    <a:t>Text</a:t>
                  </a:r>
                  <a:r>
                    <a:rPr lang="en-US" sz="2000" b="1" dirty="0" smtClean="0">
                      <a:solidFill>
                        <a:srgbClr val="E9976A"/>
                      </a:solidFill>
                      <a:latin typeface="Arial" panose="020B0604020202020204" pitchFamily="34" charset="0"/>
                      <a:ea typeface="Adobe Song Std L" panose="02020300000000000000" pitchFamily="18" charset="-128"/>
                      <a:cs typeface="Arial" panose="020B0604020202020204" pitchFamily="34" charset="0"/>
                    </a:rPr>
                    <a:t> </a:t>
                  </a:r>
                  <a:r>
                    <a:rPr lang="en-US" sz="2000" dirty="0" smtClean="0">
                      <a:solidFill>
                        <a:srgbClr val="E9976A"/>
                      </a:solidFill>
                      <a:latin typeface="Arial" panose="020B0604020202020204" pitchFamily="34" charset="0"/>
                      <a:ea typeface="Adobe Song Std L" panose="02020300000000000000" pitchFamily="18" charset="-128"/>
                      <a:cs typeface="Arial" panose="020B0604020202020204" pitchFamily="34" charset="0"/>
                    </a:rPr>
                    <a:t>Here</a:t>
                  </a:r>
                  <a:endParaRPr lang="en-US" dirty="0">
                    <a:solidFill>
                      <a:srgbClr val="E9976A"/>
                    </a:solidFill>
                    <a:latin typeface="Arial" panose="020B0604020202020204" pitchFamily="34" charset="0"/>
                    <a:ea typeface="Adobe Song Std L" panose="02020300000000000000" pitchFamily="18" charset="-128"/>
                    <a:cs typeface="Arial" panose="020B0604020202020204" pitchFamily="34" charset="0"/>
                  </a:endParaRPr>
                </a:p>
              </p:txBody>
            </p:sp>
            <p:sp>
              <p:nvSpPr>
                <p:cNvPr id="35" name="Rectangle 34"/>
                <p:cNvSpPr/>
                <p:nvPr/>
              </p:nvSpPr>
              <p:spPr>
                <a:xfrm>
                  <a:off x="3143504" y="1738608"/>
                  <a:ext cx="2784422" cy="409974"/>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r>
                    <a:rPr lang="en-US" sz="1400" dirty="0" smtClean="0">
                      <a:solidFill>
                        <a:schemeClr val="bg1">
                          <a:lumMod val="65000"/>
                        </a:schemeClr>
                      </a:solidFill>
                      <a:latin typeface="Arial" panose="020B0604020202020204" pitchFamily="34" charset="0"/>
                      <a:cs typeface="Arial" panose="020B0604020202020204" pitchFamily="34" charset="0"/>
                    </a:rPr>
                    <a:t>. </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grpSp>
          <p:nvGrpSpPr>
            <p:cNvPr id="6" name="Group 5"/>
            <p:cNvGrpSpPr/>
            <p:nvPr/>
          </p:nvGrpSpPr>
          <p:grpSpPr>
            <a:xfrm>
              <a:off x="1422401" y="969023"/>
              <a:ext cx="5177840" cy="5011678"/>
              <a:chOff x="2898495" y="1340668"/>
              <a:chExt cx="4952923" cy="4793979"/>
            </a:xfrm>
          </p:grpSpPr>
          <p:grpSp>
            <p:nvGrpSpPr>
              <p:cNvPr id="7" name="Group 6"/>
              <p:cNvGrpSpPr/>
              <p:nvPr/>
            </p:nvGrpSpPr>
            <p:grpSpPr>
              <a:xfrm>
                <a:off x="2898495" y="1695439"/>
                <a:ext cx="4084437" cy="4084436"/>
                <a:chOff x="2898495" y="1686715"/>
                <a:chExt cx="4084437" cy="4084436"/>
              </a:xfrm>
            </p:grpSpPr>
            <p:sp>
              <p:nvSpPr>
                <p:cNvPr id="21" name="Block Arc 20"/>
                <p:cNvSpPr/>
                <p:nvPr/>
              </p:nvSpPr>
              <p:spPr>
                <a:xfrm rot="5400000">
                  <a:off x="2898496" y="1686714"/>
                  <a:ext cx="4084436" cy="4084437"/>
                </a:xfrm>
                <a:prstGeom prst="blockArc">
                  <a:avLst>
                    <a:gd name="adj1" fmla="val 10780694"/>
                    <a:gd name="adj2" fmla="val 186002"/>
                    <a:gd name="adj3" fmla="val 987"/>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grpSp>
              <p:nvGrpSpPr>
                <p:cNvPr id="22" name="Group 21"/>
                <p:cNvGrpSpPr/>
                <p:nvPr/>
              </p:nvGrpSpPr>
              <p:grpSpPr>
                <a:xfrm>
                  <a:off x="3330424" y="2179024"/>
                  <a:ext cx="3099816" cy="3099816"/>
                  <a:chOff x="4645962" y="2864604"/>
                  <a:chExt cx="2929104" cy="2929105"/>
                </a:xfrm>
                <a:effectLst/>
              </p:grpSpPr>
              <p:sp>
                <p:nvSpPr>
                  <p:cNvPr id="23" name="Oval 22"/>
                  <p:cNvSpPr/>
                  <p:nvPr/>
                </p:nvSpPr>
                <p:spPr>
                  <a:xfrm>
                    <a:off x="4645962" y="2864604"/>
                    <a:ext cx="2929104" cy="2929105"/>
                  </a:xfrm>
                  <a:prstGeom prst="ellipse">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24" name="Donut 23"/>
                  <p:cNvSpPr/>
                  <p:nvPr/>
                </p:nvSpPr>
                <p:spPr>
                  <a:xfrm>
                    <a:off x="4911061" y="3144897"/>
                    <a:ext cx="2412203" cy="2412205"/>
                  </a:xfrm>
                  <a:prstGeom prst="donut">
                    <a:avLst>
                      <a:gd name="adj" fmla="val 8909"/>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sp>
                <p:nvSpPr>
                  <p:cNvPr id="25" name="Donut 24"/>
                  <p:cNvSpPr/>
                  <p:nvPr/>
                </p:nvSpPr>
                <p:spPr>
                  <a:xfrm>
                    <a:off x="5407679" y="3641516"/>
                    <a:ext cx="1418967" cy="1418968"/>
                  </a:xfrm>
                  <a:prstGeom prst="donut">
                    <a:avLst>
                      <a:gd name="adj" fmla="val 14925"/>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sp>
                <p:nvSpPr>
                  <p:cNvPr id="26" name="Oval 25"/>
                  <p:cNvSpPr/>
                  <p:nvPr/>
                </p:nvSpPr>
                <p:spPr>
                  <a:xfrm>
                    <a:off x="5901787" y="4135624"/>
                    <a:ext cx="430751" cy="430751"/>
                  </a:xfrm>
                  <a:prstGeom prst="ellips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27" name="Donut 26"/>
                  <p:cNvSpPr/>
                  <p:nvPr/>
                </p:nvSpPr>
                <p:spPr>
                  <a:xfrm>
                    <a:off x="4904412" y="3123055"/>
                    <a:ext cx="2412203" cy="2412205"/>
                  </a:xfrm>
                  <a:prstGeom prst="donut">
                    <a:avLst>
                      <a:gd name="adj" fmla="val 8909"/>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sp>
                <p:nvSpPr>
                  <p:cNvPr id="28" name="Donut 27"/>
                  <p:cNvSpPr/>
                  <p:nvPr/>
                </p:nvSpPr>
                <p:spPr>
                  <a:xfrm>
                    <a:off x="5401031" y="3619673"/>
                    <a:ext cx="1418967" cy="1418968"/>
                  </a:xfrm>
                  <a:prstGeom prst="donut">
                    <a:avLst>
                      <a:gd name="adj" fmla="val 14932"/>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latin typeface="Arial" panose="020B0604020202020204" pitchFamily="34" charset="0"/>
                      <a:cs typeface="Arial" panose="020B0604020202020204" pitchFamily="34" charset="0"/>
                    </a:endParaRPr>
                  </a:p>
                </p:txBody>
              </p:sp>
              <p:sp>
                <p:nvSpPr>
                  <p:cNvPr id="29" name="Oval 28"/>
                  <p:cNvSpPr/>
                  <p:nvPr/>
                </p:nvSpPr>
                <p:spPr>
                  <a:xfrm>
                    <a:off x="5895139" y="4113782"/>
                    <a:ext cx="430751" cy="430751"/>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grpSp>
          </p:grpSp>
          <p:grpSp>
            <p:nvGrpSpPr>
              <p:cNvPr id="8" name="Group 7"/>
              <p:cNvGrpSpPr/>
              <p:nvPr/>
            </p:nvGrpSpPr>
            <p:grpSpPr>
              <a:xfrm>
                <a:off x="6114448" y="1340668"/>
                <a:ext cx="1736970" cy="4793979"/>
                <a:chOff x="2628777" y="1907593"/>
                <a:chExt cx="1361020" cy="3756369"/>
              </a:xfrm>
            </p:grpSpPr>
            <p:grpSp>
              <p:nvGrpSpPr>
                <p:cNvPr id="9" name="Group 8"/>
                <p:cNvGrpSpPr/>
                <p:nvPr/>
              </p:nvGrpSpPr>
              <p:grpSpPr>
                <a:xfrm>
                  <a:off x="2628777" y="1907593"/>
                  <a:ext cx="566496" cy="871978"/>
                  <a:chOff x="2628777" y="1907593"/>
                  <a:chExt cx="566496" cy="871978"/>
                </a:xfrm>
              </p:grpSpPr>
              <p:sp>
                <p:nvSpPr>
                  <p:cNvPr id="19" name="Freeform 18"/>
                  <p:cNvSpPr/>
                  <p:nvPr/>
                </p:nvSpPr>
                <p:spPr>
                  <a:xfrm rot="2160000">
                    <a:off x="2628777" y="1907593"/>
                    <a:ext cx="554888" cy="871978"/>
                  </a:xfrm>
                  <a:custGeom>
                    <a:avLst/>
                    <a:gdLst>
                      <a:gd name="connsiteX0" fmla="*/ 221457 w 725190"/>
                      <a:gd name="connsiteY0" fmla="*/ 28494 h 1139601"/>
                      <a:gd name="connsiteX1" fmla="*/ 362595 w 725190"/>
                      <a:gd name="connsiteY1" fmla="*/ 0 h 1139601"/>
                      <a:gd name="connsiteX2" fmla="*/ 725190 w 725190"/>
                      <a:gd name="connsiteY2" fmla="*/ 362594 h 1139601"/>
                      <a:gd name="connsiteX3" fmla="*/ 503733 w 725190"/>
                      <a:gd name="connsiteY3" fmla="*/ 696694 h 1139601"/>
                      <a:gd name="connsiteX4" fmla="*/ 442675 w 725190"/>
                      <a:gd name="connsiteY4" fmla="*/ 715648 h 1139601"/>
                      <a:gd name="connsiteX5" fmla="*/ 379474 w 725190"/>
                      <a:gd name="connsiteY5" fmla="*/ 820045 h 1139601"/>
                      <a:gd name="connsiteX6" fmla="*/ 379474 w 725190"/>
                      <a:gd name="connsiteY6" fmla="*/ 910720 h 1139601"/>
                      <a:gd name="connsiteX7" fmla="*/ 387746 w 725190"/>
                      <a:gd name="connsiteY7" fmla="*/ 932219 h 1139601"/>
                      <a:gd name="connsiteX8" fmla="*/ 391603 w 725190"/>
                      <a:gd name="connsiteY8" fmla="*/ 952924 h 1139601"/>
                      <a:gd name="connsiteX9" fmla="*/ 395728 w 725190"/>
                      <a:gd name="connsiteY9" fmla="*/ 953870 h 1139601"/>
                      <a:gd name="connsiteX10" fmla="*/ 447717 w 725190"/>
                      <a:gd name="connsiteY10" fmla="*/ 1042937 h 1139601"/>
                      <a:gd name="connsiteX11" fmla="*/ 362595 w 725190"/>
                      <a:gd name="connsiteY11" fmla="*/ 1139601 h 1139601"/>
                      <a:gd name="connsiteX12" fmla="*/ 277472 w 725190"/>
                      <a:gd name="connsiteY12" fmla="*/ 1042937 h 1139601"/>
                      <a:gd name="connsiteX13" fmla="*/ 329462 w 725190"/>
                      <a:gd name="connsiteY13" fmla="*/ 953870 h 1139601"/>
                      <a:gd name="connsiteX14" fmla="*/ 330590 w 725190"/>
                      <a:gd name="connsiteY14" fmla="*/ 953611 h 1139601"/>
                      <a:gd name="connsiteX15" fmla="*/ 332285 w 725190"/>
                      <a:gd name="connsiteY15" fmla="*/ 936361 h 1139601"/>
                      <a:gd name="connsiteX16" fmla="*/ 345715 w 725190"/>
                      <a:gd name="connsiteY16" fmla="*/ 904226 h 1139601"/>
                      <a:gd name="connsiteX17" fmla="*/ 345715 w 725190"/>
                      <a:gd name="connsiteY17" fmla="*/ 820041 h 1139601"/>
                      <a:gd name="connsiteX18" fmla="*/ 282516 w 725190"/>
                      <a:gd name="connsiteY18" fmla="*/ 715648 h 1139601"/>
                      <a:gd name="connsiteX19" fmla="*/ 221457 w 725190"/>
                      <a:gd name="connsiteY19" fmla="*/ 696694 h 1139601"/>
                      <a:gd name="connsiteX20" fmla="*/ 0 w 725190"/>
                      <a:gd name="connsiteY20" fmla="*/ 362594 h 1139601"/>
                      <a:gd name="connsiteX21" fmla="*/ 221457 w 725190"/>
                      <a:gd name="connsiteY21" fmla="*/ 28494 h 11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25190" h="1139601">
                        <a:moveTo>
                          <a:pt x="221457" y="28494"/>
                        </a:moveTo>
                        <a:cubicBezTo>
                          <a:pt x="264837" y="10146"/>
                          <a:pt x="312531" y="0"/>
                          <a:pt x="362595" y="0"/>
                        </a:cubicBezTo>
                        <a:cubicBezTo>
                          <a:pt x="562851" y="0"/>
                          <a:pt x="725190" y="162339"/>
                          <a:pt x="725190" y="362594"/>
                        </a:cubicBezTo>
                        <a:cubicBezTo>
                          <a:pt x="725190" y="512786"/>
                          <a:pt x="633874" y="641649"/>
                          <a:pt x="503733" y="696694"/>
                        </a:cubicBezTo>
                        <a:lnTo>
                          <a:pt x="442675" y="715648"/>
                        </a:lnTo>
                        <a:lnTo>
                          <a:pt x="379474" y="820045"/>
                        </a:lnTo>
                        <a:lnTo>
                          <a:pt x="379474" y="910720"/>
                        </a:lnTo>
                        <a:lnTo>
                          <a:pt x="387746" y="932219"/>
                        </a:lnTo>
                        <a:lnTo>
                          <a:pt x="391603" y="952924"/>
                        </a:lnTo>
                        <a:lnTo>
                          <a:pt x="395728" y="953870"/>
                        </a:lnTo>
                        <a:cubicBezTo>
                          <a:pt x="426280" y="968545"/>
                          <a:pt x="447717" y="1002898"/>
                          <a:pt x="447717" y="1042937"/>
                        </a:cubicBezTo>
                        <a:cubicBezTo>
                          <a:pt x="447717" y="1096323"/>
                          <a:pt x="409607" y="1139601"/>
                          <a:pt x="362595" y="1139601"/>
                        </a:cubicBezTo>
                        <a:cubicBezTo>
                          <a:pt x="315583" y="1139601"/>
                          <a:pt x="277472" y="1096323"/>
                          <a:pt x="277472" y="1042937"/>
                        </a:cubicBezTo>
                        <a:cubicBezTo>
                          <a:pt x="277472" y="1002899"/>
                          <a:pt x="298910" y="968545"/>
                          <a:pt x="329462" y="953870"/>
                        </a:cubicBezTo>
                        <a:lnTo>
                          <a:pt x="330590" y="953611"/>
                        </a:lnTo>
                        <a:lnTo>
                          <a:pt x="332285" y="936361"/>
                        </a:lnTo>
                        <a:lnTo>
                          <a:pt x="345715" y="904226"/>
                        </a:lnTo>
                        <a:lnTo>
                          <a:pt x="345715" y="820041"/>
                        </a:lnTo>
                        <a:lnTo>
                          <a:pt x="282516" y="715648"/>
                        </a:lnTo>
                        <a:lnTo>
                          <a:pt x="221457" y="696694"/>
                        </a:lnTo>
                        <a:cubicBezTo>
                          <a:pt x="91316" y="641649"/>
                          <a:pt x="0" y="512786"/>
                          <a:pt x="0" y="362594"/>
                        </a:cubicBezTo>
                        <a:cubicBezTo>
                          <a:pt x="0" y="212403"/>
                          <a:pt x="91316" y="83539"/>
                          <a:pt x="221457" y="28494"/>
                        </a:cubicBezTo>
                        <a:close/>
                      </a:path>
                    </a:pathLst>
                  </a:cu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20" name="TextBox 19"/>
                  <p:cNvSpPr txBox="1"/>
                  <p:nvPr/>
                </p:nvSpPr>
                <p:spPr>
                  <a:xfrm>
                    <a:off x="2799743" y="2054098"/>
                    <a:ext cx="395530" cy="346029"/>
                  </a:xfrm>
                  <a:prstGeom prst="rect">
                    <a:avLst/>
                  </a:prstGeom>
                  <a:noFill/>
                </p:spPr>
                <p:txBody>
                  <a:bodyPr wrap="non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01</a:t>
                    </a:r>
                    <a:endParaRPr lang="en-US" sz="2400" dirty="0">
                      <a:solidFill>
                        <a:schemeClr val="bg1"/>
                      </a:solidFill>
                      <a:latin typeface="Arial" panose="020B0604020202020204" pitchFamily="34" charset="0"/>
                      <a:cs typeface="Arial" panose="020B0604020202020204" pitchFamily="34" charset="0"/>
                    </a:endParaRPr>
                  </a:p>
                </p:txBody>
              </p:sp>
            </p:grpSp>
            <p:grpSp>
              <p:nvGrpSpPr>
                <p:cNvPr id="10" name="Group 9"/>
                <p:cNvGrpSpPr/>
                <p:nvPr/>
              </p:nvGrpSpPr>
              <p:grpSpPr>
                <a:xfrm>
                  <a:off x="3117819" y="2957463"/>
                  <a:ext cx="871978" cy="554888"/>
                  <a:chOff x="3117819" y="2957463"/>
                  <a:chExt cx="871978" cy="554888"/>
                </a:xfrm>
              </p:grpSpPr>
              <p:sp>
                <p:nvSpPr>
                  <p:cNvPr id="17" name="Freeform 16"/>
                  <p:cNvSpPr/>
                  <p:nvPr/>
                </p:nvSpPr>
                <p:spPr>
                  <a:xfrm rot="4320000">
                    <a:off x="3276364" y="2798918"/>
                    <a:ext cx="554888" cy="871978"/>
                  </a:xfrm>
                  <a:custGeom>
                    <a:avLst/>
                    <a:gdLst>
                      <a:gd name="connsiteX0" fmla="*/ 221457 w 725190"/>
                      <a:gd name="connsiteY0" fmla="*/ 28494 h 1139601"/>
                      <a:gd name="connsiteX1" fmla="*/ 362595 w 725190"/>
                      <a:gd name="connsiteY1" fmla="*/ 0 h 1139601"/>
                      <a:gd name="connsiteX2" fmla="*/ 725190 w 725190"/>
                      <a:gd name="connsiteY2" fmla="*/ 362594 h 1139601"/>
                      <a:gd name="connsiteX3" fmla="*/ 503733 w 725190"/>
                      <a:gd name="connsiteY3" fmla="*/ 696694 h 1139601"/>
                      <a:gd name="connsiteX4" fmla="*/ 442675 w 725190"/>
                      <a:gd name="connsiteY4" fmla="*/ 715648 h 1139601"/>
                      <a:gd name="connsiteX5" fmla="*/ 379474 w 725190"/>
                      <a:gd name="connsiteY5" fmla="*/ 820045 h 1139601"/>
                      <a:gd name="connsiteX6" fmla="*/ 379474 w 725190"/>
                      <a:gd name="connsiteY6" fmla="*/ 910720 h 1139601"/>
                      <a:gd name="connsiteX7" fmla="*/ 387746 w 725190"/>
                      <a:gd name="connsiteY7" fmla="*/ 932219 h 1139601"/>
                      <a:gd name="connsiteX8" fmla="*/ 391603 w 725190"/>
                      <a:gd name="connsiteY8" fmla="*/ 952924 h 1139601"/>
                      <a:gd name="connsiteX9" fmla="*/ 395728 w 725190"/>
                      <a:gd name="connsiteY9" fmla="*/ 953870 h 1139601"/>
                      <a:gd name="connsiteX10" fmla="*/ 447717 w 725190"/>
                      <a:gd name="connsiteY10" fmla="*/ 1042937 h 1139601"/>
                      <a:gd name="connsiteX11" fmla="*/ 362595 w 725190"/>
                      <a:gd name="connsiteY11" fmla="*/ 1139601 h 1139601"/>
                      <a:gd name="connsiteX12" fmla="*/ 277472 w 725190"/>
                      <a:gd name="connsiteY12" fmla="*/ 1042937 h 1139601"/>
                      <a:gd name="connsiteX13" fmla="*/ 329462 w 725190"/>
                      <a:gd name="connsiteY13" fmla="*/ 953870 h 1139601"/>
                      <a:gd name="connsiteX14" fmla="*/ 330590 w 725190"/>
                      <a:gd name="connsiteY14" fmla="*/ 953611 h 1139601"/>
                      <a:gd name="connsiteX15" fmla="*/ 332285 w 725190"/>
                      <a:gd name="connsiteY15" fmla="*/ 936361 h 1139601"/>
                      <a:gd name="connsiteX16" fmla="*/ 345715 w 725190"/>
                      <a:gd name="connsiteY16" fmla="*/ 904226 h 1139601"/>
                      <a:gd name="connsiteX17" fmla="*/ 345715 w 725190"/>
                      <a:gd name="connsiteY17" fmla="*/ 820041 h 1139601"/>
                      <a:gd name="connsiteX18" fmla="*/ 282516 w 725190"/>
                      <a:gd name="connsiteY18" fmla="*/ 715648 h 1139601"/>
                      <a:gd name="connsiteX19" fmla="*/ 221457 w 725190"/>
                      <a:gd name="connsiteY19" fmla="*/ 696694 h 1139601"/>
                      <a:gd name="connsiteX20" fmla="*/ 0 w 725190"/>
                      <a:gd name="connsiteY20" fmla="*/ 362594 h 1139601"/>
                      <a:gd name="connsiteX21" fmla="*/ 221457 w 725190"/>
                      <a:gd name="connsiteY21" fmla="*/ 28494 h 11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25190" h="1139601">
                        <a:moveTo>
                          <a:pt x="221457" y="28494"/>
                        </a:moveTo>
                        <a:cubicBezTo>
                          <a:pt x="264837" y="10146"/>
                          <a:pt x="312531" y="0"/>
                          <a:pt x="362595" y="0"/>
                        </a:cubicBezTo>
                        <a:cubicBezTo>
                          <a:pt x="562851" y="0"/>
                          <a:pt x="725190" y="162339"/>
                          <a:pt x="725190" y="362594"/>
                        </a:cubicBezTo>
                        <a:cubicBezTo>
                          <a:pt x="725190" y="512786"/>
                          <a:pt x="633874" y="641649"/>
                          <a:pt x="503733" y="696694"/>
                        </a:cubicBezTo>
                        <a:lnTo>
                          <a:pt x="442675" y="715648"/>
                        </a:lnTo>
                        <a:lnTo>
                          <a:pt x="379474" y="820045"/>
                        </a:lnTo>
                        <a:lnTo>
                          <a:pt x="379474" y="910720"/>
                        </a:lnTo>
                        <a:lnTo>
                          <a:pt x="387746" y="932219"/>
                        </a:lnTo>
                        <a:lnTo>
                          <a:pt x="391603" y="952924"/>
                        </a:lnTo>
                        <a:lnTo>
                          <a:pt x="395728" y="953870"/>
                        </a:lnTo>
                        <a:cubicBezTo>
                          <a:pt x="426280" y="968545"/>
                          <a:pt x="447717" y="1002898"/>
                          <a:pt x="447717" y="1042937"/>
                        </a:cubicBezTo>
                        <a:cubicBezTo>
                          <a:pt x="447717" y="1096323"/>
                          <a:pt x="409607" y="1139601"/>
                          <a:pt x="362595" y="1139601"/>
                        </a:cubicBezTo>
                        <a:cubicBezTo>
                          <a:pt x="315583" y="1139601"/>
                          <a:pt x="277472" y="1096323"/>
                          <a:pt x="277472" y="1042937"/>
                        </a:cubicBezTo>
                        <a:cubicBezTo>
                          <a:pt x="277472" y="1002899"/>
                          <a:pt x="298910" y="968545"/>
                          <a:pt x="329462" y="953870"/>
                        </a:cubicBezTo>
                        <a:lnTo>
                          <a:pt x="330590" y="953611"/>
                        </a:lnTo>
                        <a:lnTo>
                          <a:pt x="332285" y="936361"/>
                        </a:lnTo>
                        <a:lnTo>
                          <a:pt x="345715" y="904226"/>
                        </a:lnTo>
                        <a:lnTo>
                          <a:pt x="345715" y="820041"/>
                        </a:lnTo>
                        <a:lnTo>
                          <a:pt x="282516" y="715648"/>
                        </a:lnTo>
                        <a:lnTo>
                          <a:pt x="221457" y="696694"/>
                        </a:lnTo>
                        <a:cubicBezTo>
                          <a:pt x="91316" y="641649"/>
                          <a:pt x="0" y="512786"/>
                          <a:pt x="0" y="362594"/>
                        </a:cubicBezTo>
                        <a:cubicBezTo>
                          <a:pt x="0" y="212403"/>
                          <a:pt x="91316" y="83539"/>
                          <a:pt x="221457" y="28494"/>
                        </a:cubicBezTo>
                        <a:close/>
                      </a:path>
                    </a:pathLst>
                  </a:cu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18" name="TextBox 17"/>
                  <p:cNvSpPr txBox="1"/>
                  <p:nvPr/>
                </p:nvSpPr>
                <p:spPr>
                  <a:xfrm>
                    <a:off x="3504316" y="3031563"/>
                    <a:ext cx="395530" cy="346029"/>
                  </a:xfrm>
                  <a:prstGeom prst="rect">
                    <a:avLst/>
                  </a:prstGeom>
                  <a:noFill/>
                </p:spPr>
                <p:txBody>
                  <a:bodyPr wrap="non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02</a:t>
                    </a:r>
                    <a:endParaRPr lang="en-US" sz="2400" dirty="0">
                      <a:solidFill>
                        <a:schemeClr val="bg1"/>
                      </a:solidFill>
                      <a:latin typeface="Arial" panose="020B0604020202020204" pitchFamily="34" charset="0"/>
                      <a:cs typeface="Arial" panose="020B0604020202020204" pitchFamily="34" charset="0"/>
                    </a:endParaRPr>
                  </a:p>
                </p:txBody>
              </p:sp>
            </p:grpSp>
            <p:grpSp>
              <p:nvGrpSpPr>
                <p:cNvPr id="11" name="Group 10"/>
                <p:cNvGrpSpPr/>
                <p:nvPr/>
              </p:nvGrpSpPr>
              <p:grpSpPr>
                <a:xfrm>
                  <a:off x="3117819" y="4059203"/>
                  <a:ext cx="871978" cy="554888"/>
                  <a:chOff x="3117819" y="4059203"/>
                  <a:chExt cx="871978" cy="554888"/>
                </a:xfrm>
              </p:grpSpPr>
              <p:sp>
                <p:nvSpPr>
                  <p:cNvPr id="15" name="Freeform 14"/>
                  <p:cNvSpPr/>
                  <p:nvPr/>
                </p:nvSpPr>
                <p:spPr>
                  <a:xfrm rot="6480000">
                    <a:off x="3276364" y="3900658"/>
                    <a:ext cx="554888" cy="871978"/>
                  </a:xfrm>
                  <a:custGeom>
                    <a:avLst/>
                    <a:gdLst>
                      <a:gd name="connsiteX0" fmla="*/ 221457 w 725190"/>
                      <a:gd name="connsiteY0" fmla="*/ 28494 h 1139601"/>
                      <a:gd name="connsiteX1" fmla="*/ 362595 w 725190"/>
                      <a:gd name="connsiteY1" fmla="*/ 0 h 1139601"/>
                      <a:gd name="connsiteX2" fmla="*/ 725190 w 725190"/>
                      <a:gd name="connsiteY2" fmla="*/ 362594 h 1139601"/>
                      <a:gd name="connsiteX3" fmla="*/ 503733 w 725190"/>
                      <a:gd name="connsiteY3" fmla="*/ 696694 h 1139601"/>
                      <a:gd name="connsiteX4" fmla="*/ 442675 w 725190"/>
                      <a:gd name="connsiteY4" fmla="*/ 715648 h 1139601"/>
                      <a:gd name="connsiteX5" fmla="*/ 379474 w 725190"/>
                      <a:gd name="connsiteY5" fmla="*/ 820045 h 1139601"/>
                      <a:gd name="connsiteX6" fmla="*/ 379474 w 725190"/>
                      <a:gd name="connsiteY6" fmla="*/ 910720 h 1139601"/>
                      <a:gd name="connsiteX7" fmla="*/ 387746 w 725190"/>
                      <a:gd name="connsiteY7" fmla="*/ 932219 h 1139601"/>
                      <a:gd name="connsiteX8" fmla="*/ 391603 w 725190"/>
                      <a:gd name="connsiteY8" fmla="*/ 952924 h 1139601"/>
                      <a:gd name="connsiteX9" fmla="*/ 395728 w 725190"/>
                      <a:gd name="connsiteY9" fmla="*/ 953870 h 1139601"/>
                      <a:gd name="connsiteX10" fmla="*/ 447717 w 725190"/>
                      <a:gd name="connsiteY10" fmla="*/ 1042937 h 1139601"/>
                      <a:gd name="connsiteX11" fmla="*/ 362595 w 725190"/>
                      <a:gd name="connsiteY11" fmla="*/ 1139601 h 1139601"/>
                      <a:gd name="connsiteX12" fmla="*/ 277472 w 725190"/>
                      <a:gd name="connsiteY12" fmla="*/ 1042937 h 1139601"/>
                      <a:gd name="connsiteX13" fmla="*/ 329462 w 725190"/>
                      <a:gd name="connsiteY13" fmla="*/ 953870 h 1139601"/>
                      <a:gd name="connsiteX14" fmla="*/ 330590 w 725190"/>
                      <a:gd name="connsiteY14" fmla="*/ 953611 h 1139601"/>
                      <a:gd name="connsiteX15" fmla="*/ 332285 w 725190"/>
                      <a:gd name="connsiteY15" fmla="*/ 936361 h 1139601"/>
                      <a:gd name="connsiteX16" fmla="*/ 345715 w 725190"/>
                      <a:gd name="connsiteY16" fmla="*/ 904226 h 1139601"/>
                      <a:gd name="connsiteX17" fmla="*/ 345715 w 725190"/>
                      <a:gd name="connsiteY17" fmla="*/ 820041 h 1139601"/>
                      <a:gd name="connsiteX18" fmla="*/ 282516 w 725190"/>
                      <a:gd name="connsiteY18" fmla="*/ 715648 h 1139601"/>
                      <a:gd name="connsiteX19" fmla="*/ 221457 w 725190"/>
                      <a:gd name="connsiteY19" fmla="*/ 696694 h 1139601"/>
                      <a:gd name="connsiteX20" fmla="*/ 0 w 725190"/>
                      <a:gd name="connsiteY20" fmla="*/ 362594 h 1139601"/>
                      <a:gd name="connsiteX21" fmla="*/ 221457 w 725190"/>
                      <a:gd name="connsiteY21" fmla="*/ 28494 h 11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25190" h="1139601">
                        <a:moveTo>
                          <a:pt x="221457" y="28494"/>
                        </a:moveTo>
                        <a:cubicBezTo>
                          <a:pt x="264837" y="10146"/>
                          <a:pt x="312531" y="0"/>
                          <a:pt x="362595" y="0"/>
                        </a:cubicBezTo>
                        <a:cubicBezTo>
                          <a:pt x="562851" y="0"/>
                          <a:pt x="725190" y="162339"/>
                          <a:pt x="725190" y="362594"/>
                        </a:cubicBezTo>
                        <a:cubicBezTo>
                          <a:pt x="725190" y="512786"/>
                          <a:pt x="633874" y="641649"/>
                          <a:pt x="503733" y="696694"/>
                        </a:cubicBezTo>
                        <a:lnTo>
                          <a:pt x="442675" y="715648"/>
                        </a:lnTo>
                        <a:lnTo>
                          <a:pt x="379474" y="820045"/>
                        </a:lnTo>
                        <a:lnTo>
                          <a:pt x="379474" y="910720"/>
                        </a:lnTo>
                        <a:lnTo>
                          <a:pt x="387746" y="932219"/>
                        </a:lnTo>
                        <a:lnTo>
                          <a:pt x="391603" y="952924"/>
                        </a:lnTo>
                        <a:lnTo>
                          <a:pt x="395728" y="953870"/>
                        </a:lnTo>
                        <a:cubicBezTo>
                          <a:pt x="426280" y="968545"/>
                          <a:pt x="447717" y="1002898"/>
                          <a:pt x="447717" y="1042937"/>
                        </a:cubicBezTo>
                        <a:cubicBezTo>
                          <a:pt x="447717" y="1096323"/>
                          <a:pt x="409607" y="1139601"/>
                          <a:pt x="362595" y="1139601"/>
                        </a:cubicBezTo>
                        <a:cubicBezTo>
                          <a:pt x="315583" y="1139601"/>
                          <a:pt x="277472" y="1096323"/>
                          <a:pt x="277472" y="1042937"/>
                        </a:cubicBezTo>
                        <a:cubicBezTo>
                          <a:pt x="277472" y="1002899"/>
                          <a:pt x="298910" y="968545"/>
                          <a:pt x="329462" y="953870"/>
                        </a:cubicBezTo>
                        <a:lnTo>
                          <a:pt x="330590" y="953611"/>
                        </a:lnTo>
                        <a:lnTo>
                          <a:pt x="332285" y="936361"/>
                        </a:lnTo>
                        <a:lnTo>
                          <a:pt x="345715" y="904226"/>
                        </a:lnTo>
                        <a:lnTo>
                          <a:pt x="345715" y="820041"/>
                        </a:lnTo>
                        <a:lnTo>
                          <a:pt x="282516" y="715648"/>
                        </a:lnTo>
                        <a:lnTo>
                          <a:pt x="221457" y="696694"/>
                        </a:lnTo>
                        <a:cubicBezTo>
                          <a:pt x="91316" y="641649"/>
                          <a:pt x="0" y="512786"/>
                          <a:pt x="0" y="362594"/>
                        </a:cubicBezTo>
                        <a:cubicBezTo>
                          <a:pt x="0" y="212403"/>
                          <a:pt x="91316" y="83539"/>
                          <a:pt x="221457" y="28494"/>
                        </a:cubicBezTo>
                        <a:close/>
                      </a:path>
                    </a:pathLst>
                  </a:custGeom>
                  <a:solidFill>
                    <a:srgbClr val="54545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16" name="TextBox 15"/>
                  <p:cNvSpPr txBox="1"/>
                  <p:nvPr/>
                </p:nvSpPr>
                <p:spPr>
                  <a:xfrm>
                    <a:off x="3508567" y="4218414"/>
                    <a:ext cx="395530" cy="346029"/>
                  </a:xfrm>
                  <a:prstGeom prst="rect">
                    <a:avLst/>
                  </a:prstGeom>
                  <a:noFill/>
                </p:spPr>
                <p:txBody>
                  <a:bodyPr wrap="non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03</a:t>
                    </a:r>
                    <a:endParaRPr lang="en-US" sz="2400" dirty="0">
                      <a:solidFill>
                        <a:schemeClr val="bg1"/>
                      </a:solidFill>
                      <a:latin typeface="Arial" panose="020B0604020202020204" pitchFamily="34" charset="0"/>
                      <a:cs typeface="Arial" panose="020B0604020202020204" pitchFamily="34" charset="0"/>
                    </a:endParaRPr>
                  </a:p>
                </p:txBody>
              </p:sp>
            </p:grpSp>
            <p:grpSp>
              <p:nvGrpSpPr>
                <p:cNvPr id="12" name="Group 11"/>
                <p:cNvGrpSpPr/>
                <p:nvPr/>
              </p:nvGrpSpPr>
              <p:grpSpPr>
                <a:xfrm>
                  <a:off x="2628778" y="4791984"/>
                  <a:ext cx="570019" cy="871978"/>
                  <a:chOff x="2628778" y="4791984"/>
                  <a:chExt cx="570019" cy="871978"/>
                </a:xfrm>
              </p:grpSpPr>
              <p:sp>
                <p:nvSpPr>
                  <p:cNvPr id="13" name="Freeform 12"/>
                  <p:cNvSpPr/>
                  <p:nvPr/>
                </p:nvSpPr>
                <p:spPr>
                  <a:xfrm rot="8640000">
                    <a:off x="2628778" y="4791984"/>
                    <a:ext cx="554888" cy="871978"/>
                  </a:xfrm>
                  <a:custGeom>
                    <a:avLst/>
                    <a:gdLst>
                      <a:gd name="connsiteX0" fmla="*/ 221457 w 725190"/>
                      <a:gd name="connsiteY0" fmla="*/ 28494 h 1139601"/>
                      <a:gd name="connsiteX1" fmla="*/ 362595 w 725190"/>
                      <a:gd name="connsiteY1" fmla="*/ 0 h 1139601"/>
                      <a:gd name="connsiteX2" fmla="*/ 725190 w 725190"/>
                      <a:gd name="connsiteY2" fmla="*/ 362594 h 1139601"/>
                      <a:gd name="connsiteX3" fmla="*/ 503733 w 725190"/>
                      <a:gd name="connsiteY3" fmla="*/ 696694 h 1139601"/>
                      <a:gd name="connsiteX4" fmla="*/ 442675 w 725190"/>
                      <a:gd name="connsiteY4" fmla="*/ 715648 h 1139601"/>
                      <a:gd name="connsiteX5" fmla="*/ 379474 w 725190"/>
                      <a:gd name="connsiteY5" fmla="*/ 820045 h 1139601"/>
                      <a:gd name="connsiteX6" fmla="*/ 379474 w 725190"/>
                      <a:gd name="connsiteY6" fmla="*/ 910720 h 1139601"/>
                      <a:gd name="connsiteX7" fmla="*/ 387746 w 725190"/>
                      <a:gd name="connsiteY7" fmla="*/ 932219 h 1139601"/>
                      <a:gd name="connsiteX8" fmla="*/ 391603 w 725190"/>
                      <a:gd name="connsiteY8" fmla="*/ 952924 h 1139601"/>
                      <a:gd name="connsiteX9" fmla="*/ 395728 w 725190"/>
                      <a:gd name="connsiteY9" fmla="*/ 953870 h 1139601"/>
                      <a:gd name="connsiteX10" fmla="*/ 447717 w 725190"/>
                      <a:gd name="connsiteY10" fmla="*/ 1042937 h 1139601"/>
                      <a:gd name="connsiteX11" fmla="*/ 362595 w 725190"/>
                      <a:gd name="connsiteY11" fmla="*/ 1139601 h 1139601"/>
                      <a:gd name="connsiteX12" fmla="*/ 277472 w 725190"/>
                      <a:gd name="connsiteY12" fmla="*/ 1042937 h 1139601"/>
                      <a:gd name="connsiteX13" fmla="*/ 329462 w 725190"/>
                      <a:gd name="connsiteY13" fmla="*/ 953870 h 1139601"/>
                      <a:gd name="connsiteX14" fmla="*/ 330590 w 725190"/>
                      <a:gd name="connsiteY14" fmla="*/ 953611 h 1139601"/>
                      <a:gd name="connsiteX15" fmla="*/ 332285 w 725190"/>
                      <a:gd name="connsiteY15" fmla="*/ 936361 h 1139601"/>
                      <a:gd name="connsiteX16" fmla="*/ 345715 w 725190"/>
                      <a:gd name="connsiteY16" fmla="*/ 904226 h 1139601"/>
                      <a:gd name="connsiteX17" fmla="*/ 345715 w 725190"/>
                      <a:gd name="connsiteY17" fmla="*/ 820041 h 1139601"/>
                      <a:gd name="connsiteX18" fmla="*/ 282516 w 725190"/>
                      <a:gd name="connsiteY18" fmla="*/ 715648 h 1139601"/>
                      <a:gd name="connsiteX19" fmla="*/ 221457 w 725190"/>
                      <a:gd name="connsiteY19" fmla="*/ 696694 h 1139601"/>
                      <a:gd name="connsiteX20" fmla="*/ 0 w 725190"/>
                      <a:gd name="connsiteY20" fmla="*/ 362594 h 1139601"/>
                      <a:gd name="connsiteX21" fmla="*/ 221457 w 725190"/>
                      <a:gd name="connsiteY21" fmla="*/ 28494 h 11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25190" h="1139601">
                        <a:moveTo>
                          <a:pt x="221457" y="28494"/>
                        </a:moveTo>
                        <a:cubicBezTo>
                          <a:pt x="264837" y="10146"/>
                          <a:pt x="312531" y="0"/>
                          <a:pt x="362595" y="0"/>
                        </a:cubicBezTo>
                        <a:cubicBezTo>
                          <a:pt x="562851" y="0"/>
                          <a:pt x="725190" y="162339"/>
                          <a:pt x="725190" y="362594"/>
                        </a:cubicBezTo>
                        <a:cubicBezTo>
                          <a:pt x="725190" y="512786"/>
                          <a:pt x="633874" y="641649"/>
                          <a:pt x="503733" y="696694"/>
                        </a:cubicBezTo>
                        <a:lnTo>
                          <a:pt x="442675" y="715648"/>
                        </a:lnTo>
                        <a:lnTo>
                          <a:pt x="379474" y="820045"/>
                        </a:lnTo>
                        <a:lnTo>
                          <a:pt x="379474" y="910720"/>
                        </a:lnTo>
                        <a:lnTo>
                          <a:pt x="387746" y="932219"/>
                        </a:lnTo>
                        <a:lnTo>
                          <a:pt x="391603" y="952924"/>
                        </a:lnTo>
                        <a:lnTo>
                          <a:pt x="395728" y="953870"/>
                        </a:lnTo>
                        <a:cubicBezTo>
                          <a:pt x="426280" y="968545"/>
                          <a:pt x="447717" y="1002898"/>
                          <a:pt x="447717" y="1042937"/>
                        </a:cubicBezTo>
                        <a:cubicBezTo>
                          <a:pt x="447717" y="1096323"/>
                          <a:pt x="409607" y="1139601"/>
                          <a:pt x="362595" y="1139601"/>
                        </a:cubicBezTo>
                        <a:cubicBezTo>
                          <a:pt x="315583" y="1139601"/>
                          <a:pt x="277472" y="1096323"/>
                          <a:pt x="277472" y="1042937"/>
                        </a:cubicBezTo>
                        <a:cubicBezTo>
                          <a:pt x="277472" y="1002899"/>
                          <a:pt x="298910" y="968545"/>
                          <a:pt x="329462" y="953870"/>
                        </a:cubicBezTo>
                        <a:lnTo>
                          <a:pt x="330590" y="953611"/>
                        </a:lnTo>
                        <a:lnTo>
                          <a:pt x="332285" y="936361"/>
                        </a:lnTo>
                        <a:lnTo>
                          <a:pt x="345715" y="904226"/>
                        </a:lnTo>
                        <a:lnTo>
                          <a:pt x="345715" y="820041"/>
                        </a:lnTo>
                        <a:lnTo>
                          <a:pt x="282516" y="715648"/>
                        </a:lnTo>
                        <a:lnTo>
                          <a:pt x="221457" y="696694"/>
                        </a:lnTo>
                        <a:cubicBezTo>
                          <a:pt x="91316" y="641649"/>
                          <a:pt x="0" y="512786"/>
                          <a:pt x="0" y="362594"/>
                        </a:cubicBezTo>
                        <a:cubicBezTo>
                          <a:pt x="0" y="212403"/>
                          <a:pt x="91316" y="83539"/>
                          <a:pt x="221457" y="28494"/>
                        </a:cubicBezTo>
                        <a:close/>
                      </a:path>
                    </a:pathLst>
                  </a:custGeom>
                  <a:solidFill>
                    <a:srgbClr val="E99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14" name="TextBox 13"/>
                  <p:cNvSpPr txBox="1"/>
                  <p:nvPr/>
                </p:nvSpPr>
                <p:spPr>
                  <a:xfrm>
                    <a:off x="2803267" y="5201862"/>
                    <a:ext cx="395530" cy="346029"/>
                  </a:xfrm>
                  <a:prstGeom prst="rect">
                    <a:avLst/>
                  </a:prstGeom>
                  <a:noFill/>
                </p:spPr>
                <p:txBody>
                  <a:bodyPr wrap="non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04</a:t>
                    </a:r>
                    <a:endParaRPr lang="en-US" sz="2400" dirty="0">
                      <a:solidFill>
                        <a:schemeClr val="bg1"/>
                      </a:solidFill>
                      <a:latin typeface="Arial" panose="020B0604020202020204" pitchFamily="34" charset="0"/>
                      <a:cs typeface="Arial" panose="020B0604020202020204" pitchFamily="34" charset="0"/>
                    </a:endParaRPr>
                  </a:p>
                </p:txBody>
              </p:sp>
            </p:grpSp>
          </p:grpSp>
        </p:grpSp>
      </p:grpSp>
      <p:sp>
        <p:nvSpPr>
          <p:cNvPr id="3" name="Slide Number Placeholder 2"/>
          <p:cNvSpPr>
            <a:spLocks noGrp="1"/>
          </p:cNvSpPr>
          <p:nvPr>
            <p:ph type="sldNum" sz="quarter" idx="12"/>
          </p:nvPr>
        </p:nvSpPr>
        <p:spPr/>
        <p:txBody>
          <a:bodyPr/>
          <a:lstStyle/>
          <a:p>
            <a:fld id="{C40A143F-3ECB-46BA-B2C6-047D3D9A6B24}" type="slidenum">
              <a:rPr lang="en-US" smtClean="0"/>
              <a:t>25</a:t>
            </a:fld>
            <a:endParaRPr lang="en-US"/>
          </a:p>
        </p:txBody>
      </p:sp>
    </p:spTree>
    <p:extLst>
      <p:ext uri="{BB962C8B-B14F-4D97-AF65-F5344CB8AC3E}">
        <p14:creationId xmlns:p14="http://schemas.microsoft.com/office/powerpoint/2010/main" val="4189445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Group 76"/>
          <p:cNvGrpSpPr/>
          <p:nvPr/>
        </p:nvGrpSpPr>
        <p:grpSpPr>
          <a:xfrm>
            <a:off x="540207" y="1430791"/>
            <a:ext cx="11039016" cy="4084360"/>
            <a:chOff x="540207" y="1430791"/>
            <a:chExt cx="11039016" cy="4084360"/>
          </a:xfrm>
        </p:grpSpPr>
        <p:grpSp>
          <p:nvGrpSpPr>
            <p:cNvPr id="78" name="Group 77"/>
            <p:cNvGrpSpPr/>
            <p:nvPr/>
          </p:nvGrpSpPr>
          <p:grpSpPr>
            <a:xfrm>
              <a:off x="3280997" y="1430791"/>
              <a:ext cx="2816131" cy="4084360"/>
              <a:chOff x="3721667" y="1959429"/>
              <a:chExt cx="2470311" cy="3582804"/>
            </a:xfrm>
          </p:grpSpPr>
          <p:grpSp>
            <p:nvGrpSpPr>
              <p:cNvPr id="127" name="Group 126"/>
              <p:cNvGrpSpPr/>
              <p:nvPr/>
            </p:nvGrpSpPr>
            <p:grpSpPr>
              <a:xfrm>
                <a:off x="3721667" y="3752316"/>
                <a:ext cx="2317515" cy="1789917"/>
                <a:chOff x="3730133" y="3765812"/>
                <a:chExt cx="2317514" cy="1789916"/>
              </a:xfrm>
            </p:grpSpPr>
            <p:grpSp>
              <p:nvGrpSpPr>
                <p:cNvPr id="135" name="Group 134"/>
                <p:cNvGrpSpPr/>
                <p:nvPr/>
              </p:nvGrpSpPr>
              <p:grpSpPr>
                <a:xfrm flipV="1">
                  <a:off x="5946199" y="3765812"/>
                  <a:ext cx="101448" cy="1739233"/>
                  <a:chOff x="920196" y="2023639"/>
                  <a:chExt cx="91440" cy="1567671"/>
                </a:xfrm>
              </p:grpSpPr>
              <p:cxnSp>
                <p:nvCxnSpPr>
                  <p:cNvPr id="140" name="Straight Connector 139"/>
                  <p:cNvCxnSpPr/>
                  <p:nvPr/>
                </p:nvCxnSpPr>
                <p:spPr>
                  <a:xfrm>
                    <a:off x="965916" y="2074562"/>
                    <a:ext cx="0" cy="1516748"/>
                  </a:xfrm>
                  <a:prstGeom prst="line">
                    <a:avLst/>
                  </a:prstGeom>
                  <a:ln w="63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41" name="Flowchart: Connector 140"/>
                  <p:cNvSpPr/>
                  <p:nvPr/>
                </p:nvSpPr>
                <p:spPr>
                  <a:xfrm>
                    <a:off x="920196" y="2023639"/>
                    <a:ext cx="91440" cy="91440"/>
                  </a:xfrm>
                  <a:prstGeom prst="flowChartConnector">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136" name="Group 135"/>
                <p:cNvGrpSpPr/>
                <p:nvPr/>
              </p:nvGrpSpPr>
              <p:grpSpPr>
                <a:xfrm>
                  <a:off x="3730133" y="4074460"/>
                  <a:ext cx="2164537" cy="1481268"/>
                  <a:chOff x="3660173" y="4040005"/>
                  <a:chExt cx="2164538" cy="1481268"/>
                </a:xfrm>
              </p:grpSpPr>
              <p:sp>
                <p:nvSpPr>
                  <p:cNvPr id="137" name="TextBox 136"/>
                  <p:cNvSpPr txBox="1"/>
                  <p:nvPr/>
                </p:nvSpPr>
                <p:spPr>
                  <a:xfrm flipH="1">
                    <a:off x="3962177" y="4388419"/>
                    <a:ext cx="1862531" cy="307777"/>
                  </a:xfrm>
                  <a:prstGeom prst="rect">
                    <a:avLst/>
                  </a:prstGeom>
                  <a:noFill/>
                </p:spPr>
                <p:txBody>
                  <a:bodyPr wrap="square" rtlCol="0">
                    <a:spAutoFit/>
                  </a:bodyPr>
                  <a:lstStyle/>
                  <a:p>
                    <a:pPr algn="r"/>
                    <a:r>
                      <a:rPr lang="en-US" sz="1600" dirty="0">
                        <a:solidFill>
                          <a:schemeClr val="tx1">
                            <a:lumMod val="50000"/>
                            <a:lumOff val="50000"/>
                          </a:schemeClr>
                        </a:solidFill>
                        <a:latin typeface="Arial" panose="020B0604020202020204" pitchFamily="34" charset="0"/>
                        <a:cs typeface="Arial" panose="020B0604020202020204" pitchFamily="34" charset="0"/>
                      </a:rPr>
                      <a:t>Managing </a:t>
                    </a:r>
                    <a:r>
                      <a:rPr lang="en-US" sz="1600" dirty="0" smtClean="0">
                        <a:solidFill>
                          <a:schemeClr val="tx1">
                            <a:lumMod val="50000"/>
                            <a:lumOff val="50000"/>
                          </a:schemeClr>
                        </a:solidFill>
                        <a:latin typeface="Arial" panose="020B0604020202020204" pitchFamily="34" charset="0"/>
                        <a:cs typeface="Arial" panose="020B0604020202020204" pitchFamily="34" charset="0"/>
                      </a:rPr>
                      <a:t>Director</a:t>
                    </a:r>
                    <a:endParaRPr lang="en-US" sz="1600" b="1" dirty="0">
                      <a:solidFill>
                        <a:schemeClr val="tx1">
                          <a:lumMod val="50000"/>
                          <a:lumOff val="50000"/>
                        </a:schemeClr>
                      </a:solidFill>
                      <a:latin typeface="Arial" panose="020B0604020202020204" pitchFamily="34" charset="0"/>
                      <a:ea typeface="Arial Unicode MS" panose="020B0604020202020204" pitchFamily="34" charset="-128"/>
                      <a:cs typeface="Arial" panose="020B0604020202020204" pitchFamily="34" charset="0"/>
                    </a:endParaRPr>
                  </a:p>
                </p:txBody>
              </p:sp>
              <p:sp>
                <p:nvSpPr>
                  <p:cNvPr id="138" name="Rectangle 137"/>
                  <p:cNvSpPr/>
                  <p:nvPr/>
                </p:nvSpPr>
                <p:spPr>
                  <a:xfrm>
                    <a:off x="3660173" y="4684329"/>
                    <a:ext cx="2164536" cy="836944"/>
                  </a:xfrm>
                  <a:prstGeom prst="rect">
                    <a:avLst/>
                  </a:prstGeom>
                  <a:effectLst/>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139" name="TextBox 138"/>
                  <p:cNvSpPr txBox="1"/>
                  <p:nvPr/>
                </p:nvSpPr>
                <p:spPr>
                  <a:xfrm>
                    <a:off x="4250942" y="4040005"/>
                    <a:ext cx="1573769" cy="404973"/>
                  </a:xfrm>
                  <a:prstGeom prst="rect">
                    <a:avLst/>
                  </a:prstGeom>
                  <a:noFill/>
                </p:spPr>
                <p:txBody>
                  <a:bodyPr wrap="none" rtlCol="0">
                    <a:spAutoFit/>
                  </a:bodyPr>
                  <a:lstStyle/>
                  <a:p>
                    <a:pPr algn="r"/>
                    <a:r>
                      <a:rPr lang="en-US" sz="2400" dirty="0">
                        <a:solidFill>
                          <a:srgbClr val="DF6447"/>
                        </a:solidFill>
                        <a:latin typeface="Arial" panose="020B0604020202020204" pitchFamily="34" charset="0"/>
                        <a:ea typeface="Cambria Math" panose="02040503050406030204" pitchFamily="18" charset="0"/>
                        <a:cs typeface="Arial" panose="020B0604020202020204" pitchFamily="34" charset="0"/>
                      </a:rPr>
                      <a:t>John Carter</a:t>
                    </a:r>
                  </a:p>
                </p:txBody>
              </p:sp>
            </p:grpSp>
          </p:grpSp>
          <p:grpSp>
            <p:nvGrpSpPr>
              <p:cNvPr id="128" name="Group 127"/>
              <p:cNvGrpSpPr/>
              <p:nvPr/>
            </p:nvGrpSpPr>
            <p:grpSpPr>
              <a:xfrm>
                <a:off x="4123843" y="1959429"/>
                <a:ext cx="2068135" cy="1933021"/>
                <a:chOff x="4123845" y="1959428"/>
                <a:chExt cx="2068133" cy="1933020"/>
              </a:xfrm>
            </p:grpSpPr>
            <p:grpSp>
              <p:nvGrpSpPr>
                <p:cNvPr id="129" name="Group 128"/>
                <p:cNvGrpSpPr/>
                <p:nvPr/>
              </p:nvGrpSpPr>
              <p:grpSpPr>
                <a:xfrm>
                  <a:off x="4123845" y="1959428"/>
                  <a:ext cx="1933021" cy="1933020"/>
                  <a:chOff x="3433709" y="2421092"/>
                  <a:chExt cx="1126680" cy="1126680"/>
                </a:xfrm>
              </p:grpSpPr>
              <p:sp>
                <p:nvSpPr>
                  <p:cNvPr id="133" name="Oval 132"/>
                  <p:cNvSpPr/>
                  <p:nvPr/>
                </p:nvSpPr>
                <p:spPr>
                  <a:xfrm>
                    <a:off x="3433709" y="2421092"/>
                    <a:ext cx="1126680" cy="1126680"/>
                  </a:xfrm>
                  <a:prstGeom prst="ellipse">
                    <a:avLst/>
                  </a:prstGeom>
                  <a:solidFill>
                    <a:srgbClr val="E78E7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sp>
                <p:nvSpPr>
                  <p:cNvPr id="134" name="Oval 133"/>
                  <p:cNvSpPr/>
                  <p:nvPr/>
                </p:nvSpPr>
                <p:spPr>
                  <a:xfrm>
                    <a:off x="3497463" y="2484847"/>
                    <a:ext cx="999170" cy="999170"/>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grpSp>
            <p:grpSp>
              <p:nvGrpSpPr>
                <p:cNvPr id="130" name="Group 129"/>
                <p:cNvGrpSpPr/>
                <p:nvPr/>
              </p:nvGrpSpPr>
              <p:grpSpPr>
                <a:xfrm>
                  <a:off x="5493436" y="3152515"/>
                  <a:ext cx="698542" cy="509014"/>
                  <a:chOff x="5493431" y="3152517"/>
                  <a:chExt cx="698541" cy="509014"/>
                </a:xfrm>
              </p:grpSpPr>
              <p:sp>
                <p:nvSpPr>
                  <p:cNvPr id="131" name="Oval Callout 130"/>
                  <p:cNvSpPr/>
                  <p:nvPr/>
                </p:nvSpPr>
                <p:spPr>
                  <a:xfrm>
                    <a:off x="5493431" y="3152517"/>
                    <a:ext cx="698541" cy="509014"/>
                  </a:xfrm>
                  <a:prstGeom prst="wedgeEllipseCallout">
                    <a:avLst>
                      <a:gd name="adj1" fmla="val 21720"/>
                      <a:gd name="adj2" fmla="val 70861"/>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sp>
                <p:nvSpPr>
                  <p:cNvPr id="132" name="TextBox 131"/>
                  <p:cNvSpPr txBox="1"/>
                  <p:nvPr/>
                </p:nvSpPr>
                <p:spPr>
                  <a:xfrm>
                    <a:off x="5639574" y="3223592"/>
                    <a:ext cx="482657" cy="404973"/>
                  </a:xfrm>
                  <a:prstGeom prst="rect">
                    <a:avLst/>
                  </a:prstGeom>
                  <a:noFill/>
                </p:spPr>
                <p:txBody>
                  <a:bodyPr wrap="square" rtlCol="0">
                    <a:spAutoFit/>
                  </a:bodyPr>
                  <a:lstStyle/>
                  <a:p>
                    <a:r>
                      <a:rPr lang="en-US" sz="2400" dirty="0" smtClean="0">
                        <a:solidFill>
                          <a:schemeClr val="bg1"/>
                        </a:solidFill>
                        <a:latin typeface="Arial" panose="020B0604020202020204" pitchFamily="34" charset="0"/>
                        <a:cs typeface="Arial" panose="020B0604020202020204" pitchFamily="34" charset="0"/>
                      </a:rPr>
                      <a:t>02</a:t>
                    </a:r>
                    <a:endParaRPr lang="en-US" sz="2400" dirty="0">
                      <a:solidFill>
                        <a:schemeClr val="bg1"/>
                      </a:solidFill>
                      <a:latin typeface="Arial" panose="020B0604020202020204" pitchFamily="34" charset="0"/>
                      <a:cs typeface="Arial" panose="020B0604020202020204" pitchFamily="34" charset="0"/>
                    </a:endParaRPr>
                  </a:p>
                </p:txBody>
              </p:sp>
            </p:grpSp>
          </p:grpSp>
        </p:grpSp>
        <p:grpSp>
          <p:nvGrpSpPr>
            <p:cNvPr id="79" name="Group 78"/>
            <p:cNvGrpSpPr/>
            <p:nvPr/>
          </p:nvGrpSpPr>
          <p:grpSpPr>
            <a:xfrm>
              <a:off x="540207" y="1430791"/>
              <a:ext cx="2815521" cy="4084360"/>
              <a:chOff x="1346799" y="1959429"/>
              <a:chExt cx="2469778" cy="3582804"/>
            </a:xfrm>
          </p:grpSpPr>
          <p:grpSp>
            <p:nvGrpSpPr>
              <p:cNvPr id="112" name="Group 111"/>
              <p:cNvGrpSpPr/>
              <p:nvPr/>
            </p:nvGrpSpPr>
            <p:grpSpPr>
              <a:xfrm>
                <a:off x="1346799" y="3752316"/>
                <a:ext cx="2317517" cy="1789917"/>
                <a:chOff x="1361088" y="3765812"/>
                <a:chExt cx="2317514" cy="1789916"/>
              </a:xfrm>
            </p:grpSpPr>
            <p:grpSp>
              <p:nvGrpSpPr>
                <p:cNvPr id="120" name="Group 119"/>
                <p:cNvGrpSpPr/>
                <p:nvPr/>
              </p:nvGrpSpPr>
              <p:grpSpPr>
                <a:xfrm flipV="1">
                  <a:off x="3577154" y="3765812"/>
                  <a:ext cx="101448" cy="1739233"/>
                  <a:chOff x="920196" y="2023639"/>
                  <a:chExt cx="91440" cy="1567671"/>
                </a:xfrm>
              </p:grpSpPr>
              <p:cxnSp>
                <p:nvCxnSpPr>
                  <p:cNvPr id="125" name="Straight Connector 124"/>
                  <p:cNvCxnSpPr/>
                  <p:nvPr/>
                </p:nvCxnSpPr>
                <p:spPr>
                  <a:xfrm>
                    <a:off x="965916" y="2074562"/>
                    <a:ext cx="0" cy="1516748"/>
                  </a:xfrm>
                  <a:prstGeom prst="line">
                    <a:avLst/>
                  </a:prstGeom>
                  <a:ln w="63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26" name="Flowchart: Connector 125"/>
                  <p:cNvSpPr/>
                  <p:nvPr/>
                </p:nvSpPr>
                <p:spPr>
                  <a:xfrm>
                    <a:off x="920196" y="2023639"/>
                    <a:ext cx="91440" cy="91440"/>
                  </a:xfrm>
                  <a:prstGeom prst="flowChartConnector">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121" name="Group 120"/>
                <p:cNvGrpSpPr/>
                <p:nvPr/>
              </p:nvGrpSpPr>
              <p:grpSpPr>
                <a:xfrm>
                  <a:off x="1361088" y="4074460"/>
                  <a:ext cx="2164537" cy="1481268"/>
                  <a:chOff x="1361088" y="4040005"/>
                  <a:chExt cx="2164537" cy="1481268"/>
                </a:xfrm>
              </p:grpSpPr>
              <p:sp>
                <p:nvSpPr>
                  <p:cNvPr id="122" name="TextBox 121"/>
                  <p:cNvSpPr txBox="1"/>
                  <p:nvPr/>
                </p:nvSpPr>
                <p:spPr>
                  <a:xfrm flipH="1">
                    <a:off x="1664284" y="4388419"/>
                    <a:ext cx="1861341" cy="307777"/>
                  </a:xfrm>
                  <a:prstGeom prst="rect">
                    <a:avLst/>
                  </a:prstGeom>
                  <a:noFill/>
                </p:spPr>
                <p:txBody>
                  <a:bodyPr wrap="square" rtlCol="0">
                    <a:spAutoFit/>
                  </a:bodyPr>
                  <a:lstStyle/>
                  <a:p>
                    <a:pPr algn="r"/>
                    <a:r>
                      <a:rPr lang="en-US" sz="1600" dirty="0">
                        <a:solidFill>
                          <a:schemeClr val="tx1">
                            <a:lumMod val="50000"/>
                            <a:lumOff val="50000"/>
                          </a:schemeClr>
                        </a:solidFill>
                        <a:latin typeface="Arial" panose="020B0604020202020204" pitchFamily="34" charset="0"/>
                        <a:ea typeface="Arial Unicode MS" panose="020B0604020202020204" pitchFamily="34" charset="-128"/>
                        <a:cs typeface="Arial" panose="020B0604020202020204" pitchFamily="34" charset="0"/>
                      </a:rPr>
                      <a:t>CEO/ </a:t>
                    </a:r>
                    <a:r>
                      <a:rPr lang="en-US" sz="1600" dirty="0" smtClean="0">
                        <a:solidFill>
                          <a:schemeClr val="tx1">
                            <a:lumMod val="50000"/>
                            <a:lumOff val="50000"/>
                          </a:schemeClr>
                        </a:solidFill>
                        <a:latin typeface="Arial" panose="020B0604020202020204" pitchFamily="34" charset="0"/>
                        <a:ea typeface="Arial Unicode MS" panose="020B0604020202020204" pitchFamily="34" charset="-128"/>
                        <a:cs typeface="Arial" panose="020B0604020202020204" pitchFamily="34" charset="0"/>
                      </a:rPr>
                      <a:t>Director</a:t>
                    </a:r>
                    <a:endParaRPr lang="en-US" sz="1600" dirty="0">
                      <a:solidFill>
                        <a:schemeClr val="tx1">
                          <a:lumMod val="50000"/>
                          <a:lumOff val="50000"/>
                        </a:schemeClr>
                      </a:solidFill>
                      <a:latin typeface="Arial" panose="020B0604020202020204" pitchFamily="34" charset="0"/>
                      <a:ea typeface="Arial Unicode MS" panose="020B0604020202020204" pitchFamily="34" charset="-128"/>
                      <a:cs typeface="Arial" panose="020B0604020202020204" pitchFamily="34" charset="0"/>
                    </a:endParaRPr>
                  </a:p>
                </p:txBody>
              </p:sp>
              <p:sp>
                <p:nvSpPr>
                  <p:cNvPr id="123" name="Rectangle 122"/>
                  <p:cNvSpPr/>
                  <p:nvPr/>
                </p:nvSpPr>
                <p:spPr>
                  <a:xfrm>
                    <a:off x="1361088" y="4684329"/>
                    <a:ext cx="2164537" cy="836944"/>
                  </a:xfrm>
                  <a:prstGeom prst="rect">
                    <a:avLst/>
                  </a:prstGeom>
                  <a:effectLst/>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124" name="TextBox 123"/>
                  <p:cNvSpPr txBox="1"/>
                  <p:nvPr/>
                </p:nvSpPr>
                <p:spPr>
                  <a:xfrm>
                    <a:off x="1908265" y="4040005"/>
                    <a:ext cx="1617360" cy="404973"/>
                  </a:xfrm>
                  <a:prstGeom prst="rect">
                    <a:avLst/>
                  </a:prstGeom>
                  <a:noFill/>
                </p:spPr>
                <p:txBody>
                  <a:bodyPr wrap="none" rtlCol="0">
                    <a:spAutoFit/>
                  </a:bodyPr>
                  <a:lstStyle/>
                  <a:p>
                    <a:pPr algn="r"/>
                    <a:r>
                      <a:rPr lang="en-US" sz="2400" dirty="0" smtClean="0">
                        <a:solidFill>
                          <a:srgbClr val="537560"/>
                        </a:solidFill>
                        <a:latin typeface="Arial" panose="020B0604020202020204" pitchFamily="34" charset="0"/>
                        <a:ea typeface="Cambria Math" panose="02040503050406030204" pitchFamily="18" charset="0"/>
                        <a:cs typeface="Arial" panose="020B0604020202020204" pitchFamily="34" charset="0"/>
                      </a:rPr>
                      <a:t>Marry </a:t>
                    </a:r>
                    <a:r>
                      <a:rPr lang="en-US" sz="2400" dirty="0">
                        <a:solidFill>
                          <a:srgbClr val="537560"/>
                        </a:solidFill>
                        <a:latin typeface="Arial" panose="020B0604020202020204" pitchFamily="34" charset="0"/>
                        <a:ea typeface="Cambria Math" panose="02040503050406030204" pitchFamily="18" charset="0"/>
                        <a:cs typeface="Arial" panose="020B0604020202020204" pitchFamily="34" charset="0"/>
                      </a:rPr>
                      <a:t>Smith</a:t>
                    </a:r>
                  </a:p>
                </p:txBody>
              </p:sp>
            </p:grpSp>
          </p:grpSp>
          <p:grpSp>
            <p:nvGrpSpPr>
              <p:cNvPr id="113" name="Group 112"/>
              <p:cNvGrpSpPr/>
              <p:nvPr/>
            </p:nvGrpSpPr>
            <p:grpSpPr>
              <a:xfrm>
                <a:off x="1748440" y="1959429"/>
                <a:ext cx="2068137" cy="1933021"/>
                <a:chOff x="1748439" y="1959428"/>
                <a:chExt cx="2068138" cy="1933020"/>
              </a:xfrm>
            </p:grpSpPr>
            <p:grpSp>
              <p:nvGrpSpPr>
                <p:cNvPr id="114" name="Group 113"/>
                <p:cNvGrpSpPr/>
                <p:nvPr/>
              </p:nvGrpSpPr>
              <p:grpSpPr>
                <a:xfrm>
                  <a:off x="1748439" y="1959428"/>
                  <a:ext cx="1933020" cy="1933020"/>
                  <a:chOff x="3433708" y="2421092"/>
                  <a:chExt cx="1126680" cy="1126680"/>
                </a:xfrm>
              </p:grpSpPr>
              <p:sp>
                <p:nvSpPr>
                  <p:cNvPr id="118" name="Oval 117"/>
                  <p:cNvSpPr/>
                  <p:nvPr/>
                </p:nvSpPr>
                <p:spPr>
                  <a:xfrm>
                    <a:off x="3433708" y="2421092"/>
                    <a:ext cx="1126680" cy="1126680"/>
                  </a:xfrm>
                  <a:prstGeom prst="ellipse">
                    <a:avLst/>
                  </a:prstGeom>
                  <a:solidFill>
                    <a:srgbClr val="80A48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sp>
                <p:nvSpPr>
                  <p:cNvPr id="119" name="Oval 118"/>
                  <p:cNvSpPr/>
                  <p:nvPr/>
                </p:nvSpPr>
                <p:spPr>
                  <a:xfrm>
                    <a:off x="3497464" y="2484847"/>
                    <a:ext cx="999170" cy="999170"/>
                  </a:xfrm>
                  <a:prstGeom prst="ellips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grpSp>
            <p:grpSp>
              <p:nvGrpSpPr>
                <p:cNvPr id="115" name="Group 114"/>
                <p:cNvGrpSpPr/>
                <p:nvPr/>
              </p:nvGrpSpPr>
              <p:grpSpPr>
                <a:xfrm>
                  <a:off x="3118034" y="3152515"/>
                  <a:ext cx="698543" cy="509014"/>
                  <a:chOff x="3118035" y="3152517"/>
                  <a:chExt cx="698543" cy="509014"/>
                </a:xfrm>
              </p:grpSpPr>
              <p:sp>
                <p:nvSpPr>
                  <p:cNvPr id="116" name="Oval Callout 115"/>
                  <p:cNvSpPr/>
                  <p:nvPr/>
                </p:nvSpPr>
                <p:spPr>
                  <a:xfrm>
                    <a:off x="3118035" y="3152517"/>
                    <a:ext cx="698543" cy="509014"/>
                  </a:xfrm>
                  <a:prstGeom prst="wedgeEllipseCallout">
                    <a:avLst>
                      <a:gd name="adj1" fmla="val 21720"/>
                      <a:gd name="adj2" fmla="val 70861"/>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sp>
                <p:nvSpPr>
                  <p:cNvPr id="117" name="TextBox 116"/>
                  <p:cNvSpPr txBox="1"/>
                  <p:nvPr/>
                </p:nvSpPr>
                <p:spPr>
                  <a:xfrm>
                    <a:off x="3264171" y="3223592"/>
                    <a:ext cx="482657" cy="404973"/>
                  </a:xfrm>
                  <a:prstGeom prst="rect">
                    <a:avLst/>
                  </a:prstGeom>
                  <a:noFill/>
                </p:spPr>
                <p:txBody>
                  <a:bodyPr wrap="square" rtlCol="0">
                    <a:spAutoFit/>
                  </a:bodyPr>
                  <a:lstStyle/>
                  <a:p>
                    <a:r>
                      <a:rPr lang="en-US" sz="2400" dirty="0" smtClean="0">
                        <a:solidFill>
                          <a:schemeClr val="bg1"/>
                        </a:solidFill>
                        <a:latin typeface="Arial" panose="020B0604020202020204" pitchFamily="34" charset="0"/>
                        <a:cs typeface="Arial" panose="020B0604020202020204" pitchFamily="34" charset="0"/>
                      </a:rPr>
                      <a:t>01</a:t>
                    </a:r>
                    <a:endParaRPr lang="en-US" sz="2400" dirty="0">
                      <a:solidFill>
                        <a:schemeClr val="bg1"/>
                      </a:solidFill>
                      <a:latin typeface="Arial" panose="020B0604020202020204" pitchFamily="34" charset="0"/>
                      <a:cs typeface="Arial" panose="020B0604020202020204" pitchFamily="34" charset="0"/>
                    </a:endParaRPr>
                  </a:p>
                </p:txBody>
              </p:sp>
            </p:grpSp>
          </p:grpSp>
        </p:grpSp>
        <p:grpSp>
          <p:nvGrpSpPr>
            <p:cNvPr id="80" name="Group 79"/>
            <p:cNvGrpSpPr/>
            <p:nvPr/>
          </p:nvGrpSpPr>
          <p:grpSpPr>
            <a:xfrm>
              <a:off x="8763774" y="1430791"/>
              <a:ext cx="2815449" cy="4084360"/>
              <a:chOff x="8471400" y="1959429"/>
              <a:chExt cx="2469713" cy="3582804"/>
            </a:xfrm>
          </p:grpSpPr>
          <p:grpSp>
            <p:nvGrpSpPr>
              <p:cNvPr id="97" name="Group 96"/>
              <p:cNvGrpSpPr/>
              <p:nvPr/>
            </p:nvGrpSpPr>
            <p:grpSpPr>
              <a:xfrm>
                <a:off x="8471400" y="3752316"/>
                <a:ext cx="2317518" cy="1789917"/>
                <a:chOff x="8468223" y="3765812"/>
                <a:chExt cx="2317519" cy="1789916"/>
              </a:xfrm>
            </p:grpSpPr>
            <p:grpSp>
              <p:nvGrpSpPr>
                <p:cNvPr id="105" name="Group 104"/>
                <p:cNvGrpSpPr/>
                <p:nvPr/>
              </p:nvGrpSpPr>
              <p:grpSpPr>
                <a:xfrm flipV="1">
                  <a:off x="10684294" y="3765812"/>
                  <a:ext cx="101448" cy="1739233"/>
                  <a:chOff x="920196" y="2023639"/>
                  <a:chExt cx="91440" cy="1567671"/>
                </a:xfrm>
              </p:grpSpPr>
              <p:cxnSp>
                <p:nvCxnSpPr>
                  <p:cNvPr id="110" name="Straight Connector 109"/>
                  <p:cNvCxnSpPr/>
                  <p:nvPr/>
                </p:nvCxnSpPr>
                <p:spPr>
                  <a:xfrm>
                    <a:off x="965916" y="2074562"/>
                    <a:ext cx="0" cy="1516748"/>
                  </a:xfrm>
                  <a:prstGeom prst="line">
                    <a:avLst/>
                  </a:prstGeom>
                  <a:ln w="63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1" name="Flowchart: Connector 110"/>
                  <p:cNvSpPr/>
                  <p:nvPr/>
                </p:nvSpPr>
                <p:spPr>
                  <a:xfrm>
                    <a:off x="920196" y="2023639"/>
                    <a:ext cx="91440" cy="91440"/>
                  </a:xfrm>
                  <a:prstGeom prst="flowChartConnector">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106" name="Group 105"/>
                <p:cNvGrpSpPr/>
                <p:nvPr/>
              </p:nvGrpSpPr>
              <p:grpSpPr>
                <a:xfrm>
                  <a:off x="8468223" y="4074460"/>
                  <a:ext cx="2164537" cy="1481268"/>
                  <a:chOff x="8439786" y="4040005"/>
                  <a:chExt cx="2164540" cy="1481268"/>
                </a:xfrm>
              </p:grpSpPr>
              <p:sp>
                <p:nvSpPr>
                  <p:cNvPr id="107" name="TextBox 106"/>
                  <p:cNvSpPr txBox="1"/>
                  <p:nvPr/>
                </p:nvSpPr>
                <p:spPr>
                  <a:xfrm flipH="1">
                    <a:off x="8745681" y="4388419"/>
                    <a:ext cx="1858645" cy="307777"/>
                  </a:xfrm>
                  <a:prstGeom prst="rect">
                    <a:avLst/>
                  </a:prstGeom>
                  <a:noFill/>
                </p:spPr>
                <p:txBody>
                  <a:bodyPr wrap="square" rtlCol="0">
                    <a:spAutoFit/>
                  </a:bodyPr>
                  <a:lstStyle/>
                  <a:p>
                    <a:pPr algn="r"/>
                    <a:r>
                      <a:rPr lang="en-US" sz="1600" dirty="0">
                        <a:solidFill>
                          <a:schemeClr val="tx1">
                            <a:lumMod val="50000"/>
                            <a:lumOff val="50000"/>
                          </a:schemeClr>
                        </a:solidFill>
                        <a:latin typeface="Arial" panose="020B0604020202020204" pitchFamily="34" charset="0"/>
                        <a:cs typeface="Arial" panose="020B0604020202020204" pitchFamily="34" charset="0"/>
                      </a:rPr>
                      <a:t>Finance </a:t>
                    </a:r>
                    <a:r>
                      <a:rPr lang="en-US" sz="1600" dirty="0" smtClean="0">
                        <a:solidFill>
                          <a:schemeClr val="tx1">
                            <a:lumMod val="50000"/>
                            <a:lumOff val="50000"/>
                          </a:schemeClr>
                        </a:solidFill>
                        <a:latin typeface="Arial" panose="020B0604020202020204" pitchFamily="34" charset="0"/>
                        <a:cs typeface="Arial" panose="020B0604020202020204" pitchFamily="34" charset="0"/>
                      </a:rPr>
                      <a:t>Manager</a:t>
                    </a:r>
                    <a:endParaRPr lang="en-US" sz="1600" b="1" dirty="0">
                      <a:solidFill>
                        <a:schemeClr val="tx1">
                          <a:lumMod val="50000"/>
                          <a:lumOff val="50000"/>
                        </a:schemeClr>
                      </a:solidFill>
                      <a:latin typeface="Arial" panose="020B0604020202020204" pitchFamily="34" charset="0"/>
                      <a:ea typeface="Arial Unicode MS" panose="020B0604020202020204" pitchFamily="34" charset="-128"/>
                      <a:cs typeface="Arial" panose="020B0604020202020204" pitchFamily="34" charset="0"/>
                    </a:endParaRPr>
                  </a:p>
                </p:txBody>
              </p:sp>
              <p:sp>
                <p:nvSpPr>
                  <p:cNvPr id="108" name="Rectangle 107"/>
                  <p:cNvSpPr/>
                  <p:nvPr/>
                </p:nvSpPr>
                <p:spPr>
                  <a:xfrm>
                    <a:off x="8439786" y="4684329"/>
                    <a:ext cx="2164537" cy="836944"/>
                  </a:xfrm>
                  <a:prstGeom prst="rect">
                    <a:avLst/>
                  </a:prstGeom>
                  <a:effectLst/>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endPar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endParaRPr>
                  </a:p>
                </p:txBody>
              </p:sp>
              <p:sp>
                <p:nvSpPr>
                  <p:cNvPr id="109" name="TextBox 108"/>
                  <p:cNvSpPr txBox="1"/>
                  <p:nvPr/>
                </p:nvSpPr>
                <p:spPr>
                  <a:xfrm>
                    <a:off x="9226006" y="4040005"/>
                    <a:ext cx="1378315" cy="404973"/>
                  </a:xfrm>
                  <a:prstGeom prst="rect">
                    <a:avLst/>
                  </a:prstGeom>
                  <a:noFill/>
                </p:spPr>
                <p:txBody>
                  <a:bodyPr wrap="none" rtlCol="0">
                    <a:spAutoFit/>
                  </a:bodyPr>
                  <a:lstStyle/>
                  <a:p>
                    <a:pPr algn="r"/>
                    <a:r>
                      <a:rPr lang="en-US" sz="2400" dirty="0">
                        <a:solidFill>
                          <a:srgbClr val="E9976A"/>
                        </a:solidFill>
                        <a:latin typeface="Arial" panose="020B0604020202020204" pitchFamily="34" charset="0"/>
                        <a:ea typeface="Cambria Math" panose="02040503050406030204" pitchFamily="18" charset="0"/>
                        <a:cs typeface="Arial" panose="020B0604020202020204" pitchFamily="34" charset="0"/>
                      </a:rPr>
                      <a:t>Sam John</a:t>
                    </a:r>
                  </a:p>
                </p:txBody>
              </p:sp>
            </p:grpSp>
          </p:grpSp>
          <p:grpSp>
            <p:nvGrpSpPr>
              <p:cNvPr id="98" name="Group 97"/>
              <p:cNvGrpSpPr/>
              <p:nvPr/>
            </p:nvGrpSpPr>
            <p:grpSpPr>
              <a:xfrm>
                <a:off x="8872977" y="1959429"/>
                <a:ext cx="2068136" cy="1933021"/>
                <a:chOff x="8872972" y="1959428"/>
                <a:chExt cx="2068141" cy="1933020"/>
              </a:xfrm>
            </p:grpSpPr>
            <p:grpSp>
              <p:nvGrpSpPr>
                <p:cNvPr id="99" name="Group 98"/>
                <p:cNvGrpSpPr/>
                <p:nvPr/>
              </p:nvGrpSpPr>
              <p:grpSpPr>
                <a:xfrm>
                  <a:off x="8872972" y="1959428"/>
                  <a:ext cx="1933020" cy="1933020"/>
                  <a:chOff x="3433709" y="2421092"/>
                  <a:chExt cx="1126680" cy="1126680"/>
                </a:xfrm>
              </p:grpSpPr>
              <p:sp>
                <p:nvSpPr>
                  <p:cNvPr id="103" name="Oval 102"/>
                  <p:cNvSpPr/>
                  <p:nvPr/>
                </p:nvSpPr>
                <p:spPr>
                  <a:xfrm>
                    <a:off x="3433709" y="2421092"/>
                    <a:ext cx="1126680" cy="1126680"/>
                  </a:xfrm>
                  <a:prstGeom prst="ellipse">
                    <a:avLst/>
                  </a:prstGeom>
                  <a:solidFill>
                    <a:srgbClr val="EEB08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sp>
                <p:nvSpPr>
                  <p:cNvPr id="104" name="Oval 103"/>
                  <p:cNvSpPr/>
                  <p:nvPr/>
                </p:nvSpPr>
                <p:spPr>
                  <a:xfrm>
                    <a:off x="3497463" y="2484847"/>
                    <a:ext cx="999170" cy="999170"/>
                  </a:xfrm>
                  <a:prstGeom prst="ellipse">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grpSp>
            <p:grpSp>
              <p:nvGrpSpPr>
                <p:cNvPr id="100" name="Group 99"/>
                <p:cNvGrpSpPr/>
                <p:nvPr/>
              </p:nvGrpSpPr>
              <p:grpSpPr>
                <a:xfrm>
                  <a:off x="10242570" y="3152515"/>
                  <a:ext cx="698543" cy="509014"/>
                  <a:chOff x="10242572" y="3152517"/>
                  <a:chExt cx="698543" cy="509014"/>
                </a:xfrm>
              </p:grpSpPr>
              <p:sp>
                <p:nvSpPr>
                  <p:cNvPr id="101" name="Oval Callout 100"/>
                  <p:cNvSpPr/>
                  <p:nvPr/>
                </p:nvSpPr>
                <p:spPr>
                  <a:xfrm>
                    <a:off x="10242572" y="3152517"/>
                    <a:ext cx="698543" cy="509014"/>
                  </a:xfrm>
                  <a:prstGeom prst="wedgeEllipseCallout">
                    <a:avLst>
                      <a:gd name="adj1" fmla="val 21720"/>
                      <a:gd name="adj2" fmla="val 70861"/>
                    </a:avLst>
                  </a:prstGeom>
                  <a:solidFill>
                    <a:srgbClr val="E99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sp>
                <p:nvSpPr>
                  <p:cNvPr id="102" name="TextBox 101"/>
                  <p:cNvSpPr txBox="1"/>
                  <p:nvPr/>
                </p:nvSpPr>
                <p:spPr>
                  <a:xfrm>
                    <a:off x="10388707" y="3223592"/>
                    <a:ext cx="482657" cy="404973"/>
                  </a:xfrm>
                  <a:prstGeom prst="rect">
                    <a:avLst/>
                  </a:prstGeom>
                  <a:noFill/>
                </p:spPr>
                <p:txBody>
                  <a:bodyPr wrap="square" rtlCol="0">
                    <a:spAutoFit/>
                  </a:bodyPr>
                  <a:lstStyle/>
                  <a:p>
                    <a:r>
                      <a:rPr lang="en-US" sz="2400" dirty="0" smtClean="0">
                        <a:solidFill>
                          <a:schemeClr val="bg1"/>
                        </a:solidFill>
                        <a:latin typeface="Arial" panose="020B0604020202020204" pitchFamily="34" charset="0"/>
                        <a:cs typeface="Arial" panose="020B0604020202020204" pitchFamily="34" charset="0"/>
                      </a:rPr>
                      <a:t>04</a:t>
                    </a:r>
                    <a:endParaRPr lang="en-US" sz="2400" dirty="0">
                      <a:solidFill>
                        <a:schemeClr val="bg1"/>
                      </a:solidFill>
                      <a:latin typeface="Arial" panose="020B0604020202020204" pitchFamily="34" charset="0"/>
                      <a:cs typeface="Arial" panose="020B0604020202020204" pitchFamily="34" charset="0"/>
                    </a:endParaRPr>
                  </a:p>
                </p:txBody>
              </p:sp>
            </p:grpSp>
          </p:grpSp>
        </p:grpSp>
        <p:grpSp>
          <p:nvGrpSpPr>
            <p:cNvPr id="81" name="Group 80"/>
            <p:cNvGrpSpPr/>
            <p:nvPr/>
          </p:nvGrpSpPr>
          <p:grpSpPr>
            <a:xfrm>
              <a:off x="6022397" y="1430791"/>
              <a:ext cx="2816107" cy="4084360"/>
              <a:chOff x="6096533" y="1959429"/>
              <a:chExt cx="2470290" cy="3582804"/>
            </a:xfrm>
          </p:grpSpPr>
          <p:grpSp>
            <p:nvGrpSpPr>
              <p:cNvPr id="82" name="Group 81"/>
              <p:cNvGrpSpPr/>
              <p:nvPr/>
            </p:nvGrpSpPr>
            <p:grpSpPr>
              <a:xfrm>
                <a:off x="6096533" y="3752316"/>
                <a:ext cx="2317516" cy="1789917"/>
                <a:chOff x="6099178" y="3765812"/>
                <a:chExt cx="2317514" cy="1789916"/>
              </a:xfrm>
            </p:grpSpPr>
            <p:grpSp>
              <p:nvGrpSpPr>
                <p:cNvPr id="90" name="Group 89"/>
                <p:cNvGrpSpPr/>
                <p:nvPr/>
              </p:nvGrpSpPr>
              <p:grpSpPr>
                <a:xfrm flipV="1">
                  <a:off x="8315244" y="3765812"/>
                  <a:ext cx="101448" cy="1739233"/>
                  <a:chOff x="920196" y="2023639"/>
                  <a:chExt cx="91440" cy="1567671"/>
                </a:xfrm>
              </p:grpSpPr>
              <p:cxnSp>
                <p:nvCxnSpPr>
                  <p:cNvPr id="95" name="Straight Connector 94"/>
                  <p:cNvCxnSpPr/>
                  <p:nvPr/>
                </p:nvCxnSpPr>
                <p:spPr>
                  <a:xfrm>
                    <a:off x="965916" y="2074562"/>
                    <a:ext cx="0" cy="1516748"/>
                  </a:xfrm>
                  <a:prstGeom prst="line">
                    <a:avLst/>
                  </a:prstGeom>
                  <a:ln w="63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96" name="Flowchart: Connector 95"/>
                  <p:cNvSpPr/>
                  <p:nvPr/>
                </p:nvSpPr>
                <p:spPr>
                  <a:xfrm>
                    <a:off x="920196" y="2023639"/>
                    <a:ext cx="91440" cy="91440"/>
                  </a:xfrm>
                  <a:prstGeom prst="flowChartConnector">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91" name="Group 90"/>
                <p:cNvGrpSpPr/>
                <p:nvPr/>
              </p:nvGrpSpPr>
              <p:grpSpPr>
                <a:xfrm>
                  <a:off x="6099178" y="4074460"/>
                  <a:ext cx="2164537" cy="1481268"/>
                  <a:chOff x="6038275" y="4040005"/>
                  <a:chExt cx="2164537" cy="1481268"/>
                </a:xfrm>
              </p:grpSpPr>
              <p:sp>
                <p:nvSpPr>
                  <p:cNvPr id="92" name="TextBox 91"/>
                  <p:cNvSpPr txBox="1"/>
                  <p:nvPr/>
                </p:nvSpPr>
                <p:spPr>
                  <a:xfrm flipH="1">
                    <a:off x="7099000" y="4388419"/>
                    <a:ext cx="1103811" cy="307777"/>
                  </a:xfrm>
                  <a:prstGeom prst="rect">
                    <a:avLst/>
                  </a:prstGeom>
                  <a:noFill/>
                </p:spPr>
                <p:txBody>
                  <a:bodyPr wrap="square" rtlCol="0">
                    <a:spAutoFit/>
                  </a:bodyPr>
                  <a:lstStyle/>
                  <a:p>
                    <a:pPr algn="r"/>
                    <a:r>
                      <a:rPr lang="en-US" sz="1600" dirty="0" smtClean="0">
                        <a:solidFill>
                          <a:schemeClr val="tx1">
                            <a:lumMod val="50000"/>
                            <a:lumOff val="50000"/>
                          </a:schemeClr>
                        </a:solidFill>
                        <a:latin typeface="Arial" panose="020B0604020202020204" pitchFamily="34" charset="0"/>
                        <a:cs typeface="Arial" panose="020B0604020202020204" pitchFamily="34" charset="0"/>
                      </a:rPr>
                      <a:t>Editor</a:t>
                    </a:r>
                    <a:endParaRPr lang="en-US" sz="1600" b="1" dirty="0">
                      <a:solidFill>
                        <a:schemeClr val="tx1">
                          <a:lumMod val="50000"/>
                          <a:lumOff val="50000"/>
                        </a:schemeClr>
                      </a:solidFill>
                      <a:latin typeface="Arial" panose="020B0604020202020204" pitchFamily="34" charset="0"/>
                      <a:ea typeface="Arial Unicode MS" panose="020B0604020202020204" pitchFamily="34" charset="-128"/>
                      <a:cs typeface="Arial" panose="020B0604020202020204" pitchFamily="34" charset="0"/>
                    </a:endParaRPr>
                  </a:p>
                </p:txBody>
              </p:sp>
              <p:sp>
                <p:nvSpPr>
                  <p:cNvPr id="93" name="Rectangle 92"/>
                  <p:cNvSpPr/>
                  <p:nvPr/>
                </p:nvSpPr>
                <p:spPr>
                  <a:xfrm>
                    <a:off x="6038275" y="4684329"/>
                    <a:ext cx="2164537" cy="836944"/>
                  </a:xfrm>
                  <a:prstGeom prst="rect">
                    <a:avLst/>
                  </a:prstGeom>
                  <a:effectLst/>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endParaRPr lang="en-US" sz="14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endParaRPr>
                  </a:p>
                </p:txBody>
              </p:sp>
              <p:sp>
                <p:nvSpPr>
                  <p:cNvPr id="94" name="TextBox 93"/>
                  <p:cNvSpPr txBox="1"/>
                  <p:nvPr/>
                </p:nvSpPr>
                <p:spPr>
                  <a:xfrm>
                    <a:off x="6659977" y="4040005"/>
                    <a:ext cx="1542835" cy="404973"/>
                  </a:xfrm>
                  <a:prstGeom prst="rect">
                    <a:avLst/>
                  </a:prstGeom>
                  <a:noFill/>
                </p:spPr>
                <p:txBody>
                  <a:bodyPr wrap="none" rtlCol="0">
                    <a:spAutoFit/>
                  </a:bodyPr>
                  <a:lstStyle/>
                  <a:p>
                    <a:pPr algn="r"/>
                    <a:r>
                      <a:rPr lang="en-US" sz="2400" dirty="0" smtClean="0">
                        <a:solidFill>
                          <a:srgbClr val="545454"/>
                        </a:solidFill>
                        <a:latin typeface="Arial" panose="020B0604020202020204" pitchFamily="34" charset="0"/>
                        <a:ea typeface="Cambria Math" panose="02040503050406030204" pitchFamily="18" charset="0"/>
                        <a:cs typeface="Arial" panose="020B0604020202020204" pitchFamily="34" charset="0"/>
                      </a:rPr>
                      <a:t>Anita Smith</a:t>
                    </a:r>
                    <a:endParaRPr lang="en-US" sz="2400" dirty="0">
                      <a:solidFill>
                        <a:srgbClr val="545454"/>
                      </a:solidFill>
                      <a:latin typeface="Arial" panose="020B0604020202020204" pitchFamily="34" charset="0"/>
                      <a:ea typeface="Cambria Math" panose="02040503050406030204" pitchFamily="18" charset="0"/>
                      <a:cs typeface="Arial" panose="020B0604020202020204" pitchFamily="34" charset="0"/>
                    </a:endParaRPr>
                  </a:p>
                </p:txBody>
              </p:sp>
            </p:grpSp>
          </p:grpSp>
          <p:grpSp>
            <p:nvGrpSpPr>
              <p:cNvPr id="83" name="Group 82"/>
              <p:cNvGrpSpPr/>
              <p:nvPr/>
            </p:nvGrpSpPr>
            <p:grpSpPr>
              <a:xfrm>
                <a:off x="6498687" y="1959429"/>
                <a:ext cx="2068136" cy="1933021"/>
                <a:chOff x="6498684" y="1959428"/>
                <a:chExt cx="2068139" cy="1933020"/>
              </a:xfrm>
            </p:grpSpPr>
            <p:grpSp>
              <p:nvGrpSpPr>
                <p:cNvPr id="84" name="Group 83"/>
                <p:cNvGrpSpPr/>
                <p:nvPr/>
              </p:nvGrpSpPr>
              <p:grpSpPr>
                <a:xfrm>
                  <a:off x="6498684" y="1959428"/>
                  <a:ext cx="1933020" cy="1933020"/>
                  <a:chOff x="3433709" y="2421092"/>
                  <a:chExt cx="1126680" cy="1126680"/>
                </a:xfrm>
              </p:grpSpPr>
              <p:sp>
                <p:nvSpPr>
                  <p:cNvPr id="88" name="Oval 87"/>
                  <p:cNvSpPr/>
                  <p:nvPr/>
                </p:nvSpPr>
                <p:spPr>
                  <a:xfrm>
                    <a:off x="3433709" y="2421092"/>
                    <a:ext cx="1126680" cy="1126680"/>
                  </a:xfrm>
                  <a:prstGeom prst="ellipse">
                    <a:avLst/>
                  </a:prstGeom>
                  <a:solidFill>
                    <a:srgbClr val="77777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sp>
                <p:nvSpPr>
                  <p:cNvPr id="89" name="Oval 88"/>
                  <p:cNvSpPr/>
                  <p:nvPr/>
                </p:nvSpPr>
                <p:spPr>
                  <a:xfrm>
                    <a:off x="3497463" y="2484847"/>
                    <a:ext cx="999170" cy="999170"/>
                  </a:xfrm>
                  <a:prstGeom prst="ellipse">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grpSp>
            <p:grpSp>
              <p:nvGrpSpPr>
                <p:cNvPr id="85" name="Group 84"/>
                <p:cNvGrpSpPr/>
                <p:nvPr/>
              </p:nvGrpSpPr>
              <p:grpSpPr>
                <a:xfrm>
                  <a:off x="7868280" y="3152515"/>
                  <a:ext cx="698543" cy="509014"/>
                  <a:chOff x="7868281" y="3152517"/>
                  <a:chExt cx="698543" cy="509014"/>
                </a:xfrm>
              </p:grpSpPr>
              <p:sp>
                <p:nvSpPr>
                  <p:cNvPr id="86" name="Oval Callout 85"/>
                  <p:cNvSpPr/>
                  <p:nvPr/>
                </p:nvSpPr>
                <p:spPr>
                  <a:xfrm>
                    <a:off x="7868281" y="3152517"/>
                    <a:ext cx="698543" cy="509014"/>
                  </a:xfrm>
                  <a:prstGeom prst="wedgeEllipseCallout">
                    <a:avLst>
                      <a:gd name="adj1" fmla="val 21720"/>
                      <a:gd name="adj2" fmla="val 70861"/>
                    </a:avLst>
                  </a:prstGeom>
                  <a:solidFill>
                    <a:srgbClr val="545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sp>
                <p:nvSpPr>
                  <p:cNvPr id="87" name="TextBox 86"/>
                  <p:cNvSpPr txBox="1"/>
                  <p:nvPr/>
                </p:nvSpPr>
                <p:spPr>
                  <a:xfrm>
                    <a:off x="8014417" y="3222356"/>
                    <a:ext cx="482657" cy="404973"/>
                  </a:xfrm>
                  <a:prstGeom prst="rect">
                    <a:avLst/>
                  </a:prstGeom>
                  <a:noFill/>
                </p:spPr>
                <p:txBody>
                  <a:bodyPr wrap="square" rtlCol="0">
                    <a:spAutoFit/>
                  </a:bodyPr>
                  <a:lstStyle/>
                  <a:p>
                    <a:r>
                      <a:rPr lang="en-US" sz="2400" dirty="0" smtClean="0">
                        <a:solidFill>
                          <a:schemeClr val="bg1"/>
                        </a:solidFill>
                        <a:latin typeface="Arial" panose="020B0604020202020204" pitchFamily="34" charset="0"/>
                        <a:cs typeface="Arial" panose="020B0604020202020204" pitchFamily="34" charset="0"/>
                      </a:rPr>
                      <a:t>03</a:t>
                    </a:r>
                    <a:endParaRPr lang="en-US" sz="2400" dirty="0">
                      <a:solidFill>
                        <a:schemeClr val="bg1"/>
                      </a:solidFill>
                      <a:latin typeface="Arial" panose="020B0604020202020204" pitchFamily="34" charset="0"/>
                      <a:cs typeface="Arial" panose="020B0604020202020204" pitchFamily="34" charset="0"/>
                    </a:endParaRPr>
                  </a:p>
                </p:txBody>
              </p:sp>
            </p:grpSp>
          </p:grpSp>
        </p:grpSp>
      </p:grpSp>
      <p:pic>
        <p:nvPicPr>
          <p:cNvPr id="73" name="Picture Placeholder 72"/>
          <p:cNvPicPr>
            <a:picLocks noGrp="1" noChangeAspect="1"/>
          </p:cNvPicPr>
          <p:nvPr>
            <p:ph type="pic" sz="quarter" idx="13"/>
          </p:nvPr>
        </p:nvPicPr>
        <p:blipFill>
          <a:blip r:embed="rId2">
            <a:extLst>
              <a:ext uri="{28A0092B-C50C-407E-A947-70E740481C1C}">
                <a14:useLocalDpi xmlns:a14="http://schemas.microsoft.com/office/drawing/2010/main"/>
              </a:ext>
            </a:extLst>
          </a:blip>
          <a:srcRect/>
          <a:stretch>
            <a:fillRect/>
          </a:stretch>
        </p:blipFill>
        <p:spPr/>
      </p:pic>
      <p:pic>
        <p:nvPicPr>
          <p:cNvPr id="74" name="Picture Placeholder 73"/>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p:pic>
      <p:pic>
        <p:nvPicPr>
          <p:cNvPr id="75" name="Picture Placeholder 74"/>
          <p:cNvPicPr>
            <a:picLocks noGrp="1" noChangeAspect="1"/>
          </p:cNvPicPr>
          <p:nvPr>
            <p:ph type="pic" sz="quarter" idx="15"/>
          </p:nvPr>
        </p:nvPicPr>
        <p:blipFill>
          <a:blip r:embed="rId4" cstate="screen">
            <a:extLst>
              <a:ext uri="{28A0092B-C50C-407E-A947-70E740481C1C}">
                <a14:useLocalDpi xmlns:a14="http://schemas.microsoft.com/office/drawing/2010/main"/>
              </a:ext>
            </a:extLst>
          </a:blip>
          <a:srcRect/>
          <a:stretch>
            <a:fillRect/>
          </a:stretch>
        </p:blipFill>
        <p:spPr/>
      </p:pic>
      <p:pic>
        <p:nvPicPr>
          <p:cNvPr id="76" name="Picture Placeholder 75"/>
          <p:cNvPicPr>
            <a:picLocks noGrp="1" noChangeAspect="1"/>
          </p:cNvPicPr>
          <p:nvPr>
            <p:ph type="pic" sz="quarter" idx="16"/>
          </p:nvPr>
        </p:nvPicPr>
        <p:blipFill>
          <a:blip r:embed="rId5" cstate="screen">
            <a:extLst>
              <a:ext uri="{28A0092B-C50C-407E-A947-70E740481C1C}">
                <a14:useLocalDpi xmlns:a14="http://schemas.microsoft.com/office/drawing/2010/main"/>
              </a:ext>
            </a:extLst>
          </a:blip>
          <a:srcRect/>
          <a:stretch>
            <a:fillRect/>
          </a:stretch>
        </p:blipFill>
        <p:spPr/>
      </p:pic>
      <p:sp>
        <p:nvSpPr>
          <p:cNvPr id="6" name="Title 5"/>
          <p:cNvSpPr>
            <a:spLocks noGrp="1"/>
          </p:cNvSpPr>
          <p:nvPr>
            <p:ph type="title"/>
          </p:nvPr>
        </p:nvSpPr>
        <p:spPr/>
        <p:txBody>
          <a:bodyPr/>
          <a:lstStyle/>
          <a:p>
            <a:r>
              <a:rPr lang="en-US" dirty="0"/>
              <a:t>Our Team</a:t>
            </a:r>
          </a:p>
        </p:txBody>
      </p:sp>
      <p:sp>
        <p:nvSpPr>
          <p:cNvPr id="7" name="Slide Number Placeholder 6"/>
          <p:cNvSpPr>
            <a:spLocks noGrp="1"/>
          </p:cNvSpPr>
          <p:nvPr>
            <p:ph type="sldNum" sz="quarter" idx="12"/>
          </p:nvPr>
        </p:nvSpPr>
        <p:spPr/>
        <p:txBody>
          <a:bodyPr/>
          <a:lstStyle/>
          <a:p>
            <a:fld id="{C40A143F-3ECB-46BA-B2C6-047D3D9A6B24}" type="slidenum">
              <a:rPr lang="en-US" smtClean="0"/>
              <a:pPr/>
              <a:t>26</a:t>
            </a:fld>
            <a:endParaRPr lang="en-US"/>
          </a:p>
        </p:txBody>
      </p:sp>
    </p:spTree>
    <p:extLst>
      <p:ext uri="{BB962C8B-B14F-4D97-AF65-F5344CB8AC3E}">
        <p14:creationId xmlns:p14="http://schemas.microsoft.com/office/powerpoint/2010/main" val="28722040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a:xfrm>
            <a:off x="1222905" y="1258660"/>
            <a:ext cx="1520068" cy="1520066"/>
          </a:xfrm>
          <a:ln w="22225">
            <a:solidFill>
              <a:srgbClr val="537560"/>
            </a:solidFill>
          </a:ln>
        </p:spPr>
      </p:pic>
      <p:pic>
        <p:nvPicPr>
          <p:cNvPr id="11" name="Picture Placeholder 10"/>
          <p:cNvPicPr>
            <a:picLocks noGrp="1" noChangeAspect="1"/>
          </p:cNvPicPr>
          <p:nvPr>
            <p:ph type="pic" sz="quarter" idx="15"/>
          </p:nvPr>
        </p:nvPicPr>
        <p:blipFill>
          <a:blip r:embed="rId3" cstate="screen">
            <a:extLst>
              <a:ext uri="{28A0092B-C50C-407E-A947-70E740481C1C}">
                <a14:useLocalDpi xmlns:a14="http://schemas.microsoft.com/office/drawing/2010/main"/>
              </a:ext>
            </a:extLst>
          </a:blip>
          <a:srcRect/>
          <a:stretch>
            <a:fillRect/>
          </a:stretch>
        </p:blipFill>
        <p:spPr>
          <a:xfrm>
            <a:off x="9452025" y="4247241"/>
            <a:ext cx="1517484" cy="1517482"/>
          </a:xfrm>
          <a:ln w="22225">
            <a:solidFill>
              <a:srgbClr val="545454"/>
            </a:solidFill>
          </a:ln>
        </p:spPr>
      </p:pic>
      <p:pic>
        <p:nvPicPr>
          <p:cNvPr id="9" name="Picture Placeholder 8"/>
          <p:cNvPicPr>
            <a:picLocks noGrp="1" noChangeAspect="1"/>
          </p:cNvPicPr>
          <p:nvPr>
            <p:ph type="pic" sz="quarter" idx="16"/>
          </p:nvPr>
        </p:nvPicPr>
        <p:blipFill>
          <a:blip r:embed="rId4" cstate="screen">
            <a:extLst>
              <a:ext uri="{28A0092B-C50C-407E-A947-70E740481C1C}">
                <a14:useLocalDpi xmlns:a14="http://schemas.microsoft.com/office/drawing/2010/main"/>
              </a:ext>
            </a:extLst>
          </a:blip>
          <a:srcRect/>
          <a:stretch>
            <a:fillRect/>
          </a:stretch>
        </p:blipFill>
        <p:spPr>
          <a:xfrm flipH="1">
            <a:off x="9452025" y="1877723"/>
            <a:ext cx="1517484" cy="1517482"/>
          </a:xfrm>
          <a:ln w="22225">
            <a:solidFill>
              <a:srgbClr val="DF6447"/>
            </a:solidFill>
          </a:ln>
        </p:spPr>
      </p:pic>
      <p:sp>
        <p:nvSpPr>
          <p:cNvPr id="6" name="Title 5"/>
          <p:cNvSpPr>
            <a:spLocks noGrp="1"/>
          </p:cNvSpPr>
          <p:nvPr>
            <p:ph type="title"/>
          </p:nvPr>
        </p:nvSpPr>
        <p:spPr/>
        <p:txBody>
          <a:bodyPr/>
          <a:lstStyle/>
          <a:p>
            <a:r>
              <a:rPr lang="en-US" dirty="0"/>
              <a:t>About Us</a:t>
            </a:r>
          </a:p>
        </p:txBody>
      </p:sp>
      <p:sp>
        <p:nvSpPr>
          <p:cNvPr id="7" name="Slide Number Placeholder 6"/>
          <p:cNvSpPr>
            <a:spLocks noGrp="1"/>
          </p:cNvSpPr>
          <p:nvPr>
            <p:ph type="sldNum" sz="quarter" idx="12"/>
          </p:nvPr>
        </p:nvSpPr>
        <p:spPr/>
        <p:txBody>
          <a:bodyPr/>
          <a:lstStyle/>
          <a:p>
            <a:fld id="{C40A143F-3ECB-46BA-B2C6-047D3D9A6B24}" type="slidenum">
              <a:rPr lang="en-US" smtClean="0"/>
              <a:pPr/>
              <a:t>27</a:t>
            </a:fld>
            <a:endParaRPr lang="en-US"/>
          </a:p>
        </p:txBody>
      </p:sp>
      <p:pic>
        <p:nvPicPr>
          <p:cNvPr id="13" name="Picture Placeholder 12"/>
          <p:cNvPicPr>
            <a:picLocks noGrp="1" noChangeAspect="1"/>
          </p:cNvPicPr>
          <p:nvPr>
            <p:ph type="pic" sz="quarter" idx="14"/>
          </p:nvPr>
        </p:nvPicPr>
        <p:blipFill>
          <a:blip r:embed="rId5" cstate="screen">
            <a:extLst>
              <a:ext uri="{28A0092B-C50C-407E-A947-70E740481C1C}">
                <a14:useLocalDpi xmlns:a14="http://schemas.microsoft.com/office/drawing/2010/main"/>
              </a:ext>
            </a:extLst>
          </a:blip>
          <a:srcRect/>
          <a:stretch>
            <a:fillRect/>
          </a:stretch>
        </p:blipFill>
        <p:spPr>
          <a:xfrm>
            <a:off x="1222906" y="3667290"/>
            <a:ext cx="1520066" cy="1520066"/>
          </a:xfrm>
          <a:ln w="22225">
            <a:solidFill>
              <a:srgbClr val="E9976A"/>
            </a:solidFill>
          </a:ln>
        </p:spPr>
      </p:pic>
      <p:grpSp>
        <p:nvGrpSpPr>
          <p:cNvPr id="14" name="Group 13"/>
          <p:cNvGrpSpPr/>
          <p:nvPr/>
        </p:nvGrpSpPr>
        <p:grpSpPr>
          <a:xfrm>
            <a:off x="3047665" y="1392099"/>
            <a:ext cx="2620415" cy="1560968"/>
            <a:chOff x="3047665" y="1392099"/>
            <a:chExt cx="2620415" cy="1560968"/>
          </a:xfrm>
        </p:grpSpPr>
        <p:sp>
          <p:nvSpPr>
            <p:cNvPr id="15" name="TextBox 14"/>
            <p:cNvSpPr txBox="1"/>
            <p:nvPr/>
          </p:nvSpPr>
          <p:spPr>
            <a:xfrm>
              <a:off x="3047665" y="1998960"/>
              <a:ext cx="2620415" cy="954107"/>
            </a:xfrm>
            <a:prstGeom prst="rect">
              <a:avLst/>
            </a:prstGeom>
            <a:noFill/>
          </p:spPr>
          <p:txBody>
            <a:bodyPr wrap="squar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16" name="TextBox 15"/>
            <p:cNvSpPr txBox="1"/>
            <p:nvPr/>
          </p:nvSpPr>
          <p:spPr>
            <a:xfrm flipH="1">
              <a:off x="3047665" y="1392099"/>
              <a:ext cx="1953608" cy="400110"/>
            </a:xfrm>
            <a:prstGeom prst="rect">
              <a:avLst/>
            </a:prstGeom>
            <a:noFill/>
          </p:spPr>
          <p:txBody>
            <a:bodyPr wrap="square" rtlCol="0">
              <a:spAutoFit/>
            </a:bodyPr>
            <a:lstStyle/>
            <a:p>
              <a:r>
                <a:rPr lang="en-US" sz="2000" dirty="0">
                  <a:solidFill>
                    <a:srgbClr val="537560"/>
                  </a:solidFill>
                  <a:latin typeface="Arial" panose="020B0604020202020204" pitchFamily="34" charset="0"/>
                  <a:cs typeface="Arial" panose="020B0604020202020204" pitchFamily="34" charset="0"/>
                </a:rPr>
                <a:t>Mark Hall</a:t>
              </a:r>
            </a:p>
          </p:txBody>
        </p:sp>
        <p:sp>
          <p:nvSpPr>
            <p:cNvPr id="17" name="Rectangle 16"/>
            <p:cNvSpPr/>
            <p:nvPr/>
          </p:nvSpPr>
          <p:spPr>
            <a:xfrm>
              <a:off x="3047665" y="1687499"/>
              <a:ext cx="1909119" cy="338555"/>
            </a:xfrm>
            <a:prstGeom prst="rect">
              <a:avLst/>
            </a:prstGeom>
          </p:spPr>
          <p:txBody>
            <a:bodyPr wrap="square">
              <a:spAutoFit/>
            </a:bodyPr>
            <a:lstStyle/>
            <a:p>
              <a:r>
                <a:rPr lang="en-US" sz="1600" dirty="0">
                  <a:solidFill>
                    <a:schemeClr val="tx1">
                      <a:lumMod val="50000"/>
                      <a:lumOff val="50000"/>
                    </a:schemeClr>
                  </a:solidFill>
                  <a:latin typeface="Arial" panose="020B0604020202020204" pitchFamily="34" charset="0"/>
                  <a:cs typeface="Arial" panose="020B0604020202020204" pitchFamily="34" charset="0"/>
                </a:rPr>
                <a:t>Graphic Designer</a:t>
              </a:r>
            </a:p>
          </p:txBody>
        </p:sp>
      </p:grpSp>
      <p:sp>
        <p:nvSpPr>
          <p:cNvPr id="18" name="Donut 17"/>
          <p:cNvSpPr/>
          <p:nvPr/>
        </p:nvSpPr>
        <p:spPr>
          <a:xfrm>
            <a:off x="979966" y="1015720"/>
            <a:ext cx="2005946" cy="2005946"/>
          </a:xfrm>
          <a:prstGeom prst="donut">
            <a:avLst>
              <a:gd name="adj" fmla="val 1519"/>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nvGrpSpPr>
          <p:cNvPr id="19" name="Group 18"/>
          <p:cNvGrpSpPr/>
          <p:nvPr/>
        </p:nvGrpSpPr>
        <p:grpSpPr>
          <a:xfrm>
            <a:off x="3047664" y="3768632"/>
            <a:ext cx="2620415" cy="1625162"/>
            <a:chOff x="3047664" y="3768632"/>
            <a:chExt cx="2620415" cy="1625162"/>
          </a:xfrm>
        </p:grpSpPr>
        <p:sp>
          <p:nvSpPr>
            <p:cNvPr id="20" name="TextBox 19"/>
            <p:cNvSpPr txBox="1"/>
            <p:nvPr/>
          </p:nvSpPr>
          <p:spPr>
            <a:xfrm>
              <a:off x="3047664" y="4439687"/>
              <a:ext cx="2620415" cy="954107"/>
            </a:xfrm>
            <a:prstGeom prst="rect">
              <a:avLst/>
            </a:prstGeom>
            <a:noFill/>
          </p:spPr>
          <p:txBody>
            <a:bodyPr wrap="squar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21" name="TextBox 20"/>
            <p:cNvSpPr txBox="1"/>
            <p:nvPr/>
          </p:nvSpPr>
          <p:spPr>
            <a:xfrm flipH="1">
              <a:off x="3047664" y="3768632"/>
              <a:ext cx="1953608" cy="400110"/>
            </a:xfrm>
            <a:prstGeom prst="rect">
              <a:avLst/>
            </a:prstGeom>
            <a:noFill/>
          </p:spPr>
          <p:txBody>
            <a:bodyPr wrap="square" rtlCol="0">
              <a:spAutoFit/>
            </a:bodyPr>
            <a:lstStyle/>
            <a:p>
              <a:r>
                <a:rPr lang="en-US" sz="2000" dirty="0">
                  <a:solidFill>
                    <a:srgbClr val="E9976A"/>
                  </a:solidFill>
                  <a:latin typeface="Arial" panose="020B0604020202020204" pitchFamily="34" charset="0"/>
                  <a:cs typeface="Arial" panose="020B0604020202020204" pitchFamily="34" charset="0"/>
                </a:rPr>
                <a:t>Julie Hill</a:t>
              </a:r>
            </a:p>
          </p:txBody>
        </p:sp>
        <p:sp>
          <p:nvSpPr>
            <p:cNvPr id="22" name="Rectangle 21"/>
            <p:cNvSpPr/>
            <p:nvPr/>
          </p:nvSpPr>
          <p:spPr>
            <a:xfrm>
              <a:off x="3047664" y="4067100"/>
              <a:ext cx="1706470" cy="338554"/>
            </a:xfrm>
            <a:prstGeom prst="rect">
              <a:avLst/>
            </a:prstGeom>
          </p:spPr>
          <p:txBody>
            <a:bodyPr wrap="square">
              <a:spAutoFit/>
            </a:bodyPr>
            <a:lstStyle/>
            <a:p>
              <a:r>
                <a:rPr lang="en-US" sz="1600" dirty="0">
                  <a:solidFill>
                    <a:schemeClr val="tx1">
                      <a:lumMod val="50000"/>
                      <a:lumOff val="50000"/>
                    </a:schemeClr>
                  </a:solidFill>
                  <a:latin typeface="Arial" panose="020B0604020202020204" pitchFamily="34" charset="0"/>
                  <a:cs typeface="Arial" panose="020B0604020202020204" pitchFamily="34" charset="0"/>
                </a:rPr>
                <a:t>Web Designer</a:t>
              </a:r>
            </a:p>
          </p:txBody>
        </p:sp>
      </p:grpSp>
      <p:sp>
        <p:nvSpPr>
          <p:cNvPr id="23" name="Donut 22"/>
          <p:cNvSpPr/>
          <p:nvPr/>
        </p:nvSpPr>
        <p:spPr>
          <a:xfrm>
            <a:off x="979967" y="3424350"/>
            <a:ext cx="2005944" cy="2005946"/>
          </a:xfrm>
          <a:prstGeom prst="donut">
            <a:avLst>
              <a:gd name="adj" fmla="val 1519"/>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24" name="Donut 23"/>
          <p:cNvSpPr/>
          <p:nvPr/>
        </p:nvSpPr>
        <p:spPr>
          <a:xfrm flipH="1">
            <a:off x="9209499" y="1635196"/>
            <a:ext cx="2002536" cy="2002536"/>
          </a:xfrm>
          <a:prstGeom prst="donut">
            <a:avLst>
              <a:gd name="adj" fmla="val 1519"/>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nvGrpSpPr>
          <p:cNvPr id="25" name="Group 24"/>
          <p:cNvGrpSpPr/>
          <p:nvPr/>
        </p:nvGrpSpPr>
        <p:grpSpPr>
          <a:xfrm>
            <a:off x="6167915" y="1985655"/>
            <a:ext cx="2641021" cy="1609394"/>
            <a:chOff x="6167915" y="1985655"/>
            <a:chExt cx="2641021" cy="1609394"/>
          </a:xfrm>
        </p:grpSpPr>
        <p:sp>
          <p:nvSpPr>
            <p:cNvPr id="26" name="TextBox 25"/>
            <p:cNvSpPr txBox="1"/>
            <p:nvPr/>
          </p:nvSpPr>
          <p:spPr>
            <a:xfrm>
              <a:off x="6167915" y="2640942"/>
              <a:ext cx="2641021" cy="954107"/>
            </a:xfrm>
            <a:prstGeom prst="rect">
              <a:avLst/>
            </a:prstGeom>
            <a:noFill/>
          </p:spPr>
          <p:txBody>
            <a:bodyPr wrap="square" rtlCol="0">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27" name="TextBox 26"/>
            <p:cNvSpPr txBox="1"/>
            <p:nvPr/>
          </p:nvSpPr>
          <p:spPr>
            <a:xfrm flipH="1">
              <a:off x="6855328" y="1985655"/>
              <a:ext cx="1953608" cy="400110"/>
            </a:xfrm>
            <a:prstGeom prst="rect">
              <a:avLst/>
            </a:prstGeom>
            <a:noFill/>
          </p:spPr>
          <p:txBody>
            <a:bodyPr wrap="square" rtlCol="0">
              <a:spAutoFit/>
            </a:bodyPr>
            <a:lstStyle/>
            <a:p>
              <a:pPr algn="r"/>
              <a:r>
                <a:rPr lang="en-US" sz="2000" dirty="0">
                  <a:solidFill>
                    <a:srgbClr val="DF6447"/>
                  </a:solidFill>
                  <a:latin typeface="Arial" panose="020B0604020202020204" pitchFamily="34" charset="0"/>
                  <a:cs typeface="Arial" panose="020B0604020202020204" pitchFamily="34" charset="0"/>
                </a:rPr>
                <a:t>Anita Smith</a:t>
              </a:r>
            </a:p>
          </p:txBody>
        </p:sp>
        <p:sp>
          <p:nvSpPr>
            <p:cNvPr id="28" name="Rectangle 27"/>
            <p:cNvSpPr/>
            <p:nvPr/>
          </p:nvSpPr>
          <p:spPr>
            <a:xfrm>
              <a:off x="7235217" y="2278764"/>
              <a:ext cx="1573719" cy="338554"/>
            </a:xfrm>
            <a:prstGeom prst="rect">
              <a:avLst/>
            </a:prstGeom>
          </p:spPr>
          <p:txBody>
            <a:bodyPr wrap="square">
              <a:spAutoFit/>
            </a:bodyPr>
            <a:lstStyle/>
            <a:p>
              <a:pPr algn="r"/>
              <a:r>
                <a:rPr lang="en-US" sz="1600" dirty="0">
                  <a:solidFill>
                    <a:schemeClr val="tx1">
                      <a:lumMod val="50000"/>
                      <a:lumOff val="50000"/>
                    </a:schemeClr>
                  </a:solidFill>
                  <a:latin typeface="Arial" panose="020B0604020202020204" pitchFamily="34" charset="0"/>
                  <a:cs typeface="Arial" panose="020B0604020202020204" pitchFamily="34" charset="0"/>
                </a:rPr>
                <a:t>Editor</a:t>
              </a:r>
            </a:p>
          </p:txBody>
        </p:sp>
      </p:grpSp>
      <p:grpSp>
        <p:nvGrpSpPr>
          <p:cNvPr id="29" name="Group 28"/>
          <p:cNvGrpSpPr/>
          <p:nvPr/>
        </p:nvGrpSpPr>
        <p:grpSpPr>
          <a:xfrm>
            <a:off x="6167915" y="4358242"/>
            <a:ext cx="2641021" cy="1603255"/>
            <a:chOff x="6167915" y="4358242"/>
            <a:chExt cx="2641021" cy="1603255"/>
          </a:xfrm>
        </p:grpSpPr>
        <p:sp>
          <p:nvSpPr>
            <p:cNvPr id="30" name="TextBox 29"/>
            <p:cNvSpPr txBox="1"/>
            <p:nvPr/>
          </p:nvSpPr>
          <p:spPr>
            <a:xfrm>
              <a:off x="6167915" y="5007390"/>
              <a:ext cx="2641021" cy="954107"/>
            </a:xfrm>
            <a:prstGeom prst="rect">
              <a:avLst/>
            </a:prstGeom>
            <a:noFill/>
          </p:spPr>
          <p:txBody>
            <a:bodyPr wrap="square" rtlCol="0">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31" name="TextBox 30"/>
            <p:cNvSpPr txBox="1"/>
            <p:nvPr/>
          </p:nvSpPr>
          <p:spPr>
            <a:xfrm flipH="1">
              <a:off x="6855328" y="4358242"/>
              <a:ext cx="1953608" cy="400110"/>
            </a:xfrm>
            <a:prstGeom prst="rect">
              <a:avLst/>
            </a:prstGeom>
            <a:noFill/>
          </p:spPr>
          <p:txBody>
            <a:bodyPr wrap="square" rtlCol="0">
              <a:spAutoFit/>
            </a:bodyPr>
            <a:lstStyle/>
            <a:p>
              <a:pPr algn="r" fontAlgn="b"/>
              <a:r>
                <a:rPr lang="en-US" sz="2000" dirty="0">
                  <a:solidFill>
                    <a:srgbClr val="545454"/>
                  </a:solidFill>
                  <a:latin typeface="Arial" panose="020B0604020202020204" pitchFamily="34" charset="0"/>
                  <a:cs typeface="Arial" panose="020B0604020202020204" pitchFamily="34" charset="0"/>
                </a:rPr>
                <a:t>Peter Tucker</a:t>
              </a:r>
            </a:p>
          </p:txBody>
        </p:sp>
        <p:sp>
          <p:nvSpPr>
            <p:cNvPr id="32" name="Rectangle 31"/>
            <p:cNvSpPr/>
            <p:nvPr/>
          </p:nvSpPr>
          <p:spPr>
            <a:xfrm>
              <a:off x="7186239" y="4648281"/>
              <a:ext cx="1622697" cy="338554"/>
            </a:xfrm>
            <a:prstGeom prst="rect">
              <a:avLst/>
            </a:prstGeom>
          </p:spPr>
          <p:txBody>
            <a:bodyPr wrap="square">
              <a:spAutoFit/>
            </a:bodyPr>
            <a:lstStyle/>
            <a:p>
              <a:pPr algn="r"/>
              <a:r>
                <a:rPr lang="en-US" sz="1600" dirty="0">
                  <a:solidFill>
                    <a:schemeClr val="tx1">
                      <a:lumMod val="50000"/>
                      <a:lumOff val="50000"/>
                    </a:schemeClr>
                  </a:solidFill>
                  <a:latin typeface="Arial" panose="020B0604020202020204" pitchFamily="34" charset="0"/>
                  <a:cs typeface="Arial" panose="020B0604020202020204" pitchFamily="34" charset="0"/>
                </a:rPr>
                <a:t>Manager </a:t>
              </a:r>
            </a:p>
          </p:txBody>
        </p:sp>
      </p:grpSp>
      <p:sp>
        <p:nvSpPr>
          <p:cNvPr id="33" name="Donut 32"/>
          <p:cNvSpPr/>
          <p:nvPr/>
        </p:nvSpPr>
        <p:spPr>
          <a:xfrm flipH="1">
            <a:off x="9209499" y="4004714"/>
            <a:ext cx="2002536" cy="2002536"/>
          </a:xfrm>
          <a:prstGeom prst="donut">
            <a:avLst>
              <a:gd name="adj" fmla="val 1519"/>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9658937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Goal</a:t>
            </a:r>
            <a:endParaRPr lang="en-US" dirty="0"/>
          </a:p>
        </p:txBody>
      </p:sp>
      <p:sp>
        <p:nvSpPr>
          <p:cNvPr id="3" name="Slide Number Placeholder 2"/>
          <p:cNvSpPr>
            <a:spLocks noGrp="1"/>
          </p:cNvSpPr>
          <p:nvPr>
            <p:ph type="sldNum" sz="quarter" idx="12"/>
          </p:nvPr>
        </p:nvSpPr>
        <p:spPr/>
        <p:txBody>
          <a:bodyPr/>
          <a:lstStyle/>
          <a:p>
            <a:fld id="{C40A143F-3ECB-46BA-B2C6-047D3D9A6B24}" type="slidenum">
              <a:rPr lang="en-US" smtClean="0"/>
              <a:t>28</a:t>
            </a:fld>
            <a:endParaRPr lang="en-US"/>
          </a:p>
        </p:txBody>
      </p:sp>
      <p:grpSp>
        <p:nvGrpSpPr>
          <p:cNvPr id="132" name="Group 131"/>
          <p:cNvGrpSpPr/>
          <p:nvPr/>
        </p:nvGrpSpPr>
        <p:grpSpPr>
          <a:xfrm>
            <a:off x="500033" y="785430"/>
            <a:ext cx="11253253" cy="5541124"/>
            <a:chOff x="513480" y="862597"/>
            <a:chExt cx="11253253" cy="5541124"/>
          </a:xfrm>
        </p:grpSpPr>
        <p:grpSp>
          <p:nvGrpSpPr>
            <p:cNvPr id="130" name="Group 129"/>
            <p:cNvGrpSpPr/>
            <p:nvPr/>
          </p:nvGrpSpPr>
          <p:grpSpPr>
            <a:xfrm>
              <a:off x="3111784" y="1302499"/>
              <a:ext cx="5997519" cy="3637648"/>
              <a:chOff x="3299318" y="1302499"/>
              <a:chExt cx="5997519" cy="3637648"/>
            </a:xfrm>
          </p:grpSpPr>
          <p:grpSp>
            <p:nvGrpSpPr>
              <p:cNvPr id="32" name="Group 31"/>
              <p:cNvGrpSpPr/>
              <p:nvPr/>
            </p:nvGrpSpPr>
            <p:grpSpPr>
              <a:xfrm>
                <a:off x="3299318" y="1302499"/>
                <a:ext cx="5608107" cy="3414566"/>
                <a:chOff x="2249831" y="1936428"/>
                <a:chExt cx="4643328" cy="2827149"/>
              </a:xfrm>
            </p:grpSpPr>
            <p:grpSp>
              <p:nvGrpSpPr>
                <p:cNvPr id="77" name="Group 76"/>
                <p:cNvGrpSpPr/>
                <p:nvPr/>
              </p:nvGrpSpPr>
              <p:grpSpPr>
                <a:xfrm>
                  <a:off x="2785471" y="1936428"/>
                  <a:ext cx="3569052" cy="1448648"/>
                  <a:chOff x="2785471" y="1936428"/>
                  <a:chExt cx="3569052" cy="1448648"/>
                </a:xfrm>
              </p:grpSpPr>
              <p:grpSp>
                <p:nvGrpSpPr>
                  <p:cNvPr id="97" name="Group 96"/>
                  <p:cNvGrpSpPr/>
                  <p:nvPr/>
                </p:nvGrpSpPr>
                <p:grpSpPr>
                  <a:xfrm>
                    <a:off x="4926123" y="1936428"/>
                    <a:ext cx="1428400" cy="1448648"/>
                    <a:chOff x="4926123" y="1936428"/>
                    <a:chExt cx="1428400" cy="1448648"/>
                  </a:xfrm>
                </p:grpSpPr>
                <p:grpSp>
                  <p:nvGrpSpPr>
                    <p:cNvPr id="107" name="Group 106"/>
                    <p:cNvGrpSpPr/>
                    <p:nvPr/>
                  </p:nvGrpSpPr>
                  <p:grpSpPr>
                    <a:xfrm>
                      <a:off x="4926123" y="1936428"/>
                      <a:ext cx="1428400" cy="1448648"/>
                      <a:chOff x="4926123" y="1936428"/>
                      <a:chExt cx="1428400" cy="1448648"/>
                    </a:xfrm>
                  </p:grpSpPr>
                  <p:sp>
                    <p:nvSpPr>
                      <p:cNvPr id="111" name="Freeform 110"/>
                      <p:cNvSpPr/>
                      <p:nvPr/>
                    </p:nvSpPr>
                    <p:spPr>
                      <a:xfrm rot="5400000" flipH="1">
                        <a:off x="4924605" y="2205332"/>
                        <a:ext cx="1181262" cy="1178225"/>
                      </a:xfrm>
                      <a:custGeom>
                        <a:avLst/>
                        <a:gdLst>
                          <a:gd name="connsiteX0" fmla="*/ 987322 w 987322"/>
                          <a:gd name="connsiteY0" fmla="*/ 397331 h 984783"/>
                          <a:gd name="connsiteX1" fmla="*/ 589992 w 987322"/>
                          <a:gd name="connsiteY1" fmla="*/ 0 h 984783"/>
                          <a:gd name="connsiteX2" fmla="*/ 578559 w 987322"/>
                          <a:gd name="connsiteY2" fmla="*/ 46068 h 984783"/>
                          <a:gd name="connsiteX3" fmla="*/ 89245 w 987322"/>
                          <a:gd name="connsiteY3" fmla="*/ 407600 h 984783"/>
                          <a:gd name="connsiteX4" fmla="*/ 0 w 987322"/>
                          <a:gd name="connsiteY4" fmla="*/ 399449 h 984783"/>
                          <a:gd name="connsiteX5" fmla="*/ 585334 w 987322"/>
                          <a:gd name="connsiteY5" fmla="*/ 984783 h 984783"/>
                          <a:gd name="connsiteX6" fmla="*/ 578593 w 987322"/>
                          <a:gd name="connsiteY6" fmla="*/ 923323 h 984783"/>
                          <a:gd name="connsiteX7" fmla="*/ 909788 w 987322"/>
                          <a:gd name="connsiteY7" fmla="*/ 421094 h 984783"/>
                          <a:gd name="connsiteX8" fmla="*/ 987322 w 987322"/>
                          <a:gd name="connsiteY8" fmla="*/ 397331 h 984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7322" h="984783">
                            <a:moveTo>
                              <a:pt x="987322" y="397331"/>
                            </a:moveTo>
                            <a:lnTo>
                              <a:pt x="589992" y="0"/>
                            </a:lnTo>
                            <a:lnTo>
                              <a:pt x="578559" y="46068"/>
                            </a:lnTo>
                            <a:cubicBezTo>
                              <a:pt x="495103" y="334782"/>
                              <a:pt x="311988" y="415698"/>
                              <a:pt x="89245" y="407600"/>
                            </a:cubicBezTo>
                            <a:lnTo>
                              <a:pt x="0" y="399449"/>
                            </a:lnTo>
                            <a:lnTo>
                              <a:pt x="585334" y="984783"/>
                            </a:lnTo>
                            <a:lnTo>
                              <a:pt x="578593" y="923323"/>
                            </a:lnTo>
                            <a:cubicBezTo>
                              <a:pt x="557638" y="621242"/>
                              <a:pt x="710979" y="491948"/>
                              <a:pt x="909788" y="421094"/>
                            </a:cubicBezTo>
                            <a:lnTo>
                              <a:pt x="987322" y="397331"/>
                            </a:lnTo>
                            <a:close/>
                          </a:path>
                        </a:pathLst>
                      </a:cu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nvGrpSpPr>
                      <p:cNvPr id="112" name="Group 111"/>
                      <p:cNvGrpSpPr/>
                      <p:nvPr/>
                    </p:nvGrpSpPr>
                    <p:grpSpPr>
                      <a:xfrm>
                        <a:off x="5580085" y="1936428"/>
                        <a:ext cx="774438" cy="774435"/>
                        <a:chOff x="5580085" y="1936428"/>
                        <a:chExt cx="774438" cy="774435"/>
                      </a:xfrm>
                    </p:grpSpPr>
                    <p:sp>
                      <p:nvSpPr>
                        <p:cNvPr id="113" name="Oval 112"/>
                        <p:cNvSpPr/>
                        <p:nvPr/>
                      </p:nvSpPr>
                      <p:spPr>
                        <a:xfrm>
                          <a:off x="5580085" y="1936428"/>
                          <a:ext cx="774438" cy="774435"/>
                        </a:xfrm>
                        <a:prstGeom prst="ellipse">
                          <a:avLst/>
                        </a:prstGeom>
                        <a:solidFill>
                          <a:srgbClr val="EEB08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sp>
                      <p:nvSpPr>
                        <p:cNvPr id="114" name="Oval 113"/>
                        <p:cNvSpPr/>
                        <p:nvPr/>
                      </p:nvSpPr>
                      <p:spPr>
                        <a:xfrm>
                          <a:off x="5683185" y="2039528"/>
                          <a:ext cx="568238" cy="56823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grpSp>
                </p:grpSp>
                <p:grpSp>
                  <p:nvGrpSpPr>
                    <p:cNvPr id="108" name="Group 107"/>
                    <p:cNvGrpSpPr/>
                    <p:nvPr/>
                  </p:nvGrpSpPr>
                  <p:grpSpPr>
                    <a:xfrm>
                      <a:off x="5309478" y="2170531"/>
                      <a:ext cx="826620" cy="764186"/>
                      <a:chOff x="5309478" y="2170531"/>
                      <a:chExt cx="826620" cy="764186"/>
                    </a:xfrm>
                  </p:grpSpPr>
                  <p:sp>
                    <p:nvSpPr>
                      <p:cNvPr id="109" name="Freeform 108"/>
                      <p:cNvSpPr/>
                      <p:nvPr/>
                    </p:nvSpPr>
                    <p:spPr>
                      <a:xfrm>
                        <a:off x="5798511" y="2170531"/>
                        <a:ext cx="337587" cy="306229"/>
                      </a:xfrm>
                      <a:custGeom>
                        <a:avLst/>
                        <a:gdLst>
                          <a:gd name="connsiteX0" fmla="*/ 1083427 w 3101120"/>
                          <a:gd name="connsiteY0" fmla="*/ 307573 h 2813050"/>
                          <a:gd name="connsiteX1" fmla="*/ 296489 w 3101120"/>
                          <a:gd name="connsiteY1" fmla="*/ 1099251 h 2813050"/>
                          <a:gd name="connsiteX2" fmla="*/ 1083427 w 3101120"/>
                          <a:gd name="connsiteY2" fmla="*/ 1890929 h 2813050"/>
                          <a:gd name="connsiteX3" fmla="*/ 1870365 w 3101120"/>
                          <a:gd name="connsiteY3" fmla="*/ 1099251 h 2813050"/>
                          <a:gd name="connsiteX4" fmla="*/ 1083427 w 3101120"/>
                          <a:gd name="connsiteY4" fmla="*/ 307573 h 2813050"/>
                          <a:gd name="connsiteX5" fmla="*/ 1082041 w 3101120"/>
                          <a:gd name="connsiteY5" fmla="*/ 0 h 2813050"/>
                          <a:gd name="connsiteX6" fmla="*/ 2164082 w 3101120"/>
                          <a:gd name="connsiteY6" fmla="*/ 1089552 h 2813050"/>
                          <a:gd name="connsiteX7" fmla="*/ 2079050 w 3101120"/>
                          <a:gd name="connsiteY7" fmla="*/ 1513655 h 2813050"/>
                          <a:gd name="connsiteX8" fmla="*/ 2062497 w 3101120"/>
                          <a:gd name="connsiteY8" fmla="*/ 1548256 h 2813050"/>
                          <a:gd name="connsiteX9" fmla="*/ 2230027 w 3101120"/>
                          <a:gd name="connsiteY9" fmla="*/ 1692955 h 2813050"/>
                          <a:gd name="connsiteX10" fmla="*/ 2298813 w 3101120"/>
                          <a:gd name="connsiteY10" fmla="*/ 1613315 h 2813050"/>
                          <a:gd name="connsiteX11" fmla="*/ 2386510 w 3101120"/>
                          <a:gd name="connsiteY11" fmla="*/ 1606902 h 2813050"/>
                          <a:gd name="connsiteX12" fmla="*/ 3079585 w 3101120"/>
                          <a:gd name="connsiteY12" fmla="*/ 2205521 h 2813050"/>
                          <a:gd name="connsiteX13" fmla="*/ 3085998 w 3101120"/>
                          <a:gd name="connsiteY13" fmla="*/ 2293218 h 2813050"/>
                          <a:gd name="connsiteX14" fmla="*/ 2655611 w 3101120"/>
                          <a:gd name="connsiteY14" fmla="*/ 2791515 h 2813050"/>
                          <a:gd name="connsiteX15" fmla="*/ 2567914 w 3101120"/>
                          <a:gd name="connsiteY15" fmla="*/ 2797928 h 2813050"/>
                          <a:gd name="connsiteX16" fmla="*/ 1874839 w 3101120"/>
                          <a:gd name="connsiteY16" fmla="*/ 2199310 h 2813050"/>
                          <a:gd name="connsiteX17" fmla="*/ 1868426 w 3101120"/>
                          <a:gd name="connsiteY17" fmla="*/ 2111612 h 2813050"/>
                          <a:gd name="connsiteX18" fmla="*/ 1940600 w 3101120"/>
                          <a:gd name="connsiteY18" fmla="*/ 2028050 h 2813050"/>
                          <a:gd name="connsiteX19" fmla="*/ 1798049 w 3101120"/>
                          <a:gd name="connsiteY19" fmla="*/ 1904927 h 2813050"/>
                          <a:gd name="connsiteX20" fmla="*/ 1770320 w 3101120"/>
                          <a:gd name="connsiteY20" fmla="*/ 1930303 h 2813050"/>
                          <a:gd name="connsiteX21" fmla="*/ 1082041 w 3101120"/>
                          <a:gd name="connsiteY21" fmla="*/ 2179104 h 2813050"/>
                          <a:gd name="connsiteX22" fmla="*/ 0 w 3101120"/>
                          <a:gd name="connsiteY22" fmla="*/ 1089552 h 2813050"/>
                          <a:gd name="connsiteX23" fmla="*/ 1082041 w 3101120"/>
                          <a:gd name="connsiteY23" fmla="*/ 0 h 281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01120" h="2813050">
                            <a:moveTo>
                              <a:pt x="1083427" y="307573"/>
                            </a:moveTo>
                            <a:cubicBezTo>
                              <a:pt x="648813" y="307573"/>
                              <a:pt x="296489" y="662019"/>
                              <a:pt x="296489" y="1099251"/>
                            </a:cubicBezTo>
                            <a:cubicBezTo>
                              <a:pt x="296489" y="1536483"/>
                              <a:pt x="648813" y="1890929"/>
                              <a:pt x="1083427" y="1890929"/>
                            </a:cubicBezTo>
                            <a:cubicBezTo>
                              <a:pt x="1518041" y="1890929"/>
                              <a:pt x="1870365" y="1536483"/>
                              <a:pt x="1870365" y="1099251"/>
                            </a:cubicBezTo>
                            <a:cubicBezTo>
                              <a:pt x="1870365" y="662019"/>
                              <a:pt x="1518041" y="307573"/>
                              <a:pt x="1083427" y="307573"/>
                            </a:cubicBezTo>
                            <a:close/>
                            <a:moveTo>
                              <a:pt x="1082041" y="0"/>
                            </a:moveTo>
                            <a:cubicBezTo>
                              <a:pt x="1679636" y="0"/>
                              <a:pt x="2164082" y="487809"/>
                              <a:pt x="2164082" y="1089552"/>
                            </a:cubicBezTo>
                            <a:cubicBezTo>
                              <a:pt x="2164082" y="1239988"/>
                              <a:pt x="2133804" y="1383303"/>
                              <a:pt x="2079050" y="1513655"/>
                            </a:cubicBezTo>
                            <a:lnTo>
                              <a:pt x="2062497" y="1548256"/>
                            </a:lnTo>
                            <a:lnTo>
                              <a:pt x="2230027" y="1692955"/>
                            </a:lnTo>
                            <a:lnTo>
                              <a:pt x="2298813" y="1613315"/>
                            </a:lnTo>
                            <a:cubicBezTo>
                              <a:pt x="2321259" y="1587327"/>
                              <a:pt x="2360523" y="1584456"/>
                              <a:pt x="2386510" y="1606902"/>
                            </a:cubicBezTo>
                            <a:lnTo>
                              <a:pt x="3079585" y="2205521"/>
                            </a:lnTo>
                            <a:cubicBezTo>
                              <a:pt x="3105573" y="2227967"/>
                              <a:pt x="3108444" y="2267231"/>
                              <a:pt x="3085998" y="2293218"/>
                            </a:cubicBezTo>
                            <a:lnTo>
                              <a:pt x="2655611" y="2791515"/>
                            </a:lnTo>
                            <a:cubicBezTo>
                              <a:pt x="2633166" y="2817503"/>
                              <a:pt x="2593902" y="2820374"/>
                              <a:pt x="2567914" y="2797928"/>
                            </a:cubicBezTo>
                            <a:lnTo>
                              <a:pt x="1874839" y="2199310"/>
                            </a:lnTo>
                            <a:cubicBezTo>
                              <a:pt x="1848852" y="2176864"/>
                              <a:pt x="1845981" y="2137600"/>
                              <a:pt x="1868426" y="2111612"/>
                            </a:cubicBezTo>
                            <a:lnTo>
                              <a:pt x="1940600" y="2028050"/>
                            </a:lnTo>
                            <a:lnTo>
                              <a:pt x="1798049" y="1904927"/>
                            </a:lnTo>
                            <a:lnTo>
                              <a:pt x="1770320" y="1930303"/>
                            </a:lnTo>
                            <a:cubicBezTo>
                              <a:pt x="1583279" y="2085735"/>
                              <a:pt x="1343489" y="2179104"/>
                              <a:pt x="1082041" y="2179104"/>
                            </a:cubicBezTo>
                            <a:cubicBezTo>
                              <a:pt x="484446" y="2179104"/>
                              <a:pt x="0" y="1691295"/>
                              <a:pt x="0" y="1089552"/>
                            </a:cubicBezTo>
                            <a:cubicBezTo>
                              <a:pt x="0" y="487809"/>
                              <a:pt x="484446" y="0"/>
                              <a:pt x="1082041" y="0"/>
                            </a:cubicBezTo>
                            <a:close/>
                          </a:path>
                        </a:pathLst>
                      </a:custGeom>
                      <a:solidFill>
                        <a:srgbClr val="E9976A"/>
                      </a:solidFill>
                      <a:ln w="0" cap="flat" cmpd="sng" algn="ctr">
                        <a:noFill/>
                        <a:prstDash val="solid"/>
                        <a:miter lim="800000"/>
                      </a:ln>
                      <a:effectLst/>
                    </p:spPr>
                    <p:txBody>
                      <a:bodyPr rtlCol="0" anchor="ctr"/>
                      <a:lstStyle/>
                      <a:p>
                        <a:pPr algn="ctr">
                          <a:defRPr/>
                        </a:pPr>
                        <a:endParaRPr lang="en-US" sz="2000" b="1" kern="0">
                          <a:solidFill>
                            <a:prstClr val="white"/>
                          </a:solidFill>
                          <a:latin typeface="Arial" panose="020B0604020202020204" pitchFamily="34" charset="0"/>
                          <a:cs typeface="Arial" panose="020B0604020202020204" pitchFamily="34" charset="0"/>
                        </a:endParaRPr>
                      </a:p>
                    </p:txBody>
                  </p:sp>
                  <p:sp>
                    <p:nvSpPr>
                      <p:cNvPr id="110" name="TextBox 109"/>
                      <p:cNvSpPr txBox="1"/>
                      <p:nvPr/>
                    </p:nvSpPr>
                    <p:spPr>
                      <a:xfrm>
                        <a:off x="5309478" y="2628922"/>
                        <a:ext cx="365254" cy="305795"/>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03</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98" name="Group 97"/>
                  <p:cNvGrpSpPr/>
                  <p:nvPr/>
                </p:nvGrpSpPr>
                <p:grpSpPr>
                  <a:xfrm>
                    <a:off x="2785471" y="1936428"/>
                    <a:ext cx="1428399" cy="1448648"/>
                    <a:chOff x="2785471" y="1936428"/>
                    <a:chExt cx="1428399" cy="1448648"/>
                  </a:xfrm>
                </p:grpSpPr>
                <p:grpSp>
                  <p:nvGrpSpPr>
                    <p:cNvPr id="99" name="Group 98"/>
                    <p:cNvGrpSpPr/>
                    <p:nvPr/>
                  </p:nvGrpSpPr>
                  <p:grpSpPr>
                    <a:xfrm>
                      <a:off x="2785471" y="1936428"/>
                      <a:ext cx="1428399" cy="1448648"/>
                      <a:chOff x="2785471" y="1936428"/>
                      <a:chExt cx="1428399" cy="1448648"/>
                    </a:xfrm>
                  </p:grpSpPr>
                  <p:sp>
                    <p:nvSpPr>
                      <p:cNvPr id="103" name="Freeform 102"/>
                      <p:cNvSpPr/>
                      <p:nvPr/>
                    </p:nvSpPr>
                    <p:spPr>
                      <a:xfrm rot="16200000">
                        <a:off x="3034127" y="2205332"/>
                        <a:ext cx="1181262" cy="1178225"/>
                      </a:xfrm>
                      <a:custGeom>
                        <a:avLst/>
                        <a:gdLst>
                          <a:gd name="connsiteX0" fmla="*/ 987322 w 987322"/>
                          <a:gd name="connsiteY0" fmla="*/ 397331 h 984783"/>
                          <a:gd name="connsiteX1" fmla="*/ 589992 w 987322"/>
                          <a:gd name="connsiteY1" fmla="*/ 0 h 984783"/>
                          <a:gd name="connsiteX2" fmla="*/ 578559 w 987322"/>
                          <a:gd name="connsiteY2" fmla="*/ 46068 h 984783"/>
                          <a:gd name="connsiteX3" fmla="*/ 89245 w 987322"/>
                          <a:gd name="connsiteY3" fmla="*/ 407600 h 984783"/>
                          <a:gd name="connsiteX4" fmla="*/ 0 w 987322"/>
                          <a:gd name="connsiteY4" fmla="*/ 399449 h 984783"/>
                          <a:gd name="connsiteX5" fmla="*/ 585334 w 987322"/>
                          <a:gd name="connsiteY5" fmla="*/ 984783 h 984783"/>
                          <a:gd name="connsiteX6" fmla="*/ 578593 w 987322"/>
                          <a:gd name="connsiteY6" fmla="*/ 923323 h 984783"/>
                          <a:gd name="connsiteX7" fmla="*/ 909788 w 987322"/>
                          <a:gd name="connsiteY7" fmla="*/ 421094 h 984783"/>
                          <a:gd name="connsiteX8" fmla="*/ 987322 w 987322"/>
                          <a:gd name="connsiteY8" fmla="*/ 397331 h 984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7322" h="984783">
                            <a:moveTo>
                              <a:pt x="987322" y="397331"/>
                            </a:moveTo>
                            <a:lnTo>
                              <a:pt x="589992" y="0"/>
                            </a:lnTo>
                            <a:lnTo>
                              <a:pt x="578559" y="46068"/>
                            </a:lnTo>
                            <a:cubicBezTo>
                              <a:pt x="495103" y="334782"/>
                              <a:pt x="311988" y="415698"/>
                              <a:pt x="89245" y="407600"/>
                            </a:cubicBezTo>
                            <a:lnTo>
                              <a:pt x="0" y="399449"/>
                            </a:lnTo>
                            <a:lnTo>
                              <a:pt x="585334" y="984783"/>
                            </a:lnTo>
                            <a:lnTo>
                              <a:pt x="578593" y="923323"/>
                            </a:lnTo>
                            <a:cubicBezTo>
                              <a:pt x="557638" y="621242"/>
                              <a:pt x="710979" y="491948"/>
                              <a:pt x="909788" y="421094"/>
                            </a:cubicBezTo>
                            <a:lnTo>
                              <a:pt x="987322" y="397331"/>
                            </a:ln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nvGrpSpPr>
                      <p:cNvPr id="104" name="Group 103"/>
                      <p:cNvGrpSpPr/>
                      <p:nvPr/>
                    </p:nvGrpSpPr>
                    <p:grpSpPr>
                      <a:xfrm>
                        <a:off x="2785471" y="1936428"/>
                        <a:ext cx="774438" cy="774435"/>
                        <a:chOff x="2785471" y="1936428"/>
                        <a:chExt cx="774438" cy="774435"/>
                      </a:xfrm>
                    </p:grpSpPr>
                    <p:sp>
                      <p:nvSpPr>
                        <p:cNvPr id="105" name="Oval 104"/>
                        <p:cNvSpPr/>
                        <p:nvPr/>
                      </p:nvSpPr>
                      <p:spPr>
                        <a:xfrm flipH="1">
                          <a:off x="2785471" y="1936428"/>
                          <a:ext cx="774438" cy="774435"/>
                        </a:xfrm>
                        <a:prstGeom prst="ellipse">
                          <a:avLst/>
                        </a:prstGeom>
                        <a:solidFill>
                          <a:srgbClr val="E78E7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sp>
                      <p:nvSpPr>
                        <p:cNvPr id="106" name="Oval 105"/>
                        <p:cNvSpPr/>
                        <p:nvPr/>
                      </p:nvSpPr>
                      <p:spPr>
                        <a:xfrm flipH="1">
                          <a:off x="2888571" y="2039528"/>
                          <a:ext cx="568238" cy="56823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grpSp>
                </p:grpSp>
                <p:grpSp>
                  <p:nvGrpSpPr>
                    <p:cNvPr id="100" name="Group 99"/>
                    <p:cNvGrpSpPr/>
                    <p:nvPr/>
                  </p:nvGrpSpPr>
                  <p:grpSpPr>
                    <a:xfrm>
                      <a:off x="3040496" y="2128121"/>
                      <a:ext cx="775578" cy="806596"/>
                      <a:chOff x="3040496" y="2128121"/>
                      <a:chExt cx="775578" cy="806596"/>
                    </a:xfrm>
                  </p:grpSpPr>
                  <p:sp>
                    <p:nvSpPr>
                      <p:cNvPr id="101" name="Freeform 100"/>
                      <p:cNvSpPr/>
                      <p:nvPr/>
                    </p:nvSpPr>
                    <p:spPr>
                      <a:xfrm>
                        <a:off x="3040496" y="2128121"/>
                        <a:ext cx="264390" cy="391049"/>
                      </a:xfrm>
                      <a:custGeom>
                        <a:avLst/>
                        <a:gdLst>
                          <a:gd name="connsiteX0" fmla="*/ 0 w 232858"/>
                          <a:gd name="connsiteY0" fmla="*/ 368666 h 388095"/>
                          <a:gd name="connsiteX1" fmla="*/ 224847 w 232858"/>
                          <a:gd name="connsiteY1" fmla="*/ 368666 h 388095"/>
                          <a:gd name="connsiteX2" fmla="*/ 224847 w 232858"/>
                          <a:gd name="connsiteY2" fmla="*/ 388095 h 388095"/>
                          <a:gd name="connsiteX3" fmla="*/ 0 w 232858"/>
                          <a:gd name="connsiteY3" fmla="*/ 388095 h 388095"/>
                          <a:gd name="connsiteX4" fmla="*/ 38072 w 232858"/>
                          <a:gd name="connsiteY4" fmla="*/ 261141 h 388095"/>
                          <a:gd name="connsiteX5" fmla="*/ 38072 w 232858"/>
                          <a:gd name="connsiteY5" fmla="*/ 340666 h 388095"/>
                          <a:gd name="connsiteX6" fmla="*/ 992 w 232858"/>
                          <a:gd name="connsiteY6" fmla="*/ 340666 h 388095"/>
                          <a:gd name="connsiteX7" fmla="*/ 992 w 232858"/>
                          <a:gd name="connsiteY7" fmla="*/ 261598 h 388095"/>
                          <a:gd name="connsiteX8" fmla="*/ 16719 w 232858"/>
                          <a:gd name="connsiteY8" fmla="*/ 262231 h 388095"/>
                          <a:gd name="connsiteX9" fmla="*/ 37554 w 232858"/>
                          <a:gd name="connsiteY9" fmla="*/ 261214 h 388095"/>
                          <a:gd name="connsiteX10" fmla="*/ 99720 w 232858"/>
                          <a:gd name="connsiteY10" fmla="*/ 244990 h 388095"/>
                          <a:gd name="connsiteX11" fmla="*/ 99720 w 232858"/>
                          <a:gd name="connsiteY11" fmla="*/ 340665 h 388095"/>
                          <a:gd name="connsiteX12" fmla="*/ 62640 w 232858"/>
                          <a:gd name="connsiteY12" fmla="*/ 340665 h 388095"/>
                          <a:gd name="connsiteX13" fmla="*/ 62640 w 232858"/>
                          <a:gd name="connsiteY13" fmla="*/ 257125 h 388095"/>
                          <a:gd name="connsiteX14" fmla="*/ 75026 w 232858"/>
                          <a:gd name="connsiteY14" fmla="*/ 254183 h 388095"/>
                          <a:gd name="connsiteX15" fmla="*/ 91712 w 232858"/>
                          <a:gd name="connsiteY15" fmla="*/ 248542 h 388095"/>
                          <a:gd name="connsiteX16" fmla="*/ 160333 w 232858"/>
                          <a:gd name="connsiteY16" fmla="*/ 199185 h 388095"/>
                          <a:gd name="connsiteX17" fmla="*/ 160333 w 232858"/>
                          <a:gd name="connsiteY17" fmla="*/ 339592 h 388095"/>
                          <a:gd name="connsiteX18" fmla="*/ 123253 w 232858"/>
                          <a:gd name="connsiteY18" fmla="*/ 339592 h 388095"/>
                          <a:gd name="connsiteX19" fmla="*/ 123253 w 232858"/>
                          <a:gd name="connsiteY19" fmla="*/ 230724 h 388095"/>
                          <a:gd name="connsiteX20" fmla="*/ 132830 w 232858"/>
                          <a:gd name="connsiteY20" fmla="*/ 224275 h 388095"/>
                          <a:gd name="connsiteX21" fmla="*/ 154590 w 232858"/>
                          <a:gd name="connsiteY21" fmla="*/ 205446 h 388095"/>
                          <a:gd name="connsiteX22" fmla="*/ 197840 w 232858"/>
                          <a:gd name="connsiteY22" fmla="*/ 134463 h 388095"/>
                          <a:gd name="connsiteX23" fmla="*/ 223016 w 232858"/>
                          <a:gd name="connsiteY23" fmla="*/ 134463 h 388095"/>
                          <a:gd name="connsiteX24" fmla="*/ 223016 w 232858"/>
                          <a:gd name="connsiteY24" fmla="*/ 340665 h 388095"/>
                          <a:gd name="connsiteX25" fmla="*/ 185936 w 232858"/>
                          <a:gd name="connsiteY25" fmla="*/ 340665 h 388095"/>
                          <a:gd name="connsiteX26" fmla="*/ 185936 w 232858"/>
                          <a:gd name="connsiteY26" fmla="*/ 165205 h 388095"/>
                          <a:gd name="connsiteX27" fmla="*/ 189260 w 232858"/>
                          <a:gd name="connsiteY27" fmla="*/ 158513 h 388095"/>
                          <a:gd name="connsiteX28" fmla="*/ 192624 w 232858"/>
                          <a:gd name="connsiteY28" fmla="*/ 150240 h 388095"/>
                          <a:gd name="connsiteX29" fmla="*/ 197840 w 232858"/>
                          <a:gd name="connsiteY29" fmla="*/ 134463 h 388095"/>
                          <a:gd name="connsiteX30" fmla="*/ 173957 w 232858"/>
                          <a:gd name="connsiteY30" fmla="*/ 0 h 388095"/>
                          <a:gd name="connsiteX31" fmla="*/ 232858 w 232858"/>
                          <a:gd name="connsiteY31" fmla="*/ 91219 h 388095"/>
                          <a:gd name="connsiteX32" fmla="*/ 195879 w 232858"/>
                          <a:gd name="connsiteY32" fmla="*/ 91219 h 388095"/>
                          <a:gd name="connsiteX33" fmla="*/ 192100 w 232858"/>
                          <a:gd name="connsiteY33" fmla="*/ 107759 h 388095"/>
                          <a:gd name="connsiteX34" fmla="*/ 839 w 232858"/>
                          <a:gd name="connsiteY34" fmla="*/ 242186 h 388095"/>
                          <a:gd name="connsiteX35" fmla="*/ 1144 w 232858"/>
                          <a:gd name="connsiteY35" fmla="*/ 194185 h 388095"/>
                          <a:gd name="connsiteX36" fmla="*/ 148866 w 232858"/>
                          <a:gd name="connsiteY36" fmla="*/ 102484 h 388095"/>
                          <a:gd name="connsiteX37" fmla="*/ 151841 w 232858"/>
                          <a:gd name="connsiteY37" fmla="*/ 91219 h 388095"/>
                          <a:gd name="connsiteX38" fmla="*/ 115056 w 232858"/>
                          <a:gd name="connsiteY38" fmla="*/ 91219 h 38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32858" h="388095">
                            <a:moveTo>
                              <a:pt x="0" y="368666"/>
                            </a:moveTo>
                            <a:lnTo>
                              <a:pt x="224847" y="368666"/>
                            </a:lnTo>
                            <a:lnTo>
                              <a:pt x="224847" y="388095"/>
                            </a:lnTo>
                            <a:lnTo>
                              <a:pt x="0" y="388095"/>
                            </a:lnTo>
                            <a:close/>
                            <a:moveTo>
                              <a:pt x="38072" y="261141"/>
                            </a:moveTo>
                            <a:lnTo>
                              <a:pt x="38072" y="340666"/>
                            </a:lnTo>
                            <a:lnTo>
                              <a:pt x="992" y="340666"/>
                            </a:lnTo>
                            <a:lnTo>
                              <a:pt x="992" y="261598"/>
                            </a:lnTo>
                            <a:lnTo>
                              <a:pt x="16719" y="262231"/>
                            </a:lnTo>
                            <a:cubicBezTo>
                              <a:pt x="23901" y="262201"/>
                              <a:pt x="30845" y="261852"/>
                              <a:pt x="37554" y="261214"/>
                            </a:cubicBezTo>
                            <a:close/>
                            <a:moveTo>
                              <a:pt x="99720" y="244990"/>
                            </a:moveTo>
                            <a:lnTo>
                              <a:pt x="99720" y="340665"/>
                            </a:lnTo>
                            <a:lnTo>
                              <a:pt x="62640" y="340665"/>
                            </a:lnTo>
                            <a:lnTo>
                              <a:pt x="62640" y="257125"/>
                            </a:lnTo>
                            <a:lnTo>
                              <a:pt x="75026" y="254183"/>
                            </a:lnTo>
                            <a:cubicBezTo>
                              <a:pt x="80813" y="252519"/>
                              <a:pt x="86373" y="250628"/>
                              <a:pt x="91712" y="248542"/>
                            </a:cubicBezTo>
                            <a:close/>
                            <a:moveTo>
                              <a:pt x="160333" y="199185"/>
                            </a:moveTo>
                            <a:lnTo>
                              <a:pt x="160333" y="339592"/>
                            </a:lnTo>
                            <a:lnTo>
                              <a:pt x="123253" y="339592"/>
                            </a:lnTo>
                            <a:lnTo>
                              <a:pt x="123253" y="230724"/>
                            </a:lnTo>
                            <a:lnTo>
                              <a:pt x="132830" y="224275"/>
                            </a:lnTo>
                            <a:cubicBezTo>
                              <a:pt x="140912" y="218324"/>
                              <a:pt x="148155" y="211965"/>
                              <a:pt x="154590" y="205446"/>
                            </a:cubicBezTo>
                            <a:close/>
                            <a:moveTo>
                              <a:pt x="197840" y="134463"/>
                            </a:moveTo>
                            <a:lnTo>
                              <a:pt x="223016" y="134463"/>
                            </a:lnTo>
                            <a:lnTo>
                              <a:pt x="223016" y="340665"/>
                            </a:lnTo>
                            <a:lnTo>
                              <a:pt x="185936" y="340665"/>
                            </a:lnTo>
                            <a:lnTo>
                              <a:pt x="185936" y="165205"/>
                            </a:lnTo>
                            <a:lnTo>
                              <a:pt x="189260" y="158513"/>
                            </a:lnTo>
                            <a:cubicBezTo>
                              <a:pt x="190561" y="155630"/>
                              <a:pt x="191681" y="152862"/>
                              <a:pt x="192624" y="150240"/>
                            </a:cubicBezTo>
                            <a:cubicBezTo>
                              <a:pt x="197453" y="136810"/>
                              <a:pt x="196522" y="139976"/>
                              <a:pt x="197840" y="134463"/>
                            </a:cubicBezTo>
                            <a:close/>
                            <a:moveTo>
                              <a:pt x="173957" y="0"/>
                            </a:moveTo>
                            <a:lnTo>
                              <a:pt x="232858" y="91219"/>
                            </a:lnTo>
                            <a:lnTo>
                              <a:pt x="195879" y="91219"/>
                            </a:lnTo>
                            <a:lnTo>
                              <a:pt x="192100" y="107759"/>
                            </a:lnTo>
                            <a:cubicBezTo>
                              <a:pt x="166636" y="200407"/>
                              <a:pt x="87627" y="249924"/>
                              <a:pt x="839" y="242186"/>
                            </a:cubicBezTo>
                            <a:cubicBezTo>
                              <a:pt x="940" y="226186"/>
                              <a:pt x="1043" y="210185"/>
                              <a:pt x="1144" y="194185"/>
                            </a:cubicBezTo>
                            <a:cubicBezTo>
                              <a:pt x="70670" y="197875"/>
                              <a:pt x="128125" y="169087"/>
                              <a:pt x="148866" y="102484"/>
                            </a:cubicBezTo>
                            <a:lnTo>
                              <a:pt x="151841" y="91219"/>
                            </a:lnTo>
                            <a:lnTo>
                              <a:pt x="115056" y="91219"/>
                            </a:ln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102" name="TextBox 101"/>
                      <p:cNvSpPr txBox="1"/>
                      <p:nvPr/>
                    </p:nvSpPr>
                    <p:spPr>
                      <a:xfrm>
                        <a:off x="3450820" y="2628922"/>
                        <a:ext cx="365254" cy="305795"/>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02</a:t>
                        </a:r>
                        <a:endParaRPr lang="en-US" dirty="0">
                          <a:solidFill>
                            <a:schemeClr val="bg1"/>
                          </a:solidFill>
                          <a:latin typeface="Arial" panose="020B0604020202020204" pitchFamily="34" charset="0"/>
                          <a:cs typeface="Arial" panose="020B0604020202020204" pitchFamily="34" charset="0"/>
                        </a:endParaRPr>
                      </a:p>
                    </p:txBody>
                  </p:sp>
                </p:grpSp>
              </p:grpSp>
            </p:grpSp>
            <p:grpSp>
              <p:nvGrpSpPr>
                <p:cNvPr id="78" name="Group 77"/>
                <p:cNvGrpSpPr/>
                <p:nvPr/>
              </p:nvGrpSpPr>
              <p:grpSpPr>
                <a:xfrm>
                  <a:off x="2249831" y="3585353"/>
                  <a:ext cx="4643328" cy="1178224"/>
                  <a:chOff x="2249831" y="3585353"/>
                  <a:chExt cx="4643328" cy="1178224"/>
                </a:xfrm>
              </p:grpSpPr>
              <p:grpSp>
                <p:nvGrpSpPr>
                  <p:cNvPr id="79" name="Group 78"/>
                  <p:cNvGrpSpPr/>
                  <p:nvPr/>
                </p:nvGrpSpPr>
                <p:grpSpPr>
                  <a:xfrm>
                    <a:off x="2249831" y="3585353"/>
                    <a:ext cx="1614860" cy="1178224"/>
                    <a:chOff x="2249831" y="3585353"/>
                    <a:chExt cx="1614860" cy="1178224"/>
                  </a:xfrm>
                </p:grpSpPr>
                <p:grpSp>
                  <p:nvGrpSpPr>
                    <p:cNvPr id="89" name="Group 88"/>
                    <p:cNvGrpSpPr/>
                    <p:nvPr/>
                  </p:nvGrpSpPr>
                  <p:grpSpPr>
                    <a:xfrm>
                      <a:off x="2249831" y="3585353"/>
                      <a:ext cx="1614860" cy="1178224"/>
                      <a:chOff x="2249831" y="3585353"/>
                      <a:chExt cx="1614860" cy="1178224"/>
                    </a:xfrm>
                  </p:grpSpPr>
                  <p:sp>
                    <p:nvSpPr>
                      <p:cNvPr id="93" name="Freeform 92"/>
                      <p:cNvSpPr/>
                      <p:nvPr/>
                    </p:nvSpPr>
                    <p:spPr>
                      <a:xfrm rot="12600000">
                        <a:off x="2683429" y="3585353"/>
                        <a:ext cx="1181262" cy="1178224"/>
                      </a:xfrm>
                      <a:custGeom>
                        <a:avLst/>
                        <a:gdLst>
                          <a:gd name="connsiteX0" fmla="*/ 987322 w 987322"/>
                          <a:gd name="connsiteY0" fmla="*/ 397331 h 984783"/>
                          <a:gd name="connsiteX1" fmla="*/ 589992 w 987322"/>
                          <a:gd name="connsiteY1" fmla="*/ 0 h 984783"/>
                          <a:gd name="connsiteX2" fmla="*/ 578559 w 987322"/>
                          <a:gd name="connsiteY2" fmla="*/ 46068 h 984783"/>
                          <a:gd name="connsiteX3" fmla="*/ 89245 w 987322"/>
                          <a:gd name="connsiteY3" fmla="*/ 407600 h 984783"/>
                          <a:gd name="connsiteX4" fmla="*/ 0 w 987322"/>
                          <a:gd name="connsiteY4" fmla="*/ 399449 h 984783"/>
                          <a:gd name="connsiteX5" fmla="*/ 585334 w 987322"/>
                          <a:gd name="connsiteY5" fmla="*/ 984783 h 984783"/>
                          <a:gd name="connsiteX6" fmla="*/ 578593 w 987322"/>
                          <a:gd name="connsiteY6" fmla="*/ 923323 h 984783"/>
                          <a:gd name="connsiteX7" fmla="*/ 909788 w 987322"/>
                          <a:gd name="connsiteY7" fmla="*/ 421094 h 984783"/>
                          <a:gd name="connsiteX8" fmla="*/ 987322 w 987322"/>
                          <a:gd name="connsiteY8" fmla="*/ 397331 h 984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7322" h="984783">
                            <a:moveTo>
                              <a:pt x="987322" y="397331"/>
                            </a:moveTo>
                            <a:lnTo>
                              <a:pt x="589992" y="0"/>
                            </a:lnTo>
                            <a:lnTo>
                              <a:pt x="578559" y="46068"/>
                            </a:lnTo>
                            <a:cubicBezTo>
                              <a:pt x="495103" y="334782"/>
                              <a:pt x="311988" y="415698"/>
                              <a:pt x="89245" y="407600"/>
                            </a:cubicBezTo>
                            <a:lnTo>
                              <a:pt x="0" y="399449"/>
                            </a:lnTo>
                            <a:lnTo>
                              <a:pt x="585334" y="984783"/>
                            </a:lnTo>
                            <a:lnTo>
                              <a:pt x="578593" y="923323"/>
                            </a:lnTo>
                            <a:cubicBezTo>
                              <a:pt x="557638" y="621242"/>
                              <a:pt x="710979" y="491948"/>
                              <a:pt x="909788" y="421094"/>
                            </a:cubicBezTo>
                            <a:lnTo>
                              <a:pt x="987322" y="397331"/>
                            </a:ln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nvGrpSpPr>
                      <p:cNvPr id="94" name="Group 93"/>
                      <p:cNvGrpSpPr/>
                      <p:nvPr/>
                    </p:nvGrpSpPr>
                    <p:grpSpPr>
                      <a:xfrm>
                        <a:off x="2249831" y="3944221"/>
                        <a:ext cx="774437" cy="774435"/>
                        <a:chOff x="2249831" y="3944221"/>
                        <a:chExt cx="774437" cy="774435"/>
                      </a:xfrm>
                    </p:grpSpPr>
                    <p:sp>
                      <p:nvSpPr>
                        <p:cNvPr id="95" name="Oval 94"/>
                        <p:cNvSpPr/>
                        <p:nvPr/>
                      </p:nvSpPr>
                      <p:spPr>
                        <a:xfrm flipH="1">
                          <a:off x="2249831" y="3944221"/>
                          <a:ext cx="774437" cy="774435"/>
                        </a:xfrm>
                        <a:prstGeom prst="ellipse">
                          <a:avLst/>
                        </a:prstGeom>
                        <a:solidFill>
                          <a:srgbClr val="80A48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sp>
                      <p:nvSpPr>
                        <p:cNvPr id="96" name="Oval 95"/>
                        <p:cNvSpPr/>
                        <p:nvPr/>
                      </p:nvSpPr>
                      <p:spPr>
                        <a:xfrm flipH="1">
                          <a:off x="2352931" y="4047321"/>
                          <a:ext cx="568237" cy="56823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grpSp>
                </p:grpSp>
                <p:grpSp>
                  <p:nvGrpSpPr>
                    <p:cNvPr id="90" name="Group 89"/>
                    <p:cNvGrpSpPr/>
                    <p:nvPr/>
                  </p:nvGrpSpPr>
                  <p:grpSpPr>
                    <a:xfrm>
                      <a:off x="2448968" y="4022577"/>
                      <a:ext cx="958629" cy="455276"/>
                      <a:chOff x="2448968" y="4022577"/>
                      <a:chExt cx="958629" cy="455276"/>
                    </a:xfrm>
                  </p:grpSpPr>
                  <p:sp>
                    <p:nvSpPr>
                      <p:cNvPr id="91" name="Freeform 90"/>
                      <p:cNvSpPr/>
                      <p:nvPr/>
                    </p:nvSpPr>
                    <p:spPr>
                      <a:xfrm>
                        <a:off x="2448968" y="4174509"/>
                        <a:ext cx="323585" cy="303344"/>
                      </a:xfrm>
                      <a:custGeom>
                        <a:avLst/>
                        <a:gdLst>
                          <a:gd name="connsiteX0" fmla="*/ 2033312 w 3096285"/>
                          <a:gd name="connsiteY0" fmla="*/ 48509 h 2966512"/>
                          <a:gd name="connsiteX1" fmla="*/ 2182307 w 3096285"/>
                          <a:gd name="connsiteY1" fmla="*/ 570985 h 2966512"/>
                          <a:gd name="connsiteX2" fmla="*/ 2137852 w 3096285"/>
                          <a:gd name="connsiteY2" fmla="*/ 634853 h 2966512"/>
                          <a:gd name="connsiteX3" fmla="*/ 2132430 w 3096285"/>
                          <a:gd name="connsiteY3" fmla="*/ 640029 h 2966512"/>
                          <a:gd name="connsiteX4" fmla="*/ 2132430 w 3096285"/>
                          <a:gd name="connsiteY4" fmla="*/ 807554 h 2966512"/>
                          <a:gd name="connsiteX5" fmla="*/ 2954248 w 3096285"/>
                          <a:gd name="connsiteY5" fmla="*/ 796270 h 2966512"/>
                          <a:gd name="connsiteX6" fmla="*/ 2998821 w 3096285"/>
                          <a:gd name="connsiteY6" fmla="*/ 804634 h 2966512"/>
                          <a:gd name="connsiteX7" fmla="*/ 3070010 w 3096285"/>
                          <a:gd name="connsiteY7" fmla="*/ 908896 h 2966512"/>
                          <a:gd name="connsiteX8" fmla="*/ 3096275 w 3096285"/>
                          <a:gd name="connsiteY8" fmla="*/ 2821775 h 2966512"/>
                          <a:gd name="connsiteX9" fmla="*/ 2983649 w 3096285"/>
                          <a:gd name="connsiteY9" fmla="*/ 2937537 h 2966512"/>
                          <a:gd name="connsiteX10" fmla="*/ 874143 w 3096285"/>
                          <a:gd name="connsiteY10" fmla="*/ 2966502 h 2966512"/>
                          <a:gd name="connsiteX11" fmla="*/ 758381 w 3096285"/>
                          <a:gd name="connsiteY11" fmla="*/ 2853876 h 2966512"/>
                          <a:gd name="connsiteX12" fmla="*/ 750127 w 3096285"/>
                          <a:gd name="connsiteY12" fmla="*/ 2252744 h 2966512"/>
                          <a:gd name="connsiteX13" fmla="*/ 181200 w 3096285"/>
                          <a:gd name="connsiteY13" fmla="*/ 2308464 h 2966512"/>
                          <a:gd name="connsiteX14" fmla="*/ 394351 w 3096285"/>
                          <a:gd name="connsiteY14" fmla="*/ 1572521 h 2966512"/>
                          <a:gd name="connsiteX15" fmla="*/ 742815 w 3096285"/>
                          <a:gd name="connsiteY15" fmla="*/ 1720213 h 2966512"/>
                          <a:gd name="connsiteX16" fmla="*/ 732115 w 3096285"/>
                          <a:gd name="connsiteY16" fmla="*/ 940997 h 2966512"/>
                          <a:gd name="connsiteX17" fmla="*/ 844742 w 3096285"/>
                          <a:gd name="connsiteY17" fmla="*/ 825235 h 2966512"/>
                          <a:gd name="connsiteX18" fmla="*/ 1599561 w 3096285"/>
                          <a:gd name="connsiteY18" fmla="*/ 814871 h 2966512"/>
                          <a:gd name="connsiteX19" fmla="*/ 1599561 w 3096285"/>
                          <a:gd name="connsiteY19" fmla="*/ 678030 h 2966512"/>
                          <a:gd name="connsiteX20" fmla="*/ 1595963 w 3096285"/>
                          <a:gd name="connsiteY20" fmla="*/ 675525 h 2966512"/>
                          <a:gd name="connsiteX21" fmla="*/ 1510836 w 3096285"/>
                          <a:gd name="connsiteY21" fmla="*/ 197505 h 2966512"/>
                          <a:gd name="connsiteX22" fmla="*/ 2033312 w 3096285"/>
                          <a:gd name="connsiteY22" fmla="*/ 48509 h 2966512"/>
                          <a:gd name="connsiteX0" fmla="*/ 2033312 w 3096285"/>
                          <a:gd name="connsiteY0" fmla="*/ 48509 h 2966512"/>
                          <a:gd name="connsiteX1" fmla="*/ 2182307 w 3096285"/>
                          <a:gd name="connsiteY1" fmla="*/ 570985 h 2966512"/>
                          <a:gd name="connsiteX2" fmla="*/ 2137852 w 3096285"/>
                          <a:gd name="connsiteY2" fmla="*/ 634853 h 2966512"/>
                          <a:gd name="connsiteX3" fmla="*/ 2132430 w 3096285"/>
                          <a:gd name="connsiteY3" fmla="*/ 807554 h 2966512"/>
                          <a:gd name="connsiteX4" fmla="*/ 2954248 w 3096285"/>
                          <a:gd name="connsiteY4" fmla="*/ 796270 h 2966512"/>
                          <a:gd name="connsiteX5" fmla="*/ 2998821 w 3096285"/>
                          <a:gd name="connsiteY5" fmla="*/ 804634 h 2966512"/>
                          <a:gd name="connsiteX6" fmla="*/ 3070010 w 3096285"/>
                          <a:gd name="connsiteY6" fmla="*/ 908896 h 2966512"/>
                          <a:gd name="connsiteX7" fmla="*/ 3096275 w 3096285"/>
                          <a:gd name="connsiteY7" fmla="*/ 2821775 h 2966512"/>
                          <a:gd name="connsiteX8" fmla="*/ 2983649 w 3096285"/>
                          <a:gd name="connsiteY8" fmla="*/ 2937537 h 2966512"/>
                          <a:gd name="connsiteX9" fmla="*/ 874143 w 3096285"/>
                          <a:gd name="connsiteY9" fmla="*/ 2966502 h 2966512"/>
                          <a:gd name="connsiteX10" fmla="*/ 758381 w 3096285"/>
                          <a:gd name="connsiteY10" fmla="*/ 2853876 h 2966512"/>
                          <a:gd name="connsiteX11" fmla="*/ 750127 w 3096285"/>
                          <a:gd name="connsiteY11" fmla="*/ 2252744 h 2966512"/>
                          <a:gd name="connsiteX12" fmla="*/ 181200 w 3096285"/>
                          <a:gd name="connsiteY12" fmla="*/ 2308464 h 2966512"/>
                          <a:gd name="connsiteX13" fmla="*/ 394351 w 3096285"/>
                          <a:gd name="connsiteY13" fmla="*/ 1572521 h 2966512"/>
                          <a:gd name="connsiteX14" fmla="*/ 742815 w 3096285"/>
                          <a:gd name="connsiteY14" fmla="*/ 1720213 h 2966512"/>
                          <a:gd name="connsiteX15" fmla="*/ 732115 w 3096285"/>
                          <a:gd name="connsiteY15" fmla="*/ 940997 h 2966512"/>
                          <a:gd name="connsiteX16" fmla="*/ 844742 w 3096285"/>
                          <a:gd name="connsiteY16" fmla="*/ 825235 h 2966512"/>
                          <a:gd name="connsiteX17" fmla="*/ 1599561 w 3096285"/>
                          <a:gd name="connsiteY17" fmla="*/ 814871 h 2966512"/>
                          <a:gd name="connsiteX18" fmla="*/ 1599561 w 3096285"/>
                          <a:gd name="connsiteY18" fmla="*/ 678030 h 2966512"/>
                          <a:gd name="connsiteX19" fmla="*/ 1595963 w 3096285"/>
                          <a:gd name="connsiteY19" fmla="*/ 675525 h 2966512"/>
                          <a:gd name="connsiteX20" fmla="*/ 1510836 w 3096285"/>
                          <a:gd name="connsiteY20" fmla="*/ 197505 h 2966512"/>
                          <a:gd name="connsiteX21" fmla="*/ 2033312 w 3096285"/>
                          <a:gd name="connsiteY21" fmla="*/ 48509 h 2966512"/>
                          <a:gd name="connsiteX0" fmla="*/ 2033312 w 3096285"/>
                          <a:gd name="connsiteY0" fmla="*/ 48509 h 2966512"/>
                          <a:gd name="connsiteX1" fmla="*/ 2137852 w 3096285"/>
                          <a:gd name="connsiteY1" fmla="*/ 634853 h 2966512"/>
                          <a:gd name="connsiteX2" fmla="*/ 2132430 w 3096285"/>
                          <a:gd name="connsiteY2" fmla="*/ 807554 h 2966512"/>
                          <a:gd name="connsiteX3" fmla="*/ 2954248 w 3096285"/>
                          <a:gd name="connsiteY3" fmla="*/ 796270 h 2966512"/>
                          <a:gd name="connsiteX4" fmla="*/ 2998821 w 3096285"/>
                          <a:gd name="connsiteY4" fmla="*/ 804634 h 2966512"/>
                          <a:gd name="connsiteX5" fmla="*/ 3070010 w 3096285"/>
                          <a:gd name="connsiteY5" fmla="*/ 908896 h 2966512"/>
                          <a:gd name="connsiteX6" fmla="*/ 3096275 w 3096285"/>
                          <a:gd name="connsiteY6" fmla="*/ 2821775 h 2966512"/>
                          <a:gd name="connsiteX7" fmla="*/ 2983649 w 3096285"/>
                          <a:gd name="connsiteY7" fmla="*/ 2937537 h 2966512"/>
                          <a:gd name="connsiteX8" fmla="*/ 874143 w 3096285"/>
                          <a:gd name="connsiteY8" fmla="*/ 2966502 h 2966512"/>
                          <a:gd name="connsiteX9" fmla="*/ 758381 w 3096285"/>
                          <a:gd name="connsiteY9" fmla="*/ 2853876 h 2966512"/>
                          <a:gd name="connsiteX10" fmla="*/ 750127 w 3096285"/>
                          <a:gd name="connsiteY10" fmla="*/ 2252744 h 2966512"/>
                          <a:gd name="connsiteX11" fmla="*/ 181200 w 3096285"/>
                          <a:gd name="connsiteY11" fmla="*/ 2308464 h 2966512"/>
                          <a:gd name="connsiteX12" fmla="*/ 394351 w 3096285"/>
                          <a:gd name="connsiteY12" fmla="*/ 1572521 h 2966512"/>
                          <a:gd name="connsiteX13" fmla="*/ 742815 w 3096285"/>
                          <a:gd name="connsiteY13" fmla="*/ 1720213 h 2966512"/>
                          <a:gd name="connsiteX14" fmla="*/ 732115 w 3096285"/>
                          <a:gd name="connsiteY14" fmla="*/ 940997 h 2966512"/>
                          <a:gd name="connsiteX15" fmla="*/ 844742 w 3096285"/>
                          <a:gd name="connsiteY15" fmla="*/ 825235 h 2966512"/>
                          <a:gd name="connsiteX16" fmla="*/ 1599561 w 3096285"/>
                          <a:gd name="connsiteY16" fmla="*/ 814871 h 2966512"/>
                          <a:gd name="connsiteX17" fmla="*/ 1599561 w 3096285"/>
                          <a:gd name="connsiteY17" fmla="*/ 678030 h 2966512"/>
                          <a:gd name="connsiteX18" fmla="*/ 1595963 w 3096285"/>
                          <a:gd name="connsiteY18" fmla="*/ 675525 h 2966512"/>
                          <a:gd name="connsiteX19" fmla="*/ 1510836 w 3096285"/>
                          <a:gd name="connsiteY19" fmla="*/ 197505 h 2966512"/>
                          <a:gd name="connsiteX20" fmla="*/ 2033312 w 3096285"/>
                          <a:gd name="connsiteY20" fmla="*/ 48509 h 2966512"/>
                          <a:gd name="connsiteX0" fmla="*/ 2033312 w 3096285"/>
                          <a:gd name="connsiteY0" fmla="*/ 0 h 2918003"/>
                          <a:gd name="connsiteX1" fmla="*/ 2137852 w 3096285"/>
                          <a:gd name="connsiteY1" fmla="*/ 586344 h 2918003"/>
                          <a:gd name="connsiteX2" fmla="*/ 2132430 w 3096285"/>
                          <a:gd name="connsiteY2" fmla="*/ 759045 h 2918003"/>
                          <a:gd name="connsiteX3" fmla="*/ 2954248 w 3096285"/>
                          <a:gd name="connsiteY3" fmla="*/ 747761 h 2918003"/>
                          <a:gd name="connsiteX4" fmla="*/ 2998821 w 3096285"/>
                          <a:gd name="connsiteY4" fmla="*/ 756125 h 2918003"/>
                          <a:gd name="connsiteX5" fmla="*/ 3070010 w 3096285"/>
                          <a:gd name="connsiteY5" fmla="*/ 860387 h 2918003"/>
                          <a:gd name="connsiteX6" fmla="*/ 3096275 w 3096285"/>
                          <a:gd name="connsiteY6" fmla="*/ 2773266 h 2918003"/>
                          <a:gd name="connsiteX7" fmla="*/ 2983649 w 3096285"/>
                          <a:gd name="connsiteY7" fmla="*/ 2889028 h 2918003"/>
                          <a:gd name="connsiteX8" fmla="*/ 874143 w 3096285"/>
                          <a:gd name="connsiteY8" fmla="*/ 2917993 h 2918003"/>
                          <a:gd name="connsiteX9" fmla="*/ 758381 w 3096285"/>
                          <a:gd name="connsiteY9" fmla="*/ 2805367 h 2918003"/>
                          <a:gd name="connsiteX10" fmla="*/ 750127 w 3096285"/>
                          <a:gd name="connsiteY10" fmla="*/ 2204235 h 2918003"/>
                          <a:gd name="connsiteX11" fmla="*/ 181200 w 3096285"/>
                          <a:gd name="connsiteY11" fmla="*/ 2259955 h 2918003"/>
                          <a:gd name="connsiteX12" fmla="*/ 394351 w 3096285"/>
                          <a:gd name="connsiteY12" fmla="*/ 1524012 h 2918003"/>
                          <a:gd name="connsiteX13" fmla="*/ 742815 w 3096285"/>
                          <a:gd name="connsiteY13" fmla="*/ 1671704 h 2918003"/>
                          <a:gd name="connsiteX14" fmla="*/ 732115 w 3096285"/>
                          <a:gd name="connsiteY14" fmla="*/ 892488 h 2918003"/>
                          <a:gd name="connsiteX15" fmla="*/ 844742 w 3096285"/>
                          <a:gd name="connsiteY15" fmla="*/ 776726 h 2918003"/>
                          <a:gd name="connsiteX16" fmla="*/ 1599561 w 3096285"/>
                          <a:gd name="connsiteY16" fmla="*/ 766362 h 2918003"/>
                          <a:gd name="connsiteX17" fmla="*/ 1599561 w 3096285"/>
                          <a:gd name="connsiteY17" fmla="*/ 629521 h 2918003"/>
                          <a:gd name="connsiteX18" fmla="*/ 1595963 w 3096285"/>
                          <a:gd name="connsiteY18" fmla="*/ 627016 h 2918003"/>
                          <a:gd name="connsiteX19" fmla="*/ 2033312 w 3096285"/>
                          <a:gd name="connsiteY19" fmla="*/ 0 h 2918003"/>
                          <a:gd name="connsiteX0" fmla="*/ 2033312 w 3096285"/>
                          <a:gd name="connsiteY0" fmla="*/ 0 h 2918003"/>
                          <a:gd name="connsiteX1" fmla="*/ 2137852 w 3096285"/>
                          <a:gd name="connsiteY1" fmla="*/ 586344 h 2918003"/>
                          <a:gd name="connsiteX2" fmla="*/ 2132430 w 3096285"/>
                          <a:gd name="connsiteY2" fmla="*/ 759045 h 2918003"/>
                          <a:gd name="connsiteX3" fmla="*/ 2954248 w 3096285"/>
                          <a:gd name="connsiteY3" fmla="*/ 747761 h 2918003"/>
                          <a:gd name="connsiteX4" fmla="*/ 2998821 w 3096285"/>
                          <a:gd name="connsiteY4" fmla="*/ 756125 h 2918003"/>
                          <a:gd name="connsiteX5" fmla="*/ 3070010 w 3096285"/>
                          <a:gd name="connsiteY5" fmla="*/ 860387 h 2918003"/>
                          <a:gd name="connsiteX6" fmla="*/ 3096275 w 3096285"/>
                          <a:gd name="connsiteY6" fmla="*/ 2773266 h 2918003"/>
                          <a:gd name="connsiteX7" fmla="*/ 2983649 w 3096285"/>
                          <a:gd name="connsiteY7" fmla="*/ 2889028 h 2918003"/>
                          <a:gd name="connsiteX8" fmla="*/ 874143 w 3096285"/>
                          <a:gd name="connsiteY8" fmla="*/ 2917993 h 2918003"/>
                          <a:gd name="connsiteX9" fmla="*/ 758381 w 3096285"/>
                          <a:gd name="connsiteY9" fmla="*/ 2805367 h 2918003"/>
                          <a:gd name="connsiteX10" fmla="*/ 750127 w 3096285"/>
                          <a:gd name="connsiteY10" fmla="*/ 2204235 h 2918003"/>
                          <a:gd name="connsiteX11" fmla="*/ 181200 w 3096285"/>
                          <a:gd name="connsiteY11" fmla="*/ 2259955 h 2918003"/>
                          <a:gd name="connsiteX12" fmla="*/ 394351 w 3096285"/>
                          <a:gd name="connsiteY12" fmla="*/ 1524012 h 2918003"/>
                          <a:gd name="connsiteX13" fmla="*/ 742815 w 3096285"/>
                          <a:gd name="connsiteY13" fmla="*/ 1671704 h 2918003"/>
                          <a:gd name="connsiteX14" fmla="*/ 732115 w 3096285"/>
                          <a:gd name="connsiteY14" fmla="*/ 892488 h 2918003"/>
                          <a:gd name="connsiteX15" fmla="*/ 844742 w 3096285"/>
                          <a:gd name="connsiteY15" fmla="*/ 776726 h 2918003"/>
                          <a:gd name="connsiteX16" fmla="*/ 1599561 w 3096285"/>
                          <a:gd name="connsiteY16" fmla="*/ 766362 h 2918003"/>
                          <a:gd name="connsiteX17" fmla="*/ 1599561 w 3096285"/>
                          <a:gd name="connsiteY17" fmla="*/ 629521 h 2918003"/>
                          <a:gd name="connsiteX18" fmla="*/ 1595963 w 3096285"/>
                          <a:gd name="connsiteY18" fmla="*/ 627016 h 2918003"/>
                          <a:gd name="connsiteX19" fmla="*/ 2033312 w 3096285"/>
                          <a:gd name="connsiteY19" fmla="*/ 0 h 2918003"/>
                          <a:gd name="connsiteX0" fmla="*/ 2033312 w 3096285"/>
                          <a:gd name="connsiteY0" fmla="*/ 20992 h 2938995"/>
                          <a:gd name="connsiteX1" fmla="*/ 2137852 w 3096285"/>
                          <a:gd name="connsiteY1" fmla="*/ 607336 h 2938995"/>
                          <a:gd name="connsiteX2" fmla="*/ 2132430 w 3096285"/>
                          <a:gd name="connsiteY2" fmla="*/ 780037 h 2938995"/>
                          <a:gd name="connsiteX3" fmla="*/ 2954248 w 3096285"/>
                          <a:gd name="connsiteY3" fmla="*/ 768753 h 2938995"/>
                          <a:gd name="connsiteX4" fmla="*/ 2998821 w 3096285"/>
                          <a:gd name="connsiteY4" fmla="*/ 777117 h 2938995"/>
                          <a:gd name="connsiteX5" fmla="*/ 3070010 w 3096285"/>
                          <a:gd name="connsiteY5" fmla="*/ 881379 h 2938995"/>
                          <a:gd name="connsiteX6" fmla="*/ 3096275 w 3096285"/>
                          <a:gd name="connsiteY6" fmla="*/ 2794258 h 2938995"/>
                          <a:gd name="connsiteX7" fmla="*/ 2983649 w 3096285"/>
                          <a:gd name="connsiteY7" fmla="*/ 2910020 h 2938995"/>
                          <a:gd name="connsiteX8" fmla="*/ 874143 w 3096285"/>
                          <a:gd name="connsiteY8" fmla="*/ 2938985 h 2938995"/>
                          <a:gd name="connsiteX9" fmla="*/ 758381 w 3096285"/>
                          <a:gd name="connsiteY9" fmla="*/ 2826359 h 2938995"/>
                          <a:gd name="connsiteX10" fmla="*/ 750127 w 3096285"/>
                          <a:gd name="connsiteY10" fmla="*/ 2225227 h 2938995"/>
                          <a:gd name="connsiteX11" fmla="*/ 181200 w 3096285"/>
                          <a:gd name="connsiteY11" fmla="*/ 2280947 h 2938995"/>
                          <a:gd name="connsiteX12" fmla="*/ 394351 w 3096285"/>
                          <a:gd name="connsiteY12" fmla="*/ 1545004 h 2938995"/>
                          <a:gd name="connsiteX13" fmla="*/ 742815 w 3096285"/>
                          <a:gd name="connsiteY13" fmla="*/ 1692696 h 2938995"/>
                          <a:gd name="connsiteX14" fmla="*/ 732115 w 3096285"/>
                          <a:gd name="connsiteY14" fmla="*/ 913480 h 2938995"/>
                          <a:gd name="connsiteX15" fmla="*/ 844742 w 3096285"/>
                          <a:gd name="connsiteY15" fmla="*/ 797718 h 2938995"/>
                          <a:gd name="connsiteX16" fmla="*/ 1599561 w 3096285"/>
                          <a:gd name="connsiteY16" fmla="*/ 787354 h 2938995"/>
                          <a:gd name="connsiteX17" fmla="*/ 1599561 w 3096285"/>
                          <a:gd name="connsiteY17" fmla="*/ 650513 h 2938995"/>
                          <a:gd name="connsiteX18" fmla="*/ 1595963 w 3096285"/>
                          <a:gd name="connsiteY18" fmla="*/ 648008 h 2938995"/>
                          <a:gd name="connsiteX19" fmla="*/ 2033312 w 3096285"/>
                          <a:gd name="connsiteY19" fmla="*/ 20992 h 2938995"/>
                          <a:gd name="connsiteX0" fmla="*/ 2033312 w 3096285"/>
                          <a:gd name="connsiteY0" fmla="*/ 20992 h 2938995"/>
                          <a:gd name="connsiteX1" fmla="*/ 2137852 w 3096285"/>
                          <a:gd name="connsiteY1" fmla="*/ 607336 h 2938995"/>
                          <a:gd name="connsiteX2" fmla="*/ 2132430 w 3096285"/>
                          <a:gd name="connsiteY2" fmla="*/ 780037 h 2938995"/>
                          <a:gd name="connsiteX3" fmla="*/ 2954248 w 3096285"/>
                          <a:gd name="connsiteY3" fmla="*/ 768753 h 2938995"/>
                          <a:gd name="connsiteX4" fmla="*/ 2998821 w 3096285"/>
                          <a:gd name="connsiteY4" fmla="*/ 777117 h 2938995"/>
                          <a:gd name="connsiteX5" fmla="*/ 3070010 w 3096285"/>
                          <a:gd name="connsiteY5" fmla="*/ 881379 h 2938995"/>
                          <a:gd name="connsiteX6" fmla="*/ 3096275 w 3096285"/>
                          <a:gd name="connsiteY6" fmla="*/ 2794258 h 2938995"/>
                          <a:gd name="connsiteX7" fmla="*/ 2983649 w 3096285"/>
                          <a:gd name="connsiteY7" fmla="*/ 2910020 h 2938995"/>
                          <a:gd name="connsiteX8" fmla="*/ 874143 w 3096285"/>
                          <a:gd name="connsiteY8" fmla="*/ 2938985 h 2938995"/>
                          <a:gd name="connsiteX9" fmla="*/ 758381 w 3096285"/>
                          <a:gd name="connsiteY9" fmla="*/ 2826359 h 2938995"/>
                          <a:gd name="connsiteX10" fmla="*/ 750127 w 3096285"/>
                          <a:gd name="connsiteY10" fmla="*/ 2225227 h 2938995"/>
                          <a:gd name="connsiteX11" fmla="*/ 181200 w 3096285"/>
                          <a:gd name="connsiteY11" fmla="*/ 2280947 h 2938995"/>
                          <a:gd name="connsiteX12" fmla="*/ 394351 w 3096285"/>
                          <a:gd name="connsiteY12" fmla="*/ 1545004 h 2938995"/>
                          <a:gd name="connsiteX13" fmla="*/ 742815 w 3096285"/>
                          <a:gd name="connsiteY13" fmla="*/ 1692696 h 2938995"/>
                          <a:gd name="connsiteX14" fmla="*/ 732115 w 3096285"/>
                          <a:gd name="connsiteY14" fmla="*/ 913480 h 2938995"/>
                          <a:gd name="connsiteX15" fmla="*/ 844742 w 3096285"/>
                          <a:gd name="connsiteY15" fmla="*/ 797718 h 2938995"/>
                          <a:gd name="connsiteX16" fmla="*/ 1599561 w 3096285"/>
                          <a:gd name="connsiteY16" fmla="*/ 787354 h 2938995"/>
                          <a:gd name="connsiteX17" fmla="*/ 1599561 w 3096285"/>
                          <a:gd name="connsiteY17" fmla="*/ 650513 h 2938995"/>
                          <a:gd name="connsiteX18" fmla="*/ 1595963 w 3096285"/>
                          <a:gd name="connsiteY18" fmla="*/ 648008 h 2938995"/>
                          <a:gd name="connsiteX19" fmla="*/ 2033312 w 3096285"/>
                          <a:gd name="connsiteY19" fmla="*/ 20992 h 2938995"/>
                          <a:gd name="connsiteX0" fmla="*/ 2033312 w 3096285"/>
                          <a:gd name="connsiteY0" fmla="*/ 20992 h 2938995"/>
                          <a:gd name="connsiteX1" fmla="*/ 2137852 w 3096285"/>
                          <a:gd name="connsiteY1" fmla="*/ 607336 h 2938995"/>
                          <a:gd name="connsiteX2" fmla="*/ 2132430 w 3096285"/>
                          <a:gd name="connsiteY2" fmla="*/ 780037 h 2938995"/>
                          <a:gd name="connsiteX3" fmla="*/ 2954248 w 3096285"/>
                          <a:gd name="connsiteY3" fmla="*/ 768753 h 2938995"/>
                          <a:gd name="connsiteX4" fmla="*/ 2998821 w 3096285"/>
                          <a:gd name="connsiteY4" fmla="*/ 777117 h 2938995"/>
                          <a:gd name="connsiteX5" fmla="*/ 3070010 w 3096285"/>
                          <a:gd name="connsiteY5" fmla="*/ 881379 h 2938995"/>
                          <a:gd name="connsiteX6" fmla="*/ 3096275 w 3096285"/>
                          <a:gd name="connsiteY6" fmla="*/ 2794258 h 2938995"/>
                          <a:gd name="connsiteX7" fmla="*/ 2983649 w 3096285"/>
                          <a:gd name="connsiteY7" fmla="*/ 2910020 h 2938995"/>
                          <a:gd name="connsiteX8" fmla="*/ 874143 w 3096285"/>
                          <a:gd name="connsiteY8" fmla="*/ 2938985 h 2938995"/>
                          <a:gd name="connsiteX9" fmla="*/ 758381 w 3096285"/>
                          <a:gd name="connsiteY9" fmla="*/ 2826359 h 2938995"/>
                          <a:gd name="connsiteX10" fmla="*/ 750127 w 3096285"/>
                          <a:gd name="connsiteY10" fmla="*/ 2225227 h 2938995"/>
                          <a:gd name="connsiteX11" fmla="*/ 181200 w 3096285"/>
                          <a:gd name="connsiteY11" fmla="*/ 2280947 h 2938995"/>
                          <a:gd name="connsiteX12" fmla="*/ 394351 w 3096285"/>
                          <a:gd name="connsiteY12" fmla="*/ 1545004 h 2938995"/>
                          <a:gd name="connsiteX13" fmla="*/ 742815 w 3096285"/>
                          <a:gd name="connsiteY13" fmla="*/ 1692696 h 2938995"/>
                          <a:gd name="connsiteX14" fmla="*/ 732115 w 3096285"/>
                          <a:gd name="connsiteY14" fmla="*/ 913480 h 2938995"/>
                          <a:gd name="connsiteX15" fmla="*/ 844742 w 3096285"/>
                          <a:gd name="connsiteY15" fmla="*/ 797718 h 2938995"/>
                          <a:gd name="connsiteX16" fmla="*/ 1599561 w 3096285"/>
                          <a:gd name="connsiteY16" fmla="*/ 787354 h 2938995"/>
                          <a:gd name="connsiteX17" fmla="*/ 1599561 w 3096285"/>
                          <a:gd name="connsiteY17" fmla="*/ 650513 h 2938995"/>
                          <a:gd name="connsiteX18" fmla="*/ 1595963 w 3096285"/>
                          <a:gd name="connsiteY18" fmla="*/ 648008 h 2938995"/>
                          <a:gd name="connsiteX19" fmla="*/ 2033312 w 3096285"/>
                          <a:gd name="connsiteY19" fmla="*/ 20992 h 2938995"/>
                          <a:gd name="connsiteX0" fmla="*/ 1595963 w 3096285"/>
                          <a:gd name="connsiteY0" fmla="*/ 45802 h 2336789"/>
                          <a:gd name="connsiteX1" fmla="*/ 2137852 w 3096285"/>
                          <a:gd name="connsiteY1" fmla="*/ 5130 h 2336789"/>
                          <a:gd name="connsiteX2" fmla="*/ 2132430 w 3096285"/>
                          <a:gd name="connsiteY2" fmla="*/ 177831 h 2336789"/>
                          <a:gd name="connsiteX3" fmla="*/ 2954248 w 3096285"/>
                          <a:gd name="connsiteY3" fmla="*/ 166547 h 2336789"/>
                          <a:gd name="connsiteX4" fmla="*/ 2998821 w 3096285"/>
                          <a:gd name="connsiteY4" fmla="*/ 174911 h 2336789"/>
                          <a:gd name="connsiteX5" fmla="*/ 3070010 w 3096285"/>
                          <a:gd name="connsiteY5" fmla="*/ 279173 h 2336789"/>
                          <a:gd name="connsiteX6" fmla="*/ 3096275 w 3096285"/>
                          <a:gd name="connsiteY6" fmla="*/ 2192052 h 2336789"/>
                          <a:gd name="connsiteX7" fmla="*/ 2983649 w 3096285"/>
                          <a:gd name="connsiteY7" fmla="*/ 2307814 h 2336789"/>
                          <a:gd name="connsiteX8" fmla="*/ 874143 w 3096285"/>
                          <a:gd name="connsiteY8" fmla="*/ 2336779 h 2336789"/>
                          <a:gd name="connsiteX9" fmla="*/ 758381 w 3096285"/>
                          <a:gd name="connsiteY9" fmla="*/ 2224153 h 2336789"/>
                          <a:gd name="connsiteX10" fmla="*/ 750127 w 3096285"/>
                          <a:gd name="connsiteY10" fmla="*/ 1623021 h 2336789"/>
                          <a:gd name="connsiteX11" fmla="*/ 181200 w 3096285"/>
                          <a:gd name="connsiteY11" fmla="*/ 1678741 h 2336789"/>
                          <a:gd name="connsiteX12" fmla="*/ 394351 w 3096285"/>
                          <a:gd name="connsiteY12" fmla="*/ 942798 h 2336789"/>
                          <a:gd name="connsiteX13" fmla="*/ 742815 w 3096285"/>
                          <a:gd name="connsiteY13" fmla="*/ 1090490 h 2336789"/>
                          <a:gd name="connsiteX14" fmla="*/ 732115 w 3096285"/>
                          <a:gd name="connsiteY14" fmla="*/ 311274 h 2336789"/>
                          <a:gd name="connsiteX15" fmla="*/ 844742 w 3096285"/>
                          <a:gd name="connsiteY15" fmla="*/ 195512 h 2336789"/>
                          <a:gd name="connsiteX16" fmla="*/ 1599561 w 3096285"/>
                          <a:gd name="connsiteY16" fmla="*/ 185148 h 2336789"/>
                          <a:gd name="connsiteX17" fmla="*/ 1599561 w 3096285"/>
                          <a:gd name="connsiteY17" fmla="*/ 48307 h 2336789"/>
                          <a:gd name="connsiteX18" fmla="*/ 1595963 w 3096285"/>
                          <a:gd name="connsiteY18" fmla="*/ 45802 h 2336789"/>
                          <a:gd name="connsiteX0" fmla="*/ 1595963 w 3096285"/>
                          <a:gd name="connsiteY0" fmla="*/ 448570 h 2739557"/>
                          <a:gd name="connsiteX1" fmla="*/ 2137852 w 3096285"/>
                          <a:gd name="connsiteY1" fmla="*/ 407898 h 2739557"/>
                          <a:gd name="connsiteX2" fmla="*/ 2132430 w 3096285"/>
                          <a:gd name="connsiteY2" fmla="*/ 580599 h 2739557"/>
                          <a:gd name="connsiteX3" fmla="*/ 2954248 w 3096285"/>
                          <a:gd name="connsiteY3" fmla="*/ 569315 h 2739557"/>
                          <a:gd name="connsiteX4" fmla="*/ 2998821 w 3096285"/>
                          <a:gd name="connsiteY4" fmla="*/ 577679 h 2739557"/>
                          <a:gd name="connsiteX5" fmla="*/ 3070010 w 3096285"/>
                          <a:gd name="connsiteY5" fmla="*/ 681941 h 2739557"/>
                          <a:gd name="connsiteX6" fmla="*/ 3096275 w 3096285"/>
                          <a:gd name="connsiteY6" fmla="*/ 2594820 h 2739557"/>
                          <a:gd name="connsiteX7" fmla="*/ 2983649 w 3096285"/>
                          <a:gd name="connsiteY7" fmla="*/ 2710582 h 2739557"/>
                          <a:gd name="connsiteX8" fmla="*/ 874143 w 3096285"/>
                          <a:gd name="connsiteY8" fmla="*/ 2739547 h 2739557"/>
                          <a:gd name="connsiteX9" fmla="*/ 758381 w 3096285"/>
                          <a:gd name="connsiteY9" fmla="*/ 2626921 h 2739557"/>
                          <a:gd name="connsiteX10" fmla="*/ 750127 w 3096285"/>
                          <a:gd name="connsiteY10" fmla="*/ 2025789 h 2739557"/>
                          <a:gd name="connsiteX11" fmla="*/ 181200 w 3096285"/>
                          <a:gd name="connsiteY11" fmla="*/ 2081509 h 2739557"/>
                          <a:gd name="connsiteX12" fmla="*/ 394351 w 3096285"/>
                          <a:gd name="connsiteY12" fmla="*/ 1345566 h 2739557"/>
                          <a:gd name="connsiteX13" fmla="*/ 742815 w 3096285"/>
                          <a:gd name="connsiteY13" fmla="*/ 1493258 h 2739557"/>
                          <a:gd name="connsiteX14" fmla="*/ 732115 w 3096285"/>
                          <a:gd name="connsiteY14" fmla="*/ 714042 h 2739557"/>
                          <a:gd name="connsiteX15" fmla="*/ 844742 w 3096285"/>
                          <a:gd name="connsiteY15" fmla="*/ 598280 h 2739557"/>
                          <a:gd name="connsiteX16" fmla="*/ 1599561 w 3096285"/>
                          <a:gd name="connsiteY16" fmla="*/ 587916 h 2739557"/>
                          <a:gd name="connsiteX17" fmla="*/ 1599561 w 3096285"/>
                          <a:gd name="connsiteY17" fmla="*/ 451075 h 2739557"/>
                          <a:gd name="connsiteX18" fmla="*/ 1595963 w 3096285"/>
                          <a:gd name="connsiteY18" fmla="*/ 448570 h 2739557"/>
                          <a:gd name="connsiteX0" fmla="*/ 1595963 w 3096285"/>
                          <a:gd name="connsiteY0" fmla="*/ 659119 h 2950106"/>
                          <a:gd name="connsiteX1" fmla="*/ 2137852 w 3096285"/>
                          <a:gd name="connsiteY1" fmla="*/ 618447 h 2950106"/>
                          <a:gd name="connsiteX2" fmla="*/ 2132430 w 3096285"/>
                          <a:gd name="connsiteY2" fmla="*/ 791148 h 2950106"/>
                          <a:gd name="connsiteX3" fmla="*/ 2954248 w 3096285"/>
                          <a:gd name="connsiteY3" fmla="*/ 779864 h 2950106"/>
                          <a:gd name="connsiteX4" fmla="*/ 2998821 w 3096285"/>
                          <a:gd name="connsiteY4" fmla="*/ 788228 h 2950106"/>
                          <a:gd name="connsiteX5" fmla="*/ 3070010 w 3096285"/>
                          <a:gd name="connsiteY5" fmla="*/ 892490 h 2950106"/>
                          <a:gd name="connsiteX6" fmla="*/ 3096275 w 3096285"/>
                          <a:gd name="connsiteY6" fmla="*/ 2805369 h 2950106"/>
                          <a:gd name="connsiteX7" fmla="*/ 2983649 w 3096285"/>
                          <a:gd name="connsiteY7" fmla="*/ 2921131 h 2950106"/>
                          <a:gd name="connsiteX8" fmla="*/ 874143 w 3096285"/>
                          <a:gd name="connsiteY8" fmla="*/ 2950096 h 2950106"/>
                          <a:gd name="connsiteX9" fmla="*/ 758381 w 3096285"/>
                          <a:gd name="connsiteY9" fmla="*/ 2837470 h 2950106"/>
                          <a:gd name="connsiteX10" fmla="*/ 750127 w 3096285"/>
                          <a:gd name="connsiteY10" fmla="*/ 2236338 h 2950106"/>
                          <a:gd name="connsiteX11" fmla="*/ 181200 w 3096285"/>
                          <a:gd name="connsiteY11" fmla="*/ 2292058 h 2950106"/>
                          <a:gd name="connsiteX12" fmla="*/ 394351 w 3096285"/>
                          <a:gd name="connsiteY12" fmla="*/ 1556115 h 2950106"/>
                          <a:gd name="connsiteX13" fmla="*/ 742815 w 3096285"/>
                          <a:gd name="connsiteY13" fmla="*/ 1703807 h 2950106"/>
                          <a:gd name="connsiteX14" fmla="*/ 732115 w 3096285"/>
                          <a:gd name="connsiteY14" fmla="*/ 924591 h 2950106"/>
                          <a:gd name="connsiteX15" fmla="*/ 844742 w 3096285"/>
                          <a:gd name="connsiteY15" fmla="*/ 808829 h 2950106"/>
                          <a:gd name="connsiteX16" fmla="*/ 1599561 w 3096285"/>
                          <a:gd name="connsiteY16" fmla="*/ 798465 h 2950106"/>
                          <a:gd name="connsiteX17" fmla="*/ 1599561 w 3096285"/>
                          <a:gd name="connsiteY17" fmla="*/ 661624 h 2950106"/>
                          <a:gd name="connsiteX18" fmla="*/ 1595963 w 3096285"/>
                          <a:gd name="connsiteY18" fmla="*/ 659119 h 2950106"/>
                          <a:gd name="connsiteX0" fmla="*/ 1595963 w 3096285"/>
                          <a:gd name="connsiteY0" fmla="*/ 572986 h 2863973"/>
                          <a:gd name="connsiteX1" fmla="*/ 2137852 w 3096285"/>
                          <a:gd name="connsiteY1" fmla="*/ 532314 h 2863973"/>
                          <a:gd name="connsiteX2" fmla="*/ 2132430 w 3096285"/>
                          <a:gd name="connsiteY2" fmla="*/ 705015 h 2863973"/>
                          <a:gd name="connsiteX3" fmla="*/ 2954248 w 3096285"/>
                          <a:gd name="connsiteY3" fmla="*/ 693731 h 2863973"/>
                          <a:gd name="connsiteX4" fmla="*/ 2998821 w 3096285"/>
                          <a:gd name="connsiteY4" fmla="*/ 702095 h 2863973"/>
                          <a:gd name="connsiteX5" fmla="*/ 3070010 w 3096285"/>
                          <a:gd name="connsiteY5" fmla="*/ 806357 h 2863973"/>
                          <a:gd name="connsiteX6" fmla="*/ 3096275 w 3096285"/>
                          <a:gd name="connsiteY6" fmla="*/ 2719236 h 2863973"/>
                          <a:gd name="connsiteX7" fmla="*/ 2983649 w 3096285"/>
                          <a:gd name="connsiteY7" fmla="*/ 2834998 h 2863973"/>
                          <a:gd name="connsiteX8" fmla="*/ 874143 w 3096285"/>
                          <a:gd name="connsiteY8" fmla="*/ 2863963 h 2863973"/>
                          <a:gd name="connsiteX9" fmla="*/ 758381 w 3096285"/>
                          <a:gd name="connsiteY9" fmla="*/ 2751337 h 2863973"/>
                          <a:gd name="connsiteX10" fmla="*/ 750127 w 3096285"/>
                          <a:gd name="connsiteY10" fmla="*/ 2150205 h 2863973"/>
                          <a:gd name="connsiteX11" fmla="*/ 181200 w 3096285"/>
                          <a:gd name="connsiteY11" fmla="*/ 2205925 h 2863973"/>
                          <a:gd name="connsiteX12" fmla="*/ 394351 w 3096285"/>
                          <a:gd name="connsiteY12" fmla="*/ 1469982 h 2863973"/>
                          <a:gd name="connsiteX13" fmla="*/ 742815 w 3096285"/>
                          <a:gd name="connsiteY13" fmla="*/ 1617674 h 2863973"/>
                          <a:gd name="connsiteX14" fmla="*/ 732115 w 3096285"/>
                          <a:gd name="connsiteY14" fmla="*/ 838458 h 2863973"/>
                          <a:gd name="connsiteX15" fmla="*/ 844742 w 3096285"/>
                          <a:gd name="connsiteY15" fmla="*/ 722696 h 2863973"/>
                          <a:gd name="connsiteX16" fmla="*/ 1599561 w 3096285"/>
                          <a:gd name="connsiteY16" fmla="*/ 712332 h 2863973"/>
                          <a:gd name="connsiteX17" fmla="*/ 1599561 w 3096285"/>
                          <a:gd name="connsiteY17" fmla="*/ 575491 h 2863973"/>
                          <a:gd name="connsiteX18" fmla="*/ 1595963 w 3096285"/>
                          <a:gd name="connsiteY18" fmla="*/ 572986 h 2863973"/>
                          <a:gd name="connsiteX0" fmla="*/ 1595963 w 3096285"/>
                          <a:gd name="connsiteY0" fmla="*/ 638140 h 2929127"/>
                          <a:gd name="connsiteX1" fmla="*/ 2137852 w 3096285"/>
                          <a:gd name="connsiteY1" fmla="*/ 597468 h 2929127"/>
                          <a:gd name="connsiteX2" fmla="*/ 2132430 w 3096285"/>
                          <a:gd name="connsiteY2" fmla="*/ 770169 h 2929127"/>
                          <a:gd name="connsiteX3" fmla="*/ 2954248 w 3096285"/>
                          <a:gd name="connsiteY3" fmla="*/ 758885 h 2929127"/>
                          <a:gd name="connsiteX4" fmla="*/ 2998821 w 3096285"/>
                          <a:gd name="connsiteY4" fmla="*/ 767249 h 2929127"/>
                          <a:gd name="connsiteX5" fmla="*/ 3070010 w 3096285"/>
                          <a:gd name="connsiteY5" fmla="*/ 871511 h 2929127"/>
                          <a:gd name="connsiteX6" fmla="*/ 3096275 w 3096285"/>
                          <a:gd name="connsiteY6" fmla="*/ 2784390 h 2929127"/>
                          <a:gd name="connsiteX7" fmla="*/ 2983649 w 3096285"/>
                          <a:gd name="connsiteY7" fmla="*/ 2900152 h 2929127"/>
                          <a:gd name="connsiteX8" fmla="*/ 874143 w 3096285"/>
                          <a:gd name="connsiteY8" fmla="*/ 2929117 h 2929127"/>
                          <a:gd name="connsiteX9" fmla="*/ 758381 w 3096285"/>
                          <a:gd name="connsiteY9" fmla="*/ 2816491 h 2929127"/>
                          <a:gd name="connsiteX10" fmla="*/ 750127 w 3096285"/>
                          <a:gd name="connsiteY10" fmla="*/ 2215359 h 2929127"/>
                          <a:gd name="connsiteX11" fmla="*/ 181200 w 3096285"/>
                          <a:gd name="connsiteY11" fmla="*/ 2271079 h 2929127"/>
                          <a:gd name="connsiteX12" fmla="*/ 394351 w 3096285"/>
                          <a:gd name="connsiteY12" fmla="*/ 1535136 h 2929127"/>
                          <a:gd name="connsiteX13" fmla="*/ 742815 w 3096285"/>
                          <a:gd name="connsiteY13" fmla="*/ 1682828 h 2929127"/>
                          <a:gd name="connsiteX14" fmla="*/ 732115 w 3096285"/>
                          <a:gd name="connsiteY14" fmla="*/ 903612 h 2929127"/>
                          <a:gd name="connsiteX15" fmla="*/ 844742 w 3096285"/>
                          <a:gd name="connsiteY15" fmla="*/ 787850 h 2929127"/>
                          <a:gd name="connsiteX16" fmla="*/ 1599561 w 3096285"/>
                          <a:gd name="connsiteY16" fmla="*/ 777486 h 2929127"/>
                          <a:gd name="connsiteX17" fmla="*/ 1599561 w 3096285"/>
                          <a:gd name="connsiteY17" fmla="*/ 640645 h 2929127"/>
                          <a:gd name="connsiteX18" fmla="*/ 1595963 w 3096285"/>
                          <a:gd name="connsiteY18" fmla="*/ 638140 h 2929127"/>
                          <a:gd name="connsiteX0" fmla="*/ 1595963 w 3096285"/>
                          <a:gd name="connsiteY0" fmla="*/ 614900 h 2905887"/>
                          <a:gd name="connsiteX1" fmla="*/ 2137852 w 3096285"/>
                          <a:gd name="connsiteY1" fmla="*/ 574228 h 2905887"/>
                          <a:gd name="connsiteX2" fmla="*/ 2132430 w 3096285"/>
                          <a:gd name="connsiteY2" fmla="*/ 746929 h 2905887"/>
                          <a:gd name="connsiteX3" fmla="*/ 2954248 w 3096285"/>
                          <a:gd name="connsiteY3" fmla="*/ 735645 h 2905887"/>
                          <a:gd name="connsiteX4" fmla="*/ 2998821 w 3096285"/>
                          <a:gd name="connsiteY4" fmla="*/ 744009 h 2905887"/>
                          <a:gd name="connsiteX5" fmla="*/ 3070010 w 3096285"/>
                          <a:gd name="connsiteY5" fmla="*/ 848271 h 2905887"/>
                          <a:gd name="connsiteX6" fmla="*/ 3096275 w 3096285"/>
                          <a:gd name="connsiteY6" fmla="*/ 2761150 h 2905887"/>
                          <a:gd name="connsiteX7" fmla="*/ 2983649 w 3096285"/>
                          <a:gd name="connsiteY7" fmla="*/ 2876912 h 2905887"/>
                          <a:gd name="connsiteX8" fmla="*/ 874143 w 3096285"/>
                          <a:gd name="connsiteY8" fmla="*/ 2905877 h 2905887"/>
                          <a:gd name="connsiteX9" fmla="*/ 758381 w 3096285"/>
                          <a:gd name="connsiteY9" fmla="*/ 2793251 h 2905887"/>
                          <a:gd name="connsiteX10" fmla="*/ 750127 w 3096285"/>
                          <a:gd name="connsiteY10" fmla="*/ 2192119 h 2905887"/>
                          <a:gd name="connsiteX11" fmla="*/ 181200 w 3096285"/>
                          <a:gd name="connsiteY11" fmla="*/ 2247839 h 2905887"/>
                          <a:gd name="connsiteX12" fmla="*/ 394351 w 3096285"/>
                          <a:gd name="connsiteY12" fmla="*/ 1511896 h 2905887"/>
                          <a:gd name="connsiteX13" fmla="*/ 742815 w 3096285"/>
                          <a:gd name="connsiteY13" fmla="*/ 1659588 h 2905887"/>
                          <a:gd name="connsiteX14" fmla="*/ 732115 w 3096285"/>
                          <a:gd name="connsiteY14" fmla="*/ 880372 h 2905887"/>
                          <a:gd name="connsiteX15" fmla="*/ 844742 w 3096285"/>
                          <a:gd name="connsiteY15" fmla="*/ 764610 h 2905887"/>
                          <a:gd name="connsiteX16" fmla="*/ 1599561 w 3096285"/>
                          <a:gd name="connsiteY16" fmla="*/ 754246 h 2905887"/>
                          <a:gd name="connsiteX17" fmla="*/ 1599561 w 3096285"/>
                          <a:gd name="connsiteY17" fmla="*/ 617405 h 2905887"/>
                          <a:gd name="connsiteX18" fmla="*/ 1595963 w 3096285"/>
                          <a:gd name="connsiteY18" fmla="*/ 614900 h 2905887"/>
                          <a:gd name="connsiteX0" fmla="*/ 1595963 w 3096285"/>
                          <a:gd name="connsiteY0" fmla="*/ 651393 h 2942380"/>
                          <a:gd name="connsiteX1" fmla="*/ 2137852 w 3096285"/>
                          <a:gd name="connsiteY1" fmla="*/ 610721 h 2942380"/>
                          <a:gd name="connsiteX2" fmla="*/ 2132430 w 3096285"/>
                          <a:gd name="connsiteY2" fmla="*/ 783422 h 2942380"/>
                          <a:gd name="connsiteX3" fmla="*/ 2954248 w 3096285"/>
                          <a:gd name="connsiteY3" fmla="*/ 772138 h 2942380"/>
                          <a:gd name="connsiteX4" fmla="*/ 2998821 w 3096285"/>
                          <a:gd name="connsiteY4" fmla="*/ 780502 h 2942380"/>
                          <a:gd name="connsiteX5" fmla="*/ 3070010 w 3096285"/>
                          <a:gd name="connsiteY5" fmla="*/ 884764 h 2942380"/>
                          <a:gd name="connsiteX6" fmla="*/ 3096275 w 3096285"/>
                          <a:gd name="connsiteY6" fmla="*/ 2797643 h 2942380"/>
                          <a:gd name="connsiteX7" fmla="*/ 2983649 w 3096285"/>
                          <a:gd name="connsiteY7" fmla="*/ 2913405 h 2942380"/>
                          <a:gd name="connsiteX8" fmla="*/ 874143 w 3096285"/>
                          <a:gd name="connsiteY8" fmla="*/ 2942370 h 2942380"/>
                          <a:gd name="connsiteX9" fmla="*/ 758381 w 3096285"/>
                          <a:gd name="connsiteY9" fmla="*/ 2829744 h 2942380"/>
                          <a:gd name="connsiteX10" fmla="*/ 750127 w 3096285"/>
                          <a:gd name="connsiteY10" fmla="*/ 2228612 h 2942380"/>
                          <a:gd name="connsiteX11" fmla="*/ 181200 w 3096285"/>
                          <a:gd name="connsiteY11" fmla="*/ 2284332 h 2942380"/>
                          <a:gd name="connsiteX12" fmla="*/ 394351 w 3096285"/>
                          <a:gd name="connsiteY12" fmla="*/ 1548389 h 2942380"/>
                          <a:gd name="connsiteX13" fmla="*/ 742815 w 3096285"/>
                          <a:gd name="connsiteY13" fmla="*/ 1696081 h 2942380"/>
                          <a:gd name="connsiteX14" fmla="*/ 732115 w 3096285"/>
                          <a:gd name="connsiteY14" fmla="*/ 916865 h 2942380"/>
                          <a:gd name="connsiteX15" fmla="*/ 844742 w 3096285"/>
                          <a:gd name="connsiteY15" fmla="*/ 801103 h 2942380"/>
                          <a:gd name="connsiteX16" fmla="*/ 1599561 w 3096285"/>
                          <a:gd name="connsiteY16" fmla="*/ 790739 h 2942380"/>
                          <a:gd name="connsiteX17" fmla="*/ 1599561 w 3096285"/>
                          <a:gd name="connsiteY17" fmla="*/ 653898 h 2942380"/>
                          <a:gd name="connsiteX18" fmla="*/ 1595963 w 3096285"/>
                          <a:gd name="connsiteY18" fmla="*/ 651393 h 2942380"/>
                          <a:gd name="connsiteX0" fmla="*/ 1595963 w 3096285"/>
                          <a:gd name="connsiteY0" fmla="*/ 662534 h 2953521"/>
                          <a:gd name="connsiteX1" fmla="*/ 2137852 w 3096285"/>
                          <a:gd name="connsiteY1" fmla="*/ 621862 h 2953521"/>
                          <a:gd name="connsiteX2" fmla="*/ 2132430 w 3096285"/>
                          <a:gd name="connsiteY2" fmla="*/ 794563 h 2953521"/>
                          <a:gd name="connsiteX3" fmla="*/ 2954248 w 3096285"/>
                          <a:gd name="connsiteY3" fmla="*/ 783279 h 2953521"/>
                          <a:gd name="connsiteX4" fmla="*/ 2998821 w 3096285"/>
                          <a:gd name="connsiteY4" fmla="*/ 791643 h 2953521"/>
                          <a:gd name="connsiteX5" fmla="*/ 3070010 w 3096285"/>
                          <a:gd name="connsiteY5" fmla="*/ 895905 h 2953521"/>
                          <a:gd name="connsiteX6" fmla="*/ 3096275 w 3096285"/>
                          <a:gd name="connsiteY6" fmla="*/ 2808784 h 2953521"/>
                          <a:gd name="connsiteX7" fmla="*/ 2983649 w 3096285"/>
                          <a:gd name="connsiteY7" fmla="*/ 2924546 h 2953521"/>
                          <a:gd name="connsiteX8" fmla="*/ 874143 w 3096285"/>
                          <a:gd name="connsiteY8" fmla="*/ 2953511 h 2953521"/>
                          <a:gd name="connsiteX9" fmla="*/ 758381 w 3096285"/>
                          <a:gd name="connsiteY9" fmla="*/ 2840885 h 2953521"/>
                          <a:gd name="connsiteX10" fmla="*/ 750127 w 3096285"/>
                          <a:gd name="connsiteY10" fmla="*/ 2239753 h 2953521"/>
                          <a:gd name="connsiteX11" fmla="*/ 181200 w 3096285"/>
                          <a:gd name="connsiteY11" fmla="*/ 2295473 h 2953521"/>
                          <a:gd name="connsiteX12" fmla="*/ 394351 w 3096285"/>
                          <a:gd name="connsiteY12" fmla="*/ 1559530 h 2953521"/>
                          <a:gd name="connsiteX13" fmla="*/ 742815 w 3096285"/>
                          <a:gd name="connsiteY13" fmla="*/ 1707222 h 2953521"/>
                          <a:gd name="connsiteX14" fmla="*/ 732115 w 3096285"/>
                          <a:gd name="connsiteY14" fmla="*/ 928006 h 2953521"/>
                          <a:gd name="connsiteX15" fmla="*/ 844742 w 3096285"/>
                          <a:gd name="connsiteY15" fmla="*/ 812244 h 2953521"/>
                          <a:gd name="connsiteX16" fmla="*/ 1599561 w 3096285"/>
                          <a:gd name="connsiteY16" fmla="*/ 801880 h 2953521"/>
                          <a:gd name="connsiteX17" fmla="*/ 1599561 w 3096285"/>
                          <a:gd name="connsiteY17" fmla="*/ 665039 h 2953521"/>
                          <a:gd name="connsiteX18" fmla="*/ 1595963 w 3096285"/>
                          <a:gd name="connsiteY18" fmla="*/ 662534 h 2953521"/>
                          <a:gd name="connsiteX0" fmla="*/ 1595963 w 3096285"/>
                          <a:gd name="connsiteY0" fmla="*/ 630699 h 2921686"/>
                          <a:gd name="connsiteX1" fmla="*/ 2137852 w 3096285"/>
                          <a:gd name="connsiteY1" fmla="*/ 590027 h 2921686"/>
                          <a:gd name="connsiteX2" fmla="*/ 2132430 w 3096285"/>
                          <a:gd name="connsiteY2" fmla="*/ 762728 h 2921686"/>
                          <a:gd name="connsiteX3" fmla="*/ 2954248 w 3096285"/>
                          <a:gd name="connsiteY3" fmla="*/ 751444 h 2921686"/>
                          <a:gd name="connsiteX4" fmla="*/ 2998821 w 3096285"/>
                          <a:gd name="connsiteY4" fmla="*/ 759808 h 2921686"/>
                          <a:gd name="connsiteX5" fmla="*/ 3070010 w 3096285"/>
                          <a:gd name="connsiteY5" fmla="*/ 864070 h 2921686"/>
                          <a:gd name="connsiteX6" fmla="*/ 3096275 w 3096285"/>
                          <a:gd name="connsiteY6" fmla="*/ 2776949 h 2921686"/>
                          <a:gd name="connsiteX7" fmla="*/ 2983649 w 3096285"/>
                          <a:gd name="connsiteY7" fmla="*/ 2892711 h 2921686"/>
                          <a:gd name="connsiteX8" fmla="*/ 874143 w 3096285"/>
                          <a:gd name="connsiteY8" fmla="*/ 2921676 h 2921686"/>
                          <a:gd name="connsiteX9" fmla="*/ 758381 w 3096285"/>
                          <a:gd name="connsiteY9" fmla="*/ 2809050 h 2921686"/>
                          <a:gd name="connsiteX10" fmla="*/ 750127 w 3096285"/>
                          <a:gd name="connsiteY10" fmla="*/ 2207918 h 2921686"/>
                          <a:gd name="connsiteX11" fmla="*/ 181200 w 3096285"/>
                          <a:gd name="connsiteY11" fmla="*/ 2263638 h 2921686"/>
                          <a:gd name="connsiteX12" fmla="*/ 394351 w 3096285"/>
                          <a:gd name="connsiteY12" fmla="*/ 1527695 h 2921686"/>
                          <a:gd name="connsiteX13" fmla="*/ 742815 w 3096285"/>
                          <a:gd name="connsiteY13" fmla="*/ 1675387 h 2921686"/>
                          <a:gd name="connsiteX14" fmla="*/ 732115 w 3096285"/>
                          <a:gd name="connsiteY14" fmla="*/ 896171 h 2921686"/>
                          <a:gd name="connsiteX15" fmla="*/ 844742 w 3096285"/>
                          <a:gd name="connsiteY15" fmla="*/ 780409 h 2921686"/>
                          <a:gd name="connsiteX16" fmla="*/ 1599561 w 3096285"/>
                          <a:gd name="connsiteY16" fmla="*/ 770045 h 2921686"/>
                          <a:gd name="connsiteX17" fmla="*/ 1599561 w 3096285"/>
                          <a:gd name="connsiteY17" fmla="*/ 633204 h 2921686"/>
                          <a:gd name="connsiteX18" fmla="*/ 1595963 w 3096285"/>
                          <a:gd name="connsiteY18" fmla="*/ 630699 h 2921686"/>
                          <a:gd name="connsiteX0" fmla="*/ 1595963 w 3096285"/>
                          <a:gd name="connsiteY0" fmla="*/ 649795 h 2940782"/>
                          <a:gd name="connsiteX1" fmla="*/ 2137852 w 3096285"/>
                          <a:gd name="connsiteY1" fmla="*/ 609123 h 2940782"/>
                          <a:gd name="connsiteX2" fmla="*/ 2132430 w 3096285"/>
                          <a:gd name="connsiteY2" fmla="*/ 781824 h 2940782"/>
                          <a:gd name="connsiteX3" fmla="*/ 2954248 w 3096285"/>
                          <a:gd name="connsiteY3" fmla="*/ 770540 h 2940782"/>
                          <a:gd name="connsiteX4" fmla="*/ 2998821 w 3096285"/>
                          <a:gd name="connsiteY4" fmla="*/ 778904 h 2940782"/>
                          <a:gd name="connsiteX5" fmla="*/ 3070010 w 3096285"/>
                          <a:gd name="connsiteY5" fmla="*/ 883166 h 2940782"/>
                          <a:gd name="connsiteX6" fmla="*/ 3096275 w 3096285"/>
                          <a:gd name="connsiteY6" fmla="*/ 2796045 h 2940782"/>
                          <a:gd name="connsiteX7" fmla="*/ 2983649 w 3096285"/>
                          <a:gd name="connsiteY7" fmla="*/ 2911807 h 2940782"/>
                          <a:gd name="connsiteX8" fmla="*/ 874143 w 3096285"/>
                          <a:gd name="connsiteY8" fmla="*/ 2940772 h 2940782"/>
                          <a:gd name="connsiteX9" fmla="*/ 758381 w 3096285"/>
                          <a:gd name="connsiteY9" fmla="*/ 2828146 h 2940782"/>
                          <a:gd name="connsiteX10" fmla="*/ 750127 w 3096285"/>
                          <a:gd name="connsiteY10" fmla="*/ 2227014 h 2940782"/>
                          <a:gd name="connsiteX11" fmla="*/ 181200 w 3096285"/>
                          <a:gd name="connsiteY11" fmla="*/ 2282734 h 2940782"/>
                          <a:gd name="connsiteX12" fmla="*/ 394351 w 3096285"/>
                          <a:gd name="connsiteY12" fmla="*/ 1546791 h 2940782"/>
                          <a:gd name="connsiteX13" fmla="*/ 742815 w 3096285"/>
                          <a:gd name="connsiteY13" fmla="*/ 1694483 h 2940782"/>
                          <a:gd name="connsiteX14" fmla="*/ 732115 w 3096285"/>
                          <a:gd name="connsiteY14" fmla="*/ 915267 h 2940782"/>
                          <a:gd name="connsiteX15" fmla="*/ 844742 w 3096285"/>
                          <a:gd name="connsiteY15" fmla="*/ 799505 h 2940782"/>
                          <a:gd name="connsiteX16" fmla="*/ 1599561 w 3096285"/>
                          <a:gd name="connsiteY16" fmla="*/ 789141 h 2940782"/>
                          <a:gd name="connsiteX17" fmla="*/ 1599561 w 3096285"/>
                          <a:gd name="connsiteY17" fmla="*/ 652300 h 2940782"/>
                          <a:gd name="connsiteX18" fmla="*/ 1595963 w 3096285"/>
                          <a:gd name="connsiteY18" fmla="*/ 649795 h 2940782"/>
                          <a:gd name="connsiteX0" fmla="*/ 1595963 w 3096285"/>
                          <a:gd name="connsiteY0" fmla="*/ 622923 h 2913910"/>
                          <a:gd name="connsiteX1" fmla="*/ 2137852 w 3096285"/>
                          <a:gd name="connsiteY1" fmla="*/ 582251 h 2913910"/>
                          <a:gd name="connsiteX2" fmla="*/ 2132430 w 3096285"/>
                          <a:gd name="connsiteY2" fmla="*/ 754952 h 2913910"/>
                          <a:gd name="connsiteX3" fmla="*/ 2954248 w 3096285"/>
                          <a:gd name="connsiteY3" fmla="*/ 743668 h 2913910"/>
                          <a:gd name="connsiteX4" fmla="*/ 2998821 w 3096285"/>
                          <a:gd name="connsiteY4" fmla="*/ 752032 h 2913910"/>
                          <a:gd name="connsiteX5" fmla="*/ 3070010 w 3096285"/>
                          <a:gd name="connsiteY5" fmla="*/ 856294 h 2913910"/>
                          <a:gd name="connsiteX6" fmla="*/ 3096275 w 3096285"/>
                          <a:gd name="connsiteY6" fmla="*/ 2769173 h 2913910"/>
                          <a:gd name="connsiteX7" fmla="*/ 2983649 w 3096285"/>
                          <a:gd name="connsiteY7" fmla="*/ 2884935 h 2913910"/>
                          <a:gd name="connsiteX8" fmla="*/ 874143 w 3096285"/>
                          <a:gd name="connsiteY8" fmla="*/ 2913900 h 2913910"/>
                          <a:gd name="connsiteX9" fmla="*/ 758381 w 3096285"/>
                          <a:gd name="connsiteY9" fmla="*/ 2801274 h 2913910"/>
                          <a:gd name="connsiteX10" fmla="*/ 750127 w 3096285"/>
                          <a:gd name="connsiteY10" fmla="*/ 2200142 h 2913910"/>
                          <a:gd name="connsiteX11" fmla="*/ 181200 w 3096285"/>
                          <a:gd name="connsiteY11" fmla="*/ 2255862 h 2913910"/>
                          <a:gd name="connsiteX12" fmla="*/ 394351 w 3096285"/>
                          <a:gd name="connsiteY12" fmla="*/ 1519919 h 2913910"/>
                          <a:gd name="connsiteX13" fmla="*/ 742815 w 3096285"/>
                          <a:gd name="connsiteY13" fmla="*/ 1667611 h 2913910"/>
                          <a:gd name="connsiteX14" fmla="*/ 732115 w 3096285"/>
                          <a:gd name="connsiteY14" fmla="*/ 888395 h 2913910"/>
                          <a:gd name="connsiteX15" fmla="*/ 844742 w 3096285"/>
                          <a:gd name="connsiteY15" fmla="*/ 772633 h 2913910"/>
                          <a:gd name="connsiteX16" fmla="*/ 1599561 w 3096285"/>
                          <a:gd name="connsiteY16" fmla="*/ 762269 h 2913910"/>
                          <a:gd name="connsiteX17" fmla="*/ 1599561 w 3096285"/>
                          <a:gd name="connsiteY17" fmla="*/ 625428 h 2913910"/>
                          <a:gd name="connsiteX18" fmla="*/ 1595963 w 3096285"/>
                          <a:gd name="connsiteY18" fmla="*/ 622923 h 2913910"/>
                          <a:gd name="connsiteX0" fmla="*/ 1595963 w 3096285"/>
                          <a:gd name="connsiteY0" fmla="*/ 644381 h 2935368"/>
                          <a:gd name="connsiteX1" fmla="*/ 2137852 w 3096285"/>
                          <a:gd name="connsiteY1" fmla="*/ 603709 h 2935368"/>
                          <a:gd name="connsiteX2" fmla="*/ 2132430 w 3096285"/>
                          <a:gd name="connsiteY2" fmla="*/ 776410 h 2935368"/>
                          <a:gd name="connsiteX3" fmla="*/ 2954248 w 3096285"/>
                          <a:gd name="connsiteY3" fmla="*/ 765126 h 2935368"/>
                          <a:gd name="connsiteX4" fmla="*/ 2998821 w 3096285"/>
                          <a:gd name="connsiteY4" fmla="*/ 773490 h 2935368"/>
                          <a:gd name="connsiteX5" fmla="*/ 3070010 w 3096285"/>
                          <a:gd name="connsiteY5" fmla="*/ 877752 h 2935368"/>
                          <a:gd name="connsiteX6" fmla="*/ 3096275 w 3096285"/>
                          <a:gd name="connsiteY6" fmla="*/ 2790631 h 2935368"/>
                          <a:gd name="connsiteX7" fmla="*/ 2983649 w 3096285"/>
                          <a:gd name="connsiteY7" fmla="*/ 2906393 h 2935368"/>
                          <a:gd name="connsiteX8" fmla="*/ 874143 w 3096285"/>
                          <a:gd name="connsiteY8" fmla="*/ 2935358 h 2935368"/>
                          <a:gd name="connsiteX9" fmla="*/ 758381 w 3096285"/>
                          <a:gd name="connsiteY9" fmla="*/ 2822732 h 2935368"/>
                          <a:gd name="connsiteX10" fmla="*/ 750127 w 3096285"/>
                          <a:gd name="connsiteY10" fmla="*/ 2221600 h 2935368"/>
                          <a:gd name="connsiteX11" fmla="*/ 181200 w 3096285"/>
                          <a:gd name="connsiteY11" fmla="*/ 2277320 h 2935368"/>
                          <a:gd name="connsiteX12" fmla="*/ 394351 w 3096285"/>
                          <a:gd name="connsiteY12" fmla="*/ 1541377 h 2935368"/>
                          <a:gd name="connsiteX13" fmla="*/ 742815 w 3096285"/>
                          <a:gd name="connsiteY13" fmla="*/ 1689069 h 2935368"/>
                          <a:gd name="connsiteX14" fmla="*/ 732115 w 3096285"/>
                          <a:gd name="connsiteY14" fmla="*/ 909853 h 2935368"/>
                          <a:gd name="connsiteX15" fmla="*/ 844742 w 3096285"/>
                          <a:gd name="connsiteY15" fmla="*/ 794091 h 2935368"/>
                          <a:gd name="connsiteX16" fmla="*/ 1599561 w 3096285"/>
                          <a:gd name="connsiteY16" fmla="*/ 783727 h 2935368"/>
                          <a:gd name="connsiteX17" fmla="*/ 1599561 w 3096285"/>
                          <a:gd name="connsiteY17" fmla="*/ 646886 h 2935368"/>
                          <a:gd name="connsiteX18" fmla="*/ 1595963 w 3096285"/>
                          <a:gd name="connsiteY18" fmla="*/ 644381 h 2935368"/>
                          <a:gd name="connsiteX0" fmla="*/ 1595963 w 3096285"/>
                          <a:gd name="connsiteY0" fmla="*/ 644381 h 2935368"/>
                          <a:gd name="connsiteX1" fmla="*/ 2137852 w 3096285"/>
                          <a:gd name="connsiteY1" fmla="*/ 603709 h 2935368"/>
                          <a:gd name="connsiteX2" fmla="*/ 2132430 w 3096285"/>
                          <a:gd name="connsiteY2" fmla="*/ 776410 h 2935368"/>
                          <a:gd name="connsiteX3" fmla="*/ 2998821 w 3096285"/>
                          <a:gd name="connsiteY3" fmla="*/ 773490 h 2935368"/>
                          <a:gd name="connsiteX4" fmla="*/ 3070010 w 3096285"/>
                          <a:gd name="connsiteY4" fmla="*/ 877752 h 2935368"/>
                          <a:gd name="connsiteX5" fmla="*/ 3096275 w 3096285"/>
                          <a:gd name="connsiteY5" fmla="*/ 2790631 h 2935368"/>
                          <a:gd name="connsiteX6" fmla="*/ 2983649 w 3096285"/>
                          <a:gd name="connsiteY6" fmla="*/ 2906393 h 2935368"/>
                          <a:gd name="connsiteX7" fmla="*/ 874143 w 3096285"/>
                          <a:gd name="connsiteY7" fmla="*/ 2935358 h 2935368"/>
                          <a:gd name="connsiteX8" fmla="*/ 758381 w 3096285"/>
                          <a:gd name="connsiteY8" fmla="*/ 2822732 h 2935368"/>
                          <a:gd name="connsiteX9" fmla="*/ 750127 w 3096285"/>
                          <a:gd name="connsiteY9" fmla="*/ 2221600 h 2935368"/>
                          <a:gd name="connsiteX10" fmla="*/ 181200 w 3096285"/>
                          <a:gd name="connsiteY10" fmla="*/ 2277320 h 2935368"/>
                          <a:gd name="connsiteX11" fmla="*/ 394351 w 3096285"/>
                          <a:gd name="connsiteY11" fmla="*/ 1541377 h 2935368"/>
                          <a:gd name="connsiteX12" fmla="*/ 742815 w 3096285"/>
                          <a:gd name="connsiteY12" fmla="*/ 1689069 h 2935368"/>
                          <a:gd name="connsiteX13" fmla="*/ 732115 w 3096285"/>
                          <a:gd name="connsiteY13" fmla="*/ 909853 h 2935368"/>
                          <a:gd name="connsiteX14" fmla="*/ 844742 w 3096285"/>
                          <a:gd name="connsiteY14" fmla="*/ 794091 h 2935368"/>
                          <a:gd name="connsiteX15" fmla="*/ 1599561 w 3096285"/>
                          <a:gd name="connsiteY15" fmla="*/ 783727 h 2935368"/>
                          <a:gd name="connsiteX16" fmla="*/ 1599561 w 3096285"/>
                          <a:gd name="connsiteY16" fmla="*/ 646886 h 2935368"/>
                          <a:gd name="connsiteX17" fmla="*/ 1595963 w 3096285"/>
                          <a:gd name="connsiteY17" fmla="*/ 644381 h 2935368"/>
                          <a:gd name="connsiteX0" fmla="*/ 1595963 w 3096285"/>
                          <a:gd name="connsiteY0" fmla="*/ 644381 h 2935368"/>
                          <a:gd name="connsiteX1" fmla="*/ 2137852 w 3096285"/>
                          <a:gd name="connsiteY1" fmla="*/ 603709 h 2935368"/>
                          <a:gd name="connsiteX2" fmla="*/ 2132430 w 3096285"/>
                          <a:gd name="connsiteY2" fmla="*/ 776410 h 2935368"/>
                          <a:gd name="connsiteX3" fmla="*/ 2998821 w 3096285"/>
                          <a:gd name="connsiteY3" fmla="*/ 773490 h 2935368"/>
                          <a:gd name="connsiteX4" fmla="*/ 3070010 w 3096285"/>
                          <a:gd name="connsiteY4" fmla="*/ 877752 h 2935368"/>
                          <a:gd name="connsiteX5" fmla="*/ 3070583 w 3096285"/>
                          <a:gd name="connsiteY5" fmla="*/ 1509843 h 2935368"/>
                          <a:gd name="connsiteX6" fmla="*/ 3096275 w 3096285"/>
                          <a:gd name="connsiteY6" fmla="*/ 2790631 h 2935368"/>
                          <a:gd name="connsiteX7" fmla="*/ 2983649 w 3096285"/>
                          <a:gd name="connsiteY7" fmla="*/ 2906393 h 2935368"/>
                          <a:gd name="connsiteX8" fmla="*/ 874143 w 3096285"/>
                          <a:gd name="connsiteY8" fmla="*/ 2935358 h 2935368"/>
                          <a:gd name="connsiteX9" fmla="*/ 758381 w 3096285"/>
                          <a:gd name="connsiteY9" fmla="*/ 2822732 h 2935368"/>
                          <a:gd name="connsiteX10" fmla="*/ 750127 w 3096285"/>
                          <a:gd name="connsiteY10" fmla="*/ 2221600 h 2935368"/>
                          <a:gd name="connsiteX11" fmla="*/ 181200 w 3096285"/>
                          <a:gd name="connsiteY11" fmla="*/ 2277320 h 2935368"/>
                          <a:gd name="connsiteX12" fmla="*/ 394351 w 3096285"/>
                          <a:gd name="connsiteY12" fmla="*/ 1541377 h 2935368"/>
                          <a:gd name="connsiteX13" fmla="*/ 742815 w 3096285"/>
                          <a:gd name="connsiteY13" fmla="*/ 1689069 h 2935368"/>
                          <a:gd name="connsiteX14" fmla="*/ 732115 w 3096285"/>
                          <a:gd name="connsiteY14" fmla="*/ 909853 h 2935368"/>
                          <a:gd name="connsiteX15" fmla="*/ 844742 w 3096285"/>
                          <a:gd name="connsiteY15" fmla="*/ 794091 h 2935368"/>
                          <a:gd name="connsiteX16" fmla="*/ 1599561 w 3096285"/>
                          <a:gd name="connsiteY16" fmla="*/ 783727 h 2935368"/>
                          <a:gd name="connsiteX17" fmla="*/ 1599561 w 3096285"/>
                          <a:gd name="connsiteY17" fmla="*/ 646886 h 2935368"/>
                          <a:gd name="connsiteX18" fmla="*/ 1595963 w 3096285"/>
                          <a:gd name="connsiteY18" fmla="*/ 644381 h 2935368"/>
                          <a:gd name="connsiteX0" fmla="*/ 1595963 w 3096285"/>
                          <a:gd name="connsiteY0" fmla="*/ 644381 h 2935368"/>
                          <a:gd name="connsiteX1" fmla="*/ 2137852 w 3096285"/>
                          <a:gd name="connsiteY1" fmla="*/ 603709 h 2935368"/>
                          <a:gd name="connsiteX2" fmla="*/ 2132430 w 3096285"/>
                          <a:gd name="connsiteY2" fmla="*/ 776410 h 2935368"/>
                          <a:gd name="connsiteX3" fmla="*/ 2998821 w 3096285"/>
                          <a:gd name="connsiteY3" fmla="*/ 773490 h 2935368"/>
                          <a:gd name="connsiteX4" fmla="*/ 3070010 w 3096285"/>
                          <a:gd name="connsiteY4" fmla="*/ 877752 h 2935368"/>
                          <a:gd name="connsiteX5" fmla="*/ 3070583 w 3096285"/>
                          <a:gd name="connsiteY5" fmla="*/ 1509843 h 2935368"/>
                          <a:gd name="connsiteX6" fmla="*/ 3079548 w 3096285"/>
                          <a:gd name="connsiteY6" fmla="*/ 2081591 h 2935368"/>
                          <a:gd name="connsiteX7" fmla="*/ 3096275 w 3096285"/>
                          <a:gd name="connsiteY7" fmla="*/ 2790631 h 2935368"/>
                          <a:gd name="connsiteX8" fmla="*/ 2983649 w 3096285"/>
                          <a:gd name="connsiteY8" fmla="*/ 2906393 h 2935368"/>
                          <a:gd name="connsiteX9" fmla="*/ 874143 w 3096285"/>
                          <a:gd name="connsiteY9" fmla="*/ 2935358 h 2935368"/>
                          <a:gd name="connsiteX10" fmla="*/ 758381 w 3096285"/>
                          <a:gd name="connsiteY10" fmla="*/ 2822732 h 2935368"/>
                          <a:gd name="connsiteX11" fmla="*/ 750127 w 3096285"/>
                          <a:gd name="connsiteY11" fmla="*/ 2221600 h 2935368"/>
                          <a:gd name="connsiteX12" fmla="*/ 181200 w 3096285"/>
                          <a:gd name="connsiteY12" fmla="*/ 2277320 h 2935368"/>
                          <a:gd name="connsiteX13" fmla="*/ 394351 w 3096285"/>
                          <a:gd name="connsiteY13" fmla="*/ 1541377 h 2935368"/>
                          <a:gd name="connsiteX14" fmla="*/ 742815 w 3096285"/>
                          <a:gd name="connsiteY14" fmla="*/ 1689069 h 2935368"/>
                          <a:gd name="connsiteX15" fmla="*/ 732115 w 3096285"/>
                          <a:gd name="connsiteY15" fmla="*/ 909853 h 2935368"/>
                          <a:gd name="connsiteX16" fmla="*/ 844742 w 3096285"/>
                          <a:gd name="connsiteY16" fmla="*/ 794091 h 2935368"/>
                          <a:gd name="connsiteX17" fmla="*/ 1599561 w 3096285"/>
                          <a:gd name="connsiteY17" fmla="*/ 783727 h 2935368"/>
                          <a:gd name="connsiteX18" fmla="*/ 1599561 w 3096285"/>
                          <a:gd name="connsiteY18" fmla="*/ 646886 h 2935368"/>
                          <a:gd name="connsiteX19" fmla="*/ 1595963 w 3096285"/>
                          <a:gd name="connsiteY19" fmla="*/ 644381 h 2935368"/>
                          <a:gd name="connsiteX0" fmla="*/ 1595963 w 3096285"/>
                          <a:gd name="connsiteY0" fmla="*/ 644381 h 2935368"/>
                          <a:gd name="connsiteX1" fmla="*/ 2137852 w 3096285"/>
                          <a:gd name="connsiteY1" fmla="*/ 603709 h 2935368"/>
                          <a:gd name="connsiteX2" fmla="*/ 2132430 w 3096285"/>
                          <a:gd name="connsiteY2" fmla="*/ 776410 h 2935368"/>
                          <a:gd name="connsiteX3" fmla="*/ 2998821 w 3096285"/>
                          <a:gd name="connsiteY3" fmla="*/ 773490 h 2935368"/>
                          <a:gd name="connsiteX4" fmla="*/ 3070010 w 3096285"/>
                          <a:gd name="connsiteY4" fmla="*/ 877752 h 2935368"/>
                          <a:gd name="connsiteX5" fmla="*/ 3070583 w 3096285"/>
                          <a:gd name="connsiteY5" fmla="*/ 1509843 h 2935368"/>
                          <a:gd name="connsiteX6" fmla="*/ 2555824 w 3096285"/>
                          <a:gd name="connsiteY6" fmla="*/ 2258957 h 2935368"/>
                          <a:gd name="connsiteX7" fmla="*/ 3096275 w 3096285"/>
                          <a:gd name="connsiteY7" fmla="*/ 2790631 h 2935368"/>
                          <a:gd name="connsiteX8" fmla="*/ 2983649 w 3096285"/>
                          <a:gd name="connsiteY8" fmla="*/ 2906393 h 2935368"/>
                          <a:gd name="connsiteX9" fmla="*/ 874143 w 3096285"/>
                          <a:gd name="connsiteY9" fmla="*/ 2935358 h 2935368"/>
                          <a:gd name="connsiteX10" fmla="*/ 758381 w 3096285"/>
                          <a:gd name="connsiteY10" fmla="*/ 2822732 h 2935368"/>
                          <a:gd name="connsiteX11" fmla="*/ 750127 w 3096285"/>
                          <a:gd name="connsiteY11" fmla="*/ 2221600 h 2935368"/>
                          <a:gd name="connsiteX12" fmla="*/ 181200 w 3096285"/>
                          <a:gd name="connsiteY12" fmla="*/ 2277320 h 2935368"/>
                          <a:gd name="connsiteX13" fmla="*/ 394351 w 3096285"/>
                          <a:gd name="connsiteY13" fmla="*/ 1541377 h 2935368"/>
                          <a:gd name="connsiteX14" fmla="*/ 742815 w 3096285"/>
                          <a:gd name="connsiteY14" fmla="*/ 1689069 h 2935368"/>
                          <a:gd name="connsiteX15" fmla="*/ 732115 w 3096285"/>
                          <a:gd name="connsiteY15" fmla="*/ 909853 h 2935368"/>
                          <a:gd name="connsiteX16" fmla="*/ 844742 w 3096285"/>
                          <a:gd name="connsiteY16" fmla="*/ 794091 h 2935368"/>
                          <a:gd name="connsiteX17" fmla="*/ 1599561 w 3096285"/>
                          <a:gd name="connsiteY17" fmla="*/ 783727 h 2935368"/>
                          <a:gd name="connsiteX18" fmla="*/ 1599561 w 3096285"/>
                          <a:gd name="connsiteY18" fmla="*/ 646886 h 2935368"/>
                          <a:gd name="connsiteX19" fmla="*/ 1595963 w 3096285"/>
                          <a:gd name="connsiteY19" fmla="*/ 644381 h 2935368"/>
                          <a:gd name="connsiteX0" fmla="*/ 1595963 w 3096285"/>
                          <a:gd name="connsiteY0" fmla="*/ 644381 h 2935368"/>
                          <a:gd name="connsiteX1" fmla="*/ 2137852 w 3096285"/>
                          <a:gd name="connsiteY1" fmla="*/ 603709 h 2935368"/>
                          <a:gd name="connsiteX2" fmla="*/ 2132430 w 3096285"/>
                          <a:gd name="connsiteY2" fmla="*/ 776410 h 2935368"/>
                          <a:gd name="connsiteX3" fmla="*/ 2998821 w 3096285"/>
                          <a:gd name="connsiteY3" fmla="*/ 773490 h 2935368"/>
                          <a:gd name="connsiteX4" fmla="*/ 3070010 w 3096285"/>
                          <a:gd name="connsiteY4" fmla="*/ 877752 h 2935368"/>
                          <a:gd name="connsiteX5" fmla="*/ 3070583 w 3096285"/>
                          <a:gd name="connsiteY5" fmla="*/ 1509843 h 2935368"/>
                          <a:gd name="connsiteX6" fmla="*/ 2871545 w 3096285"/>
                          <a:gd name="connsiteY6" fmla="*/ 1769711 h 2935368"/>
                          <a:gd name="connsiteX7" fmla="*/ 2555824 w 3096285"/>
                          <a:gd name="connsiteY7" fmla="*/ 2258957 h 2935368"/>
                          <a:gd name="connsiteX8" fmla="*/ 3096275 w 3096285"/>
                          <a:gd name="connsiteY8" fmla="*/ 2790631 h 2935368"/>
                          <a:gd name="connsiteX9" fmla="*/ 2983649 w 3096285"/>
                          <a:gd name="connsiteY9" fmla="*/ 2906393 h 2935368"/>
                          <a:gd name="connsiteX10" fmla="*/ 874143 w 3096285"/>
                          <a:gd name="connsiteY10" fmla="*/ 2935358 h 2935368"/>
                          <a:gd name="connsiteX11" fmla="*/ 758381 w 3096285"/>
                          <a:gd name="connsiteY11" fmla="*/ 2822732 h 2935368"/>
                          <a:gd name="connsiteX12" fmla="*/ 750127 w 3096285"/>
                          <a:gd name="connsiteY12" fmla="*/ 2221600 h 2935368"/>
                          <a:gd name="connsiteX13" fmla="*/ 181200 w 3096285"/>
                          <a:gd name="connsiteY13" fmla="*/ 2277320 h 2935368"/>
                          <a:gd name="connsiteX14" fmla="*/ 394351 w 3096285"/>
                          <a:gd name="connsiteY14" fmla="*/ 1541377 h 2935368"/>
                          <a:gd name="connsiteX15" fmla="*/ 742815 w 3096285"/>
                          <a:gd name="connsiteY15" fmla="*/ 1689069 h 2935368"/>
                          <a:gd name="connsiteX16" fmla="*/ 732115 w 3096285"/>
                          <a:gd name="connsiteY16" fmla="*/ 909853 h 2935368"/>
                          <a:gd name="connsiteX17" fmla="*/ 844742 w 3096285"/>
                          <a:gd name="connsiteY17" fmla="*/ 794091 h 2935368"/>
                          <a:gd name="connsiteX18" fmla="*/ 1599561 w 3096285"/>
                          <a:gd name="connsiteY18" fmla="*/ 783727 h 2935368"/>
                          <a:gd name="connsiteX19" fmla="*/ 1599561 w 3096285"/>
                          <a:gd name="connsiteY19" fmla="*/ 646886 h 2935368"/>
                          <a:gd name="connsiteX20" fmla="*/ 1595963 w 3096285"/>
                          <a:gd name="connsiteY20" fmla="*/ 644381 h 2935368"/>
                          <a:gd name="connsiteX0" fmla="*/ 1595963 w 3096285"/>
                          <a:gd name="connsiteY0" fmla="*/ 644381 h 2935368"/>
                          <a:gd name="connsiteX1" fmla="*/ 2137852 w 3096285"/>
                          <a:gd name="connsiteY1" fmla="*/ 603709 h 2935368"/>
                          <a:gd name="connsiteX2" fmla="*/ 2132430 w 3096285"/>
                          <a:gd name="connsiteY2" fmla="*/ 776410 h 2935368"/>
                          <a:gd name="connsiteX3" fmla="*/ 2998821 w 3096285"/>
                          <a:gd name="connsiteY3" fmla="*/ 773490 h 2935368"/>
                          <a:gd name="connsiteX4" fmla="*/ 3070010 w 3096285"/>
                          <a:gd name="connsiteY4" fmla="*/ 877752 h 2935368"/>
                          <a:gd name="connsiteX5" fmla="*/ 3070583 w 3096285"/>
                          <a:gd name="connsiteY5" fmla="*/ 1509843 h 2935368"/>
                          <a:gd name="connsiteX6" fmla="*/ 2723584 w 3096285"/>
                          <a:gd name="connsiteY6" fmla="*/ 1643816 h 2935368"/>
                          <a:gd name="connsiteX7" fmla="*/ 2555824 w 3096285"/>
                          <a:gd name="connsiteY7" fmla="*/ 2258957 h 2935368"/>
                          <a:gd name="connsiteX8" fmla="*/ 3096275 w 3096285"/>
                          <a:gd name="connsiteY8" fmla="*/ 2790631 h 2935368"/>
                          <a:gd name="connsiteX9" fmla="*/ 2983649 w 3096285"/>
                          <a:gd name="connsiteY9" fmla="*/ 2906393 h 2935368"/>
                          <a:gd name="connsiteX10" fmla="*/ 874143 w 3096285"/>
                          <a:gd name="connsiteY10" fmla="*/ 2935358 h 2935368"/>
                          <a:gd name="connsiteX11" fmla="*/ 758381 w 3096285"/>
                          <a:gd name="connsiteY11" fmla="*/ 2822732 h 2935368"/>
                          <a:gd name="connsiteX12" fmla="*/ 750127 w 3096285"/>
                          <a:gd name="connsiteY12" fmla="*/ 2221600 h 2935368"/>
                          <a:gd name="connsiteX13" fmla="*/ 181200 w 3096285"/>
                          <a:gd name="connsiteY13" fmla="*/ 2277320 h 2935368"/>
                          <a:gd name="connsiteX14" fmla="*/ 394351 w 3096285"/>
                          <a:gd name="connsiteY14" fmla="*/ 1541377 h 2935368"/>
                          <a:gd name="connsiteX15" fmla="*/ 742815 w 3096285"/>
                          <a:gd name="connsiteY15" fmla="*/ 1689069 h 2935368"/>
                          <a:gd name="connsiteX16" fmla="*/ 732115 w 3096285"/>
                          <a:gd name="connsiteY16" fmla="*/ 909853 h 2935368"/>
                          <a:gd name="connsiteX17" fmla="*/ 844742 w 3096285"/>
                          <a:gd name="connsiteY17" fmla="*/ 794091 h 2935368"/>
                          <a:gd name="connsiteX18" fmla="*/ 1599561 w 3096285"/>
                          <a:gd name="connsiteY18" fmla="*/ 783727 h 2935368"/>
                          <a:gd name="connsiteX19" fmla="*/ 1599561 w 3096285"/>
                          <a:gd name="connsiteY19" fmla="*/ 646886 h 2935368"/>
                          <a:gd name="connsiteX20" fmla="*/ 1595963 w 3096285"/>
                          <a:gd name="connsiteY20" fmla="*/ 644381 h 2935368"/>
                          <a:gd name="connsiteX0" fmla="*/ 1595963 w 3096285"/>
                          <a:gd name="connsiteY0" fmla="*/ 644381 h 2935368"/>
                          <a:gd name="connsiteX1" fmla="*/ 2137852 w 3096285"/>
                          <a:gd name="connsiteY1" fmla="*/ 603709 h 2935368"/>
                          <a:gd name="connsiteX2" fmla="*/ 2132430 w 3096285"/>
                          <a:gd name="connsiteY2" fmla="*/ 776410 h 2935368"/>
                          <a:gd name="connsiteX3" fmla="*/ 2998821 w 3096285"/>
                          <a:gd name="connsiteY3" fmla="*/ 773490 h 2935368"/>
                          <a:gd name="connsiteX4" fmla="*/ 3070010 w 3096285"/>
                          <a:gd name="connsiteY4" fmla="*/ 877752 h 2935368"/>
                          <a:gd name="connsiteX5" fmla="*/ 3070583 w 3096285"/>
                          <a:gd name="connsiteY5" fmla="*/ 1509843 h 2935368"/>
                          <a:gd name="connsiteX6" fmla="*/ 2723584 w 3096285"/>
                          <a:gd name="connsiteY6" fmla="*/ 1643816 h 2935368"/>
                          <a:gd name="connsiteX7" fmla="*/ 2640050 w 3096285"/>
                          <a:gd name="connsiteY7" fmla="*/ 2185912 h 2935368"/>
                          <a:gd name="connsiteX8" fmla="*/ 3096275 w 3096285"/>
                          <a:gd name="connsiteY8" fmla="*/ 2790631 h 2935368"/>
                          <a:gd name="connsiteX9" fmla="*/ 2983649 w 3096285"/>
                          <a:gd name="connsiteY9" fmla="*/ 2906393 h 2935368"/>
                          <a:gd name="connsiteX10" fmla="*/ 874143 w 3096285"/>
                          <a:gd name="connsiteY10" fmla="*/ 2935358 h 2935368"/>
                          <a:gd name="connsiteX11" fmla="*/ 758381 w 3096285"/>
                          <a:gd name="connsiteY11" fmla="*/ 2822732 h 2935368"/>
                          <a:gd name="connsiteX12" fmla="*/ 750127 w 3096285"/>
                          <a:gd name="connsiteY12" fmla="*/ 2221600 h 2935368"/>
                          <a:gd name="connsiteX13" fmla="*/ 181200 w 3096285"/>
                          <a:gd name="connsiteY13" fmla="*/ 2277320 h 2935368"/>
                          <a:gd name="connsiteX14" fmla="*/ 394351 w 3096285"/>
                          <a:gd name="connsiteY14" fmla="*/ 1541377 h 2935368"/>
                          <a:gd name="connsiteX15" fmla="*/ 742815 w 3096285"/>
                          <a:gd name="connsiteY15" fmla="*/ 1689069 h 2935368"/>
                          <a:gd name="connsiteX16" fmla="*/ 732115 w 3096285"/>
                          <a:gd name="connsiteY16" fmla="*/ 909853 h 2935368"/>
                          <a:gd name="connsiteX17" fmla="*/ 844742 w 3096285"/>
                          <a:gd name="connsiteY17" fmla="*/ 794091 h 2935368"/>
                          <a:gd name="connsiteX18" fmla="*/ 1599561 w 3096285"/>
                          <a:gd name="connsiteY18" fmla="*/ 783727 h 2935368"/>
                          <a:gd name="connsiteX19" fmla="*/ 1599561 w 3096285"/>
                          <a:gd name="connsiteY19" fmla="*/ 646886 h 2935368"/>
                          <a:gd name="connsiteX20" fmla="*/ 1595963 w 3096285"/>
                          <a:gd name="connsiteY20" fmla="*/ 644381 h 2935368"/>
                          <a:gd name="connsiteX0" fmla="*/ 1595963 w 3096285"/>
                          <a:gd name="connsiteY0" fmla="*/ 644381 h 2935368"/>
                          <a:gd name="connsiteX1" fmla="*/ 2137852 w 3096285"/>
                          <a:gd name="connsiteY1" fmla="*/ 603709 h 2935368"/>
                          <a:gd name="connsiteX2" fmla="*/ 2132430 w 3096285"/>
                          <a:gd name="connsiteY2" fmla="*/ 776410 h 2935368"/>
                          <a:gd name="connsiteX3" fmla="*/ 2998821 w 3096285"/>
                          <a:gd name="connsiteY3" fmla="*/ 773490 h 2935368"/>
                          <a:gd name="connsiteX4" fmla="*/ 3070010 w 3096285"/>
                          <a:gd name="connsiteY4" fmla="*/ 877752 h 2935368"/>
                          <a:gd name="connsiteX5" fmla="*/ 3070583 w 3096285"/>
                          <a:gd name="connsiteY5" fmla="*/ 1509843 h 2935368"/>
                          <a:gd name="connsiteX6" fmla="*/ 2723584 w 3096285"/>
                          <a:gd name="connsiteY6" fmla="*/ 1643816 h 2935368"/>
                          <a:gd name="connsiteX7" fmla="*/ 2640050 w 3096285"/>
                          <a:gd name="connsiteY7" fmla="*/ 2185912 h 2935368"/>
                          <a:gd name="connsiteX8" fmla="*/ 2892430 w 3096285"/>
                          <a:gd name="connsiteY8" fmla="*/ 2555174 h 2935368"/>
                          <a:gd name="connsiteX9" fmla="*/ 3096275 w 3096285"/>
                          <a:gd name="connsiteY9" fmla="*/ 2790631 h 2935368"/>
                          <a:gd name="connsiteX10" fmla="*/ 2983649 w 3096285"/>
                          <a:gd name="connsiteY10" fmla="*/ 2906393 h 2935368"/>
                          <a:gd name="connsiteX11" fmla="*/ 874143 w 3096285"/>
                          <a:gd name="connsiteY11" fmla="*/ 2935358 h 2935368"/>
                          <a:gd name="connsiteX12" fmla="*/ 758381 w 3096285"/>
                          <a:gd name="connsiteY12" fmla="*/ 2822732 h 2935368"/>
                          <a:gd name="connsiteX13" fmla="*/ 750127 w 3096285"/>
                          <a:gd name="connsiteY13" fmla="*/ 2221600 h 2935368"/>
                          <a:gd name="connsiteX14" fmla="*/ 181200 w 3096285"/>
                          <a:gd name="connsiteY14" fmla="*/ 2277320 h 2935368"/>
                          <a:gd name="connsiteX15" fmla="*/ 394351 w 3096285"/>
                          <a:gd name="connsiteY15" fmla="*/ 1541377 h 2935368"/>
                          <a:gd name="connsiteX16" fmla="*/ 742815 w 3096285"/>
                          <a:gd name="connsiteY16" fmla="*/ 1689069 h 2935368"/>
                          <a:gd name="connsiteX17" fmla="*/ 732115 w 3096285"/>
                          <a:gd name="connsiteY17" fmla="*/ 909853 h 2935368"/>
                          <a:gd name="connsiteX18" fmla="*/ 844742 w 3096285"/>
                          <a:gd name="connsiteY18" fmla="*/ 794091 h 2935368"/>
                          <a:gd name="connsiteX19" fmla="*/ 1599561 w 3096285"/>
                          <a:gd name="connsiteY19" fmla="*/ 783727 h 2935368"/>
                          <a:gd name="connsiteX20" fmla="*/ 1599561 w 3096285"/>
                          <a:gd name="connsiteY20" fmla="*/ 646886 h 2935368"/>
                          <a:gd name="connsiteX21" fmla="*/ 1595963 w 3096285"/>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40050 w 3146928"/>
                          <a:gd name="connsiteY7" fmla="*/ 2185912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40050 w 3146928"/>
                          <a:gd name="connsiteY7" fmla="*/ 2185912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40050 w 3146928"/>
                          <a:gd name="connsiteY7" fmla="*/ 2185912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40050 w 3146928"/>
                          <a:gd name="connsiteY7" fmla="*/ 2185912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40050 w 3146928"/>
                          <a:gd name="connsiteY7" fmla="*/ 2185912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40050 w 3146928"/>
                          <a:gd name="connsiteY7" fmla="*/ 2185912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40050 w 3146928"/>
                          <a:gd name="connsiteY7" fmla="*/ 2185912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40050 w 3146928"/>
                          <a:gd name="connsiteY7" fmla="*/ 2185912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64086 w 3146928"/>
                          <a:gd name="connsiteY7" fmla="*/ 2221080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64086 w 3146928"/>
                          <a:gd name="connsiteY7" fmla="*/ 2221080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64086 w 3146928"/>
                          <a:gd name="connsiteY7" fmla="*/ 2221080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64086 w 3146928"/>
                          <a:gd name="connsiteY7" fmla="*/ 2221080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6928"/>
                          <a:gd name="connsiteY0" fmla="*/ 644381 h 2935368"/>
                          <a:gd name="connsiteX1" fmla="*/ 2137852 w 3146928"/>
                          <a:gd name="connsiteY1" fmla="*/ 603709 h 2935368"/>
                          <a:gd name="connsiteX2" fmla="*/ 2132430 w 3146928"/>
                          <a:gd name="connsiteY2" fmla="*/ 776410 h 2935368"/>
                          <a:gd name="connsiteX3" fmla="*/ 2998821 w 3146928"/>
                          <a:gd name="connsiteY3" fmla="*/ 773490 h 2935368"/>
                          <a:gd name="connsiteX4" fmla="*/ 3070010 w 3146928"/>
                          <a:gd name="connsiteY4" fmla="*/ 877752 h 2935368"/>
                          <a:gd name="connsiteX5" fmla="*/ 3070583 w 3146928"/>
                          <a:gd name="connsiteY5" fmla="*/ 1509843 h 2935368"/>
                          <a:gd name="connsiteX6" fmla="*/ 2723584 w 3146928"/>
                          <a:gd name="connsiteY6" fmla="*/ 1643816 h 2935368"/>
                          <a:gd name="connsiteX7" fmla="*/ 2664086 w 3146928"/>
                          <a:gd name="connsiteY7" fmla="*/ 2221080 h 2935368"/>
                          <a:gd name="connsiteX8" fmla="*/ 3146928 w 3146928"/>
                          <a:gd name="connsiteY8" fmla="*/ 2391550 h 2935368"/>
                          <a:gd name="connsiteX9" fmla="*/ 3096275 w 3146928"/>
                          <a:gd name="connsiteY9" fmla="*/ 2790631 h 2935368"/>
                          <a:gd name="connsiteX10" fmla="*/ 2983649 w 3146928"/>
                          <a:gd name="connsiteY10" fmla="*/ 2906393 h 2935368"/>
                          <a:gd name="connsiteX11" fmla="*/ 874143 w 3146928"/>
                          <a:gd name="connsiteY11" fmla="*/ 2935358 h 2935368"/>
                          <a:gd name="connsiteX12" fmla="*/ 758381 w 3146928"/>
                          <a:gd name="connsiteY12" fmla="*/ 2822732 h 2935368"/>
                          <a:gd name="connsiteX13" fmla="*/ 750127 w 3146928"/>
                          <a:gd name="connsiteY13" fmla="*/ 2221600 h 2935368"/>
                          <a:gd name="connsiteX14" fmla="*/ 181200 w 3146928"/>
                          <a:gd name="connsiteY14" fmla="*/ 2277320 h 2935368"/>
                          <a:gd name="connsiteX15" fmla="*/ 394351 w 3146928"/>
                          <a:gd name="connsiteY15" fmla="*/ 1541377 h 2935368"/>
                          <a:gd name="connsiteX16" fmla="*/ 742815 w 3146928"/>
                          <a:gd name="connsiteY16" fmla="*/ 1689069 h 2935368"/>
                          <a:gd name="connsiteX17" fmla="*/ 732115 w 3146928"/>
                          <a:gd name="connsiteY17" fmla="*/ 909853 h 2935368"/>
                          <a:gd name="connsiteX18" fmla="*/ 844742 w 3146928"/>
                          <a:gd name="connsiteY18" fmla="*/ 794091 h 2935368"/>
                          <a:gd name="connsiteX19" fmla="*/ 1599561 w 3146928"/>
                          <a:gd name="connsiteY19" fmla="*/ 783727 h 2935368"/>
                          <a:gd name="connsiteX20" fmla="*/ 1599561 w 3146928"/>
                          <a:gd name="connsiteY20" fmla="*/ 646886 h 2935368"/>
                          <a:gd name="connsiteX21" fmla="*/ 1595963 w 3146928"/>
                          <a:gd name="connsiteY21" fmla="*/ 644381 h 2935368"/>
                          <a:gd name="connsiteX0" fmla="*/ 1595963 w 3148750"/>
                          <a:gd name="connsiteY0" fmla="*/ 644381 h 2935368"/>
                          <a:gd name="connsiteX1" fmla="*/ 2137852 w 3148750"/>
                          <a:gd name="connsiteY1" fmla="*/ 603709 h 2935368"/>
                          <a:gd name="connsiteX2" fmla="*/ 2132430 w 3148750"/>
                          <a:gd name="connsiteY2" fmla="*/ 776410 h 2935368"/>
                          <a:gd name="connsiteX3" fmla="*/ 2998821 w 3148750"/>
                          <a:gd name="connsiteY3" fmla="*/ 773490 h 2935368"/>
                          <a:gd name="connsiteX4" fmla="*/ 3070010 w 3148750"/>
                          <a:gd name="connsiteY4" fmla="*/ 877752 h 2935368"/>
                          <a:gd name="connsiteX5" fmla="*/ 3070583 w 3148750"/>
                          <a:gd name="connsiteY5" fmla="*/ 1509843 h 2935368"/>
                          <a:gd name="connsiteX6" fmla="*/ 2723584 w 3148750"/>
                          <a:gd name="connsiteY6" fmla="*/ 1643816 h 2935368"/>
                          <a:gd name="connsiteX7" fmla="*/ 2664086 w 3148750"/>
                          <a:gd name="connsiteY7" fmla="*/ 2221080 h 2935368"/>
                          <a:gd name="connsiteX8" fmla="*/ 3146928 w 3148750"/>
                          <a:gd name="connsiteY8" fmla="*/ 2391550 h 2935368"/>
                          <a:gd name="connsiteX9" fmla="*/ 3148750 w 3148750"/>
                          <a:gd name="connsiteY9" fmla="*/ 2447059 h 2935368"/>
                          <a:gd name="connsiteX10" fmla="*/ 3096275 w 3148750"/>
                          <a:gd name="connsiteY10" fmla="*/ 2790631 h 2935368"/>
                          <a:gd name="connsiteX11" fmla="*/ 2983649 w 3148750"/>
                          <a:gd name="connsiteY11" fmla="*/ 2906393 h 2935368"/>
                          <a:gd name="connsiteX12" fmla="*/ 874143 w 3148750"/>
                          <a:gd name="connsiteY12" fmla="*/ 2935358 h 2935368"/>
                          <a:gd name="connsiteX13" fmla="*/ 758381 w 3148750"/>
                          <a:gd name="connsiteY13" fmla="*/ 2822732 h 2935368"/>
                          <a:gd name="connsiteX14" fmla="*/ 750127 w 3148750"/>
                          <a:gd name="connsiteY14" fmla="*/ 2221600 h 2935368"/>
                          <a:gd name="connsiteX15" fmla="*/ 181200 w 3148750"/>
                          <a:gd name="connsiteY15" fmla="*/ 2277320 h 2935368"/>
                          <a:gd name="connsiteX16" fmla="*/ 394351 w 3148750"/>
                          <a:gd name="connsiteY16" fmla="*/ 1541377 h 2935368"/>
                          <a:gd name="connsiteX17" fmla="*/ 742815 w 3148750"/>
                          <a:gd name="connsiteY17" fmla="*/ 1689069 h 2935368"/>
                          <a:gd name="connsiteX18" fmla="*/ 732115 w 3148750"/>
                          <a:gd name="connsiteY18" fmla="*/ 909853 h 2935368"/>
                          <a:gd name="connsiteX19" fmla="*/ 844742 w 3148750"/>
                          <a:gd name="connsiteY19" fmla="*/ 794091 h 2935368"/>
                          <a:gd name="connsiteX20" fmla="*/ 1599561 w 3148750"/>
                          <a:gd name="connsiteY20" fmla="*/ 783727 h 2935368"/>
                          <a:gd name="connsiteX21" fmla="*/ 1599561 w 3148750"/>
                          <a:gd name="connsiteY21" fmla="*/ 646886 h 2935368"/>
                          <a:gd name="connsiteX22" fmla="*/ 1595963 w 3148750"/>
                          <a:gd name="connsiteY22" fmla="*/ 644381 h 2935368"/>
                          <a:gd name="connsiteX0" fmla="*/ 1595963 w 3148750"/>
                          <a:gd name="connsiteY0" fmla="*/ 644381 h 2935368"/>
                          <a:gd name="connsiteX1" fmla="*/ 2137852 w 3148750"/>
                          <a:gd name="connsiteY1" fmla="*/ 603709 h 2935368"/>
                          <a:gd name="connsiteX2" fmla="*/ 2132430 w 3148750"/>
                          <a:gd name="connsiteY2" fmla="*/ 776410 h 2935368"/>
                          <a:gd name="connsiteX3" fmla="*/ 2998821 w 3148750"/>
                          <a:gd name="connsiteY3" fmla="*/ 773490 h 2935368"/>
                          <a:gd name="connsiteX4" fmla="*/ 3070010 w 3148750"/>
                          <a:gd name="connsiteY4" fmla="*/ 877752 h 2935368"/>
                          <a:gd name="connsiteX5" fmla="*/ 3070583 w 3148750"/>
                          <a:gd name="connsiteY5" fmla="*/ 1509843 h 2935368"/>
                          <a:gd name="connsiteX6" fmla="*/ 2723584 w 3148750"/>
                          <a:gd name="connsiteY6" fmla="*/ 1643816 h 2935368"/>
                          <a:gd name="connsiteX7" fmla="*/ 2664086 w 3148750"/>
                          <a:gd name="connsiteY7" fmla="*/ 2221080 h 2935368"/>
                          <a:gd name="connsiteX8" fmla="*/ 3148750 w 3148750"/>
                          <a:gd name="connsiteY8" fmla="*/ 2447059 h 2935368"/>
                          <a:gd name="connsiteX9" fmla="*/ 3096275 w 3148750"/>
                          <a:gd name="connsiteY9" fmla="*/ 2790631 h 2935368"/>
                          <a:gd name="connsiteX10" fmla="*/ 2983649 w 3148750"/>
                          <a:gd name="connsiteY10" fmla="*/ 2906393 h 2935368"/>
                          <a:gd name="connsiteX11" fmla="*/ 874143 w 3148750"/>
                          <a:gd name="connsiteY11" fmla="*/ 2935358 h 2935368"/>
                          <a:gd name="connsiteX12" fmla="*/ 758381 w 3148750"/>
                          <a:gd name="connsiteY12" fmla="*/ 2822732 h 2935368"/>
                          <a:gd name="connsiteX13" fmla="*/ 750127 w 3148750"/>
                          <a:gd name="connsiteY13" fmla="*/ 2221600 h 2935368"/>
                          <a:gd name="connsiteX14" fmla="*/ 181200 w 3148750"/>
                          <a:gd name="connsiteY14" fmla="*/ 2277320 h 2935368"/>
                          <a:gd name="connsiteX15" fmla="*/ 394351 w 3148750"/>
                          <a:gd name="connsiteY15" fmla="*/ 1541377 h 2935368"/>
                          <a:gd name="connsiteX16" fmla="*/ 742815 w 3148750"/>
                          <a:gd name="connsiteY16" fmla="*/ 1689069 h 2935368"/>
                          <a:gd name="connsiteX17" fmla="*/ 732115 w 3148750"/>
                          <a:gd name="connsiteY17" fmla="*/ 909853 h 2935368"/>
                          <a:gd name="connsiteX18" fmla="*/ 844742 w 3148750"/>
                          <a:gd name="connsiteY18" fmla="*/ 794091 h 2935368"/>
                          <a:gd name="connsiteX19" fmla="*/ 1599561 w 3148750"/>
                          <a:gd name="connsiteY19" fmla="*/ 783727 h 2935368"/>
                          <a:gd name="connsiteX20" fmla="*/ 1599561 w 3148750"/>
                          <a:gd name="connsiteY20" fmla="*/ 646886 h 2935368"/>
                          <a:gd name="connsiteX21" fmla="*/ 1595963 w 3148750"/>
                          <a:gd name="connsiteY21" fmla="*/ 644381 h 2935368"/>
                          <a:gd name="connsiteX0" fmla="*/ 1595963 w 3148750"/>
                          <a:gd name="connsiteY0" fmla="*/ 644381 h 2935368"/>
                          <a:gd name="connsiteX1" fmla="*/ 2137852 w 3148750"/>
                          <a:gd name="connsiteY1" fmla="*/ 603709 h 2935368"/>
                          <a:gd name="connsiteX2" fmla="*/ 2132430 w 3148750"/>
                          <a:gd name="connsiteY2" fmla="*/ 776410 h 2935368"/>
                          <a:gd name="connsiteX3" fmla="*/ 2998821 w 3148750"/>
                          <a:gd name="connsiteY3" fmla="*/ 773490 h 2935368"/>
                          <a:gd name="connsiteX4" fmla="*/ 3070010 w 3148750"/>
                          <a:gd name="connsiteY4" fmla="*/ 877752 h 2935368"/>
                          <a:gd name="connsiteX5" fmla="*/ 3070583 w 3148750"/>
                          <a:gd name="connsiteY5" fmla="*/ 1509843 h 2935368"/>
                          <a:gd name="connsiteX6" fmla="*/ 2723584 w 3148750"/>
                          <a:gd name="connsiteY6" fmla="*/ 1643816 h 2935368"/>
                          <a:gd name="connsiteX7" fmla="*/ 2664086 w 3148750"/>
                          <a:gd name="connsiteY7" fmla="*/ 2221080 h 2935368"/>
                          <a:gd name="connsiteX8" fmla="*/ 3148750 w 3148750"/>
                          <a:gd name="connsiteY8" fmla="*/ 2447059 h 2935368"/>
                          <a:gd name="connsiteX9" fmla="*/ 3096275 w 3148750"/>
                          <a:gd name="connsiteY9" fmla="*/ 2790631 h 2935368"/>
                          <a:gd name="connsiteX10" fmla="*/ 2983649 w 3148750"/>
                          <a:gd name="connsiteY10" fmla="*/ 2906393 h 2935368"/>
                          <a:gd name="connsiteX11" fmla="*/ 874143 w 3148750"/>
                          <a:gd name="connsiteY11" fmla="*/ 2935358 h 2935368"/>
                          <a:gd name="connsiteX12" fmla="*/ 758381 w 3148750"/>
                          <a:gd name="connsiteY12" fmla="*/ 2822732 h 2935368"/>
                          <a:gd name="connsiteX13" fmla="*/ 750127 w 3148750"/>
                          <a:gd name="connsiteY13" fmla="*/ 2221600 h 2935368"/>
                          <a:gd name="connsiteX14" fmla="*/ 181200 w 3148750"/>
                          <a:gd name="connsiteY14" fmla="*/ 2277320 h 2935368"/>
                          <a:gd name="connsiteX15" fmla="*/ 394351 w 3148750"/>
                          <a:gd name="connsiteY15" fmla="*/ 1541377 h 2935368"/>
                          <a:gd name="connsiteX16" fmla="*/ 742815 w 3148750"/>
                          <a:gd name="connsiteY16" fmla="*/ 1689069 h 2935368"/>
                          <a:gd name="connsiteX17" fmla="*/ 732115 w 3148750"/>
                          <a:gd name="connsiteY17" fmla="*/ 909853 h 2935368"/>
                          <a:gd name="connsiteX18" fmla="*/ 844742 w 3148750"/>
                          <a:gd name="connsiteY18" fmla="*/ 794091 h 2935368"/>
                          <a:gd name="connsiteX19" fmla="*/ 1599561 w 3148750"/>
                          <a:gd name="connsiteY19" fmla="*/ 783727 h 2935368"/>
                          <a:gd name="connsiteX20" fmla="*/ 1599561 w 3148750"/>
                          <a:gd name="connsiteY20" fmla="*/ 646886 h 2935368"/>
                          <a:gd name="connsiteX21" fmla="*/ 1595963 w 3148750"/>
                          <a:gd name="connsiteY21" fmla="*/ 644381 h 2935368"/>
                          <a:gd name="connsiteX0" fmla="*/ 1595963 w 3148750"/>
                          <a:gd name="connsiteY0" fmla="*/ 644381 h 2935368"/>
                          <a:gd name="connsiteX1" fmla="*/ 2137852 w 3148750"/>
                          <a:gd name="connsiteY1" fmla="*/ 603709 h 2935368"/>
                          <a:gd name="connsiteX2" fmla="*/ 2132430 w 3148750"/>
                          <a:gd name="connsiteY2" fmla="*/ 776410 h 2935368"/>
                          <a:gd name="connsiteX3" fmla="*/ 2998821 w 3148750"/>
                          <a:gd name="connsiteY3" fmla="*/ 773490 h 2935368"/>
                          <a:gd name="connsiteX4" fmla="*/ 3070010 w 3148750"/>
                          <a:gd name="connsiteY4" fmla="*/ 877752 h 2935368"/>
                          <a:gd name="connsiteX5" fmla="*/ 3070583 w 3148750"/>
                          <a:gd name="connsiteY5" fmla="*/ 1509843 h 2935368"/>
                          <a:gd name="connsiteX6" fmla="*/ 2723584 w 3148750"/>
                          <a:gd name="connsiteY6" fmla="*/ 1643816 h 2935368"/>
                          <a:gd name="connsiteX7" fmla="*/ 2664086 w 3148750"/>
                          <a:gd name="connsiteY7" fmla="*/ 2221080 h 2935368"/>
                          <a:gd name="connsiteX8" fmla="*/ 3148750 w 3148750"/>
                          <a:gd name="connsiteY8" fmla="*/ 2447059 h 2935368"/>
                          <a:gd name="connsiteX9" fmla="*/ 3096275 w 3148750"/>
                          <a:gd name="connsiteY9" fmla="*/ 2790631 h 2935368"/>
                          <a:gd name="connsiteX10" fmla="*/ 2983649 w 3148750"/>
                          <a:gd name="connsiteY10" fmla="*/ 2906393 h 2935368"/>
                          <a:gd name="connsiteX11" fmla="*/ 874143 w 3148750"/>
                          <a:gd name="connsiteY11" fmla="*/ 2935358 h 2935368"/>
                          <a:gd name="connsiteX12" fmla="*/ 758381 w 3148750"/>
                          <a:gd name="connsiteY12" fmla="*/ 2822732 h 2935368"/>
                          <a:gd name="connsiteX13" fmla="*/ 750127 w 3148750"/>
                          <a:gd name="connsiteY13" fmla="*/ 2221600 h 2935368"/>
                          <a:gd name="connsiteX14" fmla="*/ 181200 w 3148750"/>
                          <a:gd name="connsiteY14" fmla="*/ 2277320 h 2935368"/>
                          <a:gd name="connsiteX15" fmla="*/ 394351 w 3148750"/>
                          <a:gd name="connsiteY15" fmla="*/ 1541377 h 2935368"/>
                          <a:gd name="connsiteX16" fmla="*/ 742815 w 3148750"/>
                          <a:gd name="connsiteY16" fmla="*/ 1689069 h 2935368"/>
                          <a:gd name="connsiteX17" fmla="*/ 732115 w 3148750"/>
                          <a:gd name="connsiteY17" fmla="*/ 909853 h 2935368"/>
                          <a:gd name="connsiteX18" fmla="*/ 844742 w 3148750"/>
                          <a:gd name="connsiteY18" fmla="*/ 794091 h 2935368"/>
                          <a:gd name="connsiteX19" fmla="*/ 1599561 w 3148750"/>
                          <a:gd name="connsiteY19" fmla="*/ 783727 h 2935368"/>
                          <a:gd name="connsiteX20" fmla="*/ 1599561 w 3148750"/>
                          <a:gd name="connsiteY20" fmla="*/ 646886 h 2935368"/>
                          <a:gd name="connsiteX21" fmla="*/ 1595963 w 3148750"/>
                          <a:gd name="connsiteY21" fmla="*/ 644381 h 2935368"/>
                          <a:gd name="connsiteX0" fmla="*/ 1595963 w 3148750"/>
                          <a:gd name="connsiteY0" fmla="*/ 644381 h 2935368"/>
                          <a:gd name="connsiteX1" fmla="*/ 2137852 w 3148750"/>
                          <a:gd name="connsiteY1" fmla="*/ 603709 h 2935368"/>
                          <a:gd name="connsiteX2" fmla="*/ 2132430 w 3148750"/>
                          <a:gd name="connsiteY2" fmla="*/ 776410 h 2935368"/>
                          <a:gd name="connsiteX3" fmla="*/ 2998821 w 3148750"/>
                          <a:gd name="connsiteY3" fmla="*/ 773490 h 2935368"/>
                          <a:gd name="connsiteX4" fmla="*/ 3070010 w 3148750"/>
                          <a:gd name="connsiteY4" fmla="*/ 877752 h 2935368"/>
                          <a:gd name="connsiteX5" fmla="*/ 3070583 w 3148750"/>
                          <a:gd name="connsiteY5" fmla="*/ 1509843 h 2935368"/>
                          <a:gd name="connsiteX6" fmla="*/ 2723584 w 3148750"/>
                          <a:gd name="connsiteY6" fmla="*/ 1643816 h 2935368"/>
                          <a:gd name="connsiteX7" fmla="*/ 2664086 w 3148750"/>
                          <a:gd name="connsiteY7" fmla="*/ 2221080 h 2935368"/>
                          <a:gd name="connsiteX8" fmla="*/ 3148750 w 3148750"/>
                          <a:gd name="connsiteY8" fmla="*/ 2447059 h 2935368"/>
                          <a:gd name="connsiteX9" fmla="*/ 3034312 w 3148750"/>
                          <a:gd name="connsiteY9" fmla="*/ 2745268 h 2935368"/>
                          <a:gd name="connsiteX10" fmla="*/ 2983649 w 3148750"/>
                          <a:gd name="connsiteY10" fmla="*/ 2906393 h 2935368"/>
                          <a:gd name="connsiteX11" fmla="*/ 874143 w 3148750"/>
                          <a:gd name="connsiteY11" fmla="*/ 2935358 h 2935368"/>
                          <a:gd name="connsiteX12" fmla="*/ 758381 w 3148750"/>
                          <a:gd name="connsiteY12" fmla="*/ 2822732 h 2935368"/>
                          <a:gd name="connsiteX13" fmla="*/ 750127 w 3148750"/>
                          <a:gd name="connsiteY13" fmla="*/ 2221600 h 2935368"/>
                          <a:gd name="connsiteX14" fmla="*/ 181200 w 3148750"/>
                          <a:gd name="connsiteY14" fmla="*/ 2277320 h 2935368"/>
                          <a:gd name="connsiteX15" fmla="*/ 394351 w 3148750"/>
                          <a:gd name="connsiteY15" fmla="*/ 1541377 h 2935368"/>
                          <a:gd name="connsiteX16" fmla="*/ 742815 w 3148750"/>
                          <a:gd name="connsiteY16" fmla="*/ 1689069 h 2935368"/>
                          <a:gd name="connsiteX17" fmla="*/ 732115 w 3148750"/>
                          <a:gd name="connsiteY17" fmla="*/ 909853 h 2935368"/>
                          <a:gd name="connsiteX18" fmla="*/ 844742 w 3148750"/>
                          <a:gd name="connsiteY18" fmla="*/ 794091 h 2935368"/>
                          <a:gd name="connsiteX19" fmla="*/ 1599561 w 3148750"/>
                          <a:gd name="connsiteY19" fmla="*/ 783727 h 2935368"/>
                          <a:gd name="connsiteX20" fmla="*/ 1599561 w 3148750"/>
                          <a:gd name="connsiteY20" fmla="*/ 646886 h 2935368"/>
                          <a:gd name="connsiteX21" fmla="*/ 1595963 w 3148750"/>
                          <a:gd name="connsiteY21"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34312 w 3070583"/>
                          <a:gd name="connsiteY8" fmla="*/ 2745268 h 2935368"/>
                          <a:gd name="connsiteX9" fmla="*/ 2983649 w 3070583"/>
                          <a:gd name="connsiteY9" fmla="*/ 2906393 h 2935368"/>
                          <a:gd name="connsiteX10" fmla="*/ 874143 w 3070583"/>
                          <a:gd name="connsiteY10" fmla="*/ 2935358 h 2935368"/>
                          <a:gd name="connsiteX11" fmla="*/ 758381 w 3070583"/>
                          <a:gd name="connsiteY11" fmla="*/ 2822732 h 2935368"/>
                          <a:gd name="connsiteX12" fmla="*/ 750127 w 3070583"/>
                          <a:gd name="connsiteY12" fmla="*/ 2221600 h 2935368"/>
                          <a:gd name="connsiteX13" fmla="*/ 181200 w 3070583"/>
                          <a:gd name="connsiteY13" fmla="*/ 2277320 h 2935368"/>
                          <a:gd name="connsiteX14" fmla="*/ 394351 w 3070583"/>
                          <a:gd name="connsiteY14" fmla="*/ 1541377 h 2935368"/>
                          <a:gd name="connsiteX15" fmla="*/ 742815 w 3070583"/>
                          <a:gd name="connsiteY15" fmla="*/ 1689069 h 2935368"/>
                          <a:gd name="connsiteX16" fmla="*/ 732115 w 3070583"/>
                          <a:gd name="connsiteY16" fmla="*/ 909853 h 2935368"/>
                          <a:gd name="connsiteX17" fmla="*/ 844742 w 3070583"/>
                          <a:gd name="connsiteY17" fmla="*/ 794091 h 2935368"/>
                          <a:gd name="connsiteX18" fmla="*/ 1599561 w 3070583"/>
                          <a:gd name="connsiteY18" fmla="*/ 783727 h 2935368"/>
                          <a:gd name="connsiteX19" fmla="*/ 1599561 w 3070583"/>
                          <a:gd name="connsiteY19" fmla="*/ 646886 h 2935368"/>
                          <a:gd name="connsiteX20" fmla="*/ 1595963 w 3070583"/>
                          <a:gd name="connsiteY20"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983649 w 3070583"/>
                          <a:gd name="connsiteY9" fmla="*/ 2906393 h 2935368"/>
                          <a:gd name="connsiteX10" fmla="*/ 874143 w 3070583"/>
                          <a:gd name="connsiteY10" fmla="*/ 2935358 h 2935368"/>
                          <a:gd name="connsiteX11" fmla="*/ 758381 w 3070583"/>
                          <a:gd name="connsiteY11" fmla="*/ 2822732 h 2935368"/>
                          <a:gd name="connsiteX12" fmla="*/ 750127 w 3070583"/>
                          <a:gd name="connsiteY12" fmla="*/ 2221600 h 2935368"/>
                          <a:gd name="connsiteX13" fmla="*/ 181200 w 3070583"/>
                          <a:gd name="connsiteY13" fmla="*/ 2277320 h 2935368"/>
                          <a:gd name="connsiteX14" fmla="*/ 394351 w 3070583"/>
                          <a:gd name="connsiteY14" fmla="*/ 1541377 h 2935368"/>
                          <a:gd name="connsiteX15" fmla="*/ 742815 w 3070583"/>
                          <a:gd name="connsiteY15" fmla="*/ 1689069 h 2935368"/>
                          <a:gd name="connsiteX16" fmla="*/ 732115 w 3070583"/>
                          <a:gd name="connsiteY16" fmla="*/ 909853 h 2935368"/>
                          <a:gd name="connsiteX17" fmla="*/ 844742 w 3070583"/>
                          <a:gd name="connsiteY17" fmla="*/ 794091 h 2935368"/>
                          <a:gd name="connsiteX18" fmla="*/ 1599561 w 3070583"/>
                          <a:gd name="connsiteY18" fmla="*/ 783727 h 2935368"/>
                          <a:gd name="connsiteX19" fmla="*/ 1599561 w 3070583"/>
                          <a:gd name="connsiteY19" fmla="*/ 646886 h 2935368"/>
                          <a:gd name="connsiteX20" fmla="*/ 1595963 w 3070583"/>
                          <a:gd name="connsiteY20" fmla="*/ 644381 h 2935368"/>
                          <a:gd name="connsiteX0" fmla="*/ 1595963 w 3093732"/>
                          <a:gd name="connsiteY0" fmla="*/ 644381 h 2935368"/>
                          <a:gd name="connsiteX1" fmla="*/ 2137852 w 3093732"/>
                          <a:gd name="connsiteY1" fmla="*/ 603709 h 2935368"/>
                          <a:gd name="connsiteX2" fmla="*/ 2132430 w 3093732"/>
                          <a:gd name="connsiteY2" fmla="*/ 776410 h 2935368"/>
                          <a:gd name="connsiteX3" fmla="*/ 2998821 w 3093732"/>
                          <a:gd name="connsiteY3" fmla="*/ 773490 h 2935368"/>
                          <a:gd name="connsiteX4" fmla="*/ 3070010 w 3093732"/>
                          <a:gd name="connsiteY4" fmla="*/ 877752 h 2935368"/>
                          <a:gd name="connsiteX5" fmla="*/ 3070583 w 3093732"/>
                          <a:gd name="connsiteY5" fmla="*/ 1509843 h 2935368"/>
                          <a:gd name="connsiteX6" fmla="*/ 2723584 w 3093732"/>
                          <a:gd name="connsiteY6" fmla="*/ 1643816 h 2935368"/>
                          <a:gd name="connsiteX7" fmla="*/ 2664086 w 3093732"/>
                          <a:gd name="connsiteY7" fmla="*/ 2221080 h 2935368"/>
                          <a:gd name="connsiteX8" fmla="*/ 3013970 w 3093732"/>
                          <a:gd name="connsiteY8" fmla="*/ 2723054 h 2935368"/>
                          <a:gd name="connsiteX9" fmla="*/ 2983649 w 3093732"/>
                          <a:gd name="connsiteY9" fmla="*/ 2906393 h 2935368"/>
                          <a:gd name="connsiteX10" fmla="*/ 874143 w 3093732"/>
                          <a:gd name="connsiteY10" fmla="*/ 2935358 h 2935368"/>
                          <a:gd name="connsiteX11" fmla="*/ 758381 w 3093732"/>
                          <a:gd name="connsiteY11" fmla="*/ 2822732 h 2935368"/>
                          <a:gd name="connsiteX12" fmla="*/ 750127 w 3093732"/>
                          <a:gd name="connsiteY12" fmla="*/ 2221600 h 2935368"/>
                          <a:gd name="connsiteX13" fmla="*/ 181200 w 3093732"/>
                          <a:gd name="connsiteY13" fmla="*/ 2277320 h 2935368"/>
                          <a:gd name="connsiteX14" fmla="*/ 394351 w 3093732"/>
                          <a:gd name="connsiteY14" fmla="*/ 1541377 h 2935368"/>
                          <a:gd name="connsiteX15" fmla="*/ 742815 w 3093732"/>
                          <a:gd name="connsiteY15" fmla="*/ 1689069 h 2935368"/>
                          <a:gd name="connsiteX16" fmla="*/ 732115 w 3093732"/>
                          <a:gd name="connsiteY16" fmla="*/ 909853 h 2935368"/>
                          <a:gd name="connsiteX17" fmla="*/ 844742 w 3093732"/>
                          <a:gd name="connsiteY17" fmla="*/ 794091 h 2935368"/>
                          <a:gd name="connsiteX18" fmla="*/ 1599561 w 3093732"/>
                          <a:gd name="connsiteY18" fmla="*/ 783727 h 2935368"/>
                          <a:gd name="connsiteX19" fmla="*/ 1599561 w 3093732"/>
                          <a:gd name="connsiteY19" fmla="*/ 646886 h 2935368"/>
                          <a:gd name="connsiteX20" fmla="*/ 1595963 w 3093732"/>
                          <a:gd name="connsiteY20" fmla="*/ 644381 h 2935368"/>
                          <a:gd name="connsiteX0" fmla="*/ 1595963 w 3101058"/>
                          <a:gd name="connsiteY0" fmla="*/ 644381 h 2935368"/>
                          <a:gd name="connsiteX1" fmla="*/ 2137852 w 3101058"/>
                          <a:gd name="connsiteY1" fmla="*/ 603709 h 2935368"/>
                          <a:gd name="connsiteX2" fmla="*/ 2132430 w 3101058"/>
                          <a:gd name="connsiteY2" fmla="*/ 776410 h 2935368"/>
                          <a:gd name="connsiteX3" fmla="*/ 2998821 w 3101058"/>
                          <a:gd name="connsiteY3" fmla="*/ 773490 h 2935368"/>
                          <a:gd name="connsiteX4" fmla="*/ 3070010 w 3101058"/>
                          <a:gd name="connsiteY4" fmla="*/ 877752 h 2935368"/>
                          <a:gd name="connsiteX5" fmla="*/ 3070583 w 3101058"/>
                          <a:gd name="connsiteY5" fmla="*/ 1509843 h 2935368"/>
                          <a:gd name="connsiteX6" fmla="*/ 2723584 w 3101058"/>
                          <a:gd name="connsiteY6" fmla="*/ 1643816 h 2935368"/>
                          <a:gd name="connsiteX7" fmla="*/ 2664086 w 3101058"/>
                          <a:gd name="connsiteY7" fmla="*/ 2221080 h 2935368"/>
                          <a:gd name="connsiteX8" fmla="*/ 3013970 w 3101058"/>
                          <a:gd name="connsiteY8" fmla="*/ 2723054 h 2935368"/>
                          <a:gd name="connsiteX9" fmla="*/ 2983649 w 3101058"/>
                          <a:gd name="connsiteY9" fmla="*/ 2906393 h 2935368"/>
                          <a:gd name="connsiteX10" fmla="*/ 874143 w 3101058"/>
                          <a:gd name="connsiteY10" fmla="*/ 2935358 h 2935368"/>
                          <a:gd name="connsiteX11" fmla="*/ 758381 w 3101058"/>
                          <a:gd name="connsiteY11" fmla="*/ 2822732 h 2935368"/>
                          <a:gd name="connsiteX12" fmla="*/ 750127 w 3101058"/>
                          <a:gd name="connsiteY12" fmla="*/ 2221600 h 2935368"/>
                          <a:gd name="connsiteX13" fmla="*/ 181200 w 3101058"/>
                          <a:gd name="connsiteY13" fmla="*/ 2277320 h 2935368"/>
                          <a:gd name="connsiteX14" fmla="*/ 394351 w 3101058"/>
                          <a:gd name="connsiteY14" fmla="*/ 1541377 h 2935368"/>
                          <a:gd name="connsiteX15" fmla="*/ 742815 w 3101058"/>
                          <a:gd name="connsiteY15" fmla="*/ 1689069 h 2935368"/>
                          <a:gd name="connsiteX16" fmla="*/ 732115 w 3101058"/>
                          <a:gd name="connsiteY16" fmla="*/ 909853 h 2935368"/>
                          <a:gd name="connsiteX17" fmla="*/ 844742 w 3101058"/>
                          <a:gd name="connsiteY17" fmla="*/ 794091 h 2935368"/>
                          <a:gd name="connsiteX18" fmla="*/ 1599561 w 3101058"/>
                          <a:gd name="connsiteY18" fmla="*/ 783727 h 2935368"/>
                          <a:gd name="connsiteX19" fmla="*/ 1599561 w 3101058"/>
                          <a:gd name="connsiteY19" fmla="*/ 646886 h 2935368"/>
                          <a:gd name="connsiteX20" fmla="*/ 1595963 w 3101058"/>
                          <a:gd name="connsiteY20"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983649 w 3070583"/>
                          <a:gd name="connsiteY9" fmla="*/ 2906393 h 2935368"/>
                          <a:gd name="connsiteX10" fmla="*/ 874143 w 3070583"/>
                          <a:gd name="connsiteY10" fmla="*/ 2935358 h 2935368"/>
                          <a:gd name="connsiteX11" fmla="*/ 758381 w 3070583"/>
                          <a:gd name="connsiteY11" fmla="*/ 2822732 h 2935368"/>
                          <a:gd name="connsiteX12" fmla="*/ 750127 w 3070583"/>
                          <a:gd name="connsiteY12" fmla="*/ 2221600 h 2935368"/>
                          <a:gd name="connsiteX13" fmla="*/ 181200 w 3070583"/>
                          <a:gd name="connsiteY13" fmla="*/ 2277320 h 2935368"/>
                          <a:gd name="connsiteX14" fmla="*/ 394351 w 3070583"/>
                          <a:gd name="connsiteY14" fmla="*/ 1541377 h 2935368"/>
                          <a:gd name="connsiteX15" fmla="*/ 742815 w 3070583"/>
                          <a:gd name="connsiteY15" fmla="*/ 1689069 h 2935368"/>
                          <a:gd name="connsiteX16" fmla="*/ 732115 w 3070583"/>
                          <a:gd name="connsiteY16" fmla="*/ 909853 h 2935368"/>
                          <a:gd name="connsiteX17" fmla="*/ 844742 w 3070583"/>
                          <a:gd name="connsiteY17" fmla="*/ 794091 h 2935368"/>
                          <a:gd name="connsiteX18" fmla="*/ 1599561 w 3070583"/>
                          <a:gd name="connsiteY18" fmla="*/ 783727 h 2935368"/>
                          <a:gd name="connsiteX19" fmla="*/ 1599561 w 3070583"/>
                          <a:gd name="connsiteY19" fmla="*/ 646886 h 2935368"/>
                          <a:gd name="connsiteX20" fmla="*/ 1595963 w 3070583"/>
                          <a:gd name="connsiteY20"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874143 w 3070583"/>
                          <a:gd name="connsiteY10" fmla="*/ 2935358 h 2935368"/>
                          <a:gd name="connsiteX11" fmla="*/ 758381 w 3070583"/>
                          <a:gd name="connsiteY11" fmla="*/ 2822732 h 2935368"/>
                          <a:gd name="connsiteX12" fmla="*/ 750127 w 3070583"/>
                          <a:gd name="connsiteY12" fmla="*/ 2221600 h 2935368"/>
                          <a:gd name="connsiteX13" fmla="*/ 181200 w 3070583"/>
                          <a:gd name="connsiteY13" fmla="*/ 2277320 h 2935368"/>
                          <a:gd name="connsiteX14" fmla="*/ 394351 w 3070583"/>
                          <a:gd name="connsiteY14" fmla="*/ 1541377 h 2935368"/>
                          <a:gd name="connsiteX15" fmla="*/ 742815 w 3070583"/>
                          <a:gd name="connsiteY15" fmla="*/ 1689069 h 2935368"/>
                          <a:gd name="connsiteX16" fmla="*/ 732115 w 3070583"/>
                          <a:gd name="connsiteY16" fmla="*/ 909853 h 2935368"/>
                          <a:gd name="connsiteX17" fmla="*/ 844742 w 3070583"/>
                          <a:gd name="connsiteY17" fmla="*/ 794091 h 2935368"/>
                          <a:gd name="connsiteX18" fmla="*/ 1599561 w 3070583"/>
                          <a:gd name="connsiteY18" fmla="*/ 783727 h 2935368"/>
                          <a:gd name="connsiteX19" fmla="*/ 1599561 w 3070583"/>
                          <a:gd name="connsiteY19" fmla="*/ 646886 h 2935368"/>
                          <a:gd name="connsiteX20" fmla="*/ 1595963 w 3070583"/>
                          <a:gd name="connsiteY20"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874143 w 3070583"/>
                          <a:gd name="connsiteY10" fmla="*/ 2935358 h 2935368"/>
                          <a:gd name="connsiteX11" fmla="*/ 758381 w 3070583"/>
                          <a:gd name="connsiteY11" fmla="*/ 2822732 h 2935368"/>
                          <a:gd name="connsiteX12" fmla="*/ 750127 w 3070583"/>
                          <a:gd name="connsiteY12" fmla="*/ 2221600 h 2935368"/>
                          <a:gd name="connsiteX13" fmla="*/ 181200 w 3070583"/>
                          <a:gd name="connsiteY13" fmla="*/ 2277320 h 2935368"/>
                          <a:gd name="connsiteX14" fmla="*/ 394351 w 3070583"/>
                          <a:gd name="connsiteY14" fmla="*/ 1541377 h 2935368"/>
                          <a:gd name="connsiteX15" fmla="*/ 742815 w 3070583"/>
                          <a:gd name="connsiteY15" fmla="*/ 1689069 h 2935368"/>
                          <a:gd name="connsiteX16" fmla="*/ 732115 w 3070583"/>
                          <a:gd name="connsiteY16" fmla="*/ 909853 h 2935368"/>
                          <a:gd name="connsiteX17" fmla="*/ 844742 w 3070583"/>
                          <a:gd name="connsiteY17" fmla="*/ 794091 h 2935368"/>
                          <a:gd name="connsiteX18" fmla="*/ 1599561 w 3070583"/>
                          <a:gd name="connsiteY18" fmla="*/ 783727 h 2935368"/>
                          <a:gd name="connsiteX19" fmla="*/ 1599561 w 3070583"/>
                          <a:gd name="connsiteY19" fmla="*/ 646886 h 2935368"/>
                          <a:gd name="connsiteX20" fmla="*/ 1595963 w 3070583"/>
                          <a:gd name="connsiteY20"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874143 w 3070583"/>
                          <a:gd name="connsiteY10" fmla="*/ 2935358 h 2935368"/>
                          <a:gd name="connsiteX11" fmla="*/ 758381 w 3070583"/>
                          <a:gd name="connsiteY11" fmla="*/ 2822732 h 2935368"/>
                          <a:gd name="connsiteX12" fmla="*/ 750127 w 3070583"/>
                          <a:gd name="connsiteY12" fmla="*/ 2221600 h 2935368"/>
                          <a:gd name="connsiteX13" fmla="*/ 181200 w 3070583"/>
                          <a:gd name="connsiteY13" fmla="*/ 2277320 h 2935368"/>
                          <a:gd name="connsiteX14" fmla="*/ 394351 w 3070583"/>
                          <a:gd name="connsiteY14" fmla="*/ 1541377 h 2935368"/>
                          <a:gd name="connsiteX15" fmla="*/ 742815 w 3070583"/>
                          <a:gd name="connsiteY15" fmla="*/ 1689069 h 2935368"/>
                          <a:gd name="connsiteX16" fmla="*/ 732115 w 3070583"/>
                          <a:gd name="connsiteY16" fmla="*/ 909853 h 2935368"/>
                          <a:gd name="connsiteX17" fmla="*/ 844742 w 3070583"/>
                          <a:gd name="connsiteY17" fmla="*/ 794091 h 2935368"/>
                          <a:gd name="connsiteX18" fmla="*/ 1599561 w 3070583"/>
                          <a:gd name="connsiteY18" fmla="*/ 783727 h 2935368"/>
                          <a:gd name="connsiteX19" fmla="*/ 1599561 w 3070583"/>
                          <a:gd name="connsiteY19" fmla="*/ 646886 h 2935368"/>
                          <a:gd name="connsiteX20" fmla="*/ 1595963 w 3070583"/>
                          <a:gd name="connsiteY20" fmla="*/ 644381 h 2935368"/>
                          <a:gd name="connsiteX0" fmla="*/ 1595963 w 3070583"/>
                          <a:gd name="connsiteY0" fmla="*/ 644381 h 2949585"/>
                          <a:gd name="connsiteX1" fmla="*/ 2137852 w 3070583"/>
                          <a:gd name="connsiteY1" fmla="*/ 603709 h 2949585"/>
                          <a:gd name="connsiteX2" fmla="*/ 2132430 w 3070583"/>
                          <a:gd name="connsiteY2" fmla="*/ 776410 h 2949585"/>
                          <a:gd name="connsiteX3" fmla="*/ 2998821 w 3070583"/>
                          <a:gd name="connsiteY3" fmla="*/ 773490 h 2949585"/>
                          <a:gd name="connsiteX4" fmla="*/ 3070010 w 3070583"/>
                          <a:gd name="connsiteY4" fmla="*/ 877752 h 2949585"/>
                          <a:gd name="connsiteX5" fmla="*/ 3070583 w 3070583"/>
                          <a:gd name="connsiteY5" fmla="*/ 1509843 h 2949585"/>
                          <a:gd name="connsiteX6" fmla="*/ 2723584 w 3070583"/>
                          <a:gd name="connsiteY6" fmla="*/ 1643816 h 2949585"/>
                          <a:gd name="connsiteX7" fmla="*/ 2664086 w 3070583"/>
                          <a:gd name="connsiteY7" fmla="*/ 2221080 h 2949585"/>
                          <a:gd name="connsiteX8" fmla="*/ 3013970 w 3070583"/>
                          <a:gd name="connsiteY8" fmla="*/ 2723054 h 2949585"/>
                          <a:gd name="connsiteX9" fmla="*/ 2892085 w 3070583"/>
                          <a:gd name="connsiteY9" fmla="*/ 2855464 h 2949585"/>
                          <a:gd name="connsiteX10" fmla="*/ 1930391 w 3070583"/>
                          <a:gd name="connsiteY10" fmla="*/ 2939246 h 2949585"/>
                          <a:gd name="connsiteX11" fmla="*/ 874143 w 3070583"/>
                          <a:gd name="connsiteY11" fmla="*/ 2935358 h 2949585"/>
                          <a:gd name="connsiteX12" fmla="*/ 758381 w 3070583"/>
                          <a:gd name="connsiteY12" fmla="*/ 2822732 h 2949585"/>
                          <a:gd name="connsiteX13" fmla="*/ 750127 w 3070583"/>
                          <a:gd name="connsiteY13" fmla="*/ 2221600 h 2949585"/>
                          <a:gd name="connsiteX14" fmla="*/ 181200 w 3070583"/>
                          <a:gd name="connsiteY14" fmla="*/ 2277320 h 2949585"/>
                          <a:gd name="connsiteX15" fmla="*/ 394351 w 3070583"/>
                          <a:gd name="connsiteY15" fmla="*/ 1541377 h 2949585"/>
                          <a:gd name="connsiteX16" fmla="*/ 742815 w 3070583"/>
                          <a:gd name="connsiteY16" fmla="*/ 1689069 h 2949585"/>
                          <a:gd name="connsiteX17" fmla="*/ 732115 w 3070583"/>
                          <a:gd name="connsiteY17" fmla="*/ 909853 h 2949585"/>
                          <a:gd name="connsiteX18" fmla="*/ 844742 w 3070583"/>
                          <a:gd name="connsiteY18" fmla="*/ 794091 h 2949585"/>
                          <a:gd name="connsiteX19" fmla="*/ 1599561 w 3070583"/>
                          <a:gd name="connsiteY19" fmla="*/ 783727 h 2949585"/>
                          <a:gd name="connsiteX20" fmla="*/ 1599561 w 3070583"/>
                          <a:gd name="connsiteY20" fmla="*/ 646886 h 2949585"/>
                          <a:gd name="connsiteX21" fmla="*/ 1595963 w 3070583"/>
                          <a:gd name="connsiteY21" fmla="*/ 644381 h 2949585"/>
                          <a:gd name="connsiteX0" fmla="*/ 1595963 w 3070583"/>
                          <a:gd name="connsiteY0" fmla="*/ 644381 h 2936966"/>
                          <a:gd name="connsiteX1" fmla="*/ 2137852 w 3070583"/>
                          <a:gd name="connsiteY1" fmla="*/ 603709 h 2936966"/>
                          <a:gd name="connsiteX2" fmla="*/ 2132430 w 3070583"/>
                          <a:gd name="connsiteY2" fmla="*/ 776410 h 2936966"/>
                          <a:gd name="connsiteX3" fmla="*/ 2998821 w 3070583"/>
                          <a:gd name="connsiteY3" fmla="*/ 773490 h 2936966"/>
                          <a:gd name="connsiteX4" fmla="*/ 3070010 w 3070583"/>
                          <a:gd name="connsiteY4" fmla="*/ 877752 h 2936966"/>
                          <a:gd name="connsiteX5" fmla="*/ 3070583 w 3070583"/>
                          <a:gd name="connsiteY5" fmla="*/ 1509843 h 2936966"/>
                          <a:gd name="connsiteX6" fmla="*/ 2723584 w 3070583"/>
                          <a:gd name="connsiteY6" fmla="*/ 1643816 h 2936966"/>
                          <a:gd name="connsiteX7" fmla="*/ 2664086 w 3070583"/>
                          <a:gd name="connsiteY7" fmla="*/ 2221080 h 2936966"/>
                          <a:gd name="connsiteX8" fmla="*/ 3013970 w 3070583"/>
                          <a:gd name="connsiteY8" fmla="*/ 2723054 h 2936966"/>
                          <a:gd name="connsiteX9" fmla="*/ 2892085 w 3070583"/>
                          <a:gd name="connsiteY9" fmla="*/ 2855464 h 2936966"/>
                          <a:gd name="connsiteX10" fmla="*/ 1968711 w 3070583"/>
                          <a:gd name="connsiteY10" fmla="*/ 2778906 h 2936966"/>
                          <a:gd name="connsiteX11" fmla="*/ 874143 w 3070583"/>
                          <a:gd name="connsiteY11" fmla="*/ 2935358 h 2936966"/>
                          <a:gd name="connsiteX12" fmla="*/ 758381 w 3070583"/>
                          <a:gd name="connsiteY12" fmla="*/ 2822732 h 2936966"/>
                          <a:gd name="connsiteX13" fmla="*/ 750127 w 3070583"/>
                          <a:gd name="connsiteY13" fmla="*/ 2221600 h 2936966"/>
                          <a:gd name="connsiteX14" fmla="*/ 181200 w 3070583"/>
                          <a:gd name="connsiteY14" fmla="*/ 2277320 h 2936966"/>
                          <a:gd name="connsiteX15" fmla="*/ 394351 w 3070583"/>
                          <a:gd name="connsiteY15" fmla="*/ 1541377 h 2936966"/>
                          <a:gd name="connsiteX16" fmla="*/ 742815 w 3070583"/>
                          <a:gd name="connsiteY16" fmla="*/ 1689069 h 2936966"/>
                          <a:gd name="connsiteX17" fmla="*/ 732115 w 3070583"/>
                          <a:gd name="connsiteY17" fmla="*/ 909853 h 2936966"/>
                          <a:gd name="connsiteX18" fmla="*/ 844742 w 3070583"/>
                          <a:gd name="connsiteY18" fmla="*/ 794091 h 2936966"/>
                          <a:gd name="connsiteX19" fmla="*/ 1599561 w 3070583"/>
                          <a:gd name="connsiteY19" fmla="*/ 783727 h 2936966"/>
                          <a:gd name="connsiteX20" fmla="*/ 1599561 w 3070583"/>
                          <a:gd name="connsiteY20" fmla="*/ 646886 h 2936966"/>
                          <a:gd name="connsiteX21" fmla="*/ 1595963 w 3070583"/>
                          <a:gd name="connsiteY21" fmla="*/ 644381 h 2936966"/>
                          <a:gd name="connsiteX0" fmla="*/ 1595963 w 3070583"/>
                          <a:gd name="connsiteY0" fmla="*/ 644381 h 2937062"/>
                          <a:gd name="connsiteX1" fmla="*/ 2137852 w 3070583"/>
                          <a:gd name="connsiteY1" fmla="*/ 603709 h 2937062"/>
                          <a:gd name="connsiteX2" fmla="*/ 2132430 w 3070583"/>
                          <a:gd name="connsiteY2" fmla="*/ 776410 h 2937062"/>
                          <a:gd name="connsiteX3" fmla="*/ 2998821 w 3070583"/>
                          <a:gd name="connsiteY3" fmla="*/ 773490 h 2937062"/>
                          <a:gd name="connsiteX4" fmla="*/ 3070010 w 3070583"/>
                          <a:gd name="connsiteY4" fmla="*/ 877752 h 2937062"/>
                          <a:gd name="connsiteX5" fmla="*/ 3070583 w 3070583"/>
                          <a:gd name="connsiteY5" fmla="*/ 1509843 h 2937062"/>
                          <a:gd name="connsiteX6" fmla="*/ 2723584 w 3070583"/>
                          <a:gd name="connsiteY6" fmla="*/ 1643816 h 2937062"/>
                          <a:gd name="connsiteX7" fmla="*/ 2664086 w 3070583"/>
                          <a:gd name="connsiteY7" fmla="*/ 2221080 h 2937062"/>
                          <a:gd name="connsiteX8" fmla="*/ 3013970 w 3070583"/>
                          <a:gd name="connsiteY8" fmla="*/ 2723054 h 2937062"/>
                          <a:gd name="connsiteX9" fmla="*/ 2892085 w 3070583"/>
                          <a:gd name="connsiteY9" fmla="*/ 2855464 h 2937062"/>
                          <a:gd name="connsiteX10" fmla="*/ 2257967 w 3070583"/>
                          <a:gd name="connsiteY10" fmla="*/ 2794470 h 2937062"/>
                          <a:gd name="connsiteX11" fmla="*/ 1968711 w 3070583"/>
                          <a:gd name="connsiteY11" fmla="*/ 2778906 h 2937062"/>
                          <a:gd name="connsiteX12" fmla="*/ 874143 w 3070583"/>
                          <a:gd name="connsiteY12" fmla="*/ 2935358 h 2937062"/>
                          <a:gd name="connsiteX13" fmla="*/ 758381 w 3070583"/>
                          <a:gd name="connsiteY13" fmla="*/ 2822732 h 2937062"/>
                          <a:gd name="connsiteX14" fmla="*/ 750127 w 3070583"/>
                          <a:gd name="connsiteY14" fmla="*/ 2221600 h 2937062"/>
                          <a:gd name="connsiteX15" fmla="*/ 181200 w 3070583"/>
                          <a:gd name="connsiteY15" fmla="*/ 2277320 h 2937062"/>
                          <a:gd name="connsiteX16" fmla="*/ 394351 w 3070583"/>
                          <a:gd name="connsiteY16" fmla="*/ 1541377 h 2937062"/>
                          <a:gd name="connsiteX17" fmla="*/ 742815 w 3070583"/>
                          <a:gd name="connsiteY17" fmla="*/ 1689069 h 2937062"/>
                          <a:gd name="connsiteX18" fmla="*/ 732115 w 3070583"/>
                          <a:gd name="connsiteY18" fmla="*/ 909853 h 2937062"/>
                          <a:gd name="connsiteX19" fmla="*/ 844742 w 3070583"/>
                          <a:gd name="connsiteY19" fmla="*/ 794091 h 2937062"/>
                          <a:gd name="connsiteX20" fmla="*/ 1599561 w 3070583"/>
                          <a:gd name="connsiteY20" fmla="*/ 783727 h 2937062"/>
                          <a:gd name="connsiteX21" fmla="*/ 1599561 w 3070583"/>
                          <a:gd name="connsiteY21" fmla="*/ 646886 h 2937062"/>
                          <a:gd name="connsiteX22" fmla="*/ 1595963 w 3070583"/>
                          <a:gd name="connsiteY22" fmla="*/ 644381 h 2937062"/>
                          <a:gd name="connsiteX0" fmla="*/ 1595963 w 3070583"/>
                          <a:gd name="connsiteY0" fmla="*/ 644381 h 2937062"/>
                          <a:gd name="connsiteX1" fmla="*/ 2137852 w 3070583"/>
                          <a:gd name="connsiteY1" fmla="*/ 603709 h 2937062"/>
                          <a:gd name="connsiteX2" fmla="*/ 2132430 w 3070583"/>
                          <a:gd name="connsiteY2" fmla="*/ 776410 h 2937062"/>
                          <a:gd name="connsiteX3" fmla="*/ 2998821 w 3070583"/>
                          <a:gd name="connsiteY3" fmla="*/ 773490 h 2937062"/>
                          <a:gd name="connsiteX4" fmla="*/ 3070010 w 3070583"/>
                          <a:gd name="connsiteY4" fmla="*/ 877752 h 2937062"/>
                          <a:gd name="connsiteX5" fmla="*/ 3070583 w 3070583"/>
                          <a:gd name="connsiteY5" fmla="*/ 1509843 h 2937062"/>
                          <a:gd name="connsiteX6" fmla="*/ 2723584 w 3070583"/>
                          <a:gd name="connsiteY6" fmla="*/ 1643816 h 2937062"/>
                          <a:gd name="connsiteX7" fmla="*/ 2664086 w 3070583"/>
                          <a:gd name="connsiteY7" fmla="*/ 2221080 h 2937062"/>
                          <a:gd name="connsiteX8" fmla="*/ 3013970 w 3070583"/>
                          <a:gd name="connsiteY8" fmla="*/ 2723054 h 2937062"/>
                          <a:gd name="connsiteX9" fmla="*/ 2892085 w 3070583"/>
                          <a:gd name="connsiteY9" fmla="*/ 2855464 h 2937062"/>
                          <a:gd name="connsiteX10" fmla="*/ 2078418 w 3070583"/>
                          <a:gd name="connsiteY10" fmla="*/ 2934386 h 2937062"/>
                          <a:gd name="connsiteX11" fmla="*/ 1968711 w 3070583"/>
                          <a:gd name="connsiteY11" fmla="*/ 2778906 h 2937062"/>
                          <a:gd name="connsiteX12" fmla="*/ 874143 w 3070583"/>
                          <a:gd name="connsiteY12" fmla="*/ 2935358 h 2937062"/>
                          <a:gd name="connsiteX13" fmla="*/ 758381 w 3070583"/>
                          <a:gd name="connsiteY13" fmla="*/ 2822732 h 2937062"/>
                          <a:gd name="connsiteX14" fmla="*/ 750127 w 3070583"/>
                          <a:gd name="connsiteY14" fmla="*/ 2221600 h 2937062"/>
                          <a:gd name="connsiteX15" fmla="*/ 181200 w 3070583"/>
                          <a:gd name="connsiteY15" fmla="*/ 2277320 h 2937062"/>
                          <a:gd name="connsiteX16" fmla="*/ 394351 w 3070583"/>
                          <a:gd name="connsiteY16" fmla="*/ 1541377 h 2937062"/>
                          <a:gd name="connsiteX17" fmla="*/ 742815 w 3070583"/>
                          <a:gd name="connsiteY17" fmla="*/ 1689069 h 2937062"/>
                          <a:gd name="connsiteX18" fmla="*/ 732115 w 3070583"/>
                          <a:gd name="connsiteY18" fmla="*/ 909853 h 2937062"/>
                          <a:gd name="connsiteX19" fmla="*/ 844742 w 3070583"/>
                          <a:gd name="connsiteY19" fmla="*/ 794091 h 2937062"/>
                          <a:gd name="connsiteX20" fmla="*/ 1599561 w 3070583"/>
                          <a:gd name="connsiteY20" fmla="*/ 783727 h 2937062"/>
                          <a:gd name="connsiteX21" fmla="*/ 1599561 w 3070583"/>
                          <a:gd name="connsiteY21" fmla="*/ 646886 h 2937062"/>
                          <a:gd name="connsiteX22" fmla="*/ 1595963 w 3070583"/>
                          <a:gd name="connsiteY22" fmla="*/ 644381 h 2937062"/>
                          <a:gd name="connsiteX0" fmla="*/ 1595963 w 3070583"/>
                          <a:gd name="connsiteY0" fmla="*/ 644381 h 2936774"/>
                          <a:gd name="connsiteX1" fmla="*/ 2137852 w 3070583"/>
                          <a:gd name="connsiteY1" fmla="*/ 603709 h 2936774"/>
                          <a:gd name="connsiteX2" fmla="*/ 2132430 w 3070583"/>
                          <a:gd name="connsiteY2" fmla="*/ 776410 h 2936774"/>
                          <a:gd name="connsiteX3" fmla="*/ 2998821 w 3070583"/>
                          <a:gd name="connsiteY3" fmla="*/ 773490 h 2936774"/>
                          <a:gd name="connsiteX4" fmla="*/ 3070010 w 3070583"/>
                          <a:gd name="connsiteY4" fmla="*/ 877752 h 2936774"/>
                          <a:gd name="connsiteX5" fmla="*/ 3070583 w 3070583"/>
                          <a:gd name="connsiteY5" fmla="*/ 1509843 h 2936774"/>
                          <a:gd name="connsiteX6" fmla="*/ 2723584 w 3070583"/>
                          <a:gd name="connsiteY6" fmla="*/ 1643816 h 2936774"/>
                          <a:gd name="connsiteX7" fmla="*/ 2664086 w 3070583"/>
                          <a:gd name="connsiteY7" fmla="*/ 2221080 h 2936774"/>
                          <a:gd name="connsiteX8" fmla="*/ 3013970 w 3070583"/>
                          <a:gd name="connsiteY8" fmla="*/ 2723054 h 2936774"/>
                          <a:gd name="connsiteX9" fmla="*/ 2892085 w 3070583"/>
                          <a:gd name="connsiteY9" fmla="*/ 2855464 h 2936774"/>
                          <a:gd name="connsiteX10" fmla="*/ 2078418 w 3070583"/>
                          <a:gd name="connsiteY10" fmla="*/ 2934386 h 2936774"/>
                          <a:gd name="connsiteX11" fmla="*/ 1973046 w 3070583"/>
                          <a:gd name="connsiteY11" fmla="*/ 2744986 h 2936774"/>
                          <a:gd name="connsiteX12" fmla="*/ 874143 w 3070583"/>
                          <a:gd name="connsiteY12" fmla="*/ 2935358 h 2936774"/>
                          <a:gd name="connsiteX13" fmla="*/ 758381 w 3070583"/>
                          <a:gd name="connsiteY13" fmla="*/ 2822732 h 2936774"/>
                          <a:gd name="connsiteX14" fmla="*/ 750127 w 3070583"/>
                          <a:gd name="connsiteY14" fmla="*/ 2221600 h 2936774"/>
                          <a:gd name="connsiteX15" fmla="*/ 181200 w 3070583"/>
                          <a:gd name="connsiteY15" fmla="*/ 2277320 h 2936774"/>
                          <a:gd name="connsiteX16" fmla="*/ 394351 w 3070583"/>
                          <a:gd name="connsiteY16" fmla="*/ 1541377 h 2936774"/>
                          <a:gd name="connsiteX17" fmla="*/ 742815 w 3070583"/>
                          <a:gd name="connsiteY17" fmla="*/ 1689069 h 2936774"/>
                          <a:gd name="connsiteX18" fmla="*/ 732115 w 3070583"/>
                          <a:gd name="connsiteY18" fmla="*/ 909853 h 2936774"/>
                          <a:gd name="connsiteX19" fmla="*/ 844742 w 3070583"/>
                          <a:gd name="connsiteY19" fmla="*/ 794091 h 2936774"/>
                          <a:gd name="connsiteX20" fmla="*/ 1599561 w 3070583"/>
                          <a:gd name="connsiteY20" fmla="*/ 783727 h 2936774"/>
                          <a:gd name="connsiteX21" fmla="*/ 1599561 w 3070583"/>
                          <a:gd name="connsiteY21" fmla="*/ 646886 h 2936774"/>
                          <a:gd name="connsiteX22" fmla="*/ 1595963 w 3070583"/>
                          <a:gd name="connsiteY22" fmla="*/ 644381 h 2936774"/>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600484 w 3070583"/>
                          <a:gd name="connsiteY12" fmla="*/ 2813877 h 2935368"/>
                          <a:gd name="connsiteX13" fmla="*/ 874143 w 3070583"/>
                          <a:gd name="connsiteY13" fmla="*/ 2935358 h 2935368"/>
                          <a:gd name="connsiteX14" fmla="*/ 758381 w 3070583"/>
                          <a:gd name="connsiteY14" fmla="*/ 2822732 h 2935368"/>
                          <a:gd name="connsiteX15" fmla="*/ 750127 w 3070583"/>
                          <a:gd name="connsiteY15" fmla="*/ 2221600 h 2935368"/>
                          <a:gd name="connsiteX16" fmla="*/ 181200 w 3070583"/>
                          <a:gd name="connsiteY16" fmla="*/ 2277320 h 2935368"/>
                          <a:gd name="connsiteX17" fmla="*/ 394351 w 3070583"/>
                          <a:gd name="connsiteY17" fmla="*/ 1541377 h 2935368"/>
                          <a:gd name="connsiteX18" fmla="*/ 742815 w 3070583"/>
                          <a:gd name="connsiteY18" fmla="*/ 1689069 h 2935368"/>
                          <a:gd name="connsiteX19" fmla="*/ 732115 w 3070583"/>
                          <a:gd name="connsiteY19" fmla="*/ 909853 h 2935368"/>
                          <a:gd name="connsiteX20" fmla="*/ 844742 w 3070583"/>
                          <a:gd name="connsiteY20" fmla="*/ 794091 h 2935368"/>
                          <a:gd name="connsiteX21" fmla="*/ 1599561 w 3070583"/>
                          <a:gd name="connsiteY21" fmla="*/ 783727 h 2935368"/>
                          <a:gd name="connsiteX22" fmla="*/ 1599561 w 3070583"/>
                          <a:gd name="connsiteY22" fmla="*/ 646886 h 2935368"/>
                          <a:gd name="connsiteX23" fmla="*/ 1595963 w 3070583"/>
                          <a:gd name="connsiteY23"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874143 w 3070583"/>
                          <a:gd name="connsiteY13" fmla="*/ 2935358 h 2935368"/>
                          <a:gd name="connsiteX14" fmla="*/ 758381 w 3070583"/>
                          <a:gd name="connsiteY14" fmla="*/ 2822732 h 2935368"/>
                          <a:gd name="connsiteX15" fmla="*/ 750127 w 3070583"/>
                          <a:gd name="connsiteY15" fmla="*/ 2221600 h 2935368"/>
                          <a:gd name="connsiteX16" fmla="*/ 181200 w 3070583"/>
                          <a:gd name="connsiteY16" fmla="*/ 2277320 h 2935368"/>
                          <a:gd name="connsiteX17" fmla="*/ 394351 w 3070583"/>
                          <a:gd name="connsiteY17" fmla="*/ 1541377 h 2935368"/>
                          <a:gd name="connsiteX18" fmla="*/ 742815 w 3070583"/>
                          <a:gd name="connsiteY18" fmla="*/ 1689069 h 2935368"/>
                          <a:gd name="connsiteX19" fmla="*/ 732115 w 3070583"/>
                          <a:gd name="connsiteY19" fmla="*/ 909853 h 2935368"/>
                          <a:gd name="connsiteX20" fmla="*/ 844742 w 3070583"/>
                          <a:gd name="connsiteY20" fmla="*/ 794091 h 2935368"/>
                          <a:gd name="connsiteX21" fmla="*/ 1599561 w 3070583"/>
                          <a:gd name="connsiteY21" fmla="*/ 783727 h 2935368"/>
                          <a:gd name="connsiteX22" fmla="*/ 1599561 w 3070583"/>
                          <a:gd name="connsiteY22" fmla="*/ 646886 h 2935368"/>
                          <a:gd name="connsiteX23" fmla="*/ 1595963 w 3070583"/>
                          <a:gd name="connsiteY23"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874143 w 3070583"/>
                          <a:gd name="connsiteY13" fmla="*/ 2935358 h 2935368"/>
                          <a:gd name="connsiteX14" fmla="*/ 758381 w 3070583"/>
                          <a:gd name="connsiteY14" fmla="*/ 2822732 h 2935368"/>
                          <a:gd name="connsiteX15" fmla="*/ 750127 w 3070583"/>
                          <a:gd name="connsiteY15" fmla="*/ 2221600 h 2935368"/>
                          <a:gd name="connsiteX16" fmla="*/ 181200 w 3070583"/>
                          <a:gd name="connsiteY16" fmla="*/ 2277320 h 2935368"/>
                          <a:gd name="connsiteX17" fmla="*/ 394351 w 3070583"/>
                          <a:gd name="connsiteY17" fmla="*/ 1541377 h 2935368"/>
                          <a:gd name="connsiteX18" fmla="*/ 742815 w 3070583"/>
                          <a:gd name="connsiteY18" fmla="*/ 1689069 h 2935368"/>
                          <a:gd name="connsiteX19" fmla="*/ 732115 w 3070583"/>
                          <a:gd name="connsiteY19" fmla="*/ 909853 h 2935368"/>
                          <a:gd name="connsiteX20" fmla="*/ 844742 w 3070583"/>
                          <a:gd name="connsiteY20" fmla="*/ 794091 h 2935368"/>
                          <a:gd name="connsiteX21" fmla="*/ 1599561 w 3070583"/>
                          <a:gd name="connsiteY21" fmla="*/ 783727 h 2935368"/>
                          <a:gd name="connsiteX22" fmla="*/ 1599561 w 3070583"/>
                          <a:gd name="connsiteY22" fmla="*/ 646886 h 2935368"/>
                          <a:gd name="connsiteX23" fmla="*/ 1595963 w 3070583"/>
                          <a:gd name="connsiteY23"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874143 w 3070583"/>
                          <a:gd name="connsiteY13" fmla="*/ 2935358 h 2935368"/>
                          <a:gd name="connsiteX14" fmla="*/ 758381 w 3070583"/>
                          <a:gd name="connsiteY14" fmla="*/ 2822732 h 2935368"/>
                          <a:gd name="connsiteX15" fmla="*/ 750127 w 3070583"/>
                          <a:gd name="connsiteY15" fmla="*/ 2221600 h 2935368"/>
                          <a:gd name="connsiteX16" fmla="*/ 181200 w 3070583"/>
                          <a:gd name="connsiteY16" fmla="*/ 2277320 h 2935368"/>
                          <a:gd name="connsiteX17" fmla="*/ 394351 w 3070583"/>
                          <a:gd name="connsiteY17" fmla="*/ 1541377 h 2935368"/>
                          <a:gd name="connsiteX18" fmla="*/ 742815 w 3070583"/>
                          <a:gd name="connsiteY18" fmla="*/ 1689069 h 2935368"/>
                          <a:gd name="connsiteX19" fmla="*/ 732115 w 3070583"/>
                          <a:gd name="connsiteY19" fmla="*/ 909853 h 2935368"/>
                          <a:gd name="connsiteX20" fmla="*/ 844742 w 3070583"/>
                          <a:gd name="connsiteY20" fmla="*/ 794091 h 2935368"/>
                          <a:gd name="connsiteX21" fmla="*/ 1599561 w 3070583"/>
                          <a:gd name="connsiteY21" fmla="*/ 783727 h 2935368"/>
                          <a:gd name="connsiteX22" fmla="*/ 1599561 w 3070583"/>
                          <a:gd name="connsiteY22" fmla="*/ 646886 h 2935368"/>
                          <a:gd name="connsiteX23" fmla="*/ 1595963 w 3070583"/>
                          <a:gd name="connsiteY23"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874143 w 3070583"/>
                          <a:gd name="connsiteY13" fmla="*/ 2935358 h 2935368"/>
                          <a:gd name="connsiteX14" fmla="*/ 758381 w 3070583"/>
                          <a:gd name="connsiteY14" fmla="*/ 2822732 h 2935368"/>
                          <a:gd name="connsiteX15" fmla="*/ 750127 w 3070583"/>
                          <a:gd name="connsiteY15" fmla="*/ 2221600 h 2935368"/>
                          <a:gd name="connsiteX16" fmla="*/ 181200 w 3070583"/>
                          <a:gd name="connsiteY16" fmla="*/ 2277320 h 2935368"/>
                          <a:gd name="connsiteX17" fmla="*/ 394351 w 3070583"/>
                          <a:gd name="connsiteY17" fmla="*/ 1541377 h 2935368"/>
                          <a:gd name="connsiteX18" fmla="*/ 742815 w 3070583"/>
                          <a:gd name="connsiteY18" fmla="*/ 1689069 h 2935368"/>
                          <a:gd name="connsiteX19" fmla="*/ 732115 w 3070583"/>
                          <a:gd name="connsiteY19" fmla="*/ 909853 h 2935368"/>
                          <a:gd name="connsiteX20" fmla="*/ 844742 w 3070583"/>
                          <a:gd name="connsiteY20" fmla="*/ 794091 h 2935368"/>
                          <a:gd name="connsiteX21" fmla="*/ 1599561 w 3070583"/>
                          <a:gd name="connsiteY21" fmla="*/ 783727 h 2935368"/>
                          <a:gd name="connsiteX22" fmla="*/ 1599561 w 3070583"/>
                          <a:gd name="connsiteY22" fmla="*/ 646886 h 2935368"/>
                          <a:gd name="connsiteX23" fmla="*/ 1595963 w 3070583"/>
                          <a:gd name="connsiteY23"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874143 w 3070583"/>
                          <a:gd name="connsiteY13" fmla="*/ 2935358 h 2935368"/>
                          <a:gd name="connsiteX14" fmla="*/ 758381 w 3070583"/>
                          <a:gd name="connsiteY14" fmla="*/ 2822732 h 2935368"/>
                          <a:gd name="connsiteX15" fmla="*/ 750127 w 3070583"/>
                          <a:gd name="connsiteY15" fmla="*/ 2221600 h 2935368"/>
                          <a:gd name="connsiteX16" fmla="*/ 181200 w 3070583"/>
                          <a:gd name="connsiteY16" fmla="*/ 2277320 h 2935368"/>
                          <a:gd name="connsiteX17" fmla="*/ 394351 w 3070583"/>
                          <a:gd name="connsiteY17" fmla="*/ 1541377 h 2935368"/>
                          <a:gd name="connsiteX18" fmla="*/ 742815 w 3070583"/>
                          <a:gd name="connsiteY18" fmla="*/ 1689069 h 2935368"/>
                          <a:gd name="connsiteX19" fmla="*/ 732115 w 3070583"/>
                          <a:gd name="connsiteY19" fmla="*/ 909853 h 2935368"/>
                          <a:gd name="connsiteX20" fmla="*/ 844742 w 3070583"/>
                          <a:gd name="connsiteY20" fmla="*/ 794091 h 2935368"/>
                          <a:gd name="connsiteX21" fmla="*/ 1599561 w 3070583"/>
                          <a:gd name="connsiteY21" fmla="*/ 783727 h 2935368"/>
                          <a:gd name="connsiteX22" fmla="*/ 1599561 w 3070583"/>
                          <a:gd name="connsiteY22" fmla="*/ 646886 h 2935368"/>
                          <a:gd name="connsiteX23" fmla="*/ 1595963 w 3070583"/>
                          <a:gd name="connsiteY23"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874143 w 3070583"/>
                          <a:gd name="connsiteY13" fmla="*/ 2935358 h 2935368"/>
                          <a:gd name="connsiteX14" fmla="*/ 758381 w 3070583"/>
                          <a:gd name="connsiteY14" fmla="*/ 2822732 h 2935368"/>
                          <a:gd name="connsiteX15" fmla="*/ 750127 w 3070583"/>
                          <a:gd name="connsiteY15" fmla="*/ 2221600 h 2935368"/>
                          <a:gd name="connsiteX16" fmla="*/ 181200 w 3070583"/>
                          <a:gd name="connsiteY16" fmla="*/ 2277320 h 2935368"/>
                          <a:gd name="connsiteX17" fmla="*/ 394351 w 3070583"/>
                          <a:gd name="connsiteY17" fmla="*/ 1541377 h 2935368"/>
                          <a:gd name="connsiteX18" fmla="*/ 742815 w 3070583"/>
                          <a:gd name="connsiteY18" fmla="*/ 1689069 h 2935368"/>
                          <a:gd name="connsiteX19" fmla="*/ 732115 w 3070583"/>
                          <a:gd name="connsiteY19" fmla="*/ 909853 h 2935368"/>
                          <a:gd name="connsiteX20" fmla="*/ 844742 w 3070583"/>
                          <a:gd name="connsiteY20" fmla="*/ 794091 h 2935368"/>
                          <a:gd name="connsiteX21" fmla="*/ 1599561 w 3070583"/>
                          <a:gd name="connsiteY21" fmla="*/ 783727 h 2935368"/>
                          <a:gd name="connsiteX22" fmla="*/ 1599561 w 3070583"/>
                          <a:gd name="connsiteY22" fmla="*/ 646886 h 2935368"/>
                          <a:gd name="connsiteX23" fmla="*/ 1595963 w 3070583"/>
                          <a:gd name="connsiteY23"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874143 w 3070583"/>
                          <a:gd name="connsiteY13" fmla="*/ 2935358 h 2935368"/>
                          <a:gd name="connsiteX14" fmla="*/ 758381 w 3070583"/>
                          <a:gd name="connsiteY14" fmla="*/ 2822732 h 2935368"/>
                          <a:gd name="connsiteX15" fmla="*/ 750127 w 3070583"/>
                          <a:gd name="connsiteY15" fmla="*/ 2221600 h 2935368"/>
                          <a:gd name="connsiteX16" fmla="*/ 181200 w 3070583"/>
                          <a:gd name="connsiteY16" fmla="*/ 2277320 h 2935368"/>
                          <a:gd name="connsiteX17" fmla="*/ 394351 w 3070583"/>
                          <a:gd name="connsiteY17" fmla="*/ 1541377 h 2935368"/>
                          <a:gd name="connsiteX18" fmla="*/ 742815 w 3070583"/>
                          <a:gd name="connsiteY18" fmla="*/ 1689069 h 2935368"/>
                          <a:gd name="connsiteX19" fmla="*/ 732115 w 3070583"/>
                          <a:gd name="connsiteY19" fmla="*/ 909853 h 2935368"/>
                          <a:gd name="connsiteX20" fmla="*/ 844742 w 3070583"/>
                          <a:gd name="connsiteY20" fmla="*/ 794091 h 2935368"/>
                          <a:gd name="connsiteX21" fmla="*/ 1599561 w 3070583"/>
                          <a:gd name="connsiteY21" fmla="*/ 783727 h 2935368"/>
                          <a:gd name="connsiteX22" fmla="*/ 1599561 w 3070583"/>
                          <a:gd name="connsiteY22" fmla="*/ 646886 h 2935368"/>
                          <a:gd name="connsiteX23" fmla="*/ 1595963 w 3070583"/>
                          <a:gd name="connsiteY23"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337793 w 3070583"/>
                          <a:gd name="connsiteY13" fmla="*/ 2711362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95963 w 3070583"/>
                          <a:gd name="connsiteY0" fmla="*/ 644381 h 2935368"/>
                          <a:gd name="connsiteX1" fmla="*/ 2137852 w 3070583"/>
                          <a:gd name="connsiteY1" fmla="*/ 603709 h 2935368"/>
                          <a:gd name="connsiteX2" fmla="*/ 2132430 w 3070583"/>
                          <a:gd name="connsiteY2" fmla="*/ 776410 h 2935368"/>
                          <a:gd name="connsiteX3" fmla="*/ 2998821 w 3070583"/>
                          <a:gd name="connsiteY3" fmla="*/ 773490 h 2935368"/>
                          <a:gd name="connsiteX4" fmla="*/ 3070010 w 3070583"/>
                          <a:gd name="connsiteY4" fmla="*/ 877752 h 2935368"/>
                          <a:gd name="connsiteX5" fmla="*/ 3070583 w 3070583"/>
                          <a:gd name="connsiteY5" fmla="*/ 1509843 h 2935368"/>
                          <a:gd name="connsiteX6" fmla="*/ 2723584 w 3070583"/>
                          <a:gd name="connsiteY6" fmla="*/ 1643816 h 2935368"/>
                          <a:gd name="connsiteX7" fmla="*/ 2664086 w 3070583"/>
                          <a:gd name="connsiteY7" fmla="*/ 2221080 h 2935368"/>
                          <a:gd name="connsiteX8" fmla="*/ 3013970 w 3070583"/>
                          <a:gd name="connsiteY8" fmla="*/ 2723054 h 2935368"/>
                          <a:gd name="connsiteX9" fmla="*/ 2892085 w 3070583"/>
                          <a:gd name="connsiteY9" fmla="*/ 2855464 h 2935368"/>
                          <a:gd name="connsiteX10" fmla="*/ 2078418 w 3070583"/>
                          <a:gd name="connsiteY10" fmla="*/ 2934386 h 2935368"/>
                          <a:gd name="connsiteX11" fmla="*/ 1973046 w 3070583"/>
                          <a:gd name="connsiteY11" fmla="*/ 2744986 h 2935368"/>
                          <a:gd name="connsiteX12" fmla="*/ 1491401 w 3070583"/>
                          <a:gd name="connsiteY12" fmla="*/ 2644211 h 2935368"/>
                          <a:gd name="connsiteX13" fmla="*/ 1483882 w 3070583"/>
                          <a:gd name="connsiteY13" fmla="*/ 2879813 h 2935368"/>
                          <a:gd name="connsiteX14" fmla="*/ 874143 w 3070583"/>
                          <a:gd name="connsiteY14" fmla="*/ 2935358 h 2935368"/>
                          <a:gd name="connsiteX15" fmla="*/ 758381 w 3070583"/>
                          <a:gd name="connsiteY15" fmla="*/ 2822732 h 2935368"/>
                          <a:gd name="connsiteX16" fmla="*/ 750127 w 3070583"/>
                          <a:gd name="connsiteY16" fmla="*/ 2221600 h 2935368"/>
                          <a:gd name="connsiteX17" fmla="*/ 181200 w 3070583"/>
                          <a:gd name="connsiteY17" fmla="*/ 2277320 h 2935368"/>
                          <a:gd name="connsiteX18" fmla="*/ 394351 w 3070583"/>
                          <a:gd name="connsiteY18" fmla="*/ 1541377 h 2935368"/>
                          <a:gd name="connsiteX19" fmla="*/ 742815 w 3070583"/>
                          <a:gd name="connsiteY19" fmla="*/ 1689069 h 2935368"/>
                          <a:gd name="connsiteX20" fmla="*/ 732115 w 3070583"/>
                          <a:gd name="connsiteY20" fmla="*/ 909853 h 2935368"/>
                          <a:gd name="connsiteX21" fmla="*/ 844742 w 3070583"/>
                          <a:gd name="connsiteY21" fmla="*/ 794091 h 2935368"/>
                          <a:gd name="connsiteX22" fmla="*/ 1599561 w 3070583"/>
                          <a:gd name="connsiteY22" fmla="*/ 783727 h 2935368"/>
                          <a:gd name="connsiteX23" fmla="*/ 1599561 w 3070583"/>
                          <a:gd name="connsiteY23" fmla="*/ 646886 h 2935368"/>
                          <a:gd name="connsiteX24" fmla="*/ 1595963 w 3070583"/>
                          <a:gd name="connsiteY24" fmla="*/ 644381 h 2935368"/>
                          <a:gd name="connsiteX0" fmla="*/ 1589005 w 3070583"/>
                          <a:gd name="connsiteY0" fmla="*/ 631734 h 2947120"/>
                          <a:gd name="connsiteX1" fmla="*/ 2137852 w 3070583"/>
                          <a:gd name="connsiteY1" fmla="*/ 615461 h 2947120"/>
                          <a:gd name="connsiteX2" fmla="*/ 2132430 w 3070583"/>
                          <a:gd name="connsiteY2" fmla="*/ 788162 h 2947120"/>
                          <a:gd name="connsiteX3" fmla="*/ 2998821 w 3070583"/>
                          <a:gd name="connsiteY3" fmla="*/ 785242 h 2947120"/>
                          <a:gd name="connsiteX4" fmla="*/ 3070010 w 3070583"/>
                          <a:gd name="connsiteY4" fmla="*/ 889504 h 2947120"/>
                          <a:gd name="connsiteX5" fmla="*/ 3070583 w 3070583"/>
                          <a:gd name="connsiteY5" fmla="*/ 1521595 h 2947120"/>
                          <a:gd name="connsiteX6" fmla="*/ 2723584 w 3070583"/>
                          <a:gd name="connsiteY6" fmla="*/ 1655568 h 2947120"/>
                          <a:gd name="connsiteX7" fmla="*/ 2664086 w 3070583"/>
                          <a:gd name="connsiteY7" fmla="*/ 2232832 h 2947120"/>
                          <a:gd name="connsiteX8" fmla="*/ 3013970 w 3070583"/>
                          <a:gd name="connsiteY8" fmla="*/ 2734806 h 2947120"/>
                          <a:gd name="connsiteX9" fmla="*/ 2892085 w 3070583"/>
                          <a:gd name="connsiteY9" fmla="*/ 2867216 h 2947120"/>
                          <a:gd name="connsiteX10" fmla="*/ 2078418 w 3070583"/>
                          <a:gd name="connsiteY10" fmla="*/ 2946138 h 2947120"/>
                          <a:gd name="connsiteX11" fmla="*/ 1973046 w 3070583"/>
                          <a:gd name="connsiteY11" fmla="*/ 2756738 h 2947120"/>
                          <a:gd name="connsiteX12" fmla="*/ 1491401 w 3070583"/>
                          <a:gd name="connsiteY12" fmla="*/ 2655963 h 2947120"/>
                          <a:gd name="connsiteX13" fmla="*/ 1483882 w 3070583"/>
                          <a:gd name="connsiteY13" fmla="*/ 2891565 h 2947120"/>
                          <a:gd name="connsiteX14" fmla="*/ 874143 w 3070583"/>
                          <a:gd name="connsiteY14" fmla="*/ 2947110 h 2947120"/>
                          <a:gd name="connsiteX15" fmla="*/ 758381 w 3070583"/>
                          <a:gd name="connsiteY15" fmla="*/ 2834484 h 2947120"/>
                          <a:gd name="connsiteX16" fmla="*/ 750127 w 3070583"/>
                          <a:gd name="connsiteY16" fmla="*/ 2233352 h 2947120"/>
                          <a:gd name="connsiteX17" fmla="*/ 181200 w 3070583"/>
                          <a:gd name="connsiteY17" fmla="*/ 2289072 h 2947120"/>
                          <a:gd name="connsiteX18" fmla="*/ 394351 w 3070583"/>
                          <a:gd name="connsiteY18" fmla="*/ 1553129 h 2947120"/>
                          <a:gd name="connsiteX19" fmla="*/ 742815 w 3070583"/>
                          <a:gd name="connsiteY19" fmla="*/ 1700821 h 2947120"/>
                          <a:gd name="connsiteX20" fmla="*/ 732115 w 3070583"/>
                          <a:gd name="connsiteY20" fmla="*/ 921605 h 2947120"/>
                          <a:gd name="connsiteX21" fmla="*/ 844742 w 3070583"/>
                          <a:gd name="connsiteY21" fmla="*/ 805843 h 2947120"/>
                          <a:gd name="connsiteX22" fmla="*/ 1599561 w 3070583"/>
                          <a:gd name="connsiteY22" fmla="*/ 795479 h 2947120"/>
                          <a:gd name="connsiteX23" fmla="*/ 1599561 w 3070583"/>
                          <a:gd name="connsiteY23" fmla="*/ 658638 h 2947120"/>
                          <a:gd name="connsiteX24" fmla="*/ 1589005 w 3070583"/>
                          <a:gd name="connsiteY24" fmla="*/ 631734 h 2947120"/>
                          <a:gd name="connsiteX0" fmla="*/ 1589005 w 3070583"/>
                          <a:gd name="connsiteY0" fmla="*/ 631738 h 2947124"/>
                          <a:gd name="connsiteX1" fmla="*/ 2137852 w 3070583"/>
                          <a:gd name="connsiteY1" fmla="*/ 615465 h 2947124"/>
                          <a:gd name="connsiteX2" fmla="*/ 2132430 w 3070583"/>
                          <a:gd name="connsiteY2" fmla="*/ 788166 h 2947124"/>
                          <a:gd name="connsiteX3" fmla="*/ 2998821 w 3070583"/>
                          <a:gd name="connsiteY3" fmla="*/ 785246 h 2947124"/>
                          <a:gd name="connsiteX4" fmla="*/ 3070010 w 3070583"/>
                          <a:gd name="connsiteY4" fmla="*/ 889508 h 2947124"/>
                          <a:gd name="connsiteX5" fmla="*/ 3070583 w 3070583"/>
                          <a:gd name="connsiteY5" fmla="*/ 1521599 h 2947124"/>
                          <a:gd name="connsiteX6" fmla="*/ 2723584 w 3070583"/>
                          <a:gd name="connsiteY6" fmla="*/ 1655572 h 2947124"/>
                          <a:gd name="connsiteX7" fmla="*/ 2664086 w 3070583"/>
                          <a:gd name="connsiteY7" fmla="*/ 2232836 h 2947124"/>
                          <a:gd name="connsiteX8" fmla="*/ 3013970 w 3070583"/>
                          <a:gd name="connsiteY8" fmla="*/ 2734810 h 2947124"/>
                          <a:gd name="connsiteX9" fmla="*/ 2892085 w 3070583"/>
                          <a:gd name="connsiteY9" fmla="*/ 2867220 h 2947124"/>
                          <a:gd name="connsiteX10" fmla="*/ 2078418 w 3070583"/>
                          <a:gd name="connsiteY10" fmla="*/ 2946142 h 2947124"/>
                          <a:gd name="connsiteX11" fmla="*/ 1973046 w 3070583"/>
                          <a:gd name="connsiteY11" fmla="*/ 2756742 h 2947124"/>
                          <a:gd name="connsiteX12" fmla="*/ 1491401 w 3070583"/>
                          <a:gd name="connsiteY12" fmla="*/ 2655967 h 2947124"/>
                          <a:gd name="connsiteX13" fmla="*/ 1483882 w 3070583"/>
                          <a:gd name="connsiteY13" fmla="*/ 2891569 h 2947124"/>
                          <a:gd name="connsiteX14" fmla="*/ 874143 w 3070583"/>
                          <a:gd name="connsiteY14" fmla="*/ 2947114 h 2947124"/>
                          <a:gd name="connsiteX15" fmla="*/ 758381 w 3070583"/>
                          <a:gd name="connsiteY15" fmla="*/ 2834488 h 2947124"/>
                          <a:gd name="connsiteX16" fmla="*/ 750127 w 3070583"/>
                          <a:gd name="connsiteY16" fmla="*/ 2233356 h 2947124"/>
                          <a:gd name="connsiteX17" fmla="*/ 181200 w 3070583"/>
                          <a:gd name="connsiteY17" fmla="*/ 2289076 h 2947124"/>
                          <a:gd name="connsiteX18" fmla="*/ 394351 w 3070583"/>
                          <a:gd name="connsiteY18" fmla="*/ 1553133 h 2947124"/>
                          <a:gd name="connsiteX19" fmla="*/ 742815 w 3070583"/>
                          <a:gd name="connsiteY19" fmla="*/ 1700825 h 2947124"/>
                          <a:gd name="connsiteX20" fmla="*/ 732115 w 3070583"/>
                          <a:gd name="connsiteY20" fmla="*/ 921609 h 2947124"/>
                          <a:gd name="connsiteX21" fmla="*/ 844742 w 3070583"/>
                          <a:gd name="connsiteY21" fmla="*/ 805847 h 2947124"/>
                          <a:gd name="connsiteX22" fmla="*/ 1599561 w 3070583"/>
                          <a:gd name="connsiteY22" fmla="*/ 795483 h 2947124"/>
                          <a:gd name="connsiteX23" fmla="*/ 1599561 w 3070583"/>
                          <a:gd name="connsiteY23" fmla="*/ 658642 h 2947124"/>
                          <a:gd name="connsiteX24" fmla="*/ 1589005 w 3070583"/>
                          <a:gd name="connsiteY24" fmla="*/ 631738 h 2947124"/>
                          <a:gd name="connsiteX0" fmla="*/ 1589005 w 3070583"/>
                          <a:gd name="connsiteY0" fmla="*/ 631738 h 2947124"/>
                          <a:gd name="connsiteX1" fmla="*/ 2137852 w 3070583"/>
                          <a:gd name="connsiteY1" fmla="*/ 615465 h 2947124"/>
                          <a:gd name="connsiteX2" fmla="*/ 2132430 w 3070583"/>
                          <a:gd name="connsiteY2" fmla="*/ 788166 h 2947124"/>
                          <a:gd name="connsiteX3" fmla="*/ 2998821 w 3070583"/>
                          <a:gd name="connsiteY3" fmla="*/ 785246 h 2947124"/>
                          <a:gd name="connsiteX4" fmla="*/ 3070010 w 3070583"/>
                          <a:gd name="connsiteY4" fmla="*/ 889508 h 2947124"/>
                          <a:gd name="connsiteX5" fmla="*/ 3070583 w 3070583"/>
                          <a:gd name="connsiteY5" fmla="*/ 1521599 h 2947124"/>
                          <a:gd name="connsiteX6" fmla="*/ 2723584 w 3070583"/>
                          <a:gd name="connsiteY6" fmla="*/ 1655572 h 2947124"/>
                          <a:gd name="connsiteX7" fmla="*/ 2664086 w 3070583"/>
                          <a:gd name="connsiteY7" fmla="*/ 2232836 h 2947124"/>
                          <a:gd name="connsiteX8" fmla="*/ 3013970 w 3070583"/>
                          <a:gd name="connsiteY8" fmla="*/ 2734810 h 2947124"/>
                          <a:gd name="connsiteX9" fmla="*/ 2892085 w 3070583"/>
                          <a:gd name="connsiteY9" fmla="*/ 2867220 h 2947124"/>
                          <a:gd name="connsiteX10" fmla="*/ 2078418 w 3070583"/>
                          <a:gd name="connsiteY10" fmla="*/ 2946142 h 2947124"/>
                          <a:gd name="connsiteX11" fmla="*/ 1973046 w 3070583"/>
                          <a:gd name="connsiteY11" fmla="*/ 2756742 h 2947124"/>
                          <a:gd name="connsiteX12" fmla="*/ 1491401 w 3070583"/>
                          <a:gd name="connsiteY12" fmla="*/ 2655967 h 2947124"/>
                          <a:gd name="connsiteX13" fmla="*/ 1483882 w 3070583"/>
                          <a:gd name="connsiteY13" fmla="*/ 2891569 h 2947124"/>
                          <a:gd name="connsiteX14" fmla="*/ 874143 w 3070583"/>
                          <a:gd name="connsiteY14" fmla="*/ 2947114 h 2947124"/>
                          <a:gd name="connsiteX15" fmla="*/ 758381 w 3070583"/>
                          <a:gd name="connsiteY15" fmla="*/ 2834488 h 2947124"/>
                          <a:gd name="connsiteX16" fmla="*/ 750127 w 3070583"/>
                          <a:gd name="connsiteY16" fmla="*/ 2233356 h 2947124"/>
                          <a:gd name="connsiteX17" fmla="*/ 181200 w 3070583"/>
                          <a:gd name="connsiteY17" fmla="*/ 2289076 h 2947124"/>
                          <a:gd name="connsiteX18" fmla="*/ 394351 w 3070583"/>
                          <a:gd name="connsiteY18" fmla="*/ 1553133 h 2947124"/>
                          <a:gd name="connsiteX19" fmla="*/ 742815 w 3070583"/>
                          <a:gd name="connsiteY19" fmla="*/ 1700825 h 2947124"/>
                          <a:gd name="connsiteX20" fmla="*/ 732115 w 3070583"/>
                          <a:gd name="connsiteY20" fmla="*/ 921609 h 2947124"/>
                          <a:gd name="connsiteX21" fmla="*/ 844742 w 3070583"/>
                          <a:gd name="connsiteY21" fmla="*/ 805847 h 2947124"/>
                          <a:gd name="connsiteX22" fmla="*/ 1599561 w 3070583"/>
                          <a:gd name="connsiteY22" fmla="*/ 795483 h 2947124"/>
                          <a:gd name="connsiteX23" fmla="*/ 1589005 w 3070583"/>
                          <a:gd name="connsiteY23" fmla="*/ 631738 h 2947124"/>
                          <a:gd name="connsiteX0" fmla="*/ 1589005 w 3070583"/>
                          <a:gd name="connsiteY0" fmla="*/ 631738 h 2947124"/>
                          <a:gd name="connsiteX1" fmla="*/ 2137852 w 3070583"/>
                          <a:gd name="connsiteY1" fmla="*/ 615465 h 2947124"/>
                          <a:gd name="connsiteX2" fmla="*/ 2132430 w 3070583"/>
                          <a:gd name="connsiteY2" fmla="*/ 788166 h 2947124"/>
                          <a:gd name="connsiteX3" fmla="*/ 2998821 w 3070583"/>
                          <a:gd name="connsiteY3" fmla="*/ 785246 h 2947124"/>
                          <a:gd name="connsiteX4" fmla="*/ 3070010 w 3070583"/>
                          <a:gd name="connsiteY4" fmla="*/ 889508 h 2947124"/>
                          <a:gd name="connsiteX5" fmla="*/ 3070583 w 3070583"/>
                          <a:gd name="connsiteY5" fmla="*/ 1521599 h 2947124"/>
                          <a:gd name="connsiteX6" fmla="*/ 2723584 w 3070583"/>
                          <a:gd name="connsiteY6" fmla="*/ 1655572 h 2947124"/>
                          <a:gd name="connsiteX7" fmla="*/ 2664086 w 3070583"/>
                          <a:gd name="connsiteY7" fmla="*/ 2232836 h 2947124"/>
                          <a:gd name="connsiteX8" fmla="*/ 3013970 w 3070583"/>
                          <a:gd name="connsiteY8" fmla="*/ 2734810 h 2947124"/>
                          <a:gd name="connsiteX9" fmla="*/ 2892085 w 3070583"/>
                          <a:gd name="connsiteY9" fmla="*/ 2867220 h 2947124"/>
                          <a:gd name="connsiteX10" fmla="*/ 2078418 w 3070583"/>
                          <a:gd name="connsiteY10" fmla="*/ 2946142 h 2947124"/>
                          <a:gd name="connsiteX11" fmla="*/ 1973046 w 3070583"/>
                          <a:gd name="connsiteY11" fmla="*/ 2756742 h 2947124"/>
                          <a:gd name="connsiteX12" fmla="*/ 1491401 w 3070583"/>
                          <a:gd name="connsiteY12" fmla="*/ 2655967 h 2947124"/>
                          <a:gd name="connsiteX13" fmla="*/ 1483882 w 3070583"/>
                          <a:gd name="connsiteY13" fmla="*/ 2891569 h 2947124"/>
                          <a:gd name="connsiteX14" fmla="*/ 874143 w 3070583"/>
                          <a:gd name="connsiteY14" fmla="*/ 2947114 h 2947124"/>
                          <a:gd name="connsiteX15" fmla="*/ 758381 w 3070583"/>
                          <a:gd name="connsiteY15" fmla="*/ 2834488 h 2947124"/>
                          <a:gd name="connsiteX16" fmla="*/ 750127 w 3070583"/>
                          <a:gd name="connsiteY16" fmla="*/ 2233356 h 2947124"/>
                          <a:gd name="connsiteX17" fmla="*/ 181200 w 3070583"/>
                          <a:gd name="connsiteY17" fmla="*/ 2289076 h 2947124"/>
                          <a:gd name="connsiteX18" fmla="*/ 394351 w 3070583"/>
                          <a:gd name="connsiteY18" fmla="*/ 1553133 h 2947124"/>
                          <a:gd name="connsiteX19" fmla="*/ 742815 w 3070583"/>
                          <a:gd name="connsiteY19" fmla="*/ 1700825 h 2947124"/>
                          <a:gd name="connsiteX20" fmla="*/ 732115 w 3070583"/>
                          <a:gd name="connsiteY20" fmla="*/ 921609 h 2947124"/>
                          <a:gd name="connsiteX21" fmla="*/ 844742 w 3070583"/>
                          <a:gd name="connsiteY21" fmla="*/ 805847 h 2947124"/>
                          <a:gd name="connsiteX22" fmla="*/ 1599561 w 3070583"/>
                          <a:gd name="connsiteY22" fmla="*/ 795483 h 2947124"/>
                          <a:gd name="connsiteX23" fmla="*/ 1589005 w 3070583"/>
                          <a:gd name="connsiteY23" fmla="*/ 631738 h 2947124"/>
                          <a:gd name="connsiteX0" fmla="*/ 1589005 w 3070583"/>
                          <a:gd name="connsiteY0" fmla="*/ 631738 h 2947124"/>
                          <a:gd name="connsiteX1" fmla="*/ 2137852 w 3070583"/>
                          <a:gd name="connsiteY1" fmla="*/ 615465 h 2947124"/>
                          <a:gd name="connsiteX2" fmla="*/ 2132430 w 3070583"/>
                          <a:gd name="connsiteY2" fmla="*/ 788166 h 2947124"/>
                          <a:gd name="connsiteX3" fmla="*/ 2998821 w 3070583"/>
                          <a:gd name="connsiteY3" fmla="*/ 785246 h 2947124"/>
                          <a:gd name="connsiteX4" fmla="*/ 3070010 w 3070583"/>
                          <a:gd name="connsiteY4" fmla="*/ 889508 h 2947124"/>
                          <a:gd name="connsiteX5" fmla="*/ 3070583 w 3070583"/>
                          <a:gd name="connsiteY5" fmla="*/ 1521599 h 2947124"/>
                          <a:gd name="connsiteX6" fmla="*/ 2723584 w 3070583"/>
                          <a:gd name="connsiteY6" fmla="*/ 1655572 h 2947124"/>
                          <a:gd name="connsiteX7" fmla="*/ 2664086 w 3070583"/>
                          <a:gd name="connsiteY7" fmla="*/ 2232836 h 2947124"/>
                          <a:gd name="connsiteX8" fmla="*/ 3013970 w 3070583"/>
                          <a:gd name="connsiteY8" fmla="*/ 2734810 h 2947124"/>
                          <a:gd name="connsiteX9" fmla="*/ 2892085 w 3070583"/>
                          <a:gd name="connsiteY9" fmla="*/ 2867220 h 2947124"/>
                          <a:gd name="connsiteX10" fmla="*/ 2078418 w 3070583"/>
                          <a:gd name="connsiteY10" fmla="*/ 2946142 h 2947124"/>
                          <a:gd name="connsiteX11" fmla="*/ 1973046 w 3070583"/>
                          <a:gd name="connsiteY11" fmla="*/ 2756742 h 2947124"/>
                          <a:gd name="connsiteX12" fmla="*/ 1491401 w 3070583"/>
                          <a:gd name="connsiteY12" fmla="*/ 2655967 h 2947124"/>
                          <a:gd name="connsiteX13" fmla="*/ 1483882 w 3070583"/>
                          <a:gd name="connsiteY13" fmla="*/ 2891569 h 2947124"/>
                          <a:gd name="connsiteX14" fmla="*/ 874143 w 3070583"/>
                          <a:gd name="connsiteY14" fmla="*/ 2947114 h 2947124"/>
                          <a:gd name="connsiteX15" fmla="*/ 758381 w 3070583"/>
                          <a:gd name="connsiteY15" fmla="*/ 2834488 h 2947124"/>
                          <a:gd name="connsiteX16" fmla="*/ 750127 w 3070583"/>
                          <a:gd name="connsiteY16" fmla="*/ 2233356 h 2947124"/>
                          <a:gd name="connsiteX17" fmla="*/ 181200 w 3070583"/>
                          <a:gd name="connsiteY17" fmla="*/ 2289076 h 2947124"/>
                          <a:gd name="connsiteX18" fmla="*/ 394351 w 3070583"/>
                          <a:gd name="connsiteY18" fmla="*/ 1553133 h 2947124"/>
                          <a:gd name="connsiteX19" fmla="*/ 742815 w 3070583"/>
                          <a:gd name="connsiteY19" fmla="*/ 1700825 h 2947124"/>
                          <a:gd name="connsiteX20" fmla="*/ 732115 w 3070583"/>
                          <a:gd name="connsiteY20" fmla="*/ 921609 h 2947124"/>
                          <a:gd name="connsiteX21" fmla="*/ 844742 w 3070583"/>
                          <a:gd name="connsiteY21" fmla="*/ 805847 h 2947124"/>
                          <a:gd name="connsiteX22" fmla="*/ 1599561 w 3070583"/>
                          <a:gd name="connsiteY22" fmla="*/ 795483 h 2947124"/>
                          <a:gd name="connsiteX23" fmla="*/ 1589005 w 3070583"/>
                          <a:gd name="connsiteY23" fmla="*/ 631738 h 2947124"/>
                          <a:gd name="connsiteX0" fmla="*/ 1589005 w 3070583"/>
                          <a:gd name="connsiteY0" fmla="*/ 625963 h 2941349"/>
                          <a:gd name="connsiteX1" fmla="*/ 2121293 w 3070583"/>
                          <a:gd name="connsiteY1" fmla="*/ 621010 h 2941349"/>
                          <a:gd name="connsiteX2" fmla="*/ 2132430 w 3070583"/>
                          <a:gd name="connsiteY2" fmla="*/ 782391 h 2941349"/>
                          <a:gd name="connsiteX3" fmla="*/ 2998821 w 3070583"/>
                          <a:gd name="connsiteY3" fmla="*/ 779471 h 2941349"/>
                          <a:gd name="connsiteX4" fmla="*/ 3070010 w 3070583"/>
                          <a:gd name="connsiteY4" fmla="*/ 883733 h 2941349"/>
                          <a:gd name="connsiteX5" fmla="*/ 3070583 w 3070583"/>
                          <a:gd name="connsiteY5" fmla="*/ 1515824 h 2941349"/>
                          <a:gd name="connsiteX6" fmla="*/ 2723584 w 3070583"/>
                          <a:gd name="connsiteY6" fmla="*/ 1649797 h 2941349"/>
                          <a:gd name="connsiteX7" fmla="*/ 2664086 w 3070583"/>
                          <a:gd name="connsiteY7" fmla="*/ 2227061 h 2941349"/>
                          <a:gd name="connsiteX8" fmla="*/ 3013970 w 3070583"/>
                          <a:gd name="connsiteY8" fmla="*/ 2729035 h 2941349"/>
                          <a:gd name="connsiteX9" fmla="*/ 2892085 w 3070583"/>
                          <a:gd name="connsiteY9" fmla="*/ 2861445 h 2941349"/>
                          <a:gd name="connsiteX10" fmla="*/ 2078418 w 3070583"/>
                          <a:gd name="connsiteY10" fmla="*/ 2940367 h 2941349"/>
                          <a:gd name="connsiteX11" fmla="*/ 1973046 w 3070583"/>
                          <a:gd name="connsiteY11" fmla="*/ 2750967 h 2941349"/>
                          <a:gd name="connsiteX12" fmla="*/ 1491401 w 3070583"/>
                          <a:gd name="connsiteY12" fmla="*/ 2650192 h 2941349"/>
                          <a:gd name="connsiteX13" fmla="*/ 1483882 w 3070583"/>
                          <a:gd name="connsiteY13" fmla="*/ 2885794 h 2941349"/>
                          <a:gd name="connsiteX14" fmla="*/ 874143 w 3070583"/>
                          <a:gd name="connsiteY14" fmla="*/ 2941339 h 2941349"/>
                          <a:gd name="connsiteX15" fmla="*/ 758381 w 3070583"/>
                          <a:gd name="connsiteY15" fmla="*/ 2828713 h 2941349"/>
                          <a:gd name="connsiteX16" fmla="*/ 750127 w 3070583"/>
                          <a:gd name="connsiteY16" fmla="*/ 2227581 h 2941349"/>
                          <a:gd name="connsiteX17" fmla="*/ 181200 w 3070583"/>
                          <a:gd name="connsiteY17" fmla="*/ 2283301 h 2941349"/>
                          <a:gd name="connsiteX18" fmla="*/ 394351 w 3070583"/>
                          <a:gd name="connsiteY18" fmla="*/ 1547358 h 2941349"/>
                          <a:gd name="connsiteX19" fmla="*/ 742815 w 3070583"/>
                          <a:gd name="connsiteY19" fmla="*/ 1695050 h 2941349"/>
                          <a:gd name="connsiteX20" fmla="*/ 732115 w 3070583"/>
                          <a:gd name="connsiteY20" fmla="*/ 915834 h 2941349"/>
                          <a:gd name="connsiteX21" fmla="*/ 844742 w 3070583"/>
                          <a:gd name="connsiteY21" fmla="*/ 800072 h 2941349"/>
                          <a:gd name="connsiteX22" fmla="*/ 1599561 w 3070583"/>
                          <a:gd name="connsiteY22" fmla="*/ 789708 h 2941349"/>
                          <a:gd name="connsiteX23" fmla="*/ 1589005 w 3070583"/>
                          <a:gd name="connsiteY23" fmla="*/ 625963 h 2941349"/>
                          <a:gd name="connsiteX0" fmla="*/ 1589007 w 3070583"/>
                          <a:gd name="connsiteY0" fmla="*/ 625961 h 2941349"/>
                          <a:gd name="connsiteX1" fmla="*/ 2121293 w 3070583"/>
                          <a:gd name="connsiteY1" fmla="*/ 621010 h 2941349"/>
                          <a:gd name="connsiteX2" fmla="*/ 2132430 w 3070583"/>
                          <a:gd name="connsiteY2" fmla="*/ 782391 h 2941349"/>
                          <a:gd name="connsiteX3" fmla="*/ 2998821 w 3070583"/>
                          <a:gd name="connsiteY3" fmla="*/ 779471 h 2941349"/>
                          <a:gd name="connsiteX4" fmla="*/ 3070010 w 3070583"/>
                          <a:gd name="connsiteY4" fmla="*/ 883733 h 2941349"/>
                          <a:gd name="connsiteX5" fmla="*/ 3070583 w 3070583"/>
                          <a:gd name="connsiteY5" fmla="*/ 1515824 h 2941349"/>
                          <a:gd name="connsiteX6" fmla="*/ 2723584 w 3070583"/>
                          <a:gd name="connsiteY6" fmla="*/ 1649797 h 2941349"/>
                          <a:gd name="connsiteX7" fmla="*/ 2664086 w 3070583"/>
                          <a:gd name="connsiteY7" fmla="*/ 2227061 h 2941349"/>
                          <a:gd name="connsiteX8" fmla="*/ 3013970 w 3070583"/>
                          <a:gd name="connsiteY8" fmla="*/ 2729035 h 2941349"/>
                          <a:gd name="connsiteX9" fmla="*/ 2892085 w 3070583"/>
                          <a:gd name="connsiteY9" fmla="*/ 2861445 h 2941349"/>
                          <a:gd name="connsiteX10" fmla="*/ 2078418 w 3070583"/>
                          <a:gd name="connsiteY10" fmla="*/ 2940367 h 2941349"/>
                          <a:gd name="connsiteX11" fmla="*/ 1973046 w 3070583"/>
                          <a:gd name="connsiteY11" fmla="*/ 2750967 h 2941349"/>
                          <a:gd name="connsiteX12" fmla="*/ 1491401 w 3070583"/>
                          <a:gd name="connsiteY12" fmla="*/ 2650192 h 2941349"/>
                          <a:gd name="connsiteX13" fmla="*/ 1483882 w 3070583"/>
                          <a:gd name="connsiteY13" fmla="*/ 2885794 h 2941349"/>
                          <a:gd name="connsiteX14" fmla="*/ 874143 w 3070583"/>
                          <a:gd name="connsiteY14" fmla="*/ 2941339 h 2941349"/>
                          <a:gd name="connsiteX15" fmla="*/ 758381 w 3070583"/>
                          <a:gd name="connsiteY15" fmla="*/ 2828713 h 2941349"/>
                          <a:gd name="connsiteX16" fmla="*/ 750127 w 3070583"/>
                          <a:gd name="connsiteY16" fmla="*/ 2227581 h 2941349"/>
                          <a:gd name="connsiteX17" fmla="*/ 181200 w 3070583"/>
                          <a:gd name="connsiteY17" fmla="*/ 2283301 h 2941349"/>
                          <a:gd name="connsiteX18" fmla="*/ 394351 w 3070583"/>
                          <a:gd name="connsiteY18" fmla="*/ 1547358 h 2941349"/>
                          <a:gd name="connsiteX19" fmla="*/ 742815 w 3070583"/>
                          <a:gd name="connsiteY19" fmla="*/ 1695050 h 2941349"/>
                          <a:gd name="connsiteX20" fmla="*/ 732115 w 3070583"/>
                          <a:gd name="connsiteY20" fmla="*/ 915834 h 2941349"/>
                          <a:gd name="connsiteX21" fmla="*/ 844742 w 3070583"/>
                          <a:gd name="connsiteY21" fmla="*/ 800072 h 2941349"/>
                          <a:gd name="connsiteX22" fmla="*/ 1599561 w 3070583"/>
                          <a:gd name="connsiteY22" fmla="*/ 789708 h 2941349"/>
                          <a:gd name="connsiteX23" fmla="*/ 1589007 w 3070583"/>
                          <a:gd name="connsiteY23" fmla="*/ 625961 h 2941349"/>
                          <a:gd name="connsiteX0" fmla="*/ 1589007 w 3070583"/>
                          <a:gd name="connsiteY0" fmla="*/ 636663 h 2952051"/>
                          <a:gd name="connsiteX1" fmla="*/ 2121293 w 3070583"/>
                          <a:gd name="connsiteY1" fmla="*/ 631712 h 2952051"/>
                          <a:gd name="connsiteX2" fmla="*/ 2132430 w 3070583"/>
                          <a:gd name="connsiteY2" fmla="*/ 793093 h 2952051"/>
                          <a:gd name="connsiteX3" fmla="*/ 2998821 w 3070583"/>
                          <a:gd name="connsiteY3" fmla="*/ 790173 h 2952051"/>
                          <a:gd name="connsiteX4" fmla="*/ 3070010 w 3070583"/>
                          <a:gd name="connsiteY4" fmla="*/ 894435 h 2952051"/>
                          <a:gd name="connsiteX5" fmla="*/ 3070583 w 3070583"/>
                          <a:gd name="connsiteY5" fmla="*/ 1526526 h 2952051"/>
                          <a:gd name="connsiteX6" fmla="*/ 2723584 w 3070583"/>
                          <a:gd name="connsiteY6" fmla="*/ 1660499 h 2952051"/>
                          <a:gd name="connsiteX7" fmla="*/ 2664086 w 3070583"/>
                          <a:gd name="connsiteY7" fmla="*/ 2237763 h 2952051"/>
                          <a:gd name="connsiteX8" fmla="*/ 3013970 w 3070583"/>
                          <a:gd name="connsiteY8" fmla="*/ 2739737 h 2952051"/>
                          <a:gd name="connsiteX9" fmla="*/ 2892085 w 3070583"/>
                          <a:gd name="connsiteY9" fmla="*/ 2872147 h 2952051"/>
                          <a:gd name="connsiteX10" fmla="*/ 2078418 w 3070583"/>
                          <a:gd name="connsiteY10" fmla="*/ 2951069 h 2952051"/>
                          <a:gd name="connsiteX11" fmla="*/ 1973046 w 3070583"/>
                          <a:gd name="connsiteY11" fmla="*/ 2761669 h 2952051"/>
                          <a:gd name="connsiteX12" fmla="*/ 1491401 w 3070583"/>
                          <a:gd name="connsiteY12" fmla="*/ 2660894 h 2952051"/>
                          <a:gd name="connsiteX13" fmla="*/ 1483882 w 3070583"/>
                          <a:gd name="connsiteY13" fmla="*/ 2896496 h 2952051"/>
                          <a:gd name="connsiteX14" fmla="*/ 874143 w 3070583"/>
                          <a:gd name="connsiteY14" fmla="*/ 2952041 h 2952051"/>
                          <a:gd name="connsiteX15" fmla="*/ 758381 w 3070583"/>
                          <a:gd name="connsiteY15" fmla="*/ 2839415 h 2952051"/>
                          <a:gd name="connsiteX16" fmla="*/ 750127 w 3070583"/>
                          <a:gd name="connsiteY16" fmla="*/ 2238283 h 2952051"/>
                          <a:gd name="connsiteX17" fmla="*/ 181200 w 3070583"/>
                          <a:gd name="connsiteY17" fmla="*/ 2294003 h 2952051"/>
                          <a:gd name="connsiteX18" fmla="*/ 394351 w 3070583"/>
                          <a:gd name="connsiteY18" fmla="*/ 1558060 h 2952051"/>
                          <a:gd name="connsiteX19" fmla="*/ 742815 w 3070583"/>
                          <a:gd name="connsiteY19" fmla="*/ 1705752 h 2952051"/>
                          <a:gd name="connsiteX20" fmla="*/ 732115 w 3070583"/>
                          <a:gd name="connsiteY20" fmla="*/ 926536 h 2952051"/>
                          <a:gd name="connsiteX21" fmla="*/ 844742 w 3070583"/>
                          <a:gd name="connsiteY21" fmla="*/ 810774 h 2952051"/>
                          <a:gd name="connsiteX22" fmla="*/ 1599561 w 3070583"/>
                          <a:gd name="connsiteY22" fmla="*/ 800410 h 2952051"/>
                          <a:gd name="connsiteX23" fmla="*/ 1589007 w 3070583"/>
                          <a:gd name="connsiteY23" fmla="*/ 636663 h 2952051"/>
                          <a:gd name="connsiteX0" fmla="*/ 1589007 w 3070583"/>
                          <a:gd name="connsiteY0" fmla="*/ 643526 h 2958914"/>
                          <a:gd name="connsiteX1" fmla="*/ 2121293 w 3070583"/>
                          <a:gd name="connsiteY1" fmla="*/ 638575 h 2958914"/>
                          <a:gd name="connsiteX2" fmla="*/ 2132430 w 3070583"/>
                          <a:gd name="connsiteY2" fmla="*/ 799956 h 2958914"/>
                          <a:gd name="connsiteX3" fmla="*/ 2998821 w 3070583"/>
                          <a:gd name="connsiteY3" fmla="*/ 797036 h 2958914"/>
                          <a:gd name="connsiteX4" fmla="*/ 3070010 w 3070583"/>
                          <a:gd name="connsiteY4" fmla="*/ 901298 h 2958914"/>
                          <a:gd name="connsiteX5" fmla="*/ 3070583 w 3070583"/>
                          <a:gd name="connsiteY5" fmla="*/ 1533389 h 2958914"/>
                          <a:gd name="connsiteX6" fmla="*/ 2723584 w 3070583"/>
                          <a:gd name="connsiteY6" fmla="*/ 1667362 h 2958914"/>
                          <a:gd name="connsiteX7" fmla="*/ 2664086 w 3070583"/>
                          <a:gd name="connsiteY7" fmla="*/ 2244626 h 2958914"/>
                          <a:gd name="connsiteX8" fmla="*/ 3013970 w 3070583"/>
                          <a:gd name="connsiteY8" fmla="*/ 2746600 h 2958914"/>
                          <a:gd name="connsiteX9" fmla="*/ 2892085 w 3070583"/>
                          <a:gd name="connsiteY9" fmla="*/ 2879010 h 2958914"/>
                          <a:gd name="connsiteX10" fmla="*/ 2078418 w 3070583"/>
                          <a:gd name="connsiteY10" fmla="*/ 2957932 h 2958914"/>
                          <a:gd name="connsiteX11" fmla="*/ 1973046 w 3070583"/>
                          <a:gd name="connsiteY11" fmla="*/ 2768532 h 2958914"/>
                          <a:gd name="connsiteX12" fmla="*/ 1491401 w 3070583"/>
                          <a:gd name="connsiteY12" fmla="*/ 2667757 h 2958914"/>
                          <a:gd name="connsiteX13" fmla="*/ 1483882 w 3070583"/>
                          <a:gd name="connsiteY13" fmla="*/ 2903359 h 2958914"/>
                          <a:gd name="connsiteX14" fmla="*/ 874143 w 3070583"/>
                          <a:gd name="connsiteY14" fmla="*/ 2958904 h 2958914"/>
                          <a:gd name="connsiteX15" fmla="*/ 758381 w 3070583"/>
                          <a:gd name="connsiteY15" fmla="*/ 2846278 h 2958914"/>
                          <a:gd name="connsiteX16" fmla="*/ 750127 w 3070583"/>
                          <a:gd name="connsiteY16" fmla="*/ 2245146 h 2958914"/>
                          <a:gd name="connsiteX17" fmla="*/ 181200 w 3070583"/>
                          <a:gd name="connsiteY17" fmla="*/ 2300866 h 2958914"/>
                          <a:gd name="connsiteX18" fmla="*/ 394351 w 3070583"/>
                          <a:gd name="connsiteY18" fmla="*/ 1564923 h 2958914"/>
                          <a:gd name="connsiteX19" fmla="*/ 742815 w 3070583"/>
                          <a:gd name="connsiteY19" fmla="*/ 1712615 h 2958914"/>
                          <a:gd name="connsiteX20" fmla="*/ 732115 w 3070583"/>
                          <a:gd name="connsiteY20" fmla="*/ 933399 h 2958914"/>
                          <a:gd name="connsiteX21" fmla="*/ 844742 w 3070583"/>
                          <a:gd name="connsiteY21" fmla="*/ 817637 h 2958914"/>
                          <a:gd name="connsiteX22" fmla="*/ 1599561 w 3070583"/>
                          <a:gd name="connsiteY22" fmla="*/ 807273 h 2958914"/>
                          <a:gd name="connsiteX23" fmla="*/ 1589007 w 3070583"/>
                          <a:gd name="connsiteY23" fmla="*/ 643526 h 2958914"/>
                          <a:gd name="connsiteX0" fmla="*/ 1589007 w 3070583"/>
                          <a:gd name="connsiteY0" fmla="*/ 643526 h 2958914"/>
                          <a:gd name="connsiteX1" fmla="*/ 2121293 w 3070583"/>
                          <a:gd name="connsiteY1" fmla="*/ 638575 h 2958914"/>
                          <a:gd name="connsiteX2" fmla="*/ 2132430 w 3070583"/>
                          <a:gd name="connsiteY2" fmla="*/ 799956 h 2958914"/>
                          <a:gd name="connsiteX3" fmla="*/ 2998821 w 3070583"/>
                          <a:gd name="connsiteY3" fmla="*/ 797036 h 2958914"/>
                          <a:gd name="connsiteX4" fmla="*/ 3070010 w 3070583"/>
                          <a:gd name="connsiteY4" fmla="*/ 901298 h 2958914"/>
                          <a:gd name="connsiteX5" fmla="*/ 3070583 w 3070583"/>
                          <a:gd name="connsiteY5" fmla="*/ 1533389 h 2958914"/>
                          <a:gd name="connsiteX6" fmla="*/ 2723584 w 3070583"/>
                          <a:gd name="connsiteY6" fmla="*/ 1667362 h 2958914"/>
                          <a:gd name="connsiteX7" fmla="*/ 2664086 w 3070583"/>
                          <a:gd name="connsiteY7" fmla="*/ 2244626 h 2958914"/>
                          <a:gd name="connsiteX8" fmla="*/ 3013970 w 3070583"/>
                          <a:gd name="connsiteY8" fmla="*/ 2746600 h 2958914"/>
                          <a:gd name="connsiteX9" fmla="*/ 2892085 w 3070583"/>
                          <a:gd name="connsiteY9" fmla="*/ 2879010 h 2958914"/>
                          <a:gd name="connsiteX10" fmla="*/ 2078418 w 3070583"/>
                          <a:gd name="connsiteY10" fmla="*/ 2957932 h 2958914"/>
                          <a:gd name="connsiteX11" fmla="*/ 1973046 w 3070583"/>
                          <a:gd name="connsiteY11" fmla="*/ 2768532 h 2958914"/>
                          <a:gd name="connsiteX12" fmla="*/ 1491401 w 3070583"/>
                          <a:gd name="connsiteY12" fmla="*/ 2667757 h 2958914"/>
                          <a:gd name="connsiteX13" fmla="*/ 1483882 w 3070583"/>
                          <a:gd name="connsiteY13" fmla="*/ 2903359 h 2958914"/>
                          <a:gd name="connsiteX14" fmla="*/ 874143 w 3070583"/>
                          <a:gd name="connsiteY14" fmla="*/ 2958904 h 2958914"/>
                          <a:gd name="connsiteX15" fmla="*/ 758381 w 3070583"/>
                          <a:gd name="connsiteY15" fmla="*/ 2846278 h 2958914"/>
                          <a:gd name="connsiteX16" fmla="*/ 750127 w 3070583"/>
                          <a:gd name="connsiteY16" fmla="*/ 2245146 h 2958914"/>
                          <a:gd name="connsiteX17" fmla="*/ 181200 w 3070583"/>
                          <a:gd name="connsiteY17" fmla="*/ 2300866 h 2958914"/>
                          <a:gd name="connsiteX18" fmla="*/ 394351 w 3070583"/>
                          <a:gd name="connsiteY18" fmla="*/ 1564923 h 2958914"/>
                          <a:gd name="connsiteX19" fmla="*/ 742815 w 3070583"/>
                          <a:gd name="connsiteY19" fmla="*/ 1712615 h 2958914"/>
                          <a:gd name="connsiteX20" fmla="*/ 732115 w 3070583"/>
                          <a:gd name="connsiteY20" fmla="*/ 933399 h 2958914"/>
                          <a:gd name="connsiteX21" fmla="*/ 844742 w 3070583"/>
                          <a:gd name="connsiteY21" fmla="*/ 817637 h 2958914"/>
                          <a:gd name="connsiteX22" fmla="*/ 1599561 w 3070583"/>
                          <a:gd name="connsiteY22" fmla="*/ 807273 h 2958914"/>
                          <a:gd name="connsiteX23" fmla="*/ 1589007 w 3070583"/>
                          <a:gd name="connsiteY23" fmla="*/ 643526 h 2958914"/>
                          <a:gd name="connsiteX0" fmla="*/ 1589007 w 3070583"/>
                          <a:gd name="connsiteY0" fmla="*/ 643526 h 2958914"/>
                          <a:gd name="connsiteX1" fmla="*/ 2121293 w 3070583"/>
                          <a:gd name="connsiteY1" fmla="*/ 638575 h 2958914"/>
                          <a:gd name="connsiteX2" fmla="*/ 2132430 w 3070583"/>
                          <a:gd name="connsiteY2" fmla="*/ 799956 h 2958914"/>
                          <a:gd name="connsiteX3" fmla="*/ 2998821 w 3070583"/>
                          <a:gd name="connsiteY3" fmla="*/ 797036 h 2958914"/>
                          <a:gd name="connsiteX4" fmla="*/ 3070010 w 3070583"/>
                          <a:gd name="connsiteY4" fmla="*/ 901298 h 2958914"/>
                          <a:gd name="connsiteX5" fmla="*/ 3070583 w 3070583"/>
                          <a:gd name="connsiteY5" fmla="*/ 1533389 h 2958914"/>
                          <a:gd name="connsiteX6" fmla="*/ 2723584 w 3070583"/>
                          <a:gd name="connsiteY6" fmla="*/ 1667362 h 2958914"/>
                          <a:gd name="connsiteX7" fmla="*/ 2664086 w 3070583"/>
                          <a:gd name="connsiteY7" fmla="*/ 2244626 h 2958914"/>
                          <a:gd name="connsiteX8" fmla="*/ 3013970 w 3070583"/>
                          <a:gd name="connsiteY8" fmla="*/ 2746600 h 2958914"/>
                          <a:gd name="connsiteX9" fmla="*/ 2892085 w 3070583"/>
                          <a:gd name="connsiteY9" fmla="*/ 2879010 h 2958914"/>
                          <a:gd name="connsiteX10" fmla="*/ 2078418 w 3070583"/>
                          <a:gd name="connsiteY10" fmla="*/ 2957932 h 2958914"/>
                          <a:gd name="connsiteX11" fmla="*/ 1973046 w 3070583"/>
                          <a:gd name="connsiteY11" fmla="*/ 2768532 h 2958914"/>
                          <a:gd name="connsiteX12" fmla="*/ 1491401 w 3070583"/>
                          <a:gd name="connsiteY12" fmla="*/ 2667757 h 2958914"/>
                          <a:gd name="connsiteX13" fmla="*/ 1483882 w 3070583"/>
                          <a:gd name="connsiteY13" fmla="*/ 2903359 h 2958914"/>
                          <a:gd name="connsiteX14" fmla="*/ 874143 w 3070583"/>
                          <a:gd name="connsiteY14" fmla="*/ 2958904 h 2958914"/>
                          <a:gd name="connsiteX15" fmla="*/ 758381 w 3070583"/>
                          <a:gd name="connsiteY15" fmla="*/ 2846278 h 2958914"/>
                          <a:gd name="connsiteX16" fmla="*/ 750127 w 3070583"/>
                          <a:gd name="connsiteY16" fmla="*/ 2245146 h 2958914"/>
                          <a:gd name="connsiteX17" fmla="*/ 181200 w 3070583"/>
                          <a:gd name="connsiteY17" fmla="*/ 2300866 h 2958914"/>
                          <a:gd name="connsiteX18" fmla="*/ 394351 w 3070583"/>
                          <a:gd name="connsiteY18" fmla="*/ 1564923 h 2958914"/>
                          <a:gd name="connsiteX19" fmla="*/ 742815 w 3070583"/>
                          <a:gd name="connsiteY19" fmla="*/ 1712615 h 2958914"/>
                          <a:gd name="connsiteX20" fmla="*/ 732115 w 3070583"/>
                          <a:gd name="connsiteY20" fmla="*/ 933399 h 2958914"/>
                          <a:gd name="connsiteX21" fmla="*/ 844742 w 3070583"/>
                          <a:gd name="connsiteY21" fmla="*/ 817637 h 2958914"/>
                          <a:gd name="connsiteX22" fmla="*/ 1599561 w 3070583"/>
                          <a:gd name="connsiteY22" fmla="*/ 807273 h 2958914"/>
                          <a:gd name="connsiteX23" fmla="*/ 1589007 w 3070583"/>
                          <a:gd name="connsiteY23" fmla="*/ 643526 h 2958914"/>
                          <a:gd name="connsiteX0" fmla="*/ 1589007 w 3070583"/>
                          <a:gd name="connsiteY0" fmla="*/ 643526 h 2958914"/>
                          <a:gd name="connsiteX1" fmla="*/ 2121293 w 3070583"/>
                          <a:gd name="connsiteY1" fmla="*/ 638575 h 2958914"/>
                          <a:gd name="connsiteX2" fmla="*/ 2132430 w 3070583"/>
                          <a:gd name="connsiteY2" fmla="*/ 799956 h 2958914"/>
                          <a:gd name="connsiteX3" fmla="*/ 2998821 w 3070583"/>
                          <a:gd name="connsiteY3" fmla="*/ 797036 h 2958914"/>
                          <a:gd name="connsiteX4" fmla="*/ 3070010 w 3070583"/>
                          <a:gd name="connsiteY4" fmla="*/ 901298 h 2958914"/>
                          <a:gd name="connsiteX5" fmla="*/ 3070583 w 3070583"/>
                          <a:gd name="connsiteY5" fmla="*/ 1533389 h 2958914"/>
                          <a:gd name="connsiteX6" fmla="*/ 2723584 w 3070583"/>
                          <a:gd name="connsiteY6" fmla="*/ 1667362 h 2958914"/>
                          <a:gd name="connsiteX7" fmla="*/ 2664086 w 3070583"/>
                          <a:gd name="connsiteY7" fmla="*/ 2244626 h 2958914"/>
                          <a:gd name="connsiteX8" fmla="*/ 3013970 w 3070583"/>
                          <a:gd name="connsiteY8" fmla="*/ 2746600 h 2958914"/>
                          <a:gd name="connsiteX9" fmla="*/ 2892085 w 3070583"/>
                          <a:gd name="connsiteY9" fmla="*/ 2879010 h 2958914"/>
                          <a:gd name="connsiteX10" fmla="*/ 2078418 w 3070583"/>
                          <a:gd name="connsiteY10" fmla="*/ 2957932 h 2958914"/>
                          <a:gd name="connsiteX11" fmla="*/ 1973046 w 3070583"/>
                          <a:gd name="connsiteY11" fmla="*/ 2768532 h 2958914"/>
                          <a:gd name="connsiteX12" fmla="*/ 1491401 w 3070583"/>
                          <a:gd name="connsiteY12" fmla="*/ 2667757 h 2958914"/>
                          <a:gd name="connsiteX13" fmla="*/ 1483882 w 3070583"/>
                          <a:gd name="connsiteY13" fmla="*/ 2903359 h 2958914"/>
                          <a:gd name="connsiteX14" fmla="*/ 874143 w 3070583"/>
                          <a:gd name="connsiteY14" fmla="*/ 2958904 h 2958914"/>
                          <a:gd name="connsiteX15" fmla="*/ 758381 w 3070583"/>
                          <a:gd name="connsiteY15" fmla="*/ 2846278 h 2958914"/>
                          <a:gd name="connsiteX16" fmla="*/ 750127 w 3070583"/>
                          <a:gd name="connsiteY16" fmla="*/ 2245146 h 2958914"/>
                          <a:gd name="connsiteX17" fmla="*/ 181200 w 3070583"/>
                          <a:gd name="connsiteY17" fmla="*/ 2300866 h 2958914"/>
                          <a:gd name="connsiteX18" fmla="*/ 394351 w 3070583"/>
                          <a:gd name="connsiteY18" fmla="*/ 1564923 h 2958914"/>
                          <a:gd name="connsiteX19" fmla="*/ 742815 w 3070583"/>
                          <a:gd name="connsiteY19" fmla="*/ 1712615 h 2958914"/>
                          <a:gd name="connsiteX20" fmla="*/ 732115 w 3070583"/>
                          <a:gd name="connsiteY20" fmla="*/ 933399 h 2958914"/>
                          <a:gd name="connsiteX21" fmla="*/ 844742 w 3070583"/>
                          <a:gd name="connsiteY21" fmla="*/ 817637 h 2958914"/>
                          <a:gd name="connsiteX22" fmla="*/ 1599561 w 3070583"/>
                          <a:gd name="connsiteY22" fmla="*/ 807273 h 2958914"/>
                          <a:gd name="connsiteX23" fmla="*/ 1589007 w 3070583"/>
                          <a:gd name="connsiteY23" fmla="*/ 643526 h 2958914"/>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723584 w 3070583"/>
                          <a:gd name="connsiteY6" fmla="*/ 1674128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723584 w 3070583"/>
                          <a:gd name="connsiteY6" fmla="*/ 1674128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723584 w 3070583"/>
                          <a:gd name="connsiteY6" fmla="*/ 1674128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723584 w 3070583"/>
                          <a:gd name="connsiteY6" fmla="*/ 1674128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723584 w 3070583"/>
                          <a:gd name="connsiteY6" fmla="*/ 1674128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723584 w 3070583"/>
                          <a:gd name="connsiteY6" fmla="*/ 1674128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723584 w 3070583"/>
                          <a:gd name="connsiteY6" fmla="*/ 1674128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764550 w 3070583"/>
                          <a:gd name="connsiteY6" fmla="*/ 1696914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764550 w 3070583"/>
                          <a:gd name="connsiteY6" fmla="*/ 1696914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665528 w 3070583"/>
                          <a:gd name="connsiteY6" fmla="*/ 1682067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696829 w 3070583"/>
                          <a:gd name="connsiteY6" fmla="*/ 1686067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696829 w 3070583"/>
                          <a:gd name="connsiteY6" fmla="*/ 1686067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696829 w 3070583"/>
                          <a:gd name="connsiteY6" fmla="*/ 1686067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696829 w 3070583"/>
                          <a:gd name="connsiteY6" fmla="*/ 1686067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83037 w 3070583"/>
                          <a:gd name="connsiteY0" fmla="*/ 636914 h 2965680"/>
                          <a:gd name="connsiteX1" fmla="*/ 2121293 w 3070583"/>
                          <a:gd name="connsiteY1" fmla="*/ 645341 h 2965680"/>
                          <a:gd name="connsiteX2" fmla="*/ 2132430 w 3070583"/>
                          <a:gd name="connsiteY2" fmla="*/ 806722 h 2965680"/>
                          <a:gd name="connsiteX3" fmla="*/ 2998821 w 3070583"/>
                          <a:gd name="connsiteY3" fmla="*/ 803802 h 2965680"/>
                          <a:gd name="connsiteX4" fmla="*/ 3070010 w 3070583"/>
                          <a:gd name="connsiteY4" fmla="*/ 908064 h 2965680"/>
                          <a:gd name="connsiteX5" fmla="*/ 3070583 w 3070583"/>
                          <a:gd name="connsiteY5" fmla="*/ 1540155 h 2965680"/>
                          <a:gd name="connsiteX6" fmla="*/ 2696829 w 3070583"/>
                          <a:gd name="connsiteY6" fmla="*/ 1686067 h 2965680"/>
                          <a:gd name="connsiteX7" fmla="*/ 2664086 w 3070583"/>
                          <a:gd name="connsiteY7" fmla="*/ 2251392 h 2965680"/>
                          <a:gd name="connsiteX8" fmla="*/ 3013970 w 3070583"/>
                          <a:gd name="connsiteY8" fmla="*/ 2753366 h 2965680"/>
                          <a:gd name="connsiteX9" fmla="*/ 2892085 w 3070583"/>
                          <a:gd name="connsiteY9" fmla="*/ 2885776 h 2965680"/>
                          <a:gd name="connsiteX10" fmla="*/ 2078418 w 3070583"/>
                          <a:gd name="connsiteY10" fmla="*/ 2964698 h 2965680"/>
                          <a:gd name="connsiteX11" fmla="*/ 1973046 w 3070583"/>
                          <a:gd name="connsiteY11" fmla="*/ 2775298 h 2965680"/>
                          <a:gd name="connsiteX12" fmla="*/ 1491401 w 3070583"/>
                          <a:gd name="connsiteY12" fmla="*/ 2674523 h 2965680"/>
                          <a:gd name="connsiteX13" fmla="*/ 1483882 w 3070583"/>
                          <a:gd name="connsiteY13" fmla="*/ 2910125 h 2965680"/>
                          <a:gd name="connsiteX14" fmla="*/ 874143 w 3070583"/>
                          <a:gd name="connsiteY14" fmla="*/ 2965670 h 2965680"/>
                          <a:gd name="connsiteX15" fmla="*/ 758381 w 3070583"/>
                          <a:gd name="connsiteY15" fmla="*/ 2853044 h 2965680"/>
                          <a:gd name="connsiteX16" fmla="*/ 750127 w 3070583"/>
                          <a:gd name="connsiteY16" fmla="*/ 2251912 h 2965680"/>
                          <a:gd name="connsiteX17" fmla="*/ 181200 w 3070583"/>
                          <a:gd name="connsiteY17" fmla="*/ 2307632 h 2965680"/>
                          <a:gd name="connsiteX18" fmla="*/ 394351 w 3070583"/>
                          <a:gd name="connsiteY18" fmla="*/ 1571689 h 2965680"/>
                          <a:gd name="connsiteX19" fmla="*/ 742815 w 3070583"/>
                          <a:gd name="connsiteY19" fmla="*/ 1719381 h 2965680"/>
                          <a:gd name="connsiteX20" fmla="*/ 732115 w 3070583"/>
                          <a:gd name="connsiteY20" fmla="*/ 940165 h 2965680"/>
                          <a:gd name="connsiteX21" fmla="*/ 844742 w 3070583"/>
                          <a:gd name="connsiteY21" fmla="*/ 824403 h 2965680"/>
                          <a:gd name="connsiteX22" fmla="*/ 1599561 w 3070583"/>
                          <a:gd name="connsiteY22" fmla="*/ 814039 h 2965680"/>
                          <a:gd name="connsiteX23" fmla="*/ 1583037 w 3070583"/>
                          <a:gd name="connsiteY23" fmla="*/ 636914 h 2965680"/>
                          <a:gd name="connsiteX0" fmla="*/ 1595172 w 3082718"/>
                          <a:gd name="connsiteY0" fmla="*/ 636914 h 2965680"/>
                          <a:gd name="connsiteX1" fmla="*/ 2133428 w 3082718"/>
                          <a:gd name="connsiteY1" fmla="*/ 645341 h 2965680"/>
                          <a:gd name="connsiteX2" fmla="*/ 2144565 w 3082718"/>
                          <a:gd name="connsiteY2" fmla="*/ 806722 h 2965680"/>
                          <a:gd name="connsiteX3" fmla="*/ 3010956 w 3082718"/>
                          <a:gd name="connsiteY3" fmla="*/ 803802 h 2965680"/>
                          <a:gd name="connsiteX4" fmla="*/ 3082145 w 3082718"/>
                          <a:gd name="connsiteY4" fmla="*/ 908064 h 2965680"/>
                          <a:gd name="connsiteX5" fmla="*/ 3082718 w 3082718"/>
                          <a:gd name="connsiteY5" fmla="*/ 1540155 h 2965680"/>
                          <a:gd name="connsiteX6" fmla="*/ 2708964 w 3082718"/>
                          <a:gd name="connsiteY6" fmla="*/ 1686067 h 2965680"/>
                          <a:gd name="connsiteX7" fmla="*/ 2676221 w 3082718"/>
                          <a:gd name="connsiteY7" fmla="*/ 2251392 h 2965680"/>
                          <a:gd name="connsiteX8" fmla="*/ 3026105 w 3082718"/>
                          <a:gd name="connsiteY8" fmla="*/ 2753366 h 2965680"/>
                          <a:gd name="connsiteX9" fmla="*/ 2904220 w 3082718"/>
                          <a:gd name="connsiteY9" fmla="*/ 2885776 h 2965680"/>
                          <a:gd name="connsiteX10" fmla="*/ 2090553 w 3082718"/>
                          <a:gd name="connsiteY10" fmla="*/ 2964698 h 2965680"/>
                          <a:gd name="connsiteX11" fmla="*/ 1985181 w 3082718"/>
                          <a:gd name="connsiteY11" fmla="*/ 2775298 h 2965680"/>
                          <a:gd name="connsiteX12" fmla="*/ 1503536 w 3082718"/>
                          <a:gd name="connsiteY12" fmla="*/ 2674523 h 2965680"/>
                          <a:gd name="connsiteX13" fmla="*/ 1496017 w 3082718"/>
                          <a:gd name="connsiteY13" fmla="*/ 2910125 h 2965680"/>
                          <a:gd name="connsiteX14" fmla="*/ 886278 w 3082718"/>
                          <a:gd name="connsiteY14" fmla="*/ 2965670 h 2965680"/>
                          <a:gd name="connsiteX15" fmla="*/ 770516 w 3082718"/>
                          <a:gd name="connsiteY15" fmla="*/ 2853044 h 2965680"/>
                          <a:gd name="connsiteX16" fmla="*/ 762262 w 3082718"/>
                          <a:gd name="connsiteY16" fmla="*/ 2251912 h 2965680"/>
                          <a:gd name="connsiteX17" fmla="*/ 193335 w 3082718"/>
                          <a:gd name="connsiteY17" fmla="*/ 2307632 h 2965680"/>
                          <a:gd name="connsiteX18" fmla="*/ 406486 w 3082718"/>
                          <a:gd name="connsiteY18" fmla="*/ 1571689 h 2965680"/>
                          <a:gd name="connsiteX19" fmla="*/ 754950 w 3082718"/>
                          <a:gd name="connsiteY19" fmla="*/ 1719381 h 2965680"/>
                          <a:gd name="connsiteX20" fmla="*/ 744250 w 3082718"/>
                          <a:gd name="connsiteY20" fmla="*/ 940165 h 2965680"/>
                          <a:gd name="connsiteX21" fmla="*/ 856877 w 3082718"/>
                          <a:gd name="connsiteY21" fmla="*/ 824403 h 2965680"/>
                          <a:gd name="connsiteX22" fmla="*/ 1611696 w 3082718"/>
                          <a:gd name="connsiteY22" fmla="*/ 814039 h 2965680"/>
                          <a:gd name="connsiteX23" fmla="*/ 1595172 w 3082718"/>
                          <a:gd name="connsiteY23" fmla="*/ 636914 h 2965680"/>
                          <a:gd name="connsiteX0" fmla="*/ 1595172 w 3082718"/>
                          <a:gd name="connsiteY0" fmla="*/ 631803 h 2960569"/>
                          <a:gd name="connsiteX1" fmla="*/ 2133428 w 3082718"/>
                          <a:gd name="connsiteY1" fmla="*/ 640230 h 2960569"/>
                          <a:gd name="connsiteX2" fmla="*/ 2144565 w 3082718"/>
                          <a:gd name="connsiteY2" fmla="*/ 801611 h 2960569"/>
                          <a:gd name="connsiteX3" fmla="*/ 3010956 w 3082718"/>
                          <a:gd name="connsiteY3" fmla="*/ 798691 h 2960569"/>
                          <a:gd name="connsiteX4" fmla="*/ 3082145 w 3082718"/>
                          <a:gd name="connsiteY4" fmla="*/ 902953 h 2960569"/>
                          <a:gd name="connsiteX5" fmla="*/ 3082718 w 3082718"/>
                          <a:gd name="connsiteY5" fmla="*/ 1535044 h 2960569"/>
                          <a:gd name="connsiteX6" fmla="*/ 2708964 w 3082718"/>
                          <a:gd name="connsiteY6" fmla="*/ 1680956 h 2960569"/>
                          <a:gd name="connsiteX7" fmla="*/ 2676221 w 3082718"/>
                          <a:gd name="connsiteY7" fmla="*/ 2246281 h 2960569"/>
                          <a:gd name="connsiteX8" fmla="*/ 3026105 w 3082718"/>
                          <a:gd name="connsiteY8" fmla="*/ 2748255 h 2960569"/>
                          <a:gd name="connsiteX9" fmla="*/ 2904220 w 3082718"/>
                          <a:gd name="connsiteY9" fmla="*/ 2880665 h 2960569"/>
                          <a:gd name="connsiteX10" fmla="*/ 2090553 w 3082718"/>
                          <a:gd name="connsiteY10" fmla="*/ 2959587 h 2960569"/>
                          <a:gd name="connsiteX11" fmla="*/ 1985181 w 3082718"/>
                          <a:gd name="connsiteY11" fmla="*/ 2770187 h 2960569"/>
                          <a:gd name="connsiteX12" fmla="*/ 1503536 w 3082718"/>
                          <a:gd name="connsiteY12" fmla="*/ 2669412 h 2960569"/>
                          <a:gd name="connsiteX13" fmla="*/ 1496017 w 3082718"/>
                          <a:gd name="connsiteY13" fmla="*/ 2905014 h 2960569"/>
                          <a:gd name="connsiteX14" fmla="*/ 886278 w 3082718"/>
                          <a:gd name="connsiteY14" fmla="*/ 2960559 h 2960569"/>
                          <a:gd name="connsiteX15" fmla="*/ 770516 w 3082718"/>
                          <a:gd name="connsiteY15" fmla="*/ 2847933 h 2960569"/>
                          <a:gd name="connsiteX16" fmla="*/ 762262 w 3082718"/>
                          <a:gd name="connsiteY16" fmla="*/ 2246801 h 2960569"/>
                          <a:gd name="connsiteX17" fmla="*/ 193335 w 3082718"/>
                          <a:gd name="connsiteY17" fmla="*/ 2302521 h 2960569"/>
                          <a:gd name="connsiteX18" fmla="*/ 406486 w 3082718"/>
                          <a:gd name="connsiteY18" fmla="*/ 1566578 h 2960569"/>
                          <a:gd name="connsiteX19" fmla="*/ 754950 w 3082718"/>
                          <a:gd name="connsiteY19" fmla="*/ 1714270 h 2960569"/>
                          <a:gd name="connsiteX20" fmla="*/ 744250 w 3082718"/>
                          <a:gd name="connsiteY20" fmla="*/ 935054 h 2960569"/>
                          <a:gd name="connsiteX21" fmla="*/ 856877 w 3082718"/>
                          <a:gd name="connsiteY21" fmla="*/ 819292 h 2960569"/>
                          <a:gd name="connsiteX22" fmla="*/ 1611696 w 3082718"/>
                          <a:gd name="connsiteY22" fmla="*/ 808928 h 2960569"/>
                          <a:gd name="connsiteX23" fmla="*/ 1595172 w 3082718"/>
                          <a:gd name="connsiteY23" fmla="*/ 631803 h 2960569"/>
                          <a:gd name="connsiteX0" fmla="*/ 1595172 w 3082718"/>
                          <a:gd name="connsiteY0" fmla="*/ 609883 h 2938649"/>
                          <a:gd name="connsiteX1" fmla="*/ 2133428 w 3082718"/>
                          <a:gd name="connsiteY1" fmla="*/ 618310 h 2938649"/>
                          <a:gd name="connsiteX2" fmla="*/ 2144565 w 3082718"/>
                          <a:gd name="connsiteY2" fmla="*/ 779691 h 2938649"/>
                          <a:gd name="connsiteX3" fmla="*/ 3010956 w 3082718"/>
                          <a:gd name="connsiteY3" fmla="*/ 776771 h 2938649"/>
                          <a:gd name="connsiteX4" fmla="*/ 3082145 w 3082718"/>
                          <a:gd name="connsiteY4" fmla="*/ 881033 h 2938649"/>
                          <a:gd name="connsiteX5" fmla="*/ 3082718 w 3082718"/>
                          <a:gd name="connsiteY5" fmla="*/ 1513124 h 2938649"/>
                          <a:gd name="connsiteX6" fmla="*/ 2708964 w 3082718"/>
                          <a:gd name="connsiteY6" fmla="*/ 1659036 h 2938649"/>
                          <a:gd name="connsiteX7" fmla="*/ 2676221 w 3082718"/>
                          <a:gd name="connsiteY7" fmla="*/ 2224361 h 2938649"/>
                          <a:gd name="connsiteX8" fmla="*/ 3026105 w 3082718"/>
                          <a:gd name="connsiteY8" fmla="*/ 2726335 h 2938649"/>
                          <a:gd name="connsiteX9" fmla="*/ 2904220 w 3082718"/>
                          <a:gd name="connsiteY9" fmla="*/ 2858745 h 2938649"/>
                          <a:gd name="connsiteX10" fmla="*/ 2090553 w 3082718"/>
                          <a:gd name="connsiteY10" fmla="*/ 2937667 h 2938649"/>
                          <a:gd name="connsiteX11" fmla="*/ 1985181 w 3082718"/>
                          <a:gd name="connsiteY11" fmla="*/ 2748267 h 2938649"/>
                          <a:gd name="connsiteX12" fmla="*/ 1503536 w 3082718"/>
                          <a:gd name="connsiteY12" fmla="*/ 2647492 h 2938649"/>
                          <a:gd name="connsiteX13" fmla="*/ 1496017 w 3082718"/>
                          <a:gd name="connsiteY13" fmla="*/ 2883094 h 2938649"/>
                          <a:gd name="connsiteX14" fmla="*/ 886278 w 3082718"/>
                          <a:gd name="connsiteY14" fmla="*/ 2938639 h 2938649"/>
                          <a:gd name="connsiteX15" fmla="*/ 770516 w 3082718"/>
                          <a:gd name="connsiteY15" fmla="*/ 2826013 h 2938649"/>
                          <a:gd name="connsiteX16" fmla="*/ 762262 w 3082718"/>
                          <a:gd name="connsiteY16" fmla="*/ 2224881 h 2938649"/>
                          <a:gd name="connsiteX17" fmla="*/ 193335 w 3082718"/>
                          <a:gd name="connsiteY17" fmla="*/ 2280601 h 2938649"/>
                          <a:gd name="connsiteX18" fmla="*/ 406486 w 3082718"/>
                          <a:gd name="connsiteY18" fmla="*/ 1544658 h 2938649"/>
                          <a:gd name="connsiteX19" fmla="*/ 754950 w 3082718"/>
                          <a:gd name="connsiteY19" fmla="*/ 1692350 h 2938649"/>
                          <a:gd name="connsiteX20" fmla="*/ 744250 w 3082718"/>
                          <a:gd name="connsiteY20" fmla="*/ 913134 h 2938649"/>
                          <a:gd name="connsiteX21" fmla="*/ 856877 w 3082718"/>
                          <a:gd name="connsiteY21" fmla="*/ 797372 h 2938649"/>
                          <a:gd name="connsiteX22" fmla="*/ 1611696 w 3082718"/>
                          <a:gd name="connsiteY22" fmla="*/ 787008 h 2938649"/>
                          <a:gd name="connsiteX23" fmla="*/ 1595172 w 3082718"/>
                          <a:gd name="connsiteY23" fmla="*/ 609883 h 2938649"/>
                          <a:gd name="connsiteX0" fmla="*/ 1595172 w 3082718"/>
                          <a:gd name="connsiteY0" fmla="*/ 623489 h 2952255"/>
                          <a:gd name="connsiteX1" fmla="*/ 2133428 w 3082718"/>
                          <a:gd name="connsiteY1" fmla="*/ 631916 h 2952255"/>
                          <a:gd name="connsiteX2" fmla="*/ 2144565 w 3082718"/>
                          <a:gd name="connsiteY2" fmla="*/ 793297 h 2952255"/>
                          <a:gd name="connsiteX3" fmla="*/ 3010956 w 3082718"/>
                          <a:gd name="connsiteY3" fmla="*/ 790377 h 2952255"/>
                          <a:gd name="connsiteX4" fmla="*/ 3082145 w 3082718"/>
                          <a:gd name="connsiteY4" fmla="*/ 894639 h 2952255"/>
                          <a:gd name="connsiteX5" fmla="*/ 3082718 w 3082718"/>
                          <a:gd name="connsiteY5" fmla="*/ 1526730 h 2952255"/>
                          <a:gd name="connsiteX6" fmla="*/ 2708964 w 3082718"/>
                          <a:gd name="connsiteY6" fmla="*/ 1672642 h 2952255"/>
                          <a:gd name="connsiteX7" fmla="*/ 2676221 w 3082718"/>
                          <a:gd name="connsiteY7" fmla="*/ 2237967 h 2952255"/>
                          <a:gd name="connsiteX8" fmla="*/ 3026105 w 3082718"/>
                          <a:gd name="connsiteY8" fmla="*/ 2739941 h 2952255"/>
                          <a:gd name="connsiteX9" fmla="*/ 2904220 w 3082718"/>
                          <a:gd name="connsiteY9" fmla="*/ 2872351 h 2952255"/>
                          <a:gd name="connsiteX10" fmla="*/ 2090553 w 3082718"/>
                          <a:gd name="connsiteY10" fmla="*/ 2951273 h 2952255"/>
                          <a:gd name="connsiteX11" fmla="*/ 1985181 w 3082718"/>
                          <a:gd name="connsiteY11" fmla="*/ 2761873 h 2952255"/>
                          <a:gd name="connsiteX12" fmla="*/ 1503536 w 3082718"/>
                          <a:gd name="connsiteY12" fmla="*/ 2661098 h 2952255"/>
                          <a:gd name="connsiteX13" fmla="*/ 1496017 w 3082718"/>
                          <a:gd name="connsiteY13" fmla="*/ 2896700 h 2952255"/>
                          <a:gd name="connsiteX14" fmla="*/ 886278 w 3082718"/>
                          <a:gd name="connsiteY14" fmla="*/ 2952245 h 2952255"/>
                          <a:gd name="connsiteX15" fmla="*/ 770516 w 3082718"/>
                          <a:gd name="connsiteY15" fmla="*/ 2839619 h 2952255"/>
                          <a:gd name="connsiteX16" fmla="*/ 762262 w 3082718"/>
                          <a:gd name="connsiteY16" fmla="*/ 2238487 h 2952255"/>
                          <a:gd name="connsiteX17" fmla="*/ 193335 w 3082718"/>
                          <a:gd name="connsiteY17" fmla="*/ 2294207 h 2952255"/>
                          <a:gd name="connsiteX18" fmla="*/ 406486 w 3082718"/>
                          <a:gd name="connsiteY18" fmla="*/ 1558264 h 2952255"/>
                          <a:gd name="connsiteX19" fmla="*/ 754950 w 3082718"/>
                          <a:gd name="connsiteY19" fmla="*/ 1705956 h 2952255"/>
                          <a:gd name="connsiteX20" fmla="*/ 744250 w 3082718"/>
                          <a:gd name="connsiteY20" fmla="*/ 926740 h 2952255"/>
                          <a:gd name="connsiteX21" fmla="*/ 856877 w 3082718"/>
                          <a:gd name="connsiteY21" fmla="*/ 810978 h 2952255"/>
                          <a:gd name="connsiteX22" fmla="*/ 1611696 w 3082718"/>
                          <a:gd name="connsiteY22" fmla="*/ 800614 h 2952255"/>
                          <a:gd name="connsiteX23" fmla="*/ 1595172 w 3082718"/>
                          <a:gd name="connsiteY23" fmla="*/ 623489 h 2952255"/>
                          <a:gd name="connsiteX0" fmla="*/ 1595172 w 3082718"/>
                          <a:gd name="connsiteY0" fmla="*/ 619222 h 2947988"/>
                          <a:gd name="connsiteX1" fmla="*/ 2133428 w 3082718"/>
                          <a:gd name="connsiteY1" fmla="*/ 627649 h 2947988"/>
                          <a:gd name="connsiteX2" fmla="*/ 2144565 w 3082718"/>
                          <a:gd name="connsiteY2" fmla="*/ 789030 h 2947988"/>
                          <a:gd name="connsiteX3" fmla="*/ 3010956 w 3082718"/>
                          <a:gd name="connsiteY3" fmla="*/ 786110 h 2947988"/>
                          <a:gd name="connsiteX4" fmla="*/ 3082145 w 3082718"/>
                          <a:gd name="connsiteY4" fmla="*/ 890372 h 2947988"/>
                          <a:gd name="connsiteX5" fmla="*/ 3082718 w 3082718"/>
                          <a:gd name="connsiteY5" fmla="*/ 1522463 h 2947988"/>
                          <a:gd name="connsiteX6" fmla="*/ 2708964 w 3082718"/>
                          <a:gd name="connsiteY6" fmla="*/ 1668375 h 2947988"/>
                          <a:gd name="connsiteX7" fmla="*/ 2676221 w 3082718"/>
                          <a:gd name="connsiteY7" fmla="*/ 2233700 h 2947988"/>
                          <a:gd name="connsiteX8" fmla="*/ 3026105 w 3082718"/>
                          <a:gd name="connsiteY8" fmla="*/ 2735674 h 2947988"/>
                          <a:gd name="connsiteX9" fmla="*/ 2904220 w 3082718"/>
                          <a:gd name="connsiteY9" fmla="*/ 2868084 h 2947988"/>
                          <a:gd name="connsiteX10" fmla="*/ 2090553 w 3082718"/>
                          <a:gd name="connsiteY10" fmla="*/ 2947006 h 2947988"/>
                          <a:gd name="connsiteX11" fmla="*/ 1985181 w 3082718"/>
                          <a:gd name="connsiteY11" fmla="*/ 2757606 h 2947988"/>
                          <a:gd name="connsiteX12" fmla="*/ 1503536 w 3082718"/>
                          <a:gd name="connsiteY12" fmla="*/ 2656831 h 2947988"/>
                          <a:gd name="connsiteX13" fmla="*/ 1496017 w 3082718"/>
                          <a:gd name="connsiteY13" fmla="*/ 2892433 h 2947988"/>
                          <a:gd name="connsiteX14" fmla="*/ 886278 w 3082718"/>
                          <a:gd name="connsiteY14" fmla="*/ 2947978 h 2947988"/>
                          <a:gd name="connsiteX15" fmla="*/ 770516 w 3082718"/>
                          <a:gd name="connsiteY15" fmla="*/ 2835352 h 2947988"/>
                          <a:gd name="connsiteX16" fmla="*/ 762262 w 3082718"/>
                          <a:gd name="connsiteY16" fmla="*/ 2234220 h 2947988"/>
                          <a:gd name="connsiteX17" fmla="*/ 193335 w 3082718"/>
                          <a:gd name="connsiteY17" fmla="*/ 2289940 h 2947988"/>
                          <a:gd name="connsiteX18" fmla="*/ 406486 w 3082718"/>
                          <a:gd name="connsiteY18" fmla="*/ 1553997 h 2947988"/>
                          <a:gd name="connsiteX19" fmla="*/ 754950 w 3082718"/>
                          <a:gd name="connsiteY19" fmla="*/ 1701689 h 2947988"/>
                          <a:gd name="connsiteX20" fmla="*/ 744250 w 3082718"/>
                          <a:gd name="connsiteY20" fmla="*/ 922473 h 2947988"/>
                          <a:gd name="connsiteX21" fmla="*/ 856877 w 3082718"/>
                          <a:gd name="connsiteY21" fmla="*/ 806711 h 2947988"/>
                          <a:gd name="connsiteX22" fmla="*/ 1611696 w 3082718"/>
                          <a:gd name="connsiteY22" fmla="*/ 796347 h 2947988"/>
                          <a:gd name="connsiteX23" fmla="*/ 1595172 w 3082718"/>
                          <a:gd name="connsiteY23" fmla="*/ 619222 h 2947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82718" h="2947988">
                            <a:moveTo>
                              <a:pt x="1595172" y="619222"/>
                            </a:moveTo>
                            <a:cubicBezTo>
                              <a:pt x="1140934" y="-222262"/>
                              <a:pt x="2618369" y="-193144"/>
                              <a:pt x="2133428" y="627649"/>
                            </a:cubicBezTo>
                            <a:cubicBezTo>
                              <a:pt x="2089786" y="723529"/>
                              <a:pt x="2125299" y="763324"/>
                              <a:pt x="2144565" y="789030"/>
                            </a:cubicBezTo>
                            <a:lnTo>
                              <a:pt x="3010956" y="786110"/>
                            </a:lnTo>
                            <a:cubicBezTo>
                              <a:pt x="3049138" y="786820"/>
                              <a:pt x="3086983" y="846125"/>
                              <a:pt x="3082145" y="890372"/>
                            </a:cubicBezTo>
                            <a:lnTo>
                              <a:pt x="3082718" y="1522463"/>
                            </a:lnTo>
                            <a:cubicBezTo>
                              <a:pt x="3076885" y="1719120"/>
                              <a:pt x="2920875" y="1780379"/>
                              <a:pt x="2708964" y="1668375"/>
                            </a:cubicBezTo>
                            <a:cubicBezTo>
                              <a:pt x="2119227" y="1484573"/>
                              <a:pt x="2280734" y="2438781"/>
                              <a:pt x="2676221" y="2233700"/>
                            </a:cubicBezTo>
                            <a:cubicBezTo>
                              <a:pt x="2801201" y="2207302"/>
                              <a:pt x="3193406" y="1872195"/>
                              <a:pt x="3026105" y="2735674"/>
                            </a:cubicBezTo>
                            <a:cubicBezTo>
                              <a:pt x="3016603" y="2800159"/>
                              <a:pt x="2980271" y="2857675"/>
                              <a:pt x="2904220" y="2868084"/>
                            </a:cubicBezTo>
                            <a:lnTo>
                              <a:pt x="2090553" y="2947006"/>
                            </a:lnTo>
                            <a:cubicBezTo>
                              <a:pt x="1935022" y="2950102"/>
                              <a:pt x="1914774" y="2857327"/>
                              <a:pt x="1985181" y="2757606"/>
                            </a:cubicBezTo>
                            <a:cubicBezTo>
                              <a:pt x="2385626" y="2227080"/>
                              <a:pt x="1330371" y="2061024"/>
                              <a:pt x="1503536" y="2656831"/>
                            </a:cubicBezTo>
                            <a:cubicBezTo>
                              <a:pt x="1568915" y="2789517"/>
                              <a:pt x="1598893" y="2843908"/>
                              <a:pt x="1496017" y="2892433"/>
                            </a:cubicBezTo>
                            <a:cubicBezTo>
                              <a:pt x="1393141" y="2940958"/>
                              <a:pt x="982847" y="2929416"/>
                              <a:pt x="886278" y="2947978"/>
                            </a:cubicBezTo>
                            <a:cubicBezTo>
                              <a:pt x="823210" y="2948844"/>
                              <a:pt x="771382" y="2898420"/>
                              <a:pt x="770516" y="2835352"/>
                            </a:cubicBezTo>
                            <a:lnTo>
                              <a:pt x="762262" y="2234220"/>
                            </a:lnTo>
                            <a:cubicBezTo>
                              <a:pt x="646848" y="2023001"/>
                              <a:pt x="498825" y="2481126"/>
                              <a:pt x="193335" y="2289940"/>
                            </a:cubicBezTo>
                            <a:cubicBezTo>
                              <a:pt x="-162064" y="2079692"/>
                              <a:pt x="9829" y="1537688"/>
                              <a:pt x="406486" y="1553997"/>
                            </a:cubicBezTo>
                            <a:cubicBezTo>
                              <a:pt x="592096" y="1579816"/>
                              <a:pt x="654705" y="1769519"/>
                              <a:pt x="754950" y="1701689"/>
                            </a:cubicBezTo>
                            <a:lnTo>
                              <a:pt x="744250" y="922473"/>
                            </a:lnTo>
                            <a:cubicBezTo>
                              <a:pt x="743384" y="859405"/>
                              <a:pt x="793809" y="807577"/>
                              <a:pt x="856877" y="806711"/>
                            </a:cubicBezTo>
                            <a:lnTo>
                              <a:pt x="1611696" y="796347"/>
                            </a:lnTo>
                            <a:cubicBezTo>
                              <a:pt x="1672148" y="752488"/>
                              <a:pt x="1618727" y="630116"/>
                              <a:pt x="1595172" y="619222"/>
                            </a:cubicBezTo>
                            <a:close/>
                          </a:path>
                        </a:pathLst>
                      </a:custGeom>
                      <a:solidFill>
                        <a:srgbClr val="537560"/>
                      </a:solidFill>
                      <a:ln w="12700" cap="flat" cmpd="sng" algn="ctr">
                        <a:noFill/>
                        <a:prstDash val="solid"/>
                        <a:miter lim="800000"/>
                      </a:ln>
                      <a:effectLst/>
                    </p:spPr>
                    <p:txBody>
                      <a:bodyPr rtlCol="0" anchor="ctr"/>
                      <a:lstStyle/>
                      <a:p>
                        <a:pPr algn="ctr"/>
                        <a:endParaRPr lang="en-US" sz="2000" b="1" kern="0">
                          <a:solidFill>
                            <a:prstClr val="white"/>
                          </a:solidFill>
                          <a:latin typeface="Arial" panose="020B0604020202020204" pitchFamily="34" charset="0"/>
                          <a:cs typeface="Arial" panose="020B0604020202020204" pitchFamily="34" charset="0"/>
                        </a:endParaRPr>
                      </a:p>
                    </p:txBody>
                  </p:sp>
                  <p:sp>
                    <p:nvSpPr>
                      <p:cNvPr id="92" name="TextBox 91"/>
                      <p:cNvSpPr txBox="1"/>
                      <p:nvPr/>
                    </p:nvSpPr>
                    <p:spPr>
                      <a:xfrm>
                        <a:off x="3042343" y="4022577"/>
                        <a:ext cx="365254" cy="305795"/>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01</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80" name="Group 79"/>
                  <p:cNvGrpSpPr/>
                  <p:nvPr/>
                </p:nvGrpSpPr>
                <p:grpSpPr>
                  <a:xfrm>
                    <a:off x="5267784" y="3585353"/>
                    <a:ext cx="1625375" cy="1178224"/>
                    <a:chOff x="5267784" y="3585353"/>
                    <a:chExt cx="1625375" cy="1178224"/>
                  </a:xfrm>
                </p:grpSpPr>
                <p:grpSp>
                  <p:nvGrpSpPr>
                    <p:cNvPr id="81" name="Group 80"/>
                    <p:cNvGrpSpPr/>
                    <p:nvPr/>
                  </p:nvGrpSpPr>
                  <p:grpSpPr>
                    <a:xfrm>
                      <a:off x="5267784" y="3585353"/>
                      <a:ext cx="1625375" cy="1178224"/>
                      <a:chOff x="5267784" y="3585353"/>
                      <a:chExt cx="1625375" cy="1178224"/>
                    </a:xfrm>
                  </p:grpSpPr>
                  <p:sp>
                    <p:nvSpPr>
                      <p:cNvPr id="85" name="Freeform 84"/>
                      <p:cNvSpPr/>
                      <p:nvPr/>
                    </p:nvSpPr>
                    <p:spPr>
                      <a:xfrm rot="9000000" flipH="1">
                        <a:off x="5267784" y="3585353"/>
                        <a:ext cx="1181262" cy="1178224"/>
                      </a:xfrm>
                      <a:custGeom>
                        <a:avLst/>
                        <a:gdLst>
                          <a:gd name="connsiteX0" fmla="*/ 987322 w 987322"/>
                          <a:gd name="connsiteY0" fmla="*/ 397331 h 984783"/>
                          <a:gd name="connsiteX1" fmla="*/ 589992 w 987322"/>
                          <a:gd name="connsiteY1" fmla="*/ 0 h 984783"/>
                          <a:gd name="connsiteX2" fmla="*/ 578559 w 987322"/>
                          <a:gd name="connsiteY2" fmla="*/ 46068 h 984783"/>
                          <a:gd name="connsiteX3" fmla="*/ 89245 w 987322"/>
                          <a:gd name="connsiteY3" fmla="*/ 407600 h 984783"/>
                          <a:gd name="connsiteX4" fmla="*/ 0 w 987322"/>
                          <a:gd name="connsiteY4" fmla="*/ 399449 h 984783"/>
                          <a:gd name="connsiteX5" fmla="*/ 585334 w 987322"/>
                          <a:gd name="connsiteY5" fmla="*/ 984783 h 984783"/>
                          <a:gd name="connsiteX6" fmla="*/ 578593 w 987322"/>
                          <a:gd name="connsiteY6" fmla="*/ 923323 h 984783"/>
                          <a:gd name="connsiteX7" fmla="*/ 909788 w 987322"/>
                          <a:gd name="connsiteY7" fmla="*/ 421094 h 984783"/>
                          <a:gd name="connsiteX8" fmla="*/ 987322 w 987322"/>
                          <a:gd name="connsiteY8" fmla="*/ 397331 h 984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7322" h="984783">
                            <a:moveTo>
                              <a:pt x="987322" y="397331"/>
                            </a:moveTo>
                            <a:lnTo>
                              <a:pt x="589992" y="0"/>
                            </a:lnTo>
                            <a:lnTo>
                              <a:pt x="578559" y="46068"/>
                            </a:lnTo>
                            <a:cubicBezTo>
                              <a:pt x="495103" y="334782"/>
                              <a:pt x="311988" y="415698"/>
                              <a:pt x="89245" y="407600"/>
                            </a:cubicBezTo>
                            <a:lnTo>
                              <a:pt x="0" y="399449"/>
                            </a:lnTo>
                            <a:lnTo>
                              <a:pt x="585334" y="984783"/>
                            </a:lnTo>
                            <a:lnTo>
                              <a:pt x="578593" y="923323"/>
                            </a:lnTo>
                            <a:cubicBezTo>
                              <a:pt x="557638" y="621242"/>
                              <a:pt x="710979" y="491948"/>
                              <a:pt x="909788" y="421094"/>
                            </a:cubicBezTo>
                            <a:lnTo>
                              <a:pt x="987322" y="397331"/>
                            </a:lnTo>
                            <a:close/>
                          </a:path>
                        </a:pathLst>
                      </a:cu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nvGrpSpPr>
                      <p:cNvPr id="86" name="Group 85"/>
                      <p:cNvGrpSpPr/>
                      <p:nvPr/>
                    </p:nvGrpSpPr>
                    <p:grpSpPr>
                      <a:xfrm>
                        <a:off x="6118722" y="3944221"/>
                        <a:ext cx="774437" cy="774435"/>
                        <a:chOff x="6118722" y="3944221"/>
                        <a:chExt cx="774437" cy="774435"/>
                      </a:xfrm>
                    </p:grpSpPr>
                    <p:sp>
                      <p:nvSpPr>
                        <p:cNvPr id="87" name="Oval 86"/>
                        <p:cNvSpPr/>
                        <p:nvPr/>
                      </p:nvSpPr>
                      <p:spPr>
                        <a:xfrm>
                          <a:off x="6118722" y="3944221"/>
                          <a:ext cx="774437" cy="774435"/>
                        </a:xfrm>
                        <a:prstGeom prst="ellipse">
                          <a:avLst/>
                        </a:prstGeom>
                        <a:solidFill>
                          <a:srgbClr val="77777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sp>
                      <p:nvSpPr>
                        <p:cNvPr id="88" name="Oval 87"/>
                        <p:cNvSpPr/>
                        <p:nvPr/>
                      </p:nvSpPr>
                      <p:spPr>
                        <a:xfrm>
                          <a:off x="6221822" y="4047321"/>
                          <a:ext cx="568237" cy="56823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grpSp>
                </p:grpSp>
                <p:grpSp>
                  <p:nvGrpSpPr>
                    <p:cNvPr id="82" name="Group 81"/>
                    <p:cNvGrpSpPr/>
                    <p:nvPr/>
                  </p:nvGrpSpPr>
                  <p:grpSpPr>
                    <a:xfrm>
                      <a:off x="5666993" y="4022577"/>
                      <a:ext cx="993549" cy="461933"/>
                      <a:chOff x="5666993" y="4022577"/>
                      <a:chExt cx="993549" cy="461933"/>
                    </a:xfrm>
                  </p:grpSpPr>
                  <p:sp>
                    <p:nvSpPr>
                      <p:cNvPr id="83" name="Freeform 82"/>
                      <p:cNvSpPr/>
                      <p:nvPr/>
                    </p:nvSpPr>
                    <p:spPr>
                      <a:xfrm>
                        <a:off x="6351338" y="4178367"/>
                        <a:ext cx="309204" cy="306143"/>
                      </a:xfrm>
                      <a:custGeom>
                        <a:avLst/>
                        <a:gdLst>
                          <a:gd name="connsiteX0" fmla="*/ 2339029 w 4748831"/>
                          <a:gd name="connsiteY0" fmla="*/ 2013480 h 4778126"/>
                          <a:gd name="connsiteX1" fmla="*/ 2689162 w 4748831"/>
                          <a:gd name="connsiteY1" fmla="*/ 2363613 h 4778126"/>
                          <a:gd name="connsiteX2" fmla="*/ 2339029 w 4748831"/>
                          <a:gd name="connsiteY2" fmla="*/ 2713746 h 4778126"/>
                          <a:gd name="connsiteX3" fmla="*/ 1988896 w 4748831"/>
                          <a:gd name="connsiteY3" fmla="*/ 2363613 h 4778126"/>
                          <a:gd name="connsiteX4" fmla="*/ 2339029 w 4748831"/>
                          <a:gd name="connsiteY4" fmla="*/ 2013480 h 4778126"/>
                          <a:gd name="connsiteX5" fmla="*/ 2339029 w 4748831"/>
                          <a:gd name="connsiteY5" fmla="*/ 1805471 h 4778126"/>
                          <a:gd name="connsiteX6" fmla="*/ 1780887 w 4748831"/>
                          <a:gd name="connsiteY6" fmla="*/ 2363613 h 4778126"/>
                          <a:gd name="connsiteX7" fmla="*/ 2339029 w 4748831"/>
                          <a:gd name="connsiteY7" fmla="*/ 2921755 h 4778126"/>
                          <a:gd name="connsiteX8" fmla="*/ 2897171 w 4748831"/>
                          <a:gd name="connsiteY8" fmla="*/ 2363613 h 4778126"/>
                          <a:gd name="connsiteX9" fmla="*/ 2339029 w 4748831"/>
                          <a:gd name="connsiteY9" fmla="*/ 1805471 h 4778126"/>
                          <a:gd name="connsiteX10" fmla="*/ 2339029 w 4748831"/>
                          <a:gd name="connsiteY10" fmla="*/ 1546636 h 4778126"/>
                          <a:gd name="connsiteX11" fmla="*/ 3156006 w 4748831"/>
                          <a:gd name="connsiteY11" fmla="*/ 2363613 h 4778126"/>
                          <a:gd name="connsiteX12" fmla="*/ 2339029 w 4748831"/>
                          <a:gd name="connsiteY12" fmla="*/ 3180590 h 4778126"/>
                          <a:gd name="connsiteX13" fmla="*/ 1522052 w 4748831"/>
                          <a:gd name="connsiteY13" fmla="*/ 2363613 h 4778126"/>
                          <a:gd name="connsiteX14" fmla="*/ 2339029 w 4748831"/>
                          <a:gd name="connsiteY14" fmla="*/ 1546636 h 4778126"/>
                          <a:gd name="connsiteX15" fmla="*/ 2339030 w 4748831"/>
                          <a:gd name="connsiteY15" fmla="*/ 1079790 h 4778126"/>
                          <a:gd name="connsiteX16" fmla="*/ 1055209 w 4748831"/>
                          <a:gd name="connsiteY16" fmla="*/ 2363611 h 4778126"/>
                          <a:gd name="connsiteX17" fmla="*/ 2339030 w 4748831"/>
                          <a:gd name="connsiteY17" fmla="*/ 3647432 h 4778126"/>
                          <a:gd name="connsiteX18" fmla="*/ 3622851 w 4748831"/>
                          <a:gd name="connsiteY18" fmla="*/ 2363611 h 4778126"/>
                          <a:gd name="connsiteX19" fmla="*/ 2339030 w 4748831"/>
                          <a:gd name="connsiteY19" fmla="*/ 1079790 h 4778126"/>
                          <a:gd name="connsiteX20" fmla="*/ 2398310 w 4748831"/>
                          <a:gd name="connsiteY20" fmla="*/ 1118 h 4778126"/>
                          <a:gd name="connsiteX21" fmla="*/ 2669860 w 4748831"/>
                          <a:gd name="connsiteY21" fmla="*/ 112464 h 4778126"/>
                          <a:gd name="connsiteX22" fmla="*/ 3791425 w 4748831"/>
                          <a:gd name="connsiteY22" fmla="*/ 606462 h 4778126"/>
                          <a:gd name="connsiteX23" fmla="*/ 4192876 w 4748831"/>
                          <a:gd name="connsiteY23" fmla="*/ 1035588 h 4778126"/>
                          <a:gd name="connsiteX24" fmla="*/ 4529466 w 4748831"/>
                          <a:gd name="connsiteY24" fmla="*/ 2069136 h 4778126"/>
                          <a:gd name="connsiteX25" fmla="*/ 4571578 w 4748831"/>
                          <a:gd name="connsiteY25" fmla="*/ 2685392 h 4778126"/>
                          <a:gd name="connsiteX26" fmla="*/ 4102489 w 4748831"/>
                          <a:gd name="connsiteY26" fmla="*/ 3708908 h 4778126"/>
                          <a:gd name="connsiteX27" fmla="*/ 3650641 w 4748831"/>
                          <a:gd name="connsiteY27" fmla="*/ 4149330 h 4778126"/>
                          <a:gd name="connsiteX28" fmla="*/ 2637303 w 4748831"/>
                          <a:gd name="connsiteY28" fmla="*/ 4622185 h 4778126"/>
                          <a:gd name="connsiteX29" fmla="*/ 2032471 w 4748831"/>
                          <a:gd name="connsiteY29" fmla="*/ 4516602 h 4778126"/>
                          <a:gd name="connsiteX30" fmla="*/ 1091929 w 4748831"/>
                          <a:gd name="connsiteY30" fmla="*/ 4090609 h 4778126"/>
                          <a:gd name="connsiteX31" fmla="*/ 593766 w 4748831"/>
                          <a:gd name="connsiteY31" fmla="*/ 3697856 h 4778126"/>
                          <a:gd name="connsiteX32" fmla="*/ 173180 w 4748831"/>
                          <a:gd name="connsiteY32" fmla="*/ 2588560 h 4778126"/>
                          <a:gd name="connsiteX33" fmla="*/ 152641 w 4748831"/>
                          <a:gd name="connsiteY33" fmla="*/ 2069646 h 4778126"/>
                          <a:gd name="connsiteX34" fmla="*/ 639981 w 4748831"/>
                          <a:gd name="connsiteY34" fmla="*/ 984005 h 4778126"/>
                          <a:gd name="connsiteX35" fmla="*/ 1091159 w 4748831"/>
                          <a:gd name="connsiteY35" fmla="*/ 588313 h 4778126"/>
                          <a:gd name="connsiteX36" fmla="*/ 2171480 w 4748831"/>
                          <a:gd name="connsiteY36" fmla="*/ 154691 h 4778126"/>
                          <a:gd name="connsiteX37" fmla="*/ 2398310 w 4748831"/>
                          <a:gd name="connsiteY37" fmla="*/ 1118 h 4778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748831" h="4778126">
                            <a:moveTo>
                              <a:pt x="2339029" y="2013480"/>
                            </a:moveTo>
                            <a:cubicBezTo>
                              <a:pt x="2532402" y="2013480"/>
                              <a:pt x="2689162" y="2170240"/>
                              <a:pt x="2689162" y="2363613"/>
                            </a:cubicBezTo>
                            <a:cubicBezTo>
                              <a:pt x="2689162" y="2556986"/>
                              <a:pt x="2532402" y="2713746"/>
                              <a:pt x="2339029" y="2713746"/>
                            </a:cubicBezTo>
                            <a:cubicBezTo>
                              <a:pt x="2145656" y="2713746"/>
                              <a:pt x="1988896" y="2556986"/>
                              <a:pt x="1988896" y="2363613"/>
                            </a:cubicBezTo>
                            <a:cubicBezTo>
                              <a:pt x="1988896" y="2170240"/>
                              <a:pt x="2145656" y="2013480"/>
                              <a:pt x="2339029" y="2013480"/>
                            </a:cubicBezTo>
                            <a:close/>
                            <a:moveTo>
                              <a:pt x="2339029" y="1805471"/>
                            </a:moveTo>
                            <a:cubicBezTo>
                              <a:pt x="2030776" y="1805471"/>
                              <a:pt x="1780887" y="2055360"/>
                              <a:pt x="1780887" y="2363613"/>
                            </a:cubicBezTo>
                            <a:cubicBezTo>
                              <a:pt x="1780887" y="2671866"/>
                              <a:pt x="2030776" y="2921755"/>
                              <a:pt x="2339029" y="2921755"/>
                            </a:cubicBezTo>
                            <a:cubicBezTo>
                              <a:pt x="2647282" y="2921755"/>
                              <a:pt x="2897171" y="2671866"/>
                              <a:pt x="2897171" y="2363613"/>
                            </a:cubicBezTo>
                            <a:cubicBezTo>
                              <a:pt x="2897171" y="2055360"/>
                              <a:pt x="2647282" y="1805471"/>
                              <a:pt x="2339029" y="1805471"/>
                            </a:cubicBezTo>
                            <a:close/>
                            <a:moveTo>
                              <a:pt x="2339029" y="1546636"/>
                            </a:moveTo>
                            <a:cubicBezTo>
                              <a:pt x="2790233" y="1546636"/>
                              <a:pt x="3156006" y="1912409"/>
                              <a:pt x="3156006" y="2363613"/>
                            </a:cubicBezTo>
                            <a:cubicBezTo>
                              <a:pt x="3156006" y="2814817"/>
                              <a:pt x="2790233" y="3180590"/>
                              <a:pt x="2339029" y="3180590"/>
                            </a:cubicBezTo>
                            <a:cubicBezTo>
                              <a:pt x="1887825" y="3180590"/>
                              <a:pt x="1522052" y="2814817"/>
                              <a:pt x="1522052" y="2363613"/>
                            </a:cubicBezTo>
                            <a:cubicBezTo>
                              <a:pt x="1522052" y="1912409"/>
                              <a:pt x="1887825" y="1546636"/>
                              <a:pt x="2339029" y="1546636"/>
                            </a:cubicBezTo>
                            <a:close/>
                            <a:moveTo>
                              <a:pt x="2339030" y="1079790"/>
                            </a:moveTo>
                            <a:cubicBezTo>
                              <a:pt x="1629994" y="1079790"/>
                              <a:pt x="1055209" y="1654576"/>
                              <a:pt x="1055209" y="2363611"/>
                            </a:cubicBezTo>
                            <a:cubicBezTo>
                              <a:pt x="1055209" y="3072646"/>
                              <a:pt x="1629994" y="3647432"/>
                              <a:pt x="2339030" y="3647432"/>
                            </a:cubicBezTo>
                            <a:cubicBezTo>
                              <a:pt x="3048065" y="3647432"/>
                              <a:pt x="3622851" y="3072646"/>
                              <a:pt x="3622851" y="2363611"/>
                            </a:cubicBezTo>
                            <a:cubicBezTo>
                              <a:pt x="3622851" y="1654576"/>
                              <a:pt x="3048065" y="1079790"/>
                              <a:pt x="2339030" y="1079790"/>
                            </a:cubicBezTo>
                            <a:close/>
                            <a:moveTo>
                              <a:pt x="2398310" y="1118"/>
                            </a:moveTo>
                            <a:cubicBezTo>
                              <a:pt x="2492721" y="-4755"/>
                              <a:pt x="2604110" y="9712"/>
                              <a:pt x="2669860" y="112464"/>
                            </a:cubicBezTo>
                            <a:cubicBezTo>
                              <a:pt x="2972269" y="597331"/>
                              <a:pt x="3051294" y="832997"/>
                              <a:pt x="3791425" y="606462"/>
                            </a:cubicBezTo>
                            <a:cubicBezTo>
                              <a:pt x="4192161" y="537180"/>
                              <a:pt x="4257818" y="945101"/>
                              <a:pt x="4192876" y="1035588"/>
                            </a:cubicBezTo>
                            <a:cubicBezTo>
                              <a:pt x="3999234" y="1448801"/>
                              <a:pt x="4007268" y="1865348"/>
                              <a:pt x="4529466" y="2069136"/>
                            </a:cubicBezTo>
                            <a:cubicBezTo>
                              <a:pt x="4850464" y="2220384"/>
                              <a:pt x="4779000" y="2563578"/>
                              <a:pt x="4571578" y="2685392"/>
                            </a:cubicBezTo>
                            <a:cubicBezTo>
                              <a:pt x="4108307" y="2912016"/>
                              <a:pt x="3903124" y="3193779"/>
                              <a:pt x="4102489" y="3708908"/>
                            </a:cubicBezTo>
                            <a:cubicBezTo>
                              <a:pt x="4194859" y="4125404"/>
                              <a:pt x="3865656" y="4217413"/>
                              <a:pt x="3650641" y="4149330"/>
                            </a:cubicBezTo>
                            <a:cubicBezTo>
                              <a:pt x="3054349" y="3925010"/>
                              <a:pt x="2813522" y="4329172"/>
                              <a:pt x="2637303" y="4622185"/>
                            </a:cubicBezTo>
                            <a:cubicBezTo>
                              <a:pt x="2435405" y="4910785"/>
                              <a:pt x="2074914" y="4753428"/>
                              <a:pt x="2032471" y="4516602"/>
                            </a:cubicBezTo>
                            <a:cubicBezTo>
                              <a:pt x="1900509" y="4119570"/>
                              <a:pt x="1437861" y="4001345"/>
                              <a:pt x="1091929" y="4090609"/>
                            </a:cubicBezTo>
                            <a:cubicBezTo>
                              <a:pt x="680384" y="4271870"/>
                              <a:pt x="545975" y="3847601"/>
                              <a:pt x="593766" y="3697856"/>
                            </a:cubicBezTo>
                            <a:cubicBezTo>
                              <a:pt x="818834" y="2971472"/>
                              <a:pt x="634747" y="2871431"/>
                              <a:pt x="173180" y="2588560"/>
                            </a:cubicBezTo>
                            <a:cubicBezTo>
                              <a:pt x="-64928" y="2419914"/>
                              <a:pt x="-43681" y="2199392"/>
                              <a:pt x="152641" y="2069646"/>
                            </a:cubicBezTo>
                            <a:cubicBezTo>
                              <a:pt x="758708" y="1770643"/>
                              <a:pt x="814786" y="1485339"/>
                              <a:pt x="639981" y="984005"/>
                            </a:cubicBezTo>
                            <a:cubicBezTo>
                              <a:pt x="561275" y="722427"/>
                              <a:pt x="796835" y="500562"/>
                              <a:pt x="1091159" y="588313"/>
                            </a:cubicBezTo>
                            <a:cubicBezTo>
                              <a:pt x="1532729" y="751949"/>
                              <a:pt x="1932185" y="623208"/>
                              <a:pt x="2171480" y="154691"/>
                            </a:cubicBezTo>
                            <a:cubicBezTo>
                              <a:pt x="2216942" y="57019"/>
                              <a:pt x="2303900" y="6992"/>
                              <a:pt x="2398310" y="1118"/>
                            </a:cubicBezTo>
                            <a:close/>
                          </a:path>
                        </a:pathLst>
                      </a:cu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b="1">
                          <a:solidFill>
                            <a:schemeClr val="tx1"/>
                          </a:solidFill>
                          <a:latin typeface="Arial" panose="020B0604020202020204" pitchFamily="34" charset="0"/>
                          <a:cs typeface="Arial" panose="020B0604020202020204" pitchFamily="34" charset="0"/>
                        </a:endParaRPr>
                      </a:p>
                    </p:txBody>
                  </p:sp>
                  <p:sp>
                    <p:nvSpPr>
                      <p:cNvPr id="84" name="TextBox 83"/>
                      <p:cNvSpPr txBox="1"/>
                      <p:nvPr/>
                    </p:nvSpPr>
                    <p:spPr>
                      <a:xfrm>
                        <a:off x="5666993" y="4022577"/>
                        <a:ext cx="365254" cy="305795"/>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04</a:t>
                        </a:r>
                        <a:endParaRPr lang="en-US" dirty="0">
                          <a:solidFill>
                            <a:schemeClr val="bg1"/>
                          </a:solidFill>
                          <a:latin typeface="Arial" panose="020B0604020202020204" pitchFamily="34" charset="0"/>
                          <a:cs typeface="Arial" panose="020B0604020202020204" pitchFamily="34" charset="0"/>
                        </a:endParaRPr>
                      </a:p>
                    </p:txBody>
                  </p:sp>
                </p:grpSp>
              </p:grpSp>
            </p:grpSp>
          </p:grpSp>
          <p:grpSp>
            <p:nvGrpSpPr>
              <p:cNvPr id="33" name="Group 32"/>
              <p:cNvGrpSpPr/>
              <p:nvPr/>
            </p:nvGrpSpPr>
            <p:grpSpPr>
              <a:xfrm>
                <a:off x="4654995" y="2120901"/>
                <a:ext cx="4641842" cy="2819246"/>
                <a:chOff x="3414293" y="2626777"/>
                <a:chExt cx="3801340" cy="2308765"/>
              </a:xfrm>
            </p:grpSpPr>
            <p:grpSp>
              <p:nvGrpSpPr>
                <p:cNvPr id="34" name="Group 33"/>
                <p:cNvGrpSpPr/>
                <p:nvPr/>
              </p:nvGrpSpPr>
              <p:grpSpPr>
                <a:xfrm>
                  <a:off x="3414293" y="2626777"/>
                  <a:ext cx="2308766" cy="2308765"/>
                  <a:chOff x="3414293" y="2626777"/>
                  <a:chExt cx="2308766" cy="2308765"/>
                </a:xfrm>
              </p:grpSpPr>
              <p:sp>
                <p:nvSpPr>
                  <p:cNvPr id="70" name="Oval 69"/>
                  <p:cNvSpPr/>
                  <p:nvPr/>
                </p:nvSpPr>
                <p:spPr>
                  <a:xfrm>
                    <a:off x="3414293" y="2626777"/>
                    <a:ext cx="2308766" cy="2308765"/>
                  </a:xfrm>
                  <a:prstGeom prst="ellipse">
                    <a:avLst/>
                  </a:pr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nvGrpSpPr>
                  <p:cNvPr id="71" name="Group 70"/>
                  <p:cNvGrpSpPr/>
                  <p:nvPr/>
                </p:nvGrpSpPr>
                <p:grpSpPr>
                  <a:xfrm>
                    <a:off x="3556172" y="2766175"/>
                    <a:ext cx="2025008" cy="2029968"/>
                    <a:chOff x="-34941" y="1101198"/>
                    <a:chExt cx="2283879" cy="2283877"/>
                  </a:xfrm>
                </p:grpSpPr>
                <p:sp>
                  <p:nvSpPr>
                    <p:cNvPr id="72" name="Oval 71"/>
                    <p:cNvSpPr/>
                    <p:nvPr/>
                  </p:nvSpPr>
                  <p:spPr>
                    <a:xfrm>
                      <a:off x="-34941" y="1101198"/>
                      <a:ext cx="2283879" cy="2283877"/>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rial" panose="020B0604020202020204" pitchFamily="34" charset="0"/>
                        <a:cs typeface="Arial" panose="020B0604020202020204" pitchFamily="34" charset="0"/>
                      </a:endParaRPr>
                    </a:p>
                  </p:txBody>
                </p:sp>
                <p:grpSp>
                  <p:nvGrpSpPr>
                    <p:cNvPr id="73" name="Group 72"/>
                    <p:cNvGrpSpPr/>
                    <p:nvPr/>
                  </p:nvGrpSpPr>
                  <p:grpSpPr>
                    <a:xfrm>
                      <a:off x="166577" y="1302716"/>
                      <a:ext cx="1880842" cy="1880841"/>
                      <a:chOff x="166577" y="1302717"/>
                      <a:chExt cx="1880842" cy="1880841"/>
                    </a:xfrm>
                  </p:grpSpPr>
                  <p:sp>
                    <p:nvSpPr>
                      <p:cNvPr id="74" name="Donut 73"/>
                      <p:cNvSpPr/>
                      <p:nvPr/>
                    </p:nvSpPr>
                    <p:spPr>
                      <a:xfrm>
                        <a:off x="166577" y="1302717"/>
                        <a:ext cx="1880842" cy="1880841"/>
                      </a:xfrm>
                      <a:prstGeom prst="donut">
                        <a:avLst>
                          <a:gd name="adj" fmla="val 8909"/>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Arial" panose="020B0604020202020204" pitchFamily="34" charset="0"/>
                          <a:cs typeface="Arial" panose="020B0604020202020204" pitchFamily="34" charset="0"/>
                        </a:endParaRPr>
                      </a:p>
                    </p:txBody>
                  </p:sp>
                  <p:sp>
                    <p:nvSpPr>
                      <p:cNvPr id="75" name="Donut 74"/>
                      <p:cNvSpPr/>
                      <p:nvPr/>
                    </p:nvSpPr>
                    <p:spPr>
                      <a:xfrm>
                        <a:off x="553801" y="1689940"/>
                        <a:ext cx="1106395" cy="1106395"/>
                      </a:xfrm>
                      <a:prstGeom prst="donut">
                        <a:avLst>
                          <a:gd name="adj" fmla="val 14932"/>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Arial" panose="020B0604020202020204" pitchFamily="34" charset="0"/>
                          <a:cs typeface="Arial" panose="020B0604020202020204" pitchFamily="34" charset="0"/>
                        </a:endParaRPr>
                      </a:p>
                    </p:txBody>
                  </p:sp>
                  <p:sp>
                    <p:nvSpPr>
                      <p:cNvPr id="76" name="Oval 75"/>
                      <p:cNvSpPr/>
                      <p:nvPr/>
                    </p:nvSpPr>
                    <p:spPr>
                      <a:xfrm>
                        <a:off x="939066" y="2075205"/>
                        <a:ext cx="335864" cy="335865"/>
                      </a:xfrm>
                      <a:prstGeom prst="ellipse">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rial" panose="020B0604020202020204" pitchFamily="34" charset="0"/>
                          <a:cs typeface="Arial" panose="020B0604020202020204" pitchFamily="34" charset="0"/>
                        </a:endParaRPr>
                      </a:p>
                    </p:txBody>
                  </p:sp>
                </p:grpSp>
              </p:grpSp>
            </p:grpSp>
            <p:grpSp>
              <p:nvGrpSpPr>
                <p:cNvPr id="35" name="Group 34"/>
                <p:cNvGrpSpPr/>
                <p:nvPr/>
              </p:nvGrpSpPr>
              <p:grpSpPr>
                <a:xfrm rot="20465221">
                  <a:off x="4483609" y="2996640"/>
                  <a:ext cx="2732024" cy="684830"/>
                  <a:chOff x="6618325" y="3045920"/>
                  <a:chExt cx="1885286" cy="472580"/>
                </a:xfrm>
              </p:grpSpPr>
              <p:grpSp>
                <p:nvGrpSpPr>
                  <p:cNvPr id="36" name="Group 35"/>
                  <p:cNvGrpSpPr/>
                  <p:nvPr/>
                </p:nvGrpSpPr>
                <p:grpSpPr>
                  <a:xfrm>
                    <a:off x="7783317" y="3045920"/>
                    <a:ext cx="720294" cy="472580"/>
                    <a:chOff x="7783317" y="3045920"/>
                    <a:chExt cx="720294" cy="472580"/>
                  </a:xfrm>
                </p:grpSpPr>
                <p:grpSp>
                  <p:nvGrpSpPr>
                    <p:cNvPr id="64" name="Group 63"/>
                    <p:cNvGrpSpPr/>
                    <p:nvPr/>
                  </p:nvGrpSpPr>
                  <p:grpSpPr>
                    <a:xfrm>
                      <a:off x="7993347" y="3045920"/>
                      <a:ext cx="510264" cy="399602"/>
                      <a:chOff x="7993347" y="3045920"/>
                      <a:chExt cx="510264" cy="399602"/>
                    </a:xfrm>
                  </p:grpSpPr>
                  <p:sp>
                    <p:nvSpPr>
                      <p:cNvPr id="68" name="Rounded Rectangle 31"/>
                      <p:cNvSpPr/>
                      <p:nvPr/>
                    </p:nvSpPr>
                    <p:spPr>
                      <a:xfrm rot="21445801" flipH="1">
                        <a:off x="7997483" y="3049067"/>
                        <a:ext cx="506128" cy="396455"/>
                      </a:xfrm>
                      <a:custGeom>
                        <a:avLst/>
                        <a:gdLst>
                          <a:gd name="connsiteX0" fmla="*/ 0 w 1234463"/>
                          <a:gd name="connsiteY0" fmla="*/ 56234 h 958157"/>
                          <a:gd name="connsiteX1" fmla="*/ 56234 w 1234463"/>
                          <a:gd name="connsiteY1" fmla="*/ 0 h 958157"/>
                          <a:gd name="connsiteX2" fmla="*/ 1178229 w 1234463"/>
                          <a:gd name="connsiteY2" fmla="*/ 0 h 958157"/>
                          <a:gd name="connsiteX3" fmla="*/ 1234463 w 1234463"/>
                          <a:gd name="connsiteY3" fmla="*/ 56234 h 958157"/>
                          <a:gd name="connsiteX4" fmla="*/ 1234463 w 1234463"/>
                          <a:gd name="connsiteY4" fmla="*/ 901923 h 958157"/>
                          <a:gd name="connsiteX5" fmla="*/ 1178229 w 1234463"/>
                          <a:gd name="connsiteY5" fmla="*/ 958157 h 958157"/>
                          <a:gd name="connsiteX6" fmla="*/ 56234 w 1234463"/>
                          <a:gd name="connsiteY6" fmla="*/ 958157 h 958157"/>
                          <a:gd name="connsiteX7" fmla="*/ 0 w 1234463"/>
                          <a:gd name="connsiteY7" fmla="*/ 901923 h 958157"/>
                          <a:gd name="connsiteX8" fmla="*/ 0 w 1234463"/>
                          <a:gd name="connsiteY8" fmla="*/ 56234 h 958157"/>
                          <a:gd name="connsiteX0" fmla="*/ 0 w 1234463"/>
                          <a:gd name="connsiteY0" fmla="*/ 56234 h 958157"/>
                          <a:gd name="connsiteX1" fmla="*/ 56234 w 1234463"/>
                          <a:gd name="connsiteY1" fmla="*/ 0 h 958157"/>
                          <a:gd name="connsiteX2" fmla="*/ 1178229 w 1234463"/>
                          <a:gd name="connsiteY2" fmla="*/ 0 h 958157"/>
                          <a:gd name="connsiteX3" fmla="*/ 1234463 w 1234463"/>
                          <a:gd name="connsiteY3" fmla="*/ 56234 h 958157"/>
                          <a:gd name="connsiteX4" fmla="*/ 1234463 w 1234463"/>
                          <a:gd name="connsiteY4" fmla="*/ 901923 h 958157"/>
                          <a:gd name="connsiteX5" fmla="*/ 1178229 w 1234463"/>
                          <a:gd name="connsiteY5" fmla="*/ 958157 h 958157"/>
                          <a:gd name="connsiteX6" fmla="*/ 56234 w 1234463"/>
                          <a:gd name="connsiteY6" fmla="*/ 958157 h 958157"/>
                          <a:gd name="connsiteX7" fmla="*/ 0 w 1234463"/>
                          <a:gd name="connsiteY7" fmla="*/ 901923 h 958157"/>
                          <a:gd name="connsiteX8" fmla="*/ 10778 w 1234463"/>
                          <a:gd name="connsiteY8" fmla="*/ 506039 h 958157"/>
                          <a:gd name="connsiteX9" fmla="*/ 0 w 1234463"/>
                          <a:gd name="connsiteY9" fmla="*/ 56234 h 958157"/>
                          <a:gd name="connsiteX0" fmla="*/ 0 w 1234463"/>
                          <a:gd name="connsiteY0" fmla="*/ 56234 h 958157"/>
                          <a:gd name="connsiteX1" fmla="*/ 56234 w 1234463"/>
                          <a:gd name="connsiteY1" fmla="*/ 0 h 958157"/>
                          <a:gd name="connsiteX2" fmla="*/ 1178229 w 1234463"/>
                          <a:gd name="connsiteY2" fmla="*/ 0 h 958157"/>
                          <a:gd name="connsiteX3" fmla="*/ 1234463 w 1234463"/>
                          <a:gd name="connsiteY3" fmla="*/ 56234 h 958157"/>
                          <a:gd name="connsiteX4" fmla="*/ 1234463 w 1234463"/>
                          <a:gd name="connsiteY4" fmla="*/ 901923 h 958157"/>
                          <a:gd name="connsiteX5" fmla="*/ 1178229 w 1234463"/>
                          <a:gd name="connsiteY5" fmla="*/ 958157 h 958157"/>
                          <a:gd name="connsiteX6" fmla="*/ 56234 w 1234463"/>
                          <a:gd name="connsiteY6" fmla="*/ 958157 h 958157"/>
                          <a:gd name="connsiteX7" fmla="*/ 0 w 1234463"/>
                          <a:gd name="connsiteY7" fmla="*/ 901923 h 958157"/>
                          <a:gd name="connsiteX8" fmla="*/ 207561 w 1234463"/>
                          <a:gd name="connsiteY8" fmla="*/ 562599 h 958157"/>
                          <a:gd name="connsiteX9" fmla="*/ 0 w 1234463"/>
                          <a:gd name="connsiteY9" fmla="*/ 56234 h 958157"/>
                          <a:gd name="connsiteX0" fmla="*/ 0 w 1234463"/>
                          <a:gd name="connsiteY0" fmla="*/ 56234 h 958157"/>
                          <a:gd name="connsiteX1" fmla="*/ 56234 w 1234463"/>
                          <a:gd name="connsiteY1" fmla="*/ 0 h 958157"/>
                          <a:gd name="connsiteX2" fmla="*/ 1178229 w 1234463"/>
                          <a:gd name="connsiteY2" fmla="*/ 0 h 958157"/>
                          <a:gd name="connsiteX3" fmla="*/ 1234463 w 1234463"/>
                          <a:gd name="connsiteY3" fmla="*/ 56234 h 958157"/>
                          <a:gd name="connsiteX4" fmla="*/ 1234463 w 1234463"/>
                          <a:gd name="connsiteY4" fmla="*/ 901923 h 958157"/>
                          <a:gd name="connsiteX5" fmla="*/ 1178229 w 1234463"/>
                          <a:gd name="connsiteY5" fmla="*/ 958157 h 958157"/>
                          <a:gd name="connsiteX6" fmla="*/ 56234 w 1234463"/>
                          <a:gd name="connsiteY6" fmla="*/ 958157 h 958157"/>
                          <a:gd name="connsiteX7" fmla="*/ 0 w 1234463"/>
                          <a:gd name="connsiteY7" fmla="*/ 901923 h 958157"/>
                          <a:gd name="connsiteX8" fmla="*/ 207561 w 1234463"/>
                          <a:gd name="connsiteY8" fmla="*/ 562599 h 958157"/>
                          <a:gd name="connsiteX9" fmla="*/ 0 w 1234463"/>
                          <a:gd name="connsiteY9" fmla="*/ 56234 h 958157"/>
                          <a:gd name="connsiteX0" fmla="*/ 0 w 1235642"/>
                          <a:gd name="connsiteY0" fmla="*/ 56234 h 958157"/>
                          <a:gd name="connsiteX1" fmla="*/ 56234 w 1235642"/>
                          <a:gd name="connsiteY1" fmla="*/ 0 h 958157"/>
                          <a:gd name="connsiteX2" fmla="*/ 1178229 w 1235642"/>
                          <a:gd name="connsiteY2" fmla="*/ 0 h 958157"/>
                          <a:gd name="connsiteX3" fmla="*/ 1235642 w 1235642"/>
                          <a:gd name="connsiteY3" fmla="*/ 247187 h 958157"/>
                          <a:gd name="connsiteX4" fmla="*/ 1234463 w 1235642"/>
                          <a:gd name="connsiteY4" fmla="*/ 901923 h 958157"/>
                          <a:gd name="connsiteX5" fmla="*/ 1178229 w 1235642"/>
                          <a:gd name="connsiteY5" fmla="*/ 958157 h 958157"/>
                          <a:gd name="connsiteX6" fmla="*/ 56234 w 1235642"/>
                          <a:gd name="connsiteY6" fmla="*/ 958157 h 958157"/>
                          <a:gd name="connsiteX7" fmla="*/ 0 w 1235642"/>
                          <a:gd name="connsiteY7" fmla="*/ 901923 h 958157"/>
                          <a:gd name="connsiteX8" fmla="*/ 207561 w 1235642"/>
                          <a:gd name="connsiteY8" fmla="*/ 562599 h 958157"/>
                          <a:gd name="connsiteX9" fmla="*/ 0 w 1235642"/>
                          <a:gd name="connsiteY9" fmla="*/ 56234 h 958157"/>
                          <a:gd name="connsiteX0" fmla="*/ 0 w 1235642"/>
                          <a:gd name="connsiteY0" fmla="*/ 56234 h 958157"/>
                          <a:gd name="connsiteX1" fmla="*/ 56234 w 1235642"/>
                          <a:gd name="connsiteY1" fmla="*/ 0 h 958157"/>
                          <a:gd name="connsiteX2" fmla="*/ 1001323 w 1235642"/>
                          <a:gd name="connsiteY2" fmla="*/ 10823 h 958157"/>
                          <a:gd name="connsiteX3" fmla="*/ 1235642 w 1235642"/>
                          <a:gd name="connsiteY3" fmla="*/ 247187 h 958157"/>
                          <a:gd name="connsiteX4" fmla="*/ 1234463 w 1235642"/>
                          <a:gd name="connsiteY4" fmla="*/ 901923 h 958157"/>
                          <a:gd name="connsiteX5" fmla="*/ 1178229 w 1235642"/>
                          <a:gd name="connsiteY5" fmla="*/ 958157 h 958157"/>
                          <a:gd name="connsiteX6" fmla="*/ 56234 w 1235642"/>
                          <a:gd name="connsiteY6" fmla="*/ 958157 h 958157"/>
                          <a:gd name="connsiteX7" fmla="*/ 0 w 1235642"/>
                          <a:gd name="connsiteY7" fmla="*/ 901923 h 958157"/>
                          <a:gd name="connsiteX8" fmla="*/ 207561 w 1235642"/>
                          <a:gd name="connsiteY8" fmla="*/ 562599 h 958157"/>
                          <a:gd name="connsiteX9" fmla="*/ 0 w 1235642"/>
                          <a:gd name="connsiteY9" fmla="*/ 56234 h 958157"/>
                          <a:gd name="connsiteX0" fmla="*/ 0 w 1235642"/>
                          <a:gd name="connsiteY0" fmla="*/ 56234 h 958157"/>
                          <a:gd name="connsiteX1" fmla="*/ 56234 w 1235642"/>
                          <a:gd name="connsiteY1" fmla="*/ 0 h 958157"/>
                          <a:gd name="connsiteX2" fmla="*/ 997633 w 1235642"/>
                          <a:gd name="connsiteY2" fmla="*/ 4156 h 958157"/>
                          <a:gd name="connsiteX3" fmla="*/ 1235642 w 1235642"/>
                          <a:gd name="connsiteY3" fmla="*/ 247187 h 958157"/>
                          <a:gd name="connsiteX4" fmla="*/ 1234463 w 1235642"/>
                          <a:gd name="connsiteY4" fmla="*/ 901923 h 958157"/>
                          <a:gd name="connsiteX5" fmla="*/ 1178229 w 1235642"/>
                          <a:gd name="connsiteY5" fmla="*/ 958157 h 958157"/>
                          <a:gd name="connsiteX6" fmla="*/ 56234 w 1235642"/>
                          <a:gd name="connsiteY6" fmla="*/ 958157 h 958157"/>
                          <a:gd name="connsiteX7" fmla="*/ 0 w 1235642"/>
                          <a:gd name="connsiteY7" fmla="*/ 901923 h 958157"/>
                          <a:gd name="connsiteX8" fmla="*/ 207561 w 1235642"/>
                          <a:gd name="connsiteY8" fmla="*/ 562599 h 958157"/>
                          <a:gd name="connsiteX9" fmla="*/ 0 w 1235642"/>
                          <a:gd name="connsiteY9" fmla="*/ 56234 h 958157"/>
                          <a:gd name="connsiteX0" fmla="*/ 0 w 1235642"/>
                          <a:gd name="connsiteY0" fmla="*/ 56234 h 958157"/>
                          <a:gd name="connsiteX1" fmla="*/ 56234 w 1235642"/>
                          <a:gd name="connsiteY1" fmla="*/ 0 h 958157"/>
                          <a:gd name="connsiteX2" fmla="*/ 980609 w 1235642"/>
                          <a:gd name="connsiteY2" fmla="*/ 4869 h 958157"/>
                          <a:gd name="connsiteX3" fmla="*/ 1235642 w 1235642"/>
                          <a:gd name="connsiteY3" fmla="*/ 247187 h 958157"/>
                          <a:gd name="connsiteX4" fmla="*/ 1234463 w 1235642"/>
                          <a:gd name="connsiteY4" fmla="*/ 901923 h 958157"/>
                          <a:gd name="connsiteX5" fmla="*/ 1178229 w 1235642"/>
                          <a:gd name="connsiteY5" fmla="*/ 958157 h 958157"/>
                          <a:gd name="connsiteX6" fmla="*/ 56234 w 1235642"/>
                          <a:gd name="connsiteY6" fmla="*/ 958157 h 958157"/>
                          <a:gd name="connsiteX7" fmla="*/ 0 w 1235642"/>
                          <a:gd name="connsiteY7" fmla="*/ 901923 h 958157"/>
                          <a:gd name="connsiteX8" fmla="*/ 207561 w 1235642"/>
                          <a:gd name="connsiteY8" fmla="*/ 562599 h 958157"/>
                          <a:gd name="connsiteX9" fmla="*/ 0 w 1235642"/>
                          <a:gd name="connsiteY9" fmla="*/ 56234 h 958157"/>
                          <a:gd name="connsiteX0" fmla="*/ 0 w 1235642"/>
                          <a:gd name="connsiteY0" fmla="*/ 56234 h 958157"/>
                          <a:gd name="connsiteX1" fmla="*/ 56234 w 1235642"/>
                          <a:gd name="connsiteY1" fmla="*/ 0 h 958157"/>
                          <a:gd name="connsiteX2" fmla="*/ 980609 w 1235642"/>
                          <a:gd name="connsiteY2" fmla="*/ 4869 h 958157"/>
                          <a:gd name="connsiteX3" fmla="*/ 1235642 w 1235642"/>
                          <a:gd name="connsiteY3" fmla="*/ 247187 h 958157"/>
                          <a:gd name="connsiteX4" fmla="*/ 1234463 w 1235642"/>
                          <a:gd name="connsiteY4" fmla="*/ 901923 h 958157"/>
                          <a:gd name="connsiteX5" fmla="*/ 1178229 w 1235642"/>
                          <a:gd name="connsiteY5" fmla="*/ 958157 h 958157"/>
                          <a:gd name="connsiteX6" fmla="*/ 56234 w 1235642"/>
                          <a:gd name="connsiteY6" fmla="*/ 958157 h 958157"/>
                          <a:gd name="connsiteX7" fmla="*/ 0 w 1235642"/>
                          <a:gd name="connsiteY7" fmla="*/ 901923 h 958157"/>
                          <a:gd name="connsiteX8" fmla="*/ 207561 w 1235642"/>
                          <a:gd name="connsiteY8" fmla="*/ 562599 h 958157"/>
                          <a:gd name="connsiteX9" fmla="*/ 0 w 1235642"/>
                          <a:gd name="connsiteY9" fmla="*/ 56234 h 958157"/>
                          <a:gd name="connsiteX0" fmla="*/ 0 w 1235642"/>
                          <a:gd name="connsiteY0" fmla="*/ 56234 h 958157"/>
                          <a:gd name="connsiteX1" fmla="*/ 56234 w 1235642"/>
                          <a:gd name="connsiteY1" fmla="*/ 0 h 958157"/>
                          <a:gd name="connsiteX2" fmla="*/ 980609 w 1235642"/>
                          <a:gd name="connsiteY2" fmla="*/ 4869 h 958157"/>
                          <a:gd name="connsiteX3" fmla="*/ 1235642 w 1235642"/>
                          <a:gd name="connsiteY3" fmla="*/ 247187 h 958157"/>
                          <a:gd name="connsiteX4" fmla="*/ 1234463 w 1235642"/>
                          <a:gd name="connsiteY4" fmla="*/ 901923 h 958157"/>
                          <a:gd name="connsiteX5" fmla="*/ 1178229 w 1235642"/>
                          <a:gd name="connsiteY5" fmla="*/ 958157 h 958157"/>
                          <a:gd name="connsiteX6" fmla="*/ 56234 w 1235642"/>
                          <a:gd name="connsiteY6" fmla="*/ 958157 h 958157"/>
                          <a:gd name="connsiteX7" fmla="*/ 0 w 1235642"/>
                          <a:gd name="connsiteY7" fmla="*/ 901923 h 958157"/>
                          <a:gd name="connsiteX8" fmla="*/ 207561 w 1235642"/>
                          <a:gd name="connsiteY8" fmla="*/ 562599 h 958157"/>
                          <a:gd name="connsiteX9" fmla="*/ 0 w 1235642"/>
                          <a:gd name="connsiteY9" fmla="*/ 56234 h 958157"/>
                          <a:gd name="connsiteX0" fmla="*/ 0 w 1235642"/>
                          <a:gd name="connsiteY0" fmla="*/ 56234 h 958157"/>
                          <a:gd name="connsiteX1" fmla="*/ 56234 w 1235642"/>
                          <a:gd name="connsiteY1" fmla="*/ 0 h 958157"/>
                          <a:gd name="connsiteX2" fmla="*/ 980609 w 1235642"/>
                          <a:gd name="connsiteY2" fmla="*/ 4869 h 958157"/>
                          <a:gd name="connsiteX3" fmla="*/ 1235642 w 1235642"/>
                          <a:gd name="connsiteY3" fmla="*/ 247187 h 958157"/>
                          <a:gd name="connsiteX4" fmla="*/ 1234463 w 1235642"/>
                          <a:gd name="connsiteY4" fmla="*/ 901923 h 958157"/>
                          <a:gd name="connsiteX5" fmla="*/ 1178229 w 1235642"/>
                          <a:gd name="connsiteY5" fmla="*/ 958157 h 958157"/>
                          <a:gd name="connsiteX6" fmla="*/ 56234 w 1235642"/>
                          <a:gd name="connsiteY6" fmla="*/ 958157 h 958157"/>
                          <a:gd name="connsiteX7" fmla="*/ 0 w 1235642"/>
                          <a:gd name="connsiteY7" fmla="*/ 901923 h 958157"/>
                          <a:gd name="connsiteX8" fmla="*/ 207561 w 1235642"/>
                          <a:gd name="connsiteY8" fmla="*/ 562599 h 958157"/>
                          <a:gd name="connsiteX9" fmla="*/ 0 w 1235642"/>
                          <a:gd name="connsiteY9" fmla="*/ 56234 h 958157"/>
                          <a:gd name="connsiteX0" fmla="*/ 0 w 1242309"/>
                          <a:gd name="connsiteY0" fmla="*/ 56234 h 958157"/>
                          <a:gd name="connsiteX1" fmla="*/ 56234 w 1242309"/>
                          <a:gd name="connsiteY1" fmla="*/ 0 h 958157"/>
                          <a:gd name="connsiteX2" fmla="*/ 980609 w 1242309"/>
                          <a:gd name="connsiteY2" fmla="*/ 4869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80609 w 1242309"/>
                          <a:gd name="connsiteY2" fmla="*/ 4869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80609 w 1242309"/>
                          <a:gd name="connsiteY2" fmla="*/ 4869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80609 w 1242309"/>
                          <a:gd name="connsiteY2" fmla="*/ 4869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80609 w 1242309"/>
                          <a:gd name="connsiteY2" fmla="*/ 4869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80609 w 1242309"/>
                          <a:gd name="connsiteY2" fmla="*/ 4869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80609 w 1242309"/>
                          <a:gd name="connsiteY2" fmla="*/ 4869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80609 w 1242309"/>
                          <a:gd name="connsiteY2" fmla="*/ 4869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80609 w 1242309"/>
                          <a:gd name="connsiteY2" fmla="*/ 4869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53228 w 1242309"/>
                          <a:gd name="connsiteY2" fmla="*/ 2606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7561 w 1242309"/>
                          <a:gd name="connsiteY8" fmla="*/ 562599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30538 w 1242309"/>
                          <a:gd name="connsiteY8" fmla="*/ 541172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193514 w 1242309"/>
                          <a:gd name="connsiteY8" fmla="*/ 552956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6848 w 1242309"/>
                          <a:gd name="connsiteY8" fmla="*/ 545577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2961 w 1242309"/>
                          <a:gd name="connsiteY8" fmla="*/ 527699 h 958157"/>
                          <a:gd name="connsiteX9" fmla="*/ 0 w 1242309"/>
                          <a:gd name="connsiteY9" fmla="*/ 56234 h 958157"/>
                          <a:gd name="connsiteX0" fmla="*/ 0 w 1242309"/>
                          <a:gd name="connsiteY0" fmla="*/ 56234 h 958157"/>
                          <a:gd name="connsiteX1" fmla="*/ 56234 w 1242309"/>
                          <a:gd name="connsiteY1" fmla="*/ 0 h 958157"/>
                          <a:gd name="connsiteX2" fmla="*/ 939895 w 1242309"/>
                          <a:gd name="connsiteY2" fmla="*/ 9987 h 958157"/>
                          <a:gd name="connsiteX3" fmla="*/ 1242309 w 1242309"/>
                          <a:gd name="connsiteY3" fmla="*/ 243497 h 958157"/>
                          <a:gd name="connsiteX4" fmla="*/ 1234463 w 1242309"/>
                          <a:gd name="connsiteY4" fmla="*/ 901923 h 958157"/>
                          <a:gd name="connsiteX5" fmla="*/ 1178229 w 1242309"/>
                          <a:gd name="connsiteY5" fmla="*/ 958157 h 958157"/>
                          <a:gd name="connsiteX6" fmla="*/ 56234 w 1242309"/>
                          <a:gd name="connsiteY6" fmla="*/ 958157 h 958157"/>
                          <a:gd name="connsiteX7" fmla="*/ 0 w 1242309"/>
                          <a:gd name="connsiteY7" fmla="*/ 901923 h 958157"/>
                          <a:gd name="connsiteX8" fmla="*/ 202814 w 1242309"/>
                          <a:gd name="connsiteY8" fmla="*/ 524695 h 958157"/>
                          <a:gd name="connsiteX9" fmla="*/ 0 w 1242309"/>
                          <a:gd name="connsiteY9" fmla="*/ 56234 h 958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2309" h="958157">
                            <a:moveTo>
                              <a:pt x="0" y="56234"/>
                            </a:moveTo>
                            <a:cubicBezTo>
                              <a:pt x="0" y="25177"/>
                              <a:pt x="25177" y="0"/>
                              <a:pt x="56234" y="0"/>
                            </a:cubicBezTo>
                            <a:lnTo>
                              <a:pt x="939895" y="9987"/>
                            </a:lnTo>
                            <a:cubicBezTo>
                              <a:pt x="1075235" y="56777"/>
                              <a:pt x="1179580" y="99105"/>
                              <a:pt x="1242309" y="243497"/>
                            </a:cubicBezTo>
                            <a:cubicBezTo>
                              <a:pt x="1239694" y="462972"/>
                              <a:pt x="1237078" y="682448"/>
                              <a:pt x="1234463" y="901923"/>
                            </a:cubicBezTo>
                            <a:cubicBezTo>
                              <a:pt x="1234463" y="932980"/>
                              <a:pt x="1209286" y="958157"/>
                              <a:pt x="1178229" y="958157"/>
                            </a:cubicBezTo>
                            <a:lnTo>
                              <a:pt x="56234" y="958157"/>
                            </a:lnTo>
                            <a:cubicBezTo>
                              <a:pt x="25177" y="958157"/>
                              <a:pt x="0" y="932980"/>
                              <a:pt x="0" y="901923"/>
                            </a:cubicBezTo>
                            <a:lnTo>
                              <a:pt x="202814" y="524695"/>
                            </a:lnTo>
                            <a:cubicBezTo>
                              <a:pt x="133865" y="361581"/>
                              <a:pt x="68949" y="219348"/>
                              <a:pt x="0" y="56234"/>
                            </a:cubicBez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sp>
                    <p:nvSpPr>
                      <p:cNvPr id="69" name="Freeform 68"/>
                      <p:cNvSpPr/>
                      <p:nvPr/>
                    </p:nvSpPr>
                    <p:spPr>
                      <a:xfrm rot="21493881">
                        <a:off x="7993347" y="3045920"/>
                        <a:ext cx="505011" cy="217003"/>
                      </a:xfrm>
                      <a:custGeom>
                        <a:avLst/>
                        <a:gdLst>
                          <a:gd name="connsiteX0" fmla="*/ 1248294 w 1308478"/>
                          <a:gd name="connsiteY0" fmla="*/ 5 h 553611"/>
                          <a:gd name="connsiteX1" fmla="*/ 1308478 w 1308478"/>
                          <a:gd name="connsiteY1" fmla="*/ 58529 h 553611"/>
                          <a:gd name="connsiteX2" fmla="*/ 1153485 w 1308478"/>
                          <a:gd name="connsiteY2" fmla="*/ 429545 h 553611"/>
                          <a:gd name="connsiteX3" fmla="*/ 1102303 w 1308478"/>
                          <a:gd name="connsiteY3" fmla="*/ 553611 h 553611"/>
                          <a:gd name="connsiteX4" fmla="*/ 7230 w 1308478"/>
                          <a:gd name="connsiteY4" fmla="*/ 553611 h 553611"/>
                          <a:gd name="connsiteX5" fmla="*/ 0 w 1308478"/>
                          <a:gd name="connsiteY5" fmla="*/ 274524 h 553611"/>
                          <a:gd name="connsiteX6" fmla="*/ 315748 w 1308478"/>
                          <a:gd name="connsiteY6" fmla="*/ 23592 h 553611"/>
                          <a:gd name="connsiteX7" fmla="*/ 1248294 w 1308478"/>
                          <a:gd name="connsiteY7" fmla="*/ 5 h 553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478" h="553611">
                            <a:moveTo>
                              <a:pt x="1248294" y="5"/>
                            </a:moveTo>
                            <a:cubicBezTo>
                              <a:pt x="1281074" y="-453"/>
                              <a:pt x="1308020" y="25749"/>
                              <a:pt x="1308478" y="58529"/>
                            </a:cubicBezTo>
                            <a:cubicBezTo>
                              <a:pt x="1255703" y="188417"/>
                              <a:pt x="1205149" y="305873"/>
                              <a:pt x="1153485" y="429545"/>
                            </a:cubicBezTo>
                            <a:lnTo>
                              <a:pt x="1102303" y="553611"/>
                            </a:lnTo>
                            <a:lnTo>
                              <a:pt x="7230" y="553611"/>
                            </a:lnTo>
                            <a:lnTo>
                              <a:pt x="0" y="274524"/>
                            </a:lnTo>
                            <a:cubicBezTo>
                              <a:pt x="64078" y="121194"/>
                              <a:pt x="173588" y="74976"/>
                              <a:pt x="315748" y="23592"/>
                            </a:cubicBezTo>
                            <a:lnTo>
                              <a:pt x="1248294" y="5"/>
                            </a:lnTo>
                            <a:close/>
                          </a:path>
                        </a:pathLst>
                      </a:custGeom>
                      <a:solidFill>
                        <a:schemeClr val="bg1">
                          <a:lumMod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grpSp>
                <p:grpSp>
                  <p:nvGrpSpPr>
                    <p:cNvPr id="65" name="Group 64"/>
                    <p:cNvGrpSpPr/>
                    <p:nvPr/>
                  </p:nvGrpSpPr>
                  <p:grpSpPr>
                    <a:xfrm>
                      <a:off x="7783317" y="3096164"/>
                      <a:ext cx="627268" cy="422336"/>
                      <a:chOff x="7783317" y="3096164"/>
                      <a:chExt cx="627268" cy="422336"/>
                    </a:xfrm>
                  </p:grpSpPr>
                  <p:sp>
                    <p:nvSpPr>
                      <p:cNvPr id="66" name="Freeform 65"/>
                      <p:cNvSpPr/>
                      <p:nvPr/>
                    </p:nvSpPr>
                    <p:spPr>
                      <a:xfrm rot="13881">
                        <a:off x="7785778" y="3096164"/>
                        <a:ext cx="624807" cy="422336"/>
                      </a:xfrm>
                      <a:custGeom>
                        <a:avLst/>
                        <a:gdLst>
                          <a:gd name="connsiteX0" fmla="*/ 1335822 w 1610123"/>
                          <a:gd name="connsiteY0" fmla="*/ 345 h 1071324"/>
                          <a:gd name="connsiteX1" fmla="*/ 1478916 w 1610123"/>
                          <a:gd name="connsiteY1" fmla="*/ 126227 h 1071324"/>
                          <a:gd name="connsiteX2" fmla="*/ 1531164 w 1610123"/>
                          <a:gd name="connsiteY2" fmla="*/ 942708 h 1071324"/>
                          <a:gd name="connsiteX3" fmla="*/ 1384173 w 1610123"/>
                          <a:gd name="connsiteY3" fmla="*/ 1067963 h 1071324"/>
                          <a:gd name="connsiteX4" fmla="*/ 449052 w 1610123"/>
                          <a:gd name="connsiteY4" fmla="*/ 1065336 h 1071324"/>
                          <a:gd name="connsiteX5" fmla="*/ 3462 w 1610123"/>
                          <a:gd name="connsiteY5" fmla="*/ 551873 h 1071324"/>
                          <a:gd name="connsiteX6" fmla="*/ 3815 w 1610123"/>
                          <a:gd name="connsiteY6" fmla="*/ 396027 h 1071324"/>
                          <a:gd name="connsiteX7" fmla="*/ 383072 w 1610123"/>
                          <a:gd name="connsiteY7" fmla="*/ 48804 h 1071324"/>
                          <a:gd name="connsiteX8" fmla="*/ 1335822 w 1610123"/>
                          <a:gd name="connsiteY8" fmla="*/ 345 h 1071324"/>
                          <a:gd name="connsiteX0" fmla="*/ 1335822 w 1610123"/>
                          <a:gd name="connsiteY0" fmla="*/ 345 h 1077995"/>
                          <a:gd name="connsiteX1" fmla="*/ 1478916 w 1610123"/>
                          <a:gd name="connsiteY1" fmla="*/ 126227 h 1077995"/>
                          <a:gd name="connsiteX2" fmla="*/ 1531165 w 1610123"/>
                          <a:gd name="connsiteY2" fmla="*/ 942707 h 1077995"/>
                          <a:gd name="connsiteX3" fmla="*/ 1384173 w 1610123"/>
                          <a:gd name="connsiteY3" fmla="*/ 1067963 h 1077995"/>
                          <a:gd name="connsiteX4" fmla="*/ 449052 w 1610123"/>
                          <a:gd name="connsiteY4" fmla="*/ 1065336 h 1077995"/>
                          <a:gd name="connsiteX5" fmla="*/ 3462 w 1610123"/>
                          <a:gd name="connsiteY5" fmla="*/ 551873 h 1077995"/>
                          <a:gd name="connsiteX6" fmla="*/ 3815 w 1610123"/>
                          <a:gd name="connsiteY6" fmla="*/ 396027 h 1077995"/>
                          <a:gd name="connsiteX7" fmla="*/ 383072 w 1610123"/>
                          <a:gd name="connsiteY7" fmla="*/ 48804 h 1077995"/>
                          <a:gd name="connsiteX8" fmla="*/ 1335822 w 1610123"/>
                          <a:gd name="connsiteY8" fmla="*/ 345 h 1077995"/>
                          <a:gd name="connsiteX0" fmla="*/ 1335822 w 1602354"/>
                          <a:gd name="connsiteY0" fmla="*/ 345 h 1077995"/>
                          <a:gd name="connsiteX1" fmla="*/ 1478916 w 1602354"/>
                          <a:gd name="connsiteY1" fmla="*/ 126227 h 1077995"/>
                          <a:gd name="connsiteX2" fmla="*/ 1531165 w 1602354"/>
                          <a:gd name="connsiteY2" fmla="*/ 942707 h 1077995"/>
                          <a:gd name="connsiteX3" fmla="*/ 1384173 w 1602354"/>
                          <a:gd name="connsiteY3" fmla="*/ 1067963 h 1077995"/>
                          <a:gd name="connsiteX4" fmla="*/ 449052 w 1602354"/>
                          <a:gd name="connsiteY4" fmla="*/ 1065336 h 1077995"/>
                          <a:gd name="connsiteX5" fmla="*/ 3462 w 1602354"/>
                          <a:gd name="connsiteY5" fmla="*/ 551873 h 1077995"/>
                          <a:gd name="connsiteX6" fmla="*/ 3815 w 1602354"/>
                          <a:gd name="connsiteY6" fmla="*/ 396027 h 1077995"/>
                          <a:gd name="connsiteX7" fmla="*/ 383072 w 1602354"/>
                          <a:gd name="connsiteY7" fmla="*/ 48804 h 1077995"/>
                          <a:gd name="connsiteX8" fmla="*/ 1335822 w 1602354"/>
                          <a:gd name="connsiteY8" fmla="*/ 345 h 1077995"/>
                          <a:gd name="connsiteX0" fmla="*/ 1335822 w 1618871"/>
                          <a:gd name="connsiteY0" fmla="*/ 345 h 1077452"/>
                          <a:gd name="connsiteX1" fmla="*/ 1478916 w 1618871"/>
                          <a:gd name="connsiteY1" fmla="*/ 126227 h 1077452"/>
                          <a:gd name="connsiteX2" fmla="*/ 1554808 w 1618871"/>
                          <a:gd name="connsiteY2" fmla="*/ 950062 h 1077452"/>
                          <a:gd name="connsiteX3" fmla="*/ 1384173 w 1618871"/>
                          <a:gd name="connsiteY3" fmla="*/ 1067963 h 1077452"/>
                          <a:gd name="connsiteX4" fmla="*/ 449052 w 1618871"/>
                          <a:gd name="connsiteY4" fmla="*/ 1065336 h 1077452"/>
                          <a:gd name="connsiteX5" fmla="*/ 3462 w 1618871"/>
                          <a:gd name="connsiteY5" fmla="*/ 551873 h 1077452"/>
                          <a:gd name="connsiteX6" fmla="*/ 3815 w 1618871"/>
                          <a:gd name="connsiteY6" fmla="*/ 396027 h 1077452"/>
                          <a:gd name="connsiteX7" fmla="*/ 383072 w 1618871"/>
                          <a:gd name="connsiteY7" fmla="*/ 48804 h 1077452"/>
                          <a:gd name="connsiteX8" fmla="*/ 1335822 w 1618871"/>
                          <a:gd name="connsiteY8" fmla="*/ 345 h 1077452"/>
                          <a:gd name="connsiteX0" fmla="*/ 1335822 w 1618871"/>
                          <a:gd name="connsiteY0" fmla="*/ 345 h 1077452"/>
                          <a:gd name="connsiteX1" fmla="*/ 1478916 w 1618871"/>
                          <a:gd name="connsiteY1" fmla="*/ 126227 h 1077452"/>
                          <a:gd name="connsiteX2" fmla="*/ 1554808 w 1618871"/>
                          <a:gd name="connsiteY2" fmla="*/ 950062 h 1077452"/>
                          <a:gd name="connsiteX3" fmla="*/ 1384173 w 1618871"/>
                          <a:gd name="connsiteY3" fmla="*/ 1067963 h 1077452"/>
                          <a:gd name="connsiteX4" fmla="*/ 449052 w 1618871"/>
                          <a:gd name="connsiteY4" fmla="*/ 1065336 h 1077452"/>
                          <a:gd name="connsiteX5" fmla="*/ 3462 w 1618871"/>
                          <a:gd name="connsiteY5" fmla="*/ 551873 h 1077452"/>
                          <a:gd name="connsiteX6" fmla="*/ 3815 w 1618871"/>
                          <a:gd name="connsiteY6" fmla="*/ 396027 h 1077452"/>
                          <a:gd name="connsiteX7" fmla="*/ 383072 w 1618871"/>
                          <a:gd name="connsiteY7" fmla="*/ 48804 h 1077452"/>
                          <a:gd name="connsiteX8" fmla="*/ 1335822 w 1618871"/>
                          <a:gd name="connsiteY8" fmla="*/ 345 h 1077452"/>
                          <a:gd name="connsiteX0" fmla="*/ 1335822 w 1618871"/>
                          <a:gd name="connsiteY0" fmla="*/ 345 h 1077452"/>
                          <a:gd name="connsiteX1" fmla="*/ 1478916 w 1618871"/>
                          <a:gd name="connsiteY1" fmla="*/ 126227 h 1077452"/>
                          <a:gd name="connsiteX2" fmla="*/ 1554808 w 1618871"/>
                          <a:gd name="connsiteY2" fmla="*/ 950062 h 1077452"/>
                          <a:gd name="connsiteX3" fmla="*/ 1384173 w 1618871"/>
                          <a:gd name="connsiteY3" fmla="*/ 1067963 h 1077452"/>
                          <a:gd name="connsiteX4" fmla="*/ 449052 w 1618871"/>
                          <a:gd name="connsiteY4" fmla="*/ 1065336 h 1077452"/>
                          <a:gd name="connsiteX5" fmla="*/ 3462 w 1618871"/>
                          <a:gd name="connsiteY5" fmla="*/ 551873 h 1077452"/>
                          <a:gd name="connsiteX6" fmla="*/ 3815 w 1618871"/>
                          <a:gd name="connsiteY6" fmla="*/ 396027 h 1077452"/>
                          <a:gd name="connsiteX7" fmla="*/ 383072 w 1618871"/>
                          <a:gd name="connsiteY7" fmla="*/ 48804 h 1077452"/>
                          <a:gd name="connsiteX8" fmla="*/ 1335822 w 1618871"/>
                          <a:gd name="connsiteY8" fmla="*/ 345 h 1077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8871" h="1077452">
                            <a:moveTo>
                              <a:pt x="1335822" y="345"/>
                            </a:moveTo>
                            <a:cubicBezTo>
                              <a:pt x="1410097" y="-4408"/>
                              <a:pt x="1450098" y="40128"/>
                              <a:pt x="1478916" y="126227"/>
                            </a:cubicBezTo>
                            <a:cubicBezTo>
                              <a:pt x="1591959" y="355747"/>
                              <a:pt x="1686532" y="530317"/>
                              <a:pt x="1554808" y="950062"/>
                            </a:cubicBezTo>
                            <a:cubicBezTo>
                              <a:pt x="1536309" y="1036553"/>
                              <a:pt x="1525635" y="1061360"/>
                              <a:pt x="1384173" y="1067963"/>
                            </a:cubicBezTo>
                            <a:cubicBezTo>
                              <a:pt x="1199880" y="1087175"/>
                              <a:pt x="727828" y="1072439"/>
                              <a:pt x="449052" y="1065336"/>
                            </a:cubicBezTo>
                            <a:cubicBezTo>
                              <a:pt x="389555" y="1040009"/>
                              <a:pt x="89492" y="660575"/>
                              <a:pt x="3462" y="551873"/>
                            </a:cubicBezTo>
                            <a:cubicBezTo>
                              <a:pt x="-1246" y="479598"/>
                              <a:pt x="-1175" y="465498"/>
                              <a:pt x="3815" y="396027"/>
                            </a:cubicBezTo>
                            <a:cubicBezTo>
                              <a:pt x="88884" y="306131"/>
                              <a:pt x="308797" y="53557"/>
                              <a:pt x="383072" y="48804"/>
                            </a:cubicBezTo>
                            <a:lnTo>
                              <a:pt x="1335822" y="34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sp>
                    <p:nvSpPr>
                      <p:cNvPr id="67" name="Freeform 66"/>
                      <p:cNvSpPr/>
                      <p:nvPr/>
                    </p:nvSpPr>
                    <p:spPr>
                      <a:xfrm rot="21493881">
                        <a:off x="7783317" y="3103776"/>
                        <a:ext cx="614781" cy="164676"/>
                      </a:xfrm>
                      <a:custGeom>
                        <a:avLst/>
                        <a:gdLst>
                          <a:gd name="connsiteX0" fmla="*/ 1351136 w 1592890"/>
                          <a:gd name="connsiteY0" fmla="*/ 72 h 420116"/>
                          <a:gd name="connsiteX1" fmla="*/ 1489750 w 1592890"/>
                          <a:gd name="connsiteY1" fmla="*/ 130871 h 420116"/>
                          <a:gd name="connsiteX2" fmla="*/ 1586578 w 1592890"/>
                          <a:gd name="connsiteY2" fmla="*/ 384388 h 420116"/>
                          <a:gd name="connsiteX3" fmla="*/ 1592890 w 1592890"/>
                          <a:gd name="connsiteY3" fmla="*/ 420116 h 420116"/>
                          <a:gd name="connsiteX4" fmla="*/ 0 w 1592890"/>
                          <a:gd name="connsiteY4" fmla="*/ 420116 h 420116"/>
                          <a:gd name="connsiteX5" fmla="*/ 1793 w 1592890"/>
                          <a:gd name="connsiteY5" fmla="*/ 392396 h 420116"/>
                          <a:gd name="connsiteX6" fmla="*/ 6131 w 1592890"/>
                          <a:gd name="connsiteY6" fmla="*/ 349026 h 420116"/>
                          <a:gd name="connsiteX7" fmla="*/ 397275 w 1592890"/>
                          <a:gd name="connsiteY7" fmla="*/ 15251 h 420116"/>
                          <a:gd name="connsiteX8" fmla="*/ 1351136 w 1592890"/>
                          <a:gd name="connsiteY8" fmla="*/ 72 h 4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2890" h="420116">
                            <a:moveTo>
                              <a:pt x="1351136" y="72"/>
                            </a:moveTo>
                            <a:cubicBezTo>
                              <a:pt x="1425532" y="-2086"/>
                              <a:pt x="1463954" y="43819"/>
                              <a:pt x="1489750" y="130871"/>
                            </a:cubicBezTo>
                            <a:cubicBezTo>
                              <a:pt x="1529111" y="218368"/>
                              <a:pt x="1565325" y="297765"/>
                              <a:pt x="1586578" y="384388"/>
                            </a:cubicBezTo>
                            <a:lnTo>
                              <a:pt x="1592890" y="420116"/>
                            </a:lnTo>
                            <a:lnTo>
                              <a:pt x="0" y="420116"/>
                            </a:lnTo>
                            <a:lnTo>
                              <a:pt x="1793" y="392396"/>
                            </a:lnTo>
                            <a:cubicBezTo>
                              <a:pt x="2854" y="380206"/>
                              <a:pt x="4279" y="366340"/>
                              <a:pt x="6131" y="349026"/>
                            </a:cubicBezTo>
                            <a:cubicBezTo>
                              <a:pt x="94286" y="262154"/>
                              <a:pt x="322880" y="17409"/>
                              <a:pt x="397275" y="15251"/>
                            </a:cubicBezTo>
                            <a:lnTo>
                              <a:pt x="1351136" y="72"/>
                            </a:ln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grpSp>
              </p:grpSp>
              <p:grpSp>
                <p:nvGrpSpPr>
                  <p:cNvPr id="37" name="Group 36"/>
                  <p:cNvGrpSpPr/>
                  <p:nvPr/>
                </p:nvGrpSpPr>
                <p:grpSpPr>
                  <a:xfrm>
                    <a:off x="6618325" y="3162259"/>
                    <a:ext cx="1278499" cy="232834"/>
                    <a:chOff x="6618325" y="3162259"/>
                    <a:chExt cx="1278499" cy="232834"/>
                  </a:xfrm>
                </p:grpSpPr>
                <p:sp>
                  <p:nvSpPr>
                    <p:cNvPr id="38" name="Rectangle 13"/>
                    <p:cNvSpPr/>
                    <p:nvPr/>
                  </p:nvSpPr>
                  <p:spPr>
                    <a:xfrm rot="1545906" flipH="1">
                      <a:off x="6618325" y="3234285"/>
                      <a:ext cx="153399" cy="84729"/>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578644"/>
                        <a:gd name="connsiteY0" fmla="*/ 0 h 368300"/>
                        <a:gd name="connsiteX1" fmla="*/ 571500 w 578644"/>
                        <a:gd name="connsiteY1" fmla="*/ 0 h 368300"/>
                        <a:gd name="connsiteX2" fmla="*/ 578644 w 578644"/>
                        <a:gd name="connsiteY2" fmla="*/ 356394 h 368300"/>
                        <a:gd name="connsiteX3" fmla="*/ 0 w 578644"/>
                        <a:gd name="connsiteY3" fmla="*/ 368300 h 368300"/>
                        <a:gd name="connsiteX4" fmla="*/ 0 w 578644"/>
                        <a:gd name="connsiteY4" fmla="*/ 0 h 368300"/>
                        <a:gd name="connsiteX0" fmla="*/ 0 w 578644"/>
                        <a:gd name="connsiteY0" fmla="*/ 0 h 368300"/>
                        <a:gd name="connsiteX1" fmla="*/ 571500 w 578644"/>
                        <a:gd name="connsiteY1" fmla="*/ 0 h 368300"/>
                        <a:gd name="connsiteX2" fmla="*/ 578644 w 578644"/>
                        <a:gd name="connsiteY2" fmla="*/ 361156 h 368300"/>
                        <a:gd name="connsiteX3" fmla="*/ 0 w 578644"/>
                        <a:gd name="connsiteY3" fmla="*/ 368300 h 368300"/>
                        <a:gd name="connsiteX4" fmla="*/ 0 w 578644"/>
                        <a:gd name="connsiteY4" fmla="*/ 0 h 368300"/>
                        <a:gd name="connsiteX0" fmla="*/ 0 w 578644"/>
                        <a:gd name="connsiteY0" fmla="*/ 0 h 368300"/>
                        <a:gd name="connsiteX1" fmla="*/ 240506 w 578644"/>
                        <a:gd name="connsiteY1" fmla="*/ 159544 h 368300"/>
                        <a:gd name="connsiteX2" fmla="*/ 578644 w 578644"/>
                        <a:gd name="connsiteY2" fmla="*/ 361156 h 368300"/>
                        <a:gd name="connsiteX3" fmla="*/ 0 w 578644"/>
                        <a:gd name="connsiteY3" fmla="*/ 368300 h 368300"/>
                        <a:gd name="connsiteX4" fmla="*/ 0 w 578644"/>
                        <a:gd name="connsiteY4" fmla="*/ 0 h 368300"/>
                        <a:gd name="connsiteX0" fmla="*/ 0 w 578644"/>
                        <a:gd name="connsiteY0" fmla="*/ 0 h 361156"/>
                        <a:gd name="connsiteX1" fmla="*/ 240506 w 578644"/>
                        <a:gd name="connsiteY1" fmla="*/ 159544 h 361156"/>
                        <a:gd name="connsiteX2" fmla="*/ 578644 w 578644"/>
                        <a:gd name="connsiteY2" fmla="*/ 361156 h 361156"/>
                        <a:gd name="connsiteX3" fmla="*/ 195262 w 578644"/>
                        <a:gd name="connsiteY3" fmla="*/ 215900 h 361156"/>
                        <a:gd name="connsiteX4" fmla="*/ 0 w 578644"/>
                        <a:gd name="connsiteY4" fmla="*/ 0 h 361156"/>
                        <a:gd name="connsiteX0" fmla="*/ 0 w 578644"/>
                        <a:gd name="connsiteY0" fmla="*/ 0 h 361156"/>
                        <a:gd name="connsiteX1" fmla="*/ 240506 w 578644"/>
                        <a:gd name="connsiteY1" fmla="*/ 159544 h 361156"/>
                        <a:gd name="connsiteX2" fmla="*/ 578644 w 578644"/>
                        <a:gd name="connsiteY2" fmla="*/ 361156 h 361156"/>
                        <a:gd name="connsiteX3" fmla="*/ 195262 w 578644"/>
                        <a:gd name="connsiteY3" fmla="*/ 215900 h 361156"/>
                        <a:gd name="connsiteX4" fmla="*/ 0 w 578644"/>
                        <a:gd name="connsiteY4" fmla="*/ 0 h 361156"/>
                        <a:gd name="connsiteX0" fmla="*/ 0 w 578644"/>
                        <a:gd name="connsiteY0" fmla="*/ 0 h 361156"/>
                        <a:gd name="connsiteX1" fmla="*/ 240506 w 578644"/>
                        <a:gd name="connsiteY1" fmla="*/ 159544 h 361156"/>
                        <a:gd name="connsiteX2" fmla="*/ 578644 w 578644"/>
                        <a:gd name="connsiteY2" fmla="*/ 361156 h 361156"/>
                        <a:gd name="connsiteX3" fmla="*/ 195262 w 578644"/>
                        <a:gd name="connsiteY3" fmla="*/ 215900 h 361156"/>
                        <a:gd name="connsiteX4" fmla="*/ 0 w 578644"/>
                        <a:gd name="connsiteY4" fmla="*/ 0 h 361156"/>
                        <a:gd name="connsiteX0" fmla="*/ 0 w 578644"/>
                        <a:gd name="connsiteY0" fmla="*/ 0 h 361156"/>
                        <a:gd name="connsiteX1" fmla="*/ 240506 w 578644"/>
                        <a:gd name="connsiteY1" fmla="*/ 159544 h 361156"/>
                        <a:gd name="connsiteX2" fmla="*/ 578644 w 578644"/>
                        <a:gd name="connsiteY2" fmla="*/ 361156 h 361156"/>
                        <a:gd name="connsiteX3" fmla="*/ 195262 w 578644"/>
                        <a:gd name="connsiteY3" fmla="*/ 215900 h 361156"/>
                        <a:gd name="connsiteX4" fmla="*/ 0 w 578644"/>
                        <a:gd name="connsiteY4" fmla="*/ 0 h 361156"/>
                        <a:gd name="connsiteX0" fmla="*/ 0 w 578644"/>
                        <a:gd name="connsiteY0" fmla="*/ 0 h 361156"/>
                        <a:gd name="connsiteX1" fmla="*/ 240506 w 578644"/>
                        <a:gd name="connsiteY1" fmla="*/ 159544 h 361156"/>
                        <a:gd name="connsiteX2" fmla="*/ 578644 w 578644"/>
                        <a:gd name="connsiteY2" fmla="*/ 361156 h 361156"/>
                        <a:gd name="connsiteX3" fmla="*/ 195262 w 578644"/>
                        <a:gd name="connsiteY3" fmla="*/ 215900 h 361156"/>
                        <a:gd name="connsiteX4" fmla="*/ 0 w 578644"/>
                        <a:gd name="connsiteY4" fmla="*/ 0 h 361156"/>
                        <a:gd name="connsiteX0" fmla="*/ 0 w 578644"/>
                        <a:gd name="connsiteY0" fmla="*/ 0 h 361156"/>
                        <a:gd name="connsiteX1" fmla="*/ 240506 w 578644"/>
                        <a:gd name="connsiteY1" fmla="*/ 159544 h 361156"/>
                        <a:gd name="connsiteX2" fmla="*/ 578644 w 578644"/>
                        <a:gd name="connsiteY2" fmla="*/ 361156 h 361156"/>
                        <a:gd name="connsiteX3" fmla="*/ 195262 w 578644"/>
                        <a:gd name="connsiteY3" fmla="*/ 215900 h 361156"/>
                        <a:gd name="connsiteX4" fmla="*/ 0 w 578644"/>
                        <a:gd name="connsiteY4" fmla="*/ 0 h 361156"/>
                        <a:gd name="connsiteX0" fmla="*/ 0 w 578644"/>
                        <a:gd name="connsiteY0" fmla="*/ 0 h 361156"/>
                        <a:gd name="connsiteX1" fmla="*/ 240506 w 578644"/>
                        <a:gd name="connsiteY1" fmla="*/ 159544 h 361156"/>
                        <a:gd name="connsiteX2" fmla="*/ 578644 w 578644"/>
                        <a:gd name="connsiteY2" fmla="*/ 361156 h 361156"/>
                        <a:gd name="connsiteX3" fmla="*/ 195262 w 578644"/>
                        <a:gd name="connsiteY3" fmla="*/ 215900 h 361156"/>
                        <a:gd name="connsiteX4" fmla="*/ 0 w 578644"/>
                        <a:gd name="connsiteY4" fmla="*/ 0 h 361156"/>
                        <a:gd name="connsiteX0" fmla="*/ 0 w 559594"/>
                        <a:gd name="connsiteY0" fmla="*/ 0 h 346869"/>
                        <a:gd name="connsiteX1" fmla="*/ 240506 w 559594"/>
                        <a:gd name="connsiteY1" fmla="*/ 159544 h 346869"/>
                        <a:gd name="connsiteX2" fmla="*/ 559594 w 559594"/>
                        <a:gd name="connsiteY2" fmla="*/ 346869 h 346869"/>
                        <a:gd name="connsiteX3" fmla="*/ 195262 w 559594"/>
                        <a:gd name="connsiteY3" fmla="*/ 215900 h 346869"/>
                        <a:gd name="connsiteX4" fmla="*/ 0 w 559594"/>
                        <a:gd name="connsiteY4" fmla="*/ 0 h 346869"/>
                        <a:gd name="connsiteX0" fmla="*/ 0 w 559594"/>
                        <a:gd name="connsiteY0" fmla="*/ 0 h 346869"/>
                        <a:gd name="connsiteX1" fmla="*/ 240506 w 559594"/>
                        <a:gd name="connsiteY1" fmla="*/ 159544 h 346869"/>
                        <a:gd name="connsiteX2" fmla="*/ 559594 w 559594"/>
                        <a:gd name="connsiteY2" fmla="*/ 346869 h 346869"/>
                        <a:gd name="connsiteX3" fmla="*/ 195262 w 559594"/>
                        <a:gd name="connsiteY3" fmla="*/ 215900 h 346869"/>
                        <a:gd name="connsiteX4" fmla="*/ 0 w 559594"/>
                        <a:gd name="connsiteY4" fmla="*/ 0 h 346869"/>
                        <a:gd name="connsiteX0" fmla="*/ 0 w 559594"/>
                        <a:gd name="connsiteY0" fmla="*/ 0 h 346869"/>
                        <a:gd name="connsiteX1" fmla="*/ 240506 w 559594"/>
                        <a:gd name="connsiteY1" fmla="*/ 159544 h 346869"/>
                        <a:gd name="connsiteX2" fmla="*/ 559594 w 559594"/>
                        <a:gd name="connsiteY2" fmla="*/ 346869 h 346869"/>
                        <a:gd name="connsiteX3" fmla="*/ 195262 w 559594"/>
                        <a:gd name="connsiteY3" fmla="*/ 215900 h 346869"/>
                        <a:gd name="connsiteX4" fmla="*/ 0 w 559594"/>
                        <a:gd name="connsiteY4" fmla="*/ 0 h 346869"/>
                        <a:gd name="connsiteX0" fmla="*/ 0 w 559594"/>
                        <a:gd name="connsiteY0" fmla="*/ 0 h 346869"/>
                        <a:gd name="connsiteX1" fmla="*/ 240506 w 559594"/>
                        <a:gd name="connsiteY1" fmla="*/ 159544 h 346869"/>
                        <a:gd name="connsiteX2" fmla="*/ 559594 w 559594"/>
                        <a:gd name="connsiteY2" fmla="*/ 346869 h 346869"/>
                        <a:gd name="connsiteX3" fmla="*/ 195262 w 559594"/>
                        <a:gd name="connsiteY3" fmla="*/ 215900 h 346869"/>
                        <a:gd name="connsiteX4" fmla="*/ 0 w 559594"/>
                        <a:gd name="connsiteY4" fmla="*/ 0 h 346869"/>
                        <a:gd name="connsiteX0" fmla="*/ 0 w 559594"/>
                        <a:gd name="connsiteY0" fmla="*/ 0 h 346869"/>
                        <a:gd name="connsiteX1" fmla="*/ 240506 w 559594"/>
                        <a:gd name="connsiteY1" fmla="*/ 159544 h 346869"/>
                        <a:gd name="connsiteX2" fmla="*/ 559594 w 559594"/>
                        <a:gd name="connsiteY2" fmla="*/ 346869 h 346869"/>
                        <a:gd name="connsiteX3" fmla="*/ 195262 w 559594"/>
                        <a:gd name="connsiteY3" fmla="*/ 215900 h 346869"/>
                        <a:gd name="connsiteX4" fmla="*/ 0 w 559594"/>
                        <a:gd name="connsiteY4" fmla="*/ 0 h 346869"/>
                        <a:gd name="connsiteX0" fmla="*/ 0 w 559594"/>
                        <a:gd name="connsiteY0" fmla="*/ 0 h 346869"/>
                        <a:gd name="connsiteX1" fmla="*/ 240506 w 559594"/>
                        <a:gd name="connsiteY1" fmla="*/ 159544 h 346869"/>
                        <a:gd name="connsiteX2" fmla="*/ 559594 w 559594"/>
                        <a:gd name="connsiteY2" fmla="*/ 346869 h 346869"/>
                        <a:gd name="connsiteX3" fmla="*/ 195262 w 559594"/>
                        <a:gd name="connsiteY3" fmla="*/ 215900 h 346869"/>
                        <a:gd name="connsiteX4" fmla="*/ 0 w 559594"/>
                        <a:gd name="connsiteY4" fmla="*/ 0 h 346869"/>
                        <a:gd name="connsiteX0" fmla="*/ 0 w 559594"/>
                        <a:gd name="connsiteY0" fmla="*/ 0 h 346869"/>
                        <a:gd name="connsiteX1" fmla="*/ 219075 w 559594"/>
                        <a:gd name="connsiteY1" fmla="*/ 147638 h 346869"/>
                        <a:gd name="connsiteX2" fmla="*/ 559594 w 559594"/>
                        <a:gd name="connsiteY2" fmla="*/ 346869 h 346869"/>
                        <a:gd name="connsiteX3" fmla="*/ 195262 w 559594"/>
                        <a:gd name="connsiteY3" fmla="*/ 215900 h 346869"/>
                        <a:gd name="connsiteX4" fmla="*/ 0 w 559594"/>
                        <a:gd name="connsiteY4" fmla="*/ 0 h 346869"/>
                        <a:gd name="connsiteX0" fmla="*/ 0 w 559594"/>
                        <a:gd name="connsiteY0" fmla="*/ 0 h 346869"/>
                        <a:gd name="connsiteX1" fmla="*/ 219075 w 559594"/>
                        <a:gd name="connsiteY1" fmla="*/ 147638 h 346869"/>
                        <a:gd name="connsiteX2" fmla="*/ 559594 w 559594"/>
                        <a:gd name="connsiteY2" fmla="*/ 346869 h 346869"/>
                        <a:gd name="connsiteX3" fmla="*/ 183355 w 559594"/>
                        <a:gd name="connsiteY3" fmla="*/ 208756 h 346869"/>
                        <a:gd name="connsiteX4" fmla="*/ 0 w 559594"/>
                        <a:gd name="connsiteY4" fmla="*/ 0 h 346869"/>
                        <a:gd name="connsiteX0" fmla="*/ 0 w 376239"/>
                        <a:gd name="connsiteY0" fmla="*/ 61118 h 199231"/>
                        <a:gd name="connsiteX1" fmla="*/ 35720 w 376239"/>
                        <a:gd name="connsiteY1" fmla="*/ 0 h 199231"/>
                        <a:gd name="connsiteX2" fmla="*/ 376239 w 376239"/>
                        <a:gd name="connsiteY2" fmla="*/ 199231 h 199231"/>
                        <a:gd name="connsiteX3" fmla="*/ 0 w 376239"/>
                        <a:gd name="connsiteY3" fmla="*/ 61118 h 199231"/>
                        <a:gd name="connsiteX0" fmla="*/ 0 w 376239"/>
                        <a:gd name="connsiteY0" fmla="*/ 61118 h 199231"/>
                        <a:gd name="connsiteX1" fmla="*/ 35720 w 376239"/>
                        <a:gd name="connsiteY1" fmla="*/ 0 h 199231"/>
                        <a:gd name="connsiteX2" fmla="*/ 376239 w 376239"/>
                        <a:gd name="connsiteY2" fmla="*/ 199231 h 199231"/>
                        <a:gd name="connsiteX3" fmla="*/ 0 w 376239"/>
                        <a:gd name="connsiteY3" fmla="*/ 61118 h 199231"/>
                        <a:gd name="connsiteX0" fmla="*/ 0 w 376239"/>
                        <a:gd name="connsiteY0" fmla="*/ 61118 h 199231"/>
                        <a:gd name="connsiteX1" fmla="*/ 35720 w 376239"/>
                        <a:gd name="connsiteY1" fmla="*/ 0 h 199231"/>
                        <a:gd name="connsiteX2" fmla="*/ 376239 w 376239"/>
                        <a:gd name="connsiteY2" fmla="*/ 199231 h 199231"/>
                        <a:gd name="connsiteX3" fmla="*/ 0 w 376239"/>
                        <a:gd name="connsiteY3" fmla="*/ 61118 h 199231"/>
                        <a:gd name="connsiteX0" fmla="*/ 0 w 376239"/>
                        <a:gd name="connsiteY0" fmla="*/ 76993 h 215106"/>
                        <a:gd name="connsiteX1" fmla="*/ 42070 w 376239"/>
                        <a:gd name="connsiteY1" fmla="*/ 0 h 215106"/>
                        <a:gd name="connsiteX2" fmla="*/ 376239 w 376239"/>
                        <a:gd name="connsiteY2" fmla="*/ 215106 h 215106"/>
                        <a:gd name="connsiteX3" fmla="*/ 0 w 376239"/>
                        <a:gd name="connsiteY3" fmla="*/ 76993 h 215106"/>
                        <a:gd name="connsiteX0" fmla="*/ 0 w 376239"/>
                        <a:gd name="connsiteY0" fmla="*/ 76993 h 215106"/>
                        <a:gd name="connsiteX1" fmla="*/ 35720 w 376239"/>
                        <a:gd name="connsiteY1" fmla="*/ 0 h 215106"/>
                        <a:gd name="connsiteX2" fmla="*/ 376239 w 376239"/>
                        <a:gd name="connsiteY2" fmla="*/ 215106 h 215106"/>
                        <a:gd name="connsiteX3" fmla="*/ 0 w 376239"/>
                        <a:gd name="connsiteY3" fmla="*/ 76993 h 215106"/>
                        <a:gd name="connsiteX0" fmla="*/ 0 w 381002"/>
                        <a:gd name="connsiteY0" fmla="*/ 76993 h 215106"/>
                        <a:gd name="connsiteX1" fmla="*/ 40483 w 381002"/>
                        <a:gd name="connsiteY1" fmla="*/ 0 h 215106"/>
                        <a:gd name="connsiteX2" fmla="*/ 381002 w 381002"/>
                        <a:gd name="connsiteY2" fmla="*/ 215106 h 215106"/>
                        <a:gd name="connsiteX3" fmla="*/ 0 w 381002"/>
                        <a:gd name="connsiteY3" fmla="*/ 76993 h 215106"/>
                        <a:gd name="connsiteX0" fmla="*/ 0 w 370738"/>
                        <a:gd name="connsiteY0" fmla="*/ 76993 h 207969"/>
                        <a:gd name="connsiteX1" fmla="*/ 40483 w 370738"/>
                        <a:gd name="connsiteY1" fmla="*/ 0 h 207969"/>
                        <a:gd name="connsiteX2" fmla="*/ 370738 w 370738"/>
                        <a:gd name="connsiteY2" fmla="*/ 207969 h 207969"/>
                        <a:gd name="connsiteX3" fmla="*/ 0 w 370738"/>
                        <a:gd name="connsiteY3" fmla="*/ 76993 h 207969"/>
                        <a:gd name="connsiteX0" fmla="*/ 0 w 370738"/>
                        <a:gd name="connsiteY0" fmla="*/ 76993 h 207969"/>
                        <a:gd name="connsiteX1" fmla="*/ 40483 w 370738"/>
                        <a:gd name="connsiteY1" fmla="*/ 0 h 207969"/>
                        <a:gd name="connsiteX2" fmla="*/ 370738 w 370738"/>
                        <a:gd name="connsiteY2" fmla="*/ 207969 h 207969"/>
                        <a:gd name="connsiteX3" fmla="*/ 0 w 370738"/>
                        <a:gd name="connsiteY3" fmla="*/ 76993 h 207969"/>
                        <a:gd name="connsiteX0" fmla="*/ 0 w 370738"/>
                        <a:gd name="connsiteY0" fmla="*/ 76993 h 207969"/>
                        <a:gd name="connsiteX1" fmla="*/ 40483 w 370738"/>
                        <a:gd name="connsiteY1" fmla="*/ 0 h 207969"/>
                        <a:gd name="connsiteX2" fmla="*/ 370738 w 370738"/>
                        <a:gd name="connsiteY2" fmla="*/ 207969 h 207969"/>
                        <a:gd name="connsiteX3" fmla="*/ 0 w 370738"/>
                        <a:gd name="connsiteY3" fmla="*/ 76993 h 207969"/>
                        <a:gd name="connsiteX0" fmla="*/ 0 w 370738"/>
                        <a:gd name="connsiteY0" fmla="*/ 76993 h 207969"/>
                        <a:gd name="connsiteX1" fmla="*/ 40483 w 370738"/>
                        <a:gd name="connsiteY1" fmla="*/ 0 h 207969"/>
                        <a:gd name="connsiteX2" fmla="*/ 370738 w 370738"/>
                        <a:gd name="connsiteY2" fmla="*/ 207969 h 207969"/>
                        <a:gd name="connsiteX3" fmla="*/ 0 w 370738"/>
                        <a:gd name="connsiteY3" fmla="*/ 76993 h 207969"/>
                        <a:gd name="connsiteX0" fmla="*/ 0 w 370738"/>
                        <a:gd name="connsiteY0" fmla="*/ 76993 h 207969"/>
                        <a:gd name="connsiteX1" fmla="*/ 40483 w 370738"/>
                        <a:gd name="connsiteY1" fmla="*/ 0 h 207969"/>
                        <a:gd name="connsiteX2" fmla="*/ 370738 w 370738"/>
                        <a:gd name="connsiteY2" fmla="*/ 207969 h 207969"/>
                        <a:gd name="connsiteX3" fmla="*/ 0 w 370738"/>
                        <a:gd name="connsiteY3" fmla="*/ 76993 h 207969"/>
                        <a:gd name="connsiteX0" fmla="*/ 0 w 370738"/>
                        <a:gd name="connsiteY0" fmla="*/ 76993 h 207969"/>
                        <a:gd name="connsiteX1" fmla="*/ 40483 w 370738"/>
                        <a:gd name="connsiteY1" fmla="*/ 0 h 207969"/>
                        <a:gd name="connsiteX2" fmla="*/ 370738 w 370738"/>
                        <a:gd name="connsiteY2" fmla="*/ 207969 h 207969"/>
                        <a:gd name="connsiteX3" fmla="*/ 0 w 370738"/>
                        <a:gd name="connsiteY3" fmla="*/ 76993 h 207969"/>
                        <a:gd name="connsiteX0" fmla="*/ 0 w 370738"/>
                        <a:gd name="connsiteY0" fmla="*/ 76993 h 207969"/>
                        <a:gd name="connsiteX1" fmla="*/ 40483 w 370738"/>
                        <a:gd name="connsiteY1" fmla="*/ 0 h 207969"/>
                        <a:gd name="connsiteX2" fmla="*/ 370738 w 370738"/>
                        <a:gd name="connsiteY2" fmla="*/ 207969 h 207969"/>
                        <a:gd name="connsiteX3" fmla="*/ 0 w 370738"/>
                        <a:gd name="connsiteY3" fmla="*/ 76993 h 207969"/>
                      </a:gdLst>
                      <a:ahLst/>
                      <a:cxnLst>
                        <a:cxn ang="0">
                          <a:pos x="connsiteX0" y="connsiteY0"/>
                        </a:cxn>
                        <a:cxn ang="0">
                          <a:pos x="connsiteX1" y="connsiteY1"/>
                        </a:cxn>
                        <a:cxn ang="0">
                          <a:pos x="connsiteX2" y="connsiteY2"/>
                        </a:cxn>
                        <a:cxn ang="0">
                          <a:pos x="connsiteX3" y="connsiteY3"/>
                        </a:cxn>
                      </a:cxnLst>
                      <a:rect l="l" t="t" r="r" b="b"/>
                      <a:pathLst>
                        <a:path w="370738" h="207969">
                          <a:moveTo>
                            <a:pt x="0" y="76993"/>
                          </a:moveTo>
                          <a:cubicBezTo>
                            <a:pt x="19051" y="61382"/>
                            <a:pt x="33338" y="27516"/>
                            <a:pt x="40483" y="0"/>
                          </a:cubicBezTo>
                          <a:cubicBezTo>
                            <a:pt x="153196" y="67204"/>
                            <a:pt x="288980" y="147909"/>
                            <a:pt x="370738" y="207969"/>
                          </a:cubicBezTo>
                          <a:cubicBezTo>
                            <a:pt x="122264" y="138012"/>
                            <a:pt x="164979" y="133453"/>
                            <a:pt x="0" y="76993"/>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grpSp>
                  <p:nvGrpSpPr>
                    <p:cNvPr id="39" name="Group 38"/>
                    <p:cNvGrpSpPr/>
                    <p:nvPr/>
                  </p:nvGrpSpPr>
                  <p:grpSpPr>
                    <a:xfrm>
                      <a:off x="6759095" y="3162259"/>
                      <a:ext cx="1137729" cy="232834"/>
                      <a:chOff x="6759095" y="3162259"/>
                      <a:chExt cx="1137729" cy="232834"/>
                    </a:xfrm>
                  </p:grpSpPr>
                  <p:grpSp>
                    <p:nvGrpSpPr>
                      <p:cNvPr id="40" name="Group 39"/>
                      <p:cNvGrpSpPr/>
                      <p:nvPr/>
                    </p:nvGrpSpPr>
                    <p:grpSpPr>
                      <a:xfrm>
                        <a:off x="7276190" y="3162259"/>
                        <a:ext cx="620634" cy="232834"/>
                        <a:chOff x="7276190" y="3162259"/>
                        <a:chExt cx="620634" cy="232834"/>
                      </a:xfrm>
                    </p:grpSpPr>
                    <p:grpSp>
                      <p:nvGrpSpPr>
                        <p:cNvPr id="56" name="Group 55"/>
                        <p:cNvGrpSpPr/>
                        <p:nvPr/>
                      </p:nvGrpSpPr>
                      <p:grpSpPr>
                        <a:xfrm>
                          <a:off x="7700774" y="3224380"/>
                          <a:ext cx="196050" cy="112538"/>
                          <a:chOff x="7700774" y="3224380"/>
                          <a:chExt cx="196050" cy="112538"/>
                        </a:xfrm>
                      </p:grpSpPr>
                      <p:sp>
                        <p:nvSpPr>
                          <p:cNvPr id="62" name="Rectangle 26"/>
                          <p:cNvSpPr/>
                          <p:nvPr/>
                        </p:nvSpPr>
                        <p:spPr>
                          <a:xfrm rot="6059" flipH="1">
                            <a:off x="7700774" y="3246690"/>
                            <a:ext cx="90826" cy="63107"/>
                          </a:xfrm>
                          <a:custGeom>
                            <a:avLst/>
                            <a:gdLst>
                              <a:gd name="connsiteX0" fmla="*/ 0 w 178006"/>
                              <a:gd name="connsiteY0" fmla="*/ 0 h 154899"/>
                              <a:gd name="connsiteX1" fmla="*/ 178006 w 178006"/>
                              <a:gd name="connsiteY1" fmla="*/ 0 h 154899"/>
                              <a:gd name="connsiteX2" fmla="*/ 178006 w 178006"/>
                              <a:gd name="connsiteY2" fmla="*/ 154899 h 154899"/>
                              <a:gd name="connsiteX3" fmla="*/ 0 w 178006"/>
                              <a:gd name="connsiteY3" fmla="*/ 154899 h 154899"/>
                              <a:gd name="connsiteX4" fmla="*/ 0 w 178006"/>
                              <a:gd name="connsiteY4" fmla="*/ 0 h 154899"/>
                              <a:gd name="connsiteX0" fmla="*/ 0 w 189837"/>
                              <a:gd name="connsiteY0" fmla="*/ 0 h 154899"/>
                              <a:gd name="connsiteX1" fmla="*/ 178006 w 189837"/>
                              <a:gd name="connsiteY1" fmla="*/ 0 h 154899"/>
                              <a:gd name="connsiteX2" fmla="*/ 178006 w 189837"/>
                              <a:gd name="connsiteY2" fmla="*/ 154899 h 154899"/>
                              <a:gd name="connsiteX3" fmla="*/ 0 w 189837"/>
                              <a:gd name="connsiteY3" fmla="*/ 154899 h 154899"/>
                              <a:gd name="connsiteX4" fmla="*/ 0 w 189837"/>
                              <a:gd name="connsiteY4" fmla="*/ 0 h 154899"/>
                              <a:gd name="connsiteX0" fmla="*/ 0 w 200791"/>
                              <a:gd name="connsiteY0" fmla="*/ 0 h 154899"/>
                              <a:gd name="connsiteX1" fmla="*/ 178006 w 200791"/>
                              <a:gd name="connsiteY1" fmla="*/ 0 h 154899"/>
                              <a:gd name="connsiteX2" fmla="*/ 178006 w 200791"/>
                              <a:gd name="connsiteY2" fmla="*/ 154899 h 154899"/>
                              <a:gd name="connsiteX3" fmla="*/ 0 w 200791"/>
                              <a:gd name="connsiteY3" fmla="*/ 154899 h 154899"/>
                              <a:gd name="connsiteX4" fmla="*/ 0 w 200791"/>
                              <a:gd name="connsiteY4" fmla="*/ 0 h 154899"/>
                              <a:gd name="connsiteX0" fmla="*/ 0 w 198296"/>
                              <a:gd name="connsiteY0" fmla="*/ 0 h 154899"/>
                              <a:gd name="connsiteX1" fmla="*/ 178006 w 198296"/>
                              <a:gd name="connsiteY1" fmla="*/ 0 h 154899"/>
                              <a:gd name="connsiteX2" fmla="*/ 178006 w 198296"/>
                              <a:gd name="connsiteY2" fmla="*/ 154899 h 154899"/>
                              <a:gd name="connsiteX3" fmla="*/ 0 w 198296"/>
                              <a:gd name="connsiteY3" fmla="*/ 154899 h 154899"/>
                              <a:gd name="connsiteX4" fmla="*/ 0 w 198296"/>
                              <a:gd name="connsiteY4" fmla="*/ 0 h 154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296" h="154899">
                                <a:moveTo>
                                  <a:pt x="0" y="0"/>
                                </a:moveTo>
                                <a:lnTo>
                                  <a:pt x="178006" y="0"/>
                                </a:lnTo>
                                <a:cubicBezTo>
                                  <a:pt x="205490" y="64847"/>
                                  <a:pt x="204626" y="103685"/>
                                  <a:pt x="178006" y="154899"/>
                                </a:cubicBezTo>
                                <a:lnTo>
                                  <a:pt x="0" y="154899"/>
                                </a:lnTo>
                                <a:lnTo>
                                  <a:pt x="0" y="0"/>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sp>
                        <p:nvSpPr>
                          <p:cNvPr id="63" name="Rectangle 25"/>
                          <p:cNvSpPr/>
                          <p:nvPr/>
                        </p:nvSpPr>
                        <p:spPr>
                          <a:xfrm rot="1545906" flipH="1">
                            <a:off x="7705440" y="3224380"/>
                            <a:ext cx="191384" cy="112538"/>
                          </a:xfrm>
                          <a:custGeom>
                            <a:avLst/>
                            <a:gdLst>
                              <a:gd name="connsiteX0" fmla="*/ 0 w 452437"/>
                              <a:gd name="connsiteY0" fmla="*/ 0 h 228600"/>
                              <a:gd name="connsiteX1" fmla="*/ 452437 w 452437"/>
                              <a:gd name="connsiteY1" fmla="*/ 0 h 228600"/>
                              <a:gd name="connsiteX2" fmla="*/ 452437 w 452437"/>
                              <a:gd name="connsiteY2" fmla="*/ 228600 h 228600"/>
                              <a:gd name="connsiteX3" fmla="*/ 0 w 452437"/>
                              <a:gd name="connsiteY3" fmla="*/ 228600 h 228600"/>
                              <a:gd name="connsiteX4" fmla="*/ 0 w 452437"/>
                              <a:gd name="connsiteY4" fmla="*/ 0 h 228600"/>
                              <a:gd name="connsiteX0" fmla="*/ 0 w 452437"/>
                              <a:gd name="connsiteY0" fmla="*/ 0 h 228600"/>
                              <a:gd name="connsiteX1" fmla="*/ 431006 w 452437"/>
                              <a:gd name="connsiteY1" fmla="*/ 90487 h 228600"/>
                              <a:gd name="connsiteX2" fmla="*/ 452437 w 452437"/>
                              <a:gd name="connsiteY2" fmla="*/ 228600 h 228600"/>
                              <a:gd name="connsiteX3" fmla="*/ 0 w 452437"/>
                              <a:gd name="connsiteY3" fmla="*/ 228600 h 228600"/>
                              <a:gd name="connsiteX4" fmla="*/ 0 w 452437"/>
                              <a:gd name="connsiteY4" fmla="*/ 0 h 228600"/>
                              <a:gd name="connsiteX0" fmla="*/ 0 w 519112"/>
                              <a:gd name="connsiteY0" fmla="*/ 0 h 228600"/>
                              <a:gd name="connsiteX1" fmla="*/ 519112 w 519112"/>
                              <a:gd name="connsiteY1" fmla="*/ 128587 h 228600"/>
                              <a:gd name="connsiteX2" fmla="*/ 452437 w 519112"/>
                              <a:gd name="connsiteY2" fmla="*/ 228600 h 228600"/>
                              <a:gd name="connsiteX3" fmla="*/ 0 w 519112"/>
                              <a:gd name="connsiteY3" fmla="*/ 228600 h 228600"/>
                              <a:gd name="connsiteX4" fmla="*/ 0 w 519112"/>
                              <a:gd name="connsiteY4" fmla="*/ 0 h 228600"/>
                              <a:gd name="connsiteX0" fmla="*/ 0 w 519112"/>
                              <a:gd name="connsiteY0" fmla="*/ 0 h 228600"/>
                              <a:gd name="connsiteX1" fmla="*/ 519112 w 519112"/>
                              <a:gd name="connsiteY1" fmla="*/ 128587 h 228600"/>
                              <a:gd name="connsiteX2" fmla="*/ 452437 w 519112"/>
                              <a:gd name="connsiteY2" fmla="*/ 228600 h 228600"/>
                              <a:gd name="connsiteX3" fmla="*/ 0 w 519112"/>
                              <a:gd name="connsiteY3" fmla="*/ 228600 h 228600"/>
                              <a:gd name="connsiteX4" fmla="*/ 0 w 519112"/>
                              <a:gd name="connsiteY4" fmla="*/ 0 h 228600"/>
                              <a:gd name="connsiteX0" fmla="*/ 0 w 519112"/>
                              <a:gd name="connsiteY0" fmla="*/ 0 h 228600"/>
                              <a:gd name="connsiteX1" fmla="*/ 519112 w 519112"/>
                              <a:gd name="connsiteY1" fmla="*/ 128587 h 228600"/>
                              <a:gd name="connsiteX2" fmla="*/ 452437 w 519112"/>
                              <a:gd name="connsiteY2" fmla="*/ 228600 h 228600"/>
                              <a:gd name="connsiteX3" fmla="*/ 0 w 519112"/>
                              <a:gd name="connsiteY3" fmla="*/ 228600 h 228600"/>
                              <a:gd name="connsiteX4" fmla="*/ 0 w 519112"/>
                              <a:gd name="connsiteY4" fmla="*/ 0 h 228600"/>
                              <a:gd name="connsiteX0" fmla="*/ 0 w 519112"/>
                              <a:gd name="connsiteY0" fmla="*/ 0 h 228600"/>
                              <a:gd name="connsiteX1" fmla="*/ 519112 w 519112"/>
                              <a:gd name="connsiteY1" fmla="*/ 128587 h 228600"/>
                              <a:gd name="connsiteX2" fmla="*/ 450055 w 519112"/>
                              <a:gd name="connsiteY2" fmla="*/ 221456 h 228600"/>
                              <a:gd name="connsiteX3" fmla="*/ 0 w 519112"/>
                              <a:gd name="connsiteY3" fmla="*/ 228600 h 228600"/>
                              <a:gd name="connsiteX4" fmla="*/ 0 w 519112"/>
                              <a:gd name="connsiteY4" fmla="*/ 0 h 228600"/>
                              <a:gd name="connsiteX0" fmla="*/ 0 w 507205"/>
                              <a:gd name="connsiteY0" fmla="*/ 0 h 228600"/>
                              <a:gd name="connsiteX1" fmla="*/ 507205 w 507205"/>
                              <a:gd name="connsiteY1" fmla="*/ 128587 h 228600"/>
                              <a:gd name="connsiteX2" fmla="*/ 450055 w 507205"/>
                              <a:gd name="connsiteY2" fmla="*/ 221456 h 228600"/>
                              <a:gd name="connsiteX3" fmla="*/ 0 w 507205"/>
                              <a:gd name="connsiteY3" fmla="*/ 228600 h 228600"/>
                              <a:gd name="connsiteX4" fmla="*/ 0 w 507205"/>
                              <a:gd name="connsiteY4" fmla="*/ 0 h 228600"/>
                              <a:gd name="connsiteX0" fmla="*/ 0 w 507205"/>
                              <a:gd name="connsiteY0" fmla="*/ 0 h 228600"/>
                              <a:gd name="connsiteX1" fmla="*/ 507205 w 507205"/>
                              <a:gd name="connsiteY1" fmla="*/ 128587 h 228600"/>
                              <a:gd name="connsiteX2" fmla="*/ 450055 w 507205"/>
                              <a:gd name="connsiteY2" fmla="*/ 221456 h 228600"/>
                              <a:gd name="connsiteX3" fmla="*/ 0 w 507205"/>
                              <a:gd name="connsiteY3" fmla="*/ 228600 h 228600"/>
                              <a:gd name="connsiteX4" fmla="*/ 0 w 507205"/>
                              <a:gd name="connsiteY4" fmla="*/ 0 h 228600"/>
                              <a:gd name="connsiteX0" fmla="*/ 0 w 507205"/>
                              <a:gd name="connsiteY0" fmla="*/ 0 h 228600"/>
                              <a:gd name="connsiteX1" fmla="*/ 507205 w 507205"/>
                              <a:gd name="connsiteY1" fmla="*/ 128587 h 228600"/>
                              <a:gd name="connsiteX2" fmla="*/ 452436 w 507205"/>
                              <a:gd name="connsiteY2" fmla="*/ 223838 h 228600"/>
                              <a:gd name="connsiteX3" fmla="*/ 0 w 507205"/>
                              <a:gd name="connsiteY3" fmla="*/ 228600 h 228600"/>
                              <a:gd name="connsiteX4" fmla="*/ 0 w 507205"/>
                              <a:gd name="connsiteY4" fmla="*/ 0 h 228600"/>
                              <a:gd name="connsiteX0" fmla="*/ 0 w 507205"/>
                              <a:gd name="connsiteY0" fmla="*/ 0 h 228600"/>
                              <a:gd name="connsiteX1" fmla="*/ 507205 w 507205"/>
                              <a:gd name="connsiteY1" fmla="*/ 128587 h 228600"/>
                              <a:gd name="connsiteX2" fmla="*/ 452436 w 507205"/>
                              <a:gd name="connsiteY2" fmla="*/ 223838 h 228600"/>
                              <a:gd name="connsiteX3" fmla="*/ 0 w 507205"/>
                              <a:gd name="connsiteY3" fmla="*/ 228600 h 228600"/>
                              <a:gd name="connsiteX4" fmla="*/ 0 w 507205"/>
                              <a:gd name="connsiteY4" fmla="*/ 0 h 228600"/>
                              <a:gd name="connsiteX0" fmla="*/ 0 w 507205"/>
                              <a:gd name="connsiteY0" fmla="*/ 0 h 228600"/>
                              <a:gd name="connsiteX1" fmla="*/ 507205 w 507205"/>
                              <a:gd name="connsiteY1" fmla="*/ 128587 h 228600"/>
                              <a:gd name="connsiteX2" fmla="*/ 459579 w 507205"/>
                              <a:gd name="connsiteY2" fmla="*/ 223838 h 228600"/>
                              <a:gd name="connsiteX3" fmla="*/ 0 w 507205"/>
                              <a:gd name="connsiteY3" fmla="*/ 228600 h 228600"/>
                              <a:gd name="connsiteX4" fmla="*/ 0 w 507205"/>
                              <a:gd name="connsiteY4" fmla="*/ 0 h 228600"/>
                              <a:gd name="connsiteX0" fmla="*/ 0 w 514349"/>
                              <a:gd name="connsiteY0" fmla="*/ 0 h 228600"/>
                              <a:gd name="connsiteX1" fmla="*/ 514349 w 514349"/>
                              <a:gd name="connsiteY1" fmla="*/ 130969 h 228600"/>
                              <a:gd name="connsiteX2" fmla="*/ 459579 w 514349"/>
                              <a:gd name="connsiteY2" fmla="*/ 223838 h 228600"/>
                              <a:gd name="connsiteX3" fmla="*/ 0 w 514349"/>
                              <a:gd name="connsiteY3" fmla="*/ 228600 h 228600"/>
                              <a:gd name="connsiteX4" fmla="*/ 0 w 514349"/>
                              <a:gd name="connsiteY4" fmla="*/ 0 h 228600"/>
                              <a:gd name="connsiteX0" fmla="*/ 83343 w 514349"/>
                              <a:gd name="connsiteY0" fmla="*/ 0 h 273844"/>
                              <a:gd name="connsiteX1" fmla="*/ 514349 w 514349"/>
                              <a:gd name="connsiteY1" fmla="*/ 176213 h 273844"/>
                              <a:gd name="connsiteX2" fmla="*/ 459579 w 514349"/>
                              <a:gd name="connsiteY2" fmla="*/ 269082 h 273844"/>
                              <a:gd name="connsiteX3" fmla="*/ 0 w 514349"/>
                              <a:gd name="connsiteY3" fmla="*/ 273844 h 273844"/>
                              <a:gd name="connsiteX4" fmla="*/ 83343 w 514349"/>
                              <a:gd name="connsiteY4" fmla="*/ 0 h 273844"/>
                              <a:gd name="connsiteX0" fmla="*/ 95250 w 514349"/>
                              <a:gd name="connsiteY0" fmla="*/ 0 h 280988"/>
                              <a:gd name="connsiteX1" fmla="*/ 514349 w 514349"/>
                              <a:gd name="connsiteY1" fmla="*/ 183357 h 280988"/>
                              <a:gd name="connsiteX2" fmla="*/ 459579 w 514349"/>
                              <a:gd name="connsiteY2" fmla="*/ 276226 h 280988"/>
                              <a:gd name="connsiteX3" fmla="*/ 0 w 514349"/>
                              <a:gd name="connsiteY3" fmla="*/ 280988 h 280988"/>
                              <a:gd name="connsiteX4" fmla="*/ 95250 w 514349"/>
                              <a:gd name="connsiteY4" fmla="*/ 0 h 280988"/>
                              <a:gd name="connsiteX0" fmla="*/ 28575 w 447674"/>
                              <a:gd name="connsiteY0" fmla="*/ 0 h 276226"/>
                              <a:gd name="connsiteX1" fmla="*/ 447674 w 447674"/>
                              <a:gd name="connsiteY1" fmla="*/ 183357 h 276226"/>
                              <a:gd name="connsiteX2" fmla="*/ 392904 w 447674"/>
                              <a:gd name="connsiteY2" fmla="*/ 276226 h 276226"/>
                              <a:gd name="connsiteX3" fmla="*/ 0 w 447674"/>
                              <a:gd name="connsiteY3" fmla="*/ 59531 h 276226"/>
                              <a:gd name="connsiteX4" fmla="*/ 28575 w 447674"/>
                              <a:gd name="connsiteY4" fmla="*/ 0 h 276226"/>
                              <a:gd name="connsiteX0" fmla="*/ 34750 w 453849"/>
                              <a:gd name="connsiteY0" fmla="*/ 0 h 276226"/>
                              <a:gd name="connsiteX1" fmla="*/ 453849 w 453849"/>
                              <a:gd name="connsiteY1" fmla="*/ 183357 h 276226"/>
                              <a:gd name="connsiteX2" fmla="*/ 399079 w 453849"/>
                              <a:gd name="connsiteY2" fmla="*/ 276226 h 276226"/>
                              <a:gd name="connsiteX3" fmla="*/ 6175 w 453849"/>
                              <a:gd name="connsiteY3" fmla="*/ 59531 h 276226"/>
                              <a:gd name="connsiteX4" fmla="*/ 34750 w 453849"/>
                              <a:gd name="connsiteY4" fmla="*/ 0 h 276226"/>
                              <a:gd name="connsiteX0" fmla="*/ 39703 w 458802"/>
                              <a:gd name="connsiteY0" fmla="*/ 0 h 276226"/>
                              <a:gd name="connsiteX1" fmla="*/ 458802 w 458802"/>
                              <a:gd name="connsiteY1" fmla="*/ 183357 h 276226"/>
                              <a:gd name="connsiteX2" fmla="*/ 404032 w 458802"/>
                              <a:gd name="connsiteY2" fmla="*/ 276226 h 276226"/>
                              <a:gd name="connsiteX3" fmla="*/ 11128 w 458802"/>
                              <a:gd name="connsiteY3" fmla="*/ 59531 h 276226"/>
                              <a:gd name="connsiteX4" fmla="*/ 39703 w 458802"/>
                              <a:gd name="connsiteY4" fmla="*/ 0 h 276226"/>
                              <a:gd name="connsiteX0" fmla="*/ 42178 w 461277"/>
                              <a:gd name="connsiteY0" fmla="*/ 0 h 276226"/>
                              <a:gd name="connsiteX1" fmla="*/ 461277 w 461277"/>
                              <a:gd name="connsiteY1" fmla="*/ 183357 h 276226"/>
                              <a:gd name="connsiteX2" fmla="*/ 406507 w 461277"/>
                              <a:gd name="connsiteY2" fmla="*/ 276226 h 276226"/>
                              <a:gd name="connsiteX3" fmla="*/ 13603 w 461277"/>
                              <a:gd name="connsiteY3" fmla="*/ 59531 h 276226"/>
                              <a:gd name="connsiteX4" fmla="*/ 42178 w 461277"/>
                              <a:gd name="connsiteY4" fmla="*/ 0 h 276226"/>
                              <a:gd name="connsiteX0" fmla="*/ 45081 w 464180"/>
                              <a:gd name="connsiteY0" fmla="*/ 0 h 276226"/>
                              <a:gd name="connsiteX1" fmla="*/ 464180 w 464180"/>
                              <a:gd name="connsiteY1" fmla="*/ 183357 h 276226"/>
                              <a:gd name="connsiteX2" fmla="*/ 409410 w 464180"/>
                              <a:gd name="connsiteY2" fmla="*/ 276226 h 276226"/>
                              <a:gd name="connsiteX3" fmla="*/ 16506 w 464180"/>
                              <a:gd name="connsiteY3" fmla="*/ 59531 h 276226"/>
                              <a:gd name="connsiteX4" fmla="*/ 45081 w 464180"/>
                              <a:gd name="connsiteY4" fmla="*/ 0 h 276226"/>
                              <a:gd name="connsiteX0" fmla="*/ 40883 w 459982"/>
                              <a:gd name="connsiteY0" fmla="*/ 50 h 276276"/>
                              <a:gd name="connsiteX1" fmla="*/ 459982 w 459982"/>
                              <a:gd name="connsiteY1" fmla="*/ 183407 h 276276"/>
                              <a:gd name="connsiteX2" fmla="*/ 405212 w 459982"/>
                              <a:gd name="connsiteY2" fmla="*/ 276276 h 276276"/>
                              <a:gd name="connsiteX3" fmla="*/ 12308 w 459982"/>
                              <a:gd name="connsiteY3" fmla="*/ 59581 h 276276"/>
                              <a:gd name="connsiteX4" fmla="*/ 40883 w 459982"/>
                              <a:gd name="connsiteY4" fmla="*/ 50 h 276276"/>
                              <a:gd name="connsiteX0" fmla="*/ 45081 w 464180"/>
                              <a:gd name="connsiteY0" fmla="*/ 0 h 276226"/>
                              <a:gd name="connsiteX1" fmla="*/ 464180 w 464180"/>
                              <a:gd name="connsiteY1" fmla="*/ 183357 h 276226"/>
                              <a:gd name="connsiteX2" fmla="*/ 409410 w 464180"/>
                              <a:gd name="connsiteY2" fmla="*/ 276226 h 276226"/>
                              <a:gd name="connsiteX3" fmla="*/ 16506 w 464180"/>
                              <a:gd name="connsiteY3" fmla="*/ 59531 h 276226"/>
                              <a:gd name="connsiteX4" fmla="*/ 45081 w 464180"/>
                              <a:gd name="connsiteY4" fmla="*/ 0 h 276226"/>
                              <a:gd name="connsiteX0" fmla="*/ 48073 w 467172"/>
                              <a:gd name="connsiteY0" fmla="*/ 0 h 276226"/>
                              <a:gd name="connsiteX1" fmla="*/ 467172 w 467172"/>
                              <a:gd name="connsiteY1" fmla="*/ 183357 h 276226"/>
                              <a:gd name="connsiteX2" fmla="*/ 412402 w 467172"/>
                              <a:gd name="connsiteY2" fmla="*/ 276226 h 276226"/>
                              <a:gd name="connsiteX3" fmla="*/ 19498 w 467172"/>
                              <a:gd name="connsiteY3" fmla="*/ 59531 h 276226"/>
                              <a:gd name="connsiteX4" fmla="*/ 48073 w 467172"/>
                              <a:gd name="connsiteY4" fmla="*/ 0 h 276226"/>
                              <a:gd name="connsiteX0" fmla="*/ 45289 w 464388"/>
                              <a:gd name="connsiteY0" fmla="*/ 0 h 276226"/>
                              <a:gd name="connsiteX1" fmla="*/ 464388 w 464388"/>
                              <a:gd name="connsiteY1" fmla="*/ 183357 h 276226"/>
                              <a:gd name="connsiteX2" fmla="*/ 409618 w 464388"/>
                              <a:gd name="connsiteY2" fmla="*/ 276226 h 276226"/>
                              <a:gd name="connsiteX3" fmla="*/ 16714 w 464388"/>
                              <a:gd name="connsiteY3" fmla="*/ 59531 h 276226"/>
                              <a:gd name="connsiteX4" fmla="*/ 45289 w 464388"/>
                              <a:gd name="connsiteY4" fmla="*/ 0 h 276226"/>
                              <a:gd name="connsiteX0" fmla="*/ 43442 w 462541"/>
                              <a:gd name="connsiteY0" fmla="*/ 0 h 276226"/>
                              <a:gd name="connsiteX1" fmla="*/ 462541 w 462541"/>
                              <a:gd name="connsiteY1" fmla="*/ 183357 h 276226"/>
                              <a:gd name="connsiteX2" fmla="*/ 407771 w 462541"/>
                              <a:gd name="connsiteY2" fmla="*/ 276226 h 276226"/>
                              <a:gd name="connsiteX3" fmla="*/ 14867 w 462541"/>
                              <a:gd name="connsiteY3" fmla="*/ 59531 h 276226"/>
                              <a:gd name="connsiteX4" fmla="*/ 43442 w 462541"/>
                              <a:gd name="connsiteY4" fmla="*/ 0 h 2762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541" h="276226">
                                <a:moveTo>
                                  <a:pt x="43442" y="0"/>
                                </a:moveTo>
                                <a:lnTo>
                                  <a:pt x="462541" y="183357"/>
                                </a:lnTo>
                                <a:cubicBezTo>
                                  <a:pt x="461748" y="233364"/>
                                  <a:pt x="429996" y="271462"/>
                                  <a:pt x="407771" y="276226"/>
                                </a:cubicBezTo>
                                <a:lnTo>
                                  <a:pt x="14867" y="59531"/>
                                </a:lnTo>
                                <a:cubicBezTo>
                                  <a:pt x="-13709" y="34924"/>
                                  <a:pt x="580" y="793"/>
                                  <a:pt x="43442"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grpSp>
                    <p:grpSp>
                      <p:nvGrpSpPr>
                        <p:cNvPr id="57" name="Group 56"/>
                        <p:cNvGrpSpPr/>
                        <p:nvPr/>
                      </p:nvGrpSpPr>
                      <p:grpSpPr>
                        <a:xfrm>
                          <a:off x="7276190" y="3162259"/>
                          <a:ext cx="452097" cy="232834"/>
                          <a:chOff x="7276190" y="3162259"/>
                          <a:chExt cx="452097" cy="232834"/>
                        </a:xfrm>
                      </p:grpSpPr>
                      <p:sp>
                        <p:nvSpPr>
                          <p:cNvPr id="58" name="Rectangle 14"/>
                          <p:cNvSpPr/>
                          <p:nvPr/>
                        </p:nvSpPr>
                        <p:spPr>
                          <a:xfrm rot="1545906" flipH="1">
                            <a:off x="7276190" y="3162259"/>
                            <a:ext cx="395100" cy="232834"/>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69131"/>
                              <a:gd name="connsiteY0" fmla="*/ 0 h 368300"/>
                              <a:gd name="connsiteX1" fmla="*/ 669131 w 669131"/>
                              <a:gd name="connsiteY1" fmla="*/ 223837 h 368300"/>
                              <a:gd name="connsiteX2" fmla="*/ 571500 w 669131"/>
                              <a:gd name="connsiteY2" fmla="*/ 368300 h 368300"/>
                              <a:gd name="connsiteX3" fmla="*/ 0 w 669131"/>
                              <a:gd name="connsiteY3" fmla="*/ 368300 h 368300"/>
                              <a:gd name="connsiteX4" fmla="*/ 0 w 669131"/>
                              <a:gd name="connsiteY4" fmla="*/ 0 h 368300"/>
                              <a:gd name="connsiteX0" fmla="*/ 0 w 683551"/>
                              <a:gd name="connsiteY0" fmla="*/ 0 h 368300"/>
                              <a:gd name="connsiteX1" fmla="*/ 669131 w 683551"/>
                              <a:gd name="connsiteY1" fmla="*/ 223837 h 368300"/>
                              <a:gd name="connsiteX2" fmla="*/ 571500 w 683551"/>
                              <a:gd name="connsiteY2" fmla="*/ 368300 h 368300"/>
                              <a:gd name="connsiteX3" fmla="*/ 0 w 683551"/>
                              <a:gd name="connsiteY3" fmla="*/ 368300 h 368300"/>
                              <a:gd name="connsiteX4" fmla="*/ 0 w 683551"/>
                              <a:gd name="connsiteY4" fmla="*/ 0 h 368300"/>
                              <a:gd name="connsiteX0" fmla="*/ 0 w 672707"/>
                              <a:gd name="connsiteY0" fmla="*/ 0 h 368300"/>
                              <a:gd name="connsiteX1" fmla="*/ 669131 w 672707"/>
                              <a:gd name="connsiteY1" fmla="*/ 223837 h 368300"/>
                              <a:gd name="connsiteX2" fmla="*/ 571500 w 672707"/>
                              <a:gd name="connsiteY2" fmla="*/ 368300 h 368300"/>
                              <a:gd name="connsiteX3" fmla="*/ 0 w 672707"/>
                              <a:gd name="connsiteY3" fmla="*/ 368300 h 368300"/>
                              <a:gd name="connsiteX4" fmla="*/ 0 w 672707"/>
                              <a:gd name="connsiteY4" fmla="*/ 0 h 368300"/>
                              <a:gd name="connsiteX0" fmla="*/ 0 w 673449"/>
                              <a:gd name="connsiteY0" fmla="*/ 0 h 370698"/>
                              <a:gd name="connsiteX1" fmla="*/ 669131 w 673449"/>
                              <a:gd name="connsiteY1" fmla="*/ 223837 h 370698"/>
                              <a:gd name="connsiteX2" fmla="*/ 571500 w 673449"/>
                              <a:gd name="connsiteY2" fmla="*/ 368300 h 370698"/>
                              <a:gd name="connsiteX3" fmla="*/ 0 w 673449"/>
                              <a:gd name="connsiteY3" fmla="*/ 368300 h 370698"/>
                              <a:gd name="connsiteX4" fmla="*/ 0 w 673449"/>
                              <a:gd name="connsiteY4" fmla="*/ 0 h 370698"/>
                              <a:gd name="connsiteX0" fmla="*/ 0 w 672956"/>
                              <a:gd name="connsiteY0" fmla="*/ 0 h 371937"/>
                              <a:gd name="connsiteX1" fmla="*/ 669131 w 672956"/>
                              <a:gd name="connsiteY1" fmla="*/ 223837 h 371937"/>
                              <a:gd name="connsiteX2" fmla="*/ 571500 w 672956"/>
                              <a:gd name="connsiteY2" fmla="*/ 368300 h 371937"/>
                              <a:gd name="connsiteX3" fmla="*/ 0 w 672956"/>
                              <a:gd name="connsiteY3" fmla="*/ 368300 h 371937"/>
                              <a:gd name="connsiteX4" fmla="*/ 0 w 672956"/>
                              <a:gd name="connsiteY4" fmla="*/ 0 h 371937"/>
                              <a:gd name="connsiteX0" fmla="*/ 0 w 671150"/>
                              <a:gd name="connsiteY0" fmla="*/ 0 h 371937"/>
                              <a:gd name="connsiteX1" fmla="*/ 669131 w 671150"/>
                              <a:gd name="connsiteY1" fmla="*/ 223837 h 371937"/>
                              <a:gd name="connsiteX2" fmla="*/ 571500 w 671150"/>
                              <a:gd name="connsiteY2" fmla="*/ 368300 h 371937"/>
                              <a:gd name="connsiteX3" fmla="*/ 0 w 671150"/>
                              <a:gd name="connsiteY3" fmla="*/ 368300 h 371937"/>
                              <a:gd name="connsiteX4" fmla="*/ 0 w 671150"/>
                              <a:gd name="connsiteY4" fmla="*/ 0 h 371937"/>
                              <a:gd name="connsiteX0" fmla="*/ 0 w 671778"/>
                              <a:gd name="connsiteY0" fmla="*/ 0 h 369189"/>
                              <a:gd name="connsiteX1" fmla="*/ 669131 w 671778"/>
                              <a:gd name="connsiteY1" fmla="*/ 223837 h 369189"/>
                              <a:gd name="connsiteX2" fmla="*/ 571500 w 671778"/>
                              <a:gd name="connsiteY2" fmla="*/ 368300 h 369189"/>
                              <a:gd name="connsiteX3" fmla="*/ 0 w 671778"/>
                              <a:gd name="connsiteY3" fmla="*/ 368300 h 369189"/>
                              <a:gd name="connsiteX4" fmla="*/ 0 w 671778"/>
                              <a:gd name="connsiteY4" fmla="*/ 0 h 369189"/>
                              <a:gd name="connsiteX0" fmla="*/ 0 w 671391"/>
                              <a:gd name="connsiteY0" fmla="*/ 0 h 369635"/>
                              <a:gd name="connsiteX1" fmla="*/ 669131 w 671391"/>
                              <a:gd name="connsiteY1" fmla="*/ 223837 h 369635"/>
                              <a:gd name="connsiteX2" fmla="*/ 571500 w 671391"/>
                              <a:gd name="connsiteY2" fmla="*/ 368300 h 369635"/>
                              <a:gd name="connsiteX3" fmla="*/ 0 w 671391"/>
                              <a:gd name="connsiteY3" fmla="*/ 368300 h 369635"/>
                              <a:gd name="connsiteX4" fmla="*/ 0 w 671391"/>
                              <a:gd name="connsiteY4" fmla="*/ 0 h 369635"/>
                              <a:gd name="connsiteX0" fmla="*/ 390525 w 671391"/>
                              <a:gd name="connsiteY0" fmla="*/ 0 h 276766"/>
                              <a:gd name="connsiteX1" fmla="*/ 669131 w 671391"/>
                              <a:gd name="connsiteY1" fmla="*/ 130968 h 276766"/>
                              <a:gd name="connsiteX2" fmla="*/ 571500 w 671391"/>
                              <a:gd name="connsiteY2" fmla="*/ 275431 h 276766"/>
                              <a:gd name="connsiteX3" fmla="*/ 0 w 671391"/>
                              <a:gd name="connsiteY3" fmla="*/ 275431 h 276766"/>
                              <a:gd name="connsiteX4" fmla="*/ 390525 w 671391"/>
                              <a:gd name="connsiteY4" fmla="*/ 0 h 276766"/>
                              <a:gd name="connsiteX0" fmla="*/ 92869 w 373735"/>
                              <a:gd name="connsiteY0" fmla="*/ 0 h 276766"/>
                              <a:gd name="connsiteX1" fmla="*/ 371475 w 373735"/>
                              <a:gd name="connsiteY1" fmla="*/ 130968 h 276766"/>
                              <a:gd name="connsiteX2" fmla="*/ 273844 w 373735"/>
                              <a:gd name="connsiteY2" fmla="*/ 275431 h 276766"/>
                              <a:gd name="connsiteX3" fmla="*/ 0 w 373735"/>
                              <a:gd name="connsiteY3" fmla="*/ 132556 h 276766"/>
                              <a:gd name="connsiteX4" fmla="*/ 92869 w 373735"/>
                              <a:gd name="connsiteY4" fmla="*/ 0 h 276766"/>
                              <a:gd name="connsiteX0" fmla="*/ 100013 w 380879"/>
                              <a:gd name="connsiteY0" fmla="*/ 0 h 276766"/>
                              <a:gd name="connsiteX1" fmla="*/ 378619 w 380879"/>
                              <a:gd name="connsiteY1" fmla="*/ 130968 h 276766"/>
                              <a:gd name="connsiteX2" fmla="*/ 280988 w 380879"/>
                              <a:gd name="connsiteY2" fmla="*/ 275431 h 276766"/>
                              <a:gd name="connsiteX3" fmla="*/ 0 w 380879"/>
                              <a:gd name="connsiteY3" fmla="*/ 134938 h 276766"/>
                              <a:gd name="connsiteX4" fmla="*/ 100013 w 380879"/>
                              <a:gd name="connsiteY4" fmla="*/ 0 h 276766"/>
                              <a:gd name="connsiteX0" fmla="*/ 80963 w 361829"/>
                              <a:gd name="connsiteY0" fmla="*/ 0 h 276766"/>
                              <a:gd name="connsiteX1" fmla="*/ 359569 w 361829"/>
                              <a:gd name="connsiteY1" fmla="*/ 130968 h 276766"/>
                              <a:gd name="connsiteX2" fmla="*/ 261938 w 361829"/>
                              <a:gd name="connsiteY2" fmla="*/ 275431 h 276766"/>
                              <a:gd name="connsiteX3" fmla="*/ 0 w 361829"/>
                              <a:gd name="connsiteY3" fmla="*/ 142081 h 276766"/>
                              <a:gd name="connsiteX4" fmla="*/ 80963 w 361829"/>
                              <a:gd name="connsiteY4" fmla="*/ 0 h 276766"/>
                              <a:gd name="connsiteX0" fmla="*/ 80963 w 361829"/>
                              <a:gd name="connsiteY0" fmla="*/ 0 h 276766"/>
                              <a:gd name="connsiteX1" fmla="*/ 359569 w 361829"/>
                              <a:gd name="connsiteY1" fmla="*/ 130968 h 276766"/>
                              <a:gd name="connsiteX2" fmla="*/ 261938 w 361829"/>
                              <a:gd name="connsiteY2" fmla="*/ 275431 h 276766"/>
                              <a:gd name="connsiteX3" fmla="*/ 0 w 361829"/>
                              <a:gd name="connsiteY3" fmla="*/ 142081 h 276766"/>
                              <a:gd name="connsiteX4" fmla="*/ 80963 w 361829"/>
                              <a:gd name="connsiteY4" fmla="*/ 0 h 276766"/>
                              <a:gd name="connsiteX0" fmla="*/ 83344 w 364210"/>
                              <a:gd name="connsiteY0" fmla="*/ 0 h 276766"/>
                              <a:gd name="connsiteX1" fmla="*/ 361950 w 364210"/>
                              <a:gd name="connsiteY1" fmla="*/ 130968 h 276766"/>
                              <a:gd name="connsiteX2" fmla="*/ 264319 w 364210"/>
                              <a:gd name="connsiteY2" fmla="*/ 275431 h 276766"/>
                              <a:gd name="connsiteX3" fmla="*/ 0 w 364210"/>
                              <a:gd name="connsiteY3" fmla="*/ 144463 h 276766"/>
                              <a:gd name="connsiteX4" fmla="*/ 83344 w 364210"/>
                              <a:gd name="connsiteY4" fmla="*/ 0 h 276766"/>
                              <a:gd name="connsiteX0" fmla="*/ 83344 w 364210"/>
                              <a:gd name="connsiteY0" fmla="*/ 0 h 276766"/>
                              <a:gd name="connsiteX1" fmla="*/ 361950 w 364210"/>
                              <a:gd name="connsiteY1" fmla="*/ 130968 h 276766"/>
                              <a:gd name="connsiteX2" fmla="*/ 264319 w 364210"/>
                              <a:gd name="connsiteY2" fmla="*/ 275431 h 276766"/>
                              <a:gd name="connsiteX3" fmla="*/ 0 w 364210"/>
                              <a:gd name="connsiteY3" fmla="*/ 144463 h 276766"/>
                              <a:gd name="connsiteX4" fmla="*/ 83344 w 364210"/>
                              <a:gd name="connsiteY4" fmla="*/ 0 h 276766"/>
                              <a:gd name="connsiteX0" fmla="*/ 76200 w 357066"/>
                              <a:gd name="connsiteY0" fmla="*/ 0 h 276766"/>
                              <a:gd name="connsiteX1" fmla="*/ 354806 w 357066"/>
                              <a:gd name="connsiteY1" fmla="*/ 130968 h 276766"/>
                              <a:gd name="connsiteX2" fmla="*/ 257175 w 357066"/>
                              <a:gd name="connsiteY2" fmla="*/ 275431 h 276766"/>
                              <a:gd name="connsiteX3" fmla="*/ 0 w 357066"/>
                              <a:gd name="connsiteY3" fmla="*/ 123032 h 276766"/>
                              <a:gd name="connsiteX4" fmla="*/ 76200 w 357066"/>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8306"/>
                              <a:gd name="connsiteY0" fmla="*/ 0 h 276766"/>
                              <a:gd name="connsiteX1" fmla="*/ 376237 w 378306"/>
                              <a:gd name="connsiteY1" fmla="*/ 130968 h 276766"/>
                              <a:gd name="connsiteX2" fmla="*/ 271462 w 378306"/>
                              <a:gd name="connsiteY2" fmla="*/ 275431 h 276766"/>
                              <a:gd name="connsiteX3" fmla="*/ 0 w 378306"/>
                              <a:gd name="connsiteY3" fmla="*/ 134938 h 276766"/>
                              <a:gd name="connsiteX4" fmla="*/ 90487 w 378306"/>
                              <a:gd name="connsiteY4" fmla="*/ 0 h 276766"/>
                              <a:gd name="connsiteX0" fmla="*/ 90487 w 376245"/>
                              <a:gd name="connsiteY0" fmla="*/ 0 h 277332"/>
                              <a:gd name="connsiteX1" fmla="*/ 376237 w 376245"/>
                              <a:gd name="connsiteY1" fmla="*/ 130968 h 277332"/>
                              <a:gd name="connsiteX2" fmla="*/ 271462 w 376245"/>
                              <a:gd name="connsiteY2" fmla="*/ 275431 h 277332"/>
                              <a:gd name="connsiteX3" fmla="*/ 0 w 376245"/>
                              <a:gd name="connsiteY3" fmla="*/ 134938 h 277332"/>
                              <a:gd name="connsiteX4" fmla="*/ 90487 w 376245"/>
                              <a:gd name="connsiteY4" fmla="*/ 0 h 277332"/>
                              <a:gd name="connsiteX0" fmla="*/ 90487 w 376245"/>
                              <a:gd name="connsiteY0" fmla="*/ 0 h 277257"/>
                              <a:gd name="connsiteX1" fmla="*/ 376237 w 376245"/>
                              <a:gd name="connsiteY1" fmla="*/ 130968 h 277257"/>
                              <a:gd name="connsiteX2" fmla="*/ 271462 w 376245"/>
                              <a:gd name="connsiteY2" fmla="*/ 275431 h 277257"/>
                              <a:gd name="connsiteX3" fmla="*/ 0 w 376245"/>
                              <a:gd name="connsiteY3" fmla="*/ 134938 h 277257"/>
                              <a:gd name="connsiteX4" fmla="*/ 90487 w 376245"/>
                              <a:gd name="connsiteY4" fmla="*/ 0 h 277257"/>
                              <a:gd name="connsiteX0" fmla="*/ 90487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0487 w 376244"/>
                              <a:gd name="connsiteY4" fmla="*/ 0 h 277257"/>
                              <a:gd name="connsiteX0" fmla="*/ 95249 w 376244"/>
                              <a:gd name="connsiteY0" fmla="*/ 0 h 279638"/>
                              <a:gd name="connsiteX1" fmla="*/ 376237 w 376244"/>
                              <a:gd name="connsiteY1" fmla="*/ 133349 h 279638"/>
                              <a:gd name="connsiteX2" fmla="*/ 271462 w 376244"/>
                              <a:gd name="connsiteY2" fmla="*/ 277812 h 279638"/>
                              <a:gd name="connsiteX3" fmla="*/ 0 w 376244"/>
                              <a:gd name="connsiteY3" fmla="*/ 137319 h 279638"/>
                              <a:gd name="connsiteX4" fmla="*/ 95249 w 376244"/>
                              <a:gd name="connsiteY4" fmla="*/ 0 h 279638"/>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679166 w 957780"/>
                              <a:gd name="connsiteY0" fmla="*/ 149688 h 426945"/>
                              <a:gd name="connsiteX1" fmla="*/ 957773 w 957780"/>
                              <a:gd name="connsiteY1" fmla="*/ 280656 h 426945"/>
                              <a:gd name="connsiteX2" fmla="*/ 852998 w 957780"/>
                              <a:gd name="connsiteY2" fmla="*/ 425119 h 426945"/>
                              <a:gd name="connsiteX3" fmla="*/ 0 w 957780"/>
                              <a:gd name="connsiteY3" fmla="*/ 1207 h 426945"/>
                              <a:gd name="connsiteX4" fmla="*/ 679166 w 957780"/>
                              <a:gd name="connsiteY4" fmla="*/ 149688 h 426945"/>
                              <a:gd name="connsiteX0" fmla="*/ 72068 w 957780"/>
                              <a:gd name="connsiteY0" fmla="*/ 0 h 554514"/>
                              <a:gd name="connsiteX1" fmla="*/ 957773 w 957780"/>
                              <a:gd name="connsiteY1" fmla="*/ 408225 h 554514"/>
                              <a:gd name="connsiteX2" fmla="*/ 852998 w 957780"/>
                              <a:gd name="connsiteY2" fmla="*/ 552688 h 554514"/>
                              <a:gd name="connsiteX3" fmla="*/ 0 w 957780"/>
                              <a:gd name="connsiteY3" fmla="*/ 128776 h 554514"/>
                              <a:gd name="connsiteX4" fmla="*/ 72068 w 957780"/>
                              <a:gd name="connsiteY4" fmla="*/ 0 h 554514"/>
                              <a:gd name="connsiteX0" fmla="*/ 72068 w 957780"/>
                              <a:gd name="connsiteY0" fmla="*/ 0 h 554514"/>
                              <a:gd name="connsiteX1" fmla="*/ 957773 w 957780"/>
                              <a:gd name="connsiteY1" fmla="*/ 408225 h 554514"/>
                              <a:gd name="connsiteX2" fmla="*/ 852998 w 957780"/>
                              <a:gd name="connsiteY2" fmla="*/ 552688 h 554514"/>
                              <a:gd name="connsiteX3" fmla="*/ 0 w 957780"/>
                              <a:gd name="connsiteY3" fmla="*/ 128776 h 554514"/>
                              <a:gd name="connsiteX4" fmla="*/ 72068 w 957780"/>
                              <a:gd name="connsiteY4" fmla="*/ 0 h 554514"/>
                              <a:gd name="connsiteX0" fmla="*/ 75263 w 960975"/>
                              <a:gd name="connsiteY0" fmla="*/ 0 h 554514"/>
                              <a:gd name="connsiteX1" fmla="*/ 960968 w 960975"/>
                              <a:gd name="connsiteY1" fmla="*/ 408225 h 554514"/>
                              <a:gd name="connsiteX2" fmla="*/ 856193 w 960975"/>
                              <a:gd name="connsiteY2" fmla="*/ 552688 h 554514"/>
                              <a:gd name="connsiteX3" fmla="*/ 0 w 960975"/>
                              <a:gd name="connsiteY3" fmla="*/ 134938 h 554514"/>
                              <a:gd name="connsiteX4" fmla="*/ 75263 w 960975"/>
                              <a:gd name="connsiteY4" fmla="*/ 0 h 554514"/>
                              <a:gd name="connsiteX0" fmla="*/ 75263 w 960975"/>
                              <a:gd name="connsiteY0" fmla="*/ 0 h 554514"/>
                              <a:gd name="connsiteX1" fmla="*/ 960968 w 960975"/>
                              <a:gd name="connsiteY1" fmla="*/ 408225 h 554514"/>
                              <a:gd name="connsiteX2" fmla="*/ 856193 w 960975"/>
                              <a:gd name="connsiteY2" fmla="*/ 552688 h 554514"/>
                              <a:gd name="connsiteX3" fmla="*/ 0 w 960975"/>
                              <a:gd name="connsiteY3" fmla="*/ 134938 h 554514"/>
                              <a:gd name="connsiteX4" fmla="*/ 75263 w 960975"/>
                              <a:gd name="connsiteY4" fmla="*/ 0 h 554514"/>
                              <a:gd name="connsiteX0" fmla="*/ 75263 w 960975"/>
                              <a:gd name="connsiteY0" fmla="*/ 0 h 554514"/>
                              <a:gd name="connsiteX1" fmla="*/ 960968 w 960975"/>
                              <a:gd name="connsiteY1" fmla="*/ 408225 h 554514"/>
                              <a:gd name="connsiteX2" fmla="*/ 856193 w 960975"/>
                              <a:gd name="connsiteY2" fmla="*/ 552688 h 554514"/>
                              <a:gd name="connsiteX3" fmla="*/ 0 w 960975"/>
                              <a:gd name="connsiteY3" fmla="*/ 134938 h 554514"/>
                              <a:gd name="connsiteX4" fmla="*/ 75263 w 960975"/>
                              <a:gd name="connsiteY4" fmla="*/ 0 h 554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0975" h="554514">
                                <a:moveTo>
                                  <a:pt x="75263" y="0"/>
                                </a:moveTo>
                                <a:lnTo>
                                  <a:pt x="960968" y="408225"/>
                                </a:lnTo>
                                <a:cubicBezTo>
                                  <a:pt x="961761" y="523053"/>
                                  <a:pt x="898261" y="564066"/>
                                  <a:pt x="856193" y="552688"/>
                                </a:cubicBezTo>
                                <a:lnTo>
                                  <a:pt x="0" y="134938"/>
                                </a:lnTo>
                                <a:cubicBezTo>
                                  <a:pt x="52857" y="96875"/>
                                  <a:pt x="76058" y="57679"/>
                                  <a:pt x="75263" y="0"/>
                                </a:cubicBez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grpSp>
                        <p:nvGrpSpPr>
                          <p:cNvPr id="59" name="Group 58"/>
                          <p:cNvGrpSpPr/>
                          <p:nvPr/>
                        </p:nvGrpSpPr>
                        <p:grpSpPr>
                          <a:xfrm>
                            <a:off x="7660973" y="3245393"/>
                            <a:ext cx="67314" cy="65399"/>
                            <a:chOff x="7660973" y="3245393"/>
                            <a:chExt cx="67314" cy="65399"/>
                          </a:xfrm>
                        </p:grpSpPr>
                        <p:sp>
                          <p:nvSpPr>
                            <p:cNvPr id="60" name="Rectangle 16"/>
                            <p:cNvSpPr/>
                            <p:nvPr/>
                          </p:nvSpPr>
                          <p:spPr>
                            <a:xfrm rot="1545906" flipH="1">
                              <a:off x="7660973" y="3245393"/>
                              <a:ext cx="49423" cy="63707"/>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64368"/>
                                <a:gd name="connsiteY0" fmla="*/ 0 h 368300"/>
                                <a:gd name="connsiteX1" fmla="*/ 664368 w 664368"/>
                                <a:gd name="connsiteY1" fmla="*/ 235744 h 368300"/>
                                <a:gd name="connsiteX2" fmla="*/ 571500 w 664368"/>
                                <a:gd name="connsiteY2" fmla="*/ 368300 h 368300"/>
                                <a:gd name="connsiteX3" fmla="*/ 0 w 664368"/>
                                <a:gd name="connsiteY3" fmla="*/ 368300 h 368300"/>
                                <a:gd name="connsiteX4" fmla="*/ 0 w 664368"/>
                                <a:gd name="connsiteY4" fmla="*/ 0 h 368300"/>
                                <a:gd name="connsiteX0" fmla="*/ 0 w 671347"/>
                                <a:gd name="connsiteY0" fmla="*/ 0 h 368300"/>
                                <a:gd name="connsiteX1" fmla="*/ 664368 w 671347"/>
                                <a:gd name="connsiteY1" fmla="*/ 235744 h 368300"/>
                                <a:gd name="connsiteX2" fmla="*/ 571500 w 671347"/>
                                <a:gd name="connsiteY2" fmla="*/ 368300 h 368300"/>
                                <a:gd name="connsiteX3" fmla="*/ 0 w 671347"/>
                                <a:gd name="connsiteY3" fmla="*/ 368300 h 368300"/>
                                <a:gd name="connsiteX4" fmla="*/ 0 w 671347"/>
                                <a:gd name="connsiteY4" fmla="*/ 0 h 368300"/>
                                <a:gd name="connsiteX0" fmla="*/ 0 w 664610"/>
                                <a:gd name="connsiteY0" fmla="*/ 0 h 368300"/>
                                <a:gd name="connsiteX1" fmla="*/ 664368 w 664610"/>
                                <a:gd name="connsiteY1" fmla="*/ 235744 h 368300"/>
                                <a:gd name="connsiteX2" fmla="*/ 571500 w 664610"/>
                                <a:gd name="connsiteY2" fmla="*/ 368300 h 368300"/>
                                <a:gd name="connsiteX3" fmla="*/ 0 w 664610"/>
                                <a:gd name="connsiteY3" fmla="*/ 368300 h 368300"/>
                                <a:gd name="connsiteX4" fmla="*/ 0 w 664610"/>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490538 w 664748"/>
                                <a:gd name="connsiteY0" fmla="*/ 0 h 215900"/>
                                <a:gd name="connsiteX1" fmla="*/ 664368 w 664748"/>
                                <a:gd name="connsiteY1" fmla="*/ 83344 h 215900"/>
                                <a:gd name="connsiteX2" fmla="*/ 571500 w 664748"/>
                                <a:gd name="connsiteY2" fmla="*/ 215900 h 215900"/>
                                <a:gd name="connsiteX3" fmla="*/ 0 w 664748"/>
                                <a:gd name="connsiteY3" fmla="*/ 215900 h 215900"/>
                                <a:gd name="connsiteX4" fmla="*/ 490538 w 664748"/>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5251 w 271842"/>
                                <a:gd name="connsiteY0" fmla="*/ 0 h 225425"/>
                                <a:gd name="connsiteX1" fmla="*/ 271462 w 271842"/>
                                <a:gd name="connsiteY1" fmla="*/ 92869 h 225425"/>
                                <a:gd name="connsiteX2" fmla="*/ 178594 w 271842"/>
                                <a:gd name="connsiteY2" fmla="*/ 225425 h 225425"/>
                                <a:gd name="connsiteX3" fmla="*/ 0 w 271842"/>
                                <a:gd name="connsiteY3" fmla="*/ 139700 h 225425"/>
                                <a:gd name="connsiteX4" fmla="*/ 95251 w 271842"/>
                                <a:gd name="connsiteY4" fmla="*/ 0 h 225425"/>
                                <a:gd name="connsiteX0" fmla="*/ 92870 w 271842"/>
                                <a:gd name="connsiteY0" fmla="*/ 0 h 220662"/>
                                <a:gd name="connsiteX1" fmla="*/ 271462 w 271842"/>
                                <a:gd name="connsiteY1" fmla="*/ 88106 h 220662"/>
                                <a:gd name="connsiteX2" fmla="*/ 178594 w 271842"/>
                                <a:gd name="connsiteY2" fmla="*/ 220662 h 220662"/>
                                <a:gd name="connsiteX3" fmla="*/ 0 w 271842"/>
                                <a:gd name="connsiteY3" fmla="*/ 134937 h 220662"/>
                                <a:gd name="connsiteX4" fmla="*/ 92870 w 271842"/>
                                <a:gd name="connsiteY4" fmla="*/ 0 h 220662"/>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85726 w 271842"/>
                                <a:gd name="connsiteY0" fmla="*/ 0 h 230186"/>
                                <a:gd name="connsiteX1" fmla="*/ 271462 w 271842"/>
                                <a:gd name="connsiteY1" fmla="*/ 97630 h 230186"/>
                                <a:gd name="connsiteX2" fmla="*/ 178594 w 271842"/>
                                <a:gd name="connsiteY2" fmla="*/ 230186 h 230186"/>
                                <a:gd name="connsiteX3" fmla="*/ 0 w 271842"/>
                                <a:gd name="connsiteY3" fmla="*/ 144461 h 230186"/>
                                <a:gd name="connsiteX4" fmla="*/ 85726 w 271842"/>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2567"/>
                                <a:gd name="connsiteX1" fmla="*/ 285750 w 286111"/>
                                <a:gd name="connsiteY1" fmla="*/ 97630 h 232567"/>
                                <a:gd name="connsiteX2" fmla="*/ 190501 w 286111"/>
                                <a:gd name="connsiteY2" fmla="*/ 232567 h 232567"/>
                                <a:gd name="connsiteX3" fmla="*/ 0 w 286111"/>
                                <a:gd name="connsiteY3" fmla="*/ 153986 h 232567"/>
                                <a:gd name="connsiteX4" fmla="*/ 97633 w 286111"/>
                                <a:gd name="connsiteY4" fmla="*/ 0 h 232567"/>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200027 w 286111"/>
                                <a:gd name="connsiteY0" fmla="*/ 0 h 182561"/>
                                <a:gd name="connsiteX1" fmla="*/ 285750 w 286111"/>
                                <a:gd name="connsiteY1" fmla="*/ 47624 h 182561"/>
                                <a:gd name="connsiteX2" fmla="*/ 190501 w 286111"/>
                                <a:gd name="connsiteY2" fmla="*/ 182561 h 182561"/>
                                <a:gd name="connsiteX3" fmla="*/ 0 w 286111"/>
                                <a:gd name="connsiteY3" fmla="*/ 103980 h 182561"/>
                                <a:gd name="connsiteX4" fmla="*/ 200027 w 286111"/>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2080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66678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66678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6204 w 167050"/>
                                <a:gd name="connsiteY0" fmla="*/ 0 h 182561"/>
                                <a:gd name="connsiteX1" fmla="*/ 166689 w 167050"/>
                                <a:gd name="connsiteY1" fmla="*/ 47624 h 182561"/>
                                <a:gd name="connsiteX2" fmla="*/ 71440 w 167050"/>
                                <a:gd name="connsiteY2" fmla="*/ 182561 h 182561"/>
                                <a:gd name="connsiteX3" fmla="*/ 0 w 167050"/>
                                <a:gd name="connsiteY3" fmla="*/ 144462 h 182561"/>
                                <a:gd name="connsiteX4" fmla="*/ 76204 w 167050"/>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900"/>
                                <a:gd name="connsiteY0" fmla="*/ 0 h 189705"/>
                                <a:gd name="connsiteX1" fmla="*/ 164308 w 164900"/>
                                <a:gd name="connsiteY1" fmla="*/ 47624 h 189705"/>
                                <a:gd name="connsiteX2" fmla="*/ 88109 w 164900"/>
                                <a:gd name="connsiteY2" fmla="*/ 189705 h 189705"/>
                                <a:gd name="connsiteX3" fmla="*/ 0 w 164900"/>
                                <a:gd name="connsiteY3" fmla="*/ 139699 h 189705"/>
                                <a:gd name="connsiteX4" fmla="*/ 73823 w 164900"/>
                                <a:gd name="connsiteY4" fmla="*/ 0 h 189705"/>
                                <a:gd name="connsiteX0" fmla="*/ 73823 w 164711"/>
                                <a:gd name="connsiteY0" fmla="*/ 0 h 189705"/>
                                <a:gd name="connsiteX1" fmla="*/ 164308 w 164711"/>
                                <a:gd name="connsiteY1" fmla="*/ 47624 h 189705"/>
                                <a:gd name="connsiteX2" fmla="*/ 88109 w 164711"/>
                                <a:gd name="connsiteY2" fmla="*/ 189705 h 189705"/>
                                <a:gd name="connsiteX3" fmla="*/ 0 w 164711"/>
                                <a:gd name="connsiteY3" fmla="*/ 139699 h 189705"/>
                                <a:gd name="connsiteX4" fmla="*/ 73823 w 164711"/>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54773 w 164599"/>
                                <a:gd name="connsiteY0" fmla="*/ 0 h 201611"/>
                                <a:gd name="connsiteX1" fmla="*/ 164308 w 164599"/>
                                <a:gd name="connsiteY1" fmla="*/ 59530 h 201611"/>
                                <a:gd name="connsiteX2" fmla="*/ 88109 w 164599"/>
                                <a:gd name="connsiteY2" fmla="*/ 201611 h 201611"/>
                                <a:gd name="connsiteX3" fmla="*/ 0 w 164599"/>
                                <a:gd name="connsiteY3" fmla="*/ 151605 h 201611"/>
                                <a:gd name="connsiteX4" fmla="*/ 54773 w 164599"/>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380"/>
                                <a:gd name="connsiteY0" fmla="*/ 0 h 201611"/>
                                <a:gd name="connsiteX1" fmla="*/ 180977 w 181380"/>
                                <a:gd name="connsiteY1" fmla="*/ 59530 h 201611"/>
                                <a:gd name="connsiteX2" fmla="*/ 104778 w 181380"/>
                                <a:gd name="connsiteY2" fmla="*/ 201611 h 201611"/>
                                <a:gd name="connsiteX3" fmla="*/ 0 w 181380"/>
                                <a:gd name="connsiteY3" fmla="*/ 151605 h 201611"/>
                                <a:gd name="connsiteX4" fmla="*/ 71442 w 181380"/>
                                <a:gd name="connsiteY4" fmla="*/ 0 h 201611"/>
                                <a:gd name="connsiteX0" fmla="*/ 71442 w 180977"/>
                                <a:gd name="connsiteY0" fmla="*/ 0 h 201611"/>
                                <a:gd name="connsiteX1" fmla="*/ 180977 w 180977"/>
                                <a:gd name="connsiteY1" fmla="*/ 59530 h 201611"/>
                                <a:gd name="connsiteX2" fmla="*/ 104778 w 180977"/>
                                <a:gd name="connsiteY2" fmla="*/ 201611 h 201611"/>
                                <a:gd name="connsiteX3" fmla="*/ 0 w 180977"/>
                                <a:gd name="connsiteY3" fmla="*/ 151605 h 201611"/>
                                <a:gd name="connsiteX4" fmla="*/ 71442 w 180977"/>
                                <a:gd name="connsiteY4" fmla="*/ 0 h 201611"/>
                                <a:gd name="connsiteX0" fmla="*/ 73823 w 180977"/>
                                <a:gd name="connsiteY0" fmla="*/ 0 h 199230"/>
                                <a:gd name="connsiteX1" fmla="*/ 180977 w 180977"/>
                                <a:gd name="connsiteY1" fmla="*/ 57149 h 199230"/>
                                <a:gd name="connsiteX2" fmla="*/ 104778 w 180977"/>
                                <a:gd name="connsiteY2" fmla="*/ 199230 h 199230"/>
                                <a:gd name="connsiteX3" fmla="*/ 0 w 180977"/>
                                <a:gd name="connsiteY3" fmla="*/ 149224 h 199230"/>
                                <a:gd name="connsiteX4" fmla="*/ 73823 w 180977"/>
                                <a:gd name="connsiteY4" fmla="*/ 0 h 199230"/>
                                <a:gd name="connsiteX0" fmla="*/ 73823 w 180977"/>
                                <a:gd name="connsiteY0" fmla="*/ 0 h 199230"/>
                                <a:gd name="connsiteX1" fmla="*/ 180977 w 180977"/>
                                <a:gd name="connsiteY1" fmla="*/ 57149 h 199230"/>
                                <a:gd name="connsiteX2" fmla="*/ 104778 w 180977"/>
                                <a:gd name="connsiteY2" fmla="*/ 199230 h 199230"/>
                                <a:gd name="connsiteX3" fmla="*/ 0 w 180977"/>
                                <a:gd name="connsiteY3" fmla="*/ 149224 h 199230"/>
                                <a:gd name="connsiteX4" fmla="*/ 73823 w 180977"/>
                                <a:gd name="connsiteY4" fmla="*/ 0 h 199230"/>
                                <a:gd name="connsiteX0" fmla="*/ 111923 w 180977"/>
                                <a:gd name="connsiteY0" fmla="*/ 0 h 180180"/>
                                <a:gd name="connsiteX1" fmla="*/ 180977 w 180977"/>
                                <a:gd name="connsiteY1" fmla="*/ 38099 h 180180"/>
                                <a:gd name="connsiteX2" fmla="*/ 104778 w 180977"/>
                                <a:gd name="connsiteY2" fmla="*/ 180180 h 180180"/>
                                <a:gd name="connsiteX3" fmla="*/ 0 w 180977"/>
                                <a:gd name="connsiteY3" fmla="*/ 130174 h 180180"/>
                                <a:gd name="connsiteX4" fmla="*/ 111923 w 180977"/>
                                <a:gd name="connsiteY4" fmla="*/ 0 h 180180"/>
                                <a:gd name="connsiteX0" fmla="*/ 111923 w 180977"/>
                                <a:gd name="connsiteY0" fmla="*/ 0 h 180180"/>
                                <a:gd name="connsiteX1" fmla="*/ 180977 w 180977"/>
                                <a:gd name="connsiteY1" fmla="*/ 38099 h 180180"/>
                                <a:gd name="connsiteX2" fmla="*/ 104778 w 180977"/>
                                <a:gd name="connsiteY2" fmla="*/ 180180 h 180180"/>
                                <a:gd name="connsiteX3" fmla="*/ 0 w 180977"/>
                                <a:gd name="connsiteY3" fmla="*/ 130174 h 180180"/>
                                <a:gd name="connsiteX4" fmla="*/ 111923 w 180977"/>
                                <a:gd name="connsiteY4" fmla="*/ 0 h 180180"/>
                                <a:gd name="connsiteX0" fmla="*/ 138117 w 180977"/>
                                <a:gd name="connsiteY0" fmla="*/ 0 h 165892"/>
                                <a:gd name="connsiteX1" fmla="*/ 180977 w 180977"/>
                                <a:gd name="connsiteY1" fmla="*/ 23811 h 165892"/>
                                <a:gd name="connsiteX2" fmla="*/ 104778 w 180977"/>
                                <a:gd name="connsiteY2" fmla="*/ 165892 h 165892"/>
                                <a:gd name="connsiteX3" fmla="*/ 0 w 180977"/>
                                <a:gd name="connsiteY3" fmla="*/ 115886 h 165892"/>
                                <a:gd name="connsiteX4" fmla="*/ 138117 w 180977"/>
                                <a:gd name="connsiteY4" fmla="*/ 0 h 165892"/>
                                <a:gd name="connsiteX0" fmla="*/ 78585 w 121445"/>
                                <a:gd name="connsiteY0" fmla="*/ 0 h 165892"/>
                                <a:gd name="connsiteX1" fmla="*/ 121445 w 121445"/>
                                <a:gd name="connsiteY1" fmla="*/ 23811 h 165892"/>
                                <a:gd name="connsiteX2" fmla="*/ 45246 w 121445"/>
                                <a:gd name="connsiteY2" fmla="*/ 165892 h 165892"/>
                                <a:gd name="connsiteX3" fmla="*/ 0 w 121445"/>
                                <a:gd name="connsiteY3" fmla="*/ 149224 h 165892"/>
                                <a:gd name="connsiteX4" fmla="*/ 78585 w 121445"/>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32609"/>
                                <a:gd name="connsiteY0" fmla="*/ 0 h 173036"/>
                                <a:gd name="connsiteX1" fmla="*/ 132609 w 132609"/>
                                <a:gd name="connsiteY1" fmla="*/ 24092 h 173036"/>
                                <a:gd name="connsiteX2" fmla="*/ 45564 w 132609"/>
                                <a:gd name="connsiteY2" fmla="*/ 173036 h 173036"/>
                                <a:gd name="connsiteX3" fmla="*/ 318 w 132609"/>
                                <a:gd name="connsiteY3" fmla="*/ 149224 h 173036"/>
                                <a:gd name="connsiteX4" fmla="*/ 78903 w 132609"/>
                                <a:gd name="connsiteY4" fmla="*/ 0 h 173036"/>
                                <a:gd name="connsiteX0" fmla="*/ 78903 w 135431"/>
                                <a:gd name="connsiteY0" fmla="*/ 0 h 173036"/>
                                <a:gd name="connsiteX1" fmla="*/ 135431 w 135431"/>
                                <a:gd name="connsiteY1" fmla="*/ 24092 h 173036"/>
                                <a:gd name="connsiteX2" fmla="*/ 45564 w 135431"/>
                                <a:gd name="connsiteY2" fmla="*/ 173036 h 173036"/>
                                <a:gd name="connsiteX3" fmla="*/ 318 w 135431"/>
                                <a:gd name="connsiteY3" fmla="*/ 149224 h 173036"/>
                                <a:gd name="connsiteX4" fmla="*/ 78903 w 135431"/>
                                <a:gd name="connsiteY4" fmla="*/ 0 h 173036"/>
                                <a:gd name="connsiteX0" fmla="*/ 78903 w 129787"/>
                                <a:gd name="connsiteY0" fmla="*/ 0 h 173036"/>
                                <a:gd name="connsiteX1" fmla="*/ 129787 w 129787"/>
                                <a:gd name="connsiteY1" fmla="*/ 18768 h 173036"/>
                                <a:gd name="connsiteX2" fmla="*/ 45564 w 129787"/>
                                <a:gd name="connsiteY2" fmla="*/ 173036 h 173036"/>
                                <a:gd name="connsiteX3" fmla="*/ 318 w 129787"/>
                                <a:gd name="connsiteY3" fmla="*/ 149224 h 173036"/>
                                <a:gd name="connsiteX4" fmla="*/ 78903 w 129787"/>
                                <a:gd name="connsiteY4" fmla="*/ 0 h 173036"/>
                                <a:gd name="connsiteX0" fmla="*/ 78903 w 129787"/>
                                <a:gd name="connsiteY0" fmla="*/ 0 h 173036"/>
                                <a:gd name="connsiteX1" fmla="*/ 129787 w 129787"/>
                                <a:gd name="connsiteY1" fmla="*/ 18768 h 173036"/>
                                <a:gd name="connsiteX2" fmla="*/ 45564 w 129787"/>
                                <a:gd name="connsiteY2" fmla="*/ 173036 h 173036"/>
                                <a:gd name="connsiteX3" fmla="*/ 318 w 129787"/>
                                <a:gd name="connsiteY3" fmla="*/ 149224 h 173036"/>
                                <a:gd name="connsiteX4" fmla="*/ 78903 w 129787"/>
                                <a:gd name="connsiteY4" fmla="*/ 0 h 173036"/>
                                <a:gd name="connsiteX0" fmla="*/ 78903 w 132608"/>
                                <a:gd name="connsiteY0" fmla="*/ 0 h 173036"/>
                                <a:gd name="connsiteX1" fmla="*/ 132608 w 132608"/>
                                <a:gd name="connsiteY1" fmla="*/ 18768 h 173036"/>
                                <a:gd name="connsiteX2" fmla="*/ 45564 w 132608"/>
                                <a:gd name="connsiteY2" fmla="*/ 173036 h 173036"/>
                                <a:gd name="connsiteX3" fmla="*/ 318 w 132608"/>
                                <a:gd name="connsiteY3" fmla="*/ 149224 h 173036"/>
                                <a:gd name="connsiteX4" fmla="*/ 78903 w 132608"/>
                                <a:gd name="connsiteY4" fmla="*/ 0 h 173036"/>
                                <a:gd name="connsiteX0" fmla="*/ 78903 w 133037"/>
                                <a:gd name="connsiteY0" fmla="*/ 0 h 173036"/>
                                <a:gd name="connsiteX1" fmla="*/ 132608 w 133037"/>
                                <a:gd name="connsiteY1" fmla="*/ 18768 h 173036"/>
                                <a:gd name="connsiteX2" fmla="*/ 45564 w 133037"/>
                                <a:gd name="connsiteY2" fmla="*/ 173036 h 173036"/>
                                <a:gd name="connsiteX3" fmla="*/ 318 w 133037"/>
                                <a:gd name="connsiteY3" fmla="*/ 149224 h 173036"/>
                                <a:gd name="connsiteX4" fmla="*/ 78903 w 133037"/>
                                <a:gd name="connsiteY4" fmla="*/ 0 h 17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37" h="173036">
                                  <a:moveTo>
                                    <a:pt x="78903" y="0"/>
                                  </a:moveTo>
                                  <a:cubicBezTo>
                                    <a:pt x="103510" y="7939"/>
                                    <a:pt x="108443" y="11393"/>
                                    <a:pt x="132608" y="18768"/>
                                  </a:cubicBezTo>
                                  <a:cubicBezTo>
                                    <a:pt x="138184" y="99530"/>
                                    <a:pt x="88426" y="152664"/>
                                    <a:pt x="45564" y="173036"/>
                                  </a:cubicBezTo>
                                  <a:cubicBezTo>
                                    <a:pt x="30482" y="167480"/>
                                    <a:pt x="-3650" y="159543"/>
                                    <a:pt x="318" y="149224"/>
                                  </a:cubicBezTo>
                                  <a:cubicBezTo>
                                    <a:pt x="57035" y="116053"/>
                                    <a:pt x="80754" y="78697"/>
                                    <a:pt x="78903" y="0"/>
                                  </a:cubicBez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sp>
                          <p:nvSpPr>
                            <p:cNvPr id="61" name="Rectangle 16"/>
                            <p:cNvSpPr/>
                            <p:nvPr/>
                          </p:nvSpPr>
                          <p:spPr>
                            <a:xfrm rot="1545906" flipH="1">
                              <a:off x="7679141" y="3246115"/>
                              <a:ext cx="49146" cy="64677"/>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64368"/>
                                <a:gd name="connsiteY0" fmla="*/ 0 h 368300"/>
                                <a:gd name="connsiteX1" fmla="*/ 664368 w 664368"/>
                                <a:gd name="connsiteY1" fmla="*/ 235744 h 368300"/>
                                <a:gd name="connsiteX2" fmla="*/ 571500 w 664368"/>
                                <a:gd name="connsiteY2" fmla="*/ 368300 h 368300"/>
                                <a:gd name="connsiteX3" fmla="*/ 0 w 664368"/>
                                <a:gd name="connsiteY3" fmla="*/ 368300 h 368300"/>
                                <a:gd name="connsiteX4" fmla="*/ 0 w 664368"/>
                                <a:gd name="connsiteY4" fmla="*/ 0 h 368300"/>
                                <a:gd name="connsiteX0" fmla="*/ 0 w 671347"/>
                                <a:gd name="connsiteY0" fmla="*/ 0 h 368300"/>
                                <a:gd name="connsiteX1" fmla="*/ 664368 w 671347"/>
                                <a:gd name="connsiteY1" fmla="*/ 235744 h 368300"/>
                                <a:gd name="connsiteX2" fmla="*/ 571500 w 671347"/>
                                <a:gd name="connsiteY2" fmla="*/ 368300 h 368300"/>
                                <a:gd name="connsiteX3" fmla="*/ 0 w 671347"/>
                                <a:gd name="connsiteY3" fmla="*/ 368300 h 368300"/>
                                <a:gd name="connsiteX4" fmla="*/ 0 w 671347"/>
                                <a:gd name="connsiteY4" fmla="*/ 0 h 368300"/>
                                <a:gd name="connsiteX0" fmla="*/ 0 w 664610"/>
                                <a:gd name="connsiteY0" fmla="*/ 0 h 368300"/>
                                <a:gd name="connsiteX1" fmla="*/ 664368 w 664610"/>
                                <a:gd name="connsiteY1" fmla="*/ 235744 h 368300"/>
                                <a:gd name="connsiteX2" fmla="*/ 571500 w 664610"/>
                                <a:gd name="connsiteY2" fmla="*/ 368300 h 368300"/>
                                <a:gd name="connsiteX3" fmla="*/ 0 w 664610"/>
                                <a:gd name="connsiteY3" fmla="*/ 368300 h 368300"/>
                                <a:gd name="connsiteX4" fmla="*/ 0 w 664610"/>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490538 w 664748"/>
                                <a:gd name="connsiteY0" fmla="*/ 0 h 215900"/>
                                <a:gd name="connsiteX1" fmla="*/ 664368 w 664748"/>
                                <a:gd name="connsiteY1" fmla="*/ 83344 h 215900"/>
                                <a:gd name="connsiteX2" fmla="*/ 571500 w 664748"/>
                                <a:gd name="connsiteY2" fmla="*/ 215900 h 215900"/>
                                <a:gd name="connsiteX3" fmla="*/ 0 w 664748"/>
                                <a:gd name="connsiteY3" fmla="*/ 215900 h 215900"/>
                                <a:gd name="connsiteX4" fmla="*/ 490538 w 664748"/>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5251 w 271842"/>
                                <a:gd name="connsiteY0" fmla="*/ 0 h 225425"/>
                                <a:gd name="connsiteX1" fmla="*/ 271462 w 271842"/>
                                <a:gd name="connsiteY1" fmla="*/ 92869 h 225425"/>
                                <a:gd name="connsiteX2" fmla="*/ 178594 w 271842"/>
                                <a:gd name="connsiteY2" fmla="*/ 225425 h 225425"/>
                                <a:gd name="connsiteX3" fmla="*/ 0 w 271842"/>
                                <a:gd name="connsiteY3" fmla="*/ 139700 h 225425"/>
                                <a:gd name="connsiteX4" fmla="*/ 95251 w 271842"/>
                                <a:gd name="connsiteY4" fmla="*/ 0 h 225425"/>
                                <a:gd name="connsiteX0" fmla="*/ 92870 w 271842"/>
                                <a:gd name="connsiteY0" fmla="*/ 0 h 220662"/>
                                <a:gd name="connsiteX1" fmla="*/ 271462 w 271842"/>
                                <a:gd name="connsiteY1" fmla="*/ 88106 h 220662"/>
                                <a:gd name="connsiteX2" fmla="*/ 178594 w 271842"/>
                                <a:gd name="connsiteY2" fmla="*/ 220662 h 220662"/>
                                <a:gd name="connsiteX3" fmla="*/ 0 w 271842"/>
                                <a:gd name="connsiteY3" fmla="*/ 134937 h 220662"/>
                                <a:gd name="connsiteX4" fmla="*/ 92870 w 271842"/>
                                <a:gd name="connsiteY4" fmla="*/ 0 h 220662"/>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85726 w 271842"/>
                                <a:gd name="connsiteY0" fmla="*/ 0 h 230186"/>
                                <a:gd name="connsiteX1" fmla="*/ 271462 w 271842"/>
                                <a:gd name="connsiteY1" fmla="*/ 97630 h 230186"/>
                                <a:gd name="connsiteX2" fmla="*/ 178594 w 271842"/>
                                <a:gd name="connsiteY2" fmla="*/ 230186 h 230186"/>
                                <a:gd name="connsiteX3" fmla="*/ 0 w 271842"/>
                                <a:gd name="connsiteY3" fmla="*/ 144461 h 230186"/>
                                <a:gd name="connsiteX4" fmla="*/ 85726 w 271842"/>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2567"/>
                                <a:gd name="connsiteX1" fmla="*/ 285750 w 286111"/>
                                <a:gd name="connsiteY1" fmla="*/ 97630 h 232567"/>
                                <a:gd name="connsiteX2" fmla="*/ 190501 w 286111"/>
                                <a:gd name="connsiteY2" fmla="*/ 232567 h 232567"/>
                                <a:gd name="connsiteX3" fmla="*/ 0 w 286111"/>
                                <a:gd name="connsiteY3" fmla="*/ 153986 h 232567"/>
                                <a:gd name="connsiteX4" fmla="*/ 97633 w 286111"/>
                                <a:gd name="connsiteY4" fmla="*/ 0 h 232567"/>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200027 w 286111"/>
                                <a:gd name="connsiteY0" fmla="*/ 0 h 182561"/>
                                <a:gd name="connsiteX1" fmla="*/ 285750 w 286111"/>
                                <a:gd name="connsiteY1" fmla="*/ 47624 h 182561"/>
                                <a:gd name="connsiteX2" fmla="*/ 190501 w 286111"/>
                                <a:gd name="connsiteY2" fmla="*/ 182561 h 182561"/>
                                <a:gd name="connsiteX3" fmla="*/ 0 w 286111"/>
                                <a:gd name="connsiteY3" fmla="*/ 103980 h 182561"/>
                                <a:gd name="connsiteX4" fmla="*/ 200027 w 286111"/>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2080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66678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66678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6204 w 167050"/>
                                <a:gd name="connsiteY0" fmla="*/ 0 h 182561"/>
                                <a:gd name="connsiteX1" fmla="*/ 166689 w 167050"/>
                                <a:gd name="connsiteY1" fmla="*/ 47624 h 182561"/>
                                <a:gd name="connsiteX2" fmla="*/ 71440 w 167050"/>
                                <a:gd name="connsiteY2" fmla="*/ 182561 h 182561"/>
                                <a:gd name="connsiteX3" fmla="*/ 0 w 167050"/>
                                <a:gd name="connsiteY3" fmla="*/ 144462 h 182561"/>
                                <a:gd name="connsiteX4" fmla="*/ 76204 w 167050"/>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900"/>
                                <a:gd name="connsiteY0" fmla="*/ 0 h 189705"/>
                                <a:gd name="connsiteX1" fmla="*/ 164308 w 164900"/>
                                <a:gd name="connsiteY1" fmla="*/ 47624 h 189705"/>
                                <a:gd name="connsiteX2" fmla="*/ 88109 w 164900"/>
                                <a:gd name="connsiteY2" fmla="*/ 189705 h 189705"/>
                                <a:gd name="connsiteX3" fmla="*/ 0 w 164900"/>
                                <a:gd name="connsiteY3" fmla="*/ 139699 h 189705"/>
                                <a:gd name="connsiteX4" fmla="*/ 73823 w 164900"/>
                                <a:gd name="connsiteY4" fmla="*/ 0 h 189705"/>
                                <a:gd name="connsiteX0" fmla="*/ 73823 w 164711"/>
                                <a:gd name="connsiteY0" fmla="*/ 0 h 189705"/>
                                <a:gd name="connsiteX1" fmla="*/ 164308 w 164711"/>
                                <a:gd name="connsiteY1" fmla="*/ 47624 h 189705"/>
                                <a:gd name="connsiteX2" fmla="*/ 88109 w 164711"/>
                                <a:gd name="connsiteY2" fmla="*/ 189705 h 189705"/>
                                <a:gd name="connsiteX3" fmla="*/ 0 w 164711"/>
                                <a:gd name="connsiteY3" fmla="*/ 139699 h 189705"/>
                                <a:gd name="connsiteX4" fmla="*/ 73823 w 164711"/>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54773 w 164599"/>
                                <a:gd name="connsiteY0" fmla="*/ 0 h 201611"/>
                                <a:gd name="connsiteX1" fmla="*/ 164308 w 164599"/>
                                <a:gd name="connsiteY1" fmla="*/ 59530 h 201611"/>
                                <a:gd name="connsiteX2" fmla="*/ 88109 w 164599"/>
                                <a:gd name="connsiteY2" fmla="*/ 201611 h 201611"/>
                                <a:gd name="connsiteX3" fmla="*/ 0 w 164599"/>
                                <a:gd name="connsiteY3" fmla="*/ 151605 h 201611"/>
                                <a:gd name="connsiteX4" fmla="*/ 54773 w 164599"/>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380"/>
                                <a:gd name="connsiteY0" fmla="*/ 0 h 201611"/>
                                <a:gd name="connsiteX1" fmla="*/ 180977 w 181380"/>
                                <a:gd name="connsiteY1" fmla="*/ 59530 h 201611"/>
                                <a:gd name="connsiteX2" fmla="*/ 104778 w 181380"/>
                                <a:gd name="connsiteY2" fmla="*/ 201611 h 201611"/>
                                <a:gd name="connsiteX3" fmla="*/ 0 w 181380"/>
                                <a:gd name="connsiteY3" fmla="*/ 151605 h 201611"/>
                                <a:gd name="connsiteX4" fmla="*/ 71442 w 181380"/>
                                <a:gd name="connsiteY4" fmla="*/ 0 h 201611"/>
                                <a:gd name="connsiteX0" fmla="*/ 71442 w 180977"/>
                                <a:gd name="connsiteY0" fmla="*/ 0 h 201611"/>
                                <a:gd name="connsiteX1" fmla="*/ 180977 w 180977"/>
                                <a:gd name="connsiteY1" fmla="*/ 59530 h 201611"/>
                                <a:gd name="connsiteX2" fmla="*/ 104778 w 180977"/>
                                <a:gd name="connsiteY2" fmla="*/ 201611 h 201611"/>
                                <a:gd name="connsiteX3" fmla="*/ 0 w 180977"/>
                                <a:gd name="connsiteY3" fmla="*/ 151605 h 201611"/>
                                <a:gd name="connsiteX4" fmla="*/ 71442 w 180977"/>
                                <a:gd name="connsiteY4" fmla="*/ 0 h 201611"/>
                                <a:gd name="connsiteX0" fmla="*/ 73823 w 180977"/>
                                <a:gd name="connsiteY0" fmla="*/ 0 h 199230"/>
                                <a:gd name="connsiteX1" fmla="*/ 180977 w 180977"/>
                                <a:gd name="connsiteY1" fmla="*/ 57149 h 199230"/>
                                <a:gd name="connsiteX2" fmla="*/ 104778 w 180977"/>
                                <a:gd name="connsiteY2" fmla="*/ 199230 h 199230"/>
                                <a:gd name="connsiteX3" fmla="*/ 0 w 180977"/>
                                <a:gd name="connsiteY3" fmla="*/ 149224 h 199230"/>
                                <a:gd name="connsiteX4" fmla="*/ 73823 w 180977"/>
                                <a:gd name="connsiteY4" fmla="*/ 0 h 199230"/>
                                <a:gd name="connsiteX0" fmla="*/ 73823 w 180977"/>
                                <a:gd name="connsiteY0" fmla="*/ 0 h 199230"/>
                                <a:gd name="connsiteX1" fmla="*/ 180977 w 180977"/>
                                <a:gd name="connsiteY1" fmla="*/ 57149 h 199230"/>
                                <a:gd name="connsiteX2" fmla="*/ 104778 w 180977"/>
                                <a:gd name="connsiteY2" fmla="*/ 199230 h 199230"/>
                                <a:gd name="connsiteX3" fmla="*/ 0 w 180977"/>
                                <a:gd name="connsiteY3" fmla="*/ 149224 h 199230"/>
                                <a:gd name="connsiteX4" fmla="*/ 73823 w 180977"/>
                                <a:gd name="connsiteY4" fmla="*/ 0 h 199230"/>
                                <a:gd name="connsiteX0" fmla="*/ 111923 w 180977"/>
                                <a:gd name="connsiteY0" fmla="*/ 0 h 180180"/>
                                <a:gd name="connsiteX1" fmla="*/ 180977 w 180977"/>
                                <a:gd name="connsiteY1" fmla="*/ 38099 h 180180"/>
                                <a:gd name="connsiteX2" fmla="*/ 104778 w 180977"/>
                                <a:gd name="connsiteY2" fmla="*/ 180180 h 180180"/>
                                <a:gd name="connsiteX3" fmla="*/ 0 w 180977"/>
                                <a:gd name="connsiteY3" fmla="*/ 130174 h 180180"/>
                                <a:gd name="connsiteX4" fmla="*/ 111923 w 180977"/>
                                <a:gd name="connsiteY4" fmla="*/ 0 h 180180"/>
                                <a:gd name="connsiteX0" fmla="*/ 111923 w 180977"/>
                                <a:gd name="connsiteY0" fmla="*/ 0 h 180180"/>
                                <a:gd name="connsiteX1" fmla="*/ 180977 w 180977"/>
                                <a:gd name="connsiteY1" fmla="*/ 38099 h 180180"/>
                                <a:gd name="connsiteX2" fmla="*/ 104778 w 180977"/>
                                <a:gd name="connsiteY2" fmla="*/ 180180 h 180180"/>
                                <a:gd name="connsiteX3" fmla="*/ 0 w 180977"/>
                                <a:gd name="connsiteY3" fmla="*/ 130174 h 180180"/>
                                <a:gd name="connsiteX4" fmla="*/ 111923 w 180977"/>
                                <a:gd name="connsiteY4" fmla="*/ 0 h 180180"/>
                                <a:gd name="connsiteX0" fmla="*/ 138117 w 180977"/>
                                <a:gd name="connsiteY0" fmla="*/ 0 h 165892"/>
                                <a:gd name="connsiteX1" fmla="*/ 180977 w 180977"/>
                                <a:gd name="connsiteY1" fmla="*/ 23811 h 165892"/>
                                <a:gd name="connsiteX2" fmla="*/ 104778 w 180977"/>
                                <a:gd name="connsiteY2" fmla="*/ 165892 h 165892"/>
                                <a:gd name="connsiteX3" fmla="*/ 0 w 180977"/>
                                <a:gd name="connsiteY3" fmla="*/ 115886 h 165892"/>
                                <a:gd name="connsiteX4" fmla="*/ 138117 w 180977"/>
                                <a:gd name="connsiteY4" fmla="*/ 0 h 165892"/>
                                <a:gd name="connsiteX0" fmla="*/ 78585 w 121445"/>
                                <a:gd name="connsiteY0" fmla="*/ 0 h 165892"/>
                                <a:gd name="connsiteX1" fmla="*/ 121445 w 121445"/>
                                <a:gd name="connsiteY1" fmla="*/ 23811 h 165892"/>
                                <a:gd name="connsiteX2" fmla="*/ 45246 w 121445"/>
                                <a:gd name="connsiteY2" fmla="*/ 165892 h 165892"/>
                                <a:gd name="connsiteX3" fmla="*/ 0 w 121445"/>
                                <a:gd name="connsiteY3" fmla="*/ 149224 h 165892"/>
                                <a:gd name="connsiteX4" fmla="*/ 78585 w 121445"/>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32609"/>
                                <a:gd name="connsiteY0" fmla="*/ 0 h 173036"/>
                                <a:gd name="connsiteX1" fmla="*/ 132609 w 132609"/>
                                <a:gd name="connsiteY1" fmla="*/ 24092 h 173036"/>
                                <a:gd name="connsiteX2" fmla="*/ 45564 w 132609"/>
                                <a:gd name="connsiteY2" fmla="*/ 173036 h 173036"/>
                                <a:gd name="connsiteX3" fmla="*/ 318 w 132609"/>
                                <a:gd name="connsiteY3" fmla="*/ 149224 h 173036"/>
                                <a:gd name="connsiteX4" fmla="*/ 78903 w 132609"/>
                                <a:gd name="connsiteY4" fmla="*/ 0 h 173036"/>
                                <a:gd name="connsiteX0" fmla="*/ 78903 w 135431"/>
                                <a:gd name="connsiteY0" fmla="*/ 0 h 173036"/>
                                <a:gd name="connsiteX1" fmla="*/ 135431 w 135431"/>
                                <a:gd name="connsiteY1" fmla="*/ 24092 h 173036"/>
                                <a:gd name="connsiteX2" fmla="*/ 45564 w 135431"/>
                                <a:gd name="connsiteY2" fmla="*/ 173036 h 173036"/>
                                <a:gd name="connsiteX3" fmla="*/ 318 w 135431"/>
                                <a:gd name="connsiteY3" fmla="*/ 149224 h 173036"/>
                                <a:gd name="connsiteX4" fmla="*/ 78903 w 135431"/>
                                <a:gd name="connsiteY4" fmla="*/ 0 h 173036"/>
                                <a:gd name="connsiteX0" fmla="*/ 78903 w 129787"/>
                                <a:gd name="connsiteY0" fmla="*/ 0 h 173036"/>
                                <a:gd name="connsiteX1" fmla="*/ 129787 w 129787"/>
                                <a:gd name="connsiteY1" fmla="*/ 18768 h 173036"/>
                                <a:gd name="connsiteX2" fmla="*/ 45564 w 129787"/>
                                <a:gd name="connsiteY2" fmla="*/ 173036 h 173036"/>
                                <a:gd name="connsiteX3" fmla="*/ 318 w 129787"/>
                                <a:gd name="connsiteY3" fmla="*/ 149224 h 173036"/>
                                <a:gd name="connsiteX4" fmla="*/ 78903 w 129787"/>
                                <a:gd name="connsiteY4" fmla="*/ 0 h 173036"/>
                                <a:gd name="connsiteX0" fmla="*/ 78903 w 129787"/>
                                <a:gd name="connsiteY0" fmla="*/ 0 h 173036"/>
                                <a:gd name="connsiteX1" fmla="*/ 129787 w 129787"/>
                                <a:gd name="connsiteY1" fmla="*/ 18768 h 173036"/>
                                <a:gd name="connsiteX2" fmla="*/ 45564 w 129787"/>
                                <a:gd name="connsiteY2" fmla="*/ 173036 h 173036"/>
                                <a:gd name="connsiteX3" fmla="*/ 318 w 129787"/>
                                <a:gd name="connsiteY3" fmla="*/ 149224 h 173036"/>
                                <a:gd name="connsiteX4" fmla="*/ 78903 w 129787"/>
                                <a:gd name="connsiteY4" fmla="*/ 0 h 173036"/>
                                <a:gd name="connsiteX0" fmla="*/ 78903 w 132608"/>
                                <a:gd name="connsiteY0" fmla="*/ 0 h 173036"/>
                                <a:gd name="connsiteX1" fmla="*/ 132608 w 132608"/>
                                <a:gd name="connsiteY1" fmla="*/ 18768 h 173036"/>
                                <a:gd name="connsiteX2" fmla="*/ 45564 w 132608"/>
                                <a:gd name="connsiteY2" fmla="*/ 173036 h 173036"/>
                                <a:gd name="connsiteX3" fmla="*/ 318 w 132608"/>
                                <a:gd name="connsiteY3" fmla="*/ 149224 h 173036"/>
                                <a:gd name="connsiteX4" fmla="*/ 78903 w 132608"/>
                                <a:gd name="connsiteY4" fmla="*/ 0 h 173036"/>
                                <a:gd name="connsiteX0" fmla="*/ 78584 w 132289"/>
                                <a:gd name="connsiteY0" fmla="*/ 0 h 173036"/>
                                <a:gd name="connsiteX1" fmla="*/ 132289 w 132289"/>
                                <a:gd name="connsiteY1" fmla="*/ 18768 h 173036"/>
                                <a:gd name="connsiteX2" fmla="*/ 45245 w 132289"/>
                                <a:gd name="connsiteY2" fmla="*/ 173036 h 173036"/>
                                <a:gd name="connsiteX3" fmla="*/ -1 w 132289"/>
                                <a:gd name="connsiteY3" fmla="*/ 149224 h 173036"/>
                                <a:gd name="connsiteX4" fmla="*/ 78584 w 132289"/>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3036"/>
                                <a:gd name="connsiteX1" fmla="*/ 132290 w 132290"/>
                                <a:gd name="connsiteY1" fmla="*/ 18768 h 173036"/>
                                <a:gd name="connsiteX2" fmla="*/ 45246 w 132290"/>
                                <a:gd name="connsiteY2" fmla="*/ 173036 h 173036"/>
                                <a:gd name="connsiteX3" fmla="*/ 0 w 132290"/>
                                <a:gd name="connsiteY3" fmla="*/ 149224 h 173036"/>
                                <a:gd name="connsiteX4" fmla="*/ 78585 w 132290"/>
                                <a:gd name="connsiteY4" fmla="*/ 0 h 173036"/>
                                <a:gd name="connsiteX0" fmla="*/ 78585 w 132290"/>
                                <a:gd name="connsiteY0" fmla="*/ 0 h 175672"/>
                                <a:gd name="connsiteX1" fmla="*/ 132290 w 132290"/>
                                <a:gd name="connsiteY1" fmla="*/ 18768 h 175672"/>
                                <a:gd name="connsiteX2" fmla="*/ 50549 w 132290"/>
                                <a:gd name="connsiteY2" fmla="*/ 175672 h 175672"/>
                                <a:gd name="connsiteX3" fmla="*/ 0 w 132290"/>
                                <a:gd name="connsiteY3" fmla="*/ 149224 h 175672"/>
                                <a:gd name="connsiteX4" fmla="*/ 78585 w 132290"/>
                                <a:gd name="connsiteY4" fmla="*/ 0 h 175672"/>
                                <a:gd name="connsiteX0" fmla="*/ 78585 w 132290"/>
                                <a:gd name="connsiteY0" fmla="*/ 0 h 175672"/>
                                <a:gd name="connsiteX1" fmla="*/ 132290 w 132290"/>
                                <a:gd name="connsiteY1" fmla="*/ 18768 h 175672"/>
                                <a:gd name="connsiteX2" fmla="*/ 50549 w 132290"/>
                                <a:gd name="connsiteY2" fmla="*/ 175672 h 175672"/>
                                <a:gd name="connsiteX3" fmla="*/ 0 w 132290"/>
                                <a:gd name="connsiteY3" fmla="*/ 149224 h 175672"/>
                                <a:gd name="connsiteX4" fmla="*/ 78585 w 132290"/>
                                <a:gd name="connsiteY4" fmla="*/ 0 h 175672"/>
                                <a:gd name="connsiteX0" fmla="*/ 78585 w 132290"/>
                                <a:gd name="connsiteY0" fmla="*/ 0 h 175672"/>
                                <a:gd name="connsiteX1" fmla="*/ 132290 w 132290"/>
                                <a:gd name="connsiteY1" fmla="*/ 18768 h 175672"/>
                                <a:gd name="connsiteX2" fmla="*/ 47898 w 132290"/>
                                <a:gd name="connsiteY2" fmla="*/ 175672 h 175672"/>
                                <a:gd name="connsiteX3" fmla="*/ 0 w 132290"/>
                                <a:gd name="connsiteY3" fmla="*/ 149224 h 175672"/>
                                <a:gd name="connsiteX4" fmla="*/ 78585 w 132290"/>
                                <a:gd name="connsiteY4" fmla="*/ 0 h 175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90" h="175672">
                                  <a:moveTo>
                                    <a:pt x="78585" y="0"/>
                                  </a:moveTo>
                                  <a:cubicBezTo>
                                    <a:pt x="103192" y="7939"/>
                                    <a:pt x="108125" y="11393"/>
                                    <a:pt x="132290" y="18768"/>
                                  </a:cubicBezTo>
                                  <a:cubicBezTo>
                                    <a:pt x="129909" y="115340"/>
                                    <a:pt x="90760" y="155300"/>
                                    <a:pt x="47898" y="175672"/>
                                  </a:cubicBezTo>
                                  <a:cubicBezTo>
                                    <a:pt x="27510" y="162209"/>
                                    <a:pt x="27856" y="162178"/>
                                    <a:pt x="0" y="149224"/>
                                  </a:cubicBezTo>
                                  <a:cubicBezTo>
                                    <a:pt x="56717" y="116053"/>
                                    <a:pt x="80436" y="78697"/>
                                    <a:pt x="78585" y="0"/>
                                  </a:cubicBezTo>
                                  <a:close/>
                                </a:path>
                              </a:pathLst>
                            </a:custGeom>
                            <a:solidFill>
                              <a:schemeClr val="bg1">
                                <a:lumMod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grpSp>
                    </p:grpSp>
                  </p:grpSp>
                  <p:grpSp>
                    <p:nvGrpSpPr>
                      <p:cNvPr id="41" name="Group 40"/>
                      <p:cNvGrpSpPr/>
                      <p:nvPr/>
                    </p:nvGrpSpPr>
                    <p:grpSpPr>
                      <a:xfrm>
                        <a:off x="6759095" y="3223403"/>
                        <a:ext cx="538829" cy="114406"/>
                        <a:chOff x="6759095" y="3223403"/>
                        <a:chExt cx="538829" cy="114406"/>
                      </a:xfrm>
                    </p:grpSpPr>
                    <p:grpSp>
                      <p:nvGrpSpPr>
                        <p:cNvPr id="42" name="Group 41"/>
                        <p:cNvGrpSpPr/>
                        <p:nvPr/>
                      </p:nvGrpSpPr>
                      <p:grpSpPr>
                        <a:xfrm>
                          <a:off x="6759095" y="3226331"/>
                          <a:ext cx="319811" cy="111478"/>
                          <a:chOff x="6759095" y="3226331"/>
                          <a:chExt cx="319811" cy="111478"/>
                        </a:xfrm>
                      </p:grpSpPr>
                      <p:grpSp>
                        <p:nvGrpSpPr>
                          <p:cNvPr id="50" name="Group 49"/>
                          <p:cNvGrpSpPr/>
                          <p:nvPr/>
                        </p:nvGrpSpPr>
                        <p:grpSpPr>
                          <a:xfrm>
                            <a:off x="6887546" y="3226331"/>
                            <a:ext cx="191360" cy="111478"/>
                            <a:chOff x="6887546" y="3226331"/>
                            <a:chExt cx="191360" cy="111478"/>
                          </a:xfrm>
                        </p:grpSpPr>
                        <p:sp>
                          <p:nvSpPr>
                            <p:cNvPr id="54" name="Rectangle 14"/>
                            <p:cNvSpPr/>
                            <p:nvPr/>
                          </p:nvSpPr>
                          <p:spPr>
                            <a:xfrm rot="1545906" flipH="1">
                              <a:off x="6887546" y="3226331"/>
                              <a:ext cx="152516" cy="111478"/>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69131"/>
                                <a:gd name="connsiteY0" fmla="*/ 0 h 368300"/>
                                <a:gd name="connsiteX1" fmla="*/ 669131 w 669131"/>
                                <a:gd name="connsiteY1" fmla="*/ 223837 h 368300"/>
                                <a:gd name="connsiteX2" fmla="*/ 571500 w 669131"/>
                                <a:gd name="connsiteY2" fmla="*/ 368300 h 368300"/>
                                <a:gd name="connsiteX3" fmla="*/ 0 w 669131"/>
                                <a:gd name="connsiteY3" fmla="*/ 368300 h 368300"/>
                                <a:gd name="connsiteX4" fmla="*/ 0 w 669131"/>
                                <a:gd name="connsiteY4" fmla="*/ 0 h 368300"/>
                                <a:gd name="connsiteX0" fmla="*/ 0 w 683551"/>
                                <a:gd name="connsiteY0" fmla="*/ 0 h 368300"/>
                                <a:gd name="connsiteX1" fmla="*/ 669131 w 683551"/>
                                <a:gd name="connsiteY1" fmla="*/ 223837 h 368300"/>
                                <a:gd name="connsiteX2" fmla="*/ 571500 w 683551"/>
                                <a:gd name="connsiteY2" fmla="*/ 368300 h 368300"/>
                                <a:gd name="connsiteX3" fmla="*/ 0 w 683551"/>
                                <a:gd name="connsiteY3" fmla="*/ 368300 h 368300"/>
                                <a:gd name="connsiteX4" fmla="*/ 0 w 683551"/>
                                <a:gd name="connsiteY4" fmla="*/ 0 h 368300"/>
                                <a:gd name="connsiteX0" fmla="*/ 0 w 672707"/>
                                <a:gd name="connsiteY0" fmla="*/ 0 h 368300"/>
                                <a:gd name="connsiteX1" fmla="*/ 669131 w 672707"/>
                                <a:gd name="connsiteY1" fmla="*/ 223837 h 368300"/>
                                <a:gd name="connsiteX2" fmla="*/ 571500 w 672707"/>
                                <a:gd name="connsiteY2" fmla="*/ 368300 h 368300"/>
                                <a:gd name="connsiteX3" fmla="*/ 0 w 672707"/>
                                <a:gd name="connsiteY3" fmla="*/ 368300 h 368300"/>
                                <a:gd name="connsiteX4" fmla="*/ 0 w 672707"/>
                                <a:gd name="connsiteY4" fmla="*/ 0 h 368300"/>
                                <a:gd name="connsiteX0" fmla="*/ 0 w 673449"/>
                                <a:gd name="connsiteY0" fmla="*/ 0 h 370698"/>
                                <a:gd name="connsiteX1" fmla="*/ 669131 w 673449"/>
                                <a:gd name="connsiteY1" fmla="*/ 223837 h 370698"/>
                                <a:gd name="connsiteX2" fmla="*/ 571500 w 673449"/>
                                <a:gd name="connsiteY2" fmla="*/ 368300 h 370698"/>
                                <a:gd name="connsiteX3" fmla="*/ 0 w 673449"/>
                                <a:gd name="connsiteY3" fmla="*/ 368300 h 370698"/>
                                <a:gd name="connsiteX4" fmla="*/ 0 w 673449"/>
                                <a:gd name="connsiteY4" fmla="*/ 0 h 370698"/>
                                <a:gd name="connsiteX0" fmla="*/ 0 w 672956"/>
                                <a:gd name="connsiteY0" fmla="*/ 0 h 371937"/>
                                <a:gd name="connsiteX1" fmla="*/ 669131 w 672956"/>
                                <a:gd name="connsiteY1" fmla="*/ 223837 h 371937"/>
                                <a:gd name="connsiteX2" fmla="*/ 571500 w 672956"/>
                                <a:gd name="connsiteY2" fmla="*/ 368300 h 371937"/>
                                <a:gd name="connsiteX3" fmla="*/ 0 w 672956"/>
                                <a:gd name="connsiteY3" fmla="*/ 368300 h 371937"/>
                                <a:gd name="connsiteX4" fmla="*/ 0 w 672956"/>
                                <a:gd name="connsiteY4" fmla="*/ 0 h 371937"/>
                                <a:gd name="connsiteX0" fmla="*/ 0 w 671150"/>
                                <a:gd name="connsiteY0" fmla="*/ 0 h 371937"/>
                                <a:gd name="connsiteX1" fmla="*/ 669131 w 671150"/>
                                <a:gd name="connsiteY1" fmla="*/ 223837 h 371937"/>
                                <a:gd name="connsiteX2" fmla="*/ 571500 w 671150"/>
                                <a:gd name="connsiteY2" fmla="*/ 368300 h 371937"/>
                                <a:gd name="connsiteX3" fmla="*/ 0 w 671150"/>
                                <a:gd name="connsiteY3" fmla="*/ 368300 h 371937"/>
                                <a:gd name="connsiteX4" fmla="*/ 0 w 671150"/>
                                <a:gd name="connsiteY4" fmla="*/ 0 h 371937"/>
                                <a:gd name="connsiteX0" fmla="*/ 0 w 671778"/>
                                <a:gd name="connsiteY0" fmla="*/ 0 h 369189"/>
                                <a:gd name="connsiteX1" fmla="*/ 669131 w 671778"/>
                                <a:gd name="connsiteY1" fmla="*/ 223837 h 369189"/>
                                <a:gd name="connsiteX2" fmla="*/ 571500 w 671778"/>
                                <a:gd name="connsiteY2" fmla="*/ 368300 h 369189"/>
                                <a:gd name="connsiteX3" fmla="*/ 0 w 671778"/>
                                <a:gd name="connsiteY3" fmla="*/ 368300 h 369189"/>
                                <a:gd name="connsiteX4" fmla="*/ 0 w 671778"/>
                                <a:gd name="connsiteY4" fmla="*/ 0 h 369189"/>
                                <a:gd name="connsiteX0" fmla="*/ 0 w 671391"/>
                                <a:gd name="connsiteY0" fmla="*/ 0 h 369635"/>
                                <a:gd name="connsiteX1" fmla="*/ 669131 w 671391"/>
                                <a:gd name="connsiteY1" fmla="*/ 223837 h 369635"/>
                                <a:gd name="connsiteX2" fmla="*/ 571500 w 671391"/>
                                <a:gd name="connsiteY2" fmla="*/ 368300 h 369635"/>
                                <a:gd name="connsiteX3" fmla="*/ 0 w 671391"/>
                                <a:gd name="connsiteY3" fmla="*/ 368300 h 369635"/>
                                <a:gd name="connsiteX4" fmla="*/ 0 w 671391"/>
                                <a:gd name="connsiteY4" fmla="*/ 0 h 369635"/>
                                <a:gd name="connsiteX0" fmla="*/ 390525 w 671391"/>
                                <a:gd name="connsiteY0" fmla="*/ 0 h 276766"/>
                                <a:gd name="connsiteX1" fmla="*/ 669131 w 671391"/>
                                <a:gd name="connsiteY1" fmla="*/ 130968 h 276766"/>
                                <a:gd name="connsiteX2" fmla="*/ 571500 w 671391"/>
                                <a:gd name="connsiteY2" fmla="*/ 275431 h 276766"/>
                                <a:gd name="connsiteX3" fmla="*/ 0 w 671391"/>
                                <a:gd name="connsiteY3" fmla="*/ 275431 h 276766"/>
                                <a:gd name="connsiteX4" fmla="*/ 390525 w 671391"/>
                                <a:gd name="connsiteY4" fmla="*/ 0 h 276766"/>
                                <a:gd name="connsiteX0" fmla="*/ 92869 w 373735"/>
                                <a:gd name="connsiteY0" fmla="*/ 0 h 276766"/>
                                <a:gd name="connsiteX1" fmla="*/ 371475 w 373735"/>
                                <a:gd name="connsiteY1" fmla="*/ 130968 h 276766"/>
                                <a:gd name="connsiteX2" fmla="*/ 273844 w 373735"/>
                                <a:gd name="connsiteY2" fmla="*/ 275431 h 276766"/>
                                <a:gd name="connsiteX3" fmla="*/ 0 w 373735"/>
                                <a:gd name="connsiteY3" fmla="*/ 132556 h 276766"/>
                                <a:gd name="connsiteX4" fmla="*/ 92869 w 373735"/>
                                <a:gd name="connsiteY4" fmla="*/ 0 h 276766"/>
                                <a:gd name="connsiteX0" fmla="*/ 100013 w 380879"/>
                                <a:gd name="connsiteY0" fmla="*/ 0 h 276766"/>
                                <a:gd name="connsiteX1" fmla="*/ 378619 w 380879"/>
                                <a:gd name="connsiteY1" fmla="*/ 130968 h 276766"/>
                                <a:gd name="connsiteX2" fmla="*/ 280988 w 380879"/>
                                <a:gd name="connsiteY2" fmla="*/ 275431 h 276766"/>
                                <a:gd name="connsiteX3" fmla="*/ 0 w 380879"/>
                                <a:gd name="connsiteY3" fmla="*/ 134938 h 276766"/>
                                <a:gd name="connsiteX4" fmla="*/ 100013 w 380879"/>
                                <a:gd name="connsiteY4" fmla="*/ 0 h 276766"/>
                                <a:gd name="connsiteX0" fmla="*/ 80963 w 361829"/>
                                <a:gd name="connsiteY0" fmla="*/ 0 h 276766"/>
                                <a:gd name="connsiteX1" fmla="*/ 359569 w 361829"/>
                                <a:gd name="connsiteY1" fmla="*/ 130968 h 276766"/>
                                <a:gd name="connsiteX2" fmla="*/ 261938 w 361829"/>
                                <a:gd name="connsiteY2" fmla="*/ 275431 h 276766"/>
                                <a:gd name="connsiteX3" fmla="*/ 0 w 361829"/>
                                <a:gd name="connsiteY3" fmla="*/ 142081 h 276766"/>
                                <a:gd name="connsiteX4" fmla="*/ 80963 w 361829"/>
                                <a:gd name="connsiteY4" fmla="*/ 0 h 276766"/>
                                <a:gd name="connsiteX0" fmla="*/ 80963 w 361829"/>
                                <a:gd name="connsiteY0" fmla="*/ 0 h 276766"/>
                                <a:gd name="connsiteX1" fmla="*/ 359569 w 361829"/>
                                <a:gd name="connsiteY1" fmla="*/ 130968 h 276766"/>
                                <a:gd name="connsiteX2" fmla="*/ 261938 w 361829"/>
                                <a:gd name="connsiteY2" fmla="*/ 275431 h 276766"/>
                                <a:gd name="connsiteX3" fmla="*/ 0 w 361829"/>
                                <a:gd name="connsiteY3" fmla="*/ 142081 h 276766"/>
                                <a:gd name="connsiteX4" fmla="*/ 80963 w 361829"/>
                                <a:gd name="connsiteY4" fmla="*/ 0 h 276766"/>
                                <a:gd name="connsiteX0" fmla="*/ 83344 w 364210"/>
                                <a:gd name="connsiteY0" fmla="*/ 0 h 276766"/>
                                <a:gd name="connsiteX1" fmla="*/ 361950 w 364210"/>
                                <a:gd name="connsiteY1" fmla="*/ 130968 h 276766"/>
                                <a:gd name="connsiteX2" fmla="*/ 264319 w 364210"/>
                                <a:gd name="connsiteY2" fmla="*/ 275431 h 276766"/>
                                <a:gd name="connsiteX3" fmla="*/ 0 w 364210"/>
                                <a:gd name="connsiteY3" fmla="*/ 144463 h 276766"/>
                                <a:gd name="connsiteX4" fmla="*/ 83344 w 364210"/>
                                <a:gd name="connsiteY4" fmla="*/ 0 h 276766"/>
                                <a:gd name="connsiteX0" fmla="*/ 83344 w 364210"/>
                                <a:gd name="connsiteY0" fmla="*/ 0 h 276766"/>
                                <a:gd name="connsiteX1" fmla="*/ 361950 w 364210"/>
                                <a:gd name="connsiteY1" fmla="*/ 130968 h 276766"/>
                                <a:gd name="connsiteX2" fmla="*/ 264319 w 364210"/>
                                <a:gd name="connsiteY2" fmla="*/ 275431 h 276766"/>
                                <a:gd name="connsiteX3" fmla="*/ 0 w 364210"/>
                                <a:gd name="connsiteY3" fmla="*/ 144463 h 276766"/>
                                <a:gd name="connsiteX4" fmla="*/ 83344 w 364210"/>
                                <a:gd name="connsiteY4" fmla="*/ 0 h 276766"/>
                                <a:gd name="connsiteX0" fmla="*/ 76200 w 357066"/>
                                <a:gd name="connsiteY0" fmla="*/ 0 h 276766"/>
                                <a:gd name="connsiteX1" fmla="*/ 354806 w 357066"/>
                                <a:gd name="connsiteY1" fmla="*/ 130968 h 276766"/>
                                <a:gd name="connsiteX2" fmla="*/ 257175 w 357066"/>
                                <a:gd name="connsiteY2" fmla="*/ 275431 h 276766"/>
                                <a:gd name="connsiteX3" fmla="*/ 0 w 357066"/>
                                <a:gd name="connsiteY3" fmla="*/ 123032 h 276766"/>
                                <a:gd name="connsiteX4" fmla="*/ 76200 w 357066"/>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1353"/>
                                <a:gd name="connsiteY0" fmla="*/ 0 h 276766"/>
                                <a:gd name="connsiteX1" fmla="*/ 369093 w 371353"/>
                                <a:gd name="connsiteY1" fmla="*/ 130968 h 276766"/>
                                <a:gd name="connsiteX2" fmla="*/ 271462 w 371353"/>
                                <a:gd name="connsiteY2" fmla="*/ 275431 h 276766"/>
                                <a:gd name="connsiteX3" fmla="*/ 0 w 371353"/>
                                <a:gd name="connsiteY3" fmla="*/ 134938 h 276766"/>
                                <a:gd name="connsiteX4" fmla="*/ 90487 w 371353"/>
                                <a:gd name="connsiteY4" fmla="*/ 0 h 276766"/>
                                <a:gd name="connsiteX0" fmla="*/ 90487 w 378306"/>
                                <a:gd name="connsiteY0" fmla="*/ 0 h 276766"/>
                                <a:gd name="connsiteX1" fmla="*/ 376237 w 378306"/>
                                <a:gd name="connsiteY1" fmla="*/ 130968 h 276766"/>
                                <a:gd name="connsiteX2" fmla="*/ 271462 w 378306"/>
                                <a:gd name="connsiteY2" fmla="*/ 275431 h 276766"/>
                                <a:gd name="connsiteX3" fmla="*/ 0 w 378306"/>
                                <a:gd name="connsiteY3" fmla="*/ 134938 h 276766"/>
                                <a:gd name="connsiteX4" fmla="*/ 90487 w 378306"/>
                                <a:gd name="connsiteY4" fmla="*/ 0 h 276766"/>
                                <a:gd name="connsiteX0" fmla="*/ 90487 w 376245"/>
                                <a:gd name="connsiteY0" fmla="*/ 0 h 277332"/>
                                <a:gd name="connsiteX1" fmla="*/ 376237 w 376245"/>
                                <a:gd name="connsiteY1" fmla="*/ 130968 h 277332"/>
                                <a:gd name="connsiteX2" fmla="*/ 271462 w 376245"/>
                                <a:gd name="connsiteY2" fmla="*/ 275431 h 277332"/>
                                <a:gd name="connsiteX3" fmla="*/ 0 w 376245"/>
                                <a:gd name="connsiteY3" fmla="*/ 134938 h 277332"/>
                                <a:gd name="connsiteX4" fmla="*/ 90487 w 376245"/>
                                <a:gd name="connsiteY4" fmla="*/ 0 h 277332"/>
                                <a:gd name="connsiteX0" fmla="*/ 90487 w 376245"/>
                                <a:gd name="connsiteY0" fmla="*/ 0 h 277257"/>
                                <a:gd name="connsiteX1" fmla="*/ 376237 w 376245"/>
                                <a:gd name="connsiteY1" fmla="*/ 130968 h 277257"/>
                                <a:gd name="connsiteX2" fmla="*/ 271462 w 376245"/>
                                <a:gd name="connsiteY2" fmla="*/ 275431 h 277257"/>
                                <a:gd name="connsiteX3" fmla="*/ 0 w 376245"/>
                                <a:gd name="connsiteY3" fmla="*/ 134938 h 277257"/>
                                <a:gd name="connsiteX4" fmla="*/ 90487 w 376245"/>
                                <a:gd name="connsiteY4" fmla="*/ 0 h 277257"/>
                                <a:gd name="connsiteX0" fmla="*/ 90487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0487 w 376244"/>
                                <a:gd name="connsiteY4" fmla="*/ 0 h 277257"/>
                                <a:gd name="connsiteX0" fmla="*/ 95249 w 376244"/>
                                <a:gd name="connsiteY0" fmla="*/ 0 h 279638"/>
                                <a:gd name="connsiteX1" fmla="*/ 376237 w 376244"/>
                                <a:gd name="connsiteY1" fmla="*/ 133349 h 279638"/>
                                <a:gd name="connsiteX2" fmla="*/ 271462 w 376244"/>
                                <a:gd name="connsiteY2" fmla="*/ 277812 h 279638"/>
                                <a:gd name="connsiteX3" fmla="*/ 0 w 376244"/>
                                <a:gd name="connsiteY3" fmla="*/ 137319 h 279638"/>
                                <a:gd name="connsiteX4" fmla="*/ 95249 w 376244"/>
                                <a:gd name="connsiteY4" fmla="*/ 0 h 279638"/>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6244"/>
                                <a:gd name="connsiteY0" fmla="*/ 0 h 277257"/>
                                <a:gd name="connsiteX1" fmla="*/ 376237 w 376244"/>
                                <a:gd name="connsiteY1" fmla="*/ 130968 h 277257"/>
                                <a:gd name="connsiteX2" fmla="*/ 271462 w 376244"/>
                                <a:gd name="connsiteY2" fmla="*/ 275431 h 277257"/>
                                <a:gd name="connsiteX3" fmla="*/ 0 w 376244"/>
                                <a:gd name="connsiteY3" fmla="*/ 134938 h 277257"/>
                                <a:gd name="connsiteX4" fmla="*/ 97630 w 376244"/>
                                <a:gd name="connsiteY4" fmla="*/ 0 h 277257"/>
                                <a:gd name="connsiteX0" fmla="*/ 97630 w 378625"/>
                                <a:gd name="connsiteY0" fmla="*/ 0 h 277335"/>
                                <a:gd name="connsiteX1" fmla="*/ 378618 w 378625"/>
                                <a:gd name="connsiteY1" fmla="*/ 133349 h 277335"/>
                                <a:gd name="connsiteX2" fmla="*/ 271462 w 378625"/>
                                <a:gd name="connsiteY2" fmla="*/ 275431 h 277335"/>
                                <a:gd name="connsiteX3" fmla="*/ 0 w 378625"/>
                                <a:gd name="connsiteY3" fmla="*/ 134938 h 277335"/>
                                <a:gd name="connsiteX4" fmla="*/ 97630 w 378625"/>
                                <a:gd name="connsiteY4" fmla="*/ 0 h 277335"/>
                                <a:gd name="connsiteX0" fmla="*/ 97630 w 378625"/>
                                <a:gd name="connsiteY0" fmla="*/ 0 h 277335"/>
                                <a:gd name="connsiteX1" fmla="*/ 378618 w 378625"/>
                                <a:gd name="connsiteY1" fmla="*/ 133349 h 277335"/>
                                <a:gd name="connsiteX2" fmla="*/ 271462 w 378625"/>
                                <a:gd name="connsiteY2" fmla="*/ 275431 h 277335"/>
                                <a:gd name="connsiteX3" fmla="*/ 0 w 378625"/>
                                <a:gd name="connsiteY3" fmla="*/ 134938 h 277335"/>
                                <a:gd name="connsiteX4" fmla="*/ 97630 w 378625"/>
                                <a:gd name="connsiteY4" fmla="*/ 0 h 277335"/>
                                <a:gd name="connsiteX0" fmla="*/ 97630 w 378618"/>
                                <a:gd name="connsiteY0" fmla="*/ 0 h 279249"/>
                                <a:gd name="connsiteX1" fmla="*/ 378618 w 378618"/>
                                <a:gd name="connsiteY1" fmla="*/ 133349 h 279249"/>
                                <a:gd name="connsiteX2" fmla="*/ 271462 w 378618"/>
                                <a:gd name="connsiteY2" fmla="*/ 275431 h 279249"/>
                                <a:gd name="connsiteX3" fmla="*/ 0 w 378618"/>
                                <a:gd name="connsiteY3" fmla="*/ 134938 h 279249"/>
                                <a:gd name="connsiteX4" fmla="*/ 97630 w 378618"/>
                                <a:gd name="connsiteY4" fmla="*/ 0 h 279249"/>
                                <a:gd name="connsiteX0" fmla="*/ 97630 w 378618"/>
                                <a:gd name="connsiteY0" fmla="*/ 0 h 278045"/>
                                <a:gd name="connsiteX1" fmla="*/ 378618 w 378618"/>
                                <a:gd name="connsiteY1" fmla="*/ 133349 h 278045"/>
                                <a:gd name="connsiteX2" fmla="*/ 271462 w 378618"/>
                                <a:gd name="connsiteY2" fmla="*/ 275431 h 278045"/>
                                <a:gd name="connsiteX3" fmla="*/ 0 w 378618"/>
                                <a:gd name="connsiteY3" fmla="*/ 134938 h 278045"/>
                                <a:gd name="connsiteX4" fmla="*/ 97630 w 378618"/>
                                <a:gd name="connsiteY4" fmla="*/ 0 h 278045"/>
                                <a:gd name="connsiteX0" fmla="*/ 97630 w 378618"/>
                                <a:gd name="connsiteY0" fmla="*/ 0 h 278045"/>
                                <a:gd name="connsiteX1" fmla="*/ 378618 w 378618"/>
                                <a:gd name="connsiteY1" fmla="*/ 133349 h 278045"/>
                                <a:gd name="connsiteX2" fmla="*/ 271462 w 378618"/>
                                <a:gd name="connsiteY2" fmla="*/ 275431 h 278045"/>
                                <a:gd name="connsiteX3" fmla="*/ 0 w 378618"/>
                                <a:gd name="connsiteY3" fmla="*/ 134938 h 278045"/>
                                <a:gd name="connsiteX4" fmla="*/ 97630 w 378618"/>
                                <a:gd name="connsiteY4" fmla="*/ 0 h 278045"/>
                                <a:gd name="connsiteX0" fmla="*/ 97630 w 378618"/>
                                <a:gd name="connsiteY0" fmla="*/ 0 h 278045"/>
                                <a:gd name="connsiteX1" fmla="*/ 378618 w 378618"/>
                                <a:gd name="connsiteY1" fmla="*/ 133349 h 278045"/>
                                <a:gd name="connsiteX2" fmla="*/ 271462 w 378618"/>
                                <a:gd name="connsiteY2" fmla="*/ 275431 h 278045"/>
                                <a:gd name="connsiteX3" fmla="*/ 0 w 378618"/>
                                <a:gd name="connsiteY3" fmla="*/ 134938 h 278045"/>
                                <a:gd name="connsiteX4" fmla="*/ 97630 w 378618"/>
                                <a:gd name="connsiteY4" fmla="*/ 0 h 278045"/>
                                <a:gd name="connsiteX0" fmla="*/ 97630 w 378618"/>
                                <a:gd name="connsiteY0" fmla="*/ 0 h 278045"/>
                                <a:gd name="connsiteX1" fmla="*/ 378618 w 378618"/>
                                <a:gd name="connsiteY1" fmla="*/ 133349 h 278045"/>
                                <a:gd name="connsiteX2" fmla="*/ 271462 w 378618"/>
                                <a:gd name="connsiteY2" fmla="*/ 275431 h 278045"/>
                                <a:gd name="connsiteX3" fmla="*/ 0 w 378618"/>
                                <a:gd name="connsiteY3" fmla="*/ 134938 h 278045"/>
                                <a:gd name="connsiteX4" fmla="*/ 97630 w 378618"/>
                                <a:gd name="connsiteY4" fmla="*/ 0 h 278045"/>
                                <a:gd name="connsiteX0" fmla="*/ 97630 w 378618"/>
                                <a:gd name="connsiteY0" fmla="*/ 0 h 278045"/>
                                <a:gd name="connsiteX1" fmla="*/ 378618 w 378618"/>
                                <a:gd name="connsiteY1" fmla="*/ 133349 h 278045"/>
                                <a:gd name="connsiteX2" fmla="*/ 271462 w 378618"/>
                                <a:gd name="connsiteY2" fmla="*/ 275431 h 278045"/>
                                <a:gd name="connsiteX3" fmla="*/ 0 w 378618"/>
                                <a:gd name="connsiteY3" fmla="*/ 134938 h 278045"/>
                                <a:gd name="connsiteX4" fmla="*/ 97630 w 378618"/>
                                <a:gd name="connsiteY4" fmla="*/ 0 h 278045"/>
                                <a:gd name="connsiteX0" fmla="*/ 97630 w 380999"/>
                                <a:gd name="connsiteY0" fmla="*/ 0 h 278189"/>
                                <a:gd name="connsiteX1" fmla="*/ 380999 w 380999"/>
                                <a:gd name="connsiteY1" fmla="*/ 135730 h 278189"/>
                                <a:gd name="connsiteX2" fmla="*/ 271462 w 380999"/>
                                <a:gd name="connsiteY2" fmla="*/ 275431 h 278189"/>
                                <a:gd name="connsiteX3" fmla="*/ 0 w 380999"/>
                                <a:gd name="connsiteY3" fmla="*/ 134938 h 278189"/>
                                <a:gd name="connsiteX4" fmla="*/ 97630 w 380999"/>
                                <a:gd name="connsiteY4" fmla="*/ 0 h 278189"/>
                                <a:gd name="connsiteX0" fmla="*/ 97630 w 380999"/>
                                <a:gd name="connsiteY0" fmla="*/ 0 h 278667"/>
                                <a:gd name="connsiteX1" fmla="*/ 380999 w 380999"/>
                                <a:gd name="connsiteY1" fmla="*/ 135730 h 278667"/>
                                <a:gd name="connsiteX2" fmla="*/ 271462 w 380999"/>
                                <a:gd name="connsiteY2" fmla="*/ 275431 h 278667"/>
                                <a:gd name="connsiteX3" fmla="*/ 0 w 380999"/>
                                <a:gd name="connsiteY3" fmla="*/ 134938 h 278667"/>
                                <a:gd name="connsiteX4" fmla="*/ 97630 w 380999"/>
                                <a:gd name="connsiteY4" fmla="*/ 0 h 278667"/>
                                <a:gd name="connsiteX0" fmla="*/ 97630 w 380999"/>
                                <a:gd name="connsiteY0" fmla="*/ 0 h 277506"/>
                                <a:gd name="connsiteX1" fmla="*/ 380999 w 380999"/>
                                <a:gd name="connsiteY1" fmla="*/ 135730 h 277506"/>
                                <a:gd name="connsiteX2" fmla="*/ 271462 w 380999"/>
                                <a:gd name="connsiteY2" fmla="*/ 275431 h 277506"/>
                                <a:gd name="connsiteX3" fmla="*/ 0 w 380999"/>
                                <a:gd name="connsiteY3" fmla="*/ 134938 h 277506"/>
                                <a:gd name="connsiteX4" fmla="*/ 97630 w 380999"/>
                                <a:gd name="connsiteY4" fmla="*/ 0 h 277506"/>
                                <a:gd name="connsiteX0" fmla="*/ 97630 w 380999"/>
                                <a:gd name="connsiteY0" fmla="*/ 0 h 277506"/>
                                <a:gd name="connsiteX1" fmla="*/ 380999 w 380999"/>
                                <a:gd name="connsiteY1" fmla="*/ 135730 h 277506"/>
                                <a:gd name="connsiteX2" fmla="*/ 271462 w 380999"/>
                                <a:gd name="connsiteY2" fmla="*/ 275431 h 277506"/>
                                <a:gd name="connsiteX3" fmla="*/ 0 w 380999"/>
                                <a:gd name="connsiteY3" fmla="*/ 134938 h 277506"/>
                                <a:gd name="connsiteX4" fmla="*/ 97630 w 380999"/>
                                <a:gd name="connsiteY4" fmla="*/ 0 h 277506"/>
                                <a:gd name="connsiteX0" fmla="*/ 97630 w 380999"/>
                                <a:gd name="connsiteY0" fmla="*/ 0 h 278925"/>
                                <a:gd name="connsiteX1" fmla="*/ 380999 w 380999"/>
                                <a:gd name="connsiteY1" fmla="*/ 135730 h 278925"/>
                                <a:gd name="connsiteX2" fmla="*/ 271462 w 380999"/>
                                <a:gd name="connsiteY2" fmla="*/ 275431 h 278925"/>
                                <a:gd name="connsiteX3" fmla="*/ 0 w 380999"/>
                                <a:gd name="connsiteY3" fmla="*/ 134938 h 278925"/>
                                <a:gd name="connsiteX4" fmla="*/ 97630 w 380999"/>
                                <a:gd name="connsiteY4" fmla="*/ 0 h 278925"/>
                                <a:gd name="connsiteX0" fmla="*/ 97630 w 376236"/>
                                <a:gd name="connsiteY0" fmla="*/ 0 h 278797"/>
                                <a:gd name="connsiteX1" fmla="*/ 376236 w 376236"/>
                                <a:gd name="connsiteY1" fmla="*/ 133349 h 278797"/>
                                <a:gd name="connsiteX2" fmla="*/ 271462 w 376236"/>
                                <a:gd name="connsiteY2" fmla="*/ 275431 h 278797"/>
                                <a:gd name="connsiteX3" fmla="*/ 0 w 376236"/>
                                <a:gd name="connsiteY3" fmla="*/ 134938 h 278797"/>
                                <a:gd name="connsiteX4" fmla="*/ 97630 w 376236"/>
                                <a:gd name="connsiteY4" fmla="*/ 0 h 278797"/>
                                <a:gd name="connsiteX0" fmla="*/ 97630 w 376241"/>
                                <a:gd name="connsiteY0" fmla="*/ 0 h 278918"/>
                                <a:gd name="connsiteX1" fmla="*/ 376236 w 376241"/>
                                <a:gd name="connsiteY1" fmla="*/ 133349 h 278918"/>
                                <a:gd name="connsiteX2" fmla="*/ 271462 w 376241"/>
                                <a:gd name="connsiteY2" fmla="*/ 275431 h 278918"/>
                                <a:gd name="connsiteX3" fmla="*/ 0 w 376241"/>
                                <a:gd name="connsiteY3" fmla="*/ 134938 h 278918"/>
                                <a:gd name="connsiteX4" fmla="*/ 97630 w 376241"/>
                                <a:gd name="connsiteY4" fmla="*/ 0 h 278918"/>
                                <a:gd name="connsiteX0" fmla="*/ 97630 w 376236"/>
                                <a:gd name="connsiteY0" fmla="*/ 0 h 279326"/>
                                <a:gd name="connsiteX1" fmla="*/ 376236 w 376236"/>
                                <a:gd name="connsiteY1" fmla="*/ 133349 h 279326"/>
                                <a:gd name="connsiteX2" fmla="*/ 271462 w 376236"/>
                                <a:gd name="connsiteY2" fmla="*/ 275431 h 279326"/>
                                <a:gd name="connsiteX3" fmla="*/ 0 w 376236"/>
                                <a:gd name="connsiteY3" fmla="*/ 134938 h 279326"/>
                                <a:gd name="connsiteX4" fmla="*/ 97630 w 376236"/>
                                <a:gd name="connsiteY4" fmla="*/ 0 h 279326"/>
                                <a:gd name="connsiteX0" fmla="*/ 97630 w 376236"/>
                                <a:gd name="connsiteY0" fmla="*/ 0 h 277109"/>
                                <a:gd name="connsiteX1" fmla="*/ 376236 w 376236"/>
                                <a:gd name="connsiteY1" fmla="*/ 133349 h 277109"/>
                                <a:gd name="connsiteX2" fmla="*/ 271462 w 376236"/>
                                <a:gd name="connsiteY2" fmla="*/ 275431 h 277109"/>
                                <a:gd name="connsiteX3" fmla="*/ 0 w 376236"/>
                                <a:gd name="connsiteY3" fmla="*/ 134938 h 277109"/>
                                <a:gd name="connsiteX4" fmla="*/ 97630 w 376236"/>
                                <a:gd name="connsiteY4" fmla="*/ 0 h 277109"/>
                                <a:gd name="connsiteX0" fmla="*/ 97630 w 376236"/>
                                <a:gd name="connsiteY0" fmla="*/ 0 h 277109"/>
                                <a:gd name="connsiteX1" fmla="*/ 376236 w 376236"/>
                                <a:gd name="connsiteY1" fmla="*/ 133349 h 277109"/>
                                <a:gd name="connsiteX2" fmla="*/ 271462 w 376236"/>
                                <a:gd name="connsiteY2" fmla="*/ 275431 h 277109"/>
                                <a:gd name="connsiteX3" fmla="*/ 0 w 376236"/>
                                <a:gd name="connsiteY3" fmla="*/ 134938 h 277109"/>
                                <a:gd name="connsiteX4" fmla="*/ 97630 w 376236"/>
                                <a:gd name="connsiteY4" fmla="*/ 0 h 277109"/>
                                <a:gd name="connsiteX0" fmla="*/ 97630 w 376236"/>
                                <a:gd name="connsiteY0" fmla="*/ 0 h 277803"/>
                                <a:gd name="connsiteX1" fmla="*/ 376236 w 376236"/>
                                <a:gd name="connsiteY1" fmla="*/ 133349 h 277803"/>
                                <a:gd name="connsiteX2" fmla="*/ 271462 w 376236"/>
                                <a:gd name="connsiteY2" fmla="*/ 275431 h 277803"/>
                                <a:gd name="connsiteX3" fmla="*/ 0 w 376236"/>
                                <a:gd name="connsiteY3" fmla="*/ 134938 h 277803"/>
                                <a:gd name="connsiteX4" fmla="*/ 97630 w 376236"/>
                                <a:gd name="connsiteY4" fmla="*/ 0 h 277803"/>
                                <a:gd name="connsiteX0" fmla="*/ 97630 w 376236"/>
                                <a:gd name="connsiteY0" fmla="*/ 0 h 277803"/>
                                <a:gd name="connsiteX1" fmla="*/ 376236 w 376236"/>
                                <a:gd name="connsiteY1" fmla="*/ 133349 h 277803"/>
                                <a:gd name="connsiteX2" fmla="*/ 276225 w 376236"/>
                                <a:gd name="connsiteY2" fmla="*/ 275431 h 277803"/>
                                <a:gd name="connsiteX3" fmla="*/ 0 w 376236"/>
                                <a:gd name="connsiteY3" fmla="*/ 134938 h 277803"/>
                                <a:gd name="connsiteX4" fmla="*/ 97630 w 376236"/>
                                <a:gd name="connsiteY4" fmla="*/ 0 h 277803"/>
                                <a:gd name="connsiteX0" fmla="*/ 97630 w 376236"/>
                                <a:gd name="connsiteY0" fmla="*/ 0 h 277803"/>
                                <a:gd name="connsiteX1" fmla="*/ 376236 w 376236"/>
                                <a:gd name="connsiteY1" fmla="*/ 133349 h 277803"/>
                                <a:gd name="connsiteX2" fmla="*/ 276225 w 376236"/>
                                <a:gd name="connsiteY2" fmla="*/ 275431 h 277803"/>
                                <a:gd name="connsiteX3" fmla="*/ 0 w 376236"/>
                                <a:gd name="connsiteY3" fmla="*/ 134938 h 277803"/>
                                <a:gd name="connsiteX4" fmla="*/ 97630 w 376236"/>
                                <a:gd name="connsiteY4" fmla="*/ 0 h 277803"/>
                                <a:gd name="connsiteX0" fmla="*/ 97630 w 376236"/>
                                <a:gd name="connsiteY0" fmla="*/ 0 h 275947"/>
                                <a:gd name="connsiteX1" fmla="*/ 376236 w 376236"/>
                                <a:gd name="connsiteY1" fmla="*/ 133349 h 275947"/>
                                <a:gd name="connsiteX2" fmla="*/ 276225 w 376236"/>
                                <a:gd name="connsiteY2" fmla="*/ 275431 h 275947"/>
                                <a:gd name="connsiteX3" fmla="*/ 0 w 376236"/>
                                <a:gd name="connsiteY3" fmla="*/ 134938 h 275947"/>
                                <a:gd name="connsiteX4" fmla="*/ 97630 w 376236"/>
                                <a:gd name="connsiteY4" fmla="*/ 0 h 275947"/>
                                <a:gd name="connsiteX0" fmla="*/ 97630 w 376236"/>
                                <a:gd name="connsiteY0" fmla="*/ 0 h 275947"/>
                                <a:gd name="connsiteX1" fmla="*/ 376236 w 376236"/>
                                <a:gd name="connsiteY1" fmla="*/ 133349 h 275947"/>
                                <a:gd name="connsiteX2" fmla="*/ 280987 w 376236"/>
                                <a:gd name="connsiteY2" fmla="*/ 275431 h 275947"/>
                                <a:gd name="connsiteX3" fmla="*/ 0 w 376236"/>
                                <a:gd name="connsiteY3" fmla="*/ 134938 h 275947"/>
                                <a:gd name="connsiteX4" fmla="*/ 97630 w 376236"/>
                                <a:gd name="connsiteY4" fmla="*/ 0 h 275947"/>
                                <a:gd name="connsiteX0" fmla="*/ 97630 w 376236"/>
                                <a:gd name="connsiteY0" fmla="*/ 0 h 248851"/>
                                <a:gd name="connsiteX1" fmla="*/ 376236 w 376236"/>
                                <a:gd name="connsiteY1" fmla="*/ 133349 h 248851"/>
                                <a:gd name="connsiteX2" fmla="*/ 300037 w 376236"/>
                                <a:gd name="connsiteY2" fmla="*/ 246856 h 248851"/>
                                <a:gd name="connsiteX3" fmla="*/ 0 w 376236"/>
                                <a:gd name="connsiteY3" fmla="*/ 134938 h 248851"/>
                                <a:gd name="connsiteX4" fmla="*/ 97630 w 376236"/>
                                <a:gd name="connsiteY4" fmla="*/ 0 h 248851"/>
                                <a:gd name="connsiteX0" fmla="*/ 97630 w 376236"/>
                                <a:gd name="connsiteY0" fmla="*/ 0 h 271281"/>
                                <a:gd name="connsiteX1" fmla="*/ 376236 w 376236"/>
                                <a:gd name="connsiteY1" fmla="*/ 133349 h 271281"/>
                                <a:gd name="connsiteX2" fmla="*/ 283368 w 376236"/>
                                <a:gd name="connsiteY2" fmla="*/ 270669 h 271281"/>
                                <a:gd name="connsiteX3" fmla="*/ 0 w 376236"/>
                                <a:gd name="connsiteY3" fmla="*/ 134938 h 271281"/>
                                <a:gd name="connsiteX4" fmla="*/ 97630 w 376236"/>
                                <a:gd name="connsiteY4" fmla="*/ 0 h 271281"/>
                                <a:gd name="connsiteX0" fmla="*/ 97630 w 376236"/>
                                <a:gd name="connsiteY0" fmla="*/ 0 h 271281"/>
                                <a:gd name="connsiteX1" fmla="*/ 376236 w 376236"/>
                                <a:gd name="connsiteY1" fmla="*/ 133349 h 271281"/>
                                <a:gd name="connsiteX2" fmla="*/ 283368 w 376236"/>
                                <a:gd name="connsiteY2" fmla="*/ 270669 h 271281"/>
                                <a:gd name="connsiteX3" fmla="*/ 0 w 376236"/>
                                <a:gd name="connsiteY3" fmla="*/ 134938 h 271281"/>
                                <a:gd name="connsiteX4" fmla="*/ 97630 w 376236"/>
                                <a:gd name="connsiteY4" fmla="*/ 0 h 271281"/>
                                <a:gd name="connsiteX0" fmla="*/ 97630 w 376236"/>
                                <a:gd name="connsiteY0" fmla="*/ 0 h 271339"/>
                                <a:gd name="connsiteX1" fmla="*/ 376236 w 376236"/>
                                <a:gd name="connsiteY1" fmla="*/ 133349 h 271339"/>
                                <a:gd name="connsiteX2" fmla="*/ 283368 w 376236"/>
                                <a:gd name="connsiteY2" fmla="*/ 270669 h 271339"/>
                                <a:gd name="connsiteX3" fmla="*/ 0 w 376236"/>
                                <a:gd name="connsiteY3" fmla="*/ 134938 h 271339"/>
                                <a:gd name="connsiteX4" fmla="*/ 97630 w 376236"/>
                                <a:gd name="connsiteY4" fmla="*/ 0 h 271339"/>
                                <a:gd name="connsiteX0" fmla="*/ 97630 w 376236"/>
                                <a:gd name="connsiteY0" fmla="*/ 0 h 271231"/>
                                <a:gd name="connsiteX1" fmla="*/ 376236 w 376236"/>
                                <a:gd name="connsiteY1" fmla="*/ 133349 h 271231"/>
                                <a:gd name="connsiteX2" fmla="*/ 283368 w 376236"/>
                                <a:gd name="connsiteY2" fmla="*/ 270669 h 271231"/>
                                <a:gd name="connsiteX3" fmla="*/ 0 w 376236"/>
                                <a:gd name="connsiteY3" fmla="*/ 134938 h 271231"/>
                                <a:gd name="connsiteX4" fmla="*/ 97630 w 376236"/>
                                <a:gd name="connsiteY4" fmla="*/ 0 h 271231"/>
                                <a:gd name="connsiteX0" fmla="*/ 97630 w 376236"/>
                                <a:gd name="connsiteY0" fmla="*/ 0 h 271187"/>
                                <a:gd name="connsiteX1" fmla="*/ 376236 w 376236"/>
                                <a:gd name="connsiteY1" fmla="*/ 133349 h 271187"/>
                                <a:gd name="connsiteX2" fmla="*/ 283368 w 376236"/>
                                <a:gd name="connsiteY2" fmla="*/ 270669 h 271187"/>
                                <a:gd name="connsiteX3" fmla="*/ 0 w 376236"/>
                                <a:gd name="connsiteY3" fmla="*/ 134938 h 271187"/>
                                <a:gd name="connsiteX4" fmla="*/ 97630 w 376236"/>
                                <a:gd name="connsiteY4" fmla="*/ 0 h 271187"/>
                                <a:gd name="connsiteX0" fmla="*/ 97630 w 376236"/>
                                <a:gd name="connsiteY0" fmla="*/ 0 h 271187"/>
                                <a:gd name="connsiteX1" fmla="*/ 376236 w 376236"/>
                                <a:gd name="connsiteY1" fmla="*/ 133349 h 271187"/>
                                <a:gd name="connsiteX2" fmla="*/ 283368 w 376236"/>
                                <a:gd name="connsiteY2" fmla="*/ 270669 h 271187"/>
                                <a:gd name="connsiteX3" fmla="*/ 0 w 376236"/>
                                <a:gd name="connsiteY3" fmla="*/ 134938 h 271187"/>
                                <a:gd name="connsiteX4" fmla="*/ 97630 w 376236"/>
                                <a:gd name="connsiteY4" fmla="*/ 0 h 271187"/>
                                <a:gd name="connsiteX0" fmla="*/ 97630 w 373855"/>
                                <a:gd name="connsiteY0" fmla="*/ 0 h 271148"/>
                                <a:gd name="connsiteX1" fmla="*/ 373855 w 373855"/>
                                <a:gd name="connsiteY1" fmla="*/ 130968 h 271148"/>
                                <a:gd name="connsiteX2" fmla="*/ 283368 w 373855"/>
                                <a:gd name="connsiteY2" fmla="*/ 270669 h 271148"/>
                                <a:gd name="connsiteX3" fmla="*/ 0 w 373855"/>
                                <a:gd name="connsiteY3" fmla="*/ 134938 h 271148"/>
                                <a:gd name="connsiteX4" fmla="*/ 97630 w 373855"/>
                                <a:gd name="connsiteY4" fmla="*/ 0 h 271148"/>
                                <a:gd name="connsiteX0" fmla="*/ 97630 w 373855"/>
                                <a:gd name="connsiteY0" fmla="*/ 0 h 273495"/>
                                <a:gd name="connsiteX1" fmla="*/ 373855 w 373855"/>
                                <a:gd name="connsiteY1" fmla="*/ 130968 h 273495"/>
                                <a:gd name="connsiteX2" fmla="*/ 285750 w 373855"/>
                                <a:gd name="connsiteY2" fmla="*/ 273050 h 273495"/>
                                <a:gd name="connsiteX3" fmla="*/ 0 w 373855"/>
                                <a:gd name="connsiteY3" fmla="*/ 134938 h 273495"/>
                                <a:gd name="connsiteX4" fmla="*/ 97630 w 373855"/>
                                <a:gd name="connsiteY4" fmla="*/ 0 h 273495"/>
                                <a:gd name="connsiteX0" fmla="*/ 97630 w 373862"/>
                                <a:gd name="connsiteY0" fmla="*/ 0 h 273268"/>
                                <a:gd name="connsiteX1" fmla="*/ 373855 w 373862"/>
                                <a:gd name="connsiteY1" fmla="*/ 130968 h 273268"/>
                                <a:gd name="connsiteX2" fmla="*/ 285750 w 373862"/>
                                <a:gd name="connsiteY2" fmla="*/ 273050 h 273268"/>
                                <a:gd name="connsiteX3" fmla="*/ 0 w 373862"/>
                                <a:gd name="connsiteY3" fmla="*/ 134938 h 273268"/>
                                <a:gd name="connsiteX4" fmla="*/ 97630 w 373862"/>
                                <a:gd name="connsiteY4" fmla="*/ 0 h 273268"/>
                                <a:gd name="connsiteX0" fmla="*/ 97630 w 373855"/>
                                <a:gd name="connsiteY0" fmla="*/ 0 h 273331"/>
                                <a:gd name="connsiteX1" fmla="*/ 373855 w 373855"/>
                                <a:gd name="connsiteY1" fmla="*/ 130968 h 273331"/>
                                <a:gd name="connsiteX2" fmla="*/ 285750 w 373855"/>
                                <a:gd name="connsiteY2" fmla="*/ 273050 h 273331"/>
                                <a:gd name="connsiteX3" fmla="*/ 0 w 373855"/>
                                <a:gd name="connsiteY3" fmla="*/ 134938 h 273331"/>
                                <a:gd name="connsiteX4" fmla="*/ 97630 w 373855"/>
                                <a:gd name="connsiteY4" fmla="*/ 0 h 273331"/>
                                <a:gd name="connsiteX0" fmla="*/ 97630 w 373855"/>
                                <a:gd name="connsiteY0" fmla="*/ 0 h 273675"/>
                                <a:gd name="connsiteX1" fmla="*/ 373855 w 373855"/>
                                <a:gd name="connsiteY1" fmla="*/ 130968 h 273675"/>
                                <a:gd name="connsiteX2" fmla="*/ 285750 w 373855"/>
                                <a:gd name="connsiteY2" fmla="*/ 273050 h 273675"/>
                                <a:gd name="connsiteX3" fmla="*/ 0 w 373855"/>
                                <a:gd name="connsiteY3" fmla="*/ 134938 h 273675"/>
                                <a:gd name="connsiteX4" fmla="*/ 97630 w 373855"/>
                                <a:gd name="connsiteY4" fmla="*/ 0 h 273675"/>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97630 w 374197"/>
                                <a:gd name="connsiteY0" fmla="*/ 0 h 273626"/>
                                <a:gd name="connsiteX1" fmla="*/ 373855 w 374197"/>
                                <a:gd name="connsiteY1" fmla="*/ 130968 h 273626"/>
                                <a:gd name="connsiteX2" fmla="*/ 285750 w 374197"/>
                                <a:gd name="connsiteY2" fmla="*/ 273050 h 273626"/>
                                <a:gd name="connsiteX3" fmla="*/ 0 w 374197"/>
                                <a:gd name="connsiteY3" fmla="*/ 134938 h 273626"/>
                                <a:gd name="connsiteX4" fmla="*/ 97630 w 374197"/>
                                <a:gd name="connsiteY4" fmla="*/ 0 h 273626"/>
                                <a:gd name="connsiteX0" fmla="*/ 88310 w 364877"/>
                                <a:gd name="connsiteY0" fmla="*/ 0 h 273626"/>
                                <a:gd name="connsiteX1" fmla="*/ 364535 w 364877"/>
                                <a:gd name="connsiteY1" fmla="*/ 130968 h 273626"/>
                                <a:gd name="connsiteX2" fmla="*/ 276430 w 364877"/>
                                <a:gd name="connsiteY2" fmla="*/ 273050 h 273626"/>
                                <a:gd name="connsiteX3" fmla="*/ 0 w 364877"/>
                                <a:gd name="connsiteY3" fmla="*/ 140530 h 273626"/>
                                <a:gd name="connsiteX4" fmla="*/ 88310 w 364877"/>
                                <a:gd name="connsiteY4" fmla="*/ 0 h 273626"/>
                                <a:gd name="connsiteX0" fmla="*/ 92038 w 368605"/>
                                <a:gd name="connsiteY0" fmla="*/ 0 h 273626"/>
                                <a:gd name="connsiteX1" fmla="*/ 368263 w 368605"/>
                                <a:gd name="connsiteY1" fmla="*/ 130968 h 273626"/>
                                <a:gd name="connsiteX2" fmla="*/ 280158 w 368605"/>
                                <a:gd name="connsiteY2" fmla="*/ 273050 h 273626"/>
                                <a:gd name="connsiteX3" fmla="*/ 0 w 368605"/>
                                <a:gd name="connsiteY3" fmla="*/ 140530 h 273626"/>
                                <a:gd name="connsiteX4" fmla="*/ 92038 w 368605"/>
                                <a:gd name="connsiteY4" fmla="*/ 0 h 273626"/>
                                <a:gd name="connsiteX0" fmla="*/ 92038 w 368605"/>
                                <a:gd name="connsiteY0" fmla="*/ 0 h 273626"/>
                                <a:gd name="connsiteX1" fmla="*/ 368263 w 368605"/>
                                <a:gd name="connsiteY1" fmla="*/ 130968 h 273626"/>
                                <a:gd name="connsiteX2" fmla="*/ 280158 w 368605"/>
                                <a:gd name="connsiteY2" fmla="*/ 273050 h 273626"/>
                                <a:gd name="connsiteX3" fmla="*/ 0 w 368605"/>
                                <a:gd name="connsiteY3" fmla="*/ 140530 h 273626"/>
                                <a:gd name="connsiteX4" fmla="*/ 92038 w 368605"/>
                                <a:gd name="connsiteY4" fmla="*/ 0 h 273626"/>
                                <a:gd name="connsiteX0" fmla="*/ 92038 w 368605"/>
                                <a:gd name="connsiteY0" fmla="*/ 0 h 273626"/>
                                <a:gd name="connsiteX1" fmla="*/ 368263 w 368605"/>
                                <a:gd name="connsiteY1" fmla="*/ 130968 h 273626"/>
                                <a:gd name="connsiteX2" fmla="*/ 280158 w 368605"/>
                                <a:gd name="connsiteY2" fmla="*/ 273050 h 273626"/>
                                <a:gd name="connsiteX3" fmla="*/ 0 w 368605"/>
                                <a:gd name="connsiteY3" fmla="*/ 140530 h 273626"/>
                                <a:gd name="connsiteX4" fmla="*/ 92038 w 368605"/>
                                <a:gd name="connsiteY4" fmla="*/ 0 h 273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605" h="273626">
                                  <a:moveTo>
                                    <a:pt x="92038" y="0"/>
                                  </a:moveTo>
                                  <a:lnTo>
                                    <a:pt x="368263" y="130968"/>
                                  </a:lnTo>
                                  <a:cubicBezTo>
                                    <a:pt x="373818" y="229125"/>
                                    <a:pt x="310317" y="279666"/>
                                    <a:pt x="280158" y="273050"/>
                                  </a:cubicBezTo>
                                  <a:lnTo>
                                    <a:pt x="0" y="140530"/>
                                  </a:lnTo>
                                  <a:cubicBezTo>
                                    <a:pt x="68057" y="136997"/>
                                    <a:pt x="97594" y="48359"/>
                                    <a:pt x="92038" y="0"/>
                                  </a:cubicBez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latin typeface="Arial" panose="020B0604020202020204" pitchFamily="34" charset="0"/>
                                <a:cs typeface="Arial" panose="020B0604020202020204" pitchFamily="34" charset="0"/>
                              </a:endParaRPr>
                            </a:p>
                          </p:txBody>
                        </p:sp>
                        <p:sp>
                          <p:nvSpPr>
                            <p:cNvPr id="55" name="Rectangle 16"/>
                            <p:cNvSpPr/>
                            <p:nvPr/>
                          </p:nvSpPr>
                          <p:spPr>
                            <a:xfrm rot="1545906" flipH="1">
                              <a:off x="7007965" y="3241750"/>
                              <a:ext cx="70941" cy="75995"/>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64368"/>
                                <a:gd name="connsiteY0" fmla="*/ 0 h 368300"/>
                                <a:gd name="connsiteX1" fmla="*/ 664368 w 664368"/>
                                <a:gd name="connsiteY1" fmla="*/ 235744 h 368300"/>
                                <a:gd name="connsiteX2" fmla="*/ 571500 w 664368"/>
                                <a:gd name="connsiteY2" fmla="*/ 368300 h 368300"/>
                                <a:gd name="connsiteX3" fmla="*/ 0 w 664368"/>
                                <a:gd name="connsiteY3" fmla="*/ 368300 h 368300"/>
                                <a:gd name="connsiteX4" fmla="*/ 0 w 664368"/>
                                <a:gd name="connsiteY4" fmla="*/ 0 h 368300"/>
                                <a:gd name="connsiteX0" fmla="*/ 0 w 671347"/>
                                <a:gd name="connsiteY0" fmla="*/ 0 h 368300"/>
                                <a:gd name="connsiteX1" fmla="*/ 664368 w 671347"/>
                                <a:gd name="connsiteY1" fmla="*/ 235744 h 368300"/>
                                <a:gd name="connsiteX2" fmla="*/ 571500 w 671347"/>
                                <a:gd name="connsiteY2" fmla="*/ 368300 h 368300"/>
                                <a:gd name="connsiteX3" fmla="*/ 0 w 671347"/>
                                <a:gd name="connsiteY3" fmla="*/ 368300 h 368300"/>
                                <a:gd name="connsiteX4" fmla="*/ 0 w 671347"/>
                                <a:gd name="connsiteY4" fmla="*/ 0 h 368300"/>
                                <a:gd name="connsiteX0" fmla="*/ 0 w 664610"/>
                                <a:gd name="connsiteY0" fmla="*/ 0 h 368300"/>
                                <a:gd name="connsiteX1" fmla="*/ 664368 w 664610"/>
                                <a:gd name="connsiteY1" fmla="*/ 235744 h 368300"/>
                                <a:gd name="connsiteX2" fmla="*/ 571500 w 664610"/>
                                <a:gd name="connsiteY2" fmla="*/ 368300 h 368300"/>
                                <a:gd name="connsiteX3" fmla="*/ 0 w 664610"/>
                                <a:gd name="connsiteY3" fmla="*/ 368300 h 368300"/>
                                <a:gd name="connsiteX4" fmla="*/ 0 w 664610"/>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490538 w 664748"/>
                                <a:gd name="connsiteY0" fmla="*/ 0 h 215900"/>
                                <a:gd name="connsiteX1" fmla="*/ 664368 w 664748"/>
                                <a:gd name="connsiteY1" fmla="*/ 83344 h 215900"/>
                                <a:gd name="connsiteX2" fmla="*/ 571500 w 664748"/>
                                <a:gd name="connsiteY2" fmla="*/ 215900 h 215900"/>
                                <a:gd name="connsiteX3" fmla="*/ 0 w 664748"/>
                                <a:gd name="connsiteY3" fmla="*/ 215900 h 215900"/>
                                <a:gd name="connsiteX4" fmla="*/ 490538 w 664748"/>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5251 w 271842"/>
                                <a:gd name="connsiteY0" fmla="*/ 0 h 225425"/>
                                <a:gd name="connsiteX1" fmla="*/ 271462 w 271842"/>
                                <a:gd name="connsiteY1" fmla="*/ 92869 h 225425"/>
                                <a:gd name="connsiteX2" fmla="*/ 178594 w 271842"/>
                                <a:gd name="connsiteY2" fmla="*/ 225425 h 225425"/>
                                <a:gd name="connsiteX3" fmla="*/ 0 w 271842"/>
                                <a:gd name="connsiteY3" fmla="*/ 139700 h 225425"/>
                                <a:gd name="connsiteX4" fmla="*/ 95251 w 271842"/>
                                <a:gd name="connsiteY4" fmla="*/ 0 h 225425"/>
                                <a:gd name="connsiteX0" fmla="*/ 92870 w 271842"/>
                                <a:gd name="connsiteY0" fmla="*/ 0 h 220662"/>
                                <a:gd name="connsiteX1" fmla="*/ 271462 w 271842"/>
                                <a:gd name="connsiteY1" fmla="*/ 88106 h 220662"/>
                                <a:gd name="connsiteX2" fmla="*/ 178594 w 271842"/>
                                <a:gd name="connsiteY2" fmla="*/ 220662 h 220662"/>
                                <a:gd name="connsiteX3" fmla="*/ 0 w 271842"/>
                                <a:gd name="connsiteY3" fmla="*/ 134937 h 220662"/>
                                <a:gd name="connsiteX4" fmla="*/ 92870 w 271842"/>
                                <a:gd name="connsiteY4" fmla="*/ 0 h 220662"/>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85726 w 271842"/>
                                <a:gd name="connsiteY0" fmla="*/ 0 h 230186"/>
                                <a:gd name="connsiteX1" fmla="*/ 271462 w 271842"/>
                                <a:gd name="connsiteY1" fmla="*/ 97630 h 230186"/>
                                <a:gd name="connsiteX2" fmla="*/ 178594 w 271842"/>
                                <a:gd name="connsiteY2" fmla="*/ 230186 h 230186"/>
                                <a:gd name="connsiteX3" fmla="*/ 0 w 271842"/>
                                <a:gd name="connsiteY3" fmla="*/ 144461 h 230186"/>
                                <a:gd name="connsiteX4" fmla="*/ 85726 w 271842"/>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2567"/>
                                <a:gd name="connsiteX1" fmla="*/ 285750 w 286111"/>
                                <a:gd name="connsiteY1" fmla="*/ 97630 h 232567"/>
                                <a:gd name="connsiteX2" fmla="*/ 190501 w 286111"/>
                                <a:gd name="connsiteY2" fmla="*/ 232567 h 232567"/>
                                <a:gd name="connsiteX3" fmla="*/ 0 w 286111"/>
                                <a:gd name="connsiteY3" fmla="*/ 153986 h 232567"/>
                                <a:gd name="connsiteX4" fmla="*/ 97633 w 286111"/>
                                <a:gd name="connsiteY4" fmla="*/ 0 h 232567"/>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200027 w 286111"/>
                                <a:gd name="connsiteY0" fmla="*/ 0 h 182561"/>
                                <a:gd name="connsiteX1" fmla="*/ 285750 w 286111"/>
                                <a:gd name="connsiteY1" fmla="*/ 47624 h 182561"/>
                                <a:gd name="connsiteX2" fmla="*/ 190501 w 286111"/>
                                <a:gd name="connsiteY2" fmla="*/ 182561 h 182561"/>
                                <a:gd name="connsiteX3" fmla="*/ 0 w 286111"/>
                                <a:gd name="connsiteY3" fmla="*/ 103980 h 182561"/>
                                <a:gd name="connsiteX4" fmla="*/ 200027 w 286111"/>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2080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66678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66678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6204 w 167050"/>
                                <a:gd name="connsiteY0" fmla="*/ 0 h 182561"/>
                                <a:gd name="connsiteX1" fmla="*/ 166689 w 167050"/>
                                <a:gd name="connsiteY1" fmla="*/ 47624 h 182561"/>
                                <a:gd name="connsiteX2" fmla="*/ 71440 w 167050"/>
                                <a:gd name="connsiteY2" fmla="*/ 182561 h 182561"/>
                                <a:gd name="connsiteX3" fmla="*/ 0 w 167050"/>
                                <a:gd name="connsiteY3" fmla="*/ 144462 h 182561"/>
                                <a:gd name="connsiteX4" fmla="*/ 76204 w 167050"/>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637"/>
                                <a:gd name="connsiteY0" fmla="*/ 0 h 182561"/>
                                <a:gd name="connsiteX1" fmla="*/ 164308 w 164637"/>
                                <a:gd name="connsiteY1" fmla="*/ 47624 h 182561"/>
                                <a:gd name="connsiteX2" fmla="*/ 69059 w 164637"/>
                                <a:gd name="connsiteY2" fmla="*/ 182561 h 182561"/>
                                <a:gd name="connsiteX3" fmla="*/ 0 w 164637"/>
                                <a:gd name="connsiteY3" fmla="*/ 139699 h 182561"/>
                                <a:gd name="connsiteX4" fmla="*/ 73823 w 164637"/>
                                <a:gd name="connsiteY4" fmla="*/ 0 h 182561"/>
                                <a:gd name="connsiteX0" fmla="*/ 73823 w 164623"/>
                                <a:gd name="connsiteY0" fmla="*/ 0 h 182561"/>
                                <a:gd name="connsiteX1" fmla="*/ 164308 w 164623"/>
                                <a:gd name="connsiteY1" fmla="*/ 47624 h 182561"/>
                                <a:gd name="connsiteX2" fmla="*/ 69059 w 164623"/>
                                <a:gd name="connsiteY2" fmla="*/ 182561 h 182561"/>
                                <a:gd name="connsiteX3" fmla="*/ 0 w 164623"/>
                                <a:gd name="connsiteY3" fmla="*/ 139699 h 182561"/>
                                <a:gd name="connsiteX4" fmla="*/ 73823 w 164623"/>
                                <a:gd name="connsiteY4" fmla="*/ 0 h 182561"/>
                                <a:gd name="connsiteX0" fmla="*/ 73823 w 164577"/>
                                <a:gd name="connsiteY0" fmla="*/ 0 h 182561"/>
                                <a:gd name="connsiteX1" fmla="*/ 164308 w 164577"/>
                                <a:gd name="connsiteY1" fmla="*/ 47624 h 182561"/>
                                <a:gd name="connsiteX2" fmla="*/ 69059 w 164577"/>
                                <a:gd name="connsiteY2" fmla="*/ 182561 h 182561"/>
                                <a:gd name="connsiteX3" fmla="*/ 0 w 164577"/>
                                <a:gd name="connsiteY3" fmla="*/ 139699 h 182561"/>
                                <a:gd name="connsiteX4" fmla="*/ 73823 w 164577"/>
                                <a:gd name="connsiteY4" fmla="*/ 0 h 182561"/>
                                <a:gd name="connsiteX0" fmla="*/ 73823 w 164577"/>
                                <a:gd name="connsiteY0" fmla="*/ 0 h 182561"/>
                                <a:gd name="connsiteX1" fmla="*/ 164308 w 164577"/>
                                <a:gd name="connsiteY1" fmla="*/ 47624 h 182561"/>
                                <a:gd name="connsiteX2" fmla="*/ 69059 w 164577"/>
                                <a:gd name="connsiteY2" fmla="*/ 182561 h 182561"/>
                                <a:gd name="connsiteX3" fmla="*/ 0 w 164577"/>
                                <a:gd name="connsiteY3" fmla="*/ 139699 h 182561"/>
                                <a:gd name="connsiteX4" fmla="*/ 73823 w 164577"/>
                                <a:gd name="connsiteY4" fmla="*/ 0 h 182561"/>
                                <a:gd name="connsiteX0" fmla="*/ 71442 w 162196"/>
                                <a:gd name="connsiteY0" fmla="*/ 0 h 182561"/>
                                <a:gd name="connsiteX1" fmla="*/ 161927 w 162196"/>
                                <a:gd name="connsiteY1" fmla="*/ 47624 h 182561"/>
                                <a:gd name="connsiteX2" fmla="*/ 66678 w 162196"/>
                                <a:gd name="connsiteY2" fmla="*/ 182561 h 182561"/>
                                <a:gd name="connsiteX3" fmla="*/ 0 w 162196"/>
                                <a:gd name="connsiteY3" fmla="*/ 142030 h 182561"/>
                                <a:gd name="connsiteX4" fmla="*/ 71442 w 162196"/>
                                <a:gd name="connsiteY4" fmla="*/ 0 h 182561"/>
                                <a:gd name="connsiteX0" fmla="*/ 71442 w 164567"/>
                                <a:gd name="connsiteY0" fmla="*/ 0 h 182561"/>
                                <a:gd name="connsiteX1" fmla="*/ 164308 w 164567"/>
                                <a:gd name="connsiteY1" fmla="*/ 45293 h 182561"/>
                                <a:gd name="connsiteX2" fmla="*/ 66678 w 164567"/>
                                <a:gd name="connsiteY2" fmla="*/ 182561 h 182561"/>
                                <a:gd name="connsiteX3" fmla="*/ 0 w 164567"/>
                                <a:gd name="connsiteY3" fmla="*/ 142030 h 182561"/>
                                <a:gd name="connsiteX4" fmla="*/ 71442 w 164567"/>
                                <a:gd name="connsiteY4" fmla="*/ 0 h 182561"/>
                                <a:gd name="connsiteX0" fmla="*/ 71442 w 164567"/>
                                <a:gd name="connsiteY0" fmla="*/ 0 h 182561"/>
                                <a:gd name="connsiteX1" fmla="*/ 164308 w 164567"/>
                                <a:gd name="connsiteY1" fmla="*/ 45293 h 182561"/>
                                <a:gd name="connsiteX2" fmla="*/ 66678 w 164567"/>
                                <a:gd name="connsiteY2" fmla="*/ 182561 h 182561"/>
                                <a:gd name="connsiteX3" fmla="*/ 0 w 164567"/>
                                <a:gd name="connsiteY3" fmla="*/ 142030 h 182561"/>
                                <a:gd name="connsiteX4" fmla="*/ 71442 w 164567"/>
                                <a:gd name="connsiteY4" fmla="*/ 0 h 182561"/>
                                <a:gd name="connsiteX0" fmla="*/ 71442 w 164567"/>
                                <a:gd name="connsiteY0" fmla="*/ 0 h 182561"/>
                                <a:gd name="connsiteX1" fmla="*/ 164308 w 164567"/>
                                <a:gd name="connsiteY1" fmla="*/ 45293 h 182561"/>
                                <a:gd name="connsiteX2" fmla="*/ 66678 w 164567"/>
                                <a:gd name="connsiteY2" fmla="*/ 182561 h 182561"/>
                                <a:gd name="connsiteX3" fmla="*/ 0 w 164567"/>
                                <a:gd name="connsiteY3" fmla="*/ 142030 h 182561"/>
                                <a:gd name="connsiteX4" fmla="*/ 71442 w 164567"/>
                                <a:gd name="connsiteY4" fmla="*/ 0 h 182561"/>
                                <a:gd name="connsiteX0" fmla="*/ 71442 w 164567"/>
                                <a:gd name="connsiteY0" fmla="*/ 0 h 182561"/>
                                <a:gd name="connsiteX1" fmla="*/ 164308 w 164567"/>
                                <a:gd name="connsiteY1" fmla="*/ 45293 h 182561"/>
                                <a:gd name="connsiteX2" fmla="*/ 66678 w 164567"/>
                                <a:gd name="connsiteY2" fmla="*/ 182561 h 182561"/>
                                <a:gd name="connsiteX3" fmla="*/ 0 w 164567"/>
                                <a:gd name="connsiteY3" fmla="*/ 142030 h 182561"/>
                                <a:gd name="connsiteX4" fmla="*/ 71442 w 164567"/>
                                <a:gd name="connsiteY4" fmla="*/ 0 h 182561"/>
                                <a:gd name="connsiteX0" fmla="*/ 73824 w 166949"/>
                                <a:gd name="connsiteY0" fmla="*/ 0 h 182561"/>
                                <a:gd name="connsiteX1" fmla="*/ 166690 w 166949"/>
                                <a:gd name="connsiteY1" fmla="*/ 45293 h 182561"/>
                                <a:gd name="connsiteX2" fmla="*/ 69060 w 166949"/>
                                <a:gd name="connsiteY2" fmla="*/ 182561 h 182561"/>
                                <a:gd name="connsiteX3" fmla="*/ 0 w 166949"/>
                                <a:gd name="connsiteY3" fmla="*/ 142030 h 182561"/>
                                <a:gd name="connsiteX4" fmla="*/ 73824 w 166949"/>
                                <a:gd name="connsiteY4" fmla="*/ 0 h 182561"/>
                                <a:gd name="connsiteX0" fmla="*/ 73824 w 166949"/>
                                <a:gd name="connsiteY0" fmla="*/ 0 h 182561"/>
                                <a:gd name="connsiteX1" fmla="*/ 166690 w 166949"/>
                                <a:gd name="connsiteY1" fmla="*/ 45293 h 182561"/>
                                <a:gd name="connsiteX2" fmla="*/ 69060 w 166949"/>
                                <a:gd name="connsiteY2" fmla="*/ 182561 h 182561"/>
                                <a:gd name="connsiteX3" fmla="*/ 0 w 166949"/>
                                <a:gd name="connsiteY3" fmla="*/ 142030 h 182561"/>
                                <a:gd name="connsiteX4" fmla="*/ 73824 w 166949"/>
                                <a:gd name="connsiteY4" fmla="*/ 0 h 182561"/>
                                <a:gd name="connsiteX0" fmla="*/ 73824 w 166949"/>
                                <a:gd name="connsiteY0" fmla="*/ 0 h 182561"/>
                                <a:gd name="connsiteX1" fmla="*/ 166690 w 166949"/>
                                <a:gd name="connsiteY1" fmla="*/ 45293 h 182561"/>
                                <a:gd name="connsiteX2" fmla="*/ 69060 w 166949"/>
                                <a:gd name="connsiteY2" fmla="*/ 182561 h 182561"/>
                                <a:gd name="connsiteX3" fmla="*/ 0 w 166949"/>
                                <a:gd name="connsiteY3" fmla="*/ 142030 h 182561"/>
                                <a:gd name="connsiteX4" fmla="*/ 73824 w 166949"/>
                                <a:gd name="connsiteY4" fmla="*/ 0 h 182561"/>
                                <a:gd name="connsiteX0" fmla="*/ 76205 w 169330"/>
                                <a:gd name="connsiteY0" fmla="*/ 0 h 182561"/>
                                <a:gd name="connsiteX1" fmla="*/ 169071 w 169330"/>
                                <a:gd name="connsiteY1" fmla="*/ 45293 h 182561"/>
                                <a:gd name="connsiteX2" fmla="*/ 71441 w 169330"/>
                                <a:gd name="connsiteY2" fmla="*/ 182561 h 182561"/>
                                <a:gd name="connsiteX3" fmla="*/ 0 w 169330"/>
                                <a:gd name="connsiteY3" fmla="*/ 142030 h 182561"/>
                                <a:gd name="connsiteX4" fmla="*/ 76205 w 169330"/>
                                <a:gd name="connsiteY4" fmla="*/ 0 h 182561"/>
                                <a:gd name="connsiteX0" fmla="*/ 78586 w 171711"/>
                                <a:gd name="connsiteY0" fmla="*/ 0 h 182561"/>
                                <a:gd name="connsiteX1" fmla="*/ 171452 w 171711"/>
                                <a:gd name="connsiteY1" fmla="*/ 45293 h 182561"/>
                                <a:gd name="connsiteX2" fmla="*/ 73822 w 171711"/>
                                <a:gd name="connsiteY2" fmla="*/ 182561 h 182561"/>
                                <a:gd name="connsiteX3" fmla="*/ 0 w 171711"/>
                                <a:gd name="connsiteY3" fmla="*/ 142030 h 182561"/>
                                <a:gd name="connsiteX4" fmla="*/ 78586 w 171711"/>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 name="connsiteX0" fmla="*/ 78586 w 171452"/>
                                <a:gd name="connsiteY0" fmla="*/ 0 h 182561"/>
                                <a:gd name="connsiteX1" fmla="*/ 171452 w 171452"/>
                                <a:gd name="connsiteY1" fmla="*/ 45293 h 182561"/>
                                <a:gd name="connsiteX2" fmla="*/ 73822 w 171452"/>
                                <a:gd name="connsiteY2" fmla="*/ 182561 h 182561"/>
                                <a:gd name="connsiteX3" fmla="*/ 0 w 171452"/>
                                <a:gd name="connsiteY3" fmla="*/ 142030 h 182561"/>
                                <a:gd name="connsiteX4" fmla="*/ 78586 w 171452"/>
                                <a:gd name="connsiteY4" fmla="*/ 0 h 182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2" h="182561">
                                  <a:moveTo>
                                    <a:pt x="78586" y="0"/>
                                  </a:moveTo>
                                  <a:cubicBezTo>
                                    <a:pt x="124624" y="20200"/>
                                    <a:pt x="125415" y="22866"/>
                                    <a:pt x="171452" y="45293"/>
                                  </a:cubicBezTo>
                                  <a:cubicBezTo>
                                    <a:pt x="154783" y="155746"/>
                                    <a:pt x="109540" y="176273"/>
                                    <a:pt x="73822" y="182561"/>
                                  </a:cubicBezTo>
                                  <a:cubicBezTo>
                                    <a:pt x="48421" y="168274"/>
                                    <a:pt x="27783" y="156317"/>
                                    <a:pt x="0" y="142030"/>
                                  </a:cubicBezTo>
                                  <a:cubicBezTo>
                                    <a:pt x="61118" y="166377"/>
                                    <a:pt x="107953" y="22773"/>
                                    <a:pt x="78586" y="0"/>
                                  </a:cubicBez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grpSp>
                      <p:grpSp>
                        <p:nvGrpSpPr>
                          <p:cNvPr id="51" name="Group 50"/>
                          <p:cNvGrpSpPr/>
                          <p:nvPr/>
                        </p:nvGrpSpPr>
                        <p:grpSpPr>
                          <a:xfrm>
                            <a:off x="6759095" y="3228532"/>
                            <a:ext cx="156502" cy="106392"/>
                            <a:chOff x="6759095" y="3228532"/>
                            <a:chExt cx="156502" cy="106392"/>
                          </a:xfrm>
                        </p:grpSpPr>
                        <p:sp>
                          <p:nvSpPr>
                            <p:cNvPr id="52" name="Rectangle 15"/>
                            <p:cNvSpPr/>
                            <p:nvPr/>
                          </p:nvSpPr>
                          <p:spPr>
                            <a:xfrm rot="1545906" flipH="1">
                              <a:off x="6777656" y="3228532"/>
                              <a:ext cx="137941" cy="106392"/>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31031"/>
                                <a:gd name="connsiteY0" fmla="*/ 0 h 368300"/>
                                <a:gd name="connsiteX1" fmla="*/ 631031 w 631031"/>
                                <a:gd name="connsiteY1" fmla="*/ 259556 h 368300"/>
                                <a:gd name="connsiteX2" fmla="*/ 571500 w 631031"/>
                                <a:gd name="connsiteY2" fmla="*/ 368300 h 368300"/>
                                <a:gd name="connsiteX3" fmla="*/ 0 w 631031"/>
                                <a:gd name="connsiteY3" fmla="*/ 368300 h 368300"/>
                                <a:gd name="connsiteX4" fmla="*/ 0 w 631031"/>
                                <a:gd name="connsiteY4" fmla="*/ 0 h 368300"/>
                                <a:gd name="connsiteX0" fmla="*/ 366712 w 631031"/>
                                <a:gd name="connsiteY0" fmla="*/ 0 h 258763"/>
                                <a:gd name="connsiteX1" fmla="*/ 631031 w 631031"/>
                                <a:gd name="connsiteY1" fmla="*/ 150019 h 258763"/>
                                <a:gd name="connsiteX2" fmla="*/ 571500 w 631031"/>
                                <a:gd name="connsiteY2" fmla="*/ 258763 h 258763"/>
                                <a:gd name="connsiteX3" fmla="*/ 0 w 631031"/>
                                <a:gd name="connsiteY3" fmla="*/ 258763 h 258763"/>
                                <a:gd name="connsiteX4" fmla="*/ 366712 w 631031"/>
                                <a:gd name="connsiteY4" fmla="*/ 0 h 258763"/>
                                <a:gd name="connsiteX0" fmla="*/ 111919 w 376238"/>
                                <a:gd name="connsiteY0" fmla="*/ 0 h 258763"/>
                                <a:gd name="connsiteX1" fmla="*/ 376238 w 376238"/>
                                <a:gd name="connsiteY1" fmla="*/ 150019 h 258763"/>
                                <a:gd name="connsiteX2" fmla="*/ 316707 w 376238"/>
                                <a:gd name="connsiteY2" fmla="*/ 258763 h 258763"/>
                                <a:gd name="connsiteX3" fmla="*/ 0 w 376238"/>
                                <a:gd name="connsiteY3" fmla="*/ 146844 h 258763"/>
                                <a:gd name="connsiteX4" fmla="*/ 111919 w 376238"/>
                                <a:gd name="connsiteY4" fmla="*/ 0 h 258763"/>
                                <a:gd name="connsiteX0" fmla="*/ 111919 w 376238"/>
                                <a:gd name="connsiteY0" fmla="*/ 0 h 258763"/>
                                <a:gd name="connsiteX1" fmla="*/ 376238 w 376238"/>
                                <a:gd name="connsiteY1" fmla="*/ 150019 h 258763"/>
                                <a:gd name="connsiteX2" fmla="*/ 316707 w 376238"/>
                                <a:gd name="connsiteY2" fmla="*/ 258763 h 258763"/>
                                <a:gd name="connsiteX3" fmla="*/ 0 w 376238"/>
                                <a:gd name="connsiteY3" fmla="*/ 146844 h 258763"/>
                                <a:gd name="connsiteX4" fmla="*/ 111919 w 376238"/>
                                <a:gd name="connsiteY4" fmla="*/ 0 h 258763"/>
                                <a:gd name="connsiteX0" fmla="*/ 111919 w 376238"/>
                                <a:gd name="connsiteY0" fmla="*/ 0 h 258763"/>
                                <a:gd name="connsiteX1" fmla="*/ 376238 w 376238"/>
                                <a:gd name="connsiteY1" fmla="*/ 150019 h 258763"/>
                                <a:gd name="connsiteX2" fmla="*/ 316707 w 376238"/>
                                <a:gd name="connsiteY2" fmla="*/ 258763 h 258763"/>
                                <a:gd name="connsiteX3" fmla="*/ 0 w 376238"/>
                                <a:gd name="connsiteY3" fmla="*/ 146844 h 258763"/>
                                <a:gd name="connsiteX4" fmla="*/ 111919 w 376238"/>
                                <a:gd name="connsiteY4" fmla="*/ 0 h 258763"/>
                                <a:gd name="connsiteX0" fmla="*/ 111919 w 376238"/>
                                <a:gd name="connsiteY0" fmla="*/ 0 h 258763"/>
                                <a:gd name="connsiteX1" fmla="*/ 376238 w 376238"/>
                                <a:gd name="connsiteY1" fmla="*/ 150019 h 258763"/>
                                <a:gd name="connsiteX2" fmla="*/ 316707 w 376238"/>
                                <a:gd name="connsiteY2" fmla="*/ 258763 h 258763"/>
                                <a:gd name="connsiteX3" fmla="*/ 0 w 376238"/>
                                <a:gd name="connsiteY3" fmla="*/ 146844 h 258763"/>
                                <a:gd name="connsiteX4" fmla="*/ 111919 w 376238"/>
                                <a:gd name="connsiteY4" fmla="*/ 0 h 258763"/>
                                <a:gd name="connsiteX0" fmla="*/ 104776 w 369095"/>
                                <a:gd name="connsiteY0" fmla="*/ 0 h 258763"/>
                                <a:gd name="connsiteX1" fmla="*/ 369095 w 369095"/>
                                <a:gd name="connsiteY1" fmla="*/ 150019 h 258763"/>
                                <a:gd name="connsiteX2" fmla="*/ 309564 w 369095"/>
                                <a:gd name="connsiteY2" fmla="*/ 258763 h 258763"/>
                                <a:gd name="connsiteX3" fmla="*/ 0 w 369095"/>
                                <a:gd name="connsiteY3" fmla="*/ 139700 h 258763"/>
                                <a:gd name="connsiteX4" fmla="*/ 104776 w 369095"/>
                                <a:gd name="connsiteY4" fmla="*/ 0 h 258763"/>
                                <a:gd name="connsiteX0" fmla="*/ 104776 w 369095"/>
                                <a:gd name="connsiteY0" fmla="*/ 0 h 258763"/>
                                <a:gd name="connsiteX1" fmla="*/ 369095 w 369095"/>
                                <a:gd name="connsiteY1" fmla="*/ 150019 h 258763"/>
                                <a:gd name="connsiteX2" fmla="*/ 309564 w 369095"/>
                                <a:gd name="connsiteY2" fmla="*/ 258763 h 258763"/>
                                <a:gd name="connsiteX3" fmla="*/ 0 w 369095"/>
                                <a:gd name="connsiteY3" fmla="*/ 139700 h 258763"/>
                                <a:gd name="connsiteX4" fmla="*/ 104776 w 369095"/>
                                <a:gd name="connsiteY4" fmla="*/ 0 h 258763"/>
                                <a:gd name="connsiteX0" fmla="*/ 104776 w 369095"/>
                                <a:gd name="connsiteY0" fmla="*/ 0 h 206375"/>
                                <a:gd name="connsiteX1" fmla="*/ 369095 w 369095"/>
                                <a:gd name="connsiteY1" fmla="*/ 150019 h 206375"/>
                                <a:gd name="connsiteX2" fmla="*/ 230983 w 369095"/>
                                <a:gd name="connsiteY2" fmla="*/ 206375 h 206375"/>
                                <a:gd name="connsiteX3" fmla="*/ 0 w 369095"/>
                                <a:gd name="connsiteY3" fmla="*/ 139700 h 206375"/>
                                <a:gd name="connsiteX4" fmla="*/ 104776 w 369095"/>
                                <a:gd name="connsiteY4" fmla="*/ 0 h 206375"/>
                                <a:gd name="connsiteX0" fmla="*/ 104776 w 369095"/>
                                <a:gd name="connsiteY0" fmla="*/ 0 h 261144"/>
                                <a:gd name="connsiteX1" fmla="*/ 369095 w 369095"/>
                                <a:gd name="connsiteY1" fmla="*/ 150019 h 261144"/>
                                <a:gd name="connsiteX2" fmla="*/ 278608 w 369095"/>
                                <a:gd name="connsiteY2" fmla="*/ 261144 h 261144"/>
                                <a:gd name="connsiteX3" fmla="*/ 0 w 369095"/>
                                <a:gd name="connsiteY3" fmla="*/ 139700 h 261144"/>
                                <a:gd name="connsiteX4" fmla="*/ 104776 w 369095"/>
                                <a:gd name="connsiteY4" fmla="*/ 0 h 261144"/>
                                <a:gd name="connsiteX0" fmla="*/ 104776 w 369095"/>
                                <a:gd name="connsiteY0" fmla="*/ 0 h 263525"/>
                                <a:gd name="connsiteX1" fmla="*/ 369095 w 369095"/>
                                <a:gd name="connsiteY1" fmla="*/ 150019 h 263525"/>
                                <a:gd name="connsiteX2" fmla="*/ 271464 w 369095"/>
                                <a:gd name="connsiteY2" fmla="*/ 263525 h 263525"/>
                                <a:gd name="connsiteX3" fmla="*/ 0 w 369095"/>
                                <a:gd name="connsiteY3" fmla="*/ 139700 h 263525"/>
                                <a:gd name="connsiteX4" fmla="*/ 104776 w 369095"/>
                                <a:gd name="connsiteY4" fmla="*/ 0 h 263525"/>
                                <a:gd name="connsiteX0" fmla="*/ 104776 w 302420"/>
                                <a:gd name="connsiteY0" fmla="*/ 0 h 263525"/>
                                <a:gd name="connsiteX1" fmla="*/ 302420 w 302420"/>
                                <a:gd name="connsiteY1" fmla="*/ 78581 h 263525"/>
                                <a:gd name="connsiteX2" fmla="*/ 271464 w 302420"/>
                                <a:gd name="connsiteY2" fmla="*/ 263525 h 263525"/>
                                <a:gd name="connsiteX3" fmla="*/ 0 w 302420"/>
                                <a:gd name="connsiteY3" fmla="*/ 139700 h 263525"/>
                                <a:gd name="connsiteX4" fmla="*/ 104776 w 302420"/>
                                <a:gd name="connsiteY4" fmla="*/ 0 h 263525"/>
                                <a:gd name="connsiteX0" fmla="*/ 104776 w 354807"/>
                                <a:gd name="connsiteY0" fmla="*/ 0 h 263525"/>
                                <a:gd name="connsiteX1" fmla="*/ 354807 w 354807"/>
                                <a:gd name="connsiteY1" fmla="*/ 135731 h 263525"/>
                                <a:gd name="connsiteX2" fmla="*/ 271464 w 354807"/>
                                <a:gd name="connsiteY2" fmla="*/ 263525 h 263525"/>
                                <a:gd name="connsiteX3" fmla="*/ 0 w 354807"/>
                                <a:gd name="connsiteY3" fmla="*/ 139700 h 263525"/>
                                <a:gd name="connsiteX4" fmla="*/ 104776 w 354807"/>
                                <a:gd name="connsiteY4" fmla="*/ 0 h 263525"/>
                                <a:gd name="connsiteX0" fmla="*/ 104776 w 359570"/>
                                <a:gd name="connsiteY0" fmla="*/ 0 h 263525"/>
                                <a:gd name="connsiteX1" fmla="*/ 359570 w 359570"/>
                                <a:gd name="connsiteY1" fmla="*/ 135731 h 263525"/>
                                <a:gd name="connsiteX2" fmla="*/ 271464 w 359570"/>
                                <a:gd name="connsiteY2" fmla="*/ 263525 h 263525"/>
                                <a:gd name="connsiteX3" fmla="*/ 0 w 359570"/>
                                <a:gd name="connsiteY3" fmla="*/ 139700 h 263525"/>
                                <a:gd name="connsiteX4" fmla="*/ 104776 w 359570"/>
                                <a:gd name="connsiteY4" fmla="*/ 0 h 263525"/>
                                <a:gd name="connsiteX0" fmla="*/ 104776 w 359570"/>
                                <a:gd name="connsiteY0" fmla="*/ 0 h 263525"/>
                                <a:gd name="connsiteX1" fmla="*/ 359570 w 359570"/>
                                <a:gd name="connsiteY1" fmla="*/ 135731 h 263525"/>
                                <a:gd name="connsiteX2" fmla="*/ 271464 w 359570"/>
                                <a:gd name="connsiteY2" fmla="*/ 263525 h 263525"/>
                                <a:gd name="connsiteX3" fmla="*/ 0 w 359570"/>
                                <a:gd name="connsiteY3" fmla="*/ 139700 h 263525"/>
                                <a:gd name="connsiteX4" fmla="*/ 104776 w 359570"/>
                                <a:gd name="connsiteY4" fmla="*/ 0 h 263525"/>
                                <a:gd name="connsiteX0" fmla="*/ 104776 w 359570"/>
                                <a:gd name="connsiteY0" fmla="*/ 0 h 263525"/>
                                <a:gd name="connsiteX1" fmla="*/ 359570 w 359570"/>
                                <a:gd name="connsiteY1" fmla="*/ 135731 h 263525"/>
                                <a:gd name="connsiteX2" fmla="*/ 271464 w 359570"/>
                                <a:gd name="connsiteY2" fmla="*/ 263525 h 263525"/>
                                <a:gd name="connsiteX3" fmla="*/ 0 w 359570"/>
                                <a:gd name="connsiteY3" fmla="*/ 139700 h 263525"/>
                                <a:gd name="connsiteX4" fmla="*/ 104776 w 359570"/>
                                <a:gd name="connsiteY4" fmla="*/ 0 h 263525"/>
                                <a:gd name="connsiteX0" fmla="*/ 104776 w 359570"/>
                                <a:gd name="connsiteY0" fmla="*/ 0 h 263525"/>
                                <a:gd name="connsiteX1" fmla="*/ 359570 w 359570"/>
                                <a:gd name="connsiteY1" fmla="*/ 135731 h 263525"/>
                                <a:gd name="connsiteX2" fmla="*/ 271464 w 359570"/>
                                <a:gd name="connsiteY2" fmla="*/ 263525 h 263525"/>
                                <a:gd name="connsiteX3" fmla="*/ 0 w 359570"/>
                                <a:gd name="connsiteY3" fmla="*/ 139700 h 263525"/>
                                <a:gd name="connsiteX4" fmla="*/ 104776 w 359570"/>
                                <a:gd name="connsiteY4" fmla="*/ 0 h 263525"/>
                                <a:gd name="connsiteX0" fmla="*/ 104776 w 359570"/>
                                <a:gd name="connsiteY0" fmla="*/ 0 h 263525"/>
                                <a:gd name="connsiteX1" fmla="*/ 359570 w 359570"/>
                                <a:gd name="connsiteY1" fmla="*/ 135731 h 263525"/>
                                <a:gd name="connsiteX2" fmla="*/ 271464 w 359570"/>
                                <a:gd name="connsiteY2" fmla="*/ 263525 h 263525"/>
                                <a:gd name="connsiteX3" fmla="*/ 0 w 359570"/>
                                <a:gd name="connsiteY3" fmla="*/ 139700 h 263525"/>
                                <a:gd name="connsiteX4" fmla="*/ 104776 w 359570"/>
                                <a:gd name="connsiteY4" fmla="*/ 0 h 263525"/>
                                <a:gd name="connsiteX0" fmla="*/ 104776 w 300039"/>
                                <a:gd name="connsiteY0" fmla="*/ 0 h 263525"/>
                                <a:gd name="connsiteX1" fmla="*/ 300039 w 300039"/>
                                <a:gd name="connsiteY1" fmla="*/ 97631 h 263525"/>
                                <a:gd name="connsiteX2" fmla="*/ 271464 w 300039"/>
                                <a:gd name="connsiteY2" fmla="*/ 263525 h 263525"/>
                                <a:gd name="connsiteX3" fmla="*/ 0 w 300039"/>
                                <a:gd name="connsiteY3" fmla="*/ 139700 h 263525"/>
                                <a:gd name="connsiteX4" fmla="*/ 104776 w 300039"/>
                                <a:gd name="connsiteY4" fmla="*/ 0 h 263525"/>
                                <a:gd name="connsiteX0" fmla="*/ 104776 w 352427"/>
                                <a:gd name="connsiteY0" fmla="*/ 0 h 263525"/>
                                <a:gd name="connsiteX1" fmla="*/ 352427 w 352427"/>
                                <a:gd name="connsiteY1" fmla="*/ 142874 h 263525"/>
                                <a:gd name="connsiteX2" fmla="*/ 271464 w 352427"/>
                                <a:gd name="connsiteY2" fmla="*/ 263525 h 263525"/>
                                <a:gd name="connsiteX3" fmla="*/ 0 w 352427"/>
                                <a:gd name="connsiteY3" fmla="*/ 139700 h 263525"/>
                                <a:gd name="connsiteX4" fmla="*/ 104776 w 352427"/>
                                <a:gd name="connsiteY4" fmla="*/ 0 h 263525"/>
                                <a:gd name="connsiteX0" fmla="*/ 104776 w 352427"/>
                                <a:gd name="connsiteY0" fmla="*/ 0 h 263525"/>
                                <a:gd name="connsiteX1" fmla="*/ 352427 w 352427"/>
                                <a:gd name="connsiteY1" fmla="*/ 142874 h 263525"/>
                                <a:gd name="connsiteX2" fmla="*/ 271464 w 352427"/>
                                <a:gd name="connsiteY2" fmla="*/ 263525 h 263525"/>
                                <a:gd name="connsiteX3" fmla="*/ 0 w 352427"/>
                                <a:gd name="connsiteY3" fmla="*/ 139700 h 263525"/>
                                <a:gd name="connsiteX4" fmla="*/ 104776 w 352427"/>
                                <a:gd name="connsiteY4" fmla="*/ 0 h 263525"/>
                                <a:gd name="connsiteX0" fmla="*/ 104776 w 345283"/>
                                <a:gd name="connsiteY0" fmla="*/ 0 h 263525"/>
                                <a:gd name="connsiteX1" fmla="*/ 345283 w 345283"/>
                                <a:gd name="connsiteY1" fmla="*/ 133349 h 263525"/>
                                <a:gd name="connsiteX2" fmla="*/ 271464 w 345283"/>
                                <a:gd name="connsiteY2" fmla="*/ 263525 h 263525"/>
                                <a:gd name="connsiteX3" fmla="*/ 0 w 345283"/>
                                <a:gd name="connsiteY3" fmla="*/ 139700 h 263525"/>
                                <a:gd name="connsiteX4" fmla="*/ 104776 w 345283"/>
                                <a:gd name="connsiteY4" fmla="*/ 0 h 263525"/>
                                <a:gd name="connsiteX0" fmla="*/ 104776 w 345283"/>
                                <a:gd name="connsiteY0" fmla="*/ 0 h 263525"/>
                                <a:gd name="connsiteX1" fmla="*/ 345283 w 345283"/>
                                <a:gd name="connsiteY1" fmla="*/ 133349 h 263525"/>
                                <a:gd name="connsiteX2" fmla="*/ 271464 w 345283"/>
                                <a:gd name="connsiteY2" fmla="*/ 263525 h 263525"/>
                                <a:gd name="connsiteX3" fmla="*/ 0 w 345283"/>
                                <a:gd name="connsiteY3" fmla="*/ 139700 h 263525"/>
                                <a:gd name="connsiteX4" fmla="*/ 104776 w 345283"/>
                                <a:gd name="connsiteY4" fmla="*/ 0 h 263525"/>
                                <a:gd name="connsiteX0" fmla="*/ 104776 w 345283"/>
                                <a:gd name="connsiteY0" fmla="*/ 0 h 263525"/>
                                <a:gd name="connsiteX1" fmla="*/ 345283 w 345283"/>
                                <a:gd name="connsiteY1" fmla="*/ 133349 h 263525"/>
                                <a:gd name="connsiteX2" fmla="*/ 271464 w 345283"/>
                                <a:gd name="connsiteY2" fmla="*/ 263525 h 263525"/>
                                <a:gd name="connsiteX3" fmla="*/ 0 w 345283"/>
                                <a:gd name="connsiteY3" fmla="*/ 139700 h 263525"/>
                                <a:gd name="connsiteX4" fmla="*/ 104776 w 345283"/>
                                <a:gd name="connsiteY4" fmla="*/ 0 h 263525"/>
                                <a:gd name="connsiteX0" fmla="*/ 104776 w 345283"/>
                                <a:gd name="connsiteY0" fmla="*/ 0 h 251619"/>
                                <a:gd name="connsiteX1" fmla="*/ 345283 w 345283"/>
                                <a:gd name="connsiteY1" fmla="*/ 133349 h 251619"/>
                                <a:gd name="connsiteX2" fmla="*/ 266702 w 345283"/>
                                <a:gd name="connsiteY2" fmla="*/ 251619 h 251619"/>
                                <a:gd name="connsiteX3" fmla="*/ 0 w 345283"/>
                                <a:gd name="connsiteY3" fmla="*/ 139700 h 251619"/>
                                <a:gd name="connsiteX4" fmla="*/ 104776 w 345283"/>
                                <a:gd name="connsiteY4" fmla="*/ 0 h 251619"/>
                                <a:gd name="connsiteX0" fmla="*/ 104776 w 345283"/>
                                <a:gd name="connsiteY0" fmla="*/ 0 h 251619"/>
                                <a:gd name="connsiteX1" fmla="*/ 345283 w 345283"/>
                                <a:gd name="connsiteY1" fmla="*/ 133349 h 251619"/>
                                <a:gd name="connsiteX2" fmla="*/ 266702 w 345283"/>
                                <a:gd name="connsiteY2" fmla="*/ 251619 h 251619"/>
                                <a:gd name="connsiteX3" fmla="*/ 0 w 345283"/>
                                <a:gd name="connsiteY3" fmla="*/ 139700 h 251619"/>
                                <a:gd name="connsiteX4" fmla="*/ 104776 w 345283"/>
                                <a:gd name="connsiteY4" fmla="*/ 0 h 251619"/>
                                <a:gd name="connsiteX0" fmla="*/ 104776 w 345283"/>
                                <a:gd name="connsiteY0" fmla="*/ 0 h 251619"/>
                                <a:gd name="connsiteX1" fmla="*/ 345283 w 345283"/>
                                <a:gd name="connsiteY1" fmla="*/ 133349 h 251619"/>
                                <a:gd name="connsiteX2" fmla="*/ 266702 w 345283"/>
                                <a:gd name="connsiteY2" fmla="*/ 251619 h 251619"/>
                                <a:gd name="connsiteX3" fmla="*/ 0 w 345283"/>
                                <a:gd name="connsiteY3" fmla="*/ 139700 h 251619"/>
                                <a:gd name="connsiteX4" fmla="*/ 104776 w 345283"/>
                                <a:gd name="connsiteY4" fmla="*/ 0 h 251619"/>
                                <a:gd name="connsiteX0" fmla="*/ 104776 w 345283"/>
                                <a:gd name="connsiteY0" fmla="*/ 0 h 254000"/>
                                <a:gd name="connsiteX1" fmla="*/ 345283 w 345283"/>
                                <a:gd name="connsiteY1" fmla="*/ 133349 h 254000"/>
                                <a:gd name="connsiteX2" fmla="*/ 261939 w 345283"/>
                                <a:gd name="connsiteY2" fmla="*/ 254000 h 254000"/>
                                <a:gd name="connsiteX3" fmla="*/ 0 w 345283"/>
                                <a:gd name="connsiteY3" fmla="*/ 139700 h 254000"/>
                                <a:gd name="connsiteX4" fmla="*/ 104776 w 345283"/>
                                <a:gd name="connsiteY4" fmla="*/ 0 h 254000"/>
                                <a:gd name="connsiteX0" fmla="*/ 104776 w 345283"/>
                                <a:gd name="connsiteY0" fmla="*/ 0 h 254000"/>
                                <a:gd name="connsiteX1" fmla="*/ 345283 w 345283"/>
                                <a:gd name="connsiteY1" fmla="*/ 133349 h 254000"/>
                                <a:gd name="connsiteX2" fmla="*/ 261939 w 345283"/>
                                <a:gd name="connsiteY2" fmla="*/ 254000 h 254000"/>
                                <a:gd name="connsiteX3" fmla="*/ 0 w 345283"/>
                                <a:gd name="connsiteY3" fmla="*/ 139700 h 254000"/>
                                <a:gd name="connsiteX4" fmla="*/ 104776 w 345283"/>
                                <a:gd name="connsiteY4" fmla="*/ 0 h 254000"/>
                                <a:gd name="connsiteX0" fmla="*/ 104776 w 345283"/>
                                <a:gd name="connsiteY0" fmla="*/ 0 h 254000"/>
                                <a:gd name="connsiteX1" fmla="*/ 345283 w 345283"/>
                                <a:gd name="connsiteY1" fmla="*/ 133349 h 254000"/>
                                <a:gd name="connsiteX2" fmla="*/ 261939 w 345283"/>
                                <a:gd name="connsiteY2" fmla="*/ 254000 h 254000"/>
                                <a:gd name="connsiteX3" fmla="*/ 0 w 345283"/>
                                <a:gd name="connsiteY3" fmla="*/ 139700 h 254000"/>
                                <a:gd name="connsiteX4" fmla="*/ 104776 w 345283"/>
                                <a:gd name="connsiteY4" fmla="*/ 0 h 254000"/>
                                <a:gd name="connsiteX0" fmla="*/ 104776 w 345283"/>
                                <a:gd name="connsiteY0" fmla="*/ 0 h 254000"/>
                                <a:gd name="connsiteX1" fmla="*/ 345283 w 345283"/>
                                <a:gd name="connsiteY1" fmla="*/ 133349 h 254000"/>
                                <a:gd name="connsiteX2" fmla="*/ 261939 w 345283"/>
                                <a:gd name="connsiteY2" fmla="*/ 254000 h 254000"/>
                                <a:gd name="connsiteX3" fmla="*/ 0 w 345283"/>
                                <a:gd name="connsiteY3" fmla="*/ 139700 h 254000"/>
                                <a:gd name="connsiteX4" fmla="*/ 104776 w 345283"/>
                                <a:gd name="connsiteY4" fmla="*/ 0 h 254000"/>
                                <a:gd name="connsiteX0" fmla="*/ 104776 w 345283"/>
                                <a:gd name="connsiteY0" fmla="*/ 0 h 256381"/>
                                <a:gd name="connsiteX1" fmla="*/ 345283 w 345283"/>
                                <a:gd name="connsiteY1" fmla="*/ 133349 h 256381"/>
                                <a:gd name="connsiteX2" fmla="*/ 266702 w 345283"/>
                                <a:gd name="connsiteY2" fmla="*/ 256381 h 256381"/>
                                <a:gd name="connsiteX3" fmla="*/ 0 w 345283"/>
                                <a:gd name="connsiteY3" fmla="*/ 139700 h 256381"/>
                                <a:gd name="connsiteX4" fmla="*/ 104776 w 345283"/>
                                <a:gd name="connsiteY4" fmla="*/ 0 h 256381"/>
                                <a:gd name="connsiteX0" fmla="*/ 104776 w 345283"/>
                                <a:gd name="connsiteY0" fmla="*/ 0 h 256381"/>
                                <a:gd name="connsiteX1" fmla="*/ 345283 w 345283"/>
                                <a:gd name="connsiteY1" fmla="*/ 133349 h 256381"/>
                                <a:gd name="connsiteX2" fmla="*/ 266702 w 345283"/>
                                <a:gd name="connsiteY2" fmla="*/ 256381 h 256381"/>
                                <a:gd name="connsiteX3" fmla="*/ 0 w 345283"/>
                                <a:gd name="connsiteY3" fmla="*/ 139700 h 256381"/>
                                <a:gd name="connsiteX4" fmla="*/ 104776 w 345283"/>
                                <a:gd name="connsiteY4" fmla="*/ 0 h 256381"/>
                                <a:gd name="connsiteX0" fmla="*/ 104776 w 345283"/>
                                <a:gd name="connsiteY0" fmla="*/ 0 h 251619"/>
                                <a:gd name="connsiteX1" fmla="*/ 345283 w 345283"/>
                                <a:gd name="connsiteY1" fmla="*/ 133349 h 251619"/>
                                <a:gd name="connsiteX2" fmla="*/ 266702 w 345283"/>
                                <a:gd name="connsiteY2" fmla="*/ 251619 h 251619"/>
                                <a:gd name="connsiteX3" fmla="*/ 0 w 345283"/>
                                <a:gd name="connsiteY3" fmla="*/ 139700 h 251619"/>
                                <a:gd name="connsiteX4" fmla="*/ 104776 w 345283"/>
                                <a:gd name="connsiteY4" fmla="*/ 0 h 251619"/>
                                <a:gd name="connsiteX0" fmla="*/ 104776 w 345283"/>
                                <a:gd name="connsiteY0" fmla="*/ 0 h 256381"/>
                                <a:gd name="connsiteX1" fmla="*/ 345283 w 345283"/>
                                <a:gd name="connsiteY1" fmla="*/ 133349 h 256381"/>
                                <a:gd name="connsiteX2" fmla="*/ 266702 w 345283"/>
                                <a:gd name="connsiteY2" fmla="*/ 256381 h 256381"/>
                                <a:gd name="connsiteX3" fmla="*/ 0 w 345283"/>
                                <a:gd name="connsiteY3" fmla="*/ 139700 h 256381"/>
                                <a:gd name="connsiteX4" fmla="*/ 104776 w 345283"/>
                                <a:gd name="connsiteY4" fmla="*/ 0 h 256381"/>
                                <a:gd name="connsiteX0" fmla="*/ 104776 w 345283"/>
                                <a:gd name="connsiteY0" fmla="*/ 0 h 256381"/>
                                <a:gd name="connsiteX1" fmla="*/ 345283 w 345283"/>
                                <a:gd name="connsiteY1" fmla="*/ 133349 h 256381"/>
                                <a:gd name="connsiteX2" fmla="*/ 266702 w 345283"/>
                                <a:gd name="connsiteY2" fmla="*/ 256381 h 256381"/>
                                <a:gd name="connsiteX3" fmla="*/ 0 w 345283"/>
                                <a:gd name="connsiteY3" fmla="*/ 139700 h 256381"/>
                                <a:gd name="connsiteX4" fmla="*/ 104776 w 345283"/>
                                <a:gd name="connsiteY4" fmla="*/ 0 h 256381"/>
                                <a:gd name="connsiteX0" fmla="*/ 104776 w 345283"/>
                                <a:gd name="connsiteY0" fmla="*/ 0 h 256381"/>
                                <a:gd name="connsiteX1" fmla="*/ 345283 w 345283"/>
                                <a:gd name="connsiteY1" fmla="*/ 133349 h 256381"/>
                                <a:gd name="connsiteX2" fmla="*/ 266702 w 345283"/>
                                <a:gd name="connsiteY2" fmla="*/ 256381 h 256381"/>
                                <a:gd name="connsiteX3" fmla="*/ 0 w 345283"/>
                                <a:gd name="connsiteY3" fmla="*/ 139700 h 256381"/>
                                <a:gd name="connsiteX4" fmla="*/ 104776 w 345283"/>
                                <a:gd name="connsiteY4" fmla="*/ 0 h 256381"/>
                                <a:gd name="connsiteX0" fmla="*/ 107157 w 345283"/>
                                <a:gd name="connsiteY0" fmla="*/ 0 h 258762"/>
                                <a:gd name="connsiteX1" fmla="*/ 345283 w 345283"/>
                                <a:gd name="connsiteY1" fmla="*/ 135730 h 258762"/>
                                <a:gd name="connsiteX2" fmla="*/ 266702 w 345283"/>
                                <a:gd name="connsiteY2" fmla="*/ 258762 h 258762"/>
                                <a:gd name="connsiteX3" fmla="*/ 0 w 345283"/>
                                <a:gd name="connsiteY3" fmla="*/ 142081 h 258762"/>
                                <a:gd name="connsiteX4" fmla="*/ 107157 w 345283"/>
                                <a:gd name="connsiteY4" fmla="*/ 0 h 258762"/>
                                <a:gd name="connsiteX0" fmla="*/ 107157 w 345283"/>
                                <a:gd name="connsiteY0" fmla="*/ 0 h 258762"/>
                                <a:gd name="connsiteX1" fmla="*/ 345283 w 345283"/>
                                <a:gd name="connsiteY1" fmla="*/ 135730 h 258762"/>
                                <a:gd name="connsiteX2" fmla="*/ 266702 w 345283"/>
                                <a:gd name="connsiteY2" fmla="*/ 258762 h 258762"/>
                                <a:gd name="connsiteX3" fmla="*/ 0 w 345283"/>
                                <a:gd name="connsiteY3" fmla="*/ 142081 h 258762"/>
                                <a:gd name="connsiteX4" fmla="*/ 107157 w 345283"/>
                                <a:gd name="connsiteY4" fmla="*/ 0 h 258762"/>
                                <a:gd name="connsiteX0" fmla="*/ 107157 w 345283"/>
                                <a:gd name="connsiteY0" fmla="*/ 0 h 258762"/>
                                <a:gd name="connsiteX1" fmla="*/ 345283 w 345283"/>
                                <a:gd name="connsiteY1" fmla="*/ 135730 h 258762"/>
                                <a:gd name="connsiteX2" fmla="*/ 266702 w 345283"/>
                                <a:gd name="connsiteY2" fmla="*/ 258762 h 258762"/>
                                <a:gd name="connsiteX3" fmla="*/ 0 w 345283"/>
                                <a:gd name="connsiteY3" fmla="*/ 142081 h 258762"/>
                                <a:gd name="connsiteX4" fmla="*/ 107157 w 345283"/>
                                <a:gd name="connsiteY4" fmla="*/ 0 h 258762"/>
                                <a:gd name="connsiteX0" fmla="*/ 107157 w 345322"/>
                                <a:gd name="connsiteY0" fmla="*/ 0 h 258762"/>
                                <a:gd name="connsiteX1" fmla="*/ 345283 w 345322"/>
                                <a:gd name="connsiteY1" fmla="*/ 135730 h 258762"/>
                                <a:gd name="connsiteX2" fmla="*/ 266702 w 345322"/>
                                <a:gd name="connsiteY2" fmla="*/ 258762 h 258762"/>
                                <a:gd name="connsiteX3" fmla="*/ 0 w 345322"/>
                                <a:gd name="connsiteY3" fmla="*/ 142081 h 258762"/>
                                <a:gd name="connsiteX4" fmla="*/ 107157 w 345322"/>
                                <a:gd name="connsiteY4" fmla="*/ 0 h 258762"/>
                                <a:gd name="connsiteX0" fmla="*/ 107157 w 345321"/>
                                <a:gd name="connsiteY0" fmla="*/ 0 h 258762"/>
                                <a:gd name="connsiteX1" fmla="*/ 345283 w 345321"/>
                                <a:gd name="connsiteY1" fmla="*/ 135730 h 258762"/>
                                <a:gd name="connsiteX2" fmla="*/ 264321 w 345321"/>
                                <a:gd name="connsiteY2" fmla="*/ 258762 h 258762"/>
                                <a:gd name="connsiteX3" fmla="*/ 0 w 345321"/>
                                <a:gd name="connsiteY3" fmla="*/ 142081 h 258762"/>
                                <a:gd name="connsiteX4" fmla="*/ 107157 w 345321"/>
                                <a:gd name="connsiteY4" fmla="*/ 0 h 258762"/>
                                <a:gd name="connsiteX0" fmla="*/ 107157 w 345319"/>
                                <a:gd name="connsiteY0" fmla="*/ 0 h 258762"/>
                                <a:gd name="connsiteX1" fmla="*/ 345283 w 345319"/>
                                <a:gd name="connsiteY1" fmla="*/ 135730 h 258762"/>
                                <a:gd name="connsiteX2" fmla="*/ 264321 w 345319"/>
                                <a:gd name="connsiteY2" fmla="*/ 258762 h 258762"/>
                                <a:gd name="connsiteX3" fmla="*/ 0 w 345319"/>
                                <a:gd name="connsiteY3" fmla="*/ 142081 h 258762"/>
                                <a:gd name="connsiteX4" fmla="*/ 107157 w 345319"/>
                                <a:gd name="connsiteY4" fmla="*/ 0 h 258762"/>
                                <a:gd name="connsiteX0" fmla="*/ 107157 w 345283"/>
                                <a:gd name="connsiteY0" fmla="*/ 0 h 258762"/>
                                <a:gd name="connsiteX1" fmla="*/ 345283 w 345283"/>
                                <a:gd name="connsiteY1" fmla="*/ 135730 h 258762"/>
                                <a:gd name="connsiteX2" fmla="*/ 264321 w 345283"/>
                                <a:gd name="connsiteY2" fmla="*/ 258762 h 258762"/>
                                <a:gd name="connsiteX3" fmla="*/ 0 w 345283"/>
                                <a:gd name="connsiteY3" fmla="*/ 142081 h 258762"/>
                                <a:gd name="connsiteX4" fmla="*/ 107157 w 345283"/>
                                <a:gd name="connsiteY4" fmla="*/ 0 h 258762"/>
                                <a:gd name="connsiteX0" fmla="*/ 107157 w 345283"/>
                                <a:gd name="connsiteY0" fmla="*/ 0 h 258762"/>
                                <a:gd name="connsiteX1" fmla="*/ 345283 w 345283"/>
                                <a:gd name="connsiteY1" fmla="*/ 135730 h 258762"/>
                                <a:gd name="connsiteX2" fmla="*/ 264321 w 345283"/>
                                <a:gd name="connsiteY2" fmla="*/ 258762 h 258762"/>
                                <a:gd name="connsiteX3" fmla="*/ 0 w 345283"/>
                                <a:gd name="connsiteY3" fmla="*/ 142081 h 258762"/>
                                <a:gd name="connsiteX4" fmla="*/ 107157 w 345283"/>
                                <a:gd name="connsiteY4" fmla="*/ 0 h 258762"/>
                                <a:gd name="connsiteX0" fmla="*/ 107157 w 345283"/>
                                <a:gd name="connsiteY0" fmla="*/ 0 h 258762"/>
                                <a:gd name="connsiteX1" fmla="*/ 345283 w 345283"/>
                                <a:gd name="connsiteY1" fmla="*/ 135730 h 258762"/>
                                <a:gd name="connsiteX2" fmla="*/ 264321 w 345283"/>
                                <a:gd name="connsiteY2" fmla="*/ 258762 h 258762"/>
                                <a:gd name="connsiteX3" fmla="*/ 0 w 345283"/>
                                <a:gd name="connsiteY3" fmla="*/ 142081 h 258762"/>
                                <a:gd name="connsiteX4" fmla="*/ 107157 w 345283"/>
                                <a:gd name="connsiteY4" fmla="*/ 0 h 258762"/>
                                <a:gd name="connsiteX0" fmla="*/ 107157 w 345283"/>
                                <a:gd name="connsiteY0" fmla="*/ 0 h 258762"/>
                                <a:gd name="connsiteX1" fmla="*/ 345283 w 345283"/>
                                <a:gd name="connsiteY1" fmla="*/ 135730 h 258762"/>
                                <a:gd name="connsiteX2" fmla="*/ 264321 w 345283"/>
                                <a:gd name="connsiteY2" fmla="*/ 258762 h 258762"/>
                                <a:gd name="connsiteX3" fmla="*/ 0 w 345283"/>
                                <a:gd name="connsiteY3" fmla="*/ 142081 h 258762"/>
                                <a:gd name="connsiteX4" fmla="*/ 107157 w 345283"/>
                                <a:gd name="connsiteY4" fmla="*/ 0 h 258762"/>
                                <a:gd name="connsiteX0" fmla="*/ 107157 w 345283"/>
                                <a:gd name="connsiteY0" fmla="*/ 0 h 258762"/>
                                <a:gd name="connsiteX1" fmla="*/ 345283 w 345283"/>
                                <a:gd name="connsiteY1" fmla="*/ 135730 h 258762"/>
                                <a:gd name="connsiteX2" fmla="*/ 264321 w 345283"/>
                                <a:gd name="connsiteY2" fmla="*/ 258762 h 258762"/>
                                <a:gd name="connsiteX3" fmla="*/ 0 w 345283"/>
                                <a:gd name="connsiteY3" fmla="*/ 142081 h 258762"/>
                                <a:gd name="connsiteX4" fmla="*/ 107157 w 345283"/>
                                <a:gd name="connsiteY4" fmla="*/ 0 h 258762"/>
                                <a:gd name="connsiteX0" fmla="*/ 102394 w 345283"/>
                                <a:gd name="connsiteY0" fmla="*/ 0 h 258762"/>
                                <a:gd name="connsiteX1" fmla="*/ 345283 w 345283"/>
                                <a:gd name="connsiteY1" fmla="*/ 135730 h 258762"/>
                                <a:gd name="connsiteX2" fmla="*/ 264321 w 345283"/>
                                <a:gd name="connsiteY2" fmla="*/ 258762 h 258762"/>
                                <a:gd name="connsiteX3" fmla="*/ 0 w 345283"/>
                                <a:gd name="connsiteY3" fmla="*/ 142081 h 258762"/>
                                <a:gd name="connsiteX4" fmla="*/ 102394 w 345283"/>
                                <a:gd name="connsiteY4" fmla="*/ 0 h 258762"/>
                                <a:gd name="connsiteX0" fmla="*/ 102394 w 345283"/>
                                <a:gd name="connsiteY0" fmla="*/ 0 h 258762"/>
                                <a:gd name="connsiteX1" fmla="*/ 345283 w 345283"/>
                                <a:gd name="connsiteY1" fmla="*/ 135730 h 258762"/>
                                <a:gd name="connsiteX2" fmla="*/ 264321 w 345283"/>
                                <a:gd name="connsiteY2" fmla="*/ 258762 h 258762"/>
                                <a:gd name="connsiteX3" fmla="*/ 0 w 345283"/>
                                <a:gd name="connsiteY3" fmla="*/ 142081 h 258762"/>
                                <a:gd name="connsiteX4" fmla="*/ 102394 w 345283"/>
                                <a:gd name="connsiteY4" fmla="*/ 0 h 258762"/>
                                <a:gd name="connsiteX0" fmla="*/ 102394 w 345283"/>
                                <a:gd name="connsiteY0" fmla="*/ 0 h 261143"/>
                                <a:gd name="connsiteX1" fmla="*/ 345283 w 345283"/>
                                <a:gd name="connsiteY1" fmla="*/ 138111 h 261143"/>
                                <a:gd name="connsiteX2" fmla="*/ 264321 w 345283"/>
                                <a:gd name="connsiteY2" fmla="*/ 261143 h 261143"/>
                                <a:gd name="connsiteX3" fmla="*/ 0 w 345283"/>
                                <a:gd name="connsiteY3" fmla="*/ 144462 h 261143"/>
                                <a:gd name="connsiteX4" fmla="*/ 102394 w 345283"/>
                                <a:gd name="connsiteY4" fmla="*/ 0 h 261143"/>
                                <a:gd name="connsiteX0" fmla="*/ 102394 w 345283"/>
                                <a:gd name="connsiteY0" fmla="*/ 0 h 261143"/>
                                <a:gd name="connsiteX1" fmla="*/ 345283 w 345283"/>
                                <a:gd name="connsiteY1" fmla="*/ 138111 h 261143"/>
                                <a:gd name="connsiteX2" fmla="*/ 264321 w 345283"/>
                                <a:gd name="connsiteY2" fmla="*/ 261143 h 261143"/>
                                <a:gd name="connsiteX3" fmla="*/ 0 w 345283"/>
                                <a:gd name="connsiteY3" fmla="*/ 144462 h 261143"/>
                                <a:gd name="connsiteX4" fmla="*/ 102394 w 345283"/>
                                <a:gd name="connsiteY4" fmla="*/ 0 h 261143"/>
                                <a:gd name="connsiteX0" fmla="*/ 102394 w 345283"/>
                                <a:gd name="connsiteY0" fmla="*/ 0 h 261143"/>
                                <a:gd name="connsiteX1" fmla="*/ 345283 w 345283"/>
                                <a:gd name="connsiteY1" fmla="*/ 138111 h 261143"/>
                                <a:gd name="connsiteX2" fmla="*/ 264321 w 345283"/>
                                <a:gd name="connsiteY2" fmla="*/ 261143 h 261143"/>
                                <a:gd name="connsiteX3" fmla="*/ 0 w 345283"/>
                                <a:gd name="connsiteY3" fmla="*/ 144462 h 261143"/>
                                <a:gd name="connsiteX4" fmla="*/ 102394 w 345283"/>
                                <a:gd name="connsiteY4" fmla="*/ 0 h 261143"/>
                                <a:gd name="connsiteX0" fmla="*/ 102394 w 345283"/>
                                <a:gd name="connsiteY0" fmla="*/ 0 h 261143"/>
                                <a:gd name="connsiteX1" fmla="*/ 345283 w 345283"/>
                                <a:gd name="connsiteY1" fmla="*/ 138111 h 261143"/>
                                <a:gd name="connsiteX2" fmla="*/ 264321 w 345283"/>
                                <a:gd name="connsiteY2" fmla="*/ 261143 h 261143"/>
                                <a:gd name="connsiteX3" fmla="*/ 0 w 345283"/>
                                <a:gd name="connsiteY3" fmla="*/ 144462 h 261143"/>
                                <a:gd name="connsiteX4" fmla="*/ 102394 w 345283"/>
                                <a:gd name="connsiteY4" fmla="*/ 0 h 261143"/>
                                <a:gd name="connsiteX0" fmla="*/ 102394 w 345283"/>
                                <a:gd name="connsiteY0" fmla="*/ 0 h 261143"/>
                                <a:gd name="connsiteX1" fmla="*/ 345283 w 345283"/>
                                <a:gd name="connsiteY1" fmla="*/ 138111 h 261143"/>
                                <a:gd name="connsiteX2" fmla="*/ 264321 w 345283"/>
                                <a:gd name="connsiteY2" fmla="*/ 261143 h 261143"/>
                                <a:gd name="connsiteX3" fmla="*/ 0 w 345283"/>
                                <a:gd name="connsiteY3" fmla="*/ 144462 h 261143"/>
                                <a:gd name="connsiteX4" fmla="*/ 102394 w 345283"/>
                                <a:gd name="connsiteY4" fmla="*/ 0 h 261143"/>
                                <a:gd name="connsiteX0" fmla="*/ 102394 w 345283"/>
                                <a:gd name="connsiteY0" fmla="*/ 0 h 261143"/>
                                <a:gd name="connsiteX1" fmla="*/ 345283 w 345283"/>
                                <a:gd name="connsiteY1" fmla="*/ 138111 h 261143"/>
                                <a:gd name="connsiteX2" fmla="*/ 264321 w 345283"/>
                                <a:gd name="connsiteY2" fmla="*/ 261143 h 261143"/>
                                <a:gd name="connsiteX3" fmla="*/ 0 w 345283"/>
                                <a:gd name="connsiteY3" fmla="*/ 144462 h 261143"/>
                                <a:gd name="connsiteX4" fmla="*/ 102394 w 345283"/>
                                <a:gd name="connsiteY4" fmla="*/ 0 h 261143"/>
                                <a:gd name="connsiteX0" fmla="*/ 102394 w 345283"/>
                                <a:gd name="connsiteY0" fmla="*/ 0 h 261143"/>
                                <a:gd name="connsiteX1" fmla="*/ 345283 w 345283"/>
                                <a:gd name="connsiteY1" fmla="*/ 138111 h 261143"/>
                                <a:gd name="connsiteX2" fmla="*/ 264321 w 345283"/>
                                <a:gd name="connsiteY2" fmla="*/ 261143 h 261143"/>
                                <a:gd name="connsiteX3" fmla="*/ 0 w 345283"/>
                                <a:gd name="connsiteY3" fmla="*/ 144462 h 261143"/>
                                <a:gd name="connsiteX4" fmla="*/ 102394 w 345283"/>
                                <a:gd name="connsiteY4" fmla="*/ 0 h 261143"/>
                                <a:gd name="connsiteX0" fmla="*/ 92869 w 335758"/>
                                <a:gd name="connsiteY0" fmla="*/ 0 h 261143"/>
                                <a:gd name="connsiteX1" fmla="*/ 335758 w 335758"/>
                                <a:gd name="connsiteY1" fmla="*/ 138111 h 261143"/>
                                <a:gd name="connsiteX2" fmla="*/ 254796 w 335758"/>
                                <a:gd name="connsiteY2" fmla="*/ 261143 h 261143"/>
                                <a:gd name="connsiteX3" fmla="*/ 0 w 335758"/>
                                <a:gd name="connsiteY3" fmla="*/ 134937 h 261143"/>
                                <a:gd name="connsiteX4" fmla="*/ 92869 w 335758"/>
                                <a:gd name="connsiteY4" fmla="*/ 0 h 261143"/>
                                <a:gd name="connsiteX0" fmla="*/ 92869 w 335758"/>
                                <a:gd name="connsiteY0" fmla="*/ 0 h 261143"/>
                                <a:gd name="connsiteX1" fmla="*/ 335758 w 335758"/>
                                <a:gd name="connsiteY1" fmla="*/ 138111 h 261143"/>
                                <a:gd name="connsiteX2" fmla="*/ 254796 w 335758"/>
                                <a:gd name="connsiteY2" fmla="*/ 261143 h 261143"/>
                                <a:gd name="connsiteX3" fmla="*/ 0 w 335758"/>
                                <a:gd name="connsiteY3" fmla="*/ 132556 h 261143"/>
                                <a:gd name="connsiteX4" fmla="*/ 92869 w 335758"/>
                                <a:gd name="connsiteY4" fmla="*/ 0 h 261143"/>
                                <a:gd name="connsiteX0" fmla="*/ 90488 w 333377"/>
                                <a:gd name="connsiteY0" fmla="*/ 0 h 261143"/>
                                <a:gd name="connsiteX1" fmla="*/ 333377 w 333377"/>
                                <a:gd name="connsiteY1" fmla="*/ 138111 h 261143"/>
                                <a:gd name="connsiteX2" fmla="*/ 252415 w 333377"/>
                                <a:gd name="connsiteY2" fmla="*/ 261143 h 261143"/>
                                <a:gd name="connsiteX3" fmla="*/ 0 w 333377"/>
                                <a:gd name="connsiteY3" fmla="*/ 139700 h 261143"/>
                                <a:gd name="connsiteX4" fmla="*/ 90488 w 333377"/>
                                <a:gd name="connsiteY4" fmla="*/ 0 h 261143"/>
                                <a:gd name="connsiteX0" fmla="*/ 90488 w 333377"/>
                                <a:gd name="connsiteY0" fmla="*/ 0 h 261143"/>
                                <a:gd name="connsiteX1" fmla="*/ 333377 w 333377"/>
                                <a:gd name="connsiteY1" fmla="*/ 138111 h 261143"/>
                                <a:gd name="connsiteX2" fmla="*/ 252415 w 333377"/>
                                <a:gd name="connsiteY2" fmla="*/ 261143 h 261143"/>
                                <a:gd name="connsiteX3" fmla="*/ 0 w 333377"/>
                                <a:gd name="connsiteY3" fmla="*/ 139700 h 261143"/>
                                <a:gd name="connsiteX4" fmla="*/ 90488 w 333377"/>
                                <a:gd name="connsiteY4" fmla="*/ 0 h 261143"/>
                                <a:gd name="connsiteX0" fmla="*/ 90488 w 333377"/>
                                <a:gd name="connsiteY0" fmla="*/ 0 h 261143"/>
                                <a:gd name="connsiteX1" fmla="*/ 333377 w 333377"/>
                                <a:gd name="connsiteY1" fmla="*/ 138111 h 261143"/>
                                <a:gd name="connsiteX2" fmla="*/ 252415 w 333377"/>
                                <a:gd name="connsiteY2" fmla="*/ 261143 h 261143"/>
                                <a:gd name="connsiteX3" fmla="*/ 0 w 333377"/>
                                <a:gd name="connsiteY3" fmla="*/ 139700 h 261143"/>
                                <a:gd name="connsiteX4" fmla="*/ 90488 w 333377"/>
                                <a:gd name="connsiteY4" fmla="*/ 0 h 261143"/>
                                <a:gd name="connsiteX0" fmla="*/ 90488 w 333377"/>
                                <a:gd name="connsiteY0" fmla="*/ 0 h 261143"/>
                                <a:gd name="connsiteX1" fmla="*/ 333377 w 333377"/>
                                <a:gd name="connsiteY1" fmla="*/ 138111 h 261143"/>
                                <a:gd name="connsiteX2" fmla="*/ 252415 w 333377"/>
                                <a:gd name="connsiteY2" fmla="*/ 261143 h 261143"/>
                                <a:gd name="connsiteX3" fmla="*/ 0 w 333377"/>
                                <a:gd name="connsiteY3" fmla="*/ 142082 h 261143"/>
                                <a:gd name="connsiteX4" fmla="*/ 90488 w 333377"/>
                                <a:gd name="connsiteY4" fmla="*/ 0 h 261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377" h="261143">
                                  <a:moveTo>
                                    <a:pt x="90488" y="0"/>
                                  </a:moveTo>
                                  <a:cubicBezTo>
                                    <a:pt x="180182" y="38099"/>
                                    <a:pt x="284165" y="100011"/>
                                    <a:pt x="333377" y="138111"/>
                                  </a:cubicBezTo>
                                  <a:cubicBezTo>
                                    <a:pt x="325440" y="214840"/>
                                    <a:pt x="284164" y="246326"/>
                                    <a:pt x="252415" y="261143"/>
                                  </a:cubicBezTo>
                                  <a:cubicBezTo>
                                    <a:pt x="202408" y="250824"/>
                                    <a:pt x="107158" y="197645"/>
                                    <a:pt x="0" y="142082"/>
                                  </a:cubicBezTo>
                                  <a:cubicBezTo>
                                    <a:pt x="63500" y="155047"/>
                                    <a:pt x="98426" y="48949"/>
                                    <a:pt x="90488" y="0"/>
                                  </a:cubicBez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latin typeface="Arial" panose="020B0604020202020204" pitchFamily="34" charset="0"/>
                                <a:cs typeface="Arial" panose="020B0604020202020204" pitchFamily="34" charset="0"/>
                              </a:endParaRPr>
                            </a:p>
                          </p:txBody>
                        </p:sp>
                        <p:sp>
                          <p:nvSpPr>
                            <p:cNvPr id="53" name="Rectangle 17"/>
                            <p:cNvSpPr/>
                            <p:nvPr/>
                          </p:nvSpPr>
                          <p:spPr>
                            <a:xfrm rot="1545906" flipH="1">
                              <a:off x="6759095" y="3253887"/>
                              <a:ext cx="47513" cy="60966"/>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14363"/>
                                <a:gd name="connsiteY0" fmla="*/ 0 h 368300"/>
                                <a:gd name="connsiteX1" fmla="*/ 614363 w 614363"/>
                                <a:gd name="connsiteY1" fmla="*/ 254794 h 368300"/>
                                <a:gd name="connsiteX2" fmla="*/ 571500 w 614363"/>
                                <a:gd name="connsiteY2" fmla="*/ 368300 h 368300"/>
                                <a:gd name="connsiteX3" fmla="*/ 0 w 614363"/>
                                <a:gd name="connsiteY3" fmla="*/ 368300 h 368300"/>
                                <a:gd name="connsiteX4" fmla="*/ 0 w 614363"/>
                                <a:gd name="connsiteY4" fmla="*/ 0 h 368300"/>
                                <a:gd name="connsiteX0" fmla="*/ 0 w 614824"/>
                                <a:gd name="connsiteY0" fmla="*/ 0 h 368300"/>
                                <a:gd name="connsiteX1" fmla="*/ 614363 w 614824"/>
                                <a:gd name="connsiteY1" fmla="*/ 254794 h 368300"/>
                                <a:gd name="connsiteX2" fmla="*/ 571500 w 614824"/>
                                <a:gd name="connsiteY2" fmla="*/ 368300 h 368300"/>
                                <a:gd name="connsiteX3" fmla="*/ 0 w 614824"/>
                                <a:gd name="connsiteY3" fmla="*/ 368300 h 368300"/>
                                <a:gd name="connsiteX4" fmla="*/ 0 w 614824"/>
                                <a:gd name="connsiteY4" fmla="*/ 0 h 368300"/>
                                <a:gd name="connsiteX0" fmla="*/ 0 w 614892"/>
                                <a:gd name="connsiteY0" fmla="*/ 0 h 368300"/>
                                <a:gd name="connsiteX1" fmla="*/ 614363 w 614892"/>
                                <a:gd name="connsiteY1" fmla="*/ 254794 h 368300"/>
                                <a:gd name="connsiteX2" fmla="*/ 576263 w 614892"/>
                                <a:gd name="connsiteY2" fmla="*/ 358775 h 368300"/>
                                <a:gd name="connsiteX3" fmla="*/ 0 w 614892"/>
                                <a:gd name="connsiteY3" fmla="*/ 368300 h 368300"/>
                                <a:gd name="connsiteX4" fmla="*/ 0 w 614892"/>
                                <a:gd name="connsiteY4" fmla="*/ 0 h 368300"/>
                                <a:gd name="connsiteX0" fmla="*/ 0 w 615512"/>
                                <a:gd name="connsiteY0" fmla="*/ 0 h 368300"/>
                                <a:gd name="connsiteX1" fmla="*/ 614363 w 615512"/>
                                <a:gd name="connsiteY1" fmla="*/ 254794 h 368300"/>
                                <a:gd name="connsiteX2" fmla="*/ 576263 w 615512"/>
                                <a:gd name="connsiteY2" fmla="*/ 358775 h 368300"/>
                                <a:gd name="connsiteX3" fmla="*/ 0 w 615512"/>
                                <a:gd name="connsiteY3" fmla="*/ 368300 h 368300"/>
                                <a:gd name="connsiteX4" fmla="*/ 0 w 615512"/>
                                <a:gd name="connsiteY4" fmla="*/ 0 h 368300"/>
                                <a:gd name="connsiteX0" fmla="*/ 0 w 615512"/>
                                <a:gd name="connsiteY0" fmla="*/ 0 h 368300"/>
                                <a:gd name="connsiteX1" fmla="*/ 614363 w 615512"/>
                                <a:gd name="connsiteY1" fmla="*/ 254794 h 368300"/>
                                <a:gd name="connsiteX2" fmla="*/ 576263 w 615512"/>
                                <a:gd name="connsiteY2" fmla="*/ 358775 h 368300"/>
                                <a:gd name="connsiteX3" fmla="*/ 0 w 615512"/>
                                <a:gd name="connsiteY3" fmla="*/ 368300 h 368300"/>
                                <a:gd name="connsiteX4" fmla="*/ 0 w 615512"/>
                                <a:gd name="connsiteY4" fmla="*/ 0 h 368300"/>
                                <a:gd name="connsiteX0" fmla="*/ 0 w 615512"/>
                                <a:gd name="connsiteY0" fmla="*/ 0 h 358775"/>
                                <a:gd name="connsiteX1" fmla="*/ 614363 w 615512"/>
                                <a:gd name="connsiteY1" fmla="*/ 254794 h 358775"/>
                                <a:gd name="connsiteX2" fmla="*/ 576263 w 615512"/>
                                <a:gd name="connsiteY2" fmla="*/ 358775 h 358775"/>
                                <a:gd name="connsiteX3" fmla="*/ 500063 w 615512"/>
                                <a:gd name="connsiteY3" fmla="*/ 358775 h 358775"/>
                                <a:gd name="connsiteX4" fmla="*/ 0 w 615512"/>
                                <a:gd name="connsiteY4" fmla="*/ 0 h 358775"/>
                                <a:gd name="connsiteX0" fmla="*/ 80962 w 115449"/>
                                <a:gd name="connsiteY0" fmla="*/ 0 h 123032"/>
                                <a:gd name="connsiteX1" fmla="*/ 114300 w 115449"/>
                                <a:gd name="connsiteY1" fmla="*/ 19051 h 123032"/>
                                <a:gd name="connsiteX2" fmla="*/ 76200 w 115449"/>
                                <a:gd name="connsiteY2" fmla="*/ 123032 h 123032"/>
                                <a:gd name="connsiteX3" fmla="*/ 0 w 115449"/>
                                <a:gd name="connsiteY3" fmla="*/ 123032 h 123032"/>
                                <a:gd name="connsiteX4" fmla="*/ 80962 w 115449"/>
                                <a:gd name="connsiteY4" fmla="*/ 0 h 123032"/>
                                <a:gd name="connsiteX0" fmla="*/ 78581 w 115449"/>
                                <a:gd name="connsiteY0" fmla="*/ 0 h 120651"/>
                                <a:gd name="connsiteX1" fmla="*/ 114300 w 115449"/>
                                <a:gd name="connsiteY1" fmla="*/ 16670 h 120651"/>
                                <a:gd name="connsiteX2" fmla="*/ 76200 w 115449"/>
                                <a:gd name="connsiteY2" fmla="*/ 120651 h 120651"/>
                                <a:gd name="connsiteX3" fmla="*/ 0 w 115449"/>
                                <a:gd name="connsiteY3" fmla="*/ 120651 h 120651"/>
                                <a:gd name="connsiteX4" fmla="*/ 78581 w 115449"/>
                                <a:gd name="connsiteY4" fmla="*/ 0 h 120651"/>
                                <a:gd name="connsiteX0" fmla="*/ 76200 w 113068"/>
                                <a:gd name="connsiteY0" fmla="*/ 0 h 127795"/>
                                <a:gd name="connsiteX1" fmla="*/ 111919 w 113068"/>
                                <a:gd name="connsiteY1" fmla="*/ 16670 h 127795"/>
                                <a:gd name="connsiteX2" fmla="*/ 73819 w 113068"/>
                                <a:gd name="connsiteY2" fmla="*/ 120651 h 127795"/>
                                <a:gd name="connsiteX3" fmla="*/ 0 w 113068"/>
                                <a:gd name="connsiteY3" fmla="*/ 127795 h 127795"/>
                                <a:gd name="connsiteX4" fmla="*/ 76200 w 113068"/>
                                <a:gd name="connsiteY4" fmla="*/ 0 h 127795"/>
                                <a:gd name="connsiteX0" fmla="*/ 76200 w 113068"/>
                                <a:gd name="connsiteY0" fmla="*/ 0 h 132040"/>
                                <a:gd name="connsiteX1" fmla="*/ 111919 w 113068"/>
                                <a:gd name="connsiteY1" fmla="*/ 16670 h 132040"/>
                                <a:gd name="connsiteX2" fmla="*/ 73819 w 113068"/>
                                <a:gd name="connsiteY2" fmla="*/ 120651 h 132040"/>
                                <a:gd name="connsiteX3" fmla="*/ 0 w 113068"/>
                                <a:gd name="connsiteY3" fmla="*/ 127795 h 132040"/>
                                <a:gd name="connsiteX4" fmla="*/ 76200 w 113068"/>
                                <a:gd name="connsiteY4" fmla="*/ 0 h 132040"/>
                                <a:gd name="connsiteX0" fmla="*/ 76200 w 113068"/>
                                <a:gd name="connsiteY0" fmla="*/ 0 h 135236"/>
                                <a:gd name="connsiteX1" fmla="*/ 111919 w 113068"/>
                                <a:gd name="connsiteY1" fmla="*/ 16670 h 135236"/>
                                <a:gd name="connsiteX2" fmla="*/ 73819 w 113068"/>
                                <a:gd name="connsiteY2" fmla="*/ 120651 h 135236"/>
                                <a:gd name="connsiteX3" fmla="*/ 0 w 113068"/>
                                <a:gd name="connsiteY3" fmla="*/ 127795 h 135236"/>
                                <a:gd name="connsiteX4" fmla="*/ 76200 w 113068"/>
                                <a:gd name="connsiteY4" fmla="*/ 0 h 135236"/>
                                <a:gd name="connsiteX0" fmla="*/ 76200 w 113068"/>
                                <a:gd name="connsiteY0" fmla="*/ 0 h 135236"/>
                                <a:gd name="connsiteX1" fmla="*/ 111919 w 113068"/>
                                <a:gd name="connsiteY1" fmla="*/ 16670 h 135236"/>
                                <a:gd name="connsiteX2" fmla="*/ 73819 w 113068"/>
                                <a:gd name="connsiteY2" fmla="*/ 120651 h 135236"/>
                                <a:gd name="connsiteX3" fmla="*/ 0 w 113068"/>
                                <a:gd name="connsiteY3" fmla="*/ 127795 h 135236"/>
                                <a:gd name="connsiteX4" fmla="*/ 76200 w 113068"/>
                                <a:gd name="connsiteY4" fmla="*/ 0 h 135236"/>
                                <a:gd name="connsiteX0" fmla="*/ 76200 w 113068"/>
                                <a:gd name="connsiteY0" fmla="*/ 0 h 135236"/>
                                <a:gd name="connsiteX1" fmla="*/ 111919 w 113068"/>
                                <a:gd name="connsiteY1" fmla="*/ 16670 h 135236"/>
                                <a:gd name="connsiteX2" fmla="*/ 73819 w 113068"/>
                                <a:gd name="connsiteY2" fmla="*/ 120651 h 135236"/>
                                <a:gd name="connsiteX3" fmla="*/ 0 w 113068"/>
                                <a:gd name="connsiteY3" fmla="*/ 127795 h 135236"/>
                                <a:gd name="connsiteX4" fmla="*/ 76200 w 113068"/>
                                <a:gd name="connsiteY4" fmla="*/ 0 h 135236"/>
                                <a:gd name="connsiteX0" fmla="*/ 76200 w 113068"/>
                                <a:gd name="connsiteY0" fmla="*/ 0 h 135236"/>
                                <a:gd name="connsiteX1" fmla="*/ 111919 w 113068"/>
                                <a:gd name="connsiteY1" fmla="*/ 16670 h 135236"/>
                                <a:gd name="connsiteX2" fmla="*/ 73819 w 113068"/>
                                <a:gd name="connsiteY2" fmla="*/ 120651 h 135236"/>
                                <a:gd name="connsiteX3" fmla="*/ 0 w 113068"/>
                                <a:gd name="connsiteY3" fmla="*/ 127795 h 135236"/>
                                <a:gd name="connsiteX4" fmla="*/ 76200 w 113068"/>
                                <a:gd name="connsiteY4" fmla="*/ 0 h 135236"/>
                                <a:gd name="connsiteX0" fmla="*/ 76200 w 113068"/>
                                <a:gd name="connsiteY0" fmla="*/ 0 h 137617"/>
                                <a:gd name="connsiteX1" fmla="*/ 111919 w 113068"/>
                                <a:gd name="connsiteY1" fmla="*/ 19051 h 137617"/>
                                <a:gd name="connsiteX2" fmla="*/ 73819 w 113068"/>
                                <a:gd name="connsiteY2" fmla="*/ 123032 h 137617"/>
                                <a:gd name="connsiteX3" fmla="*/ 0 w 113068"/>
                                <a:gd name="connsiteY3" fmla="*/ 130176 h 137617"/>
                                <a:gd name="connsiteX4" fmla="*/ 76200 w 113068"/>
                                <a:gd name="connsiteY4" fmla="*/ 0 h 137617"/>
                                <a:gd name="connsiteX0" fmla="*/ 76200 w 113068"/>
                                <a:gd name="connsiteY0" fmla="*/ 0 h 137617"/>
                                <a:gd name="connsiteX1" fmla="*/ 111919 w 113068"/>
                                <a:gd name="connsiteY1" fmla="*/ 19051 h 137617"/>
                                <a:gd name="connsiteX2" fmla="*/ 73819 w 113068"/>
                                <a:gd name="connsiteY2" fmla="*/ 123032 h 137617"/>
                                <a:gd name="connsiteX3" fmla="*/ 0 w 113068"/>
                                <a:gd name="connsiteY3" fmla="*/ 130176 h 137617"/>
                                <a:gd name="connsiteX4" fmla="*/ 76200 w 113068"/>
                                <a:gd name="connsiteY4" fmla="*/ 0 h 137617"/>
                                <a:gd name="connsiteX0" fmla="*/ 76200 w 113068"/>
                                <a:gd name="connsiteY0" fmla="*/ 0 h 137617"/>
                                <a:gd name="connsiteX1" fmla="*/ 111919 w 113068"/>
                                <a:gd name="connsiteY1" fmla="*/ 19051 h 137617"/>
                                <a:gd name="connsiteX2" fmla="*/ 73819 w 113068"/>
                                <a:gd name="connsiteY2" fmla="*/ 123032 h 137617"/>
                                <a:gd name="connsiteX3" fmla="*/ 0 w 113068"/>
                                <a:gd name="connsiteY3" fmla="*/ 130176 h 137617"/>
                                <a:gd name="connsiteX4" fmla="*/ 76200 w 113068"/>
                                <a:gd name="connsiteY4" fmla="*/ 0 h 137617"/>
                                <a:gd name="connsiteX0" fmla="*/ 76200 w 113068"/>
                                <a:gd name="connsiteY0" fmla="*/ 0 h 137617"/>
                                <a:gd name="connsiteX1" fmla="*/ 111919 w 113068"/>
                                <a:gd name="connsiteY1" fmla="*/ 19051 h 137617"/>
                                <a:gd name="connsiteX2" fmla="*/ 73819 w 113068"/>
                                <a:gd name="connsiteY2" fmla="*/ 123032 h 137617"/>
                                <a:gd name="connsiteX3" fmla="*/ 0 w 113068"/>
                                <a:gd name="connsiteY3" fmla="*/ 130176 h 137617"/>
                                <a:gd name="connsiteX4" fmla="*/ 76200 w 113068"/>
                                <a:gd name="connsiteY4" fmla="*/ 0 h 137617"/>
                                <a:gd name="connsiteX0" fmla="*/ 76200 w 113068"/>
                                <a:gd name="connsiteY0" fmla="*/ 0 h 139998"/>
                                <a:gd name="connsiteX1" fmla="*/ 111919 w 113068"/>
                                <a:gd name="connsiteY1" fmla="*/ 21432 h 139998"/>
                                <a:gd name="connsiteX2" fmla="*/ 73819 w 113068"/>
                                <a:gd name="connsiteY2" fmla="*/ 125413 h 139998"/>
                                <a:gd name="connsiteX3" fmla="*/ 0 w 113068"/>
                                <a:gd name="connsiteY3" fmla="*/ 132557 h 139998"/>
                                <a:gd name="connsiteX4" fmla="*/ 76200 w 113068"/>
                                <a:gd name="connsiteY4" fmla="*/ 0 h 139998"/>
                                <a:gd name="connsiteX0" fmla="*/ 76200 w 113068"/>
                                <a:gd name="connsiteY0" fmla="*/ 0 h 139998"/>
                                <a:gd name="connsiteX1" fmla="*/ 111919 w 113068"/>
                                <a:gd name="connsiteY1" fmla="*/ 21432 h 139998"/>
                                <a:gd name="connsiteX2" fmla="*/ 73819 w 113068"/>
                                <a:gd name="connsiteY2" fmla="*/ 125413 h 139998"/>
                                <a:gd name="connsiteX3" fmla="*/ 0 w 113068"/>
                                <a:gd name="connsiteY3" fmla="*/ 132557 h 139998"/>
                                <a:gd name="connsiteX4" fmla="*/ 76200 w 113068"/>
                                <a:gd name="connsiteY4" fmla="*/ 0 h 139998"/>
                                <a:gd name="connsiteX0" fmla="*/ 76200 w 113912"/>
                                <a:gd name="connsiteY0" fmla="*/ 0 h 139998"/>
                                <a:gd name="connsiteX1" fmla="*/ 111919 w 113912"/>
                                <a:gd name="connsiteY1" fmla="*/ 21432 h 139998"/>
                                <a:gd name="connsiteX2" fmla="*/ 73819 w 113912"/>
                                <a:gd name="connsiteY2" fmla="*/ 125413 h 139998"/>
                                <a:gd name="connsiteX3" fmla="*/ 0 w 113912"/>
                                <a:gd name="connsiteY3" fmla="*/ 132557 h 139998"/>
                                <a:gd name="connsiteX4" fmla="*/ 76200 w 113912"/>
                                <a:gd name="connsiteY4" fmla="*/ 0 h 139998"/>
                                <a:gd name="connsiteX0" fmla="*/ 76200 w 113912"/>
                                <a:gd name="connsiteY0" fmla="*/ 0 h 139998"/>
                                <a:gd name="connsiteX1" fmla="*/ 111919 w 113912"/>
                                <a:gd name="connsiteY1" fmla="*/ 21432 h 139998"/>
                                <a:gd name="connsiteX2" fmla="*/ 73819 w 113912"/>
                                <a:gd name="connsiteY2" fmla="*/ 125413 h 139998"/>
                                <a:gd name="connsiteX3" fmla="*/ 0 w 113912"/>
                                <a:gd name="connsiteY3" fmla="*/ 132557 h 139998"/>
                                <a:gd name="connsiteX4" fmla="*/ 76200 w 113912"/>
                                <a:gd name="connsiteY4" fmla="*/ 0 h 139998"/>
                                <a:gd name="connsiteX0" fmla="*/ 76200 w 113912"/>
                                <a:gd name="connsiteY0" fmla="*/ 0 h 139998"/>
                                <a:gd name="connsiteX1" fmla="*/ 111919 w 113912"/>
                                <a:gd name="connsiteY1" fmla="*/ 21432 h 139998"/>
                                <a:gd name="connsiteX2" fmla="*/ 73819 w 113912"/>
                                <a:gd name="connsiteY2" fmla="*/ 125413 h 139998"/>
                                <a:gd name="connsiteX3" fmla="*/ 0 w 113912"/>
                                <a:gd name="connsiteY3" fmla="*/ 132557 h 139998"/>
                                <a:gd name="connsiteX4" fmla="*/ 76200 w 113912"/>
                                <a:gd name="connsiteY4" fmla="*/ 0 h 139998"/>
                                <a:gd name="connsiteX0" fmla="*/ 76200 w 113912"/>
                                <a:gd name="connsiteY0" fmla="*/ 0 h 139998"/>
                                <a:gd name="connsiteX1" fmla="*/ 111919 w 113912"/>
                                <a:gd name="connsiteY1" fmla="*/ 21432 h 139998"/>
                                <a:gd name="connsiteX2" fmla="*/ 73819 w 113912"/>
                                <a:gd name="connsiteY2" fmla="*/ 125413 h 139998"/>
                                <a:gd name="connsiteX3" fmla="*/ 0 w 113912"/>
                                <a:gd name="connsiteY3" fmla="*/ 132557 h 139998"/>
                                <a:gd name="connsiteX4" fmla="*/ 76200 w 113912"/>
                                <a:gd name="connsiteY4" fmla="*/ 0 h 139998"/>
                                <a:gd name="connsiteX0" fmla="*/ 76200 w 113912"/>
                                <a:gd name="connsiteY0" fmla="*/ 0 h 139998"/>
                                <a:gd name="connsiteX1" fmla="*/ 111919 w 113912"/>
                                <a:gd name="connsiteY1" fmla="*/ 21432 h 139998"/>
                                <a:gd name="connsiteX2" fmla="*/ 73819 w 113912"/>
                                <a:gd name="connsiteY2" fmla="*/ 125413 h 139998"/>
                                <a:gd name="connsiteX3" fmla="*/ 0 w 113912"/>
                                <a:gd name="connsiteY3" fmla="*/ 132557 h 139998"/>
                                <a:gd name="connsiteX4" fmla="*/ 76200 w 113912"/>
                                <a:gd name="connsiteY4" fmla="*/ 0 h 139998"/>
                                <a:gd name="connsiteX0" fmla="*/ 76200 w 113912"/>
                                <a:gd name="connsiteY0" fmla="*/ 0 h 139998"/>
                                <a:gd name="connsiteX1" fmla="*/ 111919 w 113912"/>
                                <a:gd name="connsiteY1" fmla="*/ 21432 h 139998"/>
                                <a:gd name="connsiteX2" fmla="*/ 73819 w 113912"/>
                                <a:gd name="connsiteY2" fmla="*/ 125413 h 139998"/>
                                <a:gd name="connsiteX3" fmla="*/ 0 w 113912"/>
                                <a:gd name="connsiteY3" fmla="*/ 132557 h 139998"/>
                                <a:gd name="connsiteX4" fmla="*/ 76200 w 113912"/>
                                <a:gd name="connsiteY4" fmla="*/ 0 h 139998"/>
                                <a:gd name="connsiteX0" fmla="*/ 76200 w 113949"/>
                                <a:gd name="connsiteY0" fmla="*/ 0 h 140582"/>
                                <a:gd name="connsiteX1" fmla="*/ 111919 w 113949"/>
                                <a:gd name="connsiteY1" fmla="*/ 21432 h 140582"/>
                                <a:gd name="connsiteX2" fmla="*/ 73819 w 113949"/>
                                <a:gd name="connsiteY2" fmla="*/ 125413 h 140582"/>
                                <a:gd name="connsiteX3" fmla="*/ 0 w 113949"/>
                                <a:gd name="connsiteY3" fmla="*/ 132557 h 140582"/>
                                <a:gd name="connsiteX4" fmla="*/ 76200 w 113949"/>
                                <a:gd name="connsiteY4" fmla="*/ 0 h 140582"/>
                                <a:gd name="connsiteX0" fmla="*/ 76200 w 113949"/>
                                <a:gd name="connsiteY0" fmla="*/ 0 h 141362"/>
                                <a:gd name="connsiteX1" fmla="*/ 111919 w 113949"/>
                                <a:gd name="connsiteY1" fmla="*/ 21432 h 141362"/>
                                <a:gd name="connsiteX2" fmla="*/ 73819 w 113949"/>
                                <a:gd name="connsiteY2" fmla="*/ 125413 h 141362"/>
                                <a:gd name="connsiteX3" fmla="*/ 0 w 113949"/>
                                <a:gd name="connsiteY3" fmla="*/ 132557 h 141362"/>
                                <a:gd name="connsiteX4" fmla="*/ 76200 w 113949"/>
                                <a:gd name="connsiteY4" fmla="*/ 0 h 141362"/>
                                <a:gd name="connsiteX0" fmla="*/ 76200 w 113949"/>
                                <a:gd name="connsiteY0" fmla="*/ 0 h 143745"/>
                                <a:gd name="connsiteX1" fmla="*/ 111919 w 113949"/>
                                <a:gd name="connsiteY1" fmla="*/ 21432 h 143745"/>
                                <a:gd name="connsiteX2" fmla="*/ 73819 w 113949"/>
                                <a:gd name="connsiteY2" fmla="*/ 125413 h 143745"/>
                                <a:gd name="connsiteX3" fmla="*/ 0 w 113949"/>
                                <a:gd name="connsiteY3" fmla="*/ 132557 h 143745"/>
                                <a:gd name="connsiteX4" fmla="*/ 76200 w 113949"/>
                                <a:gd name="connsiteY4" fmla="*/ 0 h 143745"/>
                                <a:gd name="connsiteX0" fmla="*/ 76200 w 112839"/>
                                <a:gd name="connsiteY0" fmla="*/ 0 h 153673"/>
                                <a:gd name="connsiteX1" fmla="*/ 111919 w 112839"/>
                                <a:gd name="connsiteY1" fmla="*/ 21432 h 153673"/>
                                <a:gd name="connsiteX2" fmla="*/ 49586 w 112839"/>
                                <a:gd name="connsiteY2" fmla="*/ 144053 h 153673"/>
                                <a:gd name="connsiteX3" fmla="*/ 0 w 112839"/>
                                <a:gd name="connsiteY3" fmla="*/ 132557 h 153673"/>
                                <a:gd name="connsiteX4" fmla="*/ 76200 w 112839"/>
                                <a:gd name="connsiteY4" fmla="*/ 0 h 153673"/>
                                <a:gd name="connsiteX0" fmla="*/ 76200 w 112839"/>
                                <a:gd name="connsiteY0" fmla="*/ 0 h 144842"/>
                                <a:gd name="connsiteX1" fmla="*/ 111919 w 112839"/>
                                <a:gd name="connsiteY1" fmla="*/ 21432 h 144842"/>
                                <a:gd name="connsiteX2" fmla="*/ 49586 w 112839"/>
                                <a:gd name="connsiteY2" fmla="*/ 144053 h 144842"/>
                                <a:gd name="connsiteX3" fmla="*/ 0 w 112839"/>
                                <a:gd name="connsiteY3" fmla="*/ 132557 h 144842"/>
                                <a:gd name="connsiteX4" fmla="*/ 76200 w 112839"/>
                                <a:gd name="connsiteY4" fmla="*/ 0 h 144842"/>
                                <a:gd name="connsiteX0" fmla="*/ 76200 w 112765"/>
                                <a:gd name="connsiteY0" fmla="*/ 0 h 149645"/>
                                <a:gd name="connsiteX1" fmla="*/ 111919 w 112765"/>
                                <a:gd name="connsiteY1" fmla="*/ 21432 h 149645"/>
                                <a:gd name="connsiteX2" fmla="*/ 45858 w 112765"/>
                                <a:gd name="connsiteY2" fmla="*/ 149645 h 149645"/>
                                <a:gd name="connsiteX3" fmla="*/ 0 w 112765"/>
                                <a:gd name="connsiteY3" fmla="*/ 132557 h 149645"/>
                                <a:gd name="connsiteX4" fmla="*/ 76200 w 112765"/>
                                <a:gd name="connsiteY4" fmla="*/ 0 h 149645"/>
                                <a:gd name="connsiteX0" fmla="*/ 76200 w 112765"/>
                                <a:gd name="connsiteY0" fmla="*/ 0 h 149645"/>
                                <a:gd name="connsiteX1" fmla="*/ 111919 w 112765"/>
                                <a:gd name="connsiteY1" fmla="*/ 21432 h 149645"/>
                                <a:gd name="connsiteX2" fmla="*/ 45858 w 112765"/>
                                <a:gd name="connsiteY2" fmla="*/ 149645 h 149645"/>
                                <a:gd name="connsiteX3" fmla="*/ 0 w 112765"/>
                                <a:gd name="connsiteY3" fmla="*/ 132557 h 149645"/>
                                <a:gd name="connsiteX4" fmla="*/ 76200 w 112765"/>
                                <a:gd name="connsiteY4" fmla="*/ 0 h 149645"/>
                                <a:gd name="connsiteX0" fmla="*/ 76200 w 112765"/>
                                <a:gd name="connsiteY0" fmla="*/ 0 h 149645"/>
                                <a:gd name="connsiteX1" fmla="*/ 111919 w 112765"/>
                                <a:gd name="connsiteY1" fmla="*/ 21432 h 149645"/>
                                <a:gd name="connsiteX2" fmla="*/ 45858 w 112765"/>
                                <a:gd name="connsiteY2" fmla="*/ 149645 h 149645"/>
                                <a:gd name="connsiteX3" fmla="*/ 0 w 112765"/>
                                <a:gd name="connsiteY3" fmla="*/ 132557 h 149645"/>
                                <a:gd name="connsiteX4" fmla="*/ 76200 w 112765"/>
                                <a:gd name="connsiteY4" fmla="*/ 0 h 149645"/>
                                <a:gd name="connsiteX0" fmla="*/ 76200 w 112765"/>
                                <a:gd name="connsiteY0" fmla="*/ 0 h 149645"/>
                                <a:gd name="connsiteX1" fmla="*/ 111919 w 112765"/>
                                <a:gd name="connsiteY1" fmla="*/ 21432 h 149645"/>
                                <a:gd name="connsiteX2" fmla="*/ 45858 w 112765"/>
                                <a:gd name="connsiteY2" fmla="*/ 149645 h 149645"/>
                                <a:gd name="connsiteX3" fmla="*/ 0 w 112765"/>
                                <a:gd name="connsiteY3" fmla="*/ 132557 h 149645"/>
                                <a:gd name="connsiteX4" fmla="*/ 76200 w 112765"/>
                                <a:gd name="connsiteY4" fmla="*/ 0 h 149645"/>
                                <a:gd name="connsiteX0" fmla="*/ 76200 w 112837"/>
                                <a:gd name="connsiteY0" fmla="*/ 0 h 149645"/>
                                <a:gd name="connsiteX1" fmla="*/ 111919 w 112837"/>
                                <a:gd name="connsiteY1" fmla="*/ 21432 h 149645"/>
                                <a:gd name="connsiteX2" fmla="*/ 45858 w 112837"/>
                                <a:gd name="connsiteY2" fmla="*/ 149645 h 149645"/>
                                <a:gd name="connsiteX3" fmla="*/ 0 w 112837"/>
                                <a:gd name="connsiteY3" fmla="*/ 132557 h 149645"/>
                                <a:gd name="connsiteX4" fmla="*/ 76200 w 112837"/>
                                <a:gd name="connsiteY4" fmla="*/ 0 h 149645"/>
                                <a:gd name="connsiteX0" fmla="*/ 76200 w 114829"/>
                                <a:gd name="connsiteY0" fmla="*/ 0 h 149645"/>
                                <a:gd name="connsiteX1" fmla="*/ 111919 w 114829"/>
                                <a:gd name="connsiteY1" fmla="*/ 21432 h 149645"/>
                                <a:gd name="connsiteX2" fmla="*/ 45858 w 114829"/>
                                <a:gd name="connsiteY2" fmla="*/ 149645 h 149645"/>
                                <a:gd name="connsiteX3" fmla="*/ 0 w 114829"/>
                                <a:gd name="connsiteY3" fmla="*/ 132557 h 149645"/>
                                <a:gd name="connsiteX4" fmla="*/ 76200 w 114829"/>
                                <a:gd name="connsiteY4" fmla="*/ 0 h 149645"/>
                                <a:gd name="connsiteX0" fmla="*/ 76200 w 114829"/>
                                <a:gd name="connsiteY0" fmla="*/ 0 h 149645"/>
                                <a:gd name="connsiteX1" fmla="*/ 111919 w 114829"/>
                                <a:gd name="connsiteY1" fmla="*/ 21432 h 149645"/>
                                <a:gd name="connsiteX2" fmla="*/ 45858 w 114829"/>
                                <a:gd name="connsiteY2" fmla="*/ 149645 h 149645"/>
                                <a:gd name="connsiteX3" fmla="*/ 0 w 114829"/>
                                <a:gd name="connsiteY3" fmla="*/ 132557 h 149645"/>
                                <a:gd name="connsiteX4" fmla="*/ 76200 w 114829"/>
                                <a:gd name="connsiteY4" fmla="*/ 0 h 149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829" h="149645">
                                  <a:moveTo>
                                    <a:pt x="76200" y="0"/>
                                  </a:moveTo>
                                  <a:cubicBezTo>
                                    <a:pt x="92868" y="7144"/>
                                    <a:pt x="97632" y="11907"/>
                                    <a:pt x="111919" y="21432"/>
                                  </a:cubicBezTo>
                                  <a:cubicBezTo>
                                    <a:pt x="126518" y="57403"/>
                                    <a:pt x="83355" y="145360"/>
                                    <a:pt x="45858" y="149645"/>
                                  </a:cubicBezTo>
                                  <a:cubicBezTo>
                                    <a:pt x="22286" y="140217"/>
                                    <a:pt x="28229" y="144464"/>
                                    <a:pt x="0" y="132557"/>
                                  </a:cubicBezTo>
                                  <a:cubicBezTo>
                                    <a:pt x="58737" y="99483"/>
                                    <a:pt x="78545" y="55021"/>
                                    <a:pt x="76200" y="0"/>
                                  </a:cubicBez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latin typeface="Arial" panose="020B0604020202020204" pitchFamily="34" charset="0"/>
                                <a:cs typeface="Arial" panose="020B0604020202020204" pitchFamily="34" charset="0"/>
                              </a:endParaRPr>
                            </a:p>
                          </p:txBody>
                        </p:sp>
                      </p:grpSp>
                    </p:grpSp>
                    <p:grpSp>
                      <p:nvGrpSpPr>
                        <p:cNvPr id="43" name="Group 42"/>
                        <p:cNvGrpSpPr/>
                        <p:nvPr/>
                      </p:nvGrpSpPr>
                      <p:grpSpPr>
                        <a:xfrm>
                          <a:off x="7044682" y="3223403"/>
                          <a:ext cx="253242" cy="114251"/>
                          <a:chOff x="7044682" y="3223403"/>
                          <a:chExt cx="253242" cy="114251"/>
                        </a:xfrm>
                      </p:grpSpPr>
                      <p:grpSp>
                        <p:nvGrpSpPr>
                          <p:cNvPr id="44" name="Group 43"/>
                          <p:cNvGrpSpPr/>
                          <p:nvPr/>
                        </p:nvGrpSpPr>
                        <p:grpSpPr>
                          <a:xfrm>
                            <a:off x="7044682" y="3237994"/>
                            <a:ext cx="98437" cy="83222"/>
                            <a:chOff x="7044682" y="3237994"/>
                            <a:chExt cx="98437" cy="83222"/>
                          </a:xfrm>
                        </p:grpSpPr>
                        <p:sp>
                          <p:nvSpPr>
                            <p:cNvPr id="48" name="Rectangle 16"/>
                            <p:cNvSpPr/>
                            <p:nvPr/>
                          </p:nvSpPr>
                          <p:spPr>
                            <a:xfrm rot="1545906" flipH="1">
                              <a:off x="7091859" y="3243310"/>
                              <a:ext cx="51260" cy="71677"/>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64368"/>
                                <a:gd name="connsiteY0" fmla="*/ 0 h 368300"/>
                                <a:gd name="connsiteX1" fmla="*/ 664368 w 664368"/>
                                <a:gd name="connsiteY1" fmla="*/ 235744 h 368300"/>
                                <a:gd name="connsiteX2" fmla="*/ 571500 w 664368"/>
                                <a:gd name="connsiteY2" fmla="*/ 368300 h 368300"/>
                                <a:gd name="connsiteX3" fmla="*/ 0 w 664368"/>
                                <a:gd name="connsiteY3" fmla="*/ 368300 h 368300"/>
                                <a:gd name="connsiteX4" fmla="*/ 0 w 664368"/>
                                <a:gd name="connsiteY4" fmla="*/ 0 h 368300"/>
                                <a:gd name="connsiteX0" fmla="*/ 0 w 671347"/>
                                <a:gd name="connsiteY0" fmla="*/ 0 h 368300"/>
                                <a:gd name="connsiteX1" fmla="*/ 664368 w 671347"/>
                                <a:gd name="connsiteY1" fmla="*/ 235744 h 368300"/>
                                <a:gd name="connsiteX2" fmla="*/ 571500 w 671347"/>
                                <a:gd name="connsiteY2" fmla="*/ 368300 h 368300"/>
                                <a:gd name="connsiteX3" fmla="*/ 0 w 671347"/>
                                <a:gd name="connsiteY3" fmla="*/ 368300 h 368300"/>
                                <a:gd name="connsiteX4" fmla="*/ 0 w 671347"/>
                                <a:gd name="connsiteY4" fmla="*/ 0 h 368300"/>
                                <a:gd name="connsiteX0" fmla="*/ 0 w 664610"/>
                                <a:gd name="connsiteY0" fmla="*/ 0 h 368300"/>
                                <a:gd name="connsiteX1" fmla="*/ 664368 w 664610"/>
                                <a:gd name="connsiteY1" fmla="*/ 235744 h 368300"/>
                                <a:gd name="connsiteX2" fmla="*/ 571500 w 664610"/>
                                <a:gd name="connsiteY2" fmla="*/ 368300 h 368300"/>
                                <a:gd name="connsiteX3" fmla="*/ 0 w 664610"/>
                                <a:gd name="connsiteY3" fmla="*/ 368300 h 368300"/>
                                <a:gd name="connsiteX4" fmla="*/ 0 w 664610"/>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490538 w 664748"/>
                                <a:gd name="connsiteY0" fmla="*/ 0 h 215900"/>
                                <a:gd name="connsiteX1" fmla="*/ 664368 w 664748"/>
                                <a:gd name="connsiteY1" fmla="*/ 83344 h 215900"/>
                                <a:gd name="connsiteX2" fmla="*/ 571500 w 664748"/>
                                <a:gd name="connsiteY2" fmla="*/ 215900 h 215900"/>
                                <a:gd name="connsiteX3" fmla="*/ 0 w 664748"/>
                                <a:gd name="connsiteY3" fmla="*/ 215900 h 215900"/>
                                <a:gd name="connsiteX4" fmla="*/ 490538 w 664748"/>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5251 w 271842"/>
                                <a:gd name="connsiteY0" fmla="*/ 0 h 225425"/>
                                <a:gd name="connsiteX1" fmla="*/ 271462 w 271842"/>
                                <a:gd name="connsiteY1" fmla="*/ 92869 h 225425"/>
                                <a:gd name="connsiteX2" fmla="*/ 178594 w 271842"/>
                                <a:gd name="connsiteY2" fmla="*/ 225425 h 225425"/>
                                <a:gd name="connsiteX3" fmla="*/ 0 w 271842"/>
                                <a:gd name="connsiteY3" fmla="*/ 139700 h 225425"/>
                                <a:gd name="connsiteX4" fmla="*/ 95251 w 271842"/>
                                <a:gd name="connsiteY4" fmla="*/ 0 h 225425"/>
                                <a:gd name="connsiteX0" fmla="*/ 92870 w 271842"/>
                                <a:gd name="connsiteY0" fmla="*/ 0 h 220662"/>
                                <a:gd name="connsiteX1" fmla="*/ 271462 w 271842"/>
                                <a:gd name="connsiteY1" fmla="*/ 88106 h 220662"/>
                                <a:gd name="connsiteX2" fmla="*/ 178594 w 271842"/>
                                <a:gd name="connsiteY2" fmla="*/ 220662 h 220662"/>
                                <a:gd name="connsiteX3" fmla="*/ 0 w 271842"/>
                                <a:gd name="connsiteY3" fmla="*/ 134937 h 220662"/>
                                <a:gd name="connsiteX4" fmla="*/ 92870 w 271842"/>
                                <a:gd name="connsiteY4" fmla="*/ 0 h 220662"/>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85726 w 271842"/>
                                <a:gd name="connsiteY0" fmla="*/ 0 h 230186"/>
                                <a:gd name="connsiteX1" fmla="*/ 271462 w 271842"/>
                                <a:gd name="connsiteY1" fmla="*/ 97630 h 230186"/>
                                <a:gd name="connsiteX2" fmla="*/ 178594 w 271842"/>
                                <a:gd name="connsiteY2" fmla="*/ 230186 h 230186"/>
                                <a:gd name="connsiteX3" fmla="*/ 0 w 271842"/>
                                <a:gd name="connsiteY3" fmla="*/ 144461 h 230186"/>
                                <a:gd name="connsiteX4" fmla="*/ 85726 w 271842"/>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2567"/>
                                <a:gd name="connsiteX1" fmla="*/ 285750 w 286111"/>
                                <a:gd name="connsiteY1" fmla="*/ 97630 h 232567"/>
                                <a:gd name="connsiteX2" fmla="*/ 190501 w 286111"/>
                                <a:gd name="connsiteY2" fmla="*/ 232567 h 232567"/>
                                <a:gd name="connsiteX3" fmla="*/ 0 w 286111"/>
                                <a:gd name="connsiteY3" fmla="*/ 153986 h 232567"/>
                                <a:gd name="connsiteX4" fmla="*/ 97633 w 286111"/>
                                <a:gd name="connsiteY4" fmla="*/ 0 h 232567"/>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200027 w 286111"/>
                                <a:gd name="connsiteY0" fmla="*/ 0 h 182561"/>
                                <a:gd name="connsiteX1" fmla="*/ 285750 w 286111"/>
                                <a:gd name="connsiteY1" fmla="*/ 47624 h 182561"/>
                                <a:gd name="connsiteX2" fmla="*/ 190501 w 286111"/>
                                <a:gd name="connsiteY2" fmla="*/ 182561 h 182561"/>
                                <a:gd name="connsiteX3" fmla="*/ 0 w 286111"/>
                                <a:gd name="connsiteY3" fmla="*/ 103980 h 182561"/>
                                <a:gd name="connsiteX4" fmla="*/ 200027 w 286111"/>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2080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66678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66678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6204 w 167050"/>
                                <a:gd name="connsiteY0" fmla="*/ 0 h 182561"/>
                                <a:gd name="connsiteX1" fmla="*/ 166689 w 167050"/>
                                <a:gd name="connsiteY1" fmla="*/ 47624 h 182561"/>
                                <a:gd name="connsiteX2" fmla="*/ 71440 w 167050"/>
                                <a:gd name="connsiteY2" fmla="*/ 182561 h 182561"/>
                                <a:gd name="connsiteX3" fmla="*/ 0 w 167050"/>
                                <a:gd name="connsiteY3" fmla="*/ 144462 h 182561"/>
                                <a:gd name="connsiteX4" fmla="*/ 76204 w 167050"/>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900"/>
                                <a:gd name="connsiteY0" fmla="*/ 0 h 189705"/>
                                <a:gd name="connsiteX1" fmla="*/ 164308 w 164900"/>
                                <a:gd name="connsiteY1" fmla="*/ 47624 h 189705"/>
                                <a:gd name="connsiteX2" fmla="*/ 88109 w 164900"/>
                                <a:gd name="connsiteY2" fmla="*/ 189705 h 189705"/>
                                <a:gd name="connsiteX3" fmla="*/ 0 w 164900"/>
                                <a:gd name="connsiteY3" fmla="*/ 139699 h 189705"/>
                                <a:gd name="connsiteX4" fmla="*/ 73823 w 164900"/>
                                <a:gd name="connsiteY4" fmla="*/ 0 h 189705"/>
                                <a:gd name="connsiteX0" fmla="*/ 73823 w 164711"/>
                                <a:gd name="connsiteY0" fmla="*/ 0 h 189705"/>
                                <a:gd name="connsiteX1" fmla="*/ 164308 w 164711"/>
                                <a:gd name="connsiteY1" fmla="*/ 47624 h 189705"/>
                                <a:gd name="connsiteX2" fmla="*/ 88109 w 164711"/>
                                <a:gd name="connsiteY2" fmla="*/ 189705 h 189705"/>
                                <a:gd name="connsiteX3" fmla="*/ 0 w 164711"/>
                                <a:gd name="connsiteY3" fmla="*/ 139699 h 189705"/>
                                <a:gd name="connsiteX4" fmla="*/ 73823 w 164711"/>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54773 w 164599"/>
                                <a:gd name="connsiteY0" fmla="*/ 0 h 201611"/>
                                <a:gd name="connsiteX1" fmla="*/ 164308 w 164599"/>
                                <a:gd name="connsiteY1" fmla="*/ 59530 h 201611"/>
                                <a:gd name="connsiteX2" fmla="*/ 88109 w 164599"/>
                                <a:gd name="connsiteY2" fmla="*/ 201611 h 201611"/>
                                <a:gd name="connsiteX3" fmla="*/ 0 w 164599"/>
                                <a:gd name="connsiteY3" fmla="*/ 151605 h 201611"/>
                                <a:gd name="connsiteX4" fmla="*/ 54773 w 164599"/>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380"/>
                                <a:gd name="connsiteY0" fmla="*/ 0 h 201611"/>
                                <a:gd name="connsiteX1" fmla="*/ 180977 w 181380"/>
                                <a:gd name="connsiteY1" fmla="*/ 59530 h 201611"/>
                                <a:gd name="connsiteX2" fmla="*/ 104778 w 181380"/>
                                <a:gd name="connsiteY2" fmla="*/ 201611 h 201611"/>
                                <a:gd name="connsiteX3" fmla="*/ 0 w 181380"/>
                                <a:gd name="connsiteY3" fmla="*/ 151605 h 201611"/>
                                <a:gd name="connsiteX4" fmla="*/ 71442 w 181380"/>
                                <a:gd name="connsiteY4" fmla="*/ 0 h 201611"/>
                                <a:gd name="connsiteX0" fmla="*/ 71442 w 180977"/>
                                <a:gd name="connsiteY0" fmla="*/ 0 h 201611"/>
                                <a:gd name="connsiteX1" fmla="*/ 180977 w 180977"/>
                                <a:gd name="connsiteY1" fmla="*/ 59530 h 201611"/>
                                <a:gd name="connsiteX2" fmla="*/ 104778 w 180977"/>
                                <a:gd name="connsiteY2" fmla="*/ 201611 h 201611"/>
                                <a:gd name="connsiteX3" fmla="*/ 0 w 180977"/>
                                <a:gd name="connsiteY3" fmla="*/ 151605 h 201611"/>
                                <a:gd name="connsiteX4" fmla="*/ 71442 w 180977"/>
                                <a:gd name="connsiteY4" fmla="*/ 0 h 201611"/>
                                <a:gd name="connsiteX0" fmla="*/ 73823 w 180977"/>
                                <a:gd name="connsiteY0" fmla="*/ 0 h 199230"/>
                                <a:gd name="connsiteX1" fmla="*/ 180977 w 180977"/>
                                <a:gd name="connsiteY1" fmla="*/ 57149 h 199230"/>
                                <a:gd name="connsiteX2" fmla="*/ 104778 w 180977"/>
                                <a:gd name="connsiteY2" fmla="*/ 199230 h 199230"/>
                                <a:gd name="connsiteX3" fmla="*/ 0 w 180977"/>
                                <a:gd name="connsiteY3" fmla="*/ 149224 h 199230"/>
                                <a:gd name="connsiteX4" fmla="*/ 73823 w 180977"/>
                                <a:gd name="connsiteY4" fmla="*/ 0 h 199230"/>
                                <a:gd name="connsiteX0" fmla="*/ 73823 w 180977"/>
                                <a:gd name="connsiteY0" fmla="*/ 0 h 199230"/>
                                <a:gd name="connsiteX1" fmla="*/ 180977 w 180977"/>
                                <a:gd name="connsiteY1" fmla="*/ 57149 h 199230"/>
                                <a:gd name="connsiteX2" fmla="*/ 104778 w 180977"/>
                                <a:gd name="connsiteY2" fmla="*/ 199230 h 199230"/>
                                <a:gd name="connsiteX3" fmla="*/ 0 w 180977"/>
                                <a:gd name="connsiteY3" fmla="*/ 149224 h 199230"/>
                                <a:gd name="connsiteX4" fmla="*/ 73823 w 180977"/>
                                <a:gd name="connsiteY4" fmla="*/ 0 h 199230"/>
                                <a:gd name="connsiteX0" fmla="*/ 111923 w 180977"/>
                                <a:gd name="connsiteY0" fmla="*/ 0 h 180180"/>
                                <a:gd name="connsiteX1" fmla="*/ 180977 w 180977"/>
                                <a:gd name="connsiteY1" fmla="*/ 38099 h 180180"/>
                                <a:gd name="connsiteX2" fmla="*/ 104778 w 180977"/>
                                <a:gd name="connsiteY2" fmla="*/ 180180 h 180180"/>
                                <a:gd name="connsiteX3" fmla="*/ 0 w 180977"/>
                                <a:gd name="connsiteY3" fmla="*/ 130174 h 180180"/>
                                <a:gd name="connsiteX4" fmla="*/ 111923 w 180977"/>
                                <a:gd name="connsiteY4" fmla="*/ 0 h 180180"/>
                                <a:gd name="connsiteX0" fmla="*/ 111923 w 180977"/>
                                <a:gd name="connsiteY0" fmla="*/ 0 h 180180"/>
                                <a:gd name="connsiteX1" fmla="*/ 180977 w 180977"/>
                                <a:gd name="connsiteY1" fmla="*/ 38099 h 180180"/>
                                <a:gd name="connsiteX2" fmla="*/ 104778 w 180977"/>
                                <a:gd name="connsiteY2" fmla="*/ 180180 h 180180"/>
                                <a:gd name="connsiteX3" fmla="*/ 0 w 180977"/>
                                <a:gd name="connsiteY3" fmla="*/ 130174 h 180180"/>
                                <a:gd name="connsiteX4" fmla="*/ 111923 w 180977"/>
                                <a:gd name="connsiteY4" fmla="*/ 0 h 180180"/>
                                <a:gd name="connsiteX0" fmla="*/ 138117 w 180977"/>
                                <a:gd name="connsiteY0" fmla="*/ 0 h 165892"/>
                                <a:gd name="connsiteX1" fmla="*/ 180977 w 180977"/>
                                <a:gd name="connsiteY1" fmla="*/ 23811 h 165892"/>
                                <a:gd name="connsiteX2" fmla="*/ 104778 w 180977"/>
                                <a:gd name="connsiteY2" fmla="*/ 165892 h 165892"/>
                                <a:gd name="connsiteX3" fmla="*/ 0 w 180977"/>
                                <a:gd name="connsiteY3" fmla="*/ 115886 h 165892"/>
                                <a:gd name="connsiteX4" fmla="*/ 138117 w 180977"/>
                                <a:gd name="connsiteY4" fmla="*/ 0 h 165892"/>
                                <a:gd name="connsiteX0" fmla="*/ 78585 w 121445"/>
                                <a:gd name="connsiteY0" fmla="*/ 0 h 165892"/>
                                <a:gd name="connsiteX1" fmla="*/ 121445 w 121445"/>
                                <a:gd name="connsiteY1" fmla="*/ 23811 h 165892"/>
                                <a:gd name="connsiteX2" fmla="*/ 45246 w 121445"/>
                                <a:gd name="connsiteY2" fmla="*/ 165892 h 165892"/>
                                <a:gd name="connsiteX3" fmla="*/ 0 w 121445"/>
                                <a:gd name="connsiteY3" fmla="*/ 149224 h 165892"/>
                                <a:gd name="connsiteX4" fmla="*/ 78585 w 121445"/>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1763"/>
                                <a:gd name="connsiteY0" fmla="*/ 0 h 165892"/>
                                <a:gd name="connsiteX1" fmla="*/ 121763 w 121763"/>
                                <a:gd name="connsiteY1" fmla="*/ 23811 h 165892"/>
                                <a:gd name="connsiteX2" fmla="*/ 45564 w 121763"/>
                                <a:gd name="connsiteY2" fmla="*/ 165892 h 165892"/>
                                <a:gd name="connsiteX3" fmla="*/ 318 w 121763"/>
                                <a:gd name="connsiteY3" fmla="*/ 149224 h 165892"/>
                                <a:gd name="connsiteX4" fmla="*/ 78903 w 121763"/>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65892"/>
                                <a:gd name="connsiteX1" fmla="*/ 124145 w 124145"/>
                                <a:gd name="connsiteY1" fmla="*/ 21430 h 165892"/>
                                <a:gd name="connsiteX2" fmla="*/ 45564 w 124145"/>
                                <a:gd name="connsiteY2" fmla="*/ 165892 h 165892"/>
                                <a:gd name="connsiteX3" fmla="*/ 318 w 124145"/>
                                <a:gd name="connsiteY3" fmla="*/ 149224 h 165892"/>
                                <a:gd name="connsiteX4" fmla="*/ 78903 w 124145"/>
                                <a:gd name="connsiteY4" fmla="*/ 0 h 165892"/>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8903 w 124145"/>
                                <a:gd name="connsiteY0" fmla="*/ 0 h 173036"/>
                                <a:gd name="connsiteX1" fmla="*/ 124145 w 124145"/>
                                <a:gd name="connsiteY1" fmla="*/ 21430 h 173036"/>
                                <a:gd name="connsiteX2" fmla="*/ 45564 w 124145"/>
                                <a:gd name="connsiteY2" fmla="*/ 173036 h 173036"/>
                                <a:gd name="connsiteX3" fmla="*/ 318 w 124145"/>
                                <a:gd name="connsiteY3" fmla="*/ 149224 h 173036"/>
                                <a:gd name="connsiteX4" fmla="*/ 78903 w 124145"/>
                                <a:gd name="connsiteY4" fmla="*/ 0 h 173036"/>
                                <a:gd name="connsiteX0" fmla="*/ 79045 w 124287"/>
                                <a:gd name="connsiteY0" fmla="*/ 0 h 173036"/>
                                <a:gd name="connsiteX1" fmla="*/ 124287 w 124287"/>
                                <a:gd name="connsiteY1" fmla="*/ 21430 h 173036"/>
                                <a:gd name="connsiteX2" fmla="*/ 45706 w 124287"/>
                                <a:gd name="connsiteY2" fmla="*/ 173036 h 173036"/>
                                <a:gd name="connsiteX3" fmla="*/ 460 w 124287"/>
                                <a:gd name="connsiteY3" fmla="*/ 149224 h 173036"/>
                                <a:gd name="connsiteX4" fmla="*/ 79045 w 124287"/>
                                <a:gd name="connsiteY4" fmla="*/ 0 h 173036"/>
                                <a:gd name="connsiteX0" fmla="*/ 78585 w 123827"/>
                                <a:gd name="connsiteY0" fmla="*/ 0 h 173036"/>
                                <a:gd name="connsiteX1" fmla="*/ 123827 w 123827"/>
                                <a:gd name="connsiteY1" fmla="*/ 21430 h 173036"/>
                                <a:gd name="connsiteX2" fmla="*/ 45246 w 123827"/>
                                <a:gd name="connsiteY2" fmla="*/ 173036 h 173036"/>
                                <a:gd name="connsiteX3" fmla="*/ 0 w 123827"/>
                                <a:gd name="connsiteY3" fmla="*/ 149224 h 173036"/>
                                <a:gd name="connsiteX4" fmla="*/ 78585 w 123827"/>
                                <a:gd name="connsiteY4" fmla="*/ 0 h 173036"/>
                                <a:gd name="connsiteX0" fmla="*/ 78585 w 123827"/>
                                <a:gd name="connsiteY0" fmla="*/ 0 h 173036"/>
                                <a:gd name="connsiteX1" fmla="*/ 123827 w 123827"/>
                                <a:gd name="connsiteY1" fmla="*/ 21430 h 173036"/>
                                <a:gd name="connsiteX2" fmla="*/ 45246 w 123827"/>
                                <a:gd name="connsiteY2" fmla="*/ 173036 h 173036"/>
                                <a:gd name="connsiteX3" fmla="*/ 0 w 123827"/>
                                <a:gd name="connsiteY3" fmla="*/ 149224 h 173036"/>
                                <a:gd name="connsiteX4" fmla="*/ 78585 w 123827"/>
                                <a:gd name="connsiteY4" fmla="*/ 0 h 173036"/>
                                <a:gd name="connsiteX0" fmla="*/ 78585 w 123827"/>
                                <a:gd name="connsiteY0" fmla="*/ 0 h 173036"/>
                                <a:gd name="connsiteX1" fmla="*/ 123827 w 123827"/>
                                <a:gd name="connsiteY1" fmla="*/ 21430 h 173036"/>
                                <a:gd name="connsiteX2" fmla="*/ 45246 w 123827"/>
                                <a:gd name="connsiteY2" fmla="*/ 173036 h 173036"/>
                                <a:gd name="connsiteX3" fmla="*/ 0 w 123827"/>
                                <a:gd name="connsiteY3" fmla="*/ 149224 h 173036"/>
                                <a:gd name="connsiteX4" fmla="*/ 78585 w 123827"/>
                                <a:gd name="connsiteY4" fmla="*/ 0 h 173036"/>
                                <a:gd name="connsiteX0" fmla="*/ 78585 w 123827"/>
                                <a:gd name="connsiteY0" fmla="*/ 0 h 173036"/>
                                <a:gd name="connsiteX1" fmla="*/ 123827 w 123827"/>
                                <a:gd name="connsiteY1" fmla="*/ 21430 h 173036"/>
                                <a:gd name="connsiteX2" fmla="*/ 47627 w 123827"/>
                                <a:gd name="connsiteY2" fmla="*/ 173036 h 173036"/>
                                <a:gd name="connsiteX3" fmla="*/ 0 w 123827"/>
                                <a:gd name="connsiteY3" fmla="*/ 149224 h 173036"/>
                                <a:gd name="connsiteX4" fmla="*/ 78585 w 123827"/>
                                <a:gd name="connsiteY4" fmla="*/ 0 h 173036"/>
                                <a:gd name="connsiteX0" fmla="*/ 78585 w 123827"/>
                                <a:gd name="connsiteY0" fmla="*/ 0 h 173036"/>
                                <a:gd name="connsiteX1" fmla="*/ 123827 w 123827"/>
                                <a:gd name="connsiteY1" fmla="*/ 21430 h 173036"/>
                                <a:gd name="connsiteX2" fmla="*/ 47627 w 123827"/>
                                <a:gd name="connsiteY2" fmla="*/ 173036 h 173036"/>
                                <a:gd name="connsiteX3" fmla="*/ 0 w 123827"/>
                                <a:gd name="connsiteY3" fmla="*/ 149224 h 173036"/>
                                <a:gd name="connsiteX4" fmla="*/ 78585 w 123827"/>
                                <a:gd name="connsiteY4" fmla="*/ 0 h 173036"/>
                                <a:gd name="connsiteX0" fmla="*/ 83347 w 128589"/>
                                <a:gd name="connsiteY0" fmla="*/ 0 h 173036"/>
                                <a:gd name="connsiteX1" fmla="*/ 128589 w 128589"/>
                                <a:gd name="connsiteY1" fmla="*/ 21430 h 173036"/>
                                <a:gd name="connsiteX2" fmla="*/ 52389 w 128589"/>
                                <a:gd name="connsiteY2" fmla="*/ 173036 h 173036"/>
                                <a:gd name="connsiteX3" fmla="*/ 0 w 128589"/>
                                <a:gd name="connsiteY3" fmla="*/ 151606 h 173036"/>
                                <a:gd name="connsiteX4" fmla="*/ 83347 w 128589"/>
                                <a:gd name="connsiteY4" fmla="*/ 0 h 173036"/>
                                <a:gd name="connsiteX0" fmla="*/ 83347 w 128589"/>
                                <a:gd name="connsiteY0" fmla="*/ 0 h 177798"/>
                                <a:gd name="connsiteX1" fmla="*/ 128589 w 128589"/>
                                <a:gd name="connsiteY1" fmla="*/ 21430 h 177798"/>
                                <a:gd name="connsiteX2" fmla="*/ 54770 w 128589"/>
                                <a:gd name="connsiteY2" fmla="*/ 177798 h 177798"/>
                                <a:gd name="connsiteX3" fmla="*/ 0 w 128589"/>
                                <a:gd name="connsiteY3" fmla="*/ 151606 h 177798"/>
                                <a:gd name="connsiteX4" fmla="*/ 83347 w 128589"/>
                                <a:gd name="connsiteY4" fmla="*/ 0 h 177798"/>
                                <a:gd name="connsiteX0" fmla="*/ 83347 w 128589"/>
                                <a:gd name="connsiteY0" fmla="*/ 0 h 177798"/>
                                <a:gd name="connsiteX1" fmla="*/ 128589 w 128589"/>
                                <a:gd name="connsiteY1" fmla="*/ 21430 h 177798"/>
                                <a:gd name="connsiteX2" fmla="*/ 54770 w 128589"/>
                                <a:gd name="connsiteY2" fmla="*/ 177798 h 177798"/>
                                <a:gd name="connsiteX3" fmla="*/ 0 w 128589"/>
                                <a:gd name="connsiteY3" fmla="*/ 151606 h 177798"/>
                                <a:gd name="connsiteX4" fmla="*/ 83347 w 128589"/>
                                <a:gd name="connsiteY4" fmla="*/ 0 h 177798"/>
                                <a:gd name="connsiteX0" fmla="*/ 83347 w 128589"/>
                                <a:gd name="connsiteY0" fmla="*/ 0 h 177798"/>
                                <a:gd name="connsiteX1" fmla="*/ 128589 w 128589"/>
                                <a:gd name="connsiteY1" fmla="*/ 21430 h 177798"/>
                                <a:gd name="connsiteX2" fmla="*/ 54770 w 128589"/>
                                <a:gd name="connsiteY2" fmla="*/ 177798 h 177798"/>
                                <a:gd name="connsiteX3" fmla="*/ 0 w 128589"/>
                                <a:gd name="connsiteY3" fmla="*/ 151606 h 177798"/>
                                <a:gd name="connsiteX4" fmla="*/ 83347 w 128589"/>
                                <a:gd name="connsiteY4" fmla="*/ 0 h 177798"/>
                                <a:gd name="connsiteX0" fmla="*/ 83347 w 128589"/>
                                <a:gd name="connsiteY0" fmla="*/ 0 h 177798"/>
                                <a:gd name="connsiteX1" fmla="*/ 128589 w 128589"/>
                                <a:gd name="connsiteY1" fmla="*/ 21430 h 177798"/>
                                <a:gd name="connsiteX2" fmla="*/ 54770 w 128589"/>
                                <a:gd name="connsiteY2" fmla="*/ 177798 h 177798"/>
                                <a:gd name="connsiteX3" fmla="*/ 0 w 128589"/>
                                <a:gd name="connsiteY3" fmla="*/ 151606 h 177798"/>
                                <a:gd name="connsiteX4" fmla="*/ 83347 w 128589"/>
                                <a:gd name="connsiteY4" fmla="*/ 0 h 177798"/>
                                <a:gd name="connsiteX0" fmla="*/ 83347 w 128589"/>
                                <a:gd name="connsiteY0" fmla="*/ 0 h 180179"/>
                                <a:gd name="connsiteX1" fmla="*/ 128589 w 128589"/>
                                <a:gd name="connsiteY1" fmla="*/ 21430 h 180179"/>
                                <a:gd name="connsiteX2" fmla="*/ 54770 w 128589"/>
                                <a:gd name="connsiteY2" fmla="*/ 180179 h 180179"/>
                                <a:gd name="connsiteX3" fmla="*/ 0 w 128589"/>
                                <a:gd name="connsiteY3" fmla="*/ 151606 h 180179"/>
                                <a:gd name="connsiteX4" fmla="*/ 83347 w 128589"/>
                                <a:gd name="connsiteY4" fmla="*/ 0 h 180179"/>
                                <a:gd name="connsiteX0" fmla="*/ 83347 w 128589"/>
                                <a:gd name="connsiteY0" fmla="*/ 0 h 180179"/>
                                <a:gd name="connsiteX1" fmla="*/ 128589 w 128589"/>
                                <a:gd name="connsiteY1" fmla="*/ 21430 h 180179"/>
                                <a:gd name="connsiteX2" fmla="*/ 54770 w 128589"/>
                                <a:gd name="connsiteY2" fmla="*/ 180179 h 180179"/>
                                <a:gd name="connsiteX3" fmla="*/ 0 w 128589"/>
                                <a:gd name="connsiteY3" fmla="*/ 151606 h 180179"/>
                                <a:gd name="connsiteX4" fmla="*/ 83347 w 128589"/>
                                <a:gd name="connsiteY4" fmla="*/ 0 h 180179"/>
                                <a:gd name="connsiteX0" fmla="*/ 78584 w 123826"/>
                                <a:gd name="connsiteY0" fmla="*/ 0 h 180179"/>
                                <a:gd name="connsiteX1" fmla="*/ 123826 w 123826"/>
                                <a:gd name="connsiteY1" fmla="*/ 21430 h 180179"/>
                                <a:gd name="connsiteX2" fmla="*/ 50007 w 123826"/>
                                <a:gd name="connsiteY2" fmla="*/ 180179 h 180179"/>
                                <a:gd name="connsiteX3" fmla="*/ 0 w 123826"/>
                                <a:gd name="connsiteY3" fmla="*/ 153987 h 180179"/>
                                <a:gd name="connsiteX4" fmla="*/ 78584 w 123826"/>
                                <a:gd name="connsiteY4" fmla="*/ 0 h 180179"/>
                                <a:gd name="connsiteX0" fmla="*/ 78584 w 123826"/>
                                <a:gd name="connsiteY0" fmla="*/ 0 h 180179"/>
                                <a:gd name="connsiteX1" fmla="*/ 123826 w 123826"/>
                                <a:gd name="connsiteY1" fmla="*/ 21430 h 180179"/>
                                <a:gd name="connsiteX2" fmla="*/ 50007 w 123826"/>
                                <a:gd name="connsiteY2" fmla="*/ 180179 h 180179"/>
                                <a:gd name="connsiteX3" fmla="*/ 0 w 123826"/>
                                <a:gd name="connsiteY3" fmla="*/ 153987 h 180179"/>
                                <a:gd name="connsiteX4" fmla="*/ 78584 w 123826"/>
                                <a:gd name="connsiteY4" fmla="*/ 0 h 180179"/>
                                <a:gd name="connsiteX0" fmla="*/ 78584 w 123826"/>
                                <a:gd name="connsiteY0" fmla="*/ 0 h 177798"/>
                                <a:gd name="connsiteX1" fmla="*/ 123826 w 123826"/>
                                <a:gd name="connsiteY1" fmla="*/ 21430 h 177798"/>
                                <a:gd name="connsiteX2" fmla="*/ 45244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5244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5244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5244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5244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3826"/>
                                <a:gd name="connsiteY0" fmla="*/ 0 h 177798"/>
                                <a:gd name="connsiteX1" fmla="*/ 123826 w 123826"/>
                                <a:gd name="connsiteY1" fmla="*/ 21430 h 177798"/>
                                <a:gd name="connsiteX2" fmla="*/ 42863 w 123826"/>
                                <a:gd name="connsiteY2" fmla="*/ 177798 h 177798"/>
                                <a:gd name="connsiteX3" fmla="*/ 0 w 123826"/>
                                <a:gd name="connsiteY3" fmla="*/ 153987 h 177798"/>
                                <a:gd name="connsiteX4" fmla="*/ 78584 w 123826"/>
                                <a:gd name="connsiteY4" fmla="*/ 0 h 177798"/>
                                <a:gd name="connsiteX0" fmla="*/ 78584 w 128578"/>
                                <a:gd name="connsiteY0" fmla="*/ 0 h 177798"/>
                                <a:gd name="connsiteX1" fmla="*/ 123826 w 128578"/>
                                <a:gd name="connsiteY1" fmla="*/ 21430 h 177798"/>
                                <a:gd name="connsiteX2" fmla="*/ 42863 w 128578"/>
                                <a:gd name="connsiteY2" fmla="*/ 177798 h 177798"/>
                                <a:gd name="connsiteX3" fmla="*/ 0 w 128578"/>
                                <a:gd name="connsiteY3" fmla="*/ 153987 h 177798"/>
                                <a:gd name="connsiteX4" fmla="*/ 78584 w 128578"/>
                                <a:gd name="connsiteY4" fmla="*/ 0 h 177798"/>
                                <a:gd name="connsiteX0" fmla="*/ 78584 w 127757"/>
                                <a:gd name="connsiteY0" fmla="*/ 0 h 177798"/>
                                <a:gd name="connsiteX1" fmla="*/ 123826 w 127757"/>
                                <a:gd name="connsiteY1" fmla="*/ 21430 h 177798"/>
                                <a:gd name="connsiteX2" fmla="*/ 42863 w 127757"/>
                                <a:gd name="connsiteY2" fmla="*/ 177798 h 177798"/>
                                <a:gd name="connsiteX3" fmla="*/ 0 w 127757"/>
                                <a:gd name="connsiteY3" fmla="*/ 153987 h 177798"/>
                                <a:gd name="connsiteX4" fmla="*/ 78584 w 127757"/>
                                <a:gd name="connsiteY4" fmla="*/ 0 h 177798"/>
                                <a:gd name="connsiteX0" fmla="*/ 78584 w 129427"/>
                                <a:gd name="connsiteY0" fmla="*/ 0 h 177798"/>
                                <a:gd name="connsiteX1" fmla="*/ 123826 w 129427"/>
                                <a:gd name="connsiteY1" fmla="*/ 21430 h 177798"/>
                                <a:gd name="connsiteX2" fmla="*/ 42863 w 129427"/>
                                <a:gd name="connsiteY2" fmla="*/ 177798 h 177798"/>
                                <a:gd name="connsiteX3" fmla="*/ 0 w 129427"/>
                                <a:gd name="connsiteY3" fmla="*/ 153987 h 177798"/>
                                <a:gd name="connsiteX4" fmla="*/ 78584 w 129427"/>
                                <a:gd name="connsiteY4" fmla="*/ 0 h 177798"/>
                                <a:gd name="connsiteX0" fmla="*/ 78584 w 129427"/>
                                <a:gd name="connsiteY0" fmla="*/ 0 h 177798"/>
                                <a:gd name="connsiteX1" fmla="*/ 123826 w 129427"/>
                                <a:gd name="connsiteY1" fmla="*/ 21430 h 177798"/>
                                <a:gd name="connsiteX2" fmla="*/ 42863 w 129427"/>
                                <a:gd name="connsiteY2" fmla="*/ 177798 h 177798"/>
                                <a:gd name="connsiteX3" fmla="*/ 0 w 129427"/>
                                <a:gd name="connsiteY3" fmla="*/ 153987 h 177798"/>
                                <a:gd name="connsiteX4" fmla="*/ 78584 w 129427"/>
                                <a:gd name="connsiteY4" fmla="*/ 0 h 177798"/>
                                <a:gd name="connsiteX0" fmla="*/ 78584 w 129620"/>
                                <a:gd name="connsiteY0" fmla="*/ 0 h 178197"/>
                                <a:gd name="connsiteX1" fmla="*/ 123826 w 129620"/>
                                <a:gd name="connsiteY1" fmla="*/ 21430 h 178197"/>
                                <a:gd name="connsiteX2" fmla="*/ 42863 w 129620"/>
                                <a:gd name="connsiteY2" fmla="*/ 177798 h 178197"/>
                                <a:gd name="connsiteX3" fmla="*/ 0 w 129620"/>
                                <a:gd name="connsiteY3" fmla="*/ 153987 h 178197"/>
                                <a:gd name="connsiteX4" fmla="*/ 78584 w 129620"/>
                                <a:gd name="connsiteY4" fmla="*/ 0 h 178197"/>
                                <a:gd name="connsiteX0" fmla="*/ 78584 w 130038"/>
                                <a:gd name="connsiteY0" fmla="*/ 0 h 177798"/>
                                <a:gd name="connsiteX1" fmla="*/ 123826 w 130038"/>
                                <a:gd name="connsiteY1" fmla="*/ 21430 h 177798"/>
                                <a:gd name="connsiteX2" fmla="*/ 42863 w 130038"/>
                                <a:gd name="connsiteY2" fmla="*/ 177798 h 177798"/>
                                <a:gd name="connsiteX3" fmla="*/ 0 w 130038"/>
                                <a:gd name="connsiteY3" fmla="*/ 153987 h 177798"/>
                                <a:gd name="connsiteX4" fmla="*/ 78584 w 130038"/>
                                <a:gd name="connsiteY4" fmla="*/ 0 h 177798"/>
                                <a:gd name="connsiteX0" fmla="*/ 78584 w 127420"/>
                                <a:gd name="connsiteY0" fmla="*/ 0 h 177798"/>
                                <a:gd name="connsiteX1" fmla="*/ 123826 w 127420"/>
                                <a:gd name="connsiteY1" fmla="*/ 21430 h 177798"/>
                                <a:gd name="connsiteX2" fmla="*/ 42863 w 127420"/>
                                <a:gd name="connsiteY2" fmla="*/ 177798 h 177798"/>
                                <a:gd name="connsiteX3" fmla="*/ 0 w 127420"/>
                                <a:gd name="connsiteY3" fmla="*/ 153987 h 177798"/>
                                <a:gd name="connsiteX4" fmla="*/ 78584 w 127420"/>
                                <a:gd name="connsiteY4" fmla="*/ 0 h 177798"/>
                                <a:gd name="connsiteX0" fmla="*/ 78584 w 127595"/>
                                <a:gd name="connsiteY0" fmla="*/ 0 h 177798"/>
                                <a:gd name="connsiteX1" fmla="*/ 123826 w 127595"/>
                                <a:gd name="connsiteY1" fmla="*/ 21430 h 177798"/>
                                <a:gd name="connsiteX2" fmla="*/ 42863 w 127595"/>
                                <a:gd name="connsiteY2" fmla="*/ 177798 h 177798"/>
                                <a:gd name="connsiteX3" fmla="*/ 0 w 127595"/>
                                <a:gd name="connsiteY3" fmla="*/ 153987 h 177798"/>
                                <a:gd name="connsiteX4" fmla="*/ 78584 w 127595"/>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78584 w 127752"/>
                                <a:gd name="connsiteY0" fmla="*/ 0 h 177798"/>
                                <a:gd name="connsiteX1" fmla="*/ 123826 w 127752"/>
                                <a:gd name="connsiteY1" fmla="*/ 21430 h 177798"/>
                                <a:gd name="connsiteX2" fmla="*/ 44727 w 127752"/>
                                <a:gd name="connsiteY2" fmla="*/ 177798 h 177798"/>
                                <a:gd name="connsiteX3" fmla="*/ 0 w 127752"/>
                                <a:gd name="connsiteY3" fmla="*/ 153987 h 177798"/>
                                <a:gd name="connsiteX4" fmla="*/ 78584 w 127752"/>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7798"/>
                                <a:gd name="connsiteX1" fmla="*/ 127554 w 131480"/>
                                <a:gd name="connsiteY1" fmla="*/ 21430 h 177798"/>
                                <a:gd name="connsiteX2" fmla="*/ 48455 w 131480"/>
                                <a:gd name="connsiteY2" fmla="*/ 177798 h 177798"/>
                                <a:gd name="connsiteX3" fmla="*/ 0 w 131480"/>
                                <a:gd name="connsiteY3" fmla="*/ 153987 h 177798"/>
                                <a:gd name="connsiteX4" fmla="*/ 82312 w 131480"/>
                                <a:gd name="connsiteY4" fmla="*/ 0 h 177798"/>
                                <a:gd name="connsiteX0" fmla="*/ 82312 w 131480"/>
                                <a:gd name="connsiteY0" fmla="*/ 0 h 175934"/>
                                <a:gd name="connsiteX1" fmla="*/ 127554 w 131480"/>
                                <a:gd name="connsiteY1" fmla="*/ 21430 h 175934"/>
                                <a:gd name="connsiteX2" fmla="*/ 48455 w 131480"/>
                                <a:gd name="connsiteY2" fmla="*/ 175934 h 175934"/>
                                <a:gd name="connsiteX3" fmla="*/ 0 w 131480"/>
                                <a:gd name="connsiteY3" fmla="*/ 153987 h 175934"/>
                                <a:gd name="connsiteX4" fmla="*/ 82312 w 131480"/>
                                <a:gd name="connsiteY4" fmla="*/ 0 h 175934"/>
                                <a:gd name="connsiteX0" fmla="*/ 82312 w 131480"/>
                                <a:gd name="connsiteY0" fmla="*/ 0 h 175934"/>
                                <a:gd name="connsiteX1" fmla="*/ 127554 w 131480"/>
                                <a:gd name="connsiteY1" fmla="*/ 21430 h 175934"/>
                                <a:gd name="connsiteX2" fmla="*/ 48455 w 131480"/>
                                <a:gd name="connsiteY2" fmla="*/ 175934 h 175934"/>
                                <a:gd name="connsiteX3" fmla="*/ 0 w 131480"/>
                                <a:gd name="connsiteY3" fmla="*/ 153987 h 175934"/>
                                <a:gd name="connsiteX4" fmla="*/ 82312 w 131480"/>
                                <a:gd name="connsiteY4" fmla="*/ 0 h 175934"/>
                                <a:gd name="connsiteX0" fmla="*/ 82312 w 131480"/>
                                <a:gd name="connsiteY0" fmla="*/ 0 h 175934"/>
                                <a:gd name="connsiteX1" fmla="*/ 127554 w 131480"/>
                                <a:gd name="connsiteY1" fmla="*/ 21430 h 175934"/>
                                <a:gd name="connsiteX2" fmla="*/ 48455 w 131480"/>
                                <a:gd name="connsiteY2" fmla="*/ 175934 h 175934"/>
                                <a:gd name="connsiteX3" fmla="*/ 0 w 131480"/>
                                <a:gd name="connsiteY3" fmla="*/ 153987 h 175934"/>
                                <a:gd name="connsiteX4" fmla="*/ 82312 w 131480"/>
                                <a:gd name="connsiteY4" fmla="*/ 0 h 175934"/>
                                <a:gd name="connsiteX0" fmla="*/ 74856 w 124024"/>
                                <a:gd name="connsiteY0" fmla="*/ 0 h 175934"/>
                                <a:gd name="connsiteX1" fmla="*/ 120098 w 124024"/>
                                <a:gd name="connsiteY1" fmla="*/ 21430 h 175934"/>
                                <a:gd name="connsiteX2" fmla="*/ 40999 w 124024"/>
                                <a:gd name="connsiteY2" fmla="*/ 175934 h 175934"/>
                                <a:gd name="connsiteX3" fmla="*/ 0 w 124024"/>
                                <a:gd name="connsiteY3" fmla="*/ 159579 h 175934"/>
                                <a:gd name="connsiteX4" fmla="*/ 74856 w 124024"/>
                                <a:gd name="connsiteY4" fmla="*/ 0 h 175934"/>
                                <a:gd name="connsiteX0" fmla="*/ 74856 w 124376"/>
                                <a:gd name="connsiteY0" fmla="*/ 0 h 177799"/>
                                <a:gd name="connsiteX1" fmla="*/ 120098 w 124376"/>
                                <a:gd name="connsiteY1" fmla="*/ 21430 h 177799"/>
                                <a:gd name="connsiteX2" fmla="*/ 44727 w 124376"/>
                                <a:gd name="connsiteY2" fmla="*/ 177799 h 177799"/>
                                <a:gd name="connsiteX3" fmla="*/ 0 w 124376"/>
                                <a:gd name="connsiteY3" fmla="*/ 159579 h 177799"/>
                                <a:gd name="connsiteX4" fmla="*/ 74856 w 124376"/>
                                <a:gd name="connsiteY4" fmla="*/ 0 h 177799"/>
                                <a:gd name="connsiteX0" fmla="*/ 74856 w 124376"/>
                                <a:gd name="connsiteY0" fmla="*/ 0 h 177799"/>
                                <a:gd name="connsiteX1" fmla="*/ 120098 w 124376"/>
                                <a:gd name="connsiteY1" fmla="*/ 21430 h 177799"/>
                                <a:gd name="connsiteX2" fmla="*/ 44727 w 124376"/>
                                <a:gd name="connsiteY2" fmla="*/ 177799 h 177799"/>
                                <a:gd name="connsiteX3" fmla="*/ 0 w 124376"/>
                                <a:gd name="connsiteY3" fmla="*/ 159579 h 177799"/>
                                <a:gd name="connsiteX4" fmla="*/ 74856 w 124376"/>
                                <a:gd name="connsiteY4" fmla="*/ 0 h 177799"/>
                                <a:gd name="connsiteX0" fmla="*/ 74856 w 124194"/>
                                <a:gd name="connsiteY0" fmla="*/ 0 h 175934"/>
                                <a:gd name="connsiteX1" fmla="*/ 120098 w 124194"/>
                                <a:gd name="connsiteY1" fmla="*/ 21430 h 175934"/>
                                <a:gd name="connsiteX2" fmla="*/ 42863 w 124194"/>
                                <a:gd name="connsiteY2" fmla="*/ 175934 h 175934"/>
                                <a:gd name="connsiteX3" fmla="*/ 0 w 124194"/>
                                <a:gd name="connsiteY3" fmla="*/ 159579 h 175934"/>
                                <a:gd name="connsiteX4" fmla="*/ 74856 w 124194"/>
                                <a:gd name="connsiteY4" fmla="*/ 0 h 175934"/>
                                <a:gd name="connsiteX0" fmla="*/ 74856 w 124194"/>
                                <a:gd name="connsiteY0" fmla="*/ 0 h 175934"/>
                                <a:gd name="connsiteX1" fmla="*/ 120098 w 124194"/>
                                <a:gd name="connsiteY1" fmla="*/ 21430 h 175934"/>
                                <a:gd name="connsiteX2" fmla="*/ 42863 w 124194"/>
                                <a:gd name="connsiteY2" fmla="*/ 175934 h 175934"/>
                                <a:gd name="connsiteX3" fmla="*/ 0 w 124194"/>
                                <a:gd name="connsiteY3" fmla="*/ 159579 h 175934"/>
                                <a:gd name="connsiteX4" fmla="*/ 74856 w 124194"/>
                                <a:gd name="connsiteY4" fmla="*/ 0 h 175934"/>
                                <a:gd name="connsiteX0" fmla="*/ 74856 w 123615"/>
                                <a:gd name="connsiteY0" fmla="*/ 0 h 175934"/>
                                <a:gd name="connsiteX1" fmla="*/ 120098 w 123615"/>
                                <a:gd name="connsiteY1" fmla="*/ 21430 h 175934"/>
                                <a:gd name="connsiteX2" fmla="*/ 42863 w 123615"/>
                                <a:gd name="connsiteY2" fmla="*/ 175934 h 175934"/>
                                <a:gd name="connsiteX3" fmla="*/ 0 w 123615"/>
                                <a:gd name="connsiteY3" fmla="*/ 159579 h 175934"/>
                                <a:gd name="connsiteX4" fmla="*/ 74856 w 123615"/>
                                <a:gd name="connsiteY4" fmla="*/ 0 h 175934"/>
                                <a:gd name="connsiteX0" fmla="*/ 74856 w 123615"/>
                                <a:gd name="connsiteY0" fmla="*/ 0 h 175934"/>
                                <a:gd name="connsiteX1" fmla="*/ 120098 w 123615"/>
                                <a:gd name="connsiteY1" fmla="*/ 21430 h 175934"/>
                                <a:gd name="connsiteX2" fmla="*/ 42863 w 123615"/>
                                <a:gd name="connsiteY2" fmla="*/ 175934 h 175934"/>
                                <a:gd name="connsiteX3" fmla="*/ 0 w 123615"/>
                                <a:gd name="connsiteY3" fmla="*/ 159579 h 175934"/>
                                <a:gd name="connsiteX4" fmla="*/ 74856 w 123615"/>
                                <a:gd name="connsiteY4" fmla="*/ 0 h 175934"/>
                                <a:gd name="connsiteX0" fmla="*/ 74856 w 123615"/>
                                <a:gd name="connsiteY0" fmla="*/ 0 h 175934"/>
                                <a:gd name="connsiteX1" fmla="*/ 120098 w 123615"/>
                                <a:gd name="connsiteY1" fmla="*/ 21430 h 175934"/>
                                <a:gd name="connsiteX2" fmla="*/ 42863 w 123615"/>
                                <a:gd name="connsiteY2" fmla="*/ 175934 h 175934"/>
                                <a:gd name="connsiteX3" fmla="*/ 0 w 123615"/>
                                <a:gd name="connsiteY3" fmla="*/ 159579 h 175934"/>
                                <a:gd name="connsiteX4" fmla="*/ 74856 w 123615"/>
                                <a:gd name="connsiteY4" fmla="*/ 0 h 175934"/>
                                <a:gd name="connsiteX0" fmla="*/ 74856 w 123615"/>
                                <a:gd name="connsiteY0" fmla="*/ 0 h 175934"/>
                                <a:gd name="connsiteX1" fmla="*/ 120098 w 123615"/>
                                <a:gd name="connsiteY1" fmla="*/ 21430 h 175934"/>
                                <a:gd name="connsiteX2" fmla="*/ 42863 w 123615"/>
                                <a:gd name="connsiteY2" fmla="*/ 175934 h 175934"/>
                                <a:gd name="connsiteX3" fmla="*/ 0 w 123615"/>
                                <a:gd name="connsiteY3" fmla="*/ 159579 h 175934"/>
                                <a:gd name="connsiteX4" fmla="*/ 74856 w 123615"/>
                                <a:gd name="connsiteY4" fmla="*/ 0 h 175934"/>
                                <a:gd name="connsiteX0" fmla="*/ 74856 w 123887"/>
                                <a:gd name="connsiteY0" fmla="*/ 0 h 175934"/>
                                <a:gd name="connsiteX1" fmla="*/ 120098 w 123887"/>
                                <a:gd name="connsiteY1" fmla="*/ 21430 h 175934"/>
                                <a:gd name="connsiteX2" fmla="*/ 42863 w 123887"/>
                                <a:gd name="connsiteY2" fmla="*/ 175934 h 175934"/>
                                <a:gd name="connsiteX3" fmla="*/ 0 w 123887"/>
                                <a:gd name="connsiteY3" fmla="*/ 159579 h 175934"/>
                                <a:gd name="connsiteX4" fmla="*/ 74856 w 123887"/>
                                <a:gd name="connsiteY4" fmla="*/ 0 h 1759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87" h="175934">
                                  <a:moveTo>
                                    <a:pt x="74856" y="0"/>
                                  </a:moveTo>
                                  <a:cubicBezTo>
                                    <a:pt x="99464" y="13530"/>
                                    <a:pt x="96839" y="12458"/>
                                    <a:pt x="120098" y="21430"/>
                                  </a:cubicBezTo>
                                  <a:cubicBezTo>
                                    <a:pt x="134386" y="72758"/>
                                    <a:pt x="108192" y="165398"/>
                                    <a:pt x="42863" y="175934"/>
                                  </a:cubicBezTo>
                                  <a:cubicBezTo>
                                    <a:pt x="23019" y="167995"/>
                                    <a:pt x="19845" y="167208"/>
                                    <a:pt x="0" y="159579"/>
                                  </a:cubicBezTo>
                                  <a:cubicBezTo>
                                    <a:pt x="61119" y="140000"/>
                                    <a:pt x="85172" y="60062"/>
                                    <a:pt x="74856" y="0"/>
                                  </a:cubicBez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sp>
                          <p:nvSpPr>
                            <p:cNvPr id="49" name="Rectangle 16"/>
                            <p:cNvSpPr/>
                            <p:nvPr/>
                          </p:nvSpPr>
                          <p:spPr>
                            <a:xfrm rot="1545906" flipH="1">
                              <a:off x="7044682" y="3237994"/>
                              <a:ext cx="79760" cy="83222"/>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64368"/>
                                <a:gd name="connsiteY0" fmla="*/ 0 h 368300"/>
                                <a:gd name="connsiteX1" fmla="*/ 664368 w 664368"/>
                                <a:gd name="connsiteY1" fmla="*/ 235744 h 368300"/>
                                <a:gd name="connsiteX2" fmla="*/ 571500 w 664368"/>
                                <a:gd name="connsiteY2" fmla="*/ 368300 h 368300"/>
                                <a:gd name="connsiteX3" fmla="*/ 0 w 664368"/>
                                <a:gd name="connsiteY3" fmla="*/ 368300 h 368300"/>
                                <a:gd name="connsiteX4" fmla="*/ 0 w 664368"/>
                                <a:gd name="connsiteY4" fmla="*/ 0 h 368300"/>
                                <a:gd name="connsiteX0" fmla="*/ 0 w 671347"/>
                                <a:gd name="connsiteY0" fmla="*/ 0 h 368300"/>
                                <a:gd name="connsiteX1" fmla="*/ 664368 w 671347"/>
                                <a:gd name="connsiteY1" fmla="*/ 235744 h 368300"/>
                                <a:gd name="connsiteX2" fmla="*/ 571500 w 671347"/>
                                <a:gd name="connsiteY2" fmla="*/ 368300 h 368300"/>
                                <a:gd name="connsiteX3" fmla="*/ 0 w 671347"/>
                                <a:gd name="connsiteY3" fmla="*/ 368300 h 368300"/>
                                <a:gd name="connsiteX4" fmla="*/ 0 w 671347"/>
                                <a:gd name="connsiteY4" fmla="*/ 0 h 368300"/>
                                <a:gd name="connsiteX0" fmla="*/ 0 w 664610"/>
                                <a:gd name="connsiteY0" fmla="*/ 0 h 368300"/>
                                <a:gd name="connsiteX1" fmla="*/ 664368 w 664610"/>
                                <a:gd name="connsiteY1" fmla="*/ 235744 h 368300"/>
                                <a:gd name="connsiteX2" fmla="*/ 571500 w 664610"/>
                                <a:gd name="connsiteY2" fmla="*/ 368300 h 368300"/>
                                <a:gd name="connsiteX3" fmla="*/ 0 w 664610"/>
                                <a:gd name="connsiteY3" fmla="*/ 368300 h 368300"/>
                                <a:gd name="connsiteX4" fmla="*/ 0 w 664610"/>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490538 w 664748"/>
                                <a:gd name="connsiteY0" fmla="*/ 0 h 215900"/>
                                <a:gd name="connsiteX1" fmla="*/ 664368 w 664748"/>
                                <a:gd name="connsiteY1" fmla="*/ 83344 h 215900"/>
                                <a:gd name="connsiteX2" fmla="*/ 571500 w 664748"/>
                                <a:gd name="connsiteY2" fmla="*/ 215900 h 215900"/>
                                <a:gd name="connsiteX3" fmla="*/ 0 w 664748"/>
                                <a:gd name="connsiteY3" fmla="*/ 215900 h 215900"/>
                                <a:gd name="connsiteX4" fmla="*/ 490538 w 664748"/>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5251 w 271842"/>
                                <a:gd name="connsiteY0" fmla="*/ 0 h 225425"/>
                                <a:gd name="connsiteX1" fmla="*/ 271462 w 271842"/>
                                <a:gd name="connsiteY1" fmla="*/ 92869 h 225425"/>
                                <a:gd name="connsiteX2" fmla="*/ 178594 w 271842"/>
                                <a:gd name="connsiteY2" fmla="*/ 225425 h 225425"/>
                                <a:gd name="connsiteX3" fmla="*/ 0 w 271842"/>
                                <a:gd name="connsiteY3" fmla="*/ 139700 h 225425"/>
                                <a:gd name="connsiteX4" fmla="*/ 95251 w 271842"/>
                                <a:gd name="connsiteY4" fmla="*/ 0 h 225425"/>
                                <a:gd name="connsiteX0" fmla="*/ 92870 w 271842"/>
                                <a:gd name="connsiteY0" fmla="*/ 0 h 220662"/>
                                <a:gd name="connsiteX1" fmla="*/ 271462 w 271842"/>
                                <a:gd name="connsiteY1" fmla="*/ 88106 h 220662"/>
                                <a:gd name="connsiteX2" fmla="*/ 178594 w 271842"/>
                                <a:gd name="connsiteY2" fmla="*/ 220662 h 220662"/>
                                <a:gd name="connsiteX3" fmla="*/ 0 w 271842"/>
                                <a:gd name="connsiteY3" fmla="*/ 134937 h 220662"/>
                                <a:gd name="connsiteX4" fmla="*/ 92870 w 271842"/>
                                <a:gd name="connsiteY4" fmla="*/ 0 h 220662"/>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85726 w 271842"/>
                                <a:gd name="connsiteY0" fmla="*/ 0 h 230186"/>
                                <a:gd name="connsiteX1" fmla="*/ 271462 w 271842"/>
                                <a:gd name="connsiteY1" fmla="*/ 97630 h 230186"/>
                                <a:gd name="connsiteX2" fmla="*/ 178594 w 271842"/>
                                <a:gd name="connsiteY2" fmla="*/ 230186 h 230186"/>
                                <a:gd name="connsiteX3" fmla="*/ 0 w 271842"/>
                                <a:gd name="connsiteY3" fmla="*/ 144461 h 230186"/>
                                <a:gd name="connsiteX4" fmla="*/ 85726 w 271842"/>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2567"/>
                                <a:gd name="connsiteX1" fmla="*/ 285750 w 286111"/>
                                <a:gd name="connsiteY1" fmla="*/ 97630 h 232567"/>
                                <a:gd name="connsiteX2" fmla="*/ 190501 w 286111"/>
                                <a:gd name="connsiteY2" fmla="*/ 232567 h 232567"/>
                                <a:gd name="connsiteX3" fmla="*/ 0 w 286111"/>
                                <a:gd name="connsiteY3" fmla="*/ 153986 h 232567"/>
                                <a:gd name="connsiteX4" fmla="*/ 97633 w 286111"/>
                                <a:gd name="connsiteY4" fmla="*/ 0 h 232567"/>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200027 w 286111"/>
                                <a:gd name="connsiteY0" fmla="*/ 0 h 182561"/>
                                <a:gd name="connsiteX1" fmla="*/ 285750 w 286111"/>
                                <a:gd name="connsiteY1" fmla="*/ 47624 h 182561"/>
                                <a:gd name="connsiteX2" fmla="*/ 190501 w 286111"/>
                                <a:gd name="connsiteY2" fmla="*/ 182561 h 182561"/>
                                <a:gd name="connsiteX3" fmla="*/ 0 w 286111"/>
                                <a:gd name="connsiteY3" fmla="*/ 103980 h 182561"/>
                                <a:gd name="connsiteX4" fmla="*/ 200027 w 286111"/>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2080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66678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66678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6204 w 167050"/>
                                <a:gd name="connsiteY0" fmla="*/ 0 h 182561"/>
                                <a:gd name="connsiteX1" fmla="*/ 166689 w 167050"/>
                                <a:gd name="connsiteY1" fmla="*/ 47624 h 182561"/>
                                <a:gd name="connsiteX2" fmla="*/ 71440 w 167050"/>
                                <a:gd name="connsiteY2" fmla="*/ 182561 h 182561"/>
                                <a:gd name="connsiteX3" fmla="*/ 0 w 167050"/>
                                <a:gd name="connsiteY3" fmla="*/ 144462 h 182561"/>
                                <a:gd name="connsiteX4" fmla="*/ 76204 w 167050"/>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900"/>
                                <a:gd name="connsiteY0" fmla="*/ 0 h 189705"/>
                                <a:gd name="connsiteX1" fmla="*/ 164308 w 164900"/>
                                <a:gd name="connsiteY1" fmla="*/ 47624 h 189705"/>
                                <a:gd name="connsiteX2" fmla="*/ 88109 w 164900"/>
                                <a:gd name="connsiteY2" fmla="*/ 189705 h 189705"/>
                                <a:gd name="connsiteX3" fmla="*/ 0 w 164900"/>
                                <a:gd name="connsiteY3" fmla="*/ 139699 h 189705"/>
                                <a:gd name="connsiteX4" fmla="*/ 73823 w 164900"/>
                                <a:gd name="connsiteY4" fmla="*/ 0 h 189705"/>
                                <a:gd name="connsiteX0" fmla="*/ 73823 w 164711"/>
                                <a:gd name="connsiteY0" fmla="*/ 0 h 189705"/>
                                <a:gd name="connsiteX1" fmla="*/ 164308 w 164711"/>
                                <a:gd name="connsiteY1" fmla="*/ 47624 h 189705"/>
                                <a:gd name="connsiteX2" fmla="*/ 88109 w 164711"/>
                                <a:gd name="connsiteY2" fmla="*/ 189705 h 189705"/>
                                <a:gd name="connsiteX3" fmla="*/ 0 w 164711"/>
                                <a:gd name="connsiteY3" fmla="*/ 139699 h 189705"/>
                                <a:gd name="connsiteX4" fmla="*/ 73823 w 164711"/>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54773 w 164599"/>
                                <a:gd name="connsiteY0" fmla="*/ 0 h 201611"/>
                                <a:gd name="connsiteX1" fmla="*/ 164308 w 164599"/>
                                <a:gd name="connsiteY1" fmla="*/ 59530 h 201611"/>
                                <a:gd name="connsiteX2" fmla="*/ 88109 w 164599"/>
                                <a:gd name="connsiteY2" fmla="*/ 201611 h 201611"/>
                                <a:gd name="connsiteX3" fmla="*/ 0 w 164599"/>
                                <a:gd name="connsiteY3" fmla="*/ 151605 h 201611"/>
                                <a:gd name="connsiteX4" fmla="*/ 54773 w 164599"/>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8586 w 181268"/>
                                <a:gd name="connsiteY0" fmla="*/ 0 h 196848"/>
                                <a:gd name="connsiteX1" fmla="*/ 180977 w 181268"/>
                                <a:gd name="connsiteY1" fmla="*/ 54767 h 196848"/>
                                <a:gd name="connsiteX2" fmla="*/ 104778 w 181268"/>
                                <a:gd name="connsiteY2" fmla="*/ 196848 h 196848"/>
                                <a:gd name="connsiteX3" fmla="*/ 0 w 181268"/>
                                <a:gd name="connsiteY3" fmla="*/ 146842 h 196848"/>
                                <a:gd name="connsiteX4" fmla="*/ 78586 w 181268"/>
                                <a:gd name="connsiteY4" fmla="*/ 0 h 196848"/>
                                <a:gd name="connsiteX0" fmla="*/ 78586 w 181268"/>
                                <a:gd name="connsiteY0" fmla="*/ 0 h 196848"/>
                                <a:gd name="connsiteX1" fmla="*/ 180977 w 181268"/>
                                <a:gd name="connsiteY1" fmla="*/ 54767 h 196848"/>
                                <a:gd name="connsiteX2" fmla="*/ 104778 w 181268"/>
                                <a:gd name="connsiteY2" fmla="*/ 196848 h 196848"/>
                                <a:gd name="connsiteX3" fmla="*/ 0 w 181268"/>
                                <a:gd name="connsiteY3" fmla="*/ 146842 h 196848"/>
                                <a:gd name="connsiteX4" fmla="*/ 78586 w 181268"/>
                                <a:gd name="connsiteY4" fmla="*/ 0 h 196848"/>
                                <a:gd name="connsiteX0" fmla="*/ 78586 w 181268"/>
                                <a:gd name="connsiteY0" fmla="*/ 0 h 196848"/>
                                <a:gd name="connsiteX1" fmla="*/ 180977 w 181268"/>
                                <a:gd name="connsiteY1" fmla="*/ 54767 h 196848"/>
                                <a:gd name="connsiteX2" fmla="*/ 104778 w 181268"/>
                                <a:gd name="connsiteY2" fmla="*/ 196848 h 196848"/>
                                <a:gd name="connsiteX3" fmla="*/ 0 w 181268"/>
                                <a:gd name="connsiteY3" fmla="*/ 146842 h 196848"/>
                                <a:gd name="connsiteX4" fmla="*/ 78586 w 181268"/>
                                <a:gd name="connsiteY4" fmla="*/ 0 h 196848"/>
                                <a:gd name="connsiteX0" fmla="*/ 76205 w 178887"/>
                                <a:gd name="connsiteY0" fmla="*/ 0 h 196848"/>
                                <a:gd name="connsiteX1" fmla="*/ 178596 w 178887"/>
                                <a:gd name="connsiteY1" fmla="*/ 54767 h 196848"/>
                                <a:gd name="connsiteX2" fmla="*/ 102397 w 178887"/>
                                <a:gd name="connsiteY2" fmla="*/ 196848 h 196848"/>
                                <a:gd name="connsiteX3" fmla="*/ 0 w 178887"/>
                                <a:gd name="connsiteY3" fmla="*/ 149223 h 196848"/>
                                <a:gd name="connsiteX4" fmla="*/ 76205 w 178887"/>
                                <a:gd name="connsiteY4" fmla="*/ 0 h 196848"/>
                                <a:gd name="connsiteX0" fmla="*/ 76205 w 178887"/>
                                <a:gd name="connsiteY0" fmla="*/ 0 h 196848"/>
                                <a:gd name="connsiteX1" fmla="*/ 178596 w 178887"/>
                                <a:gd name="connsiteY1" fmla="*/ 54767 h 196848"/>
                                <a:gd name="connsiteX2" fmla="*/ 102397 w 178887"/>
                                <a:gd name="connsiteY2" fmla="*/ 196848 h 196848"/>
                                <a:gd name="connsiteX3" fmla="*/ 0 w 178887"/>
                                <a:gd name="connsiteY3" fmla="*/ 149223 h 196848"/>
                                <a:gd name="connsiteX4" fmla="*/ 76205 w 178887"/>
                                <a:gd name="connsiteY4" fmla="*/ 0 h 196848"/>
                                <a:gd name="connsiteX0" fmla="*/ 76205 w 178887"/>
                                <a:gd name="connsiteY0" fmla="*/ 0 h 196848"/>
                                <a:gd name="connsiteX1" fmla="*/ 178596 w 178887"/>
                                <a:gd name="connsiteY1" fmla="*/ 54767 h 196848"/>
                                <a:gd name="connsiteX2" fmla="*/ 102397 w 178887"/>
                                <a:gd name="connsiteY2" fmla="*/ 196848 h 196848"/>
                                <a:gd name="connsiteX3" fmla="*/ 0 w 178887"/>
                                <a:gd name="connsiteY3" fmla="*/ 149223 h 196848"/>
                                <a:gd name="connsiteX4" fmla="*/ 76205 w 178887"/>
                                <a:gd name="connsiteY4" fmla="*/ 0 h 196848"/>
                                <a:gd name="connsiteX0" fmla="*/ 76205 w 178887"/>
                                <a:gd name="connsiteY0" fmla="*/ 0 h 196848"/>
                                <a:gd name="connsiteX1" fmla="*/ 178596 w 178887"/>
                                <a:gd name="connsiteY1" fmla="*/ 54767 h 196848"/>
                                <a:gd name="connsiteX2" fmla="*/ 102397 w 178887"/>
                                <a:gd name="connsiteY2" fmla="*/ 196848 h 196848"/>
                                <a:gd name="connsiteX3" fmla="*/ 0 w 178887"/>
                                <a:gd name="connsiteY3" fmla="*/ 149223 h 196848"/>
                                <a:gd name="connsiteX4" fmla="*/ 76205 w 178887"/>
                                <a:gd name="connsiteY4" fmla="*/ 0 h 196848"/>
                                <a:gd name="connsiteX0" fmla="*/ 76205 w 178913"/>
                                <a:gd name="connsiteY0" fmla="*/ 0 h 196848"/>
                                <a:gd name="connsiteX1" fmla="*/ 178596 w 178913"/>
                                <a:gd name="connsiteY1" fmla="*/ 54767 h 196848"/>
                                <a:gd name="connsiteX2" fmla="*/ 102397 w 178913"/>
                                <a:gd name="connsiteY2" fmla="*/ 196848 h 196848"/>
                                <a:gd name="connsiteX3" fmla="*/ 0 w 178913"/>
                                <a:gd name="connsiteY3" fmla="*/ 149223 h 196848"/>
                                <a:gd name="connsiteX4" fmla="*/ 76205 w 178913"/>
                                <a:gd name="connsiteY4" fmla="*/ 0 h 196848"/>
                                <a:gd name="connsiteX0" fmla="*/ 76205 w 178887"/>
                                <a:gd name="connsiteY0" fmla="*/ 0 h 196848"/>
                                <a:gd name="connsiteX1" fmla="*/ 178596 w 178887"/>
                                <a:gd name="connsiteY1" fmla="*/ 54767 h 196848"/>
                                <a:gd name="connsiteX2" fmla="*/ 102397 w 178887"/>
                                <a:gd name="connsiteY2" fmla="*/ 196848 h 196848"/>
                                <a:gd name="connsiteX3" fmla="*/ 0 w 178887"/>
                                <a:gd name="connsiteY3" fmla="*/ 149223 h 196848"/>
                                <a:gd name="connsiteX4" fmla="*/ 76205 w 178887"/>
                                <a:gd name="connsiteY4" fmla="*/ 0 h 196848"/>
                                <a:gd name="connsiteX0" fmla="*/ 76205 w 178913"/>
                                <a:gd name="connsiteY0" fmla="*/ 0 h 196848"/>
                                <a:gd name="connsiteX1" fmla="*/ 178596 w 178913"/>
                                <a:gd name="connsiteY1" fmla="*/ 54767 h 196848"/>
                                <a:gd name="connsiteX2" fmla="*/ 102397 w 178913"/>
                                <a:gd name="connsiteY2" fmla="*/ 196848 h 196848"/>
                                <a:gd name="connsiteX3" fmla="*/ 0 w 178913"/>
                                <a:gd name="connsiteY3" fmla="*/ 149223 h 196848"/>
                                <a:gd name="connsiteX4" fmla="*/ 76205 w 178913"/>
                                <a:gd name="connsiteY4" fmla="*/ 0 h 196848"/>
                                <a:gd name="connsiteX0" fmla="*/ 76205 w 178913"/>
                                <a:gd name="connsiteY0" fmla="*/ 0 h 199230"/>
                                <a:gd name="connsiteX1" fmla="*/ 178596 w 178913"/>
                                <a:gd name="connsiteY1" fmla="*/ 54767 h 199230"/>
                                <a:gd name="connsiteX2" fmla="*/ 102397 w 178913"/>
                                <a:gd name="connsiteY2" fmla="*/ 199230 h 199230"/>
                                <a:gd name="connsiteX3" fmla="*/ 0 w 178913"/>
                                <a:gd name="connsiteY3" fmla="*/ 149223 h 199230"/>
                                <a:gd name="connsiteX4" fmla="*/ 76205 w 178913"/>
                                <a:gd name="connsiteY4" fmla="*/ 0 h 199230"/>
                                <a:gd name="connsiteX0" fmla="*/ 78587 w 181295"/>
                                <a:gd name="connsiteY0" fmla="*/ 0 h 199230"/>
                                <a:gd name="connsiteX1" fmla="*/ 180978 w 181295"/>
                                <a:gd name="connsiteY1" fmla="*/ 54767 h 199230"/>
                                <a:gd name="connsiteX2" fmla="*/ 104779 w 181295"/>
                                <a:gd name="connsiteY2" fmla="*/ 199230 h 199230"/>
                                <a:gd name="connsiteX3" fmla="*/ 0 w 181295"/>
                                <a:gd name="connsiteY3" fmla="*/ 151605 h 199230"/>
                                <a:gd name="connsiteX4" fmla="*/ 78587 w 181295"/>
                                <a:gd name="connsiteY4" fmla="*/ 0 h 199230"/>
                                <a:gd name="connsiteX0" fmla="*/ 78587 w 181309"/>
                                <a:gd name="connsiteY0" fmla="*/ 0 h 203993"/>
                                <a:gd name="connsiteX1" fmla="*/ 180978 w 181309"/>
                                <a:gd name="connsiteY1" fmla="*/ 54767 h 203993"/>
                                <a:gd name="connsiteX2" fmla="*/ 107160 w 181309"/>
                                <a:gd name="connsiteY2" fmla="*/ 203993 h 203993"/>
                                <a:gd name="connsiteX3" fmla="*/ 0 w 181309"/>
                                <a:gd name="connsiteY3" fmla="*/ 151605 h 203993"/>
                                <a:gd name="connsiteX4" fmla="*/ 78587 w 181309"/>
                                <a:gd name="connsiteY4" fmla="*/ 0 h 203993"/>
                                <a:gd name="connsiteX0" fmla="*/ 78587 w 181309"/>
                                <a:gd name="connsiteY0" fmla="*/ 0 h 203993"/>
                                <a:gd name="connsiteX1" fmla="*/ 180978 w 181309"/>
                                <a:gd name="connsiteY1" fmla="*/ 54767 h 203993"/>
                                <a:gd name="connsiteX2" fmla="*/ 107160 w 181309"/>
                                <a:gd name="connsiteY2" fmla="*/ 203993 h 203993"/>
                                <a:gd name="connsiteX3" fmla="*/ 0 w 181309"/>
                                <a:gd name="connsiteY3" fmla="*/ 151605 h 203993"/>
                                <a:gd name="connsiteX4" fmla="*/ 78587 w 181309"/>
                                <a:gd name="connsiteY4" fmla="*/ 0 h 203993"/>
                                <a:gd name="connsiteX0" fmla="*/ 78587 w 183676"/>
                                <a:gd name="connsiteY0" fmla="*/ 0 h 203993"/>
                                <a:gd name="connsiteX1" fmla="*/ 183359 w 183676"/>
                                <a:gd name="connsiteY1" fmla="*/ 54767 h 203993"/>
                                <a:gd name="connsiteX2" fmla="*/ 107160 w 183676"/>
                                <a:gd name="connsiteY2" fmla="*/ 203993 h 203993"/>
                                <a:gd name="connsiteX3" fmla="*/ 0 w 183676"/>
                                <a:gd name="connsiteY3" fmla="*/ 151605 h 203993"/>
                                <a:gd name="connsiteX4" fmla="*/ 78587 w 183676"/>
                                <a:gd name="connsiteY4" fmla="*/ 0 h 203993"/>
                                <a:gd name="connsiteX0" fmla="*/ 78587 w 183676"/>
                                <a:gd name="connsiteY0" fmla="*/ 0 h 203993"/>
                                <a:gd name="connsiteX1" fmla="*/ 183359 w 183676"/>
                                <a:gd name="connsiteY1" fmla="*/ 54767 h 203993"/>
                                <a:gd name="connsiteX2" fmla="*/ 107160 w 183676"/>
                                <a:gd name="connsiteY2" fmla="*/ 203993 h 203993"/>
                                <a:gd name="connsiteX3" fmla="*/ 0 w 183676"/>
                                <a:gd name="connsiteY3" fmla="*/ 151605 h 203993"/>
                                <a:gd name="connsiteX4" fmla="*/ 78587 w 183676"/>
                                <a:gd name="connsiteY4" fmla="*/ 0 h 203993"/>
                                <a:gd name="connsiteX0" fmla="*/ 78587 w 183676"/>
                                <a:gd name="connsiteY0" fmla="*/ 0 h 203993"/>
                                <a:gd name="connsiteX1" fmla="*/ 183359 w 183676"/>
                                <a:gd name="connsiteY1" fmla="*/ 54767 h 203993"/>
                                <a:gd name="connsiteX2" fmla="*/ 107160 w 183676"/>
                                <a:gd name="connsiteY2" fmla="*/ 203993 h 203993"/>
                                <a:gd name="connsiteX3" fmla="*/ 0 w 183676"/>
                                <a:gd name="connsiteY3" fmla="*/ 151605 h 203993"/>
                                <a:gd name="connsiteX4" fmla="*/ 78587 w 183676"/>
                                <a:gd name="connsiteY4" fmla="*/ 0 h 203993"/>
                                <a:gd name="connsiteX0" fmla="*/ 78587 w 184965"/>
                                <a:gd name="connsiteY0" fmla="*/ 0 h 203993"/>
                                <a:gd name="connsiteX1" fmla="*/ 183359 w 184965"/>
                                <a:gd name="connsiteY1" fmla="*/ 54767 h 203993"/>
                                <a:gd name="connsiteX2" fmla="*/ 107160 w 184965"/>
                                <a:gd name="connsiteY2" fmla="*/ 203993 h 203993"/>
                                <a:gd name="connsiteX3" fmla="*/ 0 w 184965"/>
                                <a:gd name="connsiteY3" fmla="*/ 151605 h 203993"/>
                                <a:gd name="connsiteX4" fmla="*/ 78587 w 184965"/>
                                <a:gd name="connsiteY4" fmla="*/ 0 h 203993"/>
                                <a:gd name="connsiteX0" fmla="*/ 78587 w 185083"/>
                                <a:gd name="connsiteY0" fmla="*/ 0 h 203993"/>
                                <a:gd name="connsiteX1" fmla="*/ 183359 w 185083"/>
                                <a:gd name="connsiteY1" fmla="*/ 54767 h 203993"/>
                                <a:gd name="connsiteX2" fmla="*/ 107160 w 185083"/>
                                <a:gd name="connsiteY2" fmla="*/ 203993 h 203993"/>
                                <a:gd name="connsiteX3" fmla="*/ 0 w 185083"/>
                                <a:gd name="connsiteY3" fmla="*/ 151605 h 203993"/>
                                <a:gd name="connsiteX4" fmla="*/ 78587 w 185083"/>
                                <a:gd name="connsiteY4" fmla="*/ 0 h 203993"/>
                                <a:gd name="connsiteX0" fmla="*/ 78587 w 185083"/>
                                <a:gd name="connsiteY0" fmla="*/ 0 h 204007"/>
                                <a:gd name="connsiteX1" fmla="*/ 183359 w 185083"/>
                                <a:gd name="connsiteY1" fmla="*/ 54767 h 204007"/>
                                <a:gd name="connsiteX2" fmla="*/ 107160 w 185083"/>
                                <a:gd name="connsiteY2" fmla="*/ 203993 h 204007"/>
                                <a:gd name="connsiteX3" fmla="*/ 0 w 185083"/>
                                <a:gd name="connsiteY3" fmla="*/ 151605 h 204007"/>
                                <a:gd name="connsiteX4" fmla="*/ 78587 w 185083"/>
                                <a:gd name="connsiteY4" fmla="*/ 0 h 204007"/>
                                <a:gd name="connsiteX0" fmla="*/ 78587 w 185373"/>
                                <a:gd name="connsiteY0" fmla="*/ 0 h 204364"/>
                                <a:gd name="connsiteX1" fmla="*/ 183359 w 185373"/>
                                <a:gd name="connsiteY1" fmla="*/ 54767 h 204364"/>
                                <a:gd name="connsiteX2" fmla="*/ 107160 w 185373"/>
                                <a:gd name="connsiteY2" fmla="*/ 203993 h 204364"/>
                                <a:gd name="connsiteX3" fmla="*/ 0 w 185373"/>
                                <a:gd name="connsiteY3" fmla="*/ 151605 h 204364"/>
                                <a:gd name="connsiteX4" fmla="*/ 78587 w 185373"/>
                                <a:gd name="connsiteY4" fmla="*/ 0 h 204364"/>
                                <a:gd name="connsiteX0" fmla="*/ 78587 w 188308"/>
                                <a:gd name="connsiteY0" fmla="*/ 0 h 204263"/>
                                <a:gd name="connsiteX1" fmla="*/ 183359 w 188308"/>
                                <a:gd name="connsiteY1" fmla="*/ 54767 h 204263"/>
                                <a:gd name="connsiteX2" fmla="*/ 107160 w 188308"/>
                                <a:gd name="connsiteY2" fmla="*/ 203993 h 204263"/>
                                <a:gd name="connsiteX3" fmla="*/ 0 w 188308"/>
                                <a:gd name="connsiteY3" fmla="*/ 151605 h 204263"/>
                                <a:gd name="connsiteX4" fmla="*/ 78587 w 188308"/>
                                <a:gd name="connsiteY4" fmla="*/ 0 h 204263"/>
                                <a:gd name="connsiteX0" fmla="*/ 78587 w 188308"/>
                                <a:gd name="connsiteY0" fmla="*/ 0 h 204263"/>
                                <a:gd name="connsiteX1" fmla="*/ 183359 w 188308"/>
                                <a:gd name="connsiteY1" fmla="*/ 54767 h 204263"/>
                                <a:gd name="connsiteX2" fmla="*/ 107160 w 188308"/>
                                <a:gd name="connsiteY2" fmla="*/ 203993 h 204263"/>
                                <a:gd name="connsiteX3" fmla="*/ 0 w 188308"/>
                                <a:gd name="connsiteY3" fmla="*/ 151605 h 204263"/>
                                <a:gd name="connsiteX4" fmla="*/ 78587 w 188308"/>
                                <a:gd name="connsiteY4" fmla="*/ 0 h 204263"/>
                                <a:gd name="connsiteX0" fmla="*/ 78587 w 188308"/>
                                <a:gd name="connsiteY0" fmla="*/ 0 h 204263"/>
                                <a:gd name="connsiteX1" fmla="*/ 183359 w 188308"/>
                                <a:gd name="connsiteY1" fmla="*/ 54767 h 204263"/>
                                <a:gd name="connsiteX2" fmla="*/ 107160 w 188308"/>
                                <a:gd name="connsiteY2" fmla="*/ 203993 h 204263"/>
                                <a:gd name="connsiteX3" fmla="*/ 0 w 188308"/>
                                <a:gd name="connsiteY3" fmla="*/ 151605 h 204263"/>
                                <a:gd name="connsiteX4" fmla="*/ 78587 w 188308"/>
                                <a:gd name="connsiteY4" fmla="*/ 0 h 204263"/>
                                <a:gd name="connsiteX0" fmla="*/ 78587 w 188308"/>
                                <a:gd name="connsiteY0" fmla="*/ 0 h 204263"/>
                                <a:gd name="connsiteX1" fmla="*/ 183359 w 188308"/>
                                <a:gd name="connsiteY1" fmla="*/ 54767 h 204263"/>
                                <a:gd name="connsiteX2" fmla="*/ 107160 w 188308"/>
                                <a:gd name="connsiteY2" fmla="*/ 203993 h 204263"/>
                                <a:gd name="connsiteX3" fmla="*/ 0 w 188308"/>
                                <a:gd name="connsiteY3" fmla="*/ 151605 h 204263"/>
                                <a:gd name="connsiteX4" fmla="*/ 78587 w 188308"/>
                                <a:gd name="connsiteY4" fmla="*/ 0 h 204263"/>
                                <a:gd name="connsiteX0" fmla="*/ 78587 w 188308"/>
                                <a:gd name="connsiteY0" fmla="*/ 0 h 204263"/>
                                <a:gd name="connsiteX1" fmla="*/ 183359 w 188308"/>
                                <a:gd name="connsiteY1" fmla="*/ 54767 h 204263"/>
                                <a:gd name="connsiteX2" fmla="*/ 107160 w 188308"/>
                                <a:gd name="connsiteY2" fmla="*/ 203993 h 204263"/>
                                <a:gd name="connsiteX3" fmla="*/ 0 w 188308"/>
                                <a:gd name="connsiteY3" fmla="*/ 151605 h 204263"/>
                                <a:gd name="connsiteX4" fmla="*/ 78587 w 188308"/>
                                <a:gd name="connsiteY4" fmla="*/ 0 h 204263"/>
                                <a:gd name="connsiteX0" fmla="*/ 78587 w 186094"/>
                                <a:gd name="connsiteY0" fmla="*/ 0 h 204256"/>
                                <a:gd name="connsiteX1" fmla="*/ 180978 w 186094"/>
                                <a:gd name="connsiteY1" fmla="*/ 52386 h 204256"/>
                                <a:gd name="connsiteX2" fmla="*/ 107160 w 186094"/>
                                <a:gd name="connsiteY2" fmla="*/ 203993 h 204256"/>
                                <a:gd name="connsiteX3" fmla="*/ 0 w 186094"/>
                                <a:gd name="connsiteY3" fmla="*/ 151605 h 204256"/>
                                <a:gd name="connsiteX4" fmla="*/ 78587 w 186094"/>
                                <a:gd name="connsiteY4" fmla="*/ 0 h 204256"/>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3470 h 204270"/>
                                <a:gd name="connsiteX4" fmla="*/ 80451 w 194631"/>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5 h 204270"/>
                                <a:gd name="connsiteX4" fmla="*/ 78587 w 192767"/>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1605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1605 h 204270"/>
                                <a:gd name="connsiteX4" fmla="*/ 80451 w 194631"/>
                                <a:gd name="connsiteY4" fmla="*/ 0 h 204270"/>
                                <a:gd name="connsiteX0" fmla="*/ 80451 w 194631"/>
                                <a:gd name="connsiteY0" fmla="*/ 0 h 204270"/>
                                <a:gd name="connsiteX1" fmla="*/ 189986 w 194631"/>
                                <a:gd name="connsiteY1" fmla="*/ 57149 h 204270"/>
                                <a:gd name="connsiteX2" fmla="*/ 109024 w 194631"/>
                                <a:gd name="connsiteY2" fmla="*/ 203993 h 204270"/>
                                <a:gd name="connsiteX3" fmla="*/ 0 w 194631"/>
                                <a:gd name="connsiteY3" fmla="*/ 151605 h 204270"/>
                                <a:gd name="connsiteX4" fmla="*/ 80451 w 194631"/>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49740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49740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49740 h 204270"/>
                                <a:gd name="connsiteX4" fmla="*/ 78587 w 192767"/>
                                <a:gd name="connsiteY4" fmla="*/ 0 h 204270"/>
                                <a:gd name="connsiteX0" fmla="*/ 78587 w 192767"/>
                                <a:gd name="connsiteY0" fmla="*/ 0 h 204270"/>
                                <a:gd name="connsiteX1" fmla="*/ 188122 w 192767"/>
                                <a:gd name="connsiteY1" fmla="*/ 57149 h 204270"/>
                                <a:gd name="connsiteX2" fmla="*/ 107160 w 192767"/>
                                <a:gd name="connsiteY2" fmla="*/ 203993 h 204270"/>
                                <a:gd name="connsiteX3" fmla="*/ 0 w 192767"/>
                                <a:gd name="connsiteY3" fmla="*/ 151603 h 204270"/>
                                <a:gd name="connsiteX4" fmla="*/ 78587 w 192767"/>
                                <a:gd name="connsiteY4" fmla="*/ 0 h 204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767" h="204270">
                                  <a:moveTo>
                                    <a:pt x="78587" y="0"/>
                                  </a:moveTo>
                                  <a:cubicBezTo>
                                    <a:pt x="127006" y="24607"/>
                                    <a:pt x="151922" y="38135"/>
                                    <a:pt x="188122" y="57149"/>
                                  </a:cubicBezTo>
                                  <a:cubicBezTo>
                                    <a:pt x="209554" y="122766"/>
                                    <a:pt x="152403" y="209814"/>
                                    <a:pt x="107160" y="203993"/>
                                  </a:cubicBezTo>
                                  <a:cubicBezTo>
                                    <a:pt x="72683" y="187152"/>
                                    <a:pt x="40069" y="168444"/>
                                    <a:pt x="0" y="151603"/>
                                  </a:cubicBezTo>
                                  <a:cubicBezTo>
                                    <a:pt x="64537" y="155117"/>
                                    <a:pt x="96048" y="43391"/>
                                    <a:pt x="78587" y="0"/>
                                  </a:cubicBez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latin typeface="Arial" panose="020B0604020202020204" pitchFamily="34" charset="0"/>
                                <a:cs typeface="Arial" panose="020B0604020202020204" pitchFamily="34" charset="0"/>
                              </a:endParaRPr>
                            </a:p>
                          </p:txBody>
                        </p:sp>
                      </p:grpSp>
                      <p:grpSp>
                        <p:nvGrpSpPr>
                          <p:cNvPr id="45" name="Group 44"/>
                          <p:cNvGrpSpPr/>
                          <p:nvPr/>
                        </p:nvGrpSpPr>
                        <p:grpSpPr>
                          <a:xfrm>
                            <a:off x="7115686" y="3223403"/>
                            <a:ext cx="182238" cy="114251"/>
                            <a:chOff x="7115686" y="3223403"/>
                            <a:chExt cx="182238" cy="114251"/>
                          </a:xfrm>
                        </p:grpSpPr>
                        <p:sp>
                          <p:nvSpPr>
                            <p:cNvPr id="46" name="Rectangle 16"/>
                            <p:cNvSpPr/>
                            <p:nvPr/>
                          </p:nvSpPr>
                          <p:spPr>
                            <a:xfrm rot="1545906" flipH="1">
                              <a:off x="7221389" y="3241821"/>
                              <a:ext cx="76535" cy="82672"/>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64368"/>
                                <a:gd name="connsiteY0" fmla="*/ 0 h 368300"/>
                                <a:gd name="connsiteX1" fmla="*/ 664368 w 664368"/>
                                <a:gd name="connsiteY1" fmla="*/ 235744 h 368300"/>
                                <a:gd name="connsiteX2" fmla="*/ 571500 w 664368"/>
                                <a:gd name="connsiteY2" fmla="*/ 368300 h 368300"/>
                                <a:gd name="connsiteX3" fmla="*/ 0 w 664368"/>
                                <a:gd name="connsiteY3" fmla="*/ 368300 h 368300"/>
                                <a:gd name="connsiteX4" fmla="*/ 0 w 664368"/>
                                <a:gd name="connsiteY4" fmla="*/ 0 h 368300"/>
                                <a:gd name="connsiteX0" fmla="*/ 0 w 671347"/>
                                <a:gd name="connsiteY0" fmla="*/ 0 h 368300"/>
                                <a:gd name="connsiteX1" fmla="*/ 664368 w 671347"/>
                                <a:gd name="connsiteY1" fmla="*/ 235744 h 368300"/>
                                <a:gd name="connsiteX2" fmla="*/ 571500 w 671347"/>
                                <a:gd name="connsiteY2" fmla="*/ 368300 h 368300"/>
                                <a:gd name="connsiteX3" fmla="*/ 0 w 671347"/>
                                <a:gd name="connsiteY3" fmla="*/ 368300 h 368300"/>
                                <a:gd name="connsiteX4" fmla="*/ 0 w 671347"/>
                                <a:gd name="connsiteY4" fmla="*/ 0 h 368300"/>
                                <a:gd name="connsiteX0" fmla="*/ 0 w 664610"/>
                                <a:gd name="connsiteY0" fmla="*/ 0 h 368300"/>
                                <a:gd name="connsiteX1" fmla="*/ 664368 w 664610"/>
                                <a:gd name="connsiteY1" fmla="*/ 235744 h 368300"/>
                                <a:gd name="connsiteX2" fmla="*/ 571500 w 664610"/>
                                <a:gd name="connsiteY2" fmla="*/ 368300 h 368300"/>
                                <a:gd name="connsiteX3" fmla="*/ 0 w 664610"/>
                                <a:gd name="connsiteY3" fmla="*/ 368300 h 368300"/>
                                <a:gd name="connsiteX4" fmla="*/ 0 w 664610"/>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490538 w 664748"/>
                                <a:gd name="connsiteY0" fmla="*/ 0 h 215900"/>
                                <a:gd name="connsiteX1" fmla="*/ 664368 w 664748"/>
                                <a:gd name="connsiteY1" fmla="*/ 83344 h 215900"/>
                                <a:gd name="connsiteX2" fmla="*/ 571500 w 664748"/>
                                <a:gd name="connsiteY2" fmla="*/ 215900 h 215900"/>
                                <a:gd name="connsiteX3" fmla="*/ 0 w 664748"/>
                                <a:gd name="connsiteY3" fmla="*/ 215900 h 215900"/>
                                <a:gd name="connsiteX4" fmla="*/ 490538 w 664748"/>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5251 w 271842"/>
                                <a:gd name="connsiteY0" fmla="*/ 0 h 225425"/>
                                <a:gd name="connsiteX1" fmla="*/ 271462 w 271842"/>
                                <a:gd name="connsiteY1" fmla="*/ 92869 h 225425"/>
                                <a:gd name="connsiteX2" fmla="*/ 178594 w 271842"/>
                                <a:gd name="connsiteY2" fmla="*/ 225425 h 225425"/>
                                <a:gd name="connsiteX3" fmla="*/ 0 w 271842"/>
                                <a:gd name="connsiteY3" fmla="*/ 139700 h 225425"/>
                                <a:gd name="connsiteX4" fmla="*/ 95251 w 271842"/>
                                <a:gd name="connsiteY4" fmla="*/ 0 h 225425"/>
                                <a:gd name="connsiteX0" fmla="*/ 92870 w 271842"/>
                                <a:gd name="connsiteY0" fmla="*/ 0 h 220662"/>
                                <a:gd name="connsiteX1" fmla="*/ 271462 w 271842"/>
                                <a:gd name="connsiteY1" fmla="*/ 88106 h 220662"/>
                                <a:gd name="connsiteX2" fmla="*/ 178594 w 271842"/>
                                <a:gd name="connsiteY2" fmla="*/ 220662 h 220662"/>
                                <a:gd name="connsiteX3" fmla="*/ 0 w 271842"/>
                                <a:gd name="connsiteY3" fmla="*/ 134937 h 220662"/>
                                <a:gd name="connsiteX4" fmla="*/ 92870 w 271842"/>
                                <a:gd name="connsiteY4" fmla="*/ 0 h 220662"/>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85726 w 271842"/>
                                <a:gd name="connsiteY0" fmla="*/ 0 h 230186"/>
                                <a:gd name="connsiteX1" fmla="*/ 271462 w 271842"/>
                                <a:gd name="connsiteY1" fmla="*/ 97630 h 230186"/>
                                <a:gd name="connsiteX2" fmla="*/ 178594 w 271842"/>
                                <a:gd name="connsiteY2" fmla="*/ 230186 h 230186"/>
                                <a:gd name="connsiteX3" fmla="*/ 0 w 271842"/>
                                <a:gd name="connsiteY3" fmla="*/ 144461 h 230186"/>
                                <a:gd name="connsiteX4" fmla="*/ 85726 w 271842"/>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2567"/>
                                <a:gd name="connsiteX1" fmla="*/ 285750 w 286111"/>
                                <a:gd name="connsiteY1" fmla="*/ 97630 h 232567"/>
                                <a:gd name="connsiteX2" fmla="*/ 190501 w 286111"/>
                                <a:gd name="connsiteY2" fmla="*/ 232567 h 232567"/>
                                <a:gd name="connsiteX3" fmla="*/ 0 w 286111"/>
                                <a:gd name="connsiteY3" fmla="*/ 153986 h 232567"/>
                                <a:gd name="connsiteX4" fmla="*/ 97633 w 286111"/>
                                <a:gd name="connsiteY4" fmla="*/ 0 h 232567"/>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200027 w 286111"/>
                                <a:gd name="connsiteY0" fmla="*/ 0 h 182561"/>
                                <a:gd name="connsiteX1" fmla="*/ 285750 w 286111"/>
                                <a:gd name="connsiteY1" fmla="*/ 47624 h 182561"/>
                                <a:gd name="connsiteX2" fmla="*/ 190501 w 286111"/>
                                <a:gd name="connsiteY2" fmla="*/ 182561 h 182561"/>
                                <a:gd name="connsiteX3" fmla="*/ 0 w 286111"/>
                                <a:gd name="connsiteY3" fmla="*/ 103980 h 182561"/>
                                <a:gd name="connsiteX4" fmla="*/ 200027 w 286111"/>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2080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66678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66678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6204 w 167050"/>
                                <a:gd name="connsiteY0" fmla="*/ 0 h 182561"/>
                                <a:gd name="connsiteX1" fmla="*/ 166689 w 167050"/>
                                <a:gd name="connsiteY1" fmla="*/ 47624 h 182561"/>
                                <a:gd name="connsiteX2" fmla="*/ 71440 w 167050"/>
                                <a:gd name="connsiteY2" fmla="*/ 182561 h 182561"/>
                                <a:gd name="connsiteX3" fmla="*/ 0 w 167050"/>
                                <a:gd name="connsiteY3" fmla="*/ 144462 h 182561"/>
                                <a:gd name="connsiteX4" fmla="*/ 76204 w 167050"/>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900"/>
                                <a:gd name="connsiteY0" fmla="*/ 0 h 189705"/>
                                <a:gd name="connsiteX1" fmla="*/ 164308 w 164900"/>
                                <a:gd name="connsiteY1" fmla="*/ 47624 h 189705"/>
                                <a:gd name="connsiteX2" fmla="*/ 88109 w 164900"/>
                                <a:gd name="connsiteY2" fmla="*/ 189705 h 189705"/>
                                <a:gd name="connsiteX3" fmla="*/ 0 w 164900"/>
                                <a:gd name="connsiteY3" fmla="*/ 139699 h 189705"/>
                                <a:gd name="connsiteX4" fmla="*/ 73823 w 164900"/>
                                <a:gd name="connsiteY4" fmla="*/ 0 h 189705"/>
                                <a:gd name="connsiteX0" fmla="*/ 73823 w 164711"/>
                                <a:gd name="connsiteY0" fmla="*/ 0 h 189705"/>
                                <a:gd name="connsiteX1" fmla="*/ 164308 w 164711"/>
                                <a:gd name="connsiteY1" fmla="*/ 47624 h 189705"/>
                                <a:gd name="connsiteX2" fmla="*/ 88109 w 164711"/>
                                <a:gd name="connsiteY2" fmla="*/ 189705 h 189705"/>
                                <a:gd name="connsiteX3" fmla="*/ 0 w 164711"/>
                                <a:gd name="connsiteY3" fmla="*/ 139699 h 189705"/>
                                <a:gd name="connsiteX4" fmla="*/ 73823 w 164711"/>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54773 w 164599"/>
                                <a:gd name="connsiteY0" fmla="*/ 0 h 201611"/>
                                <a:gd name="connsiteX1" fmla="*/ 164308 w 164599"/>
                                <a:gd name="connsiteY1" fmla="*/ 59530 h 201611"/>
                                <a:gd name="connsiteX2" fmla="*/ 88109 w 164599"/>
                                <a:gd name="connsiteY2" fmla="*/ 201611 h 201611"/>
                                <a:gd name="connsiteX3" fmla="*/ 0 w 164599"/>
                                <a:gd name="connsiteY3" fmla="*/ 151605 h 201611"/>
                                <a:gd name="connsiteX4" fmla="*/ 54773 w 164599"/>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781"/>
                                <a:gd name="connsiteY0" fmla="*/ 0 h 201611"/>
                                <a:gd name="connsiteX1" fmla="*/ 180977 w 181781"/>
                                <a:gd name="connsiteY1" fmla="*/ 59530 h 201611"/>
                                <a:gd name="connsiteX2" fmla="*/ 104778 w 181781"/>
                                <a:gd name="connsiteY2" fmla="*/ 201611 h 201611"/>
                                <a:gd name="connsiteX3" fmla="*/ 0 w 181781"/>
                                <a:gd name="connsiteY3" fmla="*/ 151605 h 201611"/>
                                <a:gd name="connsiteX4" fmla="*/ 71442 w 181781"/>
                                <a:gd name="connsiteY4" fmla="*/ 0 h 201611"/>
                                <a:gd name="connsiteX0" fmla="*/ 71442 w 185660"/>
                                <a:gd name="connsiteY0" fmla="*/ 0 h 201611"/>
                                <a:gd name="connsiteX1" fmla="*/ 180977 w 185660"/>
                                <a:gd name="connsiteY1" fmla="*/ 59530 h 201611"/>
                                <a:gd name="connsiteX2" fmla="*/ 104778 w 185660"/>
                                <a:gd name="connsiteY2" fmla="*/ 201611 h 201611"/>
                                <a:gd name="connsiteX3" fmla="*/ 0 w 185660"/>
                                <a:gd name="connsiteY3" fmla="*/ 151605 h 201611"/>
                                <a:gd name="connsiteX4" fmla="*/ 71442 w 185660"/>
                                <a:gd name="connsiteY4" fmla="*/ 0 h 201611"/>
                                <a:gd name="connsiteX0" fmla="*/ 71442 w 183178"/>
                                <a:gd name="connsiteY0" fmla="*/ 0 h 201611"/>
                                <a:gd name="connsiteX1" fmla="*/ 180977 w 183178"/>
                                <a:gd name="connsiteY1" fmla="*/ 59530 h 201611"/>
                                <a:gd name="connsiteX2" fmla="*/ 104778 w 183178"/>
                                <a:gd name="connsiteY2" fmla="*/ 201611 h 201611"/>
                                <a:gd name="connsiteX3" fmla="*/ 0 w 183178"/>
                                <a:gd name="connsiteY3" fmla="*/ 151605 h 201611"/>
                                <a:gd name="connsiteX4" fmla="*/ 71442 w 183178"/>
                                <a:gd name="connsiteY4" fmla="*/ 0 h 201611"/>
                                <a:gd name="connsiteX0" fmla="*/ 73766 w 183178"/>
                                <a:gd name="connsiteY0" fmla="*/ 0 h 169276"/>
                                <a:gd name="connsiteX1" fmla="*/ 180977 w 183178"/>
                                <a:gd name="connsiteY1" fmla="*/ 27195 h 169276"/>
                                <a:gd name="connsiteX2" fmla="*/ 104778 w 183178"/>
                                <a:gd name="connsiteY2" fmla="*/ 169276 h 169276"/>
                                <a:gd name="connsiteX3" fmla="*/ 0 w 183178"/>
                                <a:gd name="connsiteY3" fmla="*/ 119270 h 169276"/>
                                <a:gd name="connsiteX4" fmla="*/ 73766 w 183178"/>
                                <a:gd name="connsiteY4" fmla="*/ 0 h 169276"/>
                                <a:gd name="connsiteX0" fmla="*/ 73766 w 183178"/>
                                <a:gd name="connsiteY0" fmla="*/ 0 h 182590"/>
                                <a:gd name="connsiteX1" fmla="*/ 180977 w 183178"/>
                                <a:gd name="connsiteY1" fmla="*/ 40509 h 182590"/>
                                <a:gd name="connsiteX2" fmla="*/ 104778 w 183178"/>
                                <a:gd name="connsiteY2" fmla="*/ 182590 h 182590"/>
                                <a:gd name="connsiteX3" fmla="*/ 0 w 183178"/>
                                <a:gd name="connsiteY3" fmla="*/ 132584 h 182590"/>
                                <a:gd name="connsiteX4" fmla="*/ 73766 w 183178"/>
                                <a:gd name="connsiteY4" fmla="*/ 0 h 182590"/>
                                <a:gd name="connsiteX0" fmla="*/ 73766 w 183178"/>
                                <a:gd name="connsiteY0" fmla="*/ 0 h 182590"/>
                                <a:gd name="connsiteX1" fmla="*/ 180977 w 183178"/>
                                <a:gd name="connsiteY1" fmla="*/ 40509 h 182590"/>
                                <a:gd name="connsiteX2" fmla="*/ 104778 w 183178"/>
                                <a:gd name="connsiteY2" fmla="*/ 182590 h 182590"/>
                                <a:gd name="connsiteX3" fmla="*/ 0 w 183178"/>
                                <a:gd name="connsiteY3" fmla="*/ 132584 h 182590"/>
                                <a:gd name="connsiteX4" fmla="*/ 73766 w 183178"/>
                                <a:gd name="connsiteY4" fmla="*/ 0 h 182590"/>
                                <a:gd name="connsiteX0" fmla="*/ 92358 w 183178"/>
                                <a:gd name="connsiteY0" fmla="*/ 14205 h 153049"/>
                                <a:gd name="connsiteX1" fmla="*/ 180977 w 183178"/>
                                <a:gd name="connsiteY1" fmla="*/ 10968 h 153049"/>
                                <a:gd name="connsiteX2" fmla="*/ 104778 w 183178"/>
                                <a:gd name="connsiteY2" fmla="*/ 153049 h 153049"/>
                                <a:gd name="connsiteX3" fmla="*/ 0 w 183178"/>
                                <a:gd name="connsiteY3" fmla="*/ 103043 h 153049"/>
                                <a:gd name="connsiteX4" fmla="*/ 92358 w 183178"/>
                                <a:gd name="connsiteY4" fmla="*/ 14205 h 153049"/>
                                <a:gd name="connsiteX0" fmla="*/ 90034 w 183178"/>
                                <a:gd name="connsiteY0" fmla="*/ 0 h 159766"/>
                                <a:gd name="connsiteX1" fmla="*/ 180977 w 183178"/>
                                <a:gd name="connsiteY1" fmla="*/ 17685 h 159766"/>
                                <a:gd name="connsiteX2" fmla="*/ 104778 w 183178"/>
                                <a:gd name="connsiteY2" fmla="*/ 159766 h 159766"/>
                                <a:gd name="connsiteX3" fmla="*/ 0 w 183178"/>
                                <a:gd name="connsiteY3" fmla="*/ 109760 h 159766"/>
                                <a:gd name="connsiteX4" fmla="*/ 90034 w 183178"/>
                                <a:gd name="connsiteY4" fmla="*/ 0 h 159766"/>
                                <a:gd name="connsiteX0" fmla="*/ 90034 w 183178"/>
                                <a:gd name="connsiteY0" fmla="*/ 0 h 159766"/>
                                <a:gd name="connsiteX1" fmla="*/ 180977 w 183178"/>
                                <a:gd name="connsiteY1" fmla="*/ 17685 h 159766"/>
                                <a:gd name="connsiteX2" fmla="*/ 104778 w 183178"/>
                                <a:gd name="connsiteY2" fmla="*/ 159766 h 159766"/>
                                <a:gd name="connsiteX3" fmla="*/ 0 w 183178"/>
                                <a:gd name="connsiteY3" fmla="*/ 109760 h 159766"/>
                                <a:gd name="connsiteX4" fmla="*/ 90034 w 183178"/>
                                <a:gd name="connsiteY4" fmla="*/ 0 h 159766"/>
                                <a:gd name="connsiteX0" fmla="*/ 90034 w 183178"/>
                                <a:gd name="connsiteY0" fmla="*/ 0 h 159766"/>
                                <a:gd name="connsiteX1" fmla="*/ 180977 w 183178"/>
                                <a:gd name="connsiteY1" fmla="*/ 17685 h 159766"/>
                                <a:gd name="connsiteX2" fmla="*/ 104778 w 183178"/>
                                <a:gd name="connsiteY2" fmla="*/ 159766 h 159766"/>
                                <a:gd name="connsiteX3" fmla="*/ 0 w 183178"/>
                                <a:gd name="connsiteY3" fmla="*/ 109760 h 159766"/>
                                <a:gd name="connsiteX4" fmla="*/ 90034 w 183178"/>
                                <a:gd name="connsiteY4" fmla="*/ 0 h 159766"/>
                                <a:gd name="connsiteX0" fmla="*/ 90034 w 183178"/>
                                <a:gd name="connsiteY0" fmla="*/ 0 h 159766"/>
                                <a:gd name="connsiteX1" fmla="*/ 180977 w 183178"/>
                                <a:gd name="connsiteY1" fmla="*/ 17685 h 159766"/>
                                <a:gd name="connsiteX2" fmla="*/ 104778 w 183178"/>
                                <a:gd name="connsiteY2" fmla="*/ 159766 h 159766"/>
                                <a:gd name="connsiteX3" fmla="*/ 0 w 183178"/>
                                <a:gd name="connsiteY3" fmla="*/ 109760 h 159766"/>
                                <a:gd name="connsiteX4" fmla="*/ 90034 w 183178"/>
                                <a:gd name="connsiteY4" fmla="*/ 0 h 159766"/>
                                <a:gd name="connsiteX0" fmla="*/ 101653 w 183178"/>
                                <a:gd name="connsiteY0" fmla="*/ 0 h 169276"/>
                                <a:gd name="connsiteX1" fmla="*/ 180977 w 183178"/>
                                <a:gd name="connsiteY1" fmla="*/ 27195 h 169276"/>
                                <a:gd name="connsiteX2" fmla="*/ 104778 w 183178"/>
                                <a:gd name="connsiteY2" fmla="*/ 169276 h 169276"/>
                                <a:gd name="connsiteX3" fmla="*/ 0 w 183178"/>
                                <a:gd name="connsiteY3" fmla="*/ 119270 h 169276"/>
                                <a:gd name="connsiteX4" fmla="*/ 101653 w 183178"/>
                                <a:gd name="connsiteY4" fmla="*/ 0 h 169276"/>
                                <a:gd name="connsiteX0" fmla="*/ 101653 w 183178"/>
                                <a:gd name="connsiteY0" fmla="*/ 0 h 169276"/>
                                <a:gd name="connsiteX1" fmla="*/ 180977 w 183178"/>
                                <a:gd name="connsiteY1" fmla="*/ 27195 h 169276"/>
                                <a:gd name="connsiteX2" fmla="*/ 104778 w 183178"/>
                                <a:gd name="connsiteY2" fmla="*/ 169276 h 169276"/>
                                <a:gd name="connsiteX3" fmla="*/ 0 w 183178"/>
                                <a:gd name="connsiteY3" fmla="*/ 119270 h 169276"/>
                                <a:gd name="connsiteX4" fmla="*/ 101653 w 183178"/>
                                <a:gd name="connsiteY4" fmla="*/ 0 h 169276"/>
                                <a:gd name="connsiteX0" fmla="*/ 101653 w 183178"/>
                                <a:gd name="connsiteY0" fmla="*/ 0 h 169276"/>
                                <a:gd name="connsiteX1" fmla="*/ 180977 w 183178"/>
                                <a:gd name="connsiteY1" fmla="*/ 27195 h 169276"/>
                                <a:gd name="connsiteX2" fmla="*/ 104778 w 183178"/>
                                <a:gd name="connsiteY2" fmla="*/ 169276 h 169276"/>
                                <a:gd name="connsiteX3" fmla="*/ 0 w 183178"/>
                                <a:gd name="connsiteY3" fmla="*/ 119270 h 169276"/>
                                <a:gd name="connsiteX4" fmla="*/ 101653 w 183178"/>
                                <a:gd name="connsiteY4" fmla="*/ 0 h 169276"/>
                                <a:gd name="connsiteX0" fmla="*/ 101653 w 183178"/>
                                <a:gd name="connsiteY0" fmla="*/ 0 h 169276"/>
                                <a:gd name="connsiteX1" fmla="*/ 180977 w 183178"/>
                                <a:gd name="connsiteY1" fmla="*/ 27195 h 169276"/>
                                <a:gd name="connsiteX2" fmla="*/ 104778 w 183178"/>
                                <a:gd name="connsiteY2" fmla="*/ 169276 h 169276"/>
                                <a:gd name="connsiteX3" fmla="*/ 0 w 183178"/>
                                <a:gd name="connsiteY3" fmla="*/ 119270 h 169276"/>
                                <a:gd name="connsiteX4" fmla="*/ 101653 w 183178"/>
                                <a:gd name="connsiteY4" fmla="*/ 0 h 169276"/>
                                <a:gd name="connsiteX0" fmla="*/ 101653 w 183178"/>
                                <a:gd name="connsiteY0" fmla="*/ 0 h 169276"/>
                                <a:gd name="connsiteX1" fmla="*/ 180977 w 183178"/>
                                <a:gd name="connsiteY1" fmla="*/ 27195 h 169276"/>
                                <a:gd name="connsiteX2" fmla="*/ 104778 w 183178"/>
                                <a:gd name="connsiteY2" fmla="*/ 169276 h 169276"/>
                                <a:gd name="connsiteX3" fmla="*/ 0 w 183178"/>
                                <a:gd name="connsiteY3" fmla="*/ 119270 h 169276"/>
                                <a:gd name="connsiteX4" fmla="*/ 101653 w 183178"/>
                                <a:gd name="connsiteY4" fmla="*/ 0 h 169276"/>
                                <a:gd name="connsiteX0" fmla="*/ 101653 w 183178"/>
                                <a:gd name="connsiteY0" fmla="*/ 0 h 169276"/>
                                <a:gd name="connsiteX1" fmla="*/ 180977 w 183178"/>
                                <a:gd name="connsiteY1" fmla="*/ 27195 h 169276"/>
                                <a:gd name="connsiteX2" fmla="*/ 104778 w 183178"/>
                                <a:gd name="connsiteY2" fmla="*/ 169276 h 169276"/>
                                <a:gd name="connsiteX3" fmla="*/ 0 w 183178"/>
                                <a:gd name="connsiteY3" fmla="*/ 119270 h 169276"/>
                                <a:gd name="connsiteX4" fmla="*/ 101653 w 183178"/>
                                <a:gd name="connsiteY4" fmla="*/ 0 h 169276"/>
                                <a:gd name="connsiteX0" fmla="*/ 99329 w 183178"/>
                                <a:gd name="connsiteY0" fmla="*/ 0 h 171178"/>
                                <a:gd name="connsiteX1" fmla="*/ 180977 w 183178"/>
                                <a:gd name="connsiteY1" fmla="*/ 29097 h 171178"/>
                                <a:gd name="connsiteX2" fmla="*/ 104778 w 183178"/>
                                <a:gd name="connsiteY2" fmla="*/ 171178 h 171178"/>
                                <a:gd name="connsiteX3" fmla="*/ 0 w 183178"/>
                                <a:gd name="connsiteY3" fmla="*/ 121172 h 171178"/>
                                <a:gd name="connsiteX4" fmla="*/ 99329 w 183178"/>
                                <a:gd name="connsiteY4" fmla="*/ 0 h 171178"/>
                                <a:gd name="connsiteX0" fmla="*/ 99329 w 183178"/>
                                <a:gd name="connsiteY0" fmla="*/ 0 h 171178"/>
                                <a:gd name="connsiteX1" fmla="*/ 180977 w 183178"/>
                                <a:gd name="connsiteY1" fmla="*/ 29097 h 171178"/>
                                <a:gd name="connsiteX2" fmla="*/ 104778 w 183178"/>
                                <a:gd name="connsiteY2" fmla="*/ 171178 h 171178"/>
                                <a:gd name="connsiteX3" fmla="*/ 0 w 183178"/>
                                <a:gd name="connsiteY3" fmla="*/ 121172 h 171178"/>
                                <a:gd name="connsiteX4" fmla="*/ 99329 w 183178"/>
                                <a:gd name="connsiteY4" fmla="*/ 0 h 171178"/>
                                <a:gd name="connsiteX0" fmla="*/ 99329 w 183178"/>
                                <a:gd name="connsiteY0" fmla="*/ 0 h 171178"/>
                                <a:gd name="connsiteX1" fmla="*/ 180977 w 183178"/>
                                <a:gd name="connsiteY1" fmla="*/ 29097 h 171178"/>
                                <a:gd name="connsiteX2" fmla="*/ 104778 w 183178"/>
                                <a:gd name="connsiteY2" fmla="*/ 171178 h 171178"/>
                                <a:gd name="connsiteX3" fmla="*/ 0 w 183178"/>
                                <a:gd name="connsiteY3" fmla="*/ 121172 h 171178"/>
                                <a:gd name="connsiteX4" fmla="*/ 99329 w 183178"/>
                                <a:gd name="connsiteY4" fmla="*/ 0 h 171178"/>
                                <a:gd name="connsiteX0" fmla="*/ 99329 w 183178"/>
                                <a:gd name="connsiteY0" fmla="*/ 0 h 171178"/>
                                <a:gd name="connsiteX1" fmla="*/ 180977 w 183178"/>
                                <a:gd name="connsiteY1" fmla="*/ 29097 h 171178"/>
                                <a:gd name="connsiteX2" fmla="*/ 104778 w 183178"/>
                                <a:gd name="connsiteY2" fmla="*/ 171178 h 171178"/>
                                <a:gd name="connsiteX3" fmla="*/ 0 w 183178"/>
                                <a:gd name="connsiteY3" fmla="*/ 121172 h 171178"/>
                                <a:gd name="connsiteX4" fmla="*/ 99329 w 183178"/>
                                <a:gd name="connsiteY4" fmla="*/ 0 h 171178"/>
                                <a:gd name="connsiteX0" fmla="*/ 99329 w 185659"/>
                                <a:gd name="connsiteY0" fmla="*/ 0 h 171178"/>
                                <a:gd name="connsiteX1" fmla="*/ 180977 w 185659"/>
                                <a:gd name="connsiteY1" fmla="*/ 29097 h 171178"/>
                                <a:gd name="connsiteX2" fmla="*/ 104778 w 185659"/>
                                <a:gd name="connsiteY2" fmla="*/ 171178 h 171178"/>
                                <a:gd name="connsiteX3" fmla="*/ 0 w 185659"/>
                                <a:gd name="connsiteY3" fmla="*/ 121172 h 171178"/>
                                <a:gd name="connsiteX4" fmla="*/ 99329 w 185659"/>
                                <a:gd name="connsiteY4" fmla="*/ 0 h 171178"/>
                                <a:gd name="connsiteX0" fmla="*/ 99329 w 186143"/>
                                <a:gd name="connsiteY0" fmla="*/ 0 h 171178"/>
                                <a:gd name="connsiteX1" fmla="*/ 180977 w 186143"/>
                                <a:gd name="connsiteY1" fmla="*/ 29097 h 171178"/>
                                <a:gd name="connsiteX2" fmla="*/ 109425 w 186143"/>
                                <a:gd name="connsiteY2" fmla="*/ 171178 h 171178"/>
                                <a:gd name="connsiteX3" fmla="*/ 0 w 186143"/>
                                <a:gd name="connsiteY3" fmla="*/ 121172 h 171178"/>
                                <a:gd name="connsiteX4" fmla="*/ 99329 w 186143"/>
                                <a:gd name="connsiteY4" fmla="*/ 0 h 171178"/>
                                <a:gd name="connsiteX0" fmla="*/ 99329 w 186143"/>
                                <a:gd name="connsiteY0" fmla="*/ 0 h 171178"/>
                                <a:gd name="connsiteX1" fmla="*/ 180977 w 186143"/>
                                <a:gd name="connsiteY1" fmla="*/ 29097 h 171178"/>
                                <a:gd name="connsiteX2" fmla="*/ 109425 w 186143"/>
                                <a:gd name="connsiteY2" fmla="*/ 171178 h 171178"/>
                                <a:gd name="connsiteX3" fmla="*/ 0 w 186143"/>
                                <a:gd name="connsiteY3" fmla="*/ 121172 h 171178"/>
                                <a:gd name="connsiteX4" fmla="*/ 99329 w 186143"/>
                                <a:gd name="connsiteY4" fmla="*/ 0 h 171178"/>
                                <a:gd name="connsiteX0" fmla="*/ 99329 w 186418"/>
                                <a:gd name="connsiteY0" fmla="*/ 0 h 171178"/>
                                <a:gd name="connsiteX1" fmla="*/ 180977 w 186418"/>
                                <a:gd name="connsiteY1" fmla="*/ 29097 h 171178"/>
                                <a:gd name="connsiteX2" fmla="*/ 111749 w 186418"/>
                                <a:gd name="connsiteY2" fmla="*/ 171178 h 171178"/>
                                <a:gd name="connsiteX3" fmla="*/ 0 w 186418"/>
                                <a:gd name="connsiteY3" fmla="*/ 121172 h 171178"/>
                                <a:gd name="connsiteX4" fmla="*/ 99329 w 186418"/>
                                <a:gd name="connsiteY4" fmla="*/ 0 h 171178"/>
                                <a:gd name="connsiteX0" fmla="*/ 99329 w 186418"/>
                                <a:gd name="connsiteY0" fmla="*/ 0 h 171178"/>
                                <a:gd name="connsiteX1" fmla="*/ 180977 w 186418"/>
                                <a:gd name="connsiteY1" fmla="*/ 29097 h 171178"/>
                                <a:gd name="connsiteX2" fmla="*/ 111749 w 186418"/>
                                <a:gd name="connsiteY2" fmla="*/ 171178 h 171178"/>
                                <a:gd name="connsiteX3" fmla="*/ 0 w 186418"/>
                                <a:gd name="connsiteY3" fmla="*/ 121172 h 171178"/>
                                <a:gd name="connsiteX4" fmla="*/ 99329 w 186418"/>
                                <a:gd name="connsiteY4" fmla="*/ 0 h 171178"/>
                                <a:gd name="connsiteX0" fmla="*/ 99329 w 186418"/>
                                <a:gd name="connsiteY0" fmla="*/ 0 h 171178"/>
                                <a:gd name="connsiteX1" fmla="*/ 180977 w 186418"/>
                                <a:gd name="connsiteY1" fmla="*/ 29097 h 171178"/>
                                <a:gd name="connsiteX2" fmla="*/ 111749 w 186418"/>
                                <a:gd name="connsiteY2" fmla="*/ 171178 h 171178"/>
                                <a:gd name="connsiteX3" fmla="*/ 0 w 186418"/>
                                <a:gd name="connsiteY3" fmla="*/ 121172 h 171178"/>
                                <a:gd name="connsiteX4" fmla="*/ 99329 w 186418"/>
                                <a:gd name="connsiteY4" fmla="*/ 0 h 171178"/>
                                <a:gd name="connsiteX0" fmla="*/ 99329 w 185891"/>
                                <a:gd name="connsiteY0" fmla="*/ 0 h 169276"/>
                                <a:gd name="connsiteX1" fmla="*/ 180977 w 185891"/>
                                <a:gd name="connsiteY1" fmla="*/ 29097 h 169276"/>
                                <a:gd name="connsiteX2" fmla="*/ 107101 w 185891"/>
                                <a:gd name="connsiteY2" fmla="*/ 169276 h 169276"/>
                                <a:gd name="connsiteX3" fmla="*/ 0 w 185891"/>
                                <a:gd name="connsiteY3" fmla="*/ 121172 h 169276"/>
                                <a:gd name="connsiteX4" fmla="*/ 99329 w 185891"/>
                                <a:gd name="connsiteY4" fmla="*/ 0 h 169276"/>
                                <a:gd name="connsiteX0" fmla="*/ 99329 w 184795"/>
                                <a:gd name="connsiteY0" fmla="*/ 0 h 169276"/>
                                <a:gd name="connsiteX1" fmla="*/ 180977 w 184795"/>
                                <a:gd name="connsiteY1" fmla="*/ 29097 h 169276"/>
                                <a:gd name="connsiteX2" fmla="*/ 107101 w 184795"/>
                                <a:gd name="connsiteY2" fmla="*/ 169276 h 169276"/>
                                <a:gd name="connsiteX3" fmla="*/ 0 w 184795"/>
                                <a:gd name="connsiteY3" fmla="*/ 121172 h 169276"/>
                                <a:gd name="connsiteX4" fmla="*/ 99329 w 184795"/>
                                <a:gd name="connsiteY4" fmla="*/ 0 h 169276"/>
                                <a:gd name="connsiteX0" fmla="*/ 99329 w 184373"/>
                                <a:gd name="connsiteY0" fmla="*/ 0 h 165472"/>
                                <a:gd name="connsiteX1" fmla="*/ 180977 w 184373"/>
                                <a:gd name="connsiteY1" fmla="*/ 29097 h 165472"/>
                                <a:gd name="connsiteX2" fmla="*/ 100129 w 184373"/>
                                <a:gd name="connsiteY2" fmla="*/ 165472 h 165472"/>
                                <a:gd name="connsiteX3" fmla="*/ 0 w 184373"/>
                                <a:gd name="connsiteY3" fmla="*/ 121172 h 165472"/>
                                <a:gd name="connsiteX4" fmla="*/ 99329 w 184373"/>
                                <a:gd name="connsiteY4" fmla="*/ 0 h 165472"/>
                                <a:gd name="connsiteX0" fmla="*/ 99329 w 184373"/>
                                <a:gd name="connsiteY0" fmla="*/ 0 h 165472"/>
                                <a:gd name="connsiteX1" fmla="*/ 180977 w 184373"/>
                                <a:gd name="connsiteY1" fmla="*/ 29097 h 165472"/>
                                <a:gd name="connsiteX2" fmla="*/ 100129 w 184373"/>
                                <a:gd name="connsiteY2" fmla="*/ 165472 h 165472"/>
                                <a:gd name="connsiteX3" fmla="*/ 0 w 184373"/>
                                <a:gd name="connsiteY3" fmla="*/ 121172 h 165472"/>
                                <a:gd name="connsiteX4" fmla="*/ 99329 w 184373"/>
                                <a:gd name="connsiteY4" fmla="*/ 0 h 165472"/>
                                <a:gd name="connsiteX0" fmla="*/ 99329 w 183948"/>
                                <a:gd name="connsiteY0" fmla="*/ 0 h 165472"/>
                                <a:gd name="connsiteX1" fmla="*/ 180977 w 183948"/>
                                <a:gd name="connsiteY1" fmla="*/ 29097 h 165472"/>
                                <a:gd name="connsiteX2" fmla="*/ 100129 w 183948"/>
                                <a:gd name="connsiteY2" fmla="*/ 165472 h 165472"/>
                                <a:gd name="connsiteX3" fmla="*/ 0 w 183948"/>
                                <a:gd name="connsiteY3" fmla="*/ 121172 h 165472"/>
                                <a:gd name="connsiteX4" fmla="*/ 99329 w 183948"/>
                                <a:gd name="connsiteY4" fmla="*/ 0 h 165472"/>
                                <a:gd name="connsiteX0" fmla="*/ 99329 w 181711"/>
                                <a:gd name="connsiteY0" fmla="*/ 0 h 165472"/>
                                <a:gd name="connsiteX1" fmla="*/ 180977 w 181711"/>
                                <a:gd name="connsiteY1" fmla="*/ 29097 h 165472"/>
                                <a:gd name="connsiteX2" fmla="*/ 100129 w 181711"/>
                                <a:gd name="connsiteY2" fmla="*/ 165472 h 165472"/>
                                <a:gd name="connsiteX3" fmla="*/ 0 w 181711"/>
                                <a:gd name="connsiteY3" fmla="*/ 121172 h 165472"/>
                                <a:gd name="connsiteX4" fmla="*/ 99329 w 181711"/>
                                <a:gd name="connsiteY4" fmla="*/ 0 h 165472"/>
                                <a:gd name="connsiteX0" fmla="*/ 99329 w 181338"/>
                                <a:gd name="connsiteY0" fmla="*/ 0 h 165472"/>
                                <a:gd name="connsiteX1" fmla="*/ 180977 w 181338"/>
                                <a:gd name="connsiteY1" fmla="*/ 29097 h 165472"/>
                                <a:gd name="connsiteX2" fmla="*/ 100129 w 181338"/>
                                <a:gd name="connsiteY2" fmla="*/ 165472 h 165472"/>
                                <a:gd name="connsiteX3" fmla="*/ 0 w 181338"/>
                                <a:gd name="connsiteY3" fmla="*/ 121172 h 165472"/>
                                <a:gd name="connsiteX4" fmla="*/ 99329 w 181338"/>
                                <a:gd name="connsiteY4" fmla="*/ 0 h 165472"/>
                                <a:gd name="connsiteX0" fmla="*/ 99329 w 181321"/>
                                <a:gd name="connsiteY0" fmla="*/ 0 h 165472"/>
                                <a:gd name="connsiteX1" fmla="*/ 180977 w 181321"/>
                                <a:gd name="connsiteY1" fmla="*/ 29097 h 165472"/>
                                <a:gd name="connsiteX2" fmla="*/ 100129 w 181321"/>
                                <a:gd name="connsiteY2" fmla="*/ 165472 h 165472"/>
                                <a:gd name="connsiteX3" fmla="*/ 0 w 181321"/>
                                <a:gd name="connsiteY3" fmla="*/ 121172 h 165472"/>
                                <a:gd name="connsiteX4" fmla="*/ 99329 w 181321"/>
                                <a:gd name="connsiteY4" fmla="*/ 0 h 165472"/>
                                <a:gd name="connsiteX0" fmla="*/ 99329 w 181321"/>
                                <a:gd name="connsiteY0" fmla="*/ 0 h 165472"/>
                                <a:gd name="connsiteX1" fmla="*/ 180977 w 181321"/>
                                <a:gd name="connsiteY1" fmla="*/ 29097 h 165472"/>
                                <a:gd name="connsiteX2" fmla="*/ 100129 w 181321"/>
                                <a:gd name="connsiteY2" fmla="*/ 165472 h 165472"/>
                                <a:gd name="connsiteX3" fmla="*/ 0 w 181321"/>
                                <a:gd name="connsiteY3" fmla="*/ 121172 h 165472"/>
                                <a:gd name="connsiteX4" fmla="*/ 99329 w 181321"/>
                                <a:gd name="connsiteY4" fmla="*/ 0 h 165472"/>
                                <a:gd name="connsiteX0" fmla="*/ 99329 w 182129"/>
                                <a:gd name="connsiteY0" fmla="*/ 0 h 165472"/>
                                <a:gd name="connsiteX1" fmla="*/ 180977 w 182129"/>
                                <a:gd name="connsiteY1" fmla="*/ 29097 h 165472"/>
                                <a:gd name="connsiteX2" fmla="*/ 100129 w 182129"/>
                                <a:gd name="connsiteY2" fmla="*/ 165472 h 165472"/>
                                <a:gd name="connsiteX3" fmla="*/ 0 w 182129"/>
                                <a:gd name="connsiteY3" fmla="*/ 121172 h 165472"/>
                                <a:gd name="connsiteX4" fmla="*/ 99329 w 182129"/>
                                <a:gd name="connsiteY4" fmla="*/ 0 h 165472"/>
                                <a:gd name="connsiteX0" fmla="*/ 99329 w 182129"/>
                                <a:gd name="connsiteY0" fmla="*/ 0 h 165472"/>
                                <a:gd name="connsiteX1" fmla="*/ 180977 w 182129"/>
                                <a:gd name="connsiteY1" fmla="*/ 29097 h 165472"/>
                                <a:gd name="connsiteX2" fmla="*/ 100129 w 182129"/>
                                <a:gd name="connsiteY2" fmla="*/ 165472 h 165472"/>
                                <a:gd name="connsiteX3" fmla="*/ 0 w 182129"/>
                                <a:gd name="connsiteY3" fmla="*/ 121172 h 165472"/>
                                <a:gd name="connsiteX4" fmla="*/ 99329 w 182129"/>
                                <a:gd name="connsiteY4" fmla="*/ 0 h 165472"/>
                                <a:gd name="connsiteX0" fmla="*/ 101653 w 182129"/>
                                <a:gd name="connsiteY0" fmla="*/ 0 h 165472"/>
                                <a:gd name="connsiteX1" fmla="*/ 180977 w 182129"/>
                                <a:gd name="connsiteY1" fmla="*/ 29097 h 165472"/>
                                <a:gd name="connsiteX2" fmla="*/ 100129 w 182129"/>
                                <a:gd name="connsiteY2" fmla="*/ 165472 h 165472"/>
                                <a:gd name="connsiteX3" fmla="*/ 0 w 182129"/>
                                <a:gd name="connsiteY3" fmla="*/ 121172 h 165472"/>
                                <a:gd name="connsiteX4" fmla="*/ 101653 w 182129"/>
                                <a:gd name="connsiteY4" fmla="*/ 0 h 165472"/>
                                <a:gd name="connsiteX0" fmla="*/ 101653 w 182129"/>
                                <a:gd name="connsiteY0" fmla="*/ 0 h 165472"/>
                                <a:gd name="connsiteX1" fmla="*/ 180977 w 182129"/>
                                <a:gd name="connsiteY1" fmla="*/ 29097 h 165472"/>
                                <a:gd name="connsiteX2" fmla="*/ 100129 w 182129"/>
                                <a:gd name="connsiteY2" fmla="*/ 165472 h 165472"/>
                                <a:gd name="connsiteX3" fmla="*/ 0 w 182129"/>
                                <a:gd name="connsiteY3" fmla="*/ 121172 h 165472"/>
                                <a:gd name="connsiteX4" fmla="*/ 101653 w 182129"/>
                                <a:gd name="connsiteY4" fmla="*/ 0 h 165472"/>
                                <a:gd name="connsiteX0" fmla="*/ 99329 w 179805"/>
                                <a:gd name="connsiteY0" fmla="*/ 0 h 165472"/>
                                <a:gd name="connsiteX1" fmla="*/ 178653 w 179805"/>
                                <a:gd name="connsiteY1" fmla="*/ 29097 h 165472"/>
                                <a:gd name="connsiteX2" fmla="*/ 97805 w 179805"/>
                                <a:gd name="connsiteY2" fmla="*/ 165472 h 165472"/>
                                <a:gd name="connsiteX3" fmla="*/ 0 w 179805"/>
                                <a:gd name="connsiteY3" fmla="*/ 121172 h 165472"/>
                                <a:gd name="connsiteX4" fmla="*/ 99329 w 179805"/>
                                <a:gd name="connsiteY4" fmla="*/ 0 h 165472"/>
                                <a:gd name="connsiteX0" fmla="*/ 99329 w 179805"/>
                                <a:gd name="connsiteY0" fmla="*/ 0 h 165472"/>
                                <a:gd name="connsiteX1" fmla="*/ 178653 w 179805"/>
                                <a:gd name="connsiteY1" fmla="*/ 29097 h 165472"/>
                                <a:gd name="connsiteX2" fmla="*/ 97805 w 179805"/>
                                <a:gd name="connsiteY2" fmla="*/ 165472 h 165472"/>
                                <a:gd name="connsiteX3" fmla="*/ 0 w 179805"/>
                                <a:gd name="connsiteY3" fmla="*/ 121172 h 165472"/>
                                <a:gd name="connsiteX4" fmla="*/ 99329 w 179805"/>
                                <a:gd name="connsiteY4" fmla="*/ 0 h 165472"/>
                                <a:gd name="connsiteX0" fmla="*/ 99329 w 179805"/>
                                <a:gd name="connsiteY0" fmla="*/ 0 h 165472"/>
                                <a:gd name="connsiteX1" fmla="*/ 178653 w 179805"/>
                                <a:gd name="connsiteY1" fmla="*/ 29097 h 165472"/>
                                <a:gd name="connsiteX2" fmla="*/ 97805 w 179805"/>
                                <a:gd name="connsiteY2" fmla="*/ 165472 h 165472"/>
                                <a:gd name="connsiteX3" fmla="*/ 0 w 179805"/>
                                <a:gd name="connsiteY3" fmla="*/ 121172 h 165472"/>
                                <a:gd name="connsiteX4" fmla="*/ 99329 w 179805"/>
                                <a:gd name="connsiteY4" fmla="*/ 0 h 165472"/>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9805"/>
                                <a:gd name="connsiteY0" fmla="*/ 0 h 163569"/>
                                <a:gd name="connsiteX1" fmla="*/ 178653 w 179805"/>
                                <a:gd name="connsiteY1" fmla="*/ 27194 h 163569"/>
                                <a:gd name="connsiteX2" fmla="*/ 97805 w 179805"/>
                                <a:gd name="connsiteY2" fmla="*/ 163569 h 163569"/>
                                <a:gd name="connsiteX3" fmla="*/ 0 w 179805"/>
                                <a:gd name="connsiteY3" fmla="*/ 119269 h 163569"/>
                                <a:gd name="connsiteX4" fmla="*/ 103977 w 179805"/>
                                <a:gd name="connsiteY4" fmla="*/ 0 h 163569"/>
                                <a:gd name="connsiteX0" fmla="*/ 103977 w 177529"/>
                                <a:gd name="connsiteY0" fmla="*/ 0 h 163569"/>
                                <a:gd name="connsiteX1" fmla="*/ 176330 w 177529"/>
                                <a:gd name="connsiteY1" fmla="*/ 27194 h 163569"/>
                                <a:gd name="connsiteX2" fmla="*/ 97805 w 177529"/>
                                <a:gd name="connsiteY2" fmla="*/ 163569 h 163569"/>
                                <a:gd name="connsiteX3" fmla="*/ 0 w 177529"/>
                                <a:gd name="connsiteY3" fmla="*/ 119269 h 163569"/>
                                <a:gd name="connsiteX4" fmla="*/ 103977 w 177529"/>
                                <a:gd name="connsiteY4" fmla="*/ 0 h 163569"/>
                                <a:gd name="connsiteX0" fmla="*/ 103977 w 179305"/>
                                <a:gd name="connsiteY0" fmla="*/ 0 h 163569"/>
                                <a:gd name="connsiteX1" fmla="*/ 176330 w 179305"/>
                                <a:gd name="connsiteY1" fmla="*/ 27194 h 163569"/>
                                <a:gd name="connsiteX2" fmla="*/ 97805 w 179305"/>
                                <a:gd name="connsiteY2" fmla="*/ 163569 h 163569"/>
                                <a:gd name="connsiteX3" fmla="*/ 0 w 179305"/>
                                <a:gd name="connsiteY3" fmla="*/ 119269 h 163569"/>
                                <a:gd name="connsiteX4" fmla="*/ 103977 w 179305"/>
                                <a:gd name="connsiteY4" fmla="*/ 0 h 163569"/>
                                <a:gd name="connsiteX0" fmla="*/ 103977 w 179305"/>
                                <a:gd name="connsiteY0" fmla="*/ 0 h 163569"/>
                                <a:gd name="connsiteX1" fmla="*/ 176330 w 179305"/>
                                <a:gd name="connsiteY1" fmla="*/ 27194 h 163569"/>
                                <a:gd name="connsiteX2" fmla="*/ 97805 w 179305"/>
                                <a:gd name="connsiteY2" fmla="*/ 163569 h 163569"/>
                                <a:gd name="connsiteX3" fmla="*/ 0 w 179305"/>
                                <a:gd name="connsiteY3" fmla="*/ 119269 h 163569"/>
                                <a:gd name="connsiteX4" fmla="*/ 103977 w 179305"/>
                                <a:gd name="connsiteY4" fmla="*/ 0 h 163569"/>
                                <a:gd name="connsiteX0" fmla="*/ 103977 w 179305"/>
                                <a:gd name="connsiteY0" fmla="*/ 0 h 163569"/>
                                <a:gd name="connsiteX1" fmla="*/ 176330 w 179305"/>
                                <a:gd name="connsiteY1" fmla="*/ 27194 h 163569"/>
                                <a:gd name="connsiteX2" fmla="*/ 97805 w 179305"/>
                                <a:gd name="connsiteY2" fmla="*/ 163569 h 163569"/>
                                <a:gd name="connsiteX3" fmla="*/ 0 w 179305"/>
                                <a:gd name="connsiteY3" fmla="*/ 119269 h 163569"/>
                                <a:gd name="connsiteX4" fmla="*/ 103977 w 179305"/>
                                <a:gd name="connsiteY4" fmla="*/ 0 h 163569"/>
                                <a:gd name="connsiteX0" fmla="*/ 103977 w 179305"/>
                                <a:gd name="connsiteY0" fmla="*/ 0 h 163569"/>
                                <a:gd name="connsiteX1" fmla="*/ 176330 w 179305"/>
                                <a:gd name="connsiteY1" fmla="*/ 27194 h 163569"/>
                                <a:gd name="connsiteX2" fmla="*/ 97805 w 179305"/>
                                <a:gd name="connsiteY2" fmla="*/ 163569 h 163569"/>
                                <a:gd name="connsiteX3" fmla="*/ 0 w 179305"/>
                                <a:gd name="connsiteY3" fmla="*/ 119269 h 163569"/>
                                <a:gd name="connsiteX4" fmla="*/ 103977 w 179305"/>
                                <a:gd name="connsiteY4" fmla="*/ 0 h 163569"/>
                                <a:gd name="connsiteX0" fmla="*/ 103977 w 179305"/>
                                <a:gd name="connsiteY0" fmla="*/ 0 h 163569"/>
                                <a:gd name="connsiteX1" fmla="*/ 176330 w 179305"/>
                                <a:gd name="connsiteY1" fmla="*/ 27194 h 163569"/>
                                <a:gd name="connsiteX2" fmla="*/ 97805 w 179305"/>
                                <a:gd name="connsiteY2" fmla="*/ 163569 h 163569"/>
                                <a:gd name="connsiteX3" fmla="*/ 0 w 179305"/>
                                <a:gd name="connsiteY3" fmla="*/ 119269 h 163569"/>
                                <a:gd name="connsiteX4" fmla="*/ 103977 w 179305"/>
                                <a:gd name="connsiteY4" fmla="*/ 0 h 163569"/>
                                <a:gd name="connsiteX0" fmla="*/ 103977 w 179305"/>
                                <a:gd name="connsiteY0" fmla="*/ 0 h 163569"/>
                                <a:gd name="connsiteX1" fmla="*/ 176330 w 179305"/>
                                <a:gd name="connsiteY1" fmla="*/ 27194 h 163569"/>
                                <a:gd name="connsiteX2" fmla="*/ 97805 w 179305"/>
                                <a:gd name="connsiteY2" fmla="*/ 163569 h 163569"/>
                                <a:gd name="connsiteX3" fmla="*/ 0 w 179305"/>
                                <a:gd name="connsiteY3" fmla="*/ 119269 h 163569"/>
                                <a:gd name="connsiteX4" fmla="*/ 103977 w 179305"/>
                                <a:gd name="connsiteY4" fmla="*/ 0 h 163569"/>
                                <a:gd name="connsiteX0" fmla="*/ 103977 w 179229"/>
                                <a:gd name="connsiteY0" fmla="*/ 0 h 162080"/>
                                <a:gd name="connsiteX1" fmla="*/ 176330 w 179229"/>
                                <a:gd name="connsiteY1" fmla="*/ 27194 h 162080"/>
                                <a:gd name="connsiteX2" fmla="*/ 95986 w 179229"/>
                                <a:gd name="connsiteY2" fmla="*/ 162080 h 162080"/>
                                <a:gd name="connsiteX3" fmla="*/ 0 w 179229"/>
                                <a:gd name="connsiteY3" fmla="*/ 119269 h 162080"/>
                                <a:gd name="connsiteX4" fmla="*/ 103977 w 179229"/>
                                <a:gd name="connsiteY4" fmla="*/ 0 h 162080"/>
                                <a:gd name="connsiteX0" fmla="*/ 103977 w 179229"/>
                                <a:gd name="connsiteY0" fmla="*/ 0 h 162080"/>
                                <a:gd name="connsiteX1" fmla="*/ 176330 w 179229"/>
                                <a:gd name="connsiteY1" fmla="*/ 27194 h 162080"/>
                                <a:gd name="connsiteX2" fmla="*/ 95986 w 179229"/>
                                <a:gd name="connsiteY2" fmla="*/ 162080 h 162080"/>
                                <a:gd name="connsiteX3" fmla="*/ 0 w 179229"/>
                                <a:gd name="connsiteY3" fmla="*/ 119269 h 162080"/>
                                <a:gd name="connsiteX4" fmla="*/ 103977 w 179229"/>
                                <a:gd name="connsiteY4" fmla="*/ 0 h 162080"/>
                                <a:gd name="connsiteX0" fmla="*/ 103977 w 179717"/>
                                <a:gd name="connsiteY0" fmla="*/ 0 h 162080"/>
                                <a:gd name="connsiteX1" fmla="*/ 176330 w 179717"/>
                                <a:gd name="connsiteY1" fmla="*/ 27194 h 162080"/>
                                <a:gd name="connsiteX2" fmla="*/ 95986 w 179717"/>
                                <a:gd name="connsiteY2" fmla="*/ 162080 h 162080"/>
                                <a:gd name="connsiteX3" fmla="*/ 0 w 179717"/>
                                <a:gd name="connsiteY3" fmla="*/ 119269 h 162080"/>
                                <a:gd name="connsiteX4" fmla="*/ 103977 w 179717"/>
                                <a:gd name="connsiteY4" fmla="*/ 0 h 162080"/>
                                <a:gd name="connsiteX0" fmla="*/ 103977 w 180295"/>
                                <a:gd name="connsiteY0" fmla="*/ 0 h 162080"/>
                                <a:gd name="connsiteX1" fmla="*/ 176330 w 180295"/>
                                <a:gd name="connsiteY1" fmla="*/ 27194 h 162080"/>
                                <a:gd name="connsiteX2" fmla="*/ 95986 w 180295"/>
                                <a:gd name="connsiteY2" fmla="*/ 162080 h 162080"/>
                                <a:gd name="connsiteX3" fmla="*/ 0 w 180295"/>
                                <a:gd name="connsiteY3" fmla="*/ 119269 h 162080"/>
                                <a:gd name="connsiteX4" fmla="*/ 103977 w 180295"/>
                                <a:gd name="connsiteY4" fmla="*/ 0 h 162080"/>
                                <a:gd name="connsiteX0" fmla="*/ 103977 w 180295"/>
                                <a:gd name="connsiteY0" fmla="*/ 0 h 162080"/>
                                <a:gd name="connsiteX1" fmla="*/ 176330 w 180295"/>
                                <a:gd name="connsiteY1" fmla="*/ 27194 h 162080"/>
                                <a:gd name="connsiteX2" fmla="*/ 95986 w 180295"/>
                                <a:gd name="connsiteY2" fmla="*/ 162080 h 162080"/>
                                <a:gd name="connsiteX3" fmla="*/ 0 w 180295"/>
                                <a:gd name="connsiteY3" fmla="*/ 119269 h 162080"/>
                                <a:gd name="connsiteX4" fmla="*/ 103977 w 180295"/>
                                <a:gd name="connsiteY4" fmla="*/ 0 h 162080"/>
                                <a:gd name="connsiteX0" fmla="*/ 103977 w 180512"/>
                                <a:gd name="connsiteY0" fmla="*/ 0 h 162080"/>
                                <a:gd name="connsiteX1" fmla="*/ 176330 w 180512"/>
                                <a:gd name="connsiteY1" fmla="*/ 27194 h 162080"/>
                                <a:gd name="connsiteX2" fmla="*/ 95986 w 180512"/>
                                <a:gd name="connsiteY2" fmla="*/ 162080 h 162080"/>
                                <a:gd name="connsiteX3" fmla="*/ 0 w 180512"/>
                                <a:gd name="connsiteY3" fmla="*/ 119269 h 162080"/>
                                <a:gd name="connsiteX4" fmla="*/ 103977 w 180512"/>
                                <a:gd name="connsiteY4" fmla="*/ 0 h 162080"/>
                                <a:gd name="connsiteX0" fmla="*/ 103977 w 180512"/>
                                <a:gd name="connsiteY0" fmla="*/ 0 h 162080"/>
                                <a:gd name="connsiteX1" fmla="*/ 176330 w 180512"/>
                                <a:gd name="connsiteY1" fmla="*/ 27194 h 162080"/>
                                <a:gd name="connsiteX2" fmla="*/ 95986 w 180512"/>
                                <a:gd name="connsiteY2" fmla="*/ 162080 h 162080"/>
                                <a:gd name="connsiteX3" fmla="*/ 0 w 180512"/>
                                <a:gd name="connsiteY3" fmla="*/ 119269 h 162080"/>
                                <a:gd name="connsiteX4" fmla="*/ 103977 w 180512"/>
                                <a:gd name="connsiteY4" fmla="*/ 0 h 162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12" h="162080">
                                  <a:moveTo>
                                    <a:pt x="103977" y="0"/>
                                  </a:moveTo>
                                  <a:lnTo>
                                    <a:pt x="176330" y="27194"/>
                                  </a:lnTo>
                                  <a:cubicBezTo>
                                    <a:pt x="194531" y="90639"/>
                                    <a:pt x="150676" y="140118"/>
                                    <a:pt x="95986" y="162080"/>
                                  </a:cubicBezTo>
                                  <a:cubicBezTo>
                                    <a:pt x="70155" y="151780"/>
                                    <a:pt x="39574" y="135938"/>
                                    <a:pt x="0" y="119269"/>
                                  </a:cubicBezTo>
                                  <a:cubicBezTo>
                                    <a:pt x="73314" y="134854"/>
                                    <a:pt x="109697" y="47607"/>
                                    <a:pt x="103977" y="0"/>
                                  </a:cubicBez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sp>
                          <p:nvSpPr>
                            <p:cNvPr id="47" name="Rectangle 16"/>
                            <p:cNvSpPr/>
                            <p:nvPr/>
                          </p:nvSpPr>
                          <p:spPr>
                            <a:xfrm rot="1545906" flipH="1">
                              <a:off x="7115686" y="3223403"/>
                              <a:ext cx="137050" cy="114251"/>
                            </a:xfrm>
                            <a:custGeom>
                              <a:avLst/>
                              <a:gdLst>
                                <a:gd name="connsiteX0" fmla="*/ 0 w 571500"/>
                                <a:gd name="connsiteY0" fmla="*/ 0 h 368300"/>
                                <a:gd name="connsiteX1" fmla="*/ 571500 w 571500"/>
                                <a:gd name="connsiteY1" fmla="*/ 0 h 368300"/>
                                <a:gd name="connsiteX2" fmla="*/ 571500 w 571500"/>
                                <a:gd name="connsiteY2" fmla="*/ 368300 h 368300"/>
                                <a:gd name="connsiteX3" fmla="*/ 0 w 571500"/>
                                <a:gd name="connsiteY3" fmla="*/ 368300 h 368300"/>
                                <a:gd name="connsiteX4" fmla="*/ 0 w 571500"/>
                                <a:gd name="connsiteY4" fmla="*/ 0 h 368300"/>
                                <a:gd name="connsiteX0" fmla="*/ 0 w 664368"/>
                                <a:gd name="connsiteY0" fmla="*/ 0 h 368300"/>
                                <a:gd name="connsiteX1" fmla="*/ 664368 w 664368"/>
                                <a:gd name="connsiteY1" fmla="*/ 235744 h 368300"/>
                                <a:gd name="connsiteX2" fmla="*/ 571500 w 664368"/>
                                <a:gd name="connsiteY2" fmla="*/ 368300 h 368300"/>
                                <a:gd name="connsiteX3" fmla="*/ 0 w 664368"/>
                                <a:gd name="connsiteY3" fmla="*/ 368300 h 368300"/>
                                <a:gd name="connsiteX4" fmla="*/ 0 w 664368"/>
                                <a:gd name="connsiteY4" fmla="*/ 0 h 368300"/>
                                <a:gd name="connsiteX0" fmla="*/ 0 w 671347"/>
                                <a:gd name="connsiteY0" fmla="*/ 0 h 368300"/>
                                <a:gd name="connsiteX1" fmla="*/ 664368 w 671347"/>
                                <a:gd name="connsiteY1" fmla="*/ 235744 h 368300"/>
                                <a:gd name="connsiteX2" fmla="*/ 571500 w 671347"/>
                                <a:gd name="connsiteY2" fmla="*/ 368300 h 368300"/>
                                <a:gd name="connsiteX3" fmla="*/ 0 w 671347"/>
                                <a:gd name="connsiteY3" fmla="*/ 368300 h 368300"/>
                                <a:gd name="connsiteX4" fmla="*/ 0 w 671347"/>
                                <a:gd name="connsiteY4" fmla="*/ 0 h 368300"/>
                                <a:gd name="connsiteX0" fmla="*/ 0 w 664610"/>
                                <a:gd name="connsiteY0" fmla="*/ 0 h 368300"/>
                                <a:gd name="connsiteX1" fmla="*/ 664368 w 664610"/>
                                <a:gd name="connsiteY1" fmla="*/ 235744 h 368300"/>
                                <a:gd name="connsiteX2" fmla="*/ 571500 w 664610"/>
                                <a:gd name="connsiteY2" fmla="*/ 368300 h 368300"/>
                                <a:gd name="connsiteX3" fmla="*/ 0 w 664610"/>
                                <a:gd name="connsiteY3" fmla="*/ 368300 h 368300"/>
                                <a:gd name="connsiteX4" fmla="*/ 0 w 664610"/>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0 w 664748"/>
                                <a:gd name="connsiteY0" fmla="*/ 0 h 368300"/>
                                <a:gd name="connsiteX1" fmla="*/ 664368 w 664748"/>
                                <a:gd name="connsiteY1" fmla="*/ 235744 h 368300"/>
                                <a:gd name="connsiteX2" fmla="*/ 571500 w 664748"/>
                                <a:gd name="connsiteY2" fmla="*/ 368300 h 368300"/>
                                <a:gd name="connsiteX3" fmla="*/ 0 w 664748"/>
                                <a:gd name="connsiteY3" fmla="*/ 368300 h 368300"/>
                                <a:gd name="connsiteX4" fmla="*/ 0 w 664748"/>
                                <a:gd name="connsiteY4" fmla="*/ 0 h 368300"/>
                                <a:gd name="connsiteX0" fmla="*/ 490538 w 664748"/>
                                <a:gd name="connsiteY0" fmla="*/ 0 h 215900"/>
                                <a:gd name="connsiteX1" fmla="*/ 664368 w 664748"/>
                                <a:gd name="connsiteY1" fmla="*/ 83344 h 215900"/>
                                <a:gd name="connsiteX2" fmla="*/ 571500 w 664748"/>
                                <a:gd name="connsiteY2" fmla="*/ 215900 h 215900"/>
                                <a:gd name="connsiteX3" fmla="*/ 0 w 664748"/>
                                <a:gd name="connsiteY3" fmla="*/ 215900 h 215900"/>
                                <a:gd name="connsiteX4" fmla="*/ 490538 w 664748"/>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7632 w 271842"/>
                                <a:gd name="connsiteY0" fmla="*/ 0 h 215900"/>
                                <a:gd name="connsiteX1" fmla="*/ 271462 w 271842"/>
                                <a:gd name="connsiteY1" fmla="*/ 83344 h 215900"/>
                                <a:gd name="connsiteX2" fmla="*/ 178594 w 271842"/>
                                <a:gd name="connsiteY2" fmla="*/ 215900 h 215900"/>
                                <a:gd name="connsiteX3" fmla="*/ 0 w 271842"/>
                                <a:gd name="connsiteY3" fmla="*/ 130175 h 215900"/>
                                <a:gd name="connsiteX4" fmla="*/ 97632 w 271842"/>
                                <a:gd name="connsiteY4" fmla="*/ 0 h 215900"/>
                                <a:gd name="connsiteX0" fmla="*/ 95251 w 271842"/>
                                <a:gd name="connsiteY0" fmla="*/ 0 h 225425"/>
                                <a:gd name="connsiteX1" fmla="*/ 271462 w 271842"/>
                                <a:gd name="connsiteY1" fmla="*/ 92869 h 225425"/>
                                <a:gd name="connsiteX2" fmla="*/ 178594 w 271842"/>
                                <a:gd name="connsiteY2" fmla="*/ 225425 h 225425"/>
                                <a:gd name="connsiteX3" fmla="*/ 0 w 271842"/>
                                <a:gd name="connsiteY3" fmla="*/ 139700 h 225425"/>
                                <a:gd name="connsiteX4" fmla="*/ 95251 w 271842"/>
                                <a:gd name="connsiteY4" fmla="*/ 0 h 225425"/>
                                <a:gd name="connsiteX0" fmla="*/ 92870 w 271842"/>
                                <a:gd name="connsiteY0" fmla="*/ 0 h 220662"/>
                                <a:gd name="connsiteX1" fmla="*/ 271462 w 271842"/>
                                <a:gd name="connsiteY1" fmla="*/ 88106 h 220662"/>
                                <a:gd name="connsiteX2" fmla="*/ 178594 w 271842"/>
                                <a:gd name="connsiteY2" fmla="*/ 220662 h 220662"/>
                                <a:gd name="connsiteX3" fmla="*/ 0 w 271842"/>
                                <a:gd name="connsiteY3" fmla="*/ 134937 h 220662"/>
                                <a:gd name="connsiteX4" fmla="*/ 92870 w 271842"/>
                                <a:gd name="connsiteY4" fmla="*/ 0 h 220662"/>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97633 w 271842"/>
                                <a:gd name="connsiteY0" fmla="*/ 0 h 223043"/>
                                <a:gd name="connsiteX1" fmla="*/ 271462 w 271842"/>
                                <a:gd name="connsiteY1" fmla="*/ 90487 h 223043"/>
                                <a:gd name="connsiteX2" fmla="*/ 178594 w 271842"/>
                                <a:gd name="connsiteY2" fmla="*/ 223043 h 223043"/>
                                <a:gd name="connsiteX3" fmla="*/ 0 w 271842"/>
                                <a:gd name="connsiteY3" fmla="*/ 137318 h 223043"/>
                                <a:gd name="connsiteX4" fmla="*/ 97633 w 271842"/>
                                <a:gd name="connsiteY4" fmla="*/ 0 h 223043"/>
                                <a:gd name="connsiteX0" fmla="*/ 85726 w 271842"/>
                                <a:gd name="connsiteY0" fmla="*/ 0 h 230186"/>
                                <a:gd name="connsiteX1" fmla="*/ 271462 w 271842"/>
                                <a:gd name="connsiteY1" fmla="*/ 97630 h 230186"/>
                                <a:gd name="connsiteX2" fmla="*/ 178594 w 271842"/>
                                <a:gd name="connsiteY2" fmla="*/ 230186 h 230186"/>
                                <a:gd name="connsiteX3" fmla="*/ 0 w 271842"/>
                                <a:gd name="connsiteY3" fmla="*/ 144461 h 230186"/>
                                <a:gd name="connsiteX4" fmla="*/ 85726 w 271842"/>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3749"/>
                                <a:gd name="connsiteY0" fmla="*/ 0 h 230186"/>
                                <a:gd name="connsiteX1" fmla="*/ 283369 w 283749"/>
                                <a:gd name="connsiteY1" fmla="*/ 97630 h 230186"/>
                                <a:gd name="connsiteX2" fmla="*/ 190501 w 283749"/>
                                <a:gd name="connsiteY2" fmla="*/ 230186 h 230186"/>
                                <a:gd name="connsiteX3" fmla="*/ 0 w 283749"/>
                                <a:gd name="connsiteY3" fmla="*/ 151605 h 230186"/>
                                <a:gd name="connsiteX4" fmla="*/ 97633 w 283749"/>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2567"/>
                                <a:gd name="connsiteX1" fmla="*/ 285750 w 286111"/>
                                <a:gd name="connsiteY1" fmla="*/ 97630 h 232567"/>
                                <a:gd name="connsiteX2" fmla="*/ 190501 w 286111"/>
                                <a:gd name="connsiteY2" fmla="*/ 232567 h 232567"/>
                                <a:gd name="connsiteX3" fmla="*/ 0 w 286111"/>
                                <a:gd name="connsiteY3" fmla="*/ 153986 h 232567"/>
                                <a:gd name="connsiteX4" fmla="*/ 97633 w 286111"/>
                                <a:gd name="connsiteY4" fmla="*/ 0 h 232567"/>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97633 w 286111"/>
                                <a:gd name="connsiteY0" fmla="*/ 0 h 230186"/>
                                <a:gd name="connsiteX1" fmla="*/ 285750 w 286111"/>
                                <a:gd name="connsiteY1" fmla="*/ 95249 h 230186"/>
                                <a:gd name="connsiteX2" fmla="*/ 190501 w 286111"/>
                                <a:gd name="connsiteY2" fmla="*/ 230186 h 230186"/>
                                <a:gd name="connsiteX3" fmla="*/ 0 w 286111"/>
                                <a:gd name="connsiteY3" fmla="*/ 151605 h 230186"/>
                                <a:gd name="connsiteX4" fmla="*/ 97633 w 286111"/>
                                <a:gd name="connsiteY4" fmla="*/ 0 h 230186"/>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100014 w 286111"/>
                                <a:gd name="connsiteY0" fmla="*/ 0 h 234948"/>
                                <a:gd name="connsiteX1" fmla="*/ 285750 w 286111"/>
                                <a:gd name="connsiteY1" fmla="*/ 100011 h 234948"/>
                                <a:gd name="connsiteX2" fmla="*/ 190501 w 286111"/>
                                <a:gd name="connsiteY2" fmla="*/ 234948 h 234948"/>
                                <a:gd name="connsiteX3" fmla="*/ 0 w 286111"/>
                                <a:gd name="connsiteY3" fmla="*/ 156367 h 234948"/>
                                <a:gd name="connsiteX4" fmla="*/ 100014 w 286111"/>
                                <a:gd name="connsiteY4" fmla="*/ 0 h 234948"/>
                                <a:gd name="connsiteX0" fmla="*/ 200027 w 286111"/>
                                <a:gd name="connsiteY0" fmla="*/ 0 h 182561"/>
                                <a:gd name="connsiteX1" fmla="*/ 285750 w 286111"/>
                                <a:gd name="connsiteY1" fmla="*/ 47624 h 182561"/>
                                <a:gd name="connsiteX2" fmla="*/ 190501 w 286111"/>
                                <a:gd name="connsiteY2" fmla="*/ 182561 h 182561"/>
                                <a:gd name="connsiteX3" fmla="*/ 0 w 286111"/>
                                <a:gd name="connsiteY3" fmla="*/ 103980 h 182561"/>
                                <a:gd name="connsiteX4" fmla="*/ 200027 w 286111"/>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56368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2080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1440 w 157524"/>
                                <a:gd name="connsiteY0" fmla="*/ 0 h 182561"/>
                                <a:gd name="connsiteX1" fmla="*/ 157163 w 157524"/>
                                <a:gd name="connsiteY1" fmla="*/ 47624 h 182561"/>
                                <a:gd name="connsiteX2" fmla="*/ 61914 w 157524"/>
                                <a:gd name="connsiteY2" fmla="*/ 182561 h 182561"/>
                                <a:gd name="connsiteX3" fmla="*/ 0 w 157524"/>
                                <a:gd name="connsiteY3" fmla="*/ 149224 h 182561"/>
                                <a:gd name="connsiteX4" fmla="*/ 71440 w 157524"/>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76203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6203 w 162287"/>
                                <a:gd name="connsiteY4" fmla="*/ 0 h 182561"/>
                                <a:gd name="connsiteX0" fmla="*/ 66678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66678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1441 w 162287"/>
                                <a:gd name="connsiteY0" fmla="*/ 0 h 182561"/>
                                <a:gd name="connsiteX1" fmla="*/ 161926 w 162287"/>
                                <a:gd name="connsiteY1" fmla="*/ 47624 h 182561"/>
                                <a:gd name="connsiteX2" fmla="*/ 66677 w 162287"/>
                                <a:gd name="connsiteY2" fmla="*/ 182561 h 182561"/>
                                <a:gd name="connsiteX3" fmla="*/ 0 w 162287"/>
                                <a:gd name="connsiteY3" fmla="*/ 144462 h 182561"/>
                                <a:gd name="connsiteX4" fmla="*/ 71441 w 162287"/>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3822 w 164668"/>
                                <a:gd name="connsiteY0" fmla="*/ 0 h 182561"/>
                                <a:gd name="connsiteX1" fmla="*/ 164307 w 164668"/>
                                <a:gd name="connsiteY1" fmla="*/ 47624 h 182561"/>
                                <a:gd name="connsiteX2" fmla="*/ 69058 w 164668"/>
                                <a:gd name="connsiteY2" fmla="*/ 182561 h 182561"/>
                                <a:gd name="connsiteX3" fmla="*/ 0 w 164668"/>
                                <a:gd name="connsiteY3" fmla="*/ 142081 h 182561"/>
                                <a:gd name="connsiteX4" fmla="*/ 73822 w 164668"/>
                                <a:gd name="connsiteY4" fmla="*/ 0 h 182561"/>
                                <a:gd name="connsiteX0" fmla="*/ 76204 w 167050"/>
                                <a:gd name="connsiteY0" fmla="*/ 0 h 182561"/>
                                <a:gd name="connsiteX1" fmla="*/ 166689 w 167050"/>
                                <a:gd name="connsiteY1" fmla="*/ 47624 h 182561"/>
                                <a:gd name="connsiteX2" fmla="*/ 71440 w 167050"/>
                                <a:gd name="connsiteY2" fmla="*/ 182561 h 182561"/>
                                <a:gd name="connsiteX3" fmla="*/ 0 w 167050"/>
                                <a:gd name="connsiteY3" fmla="*/ 144462 h 182561"/>
                                <a:gd name="connsiteX4" fmla="*/ 76204 w 167050"/>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669"/>
                                <a:gd name="connsiteY0" fmla="*/ 0 h 182561"/>
                                <a:gd name="connsiteX1" fmla="*/ 164308 w 164669"/>
                                <a:gd name="connsiteY1" fmla="*/ 47624 h 182561"/>
                                <a:gd name="connsiteX2" fmla="*/ 69059 w 164669"/>
                                <a:gd name="connsiteY2" fmla="*/ 182561 h 182561"/>
                                <a:gd name="connsiteX3" fmla="*/ 0 w 164669"/>
                                <a:gd name="connsiteY3" fmla="*/ 139699 h 182561"/>
                                <a:gd name="connsiteX4" fmla="*/ 73823 w 164669"/>
                                <a:gd name="connsiteY4" fmla="*/ 0 h 182561"/>
                                <a:gd name="connsiteX0" fmla="*/ 73823 w 164900"/>
                                <a:gd name="connsiteY0" fmla="*/ 0 h 189705"/>
                                <a:gd name="connsiteX1" fmla="*/ 164308 w 164900"/>
                                <a:gd name="connsiteY1" fmla="*/ 47624 h 189705"/>
                                <a:gd name="connsiteX2" fmla="*/ 88109 w 164900"/>
                                <a:gd name="connsiteY2" fmla="*/ 189705 h 189705"/>
                                <a:gd name="connsiteX3" fmla="*/ 0 w 164900"/>
                                <a:gd name="connsiteY3" fmla="*/ 139699 h 189705"/>
                                <a:gd name="connsiteX4" fmla="*/ 73823 w 164900"/>
                                <a:gd name="connsiteY4" fmla="*/ 0 h 189705"/>
                                <a:gd name="connsiteX0" fmla="*/ 73823 w 164711"/>
                                <a:gd name="connsiteY0" fmla="*/ 0 h 189705"/>
                                <a:gd name="connsiteX1" fmla="*/ 164308 w 164711"/>
                                <a:gd name="connsiteY1" fmla="*/ 47624 h 189705"/>
                                <a:gd name="connsiteX2" fmla="*/ 88109 w 164711"/>
                                <a:gd name="connsiteY2" fmla="*/ 189705 h 189705"/>
                                <a:gd name="connsiteX3" fmla="*/ 0 w 164711"/>
                                <a:gd name="connsiteY3" fmla="*/ 139699 h 189705"/>
                                <a:gd name="connsiteX4" fmla="*/ 73823 w 164711"/>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73823 w 164599"/>
                                <a:gd name="connsiteY0" fmla="*/ 0 h 189705"/>
                                <a:gd name="connsiteX1" fmla="*/ 164308 w 164599"/>
                                <a:gd name="connsiteY1" fmla="*/ 47624 h 189705"/>
                                <a:gd name="connsiteX2" fmla="*/ 88109 w 164599"/>
                                <a:gd name="connsiteY2" fmla="*/ 189705 h 189705"/>
                                <a:gd name="connsiteX3" fmla="*/ 0 w 164599"/>
                                <a:gd name="connsiteY3" fmla="*/ 139699 h 189705"/>
                                <a:gd name="connsiteX4" fmla="*/ 73823 w 164599"/>
                                <a:gd name="connsiteY4" fmla="*/ 0 h 189705"/>
                                <a:gd name="connsiteX0" fmla="*/ 54773 w 164599"/>
                                <a:gd name="connsiteY0" fmla="*/ 0 h 201611"/>
                                <a:gd name="connsiteX1" fmla="*/ 164308 w 164599"/>
                                <a:gd name="connsiteY1" fmla="*/ 59530 h 201611"/>
                                <a:gd name="connsiteX2" fmla="*/ 88109 w 164599"/>
                                <a:gd name="connsiteY2" fmla="*/ 201611 h 201611"/>
                                <a:gd name="connsiteX3" fmla="*/ 0 w 164599"/>
                                <a:gd name="connsiteY3" fmla="*/ 151605 h 201611"/>
                                <a:gd name="connsiteX4" fmla="*/ 54773 w 164599"/>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66679 w 176505"/>
                                <a:gd name="connsiteY0" fmla="*/ 0 h 201611"/>
                                <a:gd name="connsiteX1" fmla="*/ 176214 w 176505"/>
                                <a:gd name="connsiteY1" fmla="*/ 59530 h 201611"/>
                                <a:gd name="connsiteX2" fmla="*/ 100015 w 176505"/>
                                <a:gd name="connsiteY2" fmla="*/ 201611 h 201611"/>
                                <a:gd name="connsiteX3" fmla="*/ 0 w 176505"/>
                                <a:gd name="connsiteY3" fmla="*/ 151605 h 201611"/>
                                <a:gd name="connsiteX4" fmla="*/ 66679 w 176505"/>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268"/>
                                <a:gd name="connsiteY0" fmla="*/ 0 h 201611"/>
                                <a:gd name="connsiteX1" fmla="*/ 180977 w 181268"/>
                                <a:gd name="connsiteY1" fmla="*/ 59530 h 201611"/>
                                <a:gd name="connsiteX2" fmla="*/ 104778 w 181268"/>
                                <a:gd name="connsiteY2" fmla="*/ 201611 h 201611"/>
                                <a:gd name="connsiteX3" fmla="*/ 0 w 181268"/>
                                <a:gd name="connsiteY3" fmla="*/ 151605 h 201611"/>
                                <a:gd name="connsiteX4" fmla="*/ 71442 w 181268"/>
                                <a:gd name="connsiteY4" fmla="*/ 0 h 201611"/>
                                <a:gd name="connsiteX0" fmla="*/ 71442 w 181725"/>
                                <a:gd name="connsiteY0" fmla="*/ 0 h 201611"/>
                                <a:gd name="connsiteX1" fmla="*/ 180977 w 181725"/>
                                <a:gd name="connsiteY1" fmla="*/ 59530 h 201611"/>
                                <a:gd name="connsiteX2" fmla="*/ 104778 w 181725"/>
                                <a:gd name="connsiteY2" fmla="*/ 201611 h 201611"/>
                                <a:gd name="connsiteX3" fmla="*/ 0 w 181725"/>
                                <a:gd name="connsiteY3" fmla="*/ 151605 h 201611"/>
                                <a:gd name="connsiteX4" fmla="*/ 71442 w 181725"/>
                                <a:gd name="connsiteY4" fmla="*/ 0 h 201611"/>
                                <a:gd name="connsiteX0" fmla="*/ 71442 w 183091"/>
                                <a:gd name="connsiteY0" fmla="*/ 0 h 201611"/>
                                <a:gd name="connsiteX1" fmla="*/ 180977 w 183091"/>
                                <a:gd name="connsiteY1" fmla="*/ 59530 h 201611"/>
                                <a:gd name="connsiteX2" fmla="*/ 104778 w 183091"/>
                                <a:gd name="connsiteY2" fmla="*/ 201611 h 201611"/>
                                <a:gd name="connsiteX3" fmla="*/ 0 w 183091"/>
                                <a:gd name="connsiteY3" fmla="*/ 151605 h 201611"/>
                                <a:gd name="connsiteX4" fmla="*/ 71442 w 183091"/>
                                <a:gd name="connsiteY4" fmla="*/ 0 h 201611"/>
                                <a:gd name="connsiteX0" fmla="*/ 0 w 224645"/>
                                <a:gd name="connsiteY0" fmla="*/ 0 h 254016"/>
                                <a:gd name="connsiteX1" fmla="*/ 222531 w 224645"/>
                                <a:gd name="connsiteY1" fmla="*/ 111935 h 254016"/>
                                <a:gd name="connsiteX2" fmla="*/ 146332 w 224645"/>
                                <a:gd name="connsiteY2" fmla="*/ 254016 h 254016"/>
                                <a:gd name="connsiteX3" fmla="*/ 41554 w 224645"/>
                                <a:gd name="connsiteY3" fmla="*/ 204010 h 254016"/>
                                <a:gd name="connsiteX4" fmla="*/ 0 w 224645"/>
                                <a:gd name="connsiteY4" fmla="*/ 0 h 254016"/>
                                <a:gd name="connsiteX0" fmla="*/ 94983 w 319628"/>
                                <a:gd name="connsiteY0" fmla="*/ 0 h 254016"/>
                                <a:gd name="connsiteX1" fmla="*/ 317514 w 319628"/>
                                <a:gd name="connsiteY1" fmla="*/ 111935 h 254016"/>
                                <a:gd name="connsiteX2" fmla="*/ 241315 w 319628"/>
                                <a:gd name="connsiteY2" fmla="*/ 254016 h 254016"/>
                                <a:gd name="connsiteX3" fmla="*/ 0 w 319628"/>
                                <a:gd name="connsiteY3" fmla="*/ 160339 h 254016"/>
                                <a:gd name="connsiteX4" fmla="*/ 94983 w 319628"/>
                                <a:gd name="connsiteY4" fmla="*/ 0 h 254016"/>
                                <a:gd name="connsiteX0" fmla="*/ 97337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97337 w 321982"/>
                                <a:gd name="connsiteY4" fmla="*/ 0 h 254016"/>
                                <a:gd name="connsiteX0" fmla="*/ 97337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97337 w 321982"/>
                                <a:gd name="connsiteY4" fmla="*/ 0 h 254016"/>
                                <a:gd name="connsiteX0" fmla="*/ 97337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97337 w 321982"/>
                                <a:gd name="connsiteY4" fmla="*/ 0 h 254016"/>
                                <a:gd name="connsiteX0" fmla="*/ 85565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85565 w 321982"/>
                                <a:gd name="connsiteY4" fmla="*/ 0 h 254016"/>
                                <a:gd name="connsiteX0" fmla="*/ 85565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85565 w 321982"/>
                                <a:gd name="connsiteY4" fmla="*/ 0 h 254016"/>
                                <a:gd name="connsiteX0" fmla="*/ 85565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85565 w 321982"/>
                                <a:gd name="connsiteY4" fmla="*/ 0 h 254016"/>
                                <a:gd name="connsiteX0" fmla="*/ 85565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85565 w 321982"/>
                                <a:gd name="connsiteY4" fmla="*/ 0 h 254016"/>
                                <a:gd name="connsiteX0" fmla="*/ 78504 w 321982"/>
                                <a:gd name="connsiteY0" fmla="*/ 0 h 251833"/>
                                <a:gd name="connsiteX1" fmla="*/ 319868 w 321982"/>
                                <a:gd name="connsiteY1" fmla="*/ 109752 h 251833"/>
                                <a:gd name="connsiteX2" fmla="*/ 243669 w 321982"/>
                                <a:gd name="connsiteY2" fmla="*/ 251833 h 251833"/>
                                <a:gd name="connsiteX3" fmla="*/ 0 w 321982"/>
                                <a:gd name="connsiteY3" fmla="*/ 158156 h 251833"/>
                                <a:gd name="connsiteX4" fmla="*/ 78504 w 321982"/>
                                <a:gd name="connsiteY4" fmla="*/ 0 h 251833"/>
                                <a:gd name="connsiteX0" fmla="*/ 83212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83212 w 321982"/>
                                <a:gd name="connsiteY4" fmla="*/ 0 h 254016"/>
                                <a:gd name="connsiteX0" fmla="*/ 78504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78504 w 321982"/>
                                <a:gd name="connsiteY4" fmla="*/ 0 h 254016"/>
                                <a:gd name="connsiteX0" fmla="*/ 78504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78504 w 321982"/>
                                <a:gd name="connsiteY4" fmla="*/ 0 h 254016"/>
                                <a:gd name="connsiteX0" fmla="*/ 78504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78504 w 321982"/>
                                <a:gd name="connsiteY4" fmla="*/ 0 h 254016"/>
                                <a:gd name="connsiteX0" fmla="*/ 78504 w 321982"/>
                                <a:gd name="connsiteY0" fmla="*/ 0 h 254016"/>
                                <a:gd name="connsiteX1" fmla="*/ 319868 w 321982"/>
                                <a:gd name="connsiteY1" fmla="*/ 111935 h 254016"/>
                                <a:gd name="connsiteX2" fmla="*/ 243669 w 321982"/>
                                <a:gd name="connsiteY2" fmla="*/ 254016 h 254016"/>
                                <a:gd name="connsiteX3" fmla="*/ 0 w 321982"/>
                                <a:gd name="connsiteY3" fmla="*/ 160339 h 254016"/>
                                <a:gd name="connsiteX4" fmla="*/ 78504 w 321982"/>
                                <a:gd name="connsiteY4" fmla="*/ 0 h 254016"/>
                                <a:gd name="connsiteX0" fmla="*/ 78504 w 321982"/>
                                <a:gd name="connsiteY0" fmla="*/ 0 h 256200"/>
                                <a:gd name="connsiteX1" fmla="*/ 319868 w 321982"/>
                                <a:gd name="connsiteY1" fmla="*/ 114119 h 256200"/>
                                <a:gd name="connsiteX2" fmla="*/ 243669 w 321982"/>
                                <a:gd name="connsiteY2" fmla="*/ 256200 h 256200"/>
                                <a:gd name="connsiteX3" fmla="*/ 0 w 321982"/>
                                <a:gd name="connsiteY3" fmla="*/ 162523 h 256200"/>
                                <a:gd name="connsiteX4" fmla="*/ 78504 w 321982"/>
                                <a:gd name="connsiteY4" fmla="*/ 0 h 256200"/>
                                <a:gd name="connsiteX0" fmla="*/ 78504 w 321982"/>
                                <a:gd name="connsiteY0" fmla="*/ 0 h 256200"/>
                                <a:gd name="connsiteX1" fmla="*/ 319868 w 321982"/>
                                <a:gd name="connsiteY1" fmla="*/ 114119 h 256200"/>
                                <a:gd name="connsiteX2" fmla="*/ 243669 w 321982"/>
                                <a:gd name="connsiteY2" fmla="*/ 256200 h 256200"/>
                                <a:gd name="connsiteX3" fmla="*/ 0 w 321982"/>
                                <a:gd name="connsiteY3" fmla="*/ 162523 h 256200"/>
                                <a:gd name="connsiteX4" fmla="*/ 78504 w 321982"/>
                                <a:gd name="connsiteY4" fmla="*/ 0 h 256200"/>
                                <a:gd name="connsiteX0" fmla="*/ 78504 w 321982"/>
                                <a:gd name="connsiteY0" fmla="*/ 0 h 258383"/>
                                <a:gd name="connsiteX1" fmla="*/ 319868 w 321982"/>
                                <a:gd name="connsiteY1" fmla="*/ 114119 h 258383"/>
                                <a:gd name="connsiteX2" fmla="*/ 243669 w 321982"/>
                                <a:gd name="connsiteY2" fmla="*/ 258383 h 258383"/>
                                <a:gd name="connsiteX3" fmla="*/ 0 w 321982"/>
                                <a:gd name="connsiteY3" fmla="*/ 162523 h 258383"/>
                                <a:gd name="connsiteX4" fmla="*/ 78504 w 321982"/>
                                <a:gd name="connsiteY4" fmla="*/ 0 h 258383"/>
                                <a:gd name="connsiteX0" fmla="*/ 78504 w 321982"/>
                                <a:gd name="connsiteY0" fmla="*/ 0 h 258383"/>
                                <a:gd name="connsiteX1" fmla="*/ 319868 w 321982"/>
                                <a:gd name="connsiteY1" fmla="*/ 114119 h 258383"/>
                                <a:gd name="connsiteX2" fmla="*/ 243669 w 321982"/>
                                <a:gd name="connsiteY2" fmla="*/ 258383 h 258383"/>
                                <a:gd name="connsiteX3" fmla="*/ 0 w 321982"/>
                                <a:gd name="connsiteY3" fmla="*/ 162523 h 258383"/>
                                <a:gd name="connsiteX4" fmla="*/ 78504 w 321982"/>
                                <a:gd name="connsiteY4" fmla="*/ 0 h 258383"/>
                                <a:gd name="connsiteX0" fmla="*/ 78504 w 321982"/>
                                <a:gd name="connsiteY0" fmla="*/ 0 h 258383"/>
                                <a:gd name="connsiteX1" fmla="*/ 319868 w 321982"/>
                                <a:gd name="connsiteY1" fmla="*/ 114119 h 258383"/>
                                <a:gd name="connsiteX2" fmla="*/ 243669 w 321982"/>
                                <a:gd name="connsiteY2" fmla="*/ 258383 h 258383"/>
                                <a:gd name="connsiteX3" fmla="*/ 0 w 321982"/>
                                <a:gd name="connsiteY3" fmla="*/ 160339 h 258383"/>
                                <a:gd name="connsiteX4" fmla="*/ 78504 w 321982"/>
                                <a:gd name="connsiteY4" fmla="*/ 0 h 258383"/>
                                <a:gd name="connsiteX0" fmla="*/ 76150 w 319628"/>
                                <a:gd name="connsiteY0" fmla="*/ 0 h 258383"/>
                                <a:gd name="connsiteX1" fmla="*/ 317514 w 319628"/>
                                <a:gd name="connsiteY1" fmla="*/ 114119 h 258383"/>
                                <a:gd name="connsiteX2" fmla="*/ 241315 w 319628"/>
                                <a:gd name="connsiteY2" fmla="*/ 258383 h 258383"/>
                                <a:gd name="connsiteX3" fmla="*/ 0 w 319628"/>
                                <a:gd name="connsiteY3" fmla="*/ 158155 h 258383"/>
                                <a:gd name="connsiteX4" fmla="*/ 76150 w 319628"/>
                                <a:gd name="connsiteY4" fmla="*/ 0 h 258383"/>
                                <a:gd name="connsiteX0" fmla="*/ 76150 w 319628"/>
                                <a:gd name="connsiteY0" fmla="*/ 0 h 258383"/>
                                <a:gd name="connsiteX1" fmla="*/ 317514 w 319628"/>
                                <a:gd name="connsiteY1" fmla="*/ 114119 h 258383"/>
                                <a:gd name="connsiteX2" fmla="*/ 241315 w 319628"/>
                                <a:gd name="connsiteY2" fmla="*/ 258383 h 258383"/>
                                <a:gd name="connsiteX3" fmla="*/ 0 w 319628"/>
                                <a:gd name="connsiteY3" fmla="*/ 158155 h 258383"/>
                                <a:gd name="connsiteX4" fmla="*/ 76150 w 319628"/>
                                <a:gd name="connsiteY4" fmla="*/ 0 h 258383"/>
                                <a:gd name="connsiteX0" fmla="*/ 76150 w 319628"/>
                                <a:gd name="connsiteY0" fmla="*/ 0 h 258383"/>
                                <a:gd name="connsiteX1" fmla="*/ 317514 w 319628"/>
                                <a:gd name="connsiteY1" fmla="*/ 114119 h 258383"/>
                                <a:gd name="connsiteX2" fmla="*/ 241315 w 319628"/>
                                <a:gd name="connsiteY2" fmla="*/ 258383 h 258383"/>
                                <a:gd name="connsiteX3" fmla="*/ 0 w 319628"/>
                                <a:gd name="connsiteY3" fmla="*/ 158155 h 258383"/>
                                <a:gd name="connsiteX4" fmla="*/ 76150 w 319628"/>
                                <a:gd name="connsiteY4" fmla="*/ 0 h 258383"/>
                                <a:gd name="connsiteX0" fmla="*/ 78504 w 321982"/>
                                <a:gd name="connsiteY0" fmla="*/ 0 h 258383"/>
                                <a:gd name="connsiteX1" fmla="*/ 319868 w 321982"/>
                                <a:gd name="connsiteY1" fmla="*/ 114119 h 258383"/>
                                <a:gd name="connsiteX2" fmla="*/ 243669 w 321982"/>
                                <a:gd name="connsiteY2" fmla="*/ 258383 h 258383"/>
                                <a:gd name="connsiteX3" fmla="*/ 0 w 321982"/>
                                <a:gd name="connsiteY3" fmla="*/ 158155 h 258383"/>
                                <a:gd name="connsiteX4" fmla="*/ 78504 w 321982"/>
                                <a:gd name="connsiteY4" fmla="*/ 0 h 258383"/>
                                <a:gd name="connsiteX0" fmla="*/ 78504 w 322129"/>
                                <a:gd name="connsiteY0" fmla="*/ 0 h 260566"/>
                                <a:gd name="connsiteX1" fmla="*/ 319868 w 322129"/>
                                <a:gd name="connsiteY1" fmla="*/ 114119 h 260566"/>
                                <a:gd name="connsiteX2" fmla="*/ 246023 w 322129"/>
                                <a:gd name="connsiteY2" fmla="*/ 260566 h 260566"/>
                                <a:gd name="connsiteX3" fmla="*/ 0 w 322129"/>
                                <a:gd name="connsiteY3" fmla="*/ 158155 h 260566"/>
                                <a:gd name="connsiteX4" fmla="*/ 78504 w 322129"/>
                                <a:gd name="connsiteY4" fmla="*/ 0 h 260566"/>
                                <a:gd name="connsiteX0" fmla="*/ 78504 w 322129"/>
                                <a:gd name="connsiteY0" fmla="*/ 0 h 260566"/>
                                <a:gd name="connsiteX1" fmla="*/ 319868 w 322129"/>
                                <a:gd name="connsiteY1" fmla="*/ 114119 h 260566"/>
                                <a:gd name="connsiteX2" fmla="*/ 246023 w 322129"/>
                                <a:gd name="connsiteY2" fmla="*/ 260566 h 260566"/>
                                <a:gd name="connsiteX3" fmla="*/ 0 w 322129"/>
                                <a:gd name="connsiteY3" fmla="*/ 158155 h 260566"/>
                                <a:gd name="connsiteX4" fmla="*/ 78504 w 322129"/>
                                <a:gd name="connsiteY4" fmla="*/ 0 h 260566"/>
                                <a:gd name="connsiteX0" fmla="*/ 78504 w 322129"/>
                                <a:gd name="connsiteY0" fmla="*/ 0 h 260566"/>
                                <a:gd name="connsiteX1" fmla="*/ 319868 w 322129"/>
                                <a:gd name="connsiteY1" fmla="*/ 114119 h 260566"/>
                                <a:gd name="connsiteX2" fmla="*/ 246023 w 322129"/>
                                <a:gd name="connsiteY2" fmla="*/ 260566 h 260566"/>
                                <a:gd name="connsiteX3" fmla="*/ 0 w 322129"/>
                                <a:gd name="connsiteY3" fmla="*/ 158155 h 260566"/>
                                <a:gd name="connsiteX4" fmla="*/ 78504 w 322129"/>
                                <a:gd name="connsiteY4" fmla="*/ 0 h 260566"/>
                                <a:gd name="connsiteX0" fmla="*/ 78504 w 321553"/>
                                <a:gd name="connsiteY0" fmla="*/ 0 h 260566"/>
                                <a:gd name="connsiteX1" fmla="*/ 319868 w 321553"/>
                                <a:gd name="connsiteY1" fmla="*/ 114119 h 260566"/>
                                <a:gd name="connsiteX2" fmla="*/ 246023 w 321553"/>
                                <a:gd name="connsiteY2" fmla="*/ 260566 h 260566"/>
                                <a:gd name="connsiteX3" fmla="*/ 0 w 321553"/>
                                <a:gd name="connsiteY3" fmla="*/ 158155 h 260566"/>
                                <a:gd name="connsiteX4" fmla="*/ 78504 w 321553"/>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1553"/>
                                <a:gd name="connsiteY0" fmla="*/ 0 h 260566"/>
                                <a:gd name="connsiteX1" fmla="*/ 319868 w 321553"/>
                                <a:gd name="connsiteY1" fmla="*/ 114119 h 260566"/>
                                <a:gd name="connsiteX2" fmla="*/ 246023 w 321553"/>
                                <a:gd name="connsiteY2" fmla="*/ 260566 h 260566"/>
                                <a:gd name="connsiteX3" fmla="*/ 0 w 321553"/>
                                <a:gd name="connsiteY3" fmla="*/ 158155 h 260566"/>
                                <a:gd name="connsiteX4" fmla="*/ 78504 w 321553"/>
                                <a:gd name="connsiteY4" fmla="*/ 0 h 260566"/>
                                <a:gd name="connsiteX0" fmla="*/ 78504 w 321553"/>
                                <a:gd name="connsiteY0" fmla="*/ 0 h 260566"/>
                                <a:gd name="connsiteX1" fmla="*/ 319868 w 321553"/>
                                <a:gd name="connsiteY1" fmla="*/ 114119 h 260566"/>
                                <a:gd name="connsiteX2" fmla="*/ 246023 w 321553"/>
                                <a:gd name="connsiteY2" fmla="*/ 260566 h 260566"/>
                                <a:gd name="connsiteX3" fmla="*/ 0 w 321553"/>
                                <a:gd name="connsiteY3" fmla="*/ 158155 h 260566"/>
                                <a:gd name="connsiteX4" fmla="*/ 78504 w 321553"/>
                                <a:gd name="connsiteY4" fmla="*/ 0 h 260566"/>
                                <a:gd name="connsiteX0" fmla="*/ 78504 w 321553"/>
                                <a:gd name="connsiteY0" fmla="*/ 0 h 260566"/>
                                <a:gd name="connsiteX1" fmla="*/ 319868 w 321553"/>
                                <a:gd name="connsiteY1" fmla="*/ 114119 h 260566"/>
                                <a:gd name="connsiteX2" fmla="*/ 246023 w 321553"/>
                                <a:gd name="connsiteY2" fmla="*/ 260566 h 260566"/>
                                <a:gd name="connsiteX3" fmla="*/ 0 w 321553"/>
                                <a:gd name="connsiteY3" fmla="*/ 158155 h 260566"/>
                                <a:gd name="connsiteX4" fmla="*/ 78504 w 321553"/>
                                <a:gd name="connsiteY4" fmla="*/ 0 h 260566"/>
                                <a:gd name="connsiteX0" fmla="*/ 78504 w 322980"/>
                                <a:gd name="connsiteY0" fmla="*/ 0 h 260566"/>
                                <a:gd name="connsiteX1" fmla="*/ 319868 w 322980"/>
                                <a:gd name="connsiteY1" fmla="*/ 114119 h 260566"/>
                                <a:gd name="connsiteX2" fmla="*/ 246023 w 322980"/>
                                <a:gd name="connsiteY2" fmla="*/ 260566 h 260566"/>
                                <a:gd name="connsiteX3" fmla="*/ 0 w 322980"/>
                                <a:gd name="connsiteY3" fmla="*/ 158155 h 260566"/>
                                <a:gd name="connsiteX4" fmla="*/ 78504 w 322980"/>
                                <a:gd name="connsiteY4" fmla="*/ 0 h 260566"/>
                                <a:gd name="connsiteX0" fmla="*/ 78504 w 322980"/>
                                <a:gd name="connsiteY0" fmla="*/ 0 h 260566"/>
                                <a:gd name="connsiteX1" fmla="*/ 319868 w 322980"/>
                                <a:gd name="connsiteY1" fmla="*/ 114119 h 260566"/>
                                <a:gd name="connsiteX2" fmla="*/ 246023 w 322980"/>
                                <a:gd name="connsiteY2" fmla="*/ 260566 h 260566"/>
                                <a:gd name="connsiteX3" fmla="*/ 0 w 322980"/>
                                <a:gd name="connsiteY3" fmla="*/ 158155 h 260566"/>
                                <a:gd name="connsiteX4" fmla="*/ 78504 w 322980"/>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60566"/>
                                <a:gd name="connsiteX1" fmla="*/ 319868 w 323761"/>
                                <a:gd name="connsiteY1" fmla="*/ 114119 h 260566"/>
                                <a:gd name="connsiteX2" fmla="*/ 246023 w 323761"/>
                                <a:gd name="connsiteY2" fmla="*/ 260566 h 260566"/>
                                <a:gd name="connsiteX3" fmla="*/ 0 w 323761"/>
                                <a:gd name="connsiteY3" fmla="*/ 158155 h 260566"/>
                                <a:gd name="connsiteX4" fmla="*/ 78504 w 323761"/>
                                <a:gd name="connsiteY4" fmla="*/ 0 h 260566"/>
                                <a:gd name="connsiteX0" fmla="*/ 78504 w 323761"/>
                                <a:gd name="connsiteY0" fmla="*/ 0 h 258857"/>
                                <a:gd name="connsiteX1" fmla="*/ 319868 w 323761"/>
                                <a:gd name="connsiteY1" fmla="*/ 112410 h 258857"/>
                                <a:gd name="connsiteX2" fmla="*/ 246023 w 323761"/>
                                <a:gd name="connsiteY2" fmla="*/ 258857 h 258857"/>
                                <a:gd name="connsiteX3" fmla="*/ 0 w 323761"/>
                                <a:gd name="connsiteY3" fmla="*/ 156446 h 258857"/>
                                <a:gd name="connsiteX4" fmla="*/ 78504 w 323761"/>
                                <a:gd name="connsiteY4" fmla="*/ 0 h 258857"/>
                                <a:gd name="connsiteX0" fmla="*/ 78504 w 323761"/>
                                <a:gd name="connsiteY0" fmla="*/ 0 h 258857"/>
                                <a:gd name="connsiteX1" fmla="*/ 319868 w 323761"/>
                                <a:gd name="connsiteY1" fmla="*/ 112410 h 258857"/>
                                <a:gd name="connsiteX2" fmla="*/ 246023 w 323761"/>
                                <a:gd name="connsiteY2" fmla="*/ 258857 h 258857"/>
                                <a:gd name="connsiteX3" fmla="*/ 0 w 323761"/>
                                <a:gd name="connsiteY3" fmla="*/ 156446 h 258857"/>
                                <a:gd name="connsiteX4" fmla="*/ 78504 w 323761"/>
                                <a:gd name="connsiteY4" fmla="*/ 0 h 258857"/>
                                <a:gd name="connsiteX0" fmla="*/ 78504 w 323761"/>
                                <a:gd name="connsiteY0" fmla="*/ 0 h 258857"/>
                                <a:gd name="connsiteX1" fmla="*/ 319868 w 323761"/>
                                <a:gd name="connsiteY1" fmla="*/ 112410 h 258857"/>
                                <a:gd name="connsiteX2" fmla="*/ 246023 w 323761"/>
                                <a:gd name="connsiteY2" fmla="*/ 258857 h 258857"/>
                                <a:gd name="connsiteX3" fmla="*/ 0 w 323761"/>
                                <a:gd name="connsiteY3" fmla="*/ 156446 h 258857"/>
                                <a:gd name="connsiteX4" fmla="*/ 78504 w 323761"/>
                                <a:gd name="connsiteY4" fmla="*/ 0 h 258857"/>
                                <a:gd name="connsiteX0" fmla="*/ 78504 w 323761"/>
                                <a:gd name="connsiteY0" fmla="*/ 0 h 258857"/>
                                <a:gd name="connsiteX1" fmla="*/ 319868 w 323761"/>
                                <a:gd name="connsiteY1" fmla="*/ 112410 h 258857"/>
                                <a:gd name="connsiteX2" fmla="*/ 246023 w 323761"/>
                                <a:gd name="connsiteY2" fmla="*/ 258857 h 258857"/>
                                <a:gd name="connsiteX3" fmla="*/ 0 w 323761"/>
                                <a:gd name="connsiteY3" fmla="*/ 156446 h 258857"/>
                                <a:gd name="connsiteX4" fmla="*/ 78504 w 323761"/>
                                <a:gd name="connsiteY4" fmla="*/ 0 h 258857"/>
                                <a:gd name="connsiteX0" fmla="*/ 78504 w 323761"/>
                                <a:gd name="connsiteY0" fmla="*/ 0 h 257148"/>
                                <a:gd name="connsiteX1" fmla="*/ 319868 w 323761"/>
                                <a:gd name="connsiteY1" fmla="*/ 110701 h 257148"/>
                                <a:gd name="connsiteX2" fmla="*/ 246023 w 323761"/>
                                <a:gd name="connsiteY2" fmla="*/ 257148 h 257148"/>
                                <a:gd name="connsiteX3" fmla="*/ 0 w 323761"/>
                                <a:gd name="connsiteY3" fmla="*/ 154737 h 257148"/>
                                <a:gd name="connsiteX4" fmla="*/ 78504 w 323761"/>
                                <a:gd name="connsiteY4" fmla="*/ 0 h 257148"/>
                                <a:gd name="connsiteX0" fmla="*/ 78504 w 323761"/>
                                <a:gd name="connsiteY0" fmla="*/ 0 h 257148"/>
                                <a:gd name="connsiteX1" fmla="*/ 319868 w 323761"/>
                                <a:gd name="connsiteY1" fmla="*/ 110701 h 257148"/>
                                <a:gd name="connsiteX2" fmla="*/ 246023 w 323761"/>
                                <a:gd name="connsiteY2" fmla="*/ 257148 h 257148"/>
                                <a:gd name="connsiteX3" fmla="*/ 0 w 323761"/>
                                <a:gd name="connsiteY3" fmla="*/ 154737 h 257148"/>
                                <a:gd name="connsiteX4" fmla="*/ 78504 w 323761"/>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 name="connsiteX0" fmla="*/ 82189 w 327446"/>
                                <a:gd name="connsiteY0" fmla="*/ 0 h 257148"/>
                                <a:gd name="connsiteX1" fmla="*/ 323553 w 327446"/>
                                <a:gd name="connsiteY1" fmla="*/ 110701 h 257148"/>
                                <a:gd name="connsiteX2" fmla="*/ 249708 w 327446"/>
                                <a:gd name="connsiteY2" fmla="*/ 257148 h 257148"/>
                                <a:gd name="connsiteX3" fmla="*/ 0 w 327446"/>
                                <a:gd name="connsiteY3" fmla="*/ 151318 h 257148"/>
                                <a:gd name="connsiteX4" fmla="*/ 82189 w 327446"/>
                                <a:gd name="connsiteY4" fmla="*/ 0 h 257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46" h="257148">
                                  <a:moveTo>
                                    <a:pt x="82189" y="0"/>
                                  </a:moveTo>
                                  <a:cubicBezTo>
                                    <a:pt x="149658" y="30436"/>
                                    <a:pt x="260847" y="78951"/>
                                    <a:pt x="323553" y="110701"/>
                                  </a:cubicBezTo>
                                  <a:cubicBezTo>
                                    <a:pt x="340086" y="165391"/>
                                    <a:pt x="301797" y="246903"/>
                                    <a:pt x="249708" y="257148"/>
                                  </a:cubicBezTo>
                                  <a:lnTo>
                                    <a:pt x="0" y="151318"/>
                                  </a:lnTo>
                                  <a:cubicBezTo>
                                    <a:pt x="59038" y="130554"/>
                                    <a:pt x="105578" y="55930"/>
                                    <a:pt x="82189" y="0"/>
                                  </a:cubicBez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latin typeface="Arial" panose="020B0604020202020204" pitchFamily="34" charset="0"/>
                                <a:cs typeface="Arial" panose="020B0604020202020204" pitchFamily="34" charset="0"/>
                              </a:endParaRPr>
                            </a:p>
                          </p:txBody>
                        </p:sp>
                      </p:grpSp>
                    </p:grpSp>
                  </p:grpSp>
                </p:grpSp>
              </p:grpSp>
            </p:grpSp>
          </p:grpSp>
        </p:grpSp>
        <p:grpSp>
          <p:nvGrpSpPr>
            <p:cNvPr id="131" name="Group 130"/>
            <p:cNvGrpSpPr/>
            <p:nvPr/>
          </p:nvGrpSpPr>
          <p:grpSpPr>
            <a:xfrm>
              <a:off x="513480" y="862597"/>
              <a:ext cx="11253253" cy="5541124"/>
              <a:chOff x="513480" y="862597"/>
              <a:chExt cx="11253253" cy="5541124"/>
            </a:xfrm>
          </p:grpSpPr>
          <p:grpSp>
            <p:nvGrpSpPr>
              <p:cNvPr id="9" name="Group 8"/>
              <p:cNvGrpSpPr/>
              <p:nvPr/>
            </p:nvGrpSpPr>
            <p:grpSpPr>
              <a:xfrm>
                <a:off x="8828472" y="862597"/>
                <a:ext cx="2938261" cy="1180514"/>
                <a:chOff x="6435040" y="1285683"/>
                <a:chExt cx="2313497" cy="929501"/>
              </a:xfrm>
            </p:grpSpPr>
            <p:sp>
              <p:nvSpPr>
                <p:cNvPr id="20" name="Rectangle 19"/>
                <p:cNvSpPr/>
                <p:nvPr/>
              </p:nvSpPr>
              <p:spPr>
                <a:xfrm>
                  <a:off x="6435040" y="1633582"/>
                  <a:ext cx="2313497" cy="581602"/>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nvGrpSpPr>
                <p:cNvPr id="21" name="Group 20"/>
                <p:cNvGrpSpPr/>
                <p:nvPr/>
              </p:nvGrpSpPr>
              <p:grpSpPr>
                <a:xfrm>
                  <a:off x="6435040" y="1285683"/>
                  <a:ext cx="1435128" cy="316880"/>
                  <a:chOff x="6460516" y="1285683"/>
                  <a:chExt cx="1435128" cy="316880"/>
                </a:xfrm>
              </p:grpSpPr>
              <p:cxnSp>
                <p:nvCxnSpPr>
                  <p:cNvPr id="22" name="Straight Connector 21"/>
                  <p:cNvCxnSpPr/>
                  <p:nvPr/>
                </p:nvCxnSpPr>
                <p:spPr>
                  <a:xfrm>
                    <a:off x="6524044" y="1602563"/>
                    <a:ext cx="1371600"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6460516" y="1285683"/>
                    <a:ext cx="1363885" cy="315034"/>
                  </a:xfrm>
                  <a:prstGeom prst="rect">
                    <a:avLst/>
                  </a:prstGeom>
                  <a:noFill/>
                </p:spPr>
                <p:txBody>
                  <a:bodyPr wrap="none" rtlCol="0">
                    <a:spAutoFit/>
                  </a:bodyPr>
                  <a:lstStyle/>
                  <a:p>
                    <a:r>
                      <a:rPr lang="en-US" sz="2000" dirty="0">
                        <a:solidFill>
                          <a:srgbClr val="E9976A"/>
                        </a:solidFill>
                        <a:latin typeface="Arial" panose="020B0604020202020204" pitchFamily="34" charset="0"/>
                        <a:cs typeface="Arial" panose="020B0604020202020204" pitchFamily="34" charset="0"/>
                      </a:rPr>
                      <a:t>Put Text Here</a:t>
                    </a:r>
                  </a:p>
                </p:txBody>
              </p:sp>
            </p:grpSp>
          </p:grpSp>
          <p:grpSp>
            <p:nvGrpSpPr>
              <p:cNvPr id="10" name="Group 9"/>
              <p:cNvGrpSpPr/>
              <p:nvPr/>
            </p:nvGrpSpPr>
            <p:grpSpPr>
              <a:xfrm>
                <a:off x="4774382" y="5007765"/>
                <a:ext cx="2618127" cy="1395956"/>
                <a:chOff x="3284180" y="5221422"/>
                <a:chExt cx="2061433" cy="1099133"/>
              </a:xfrm>
            </p:grpSpPr>
            <p:sp>
              <p:nvSpPr>
                <p:cNvPr id="16" name="Rectangle 15"/>
                <p:cNvSpPr/>
                <p:nvPr/>
              </p:nvSpPr>
              <p:spPr>
                <a:xfrm>
                  <a:off x="3284180" y="5569320"/>
                  <a:ext cx="2061433" cy="751235"/>
                </a:xfrm>
                <a:prstGeom prst="rect">
                  <a:avLst/>
                </a:prstGeom>
              </p:spPr>
              <p:txBody>
                <a:bodyPr wrap="square">
                  <a:spAutoFit/>
                </a:bodyPr>
                <a:lstStyle/>
                <a:p>
                  <a:pPr algn="ct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nvGrpSpPr>
                <p:cNvPr id="17" name="Group 16"/>
                <p:cNvGrpSpPr/>
                <p:nvPr/>
              </p:nvGrpSpPr>
              <p:grpSpPr>
                <a:xfrm>
                  <a:off x="3580372" y="5221422"/>
                  <a:ext cx="1469049" cy="343226"/>
                  <a:chOff x="3580372" y="5221422"/>
                  <a:chExt cx="1469049" cy="343226"/>
                </a:xfrm>
              </p:grpSpPr>
              <p:cxnSp>
                <p:nvCxnSpPr>
                  <p:cNvPr id="18" name="Straight Connector 17"/>
                  <p:cNvCxnSpPr/>
                  <p:nvPr/>
                </p:nvCxnSpPr>
                <p:spPr>
                  <a:xfrm>
                    <a:off x="3629096" y="5564648"/>
                    <a:ext cx="1371600"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580372" y="5221422"/>
                    <a:ext cx="1469049" cy="315034"/>
                  </a:xfrm>
                  <a:prstGeom prst="rect">
                    <a:avLst/>
                  </a:prstGeom>
                  <a:noFill/>
                </p:spPr>
                <p:txBody>
                  <a:bodyPr wrap="none" rtlCol="0">
                    <a:spAutoFit/>
                  </a:bodyPr>
                  <a:lstStyle/>
                  <a:p>
                    <a:pPr algn="ctr"/>
                    <a:r>
                      <a:rPr lang="en-US" sz="2000" dirty="0">
                        <a:solidFill>
                          <a:srgbClr val="C00000"/>
                        </a:solidFill>
                        <a:latin typeface="Arial" panose="020B0604020202020204" pitchFamily="34" charset="0"/>
                        <a:cs typeface="Arial" panose="020B0604020202020204" pitchFamily="34" charset="0"/>
                      </a:rPr>
                      <a:t>Your Text Here</a:t>
                    </a:r>
                  </a:p>
                </p:txBody>
              </p:sp>
            </p:grpSp>
          </p:grpSp>
          <p:grpSp>
            <p:nvGrpSpPr>
              <p:cNvPr id="115" name="Group 114"/>
              <p:cNvGrpSpPr/>
              <p:nvPr/>
            </p:nvGrpSpPr>
            <p:grpSpPr>
              <a:xfrm>
                <a:off x="8769346" y="4551567"/>
                <a:ext cx="2938261" cy="1180513"/>
                <a:chOff x="6382100" y="1370387"/>
                <a:chExt cx="2313497" cy="929500"/>
              </a:xfrm>
            </p:grpSpPr>
            <p:sp>
              <p:nvSpPr>
                <p:cNvPr id="116" name="Rectangle 115"/>
                <p:cNvSpPr/>
                <p:nvPr/>
              </p:nvSpPr>
              <p:spPr>
                <a:xfrm>
                  <a:off x="6382100" y="1718285"/>
                  <a:ext cx="2313497" cy="581602"/>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nvGrpSpPr>
                <p:cNvPr id="117" name="Group 116"/>
                <p:cNvGrpSpPr/>
                <p:nvPr/>
              </p:nvGrpSpPr>
              <p:grpSpPr>
                <a:xfrm>
                  <a:off x="6382100" y="1370387"/>
                  <a:ext cx="1469048" cy="316880"/>
                  <a:chOff x="6407576" y="1370387"/>
                  <a:chExt cx="1469048" cy="316880"/>
                </a:xfrm>
              </p:grpSpPr>
              <p:cxnSp>
                <p:nvCxnSpPr>
                  <p:cNvPr id="118" name="Straight Connector 117"/>
                  <p:cNvCxnSpPr/>
                  <p:nvPr/>
                </p:nvCxnSpPr>
                <p:spPr>
                  <a:xfrm>
                    <a:off x="6471104" y="1687267"/>
                    <a:ext cx="1371600"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9" name="TextBox 118"/>
                  <p:cNvSpPr txBox="1"/>
                  <p:nvPr/>
                </p:nvSpPr>
                <p:spPr>
                  <a:xfrm>
                    <a:off x="6407576" y="1370387"/>
                    <a:ext cx="1469048" cy="315034"/>
                  </a:xfrm>
                  <a:prstGeom prst="rect">
                    <a:avLst/>
                  </a:prstGeom>
                  <a:noFill/>
                </p:spPr>
                <p:txBody>
                  <a:bodyPr wrap="none" rtlCol="0">
                    <a:spAutoFit/>
                  </a:bodyPr>
                  <a:lstStyle/>
                  <a:p>
                    <a:r>
                      <a:rPr lang="en-US" sz="2000" dirty="0">
                        <a:solidFill>
                          <a:srgbClr val="545454"/>
                        </a:solidFill>
                        <a:latin typeface="Arial" panose="020B0604020202020204" pitchFamily="34" charset="0"/>
                        <a:cs typeface="Arial" panose="020B0604020202020204" pitchFamily="34" charset="0"/>
                      </a:rPr>
                      <a:t>Your</a:t>
                    </a:r>
                    <a:r>
                      <a:rPr lang="en-US" sz="2000" dirty="0" smtClean="0">
                        <a:solidFill>
                          <a:srgbClr val="545454"/>
                        </a:solidFill>
                        <a:latin typeface="Arial" panose="020B0604020202020204" pitchFamily="34" charset="0"/>
                        <a:cs typeface="Arial" panose="020B0604020202020204" pitchFamily="34" charset="0"/>
                      </a:rPr>
                      <a:t> </a:t>
                    </a:r>
                    <a:r>
                      <a:rPr lang="en-US" sz="2000" dirty="0">
                        <a:solidFill>
                          <a:srgbClr val="545454"/>
                        </a:solidFill>
                        <a:latin typeface="Arial" panose="020B0604020202020204" pitchFamily="34" charset="0"/>
                        <a:cs typeface="Arial" panose="020B0604020202020204" pitchFamily="34" charset="0"/>
                      </a:rPr>
                      <a:t>Text Here</a:t>
                    </a:r>
                  </a:p>
                </p:txBody>
              </p:sp>
            </p:grpSp>
          </p:grpSp>
          <p:grpSp>
            <p:nvGrpSpPr>
              <p:cNvPr id="120" name="Group 119"/>
              <p:cNvGrpSpPr/>
              <p:nvPr/>
            </p:nvGrpSpPr>
            <p:grpSpPr>
              <a:xfrm>
                <a:off x="516316" y="970179"/>
                <a:ext cx="2938262" cy="1180513"/>
                <a:chOff x="6244456" y="1370387"/>
                <a:chExt cx="2313498" cy="929500"/>
              </a:xfrm>
            </p:grpSpPr>
            <p:sp>
              <p:nvSpPr>
                <p:cNvPr id="121" name="Rectangle 120"/>
                <p:cNvSpPr/>
                <p:nvPr/>
              </p:nvSpPr>
              <p:spPr>
                <a:xfrm>
                  <a:off x="6244456" y="1718285"/>
                  <a:ext cx="2313497" cy="581602"/>
                </a:xfrm>
                <a:prstGeom prst="rect">
                  <a:avLst/>
                </a:prstGeom>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nvGrpSpPr>
                <p:cNvPr id="122" name="Group 121"/>
                <p:cNvGrpSpPr/>
                <p:nvPr/>
              </p:nvGrpSpPr>
              <p:grpSpPr>
                <a:xfrm>
                  <a:off x="7088906" y="1370387"/>
                  <a:ext cx="1469048" cy="316880"/>
                  <a:chOff x="7114382" y="1370387"/>
                  <a:chExt cx="1469048" cy="316880"/>
                </a:xfrm>
              </p:grpSpPr>
              <p:cxnSp>
                <p:nvCxnSpPr>
                  <p:cNvPr id="123" name="Straight Connector 122"/>
                  <p:cNvCxnSpPr/>
                  <p:nvPr/>
                </p:nvCxnSpPr>
                <p:spPr>
                  <a:xfrm>
                    <a:off x="7169477" y="1687267"/>
                    <a:ext cx="1371600"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4" name="TextBox 123"/>
                  <p:cNvSpPr txBox="1"/>
                  <p:nvPr/>
                </p:nvSpPr>
                <p:spPr>
                  <a:xfrm>
                    <a:off x="7114382" y="1370387"/>
                    <a:ext cx="1469048" cy="315034"/>
                  </a:xfrm>
                  <a:prstGeom prst="rect">
                    <a:avLst/>
                  </a:prstGeom>
                  <a:noFill/>
                </p:spPr>
                <p:txBody>
                  <a:bodyPr wrap="none" rtlCol="0">
                    <a:spAutoFit/>
                  </a:bodyPr>
                  <a:lstStyle/>
                  <a:p>
                    <a:pPr algn="r"/>
                    <a:r>
                      <a:rPr lang="en-US" sz="2000" dirty="0">
                        <a:solidFill>
                          <a:srgbClr val="DF6447"/>
                        </a:solidFill>
                        <a:latin typeface="Arial" panose="020B0604020202020204" pitchFamily="34" charset="0"/>
                        <a:cs typeface="Arial" panose="020B0604020202020204" pitchFamily="34" charset="0"/>
                      </a:rPr>
                      <a:t>Your</a:t>
                    </a:r>
                    <a:r>
                      <a:rPr lang="en-US" sz="2000" dirty="0" smtClean="0">
                        <a:solidFill>
                          <a:srgbClr val="DF6447"/>
                        </a:solidFill>
                        <a:latin typeface="Arial" panose="020B0604020202020204" pitchFamily="34" charset="0"/>
                        <a:cs typeface="Arial" panose="020B0604020202020204" pitchFamily="34" charset="0"/>
                      </a:rPr>
                      <a:t> </a:t>
                    </a:r>
                    <a:r>
                      <a:rPr lang="en-US" sz="2000" dirty="0">
                        <a:solidFill>
                          <a:srgbClr val="DF6447"/>
                        </a:solidFill>
                        <a:latin typeface="Arial" panose="020B0604020202020204" pitchFamily="34" charset="0"/>
                        <a:cs typeface="Arial" panose="020B0604020202020204" pitchFamily="34" charset="0"/>
                      </a:rPr>
                      <a:t>Text Here</a:t>
                    </a:r>
                  </a:p>
                </p:txBody>
              </p:sp>
            </p:grpSp>
          </p:grpSp>
          <p:grpSp>
            <p:nvGrpSpPr>
              <p:cNvPr id="125" name="Group 124"/>
              <p:cNvGrpSpPr/>
              <p:nvPr/>
            </p:nvGrpSpPr>
            <p:grpSpPr>
              <a:xfrm>
                <a:off x="513480" y="4551567"/>
                <a:ext cx="2938261" cy="1180513"/>
                <a:chOff x="6382100" y="1370387"/>
                <a:chExt cx="2313497" cy="929500"/>
              </a:xfrm>
            </p:grpSpPr>
            <p:sp>
              <p:nvSpPr>
                <p:cNvPr id="126" name="Rectangle 125"/>
                <p:cNvSpPr/>
                <p:nvPr/>
              </p:nvSpPr>
              <p:spPr>
                <a:xfrm>
                  <a:off x="6382100" y="1718285"/>
                  <a:ext cx="2313497" cy="581602"/>
                </a:xfrm>
                <a:prstGeom prst="rect">
                  <a:avLst/>
                </a:prstGeom>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nvGrpSpPr>
                <p:cNvPr id="127" name="Group 126"/>
                <p:cNvGrpSpPr/>
                <p:nvPr/>
              </p:nvGrpSpPr>
              <p:grpSpPr>
                <a:xfrm>
                  <a:off x="7281645" y="1370387"/>
                  <a:ext cx="1413952" cy="316880"/>
                  <a:chOff x="7307121" y="1370387"/>
                  <a:chExt cx="1413952" cy="316880"/>
                </a:xfrm>
              </p:grpSpPr>
              <p:cxnSp>
                <p:nvCxnSpPr>
                  <p:cNvPr id="128" name="Straight Connector 127"/>
                  <p:cNvCxnSpPr/>
                  <p:nvPr/>
                </p:nvCxnSpPr>
                <p:spPr>
                  <a:xfrm>
                    <a:off x="7307121" y="1687267"/>
                    <a:ext cx="1371600" cy="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9" name="TextBox 128"/>
                  <p:cNvSpPr txBox="1"/>
                  <p:nvPr/>
                </p:nvSpPr>
                <p:spPr>
                  <a:xfrm>
                    <a:off x="7357187" y="1370387"/>
                    <a:ext cx="1363886" cy="315034"/>
                  </a:xfrm>
                  <a:prstGeom prst="rect">
                    <a:avLst/>
                  </a:prstGeom>
                  <a:noFill/>
                </p:spPr>
                <p:txBody>
                  <a:bodyPr wrap="none" rtlCol="0">
                    <a:spAutoFit/>
                  </a:bodyPr>
                  <a:lstStyle/>
                  <a:p>
                    <a:pPr algn="r"/>
                    <a:r>
                      <a:rPr lang="en-US" sz="2000" dirty="0">
                        <a:solidFill>
                          <a:srgbClr val="537560"/>
                        </a:solidFill>
                        <a:latin typeface="Arial" panose="020B0604020202020204" pitchFamily="34" charset="0"/>
                        <a:cs typeface="Arial" panose="020B0604020202020204" pitchFamily="34" charset="0"/>
                      </a:rPr>
                      <a:t>Put</a:t>
                    </a:r>
                    <a:r>
                      <a:rPr lang="en-US" sz="2000" dirty="0" smtClean="0">
                        <a:solidFill>
                          <a:srgbClr val="537560"/>
                        </a:solidFill>
                        <a:latin typeface="Arial" panose="020B0604020202020204" pitchFamily="34" charset="0"/>
                        <a:cs typeface="Arial" panose="020B0604020202020204" pitchFamily="34" charset="0"/>
                      </a:rPr>
                      <a:t> </a:t>
                    </a:r>
                    <a:r>
                      <a:rPr lang="en-US" sz="2000" dirty="0">
                        <a:solidFill>
                          <a:srgbClr val="537560"/>
                        </a:solidFill>
                        <a:latin typeface="Arial" panose="020B0604020202020204" pitchFamily="34" charset="0"/>
                        <a:cs typeface="Arial" panose="020B0604020202020204" pitchFamily="34" charset="0"/>
                      </a:rPr>
                      <a:t>Text Here</a:t>
                    </a:r>
                  </a:p>
                </p:txBody>
              </p:sp>
            </p:grpSp>
          </p:grpSp>
        </p:grpSp>
      </p:grpSp>
    </p:spTree>
    <p:extLst>
      <p:ext uri="{BB962C8B-B14F-4D97-AF65-F5344CB8AC3E}">
        <p14:creationId xmlns:p14="http://schemas.microsoft.com/office/powerpoint/2010/main" val="35416716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a:t>
            </a:r>
            <a:endParaRPr lang="en-US" dirty="0"/>
          </a:p>
        </p:txBody>
      </p:sp>
      <p:grpSp>
        <p:nvGrpSpPr>
          <p:cNvPr id="36" name="Group 35"/>
          <p:cNvGrpSpPr/>
          <p:nvPr/>
        </p:nvGrpSpPr>
        <p:grpSpPr>
          <a:xfrm>
            <a:off x="733433" y="415914"/>
            <a:ext cx="10725135" cy="6267274"/>
            <a:chOff x="733433" y="415914"/>
            <a:chExt cx="10725135" cy="6267274"/>
          </a:xfrm>
        </p:grpSpPr>
        <p:grpSp>
          <p:nvGrpSpPr>
            <p:cNvPr id="29" name="Group 28"/>
            <p:cNvGrpSpPr/>
            <p:nvPr/>
          </p:nvGrpSpPr>
          <p:grpSpPr>
            <a:xfrm>
              <a:off x="733433" y="415914"/>
              <a:ext cx="8250876" cy="6267274"/>
              <a:chOff x="1304414" y="642918"/>
              <a:chExt cx="7643446" cy="5732584"/>
            </a:xfrm>
          </p:grpSpPr>
          <p:grpSp>
            <p:nvGrpSpPr>
              <p:cNvPr id="28" name="Group 27"/>
              <p:cNvGrpSpPr/>
              <p:nvPr/>
            </p:nvGrpSpPr>
            <p:grpSpPr>
              <a:xfrm>
                <a:off x="1304414" y="642918"/>
                <a:ext cx="7643446" cy="5732584"/>
                <a:chOff x="1304414" y="642918"/>
                <a:chExt cx="7643446" cy="5732584"/>
              </a:xfrm>
            </p:grpSpPr>
            <p:graphicFrame>
              <p:nvGraphicFramePr>
                <p:cNvPr id="19" name="Chart 18"/>
                <p:cNvGraphicFramePr/>
                <p:nvPr>
                  <p:extLst>
                    <p:ext uri="{D42A27DB-BD31-4B8C-83A1-F6EECF244321}">
                      <p14:modId xmlns:p14="http://schemas.microsoft.com/office/powerpoint/2010/main" val="2357958769"/>
                    </p:ext>
                  </p:extLst>
                </p:nvPr>
              </p:nvGraphicFramePr>
              <p:xfrm>
                <a:off x="1317258" y="4707356"/>
                <a:ext cx="4001568" cy="66318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0" name="Chart 19"/>
                <p:cNvGraphicFramePr/>
                <p:nvPr>
                  <p:extLst>
                    <p:ext uri="{D42A27DB-BD31-4B8C-83A1-F6EECF244321}">
                      <p14:modId xmlns:p14="http://schemas.microsoft.com/office/powerpoint/2010/main" val="3846376340"/>
                    </p:ext>
                  </p:extLst>
                </p:nvPr>
              </p:nvGraphicFramePr>
              <p:xfrm>
                <a:off x="1317258" y="2682773"/>
                <a:ext cx="4001568" cy="66318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1" name="Chart 20"/>
                <p:cNvGraphicFramePr/>
                <p:nvPr>
                  <p:extLst>
                    <p:ext uri="{D42A27DB-BD31-4B8C-83A1-F6EECF244321}">
                      <p14:modId xmlns:p14="http://schemas.microsoft.com/office/powerpoint/2010/main" val="3116830690"/>
                    </p:ext>
                  </p:extLst>
                </p:nvPr>
              </p:nvGraphicFramePr>
              <p:xfrm>
                <a:off x="1317258" y="3675671"/>
                <a:ext cx="4001568" cy="66318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2" name="Chart 21"/>
                <p:cNvGraphicFramePr/>
                <p:nvPr>
                  <p:extLst>
                    <p:ext uri="{D42A27DB-BD31-4B8C-83A1-F6EECF244321}">
                      <p14:modId xmlns:p14="http://schemas.microsoft.com/office/powerpoint/2010/main" val="453307697"/>
                    </p:ext>
                  </p:extLst>
                </p:nvPr>
              </p:nvGraphicFramePr>
              <p:xfrm>
                <a:off x="1317258" y="1696464"/>
                <a:ext cx="4001568" cy="718983"/>
              </p:xfrm>
              <a:graphic>
                <a:graphicData uri="http://schemas.openxmlformats.org/drawingml/2006/chart">
                  <c:chart xmlns:c="http://schemas.openxmlformats.org/drawingml/2006/chart" xmlns:r="http://schemas.openxmlformats.org/officeDocument/2006/relationships" r:id="rId5"/>
                </a:graphicData>
              </a:graphic>
            </p:graphicFrame>
            <p:sp>
              <p:nvSpPr>
                <p:cNvPr id="23" name="Freeform 22"/>
                <p:cNvSpPr/>
                <p:nvPr/>
              </p:nvSpPr>
              <p:spPr>
                <a:xfrm>
                  <a:off x="1304414" y="642918"/>
                  <a:ext cx="7643446" cy="5732584"/>
                </a:xfrm>
                <a:custGeom>
                  <a:avLst/>
                  <a:gdLst>
                    <a:gd name="connsiteX0" fmla="*/ 449682 w 9143999"/>
                    <a:gd name="connsiteY0" fmla="*/ 5013102 h 6858000"/>
                    <a:gd name="connsiteX1" fmla="*/ 247947 w 9143999"/>
                    <a:gd name="connsiteY1" fmla="*/ 5146821 h 6858000"/>
                    <a:gd name="connsiteX2" fmla="*/ 230741 w 9143999"/>
                    <a:gd name="connsiteY2" fmla="*/ 5232043 h 6858000"/>
                    <a:gd name="connsiteX3" fmla="*/ 230741 w 9143999"/>
                    <a:gd name="connsiteY3" fmla="*/ 5232042 h 6858000"/>
                    <a:gd name="connsiteX4" fmla="*/ 230741 w 9143999"/>
                    <a:gd name="connsiteY4" fmla="*/ 5232043 h 6858000"/>
                    <a:gd name="connsiteX5" fmla="*/ 230741 w 9143999"/>
                    <a:gd name="connsiteY5" fmla="*/ 5232043 h 6858000"/>
                    <a:gd name="connsiteX6" fmla="*/ 247947 w 9143999"/>
                    <a:gd name="connsiteY6" fmla="*/ 5317264 h 6858000"/>
                    <a:gd name="connsiteX7" fmla="*/ 449682 w 9143999"/>
                    <a:gd name="connsiteY7" fmla="*/ 5450983 h 6858000"/>
                    <a:gd name="connsiteX8" fmla="*/ 4377737 w 9143999"/>
                    <a:gd name="connsiteY8" fmla="*/ 5450984 h 6858000"/>
                    <a:gd name="connsiteX9" fmla="*/ 4596678 w 9143999"/>
                    <a:gd name="connsiteY9" fmla="*/ 5232043 h 6858000"/>
                    <a:gd name="connsiteX10" fmla="*/ 4596679 w 9143999"/>
                    <a:gd name="connsiteY10" fmla="*/ 5232043 h 6858000"/>
                    <a:gd name="connsiteX11" fmla="*/ 4377738 w 9143999"/>
                    <a:gd name="connsiteY11" fmla="*/ 5013102 h 6858000"/>
                    <a:gd name="connsiteX12" fmla="*/ 449682 w 9143999"/>
                    <a:gd name="connsiteY12" fmla="*/ 3811074 h 6858000"/>
                    <a:gd name="connsiteX13" fmla="*/ 247947 w 9143999"/>
                    <a:gd name="connsiteY13" fmla="*/ 3944793 h 6858000"/>
                    <a:gd name="connsiteX14" fmla="*/ 230741 w 9143999"/>
                    <a:gd name="connsiteY14" fmla="*/ 4030015 h 6858000"/>
                    <a:gd name="connsiteX15" fmla="*/ 230741 w 9143999"/>
                    <a:gd name="connsiteY15" fmla="*/ 4030014 h 6858000"/>
                    <a:gd name="connsiteX16" fmla="*/ 230741 w 9143999"/>
                    <a:gd name="connsiteY16" fmla="*/ 4030015 h 6858000"/>
                    <a:gd name="connsiteX17" fmla="*/ 230741 w 9143999"/>
                    <a:gd name="connsiteY17" fmla="*/ 4030015 h 6858000"/>
                    <a:gd name="connsiteX18" fmla="*/ 247947 w 9143999"/>
                    <a:gd name="connsiteY18" fmla="*/ 4115236 h 6858000"/>
                    <a:gd name="connsiteX19" fmla="*/ 449682 w 9143999"/>
                    <a:gd name="connsiteY19" fmla="*/ 4248955 h 6858000"/>
                    <a:gd name="connsiteX20" fmla="*/ 4377737 w 9143999"/>
                    <a:gd name="connsiteY20" fmla="*/ 4248956 h 6858000"/>
                    <a:gd name="connsiteX21" fmla="*/ 4596678 w 9143999"/>
                    <a:gd name="connsiteY21" fmla="*/ 4030015 h 6858000"/>
                    <a:gd name="connsiteX22" fmla="*/ 4596679 w 9143999"/>
                    <a:gd name="connsiteY22" fmla="*/ 4030015 h 6858000"/>
                    <a:gd name="connsiteX23" fmla="*/ 4377738 w 9143999"/>
                    <a:gd name="connsiteY23" fmla="*/ 3811074 h 6858000"/>
                    <a:gd name="connsiteX24" fmla="*/ 449682 w 9143999"/>
                    <a:gd name="connsiteY24" fmla="*/ 2609046 h 6858000"/>
                    <a:gd name="connsiteX25" fmla="*/ 247947 w 9143999"/>
                    <a:gd name="connsiteY25" fmla="*/ 2742766 h 6858000"/>
                    <a:gd name="connsiteX26" fmla="*/ 230742 w 9143999"/>
                    <a:gd name="connsiteY26" fmla="*/ 2827987 h 6858000"/>
                    <a:gd name="connsiteX27" fmla="*/ 230741 w 9143999"/>
                    <a:gd name="connsiteY27" fmla="*/ 2827987 h 6858000"/>
                    <a:gd name="connsiteX28" fmla="*/ 230741 w 9143999"/>
                    <a:gd name="connsiteY28" fmla="*/ 2827987 h 6858000"/>
                    <a:gd name="connsiteX29" fmla="*/ 230742 w 9143999"/>
                    <a:gd name="connsiteY29" fmla="*/ 2827987 h 6858000"/>
                    <a:gd name="connsiteX30" fmla="*/ 247947 w 9143999"/>
                    <a:gd name="connsiteY30" fmla="*/ 2913208 h 6858000"/>
                    <a:gd name="connsiteX31" fmla="*/ 449682 w 9143999"/>
                    <a:gd name="connsiteY31" fmla="*/ 3046927 h 6858000"/>
                    <a:gd name="connsiteX32" fmla="*/ 4377737 w 9143999"/>
                    <a:gd name="connsiteY32" fmla="*/ 3046929 h 6858000"/>
                    <a:gd name="connsiteX33" fmla="*/ 4596678 w 9143999"/>
                    <a:gd name="connsiteY33" fmla="*/ 2827987 h 6858000"/>
                    <a:gd name="connsiteX34" fmla="*/ 4596679 w 9143999"/>
                    <a:gd name="connsiteY34" fmla="*/ 2827987 h 6858000"/>
                    <a:gd name="connsiteX35" fmla="*/ 4377738 w 9143999"/>
                    <a:gd name="connsiteY35" fmla="*/ 2609046 h 6858000"/>
                    <a:gd name="connsiteX36" fmla="*/ 449683 w 9143999"/>
                    <a:gd name="connsiteY36" fmla="*/ 1407018 h 6858000"/>
                    <a:gd name="connsiteX37" fmla="*/ 247947 w 9143999"/>
                    <a:gd name="connsiteY37" fmla="*/ 1540738 h 6858000"/>
                    <a:gd name="connsiteX38" fmla="*/ 230742 w 9143999"/>
                    <a:gd name="connsiteY38" fmla="*/ 1625959 h 6858000"/>
                    <a:gd name="connsiteX39" fmla="*/ 230742 w 9143999"/>
                    <a:gd name="connsiteY39" fmla="*/ 1625958 h 6858000"/>
                    <a:gd name="connsiteX40" fmla="*/ 230742 w 9143999"/>
                    <a:gd name="connsiteY40" fmla="*/ 1625960 h 6858000"/>
                    <a:gd name="connsiteX41" fmla="*/ 230742 w 9143999"/>
                    <a:gd name="connsiteY41" fmla="*/ 1625959 h 6858000"/>
                    <a:gd name="connsiteX42" fmla="*/ 247947 w 9143999"/>
                    <a:gd name="connsiteY42" fmla="*/ 1711180 h 6858000"/>
                    <a:gd name="connsiteX43" fmla="*/ 449683 w 9143999"/>
                    <a:gd name="connsiteY43" fmla="*/ 1844900 h 6858000"/>
                    <a:gd name="connsiteX44" fmla="*/ 4377737 w 9143999"/>
                    <a:gd name="connsiteY44" fmla="*/ 1844900 h 6858000"/>
                    <a:gd name="connsiteX45" fmla="*/ 4596678 w 9143999"/>
                    <a:gd name="connsiteY45" fmla="*/ 1625960 h 6858000"/>
                    <a:gd name="connsiteX46" fmla="*/ 4596679 w 9143999"/>
                    <a:gd name="connsiteY46" fmla="*/ 1625960 h 6858000"/>
                    <a:gd name="connsiteX47" fmla="*/ 4377738 w 9143999"/>
                    <a:gd name="connsiteY47" fmla="*/ 1407018 h 6858000"/>
                    <a:gd name="connsiteX48" fmla="*/ 0 w 9143999"/>
                    <a:gd name="connsiteY48" fmla="*/ 0 h 6858000"/>
                    <a:gd name="connsiteX49" fmla="*/ 9143999 w 9143999"/>
                    <a:gd name="connsiteY49" fmla="*/ 0 h 6858000"/>
                    <a:gd name="connsiteX50" fmla="*/ 9143999 w 9143999"/>
                    <a:gd name="connsiteY50" fmla="*/ 6858000 h 6858000"/>
                    <a:gd name="connsiteX51" fmla="*/ 0 w 9143999"/>
                    <a:gd name="connsiteY51" fmla="*/ 6858000 h 6858000"/>
                    <a:gd name="connsiteX0" fmla="*/ 449682 w 9143999"/>
                    <a:gd name="connsiteY0" fmla="*/ 5013102 h 6858000"/>
                    <a:gd name="connsiteX1" fmla="*/ 247947 w 9143999"/>
                    <a:gd name="connsiteY1" fmla="*/ 5146821 h 6858000"/>
                    <a:gd name="connsiteX2" fmla="*/ 230741 w 9143999"/>
                    <a:gd name="connsiteY2" fmla="*/ 5232043 h 6858000"/>
                    <a:gd name="connsiteX3" fmla="*/ 230741 w 9143999"/>
                    <a:gd name="connsiteY3" fmla="*/ 5232042 h 6858000"/>
                    <a:gd name="connsiteX4" fmla="*/ 230741 w 9143999"/>
                    <a:gd name="connsiteY4" fmla="*/ 5232043 h 6858000"/>
                    <a:gd name="connsiteX5" fmla="*/ 230741 w 9143999"/>
                    <a:gd name="connsiteY5" fmla="*/ 5232043 h 6858000"/>
                    <a:gd name="connsiteX6" fmla="*/ 247947 w 9143999"/>
                    <a:gd name="connsiteY6" fmla="*/ 5317264 h 6858000"/>
                    <a:gd name="connsiteX7" fmla="*/ 449682 w 9143999"/>
                    <a:gd name="connsiteY7" fmla="*/ 5450983 h 6858000"/>
                    <a:gd name="connsiteX8" fmla="*/ 4377737 w 9143999"/>
                    <a:gd name="connsiteY8" fmla="*/ 5450984 h 6858000"/>
                    <a:gd name="connsiteX9" fmla="*/ 4596678 w 9143999"/>
                    <a:gd name="connsiteY9" fmla="*/ 5232043 h 6858000"/>
                    <a:gd name="connsiteX10" fmla="*/ 4596679 w 9143999"/>
                    <a:gd name="connsiteY10" fmla="*/ 5232043 h 6858000"/>
                    <a:gd name="connsiteX11" fmla="*/ 4377738 w 9143999"/>
                    <a:gd name="connsiteY11" fmla="*/ 5013102 h 6858000"/>
                    <a:gd name="connsiteX12" fmla="*/ 449682 w 9143999"/>
                    <a:gd name="connsiteY12" fmla="*/ 5013102 h 6858000"/>
                    <a:gd name="connsiteX13" fmla="*/ 449682 w 9143999"/>
                    <a:gd name="connsiteY13" fmla="*/ 3811074 h 6858000"/>
                    <a:gd name="connsiteX14" fmla="*/ 247947 w 9143999"/>
                    <a:gd name="connsiteY14" fmla="*/ 3944793 h 6858000"/>
                    <a:gd name="connsiteX15" fmla="*/ 230741 w 9143999"/>
                    <a:gd name="connsiteY15" fmla="*/ 4030015 h 6858000"/>
                    <a:gd name="connsiteX16" fmla="*/ 230741 w 9143999"/>
                    <a:gd name="connsiteY16" fmla="*/ 4030014 h 6858000"/>
                    <a:gd name="connsiteX17" fmla="*/ 230741 w 9143999"/>
                    <a:gd name="connsiteY17" fmla="*/ 4030015 h 6858000"/>
                    <a:gd name="connsiteX18" fmla="*/ 230741 w 9143999"/>
                    <a:gd name="connsiteY18" fmla="*/ 4030015 h 6858000"/>
                    <a:gd name="connsiteX19" fmla="*/ 247947 w 9143999"/>
                    <a:gd name="connsiteY19" fmla="*/ 4115236 h 6858000"/>
                    <a:gd name="connsiteX20" fmla="*/ 449682 w 9143999"/>
                    <a:gd name="connsiteY20" fmla="*/ 4248955 h 6858000"/>
                    <a:gd name="connsiteX21" fmla="*/ 4377737 w 9143999"/>
                    <a:gd name="connsiteY21" fmla="*/ 4248956 h 6858000"/>
                    <a:gd name="connsiteX22" fmla="*/ 4596678 w 9143999"/>
                    <a:gd name="connsiteY22" fmla="*/ 4030015 h 6858000"/>
                    <a:gd name="connsiteX23" fmla="*/ 4596679 w 9143999"/>
                    <a:gd name="connsiteY23" fmla="*/ 4030015 h 6858000"/>
                    <a:gd name="connsiteX24" fmla="*/ 4377738 w 9143999"/>
                    <a:gd name="connsiteY24" fmla="*/ 3811074 h 6858000"/>
                    <a:gd name="connsiteX25" fmla="*/ 449682 w 9143999"/>
                    <a:gd name="connsiteY25" fmla="*/ 3811074 h 6858000"/>
                    <a:gd name="connsiteX26" fmla="*/ 449682 w 9143999"/>
                    <a:gd name="connsiteY26" fmla="*/ 2609046 h 6858000"/>
                    <a:gd name="connsiteX27" fmla="*/ 247947 w 9143999"/>
                    <a:gd name="connsiteY27" fmla="*/ 2742766 h 6858000"/>
                    <a:gd name="connsiteX28" fmla="*/ 230742 w 9143999"/>
                    <a:gd name="connsiteY28" fmla="*/ 2827987 h 6858000"/>
                    <a:gd name="connsiteX29" fmla="*/ 230741 w 9143999"/>
                    <a:gd name="connsiteY29" fmla="*/ 2827987 h 6858000"/>
                    <a:gd name="connsiteX30" fmla="*/ 230741 w 9143999"/>
                    <a:gd name="connsiteY30" fmla="*/ 2827987 h 6858000"/>
                    <a:gd name="connsiteX31" fmla="*/ 230742 w 9143999"/>
                    <a:gd name="connsiteY31" fmla="*/ 2827987 h 6858000"/>
                    <a:gd name="connsiteX32" fmla="*/ 247947 w 9143999"/>
                    <a:gd name="connsiteY32" fmla="*/ 2913208 h 6858000"/>
                    <a:gd name="connsiteX33" fmla="*/ 449682 w 9143999"/>
                    <a:gd name="connsiteY33" fmla="*/ 3046927 h 6858000"/>
                    <a:gd name="connsiteX34" fmla="*/ 4377737 w 9143999"/>
                    <a:gd name="connsiteY34" fmla="*/ 3046929 h 6858000"/>
                    <a:gd name="connsiteX35" fmla="*/ 4596678 w 9143999"/>
                    <a:gd name="connsiteY35" fmla="*/ 2827987 h 6858000"/>
                    <a:gd name="connsiteX36" fmla="*/ 4596679 w 9143999"/>
                    <a:gd name="connsiteY36" fmla="*/ 2827987 h 6858000"/>
                    <a:gd name="connsiteX37" fmla="*/ 4377738 w 9143999"/>
                    <a:gd name="connsiteY37" fmla="*/ 2609046 h 6858000"/>
                    <a:gd name="connsiteX38" fmla="*/ 449682 w 9143999"/>
                    <a:gd name="connsiteY38" fmla="*/ 2609046 h 6858000"/>
                    <a:gd name="connsiteX39" fmla="*/ 449683 w 9143999"/>
                    <a:gd name="connsiteY39" fmla="*/ 1407018 h 6858000"/>
                    <a:gd name="connsiteX40" fmla="*/ 247947 w 9143999"/>
                    <a:gd name="connsiteY40" fmla="*/ 1540738 h 6858000"/>
                    <a:gd name="connsiteX41" fmla="*/ 230742 w 9143999"/>
                    <a:gd name="connsiteY41" fmla="*/ 1625959 h 6858000"/>
                    <a:gd name="connsiteX42" fmla="*/ 230742 w 9143999"/>
                    <a:gd name="connsiteY42" fmla="*/ 1625958 h 6858000"/>
                    <a:gd name="connsiteX43" fmla="*/ 230742 w 9143999"/>
                    <a:gd name="connsiteY43" fmla="*/ 1625960 h 6858000"/>
                    <a:gd name="connsiteX44" fmla="*/ 230742 w 9143999"/>
                    <a:gd name="connsiteY44" fmla="*/ 1625959 h 6858000"/>
                    <a:gd name="connsiteX45" fmla="*/ 247947 w 9143999"/>
                    <a:gd name="connsiteY45" fmla="*/ 1711180 h 6858000"/>
                    <a:gd name="connsiteX46" fmla="*/ 449683 w 9143999"/>
                    <a:gd name="connsiteY46" fmla="*/ 1844900 h 6858000"/>
                    <a:gd name="connsiteX47" fmla="*/ 4377737 w 9143999"/>
                    <a:gd name="connsiteY47" fmla="*/ 1844900 h 6858000"/>
                    <a:gd name="connsiteX48" fmla="*/ 4596678 w 9143999"/>
                    <a:gd name="connsiteY48" fmla="*/ 1625960 h 6858000"/>
                    <a:gd name="connsiteX49" fmla="*/ 4596679 w 9143999"/>
                    <a:gd name="connsiteY49" fmla="*/ 1625960 h 6858000"/>
                    <a:gd name="connsiteX50" fmla="*/ 4377738 w 9143999"/>
                    <a:gd name="connsiteY50" fmla="*/ 1407018 h 6858000"/>
                    <a:gd name="connsiteX51" fmla="*/ 449683 w 9143999"/>
                    <a:gd name="connsiteY51" fmla="*/ 1407018 h 6858000"/>
                    <a:gd name="connsiteX52" fmla="*/ 0 w 9143999"/>
                    <a:gd name="connsiteY52" fmla="*/ 0 h 6858000"/>
                    <a:gd name="connsiteX53" fmla="*/ 9143999 w 9143999"/>
                    <a:gd name="connsiteY53" fmla="*/ 0 h 6858000"/>
                    <a:gd name="connsiteX54" fmla="*/ 9143999 w 9143999"/>
                    <a:gd name="connsiteY54" fmla="*/ 6858000 h 6858000"/>
                    <a:gd name="connsiteX55" fmla="*/ 0 w 9143999"/>
                    <a:gd name="connsiteY55" fmla="*/ 6858000 h 6858000"/>
                    <a:gd name="connsiteX56" fmla="*/ 0 w 9143999"/>
                    <a:gd name="connsiteY56" fmla="*/ 0 h 6858000"/>
                    <a:gd name="connsiteX0" fmla="*/ 449682 w 9143999"/>
                    <a:gd name="connsiteY0" fmla="*/ 5013102 h 6858000"/>
                    <a:gd name="connsiteX1" fmla="*/ 247947 w 9143999"/>
                    <a:gd name="connsiteY1" fmla="*/ 5146821 h 6858000"/>
                    <a:gd name="connsiteX2" fmla="*/ 230741 w 9143999"/>
                    <a:gd name="connsiteY2" fmla="*/ 5232043 h 6858000"/>
                    <a:gd name="connsiteX3" fmla="*/ 230741 w 9143999"/>
                    <a:gd name="connsiteY3" fmla="*/ 5232042 h 6858000"/>
                    <a:gd name="connsiteX4" fmla="*/ 230741 w 9143999"/>
                    <a:gd name="connsiteY4" fmla="*/ 5232043 h 6858000"/>
                    <a:gd name="connsiteX5" fmla="*/ 230741 w 9143999"/>
                    <a:gd name="connsiteY5" fmla="*/ 5232043 h 6858000"/>
                    <a:gd name="connsiteX6" fmla="*/ 247947 w 9143999"/>
                    <a:gd name="connsiteY6" fmla="*/ 5317264 h 6858000"/>
                    <a:gd name="connsiteX7" fmla="*/ 449682 w 9143999"/>
                    <a:gd name="connsiteY7" fmla="*/ 5450983 h 6858000"/>
                    <a:gd name="connsiteX8" fmla="*/ 4377737 w 9143999"/>
                    <a:gd name="connsiteY8" fmla="*/ 5450984 h 6858000"/>
                    <a:gd name="connsiteX9" fmla="*/ 4596678 w 9143999"/>
                    <a:gd name="connsiteY9" fmla="*/ 5232043 h 6858000"/>
                    <a:gd name="connsiteX10" fmla="*/ 4596679 w 9143999"/>
                    <a:gd name="connsiteY10" fmla="*/ 5232043 h 6858000"/>
                    <a:gd name="connsiteX11" fmla="*/ 4377738 w 9143999"/>
                    <a:gd name="connsiteY11" fmla="*/ 5013102 h 6858000"/>
                    <a:gd name="connsiteX12" fmla="*/ 449682 w 9143999"/>
                    <a:gd name="connsiteY12" fmla="*/ 5013102 h 6858000"/>
                    <a:gd name="connsiteX13" fmla="*/ 449682 w 9143999"/>
                    <a:gd name="connsiteY13" fmla="*/ 3811074 h 6858000"/>
                    <a:gd name="connsiteX14" fmla="*/ 247947 w 9143999"/>
                    <a:gd name="connsiteY14" fmla="*/ 3944793 h 6858000"/>
                    <a:gd name="connsiteX15" fmla="*/ 230741 w 9143999"/>
                    <a:gd name="connsiteY15" fmla="*/ 4030015 h 6858000"/>
                    <a:gd name="connsiteX16" fmla="*/ 230741 w 9143999"/>
                    <a:gd name="connsiteY16" fmla="*/ 4030014 h 6858000"/>
                    <a:gd name="connsiteX17" fmla="*/ 230741 w 9143999"/>
                    <a:gd name="connsiteY17" fmla="*/ 4030015 h 6858000"/>
                    <a:gd name="connsiteX18" fmla="*/ 230741 w 9143999"/>
                    <a:gd name="connsiteY18" fmla="*/ 4030015 h 6858000"/>
                    <a:gd name="connsiteX19" fmla="*/ 247947 w 9143999"/>
                    <a:gd name="connsiteY19" fmla="*/ 4115236 h 6858000"/>
                    <a:gd name="connsiteX20" fmla="*/ 449682 w 9143999"/>
                    <a:gd name="connsiteY20" fmla="*/ 4248955 h 6858000"/>
                    <a:gd name="connsiteX21" fmla="*/ 4377737 w 9143999"/>
                    <a:gd name="connsiteY21" fmla="*/ 4248956 h 6858000"/>
                    <a:gd name="connsiteX22" fmla="*/ 4596678 w 9143999"/>
                    <a:gd name="connsiteY22" fmla="*/ 4030015 h 6858000"/>
                    <a:gd name="connsiteX23" fmla="*/ 4596679 w 9143999"/>
                    <a:gd name="connsiteY23" fmla="*/ 4030015 h 6858000"/>
                    <a:gd name="connsiteX24" fmla="*/ 4377738 w 9143999"/>
                    <a:gd name="connsiteY24" fmla="*/ 3811074 h 6858000"/>
                    <a:gd name="connsiteX25" fmla="*/ 449682 w 9143999"/>
                    <a:gd name="connsiteY25" fmla="*/ 3811074 h 6858000"/>
                    <a:gd name="connsiteX26" fmla="*/ 449682 w 9143999"/>
                    <a:gd name="connsiteY26" fmla="*/ 2609046 h 6858000"/>
                    <a:gd name="connsiteX27" fmla="*/ 247947 w 9143999"/>
                    <a:gd name="connsiteY27" fmla="*/ 2742766 h 6858000"/>
                    <a:gd name="connsiteX28" fmla="*/ 230742 w 9143999"/>
                    <a:gd name="connsiteY28" fmla="*/ 2827987 h 6858000"/>
                    <a:gd name="connsiteX29" fmla="*/ 230741 w 9143999"/>
                    <a:gd name="connsiteY29" fmla="*/ 2827987 h 6858000"/>
                    <a:gd name="connsiteX30" fmla="*/ 230741 w 9143999"/>
                    <a:gd name="connsiteY30" fmla="*/ 2827987 h 6858000"/>
                    <a:gd name="connsiteX31" fmla="*/ 230742 w 9143999"/>
                    <a:gd name="connsiteY31" fmla="*/ 2827987 h 6858000"/>
                    <a:gd name="connsiteX32" fmla="*/ 247947 w 9143999"/>
                    <a:gd name="connsiteY32" fmla="*/ 2913208 h 6858000"/>
                    <a:gd name="connsiteX33" fmla="*/ 449682 w 9143999"/>
                    <a:gd name="connsiteY33" fmla="*/ 3046927 h 6858000"/>
                    <a:gd name="connsiteX34" fmla="*/ 4377737 w 9143999"/>
                    <a:gd name="connsiteY34" fmla="*/ 3046929 h 6858000"/>
                    <a:gd name="connsiteX35" fmla="*/ 4596678 w 9143999"/>
                    <a:gd name="connsiteY35" fmla="*/ 2827987 h 6858000"/>
                    <a:gd name="connsiteX36" fmla="*/ 4596679 w 9143999"/>
                    <a:gd name="connsiteY36" fmla="*/ 2827987 h 6858000"/>
                    <a:gd name="connsiteX37" fmla="*/ 4377738 w 9143999"/>
                    <a:gd name="connsiteY37" fmla="*/ 2609046 h 6858000"/>
                    <a:gd name="connsiteX38" fmla="*/ 449682 w 9143999"/>
                    <a:gd name="connsiteY38" fmla="*/ 2609046 h 6858000"/>
                    <a:gd name="connsiteX39" fmla="*/ 449683 w 9143999"/>
                    <a:gd name="connsiteY39" fmla="*/ 1407018 h 6858000"/>
                    <a:gd name="connsiteX40" fmla="*/ 247947 w 9143999"/>
                    <a:gd name="connsiteY40" fmla="*/ 1540738 h 6858000"/>
                    <a:gd name="connsiteX41" fmla="*/ 230742 w 9143999"/>
                    <a:gd name="connsiteY41" fmla="*/ 1625959 h 6858000"/>
                    <a:gd name="connsiteX42" fmla="*/ 230742 w 9143999"/>
                    <a:gd name="connsiteY42" fmla="*/ 1625958 h 6858000"/>
                    <a:gd name="connsiteX43" fmla="*/ 230742 w 9143999"/>
                    <a:gd name="connsiteY43" fmla="*/ 1625960 h 6858000"/>
                    <a:gd name="connsiteX44" fmla="*/ 230742 w 9143999"/>
                    <a:gd name="connsiteY44" fmla="*/ 1625959 h 6858000"/>
                    <a:gd name="connsiteX45" fmla="*/ 232280 w 9143999"/>
                    <a:gd name="connsiteY45" fmla="*/ 1711180 h 6858000"/>
                    <a:gd name="connsiteX46" fmla="*/ 449683 w 9143999"/>
                    <a:gd name="connsiteY46" fmla="*/ 1844900 h 6858000"/>
                    <a:gd name="connsiteX47" fmla="*/ 4377737 w 9143999"/>
                    <a:gd name="connsiteY47" fmla="*/ 1844900 h 6858000"/>
                    <a:gd name="connsiteX48" fmla="*/ 4596678 w 9143999"/>
                    <a:gd name="connsiteY48" fmla="*/ 1625960 h 6858000"/>
                    <a:gd name="connsiteX49" fmla="*/ 4596679 w 9143999"/>
                    <a:gd name="connsiteY49" fmla="*/ 1625960 h 6858000"/>
                    <a:gd name="connsiteX50" fmla="*/ 4377738 w 9143999"/>
                    <a:gd name="connsiteY50" fmla="*/ 1407018 h 6858000"/>
                    <a:gd name="connsiteX51" fmla="*/ 449683 w 9143999"/>
                    <a:gd name="connsiteY51" fmla="*/ 1407018 h 6858000"/>
                    <a:gd name="connsiteX52" fmla="*/ 0 w 9143999"/>
                    <a:gd name="connsiteY52" fmla="*/ 0 h 6858000"/>
                    <a:gd name="connsiteX53" fmla="*/ 9143999 w 9143999"/>
                    <a:gd name="connsiteY53" fmla="*/ 0 h 6858000"/>
                    <a:gd name="connsiteX54" fmla="*/ 9143999 w 9143999"/>
                    <a:gd name="connsiteY54" fmla="*/ 6858000 h 6858000"/>
                    <a:gd name="connsiteX55" fmla="*/ 0 w 9143999"/>
                    <a:gd name="connsiteY55" fmla="*/ 6858000 h 6858000"/>
                    <a:gd name="connsiteX56" fmla="*/ 0 w 9143999"/>
                    <a:gd name="connsiteY5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9143999" h="6858000">
                      <a:moveTo>
                        <a:pt x="449682" y="5013102"/>
                      </a:moveTo>
                      <a:cubicBezTo>
                        <a:pt x="358994" y="5013102"/>
                        <a:pt x="281184" y="5068240"/>
                        <a:pt x="247947" y="5146821"/>
                      </a:cubicBezTo>
                      <a:lnTo>
                        <a:pt x="230741" y="5232043"/>
                      </a:lnTo>
                      <a:lnTo>
                        <a:pt x="230741" y="5232042"/>
                      </a:lnTo>
                      <a:lnTo>
                        <a:pt x="230741" y="5232043"/>
                      </a:lnTo>
                      <a:lnTo>
                        <a:pt x="230741" y="5232043"/>
                      </a:lnTo>
                      <a:lnTo>
                        <a:pt x="247947" y="5317264"/>
                      </a:lnTo>
                      <a:cubicBezTo>
                        <a:pt x="281184" y="5395845"/>
                        <a:pt x="358994" y="5450983"/>
                        <a:pt x="449682" y="5450983"/>
                      </a:cubicBezTo>
                      <a:lnTo>
                        <a:pt x="4377737" y="5450984"/>
                      </a:lnTo>
                      <a:cubicBezTo>
                        <a:pt x="4498655" y="5450984"/>
                        <a:pt x="4596678" y="5352961"/>
                        <a:pt x="4596678" y="5232043"/>
                      </a:cubicBezTo>
                      <a:lnTo>
                        <a:pt x="4596679" y="5232043"/>
                      </a:lnTo>
                      <a:cubicBezTo>
                        <a:pt x="4596679" y="5111125"/>
                        <a:pt x="4498656" y="5013102"/>
                        <a:pt x="4377738" y="5013102"/>
                      </a:cubicBezTo>
                      <a:lnTo>
                        <a:pt x="449682" y="5013102"/>
                      </a:lnTo>
                      <a:close/>
                      <a:moveTo>
                        <a:pt x="449682" y="3811074"/>
                      </a:moveTo>
                      <a:cubicBezTo>
                        <a:pt x="358994" y="3811074"/>
                        <a:pt x="281184" y="3866212"/>
                        <a:pt x="247947" y="3944793"/>
                      </a:cubicBezTo>
                      <a:lnTo>
                        <a:pt x="230741" y="4030015"/>
                      </a:lnTo>
                      <a:lnTo>
                        <a:pt x="230741" y="4030014"/>
                      </a:lnTo>
                      <a:lnTo>
                        <a:pt x="230741" y="4030015"/>
                      </a:lnTo>
                      <a:lnTo>
                        <a:pt x="230741" y="4030015"/>
                      </a:lnTo>
                      <a:lnTo>
                        <a:pt x="247947" y="4115236"/>
                      </a:lnTo>
                      <a:cubicBezTo>
                        <a:pt x="281184" y="4193817"/>
                        <a:pt x="358994" y="4248955"/>
                        <a:pt x="449682" y="4248955"/>
                      </a:cubicBezTo>
                      <a:lnTo>
                        <a:pt x="4377737" y="4248956"/>
                      </a:lnTo>
                      <a:cubicBezTo>
                        <a:pt x="4498655" y="4248956"/>
                        <a:pt x="4596678" y="4150933"/>
                        <a:pt x="4596678" y="4030015"/>
                      </a:cubicBezTo>
                      <a:lnTo>
                        <a:pt x="4596679" y="4030015"/>
                      </a:lnTo>
                      <a:cubicBezTo>
                        <a:pt x="4596679" y="3909097"/>
                        <a:pt x="4498656" y="3811074"/>
                        <a:pt x="4377738" y="3811074"/>
                      </a:cubicBezTo>
                      <a:lnTo>
                        <a:pt x="449682" y="3811074"/>
                      </a:lnTo>
                      <a:close/>
                      <a:moveTo>
                        <a:pt x="449682" y="2609046"/>
                      </a:moveTo>
                      <a:cubicBezTo>
                        <a:pt x="358994" y="2609046"/>
                        <a:pt x="281184" y="2664184"/>
                        <a:pt x="247947" y="2742766"/>
                      </a:cubicBezTo>
                      <a:lnTo>
                        <a:pt x="230742" y="2827987"/>
                      </a:lnTo>
                      <a:lnTo>
                        <a:pt x="230741" y="2827987"/>
                      </a:lnTo>
                      <a:lnTo>
                        <a:pt x="230741" y="2827987"/>
                      </a:lnTo>
                      <a:lnTo>
                        <a:pt x="230742" y="2827987"/>
                      </a:lnTo>
                      <a:lnTo>
                        <a:pt x="247947" y="2913208"/>
                      </a:lnTo>
                      <a:cubicBezTo>
                        <a:pt x="281184" y="2991790"/>
                        <a:pt x="358994" y="3046927"/>
                        <a:pt x="449682" y="3046927"/>
                      </a:cubicBezTo>
                      <a:lnTo>
                        <a:pt x="4377737" y="3046929"/>
                      </a:lnTo>
                      <a:cubicBezTo>
                        <a:pt x="4498655" y="3046929"/>
                        <a:pt x="4596678" y="2948905"/>
                        <a:pt x="4596678" y="2827987"/>
                      </a:cubicBezTo>
                      <a:lnTo>
                        <a:pt x="4596679" y="2827987"/>
                      </a:lnTo>
                      <a:cubicBezTo>
                        <a:pt x="4596679" y="2707069"/>
                        <a:pt x="4498656" y="2609046"/>
                        <a:pt x="4377738" y="2609046"/>
                      </a:cubicBezTo>
                      <a:lnTo>
                        <a:pt x="449682" y="2609046"/>
                      </a:lnTo>
                      <a:close/>
                      <a:moveTo>
                        <a:pt x="449683" y="1407018"/>
                      </a:moveTo>
                      <a:cubicBezTo>
                        <a:pt x="358994" y="1407018"/>
                        <a:pt x="281184" y="1462156"/>
                        <a:pt x="247947" y="1540738"/>
                      </a:cubicBezTo>
                      <a:lnTo>
                        <a:pt x="230742" y="1625959"/>
                      </a:lnTo>
                      <a:lnTo>
                        <a:pt x="230742" y="1625958"/>
                      </a:lnTo>
                      <a:lnTo>
                        <a:pt x="230742" y="1625960"/>
                      </a:lnTo>
                      <a:lnTo>
                        <a:pt x="230742" y="1625959"/>
                      </a:lnTo>
                      <a:cubicBezTo>
                        <a:pt x="231255" y="1654366"/>
                        <a:pt x="231767" y="1682773"/>
                        <a:pt x="232280" y="1711180"/>
                      </a:cubicBezTo>
                      <a:cubicBezTo>
                        <a:pt x="265517" y="1789762"/>
                        <a:pt x="320175" y="1854605"/>
                        <a:pt x="449683" y="1844900"/>
                      </a:cubicBezTo>
                      <a:lnTo>
                        <a:pt x="4377737" y="1844900"/>
                      </a:lnTo>
                      <a:cubicBezTo>
                        <a:pt x="4498655" y="1844900"/>
                        <a:pt x="4596678" y="1746878"/>
                        <a:pt x="4596678" y="1625960"/>
                      </a:cubicBezTo>
                      <a:lnTo>
                        <a:pt x="4596679" y="1625960"/>
                      </a:lnTo>
                      <a:cubicBezTo>
                        <a:pt x="4596679" y="1505042"/>
                        <a:pt x="4498656" y="1407018"/>
                        <a:pt x="4377738" y="1407018"/>
                      </a:cubicBezTo>
                      <a:lnTo>
                        <a:pt x="449683" y="1407018"/>
                      </a:lnTo>
                      <a:close/>
                      <a:moveTo>
                        <a:pt x="0" y="0"/>
                      </a:moveTo>
                      <a:lnTo>
                        <a:pt x="9143999" y="0"/>
                      </a:lnTo>
                      <a:lnTo>
                        <a:pt x="9143999" y="6858000"/>
                      </a:lnTo>
                      <a:lnTo>
                        <a:pt x="0" y="6858000"/>
                      </a:lnTo>
                      <a:lnTo>
                        <a:pt x="0" y="0"/>
                      </a:lnTo>
                      <a:close/>
                    </a:path>
                  </a:pathLst>
                </a:custGeom>
                <a:solidFill>
                  <a:srgbClr val="FEFE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sp>
            <p:nvSpPr>
              <p:cNvPr id="24" name="Rounded Rectangle 23"/>
              <p:cNvSpPr/>
              <p:nvPr/>
            </p:nvSpPr>
            <p:spPr>
              <a:xfrm>
                <a:off x="1493305" y="1818130"/>
                <a:ext cx="3649476" cy="366024"/>
              </a:xfrm>
              <a:prstGeom prst="roundRect">
                <a:avLst>
                  <a:gd name="adj" fmla="val 50000"/>
                </a:avLst>
              </a:prstGeom>
              <a:noFill/>
              <a:ln w="38100">
                <a:solidFill>
                  <a:srgbClr val="5375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5" name="Rounded Rectangle 24"/>
              <p:cNvSpPr/>
              <p:nvPr/>
            </p:nvSpPr>
            <p:spPr>
              <a:xfrm>
                <a:off x="1493305" y="2818865"/>
                <a:ext cx="3649476" cy="366024"/>
              </a:xfrm>
              <a:prstGeom prst="roundRect">
                <a:avLst>
                  <a:gd name="adj" fmla="val 50000"/>
                </a:avLst>
              </a:prstGeom>
              <a:noFill/>
              <a:ln w="38100">
                <a:solidFill>
                  <a:srgbClr val="DF644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6" name="Rounded Rectangle 25"/>
              <p:cNvSpPr/>
              <p:nvPr/>
            </p:nvSpPr>
            <p:spPr>
              <a:xfrm>
                <a:off x="1493305" y="3834218"/>
                <a:ext cx="3649476" cy="366024"/>
              </a:xfrm>
              <a:prstGeom prst="roundRect">
                <a:avLst>
                  <a:gd name="adj" fmla="val 50000"/>
                </a:avLst>
              </a:prstGeom>
              <a:noFill/>
              <a:ln w="38100">
                <a:solidFill>
                  <a:srgbClr val="81A78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7" name="Rounded Rectangle 26"/>
              <p:cNvSpPr/>
              <p:nvPr/>
            </p:nvSpPr>
            <p:spPr>
              <a:xfrm>
                <a:off x="1493305" y="4836728"/>
                <a:ext cx="3649476" cy="366024"/>
              </a:xfrm>
              <a:prstGeom prst="roundRect">
                <a:avLst>
                  <a:gd name="adj" fmla="val 50000"/>
                </a:avLst>
              </a:prstGeom>
              <a:noFill/>
              <a:ln w="38100">
                <a:solidFill>
                  <a:srgbClr val="E9976A"/>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nvGrpSpPr>
            <p:cNvPr id="34" name="Group 33"/>
            <p:cNvGrpSpPr/>
            <p:nvPr/>
          </p:nvGrpSpPr>
          <p:grpSpPr>
            <a:xfrm>
              <a:off x="6431640" y="1724121"/>
              <a:ext cx="5026928" cy="3743194"/>
              <a:chOff x="6080344" y="1800468"/>
              <a:chExt cx="5026928" cy="3743194"/>
            </a:xfrm>
          </p:grpSpPr>
          <p:grpSp>
            <p:nvGrpSpPr>
              <p:cNvPr id="30" name="Group 29"/>
              <p:cNvGrpSpPr/>
              <p:nvPr/>
            </p:nvGrpSpPr>
            <p:grpSpPr>
              <a:xfrm>
                <a:off x="6080344" y="1800468"/>
                <a:ext cx="5022405" cy="738664"/>
                <a:chOff x="6080344" y="1800468"/>
                <a:chExt cx="5022405" cy="738664"/>
              </a:xfrm>
            </p:grpSpPr>
            <p:sp>
              <p:nvSpPr>
                <p:cNvPr id="17" name="Rectangle 16"/>
                <p:cNvSpPr/>
                <p:nvPr/>
              </p:nvSpPr>
              <p:spPr>
                <a:xfrm>
                  <a:off x="6080344" y="1827224"/>
                  <a:ext cx="39838" cy="519599"/>
                </a:xfrm>
                <a:prstGeom prst="rect">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8" name="Rectangle 17"/>
                <p:cNvSpPr/>
                <p:nvPr/>
              </p:nvSpPr>
              <p:spPr>
                <a:xfrm>
                  <a:off x="6204302" y="1800468"/>
                  <a:ext cx="4898447" cy="738664"/>
                </a:xfrm>
                <a:prstGeom prst="rect">
                  <a:avLst/>
                </a:prstGeom>
              </p:spPr>
              <p:txBody>
                <a:bodyPr wrap="square">
                  <a:spAutoFit/>
                </a:bodyPr>
                <a:lstStyle/>
                <a:p>
                  <a:pPr algn="just"/>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Adapt it to your needs and capture your audience's attention. </a:t>
                  </a:r>
                  <a:endParaRPr lang="en-US" sz="1400" dirty="0" smtClean="0">
                    <a:solidFill>
                      <a:schemeClr val="bg1">
                        <a:lumMod val="65000"/>
                      </a:schemeClr>
                    </a:solidFill>
                    <a:latin typeface="Arial" panose="020B0604020202020204" pitchFamily="34" charset="0"/>
                    <a:cs typeface="Arial" panose="020B0604020202020204" pitchFamily="34" charset="0"/>
                  </a:endParaRPr>
                </a:p>
              </p:txBody>
            </p:sp>
          </p:grpSp>
          <p:grpSp>
            <p:nvGrpSpPr>
              <p:cNvPr id="31" name="Group 30"/>
              <p:cNvGrpSpPr/>
              <p:nvPr/>
            </p:nvGrpSpPr>
            <p:grpSpPr>
              <a:xfrm>
                <a:off x="6080344" y="2801978"/>
                <a:ext cx="5026928" cy="738664"/>
                <a:chOff x="6080344" y="2801978"/>
                <a:chExt cx="5026928" cy="738664"/>
              </a:xfrm>
            </p:grpSpPr>
            <p:sp>
              <p:nvSpPr>
                <p:cNvPr id="15" name="Rectangle 14"/>
                <p:cNvSpPr/>
                <p:nvPr/>
              </p:nvSpPr>
              <p:spPr>
                <a:xfrm>
                  <a:off x="6080344" y="2865344"/>
                  <a:ext cx="40347" cy="519599"/>
                </a:xfrm>
                <a:prstGeom prst="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6" name="Rectangle 15"/>
                <p:cNvSpPr/>
                <p:nvPr/>
              </p:nvSpPr>
              <p:spPr>
                <a:xfrm>
                  <a:off x="6204339" y="2801978"/>
                  <a:ext cx="4902933" cy="738664"/>
                </a:xfrm>
                <a:prstGeom prst="rect">
                  <a:avLst/>
                </a:prstGeom>
              </p:spPr>
              <p:txBody>
                <a:bodyPr wrap="square">
                  <a:spAutoFit/>
                </a:bodyPr>
                <a:lstStyle/>
                <a:p>
                  <a:pPr algn="just"/>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Adapt it to your needs and capture your audience's attention. </a:t>
                  </a:r>
                  <a:endParaRPr lang="en-US" sz="1400" dirty="0" smtClean="0">
                    <a:solidFill>
                      <a:schemeClr val="bg1">
                        <a:lumMod val="65000"/>
                      </a:schemeClr>
                    </a:solidFill>
                    <a:latin typeface="Arial" panose="020B0604020202020204" pitchFamily="34" charset="0"/>
                    <a:cs typeface="Arial" panose="020B0604020202020204" pitchFamily="34" charset="0"/>
                  </a:endParaRPr>
                </a:p>
              </p:txBody>
            </p:sp>
          </p:grpSp>
          <p:grpSp>
            <p:nvGrpSpPr>
              <p:cNvPr id="32" name="Group 31"/>
              <p:cNvGrpSpPr/>
              <p:nvPr/>
            </p:nvGrpSpPr>
            <p:grpSpPr>
              <a:xfrm>
                <a:off x="6080344" y="3803488"/>
                <a:ext cx="5026928" cy="738664"/>
                <a:chOff x="6080344" y="3822758"/>
                <a:chExt cx="5026928" cy="738664"/>
              </a:xfrm>
            </p:grpSpPr>
            <p:sp>
              <p:nvSpPr>
                <p:cNvPr id="13" name="Rectangle 12"/>
                <p:cNvSpPr/>
                <p:nvPr/>
              </p:nvSpPr>
              <p:spPr>
                <a:xfrm>
                  <a:off x="6080344" y="3886123"/>
                  <a:ext cx="40347" cy="519600"/>
                </a:xfrm>
                <a:prstGeom prst="rect">
                  <a:avLst/>
                </a:prstGeom>
                <a:solidFill>
                  <a:srgbClr val="81A7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4" name="Rectangle 13"/>
                <p:cNvSpPr/>
                <p:nvPr/>
              </p:nvSpPr>
              <p:spPr>
                <a:xfrm>
                  <a:off x="6204339" y="3822758"/>
                  <a:ext cx="4902933" cy="738664"/>
                </a:xfrm>
                <a:prstGeom prst="rect">
                  <a:avLst/>
                </a:prstGeom>
              </p:spPr>
              <p:txBody>
                <a:bodyPr wrap="square">
                  <a:spAutoFit/>
                </a:bodyPr>
                <a:lstStyle/>
                <a:p>
                  <a:pPr algn="just"/>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Adapt it to your needs and capture your audience's attention. </a:t>
                  </a:r>
                  <a:endParaRPr lang="en-US" sz="1400" dirty="0" smtClean="0">
                    <a:solidFill>
                      <a:schemeClr val="bg1">
                        <a:lumMod val="65000"/>
                      </a:schemeClr>
                    </a:solidFill>
                    <a:latin typeface="Arial" panose="020B0604020202020204" pitchFamily="34" charset="0"/>
                    <a:cs typeface="Arial" panose="020B0604020202020204" pitchFamily="34" charset="0"/>
                  </a:endParaRPr>
                </a:p>
              </p:txBody>
            </p:sp>
          </p:grpSp>
          <p:grpSp>
            <p:nvGrpSpPr>
              <p:cNvPr id="33" name="Group 32"/>
              <p:cNvGrpSpPr/>
              <p:nvPr/>
            </p:nvGrpSpPr>
            <p:grpSpPr>
              <a:xfrm>
                <a:off x="6080344" y="4804998"/>
                <a:ext cx="5026928" cy="738664"/>
                <a:chOff x="6080344" y="4804998"/>
                <a:chExt cx="5026928" cy="738664"/>
              </a:xfrm>
            </p:grpSpPr>
            <p:sp>
              <p:nvSpPr>
                <p:cNvPr id="11" name="Rectangle 10"/>
                <p:cNvSpPr/>
                <p:nvPr/>
              </p:nvSpPr>
              <p:spPr>
                <a:xfrm>
                  <a:off x="6080344" y="4868364"/>
                  <a:ext cx="40347" cy="519599"/>
                </a:xfrm>
                <a:prstGeom prst="rect">
                  <a:avLst/>
                </a:prstGeom>
                <a:solidFill>
                  <a:srgbClr val="E99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2" name="Rectangle 11"/>
                <p:cNvSpPr/>
                <p:nvPr/>
              </p:nvSpPr>
              <p:spPr>
                <a:xfrm>
                  <a:off x="6204340" y="4804998"/>
                  <a:ext cx="4902932" cy="738664"/>
                </a:xfrm>
                <a:prstGeom prst="rect">
                  <a:avLst/>
                </a:prstGeom>
              </p:spPr>
              <p:txBody>
                <a:bodyPr wrap="square">
                  <a:spAutoFit/>
                </a:bodyPr>
                <a:lstStyle/>
                <a:p>
                  <a:pPr algn="just"/>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Adapt it to your needs and capture your audience's attention. </a:t>
                  </a:r>
                  <a:endParaRPr lang="en-US" sz="1400" dirty="0" smtClean="0">
                    <a:solidFill>
                      <a:schemeClr val="bg1">
                        <a:lumMod val="65000"/>
                      </a:schemeClr>
                    </a:solidFill>
                    <a:latin typeface="Arial" panose="020B0604020202020204" pitchFamily="34" charset="0"/>
                    <a:cs typeface="Arial" panose="020B0604020202020204" pitchFamily="34" charset="0"/>
                  </a:endParaRPr>
                </a:p>
              </p:txBody>
            </p:sp>
          </p:grpSp>
        </p:grpSp>
      </p:grpSp>
      <p:sp>
        <p:nvSpPr>
          <p:cNvPr id="3" name="Slide Number Placeholder 2"/>
          <p:cNvSpPr>
            <a:spLocks noGrp="1"/>
          </p:cNvSpPr>
          <p:nvPr>
            <p:ph type="sldNum" sz="quarter" idx="12"/>
          </p:nvPr>
        </p:nvSpPr>
        <p:spPr/>
        <p:txBody>
          <a:bodyPr/>
          <a:lstStyle/>
          <a:p>
            <a:fld id="{C40A143F-3ECB-46BA-B2C6-047D3D9A6B24}" type="slidenum">
              <a:rPr lang="en-US" smtClean="0"/>
              <a:t>29</a:t>
            </a:fld>
            <a:endParaRPr lang="en-US"/>
          </a:p>
        </p:txBody>
      </p:sp>
    </p:spTree>
    <p:extLst>
      <p:ext uri="{BB962C8B-B14F-4D97-AF65-F5344CB8AC3E}">
        <p14:creationId xmlns:p14="http://schemas.microsoft.com/office/powerpoint/2010/main" val="37603259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a typeface="Adobe Gothic Std B" panose="020B0800000000000000" pitchFamily="34" charset="-128"/>
              </a:rPr>
              <a:t>What is Big Data</a:t>
            </a:r>
            <a:endParaRPr lang="en-US" dirty="0"/>
          </a:p>
        </p:txBody>
      </p:sp>
      <p:grpSp>
        <p:nvGrpSpPr>
          <p:cNvPr id="525" name="Group 524"/>
          <p:cNvGrpSpPr/>
          <p:nvPr/>
        </p:nvGrpSpPr>
        <p:grpSpPr>
          <a:xfrm>
            <a:off x="651589" y="777647"/>
            <a:ext cx="10961392" cy="5448980"/>
            <a:chOff x="651589" y="777647"/>
            <a:chExt cx="10961392" cy="5448980"/>
          </a:xfrm>
        </p:grpSpPr>
        <p:grpSp>
          <p:nvGrpSpPr>
            <p:cNvPr id="5" name="Group 4"/>
            <p:cNvGrpSpPr/>
            <p:nvPr/>
          </p:nvGrpSpPr>
          <p:grpSpPr>
            <a:xfrm>
              <a:off x="7316046" y="777647"/>
              <a:ext cx="4296935" cy="5448980"/>
              <a:chOff x="7193845" y="800100"/>
              <a:chExt cx="4146176" cy="5257800"/>
            </a:xfrm>
          </p:grpSpPr>
          <p:grpSp>
            <p:nvGrpSpPr>
              <p:cNvPr id="510" name="Group 509"/>
              <p:cNvGrpSpPr/>
              <p:nvPr/>
            </p:nvGrpSpPr>
            <p:grpSpPr>
              <a:xfrm>
                <a:off x="7193845" y="800100"/>
                <a:ext cx="4146176" cy="5257800"/>
                <a:chOff x="7223829" y="726668"/>
                <a:chExt cx="4146176" cy="5257800"/>
              </a:xfrm>
            </p:grpSpPr>
            <p:grpSp>
              <p:nvGrpSpPr>
                <p:cNvPr id="512" name="Group 511"/>
                <p:cNvGrpSpPr/>
                <p:nvPr/>
              </p:nvGrpSpPr>
              <p:grpSpPr>
                <a:xfrm>
                  <a:off x="7223829" y="726668"/>
                  <a:ext cx="4146176" cy="5257800"/>
                  <a:chOff x="7315201" y="1109382"/>
                  <a:chExt cx="4146176" cy="5257800"/>
                </a:xfrm>
              </p:grpSpPr>
              <p:grpSp>
                <p:nvGrpSpPr>
                  <p:cNvPr id="514" name="Group 513"/>
                  <p:cNvGrpSpPr/>
                  <p:nvPr/>
                </p:nvGrpSpPr>
                <p:grpSpPr>
                  <a:xfrm>
                    <a:off x="7315201" y="1109382"/>
                    <a:ext cx="4146176" cy="5257800"/>
                    <a:chOff x="7315201" y="1109382"/>
                    <a:chExt cx="4146176" cy="5257800"/>
                  </a:xfrm>
                </p:grpSpPr>
                <p:sp>
                  <p:nvSpPr>
                    <p:cNvPr id="516" name="Rectangle 515"/>
                    <p:cNvSpPr/>
                    <p:nvPr/>
                  </p:nvSpPr>
                  <p:spPr>
                    <a:xfrm>
                      <a:off x="7606554" y="1385047"/>
                      <a:ext cx="3563471" cy="47064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517" name="Group 516"/>
                    <p:cNvGrpSpPr/>
                    <p:nvPr/>
                  </p:nvGrpSpPr>
                  <p:grpSpPr>
                    <a:xfrm>
                      <a:off x="7315201" y="1109382"/>
                      <a:ext cx="4146176" cy="5257800"/>
                      <a:chOff x="7315201" y="1109382"/>
                      <a:chExt cx="4146176" cy="5257800"/>
                    </a:xfrm>
                  </p:grpSpPr>
                  <p:grpSp>
                    <p:nvGrpSpPr>
                      <p:cNvPr id="518" name="Group 517"/>
                      <p:cNvGrpSpPr/>
                      <p:nvPr/>
                    </p:nvGrpSpPr>
                    <p:grpSpPr>
                      <a:xfrm>
                        <a:off x="7606554" y="1109382"/>
                        <a:ext cx="3550024" cy="5257800"/>
                        <a:chOff x="7611035" y="1109382"/>
                        <a:chExt cx="3550024" cy="5257800"/>
                      </a:xfrm>
                    </p:grpSpPr>
                    <p:cxnSp>
                      <p:nvCxnSpPr>
                        <p:cNvPr id="522" name="Straight Connector 521"/>
                        <p:cNvCxnSpPr/>
                        <p:nvPr/>
                      </p:nvCxnSpPr>
                      <p:spPr>
                        <a:xfrm>
                          <a:off x="7611035" y="1109382"/>
                          <a:ext cx="0" cy="5257800"/>
                        </a:xfrm>
                        <a:prstGeom prst="line">
                          <a:avLst/>
                        </a:prstGeom>
                        <a:ln>
                          <a:gradFill>
                            <a:gsLst>
                              <a:gs pos="0">
                                <a:schemeClr val="bg1"/>
                              </a:gs>
                              <a:gs pos="5000">
                                <a:schemeClr val="bg1">
                                  <a:lumMod val="75000"/>
                                </a:schemeClr>
                              </a:gs>
                              <a:gs pos="100000">
                                <a:schemeClr val="bg1"/>
                              </a:gs>
                              <a:gs pos="95000">
                                <a:schemeClr val="bg1">
                                  <a:lumMod val="75000"/>
                                </a:schemeClr>
                              </a:gs>
                            </a:gsLst>
                            <a:lin ang="5400000" scaled="1"/>
                          </a:gradFill>
                          <a:prstDash val="sysDash"/>
                        </a:ln>
                      </p:spPr>
                      <p:style>
                        <a:lnRef idx="1">
                          <a:schemeClr val="accent1"/>
                        </a:lnRef>
                        <a:fillRef idx="0">
                          <a:schemeClr val="accent1"/>
                        </a:fillRef>
                        <a:effectRef idx="0">
                          <a:schemeClr val="accent1"/>
                        </a:effectRef>
                        <a:fontRef idx="minor">
                          <a:schemeClr val="tx1"/>
                        </a:fontRef>
                      </p:style>
                    </p:cxnSp>
                    <p:cxnSp>
                      <p:nvCxnSpPr>
                        <p:cNvPr id="523" name="Straight Connector 522"/>
                        <p:cNvCxnSpPr/>
                        <p:nvPr/>
                      </p:nvCxnSpPr>
                      <p:spPr>
                        <a:xfrm>
                          <a:off x="11161059" y="1109382"/>
                          <a:ext cx="0" cy="5257800"/>
                        </a:xfrm>
                        <a:prstGeom prst="line">
                          <a:avLst/>
                        </a:prstGeom>
                        <a:ln>
                          <a:gradFill>
                            <a:gsLst>
                              <a:gs pos="0">
                                <a:schemeClr val="bg1"/>
                              </a:gs>
                              <a:gs pos="5000">
                                <a:schemeClr val="bg1">
                                  <a:lumMod val="75000"/>
                                </a:schemeClr>
                              </a:gs>
                              <a:gs pos="95000">
                                <a:schemeClr val="bg1">
                                  <a:lumMod val="75000"/>
                                </a:schemeClr>
                              </a:gs>
                              <a:gs pos="100000">
                                <a:schemeClr val="bg1"/>
                              </a:gs>
                            </a:gsLst>
                            <a:lin ang="5400000" scaled="1"/>
                          </a:gradFill>
                          <a:prstDash val="sysDash"/>
                        </a:ln>
                      </p:spPr>
                      <p:style>
                        <a:lnRef idx="1">
                          <a:schemeClr val="accent1"/>
                        </a:lnRef>
                        <a:fillRef idx="0">
                          <a:schemeClr val="accent1"/>
                        </a:fillRef>
                        <a:effectRef idx="0">
                          <a:schemeClr val="accent1"/>
                        </a:effectRef>
                        <a:fontRef idx="minor">
                          <a:schemeClr val="tx1"/>
                        </a:fontRef>
                      </p:style>
                    </p:cxnSp>
                  </p:grpSp>
                  <p:grpSp>
                    <p:nvGrpSpPr>
                      <p:cNvPr id="519" name="Group 518"/>
                      <p:cNvGrpSpPr/>
                      <p:nvPr/>
                    </p:nvGrpSpPr>
                    <p:grpSpPr>
                      <a:xfrm>
                        <a:off x="7315201" y="1385047"/>
                        <a:ext cx="4146176" cy="4706471"/>
                        <a:chOff x="7315201" y="1344706"/>
                        <a:chExt cx="4146176" cy="4706471"/>
                      </a:xfrm>
                    </p:grpSpPr>
                    <p:cxnSp>
                      <p:nvCxnSpPr>
                        <p:cNvPr id="520" name="Straight Connector 519"/>
                        <p:cNvCxnSpPr/>
                        <p:nvPr/>
                      </p:nvCxnSpPr>
                      <p:spPr>
                        <a:xfrm>
                          <a:off x="7315201" y="1344706"/>
                          <a:ext cx="4146176" cy="0"/>
                        </a:xfrm>
                        <a:prstGeom prst="line">
                          <a:avLst/>
                        </a:prstGeom>
                        <a:ln>
                          <a:gradFill flip="none" rotWithShape="1">
                            <a:gsLst>
                              <a:gs pos="0">
                                <a:schemeClr val="bg1"/>
                              </a:gs>
                              <a:gs pos="5000">
                                <a:schemeClr val="bg1">
                                  <a:lumMod val="75000"/>
                                </a:schemeClr>
                              </a:gs>
                              <a:gs pos="95000">
                                <a:schemeClr val="bg1">
                                  <a:lumMod val="75000"/>
                                </a:schemeClr>
                              </a:gs>
                              <a:gs pos="100000">
                                <a:schemeClr val="bg1"/>
                              </a:gs>
                            </a:gsLst>
                            <a:lin ang="0" scaled="1"/>
                            <a:tileRect/>
                          </a:gradFill>
                          <a:prstDash val="sysDash"/>
                        </a:ln>
                      </p:spPr>
                      <p:style>
                        <a:lnRef idx="1">
                          <a:schemeClr val="accent1"/>
                        </a:lnRef>
                        <a:fillRef idx="0">
                          <a:schemeClr val="accent1"/>
                        </a:fillRef>
                        <a:effectRef idx="0">
                          <a:schemeClr val="accent1"/>
                        </a:effectRef>
                        <a:fontRef idx="minor">
                          <a:schemeClr val="tx1"/>
                        </a:fontRef>
                      </p:style>
                    </p:cxnSp>
                    <p:cxnSp>
                      <p:nvCxnSpPr>
                        <p:cNvPr id="521" name="Straight Connector 520"/>
                        <p:cNvCxnSpPr/>
                        <p:nvPr/>
                      </p:nvCxnSpPr>
                      <p:spPr>
                        <a:xfrm>
                          <a:off x="7315201" y="6051177"/>
                          <a:ext cx="4146176" cy="0"/>
                        </a:xfrm>
                        <a:prstGeom prst="line">
                          <a:avLst/>
                        </a:prstGeom>
                        <a:ln>
                          <a:gradFill flip="none" rotWithShape="1">
                            <a:gsLst>
                              <a:gs pos="0">
                                <a:schemeClr val="bg1"/>
                              </a:gs>
                              <a:gs pos="5000">
                                <a:schemeClr val="bg1">
                                  <a:lumMod val="75000"/>
                                </a:schemeClr>
                              </a:gs>
                              <a:gs pos="95000">
                                <a:schemeClr val="bg1">
                                  <a:lumMod val="75000"/>
                                </a:schemeClr>
                              </a:gs>
                              <a:gs pos="100000">
                                <a:schemeClr val="bg1"/>
                              </a:gs>
                            </a:gsLst>
                            <a:lin ang="0" scaled="1"/>
                            <a:tileRect/>
                          </a:gradFill>
                          <a:prstDash val="sysDash"/>
                        </a:ln>
                      </p:spPr>
                      <p:style>
                        <a:lnRef idx="1">
                          <a:schemeClr val="accent1"/>
                        </a:lnRef>
                        <a:fillRef idx="0">
                          <a:schemeClr val="accent1"/>
                        </a:fillRef>
                        <a:effectRef idx="0">
                          <a:schemeClr val="accent1"/>
                        </a:effectRef>
                        <a:fontRef idx="minor">
                          <a:schemeClr val="tx1"/>
                        </a:fontRef>
                      </p:style>
                    </p:cxnSp>
                  </p:grpSp>
                </p:grpSp>
              </p:grpSp>
              <p:sp>
                <p:nvSpPr>
                  <p:cNvPr id="515" name="Rectangle 514"/>
                  <p:cNvSpPr/>
                  <p:nvPr/>
                </p:nvSpPr>
                <p:spPr>
                  <a:xfrm>
                    <a:off x="7690865" y="1449960"/>
                    <a:ext cx="3394849" cy="97444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513" name="TextBox 512"/>
                <p:cNvSpPr txBox="1"/>
                <p:nvPr/>
              </p:nvSpPr>
              <p:spPr>
                <a:xfrm>
                  <a:off x="7714299" y="1292859"/>
                  <a:ext cx="3146701" cy="564258"/>
                </a:xfrm>
                <a:prstGeom prst="rect">
                  <a:avLst/>
                </a:prstGeom>
                <a:noFill/>
              </p:spPr>
              <p:txBody>
                <a:bodyPr wrap="square" rtlCol="0">
                  <a:spAutoFit/>
                </a:bodyPr>
                <a:lstStyle/>
                <a:p>
                  <a:pPr algn="ctr"/>
                  <a:r>
                    <a:rPr lang="en-US" sz="3200" dirty="0" smtClean="0">
                      <a:solidFill>
                        <a:schemeClr val="tx1">
                          <a:lumMod val="65000"/>
                          <a:lumOff val="35000"/>
                        </a:schemeClr>
                      </a:solidFill>
                      <a:latin typeface="Arial" panose="020B0604020202020204" pitchFamily="34" charset="0"/>
                      <a:ea typeface="Adobe Gothic Std B" panose="020B0800000000000000" pitchFamily="34" charset="-128"/>
                      <a:cs typeface="Arial" panose="020B0604020202020204" pitchFamily="34" charset="0"/>
                    </a:rPr>
                    <a:t>Big Data</a:t>
                  </a:r>
                  <a:endParaRPr lang="en-US" sz="3200" dirty="0">
                    <a:solidFill>
                      <a:schemeClr val="tx1">
                        <a:lumMod val="65000"/>
                        <a:lumOff val="35000"/>
                      </a:schemeClr>
                    </a:solidFill>
                    <a:latin typeface="Arial" panose="020B0604020202020204" pitchFamily="34" charset="0"/>
                    <a:ea typeface="Adobe Gothic Std B" panose="020B0800000000000000" pitchFamily="34" charset="-128"/>
                    <a:cs typeface="Arial" panose="020B0604020202020204" pitchFamily="34" charset="0"/>
                  </a:endParaRPr>
                </a:p>
              </p:txBody>
            </p:sp>
          </p:grpSp>
          <p:sp>
            <p:nvSpPr>
              <p:cNvPr id="511" name="TextBox 510"/>
              <p:cNvSpPr txBox="1"/>
              <p:nvPr/>
            </p:nvSpPr>
            <p:spPr>
              <a:xfrm>
                <a:off x="7748850" y="2588193"/>
                <a:ext cx="3036167" cy="3029176"/>
              </a:xfrm>
              <a:prstGeom prst="rect">
                <a:avLst/>
              </a:prstGeom>
              <a:noFill/>
            </p:spPr>
            <p:txBody>
              <a:bodyPr wrap="square" rtlCol="0">
                <a:spAutoFit/>
              </a:bodyPr>
              <a:lstStyle/>
              <a:p>
                <a:pPr algn="just"/>
                <a:r>
                  <a:rPr lang="en-US" dirty="0">
                    <a:solidFill>
                      <a:schemeClr val="tx1">
                        <a:lumMod val="65000"/>
                        <a:lumOff val="35000"/>
                      </a:schemeClr>
                    </a:solidFill>
                    <a:latin typeface="Arial" panose="020B0604020202020204" pitchFamily="34" charset="0"/>
                    <a:cs typeface="Arial" panose="020B0604020202020204" pitchFamily="34" charset="0"/>
                  </a:rPr>
                  <a:t>Big Data </a:t>
                </a:r>
                <a:r>
                  <a:rPr lang="en-US" dirty="0">
                    <a:solidFill>
                      <a:schemeClr val="bg1">
                        <a:lumMod val="50000"/>
                      </a:schemeClr>
                    </a:solidFill>
                    <a:latin typeface="Arial" panose="020B0604020202020204" pitchFamily="34" charset="0"/>
                    <a:cs typeface="Arial" panose="020B0604020202020204" pitchFamily="34" charset="0"/>
                  </a:rPr>
                  <a:t>is characterized by large volumes of different types of data (e.g. social, web, transaction, etc.) that builds very quickly. It exceeds the reach of commonly used hardware environments and software tools to capture, manage and process in a timely manner for its users.</a:t>
                </a:r>
              </a:p>
            </p:txBody>
          </p:sp>
        </p:grpSp>
        <p:grpSp>
          <p:nvGrpSpPr>
            <p:cNvPr id="6" name="Group 5"/>
            <p:cNvGrpSpPr/>
            <p:nvPr/>
          </p:nvGrpSpPr>
          <p:grpSpPr>
            <a:xfrm>
              <a:off x="651589" y="1069165"/>
              <a:ext cx="6132198" cy="4865944"/>
              <a:chOff x="1019864" y="1212094"/>
              <a:chExt cx="5917048" cy="4695220"/>
            </a:xfrm>
          </p:grpSpPr>
          <p:grpSp>
            <p:nvGrpSpPr>
              <p:cNvPr id="7" name="Group 6"/>
              <p:cNvGrpSpPr/>
              <p:nvPr/>
            </p:nvGrpSpPr>
            <p:grpSpPr>
              <a:xfrm>
                <a:off x="1019864" y="1212094"/>
                <a:ext cx="5917048" cy="4695220"/>
                <a:chOff x="5877056" y="1253287"/>
                <a:chExt cx="5483790" cy="4351426"/>
              </a:xfrm>
            </p:grpSpPr>
            <p:grpSp>
              <p:nvGrpSpPr>
                <p:cNvPr id="25" name="Group 24"/>
                <p:cNvGrpSpPr/>
                <p:nvPr/>
              </p:nvGrpSpPr>
              <p:grpSpPr>
                <a:xfrm>
                  <a:off x="5877056" y="1253287"/>
                  <a:ext cx="5483790" cy="4351426"/>
                  <a:chOff x="5877057" y="1253287"/>
                  <a:chExt cx="5483790" cy="4351426"/>
                </a:xfrm>
              </p:grpSpPr>
              <p:grpSp>
                <p:nvGrpSpPr>
                  <p:cNvPr id="381" name="Group 380"/>
                  <p:cNvGrpSpPr/>
                  <p:nvPr/>
                </p:nvGrpSpPr>
                <p:grpSpPr>
                  <a:xfrm>
                    <a:off x="8952611" y="5086880"/>
                    <a:ext cx="670060" cy="517833"/>
                    <a:chOff x="8788291" y="5714875"/>
                    <a:chExt cx="821601" cy="634947"/>
                  </a:xfrm>
                </p:grpSpPr>
                <p:sp>
                  <p:nvSpPr>
                    <p:cNvPr id="506" name="Rounded Rectangle 505"/>
                    <p:cNvSpPr/>
                    <p:nvPr/>
                  </p:nvSpPr>
                  <p:spPr>
                    <a:xfrm>
                      <a:off x="8788291" y="5714875"/>
                      <a:ext cx="166824" cy="634942"/>
                    </a:xfrm>
                    <a:prstGeom prst="roundRect">
                      <a:avLst>
                        <a:gd name="adj" fmla="val 3341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07" name="Rounded Rectangle 506"/>
                    <p:cNvSpPr/>
                    <p:nvPr/>
                  </p:nvSpPr>
                  <p:spPr>
                    <a:xfrm>
                      <a:off x="9003066" y="5714877"/>
                      <a:ext cx="166824" cy="634942"/>
                    </a:xfrm>
                    <a:prstGeom prst="roundRect">
                      <a:avLst>
                        <a:gd name="adj" fmla="val 3341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08" name="Rounded Rectangle 507"/>
                    <p:cNvSpPr/>
                    <p:nvPr/>
                  </p:nvSpPr>
                  <p:spPr>
                    <a:xfrm>
                      <a:off x="9228293" y="5714877"/>
                      <a:ext cx="166824" cy="634942"/>
                    </a:xfrm>
                    <a:prstGeom prst="roundRect">
                      <a:avLst>
                        <a:gd name="adj" fmla="val 3341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09" name="Rounded Rectangle 508"/>
                    <p:cNvSpPr/>
                    <p:nvPr/>
                  </p:nvSpPr>
                  <p:spPr>
                    <a:xfrm>
                      <a:off x="9443068" y="5714880"/>
                      <a:ext cx="166824" cy="634942"/>
                    </a:xfrm>
                    <a:prstGeom prst="roundRect">
                      <a:avLst>
                        <a:gd name="adj" fmla="val 3341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82" name="Group 381"/>
                  <p:cNvGrpSpPr/>
                  <p:nvPr/>
                </p:nvGrpSpPr>
                <p:grpSpPr>
                  <a:xfrm>
                    <a:off x="5877057" y="1253287"/>
                    <a:ext cx="5483790" cy="3842205"/>
                    <a:chOff x="5877057" y="1253287"/>
                    <a:chExt cx="5483790" cy="3842205"/>
                  </a:xfrm>
                </p:grpSpPr>
                <p:grpSp>
                  <p:nvGrpSpPr>
                    <p:cNvPr id="383" name="Group 382"/>
                    <p:cNvGrpSpPr/>
                    <p:nvPr/>
                  </p:nvGrpSpPr>
                  <p:grpSpPr>
                    <a:xfrm>
                      <a:off x="5877057" y="1253287"/>
                      <a:ext cx="5483790" cy="3842205"/>
                      <a:chOff x="6096000" y="1428750"/>
                      <a:chExt cx="5483790" cy="3842205"/>
                    </a:xfrm>
                  </p:grpSpPr>
                  <p:sp>
                    <p:nvSpPr>
                      <p:cNvPr id="500" name="Freeform 499"/>
                      <p:cNvSpPr/>
                      <p:nvPr/>
                    </p:nvSpPr>
                    <p:spPr>
                      <a:xfrm flipH="1">
                        <a:off x="9669233" y="1428750"/>
                        <a:ext cx="1910557" cy="3839246"/>
                      </a:xfrm>
                      <a:custGeom>
                        <a:avLst/>
                        <a:gdLst>
                          <a:gd name="connsiteX0" fmla="*/ 118973 w 4503657"/>
                          <a:gd name="connsiteY0" fmla="*/ 2675302 h 2675302"/>
                          <a:gd name="connsiteX1" fmla="*/ 135015 w 4503657"/>
                          <a:gd name="connsiteY1" fmla="*/ 1407976 h 2675302"/>
                          <a:gd name="connsiteX2" fmla="*/ 1482552 w 4503657"/>
                          <a:gd name="connsiteY2" fmla="*/ 108566 h 2675302"/>
                          <a:gd name="connsiteX3" fmla="*/ 4273878 w 4503657"/>
                          <a:gd name="connsiteY3" fmla="*/ 108566 h 2675302"/>
                          <a:gd name="connsiteX4" fmla="*/ 4289920 w 4503657"/>
                          <a:gd name="connsiteY4" fmla="*/ 413366 h 2675302"/>
                          <a:gd name="connsiteX5" fmla="*/ 3840741 w 4503657"/>
                          <a:gd name="connsiteY5" fmla="*/ 381281 h 2675302"/>
                          <a:gd name="connsiteX6" fmla="*/ 3407604 w 4503657"/>
                          <a:gd name="connsiteY6" fmla="*/ 750250 h 2675302"/>
                          <a:gd name="connsiteX7" fmla="*/ 3183015 w 4503657"/>
                          <a:gd name="connsiteY7" fmla="*/ 766292 h 2675302"/>
                          <a:gd name="connsiteX0" fmla="*/ 125330 w 4498139"/>
                          <a:gd name="connsiteY0" fmla="*/ 2710928 h 2710928"/>
                          <a:gd name="connsiteX1" fmla="*/ 129497 w 4498139"/>
                          <a:gd name="connsiteY1" fmla="*/ 1407976 h 2710928"/>
                          <a:gd name="connsiteX2" fmla="*/ 1477034 w 4498139"/>
                          <a:gd name="connsiteY2" fmla="*/ 108566 h 2710928"/>
                          <a:gd name="connsiteX3" fmla="*/ 4268360 w 4498139"/>
                          <a:gd name="connsiteY3" fmla="*/ 108566 h 2710928"/>
                          <a:gd name="connsiteX4" fmla="*/ 4284402 w 4498139"/>
                          <a:gd name="connsiteY4" fmla="*/ 413366 h 2710928"/>
                          <a:gd name="connsiteX5" fmla="*/ 3835223 w 4498139"/>
                          <a:gd name="connsiteY5" fmla="*/ 381281 h 2710928"/>
                          <a:gd name="connsiteX6" fmla="*/ 3402086 w 4498139"/>
                          <a:gd name="connsiteY6" fmla="*/ 750250 h 2710928"/>
                          <a:gd name="connsiteX7" fmla="*/ 3177497 w 4498139"/>
                          <a:gd name="connsiteY7" fmla="*/ 766292 h 2710928"/>
                          <a:gd name="connsiteX0" fmla="*/ 125330 w 4498139"/>
                          <a:gd name="connsiteY0" fmla="*/ 2712668 h 2712668"/>
                          <a:gd name="connsiteX1" fmla="*/ 129497 w 4498139"/>
                          <a:gd name="connsiteY1" fmla="*/ 1433467 h 2712668"/>
                          <a:gd name="connsiteX2" fmla="*/ 1477034 w 4498139"/>
                          <a:gd name="connsiteY2" fmla="*/ 110306 h 2712668"/>
                          <a:gd name="connsiteX3" fmla="*/ 4268360 w 4498139"/>
                          <a:gd name="connsiteY3" fmla="*/ 110306 h 2712668"/>
                          <a:gd name="connsiteX4" fmla="*/ 4284402 w 4498139"/>
                          <a:gd name="connsiteY4" fmla="*/ 415106 h 2712668"/>
                          <a:gd name="connsiteX5" fmla="*/ 3835223 w 4498139"/>
                          <a:gd name="connsiteY5" fmla="*/ 383021 h 2712668"/>
                          <a:gd name="connsiteX6" fmla="*/ 3402086 w 4498139"/>
                          <a:gd name="connsiteY6" fmla="*/ 751990 h 2712668"/>
                          <a:gd name="connsiteX7" fmla="*/ 3177497 w 4498139"/>
                          <a:gd name="connsiteY7" fmla="*/ 768032 h 2712668"/>
                          <a:gd name="connsiteX0" fmla="*/ 48448 w 4421257"/>
                          <a:gd name="connsiteY0" fmla="*/ 2712668 h 2712668"/>
                          <a:gd name="connsiteX1" fmla="*/ 52615 w 4421257"/>
                          <a:gd name="connsiteY1" fmla="*/ 1433467 h 2712668"/>
                          <a:gd name="connsiteX2" fmla="*/ 1400152 w 4421257"/>
                          <a:gd name="connsiteY2" fmla="*/ 110306 h 2712668"/>
                          <a:gd name="connsiteX3" fmla="*/ 4191478 w 4421257"/>
                          <a:gd name="connsiteY3" fmla="*/ 110306 h 2712668"/>
                          <a:gd name="connsiteX4" fmla="*/ 4207520 w 4421257"/>
                          <a:gd name="connsiteY4" fmla="*/ 415106 h 2712668"/>
                          <a:gd name="connsiteX5" fmla="*/ 3758341 w 4421257"/>
                          <a:gd name="connsiteY5" fmla="*/ 383021 h 2712668"/>
                          <a:gd name="connsiteX6" fmla="*/ 3325204 w 4421257"/>
                          <a:gd name="connsiteY6" fmla="*/ 751990 h 2712668"/>
                          <a:gd name="connsiteX7" fmla="*/ 3100615 w 4421257"/>
                          <a:gd name="connsiteY7" fmla="*/ 768032 h 2712668"/>
                          <a:gd name="connsiteX0" fmla="*/ 458 w 4373267"/>
                          <a:gd name="connsiteY0" fmla="*/ 2712668 h 2712668"/>
                          <a:gd name="connsiteX1" fmla="*/ 4625 w 4373267"/>
                          <a:gd name="connsiteY1" fmla="*/ 1433467 h 2712668"/>
                          <a:gd name="connsiteX2" fmla="*/ 1352162 w 4373267"/>
                          <a:gd name="connsiteY2" fmla="*/ 110306 h 2712668"/>
                          <a:gd name="connsiteX3" fmla="*/ 4143488 w 4373267"/>
                          <a:gd name="connsiteY3" fmla="*/ 110306 h 2712668"/>
                          <a:gd name="connsiteX4" fmla="*/ 4159530 w 4373267"/>
                          <a:gd name="connsiteY4" fmla="*/ 415106 h 2712668"/>
                          <a:gd name="connsiteX5" fmla="*/ 3710351 w 4373267"/>
                          <a:gd name="connsiteY5" fmla="*/ 383021 h 2712668"/>
                          <a:gd name="connsiteX6" fmla="*/ 3277214 w 4373267"/>
                          <a:gd name="connsiteY6" fmla="*/ 751990 h 2712668"/>
                          <a:gd name="connsiteX7" fmla="*/ 3052625 w 4373267"/>
                          <a:gd name="connsiteY7" fmla="*/ 768032 h 2712668"/>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1918 w 4374727"/>
                          <a:gd name="connsiteY0" fmla="*/ 2714409 h 2714409"/>
                          <a:gd name="connsiteX1" fmla="*/ 6085 w 4374727"/>
                          <a:gd name="connsiteY1" fmla="*/ 1458959 h 2714409"/>
                          <a:gd name="connsiteX2" fmla="*/ 1353622 w 4374727"/>
                          <a:gd name="connsiteY2" fmla="*/ 112047 h 2714409"/>
                          <a:gd name="connsiteX3" fmla="*/ 4144948 w 4374727"/>
                          <a:gd name="connsiteY3" fmla="*/ 112047 h 2714409"/>
                          <a:gd name="connsiteX4" fmla="*/ 4160990 w 4374727"/>
                          <a:gd name="connsiteY4" fmla="*/ 416847 h 2714409"/>
                          <a:gd name="connsiteX5" fmla="*/ 3711811 w 4374727"/>
                          <a:gd name="connsiteY5" fmla="*/ 384762 h 2714409"/>
                          <a:gd name="connsiteX6" fmla="*/ 3278674 w 4374727"/>
                          <a:gd name="connsiteY6" fmla="*/ 753731 h 2714409"/>
                          <a:gd name="connsiteX7" fmla="*/ 3054085 w 4374727"/>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622272 h 2622272"/>
                          <a:gd name="connsiteX1" fmla="*/ 609 w 4369513"/>
                          <a:gd name="connsiteY1" fmla="*/ 1370380 h 2622272"/>
                          <a:gd name="connsiteX2" fmla="*/ 1344588 w 4369513"/>
                          <a:gd name="connsiteY2" fmla="*/ 23468 h 2622272"/>
                          <a:gd name="connsiteX3" fmla="*/ 4139472 w 4369513"/>
                          <a:gd name="connsiteY3" fmla="*/ 23468 h 2622272"/>
                          <a:gd name="connsiteX4" fmla="*/ 4155514 w 4369513"/>
                          <a:gd name="connsiteY4" fmla="*/ 328268 h 2622272"/>
                          <a:gd name="connsiteX5" fmla="*/ 3706335 w 4369513"/>
                          <a:gd name="connsiteY5" fmla="*/ 296183 h 2622272"/>
                          <a:gd name="connsiteX6" fmla="*/ 3298104 w 4369513"/>
                          <a:gd name="connsiteY6" fmla="*/ 679384 h 2622272"/>
                          <a:gd name="connsiteX7" fmla="*/ 3048609 w 4369513"/>
                          <a:gd name="connsiteY7" fmla="*/ 681194 h 2622272"/>
                          <a:gd name="connsiteX0" fmla="*/ 0 w 4369513"/>
                          <a:gd name="connsiteY0" fmla="*/ 2621456 h 2621456"/>
                          <a:gd name="connsiteX1" fmla="*/ 609 w 4369513"/>
                          <a:gd name="connsiteY1" fmla="*/ 1369564 h 2621456"/>
                          <a:gd name="connsiteX2" fmla="*/ 1344588 w 4369513"/>
                          <a:gd name="connsiteY2" fmla="*/ 22652 h 2621456"/>
                          <a:gd name="connsiteX3" fmla="*/ 4139472 w 4369513"/>
                          <a:gd name="connsiteY3" fmla="*/ 22652 h 2621456"/>
                          <a:gd name="connsiteX4" fmla="*/ 4155514 w 4369513"/>
                          <a:gd name="connsiteY4" fmla="*/ 327452 h 2621456"/>
                          <a:gd name="connsiteX5" fmla="*/ 3706335 w 4369513"/>
                          <a:gd name="connsiteY5" fmla="*/ 295367 h 2621456"/>
                          <a:gd name="connsiteX6" fmla="*/ 3298104 w 4369513"/>
                          <a:gd name="connsiteY6" fmla="*/ 678568 h 2621456"/>
                          <a:gd name="connsiteX7" fmla="*/ 3048609 w 4369513"/>
                          <a:gd name="connsiteY7" fmla="*/ 680378 h 2621456"/>
                          <a:gd name="connsiteX0" fmla="*/ 0 w 4369513"/>
                          <a:gd name="connsiteY0" fmla="*/ 2598804 h 2598804"/>
                          <a:gd name="connsiteX1" fmla="*/ 609 w 4369513"/>
                          <a:gd name="connsiteY1" fmla="*/ 1346912 h 2598804"/>
                          <a:gd name="connsiteX2" fmla="*/ 1344588 w 4369513"/>
                          <a:gd name="connsiteY2" fmla="*/ 0 h 2598804"/>
                          <a:gd name="connsiteX3" fmla="*/ 4139472 w 4369513"/>
                          <a:gd name="connsiteY3" fmla="*/ 0 h 2598804"/>
                          <a:gd name="connsiteX4" fmla="*/ 4155514 w 4369513"/>
                          <a:gd name="connsiteY4" fmla="*/ 304800 h 2598804"/>
                          <a:gd name="connsiteX5" fmla="*/ 3706335 w 4369513"/>
                          <a:gd name="connsiteY5" fmla="*/ 272715 h 2598804"/>
                          <a:gd name="connsiteX6" fmla="*/ 3298104 w 4369513"/>
                          <a:gd name="connsiteY6" fmla="*/ 655916 h 2598804"/>
                          <a:gd name="connsiteX7" fmla="*/ 3048609 w 4369513"/>
                          <a:gd name="connsiteY7" fmla="*/ 657726 h 2598804"/>
                          <a:gd name="connsiteX0" fmla="*/ 0 w 4190394"/>
                          <a:gd name="connsiteY0" fmla="*/ 2598804 h 2598804"/>
                          <a:gd name="connsiteX1" fmla="*/ 609 w 4190394"/>
                          <a:gd name="connsiteY1" fmla="*/ 1346912 h 2598804"/>
                          <a:gd name="connsiteX2" fmla="*/ 1344588 w 4190394"/>
                          <a:gd name="connsiteY2" fmla="*/ 0 h 2598804"/>
                          <a:gd name="connsiteX3" fmla="*/ 4139472 w 4190394"/>
                          <a:gd name="connsiteY3" fmla="*/ 0 h 2598804"/>
                          <a:gd name="connsiteX4" fmla="*/ 4155514 w 4190394"/>
                          <a:gd name="connsiteY4" fmla="*/ 304800 h 2598804"/>
                          <a:gd name="connsiteX5" fmla="*/ 3706335 w 4190394"/>
                          <a:gd name="connsiteY5" fmla="*/ 272715 h 2598804"/>
                          <a:gd name="connsiteX6" fmla="*/ 3298104 w 4190394"/>
                          <a:gd name="connsiteY6" fmla="*/ 655916 h 2598804"/>
                          <a:gd name="connsiteX7" fmla="*/ 3048609 w 4190394"/>
                          <a:gd name="connsiteY7" fmla="*/ 657726 h 2598804"/>
                          <a:gd name="connsiteX0" fmla="*/ 0 w 4158122"/>
                          <a:gd name="connsiteY0" fmla="*/ 2598804 h 2598804"/>
                          <a:gd name="connsiteX1" fmla="*/ 609 w 4158122"/>
                          <a:gd name="connsiteY1" fmla="*/ 1346912 h 2598804"/>
                          <a:gd name="connsiteX2" fmla="*/ 1344588 w 4158122"/>
                          <a:gd name="connsiteY2" fmla="*/ 0 h 2598804"/>
                          <a:gd name="connsiteX3" fmla="*/ 4139472 w 4158122"/>
                          <a:gd name="connsiteY3" fmla="*/ 0 h 2598804"/>
                          <a:gd name="connsiteX4" fmla="*/ 4155514 w 4158122"/>
                          <a:gd name="connsiteY4" fmla="*/ 304800 h 2598804"/>
                          <a:gd name="connsiteX5" fmla="*/ 3706335 w 4158122"/>
                          <a:gd name="connsiteY5" fmla="*/ 272715 h 2598804"/>
                          <a:gd name="connsiteX6" fmla="*/ 3298104 w 4158122"/>
                          <a:gd name="connsiteY6" fmla="*/ 655916 h 2598804"/>
                          <a:gd name="connsiteX7" fmla="*/ 3048609 w 4158122"/>
                          <a:gd name="connsiteY7" fmla="*/ 657726 h 2598804"/>
                          <a:gd name="connsiteX0" fmla="*/ 0 w 4155514"/>
                          <a:gd name="connsiteY0" fmla="*/ 2598804 h 2598804"/>
                          <a:gd name="connsiteX1" fmla="*/ 609 w 4155514"/>
                          <a:gd name="connsiteY1" fmla="*/ 1346912 h 2598804"/>
                          <a:gd name="connsiteX2" fmla="*/ 1344588 w 4155514"/>
                          <a:gd name="connsiteY2" fmla="*/ 0 h 2598804"/>
                          <a:gd name="connsiteX3" fmla="*/ 4139472 w 4155514"/>
                          <a:gd name="connsiteY3" fmla="*/ 0 h 2598804"/>
                          <a:gd name="connsiteX4" fmla="*/ 4155514 w 4155514"/>
                          <a:gd name="connsiteY4" fmla="*/ 304800 h 2598804"/>
                          <a:gd name="connsiteX5" fmla="*/ 3706335 w 4155514"/>
                          <a:gd name="connsiteY5" fmla="*/ 272715 h 2598804"/>
                          <a:gd name="connsiteX6" fmla="*/ 3298104 w 4155514"/>
                          <a:gd name="connsiteY6" fmla="*/ 655916 h 2598804"/>
                          <a:gd name="connsiteX7" fmla="*/ 3048609 w 4155514"/>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39472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50673"/>
                          <a:gd name="connsiteY0" fmla="*/ 2598804 h 2598804"/>
                          <a:gd name="connsiteX1" fmla="*/ 609 w 4150673"/>
                          <a:gd name="connsiteY1" fmla="*/ 1346912 h 2598804"/>
                          <a:gd name="connsiteX2" fmla="*/ 1344588 w 4150673"/>
                          <a:gd name="connsiteY2" fmla="*/ 0 h 2598804"/>
                          <a:gd name="connsiteX3" fmla="*/ 4150146 w 4150673"/>
                          <a:gd name="connsiteY3" fmla="*/ 3558 h 2598804"/>
                          <a:gd name="connsiteX4" fmla="*/ 4148398 w 4150673"/>
                          <a:gd name="connsiteY4" fmla="*/ 283453 h 2598804"/>
                          <a:gd name="connsiteX5" fmla="*/ 3706335 w 4150673"/>
                          <a:gd name="connsiteY5" fmla="*/ 272715 h 2598804"/>
                          <a:gd name="connsiteX6" fmla="*/ 3298104 w 4150673"/>
                          <a:gd name="connsiteY6" fmla="*/ 655916 h 2598804"/>
                          <a:gd name="connsiteX7" fmla="*/ 3048609 w 4150673"/>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67197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92928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606825 h 2606825"/>
                          <a:gd name="connsiteX1" fmla="*/ 609 w 4148398"/>
                          <a:gd name="connsiteY1" fmla="*/ 1346912 h 2606825"/>
                          <a:gd name="connsiteX2" fmla="*/ 1344588 w 4148398"/>
                          <a:gd name="connsiteY2" fmla="*/ 0 h 2606825"/>
                          <a:gd name="connsiteX3" fmla="*/ 4146588 w 4148398"/>
                          <a:gd name="connsiteY3" fmla="*/ 0 h 2606825"/>
                          <a:gd name="connsiteX4" fmla="*/ 4148398 w 4148398"/>
                          <a:gd name="connsiteY4" fmla="*/ 289969 h 2606825"/>
                          <a:gd name="connsiteX5" fmla="*/ 3677871 w 4148398"/>
                          <a:gd name="connsiteY5" fmla="*/ 291103 h 2606825"/>
                          <a:gd name="connsiteX6" fmla="*/ 3298104 w 4148398"/>
                          <a:gd name="connsiteY6" fmla="*/ 655916 h 2606825"/>
                          <a:gd name="connsiteX7" fmla="*/ 3048609 w 4148398"/>
                          <a:gd name="connsiteY7" fmla="*/ 657726 h 2606825"/>
                          <a:gd name="connsiteX0" fmla="*/ 3401 w 4147789"/>
                          <a:gd name="connsiteY0" fmla="*/ 2610835 h 2610835"/>
                          <a:gd name="connsiteX1" fmla="*/ 0 w 4147789"/>
                          <a:gd name="connsiteY1" fmla="*/ 1346912 h 2610835"/>
                          <a:gd name="connsiteX2" fmla="*/ 1343979 w 4147789"/>
                          <a:gd name="connsiteY2" fmla="*/ 0 h 2610835"/>
                          <a:gd name="connsiteX3" fmla="*/ 4145979 w 4147789"/>
                          <a:gd name="connsiteY3" fmla="*/ 0 h 2610835"/>
                          <a:gd name="connsiteX4" fmla="*/ 4147789 w 4147789"/>
                          <a:gd name="connsiteY4" fmla="*/ 289969 h 2610835"/>
                          <a:gd name="connsiteX5" fmla="*/ 3677262 w 4147789"/>
                          <a:gd name="connsiteY5" fmla="*/ 291103 h 2610835"/>
                          <a:gd name="connsiteX6" fmla="*/ 3297495 w 4147789"/>
                          <a:gd name="connsiteY6" fmla="*/ 655916 h 2610835"/>
                          <a:gd name="connsiteX7" fmla="*/ 3048000 w 4147789"/>
                          <a:gd name="connsiteY7" fmla="*/ 657726 h 2610835"/>
                          <a:gd name="connsiteX0" fmla="*/ 103080 w 4247468"/>
                          <a:gd name="connsiteY0" fmla="*/ 2610835 h 2610835"/>
                          <a:gd name="connsiteX1" fmla="*/ 99679 w 4247468"/>
                          <a:gd name="connsiteY1" fmla="*/ 2402305 h 2610835"/>
                          <a:gd name="connsiteX2" fmla="*/ 99679 w 4247468"/>
                          <a:gd name="connsiteY2" fmla="*/ 1346912 h 2610835"/>
                          <a:gd name="connsiteX3" fmla="*/ 1443658 w 4247468"/>
                          <a:gd name="connsiteY3" fmla="*/ 0 h 2610835"/>
                          <a:gd name="connsiteX4" fmla="*/ 4245658 w 4247468"/>
                          <a:gd name="connsiteY4" fmla="*/ 0 h 2610835"/>
                          <a:gd name="connsiteX5" fmla="*/ 4247468 w 4247468"/>
                          <a:gd name="connsiteY5" fmla="*/ 289969 h 2610835"/>
                          <a:gd name="connsiteX6" fmla="*/ 3776941 w 4247468"/>
                          <a:gd name="connsiteY6" fmla="*/ 291103 h 2610835"/>
                          <a:gd name="connsiteX7" fmla="*/ 3397174 w 4247468"/>
                          <a:gd name="connsiteY7" fmla="*/ 655916 h 2610835"/>
                          <a:gd name="connsiteX8" fmla="*/ 3147679 w 4247468"/>
                          <a:gd name="connsiteY8" fmla="*/ 657726 h 2610835"/>
                          <a:gd name="connsiteX0" fmla="*/ 1410511 w 4247468"/>
                          <a:gd name="connsiteY0" fmla="*/ 3352782 h 3352782"/>
                          <a:gd name="connsiteX1" fmla="*/ 99679 w 4247468"/>
                          <a:gd name="connsiteY1" fmla="*/ 2402305 h 3352782"/>
                          <a:gd name="connsiteX2" fmla="*/ 99679 w 4247468"/>
                          <a:gd name="connsiteY2" fmla="*/ 1346912 h 3352782"/>
                          <a:gd name="connsiteX3" fmla="*/ 1443658 w 4247468"/>
                          <a:gd name="connsiteY3" fmla="*/ 0 h 3352782"/>
                          <a:gd name="connsiteX4" fmla="*/ 4245658 w 4247468"/>
                          <a:gd name="connsiteY4" fmla="*/ 0 h 3352782"/>
                          <a:gd name="connsiteX5" fmla="*/ 4247468 w 4247468"/>
                          <a:gd name="connsiteY5" fmla="*/ 289969 h 3352782"/>
                          <a:gd name="connsiteX6" fmla="*/ 3776941 w 4247468"/>
                          <a:gd name="connsiteY6" fmla="*/ 291103 h 3352782"/>
                          <a:gd name="connsiteX7" fmla="*/ 3397174 w 4247468"/>
                          <a:gd name="connsiteY7" fmla="*/ 655916 h 3352782"/>
                          <a:gd name="connsiteX8" fmla="*/ 3147679 w 4247468"/>
                          <a:gd name="connsiteY8" fmla="*/ 657726 h 3352782"/>
                          <a:gd name="connsiteX0" fmla="*/ 1441286 w 4278243"/>
                          <a:gd name="connsiteY0" fmla="*/ 3352782 h 3352782"/>
                          <a:gd name="connsiteX1" fmla="*/ 824275 w 4278243"/>
                          <a:gd name="connsiteY1" fmla="*/ 2959767 h 3352782"/>
                          <a:gd name="connsiteX2" fmla="*/ 130454 w 4278243"/>
                          <a:gd name="connsiteY2" fmla="*/ 2402305 h 3352782"/>
                          <a:gd name="connsiteX3" fmla="*/ 130454 w 4278243"/>
                          <a:gd name="connsiteY3" fmla="*/ 1346912 h 3352782"/>
                          <a:gd name="connsiteX4" fmla="*/ 1474433 w 4278243"/>
                          <a:gd name="connsiteY4" fmla="*/ 0 h 3352782"/>
                          <a:gd name="connsiteX5" fmla="*/ 4276433 w 4278243"/>
                          <a:gd name="connsiteY5" fmla="*/ 0 h 3352782"/>
                          <a:gd name="connsiteX6" fmla="*/ 4278243 w 4278243"/>
                          <a:gd name="connsiteY6" fmla="*/ 289969 h 3352782"/>
                          <a:gd name="connsiteX7" fmla="*/ 3807716 w 4278243"/>
                          <a:gd name="connsiteY7" fmla="*/ 291103 h 3352782"/>
                          <a:gd name="connsiteX8" fmla="*/ 3427949 w 4278243"/>
                          <a:gd name="connsiteY8" fmla="*/ 655916 h 3352782"/>
                          <a:gd name="connsiteX9" fmla="*/ 3178454 w 4278243"/>
                          <a:gd name="connsiteY9" fmla="*/ 657726 h 3352782"/>
                          <a:gd name="connsiteX0" fmla="*/ 1441286 w 4278243"/>
                          <a:gd name="connsiteY0" fmla="*/ 3352782 h 3410719"/>
                          <a:gd name="connsiteX1" fmla="*/ 876412 w 4278243"/>
                          <a:gd name="connsiteY1" fmla="*/ 3352798 h 3410719"/>
                          <a:gd name="connsiteX2" fmla="*/ 130454 w 4278243"/>
                          <a:gd name="connsiteY2" fmla="*/ 2402305 h 3410719"/>
                          <a:gd name="connsiteX3" fmla="*/ 130454 w 4278243"/>
                          <a:gd name="connsiteY3" fmla="*/ 1346912 h 3410719"/>
                          <a:gd name="connsiteX4" fmla="*/ 1474433 w 4278243"/>
                          <a:gd name="connsiteY4" fmla="*/ 0 h 3410719"/>
                          <a:gd name="connsiteX5" fmla="*/ 4276433 w 4278243"/>
                          <a:gd name="connsiteY5" fmla="*/ 0 h 3410719"/>
                          <a:gd name="connsiteX6" fmla="*/ 4278243 w 4278243"/>
                          <a:gd name="connsiteY6" fmla="*/ 289969 h 3410719"/>
                          <a:gd name="connsiteX7" fmla="*/ 3807716 w 4278243"/>
                          <a:gd name="connsiteY7" fmla="*/ 291103 h 3410719"/>
                          <a:gd name="connsiteX8" fmla="*/ 3427949 w 4278243"/>
                          <a:gd name="connsiteY8" fmla="*/ 655916 h 3410719"/>
                          <a:gd name="connsiteX9" fmla="*/ 3178454 w 4278243"/>
                          <a:gd name="connsiteY9" fmla="*/ 657726 h 3410719"/>
                          <a:gd name="connsiteX0" fmla="*/ 1453318 w 4278243"/>
                          <a:gd name="connsiteY0" fmla="*/ 3364813 h 3412999"/>
                          <a:gd name="connsiteX1" fmla="*/ 876412 w 4278243"/>
                          <a:gd name="connsiteY1" fmla="*/ 3352798 h 3412999"/>
                          <a:gd name="connsiteX2" fmla="*/ 130454 w 4278243"/>
                          <a:gd name="connsiteY2" fmla="*/ 2402305 h 3412999"/>
                          <a:gd name="connsiteX3" fmla="*/ 130454 w 4278243"/>
                          <a:gd name="connsiteY3" fmla="*/ 1346912 h 3412999"/>
                          <a:gd name="connsiteX4" fmla="*/ 1474433 w 4278243"/>
                          <a:gd name="connsiteY4" fmla="*/ 0 h 3412999"/>
                          <a:gd name="connsiteX5" fmla="*/ 4276433 w 4278243"/>
                          <a:gd name="connsiteY5" fmla="*/ 0 h 3412999"/>
                          <a:gd name="connsiteX6" fmla="*/ 4278243 w 4278243"/>
                          <a:gd name="connsiteY6" fmla="*/ 289969 h 3412999"/>
                          <a:gd name="connsiteX7" fmla="*/ 3807716 w 4278243"/>
                          <a:gd name="connsiteY7" fmla="*/ 291103 h 3412999"/>
                          <a:gd name="connsiteX8" fmla="*/ 3427949 w 4278243"/>
                          <a:gd name="connsiteY8" fmla="*/ 655916 h 3412999"/>
                          <a:gd name="connsiteX9" fmla="*/ 3178454 w 4278243"/>
                          <a:gd name="connsiteY9" fmla="*/ 657726 h 3412999"/>
                          <a:gd name="connsiteX0" fmla="*/ 1453318 w 4278243"/>
                          <a:gd name="connsiteY0" fmla="*/ 3364813 h 3365469"/>
                          <a:gd name="connsiteX1" fmla="*/ 876412 w 4278243"/>
                          <a:gd name="connsiteY1" fmla="*/ 3352798 h 3365469"/>
                          <a:gd name="connsiteX2" fmla="*/ 130454 w 4278243"/>
                          <a:gd name="connsiteY2" fmla="*/ 2402305 h 3365469"/>
                          <a:gd name="connsiteX3" fmla="*/ 130454 w 4278243"/>
                          <a:gd name="connsiteY3" fmla="*/ 1346912 h 3365469"/>
                          <a:gd name="connsiteX4" fmla="*/ 1474433 w 4278243"/>
                          <a:gd name="connsiteY4" fmla="*/ 0 h 3365469"/>
                          <a:gd name="connsiteX5" fmla="*/ 4276433 w 4278243"/>
                          <a:gd name="connsiteY5" fmla="*/ 0 h 3365469"/>
                          <a:gd name="connsiteX6" fmla="*/ 4278243 w 4278243"/>
                          <a:gd name="connsiteY6" fmla="*/ 289969 h 3365469"/>
                          <a:gd name="connsiteX7" fmla="*/ 3807716 w 4278243"/>
                          <a:gd name="connsiteY7" fmla="*/ 291103 h 3365469"/>
                          <a:gd name="connsiteX8" fmla="*/ 3427949 w 4278243"/>
                          <a:gd name="connsiteY8" fmla="*/ 655916 h 3365469"/>
                          <a:gd name="connsiteX9" fmla="*/ 3178454 w 4278243"/>
                          <a:gd name="connsiteY9" fmla="*/ 657726 h 3365469"/>
                          <a:gd name="connsiteX0" fmla="*/ 1453318 w 4278243"/>
                          <a:gd name="connsiteY0" fmla="*/ 3364813 h 3375458"/>
                          <a:gd name="connsiteX1" fmla="*/ 876412 w 4278243"/>
                          <a:gd name="connsiteY1" fmla="*/ 3352798 h 3375458"/>
                          <a:gd name="connsiteX2" fmla="*/ 130454 w 4278243"/>
                          <a:gd name="connsiteY2" fmla="*/ 2402305 h 3375458"/>
                          <a:gd name="connsiteX3" fmla="*/ 130454 w 4278243"/>
                          <a:gd name="connsiteY3" fmla="*/ 1346912 h 3375458"/>
                          <a:gd name="connsiteX4" fmla="*/ 1474433 w 4278243"/>
                          <a:gd name="connsiteY4" fmla="*/ 0 h 3375458"/>
                          <a:gd name="connsiteX5" fmla="*/ 4276433 w 4278243"/>
                          <a:gd name="connsiteY5" fmla="*/ 0 h 3375458"/>
                          <a:gd name="connsiteX6" fmla="*/ 4278243 w 4278243"/>
                          <a:gd name="connsiteY6" fmla="*/ 289969 h 3375458"/>
                          <a:gd name="connsiteX7" fmla="*/ 3807716 w 4278243"/>
                          <a:gd name="connsiteY7" fmla="*/ 291103 h 3375458"/>
                          <a:gd name="connsiteX8" fmla="*/ 3427949 w 4278243"/>
                          <a:gd name="connsiteY8" fmla="*/ 655916 h 3375458"/>
                          <a:gd name="connsiteX9" fmla="*/ 3178454 w 4278243"/>
                          <a:gd name="connsiteY9" fmla="*/ 657726 h 3375458"/>
                          <a:gd name="connsiteX0" fmla="*/ 1453318 w 4278243"/>
                          <a:gd name="connsiteY0" fmla="*/ 3364813 h 3364813"/>
                          <a:gd name="connsiteX1" fmla="*/ 876412 w 4278243"/>
                          <a:gd name="connsiteY1" fmla="*/ 3352798 h 3364813"/>
                          <a:gd name="connsiteX2" fmla="*/ 130454 w 4278243"/>
                          <a:gd name="connsiteY2" fmla="*/ 2402305 h 3364813"/>
                          <a:gd name="connsiteX3" fmla="*/ 130454 w 4278243"/>
                          <a:gd name="connsiteY3" fmla="*/ 1346912 h 3364813"/>
                          <a:gd name="connsiteX4" fmla="*/ 1474433 w 4278243"/>
                          <a:gd name="connsiteY4" fmla="*/ 0 h 3364813"/>
                          <a:gd name="connsiteX5" fmla="*/ 4276433 w 4278243"/>
                          <a:gd name="connsiteY5" fmla="*/ 0 h 3364813"/>
                          <a:gd name="connsiteX6" fmla="*/ 4278243 w 4278243"/>
                          <a:gd name="connsiteY6" fmla="*/ 289969 h 3364813"/>
                          <a:gd name="connsiteX7" fmla="*/ 3807716 w 4278243"/>
                          <a:gd name="connsiteY7" fmla="*/ 291103 h 3364813"/>
                          <a:gd name="connsiteX8" fmla="*/ 3427949 w 4278243"/>
                          <a:gd name="connsiteY8" fmla="*/ 655916 h 3364813"/>
                          <a:gd name="connsiteX9" fmla="*/ 3178454 w 4278243"/>
                          <a:gd name="connsiteY9" fmla="*/ 657726 h 3364813"/>
                          <a:gd name="connsiteX0" fmla="*/ 1453318 w 4278243"/>
                          <a:gd name="connsiteY0" fmla="*/ 3364813 h 3364830"/>
                          <a:gd name="connsiteX1" fmla="*/ 888443 w 4278243"/>
                          <a:gd name="connsiteY1" fmla="*/ 3364830 h 3364830"/>
                          <a:gd name="connsiteX2" fmla="*/ 130454 w 4278243"/>
                          <a:gd name="connsiteY2" fmla="*/ 2402305 h 3364830"/>
                          <a:gd name="connsiteX3" fmla="*/ 130454 w 4278243"/>
                          <a:gd name="connsiteY3" fmla="*/ 1346912 h 3364830"/>
                          <a:gd name="connsiteX4" fmla="*/ 1474433 w 4278243"/>
                          <a:gd name="connsiteY4" fmla="*/ 0 h 3364830"/>
                          <a:gd name="connsiteX5" fmla="*/ 4276433 w 4278243"/>
                          <a:gd name="connsiteY5" fmla="*/ 0 h 3364830"/>
                          <a:gd name="connsiteX6" fmla="*/ 4278243 w 4278243"/>
                          <a:gd name="connsiteY6" fmla="*/ 289969 h 3364830"/>
                          <a:gd name="connsiteX7" fmla="*/ 3807716 w 4278243"/>
                          <a:gd name="connsiteY7" fmla="*/ 291103 h 3364830"/>
                          <a:gd name="connsiteX8" fmla="*/ 3427949 w 4278243"/>
                          <a:gd name="connsiteY8" fmla="*/ 655916 h 3364830"/>
                          <a:gd name="connsiteX9" fmla="*/ 3178454 w 4278243"/>
                          <a:gd name="connsiteY9" fmla="*/ 657726 h 3364830"/>
                          <a:gd name="connsiteX0" fmla="*/ 1450257 w 4275182"/>
                          <a:gd name="connsiteY0" fmla="*/ 3364813 h 3364830"/>
                          <a:gd name="connsiteX1" fmla="*/ 885382 w 4275182"/>
                          <a:gd name="connsiteY1" fmla="*/ 3364830 h 3364830"/>
                          <a:gd name="connsiteX2" fmla="*/ 135415 w 4275182"/>
                          <a:gd name="connsiteY2" fmla="*/ 2602832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3711 w 4148636"/>
                          <a:gd name="connsiteY0" fmla="*/ 3364813 h 3364830"/>
                          <a:gd name="connsiteX1" fmla="*/ 758836 w 4148636"/>
                          <a:gd name="connsiteY1" fmla="*/ 3364830 h 3364830"/>
                          <a:gd name="connsiteX2" fmla="*/ 847 w 4148636"/>
                          <a:gd name="connsiteY2" fmla="*/ 2614863 h 3364830"/>
                          <a:gd name="connsiteX3" fmla="*/ 847 w 4148636"/>
                          <a:gd name="connsiteY3" fmla="*/ 1346912 h 3364830"/>
                          <a:gd name="connsiteX4" fmla="*/ 1344826 w 4148636"/>
                          <a:gd name="connsiteY4" fmla="*/ 0 h 3364830"/>
                          <a:gd name="connsiteX5" fmla="*/ 4146826 w 4148636"/>
                          <a:gd name="connsiteY5" fmla="*/ 0 h 3364830"/>
                          <a:gd name="connsiteX6" fmla="*/ 4148636 w 4148636"/>
                          <a:gd name="connsiteY6" fmla="*/ 289969 h 3364830"/>
                          <a:gd name="connsiteX7" fmla="*/ 3678109 w 4148636"/>
                          <a:gd name="connsiteY7" fmla="*/ 291103 h 3364830"/>
                          <a:gd name="connsiteX8" fmla="*/ 3298342 w 4148636"/>
                          <a:gd name="connsiteY8" fmla="*/ 655916 h 3364830"/>
                          <a:gd name="connsiteX9" fmla="*/ 3048847 w 4148636"/>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1135804 w 4151800"/>
                          <a:gd name="connsiteY1" fmla="*/ 3361943 h 3364830"/>
                          <a:gd name="connsiteX2" fmla="*/ 762000 w 4151800"/>
                          <a:gd name="connsiteY2" fmla="*/ 3364830 h 3364830"/>
                          <a:gd name="connsiteX3" fmla="*/ 4011 w 4151800"/>
                          <a:gd name="connsiteY3" fmla="*/ 2614863 h 3364830"/>
                          <a:gd name="connsiteX4" fmla="*/ 0 w 4151800"/>
                          <a:gd name="connsiteY4" fmla="*/ 1346912 h 3364830"/>
                          <a:gd name="connsiteX5" fmla="*/ 1347990 w 4151800"/>
                          <a:gd name="connsiteY5" fmla="*/ 0 h 3364830"/>
                          <a:gd name="connsiteX6" fmla="*/ 4149990 w 4151800"/>
                          <a:gd name="connsiteY6" fmla="*/ 0 h 3364830"/>
                          <a:gd name="connsiteX7" fmla="*/ 4151800 w 4151800"/>
                          <a:gd name="connsiteY7" fmla="*/ 289969 h 3364830"/>
                          <a:gd name="connsiteX8" fmla="*/ 3681273 w 4151800"/>
                          <a:gd name="connsiteY8" fmla="*/ 291103 h 3364830"/>
                          <a:gd name="connsiteX9" fmla="*/ 3301506 w 4151800"/>
                          <a:gd name="connsiteY9" fmla="*/ 655916 h 3364830"/>
                          <a:gd name="connsiteX10" fmla="*/ 3052011 w 4151800"/>
                          <a:gd name="connsiteY10" fmla="*/ 657726 h 3364830"/>
                          <a:gd name="connsiteX0" fmla="*/ 1899443 w 4151800"/>
                          <a:gd name="connsiteY0" fmla="*/ 3925986 h 3925986"/>
                          <a:gd name="connsiteX1" fmla="*/ 1135804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4791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2719839 w 4151800"/>
                          <a:gd name="connsiteY0" fmla="*/ 3661067 h 3661067"/>
                          <a:gd name="connsiteX1" fmla="*/ 1326660 w 4151800"/>
                          <a:gd name="connsiteY1" fmla="*/ 3364791 h 3661067"/>
                          <a:gd name="connsiteX2" fmla="*/ 762000 w 4151800"/>
                          <a:gd name="connsiteY2" fmla="*/ 3364830 h 3661067"/>
                          <a:gd name="connsiteX3" fmla="*/ 4011 w 4151800"/>
                          <a:gd name="connsiteY3" fmla="*/ 2614863 h 3661067"/>
                          <a:gd name="connsiteX4" fmla="*/ 0 w 4151800"/>
                          <a:gd name="connsiteY4" fmla="*/ 1346912 h 3661067"/>
                          <a:gd name="connsiteX5" fmla="*/ 1347990 w 4151800"/>
                          <a:gd name="connsiteY5" fmla="*/ 0 h 3661067"/>
                          <a:gd name="connsiteX6" fmla="*/ 4149990 w 4151800"/>
                          <a:gd name="connsiteY6" fmla="*/ 0 h 3661067"/>
                          <a:gd name="connsiteX7" fmla="*/ 4151800 w 4151800"/>
                          <a:gd name="connsiteY7" fmla="*/ 289969 h 3661067"/>
                          <a:gd name="connsiteX8" fmla="*/ 3681273 w 4151800"/>
                          <a:gd name="connsiteY8" fmla="*/ 291103 h 3661067"/>
                          <a:gd name="connsiteX9" fmla="*/ 3301506 w 4151800"/>
                          <a:gd name="connsiteY9" fmla="*/ 655916 h 3661067"/>
                          <a:gd name="connsiteX10" fmla="*/ 3052011 w 4151800"/>
                          <a:gd name="connsiteY10" fmla="*/ 657726 h 3661067"/>
                          <a:gd name="connsiteX0" fmla="*/ 2719839 w 4151800"/>
                          <a:gd name="connsiteY0" fmla="*/ 3661067 h 3661067"/>
                          <a:gd name="connsiteX1" fmla="*/ 2155602 w 4151800"/>
                          <a:gd name="connsiteY1" fmla="*/ 3541406 h 3661067"/>
                          <a:gd name="connsiteX2" fmla="*/ 1326660 w 4151800"/>
                          <a:gd name="connsiteY2" fmla="*/ 3364791 h 3661067"/>
                          <a:gd name="connsiteX3" fmla="*/ 762000 w 4151800"/>
                          <a:gd name="connsiteY3" fmla="*/ 3364830 h 3661067"/>
                          <a:gd name="connsiteX4" fmla="*/ 4011 w 4151800"/>
                          <a:gd name="connsiteY4" fmla="*/ 2614863 h 3661067"/>
                          <a:gd name="connsiteX5" fmla="*/ 0 w 4151800"/>
                          <a:gd name="connsiteY5" fmla="*/ 1346912 h 3661067"/>
                          <a:gd name="connsiteX6" fmla="*/ 1347990 w 4151800"/>
                          <a:gd name="connsiteY6" fmla="*/ 0 h 3661067"/>
                          <a:gd name="connsiteX7" fmla="*/ 4149990 w 4151800"/>
                          <a:gd name="connsiteY7" fmla="*/ 0 h 3661067"/>
                          <a:gd name="connsiteX8" fmla="*/ 4151800 w 4151800"/>
                          <a:gd name="connsiteY8" fmla="*/ 289969 h 3661067"/>
                          <a:gd name="connsiteX9" fmla="*/ 3681273 w 4151800"/>
                          <a:gd name="connsiteY9" fmla="*/ 291103 h 3661067"/>
                          <a:gd name="connsiteX10" fmla="*/ 3301506 w 4151800"/>
                          <a:gd name="connsiteY10" fmla="*/ 655916 h 3661067"/>
                          <a:gd name="connsiteX11" fmla="*/ 3052011 w 4151800"/>
                          <a:gd name="connsiteY11" fmla="*/ 657726 h 3661067"/>
                          <a:gd name="connsiteX0" fmla="*/ 2719839 w 4151800"/>
                          <a:gd name="connsiteY0" fmla="*/ 3661067 h 3931664"/>
                          <a:gd name="connsiteX1" fmla="*/ 1902077 w 4151800"/>
                          <a:gd name="connsiteY1" fmla="*/ 3931664 h 3931664"/>
                          <a:gd name="connsiteX2" fmla="*/ 1326660 w 4151800"/>
                          <a:gd name="connsiteY2" fmla="*/ 3364791 h 3931664"/>
                          <a:gd name="connsiteX3" fmla="*/ 762000 w 4151800"/>
                          <a:gd name="connsiteY3" fmla="*/ 3364830 h 3931664"/>
                          <a:gd name="connsiteX4" fmla="*/ 4011 w 4151800"/>
                          <a:gd name="connsiteY4" fmla="*/ 2614863 h 3931664"/>
                          <a:gd name="connsiteX5" fmla="*/ 0 w 4151800"/>
                          <a:gd name="connsiteY5" fmla="*/ 1346912 h 3931664"/>
                          <a:gd name="connsiteX6" fmla="*/ 1347990 w 4151800"/>
                          <a:gd name="connsiteY6" fmla="*/ 0 h 3931664"/>
                          <a:gd name="connsiteX7" fmla="*/ 4149990 w 4151800"/>
                          <a:gd name="connsiteY7" fmla="*/ 0 h 3931664"/>
                          <a:gd name="connsiteX8" fmla="*/ 4151800 w 4151800"/>
                          <a:gd name="connsiteY8" fmla="*/ 289969 h 3931664"/>
                          <a:gd name="connsiteX9" fmla="*/ 3681273 w 4151800"/>
                          <a:gd name="connsiteY9" fmla="*/ 291103 h 3931664"/>
                          <a:gd name="connsiteX10" fmla="*/ 3301506 w 4151800"/>
                          <a:gd name="connsiteY10" fmla="*/ 655916 h 3931664"/>
                          <a:gd name="connsiteX11" fmla="*/ 3052011 w 4151800"/>
                          <a:gd name="connsiteY11" fmla="*/ 657726 h 3931664"/>
                          <a:gd name="connsiteX0" fmla="*/ 2719839 w 4151800"/>
                          <a:gd name="connsiteY0" fmla="*/ 3661067 h 3931664"/>
                          <a:gd name="connsiteX1" fmla="*/ 2548709 w 4151800"/>
                          <a:gd name="connsiteY1" fmla="*/ 3712321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0"/>
                          <a:gd name="connsiteX1" fmla="*/ 2460403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7360"/>
                          <a:gd name="connsiteX1" fmla="*/ 2454706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1664"/>
                          <a:gd name="connsiteX1" fmla="*/ 2454706 w 4151800"/>
                          <a:gd name="connsiteY1" fmla="*/ 3931663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1"/>
                          <a:gd name="connsiteX1" fmla="*/ 2457554 w 4151800"/>
                          <a:gd name="connsiteY1" fmla="*/ 3937361 h 3937361"/>
                          <a:gd name="connsiteX2" fmla="*/ 1902077 w 4151800"/>
                          <a:gd name="connsiteY2" fmla="*/ 3931664 h 3937361"/>
                          <a:gd name="connsiteX3" fmla="*/ 1326660 w 4151800"/>
                          <a:gd name="connsiteY3" fmla="*/ 3364791 h 3937361"/>
                          <a:gd name="connsiteX4" fmla="*/ 762000 w 4151800"/>
                          <a:gd name="connsiteY4" fmla="*/ 3364830 h 3937361"/>
                          <a:gd name="connsiteX5" fmla="*/ 4011 w 4151800"/>
                          <a:gd name="connsiteY5" fmla="*/ 2614863 h 3937361"/>
                          <a:gd name="connsiteX6" fmla="*/ 0 w 4151800"/>
                          <a:gd name="connsiteY6" fmla="*/ 1346912 h 3937361"/>
                          <a:gd name="connsiteX7" fmla="*/ 1347990 w 4151800"/>
                          <a:gd name="connsiteY7" fmla="*/ 0 h 3937361"/>
                          <a:gd name="connsiteX8" fmla="*/ 4149990 w 4151800"/>
                          <a:gd name="connsiteY8" fmla="*/ 0 h 3937361"/>
                          <a:gd name="connsiteX9" fmla="*/ 4151800 w 4151800"/>
                          <a:gd name="connsiteY9" fmla="*/ 289969 h 3937361"/>
                          <a:gd name="connsiteX10" fmla="*/ 3681273 w 4151800"/>
                          <a:gd name="connsiteY10" fmla="*/ 291103 h 3937361"/>
                          <a:gd name="connsiteX11" fmla="*/ 3301506 w 4151800"/>
                          <a:gd name="connsiteY11" fmla="*/ 655916 h 3937361"/>
                          <a:gd name="connsiteX12" fmla="*/ 3052011 w 4151800"/>
                          <a:gd name="connsiteY12" fmla="*/ 657726 h 3937361"/>
                          <a:gd name="connsiteX0" fmla="*/ 2719839 w 4151800"/>
                          <a:gd name="connsiteY0" fmla="*/ 3661067 h 3940210"/>
                          <a:gd name="connsiteX1" fmla="*/ 2457554 w 4151800"/>
                          <a:gd name="connsiteY1" fmla="*/ 3937361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440462 w 4151800"/>
                          <a:gd name="connsiteY1" fmla="*/ 3940210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2928845 w 4151800"/>
                          <a:gd name="connsiteY0" fmla="*/ 3666873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3326537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486195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840344 w 4151800"/>
                          <a:gd name="connsiteY0" fmla="*/ 4691581 h 4691581"/>
                          <a:gd name="connsiteX1" fmla="*/ 2591221 w 4151800"/>
                          <a:gd name="connsiteY1" fmla="*/ 3784864 h 4691581"/>
                          <a:gd name="connsiteX2" fmla="*/ 2440462 w 4151800"/>
                          <a:gd name="connsiteY2" fmla="*/ 3940210 h 4691581"/>
                          <a:gd name="connsiteX3" fmla="*/ 1910623 w 4151800"/>
                          <a:gd name="connsiteY3" fmla="*/ 3940210 h 4691581"/>
                          <a:gd name="connsiteX4" fmla="*/ 1326660 w 4151800"/>
                          <a:gd name="connsiteY4" fmla="*/ 3364791 h 4691581"/>
                          <a:gd name="connsiteX5" fmla="*/ 762000 w 4151800"/>
                          <a:gd name="connsiteY5" fmla="*/ 3364830 h 4691581"/>
                          <a:gd name="connsiteX6" fmla="*/ 4011 w 4151800"/>
                          <a:gd name="connsiteY6" fmla="*/ 2614863 h 4691581"/>
                          <a:gd name="connsiteX7" fmla="*/ 0 w 4151800"/>
                          <a:gd name="connsiteY7" fmla="*/ 1346912 h 4691581"/>
                          <a:gd name="connsiteX8" fmla="*/ 1347990 w 4151800"/>
                          <a:gd name="connsiteY8" fmla="*/ 0 h 4691581"/>
                          <a:gd name="connsiteX9" fmla="*/ 4149990 w 4151800"/>
                          <a:gd name="connsiteY9" fmla="*/ 0 h 4691581"/>
                          <a:gd name="connsiteX10" fmla="*/ 4151800 w 4151800"/>
                          <a:gd name="connsiteY10" fmla="*/ 289969 h 4691581"/>
                          <a:gd name="connsiteX11" fmla="*/ 3681273 w 4151800"/>
                          <a:gd name="connsiteY11" fmla="*/ 291103 h 4691581"/>
                          <a:gd name="connsiteX12" fmla="*/ 3301506 w 4151800"/>
                          <a:gd name="connsiteY12" fmla="*/ 655916 h 4691581"/>
                          <a:gd name="connsiteX13" fmla="*/ 3052011 w 4151800"/>
                          <a:gd name="connsiteY13" fmla="*/ 657726 h 4691581"/>
                          <a:gd name="connsiteX0" fmla="*/ 3849052 w 4151800"/>
                          <a:gd name="connsiteY0" fmla="*/ 4700290 h 4700290"/>
                          <a:gd name="connsiteX1" fmla="*/ 2591221 w 4151800"/>
                          <a:gd name="connsiteY1" fmla="*/ 3784864 h 4700290"/>
                          <a:gd name="connsiteX2" fmla="*/ 2440462 w 4151800"/>
                          <a:gd name="connsiteY2" fmla="*/ 3940210 h 4700290"/>
                          <a:gd name="connsiteX3" fmla="*/ 1910623 w 4151800"/>
                          <a:gd name="connsiteY3" fmla="*/ 3940210 h 4700290"/>
                          <a:gd name="connsiteX4" fmla="*/ 1326660 w 4151800"/>
                          <a:gd name="connsiteY4" fmla="*/ 3364791 h 4700290"/>
                          <a:gd name="connsiteX5" fmla="*/ 762000 w 4151800"/>
                          <a:gd name="connsiteY5" fmla="*/ 3364830 h 4700290"/>
                          <a:gd name="connsiteX6" fmla="*/ 4011 w 4151800"/>
                          <a:gd name="connsiteY6" fmla="*/ 2614863 h 4700290"/>
                          <a:gd name="connsiteX7" fmla="*/ 0 w 4151800"/>
                          <a:gd name="connsiteY7" fmla="*/ 1346912 h 4700290"/>
                          <a:gd name="connsiteX8" fmla="*/ 1347990 w 4151800"/>
                          <a:gd name="connsiteY8" fmla="*/ 0 h 4700290"/>
                          <a:gd name="connsiteX9" fmla="*/ 4149990 w 4151800"/>
                          <a:gd name="connsiteY9" fmla="*/ 0 h 4700290"/>
                          <a:gd name="connsiteX10" fmla="*/ 4151800 w 4151800"/>
                          <a:gd name="connsiteY10" fmla="*/ 289969 h 4700290"/>
                          <a:gd name="connsiteX11" fmla="*/ 3681273 w 4151800"/>
                          <a:gd name="connsiteY11" fmla="*/ 291103 h 4700290"/>
                          <a:gd name="connsiteX12" fmla="*/ 3301506 w 4151800"/>
                          <a:gd name="connsiteY12" fmla="*/ 655916 h 4700290"/>
                          <a:gd name="connsiteX13" fmla="*/ 3052011 w 4151800"/>
                          <a:gd name="connsiteY13" fmla="*/ 657726 h 4700290"/>
                          <a:gd name="connsiteX0" fmla="*/ 3849052 w 4151800"/>
                          <a:gd name="connsiteY0" fmla="*/ 4700290 h 4700290"/>
                          <a:gd name="connsiteX1" fmla="*/ 3406923 w 4151800"/>
                          <a:gd name="connsiteY1" fmla="*/ 4377046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3392409 w 4151800"/>
                          <a:gd name="connsiteY2" fmla="*/ 4191263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157278 w 4151800"/>
                          <a:gd name="connsiteY3" fmla="*/ 3961937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803129 w 4151800"/>
                          <a:gd name="connsiteY4" fmla="*/ 3860337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4234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0" fmla="*/ 3849052 w 4149990"/>
                          <a:gd name="connsiteY0" fmla="*/ 4700290 h 4700290"/>
                          <a:gd name="connsiteX1" fmla="*/ 3851061 w 4149990"/>
                          <a:gd name="connsiteY1" fmla="*/ 4420589 h 4700290"/>
                          <a:gd name="connsiteX2" fmla="*/ 3505620 w 4149990"/>
                          <a:gd name="connsiteY2" fmla="*/ 4060634 h 4700290"/>
                          <a:gd name="connsiteX3" fmla="*/ 3322741 w 4149990"/>
                          <a:gd name="connsiteY3" fmla="*/ 4057732 h 4700290"/>
                          <a:gd name="connsiteX4" fmla="*/ 2927952 w 4149990"/>
                          <a:gd name="connsiteY4" fmla="*/ 3657137 h 4700290"/>
                          <a:gd name="connsiteX5" fmla="*/ 2733461 w 4149990"/>
                          <a:gd name="connsiteY5" fmla="*/ 3660041 h 4700290"/>
                          <a:gd name="connsiteX6" fmla="*/ 2440462 w 4149990"/>
                          <a:gd name="connsiteY6" fmla="*/ 3940210 h 4700290"/>
                          <a:gd name="connsiteX7" fmla="*/ 1910623 w 4149990"/>
                          <a:gd name="connsiteY7" fmla="*/ 3940210 h 4700290"/>
                          <a:gd name="connsiteX8" fmla="*/ 1326660 w 4149990"/>
                          <a:gd name="connsiteY8" fmla="*/ 3364791 h 4700290"/>
                          <a:gd name="connsiteX9" fmla="*/ 762000 w 4149990"/>
                          <a:gd name="connsiteY9" fmla="*/ 3364830 h 4700290"/>
                          <a:gd name="connsiteX10" fmla="*/ 4011 w 4149990"/>
                          <a:gd name="connsiteY10" fmla="*/ 2614863 h 4700290"/>
                          <a:gd name="connsiteX11" fmla="*/ 0 w 4149990"/>
                          <a:gd name="connsiteY11" fmla="*/ 1346912 h 4700290"/>
                          <a:gd name="connsiteX12" fmla="*/ 1347990 w 4149990"/>
                          <a:gd name="connsiteY12" fmla="*/ 0 h 4700290"/>
                          <a:gd name="connsiteX13" fmla="*/ 4149990 w 4149990"/>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3628 h 4700290"/>
                          <a:gd name="connsiteX0" fmla="*/ 3849052 w 3851061"/>
                          <a:gd name="connsiteY0" fmla="*/ 4703919 h 4703919"/>
                          <a:gd name="connsiteX1" fmla="*/ 3851061 w 3851061"/>
                          <a:gd name="connsiteY1" fmla="*/ 4424218 h 4703919"/>
                          <a:gd name="connsiteX2" fmla="*/ 3505620 w 3851061"/>
                          <a:gd name="connsiteY2" fmla="*/ 4064263 h 4703919"/>
                          <a:gd name="connsiteX3" fmla="*/ 3322741 w 3851061"/>
                          <a:gd name="connsiteY3" fmla="*/ 4061361 h 4703919"/>
                          <a:gd name="connsiteX4" fmla="*/ 2927952 w 3851061"/>
                          <a:gd name="connsiteY4" fmla="*/ 3660766 h 4703919"/>
                          <a:gd name="connsiteX5" fmla="*/ 2733461 w 3851061"/>
                          <a:gd name="connsiteY5" fmla="*/ 3663670 h 4703919"/>
                          <a:gd name="connsiteX6" fmla="*/ 2440462 w 3851061"/>
                          <a:gd name="connsiteY6" fmla="*/ 3943839 h 4703919"/>
                          <a:gd name="connsiteX7" fmla="*/ 1910623 w 3851061"/>
                          <a:gd name="connsiteY7" fmla="*/ 3943839 h 4703919"/>
                          <a:gd name="connsiteX8" fmla="*/ 1326660 w 3851061"/>
                          <a:gd name="connsiteY8" fmla="*/ 3368420 h 4703919"/>
                          <a:gd name="connsiteX9" fmla="*/ 762000 w 3851061"/>
                          <a:gd name="connsiteY9" fmla="*/ 3368459 h 4703919"/>
                          <a:gd name="connsiteX10" fmla="*/ 4011 w 3851061"/>
                          <a:gd name="connsiteY10" fmla="*/ 2618492 h 4703919"/>
                          <a:gd name="connsiteX11" fmla="*/ 0 w 3851061"/>
                          <a:gd name="connsiteY11" fmla="*/ 1350541 h 4703919"/>
                          <a:gd name="connsiteX12" fmla="*/ 1347990 w 3851061"/>
                          <a:gd name="connsiteY12" fmla="*/ 3629 h 4703919"/>
                          <a:gd name="connsiteX13" fmla="*/ 2927162 w 3851061"/>
                          <a:gd name="connsiteY13" fmla="*/ 0 h 4703919"/>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295790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50647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36133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792394 w 3851061"/>
                          <a:gd name="connsiteY8" fmla="*/ 3833717 h 4700290"/>
                          <a:gd name="connsiteX9" fmla="*/ 1326660 w 3851061"/>
                          <a:gd name="connsiteY9" fmla="*/ 3364791 h 4700290"/>
                          <a:gd name="connsiteX10" fmla="*/ 762000 w 3851061"/>
                          <a:gd name="connsiteY10" fmla="*/ 3364830 h 4700290"/>
                          <a:gd name="connsiteX11" fmla="*/ 4011 w 3851061"/>
                          <a:gd name="connsiteY11" fmla="*/ 2614863 h 4700290"/>
                          <a:gd name="connsiteX12" fmla="*/ 0 w 3851061"/>
                          <a:gd name="connsiteY12" fmla="*/ 1346912 h 4700290"/>
                          <a:gd name="connsiteX13" fmla="*/ 1347990 w 3851061"/>
                          <a:gd name="connsiteY13" fmla="*/ 0 h 4700290"/>
                          <a:gd name="connsiteX14" fmla="*/ 2136133 w 3851061"/>
                          <a:gd name="connsiteY14" fmla="*/ 0 h 4700290"/>
                          <a:gd name="connsiteX0" fmla="*/ 3851061 w 3851061"/>
                          <a:gd name="connsiteY0" fmla="*/ 4420589 h 4420589"/>
                          <a:gd name="connsiteX1" fmla="*/ 3505620 w 3851061"/>
                          <a:gd name="connsiteY1" fmla="*/ 4060634 h 4420589"/>
                          <a:gd name="connsiteX2" fmla="*/ 3322741 w 3851061"/>
                          <a:gd name="connsiteY2" fmla="*/ 4057732 h 4420589"/>
                          <a:gd name="connsiteX3" fmla="*/ 2927952 w 3851061"/>
                          <a:gd name="connsiteY3" fmla="*/ 3657137 h 4420589"/>
                          <a:gd name="connsiteX4" fmla="*/ 2733461 w 3851061"/>
                          <a:gd name="connsiteY4" fmla="*/ 3660041 h 4420589"/>
                          <a:gd name="connsiteX5" fmla="*/ 2440462 w 3851061"/>
                          <a:gd name="connsiteY5" fmla="*/ 3940210 h 4420589"/>
                          <a:gd name="connsiteX6" fmla="*/ 1910623 w 3851061"/>
                          <a:gd name="connsiteY6" fmla="*/ 3940210 h 4420589"/>
                          <a:gd name="connsiteX7" fmla="*/ 1792394 w 3851061"/>
                          <a:gd name="connsiteY7" fmla="*/ 3833717 h 4420589"/>
                          <a:gd name="connsiteX8" fmla="*/ 1326660 w 3851061"/>
                          <a:gd name="connsiteY8" fmla="*/ 3364791 h 4420589"/>
                          <a:gd name="connsiteX9" fmla="*/ 762000 w 3851061"/>
                          <a:gd name="connsiteY9" fmla="*/ 3364830 h 4420589"/>
                          <a:gd name="connsiteX10" fmla="*/ 4011 w 3851061"/>
                          <a:gd name="connsiteY10" fmla="*/ 2614863 h 4420589"/>
                          <a:gd name="connsiteX11" fmla="*/ 0 w 3851061"/>
                          <a:gd name="connsiteY11" fmla="*/ 1346912 h 4420589"/>
                          <a:gd name="connsiteX12" fmla="*/ 1347990 w 3851061"/>
                          <a:gd name="connsiteY12" fmla="*/ 0 h 4420589"/>
                          <a:gd name="connsiteX13" fmla="*/ 2136133 w 3851061"/>
                          <a:gd name="connsiteY13" fmla="*/ 0 h 4420589"/>
                          <a:gd name="connsiteX0" fmla="*/ 3505620 w 3505620"/>
                          <a:gd name="connsiteY0" fmla="*/ 4060634 h 4060634"/>
                          <a:gd name="connsiteX1" fmla="*/ 3322741 w 3505620"/>
                          <a:gd name="connsiteY1" fmla="*/ 4057732 h 4060634"/>
                          <a:gd name="connsiteX2" fmla="*/ 2927952 w 3505620"/>
                          <a:gd name="connsiteY2" fmla="*/ 3657137 h 4060634"/>
                          <a:gd name="connsiteX3" fmla="*/ 2733461 w 3505620"/>
                          <a:gd name="connsiteY3" fmla="*/ 3660041 h 4060634"/>
                          <a:gd name="connsiteX4" fmla="*/ 2440462 w 3505620"/>
                          <a:gd name="connsiteY4" fmla="*/ 3940210 h 4060634"/>
                          <a:gd name="connsiteX5" fmla="*/ 1910623 w 3505620"/>
                          <a:gd name="connsiteY5" fmla="*/ 3940210 h 4060634"/>
                          <a:gd name="connsiteX6" fmla="*/ 1792394 w 3505620"/>
                          <a:gd name="connsiteY6" fmla="*/ 3833717 h 4060634"/>
                          <a:gd name="connsiteX7" fmla="*/ 1326660 w 3505620"/>
                          <a:gd name="connsiteY7" fmla="*/ 3364791 h 4060634"/>
                          <a:gd name="connsiteX8" fmla="*/ 762000 w 3505620"/>
                          <a:gd name="connsiteY8" fmla="*/ 3364830 h 4060634"/>
                          <a:gd name="connsiteX9" fmla="*/ 4011 w 3505620"/>
                          <a:gd name="connsiteY9" fmla="*/ 2614863 h 4060634"/>
                          <a:gd name="connsiteX10" fmla="*/ 0 w 3505620"/>
                          <a:gd name="connsiteY10" fmla="*/ 1346912 h 4060634"/>
                          <a:gd name="connsiteX11" fmla="*/ 1347990 w 3505620"/>
                          <a:gd name="connsiteY11" fmla="*/ 0 h 4060634"/>
                          <a:gd name="connsiteX12" fmla="*/ 2136133 w 3505620"/>
                          <a:gd name="connsiteY12" fmla="*/ 0 h 4060634"/>
                          <a:gd name="connsiteX0" fmla="*/ 3322741 w 3322741"/>
                          <a:gd name="connsiteY0" fmla="*/ 4057732 h 4057732"/>
                          <a:gd name="connsiteX1" fmla="*/ 2927952 w 3322741"/>
                          <a:gd name="connsiteY1" fmla="*/ 3657137 h 4057732"/>
                          <a:gd name="connsiteX2" fmla="*/ 2733461 w 3322741"/>
                          <a:gd name="connsiteY2" fmla="*/ 3660041 h 4057732"/>
                          <a:gd name="connsiteX3" fmla="*/ 2440462 w 3322741"/>
                          <a:gd name="connsiteY3" fmla="*/ 3940210 h 4057732"/>
                          <a:gd name="connsiteX4" fmla="*/ 1910623 w 3322741"/>
                          <a:gd name="connsiteY4" fmla="*/ 3940210 h 4057732"/>
                          <a:gd name="connsiteX5" fmla="*/ 1792394 w 3322741"/>
                          <a:gd name="connsiteY5" fmla="*/ 3833717 h 4057732"/>
                          <a:gd name="connsiteX6" fmla="*/ 1326660 w 3322741"/>
                          <a:gd name="connsiteY6" fmla="*/ 3364791 h 4057732"/>
                          <a:gd name="connsiteX7" fmla="*/ 762000 w 3322741"/>
                          <a:gd name="connsiteY7" fmla="*/ 3364830 h 4057732"/>
                          <a:gd name="connsiteX8" fmla="*/ 4011 w 3322741"/>
                          <a:gd name="connsiteY8" fmla="*/ 2614863 h 4057732"/>
                          <a:gd name="connsiteX9" fmla="*/ 0 w 3322741"/>
                          <a:gd name="connsiteY9" fmla="*/ 1346912 h 4057732"/>
                          <a:gd name="connsiteX10" fmla="*/ 1347990 w 3322741"/>
                          <a:gd name="connsiteY10" fmla="*/ 0 h 4057732"/>
                          <a:gd name="connsiteX11" fmla="*/ 2136133 w 3322741"/>
                          <a:gd name="connsiteY11" fmla="*/ 0 h 4057732"/>
                          <a:gd name="connsiteX0" fmla="*/ 2927952 w 2927952"/>
                          <a:gd name="connsiteY0" fmla="*/ 3657137 h 3940210"/>
                          <a:gd name="connsiteX1" fmla="*/ 2733461 w 2927952"/>
                          <a:gd name="connsiteY1" fmla="*/ 3660041 h 3940210"/>
                          <a:gd name="connsiteX2" fmla="*/ 2440462 w 2927952"/>
                          <a:gd name="connsiteY2" fmla="*/ 3940210 h 3940210"/>
                          <a:gd name="connsiteX3" fmla="*/ 1910623 w 2927952"/>
                          <a:gd name="connsiteY3" fmla="*/ 3940210 h 3940210"/>
                          <a:gd name="connsiteX4" fmla="*/ 1792394 w 2927952"/>
                          <a:gd name="connsiteY4" fmla="*/ 3833717 h 3940210"/>
                          <a:gd name="connsiteX5" fmla="*/ 1326660 w 2927952"/>
                          <a:gd name="connsiteY5" fmla="*/ 3364791 h 3940210"/>
                          <a:gd name="connsiteX6" fmla="*/ 762000 w 2927952"/>
                          <a:gd name="connsiteY6" fmla="*/ 3364830 h 3940210"/>
                          <a:gd name="connsiteX7" fmla="*/ 4011 w 2927952"/>
                          <a:gd name="connsiteY7" fmla="*/ 2614863 h 3940210"/>
                          <a:gd name="connsiteX8" fmla="*/ 0 w 2927952"/>
                          <a:gd name="connsiteY8" fmla="*/ 1346912 h 3940210"/>
                          <a:gd name="connsiteX9" fmla="*/ 1347990 w 2927952"/>
                          <a:gd name="connsiteY9" fmla="*/ 0 h 3940210"/>
                          <a:gd name="connsiteX10" fmla="*/ 2136133 w 2927952"/>
                          <a:gd name="connsiteY10" fmla="*/ 0 h 3940210"/>
                          <a:gd name="connsiteX0" fmla="*/ 2733461 w 2733461"/>
                          <a:gd name="connsiteY0" fmla="*/ 3660041 h 3940210"/>
                          <a:gd name="connsiteX1" fmla="*/ 2440462 w 2733461"/>
                          <a:gd name="connsiteY1" fmla="*/ 3940210 h 3940210"/>
                          <a:gd name="connsiteX2" fmla="*/ 1910623 w 2733461"/>
                          <a:gd name="connsiteY2" fmla="*/ 3940210 h 3940210"/>
                          <a:gd name="connsiteX3" fmla="*/ 1792394 w 2733461"/>
                          <a:gd name="connsiteY3" fmla="*/ 3833717 h 3940210"/>
                          <a:gd name="connsiteX4" fmla="*/ 1326660 w 2733461"/>
                          <a:gd name="connsiteY4" fmla="*/ 3364791 h 3940210"/>
                          <a:gd name="connsiteX5" fmla="*/ 762000 w 2733461"/>
                          <a:gd name="connsiteY5" fmla="*/ 3364830 h 3940210"/>
                          <a:gd name="connsiteX6" fmla="*/ 4011 w 2733461"/>
                          <a:gd name="connsiteY6" fmla="*/ 2614863 h 3940210"/>
                          <a:gd name="connsiteX7" fmla="*/ 0 w 2733461"/>
                          <a:gd name="connsiteY7" fmla="*/ 1346912 h 3940210"/>
                          <a:gd name="connsiteX8" fmla="*/ 1347990 w 2733461"/>
                          <a:gd name="connsiteY8" fmla="*/ 0 h 3940210"/>
                          <a:gd name="connsiteX9" fmla="*/ 2136133 w 2733461"/>
                          <a:gd name="connsiteY9" fmla="*/ 0 h 3940210"/>
                          <a:gd name="connsiteX0" fmla="*/ 2440462 w 2440462"/>
                          <a:gd name="connsiteY0" fmla="*/ 3940210 h 3940210"/>
                          <a:gd name="connsiteX1" fmla="*/ 1910623 w 2440462"/>
                          <a:gd name="connsiteY1" fmla="*/ 3940210 h 3940210"/>
                          <a:gd name="connsiteX2" fmla="*/ 1792394 w 2440462"/>
                          <a:gd name="connsiteY2" fmla="*/ 3833717 h 3940210"/>
                          <a:gd name="connsiteX3" fmla="*/ 1326660 w 2440462"/>
                          <a:gd name="connsiteY3" fmla="*/ 3364791 h 3940210"/>
                          <a:gd name="connsiteX4" fmla="*/ 762000 w 2440462"/>
                          <a:gd name="connsiteY4" fmla="*/ 3364830 h 3940210"/>
                          <a:gd name="connsiteX5" fmla="*/ 4011 w 2440462"/>
                          <a:gd name="connsiteY5" fmla="*/ 2614863 h 3940210"/>
                          <a:gd name="connsiteX6" fmla="*/ 0 w 2440462"/>
                          <a:gd name="connsiteY6" fmla="*/ 1346912 h 3940210"/>
                          <a:gd name="connsiteX7" fmla="*/ 1347990 w 2440462"/>
                          <a:gd name="connsiteY7" fmla="*/ 0 h 3940210"/>
                          <a:gd name="connsiteX8" fmla="*/ 2136133 w 2440462"/>
                          <a:gd name="connsiteY8" fmla="*/ 0 h 3940210"/>
                          <a:gd name="connsiteX0" fmla="*/ 1910623 w 2136133"/>
                          <a:gd name="connsiteY0" fmla="*/ 3940210 h 3940210"/>
                          <a:gd name="connsiteX1" fmla="*/ 1792394 w 2136133"/>
                          <a:gd name="connsiteY1" fmla="*/ 3833717 h 3940210"/>
                          <a:gd name="connsiteX2" fmla="*/ 1326660 w 2136133"/>
                          <a:gd name="connsiteY2" fmla="*/ 3364791 h 3940210"/>
                          <a:gd name="connsiteX3" fmla="*/ 762000 w 2136133"/>
                          <a:gd name="connsiteY3" fmla="*/ 3364830 h 3940210"/>
                          <a:gd name="connsiteX4" fmla="*/ 4011 w 2136133"/>
                          <a:gd name="connsiteY4" fmla="*/ 2614863 h 3940210"/>
                          <a:gd name="connsiteX5" fmla="*/ 0 w 2136133"/>
                          <a:gd name="connsiteY5" fmla="*/ 1346912 h 3940210"/>
                          <a:gd name="connsiteX6" fmla="*/ 1347990 w 2136133"/>
                          <a:gd name="connsiteY6" fmla="*/ 0 h 3940210"/>
                          <a:gd name="connsiteX7" fmla="*/ 2136133 w 2136133"/>
                          <a:gd name="connsiteY7" fmla="*/ 0 h 3940210"/>
                          <a:gd name="connsiteX0" fmla="*/ 1792394 w 2136133"/>
                          <a:gd name="connsiteY0" fmla="*/ 3833717 h 3833717"/>
                          <a:gd name="connsiteX1" fmla="*/ 1326660 w 2136133"/>
                          <a:gd name="connsiteY1" fmla="*/ 3364791 h 3833717"/>
                          <a:gd name="connsiteX2" fmla="*/ 762000 w 2136133"/>
                          <a:gd name="connsiteY2" fmla="*/ 3364830 h 3833717"/>
                          <a:gd name="connsiteX3" fmla="*/ 4011 w 2136133"/>
                          <a:gd name="connsiteY3" fmla="*/ 2614863 h 3833717"/>
                          <a:gd name="connsiteX4" fmla="*/ 0 w 2136133"/>
                          <a:gd name="connsiteY4" fmla="*/ 1346912 h 3833717"/>
                          <a:gd name="connsiteX5" fmla="*/ 1347990 w 2136133"/>
                          <a:gd name="connsiteY5" fmla="*/ 0 h 3833717"/>
                          <a:gd name="connsiteX6" fmla="*/ 2136133 w 2136133"/>
                          <a:gd name="connsiteY6" fmla="*/ 0 h 3833717"/>
                          <a:gd name="connsiteX0" fmla="*/ 1326660 w 2136133"/>
                          <a:gd name="connsiteY0" fmla="*/ 3364791 h 3364830"/>
                          <a:gd name="connsiteX1" fmla="*/ 762000 w 2136133"/>
                          <a:gd name="connsiteY1" fmla="*/ 3364830 h 3364830"/>
                          <a:gd name="connsiteX2" fmla="*/ 4011 w 2136133"/>
                          <a:gd name="connsiteY2" fmla="*/ 2614863 h 3364830"/>
                          <a:gd name="connsiteX3" fmla="*/ 0 w 2136133"/>
                          <a:gd name="connsiteY3" fmla="*/ 1346912 h 3364830"/>
                          <a:gd name="connsiteX4" fmla="*/ 1347990 w 2136133"/>
                          <a:gd name="connsiteY4" fmla="*/ 0 h 3364830"/>
                          <a:gd name="connsiteX5" fmla="*/ 2136133 w 2136133"/>
                          <a:gd name="connsiteY5" fmla="*/ 0 h 3364830"/>
                          <a:gd name="connsiteX0" fmla="*/ 762000 w 2136133"/>
                          <a:gd name="connsiteY0" fmla="*/ 3364830 h 3364830"/>
                          <a:gd name="connsiteX1" fmla="*/ 4011 w 2136133"/>
                          <a:gd name="connsiteY1" fmla="*/ 2614863 h 3364830"/>
                          <a:gd name="connsiteX2" fmla="*/ 0 w 2136133"/>
                          <a:gd name="connsiteY2" fmla="*/ 1346912 h 3364830"/>
                          <a:gd name="connsiteX3" fmla="*/ 1347990 w 2136133"/>
                          <a:gd name="connsiteY3" fmla="*/ 0 h 3364830"/>
                          <a:gd name="connsiteX4" fmla="*/ 2136133 w 2136133"/>
                          <a:gd name="connsiteY4" fmla="*/ 0 h 3364830"/>
                          <a:gd name="connsiteX0" fmla="*/ 4011 w 2136133"/>
                          <a:gd name="connsiteY0" fmla="*/ 2614863 h 2614863"/>
                          <a:gd name="connsiteX1" fmla="*/ 0 w 2136133"/>
                          <a:gd name="connsiteY1" fmla="*/ 1346912 h 2614863"/>
                          <a:gd name="connsiteX2" fmla="*/ 1347990 w 2136133"/>
                          <a:gd name="connsiteY2" fmla="*/ 0 h 2614863"/>
                          <a:gd name="connsiteX3" fmla="*/ 2136133 w 2136133"/>
                          <a:gd name="connsiteY3" fmla="*/ 0 h 2614863"/>
                          <a:gd name="connsiteX0" fmla="*/ 532 w 2142382"/>
                          <a:gd name="connsiteY0" fmla="*/ 2614863 h 2614863"/>
                          <a:gd name="connsiteX1" fmla="*/ 6249 w 2142382"/>
                          <a:gd name="connsiteY1" fmla="*/ 1346912 h 2614863"/>
                          <a:gd name="connsiteX2" fmla="*/ 1354239 w 2142382"/>
                          <a:gd name="connsiteY2" fmla="*/ 0 h 2614863"/>
                          <a:gd name="connsiteX3" fmla="*/ 2142382 w 2142382"/>
                          <a:gd name="connsiteY3" fmla="*/ 0 h 2614863"/>
                          <a:gd name="connsiteX0" fmla="*/ 490394 w 2136133"/>
                          <a:gd name="connsiteY0" fmla="*/ 3101246 h 3101246"/>
                          <a:gd name="connsiteX1" fmla="*/ 0 w 2136133"/>
                          <a:gd name="connsiteY1" fmla="*/ 1346912 h 3101246"/>
                          <a:gd name="connsiteX2" fmla="*/ 1347990 w 2136133"/>
                          <a:gd name="connsiteY2" fmla="*/ 0 h 3101246"/>
                          <a:gd name="connsiteX3" fmla="*/ 2136133 w 2136133"/>
                          <a:gd name="connsiteY3" fmla="*/ 0 h 3101246"/>
                          <a:gd name="connsiteX0" fmla="*/ 761584 w 2136133"/>
                          <a:gd name="connsiteY0" fmla="*/ 3949587 h 3949587"/>
                          <a:gd name="connsiteX1" fmla="*/ 0 w 2136133"/>
                          <a:gd name="connsiteY1" fmla="*/ 1346912 h 3949587"/>
                          <a:gd name="connsiteX2" fmla="*/ 1347990 w 2136133"/>
                          <a:gd name="connsiteY2" fmla="*/ 0 h 3949587"/>
                          <a:gd name="connsiteX3" fmla="*/ 2136133 w 2136133"/>
                          <a:gd name="connsiteY3" fmla="*/ 0 h 3949587"/>
                          <a:gd name="connsiteX0" fmla="*/ 2207935 w 2207935"/>
                          <a:gd name="connsiteY0" fmla="*/ 4707531 h 4707531"/>
                          <a:gd name="connsiteX1" fmla="*/ 0 w 2207935"/>
                          <a:gd name="connsiteY1" fmla="*/ 1346912 h 4707531"/>
                          <a:gd name="connsiteX2" fmla="*/ 1347990 w 2207935"/>
                          <a:gd name="connsiteY2" fmla="*/ 0 h 4707531"/>
                          <a:gd name="connsiteX3" fmla="*/ 2136133 w 2207935"/>
                          <a:gd name="connsiteY3" fmla="*/ 0 h 4707531"/>
                          <a:gd name="connsiteX0" fmla="*/ 2207935 w 2270586"/>
                          <a:gd name="connsiteY0" fmla="*/ 4707531 h 4734646"/>
                          <a:gd name="connsiteX1" fmla="*/ 2068544 w 2270586"/>
                          <a:gd name="connsiteY1" fmla="*/ 4381871 h 4734646"/>
                          <a:gd name="connsiteX2" fmla="*/ 0 w 2270586"/>
                          <a:gd name="connsiteY2" fmla="*/ 1346912 h 4734646"/>
                          <a:gd name="connsiteX3" fmla="*/ 1347990 w 2270586"/>
                          <a:gd name="connsiteY3" fmla="*/ 0 h 4734646"/>
                          <a:gd name="connsiteX4" fmla="*/ 2136133 w 2270586"/>
                          <a:gd name="connsiteY4" fmla="*/ 0 h 4734646"/>
                          <a:gd name="connsiteX0" fmla="*/ 2207935 w 2358378"/>
                          <a:gd name="connsiteY0" fmla="*/ 4707531 h 4725180"/>
                          <a:gd name="connsiteX1" fmla="*/ 2197186 w 2358378"/>
                          <a:gd name="connsiteY1" fmla="*/ 4361010 h 4725180"/>
                          <a:gd name="connsiteX2" fmla="*/ 0 w 2358378"/>
                          <a:gd name="connsiteY2" fmla="*/ 1346912 h 4725180"/>
                          <a:gd name="connsiteX3" fmla="*/ 1347990 w 2358378"/>
                          <a:gd name="connsiteY3" fmla="*/ 0 h 4725180"/>
                          <a:gd name="connsiteX4" fmla="*/ 2136133 w 2358378"/>
                          <a:gd name="connsiteY4" fmla="*/ 0 h 4725180"/>
                          <a:gd name="connsiteX0" fmla="*/ 2207935 w 2207935"/>
                          <a:gd name="connsiteY0" fmla="*/ 4707531 h 4707531"/>
                          <a:gd name="connsiteX1" fmla="*/ 2197186 w 2207935"/>
                          <a:gd name="connsiteY1" fmla="*/ 4361010 h 4707531"/>
                          <a:gd name="connsiteX2" fmla="*/ 0 w 2207935"/>
                          <a:gd name="connsiteY2" fmla="*/ 1346912 h 4707531"/>
                          <a:gd name="connsiteX3" fmla="*/ 1347990 w 2207935"/>
                          <a:gd name="connsiteY3" fmla="*/ 0 h 4707531"/>
                          <a:gd name="connsiteX4" fmla="*/ 2136133 w 2207935"/>
                          <a:gd name="connsiteY4" fmla="*/ 0 h 4707531"/>
                          <a:gd name="connsiteX0" fmla="*/ 2207935 w 2208029"/>
                          <a:gd name="connsiteY0" fmla="*/ 4707531 h 4707531"/>
                          <a:gd name="connsiteX1" fmla="*/ 2197186 w 2208029"/>
                          <a:gd name="connsiteY1" fmla="*/ 4361010 h 4707531"/>
                          <a:gd name="connsiteX2" fmla="*/ 0 w 2208029"/>
                          <a:gd name="connsiteY2" fmla="*/ 1346912 h 4707531"/>
                          <a:gd name="connsiteX3" fmla="*/ 1347990 w 2208029"/>
                          <a:gd name="connsiteY3" fmla="*/ 0 h 4707531"/>
                          <a:gd name="connsiteX4" fmla="*/ 2136133 w 2208029"/>
                          <a:gd name="connsiteY4" fmla="*/ 0 h 4707531"/>
                          <a:gd name="connsiteX0" fmla="*/ 2207935 w 2209318"/>
                          <a:gd name="connsiteY0" fmla="*/ 4707531 h 4707531"/>
                          <a:gd name="connsiteX1" fmla="*/ 2207617 w 2209318"/>
                          <a:gd name="connsiteY1" fmla="*/ 4354057 h 4707531"/>
                          <a:gd name="connsiteX2" fmla="*/ 0 w 2209318"/>
                          <a:gd name="connsiteY2" fmla="*/ 1346912 h 4707531"/>
                          <a:gd name="connsiteX3" fmla="*/ 1347990 w 2209318"/>
                          <a:gd name="connsiteY3" fmla="*/ 0 h 4707531"/>
                          <a:gd name="connsiteX4" fmla="*/ 2136133 w 2209318"/>
                          <a:gd name="connsiteY4" fmla="*/ 0 h 4707531"/>
                          <a:gd name="connsiteX0" fmla="*/ 2207935 w 2209318"/>
                          <a:gd name="connsiteY0" fmla="*/ 4707531 h 4707531"/>
                          <a:gd name="connsiteX1" fmla="*/ 2207617 w 2209318"/>
                          <a:gd name="connsiteY1" fmla="*/ 4354057 h 4707531"/>
                          <a:gd name="connsiteX2" fmla="*/ 1842552 w 2209318"/>
                          <a:gd name="connsiteY2" fmla="*/ 3888165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4057 h 4707531"/>
                          <a:gd name="connsiteX3" fmla="*/ 0 w 2209318"/>
                          <a:gd name="connsiteY3" fmla="*/ 1346912 h 4707531"/>
                          <a:gd name="connsiteX4" fmla="*/ 1347990 w 2209318"/>
                          <a:gd name="connsiteY4" fmla="*/ 0 h 4707531"/>
                          <a:gd name="connsiteX5" fmla="*/ 2136133 w 2209318"/>
                          <a:gd name="connsiteY5" fmla="*/ 0 h 4707531"/>
                          <a:gd name="connsiteX0" fmla="*/ 2217565 w 2218948"/>
                          <a:gd name="connsiteY0" fmla="*/ 4707531 h 4707531"/>
                          <a:gd name="connsiteX1" fmla="*/ 2217247 w 2218948"/>
                          <a:gd name="connsiteY1" fmla="*/ 4354057 h 4707531"/>
                          <a:gd name="connsiteX2" fmla="*/ 1184636 w 2218948"/>
                          <a:gd name="connsiteY2" fmla="*/ 4354057 h 4707531"/>
                          <a:gd name="connsiteX3" fmla="*/ 774372 w 2218948"/>
                          <a:gd name="connsiteY3" fmla="*/ 3592636 h 4707531"/>
                          <a:gd name="connsiteX4" fmla="*/ 9630 w 2218948"/>
                          <a:gd name="connsiteY4" fmla="*/ 1346912 h 4707531"/>
                          <a:gd name="connsiteX5" fmla="*/ 1357620 w 2218948"/>
                          <a:gd name="connsiteY5" fmla="*/ 0 h 4707531"/>
                          <a:gd name="connsiteX6" fmla="*/ 2145763 w 2218948"/>
                          <a:gd name="connsiteY6" fmla="*/ 0 h 4707531"/>
                          <a:gd name="connsiteX0" fmla="*/ 2222757 w 2224140"/>
                          <a:gd name="connsiteY0" fmla="*/ 4707531 h 4707531"/>
                          <a:gd name="connsiteX1" fmla="*/ 2222439 w 2224140"/>
                          <a:gd name="connsiteY1" fmla="*/ 4354057 h 4707531"/>
                          <a:gd name="connsiteX2" fmla="*/ 1189828 w 2224140"/>
                          <a:gd name="connsiteY2" fmla="*/ 4354057 h 4707531"/>
                          <a:gd name="connsiteX3" fmla="*/ 518804 w 2224140"/>
                          <a:gd name="connsiteY3" fmla="*/ 3686510 h 4707531"/>
                          <a:gd name="connsiteX4" fmla="*/ 14822 w 2224140"/>
                          <a:gd name="connsiteY4" fmla="*/ 1346912 h 4707531"/>
                          <a:gd name="connsiteX5" fmla="*/ 1362812 w 2224140"/>
                          <a:gd name="connsiteY5" fmla="*/ 0 h 4707531"/>
                          <a:gd name="connsiteX6" fmla="*/ 2150955 w 2224140"/>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96678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54152 w 2255535"/>
                          <a:gd name="connsiteY0" fmla="*/ 4707531 h 4707531"/>
                          <a:gd name="connsiteX1" fmla="*/ 2253834 w 2255535"/>
                          <a:gd name="connsiteY1" fmla="*/ 4354057 h 4707531"/>
                          <a:gd name="connsiteX2" fmla="*/ 1228177 w 2255535"/>
                          <a:gd name="connsiteY2" fmla="*/ 4354057 h 4707531"/>
                          <a:gd name="connsiteX3" fmla="*/ 553676 w 2255535"/>
                          <a:gd name="connsiteY3" fmla="*/ 3683033 h 4707531"/>
                          <a:gd name="connsiteX4" fmla="*/ 334636 w 2255535"/>
                          <a:gd name="connsiteY4" fmla="*/ 3078069 h 4707531"/>
                          <a:gd name="connsiteX5" fmla="*/ 46217 w 2255535"/>
                          <a:gd name="connsiteY5" fmla="*/ 1346912 h 4707531"/>
                          <a:gd name="connsiteX6" fmla="*/ 1394207 w 2255535"/>
                          <a:gd name="connsiteY6" fmla="*/ 0 h 4707531"/>
                          <a:gd name="connsiteX7" fmla="*/ 2182350 w 2255535"/>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30035 w 2242324"/>
                          <a:gd name="connsiteY3" fmla="*/ 3676080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59489 w 2260872"/>
                          <a:gd name="connsiteY0" fmla="*/ 4707531 h 4707531"/>
                          <a:gd name="connsiteX1" fmla="*/ 2259171 w 2260872"/>
                          <a:gd name="connsiteY1" fmla="*/ 4354057 h 4707531"/>
                          <a:gd name="connsiteX2" fmla="*/ 1233514 w 2260872"/>
                          <a:gd name="connsiteY2" fmla="*/ 4354057 h 4707531"/>
                          <a:gd name="connsiteX3" fmla="*/ 548583 w 2260872"/>
                          <a:gd name="connsiteY3" fmla="*/ 3676080 h 4707531"/>
                          <a:gd name="connsiteX4" fmla="*/ 545104 w 2260872"/>
                          <a:gd name="connsiteY4" fmla="*/ 3109360 h 4707531"/>
                          <a:gd name="connsiteX5" fmla="*/ 305205 w 2260872"/>
                          <a:gd name="connsiteY5" fmla="*/ 2511350 h 4707531"/>
                          <a:gd name="connsiteX6" fmla="*/ 51554 w 2260872"/>
                          <a:gd name="connsiteY6" fmla="*/ 1346912 h 4707531"/>
                          <a:gd name="connsiteX7" fmla="*/ 1399544 w 2260872"/>
                          <a:gd name="connsiteY7" fmla="*/ 0 h 4707531"/>
                          <a:gd name="connsiteX8" fmla="*/ 2187687 w 2260872"/>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250176 w 2251559"/>
                          <a:gd name="connsiteY0" fmla="*/ 4707531 h 4707531"/>
                          <a:gd name="connsiteX1" fmla="*/ 2249858 w 2251559"/>
                          <a:gd name="connsiteY1" fmla="*/ 4354057 h 4707531"/>
                          <a:gd name="connsiteX2" fmla="*/ 1224201 w 2251559"/>
                          <a:gd name="connsiteY2" fmla="*/ 4354057 h 4707531"/>
                          <a:gd name="connsiteX3" fmla="*/ 539270 w 2251559"/>
                          <a:gd name="connsiteY3" fmla="*/ 3676080 h 4707531"/>
                          <a:gd name="connsiteX4" fmla="*/ 535791 w 2251559"/>
                          <a:gd name="connsiteY4" fmla="*/ 3109360 h 4707531"/>
                          <a:gd name="connsiteX5" fmla="*/ 35132 w 2251559"/>
                          <a:gd name="connsiteY5" fmla="*/ 2598271 h 4707531"/>
                          <a:gd name="connsiteX6" fmla="*/ 42241 w 2251559"/>
                          <a:gd name="connsiteY6" fmla="*/ 1346912 h 4707531"/>
                          <a:gd name="connsiteX7" fmla="*/ 1390231 w 2251559"/>
                          <a:gd name="connsiteY7" fmla="*/ 0 h 4707531"/>
                          <a:gd name="connsiteX8" fmla="*/ 2178374 w 2251559"/>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7109 w 2216427"/>
                          <a:gd name="connsiteY6" fmla="*/ 1346912 h 4707531"/>
                          <a:gd name="connsiteX7" fmla="*/ 1355099 w 2216427"/>
                          <a:gd name="connsiteY7" fmla="*/ 0 h 4707531"/>
                          <a:gd name="connsiteX8" fmla="*/ 2143242 w 2216427"/>
                          <a:gd name="connsiteY8" fmla="*/ 0 h 4707531"/>
                          <a:gd name="connsiteX0" fmla="*/ 2215162 w 2216545"/>
                          <a:gd name="connsiteY0" fmla="*/ 4707531 h 4707531"/>
                          <a:gd name="connsiteX1" fmla="*/ 2214844 w 2216545"/>
                          <a:gd name="connsiteY1" fmla="*/ 4354057 h 4707531"/>
                          <a:gd name="connsiteX2" fmla="*/ 1189187 w 2216545"/>
                          <a:gd name="connsiteY2" fmla="*/ 4354057 h 4707531"/>
                          <a:gd name="connsiteX3" fmla="*/ 504256 w 2216545"/>
                          <a:gd name="connsiteY3" fmla="*/ 3676080 h 4707531"/>
                          <a:gd name="connsiteX4" fmla="*/ 500777 w 2216545"/>
                          <a:gd name="connsiteY4" fmla="*/ 3109360 h 4707531"/>
                          <a:gd name="connsiteX5" fmla="*/ 118 w 2216545"/>
                          <a:gd name="connsiteY5" fmla="*/ 2598271 h 4707531"/>
                          <a:gd name="connsiteX6" fmla="*/ 274 w 2216545"/>
                          <a:gd name="connsiteY6" fmla="*/ 1350389 h 4707531"/>
                          <a:gd name="connsiteX7" fmla="*/ 1355217 w 2216545"/>
                          <a:gd name="connsiteY7" fmla="*/ 0 h 4707531"/>
                          <a:gd name="connsiteX8" fmla="*/ 2143360 w 2216545"/>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350632"/>
                          <a:gd name="connsiteY0" fmla="*/ 4707531 h 4707531"/>
                          <a:gd name="connsiteX1" fmla="*/ 2214726 w 2350632"/>
                          <a:gd name="connsiteY1" fmla="*/ 4354057 h 4707531"/>
                          <a:gd name="connsiteX2" fmla="*/ 1189069 w 2350632"/>
                          <a:gd name="connsiteY2" fmla="*/ 4354057 h 4707531"/>
                          <a:gd name="connsiteX3" fmla="*/ 504138 w 2350632"/>
                          <a:gd name="connsiteY3" fmla="*/ 3676080 h 4707531"/>
                          <a:gd name="connsiteX4" fmla="*/ 500659 w 2350632"/>
                          <a:gd name="connsiteY4" fmla="*/ 3109360 h 4707531"/>
                          <a:gd name="connsiteX5" fmla="*/ 0 w 2350632"/>
                          <a:gd name="connsiteY5" fmla="*/ 2598271 h 4707531"/>
                          <a:gd name="connsiteX6" fmla="*/ 156 w 2350632"/>
                          <a:gd name="connsiteY6" fmla="*/ 1350389 h 4707531"/>
                          <a:gd name="connsiteX7" fmla="*/ 1355099 w 2350632"/>
                          <a:gd name="connsiteY7" fmla="*/ 0 h 4707531"/>
                          <a:gd name="connsiteX8" fmla="*/ 2350632 w 2350632"/>
                          <a:gd name="connsiteY8" fmla="*/ 179110 h 4707531"/>
                          <a:gd name="connsiteX0" fmla="*/ 2215044 w 2370860"/>
                          <a:gd name="connsiteY0" fmla="*/ 4707531 h 4707531"/>
                          <a:gd name="connsiteX1" fmla="*/ 2214726 w 2370860"/>
                          <a:gd name="connsiteY1" fmla="*/ 4354057 h 4707531"/>
                          <a:gd name="connsiteX2" fmla="*/ 1189069 w 2370860"/>
                          <a:gd name="connsiteY2" fmla="*/ 4354057 h 4707531"/>
                          <a:gd name="connsiteX3" fmla="*/ 504138 w 2370860"/>
                          <a:gd name="connsiteY3" fmla="*/ 3676080 h 4707531"/>
                          <a:gd name="connsiteX4" fmla="*/ 500659 w 2370860"/>
                          <a:gd name="connsiteY4" fmla="*/ 3109360 h 4707531"/>
                          <a:gd name="connsiteX5" fmla="*/ 0 w 2370860"/>
                          <a:gd name="connsiteY5" fmla="*/ 2598271 h 4707531"/>
                          <a:gd name="connsiteX6" fmla="*/ 156 w 2370860"/>
                          <a:gd name="connsiteY6" fmla="*/ 1350389 h 4707531"/>
                          <a:gd name="connsiteX7" fmla="*/ 1355099 w 2370860"/>
                          <a:gd name="connsiteY7" fmla="*/ 0 h 4707531"/>
                          <a:gd name="connsiteX8" fmla="*/ 2350632 w 2370860"/>
                          <a:gd name="connsiteY8" fmla="*/ 179110 h 4707531"/>
                          <a:gd name="connsiteX9" fmla="*/ 2017425 w 2370860"/>
                          <a:gd name="connsiteY9" fmla="*/ 125275 h 4707531"/>
                          <a:gd name="connsiteX0" fmla="*/ 2215044 w 2377862"/>
                          <a:gd name="connsiteY0" fmla="*/ 4707531 h 4707531"/>
                          <a:gd name="connsiteX1" fmla="*/ 2214726 w 2377862"/>
                          <a:gd name="connsiteY1" fmla="*/ 4354057 h 4707531"/>
                          <a:gd name="connsiteX2" fmla="*/ 1189069 w 2377862"/>
                          <a:gd name="connsiteY2" fmla="*/ 4354057 h 4707531"/>
                          <a:gd name="connsiteX3" fmla="*/ 504138 w 2377862"/>
                          <a:gd name="connsiteY3" fmla="*/ 3676080 h 4707531"/>
                          <a:gd name="connsiteX4" fmla="*/ 500659 w 2377862"/>
                          <a:gd name="connsiteY4" fmla="*/ 3109360 h 4707531"/>
                          <a:gd name="connsiteX5" fmla="*/ 0 w 2377862"/>
                          <a:gd name="connsiteY5" fmla="*/ 2598271 h 4707531"/>
                          <a:gd name="connsiteX6" fmla="*/ 156 w 2377862"/>
                          <a:gd name="connsiteY6" fmla="*/ 1350389 h 4707531"/>
                          <a:gd name="connsiteX7" fmla="*/ 1355099 w 2377862"/>
                          <a:gd name="connsiteY7" fmla="*/ 0 h 4707531"/>
                          <a:gd name="connsiteX8" fmla="*/ 2350632 w 2377862"/>
                          <a:gd name="connsiteY8" fmla="*/ 179110 h 4707531"/>
                          <a:gd name="connsiteX9" fmla="*/ 2135260 w 2377862"/>
                          <a:gd name="connsiteY9" fmla="*/ 12153 h 4707531"/>
                          <a:gd name="connsiteX0" fmla="*/ 2215044 w 2216427"/>
                          <a:gd name="connsiteY0" fmla="*/ 4740524 h 4740524"/>
                          <a:gd name="connsiteX1" fmla="*/ 2214726 w 2216427"/>
                          <a:gd name="connsiteY1" fmla="*/ 4387050 h 4740524"/>
                          <a:gd name="connsiteX2" fmla="*/ 1189069 w 2216427"/>
                          <a:gd name="connsiteY2" fmla="*/ 4387050 h 4740524"/>
                          <a:gd name="connsiteX3" fmla="*/ 504138 w 2216427"/>
                          <a:gd name="connsiteY3" fmla="*/ 3709073 h 4740524"/>
                          <a:gd name="connsiteX4" fmla="*/ 500659 w 2216427"/>
                          <a:gd name="connsiteY4" fmla="*/ 3142353 h 4740524"/>
                          <a:gd name="connsiteX5" fmla="*/ 0 w 2216427"/>
                          <a:gd name="connsiteY5" fmla="*/ 2631264 h 4740524"/>
                          <a:gd name="connsiteX6" fmla="*/ 156 w 2216427"/>
                          <a:gd name="connsiteY6" fmla="*/ 1383382 h 4740524"/>
                          <a:gd name="connsiteX7" fmla="*/ 1355099 w 2216427"/>
                          <a:gd name="connsiteY7" fmla="*/ 32993 h 4740524"/>
                          <a:gd name="connsiteX8" fmla="*/ 2063115 w 2216427"/>
                          <a:gd name="connsiteY8" fmla="*/ 0 h 4740524"/>
                          <a:gd name="connsiteX9" fmla="*/ 2135260 w 2216427"/>
                          <a:gd name="connsiteY9" fmla="*/ 45146 h 4740524"/>
                          <a:gd name="connsiteX0" fmla="*/ 2215044 w 2341580"/>
                          <a:gd name="connsiteY0" fmla="*/ 4740524 h 4740524"/>
                          <a:gd name="connsiteX1" fmla="*/ 2214726 w 2341580"/>
                          <a:gd name="connsiteY1" fmla="*/ 4387050 h 4740524"/>
                          <a:gd name="connsiteX2" fmla="*/ 1189069 w 2341580"/>
                          <a:gd name="connsiteY2" fmla="*/ 4387050 h 4740524"/>
                          <a:gd name="connsiteX3" fmla="*/ 504138 w 2341580"/>
                          <a:gd name="connsiteY3" fmla="*/ 3709073 h 4740524"/>
                          <a:gd name="connsiteX4" fmla="*/ 500659 w 2341580"/>
                          <a:gd name="connsiteY4" fmla="*/ 3142353 h 4740524"/>
                          <a:gd name="connsiteX5" fmla="*/ 0 w 2341580"/>
                          <a:gd name="connsiteY5" fmla="*/ 2631264 h 4740524"/>
                          <a:gd name="connsiteX6" fmla="*/ 156 w 2341580"/>
                          <a:gd name="connsiteY6" fmla="*/ 1383382 h 4740524"/>
                          <a:gd name="connsiteX7" fmla="*/ 1355099 w 2341580"/>
                          <a:gd name="connsiteY7" fmla="*/ 32993 h 4740524"/>
                          <a:gd name="connsiteX8" fmla="*/ 2063115 w 2341580"/>
                          <a:gd name="connsiteY8" fmla="*/ 0 h 4740524"/>
                          <a:gd name="connsiteX9" fmla="*/ 2328509 w 2341580"/>
                          <a:gd name="connsiteY9" fmla="*/ 219542 h 4740524"/>
                          <a:gd name="connsiteX0" fmla="*/ 2215044 w 2328509"/>
                          <a:gd name="connsiteY0" fmla="*/ 4740524 h 4740524"/>
                          <a:gd name="connsiteX1" fmla="*/ 2214726 w 2328509"/>
                          <a:gd name="connsiteY1" fmla="*/ 4387050 h 4740524"/>
                          <a:gd name="connsiteX2" fmla="*/ 1189069 w 2328509"/>
                          <a:gd name="connsiteY2" fmla="*/ 4387050 h 4740524"/>
                          <a:gd name="connsiteX3" fmla="*/ 504138 w 2328509"/>
                          <a:gd name="connsiteY3" fmla="*/ 3709073 h 4740524"/>
                          <a:gd name="connsiteX4" fmla="*/ 500659 w 2328509"/>
                          <a:gd name="connsiteY4" fmla="*/ 3142353 h 4740524"/>
                          <a:gd name="connsiteX5" fmla="*/ 0 w 2328509"/>
                          <a:gd name="connsiteY5" fmla="*/ 2631264 h 4740524"/>
                          <a:gd name="connsiteX6" fmla="*/ 156 w 2328509"/>
                          <a:gd name="connsiteY6" fmla="*/ 1383382 h 4740524"/>
                          <a:gd name="connsiteX7" fmla="*/ 1355099 w 2328509"/>
                          <a:gd name="connsiteY7" fmla="*/ 32993 h 4740524"/>
                          <a:gd name="connsiteX8" fmla="*/ 2063115 w 2328509"/>
                          <a:gd name="connsiteY8" fmla="*/ 0 h 4740524"/>
                          <a:gd name="connsiteX9" fmla="*/ 2328509 w 2328509"/>
                          <a:gd name="connsiteY9" fmla="*/ 219542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1496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33816 w 2342649"/>
                          <a:gd name="connsiteY8" fmla="*/ 9428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649" h="4707531">
                            <a:moveTo>
                              <a:pt x="2215044" y="4707531"/>
                            </a:moveTo>
                            <a:cubicBezTo>
                              <a:pt x="2216150" y="4583718"/>
                              <a:pt x="2217650" y="4531711"/>
                              <a:pt x="2214726" y="4354057"/>
                            </a:cubicBezTo>
                            <a:lnTo>
                              <a:pt x="1189069" y="4354057"/>
                            </a:lnTo>
                            <a:lnTo>
                              <a:pt x="504138" y="3676080"/>
                            </a:lnTo>
                            <a:cubicBezTo>
                              <a:pt x="501240" y="3251331"/>
                              <a:pt x="505268" y="3401363"/>
                              <a:pt x="500659" y="3109360"/>
                            </a:cubicBezTo>
                            <a:lnTo>
                              <a:pt x="0" y="2598271"/>
                            </a:lnTo>
                            <a:cubicBezTo>
                              <a:pt x="1186" y="2109829"/>
                              <a:pt x="2036" y="1953218"/>
                              <a:pt x="156" y="1350389"/>
                            </a:cubicBezTo>
                            <a:lnTo>
                              <a:pt x="1355099" y="0"/>
                            </a:lnTo>
                            <a:lnTo>
                              <a:pt x="2143242" y="1"/>
                            </a:lnTo>
                            <a:cubicBezTo>
                              <a:pt x="2267770" y="115148"/>
                              <a:pt x="2232957" y="79932"/>
                              <a:pt x="2342649" y="181836"/>
                            </a:cubicBezTo>
                          </a:path>
                        </a:pathLst>
                      </a:custGeom>
                      <a:noFill/>
                      <a:ln w="7302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nvGrpSpPr>
                      <p:cNvPr id="501" name="Group 500"/>
                      <p:cNvGrpSpPr/>
                      <p:nvPr/>
                    </p:nvGrpSpPr>
                    <p:grpSpPr>
                      <a:xfrm>
                        <a:off x="6096000" y="1432488"/>
                        <a:ext cx="5045846" cy="3838467"/>
                        <a:chOff x="6096000" y="1432488"/>
                        <a:chExt cx="5045846" cy="3838467"/>
                      </a:xfrm>
                    </p:grpSpPr>
                    <p:sp>
                      <p:nvSpPr>
                        <p:cNvPr id="502" name="Freeform 501"/>
                        <p:cNvSpPr/>
                        <p:nvPr/>
                      </p:nvSpPr>
                      <p:spPr>
                        <a:xfrm flipH="1">
                          <a:off x="9316852" y="3621264"/>
                          <a:ext cx="1824994" cy="1646732"/>
                        </a:xfrm>
                        <a:custGeom>
                          <a:avLst/>
                          <a:gdLst>
                            <a:gd name="connsiteX0" fmla="*/ 118973 w 4503657"/>
                            <a:gd name="connsiteY0" fmla="*/ 2675302 h 2675302"/>
                            <a:gd name="connsiteX1" fmla="*/ 135015 w 4503657"/>
                            <a:gd name="connsiteY1" fmla="*/ 1407976 h 2675302"/>
                            <a:gd name="connsiteX2" fmla="*/ 1482552 w 4503657"/>
                            <a:gd name="connsiteY2" fmla="*/ 108566 h 2675302"/>
                            <a:gd name="connsiteX3" fmla="*/ 4273878 w 4503657"/>
                            <a:gd name="connsiteY3" fmla="*/ 108566 h 2675302"/>
                            <a:gd name="connsiteX4" fmla="*/ 4289920 w 4503657"/>
                            <a:gd name="connsiteY4" fmla="*/ 413366 h 2675302"/>
                            <a:gd name="connsiteX5" fmla="*/ 3840741 w 4503657"/>
                            <a:gd name="connsiteY5" fmla="*/ 381281 h 2675302"/>
                            <a:gd name="connsiteX6" fmla="*/ 3407604 w 4503657"/>
                            <a:gd name="connsiteY6" fmla="*/ 750250 h 2675302"/>
                            <a:gd name="connsiteX7" fmla="*/ 3183015 w 4503657"/>
                            <a:gd name="connsiteY7" fmla="*/ 766292 h 2675302"/>
                            <a:gd name="connsiteX0" fmla="*/ 125330 w 4498139"/>
                            <a:gd name="connsiteY0" fmla="*/ 2710928 h 2710928"/>
                            <a:gd name="connsiteX1" fmla="*/ 129497 w 4498139"/>
                            <a:gd name="connsiteY1" fmla="*/ 1407976 h 2710928"/>
                            <a:gd name="connsiteX2" fmla="*/ 1477034 w 4498139"/>
                            <a:gd name="connsiteY2" fmla="*/ 108566 h 2710928"/>
                            <a:gd name="connsiteX3" fmla="*/ 4268360 w 4498139"/>
                            <a:gd name="connsiteY3" fmla="*/ 108566 h 2710928"/>
                            <a:gd name="connsiteX4" fmla="*/ 4284402 w 4498139"/>
                            <a:gd name="connsiteY4" fmla="*/ 413366 h 2710928"/>
                            <a:gd name="connsiteX5" fmla="*/ 3835223 w 4498139"/>
                            <a:gd name="connsiteY5" fmla="*/ 381281 h 2710928"/>
                            <a:gd name="connsiteX6" fmla="*/ 3402086 w 4498139"/>
                            <a:gd name="connsiteY6" fmla="*/ 750250 h 2710928"/>
                            <a:gd name="connsiteX7" fmla="*/ 3177497 w 4498139"/>
                            <a:gd name="connsiteY7" fmla="*/ 766292 h 2710928"/>
                            <a:gd name="connsiteX0" fmla="*/ 125330 w 4498139"/>
                            <a:gd name="connsiteY0" fmla="*/ 2712668 h 2712668"/>
                            <a:gd name="connsiteX1" fmla="*/ 129497 w 4498139"/>
                            <a:gd name="connsiteY1" fmla="*/ 1433467 h 2712668"/>
                            <a:gd name="connsiteX2" fmla="*/ 1477034 w 4498139"/>
                            <a:gd name="connsiteY2" fmla="*/ 110306 h 2712668"/>
                            <a:gd name="connsiteX3" fmla="*/ 4268360 w 4498139"/>
                            <a:gd name="connsiteY3" fmla="*/ 110306 h 2712668"/>
                            <a:gd name="connsiteX4" fmla="*/ 4284402 w 4498139"/>
                            <a:gd name="connsiteY4" fmla="*/ 415106 h 2712668"/>
                            <a:gd name="connsiteX5" fmla="*/ 3835223 w 4498139"/>
                            <a:gd name="connsiteY5" fmla="*/ 383021 h 2712668"/>
                            <a:gd name="connsiteX6" fmla="*/ 3402086 w 4498139"/>
                            <a:gd name="connsiteY6" fmla="*/ 751990 h 2712668"/>
                            <a:gd name="connsiteX7" fmla="*/ 3177497 w 4498139"/>
                            <a:gd name="connsiteY7" fmla="*/ 768032 h 2712668"/>
                            <a:gd name="connsiteX0" fmla="*/ 48448 w 4421257"/>
                            <a:gd name="connsiteY0" fmla="*/ 2712668 h 2712668"/>
                            <a:gd name="connsiteX1" fmla="*/ 52615 w 4421257"/>
                            <a:gd name="connsiteY1" fmla="*/ 1433467 h 2712668"/>
                            <a:gd name="connsiteX2" fmla="*/ 1400152 w 4421257"/>
                            <a:gd name="connsiteY2" fmla="*/ 110306 h 2712668"/>
                            <a:gd name="connsiteX3" fmla="*/ 4191478 w 4421257"/>
                            <a:gd name="connsiteY3" fmla="*/ 110306 h 2712668"/>
                            <a:gd name="connsiteX4" fmla="*/ 4207520 w 4421257"/>
                            <a:gd name="connsiteY4" fmla="*/ 415106 h 2712668"/>
                            <a:gd name="connsiteX5" fmla="*/ 3758341 w 4421257"/>
                            <a:gd name="connsiteY5" fmla="*/ 383021 h 2712668"/>
                            <a:gd name="connsiteX6" fmla="*/ 3325204 w 4421257"/>
                            <a:gd name="connsiteY6" fmla="*/ 751990 h 2712668"/>
                            <a:gd name="connsiteX7" fmla="*/ 3100615 w 4421257"/>
                            <a:gd name="connsiteY7" fmla="*/ 768032 h 2712668"/>
                            <a:gd name="connsiteX0" fmla="*/ 458 w 4373267"/>
                            <a:gd name="connsiteY0" fmla="*/ 2712668 h 2712668"/>
                            <a:gd name="connsiteX1" fmla="*/ 4625 w 4373267"/>
                            <a:gd name="connsiteY1" fmla="*/ 1433467 h 2712668"/>
                            <a:gd name="connsiteX2" fmla="*/ 1352162 w 4373267"/>
                            <a:gd name="connsiteY2" fmla="*/ 110306 h 2712668"/>
                            <a:gd name="connsiteX3" fmla="*/ 4143488 w 4373267"/>
                            <a:gd name="connsiteY3" fmla="*/ 110306 h 2712668"/>
                            <a:gd name="connsiteX4" fmla="*/ 4159530 w 4373267"/>
                            <a:gd name="connsiteY4" fmla="*/ 415106 h 2712668"/>
                            <a:gd name="connsiteX5" fmla="*/ 3710351 w 4373267"/>
                            <a:gd name="connsiteY5" fmla="*/ 383021 h 2712668"/>
                            <a:gd name="connsiteX6" fmla="*/ 3277214 w 4373267"/>
                            <a:gd name="connsiteY6" fmla="*/ 751990 h 2712668"/>
                            <a:gd name="connsiteX7" fmla="*/ 3052625 w 4373267"/>
                            <a:gd name="connsiteY7" fmla="*/ 768032 h 2712668"/>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1918 w 4374727"/>
                            <a:gd name="connsiteY0" fmla="*/ 2714409 h 2714409"/>
                            <a:gd name="connsiteX1" fmla="*/ 6085 w 4374727"/>
                            <a:gd name="connsiteY1" fmla="*/ 1458959 h 2714409"/>
                            <a:gd name="connsiteX2" fmla="*/ 1353622 w 4374727"/>
                            <a:gd name="connsiteY2" fmla="*/ 112047 h 2714409"/>
                            <a:gd name="connsiteX3" fmla="*/ 4144948 w 4374727"/>
                            <a:gd name="connsiteY3" fmla="*/ 112047 h 2714409"/>
                            <a:gd name="connsiteX4" fmla="*/ 4160990 w 4374727"/>
                            <a:gd name="connsiteY4" fmla="*/ 416847 h 2714409"/>
                            <a:gd name="connsiteX5" fmla="*/ 3711811 w 4374727"/>
                            <a:gd name="connsiteY5" fmla="*/ 384762 h 2714409"/>
                            <a:gd name="connsiteX6" fmla="*/ 3278674 w 4374727"/>
                            <a:gd name="connsiteY6" fmla="*/ 753731 h 2714409"/>
                            <a:gd name="connsiteX7" fmla="*/ 3054085 w 4374727"/>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622272 h 2622272"/>
                            <a:gd name="connsiteX1" fmla="*/ 609 w 4369513"/>
                            <a:gd name="connsiteY1" fmla="*/ 1370380 h 2622272"/>
                            <a:gd name="connsiteX2" fmla="*/ 1344588 w 4369513"/>
                            <a:gd name="connsiteY2" fmla="*/ 23468 h 2622272"/>
                            <a:gd name="connsiteX3" fmla="*/ 4139472 w 4369513"/>
                            <a:gd name="connsiteY3" fmla="*/ 23468 h 2622272"/>
                            <a:gd name="connsiteX4" fmla="*/ 4155514 w 4369513"/>
                            <a:gd name="connsiteY4" fmla="*/ 328268 h 2622272"/>
                            <a:gd name="connsiteX5" fmla="*/ 3706335 w 4369513"/>
                            <a:gd name="connsiteY5" fmla="*/ 296183 h 2622272"/>
                            <a:gd name="connsiteX6" fmla="*/ 3298104 w 4369513"/>
                            <a:gd name="connsiteY6" fmla="*/ 679384 h 2622272"/>
                            <a:gd name="connsiteX7" fmla="*/ 3048609 w 4369513"/>
                            <a:gd name="connsiteY7" fmla="*/ 681194 h 2622272"/>
                            <a:gd name="connsiteX0" fmla="*/ 0 w 4369513"/>
                            <a:gd name="connsiteY0" fmla="*/ 2621456 h 2621456"/>
                            <a:gd name="connsiteX1" fmla="*/ 609 w 4369513"/>
                            <a:gd name="connsiteY1" fmla="*/ 1369564 h 2621456"/>
                            <a:gd name="connsiteX2" fmla="*/ 1344588 w 4369513"/>
                            <a:gd name="connsiteY2" fmla="*/ 22652 h 2621456"/>
                            <a:gd name="connsiteX3" fmla="*/ 4139472 w 4369513"/>
                            <a:gd name="connsiteY3" fmla="*/ 22652 h 2621456"/>
                            <a:gd name="connsiteX4" fmla="*/ 4155514 w 4369513"/>
                            <a:gd name="connsiteY4" fmla="*/ 327452 h 2621456"/>
                            <a:gd name="connsiteX5" fmla="*/ 3706335 w 4369513"/>
                            <a:gd name="connsiteY5" fmla="*/ 295367 h 2621456"/>
                            <a:gd name="connsiteX6" fmla="*/ 3298104 w 4369513"/>
                            <a:gd name="connsiteY6" fmla="*/ 678568 h 2621456"/>
                            <a:gd name="connsiteX7" fmla="*/ 3048609 w 4369513"/>
                            <a:gd name="connsiteY7" fmla="*/ 680378 h 2621456"/>
                            <a:gd name="connsiteX0" fmla="*/ 0 w 4369513"/>
                            <a:gd name="connsiteY0" fmla="*/ 2598804 h 2598804"/>
                            <a:gd name="connsiteX1" fmla="*/ 609 w 4369513"/>
                            <a:gd name="connsiteY1" fmla="*/ 1346912 h 2598804"/>
                            <a:gd name="connsiteX2" fmla="*/ 1344588 w 4369513"/>
                            <a:gd name="connsiteY2" fmla="*/ 0 h 2598804"/>
                            <a:gd name="connsiteX3" fmla="*/ 4139472 w 4369513"/>
                            <a:gd name="connsiteY3" fmla="*/ 0 h 2598804"/>
                            <a:gd name="connsiteX4" fmla="*/ 4155514 w 4369513"/>
                            <a:gd name="connsiteY4" fmla="*/ 304800 h 2598804"/>
                            <a:gd name="connsiteX5" fmla="*/ 3706335 w 4369513"/>
                            <a:gd name="connsiteY5" fmla="*/ 272715 h 2598804"/>
                            <a:gd name="connsiteX6" fmla="*/ 3298104 w 4369513"/>
                            <a:gd name="connsiteY6" fmla="*/ 655916 h 2598804"/>
                            <a:gd name="connsiteX7" fmla="*/ 3048609 w 4369513"/>
                            <a:gd name="connsiteY7" fmla="*/ 657726 h 2598804"/>
                            <a:gd name="connsiteX0" fmla="*/ 0 w 4190394"/>
                            <a:gd name="connsiteY0" fmla="*/ 2598804 h 2598804"/>
                            <a:gd name="connsiteX1" fmla="*/ 609 w 4190394"/>
                            <a:gd name="connsiteY1" fmla="*/ 1346912 h 2598804"/>
                            <a:gd name="connsiteX2" fmla="*/ 1344588 w 4190394"/>
                            <a:gd name="connsiteY2" fmla="*/ 0 h 2598804"/>
                            <a:gd name="connsiteX3" fmla="*/ 4139472 w 4190394"/>
                            <a:gd name="connsiteY3" fmla="*/ 0 h 2598804"/>
                            <a:gd name="connsiteX4" fmla="*/ 4155514 w 4190394"/>
                            <a:gd name="connsiteY4" fmla="*/ 304800 h 2598804"/>
                            <a:gd name="connsiteX5" fmla="*/ 3706335 w 4190394"/>
                            <a:gd name="connsiteY5" fmla="*/ 272715 h 2598804"/>
                            <a:gd name="connsiteX6" fmla="*/ 3298104 w 4190394"/>
                            <a:gd name="connsiteY6" fmla="*/ 655916 h 2598804"/>
                            <a:gd name="connsiteX7" fmla="*/ 3048609 w 4190394"/>
                            <a:gd name="connsiteY7" fmla="*/ 657726 h 2598804"/>
                            <a:gd name="connsiteX0" fmla="*/ 0 w 4158122"/>
                            <a:gd name="connsiteY0" fmla="*/ 2598804 h 2598804"/>
                            <a:gd name="connsiteX1" fmla="*/ 609 w 4158122"/>
                            <a:gd name="connsiteY1" fmla="*/ 1346912 h 2598804"/>
                            <a:gd name="connsiteX2" fmla="*/ 1344588 w 4158122"/>
                            <a:gd name="connsiteY2" fmla="*/ 0 h 2598804"/>
                            <a:gd name="connsiteX3" fmla="*/ 4139472 w 4158122"/>
                            <a:gd name="connsiteY3" fmla="*/ 0 h 2598804"/>
                            <a:gd name="connsiteX4" fmla="*/ 4155514 w 4158122"/>
                            <a:gd name="connsiteY4" fmla="*/ 304800 h 2598804"/>
                            <a:gd name="connsiteX5" fmla="*/ 3706335 w 4158122"/>
                            <a:gd name="connsiteY5" fmla="*/ 272715 h 2598804"/>
                            <a:gd name="connsiteX6" fmla="*/ 3298104 w 4158122"/>
                            <a:gd name="connsiteY6" fmla="*/ 655916 h 2598804"/>
                            <a:gd name="connsiteX7" fmla="*/ 3048609 w 4158122"/>
                            <a:gd name="connsiteY7" fmla="*/ 657726 h 2598804"/>
                            <a:gd name="connsiteX0" fmla="*/ 0 w 4155514"/>
                            <a:gd name="connsiteY0" fmla="*/ 2598804 h 2598804"/>
                            <a:gd name="connsiteX1" fmla="*/ 609 w 4155514"/>
                            <a:gd name="connsiteY1" fmla="*/ 1346912 h 2598804"/>
                            <a:gd name="connsiteX2" fmla="*/ 1344588 w 4155514"/>
                            <a:gd name="connsiteY2" fmla="*/ 0 h 2598804"/>
                            <a:gd name="connsiteX3" fmla="*/ 4139472 w 4155514"/>
                            <a:gd name="connsiteY3" fmla="*/ 0 h 2598804"/>
                            <a:gd name="connsiteX4" fmla="*/ 4155514 w 4155514"/>
                            <a:gd name="connsiteY4" fmla="*/ 304800 h 2598804"/>
                            <a:gd name="connsiteX5" fmla="*/ 3706335 w 4155514"/>
                            <a:gd name="connsiteY5" fmla="*/ 272715 h 2598804"/>
                            <a:gd name="connsiteX6" fmla="*/ 3298104 w 4155514"/>
                            <a:gd name="connsiteY6" fmla="*/ 655916 h 2598804"/>
                            <a:gd name="connsiteX7" fmla="*/ 3048609 w 4155514"/>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39472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50673"/>
                            <a:gd name="connsiteY0" fmla="*/ 2598804 h 2598804"/>
                            <a:gd name="connsiteX1" fmla="*/ 609 w 4150673"/>
                            <a:gd name="connsiteY1" fmla="*/ 1346912 h 2598804"/>
                            <a:gd name="connsiteX2" fmla="*/ 1344588 w 4150673"/>
                            <a:gd name="connsiteY2" fmla="*/ 0 h 2598804"/>
                            <a:gd name="connsiteX3" fmla="*/ 4150146 w 4150673"/>
                            <a:gd name="connsiteY3" fmla="*/ 3558 h 2598804"/>
                            <a:gd name="connsiteX4" fmla="*/ 4148398 w 4150673"/>
                            <a:gd name="connsiteY4" fmla="*/ 283453 h 2598804"/>
                            <a:gd name="connsiteX5" fmla="*/ 3706335 w 4150673"/>
                            <a:gd name="connsiteY5" fmla="*/ 272715 h 2598804"/>
                            <a:gd name="connsiteX6" fmla="*/ 3298104 w 4150673"/>
                            <a:gd name="connsiteY6" fmla="*/ 655916 h 2598804"/>
                            <a:gd name="connsiteX7" fmla="*/ 3048609 w 4150673"/>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67197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92928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606825 h 2606825"/>
                            <a:gd name="connsiteX1" fmla="*/ 609 w 4148398"/>
                            <a:gd name="connsiteY1" fmla="*/ 1346912 h 2606825"/>
                            <a:gd name="connsiteX2" fmla="*/ 1344588 w 4148398"/>
                            <a:gd name="connsiteY2" fmla="*/ 0 h 2606825"/>
                            <a:gd name="connsiteX3" fmla="*/ 4146588 w 4148398"/>
                            <a:gd name="connsiteY3" fmla="*/ 0 h 2606825"/>
                            <a:gd name="connsiteX4" fmla="*/ 4148398 w 4148398"/>
                            <a:gd name="connsiteY4" fmla="*/ 289969 h 2606825"/>
                            <a:gd name="connsiteX5" fmla="*/ 3677871 w 4148398"/>
                            <a:gd name="connsiteY5" fmla="*/ 291103 h 2606825"/>
                            <a:gd name="connsiteX6" fmla="*/ 3298104 w 4148398"/>
                            <a:gd name="connsiteY6" fmla="*/ 655916 h 2606825"/>
                            <a:gd name="connsiteX7" fmla="*/ 3048609 w 4148398"/>
                            <a:gd name="connsiteY7" fmla="*/ 657726 h 2606825"/>
                            <a:gd name="connsiteX0" fmla="*/ 3401 w 4147789"/>
                            <a:gd name="connsiteY0" fmla="*/ 2610835 h 2610835"/>
                            <a:gd name="connsiteX1" fmla="*/ 0 w 4147789"/>
                            <a:gd name="connsiteY1" fmla="*/ 1346912 h 2610835"/>
                            <a:gd name="connsiteX2" fmla="*/ 1343979 w 4147789"/>
                            <a:gd name="connsiteY2" fmla="*/ 0 h 2610835"/>
                            <a:gd name="connsiteX3" fmla="*/ 4145979 w 4147789"/>
                            <a:gd name="connsiteY3" fmla="*/ 0 h 2610835"/>
                            <a:gd name="connsiteX4" fmla="*/ 4147789 w 4147789"/>
                            <a:gd name="connsiteY4" fmla="*/ 289969 h 2610835"/>
                            <a:gd name="connsiteX5" fmla="*/ 3677262 w 4147789"/>
                            <a:gd name="connsiteY5" fmla="*/ 291103 h 2610835"/>
                            <a:gd name="connsiteX6" fmla="*/ 3297495 w 4147789"/>
                            <a:gd name="connsiteY6" fmla="*/ 655916 h 2610835"/>
                            <a:gd name="connsiteX7" fmla="*/ 3048000 w 4147789"/>
                            <a:gd name="connsiteY7" fmla="*/ 657726 h 2610835"/>
                            <a:gd name="connsiteX0" fmla="*/ 103080 w 4247468"/>
                            <a:gd name="connsiteY0" fmla="*/ 2610835 h 2610835"/>
                            <a:gd name="connsiteX1" fmla="*/ 99679 w 4247468"/>
                            <a:gd name="connsiteY1" fmla="*/ 2402305 h 2610835"/>
                            <a:gd name="connsiteX2" fmla="*/ 99679 w 4247468"/>
                            <a:gd name="connsiteY2" fmla="*/ 1346912 h 2610835"/>
                            <a:gd name="connsiteX3" fmla="*/ 1443658 w 4247468"/>
                            <a:gd name="connsiteY3" fmla="*/ 0 h 2610835"/>
                            <a:gd name="connsiteX4" fmla="*/ 4245658 w 4247468"/>
                            <a:gd name="connsiteY4" fmla="*/ 0 h 2610835"/>
                            <a:gd name="connsiteX5" fmla="*/ 4247468 w 4247468"/>
                            <a:gd name="connsiteY5" fmla="*/ 289969 h 2610835"/>
                            <a:gd name="connsiteX6" fmla="*/ 3776941 w 4247468"/>
                            <a:gd name="connsiteY6" fmla="*/ 291103 h 2610835"/>
                            <a:gd name="connsiteX7" fmla="*/ 3397174 w 4247468"/>
                            <a:gd name="connsiteY7" fmla="*/ 655916 h 2610835"/>
                            <a:gd name="connsiteX8" fmla="*/ 3147679 w 4247468"/>
                            <a:gd name="connsiteY8" fmla="*/ 657726 h 2610835"/>
                            <a:gd name="connsiteX0" fmla="*/ 1410511 w 4247468"/>
                            <a:gd name="connsiteY0" fmla="*/ 3352782 h 3352782"/>
                            <a:gd name="connsiteX1" fmla="*/ 99679 w 4247468"/>
                            <a:gd name="connsiteY1" fmla="*/ 2402305 h 3352782"/>
                            <a:gd name="connsiteX2" fmla="*/ 99679 w 4247468"/>
                            <a:gd name="connsiteY2" fmla="*/ 1346912 h 3352782"/>
                            <a:gd name="connsiteX3" fmla="*/ 1443658 w 4247468"/>
                            <a:gd name="connsiteY3" fmla="*/ 0 h 3352782"/>
                            <a:gd name="connsiteX4" fmla="*/ 4245658 w 4247468"/>
                            <a:gd name="connsiteY4" fmla="*/ 0 h 3352782"/>
                            <a:gd name="connsiteX5" fmla="*/ 4247468 w 4247468"/>
                            <a:gd name="connsiteY5" fmla="*/ 289969 h 3352782"/>
                            <a:gd name="connsiteX6" fmla="*/ 3776941 w 4247468"/>
                            <a:gd name="connsiteY6" fmla="*/ 291103 h 3352782"/>
                            <a:gd name="connsiteX7" fmla="*/ 3397174 w 4247468"/>
                            <a:gd name="connsiteY7" fmla="*/ 655916 h 3352782"/>
                            <a:gd name="connsiteX8" fmla="*/ 3147679 w 4247468"/>
                            <a:gd name="connsiteY8" fmla="*/ 657726 h 3352782"/>
                            <a:gd name="connsiteX0" fmla="*/ 1441286 w 4278243"/>
                            <a:gd name="connsiteY0" fmla="*/ 3352782 h 3352782"/>
                            <a:gd name="connsiteX1" fmla="*/ 824275 w 4278243"/>
                            <a:gd name="connsiteY1" fmla="*/ 2959767 h 3352782"/>
                            <a:gd name="connsiteX2" fmla="*/ 130454 w 4278243"/>
                            <a:gd name="connsiteY2" fmla="*/ 2402305 h 3352782"/>
                            <a:gd name="connsiteX3" fmla="*/ 130454 w 4278243"/>
                            <a:gd name="connsiteY3" fmla="*/ 1346912 h 3352782"/>
                            <a:gd name="connsiteX4" fmla="*/ 1474433 w 4278243"/>
                            <a:gd name="connsiteY4" fmla="*/ 0 h 3352782"/>
                            <a:gd name="connsiteX5" fmla="*/ 4276433 w 4278243"/>
                            <a:gd name="connsiteY5" fmla="*/ 0 h 3352782"/>
                            <a:gd name="connsiteX6" fmla="*/ 4278243 w 4278243"/>
                            <a:gd name="connsiteY6" fmla="*/ 289969 h 3352782"/>
                            <a:gd name="connsiteX7" fmla="*/ 3807716 w 4278243"/>
                            <a:gd name="connsiteY7" fmla="*/ 291103 h 3352782"/>
                            <a:gd name="connsiteX8" fmla="*/ 3427949 w 4278243"/>
                            <a:gd name="connsiteY8" fmla="*/ 655916 h 3352782"/>
                            <a:gd name="connsiteX9" fmla="*/ 3178454 w 4278243"/>
                            <a:gd name="connsiteY9" fmla="*/ 657726 h 3352782"/>
                            <a:gd name="connsiteX0" fmla="*/ 1441286 w 4278243"/>
                            <a:gd name="connsiteY0" fmla="*/ 3352782 h 3410719"/>
                            <a:gd name="connsiteX1" fmla="*/ 876412 w 4278243"/>
                            <a:gd name="connsiteY1" fmla="*/ 3352798 h 3410719"/>
                            <a:gd name="connsiteX2" fmla="*/ 130454 w 4278243"/>
                            <a:gd name="connsiteY2" fmla="*/ 2402305 h 3410719"/>
                            <a:gd name="connsiteX3" fmla="*/ 130454 w 4278243"/>
                            <a:gd name="connsiteY3" fmla="*/ 1346912 h 3410719"/>
                            <a:gd name="connsiteX4" fmla="*/ 1474433 w 4278243"/>
                            <a:gd name="connsiteY4" fmla="*/ 0 h 3410719"/>
                            <a:gd name="connsiteX5" fmla="*/ 4276433 w 4278243"/>
                            <a:gd name="connsiteY5" fmla="*/ 0 h 3410719"/>
                            <a:gd name="connsiteX6" fmla="*/ 4278243 w 4278243"/>
                            <a:gd name="connsiteY6" fmla="*/ 289969 h 3410719"/>
                            <a:gd name="connsiteX7" fmla="*/ 3807716 w 4278243"/>
                            <a:gd name="connsiteY7" fmla="*/ 291103 h 3410719"/>
                            <a:gd name="connsiteX8" fmla="*/ 3427949 w 4278243"/>
                            <a:gd name="connsiteY8" fmla="*/ 655916 h 3410719"/>
                            <a:gd name="connsiteX9" fmla="*/ 3178454 w 4278243"/>
                            <a:gd name="connsiteY9" fmla="*/ 657726 h 3410719"/>
                            <a:gd name="connsiteX0" fmla="*/ 1453318 w 4278243"/>
                            <a:gd name="connsiteY0" fmla="*/ 3364813 h 3412999"/>
                            <a:gd name="connsiteX1" fmla="*/ 876412 w 4278243"/>
                            <a:gd name="connsiteY1" fmla="*/ 3352798 h 3412999"/>
                            <a:gd name="connsiteX2" fmla="*/ 130454 w 4278243"/>
                            <a:gd name="connsiteY2" fmla="*/ 2402305 h 3412999"/>
                            <a:gd name="connsiteX3" fmla="*/ 130454 w 4278243"/>
                            <a:gd name="connsiteY3" fmla="*/ 1346912 h 3412999"/>
                            <a:gd name="connsiteX4" fmla="*/ 1474433 w 4278243"/>
                            <a:gd name="connsiteY4" fmla="*/ 0 h 3412999"/>
                            <a:gd name="connsiteX5" fmla="*/ 4276433 w 4278243"/>
                            <a:gd name="connsiteY5" fmla="*/ 0 h 3412999"/>
                            <a:gd name="connsiteX6" fmla="*/ 4278243 w 4278243"/>
                            <a:gd name="connsiteY6" fmla="*/ 289969 h 3412999"/>
                            <a:gd name="connsiteX7" fmla="*/ 3807716 w 4278243"/>
                            <a:gd name="connsiteY7" fmla="*/ 291103 h 3412999"/>
                            <a:gd name="connsiteX8" fmla="*/ 3427949 w 4278243"/>
                            <a:gd name="connsiteY8" fmla="*/ 655916 h 3412999"/>
                            <a:gd name="connsiteX9" fmla="*/ 3178454 w 4278243"/>
                            <a:gd name="connsiteY9" fmla="*/ 657726 h 3412999"/>
                            <a:gd name="connsiteX0" fmla="*/ 1453318 w 4278243"/>
                            <a:gd name="connsiteY0" fmla="*/ 3364813 h 3365469"/>
                            <a:gd name="connsiteX1" fmla="*/ 876412 w 4278243"/>
                            <a:gd name="connsiteY1" fmla="*/ 3352798 h 3365469"/>
                            <a:gd name="connsiteX2" fmla="*/ 130454 w 4278243"/>
                            <a:gd name="connsiteY2" fmla="*/ 2402305 h 3365469"/>
                            <a:gd name="connsiteX3" fmla="*/ 130454 w 4278243"/>
                            <a:gd name="connsiteY3" fmla="*/ 1346912 h 3365469"/>
                            <a:gd name="connsiteX4" fmla="*/ 1474433 w 4278243"/>
                            <a:gd name="connsiteY4" fmla="*/ 0 h 3365469"/>
                            <a:gd name="connsiteX5" fmla="*/ 4276433 w 4278243"/>
                            <a:gd name="connsiteY5" fmla="*/ 0 h 3365469"/>
                            <a:gd name="connsiteX6" fmla="*/ 4278243 w 4278243"/>
                            <a:gd name="connsiteY6" fmla="*/ 289969 h 3365469"/>
                            <a:gd name="connsiteX7" fmla="*/ 3807716 w 4278243"/>
                            <a:gd name="connsiteY7" fmla="*/ 291103 h 3365469"/>
                            <a:gd name="connsiteX8" fmla="*/ 3427949 w 4278243"/>
                            <a:gd name="connsiteY8" fmla="*/ 655916 h 3365469"/>
                            <a:gd name="connsiteX9" fmla="*/ 3178454 w 4278243"/>
                            <a:gd name="connsiteY9" fmla="*/ 657726 h 3365469"/>
                            <a:gd name="connsiteX0" fmla="*/ 1453318 w 4278243"/>
                            <a:gd name="connsiteY0" fmla="*/ 3364813 h 3375458"/>
                            <a:gd name="connsiteX1" fmla="*/ 876412 w 4278243"/>
                            <a:gd name="connsiteY1" fmla="*/ 3352798 h 3375458"/>
                            <a:gd name="connsiteX2" fmla="*/ 130454 w 4278243"/>
                            <a:gd name="connsiteY2" fmla="*/ 2402305 h 3375458"/>
                            <a:gd name="connsiteX3" fmla="*/ 130454 w 4278243"/>
                            <a:gd name="connsiteY3" fmla="*/ 1346912 h 3375458"/>
                            <a:gd name="connsiteX4" fmla="*/ 1474433 w 4278243"/>
                            <a:gd name="connsiteY4" fmla="*/ 0 h 3375458"/>
                            <a:gd name="connsiteX5" fmla="*/ 4276433 w 4278243"/>
                            <a:gd name="connsiteY5" fmla="*/ 0 h 3375458"/>
                            <a:gd name="connsiteX6" fmla="*/ 4278243 w 4278243"/>
                            <a:gd name="connsiteY6" fmla="*/ 289969 h 3375458"/>
                            <a:gd name="connsiteX7" fmla="*/ 3807716 w 4278243"/>
                            <a:gd name="connsiteY7" fmla="*/ 291103 h 3375458"/>
                            <a:gd name="connsiteX8" fmla="*/ 3427949 w 4278243"/>
                            <a:gd name="connsiteY8" fmla="*/ 655916 h 3375458"/>
                            <a:gd name="connsiteX9" fmla="*/ 3178454 w 4278243"/>
                            <a:gd name="connsiteY9" fmla="*/ 657726 h 3375458"/>
                            <a:gd name="connsiteX0" fmla="*/ 1453318 w 4278243"/>
                            <a:gd name="connsiteY0" fmla="*/ 3364813 h 3364813"/>
                            <a:gd name="connsiteX1" fmla="*/ 876412 w 4278243"/>
                            <a:gd name="connsiteY1" fmla="*/ 3352798 h 3364813"/>
                            <a:gd name="connsiteX2" fmla="*/ 130454 w 4278243"/>
                            <a:gd name="connsiteY2" fmla="*/ 2402305 h 3364813"/>
                            <a:gd name="connsiteX3" fmla="*/ 130454 w 4278243"/>
                            <a:gd name="connsiteY3" fmla="*/ 1346912 h 3364813"/>
                            <a:gd name="connsiteX4" fmla="*/ 1474433 w 4278243"/>
                            <a:gd name="connsiteY4" fmla="*/ 0 h 3364813"/>
                            <a:gd name="connsiteX5" fmla="*/ 4276433 w 4278243"/>
                            <a:gd name="connsiteY5" fmla="*/ 0 h 3364813"/>
                            <a:gd name="connsiteX6" fmla="*/ 4278243 w 4278243"/>
                            <a:gd name="connsiteY6" fmla="*/ 289969 h 3364813"/>
                            <a:gd name="connsiteX7" fmla="*/ 3807716 w 4278243"/>
                            <a:gd name="connsiteY7" fmla="*/ 291103 h 3364813"/>
                            <a:gd name="connsiteX8" fmla="*/ 3427949 w 4278243"/>
                            <a:gd name="connsiteY8" fmla="*/ 655916 h 3364813"/>
                            <a:gd name="connsiteX9" fmla="*/ 3178454 w 4278243"/>
                            <a:gd name="connsiteY9" fmla="*/ 657726 h 3364813"/>
                            <a:gd name="connsiteX0" fmla="*/ 1453318 w 4278243"/>
                            <a:gd name="connsiteY0" fmla="*/ 3364813 h 3364830"/>
                            <a:gd name="connsiteX1" fmla="*/ 888443 w 4278243"/>
                            <a:gd name="connsiteY1" fmla="*/ 3364830 h 3364830"/>
                            <a:gd name="connsiteX2" fmla="*/ 130454 w 4278243"/>
                            <a:gd name="connsiteY2" fmla="*/ 2402305 h 3364830"/>
                            <a:gd name="connsiteX3" fmla="*/ 130454 w 4278243"/>
                            <a:gd name="connsiteY3" fmla="*/ 1346912 h 3364830"/>
                            <a:gd name="connsiteX4" fmla="*/ 1474433 w 4278243"/>
                            <a:gd name="connsiteY4" fmla="*/ 0 h 3364830"/>
                            <a:gd name="connsiteX5" fmla="*/ 4276433 w 4278243"/>
                            <a:gd name="connsiteY5" fmla="*/ 0 h 3364830"/>
                            <a:gd name="connsiteX6" fmla="*/ 4278243 w 4278243"/>
                            <a:gd name="connsiteY6" fmla="*/ 289969 h 3364830"/>
                            <a:gd name="connsiteX7" fmla="*/ 3807716 w 4278243"/>
                            <a:gd name="connsiteY7" fmla="*/ 291103 h 3364830"/>
                            <a:gd name="connsiteX8" fmla="*/ 3427949 w 4278243"/>
                            <a:gd name="connsiteY8" fmla="*/ 655916 h 3364830"/>
                            <a:gd name="connsiteX9" fmla="*/ 3178454 w 4278243"/>
                            <a:gd name="connsiteY9" fmla="*/ 657726 h 3364830"/>
                            <a:gd name="connsiteX0" fmla="*/ 1450257 w 4275182"/>
                            <a:gd name="connsiteY0" fmla="*/ 3364813 h 3364830"/>
                            <a:gd name="connsiteX1" fmla="*/ 885382 w 4275182"/>
                            <a:gd name="connsiteY1" fmla="*/ 3364830 h 3364830"/>
                            <a:gd name="connsiteX2" fmla="*/ 135415 w 4275182"/>
                            <a:gd name="connsiteY2" fmla="*/ 2602832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3711 w 4148636"/>
                            <a:gd name="connsiteY0" fmla="*/ 3364813 h 3364830"/>
                            <a:gd name="connsiteX1" fmla="*/ 758836 w 4148636"/>
                            <a:gd name="connsiteY1" fmla="*/ 3364830 h 3364830"/>
                            <a:gd name="connsiteX2" fmla="*/ 847 w 4148636"/>
                            <a:gd name="connsiteY2" fmla="*/ 2614863 h 3364830"/>
                            <a:gd name="connsiteX3" fmla="*/ 847 w 4148636"/>
                            <a:gd name="connsiteY3" fmla="*/ 1346912 h 3364830"/>
                            <a:gd name="connsiteX4" fmla="*/ 1344826 w 4148636"/>
                            <a:gd name="connsiteY4" fmla="*/ 0 h 3364830"/>
                            <a:gd name="connsiteX5" fmla="*/ 4146826 w 4148636"/>
                            <a:gd name="connsiteY5" fmla="*/ 0 h 3364830"/>
                            <a:gd name="connsiteX6" fmla="*/ 4148636 w 4148636"/>
                            <a:gd name="connsiteY6" fmla="*/ 289969 h 3364830"/>
                            <a:gd name="connsiteX7" fmla="*/ 3678109 w 4148636"/>
                            <a:gd name="connsiteY7" fmla="*/ 291103 h 3364830"/>
                            <a:gd name="connsiteX8" fmla="*/ 3298342 w 4148636"/>
                            <a:gd name="connsiteY8" fmla="*/ 655916 h 3364830"/>
                            <a:gd name="connsiteX9" fmla="*/ 3048847 w 4148636"/>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1135804 w 4151800"/>
                            <a:gd name="connsiteY1" fmla="*/ 3361943 h 3364830"/>
                            <a:gd name="connsiteX2" fmla="*/ 762000 w 4151800"/>
                            <a:gd name="connsiteY2" fmla="*/ 3364830 h 3364830"/>
                            <a:gd name="connsiteX3" fmla="*/ 4011 w 4151800"/>
                            <a:gd name="connsiteY3" fmla="*/ 2614863 h 3364830"/>
                            <a:gd name="connsiteX4" fmla="*/ 0 w 4151800"/>
                            <a:gd name="connsiteY4" fmla="*/ 1346912 h 3364830"/>
                            <a:gd name="connsiteX5" fmla="*/ 1347990 w 4151800"/>
                            <a:gd name="connsiteY5" fmla="*/ 0 h 3364830"/>
                            <a:gd name="connsiteX6" fmla="*/ 4149990 w 4151800"/>
                            <a:gd name="connsiteY6" fmla="*/ 0 h 3364830"/>
                            <a:gd name="connsiteX7" fmla="*/ 4151800 w 4151800"/>
                            <a:gd name="connsiteY7" fmla="*/ 289969 h 3364830"/>
                            <a:gd name="connsiteX8" fmla="*/ 3681273 w 4151800"/>
                            <a:gd name="connsiteY8" fmla="*/ 291103 h 3364830"/>
                            <a:gd name="connsiteX9" fmla="*/ 3301506 w 4151800"/>
                            <a:gd name="connsiteY9" fmla="*/ 655916 h 3364830"/>
                            <a:gd name="connsiteX10" fmla="*/ 3052011 w 4151800"/>
                            <a:gd name="connsiteY10" fmla="*/ 657726 h 3364830"/>
                            <a:gd name="connsiteX0" fmla="*/ 1899443 w 4151800"/>
                            <a:gd name="connsiteY0" fmla="*/ 3925986 h 3925986"/>
                            <a:gd name="connsiteX1" fmla="*/ 1135804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4791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2719839 w 4151800"/>
                            <a:gd name="connsiteY0" fmla="*/ 3661067 h 3661067"/>
                            <a:gd name="connsiteX1" fmla="*/ 1326660 w 4151800"/>
                            <a:gd name="connsiteY1" fmla="*/ 3364791 h 3661067"/>
                            <a:gd name="connsiteX2" fmla="*/ 762000 w 4151800"/>
                            <a:gd name="connsiteY2" fmla="*/ 3364830 h 3661067"/>
                            <a:gd name="connsiteX3" fmla="*/ 4011 w 4151800"/>
                            <a:gd name="connsiteY3" fmla="*/ 2614863 h 3661067"/>
                            <a:gd name="connsiteX4" fmla="*/ 0 w 4151800"/>
                            <a:gd name="connsiteY4" fmla="*/ 1346912 h 3661067"/>
                            <a:gd name="connsiteX5" fmla="*/ 1347990 w 4151800"/>
                            <a:gd name="connsiteY5" fmla="*/ 0 h 3661067"/>
                            <a:gd name="connsiteX6" fmla="*/ 4149990 w 4151800"/>
                            <a:gd name="connsiteY6" fmla="*/ 0 h 3661067"/>
                            <a:gd name="connsiteX7" fmla="*/ 4151800 w 4151800"/>
                            <a:gd name="connsiteY7" fmla="*/ 289969 h 3661067"/>
                            <a:gd name="connsiteX8" fmla="*/ 3681273 w 4151800"/>
                            <a:gd name="connsiteY8" fmla="*/ 291103 h 3661067"/>
                            <a:gd name="connsiteX9" fmla="*/ 3301506 w 4151800"/>
                            <a:gd name="connsiteY9" fmla="*/ 655916 h 3661067"/>
                            <a:gd name="connsiteX10" fmla="*/ 3052011 w 4151800"/>
                            <a:gd name="connsiteY10" fmla="*/ 657726 h 3661067"/>
                            <a:gd name="connsiteX0" fmla="*/ 2719839 w 4151800"/>
                            <a:gd name="connsiteY0" fmla="*/ 3661067 h 3661067"/>
                            <a:gd name="connsiteX1" fmla="*/ 2155602 w 4151800"/>
                            <a:gd name="connsiteY1" fmla="*/ 3541406 h 3661067"/>
                            <a:gd name="connsiteX2" fmla="*/ 1326660 w 4151800"/>
                            <a:gd name="connsiteY2" fmla="*/ 3364791 h 3661067"/>
                            <a:gd name="connsiteX3" fmla="*/ 762000 w 4151800"/>
                            <a:gd name="connsiteY3" fmla="*/ 3364830 h 3661067"/>
                            <a:gd name="connsiteX4" fmla="*/ 4011 w 4151800"/>
                            <a:gd name="connsiteY4" fmla="*/ 2614863 h 3661067"/>
                            <a:gd name="connsiteX5" fmla="*/ 0 w 4151800"/>
                            <a:gd name="connsiteY5" fmla="*/ 1346912 h 3661067"/>
                            <a:gd name="connsiteX6" fmla="*/ 1347990 w 4151800"/>
                            <a:gd name="connsiteY6" fmla="*/ 0 h 3661067"/>
                            <a:gd name="connsiteX7" fmla="*/ 4149990 w 4151800"/>
                            <a:gd name="connsiteY7" fmla="*/ 0 h 3661067"/>
                            <a:gd name="connsiteX8" fmla="*/ 4151800 w 4151800"/>
                            <a:gd name="connsiteY8" fmla="*/ 289969 h 3661067"/>
                            <a:gd name="connsiteX9" fmla="*/ 3681273 w 4151800"/>
                            <a:gd name="connsiteY9" fmla="*/ 291103 h 3661067"/>
                            <a:gd name="connsiteX10" fmla="*/ 3301506 w 4151800"/>
                            <a:gd name="connsiteY10" fmla="*/ 655916 h 3661067"/>
                            <a:gd name="connsiteX11" fmla="*/ 3052011 w 4151800"/>
                            <a:gd name="connsiteY11" fmla="*/ 657726 h 3661067"/>
                            <a:gd name="connsiteX0" fmla="*/ 2719839 w 4151800"/>
                            <a:gd name="connsiteY0" fmla="*/ 3661067 h 3931664"/>
                            <a:gd name="connsiteX1" fmla="*/ 1902077 w 4151800"/>
                            <a:gd name="connsiteY1" fmla="*/ 3931664 h 3931664"/>
                            <a:gd name="connsiteX2" fmla="*/ 1326660 w 4151800"/>
                            <a:gd name="connsiteY2" fmla="*/ 3364791 h 3931664"/>
                            <a:gd name="connsiteX3" fmla="*/ 762000 w 4151800"/>
                            <a:gd name="connsiteY3" fmla="*/ 3364830 h 3931664"/>
                            <a:gd name="connsiteX4" fmla="*/ 4011 w 4151800"/>
                            <a:gd name="connsiteY4" fmla="*/ 2614863 h 3931664"/>
                            <a:gd name="connsiteX5" fmla="*/ 0 w 4151800"/>
                            <a:gd name="connsiteY5" fmla="*/ 1346912 h 3931664"/>
                            <a:gd name="connsiteX6" fmla="*/ 1347990 w 4151800"/>
                            <a:gd name="connsiteY6" fmla="*/ 0 h 3931664"/>
                            <a:gd name="connsiteX7" fmla="*/ 4149990 w 4151800"/>
                            <a:gd name="connsiteY7" fmla="*/ 0 h 3931664"/>
                            <a:gd name="connsiteX8" fmla="*/ 4151800 w 4151800"/>
                            <a:gd name="connsiteY8" fmla="*/ 289969 h 3931664"/>
                            <a:gd name="connsiteX9" fmla="*/ 3681273 w 4151800"/>
                            <a:gd name="connsiteY9" fmla="*/ 291103 h 3931664"/>
                            <a:gd name="connsiteX10" fmla="*/ 3301506 w 4151800"/>
                            <a:gd name="connsiteY10" fmla="*/ 655916 h 3931664"/>
                            <a:gd name="connsiteX11" fmla="*/ 3052011 w 4151800"/>
                            <a:gd name="connsiteY11" fmla="*/ 657726 h 3931664"/>
                            <a:gd name="connsiteX0" fmla="*/ 2719839 w 4151800"/>
                            <a:gd name="connsiteY0" fmla="*/ 3661067 h 3931664"/>
                            <a:gd name="connsiteX1" fmla="*/ 2548709 w 4151800"/>
                            <a:gd name="connsiteY1" fmla="*/ 3712321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0"/>
                            <a:gd name="connsiteX1" fmla="*/ 2460403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7360"/>
                            <a:gd name="connsiteX1" fmla="*/ 2454706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1664"/>
                            <a:gd name="connsiteX1" fmla="*/ 2454706 w 4151800"/>
                            <a:gd name="connsiteY1" fmla="*/ 3931663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1"/>
                            <a:gd name="connsiteX1" fmla="*/ 2457554 w 4151800"/>
                            <a:gd name="connsiteY1" fmla="*/ 3937361 h 3937361"/>
                            <a:gd name="connsiteX2" fmla="*/ 1902077 w 4151800"/>
                            <a:gd name="connsiteY2" fmla="*/ 3931664 h 3937361"/>
                            <a:gd name="connsiteX3" fmla="*/ 1326660 w 4151800"/>
                            <a:gd name="connsiteY3" fmla="*/ 3364791 h 3937361"/>
                            <a:gd name="connsiteX4" fmla="*/ 762000 w 4151800"/>
                            <a:gd name="connsiteY4" fmla="*/ 3364830 h 3937361"/>
                            <a:gd name="connsiteX5" fmla="*/ 4011 w 4151800"/>
                            <a:gd name="connsiteY5" fmla="*/ 2614863 h 3937361"/>
                            <a:gd name="connsiteX6" fmla="*/ 0 w 4151800"/>
                            <a:gd name="connsiteY6" fmla="*/ 1346912 h 3937361"/>
                            <a:gd name="connsiteX7" fmla="*/ 1347990 w 4151800"/>
                            <a:gd name="connsiteY7" fmla="*/ 0 h 3937361"/>
                            <a:gd name="connsiteX8" fmla="*/ 4149990 w 4151800"/>
                            <a:gd name="connsiteY8" fmla="*/ 0 h 3937361"/>
                            <a:gd name="connsiteX9" fmla="*/ 4151800 w 4151800"/>
                            <a:gd name="connsiteY9" fmla="*/ 289969 h 3937361"/>
                            <a:gd name="connsiteX10" fmla="*/ 3681273 w 4151800"/>
                            <a:gd name="connsiteY10" fmla="*/ 291103 h 3937361"/>
                            <a:gd name="connsiteX11" fmla="*/ 3301506 w 4151800"/>
                            <a:gd name="connsiteY11" fmla="*/ 655916 h 3937361"/>
                            <a:gd name="connsiteX12" fmla="*/ 3052011 w 4151800"/>
                            <a:gd name="connsiteY12" fmla="*/ 657726 h 3937361"/>
                            <a:gd name="connsiteX0" fmla="*/ 2719839 w 4151800"/>
                            <a:gd name="connsiteY0" fmla="*/ 3661067 h 3940210"/>
                            <a:gd name="connsiteX1" fmla="*/ 2457554 w 4151800"/>
                            <a:gd name="connsiteY1" fmla="*/ 3937361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440462 w 4151800"/>
                            <a:gd name="connsiteY1" fmla="*/ 3940210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2928845 w 4151800"/>
                            <a:gd name="connsiteY0" fmla="*/ 3666873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3326537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486195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840344 w 4151800"/>
                            <a:gd name="connsiteY0" fmla="*/ 4691581 h 4691581"/>
                            <a:gd name="connsiteX1" fmla="*/ 2591221 w 4151800"/>
                            <a:gd name="connsiteY1" fmla="*/ 3784864 h 4691581"/>
                            <a:gd name="connsiteX2" fmla="*/ 2440462 w 4151800"/>
                            <a:gd name="connsiteY2" fmla="*/ 3940210 h 4691581"/>
                            <a:gd name="connsiteX3" fmla="*/ 1910623 w 4151800"/>
                            <a:gd name="connsiteY3" fmla="*/ 3940210 h 4691581"/>
                            <a:gd name="connsiteX4" fmla="*/ 1326660 w 4151800"/>
                            <a:gd name="connsiteY4" fmla="*/ 3364791 h 4691581"/>
                            <a:gd name="connsiteX5" fmla="*/ 762000 w 4151800"/>
                            <a:gd name="connsiteY5" fmla="*/ 3364830 h 4691581"/>
                            <a:gd name="connsiteX6" fmla="*/ 4011 w 4151800"/>
                            <a:gd name="connsiteY6" fmla="*/ 2614863 h 4691581"/>
                            <a:gd name="connsiteX7" fmla="*/ 0 w 4151800"/>
                            <a:gd name="connsiteY7" fmla="*/ 1346912 h 4691581"/>
                            <a:gd name="connsiteX8" fmla="*/ 1347990 w 4151800"/>
                            <a:gd name="connsiteY8" fmla="*/ 0 h 4691581"/>
                            <a:gd name="connsiteX9" fmla="*/ 4149990 w 4151800"/>
                            <a:gd name="connsiteY9" fmla="*/ 0 h 4691581"/>
                            <a:gd name="connsiteX10" fmla="*/ 4151800 w 4151800"/>
                            <a:gd name="connsiteY10" fmla="*/ 289969 h 4691581"/>
                            <a:gd name="connsiteX11" fmla="*/ 3681273 w 4151800"/>
                            <a:gd name="connsiteY11" fmla="*/ 291103 h 4691581"/>
                            <a:gd name="connsiteX12" fmla="*/ 3301506 w 4151800"/>
                            <a:gd name="connsiteY12" fmla="*/ 655916 h 4691581"/>
                            <a:gd name="connsiteX13" fmla="*/ 3052011 w 4151800"/>
                            <a:gd name="connsiteY13" fmla="*/ 657726 h 4691581"/>
                            <a:gd name="connsiteX0" fmla="*/ 3849052 w 4151800"/>
                            <a:gd name="connsiteY0" fmla="*/ 4700290 h 4700290"/>
                            <a:gd name="connsiteX1" fmla="*/ 2591221 w 4151800"/>
                            <a:gd name="connsiteY1" fmla="*/ 3784864 h 4700290"/>
                            <a:gd name="connsiteX2" fmla="*/ 2440462 w 4151800"/>
                            <a:gd name="connsiteY2" fmla="*/ 3940210 h 4700290"/>
                            <a:gd name="connsiteX3" fmla="*/ 1910623 w 4151800"/>
                            <a:gd name="connsiteY3" fmla="*/ 3940210 h 4700290"/>
                            <a:gd name="connsiteX4" fmla="*/ 1326660 w 4151800"/>
                            <a:gd name="connsiteY4" fmla="*/ 3364791 h 4700290"/>
                            <a:gd name="connsiteX5" fmla="*/ 762000 w 4151800"/>
                            <a:gd name="connsiteY5" fmla="*/ 3364830 h 4700290"/>
                            <a:gd name="connsiteX6" fmla="*/ 4011 w 4151800"/>
                            <a:gd name="connsiteY6" fmla="*/ 2614863 h 4700290"/>
                            <a:gd name="connsiteX7" fmla="*/ 0 w 4151800"/>
                            <a:gd name="connsiteY7" fmla="*/ 1346912 h 4700290"/>
                            <a:gd name="connsiteX8" fmla="*/ 1347990 w 4151800"/>
                            <a:gd name="connsiteY8" fmla="*/ 0 h 4700290"/>
                            <a:gd name="connsiteX9" fmla="*/ 4149990 w 4151800"/>
                            <a:gd name="connsiteY9" fmla="*/ 0 h 4700290"/>
                            <a:gd name="connsiteX10" fmla="*/ 4151800 w 4151800"/>
                            <a:gd name="connsiteY10" fmla="*/ 289969 h 4700290"/>
                            <a:gd name="connsiteX11" fmla="*/ 3681273 w 4151800"/>
                            <a:gd name="connsiteY11" fmla="*/ 291103 h 4700290"/>
                            <a:gd name="connsiteX12" fmla="*/ 3301506 w 4151800"/>
                            <a:gd name="connsiteY12" fmla="*/ 655916 h 4700290"/>
                            <a:gd name="connsiteX13" fmla="*/ 3052011 w 4151800"/>
                            <a:gd name="connsiteY13" fmla="*/ 657726 h 4700290"/>
                            <a:gd name="connsiteX0" fmla="*/ 3849052 w 4151800"/>
                            <a:gd name="connsiteY0" fmla="*/ 4700290 h 4700290"/>
                            <a:gd name="connsiteX1" fmla="*/ 3406923 w 4151800"/>
                            <a:gd name="connsiteY1" fmla="*/ 4377046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3392409 w 4151800"/>
                            <a:gd name="connsiteY2" fmla="*/ 4191263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157278 w 4151800"/>
                            <a:gd name="connsiteY3" fmla="*/ 3961937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803129 w 4151800"/>
                            <a:gd name="connsiteY4" fmla="*/ 3860337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4234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0" fmla="*/ 3849052 w 4149990"/>
                            <a:gd name="connsiteY0" fmla="*/ 4700290 h 4700290"/>
                            <a:gd name="connsiteX1" fmla="*/ 3851061 w 4149990"/>
                            <a:gd name="connsiteY1" fmla="*/ 4420589 h 4700290"/>
                            <a:gd name="connsiteX2" fmla="*/ 3505620 w 4149990"/>
                            <a:gd name="connsiteY2" fmla="*/ 4060634 h 4700290"/>
                            <a:gd name="connsiteX3" fmla="*/ 3322741 w 4149990"/>
                            <a:gd name="connsiteY3" fmla="*/ 4057732 h 4700290"/>
                            <a:gd name="connsiteX4" fmla="*/ 2927952 w 4149990"/>
                            <a:gd name="connsiteY4" fmla="*/ 3657137 h 4700290"/>
                            <a:gd name="connsiteX5" fmla="*/ 2733461 w 4149990"/>
                            <a:gd name="connsiteY5" fmla="*/ 3660041 h 4700290"/>
                            <a:gd name="connsiteX6" fmla="*/ 2440462 w 4149990"/>
                            <a:gd name="connsiteY6" fmla="*/ 3940210 h 4700290"/>
                            <a:gd name="connsiteX7" fmla="*/ 1910623 w 4149990"/>
                            <a:gd name="connsiteY7" fmla="*/ 3940210 h 4700290"/>
                            <a:gd name="connsiteX8" fmla="*/ 1326660 w 4149990"/>
                            <a:gd name="connsiteY8" fmla="*/ 3364791 h 4700290"/>
                            <a:gd name="connsiteX9" fmla="*/ 762000 w 4149990"/>
                            <a:gd name="connsiteY9" fmla="*/ 3364830 h 4700290"/>
                            <a:gd name="connsiteX10" fmla="*/ 4011 w 4149990"/>
                            <a:gd name="connsiteY10" fmla="*/ 2614863 h 4700290"/>
                            <a:gd name="connsiteX11" fmla="*/ 0 w 4149990"/>
                            <a:gd name="connsiteY11" fmla="*/ 1346912 h 4700290"/>
                            <a:gd name="connsiteX12" fmla="*/ 1347990 w 4149990"/>
                            <a:gd name="connsiteY12" fmla="*/ 0 h 4700290"/>
                            <a:gd name="connsiteX13" fmla="*/ 4149990 w 4149990"/>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3628 h 4700290"/>
                            <a:gd name="connsiteX0" fmla="*/ 3849052 w 3851061"/>
                            <a:gd name="connsiteY0" fmla="*/ 4703919 h 4703919"/>
                            <a:gd name="connsiteX1" fmla="*/ 3851061 w 3851061"/>
                            <a:gd name="connsiteY1" fmla="*/ 4424218 h 4703919"/>
                            <a:gd name="connsiteX2" fmla="*/ 3505620 w 3851061"/>
                            <a:gd name="connsiteY2" fmla="*/ 4064263 h 4703919"/>
                            <a:gd name="connsiteX3" fmla="*/ 3322741 w 3851061"/>
                            <a:gd name="connsiteY3" fmla="*/ 4061361 h 4703919"/>
                            <a:gd name="connsiteX4" fmla="*/ 2927952 w 3851061"/>
                            <a:gd name="connsiteY4" fmla="*/ 3660766 h 4703919"/>
                            <a:gd name="connsiteX5" fmla="*/ 2733461 w 3851061"/>
                            <a:gd name="connsiteY5" fmla="*/ 3663670 h 4703919"/>
                            <a:gd name="connsiteX6" fmla="*/ 2440462 w 3851061"/>
                            <a:gd name="connsiteY6" fmla="*/ 3943839 h 4703919"/>
                            <a:gd name="connsiteX7" fmla="*/ 1910623 w 3851061"/>
                            <a:gd name="connsiteY7" fmla="*/ 3943839 h 4703919"/>
                            <a:gd name="connsiteX8" fmla="*/ 1326660 w 3851061"/>
                            <a:gd name="connsiteY8" fmla="*/ 3368420 h 4703919"/>
                            <a:gd name="connsiteX9" fmla="*/ 762000 w 3851061"/>
                            <a:gd name="connsiteY9" fmla="*/ 3368459 h 4703919"/>
                            <a:gd name="connsiteX10" fmla="*/ 4011 w 3851061"/>
                            <a:gd name="connsiteY10" fmla="*/ 2618492 h 4703919"/>
                            <a:gd name="connsiteX11" fmla="*/ 0 w 3851061"/>
                            <a:gd name="connsiteY11" fmla="*/ 1350541 h 4703919"/>
                            <a:gd name="connsiteX12" fmla="*/ 1347990 w 3851061"/>
                            <a:gd name="connsiteY12" fmla="*/ 3629 h 4703919"/>
                            <a:gd name="connsiteX13" fmla="*/ 2927162 w 3851061"/>
                            <a:gd name="connsiteY13" fmla="*/ 0 h 4703919"/>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295790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50647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36133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792394 w 3851061"/>
                            <a:gd name="connsiteY8" fmla="*/ 3833717 h 4700290"/>
                            <a:gd name="connsiteX9" fmla="*/ 1326660 w 3851061"/>
                            <a:gd name="connsiteY9" fmla="*/ 3364791 h 4700290"/>
                            <a:gd name="connsiteX10" fmla="*/ 762000 w 3851061"/>
                            <a:gd name="connsiteY10" fmla="*/ 3364830 h 4700290"/>
                            <a:gd name="connsiteX11" fmla="*/ 4011 w 3851061"/>
                            <a:gd name="connsiteY11" fmla="*/ 2614863 h 4700290"/>
                            <a:gd name="connsiteX12" fmla="*/ 0 w 3851061"/>
                            <a:gd name="connsiteY12" fmla="*/ 1346912 h 4700290"/>
                            <a:gd name="connsiteX13" fmla="*/ 1347990 w 3851061"/>
                            <a:gd name="connsiteY13" fmla="*/ 0 h 4700290"/>
                            <a:gd name="connsiteX14" fmla="*/ 2136133 w 3851061"/>
                            <a:gd name="connsiteY14" fmla="*/ 0 h 4700290"/>
                            <a:gd name="connsiteX0" fmla="*/ 3851061 w 3851061"/>
                            <a:gd name="connsiteY0" fmla="*/ 4420589 h 4420589"/>
                            <a:gd name="connsiteX1" fmla="*/ 3505620 w 3851061"/>
                            <a:gd name="connsiteY1" fmla="*/ 4060634 h 4420589"/>
                            <a:gd name="connsiteX2" fmla="*/ 3322741 w 3851061"/>
                            <a:gd name="connsiteY2" fmla="*/ 4057732 h 4420589"/>
                            <a:gd name="connsiteX3" fmla="*/ 2927952 w 3851061"/>
                            <a:gd name="connsiteY3" fmla="*/ 3657137 h 4420589"/>
                            <a:gd name="connsiteX4" fmla="*/ 2733461 w 3851061"/>
                            <a:gd name="connsiteY4" fmla="*/ 3660041 h 4420589"/>
                            <a:gd name="connsiteX5" fmla="*/ 2440462 w 3851061"/>
                            <a:gd name="connsiteY5" fmla="*/ 3940210 h 4420589"/>
                            <a:gd name="connsiteX6" fmla="*/ 1910623 w 3851061"/>
                            <a:gd name="connsiteY6" fmla="*/ 3940210 h 4420589"/>
                            <a:gd name="connsiteX7" fmla="*/ 1792394 w 3851061"/>
                            <a:gd name="connsiteY7" fmla="*/ 3833717 h 4420589"/>
                            <a:gd name="connsiteX8" fmla="*/ 1326660 w 3851061"/>
                            <a:gd name="connsiteY8" fmla="*/ 3364791 h 4420589"/>
                            <a:gd name="connsiteX9" fmla="*/ 762000 w 3851061"/>
                            <a:gd name="connsiteY9" fmla="*/ 3364830 h 4420589"/>
                            <a:gd name="connsiteX10" fmla="*/ 4011 w 3851061"/>
                            <a:gd name="connsiteY10" fmla="*/ 2614863 h 4420589"/>
                            <a:gd name="connsiteX11" fmla="*/ 0 w 3851061"/>
                            <a:gd name="connsiteY11" fmla="*/ 1346912 h 4420589"/>
                            <a:gd name="connsiteX12" fmla="*/ 1347990 w 3851061"/>
                            <a:gd name="connsiteY12" fmla="*/ 0 h 4420589"/>
                            <a:gd name="connsiteX13" fmla="*/ 2136133 w 3851061"/>
                            <a:gd name="connsiteY13" fmla="*/ 0 h 4420589"/>
                            <a:gd name="connsiteX0" fmla="*/ 3505620 w 3505620"/>
                            <a:gd name="connsiteY0" fmla="*/ 4060634 h 4060634"/>
                            <a:gd name="connsiteX1" fmla="*/ 3322741 w 3505620"/>
                            <a:gd name="connsiteY1" fmla="*/ 4057732 h 4060634"/>
                            <a:gd name="connsiteX2" fmla="*/ 2927952 w 3505620"/>
                            <a:gd name="connsiteY2" fmla="*/ 3657137 h 4060634"/>
                            <a:gd name="connsiteX3" fmla="*/ 2733461 w 3505620"/>
                            <a:gd name="connsiteY3" fmla="*/ 3660041 h 4060634"/>
                            <a:gd name="connsiteX4" fmla="*/ 2440462 w 3505620"/>
                            <a:gd name="connsiteY4" fmla="*/ 3940210 h 4060634"/>
                            <a:gd name="connsiteX5" fmla="*/ 1910623 w 3505620"/>
                            <a:gd name="connsiteY5" fmla="*/ 3940210 h 4060634"/>
                            <a:gd name="connsiteX6" fmla="*/ 1792394 w 3505620"/>
                            <a:gd name="connsiteY6" fmla="*/ 3833717 h 4060634"/>
                            <a:gd name="connsiteX7" fmla="*/ 1326660 w 3505620"/>
                            <a:gd name="connsiteY7" fmla="*/ 3364791 h 4060634"/>
                            <a:gd name="connsiteX8" fmla="*/ 762000 w 3505620"/>
                            <a:gd name="connsiteY8" fmla="*/ 3364830 h 4060634"/>
                            <a:gd name="connsiteX9" fmla="*/ 4011 w 3505620"/>
                            <a:gd name="connsiteY9" fmla="*/ 2614863 h 4060634"/>
                            <a:gd name="connsiteX10" fmla="*/ 0 w 3505620"/>
                            <a:gd name="connsiteY10" fmla="*/ 1346912 h 4060634"/>
                            <a:gd name="connsiteX11" fmla="*/ 1347990 w 3505620"/>
                            <a:gd name="connsiteY11" fmla="*/ 0 h 4060634"/>
                            <a:gd name="connsiteX12" fmla="*/ 2136133 w 3505620"/>
                            <a:gd name="connsiteY12" fmla="*/ 0 h 4060634"/>
                            <a:gd name="connsiteX0" fmla="*/ 3322741 w 3322741"/>
                            <a:gd name="connsiteY0" fmla="*/ 4057732 h 4057732"/>
                            <a:gd name="connsiteX1" fmla="*/ 2927952 w 3322741"/>
                            <a:gd name="connsiteY1" fmla="*/ 3657137 h 4057732"/>
                            <a:gd name="connsiteX2" fmla="*/ 2733461 w 3322741"/>
                            <a:gd name="connsiteY2" fmla="*/ 3660041 h 4057732"/>
                            <a:gd name="connsiteX3" fmla="*/ 2440462 w 3322741"/>
                            <a:gd name="connsiteY3" fmla="*/ 3940210 h 4057732"/>
                            <a:gd name="connsiteX4" fmla="*/ 1910623 w 3322741"/>
                            <a:gd name="connsiteY4" fmla="*/ 3940210 h 4057732"/>
                            <a:gd name="connsiteX5" fmla="*/ 1792394 w 3322741"/>
                            <a:gd name="connsiteY5" fmla="*/ 3833717 h 4057732"/>
                            <a:gd name="connsiteX6" fmla="*/ 1326660 w 3322741"/>
                            <a:gd name="connsiteY6" fmla="*/ 3364791 h 4057732"/>
                            <a:gd name="connsiteX7" fmla="*/ 762000 w 3322741"/>
                            <a:gd name="connsiteY7" fmla="*/ 3364830 h 4057732"/>
                            <a:gd name="connsiteX8" fmla="*/ 4011 w 3322741"/>
                            <a:gd name="connsiteY8" fmla="*/ 2614863 h 4057732"/>
                            <a:gd name="connsiteX9" fmla="*/ 0 w 3322741"/>
                            <a:gd name="connsiteY9" fmla="*/ 1346912 h 4057732"/>
                            <a:gd name="connsiteX10" fmla="*/ 1347990 w 3322741"/>
                            <a:gd name="connsiteY10" fmla="*/ 0 h 4057732"/>
                            <a:gd name="connsiteX11" fmla="*/ 2136133 w 3322741"/>
                            <a:gd name="connsiteY11" fmla="*/ 0 h 4057732"/>
                            <a:gd name="connsiteX0" fmla="*/ 2927952 w 2927952"/>
                            <a:gd name="connsiteY0" fmla="*/ 3657137 h 3940210"/>
                            <a:gd name="connsiteX1" fmla="*/ 2733461 w 2927952"/>
                            <a:gd name="connsiteY1" fmla="*/ 3660041 h 3940210"/>
                            <a:gd name="connsiteX2" fmla="*/ 2440462 w 2927952"/>
                            <a:gd name="connsiteY2" fmla="*/ 3940210 h 3940210"/>
                            <a:gd name="connsiteX3" fmla="*/ 1910623 w 2927952"/>
                            <a:gd name="connsiteY3" fmla="*/ 3940210 h 3940210"/>
                            <a:gd name="connsiteX4" fmla="*/ 1792394 w 2927952"/>
                            <a:gd name="connsiteY4" fmla="*/ 3833717 h 3940210"/>
                            <a:gd name="connsiteX5" fmla="*/ 1326660 w 2927952"/>
                            <a:gd name="connsiteY5" fmla="*/ 3364791 h 3940210"/>
                            <a:gd name="connsiteX6" fmla="*/ 762000 w 2927952"/>
                            <a:gd name="connsiteY6" fmla="*/ 3364830 h 3940210"/>
                            <a:gd name="connsiteX7" fmla="*/ 4011 w 2927952"/>
                            <a:gd name="connsiteY7" fmla="*/ 2614863 h 3940210"/>
                            <a:gd name="connsiteX8" fmla="*/ 0 w 2927952"/>
                            <a:gd name="connsiteY8" fmla="*/ 1346912 h 3940210"/>
                            <a:gd name="connsiteX9" fmla="*/ 1347990 w 2927952"/>
                            <a:gd name="connsiteY9" fmla="*/ 0 h 3940210"/>
                            <a:gd name="connsiteX10" fmla="*/ 2136133 w 2927952"/>
                            <a:gd name="connsiteY10" fmla="*/ 0 h 3940210"/>
                            <a:gd name="connsiteX0" fmla="*/ 2733461 w 2733461"/>
                            <a:gd name="connsiteY0" fmla="*/ 3660041 h 3940210"/>
                            <a:gd name="connsiteX1" fmla="*/ 2440462 w 2733461"/>
                            <a:gd name="connsiteY1" fmla="*/ 3940210 h 3940210"/>
                            <a:gd name="connsiteX2" fmla="*/ 1910623 w 2733461"/>
                            <a:gd name="connsiteY2" fmla="*/ 3940210 h 3940210"/>
                            <a:gd name="connsiteX3" fmla="*/ 1792394 w 2733461"/>
                            <a:gd name="connsiteY3" fmla="*/ 3833717 h 3940210"/>
                            <a:gd name="connsiteX4" fmla="*/ 1326660 w 2733461"/>
                            <a:gd name="connsiteY4" fmla="*/ 3364791 h 3940210"/>
                            <a:gd name="connsiteX5" fmla="*/ 762000 w 2733461"/>
                            <a:gd name="connsiteY5" fmla="*/ 3364830 h 3940210"/>
                            <a:gd name="connsiteX6" fmla="*/ 4011 w 2733461"/>
                            <a:gd name="connsiteY6" fmla="*/ 2614863 h 3940210"/>
                            <a:gd name="connsiteX7" fmla="*/ 0 w 2733461"/>
                            <a:gd name="connsiteY7" fmla="*/ 1346912 h 3940210"/>
                            <a:gd name="connsiteX8" fmla="*/ 1347990 w 2733461"/>
                            <a:gd name="connsiteY8" fmla="*/ 0 h 3940210"/>
                            <a:gd name="connsiteX9" fmla="*/ 2136133 w 2733461"/>
                            <a:gd name="connsiteY9" fmla="*/ 0 h 3940210"/>
                            <a:gd name="connsiteX0" fmla="*/ 2440462 w 2440462"/>
                            <a:gd name="connsiteY0" fmla="*/ 3940210 h 3940210"/>
                            <a:gd name="connsiteX1" fmla="*/ 1910623 w 2440462"/>
                            <a:gd name="connsiteY1" fmla="*/ 3940210 h 3940210"/>
                            <a:gd name="connsiteX2" fmla="*/ 1792394 w 2440462"/>
                            <a:gd name="connsiteY2" fmla="*/ 3833717 h 3940210"/>
                            <a:gd name="connsiteX3" fmla="*/ 1326660 w 2440462"/>
                            <a:gd name="connsiteY3" fmla="*/ 3364791 h 3940210"/>
                            <a:gd name="connsiteX4" fmla="*/ 762000 w 2440462"/>
                            <a:gd name="connsiteY4" fmla="*/ 3364830 h 3940210"/>
                            <a:gd name="connsiteX5" fmla="*/ 4011 w 2440462"/>
                            <a:gd name="connsiteY5" fmla="*/ 2614863 h 3940210"/>
                            <a:gd name="connsiteX6" fmla="*/ 0 w 2440462"/>
                            <a:gd name="connsiteY6" fmla="*/ 1346912 h 3940210"/>
                            <a:gd name="connsiteX7" fmla="*/ 1347990 w 2440462"/>
                            <a:gd name="connsiteY7" fmla="*/ 0 h 3940210"/>
                            <a:gd name="connsiteX8" fmla="*/ 2136133 w 2440462"/>
                            <a:gd name="connsiteY8" fmla="*/ 0 h 3940210"/>
                            <a:gd name="connsiteX0" fmla="*/ 1910623 w 2136133"/>
                            <a:gd name="connsiteY0" fmla="*/ 3940210 h 3940210"/>
                            <a:gd name="connsiteX1" fmla="*/ 1792394 w 2136133"/>
                            <a:gd name="connsiteY1" fmla="*/ 3833717 h 3940210"/>
                            <a:gd name="connsiteX2" fmla="*/ 1326660 w 2136133"/>
                            <a:gd name="connsiteY2" fmla="*/ 3364791 h 3940210"/>
                            <a:gd name="connsiteX3" fmla="*/ 762000 w 2136133"/>
                            <a:gd name="connsiteY3" fmla="*/ 3364830 h 3940210"/>
                            <a:gd name="connsiteX4" fmla="*/ 4011 w 2136133"/>
                            <a:gd name="connsiteY4" fmla="*/ 2614863 h 3940210"/>
                            <a:gd name="connsiteX5" fmla="*/ 0 w 2136133"/>
                            <a:gd name="connsiteY5" fmla="*/ 1346912 h 3940210"/>
                            <a:gd name="connsiteX6" fmla="*/ 1347990 w 2136133"/>
                            <a:gd name="connsiteY6" fmla="*/ 0 h 3940210"/>
                            <a:gd name="connsiteX7" fmla="*/ 2136133 w 2136133"/>
                            <a:gd name="connsiteY7" fmla="*/ 0 h 3940210"/>
                            <a:gd name="connsiteX0" fmla="*/ 1792394 w 2136133"/>
                            <a:gd name="connsiteY0" fmla="*/ 3833717 h 3833717"/>
                            <a:gd name="connsiteX1" fmla="*/ 1326660 w 2136133"/>
                            <a:gd name="connsiteY1" fmla="*/ 3364791 h 3833717"/>
                            <a:gd name="connsiteX2" fmla="*/ 762000 w 2136133"/>
                            <a:gd name="connsiteY2" fmla="*/ 3364830 h 3833717"/>
                            <a:gd name="connsiteX3" fmla="*/ 4011 w 2136133"/>
                            <a:gd name="connsiteY3" fmla="*/ 2614863 h 3833717"/>
                            <a:gd name="connsiteX4" fmla="*/ 0 w 2136133"/>
                            <a:gd name="connsiteY4" fmla="*/ 1346912 h 3833717"/>
                            <a:gd name="connsiteX5" fmla="*/ 1347990 w 2136133"/>
                            <a:gd name="connsiteY5" fmla="*/ 0 h 3833717"/>
                            <a:gd name="connsiteX6" fmla="*/ 2136133 w 2136133"/>
                            <a:gd name="connsiteY6" fmla="*/ 0 h 3833717"/>
                            <a:gd name="connsiteX0" fmla="*/ 1326660 w 2136133"/>
                            <a:gd name="connsiteY0" fmla="*/ 3364791 h 3364830"/>
                            <a:gd name="connsiteX1" fmla="*/ 762000 w 2136133"/>
                            <a:gd name="connsiteY1" fmla="*/ 3364830 h 3364830"/>
                            <a:gd name="connsiteX2" fmla="*/ 4011 w 2136133"/>
                            <a:gd name="connsiteY2" fmla="*/ 2614863 h 3364830"/>
                            <a:gd name="connsiteX3" fmla="*/ 0 w 2136133"/>
                            <a:gd name="connsiteY3" fmla="*/ 1346912 h 3364830"/>
                            <a:gd name="connsiteX4" fmla="*/ 1347990 w 2136133"/>
                            <a:gd name="connsiteY4" fmla="*/ 0 h 3364830"/>
                            <a:gd name="connsiteX5" fmla="*/ 2136133 w 2136133"/>
                            <a:gd name="connsiteY5" fmla="*/ 0 h 3364830"/>
                            <a:gd name="connsiteX0" fmla="*/ 762000 w 2136133"/>
                            <a:gd name="connsiteY0" fmla="*/ 3364830 h 3364830"/>
                            <a:gd name="connsiteX1" fmla="*/ 4011 w 2136133"/>
                            <a:gd name="connsiteY1" fmla="*/ 2614863 h 3364830"/>
                            <a:gd name="connsiteX2" fmla="*/ 0 w 2136133"/>
                            <a:gd name="connsiteY2" fmla="*/ 1346912 h 3364830"/>
                            <a:gd name="connsiteX3" fmla="*/ 1347990 w 2136133"/>
                            <a:gd name="connsiteY3" fmla="*/ 0 h 3364830"/>
                            <a:gd name="connsiteX4" fmla="*/ 2136133 w 2136133"/>
                            <a:gd name="connsiteY4" fmla="*/ 0 h 3364830"/>
                            <a:gd name="connsiteX0" fmla="*/ 4011 w 2136133"/>
                            <a:gd name="connsiteY0" fmla="*/ 2614863 h 2614863"/>
                            <a:gd name="connsiteX1" fmla="*/ 0 w 2136133"/>
                            <a:gd name="connsiteY1" fmla="*/ 1346912 h 2614863"/>
                            <a:gd name="connsiteX2" fmla="*/ 1347990 w 2136133"/>
                            <a:gd name="connsiteY2" fmla="*/ 0 h 2614863"/>
                            <a:gd name="connsiteX3" fmla="*/ 2136133 w 2136133"/>
                            <a:gd name="connsiteY3" fmla="*/ 0 h 2614863"/>
                            <a:gd name="connsiteX0" fmla="*/ 532 w 2142382"/>
                            <a:gd name="connsiteY0" fmla="*/ 2614863 h 2614863"/>
                            <a:gd name="connsiteX1" fmla="*/ 6249 w 2142382"/>
                            <a:gd name="connsiteY1" fmla="*/ 1346912 h 2614863"/>
                            <a:gd name="connsiteX2" fmla="*/ 1354239 w 2142382"/>
                            <a:gd name="connsiteY2" fmla="*/ 0 h 2614863"/>
                            <a:gd name="connsiteX3" fmla="*/ 2142382 w 2142382"/>
                            <a:gd name="connsiteY3" fmla="*/ 0 h 2614863"/>
                            <a:gd name="connsiteX0" fmla="*/ 490394 w 2136133"/>
                            <a:gd name="connsiteY0" fmla="*/ 3101246 h 3101246"/>
                            <a:gd name="connsiteX1" fmla="*/ 0 w 2136133"/>
                            <a:gd name="connsiteY1" fmla="*/ 1346912 h 3101246"/>
                            <a:gd name="connsiteX2" fmla="*/ 1347990 w 2136133"/>
                            <a:gd name="connsiteY2" fmla="*/ 0 h 3101246"/>
                            <a:gd name="connsiteX3" fmla="*/ 2136133 w 2136133"/>
                            <a:gd name="connsiteY3" fmla="*/ 0 h 3101246"/>
                            <a:gd name="connsiteX0" fmla="*/ 761584 w 2136133"/>
                            <a:gd name="connsiteY0" fmla="*/ 3949587 h 3949587"/>
                            <a:gd name="connsiteX1" fmla="*/ 0 w 2136133"/>
                            <a:gd name="connsiteY1" fmla="*/ 1346912 h 3949587"/>
                            <a:gd name="connsiteX2" fmla="*/ 1347990 w 2136133"/>
                            <a:gd name="connsiteY2" fmla="*/ 0 h 3949587"/>
                            <a:gd name="connsiteX3" fmla="*/ 2136133 w 2136133"/>
                            <a:gd name="connsiteY3" fmla="*/ 0 h 3949587"/>
                            <a:gd name="connsiteX0" fmla="*/ 2207935 w 2207935"/>
                            <a:gd name="connsiteY0" fmla="*/ 4707531 h 4707531"/>
                            <a:gd name="connsiteX1" fmla="*/ 0 w 2207935"/>
                            <a:gd name="connsiteY1" fmla="*/ 1346912 h 4707531"/>
                            <a:gd name="connsiteX2" fmla="*/ 1347990 w 2207935"/>
                            <a:gd name="connsiteY2" fmla="*/ 0 h 4707531"/>
                            <a:gd name="connsiteX3" fmla="*/ 2136133 w 2207935"/>
                            <a:gd name="connsiteY3" fmla="*/ 0 h 4707531"/>
                            <a:gd name="connsiteX0" fmla="*/ 2207935 w 2270586"/>
                            <a:gd name="connsiteY0" fmla="*/ 4707531 h 4734646"/>
                            <a:gd name="connsiteX1" fmla="*/ 2068544 w 2270586"/>
                            <a:gd name="connsiteY1" fmla="*/ 4381871 h 4734646"/>
                            <a:gd name="connsiteX2" fmla="*/ 0 w 2270586"/>
                            <a:gd name="connsiteY2" fmla="*/ 1346912 h 4734646"/>
                            <a:gd name="connsiteX3" fmla="*/ 1347990 w 2270586"/>
                            <a:gd name="connsiteY3" fmla="*/ 0 h 4734646"/>
                            <a:gd name="connsiteX4" fmla="*/ 2136133 w 2270586"/>
                            <a:gd name="connsiteY4" fmla="*/ 0 h 4734646"/>
                            <a:gd name="connsiteX0" fmla="*/ 2207935 w 2358378"/>
                            <a:gd name="connsiteY0" fmla="*/ 4707531 h 4725180"/>
                            <a:gd name="connsiteX1" fmla="*/ 2197186 w 2358378"/>
                            <a:gd name="connsiteY1" fmla="*/ 4361010 h 4725180"/>
                            <a:gd name="connsiteX2" fmla="*/ 0 w 2358378"/>
                            <a:gd name="connsiteY2" fmla="*/ 1346912 h 4725180"/>
                            <a:gd name="connsiteX3" fmla="*/ 1347990 w 2358378"/>
                            <a:gd name="connsiteY3" fmla="*/ 0 h 4725180"/>
                            <a:gd name="connsiteX4" fmla="*/ 2136133 w 2358378"/>
                            <a:gd name="connsiteY4" fmla="*/ 0 h 4725180"/>
                            <a:gd name="connsiteX0" fmla="*/ 2207935 w 2207935"/>
                            <a:gd name="connsiteY0" fmla="*/ 4707531 h 4707531"/>
                            <a:gd name="connsiteX1" fmla="*/ 2197186 w 2207935"/>
                            <a:gd name="connsiteY1" fmla="*/ 4361010 h 4707531"/>
                            <a:gd name="connsiteX2" fmla="*/ 0 w 2207935"/>
                            <a:gd name="connsiteY2" fmla="*/ 1346912 h 4707531"/>
                            <a:gd name="connsiteX3" fmla="*/ 1347990 w 2207935"/>
                            <a:gd name="connsiteY3" fmla="*/ 0 h 4707531"/>
                            <a:gd name="connsiteX4" fmla="*/ 2136133 w 2207935"/>
                            <a:gd name="connsiteY4" fmla="*/ 0 h 4707531"/>
                            <a:gd name="connsiteX0" fmla="*/ 2207935 w 2208029"/>
                            <a:gd name="connsiteY0" fmla="*/ 4707531 h 4707531"/>
                            <a:gd name="connsiteX1" fmla="*/ 2197186 w 2208029"/>
                            <a:gd name="connsiteY1" fmla="*/ 4361010 h 4707531"/>
                            <a:gd name="connsiteX2" fmla="*/ 0 w 2208029"/>
                            <a:gd name="connsiteY2" fmla="*/ 1346912 h 4707531"/>
                            <a:gd name="connsiteX3" fmla="*/ 1347990 w 2208029"/>
                            <a:gd name="connsiteY3" fmla="*/ 0 h 4707531"/>
                            <a:gd name="connsiteX4" fmla="*/ 2136133 w 2208029"/>
                            <a:gd name="connsiteY4" fmla="*/ 0 h 4707531"/>
                            <a:gd name="connsiteX0" fmla="*/ 2207935 w 2209318"/>
                            <a:gd name="connsiteY0" fmla="*/ 4707531 h 4707531"/>
                            <a:gd name="connsiteX1" fmla="*/ 2207617 w 2209318"/>
                            <a:gd name="connsiteY1" fmla="*/ 4354057 h 4707531"/>
                            <a:gd name="connsiteX2" fmla="*/ 0 w 2209318"/>
                            <a:gd name="connsiteY2" fmla="*/ 1346912 h 4707531"/>
                            <a:gd name="connsiteX3" fmla="*/ 1347990 w 2209318"/>
                            <a:gd name="connsiteY3" fmla="*/ 0 h 4707531"/>
                            <a:gd name="connsiteX4" fmla="*/ 2136133 w 2209318"/>
                            <a:gd name="connsiteY4" fmla="*/ 0 h 4707531"/>
                            <a:gd name="connsiteX0" fmla="*/ 2207935 w 2209318"/>
                            <a:gd name="connsiteY0" fmla="*/ 4707531 h 4707531"/>
                            <a:gd name="connsiteX1" fmla="*/ 2207617 w 2209318"/>
                            <a:gd name="connsiteY1" fmla="*/ 4354057 h 4707531"/>
                            <a:gd name="connsiteX2" fmla="*/ 1842552 w 2209318"/>
                            <a:gd name="connsiteY2" fmla="*/ 3888165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4057 h 4707531"/>
                            <a:gd name="connsiteX3" fmla="*/ 0 w 2209318"/>
                            <a:gd name="connsiteY3" fmla="*/ 1346912 h 4707531"/>
                            <a:gd name="connsiteX4" fmla="*/ 1347990 w 2209318"/>
                            <a:gd name="connsiteY4" fmla="*/ 0 h 4707531"/>
                            <a:gd name="connsiteX5" fmla="*/ 2136133 w 2209318"/>
                            <a:gd name="connsiteY5" fmla="*/ 0 h 4707531"/>
                            <a:gd name="connsiteX0" fmla="*/ 2217565 w 2218948"/>
                            <a:gd name="connsiteY0" fmla="*/ 4707531 h 4707531"/>
                            <a:gd name="connsiteX1" fmla="*/ 2217247 w 2218948"/>
                            <a:gd name="connsiteY1" fmla="*/ 4354057 h 4707531"/>
                            <a:gd name="connsiteX2" fmla="*/ 1184636 w 2218948"/>
                            <a:gd name="connsiteY2" fmla="*/ 4354057 h 4707531"/>
                            <a:gd name="connsiteX3" fmla="*/ 774372 w 2218948"/>
                            <a:gd name="connsiteY3" fmla="*/ 3592636 h 4707531"/>
                            <a:gd name="connsiteX4" fmla="*/ 9630 w 2218948"/>
                            <a:gd name="connsiteY4" fmla="*/ 1346912 h 4707531"/>
                            <a:gd name="connsiteX5" fmla="*/ 1357620 w 2218948"/>
                            <a:gd name="connsiteY5" fmla="*/ 0 h 4707531"/>
                            <a:gd name="connsiteX6" fmla="*/ 2145763 w 2218948"/>
                            <a:gd name="connsiteY6" fmla="*/ 0 h 4707531"/>
                            <a:gd name="connsiteX0" fmla="*/ 2222757 w 2224140"/>
                            <a:gd name="connsiteY0" fmla="*/ 4707531 h 4707531"/>
                            <a:gd name="connsiteX1" fmla="*/ 2222439 w 2224140"/>
                            <a:gd name="connsiteY1" fmla="*/ 4354057 h 4707531"/>
                            <a:gd name="connsiteX2" fmla="*/ 1189828 w 2224140"/>
                            <a:gd name="connsiteY2" fmla="*/ 4354057 h 4707531"/>
                            <a:gd name="connsiteX3" fmla="*/ 518804 w 2224140"/>
                            <a:gd name="connsiteY3" fmla="*/ 3686510 h 4707531"/>
                            <a:gd name="connsiteX4" fmla="*/ 14822 w 2224140"/>
                            <a:gd name="connsiteY4" fmla="*/ 1346912 h 4707531"/>
                            <a:gd name="connsiteX5" fmla="*/ 1362812 w 2224140"/>
                            <a:gd name="connsiteY5" fmla="*/ 0 h 4707531"/>
                            <a:gd name="connsiteX6" fmla="*/ 2150955 w 2224140"/>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96678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54152 w 2255535"/>
                            <a:gd name="connsiteY0" fmla="*/ 4707531 h 4707531"/>
                            <a:gd name="connsiteX1" fmla="*/ 2253834 w 2255535"/>
                            <a:gd name="connsiteY1" fmla="*/ 4354057 h 4707531"/>
                            <a:gd name="connsiteX2" fmla="*/ 1228177 w 2255535"/>
                            <a:gd name="connsiteY2" fmla="*/ 4354057 h 4707531"/>
                            <a:gd name="connsiteX3" fmla="*/ 553676 w 2255535"/>
                            <a:gd name="connsiteY3" fmla="*/ 3683033 h 4707531"/>
                            <a:gd name="connsiteX4" fmla="*/ 334636 w 2255535"/>
                            <a:gd name="connsiteY4" fmla="*/ 3078069 h 4707531"/>
                            <a:gd name="connsiteX5" fmla="*/ 46217 w 2255535"/>
                            <a:gd name="connsiteY5" fmla="*/ 1346912 h 4707531"/>
                            <a:gd name="connsiteX6" fmla="*/ 1394207 w 2255535"/>
                            <a:gd name="connsiteY6" fmla="*/ 0 h 4707531"/>
                            <a:gd name="connsiteX7" fmla="*/ 2182350 w 2255535"/>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30035 w 2242324"/>
                            <a:gd name="connsiteY3" fmla="*/ 3676080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59489 w 2260872"/>
                            <a:gd name="connsiteY0" fmla="*/ 4707531 h 4707531"/>
                            <a:gd name="connsiteX1" fmla="*/ 2259171 w 2260872"/>
                            <a:gd name="connsiteY1" fmla="*/ 4354057 h 4707531"/>
                            <a:gd name="connsiteX2" fmla="*/ 1233514 w 2260872"/>
                            <a:gd name="connsiteY2" fmla="*/ 4354057 h 4707531"/>
                            <a:gd name="connsiteX3" fmla="*/ 548583 w 2260872"/>
                            <a:gd name="connsiteY3" fmla="*/ 3676080 h 4707531"/>
                            <a:gd name="connsiteX4" fmla="*/ 545104 w 2260872"/>
                            <a:gd name="connsiteY4" fmla="*/ 3109360 h 4707531"/>
                            <a:gd name="connsiteX5" fmla="*/ 305205 w 2260872"/>
                            <a:gd name="connsiteY5" fmla="*/ 2511350 h 4707531"/>
                            <a:gd name="connsiteX6" fmla="*/ 51554 w 2260872"/>
                            <a:gd name="connsiteY6" fmla="*/ 1346912 h 4707531"/>
                            <a:gd name="connsiteX7" fmla="*/ 1399544 w 2260872"/>
                            <a:gd name="connsiteY7" fmla="*/ 0 h 4707531"/>
                            <a:gd name="connsiteX8" fmla="*/ 2187687 w 2260872"/>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250176 w 2251559"/>
                            <a:gd name="connsiteY0" fmla="*/ 4707531 h 4707531"/>
                            <a:gd name="connsiteX1" fmla="*/ 2249858 w 2251559"/>
                            <a:gd name="connsiteY1" fmla="*/ 4354057 h 4707531"/>
                            <a:gd name="connsiteX2" fmla="*/ 1224201 w 2251559"/>
                            <a:gd name="connsiteY2" fmla="*/ 4354057 h 4707531"/>
                            <a:gd name="connsiteX3" fmla="*/ 539270 w 2251559"/>
                            <a:gd name="connsiteY3" fmla="*/ 3676080 h 4707531"/>
                            <a:gd name="connsiteX4" fmla="*/ 535791 w 2251559"/>
                            <a:gd name="connsiteY4" fmla="*/ 3109360 h 4707531"/>
                            <a:gd name="connsiteX5" fmla="*/ 35132 w 2251559"/>
                            <a:gd name="connsiteY5" fmla="*/ 2598271 h 4707531"/>
                            <a:gd name="connsiteX6" fmla="*/ 42241 w 2251559"/>
                            <a:gd name="connsiteY6" fmla="*/ 1346912 h 4707531"/>
                            <a:gd name="connsiteX7" fmla="*/ 1390231 w 2251559"/>
                            <a:gd name="connsiteY7" fmla="*/ 0 h 4707531"/>
                            <a:gd name="connsiteX8" fmla="*/ 2178374 w 2251559"/>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7109 w 2216427"/>
                            <a:gd name="connsiteY6" fmla="*/ 1346912 h 4707531"/>
                            <a:gd name="connsiteX7" fmla="*/ 1355099 w 2216427"/>
                            <a:gd name="connsiteY7" fmla="*/ 0 h 4707531"/>
                            <a:gd name="connsiteX8" fmla="*/ 2143242 w 2216427"/>
                            <a:gd name="connsiteY8" fmla="*/ 0 h 4707531"/>
                            <a:gd name="connsiteX0" fmla="*/ 2215162 w 2216545"/>
                            <a:gd name="connsiteY0" fmla="*/ 4707531 h 4707531"/>
                            <a:gd name="connsiteX1" fmla="*/ 2214844 w 2216545"/>
                            <a:gd name="connsiteY1" fmla="*/ 4354057 h 4707531"/>
                            <a:gd name="connsiteX2" fmla="*/ 1189187 w 2216545"/>
                            <a:gd name="connsiteY2" fmla="*/ 4354057 h 4707531"/>
                            <a:gd name="connsiteX3" fmla="*/ 504256 w 2216545"/>
                            <a:gd name="connsiteY3" fmla="*/ 3676080 h 4707531"/>
                            <a:gd name="connsiteX4" fmla="*/ 500777 w 2216545"/>
                            <a:gd name="connsiteY4" fmla="*/ 3109360 h 4707531"/>
                            <a:gd name="connsiteX5" fmla="*/ 118 w 2216545"/>
                            <a:gd name="connsiteY5" fmla="*/ 2598271 h 4707531"/>
                            <a:gd name="connsiteX6" fmla="*/ 274 w 2216545"/>
                            <a:gd name="connsiteY6" fmla="*/ 1350389 h 4707531"/>
                            <a:gd name="connsiteX7" fmla="*/ 1355217 w 2216545"/>
                            <a:gd name="connsiteY7" fmla="*/ 0 h 4707531"/>
                            <a:gd name="connsiteX8" fmla="*/ 2143360 w 2216545"/>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350632"/>
                            <a:gd name="connsiteY0" fmla="*/ 4707531 h 4707531"/>
                            <a:gd name="connsiteX1" fmla="*/ 2214726 w 2350632"/>
                            <a:gd name="connsiteY1" fmla="*/ 4354057 h 4707531"/>
                            <a:gd name="connsiteX2" fmla="*/ 1189069 w 2350632"/>
                            <a:gd name="connsiteY2" fmla="*/ 4354057 h 4707531"/>
                            <a:gd name="connsiteX3" fmla="*/ 504138 w 2350632"/>
                            <a:gd name="connsiteY3" fmla="*/ 3676080 h 4707531"/>
                            <a:gd name="connsiteX4" fmla="*/ 500659 w 2350632"/>
                            <a:gd name="connsiteY4" fmla="*/ 3109360 h 4707531"/>
                            <a:gd name="connsiteX5" fmla="*/ 0 w 2350632"/>
                            <a:gd name="connsiteY5" fmla="*/ 2598271 h 4707531"/>
                            <a:gd name="connsiteX6" fmla="*/ 156 w 2350632"/>
                            <a:gd name="connsiteY6" fmla="*/ 1350389 h 4707531"/>
                            <a:gd name="connsiteX7" fmla="*/ 1355099 w 2350632"/>
                            <a:gd name="connsiteY7" fmla="*/ 0 h 4707531"/>
                            <a:gd name="connsiteX8" fmla="*/ 2350632 w 2350632"/>
                            <a:gd name="connsiteY8" fmla="*/ 179110 h 4707531"/>
                            <a:gd name="connsiteX0" fmla="*/ 2215044 w 2370860"/>
                            <a:gd name="connsiteY0" fmla="*/ 4707531 h 4707531"/>
                            <a:gd name="connsiteX1" fmla="*/ 2214726 w 2370860"/>
                            <a:gd name="connsiteY1" fmla="*/ 4354057 h 4707531"/>
                            <a:gd name="connsiteX2" fmla="*/ 1189069 w 2370860"/>
                            <a:gd name="connsiteY2" fmla="*/ 4354057 h 4707531"/>
                            <a:gd name="connsiteX3" fmla="*/ 504138 w 2370860"/>
                            <a:gd name="connsiteY3" fmla="*/ 3676080 h 4707531"/>
                            <a:gd name="connsiteX4" fmla="*/ 500659 w 2370860"/>
                            <a:gd name="connsiteY4" fmla="*/ 3109360 h 4707531"/>
                            <a:gd name="connsiteX5" fmla="*/ 0 w 2370860"/>
                            <a:gd name="connsiteY5" fmla="*/ 2598271 h 4707531"/>
                            <a:gd name="connsiteX6" fmla="*/ 156 w 2370860"/>
                            <a:gd name="connsiteY6" fmla="*/ 1350389 h 4707531"/>
                            <a:gd name="connsiteX7" fmla="*/ 1355099 w 2370860"/>
                            <a:gd name="connsiteY7" fmla="*/ 0 h 4707531"/>
                            <a:gd name="connsiteX8" fmla="*/ 2350632 w 2370860"/>
                            <a:gd name="connsiteY8" fmla="*/ 179110 h 4707531"/>
                            <a:gd name="connsiteX9" fmla="*/ 2017425 w 2370860"/>
                            <a:gd name="connsiteY9" fmla="*/ 125275 h 4707531"/>
                            <a:gd name="connsiteX0" fmla="*/ 2215044 w 2377862"/>
                            <a:gd name="connsiteY0" fmla="*/ 4707531 h 4707531"/>
                            <a:gd name="connsiteX1" fmla="*/ 2214726 w 2377862"/>
                            <a:gd name="connsiteY1" fmla="*/ 4354057 h 4707531"/>
                            <a:gd name="connsiteX2" fmla="*/ 1189069 w 2377862"/>
                            <a:gd name="connsiteY2" fmla="*/ 4354057 h 4707531"/>
                            <a:gd name="connsiteX3" fmla="*/ 504138 w 2377862"/>
                            <a:gd name="connsiteY3" fmla="*/ 3676080 h 4707531"/>
                            <a:gd name="connsiteX4" fmla="*/ 500659 w 2377862"/>
                            <a:gd name="connsiteY4" fmla="*/ 3109360 h 4707531"/>
                            <a:gd name="connsiteX5" fmla="*/ 0 w 2377862"/>
                            <a:gd name="connsiteY5" fmla="*/ 2598271 h 4707531"/>
                            <a:gd name="connsiteX6" fmla="*/ 156 w 2377862"/>
                            <a:gd name="connsiteY6" fmla="*/ 1350389 h 4707531"/>
                            <a:gd name="connsiteX7" fmla="*/ 1355099 w 2377862"/>
                            <a:gd name="connsiteY7" fmla="*/ 0 h 4707531"/>
                            <a:gd name="connsiteX8" fmla="*/ 2350632 w 2377862"/>
                            <a:gd name="connsiteY8" fmla="*/ 179110 h 4707531"/>
                            <a:gd name="connsiteX9" fmla="*/ 2135260 w 2377862"/>
                            <a:gd name="connsiteY9" fmla="*/ 12153 h 4707531"/>
                            <a:gd name="connsiteX0" fmla="*/ 2215044 w 2216427"/>
                            <a:gd name="connsiteY0" fmla="*/ 4740524 h 4740524"/>
                            <a:gd name="connsiteX1" fmla="*/ 2214726 w 2216427"/>
                            <a:gd name="connsiteY1" fmla="*/ 4387050 h 4740524"/>
                            <a:gd name="connsiteX2" fmla="*/ 1189069 w 2216427"/>
                            <a:gd name="connsiteY2" fmla="*/ 4387050 h 4740524"/>
                            <a:gd name="connsiteX3" fmla="*/ 504138 w 2216427"/>
                            <a:gd name="connsiteY3" fmla="*/ 3709073 h 4740524"/>
                            <a:gd name="connsiteX4" fmla="*/ 500659 w 2216427"/>
                            <a:gd name="connsiteY4" fmla="*/ 3142353 h 4740524"/>
                            <a:gd name="connsiteX5" fmla="*/ 0 w 2216427"/>
                            <a:gd name="connsiteY5" fmla="*/ 2631264 h 4740524"/>
                            <a:gd name="connsiteX6" fmla="*/ 156 w 2216427"/>
                            <a:gd name="connsiteY6" fmla="*/ 1383382 h 4740524"/>
                            <a:gd name="connsiteX7" fmla="*/ 1355099 w 2216427"/>
                            <a:gd name="connsiteY7" fmla="*/ 32993 h 4740524"/>
                            <a:gd name="connsiteX8" fmla="*/ 2063115 w 2216427"/>
                            <a:gd name="connsiteY8" fmla="*/ 0 h 4740524"/>
                            <a:gd name="connsiteX9" fmla="*/ 2135260 w 2216427"/>
                            <a:gd name="connsiteY9" fmla="*/ 45146 h 4740524"/>
                            <a:gd name="connsiteX0" fmla="*/ 2215044 w 2341580"/>
                            <a:gd name="connsiteY0" fmla="*/ 4740524 h 4740524"/>
                            <a:gd name="connsiteX1" fmla="*/ 2214726 w 2341580"/>
                            <a:gd name="connsiteY1" fmla="*/ 4387050 h 4740524"/>
                            <a:gd name="connsiteX2" fmla="*/ 1189069 w 2341580"/>
                            <a:gd name="connsiteY2" fmla="*/ 4387050 h 4740524"/>
                            <a:gd name="connsiteX3" fmla="*/ 504138 w 2341580"/>
                            <a:gd name="connsiteY3" fmla="*/ 3709073 h 4740524"/>
                            <a:gd name="connsiteX4" fmla="*/ 500659 w 2341580"/>
                            <a:gd name="connsiteY4" fmla="*/ 3142353 h 4740524"/>
                            <a:gd name="connsiteX5" fmla="*/ 0 w 2341580"/>
                            <a:gd name="connsiteY5" fmla="*/ 2631264 h 4740524"/>
                            <a:gd name="connsiteX6" fmla="*/ 156 w 2341580"/>
                            <a:gd name="connsiteY6" fmla="*/ 1383382 h 4740524"/>
                            <a:gd name="connsiteX7" fmla="*/ 1355099 w 2341580"/>
                            <a:gd name="connsiteY7" fmla="*/ 32993 h 4740524"/>
                            <a:gd name="connsiteX8" fmla="*/ 2063115 w 2341580"/>
                            <a:gd name="connsiteY8" fmla="*/ 0 h 4740524"/>
                            <a:gd name="connsiteX9" fmla="*/ 2328509 w 2341580"/>
                            <a:gd name="connsiteY9" fmla="*/ 219542 h 4740524"/>
                            <a:gd name="connsiteX0" fmla="*/ 2215044 w 2328509"/>
                            <a:gd name="connsiteY0" fmla="*/ 4740524 h 4740524"/>
                            <a:gd name="connsiteX1" fmla="*/ 2214726 w 2328509"/>
                            <a:gd name="connsiteY1" fmla="*/ 4387050 h 4740524"/>
                            <a:gd name="connsiteX2" fmla="*/ 1189069 w 2328509"/>
                            <a:gd name="connsiteY2" fmla="*/ 4387050 h 4740524"/>
                            <a:gd name="connsiteX3" fmla="*/ 504138 w 2328509"/>
                            <a:gd name="connsiteY3" fmla="*/ 3709073 h 4740524"/>
                            <a:gd name="connsiteX4" fmla="*/ 500659 w 2328509"/>
                            <a:gd name="connsiteY4" fmla="*/ 3142353 h 4740524"/>
                            <a:gd name="connsiteX5" fmla="*/ 0 w 2328509"/>
                            <a:gd name="connsiteY5" fmla="*/ 2631264 h 4740524"/>
                            <a:gd name="connsiteX6" fmla="*/ 156 w 2328509"/>
                            <a:gd name="connsiteY6" fmla="*/ 1383382 h 4740524"/>
                            <a:gd name="connsiteX7" fmla="*/ 1355099 w 2328509"/>
                            <a:gd name="connsiteY7" fmla="*/ 32993 h 4740524"/>
                            <a:gd name="connsiteX8" fmla="*/ 2063115 w 2328509"/>
                            <a:gd name="connsiteY8" fmla="*/ 0 h 4740524"/>
                            <a:gd name="connsiteX9" fmla="*/ 2328509 w 2328509"/>
                            <a:gd name="connsiteY9" fmla="*/ 219542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1496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33816 w 2342649"/>
                            <a:gd name="connsiteY8" fmla="*/ 9428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504138 w 2342649"/>
                            <a:gd name="connsiteY2" fmla="*/ 3676080 h 4707531"/>
                            <a:gd name="connsiteX3" fmla="*/ 500659 w 2342649"/>
                            <a:gd name="connsiteY3" fmla="*/ 3109360 h 4707531"/>
                            <a:gd name="connsiteX4" fmla="*/ 0 w 2342649"/>
                            <a:gd name="connsiteY4" fmla="*/ 2598271 h 4707531"/>
                            <a:gd name="connsiteX5" fmla="*/ 156 w 2342649"/>
                            <a:gd name="connsiteY5" fmla="*/ 1350389 h 4707531"/>
                            <a:gd name="connsiteX6" fmla="*/ 1355099 w 2342649"/>
                            <a:gd name="connsiteY6" fmla="*/ 0 h 4707531"/>
                            <a:gd name="connsiteX7" fmla="*/ 2143242 w 2342649"/>
                            <a:gd name="connsiteY7" fmla="*/ 1 h 4707531"/>
                            <a:gd name="connsiteX8" fmla="*/ 2342649 w 2342649"/>
                            <a:gd name="connsiteY8" fmla="*/ 181836 h 4707531"/>
                            <a:gd name="connsiteX0" fmla="*/ 2215044 w 2342649"/>
                            <a:gd name="connsiteY0" fmla="*/ 4707531 h 4707531"/>
                            <a:gd name="connsiteX1" fmla="*/ 2214726 w 2342649"/>
                            <a:gd name="connsiteY1" fmla="*/ 4354057 h 4707531"/>
                            <a:gd name="connsiteX2" fmla="*/ 500659 w 2342649"/>
                            <a:gd name="connsiteY2" fmla="*/ 3109360 h 4707531"/>
                            <a:gd name="connsiteX3" fmla="*/ 0 w 2342649"/>
                            <a:gd name="connsiteY3" fmla="*/ 2598271 h 4707531"/>
                            <a:gd name="connsiteX4" fmla="*/ 156 w 2342649"/>
                            <a:gd name="connsiteY4" fmla="*/ 1350389 h 4707531"/>
                            <a:gd name="connsiteX5" fmla="*/ 1355099 w 2342649"/>
                            <a:gd name="connsiteY5" fmla="*/ 0 h 4707531"/>
                            <a:gd name="connsiteX6" fmla="*/ 2143242 w 2342649"/>
                            <a:gd name="connsiteY6" fmla="*/ 1 h 4707531"/>
                            <a:gd name="connsiteX7" fmla="*/ 2342649 w 2342649"/>
                            <a:gd name="connsiteY7" fmla="*/ 181836 h 4707531"/>
                            <a:gd name="connsiteX0" fmla="*/ 2215044 w 2342649"/>
                            <a:gd name="connsiteY0" fmla="*/ 4707531 h 4707531"/>
                            <a:gd name="connsiteX1" fmla="*/ 2214726 w 2342649"/>
                            <a:gd name="connsiteY1" fmla="*/ 4354057 h 4707531"/>
                            <a:gd name="connsiteX2" fmla="*/ 0 w 2342649"/>
                            <a:gd name="connsiteY2" fmla="*/ 2598271 h 4707531"/>
                            <a:gd name="connsiteX3" fmla="*/ 156 w 2342649"/>
                            <a:gd name="connsiteY3" fmla="*/ 1350389 h 4707531"/>
                            <a:gd name="connsiteX4" fmla="*/ 1355099 w 2342649"/>
                            <a:gd name="connsiteY4" fmla="*/ 0 h 4707531"/>
                            <a:gd name="connsiteX5" fmla="*/ 2143242 w 2342649"/>
                            <a:gd name="connsiteY5" fmla="*/ 1 h 4707531"/>
                            <a:gd name="connsiteX6" fmla="*/ 2342649 w 2342649"/>
                            <a:gd name="connsiteY6" fmla="*/ 181836 h 4707531"/>
                            <a:gd name="connsiteX0" fmla="*/ 2214888 w 2342493"/>
                            <a:gd name="connsiteY0" fmla="*/ 4707531 h 4707531"/>
                            <a:gd name="connsiteX1" fmla="*/ 2214570 w 2342493"/>
                            <a:gd name="connsiteY1" fmla="*/ 4354057 h 4707531"/>
                            <a:gd name="connsiteX2" fmla="*/ 0 w 2342493"/>
                            <a:gd name="connsiteY2" fmla="*/ 1350389 h 4707531"/>
                            <a:gd name="connsiteX3" fmla="*/ 1354943 w 2342493"/>
                            <a:gd name="connsiteY3" fmla="*/ 0 h 4707531"/>
                            <a:gd name="connsiteX4" fmla="*/ 2143086 w 2342493"/>
                            <a:gd name="connsiteY4" fmla="*/ 1 h 4707531"/>
                            <a:gd name="connsiteX5" fmla="*/ 2342493 w 2342493"/>
                            <a:gd name="connsiteY5" fmla="*/ 181836 h 4707531"/>
                            <a:gd name="connsiteX0" fmla="*/ 859945 w 987550"/>
                            <a:gd name="connsiteY0" fmla="*/ 4707531 h 4707531"/>
                            <a:gd name="connsiteX1" fmla="*/ 859627 w 987550"/>
                            <a:gd name="connsiteY1" fmla="*/ 4354057 h 4707531"/>
                            <a:gd name="connsiteX2" fmla="*/ 0 w 987550"/>
                            <a:gd name="connsiteY2" fmla="*/ 0 h 4707531"/>
                            <a:gd name="connsiteX3" fmla="*/ 788143 w 987550"/>
                            <a:gd name="connsiteY3" fmla="*/ 1 h 4707531"/>
                            <a:gd name="connsiteX4" fmla="*/ 987550 w 987550"/>
                            <a:gd name="connsiteY4" fmla="*/ 181836 h 4707531"/>
                            <a:gd name="connsiteX0" fmla="*/ 71802 w 199407"/>
                            <a:gd name="connsiteY0" fmla="*/ 4707530 h 4707530"/>
                            <a:gd name="connsiteX1" fmla="*/ 71484 w 199407"/>
                            <a:gd name="connsiteY1" fmla="*/ 4354056 h 4707530"/>
                            <a:gd name="connsiteX2" fmla="*/ 0 w 199407"/>
                            <a:gd name="connsiteY2" fmla="*/ 0 h 4707530"/>
                            <a:gd name="connsiteX3" fmla="*/ 199407 w 199407"/>
                            <a:gd name="connsiteY3" fmla="*/ 181835 h 4707530"/>
                            <a:gd name="connsiteX0" fmla="*/ 318 w 127923"/>
                            <a:gd name="connsiteY0" fmla="*/ 4525695 h 4525695"/>
                            <a:gd name="connsiteX1" fmla="*/ 0 w 127923"/>
                            <a:gd name="connsiteY1" fmla="*/ 4172221 h 4525695"/>
                            <a:gd name="connsiteX2" fmla="*/ 127923 w 127923"/>
                            <a:gd name="connsiteY2" fmla="*/ 0 h 4525695"/>
                            <a:gd name="connsiteX0" fmla="*/ 318 w 353554"/>
                            <a:gd name="connsiteY0" fmla="*/ 737466 h 737466"/>
                            <a:gd name="connsiteX1" fmla="*/ 0 w 353554"/>
                            <a:gd name="connsiteY1" fmla="*/ 383992 h 737466"/>
                            <a:gd name="connsiteX2" fmla="*/ 353554 w 353554"/>
                            <a:gd name="connsiteY2" fmla="*/ 0 h 737466"/>
                            <a:gd name="connsiteX0" fmla="*/ 318 w 350595"/>
                            <a:gd name="connsiteY0" fmla="*/ 755221 h 755221"/>
                            <a:gd name="connsiteX1" fmla="*/ 0 w 350595"/>
                            <a:gd name="connsiteY1" fmla="*/ 401747 h 755221"/>
                            <a:gd name="connsiteX2" fmla="*/ 350595 w 350595"/>
                            <a:gd name="connsiteY2" fmla="*/ 0 h 755221"/>
                            <a:gd name="connsiteX0" fmla="*/ 318 w 350595"/>
                            <a:gd name="connsiteY0" fmla="*/ 755221 h 755221"/>
                            <a:gd name="connsiteX1" fmla="*/ 0 w 350595"/>
                            <a:gd name="connsiteY1" fmla="*/ 392869 h 755221"/>
                            <a:gd name="connsiteX2" fmla="*/ 350595 w 350595"/>
                            <a:gd name="connsiteY2" fmla="*/ 0 h 755221"/>
                            <a:gd name="connsiteX0" fmla="*/ 318 w 350595"/>
                            <a:gd name="connsiteY0" fmla="*/ 755221 h 755221"/>
                            <a:gd name="connsiteX1" fmla="*/ 0 w 350595"/>
                            <a:gd name="connsiteY1" fmla="*/ 392869 h 755221"/>
                            <a:gd name="connsiteX2" fmla="*/ 274217 w 350595"/>
                            <a:gd name="connsiteY2" fmla="*/ 94347 h 755221"/>
                            <a:gd name="connsiteX3" fmla="*/ 350595 w 350595"/>
                            <a:gd name="connsiteY3" fmla="*/ 0 h 755221"/>
                            <a:gd name="connsiteX0" fmla="*/ 318 w 350595"/>
                            <a:gd name="connsiteY0" fmla="*/ 1101451 h 1101451"/>
                            <a:gd name="connsiteX1" fmla="*/ 0 w 350595"/>
                            <a:gd name="connsiteY1" fmla="*/ 739099 h 1101451"/>
                            <a:gd name="connsiteX2" fmla="*/ 274217 w 350595"/>
                            <a:gd name="connsiteY2" fmla="*/ 440577 h 1101451"/>
                            <a:gd name="connsiteX3" fmla="*/ 350595 w 350595"/>
                            <a:gd name="connsiteY3" fmla="*/ 0 h 1101451"/>
                            <a:gd name="connsiteX0" fmla="*/ 318 w 351157"/>
                            <a:gd name="connsiteY0" fmla="*/ 1101451 h 1101451"/>
                            <a:gd name="connsiteX1" fmla="*/ 0 w 351157"/>
                            <a:gd name="connsiteY1" fmla="*/ 739099 h 1101451"/>
                            <a:gd name="connsiteX2" fmla="*/ 351157 w 351157"/>
                            <a:gd name="connsiteY2" fmla="*/ 369556 h 1101451"/>
                            <a:gd name="connsiteX3" fmla="*/ 350595 w 351157"/>
                            <a:gd name="connsiteY3" fmla="*/ 0 h 1101451"/>
                            <a:gd name="connsiteX0" fmla="*/ 318 w 351157"/>
                            <a:gd name="connsiteY0" fmla="*/ 1101451 h 1101451"/>
                            <a:gd name="connsiteX1" fmla="*/ 0 w 351157"/>
                            <a:gd name="connsiteY1" fmla="*/ 739099 h 1101451"/>
                            <a:gd name="connsiteX2" fmla="*/ 351157 w 351157"/>
                            <a:gd name="connsiteY2" fmla="*/ 369556 h 1101451"/>
                            <a:gd name="connsiteX3" fmla="*/ 350595 w 351157"/>
                            <a:gd name="connsiteY3" fmla="*/ 0 h 1101451"/>
                            <a:gd name="connsiteX0" fmla="*/ 309630 w 660469"/>
                            <a:gd name="connsiteY0" fmla="*/ 1116247 h 1116247"/>
                            <a:gd name="connsiteX1" fmla="*/ 309312 w 660469"/>
                            <a:gd name="connsiteY1" fmla="*/ 753895 h 1116247"/>
                            <a:gd name="connsiteX2" fmla="*/ 660469 w 660469"/>
                            <a:gd name="connsiteY2" fmla="*/ 384352 h 1116247"/>
                            <a:gd name="connsiteX3" fmla="*/ 0 w 660469"/>
                            <a:gd name="connsiteY3" fmla="*/ 0 h 1116247"/>
                            <a:gd name="connsiteX0" fmla="*/ 309630 w 664705"/>
                            <a:gd name="connsiteY0" fmla="*/ 1116247 h 1116247"/>
                            <a:gd name="connsiteX1" fmla="*/ 309312 w 664705"/>
                            <a:gd name="connsiteY1" fmla="*/ 753895 h 1116247"/>
                            <a:gd name="connsiteX2" fmla="*/ 660469 w 664705"/>
                            <a:gd name="connsiteY2" fmla="*/ 384352 h 1116247"/>
                            <a:gd name="connsiteX3" fmla="*/ 471079 w 664705"/>
                            <a:gd name="connsiteY3" fmla="*/ 254145 h 1116247"/>
                            <a:gd name="connsiteX4" fmla="*/ 0 w 664705"/>
                            <a:gd name="connsiteY4" fmla="*/ 0 h 1116247"/>
                            <a:gd name="connsiteX0" fmla="*/ 309630 w 700848"/>
                            <a:gd name="connsiteY0" fmla="*/ 1116247 h 1116247"/>
                            <a:gd name="connsiteX1" fmla="*/ 309312 w 700848"/>
                            <a:gd name="connsiteY1" fmla="*/ 753895 h 1116247"/>
                            <a:gd name="connsiteX2" fmla="*/ 660469 w 700848"/>
                            <a:gd name="connsiteY2" fmla="*/ 384352 h 1116247"/>
                            <a:gd name="connsiteX3" fmla="*/ 636796 w 700848"/>
                            <a:gd name="connsiteY3" fmla="*/ 32203 h 1116247"/>
                            <a:gd name="connsiteX4" fmla="*/ 0 w 700848"/>
                            <a:gd name="connsiteY4" fmla="*/ 0 h 1116247"/>
                            <a:gd name="connsiteX0" fmla="*/ 309630 w 700848"/>
                            <a:gd name="connsiteY0" fmla="*/ 1116247 h 1116247"/>
                            <a:gd name="connsiteX1" fmla="*/ 309312 w 700848"/>
                            <a:gd name="connsiteY1" fmla="*/ 753895 h 1116247"/>
                            <a:gd name="connsiteX2" fmla="*/ 660469 w 700848"/>
                            <a:gd name="connsiteY2" fmla="*/ 384352 h 1116247"/>
                            <a:gd name="connsiteX3" fmla="*/ 636796 w 700848"/>
                            <a:gd name="connsiteY3" fmla="*/ 38121 h 1116247"/>
                            <a:gd name="connsiteX4" fmla="*/ 0 w 700848"/>
                            <a:gd name="connsiteY4" fmla="*/ 0 h 1116247"/>
                            <a:gd name="connsiteX0" fmla="*/ 309630 w 667585"/>
                            <a:gd name="connsiteY0" fmla="*/ 1116247 h 1116247"/>
                            <a:gd name="connsiteX1" fmla="*/ 309312 w 667585"/>
                            <a:gd name="connsiteY1" fmla="*/ 753895 h 1116247"/>
                            <a:gd name="connsiteX2" fmla="*/ 660469 w 667585"/>
                            <a:gd name="connsiteY2" fmla="*/ 384352 h 1116247"/>
                            <a:gd name="connsiteX3" fmla="*/ 636796 w 667585"/>
                            <a:gd name="connsiteY3" fmla="*/ 38121 h 1116247"/>
                            <a:gd name="connsiteX4" fmla="*/ 0 w 667585"/>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36796 w 660469"/>
                            <a:gd name="connsiteY3" fmla="*/ 38121 h 1116247"/>
                            <a:gd name="connsiteX4" fmla="*/ 0 w 660469"/>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48633 w 660469"/>
                            <a:gd name="connsiteY3" fmla="*/ 26284 h 1116247"/>
                            <a:gd name="connsiteX4" fmla="*/ 0 w 660469"/>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48633 w 660469"/>
                            <a:gd name="connsiteY3" fmla="*/ 26284 h 1116247"/>
                            <a:gd name="connsiteX4" fmla="*/ 0 w 660469"/>
                            <a:gd name="connsiteY4" fmla="*/ 0 h 1116247"/>
                            <a:gd name="connsiteX0" fmla="*/ 309630 w 660469"/>
                            <a:gd name="connsiteY0" fmla="*/ 1125288 h 1125288"/>
                            <a:gd name="connsiteX1" fmla="*/ 309312 w 660469"/>
                            <a:gd name="connsiteY1" fmla="*/ 762936 h 1125288"/>
                            <a:gd name="connsiteX2" fmla="*/ 660469 w 660469"/>
                            <a:gd name="connsiteY2" fmla="*/ 393393 h 1125288"/>
                            <a:gd name="connsiteX3" fmla="*/ 654552 w 660469"/>
                            <a:gd name="connsiteY3" fmla="*/ 23488 h 1125288"/>
                            <a:gd name="connsiteX4" fmla="*/ 0 w 660469"/>
                            <a:gd name="connsiteY4" fmla="*/ 9041 h 1125288"/>
                            <a:gd name="connsiteX0" fmla="*/ 309630 w 660469"/>
                            <a:gd name="connsiteY0" fmla="*/ 1125288 h 1125288"/>
                            <a:gd name="connsiteX1" fmla="*/ 309312 w 660469"/>
                            <a:gd name="connsiteY1" fmla="*/ 762936 h 1125288"/>
                            <a:gd name="connsiteX2" fmla="*/ 660469 w 660469"/>
                            <a:gd name="connsiteY2" fmla="*/ 393393 h 1125288"/>
                            <a:gd name="connsiteX3" fmla="*/ 654552 w 660469"/>
                            <a:gd name="connsiteY3" fmla="*/ 23488 h 1125288"/>
                            <a:gd name="connsiteX4" fmla="*/ 0 w 660469"/>
                            <a:gd name="connsiteY4" fmla="*/ 9041 h 1125288"/>
                            <a:gd name="connsiteX0" fmla="*/ 309630 w 662537"/>
                            <a:gd name="connsiteY0" fmla="*/ 1125288 h 1125288"/>
                            <a:gd name="connsiteX1" fmla="*/ 309312 w 662537"/>
                            <a:gd name="connsiteY1" fmla="*/ 762936 h 1125288"/>
                            <a:gd name="connsiteX2" fmla="*/ 660469 w 662537"/>
                            <a:gd name="connsiteY2" fmla="*/ 393393 h 1125288"/>
                            <a:gd name="connsiteX3" fmla="*/ 654552 w 662537"/>
                            <a:gd name="connsiteY3" fmla="*/ 23488 h 1125288"/>
                            <a:gd name="connsiteX4" fmla="*/ 0 w 662537"/>
                            <a:gd name="connsiteY4" fmla="*/ 9041 h 1125288"/>
                            <a:gd name="connsiteX0" fmla="*/ 309630 w 661871"/>
                            <a:gd name="connsiteY0" fmla="*/ 1125288 h 1125288"/>
                            <a:gd name="connsiteX1" fmla="*/ 309312 w 661871"/>
                            <a:gd name="connsiteY1" fmla="*/ 762936 h 1125288"/>
                            <a:gd name="connsiteX2" fmla="*/ 660469 w 661871"/>
                            <a:gd name="connsiteY2" fmla="*/ 393393 h 1125288"/>
                            <a:gd name="connsiteX3" fmla="*/ 654552 w 661871"/>
                            <a:gd name="connsiteY3" fmla="*/ 23488 h 1125288"/>
                            <a:gd name="connsiteX4" fmla="*/ 0 w 661871"/>
                            <a:gd name="connsiteY4" fmla="*/ 9041 h 1125288"/>
                            <a:gd name="connsiteX0" fmla="*/ 309630 w 661871"/>
                            <a:gd name="connsiteY0" fmla="*/ 1116247 h 1116247"/>
                            <a:gd name="connsiteX1" fmla="*/ 309312 w 661871"/>
                            <a:gd name="connsiteY1" fmla="*/ 753895 h 1116247"/>
                            <a:gd name="connsiteX2" fmla="*/ 660469 w 661871"/>
                            <a:gd name="connsiteY2" fmla="*/ 384352 h 1116247"/>
                            <a:gd name="connsiteX3" fmla="*/ 654552 w 661871"/>
                            <a:gd name="connsiteY3" fmla="*/ 14447 h 1116247"/>
                            <a:gd name="connsiteX4" fmla="*/ 0 w 661871"/>
                            <a:gd name="connsiteY4" fmla="*/ 0 h 1116247"/>
                            <a:gd name="connsiteX0" fmla="*/ 309630 w 661871"/>
                            <a:gd name="connsiteY0" fmla="*/ 1119381 h 1119381"/>
                            <a:gd name="connsiteX1" fmla="*/ 309312 w 661871"/>
                            <a:gd name="connsiteY1" fmla="*/ 757029 h 1119381"/>
                            <a:gd name="connsiteX2" fmla="*/ 660469 w 661871"/>
                            <a:gd name="connsiteY2" fmla="*/ 387486 h 1119381"/>
                            <a:gd name="connsiteX3" fmla="*/ 654552 w 661871"/>
                            <a:gd name="connsiteY3" fmla="*/ 17581 h 1119381"/>
                            <a:gd name="connsiteX4" fmla="*/ 0 w 661871"/>
                            <a:gd name="connsiteY4" fmla="*/ 3134 h 1119381"/>
                            <a:gd name="connsiteX0" fmla="*/ 309630 w 661871"/>
                            <a:gd name="connsiteY0" fmla="*/ 1116247 h 1116247"/>
                            <a:gd name="connsiteX1" fmla="*/ 309312 w 661871"/>
                            <a:gd name="connsiteY1" fmla="*/ 753895 h 1116247"/>
                            <a:gd name="connsiteX2" fmla="*/ 660469 w 661871"/>
                            <a:gd name="connsiteY2" fmla="*/ 384352 h 1116247"/>
                            <a:gd name="connsiteX3" fmla="*/ 654552 w 661871"/>
                            <a:gd name="connsiteY3" fmla="*/ 14447 h 1116247"/>
                            <a:gd name="connsiteX4" fmla="*/ 0 w 661871"/>
                            <a:gd name="connsiteY4" fmla="*/ 0 h 1116247"/>
                            <a:gd name="connsiteX0" fmla="*/ 309630 w 661871"/>
                            <a:gd name="connsiteY0" fmla="*/ 1107370 h 1107370"/>
                            <a:gd name="connsiteX1" fmla="*/ 309312 w 661871"/>
                            <a:gd name="connsiteY1" fmla="*/ 745018 h 1107370"/>
                            <a:gd name="connsiteX2" fmla="*/ 660469 w 661871"/>
                            <a:gd name="connsiteY2" fmla="*/ 375475 h 1107370"/>
                            <a:gd name="connsiteX3" fmla="*/ 654552 w 661871"/>
                            <a:gd name="connsiteY3" fmla="*/ 5570 h 1107370"/>
                            <a:gd name="connsiteX4" fmla="*/ 0 w 661871"/>
                            <a:gd name="connsiteY4" fmla="*/ 0 h 1107370"/>
                            <a:gd name="connsiteX0" fmla="*/ 309630 w 661871"/>
                            <a:gd name="connsiteY0" fmla="*/ 1107370 h 1107370"/>
                            <a:gd name="connsiteX1" fmla="*/ 309312 w 661871"/>
                            <a:gd name="connsiteY1" fmla="*/ 745018 h 1107370"/>
                            <a:gd name="connsiteX2" fmla="*/ 660469 w 661871"/>
                            <a:gd name="connsiteY2" fmla="*/ 375475 h 1107370"/>
                            <a:gd name="connsiteX3" fmla="*/ 654552 w 661871"/>
                            <a:gd name="connsiteY3" fmla="*/ 5570 h 1107370"/>
                            <a:gd name="connsiteX4" fmla="*/ 0 w 661871"/>
                            <a:gd name="connsiteY4" fmla="*/ 0 h 1107370"/>
                            <a:gd name="connsiteX0" fmla="*/ 312590 w 664831"/>
                            <a:gd name="connsiteY0" fmla="*/ 1104411 h 1104411"/>
                            <a:gd name="connsiteX1" fmla="*/ 312272 w 664831"/>
                            <a:gd name="connsiteY1" fmla="*/ 742059 h 1104411"/>
                            <a:gd name="connsiteX2" fmla="*/ 663429 w 664831"/>
                            <a:gd name="connsiteY2" fmla="*/ 372516 h 1104411"/>
                            <a:gd name="connsiteX3" fmla="*/ 657512 w 664831"/>
                            <a:gd name="connsiteY3" fmla="*/ 2611 h 1104411"/>
                            <a:gd name="connsiteX4" fmla="*/ 0 w 664831"/>
                            <a:gd name="connsiteY4" fmla="*/ 0 h 1104411"/>
                            <a:gd name="connsiteX0" fmla="*/ 312590 w 659794"/>
                            <a:gd name="connsiteY0" fmla="*/ 1104411 h 1104411"/>
                            <a:gd name="connsiteX1" fmla="*/ 312272 w 659794"/>
                            <a:gd name="connsiteY1" fmla="*/ 742059 h 1104411"/>
                            <a:gd name="connsiteX2" fmla="*/ 651592 w 659794"/>
                            <a:gd name="connsiteY2" fmla="*/ 369557 h 1104411"/>
                            <a:gd name="connsiteX3" fmla="*/ 657512 w 659794"/>
                            <a:gd name="connsiteY3" fmla="*/ 2611 h 1104411"/>
                            <a:gd name="connsiteX4" fmla="*/ 0 w 659794"/>
                            <a:gd name="connsiteY4" fmla="*/ 0 h 1104411"/>
                            <a:gd name="connsiteX0" fmla="*/ 312590 w 659794"/>
                            <a:gd name="connsiteY0" fmla="*/ 1104411 h 1104411"/>
                            <a:gd name="connsiteX1" fmla="*/ 312272 w 659794"/>
                            <a:gd name="connsiteY1" fmla="*/ 739099 h 1104411"/>
                            <a:gd name="connsiteX2" fmla="*/ 651592 w 659794"/>
                            <a:gd name="connsiteY2" fmla="*/ 369557 h 1104411"/>
                            <a:gd name="connsiteX3" fmla="*/ 657512 w 659794"/>
                            <a:gd name="connsiteY3" fmla="*/ 2611 h 1104411"/>
                            <a:gd name="connsiteX4" fmla="*/ 0 w 659794"/>
                            <a:gd name="connsiteY4" fmla="*/ 0 h 1104411"/>
                            <a:gd name="connsiteX0" fmla="*/ 312590 w 660371"/>
                            <a:gd name="connsiteY0" fmla="*/ 1104411 h 1104411"/>
                            <a:gd name="connsiteX1" fmla="*/ 312272 w 660371"/>
                            <a:gd name="connsiteY1" fmla="*/ 739099 h 1104411"/>
                            <a:gd name="connsiteX2" fmla="*/ 654551 w 660371"/>
                            <a:gd name="connsiteY2" fmla="*/ 360679 h 1104411"/>
                            <a:gd name="connsiteX3" fmla="*/ 657512 w 660371"/>
                            <a:gd name="connsiteY3" fmla="*/ 2611 h 1104411"/>
                            <a:gd name="connsiteX4" fmla="*/ 0 w 660371"/>
                            <a:gd name="connsiteY4" fmla="*/ 0 h 1104411"/>
                            <a:gd name="connsiteX0" fmla="*/ 312590 w 656815"/>
                            <a:gd name="connsiteY0" fmla="*/ 1104411 h 1104411"/>
                            <a:gd name="connsiteX1" fmla="*/ 312272 w 656815"/>
                            <a:gd name="connsiteY1" fmla="*/ 739099 h 1104411"/>
                            <a:gd name="connsiteX2" fmla="*/ 654551 w 656815"/>
                            <a:gd name="connsiteY2" fmla="*/ 360679 h 1104411"/>
                            <a:gd name="connsiteX3" fmla="*/ 651593 w 656815"/>
                            <a:gd name="connsiteY3" fmla="*/ 2611 h 1104411"/>
                            <a:gd name="connsiteX4" fmla="*/ 0 w 656815"/>
                            <a:gd name="connsiteY4" fmla="*/ 0 h 1104411"/>
                            <a:gd name="connsiteX0" fmla="*/ 312590 w 655953"/>
                            <a:gd name="connsiteY0" fmla="*/ 1104411 h 1104411"/>
                            <a:gd name="connsiteX1" fmla="*/ 312272 w 655953"/>
                            <a:gd name="connsiteY1" fmla="*/ 739099 h 1104411"/>
                            <a:gd name="connsiteX2" fmla="*/ 654551 w 655953"/>
                            <a:gd name="connsiteY2" fmla="*/ 360679 h 1104411"/>
                            <a:gd name="connsiteX3" fmla="*/ 648634 w 655953"/>
                            <a:gd name="connsiteY3" fmla="*/ 5570 h 1104411"/>
                            <a:gd name="connsiteX4" fmla="*/ 0 w 655953"/>
                            <a:gd name="connsiteY4" fmla="*/ 0 h 1104411"/>
                            <a:gd name="connsiteX0" fmla="*/ 312590 w 655953"/>
                            <a:gd name="connsiteY0" fmla="*/ 1104411 h 1104411"/>
                            <a:gd name="connsiteX1" fmla="*/ 312272 w 655953"/>
                            <a:gd name="connsiteY1" fmla="*/ 739099 h 1104411"/>
                            <a:gd name="connsiteX2" fmla="*/ 654551 w 655953"/>
                            <a:gd name="connsiteY2" fmla="*/ 360679 h 1104411"/>
                            <a:gd name="connsiteX3" fmla="*/ 648634 w 655953"/>
                            <a:gd name="connsiteY3" fmla="*/ 2611 h 1104411"/>
                            <a:gd name="connsiteX4" fmla="*/ 0 w 655953"/>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48634 w 654551"/>
                            <a:gd name="connsiteY3" fmla="*/ 2611 h 1104411"/>
                            <a:gd name="connsiteX4" fmla="*/ 0 w 654551"/>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48634 w 654551"/>
                            <a:gd name="connsiteY3" fmla="*/ 2611 h 1104411"/>
                            <a:gd name="connsiteX4" fmla="*/ 0 w 654551"/>
                            <a:gd name="connsiteY4" fmla="*/ 0 h 1104411"/>
                            <a:gd name="connsiteX0" fmla="*/ 312590 w 654694"/>
                            <a:gd name="connsiteY0" fmla="*/ 1104759 h 1104759"/>
                            <a:gd name="connsiteX1" fmla="*/ 312272 w 654694"/>
                            <a:gd name="connsiteY1" fmla="*/ 739447 h 1104759"/>
                            <a:gd name="connsiteX2" fmla="*/ 654551 w 654694"/>
                            <a:gd name="connsiteY2" fmla="*/ 361027 h 1104759"/>
                            <a:gd name="connsiteX3" fmla="*/ 651593 w 654694"/>
                            <a:gd name="connsiteY3" fmla="*/ 0 h 1104759"/>
                            <a:gd name="connsiteX4" fmla="*/ 0 w 654694"/>
                            <a:gd name="connsiteY4" fmla="*/ 348 h 1104759"/>
                            <a:gd name="connsiteX0" fmla="*/ 312590 w 654694"/>
                            <a:gd name="connsiteY0" fmla="*/ 1104411 h 1104411"/>
                            <a:gd name="connsiteX1" fmla="*/ 312272 w 654694"/>
                            <a:gd name="connsiteY1" fmla="*/ 739099 h 1104411"/>
                            <a:gd name="connsiteX2" fmla="*/ 654551 w 654694"/>
                            <a:gd name="connsiteY2" fmla="*/ 360679 h 1104411"/>
                            <a:gd name="connsiteX3" fmla="*/ 651593 w 654694"/>
                            <a:gd name="connsiteY3" fmla="*/ 2611 h 1104411"/>
                            <a:gd name="connsiteX4" fmla="*/ 0 w 654694"/>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51593 w 654551"/>
                            <a:gd name="connsiteY3" fmla="*/ 2611 h 1104411"/>
                            <a:gd name="connsiteX4" fmla="*/ 0 w 654551"/>
                            <a:gd name="connsiteY4" fmla="*/ 0 h 1104411"/>
                            <a:gd name="connsiteX0" fmla="*/ 312590 w 654551"/>
                            <a:gd name="connsiteY0" fmla="*/ 1104759 h 1104759"/>
                            <a:gd name="connsiteX1" fmla="*/ 312272 w 654551"/>
                            <a:gd name="connsiteY1" fmla="*/ 739447 h 1104759"/>
                            <a:gd name="connsiteX2" fmla="*/ 654551 w 654551"/>
                            <a:gd name="connsiteY2" fmla="*/ 361027 h 1104759"/>
                            <a:gd name="connsiteX3" fmla="*/ 651593 w 654551"/>
                            <a:gd name="connsiteY3" fmla="*/ 2959 h 1104759"/>
                            <a:gd name="connsiteX4" fmla="*/ 184035 w 654551"/>
                            <a:gd name="connsiteY4" fmla="*/ 0 h 1104759"/>
                            <a:gd name="connsiteX5" fmla="*/ 0 w 654551"/>
                            <a:gd name="connsiteY5" fmla="*/ 348 h 1104759"/>
                            <a:gd name="connsiteX0" fmla="*/ 928109 w 1270070"/>
                            <a:gd name="connsiteY0" fmla="*/ 1725848 h 1725848"/>
                            <a:gd name="connsiteX1" fmla="*/ 927791 w 1270070"/>
                            <a:gd name="connsiteY1" fmla="*/ 1360536 h 1725848"/>
                            <a:gd name="connsiteX2" fmla="*/ 1270070 w 1270070"/>
                            <a:gd name="connsiteY2" fmla="*/ 982116 h 1725848"/>
                            <a:gd name="connsiteX3" fmla="*/ 1267112 w 1270070"/>
                            <a:gd name="connsiteY3" fmla="*/ 624048 h 1725848"/>
                            <a:gd name="connsiteX4" fmla="*/ 799554 w 1270070"/>
                            <a:gd name="connsiteY4" fmla="*/ 621089 h 1725848"/>
                            <a:gd name="connsiteX5" fmla="*/ 0 w 1270070"/>
                            <a:gd name="connsiteY5" fmla="*/ 0 h 1725848"/>
                            <a:gd name="connsiteX0" fmla="*/ 928109 w 1270070"/>
                            <a:gd name="connsiteY0" fmla="*/ 1725848 h 1725848"/>
                            <a:gd name="connsiteX1" fmla="*/ 927791 w 1270070"/>
                            <a:gd name="connsiteY1" fmla="*/ 1360536 h 1725848"/>
                            <a:gd name="connsiteX2" fmla="*/ 1270070 w 1270070"/>
                            <a:gd name="connsiteY2" fmla="*/ 982116 h 1725848"/>
                            <a:gd name="connsiteX3" fmla="*/ 1267112 w 1270070"/>
                            <a:gd name="connsiteY3" fmla="*/ 624048 h 1725848"/>
                            <a:gd name="connsiteX4" fmla="*/ 607205 w 1270070"/>
                            <a:gd name="connsiteY4" fmla="*/ 621089 h 1725848"/>
                            <a:gd name="connsiteX5" fmla="*/ 0 w 1270070"/>
                            <a:gd name="connsiteY5" fmla="*/ 0 h 1725848"/>
                            <a:gd name="connsiteX0" fmla="*/ 1235868 w 1577829"/>
                            <a:gd name="connsiteY0" fmla="*/ 2024729 h 2024729"/>
                            <a:gd name="connsiteX1" fmla="*/ 1235550 w 1577829"/>
                            <a:gd name="connsiteY1" fmla="*/ 1659417 h 2024729"/>
                            <a:gd name="connsiteX2" fmla="*/ 1577829 w 1577829"/>
                            <a:gd name="connsiteY2" fmla="*/ 1280997 h 2024729"/>
                            <a:gd name="connsiteX3" fmla="*/ 1574871 w 1577829"/>
                            <a:gd name="connsiteY3" fmla="*/ 922929 h 2024729"/>
                            <a:gd name="connsiteX4" fmla="*/ 914964 w 1577829"/>
                            <a:gd name="connsiteY4" fmla="*/ 919970 h 2024729"/>
                            <a:gd name="connsiteX5" fmla="*/ 0 w 1577829"/>
                            <a:gd name="connsiteY5" fmla="*/ 0 h 2024729"/>
                            <a:gd name="connsiteX0" fmla="*/ 1235868 w 1577829"/>
                            <a:gd name="connsiteY0" fmla="*/ 2024729 h 2024729"/>
                            <a:gd name="connsiteX1" fmla="*/ 1235550 w 1577829"/>
                            <a:gd name="connsiteY1" fmla="*/ 1659417 h 2024729"/>
                            <a:gd name="connsiteX2" fmla="*/ 1577829 w 1577829"/>
                            <a:gd name="connsiteY2" fmla="*/ 1280997 h 2024729"/>
                            <a:gd name="connsiteX3" fmla="*/ 1574871 w 1577829"/>
                            <a:gd name="connsiteY3" fmla="*/ 922929 h 2024729"/>
                            <a:gd name="connsiteX4" fmla="*/ 914964 w 1577829"/>
                            <a:gd name="connsiteY4" fmla="*/ 919970 h 2024729"/>
                            <a:gd name="connsiteX5" fmla="*/ 216588 w 1577829"/>
                            <a:gd name="connsiteY5" fmla="*/ 212717 h 2024729"/>
                            <a:gd name="connsiteX6" fmla="*/ 0 w 1577829"/>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885372 w 2246613"/>
                            <a:gd name="connsiteY5" fmla="*/ 212717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2613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11490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5572 h 2024729"/>
                            <a:gd name="connsiteX6" fmla="*/ 0 w 2246613"/>
                            <a:gd name="connsiteY6" fmla="*/ 0 h 2024729"/>
                            <a:gd name="connsiteX0" fmla="*/ 1895774 w 2237735"/>
                            <a:gd name="connsiteY0" fmla="*/ 2019157 h 2019157"/>
                            <a:gd name="connsiteX1" fmla="*/ 1895456 w 2237735"/>
                            <a:gd name="connsiteY1" fmla="*/ 1653845 h 2019157"/>
                            <a:gd name="connsiteX2" fmla="*/ 2237735 w 2237735"/>
                            <a:gd name="connsiteY2" fmla="*/ 1275425 h 2019157"/>
                            <a:gd name="connsiteX3" fmla="*/ 2234777 w 2237735"/>
                            <a:gd name="connsiteY3" fmla="*/ 917357 h 2019157"/>
                            <a:gd name="connsiteX4" fmla="*/ 1574870 w 2237735"/>
                            <a:gd name="connsiteY4" fmla="*/ 914398 h 2019157"/>
                            <a:gd name="connsiteX5" fmla="*/ 657512 w 2237735"/>
                            <a:gd name="connsiteY5" fmla="*/ 0 h 2019157"/>
                            <a:gd name="connsiteX6" fmla="*/ 0 w 2237735"/>
                            <a:gd name="connsiteY6" fmla="*/ 3306 h 2019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37735" h="2019157">
                              <a:moveTo>
                                <a:pt x="1895774" y="2019157"/>
                              </a:moveTo>
                              <a:cubicBezTo>
                                <a:pt x="1896880" y="1895344"/>
                                <a:pt x="1898380" y="1831499"/>
                                <a:pt x="1895456" y="1653845"/>
                              </a:cubicBezTo>
                              <a:lnTo>
                                <a:pt x="2237735" y="1275425"/>
                              </a:lnTo>
                              <a:cubicBezTo>
                                <a:pt x="2235104" y="1094477"/>
                                <a:pt x="2238324" y="1096827"/>
                                <a:pt x="2234777" y="917357"/>
                              </a:cubicBezTo>
                              <a:lnTo>
                                <a:pt x="1574870" y="914398"/>
                              </a:lnTo>
                              <a:lnTo>
                                <a:pt x="657512" y="0"/>
                              </a:lnTo>
                              <a:lnTo>
                                <a:pt x="0" y="3306"/>
                              </a:lnTo>
                            </a:path>
                          </a:pathLst>
                        </a:custGeom>
                        <a:noFill/>
                        <a:ln w="7302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503" name="Freeform 502"/>
                        <p:cNvSpPr/>
                        <p:nvPr/>
                      </p:nvSpPr>
                      <p:spPr>
                        <a:xfrm flipH="1">
                          <a:off x="9136829" y="2279476"/>
                          <a:ext cx="1463355" cy="2991479"/>
                        </a:xfrm>
                        <a:custGeom>
                          <a:avLst/>
                          <a:gdLst>
                            <a:gd name="connsiteX0" fmla="*/ 118973 w 4503657"/>
                            <a:gd name="connsiteY0" fmla="*/ 2675302 h 2675302"/>
                            <a:gd name="connsiteX1" fmla="*/ 135015 w 4503657"/>
                            <a:gd name="connsiteY1" fmla="*/ 1407976 h 2675302"/>
                            <a:gd name="connsiteX2" fmla="*/ 1482552 w 4503657"/>
                            <a:gd name="connsiteY2" fmla="*/ 108566 h 2675302"/>
                            <a:gd name="connsiteX3" fmla="*/ 4273878 w 4503657"/>
                            <a:gd name="connsiteY3" fmla="*/ 108566 h 2675302"/>
                            <a:gd name="connsiteX4" fmla="*/ 4289920 w 4503657"/>
                            <a:gd name="connsiteY4" fmla="*/ 413366 h 2675302"/>
                            <a:gd name="connsiteX5" fmla="*/ 3840741 w 4503657"/>
                            <a:gd name="connsiteY5" fmla="*/ 381281 h 2675302"/>
                            <a:gd name="connsiteX6" fmla="*/ 3407604 w 4503657"/>
                            <a:gd name="connsiteY6" fmla="*/ 750250 h 2675302"/>
                            <a:gd name="connsiteX7" fmla="*/ 3183015 w 4503657"/>
                            <a:gd name="connsiteY7" fmla="*/ 766292 h 2675302"/>
                            <a:gd name="connsiteX0" fmla="*/ 125330 w 4498139"/>
                            <a:gd name="connsiteY0" fmla="*/ 2710928 h 2710928"/>
                            <a:gd name="connsiteX1" fmla="*/ 129497 w 4498139"/>
                            <a:gd name="connsiteY1" fmla="*/ 1407976 h 2710928"/>
                            <a:gd name="connsiteX2" fmla="*/ 1477034 w 4498139"/>
                            <a:gd name="connsiteY2" fmla="*/ 108566 h 2710928"/>
                            <a:gd name="connsiteX3" fmla="*/ 4268360 w 4498139"/>
                            <a:gd name="connsiteY3" fmla="*/ 108566 h 2710928"/>
                            <a:gd name="connsiteX4" fmla="*/ 4284402 w 4498139"/>
                            <a:gd name="connsiteY4" fmla="*/ 413366 h 2710928"/>
                            <a:gd name="connsiteX5" fmla="*/ 3835223 w 4498139"/>
                            <a:gd name="connsiteY5" fmla="*/ 381281 h 2710928"/>
                            <a:gd name="connsiteX6" fmla="*/ 3402086 w 4498139"/>
                            <a:gd name="connsiteY6" fmla="*/ 750250 h 2710928"/>
                            <a:gd name="connsiteX7" fmla="*/ 3177497 w 4498139"/>
                            <a:gd name="connsiteY7" fmla="*/ 766292 h 2710928"/>
                            <a:gd name="connsiteX0" fmla="*/ 125330 w 4498139"/>
                            <a:gd name="connsiteY0" fmla="*/ 2712668 h 2712668"/>
                            <a:gd name="connsiteX1" fmla="*/ 129497 w 4498139"/>
                            <a:gd name="connsiteY1" fmla="*/ 1433467 h 2712668"/>
                            <a:gd name="connsiteX2" fmla="*/ 1477034 w 4498139"/>
                            <a:gd name="connsiteY2" fmla="*/ 110306 h 2712668"/>
                            <a:gd name="connsiteX3" fmla="*/ 4268360 w 4498139"/>
                            <a:gd name="connsiteY3" fmla="*/ 110306 h 2712668"/>
                            <a:gd name="connsiteX4" fmla="*/ 4284402 w 4498139"/>
                            <a:gd name="connsiteY4" fmla="*/ 415106 h 2712668"/>
                            <a:gd name="connsiteX5" fmla="*/ 3835223 w 4498139"/>
                            <a:gd name="connsiteY5" fmla="*/ 383021 h 2712668"/>
                            <a:gd name="connsiteX6" fmla="*/ 3402086 w 4498139"/>
                            <a:gd name="connsiteY6" fmla="*/ 751990 h 2712668"/>
                            <a:gd name="connsiteX7" fmla="*/ 3177497 w 4498139"/>
                            <a:gd name="connsiteY7" fmla="*/ 768032 h 2712668"/>
                            <a:gd name="connsiteX0" fmla="*/ 48448 w 4421257"/>
                            <a:gd name="connsiteY0" fmla="*/ 2712668 h 2712668"/>
                            <a:gd name="connsiteX1" fmla="*/ 52615 w 4421257"/>
                            <a:gd name="connsiteY1" fmla="*/ 1433467 h 2712668"/>
                            <a:gd name="connsiteX2" fmla="*/ 1400152 w 4421257"/>
                            <a:gd name="connsiteY2" fmla="*/ 110306 h 2712668"/>
                            <a:gd name="connsiteX3" fmla="*/ 4191478 w 4421257"/>
                            <a:gd name="connsiteY3" fmla="*/ 110306 h 2712668"/>
                            <a:gd name="connsiteX4" fmla="*/ 4207520 w 4421257"/>
                            <a:gd name="connsiteY4" fmla="*/ 415106 h 2712668"/>
                            <a:gd name="connsiteX5" fmla="*/ 3758341 w 4421257"/>
                            <a:gd name="connsiteY5" fmla="*/ 383021 h 2712668"/>
                            <a:gd name="connsiteX6" fmla="*/ 3325204 w 4421257"/>
                            <a:gd name="connsiteY6" fmla="*/ 751990 h 2712668"/>
                            <a:gd name="connsiteX7" fmla="*/ 3100615 w 4421257"/>
                            <a:gd name="connsiteY7" fmla="*/ 768032 h 2712668"/>
                            <a:gd name="connsiteX0" fmla="*/ 458 w 4373267"/>
                            <a:gd name="connsiteY0" fmla="*/ 2712668 h 2712668"/>
                            <a:gd name="connsiteX1" fmla="*/ 4625 w 4373267"/>
                            <a:gd name="connsiteY1" fmla="*/ 1433467 h 2712668"/>
                            <a:gd name="connsiteX2" fmla="*/ 1352162 w 4373267"/>
                            <a:gd name="connsiteY2" fmla="*/ 110306 h 2712668"/>
                            <a:gd name="connsiteX3" fmla="*/ 4143488 w 4373267"/>
                            <a:gd name="connsiteY3" fmla="*/ 110306 h 2712668"/>
                            <a:gd name="connsiteX4" fmla="*/ 4159530 w 4373267"/>
                            <a:gd name="connsiteY4" fmla="*/ 415106 h 2712668"/>
                            <a:gd name="connsiteX5" fmla="*/ 3710351 w 4373267"/>
                            <a:gd name="connsiteY5" fmla="*/ 383021 h 2712668"/>
                            <a:gd name="connsiteX6" fmla="*/ 3277214 w 4373267"/>
                            <a:gd name="connsiteY6" fmla="*/ 751990 h 2712668"/>
                            <a:gd name="connsiteX7" fmla="*/ 3052625 w 4373267"/>
                            <a:gd name="connsiteY7" fmla="*/ 768032 h 2712668"/>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1918 w 4374727"/>
                            <a:gd name="connsiteY0" fmla="*/ 2714409 h 2714409"/>
                            <a:gd name="connsiteX1" fmla="*/ 6085 w 4374727"/>
                            <a:gd name="connsiteY1" fmla="*/ 1458959 h 2714409"/>
                            <a:gd name="connsiteX2" fmla="*/ 1353622 w 4374727"/>
                            <a:gd name="connsiteY2" fmla="*/ 112047 h 2714409"/>
                            <a:gd name="connsiteX3" fmla="*/ 4144948 w 4374727"/>
                            <a:gd name="connsiteY3" fmla="*/ 112047 h 2714409"/>
                            <a:gd name="connsiteX4" fmla="*/ 4160990 w 4374727"/>
                            <a:gd name="connsiteY4" fmla="*/ 416847 h 2714409"/>
                            <a:gd name="connsiteX5" fmla="*/ 3711811 w 4374727"/>
                            <a:gd name="connsiteY5" fmla="*/ 384762 h 2714409"/>
                            <a:gd name="connsiteX6" fmla="*/ 3278674 w 4374727"/>
                            <a:gd name="connsiteY6" fmla="*/ 753731 h 2714409"/>
                            <a:gd name="connsiteX7" fmla="*/ 3054085 w 4374727"/>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622272 h 2622272"/>
                            <a:gd name="connsiteX1" fmla="*/ 609 w 4369513"/>
                            <a:gd name="connsiteY1" fmla="*/ 1370380 h 2622272"/>
                            <a:gd name="connsiteX2" fmla="*/ 1344588 w 4369513"/>
                            <a:gd name="connsiteY2" fmla="*/ 23468 h 2622272"/>
                            <a:gd name="connsiteX3" fmla="*/ 4139472 w 4369513"/>
                            <a:gd name="connsiteY3" fmla="*/ 23468 h 2622272"/>
                            <a:gd name="connsiteX4" fmla="*/ 4155514 w 4369513"/>
                            <a:gd name="connsiteY4" fmla="*/ 328268 h 2622272"/>
                            <a:gd name="connsiteX5" fmla="*/ 3706335 w 4369513"/>
                            <a:gd name="connsiteY5" fmla="*/ 296183 h 2622272"/>
                            <a:gd name="connsiteX6" fmla="*/ 3298104 w 4369513"/>
                            <a:gd name="connsiteY6" fmla="*/ 679384 h 2622272"/>
                            <a:gd name="connsiteX7" fmla="*/ 3048609 w 4369513"/>
                            <a:gd name="connsiteY7" fmla="*/ 681194 h 2622272"/>
                            <a:gd name="connsiteX0" fmla="*/ 0 w 4369513"/>
                            <a:gd name="connsiteY0" fmla="*/ 2621456 h 2621456"/>
                            <a:gd name="connsiteX1" fmla="*/ 609 w 4369513"/>
                            <a:gd name="connsiteY1" fmla="*/ 1369564 h 2621456"/>
                            <a:gd name="connsiteX2" fmla="*/ 1344588 w 4369513"/>
                            <a:gd name="connsiteY2" fmla="*/ 22652 h 2621456"/>
                            <a:gd name="connsiteX3" fmla="*/ 4139472 w 4369513"/>
                            <a:gd name="connsiteY3" fmla="*/ 22652 h 2621456"/>
                            <a:gd name="connsiteX4" fmla="*/ 4155514 w 4369513"/>
                            <a:gd name="connsiteY4" fmla="*/ 327452 h 2621456"/>
                            <a:gd name="connsiteX5" fmla="*/ 3706335 w 4369513"/>
                            <a:gd name="connsiteY5" fmla="*/ 295367 h 2621456"/>
                            <a:gd name="connsiteX6" fmla="*/ 3298104 w 4369513"/>
                            <a:gd name="connsiteY6" fmla="*/ 678568 h 2621456"/>
                            <a:gd name="connsiteX7" fmla="*/ 3048609 w 4369513"/>
                            <a:gd name="connsiteY7" fmla="*/ 680378 h 2621456"/>
                            <a:gd name="connsiteX0" fmla="*/ 0 w 4369513"/>
                            <a:gd name="connsiteY0" fmla="*/ 2598804 h 2598804"/>
                            <a:gd name="connsiteX1" fmla="*/ 609 w 4369513"/>
                            <a:gd name="connsiteY1" fmla="*/ 1346912 h 2598804"/>
                            <a:gd name="connsiteX2" fmla="*/ 1344588 w 4369513"/>
                            <a:gd name="connsiteY2" fmla="*/ 0 h 2598804"/>
                            <a:gd name="connsiteX3" fmla="*/ 4139472 w 4369513"/>
                            <a:gd name="connsiteY3" fmla="*/ 0 h 2598804"/>
                            <a:gd name="connsiteX4" fmla="*/ 4155514 w 4369513"/>
                            <a:gd name="connsiteY4" fmla="*/ 304800 h 2598804"/>
                            <a:gd name="connsiteX5" fmla="*/ 3706335 w 4369513"/>
                            <a:gd name="connsiteY5" fmla="*/ 272715 h 2598804"/>
                            <a:gd name="connsiteX6" fmla="*/ 3298104 w 4369513"/>
                            <a:gd name="connsiteY6" fmla="*/ 655916 h 2598804"/>
                            <a:gd name="connsiteX7" fmla="*/ 3048609 w 4369513"/>
                            <a:gd name="connsiteY7" fmla="*/ 657726 h 2598804"/>
                            <a:gd name="connsiteX0" fmla="*/ 0 w 4190394"/>
                            <a:gd name="connsiteY0" fmla="*/ 2598804 h 2598804"/>
                            <a:gd name="connsiteX1" fmla="*/ 609 w 4190394"/>
                            <a:gd name="connsiteY1" fmla="*/ 1346912 h 2598804"/>
                            <a:gd name="connsiteX2" fmla="*/ 1344588 w 4190394"/>
                            <a:gd name="connsiteY2" fmla="*/ 0 h 2598804"/>
                            <a:gd name="connsiteX3" fmla="*/ 4139472 w 4190394"/>
                            <a:gd name="connsiteY3" fmla="*/ 0 h 2598804"/>
                            <a:gd name="connsiteX4" fmla="*/ 4155514 w 4190394"/>
                            <a:gd name="connsiteY4" fmla="*/ 304800 h 2598804"/>
                            <a:gd name="connsiteX5" fmla="*/ 3706335 w 4190394"/>
                            <a:gd name="connsiteY5" fmla="*/ 272715 h 2598804"/>
                            <a:gd name="connsiteX6" fmla="*/ 3298104 w 4190394"/>
                            <a:gd name="connsiteY6" fmla="*/ 655916 h 2598804"/>
                            <a:gd name="connsiteX7" fmla="*/ 3048609 w 4190394"/>
                            <a:gd name="connsiteY7" fmla="*/ 657726 h 2598804"/>
                            <a:gd name="connsiteX0" fmla="*/ 0 w 4158122"/>
                            <a:gd name="connsiteY0" fmla="*/ 2598804 h 2598804"/>
                            <a:gd name="connsiteX1" fmla="*/ 609 w 4158122"/>
                            <a:gd name="connsiteY1" fmla="*/ 1346912 h 2598804"/>
                            <a:gd name="connsiteX2" fmla="*/ 1344588 w 4158122"/>
                            <a:gd name="connsiteY2" fmla="*/ 0 h 2598804"/>
                            <a:gd name="connsiteX3" fmla="*/ 4139472 w 4158122"/>
                            <a:gd name="connsiteY3" fmla="*/ 0 h 2598804"/>
                            <a:gd name="connsiteX4" fmla="*/ 4155514 w 4158122"/>
                            <a:gd name="connsiteY4" fmla="*/ 304800 h 2598804"/>
                            <a:gd name="connsiteX5" fmla="*/ 3706335 w 4158122"/>
                            <a:gd name="connsiteY5" fmla="*/ 272715 h 2598804"/>
                            <a:gd name="connsiteX6" fmla="*/ 3298104 w 4158122"/>
                            <a:gd name="connsiteY6" fmla="*/ 655916 h 2598804"/>
                            <a:gd name="connsiteX7" fmla="*/ 3048609 w 4158122"/>
                            <a:gd name="connsiteY7" fmla="*/ 657726 h 2598804"/>
                            <a:gd name="connsiteX0" fmla="*/ 0 w 4155514"/>
                            <a:gd name="connsiteY0" fmla="*/ 2598804 h 2598804"/>
                            <a:gd name="connsiteX1" fmla="*/ 609 w 4155514"/>
                            <a:gd name="connsiteY1" fmla="*/ 1346912 h 2598804"/>
                            <a:gd name="connsiteX2" fmla="*/ 1344588 w 4155514"/>
                            <a:gd name="connsiteY2" fmla="*/ 0 h 2598804"/>
                            <a:gd name="connsiteX3" fmla="*/ 4139472 w 4155514"/>
                            <a:gd name="connsiteY3" fmla="*/ 0 h 2598804"/>
                            <a:gd name="connsiteX4" fmla="*/ 4155514 w 4155514"/>
                            <a:gd name="connsiteY4" fmla="*/ 304800 h 2598804"/>
                            <a:gd name="connsiteX5" fmla="*/ 3706335 w 4155514"/>
                            <a:gd name="connsiteY5" fmla="*/ 272715 h 2598804"/>
                            <a:gd name="connsiteX6" fmla="*/ 3298104 w 4155514"/>
                            <a:gd name="connsiteY6" fmla="*/ 655916 h 2598804"/>
                            <a:gd name="connsiteX7" fmla="*/ 3048609 w 4155514"/>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39472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50673"/>
                            <a:gd name="connsiteY0" fmla="*/ 2598804 h 2598804"/>
                            <a:gd name="connsiteX1" fmla="*/ 609 w 4150673"/>
                            <a:gd name="connsiteY1" fmla="*/ 1346912 h 2598804"/>
                            <a:gd name="connsiteX2" fmla="*/ 1344588 w 4150673"/>
                            <a:gd name="connsiteY2" fmla="*/ 0 h 2598804"/>
                            <a:gd name="connsiteX3" fmla="*/ 4150146 w 4150673"/>
                            <a:gd name="connsiteY3" fmla="*/ 3558 h 2598804"/>
                            <a:gd name="connsiteX4" fmla="*/ 4148398 w 4150673"/>
                            <a:gd name="connsiteY4" fmla="*/ 283453 h 2598804"/>
                            <a:gd name="connsiteX5" fmla="*/ 3706335 w 4150673"/>
                            <a:gd name="connsiteY5" fmla="*/ 272715 h 2598804"/>
                            <a:gd name="connsiteX6" fmla="*/ 3298104 w 4150673"/>
                            <a:gd name="connsiteY6" fmla="*/ 655916 h 2598804"/>
                            <a:gd name="connsiteX7" fmla="*/ 3048609 w 4150673"/>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67197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92928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606825 h 2606825"/>
                            <a:gd name="connsiteX1" fmla="*/ 609 w 4148398"/>
                            <a:gd name="connsiteY1" fmla="*/ 1346912 h 2606825"/>
                            <a:gd name="connsiteX2" fmla="*/ 1344588 w 4148398"/>
                            <a:gd name="connsiteY2" fmla="*/ 0 h 2606825"/>
                            <a:gd name="connsiteX3" fmla="*/ 4146588 w 4148398"/>
                            <a:gd name="connsiteY3" fmla="*/ 0 h 2606825"/>
                            <a:gd name="connsiteX4" fmla="*/ 4148398 w 4148398"/>
                            <a:gd name="connsiteY4" fmla="*/ 289969 h 2606825"/>
                            <a:gd name="connsiteX5" fmla="*/ 3677871 w 4148398"/>
                            <a:gd name="connsiteY5" fmla="*/ 291103 h 2606825"/>
                            <a:gd name="connsiteX6" fmla="*/ 3298104 w 4148398"/>
                            <a:gd name="connsiteY6" fmla="*/ 655916 h 2606825"/>
                            <a:gd name="connsiteX7" fmla="*/ 3048609 w 4148398"/>
                            <a:gd name="connsiteY7" fmla="*/ 657726 h 2606825"/>
                            <a:gd name="connsiteX0" fmla="*/ 3401 w 4147789"/>
                            <a:gd name="connsiteY0" fmla="*/ 2610835 h 2610835"/>
                            <a:gd name="connsiteX1" fmla="*/ 0 w 4147789"/>
                            <a:gd name="connsiteY1" fmla="*/ 1346912 h 2610835"/>
                            <a:gd name="connsiteX2" fmla="*/ 1343979 w 4147789"/>
                            <a:gd name="connsiteY2" fmla="*/ 0 h 2610835"/>
                            <a:gd name="connsiteX3" fmla="*/ 4145979 w 4147789"/>
                            <a:gd name="connsiteY3" fmla="*/ 0 h 2610835"/>
                            <a:gd name="connsiteX4" fmla="*/ 4147789 w 4147789"/>
                            <a:gd name="connsiteY4" fmla="*/ 289969 h 2610835"/>
                            <a:gd name="connsiteX5" fmla="*/ 3677262 w 4147789"/>
                            <a:gd name="connsiteY5" fmla="*/ 291103 h 2610835"/>
                            <a:gd name="connsiteX6" fmla="*/ 3297495 w 4147789"/>
                            <a:gd name="connsiteY6" fmla="*/ 655916 h 2610835"/>
                            <a:gd name="connsiteX7" fmla="*/ 3048000 w 4147789"/>
                            <a:gd name="connsiteY7" fmla="*/ 657726 h 2610835"/>
                            <a:gd name="connsiteX0" fmla="*/ 103080 w 4247468"/>
                            <a:gd name="connsiteY0" fmla="*/ 2610835 h 2610835"/>
                            <a:gd name="connsiteX1" fmla="*/ 99679 w 4247468"/>
                            <a:gd name="connsiteY1" fmla="*/ 2402305 h 2610835"/>
                            <a:gd name="connsiteX2" fmla="*/ 99679 w 4247468"/>
                            <a:gd name="connsiteY2" fmla="*/ 1346912 h 2610835"/>
                            <a:gd name="connsiteX3" fmla="*/ 1443658 w 4247468"/>
                            <a:gd name="connsiteY3" fmla="*/ 0 h 2610835"/>
                            <a:gd name="connsiteX4" fmla="*/ 4245658 w 4247468"/>
                            <a:gd name="connsiteY4" fmla="*/ 0 h 2610835"/>
                            <a:gd name="connsiteX5" fmla="*/ 4247468 w 4247468"/>
                            <a:gd name="connsiteY5" fmla="*/ 289969 h 2610835"/>
                            <a:gd name="connsiteX6" fmla="*/ 3776941 w 4247468"/>
                            <a:gd name="connsiteY6" fmla="*/ 291103 h 2610835"/>
                            <a:gd name="connsiteX7" fmla="*/ 3397174 w 4247468"/>
                            <a:gd name="connsiteY7" fmla="*/ 655916 h 2610835"/>
                            <a:gd name="connsiteX8" fmla="*/ 3147679 w 4247468"/>
                            <a:gd name="connsiteY8" fmla="*/ 657726 h 2610835"/>
                            <a:gd name="connsiteX0" fmla="*/ 1410511 w 4247468"/>
                            <a:gd name="connsiteY0" fmla="*/ 3352782 h 3352782"/>
                            <a:gd name="connsiteX1" fmla="*/ 99679 w 4247468"/>
                            <a:gd name="connsiteY1" fmla="*/ 2402305 h 3352782"/>
                            <a:gd name="connsiteX2" fmla="*/ 99679 w 4247468"/>
                            <a:gd name="connsiteY2" fmla="*/ 1346912 h 3352782"/>
                            <a:gd name="connsiteX3" fmla="*/ 1443658 w 4247468"/>
                            <a:gd name="connsiteY3" fmla="*/ 0 h 3352782"/>
                            <a:gd name="connsiteX4" fmla="*/ 4245658 w 4247468"/>
                            <a:gd name="connsiteY4" fmla="*/ 0 h 3352782"/>
                            <a:gd name="connsiteX5" fmla="*/ 4247468 w 4247468"/>
                            <a:gd name="connsiteY5" fmla="*/ 289969 h 3352782"/>
                            <a:gd name="connsiteX6" fmla="*/ 3776941 w 4247468"/>
                            <a:gd name="connsiteY6" fmla="*/ 291103 h 3352782"/>
                            <a:gd name="connsiteX7" fmla="*/ 3397174 w 4247468"/>
                            <a:gd name="connsiteY7" fmla="*/ 655916 h 3352782"/>
                            <a:gd name="connsiteX8" fmla="*/ 3147679 w 4247468"/>
                            <a:gd name="connsiteY8" fmla="*/ 657726 h 3352782"/>
                            <a:gd name="connsiteX0" fmla="*/ 1441286 w 4278243"/>
                            <a:gd name="connsiteY0" fmla="*/ 3352782 h 3352782"/>
                            <a:gd name="connsiteX1" fmla="*/ 824275 w 4278243"/>
                            <a:gd name="connsiteY1" fmla="*/ 2959767 h 3352782"/>
                            <a:gd name="connsiteX2" fmla="*/ 130454 w 4278243"/>
                            <a:gd name="connsiteY2" fmla="*/ 2402305 h 3352782"/>
                            <a:gd name="connsiteX3" fmla="*/ 130454 w 4278243"/>
                            <a:gd name="connsiteY3" fmla="*/ 1346912 h 3352782"/>
                            <a:gd name="connsiteX4" fmla="*/ 1474433 w 4278243"/>
                            <a:gd name="connsiteY4" fmla="*/ 0 h 3352782"/>
                            <a:gd name="connsiteX5" fmla="*/ 4276433 w 4278243"/>
                            <a:gd name="connsiteY5" fmla="*/ 0 h 3352782"/>
                            <a:gd name="connsiteX6" fmla="*/ 4278243 w 4278243"/>
                            <a:gd name="connsiteY6" fmla="*/ 289969 h 3352782"/>
                            <a:gd name="connsiteX7" fmla="*/ 3807716 w 4278243"/>
                            <a:gd name="connsiteY7" fmla="*/ 291103 h 3352782"/>
                            <a:gd name="connsiteX8" fmla="*/ 3427949 w 4278243"/>
                            <a:gd name="connsiteY8" fmla="*/ 655916 h 3352782"/>
                            <a:gd name="connsiteX9" fmla="*/ 3178454 w 4278243"/>
                            <a:gd name="connsiteY9" fmla="*/ 657726 h 3352782"/>
                            <a:gd name="connsiteX0" fmla="*/ 1441286 w 4278243"/>
                            <a:gd name="connsiteY0" fmla="*/ 3352782 h 3410719"/>
                            <a:gd name="connsiteX1" fmla="*/ 876412 w 4278243"/>
                            <a:gd name="connsiteY1" fmla="*/ 3352798 h 3410719"/>
                            <a:gd name="connsiteX2" fmla="*/ 130454 w 4278243"/>
                            <a:gd name="connsiteY2" fmla="*/ 2402305 h 3410719"/>
                            <a:gd name="connsiteX3" fmla="*/ 130454 w 4278243"/>
                            <a:gd name="connsiteY3" fmla="*/ 1346912 h 3410719"/>
                            <a:gd name="connsiteX4" fmla="*/ 1474433 w 4278243"/>
                            <a:gd name="connsiteY4" fmla="*/ 0 h 3410719"/>
                            <a:gd name="connsiteX5" fmla="*/ 4276433 w 4278243"/>
                            <a:gd name="connsiteY5" fmla="*/ 0 h 3410719"/>
                            <a:gd name="connsiteX6" fmla="*/ 4278243 w 4278243"/>
                            <a:gd name="connsiteY6" fmla="*/ 289969 h 3410719"/>
                            <a:gd name="connsiteX7" fmla="*/ 3807716 w 4278243"/>
                            <a:gd name="connsiteY7" fmla="*/ 291103 h 3410719"/>
                            <a:gd name="connsiteX8" fmla="*/ 3427949 w 4278243"/>
                            <a:gd name="connsiteY8" fmla="*/ 655916 h 3410719"/>
                            <a:gd name="connsiteX9" fmla="*/ 3178454 w 4278243"/>
                            <a:gd name="connsiteY9" fmla="*/ 657726 h 3410719"/>
                            <a:gd name="connsiteX0" fmla="*/ 1453318 w 4278243"/>
                            <a:gd name="connsiteY0" fmla="*/ 3364813 h 3412999"/>
                            <a:gd name="connsiteX1" fmla="*/ 876412 w 4278243"/>
                            <a:gd name="connsiteY1" fmla="*/ 3352798 h 3412999"/>
                            <a:gd name="connsiteX2" fmla="*/ 130454 w 4278243"/>
                            <a:gd name="connsiteY2" fmla="*/ 2402305 h 3412999"/>
                            <a:gd name="connsiteX3" fmla="*/ 130454 w 4278243"/>
                            <a:gd name="connsiteY3" fmla="*/ 1346912 h 3412999"/>
                            <a:gd name="connsiteX4" fmla="*/ 1474433 w 4278243"/>
                            <a:gd name="connsiteY4" fmla="*/ 0 h 3412999"/>
                            <a:gd name="connsiteX5" fmla="*/ 4276433 w 4278243"/>
                            <a:gd name="connsiteY5" fmla="*/ 0 h 3412999"/>
                            <a:gd name="connsiteX6" fmla="*/ 4278243 w 4278243"/>
                            <a:gd name="connsiteY6" fmla="*/ 289969 h 3412999"/>
                            <a:gd name="connsiteX7" fmla="*/ 3807716 w 4278243"/>
                            <a:gd name="connsiteY7" fmla="*/ 291103 h 3412999"/>
                            <a:gd name="connsiteX8" fmla="*/ 3427949 w 4278243"/>
                            <a:gd name="connsiteY8" fmla="*/ 655916 h 3412999"/>
                            <a:gd name="connsiteX9" fmla="*/ 3178454 w 4278243"/>
                            <a:gd name="connsiteY9" fmla="*/ 657726 h 3412999"/>
                            <a:gd name="connsiteX0" fmla="*/ 1453318 w 4278243"/>
                            <a:gd name="connsiteY0" fmla="*/ 3364813 h 3365469"/>
                            <a:gd name="connsiteX1" fmla="*/ 876412 w 4278243"/>
                            <a:gd name="connsiteY1" fmla="*/ 3352798 h 3365469"/>
                            <a:gd name="connsiteX2" fmla="*/ 130454 w 4278243"/>
                            <a:gd name="connsiteY2" fmla="*/ 2402305 h 3365469"/>
                            <a:gd name="connsiteX3" fmla="*/ 130454 w 4278243"/>
                            <a:gd name="connsiteY3" fmla="*/ 1346912 h 3365469"/>
                            <a:gd name="connsiteX4" fmla="*/ 1474433 w 4278243"/>
                            <a:gd name="connsiteY4" fmla="*/ 0 h 3365469"/>
                            <a:gd name="connsiteX5" fmla="*/ 4276433 w 4278243"/>
                            <a:gd name="connsiteY5" fmla="*/ 0 h 3365469"/>
                            <a:gd name="connsiteX6" fmla="*/ 4278243 w 4278243"/>
                            <a:gd name="connsiteY6" fmla="*/ 289969 h 3365469"/>
                            <a:gd name="connsiteX7" fmla="*/ 3807716 w 4278243"/>
                            <a:gd name="connsiteY7" fmla="*/ 291103 h 3365469"/>
                            <a:gd name="connsiteX8" fmla="*/ 3427949 w 4278243"/>
                            <a:gd name="connsiteY8" fmla="*/ 655916 h 3365469"/>
                            <a:gd name="connsiteX9" fmla="*/ 3178454 w 4278243"/>
                            <a:gd name="connsiteY9" fmla="*/ 657726 h 3365469"/>
                            <a:gd name="connsiteX0" fmla="*/ 1453318 w 4278243"/>
                            <a:gd name="connsiteY0" fmla="*/ 3364813 h 3375458"/>
                            <a:gd name="connsiteX1" fmla="*/ 876412 w 4278243"/>
                            <a:gd name="connsiteY1" fmla="*/ 3352798 h 3375458"/>
                            <a:gd name="connsiteX2" fmla="*/ 130454 w 4278243"/>
                            <a:gd name="connsiteY2" fmla="*/ 2402305 h 3375458"/>
                            <a:gd name="connsiteX3" fmla="*/ 130454 w 4278243"/>
                            <a:gd name="connsiteY3" fmla="*/ 1346912 h 3375458"/>
                            <a:gd name="connsiteX4" fmla="*/ 1474433 w 4278243"/>
                            <a:gd name="connsiteY4" fmla="*/ 0 h 3375458"/>
                            <a:gd name="connsiteX5" fmla="*/ 4276433 w 4278243"/>
                            <a:gd name="connsiteY5" fmla="*/ 0 h 3375458"/>
                            <a:gd name="connsiteX6" fmla="*/ 4278243 w 4278243"/>
                            <a:gd name="connsiteY6" fmla="*/ 289969 h 3375458"/>
                            <a:gd name="connsiteX7" fmla="*/ 3807716 w 4278243"/>
                            <a:gd name="connsiteY7" fmla="*/ 291103 h 3375458"/>
                            <a:gd name="connsiteX8" fmla="*/ 3427949 w 4278243"/>
                            <a:gd name="connsiteY8" fmla="*/ 655916 h 3375458"/>
                            <a:gd name="connsiteX9" fmla="*/ 3178454 w 4278243"/>
                            <a:gd name="connsiteY9" fmla="*/ 657726 h 3375458"/>
                            <a:gd name="connsiteX0" fmla="*/ 1453318 w 4278243"/>
                            <a:gd name="connsiteY0" fmla="*/ 3364813 h 3364813"/>
                            <a:gd name="connsiteX1" fmla="*/ 876412 w 4278243"/>
                            <a:gd name="connsiteY1" fmla="*/ 3352798 h 3364813"/>
                            <a:gd name="connsiteX2" fmla="*/ 130454 w 4278243"/>
                            <a:gd name="connsiteY2" fmla="*/ 2402305 h 3364813"/>
                            <a:gd name="connsiteX3" fmla="*/ 130454 w 4278243"/>
                            <a:gd name="connsiteY3" fmla="*/ 1346912 h 3364813"/>
                            <a:gd name="connsiteX4" fmla="*/ 1474433 w 4278243"/>
                            <a:gd name="connsiteY4" fmla="*/ 0 h 3364813"/>
                            <a:gd name="connsiteX5" fmla="*/ 4276433 w 4278243"/>
                            <a:gd name="connsiteY5" fmla="*/ 0 h 3364813"/>
                            <a:gd name="connsiteX6" fmla="*/ 4278243 w 4278243"/>
                            <a:gd name="connsiteY6" fmla="*/ 289969 h 3364813"/>
                            <a:gd name="connsiteX7" fmla="*/ 3807716 w 4278243"/>
                            <a:gd name="connsiteY7" fmla="*/ 291103 h 3364813"/>
                            <a:gd name="connsiteX8" fmla="*/ 3427949 w 4278243"/>
                            <a:gd name="connsiteY8" fmla="*/ 655916 h 3364813"/>
                            <a:gd name="connsiteX9" fmla="*/ 3178454 w 4278243"/>
                            <a:gd name="connsiteY9" fmla="*/ 657726 h 3364813"/>
                            <a:gd name="connsiteX0" fmla="*/ 1453318 w 4278243"/>
                            <a:gd name="connsiteY0" fmla="*/ 3364813 h 3364830"/>
                            <a:gd name="connsiteX1" fmla="*/ 888443 w 4278243"/>
                            <a:gd name="connsiteY1" fmla="*/ 3364830 h 3364830"/>
                            <a:gd name="connsiteX2" fmla="*/ 130454 w 4278243"/>
                            <a:gd name="connsiteY2" fmla="*/ 2402305 h 3364830"/>
                            <a:gd name="connsiteX3" fmla="*/ 130454 w 4278243"/>
                            <a:gd name="connsiteY3" fmla="*/ 1346912 h 3364830"/>
                            <a:gd name="connsiteX4" fmla="*/ 1474433 w 4278243"/>
                            <a:gd name="connsiteY4" fmla="*/ 0 h 3364830"/>
                            <a:gd name="connsiteX5" fmla="*/ 4276433 w 4278243"/>
                            <a:gd name="connsiteY5" fmla="*/ 0 h 3364830"/>
                            <a:gd name="connsiteX6" fmla="*/ 4278243 w 4278243"/>
                            <a:gd name="connsiteY6" fmla="*/ 289969 h 3364830"/>
                            <a:gd name="connsiteX7" fmla="*/ 3807716 w 4278243"/>
                            <a:gd name="connsiteY7" fmla="*/ 291103 h 3364830"/>
                            <a:gd name="connsiteX8" fmla="*/ 3427949 w 4278243"/>
                            <a:gd name="connsiteY8" fmla="*/ 655916 h 3364830"/>
                            <a:gd name="connsiteX9" fmla="*/ 3178454 w 4278243"/>
                            <a:gd name="connsiteY9" fmla="*/ 657726 h 3364830"/>
                            <a:gd name="connsiteX0" fmla="*/ 1450257 w 4275182"/>
                            <a:gd name="connsiteY0" fmla="*/ 3364813 h 3364830"/>
                            <a:gd name="connsiteX1" fmla="*/ 885382 w 4275182"/>
                            <a:gd name="connsiteY1" fmla="*/ 3364830 h 3364830"/>
                            <a:gd name="connsiteX2" fmla="*/ 135415 w 4275182"/>
                            <a:gd name="connsiteY2" fmla="*/ 2602832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3711 w 4148636"/>
                            <a:gd name="connsiteY0" fmla="*/ 3364813 h 3364830"/>
                            <a:gd name="connsiteX1" fmla="*/ 758836 w 4148636"/>
                            <a:gd name="connsiteY1" fmla="*/ 3364830 h 3364830"/>
                            <a:gd name="connsiteX2" fmla="*/ 847 w 4148636"/>
                            <a:gd name="connsiteY2" fmla="*/ 2614863 h 3364830"/>
                            <a:gd name="connsiteX3" fmla="*/ 847 w 4148636"/>
                            <a:gd name="connsiteY3" fmla="*/ 1346912 h 3364830"/>
                            <a:gd name="connsiteX4" fmla="*/ 1344826 w 4148636"/>
                            <a:gd name="connsiteY4" fmla="*/ 0 h 3364830"/>
                            <a:gd name="connsiteX5" fmla="*/ 4146826 w 4148636"/>
                            <a:gd name="connsiteY5" fmla="*/ 0 h 3364830"/>
                            <a:gd name="connsiteX6" fmla="*/ 4148636 w 4148636"/>
                            <a:gd name="connsiteY6" fmla="*/ 289969 h 3364830"/>
                            <a:gd name="connsiteX7" fmla="*/ 3678109 w 4148636"/>
                            <a:gd name="connsiteY7" fmla="*/ 291103 h 3364830"/>
                            <a:gd name="connsiteX8" fmla="*/ 3298342 w 4148636"/>
                            <a:gd name="connsiteY8" fmla="*/ 655916 h 3364830"/>
                            <a:gd name="connsiteX9" fmla="*/ 3048847 w 4148636"/>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1135804 w 4151800"/>
                            <a:gd name="connsiteY1" fmla="*/ 3361943 h 3364830"/>
                            <a:gd name="connsiteX2" fmla="*/ 762000 w 4151800"/>
                            <a:gd name="connsiteY2" fmla="*/ 3364830 h 3364830"/>
                            <a:gd name="connsiteX3" fmla="*/ 4011 w 4151800"/>
                            <a:gd name="connsiteY3" fmla="*/ 2614863 h 3364830"/>
                            <a:gd name="connsiteX4" fmla="*/ 0 w 4151800"/>
                            <a:gd name="connsiteY4" fmla="*/ 1346912 h 3364830"/>
                            <a:gd name="connsiteX5" fmla="*/ 1347990 w 4151800"/>
                            <a:gd name="connsiteY5" fmla="*/ 0 h 3364830"/>
                            <a:gd name="connsiteX6" fmla="*/ 4149990 w 4151800"/>
                            <a:gd name="connsiteY6" fmla="*/ 0 h 3364830"/>
                            <a:gd name="connsiteX7" fmla="*/ 4151800 w 4151800"/>
                            <a:gd name="connsiteY7" fmla="*/ 289969 h 3364830"/>
                            <a:gd name="connsiteX8" fmla="*/ 3681273 w 4151800"/>
                            <a:gd name="connsiteY8" fmla="*/ 291103 h 3364830"/>
                            <a:gd name="connsiteX9" fmla="*/ 3301506 w 4151800"/>
                            <a:gd name="connsiteY9" fmla="*/ 655916 h 3364830"/>
                            <a:gd name="connsiteX10" fmla="*/ 3052011 w 4151800"/>
                            <a:gd name="connsiteY10" fmla="*/ 657726 h 3364830"/>
                            <a:gd name="connsiteX0" fmla="*/ 1899443 w 4151800"/>
                            <a:gd name="connsiteY0" fmla="*/ 3925986 h 3925986"/>
                            <a:gd name="connsiteX1" fmla="*/ 1135804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4791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2719839 w 4151800"/>
                            <a:gd name="connsiteY0" fmla="*/ 3661067 h 3661067"/>
                            <a:gd name="connsiteX1" fmla="*/ 1326660 w 4151800"/>
                            <a:gd name="connsiteY1" fmla="*/ 3364791 h 3661067"/>
                            <a:gd name="connsiteX2" fmla="*/ 762000 w 4151800"/>
                            <a:gd name="connsiteY2" fmla="*/ 3364830 h 3661067"/>
                            <a:gd name="connsiteX3" fmla="*/ 4011 w 4151800"/>
                            <a:gd name="connsiteY3" fmla="*/ 2614863 h 3661067"/>
                            <a:gd name="connsiteX4" fmla="*/ 0 w 4151800"/>
                            <a:gd name="connsiteY4" fmla="*/ 1346912 h 3661067"/>
                            <a:gd name="connsiteX5" fmla="*/ 1347990 w 4151800"/>
                            <a:gd name="connsiteY5" fmla="*/ 0 h 3661067"/>
                            <a:gd name="connsiteX6" fmla="*/ 4149990 w 4151800"/>
                            <a:gd name="connsiteY6" fmla="*/ 0 h 3661067"/>
                            <a:gd name="connsiteX7" fmla="*/ 4151800 w 4151800"/>
                            <a:gd name="connsiteY7" fmla="*/ 289969 h 3661067"/>
                            <a:gd name="connsiteX8" fmla="*/ 3681273 w 4151800"/>
                            <a:gd name="connsiteY8" fmla="*/ 291103 h 3661067"/>
                            <a:gd name="connsiteX9" fmla="*/ 3301506 w 4151800"/>
                            <a:gd name="connsiteY9" fmla="*/ 655916 h 3661067"/>
                            <a:gd name="connsiteX10" fmla="*/ 3052011 w 4151800"/>
                            <a:gd name="connsiteY10" fmla="*/ 657726 h 3661067"/>
                            <a:gd name="connsiteX0" fmla="*/ 2719839 w 4151800"/>
                            <a:gd name="connsiteY0" fmla="*/ 3661067 h 3661067"/>
                            <a:gd name="connsiteX1" fmla="*/ 2155602 w 4151800"/>
                            <a:gd name="connsiteY1" fmla="*/ 3541406 h 3661067"/>
                            <a:gd name="connsiteX2" fmla="*/ 1326660 w 4151800"/>
                            <a:gd name="connsiteY2" fmla="*/ 3364791 h 3661067"/>
                            <a:gd name="connsiteX3" fmla="*/ 762000 w 4151800"/>
                            <a:gd name="connsiteY3" fmla="*/ 3364830 h 3661067"/>
                            <a:gd name="connsiteX4" fmla="*/ 4011 w 4151800"/>
                            <a:gd name="connsiteY4" fmla="*/ 2614863 h 3661067"/>
                            <a:gd name="connsiteX5" fmla="*/ 0 w 4151800"/>
                            <a:gd name="connsiteY5" fmla="*/ 1346912 h 3661067"/>
                            <a:gd name="connsiteX6" fmla="*/ 1347990 w 4151800"/>
                            <a:gd name="connsiteY6" fmla="*/ 0 h 3661067"/>
                            <a:gd name="connsiteX7" fmla="*/ 4149990 w 4151800"/>
                            <a:gd name="connsiteY7" fmla="*/ 0 h 3661067"/>
                            <a:gd name="connsiteX8" fmla="*/ 4151800 w 4151800"/>
                            <a:gd name="connsiteY8" fmla="*/ 289969 h 3661067"/>
                            <a:gd name="connsiteX9" fmla="*/ 3681273 w 4151800"/>
                            <a:gd name="connsiteY9" fmla="*/ 291103 h 3661067"/>
                            <a:gd name="connsiteX10" fmla="*/ 3301506 w 4151800"/>
                            <a:gd name="connsiteY10" fmla="*/ 655916 h 3661067"/>
                            <a:gd name="connsiteX11" fmla="*/ 3052011 w 4151800"/>
                            <a:gd name="connsiteY11" fmla="*/ 657726 h 3661067"/>
                            <a:gd name="connsiteX0" fmla="*/ 2719839 w 4151800"/>
                            <a:gd name="connsiteY0" fmla="*/ 3661067 h 3931664"/>
                            <a:gd name="connsiteX1" fmla="*/ 1902077 w 4151800"/>
                            <a:gd name="connsiteY1" fmla="*/ 3931664 h 3931664"/>
                            <a:gd name="connsiteX2" fmla="*/ 1326660 w 4151800"/>
                            <a:gd name="connsiteY2" fmla="*/ 3364791 h 3931664"/>
                            <a:gd name="connsiteX3" fmla="*/ 762000 w 4151800"/>
                            <a:gd name="connsiteY3" fmla="*/ 3364830 h 3931664"/>
                            <a:gd name="connsiteX4" fmla="*/ 4011 w 4151800"/>
                            <a:gd name="connsiteY4" fmla="*/ 2614863 h 3931664"/>
                            <a:gd name="connsiteX5" fmla="*/ 0 w 4151800"/>
                            <a:gd name="connsiteY5" fmla="*/ 1346912 h 3931664"/>
                            <a:gd name="connsiteX6" fmla="*/ 1347990 w 4151800"/>
                            <a:gd name="connsiteY6" fmla="*/ 0 h 3931664"/>
                            <a:gd name="connsiteX7" fmla="*/ 4149990 w 4151800"/>
                            <a:gd name="connsiteY7" fmla="*/ 0 h 3931664"/>
                            <a:gd name="connsiteX8" fmla="*/ 4151800 w 4151800"/>
                            <a:gd name="connsiteY8" fmla="*/ 289969 h 3931664"/>
                            <a:gd name="connsiteX9" fmla="*/ 3681273 w 4151800"/>
                            <a:gd name="connsiteY9" fmla="*/ 291103 h 3931664"/>
                            <a:gd name="connsiteX10" fmla="*/ 3301506 w 4151800"/>
                            <a:gd name="connsiteY10" fmla="*/ 655916 h 3931664"/>
                            <a:gd name="connsiteX11" fmla="*/ 3052011 w 4151800"/>
                            <a:gd name="connsiteY11" fmla="*/ 657726 h 3931664"/>
                            <a:gd name="connsiteX0" fmla="*/ 2719839 w 4151800"/>
                            <a:gd name="connsiteY0" fmla="*/ 3661067 h 3931664"/>
                            <a:gd name="connsiteX1" fmla="*/ 2548709 w 4151800"/>
                            <a:gd name="connsiteY1" fmla="*/ 3712321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0"/>
                            <a:gd name="connsiteX1" fmla="*/ 2460403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7360"/>
                            <a:gd name="connsiteX1" fmla="*/ 2454706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1664"/>
                            <a:gd name="connsiteX1" fmla="*/ 2454706 w 4151800"/>
                            <a:gd name="connsiteY1" fmla="*/ 3931663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1"/>
                            <a:gd name="connsiteX1" fmla="*/ 2457554 w 4151800"/>
                            <a:gd name="connsiteY1" fmla="*/ 3937361 h 3937361"/>
                            <a:gd name="connsiteX2" fmla="*/ 1902077 w 4151800"/>
                            <a:gd name="connsiteY2" fmla="*/ 3931664 h 3937361"/>
                            <a:gd name="connsiteX3" fmla="*/ 1326660 w 4151800"/>
                            <a:gd name="connsiteY3" fmla="*/ 3364791 h 3937361"/>
                            <a:gd name="connsiteX4" fmla="*/ 762000 w 4151800"/>
                            <a:gd name="connsiteY4" fmla="*/ 3364830 h 3937361"/>
                            <a:gd name="connsiteX5" fmla="*/ 4011 w 4151800"/>
                            <a:gd name="connsiteY5" fmla="*/ 2614863 h 3937361"/>
                            <a:gd name="connsiteX6" fmla="*/ 0 w 4151800"/>
                            <a:gd name="connsiteY6" fmla="*/ 1346912 h 3937361"/>
                            <a:gd name="connsiteX7" fmla="*/ 1347990 w 4151800"/>
                            <a:gd name="connsiteY7" fmla="*/ 0 h 3937361"/>
                            <a:gd name="connsiteX8" fmla="*/ 4149990 w 4151800"/>
                            <a:gd name="connsiteY8" fmla="*/ 0 h 3937361"/>
                            <a:gd name="connsiteX9" fmla="*/ 4151800 w 4151800"/>
                            <a:gd name="connsiteY9" fmla="*/ 289969 h 3937361"/>
                            <a:gd name="connsiteX10" fmla="*/ 3681273 w 4151800"/>
                            <a:gd name="connsiteY10" fmla="*/ 291103 h 3937361"/>
                            <a:gd name="connsiteX11" fmla="*/ 3301506 w 4151800"/>
                            <a:gd name="connsiteY11" fmla="*/ 655916 h 3937361"/>
                            <a:gd name="connsiteX12" fmla="*/ 3052011 w 4151800"/>
                            <a:gd name="connsiteY12" fmla="*/ 657726 h 3937361"/>
                            <a:gd name="connsiteX0" fmla="*/ 2719839 w 4151800"/>
                            <a:gd name="connsiteY0" fmla="*/ 3661067 h 3940210"/>
                            <a:gd name="connsiteX1" fmla="*/ 2457554 w 4151800"/>
                            <a:gd name="connsiteY1" fmla="*/ 3937361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440462 w 4151800"/>
                            <a:gd name="connsiteY1" fmla="*/ 3940210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2928845 w 4151800"/>
                            <a:gd name="connsiteY0" fmla="*/ 3666873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3326537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486195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840344 w 4151800"/>
                            <a:gd name="connsiteY0" fmla="*/ 4691581 h 4691581"/>
                            <a:gd name="connsiteX1" fmla="*/ 2591221 w 4151800"/>
                            <a:gd name="connsiteY1" fmla="*/ 3784864 h 4691581"/>
                            <a:gd name="connsiteX2" fmla="*/ 2440462 w 4151800"/>
                            <a:gd name="connsiteY2" fmla="*/ 3940210 h 4691581"/>
                            <a:gd name="connsiteX3" fmla="*/ 1910623 w 4151800"/>
                            <a:gd name="connsiteY3" fmla="*/ 3940210 h 4691581"/>
                            <a:gd name="connsiteX4" fmla="*/ 1326660 w 4151800"/>
                            <a:gd name="connsiteY4" fmla="*/ 3364791 h 4691581"/>
                            <a:gd name="connsiteX5" fmla="*/ 762000 w 4151800"/>
                            <a:gd name="connsiteY5" fmla="*/ 3364830 h 4691581"/>
                            <a:gd name="connsiteX6" fmla="*/ 4011 w 4151800"/>
                            <a:gd name="connsiteY6" fmla="*/ 2614863 h 4691581"/>
                            <a:gd name="connsiteX7" fmla="*/ 0 w 4151800"/>
                            <a:gd name="connsiteY7" fmla="*/ 1346912 h 4691581"/>
                            <a:gd name="connsiteX8" fmla="*/ 1347990 w 4151800"/>
                            <a:gd name="connsiteY8" fmla="*/ 0 h 4691581"/>
                            <a:gd name="connsiteX9" fmla="*/ 4149990 w 4151800"/>
                            <a:gd name="connsiteY9" fmla="*/ 0 h 4691581"/>
                            <a:gd name="connsiteX10" fmla="*/ 4151800 w 4151800"/>
                            <a:gd name="connsiteY10" fmla="*/ 289969 h 4691581"/>
                            <a:gd name="connsiteX11" fmla="*/ 3681273 w 4151800"/>
                            <a:gd name="connsiteY11" fmla="*/ 291103 h 4691581"/>
                            <a:gd name="connsiteX12" fmla="*/ 3301506 w 4151800"/>
                            <a:gd name="connsiteY12" fmla="*/ 655916 h 4691581"/>
                            <a:gd name="connsiteX13" fmla="*/ 3052011 w 4151800"/>
                            <a:gd name="connsiteY13" fmla="*/ 657726 h 4691581"/>
                            <a:gd name="connsiteX0" fmla="*/ 3849052 w 4151800"/>
                            <a:gd name="connsiteY0" fmla="*/ 4700290 h 4700290"/>
                            <a:gd name="connsiteX1" fmla="*/ 2591221 w 4151800"/>
                            <a:gd name="connsiteY1" fmla="*/ 3784864 h 4700290"/>
                            <a:gd name="connsiteX2" fmla="*/ 2440462 w 4151800"/>
                            <a:gd name="connsiteY2" fmla="*/ 3940210 h 4700290"/>
                            <a:gd name="connsiteX3" fmla="*/ 1910623 w 4151800"/>
                            <a:gd name="connsiteY3" fmla="*/ 3940210 h 4700290"/>
                            <a:gd name="connsiteX4" fmla="*/ 1326660 w 4151800"/>
                            <a:gd name="connsiteY4" fmla="*/ 3364791 h 4700290"/>
                            <a:gd name="connsiteX5" fmla="*/ 762000 w 4151800"/>
                            <a:gd name="connsiteY5" fmla="*/ 3364830 h 4700290"/>
                            <a:gd name="connsiteX6" fmla="*/ 4011 w 4151800"/>
                            <a:gd name="connsiteY6" fmla="*/ 2614863 h 4700290"/>
                            <a:gd name="connsiteX7" fmla="*/ 0 w 4151800"/>
                            <a:gd name="connsiteY7" fmla="*/ 1346912 h 4700290"/>
                            <a:gd name="connsiteX8" fmla="*/ 1347990 w 4151800"/>
                            <a:gd name="connsiteY8" fmla="*/ 0 h 4700290"/>
                            <a:gd name="connsiteX9" fmla="*/ 4149990 w 4151800"/>
                            <a:gd name="connsiteY9" fmla="*/ 0 h 4700290"/>
                            <a:gd name="connsiteX10" fmla="*/ 4151800 w 4151800"/>
                            <a:gd name="connsiteY10" fmla="*/ 289969 h 4700290"/>
                            <a:gd name="connsiteX11" fmla="*/ 3681273 w 4151800"/>
                            <a:gd name="connsiteY11" fmla="*/ 291103 h 4700290"/>
                            <a:gd name="connsiteX12" fmla="*/ 3301506 w 4151800"/>
                            <a:gd name="connsiteY12" fmla="*/ 655916 h 4700290"/>
                            <a:gd name="connsiteX13" fmla="*/ 3052011 w 4151800"/>
                            <a:gd name="connsiteY13" fmla="*/ 657726 h 4700290"/>
                            <a:gd name="connsiteX0" fmla="*/ 3849052 w 4151800"/>
                            <a:gd name="connsiteY0" fmla="*/ 4700290 h 4700290"/>
                            <a:gd name="connsiteX1" fmla="*/ 3406923 w 4151800"/>
                            <a:gd name="connsiteY1" fmla="*/ 4377046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3392409 w 4151800"/>
                            <a:gd name="connsiteY2" fmla="*/ 4191263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157278 w 4151800"/>
                            <a:gd name="connsiteY3" fmla="*/ 3961937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803129 w 4151800"/>
                            <a:gd name="connsiteY4" fmla="*/ 3860337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4234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0" fmla="*/ 3849052 w 4149990"/>
                            <a:gd name="connsiteY0" fmla="*/ 4700290 h 4700290"/>
                            <a:gd name="connsiteX1" fmla="*/ 3851061 w 4149990"/>
                            <a:gd name="connsiteY1" fmla="*/ 4420589 h 4700290"/>
                            <a:gd name="connsiteX2" fmla="*/ 3505620 w 4149990"/>
                            <a:gd name="connsiteY2" fmla="*/ 4060634 h 4700290"/>
                            <a:gd name="connsiteX3" fmla="*/ 3322741 w 4149990"/>
                            <a:gd name="connsiteY3" fmla="*/ 4057732 h 4700290"/>
                            <a:gd name="connsiteX4" fmla="*/ 2927952 w 4149990"/>
                            <a:gd name="connsiteY4" fmla="*/ 3657137 h 4700290"/>
                            <a:gd name="connsiteX5" fmla="*/ 2733461 w 4149990"/>
                            <a:gd name="connsiteY5" fmla="*/ 3660041 h 4700290"/>
                            <a:gd name="connsiteX6" fmla="*/ 2440462 w 4149990"/>
                            <a:gd name="connsiteY6" fmla="*/ 3940210 h 4700290"/>
                            <a:gd name="connsiteX7" fmla="*/ 1910623 w 4149990"/>
                            <a:gd name="connsiteY7" fmla="*/ 3940210 h 4700290"/>
                            <a:gd name="connsiteX8" fmla="*/ 1326660 w 4149990"/>
                            <a:gd name="connsiteY8" fmla="*/ 3364791 h 4700290"/>
                            <a:gd name="connsiteX9" fmla="*/ 762000 w 4149990"/>
                            <a:gd name="connsiteY9" fmla="*/ 3364830 h 4700290"/>
                            <a:gd name="connsiteX10" fmla="*/ 4011 w 4149990"/>
                            <a:gd name="connsiteY10" fmla="*/ 2614863 h 4700290"/>
                            <a:gd name="connsiteX11" fmla="*/ 0 w 4149990"/>
                            <a:gd name="connsiteY11" fmla="*/ 1346912 h 4700290"/>
                            <a:gd name="connsiteX12" fmla="*/ 1347990 w 4149990"/>
                            <a:gd name="connsiteY12" fmla="*/ 0 h 4700290"/>
                            <a:gd name="connsiteX13" fmla="*/ 4149990 w 4149990"/>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3628 h 4700290"/>
                            <a:gd name="connsiteX0" fmla="*/ 3849052 w 3851061"/>
                            <a:gd name="connsiteY0" fmla="*/ 4703919 h 4703919"/>
                            <a:gd name="connsiteX1" fmla="*/ 3851061 w 3851061"/>
                            <a:gd name="connsiteY1" fmla="*/ 4424218 h 4703919"/>
                            <a:gd name="connsiteX2" fmla="*/ 3505620 w 3851061"/>
                            <a:gd name="connsiteY2" fmla="*/ 4064263 h 4703919"/>
                            <a:gd name="connsiteX3" fmla="*/ 3322741 w 3851061"/>
                            <a:gd name="connsiteY3" fmla="*/ 4061361 h 4703919"/>
                            <a:gd name="connsiteX4" fmla="*/ 2927952 w 3851061"/>
                            <a:gd name="connsiteY4" fmla="*/ 3660766 h 4703919"/>
                            <a:gd name="connsiteX5" fmla="*/ 2733461 w 3851061"/>
                            <a:gd name="connsiteY5" fmla="*/ 3663670 h 4703919"/>
                            <a:gd name="connsiteX6" fmla="*/ 2440462 w 3851061"/>
                            <a:gd name="connsiteY6" fmla="*/ 3943839 h 4703919"/>
                            <a:gd name="connsiteX7" fmla="*/ 1910623 w 3851061"/>
                            <a:gd name="connsiteY7" fmla="*/ 3943839 h 4703919"/>
                            <a:gd name="connsiteX8" fmla="*/ 1326660 w 3851061"/>
                            <a:gd name="connsiteY8" fmla="*/ 3368420 h 4703919"/>
                            <a:gd name="connsiteX9" fmla="*/ 762000 w 3851061"/>
                            <a:gd name="connsiteY9" fmla="*/ 3368459 h 4703919"/>
                            <a:gd name="connsiteX10" fmla="*/ 4011 w 3851061"/>
                            <a:gd name="connsiteY10" fmla="*/ 2618492 h 4703919"/>
                            <a:gd name="connsiteX11" fmla="*/ 0 w 3851061"/>
                            <a:gd name="connsiteY11" fmla="*/ 1350541 h 4703919"/>
                            <a:gd name="connsiteX12" fmla="*/ 1347990 w 3851061"/>
                            <a:gd name="connsiteY12" fmla="*/ 3629 h 4703919"/>
                            <a:gd name="connsiteX13" fmla="*/ 2927162 w 3851061"/>
                            <a:gd name="connsiteY13" fmla="*/ 0 h 4703919"/>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295790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50647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36133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792394 w 3851061"/>
                            <a:gd name="connsiteY8" fmla="*/ 3833717 h 4700290"/>
                            <a:gd name="connsiteX9" fmla="*/ 1326660 w 3851061"/>
                            <a:gd name="connsiteY9" fmla="*/ 3364791 h 4700290"/>
                            <a:gd name="connsiteX10" fmla="*/ 762000 w 3851061"/>
                            <a:gd name="connsiteY10" fmla="*/ 3364830 h 4700290"/>
                            <a:gd name="connsiteX11" fmla="*/ 4011 w 3851061"/>
                            <a:gd name="connsiteY11" fmla="*/ 2614863 h 4700290"/>
                            <a:gd name="connsiteX12" fmla="*/ 0 w 3851061"/>
                            <a:gd name="connsiteY12" fmla="*/ 1346912 h 4700290"/>
                            <a:gd name="connsiteX13" fmla="*/ 1347990 w 3851061"/>
                            <a:gd name="connsiteY13" fmla="*/ 0 h 4700290"/>
                            <a:gd name="connsiteX14" fmla="*/ 2136133 w 3851061"/>
                            <a:gd name="connsiteY14" fmla="*/ 0 h 4700290"/>
                            <a:gd name="connsiteX0" fmla="*/ 3851061 w 3851061"/>
                            <a:gd name="connsiteY0" fmla="*/ 4420589 h 4420589"/>
                            <a:gd name="connsiteX1" fmla="*/ 3505620 w 3851061"/>
                            <a:gd name="connsiteY1" fmla="*/ 4060634 h 4420589"/>
                            <a:gd name="connsiteX2" fmla="*/ 3322741 w 3851061"/>
                            <a:gd name="connsiteY2" fmla="*/ 4057732 h 4420589"/>
                            <a:gd name="connsiteX3" fmla="*/ 2927952 w 3851061"/>
                            <a:gd name="connsiteY3" fmla="*/ 3657137 h 4420589"/>
                            <a:gd name="connsiteX4" fmla="*/ 2733461 w 3851061"/>
                            <a:gd name="connsiteY4" fmla="*/ 3660041 h 4420589"/>
                            <a:gd name="connsiteX5" fmla="*/ 2440462 w 3851061"/>
                            <a:gd name="connsiteY5" fmla="*/ 3940210 h 4420589"/>
                            <a:gd name="connsiteX6" fmla="*/ 1910623 w 3851061"/>
                            <a:gd name="connsiteY6" fmla="*/ 3940210 h 4420589"/>
                            <a:gd name="connsiteX7" fmla="*/ 1792394 w 3851061"/>
                            <a:gd name="connsiteY7" fmla="*/ 3833717 h 4420589"/>
                            <a:gd name="connsiteX8" fmla="*/ 1326660 w 3851061"/>
                            <a:gd name="connsiteY8" fmla="*/ 3364791 h 4420589"/>
                            <a:gd name="connsiteX9" fmla="*/ 762000 w 3851061"/>
                            <a:gd name="connsiteY9" fmla="*/ 3364830 h 4420589"/>
                            <a:gd name="connsiteX10" fmla="*/ 4011 w 3851061"/>
                            <a:gd name="connsiteY10" fmla="*/ 2614863 h 4420589"/>
                            <a:gd name="connsiteX11" fmla="*/ 0 w 3851061"/>
                            <a:gd name="connsiteY11" fmla="*/ 1346912 h 4420589"/>
                            <a:gd name="connsiteX12" fmla="*/ 1347990 w 3851061"/>
                            <a:gd name="connsiteY12" fmla="*/ 0 h 4420589"/>
                            <a:gd name="connsiteX13" fmla="*/ 2136133 w 3851061"/>
                            <a:gd name="connsiteY13" fmla="*/ 0 h 4420589"/>
                            <a:gd name="connsiteX0" fmla="*/ 3505620 w 3505620"/>
                            <a:gd name="connsiteY0" fmla="*/ 4060634 h 4060634"/>
                            <a:gd name="connsiteX1" fmla="*/ 3322741 w 3505620"/>
                            <a:gd name="connsiteY1" fmla="*/ 4057732 h 4060634"/>
                            <a:gd name="connsiteX2" fmla="*/ 2927952 w 3505620"/>
                            <a:gd name="connsiteY2" fmla="*/ 3657137 h 4060634"/>
                            <a:gd name="connsiteX3" fmla="*/ 2733461 w 3505620"/>
                            <a:gd name="connsiteY3" fmla="*/ 3660041 h 4060634"/>
                            <a:gd name="connsiteX4" fmla="*/ 2440462 w 3505620"/>
                            <a:gd name="connsiteY4" fmla="*/ 3940210 h 4060634"/>
                            <a:gd name="connsiteX5" fmla="*/ 1910623 w 3505620"/>
                            <a:gd name="connsiteY5" fmla="*/ 3940210 h 4060634"/>
                            <a:gd name="connsiteX6" fmla="*/ 1792394 w 3505620"/>
                            <a:gd name="connsiteY6" fmla="*/ 3833717 h 4060634"/>
                            <a:gd name="connsiteX7" fmla="*/ 1326660 w 3505620"/>
                            <a:gd name="connsiteY7" fmla="*/ 3364791 h 4060634"/>
                            <a:gd name="connsiteX8" fmla="*/ 762000 w 3505620"/>
                            <a:gd name="connsiteY8" fmla="*/ 3364830 h 4060634"/>
                            <a:gd name="connsiteX9" fmla="*/ 4011 w 3505620"/>
                            <a:gd name="connsiteY9" fmla="*/ 2614863 h 4060634"/>
                            <a:gd name="connsiteX10" fmla="*/ 0 w 3505620"/>
                            <a:gd name="connsiteY10" fmla="*/ 1346912 h 4060634"/>
                            <a:gd name="connsiteX11" fmla="*/ 1347990 w 3505620"/>
                            <a:gd name="connsiteY11" fmla="*/ 0 h 4060634"/>
                            <a:gd name="connsiteX12" fmla="*/ 2136133 w 3505620"/>
                            <a:gd name="connsiteY12" fmla="*/ 0 h 4060634"/>
                            <a:gd name="connsiteX0" fmla="*/ 3322741 w 3322741"/>
                            <a:gd name="connsiteY0" fmla="*/ 4057732 h 4057732"/>
                            <a:gd name="connsiteX1" fmla="*/ 2927952 w 3322741"/>
                            <a:gd name="connsiteY1" fmla="*/ 3657137 h 4057732"/>
                            <a:gd name="connsiteX2" fmla="*/ 2733461 w 3322741"/>
                            <a:gd name="connsiteY2" fmla="*/ 3660041 h 4057732"/>
                            <a:gd name="connsiteX3" fmla="*/ 2440462 w 3322741"/>
                            <a:gd name="connsiteY3" fmla="*/ 3940210 h 4057732"/>
                            <a:gd name="connsiteX4" fmla="*/ 1910623 w 3322741"/>
                            <a:gd name="connsiteY4" fmla="*/ 3940210 h 4057732"/>
                            <a:gd name="connsiteX5" fmla="*/ 1792394 w 3322741"/>
                            <a:gd name="connsiteY5" fmla="*/ 3833717 h 4057732"/>
                            <a:gd name="connsiteX6" fmla="*/ 1326660 w 3322741"/>
                            <a:gd name="connsiteY6" fmla="*/ 3364791 h 4057732"/>
                            <a:gd name="connsiteX7" fmla="*/ 762000 w 3322741"/>
                            <a:gd name="connsiteY7" fmla="*/ 3364830 h 4057732"/>
                            <a:gd name="connsiteX8" fmla="*/ 4011 w 3322741"/>
                            <a:gd name="connsiteY8" fmla="*/ 2614863 h 4057732"/>
                            <a:gd name="connsiteX9" fmla="*/ 0 w 3322741"/>
                            <a:gd name="connsiteY9" fmla="*/ 1346912 h 4057732"/>
                            <a:gd name="connsiteX10" fmla="*/ 1347990 w 3322741"/>
                            <a:gd name="connsiteY10" fmla="*/ 0 h 4057732"/>
                            <a:gd name="connsiteX11" fmla="*/ 2136133 w 3322741"/>
                            <a:gd name="connsiteY11" fmla="*/ 0 h 4057732"/>
                            <a:gd name="connsiteX0" fmla="*/ 2927952 w 2927952"/>
                            <a:gd name="connsiteY0" fmla="*/ 3657137 h 3940210"/>
                            <a:gd name="connsiteX1" fmla="*/ 2733461 w 2927952"/>
                            <a:gd name="connsiteY1" fmla="*/ 3660041 h 3940210"/>
                            <a:gd name="connsiteX2" fmla="*/ 2440462 w 2927952"/>
                            <a:gd name="connsiteY2" fmla="*/ 3940210 h 3940210"/>
                            <a:gd name="connsiteX3" fmla="*/ 1910623 w 2927952"/>
                            <a:gd name="connsiteY3" fmla="*/ 3940210 h 3940210"/>
                            <a:gd name="connsiteX4" fmla="*/ 1792394 w 2927952"/>
                            <a:gd name="connsiteY4" fmla="*/ 3833717 h 3940210"/>
                            <a:gd name="connsiteX5" fmla="*/ 1326660 w 2927952"/>
                            <a:gd name="connsiteY5" fmla="*/ 3364791 h 3940210"/>
                            <a:gd name="connsiteX6" fmla="*/ 762000 w 2927952"/>
                            <a:gd name="connsiteY6" fmla="*/ 3364830 h 3940210"/>
                            <a:gd name="connsiteX7" fmla="*/ 4011 w 2927952"/>
                            <a:gd name="connsiteY7" fmla="*/ 2614863 h 3940210"/>
                            <a:gd name="connsiteX8" fmla="*/ 0 w 2927952"/>
                            <a:gd name="connsiteY8" fmla="*/ 1346912 h 3940210"/>
                            <a:gd name="connsiteX9" fmla="*/ 1347990 w 2927952"/>
                            <a:gd name="connsiteY9" fmla="*/ 0 h 3940210"/>
                            <a:gd name="connsiteX10" fmla="*/ 2136133 w 2927952"/>
                            <a:gd name="connsiteY10" fmla="*/ 0 h 3940210"/>
                            <a:gd name="connsiteX0" fmla="*/ 2733461 w 2733461"/>
                            <a:gd name="connsiteY0" fmla="*/ 3660041 h 3940210"/>
                            <a:gd name="connsiteX1" fmla="*/ 2440462 w 2733461"/>
                            <a:gd name="connsiteY1" fmla="*/ 3940210 h 3940210"/>
                            <a:gd name="connsiteX2" fmla="*/ 1910623 w 2733461"/>
                            <a:gd name="connsiteY2" fmla="*/ 3940210 h 3940210"/>
                            <a:gd name="connsiteX3" fmla="*/ 1792394 w 2733461"/>
                            <a:gd name="connsiteY3" fmla="*/ 3833717 h 3940210"/>
                            <a:gd name="connsiteX4" fmla="*/ 1326660 w 2733461"/>
                            <a:gd name="connsiteY4" fmla="*/ 3364791 h 3940210"/>
                            <a:gd name="connsiteX5" fmla="*/ 762000 w 2733461"/>
                            <a:gd name="connsiteY5" fmla="*/ 3364830 h 3940210"/>
                            <a:gd name="connsiteX6" fmla="*/ 4011 w 2733461"/>
                            <a:gd name="connsiteY6" fmla="*/ 2614863 h 3940210"/>
                            <a:gd name="connsiteX7" fmla="*/ 0 w 2733461"/>
                            <a:gd name="connsiteY7" fmla="*/ 1346912 h 3940210"/>
                            <a:gd name="connsiteX8" fmla="*/ 1347990 w 2733461"/>
                            <a:gd name="connsiteY8" fmla="*/ 0 h 3940210"/>
                            <a:gd name="connsiteX9" fmla="*/ 2136133 w 2733461"/>
                            <a:gd name="connsiteY9" fmla="*/ 0 h 3940210"/>
                            <a:gd name="connsiteX0" fmla="*/ 2440462 w 2440462"/>
                            <a:gd name="connsiteY0" fmla="*/ 3940210 h 3940210"/>
                            <a:gd name="connsiteX1" fmla="*/ 1910623 w 2440462"/>
                            <a:gd name="connsiteY1" fmla="*/ 3940210 h 3940210"/>
                            <a:gd name="connsiteX2" fmla="*/ 1792394 w 2440462"/>
                            <a:gd name="connsiteY2" fmla="*/ 3833717 h 3940210"/>
                            <a:gd name="connsiteX3" fmla="*/ 1326660 w 2440462"/>
                            <a:gd name="connsiteY3" fmla="*/ 3364791 h 3940210"/>
                            <a:gd name="connsiteX4" fmla="*/ 762000 w 2440462"/>
                            <a:gd name="connsiteY4" fmla="*/ 3364830 h 3940210"/>
                            <a:gd name="connsiteX5" fmla="*/ 4011 w 2440462"/>
                            <a:gd name="connsiteY5" fmla="*/ 2614863 h 3940210"/>
                            <a:gd name="connsiteX6" fmla="*/ 0 w 2440462"/>
                            <a:gd name="connsiteY6" fmla="*/ 1346912 h 3940210"/>
                            <a:gd name="connsiteX7" fmla="*/ 1347990 w 2440462"/>
                            <a:gd name="connsiteY7" fmla="*/ 0 h 3940210"/>
                            <a:gd name="connsiteX8" fmla="*/ 2136133 w 2440462"/>
                            <a:gd name="connsiteY8" fmla="*/ 0 h 3940210"/>
                            <a:gd name="connsiteX0" fmla="*/ 1910623 w 2136133"/>
                            <a:gd name="connsiteY0" fmla="*/ 3940210 h 3940210"/>
                            <a:gd name="connsiteX1" fmla="*/ 1792394 w 2136133"/>
                            <a:gd name="connsiteY1" fmla="*/ 3833717 h 3940210"/>
                            <a:gd name="connsiteX2" fmla="*/ 1326660 w 2136133"/>
                            <a:gd name="connsiteY2" fmla="*/ 3364791 h 3940210"/>
                            <a:gd name="connsiteX3" fmla="*/ 762000 w 2136133"/>
                            <a:gd name="connsiteY3" fmla="*/ 3364830 h 3940210"/>
                            <a:gd name="connsiteX4" fmla="*/ 4011 w 2136133"/>
                            <a:gd name="connsiteY4" fmla="*/ 2614863 h 3940210"/>
                            <a:gd name="connsiteX5" fmla="*/ 0 w 2136133"/>
                            <a:gd name="connsiteY5" fmla="*/ 1346912 h 3940210"/>
                            <a:gd name="connsiteX6" fmla="*/ 1347990 w 2136133"/>
                            <a:gd name="connsiteY6" fmla="*/ 0 h 3940210"/>
                            <a:gd name="connsiteX7" fmla="*/ 2136133 w 2136133"/>
                            <a:gd name="connsiteY7" fmla="*/ 0 h 3940210"/>
                            <a:gd name="connsiteX0" fmla="*/ 1792394 w 2136133"/>
                            <a:gd name="connsiteY0" fmla="*/ 3833717 h 3833717"/>
                            <a:gd name="connsiteX1" fmla="*/ 1326660 w 2136133"/>
                            <a:gd name="connsiteY1" fmla="*/ 3364791 h 3833717"/>
                            <a:gd name="connsiteX2" fmla="*/ 762000 w 2136133"/>
                            <a:gd name="connsiteY2" fmla="*/ 3364830 h 3833717"/>
                            <a:gd name="connsiteX3" fmla="*/ 4011 w 2136133"/>
                            <a:gd name="connsiteY3" fmla="*/ 2614863 h 3833717"/>
                            <a:gd name="connsiteX4" fmla="*/ 0 w 2136133"/>
                            <a:gd name="connsiteY4" fmla="*/ 1346912 h 3833717"/>
                            <a:gd name="connsiteX5" fmla="*/ 1347990 w 2136133"/>
                            <a:gd name="connsiteY5" fmla="*/ 0 h 3833717"/>
                            <a:gd name="connsiteX6" fmla="*/ 2136133 w 2136133"/>
                            <a:gd name="connsiteY6" fmla="*/ 0 h 3833717"/>
                            <a:gd name="connsiteX0" fmla="*/ 1326660 w 2136133"/>
                            <a:gd name="connsiteY0" fmla="*/ 3364791 h 3364830"/>
                            <a:gd name="connsiteX1" fmla="*/ 762000 w 2136133"/>
                            <a:gd name="connsiteY1" fmla="*/ 3364830 h 3364830"/>
                            <a:gd name="connsiteX2" fmla="*/ 4011 w 2136133"/>
                            <a:gd name="connsiteY2" fmla="*/ 2614863 h 3364830"/>
                            <a:gd name="connsiteX3" fmla="*/ 0 w 2136133"/>
                            <a:gd name="connsiteY3" fmla="*/ 1346912 h 3364830"/>
                            <a:gd name="connsiteX4" fmla="*/ 1347990 w 2136133"/>
                            <a:gd name="connsiteY4" fmla="*/ 0 h 3364830"/>
                            <a:gd name="connsiteX5" fmla="*/ 2136133 w 2136133"/>
                            <a:gd name="connsiteY5" fmla="*/ 0 h 3364830"/>
                            <a:gd name="connsiteX0" fmla="*/ 762000 w 2136133"/>
                            <a:gd name="connsiteY0" fmla="*/ 3364830 h 3364830"/>
                            <a:gd name="connsiteX1" fmla="*/ 4011 w 2136133"/>
                            <a:gd name="connsiteY1" fmla="*/ 2614863 h 3364830"/>
                            <a:gd name="connsiteX2" fmla="*/ 0 w 2136133"/>
                            <a:gd name="connsiteY2" fmla="*/ 1346912 h 3364830"/>
                            <a:gd name="connsiteX3" fmla="*/ 1347990 w 2136133"/>
                            <a:gd name="connsiteY3" fmla="*/ 0 h 3364830"/>
                            <a:gd name="connsiteX4" fmla="*/ 2136133 w 2136133"/>
                            <a:gd name="connsiteY4" fmla="*/ 0 h 3364830"/>
                            <a:gd name="connsiteX0" fmla="*/ 4011 w 2136133"/>
                            <a:gd name="connsiteY0" fmla="*/ 2614863 h 2614863"/>
                            <a:gd name="connsiteX1" fmla="*/ 0 w 2136133"/>
                            <a:gd name="connsiteY1" fmla="*/ 1346912 h 2614863"/>
                            <a:gd name="connsiteX2" fmla="*/ 1347990 w 2136133"/>
                            <a:gd name="connsiteY2" fmla="*/ 0 h 2614863"/>
                            <a:gd name="connsiteX3" fmla="*/ 2136133 w 2136133"/>
                            <a:gd name="connsiteY3" fmla="*/ 0 h 2614863"/>
                            <a:gd name="connsiteX0" fmla="*/ 532 w 2142382"/>
                            <a:gd name="connsiteY0" fmla="*/ 2614863 h 2614863"/>
                            <a:gd name="connsiteX1" fmla="*/ 6249 w 2142382"/>
                            <a:gd name="connsiteY1" fmla="*/ 1346912 h 2614863"/>
                            <a:gd name="connsiteX2" fmla="*/ 1354239 w 2142382"/>
                            <a:gd name="connsiteY2" fmla="*/ 0 h 2614863"/>
                            <a:gd name="connsiteX3" fmla="*/ 2142382 w 2142382"/>
                            <a:gd name="connsiteY3" fmla="*/ 0 h 2614863"/>
                            <a:gd name="connsiteX0" fmla="*/ 490394 w 2136133"/>
                            <a:gd name="connsiteY0" fmla="*/ 3101246 h 3101246"/>
                            <a:gd name="connsiteX1" fmla="*/ 0 w 2136133"/>
                            <a:gd name="connsiteY1" fmla="*/ 1346912 h 3101246"/>
                            <a:gd name="connsiteX2" fmla="*/ 1347990 w 2136133"/>
                            <a:gd name="connsiteY2" fmla="*/ 0 h 3101246"/>
                            <a:gd name="connsiteX3" fmla="*/ 2136133 w 2136133"/>
                            <a:gd name="connsiteY3" fmla="*/ 0 h 3101246"/>
                            <a:gd name="connsiteX0" fmla="*/ 761584 w 2136133"/>
                            <a:gd name="connsiteY0" fmla="*/ 3949587 h 3949587"/>
                            <a:gd name="connsiteX1" fmla="*/ 0 w 2136133"/>
                            <a:gd name="connsiteY1" fmla="*/ 1346912 h 3949587"/>
                            <a:gd name="connsiteX2" fmla="*/ 1347990 w 2136133"/>
                            <a:gd name="connsiteY2" fmla="*/ 0 h 3949587"/>
                            <a:gd name="connsiteX3" fmla="*/ 2136133 w 2136133"/>
                            <a:gd name="connsiteY3" fmla="*/ 0 h 3949587"/>
                            <a:gd name="connsiteX0" fmla="*/ 2207935 w 2207935"/>
                            <a:gd name="connsiteY0" fmla="*/ 4707531 h 4707531"/>
                            <a:gd name="connsiteX1" fmla="*/ 0 w 2207935"/>
                            <a:gd name="connsiteY1" fmla="*/ 1346912 h 4707531"/>
                            <a:gd name="connsiteX2" fmla="*/ 1347990 w 2207935"/>
                            <a:gd name="connsiteY2" fmla="*/ 0 h 4707531"/>
                            <a:gd name="connsiteX3" fmla="*/ 2136133 w 2207935"/>
                            <a:gd name="connsiteY3" fmla="*/ 0 h 4707531"/>
                            <a:gd name="connsiteX0" fmla="*/ 2207935 w 2270586"/>
                            <a:gd name="connsiteY0" fmla="*/ 4707531 h 4734646"/>
                            <a:gd name="connsiteX1" fmla="*/ 2068544 w 2270586"/>
                            <a:gd name="connsiteY1" fmla="*/ 4381871 h 4734646"/>
                            <a:gd name="connsiteX2" fmla="*/ 0 w 2270586"/>
                            <a:gd name="connsiteY2" fmla="*/ 1346912 h 4734646"/>
                            <a:gd name="connsiteX3" fmla="*/ 1347990 w 2270586"/>
                            <a:gd name="connsiteY3" fmla="*/ 0 h 4734646"/>
                            <a:gd name="connsiteX4" fmla="*/ 2136133 w 2270586"/>
                            <a:gd name="connsiteY4" fmla="*/ 0 h 4734646"/>
                            <a:gd name="connsiteX0" fmla="*/ 2207935 w 2358378"/>
                            <a:gd name="connsiteY0" fmla="*/ 4707531 h 4725180"/>
                            <a:gd name="connsiteX1" fmla="*/ 2197186 w 2358378"/>
                            <a:gd name="connsiteY1" fmla="*/ 4361010 h 4725180"/>
                            <a:gd name="connsiteX2" fmla="*/ 0 w 2358378"/>
                            <a:gd name="connsiteY2" fmla="*/ 1346912 h 4725180"/>
                            <a:gd name="connsiteX3" fmla="*/ 1347990 w 2358378"/>
                            <a:gd name="connsiteY3" fmla="*/ 0 h 4725180"/>
                            <a:gd name="connsiteX4" fmla="*/ 2136133 w 2358378"/>
                            <a:gd name="connsiteY4" fmla="*/ 0 h 4725180"/>
                            <a:gd name="connsiteX0" fmla="*/ 2207935 w 2207935"/>
                            <a:gd name="connsiteY0" fmla="*/ 4707531 h 4707531"/>
                            <a:gd name="connsiteX1" fmla="*/ 2197186 w 2207935"/>
                            <a:gd name="connsiteY1" fmla="*/ 4361010 h 4707531"/>
                            <a:gd name="connsiteX2" fmla="*/ 0 w 2207935"/>
                            <a:gd name="connsiteY2" fmla="*/ 1346912 h 4707531"/>
                            <a:gd name="connsiteX3" fmla="*/ 1347990 w 2207935"/>
                            <a:gd name="connsiteY3" fmla="*/ 0 h 4707531"/>
                            <a:gd name="connsiteX4" fmla="*/ 2136133 w 2207935"/>
                            <a:gd name="connsiteY4" fmla="*/ 0 h 4707531"/>
                            <a:gd name="connsiteX0" fmla="*/ 2207935 w 2208029"/>
                            <a:gd name="connsiteY0" fmla="*/ 4707531 h 4707531"/>
                            <a:gd name="connsiteX1" fmla="*/ 2197186 w 2208029"/>
                            <a:gd name="connsiteY1" fmla="*/ 4361010 h 4707531"/>
                            <a:gd name="connsiteX2" fmla="*/ 0 w 2208029"/>
                            <a:gd name="connsiteY2" fmla="*/ 1346912 h 4707531"/>
                            <a:gd name="connsiteX3" fmla="*/ 1347990 w 2208029"/>
                            <a:gd name="connsiteY3" fmla="*/ 0 h 4707531"/>
                            <a:gd name="connsiteX4" fmla="*/ 2136133 w 2208029"/>
                            <a:gd name="connsiteY4" fmla="*/ 0 h 4707531"/>
                            <a:gd name="connsiteX0" fmla="*/ 2207935 w 2209318"/>
                            <a:gd name="connsiteY0" fmla="*/ 4707531 h 4707531"/>
                            <a:gd name="connsiteX1" fmla="*/ 2207617 w 2209318"/>
                            <a:gd name="connsiteY1" fmla="*/ 4354057 h 4707531"/>
                            <a:gd name="connsiteX2" fmla="*/ 0 w 2209318"/>
                            <a:gd name="connsiteY2" fmla="*/ 1346912 h 4707531"/>
                            <a:gd name="connsiteX3" fmla="*/ 1347990 w 2209318"/>
                            <a:gd name="connsiteY3" fmla="*/ 0 h 4707531"/>
                            <a:gd name="connsiteX4" fmla="*/ 2136133 w 2209318"/>
                            <a:gd name="connsiteY4" fmla="*/ 0 h 4707531"/>
                            <a:gd name="connsiteX0" fmla="*/ 2207935 w 2209318"/>
                            <a:gd name="connsiteY0" fmla="*/ 4707531 h 4707531"/>
                            <a:gd name="connsiteX1" fmla="*/ 2207617 w 2209318"/>
                            <a:gd name="connsiteY1" fmla="*/ 4354057 h 4707531"/>
                            <a:gd name="connsiteX2" fmla="*/ 1842552 w 2209318"/>
                            <a:gd name="connsiteY2" fmla="*/ 3888165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4057 h 4707531"/>
                            <a:gd name="connsiteX3" fmla="*/ 0 w 2209318"/>
                            <a:gd name="connsiteY3" fmla="*/ 1346912 h 4707531"/>
                            <a:gd name="connsiteX4" fmla="*/ 1347990 w 2209318"/>
                            <a:gd name="connsiteY4" fmla="*/ 0 h 4707531"/>
                            <a:gd name="connsiteX5" fmla="*/ 2136133 w 2209318"/>
                            <a:gd name="connsiteY5" fmla="*/ 0 h 4707531"/>
                            <a:gd name="connsiteX0" fmla="*/ 2217565 w 2218948"/>
                            <a:gd name="connsiteY0" fmla="*/ 4707531 h 4707531"/>
                            <a:gd name="connsiteX1" fmla="*/ 2217247 w 2218948"/>
                            <a:gd name="connsiteY1" fmla="*/ 4354057 h 4707531"/>
                            <a:gd name="connsiteX2" fmla="*/ 1184636 w 2218948"/>
                            <a:gd name="connsiteY2" fmla="*/ 4354057 h 4707531"/>
                            <a:gd name="connsiteX3" fmla="*/ 774372 w 2218948"/>
                            <a:gd name="connsiteY3" fmla="*/ 3592636 h 4707531"/>
                            <a:gd name="connsiteX4" fmla="*/ 9630 w 2218948"/>
                            <a:gd name="connsiteY4" fmla="*/ 1346912 h 4707531"/>
                            <a:gd name="connsiteX5" fmla="*/ 1357620 w 2218948"/>
                            <a:gd name="connsiteY5" fmla="*/ 0 h 4707531"/>
                            <a:gd name="connsiteX6" fmla="*/ 2145763 w 2218948"/>
                            <a:gd name="connsiteY6" fmla="*/ 0 h 4707531"/>
                            <a:gd name="connsiteX0" fmla="*/ 2222757 w 2224140"/>
                            <a:gd name="connsiteY0" fmla="*/ 4707531 h 4707531"/>
                            <a:gd name="connsiteX1" fmla="*/ 2222439 w 2224140"/>
                            <a:gd name="connsiteY1" fmla="*/ 4354057 h 4707531"/>
                            <a:gd name="connsiteX2" fmla="*/ 1189828 w 2224140"/>
                            <a:gd name="connsiteY2" fmla="*/ 4354057 h 4707531"/>
                            <a:gd name="connsiteX3" fmla="*/ 518804 w 2224140"/>
                            <a:gd name="connsiteY3" fmla="*/ 3686510 h 4707531"/>
                            <a:gd name="connsiteX4" fmla="*/ 14822 w 2224140"/>
                            <a:gd name="connsiteY4" fmla="*/ 1346912 h 4707531"/>
                            <a:gd name="connsiteX5" fmla="*/ 1362812 w 2224140"/>
                            <a:gd name="connsiteY5" fmla="*/ 0 h 4707531"/>
                            <a:gd name="connsiteX6" fmla="*/ 2150955 w 2224140"/>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96678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54152 w 2255535"/>
                            <a:gd name="connsiteY0" fmla="*/ 4707531 h 4707531"/>
                            <a:gd name="connsiteX1" fmla="*/ 2253834 w 2255535"/>
                            <a:gd name="connsiteY1" fmla="*/ 4354057 h 4707531"/>
                            <a:gd name="connsiteX2" fmla="*/ 1228177 w 2255535"/>
                            <a:gd name="connsiteY2" fmla="*/ 4354057 h 4707531"/>
                            <a:gd name="connsiteX3" fmla="*/ 553676 w 2255535"/>
                            <a:gd name="connsiteY3" fmla="*/ 3683033 h 4707531"/>
                            <a:gd name="connsiteX4" fmla="*/ 334636 w 2255535"/>
                            <a:gd name="connsiteY4" fmla="*/ 3078069 h 4707531"/>
                            <a:gd name="connsiteX5" fmla="*/ 46217 w 2255535"/>
                            <a:gd name="connsiteY5" fmla="*/ 1346912 h 4707531"/>
                            <a:gd name="connsiteX6" fmla="*/ 1394207 w 2255535"/>
                            <a:gd name="connsiteY6" fmla="*/ 0 h 4707531"/>
                            <a:gd name="connsiteX7" fmla="*/ 2182350 w 2255535"/>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30035 w 2242324"/>
                            <a:gd name="connsiteY3" fmla="*/ 3676080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59489 w 2260872"/>
                            <a:gd name="connsiteY0" fmla="*/ 4707531 h 4707531"/>
                            <a:gd name="connsiteX1" fmla="*/ 2259171 w 2260872"/>
                            <a:gd name="connsiteY1" fmla="*/ 4354057 h 4707531"/>
                            <a:gd name="connsiteX2" fmla="*/ 1233514 w 2260872"/>
                            <a:gd name="connsiteY2" fmla="*/ 4354057 h 4707531"/>
                            <a:gd name="connsiteX3" fmla="*/ 548583 w 2260872"/>
                            <a:gd name="connsiteY3" fmla="*/ 3676080 h 4707531"/>
                            <a:gd name="connsiteX4" fmla="*/ 545104 w 2260872"/>
                            <a:gd name="connsiteY4" fmla="*/ 3109360 h 4707531"/>
                            <a:gd name="connsiteX5" fmla="*/ 305205 w 2260872"/>
                            <a:gd name="connsiteY5" fmla="*/ 2511350 h 4707531"/>
                            <a:gd name="connsiteX6" fmla="*/ 51554 w 2260872"/>
                            <a:gd name="connsiteY6" fmla="*/ 1346912 h 4707531"/>
                            <a:gd name="connsiteX7" fmla="*/ 1399544 w 2260872"/>
                            <a:gd name="connsiteY7" fmla="*/ 0 h 4707531"/>
                            <a:gd name="connsiteX8" fmla="*/ 2187687 w 2260872"/>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250176 w 2251559"/>
                            <a:gd name="connsiteY0" fmla="*/ 4707531 h 4707531"/>
                            <a:gd name="connsiteX1" fmla="*/ 2249858 w 2251559"/>
                            <a:gd name="connsiteY1" fmla="*/ 4354057 h 4707531"/>
                            <a:gd name="connsiteX2" fmla="*/ 1224201 w 2251559"/>
                            <a:gd name="connsiteY2" fmla="*/ 4354057 h 4707531"/>
                            <a:gd name="connsiteX3" fmla="*/ 539270 w 2251559"/>
                            <a:gd name="connsiteY3" fmla="*/ 3676080 h 4707531"/>
                            <a:gd name="connsiteX4" fmla="*/ 535791 w 2251559"/>
                            <a:gd name="connsiteY4" fmla="*/ 3109360 h 4707531"/>
                            <a:gd name="connsiteX5" fmla="*/ 35132 w 2251559"/>
                            <a:gd name="connsiteY5" fmla="*/ 2598271 h 4707531"/>
                            <a:gd name="connsiteX6" fmla="*/ 42241 w 2251559"/>
                            <a:gd name="connsiteY6" fmla="*/ 1346912 h 4707531"/>
                            <a:gd name="connsiteX7" fmla="*/ 1390231 w 2251559"/>
                            <a:gd name="connsiteY7" fmla="*/ 0 h 4707531"/>
                            <a:gd name="connsiteX8" fmla="*/ 2178374 w 2251559"/>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7109 w 2216427"/>
                            <a:gd name="connsiteY6" fmla="*/ 1346912 h 4707531"/>
                            <a:gd name="connsiteX7" fmla="*/ 1355099 w 2216427"/>
                            <a:gd name="connsiteY7" fmla="*/ 0 h 4707531"/>
                            <a:gd name="connsiteX8" fmla="*/ 2143242 w 2216427"/>
                            <a:gd name="connsiteY8" fmla="*/ 0 h 4707531"/>
                            <a:gd name="connsiteX0" fmla="*/ 2215162 w 2216545"/>
                            <a:gd name="connsiteY0" fmla="*/ 4707531 h 4707531"/>
                            <a:gd name="connsiteX1" fmla="*/ 2214844 w 2216545"/>
                            <a:gd name="connsiteY1" fmla="*/ 4354057 h 4707531"/>
                            <a:gd name="connsiteX2" fmla="*/ 1189187 w 2216545"/>
                            <a:gd name="connsiteY2" fmla="*/ 4354057 h 4707531"/>
                            <a:gd name="connsiteX3" fmla="*/ 504256 w 2216545"/>
                            <a:gd name="connsiteY3" fmla="*/ 3676080 h 4707531"/>
                            <a:gd name="connsiteX4" fmla="*/ 500777 w 2216545"/>
                            <a:gd name="connsiteY4" fmla="*/ 3109360 h 4707531"/>
                            <a:gd name="connsiteX5" fmla="*/ 118 w 2216545"/>
                            <a:gd name="connsiteY5" fmla="*/ 2598271 h 4707531"/>
                            <a:gd name="connsiteX6" fmla="*/ 274 w 2216545"/>
                            <a:gd name="connsiteY6" fmla="*/ 1350389 h 4707531"/>
                            <a:gd name="connsiteX7" fmla="*/ 1355217 w 2216545"/>
                            <a:gd name="connsiteY7" fmla="*/ 0 h 4707531"/>
                            <a:gd name="connsiteX8" fmla="*/ 2143360 w 2216545"/>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350632"/>
                            <a:gd name="connsiteY0" fmla="*/ 4707531 h 4707531"/>
                            <a:gd name="connsiteX1" fmla="*/ 2214726 w 2350632"/>
                            <a:gd name="connsiteY1" fmla="*/ 4354057 h 4707531"/>
                            <a:gd name="connsiteX2" fmla="*/ 1189069 w 2350632"/>
                            <a:gd name="connsiteY2" fmla="*/ 4354057 h 4707531"/>
                            <a:gd name="connsiteX3" fmla="*/ 504138 w 2350632"/>
                            <a:gd name="connsiteY3" fmla="*/ 3676080 h 4707531"/>
                            <a:gd name="connsiteX4" fmla="*/ 500659 w 2350632"/>
                            <a:gd name="connsiteY4" fmla="*/ 3109360 h 4707531"/>
                            <a:gd name="connsiteX5" fmla="*/ 0 w 2350632"/>
                            <a:gd name="connsiteY5" fmla="*/ 2598271 h 4707531"/>
                            <a:gd name="connsiteX6" fmla="*/ 156 w 2350632"/>
                            <a:gd name="connsiteY6" fmla="*/ 1350389 h 4707531"/>
                            <a:gd name="connsiteX7" fmla="*/ 1355099 w 2350632"/>
                            <a:gd name="connsiteY7" fmla="*/ 0 h 4707531"/>
                            <a:gd name="connsiteX8" fmla="*/ 2350632 w 2350632"/>
                            <a:gd name="connsiteY8" fmla="*/ 179110 h 4707531"/>
                            <a:gd name="connsiteX0" fmla="*/ 2215044 w 2370860"/>
                            <a:gd name="connsiteY0" fmla="*/ 4707531 h 4707531"/>
                            <a:gd name="connsiteX1" fmla="*/ 2214726 w 2370860"/>
                            <a:gd name="connsiteY1" fmla="*/ 4354057 h 4707531"/>
                            <a:gd name="connsiteX2" fmla="*/ 1189069 w 2370860"/>
                            <a:gd name="connsiteY2" fmla="*/ 4354057 h 4707531"/>
                            <a:gd name="connsiteX3" fmla="*/ 504138 w 2370860"/>
                            <a:gd name="connsiteY3" fmla="*/ 3676080 h 4707531"/>
                            <a:gd name="connsiteX4" fmla="*/ 500659 w 2370860"/>
                            <a:gd name="connsiteY4" fmla="*/ 3109360 h 4707531"/>
                            <a:gd name="connsiteX5" fmla="*/ 0 w 2370860"/>
                            <a:gd name="connsiteY5" fmla="*/ 2598271 h 4707531"/>
                            <a:gd name="connsiteX6" fmla="*/ 156 w 2370860"/>
                            <a:gd name="connsiteY6" fmla="*/ 1350389 h 4707531"/>
                            <a:gd name="connsiteX7" fmla="*/ 1355099 w 2370860"/>
                            <a:gd name="connsiteY7" fmla="*/ 0 h 4707531"/>
                            <a:gd name="connsiteX8" fmla="*/ 2350632 w 2370860"/>
                            <a:gd name="connsiteY8" fmla="*/ 179110 h 4707531"/>
                            <a:gd name="connsiteX9" fmla="*/ 2017425 w 2370860"/>
                            <a:gd name="connsiteY9" fmla="*/ 125275 h 4707531"/>
                            <a:gd name="connsiteX0" fmla="*/ 2215044 w 2377862"/>
                            <a:gd name="connsiteY0" fmla="*/ 4707531 h 4707531"/>
                            <a:gd name="connsiteX1" fmla="*/ 2214726 w 2377862"/>
                            <a:gd name="connsiteY1" fmla="*/ 4354057 h 4707531"/>
                            <a:gd name="connsiteX2" fmla="*/ 1189069 w 2377862"/>
                            <a:gd name="connsiteY2" fmla="*/ 4354057 h 4707531"/>
                            <a:gd name="connsiteX3" fmla="*/ 504138 w 2377862"/>
                            <a:gd name="connsiteY3" fmla="*/ 3676080 h 4707531"/>
                            <a:gd name="connsiteX4" fmla="*/ 500659 w 2377862"/>
                            <a:gd name="connsiteY4" fmla="*/ 3109360 h 4707531"/>
                            <a:gd name="connsiteX5" fmla="*/ 0 w 2377862"/>
                            <a:gd name="connsiteY5" fmla="*/ 2598271 h 4707531"/>
                            <a:gd name="connsiteX6" fmla="*/ 156 w 2377862"/>
                            <a:gd name="connsiteY6" fmla="*/ 1350389 h 4707531"/>
                            <a:gd name="connsiteX7" fmla="*/ 1355099 w 2377862"/>
                            <a:gd name="connsiteY7" fmla="*/ 0 h 4707531"/>
                            <a:gd name="connsiteX8" fmla="*/ 2350632 w 2377862"/>
                            <a:gd name="connsiteY8" fmla="*/ 179110 h 4707531"/>
                            <a:gd name="connsiteX9" fmla="*/ 2135260 w 2377862"/>
                            <a:gd name="connsiteY9" fmla="*/ 12153 h 4707531"/>
                            <a:gd name="connsiteX0" fmla="*/ 2215044 w 2216427"/>
                            <a:gd name="connsiteY0" fmla="*/ 4740524 h 4740524"/>
                            <a:gd name="connsiteX1" fmla="*/ 2214726 w 2216427"/>
                            <a:gd name="connsiteY1" fmla="*/ 4387050 h 4740524"/>
                            <a:gd name="connsiteX2" fmla="*/ 1189069 w 2216427"/>
                            <a:gd name="connsiteY2" fmla="*/ 4387050 h 4740524"/>
                            <a:gd name="connsiteX3" fmla="*/ 504138 w 2216427"/>
                            <a:gd name="connsiteY3" fmla="*/ 3709073 h 4740524"/>
                            <a:gd name="connsiteX4" fmla="*/ 500659 w 2216427"/>
                            <a:gd name="connsiteY4" fmla="*/ 3142353 h 4740524"/>
                            <a:gd name="connsiteX5" fmla="*/ 0 w 2216427"/>
                            <a:gd name="connsiteY5" fmla="*/ 2631264 h 4740524"/>
                            <a:gd name="connsiteX6" fmla="*/ 156 w 2216427"/>
                            <a:gd name="connsiteY6" fmla="*/ 1383382 h 4740524"/>
                            <a:gd name="connsiteX7" fmla="*/ 1355099 w 2216427"/>
                            <a:gd name="connsiteY7" fmla="*/ 32993 h 4740524"/>
                            <a:gd name="connsiteX8" fmla="*/ 2063115 w 2216427"/>
                            <a:gd name="connsiteY8" fmla="*/ 0 h 4740524"/>
                            <a:gd name="connsiteX9" fmla="*/ 2135260 w 2216427"/>
                            <a:gd name="connsiteY9" fmla="*/ 45146 h 4740524"/>
                            <a:gd name="connsiteX0" fmla="*/ 2215044 w 2341580"/>
                            <a:gd name="connsiteY0" fmla="*/ 4740524 h 4740524"/>
                            <a:gd name="connsiteX1" fmla="*/ 2214726 w 2341580"/>
                            <a:gd name="connsiteY1" fmla="*/ 4387050 h 4740524"/>
                            <a:gd name="connsiteX2" fmla="*/ 1189069 w 2341580"/>
                            <a:gd name="connsiteY2" fmla="*/ 4387050 h 4740524"/>
                            <a:gd name="connsiteX3" fmla="*/ 504138 w 2341580"/>
                            <a:gd name="connsiteY3" fmla="*/ 3709073 h 4740524"/>
                            <a:gd name="connsiteX4" fmla="*/ 500659 w 2341580"/>
                            <a:gd name="connsiteY4" fmla="*/ 3142353 h 4740524"/>
                            <a:gd name="connsiteX5" fmla="*/ 0 w 2341580"/>
                            <a:gd name="connsiteY5" fmla="*/ 2631264 h 4740524"/>
                            <a:gd name="connsiteX6" fmla="*/ 156 w 2341580"/>
                            <a:gd name="connsiteY6" fmla="*/ 1383382 h 4740524"/>
                            <a:gd name="connsiteX7" fmla="*/ 1355099 w 2341580"/>
                            <a:gd name="connsiteY7" fmla="*/ 32993 h 4740524"/>
                            <a:gd name="connsiteX8" fmla="*/ 2063115 w 2341580"/>
                            <a:gd name="connsiteY8" fmla="*/ 0 h 4740524"/>
                            <a:gd name="connsiteX9" fmla="*/ 2328509 w 2341580"/>
                            <a:gd name="connsiteY9" fmla="*/ 219542 h 4740524"/>
                            <a:gd name="connsiteX0" fmla="*/ 2215044 w 2328509"/>
                            <a:gd name="connsiteY0" fmla="*/ 4740524 h 4740524"/>
                            <a:gd name="connsiteX1" fmla="*/ 2214726 w 2328509"/>
                            <a:gd name="connsiteY1" fmla="*/ 4387050 h 4740524"/>
                            <a:gd name="connsiteX2" fmla="*/ 1189069 w 2328509"/>
                            <a:gd name="connsiteY2" fmla="*/ 4387050 h 4740524"/>
                            <a:gd name="connsiteX3" fmla="*/ 504138 w 2328509"/>
                            <a:gd name="connsiteY3" fmla="*/ 3709073 h 4740524"/>
                            <a:gd name="connsiteX4" fmla="*/ 500659 w 2328509"/>
                            <a:gd name="connsiteY4" fmla="*/ 3142353 h 4740524"/>
                            <a:gd name="connsiteX5" fmla="*/ 0 w 2328509"/>
                            <a:gd name="connsiteY5" fmla="*/ 2631264 h 4740524"/>
                            <a:gd name="connsiteX6" fmla="*/ 156 w 2328509"/>
                            <a:gd name="connsiteY6" fmla="*/ 1383382 h 4740524"/>
                            <a:gd name="connsiteX7" fmla="*/ 1355099 w 2328509"/>
                            <a:gd name="connsiteY7" fmla="*/ 32993 h 4740524"/>
                            <a:gd name="connsiteX8" fmla="*/ 2063115 w 2328509"/>
                            <a:gd name="connsiteY8" fmla="*/ 0 h 4740524"/>
                            <a:gd name="connsiteX9" fmla="*/ 2328509 w 2328509"/>
                            <a:gd name="connsiteY9" fmla="*/ 219542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1496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33816 w 2342649"/>
                            <a:gd name="connsiteY8" fmla="*/ 9428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504138 w 2342649"/>
                            <a:gd name="connsiteY2" fmla="*/ 3676080 h 4707531"/>
                            <a:gd name="connsiteX3" fmla="*/ 500659 w 2342649"/>
                            <a:gd name="connsiteY3" fmla="*/ 3109360 h 4707531"/>
                            <a:gd name="connsiteX4" fmla="*/ 0 w 2342649"/>
                            <a:gd name="connsiteY4" fmla="*/ 2598271 h 4707531"/>
                            <a:gd name="connsiteX5" fmla="*/ 156 w 2342649"/>
                            <a:gd name="connsiteY5" fmla="*/ 1350389 h 4707531"/>
                            <a:gd name="connsiteX6" fmla="*/ 1355099 w 2342649"/>
                            <a:gd name="connsiteY6" fmla="*/ 0 h 4707531"/>
                            <a:gd name="connsiteX7" fmla="*/ 2143242 w 2342649"/>
                            <a:gd name="connsiteY7" fmla="*/ 1 h 4707531"/>
                            <a:gd name="connsiteX8" fmla="*/ 2342649 w 2342649"/>
                            <a:gd name="connsiteY8" fmla="*/ 181836 h 4707531"/>
                            <a:gd name="connsiteX0" fmla="*/ 2215044 w 2342649"/>
                            <a:gd name="connsiteY0" fmla="*/ 4707531 h 4707531"/>
                            <a:gd name="connsiteX1" fmla="*/ 2214726 w 2342649"/>
                            <a:gd name="connsiteY1" fmla="*/ 4354057 h 4707531"/>
                            <a:gd name="connsiteX2" fmla="*/ 500659 w 2342649"/>
                            <a:gd name="connsiteY2" fmla="*/ 3109360 h 4707531"/>
                            <a:gd name="connsiteX3" fmla="*/ 0 w 2342649"/>
                            <a:gd name="connsiteY3" fmla="*/ 2598271 h 4707531"/>
                            <a:gd name="connsiteX4" fmla="*/ 156 w 2342649"/>
                            <a:gd name="connsiteY4" fmla="*/ 1350389 h 4707531"/>
                            <a:gd name="connsiteX5" fmla="*/ 1355099 w 2342649"/>
                            <a:gd name="connsiteY5" fmla="*/ 0 h 4707531"/>
                            <a:gd name="connsiteX6" fmla="*/ 2143242 w 2342649"/>
                            <a:gd name="connsiteY6" fmla="*/ 1 h 4707531"/>
                            <a:gd name="connsiteX7" fmla="*/ 2342649 w 2342649"/>
                            <a:gd name="connsiteY7" fmla="*/ 181836 h 4707531"/>
                            <a:gd name="connsiteX0" fmla="*/ 2215044 w 2342649"/>
                            <a:gd name="connsiteY0" fmla="*/ 4707531 h 4707531"/>
                            <a:gd name="connsiteX1" fmla="*/ 2214726 w 2342649"/>
                            <a:gd name="connsiteY1" fmla="*/ 4354057 h 4707531"/>
                            <a:gd name="connsiteX2" fmla="*/ 0 w 2342649"/>
                            <a:gd name="connsiteY2" fmla="*/ 2598271 h 4707531"/>
                            <a:gd name="connsiteX3" fmla="*/ 156 w 2342649"/>
                            <a:gd name="connsiteY3" fmla="*/ 1350389 h 4707531"/>
                            <a:gd name="connsiteX4" fmla="*/ 1355099 w 2342649"/>
                            <a:gd name="connsiteY4" fmla="*/ 0 h 4707531"/>
                            <a:gd name="connsiteX5" fmla="*/ 2143242 w 2342649"/>
                            <a:gd name="connsiteY5" fmla="*/ 1 h 4707531"/>
                            <a:gd name="connsiteX6" fmla="*/ 2342649 w 2342649"/>
                            <a:gd name="connsiteY6" fmla="*/ 181836 h 4707531"/>
                            <a:gd name="connsiteX0" fmla="*/ 2214888 w 2342493"/>
                            <a:gd name="connsiteY0" fmla="*/ 4707531 h 4707531"/>
                            <a:gd name="connsiteX1" fmla="*/ 2214570 w 2342493"/>
                            <a:gd name="connsiteY1" fmla="*/ 4354057 h 4707531"/>
                            <a:gd name="connsiteX2" fmla="*/ 0 w 2342493"/>
                            <a:gd name="connsiteY2" fmla="*/ 1350389 h 4707531"/>
                            <a:gd name="connsiteX3" fmla="*/ 1354943 w 2342493"/>
                            <a:gd name="connsiteY3" fmla="*/ 0 h 4707531"/>
                            <a:gd name="connsiteX4" fmla="*/ 2143086 w 2342493"/>
                            <a:gd name="connsiteY4" fmla="*/ 1 h 4707531"/>
                            <a:gd name="connsiteX5" fmla="*/ 2342493 w 2342493"/>
                            <a:gd name="connsiteY5" fmla="*/ 181836 h 4707531"/>
                            <a:gd name="connsiteX0" fmla="*/ 859945 w 987550"/>
                            <a:gd name="connsiteY0" fmla="*/ 4707531 h 4707531"/>
                            <a:gd name="connsiteX1" fmla="*/ 859627 w 987550"/>
                            <a:gd name="connsiteY1" fmla="*/ 4354057 h 4707531"/>
                            <a:gd name="connsiteX2" fmla="*/ 0 w 987550"/>
                            <a:gd name="connsiteY2" fmla="*/ 0 h 4707531"/>
                            <a:gd name="connsiteX3" fmla="*/ 788143 w 987550"/>
                            <a:gd name="connsiteY3" fmla="*/ 1 h 4707531"/>
                            <a:gd name="connsiteX4" fmla="*/ 987550 w 987550"/>
                            <a:gd name="connsiteY4" fmla="*/ 181836 h 4707531"/>
                            <a:gd name="connsiteX0" fmla="*/ 71802 w 199407"/>
                            <a:gd name="connsiteY0" fmla="*/ 4707530 h 4707530"/>
                            <a:gd name="connsiteX1" fmla="*/ 71484 w 199407"/>
                            <a:gd name="connsiteY1" fmla="*/ 4354056 h 4707530"/>
                            <a:gd name="connsiteX2" fmla="*/ 0 w 199407"/>
                            <a:gd name="connsiteY2" fmla="*/ 0 h 4707530"/>
                            <a:gd name="connsiteX3" fmla="*/ 199407 w 199407"/>
                            <a:gd name="connsiteY3" fmla="*/ 181835 h 4707530"/>
                            <a:gd name="connsiteX0" fmla="*/ 318 w 127923"/>
                            <a:gd name="connsiteY0" fmla="*/ 4525695 h 4525695"/>
                            <a:gd name="connsiteX1" fmla="*/ 0 w 127923"/>
                            <a:gd name="connsiteY1" fmla="*/ 4172221 h 4525695"/>
                            <a:gd name="connsiteX2" fmla="*/ 127923 w 127923"/>
                            <a:gd name="connsiteY2" fmla="*/ 0 h 4525695"/>
                            <a:gd name="connsiteX0" fmla="*/ 318 w 353554"/>
                            <a:gd name="connsiteY0" fmla="*/ 737466 h 737466"/>
                            <a:gd name="connsiteX1" fmla="*/ 0 w 353554"/>
                            <a:gd name="connsiteY1" fmla="*/ 383992 h 737466"/>
                            <a:gd name="connsiteX2" fmla="*/ 353554 w 353554"/>
                            <a:gd name="connsiteY2" fmla="*/ 0 h 737466"/>
                            <a:gd name="connsiteX0" fmla="*/ 318 w 350595"/>
                            <a:gd name="connsiteY0" fmla="*/ 755221 h 755221"/>
                            <a:gd name="connsiteX1" fmla="*/ 0 w 350595"/>
                            <a:gd name="connsiteY1" fmla="*/ 401747 h 755221"/>
                            <a:gd name="connsiteX2" fmla="*/ 350595 w 350595"/>
                            <a:gd name="connsiteY2" fmla="*/ 0 h 755221"/>
                            <a:gd name="connsiteX0" fmla="*/ 318 w 350595"/>
                            <a:gd name="connsiteY0" fmla="*/ 755221 h 755221"/>
                            <a:gd name="connsiteX1" fmla="*/ 0 w 350595"/>
                            <a:gd name="connsiteY1" fmla="*/ 392869 h 755221"/>
                            <a:gd name="connsiteX2" fmla="*/ 350595 w 350595"/>
                            <a:gd name="connsiteY2" fmla="*/ 0 h 755221"/>
                            <a:gd name="connsiteX0" fmla="*/ 318 w 350595"/>
                            <a:gd name="connsiteY0" fmla="*/ 755221 h 755221"/>
                            <a:gd name="connsiteX1" fmla="*/ 0 w 350595"/>
                            <a:gd name="connsiteY1" fmla="*/ 392869 h 755221"/>
                            <a:gd name="connsiteX2" fmla="*/ 274217 w 350595"/>
                            <a:gd name="connsiteY2" fmla="*/ 94347 h 755221"/>
                            <a:gd name="connsiteX3" fmla="*/ 350595 w 350595"/>
                            <a:gd name="connsiteY3" fmla="*/ 0 h 755221"/>
                            <a:gd name="connsiteX0" fmla="*/ 318 w 350595"/>
                            <a:gd name="connsiteY0" fmla="*/ 1101451 h 1101451"/>
                            <a:gd name="connsiteX1" fmla="*/ 0 w 350595"/>
                            <a:gd name="connsiteY1" fmla="*/ 739099 h 1101451"/>
                            <a:gd name="connsiteX2" fmla="*/ 274217 w 350595"/>
                            <a:gd name="connsiteY2" fmla="*/ 440577 h 1101451"/>
                            <a:gd name="connsiteX3" fmla="*/ 350595 w 350595"/>
                            <a:gd name="connsiteY3" fmla="*/ 0 h 1101451"/>
                            <a:gd name="connsiteX0" fmla="*/ 318 w 351157"/>
                            <a:gd name="connsiteY0" fmla="*/ 1101451 h 1101451"/>
                            <a:gd name="connsiteX1" fmla="*/ 0 w 351157"/>
                            <a:gd name="connsiteY1" fmla="*/ 739099 h 1101451"/>
                            <a:gd name="connsiteX2" fmla="*/ 351157 w 351157"/>
                            <a:gd name="connsiteY2" fmla="*/ 369556 h 1101451"/>
                            <a:gd name="connsiteX3" fmla="*/ 350595 w 351157"/>
                            <a:gd name="connsiteY3" fmla="*/ 0 h 1101451"/>
                            <a:gd name="connsiteX0" fmla="*/ 318 w 351157"/>
                            <a:gd name="connsiteY0" fmla="*/ 1101451 h 1101451"/>
                            <a:gd name="connsiteX1" fmla="*/ 0 w 351157"/>
                            <a:gd name="connsiteY1" fmla="*/ 739099 h 1101451"/>
                            <a:gd name="connsiteX2" fmla="*/ 351157 w 351157"/>
                            <a:gd name="connsiteY2" fmla="*/ 369556 h 1101451"/>
                            <a:gd name="connsiteX3" fmla="*/ 350595 w 351157"/>
                            <a:gd name="connsiteY3" fmla="*/ 0 h 1101451"/>
                            <a:gd name="connsiteX0" fmla="*/ 309630 w 660469"/>
                            <a:gd name="connsiteY0" fmla="*/ 1116247 h 1116247"/>
                            <a:gd name="connsiteX1" fmla="*/ 309312 w 660469"/>
                            <a:gd name="connsiteY1" fmla="*/ 753895 h 1116247"/>
                            <a:gd name="connsiteX2" fmla="*/ 660469 w 660469"/>
                            <a:gd name="connsiteY2" fmla="*/ 384352 h 1116247"/>
                            <a:gd name="connsiteX3" fmla="*/ 0 w 660469"/>
                            <a:gd name="connsiteY3" fmla="*/ 0 h 1116247"/>
                            <a:gd name="connsiteX0" fmla="*/ 309630 w 664705"/>
                            <a:gd name="connsiteY0" fmla="*/ 1116247 h 1116247"/>
                            <a:gd name="connsiteX1" fmla="*/ 309312 w 664705"/>
                            <a:gd name="connsiteY1" fmla="*/ 753895 h 1116247"/>
                            <a:gd name="connsiteX2" fmla="*/ 660469 w 664705"/>
                            <a:gd name="connsiteY2" fmla="*/ 384352 h 1116247"/>
                            <a:gd name="connsiteX3" fmla="*/ 471079 w 664705"/>
                            <a:gd name="connsiteY3" fmla="*/ 254145 h 1116247"/>
                            <a:gd name="connsiteX4" fmla="*/ 0 w 664705"/>
                            <a:gd name="connsiteY4" fmla="*/ 0 h 1116247"/>
                            <a:gd name="connsiteX0" fmla="*/ 309630 w 700848"/>
                            <a:gd name="connsiteY0" fmla="*/ 1116247 h 1116247"/>
                            <a:gd name="connsiteX1" fmla="*/ 309312 w 700848"/>
                            <a:gd name="connsiteY1" fmla="*/ 753895 h 1116247"/>
                            <a:gd name="connsiteX2" fmla="*/ 660469 w 700848"/>
                            <a:gd name="connsiteY2" fmla="*/ 384352 h 1116247"/>
                            <a:gd name="connsiteX3" fmla="*/ 636796 w 700848"/>
                            <a:gd name="connsiteY3" fmla="*/ 32203 h 1116247"/>
                            <a:gd name="connsiteX4" fmla="*/ 0 w 700848"/>
                            <a:gd name="connsiteY4" fmla="*/ 0 h 1116247"/>
                            <a:gd name="connsiteX0" fmla="*/ 309630 w 700848"/>
                            <a:gd name="connsiteY0" fmla="*/ 1116247 h 1116247"/>
                            <a:gd name="connsiteX1" fmla="*/ 309312 w 700848"/>
                            <a:gd name="connsiteY1" fmla="*/ 753895 h 1116247"/>
                            <a:gd name="connsiteX2" fmla="*/ 660469 w 700848"/>
                            <a:gd name="connsiteY2" fmla="*/ 384352 h 1116247"/>
                            <a:gd name="connsiteX3" fmla="*/ 636796 w 700848"/>
                            <a:gd name="connsiteY3" fmla="*/ 38121 h 1116247"/>
                            <a:gd name="connsiteX4" fmla="*/ 0 w 700848"/>
                            <a:gd name="connsiteY4" fmla="*/ 0 h 1116247"/>
                            <a:gd name="connsiteX0" fmla="*/ 309630 w 667585"/>
                            <a:gd name="connsiteY0" fmla="*/ 1116247 h 1116247"/>
                            <a:gd name="connsiteX1" fmla="*/ 309312 w 667585"/>
                            <a:gd name="connsiteY1" fmla="*/ 753895 h 1116247"/>
                            <a:gd name="connsiteX2" fmla="*/ 660469 w 667585"/>
                            <a:gd name="connsiteY2" fmla="*/ 384352 h 1116247"/>
                            <a:gd name="connsiteX3" fmla="*/ 636796 w 667585"/>
                            <a:gd name="connsiteY3" fmla="*/ 38121 h 1116247"/>
                            <a:gd name="connsiteX4" fmla="*/ 0 w 667585"/>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36796 w 660469"/>
                            <a:gd name="connsiteY3" fmla="*/ 38121 h 1116247"/>
                            <a:gd name="connsiteX4" fmla="*/ 0 w 660469"/>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48633 w 660469"/>
                            <a:gd name="connsiteY3" fmla="*/ 26284 h 1116247"/>
                            <a:gd name="connsiteX4" fmla="*/ 0 w 660469"/>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48633 w 660469"/>
                            <a:gd name="connsiteY3" fmla="*/ 26284 h 1116247"/>
                            <a:gd name="connsiteX4" fmla="*/ 0 w 660469"/>
                            <a:gd name="connsiteY4" fmla="*/ 0 h 1116247"/>
                            <a:gd name="connsiteX0" fmla="*/ 309630 w 660469"/>
                            <a:gd name="connsiteY0" fmla="*/ 1125288 h 1125288"/>
                            <a:gd name="connsiteX1" fmla="*/ 309312 w 660469"/>
                            <a:gd name="connsiteY1" fmla="*/ 762936 h 1125288"/>
                            <a:gd name="connsiteX2" fmla="*/ 660469 w 660469"/>
                            <a:gd name="connsiteY2" fmla="*/ 393393 h 1125288"/>
                            <a:gd name="connsiteX3" fmla="*/ 654552 w 660469"/>
                            <a:gd name="connsiteY3" fmla="*/ 23488 h 1125288"/>
                            <a:gd name="connsiteX4" fmla="*/ 0 w 660469"/>
                            <a:gd name="connsiteY4" fmla="*/ 9041 h 1125288"/>
                            <a:gd name="connsiteX0" fmla="*/ 309630 w 660469"/>
                            <a:gd name="connsiteY0" fmla="*/ 1125288 h 1125288"/>
                            <a:gd name="connsiteX1" fmla="*/ 309312 w 660469"/>
                            <a:gd name="connsiteY1" fmla="*/ 762936 h 1125288"/>
                            <a:gd name="connsiteX2" fmla="*/ 660469 w 660469"/>
                            <a:gd name="connsiteY2" fmla="*/ 393393 h 1125288"/>
                            <a:gd name="connsiteX3" fmla="*/ 654552 w 660469"/>
                            <a:gd name="connsiteY3" fmla="*/ 23488 h 1125288"/>
                            <a:gd name="connsiteX4" fmla="*/ 0 w 660469"/>
                            <a:gd name="connsiteY4" fmla="*/ 9041 h 1125288"/>
                            <a:gd name="connsiteX0" fmla="*/ 309630 w 662537"/>
                            <a:gd name="connsiteY0" fmla="*/ 1125288 h 1125288"/>
                            <a:gd name="connsiteX1" fmla="*/ 309312 w 662537"/>
                            <a:gd name="connsiteY1" fmla="*/ 762936 h 1125288"/>
                            <a:gd name="connsiteX2" fmla="*/ 660469 w 662537"/>
                            <a:gd name="connsiteY2" fmla="*/ 393393 h 1125288"/>
                            <a:gd name="connsiteX3" fmla="*/ 654552 w 662537"/>
                            <a:gd name="connsiteY3" fmla="*/ 23488 h 1125288"/>
                            <a:gd name="connsiteX4" fmla="*/ 0 w 662537"/>
                            <a:gd name="connsiteY4" fmla="*/ 9041 h 1125288"/>
                            <a:gd name="connsiteX0" fmla="*/ 309630 w 661871"/>
                            <a:gd name="connsiteY0" fmla="*/ 1125288 h 1125288"/>
                            <a:gd name="connsiteX1" fmla="*/ 309312 w 661871"/>
                            <a:gd name="connsiteY1" fmla="*/ 762936 h 1125288"/>
                            <a:gd name="connsiteX2" fmla="*/ 660469 w 661871"/>
                            <a:gd name="connsiteY2" fmla="*/ 393393 h 1125288"/>
                            <a:gd name="connsiteX3" fmla="*/ 654552 w 661871"/>
                            <a:gd name="connsiteY3" fmla="*/ 23488 h 1125288"/>
                            <a:gd name="connsiteX4" fmla="*/ 0 w 661871"/>
                            <a:gd name="connsiteY4" fmla="*/ 9041 h 1125288"/>
                            <a:gd name="connsiteX0" fmla="*/ 309630 w 661871"/>
                            <a:gd name="connsiteY0" fmla="*/ 1116247 h 1116247"/>
                            <a:gd name="connsiteX1" fmla="*/ 309312 w 661871"/>
                            <a:gd name="connsiteY1" fmla="*/ 753895 h 1116247"/>
                            <a:gd name="connsiteX2" fmla="*/ 660469 w 661871"/>
                            <a:gd name="connsiteY2" fmla="*/ 384352 h 1116247"/>
                            <a:gd name="connsiteX3" fmla="*/ 654552 w 661871"/>
                            <a:gd name="connsiteY3" fmla="*/ 14447 h 1116247"/>
                            <a:gd name="connsiteX4" fmla="*/ 0 w 661871"/>
                            <a:gd name="connsiteY4" fmla="*/ 0 h 1116247"/>
                            <a:gd name="connsiteX0" fmla="*/ 309630 w 661871"/>
                            <a:gd name="connsiteY0" fmla="*/ 1119381 h 1119381"/>
                            <a:gd name="connsiteX1" fmla="*/ 309312 w 661871"/>
                            <a:gd name="connsiteY1" fmla="*/ 757029 h 1119381"/>
                            <a:gd name="connsiteX2" fmla="*/ 660469 w 661871"/>
                            <a:gd name="connsiteY2" fmla="*/ 387486 h 1119381"/>
                            <a:gd name="connsiteX3" fmla="*/ 654552 w 661871"/>
                            <a:gd name="connsiteY3" fmla="*/ 17581 h 1119381"/>
                            <a:gd name="connsiteX4" fmla="*/ 0 w 661871"/>
                            <a:gd name="connsiteY4" fmla="*/ 3134 h 1119381"/>
                            <a:gd name="connsiteX0" fmla="*/ 309630 w 661871"/>
                            <a:gd name="connsiteY0" fmla="*/ 1116247 h 1116247"/>
                            <a:gd name="connsiteX1" fmla="*/ 309312 w 661871"/>
                            <a:gd name="connsiteY1" fmla="*/ 753895 h 1116247"/>
                            <a:gd name="connsiteX2" fmla="*/ 660469 w 661871"/>
                            <a:gd name="connsiteY2" fmla="*/ 384352 h 1116247"/>
                            <a:gd name="connsiteX3" fmla="*/ 654552 w 661871"/>
                            <a:gd name="connsiteY3" fmla="*/ 14447 h 1116247"/>
                            <a:gd name="connsiteX4" fmla="*/ 0 w 661871"/>
                            <a:gd name="connsiteY4" fmla="*/ 0 h 1116247"/>
                            <a:gd name="connsiteX0" fmla="*/ 309630 w 661871"/>
                            <a:gd name="connsiteY0" fmla="*/ 1107370 h 1107370"/>
                            <a:gd name="connsiteX1" fmla="*/ 309312 w 661871"/>
                            <a:gd name="connsiteY1" fmla="*/ 745018 h 1107370"/>
                            <a:gd name="connsiteX2" fmla="*/ 660469 w 661871"/>
                            <a:gd name="connsiteY2" fmla="*/ 375475 h 1107370"/>
                            <a:gd name="connsiteX3" fmla="*/ 654552 w 661871"/>
                            <a:gd name="connsiteY3" fmla="*/ 5570 h 1107370"/>
                            <a:gd name="connsiteX4" fmla="*/ 0 w 661871"/>
                            <a:gd name="connsiteY4" fmla="*/ 0 h 1107370"/>
                            <a:gd name="connsiteX0" fmla="*/ 309630 w 661871"/>
                            <a:gd name="connsiteY0" fmla="*/ 1107370 h 1107370"/>
                            <a:gd name="connsiteX1" fmla="*/ 309312 w 661871"/>
                            <a:gd name="connsiteY1" fmla="*/ 745018 h 1107370"/>
                            <a:gd name="connsiteX2" fmla="*/ 660469 w 661871"/>
                            <a:gd name="connsiteY2" fmla="*/ 375475 h 1107370"/>
                            <a:gd name="connsiteX3" fmla="*/ 654552 w 661871"/>
                            <a:gd name="connsiteY3" fmla="*/ 5570 h 1107370"/>
                            <a:gd name="connsiteX4" fmla="*/ 0 w 661871"/>
                            <a:gd name="connsiteY4" fmla="*/ 0 h 1107370"/>
                            <a:gd name="connsiteX0" fmla="*/ 312590 w 664831"/>
                            <a:gd name="connsiteY0" fmla="*/ 1104411 h 1104411"/>
                            <a:gd name="connsiteX1" fmla="*/ 312272 w 664831"/>
                            <a:gd name="connsiteY1" fmla="*/ 742059 h 1104411"/>
                            <a:gd name="connsiteX2" fmla="*/ 663429 w 664831"/>
                            <a:gd name="connsiteY2" fmla="*/ 372516 h 1104411"/>
                            <a:gd name="connsiteX3" fmla="*/ 657512 w 664831"/>
                            <a:gd name="connsiteY3" fmla="*/ 2611 h 1104411"/>
                            <a:gd name="connsiteX4" fmla="*/ 0 w 664831"/>
                            <a:gd name="connsiteY4" fmla="*/ 0 h 1104411"/>
                            <a:gd name="connsiteX0" fmla="*/ 312590 w 659794"/>
                            <a:gd name="connsiteY0" fmla="*/ 1104411 h 1104411"/>
                            <a:gd name="connsiteX1" fmla="*/ 312272 w 659794"/>
                            <a:gd name="connsiteY1" fmla="*/ 742059 h 1104411"/>
                            <a:gd name="connsiteX2" fmla="*/ 651592 w 659794"/>
                            <a:gd name="connsiteY2" fmla="*/ 369557 h 1104411"/>
                            <a:gd name="connsiteX3" fmla="*/ 657512 w 659794"/>
                            <a:gd name="connsiteY3" fmla="*/ 2611 h 1104411"/>
                            <a:gd name="connsiteX4" fmla="*/ 0 w 659794"/>
                            <a:gd name="connsiteY4" fmla="*/ 0 h 1104411"/>
                            <a:gd name="connsiteX0" fmla="*/ 312590 w 659794"/>
                            <a:gd name="connsiteY0" fmla="*/ 1104411 h 1104411"/>
                            <a:gd name="connsiteX1" fmla="*/ 312272 w 659794"/>
                            <a:gd name="connsiteY1" fmla="*/ 739099 h 1104411"/>
                            <a:gd name="connsiteX2" fmla="*/ 651592 w 659794"/>
                            <a:gd name="connsiteY2" fmla="*/ 369557 h 1104411"/>
                            <a:gd name="connsiteX3" fmla="*/ 657512 w 659794"/>
                            <a:gd name="connsiteY3" fmla="*/ 2611 h 1104411"/>
                            <a:gd name="connsiteX4" fmla="*/ 0 w 659794"/>
                            <a:gd name="connsiteY4" fmla="*/ 0 h 1104411"/>
                            <a:gd name="connsiteX0" fmla="*/ 312590 w 660371"/>
                            <a:gd name="connsiteY0" fmla="*/ 1104411 h 1104411"/>
                            <a:gd name="connsiteX1" fmla="*/ 312272 w 660371"/>
                            <a:gd name="connsiteY1" fmla="*/ 739099 h 1104411"/>
                            <a:gd name="connsiteX2" fmla="*/ 654551 w 660371"/>
                            <a:gd name="connsiteY2" fmla="*/ 360679 h 1104411"/>
                            <a:gd name="connsiteX3" fmla="*/ 657512 w 660371"/>
                            <a:gd name="connsiteY3" fmla="*/ 2611 h 1104411"/>
                            <a:gd name="connsiteX4" fmla="*/ 0 w 660371"/>
                            <a:gd name="connsiteY4" fmla="*/ 0 h 1104411"/>
                            <a:gd name="connsiteX0" fmla="*/ 312590 w 656815"/>
                            <a:gd name="connsiteY0" fmla="*/ 1104411 h 1104411"/>
                            <a:gd name="connsiteX1" fmla="*/ 312272 w 656815"/>
                            <a:gd name="connsiteY1" fmla="*/ 739099 h 1104411"/>
                            <a:gd name="connsiteX2" fmla="*/ 654551 w 656815"/>
                            <a:gd name="connsiteY2" fmla="*/ 360679 h 1104411"/>
                            <a:gd name="connsiteX3" fmla="*/ 651593 w 656815"/>
                            <a:gd name="connsiteY3" fmla="*/ 2611 h 1104411"/>
                            <a:gd name="connsiteX4" fmla="*/ 0 w 656815"/>
                            <a:gd name="connsiteY4" fmla="*/ 0 h 1104411"/>
                            <a:gd name="connsiteX0" fmla="*/ 312590 w 655953"/>
                            <a:gd name="connsiteY0" fmla="*/ 1104411 h 1104411"/>
                            <a:gd name="connsiteX1" fmla="*/ 312272 w 655953"/>
                            <a:gd name="connsiteY1" fmla="*/ 739099 h 1104411"/>
                            <a:gd name="connsiteX2" fmla="*/ 654551 w 655953"/>
                            <a:gd name="connsiteY2" fmla="*/ 360679 h 1104411"/>
                            <a:gd name="connsiteX3" fmla="*/ 648634 w 655953"/>
                            <a:gd name="connsiteY3" fmla="*/ 5570 h 1104411"/>
                            <a:gd name="connsiteX4" fmla="*/ 0 w 655953"/>
                            <a:gd name="connsiteY4" fmla="*/ 0 h 1104411"/>
                            <a:gd name="connsiteX0" fmla="*/ 312590 w 655953"/>
                            <a:gd name="connsiteY0" fmla="*/ 1104411 h 1104411"/>
                            <a:gd name="connsiteX1" fmla="*/ 312272 w 655953"/>
                            <a:gd name="connsiteY1" fmla="*/ 739099 h 1104411"/>
                            <a:gd name="connsiteX2" fmla="*/ 654551 w 655953"/>
                            <a:gd name="connsiteY2" fmla="*/ 360679 h 1104411"/>
                            <a:gd name="connsiteX3" fmla="*/ 648634 w 655953"/>
                            <a:gd name="connsiteY3" fmla="*/ 2611 h 1104411"/>
                            <a:gd name="connsiteX4" fmla="*/ 0 w 655953"/>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48634 w 654551"/>
                            <a:gd name="connsiteY3" fmla="*/ 2611 h 1104411"/>
                            <a:gd name="connsiteX4" fmla="*/ 0 w 654551"/>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48634 w 654551"/>
                            <a:gd name="connsiteY3" fmla="*/ 2611 h 1104411"/>
                            <a:gd name="connsiteX4" fmla="*/ 0 w 654551"/>
                            <a:gd name="connsiteY4" fmla="*/ 0 h 1104411"/>
                            <a:gd name="connsiteX0" fmla="*/ 312590 w 654694"/>
                            <a:gd name="connsiteY0" fmla="*/ 1104759 h 1104759"/>
                            <a:gd name="connsiteX1" fmla="*/ 312272 w 654694"/>
                            <a:gd name="connsiteY1" fmla="*/ 739447 h 1104759"/>
                            <a:gd name="connsiteX2" fmla="*/ 654551 w 654694"/>
                            <a:gd name="connsiteY2" fmla="*/ 361027 h 1104759"/>
                            <a:gd name="connsiteX3" fmla="*/ 651593 w 654694"/>
                            <a:gd name="connsiteY3" fmla="*/ 0 h 1104759"/>
                            <a:gd name="connsiteX4" fmla="*/ 0 w 654694"/>
                            <a:gd name="connsiteY4" fmla="*/ 348 h 1104759"/>
                            <a:gd name="connsiteX0" fmla="*/ 312590 w 654694"/>
                            <a:gd name="connsiteY0" fmla="*/ 1104411 h 1104411"/>
                            <a:gd name="connsiteX1" fmla="*/ 312272 w 654694"/>
                            <a:gd name="connsiteY1" fmla="*/ 739099 h 1104411"/>
                            <a:gd name="connsiteX2" fmla="*/ 654551 w 654694"/>
                            <a:gd name="connsiteY2" fmla="*/ 360679 h 1104411"/>
                            <a:gd name="connsiteX3" fmla="*/ 651593 w 654694"/>
                            <a:gd name="connsiteY3" fmla="*/ 2611 h 1104411"/>
                            <a:gd name="connsiteX4" fmla="*/ 0 w 654694"/>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51593 w 654551"/>
                            <a:gd name="connsiteY3" fmla="*/ 2611 h 1104411"/>
                            <a:gd name="connsiteX4" fmla="*/ 0 w 654551"/>
                            <a:gd name="connsiteY4" fmla="*/ 0 h 1104411"/>
                            <a:gd name="connsiteX0" fmla="*/ 312590 w 654551"/>
                            <a:gd name="connsiteY0" fmla="*/ 1104759 h 1104759"/>
                            <a:gd name="connsiteX1" fmla="*/ 312272 w 654551"/>
                            <a:gd name="connsiteY1" fmla="*/ 739447 h 1104759"/>
                            <a:gd name="connsiteX2" fmla="*/ 654551 w 654551"/>
                            <a:gd name="connsiteY2" fmla="*/ 361027 h 1104759"/>
                            <a:gd name="connsiteX3" fmla="*/ 651593 w 654551"/>
                            <a:gd name="connsiteY3" fmla="*/ 2959 h 1104759"/>
                            <a:gd name="connsiteX4" fmla="*/ 184035 w 654551"/>
                            <a:gd name="connsiteY4" fmla="*/ 0 h 1104759"/>
                            <a:gd name="connsiteX5" fmla="*/ 0 w 654551"/>
                            <a:gd name="connsiteY5" fmla="*/ 348 h 1104759"/>
                            <a:gd name="connsiteX0" fmla="*/ 928109 w 1270070"/>
                            <a:gd name="connsiteY0" fmla="*/ 1725848 h 1725848"/>
                            <a:gd name="connsiteX1" fmla="*/ 927791 w 1270070"/>
                            <a:gd name="connsiteY1" fmla="*/ 1360536 h 1725848"/>
                            <a:gd name="connsiteX2" fmla="*/ 1270070 w 1270070"/>
                            <a:gd name="connsiteY2" fmla="*/ 982116 h 1725848"/>
                            <a:gd name="connsiteX3" fmla="*/ 1267112 w 1270070"/>
                            <a:gd name="connsiteY3" fmla="*/ 624048 h 1725848"/>
                            <a:gd name="connsiteX4" fmla="*/ 799554 w 1270070"/>
                            <a:gd name="connsiteY4" fmla="*/ 621089 h 1725848"/>
                            <a:gd name="connsiteX5" fmla="*/ 0 w 1270070"/>
                            <a:gd name="connsiteY5" fmla="*/ 0 h 1725848"/>
                            <a:gd name="connsiteX0" fmla="*/ 928109 w 1270070"/>
                            <a:gd name="connsiteY0" fmla="*/ 1725848 h 1725848"/>
                            <a:gd name="connsiteX1" fmla="*/ 927791 w 1270070"/>
                            <a:gd name="connsiteY1" fmla="*/ 1360536 h 1725848"/>
                            <a:gd name="connsiteX2" fmla="*/ 1270070 w 1270070"/>
                            <a:gd name="connsiteY2" fmla="*/ 982116 h 1725848"/>
                            <a:gd name="connsiteX3" fmla="*/ 1267112 w 1270070"/>
                            <a:gd name="connsiteY3" fmla="*/ 624048 h 1725848"/>
                            <a:gd name="connsiteX4" fmla="*/ 607205 w 1270070"/>
                            <a:gd name="connsiteY4" fmla="*/ 621089 h 1725848"/>
                            <a:gd name="connsiteX5" fmla="*/ 0 w 1270070"/>
                            <a:gd name="connsiteY5" fmla="*/ 0 h 1725848"/>
                            <a:gd name="connsiteX0" fmla="*/ 1235868 w 1577829"/>
                            <a:gd name="connsiteY0" fmla="*/ 2024729 h 2024729"/>
                            <a:gd name="connsiteX1" fmla="*/ 1235550 w 1577829"/>
                            <a:gd name="connsiteY1" fmla="*/ 1659417 h 2024729"/>
                            <a:gd name="connsiteX2" fmla="*/ 1577829 w 1577829"/>
                            <a:gd name="connsiteY2" fmla="*/ 1280997 h 2024729"/>
                            <a:gd name="connsiteX3" fmla="*/ 1574871 w 1577829"/>
                            <a:gd name="connsiteY3" fmla="*/ 922929 h 2024729"/>
                            <a:gd name="connsiteX4" fmla="*/ 914964 w 1577829"/>
                            <a:gd name="connsiteY4" fmla="*/ 919970 h 2024729"/>
                            <a:gd name="connsiteX5" fmla="*/ 0 w 1577829"/>
                            <a:gd name="connsiteY5" fmla="*/ 0 h 2024729"/>
                            <a:gd name="connsiteX0" fmla="*/ 1235868 w 1577829"/>
                            <a:gd name="connsiteY0" fmla="*/ 2024729 h 2024729"/>
                            <a:gd name="connsiteX1" fmla="*/ 1235550 w 1577829"/>
                            <a:gd name="connsiteY1" fmla="*/ 1659417 h 2024729"/>
                            <a:gd name="connsiteX2" fmla="*/ 1577829 w 1577829"/>
                            <a:gd name="connsiteY2" fmla="*/ 1280997 h 2024729"/>
                            <a:gd name="connsiteX3" fmla="*/ 1574871 w 1577829"/>
                            <a:gd name="connsiteY3" fmla="*/ 922929 h 2024729"/>
                            <a:gd name="connsiteX4" fmla="*/ 914964 w 1577829"/>
                            <a:gd name="connsiteY4" fmla="*/ 919970 h 2024729"/>
                            <a:gd name="connsiteX5" fmla="*/ 216588 w 1577829"/>
                            <a:gd name="connsiteY5" fmla="*/ 212717 h 2024729"/>
                            <a:gd name="connsiteX6" fmla="*/ 0 w 1577829"/>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885372 w 2246613"/>
                            <a:gd name="connsiteY5" fmla="*/ 212717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2613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11490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5572 h 2024729"/>
                            <a:gd name="connsiteX6" fmla="*/ 0 w 2246613"/>
                            <a:gd name="connsiteY6" fmla="*/ 0 h 2024729"/>
                            <a:gd name="connsiteX0" fmla="*/ 1895774 w 2237735"/>
                            <a:gd name="connsiteY0" fmla="*/ 2019157 h 2019157"/>
                            <a:gd name="connsiteX1" fmla="*/ 1895456 w 2237735"/>
                            <a:gd name="connsiteY1" fmla="*/ 1653845 h 2019157"/>
                            <a:gd name="connsiteX2" fmla="*/ 2237735 w 2237735"/>
                            <a:gd name="connsiteY2" fmla="*/ 1275425 h 2019157"/>
                            <a:gd name="connsiteX3" fmla="*/ 2234777 w 2237735"/>
                            <a:gd name="connsiteY3" fmla="*/ 917357 h 2019157"/>
                            <a:gd name="connsiteX4" fmla="*/ 1574870 w 2237735"/>
                            <a:gd name="connsiteY4" fmla="*/ 914398 h 2019157"/>
                            <a:gd name="connsiteX5" fmla="*/ 657512 w 2237735"/>
                            <a:gd name="connsiteY5" fmla="*/ 0 h 2019157"/>
                            <a:gd name="connsiteX6" fmla="*/ 0 w 2237735"/>
                            <a:gd name="connsiteY6" fmla="*/ 3306 h 2019157"/>
                            <a:gd name="connsiteX0" fmla="*/ 1238262 w 1580223"/>
                            <a:gd name="connsiteY0" fmla="*/ 2019157 h 2019157"/>
                            <a:gd name="connsiteX1" fmla="*/ 1237944 w 1580223"/>
                            <a:gd name="connsiteY1" fmla="*/ 1653845 h 2019157"/>
                            <a:gd name="connsiteX2" fmla="*/ 1580223 w 1580223"/>
                            <a:gd name="connsiteY2" fmla="*/ 1275425 h 2019157"/>
                            <a:gd name="connsiteX3" fmla="*/ 1577265 w 1580223"/>
                            <a:gd name="connsiteY3" fmla="*/ 917357 h 2019157"/>
                            <a:gd name="connsiteX4" fmla="*/ 917358 w 1580223"/>
                            <a:gd name="connsiteY4" fmla="*/ 914398 h 2019157"/>
                            <a:gd name="connsiteX5" fmla="*/ 0 w 1580223"/>
                            <a:gd name="connsiteY5" fmla="*/ 0 h 2019157"/>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9649 h 1811449"/>
                            <a:gd name="connsiteX4" fmla="*/ 841158 w 1504023"/>
                            <a:gd name="connsiteY4" fmla="*/ 706690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9649 h 1811449"/>
                            <a:gd name="connsiteX4" fmla="*/ 786729 w 1504023"/>
                            <a:gd name="connsiteY4" fmla="*/ 681126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3258 h 1811449"/>
                            <a:gd name="connsiteX4" fmla="*/ 786729 w 1504023"/>
                            <a:gd name="connsiteY4" fmla="*/ 681126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3258 h 1811449"/>
                            <a:gd name="connsiteX4" fmla="*/ 786729 w 1504023"/>
                            <a:gd name="connsiteY4" fmla="*/ 697103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3258 h 1811449"/>
                            <a:gd name="connsiteX4" fmla="*/ 772215 w 1504023"/>
                            <a:gd name="connsiteY4" fmla="*/ 700299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486551 w 1504023"/>
                            <a:gd name="connsiteY3" fmla="*/ 700063 h 1811449"/>
                            <a:gd name="connsiteX4" fmla="*/ 772215 w 1504023"/>
                            <a:gd name="connsiteY4" fmla="*/ 700299 h 1811449"/>
                            <a:gd name="connsiteX5" fmla="*/ 0 w 1504023"/>
                            <a:gd name="connsiteY5" fmla="*/ 0 h 1811449"/>
                            <a:gd name="connsiteX0" fmla="*/ 1162062 w 1487292"/>
                            <a:gd name="connsiteY0" fmla="*/ 1811449 h 1811449"/>
                            <a:gd name="connsiteX1" fmla="*/ 1161744 w 1487292"/>
                            <a:gd name="connsiteY1" fmla="*/ 1446137 h 1811449"/>
                            <a:gd name="connsiteX2" fmla="*/ 1482252 w 1487292"/>
                            <a:gd name="connsiteY2" fmla="*/ 1198732 h 1811449"/>
                            <a:gd name="connsiteX3" fmla="*/ 1486551 w 1487292"/>
                            <a:gd name="connsiteY3" fmla="*/ 700063 h 1811449"/>
                            <a:gd name="connsiteX4" fmla="*/ 772215 w 1487292"/>
                            <a:gd name="connsiteY4" fmla="*/ 700299 h 1811449"/>
                            <a:gd name="connsiteX5" fmla="*/ 0 w 1487292"/>
                            <a:gd name="connsiteY5" fmla="*/ 0 h 1811449"/>
                            <a:gd name="connsiteX0" fmla="*/ 1162062 w 1489509"/>
                            <a:gd name="connsiteY0" fmla="*/ 1811449 h 1811449"/>
                            <a:gd name="connsiteX1" fmla="*/ 1161744 w 1489509"/>
                            <a:gd name="connsiteY1" fmla="*/ 1446137 h 1811449"/>
                            <a:gd name="connsiteX2" fmla="*/ 1489509 w 1489509"/>
                            <a:gd name="connsiteY2" fmla="*/ 1195537 h 1811449"/>
                            <a:gd name="connsiteX3" fmla="*/ 1486551 w 1489509"/>
                            <a:gd name="connsiteY3" fmla="*/ 700063 h 1811449"/>
                            <a:gd name="connsiteX4" fmla="*/ 772215 w 1489509"/>
                            <a:gd name="connsiteY4" fmla="*/ 700299 h 1811449"/>
                            <a:gd name="connsiteX5" fmla="*/ 0 w 1489509"/>
                            <a:gd name="connsiteY5" fmla="*/ 0 h 1811449"/>
                            <a:gd name="connsiteX0" fmla="*/ 1162062 w 1489509"/>
                            <a:gd name="connsiteY0" fmla="*/ 1811449 h 1811449"/>
                            <a:gd name="connsiteX1" fmla="*/ 1150858 w 1489509"/>
                            <a:gd name="connsiteY1" fmla="*/ 1503656 h 1811449"/>
                            <a:gd name="connsiteX2" fmla="*/ 1489509 w 1489509"/>
                            <a:gd name="connsiteY2" fmla="*/ 1195537 h 1811449"/>
                            <a:gd name="connsiteX3" fmla="*/ 1486551 w 1489509"/>
                            <a:gd name="connsiteY3" fmla="*/ 700063 h 1811449"/>
                            <a:gd name="connsiteX4" fmla="*/ 772215 w 1489509"/>
                            <a:gd name="connsiteY4" fmla="*/ 700299 h 1811449"/>
                            <a:gd name="connsiteX5" fmla="*/ 0 w 1489509"/>
                            <a:gd name="connsiteY5" fmla="*/ 0 h 1811449"/>
                            <a:gd name="connsiteX0" fmla="*/ 1154805 w 1489509"/>
                            <a:gd name="connsiteY0" fmla="*/ 1811449 h 1811449"/>
                            <a:gd name="connsiteX1" fmla="*/ 1150858 w 1489509"/>
                            <a:gd name="connsiteY1" fmla="*/ 1503656 h 1811449"/>
                            <a:gd name="connsiteX2" fmla="*/ 1489509 w 1489509"/>
                            <a:gd name="connsiteY2" fmla="*/ 1195537 h 1811449"/>
                            <a:gd name="connsiteX3" fmla="*/ 1486551 w 1489509"/>
                            <a:gd name="connsiteY3" fmla="*/ 700063 h 1811449"/>
                            <a:gd name="connsiteX4" fmla="*/ 772215 w 1489509"/>
                            <a:gd name="connsiteY4" fmla="*/ 700299 h 1811449"/>
                            <a:gd name="connsiteX5" fmla="*/ 0 w 1489509"/>
                            <a:gd name="connsiteY5" fmla="*/ 0 h 1811449"/>
                            <a:gd name="connsiteX0" fmla="*/ 1151177 w 1489509"/>
                            <a:gd name="connsiteY0" fmla="*/ 1814644 h 1814644"/>
                            <a:gd name="connsiteX1" fmla="*/ 1150858 w 1489509"/>
                            <a:gd name="connsiteY1" fmla="*/ 1503656 h 1814644"/>
                            <a:gd name="connsiteX2" fmla="*/ 1489509 w 1489509"/>
                            <a:gd name="connsiteY2" fmla="*/ 1195537 h 1814644"/>
                            <a:gd name="connsiteX3" fmla="*/ 1486551 w 1489509"/>
                            <a:gd name="connsiteY3" fmla="*/ 700063 h 1814644"/>
                            <a:gd name="connsiteX4" fmla="*/ 772215 w 1489509"/>
                            <a:gd name="connsiteY4" fmla="*/ 700299 h 1814644"/>
                            <a:gd name="connsiteX5" fmla="*/ 0 w 1489509"/>
                            <a:gd name="connsiteY5" fmla="*/ 0 h 1814644"/>
                            <a:gd name="connsiteX0" fmla="*/ 1151177 w 1489509"/>
                            <a:gd name="connsiteY0" fmla="*/ 1814644 h 1814644"/>
                            <a:gd name="connsiteX1" fmla="*/ 1150858 w 1489509"/>
                            <a:gd name="connsiteY1" fmla="*/ 1503656 h 1814644"/>
                            <a:gd name="connsiteX2" fmla="*/ 1489509 w 1489509"/>
                            <a:gd name="connsiteY2" fmla="*/ 1195537 h 1814644"/>
                            <a:gd name="connsiteX3" fmla="*/ 1486551 w 1489509"/>
                            <a:gd name="connsiteY3" fmla="*/ 700063 h 1814644"/>
                            <a:gd name="connsiteX4" fmla="*/ 772215 w 1489509"/>
                            <a:gd name="connsiteY4" fmla="*/ 700299 h 1814644"/>
                            <a:gd name="connsiteX5" fmla="*/ 107878 w 1489509"/>
                            <a:gd name="connsiteY5" fmla="*/ 83081 h 1814644"/>
                            <a:gd name="connsiteX6" fmla="*/ 0 w 1489509"/>
                            <a:gd name="connsiteY6" fmla="*/ 0 h 1814644"/>
                            <a:gd name="connsiteX0" fmla="*/ 1078606 w 1416938"/>
                            <a:gd name="connsiteY0" fmla="*/ 2431375 h 2431375"/>
                            <a:gd name="connsiteX1" fmla="*/ 1078287 w 1416938"/>
                            <a:gd name="connsiteY1" fmla="*/ 2120387 h 2431375"/>
                            <a:gd name="connsiteX2" fmla="*/ 1416938 w 1416938"/>
                            <a:gd name="connsiteY2" fmla="*/ 1812268 h 2431375"/>
                            <a:gd name="connsiteX3" fmla="*/ 1413980 w 1416938"/>
                            <a:gd name="connsiteY3" fmla="*/ 1316794 h 2431375"/>
                            <a:gd name="connsiteX4" fmla="*/ 699644 w 1416938"/>
                            <a:gd name="connsiteY4" fmla="*/ 1317030 h 2431375"/>
                            <a:gd name="connsiteX5" fmla="*/ 35307 w 1416938"/>
                            <a:gd name="connsiteY5" fmla="*/ 699812 h 2431375"/>
                            <a:gd name="connsiteX6" fmla="*/ 0 w 1416938"/>
                            <a:gd name="connsiteY6" fmla="*/ 0 h 2431375"/>
                            <a:gd name="connsiteX0" fmla="*/ 1096748 w 1435080"/>
                            <a:gd name="connsiteY0" fmla="*/ 2715774 h 2715774"/>
                            <a:gd name="connsiteX1" fmla="*/ 1096429 w 1435080"/>
                            <a:gd name="connsiteY1" fmla="*/ 2404786 h 2715774"/>
                            <a:gd name="connsiteX2" fmla="*/ 1435080 w 1435080"/>
                            <a:gd name="connsiteY2" fmla="*/ 2096667 h 2715774"/>
                            <a:gd name="connsiteX3" fmla="*/ 1432122 w 1435080"/>
                            <a:gd name="connsiteY3" fmla="*/ 1601193 h 2715774"/>
                            <a:gd name="connsiteX4" fmla="*/ 717786 w 1435080"/>
                            <a:gd name="connsiteY4" fmla="*/ 1601429 h 2715774"/>
                            <a:gd name="connsiteX5" fmla="*/ 53449 w 1435080"/>
                            <a:gd name="connsiteY5" fmla="*/ 984211 h 2715774"/>
                            <a:gd name="connsiteX6" fmla="*/ 0 w 1435080"/>
                            <a:gd name="connsiteY6" fmla="*/ 0 h 2715774"/>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412677 w 1794308"/>
                            <a:gd name="connsiteY5" fmla="*/ 1498686 h 3230249"/>
                            <a:gd name="connsiteX6" fmla="*/ 0 w 1794308"/>
                            <a:gd name="connsiteY6"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412677 w 1794308"/>
                            <a:gd name="connsiteY5" fmla="*/ 1498686 h 3230249"/>
                            <a:gd name="connsiteX6" fmla="*/ 155049 w 1794308"/>
                            <a:gd name="connsiteY6" fmla="*/ 527256 h 3230249"/>
                            <a:gd name="connsiteX7" fmla="*/ 0 w 1794308"/>
                            <a:gd name="connsiteY7"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412677 w 1794308"/>
                            <a:gd name="connsiteY5" fmla="*/ 1498686 h 3230249"/>
                            <a:gd name="connsiteX6" fmla="*/ 318335 w 1794308"/>
                            <a:gd name="connsiteY6" fmla="*/ 287593 h 3230249"/>
                            <a:gd name="connsiteX7" fmla="*/ 0 w 1794308"/>
                            <a:gd name="connsiteY7"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311077 w 1794308"/>
                            <a:gd name="connsiteY5" fmla="*/ 1418799 h 3230249"/>
                            <a:gd name="connsiteX6" fmla="*/ 318335 w 1794308"/>
                            <a:gd name="connsiteY6" fmla="*/ 287593 h 3230249"/>
                            <a:gd name="connsiteX7" fmla="*/ 0 w 1794308"/>
                            <a:gd name="connsiteY7"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311077 w 1794308"/>
                            <a:gd name="connsiteY5" fmla="*/ 1418799 h 3230249"/>
                            <a:gd name="connsiteX6" fmla="*/ 314707 w 1794308"/>
                            <a:gd name="connsiteY6" fmla="*/ 287593 h 3230249"/>
                            <a:gd name="connsiteX7" fmla="*/ 0 w 1794308"/>
                            <a:gd name="connsiteY7" fmla="*/ 0 h 323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4308" h="3230249">
                              <a:moveTo>
                                <a:pt x="1455976" y="3230249"/>
                              </a:moveTo>
                              <a:cubicBezTo>
                                <a:pt x="1457082" y="3106436"/>
                                <a:pt x="1458581" y="3096915"/>
                                <a:pt x="1455657" y="2919261"/>
                              </a:cubicBezTo>
                              <a:lnTo>
                                <a:pt x="1794308" y="2611142"/>
                              </a:lnTo>
                              <a:cubicBezTo>
                                <a:pt x="1791677" y="2430194"/>
                                <a:pt x="1794897" y="2295138"/>
                                <a:pt x="1791350" y="2115668"/>
                              </a:cubicBezTo>
                              <a:lnTo>
                                <a:pt x="1077014" y="2115904"/>
                              </a:lnTo>
                              <a:lnTo>
                                <a:pt x="311077" y="1418799"/>
                              </a:lnTo>
                              <a:cubicBezTo>
                                <a:pt x="313496" y="1041730"/>
                                <a:pt x="312288" y="664662"/>
                                <a:pt x="314707" y="287593"/>
                              </a:cubicBezTo>
                              <a:lnTo>
                                <a:pt x="0" y="0"/>
                              </a:lnTo>
                            </a:path>
                          </a:pathLst>
                        </a:custGeom>
                        <a:noFill/>
                        <a:ln w="7302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504" name="Freeform 503"/>
                        <p:cNvSpPr/>
                        <p:nvPr/>
                      </p:nvSpPr>
                      <p:spPr>
                        <a:xfrm>
                          <a:off x="6096000" y="1432488"/>
                          <a:ext cx="3386018" cy="3833341"/>
                        </a:xfrm>
                        <a:custGeom>
                          <a:avLst/>
                          <a:gdLst>
                            <a:gd name="connsiteX0" fmla="*/ 118973 w 4503657"/>
                            <a:gd name="connsiteY0" fmla="*/ 2675302 h 2675302"/>
                            <a:gd name="connsiteX1" fmla="*/ 135015 w 4503657"/>
                            <a:gd name="connsiteY1" fmla="*/ 1407976 h 2675302"/>
                            <a:gd name="connsiteX2" fmla="*/ 1482552 w 4503657"/>
                            <a:gd name="connsiteY2" fmla="*/ 108566 h 2675302"/>
                            <a:gd name="connsiteX3" fmla="*/ 4273878 w 4503657"/>
                            <a:gd name="connsiteY3" fmla="*/ 108566 h 2675302"/>
                            <a:gd name="connsiteX4" fmla="*/ 4289920 w 4503657"/>
                            <a:gd name="connsiteY4" fmla="*/ 413366 h 2675302"/>
                            <a:gd name="connsiteX5" fmla="*/ 3840741 w 4503657"/>
                            <a:gd name="connsiteY5" fmla="*/ 381281 h 2675302"/>
                            <a:gd name="connsiteX6" fmla="*/ 3407604 w 4503657"/>
                            <a:gd name="connsiteY6" fmla="*/ 750250 h 2675302"/>
                            <a:gd name="connsiteX7" fmla="*/ 3183015 w 4503657"/>
                            <a:gd name="connsiteY7" fmla="*/ 766292 h 2675302"/>
                            <a:gd name="connsiteX0" fmla="*/ 125330 w 4498139"/>
                            <a:gd name="connsiteY0" fmla="*/ 2710928 h 2710928"/>
                            <a:gd name="connsiteX1" fmla="*/ 129497 w 4498139"/>
                            <a:gd name="connsiteY1" fmla="*/ 1407976 h 2710928"/>
                            <a:gd name="connsiteX2" fmla="*/ 1477034 w 4498139"/>
                            <a:gd name="connsiteY2" fmla="*/ 108566 h 2710928"/>
                            <a:gd name="connsiteX3" fmla="*/ 4268360 w 4498139"/>
                            <a:gd name="connsiteY3" fmla="*/ 108566 h 2710928"/>
                            <a:gd name="connsiteX4" fmla="*/ 4284402 w 4498139"/>
                            <a:gd name="connsiteY4" fmla="*/ 413366 h 2710928"/>
                            <a:gd name="connsiteX5" fmla="*/ 3835223 w 4498139"/>
                            <a:gd name="connsiteY5" fmla="*/ 381281 h 2710928"/>
                            <a:gd name="connsiteX6" fmla="*/ 3402086 w 4498139"/>
                            <a:gd name="connsiteY6" fmla="*/ 750250 h 2710928"/>
                            <a:gd name="connsiteX7" fmla="*/ 3177497 w 4498139"/>
                            <a:gd name="connsiteY7" fmla="*/ 766292 h 2710928"/>
                            <a:gd name="connsiteX0" fmla="*/ 125330 w 4498139"/>
                            <a:gd name="connsiteY0" fmla="*/ 2712668 h 2712668"/>
                            <a:gd name="connsiteX1" fmla="*/ 129497 w 4498139"/>
                            <a:gd name="connsiteY1" fmla="*/ 1433467 h 2712668"/>
                            <a:gd name="connsiteX2" fmla="*/ 1477034 w 4498139"/>
                            <a:gd name="connsiteY2" fmla="*/ 110306 h 2712668"/>
                            <a:gd name="connsiteX3" fmla="*/ 4268360 w 4498139"/>
                            <a:gd name="connsiteY3" fmla="*/ 110306 h 2712668"/>
                            <a:gd name="connsiteX4" fmla="*/ 4284402 w 4498139"/>
                            <a:gd name="connsiteY4" fmla="*/ 415106 h 2712668"/>
                            <a:gd name="connsiteX5" fmla="*/ 3835223 w 4498139"/>
                            <a:gd name="connsiteY5" fmla="*/ 383021 h 2712668"/>
                            <a:gd name="connsiteX6" fmla="*/ 3402086 w 4498139"/>
                            <a:gd name="connsiteY6" fmla="*/ 751990 h 2712668"/>
                            <a:gd name="connsiteX7" fmla="*/ 3177497 w 4498139"/>
                            <a:gd name="connsiteY7" fmla="*/ 768032 h 2712668"/>
                            <a:gd name="connsiteX0" fmla="*/ 48448 w 4421257"/>
                            <a:gd name="connsiteY0" fmla="*/ 2712668 h 2712668"/>
                            <a:gd name="connsiteX1" fmla="*/ 52615 w 4421257"/>
                            <a:gd name="connsiteY1" fmla="*/ 1433467 h 2712668"/>
                            <a:gd name="connsiteX2" fmla="*/ 1400152 w 4421257"/>
                            <a:gd name="connsiteY2" fmla="*/ 110306 h 2712668"/>
                            <a:gd name="connsiteX3" fmla="*/ 4191478 w 4421257"/>
                            <a:gd name="connsiteY3" fmla="*/ 110306 h 2712668"/>
                            <a:gd name="connsiteX4" fmla="*/ 4207520 w 4421257"/>
                            <a:gd name="connsiteY4" fmla="*/ 415106 h 2712668"/>
                            <a:gd name="connsiteX5" fmla="*/ 3758341 w 4421257"/>
                            <a:gd name="connsiteY5" fmla="*/ 383021 h 2712668"/>
                            <a:gd name="connsiteX6" fmla="*/ 3325204 w 4421257"/>
                            <a:gd name="connsiteY6" fmla="*/ 751990 h 2712668"/>
                            <a:gd name="connsiteX7" fmla="*/ 3100615 w 4421257"/>
                            <a:gd name="connsiteY7" fmla="*/ 768032 h 2712668"/>
                            <a:gd name="connsiteX0" fmla="*/ 458 w 4373267"/>
                            <a:gd name="connsiteY0" fmla="*/ 2712668 h 2712668"/>
                            <a:gd name="connsiteX1" fmla="*/ 4625 w 4373267"/>
                            <a:gd name="connsiteY1" fmla="*/ 1433467 h 2712668"/>
                            <a:gd name="connsiteX2" fmla="*/ 1352162 w 4373267"/>
                            <a:gd name="connsiteY2" fmla="*/ 110306 h 2712668"/>
                            <a:gd name="connsiteX3" fmla="*/ 4143488 w 4373267"/>
                            <a:gd name="connsiteY3" fmla="*/ 110306 h 2712668"/>
                            <a:gd name="connsiteX4" fmla="*/ 4159530 w 4373267"/>
                            <a:gd name="connsiteY4" fmla="*/ 415106 h 2712668"/>
                            <a:gd name="connsiteX5" fmla="*/ 3710351 w 4373267"/>
                            <a:gd name="connsiteY5" fmla="*/ 383021 h 2712668"/>
                            <a:gd name="connsiteX6" fmla="*/ 3277214 w 4373267"/>
                            <a:gd name="connsiteY6" fmla="*/ 751990 h 2712668"/>
                            <a:gd name="connsiteX7" fmla="*/ 3052625 w 4373267"/>
                            <a:gd name="connsiteY7" fmla="*/ 768032 h 2712668"/>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1918 w 4374727"/>
                            <a:gd name="connsiteY0" fmla="*/ 2714409 h 2714409"/>
                            <a:gd name="connsiteX1" fmla="*/ 6085 w 4374727"/>
                            <a:gd name="connsiteY1" fmla="*/ 1458959 h 2714409"/>
                            <a:gd name="connsiteX2" fmla="*/ 1353622 w 4374727"/>
                            <a:gd name="connsiteY2" fmla="*/ 112047 h 2714409"/>
                            <a:gd name="connsiteX3" fmla="*/ 4144948 w 4374727"/>
                            <a:gd name="connsiteY3" fmla="*/ 112047 h 2714409"/>
                            <a:gd name="connsiteX4" fmla="*/ 4160990 w 4374727"/>
                            <a:gd name="connsiteY4" fmla="*/ 416847 h 2714409"/>
                            <a:gd name="connsiteX5" fmla="*/ 3711811 w 4374727"/>
                            <a:gd name="connsiteY5" fmla="*/ 384762 h 2714409"/>
                            <a:gd name="connsiteX6" fmla="*/ 3278674 w 4374727"/>
                            <a:gd name="connsiteY6" fmla="*/ 753731 h 2714409"/>
                            <a:gd name="connsiteX7" fmla="*/ 3054085 w 4374727"/>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622272 h 2622272"/>
                            <a:gd name="connsiteX1" fmla="*/ 609 w 4369513"/>
                            <a:gd name="connsiteY1" fmla="*/ 1370380 h 2622272"/>
                            <a:gd name="connsiteX2" fmla="*/ 1344588 w 4369513"/>
                            <a:gd name="connsiteY2" fmla="*/ 23468 h 2622272"/>
                            <a:gd name="connsiteX3" fmla="*/ 4139472 w 4369513"/>
                            <a:gd name="connsiteY3" fmla="*/ 23468 h 2622272"/>
                            <a:gd name="connsiteX4" fmla="*/ 4155514 w 4369513"/>
                            <a:gd name="connsiteY4" fmla="*/ 328268 h 2622272"/>
                            <a:gd name="connsiteX5" fmla="*/ 3706335 w 4369513"/>
                            <a:gd name="connsiteY5" fmla="*/ 296183 h 2622272"/>
                            <a:gd name="connsiteX6" fmla="*/ 3298104 w 4369513"/>
                            <a:gd name="connsiteY6" fmla="*/ 679384 h 2622272"/>
                            <a:gd name="connsiteX7" fmla="*/ 3048609 w 4369513"/>
                            <a:gd name="connsiteY7" fmla="*/ 681194 h 2622272"/>
                            <a:gd name="connsiteX0" fmla="*/ 0 w 4369513"/>
                            <a:gd name="connsiteY0" fmla="*/ 2621456 h 2621456"/>
                            <a:gd name="connsiteX1" fmla="*/ 609 w 4369513"/>
                            <a:gd name="connsiteY1" fmla="*/ 1369564 h 2621456"/>
                            <a:gd name="connsiteX2" fmla="*/ 1344588 w 4369513"/>
                            <a:gd name="connsiteY2" fmla="*/ 22652 h 2621456"/>
                            <a:gd name="connsiteX3" fmla="*/ 4139472 w 4369513"/>
                            <a:gd name="connsiteY3" fmla="*/ 22652 h 2621456"/>
                            <a:gd name="connsiteX4" fmla="*/ 4155514 w 4369513"/>
                            <a:gd name="connsiteY4" fmla="*/ 327452 h 2621456"/>
                            <a:gd name="connsiteX5" fmla="*/ 3706335 w 4369513"/>
                            <a:gd name="connsiteY5" fmla="*/ 295367 h 2621456"/>
                            <a:gd name="connsiteX6" fmla="*/ 3298104 w 4369513"/>
                            <a:gd name="connsiteY6" fmla="*/ 678568 h 2621456"/>
                            <a:gd name="connsiteX7" fmla="*/ 3048609 w 4369513"/>
                            <a:gd name="connsiteY7" fmla="*/ 680378 h 2621456"/>
                            <a:gd name="connsiteX0" fmla="*/ 0 w 4369513"/>
                            <a:gd name="connsiteY0" fmla="*/ 2598804 h 2598804"/>
                            <a:gd name="connsiteX1" fmla="*/ 609 w 4369513"/>
                            <a:gd name="connsiteY1" fmla="*/ 1346912 h 2598804"/>
                            <a:gd name="connsiteX2" fmla="*/ 1344588 w 4369513"/>
                            <a:gd name="connsiteY2" fmla="*/ 0 h 2598804"/>
                            <a:gd name="connsiteX3" fmla="*/ 4139472 w 4369513"/>
                            <a:gd name="connsiteY3" fmla="*/ 0 h 2598804"/>
                            <a:gd name="connsiteX4" fmla="*/ 4155514 w 4369513"/>
                            <a:gd name="connsiteY4" fmla="*/ 304800 h 2598804"/>
                            <a:gd name="connsiteX5" fmla="*/ 3706335 w 4369513"/>
                            <a:gd name="connsiteY5" fmla="*/ 272715 h 2598804"/>
                            <a:gd name="connsiteX6" fmla="*/ 3298104 w 4369513"/>
                            <a:gd name="connsiteY6" fmla="*/ 655916 h 2598804"/>
                            <a:gd name="connsiteX7" fmla="*/ 3048609 w 4369513"/>
                            <a:gd name="connsiteY7" fmla="*/ 657726 h 2598804"/>
                            <a:gd name="connsiteX0" fmla="*/ 0 w 4190394"/>
                            <a:gd name="connsiteY0" fmla="*/ 2598804 h 2598804"/>
                            <a:gd name="connsiteX1" fmla="*/ 609 w 4190394"/>
                            <a:gd name="connsiteY1" fmla="*/ 1346912 h 2598804"/>
                            <a:gd name="connsiteX2" fmla="*/ 1344588 w 4190394"/>
                            <a:gd name="connsiteY2" fmla="*/ 0 h 2598804"/>
                            <a:gd name="connsiteX3" fmla="*/ 4139472 w 4190394"/>
                            <a:gd name="connsiteY3" fmla="*/ 0 h 2598804"/>
                            <a:gd name="connsiteX4" fmla="*/ 4155514 w 4190394"/>
                            <a:gd name="connsiteY4" fmla="*/ 304800 h 2598804"/>
                            <a:gd name="connsiteX5" fmla="*/ 3706335 w 4190394"/>
                            <a:gd name="connsiteY5" fmla="*/ 272715 h 2598804"/>
                            <a:gd name="connsiteX6" fmla="*/ 3298104 w 4190394"/>
                            <a:gd name="connsiteY6" fmla="*/ 655916 h 2598804"/>
                            <a:gd name="connsiteX7" fmla="*/ 3048609 w 4190394"/>
                            <a:gd name="connsiteY7" fmla="*/ 657726 h 2598804"/>
                            <a:gd name="connsiteX0" fmla="*/ 0 w 4158122"/>
                            <a:gd name="connsiteY0" fmla="*/ 2598804 h 2598804"/>
                            <a:gd name="connsiteX1" fmla="*/ 609 w 4158122"/>
                            <a:gd name="connsiteY1" fmla="*/ 1346912 h 2598804"/>
                            <a:gd name="connsiteX2" fmla="*/ 1344588 w 4158122"/>
                            <a:gd name="connsiteY2" fmla="*/ 0 h 2598804"/>
                            <a:gd name="connsiteX3" fmla="*/ 4139472 w 4158122"/>
                            <a:gd name="connsiteY3" fmla="*/ 0 h 2598804"/>
                            <a:gd name="connsiteX4" fmla="*/ 4155514 w 4158122"/>
                            <a:gd name="connsiteY4" fmla="*/ 304800 h 2598804"/>
                            <a:gd name="connsiteX5" fmla="*/ 3706335 w 4158122"/>
                            <a:gd name="connsiteY5" fmla="*/ 272715 h 2598804"/>
                            <a:gd name="connsiteX6" fmla="*/ 3298104 w 4158122"/>
                            <a:gd name="connsiteY6" fmla="*/ 655916 h 2598804"/>
                            <a:gd name="connsiteX7" fmla="*/ 3048609 w 4158122"/>
                            <a:gd name="connsiteY7" fmla="*/ 657726 h 2598804"/>
                            <a:gd name="connsiteX0" fmla="*/ 0 w 4155514"/>
                            <a:gd name="connsiteY0" fmla="*/ 2598804 h 2598804"/>
                            <a:gd name="connsiteX1" fmla="*/ 609 w 4155514"/>
                            <a:gd name="connsiteY1" fmla="*/ 1346912 h 2598804"/>
                            <a:gd name="connsiteX2" fmla="*/ 1344588 w 4155514"/>
                            <a:gd name="connsiteY2" fmla="*/ 0 h 2598804"/>
                            <a:gd name="connsiteX3" fmla="*/ 4139472 w 4155514"/>
                            <a:gd name="connsiteY3" fmla="*/ 0 h 2598804"/>
                            <a:gd name="connsiteX4" fmla="*/ 4155514 w 4155514"/>
                            <a:gd name="connsiteY4" fmla="*/ 304800 h 2598804"/>
                            <a:gd name="connsiteX5" fmla="*/ 3706335 w 4155514"/>
                            <a:gd name="connsiteY5" fmla="*/ 272715 h 2598804"/>
                            <a:gd name="connsiteX6" fmla="*/ 3298104 w 4155514"/>
                            <a:gd name="connsiteY6" fmla="*/ 655916 h 2598804"/>
                            <a:gd name="connsiteX7" fmla="*/ 3048609 w 4155514"/>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39472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50673"/>
                            <a:gd name="connsiteY0" fmla="*/ 2598804 h 2598804"/>
                            <a:gd name="connsiteX1" fmla="*/ 609 w 4150673"/>
                            <a:gd name="connsiteY1" fmla="*/ 1346912 h 2598804"/>
                            <a:gd name="connsiteX2" fmla="*/ 1344588 w 4150673"/>
                            <a:gd name="connsiteY2" fmla="*/ 0 h 2598804"/>
                            <a:gd name="connsiteX3" fmla="*/ 4150146 w 4150673"/>
                            <a:gd name="connsiteY3" fmla="*/ 3558 h 2598804"/>
                            <a:gd name="connsiteX4" fmla="*/ 4148398 w 4150673"/>
                            <a:gd name="connsiteY4" fmla="*/ 283453 h 2598804"/>
                            <a:gd name="connsiteX5" fmla="*/ 3706335 w 4150673"/>
                            <a:gd name="connsiteY5" fmla="*/ 272715 h 2598804"/>
                            <a:gd name="connsiteX6" fmla="*/ 3298104 w 4150673"/>
                            <a:gd name="connsiteY6" fmla="*/ 655916 h 2598804"/>
                            <a:gd name="connsiteX7" fmla="*/ 3048609 w 4150673"/>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67197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92928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606825 h 2606825"/>
                            <a:gd name="connsiteX1" fmla="*/ 609 w 4148398"/>
                            <a:gd name="connsiteY1" fmla="*/ 1346912 h 2606825"/>
                            <a:gd name="connsiteX2" fmla="*/ 1344588 w 4148398"/>
                            <a:gd name="connsiteY2" fmla="*/ 0 h 2606825"/>
                            <a:gd name="connsiteX3" fmla="*/ 4146588 w 4148398"/>
                            <a:gd name="connsiteY3" fmla="*/ 0 h 2606825"/>
                            <a:gd name="connsiteX4" fmla="*/ 4148398 w 4148398"/>
                            <a:gd name="connsiteY4" fmla="*/ 289969 h 2606825"/>
                            <a:gd name="connsiteX5" fmla="*/ 3677871 w 4148398"/>
                            <a:gd name="connsiteY5" fmla="*/ 291103 h 2606825"/>
                            <a:gd name="connsiteX6" fmla="*/ 3298104 w 4148398"/>
                            <a:gd name="connsiteY6" fmla="*/ 655916 h 2606825"/>
                            <a:gd name="connsiteX7" fmla="*/ 3048609 w 4148398"/>
                            <a:gd name="connsiteY7" fmla="*/ 657726 h 2606825"/>
                            <a:gd name="connsiteX0" fmla="*/ 3401 w 4147789"/>
                            <a:gd name="connsiteY0" fmla="*/ 2610835 h 2610835"/>
                            <a:gd name="connsiteX1" fmla="*/ 0 w 4147789"/>
                            <a:gd name="connsiteY1" fmla="*/ 1346912 h 2610835"/>
                            <a:gd name="connsiteX2" fmla="*/ 1343979 w 4147789"/>
                            <a:gd name="connsiteY2" fmla="*/ 0 h 2610835"/>
                            <a:gd name="connsiteX3" fmla="*/ 4145979 w 4147789"/>
                            <a:gd name="connsiteY3" fmla="*/ 0 h 2610835"/>
                            <a:gd name="connsiteX4" fmla="*/ 4147789 w 4147789"/>
                            <a:gd name="connsiteY4" fmla="*/ 289969 h 2610835"/>
                            <a:gd name="connsiteX5" fmla="*/ 3677262 w 4147789"/>
                            <a:gd name="connsiteY5" fmla="*/ 291103 h 2610835"/>
                            <a:gd name="connsiteX6" fmla="*/ 3297495 w 4147789"/>
                            <a:gd name="connsiteY6" fmla="*/ 655916 h 2610835"/>
                            <a:gd name="connsiteX7" fmla="*/ 3048000 w 4147789"/>
                            <a:gd name="connsiteY7" fmla="*/ 657726 h 2610835"/>
                            <a:gd name="connsiteX0" fmla="*/ 103080 w 4247468"/>
                            <a:gd name="connsiteY0" fmla="*/ 2610835 h 2610835"/>
                            <a:gd name="connsiteX1" fmla="*/ 99679 w 4247468"/>
                            <a:gd name="connsiteY1" fmla="*/ 2402305 h 2610835"/>
                            <a:gd name="connsiteX2" fmla="*/ 99679 w 4247468"/>
                            <a:gd name="connsiteY2" fmla="*/ 1346912 h 2610835"/>
                            <a:gd name="connsiteX3" fmla="*/ 1443658 w 4247468"/>
                            <a:gd name="connsiteY3" fmla="*/ 0 h 2610835"/>
                            <a:gd name="connsiteX4" fmla="*/ 4245658 w 4247468"/>
                            <a:gd name="connsiteY4" fmla="*/ 0 h 2610835"/>
                            <a:gd name="connsiteX5" fmla="*/ 4247468 w 4247468"/>
                            <a:gd name="connsiteY5" fmla="*/ 289969 h 2610835"/>
                            <a:gd name="connsiteX6" fmla="*/ 3776941 w 4247468"/>
                            <a:gd name="connsiteY6" fmla="*/ 291103 h 2610835"/>
                            <a:gd name="connsiteX7" fmla="*/ 3397174 w 4247468"/>
                            <a:gd name="connsiteY7" fmla="*/ 655916 h 2610835"/>
                            <a:gd name="connsiteX8" fmla="*/ 3147679 w 4247468"/>
                            <a:gd name="connsiteY8" fmla="*/ 657726 h 2610835"/>
                            <a:gd name="connsiteX0" fmla="*/ 1410511 w 4247468"/>
                            <a:gd name="connsiteY0" fmla="*/ 3352782 h 3352782"/>
                            <a:gd name="connsiteX1" fmla="*/ 99679 w 4247468"/>
                            <a:gd name="connsiteY1" fmla="*/ 2402305 h 3352782"/>
                            <a:gd name="connsiteX2" fmla="*/ 99679 w 4247468"/>
                            <a:gd name="connsiteY2" fmla="*/ 1346912 h 3352782"/>
                            <a:gd name="connsiteX3" fmla="*/ 1443658 w 4247468"/>
                            <a:gd name="connsiteY3" fmla="*/ 0 h 3352782"/>
                            <a:gd name="connsiteX4" fmla="*/ 4245658 w 4247468"/>
                            <a:gd name="connsiteY4" fmla="*/ 0 h 3352782"/>
                            <a:gd name="connsiteX5" fmla="*/ 4247468 w 4247468"/>
                            <a:gd name="connsiteY5" fmla="*/ 289969 h 3352782"/>
                            <a:gd name="connsiteX6" fmla="*/ 3776941 w 4247468"/>
                            <a:gd name="connsiteY6" fmla="*/ 291103 h 3352782"/>
                            <a:gd name="connsiteX7" fmla="*/ 3397174 w 4247468"/>
                            <a:gd name="connsiteY7" fmla="*/ 655916 h 3352782"/>
                            <a:gd name="connsiteX8" fmla="*/ 3147679 w 4247468"/>
                            <a:gd name="connsiteY8" fmla="*/ 657726 h 3352782"/>
                            <a:gd name="connsiteX0" fmla="*/ 1441286 w 4278243"/>
                            <a:gd name="connsiteY0" fmla="*/ 3352782 h 3352782"/>
                            <a:gd name="connsiteX1" fmla="*/ 824275 w 4278243"/>
                            <a:gd name="connsiteY1" fmla="*/ 2959767 h 3352782"/>
                            <a:gd name="connsiteX2" fmla="*/ 130454 w 4278243"/>
                            <a:gd name="connsiteY2" fmla="*/ 2402305 h 3352782"/>
                            <a:gd name="connsiteX3" fmla="*/ 130454 w 4278243"/>
                            <a:gd name="connsiteY3" fmla="*/ 1346912 h 3352782"/>
                            <a:gd name="connsiteX4" fmla="*/ 1474433 w 4278243"/>
                            <a:gd name="connsiteY4" fmla="*/ 0 h 3352782"/>
                            <a:gd name="connsiteX5" fmla="*/ 4276433 w 4278243"/>
                            <a:gd name="connsiteY5" fmla="*/ 0 h 3352782"/>
                            <a:gd name="connsiteX6" fmla="*/ 4278243 w 4278243"/>
                            <a:gd name="connsiteY6" fmla="*/ 289969 h 3352782"/>
                            <a:gd name="connsiteX7" fmla="*/ 3807716 w 4278243"/>
                            <a:gd name="connsiteY7" fmla="*/ 291103 h 3352782"/>
                            <a:gd name="connsiteX8" fmla="*/ 3427949 w 4278243"/>
                            <a:gd name="connsiteY8" fmla="*/ 655916 h 3352782"/>
                            <a:gd name="connsiteX9" fmla="*/ 3178454 w 4278243"/>
                            <a:gd name="connsiteY9" fmla="*/ 657726 h 3352782"/>
                            <a:gd name="connsiteX0" fmla="*/ 1441286 w 4278243"/>
                            <a:gd name="connsiteY0" fmla="*/ 3352782 h 3410719"/>
                            <a:gd name="connsiteX1" fmla="*/ 876412 w 4278243"/>
                            <a:gd name="connsiteY1" fmla="*/ 3352798 h 3410719"/>
                            <a:gd name="connsiteX2" fmla="*/ 130454 w 4278243"/>
                            <a:gd name="connsiteY2" fmla="*/ 2402305 h 3410719"/>
                            <a:gd name="connsiteX3" fmla="*/ 130454 w 4278243"/>
                            <a:gd name="connsiteY3" fmla="*/ 1346912 h 3410719"/>
                            <a:gd name="connsiteX4" fmla="*/ 1474433 w 4278243"/>
                            <a:gd name="connsiteY4" fmla="*/ 0 h 3410719"/>
                            <a:gd name="connsiteX5" fmla="*/ 4276433 w 4278243"/>
                            <a:gd name="connsiteY5" fmla="*/ 0 h 3410719"/>
                            <a:gd name="connsiteX6" fmla="*/ 4278243 w 4278243"/>
                            <a:gd name="connsiteY6" fmla="*/ 289969 h 3410719"/>
                            <a:gd name="connsiteX7" fmla="*/ 3807716 w 4278243"/>
                            <a:gd name="connsiteY7" fmla="*/ 291103 h 3410719"/>
                            <a:gd name="connsiteX8" fmla="*/ 3427949 w 4278243"/>
                            <a:gd name="connsiteY8" fmla="*/ 655916 h 3410719"/>
                            <a:gd name="connsiteX9" fmla="*/ 3178454 w 4278243"/>
                            <a:gd name="connsiteY9" fmla="*/ 657726 h 3410719"/>
                            <a:gd name="connsiteX0" fmla="*/ 1453318 w 4278243"/>
                            <a:gd name="connsiteY0" fmla="*/ 3364813 h 3412999"/>
                            <a:gd name="connsiteX1" fmla="*/ 876412 w 4278243"/>
                            <a:gd name="connsiteY1" fmla="*/ 3352798 h 3412999"/>
                            <a:gd name="connsiteX2" fmla="*/ 130454 w 4278243"/>
                            <a:gd name="connsiteY2" fmla="*/ 2402305 h 3412999"/>
                            <a:gd name="connsiteX3" fmla="*/ 130454 w 4278243"/>
                            <a:gd name="connsiteY3" fmla="*/ 1346912 h 3412999"/>
                            <a:gd name="connsiteX4" fmla="*/ 1474433 w 4278243"/>
                            <a:gd name="connsiteY4" fmla="*/ 0 h 3412999"/>
                            <a:gd name="connsiteX5" fmla="*/ 4276433 w 4278243"/>
                            <a:gd name="connsiteY5" fmla="*/ 0 h 3412999"/>
                            <a:gd name="connsiteX6" fmla="*/ 4278243 w 4278243"/>
                            <a:gd name="connsiteY6" fmla="*/ 289969 h 3412999"/>
                            <a:gd name="connsiteX7" fmla="*/ 3807716 w 4278243"/>
                            <a:gd name="connsiteY7" fmla="*/ 291103 h 3412999"/>
                            <a:gd name="connsiteX8" fmla="*/ 3427949 w 4278243"/>
                            <a:gd name="connsiteY8" fmla="*/ 655916 h 3412999"/>
                            <a:gd name="connsiteX9" fmla="*/ 3178454 w 4278243"/>
                            <a:gd name="connsiteY9" fmla="*/ 657726 h 3412999"/>
                            <a:gd name="connsiteX0" fmla="*/ 1453318 w 4278243"/>
                            <a:gd name="connsiteY0" fmla="*/ 3364813 h 3365469"/>
                            <a:gd name="connsiteX1" fmla="*/ 876412 w 4278243"/>
                            <a:gd name="connsiteY1" fmla="*/ 3352798 h 3365469"/>
                            <a:gd name="connsiteX2" fmla="*/ 130454 w 4278243"/>
                            <a:gd name="connsiteY2" fmla="*/ 2402305 h 3365469"/>
                            <a:gd name="connsiteX3" fmla="*/ 130454 w 4278243"/>
                            <a:gd name="connsiteY3" fmla="*/ 1346912 h 3365469"/>
                            <a:gd name="connsiteX4" fmla="*/ 1474433 w 4278243"/>
                            <a:gd name="connsiteY4" fmla="*/ 0 h 3365469"/>
                            <a:gd name="connsiteX5" fmla="*/ 4276433 w 4278243"/>
                            <a:gd name="connsiteY5" fmla="*/ 0 h 3365469"/>
                            <a:gd name="connsiteX6" fmla="*/ 4278243 w 4278243"/>
                            <a:gd name="connsiteY6" fmla="*/ 289969 h 3365469"/>
                            <a:gd name="connsiteX7" fmla="*/ 3807716 w 4278243"/>
                            <a:gd name="connsiteY7" fmla="*/ 291103 h 3365469"/>
                            <a:gd name="connsiteX8" fmla="*/ 3427949 w 4278243"/>
                            <a:gd name="connsiteY8" fmla="*/ 655916 h 3365469"/>
                            <a:gd name="connsiteX9" fmla="*/ 3178454 w 4278243"/>
                            <a:gd name="connsiteY9" fmla="*/ 657726 h 3365469"/>
                            <a:gd name="connsiteX0" fmla="*/ 1453318 w 4278243"/>
                            <a:gd name="connsiteY0" fmla="*/ 3364813 h 3375458"/>
                            <a:gd name="connsiteX1" fmla="*/ 876412 w 4278243"/>
                            <a:gd name="connsiteY1" fmla="*/ 3352798 h 3375458"/>
                            <a:gd name="connsiteX2" fmla="*/ 130454 w 4278243"/>
                            <a:gd name="connsiteY2" fmla="*/ 2402305 h 3375458"/>
                            <a:gd name="connsiteX3" fmla="*/ 130454 w 4278243"/>
                            <a:gd name="connsiteY3" fmla="*/ 1346912 h 3375458"/>
                            <a:gd name="connsiteX4" fmla="*/ 1474433 w 4278243"/>
                            <a:gd name="connsiteY4" fmla="*/ 0 h 3375458"/>
                            <a:gd name="connsiteX5" fmla="*/ 4276433 w 4278243"/>
                            <a:gd name="connsiteY5" fmla="*/ 0 h 3375458"/>
                            <a:gd name="connsiteX6" fmla="*/ 4278243 w 4278243"/>
                            <a:gd name="connsiteY6" fmla="*/ 289969 h 3375458"/>
                            <a:gd name="connsiteX7" fmla="*/ 3807716 w 4278243"/>
                            <a:gd name="connsiteY7" fmla="*/ 291103 h 3375458"/>
                            <a:gd name="connsiteX8" fmla="*/ 3427949 w 4278243"/>
                            <a:gd name="connsiteY8" fmla="*/ 655916 h 3375458"/>
                            <a:gd name="connsiteX9" fmla="*/ 3178454 w 4278243"/>
                            <a:gd name="connsiteY9" fmla="*/ 657726 h 3375458"/>
                            <a:gd name="connsiteX0" fmla="*/ 1453318 w 4278243"/>
                            <a:gd name="connsiteY0" fmla="*/ 3364813 h 3364813"/>
                            <a:gd name="connsiteX1" fmla="*/ 876412 w 4278243"/>
                            <a:gd name="connsiteY1" fmla="*/ 3352798 h 3364813"/>
                            <a:gd name="connsiteX2" fmla="*/ 130454 w 4278243"/>
                            <a:gd name="connsiteY2" fmla="*/ 2402305 h 3364813"/>
                            <a:gd name="connsiteX3" fmla="*/ 130454 w 4278243"/>
                            <a:gd name="connsiteY3" fmla="*/ 1346912 h 3364813"/>
                            <a:gd name="connsiteX4" fmla="*/ 1474433 w 4278243"/>
                            <a:gd name="connsiteY4" fmla="*/ 0 h 3364813"/>
                            <a:gd name="connsiteX5" fmla="*/ 4276433 w 4278243"/>
                            <a:gd name="connsiteY5" fmla="*/ 0 h 3364813"/>
                            <a:gd name="connsiteX6" fmla="*/ 4278243 w 4278243"/>
                            <a:gd name="connsiteY6" fmla="*/ 289969 h 3364813"/>
                            <a:gd name="connsiteX7" fmla="*/ 3807716 w 4278243"/>
                            <a:gd name="connsiteY7" fmla="*/ 291103 h 3364813"/>
                            <a:gd name="connsiteX8" fmla="*/ 3427949 w 4278243"/>
                            <a:gd name="connsiteY8" fmla="*/ 655916 h 3364813"/>
                            <a:gd name="connsiteX9" fmla="*/ 3178454 w 4278243"/>
                            <a:gd name="connsiteY9" fmla="*/ 657726 h 3364813"/>
                            <a:gd name="connsiteX0" fmla="*/ 1453318 w 4278243"/>
                            <a:gd name="connsiteY0" fmla="*/ 3364813 h 3364830"/>
                            <a:gd name="connsiteX1" fmla="*/ 888443 w 4278243"/>
                            <a:gd name="connsiteY1" fmla="*/ 3364830 h 3364830"/>
                            <a:gd name="connsiteX2" fmla="*/ 130454 w 4278243"/>
                            <a:gd name="connsiteY2" fmla="*/ 2402305 h 3364830"/>
                            <a:gd name="connsiteX3" fmla="*/ 130454 w 4278243"/>
                            <a:gd name="connsiteY3" fmla="*/ 1346912 h 3364830"/>
                            <a:gd name="connsiteX4" fmla="*/ 1474433 w 4278243"/>
                            <a:gd name="connsiteY4" fmla="*/ 0 h 3364830"/>
                            <a:gd name="connsiteX5" fmla="*/ 4276433 w 4278243"/>
                            <a:gd name="connsiteY5" fmla="*/ 0 h 3364830"/>
                            <a:gd name="connsiteX6" fmla="*/ 4278243 w 4278243"/>
                            <a:gd name="connsiteY6" fmla="*/ 289969 h 3364830"/>
                            <a:gd name="connsiteX7" fmla="*/ 3807716 w 4278243"/>
                            <a:gd name="connsiteY7" fmla="*/ 291103 h 3364830"/>
                            <a:gd name="connsiteX8" fmla="*/ 3427949 w 4278243"/>
                            <a:gd name="connsiteY8" fmla="*/ 655916 h 3364830"/>
                            <a:gd name="connsiteX9" fmla="*/ 3178454 w 4278243"/>
                            <a:gd name="connsiteY9" fmla="*/ 657726 h 3364830"/>
                            <a:gd name="connsiteX0" fmla="*/ 1450257 w 4275182"/>
                            <a:gd name="connsiteY0" fmla="*/ 3364813 h 3364830"/>
                            <a:gd name="connsiteX1" fmla="*/ 885382 w 4275182"/>
                            <a:gd name="connsiteY1" fmla="*/ 3364830 h 3364830"/>
                            <a:gd name="connsiteX2" fmla="*/ 135415 w 4275182"/>
                            <a:gd name="connsiteY2" fmla="*/ 2602832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3711 w 4148636"/>
                            <a:gd name="connsiteY0" fmla="*/ 3364813 h 3364830"/>
                            <a:gd name="connsiteX1" fmla="*/ 758836 w 4148636"/>
                            <a:gd name="connsiteY1" fmla="*/ 3364830 h 3364830"/>
                            <a:gd name="connsiteX2" fmla="*/ 847 w 4148636"/>
                            <a:gd name="connsiteY2" fmla="*/ 2614863 h 3364830"/>
                            <a:gd name="connsiteX3" fmla="*/ 847 w 4148636"/>
                            <a:gd name="connsiteY3" fmla="*/ 1346912 h 3364830"/>
                            <a:gd name="connsiteX4" fmla="*/ 1344826 w 4148636"/>
                            <a:gd name="connsiteY4" fmla="*/ 0 h 3364830"/>
                            <a:gd name="connsiteX5" fmla="*/ 4146826 w 4148636"/>
                            <a:gd name="connsiteY5" fmla="*/ 0 h 3364830"/>
                            <a:gd name="connsiteX6" fmla="*/ 4148636 w 4148636"/>
                            <a:gd name="connsiteY6" fmla="*/ 289969 h 3364830"/>
                            <a:gd name="connsiteX7" fmla="*/ 3678109 w 4148636"/>
                            <a:gd name="connsiteY7" fmla="*/ 291103 h 3364830"/>
                            <a:gd name="connsiteX8" fmla="*/ 3298342 w 4148636"/>
                            <a:gd name="connsiteY8" fmla="*/ 655916 h 3364830"/>
                            <a:gd name="connsiteX9" fmla="*/ 3048847 w 4148636"/>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1135804 w 4151800"/>
                            <a:gd name="connsiteY1" fmla="*/ 3361943 h 3364830"/>
                            <a:gd name="connsiteX2" fmla="*/ 762000 w 4151800"/>
                            <a:gd name="connsiteY2" fmla="*/ 3364830 h 3364830"/>
                            <a:gd name="connsiteX3" fmla="*/ 4011 w 4151800"/>
                            <a:gd name="connsiteY3" fmla="*/ 2614863 h 3364830"/>
                            <a:gd name="connsiteX4" fmla="*/ 0 w 4151800"/>
                            <a:gd name="connsiteY4" fmla="*/ 1346912 h 3364830"/>
                            <a:gd name="connsiteX5" fmla="*/ 1347990 w 4151800"/>
                            <a:gd name="connsiteY5" fmla="*/ 0 h 3364830"/>
                            <a:gd name="connsiteX6" fmla="*/ 4149990 w 4151800"/>
                            <a:gd name="connsiteY6" fmla="*/ 0 h 3364830"/>
                            <a:gd name="connsiteX7" fmla="*/ 4151800 w 4151800"/>
                            <a:gd name="connsiteY7" fmla="*/ 289969 h 3364830"/>
                            <a:gd name="connsiteX8" fmla="*/ 3681273 w 4151800"/>
                            <a:gd name="connsiteY8" fmla="*/ 291103 h 3364830"/>
                            <a:gd name="connsiteX9" fmla="*/ 3301506 w 4151800"/>
                            <a:gd name="connsiteY9" fmla="*/ 655916 h 3364830"/>
                            <a:gd name="connsiteX10" fmla="*/ 3052011 w 4151800"/>
                            <a:gd name="connsiteY10" fmla="*/ 657726 h 3364830"/>
                            <a:gd name="connsiteX0" fmla="*/ 1899443 w 4151800"/>
                            <a:gd name="connsiteY0" fmla="*/ 3925986 h 3925986"/>
                            <a:gd name="connsiteX1" fmla="*/ 1135804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4791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2719839 w 4151800"/>
                            <a:gd name="connsiteY0" fmla="*/ 3661067 h 3661067"/>
                            <a:gd name="connsiteX1" fmla="*/ 1326660 w 4151800"/>
                            <a:gd name="connsiteY1" fmla="*/ 3364791 h 3661067"/>
                            <a:gd name="connsiteX2" fmla="*/ 762000 w 4151800"/>
                            <a:gd name="connsiteY2" fmla="*/ 3364830 h 3661067"/>
                            <a:gd name="connsiteX3" fmla="*/ 4011 w 4151800"/>
                            <a:gd name="connsiteY3" fmla="*/ 2614863 h 3661067"/>
                            <a:gd name="connsiteX4" fmla="*/ 0 w 4151800"/>
                            <a:gd name="connsiteY4" fmla="*/ 1346912 h 3661067"/>
                            <a:gd name="connsiteX5" fmla="*/ 1347990 w 4151800"/>
                            <a:gd name="connsiteY5" fmla="*/ 0 h 3661067"/>
                            <a:gd name="connsiteX6" fmla="*/ 4149990 w 4151800"/>
                            <a:gd name="connsiteY6" fmla="*/ 0 h 3661067"/>
                            <a:gd name="connsiteX7" fmla="*/ 4151800 w 4151800"/>
                            <a:gd name="connsiteY7" fmla="*/ 289969 h 3661067"/>
                            <a:gd name="connsiteX8" fmla="*/ 3681273 w 4151800"/>
                            <a:gd name="connsiteY8" fmla="*/ 291103 h 3661067"/>
                            <a:gd name="connsiteX9" fmla="*/ 3301506 w 4151800"/>
                            <a:gd name="connsiteY9" fmla="*/ 655916 h 3661067"/>
                            <a:gd name="connsiteX10" fmla="*/ 3052011 w 4151800"/>
                            <a:gd name="connsiteY10" fmla="*/ 657726 h 3661067"/>
                            <a:gd name="connsiteX0" fmla="*/ 2719839 w 4151800"/>
                            <a:gd name="connsiteY0" fmla="*/ 3661067 h 3661067"/>
                            <a:gd name="connsiteX1" fmla="*/ 2155602 w 4151800"/>
                            <a:gd name="connsiteY1" fmla="*/ 3541406 h 3661067"/>
                            <a:gd name="connsiteX2" fmla="*/ 1326660 w 4151800"/>
                            <a:gd name="connsiteY2" fmla="*/ 3364791 h 3661067"/>
                            <a:gd name="connsiteX3" fmla="*/ 762000 w 4151800"/>
                            <a:gd name="connsiteY3" fmla="*/ 3364830 h 3661067"/>
                            <a:gd name="connsiteX4" fmla="*/ 4011 w 4151800"/>
                            <a:gd name="connsiteY4" fmla="*/ 2614863 h 3661067"/>
                            <a:gd name="connsiteX5" fmla="*/ 0 w 4151800"/>
                            <a:gd name="connsiteY5" fmla="*/ 1346912 h 3661067"/>
                            <a:gd name="connsiteX6" fmla="*/ 1347990 w 4151800"/>
                            <a:gd name="connsiteY6" fmla="*/ 0 h 3661067"/>
                            <a:gd name="connsiteX7" fmla="*/ 4149990 w 4151800"/>
                            <a:gd name="connsiteY7" fmla="*/ 0 h 3661067"/>
                            <a:gd name="connsiteX8" fmla="*/ 4151800 w 4151800"/>
                            <a:gd name="connsiteY8" fmla="*/ 289969 h 3661067"/>
                            <a:gd name="connsiteX9" fmla="*/ 3681273 w 4151800"/>
                            <a:gd name="connsiteY9" fmla="*/ 291103 h 3661067"/>
                            <a:gd name="connsiteX10" fmla="*/ 3301506 w 4151800"/>
                            <a:gd name="connsiteY10" fmla="*/ 655916 h 3661067"/>
                            <a:gd name="connsiteX11" fmla="*/ 3052011 w 4151800"/>
                            <a:gd name="connsiteY11" fmla="*/ 657726 h 3661067"/>
                            <a:gd name="connsiteX0" fmla="*/ 2719839 w 4151800"/>
                            <a:gd name="connsiteY0" fmla="*/ 3661067 h 3931664"/>
                            <a:gd name="connsiteX1" fmla="*/ 1902077 w 4151800"/>
                            <a:gd name="connsiteY1" fmla="*/ 3931664 h 3931664"/>
                            <a:gd name="connsiteX2" fmla="*/ 1326660 w 4151800"/>
                            <a:gd name="connsiteY2" fmla="*/ 3364791 h 3931664"/>
                            <a:gd name="connsiteX3" fmla="*/ 762000 w 4151800"/>
                            <a:gd name="connsiteY3" fmla="*/ 3364830 h 3931664"/>
                            <a:gd name="connsiteX4" fmla="*/ 4011 w 4151800"/>
                            <a:gd name="connsiteY4" fmla="*/ 2614863 h 3931664"/>
                            <a:gd name="connsiteX5" fmla="*/ 0 w 4151800"/>
                            <a:gd name="connsiteY5" fmla="*/ 1346912 h 3931664"/>
                            <a:gd name="connsiteX6" fmla="*/ 1347990 w 4151800"/>
                            <a:gd name="connsiteY6" fmla="*/ 0 h 3931664"/>
                            <a:gd name="connsiteX7" fmla="*/ 4149990 w 4151800"/>
                            <a:gd name="connsiteY7" fmla="*/ 0 h 3931664"/>
                            <a:gd name="connsiteX8" fmla="*/ 4151800 w 4151800"/>
                            <a:gd name="connsiteY8" fmla="*/ 289969 h 3931664"/>
                            <a:gd name="connsiteX9" fmla="*/ 3681273 w 4151800"/>
                            <a:gd name="connsiteY9" fmla="*/ 291103 h 3931664"/>
                            <a:gd name="connsiteX10" fmla="*/ 3301506 w 4151800"/>
                            <a:gd name="connsiteY10" fmla="*/ 655916 h 3931664"/>
                            <a:gd name="connsiteX11" fmla="*/ 3052011 w 4151800"/>
                            <a:gd name="connsiteY11" fmla="*/ 657726 h 3931664"/>
                            <a:gd name="connsiteX0" fmla="*/ 2719839 w 4151800"/>
                            <a:gd name="connsiteY0" fmla="*/ 3661067 h 3931664"/>
                            <a:gd name="connsiteX1" fmla="*/ 2548709 w 4151800"/>
                            <a:gd name="connsiteY1" fmla="*/ 3712321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0"/>
                            <a:gd name="connsiteX1" fmla="*/ 2460403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7360"/>
                            <a:gd name="connsiteX1" fmla="*/ 2454706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1664"/>
                            <a:gd name="connsiteX1" fmla="*/ 2454706 w 4151800"/>
                            <a:gd name="connsiteY1" fmla="*/ 3931663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1"/>
                            <a:gd name="connsiteX1" fmla="*/ 2457554 w 4151800"/>
                            <a:gd name="connsiteY1" fmla="*/ 3937361 h 3937361"/>
                            <a:gd name="connsiteX2" fmla="*/ 1902077 w 4151800"/>
                            <a:gd name="connsiteY2" fmla="*/ 3931664 h 3937361"/>
                            <a:gd name="connsiteX3" fmla="*/ 1326660 w 4151800"/>
                            <a:gd name="connsiteY3" fmla="*/ 3364791 h 3937361"/>
                            <a:gd name="connsiteX4" fmla="*/ 762000 w 4151800"/>
                            <a:gd name="connsiteY4" fmla="*/ 3364830 h 3937361"/>
                            <a:gd name="connsiteX5" fmla="*/ 4011 w 4151800"/>
                            <a:gd name="connsiteY5" fmla="*/ 2614863 h 3937361"/>
                            <a:gd name="connsiteX6" fmla="*/ 0 w 4151800"/>
                            <a:gd name="connsiteY6" fmla="*/ 1346912 h 3937361"/>
                            <a:gd name="connsiteX7" fmla="*/ 1347990 w 4151800"/>
                            <a:gd name="connsiteY7" fmla="*/ 0 h 3937361"/>
                            <a:gd name="connsiteX8" fmla="*/ 4149990 w 4151800"/>
                            <a:gd name="connsiteY8" fmla="*/ 0 h 3937361"/>
                            <a:gd name="connsiteX9" fmla="*/ 4151800 w 4151800"/>
                            <a:gd name="connsiteY9" fmla="*/ 289969 h 3937361"/>
                            <a:gd name="connsiteX10" fmla="*/ 3681273 w 4151800"/>
                            <a:gd name="connsiteY10" fmla="*/ 291103 h 3937361"/>
                            <a:gd name="connsiteX11" fmla="*/ 3301506 w 4151800"/>
                            <a:gd name="connsiteY11" fmla="*/ 655916 h 3937361"/>
                            <a:gd name="connsiteX12" fmla="*/ 3052011 w 4151800"/>
                            <a:gd name="connsiteY12" fmla="*/ 657726 h 3937361"/>
                            <a:gd name="connsiteX0" fmla="*/ 2719839 w 4151800"/>
                            <a:gd name="connsiteY0" fmla="*/ 3661067 h 3940210"/>
                            <a:gd name="connsiteX1" fmla="*/ 2457554 w 4151800"/>
                            <a:gd name="connsiteY1" fmla="*/ 3937361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440462 w 4151800"/>
                            <a:gd name="connsiteY1" fmla="*/ 3940210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2928845 w 4151800"/>
                            <a:gd name="connsiteY0" fmla="*/ 3666873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3326537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486195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840344 w 4151800"/>
                            <a:gd name="connsiteY0" fmla="*/ 4691581 h 4691581"/>
                            <a:gd name="connsiteX1" fmla="*/ 2591221 w 4151800"/>
                            <a:gd name="connsiteY1" fmla="*/ 3784864 h 4691581"/>
                            <a:gd name="connsiteX2" fmla="*/ 2440462 w 4151800"/>
                            <a:gd name="connsiteY2" fmla="*/ 3940210 h 4691581"/>
                            <a:gd name="connsiteX3" fmla="*/ 1910623 w 4151800"/>
                            <a:gd name="connsiteY3" fmla="*/ 3940210 h 4691581"/>
                            <a:gd name="connsiteX4" fmla="*/ 1326660 w 4151800"/>
                            <a:gd name="connsiteY4" fmla="*/ 3364791 h 4691581"/>
                            <a:gd name="connsiteX5" fmla="*/ 762000 w 4151800"/>
                            <a:gd name="connsiteY5" fmla="*/ 3364830 h 4691581"/>
                            <a:gd name="connsiteX6" fmla="*/ 4011 w 4151800"/>
                            <a:gd name="connsiteY6" fmla="*/ 2614863 h 4691581"/>
                            <a:gd name="connsiteX7" fmla="*/ 0 w 4151800"/>
                            <a:gd name="connsiteY7" fmla="*/ 1346912 h 4691581"/>
                            <a:gd name="connsiteX8" fmla="*/ 1347990 w 4151800"/>
                            <a:gd name="connsiteY8" fmla="*/ 0 h 4691581"/>
                            <a:gd name="connsiteX9" fmla="*/ 4149990 w 4151800"/>
                            <a:gd name="connsiteY9" fmla="*/ 0 h 4691581"/>
                            <a:gd name="connsiteX10" fmla="*/ 4151800 w 4151800"/>
                            <a:gd name="connsiteY10" fmla="*/ 289969 h 4691581"/>
                            <a:gd name="connsiteX11" fmla="*/ 3681273 w 4151800"/>
                            <a:gd name="connsiteY11" fmla="*/ 291103 h 4691581"/>
                            <a:gd name="connsiteX12" fmla="*/ 3301506 w 4151800"/>
                            <a:gd name="connsiteY12" fmla="*/ 655916 h 4691581"/>
                            <a:gd name="connsiteX13" fmla="*/ 3052011 w 4151800"/>
                            <a:gd name="connsiteY13" fmla="*/ 657726 h 4691581"/>
                            <a:gd name="connsiteX0" fmla="*/ 3849052 w 4151800"/>
                            <a:gd name="connsiteY0" fmla="*/ 4700290 h 4700290"/>
                            <a:gd name="connsiteX1" fmla="*/ 2591221 w 4151800"/>
                            <a:gd name="connsiteY1" fmla="*/ 3784864 h 4700290"/>
                            <a:gd name="connsiteX2" fmla="*/ 2440462 w 4151800"/>
                            <a:gd name="connsiteY2" fmla="*/ 3940210 h 4700290"/>
                            <a:gd name="connsiteX3" fmla="*/ 1910623 w 4151800"/>
                            <a:gd name="connsiteY3" fmla="*/ 3940210 h 4700290"/>
                            <a:gd name="connsiteX4" fmla="*/ 1326660 w 4151800"/>
                            <a:gd name="connsiteY4" fmla="*/ 3364791 h 4700290"/>
                            <a:gd name="connsiteX5" fmla="*/ 762000 w 4151800"/>
                            <a:gd name="connsiteY5" fmla="*/ 3364830 h 4700290"/>
                            <a:gd name="connsiteX6" fmla="*/ 4011 w 4151800"/>
                            <a:gd name="connsiteY6" fmla="*/ 2614863 h 4700290"/>
                            <a:gd name="connsiteX7" fmla="*/ 0 w 4151800"/>
                            <a:gd name="connsiteY7" fmla="*/ 1346912 h 4700290"/>
                            <a:gd name="connsiteX8" fmla="*/ 1347990 w 4151800"/>
                            <a:gd name="connsiteY8" fmla="*/ 0 h 4700290"/>
                            <a:gd name="connsiteX9" fmla="*/ 4149990 w 4151800"/>
                            <a:gd name="connsiteY9" fmla="*/ 0 h 4700290"/>
                            <a:gd name="connsiteX10" fmla="*/ 4151800 w 4151800"/>
                            <a:gd name="connsiteY10" fmla="*/ 289969 h 4700290"/>
                            <a:gd name="connsiteX11" fmla="*/ 3681273 w 4151800"/>
                            <a:gd name="connsiteY11" fmla="*/ 291103 h 4700290"/>
                            <a:gd name="connsiteX12" fmla="*/ 3301506 w 4151800"/>
                            <a:gd name="connsiteY12" fmla="*/ 655916 h 4700290"/>
                            <a:gd name="connsiteX13" fmla="*/ 3052011 w 4151800"/>
                            <a:gd name="connsiteY13" fmla="*/ 657726 h 4700290"/>
                            <a:gd name="connsiteX0" fmla="*/ 3849052 w 4151800"/>
                            <a:gd name="connsiteY0" fmla="*/ 4700290 h 4700290"/>
                            <a:gd name="connsiteX1" fmla="*/ 3406923 w 4151800"/>
                            <a:gd name="connsiteY1" fmla="*/ 4377046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3392409 w 4151800"/>
                            <a:gd name="connsiteY2" fmla="*/ 4191263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157278 w 4151800"/>
                            <a:gd name="connsiteY3" fmla="*/ 3961937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803129 w 4151800"/>
                            <a:gd name="connsiteY4" fmla="*/ 3860337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4234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53242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50584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51800" h="4700290">
                              <a:moveTo>
                                <a:pt x="3849052" y="4700290"/>
                              </a:moveTo>
                              <a:cubicBezTo>
                                <a:pt x="3849722" y="4607056"/>
                                <a:pt x="3850391" y="4513823"/>
                                <a:pt x="3851061" y="4420589"/>
                              </a:cubicBezTo>
                              <a:lnTo>
                                <a:pt x="3505620" y="4060634"/>
                              </a:lnTo>
                              <a:lnTo>
                                <a:pt x="3322741" y="4057732"/>
                              </a:lnTo>
                              <a:lnTo>
                                <a:pt x="2927952" y="3657137"/>
                              </a:lnTo>
                              <a:lnTo>
                                <a:pt x="2733461" y="3660041"/>
                              </a:lnTo>
                              <a:lnTo>
                                <a:pt x="2440462" y="3940210"/>
                              </a:lnTo>
                              <a:lnTo>
                                <a:pt x="1910623" y="3940210"/>
                              </a:lnTo>
                              <a:lnTo>
                                <a:pt x="1350584" y="3364791"/>
                              </a:lnTo>
                              <a:lnTo>
                                <a:pt x="762000" y="3364830"/>
                              </a:lnTo>
                              <a:cubicBezTo>
                                <a:pt x="483370" y="3098133"/>
                                <a:pt x="231943" y="2855598"/>
                                <a:pt x="4011" y="2614863"/>
                              </a:cubicBezTo>
                              <a:cubicBezTo>
                                <a:pt x="668" y="2205686"/>
                                <a:pt x="4603" y="2011991"/>
                                <a:pt x="0" y="1346912"/>
                              </a:cubicBezTo>
                              <a:lnTo>
                                <a:pt x="1347990" y="0"/>
                              </a:lnTo>
                              <a:lnTo>
                                <a:pt x="4149990" y="0"/>
                              </a:lnTo>
                              <a:cubicBezTo>
                                <a:pt x="4152383" y="146865"/>
                                <a:pt x="4149273" y="155566"/>
                                <a:pt x="4151800" y="289969"/>
                              </a:cubicBezTo>
                              <a:lnTo>
                                <a:pt x="3681273" y="291103"/>
                              </a:lnTo>
                              <a:cubicBezTo>
                                <a:pt x="3477885" y="488383"/>
                                <a:pt x="3446706" y="520589"/>
                                <a:pt x="3301506" y="655916"/>
                              </a:cubicBezTo>
                              <a:lnTo>
                                <a:pt x="3052011" y="657726"/>
                              </a:lnTo>
                            </a:path>
                          </a:pathLst>
                        </a:custGeom>
                        <a:noFill/>
                        <a:ln w="7302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505" name="Freeform 504"/>
                        <p:cNvSpPr/>
                        <p:nvPr/>
                      </p:nvSpPr>
                      <p:spPr>
                        <a:xfrm flipV="1">
                          <a:off x="7174419" y="2867961"/>
                          <a:ext cx="2829307" cy="1282040"/>
                        </a:xfrm>
                        <a:custGeom>
                          <a:avLst/>
                          <a:gdLst>
                            <a:gd name="connsiteX0" fmla="*/ 118973 w 4503657"/>
                            <a:gd name="connsiteY0" fmla="*/ 2675302 h 2675302"/>
                            <a:gd name="connsiteX1" fmla="*/ 135015 w 4503657"/>
                            <a:gd name="connsiteY1" fmla="*/ 1407976 h 2675302"/>
                            <a:gd name="connsiteX2" fmla="*/ 1482552 w 4503657"/>
                            <a:gd name="connsiteY2" fmla="*/ 108566 h 2675302"/>
                            <a:gd name="connsiteX3" fmla="*/ 4273878 w 4503657"/>
                            <a:gd name="connsiteY3" fmla="*/ 108566 h 2675302"/>
                            <a:gd name="connsiteX4" fmla="*/ 4289920 w 4503657"/>
                            <a:gd name="connsiteY4" fmla="*/ 413366 h 2675302"/>
                            <a:gd name="connsiteX5" fmla="*/ 3840741 w 4503657"/>
                            <a:gd name="connsiteY5" fmla="*/ 381281 h 2675302"/>
                            <a:gd name="connsiteX6" fmla="*/ 3407604 w 4503657"/>
                            <a:gd name="connsiteY6" fmla="*/ 750250 h 2675302"/>
                            <a:gd name="connsiteX7" fmla="*/ 3183015 w 4503657"/>
                            <a:gd name="connsiteY7" fmla="*/ 766292 h 2675302"/>
                            <a:gd name="connsiteX0" fmla="*/ 125330 w 4498139"/>
                            <a:gd name="connsiteY0" fmla="*/ 2710928 h 2710928"/>
                            <a:gd name="connsiteX1" fmla="*/ 129497 w 4498139"/>
                            <a:gd name="connsiteY1" fmla="*/ 1407976 h 2710928"/>
                            <a:gd name="connsiteX2" fmla="*/ 1477034 w 4498139"/>
                            <a:gd name="connsiteY2" fmla="*/ 108566 h 2710928"/>
                            <a:gd name="connsiteX3" fmla="*/ 4268360 w 4498139"/>
                            <a:gd name="connsiteY3" fmla="*/ 108566 h 2710928"/>
                            <a:gd name="connsiteX4" fmla="*/ 4284402 w 4498139"/>
                            <a:gd name="connsiteY4" fmla="*/ 413366 h 2710928"/>
                            <a:gd name="connsiteX5" fmla="*/ 3835223 w 4498139"/>
                            <a:gd name="connsiteY5" fmla="*/ 381281 h 2710928"/>
                            <a:gd name="connsiteX6" fmla="*/ 3402086 w 4498139"/>
                            <a:gd name="connsiteY6" fmla="*/ 750250 h 2710928"/>
                            <a:gd name="connsiteX7" fmla="*/ 3177497 w 4498139"/>
                            <a:gd name="connsiteY7" fmla="*/ 766292 h 2710928"/>
                            <a:gd name="connsiteX0" fmla="*/ 125330 w 4498139"/>
                            <a:gd name="connsiteY0" fmla="*/ 2712668 h 2712668"/>
                            <a:gd name="connsiteX1" fmla="*/ 129497 w 4498139"/>
                            <a:gd name="connsiteY1" fmla="*/ 1433467 h 2712668"/>
                            <a:gd name="connsiteX2" fmla="*/ 1477034 w 4498139"/>
                            <a:gd name="connsiteY2" fmla="*/ 110306 h 2712668"/>
                            <a:gd name="connsiteX3" fmla="*/ 4268360 w 4498139"/>
                            <a:gd name="connsiteY3" fmla="*/ 110306 h 2712668"/>
                            <a:gd name="connsiteX4" fmla="*/ 4284402 w 4498139"/>
                            <a:gd name="connsiteY4" fmla="*/ 415106 h 2712668"/>
                            <a:gd name="connsiteX5" fmla="*/ 3835223 w 4498139"/>
                            <a:gd name="connsiteY5" fmla="*/ 383021 h 2712668"/>
                            <a:gd name="connsiteX6" fmla="*/ 3402086 w 4498139"/>
                            <a:gd name="connsiteY6" fmla="*/ 751990 h 2712668"/>
                            <a:gd name="connsiteX7" fmla="*/ 3177497 w 4498139"/>
                            <a:gd name="connsiteY7" fmla="*/ 768032 h 2712668"/>
                            <a:gd name="connsiteX0" fmla="*/ 48448 w 4421257"/>
                            <a:gd name="connsiteY0" fmla="*/ 2712668 h 2712668"/>
                            <a:gd name="connsiteX1" fmla="*/ 52615 w 4421257"/>
                            <a:gd name="connsiteY1" fmla="*/ 1433467 h 2712668"/>
                            <a:gd name="connsiteX2" fmla="*/ 1400152 w 4421257"/>
                            <a:gd name="connsiteY2" fmla="*/ 110306 h 2712668"/>
                            <a:gd name="connsiteX3" fmla="*/ 4191478 w 4421257"/>
                            <a:gd name="connsiteY3" fmla="*/ 110306 h 2712668"/>
                            <a:gd name="connsiteX4" fmla="*/ 4207520 w 4421257"/>
                            <a:gd name="connsiteY4" fmla="*/ 415106 h 2712668"/>
                            <a:gd name="connsiteX5" fmla="*/ 3758341 w 4421257"/>
                            <a:gd name="connsiteY5" fmla="*/ 383021 h 2712668"/>
                            <a:gd name="connsiteX6" fmla="*/ 3325204 w 4421257"/>
                            <a:gd name="connsiteY6" fmla="*/ 751990 h 2712668"/>
                            <a:gd name="connsiteX7" fmla="*/ 3100615 w 4421257"/>
                            <a:gd name="connsiteY7" fmla="*/ 768032 h 2712668"/>
                            <a:gd name="connsiteX0" fmla="*/ 458 w 4373267"/>
                            <a:gd name="connsiteY0" fmla="*/ 2712668 h 2712668"/>
                            <a:gd name="connsiteX1" fmla="*/ 4625 w 4373267"/>
                            <a:gd name="connsiteY1" fmla="*/ 1433467 h 2712668"/>
                            <a:gd name="connsiteX2" fmla="*/ 1352162 w 4373267"/>
                            <a:gd name="connsiteY2" fmla="*/ 110306 h 2712668"/>
                            <a:gd name="connsiteX3" fmla="*/ 4143488 w 4373267"/>
                            <a:gd name="connsiteY3" fmla="*/ 110306 h 2712668"/>
                            <a:gd name="connsiteX4" fmla="*/ 4159530 w 4373267"/>
                            <a:gd name="connsiteY4" fmla="*/ 415106 h 2712668"/>
                            <a:gd name="connsiteX5" fmla="*/ 3710351 w 4373267"/>
                            <a:gd name="connsiteY5" fmla="*/ 383021 h 2712668"/>
                            <a:gd name="connsiteX6" fmla="*/ 3277214 w 4373267"/>
                            <a:gd name="connsiteY6" fmla="*/ 751990 h 2712668"/>
                            <a:gd name="connsiteX7" fmla="*/ 3052625 w 4373267"/>
                            <a:gd name="connsiteY7" fmla="*/ 768032 h 2712668"/>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1918 w 4374727"/>
                            <a:gd name="connsiteY0" fmla="*/ 2714409 h 2714409"/>
                            <a:gd name="connsiteX1" fmla="*/ 6085 w 4374727"/>
                            <a:gd name="connsiteY1" fmla="*/ 1458959 h 2714409"/>
                            <a:gd name="connsiteX2" fmla="*/ 1353622 w 4374727"/>
                            <a:gd name="connsiteY2" fmla="*/ 112047 h 2714409"/>
                            <a:gd name="connsiteX3" fmla="*/ 4144948 w 4374727"/>
                            <a:gd name="connsiteY3" fmla="*/ 112047 h 2714409"/>
                            <a:gd name="connsiteX4" fmla="*/ 4160990 w 4374727"/>
                            <a:gd name="connsiteY4" fmla="*/ 416847 h 2714409"/>
                            <a:gd name="connsiteX5" fmla="*/ 3711811 w 4374727"/>
                            <a:gd name="connsiteY5" fmla="*/ 384762 h 2714409"/>
                            <a:gd name="connsiteX6" fmla="*/ 3278674 w 4374727"/>
                            <a:gd name="connsiteY6" fmla="*/ 753731 h 2714409"/>
                            <a:gd name="connsiteX7" fmla="*/ 3054085 w 4374727"/>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622272 h 2622272"/>
                            <a:gd name="connsiteX1" fmla="*/ 609 w 4369513"/>
                            <a:gd name="connsiteY1" fmla="*/ 1370380 h 2622272"/>
                            <a:gd name="connsiteX2" fmla="*/ 1344588 w 4369513"/>
                            <a:gd name="connsiteY2" fmla="*/ 23468 h 2622272"/>
                            <a:gd name="connsiteX3" fmla="*/ 4139472 w 4369513"/>
                            <a:gd name="connsiteY3" fmla="*/ 23468 h 2622272"/>
                            <a:gd name="connsiteX4" fmla="*/ 4155514 w 4369513"/>
                            <a:gd name="connsiteY4" fmla="*/ 328268 h 2622272"/>
                            <a:gd name="connsiteX5" fmla="*/ 3706335 w 4369513"/>
                            <a:gd name="connsiteY5" fmla="*/ 296183 h 2622272"/>
                            <a:gd name="connsiteX6" fmla="*/ 3298104 w 4369513"/>
                            <a:gd name="connsiteY6" fmla="*/ 679384 h 2622272"/>
                            <a:gd name="connsiteX7" fmla="*/ 3048609 w 4369513"/>
                            <a:gd name="connsiteY7" fmla="*/ 681194 h 2622272"/>
                            <a:gd name="connsiteX0" fmla="*/ 0 w 4369513"/>
                            <a:gd name="connsiteY0" fmla="*/ 2621456 h 2621456"/>
                            <a:gd name="connsiteX1" fmla="*/ 609 w 4369513"/>
                            <a:gd name="connsiteY1" fmla="*/ 1369564 h 2621456"/>
                            <a:gd name="connsiteX2" fmla="*/ 1344588 w 4369513"/>
                            <a:gd name="connsiteY2" fmla="*/ 22652 h 2621456"/>
                            <a:gd name="connsiteX3" fmla="*/ 4139472 w 4369513"/>
                            <a:gd name="connsiteY3" fmla="*/ 22652 h 2621456"/>
                            <a:gd name="connsiteX4" fmla="*/ 4155514 w 4369513"/>
                            <a:gd name="connsiteY4" fmla="*/ 327452 h 2621456"/>
                            <a:gd name="connsiteX5" fmla="*/ 3706335 w 4369513"/>
                            <a:gd name="connsiteY5" fmla="*/ 295367 h 2621456"/>
                            <a:gd name="connsiteX6" fmla="*/ 3298104 w 4369513"/>
                            <a:gd name="connsiteY6" fmla="*/ 678568 h 2621456"/>
                            <a:gd name="connsiteX7" fmla="*/ 3048609 w 4369513"/>
                            <a:gd name="connsiteY7" fmla="*/ 680378 h 2621456"/>
                            <a:gd name="connsiteX0" fmla="*/ 0 w 4369513"/>
                            <a:gd name="connsiteY0" fmla="*/ 2598804 h 2598804"/>
                            <a:gd name="connsiteX1" fmla="*/ 609 w 4369513"/>
                            <a:gd name="connsiteY1" fmla="*/ 1346912 h 2598804"/>
                            <a:gd name="connsiteX2" fmla="*/ 1344588 w 4369513"/>
                            <a:gd name="connsiteY2" fmla="*/ 0 h 2598804"/>
                            <a:gd name="connsiteX3" fmla="*/ 4139472 w 4369513"/>
                            <a:gd name="connsiteY3" fmla="*/ 0 h 2598804"/>
                            <a:gd name="connsiteX4" fmla="*/ 4155514 w 4369513"/>
                            <a:gd name="connsiteY4" fmla="*/ 304800 h 2598804"/>
                            <a:gd name="connsiteX5" fmla="*/ 3706335 w 4369513"/>
                            <a:gd name="connsiteY5" fmla="*/ 272715 h 2598804"/>
                            <a:gd name="connsiteX6" fmla="*/ 3298104 w 4369513"/>
                            <a:gd name="connsiteY6" fmla="*/ 655916 h 2598804"/>
                            <a:gd name="connsiteX7" fmla="*/ 3048609 w 4369513"/>
                            <a:gd name="connsiteY7" fmla="*/ 657726 h 2598804"/>
                            <a:gd name="connsiteX0" fmla="*/ 0 w 4190394"/>
                            <a:gd name="connsiteY0" fmla="*/ 2598804 h 2598804"/>
                            <a:gd name="connsiteX1" fmla="*/ 609 w 4190394"/>
                            <a:gd name="connsiteY1" fmla="*/ 1346912 h 2598804"/>
                            <a:gd name="connsiteX2" fmla="*/ 1344588 w 4190394"/>
                            <a:gd name="connsiteY2" fmla="*/ 0 h 2598804"/>
                            <a:gd name="connsiteX3" fmla="*/ 4139472 w 4190394"/>
                            <a:gd name="connsiteY3" fmla="*/ 0 h 2598804"/>
                            <a:gd name="connsiteX4" fmla="*/ 4155514 w 4190394"/>
                            <a:gd name="connsiteY4" fmla="*/ 304800 h 2598804"/>
                            <a:gd name="connsiteX5" fmla="*/ 3706335 w 4190394"/>
                            <a:gd name="connsiteY5" fmla="*/ 272715 h 2598804"/>
                            <a:gd name="connsiteX6" fmla="*/ 3298104 w 4190394"/>
                            <a:gd name="connsiteY6" fmla="*/ 655916 h 2598804"/>
                            <a:gd name="connsiteX7" fmla="*/ 3048609 w 4190394"/>
                            <a:gd name="connsiteY7" fmla="*/ 657726 h 2598804"/>
                            <a:gd name="connsiteX0" fmla="*/ 0 w 4158122"/>
                            <a:gd name="connsiteY0" fmla="*/ 2598804 h 2598804"/>
                            <a:gd name="connsiteX1" fmla="*/ 609 w 4158122"/>
                            <a:gd name="connsiteY1" fmla="*/ 1346912 h 2598804"/>
                            <a:gd name="connsiteX2" fmla="*/ 1344588 w 4158122"/>
                            <a:gd name="connsiteY2" fmla="*/ 0 h 2598804"/>
                            <a:gd name="connsiteX3" fmla="*/ 4139472 w 4158122"/>
                            <a:gd name="connsiteY3" fmla="*/ 0 h 2598804"/>
                            <a:gd name="connsiteX4" fmla="*/ 4155514 w 4158122"/>
                            <a:gd name="connsiteY4" fmla="*/ 304800 h 2598804"/>
                            <a:gd name="connsiteX5" fmla="*/ 3706335 w 4158122"/>
                            <a:gd name="connsiteY5" fmla="*/ 272715 h 2598804"/>
                            <a:gd name="connsiteX6" fmla="*/ 3298104 w 4158122"/>
                            <a:gd name="connsiteY6" fmla="*/ 655916 h 2598804"/>
                            <a:gd name="connsiteX7" fmla="*/ 3048609 w 4158122"/>
                            <a:gd name="connsiteY7" fmla="*/ 657726 h 2598804"/>
                            <a:gd name="connsiteX0" fmla="*/ 0 w 4155514"/>
                            <a:gd name="connsiteY0" fmla="*/ 2598804 h 2598804"/>
                            <a:gd name="connsiteX1" fmla="*/ 609 w 4155514"/>
                            <a:gd name="connsiteY1" fmla="*/ 1346912 h 2598804"/>
                            <a:gd name="connsiteX2" fmla="*/ 1344588 w 4155514"/>
                            <a:gd name="connsiteY2" fmla="*/ 0 h 2598804"/>
                            <a:gd name="connsiteX3" fmla="*/ 4139472 w 4155514"/>
                            <a:gd name="connsiteY3" fmla="*/ 0 h 2598804"/>
                            <a:gd name="connsiteX4" fmla="*/ 4155514 w 4155514"/>
                            <a:gd name="connsiteY4" fmla="*/ 304800 h 2598804"/>
                            <a:gd name="connsiteX5" fmla="*/ 3706335 w 4155514"/>
                            <a:gd name="connsiteY5" fmla="*/ 272715 h 2598804"/>
                            <a:gd name="connsiteX6" fmla="*/ 3298104 w 4155514"/>
                            <a:gd name="connsiteY6" fmla="*/ 655916 h 2598804"/>
                            <a:gd name="connsiteX7" fmla="*/ 3048609 w 4155514"/>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39472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50673"/>
                            <a:gd name="connsiteY0" fmla="*/ 2598804 h 2598804"/>
                            <a:gd name="connsiteX1" fmla="*/ 609 w 4150673"/>
                            <a:gd name="connsiteY1" fmla="*/ 1346912 h 2598804"/>
                            <a:gd name="connsiteX2" fmla="*/ 1344588 w 4150673"/>
                            <a:gd name="connsiteY2" fmla="*/ 0 h 2598804"/>
                            <a:gd name="connsiteX3" fmla="*/ 4150146 w 4150673"/>
                            <a:gd name="connsiteY3" fmla="*/ 3558 h 2598804"/>
                            <a:gd name="connsiteX4" fmla="*/ 4148398 w 4150673"/>
                            <a:gd name="connsiteY4" fmla="*/ 283453 h 2598804"/>
                            <a:gd name="connsiteX5" fmla="*/ 3706335 w 4150673"/>
                            <a:gd name="connsiteY5" fmla="*/ 272715 h 2598804"/>
                            <a:gd name="connsiteX6" fmla="*/ 3298104 w 4150673"/>
                            <a:gd name="connsiteY6" fmla="*/ 655916 h 2598804"/>
                            <a:gd name="connsiteX7" fmla="*/ 3048609 w 4150673"/>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67197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92928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606825 h 2606825"/>
                            <a:gd name="connsiteX1" fmla="*/ 609 w 4148398"/>
                            <a:gd name="connsiteY1" fmla="*/ 1346912 h 2606825"/>
                            <a:gd name="connsiteX2" fmla="*/ 1344588 w 4148398"/>
                            <a:gd name="connsiteY2" fmla="*/ 0 h 2606825"/>
                            <a:gd name="connsiteX3" fmla="*/ 4146588 w 4148398"/>
                            <a:gd name="connsiteY3" fmla="*/ 0 h 2606825"/>
                            <a:gd name="connsiteX4" fmla="*/ 4148398 w 4148398"/>
                            <a:gd name="connsiteY4" fmla="*/ 289969 h 2606825"/>
                            <a:gd name="connsiteX5" fmla="*/ 3677871 w 4148398"/>
                            <a:gd name="connsiteY5" fmla="*/ 291103 h 2606825"/>
                            <a:gd name="connsiteX6" fmla="*/ 3298104 w 4148398"/>
                            <a:gd name="connsiteY6" fmla="*/ 655916 h 2606825"/>
                            <a:gd name="connsiteX7" fmla="*/ 3048609 w 4148398"/>
                            <a:gd name="connsiteY7" fmla="*/ 657726 h 2606825"/>
                            <a:gd name="connsiteX0" fmla="*/ 3401 w 4147789"/>
                            <a:gd name="connsiteY0" fmla="*/ 2610835 h 2610835"/>
                            <a:gd name="connsiteX1" fmla="*/ 0 w 4147789"/>
                            <a:gd name="connsiteY1" fmla="*/ 1346912 h 2610835"/>
                            <a:gd name="connsiteX2" fmla="*/ 1343979 w 4147789"/>
                            <a:gd name="connsiteY2" fmla="*/ 0 h 2610835"/>
                            <a:gd name="connsiteX3" fmla="*/ 4145979 w 4147789"/>
                            <a:gd name="connsiteY3" fmla="*/ 0 h 2610835"/>
                            <a:gd name="connsiteX4" fmla="*/ 4147789 w 4147789"/>
                            <a:gd name="connsiteY4" fmla="*/ 289969 h 2610835"/>
                            <a:gd name="connsiteX5" fmla="*/ 3677262 w 4147789"/>
                            <a:gd name="connsiteY5" fmla="*/ 291103 h 2610835"/>
                            <a:gd name="connsiteX6" fmla="*/ 3297495 w 4147789"/>
                            <a:gd name="connsiteY6" fmla="*/ 655916 h 2610835"/>
                            <a:gd name="connsiteX7" fmla="*/ 3048000 w 4147789"/>
                            <a:gd name="connsiteY7" fmla="*/ 657726 h 2610835"/>
                            <a:gd name="connsiteX0" fmla="*/ 103080 w 4247468"/>
                            <a:gd name="connsiteY0" fmla="*/ 2610835 h 2610835"/>
                            <a:gd name="connsiteX1" fmla="*/ 99679 w 4247468"/>
                            <a:gd name="connsiteY1" fmla="*/ 2402305 h 2610835"/>
                            <a:gd name="connsiteX2" fmla="*/ 99679 w 4247468"/>
                            <a:gd name="connsiteY2" fmla="*/ 1346912 h 2610835"/>
                            <a:gd name="connsiteX3" fmla="*/ 1443658 w 4247468"/>
                            <a:gd name="connsiteY3" fmla="*/ 0 h 2610835"/>
                            <a:gd name="connsiteX4" fmla="*/ 4245658 w 4247468"/>
                            <a:gd name="connsiteY4" fmla="*/ 0 h 2610835"/>
                            <a:gd name="connsiteX5" fmla="*/ 4247468 w 4247468"/>
                            <a:gd name="connsiteY5" fmla="*/ 289969 h 2610835"/>
                            <a:gd name="connsiteX6" fmla="*/ 3776941 w 4247468"/>
                            <a:gd name="connsiteY6" fmla="*/ 291103 h 2610835"/>
                            <a:gd name="connsiteX7" fmla="*/ 3397174 w 4247468"/>
                            <a:gd name="connsiteY7" fmla="*/ 655916 h 2610835"/>
                            <a:gd name="connsiteX8" fmla="*/ 3147679 w 4247468"/>
                            <a:gd name="connsiteY8" fmla="*/ 657726 h 2610835"/>
                            <a:gd name="connsiteX0" fmla="*/ 1410511 w 4247468"/>
                            <a:gd name="connsiteY0" fmla="*/ 3352782 h 3352782"/>
                            <a:gd name="connsiteX1" fmla="*/ 99679 w 4247468"/>
                            <a:gd name="connsiteY1" fmla="*/ 2402305 h 3352782"/>
                            <a:gd name="connsiteX2" fmla="*/ 99679 w 4247468"/>
                            <a:gd name="connsiteY2" fmla="*/ 1346912 h 3352782"/>
                            <a:gd name="connsiteX3" fmla="*/ 1443658 w 4247468"/>
                            <a:gd name="connsiteY3" fmla="*/ 0 h 3352782"/>
                            <a:gd name="connsiteX4" fmla="*/ 4245658 w 4247468"/>
                            <a:gd name="connsiteY4" fmla="*/ 0 h 3352782"/>
                            <a:gd name="connsiteX5" fmla="*/ 4247468 w 4247468"/>
                            <a:gd name="connsiteY5" fmla="*/ 289969 h 3352782"/>
                            <a:gd name="connsiteX6" fmla="*/ 3776941 w 4247468"/>
                            <a:gd name="connsiteY6" fmla="*/ 291103 h 3352782"/>
                            <a:gd name="connsiteX7" fmla="*/ 3397174 w 4247468"/>
                            <a:gd name="connsiteY7" fmla="*/ 655916 h 3352782"/>
                            <a:gd name="connsiteX8" fmla="*/ 3147679 w 4247468"/>
                            <a:gd name="connsiteY8" fmla="*/ 657726 h 3352782"/>
                            <a:gd name="connsiteX0" fmla="*/ 1441286 w 4278243"/>
                            <a:gd name="connsiteY0" fmla="*/ 3352782 h 3352782"/>
                            <a:gd name="connsiteX1" fmla="*/ 824275 w 4278243"/>
                            <a:gd name="connsiteY1" fmla="*/ 2959767 h 3352782"/>
                            <a:gd name="connsiteX2" fmla="*/ 130454 w 4278243"/>
                            <a:gd name="connsiteY2" fmla="*/ 2402305 h 3352782"/>
                            <a:gd name="connsiteX3" fmla="*/ 130454 w 4278243"/>
                            <a:gd name="connsiteY3" fmla="*/ 1346912 h 3352782"/>
                            <a:gd name="connsiteX4" fmla="*/ 1474433 w 4278243"/>
                            <a:gd name="connsiteY4" fmla="*/ 0 h 3352782"/>
                            <a:gd name="connsiteX5" fmla="*/ 4276433 w 4278243"/>
                            <a:gd name="connsiteY5" fmla="*/ 0 h 3352782"/>
                            <a:gd name="connsiteX6" fmla="*/ 4278243 w 4278243"/>
                            <a:gd name="connsiteY6" fmla="*/ 289969 h 3352782"/>
                            <a:gd name="connsiteX7" fmla="*/ 3807716 w 4278243"/>
                            <a:gd name="connsiteY7" fmla="*/ 291103 h 3352782"/>
                            <a:gd name="connsiteX8" fmla="*/ 3427949 w 4278243"/>
                            <a:gd name="connsiteY8" fmla="*/ 655916 h 3352782"/>
                            <a:gd name="connsiteX9" fmla="*/ 3178454 w 4278243"/>
                            <a:gd name="connsiteY9" fmla="*/ 657726 h 3352782"/>
                            <a:gd name="connsiteX0" fmla="*/ 1441286 w 4278243"/>
                            <a:gd name="connsiteY0" fmla="*/ 3352782 h 3410719"/>
                            <a:gd name="connsiteX1" fmla="*/ 876412 w 4278243"/>
                            <a:gd name="connsiteY1" fmla="*/ 3352798 h 3410719"/>
                            <a:gd name="connsiteX2" fmla="*/ 130454 w 4278243"/>
                            <a:gd name="connsiteY2" fmla="*/ 2402305 h 3410719"/>
                            <a:gd name="connsiteX3" fmla="*/ 130454 w 4278243"/>
                            <a:gd name="connsiteY3" fmla="*/ 1346912 h 3410719"/>
                            <a:gd name="connsiteX4" fmla="*/ 1474433 w 4278243"/>
                            <a:gd name="connsiteY4" fmla="*/ 0 h 3410719"/>
                            <a:gd name="connsiteX5" fmla="*/ 4276433 w 4278243"/>
                            <a:gd name="connsiteY5" fmla="*/ 0 h 3410719"/>
                            <a:gd name="connsiteX6" fmla="*/ 4278243 w 4278243"/>
                            <a:gd name="connsiteY6" fmla="*/ 289969 h 3410719"/>
                            <a:gd name="connsiteX7" fmla="*/ 3807716 w 4278243"/>
                            <a:gd name="connsiteY7" fmla="*/ 291103 h 3410719"/>
                            <a:gd name="connsiteX8" fmla="*/ 3427949 w 4278243"/>
                            <a:gd name="connsiteY8" fmla="*/ 655916 h 3410719"/>
                            <a:gd name="connsiteX9" fmla="*/ 3178454 w 4278243"/>
                            <a:gd name="connsiteY9" fmla="*/ 657726 h 3410719"/>
                            <a:gd name="connsiteX0" fmla="*/ 1453318 w 4278243"/>
                            <a:gd name="connsiteY0" fmla="*/ 3364813 h 3412999"/>
                            <a:gd name="connsiteX1" fmla="*/ 876412 w 4278243"/>
                            <a:gd name="connsiteY1" fmla="*/ 3352798 h 3412999"/>
                            <a:gd name="connsiteX2" fmla="*/ 130454 w 4278243"/>
                            <a:gd name="connsiteY2" fmla="*/ 2402305 h 3412999"/>
                            <a:gd name="connsiteX3" fmla="*/ 130454 w 4278243"/>
                            <a:gd name="connsiteY3" fmla="*/ 1346912 h 3412999"/>
                            <a:gd name="connsiteX4" fmla="*/ 1474433 w 4278243"/>
                            <a:gd name="connsiteY4" fmla="*/ 0 h 3412999"/>
                            <a:gd name="connsiteX5" fmla="*/ 4276433 w 4278243"/>
                            <a:gd name="connsiteY5" fmla="*/ 0 h 3412999"/>
                            <a:gd name="connsiteX6" fmla="*/ 4278243 w 4278243"/>
                            <a:gd name="connsiteY6" fmla="*/ 289969 h 3412999"/>
                            <a:gd name="connsiteX7" fmla="*/ 3807716 w 4278243"/>
                            <a:gd name="connsiteY7" fmla="*/ 291103 h 3412999"/>
                            <a:gd name="connsiteX8" fmla="*/ 3427949 w 4278243"/>
                            <a:gd name="connsiteY8" fmla="*/ 655916 h 3412999"/>
                            <a:gd name="connsiteX9" fmla="*/ 3178454 w 4278243"/>
                            <a:gd name="connsiteY9" fmla="*/ 657726 h 3412999"/>
                            <a:gd name="connsiteX0" fmla="*/ 1453318 w 4278243"/>
                            <a:gd name="connsiteY0" fmla="*/ 3364813 h 3365469"/>
                            <a:gd name="connsiteX1" fmla="*/ 876412 w 4278243"/>
                            <a:gd name="connsiteY1" fmla="*/ 3352798 h 3365469"/>
                            <a:gd name="connsiteX2" fmla="*/ 130454 w 4278243"/>
                            <a:gd name="connsiteY2" fmla="*/ 2402305 h 3365469"/>
                            <a:gd name="connsiteX3" fmla="*/ 130454 w 4278243"/>
                            <a:gd name="connsiteY3" fmla="*/ 1346912 h 3365469"/>
                            <a:gd name="connsiteX4" fmla="*/ 1474433 w 4278243"/>
                            <a:gd name="connsiteY4" fmla="*/ 0 h 3365469"/>
                            <a:gd name="connsiteX5" fmla="*/ 4276433 w 4278243"/>
                            <a:gd name="connsiteY5" fmla="*/ 0 h 3365469"/>
                            <a:gd name="connsiteX6" fmla="*/ 4278243 w 4278243"/>
                            <a:gd name="connsiteY6" fmla="*/ 289969 h 3365469"/>
                            <a:gd name="connsiteX7" fmla="*/ 3807716 w 4278243"/>
                            <a:gd name="connsiteY7" fmla="*/ 291103 h 3365469"/>
                            <a:gd name="connsiteX8" fmla="*/ 3427949 w 4278243"/>
                            <a:gd name="connsiteY8" fmla="*/ 655916 h 3365469"/>
                            <a:gd name="connsiteX9" fmla="*/ 3178454 w 4278243"/>
                            <a:gd name="connsiteY9" fmla="*/ 657726 h 3365469"/>
                            <a:gd name="connsiteX0" fmla="*/ 1453318 w 4278243"/>
                            <a:gd name="connsiteY0" fmla="*/ 3364813 h 3375458"/>
                            <a:gd name="connsiteX1" fmla="*/ 876412 w 4278243"/>
                            <a:gd name="connsiteY1" fmla="*/ 3352798 h 3375458"/>
                            <a:gd name="connsiteX2" fmla="*/ 130454 w 4278243"/>
                            <a:gd name="connsiteY2" fmla="*/ 2402305 h 3375458"/>
                            <a:gd name="connsiteX3" fmla="*/ 130454 w 4278243"/>
                            <a:gd name="connsiteY3" fmla="*/ 1346912 h 3375458"/>
                            <a:gd name="connsiteX4" fmla="*/ 1474433 w 4278243"/>
                            <a:gd name="connsiteY4" fmla="*/ 0 h 3375458"/>
                            <a:gd name="connsiteX5" fmla="*/ 4276433 w 4278243"/>
                            <a:gd name="connsiteY5" fmla="*/ 0 h 3375458"/>
                            <a:gd name="connsiteX6" fmla="*/ 4278243 w 4278243"/>
                            <a:gd name="connsiteY6" fmla="*/ 289969 h 3375458"/>
                            <a:gd name="connsiteX7" fmla="*/ 3807716 w 4278243"/>
                            <a:gd name="connsiteY7" fmla="*/ 291103 h 3375458"/>
                            <a:gd name="connsiteX8" fmla="*/ 3427949 w 4278243"/>
                            <a:gd name="connsiteY8" fmla="*/ 655916 h 3375458"/>
                            <a:gd name="connsiteX9" fmla="*/ 3178454 w 4278243"/>
                            <a:gd name="connsiteY9" fmla="*/ 657726 h 3375458"/>
                            <a:gd name="connsiteX0" fmla="*/ 1453318 w 4278243"/>
                            <a:gd name="connsiteY0" fmla="*/ 3364813 h 3364813"/>
                            <a:gd name="connsiteX1" fmla="*/ 876412 w 4278243"/>
                            <a:gd name="connsiteY1" fmla="*/ 3352798 h 3364813"/>
                            <a:gd name="connsiteX2" fmla="*/ 130454 w 4278243"/>
                            <a:gd name="connsiteY2" fmla="*/ 2402305 h 3364813"/>
                            <a:gd name="connsiteX3" fmla="*/ 130454 w 4278243"/>
                            <a:gd name="connsiteY3" fmla="*/ 1346912 h 3364813"/>
                            <a:gd name="connsiteX4" fmla="*/ 1474433 w 4278243"/>
                            <a:gd name="connsiteY4" fmla="*/ 0 h 3364813"/>
                            <a:gd name="connsiteX5" fmla="*/ 4276433 w 4278243"/>
                            <a:gd name="connsiteY5" fmla="*/ 0 h 3364813"/>
                            <a:gd name="connsiteX6" fmla="*/ 4278243 w 4278243"/>
                            <a:gd name="connsiteY6" fmla="*/ 289969 h 3364813"/>
                            <a:gd name="connsiteX7" fmla="*/ 3807716 w 4278243"/>
                            <a:gd name="connsiteY7" fmla="*/ 291103 h 3364813"/>
                            <a:gd name="connsiteX8" fmla="*/ 3427949 w 4278243"/>
                            <a:gd name="connsiteY8" fmla="*/ 655916 h 3364813"/>
                            <a:gd name="connsiteX9" fmla="*/ 3178454 w 4278243"/>
                            <a:gd name="connsiteY9" fmla="*/ 657726 h 3364813"/>
                            <a:gd name="connsiteX0" fmla="*/ 1453318 w 4278243"/>
                            <a:gd name="connsiteY0" fmla="*/ 3364813 h 3364830"/>
                            <a:gd name="connsiteX1" fmla="*/ 888443 w 4278243"/>
                            <a:gd name="connsiteY1" fmla="*/ 3364830 h 3364830"/>
                            <a:gd name="connsiteX2" fmla="*/ 130454 w 4278243"/>
                            <a:gd name="connsiteY2" fmla="*/ 2402305 h 3364830"/>
                            <a:gd name="connsiteX3" fmla="*/ 130454 w 4278243"/>
                            <a:gd name="connsiteY3" fmla="*/ 1346912 h 3364830"/>
                            <a:gd name="connsiteX4" fmla="*/ 1474433 w 4278243"/>
                            <a:gd name="connsiteY4" fmla="*/ 0 h 3364830"/>
                            <a:gd name="connsiteX5" fmla="*/ 4276433 w 4278243"/>
                            <a:gd name="connsiteY5" fmla="*/ 0 h 3364830"/>
                            <a:gd name="connsiteX6" fmla="*/ 4278243 w 4278243"/>
                            <a:gd name="connsiteY6" fmla="*/ 289969 h 3364830"/>
                            <a:gd name="connsiteX7" fmla="*/ 3807716 w 4278243"/>
                            <a:gd name="connsiteY7" fmla="*/ 291103 h 3364830"/>
                            <a:gd name="connsiteX8" fmla="*/ 3427949 w 4278243"/>
                            <a:gd name="connsiteY8" fmla="*/ 655916 h 3364830"/>
                            <a:gd name="connsiteX9" fmla="*/ 3178454 w 4278243"/>
                            <a:gd name="connsiteY9" fmla="*/ 657726 h 3364830"/>
                            <a:gd name="connsiteX0" fmla="*/ 1450257 w 4275182"/>
                            <a:gd name="connsiteY0" fmla="*/ 3364813 h 3364830"/>
                            <a:gd name="connsiteX1" fmla="*/ 885382 w 4275182"/>
                            <a:gd name="connsiteY1" fmla="*/ 3364830 h 3364830"/>
                            <a:gd name="connsiteX2" fmla="*/ 135415 w 4275182"/>
                            <a:gd name="connsiteY2" fmla="*/ 2602832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3711 w 4148636"/>
                            <a:gd name="connsiteY0" fmla="*/ 3364813 h 3364830"/>
                            <a:gd name="connsiteX1" fmla="*/ 758836 w 4148636"/>
                            <a:gd name="connsiteY1" fmla="*/ 3364830 h 3364830"/>
                            <a:gd name="connsiteX2" fmla="*/ 847 w 4148636"/>
                            <a:gd name="connsiteY2" fmla="*/ 2614863 h 3364830"/>
                            <a:gd name="connsiteX3" fmla="*/ 847 w 4148636"/>
                            <a:gd name="connsiteY3" fmla="*/ 1346912 h 3364830"/>
                            <a:gd name="connsiteX4" fmla="*/ 1344826 w 4148636"/>
                            <a:gd name="connsiteY4" fmla="*/ 0 h 3364830"/>
                            <a:gd name="connsiteX5" fmla="*/ 4146826 w 4148636"/>
                            <a:gd name="connsiteY5" fmla="*/ 0 h 3364830"/>
                            <a:gd name="connsiteX6" fmla="*/ 4148636 w 4148636"/>
                            <a:gd name="connsiteY6" fmla="*/ 289969 h 3364830"/>
                            <a:gd name="connsiteX7" fmla="*/ 3678109 w 4148636"/>
                            <a:gd name="connsiteY7" fmla="*/ 291103 h 3364830"/>
                            <a:gd name="connsiteX8" fmla="*/ 3298342 w 4148636"/>
                            <a:gd name="connsiteY8" fmla="*/ 655916 h 3364830"/>
                            <a:gd name="connsiteX9" fmla="*/ 3048847 w 4148636"/>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1135804 w 4151800"/>
                            <a:gd name="connsiteY1" fmla="*/ 3361943 h 3364830"/>
                            <a:gd name="connsiteX2" fmla="*/ 762000 w 4151800"/>
                            <a:gd name="connsiteY2" fmla="*/ 3364830 h 3364830"/>
                            <a:gd name="connsiteX3" fmla="*/ 4011 w 4151800"/>
                            <a:gd name="connsiteY3" fmla="*/ 2614863 h 3364830"/>
                            <a:gd name="connsiteX4" fmla="*/ 0 w 4151800"/>
                            <a:gd name="connsiteY4" fmla="*/ 1346912 h 3364830"/>
                            <a:gd name="connsiteX5" fmla="*/ 1347990 w 4151800"/>
                            <a:gd name="connsiteY5" fmla="*/ 0 h 3364830"/>
                            <a:gd name="connsiteX6" fmla="*/ 4149990 w 4151800"/>
                            <a:gd name="connsiteY6" fmla="*/ 0 h 3364830"/>
                            <a:gd name="connsiteX7" fmla="*/ 4151800 w 4151800"/>
                            <a:gd name="connsiteY7" fmla="*/ 289969 h 3364830"/>
                            <a:gd name="connsiteX8" fmla="*/ 3681273 w 4151800"/>
                            <a:gd name="connsiteY8" fmla="*/ 291103 h 3364830"/>
                            <a:gd name="connsiteX9" fmla="*/ 3301506 w 4151800"/>
                            <a:gd name="connsiteY9" fmla="*/ 655916 h 3364830"/>
                            <a:gd name="connsiteX10" fmla="*/ 3052011 w 4151800"/>
                            <a:gd name="connsiteY10" fmla="*/ 657726 h 3364830"/>
                            <a:gd name="connsiteX0" fmla="*/ 1899443 w 4151800"/>
                            <a:gd name="connsiteY0" fmla="*/ 3925986 h 3925986"/>
                            <a:gd name="connsiteX1" fmla="*/ 1135804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4791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2719839 w 4151800"/>
                            <a:gd name="connsiteY0" fmla="*/ 3661067 h 3661067"/>
                            <a:gd name="connsiteX1" fmla="*/ 1326660 w 4151800"/>
                            <a:gd name="connsiteY1" fmla="*/ 3364791 h 3661067"/>
                            <a:gd name="connsiteX2" fmla="*/ 762000 w 4151800"/>
                            <a:gd name="connsiteY2" fmla="*/ 3364830 h 3661067"/>
                            <a:gd name="connsiteX3" fmla="*/ 4011 w 4151800"/>
                            <a:gd name="connsiteY3" fmla="*/ 2614863 h 3661067"/>
                            <a:gd name="connsiteX4" fmla="*/ 0 w 4151800"/>
                            <a:gd name="connsiteY4" fmla="*/ 1346912 h 3661067"/>
                            <a:gd name="connsiteX5" fmla="*/ 1347990 w 4151800"/>
                            <a:gd name="connsiteY5" fmla="*/ 0 h 3661067"/>
                            <a:gd name="connsiteX6" fmla="*/ 4149990 w 4151800"/>
                            <a:gd name="connsiteY6" fmla="*/ 0 h 3661067"/>
                            <a:gd name="connsiteX7" fmla="*/ 4151800 w 4151800"/>
                            <a:gd name="connsiteY7" fmla="*/ 289969 h 3661067"/>
                            <a:gd name="connsiteX8" fmla="*/ 3681273 w 4151800"/>
                            <a:gd name="connsiteY8" fmla="*/ 291103 h 3661067"/>
                            <a:gd name="connsiteX9" fmla="*/ 3301506 w 4151800"/>
                            <a:gd name="connsiteY9" fmla="*/ 655916 h 3661067"/>
                            <a:gd name="connsiteX10" fmla="*/ 3052011 w 4151800"/>
                            <a:gd name="connsiteY10" fmla="*/ 657726 h 3661067"/>
                            <a:gd name="connsiteX0" fmla="*/ 2719839 w 4151800"/>
                            <a:gd name="connsiteY0" fmla="*/ 3661067 h 3661067"/>
                            <a:gd name="connsiteX1" fmla="*/ 2155602 w 4151800"/>
                            <a:gd name="connsiteY1" fmla="*/ 3541406 h 3661067"/>
                            <a:gd name="connsiteX2" fmla="*/ 1326660 w 4151800"/>
                            <a:gd name="connsiteY2" fmla="*/ 3364791 h 3661067"/>
                            <a:gd name="connsiteX3" fmla="*/ 762000 w 4151800"/>
                            <a:gd name="connsiteY3" fmla="*/ 3364830 h 3661067"/>
                            <a:gd name="connsiteX4" fmla="*/ 4011 w 4151800"/>
                            <a:gd name="connsiteY4" fmla="*/ 2614863 h 3661067"/>
                            <a:gd name="connsiteX5" fmla="*/ 0 w 4151800"/>
                            <a:gd name="connsiteY5" fmla="*/ 1346912 h 3661067"/>
                            <a:gd name="connsiteX6" fmla="*/ 1347990 w 4151800"/>
                            <a:gd name="connsiteY6" fmla="*/ 0 h 3661067"/>
                            <a:gd name="connsiteX7" fmla="*/ 4149990 w 4151800"/>
                            <a:gd name="connsiteY7" fmla="*/ 0 h 3661067"/>
                            <a:gd name="connsiteX8" fmla="*/ 4151800 w 4151800"/>
                            <a:gd name="connsiteY8" fmla="*/ 289969 h 3661067"/>
                            <a:gd name="connsiteX9" fmla="*/ 3681273 w 4151800"/>
                            <a:gd name="connsiteY9" fmla="*/ 291103 h 3661067"/>
                            <a:gd name="connsiteX10" fmla="*/ 3301506 w 4151800"/>
                            <a:gd name="connsiteY10" fmla="*/ 655916 h 3661067"/>
                            <a:gd name="connsiteX11" fmla="*/ 3052011 w 4151800"/>
                            <a:gd name="connsiteY11" fmla="*/ 657726 h 3661067"/>
                            <a:gd name="connsiteX0" fmla="*/ 2719839 w 4151800"/>
                            <a:gd name="connsiteY0" fmla="*/ 3661067 h 3931664"/>
                            <a:gd name="connsiteX1" fmla="*/ 1902077 w 4151800"/>
                            <a:gd name="connsiteY1" fmla="*/ 3931664 h 3931664"/>
                            <a:gd name="connsiteX2" fmla="*/ 1326660 w 4151800"/>
                            <a:gd name="connsiteY2" fmla="*/ 3364791 h 3931664"/>
                            <a:gd name="connsiteX3" fmla="*/ 762000 w 4151800"/>
                            <a:gd name="connsiteY3" fmla="*/ 3364830 h 3931664"/>
                            <a:gd name="connsiteX4" fmla="*/ 4011 w 4151800"/>
                            <a:gd name="connsiteY4" fmla="*/ 2614863 h 3931664"/>
                            <a:gd name="connsiteX5" fmla="*/ 0 w 4151800"/>
                            <a:gd name="connsiteY5" fmla="*/ 1346912 h 3931664"/>
                            <a:gd name="connsiteX6" fmla="*/ 1347990 w 4151800"/>
                            <a:gd name="connsiteY6" fmla="*/ 0 h 3931664"/>
                            <a:gd name="connsiteX7" fmla="*/ 4149990 w 4151800"/>
                            <a:gd name="connsiteY7" fmla="*/ 0 h 3931664"/>
                            <a:gd name="connsiteX8" fmla="*/ 4151800 w 4151800"/>
                            <a:gd name="connsiteY8" fmla="*/ 289969 h 3931664"/>
                            <a:gd name="connsiteX9" fmla="*/ 3681273 w 4151800"/>
                            <a:gd name="connsiteY9" fmla="*/ 291103 h 3931664"/>
                            <a:gd name="connsiteX10" fmla="*/ 3301506 w 4151800"/>
                            <a:gd name="connsiteY10" fmla="*/ 655916 h 3931664"/>
                            <a:gd name="connsiteX11" fmla="*/ 3052011 w 4151800"/>
                            <a:gd name="connsiteY11" fmla="*/ 657726 h 3931664"/>
                            <a:gd name="connsiteX0" fmla="*/ 2719839 w 4151800"/>
                            <a:gd name="connsiteY0" fmla="*/ 3661067 h 3931664"/>
                            <a:gd name="connsiteX1" fmla="*/ 2548709 w 4151800"/>
                            <a:gd name="connsiteY1" fmla="*/ 3712321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0"/>
                            <a:gd name="connsiteX1" fmla="*/ 2460403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7360"/>
                            <a:gd name="connsiteX1" fmla="*/ 2454706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1664"/>
                            <a:gd name="connsiteX1" fmla="*/ 2454706 w 4151800"/>
                            <a:gd name="connsiteY1" fmla="*/ 3931663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1"/>
                            <a:gd name="connsiteX1" fmla="*/ 2457554 w 4151800"/>
                            <a:gd name="connsiteY1" fmla="*/ 3937361 h 3937361"/>
                            <a:gd name="connsiteX2" fmla="*/ 1902077 w 4151800"/>
                            <a:gd name="connsiteY2" fmla="*/ 3931664 h 3937361"/>
                            <a:gd name="connsiteX3" fmla="*/ 1326660 w 4151800"/>
                            <a:gd name="connsiteY3" fmla="*/ 3364791 h 3937361"/>
                            <a:gd name="connsiteX4" fmla="*/ 762000 w 4151800"/>
                            <a:gd name="connsiteY4" fmla="*/ 3364830 h 3937361"/>
                            <a:gd name="connsiteX5" fmla="*/ 4011 w 4151800"/>
                            <a:gd name="connsiteY5" fmla="*/ 2614863 h 3937361"/>
                            <a:gd name="connsiteX6" fmla="*/ 0 w 4151800"/>
                            <a:gd name="connsiteY6" fmla="*/ 1346912 h 3937361"/>
                            <a:gd name="connsiteX7" fmla="*/ 1347990 w 4151800"/>
                            <a:gd name="connsiteY7" fmla="*/ 0 h 3937361"/>
                            <a:gd name="connsiteX8" fmla="*/ 4149990 w 4151800"/>
                            <a:gd name="connsiteY8" fmla="*/ 0 h 3937361"/>
                            <a:gd name="connsiteX9" fmla="*/ 4151800 w 4151800"/>
                            <a:gd name="connsiteY9" fmla="*/ 289969 h 3937361"/>
                            <a:gd name="connsiteX10" fmla="*/ 3681273 w 4151800"/>
                            <a:gd name="connsiteY10" fmla="*/ 291103 h 3937361"/>
                            <a:gd name="connsiteX11" fmla="*/ 3301506 w 4151800"/>
                            <a:gd name="connsiteY11" fmla="*/ 655916 h 3937361"/>
                            <a:gd name="connsiteX12" fmla="*/ 3052011 w 4151800"/>
                            <a:gd name="connsiteY12" fmla="*/ 657726 h 3937361"/>
                            <a:gd name="connsiteX0" fmla="*/ 2719839 w 4151800"/>
                            <a:gd name="connsiteY0" fmla="*/ 3661067 h 3940210"/>
                            <a:gd name="connsiteX1" fmla="*/ 2457554 w 4151800"/>
                            <a:gd name="connsiteY1" fmla="*/ 3937361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440462 w 4151800"/>
                            <a:gd name="connsiteY1" fmla="*/ 3940210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2928845 w 4151800"/>
                            <a:gd name="connsiteY0" fmla="*/ 3666873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3326537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486195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840344 w 4151800"/>
                            <a:gd name="connsiteY0" fmla="*/ 4691581 h 4691581"/>
                            <a:gd name="connsiteX1" fmla="*/ 2591221 w 4151800"/>
                            <a:gd name="connsiteY1" fmla="*/ 3784864 h 4691581"/>
                            <a:gd name="connsiteX2" fmla="*/ 2440462 w 4151800"/>
                            <a:gd name="connsiteY2" fmla="*/ 3940210 h 4691581"/>
                            <a:gd name="connsiteX3" fmla="*/ 1910623 w 4151800"/>
                            <a:gd name="connsiteY3" fmla="*/ 3940210 h 4691581"/>
                            <a:gd name="connsiteX4" fmla="*/ 1326660 w 4151800"/>
                            <a:gd name="connsiteY4" fmla="*/ 3364791 h 4691581"/>
                            <a:gd name="connsiteX5" fmla="*/ 762000 w 4151800"/>
                            <a:gd name="connsiteY5" fmla="*/ 3364830 h 4691581"/>
                            <a:gd name="connsiteX6" fmla="*/ 4011 w 4151800"/>
                            <a:gd name="connsiteY6" fmla="*/ 2614863 h 4691581"/>
                            <a:gd name="connsiteX7" fmla="*/ 0 w 4151800"/>
                            <a:gd name="connsiteY7" fmla="*/ 1346912 h 4691581"/>
                            <a:gd name="connsiteX8" fmla="*/ 1347990 w 4151800"/>
                            <a:gd name="connsiteY8" fmla="*/ 0 h 4691581"/>
                            <a:gd name="connsiteX9" fmla="*/ 4149990 w 4151800"/>
                            <a:gd name="connsiteY9" fmla="*/ 0 h 4691581"/>
                            <a:gd name="connsiteX10" fmla="*/ 4151800 w 4151800"/>
                            <a:gd name="connsiteY10" fmla="*/ 289969 h 4691581"/>
                            <a:gd name="connsiteX11" fmla="*/ 3681273 w 4151800"/>
                            <a:gd name="connsiteY11" fmla="*/ 291103 h 4691581"/>
                            <a:gd name="connsiteX12" fmla="*/ 3301506 w 4151800"/>
                            <a:gd name="connsiteY12" fmla="*/ 655916 h 4691581"/>
                            <a:gd name="connsiteX13" fmla="*/ 3052011 w 4151800"/>
                            <a:gd name="connsiteY13" fmla="*/ 657726 h 4691581"/>
                            <a:gd name="connsiteX0" fmla="*/ 3849052 w 4151800"/>
                            <a:gd name="connsiteY0" fmla="*/ 4700290 h 4700290"/>
                            <a:gd name="connsiteX1" fmla="*/ 2591221 w 4151800"/>
                            <a:gd name="connsiteY1" fmla="*/ 3784864 h 4700290"/>
                            <a:gd name="connsiteX2" fmla="*/ 2440462 w 4151800"/>
                            <a:gd name="connsiteY2" fmla="*/ 3940210 h 4700290"/>
                            <a:gd name="connsiteX3" fmla="*/ 1910623 w 4151800"/>
                            <a:gd name="connsiteY3" fmla="*/ 3940210 h 4700290"/>
                            <a:gd name="connsiteX4" fmla="*/ 1326660 w 4151800"/>
                            <a:gd name="connsiteY4" fmla="*/ 3364791 h 4700290"/>
                            <a:gd name="connsiteX5" fmla="*/ 762000 w 4151800"/>
                            <a:gd name="connsiteY5" fmla="*/ 3364830 h 4700290"/>
                            <a:gd name="connsiteX6" fmla="*/ 4011 w 4151800"/>
                            <a:gd name="connsiteY6" fmla="*/ 2614863 h 4700290"/>
                            <a:gd name="connsiteX7" fmla="*/ 0 w 4151800"/>
                            <a:gd name="connsiteY7" fmla="*/ 1346912 h 4700290"/>
                            <a:gd name="connsiteX8" fmla="*/ 1347990 w 4151800"/>
                            <a:gd name="connsiteY8" fmla="*/ 0 h 4700290"/>
                            <a:gd name="connsiteX9" fmla="*/ 4149990 w 4151800"/>
                            <a:gd name="connsiteY9" fmla="*/ 0 h 4700290"/>
                            <a:gd name="connsiteX10" fmla="*/ 4151800 w 4151800"/>
                            <a:gd name="connsiteY10" fmla="*/ 289969 h 4700290"/>
                            <a:gd name="connsiteX11" fmla="*/ 3681273 w 4151800"/>
                            <a:gd name="connsiteY11" fmla="*/ 291103 h 4700290"/>
                            <a:gd name="connsiteX12" fmla="*/ 3301506 w 4151800"/>
                            <a:gd name="connsiteY12" fmla="*/ 655916 h 4700290"/>
                            <a:gd name="connsiteX13" fmla="*/ 3052011 w 4151800"/>
                            <a:gd name="connsiteY13" fmla="*/ 657726 h 4700290"/>
                            <a:gd name="connsiteX0" fmla="*/ 3849052 w 4151800"/>
                            <a:gd name="connsiteY0" fmla="*/ 4700290 h 4700290"/>
                            <a:gd name="connsiteX1" fmla="*/ 3406923 w 4151800"/>
                            <a:gd name="connsiteY1" fmla="*/ 4377046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3392409 w 4151800"/>
                            <a:gd name="connsiteY2" fmla="*/ 4191263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157278 w 4151800"/>
                            <a:gd name="connsiteY3" fmla="*/ 3961937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803129 w 4151800"/>
                            <a:gd name="connsiteY4" fmla="*/ 3860337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4234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0" fmla="*/ 3849052 w 4149990"/>
                            <a:gd name="connsiteY0" fmla="*/ 4700290 h 4700290"/>
                            <a:gd name="connsiteX1" fmla="*/ 3851061 w 4149990"/>
                            <a:gd name="connsiteY1" fmla="*/ 4420589 h 4700290"/>
                            <a:gd name="connsiteX2" fmla="*/ 3505620 w 4149990"/>
                            <a:gd name="connsiteY2" fmla="*/ 4060634 h 4700290"/>
                            <a:gd name="connsiteX3" fmla="*/ 3322741 w 4149990"/>
                            <a:gd name="connsiteY3" fmla="*/ 4057732 h 4700290"/>
                            <a:gd name="connsiteX4" fmla="*/ 2927952 w 4149990"/>
                            <a:gd name="connsiteY4" fmla="*/ 3657137 h 4700290"/>
                            <a:gd name="connsiteX5" fmla="*/ 2733461 w 4149990"/>
                            <a:gd name="connsiteY5" fmla="*/ 3660041 h 4700290"/>
                            <a:gd name="connsiteX6" fmla="*/ 2440462 w 4149990"/>
                            <a:gd name="connsiteY6" fmla="*/ 3940210 h 4700290"/>
                            <a:gd name="connsiteX7" fmla="*/ 1910623 w 4149990"/>
                            <a:gd name="connsiteY7" fmla="*/ 3940210 h 4700290"/>
                            <a:gd name="connsiteX8" fmla="*/ 1326660 w 4149990"/>
                            <a:gd name="connsiteY8" fmla="*/ 3364791 h 4700290"/>
                            <a:gd name="connsiteX9" fmla="*/ 762000 w 4149990"/>
                            <a:gd name="connsiteY9" fmla="*/ 3364830 h 4700290"/>
                            <a:gd name="connsiteX10" fmla="*/ 4011 w 4149990"/>
                            <a:gd name="connsiteY10" fmla="*/ 2614863 h 4700290"/>
                            <a:gd name="connsiteX11" fmla="*/ 0 w 4149990"/>
                            <a:gd name="connsiteY11" fmla="*/ 1346912 h 4700290"/>
                            <a:gd name="connsiteX12" fmla="*/ 1347990 w 4149990"/>
                            <a:gd name="connsiteY12" fmla="*/ 0 h 4700290"/>
                            <a:gd name="connsiteX13" fmla="*/ 4149990 w 4149990"/>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3628 h 4700290"/>
                            <a:gd name="connsiteX0" fmla="*/ 3849052 w 3851061"/>
                            <a:gd name="connsiteY0" fmla="*/ 4703919 h 4703919"/>
                            <a:gd name="connsiteX1" fmla="*/ 3851061 w 3851061"/>
                            <a:gd name="connsiteY1" fmla="*/ 4424218 h 4703919"/>
                            <a:gd name="connsiteX2" fmla="*/ 3505620 w 3851061"/>
                            <a:gd name="connsiteY2" fmla="*/ 4064263 h 4703919"/>
                            <a:gd name="connsiteX3" fmla="*/ 3322741 w 3851061"/>
                            <a:gd name="connsiteY3" fmla="*/ 4061361 h 4703919"/>
                            <a:gd name="connsiteX4" fmla="*/ 2927952 w 3851061"/>
                            <a:gd name="connsiteY4" fmla="*/ 3660766 h 4703919"/>
                            <a:gd name="connsiteX5" fmla="*/ 2733461 w 3851061"/>
                            <a:gd name="connsiteY5" fmla="*/ 3663670 h 4703919"/>
                            <a:gd name="connsiteX6" fmla="*/ 2440462 w 3851061"/>
                            <a:gd name="connsiteY6" fmla="*/ 3943839 h 4703919"/>
                            <a:gd name="connsiteX7" fmla="*/ 1910623 w 3851061"/>
                            <a:gd name="connsiteY7" fmla="*/ 3943839 h 4703919"/>
                            <a:gd name="connsiteX8" fmla="*/ 1326660 w 3851061"/>
                            <a:gd name="connsiteY8" fmla="*/ 3368420 h 4703919"/>
                            <a:gd name="connsiteX9" fmla="*/ 762000 w 3851061"/>
                            <a:gd name="connsiteY9" fmla="*/ 3368459 h 4703919"/>
                            <a:gd name="connsiteX10" fmla="*/ 4011 w 3851061"/>
                            <a:gd name="connsiteY10" fmla="*/ 2618492 h 4703919"/>
                            <a:gd name="connsiteX11" fmla="*/ 0 w 3851061"/>
                            <a:gd name="connsiteY11" fmla="*/ 1350541 h 4703919"/>
                            <a:gd name="connsiteX12" fmla="*/ 1347990 w 3851061"/>
                            <a:gd name="connsiteY12" fmla="*/ 3629 h 4703919"/>
                            <a:gd name="connsiteX13" fmla="*/ 2927162 w 3851061"/>
                            <a:gd name="connsiteY13" fmla="*/ 0 h 4703919"/>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295790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50647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36133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792394 w 3851061"/>
                            <a:gd name="connsiteY8" fmla="*/ 3833717 h 4700290"/>
                            <a:gd name="connsiteX9" fmla="*/ 1326660 w 3851061"/>
                            <a:gd name="connsiteY9" fmla="*/ 3364791 h 4700290"/>
                            <a:gd name="connsiteX10" fmla="*/ 762000 w 3851061"/>
                            <a:gd name="connsiteY10" fmla="*/ 3364830 h 4700290"/>
                            <a:gd name="connsiteX11" fmla="*/ 4011 w 3851061"/>
                            <a:gd name="connsiteY11" fmla="*/ 2614863 h 4700290"/>
                            <a:gd name="connsiteX12" fmla="*/ 0 w 3851061"/>
                            <a:gd name="connsiteY12" fmla="*/ 1346912 h 4700290"/>
                            <a:gd name="connsiteX13" fmla="*/ 1347990 w 3851061"/>
                            <a:gd name="connsiteY13" fmla="*/ 0 h 4700290"/>
                            <a:gd name="connsiteX14" fmla="*/ 2136133 w 3851061"/>
                            <a:gd name="connsiteY14" fmla="*/ 0 h 4700290"/>
                            <a:gd name="connsiteX0" fmla="*/ 3851061 w 3851061"/>
                            <a:gd name="connsiteY0" fmla="*/ 4420589 h 4420589"/>
                            <a:gd name="connsiteX1" fmla="*/ 3505620 w 3851061"/>
                            <a:gd name="connsiteY1" fmla="*/ 4060634 h 4420589"/>
                            <a:gd name="connsiteX2" fmla="*/ 3322741 w 3851061"/>
                            <a:gd name="connsiteY2" fmla="*/ 4057732 h 4420589"/>
                            <a:gd name="connsiteX3" fmla="*/ 2927952 w 3851061"/>
                            <a:gd name="connsiteY3" fmla="*/ 3657137 h 4420589"/>
                            <a:gd name="connsiteX4" fmla="*/ 2733461 w 3851061"/>
                            <a:gd name="connsiteY4" fmla="*/ 3660041 h 4420589"/>
                            <a:gd name="connsiteX5" fmla="*/ 2440462 w 3851061"/>
                            <a:gd name="connsiteY5" fmla="*/ 3940210 h 4420589"/>
                            <a:gd name="connsiteX6" fmla="*/ 1910623 w 3851061"/>
                            <a:gd name="connsiteY6" fmla="*/ 3940210 h 4420589"/>
                            <a:gd name="connsiteX7" fmla="*/ 1792394 w 3851061"/>
                            <a:gd name="connsiteY7" fmla="*/ 3833717 h 4420589"/>
                            <a:gd name="connsiteX8" fmla="*/ 1326660 w 3851061"/>
                            <a:gd name="connsiteY8" fmla="*/ 3364791 h 4420589"/>
                            <a:gd name="connsiteX9" fmla="*/ 762000 w 3851061"/>
                            <a:gd name="connsiteY9" fmla="*/ 3364830 h 4420589"/>
                            <a:gd name="connsiteX10" fmla="*/ 4011 w 3851061"/>
                            <a:gd name="connsiteY10" fmla="*/ 2614863 h 4420589"/>
                            <a:gd name="connsiteX11" fmla="*/ 0 w 3851061"/>
                            <a:gd name="connsiteY11" fmla="*/ 1346912 h 4420589"/>
                            <a:gd name="connsiteX12" fmla="*/ 1347990 w 3851061"/>
                            <a:gd name="connsiteY12" fmla="*/ 0 h 4420589"/>
                            <a:gd name="connsiteX13" fmla="*/ 2136133 w 3851061"/>
                            <a:gd name="connsiteY13" fmla="*/ 0 h 4420589"/>
                            <a:gd name="connsiteX0" fmla="*/ 3505620 w 3505620"/>
                            <a:gd name="connsiteY0" fmla="*/ 4060634 h 4060634"/>
                            <a:gd name="connsiteX1" fmla="*/ 3322741 w 3505620"/>
                            <a:gd name="connsiteY1" fmla="*/ 4057732 h 4060634"/>
                            <a:gd name="connsiteX2" fmla="*/ 2927952 w 3505620"/>
                            <a:gd name="connsiteY2" fmla="*/ 3657137 h 4060634"/>
                            <a:gd name="connsiteX3" fmla="*/ 2733461 w 3505620"/>
                            <a:gd name="connsiteY3" fmla="*/ 3660041 h 4060634"/>
                            <a:gd name="connsiteX4" fmla="*/ 2440462 w 3505620"/>
                            <a:gd name="connsiteY4" fmla="*/ 3940210 h 4060634"/>
                            <a:gd name="connsiteX5" fmla="*/ 1910623 w 3505620"/>
                            <a:gd name="connsiteY5" fmla="*/ 3940210 h 4060634"/>
                            <a:gd name="connsiteX6" fmla="*/ 1792394 w 3505620"/>
                            <a:gd name="connsiteY6" fmla="*/ 3833717 h 4060634"/>
                            <a:gd name="connsiteX7" fmla="*/ 1326660 w 3505620"/>
                            <a:gd name="connsiteY7" fmla="*/ 3364791 h 4060634"/>
                            <a:gd name="connsiteX8" fmla="*/ 762000 w 3505620"/>
                            <a:gd name="connsiteY8" fmla="*/ 3364830 h 4060634"/>
                            <a:gd name="connsiteX9" fmla="*/ 4011 w 3505620"/>
                            <a:gd name="connsiteY9" fmla="*/ 2614863 h 4060634"/>
                            <a:gd name="connsiteX10" fmla="*/ 0 w 3505620"/>
                            <a:gd name="connsiteY10" fmla="*/ 1346912 h 4060634"/>
                            <a:gd name="connsiteX11" fmla="*/ 1347990 w 3505620"/>
                            <a:gd name="connsiteY11" fmla="*/ 0 h 4060634"/>
                            <a:gd name="connsiteX12" fmla="*/ 2136133 w 3505620"/>
                            <a:gd name="connsiteY12" fmla="*/ 0 h 4060634"/>
                            <a:gd name="connsiteX0" fmla="*/ 3322741 w 3322741"/>
                            <a:gd name="connsiteY0" fmla="*/ 4057732 h 4057732"/>
                            <a:gd name="connsiteX1" fmla="*/ 2927952 w 3322741"/>
                            <a:gd name="connsiteY1" fmla="*/ 3657137 h 4057732"/>
                            <a:gd name="connsiteX2" fmla="*/ 2733461 w 3322741"/>
                            <a:gd name="connsiteY2" fmla="*/ 3660041 h 4057732"/>
                            <a:gd name="connsiteX3" fmla="*/ 2440462 w 3322741"/>
                            <a:gd name="connsiteY3" fmla="*/ 3940210 h 4057732"/>
                            <a:gd name="connsiteX4" fmla="*/ 1910623 w 3322741"/>
                            <a:gd name="connsiteY4" fmla="*/ 3940210 h 4057732"/>
                            <a:gd name="connsiteX5" fmla="*/ 1792394 w 3322741"/>
                            <a:gd name="connsiteY5" fmla="*/ 3833717 h 4057732"/>
                            <a:gd name="connsiteX6" fmla="*/ 1326660 w 3322741"/>
                            <a:gd name="connsiteY6" fmla="*/ 3364791 h 4057732"/>
                            <a:gd name="connsiteX7" fmla="*/ 762000 w 3322741"/>
                            <a:gd name="connsiteY7" fmla="*/ 3364830 h 4057732"/>
                            <a:gd name="connsiteX8" fmla="*/ 4011 w 3322741"/>
                            <a:gd name="connsiteY8" fmla="*/ 2614863 h 4057732"/>
                            <a:gd name="connsiteX9" fmla="*/ 0 w 3322741"/>
                            <a:gd name="connsiteY9" fmla="*/ 1346912 h 4057732"/>
                            <a:gd name="connsiteX10" fmla="*/ 1347990 w 3322741"/>
                            <a:gd name="connsiteY10" fmla="*/ 0 h 4057732"/>
                            <a:gd name="connsiteX11" fmla="*/ 2136133 w 3322741"/>
                            <a:gd name="connsiteY11" fmla="*/ 0 h 4057732"/>
                            <a:gd name="connsiteX0" fmla="*/ 2927952 w 2927952"/>
                            <a:gd name="connsiteY0" fmla="*/ 3657137 h 3940210"/>
                            <a:gd name="connsiteX1" fmla="*/ 2733461 w 2927952"/>
                            <a:gd name="connsiteY1" fmla="*/ 3660041 h 3940210"/>
                            <a:gd name="connsiteX2" fmla="*/ 2440462 w 2927952"/>
                            <a:gd name="connsiteY2" fmla="*/ 3940210 h 3940210"/>
                            <a:gd name="connsiteX3" fmla="*/ 1910623 w 2927952"/>
                            <a:gd name="connsiteY3" fmla="*/ 3940210 h 3940210"/>
                            <a:gd name="connsiteX4" fmla="*/ 1792394 w 2927952"/>
                            <a:gd name="connsiteY4" fmla="*/ 3833717 h 3940210"/>
                            <a:gd name="connsiteX5" fmla="*/ 1326660 w 2927952"/>
                            <a:gd name="connsiteY5" fmla="*/ 3364791 h 3940210"/>
                            <a:gd name="connsiteX6" fmla="*/ 762000 w 2927952"/>
                            <a:gd name="connsiteY6" fmla="*/ 3364830 h 3940210"/>
                            <a:gd name="connsiteX7" fmla="*/ 4011 w 2927952"/>
                            <a:gd name="connsiteY7" fmla="*/ 2614863 h 3940210"/>
                            <a:gd name="connsiteX8" fmla="*/ 0 w 2927952"/>
                            <a:gd name="connsiteY8" fmla="*/ 1346912 h 3940210"/>
                            <a:gd name="connsiteX9" fmla="*/ 1347990 w 2927952"/>
                            <a:gd name="connsiteY9" fmla="*/ 0 h 3940210"/>
                            <a:gd name="connsiteX10" fmla="*/ 2136133 w 2927952"/>
                            <a:gd name="connsiteY10" fmla="*/ 0 h 3940210"/>
                            <a:gd name="connsiteX0" fmla="*/ 2733461 w 2733461"/>
                            <a:gd name="connsiteY0" fmla="*/ 3660041 h 3940210"/>
                            <a:gd name="connsiteX1" fmla="*/ 2440462 w 2733461"/>
                            <a:gd name="connsiteY1" fmla="*/ 3940210 h 3940210"/>
                            <a:gd name="connsiteX2" fmla="*/ 1910623 w 2733461"/>
                            <a:gd name="connsiteY2" fmla="*/ 3940210 h 3940210"/>
                            <a:gd name="connsiteX3" fmla="*/ 1792394 w 2733461"/>
                            <a:gd name="connsiteY3" fmla="*/ 3833717 h 3940210"/>
                            <a:gd name="connsiteX4" fmla="*/ 1326660 w 2733461"/>
                            <a:gd name="connsiteY4" fmla="*/ 3364791 h 3940210"/>
                            <a:gd name="connsiteX5" fmla="*/ 762000 w 2733461"/>
                            <a:gd name="connsiteY5" fmla="*/ 3364830 h 3940210"/>
                            <a:gd name="connsiteX6" fmla="*/ 4011 w 2733461"/>
                            <a:gd name="connsiteY6" fmla="*/ 2614863 h 3940210"/>
                            <a:gd name="connsiteX7" fmla="*/ 0 w 2733461"/>
                            <a:gd name="connsiteY7" fmla="*/ 1346912 h 3940210"/>
                            <a:gd name="connsiteX8" fmla="*/ 1347990 w 2733461"/>
                            <a:gd name="connsiteY8" fmla="*/ 0 h 3940210"/>
                            <a:gd name="connsiteX9" fmla="*/ 2136133 w 2733461"/>
                            <a:gd name="connsiteY9" fmla="*/ 0 h 3940210"/>
                            <a:gd name="connsiteX0" fmla="*/ 2440462 w 2440462"/>
                            <a:gd name="connsiteY0" fmla="*/ 3940210 h 3940210"/>
                            <a:gd name="connsiteX1" fmla="*/ 1910623 w 2440462"/>
                            <a:gd name="connsiteY1" fmla="*/ 3940210 h 3940210"/>
                            <a:gd name="connsiteX2" fmla="*/ 1792394 w 2440462"/>
                            <a:gd name="connsiteY2" fmla="*/ 3833717 h 3940210"/>
                            <a:gd name="connsiteX3" fmla="*/ 1326660 w 2440462"/>
                            <a:gd name="connsiteY3" fmla="*/ 3364791 h 3940210"/>
                            <a:gd name="connsiteX4" fmla="*/ 762000 w 2440462"/>
                            <a:gd name="connsiteY4" fmla="*/ 3364830 h 3940210"/>
                            <a:gd name="connsiteX5" fmla="*/ 4011 w 2440462"/>
                            <a:gd name="connsiteY5" fmla="*/ 2614863 h 3940210"/>
                            <a:gd name="connsiteX6" fmla="*/ 0 w 2440462"/>
                            <a:gd name="connsiteY6" fmla="*/ 1346912 h 3940210"/>
                            <a:gd name="connsiteX7" fmla="*/ 1347990 w 2440462"/>
                            <a:gd name="connsiteY7" fmla="*/ 0 h 3940210"/>
                            <a:gd name="connsiteX8" fmla="*/ 2136133 w 2440462"/>
                            <a:gd name="connsiteY8" fmla="*/ 0 h 3940210"/>
                            <a:gd name="connsiteX0" fmla="*/ 1910623 w 2136133"/>
                            <a:gd name="connsiteY0" fmla="*/ 3940210 h 3940210"/>
                            <a:gd name="connsiteX1" fmla="*/ 1792394 w 2136133"/>
                            <a:gd name="connsiteY1" fmla="*/ 3833717 h 3940210"/>
                            <a:gd name="connsiteX2" fmla="*/ 1326660 w 2136133"/>
                            <a:gd name="connsiteY2" fmla="*/ 3364791 h 3940210"/>
                            <a:gd name="connsiteX3" fmla="*/ 762000 w 2136133"/>
                            <a:gd name="connsiteY3" fmla="*/ 3364830 h 3940210"/>
                            <a:gd name="connsiteX4" fmla="*/ 4011 w 2136133"/>
                            <a:gd name="connsiteY4" fmla="*/ 2614863 h 3940210"/>
                            <a:gd name="connsiteX5" fmla="*/ 0 w 2136133"/>
                            <a:gd name="connsiteY5" fmla="*/ 1346912 h 3940210"/>
                            <a:gd name="connsiteX6" fmla="*/ 1347990 w 2136133"/>
                            <a:gd name="connsiteY6" fmla="*/ 0 h 3940210"/>
                            <a:gd name="connsiteX7" fmla="*/ 2136133 w 2136133"/>
                            <a:gd name="connsiteY7" fmla="*/ 0 h 3940210"/>
                            <a:gd name="connsiteX0" fmla="*/ 1792394 w 2136133"/>
                            <a:gd name="connsiteY0" fmla="*/ 3833717 h 3833717"/>
                            <a:gd name="connsiteX1" fmla="*/ 1326660 w 2136133"/>
                            <a:gd name="connsiteY1" fmla="*/ 3364791 h 3833717"/>
                            <a:gd name="connsiteX2" fmla="*/ 762000 w 2136133"/>
                            <a:gd name="connsiteY2" fmla="*/ 3364830 h 3833717"/>
                            <a:gd name="connsiteX3" fmla="*/ 4011 w 2136133"/>
                            <a:gd name="connsiteY3" fmla="*/ 2614863 h 3833717"/>
                            <a:gd name="connsiteX4" fmla="*/ 0 w 2136133"/>
                            <a:gd name="connsiteY4" fmla="*/ 1346912 h 3833717"/>
                            <a:gd name="connsiteX5" fmla="*/ 1347990 w 2136133"/>
                            <a:gd name="connsiteY5" fmla="*/ 0 h 3833717"/>
                            <a:gd name="connsiteX6" fmla="*/ 2136133 w 2136133"/>
                            <a:gd name="connsiteY6" fmla="*/ 0 h 3833717"/>
                            <a:gd name="connsiteX0" fmla="*/ 1326660 w 2136133"/>
                            <a:gd name="connsiteY0" fmla="*/ 3364791 h 3364830"/>
                            <a:gd name="connsiteX1" fmla="*/ 762000 w 2136133"/>
                            <a:gd name="connsiteY1" fmla="*/ 3364830 h 3364830"/>
                            <a:gd name="connsiteX2" fmla="*/ 4011 w 2136133"/>
                            <a:gd name="connsiteY2" fmla="*/ 2614863 h 3364830"/>
                            <a:gd name="connsiteX3" fmla="*/ 0 w 2136133"/>
                            <a:gd name="connsiteY3" fmla="*/ 1346912 h 3364830"/>
                            <a:gd name="connsiteX4" fmla="*/ 1347990 w 2136133"/>
                            <a:gd name="connsiteY4" fmla="*/ 0 h 3364830"/>
                            <a:gd name="connsiteX5" fmla="*/ 2136133 w 2136133"/>
                            <a:gd name="connsiteY5" fmla="*/ 0 h 3364830"/>
                            <a:gd name="connsiteX0" fmla="*/ 762000 w 2136133"/>
                            <a:gd name="connsiteY0" fmla="*/ 3364830 h 3364830"/>
                            <a:gd name="connsiteX1" fmla="*/ 4011 w 2136133"/>
                            <a:gd name="connsiteY1" fmla="*/ 2614863 h 3364830"/>
                            <a:gd name="connsiteX2" fmla="*/ 0 w 2136133"/>
                            <a:gd name="connsiteY2" fmla="*/ 1346912 h 3364830"/>
                            <a:gd name="connsiteX3" fmla="*/ 1347990 w 2136133"/>
                            <a:gd name="connsiteY3" fmla="*/ 0 h 3364830"/>
                            <a:gd name="connsiteX4" fmla="*/ 2136133 w 2136133"/>
                            <a:gd name="connsiteY4" fmla="*/ 0 h 3364830"/>
                            <a:gd name="connsiteX0" fmla="*/ 4011 w 2136133"/>
                            <a:gd name="connsiteY0" fmla="*/ 2614863 h 2614863"/>
                            <a:gd name="connsiteX1" fmla="*/ 0 w 2136133"/>
                            <a:gd name="connsiteY1" fmla="*/ 1346912 h 2614863"/>
                            <a:gd name="connsiteX2" fmla="*/ 1347990 w 2136133"/>
                            <a:gd name="connsiteY2" fmla="*/ 0 h 2614863"/>
                            <a:gd name="connsiteX3" fmla="*/ 2136133 w 2136133"/>
                            <a:gd name="connsiteY3" fmla="*/ 0 h 2614863"/>
                            <a:gd name="connsiteX0" fmla="*/ 532 w 2142382"/>
                            <a:gd name="connsiteY0" fmla="*/ 2614863 h 2614863"/>
                            <a:gd name="connsiteX1" fmla="*/ 6249 w 2142382"/>
                            <a:gd name="connsiteY1" fmla="*/ 1346912 h 2614863"/>
                            <a:gd name="connsiteX2" fmla="*/ 1354239 w 2142382"/>
                            <a:gd name="connsiteY2" fmla="*/ 0 h 2614863"/>
                            <a:gd name="connsiteX3" fmla="*/ 2142382 w 2142382"/>
                            <a:gd name="connsiteY3" fmla="*/ 0 h 2614863"/>
                            <a:gd name="connsiteX0" fmla="*/ 490394 w 2136133"/>
                            <a:gd name="connsiteY0" fmla="*/ 3101246 h 3101246"/>
                            <a:gd name="connsiteX1" fmla="*/ 0 w 2136133"/>
                            <a:gd name="connsiteY1" fmla="*/ 1346912 h 3101246"/>
                            <a:gd name="connsiteX2" fmla="*/ 1347990 w 2136133"/>
                            <a:gd name="connsiteY2" fmla="*/ 0 h 3101246"/>
                            <a:gd name="connsiteX3" fmla="*/ 2136133 w 2136133"/>
                            <a:gd name="connsiteY3" fmla="*/ 0 h 3101246"/>
                            <a:gd name="connsiteX0" fmla="*/ 761584 w 2136133"/>
                            <a:gd name="connsiteY0" fmla="*/ 3949587 h 3949587"/>
                            <a:gd name="connsiteX1" fmla="*/ 0 w 2136133"/>
                            <a:gd name="connsiteY1" fmla="*/ 1346912 h 3949587"/>
                            <a:gd name="connsiteX2" fmla="*/ 1347990 w 2136133"/>
                            <a:gd name="connsiteY2" fmla="*/ 0 h 3949587"/>
                            <a:gd name="connsiteX3" fmla="*/ 2136133 w 2136133"/>
                            <a:gd name="connsiteY3" fmla="*/ 0 h 3949587"/>
                            <a:gd name="connsiteX0" fmla="*/ 2207935 w 2207935"/>
                            <a:gd name="connsiteY0" fmla="*/ 4707531 h 4707531"/>
                            <a:gd name="connsiteX1" fmla="*/ 0 w 2207935"/>
                            <a:gd name="connsiteY1" fmla="*/ 1346912 h 4707531"/>
                            <a:gd name="connsiteX2" fmla="*/ 1347990 w 2207935"/>
                            <a:gd name="connsiteY2" fmla="*/ 0 h 4707531"/>
                            <a:gd name="connsiteX3" fmla="*/ 2136133 w 2207935"/>
                            <a:gd name="connsiteY3" fmla="*/ 0 h 4707531"/>
                            <a:gd name="connsiteX0" fmla="*/ 2207935 w 2270586"/>
                            <a:gd name="connsiteY0" fmla="*/ 4707531 h 4734646"/>
                            <a:gd name="connsiteX1" fmla="*/ 2068544 w 2270586"/>
                            <a:gd name="connsiteY1" fmla="*/ 4381871 h 4734646"/>
                            <a:gd name="connsiteX2" fmla="*/ 0 w 2270586"/>
                            <a:gd name="connsiteY2" fmla="*/ 1346912 h 4734646"/>
                            <a:gd name="connsiteX3" fmla="*/ 1347990 w 2270586"/>
                            <a:gd name="connsiteY3" fmla="*/ 0 h 4734646"/>
                            <a:gd name="connsiteX4" fmla="*/ 2136133 w 2270586"/>
                            <a:gd name="connsiteY4" fmla="*/ 0 h 4734646"/>
                            <a:gd name="connsiteX0" fmla="*/ 2207935 w 2358378"/>
                            <a:gd name="connsiteY0" fmla="*/ 4707531 h 4725180"/>
                            <a:gd name="connsiteX1" fmla="*/ 2197186 w 2358378"/>
                            <a:gd name="connsiteY1" fmla="*/ 4361010 h 4725180"/>
                            <a:gd name="connsiteX2" fmla="*/ 0 w 2358378"/>
                            <a:gd name="connsiteY2" fmla="*/ 1346912 h 4725180"/>
                            <a:gd name="connsiteX3" fmla="*/ 1347990 w 2358378"/>
                            <a:gd name="connsiteY3" fmla="*/ 0 h 4725180"/>
                            <a:gd name="connsiteX4" fmla="*/ 2136133 w 2358378"/>
                            <a:gd name="connsiteY4" fmla="*/ 0 h 4725180"/>
                            <a:gd name="connsiteX0" fmla="*/ 2207935 w 2207935"/>
                            <a:gd name="connsiteY0" fmla="*/ 4707531 h 4707531"/>
                            <a:gd name="connsiteX1" fmla="*/ 2197186 w 2207935"/>
                            <a:gd name="connsiteY1" fmla="*/ 4361010 h 4707531"/>
                            <a:gd name="connsiteX2" fmla="*/ 0 w 2207935"/>
                            <a:gd name="connsiteY2" fmla="*/ 1346912 h 4707531"/>
                            <a:gd name="connsiteX3" fmla="*/ 1347990 w 2207935"/>
                            <a:gd name="connsiteY3" fmla="*/ 0 h 4707531"/>
                            <a:gd name="connsiteX4" fmla="*/ 2136133 w 2207935"/>
                            <a:gd name="connsiteY4" fmla="*/ 0 h 4707531"/>
                            <a:gd name="connsiteX0" fmla="*/ 2207935 w 2208029"/>
                            <a:gd name="connsiteY0" fmla="*/ 4707531 h 4707531"/>
                            <a:gd name="connsiteX1" fmla="*/ 2197186 w 2208029"/>
                            <a:gd name="connsiteY1" fmla="*/ 4361010 h 4707531"/>
                            <a:gd name="connsiteX2" fmla="*/ 0 w 2208029"/>
                            <a:gd name="connsiteY2" fmla="*/ 1346912 h 4707531"/>
                            <a:gd name="connsiteX3" fmla="*/ 1347990 w 2208029"/>
                            <a:gd name="connsiteY3" fmla="*/ 0 h 4707531"/>
                            <a:gd name="connsiteX4" fmla="*/ 2136133 w 2208029"/>
                            <a:gd name="connsiteY4" fmla="*/ 0 h 4707531"/>
                            <a:gd name="connsiteX0" fmla="*/ 2207935 w 2209318"/>
                            <a:gd name="connsiteY0" fmla="*/ 4707531 h 4707531"/>
                            <a:gd name="connsiteX1" fmla="*/ 2207617 w 2209318"/>
                            <a:gd name="connsiteY1" fmla="*/ 4354057 h 4707531"/>
                            <a:gd name="connsiteX2" fmla="*/ 0 w 2209318"/>
                            <a:gd name="connsiteY2" fmla="*/ 1346912 h 4707531"/>
                            <a:gd name="connsiteX3" fmla="*/ 1347990 w 2209318"/>
                            <a:gd name="connsiteY3" fmla="*/ 0 h 4707531"/>
                            <a:gd name="connsiteX4" fmla="*/ 2136133 w 2209318"/>
                            <a:gd name="connsiteY4" fmla="*/ 0 h 4707531"/>
                            <a:gd name="connsiteX0" fmla="*/ 2207935 w 2209318"/>
                            <a:gd name="connsiteY0" fmla="*/ 4707531 h 4707531"/>
                            <a:gd name="connsiteX1" fmla="*/ 2207617 w 2209318"/>
                            <a:gd name="connsiteY1" fmla="*/ 4354057 h 4707531"/>
                            <a:gd name="connsiteX2" fmla="*/ 1842552 w 2209318"/>
                            <a:gd name="connsiteY2" fmla="*/ 3888165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4057 h 4707531"/>
                            <a:gd name="connsiteX3" fmla="*/ 0 w 2209318"/>
                            <a:gd name="connsiteY3" fmla="*/ 1346912 h 4707531"/>
                            <a:gd name="connsiteX4" fmla="*/ 1347990 w 2209318"/>
                            <a:gd name="connsiteY4" fmla="*/ 0 h 4707531"/>
                            <a:gd name="connsiteX5" fmla="*/ 2136133 w 2209318"/>
                            <a:gd name="connsiteY5" fmla="*/ 0 h 4707531"/>
                            <a:gd name="connsiteX0" fmla="*/ 2217565 w 2218948"/>
                            <a:gd name="connsiteY0" fmla="*/ 4707531 h 4707531"/>
                            <a:gd name="connsiteX1" fmla="*/ 2217247 w 2218948"/>
                            <a:gd name="connsiteY1" fmla="*/ 4354057 h 4707531"/>
                            <a:gd name="connsiteX2" fmla="*/ 1184636 w 2218948"/>
                            <a:gd name="connsiteY2" fmla="*/ 4354057 h 4707531"/>
                            <a:gd name="connsiteX3" fmla="*/ 774372 w 2218948"/>
                            <a:gd name="connsiteY3" fmla="*/ 3592636 h 4707531"/>
                            <a:gd name="connsiteX4" fmla="*/ 9630 w 2218948"/>
                            <a:gd name="connsiteY4" fmla="*/ 1346912 h 4707531"/>
                            <a:gd name="connsiteX5" fmla="*/ 1357620 w 2218948"/>
                            <a:gd name="connsiteY5" fmla="*/ 0 h 4707531"/>
                            <a:gd name="connsiteX6" fmla="*/ 2145763 w 2218948"/>
                            <a:gd name="connsiteY6" fmla="*/ 0 h 4707531"/>
                            <a:gd name="connsiteX0" fmla="*/ 2222757 w 2224140"/>
                            <a:gd name="connsiteY0" fmla="*/ 4707531 h 4707531"/>
                            <a:gd name="connsiteX1" fmla="*/ 2222439 w 2224140"/>
                            <a:gd name="connsiteY1" fmla="*/ 4354057 h 4707531"/>
                            <a:gd name="connsiteX2" fmla="*/ 1189828 w 2224140"/>
                            <a:gd name="connsiteY2" fmla="*/ 4354057 h 4707531"/>
                            <a:gd name="connsiteX3" fmla="*/ 518804 w 2224140"/>
                            <a:gd name="connsiteY3" fmla="*/ 3686510 h 4707531"/>
                            <a:gd name="connsiteX4" fmla="*/ 14822 w 2224140"/>
                            <a:gd name="connsiteY4" fmla="*/ 1346912 h 4707531"/>
                            <a:gd name="connsiteX5" fmla="*/ 1362812 w 2224140"/>
                            <a:gd name="connsiteY5" fmla="*/ 0 h 4707531"/>
                            <a:gd name="connsiteX6" fmla="*/ 2150955 w 2224140"/>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96678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54152 w 2255535"/>
                            <a:gd name="connsiteY0" fmla="*/ 4707531 h 4707531"/>
                            <a:gd name="connsiteX1" fmla="*/ 2253834 w 2255535"/>
                            <a:gd name="connsiteY1" fmla="*/ 4354057 h 4707531"/>
                            <a:gd name="connsiteX2" fmla="*/ 1228177 w 2255535"/>
                            <a:gd name="connsiteY2" fmla="*/ 4354057 h 4707531"/>
                            <a:gd name="connsiteX3" fmla="*/ 553676 w 2255535"/>
                            <a:gd name="connsiteY3" fmla="*/ 3683033 h 4707531"/>
                            <a:gd name="connsiteX4" fmla="*/ 334636 w 2255535"/>
                            <a:gd name="connsiteY4" fmla="*/ 3078069 h 4707531"/>
                            <a:gd name="connsiteX5" fmla="*/ 46217 w 2255535"/>
                            <a:gd name="connsiteY5" fmla="*/ 1346912 h 4707531"/>
                            <a:gd name="connsiteX6" fmla="*/ 1394207 w 2255535"/>
                            <a:gd name="connsiteY6" fmla="*/ 0 h 4707531"/>
                            <a:gd name="connsiteX7" fmla="*/ 2182350 w 2255535"/>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30035 w 2242324"/>
                            <a:gd name="connsiteY3" fmla="*/ 3676080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59489 w 2260872"/>
                            <a:gd name="connsiteY0" fmla="*/ 4707531 h 4707531"/>
                            <a:gd name="connsiteX1" fmla="*/ 2259171 w 2260872"/>
                            <a:gd name="connsiteY1" fmla="*/ 4354057 h 4707531"/>
                            <a:gd name="connsiteX2" fmla="*/ 1233514 w 2260872"/>
                            <a:gd name="connsiteY2" fmla="*/ 4354057 h 4707531"/>
                            <a:gd name="connsiteX3" fmla="*/ 548583 w 2260872"/>
                            <a:gd name="connsiteY3" fmla="*/ 3676080 h 4707531"/>
                            <a:gd name="connsiteX4" fmla="*/ 545104 w 2260872"/>
                            <a:gd name="connsiteY4" fmla="*/ 3109360 h 4707531"/>
                            <a:gd name="connsiteX5" fmla="*/ 305205 w 2260872"/>
                            <a:gd name="connsiteY5" fmla="*/ 2511350 h 4707531"/>
                            <a:gd name="connsiteX6" fmla="*/ 51554 w 2260872"/>
                            <a:gd name="connsiteY6" fmla="*/ 1346912 h 4707531"/>
                            <a:gd name="connsiteX7" fmla="*/ 1399544 w 2260872"/>
                            <a:gd name="connsiteY7" fmla="*/ 0 h 4707531"/>
                            <a:gd name="connsiteX8" fmla="*/ 2187687 w 2260872"/>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250176 w 2251559"/>
                            <a:gd name="connsiteY0" fmla="*/ 4707531 h 4707531"/>
                            <a:gd name="connsiteX1" fmla="*/ 2249858 w 2251559"/>
                            <a:gd name="connsiteY1" fmla="*/ 4354057 h 4707531"/>
                            <a:gd name="connsiteX2" fmla="*/ 1224201 w 2251559"/>
                            <a:gd name="connsiteY2" fmla="*/ 4354057 h 4707531"/>
                            <a:gd name="connsiteX3" fmla="*/ 539270 w 2251559"/>
                            <a:gd name="connsiteY3" fmla="*/ 3676080 h 4707531"/>
                            <a:gd name="connsiteX4" fmla="*/ 535791 w 2251559"/>
                            <a:gd name="connsiteY4" fmla="*/ 3109360 h 4707531"/>
                            <a:gd name="connsiteX5" fmla="*/ 35132 w 2251559"/>
                            <a:gd name="connsiteY5" fmla="*/ 2598271 h 4707531"/>
                            <a:gd name="connsiteX6" fmla="*/ 42241 w 2251559"/>
                            <a:gd name="connsiteY6" fmla="*/ 1346912 h 4707531"/>
                            <a:gd name="connsiteX7" fmla="*/ 1390231 w 2251559"/>
                            <a:gd name="connsiteY7" fmla="*/ 0 h 4707531"/>
                            <a:gd name="connsiteX8" fmla="*/ 2178374 w 2251559"/>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7109 w 2216427"/>
                            <a:gd name="connsiteY6" fmla="*/ 1346912 h 4707531"/>
                            <a:gd name="connsiteX7" fmla="*/ 1355099 w 2216427"/>
                            <a:gd name="connsiteY7" fmla="*/ 0 h 4707531"/>
                            <a:gd name="connsiteX8" fmla="*/ 2143242 w 2216427"/>
                            <a:gd name="connsiteY8" fmla="*/ 0 h 4707531"/>
                            <a:gd name="connsiteX0" fmla="*/ 2215162 w 2216545"/>
                            <a:gd name="connsiteY0" fmla="*/ 4707531 h 4707531"/>
                            <a:gd name="connsiteX1" fmla="*/ 2214844 w 2216545"/>
                            <a:gd name="connsiteY1" fmla="*/ 4354057 h 4707531"/>
                            <a:gd name="connsiteX2" fmla="*/ 1189187 w 2216545"/>
                            <a:gd name="connsiteY2" fmla="*/ 4354057 h 4707531"/>
                            <a:gd name="connsiteX3" fmla="*/ 504256 w 2216545"/>
                            <a:gd name="connsiteY3" fmla="*/ 3676080 h 4707531"/>
                            <a:gd name="connsiteX4" fmla="*/ 500777 w 2216545"/>
                            <a:gd name="connsiteY4" fmla="*/ 3109360 h 4707531"/>
                            <a:gd name="connsiteX5" fmla="*/ 118 w 2216545"/>
                            <a:gd name="connsiteY5" fmla="*/ 2598271 h 4707531"/>
                            <a:gd name="connsiteX6" fmla="*/ 274 w 2216545"/>
                            <a:gd name="connsiteY6" fmla="*/ 1350389 h 4707531"/>
                            <a:gd name="connsiteX7" fmla="*/ 1355217 w 2216545"/>
                            <a:gd name="connsiteY7" fmla="*/ 0 h 4707531"/>
                            <a:gd name="connsiteX8" fmla="*/ 2143360 w 2216545"/>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350632"/>
                            <a:gd name="connsiteY0" fmla="*/ 4707531 h 4707531"/>
                            <a:gd name="connsiteX1" fmla="*/ 2214726 w 2350632"/>
                            <a:gd name="connsiteY1" fmla="*/ 4354057 h 4707531"/>
                            <a:gd name="connsiteX2" fmla="*/ 1189069 w 2350632"/>
                            <a:gd name="connsiteY2" fmla="*/ 4354057 h 4707531"/>
                            <a:gd name="connsiteX3" fmla="*/ 504138 w 2350632"/>
                            <a:gd name="connsiteY3" fmla="*/ 3676080 h 4707531"/>
                            <a:gd name="connsiteX4" fmla="*/ 500659 w 2350632"/>
                            <a:gd name="connsiteY4" fmla="*/ 3109360 h 4707531"/>
                            <a:gd name="connsiteX5" fmla="*/ 0 w 2350632"/>
                            <a:gd name="connsiteY5" fmla="*/ 2598271 h 4707531"/>
                            <a:gd name="connsiteX6" fmla="*/ 156 w 2350632"/>
                            <a:gd name="connsiteY6" fmla="*/ 1350389 h 4707531"/>
                            <a:gd name="connsiteX7" fmla="*/ 1355099 w 2350632"/>
                            <a:gd name="connsiteY7" fmla="*/ 0 h 4707531"/>
                            <a:gd name="connsiteX8" fmla="*/ 2350632 w 2350632"/>
                            <a:gd name="connsiteY8" fmla="*/ 179110 h 4707531"/>
                            <a:gd name="connsiteX0" fmla="*/ 2215044 w 2370860"/>
                            <a:gd name="connsiteY0" fmla="*/ 4707531 h 4707531"/>
                            <a:gd name="connsiteX1" fmla="*/ 2214726 w 2370860"/>
                            <a:gd name="connsiteY1" fmla="*/ 4354057 h 4707531"/>
                            <a:gd name="connsiteX2" fmla="*/ 1189069 w 2370860"/>
                            <a:gd name="connsiteY2" fmla="*/ 4354057 h 4707531"/>
                            <a:gd name="connsiteX3" fmla="*/ 504138 w 2370860"/>
                            <a:gd name="connsiteY3" fmla="*/ 3676080 h 4707531"/>
                            <a:gd name="connsiteX4" fmla="*/ 500659 w 2370860"/>
                            <a:gd name="connsiteY4" fmla="*/ 3109360 h 4707531"/>
                            <a:gd name="connsiteX5" fmla="*/ 0 w 2370860"/>
                            <a:gd name="connsiteY5" fmla="*/ 2598271 h 4707531"/>
                            <a:gd name="connsiteX6" fmla="*/ 156 w 2370860"/>
                            <a:gd name="connsiteY6" fmla="*/ 1350389 h 4707531"/>
                            <a:gd name="connsiteX7" fmla="*/ 1355099 w 2370860"/>
                            <a:gd name="connsiteY7" fmla="*/ 0 h 4707531"/>
                            <a:gd name="connsiteX8" fmla="*/ 2350632 w 2370860"/>
                            <a:gd name="connsiteY8" fmla="*/ 179110 h 4707531"/>
                            <a:gd name="connsiteX9" fmla="*/ 2017425 w 2370860"/>
                            <a:gd name="connsiteY9" fmla="*/ 125275 h 4707531"/>
                            <a:gd name="connsiteX0" fmla="*/ 2215044 w 2377862"/>
                            <a:gd name="connsiteY0" fmla="*/ 4707531 h 4707531"/>
                            <a:gd name="connsiteX1" fmla="*/ 2214726 w 2377862"/>
                            <a:gd name="connsiteY1" fmla="*/ 4354057 h 4707531"/>
                            <a:gd name="connsiteX2" fmla="*/ 1189069 w 2377862"/>
                            <a:gd name="connsiteY2" fmla="*/ 4354057 h 4707531"/>
                            <a:gd name="connsiteX3" fmla="*/ 504138 w 2377862"/>
                            <a:gd name="connsiteY3" fmla="*/ 3676080 h 4707531"/>
                            <a:gd name="connsiteX4" fmla="*/ 500659 w 2377862"/>
                            <a:gd name="connsiteY4" fmla="*/ 3109360 h 4707531"/>
                            <a:gd name="connsiteX5" fmla="*/ 0 w 2377862"/>
                            <a:gd name="connsiteY5" fmla="*/ 2598271 h 4707531"/>
                            <a:gd name="connsiteX6" fmla="*/ 156 w 2377862"/>
                            <a:gd name="connsiteY6" fmla="*/ 1350389 h 4707531"/>
                            <a:gd name="connsiteX7" fmla="*/ 1355099 w 2377862"/>
                            <a:gd name="connsiteY7" fmla="*/ 0 h 4707531"/>
                            <a:gd name="connsiteX8" fmla="*/ 2350632 w 2377862"/>
                            <a:gd name="connsiteY8" fmla="*/ 179110 h 4707531"/>
                            <a:gd name="connsiteX9" fmla="*/ 2135260 w 2377862"/>
                            <a:gd name="connsiteY9" fmla="*/ 12153 h 4707531"/>
                            <a:gd name="connsiteX0" fmla="*/ 2215044 w 2216427"/>
                            <a:gd name="connsiteY0" fmla="*/ 4740524 h 4740524"/>
                            <a:gd name="connsiteX1" fmla="*/ 2214726 w 2216427"/>
                            <a:gd name="connsiteY1" fmla="*/ 4387050 h 4740524"/>
                            <a:gd name="connsiteX2" fmla="*/ 1189069 w 2216427"/>
                            <a:gd name="connsiteY2" fmla="*/ 4387050 h 4740524"/>
                            <a:gd name="connsiteX3" fmla="*/ 504138 w 2216427"/>
                            <a:gd name="connsiteY3" fmla="*/ 3709073 h 4740524"/>
                            <a:gd name="connsiteX4" fmla="*/ 500659 w 2216427"/>
                            <a:gd name="connsiteY4" fmla="*/ 3142353 h 4740524"/>
                            <a:gd name="connsiteX5" fmla="*/ 0 w 2216427"/>
                            <a:gd name="connsiteY5" fmla="*/ 2631264 h 4740524"/>
                            <a:gd name="connsiteX6" fmla="*/ 156 w 2216427"/>
                            <a:gd name="connsiteY6" fmla="*/ 1383382 h 4740524"/>
                            <a:gd name="connsiteX7" fmla="*/ 1355099 w 2216427"/>
                            <a:gd name="connsiteY7" fmla="*/ 32993 h 4740524"/>
                            <a:gd name="connsiteX8" fmla="*/ 2063115 w 2216427"/>
                            <a:gd name="connsiteY8" fmla="*/ 0 h 4740524"/>
                            <a:gd name="connsiteX9" fmla="*/ 2135260 w 2216427"/>
                            <a:gd name="connsiteY9" fmla="*/ 45146 h 4740524"/>
                            <a:gd name="connsiteX0" fmla="*/ 2215044 w 2341580"/>
                            <a:gd name="connsiteY0" fmla="*/ 4740524 h 4740524"/>
                            <a:gd name="connsiteX1" fmla="*/ 2214726 w 2341580"/>
                            <a:gd name="connsiteY1" fmla="*/ 4387050 h 4740524"/>
                            <a:gd name="connsiteX2" fmla="*/ 1189069 w 2341580"/>
                            <a:gd name="connsiteY2" fmla="*/ 4387050 h 4740524"/>
                            <a:gd name="connsiteX3" fmla="*/ 504138 w 2341580"/>
                            <a:gd name="connsiteY3" fmla="*/ 3709073 h 4740524"/>
                            <a:gd name="connsiteX4" fmla="*/ 500659 w 2341580"/>
                            <a:gd name="connsiteY4" fmla="*/ 3142353 h 4740524"/>
                            <a:gd name="connsiteX5" fmla="*/ 0 w 2341580"/>
                            <a:gd name="connsiteY5" fmla="*/ 2631264 h 4740524"/>
                            <a:gd name="connsiteX6" fmla="*/ 156 w 2341580"/>
                            <a:gd name="connsiteY6" fmla="*/ 1383382 h 4740524"/>
                            <a:gd name="connsiteX7" fmla="*/ 1355099 w 2341580"/>
                            <a:gd name="connsiteY7" fmla="*/ 32993 h 4740524"/>
                            <a:gd name="connsiteX8" fmla="*/ 2063115 w 2341580"/>
                            <a:gd name="connsiteY8" fmla="*/ 0 h 4740524"/>
                            <a:gd name="connsiteX9" fmla="*/ 2328509 w 2341580"/>
                            <a:gd name="connsiteY9" fmla="*/ 219542 h 4740524"/>
                            <a:gd name="connsiteX0" fmla="*/ 2215044 w 2328509"/>
                            <a:gd name="connsiteY0" fmla="*/ 4740524 h 4740524"/>
                            <a:gd name="connsiteX1" fmla="*/ 2214726 w 2328509"/>
                            <a:gd name="connsiteY1" fmla="*/ 4387050 h 4740524"/>
                            <a:gd name="connsiteX2" fmla="*/ 1189069 w 2328509"/>
                            <a:gd name="connsiteY2" fmla="*/ 4387050 h 4740524"/>
                            <a:gd name="connsiteX3" fmla="*/ 504138 w 2328509"/>
                            <a:gd name="connsiteY3" fmla="*/ 3709073 h 4740524"/>
                            <a:gd name="connsiteX4" fmla="*/ 500659 w 2328509"/>
                            <a:gd name="connsiteY4" fmla="*/ 3142353 h 4740524"/>
                            <a:gd name="connsiteX5" fmla="*/ 0 w 2328509"/>
                            <a:gd name="connsiteY5" fmla="*/ 2631264 h 4740524"/>
                            <a:gd name="connsiteX6" fmla="*/ 156 w 2328509"/>
                            <a:gd name="connsiteY6" fmla="*/ 1383382 h 4740524"/>
                            <a:gd name="connsiteX7" fmla="*/ 1355099 w 2328509"/>
                            <a:gd name="connsiteY7" fmla="*/ 32993 h 4740524"/>
                            <a:gd name="connsiteX8" fmla="*/ 2063115 w 2328509"/>
                            <a:gd name="connsiteY8" fmla="*/ 0 h 4740524"/>
                            <a:gd name="connsiteX9" fmla="*/ 2328509 w 2328509"/>
                            <a:gd name="connsiteY9" fmla="*/ 219542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1496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33816 w 2342649"/>
                            <a:gd name="connsiteY8" fmla="*/ 9428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504138 w 2342649"/>
                            <a:gd name="connsiteY2" fmla="*/ 3676080 h 4707531"/>
                            <a:gd name="connsiteX3" fmla="*/ 500659 w 2342649"/>
                            <a:gd name="connsiteY3" fmla="*/ 3109360 h 4707531"/>
                            <a:gd name="connsiteX4" fmla="*/ 0 w 2342649"/>
                            <a:gd name="connsiteY4" fmla="*/ 2598271 h 4707531"/>
                            <a:gd name="connsiteX5" fmla="*/ 156 w 2342649"/>
                            <a:gd name="connsiteY5" fmla="*/ 1350389 h 4707531"/>
                            <a:gd name="connsiteX6" fmla="*/ 1355099 w 2342649"/>
                            <a:gd name="connsiteY6" fmla="*/ 0 h 4707531"/>
                            <a:gd name="connsiteX7" fmla="*/ 2143242 w 2342649"/>
                            <a:gd name="connsiteY7" fmla="*/ 1 h 4707531"/>
                            <a:gd name="connsiteX8" fmla="*/ 2342649 w 2342649"/>
                            <a:gd name="connsiteY8" fmla="*/ 181836 h 4707531"/>
                            <a:gd name="connsiteX0" fmla="*/ 2215044 w 2342649"/>
                            <a:gd name="connsiteY0" fmla="*/ 4707531 h 4707531"/>
                            <a:gd name="connsiteX1" fmla="*/ 2214726 w 2342649"/>
                            <a:gd name="connsiteY1" fmla="*/ 4354057 h 4707531"/>
                            <a:gd name="connsiteX2" fmla="*/ 500659 w 2342649"/>
                            <a:gd name="connsiteY2" fmla="*/ 3109360 h 4707531"/>
                            <a:gd name="connsiteX3" fmla="*/ 0 w 2342649"/>
                            <a:gd name="connsiteY3" fmla="*/ 2598271 h 4707531"/>
                            <a:gd name="connsiteX4" fmla="*/ 156 w 2342649"/>
                            <a:gd name="connsiteY4" fmla="*/ 1350389 h 4707531"/>
                            <a:gd name="connsiteX5" fmla="*/ 1355099 w 2342649"/>
                            <a:gd name="connsiteY5" fmla="*/ 0 h 4707531"/>
                            <a:gd name="connsiteX6" fmla="*/ 2143242 w 2342649"/>
                            <a:gd name="connsiteY6" fmla="*/ 1 h 4707531"/>
                            <a:gd name="connsiteX7" fmla="*/ 2342649 w 2342649"/>
                            <a:gd name="connsiteY7" fmla="*/ 181836 h 4707531"/>
                            <a:gd name="connsiteX0" fmla="*/ 2215044 w 2342649"/>
                            <a:gd name="connsiteY0" fmla="*/ 4707531 h 4707531"/>
                            <a:gd name="connsiteX1" fmla="*/ 2214726 w 2342649"/>
                            <a:gd name="connsiteY1" fmla="*/ 4354057 h 4707531"/>
                            <a:gd name="connsiteX2" fmla="*/ 0 w 2342649"/>
                            <a:gd name="connsiteY2" fmla="*/ 2598271 h 4707531"/>
                            <a:gd name="connsiteX3" fmla="*/ 156 w 2342649"/>
                            <a:gd name="connsiteY3" fmla="*/ 1350389 h 4707531"/>
                            <a:gd name="connsiteX4" fmla="*/ 1355099 w 2342649"/>
                            <a:gd name="connsiteY4" fmla="*/ 0 h 4707531"/>
                            <a:gd name="connsiteX5" fmla="*/ 2143242 w 2342649"/>
                            <a:gd name="connsiteY5" fmla="*/ 1 h 4707531"/>
                            <a:gd name="connsiteX6" fmla="*/ 2342649 w 2342649"/>
                            <a:gd name="connsiteY6" fmla="*/ 181836 h 4707531"/>
                            <a:gd name="connsiteX0" fmla="*/ 2214888 w 2342493"/>
                            <a:gd name="connsiteY0" fmla="*/ 4707531 h 4707531"/>
                            <a:gd name="connsiteX1" fmla="*/ 2214570 w 2342493"/>
                            <a:gd name="connsiteY1" fmla="*/ 4354057 h 4707531"/>
                            <a:gd name="connsiteX2" fmla="*/ 0 w 2342493"/>
                            <a:gd name="connsiteY2" fmla="*/ 1350389 h 4707531"/>
                            <a:gd name="connsiteX3" fmla="*/ 1354943 w 2342493"/>
                            <a:gd name="connsiteY3" fmla="*/ 0 h 4707531"/>
                            <a:gd name="connsiteX4" fmla="*/ 2143086 w 2342493"/>
                            <a:gd name="connsiteY4" fmla="*/ 1 h 4707531"/>
                            <a:gd name="connsiteX5" fmla="*/ 2342493 w 2342493"/>
                            <a:gd name="connsiteY5" fmla="*/ 181836 h 4707531"/>
                            <a:gd name="connsiteX0" fmla="*/ 859945 w 987550"/>
                            <a:gd name="connsiteY0" fmla="*/ 4707531 h 4707531"/>
                            <a:gd name="connsiteX1" fmla="*/ 859627 w 987550"/>
                            <a:gd name="connsiteY1" fmla="*/ 4354057 h 4707531"/>
                            <a:gd name="connsiteX2" fmla="*/ 0 w 987550"/>
                            <a:gd name="connsiteY2" fmla="*/ 0 h 4707531"/>
                            <a:gd name="connsiteX3" fmla="*/ 788143 w 987550"/>
                            <a:gd name="connsiteY3" fmla="*/ 1 h 4707531"/>
                            <a:gd name="connsiteX4" fmla="*/ 987550 w 987550"/>
                            <a:gd name="connsiteY4" fmla="*/ 181836 h 4707531"/>
                            <a:gd name="connsiteX0" fmla="*/ 71802 w 199407"/>
                            <a:gd name="connsiteY0" fmla="*/ 4707530 h 4707530"/>
                            <a:gd name="connsiteX1" fmla="*/ 71484 w 199407"/>
                            <a:gd name="connsiteY1" fmla="*/ 4354056 h 4707530"/>
                            <a:gd name="connsiteX2" fmla="*/ 0 w 199407"/>
                            <a:gd name="connsiteY2" fmla="*/ 0 h 4707530"/>
                            <a:gd name="connsiteX3" fmla="*/ 199407 w 199407"/>
                            <a:gd name="connsiteY3" fmla="*/ 181835 h 4707530"/>
                            <a:gd name="connsiteX0" fmla="*/ 318 w 127923"/>
                            <a:gd name="connsiteY0" fmla="*/ 4525695 h 4525695"/>
                            <a:gd name="connsiteX1" fmla="*/ 0 w 127923"/>
                            <a:gd name="connsiteY1" fmla="*/ 4172221 h 4525695"/>
                            <a:gd name="connsiteX2" fmla="*/ 127923 w 127923"/>
                            <a:gd name="connsiteY2" fmla="*/ 0 h 4525695"/>
                            <a:gd name="connsiteX0" fmla="*/ 318 w 353554"/>
                            <a:gd name="connsiteY0" fmla="*/ 737466 h 737466"/>
                            <a:gd name="connsiteX1" fmla="*/ 0 w 353554"/>
                            <a:gd name="connsiteY1" fmla="*/ 383992 h 737466"/>
                            <a:gd name="connsiteX2" fmla="*/ 353554 w 353554"/>
                            <a:gd name="connsiteY2" fmla="*/ 0 h 737466"/>
                            <a:gd name="connsiteX0" fmla="*/ 318 w 350595"/>
                            <a:gd name="connsiteY0" fmla="*/ 755221 h 755221"/>
                            <a:gd name="connsiteX1" fmla="*/ 0 w 350595"/>
                            <a:gd name="connsiteY1" fmla="*/ 401747 h 755221"/>
                            <a:gd name="connsiteX2" fmla="*/ 350595 w 350595"/>
                            <a:gd name="connsiteY2" fmla="*/ 0 h 755221"/>
                            <a:gd name="connsiteX0" fmla="*/ 318 w 350595"/>
                            <a:gd name="connsiteY0" fmla="*/ 755221 h 755221"/>
                            <a:gd name="connsiteX1" fmla="*/ 0 w 350595"/>
                            <a:gd name="connsiteY1" fmla="*/ 392869 h 755221"/>
                            <a:gd name="connsiteX2" fmla="*/ 350595 w 350595"/>
                            <a:gd name="connsiteY2" fmla="*/ 0 h 755221"/>
                            <a:gd name="connsiteX0" fmla="*/ 318 w 350595"/>
                            <a:gd name="connsiteY0" fmla="*/ 755221 h 755221"/>
                            <a:gd name="connsiteX1" fmla="*/ 0 w 350595"/>
                            <a:gd name="connsiteY1" fmla="*/ 392869 h 755221"/>
                            <a:gd name="connsiteX2" fmla="*/ 274217 w 350595"/>
                            <a:gd name="connsiteY2" fmla="*/ 94347 h 755221"/>
                            <a:gd name="connsiteX3" fmla="*/ 350595 w 350595"/>
                            <a:gd name="connsiteY3" fmla="*/ 0 h 755221"/>
                            <a:gd name="connsiteX0" fmla="*/ 318 w 350595"/>
                            <a:gd name="connsiteY0" fmla="*/ 1101451 h 1101451"/>
                            <a:gd name="connsiteX1" fmla="*/ 0 w 350595"/>
                            <a:gd name="connsiteY1" fmla="*/ 739099 h 1101451"/>
                            <a:gd name="connsiteX2" fmla="*/ 274217 w 350595"/>
                            <a:gd name="connsiteY2" fmla="*/ 440577 h 1101451"/>
                            <a:gd name="connsiteX3" fmla="*/ 350595 w 350595"/>
                            <a:gd name="connsiteY3" fmla="*/ 0 h 1101451"/>
                            <a:gd name="connsiteX0" fmla="*/ 318 w 351157"/>
                            <a:gd name="connsiteY0" fmla="*/ 1101451 h 1101451"/>
                            <a:gd name="connsiteX1" fmla="*/ 0 w 351157"/>
                            <a:gd name="connsiteY1" fmla="*/ 739099 h 1101451"/>
                            <a:gd name="connsiteX2" fmla="*/ 351157 w 351157"/>
                            <a:gd name="connsiteY2" fmla="*/ 369556 h 1101451"/>
                            <a:gd name="connsiteX3" fmla="*/ 350595 w 351157"/>
                            <a:gd name="connsiteY3" fmla="*/ 0 h 1101451"/>
                            <a:gd name="connsiteX0" fmla="*/ 318 w 351157"/>
                            <a:gd name="connsiteY0" fmla="*/ 1101451 h 1101451"/>
                            <a:gd name="connsiteX1" fmla="*/ 0 w 351157"/>
                            <a:gd name="connsiteY1" fmla="*/ 739099 h 1101451"/>
                            <a:gd name="connsiteX2" fmla="*/ 351157 w 351157"/>
                            <a:gd name="connsiteY2" fmla="*/ 369556 h 1101451"/>
                            <a:gd name="connsiteX3" fmla="*/ 350595 w 351157"/>
                            <a:gd name="connsiteY3" fmla="*/ 0 h 1101451"/>
                            <a:gd name="connsiteX0" fmla="*/ 309630 w 660469"/>
                            <a:gd name="connsiteY0" fmla="*/ 1116247 h 1116247"/>
                            <a:gd name="connsiteX1" fmla="*/ 309312 w 660469"/>
                            <a:gd name="connsiteY1" fmla="*/ 753895 h 1116247"/>
                            <a:gd name="connsiteX2" fmla="*/ 660469 w 660469"/>
                            <a:gd name="connsiteY2" fmla="*/ 384352 h 1116247"/>
                            <a:gd name="connsiteX3" fmla="*/ 0 w 660469"/>
                            <a:gd name="connsiteY3" fmla="*/ 0 h 1116247"/>
                            <a:gd name="connsiteX0" fmla="*/ 309630 w 664705"/>
                            <a:gd name="connsiteY0" fmla="*/ 1116247 h 1116247"/>
                            <a:gd name="connsiteX1" fmla="*/ 309312 w 664705"/>
                            <a:gd name="connsiteY1" fmla="*/ 753895 h 1116247"/>
                            <a:gd name="connsiteX2" fmla="*/ 660469 w 664705"/>
                            <a:gd name="connsiteY2" fmla="*/ 384352 h 1116247"/>
                            <a:gd name="connsiteX3" fmla="*/ 471079 w 664705"/>
                            <a:gd name="connsiteY3" fmla="*/ 254145 h 1116247"/>
                            <a:gd name="connsiteX4" fmla="*/ 0 w 664705"/>
                            <a:gd name="connsiteY4" fmla="*/ 0 h 1116247"/>
                            <a:gd name="connsiteX0" fmla="*/ 309630 w 700848"/>
                            <a:gd name="connsiteY0" fmla="*/ 1116247 h 1116247"/>
                            <a:gd name="connsiteX1" fmla="*/ 309312 w 700848"/>
                            <a:gd name="connsiteY1" fmla="*/ 753895 h 1116247"/>
                            <a:gd name="connsiteX2" fmla="*/ 660469 w 700848"/>
                            <a:gd name="connsiteY2" fmla="*/ 384352 h 1116247"/>
                            <a:gd name="connsiteX3" fmla="*/ 636796 w 700848"/>
                            <a:gd name="connsiteY3" fmla="*/ 32203 h 1116247"/>
                            <a:gd name="connsiteX4" fmla="*/ 0 w 700848"/>
                            <a:gd name="connsiteY4" fmla="*/ 0 h 1116247"/>
                            <a:gd name="connsiteX0" fmla="*/ 309630 w 700848"/>
                            <a:gd name="connsiteY0" fmla="*/ 1116247 h 1116247"/>
                            <a:gd name="connsiteX1" fmla="*/ 309312 w 700848"/>
                            <a:gd name="connsiteY1" fmla="*/ 753895 h 1116247"/>
                            <a:gd name="connsiteX2" fmla="*/ 660469 w 700848"/>
                            <a:gd name="connsiteY2" fmla="*/ 384352 h 1116247"/>
                            <a:gd name="connsiteX3" fmla="*/ 636796 w 700848"/>
                            <a:gd name="connsiteY3" fmla="*/ 38121 h 1116247"/>
                            <a:gd name="connsiteX4" fmla="*/ 0 w 700848"/>
                            <a:gd name="connsiteY4" fmla="*/ 0 h 1116247"/>
                            <a:gd name="connsiteX0" fmla="*/ 309630 w 667585"/>
                            <a:gd name="connsiteY0" fmla="*/ 1116247 h 1116247"/>
                            <a:gd name="connsiteX1" fmla="*/ 309312 w 667585"/>
                            <a:gd name="connsiteY1" fmla="*/ 753895 h 1116247"/>
                            <a:gd name="connsiteX2" fmla="*/ 660469 w 667585"/>
                            <a:gd name="connsiteY2" fmla="*/ 384352 h 1116247"/>
                            <a:gd name="connsiteX3" fmla="*/ 636796 w 667585"/>
                            <a:gd name="connsiteY3" fmla="*/ 38121 h 1116247"/>
                            <a:gd name="connsiteX4" fmla="*/ 0 w 667585"/>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36796 w 660469"/>
                            <a:gd name="connsiteY3" fmla="*/ 38121 h 1116247"/>
                            <a:gd name="connsiteX4" fmla="*/ 0 w 660469"/>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48633 w 660469"/>
                            <a:gd name="connsiteY3" fmla="*/ 26284 h 1116247"/>
                            <a:gd name="connsiteX4" fmla="*/ 0 w 660469"/>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48633 w 660469"/>
                            <a:gd name="connsiteY3" fmla="*/ 26284 h 1116247"/>
                            <a:gd name="connsiteX4" fmla="*/ 0 w 660469"/>
                            <a:gd name="connsiteY4" fmla="*/ 0 h 1116247"/>
                            <a:gd name="connsiteX0" fmla="*/ 309630 w 660469"/>
                            <a:gd name="connsiteY0" fmla="*/ 1125288 h 1125288"/>
                            <a:gd name="connsiteX1" fmla="*/ 309312 w 660469"/>
                            <a:gd name="connsiteY1" fmla="*/ 762936 h 1125288"/>
                            <a:gd name="connsiteX2" fmla="*/ 660469 w 660469"/>
                            <a:gd name="connsiteY2" fmla="*/ 393393 h 1125288"/>
                            <a:gd name="connsiteX3" fmla="*/ 654552 w 660469"/>
                            <a:gd name="connsiteY3" fmla="*/ 23488 h 1125288"/>
                            <a:gd name="connsiteX4" fmla="*/ 0 w 660469"/>
                            <a:gd name="connsiteY4" fmla="*/ 9041 h 1125288"/>
                            <a:gd name="connsiteX0" fmla="*/ 309630 w 660469"/>
                            <a:gd name="connsiteY0" fmla="*/ 1125288 h 1125288"/>
                            <a:gd name="connsiteX1" fmla="*/ 309312 w 660469"/>
                            <a:gd name="connsiteY1" fmla="*/ 762936 h 1125288"/>
                            <a:gd name="connsiteX2" fmla="*/ 660469 w 660469"/>
                            <a:gd name="connsiteY2" fmla="*/ 393393 h 1125288"/>
                            <a:gd name="connsiteX3" fmla="*/ 654552 w 660469"/>
                            <a:gd name="connsiteY3" fmla="*/ 23488 h 1125288"/>
                            <a:gd name="connsiteX4" fmla="*/ 0 w 660469"/>
                            <a:gd name="connsiteY4" fmla="*/ 9041 h 1125288"/>
                            <a:gd name="connsiteX0" fmla="*/ 309630 w 662537"/>
                            <a:gd name="connsiteY0" fmla="*/ 1125288 h 1125288"/>
                            <a:gd name="connsiteX1" fmla="*/ 309312 w 662537"/>
                            <a:gd name="connsiteY1" fmla="*/ 762936 h 1125288"/>
                            <a:gd name="connsiteX2" fmla="*/ 660469 w 662537"/>
                            <a:gd name="connsiteY2" fmla="*/ 393393 h 1125288"/>
                            <a:gd name="connsiteX3" fmla="*/ 654552 w 662537"/>
                            <a:gd name="connsiteY3" fmla="*/ 23488 h 1125288"/>
                            <a:gd name="connsiteX4" fmla="*/ 0 w 662537"/>
                            <a:gd name="connsiteY4" fmla="*/ 9041 h 1125288"/>
                            <a:gd name="connsiteX0" fmla="*/ 309630 w 661871"/>
                            <a:gd name="connsiteY0" fmla="*/ 1125288 h 1125288"/>
                            <a:gd name="connsiteX1" fmla="*/ 309312 w 661871"/>
                            <a:gd name="connsiteY1" fmla="*/ 762936 h 1125288"/>
                            <a:gd name="connsiteX2" fmla="*/ 660469 w 661871"/>
                            <a:gd name="connsiteY2" fmla="*/ 393393 h 1125288"/>
                            <a:gd name="connsiteX3" fmla="*/ 654552 w 661871"/>
                            <a:gd name="connsiteY3" fmla="*/ 23488 h 1125288"/>
                            <a:gd name="connsiteX4" fmla="*/ 0 w 661871"/>
                            <a:gd name="connsiteY4" fmla="*/ 9041 h 1125288"/>
                            <a:gd name="connsiteX0" fmla="*/ 309630 w 661871"/>
                            <a:gd name="connsiteY0" fmla="*/ 1116247 h 1116247"/>
                            <a:gd name="connsiteX1" fmla="*/ 309312 w 661871"/>
                            <a:gd name="connsiteY1" fmla="*/ 753895 h 1116247"/>
                            <a:gd name="connsiteX2" fmla="*/ 660469 w 661871"/>
                            <a:gd name="connsiteY2" fmla="*/ 384352 h 1116247"/>
                            <a:gd name="connsiteX3" fmla="*/ 654552 w 661871"/>
                            <a:gd name="connsiteY3" fmla="*/ 14447 h 1116247"/>
                            <a:gd name="connsiteX4" fmla="*/ 0 w 661871"/>
                            <a:gd name="connsiteY4" fmla="*/ 0 h 1116247"/>
                            <a:gd name="connsiteX0" fmla="*/ 309630 w 661871"/>
                            <a:gd name="connsiteY0" fmla="*/ 1119381 h 1119381"/>
                            <a:gd name="connsiteX1" fmla="*/ 309312 w 661871"/>
                            <a:gd name="connsiteY1" fmla="*/ 757029 h 1119381"/>
                            <a:gd name="connsiteX2" fmla="*/ 660469 w 661871"/>
                            <a:gd name="connsiteY2" fmla="*/ 387486 h 1119381"/>
                            <a:gd name="connsiteX3" fmla="*/ 654552 w 661871"/>
                            <a:gd name="connsiteY3" fmla="*/ 17581 h 1119381"/>
                            <a:gd name="connsiteX4" fmla="*/ 0 w 661871"/>
                            <a:gd name="connsiteY4" fmla="*/ 3134 h 1119381"/>
                            <a:gd name="connsiteX0" fmla="*/ 309630 w 661871"/>
                            <a:gd name="connsiteY0" fmla="*/ 1116247 h 1116247"/>
                            <a:gd name="connsiteX1" fmla="*/ 309312 w 661871"/>
                            <a:gd name="connsiteY1" fmla="*/ 753895 h 1116247"/>
                            <a:gd name="connsiteX2" fmla="*/ 660469 w 661871"/>
                            <a:gd name="connsiteY2" fmla="*/ 384352 h 1116247"/>
                            <a:gd name="connsiteX3" fmla="*/ 654552 w 661871"/>
                            <a:gd name="connsiteY3" fmla="*/ 14447 h 1116247"/>
                            <a:gd name="connsiteX4" fmla="*/ 0 w 661871"/>
                            <a:gd name="connsiteY4" fmla="*/ 0 h 1116247"/>
                            <a:gd name="connsiteX0" fmla="*/ 309630 w 661871"/>
                            <a:gd name="connsiteY0" fmla="*/ 1107370 h 1107370"/>
                            <a:gd name="connsiteX1" fmla="*/ 309312 w 661871"/>
                            <a:gd name="connsiteY1" fmla="*/ 745018 h 1107370"/>
                            <a:gd name="connsiteX2" fmla="*/ 660469 w 661871"/>
                            <a:gd name="connsiteY2" fmla="*/ 375475 h 1107370"/>
                            <a:gd name="connsiteX3" fmla="*/ 654552 w 661871"/>
                            <a:gd name="connsiteY3" fmla="*/ 5570 h 1107370"/>
                            <a:gd name="connsiteX4" fmla="*/ 0 w 661871"/>
                            <a:gd name="connsiteY4" fmla="*/ 0 h 1107370"/>
                            <a:gd name="connsiteX0" fmla="*/ 309630 w 661871"/>
                            <a:gd name="connsiteY0" fmla="*/ 1107370 h 1107370"/>
                            <a:gd name="connsiteX1" fmla="*/ 309312 w 661871"/>
                            <a:gd name="connsiteY1" fmla="*/ 745018 h 1107370"/>
                            <a:gd name="connsiteX2" fmla="*/ 660469 w 661871"/>
                            <a:gd name="connsiteY2" fmla="*/ 375475 h 1107370"/>
                            <a:gd name="connsiteX3" fmla="*/ 654552 w 661871"/>
                            <a:gd name="connsiteY3" fmla="*/ 5570 h 1107370"/>
                            <a:gd name="connsiteX4" fmla="*/ 0 w 661871"/>
                            <a:gd name="connsiteY4" fmla="*/ 0 h 1107370"/>
                            <a:gd name="connsiteX0" fmla="*/ 312590 w 664831"/>
                            <a:gd name="connsiteY0" fmla="*/ 1104411 h 1104411"/>
                            <a:gd name="connsiteX1" fmla="*/ 312272 w 664831"/>
                            <a:gd name="connsiteY1" fmla="*/ 742059 h 1104411"/>
                            <a:gd name="connsiteX2" fmla="*/ 663429 w 664831"/>
                            <a:gd name="connsiteY2" fmla="*/ 372516 h 1104411"/>
                            <a:gd name="connsiteX3" fmla="*/ 657512 w 664831"/>
                            <a:gd name="connsiteY3" fmla="*/ 2611 h 1104411"/>
                            <a:gd name="connsiteX4" fmla="*/ 0 w 664831"/>
                            <a:gd name="connsiteY4" fmla="*/ 0 h 1104411"/>
                            <a:gd name="connsiteX0" fmla="*/ 312590 w 659794"/>
                            <a:gd name="connsiteY0" fmla="*/ 1104411 h 1104411"/>
                            <a:gd name="connsiteX1" fmla="*/ 312272 w 659794"/>
                            <a:gd name="connsiteY1" fmla="*/ 742059 h 1104411"/>
                            <a:gd name="connsiteX2" fmla="*/ 651592 w 659794"/>
                            <a:gd name="connsiteY2" fmla="*/ 369557 h 1104411"/>
                            <a:gd name="connsiteX3" fmla="*/ 657512 w 659794"/>
                            <a:gd name="connsiteY3" fmla="*/ 2611 h 1104411"/>
                            <a:gd name="connsiteX4" fmla="*/ 0 w 659794"/>
                            <a:gd name="connsiteY4" fmla="*/ 0 h 1104411"/>
                            <a:gd name="connsiteX0" fmla="*/ 312590 w 659794"/>
                            <a:gd name="connsiteY0" fmla="*/ 1104411 h 1104411"/>
                            <a:gd name="connsiteX1" fmla="*/ 312272 w 659794"/>
                            <a:gd name="connsiteY1" fmla="*/ 739099 h 1104411"/>
                            <a:gd name="connsiteX2" fmla="*/ 651592 w 659794"/>
                            <a:gd name="connsiteY2" fmla="*/ 369557 h 1104411"/>
                            <a:gd name="connsiteX3" fmla="*/ 657512 w 659794"/>
                            <a:gd name="connsiteY3" fmla="*/ 2611 h 1104411"/>
                            <a:gd name="connsiteX4" fmla="*/ 0 w 659794"/>
                            <a:gd name="connsiteY4" fmla="*/ 0 h 1104411"/>
                            <a:gd name="connsiteX0" fmla="*/ 312590 w 660371"/>
                            <a:gd name="connsiteY0" fmla="*/ 1104411 h 1104411"/>
                            <a:gd name="connsiteX1" fmla="*/ 312272 w 660371"/>
                            <a:gd name="connsiteY1" fmla="*/ 739099 h 1104411"/>
                            <a:gd name="connsiteX2" fmla="*/ 654551 w 660371"/>
                            <a:gd name="connsiteY2" fmla="*/ 360679 h 1104411"/>
                            <a:gd name="connsiteX3" fmla="*/ 657512 w 660371"/>
                            <a:gd name="connsiteY3" fmla="*/ 2611 h 1104411"/>
                            <a:gd name="connsiteX4" fmla="*/ 0 w 660371"/>
                            <a:gd name="connsiteY4" fmla="*/ 0 h 1104411"/>
                            <a:gd name="connsiteX0" fmla="*/ 312590 w 656815"/>
                            <a:gd name="connsiteY0" fmla="*/ 1104411 h 1104411"/>
                            <a:gd name="connsiteX1" fmla="*/ 312272 w 656815"/>
                            <a:gd name="connsiteY1" fmla="*/ 739099 h 1104411"/>
                            <a:gd name="connsiteX2" fmla="*/ 654551 w 656815"/>
                            <a:gd name="connsiteY2" fmla="*/ 360679 h 1104411"/>
                            <a:gd name="connsiteX3" fmla="*/ 651593 w 656815"/>
                            <a:gd name="connsiteY3" fmla="*/ 2611 h 1104411"/>
                            <a:gd name="connsiteX4" fmla="*/ 0 w 656815"/>
                            <a:gd name="connsiteY4" fmla="*/ 0 h 1104411"/>
                            <a:gd name="connsiteX0" fmla="*/ 312590 w 655953"/>
                            <a:gd name="connsiteY0" fmla="*/ 1104411 h 1104411"/>
                            <a:gd name="connsiteX1" fmla="*/ 312272 w 655953"/>
                            <a:gd name="connsiteY1" fmla="*/ 739099 h 1104411"/>
                            <a:gd name="connsiteX2" fmla="*/ 654551 w 655953"/>
                            <a:gd name="connsiteY2" fmla="*/ 360679 h 1104411"/>
                            <a:gd name="connsiteX3" fmla="*/ 648634 w 655953"/>
                            <a:gd name="connsiteY3" fmla="*/ 5570 h 1104411"/>
                            <a:gd name="connsiteX4" fmla="*/ 0 w 655953"/>
                            <a:gd name="connsiteY4" fmla="*/ 0 h 1104411"/>
                            <a:gd name="connsiteX0" fmla="*/ 312590 w 655953"/>
                            <a:gd name="connsiteY0" fmla="*/ 1104411 h 1104411"/>
                            <a:gd name="connsiteX1" fmla="*/ 312272 w 655953"/>
                            <a:gd name="connsiteY1" fmla="*/ 739099 h 1104411"/>
                            <a:gd name="connsiteX2" fmla="*/ 654551 w 655953"/>
                            <a:gd name="connsiteY2" fmla="*/ 360679 h 1104411"/>
                            <a:gd name="connsiteX3" fmla="*/ 648634 w 655953"/>
                            <a:gd name="connsiteY3" fmla="*/ 2611 h 1104411"/>
                            <a:gd name="connsiteX4" fmla="*/ 0 w 655953"/>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48634 w 654551"/>
                            <a:gd name="connsiteY3" fmla="*/ 2611 h 1104411"/>
                            <a:gd name="connsiteX4" fmla="*/ 0 w 654551"/>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48634 w 654551"/>
                            <a:gd name="connsiteY3" fmla="*/ 2611 h 1104411"/>
                            <a:gd name="connsiteX4" fmla="*/ 0 w 654551"/>
                            <a:gd name="connsiteY4" fmla="*/ 0 h 1104411"/>
                            <a:gd name="connsiteX0" fmla="*/ 312590 w 654694"/>
                            <a:gd name="connsiteY0" fmla="*/ 1104759 h 1104759"/>
                            <a:gd name="connsiteX1" fmla="*/ 312272 w 654694"/>
                            <a:gd name="connsiteY1" fmla="*/ 739447 h 1104759"/>
                            <a:gd name="connsiteX2" fmla="*/ 654551 w 654694"/>
                            <a:gd name="connsiteY2" fmla="*/ 361027 h 1104759"/>
                            <a:gd name="connsiteX3" fmla="*/ 651593 w 654694"/>
                            <a:gd name="connsiteY3" fmla="*/ 0 h 1104759"/>
                            <a:gd name="connsiteX4" fmla="*/ 0 w 654694"/>
                            <a:gd name="connsiteY4" fmla="*/ 348 h 1104759"/>
                            <a:gd name="connsiteX0" fmla="*/ 312590 w 654694"/>
                            <a:gd name="connsiteY0" fmla="*/ 1104411 h 1104411"/>
                            <a:gd name="connsiteX1" fmla="*/ 312272 w 654694"/>
                            <a:gd name="connsiteY1" fmla="*/ 739099 h 1104411"/>
                            <a:gd name="connsiteX2" fmla="*/ 654551 w 654694"/>
                            <a:gd name="connsiteY2" fmla="*/ 360679 h 1104411"/>
                            <a:gd name="connsiteX3" fmla="*/ 651593 w 654694"/>
                            <a:gd name="connsiteY3" fmla="*/ 2611 h 1104411"/>
                            <a:gd name="connsiteX4" fmla="*/ 0 w 654694"/>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51593 w 654551"/>
                            <a:gd name="connsiteY3" fmla="*/ 2611 h 1104411"/>
                            <a:gd name="connsiteX4" fmla="*/ 0 w 654551"/>
                            <a:gd name="connsiteY4" fmla="*/ 0 h 1104411"/>
                            <a:gd name="connsiteX0" fmla="*/ 312590 w 654551"/>
                            <a:gd name="connsiteY0" fmla="*/ 1104759 h 1104759"/>
                            <a:gd name="connsiteX1" fmla="*/ 312272 w 654551"/>
                            <a:gd name="connsiteY1" fmla="*/ 739447 h 1104759"/>
                            <a:gd name="connsiteX2" fmla="*/ 654551 w 654551"/>
                            <a:gd name="connsiteY2" fmla="*/ 361027 h 1104759"/>
                            <a:gd name="connsiteX3" fmla="*/ 651593 w 654551"/>
                            <a:gd name="connsiteY3" fmla="*/ 2959 h 1104759"/>
                            <a:gd name="connsiteX4" fmla="*/ 184035 w 654551"/>
                            <a:gd name="connsiteY4" fmla="*/ 0 h 1104759"/>
                            <a:gd name="connsiteX5" fmla="*/ 0 w 654551"/>
                            <a:gd name="connsiteY5" fmla="*/ 348 h 1104759"/>
                            <a:gd name="connsiteX0" fmla="*/ 928109 w 1270070"/>
                            <a:gd name="connsiteY0" fmla="*/ 1725848 h 1725848"/>
                            <a:gd name="connsiteX1" fmla="*/ 927791 w 1270070"/>
                            <a:gd name="connsiteY1" fmla="*/ 1360536 h 1725848"/>
                            <a:gd name="connsiteX2" fmla="*/ 1270070 w 1270070"/>
                            <a:gd name="connsiteY2" fmla="*/ 982116 h 1725848"/>
                            <a:gd name="connsiteX3" fmla="*/ 1267112 w 1270070"/>
                            <a:gd name="connsiteY3" fmla="*/ 624048 h 1725848"/>
                            <a:gd name="connsiteX4" fmla="*/ 799554 w 1270070"/>
                            <a:gd name="connsiteY4" fmla="*/ 621089 h 1725848"/>
                            <a:gd name="connsiteX5" fmla="*/ 0 w 1270070"/>
                            <a:gd name="connsiteY5" fmla="*/ 0 h 1725848"/>
                            <a:gd name="connsiteX0" fmla="*/ 928109 w 1270070"/>
                            <a:gd name="connsiteY0" fmla="*/ 1725848 h 1725848"/>
                            <a:gd name="connsiteX1" fmla="*/ 927791 w 1270070"/>
                            <a:gd name="connsiteY1" fmla="*/ 1360536 h 1725848"/>
                            <a:gd name="connsiteX2" fmla="*/ 1270070 w 1270070"/>
                            <a:gd name="connsiteY2" fmla="*/ 982116 h 1725848"/>
                            <a:gd name="connsiteX3" fmla="*/ 1267112 w 1270070"/>
                            <a:gd name="connsiteY3" fmla="*/ 624048 h 1725848"/>
                            <a:gd name="connsiteX4" fmla="*/ 607205 w 1270070"/>
                            <a:gd name="connsiteY4" fmla="*/ 621089 h 1725848"/>
                            <a:gd name="connsiteX5" fmla="*/ 0 w 1270070"/>
                            <a:gd name="connsiteY5" fmla="*/ 0 h 1725848"/>
                            <a:gd name="connsiteX0" fmla="*/ 1235868 w 1577829"/>
                            <a:gd name="connsiteY0" fmla="*/ 2024729 h 2024729"/>
                            <a:gd name="connsiteX1" fmla="*/ 1235550 w 1577829"/>
                            <a:gd name="connsiteY1" fmla="*/ 1659417 h 2024729"/>
                            <a:gd name="connsiteX2" fmla="*/ 1577829 w 1577829"/>
                            <a:gd name="connsiteY2" fmla="*/ 1280997 h 2024729"/>
                            <a:gd name="connsiteX3" fmla="*/ 1574871 w 1577829"/>
                            <a:gd name="connsiteY3" fmla="*/ 922929 h 2024729"/>
                            <a:gd name="connsiteX4" fmla="*/ 914964 w 1577829"/>
                            <a:gd name="connsiteY4" fmla="*/ 919970 h 2024729"/>
                            <a:gd name="connsiteX5" fmla="*/ 0 w 1577829"/>
                            <a:gd name="connsiteY5" fmla="*/ 0 h 2024729"/>
                            <a:gd name="connsiteX0" fmla="*/ 1235868 w 1577829"/>
                            <a:gd name="connsiteY0" fmla="*/ 2024729 h 2024729"/>
                            <a:gd name="connsiteX1" fmla="*/ 1235550 w 1577829"/>
                            <a:gd name="connsiteY1" fmla="*/ 1659417 h 2024729"/>
                            <a:gd name="connsiteX2" fmla="*/ 1577829 w 1577829"/>
                            <a:gd name="connsiteY2" fmla="*/ 1280997 h 2024729"/>
                            <a:gd name="connsiteX3" fmla="*/ 1574871 w 1577829"/>
                            <a:gd name="connsiteY3" fmla="*/ 922929 h 2024729"/>
                            <a:gd name="connsiteX4" fmla="*/ 914964 w 1577829"/>
                            <a:gd name="connsiteY4" fmla="*/ 919970 h 2024729"/>
                            <a:gd name="connsiteX5" fmla="*/ 216588 w 1577829"/>
                            <a:gd name="connsiteY5" fmla="*/ 212717 h 2024729"/>
                            <a:gd name="connsiteX6" fmla="*/ 0 w 1577829"/>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885372 w 2246613"/>
                            <a:gd name="connsiteY5" fmla="*/ 212717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2613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11490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5572 h 2024729"/>
                            <a:gd name="connsiteX6" fmla="*/ 0 w 2246613"/>
                            <a:gd name="connsiteY6" fmla="*/ 0 h 2024729"/>
                            <a:gd name="connsiteX0" fmla="*/ 1895774 w 2237735"/>
                            <a:gd name="connsiteY0" fmla="*/ 2019157 h 2019157"/>
                            <a:gd name="connsiteX1" fmla="*/ 1895456 w 2237735"/>
                            <a:gd name="connsiteY1" fmla="*/ 1653845 h 2019157"/>
                            <a:gd name="connsiteX2" fmla="*/ 2237735 w 2237735"/>
                            <a:gd name="connsiteY2" fmla="*/ 1275425 h 2019157"/>
                            <a:gd name="connsiteX3" fmla="*/ 2234777 w 2237735"/>
                            <a:gd name="connsiteY3" fmla="*/ 917357 h 2019157"/>
                            <a:gd name="connsiteX4" fmla="*/ 1574870 w 2237735"/>
                            <a:gd name="connsiteY4" fmla="*/ 914398 h 2019157"/>
                            <a:gd name="connsiteX5" fmla="*/ 657512 w 2237735"/>
                            <a:gd name="connsiteY5" fmla="*/ 0 h 2019157"/>
                            <a:gd name="connsiteX6" fmla="*/ 0 w 2237735"/>
                            <a:gd name="connsiteY6" fmla="*/ 3306 h 2019157"/>
                            <a:gd name="connsiteX0" fmla="*/ 1238262 w 1580223"/>
                            <a:gd name="connsiteY0" fmla="*/ 2019157 h 2019157"/>
                            <a:gd name="connsiteX1" fmla="*/ 1237944 w 1580223"/>
                            <a:gd name="connsiteY1" fmla="*/ 1653845 h 2019157"/>
                            <a:gd name="connsiteX2" fmla="*/ 1580223 w 1580223"/>
                            <a:gd name="connsiteY2" fmla="*/ 1275425 h 2019157"/>
                            <a:gd name="connsiteX3" fmla="*/ 1577265 w 1580223"/>
                            <a:gd name="connsiteY3" fmla="*/ 917357 h 2019157"/>
                            <a:gd name="connsiteX4" fmla="*/ 917358 w 1580223"/>
                            <a:gd name="connsiteY4" fmla="*/ 914398 h 2019157"/>
                            <a:gd name="connsiteX5" fmla="*/ 0 w 1580223"/>
                            <a:gd name="connsiteY5" fmla="*/ 0 h 2019157"/>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9649 h 1811449"/>
                            <a:gd name="connsiteX4" fmla="*/ 841158 w 1504023"/>
                            <a:gd name="connsiteY4" fmla="*/ 706690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9649 h 1811449"/>
                            <a:gd name="connsiteX4" fmla="*/ 786729 w 1504023"/>
                            <a:gd name="connsiteY4" fmla="*/ 681126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3258 h 1811449"/>
                            <a:gd name="connsiteX4" fmla="*/ 786729 w 1504023"/>
                            <a:gd name="connsiteY4" fmla="*/ 681126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3258 h 1811449"/>
                            <a:gd name="connsiteX4" fmla="*/ 786729 w 1504023"/>
                            <a:gd name="connsiteY4" fmla="*/ 697103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3258 h 1811449"/>
                            <a:gd name="connsiteX4" fmla="*/ 772215 w 1504023"/>
                            <a:gd name="connsiteY4" fmla="*/ 700299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486551 w 1504023"/>
                            <a:gd name="connsiteY3" fmla="*/ 700063 h 1811449"/>
                            <a:gd name="connsiteX4" fmla="*/ 772215 w 1504023"/>
                            <a:gd name="connsiteY4" fmla="*/ 700299 h 1811449"/>
                            <a:gd name="connsiteX5" fmla="*/ 0 w 1504023"/>
                            <a:gd name="connsiteY5" fmla="*/ 0 h 1811449"/>
                            <a:gd name="connsiteX0" fmla="*/ 1162062 w 1487292"/>
                            <a:gd name="connsiteY0" fmla="*/ 1811449 h 1811449"/>
                            <a:gd name="connsiteX1" fmla="*/ 1161744 w 1487292"/>
                            <a:gd name="connsiteY1" fmla="*/ 1446137 h 1811449"/>
                            <a:gd name="connsiteX2" fmla="*/ 1482252 w 1487292"/>
                            <a:gd name="connsiteY2" fmla="*/ 1198732 h 1811449"/>
                            <a:gd name="connsiteX3" fmla="*/ 1486551 w 1487292"/>
                            <a:gd name="connsiteY3" fmla="*/ 700063 h 1811449"/>
                            <a:gd name="connsiteX4" fmla="*/ 772215 w 1487292"/>
                            <a:gd name="connsiteY4" fmla="*/ 700299 h 1811449"/>
                            <a:gd name="connsiteX5" fmla="*/ 0 w 1487292"/>
                            <a:gd name="connsiteY5" fmla="*/ 0 h 1811449"/>
                            <a:gd name="connsiteX0" fmla="*/ 1162062 w 1489509"/>
                            <a:gd name="connsiteY0" fmla="*/ 1811449 h 1811449"/>
                            <a:gd name="connsiteX1" fmla="*/ 1161744 w 1489509"/>
                            <a:gd name="connsiteY1" fmla="*/ 1446137 h 1811449"/>
                            <a:gd name="connsiteX2" fmla="*/ 1489509 w 1489509"/>
                            <a:gd name="connsiteY2" fmla="*/ 1195537 h 1811449"/>
                            <a:gd name="connsiteX3" fmla="*/ 1486551 w 1489509"/>
                            <a:gd name="connsiteY3" fmla="*/ 700063 h 1811449"/>
                            <a:gd name="connsiteX4" fmla="*/ 772215 w 1489509"/>
                            <a:gd name="connsiteY4" fmla="*/ 700299 h 1811449"/>
                            <a:gd name="connsiteX5" fmla="*/ 0 w 1489509"/>
                            <a:gd name="connsiteY5" fmla="*/ 0 h 1811449"/>
                            <a:gd name="connsiteX0" fmla="*/ 1162062 w 1489509"/>
                            <a:gd name="connsiteY0" fmla="*/ 1811449 h 1811449"/>
                            <a:gd name="connsiteX1" fmla="*/ 1150858 w 1489509"/>
                            <a:gd name="connsiteY1" fmla="*/ 1503656 h 1811449"/>
                            <a:gd name="connsiteX2" fmla="*/ 1489509 w 1489509"/>
                            <a:gd name="connsiteY2" fmla="*/ 1195537 h 1811449"/>
                            <a:gd name="connsiteX3" fmla="*/ 1486551 w 1489509"/>
                            <a:gd name="connsiteY3" fmla="*/ 700063 h 1811449"/>
                            <a:gd name="connsiteX4" fmla="*/ 772215 w 1489509"/>
                            <a:gd name="connsiteY4" fmla="*/ 700299 h 1811449"/>
                            <a:gd name="connsiteX5" fmla="*/ 0 w 1489509"/>
                            <a:gd name="connsiteY5" fmla="*/ 0 h 1811449"/>
                            <a:gd name="connsiteX0" fmla="*/ 1154805 w 1489509"/>
                            <a:gd name="connsiteY0" fmla="*/ 1811449 h 1811449"/>
                            <a:gd name="connsiteX1" fmla="*/ 1150858 w 1489509"/>
                            <a:gd name="connsiteY1" fmla="*/ 1503656 h 1811449"/>
                            <a:gd name="connsiteX2" fmla="*/ 1489509 w 1489509"/>
                            <a:gd name="connsiteY2" fmla="*/ 1195537 h 1811449"/>
                            <a:gd name="connsiteX3" fmla="*/ 1486551 w 1489509"/>
                            <a:gd name="connsiteY3" fmla="*/ 700063 h 1811449"/>
                            <a:gd name="connsiteX4" fmla="*/ 772215 w 1489509"/>
                            <a:gd name="connsiteY4" fmla="*/ 700299 h 1811449"/>
                            <a:gd name="connsiteX5" fmla="*/ 0 w 1489509"/>
                            <a:gd name="connsiteY5" fmla="*/ 0 h 1811449"/>
                            <a:gd name="connsiteX0" fmla="*/ 1151177 w 1489509"/>
                            <a:gd name="connsiteY0" fmla="*/ 1814644 h 1814644"/>
                            <a:gd name="connsiteX1" fmla="*/ 1150858 w 1489509"/>
                            <a:gd name="connsiteY1" fmla="*/ 1503656 h 1814644"/>
                            <a:gd name="connsiteX2" fmla="*/ 1489509 w 1489509"/>
                            <a:gd name="connsiteY2" fmla="*/ 1195537 h 1814644"/>
                            <a:gd name="connsiteX3" fmla="*/ 1486551 w 1489509"/>
                            <a:gd name="connsiteY3" fmla="*/ 700063 h 1814644"/>
                            <a:gd name="connsiteX4" fmla="*/ 772215 w 1489509"/>
                            <a:gd name="connsiteY4" fmla="*/ 700299 h 1814644"/>
                            <a:gd name="connsiteX5" fmla="*/ 0 w 1489509"/>
                            <a:gd name="connsiteY5" fmla="*/ 0 h 1814644"/>
                            <a:gd name="connsiteX0" fmla="*/ 1151177 w 1489509"/>
                            <a:gd name="connsiteY0" fmla="*/ 1814644 h 1814644"/>
                            <a:gd name="connsiteX1" fmla="*/ 1150858 w 1489509"/>
                            <a:gd name="connsiteY1" fmla="*/ 1503656 h 1814644"/>
                            <a:gd name="connsiteX2" fmla="*/ 1489509 w 1489509"/>
                            <a:gd name="connsiteY2" fmla="*/ 1195537 h 1814644"/>
                            <a:gd name="connsiteX3" fmla="*/ 1486551 w 1489509"/>
                            <a:gd name="connsiteY3" fmla="*/ 700063 h 1814644"/>
                            <a:gd name="connsiteX4" fmla="*/ 772215 w 1489509"/>
                            <a:gd name="connsiteY4" fmla="*/ 700299 h 1814644"/>
                            <a:gd name="connsiteX5" fmla="*/ 107878 w 1489509"/>
                            <a:gd name="connsiteY5" fmla="*/ 83081 h 1814644"/>
                            <a:gd name="connsiteX6" fmla="*/ 0 w 1489509"/>
                            <a:gd name="connsiteY6" fmla="*/ 0 h 1814644"/>
                            <a:gd name="connsiteX0" fmla="*/ 1078606 w 1416938"/>
                            <a:gd name="connsiteY0" fmla="*/ 2431375 h 2431375"/>
                            <a:gd name="connsiteX1" fmla="*/ 1078287 w 1416938"/>
                            <a:gd name="connsiteY1" fmla="*/ 2120387 h 2431375"/>
                            <a:gd name="connsiteX2" fmla="*/ 1416938 w 1416938"/>
                            <a:gd name="connsiteY2" fmla="*/ 1812268 h 2431375"/>
                            <a:gd name="connsiteX3" fmla="*/ 1413980 w 1416938"/>
                            <a:gd name="connsiteY3" fmla="*/ 1316794 h 2431375"/>
                            <a:gd name="connsiteX4" fmla="*/ 699644 w 1416938"/>
                            <a:gd name="connsiteY4" fmla="*/ 1317030 h 2431375"/>
                            <a:gd name="connsiteX5" fmla="*/ 35307 w 1416938"/>
                            <a:gd name="connsiteY5" fmla="*/ 699812 h 2431375"/>
                            <a:gd name="connsiteX6" fmla="*/ 0 w 1416938"/>
                            <a:gd name="connsiteY6" fmla="*/ 0 h 2431375"/>
                            <a:gd name="connsiteX0" fmla="*/ 1096748 w 1435080"/>
                            <a:gd name="connsiteY0" fmla="*/ 2715774 h 2715774"/>
                            <a:gd name="connsiteX1" fmla="*/ 1096429 w 1435080"/>
                            <a:gd name="connsiteY1" fmla="*/ 2404786 h 2715774"/>
                            <a:gd name="connsiteX2" fmla="*/ 1435080 w 1435080"/>
                            <a:gd name="connsiteY2" fmla="*/ 2096667 h 2715774"/>
                            <a:gd name="connsiteX3" fmla="*/ 1432122 w 1435080"/>
                            <a:gd name="connsiteY3" fmla="*/ 1601193 h 2715774"/>
                            <a:gd name="connsiteX4" fmla="*/ 717786 w 1435080"/>
                            <a:gd name="connsiteY4" fmla="*/ 1601429 h 2715774"/>
                            <a:gd name="connsiteX5" fmla="*/ 53449 w 1435080"/>
                            <a:gd name="connsiteY5" fmla="*/ 984211 h 2715774"/>
                            <a:gd name="connsiteX6" fmla="*/ 0 w 1435080"/>
                            <a:gd name="connsiteY6" fmla="*/ 0 h 2715774"/>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412677 w 1794308"/>
                            <a:gd name="connsiteY5" fmla="*/ 1498686 h 3230249"/>
                            <a:gd name="connsiteX6" fmla="*/ 0 w 1794308"/>
                            <a:gd name="connsiteY6"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412677 w 1794308"/>
                            <a:gd name="connsiteY5" fmla="*/ 1498686 h 3230249"/>
                            <a:gd name="connsiteX6" fmla="*/ 155049 w 1794308"/>
                            <a:gd name="connsiteY6" fmla="*/ 527256 h 3230249"/>
                            <a:gd name="connsiteX7" fmla="*/ 0 w 1794308"/>
                            <a:gd name="connsiteY7"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412677 w 1794308"/>
                            <a:gd name="connsiteY5" fmla="*/ 1498686 h 3230249"/>
                            <a:gd name="connsiteX6" fmla="*/ 318335 w 1794308"/>
                            <a:gd name="connsiteY6" fmla="*/ 287593 h 3230249"/>
                            <a:gd name="connsiteX7" fmla="*/ 0 w 1794308"/>
                            <a:gd name="connsiteY7"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311077 w 1794308"/>
                            <a:gd name="connsiteY5" fmla="*/ 1418799 h 3230249"/>
                            <a:gd name="connsiteX6" fmla="*/ 318335 w 1794308"/>
                            <a:gd name="connsiteY6" fmla="*/ 287593 h 3230249"/>
                            <a:gd name="connsiteX7" fmla="*/ 0 w 1794308"/>
                            <a:gd name="connsiteY7"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311077 w 1794308"/>
                            <a:gd name="connsiteY5" fmla="*/ 1418799 h 3230249"/>
                            <a:gd name="connsiteX6" fmla="*/ 314707 w 1794308"/>
                            <a:gd name="connsiteY6" fmla="*/ 287593 h 3230249"/>
                            <a:gd name="connsiteX7" fmla="*/ 0 w 1794308"/>
                            <a:gd name="connsiteY7" fmla="*/ 0 h 3230249"/>
                            <a:gd name="connsiteX0" fmla="*/ 1144899 w 1483231"/>
                            <a:gd name="connsiteY0" fmla="*/ 2942656 h 2942656"/>
                            <a:gd name="connsiteX1" fmla="*/ 1144580 w 1483231"/>
                            <a:gd name="connsiteY1" fmla="*/ 2631668 h 2942656"/>
                            <a:gd name="connsiteX2" fmla="*/ 1483231 w 1483231"/>
                            <a:gd name="connsiteY2" fmla="*/ 2323549 h 2942656"/>
                            <a:gd name="connsiteX3" fmla="*/ 1480273 w 1483231"/>
                            <a:gd name="connsiteY3" fmla="*/ 1828075 h 2942656"/>
                            <a:gd name="connsiteX4" fmla="*/ 765937 w 1483231"/>
                            <a:gd name="connsiteY4" fmla="*/ 1828311 h 2942656"/>
                            <a:gd name="connsiteX5" fmla="*/ 0 w 1483231"/>
                            <a:gd name="connsiteY5" fmla="*/ 1131206 h 2942656"/>
                            <a:gd name="connsiteX6" fmla="*/ 3630 w 1483231"/>
                            <a:gd name="connsiteY6" fmla="*/ 0 h 2942656"/>
                            <a:gd name="connsiteX0" fmla="*/ 1145937 w 1484269"/>
                            <a:gd name="connsiteY0" fmla="*/ 2186837 h 2186837"/>
                            <a:gd name="connsiteX1" fmla="*/ 1145618 w 1484269"/>
                            <a:gd name="connsiteY1" fmla="*/ 1875849 h 2186837"/>
                            <a:gd name="connsiteX2" fmla="*/ 1484269 w 1484269"/>
                            <a:gd name="connsiteY2" fmla="*/ 1567730 h 2186837"/>
                            <a:gd name="connsiteX3" fmla="*/ 1481311 w 1484269"/>
                            <a:gd name="connsiteY3" fmla="*/ 1072256 h 2186837"/>
                            <a:gd name="connsiteX4" fmla="*/ 766975 w 1484269"/>
                            <a:gd name="connsiteY4" fmla="*/ 1072492 h 2186837"/>
                            <a:gd name="connsiteX5" fmla="*/ 1038 w 1484269"/>
                            <a:gd name="connsiteY5" fmla="*/ 375387 h 2186837"/>
                            <a:gd name="connsiteX6" fmla="*/ 657 w 1484269"/>
                            <a:gd name="connsiteY6" fmla="*/ 0 h 2186837"/>
                            <a:gd name="connsiteX0" fmla="*/ 1145367 w 1483699"/>
                            <a:gd name="connsiteY0" fmla="*/ 2186837 h 2186837"/>
                            <a:gd name="connsiteX1" fmla="*/ 1145048 w 1483699"/>
                            <a:gd name="connsiteY1" fmla="*/ 1875849 h 2186837"/>
                            <a:gd name="connsiteX2" fmla="*/ 1483699 w 1483699"/>
                            <a:gd name="connsiteY2" fmla="*/ 1567730 h 2186837"/>
                            <a:gd name="connsiteX3" fmla="*/ 1480741 w 1483699"/>
                            <a:gd name="connsiteY3" fmla="*/ 1072256 h 2186837"/>
                            <a:gd name="connsiteX4" fmla="*/ 766405 w 1483699"/>
                            <a:gd name="connsiteY4" fmla="*/ 1072492 h 2186837"/>
                            <a:gd name="connsiteX5" fmla="*/ 44584 w 1483699"/>
                            <a:gd name="connsiteY5" fmla="*/ 396578 h 2186837"/>
                            <a:gd name="connsiteX6" fmla="*/ 87 w 1483699"/>
                            <a:gd name="connsiteY6" fmla="*/ 0 h 2186837"/>
                            <a:gd name="connsiteX0" fmla="*/ 1117400 w 1455732"/>
                            <a:gd name="connsiteY0" fmla="*/ 2179773 h 2179773"/>
                            <a:gd name="connsiteX1" fmla="*/ 1117081 w 1455732"/>
                            <a:gd name="connsiteY1" fmla="*/ 1868785 h 2179773"/>
                            <a:gd name="connsiteX2" fmla="*/ 1455732 w 1455732"/>
                            <a:gd name="connsiteY2" fmla="*/ 1560666 h 2179773"/>
                            <a:gd name="connsiteX3" fmla="*/ 1452774 w 1455732"/>
                            <a:gd name="connsiteY3" fmla="*/ 1065192 h 2179773"/>
                            <a:gd name="connsiteX4" fmla="*/ 738438 w 1455732"/>
                            <a:gd name="connsiteY4" fmla="*/ 1065428 h 2179773"/>
                            <a:gd name="connsiteX5" fmla="*/ 16617 w 1455732"/>
                            <a:gd name="connsiteY5" fmla="*/ 389514 h 2179773"/>
                            <a:gd name="connsiteX6" fmla="*/ 193 w 1455732"/>
                            <a:gd name="connsiteY6" fmla="*/ 0 h 2179773"/>
                            <a:gd name="connsiteX0" fmla="*/ 1117207 w 1455539"/>
                            <a:gd name="connsiteY0" fmla="*/ 2179773 h 2179773"/>
                            <a:gd name="connsiteX1" fmla="*/ 1116888 w 1455539"/>
                            <a:gd name="connsiteY1" fmla="*/ 1868785 h 2179773"/>
                            <a:gd name="connsiteX2" fmla="*/ 1455539 w 1455539"/>
                            <a:gd name="connsiteY2" fmla="*/ 1560666 h 2179773"/>
                            <a:gd name="connsiteX3" fmla="*/ 1452581 w 1455539"/>
                            <a:gd name="connsiteY3" fmla="*/ 1065192 h 2179773"/>
                            <a:gd name="connsiteX4" fmla="*/ 738245 w 1455539"/>
                            <a:gd name="connsiteY4" fmla="*/ 1065428 h 2179773"/>
                            <a:gd name="connsiteX5" fmla="*/ 16424 w 1455539"/>
                            <a:gd name="connsiteY5" fmla="*/ 389514 h 2179773"/>
                            <a:gd name="connsiteX6" fmla="*/ 0 w 1455539"/>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26213 w 1443507"/>
                            <a:gd name="connsiteY4" fmla="*/ 1065428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26213 w 1443507"/>
                            <a:gd name="connsiteY4" fmla="*/ 1065428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26213 w 1443507"/>
                            <a:gd name="connsiteY4" fmla="*/ 1065428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26213 w 1443507"/>
                            <a:gd name="connsiteY4" fmla="*/ 1065428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07606 w 1443507"/>
                            <a:gd name="connsiteY4" fmla="*/ 1032656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699632 w 1443507"/>
                            <a:gd name="connsiteY4" fmla="*/ 1020951 h 2179773"/>
                            <a:gd name="connsiteX5" fmla="*/ 4392 w 1443507"/>
                            <a:gd name="connsiteY5" fmla="*/ 389514 h 2179773"/>
                            <a:gd name="connsiteX6" fmla="*/ 0 w 1443507"/>
                            <a:gd name="connsiteY6" fmla="*/ 0 h 2179773"/>
                            <a:gd name="connsiteX0" fmla="*/ 1105175 w 1677162"/>
                            <a:gd name="connsiteY0" fmla="*/ 2179773 h 2179773"/>
                            <a:gd name="connsiteX1" fmla="*/ 1104856 w 1677162"/>
                            <a:gd name="connsiteY1" fmla="*/ 1868785 h 2179773"/>
                            <a:gd name="connsiteX2" fmla="*/ 1443507 w 1677162"/>
                            <a:gd name="connsiteY2" fmla="*/ 1560666 h 2179773"/>
                            <a:gd name="connsiteX3" fmla="*/ 1677124 w 1677162"/>
                            <a:gd name="connsiteY3" fmla="*/ 1023056 h 2179773"/>
                            <a:gd name="connsiteX4" fmla="*/ 699632 w 1677162"/>
                            <a:gd name="connsiteY4" fmla="*/ 1020951 h 2179773"/>
                            <a:gd name="connsiteX5" fmla="*/ 4392 w 1677162"/>
                            <a:gd name="connsiteY5" fmla="*/ 389514 h 2179773"/>
                            <a:gd name="connsiteX6" fmla="*/ 0 w 1677162"/>
                            <a:gd name="connsiteY6" fmla="*/ 0 h 2179773"/>
                            <a:gd name="connsiteX0" fmla="*/ 1105175 w 1679820"/>
                            <a:gd name="connsiteY0" fmla="*/ 2179773 h 2179773"/>
                            <a:gd name="connsiteX1" fmla="*/ 1104856 w 1679820"/>
                            <a:gd name="connsiteY1" fmla="*/ 1868785 h 2179773"/>
                            <a:gd name="connsiteX2" fmla="*/ 1443507 w 1679820"/>
                            <a:gd name="connsiteY2" fmla="*/ 1560666 h 2179773"/>
                            <a:gd name="connsiteX3" fmla="*/ 1679782 w 1679820"/>
                            <a:gd name="connsiteY3" fmla="*/ 1020715 h 2179773"/>
                            <a:gd name="connsiteX4" fmla="*/ 699632 w 1679820"/>
                            <a:gd name="connsiteY4" fmla="*/ 1020951 h 2179773"/>
                            <a:gd name="connsiteX5" fmla="*/ 4392 w 1679820"/>
                            <a:gd name="connsiteY5" fmla="*/ 389514 h 2179773"/>
                            <a:gd name="connsiteX6" fmla="*/ 0 w 1679820"/>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707717"/>
                            <a:gd name="connsiteY0" fmla="*/ 2179773 h 2179773"/>
                            <a:gd name="connsiteX1" fmla="*/ 2707714 w 2707717"/>
                            <a:gd name="connsiteY1" fmla="*/ 1510630 h 2179773"/>
                            <a:gd name="connsiteX2" fmla="*/ 2073486 w 2707717"/>
                            <a:gd name="connsiteY2" fmla="*/ 1378077 h 2179773"/>
                            <a:gd name="connsiteX3" fmla="*/ 1679782 w 2707717"/>
                            <a:gd name="connsiteY3" fmla="*/ 1020715 h 2179773"/>
                            <a:gd name="connsiteX4" fmla="*/ 699632 w 2707717"/>
                            <a:gd name="connsiteY4" fmla="*/ 1020951 h 2179773"/>
                            <a:gd name="connsiteX5" fmla="*/ 4392 w 2707717"/>
                            <a:gd name="connsiteY5" fmla="*/ 389514 h 2179773"/>
                            <a:gd name="connsiteX6" fmla="*/ 0 w 2707717"/>
                            <a:gd name="connsiteY6" fmla="*/ 0 h 2179773"/>
                            <a:gd name="connsiteX0" fmla="*/ 1105175 w 3223396"/>
                            <a:gd name="connsiteY0" fmla="*/ 2179773 h 2179773"/>
                            <a:gd name="connsiteX1" fmla="*/ 3223393 w 3223396"/>
                            <a:gd name="connsiteY1" fmla="*/ 1370176 h 2179773"/>
                            <a:gd name="connsiteX2" fmla="*/ 2073486 w 3223396"/>
                            <a:gd name="connsiteY2" fmla="*/ 1378077 h 2179773"/>
                            <a:gd name="connsiteX3" fmla="*/ 1679782 w 3223396"/>
                            <a:gd name="connsiteY3" fmla="*/ 1020715 h 2179773"/>
                            <a:gd name="connsiteX4" fmla="*/ 699632 w 3223396"/>
                            <a:gd name="connsiteY4" fmla="*/ 1020951 h 2179773"/>
                            <a:gd name="connsiteX5" fmla="*/ 4392 w 3223396"/>
                            <a:gd name="connsiteY5" fmla="*/ 389514 h 2179773"/>
                            <a:gd name="connsiteX6" fmla="*/ 0 w 3223396"/>
                            <a:gd name="connsiteY6" fmla="*/ 0 h 2179773"/>
                            <a:gd name="connsiteX0" fmla="*/ 1105175 w 3223396"/>
                            <a:gd name="connsiteY0" fmla="*/ 2179773 h 2179773"/>
                            <a:gd name="connsiteX1" fmla="*/ 3223393 w 3223396"/>
                            <a:gd name="connsiteY1" fmla="*/ 1374858 h 2179773"/>
                            <a:gd name="connsiteX2" fmla="*/ 2073486 w 3223396"/>
                            <a:gd name="connsiteY2" fmla="*/ 1378077 h 2179773"/>
                            <a:gd name="connsiteX3" fmla="*/ 1679782 w 3223396"/>
                            <a:gd name="connsiteY3" fmla="*/ 1020715 h 2179773"/>
                            <a:gd name="connsiteX4" fmla="*/ 699632 w 3223396"/>
                            <a:gd name="connsiteY4" fmla="*/ 1020951 h 2179773"/>
                            <a:gd name="connsiteX5" fmla="*/ 4392 w 3223396"/>
                            <a:gd name="connsiteY5" fmla="*/ 389514 h 2179773"/>
                            <a:gd name="connsiteX6" fmla="*/ 0 w 3223396"/>
                            <a:gd name="connsiteY6" fmla="*/ 0 h 2179773"/>
                            <a:gd name="connsiteX0" fmla="*/ 1105175 w 3223396"/>
                            <a:gd name="connsiteY0" fmla="*/ 2179773 h 2179773"/>
                            <a:gd name="connsiteX1" fmla="*/ 3223393 w 3223396"/>
                            <a:gd name="connsiteY1" fmla="*/ 1379540 h 2179773"/>
                            <a:gd name="connsiteX2" fmla="*/ 2073486 w 3223396"/>
                            <a:gd name="connsiteY2" fmla="*/ 1378077 h 2179773"/>
                            <a:gd name="connsiteX3" fmla="*/ 1679782 w 3223396"/>
                            <a:gd name="connsiteY3" fmla="*/ 1020715 h 2179773"/>
                            <a:gd name="connsiteX4" fmla="*/ 699632 w 3223396"/>
                            <a:gd name="connsiteY4" fmla="*/ 1020951 h 2179773"/>
                            <a:gd name="connsiteX5" fmla="*/ 4392 w 3223396"/>
                            <a:gd name="connsiteY5" fmla="*/ 389514 h 2179773"/>
                            <a:gd name="connsiteX6" fmla="*/ 0 w 3223396"/>
                            <a:gd name="connsiteY6" fmla="*/ 0 h 2179773"/>
                            <a:gd name="connsiteX0" fmla="*/ 3229028 w 3229223"/>
                            <a:gd name="connsiteY0" fmla="*/ 1262145 h 1424135"/>
                            <a:gd name="connsiteX1" fmla="*/ 3223393 w 3229223"/>
                            <a:gd name="connsiteY1" fmla="*/ 1379540 h 1424135"/>
                            <a:gd name="connsiteX2" fmla="*/ 2073486 w 3229223"/>
                            <a:gd name="connsiteY2" fmla="*/ 1378077 h 1424135"/>
                            <a:gd name="connsiteX3" fmla="*/ 1679782 w 3229223"/>
                            <a:gd name="connsiteY3" fmla="*/ 1020715 h 1424135"/>
                            <a:gd name="connsiteX4" fmla="*/ 699632 w 3229223"/>
                            <a:gd name="connsiteY4" fmla="*/ 1020951 h 1424135"/>
                            <a:gd name="connsiteX5" fmla="*/ 4392 w 3229223"/>
                            <a:gd name="connsiteY5" fmla="*/ 389514 h 1424135"/>
                            <a:gd name="connsiteX6" fmla="*/ 0 w 3229223"/>
                            <a:gd name="connsiteY6" fmla="*/ 0 h 1424135"/>
                            <a:gd name="connsiteX0" fmla="*/ 3641039 w 3641041"/>
                            <a:gd name="connsiteY0" fmla="*/ 1325349 h 1430290"/>
                            <a:gd name="connsiteX1" fmla="*/ 3223393 w 3641041"/>
                            <a:gd name="connsiteY1" fmla="*/ 1379540 h 1430290"/>
                            <a:gd name="connsiteX2" fmla="*/ 2073486 w 3641041"/>
                            <a:gd name="connsiteY2" fmla="*/ 1378077 h 1430290"/>
                            <a:gd name="connsiteX3" fmla="*/ 1679782 w 3641041"/>
                            <a:gd name="connsiteY3" fmla="*/ 1020715 h 1430290"/>
                            <a:gd name="connsiteX4" fmla="*/ 699632 w 3641041"/>
                            <a:gd name="connsiteY4" fmla="*/ 1020951 h 1430290"/>
                            <a:gd name="connsiteX5" fmla="*/ 4392 w 3641041"/>
                            <a:gd name="connsiteY5" fmla="*/ 389514 h 1430290"/>
                            <a:gd name="connsiteX6" fmla="*/ 0 w 3641041"/>
                            <a:gd name="connsiteY6" fmla="*/ 0 h 1430290"/>
                            <a:gd name="connsiteX0" fmla="*/ 3641039 w 3641042"/>
                            <a:gd name="connsiteY0" fmla="*/ 1325349 h 1379540"/>
                            <a:gd name="connsiteX1" fmla="*/ 3223393 w 3641042"/>
                            <a:gd name="connsiteY1" fmla="*/ 1379540 h 1379540"/>
                            <a:gd name="connsiteX2" fmla="*/ 2073486 w 3641042"/>
                            <a:gd name="connsiteY2" fmla="*/ 1378077 h 1379540"/>
                            <a:gd name="connsiteX3" fmla="*/ 1679782 w 3641042"/>
                            <a:gd name="connsiteY3" fmla="*/ 1020715 h 1379540"/>
                            <a:gd name="connsiteX4" fmla="*/ 699632 w 3641042"/>
                            <a:gd name="connsiteY4" fmla="*/ 1020951 h 1379540"/>
                            <a:gd name="connsiteX5" fmla="*/ 4392 w 3641042"/>
                            <a:gd name="connsiteY5" fmla="*/ 389514 h 1379540"/>
                            <a:gd name="connsiteX6" fmla="*/ 0 w 3641042"/>
                            <a:gd name="connsiteY6" fmla="*/ 0 h 1379540"/>
                            <a:gd name="connsiteX0" fmla="*/ 3478892 w 3478903"/>
                            <a:gd name="connsiteY0" fmla="*/ 1184895 h 1379540"/>
                            <a:gd name="connsiteX1" fmla="*/ 3223393 w 3478903"/>
                            <a:gd name="connsiteY1" fmla="*/ 1379540 h 1379540"/>
                            <a:gd name="connsiteX2" fmla="*/ 2073486 w 3478903"/>
                            <a:gd name="connsiteY2" fmla="*/ 1378077 h 1379540"/>
                            <a:gd name="connsiteX3" fmla="*/ 1679782 w 3478903"/>
                            <a:gd name="connsiteY3" fmla="*/ 1020715 h 1379540"/>
                            <a:gd name="connsiteX4" fmla="*/ 699632 w 3478903"/>
                            <a:gd name="connsiteY4" fmla="*/ 1020951 h 1379540"/>
                            <a:gd name="connsiteX5" fmla="*/ 4392 w 3478903"/>
                            <a:gd name="connsiteY5" fmla="*/ 389514 h 1379540"/>
                            <a:gd name="connsiteX6" fmla="*/ 0 w 3478903"/>
                            <a:gd name="connsiteY6" fmla="*/ 0 h 1379540"/>
                            <a:gd name="connsiteX0" fmla="*/ 3478892 w 3478892"/>
                            <a:gd name="connsiteY0" fmla="*/ 1184895 h 1379540"/>
                            <a:gd name="connsiteX1" fmla="*/ 3223393 w 3478892"/>
                            <a:gd name="connsiteY1" fmla="*/ 1379540 h 1379540"/>
                            <a:gd name="connsiteX2" fmla="*/ 2073486 w 3478892"/>
                            <a:gd name="connsiteY2" fmla="*/ 1378077 h 1379540"/>
                            <a:gd name="connsiteX3" fmla="*/ 1679782 w 3478892"/>
                            <a:gd name="connsiteY3" fmla="*/ 1020715 h 1379540"/>
                            <a:gd name="connsiteX4" fmla="*/ 699632 w 3478892"/>
                            <a:gd name="connsiteY4" fmla="*/ 1020951 h 1379540"/>
                            <a:gd name="connsiteX5" fmla="*/ 4392 w 3478892"/>
                            <a:gd name="connsiteY5" fmla="*/ 389514 h 1379540"/>
                            <a:gd name="connsiteX6" fmla="*/ 0 w 3478892"/>
                            <a:gd name="connsiteY6" fmla="*/ 0 h 1379540"/>
                            <a:gd name="connsiteX0" fmla="*/ 3478892 w 3478892"/>
                            <a:gd name="connsiteY0" fmla="*/ 1175532 h 1379540"/>
                            <a:gd name="connsiteX1" fmla="*/ 3223393 w 3478892"/>
                            <a:gd name="connsiteY1" fmla="*/ 1379540 h 1379540"/>
                            <a:gd name="connsiteX2" fmla="*/ 2073486 w 3478892"/>
                            <a:gd name="connsiteY2" fmla="*/ 1378077 h 1379540"/>
                            <a:gd name="connsiteX3" fmla="*/ 1679782 w 3478892"/>
                            <a:gd name="connsiteY3" fmla="*/ 1020715 h 1379540"/>
                            <a:gd name="connsiteX4" fmla="*/ 699632 w 3478892"/>
                            <a:gd name="connsiteY4" fmla="*/ 1020951 h 1379540"/>
                            <a:gd name="connsiteX5" fmla="*/ 4392 w 3478892"/>
                            <a:gd name="connsiteY5" fmla="*/ 389514 h 1379540"/>
                            <a:gd name="connsiteX6" fmla="*/ 0 w 3478892"/>
                            <a:gd name="connsiteY6" fmla="*/ 0 h 1379540"/>
                            <a:gd name="connsiteX0" fmla="*/ 3478892 w 3478892"/>
                            <a:gd name="connsiteY0" fmla="*/ 1175532 h 1379540"/>
                            <a:gd name="connsiteX1" fmla="*/ 3228709 w 3478892"/>
                            <a:gd name="connsiteY1" fmla="*/ 1379540 h 1379540"/>
                            <a:gd name="connsiteX2" fmla="*/ 2073486 w 3478892"/>
                            <a:gd name="connsiteY2" fmla="*/ 1378077 h 1379540"/>
                            <a:gd name="connsiteX3" fmla="*/ 1679782 w 3478892"/>
                            <a:gd name="connsiteY3" fmla="*/ 1020715 h 1379540"/>
                            <a:gd name="connsiteX4" fmla="*/ 699632 w 3478892"/>
                            <a:gd name="connsiteY4" fmla="*/ 1020951 h 1379540"/>
                            <a:gd name="connsiteX5" fmla="*/ 4392 w 3478892"/>
                            <a:gd name="connsiteY5" fmla="*/ 389514 h 1379540"/>
                            <a:gd name="connsiteX6" fmla="*/ 0 w 3478892"/>
                            <a:gd name="connsiteY6" fmla="*/ 0 h 1379540"/>
                            <a:gd name="connsiteX0" fmla="*/ 3478892 w 3478892"/>
                            <a:gd name="connsiteY0" fmla="*/ 1175532 h 1378077"/>
                            <a:gd name="connsiteX1" fmla="*/ 3234026 w 3478892"/>
                            <a:gd name="connsiteY1" fmla="*/ 1377199 h 1378077"/>
                            <a:gd name="connsiteX2" fmla="*/ 2073486 w 3478892"/>
                            <a:gd name="connsiteY2" fmla="*/ 1378077 h 1378077"/>
                            <a:gd name="connsiteX3" fmla="*/ 1679782 w 3478892"/>
                            <a:gd name="connsiteY3" fmla="*/ 1020715 h 1378077"/>
                            <a:gd name="connsiteX4" fmla="*/ 699632 w 3478892"/>
                            <a:gd name="connsiteY4" fmla="*/ 1020951 h 1378077"/>
                            <a:gd name="connsiteX5" fmla="*/ 4392 w 3478892"/>
                            <a:gd name="connsiteY5" fmla="*/ 389514 h 1378077"/>
                            <a:gd name="connsiteX6" fmla="*/ 0 w 3478892"/>
                            <a:gd name="connsiteY6" fmla="*/ 0 h 1378077"/>
                            <a:gd name="connsiteX0" fmla="*/ 3478892 w 3478892"/>
                            <a:gd name="connsiteY0" fmla="*/ 1175532 h 1378077"/>
                            <a:gd name="connsiteX1" fmla="*/ 3234026 w 3478892"/>
                            <a:gd name="connsiteY1" fmla="*/ 1377199 h 1378077"/>
                            <a:gd name="connsiteX2" fmla="*/ 2073486 w 3478892"/>
                            <a:gd name="connsiteY2" fmla="*/ 1378077 h 1378077"/>
                            <a:gd name="connsiteX3" fmla="*/ 1679782 w 3478892"/>
                            <a:gd name="connsiteY3" fmla="*/ 1020715 h 1378077"/>
                            <a:gd name="connsiteX4" fmla="*/ 699632 w 3478892"/>
                            <a:gd name="connsiteY4" fmla="*/ 1020951 h 1378077"/>
                            <a:gd name="connsiteX5" fmla="*/ 4392 w 3478892"/>
                            <a:gd name="connsiteY5" fmla="*/ 389514 h 1378077"/>
                            <a:gd name="connsiteX6" fmla="*/ 0 w 3478892"/>
                            <a:gd name="connsiteY6" fmla="*/ 0 h 1378077"/>
                            <a:gd name="connsiteX0" fmla="*/ 3478892 w 3478892"/>
                            <a:gd name="connsiteY0" fmla="*/ 1175532 h 1378077"/>
                            <a:gd name="connsiteX1" fmla="*/ 3234026 w 3478892"/>
                            <a:gd name="connsiteY1" fmla="*/ 1377199 h 1378077"/>
                            <a:gd name="connsiteX2" fmla="*/ 2073486 w 3478892"/>
                            <a:gd name="connsiteY2" fmla="*/ 1378077 h 1378077"/>
                            <a:gd name="connsiteX3" fmla="*/ 1679782 w 3478892"/>
                            <a:gd name="connsiteY3" fmla="*/ 1020715 h 1378077"/>
                            <a:gd name="connsiteX4" fmla="*/ 699632 w 3478892"/>
                            <a:gd name="connsiteY4" fmla="*/ 1020951 h 1378077"/>
                            <a:gd name="connsiteX5" fmla="*/ 4392 w 3478892"/>
                            <a:gd name="connsiteY5" fmla="*/ 389514 h 1378077"/>
                            <a:gd name="connsiteX6" fmla="*/ 0 w 3478892"/>
                            <a:gd name="connsiteY6" fmla="*/ 0 h 1378077"/>
                            <a:gd name="connsiteX0" fmla="*/ 3478892 w 3478892"/>
                            <a:gd name="connsiteY0" fmla="*/ 1175532 h 1378077"/>
                            <a:gd name="connsiteX1" fmla="*/ 3234026 w 3478892"/>
                            <a:gd name="connsiteY1" fmla="*/ 1377199 h 1378077"/>
                            <a:gd name="connsiteX2" fmla="*/ 2073486 w 3478892"/>
                            <a:gd name="connsiteY2" fmla="*/ 1378077 h 1378077"/>
                            <a:gd name="connsiteX3" fmla="*/ 1679782 w 3478892"/>
                            <a:gd name="connsiteY3" fmla="*/ 1020715 h 1378077"/>
                            <a:gd name="connsiteX4" fmla="*/ 699632 w 3478892"/>
                            <a:gd name="connsiteY4" fmla="*/ 1020951 h 1378077"/>
                            <a:gd name="connsiteX5" fmla="*/ 4392 w 3478892"/>
                            <a:gd name="connsiteY5" fmla="*/ 389514 h 1378077"/>
                            <a:gd name="connsiteX6" fmla="*/ 0 w 3478892"/>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73575 w 3473575"/>
                            <a:gd name="connsiteY0" fmla="*/ 1179482 h 1384368"/>
                            <a:gd name="connsiteX1" fmla="*/ 3234026 w 3473575"/>
                            <a:gd name="connsiteY1" fmla="*/ 1383490 h 1384368"/>
                            <a:gd name="connsiteX2" fmla="*/ 2073486 w 3473575"/>
                            <a:gd name="connsiteY2" fmla="*/ 1384368 h 1384368"/>
                            <a:gd name="connsiteX3" fmla="*/ 1679782 w 3473575"/>
                            <a:gd name="connsiteY3" fmla="*/ 1027006 h 1384368"/>
                            <a:gd name="connsiteX4" fmla="*/ 699632 w 3473575"/>
                            <a:gd name="connsiteY4" fmla="*/ 1027242 h 1384368"/>
                            <a:gd name="connsiteX5" fmla="*/ 4392 w 3473575"/>
                            <a:gd name="connsiteY5" fmla="*/ 395805 h 1384368"/>
                            <a:gd name="connsiteX6" fmla="*/ 0 w 3473575"/>
                            <a:gd name="connsiteY6" fmla="*/ 0 h 1384368"/>
                            <a:gd name="connsiteX0" fmla="*/ 3471862 w 3471862"/>
                            <a:gd name="connsiteY0" fmla="*/ 1179482 h 1384368"/>
                            <a:gd name="connsiteX1" fmla="*/ 3232313 w 3471862"/>
                            <a:gd name="connsiteY1" fmla="*/ 1383490 h 1384368"/>
                            <a:gd name="connsiteX2" fmla="*/ 2071773 w 3471862"/>
                            <a:gd name="connsiteY2" fmla="*/ 1384368 h 1384368"/>
                            <a:gd name="connsiteX3" fmla="*/ 1678069 w 3471862"/>
                            <a:gd name="connsiteY3" fmla="*/ 1027006 h 1384368"/>
                            <a:gd name="connsiteX4" fmla="*/ 697919 w 3471862"/>
                            <a:gd name="connsiteY4" fmla="*/ 1027242 h 1384368"/>
                            <a:gd name="connsiteX5" fmla="*/ 2679 w 3471862"/>
                            <a:gd name="connsiteY5" fmla="*/ 395805 h 1384368"/>
                            <a:gd name="connsiteX6" fmla="*/ 668 w 3471862"/>
                            <a:gd name="connsiteY6" fmla="*/ 0 h 1384368"/>
                            <a:gd name="connsiteX0" fmla="*/ 3471283 w 3471283"/>
                            <a:gd name="connsiteY0" fmla="*/ 1179482 h 1384368"/>
                            <a:gd name="connsiteX1" fmla="*/ 3231734 w 3471283"/>
                            <a:gd name="connsiteY1" fmla="*/ 1383490 h 1384368"/>
                            <a:gd name="connsiteX2" fmla="*/ 2071194 w 3471283"/>
                            <a:gd name="connsiteY2" fmla="*/ 1384368 h 1384368"/>
                            <a:gd name="connsiteX3" fmla="*/ 1677490 w 3471283"/>
                            <a:gd name="connsiteY3" fmla="*/ 1027006 h 1384368"/>
                            <a:gd name="connsiteX4" fmla="*/ 697340 w 3471283"/>
                            <a:gd name="connsiteY4" fmla="*/ 1027242 h 1384368"/>
                            <a:gd name="connsiteX5" fmla="*/ 2100 w 3471283"/>
                            <a:gd name="connsiteY5" fmla="*/ 395805 h 1384368"/>
                            <a:gd name="connsiteX6" fmla="*/ 2470 w 3471283"/>
                            <a:gd name="connsiteY6" fmla="*/ 0 h 1384368"/>
                            <a:gd name="connsiteX0" fmla="*/ 3470912 w 3470912"/>
                            <a:gd name="connsiteY0" fmla="*/ 1179482 h 1384368"/>
                            <a:gd name="connsiteX1" fmla="*/ 3231363 w 3470912"/>
                            <a:gd name="connsiteY1" fmla="*/ 1383490 h 1384368"/>
                            <a:gd name="connsiteX2" fmla="*/ 2070823 w 3470912"/>
                            <a:gd name="connsiteY2" fmla="*/ 1384368 h 1384368"/>
                            <a:gd name="connsiteX3" fmla="*/ 1677119 w 3470912"/>
                            <a:gd name="connsiteY3" fmla="*/ 1027006 h 1384368"/>
                            <a:gd name="connsiteX4" fmla="*/ 696969 w 3470912"/>
                            <a:gd name="connsiteY4" fmla="*/ 1027242 h 1384368"/>
                            <a:gd name="connsiteX5" fmla="*/ 1729 w 3470912"/>
                            <a:gd name="connsiteY5" fmla="*/ 395805 h 1384368"/>
                            <a:gd name="connsiteX6" fmla="*/ 4480 w 3470912"/>
                            <a:gd name="connsiteY6" fmla="*/ 0 h 1384368"/>
                            <a:gd name="connsiteX0" fmla="*/ 3469183 w 3469183"/>
                            <a:gd name="connsiteY0" fmla="*/ 1179482 h 1384368"/>
                            <a:gd name="connsiteX1" fmla="*/ 3229634 w 3469183"/>
                            <a:gd name="connsiteY1" fmla="*/ 1383490 h 1384368"/>
                            <a:gd name="connsiteX2" fmla="*/ 2069094 w 3469183"/>
                            <a:gd name="connsiteY2" fmla="*/ 1384368 h 1384368"/>
                            <a:gd name="connsiteX3" fmla="*/ 1675390 w 3469183"/>
                            <a:gd name="connsiteY3" fmla="*/ 1027006 h 1384368"/>
                            <a:gd name="connsiteX4" fmla="*/ 695240 w 3469183"/>
                            <a:gd name="connsiteY4" fmla="*/ 1027242 h 1384368"/>
                            <a:gd name="connsiteX5" fmla="*/ 0 w 3469183"/>
                            <a:gd name="connsiteY5" fmla="*/ 395805 h 1384368"/>
                            <a:gd name="connsiteX6" fmla="*/ 2751 w 3469183"/>
                            <a:gd name="connsiteY6" fmla="*/ 0 h 1384368"/>
                            <a:gd name="connsiteX0" fmla="*/ 3469183 w 3469183"/>
                            <a:gd name="connsiteY0" fmla="*/ 1179482 h 1384368"/>
                            <a:gd name="connsiteX1" fmla="*/ 3229634 w 3469183"/>
                            <a:gd name="connsiteY1" fmla="*/ 1383490 h 1384368"/>
                            <a:gd name="connsiteX2" fmla="*/ 2069094 w 3469183"/>
                            <a:gd name="connsiteY2" fmla="*/ 1384368 h 1384368"/>
                            <a:gd name="connsiteX3" fmla="*/ 1675390 w 3469183"/>
                            <a:gd name="connsiteY3" fmla="*/ 1027006 h 1384368"/>
                            <a:gd name="connsiteX4" fmla="*/ 695240 w 3469183"/>
                            <a:gd name="connsiteY4" fmla="*/ 1027242 h 1384368"/>
                            <a:gd name="connsiteX5" fmla="*/ 0 w 3469183"/>
                            <a:gd name="connsiteY5" fmla="*/ 395805 h 1384368"/>
                            <a:gd name="connsiteX6" fmla="*/ 2751 w 3469183"/>
                            <a:gd name="connsiteY6" fmla="*/ 0 h 1384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69183" h="1384368">
                              <a:moveTo>
                                <a:pt x="3469183" y="1179482"/>
                              </a:moveTo>
                              <a:cubicBezTo>
                                <a:pt x="3297510" y="1327214"/>
                                <a:pt x="3423944" y="1219375"/>
                                <a:pt x="3229634" y="1383490"/>
                              </a:cubicBezTo>
                              <a:lnTo>
                                <a:pt x="2069094" y="1384368"/>
                              </a:lnTo>
                              <a:cubicBezTo>
                                <a:pt x="1928240" y="1252578"/>
                                <a:pt x="1979307" y="1295430"/>
                                <a:pt x="1675390" y="1027006"/>
                              </a:cubicBezTo>
                              <a:lnTo>
                                <a:pt x="695240" y="1027242"/>
                              </a:lnTo>
                              <a:lnTo>
                                <a:pt x="0" y="395805"/>
                              </a:lnTo>
                              <a:cubicBezTo>
                                <a:pt x="1541" y="48425"/>
                                <a:pt x="4343" y="288773"/>
                                <a:pt x="2751" y="0"/>
                              </a:cubicBezTo>
                            </a:path>
                          </a:pathLst>
                        </a:custGeom>
                        <a:noFill/>
                        <a:ln w="7302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grpSp>
                  <p:nvGrpSpPr>
                    <p:cNvPr id="384" name="Group 383"/>
                    <p:cNvGrpSpPr/>
                    <p:nvPr/>
                  </p:nvGrpSpPr>
                  <p:grpSpPr>
                    <a:xfrm>
                      <a:off x="5898341" y="1266875"/>
                      <a:ext cx="5434906" cy="3513249"/>
                      <a:chOff x="6117284" y="1442338"/>
                      <a:chExt cx="5434906" cy="3513249"/>
                    </a:xfrm>
                  </p:grpSpPr>
                  <p:sp>
                    <p:nvSpPr>
                      <p:cNvPr id="385" name="Freeform 384"/>
                      <p:cNvSpPr/>
                      <p:nvPr/>
                    </p:nvSpPr>
                    <p:spPr>
                      <a:xfrm rot="13560000" flipV="1">
                        <a:off x="8285370" y="2392622"/>
                        <a:ext cx="764666" cy="236021"/>
                      </a:xfrm>
                      <a:custGeom>
                        <a:avLst/>
                        <a:gdLst>
                          <a:gd name="connsiteX0" fmla="*/ 118973 w 4503657"/>
                          <a:gd name="connsiteY0" fmla="*/ 2675302 h 2675302"/>
                          <a:gd name="connsiteX1" fmla="*/ 135015 w 4503657"/>
                          <a:gd name="connsiteY1" fmla="*/ 1407976 h 2675302"/>
                          <a:gd name="connsiteX2" fmla="*/ 1482552 w 4503657"/>
                          <a:gd name="connsiteY2" fmla="*/ 108566 h 2675302"/>
                          <a:gd name="connsiteX3" fmla="*/ 4273878 w 4503657"/>
                          <a:gd name="connsiteY3" fmla="*/ 108566 h 2675302"/>
                          <a:gd name="connsiteX4" fmla="*/ 4289920 w 4503657"/>
                          <a:gd name="connsiteY4" fmla="*/ 413366 h 2675302"/>
                          <a:gd name="connsiteX5" fmla="*/ 3840741 w 4503657"/>
                          <a:gd name="connsiteY5" fmla="*/ 381281 h 2675302"/>
                          <a:gd name="connsiteX6" fmla="*/ 3407604 w 4503657"/>
                          <a:gd name="connsiteY6" fmla="*/ 750250 h 2675302"/>
                          <a:gd name="connsiteX7" fmla="*/ 3183015 w 4503657"/>
                          <a:gd name="connsiteY7" fmla="*/ 766292 h 2675302"/>
                          <a:gd name="connsiteX0" fmla="*/ 125330 w 4498139"/>
                          <a:gd name="connsiteY0" fmla="*/ 2710928 h 2710928"/>
                          <a:gd name="connsiteX1" fmla="*/ 129497 w 4498139"/>
                          <a:gd name="connsiteY1" fmla="*/ 1407976 h 2710928"/>
                          <a:gd name="connsiteX2" fmla="*/ 1477034 w 4498139"/>
                          <a:gd name="connsiteY2" fmla="*/ 108566 h 2710928"/>
                          <a:gd name="connsiteX3" fmla="*/ 4268360 w 4498139"/>
                          <a:gd name="connsiteY3" fmla="*/ 108566 h 2710928"/>
                          <a:gd name="connsiteX4" fmla="*/ 4284402 w 4498139"/>
                          <a:gd name="connsiteY4" fmla="*/ 413366 h 2710928"/>
                          <a:gd name="connsiteX5" fmla="*/ 3835223 w 4498139"/>
                          <a:gd name="connsiteY5" fmla="*/ 381281 h 2710928"/>
                          <a:gd name="connsiteX6" fmla="*/ 3402086 w 4498139"/>
                          <a:gd name="connsiteY6" fmla="*/ 750250 h 2710928"/>
                          <a:gd name="connsiteX7" fmla="*/ 3177497 w 4498139"/>
                          <a:gd name="connsiteY7" fmla="*/ 766292 h 2710928"/>
                          <a:gd name="connsiteX0" fmla="*/ 125330 w 4498139"/>
                          <a:gd name="connsiteY0" fmla="*/ 2712668 h 2712668"/>
                          <a:gd name="connsiteX1" fmla="*/ 129497 w 4498139"/>
                          <a:gd name="connsiteY1" fmla="*/ 1433467 h 2712668"/>
                          <a:gd name="connsiteX2" fmla="*/ 1477034 w 4498139"/>
                          <a:gd name="connsiteY2" fmla="*/ 110306 h 2712668"/>
                          <a:gd name="connsiteX3" fmla="*/ 4268360 w 4498139"/>
                          <a:gd name="connsiteY3" fmla="*/ 110306 h 2712668"/>
                          <a:gd name="connsiteX4" fmla="*/ 4284402 w 4498139"/>
                          <a:gd name="connsiteY4" fmla="*/ 415106 h 2712668"/>
                          <a:gd name="connsiteX5" fmla="*/ 3835223 w 4498139"/>
                          <a:gd name="connsiteY5" fmla="*/ 383021 h 2712668"/>
                          <a:gd name="connsiteX6" fmla="*/ 3402086 w 4498139"/>
                          <a:gd name="connsiteY6" fmla="*/ 751990 h 2712668"/>
                          <a:gd name="connsiteX7" fmla="*/ 3177497 w 4498139"/>
                          <a:gd name="connsiteY7" fmla="*/ 768032 h 2712668"/>
                          <a:gd name="connsiteX0" fmla="*/ 48448 w 4421257"/>
                          <a:gd name="connsiteY0" fmla="*/ 2712668 h 2712668"/>
                          <a:gd name="connsiteX1" fmla="*/ 52615 w 4421257"/>
                          <a:gd name="connsiteY1" fmla="*/ 1433467 h 2712668"/>
                          <a:gd name="connsiteX2" fmla="*/ 1400152 w 4421257"/>
                          <a:gd name="connsiteY2" fmla="*/ 110306 h 2712668"/>
                          <a:gd name="connsiteX3" fmla="*/ 4191478 w 4421257"/>
                          <a:gd name="connsiteY3" fmla="*/ 110306 h 2712668"/>
                          <a:gd name="connsiteX4" fmla="*/ 4207520 w 4421257"/>
                          <a:gd name="connsiteY4" fmla="*/ 415106 h 2712668"/>
                          <a:gd name="connsiteX5" fmla="*/ 3758341 w 4421257"/>
                          <a:gd name="connsiteY5" fmla="*/ 383021 h 2712668"/>
                          <a:gd name="connsiteX6" fmla="*/ 3325204 w 4421257"/>
                          <a:gd name="connsiteY6" fmla="*/ 751990 h 2712668"/>
                          <a:gd name="connsiteX7" fmla="*/ 3100615 w 4421257"/>
                          <a:gd name="connsiteY7" fmla="*/ 768032 h 2712668"/>
                          <a:gd name="connsiteX0" fmla="*/ 458 w 4373267"/>
                          <a:gd name="connsiteY0" fmla="*/ 2712668 h 2712668"/>
                          <a:gd name="connsiteX1" fmla="*/ 4625 w 4373267"/>
                          <a:gd name="connsiteY1" fmla="*/ 1433467 h 2712668"/>
                          <a:gd name="connsiteX2" fmla="*/ 1352162 w 4373267"/>
                          <a:gd name="connsiteY2" fmla="*/ 110306 h 2712668"/>
                          <a:gd name="connsiteX3" fmla="*/ 4143488 w 4373267"/>
                          <a:gd name="connsiteY3" fmla="*/ 110306 h 2712668"/>
                          <a:gd name="connsiteX4" fmla="*/ 4159530 w 4373267"/>
                          <a:gd name="connsiteY4" fmla="*/ 415106 h 2712668"/>
                          <a:gd name="connsiteX5" fmla="*/ 3710351 w 4373267"/>
                          <a:gd name="connsiteY5" fmla="*/ 383021 h 2712668"/>
                          <a:gd name="connsiteX6" fmla="*/ 3277214 w 4373267"/>
                          <a:gd name="connsiteY6" fmla="*/ 751990 h 2712668"/>
                          <a:gd name="connsiteX7" fmla="*/ 3052625 w 4373267"/>
                          <a:gd name="connsiteY7" fmla="*/ 768032 h 2712668"/>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458 w 4373267"/>
                          <a:gd name="connsiteY0" fmla="*/ 2714409 h 2714409"/>
                          <a:gd name="connsiteX1" fmla="*/ 4625 w 4373267"/>
                          <a:gd name="connsiteY1" fmla="*/ 1458959 h 2714409"/>
                          <a:gd name="connsiteX2" fmla="*/ 1352162 w 4373267"/>
                          <a:gd name="connsiteY2" fmla="*/ 112047 h 2714409"/>
                          <a:gd name="connsiteX3" fmla="*/ 4143488 w 4373267"/>
                          <a:gd name="connsiteY3" fmla="*/ 112047 h 2714409"/>
                          <a:gd name="connsiteX4" fmla="*/ 4159530 w 4373267"/>
                          <a:gd name="connsiteY4" fmla="*/ 416847 h 2714409"/>
                          <a:gd name="connsiteX5" fmla="*/ 3710351 w 4373267"/>
                          <a:gd name="connsiteY5" fmla="*/ 384762 h 2714409"/>
                          <a:gd name="connsiteX6" fmla="*/ 3277214 w 4373267"/>
                          <a:gd name="connsiteY6" fmla="*/ 753731 h 2714409"/>
                          <a:gd name="connsiteX7" fmla="*/ 3052625 w 4373267"/>
                          <a:gd name="connsiteY7" fmla="*/ 769773 h 2714409"/>
                          <a:gd name="connsiteX0" fmla="*/ 1918 w 4374727"/>
                          <a:gd name="connsiteY0" fmla="*/ 2714409 h 2714409"/>
                          <a:gd name="connsiteX1" fmla="*/ 6085 w 4374727"/>
                          <a:gd name="connsiteY1" fmla="*/ 1458959 h 2714409"/>
                          <a:gd name="connsiteX2" fmla="*/ 1353622 w 4374727"/>
                          <a:gd name="connsiteY2" fmla="*/ 112047 h 2714409"/>
                          <a:gd name="connsiteX3" fmla="*/ 4144948 w 4374727"/>
                          <a:gd name="connsiteY3" fmla="*/ 112047 h 2714409"/>
                          <a:gd name="connsiteX4" fmla="*/ 4160990 w 4374727"/>
                          <a:gd name="connsiteY4" fmla="*/ 416847 h 2714409"/>
                          <a:gd name="connsiteX5" fmla="*/ 3711811 w 4374727"/>
                          <a:gd name="connsiteY5" fmla="*/ 384762 h 2714409"/>
                          <a:gd name="connsiteX6" fmla="*/ 3278674 w 4374727"/>
                          <a:gd name="connsiteY6" fmla="*/ 753731 h 2714409"/>
                          <a:gd name="connsiteX7" fmla="*/ 3054085 w 4374727"/>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72809"/>
                          <a:gd name="connsiteY0" fmla="*/ 2714409 h 2714409"/>
                          <a:gd name="connsiteX1" fmla="*/ 4167 w 4372809"/>
                          <a:gd name="connsiteY1" fmla="*/ 1458959 h 2714409"/>
                          <a:gd name="connsiteX2" fmla="*/ 1351704 w 4372809"/>
                          <a:gd name="connsiteY2" fmla="*/ 112047 h 2714409"/>
                          <a:gd name="connsiteX3" fmla="*/ 4143030 w 4372809"/>
                          <a:gd name="connsiteY3" fmla="*/ 112047 h 2714409"/>
                          <a:gd name="connsiteX4" fmla="*/ 4159072 w 4372809"/>
                          <a:gd name="connsiteY4" fmla="*/ 416847 h 2714409"/>
                          <a:gd name="connsiteX5" fmla="*/ 3709893 w 4372809"/>
                          <a:gd name="connsiteY5" fmla="*/ 384762 h 2714409"/>
                          <a:gd name="connsiteX6" fmla="*/ 3276756 w 4372809"/>
                          <a:gd name="connsiteY6" fmla="*/ 753731 h 2714409"/>
                          <a:gd name="connsiteX7" fmla="*/ 3052167 w 4372809"/>
                          <a:gd name="connsiteY7" fmla="*/ 769773 h 2714409"/>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251"/>
                          <a:gd name="connsiteY0" fmla="*/ 2710851 h 2710851"/>
                          <a:gd name="connsiteX1" fmla="*/ 609 w 4369251"/>
                          <a:gd name="connsiteY1" fmla="*/ 1458959 h 2710851"/>
                          <a:gd name="connsiteX2" fmla="*/ 1348146 w 4369251"/>
                          <a:gd name="connsiteY2" fmla="*/ 112047 h 2710851"/>
                          <a:gd name="connsiteX3" fmla="*/ 4139472 w 4369251"/>
                          <a:gd name="connsiteY3" fmla="*/ 112047 h 2710851"/>
                          <a:gd name="connsiteX4" fmla="*/ 4155514 w 4369251"/>
                          <a:gd name="connsiteY4" fmla="*/ 416847 h 2710851"/>
                          <a:gd name="connsiteX5" fmla="*/ 3706335 w 4369251"/>
                          <a:gd name="connsiteY5" fmla="*/ 384762 h 2710851"/>
                          <a:gd name="connsiteX6" fmla="*/ 3273198 w 4369251"/>
                          <a:gd name="connsiteY6" fmla="*/ 753731 h 2710851"/>
                          <a:gd name="connsiteX7" fmla="*/ 3048609 w 4369251"/>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73198 w 4369513"/>
                          <a:gd name="connsiteY6" fmla="*/ 753731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4405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312336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710851 h 2710851"/>
                          <a:gd name="connsiteX1" fmla="*/ 609 w 4369513"/>
                          <a:gd name="connsiteY1" fmla="*/ 1458959 h 2710851"/>
                          <a:gd name="connsiteX2" fmla="*/ 1344588 w 4369513"/>
                          <a:gd name="connsiteY2" fmla="*/ 112047 h 2710851"/>
                          <a:gd name="connsiteX3" fmla="*/ 4139472 w 4369513"/>
                          <a:gd name="connsiteY3" fmla="*/ 112047 h 2710851"/>
                          <a:gd name="connsiteX4" fmla="*/ 4155514 w 4369513"/>
                          <a:gd name="connsiteY4" fmla="*/ 416847 h 2710851"/>
                          <a:gd name="connsiteX5" fmla="*/ 3706335 w 4369513"/>
                          <a:gd name="connsiteY5" fmla="*/ 384762 h 2710851"/>
                          <a:gd name="connsiteX6" fmla="*/ 3298104 w 4369513"/>
                          <a:gd name="connsiteY6" fmla="*/ 767963 h 2710851"/>
                          <a:gd name="connsiteX7" fmla="*/ 3048609 w 4369513"/>
                          <a:gd name="connsiteY7" fmla="*/ 769773 h 2710851"/>
                          <a:gd name="connsiteX0" fmla="*/ 0 w 4369513"/>
                          <a:gd name="connsiteY0" fmla="*/ 2622272 h 2622272"/>
                          <a:gd name="connsiteX1" fmla="*/ 609 w 4369513"/>
                          <a:gd name="connsiteY1" fmla="*/ 1370380 h 2622272"/>
                          <a:gd name="connsiteX2" fmla="*/ 1344588 w 4369513"/>
                          <a:gd name="connsiteY2" fmla="*/ 23468 h 2622272"/>
                          <a:gd name="connsiteX3" fmla="*/ 4139472 w 4369513"/>
                          <a:gd name="connsiteY3" fmla="*/ 23468 h 2622272"/>
                          <a:gd name="connsiteX4" fmla="*/ 4155514 w 4369513"/>
                          <a:gd name="connsiteY4" fmla="*/ 328268 h 2622272"/>
                          <a:gd name="connsiteX5" fmla="*/ 3706335 w 4369513"/>
                          <a:gd name="connsiteY5" fmla="*/ 296183 h 2622272"/>
                          <a:gd name="connsiteX6" fmla="*/ 3298104 w 4369513"/>
                          <a:gd name="connsiteY6" fmla="*/ 679384 h 2622272"/>
                          <a:gd name="connsiteX7" fmla="*/ 3048609 w 4369513"/>
                          <a:gd name="connsiteY7" fmla="*/ 681194 h 2622272"/>
                          <a:gd name="connsiteX0" fmla="*/ 0 w 4369513"/>
                          <a:gd name="connsiteY0" fmla="*/ 2621456 h 2621456"/>
                          <a:gd name="connsiteX1" fmla="*/ 609 w 4369513"/>
                          <a:gd name="connsiteY1" fmla="*/ 1369564 h 2621456"/>
                          <a:gd name="connsiteX2" fmla="*/ 1344588 w 4369513"/>
                          <a:gd name="connsiteY2" fmla="*/ 22652 h 2621456"/>
                          <a:gd name="connsiteX3" fmla="*/ 4139472 w 4369513"/>
                          <a:gd name="connsiteY3" fmla="*/ 22652 h 2621456"/>
                          <a:gd name="connsiteX4" fmla="*/ 4155514 w 4369513"/>
                          <a:gd name="connsiteY4" fmla="*/ 327452 h 2621456"/>
                          <a:gd name="connsiteX5" fmla="*/ 3706335 w 4369513"/>
                          <a:gd name="connsiteY5" fmla="*/ 295367 h 2621456"/>
                          <a:gd name="connsiteX6" fmla="*/ 3298104 w 4369513"/>
                          <a:gd name="connsiteY6" fmla="*/ 678568 h 2621456"/>
                          <a:gd name="connsiteX7" fmla="*/ 3048609 w 4369513"/>
                          <a:gd name="connsiteY7" fmla="*/ 680378 h 2621456"/>
                          <a:gd name="connsiteX0" fmla="*/ 0 w 4369513"/>
                          <a:gd name="connsiteY0" fmla="*/ 2598804 h 2598804"/>
                          <a:gd name="connsiteX1" fmla="*/ 609 w 4369513"/>
                          <a:gd name="connsiteY1" fmla="*/ 1346912 h 2598804"/>
                          <a:gd name="connsiteX2" fmla="*/ 1344588 w 4369513"/>
                          <a:gd name="connsiteY2" fmla="*/ 0 h 2598804"/>
                          <a:gd name="connsiteX3" fmla="*/ 4139472 w 4369513"/>
                          <a:gd name="connsiteY3" fmla="*/ 0 h 2598804"/>
                          <a:gd name="connsiteX4" fmla="*/ 4155514 w 4369513"/>
                          <a:gd name="connsiteY4" fmla="*/ 304800 h 2598804"/>
                          <a:gd name="connsiteX5" fmla="*/ 3706335 w 4369513"/>
                          <a:gd name="connsiteY5" fmla="*/ 272715 h 2598804"/>
                          <a:gd name="connsiteX6" fmla="*/ 3298104 w 4369513"/>
                          <a:gd name="connsiteY6" fmla="*/ 655916 h 2598804"/>
                          <a:gd name="connsiteX7" fmla="*/ 3048609 w 4369513"/>
                          <a:gd name="connsiteY7" fmla="*/ 657726 h 2598804"/>
                          <a:gd name="connsiteX0" fmla="*/ 0 w 4190394"/>
                          <a:gd name="connsiteY0" fmla="*/ 2598804 h 2598804"/>
                          <a:gd name="connsiteX1" fmla="*/ 609 w 4190394"/>
                          <a:gd name="connsiteY1" fmla="*/ 1346912 h 2598804"/>
                          <a:gd name="connsiteX2" fmla="*/ 1344588 w 4190394"/>
                          <a:gd name="connsiteY2" fmla="*/ 0 h 2598804"/>
                          <a:gd name="connsiteX3" fmla="*/ 4139472 w 4190394"/>
                          <a:gd name="connsiteY3" fmla="*/ 0 h 2598804"/>
                          <a:gd name="connsiteX4" fmla="*/ 4155514 w 4190394"/>
                          <a:gd name="connsiteY4" fmla="*/ 304800 h 2598804"/>
                          <a:gd name="connsiteX5" fmla="*/ 3706335 w 4190394"/>
                          <a:gd name="connsiteY5" fmla="*/ 272715 h 2598804"/>
                          <a:gd name="connsiteX6" fmla="*/ 3298104 w 4190394"/>
                          <a:gd name="connsiteY6" fmla="*/ 655916 h 2598804"/>
                          <a:gd name="connsiteX7" fmla="*/ 3048609 w 4190394"/>
                          <a:gd name="connsiteY7" fmla="*/ 657726 h 2598804"/>
                          <a:gd name="connsiteX0" fmla="*/ 0 w 4158122"/>
                          <a:gd name="connsiteY0" fmla="*/ 2598804 h 2598804"/>
                          <a:gd name="connsiteX1" fmla="*/ 609 w 4158122"/>
                          <a:gd name="connsiteY1" fmla="*/ 1346912 h 2598804"/>
                          <a:gd name="connsiteX2" fmla="*/ 1344588 w 4158122"/>
                          <a:gd name="connsiteY2" fmla="*/ 0 h 2598804"/>
                          <a:gd name="connsiteX3" fmla="*/ 4139472 w 4158122"/>
                          <a:gd name="connsiteY3" fmla="*/ 0 h 2598804"/>
                          <a:gd name="connsiteX4" fmla="*/ 4155514 w 4158122"/>
                          <a:gd name="connsiteY4" fmla="*/ 304800 h 2598804"/>
                          <a:gd name="connsiteX5" fmla="*/ 3706335 w 4158122"/>
                          <a:gd name="connsiteY5" fmla="*/ 272715 h 2598804"/>
                          <a:gd name="connsiteX6" fmla="*/ 3298104 w 4158122"/>
                          <a:gd name="connsiteY6" fmla="*/ 655916 h 2598804"/>
                          <a:gd name="connsiteX7" fmla="*/ 3048609 w 4158122"/>
                          <a:gd name="connsiteY7" fmla="*/ 657726 h 2598804"/>
                          <a:gd name="connsiteX0" fmla="*/ 0 w 4155514"/>
                          <a:gd name="connsiteY0" fmla="*/ 2598804 h 2598804"/>
                          <a:gd name="connsiteX1" fmla="*/ 609 w 4155514"/>
                          <a:gd name="connsiteY1" fmla="*/ 1346912 h 2598804"/>
                          <a:gd name="connsiteX2" fmla="*/ 1344588 w 4155514"/>
                          <a:gd name="connsiteY2" fmla="*/ 0 h 2598804"/>
                          <a:gd name="connsiteX3" fmla="*/ 4139472 w 4155514"/>
                          <a:gd name="connsiteY3" fmla="*/ 0 h 2598804"/>
                          <a:gd name="connsiteX4" fmla="*/ 4155514 w 4155514"/>
                          <a:gd name="connsiteY4" fmla="*/ 304800 h 2598804"/>
                          <a:gd name="connsiteX5" fmla="*/ 3706335 w 4155514"/>
                          <a:gd name="connsiteY5" fmla="*/ 272715 h 2598804"/>
                          <a:gd name="connsiteX6" fmla="*/ 3298104 w 4155514"/>
                          <a:gd name="connsiteY6" fmla="*/ 655916 h 2598804"/>
                          <a:gd name="connsiteX7" fmla="*/ 3048609 w 4155514"/>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39472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50673"/>
                          <a:gd name="connsiteY0" fmla="*/ 2598804 h 2598804"/>
                          <a:gd name="connsiteX1" fmla="*/ 609 w 4150673"/>
                          <a:gd name="connsiteY1" fmla="*/ 1346912 h 2598804"/>
                          <a:gd name="connsiteX2" fmla="*/ 1344588 w 4150673"/>
                          <a:gd name="connsiteY2" fmla="*/ 0 h 2598804"/>
                          <a:gd name="connsiteX3" fmla="*/ 4150146 w 4150673"/>
                          <a:gd name="connsiteY3" fmla="*/ 3558 h 2598804"/>
                          <a:gd name="connsiteX4" fmla="*/ 4148398 w 4150673"/>
                          <a:gd name="connsiteY4" fmla="*/ 283453 h 2598804"/>
                          <a:gd name="connsiteX5" fmla="*/ 3706335 w 4150673"/>
                          <a:gd name="connsiteY5" fmla="*/ 272715 h 2598804"/>
                          <a:gd name="connsiteX6" fmla="*/ 3298104 w 4150673"/>
                          <a:gd name="connsiteY6" fmla="*/ 655916 h 2598804"/>
                          <a:gd name="connsiteX7" fmla="*/ 3048609 w 4150673"/>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706335 w 4148398"/>
                          <a:gd name="connsiteY5" fmla="*/ 272715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67197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3453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4062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7010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92928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7158"/>
                          <a:gd name="connsiteY0" fmla="*/ 2598804 h 2598804"/>
                          <a:gd name="connsiteX1" fmla="*/ 609 w 4147158"/>
                          <a:gd name="connsiteY1" fmla="*/ 1346912 h 2598804"/>
                          <a:gd name="connsiteX2" fmla="*/ 1344588 w 4147158"/>
                          <a:gd name="connsiteY2" fmla="*/ 0 h 2598804"/>
                          <a:gd name="connsiteX3" fmla="*/ 4146588 w 4147158"/>
                          <a:gd name="connsiteY3" fmla="*/ 0 h 2598804"/>
                          <a:gd name="connsiteX4" fmla="*/ 4145439 w 4147158"/>
                          <a:gd name="connsiteY4" fmla="*/ 292928 h 2598804"/>
                          <a:gd name="connsiteX5" fmla="*/ 3677871 w 4147158"/>
                          <a:gd name="connsiteY5" fmla="*/ 291103 h 2598804"/>
                          <a:gd name="connsiteX6" fmla="*/ 3298104 w 4147158"/>
                          <a:gd name="connsiteY6" fmla="*/ 655916 h 2598804"/>
                          <a:gd name="connsiteX7" fmla="*/ 3048609 w 4147158"/>
                          <a:gd name="connsiteY7" fmla="*/ 657726 h 2598804"/>
                          <a:gd name="connsiteX0" fmla="*/ 0 w 4148398"/>
                          <a:gd name="connsiteY0" fmla="*/ 2598804 h 2598804"/>
                          <a:gd name="connsiteX1" fmla="*/ 609 w 4148398"/>
                          <a:gd name="connsiteY1" fmla="*/ 1346912 h 2598804"/>
                          <a:gd name="connsiteX2" fmla="*/ 1344588 w 4148398"/>
                          <a:gd name="connsiteY2" fmla="*/ 0 h 2598804"/>
                          <a:gd name="connsiteX3" fmla="*/ 4146588 w 4148398"/>
                          <a:gd name="connsiteY3" fmla="*/ 0 h 2598804"/>
                          <a:gd name="connsiteX4" fmla="*/ 4148398 w 4148398"/>
                          <a:gd name="connsiteY4" fmla="*/ 289969 h 2598804"/>
                          <a:gd name="connsiteX5" fmla="*/ 3677871 w 4148398"/>
                          <a:gd name="connsiteY5" fmla="*/ 291103 h 2598804"/>
                          <a:gd name="connsiteX6" fmla="*/ 3298104 w 4148398"/>
                          <a:gd name="connsiteY6" fmla="*/ 655916 h 2598804"/>
                          <a:gd name="connsiteX7" fmla="*/ 3048609 w 4148398"/>
                          <a:gd name="connsiteY7" fmla="*/ 657726 h 2598804"/>
                          <a:gd name="connsiteX0" fmla="*/ 0 w 4148398"/>
                          <a:gd name="connsiteY0" fmla="*/ 2606825 h 2606825"/>
                          <a:gd name="connsiteX1" fmla="*/ 609 w 4148398"/>
                          <a:gd name="connsiteY1" fmla="*/ 1346912 h 2606825"/>
                          <a:gd name="connsiteX2" fmla="*/ 1344588 w 4148398"/>
                          <a:gd name="connsiteY2" fmla="*/ 0 h 2606825"/>
                          <a:gd name="connsiteX3" fmla="*/ 4146588 w 4148398"/>
                          <a:gd name="connsiteY3" fmla="*/ 0 h 2606825"/>
                          <a:gd name="connsiteX4" fmla="*/ 4148398 w 4148398"/>
                          <a:gd name="connsiteY4" fmla="*/ 289969 h 2606825"/>
                          <a:gd name="connsiteX5" fmla="*/ 3677871 w 4148398"/>
                          <a:gd name="connsiteY5" fmla="*/ 291103 h 2606825"/>
                          <a:gd name="connsiteX6" fmla="*/ 3298104 w 4148398"/>
                          <a:gd name="connsiteY6" fmla="*/ 655916 h 2606825"/>
                          <a:gd name="connsiteX7" fmla="*/ 3048609 w 4148398"/>
                          <a:gd name="connsiteY7" fmla="*/ 657726 h 2606825"/>
                          <a:gd name="connsiteX0" fmla="*/ 3401 w 4147789"/>
                          <a:gd name="connsiteY0" fmla="*/ 2610835 h 2610835"/>
                          <a:gd name="connsiteX1" fmla="*/ 0 w 4147789"/>
                          <a:gd name="connsiteY1" fmla="*/ 1346912 h 2610835"/>
                          <a:gd name="connsiteX2" fmla="*/ 1343979 w 4147789"/>
                          <a:gd name="connsiteY2" fmla="*/ 0 h 2610835"/>
                          <a:gd name="connsiteX3" fmla="*/ 4145979 w 4147789"/>
                          <a:gd name="connsiteY3" fmla="*/ 0 h 2610835"/>
                          <a:gd name="connsiteX4" fmla="*/ 4147789 w 4147789"/>
                          <a:gd name="connsiteY4" fmla="*/ 289969 h 2610835"/>
                          <a:gd name="connsiteX5" fmla="*/ 3677262 w 4147789"/>
                          <a:gd name="connsiteY5" fmla="*/ 291103 h 2610835"/>
                          <a:gd name="connsiteX6" fmla="*/ 3297495 w 4147789"/>
                          <a:gd name="connsiteY6" fmla="*/ 655916 h 2610835"/>
                          <a:gd name="connsiteX7" fmla="*/ 3048000 w 4147789"/>
                          <a:gd name="connsiteY7" fmla="*/ 657726 h 2610835"/>
                          <a:gd name="connsiteX0" fmla="*/ 103080 w 4247468"/>
                          <a:gd name="connsiteY0" fmla="*/ 2610835 h 2610835"/>
                          <a:gd name="connsiteX1" fmla="*/ 99679 w 4247468"/>
                          <a:gd name="connsiteY1" fmla="*/ 2402305 h 2610835"/>
                          <a:gd name="connsiteX2" fmla="*/ 99679 w 4247468"/>
                          <a:gd name="connsiteY2" fmla="*/ 1346912 h 2610835"/>
                          <a:gd name="connsiteX3" fmla="*/ 1443658 w 4247468"/>
                          <a:gd name="connsiteY3" fmla="*/ 0 h 2610835"/>
                          <a:gd name="connsiteX4" fmla="*/ 4245658 w 4247468"/>
                          <a:gd name="connsiteY4" fmla="*/ 0 h 2610835"/>
                          <a:gd name="connsiteX5" fmla="*/ 4247468 w 4247468"/>
                          <a:gd name="connsiteY5" fmla="*/ 289969 h 2610835"/>
                          <a:gd name="connsiteX6" fmla="*/ 3776941 w 4247468"/>
                          <a:gd name="connsiteY6" fmla="*/ 291103 h 2610835"/>
                          <a:gd name="connsiteX7" fmla="*/ 3397174 w 4247468"/>
                          <a:gd name="connsiteY7" fmla="*/ 655916 h 2610835"/>
                          <a:gd name="connsiteX8" fmla="*/ 3147679 w 4247468"/>
                          <a:gd name="connsiteY8" fmla="*/ 657726 h 2610835"/>
                          <a:gd name="connsiteX0" fmla="*/ 1410511 w 4247468"/>
                          <a:gd name="connsiteY0" fmla="*/ 3352782 h 3352782"/>
                          <a:gd name="connsiteX1" fmla="*/ 99679 w 4247468"/>
                          <a:gd name="connsiteY1" fmla="*/ 2402305 h 3352782"/>
                          <a:gd name="connsiteX2" fmla="*/ 99679 w 4247468"/>
                          <a:gd name="connsiteY2" fmla="*/ 1346912 h 3352782"/>
                          <a:gd name="connsiteX3" fmla="*/ 1443658 w 4247468"/>
                          <a:gd name="connsiteY3" fmla="*/ 0 h 3352782"/>
                          <a:gd name="connsiteX4" fmla="*/ 4245658 w 4247468"/>
                          <a:gd name="connsiteY4" fmla="*/ 0 h 3352782"/>
                          <a:gd name="connsiteX5" fmla="*/ 4247468 w 4247468"/>
                          <a:gd name="connsiteY5" fmla="*/ 289969 h 3352782"/>
                          <a:gd name="connsiteX6" fmla="*/ 3776941 w 4247468"/>
                          <a:gd name="connsiteY6" fmla="*/ 291103 h 3352782"/>
                          <a:gd name="connsiteX7" fmla="*/ 3397174 w 4247468"/>
                          <a:gd name="connsiteY7" fmla="*/ 655916 h 3352782"/>
                          <a:gd name="connsiteX8" fmla="*/ 3147679 w 4247468"/>
                          <a:gd name="connsiteY8" fmla="*/ 657726 h 3352782"/>
                          <a:gd name="connsiteX0" fmla="*/ 1441286 w 4278243"/>
                          <a:gd name="connsiteY0" fmla="*/ 3352782 h 3352782"/>
                          <a:gd name="connsiteX1" fmla="*/ 824275 w 4278243"/>
                          <a:gd name="connsiteY1" fmla="*/ 2959767 h 3352782"/>
                          <a:gd name="connsiteX2" fmla="*/ 130454 w 4278243"/>
                          <a:gd name="connsiteY2" fmla="*/ 2402305 h 3352782"/>
                          <a:gd name="connsiteX3" fmla="*/ 130454 w 4278243"/>
                          <a:gd name="connsiteY3" fmla="*/ 1346912 h 3352782"/>
                          <a:gd name="connsiteX4" fmla="*/ 1474433 w 4278243"/>
                          <a:gd name="connsiteY4" fmla="*/ 0 h 3352782"/>
                          <a:gd name="connsiteX5" fmla="*/ 4276433 w 4278243"/>
                          <a:gd name="connsiteY5" fmla="*/ 0 h 3352782"/>
                          <a:gd name="connsiteX6" fmla="*/ 4278243 w 4278243"/>
                          <a:gd name="connsiteY6" fmla="*/ 289969 h 3352782"/>
                          <a:gd name="connsiteX7" fmla="*/ 3807716 w 4278243"/>
                          <a:gd name="connsiteY7" fmla="*/ 291103 h 3352782"/>
                          <a:gd name="connsiteX8" fmla="*/ 3427949 w 4278243"/>
                          <a:gd name="connsiteY8" fmla="*/ 655916 h 3352782"/>
                          <a:gd name="connsiteX9" fmla="*/ 3178454 w 4278243"/>
                          <a:gd name="connsiteY9" fmla="*/ 657726 h 3352782"/>
                          <a:gd name="connsiteX0" fmla="*/ 1441286 w 4278243"/>
                          <a:gd name="connsiteY0" fmla="*/ 3352782 h 3410719"/>
                          <a:gd name="connsiteX1" fmla="*/ 876412 w 4278243"/>
                          <a:gd name="connsiteY1" fmla="*/ 3352798 h 3410719"/>
                          <a:gd name="connsiteX2" fmla="*/ 130454 w 4278243"/>
                          <a:gd name="connsiteY2" fmla="*/ 2402305 h 3410719"/>
                          <a:gd name="connsiteX3" fmla="*/ 130454 w 4278243"/>
                          <a:gd name="connsiteY3" fmla="*/ 1346912 h 3410719"/>
                          <a:gd name="connsiteX4" fmla="*/ 1474433 w 4278243"/>
                          <a:gd name="connsiteY4" fmla="*/ 0 h 3410719"/>
                          <a:gd name="connsiteX5" fmla="*/ 4276433 w 4278243"/>
                          <a:gd name="connsiteY5" fmla="*/ 0 h 3410719"/>
                          <a:gd name="connsiteX6" fmla="*/ 4278243 w 4278243"/>
                          <a:gd name="connsiteY6" fmla="*/ 289969 h 3410719"/>
                          <a:gd name="connsiteX7" fmla="*/ 3807716 w 4278243"/>
                          <a:gd name="connsiteY7" fmla="*/ 291103 h 3410719"/>
                          <a:gd name="connsiteX8" fmla="*/ 3427949 w 4278243"/>
                          <a:gd name="connsiteY8" fmla="*/ 655916 h 3410719"/>
                          <a:gd name="connsiteX9" fmla="*/ 3178454 w 4278243"/>
                          <a:gd name="connsiteY9" fmla="*/ 657726 h 3410719"/>
                          <a:gd name="connsiteX0" fmla="*/ 1453318 w 4278243"/>
                          <a:gd name="connsiteY0" fmla="*/ 3364813 h 3412999"/>
                          <a:gd name="connsiteX1" fmla="*/ 876412 w 4278243"/>
                          <a:gd name="connsiteY1" fmla="*/ 3352798 h 3412999"/>
                          <a:gd name="connsiteX2" fmla="*/ 130454 w 4278243"/>
                          <a:gd name="connsiteY2" fmla="*/ 2402305 h 3412999"/>
                          <a:gd name="connsiteX3" fmla="*/ 130454 w 4278243"/>
                          <a:gd name="connsiteY3" fmla="*/ 1346912 h 3412999"/>
                          <a:gd name="connsiteX4" fmla="*/ 1474433 w 4278243"/>
                          <a:gd name="connsiteY4" fmla="*/ 0 h 3412999"/>
                          <a:gd name="connsiteX5" fmla="*/ 4276433 w 4278243"/>
                          <a:gd name="connsiteY5" fmla="*/ 0 h 3412999"/>
                          <a:gd name="connsiteX6" fmla="*/ 4278243 w 4278243"/>
                          <a:gd name="connsiteY6" fmla="*/ 289969 h 3412999"/>
                          <a:gd name="connsiteX7" fmla="*/ 3807716 w 4278243"/>
                          <a:gd name="connsiteY7" fmla="*/ 291103 h 3412999"/>
                          <a:gd name="connsiteX8" fmla="*/ 3427949 w 4278243"/>
                          <a:gd name="connsiteY8" fmla="*/ 655916 h 3412999"/>
                          <a:gd name="connsiteX9" fmla="*/ 3178454 w 4278243"/>
                          <a:gd name="connsiteY9" fmla="*/ 657726 h 3412999"/>
                          <a:gd name="connsiteX0" fmla="*/ 1453318 w 4278243"/>
                          <a:gd name="connsiteY0" fmla="*/ 3364813 h 3365469"/>
                          <a:gd name="connsiteX1" fmla="*/ 876412 w 4278243"/>
                          <a:gd name="connsiteY1" fmla="*/ 3352798 h 3365469"/>
                          <a:gd name="connsiteX2" fmla="*/ 130454 w 4278243"/>
                          <a:gd name="connsiteY2" fmla="*/ 2402305 h 3365469"/>
                          <a:gd name="connsiteX3" fmla="*/ 130454 w 4278243"/>
                          <a:gd name="connsiteY3" fmla="*/ 1346912 h 3365469"/>
                          <a:gd name="connsiteX4" fmla="*/ 1474433 w 4278243"/>
                          <a:gd name="connsiteY4" fmla="*/ 0 h 3365469"/>
                          <a:gd name="connsiteX5" fmla="*/ 4276433 w 4278243"/>
                          <a:gd name="connsiteY5" fmla="*/ 0 h 3365469"/>
                          <a:gd name="connsiteX6" fmla="*/ 4278243 w 4278243"/>
                          <a:gd name="connsiteY6" fmla="*/ 289969 h 3365469"/>
                          <a:gd name="connsiteX7" fmla="*/ 3807716 w 4278243"/>
                          <a:gd name="connsiteY7" fmla="*/ 291103 h 3365469"/>
                          <a:gd name="connsiteX8" fmla="*/ 3427949 w 4278243"/>
                          <a:gd name="connsiteY8" fmla="*/ 655916 h 3365469"/>
                          <a:gd name="connsiteX9" fmla="*/ 3178454 w 4278243"/>
                          <a:gd name="connsiteY9" fmla="*/ 657726 h 3365469"/>
                          <a:gd name="connsiteX0" fmla="*/ 1453318 w 4278243"/>
                          <a:gd name="connsiteY0" fmla="*/ 3364813 h 3375458"/>
                          <a:gd name="connsiteX1" fmla="*/ 876412 w 4278243"/>
                          <a:gd name="connsiteY1" fmla="*/ 3352798 h 3375458"/>
                          <a:gd name="connsiteX2" fmla="*/ 130454 w 4278243"/>
                          <a:gd name="connsiteY2" fmla="*/ 2402305 h 3375458"/>
                          <a:gd name="connsiteX3" fmla="*/ 130454 w 4278243"/>
                          <a:gd name="connsiteY3" fmla="*/ 1346912 h 3375458"/>
                          <a:gd name="connsiteX4" fmla="*/ 1474433 w 4278243"/>
                          <a:gd name="connsiteY4" fmla="*/ 0 h 3375458"/>
                          <a:gd name="connsiteX5" fmla="*/ 4276433 w 4278243"/>
                          <a:gd name="connsiteY5" fmla="*/ 0 h 3375458"/>
                          <a:gd name="connsiteX6" fmla="*/ 4278243 w 4278243"/>
                          <a:gd name="connsiteY6" fmla="*/ 289969 h 3375458"/>
                          <a:gd name="connsiteX7" fmla="*/ 3807716 w 4278243"/>
                          <a:gd name="connsiteY7" fmla="*/ 291103 h 3375458"/>
                          <a:gd name="connsiteX8" fmla="*/ 3427949 w 4278243"/>
                          <a:gd name="connsiteY8" fmla="*/ 655916 h 3375458"/>
                          <a:gd name="connsiteX9" fmla="*/ 3178454 w 4278243"/>
                          <a:gd name="connsiteY9" fmla="*/ 657726 h 3375458"/>
                          <a:gd name="connsiteX0" fmla="*/ 1453318 w 4278243"/>
                          <a:gd name="connsiteY0" fmla="*/ 3364813 h 3364813"/>
                          <a:gd name="connsiteX1" fmla="*/ 876412 w 4278243"/>
                          <a:gd name="connsiteY1" fmla="*/ 3352798 h 3364813"/>
                          <a:gd name="connsiteX2" fmla="*/ 130454 w 4278243"/>
                          <a:gd name="connsiteY2" fmla="*/ 2402305 h 3364813"/>
                          <a:gd name="connsiteX3" fmla="*/ 130454 w 4278243"/>
                          <a:gd name="connsiteY3" fmla="*/ 1346912 h 3364813"/>
                          <a:gd name="connsiteX4" fmla="*/ 1474433 w 4278243"/>
                          <a:gd name="connsiteY4" fmla="*/ 0 h 3364813"/>
                          <a:gd name="connsiteX5" fmla="*/ 4276433 w 4278243"/>
                          <a:gd name="connsiteY5" fmla="*/ 0 h 3364813"/>
                          <a:gd name="connsiteX6" fmla="*/ 4278243 w 4278243"/>
                          <a:gd name="connsiteY6" fmla="*/ 289969 h 3364813"/>
                          <a:gd name="connsiteX7" fmla="*/ 3807716 w 4278243"/>
                          <a:gd name="connsiteY7" fmla="*/ 291103 h 3364813"/>
                          <a:gd name="connsiteX8" fmla="*/ 3427949 w 4278243"/>
                          <a:gd name="connsiteY8" fmla="*/ 655916 h 3364813"/>
                          <a:gd name="connsiteX9" fmla="*/ 3178454 w 4278243"/>
                          <a:gd name="connsiteY9" fmla="*/ 657726 h 3364813"/>
                          <a:gd name="connsiteX0" fmla="*/ 1453318 w 4278243"/>
                          <a:gd name="connsiteY0" fmla="*/ 3364813 h 3364830"/>
                          <a:gd name="connsiteX1" fmla="*/ 888443 w 4278243"/>
                          <a:gd name="connsiteY1" fmla="*/ 3364830 h 3364830"/>
                          <a:gd name="connsiteX2" fmla="*/ 130454 w 4278243"/>
                          <a:gd name="connsiteY2" fmla="*/ 2402305 h 3364830"/>
                          <a:gd name="connsiteX3" fmla="*/ 130454 w 4278243"/>
                          <a:gd name="connsiteY3" fmla="*/ 1346912 h 3364830"/>
                          <a:gd name="connsiteX4" fmla="*/ 1474433 w 4278243"/>
                          <a:gd name="connsiteY4" fmla="*/ 0 h 3364830"/>
                          <a:gd name="connsiteX5" fmla="*/ 4276433 w 4278243"/>
                          <a:gd name="connsiteY5" fmla="*/ 0 h 3364830"/>
                          <a:gd name="connsiteX6" fmla="*/ 4278243 w 4278243"/>
                          <a:gd name="connsiteY6" fmla="*/ 289969 h 3364830"/>
                          <a:gd name="connsiteX7" fmla="*/ 3807716 w 4278243"/>
                          <a:gd name="connsiteY7" fmla="*/ 291103 h 3364830"/>
                          <a:gd name="connsiteX8" fmla="*/ 3427949 w 4278243"/>
                          <a:gd name="connsiteY8" fmla="*/ 655916 h 3364830"/>
                          <a:gd name="connsiteX9" fmla="*/ 3178454 w 4278243"/>
                          <a:gd name="connsiteY9" fmla="*/ 657726 h 3364830"/>
                          <a:gd name="connsiteX0" fmla="*/ 1450257 w 4275182"/>
                          <a:gd name="connsiteY0" fmla="*/ 3364813 h 3364830"/>
                          <a:gd name="connsiteX1" fmla="*/ 885382 w 4275182"/>
                          <a:gd name="connsiteY1" fmla="*/ 3364830 h 3364830"/>
                          <a:gd name="connsiteX2" fmla="*/ 135415 w 4275182"/>
                          <a:gd name="connsiteY2" fmla="*/ 2602832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4894 w 4279819"/>
                          <a:gd name="connsiteY0" fmla="*/ 3364813 h 3364830"/>
                          <a:gd name="connsiteX1" fmla="*/ 890019 w 4279819"/>
                          <a:gd name="connsiteY1" fmla="*/ 3364830 h 3364830"/>
                          <a:gd name="connsiteX2" fmla="*/ 128020 w 4279819"/>
                          <a:gd name="connsiteY2" fmla="*/ 2602832 h 3364830"/>
                          <a:gd name="connsiteX3" fmla="*/ 132030 w 4279819"/>
                          <a:gd name="connsiteY3" fmla="*/ 1346912 h 3364830"/>
                          <a:gd name="connsiteX4" fmla="*/ 1476009 w 4279819"/>
                          <a:gd name="connsiteY4" fmla="*/ 0 h 3364830"/>
                          <a:gd name="connsiteX5" fmla="*/ 4278009 w 4279819"/>
                          <a:gd name="connsiteY5" fmla="*/ 0 h 3364830"/>
                          <a:gd name="connsiteX6" fmla="*/ 4279819 w 4279819"/>
                          <a:gd name="connsiteY6" fmla="*/ 289969 h 3364830"/>
                          <a:gd name="connsiteX7" fmla="*/ 3809292 w 4279819"/>
                          <a:gd name="connsiteY7" fmla="*/ 291103 h 3364830"/>
                          <a:gd name="connsiteX8" fmla="*/ 3429525 w 4279819"/>
                          <a:gd name="connsiteY8" fmla="*/ 655916 h 3364830"/>
                          <a:gd name="connsiteX9" fmla="*/ 3180030 w 4279819"/>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450257 w 4275182"/>
                          <a:gd name="connsiteY0" fmla="*/ 3364813 h 3364830"/>
                          <a:gd name="connsiteX1" fmla="*/ 885382 w 4275182"/>
                          <a:gd name="connsiteY1" fmla="*/ 3364830 h 3364830"/>
                          <a:gd name="connsiteX2" fmla="*/ 135414 w 4275182"/>
                          <a:gd name="connsiteY2" fmla="*/ 2614863 h 3364830"/>
                          <a:gd name="connsiteX3" fmla="*/ 127393 w 4275182"/>
                          <a:gd name="connsiteY3" fmla="*/ 1346912 h 3364830"/>
                          <a:gd name="connsiteX4" fmla="*/ 1471372 w 4275182"/>
                          <a:gd name="connsiteY4" fmla="*/ 0 h 3364830"/>
                          <a:gd name="connsiteX5" fmla="*/ 4273372 w 4275182"/>
                          <a:gd name="connsiteY5" fmla="*/ 0 h 3364830"/>
                          <a:gd name="connsiteX6" fmla="*/ 4275182 w 4275182"/>
                          <a:gd name="connsiteY6" fmla="*/ 289969 h 3364830"/>
                          <a:gd name="connsiteX7" fmla="*/ 3804655 w 4275182"/>
                          <a:gd name="connsiteY7" fmla="*/ 291103 h 3364830"/>
                          <a:gd name="connsiteX8" fmla="*/ 3424888 w 4275182"/>
                          <a:gd name="connsiteY8" fmla="*/ 655916 h 3364830"/>
                          <a:gd name="connsiteX9" fmla="*/ 3175393 w 4275182"/>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66406 w 4191331"/>
                          <a:gd name="connsiteY0" fmla="*/ 3364813 h 3364830"/>
                          <a:gd name="connsiteX1" fmla="*/ 801531 w 4191331"/>
                          <a:gd name="connsiteY1" fmla="*/ 3364830 h 3364830"/>
                          <a:gd name="connsiteX2" fmla="*/ 51563 w 4191331"/>
                          <a:gd name="connsiteY2" fmla="*/ 2614863 h 3364830"/>
                          <a:gd name="connsiteX3" fmla="*/ 43542 w 4191331"/>
                          <a:gd name="connsiteY3" fmla="*/ 1346912 h 3364830"/>
                          <a:gd name="connsiteX4" fmla="*/ 1387521 w 4191331"/>
                          <a:gd name="connsiteY4" fmla="*/ 0 h 3364830"/>
                          <a:gd name="connsiteX5" fmla="*/ 4189521 w 4191331"/>
                          <a:gd name="connsiteY5" fmla="*/ 0 h 3364830"/>
                          <a:gd name="connsiteX6" fmla="*/ 4191331 w 4191331"/>
                          <a:gd name="connsiteY6" fmla="*/ 289969 h 3364830"/>
                          <a:gd name="connsiteX7" fmla="*/ 3720804 w 4191331"/>
                          <a:gd name="connsiteY7" fmla="*/ 291103 h 3364830"/>
                          <a:gd name="connsiteX8" fmla="*/ 3341037 w 4191331"/>
                          <a:gd name="connsiteY8" fmla="*/ 655916 h 3364830"/>
                          <a:gd name="connsiteX9" fmla="*/ 3091542 w 4191331"/>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2864 w 4147789"/>
                          <a:gd name="connsiteY0" fmla="*/ 3364813 h 3364830"/>
                          <a:gd name="connsiteX1" fmla="*/ 757989 w 4147789"/>
                          <a:gd name="connsiteY1" fmla="*/ 3364830 h 3364830"/>
                          <a:gd name="connsiteX2" fmla="*/ 8021 w 4147789"/>
                          <a:gd name="connsiteY2" fmla="*/ 2614863 h 3364830"/>
                          <a:gd name="connsiteX3" fmla="*/ 0 w 4147789"/>
                          <a:gd name="connsiteY3" fmla="*/ 1346912 h 3364830"/>
                          <a:gd name="connsiteX4" fmla="*/ 1343979 w 4147789"/>
                          <a:gd name="connsiteY4" fmla="*/ 0 h 3364830"/>
                          <a:gd name="connsiteX5" fmla="*/ 4145979 w 4147789"/>
                          <a:gd name="connsiteY5" fmla="*/ 0 h 3364830"/>
                          <a:gd name="connsiteX6" fmla="*/ 4147789 w 4147789"/>
                          <a:gd name="connsiteY6" fmla="*/ 289969 h 3364830"/>
                          <a:gd name="connsiteX7" fmla="*/ 3677262 w 4147789"/>
                          <a:gd name="connsiteY7" fmla="*/ 291103 h 3364830"/>
                          <a:gd name="connsiteX8" fmla="*/ 3297495 w 4147789"/>
                          <a:gd name="connsiteY8" fmla="*/ 655916 h 3364830"/>
                          <a:gd name="connsiteX9" fmla="*/ 3048000 w 4147789"/>
                          <a:gd name="connsiteY9" fmla="*/ 657726 h 3364830"/>
                          <a:gd name="connsiteX0" fmla="*/ 1323711 w 4148636"/>
                          <a:gd name="connsiteY0" fmla="*/ 3364813 h 3364830"/>
                          <a:gd name="connsiteX1" fmla="*/ 758836 w 4148636"/>
                          <a:gd name="connsiteY1" fmla="*/ 3364830 h 3364830"/>
                          <a:gd name="connsiteX2" fmla="*/ 847 w 4148636"/>
                          <a:gd name="connsiteY2" fmla="*/ 2614863 h 3364830"/>
                          <a:gd name="connsiteX3" fmla="*/ 847 w 4148636"/>
                          <a:gd name="connsiteY3" fmla="*/ 1346912 h 3364830"/>
                          <a:gd name="connsiteX4" fmla="*/ 1344826 w 4148636"/>
                          <a:gd name="connsiteY4" fmla="*/ 0 h 3364830"/>
                          <a:gd name="connsiteX5" fmla="*/ 4146826 w 4148636"/>
                          <a:gd name="connsiteY5" fmla="*/ 0 h 3364830"/>
                          <a:gd name="connsiteX6" fmla="*/ 4148636 w 4148636"/>
                          <a:gd name="connsiteY6" fmla="*/ 289969 h 3364830"/>
                          <a:gd name="connsiteX7" fmla="*/ 3678109 w 4148636"/>
                          <a:gd name="connsiteY7" fmla="*/ 291103 h 3364830"/>
                          <a:gd name="connsiteX8" fmla="*/ 3298342 w 4148636"/>
                          <a:gd name="connsiteY8" fmla="*/ 655916 h 3364830"/>
                          <a:gd name="connsiteX9" fmla="*/ 3048847 w 4148636"/>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762000 w 4151800"/>
                          <a:gd name="connsiteY1" fmla="*/ 3364830 h 3364830"/>
                          <a:gd name="connsiteX2" fmla="*/ 4011 w 4151800"/>
                          <a:gd name="connsiteY2" fmla="*/ 2614863 h 3364830"/>
                          <a:gd name="connsiteX3" fmla="*/ 0 w 4151800"/>
                          <a:gd name="connsiteY3" fmla="*/ 1346912 h 3364830"/>
                          <a:gd name="connsiteX4" fmla="*/ 1347990 w 4151800"/>
                          <a:gd name="connsiteY4" fmla="*/ 0 h 3364830"/>
                          <a:gd name="connsiteX5" fmla="*/ 4149990 w 4151800"/>
                          <a:gd name="connsiteY5" fmla="*/ 0 h 3364830"/>
                          <a:gd name="connsiteX6" fmla="*/ 4151800 w 4151800"/>
                          <a:gd name="connsiteY6" fmla="*/ 289969 h 3364830"/>
                          <a:gd name="connsiteX7" fmla="*/ 3681273 w 4151800"/>
                          <a:gd name="connsiteY7" fmla="*/ 291103 h 3364830"/>
                          <a:gd name="connsiteX8" fmla="*/ 3301506 w 4151800"/>
                          <a:gd name="connsiteY8" fmla="*/ 655916 h 3364830"/>
                          <a:gd name="connsiteX9" fmla="*/ 3052011 w 4151800"/>
                          <a:gd name="connsiteY9" fmla="*/ 657726 h 3364830"/>
                          <a:gd name="connsiteX0" fmla="*/ 1326875 w 4151800"/>
                          <a:gd name="connsiteY0" fmla="*/ 3364813 h 3364830"/>
                          <a:gd name="connsiteX1" fmla="*/ 1135804 w 4151800"/>
                          <a:gd name="connsiteY1" fmla="*/ 3361943 h 3364830"/>
                          <a:gd name="connsiteX2" fmla="*/ 762000 w 4151800"/>
                          <a:gd name="connsiteY2" fmla="*/ 3364830 h 3364830"/>
                          <a:gd name="connsiteX3" fmla="*/ 4011 w 4151800"/>
                          <a:gd name="connsiteY3" fmla="*/ 2614863 h 3364830"/>
                          <a:gd name="connsiteX4" fmla="*/ 0 w 4151800"/>
                          <a:gd name="connsiteY4" fmla="*/ 1346912 h 3364830"/>
                          <a:gd name="connsiteX5" fmla="*/ 1347990 w 4151800"/>
                          <a:gd name="connsiteY5" fmla="*/ 0 h 3364830"/>
                          <a:gd name="connsiteX6" fmla="*/ 4149990 w 4151800"/>
                          <a:gd name="connsiteY6" fmla="*/ 0 h 3364830"/>
                          <a:gd name="connsiteX7" fmla="*/ 4151800 w 4151800"/>
                          <a:gd name="connsiteY7" fmla="*/ 289969 h 3364830"/>
                          <a:gd name="connsiteX8" fmla="*/ 3681273 w 4151800"/>
                          <a:gd name="connsiteY8" fmla="*/ 291103 h 3364830"/>
                          <a:gd name="connsiteX9" fmla="*/ 3301506 w 4151800"/>
                          <a:gd name="connsiteY9" fmla="*/ 655916 h 3364830"/>
                          <a:gd name="connsiteX10" fmla="*/ 3052011 w 4151800"/>
                          <a:gd name="connsiteY10" fmla="*/ 657726 h 3364830"/>
                          <a:gd name="connsiteX0" fmla="*/ 1899443 w 4151800"/>
                          <a:gd name="connsiteY0" fmla="*/ 3925986 h 3925986"/>
                          <a:gd name="connsiteX1" fmla="*/ 1135804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1943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1899443 w 4151800"/>
                          <a:gd name="connsiteY0" fmla="*/ 3925986 h 3925986"/>
                          <a:gd name="connsiteX1" fmla="*/ 1326660 w 4151800"/>
                          <a:gd name="connsiteY1" fmla="*/ 3364791 h 3925986"/>
                          <a:gd name="connsiteX2" fmla="*/ 762000 w 4151800"/>
                          <a:gd name="connsiteY2" fmla="*/ 3364830 h 3925986"/>
                          <a:gd name="connsiteX3" fmla="*/ 4011 w 4151800"/>
                          <a:gd name="connsiteY3" fmla="*/ 2614863 h 3925986"/>
                          <a:gd name="connsiteX4" fmla="*/ 0 w 4151800"/>
                          <a:gd name="connsiteY4" fmla="*/ 1346912 h 3925986"/>
                          <a:gd name="connsiteX5" fmla="*/ 1347990 w 4151800"/>
                          <a:gd name="connsiteY5" fmla="*/ 0 h 3925986"/>
                          <a:gd name="connsiteX6" fmla="*/ 4149990 w 4151800"/>
                          <a:gd name="connsiteY6" fmla="*/ 0 h 3925986"/>
                          <a:gd name="connsiteX7" fmla="*/ 4151800 w 4151800"/>
                          <a:gd name="connsiteY7" fmla="*/ 289969 h 3925986"/>
                          <a:gd name="connsiteX8" fmla="*/ 3681273 w 4151800"/>
                          <a:gd name="connsiteY8" fmla="*/ 291103 h 3925986"/>
                          <a:gd name="connsiteX9" fmla="*/ 3301506 w 4151800"/>
                          <a:gd name="connsiteY9" fmla="*/ 655916 h 3925986"/>
                          <a:gd name="connsiteX10" fmla="*/ 3052011 w 4151800"/>
                          <a:gd name="connsiteY10" fmla="*/ 657726 h 3925986"/>
                          <a:gd name="connsiteX0" fmla="*/ 2719839 w 4151800"/>
                          <a:gd name="connsiteY0" fmla="*/ 3661067 h 3661067"/>
                          <a:gd name="connsiteX1" fmla="*/ 1326660 w 4151800"/>
                          <a:gd name="connsiteY1" fmla="*/ 3364791 h 3661067"/>
                          <a:gd name="connsiteX2" fmla="*/ 762000 w 4151800"/>
                          <a:gd name="connsiteY2" fmla="*/ 3364830 h 3661067"/>
                          <a:gd name="connsiteX3" fmla="*/ 4011 w 4151800"/>
                          <a:gd name="connsiteY3" fmla="*/ 2614863 h 3661067"/>
                          <a:gd name="connsiteX4" fmla="*/ 0 w 4151800"/>
                          <a:gd name="connsiteY4" fmla="*/ 1346912 h 3661067"/>
                          <a:gd name="connsiteX5" fmla="*/ 1347990 w 4151800"/>
                          <a:gd name="connsiteY5" fmla="*/ 0 h 3661067"/>
                          <a:gd name="connsiteX6" fmla="*/ 4149990 w 4151800"/>
                          <a:gd name="connsiteY6" fmla="*/ 0 h 3661067"/>
                          <a:gd name="connsiteX7" fmla="*/ 4151800 w 4151800"/>
                          <a:gd name="connsiteY7" fmla="*/ 289969 h 3661067"/>
                          <a:gd name="connsiteX8" fmla="*/ 3681273 w 4151800"/>
                          <a:gd name="connsiteY8" fmla="*/ 291103 h 3661067"/>
                          <a:gd name="connsiteX9" fmla="*/ 3301506 w 4151800"/>
                          <a:gd name="connsiteY9" fmla="*/ 655916 h 3661067"/>
                          <a:gd name="connsiteX10" fmla="*/ 3052011 w 4151800"/>
                          <a:gd name="connsiteY10" fmla="*/ 657726 h 3661067"/>
                          <a:gd name="connsiteX0" fmla="*/ 2719839 w 4151800"/>
                          <a:gd name="connsiteY0" fmla="*/ 3661067 h 3661067"/>
                          <a:gd name="connsiteX1" fmla="*/ 2155602 w 4151800"/>
                          <a:gd name="connsiteY1" fmla="*/ 3541406 h 3661067"/>
                          <a:gd name="connsiteX2" fmla="*/ 1326660 w 4151800"/>
                          <a:gd name="connsiteY2" fmla="*/ 3364791 h 3661067"/>
                          <a:gd name="connsiteX3" fmla="*/ 762000 w 4151800"/>
                          <a:gd name="connsiteY3" fmla="*/ 3364830 h 3661067"/>
                          <a:gd name="connsiteX4" fmla="*/ 4011 w 4151800"/>
                          <a:gd name="connsiteY4" fmla="*/ 2614863 h 3661067"/>
                          <a:gd name="connsiteX5" fmla="*/ 0 w 4151800"/>
                          <a:gd name="connsiteY5" fmla="*/ 1346912 h 3661067"/>
                          <a:gd name="connsiteX6" fmla="*/ 1347990 w 4151800"/>
                          <a:gd name="connsiteY6" fmla="*/ 0 h 3661067"/>
                          <a:gd name="connsiteX7" fmla="*/ 4149990 w 4151800"/>
                          <a:gd name="connsiteY7" fmla="*/ 0 h 3661067"/>
                          <a:gd name="connsiteX8" fmla="*/ 4151800 w 4151800"/>
                          <a:gd name="connsiteY8" fmla="*/ 289969 h 3661067"/>
                          <a:gd name="connsiteX9" fmla="*/ 3681273 w 4151800"/>
                          <a:gd name="connsiteY9" fmla="*/ 291103 h 3661067"/>
                          <a:gd name="connsiteX10" fmla="*/ 3301506 w 4151800"/>
                          <a:gd name="connsiteY10" fmla="*/ 655916 h 3661067"/>
                          <a:gd name="connsiteX11" fmla="*/ 3052011 w 4151800"/>
                          <a:gd name="connsiteY11" fmla="*/ 657726 h 3661067"/>
                          <a:gd name="connsiteX0" fmla="*/ 2719839 w 4151800"/>
                          <a:gd name="connsiteY0" fmla="*/ 3661067 h 3931664"/>
                          <a:gd name="connsiteX1" fmla="*/ 1902077 w 4151800"/>
                          <a:gd name="connsiteY1" fmla="*/ 3931664 h 3931664"/>
                          <a:gd name="connsiteX2" fmla="*/ 1326660 w 4151800"/>
                          <a:gd name="connsiteY2" fmla="*/ 3364791 h 3931664"/>
                          <a:gd name="connsiteX3" fmla="*/ 762000 w 4151800"/>
                          <a:gd name="connsiteY3" fmla="*/ 3364830 h 3931664"/>
                          <a:gd name="connsiteX4" fmla="*/ 4011 w 4151800"/>
                          <a:gd name="connsiteY4" fmla="*/ 2614863 h 3931664"/>
                          <a:gd name="connsiteX5" fmla="*/ 0 w 4151800"/>
                          <a:gd name="connsiteY5" fmla="*/ 1346912 h 3931664"/>
                          <a:gd name="connsiteX6" fmla="*/ 1347990 w 4151800"/>
                          <a:gd name="connsiteY6" fmla="*/ 0 h 3931664"/>
                          <a:gd name="connsiteX7" fmla="*/ 4149990 w 4151800"/>
                          <a:gd name="connsiteY7" fmla="*/ 0 h 3931664"/>
                          <a:gd name="connsiteX8" fmla="*/ 4151800 w 4151800"/>
                          <a:gd name="connsiteY8" fmla="*/ 289969 h 3931664"/>
                          <a:gd name="connsiteX9" fmla="*/ 3681273 w 4151800"/>
                          <a:gd name="connsiteY9" fmla="*/ 291103 h 3931664"/>
                          <a:gd name="connsiteX10" fmla="*/ 3301506 w 4151800"/>
                          <a:gd name="connsiteY10" fmla="*/ 655916 h 3931664"/>
                          <a:gd name="connsiteX11" fmla="*/ 3052011 w 4151800"/>
                          <a:gd name="connsiteY11" fmla="*/ 657726 h 3931664"/>
                          <a:gd name="connsiteX0" fmla="*/ 2719839 w 4151800"/>
                          <a:gd name="connsiteY0" fmla="*/ 3661067 h 3931664"/>
                          <a:gd name="connsiteX1" fmla="*/ 2548709 w 4151800"/>
                          <a:gd name="connsiteY1" fmla="*/ 3712321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0"/>
                          <a:gd name="connsiteX1" fmla="*/ 2460403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7360"/>
                          <a:gd name="connsiteX1" fmla="*/ 2454706 w 4151800"/>
                          <a:gd name="connsiteY1" fmla="*/ 3937360 h 3937360"/>
                          <a:gd name="connsiteX2" fmla="*/ 1902077 w 4151800"/>
                          <a:gd name="connsiteY2" fmla="*/ 3931664 h 3937360"/>
                          <a:gd name="connsiteX3" fmla="*/ 1326660 w 4151800"/>
                          <a:gd name="connsiteY3" fmla="*/ 3364791 h 3937360"/>
                          <a:gd name="connsiteX4" fmla="*/ 762000 w 4151800"/>
                          <a:gd name="connsiteY4" fmla="*/ 3364830 h 3937360"/>
                          <a:gd name="connsiteX5" fmla="*/ 4011 w 4151800"/>
                          <a:gd name="connsiteY5" fmla="*/ 2614863 h 3937360"/>
                          <a:gd name="connsiteX6" fmla="*/ 0 w 4151800"/>
                          <a:gd name="connsiteY6" fmla="*/ 1346912 h 3937360"/>
                          <a:gd name="connsiteX7" fmla="*/ 1347990 w 4151800"/>
                          <a:gd name="connsiteY7" fmla="*/ 0 h 3937360"/>
                          <a:gd name="connsiteX8" fmla="*/ 4149990 w 4151800"/>
                          <a:gd name="connsiteY8" fmla="*/ 0 h 3937360"/>
                          <a:gd name="connsiteX9" fmla="*/ 4151800 w 4151800"/>
                          <a:gd name="connsiteY9" fmla="*/ 289969 h 3937360"/>
                          <a:gd name="connsiteX10" fmla="*/ 3681273 w 4151800"/>
                          <a:gd name="connsiteY10" fmla="*/ 291103 h 3937360"/>
                          <a:gd name="connsiteX11" fmla="*/ 3301506 w 4151800"/>
                          <a:gd name="connsiteY11" fmla="*/ 655916 h 3937360"/>
                          <a:gd name="connsiteX12" fmla="*/ 3052011 w 4151800"/>
                          <a:gd name="connsiteY12" fmla="*/ 657726 h 3937360"/>
                          <a:gd name="connsiteX0" fmla="*/ 2719839 w 4151800"/>
                          <a:gd name="connsiteY0" fmla="*/ 3661067 h 3931664"/>
                          <a:gd name="connsiteX1" fmla="*/ 2454706 w 4151800"/>
                          <a:gd name="connsiteY1" fmla="*/ 3931663 h 3931664"/>
                          <a:gd name="connsiteX2" fmla="*/ 1902077 w 4151800"/>
                          <a:gd name="connsiteY2" fmla="*/ 3931664 h 3931664"/>
                          <a:gd name="connsiteX3" fmla="*/ 1326660 w 4151800"/>
                          <a:gd name="connsiteY3" fmla="*/ 3364791 h 3931664"/>
                          <a:gd name="connsiteX4" fmla="*/ 762000 w 4151800"/>
                          <a:gd name="connsiteY4" fmla="*/ 3364830 h 3931664"/>
                          <a:gd name="connsiteX5" fmla="*/ 4011 w 4151800"/>
                          <a:gd name="connsiteY5" fmla="*/ 2614863 h 3931664"/>
                          <a:gd name="connsiteX6" fmla="*/ 0 w 4151800"/>
                          <a:gd name="connsiteY6" fmla="*/ 1346912 h 3931664"/>
                          <a:gd name="connsiteX7" fmla="*/ 1347990 w 4151800"/>
                          <a:gd name="connsiteY7" fmla="*/ 0 h 3931664"/>
                          <a:gd name="connsiteX8" fmla="*/ 4149990 w 4151800"/>
                          <a:gd name="connsiteY8" fmla="*/ 0 h 3931664"/>
                          <a:gd name="connsiteX9" fmla="*/ 4151800 w 4151800"/>
                          <a:gd name="connsiteY9" fmla="*/ 289969 h 3931664"/>
                          <a:gd name="connsiteX10" fmla="*/ 3681273 w 4151800"/>
                          <a:gd name="connsiteY10" fmla="*/ 291103 h 3931664"/>
                          <a:gd name="connsiteX11" fmla="*/ 3301506 w 4151800"/>
                          <a:gd name="connsiteY11" fmla="*/ 655916 h 3931664"/>
                          <a:gd name="connsiteX12" fmla="*/ 3052011 w 4151800"/>
                          <a:gd name="connsiteY12" fmla="*/ 657726 h 3931664"/>
                          <a:gd name="connsiteX0" fmla="*/ 2719839 w 4151800"/>
                          <a:gd name="connsiteY0" fmla="*/ 3661067 h 3937361"/>
                          <a:gd name="connsiteX1" fmla="*/ 2457554 w 4151800"/>
                          <a:gd name="connsiteY1" fmla="*/ 3937361 h 3937361"/>
                          <a:gd name="connsiteX2" fmla="*/ 1902077 w 4151800"/>
                          <a:gd name="connsiteY2" fmla="*/ 3931664 h 3937361"/>
                          <a:gd name="connsiteX3" fmla="*/ 1326660 w 4151800"/>
                          <a:gd name="connsiteY3" fmla="*/ 3364791 h 3937361"/>
                          <a:gd name="connsiteX4" fmla="*/ 762000 w 4151800"/>
                          <a:gd name="connsiteY4" fmla="*/ 3364830 h 3937361"/>
                          <a:gd name="connsiteX5" fmla="*/ 4011 w 4151800"/>
                          <a:gd name="connsiteY5" fmla="*/ 2614863 h 3937361"/>
                          <a:gd name="connsiteX6" fmla="*/ 0 w 4151800"/>
                          <a:gd name="connsiteY6" fmla="*/ 1346912 h 3937361"/>
                          <a:gd name="connsiteX7" fmla="*/ 1347990 w 4151800"/>
                          <a:gd name="connsiteY7" fmla="*/ 0 h 3937361"/>
                          <a:gd name="connsiteX8" fmla="*/ 4149990 w 4151800"/>
                          <a:gd name="connsiteY8" fmla="*/ 0 h 3937361"/>
                          <a:gd name="connsiteX9" fmla="*/ 4151800 w 4151800"/>
                          <a:gd name="connsiteY9" fmla="*/ 289969 h 3937361"/>
                          <a:gd name="connsiteX10" fmla="*/ 3681273 w 4151800"/>
                          <a:gd name="connsiteY10" fmla="*/ 291103 h 3937361"/>
                          <a:gd name="connsiteX11" fmla="*/ 3301506 w 4151800"/>
                          <a:gd name="connsiteY11" fmla="*/ 655916 h 3937361"/>
                          <a:gd name="connsiteX12" fmla="*/ 3052011 w 4151800"/>
                          <a:gd name="connsiteY12" fmla="*/ 657726 h 3937361"/>
                          <a:gd name="connsiteX0" fmla="*/ 2719839 w 4151800"/>
                          <a:gd name="connsiteY0" fmla="*/ 3661067 h 3940210"/>
                          <a:gd name="connsiteX1" fmla="*/ 2457554 w 4151800"/>
                          <a:gd name="connsiteY1" fmla="*/ 3937361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440462 w 4151800"/>
                          <a:gd name="connsiteY1" fmla="*/ 3940210 h 3940210"/>
                          <a:gd name="connsiteX2" fmla="*/ 1910623 w 4151800"/>
                          <a:gd name="connsiteY2" fmla="*/ 3940210 h 3940210"/>
                          <a:gd name="connsiteX3" fmla="*/ 1326660 w 4151800"/>
                          <a:gd name="connsiteY3" fmla="*/ 3364791 h 3940210"/>
                          <a:gd name="connsiteX4" fmla="*/ 762000 w 4151800"/>
                          <a:gd name="connsiteY4" fmla="*/ 3364830 h 3940210"/>
                          <a:gd name="connsiteX5" fmla="*/ 4011 w 4151800"/>
                          <a:gd name="connsiteY5" fmla="*/ 2614863 h 3940210"/>
                          <a:gd name="connsiteX6" fmla="*/ 0 w 4151800"/>
                          <a:gd name="connsiteY6" fmla="*/ 1346912 h 3940210"/>
                          <a:gd name="connsiteX7" fmla="*/ 1347990 w 4151800"/>
                          <a:gd name="connsiteY7" fmla="*/ 0 h 3940210"/>
                          <a:gd name="connsiteX8" fmla="*/ 4149990 w 4151800"/>
                          <a:gd name="connsiteY8" fmla="*/ 0 h 3940210"/>
                          <a:gd name="connsiteX9" fmla="*/ 4151800 w 4151800"/>
                          <a:gd name="connsiteY9" fmla="*/ 289969 h 3940210"/>
                          <a:gd name="connsiteX10" fmla="*/ 3681273 w 4151800"/>
                          <a:gd name="connsiteY10" fmla="*/ 291103 h 3940210"/>
                          <a:gd name="connsiteX11" fmla="*/ 3301506 w 4151800"/>
                          <a:gd name="connsiteY11" fmla="*/ 655916 h 3940210"/>
                          <a:gd name="connsiteX12" fmla="*/ 3052011 w 4151800"/>
                          <a:gd name="connsiteY12" fmla="*/ 657726 h 3940210"/>
                          <a:gd name="connsiteX0" fmla="*/ 2719839 w 4151800"/>
                          <a:gd name="connsiteY0" fmla="*/ 3661067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2928845 w 4151800"/>
                          <a:gd name="connsiteY0" fmla="*/ 3666873 h 3940210"/>
                          <a:gd name="connsiteX1" fmla="*/ 2591221 w 4151800"/>
                          <a:gd name="connsiteY1" fmla="*/ 3784864 h 3940210"/>
                          <a:gd name="connsiteX2" fmla="*/ 2440462 w 4151800"/>
                          <a:gd name="connsiteY2" fmla="*/ 3940210 h 3940210"/>
                          <a:gd name="connsiteX3" fmla="*/ 1910623 w 4151800"/>
                          <a:gd name="connsiteY3" fmla="*/ 3940210 h 3940210"/>
                          <a:gd name="connsiteX4" fmla="*/ 1326660 w 4151800"/>
                          <a:gd name="connsiteY4" fmla="*/ 3364791 h 3940210"/>
                          <a:gd name="connsiteX5" fmla="*/ 762000 w 4151800"/>
                          <a:gd name="connsiteY5" fmla="*/ 3364830 h 3940210"/>
                          <a:gd name="connsiteX6" fmla="*/ 4011 w 4151800"/>
                          <a:gd name="connsiteY6" fmla="*/ 2614863 h 3940210"/>
                          <a:gd name="connsiteX7" fmla="*/ 0 w 4151800"/>
                          <a:gd name="connsiteY7" fmla="*/ 1346912 h 3940210"/>
                          <a:gd name="connsiteX8" fmla="*/ 1347990 w 4151800"/>
                          <a:gd name="connsiteY8" fmla="*/ 0 h 3940210"/>
                          <a:gd name="connsiteX9" fmla="*/ 4149990 w 4151800"/>
                          <a:gd name="connsiteY9" fmla="*/ 0 h 3940210"/>
                          <a:gd name="connsiteX10" fmla="*/ 4151800 w 4151800"/>
                          <a:gd name="connsiteY10" fmla="*/ 289969 h 3940210"/>
                          <a:gd name="connsiteX11" fmla="*/ 3681273 w 4151800"/>
                          <a:gd name="connsiteY11" fmla="*/ 291103 h 3940210"/>
                          <a:gd name="connsiteX12" fmla="*/ 3301506 w 4151800"/>
                          <a:gd name="connsiteY12" fmla="*/ 655916 h 3940210"/>
                          <a:gd name="connsiteX13" fmla="*/ 3052011 w 4151800"/>
                          <a:gd name="connsiteY13" fmla="*/ 657726 h 3940210"/>
                          <a:gd name="connsiteX0" fmla="*/ 3326537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486195 w 4151800"/>
                          <a:gd name="connsiteY0" fmla="*/ 4050050 h 4050050"/>
                          <a:gd name="connsiteX1" fmla="*/ 2591221 w 4151800"/>
                          <a:gd name="connsiteY1" fmla="*/ 3784864 h 4050050"/>
                          <a:gd name="connsiteX2" fmla="*/ 2440462 w 4151800"/>
                          <a:gd name="connsiteY2" fmla="*/ 3940210 h 4050050"/>
                          <a:gd name="connsiteX3" fmla="*/ 1910623 w 4151800"/>
                          <a:gd name="connsiteY3" fmla="*/ 3940210 h 4050050"/>
                          <a:gd name="connsiteX4" fmla="*/ 1326660 w 4151800"/>
                          <a:gd name="connsiteY4" fmla="*/ 3364791 h 4050050"/>
                          <a:gd name="connsiteX5" fmla="*/ 762000 w 4151800"/>
                          <a:gd name="connsiteY5" fmla="*/ 3364830 h 4050050"/>
                          <a:gd name="connsiteX6" fmla="*/ 4011 w 4151800"/>
                          <a:gd name="connsiteY6" fmla="*/ 2614863 h 4050050"/>
                          <a:gd name="connsiteX7" fmla="*/ 0 w 4151800"/>
                          <a:gd name="connsiteY7" fmla="*/ 1346912 h 4050050"/>
                          <a:gd name="connsiteX8" fmla="*/ 1347990 w 4151800"/>
                          <a:gd name="connsiteY8" fmla="*/ 0 h 4050050"/>
                          <a:gd name="connsiteX9" fmla="*/ 4149990 w 4151800"/>
                          <a:gd name="connsiteY9" fmla="*/ 0 h 4050050"/>
                          <a:gd name="connsiteX10" fmla="*/ 4151800 w 4151800"/>
                          <a:gd name="connsiteY10" fmla="*/ 289969 h 4050050"/>
                          <a:gd name="connsiteX11" fmla="*/ 3681273 w 4151800"/>
                          <a:gd name="connsiteY11" fmla="*/ 291103 h 4050050"/>
                          <a:gd name="connsiteX12" fmla="*/ 3301506 w 4151800"/>
                          <a:gd name="connsiteY12" fmla="*/ 655916 h 4050050"/>
                          <a:gd name="connsiteX13" fmla="*/ 3052011 w 4151800"/>
                          <a:gd name="connsiteY13" fmla="*/ 657726 h 4050050"/>
                          <a:gd name="connsiteX0" fmla="*/ 3840344 w 4151800"/>
                          <a:gd name="connsiteY0" fmla="*/ 4691581 h 4691581"/>
                          <a:gd name="connsiteX1" fmla="*/ 2591221 w 4151800"/>
                          <a:gd name="connsiteY1" fmla="*/ 3784864 h 4691581"/>
                          <a:gd name="connsiteX2" fmla="*/ 2440462 w 4151800"/>
                          <a:gd name="connsiteY2" fmla="*/ 3940210 h 4691581"/>
                          <a:gd name="connsiteX3" fmla="*/ 1910623 w 4151800"/>
                          <a:gd name="connsiteY3" fmla="*/ 3940210 h 4691581"/>
                          <a:gd name="connsiteX4" fmla="*/ 1326660 w 4151800"/>
                          <a:gd name="connsiteY4" fmla="*/ 3364791 h 4691581"/>
                          <a:gd name="connsiteX5" fmla="*/ 762000 w 4151800"/>
                          <a:gd name="connsiteY5" fmla="*/ 3364830 h 4691581"/>
                          <a:gd name="connsiteX6" fmla="*/ 4011 w 4151800"/>
                          <a:gd name="connsiteY6" fmla="*/ 2614863 h 4691581"/>
                          <a:gd name="connsiteX7" fmla="*/ 0 w 4151800"/>
                          <a:gd name="connsiteY7" fmla="*/ 1346912 h 4691581"/>
                          <a:gd name="connsiteX8" fmla="*/ 1347990 w 4151800"/>
                          <a:gd name="connsiteY8" fmla="*/ 0 h 4691581"/>
                          <a:gd name="connsiteX9" fmla="*/ 4149990 w 4151800"/>
                          <a:gd name="connsiteY9" fmla="*/ 0 h 4691581"/>
                          <a:gd name="connsiteX10" fmla="*/ 4151800 w 4151800"/>
                          <a:gd name="connsiteY10" fmla="*/ 289969 h 4691581"/>
                          <a:gd name="connsiteX11" fmla="*/ 3681273 w 4151800"/>
                          <a:gd name="connsiteY11" fmla="*/ 291103 h 4691581"/>
                          <a:gd name="connsiteX12" fmla="*/ 3301506 w 4151800"/>
                          <a:gd name="connsiteY12" fmla="*/ 655916 h 4691581"/>
                          <a:gd name="connsiteX13" fmla="*/ 3052011 w 4151800"/>
                          <a:gd name="connsiteY13" fmla="*/ 657726 h 4691581"/>
                          <a:gd name="connsiteX0" fmla="*/ 3849052 w 4151800"/>
                          <a:gd name="connsiteY0" fmla="*/ 4700290 h 4700290"/>
                          <a:gd name="connsiteX1" fmla="*/ 2591221 w 4151800"/>
                          <a:gd name="connsiteY1" fmla="*/ 3784864 h 4700290"/>
                          <a:gd name="connsiteX2" fmla="*/ 2440462 w 4151800"/>
                          <a:gd name="connsiteY2" fmla="*/ 3940210 h 4700290"/>
                          <a:gd name="connsiteX3" fmla="*/ 1910623 w 4151800"/>
                          <a:gd name="connsiteY3" fmla="*/ 3940210 h 4700290"/>
                          <a:gd name="connsiteX4" fmla="*/ 1326660 w 4151800"/>
                          <a:gd name="connsiteY4" fmla="*/ 3364791 h 4700290"/>
                          <a:gd name="connsiteX5" fmla="*/ 762000 w 4151800"/>
                          <a:gd name="connsiteY5" fmla="*/ 3364830 h 4700290"/>
                          <a:gd name="connsiteX6" fmla="*/ 4011 w 4151800"/>
                          <a:gd name="connsiteY6" fmla="*/ 2614863 h 4700290"/>
                          <a:gd name="connsiteX7" fmla="*/ 0 w 4151800"/>
                          <a:gd name="connsiteY7" fmla="*/ 1346912 h 4700290"/>
                          <a:gd name="connsiteX8" fmla="*/ 1347990 w 4151800"/>
                          <a:gd name="connsiteY8" fmla="*/ 0 h 4700290"/>
                          <a:gd name="connsiteX9" fmla="*/ 4149990 w 4151800"/>
                          <a:gd name="connsiteY9" fmla="*/ 0 h 4700290"/>
                          <a:gd name="connsiteX10" fmla="*/ 4151800 w 4151800"/>
                          <a:gd name="connsiteY10" fmla="*/ 289969 h 4700290"/>
                          <a:gd name="connsiteX11" fmla="*/ 3681273 w 4151800"/>
                          <a:gd name="connsiteY11" fmla="*/ 291103 h 4700290"/>
                          <a:gd name="connsiteX12" fmla="*/ 3301506 w 4151800"/>
                          <a:gd name="connsiteY12" fmla="*/ 655916 h 4700290"/>
                          <a:gd name="connsiteX13" fmla="*/ 3052011 w 4151800"/>
                          <a:gd name="connsiteY13" fmla="*/ 657726 h 4700290"/>
                          <a:gd name="connsiteX0" fmla="*/ 3849052 w 4151800"/>
                          <a:gd name="connsiteY0" fmla="*/ 4700290 h 4700290"/>
                          <a:gd name="connsiteX1" fmla="*/ 3406923 w 4151800"/>
                          <a:gd name="connsiteY1" fmla="*/ 4377046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2591221 w 4151800"/>
                          <a:gd name="connsiteY2" fmla="*/ 3784864 h 4700290"/>
                          <a:gd name="connsiteX3" fmla="*/ 2440462 w 4151800"/>
                          <a:gd name="connsiteY3" fmla="*/ 3940210 h 4700290"/>
                          <a:gd name="connsiteX4" fmla="*/ 1910623 w 4151800"/>
                          <a:gd name="connsiteY4" fmla="*/ 3940210 h 4700290"/>
                          <a:gd name="connsiteX5" fmla="*/ 1326660 w 4151800"/>
                          <a:gd name="connsiteY5" fmla="*/ 3364791 h 4700290"/>
                          <a:gd name="connsiteX6" fmla="*/ 762000 w 4151800"/>
                          <a:gd name="connsiteY6" fmla="*/ 3364830 h 4700290"/>
                          <a:gd name="connsiteX7" fmla="*/ 4011 w 4151800"/>
                          <a:gd name="connsiteY7" fmla="*/ 2614863 h 4700290"/>
                          <a:gd name="connsiteX8" fmla="*/ 0 w 4151800"/>
                          <a:gd name="connsiteY8" fmla="*/ 1346912 h 4700290"/>
                          <a:gd name="connsiteX9" fmla="*/ 1347990 w 4151800"/>
                          <a:gd name="connsiteY9" fmla="*/ 0 h 4700290"/>
                          <a:gd name="connsiteX10" fmla="*/ 4149990 w 4151800"/>
                          <a:gd name="connsiteY10" fmla="*/ 0 h 4700290"/>
                          <a:gd name="connsiteX11" fmla="*/ 4151800 w 4151800"/>
                          <a:gd name="connsiteY11" fmla="*/ 289969 h 4700290"/>
                          <a:gd name="connsiteX12" fmla="*/ 3681273 w 4151800"/>
                          <a:gd name="connsiteY12" fmla="*/ 291103 h 4700290"/>
                          <a:gd name="connsiteX13" fmla="*/ 3301506 w 4151800"/>
                          <a:gd name="connsiteY13" fmla="*/ 655916 h 4700290"/>
                          <a:gd name="connsiteX14" fmla="*/ 3052011 w 4151800"/>
                          <a:gd name="connsiteY14" fmla="*/ 657726 h 4700290"/>
                          <a:gd name="connsiteX0" fmla="*/ 3849052 w 4151800"/>
                          <a:gd name="connsiteY0" fmla="*/ 4700290 h 4700290"/>
                          <a:gd name="connsiteX1" fmla="*/ 3851061 w 4151800"/>
                          <a:gd name="connsiteY1" fmla="*/ 4420589 h 4700290"/>
                          <a:gd name="connsiteX2" fmla="*/ 3392409 w 4151800"/>
                          <a:gd name="connsiteY2" fmla="*/ 4191263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2591221 w 4151800"/>
                          <a:gd name="connsiteY3" fmla="*/ 3784864 h 4700290"/>
                          <a:gd name="connsiteX4" fmla="*/ 2440462 w 4151800"/>
                          <a:gd name="connsiteY4" fmla="*/ 3940210 h 4700290"/>
                          <a:gd name="connsiteX5" fmla="*/ 1910623 w 4151800"/>
                          <a:gd name="connsiteY5" fmla="*/ 3940210 h 4700290"/>
                          <a:gd name="connsiteX6" fmla="*/ 1326660 w 4151800"/>
                          <a:gd name="connsiteY6" fmla="*/ 3364791 h 4700290"/>
                          <a:gd name="connsiteX7" fmla="*/ 762000 w 4151800"/>
                          <a:gd name="connsiteY7" fmla="*/ 3364830 h 4700290"/>
                          <a:gd name="connsiteX8" fmla="*/ 4011 w 4151800"/>
                          <a:gd name="connsiteY8" fmla="*/ 2614863 h 4700290"/>
                          <a:gd name="connsiteX9" fmla="*/ 0 w 4151800"/>
                          <a:gd name="connsiteY9" fmla="*/ 1346912 h 4700290"/>
                          <a:gd name="connsiteX10" fmla="*/ 1347990 w 4151800"/>
                          <a:gd name="connsiteY10" fmla="*/ 0 h 4700290"/>
                          <a:gd name="connsiteX11" fmla="*/ 4149990 w 4151800"/>
                          <a:gd name="connsiteY11" fmla="*/ 0 h 4700290"/>
                          <a:gd name="connsiteX12" fmla="*/ 4151800 w 4151800"/>
                          <a:gd name="connsiteY12" fmla="*/ 289969 h 4700290"/>
                          <a:gd name="connsiteX13" fmla="*/ 3681273 w 4151800"/>
                          <a:gd name="connsiteY13" fmla="*/ 291103 h 4700290"/>
                          <a:gd name="connsiteX14" fmla="*/ 3301506 w 4151800"/>
                          <a:gd name="connsiteY14" fmla="*/ 655916 h 4700290"/>
                          <a:gd name="connsiteX15" fmla="*/ 3052011 w 4151800"/>
                          <a:gd name="connsiteY15"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157278 w 4151800"/>
                          <a:gd name="connsiteY3" fmla="*/ 3961937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3537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08227 w 4151800"/>
                          <a:gd name="connsiteY3" fmla="*/ 4051926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591221 w 4151800"/>
                          <a:gd name="connsiteY4" fmla="*/ 3784864 h 4700290"/>
                          <a:gd name="connsiteX5" fmla="*/ 2440462 w 4151800"/>
                          <a:gd name="connsiteY5" fmla="*/ 3940210 h 4700290"/>
                          <a:gd name="connsiteX6" fmla="*/ 1910623 w 4151800"/>
                          <a:gd name="connsiteY6" fmla="*/ 3940210 h 4700290"/>
                          <a:gd name="connsiteX7" fmla="*/ 1326660 w 4151800"/>
                          <a:gd name="connsiteY7" fmla="*/ 3364791 h 4700290"/>
                          <a:gd name="connsiteX8" fmla="*/ 762000 w 4151800"/>
                          <a:gd name="connsiteY8" fmla="*/ 3364830 h 4700290"/>
                          <a:gd name="connsiteX9" fmla="*/ 4011 w 4151800"/>
                          <a:gd name="connsiteY9" fmla="*/ 2614863 h 4700290"/>
                          <a:gd name="connsiteX10" fmla="*/ 0 w 4151800"/>
                          <a:gd name="connsiteY10" fmla="*/ 1346912 h 4700290"/>
                          <a:gd name="connsiteX11" fmla="*/ 1347990 w 4151800"/>
                          <a:gd name="connsiteY11" fmla="*/ 0 h 4700290"/>
                          <a:gd name="connsiteX12" fmla="*/ 4149990 w 4151800"/>
                          <a:gd name="connsiteY12" fmla="*/ 0 h 4700290"/>
                          <a:gd name="connsiteX13" fmla="*/ 4151800 w 4151800"/>
                          <a:gd name="connsiteY13" fmla="*/ 289969 h 4700290"/>
                          <a:gd name="connsiteX14" fmla="*/ 3681273 w 4151800"/>
                          <a:gd name="connsiteY14" fmla="*/ 291103 h 4700290"/>
                          <a:gd name="connsiteX15" fmla="*/ 3301506 w 4151800"/>
                          <a:gd name="connsiteY15" fmla="*/ 655916 h 4700290"/>
                          <a:gd name="connsiteX16" fmla="*/ 3052011 w 4151800"/>
                          <a:gd name="connsiteY16"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803129 w 4151800"/>
                          <a:gd name="connsiteY4" fmla="*/ 3860337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591221 w 4151800"/>
                          <a:gd name="connsiteY5" fmla="*/ 3784864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5049 w 4151800"/>
                          <a:gd name="connsiteY4" fmla="*/ 3648428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4234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17" fmla="*/ 3052011 w 4151800"/>
                          <a:gd name="connsiteY17" fmla="*/ 65772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16" fmla="*/ 3301506 w 4151800"/>
                          <a:gd name="connsiteY16" fmla="*/ 655916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15" fmla="*/ 3681273 w 4151800"/>
                          <a:gd name="connsiteY15" fmla="*/ 291103 h 4700290"/>
                          <a:gd name="connsiteX0" fmla="*/ 3849052 w 4151800"/>
                          <a:gd name="connsiteY0" fmla="*/ 4700290 h 4700290"/>
                          <a:gd name="connsiteX1" fmla="*/ 3851061 w 4151800"/>
                          <a:gd name="connsiteY1" fmla="*/ 4420589 h 4700290"/>
                          <a:gd name="connsiteX2" fmla="*/ 3505620 w 4151800"/>
                          <a:gd name="connsiteY2" fmla="*/ 4060634 h 4700290"/>
                          <a:gd name="connsiteX3" fmla="*/ 3322741 w 4151800"/>
                          <a:gd name="connsiteY3" fmla="*/ 4057732 h 4700290"/>
                          <a:gd name="connsiteX4" fmla="*/ 2927952 w 4151800"/>
                          <a:gd name="connsiteY4" fmla="*/ 3657137 h 4700290"/>
                          <a:gd name="connsiteX5" fmla="*/ 2733461 w 4151800"/>
                          <a:gd name="connsiteY5" fmla="*/ 3660041 h 4700290"/>
                          <a:gd name="connsiteX6" fmla="*/ 2440462 w 4151800"/>
                          <a:gd name="connsiteY6" fmla="*/ 3940210 h 4700290"/>
                          <a:gd name="connsiteX7" fmla="*/ 1910623 w 4151800"/>
                          <a:gd name="connsiteY7" fmla="*/ 3940210 h 4700290"/>
                          <a:gd name="connsiteX8" fmla="*/ 1326660 w 4151800"/>
                          <a:gd name="connsiteY8" fmla="*/ 3364791 h 4700290"/>
                          <a:gd name="connsiteX9" fmla="*/ 762000 w 4151800"/>
                          <a:gd name="connsiteY9" fmla="*/ 3364830 h 4700290"/>
                          <a:gd name="connsiteX10" fmla="*/ 4011 w 4151800"/>
                          <a:gd name="connsiteY10" fmla="*/ 2614863 h 4700290"/>
                          <a:gd name="connsiteX11" fmla="*/ 0 w 4151800"/>
                          <a:gd name="connsiteY11" fmla="*/ 1346912 h 4700290"/>
                          <a:gd name="connsiteX12" fmla="*/ 1347990 w 4151800"/>
                          <a:gd name="connsiteY12" fmla="*/ 0 h 4700290"/>
                          <a:gd name="connsiteX13" fmla="*/ 4149990 w 4151800"/>
                          <a:gd name="connsiteY13" fmla="*/ 0 h 4700290"/>
                          <a:gd name="connsiteX14" fmla="*/ 4151800 w 4151800"/>
                          <a:gd name="connsiteY14" fmla="*/ 289969 h 4700290"/>
                          <a:gd name="connsiteX0" fmla="*/ 3849052 w 4149990"/>
                          <a:gd name="connsiteY0" fmla="*/ 4700290 h 4700290"/>
                          <a:gd name="connsiteX1" fmla="*/ 3851061 w 4149990"/>
                          <a:gd name="connsiteY1" fmla="*/ 4420589 h 4700290"/>
                          <a:gd name="connsiteX2" fmla="*/ 3505620 w 4149990"/>
                          <a:gd name="connsiteY2" fmla="*/ 4060634 h 4700290"/>
                          <a:gd name="connsiteX3" fmla="*/ 3322741 w 4149990"/>
                          <a:gd name="connsiteY3" fmla="*/ 4057732 h 4700290"/>
                          <a:gd name="connsiteX4" fmla="*/ 2927952 w 4149990"/>
                          <a:gd name="connsiteY4" fmla="*/ 3657137 h 4700290"/>
                          <a:gd name="connsiteX5" fmla="*/ 2733461 w 4149990"/>
                          <a:gd name="connsiteY5" fmla="*/ 3660041 h 4700290"/>
                          <a:gd name="connsiteX6" fmla="*/ 2440462 w 4149990"/>
                          <a:gd name="connsiteY6" fmla="*/ 3940210 h 4700290"/>
                          <a:gd name="connsiteX7" fmla="*/ 1910623 w 4149990"/>
                          <a:gd name="connsiteY7" fmla="*/ 3940210 h 4700290"/>
                          <a:gd name="connsiteX8" fmla="*/ 1326660 w 4149990"/>
                          <a:gd name="connsiteY8" fmla="*/ 3364791 h 4700290"/>
                          <a:gd name="connsiteX9" fmla="*/ 762000 w 4149990"/>
                          <a:gd name="connsiteY9" fmla="*/ 3364830 h 4700290"/>
                          <a:gd name="connsiteX10" fmla="*/ 4011 w 4149990"/>
                          <a:gd name="connsiteY10" fmla="*/ 2614863 h 4700290"/>
                          <a:gd name="connsiteX11" fmla="*/ 0 w 4149990"/>
                          <a:gd name="connsiteY11" fmla="*/ 1346912 h 4700290"/>
                          <a:gd name="connsiteX12" fmla="*/ 1347990 w 4149990"/>
                          <a:gd name="connsiteY12" fmla="*/ 0 h 4700290"/>
                          <a:gd name="connsiteX13" fmla="*/ 4149990 w 4149990"/>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3628 h 4700290"/>
                          <a:gd name="connsiteX0" fmla="*/ 3849052 w 3851061"/>
                          <a:gd name="connsiteY0" fmla="*/ 4703919 h 4703919"/>
                          <a:gd name="connsiteX1" fmla="*/ 3851061 w 3851061"/>
                          <a:gd name="connsiteY1" fmla="*/ 4424218 h 4703919"/>
                          <a:gd name="connsiteX2" fmla="*/ 3505620 w 3851061"/>
                          <a:gd name="connsiteY2" fmla="*/ 4064263 h 4703919"/>
                          <a:gd name="connsiteX3" fmla="*/ 3322741 w 3851061"/>
                          <a:gd name="connsiteY3" fmla="*/ 4061361 h 4703919"/>
                          <a:gd name="connsiteX4" fmla="*/ 2927952 w 3851061"/>
                          <a:gd name="connsiteY4" fmla="*/ 3660766 h 4703919"/>
                          <a:gd name="connsiteX5" fmla="*/ 2733461 w 3851061"/>
                          <a:gd name="connsiteY5" fmla="*/ 3663670 h 4703919"/>
                          <a:gd name="connsiteX6" fmla="*/ 2440462 w 3851061"/>
                          <a:gd name="connsiteY6" fmla="*/ 3943839 h 4703919"/>
                          <a:gd name="connsiteX7" fmla="*/ 1910623 w 3851061"/>
                          <a:gd name="connsiteY7" fmla="*/ 3943839 h 4703919"/>
                          <a:gd name="connsiteX8" fmla="*/ 1326660 w 3851061"/>
                          <a:gd name="connsiteY8" fmla="*/ 3368420 h 4703919"/>
                          <a:gd name="connsiteX9" fmla="*/ 762000 w 3851061"/>
                          <a:gd name="connsiteY9" fmla="*/ 3368459 h 4703919"/>
                          <a:gd name="connsiteX10" fmla="*/ 4011 w 3851061"/>
                          <a:gd name="connsiteY10" fmla="*/ 2618492 h 4703919"/>
                          <a:gd name="connsiteX11" fmla="*/ 0 w 3851061"/>
                          <a:gd name="connsiteY11" fmla="*/ 1350541 h 4703919"/>
                          <a:gd name="connsiteX12" fmla="*/ 1347990 w 3851061"/>
                          <a:gd name="connsiteY12" fmla="*/ 3629 h 4703919"/>
                          <a:gd name="connsiteX13" fmla="*/ 2927162 w 3851061"/>
                          <a:gd name="connsiteY13" fmla="*/ 0 h 4703919"/>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919904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295790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50647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326660 w 3851061"/>
                          <a:gd name="connsiteY8" fmla="*/ 3364791 h 4700290"/>
                          <a:gd name="connsiteX9" fmla="*/ 762000 w 3851061"/>
                          <a:gd name="connsiteY9" fmla="*/ 3364830 h 4700290"/>
                          <a:gd name="connsiteX10" fmla="*/ 4011 w 3851061"/>
                          <a:gd name="connsiteY10" fmla="*/ 2614863 h 4700290"/>
                          <a:gd name="connsiteX11" fmla="*/ 0 w 3851061"/>
                          <a:gd name="connsiteY11" fmla="*/ 1346912 h 4700290"/>
                          <a:gd name="connsiteX12" fmla="*/ 1347990 w 3851061"/>
                          <a:gd name="connsiteY12" fmla="*/ 0 h 4700290"/>
                          <a:gd name="connsiteX13" fmla="*/ 2136133 w 3851061"/>
                          <a:gd name="connsiteY13" fmla="*/ 0 h 4700290"/>
                          <a:gd name="connsiteX0" fmla="*/ 3849052 w 3851061"/>
                          <a:gd name="connsiteY0" fmla="*/ 4700290 h 4700290"/>
                          <a:gd name="connsiteX1" fmla="*/ 3851061 w 3851061"/>
                          <a:gd name="connsiteY1" fmla="*/ 4420589 h 4700290"/>
                          <a:gd name="connsiteX2" fmla="*/ 3505620 w 3851061"/>
                          <a:gd name="connsiteY2" fmla="*/ 4060634 h 4700290"/>
                          <a:gd name="connsiteX3" fmla="*/ 3322741 w 3851061"/>
                          <a:gd name="connsiteY3" fmla="*/ 4057732 h 4700290"/>
                          <a:gd name="connsiteX4" fmla="*/ 2927952 w 3851061"/>
                          <a:gd name="connsiteY4" fmla="*/ 3657137 h 4700290"/>
                          <a:gd name="connsiteX5" fmla="*/ 2733461 w 3851061"/>
                          <a:gd name="connsiteY5" fmla="*/ 3660041 h 4700290"/>
                          <a:gd name="connsiteX6" fmla="*/ 2440462 w 3851061"/>
                          <a:gd name="connsiteY6" fmla="*/ 3940210 h 4700290"/>
                          <a:gd name="connsiteX7" fmla="*/ 1910623 w 3851061"/>
                          <a:gd name="connsiteY7" fmla="*/ 3940210 h 4700290"/>
                          <a:gd name="connsiteX8" fmla="*/ 1792394 w 3851061"/>
                          <a:gd name="connsiteY8" fmla="*/ 3833717 h 4700290"/>
                          <a:gd name="connsiteX9" fmla="*/ 1326660 w 3851061"/>
                          <a:gd name="connsiteY9" fmla="*/ 3364791 h 4700290"/>
                          <a:gd name="connsiteX10" fmla="*/ 762000 w 3851061"/>
                          <a:gd name="connsiteY10" fmla="*/ 3364830 h 4700290"/>
                          <a:gd name="connsiteX11" fmla="*/ 4011 w 3851061"/>
                          <a:gd name="connsiteY11" fmla="*/ 2614863 h 4700290"/>
                          <a:gd name="connsiteX12" fmla="*/ 0 w 3851061"/>
                          <a:gd name="connsiteY12" fmla="*/ 1346912 h 4700290"/>
                          <a:gd name="connsiteX13" fmla="*/ 1347990 w 3851061"/>
                          <a:gd name="connsiteY13" fmla="*/ 0 h 4700290"/>
                          <a:gd name="connsiteX14" fmla="*/ 2136133 w 3851061"/>
                          <a:gd name="connsiteY14" fmla="*/ 0 h 4700290"/>
                          <a:gd name="connsiteX0" fmla="*/ 3851061 w 3851061"/>
                          <a:gd name="connsiteY0" fmla="*/ 4420589 h 4420589"/>
                          <a:gd name="connsiteX1" fmla="*/ 3505620 w 3851061"/>
                          <a:gd name="connsiteY1" fmla="*/ 4060634 h 4420589"/>
                          <a:gd name="connsiteX2" fmla="*/ 3322741 w 3851061"/>
                          <a:gd name="connsiteY2" fmla="*/ 4057732 h 4420589"/>
                          <a:gd name="connsiteX3" fmla="*/ 2927952 w 3851061"/>
                          <a:gd name="connsiteY3" fmla="*/ 3657137 h 4420589"/>
                          <a:gd name="connsiteX4" fmla="*/ 2733461 w 3851061"/>
                          <a:gd name="connsiteY4" fmla="*/ 3660041 h 4420589"/>
                          <a:gd name="connsiteX5" fmla="*/ 2440462 w 3851061"/>
                          <a:gd name="connsiteY5" fmla="*/ 3940210 h 4420589"/>
                          <a:gd name="connsiteX6" fmla="*/ 1910623 w 3851061"/>
                          <a:gd name="connsiteY6" fmla="*/ 3940210 h 4420589"/>
                          <a:gd name="connsiteX7" fmla="*/ 1792394 w 3851061"/>
                          <a:gd name="connsiteY7" fmla="*/ 3833717 h 4420589"/>
                          <a:gd name="connsiteX8" fmla="*/ 1326660 w 3851061"/>
                          <a:gd name="connsiteY8" fmla="*/ 3364791 h 4420589"/>
                          <a:gd name="connsiteX9" fmla="*/ 762000 w 3851061"/>
                          <a:gd name="connsiteY9" fmla="*/ 3364830 h 4420589"/>
                          <a:gd name="connsiteX10" fmla="*/ 4011 w 3851061"/>
                          <a:gd name="connsiteY10" fmla="*/ 2614863 h 4420589"/>
                          <a:gd name="connsiteX11" fmla="*/ 0 w 3851061"/>
                          <a:gd name="connsiteY11" fmla="*/ 1346912 h 4420589"/>
                          <a:gd name="connsiteX12" fmla="*/ 1347990 w 3851061"/>
                          <a:gd name="connsiteY12" fmla="*/ 0 h 4420589"/>
                          <a:gd name="connsiteX13" fmla="*/ 2136133 w 3851061"/>
                          <a:gd name="connsiteY13" fmla="*/ 0 h 4420589"/>
                          <a:gd name="connsiteX0" fmla="*/ 3505620 w 3505620"/>
                          <a:gd name="connsiteY0" fmla="*/ 4060634 h 4060634"/>
                          <a:gd name="connsiteX1" fmla="*/ 3322741 w 3505620"/>
                          <a:gd name="connsiteY1" fmla="*/ 4057732 h 4060634"/>
                          <a:gd name="connsiteX2" fmla="*/ 2927952 w 3505620"/>
                          <a:gd name="connsiteY2" fmla="*/ 3657137 h 4060634"/>
                          <a:gd name="connsiteX3" fmla="*/ 2733461 w 3505620"/>
                          <a:gd name="connsiteY3" fmla="*/ 3660041 h 4060634"/>
                          <a:gd name="connsiteX4" fmla="*/ 2440462 w 3505620"/>
                          <a:gd name="connsiteY4" fmla="*/ 3940210 h 4060634"/>
                          <a:gd name="connsiteX5" fmla="*/ 1910623 w 3505620"/>
                          <a:gd name="connsiteY5" fmla="*/ 3940210 h 4060634"/>
                          <a:gd name="connsiteX6" fmla="*/ 1792394 w 3505620"/>
                          <a:gd name="connsiteY6" fmla="*/ 3833717 h 4060634"/>
                          <a:gd name="connsiteX7" fmla="*/ 1326660 w 3505620"/>
                          <a:gd name="connsiteY7" fmla="*/ 3364791 h 4060634"/>
                          <a:gd name="connsiteX8" fmla="*/ 762000 w 3505620"/>
                          <a:gd name="connsiteY8" fmla="*/ 3364830 h 4060634"/>
                          <a:gd name="connsiteX9" fmla="*/ 4011 w 3505620"/>
                          <a:gd name="connsiteY9" fmla="*/ 2614863 h 4060634"/>
                          <a:gd name="connsiteX10" fmla="*/ 0 w 3505620"/>
                          <a:gd name="connsiteY10" fmla="*/ 1346912 h 4060634"/>
                          <a:gd name="connsiteX11" fmla="*/ 1347990 w 3505620"/>
                          <a:gd name="connsiteY11" fmla="*/ 0 h 4060634"/>
                          <a:gd name="connsiteX12" fmla="*/ 2136133 w 3505620"/>
                          <a:gd name="connsiteY12" fmla="*/ 0 h 4060634"/>
                          <a:gd name="connsiteX0" fmla="*/ 3322741 w 3322741"/>
                          <a:gd name="connsiteY0" fmla="*/ 4057732 h 4057732"/>
                          <a:gd name="connsiteX1" fmla="*/ 2927952 w 3322741"/>
                          <a:gd name="connsiteY1" fmla="*/ 3657137 h 4057732"/>
                          <a:gd name="connsiteX2" fmla="*/ 2733461 w 3322741"/>
                          <a:gd name="connsiteY2" fmla="*/ 3660041 h 4057732"/>
                          <a:gd name="connsiteX3" fmla="*/ 2440462 w 3322741"/>
                          <a:gd name="connsiteY3" fmla="*/ 3940210 h 4057732"/>
                          <a:gd name="connsiteX4" fmla="*/ 1910623 w 3322741"/>
                          <a:gd name="connsiteY4" fmla="*/ 3940210 h 4057732"/>
                          <a:gd name="connsiteX5" fmla="*/ 1792394 w 3322741"/>
                          <a:gd name="connsiteY5" fmla="*/ 3833717 h 4057732"/>
                          <a:gd name="connsiteX6" fmla="*/ 1326660 w 3322741"/>
                          <a:gd name="connsiteY6" fmla="*/ 3364791 h 4057732"/>
                          <a:gd name="connsiteX7" fmla="*/ 762000 w 3322741"/>
                          <a:gd name="connsiteY7" fmla="*/ 3364830 h 4057732"/>
                          <a:gd name="connsiteX8" fmla="*/ 4011 w 3322741"/>
                          <a:gd name="connsiteY8" fmla="*/ 2614863 h 4057732"/>
                          <a:gd name="connsiteX9" fmla="*/ 0 w 3322741"/>
                          <a:gd name="connsiteY9" fmla="*/ 1346912 h 4057732"/>
                          <a:gd name="connsiteX10" fmla="*/ 1347990 w 3322741"/>
                          <a:gd name="connsiteY10" fmla="*/ 0 h 4057732"/>
                          <a:gd name="connsiteX11" fmla="*/ 2136133 w 3322741"/>
                          <a:gd name="connsiteY11" fmla="*/ 0 h 4057732"/>
                          <a:gd name="connsiteX0" fmla="*/ 2927952 w 2927952"/>
                          <a:gd name="connsiteY0" fmla="*/ 3657137 h 3940210"/>
                          <a:gd name="connsiteX1" fmla="*/ 2733461 w 2927952"/>
                          <a:gd name="connsiteY1" fmla="*/ 3660041 h 3940210"/>
                          <a:gd name="connsiteX2" fmla="*/ 2440462 w 2927952"/>
                          <a:gd name="connsiteY2" fmla="*/ 3940210 h 3940210"/>
                          <a:gd name="connsiteX3" fmla="*/ 1910623 w 2927952"/>
                          <a:gd name="connsiteY3" fmla="*/ 3940210 h 3940210"/>
                          <a:gd name="connsiteX4" fmla="*/ 1792394 w 2927952"/>
                          <a:gd name="connsiteY4" fmla="*/ 3833717 h 3940210"/>
                          <a:gd name="connsiteX5" fmla="*/ 1326660 w 2927952"/>
                          <a:gd name="connsiteY5" fmla="*/ 3364791 h 3940210"/>
                          <a:gd name="connsiteX6" fmla="*/ 762000 w 2927952"/>
                          <a:gd name="connsiteY6" fmla="*/ 3364830 h 3940210"/>
                          <a:gd name="connsiteX7" fmla="*/ 4011 w 2927952"/>
                          <a:gd name="connsiteY7" fmla="*/ 2614863 h 3940210"/>
                          <a:gd name="connsiteX8" fmla="*/ 0 w 2927952"/>
                          <a:gd name="connsiteY8" fmla="*/ 1346912 h 3940210"/>
                          <a:gd name="connsiteX9" fmla="*/ 1347990 w 2927952"/>
                          <a:gd name="connsiteY9" fmla="*/ 0 h 3940210"/>
                          <a:gd name="connsiteX10" fmla="*/ 2136133 w 2927952"/>
                          <a:gd name="connsiteY10" fmla="*/ 0 h 3940210"/>
                          <a:gd name="connsiteX0" fmla="*/ 2733461 w 2733461"/>
                          <a:gd name="connsiteY0" fmla="*/ 3660041 h 3940210"/>
                          <a:gd name="connsiteX1" fmla="*/ 2440462 w 2733461"/>
                          <a:gd name="connsiteY1" fmla="*/ 3940210 h 3940210"/>
                          <a:gd name="connsiteX2" fmla="*/ 1910623 w 2733461"/>
                          <a:gd name="connsiteY2" fmla="*/ 3940210 h 3940210"/>
                          <a:gd name="connsiteX3" fmla="*/ 1792394 w 2733461"/>
                          <a:gd name="connsiteY3" fmla="*/ 3833717 h 3940210"/>
                          <a:gd name="connsiteX4" fmla="*/ 1326660 w 2733461"/>
                          <a:gd name="connsiteY4" fmla="*/ 3364791 h 3940210"/>
                          <a:gd name="connsiteX5" fmla="*/ 762000 w 2733461"/>
                          <a:gd name="connsiteY5" fmla="*/ 3364830 h 3940210"/>
                          <a:gd name="connsiteX6" fmla="*/ 4011 w 2733461"/>
                          <a:gd name="connsiteY6" fmla="*/ 2614863 h 3940210"/>
                          <a:gd name="connsiteX7" fmla="*/ 0 w 2733461"/>
                          <a:gd name="connsiteY7" fmla="*/ 1346912 h 3940210"/>
                          <a:gd name="connsiteX8" fmla="*/ 1347990 w 2733461"/>
                          <a:gd name="connsiteY8" fmla="*/ 0 h 3940210"/>
                          <a:gd name="connsiteX9" fmla="*/ 2136133 w 2733461"/>
                          <a:gd name="connsiteY9" fmla="*/ 0 h 3940210"/>
                          <a:gd name="connsiteX0" fmla="*/ 2440462 w 2440462"/>
                          <a:gd name="connsiteY0" fmla="*/ 3940210 h 3940210"/>
                          <a:gd name="connsiteX1" fmla="*/ 1910623 w 2440462"/>
                          <a:gd name="connsiteY1" fmla="*/ 3940210 h 3940210"/>
                          <a:gd name="connsiteX2" fmla="*/ 1792394 w 2440462"/>
                          <a:gd name="connsiteY2" fmla="*/ 3833717 h 3940210"/>
                          <a:gd name="connsiteX3" fmla="*/ 1326660 w 2440462"/>
                          <a:gd name="connsiteY3" fmla="*/ 3364791 h 3940210"/>
                          <a:gd name="connsiteX4" fmla="*/ 762000 w 2440462"/>
                          <a:gd name="connsiteY4" fmla="*/ 3364830 h 3940210"/>
                          <a:gd name="connsiteX5" fmla="*/ 4011 w 2440462"/>
                          <a:gd name="connsiteY5" fmla="*/ 2614863 h 3940210"/>
                          <a:gd name="connsiteX6" fmla="*/ 0 w 2440462"/>
                          <a:gd name="connsiteY6" fmla="*/ 1346912 h 3940210"/>
                          <a:gd name="connsiteX7" fmla="*/ 1347990 w 2440462"/>
                          <a:gd name="connsiteY7" fmla="*/ 0 h 3940210"/>
                          <a:gd name="connsiteX8" fmla="*/ 2136133 w 2440462"/>
                          <a:gd name="connsiteY8" fmla="*/ 0 h 3940210"/>
                          <a:gd name="connsiteX0" fmla="*/ 1910623 w 2136133"/>
                          <a:gd name="connsiteY0" fmla="*/ 3940210 h 3940210"/>
                          <a:gd name="connsiteX1" fmla="*/ 1792394 w 2136133"/>
                          <a:gd name="connsiteY1" fmla="*/ 3833717 h 3940210"/>
                          <a:gd name="connsiteX2" fmla="*/ 1326660 w 2136133"/>
                          <a:gd name="connsiteY2" fmla="*/ 3364791 h 3940210"/>
                          <a:gd name="connsiteX3" fmla="*/ 762000 w 2136133"/>
                          <a:gd name="connsiteY3" fmla="*/ 3364830 h 3940210"/>
                          <a:gd name="connsiteX4" fmla="*/ 4011 w 2136133"/>
                          <a:gd name="connsiteY4" fmla="*/ 2614863 h 3940210"/>
                          <a:gd name="connsiteX5" fmla="*/ 0 w 2136133"/>
                          <a:gd name="connsiteY5" fmla="*/ 1346912 h 3940210"/>
                          <a:gd name="connsiteX6" fmla="*/ 1347990 w 2136133"/>
                          <a:gd name="connsiteY6" fmla="*/ 0 h 3940210"/>
                          <a:gd name="connsiteX7" fmla="*/ 2136133 w 2136133"/>
                          <a:gd name="connsiteY7" fmla="*/ 0 h 3940210"/>
                          <a:gd name="connsiteX0" fmla="*/ 1792394 w 2136133"/>
                          <a:gd name="connsiteY0" fmla="*/ 3833717 h 3833717"/>
                          <a:gd name="connsiteX1" fmla="*/ 1326660 w 2136133"/>
                          <a:gd name="connsiteY1" fmla="*/ 3364791 h 3833717"/>
                          <a:gd name="connsiteX2" fmla="*/ 762000 w 2136133"/>
                          <a:gd name="connsiteY2" fmla="*/ 3364830 h 3833717"/>
                          <a:gd name="connsiteX3" fmla="*/ 4011 w 2136133"/>
                          <a:gd name="connsiteY3" fmla="*/ 2614863 h 3833717"/>
                          <a:gd name="connsiteX4" fmla="*/ 0 w 2136133"/>
                          <a:gd name="connsiteY4" fmla="*/ 1346912 h 3833717"/>
                          <a:gd name="connsiteX5" fmla="*/ 1347990 w 2136133"/>
                          <a:gd name="connsiteY5" fmla="*/ 0 h 3833717"/>
                          <a:gd name="connsiteX6" fmla="*/ 2136133 w 2136133"/>
                          <a:gd name="connsiteY6" fmla="*/ 0 h 3833717"/>
                          <a:gd name="connsiteX0" fmla="*/ 1326660 w 2136133"/>
                          <a:gd name="connsiteY0" fmla="*/ 3364791 h 3364830"/>
                          <a:gd name="connsiteX1" fmla="*/ 762000 w 2136133"/>
                          <a:gd name="connsiteY1" fmla="*/ 3364830 h 3364830"/>
                          <a:gd name="connsiteX2" fmla="*/ 4011 w 2136133"/>
                          <a:gd name="connsiteY2" fmla="*/ 2614863 h 3364830"/>
                          <a:gd name="connsiteX3" fmla="*/ 0 w 2136133"/>
                          <a:gd name="connsiteY3" fmla="*/ 1346912 h 3364830"/>
                          <a:gd name="connsiteX4" fmla="*/ 1347990 w 2136133"/>
                          <a:gd name="connsiteY4" fmla="*/ 0 h 3364830"/>
                          <a:gd name="connsiteX5" fmla="*/ 2136133 w 2136133"/>
                          <a:gd name="connsiteY5" fmla="*/ 0 h 3364830"/>
                          <a:gd name="connsiteX0" fmla="*/ 762000 w 2136133"/>
                          <a:gd name="connsiteY0" fmla="*/ 3364830 h 3364830"/>
                          <a:gd name="connsiteX1" fmla="*/ 4011 w 2136133"/>
                          <a:gd name="connsiteY1" fmla="*/ 2614863 h 3364830"/>
                          <a:gd name="connsiteX2" fmla="*/ 0 w 2136133"/>
                          <a:gd name="connsiteY2" fmla="*/ 1346912 h 3364830"/>
                          <a:gd name="connsiteX3" fmla="*/ 1347990 w 2136133"/>
                          <a:gd name="connsiteY3" fmla="*/ 0 h 3364830"/>
                          <a:gd name="connsiteX4" fmla="*/ 2136133 w 2136133"/>
                          <a:gd name="connsiteY4" fmla="*/ 0 h 3364830"/>
                          <a:gd name="connsiteX0" fmla="*/ 4011 w 2136133"/>
                          <a:gd name="connsiteY0" fmla="*/ 2614863 h 2614863"/>
                          <a:gd name="connsiteX1" fmla="*/ 0 w 2136133"/>
                          <a:gd name="connsiteY1" fmla="*/ 1346912 h 2614863"/>
                          <a:gd name="connsiteX2" fmla="*/ 1347990 w 2136133"/>
                          <a:gd name="connsiteY2" fmla="*/ 0 h 2614863"/>
                          <a:gd name="connsiteX3" fmla="*/ 2136133 w 2136133"/>
                          <a:gd name="connsiteY3" fmla="*/ 0 h 2614863"/>
                          <a:gd name="connsiteX0" fmla="*/ 532 w 2142382"/>
                          <a:gd name="connsiteY0" fmla="*/ 2614863 h 2614863"/>
                          <a:gd name="connsiteX1" fmla="*/ 6249 w 2142382"/>
                          <a:gd name="connsiteY1" fmla="*/ 1346912 h 2614863"/>
                          <a:gd name="connsiteX2" fmla="*/ 1354239 w 2142382"/>
                          <a:gd name="connsiteY2" fmla="*/ 0 h 2614863"/>
                          <a:gd name="connsiteX3" fmla="*/ 2142382 w 2142382"/>
                          <a:gd name="connsiteY3" fmla="*/ 0 h 2614863"/>
                          <a:gd name="connsiteX0" fmla="*/ 490394 w 2136133"/>
                          <a:gd name="connsiteY0" fmla="*/ 3101246 h 3101246"/>
                          <a:gd name="connsiteX1" fmla="*/ 0 w 2136133"/>
                          <a:gd name="connsiteY1" fmla="*/ 1346912 h 3101246"/>
                          <a:gd name="connsiteX2" fmla="*/ 1347990 w 2136133"/>
                          <a:gd name="connsiteY2" fmla="*/ 0 h 3101246"/>
                          <a:gd name="connsiteX3" fmla="*/ 2136133 w 2136133"/>
                          <a:gd name="connsiteY3" fmla="*/ 0 h 3101246"/>
                          <a:gd name="connsiteX0" fmla="*/ 761584 w 2136133"/>
                          <a:gd name="connsiteY0" fmla="*/ 3949587 h 3949587"/>
                          <a:gd name="connsiteX1" fmla="*/ 0 w 2136133"/>
                          <a:gd name="connsiteY1" fmla="*/ 1346912 h 3949587"/>
                          <a:gd name="connsiteX2" fmla="*/ 1347990 w 2136133"/>
                          <a:gd name="connsiteY2" fmla="*/ 0 h 3949587"/>
                          <a:gd name="connsiteX3" fmla="*/ 2136133 w 2136133"/>
                          <a:gd name="connsiteY3" fmla="*/ 0 h 3949587"/>
                          <a:gd name="connsiteX0" fmla="*/ 2207935 w 2207935"/>
                          <a:gd name="connsiteY0" fmla="*/ 4707531 h 4707531"/>
                          <a:gd name="connsiteX1" fmla="*/ 0 w 2207935"/>
                          <a:gd name="connsiteY1" fmla="*/ 1346912 h 4707531"/>
                          <a:gd name="connsiteX2" fmla="*/ 1347990 w 2207935"/>
                          <a:gd name="connsiteY2" fmla="*/ 0 h 4707531"/>
                          <a:gd name="connsiteX3" fmla="*/ 2136133 w 2207935"/>
                          <a:gd name="connsiteY3" fmla="*/ 0 h 4707531"/>
                          <a:gd name="connsiteX0" fmla="*/ 2207935 w 2270586"/>
                          <a:gd name="connsiteY0" fmla="*/ 4707531 h 4734646"/>
                          <a:gd name="connsiteX1" fmla="*/ 2068544 w 2270586"/>
                          <a:gd name="connsiteY1" fmla="*/ 4381871 h 4734646"/>
                          <a:gd name="connsiteX2" fmla="*/ 0 w 2270586"/>
                          <a:gd name="connsiteY2" fmla="*/ 1346912 h 4734646"/>
                          <a:gd name="connsiteX3" fmla="*/ 1347990 w 2270586"/>
                          <a:gd name="connsiteY3" fmla="*/ 0 h 4734646"/>
                          <a:gd name="connsiteX4" fmla="*/ 2136133 w 2270586"/>
                          <a:gd name="connsiteY4" fmla="*/ 0 h 4734646"/>
                          <a:gd name="connsiteX0" fmla="*/ 2207935 w 2358378"/>
                          <a:gd name="connsiteY0" fmla="*/ 4707531 h 4725180"/>
                          <a:gd name="connsiteX1" fmla="*/ 2197186 w 2358378"/>
                          <a:gd name="connsiteY1" fmla="*/ 4361010 h 4725180"/>
                          <a:gd name="connsiteX2" fmla="*/ 0 w 2358378"/>
                          <a:gd name="connsiteY2" fmla="*/ 1346912 h 4725180"/>
                          <a:gd name="connsiteX3" fmla="*/ 1347990 w 2358378"/>
                          <a:gd name="connsiteY3" fmla="*/ 0 h 4725180"/>
                          <a:gd name="connsiteX4" fmla="*/ 2136133 w 2358378"/>
                          <a:gd name="connsiteY4" fmla="*/ 0 h 4725180"/>
                          <a:gd name="connsiteX0" fmla="*/ 2207935 w 2207935"/>
                          <a:gd name="connsiteY0" fmla="*/ 4707531 h 4707531"/>
                          <a:gd name="connsiteX1" fmla="*/ 2197186 w 2207935"/>
                          <a:gd name="connsiteY1" fmla="*/ 4361010 h 4707531"/>
                          <a:gd name="connsiteX2" fmla="*/ 0 w 2207935"/>
                          <a:gd name="connsiteY2" fmla="*/ 1346912 h 4707531"/>
                          <a:gd name="connsiteX3" fmla="*/ 1347990 w 2207935"/>
                          <a:gd name="connsiteY3" fmla="*/ 0 h 4707531"/>
                          <a:gd name="connsiteX4" fmla="*/ 2136133 w 2207935"/>
                          <a:gd name="connsiteY4" fmla="*/ 0 h 4707531"/>
                          <a:gd name="connsiteX0" fmla="*/ 2207935 w 2208029"/>
                          <a:gd name="connsiteY0" fmla="*/ 4707531 h 4707531"/>
                          <a:gd name="connsiteX1" fmla="*/ 2197186 w 2208029"/>
                          <a:gd name="connsiteY1" fmla="*/ 4361010 h 4707531"/>
                          <a:gd name="connsiteX2" fmla="*/ 0 w 2208029"/>
                          <a:gd name="connsiteY2" fmla="*/ 1346912 h 4707531"/>
                          <a:gd name="connsiteX3" fmla="*/ 1347990 w 2208029"/>
                          <a:gd name="connsiteY3" fmla="*/ 0 h 4707531"/>
                          <a:gd name="connsiteX4" fmla="*/ 2136133 w 2208029"/>
                          <a:gd name="connsiteY4" fmla="*/ 0 h 4707531"/>
                          <a:gd name="connsiteX0" fmla="*/ 2207935 w 2209318"/>
                          <a:gd name="connsiteY0" fmla="*/ 4707531 h 4707531"/>
                          <a:gd name="connsiteX1" fmla="*/ 2207617 w 2209318"/>
                          <a:gd name="connsiteY1" fmla="*/ 4354057 h 4707531"/>
                          <a:gd name="connsiteX2" fmla="*/ 0 w 2209318"/>
                          <a:gd name="connsiteY2" fmla="*/ 1346912 h 4707531"/>
                          <a:gd name="connsiteX3" fmla="*/ 1347990 w 2209318"/>
                          <a:gd name="connsiteY3" fmla="*/ 0 h 4707531"/>
                          <a:gd name="connsiteX4" fmla="*/ 2136133 w 2209318"/>
                          <a:gd name="connsiteY4" fmla="*/ 0 h 4707531"/>
                          <a:gd name="connsiteX0" fmla="*/ 2207935 w 2209318"/>
                          <a:gd name="connsiteY0" fmla="*/ 4707531 h 4707531"/>
                          <a:gd name="connsiteX1" fmla="*/ 2207617 w 2209318"/>
                          <a:gd name="connsiteY1" fmla="*/ 4354057 h 4707531"/>
                          <a:gd name="connsiteX2" fmla="*/ 1842552 w 2209318"/>
                          <a:gd name="connsiteY2" fmla="*/ 3888165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81959 w 2209318"/>
                          <a:gd name="connsiteY2" fmla="*/ 4347103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0580 h 4707531"/>
                          <a:gd name="connsiteX3" fmla="*/ 0 w 2209318"/>
                          <a:gd name="connsiteY3" fmla="*/ 1346912 h 4707531"/>
                          <a:gd name="connsiteX4" fmla="*/ 1347990 w 2209318"/>
                          <a:gd name="connsiteY4" fmla="*/ 0 h 4707531"/>
                          <a:gd name="connsiteX5" fmla="*/ 2136133 w 2209318"/>
                          <a:gd name="connsiteY5" fmla="*/ 0 h 4707531"/>
                          <a:gd name="connsiteX0" fmla="*/ 2207935 w 2209318"/>
                          <a:gd name="connsiteY0" fmla="*/ 4707531 h 4707531"/>
                          <a:gd name="connsiteX1" fmla="*/ 2207617 w 2209318"/>
                          <a:gd name="connsiteY1" fmla="*/ 4354057 h 4707531"/>
                          <a:gd name="connsiteX2" fmla="*/ 1175006 w 2209318"/>
                          <a:gd name="connsiteY2" fmla="*/ 4354057 h 4707531"/>
                          <a:gd name="connsiteX3" fmla="*/ 0 w 2209318"/>
                          <a:gd name="connsiteY3" fmla="*/ 1346912 h 4707531"/>
                          <a:gd name="connsiteX4" fmla="*/ 1347990 w 2209318"/>
                          <a:gd name="connsiteY4" fmla="*/ 0 h 4707531"/>
                          <a:gd name="connsiteX5" fmla="*/ 2136133 w 2209318"/>
                          <a:gd name="connsiteY5" fmla="*/ 0 h 4707531"/>
                          <a:gd name="connsiteX0" fmla="*/ 2217565 w 2218948"/>
                          <a:gd name="connsiteY0" fmla="*/ 4707531 h 4707531"/>
                          <a:gd name="connsiteX1" fmla="*/ 2217247 w 2218948"/>
                          <a:gd name="connsiteY1" fmla="*/ 4354057 h 4707531"/>
                          <a:gd name="connsiteX2" fmla="*/ 1184636 w 2218948"/>
                          <a:gd name="connsiteY2" fmla="*/ 4354057 h 4707531"/>
                          <a:gd name="connsiteX3" fmla="*/ 774372 w 2218948"/>
                          <a:gd name="connsiteY3" fmla="*/ 3592636 h 4707531"/>
                          <a:gd name="connsiteX4" fmla="*/ 9630 w 2218948"/>
                          <a:gd name="connsiteY4" fmla="*/ 1346912 h 4707531"/>
                          <a:gd name="connsiteX5" fmla="*/ 1357620 w 2218948"/>
                          <a:gd name="connsiteY5" fmla="*/ 0 h 4707531"/>
                          <a:gd name="connsiteX6" fmla="*/ 2145763 w 2218948"/>
                          <a:gd name="connsiteY6" fmla="*/ 0 h 4707531"/>
                          <a:gd name="connsiteX0" fmla="*/ 2222757 w 2224140"/>
                          <a:gd name="connsiteY0" fmla="*/ 4707531 h 4707531"/>
                          <a:gd name="connsiteX1" fmla="*/ 2222439 w 2224140"/>
                          <a:gd name="connsiteY1" fmla="*/ 4354057 h 4707531"/>
                          <a:gd name="connsiteX2" fmla="*/ 1189828 w 2224140"/>
                          <a:gd name="connsiteY2" fmla="*/ 4354057 h 4707531"/>
                          <a:gd name="connsiteX3" fmla="*/ 518804 w 2224140"/>
                          <a:gd name="connsiteY3" fmla="*/ 3686510 h 4707531"/>
                          <a:gd name="connsiteX4" fmla="*/ 14822 w 2224140"/>
                          <a:gd name="connsiteY4" fmla="*/ 1346912 h 4707531"/>
                          <a:gd name="connsiteX5" fmla="*/ 1362812 w 2224140"/>
                          <a:gd name="connsiteY5" fmla="*/ 0 h 4707531"/>
                          <a:gd name="connsiteX6" fmla="*/ 2150955 w 2224140"/>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89724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22653 w 2224036"/>
                          <a:gd name="connsiteY0" fmla="*/ 4707531 h 4707531"/>
                          <a:gd name="connsiteX1" fmla="*/ 2222335 w 2224036"/>
                          <a:gd name="connsiteY1" fmla="*/ 4354057 h 4707531"/>
                          <a:gd name="connsiteX2" fmla="*/ 1196678 w 2224036"/>
                          <a:gd name="connsiteY2" fmla="*/ 4354057 h 4707531"/>
                          <a:gd name="connsiteX3" fmla="*/ 522177 w 2224036"/>
                          <a:gd name="connsiteY3" fmla="*/ 3683033 h 4707531"/>
                          <a:gd name="connsiteX4" fmla="*/ 14718 w 2224036"/>
                          <a:gd name="connsiteY4" fmla="*/ 1346912 h 4707531"/>
                          <a:gd name="connsiteX5" fmla="*/ 1362708 w 2224036"/>
                          <a:gd name="connsiteY5" fmla="*/ 0 h 4707531"/>
                          <a:gd name="connsiteX6" fmla="*/ 2150851 w 2224036"/>
                          <a:gd name="connsiteY6" fmla="*/ 0 h 4707531"/>
                          <a:gd name="connsiteX0" fmla="*/ 2254152 w 2255535"/>
                          <a:gd name="connsiteY0" fmla="*/ 4707531 h 4707531"/>
                          <a:gd name="connsiteX1" fmla="*/ 2253834 w 2255535"/>
                          <a:gd name="connsiteY1" fmla="*/ 4354057 h 4707531"/>
                          <a:gd name="connsiteX2" fmla="*/ 1228177 w 2255535"/>
                          <a:gd name="connsiteY2" fmla="*/ 4354057 h 4707531"/>
                          <a:gd name="connsiteX3" fmla="*/ 553676 w 2255535"/>
                          <a:gd name="connsiteY3" fmla="*/ 3683033 h 4707531"/>
                          <a:gd name="connsiteX4" fmla="*/ 334636 w 2255535"/>
                          <a:gd name="connsiteY4" fmla="*/ 3078069 h 4707531"/>
                          <a:gd name="connsiteX5" fmla="*/ 46217 w 2255535"/>
                          <a:gd name="connsiteY5" fmla="*/ 1346912 h 4707531"/>
                          <a:gd name="connsiteX6" fmla="*/ 1394207 w 2255535"/>
                          <a:gd name="connsiteY6" fmla="*/ 0 h 4707531"/>
                          <a:gd name="connsiteX7" fmla="*/ 2182350 w 2255535"/>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40465 w 2242324"/>
                          <a:gd name="connsiteY3" fmla="*/ 3683033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40941 w 2242324"/>
                          <a:gd name="connsiteY0" fmla="*/ 4707531 h 4707531"/>
                          <a:gd name="connsiteX1" fmla="*/ 2240623 w 2242324"/>
                          <a:gd name="connsiteY1" fmla="*/ 4354057 h 4707531"/>
                          <a:gd name="connsiteX2" fmla="*/ 1214966 w 2242324"/>
                          <a:gd name="connsiteY2" fmla="*/ 4354057 h 4707531"/>
                          <a:gd name="connsiteX3" fmla="*/ 530035 w 2242324"/>
                          <a:gd name="connsiteY3" fmla="*/ 3676080 h 4707531"/>
                          <a:gd name="connsiteX4" fmla="*/ 526556 w 2242324"/>
                          <a:gd name="connsiteY4" fmla="*/ 3109360 h 4707531"/>
                          <a:gd name="connsiteX5" fmla="*/ 33006 w 2242324"/>
                          <a:gd name="connsiteY5" fmla="*/ 1346912 h 4707531"/>
                          <a:gd name="connsiteX6" fmla="*/ 1380996 w 2242324"/>
                          <a:gd name="connsiteY6" fmla="*/ 0 h 4707531"/>
                          <a:gd name="connsiteX7" fmla="*/ 2169139 w 2242324"/>
                          <a:gd name="connsiteY7" fmla="*/ 0 h 4707531"/>
                          <a:gd name="connsiteX0" fmla="*/ 2259489 w 2260872"/>
                          <a:gd name="connsiteY0" fmla="*/ 4707531 h 4707531"/>
                          <a:gd name="connsiteX1" fmla="*/ 2259171 w 2260872"/>
                          <a:gd name="connsiteY1" fmla="*/ 4354057 h 4707531"/>
                          <a:gd name="connsiteX2" fmla="*/ 1233514 w 2260872"/>
                          <a:gd name="connsiteY2" fmla="*/ 4354057 h 4707531"/>
                          <a:gd name="connsiteX3" fmla="*/ 548583 w 2260872"/>
                          <a:gd name="connsiteY3" fmla="*/ 3676080 h 4707531"/>
                          <a:gd name="connsiteX4" fmla="*/ 545104 w 2260872"/>
                          <a:gd name="connsiteY4" fmla="*/ 3109360 h 4707531"/>
                          <a:gd name="connsiteX5" fmla="*/ 305205 w 2260872"/>
                          <a:gd name="connsiteY5" fmla="*/ 2511350 h 4707531"/>
                          <a:gd name="connsiteX6" fmla="*/ 51554 w 2260872"/>
                          <a:gd name="connsiteY6" fmla="*/ 1346912 h 4707531"/>
                          <a:gd name="connsiteX7" fmla="*/ 1399544 w 2260872"/>
                          <a:gd name="connsiteY7" fmla="*/ 0 h 4707531"/>
                          <a:gd name="connsiteX8" fmla="*/ 2187687 w 2260872"/>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313211 w 2314594"/>
                          <a:gd name="connsiteY0" fmla="*/ 4707531 h 4707531"/>
                          <a:gd name="connsiteX1" fmla="*/ 2312893 w 2314594"/>
                          <a:gd name="connsiteY1" fmla="*/ 4354057 h 4707531"/>
                          <a:gd name="connsiteX2" fmla="*/ 1287236 w 2314594"/>
                          <a:gd name="connsiteY2" fmla="*/ 4354057 h 4707531"/>
                          <a:gd name="connsiteX3" fmla="*/ 602305 w 2314594"/>
                          <a:gd name="connsiteY3" fmla="*/ 3676080 h 4707531"/>
                          <a:gd name="connsiteX4" fmla="*/ 598826 w 2314594"/>
                          <a:gd name="connsiteY4" fmla="*/ 3109360 h 4707531"/>
                          <a:gd name="connsiteX5" fmla="*/ 98167 w 2314594"/>
                          <a:gd name="connsiteY5" fmla="*/ 2598271 h 4707531"/>
                          <a:gd name="connsiteX6" fmla="*/ 105276 w 2314594"/>
                          <a:gd name="connsiteY6" fmla="*/ 1346912 h 4707531"/>
                          <a:gd name="connsiteX7" fmla="*/ 1453266 w 2314594"/>
                          <a:gd name="connsiteY7" fmla="*/ 0 h 4707531"/>
                          <a:gd name="connsiteX8" fmla="*/ 2241409 w 2314594"/>
                          <a:gd name="connsiteY8" fmla="*/ 0 h 4707531"/>
                          <a:gd name="connsiteX0" fmla="*/ 2250176 w 2251559"/>
                          <a:gd name="connsiteY0" fmla="*/ 4707531 h 4707531"/>
                          <a:gd name="connsiteX1" fmla="*/ 2249858 w 2251559"/>
                          <a:gd name="connsiteY1" fmla="*/ 4354057 h 4707531"/>
                          <a:gd name="connsiteX2" fmla="*/ 1224201 w 2251559"/>
                          <a:gd name="connsiteY2" fmla="*/ 4354057 h 4707531"/>
                          <a:gd name="connsiteX3" fmla="*/ 539270 w 2251559"/>
                          <a:gd name="connsiteY3" fmla="*/ 3676080 h 4707531"/>
                          <a:gd name="connsiteX4" fmla="*/ 535791 w 2251559"/>
                          <a:gd name="connsiteY4" fmla="*/ 3109360 h 4707531"/>
                          <a:gd name="connsiteX5" fmla="*/ 35132 w 2251559"/>
                          <a:gd name="connsiteY5" fmla="*/ 2598271 h 4707531"/>
                          <a:gd name="connsiteX6" fmla="*/ 42241 w 2251559"/>
                          <a:gd name="connsiteY6" fmla="*/ 1346912 h 4707531"/>
                          <a:gd name="connsiteX7" fmla="*/ 1390231 w 2251559"/>
                          <a:gd name="connsiteY7" fmla="*/ 0 h 4707531"/>
                          <a:gd name="connsiteX8" fmla="*/ 2178374 w 2251559"/>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7109 w 2216427"/>
                          <a:gd name="connsiteY6" fmla="*/ 1346912 h 4707531"/>
                          <a:gd name="connsiteX7" fmla="*/ 1355099 w 2216427"/>
                          <a:gd name="connsiteY7" fmla="*/ 0 h 4707531"/>
                          <a:gd name="connsiteX8" fmla="*/ 2143242 w 2216427"/>
                          <a:gd name="connsiteY8" fmla="*/ 0 h 4707531"/>
                          <a:gd name="connsiteX0" fmla="*/ 2215162 w 2216545"/>
                          <a:gd name="connsiteY0" fmla="*/ 4707531 h 4707531"/>
                          <a:gd name="connsiteX1" fmla="*/ 2214844 w 2216545"/>
                          <a:gd name="connsiteY1" fmla="*/ 4354057 h 4707531"/>
                          <a:gd name="connsiteX2" fmla="*/ 1189187 w 2216545"/>
                          <a:gd name="connsiteY2" fmla="*/ 4354057 h 4707531"/>
                          <a:gd name="connsiteX3" fmla="*/ 504256 w 2216545"/>
                          <a:gd name="connsiteY3" fmla="*/ 3676080 h 4707531"/>
                          <a:gd name="connsiteX4" fmla="*/ 500777 w 2216545"/>
                          <a:gd name="connsiteY4" fmla="*/ 3109360 h 4707531"/>
                          <a:gd name="connsiteX5" fmla="*/ 118 w 2216545"/>
                          <a:gd name="connsiteY5" fmla="*/ 2598271 h 4707531"/>
                          <a:gd name="connsiteX6" fmla="*/ 274 w 2216545"/>
                          <a:gd name="connsiteY6" fmla="*/ 1350389 h 4707531"/>
                          <a:gd name="connsiteX7" fmla="*/ 1355217 w 2216545"/>
                          <a:gd name="connsiteY7" fmla="*/ 0 h 4707531"/>
                          <a:gd name="connsiteX8" fmla="*/ 2143360 w 2216545"/>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216427"/>
                          <a:gd name="connsiteY0" fmla="*/ 4707531 h 4707531"/>
                          <a:gd name="connsiteX1" fmla="*/ 2214726 w 2216427"/>
                          <a:gd name="connsiteY1" fmla="*/ 4354057 h 4707531"/>
                          <a:gd name="connsiteX2" fmla="*/ 1189069 w 2216427"/>
                          <a:gd name="connsiteY2" fmla="*/ 4354057 h 4707531"/>
                          <a:gd name="connsiteX3" fmla="*/ 504138 w 2216427"/>
                          <a:gd name="connsiteY3" fmla="*/ 3676080 h 4707531"/>
                          <a:gd name="connsiteX4" fmla="*/ 500659 w 2216427"/>
                          <a:gd name="connsiteY4" fmla="*/ 3109360 h 4707531"/>
                          <a:gd name="connsiteX5" fmla="*/ 0 w 2216427"/>
                          <a:gd name="connsiteY5" fmla="*/ 2598271 h 4707531"/>
                          <a:gd name="connsiteX6" fmla="*/ 156 w 2216427"/>
                          <a:gd name="connsiteY6" fmla="*/ 1350389 h 4707531"/>
                          <a:gd name="connsiteX7" fmla="*/ 1355099 w 2216427"/>
                          <a:gd name="connsiteY7" fmla="*/ 0 h 4707531"/>
                          <a:gd name="connsiteX8" fmla="*/ 2143242 w 2216427"/>
                          <a:gd name="connsiteY8" fmla="*/ 0 h 4707531"/>
                          <a:gd name="connsiteX0" fmla="*/ 2215044 w 2350632"/>
                          <a:gd name="connsiteY0" fmla="*/ 4707531 h 4707531"/>
                          <a:gd name="connsiteX1" fmla="*/ 2214726 w 2350632"/>
                          <a:gd name="connsiteY1" fmla="*/ 4354057 h 4707531"/>
                          <a:gd name="connsiteX2" fmla="*/ 1189069 w 2350632"/>
                          <a:gd name="connsiteY2" fmla="*/ 4354057 h 4707531"/>
                          <a:gd name="connsiteX3" fmla="*/ 504138 w 2350632"/>
                          <a:gd name="connsiteY3" fmla="*/ 3676080 h 4707531"/>
                          <a:gd name="connsiteX4" fmla="*/ 500659 w 2350632"/>
                          <a:gd name="connsiteY4" fmla="*/ 3109360 h 4707531"/>
                          <a:gd name="connsiteX5" fmla="*/ 0 w 2350632"/>
                          <a:gd name="connsiteY5" fmla="*/ 2598271 h 4707531"/>
                          <a:gd name="connsiteX6" fmla="*/ 156 w 2350632"/>
                          <a:gd name="connsiteY6" fmla="*/ 1350389 h 4707531"/>
                          <a:gd name="connsiteX7" fmla="*/ 1355099 w 2350632"/>
                          <a:gd name="connsiteY7" fmla="*/ 0 h 4707531"/>
                          <a:gd name="connsiteX8" fmla="*/ 2350632 w 2350632"/>
                          <a:gd name="connsiteY8" fmla="*/ 179110 h 4707531"/>
                          <a:gd name="connsiteX0" fmla="*/ 2215044 w 2370860"/>
                          <a:gd name="connsiteY0" fmla="*/ 4707531 h 4707531"/>
                          <a:gd name="connsiteX1" fmla="*/ 2214726 w 2370860"/>
                          <a:gd name="connsiteY1" fmla="*/ 4354057 h 4707531"/>
                          <a:gd name="connsiteX2" fmla="*/ 1189069 w 2370860"/>
                          <a:gd name="connsiteY2" fmla="*/ 4354057 h 4707531"/>
                          <a:gd name="connsiteX3" fmla="*/ 504138 w 2370860"/>
                          <a:gd name="connsiteY3" fmla="*/ 3676080 h 4707531"/>
                          <a:gd name="connsiteX4" fmla="*/ 500659 w 2370860"/>
                          <a:gd name="connsiteY4" fmla="*/ 3109360 h 4707531"/>
                          <a:gd name="connsiteX5" fmla="*/ 0 w 2370860"/>
                          <a:gd name="connsiteY5" fmla="*/ 2598271 h 4707531"/>
                          <a:gd name="connsiteX6" fmla="*/ 156 w 2370860"/>
                          <a:gd name="connsiteY6" fmla="*/ 1350389 h 4707531"/>
                          <a:gd name="connsiteX7" fmla="*/ 1355099 w 2370860"/>
                          <a:gd name="connsiteY7" fmla="*/ 0 h 4707531"/>
                          <a:gd name="connsiteX8" fmla="*/ 2350632 w 2370860"/>
                          <a:gd name="connsiteY8" fmla="*/ 179110 h 4707531"/>
                          <a:gd name="connsiteX9" fmla="*/ 2017425 w 2370860"/>
                          <a:gd name="connsiteY9" fmla="*/ 125275 h 4707531"/>
                          <a:gd name="connsiteX0" fmla="*/ 2215044 w 2377862"/>
                          <a:gd name="connsiteY0" fmla="*/ 4707531 h 4707531"/>
                          <a:gd name="connsiteX1" fmla="*/ 2214726 w 2377862"/>
                          <a:gd name="connsiteY1" fmla="*/ 4354057 h 4707531"/>
                          <a:gd name="connsiteX2" fmla="*/ 1189069 w 2377862"/>
                          <a:gd name="connsiteY2" fmla="*/ 4354057 h 4707531"/>
                          <a:gd name="connsiteX3" fmla="*/ 504138 w 2377862"/>
                          <a:gd name="connsiteY3" fmla="*/ 3676080 h 4707531"/>
                          <a:gd name="connsiteX4" fmla="*/ 500659 w 2377862"/>
                          <a:gd name="connsiteY4" fmla="*/ 3109360 h 4707531"/>
                          <a:gd name="connsiteX5" fmla="*/ 0 w 2377862"/>
                          <a:gd name="connsiteY5" fmla="*/ 2598271 h 4707531"/>
                          <a:gd name="connsiteX6" fmla="*/ 156 w 2377862"/>
                          <a:gd name="connsiteY6" fmla="*/ 1350389 h 4707531"/>
                          <a:gd name="connsiteX7" fmla="*/ 1355099 w 2377862"/>
                          <a:gd name="connsiteY7" fmla="*/ 0 h 4707531"/>
                          <a:gd name="connsiteX8" fmla="*/ 2350632 w 2377862"/>
                          <a:gd name="connsiteY8" fmla="*/ 179110 h 4707531"/>
                          <a:gd name="connsiteX9" fmla="*/ 2135260 w 2377862"/>
                          <a:gd name="connsiteY9" fmla="*/ 12153 h 4707531"/>
                          <a:gd name="connsiteX0" fmla="*/ 2215044 w 2216427"/>
                          <a:gd name="connsiteY0" fmla="*/ 4740524 h 4740524"/>
                          <a:gd name="connsiteX1" fmla="*/ 2214726 w 2216427"/>
                          <a:gd name="connsiteY1" fmla="*/ 4387050 h 4740524"/>
                          <a:gd name="connsiteX2" fmla="*/ 1189069 w 2216427"/>
                          <a:gd name="connsiteY2" fmla="*/ 4387050 h 4740524"/>
                          <a:gd name="connsiteX3" fmla="*/ 504138 w 2216427"/>
                          <a:gd name="connsiteY3" fmla="*/ 3709073 h 4740524"/>
                          <a:gd name="connsiteX4" fmla="*/ 500659 w 2216427"/>
                          <a:gd name="connsiteY4" fmla="*/ 3142353 h 4740524"/>
                          <a:gd name="connsiteX5" fmla="*/ 0 w 2216427"/>
                          <a:gd name="connsiteY5" fmla="*/ 2631264 h 4740524"/>
                          <a:gd name="connsiteX6" fmla="*/ 156 w 2216427"/>
                          <a:gd name="connsiteY6" fmla="*/ 1383382 h 4740524"/>
                          <a:gd name="connsiteX7" fmla="*/ 1355099 w 2216427"/>
                          <a:gd name="connsiteY7" fmla="*/ 32993 h 4740524"/>
                          <a:gd name="connsiteX8" fmla="*/ 2063115 w 2216427"/>
                          <a:gd name="connsiteY8" fmla="*/ 0 h 4740524"/>
                          <a:gd name="connsiteX9" fmla="*/ 2135260 w 2216427"/>
                          <a:gd name="connsiteY9" fmla="*/ 45146 h 4740524"/>
                          <a:gd name="connsiteX0" fmla="*/ 2215044 w 2341580"/>
                          <a:gd name="connsiteY0" fmla="*/ 4740524 h 4740524"/>
                          <a:gd name="connsiteX1" fmla="*/ 2214726 w 2341580"/>
                          <a:gd name="connsiteY1" fmla="*/ 4387050 h 4740524"/>
                          <a:gd name="connsiteX2" fmla="*/ 1189069 w 2341580"/>
                          <a:gd name="connsiteY2" fmla="*/ 4387050 h 4740524"/>
                          <a:gd name="connsiteX3" fmla="*/ 504138 w 2341580"/>
                          <a:gd name="connsiteY3" fmla="*/ 3709073 h 4740524"/>
                          <a:gd name="connsiteX4" fmla="*/ 500659 w 2341580"/>
                          <a:gd name="connsiteY4" fmla="*/ 3142353 h 4740524"/>
                          <a:gd name="connsiteX5" fmla="*/ 0 w 2341580"/>
                          <a:gd name="connsiteY5" fmla="*/ 2631264 h 4740524"/>
                          <a:gd name="connsiteX6" fmla="*/ 156 w 2341580"/>
                          <a:gd name="connsiteY6" fmla="*/ 1383382 h 4740524"/>
                          <a:gd name="connsiteX7" fmla="*/ 1355099 w 2341580"/>
                          <a:gd name="connsiteY7" fmla="*/ 32993 h 4740524"/>
                          <a:gd name="connsiteX8" fmla="*/ 2063115 w 2341580"/>
                          <a:gd name="connsiteY8" fmla="*/ 0 h 4740524"/>
                          <a:gd name="connsiteX9" fmla="*/ 2328509 w 2341580"/>
                          <a:gd name="connsiteY9" fmla="*/ 219542 h 4740524"/>
                          <a:gd name="connsiteX0" fmla="*/ 2215044 w 2328509"/>
                          <a:gd name="connsiteY0" fmla="*/ 4740524 h 4740524"/>
                          <a:gd name="connsiteX1" fmla="*/ 2214726 w 2328509"/>
                          <a:gd name="connsiteY1" fmla="*/ 4387050 h 4740524"/>
                          <a:gd name="connsiteX2" fmla="*/ 1189069 w 2328509"/>
                          <a:gd name="connsiteY2" fmla="*/ 4387050 h 4740524"/>
                          <a:gd name="connsiteX3" fmla="*/ 504138 w 2328509"/>
                          <a:gd name="connsiteY3" fmla="*/ 3709073 h 4740524"/>
                          <a:gd name="connsiteX4" fmla="*/ 500659 w 2328509"/>
                          <a:gd name="connsiteY4" fmla="*/ 3142353 h 4740524"/>
                          <a:gd name="connsiteX5" fmla="*/ 0 w 2328509"/>
                          <a:gd name="connsiteY5" fmla="*/ 2631264 h 4740524"/>
                          <a:gd name="connsiteX6" fmla="*/ 156 w 2328509"/>
                          <a:gd name="connsiteY6" fmla="*/ 1383382 h 4740524"/>
                          <a:gd name="connsiteX7" fmla="*/ 1355099 w 2328509"/>
                          <a:gd name="connsiteY7" fmla="*/ 32993 h 4740524"/>
                          <a:gd name="connsiteX8" fmla="*/ 2063115 w 2328509"/>
                          <a:gd name="connsiteY8" fmla="*/ 0 h 4740524"/>
                          <a:gd name="connsiteX9" fmla="*/ 2328509 w 2328509"/>
                          <a:gd name="connsiteY9" fmla="*/ 219542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40524 h 4740524"/>
                          <a:gd name="connsiteX1" fmla="*/ 2214726 w 2342649"/>
                          <a:gd name="connsiteY1" fmla="*/ 4387050 h 4740524"/>
                          <a:gd name="connsiteX2" fmla="*/ 1189069 w 2342649"/>
                          <a:gd name="connsiteY2" fmla="*/ 4387050 h 4740524"/>
                          <a:gd name="connsiteX3" fmla="*/ 504138 w 2342649"/>
                          <a:gd name="connsiteY3" fmla="*/ 3709073 h 4740524"/>
                          <a:gd name="connsiteX4" fmla="*/ 500659 w 2342649"/>
                          <a:gd name="connsiteY4" fmla="*/ 3142353 h 4740524"/>
                          <a:gd name="connsiteX5" fmla="*/ 0 w 2342649"/>
                          <a:gd name="connsiteY5" fmla="*/ 2631264 h 4740524"/>
                          <a:gd name="connsiteX6" fmla="*/ 156 w 2342649"/>
                          <a:gd name="connsiteY6" fmla="*/ 1383382 h 4740524"/>
                          <a:gd name="connsiteX7" fmla="*/ 1355099 w 2342649"/>
                          <a:gd name="connsiteY7" fmla="*/ 32993 h 4740524"/>
                          <a:gd name="connsiteX8" fmla="*/ 2063115 w 2342649"/>
                          <a:gd name="connsiteY8" fmla="*/ 0 h 4740524"/>
                          <a:gd name="connsiteX9" fmla="*/ 2342649 w 2342649"/>
                          <a:gd name="connsiteY9" fmla="*/ 214829 h 4740524"/>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1496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33816 w 2342649"/>
                          <a:gd name="connsiteY8" fmla="*/ 9428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1189069 w 2342649"/>
                          <a:gd name="connsiteY2" fmla="*/ 4354057 h 4707531"/>
                          <a:gd name="connsiteX3" fmla="*/ 504138 w 2342649"/>
                          <a:gd name="connsiteY3" fmla="*/ 3676080 h 4707531"/>
                          <a:gd name="connsiteX4" fmla="*/ 500659 w 2342649"/>
                          <a:gd name="connsiteY4" fmla="*/ 3109360 h 4707531"/>
                          <a:gd name="connsiteX5" fmla="*/ 0 w 2342649"/>
                          <a:gd name="connsiteY5" fmla="*/ 2598271 h 4707531"/>
                          <a:gd name="connsiteX6" fmla="*/ 156 w 2342649"/>
                          <a:gd name="connsiteY6" fmla="*/ 1350389 h 4707531"/>
                          <a:gd name="connsiteX7" fmla="*/ 1355099 w 2342649"/>
                          <a:gd name="connsiteY7" fmla="*/ 0 h 4707531"/>
                          <a:gd name="connsiteX8" fmla="*/ 2143242 w 2342649"/>
                          <a:gd name="connsiteY8" fmla="*/ 1 h 4707531"/>
                          <a:gd name="connsiteX9" fmla="*/ 2342649 w 2342649"/>
                          <a:gd name="connsiteY9" fmla="*/ 181836 h 4707531"/>
                          <a:gd name="connsiteX0" fmla="*/ 2215044 w 2342649"/>
                          <a:gd name="connsiteY0" fmla="*/ 4707531 h 4707531"/>
                          <a:gd name="connsiteX1" fmla="*/ 2214726 w 2342649"/>
                          <a:gd name="connsiteY1" fmla="*/ 4354057 h 4707531"/>
                          <a:gd name="connsiteX2" fmla="*/ 504138 w 2342649"/>
                          <a:gd name="connsiteY2" fmla="*/ 3676080 h 4707531"/>
                          <a:gd name="connsiteX3" fmla="*/ 500659 w 2342649"/>
                          <a:gd name="connsiteY3" fmla="*/ 3109360 h 4707531"/>
                          <a:gd name="connsiteX4" fmla="*/ 0 w 2342649"/>
                          <a:gd name="connsiteY4" fmla="*/ 2598271 h 4707531"/>
                          <a:gd name="connsiteX5" fmla="*/ 156 w 2342649"/>
                          <a:gd name="connsiteY5" fmla="*/ 1350389 h 4707531"/>
                          <a:gd name="connsiteX6" fmla="*/ 1355099 w 2342649"/>
                          <a:gd name="connsiteY6" fmla="*/ 0 h 4707531"/>
                          <a:gd name="connsiteX7" fmla="*/ 2143242 w 2342649"/>
                          <a:gd name="connsiteY7" fmla="*/ 1 h 4707531"/>
                          <a:gd name="connsiteX8" fmla="*/ 2342649 w 2342649"/>
                          <a:gd name="connsiteY8" fmla="*/ 181836 h 4707531"/>
                          <a:gd name="connsiteX0" fmla="*/ 2215044 w 2342649"/>
                          <a:gd name="connsiteY0" fmla="*/ 4707531 h 4707531"/>
                          <a:gd name="connsiteX1" fmla="*/ 2214726 w 2342649"/>
                          <a:gd name="connsiteY1" fmla="*/ 4354057 h 4707531"/>
                          <a:gd name="connsiteX2" fmla="*/ 500659 w 2342649"/>
                          <a:gd name="connsiteY2" fmla="*/ 3109360 h 4707531"/>
                          <a:gd name="connsiteX3" fmla="*/ 0 w 2342649"/>
                          <a:gd name="connsiteY3" fmla="*/ 2598271 h 4707531"/>
                          <a:gd name="connsiteX4" fmla="*/ 156 w 2342649"/>
                          <a:gd name="connsiteY4" fmla="*/ 1350389 h 4707531"/>
                          <a:gd name="connsiteX5" fmla="*/ 1355099 w 2342649"/>
                          <a:gd name="connsiteY5" fmla="*/ 0 h 4707531"/>
                          <a:gd name="connsiteX6" fmla="*/ 2143242 w 2342649"/>
                          <a:gd name="connsiteY6" fmla="*/ 1 h 4707531"/>
                          <a:gd name="connsiteX7" fmla="*/ 2342649 w 2342649"/>
                          <a:gd name="connsiteY7" fmla="*/ 181836 h 4707531"/>
                          <a:gd name="connsiteX0" fmla="*/ 2215044 w 2342649"/>
                          <a:gd name="connsiteY0" fmla="*/ 4707531 h 4707531"/>
                          <a:gd name="connsiteX1" fmla="*/ 2214726 w 2342649"/>
                          <a:gd name="connsiteY1" fmla="*/ 4354057 h 4707531"/>
                          <a:gd name="connsiteX2" fmla="*/ 0 w 2342649"/>
                          <a:gd name="connsiteY2" fmla="*/ 2598271 h 4707531"/>
                          <a:gd name="connsiteX3" fmla="*/ 156 w 2342649"/>
                          <a:gd name="connsiteY3" fmla="*/ 1350389 h 4707531"/>
                          <a:gd name="connsiteX4" fmla="*/ 1355099 w 2342649"/>
                          <a:gd name="connsiteY4" fmla="*/ 0 h 4707531"/>
                          <a:gd name="connsiteX5" fmla="*/ 2143242 w 2342649"/>
                          <a:gd name="connsiteY5" fmla="*/ 1 h 4707531"/>
                          <a:gd name="connsiteX6" fmla="*/ 2342649 w 2342649"/>
                          <a:gd name="connsiteY6" fmla="*/ 181836 h 4707531"/>
                          <a:gd name="connsiteX0" fmla="*/ 2214888 w 2342493"/>
                          <a:gd name="connsiteY0" fmla="*/ 4707531 h 4707531"/>
                          <a:gd name="connsiteX1" fmla="*/ 2214570 w 2342493"/>
                          <a:gd name="connsiteY1" fmla="*/ 4354057 h 4707531"/>
                          <a:gd name="connsiteX2" fmla="*/ 0 w 2342493"/>
                          <a:gd name="connsiteY2" fmla="*/ 1350389 h 4707531"/>
                          <a:gd name="connsiteX3" fmla="*/ 1354943 w 2342493"/>
                          <a:gd name="connsiteY3" fmla="*/ 0 h 4707531"/>
                          <a:gd name="connsiteX4" fmla="*/ 2143086 w 2342493"/>
                          <a:gd name="connsiteY4" fmla="*/ 1 h 4707531"/>
                          <a:gd name="connsiteX5" fmla="*/ 2342493 w 2342493"/>
                          <a:gd name="connsiteY5" fmla="*/ 181836 h 4707531"/>
                          <a:gd name="connsiteX0" fmla="*/ 859945 w 987550"/>
                          <a:gd name="connsiteY0" fmla="*/ 4707531 h 4707531"/>
                          <a:gd name="connsiteX1" fmla="*/ 859627 w 987550"/>
                          <a:gd name="connsiteY1" fmla="*/ 4354057 h 4707531"/>
                          <a:gd name="connsiteX2" fmla="*/ 0 w 987550"/>
                          <a:gd name="connsiteY2" fmla="*/ 0 h 4707531"/>
                          <a:gd name="connsiteX3" fmla="*/ 788143 w 987550"/>
                          <a:gd name="connsiteY3" fmla="*/ 1 h 4707531"/>
                          <a:gd name="connsiteX4" fmla="*/ 987550 w 987550"/>
                          <a:gd name="connsiteY4" fmla="*/ 181836 h 4707531"/>
                          <a:gd name="connsiteX0" fmla="*/ 71802 w 199407"/>
                          <a:gd name="connsiteY0" fmla="*/ 4707530 h 4707530"/>
                          <a:gd name="connsiteX1" fmla="*/ 71484 w 199407"/>
                          <a:gd name="connsiteY1" fmla="*/ 4354056 h 4707530"/>
                          <a:gd name="connsiteX2" fmla="*/ 0 w 199407"/>
                          <a:gd name="connsiteY2" fmla="*/ 0 h 4707530"/>
                          <a:gd name="connsiteX3" fmla="*/ 199407 w 199407"/>
                          <a:gd name="connsiteY3" fmla="*/ 181835 h 4707530"/>
                          <a:gd name="connsiteX0" fmla="*/ 318 w 127923"/>
                          <a:gd name="connsiteY0" fmla="*/ 4525695 h 4525695"/>
                          <a:gd name="connsiteX1" fmla="*/ 0 w 127923"/>
                          <a:gd name="connsiteY1" fmla="*/ 4172221 h 4525695"/>
                          <a:gd name="connsiteX2" fmla="*/ 127923 w 127923"/>
                          <a:gd name="connsiteY2" fmla="*/ 0 h 4525695"/>
                          <a:gd name="connsiteX0" fmla="*/ 318 w 353554"/>
                          <a:gd name="connsiteY0" fmla="*/ 737466 h 737466"/>
                          <a:gd name="connsiteX1" fmla="*/ 0 w 353554"/>
                          <a:gd name="connsiteY1" fmla="*/ 383992 h 737466"/>
                          <a:gd name="connsiteX2" fmla="*/ 353554 w 353554"/>
                          <a:gd name="connsiteY2" fmla="*/ 0 h 737466"/>
                          <a:gd name="connsiteX0" fmla="*/ 318 w 350595"/>
                          <a:gd name="connsiteY0" fmla="*/ 755221 h 755221"/>
                          <a:gd name="connsiteX1" fmla="*/ 0 w 350595"/>
                          <a:gd name="connsiteY1" fmla="*/ 401747 h 755221"/>
                          <a:gd name="connsiteX2" fmla="*/ 350595 w 350595"/>
                          <a:gd name="connsiteY2" fmla="*/ 0 h 755221"/>
                          <a:gd name="connsiteX0" fmla="*/ 318 w 350595"/>
                          <a:gd name="connsiteY0" fmla="*/ 755221 h 755221"/>
                          <a:gd name="connsiteX1" fmla="*/ 0 w 350595"/>
                          <a:gd name="connsiteY1" fmla="*/ 392869 h 755221"/>
                          <a:gd name="connsiteX2" fmla="*/ 350595 w 350595"/>
                          <a:gd name="connsiteY2" fmla="*/ 0 h 755221"/>
                          <a:gd name="connsiteX0" fmla="*/ 318 w 350595"/>
                          <a:gd name="connsiteY0" fmla="*/ 755221 h 755221"/>
                          <a:gd name="connsiteX1" fmla="*/ 0 w 350595"/>
                          <a:gd name="connsiteY1" fmla="*/ 392869 h 755221"/>
                          <a:gd name="connsiteX2" fmla="*/ 274217 w 350595"/>
                          <a:gd name="connsiteY2" fmla="*/ 94347 h 755221"/>
                          <a:gd name="connsiteX3" fmla="*/ 350595 w 350595"/>
                          <a:gd name="connsiteY3" fmla="*/ 0 h 755221"/>
                          <a:gd name="connsiteX0" fmla="*/ 318 w 350595"/>
                          <a:gd name="connsiteY0" fmla="*/ 1101451 h 1101451"/>
                          <a:gd name="connsiteX1" fmla="*/ 0 w 350595"/>
                          <a:gd name="connsiteY1" fmla="*/ 739099 h 1101451"/>
                          <a:gd name="connsiteX2" fmla="*/ 274217 w 350595"/>
                          <a:gd name="connsiteY2" fmla="*/ 440577 h 1101451"/>
                          <a:gd name="connsiteX3" fmla="*/ 350595 w 350595"/>
                          <a:gd name="connsiteY3" fmla="*/ 0 h 1101451"/>
                          <a:gd name="connsiteX0" fmla="*/ 318 w 351157"/>
                          <a:gd name="connsiteY0" fmla="*/ 1101451 h 1101451"/>
                          <a:gd name="connsiteX1" fmla="*/ 0 w 351157"/>
                          <a:gd name="connsiteY1" fmla="*/ 739099 h 1101451"/>
                          <a:gd name="connsiteX2" fmla="*/ 351157 w 351157"/>
                          <a:gd name="connsiteY2" fmla="*/ 369556 h 1101451"/>
                          <a:gd name="connsiteX3" fmla="*/ 350595 w 351157"/>
                          <a:gd name="connsiteY3" fmla="*/ 0 h 1101451"/>
                          <a:gd name="connsiteX0" fmla="*/ 318 w 351157"/>
                          <a:gd name="connsiteY0" fmla="*/ 1101451 h 1101451"/>
                          <a:gd name="connsiteX1" fmla="*/ 0 w 351157"/>
                          <a:gd name="connsiteY1" fmla="*/ 739099 h 1101451"/>
                          <a:gd name="connsiteX2" fmla="*/ 351157 w 351157"/>
                          <a:gd name="connsiteY2" fmla="*/ 369556 h 1101451"/>
                          <a:gd name="connsiteX3" fmla="*/ 350595 w 351157"/>
                          <a:gd name="connsiteY3" fmla="*/ 0 h 1101451"/>
                          <a:gd name="connsiteX0" fmla="*/ 309630 w 660469"/>
                          <a:gd name="connsiteY0" fmla="*/ 1116247 h 1116247"/>
                          <a:gd name="connsiteX1" fmla="*/ 309312 w 660469"/>
                          <a:gd name="connsiteY1" fmla="*/ 753895 h 1116247"/>
                          <a:gd name="connsiteX2" fmla="*/ 660469 w 660469"/>
                          <a:gd name="connsiteY2" fmla="*/ 384352 h 1116247"/>
                          <a:gd name="connsiteX3" fmla="*/ 0 w 660469"/>
                          <a:gd name="connsiteY3" fmla="*/ 0 h 1116247"/>
                          <a:gd name="connsiteX0" fmla="*/ 309630 w 664705"/>
                          <a:gd name="connsiteY0" fmla="*/ 1116247 h 1116247"/>
                          <a:gd name="connsiteX1" fmla="*/ 309312 w 664705"/>
                          <a:gd name="connsiteY1" fmla="*/ 753895 h 1116247"/>
                          <a:gd name="connsiteX2" fmla="*/ 660469 w 664705"/>
                          <a:gd name="connsiteY2" fmla="*/ 384352 h 1116247"/>
                          <a:gd name="connsiteX3" fmla="*/ 471079 w 664705"/>
                          <a:gd name="connsiteY3" fmla="*/ 254145 h 1116247"/>
                          <a:gd name="connsiteX4" fmla="*/ 0 w 664705"/>
                          <a:gd name="connsiteY4" fmla="*/ 0 h 1116247"/>
                          <a:gd name="connsiteX0" fmla="*/ 309630 w 700848"/>
                          <a:gd name="connsiteY0" fmla="*/ 1116247 h 1116247"/>
                          <a:gd name="connsiteX1" fmla="*/ 309312 w 700848"/>
                          <a:gd name="connsiteY1" fmla="*/ 753895 h 1116247"/>
                          <a:gd name="connsiteX2" fmla="*/ 660469 w 700848"/>
                          <a:gd name="connsiteY2" fmla="*/ 384352 h 1116247"/>
                          <a:gd name="connsiteX3" fmla="*/ 636796 w 700848"/>
                          <a:gd name="connsiteY3" fmla="*/ 32203 h 1116247"/>
                          <a:gd name="connsiteX4" fmla="*/ 0 w 700848"/>
                          <a:gd name="connsiteY4" fmla="*/ 0 h 1116247"/>
                          <a:gd name="connsiteX0" fmla="*/ 309630 w 700848"/>
                          <a:gd name="connsiteY0" fmla="*/ 1116247 h 1116247"/>
                          <a:gd name="connsiteX1" fmla="*/ 309312 w 700848"/>
                          <a:gd name="connsiteY1" fmla="*/ 753895 h 1116247"/>
                          <a:gd name="connsiteX2" fmla="*/ 660469 w 700848"/>
                          <a:gd name="connsiteY2" fmla="*/ 384352 h 1116247"/>
                          <a:gd name="connsiteX3" fmla="*/ 636796 w 700848"/>
                          <a:gd name="connsiteY3" fmla="*/ 38121 h 1116247"/>
                          <a:gd name="connsiteX4" fmla="*/ 0 w 700848"/>
                          <a:gd name="connsiteY4" fmla="*/ 0 h 1116247"/>
                          <a:gd name="connsiteX0" fmla="*/ 309630 w 667585"/>
                          <a:gd name="connsiteY0" fmla="*/ 1116247 h 1116247"/>
                          <a:gd name="connsiteX1" fmla="*/ 309312 w 667585"/>
                          <a:gd name="connsiteY1" fmla="*/ 753895 h 1116247"/>
                          <a:gd name="connsiteX2" fmla="*/ 660469 w 667585"/>
                          <a:gd name="connsiteY2" fmla="*/ 384352 h 1116247"/>
                          <a:gd name="connsiteX3" fmla="*/ 636796 w 667585"/>
                          <a:gd name="connsiteY3" fmla="*/ 38121 h 1116247"/>
                          <a:gd name="connsiteX4" fmla="*/ 0 w 667585"/>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36796 w 660469"/>
                          <a:gd name="connsiteY3" fmla="*/ 38121 h 1116247"/>
                          <a:gd name="connsiteX4" fmla="*/ 0 w 660469"/>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48633 w 660469"/>
                          <a:gd name="connsiteY3" fmla="*/ 26284 h 1116247"/>
                          <a:gd name="connsiteX4" fmla="*/ 0 w 660469"/>
                          <a:gd name="connsiteY4" fmla="*/ 0 h 1116247"/>
                          <a:gd name="connsiteX0" fmla="*/ 309630 w 660469"/>
                          <a:gd name="connsiteY0" fmla="*/ 1116247 h 1116247"/>
                          <a:gd name="connsiteX1" fmla="*/ 309312 w 660469"/>
                          <a:gd name="connsiteY1" fmla="*/ 753895 h 1116247"/>
                          <a:gd name="connsiteX2" fmla="*/ 660469 w 660469"/>
                          <a:gd name="connsiteY2" fmla="*/ 384352 h 1116247"/>
                          <a:gd name="connsiteX3" fmla="*/ 648633 w 660469"/>
                          <a:gd name="connsiteY3" fmla="*/ 26284 h 1116247"/>
                          <a:gd name="connsiteX4" fmla="*/ 0 w 660469"/>
                          <a:gd name="connsiteY4" fmla="*/ 0 h 1116247"/>
                          <a:gd name="connsiteX0" fmla="*/ 309630 w 660469"/>
                          <a:gd name="connsiteY0" fmla="*/ 1125288 h 1125288"/>
                          <a:gd name="connsiteX1" fmla="*/ 309312 w 660469"/>
                          <a:gd name="connsiteY1" fmla="*/ 762936 h 1125288"/>
                          <a:gd name="connsiteX2" fmla="*/ 660469 w 660469"/>
                          <a:gd name="connsiteY2" fmla="*/ 393393 h 1125288"/>
                          <a:gd name="connsiteX3" fmla="*/ 654552 w 660469"/>
                          <a:gd name="connsiteY3" fmla="*/ 23488 h 1125288"/>
                          <a:gd name="connsiteX4" fmla="*/ 0 w 660469"/>
                          <a:gd name="connsiteY4" fmla="*/ 9041 h 1125288"/>
                          <a:gd name="connsiteX0" fmla="*/ 309630 w 660469"/>
                          <a:gd name="connsiteY0" fmla="*/ 1125288 h 1125288"/>
                          <a:gd name="connsiteX1" fmla="*/ 309312 w 660469"/>
                          <a:gd name="connsiteY1" fmla="*/ 762936 h 1125288"/>
                          <a:gd name="connsiteX2" fmla="*/ 660469 w 660469"/>
                          <a:gd name="connsiteY2" fmla="*/ 393393 h 1125288"/>
                          <a:gd name="connsiteX3" fmla="*/ 654552 w 660469"/>
                          <a:gd name="connsiteY3" fmla="*/ 23488 h 1125288"/>
                          <a:gd name="connsiteX4" fmla="*/ 0 w 660469"/>
                          <a:gd name="connsiteY4" fmla="*/ 9041 h 1125288"/>
                          <a:gd name="connsiteX0" fmla="*/ 309630 w 662537"/>
                          <a:gd name="connsiteY0" fmla="*/ 1125288 h 1125288"/>
                          <a:gd name="connsiteX1" fmla="*/ 309312 w 662537"/>
                          <a:gd name="connsiteY1" fmla="*/ 762936 h 1125288"/>
                          <a:gd name="connsiteX2" fmla="*/ 660469 w 662537"/>
                          <a:gd name="connsiteY2" fmla="*/ 393393 h 1125288"/>
                          <a:gd name="connsiteX3" fmla="*/ 654552 w 662537"/>
                          <a:gd name="connsiteY3" fmla="*/ 23488 h 1125288"/>
                          <a:gd name="connsiteX4" fmla="*/ 0 w 662537"/>
                          <a:gd name="connsiteY4" fmla="*/ 9041 h 1125288"/>
                          <a:gd name="connsiteX0" fmla="*/ 309630 w 661871"/>
                          <a:gd name="connsiteY0" fmla="*/ 1125288 h 1125288"/>
                          <a:gd name="connsiteX1" fmla="*/ 309312 w 661871"/>
                          <a:gd name="connsiteY1" fmla="*/ 762936 h 1125288"/>
                          <a:gd name="connsiteX2" fmla="*/ 660469 w 661871"/>
                          <a:gd name="connsiteY2" fmla="*/ 393393 h 1125288"/>
                          <a:gd name="connsiteX3" fmla="*/ 654552 w 661871"/>
                          <a:gd name="connsiteY3" fmla="*/ 23488 h 1125288"/>
                          <a:gd name="connsiteX4" fmla="*/ 0 w 661871"/>
                          <a:gd name="connsiteY4" fmla="*/ 9041 h 1125288"/>
                          <a:gd name="connsiteX0" fmla="*/ 309630 w 661871"/>
                          <a:gd name="connsiteY0" fmla="*/ 1116247 h 1116247"/>
                          <a:gd name="connsiteX1" fmla="*/ 309312 w 661871"/>
                          <a:gd name="connsiteY1" fmla="*/ 753895 h 1116247"/>
                          <a:gd name="connsiteX2" fmla="*/ 660469 w 661871"/>
                          <a:gd name="connsiteY2" fmla="*/ 384352 h 1116247"/>
                          <a:gd name="connsiteX3" fmla="*/ 654552 w 661871"/>
                          <a:gd name="connsiteY3" fmla="*/ 14447 h 1116247"/>
                          <a:gd name="connsiteX4" fmla="*/ 0 w 661871"/>
                          <a:gd name="connsiteY4" fmla="*/ 0 h 1116247"/>
                          <a:gd name="connsiteX0" fmla="*/ 309630 w 661871"/>
                          <a:gd name="connsiteY0" fmla="*/ 1119381 h 1119381"/>
                          <a:gd name="connsiteX1" fmla="*/ 309312 w 661871"/>
                          <a:gd name="connsiteY1" fmla="*/ 757029 h 1119381"/>
                          <a:gd name="connsiteX2" fmla="*/ 660469 w 661871"/>
                          <a:gd name="connsiteY2" fmla="*/ 387486 h 1119381"/>
                          <a:gd name="connsiteX3" fmla="*/ 654552 w 661871"/>
                          <a:gd name="connsiteY3" fmla="*/ 17581 h 1119381"/>
                          <a:gd name="connsiteX4" fmla="*/ 0 w 661871"/>
                          <a:gd name="connsiteY4" fmla="*/ 3134 h 1119381"/>
                          <a:gd name="connsiteX0" fmla="*/ 309630 w 661871"/>
                          <a:gd name="connsiteY0" fmla="*/ 1116247 h 1116247"/>
                          <a:gd name="connsiteX1" fmla="*/ 309312 w 661871"/>
                          <a:gd name="connsiteY1" fmla="*/ 753895 h 1116247"/>
                          <a:gd name="connsiteX2" fmla="*/ 660469 w 661871"/>
                          <a:gd name="connsiteY2" fmla="*/ 384352 h 1116247"/>
                          <a:gd name="connsiteX3" fmla="*/ 654552 w 661871"/>
                          <a:gd name="connsiteY3" fmla="*/ 14447 h 1116247"/>
                          <a:gd name="connsiteX4" fmla="*/ 0 w 661871"/>
                          <a:gd name="connsiteY4" fmla="*/ 0 h 1116247"/>
                          <a:gd name="connsiteX0" fmla="*/ 309630 w 661871"/>
                          <a:gd name="connsiteY0" fmla="*/ 1107370 h 1107370"/>
                          <a:gd name="connsiteX1" fmla="*/ 309312 w 661871"/>
                          <a:gd name="connsiteY1" fmla="*/ 745018 h 1107370"/>
                          <a:gd name="connsiteX2" fmla="*/ 660469 w 661871"/>
                          <a:gd name="connsiteY2" fmla="*/ 375475 h 1107370"/>
                          <a:gd name="connsiteX3" fmla="*/ 654552 w 661871"/>
                          <a:gd name="connsiteY3" fmla="*/ 5570 h 1107370"/>
                          <a:gd name="connsiteX4" fmla="*/ 0 w 661871"/>
                          <a:gd name="connsiteY4" fmla="*/ 0 h 1107370"/>
                          <a:gd name="connsiteX0" fmla="*/ 309630 w 661871"/>
                          <a:gd name="connsiteY0" fmla="*/ 1107370 h 1107370"/>
                          <a:gd name="connsiteX1" fmla="*/ 309312 w 661871"/>
                          <a:gd name="connsiteY1" fmla="*/ 745018 h 1107370"/>
                          <a:gd name="connsiteX2" fmla="*/ 660469 w 661871"/>
                          <a:gd name="connsiteY2" fmla="*/ 375475 h 1107370"/>
                          <a:gd name="connsiteX3" fmla="*/ 654552 w 661871"/>
                          <a:gd name="connsiteY3" fmla="*/ 5570 h 1107370"/>
                          <a:gd name="connsiteX4" fmla="*/ 0 w 661871"/>
                          <a:gd name="connsiteY4" fmla="*/ 0 h 1107370"/>
                          <a:gd name="connsiteX0" fmla="*/ 312590 w 664831"/>
                          <a:gd name="connsiteY0" fmla="*/ 1104411 h 1104411"/>
                          <a:gd name="connsiteX1" fmla="*/ 312272 w 664831"/>
                          <a:gd name="connsiteY1" fmla="*/ 742059 h 1104411"/>
                          <a:gd name="connsiteX2" fmla="*/ 663429 w 664831"/>
                          <a:gd name="connsiteY2" fmla="*/ 372516 h 1104411"/>
                          <a:gd name="connsiteX3" fmla="*/ 657512 w 664831"/>
                          <a:gd name="connsiteY3" fmla="*/ 2611 h 1104411"/>
                          <a:gd name="connsiteX4" fmla="*/ 0 w 664831"/>
                          <a:gd name="connsiteY4" fmla="*/ 0 h 1104411"/>
                          <a:gd name="connsiteX0" fmla="*/ 312590 w 659794"/>
                          <a:gd name="connsiteY0" fmla="*/ 1104411 h 1104411"/>
                          <a:gd name="connsiteX1" fmla="*/ 312272 w 659794"/>
                          <a:gd name="connsiteY1" fmla="*/ 742059 h 1104411"/>
                          <a:gd name="connsiteX2" fmla="*/ 651592 w 659794"/>
                          <a:gd name="connsiteY2" fmla="*/ 369557 h 1104411"/>
                          <a:gd name="connsiteX3" fmla="*/ 657512 w 659794"/>
                          <a:gd name="connsiteY3" fmla="*/ 2611 h 1104411"/>
                          <a:gd name="connsiteX4" fmla="*/ 0 w 659794"/>
                          <a:gd name="connsiteY4" fmla="*/ 0 h 1104411"/>
                          <a:gd name="connsiteX0" fmla="*/ 312590 w 659794"/>
                          <a:gd name="connsiteY0" fmla="*/ 1104411 h 1104411"/>
                          <a:gd name="connsiteX1" fmla="*/ 312272 w 659794"/>
                          <a:gd name="connsiteY1" fmla="*/ 739099 h 1104411"/>
                          <a:gd name="connsiteX2" fmla="*/ 651592 w 659794"/>
                          <a:gd name="connsiteY2" fmla="*/ 369557 h 1104411"/>
                          <a:gd name="connsiteX3" fmla="*/ 657512 w 659794"/>
                          <a:gd name="connsiteY3" fmla="*/ 2611 h 1104411"/>
                          <a:gd name="connsiteX4" fmla="*/ 0 w 659794"/>
                          <a:gd name="connsiteY4" fmla="*/ 0 h 1104411"/>
                          <a:gd name="connsiteX0" fmla="*/ 312590 w 660371"/>
                          <a:gd name="connsiteY0" fmla="*/ 1104411 h 1104411"/>
                          <a:gd name="connsiteX1" fmla="*/ 312272 w 660371"/>
                          <a:gd name="connsiteY1" fmla="*/ 739099 h 1104411"/>
                          <a:gd name="connsiteX2" fmla="*/ 654551 w 660371"/>
                          <a:gd name="connsiteY2" fmla="*/ 360679 h 1104411"/>
                          <a:gd name="connsiteX3" fmla="*/ 657512 w 660371"/>
                          <a:gd name="connsiteY3" fmla="*/ 2611 h 1104411"/>
                          <a:gd name="connsiteX4" fmla="*/ 0 w 660371"/>
                          <a:gd name="connsiteY4" fmla="*/ 0 h 1104411"/>
                          <a:gd name="connsiteX0" fmla="*/ 312590 w 656815"/>
                          <a:gd name="connsiteY0" fmla="*/ 1104411 h 1104411"/>
                          <a:gd name="connsiteX1" fmla="*/ 312272 w 656815"/>
                          <a:gd name="connsiteY1" fmla="*/ 739099 h 1104411"/>
                          <a:gd name="connsiteX2" fmla="*/ 654551 w 656815"/>
                          <a:gd name="connsiteY2" fmla="*/ 360679 h 1104411"/>
                          <a:gd name="connsiteX3" fmla="*/ 651593 w 656815"/>
                          <a:gd name="connsiteY3" fmla="*/ 2611 h 1104411"/>
                          <a:gd name="connsiteX4" fmla="*/ 0 w 656815"/>
                          <a:gd name="connsiteY4" fmla="*/ 0 h 1104411"/>
                          <a:gd name="connsiteX0" fmla="*/ 312590 w 655953"/>
                          <a:gd name="connsiteY0" fmla="*/ 1104411 h 1104411"/>
                          <a:gd name="connsiteX1" fmla="*/ 312272 w 655953"/>
                          <a:gd name="connsiteY1" fmla="*/ 739099 h 1104411"/>
                          <a:gd name="connsiteX2" fmla="*/ 654551 w 655953"/>
                          <a:gd name="connsiteY2" fmla="*/ 360679 h 1104411"/>
                          <a:gd name="connsiteX3" fmla="*/ 648634 w 655953"/>
                          <a:gd name="connsiteY3" fmla="*/ 5570 h 1104411"/>
                          <a:gd name="connsiteX4" fmla="*/ 0 w 655953"/>
                          <a:gd name="connsiteY4" fmla="*/ 0 h 1104411"/>
                          <a:gd name="connsiteX0" fmla="*/ 312590 w 655953"/>
                          <a:gd name="connsiteY0" fmla="*/ 1104411 h 1104411"/>
                          <a:gd name="connsiteX1" fmla="*/ 312272 w 655953"/>
                          <a:gd name="connsiteY1" fmla="*/ 739099 h 1104411"/>
                          <a:gd name="connsiteX2" fmla="*/ 654551 w 655953"/>
                          <a:gd name="connsiteY2" fmla="*/ 360679 h 1104411"/>
                          <a:gd name="connsiteX3" fmla="*/ 648634 w 655953"/>
                          <a:gd name="connsiteY3" fmla="*/ 2611 h 1104411"/>
                          <a:gd name="connsiteX4" fmla="*/ 0 w 655953"/>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48634 w 654551"/>
                          <a:gd name="connsiteY3" fmla="*/ 2611 h 1104411"/>
                          <a:gd name="connsiteX4" fmla="*/ 0 w 654551"/>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48634 w 654551"/>
                          <a:gd name="connsiteY3" fmla="*/ 2611 h 1104411"/>
                          <a:gd name="connsiteX4" fmla="*/ 0 w 654551"/>
                          <a:gd name="connsiteY4" fmla="*/ 0 h 1104411"/>
                          <a:gd name="connsiteX0" fmla="*/ 312590 w 654694"/>
                          <a:gd name="connsiteY0" fmla="*/ 1104759 h 1104759"/>
                          <a:gd name="connsiteX1" fmla="*/ 312272 w 654694"/>
                          <a:gd name="connsiteY1" fmla="*/ 739447 h 1104759"/>
                          <a:gd name="connsiteX2" fmla="*/ 654551 w 654694"/>
                          <a:gd name="connsiteY2" fmla="*/ 361027 h 1104759"/>
                          <a:gd name="connsiteX3" fmla="*/ 651593 w 654694"/>
                          <a:gd name="connsiteY3" fmla="*/ 0 h 1104759"/>
                          <a:gd name="connsiteX4" fmla="*/ 0 w 654694"/>
                          <a:gd name="connsiteY4" fmla="*/ 348 h 1104759"/>
                          <a:gd name="connsiteX0" fmla="*/ 312590 w 654694"/>
                          <a:gd name="connsiteY0" fmla="*/ 1104411 h 1104411"/>
                          <a:gd name="connsiteX1" fmla="*/ 312272 w 654694"/>
                          <a:gd name="connsiteY1" fmla="*/ 739099 h 1104411"/>
                          <a:gd name="connsiteX2" fmla="*/ 654551 w 654694"/>
                          <a:gd name="connsiteY2" fmla="*/ 360679 h 1104411"/>
                          <a:gd name="connsiteX3" fmla="*/ 651593 w 654694"/>
                          <a:gd name="connsiteY3" fmla="*/ 2611 h 1104411"/>
                          <a:gd name="connsiteX4" fmla="*/ 0 w 654694"/>
                          <a:gd name="connsiteY4" fmla="*/ 0 h 1104411"/>
                          <a:gd name="connsiteX0" fmla="*/ 312590 w 654551"/>
                          <a:gd name="connsiteY0" fmla="*/ 1104411 h 1104411"/>
                          <a:gd name="connsiteX1" fmla="*/ 312272 w 654551"/>
                          <a:gd name="connsiteY1" fmla="*/ 739099 h 1104411"/>
                          <a:gd name="connsiteX2" fmla="*/ 654551 w 654551"/>
                          <a:gd name="connsiteY2" fmla="*/ 360679 h 1104411"/>
                          <a:gd name="connsiteX3" fmla="*/ 651593 w 654551"/>
                          <a:gd name="connsiteY3" fmla="*/ 2611 h 1104411"/>
                          <a:gd name="connsiteX4" fmla="*/ 0 w 654551"/>
                          <a:gd name="connsiteY4" fmla="*/ 0 h 1104411"/>
                          <a:gd name="connsiteX0" fmla="*/ 312590 w 654551"/>
                          <a:gd name="connsiteY0" fmla="*/ 1104759 h 1104759"/>
                          <a:gd name="connsiteX1" fmla="*/ 312272 w 654551"/>
                          <a:gd name="connsiteY1" fmla="*/ 739447 h 1104759"/>
                          <a:gd name="connsiteX2" fmla="*/ 654551 w 654551"/>
                          <a:gd name="connsiteY2" fmla="*/ 361027 h 1104759"/>
                          <a:gd name="connsiteX3" fmla="*/ 651593 w 654551"/>
                          <a:gd name="connsiteY3" fmla="*/ 2959 h 1104759"/>
                          <a:gd name="connsiteX4" fmla="*/ 184035 w 654551"/>
                          <a:gd name="connsiteY4" fmla="*/ 0 h 1104759"/>
                          <a:gd name="connsiteX5" fmla="*/ 0 w 654551"/>
                          <a:gd name="connsiteY5" fmla="*/ 348 h 1104759"/>
                          <a:gd name="connsiteX0" fmla="*/ 928109 w 1270070"/>
                          <a:gd name="connsiteY0" fmla="*/ 1725848 h 1725848"/>
                          <a:gd name="connsiteX1" fmla="*/ 927791 w 1270070"/>
                          <a:gd name="connsiteY1" fmla="*/ 1360536 h 1725848"/>
                          <a:gd name="connsiteX2" fmla="*/ 1270070 w 1270070"/>
                          <a:gd name="connsiteY2" fmla="*/ 982116 h 1725848"/>
                          <a:gd name="connsiteX3" fmla="*/ 1267112 w 1270070"/>
                          <a:gd name="connsiteY3" fmla="*/ 624048 h 1725848"/>
                          <a:gd name="connsiteX4" fmla="*/ 799554 w 1270070"/>
                          <a:gd name="connsiteY4" fmla="*/ 621089 h 1725848"/>
                          <a:gd name="connsiteX5" fmla="*/ 0 w 1270070"/>
                          <a:gd name="connsiteY5" fmla="*/ 0 h 1725848"/>
                          <a:gd name="connsiteX0" fmla="*/ 928109 w 1270070"/>
                          <a:gd name="connsiteY0" fmla="*/ 1725848 h 1725848"/>
                          <a:gd name="connsiteX1" fmla="*/ 927791 w 1270070"/>
                          <a:gd name="connsiteY1" fmla="*/ 1360536 h 1725848"/>
                          <a:gd name="connsiteX2" fmla="*/ 1270070 w 1270070"/>
                          <a:gd name="connsiteY2" fmla="*/ 982116 h 1725848"/>
                          <a:gd name="connsiteX3" fmla="*/ 1267112 w 1270070"/>
                          <a:gd name="connsiteY3" fmla="*/ 624048 h 1725848"/>
                          <a:gd name="connsiteX4" fmla="*/ 607205 w 1270070"/>
                          <a:gd name="connsiteY4" fmla="*/ 621089 h 1725848"/>
                          <a:gd name="connsiteX5" fmla="*/ 0 w 1270070"/>
                          <a:gd name="connsiteY5" fmla="*/ 0 h 1725848"/>
                          <a:gd name="connsiteX0" fmla="*/ 1235868 w 1577829"/>
                          <a:gd name="connsiteY0" fmla="*/ 2024729 h 2024729"/>
                          <a:gd name="connsiteX1" fmla="*/ 1235550 w 1577829"/>
                          <a:gd name="connsiteY1" fmla="*/ 1659417 h 2024729"/>
                          <a:gd name="connsiteX2" fmla="*/ 1577829 w 1577829"/>
                          <a:gd name="connsiteY2" fmla="*/ 1280997 h 2024729"/>
                          <a:gd name="connsiteX3" fmla="*/ 1574871 w 1577829"/>
                          <a:gd name="connsiteY3" fmla="*/ 922929 h 2024729"/>
                          <a:gd name="connsiteX4" fmla="*/ 914964 w 1577829"/>
                          <a:gd name="connsiteY4" fmla="*/ 919970 h 2024729"/>
                          <a:gd name="connsiteX5" fmla="*/ 0 w 1577829"/>
                          <a:gd name="connsiteY5" fmla="*/ 0 h 2024729"/>
                          <a:gd name="connsiteX0" fmla="*/ 1235868 w 1577829"/>
                          <a:gd name="connsiteY0" fmla="*/ 2024729 h 2024729"/>
                          <a:gd name="connsiteX1" fmla="*/ 1235550 w 1577829"/>
                          <a:gd name="connsiteY1" fmla="*/ 1659417 h 2024729"/>
                          <a:gd name="connsiteX2" fmla="*/ 1577829 w 1577829"/>
                          <a:gd name="connsiteY2" fmla="*/ 1280997 h 2024729"/>
                          <a:gd name="connsiteX3" fmla="*/ 1574871 w 1577829"/>
                          <a:gd name="connsiteY3" fmla="*/ 922929 h 2024729"/>
                          <a:gd name="connsiteX4" fmla="*/ 914964 w 1577829"/>
                          <a:gd name="connsiteY4" fmla="*/ 919970 h 2024729"/>
                          <a:gd name="connsiteX5" fmla="*/ 216588 w 1577829"/>
                          <a:gd name="connsiteY5" fmla="*/ 212717 h 2024729"/>
                          <a:gd name="connsiteX6" fmla="*/ 0 w 1577829"/>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885372 w 2246613"/>
                          <a:gd name="connsiteY5" fmla="*/ 212717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2613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11490 h 2024729"/>
                          <a:gd name="connsiteX6" fmla="*/ 0 w 2246613"/>
                          <a:gd name="connsiteY6" fmla="*/ 0 h 2024729"/>
                          <a:gd name="connsiteX0" fmla="*/ 1904652 w 2246613"/>
                          <a:gd name="connsiteY0" fmla="*/ 2024729 h 2024729"/>
                          <a:gd name="connsiteX1" fmla="*/ 1904334 w 2246613"/>
                          <a:gd name="connsiteY1" fmla="*/ 1659417 h 2024729"/>
                          <a:gd name="connsiteX2" fmla="*/ 2246613 w 2246613"/>
                          <a:gd name="connsiteY2" fmla="*/ 1280997 h 2024729"/>
                          <a:gd name="connsiteX3" fmla="*/ 2243655 w 2246613"/>
                          <a:gd name="connsiteY3" fmla="*/ 922929 h 2024729"/>
                          <a:gd name="connsiteX4" fmla="*/ 1583748 w 2246613"/>
                          <a:gd name="connsiteY4" fmla="*/ 919970 h 2024729"/>
                          <a:gd name="connsiteX5" fmla="*/ 666390 w 2246613"/>
                          <a:gd name="connsiteY5" fmla="*/ 5572 h 2024729"/>
                          <a:gd name="connsiteX6" fmla="*/ 0 w 2246613"/>
                          <a:gd name="connsiteY6" fmla="*/ 0 h 2024729"/>
                          <a:gd name="connsiteX0" fmla="*/ 1895774 w 2237735"/>
                          <a:gd name="connsiteY0" fmla="*/ 2019157 h 2019157"/>
                          <a:gd name="connsiteX1" fmla="*/ 1895456 w 2237735"/>
                          <a:gd name="connsiteY1" fmla="*/ 1653845 h 2019157"/>
                          <a:gd name="connsiteX2" fmla="*/ 2237735 w 2237735"/>
                          <a:gd name="connsiteY2" fmla="*/ 1275425 h 2019157"/>
                          <a:gd name="connsiteX3" fmla="*/ 2234777 w 2237735"/>
                          <a:gd name="connsiteY3" fmla="*/ 917357 h 2019157"/>
                          <a:gd name="connsiteX4" fmla="*/ 1574870 w 2237735"/>
                          <a:gd name="connsiteY4" fmla="*/ 914398 h 2019157"/>
                          <a:gd name="connsiteX5" fmla="*/ 657512 w 2237735"/>
                          <a:gd name="connsiteY5" fmla="*/ 0 h 2019157"/>
                          <a:gd name="connsiteX6" fmla="*/ 0 w 2237735"/>
                          <a:gd name="connsiteY6" fmla="*/ 3306 h 2019157"/>
                          <a:gd name="connsiteX0" fmla="*/ 1238262 w 1580223"/>
                          <a:gd name="connsiteY0" fmla="*/ 2019157 h 2019157"/>
                          <a:gd name="connsiteX1" fmla="*/ 1237944 w 1580223"/>
                          <a:gd name="connsiteY1" fmla="*/ 1653845 h 2019157"/>
                          <a:gd name="connsiteX2" fmla="*/ 1580223 w 1580223"/>
                          <a:gd name="connsiteY2" fmla="*/ 1275425 h 2019157"/>
                          <a:gd name="connsiteX3" fmla="*/ 1577265 w 1580223"/>
                          <a:gd name="connsiteY3" fmla="*/ 917357 h 2019157"/>
                          <a:gd name="connsiteX4" fmla="*/ 917358 w 1580223"/>
                          <a:gd name="connsiteY4" fmla="*/ 914398 h 2019157"/>
                          <a:gd name="connsiteX5" fmla="*/ 0 w 1580223"/>
                          <a:gd name="connsiteY5" fmla="*/ 0 h 2019157"/>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9649 h 1811449"/>
                          <a:gd name="connsiteX4" fmla="*/ 841158 w 1504023"/>
                          <a:gd name="connsiteY4" fmla="*/ 706690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9649 h 1811449"/>
                          <a:gd name="connsiteX4" fmla="*/ 786729 w 1504023"/>
                          <a:gd name="connsiteY4" fmla="*/ 681126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3258 h 1811449"/>
                          <a:gd name="connsiteX4" fmla="*/ 786729 w 1504023"/>
                          <a:gd name="connsiteY4" fmla="*/ 681126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3258 h 1811449"/>
                          <a:gd name="connsiteX4" fmla="*/ 786729 w 1504023"/>
                          <a:gd name="connsiteY4" fmla="*/ 697103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501065 w 1504023"/>
                          <a:gd name="connsiteY3" fmla="*/ 703258 h 1811449"/>
                          <a:gd name="connsiteX4" fmla="*/ 772215 w 1504023"/>
                          <a:gd name="connsiteY4" fmla="*/ 700299 h 1811449"/>
                          <a:gd name="connsiteX5" fmla="*/ 0 w 1504023"/>
                          <a:gd name="connsiteY5" fmla="*/ 0 h 1811449"/>
                          <a:gd name="connsiteX0" fmla="*/ 1162062 w 1504023"/>
                          <a:gd name="connsiteY0" fmla="*/ 1811449 h 1811449"/>
                          <a:gd name="connsiteX1" fmla="*/ 1161744 w 1504023"/>
                          <a:gd name="connsiteY1" fmla="*/ 1446137 h 1811449"/>
                          <a:gd name="connsiteX2" fmla="*/ 1504023 w 1504023"/>
                          <a:gd name="connsiteY2" fmla="*/ 1067717 h 1811449"/>
                          <a:gd name="connsiteX3" fmla="*/ 1486551 w 1504023"/>
                          <a:gd name="connsiteY3" fmla="*/ 700063 h 1811449"/>
                          <a:gd name="connsiteX4" fmla="*/ 772215 w 1504023"/>
                          <a:gd name="connsiteY4" fmla="*/ 700299 h 1811449"/>
                          <a:gd name="connsiteX5" fmla="*/ 0 w 1504023"/>
                          <a:gd name="connsiteY5" fmla="*/ 0 h 1811449"/>
                          <a:gd name="connsiteX0" fmla="*/ 1162062 w 1487292"/>
                          <a:gd name="connsiteY0" fmla="*/ 1811449 h 1811449"/>
                          <a:gd name="connsiteX1" fmla="*/ 1161744 w 1487292"/>
                          <a:gd name="connsiteY1" fmla="*/ 1446137 h 1811449"/>
                          <a:gd name="connsiteX2" fmla="*/ 1482252 w 1487292"/>
                          <a:gd name="connsiteY2" fmla="*/ 1198732 h 1811449"/>
                          <a:gd name="connsiteX3" fmla="*/ 1486551 w 1487292"/>
                          <a:gd name="connsiteY3" fmla="*/ 700063 h 1811449"/>
                          <a:gd name="connsiteX4" fmla="*/ 772215 w 1487292"/>
                          <a:gd name="connsiteY4" fmla="*/ 700299 h 1811449"/>
                          <a:gd name="connsiteX5" fmla="*/ 0 w 1487292"/>
                          <a:gd name="connsiteY5" fmla="*/ 0 h 1811449"/>
                          <a:gd name="connsiteX0" fmla="*/ 1162062 w 1489509"/>
                          <a:gd name="connsiteY0" fmla="*/ 1811449 h 1811449"/>
                          <a:gd name="connsiteX1" fmla="*/ 1161744 w 1489509"/>
                          <a:gd name="connsiteY1" fmla="*/ 1446137 h 1811449"/>
                          <a:gd name="connsiteX2" fmla="*/ 1489509 w 1489509"/>
                          <a:gd name="connsiteY2" fmla="*/ 1195537 h 1811449"/>
                          <a:gd name="connsiteX3" fmla="*/ 1486551 w 1489509"/>
                          <a:gd name="connsiteY3" fmla="*/ 700063 h 1811449"/>
                          <a:gd name="connsiteX4" fmla="*/ 772215 w 1489509"/>
                          <a:gd name="connsiteY4" fmla="*/ 700299 h 1811449"/>
                          <a:gd name="connsiteX5" fmla="*/ 0 w 1489509"/>
                          <a:gd name="connsiteY5" fmla="*/ 0 h 1811449"/>
                          <a:gd name="connsiteX0" fmla="*/ 1162062 w 1489509"/>
                          <a:gd name="connsiteY0" fmla="*/ 1811449 h 1811449"/>
                          <a:gd name="connsiteX1" fmla="*/ 1150858 w 1489509"/>
                          <a:gd name="connsiteY1" fmla="*/ 1503656 h 1811449"/>
                          <a:gd name="connsiteX2" fmla="*/ 1489509 w 1489509"/>
                          <a:gd name="connsiteY2" fmla="*/ 1195537 h 1811449"/>
                          <a:gd name="connsiteX3" fmla="*/ 1486551 w 1489509"/>
                          <a:gd name="connsiteY3" fmla="*/ 700063 h 1811449"/>
                          <a:gd name="connsiteX4" fmla="*/ 772215 w 1489509"/>
                          <a:gd name="connsiteY4" fmla="*/ 700299 h 1811449"/>
                          <a:gd name="connsiteX5" fmla="*/ 0 w 1489509"/>
                          <a:gd name="connsiteY5" fmla="*/ 0 h 1811449"/>
                          <a:gd name="connsiteX0" fmla="*/ 1154805 w 1489509"/>
                          <a:gd name="connsiteY0" fmla="*/ 1811449 h 1811449"/>
                          <a:gd name="connsiteX1" fmla="*/ 1150858 w 1489509"/>
                          <a:gd name="connsiteY1" fmla="*/ 1503656 h 1811449"/>
                          <a:gd name="connsiteX2" fmla="*/ 1489509 w 1489509"/>
                          <a:gd name="connsiteY2" fmla="*/ 1195537 h 1811449"/>
                          <a:gd name="connsiteX3" fmla="*/ 1486551 w 1489509"/>
                          <a:gd name="connsiteY3" fmla="*/ 700063 h 1811449"/>
                          <a:gd name="connsiteX4" fmla="*/ 772215 w 1489509"/>
                          <a:gd name="connsiteY4" fmla="*/ 700299 h 1811449"/>
                          <a:gd name="connsiteX5" fmla="*/ 0 w 1489509"/>
                          <a:gd name="connsiteY5" fmla="*/ 0 h 1811449"/>
                          <a:gd name="connsiteX0" fmla="*/ 1151177 w 1489509"/>
                          <a:gd name="connsiteY0" fmla="*/ 1814644 h 1814644"/>
                          <a:gd name="connsiteX1" fmla="*/ 1150858 w 1489509"/>
                          <a:gd name="connsiteY1" fmla="*/ 1503656 h 1814644"/>
                          <a:gd name="connsiteX2" fmla="*/ 1489509 w 1489509"/>
                          <a:gd name="connsiteY2" fmla="*/ 1195537 h 1814644"/>
                          <a:gd name="connsiteX3" fmla="*/ 1486551 w 1489509"/>
                          <a:gd name="connsiteY3" fmla="*/ 700063 h 1814644"/>
                          <a:gd name="connsiteX4" fmla="*/ 772215 w 1489509"/>
                          <a:gd name="connsiteY4" fmla="*/ 700299 h 1814644"/>
                          <a:gd name="connsiteX5" fmla="*/ 0 w 1489509"/>
                          <a:gd name="connsiteY5" fmla="*/ 0 h 1814644"/>
                          <a:gd name="connsiteX0" fmla="*/ 1151177 w 1489509"/>
                          <a:gd name="connsiteY0" fmla="*/ 1814644 h 1814644"/>
                          <a:gd name="connsiteX1" fmla="*/ 1150858 w 1489509"/>
                          <a:gd name="connsiteY1" fmla="*/ 1503656 h 1814644"/>
                          <a:gd name="connsiteX2" fmla="*/ 1489509 w 1489509"/>
                          <a:gd name="connsiteY2" fmla="*/ 1195537 h 1814644"/>
                          <a:gd name="connsiteX3" fmla="*/ 1486551 w 1489509"/>
                          <a:gd name="connsiteY3" fmla="*/ 700063 h 1814644"/>
                          <a:gd name="connsiteX4" fmla="*/ 772215 w 1489509"/>
                          <a:gd name="connsiteY4" fmla="*/ 700299 h 1814644"/>
                          <a:gd name="connsiteX5" fmla="*/ 107878 w 1489509"/>
                          <a:gd name="connsiteY5" fmla="*/ 83081 h 1814644"/>
                          <a:gd name="connsiteX6" fmla="*/ 0 w 1489509"/>
                          <a:gd name="connsiteY6" fmla="*/ 0 h 1814644"/>
                          <a:gd name="connsiteX0" fmla="*/ 1078606 w 1416938"/>
                          <a:gd name="connsiteY0" fmla="*/ 2431375 h 2431375"/>
                          <a:gd name="connsiteX1" fmla="*/ 1078287 w 1416938"/>
                          <a:gd name="connsiteY1" fmla="*/ 2120387 h 2431375"/>
                          <a:gd name="connsiteX2" fmla="*/ 1416938 w 1416938"/>
                          <a:gd name="connsiteY2" fmla="*/ 1812268 h 2431375"/>
                          <a:gd name="connsiteX3" fmla="*/ 1413980 w 1416938"/>
                          <a:gd name="connsiteY3" fmla="*/ 1316794 h 2431375"/>
                          <a:gd name="connsiteX4" fmla="*/ 699644 w 1416938"/>
                          <a:gd name="connsiteY4" fmla="*/ 1317030 h 2431375"/>
                          <a:gd name="connsiteX5" fmla="*/ 35307 w 1416938"/>
                          <a:gd name="connsiteY5" fmla="*/ 699812 h 2431375"/>
                          <a:gd name="connsiteX6" fmla="*/ 0 w 1416938"/>
                          <a:gd name="connsiteY6" fmla="*/ 0 h 2431375"/>
                          <a:gd name="connsiteX0" fmla="*/ 1096748 w 1435080"/>
                          <a:gd name="connsiteY0" fmla="*/ 2715774 h 2715774"/>
                          <a:gd name="connsiteX1" fmla="*/ 1096429 w 1435080"/>
                          <a:gd name="connsiteY1" fmla="*/ 2404786 h 2715774"/>
                          <a:gd name="connsiteX2" fmla="*/ 1435080 w 1435080"/>
                          <a:gd name="connsiteY2" fmla="*/ 2096667 h 2715774"/>
                          <a:gd name="connsiteX3" fmla="*/ 1432122 w 1435080"/>
                          <a:gd name="connsiteY3" fmla="*/ 1601193 h 2715774"/>
                          <a:gd name="connsiteX4" fmla="*/ 717786 w 1435080"/>
                          <a:gd name="connsiteY4" fmla="*/ 1601429 h 2715774"/>
                          <a:gd name="connsiteX5" fmla="*/ 53449 w 1435080"/>
                          <a:gd name="connsiteY5" fmla="*/ 984211 h 2715774"/>
                          <a:gd name="connsiteX6" fmla="*/ 0 w 1435080"/>
                          <a:gd name="connsiteY6" fmla="*/ 0 h 2715774"/>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412677 w 1794308"/>
                          <a:gd name="connsiteY5" fmla="*/ 1498686 h 3230249"/>
                          <a:gd name="connsiteX6" fmla="*/ 0 w 1794308"/>
                          <a:gd name="connsiteY6"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412677 w 1794308"/>
                          <a:gd name="connsiteY5" fmla="*/ 1498686 h 3230249"/>
                          <a:gd name="connsiteX6" fmla="*/ 155049 w 1794308"/>
                          <a:gd name="connsiteY6" fmla="*/ 527256 h 3230249"/>
                          <a:gd name="connsiteX7" fmla="*/ 0 w 1794308"/>
                          <a:gd name="connsiteY7"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412677 w 1794308"/>
                          <a:gd name="connsiteY5" fmla="*/ 1498686 h 3230249"/>
                          <a:gd name="connsiteX6" fmla="*/ 318335 w 1794308"/>
                          <a:gd name="connsiteY6" fmla="*/ 287593 h 3230249"/>
                          <a:gd name="connsiteX7" fmla="*/ 0 w 1794308"/>
                          <a:gd name="connsiteY7"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311077 w 1794308"/>
                          <a:gd name="connsiteY5" fmla="*/ 1418799 h 3230249"/>
                          <a:gd name="connsiteX6" fmla="*/ 318335 w 1794308"/>
                          <a:gd name="connsiteY6" fmla="*/ 287593 h 3230249"/>
                          <a:gd name="connsiteX7" fmla="*/ 0 w 1794308"/>
                          <a:gd name="connsiteY7" fmla="*/ 0 h 3230249"/>
                          <a:gd name="connsiteX0" fmla="*/ 1455976 w 1794308"/>
                          <a:gd name="connsiteY0" fmla="*/ 3230249 h 3230249"/>
                          <a:gd name="connsiteX1" fmla="*/ 1455657 w 1794308"/>
                          <a:gd name="connsiteY1" fmla="*/ 2919261 h 3230249"/>
                          <a:gd name="connsiteX2" fmla="*/ 1794308 w 1794308"/>
                          <a:gd name="connsiteY2" fmla="*/ 2611142 h 3230249"/>
                          <a:gd name="connsiteX3" fmla="*/ 1791350 w 1794308"/>
                          <a:gd name="connsiteY3" fmla="*/ 2115668 h 3230249"/>
                          <a:gd name="connsiteX4" fmla="*/ 1077014 w 1794308"/>
                          <a:gd name="connsiteY4" fmla="*/ 2115904 h 3230249"/>
                          <a:gd name="connsiteX5" fmla="*/ 311077 w 1794308"/>
                          <a:gd name="connsiteY5" fmla="*/ 1418799 h 3230249"/>
                          <a:gd name="connsiteX6" fmla="*/ 314707 w 1794308"/>
                          <a:gd name="connsiteY6" fmla="*/ 287593 h 3230249"/>
                          <a:gd name="connsiteX7" fmla="*/ 0 w 1794308"/>
                          <a:gd name="connsiteY7" fmla="*/ 0 h 3230249"/>
                          <a:gd name="connsiteX0" fmla="*/ 1144899 w 1483231"/>
                          <a:gd name="connsiteY0" fmla="*/ 2942656 h 2942656"/>
                          <a:gd name="connsiteX1" fmla="*/ 1144580 w 1483231"/>
                          <a:gd name="connsiteY1" fmla="*/ 2631668 h 2942656"/>
                          <a:gd name="connsiteX2" fmla="*/ 1483231 w 1483231"/>
                          <a:gd name="connsiteY2" fmla="*/ 2323549 h 2942656"/>
                          <a:gd name="connsiteX3" fmla="*/ 1480273 w 1483231"/>
                          <a:gd name="connsiteY3" fmla="*/ 1828075 h 2942656"/>
                          <a:gd name="connsiteX4" fmla="*/ 765937 w 1483231"/>
                          <a:gd name="connsiteY4" fmla="*/ 1828311 h 2942656"/>
                          <a:gd name="connsiteX5" fmla="*/ 0 w 1483231"/>
                          <a:gd name="connsiteY5" fmla="*/ 1131206 h 2942656"/>
                          <a:gd name="connsiteX6" fmla="*/ 3630 w 1483231"/>
                          <a:gd name="connsiteY6" fmla="*/ 0 h 2942656"/>
                          <a:gd name="connsiteX0" fmla="*/ 1145937 w 1484269"/>
                          <a:gd name="connsiteY0" fmla="*/ 2186837 h 2186837"/>
                          <a:gd name="connsiteX1" fmla="*/ 1145618 w 1484269"/>
                          <a:gd name="connsiteY1" fmla="*/ 1875849 h 2186837"/>
                          <a:gd name="connsiteX2" fmla="*/ 1484269 w 1484269"/>
                          <a:gd name="connsiteY2" fmla="*/ 1567730 h 2186837"/>
                          <a:gd name="connsiteX3" fmla="*/ 1481311 w 1484269"/>
                          <a:gd name="connsiteY3" fmla="*/ 1072256 h 2186837"/>
                          <a:gd name="connsiteX4" fmla="*/ 766975 w 1484269"/>
                          <a:gd name="connsiteY4" fmla="*/ 1072492 h 2186837"/>
                          <a:gd name="connsiteX5" fmla="*/ 1038 w 1484269"/>
                          <a:gd name="connsiteY5" fmla="*/ 375387 h 2186837"/>
                          <a:gd name="connsiteX6" fmla="*/ 657 w 1484269"/>
                          <a:gd name="connsiteY6" fmla="*/ 0 h 2186837"/>
                          <a:gd name="connsiteX0" fmla="*/ 1145367 w 1483699"/>
                          <a:gd name="connsiteY0" fmla="*/ 2186837 h 2186837"/>
                          <a:gd name="connsiteX1" fmla="*/ 1145048 w 1483699"/>
                          <a:gd name="connsiteY1" fmla="*/ 1875849 h 2186837"/>
                          <a:gd name="connsiteX2" fmla="*/ 1483699 w 1483699"/>
                          <a:gd name="connsiteY2" fmla="*/ 1567730 h 2186837"/>
                          <a:gd name="connsiteX3" fmla="*/ 1480741 w 1483699"/>
                          <a:gd name="connsiteY3" fmla="*/ 1072256 h 2186837"/>
                          <a:gd name="connsiteX4" fmla="*/ 766405 w 1483699"/>
                          <a:gd name="connsiteY4" fmla="*/ 1072492 h 2186837"/>
                          <a:gd name="connsiteX5" fmla="*/ 44584 w 1483699"/>
                          <a:gd name="connsiteY5" fmla="*/ 396578 h 2186837"/>
                          <a:gd name="connsiteX6" fmla="*/ 87 w 1483699"/>
                          <a:gd name="connsiteY6" fmla="*/ 0 h 2186837"/>
                          <a:gd name="connsiteX0" fmla="*/ 1117400 w 1455732"/>
                          <a:gd name="connsiteY0" fmla="*/ 2179773 h 2179773"/>
                          <a:gd name="connsiteX1" fmla="*/ 1117081 w 1455732"/>
                          <a:gd name="connsiteY1" fmla="*/ 1868785 h 2179773"/>
                          <a:gd name="connsiteX2" fmla="*/ 1455732 w 1455732"/>
                          <a:gd name="connsiteY2" fmla="*/ 1560666 h 2179773"/>
                          <a:gd name="connsiteX3" fmla="*/ 1452774 w 1455732"/>
                          <a:gd name="connsiteY3" fmla="*/ 1065192 h 2179773"/>
                          <a:gd name="connsiteX4" fmla="*/ 738438 w 1455732"/>
                          <a:gd name="connsiteY4" fmla="*/ 1065428 h 2179773"/>
                          <a:gd name="connsiteX5" fmla="*/ 16617 w 1455732"/>
                          <a:gd name="connsiteY5" fmla="*/ 389514 h 2179773"/>
                          <a:gd name="connsiteX6" fmla="*/ 193 w 1455732"/>
                          <a:gd name="connsiteY6" fmla="*/ 0 h 2179773"/>
                          <a:gd name="connsiteX0" fmla="*/ 1117207 w 1455539"/>
                          <a:gd name="connsiteY0" fmla="*/ 2179773 h 2179773"/>
                          <a:gd name="connsiteX1" fmla="*/ 1116888 w 1455539"/>
                          <a:gd name="connsiteY1" fmla="*/ 1868785 h 2179773"/>
                          <a:gd name="connsiteX2" fmla="*/ 1455539 w 1455539"/>
                          <a:gd name="connsiteY2" fmla="*/ 1560666 h 2179773"/>
                          <a:gd name="connsiteX3" fmla="*/ 1452581 w 1455539"/>
                          <a:gd name="connsiteY3" fmla="*/ 1065192 h 2179773"/>
                          <a:gd name="connsiteX4" fmla="*/ 738245 w 1455539"/>
                          <a:gd name="connsiteY4" fmla="*/ 1065428 h 2179773"/>
                          <a:gd name="connsiteX5" fmla="*/ 16424 w 1455539"/>
                          <a:gd name="connsiteY5" fmla="*/ 389514 h 2179773"/>
                          <a:gd name="connsiteX6" fmla="*/ 0 w 1455539"/>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26213 w 1443507"/>
                          <a:gd name="connsiteY4" fmla="*/ 1065428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26213 w 1443507"/>
                          <a:gd name="connsiteY4" fmla="*/ 1065428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26213 w 1443507"/>
                          <a:gd name="connsiteY4" fmla="*/ 1065428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26213 w 1443507"/>
                          <a:gd name="connsiteY4" fmla="*/ 1065428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707606 w 1443507"/>
                          <a:gd name="connsiteY4" fmla="*/ 1032656 h 2179773"/>
                          <a:gd name="connsiteX5" fmla="*/ 4392 w 1443507"/>
                          <a:gd name="connsiteY5" fmla="*/ 389514 h 2179773"/>
                          <a:gd name="connsiteX6" fmla="*/ 0 w 1443507"/>
                          <a:gd name="connsiteY6" fmla="*/ 0 h 2179773"/>
                          <a:gd name="connsiteX0" fmla="*/ 1105175 w 1443507"/>
                          <a:gd name="connsiteY0" fmla="*/ 2179773 h 2179773"/>
                          <a:gd name="connsiteX1" fmla="*/ 1104856 w 1443507"/>
                          <a:gd name="connsiteY1" fmla="*/ 1868785 h 2179773"/>
                          <a:gd name="connsiteX2" fmla="*/ 1443507 w 1443507"/>
                          <a:gd name="connsiteY2" fmla="*/ 1560666 h 2179773"/>
                          <a:gd name="connsiteX3" fmla="*/ 1440549 w 1443507"/>
                          <a:gd name="connsiteY3" fmla="*/ 1065192 h 2179773"/>
                          <a:gd name="connsiteX4" fmla="*/ 699632 w 1443507"/>
                          <a:gd name="connsiteY4" fmla="*/ 1020951 h 2179773"/>
                          <a:gd name="connsiteX5" fmla="*/ 4392 w 1443507"/>
                          <a:gd name="connsiteY5" fmla="*/ 389514 h 2179773"/>
                          <a:gd name="connsiteX6" fmla="*/ 0 w 1443507"/>
                          <a:gd name="connsiteY6" fmla="*/ 0 h 2179773"/>
                          <a:gd name="connsiteX0" fmla="*/ 1105175 w 1677162"/>
                          <a:gd name="connsiteY0" fmla="*/ 2179773 h 2179773"/>
                          <a:gd name="connsiteX1" fmla="*/ 1104856 w 1677162"/>
                          <a:gd name="connsiteY1" fmla="*/ 1868785 h 2179773"/>
                          <a:gd name="connsiteX2" fmla="*/ 1443507 w 1677162"/>
                          <a:gd name="connsiteY2" fmla="*/ 1560666 h 2179773"/>
                          <a:gd name="connsiteX3" fmla="*/ 1677124 w 1677162"/>
                          <a:gd name="connsiteY3" fmla="*/ 1023056 h 2179773"/>
                          <a:gd name="connsiteX4" fmla="*/ 699632 w 1677162"/>
                          <a:gd name="connsiteY4" fmla="*/ 1020951 h 2179773"/>
                          <a:gd name="connsiteX5" fmla="*/ 4392 w 1677162"/>
                          <a:gd name="connsiteY5" fmla="*/ 389514 h 2179773"/>
                          <a:gd name="connsiteX6" fmla="*/ 0 w 1677162"/>
                          <a:gd name="connsiteY6" fmla="*/ 0 h 2179773"/>
                          <a:gd name="connsiteX0" fmla="*/ 1105175 w 1679820"/>
                          <a:gd name="connsiteY0" fmla="*/ 2179773 h 2179773"/>
                          <a:gd name="connsiteX1" fmla="*/ 1104856 w 1679820"/>
                          <a:gd name="connsiteY1" fmla="*/ 1868785 h 2179773"/>
                          <a:gd name="connsiteX2" fmla="*/ 1443507 w 1679820"/>
                          <a:gd name="connsiteY2" fmla="*/ 1560666 h 2179773"/>
                          <a:gd name="connsiteX3" fmla="*/ 1679782 w 1679820"/>
                          <a:gd name="connsiteY3" fmla="*/ 1020715 h 2179773"/>
                          <a:gd name="connsiteX4" fmla="*/ 699632 w 1679820"/>
                          <a:gd name="connsiteY4" fmla="*/ 1020951 h 2179773"/>
                          <a:gd name="connsiteX5" fmla="*/ 4392 w 1679820"/>
                          <a:gd name="connsiteY5" fmla="*/ 389514 h 2179773"/>
                          <a:gd name="connsiteX6" fmla="*/ 0 w 1679820"/>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073486"/>
                          <a:gd name="connsiteY0" fmla="*/ 2179773 h 2179773"/>
                          <a:gd name="connsiteX1" fmla="*/ 1104856 w 2073486"/>
                          <a:gd name="connsiteY1" fmla="*/ 1868785 h 2179773"/>
                          <a:gd name="connsiteX2" fmla="*/ 2073486 w 2073486"/>
                          <a:gd name="connsiteY2" fmla="*/ 1378077 h 2179773"/>
                          <a:gd name="connsiteX3" fmla="*/ 1679782 w 2073486"/>
                          <a:gd name="connsiteY3" fmla="*/ 1020715 h 2179773"/>
                          <a:gd name="connsiteX4" fmla="*/ 699632 w 2073486"/>
                          <a:gd name="connsiteY4" fmla="*/ 1020951 h 2179773"/>
                          <a:gd name="connsiteX5" fmla="*/ 4392 w 2073486"/>
                          <a:gd name="connsiteY5" fmla="*/ 389514 h 2179773"/>
                          <a:gd name="connsiteX6" fmla="*/ 0 w 2073486"/>
                          <a:gd name="connsiteY6" fmla="*/ 0 h 2179773"/>
                          <a:gd name="connsiteX0" fmla="*/ 1105175 w 2707717"/>
                          <a:gd name="connsiteY0" fmla="*/ 2179773 h 2179773"/>
                          <a:gd name="connsiteX1" fmla="*/ 2707714 w 2707717"/>
                          <a:gd name="connsiteY1" fmla="*/ 1510630 h 2179773"/>
                          <a:gd name="connsiteX2" fmla="*/ 2073486 w 2707717"/>
                          <a:gd name="connsiteY2" fmla="*/ 1378077 h 2179773"/>
                          <a:gd name="connsiteX3" fmla="*/ 1679782 w 2707717"/>
                          <a:gd name="connsiteY3" fmla="*/ 1020715 h 2179773"/>
                          <a:gd name="connsiteX4" fmla="*/ 699632 w 2707717"/>
                          <a:gd name="connsiteY4" fmla="*/ 1020951 h 2179773"/>
                          <a:gd name="connsiteX5" fmla="*/ 4392 w 2707717"/>
                          <a:gd name="connsiteY5" fmla="*/ 389514 h 2179773"/>
                          <a:gd name="connsiteX6" fmla="*/ 0 w 2707717"/>
                          <a:gd name="connsiteY6" fmla="*/ 0 h 2179773"/>
                          <a:gd name="connsiteX0" fmla="*/ 1105175 w 3223396"/>
                          <a:gd name="connsiteY0" fmla="*/ 2179773 h 2179773"/>
                          <a:gd name="connsiteX1" fmla="*/ 3223393 w 3223396"/>
                          <a:gd name="connsiteY1" fmla="*/ 1370176 h 2179773"/>
                          <a:gd name="connsiteX2" fmla="*/ 2073486 w 3223396"/>
                          <a:gd name="connsiteY2" fmla="*/ 1378077 h 2179773"/>
                          <a:gd name="connsiteX3" fmla="*/ 1679782 w 3223396"/>
                          <a:gd name="connsiteY3" fmla="*/ 1020715 h 2179773"/>
                          <a:gd name="connsiteX4" fmla="*/ 699632 w 3223396"/>
                          <a:gd name="connsiteY4" fmla="*/ 1020951 h 2179773"/>
                          <a:gd name="connsiteX5" fmla="*/ 4392 w 3223396"/>
                          <a:gd name="connsiteY5" fmla="*/ 389514 h 2179773"/>
                          <a:gd name="connsiteX6" fmla="*/ 0 w 3223396"/>
                          <a:gd name="connsiteY6" fmla="*/ 0 h 2179773"/>
                          <a:gd name="connsiteX0" fmla="*/ 1105175 w 3223396"/>
                          <a:gd name="connsiteY0" fmla="*/ 2179773 h 2179773"/>
                          <a:gd name="connsiteX1" fmla="*/ 3223393 w 3223396"/>
                          <a:gd name="connsiteY1" fmla="*/ 1374858 h 2179773"/>
                          <a:gd name="connsiteX2" fmla="*/ 2073486 w 3223396"/>
                          <a:gd name="connsiteY2" fmla="*/ 1378077 h 2179773"/>
                          <a:gd name="connsiteX3" fmla="*/ 1679782 w 3223396"/>
                          <a:gd name="connsiteY3" fmla="*/ 1020715 h 2179773"/>
                          <a:gd name="connsiteX4" fmla="*/ 699632 w 3223396"/>
                          <a:gd name="connsiteY4" fmla="*/ 1020951 h 2179773"/>
                          <a:gd name="connsiteX5" fmla="*/ 4392 w 3223396"/>
                          <a:gd name="connsiteY5" fmla="*/ 389514 h 2179773"/>
                          <a:gd name="connsiteX6" fmla="*/ 0 w 3223396"/>
                          <a:gd name="connsiteY6" fmla="*/ 0 h 2179773"/>
                          <a:gd name="connsiteX0" fmla="*/ 1105175 w 3223396"/>
                          <a:gd name="connsiteY0" fmla="*/ 2179773 h 2179773"/>
                          <a:gd name="connsiteX1" fmla="*/ 3223393 w 3223396"/>
                          <a:gd name="connsiteY1" fmla="*/ 1379540 h 2179773"/>
                          <a:gd name="connsiteX2" fmla="*/ 2073486 w 3223396"/>
                          <a:gd name="connsiteY2" fmla="*/ 1378077 h 2179773"/>
                          <a:gd name="connsiteX3" fmla="*/ 1679782 w 3223396"/>
                          <a:gd name="connsiteY3" fmla="*/ 1020715 h 2179773"/>
                          <a:gd name="connsiteX4" fmla="*/ 699632 w 3223396"/>
                          <a:gd name="connsiteY4" fmla="*/ 1020951 h 2179773"/>
                          <a:gd name="connsiteX5" fmla="*/ 4392 w 3223396"/>
                          <a:gd name="connsiteY5" fmla="*/ 389514 h 2179773"/>
                          <a:gd name="connsiteX6" fmla="*/ 0 w 3223396"/>
                          <a:gd name="connsiteY6" fmla="*/ 0 h 2179773"/>
                          <a:gd name="connsiteX0" fmla="*/ 3229028 w 3229223"/>
                          <a:gd name="connsiteY0" fmla="*/ 1262145 h 1424135"/>
                          <a:gd name="connsiteX1" fmla="*/ 3223393 w 3229223"/>
                          <a:gd name="connsiteY1" fmla="*/ 1379540 h 1424135"/>
                          <a:gd name="connsiteX2" fmla="*/ 2073486 w 3229223"/>
                          <a:gd name="connsiteY2" fmla="*/ 1378077 h 1424135"/>
                          <a:gd name="connsiteX3" fmla="*/ 1679782 w 3229223"/>
                          <a:gd name="connsiteY3" fmla="*/ 1020715 h 1424135"/>
                          <a:gd name="connsiteX4" fmla="*/ 699632 w 3229223"/>
                          <a:gd name="connsiteY4" fmla="*/ 1020951 h 1424135"/>
                          <a:gd name="connsiteX5" fmla="*/ 4392 w 3229223"/>
                          <a:gd name="connsiteY5" fmla="*/ 389514 h 1424135"/>
                          <a:gd name="connsiteX6" fmla="*/ 0 w 3229223"/>
                          <a:gd name="connsiteY6" fmla="*/ 0 h 1424135"/>
                          <a:gd name="connsiteX0" fmla="*/ 3641039 w 3641041"/>
                          <a:gd name="connsiteY0" fmla="*/ 1325349 h 1430290"/>
                          <a:gd name="connsiteX1" fmla="*/ 3223393 w 3641041"/>
                          <a:gd name="connsiteY1" fmla="*/ 1379540 h 1430290"/>
                          <a:gd name="connsiteX2" fmla="*/ 2073486 w 3641041"/>
                          <a:gd name="connsiteY2" fmla="*/ 1378077 h 1430290"/>
                          <a:gd name="connsiteX3" fmla="*/ 1679782 w 3641041"/>
                          <a:gd name="connsiteY3" fmla="*/ 1020715 h 1430290"/>
                          <a:gd name="connsiteX4" fmla="*/ 699632 w 3641041"/>
                          <a:gd name="connsiteY4" fmla="*/ 1020951 h 1430290"/>
                          <a:gd name="connsiteX5" fmla="*/ 4392 w 3641041"/>
                          <a:gd name="connsiteY5" fmla="*/ 389514 h 1430290"/>
                          <a:gd name="connsiteX6" fmla="*/ 0 w 3641041"/>
                          <a:gd name="connsiteY6" fmla="*/ 0 h 1430290"/>
                          <a:gd name="connsiteX0" fmla="*/ 3641039 w 3641042"/>
                          <a:gd name="connsiteY0" fmla="*/ 1325349 h 1379540"/>
                          <a:gd name="connsiteX1" fmla="*/ 3223393 w 3641042"/>
                          <a:gd name="connsiteY1" fmla="*/ 1379540 h 1379540"/>
                          <a:gd name="connsiteX2" fmla="*/ 2073486 w 3641042"/>
                          <a:gd name="connsiteY2" fmla="*/ 1378077 h 1379540"/>
                          <a:gd name="connsiteX3" fmla="*/ 1679782 w 3641042"/>
                          <a:gd name="connsiteY3" fmla="*/ 1020715 h 1379540"/>
                          <a:gd name="connsiteX4" fmla="*/ 699632 w 3641042"/>
                          <a:gd name="connsiteY4" fmla="*/ 1020951 h 1379540"/>
                          <a:gd name="connsiteX5" fmla="*/ 4392 w 3641042"/>
                          <a:gd name="connsiteY5" fmla="*/ 389514 h 1379540"/>
                          <a:gd name="connsiteX6" fmla="*/ 0 w 3641042"/>
                          <a:gd name="connsiteY6" fmla="*/ 0 h 1379540"/>
                          <a:gd name="connsiteX0" fmla="*/ 3478892 w 3478903"/>
                          <a:gd name="connsiteY0" fmla="*/ 1184895 h 1379540"/>
                          <a:gd name="connsiteX1" fmla="*/ 3223393 w 3478903"/>
                          <a:gd name="connsiteY1" fmla="*/ 1379540 h 1379540"/>
                          <a:gd name="connsiteX2" fmla="*/ 2073486 w 3478903"/>
                          <a:gd name="connsiteY2" fmla="*/ 1378077 h 1379540"/>
                          <a:gd name="connsiteX3" fmla="*/ 1679782 w 3478903"/>
                          <a:gd name="connsiteY3" fmla="*/ 1020715 h 1379540"/>
                          <a:gd name="connsiteX4" fmla="*/ 699632 w 3478903"/>
                          <a:gd name="connsiteY4" fmla="*/ 1020951 h 1379540"/>
                          <a:gd name="connsiteX5" fmla="*/ 4392 w 3478903"/>
                          <a:gd name="connsiteY5" fmla="*/ 389514 h 1379540"/>
                          <a:gd name="connsiteX6" fmla="*/ 0 w 3478903"/>
                          <a:gd name="connsiteY6" fmla="*/ 0 h 1379540"/>
                          <a:gd name="connsiteX0" fmla="*/ 3478892 w 3478892"/>
                          <a:gd name="connsiteY0" fmla="*/ 1184895 h 1379540"/>
                          <a:gd name="connsiteX1" fmla="*/ 3223393 w 3478892"/>
                          <a:gd name="connsiteY1" fmla="*/ 1379540 h 1379540"/>
                          <a:gd name="connsiteX2" fmla="*/ 2073486 w 3478892"/>
                          <a:gd name="connsiteY2" fmla="*/ 1378077 h 1379540"/>
                          <a:gd name="connsiteX3" fmla="*/ 1679782 w 3478892"/>
                          <a:gd name="connsiteY3" fmla="*/ 1020715 h 1379540"/>
                          <a:gd name="connsiteX4" fmla="*/ 699632 w 3478892"/>
                          <a:gd name="connsiteY4" fmla="*/ 1020951 h 1379540"/>
                          <a:gd name="connsiteX5" fmla="*/ 4392 w 3478892"/>
                          <a:gd name="connsiteY5" fmla="*/ 389514 h 1379540"/>
                          <a:gd name="connsiteX6" fmla="*/ 0 w 3478892"/>
                          <a:gd name="connsiteY6" fmla="*/ 0 h 1379540"/>
                          <a:gd name="connsiteX0" fmla="*/ 3478892 w 3478892"/>
                          <a:gd name="connsiteY0" fmla="*/ 1175532 h 1379540"/>
                          <a:gd name="connsiteX1" fmla="*/ 3223393 w 3478892"/>
                          <a:gd name="connsiteY1" fmla="*/ 1379540 h 1379540"/>
                          <a:gd name="connsiteX2" fmla="*/ 2073486 w 3478892"/>
                          <a:gd name="connsiteY2" fmla="*/ 1378077 h 1379540"/>
                          <a:gd name="connsiteX3" fmla="*/ 1679782 w 3478892"/>
                          <a:gd name="connsiteY3" fmla="*/ 1020715 h 1379540"/>
                          <a:gd name="connsiteX4" fmla="*/ 699632 w 3478892"/>
                          <a:gd name="connsiteY4" fmla="*/ 1020951 h 1379540"/>
                          <a:gd name="connsiteX5" fmla="*/ 4392 w 3478892"/>
                          <a:gd name="connsiteY5" fmla="*/ 389514 h 1379540"/>
                          <a:gd name="connsiteX6" fmla="*/ 0 w 3478892"/>
                          <a:gd name="connsiteY6" fmla="*/ 0 h 1379540"/>
                          <a:gd name="connsiteX0" fmla="*/ 3478892 w 3478892"/>
                          <a:gd name="connsiteY0" fmla="*/ 1175532 h 1379540"/>
                          <a:gd name="connsiteX1" fmla="*/ 3228709 w 3478892"/>
                          <a:gd name="connsiteY1" fmla="*/ 1379540 h 1379540"/>
                          <a:gd name="connsiteX2" fmla="*/ 2073486 w 3478892"/>
                          <a:gd name="connsiteY2" fmla="*/ 1378077 h 1379540"/>
                          <a:gd name="connsiteX3" fmla="*/ 1679782 w 3478892"/>
                          <a:gd name="connsiteY3" fmla="*/ 1020715 h 1379540"/>
                          <a:gd name="connsiteX4" fmla="*/ 699632 w 3478892"/>
                          <a:gd name="connsiteY4" fmla="*/ 1020951 h 1379540"/>
                          <a:gd name="connsiteX5" fmla="*/ 4392 w 3478892"/>
                          <a:gd name="connsiteY5" fmla="*/ 389514 h 1379540"/>
                          <a:gd name="connsiteX6" fmla="*/ 0 w 3478892"/>
                          <a:gd name="connsiteY6" fmla="*/ 0 h 1379540"/>
                          <a:gd name="connsiteX0" fmla="*/ 3478892 w 3478892"/>
                          <a:gd name="connsiteY0" fmla="*/ 1175532 h 1378077"/>
                          <a:gd name="connsiteX1" fmla="*/ 3234026 w 3478892"/>
                          <a:gd name="connsiteY1" fmla="*/ 1377199 h 1378077"/>
                          <a:gd name="connsiteX2" fmla="*/ 2073486 w 3478892"/>
                          <a:gd name="connsiteY2" fmla="*/ 1378077 h 1378077"/>
                          <a:gd name="connsiteX3" fmla="*/ 1679782 w 3478892"/>
                          <a:gd name="connsiteY3" fmla="*/ 1020715 h 1378077"/>
                          <a:gd name="connsiteX4" fmla="*/ 699632 w 3478892"/>
                          <a:gd name="connsiteY4" fmla="*/ 1020951 h 1378077"/>
                          <a:gd name="connsiteX5" fmla="*/ 4392 w 3478892"/>
                          <a:gd name="connsiteY5" fmla="*/ 389514 h 1378077"/>
                          <a:gd name="connsiteX6" fmla="*/ 0 w 3478892"/>
                          <a:gd name="connsiteY6" fmla="*/ 0 h 1378077"/>
                          <a:gd name="connsiteX0" fmla="*/ 3478892 w 3478892"/>
                          <a:gd name="connsiteY0" fmla="*/ 1175532 h 1378077"/>
                          <a:gd name="connsiteX1" fmla="*/ 3234026 w 3478892"/>
                          <a:gd name="connsiteY1" fmla="*/ 1377199 h 1378077"/>
                          <a:gd name="connsiteX2" fmla="*/ 2073486 w 3478892"/>
                          <a:gd name="connsiteY2" fmla="*/ 1378077 h 1378077"/>
                          <a:gd name="connsiteX3" fmla="*/ 1679782 w 3478892"/>
                          <a:gd name="connsiteY3" fmla="*/ 1020715 h 1378077"/>
                          <a:gd name="connsiteX4" fmla="*/ 699632 w 3478892"/>
                          <a:gd name="connsiteY4" fmla="*/ 1020951 h 1378077"/>
                          <a:gd name="connsiteX5" fmla="*/ 4392 w 3478892"/>
                          <a:gd name="connsiteY5" fmla="*/ 389514 h 1378077"/>
                          <a:gd name="connsiteX6" fmla="*/ 0 w 3478892"/>
                          <a:gd name="connsiteY6" fmla="*/ 0 h 1378077"/>
                          <a:gd name="connsiteX0" fmla="*/ 3478892 w 3478892"/>
                          <a:gd name="connsiteY0" fmla="*/ 1175532 h 1378077"/>
                          <a:gd name="connsiteX1" fmla="*/ 3234026 w 3478892"/>
                          <a:gd name="connsiteY1" fmla="*/ 1377199 h 1378077"/>
                          <a:gd name="connsiteX2" fmla="*/ 2073486 w 3478892"/>
                          <a:gd name="connsiteY2" fmla="*/ 1378077 h 1378077"/>
                          <a:gd name="connsiteX3" fmla="*/ 1679782 w 3478892"/>
                          <a:gd name="connsiteY3" fmla="*/ 1020715 h 1378077"/>
                          <a:gd name="connsiteX4" fmla="*/ 699632 w 3478892"/>
                          <a:gd name="connsiteY4" fmla="*/ 1020951 h 1378077"/>
                          <a:gd name="connsiteX5" fmla="*/ 4392 w 3478892"/>
                          <a:gd name="connsiteY5" fmla="*/ 389514 h 1378077"/>
                          <a:gd name="connsiteX6" fmla="*/ 0 w 3478892"/>
                          <a:gd name="connsiteY6" fmla="*/ 0 h 1378077"/>
                          <a:gd name="connsiteX0" fmla="*/ 3478892 w 3478892"/>
                          <a:gd name="connsiteY0" fmla="*/ 1175532 h 1378077"/>
                          <a:gd name="connsiteX1" fmla="*/ 3234026 w 3478892"/>
                          <a:gd name="connsiteY1" fmla="*/ 1377199 h 1378077"/>
                          <a:gd name="connsiteX2" fmla="*/ 2073486 w 3478892"/>
                          <a:gd name="connsiteY2" fmla="*/ 1378077 h 1378077"/>
                          <a:gd name="connsiteX3" fmla="*/ 1679782 w 3478892"/>
                          <a:gd name="connsiteY3" fmla="*/ 1020715 h 1378077"/>
                          <a:gd name="connsiteX4" fmla="*/ 699632 w 3478892"/>
                          <a:gd name="connsiteY4" fmla="*/ 1020951 h 1378077"/>
                          <a:gd name="connsiteX5" fmla="*/ 4392 w 3478892"/>
                          <a:gd name="connsiteY5" fmla="*/ 389514 h 1378077"/>
                          <a:gd name="connsiteX6" fmla="*/ 0 w 3478892"/>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73575 w 3473575"/>
                          <a:gd name="connsiteY0" fmla="*/ 1173191 h 1378077"/>
                          <a:gd name="connsiteX1" fmla="*/ 3234026 w 3473575"/>
                          <a:gd name="connsiteY1" fmla="*/ 1377199 h 1378077"/>
                          <a:gd name="connsiteX2" fmla="*/ 2073486 w 3473575"/>
                          <a:gd name="connsiteY2" fmla="*/ 1378077 h 1378077"/>
                          <a:gd name="connsiteX3" fmla="*/ 1679782 w 3473575"/>
                          <a:gd name="connsiteY3" fmla="*/ 1020715 h 1378077"/>
                          <a:gd name="connsiteX4" fmla="*/ 699632 w 3473575"/>
                          <a:gd name="connsiteY4" fmla="*/ 1020951 h 1378077"/>
                          <a:gd name="connsiteX5" fmla="*/ 4392 w 3473575"/>
                          <a:gd name="connsiteY5" fmla="*/ 389514 h 1378077"/>
                          <a:gd name="connsiteX6" fmla="*/ 0 w 3473575"/>
                          <a:gd name="connsiteY6" fmla="*/ 0 h 1378077"/>
                          <a:gd name="connsiteX0" fmla="*/ 3469183 w 3469183"/>
                          <a:gd name="connsiteY0" fmla="*/ 783677 h 988563"/>
                          <a:gd name="connsiteX1" fmla="*/ 3229634 w 3469183"/>
                          <a:gd name="connsiteY1" fmla="*/ 987685 h 988563"/>
                          <a:gd name="connsiteX2" fmla="*/ 2069094 w 3469183"/>
                          <a:gd name="connsiteY2" fmla="*/ 988563 h 988563"/>
                          <a:gd name="connsiteX3" fmla="*/ 1675390 w 3469183"/>
                          <a:gd name="connsiteY3" fmla="*/ 631201 h 988563"/>
                          <a:gd name="connsiteX4" fmla="*/ 695240 w 3469183"/>
                          <a:gd name="connsiteY4" fmla="*/ 631437 h 988563"/>
                          <a:gd name="connsiteX5" fmla="*/ 0 w 3469183"/>
                          <a:gd name="connsiteY5" fmla="*/ 0 h 988563"/>
                          <a:gd name="connsiteX0" fmla="*/ 2773943 w 2773943"/>
                          <a:gd name="connsiteY0" fmla="*/ 152476 h 357362"/>
                          <a:gd name="connsiteX1" fmla="*/ 2534394 w 2773943"/>
                          <a:gd name="connsiteY1" fmla="*/ 356484 h 357362"/>
                          <a:gd name="connsiteX2" fmla="*/ 1373854 w 2773943"/>
                          <a:gd name="connsiteY2" fmla="*/ 357362 h 357362"/>
                          <a:gd name="connsiteX3" fmla="*/ 980150 w 2773943"/>
                          <a:gd name="connsiteY3" fmla="*/ 0 h 357362"/>
                          <a:gd name="connsiteX4" fmla="*/ 0 w 2773943"/>
                          <a:gd name="connsiteY4" fmla="*/ 236 h 357362"/>
                          <a:gd name="connsiteX0" fmla="*/ 1793793 w 1793793"/>
                          <a:gd name="connsiteY0" fmla="*/ 152476 h 357362"/>
                          <a:gd name="connsiteX1" fmla="*/ 1554244 w 1793793"/>
                          <a:gd name="connsiteY1" fmla="*/ 356484 h 357362"/>
                          <a:gd name="connsiteX2" fmla="*/ 393704 w 1793793"/>
                          <a:gd name="connsiteY2" fmla="*/ 357362 h 357362"/>
                          <a:gd name="connsiteX3" fmla="*/ 0 w 1793793"/>
                          <a:gd name="connsiteY3" fmla="*/ 0 h 357362"/>
                          <a:gd name="connsiteX0" fmla="*/ 1400089 w 1400089"/>
                          <a:gd name="connsiteY0" fmla="*/ 0 h 204886"/>
                          <a:gd name="connsiteX1" fmla="*/ 1160540 w 1400089"/>
                          <a:gd name="connsiteY1" fmla="*/ 204008 h 204886"/>
                          <a:gd name="connsiteX2" fmla="*/ 0 w 1400089"/>
                          <a:gd name="connsiteY2" fmla="*/ 204886 h 204886"/>
                          <a:gd name="connsiteX0" fmla="*/ 1073049 w 1073049"/>
                          <a:gd name="connsiteY0" fmla="*/ 0 h 204008"/>
                          <a:gd name="connsiteX1" fmla="*/ 833500 w 1073049"/>
                          <a:gd name="connsiteY1" fmla="*/ 204008 h 204008"/>
                          <a:gd name="connsiteX2" fmla="*/ 0 w 1073049"/>
                          <a:gd name="connsiteY2" fmla="*/ 197397 h 204008"/>
                          <a:gd name="connsiteX0" fmla="*/ 1073049 w 1073049"/>
                          <a:gd name="connsiteY0" fmla="*/ 0 h 201901"/>
                          <a:gd name="connsiteX1" fmla="*/ 831189 w 1073049"/>
                          <a:gd name="connsiteY1" fmla="*/ 201901 h 201901"/>
                          <a:gd name="connsiteX2" fmla="*/ 0 w 1073049"/>
                          <a:gd name="connsiteY2" fmla="*/ 197397 h 201901"/>
                          <a:gd name="connsiteX0" fmla="*/ 1073049 w 1073049"/>
                          <a:gd name="connsiteY0" fmla="*/ 0 h 254715"/>
                          <a:gd name="connsiteX1" fmla="*/ 764297 w 1073049"/>
                          <a:gd name="connsiteY1" fmla="*/ 254715 h 254715"/>
                          <a:gd name="connsiteX2" fmla="*/ 0 w 1073049"/>
                          <a:gd name="connsiteY2" fmla="*/ 197397 h 254715"/>
                          <a:gd name="connsiteX0" fmla="*/ 1073049 w 1073049"/>
                          <a:gd name="connsiteY0" fmla="*/ 0 h 254860"/>
                          <a:gd name="connsiteX1" fmla="*/ 773701 w 1073049"/>
                          <a:gd name="connsiteY1" fmla="*/ 254860 h 254860"/>
                          <a:gd name="connsiteX2" fmla="*/ 0 w 1073049"/>
                          <a:gd name="connsiteY2" fmla="*/ 197397 h 254860"/>
                          <a:gd name="connsiteX0" fmla="*/ 948906 w 948906"/>
                          <a:gd name="connsiteY0" fmla="*/ 0 h 254860"/>
                          <a:gd name="connsiteX1" fmla="*/ 649558 w 948906"/>
                          <a:gd name="connsiteY1" fmla="*/ 254860 h 254860"/>
                          <a:gd name="connsiteX2" fmla="*/ 0 w 948906"/>
                          <a:gd name="connsiteY2" fmla="*/ 222085 h 254860"/>
                          <a:gd name="connsiteX0" fmla="*/ 939831 w 939831"/>
                          <a:gd name="connsiteY0" fmla="*/ 0 h 254860"/>
                          <a:gd name="connsiteX1" fmla="*/ 640483 w 939831"/>
                          <a:gd name="connsiteY1" fmla="*/ 254860 h 254860"/>
                          <a:gd name="connsiteX2" fmla="*/ 0 w 939831"/>
                          <a:gd name="connsiteY2" fmla="*/ 238791 h 254860"/>
                          <a:gd name="connsiteX0" fmla="*/ 937603 w 937603"/>
                          <a:gd name="connsiteY0" fmla="*/ 0 h 254860"/>
                          <a:gd name="connsiteX1" fmla="*/ 638255 w 937603"/>
                          <a:gd name="connsiteY1" fmla="*/ 254860 h 254860"/>
                          <a:gd name="connsiteX2" fmla="*/ 0 w 937603"/>
                          <a:gd name="connsiteY2" fmla="*/ 245037 h 254860"/>
                        </a:gdLst>
                        <a:ahLst/>
                        <a:cxnLst>
                          <a:cxn ang="0">
                            <a:pos x="connsiteX0" y="connsiteY0"/>
                          </a:cxn>
                          <a:cxn ang="0">
                            <a:pos x="connsiteX1" y="connsiteY1"/>
                          </a:cxn>
                          <a:cxn ang="0">
                            <a:pos x="connsiteX2" y="connsiteY2"/>
                          </a:cxn>
                        </a:cxnLst>
                        <a:rect l="l" t="t" r="r" b="b"/>
                        <a:pathLst>
                          <a:path w="937603" h="254860">
                            <a:moveTo>
                              <a:pt x="937603" y="0"/>
                            </a:moveTo>
                            <a:cubicBezTo>
                              <a:pt x="765930" y="147732"/>
                              <a:pt x="832565" y="90745"/>
                              <a:pt x="638255" y="254860"/>
                            </a:cubicBezTo>
                            <a:lnTo>
                              <a:pt x="0" y="245037"/>
                            </a:lnTo>
                          </a:path>
                        </a:pathLst>
                      </a:custGeom>
                      <a:noFill/>
                      <a:ln w="7302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86" name="Freeform 385"/>
                      <p:cNvSpPr/>
                      <p:nvPr/>
                    </p:nvSpPr>
                    <p:spPr>
                      <a:xfrm rot="2700000">
                        <a:off x="7110313" y="3543286"/>
                        <a:ext cx="281009"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87" name="Freeform 386"/>
                      <p:cNvSpPr/>
                      <p:nvPr/>
                    </p:nvSpPr>
                    <p:spPr>
                      <a:xfrm rot="2700000">
                        <a:off x="7449819" y="3278220"/>
                        <a:ext cx="149148"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88" name="Freeform 387"/>
                      <p:cNvSpPr/>
                      <p:nvPr/>
                    </p:nvSpPr>
                    <p:spPr>
                      <a:xfrm rot="2700000">
                        <a:off x="8455299" y="3921525"/>
                        <a:ext cx="283820"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89" name="Freeform 388"/>
                      <p:cNvSpPr/>
                      <p:nvPr/>
                    </p:nvSpPr>
                    <p:spPr>
                      <a:xfrm>
                        <a:off x="7819313" y="4147519"/>
                        <a:ext cx="223723" cy="5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6568 h 6571"/>
                          <a:gd name="connsiteX1" fmla="*/ 10000 w 10000"/>
                          <a:gd name="connsiteY1" fmla="*/ 6572 h 6571"/>
                          <a:gd name="connsiteX0" fmla="*/ 0 w 10000"/>
                          <a:gd name="connsiteY0" fmla="*/ 5992 h 5997"/>
                          <a:gd name="connsiteX1" fmla="*/ 10000 w 10000"/>
                          <a:gd name="connsiteY1" fmla="*/ 5999 h 5997"/>
                          <a:gd name="connsiteX0" fmla="*/ 0 w 10000"/>
                          <a:gd name="connsiteY0" fmla="*/ 596 h 604"/>
                          <a:gd name="connsiteX1" fmla="*/ 10000 w 10000"/>
                          <a:gd name="connsiteY1" fmla="*/ 607 h 604"/>
                        </a:gdLst>
                        <a:ahLst/>
                        <a:cxnLst>
                          <a:cxn ang="0">
                            <a:pos x="connsiteX0" y="connsiteY0"/>
                          </a:cxn>
                          <a:cxn ang="0">
                            <a:pos x="connsiteX1" y="connsiteY1"/>
                          </a:cxn>
                        </a:cxnLst>
                        <a:rect l="l" t="t" r="r" b="b"/>
                        <a:pathLst>
                          <a:path w="10000" h="604">
                            <a:moveTo>
                              <a:pt x="0" y="596"/>
                            </a:moveTo>
                            <a:cubicBezTo>
                              <a:pt x="6413" y="-432"/>
                              <a:pt x="2926" y="81"/>
                              <a:pt x="10000" y="607"/>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0" name="Freeform 389"/>
                      <p:cNvSpPr/>
                      <p:nvPr/>
                    </p:nvSpPr>
                    <p:spPr>
                      <a:xfrm rot="10800000">
                        <a:off x="7430260" y="4095992"/>
                        <a:ext cx="556610" cy="29059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6157 h 7849"/>
                          <a:gd name="connsiteX1" fmla="*/ 10000 w 10000"/>
                          <a:gd name="connsiteY1" fmla="*/ 6161 h 7849"/>
                          <a:gd name="connsiteX0" fmla="*/ 0 w 10000"/>
                          <a:gd name="connsiteY0" fmla="*/ 19 h 4582"/>
                          <a:gd name="connsiteX1" fmla="*/ 10000 w 10000"/>
                          <a:gd name="connsiteY1" fmla="*/ 24 h 4582"/>
                          <a:gd name="connsiteX0" fmla="*/ 0 w 10000"/>
                          <a:gd name="connsiteY0" fmla="*/ 41 h 10000"/>
                          <a:gd name="connsiteX1" fmla="*/ 10000 w 10000"/>
                          <a:gd name="connsiteY1" fmla="*/ 52 h 10000"/>
                          <a:gd name="connsiteX0" fmla="*/ 0 w 10000"/>
                          <a:gd name="connsiteY0" fmla="*/ 7287 h 13741"/>
                          <a:gd name="connsiteX1" fmla="*/ 10000 w 10000"/>
                          <a:gd name="connsiteY1" fmla="*/ 7298 h 13741"/>
                          <a:gd name="connsiteX0" fmla="*/ 0 w 10521"/>
                          <a:gd name="connsiteY0" fmla="*/ 23496 h 23494"/>
                          <a:gd name="connsiteX1" fmla="*/ 10521 w 10521"/>
                          <a:gd name="connsiteY1" fmla="*/ 0 h 23494"/>
                          <a:gd name="connsiteX0" fmla="*/ 0 w 10521"/>
                          <a:gd name="connsiteY0" fmla="*/ 47000 h 46998"/>
                          <a:gd name="connsiteX1" fmla="*/ 10521 w 10521"/>
                          <a:gd name="connsiteY1" fmla="*/ 0 h 46998"/>
                          <a:gd name="connsiteX0" fmla="*/ 0 w 10608"/>
                          <a:gd name="connsiteY0" fmla="*/ 47000 h 46998"/>
                          <a:gd name="connsiteX1" fmla="*/ 10608 w 10608"/>
                          <a:gd name="connsiteY1" fmla="*/ 0 h 46998"/>
                          <a:gd name="connsiteX0" fmla="*/ 0 w 10608"/>
                          <a:gd name="connsiteY0" fmla="*/ 23486 h 23484"/>
                          <a:gd name="connsiteX1" fmla="*/ 10608 w 10608"/>
                          <a:gd name="connsiteY1" fmla="*/ 0 h 23484"/>
                          <a:gd name="connsiteX0" fmla="*/ 0 w 23078"/>
                          <a:gd name="connsiteY0" fmla="*/ 130 h 3526183"/>
                          <a:gd name="connsiteX1" fmla="*/ 23078 w 23078"/>
                          <a:gd name="connsiteY1" fmla="*/ 3526074 h 3526183"/>
                          <a:gd name="connsiteX0" fmla="*/ 0 w 23078"/>
                          <a:gd name="connsiteY0" fmla="*/ 2 h 3526055"/>
                          <a:gd name="connsiteX1" fmla="*/ 13601 w 23078"/>
                          <a:gd name="connsiteY1" fmla="*/ 2335745 h 3526055"/>
                          <a:gd name="connsiteX2" fmla="*/ 23078 w 23078"/>
                          <a:gd name="connsiteY2" fmla="*/ 3525946 h 3526055"/>
                          <a:gd name="connsiteX0" fmla="*/ 0 w 23078"/>
                          <a:gd name="connsiteY0" fmla="*/ 614150 h 4140163"/>
                          <a:gd name="connsiteX1" fmla="*/ 11273 w 23078"/>
                          <a:gd name="connsiteY1" fmla="*/ 552254 h 4140163"/>
                          <a:gd name="connsiteX2" fmla="*/ 23078 w 23078"/>
                          <a:gd name="connsiteY2" fmla="*/ 4140094 h 4140163"/>
                          <a:gd name="connsiteX0" fmla="*/ 0 w 23078"/>
                          <a:gd name="connsiteY0" fmla="*/ 614150 h 4140163"/>
                          <a:gd name="connsiteX1" fmla="*/ 11273 w 23078"/>
                          <a:gd name="connsiteY1" fmla="*/ 552254 h 4140163"/>
                          <a:gd name="connsiteX2" fmla="*/ 23078 w 23078"/>
                          <a:gd name="connsiteY2" fmla="*/ 4140094 h 4140163"/>
                          <a:gd name="connsiteX0" fmla="*/ 0 w 23078"/>
                          <a:gd name="connsiteY0" fmla="*/ 61896 h 3588047"/>
                          <a:gd name="connsiteX1" fmla="*/ 11273 w 23078"/>
                          <a:gd name="connsiteY1" fmla="*/ 0 h 3588047"/>
                          <a:gd name="connsiteX2" fmla="*/ 23078 w 23078"/>
                          <a:gd name="connsiteY2" fmla="*/ 3587840 h 3588047"/>
                          <a:gd name="connsiteX0" fmla="*/ 0 w 23078"/>
                          <a:gd name="connsiteY0" fmla="*/ 272591 h 3798742"/>
                          <a:gd name="connsiteX1" fmla="*/ 11273 w 23078"/>
                          <a:gd name="connsiteY1" fmla="*/ 210695 h 3798742"/>
                          <a:gd name="connsiteX2" fmla="*/ 23078 w 23078"/>
                          <a:gd name="connsiteY2" fmla="*/ 3798535 h 3798742"/>
                          <a:gd name="connsiteX0" fmla="*/ 0 w 22912"/>
                          <a:gd name="connsiteY0" fmla="*/ 272591 h 3775238"/>
                          <a:gd name="connsiteX1" fmla="*/ 11273 w 22912"/>
                          <a:gd name="connsiteY1" fmla="*/ 210695 h 3775238"/>
                          <a:gd name="connsiteX2" fmla="*/ 22912 w 22912"/>
                          <a:gd name="connsiteY2" fmla="*/ 3775031 h 3775238"/>
                          <a:gd name="connsiteX0" fmla="*/ 0 w 22912"/>
                          <a:gd name="connsiteY0" fmla="*/ 272591 h 3775031"/>
                          <a:gd name="connsiteX1" fmla="*/ 11273 w 22912"/>
                          <a:gd name="connsiteY1" fmla="*/ 210695 h 3775031"/>
                          <a:gd name="connsiteX2" fmla="*/ 22912 w 22912"/>
                          <a:gd name="connsiteY2" fmla="*/ 3775031 h 3775031"/>
                          <a:gd name="connsiteX0" fmla="*/ 0 w 22912"/>
                          <a:gd name="connsiteY0" fmla="*/ 173413 h 3675853"/>
                          <a:gd name="connsiteX1" fmla="*/ 11439 w 22912"/>
                          <a:gd name="connsiteY1" fmla="*/ 229045 h 3675853"/>
                          <a:gd name="connsiteX2" fmla="*/ 22912 w 22912"/>
                          <a:gd name="connsiteY2" fmla="*/ 3675853 h 3675853"/>
                          <a:gd name="connsiteX0" fmla="*/ 0 w 22912"/>
                          <a:gd name="connsiteY0" fmla="*/ 173413 h 3675853"/>
                          <a:gd name="connsiteX1" fmla="*/ 11439 w 22912"/>
                          <a:gd name="connsiteY1" fmla="*/ 229045 h 3675853"/>
                          <a:gd name="connsiteX2" fmla="*/ 22912 w 22912"/>
                          <a:gd name="connsiteY2" fmla="*/ 3675853 h 3675853"/>
                          <a:gd name="connsiteX0" fmla="*/ 0 w 22912"/>
                          <a:gd name="connsiteY0" fmla="*/ 173413 h 3675853"/>
                          <a:gd name="connsiteX1" fmla="*/ 11439 w 22912"/>
                          <a:gd name="connsiteY1" fmla="*/ 229045 h 3675853"/>
                          <a:gd name="connsiteX2" fmla="*/ 22912 w 22912"/>
                          <a:gd name="connsiteY2" fmla="*/ 3675853 h 3675853"/>
                          <a:gd name="connsiteX0" fmla="*/ 0 w 22912"/>
                          <a:gd name="connsiteY0" fmla="*/ 232543 h 3734983"/>
                          <a:gd name="connsiteX1" fmla="*/ 11023 w 22912"/>
                          <a:gd name="connsiteY1" fmla="*/ 217654 h 3734983"/>
                          <a:gd name="connsiteX2" fmla="*/ 22912 w 22912"/>
                          <a:gd name="connsiteY2" fmla="*/ 3734983 h 3734983"/>
                          <a:gd name="connsiteX0" fmla="*/ 0 w 22912"/>
                          <a:gd name="connsiteY0" fmla="*/ 355106 h 3857546"/>
                          <a:gd name="connsiteX1" fmla="*/ 11023 w 22912"/>
                          <a:gd name="connsiteY1" fmla="*/ 340217 h 3857546"/>
                          <a:gd name="connsiteX2" fmla="*/ 22912 w 22912"/>
                          <a:gd name="connsiteY2" fmla="*/ 3857546 h 3857546"/>
                          <a:gd name="connsiteX0" fmla="*/ 0 w 22912"/>
                          <a:gd name="connsiteY0" fmla="*/ 112783 h 3615223"/>
                          <a:gd name="connsiteX1" fmla="*/ 11023 w 22912"/>
                          <a:gd name="connsiteY1" fmla="*/ 97894 h 3615223"/>
                          <a:gd name="connsiteX2" fmla="*/ 22912 w 22912"/>
                          <a:gd name="connsiteY2" fmla="*/ 3615223 h 3615223"/>
                          <a:gd name="connsiteX0" fmla="*/ 0 w 23660"/>
                          <a:gd name="connsiteY0" fmla="*/ 120964 h 3599903"/>
                          <a:gd name="connsiteX1" fmla="*/ 11771 w 23660"/>
                          <a:gd name="connsiteY1" fmla="*/ 82574 h 3599903"/>
                          <a:gd name="connsiteX2" fmla="*/ 23660 w 23660"/>
                          <a:gd name="connsiteY2" fmla="*/ 3599903 h 3599903"/>
                          <a:gd name="connsiteX0" fmla="*/ 0 w 23660"/>
                          <a:gd name="connsiteY0" fmla="*/ 54184 h 3533123"/>
                          <a:gd name="connsiteX1" fmla="*/ 11771 w 23660"/>
                          <a:gd name="connsiteY1" fmla="*/ 15794 h 3533123"/>
                          <a:gd name="connsiteX2" fmla="*/ 23660 w 23660"/>
                          <a:gd name="connsiteY2" fmla="*/ 3533123 h 3533123"/>
                          <a:gd name="connsiteX0" fmla="*/ 0 w 23660"/>
                          <a:gd name="connsiteY0" fmla="*/ 38390 h 3517329"/>
                          <a:gd name="connsiteX1" fmla="*/ 11771 w 23660"/>
                          <a:gd name="connsiteY1" fmla="*/ 0 h 3517329"/>
                          <a:gd name="connsiteX2" fmla="*/ 23660 w 23660"/>
                          <a:gd name="connsiteY2" fmla="*/ 3517329 h 3517329"/>
                          <a:gd name="connsiteX0" fmla="*/ 0 w 23660"/>
                          <a:gd name="connsiteY0" fmla="*/ 38390 h 3517329"/>
                          <a:gd name="connsiteX1" fmla="*/ 11771 w 23660"/>
                          <a:gd name="connsiteY1" fmla="*/ 0 h 3517329"/>
                          <a:gd name="connsiteX2" fmla="*/ 23660 w 23660"/>
                          <a:gd name="connsiteY2" fmla="*/ 3517329 h 3517329"/>
                          <a:gd name="connsiteX0" fmla="*/ 0 w 23660"/>
                          <a:gd name="connsiteY0" fmla="*/ 38390 h 3517329"/>
                          <a:gd name="connsiteX1" fmla="*/ 11771 w 23660"/>
                          <a:gd name="connsiteY1" fmla="*/ 0 h 3517329"/>
                          <a:gd name="connsiteX2" fmla="*/ 23660 w 23660"/>
                          <a:gd name="connsiteY2" fmla="*/ 3517329 h 3517329"/>
                          <a:gd name="connsiteX0" fmla="*/ 0 w 23660"/>
                          <a:gd name="connsiteY0" fmla="*/ 38390 h 3517329"/>
                          <a:gd name="connsiteX1" fmla="*/ 11771 w 23660"/>
                          <a:gd name="connsiteY1" fmla="*/ 0 h 3517329"/>
                          <a:gd name="connsiteX2" fmla="*/ 23660 w 23660"/>
                          <a:gd name="connsiteY2" fmla="*/ 3517329 h 3517329"/>
                          <a:gd name="connsiteX0" fmla="*/ 0 w 23826"/>
                          <a:gd name="connsiteY0" fmla="*/ 14886 h 3517329"/>
                          <a:gd name="connsiteX1" fmla="*/ 11937 w 23826"/>
                          <a:gd name="connsiteY1" fmla="*/ 0 h 3517329"/>
                          <a:gd name="connsiteX2" fmla="*/ 23826 w 23826"/>
                          <a:gd name="connsiteY2" fmla="*/ 3517329 h 3517329"/>
                        </a:gdLst>
                        <a:ahLst/>
                        <a:cxnLst>
                          <a:cxn ang="0">
                            <a:pos x="connsiteX0" y="connsiteY0"/>
                          </a:cxn>
                          <a:cxn ang="0">
                            <a:pos x="connsiteX1" y="connsiteY1"/>
                          </a:cxn>
                          <a:cxn ang="0">
                            <a:pos x="connsiteX2" y="connsiteY2"/>
                          </a:cxn>
                        </a:cxnLst>
                        <a:rect l="l" t="t" r="r" b="b"/>
                        <a:pathLst>
                          <a:path w="23826" h="3517329">
                            <a:moveTo>
                              <a:pt x="0" y="14886"/>
                            </a:moveTo>
                            <a:cubicBezTo>
                              <a:pt x="6092" y="4570"/>
                              <a:pt x="3119" y="30552"/>
                              <a:pt x="11937" y="0"/>
                            </a:cubicBezTo>
                            <a:cubicBezTo>
                              <a:pt x="18610" y="1988293"/>
                              <a:pt x="18165" y="1777312"/>
                              <a:pt x="23826" y="35173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1" name="Freeform 390"/>
                      <p:cNvSpPr/>
                      <p:nvPr/>
                    </p:nvSpPr>
                    <p:spPr>
                      <a:xfrm rot="18900000">
                        <a:off x="8761994" y="4029875"/>
                        <a:ext cx="659154" cy="513453"/>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675"/>
                          <a:gd name="connsiteY0" fmla="*/ 9994 h 9996"/>
                          <a:gd name="connsiteX1" fmla="*/ 10675 w 10675"/>
                          <a:gd name="connsiteY1" fmla="*/ 9996 h 9996"/>
                          <a:gd name="connsiteX0" fmla="*/ 0 w 10000"/>
                          <a:gd name="connsiteY0" fmla="*/ 12004 h 12006"/>
                          <a:gd name="connsiteX1" fmla="*/ 10000 w 10000"/>
                          <a:gd name="connsiteY1" fmla="*/ 12006 h 12006"/>
                          <a:gd name="connsiteX0" fmla="*/ 0 w 10000"/>
                          <a:gd name="connsiteY0" fmla="*/ 23328 h 23330"/>
                          <a:gd name="connsiteX1" fmla="*/ 7564 w 10000"/>
                          <a:gd name="connsiteY1" fmla="*/ 0 h 23330"/>
                          <a:gd name="connsiteX2" fmla="*/ 10000 w 10000"/>
                          <a:gd name="connsiteY2" fmla="*/ 23330 h 23330"/>
                          <a:gd name="connsiteX0" fmla="*/ 0 w 13651"/>
                          <a:gd name="connsiteY0" fmla="*/ 23328 h 770721"/>
                          <a:gd name="connsiteX1" fmla="*/ 7564 w 13651"/>
                          <a:gd name="connsiteY1" fmla="*/ 0 h 770721"/>
                          <a:gd name="connsiteX2" fmla="*/ 13651 w 13651"/>
                          <a:gd name="connsiteY2" fmla="*/ 770720 h 770721"/>
                          <a:gd name="connsiteX0" fmla="*/ 0 w 13766"/>
                          <a:gd name="connsiteY0" fmla="*/ 23328 h 2122008"/>
                          <a:gd name="connsiteX1" fmla="*/ 7564 w 13766"/>
                          <a:gd name="connsiteY1" fmla="*/ 0 h 2122008"/>
                          <a:gd name="connsiteX2" fmla="*/ 13766 w 13766"/>
                          <a:gd name="connsiteY2" fmla="*/ 2122009 h 2122008"/>
                          <a:gd name="connsiteX0" fmla="*/ 0 w 13766"/>
                          <a:gd name="connsiteY0" fmla="*/ 23328 h 2122008"/>
                          <a:gd name="connsiteX1" fmla="*/ 7564 w 13766"/>
                          <a:gd name="connsiteY1" fmla="*/ 0 h 2122008"/>
                          <a:gd name="connsiteX2" fmla="*/ 7650 w 13766"/>
                          <a:gd name="connsiteY2" fmla="*/ 1249636 h 2122008"/>
                          <a:gd name="connsiteX3" fmla="*/ 13766 w 13766"/>
                          <a:gd name="connsiteY3" fmla="*/ 2122009 h 2122008"/>
                          <a:gd name="connsiteX0" fmla="*/ 0 w 14073"/>
                          <a:gd name="connsiteY0" fmla="*/ 23328 h 2122008"/>
                          <a:gd name="connsiteX1" fmla="*/ 7564 w 14073"/>
                          <a:gd name="connsiteY1" fmla="*/ 0 h 2122008"/>
                          <a:gd name="connsiteX2" fmla="*/ 13774 w 14073"/>
                          <a:gd name="connsiteY2" fmla="*/ 789242 h 2122008"/>
                          <a:gd name="connsiteX3" fmla="*/ 13766 w 14073"/>
                          <a:gd name="connsiteY3" fmla="*/ 2122009 h 2122008"/>
                          <a:gd name="connsiteX0" fmla="*/ 0 w 13774"/>
                          <a:gd name="connsiteY0" fmla="*/ 23328 h 2122008"/>
                          <a:gd name="connsiteX1" fmla="*/ 7564 w 13774"/>
                          <a:gd name="connsiteY1" fmla="*/ 0 h 2122008"/>
                          <a:gd name="connsiteX2" fmla="*/ 13774 w 13774"/>
                          <a:gd name="connsiteY2" fmla="*/ 789242 h 2122008"/>
                          <a:gd name="connsiteX3" fmla="*/ 13766 w 13774"/>
                          <a:gd name="connsiteY3" fmla="*/ 2122009 h 2122008"/>
                          <a:gd name="connsiteX0" fmla="*/ 0 w 13803"/>
                          <a:gd name="connsiteY0" fmla="*/ 23328 h 2122008"/>
                          <a:gd name="connsiteX1" fmla="*/ 7564 w 13803"/>
                          <a:gd name="connsiteY1" fmla="*/ 0 h 2122008"/>
                          <a:gd name="connsiteX2" fmla="*/ 13774 w 13803"/>
                          <a:gd name="connsiteY2" fmla="*/ 789242 h 2122008"/>
                          <a:gd name="connsiteX3" fmla="*/ 13766 w 13803"/>
                          <a:gd name="connsiteY3" fmla="*/ 2122009 h 2122008"/>
                          <a:gd name="connsiteX0" fmla="*/ 0 w 13803"/>
                          <a:gd name="connsiteY0" fmla="*/ 23328 h 2253551"/>
                          <a:gd name="connsiteX1" fmla="*/ 7564 w 13803"/>
                          <a:gd name="connsiteY1" fmla="*/ 0 h 2253551"/>
                          <a:gd name="connsiteX2" fmla="*/ 13774 w 13803"/>
                          <a:gd name="connsiteY2" fmla="*/ 789242 h 2253551"/>
                          <a:gd name="connsiteX3" fmla="*/ 13766 w 13803"/>
                          <a:gd name="connsiteY3" fmla="*/ 2253551 h 2253551"/>
                          <a:gd name="connsiteX0" fmla="*/ 0 w 13915"/>
                          <a:gd name="connsiteY0" fmla="*/ 23328 h 2253551"/>
                          <a:gd name="connsiteX1" fmla="*/ 7564 w 13915"/>
                          <a:gd name="connsiteY1" fmla="*/ 0 h 2253551"/>
                          <a:gd name="connsiteX2" fmla="*/ 13774 w 13915"/>
                          <a:gd name="connsiteY2" fmla="*/ 789242 h 2253551"/>
                          <a:gd name="connsiteX3" fmla="*/ 13766 w 13915"/>
                          <a:gd name="connsiteY3" fmla="*/ 2253551 h 2253551"/>
                          <a:gd name="connsiteX0" fmla="*/ 0 w 13866"/>
                          <a:gd name="connsiteY0" fmla="*/ 23328 h 2253551"/>
                          <a:gd name="connsiteX1" fmla="*/ 7564 w 13866"/>
                          <a:gd name="connsiteY1" fmla="*/ 0 h 2253551"/>
                          <a:gd name="connsiteX2" fmla="*/ 13774 w 13866"/>
                          <a:gd name="connsiteY2" fmla="*/ 789242 h 2253551"/>
                          <a:gd name="connsiteX3" fmla="*/ 13766 w 13866"/>
                          <a:gd name="connsiteY3" fmla="*/ 2253551 h 2253551"/>
                          <a:gd name="connsiteX0" fmla="*/ 0 w 13800"/>
                          <a:gd name="connsiteY0" fmla="*/ 23328 h 2253551"/>
                          <a:gd name="connsiteX1" fmla="*/ 7564 w 13800"/>
                          <a:gd name="connsiteY1" fmla="*/ 0 h 2253551"/>
                          <a:gd name="connsiteX2" fmla="*/ 13774 w 13800"/>
                          <a:gd name="connsiteY2" fmla="*/ 789242 h 2253551"/>
                          <a:gd name="connsiteX3" fmla="*/ 13766 w 13800"/>
                          <a:gd name="connsiteY3" fmla="*/ 2253551 h 2253551"/>
                          <a:gd name="connsiteX0" fmla="*/ 0 w 13800"/>
                          <a:gd name="connsiteY0" fmla="*/ 11372 h 2241595"/>
                          <a:gd name="connsiteX1" fmla="*/ 10094 w 13800"/>
                          <a:gd name="connsiteY1" fmla="*/ -1 h 2241595"/>
                          <a:gd name="connsiteX2" fmla="*/ 13774 w 13800"/>
                          <a:gd name="connsiteY2" fmla="*/ 777286 h 2241595"/>
                          <a:gd name="connsiteX3" fmla="*/ 13766 w 13800"/>
                          <a:gd name="connsiteY3" fmla="*/ 2241595 h 2241595"/>
                          <a:gd name="connsiteX0" fmla="*/ 0 w 13800"/>
                          <a:gd name="connsiteY0" fmla="*/ 11372 h 2241595"/>
                          <a:gd name="connsiteX1" fmla="*/ 10094 w 13800"/>
                          <a:gd name="connsiteY1" fmla="*/ 0 h 2241595"/>
                          <a:gd name="connsiteX2" fmla="*/ 13774 w 13800"/>
                          <a:gd name="connsiteY2" fmla="*/ 777286 h 2241595"/>
                          <a:gd name="connsiteX3" fmla="*/ 13766 w 13800"/>
                          <a:gd name="connsiteY3" fmla="*/ 2241595 h 2241595"/>
                          <a:gd name="connsiteX0" fmla="*/ 0 w 13800"/>
                          <a:gd name="connsiteY0" fmla="*/ 11372 h 2241595"/>
                          <a:gd name="connsiteX1" fmla="*/ 10094 w 13800"/>
                          <a:gd name="connsiteY1" fmla="*/ 0 h 2241595"/>
                          <a:gd name="connsiteX2" fmla="*/ 13774 w 13800"/>
                          <a:gd name="connsiteY2" fmla="*/ 777286 h 2241595"/>
                          <a:gd name="connsiteX3" fmla="*/ 13766 w 13800"/>
                          <a:gd name="connsiteY3" fmla="*/ 2241595 h 2241595"/>
                          <a:gd name="connsiteX0" fmla="*/ 0 w 13800"/>
                          <a:gd name="connsiteY0" fmla="*/ 11372 h 2241595"/>
                          <a:gd name="connsiteX1" fmla="*/ 10094 w 13800"/>
                          <a:gd name="connsiteY1" fmla="*/ 0 h 2241595"/>
                          <a:gd name="connsiteX2" fmla="*/ 13774 w 13800"/>
                          <a:gd name="connsiteY2" fmla="*/ 777286 h 2241595"/>
                          <a:gd name="connsiteX3" fmla="*/ 13766 w 13800"/>
                          <a:gd name="connsiteY3" fmla="*/ 2241595 h 2241595"/>
                          <a:gd name="connsiteX0" fmla="*/ 0 w 13800"/>
                          <a:gd name="connsiteY0" fmla="*/ 11372 h 2241595"/>
                          <a:gd name="connsiteX1" fmla="*/ 10094 w 13800"/>
                          <a:gd name="connsiteY1" fmla="*/ 0 h 2241595"/>
                          <a:gd name="connsiteX2" fmla="*/ 13774 w 13800"/>
                          <a:gd name="connsiteY2" fmla="*/ 777286 h 2241595"/>
                          <a:gd name="connsiteX3" fmla="*/ 13766 w 13800"/>
                          <a:gd name="connsiteY3" fmla="*/ 2241595 h 2241595"/>
                          <a:gd name="connsiteX0" fmla="*/ 0 w 13800"/>
                          <a:gd name="connsiteY0" fmla="*/ 11372 h 2241595"/>
                          <a:gd name="connsiteX1" fmla="*/ 10094 w 13800"/>
                          <a:gd name="connsiteY1" fmla="*/ 0 h 2241595"/>
                          <a:gd name="connsiteX2" fmla="*/ 13774 w 13800"/>
                          <a:gd name="connsiteY2" fmla="*/ 777286 h 2241595"/>
                          <a:gd name="connsiteX3" fmla="*/ 13766 w 13800"/>
                          <a:gd name="connsiteY3" fmla="*/ 2241595 h 2241595"/>
                          <a:gd name="connsiteX0" fmla="*/ 0 w 13800"/>
                          <a:gd name="connsiteY0" fmla="*/ 5396 h 2235619"/>
                          <a:gd name="connsiteX1" fmla="*/ 10065 w 13800"/>
                          <a:gd name="connsiteY1" fmla="*/ 0 h 2235619"/>
                          <a:gd name="connsiteX2" fmla="*/ 13774 w 13800"/>
                          <a:gd name="connsiteY2" fmla="*/ 771310 h 2235619"/>
                          <a:gd name="connsiteX3" fmla="*/ 13766 w 13800"/>
                          <a:gd name="connsiteY3" fmla="*/ 2235619 h 2235619"/>
                          <a:gd name="connsiteX0" fmla="*/ 0 w 13800"/>
                          <a:gd name="connsiteY0" fmla="*/ 5396 h 2235619"/>
                          <a:gd name="connsiteX1" fmla="*/ 10065 w 13800"/>
                          <a:gd name="connsiteY1" fmla="*/ 0 h 2235619"/>
                          <a:gd name="connsiteX2" fmla="*/ 13774 w 13800"/>
                          <a:gd name="connsiteY2" fmla="*/ 771310 h 2235619"/>
                          <a:gd name="connsiteX3" fmla="*/ 13766 w 13800"/>
                          <a:gd name="connsiteY3" fmla="*/ 2235619 h 2235619"/>
                        </a:gdLst>
                        <a:ahLst/>
                        <a:cxnLst>
                          <a:cxn ang="0">
                            <a:pos x="connsiteX0" y="connsiteY0"/>
                          </a:cxn>
                          <a:cxn ang="0">
                            <a:pos x="connsiteX1" y="connsiteY1"/>
                          </a:cxn>
                          <a:cxn ang="0">
                            <a:pos x="connsiteX2" y="connsiteY2"/>
                          </a:cxn>
                          <a:cxn ang="0">
                            <a:pos x="connsiteX3" y="connsiteY3"/>
                          </a:cxn>
                        </a:cxnLst>
                        <a:rect l="l" t="t" r="r" b="b"/>
                        <a:pathLst>
                          <a:path w="13800" h="2235619">
                            <a:moveTo>
                              <a:pt x="0" y="5396"/>
                            </a:moveTo>
                            <a:lnTo>
                              <a:pt x="10065" y="0"/>
                            </a:lnTo>
                            <a:cubicBezTo>
                              <a:pt x="12345" y="461490"/>
                              <a:pt x="12165" y="429600"/>
                              <a:pt x="13774" y="771310"/>
                            </a:cubicBezTo>
                            <a:cubicBezTo>
                              <a:pt x="13773" y="1962064"/>
                              <a:pt x="13839" y="1707556"/>
                              <a:pt x="13766" y="223561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2" name="Freeform 391"/>
                      <p:cNvSpPr/>
                      <p:nvPr/>
                    </p:nvSpPr>
                    <p:spPr>
                      <a:xfrm rot="18900000">
                        <a:off x="8800720" y="4353721"/>
                        <a:ext cx="372871"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3" name="Freeform 392"/>
                      <p:cNvSpPr/>
                      <p:nvPr/>
                    </p:nvSpPr>
                    <p:spPr>
                      <a:xfrm rot="8100000">
                        <a:off x="8200451" y="4133150"/>
                        <a:ext cx="208893" cy="236151"/>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9632"/>
                          <a:gd name="connsiteY0" fmla="*/ 1064005 h 1064004"/>
                          <a:gd name="connsiteX1" fmla="*/ 9632 w 9632"/>
                          <a:gd name="connsiteY1" fmla="*/ 54 h 1064004"/>
                          <a:gd name="connsiteX0" fmla="*/ 0 w 10000"/>
                          <a:gd name="connsiteY0" fmla="*/ 9999 h 9999"/>
                          <a:gd name="connsiteX1" fmla="*/ 10000 w 10000"/>
                          <a:gd name="connsiteY1" fmla="*/ 0 h 9999"/>
                          <a:gd name="connsiteX0" fmla="*/ 0 w 10000"/>
                          <a:gd name="connsiteY0" fmla="*/ 10000 h 10000"/>
                          <a:gd name="connsiteX1" fmla="*/ 5361 w 10000"/>
                          <a:gd name="connsiteY1" fmla="*/ 4195 h 10000"/>
                          <a:gd name="connsiteX2" fmla="*/ 10000 w 10000"/>
                          <a:gd name="connsiteY2" fmla="*/ 0 h 10000"/>
                          <a:gd name="connsiteX0" fmla="*/ 0 w 10000"/>
                          <a:gd name="connsiteY0" fmla="*/ 10000 h 16584"/>
                          <a:gd name="connsiteX1" fmla="*/ 9886 w 10000"/>
                          <a:gd name="connsiteY1" fmla="*/ 15600 h 16584"/>
                          <a:gd name="connsiteX2" fmla="*/ 10000 w 10000"/>
                          <a:gd name="connsiteY2" fmla="*/ 0 h 16584"/>
                          <a:gd name="connsiteX0" fmla="*/ 0 w 10000"/>
                          <a:gd name="connsiteY0" fmla="*/ 10000 h 16584"/>
                          <a:gd name="connsiteX1" fmla="*/ 9886 w 10000"/>
                          <a:gd name="connsiteY1" fmla="*/ 15600 h 16584"/>
                          <a:gd name="connsiteX2" fmla="*/ 10000 w 10000"/>
                          <a:gd name="connsiteY2" fmla="*/ 0 h 16584"/>
                          <a:gd name="connsiteX0" fmla="*/ 0 w 10000"/>
                          <a:gd name="connsiteY0" fmla="*/ 10000 h 16207"/>
                          <a:gd name="connsiteX1" fmla="*/ 9886 w 10000"/>
                          <a:gd name="connsiteY1" fmla="*/ 15600 h 16207"/>
                          <a:gd name="connsiteX2" fmla="*/ 10000 w 10000"/>
                          <a:gd name="connsiteY2" fmla="*/ 0 h 16207"/>
                          <a:gd name="connsiteX0" fmla="*/ 0 w 10000"/>
                          <a:gd name="connsiteY0" fmla="*/ 10000 h 16207"/>
                          <a:gd name="connsiteX1" fmla="*/ 9886 w 10000"/>
                          <a:gd name="connsiteY1" fmla="*/ 15600 h 16207"/>
                          <a:gd name="connsiteX2" fmla="*/ 10000 w 10000"/>
                          <a:gd name="connsiteY2" fmla="*/ 0 h 16207"/>
                          <a:gd name="connsiteX0" fmla="*/ 0 w 10000"/>
                          <a:gd name="connsiteY0" fmla="*/ 10000 h 16207"/>
                          <a:gd name="connsiteX1" fmla="*/ 9886 w 10000"/>
                          <a:gd name="connsiteY1" fmla="*/ 15600 h 16207"/>
                          <a:gd name="connsiteX2" fmla="*/ 10000 w 10000"/>
                          <a:gd name="connsiteY2" fmla="*/ 0 h 16207"/>
                          <a:gd name="connsiteX0" fmla="*/ 0 w 9896"/>
                          <a:gd name="connsiteY0" fmla="*/ 10112 h 16319"/>
                          <a:gd name="connsiteX1" fmla="*/ 9886 w 9896"/>
                          <a:gd name="connsiteY1" fmla="*/ 15712 h 16319"/>
                          <a:gd name="connsiteX2" fmla="*/ 9618 w 9896"/>
                          <a:gd name="connsiteY2" fmla="*/ 0 h 16319"/>
                          <a:gd name="connsiteX0" fmla="*/ 0 w 9757"/>
                          <a:gd name="connsiteY0" fmla="*/ 6196 h 9936"/>
                          <a:gd name="connsiteX1" fmla="*/ 9732 w 9757"/>
                          <a:gd name="connsiteY1" fmla="*/ 9559 h 9936"/>
                          <a:gd name="connsiteX2" fmla="*/ 9719 w 9757"/>
                          <a:gd name="connsiteY2" fmla="*/ 0 h 9936"/>
                          <a:gd name="connsiteX0" fmla="*/ 0 w 10000"/>
                          <a:gd name="connsiteY0" fmla="*/ 6236 h 9621"/>
                          <a:gd name="connsiteX1" fmla="*/ 9974 w 10000"/>
                          <a:gd name="connsiteY1" fmla="*/ 9621 h 9621"/>
                          <a:gd name="connsiteX2" fmla="*/ 9961 w 10000"/>
                          <a:gd name="connsiteY2" fmla="*/ 0 h 9621"/>
                          <a:gd name="connsiteX0" fmla="*/ 0 w 9961"/>
                          <a:gd name="connsiteY0" fmla="*/ 6482 h 9064"/>
                          <a:gd name="connsiteX1" fmla="*/ 9710 w 9961"/>
                          <a:gd name="connsiteY1" fmla="*/ 9064 h 9064"/>
                          <a:gd name="connsiteX2" fmla="*/ 9961 w 9961"/>
                          <a:gd name="connsiteY2" fmla="*/ 0 h 9064"/>
                          <a:gd name="connsiteX0" fmla="*/ 0 w 10039"/>
                          <a:gd name="connsiteY0" fmla="*/ 7151 h 8252"/>
                          <a:gd name="connsiteX1" fmla="*/ 10013 w 10039"/>
                          <a:gd name="connsiteY1" fmla="*/ 8252 h 8252"/>
                          <a:gd name="connsiteX2" fmla="*/ 10000 w 10039"/>
                          <a:gd name="connsiteY2" fmla="*/ 0 h 8252"/>
                          <a:gd name="connsiteX0" fmla="*/ 0 w 10000"/>
                          <a:gd name="connsiteY0" fmla="*/ 8666 h 10000"/>
                          <a:gd name="connsiteX1" fmla="*/ 9974 w 10000"/>
                          <a:gd name="connsiteY1" fmla="*/ 10000 h 10000"/>
                          <a:gd name="connsiteX2" fmla="*/ 9961 w 10000"/>
                          <a:gd name="connsiteY2" fmla="*/ 0 h 10000"/>
                          <a:gd name="connsiteX0" fmla="*/ 0 w 10000"/>
                          <a:gd name="connsiteY0" fmla="*/ 8666 h 10000"/>
                          <a:gd name="connsiteX1" fmla="*/ 9974 w 10000"/>
                          <a:gd name="connsiteY1" fmla="*/ 10000 h 10000"/>
                          <a:gd name="connsiteX2" fmla="*/ 9961 w 10000"/>
                          <a:gd name="connsiteY2" fmla="*/ 0 h 10000"/>
                          <a:gd name="connsiteX0" fmla="*/ 0 w 10000"/>
                          <a:gd name="connsiteY0" fmla="*/ 8666 h 10000"/>
                          <a:gd name="connsiteX1" fmla="*/ 9974 w 10000"/>
                          <a:gd name="connsiteY1" fmla="*/ 10000 h 10000"/>
                          <a:gd name="connsiteX2" fmla="*/ 9961 w 10000"/>
                          <a:gd name="connsiteY2" fmla="*/ 0 h 10000"/>
                          <a:gd name="connsiteX0" fmla="*/ 0 w 10059"/>
                          <a:gd name="connsiteY0" fmla="*/ 8666 h 8893"/>
                          <a:gd name="connsiteX1" fmla="*/ 10040 w 10059"/>
                          <a:gd name="connsiteY1" fmla="*/ 8893 h 8893"/>
                          <a:gd name="connsiteX2" fmla="*/ 9961 w 10059"/>
                          <a:gd name="connsiteY2" fmla="*/ 0 h 8893"/>
                          <a:gd name="connsiteX0" fmla="*/ 0 w 10000"/>
                          <a:gd name="connsiteY0" fmla="*/ 8770 h 9025"/>
                          <a:gd name="connsiteX1" fmla="*/ 9981 w 10000"/>
                          <a:gd name="connsiteY1" fmla="*/ 9025 h 9025"/>
                          <a:gd name="connsiteX2" fmla="*/ 9903 w 10000"/>
                          <a:gd name="connsiteY2" fmla="*/ 0 h 9025"/>
                          <a:gd name="connsiteX0" fmla="*/ 0 w 10016"/>
                          <a:gd name="connsiteY0" fmla="*/ 9717 h 10000"/>
                          <a:gd name="connsiteX1" fmla="*/ 9981 w 10016"/>
                          <a:gd name="connsiteY1" fmla="*/ 10000 h 10000"/>
                          <a:gd name="connsiteX2" fmla="*/ 9903 w 10016"/>
                          <a:gd name="connsiteY2" fmla="*/ 0 h 10000"/>
                          <a:gd name="connsiteX0" fmla="*/ 0 w 9981"/>
                          <a:gd name="connsiteY0" fmla="*/ 9717 h 10000"/>
                          <a:gd name="connsiteX1" fmla="*/ 9981 w 9981"/>
                          <a:gd name="connsiteY1" fmla="*/ 10000 h 10000"/>
                          <a:gd name="connsiteX2" fmla="*/ 9903 w 9981"/>
                          <a:gd name="connsiteY2" fmla="*/ 0 h 10000"/>
                          <a:gd name="connsiteX0" fmla="*/ 0 w 10000"/>
                          <a:gd name="connsiteY0" fmla="*/ 9717 h 10000"/>
                          <a:gd name="connsiteX1" fmla="*/ 10000 w 10000"/>
                          <a:gd name="connsiteY1" fmla="*/ 10000 h 10000"/>
                          <a:gd name="connsiteX2" fmla="*/ 9922 w 10000"/>
                          <a:gd name="connsiteY2" fmla="*/ 0 h 10000"/>
                          <a:gd name="connsiteX0" fmla="*/ 0 w 10000"/>
                          <a:gd name="connsiteY0" fmla="*/ 9717 h 10000"/>
                          <a:gd name="connsiteX1" fmla="*/ 10000 w 10000"/>
                          <a:gd name="connsiteY1" fmla="*/ 10000 h 10000"/>
                          <a:gd name="connsiteX2" fmla="*/ 9922 w 10000"/>
                          <a:gd name="connsiteY2" fmla="*/ 0 h 10000"/>
                          <a:gd name="connsiteX0" fmla="*/ 0 w 10000"/>
                          <a:gd name="connsiteY0" fmla="*/ 9717 h 10000"/>
                          <a:gd name="connsiteX1" fmla="*/ 10000 w 10000"/>
                          <a:gd name="connsiteY1" fmla="*/ 10000 h 10000"/>
                          <a:gd name="connsiteX2" fmla="*/ 9922 w 10000"/>
                          <a:gd name="connsiteY2" fmla="*/ 0 h 10000"/>
                          <a:gd name="connsiteX0" fmla="*/ 0 w 10000"/>
                          <a:gd name="connsiteY0" fmla="*/ 9717 h 10000"/>
                          <a:gd name="connsiteX1" fmla="*/ 10000 w 10000"/>
                          <a:gd name="connsiteY1" fmla="*/ 10000 h 10000"/>
                          <a:gd name="connsiteX2" fmla="*/ 9922 w 10000"/>
                          <a:gd name="connsiteY2" fmla="*/ 0 h 10000"/>
                          <a:gd name="connsiteX0" fmla="*/ 0 w 10000"/>
                          <a:gd name="connsiteY0" fmla="*/ 9717 h 9777"/>
                          <a:gd name="connsiteX1" fmla="*/ 10000 w 10000"/>
                          <a:gd name="connsiteY1" fmla="*/ 9640 h 9777"/>
                          <a:gd name="connsiteX2" fmla="*/ 9922 w 10000"/>
                          <a:gd name="connsiteY2" fmla="*/ 0 h 9777"/>
                          <a:gd name="connsiteX0" fmla="*/ 0 w 10000"/>
                          <a:gd name="connsiteY0" fmla="*/ 9939 h 10034"/>
                          <a:gd name="connsiteX1" fmla="*/ 10000 w 10000"/>
                          <a:gd name="connsiteY1" fmla="*/ 9860 h 10034"/>
                          <a:gd name="connsiteX2" fmla="*/ 9922 w 10000"/>
                          <a:gd name="connsiteY2" fmla="*/ 0 h 10034"/>
                          <a:gd name="connsiteX0" fmla="*/ 0 w 10000"/>
                          <a:gd name="connsiteY0" fmla="*/ 9939 h 9939"/>
                          <a:gd name="connsiteX1" fmla="*/ 10000 w 10000"/>
                          <a:gd name="connsiteY1" fmla="*/ 9860 h 9939"/>
                          <a:gd name="connsiteX2" fmla="*/ 9922 w 10000"/>
                          <a:gd name="connsiteY2" fmla="*/ 0 h 9939"/>
                          <a:gd name="connsiteX0" fmla="*/ 0 w 10000"/>
                          <a:gd name="connsiteY0" fmla="*/ 10617 h 10617"/>
                          <a:gd name="connsiteX1" fmla="*/ 10000 w 10000"/>
                          <a:gd name="connsiteY1" fmla="*/ 10538 h 10617"/>
                          <a:gd name="connsiteX2" fmla="*/ 9791 w 10000"/>
                          <a:gd name="connsiteY2" fmla="*/ 0 h 10617"/>
                        </a:gdLst>
                        <a:ahLst/>
                        <a:cxnLst>
                          <a:cxn ang="0">
                            <a:pos x="connsiteX0" y="connsiteY0"/>
                          </a:cxn>
                          <a:cxn ang="0">
                            <a:pos x="connsiteX1" y="connsiteY1"/>
                          </a:cxn>
                          <a:cxn ang="0">
                            <a:pos x="connsiteX2" y="connsiteY2"/>
                          </a:cxn>
                        </a:cxnLst>
                        <a:rect l="l" t="t" r="r" b="b"/>
                        <a:pathLst>
                          <a:path w="10000" h="10617">
                            <a:moveTo>
                              <a:pt x="0" y="10617"/>
                            </a:moveTo>
                            <a:cubicBezTo>
                              <a:pt x="7015" y="10508"/>
                              <a:pt x="3774" y="10521"/>
                              <a:pt x="10000" y="10538"/>
                            </a:cubicBezTo>
                            <a:cubicBezTo>
                              <a:pt x="9949" y="2477"/>
                              <a:pt x="9883" y="8739"/>
                              <a:pt x="9791"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4" name="Freeform 393"/>
                      <p:cNvSpPr/>
                      <p:nvPr/>
                    </p:nvSpPr>
                    <p:spPr>
                      <a:xfrm rot="13500000">
                        <a:off x="8117298" y="3617750"/>
                        <a:ext cx="454427" cy="222463"/>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0803"/>
                          <a:gd name="connsiteY0" fmla="*/ 242 h 908789"/>
                          <a:gd name="connsiteX1" fmla="*/ 20803 w 20803"/>
                          <a:gd name="connsiteY1" fmla="*/ 908790 h 908789"/>
                          <a:gd name="connsiteX0" fmla="*/ 0 w 20803"/>
                          <a:gd name="connsiteY0" fmla="*/ 1 h 908548"/>
                          <a:gd name="connsiteX1" fmla="*/ 9367 w 20803"/>
                          <a:gd name="connsiteY1" fmla="*/ 398250 h 908548"/>
                          <a:gd name="connsiteX2" fmla="*/ 20803 w 20803"/>
                          <a:gd name="connsiteY2" fmla="*/ 908549 h 908548"/>
                          <a:gd name="connsiteX0" fmla="*/ 0 w 20803"/>
                          <a:gd name="connsiteY0" fmla="*/ 88929 h 997476"/>
                          <a:gd name="connsiteX1" fmla="*/ 10595 w 20803"/>
                          <a:gd name="connsiteY1" fmla="*/ 80724 h 997476"/>
                          <a:gd name="connsiteX2" fmla="*/ 20803 w 20803"/>
                          <a:gd name="connsiteY2" fmla="*/ 997477 h 997476"/>
                          <a:gd name="connsiteX0" fmla="*/ 0 w 20803"/>
                          <a:gd name="connsiteY0" fmla="*/ 8205 h 916752"/>
                          <a:gd name="connsiteX1" fmla="*/ 10595 w 20803"/>
                          <a:gd name="connsiteY1" fmla="*/ 0 h 916752"/>
                          <a:gd name="connsiteX2" fmla="*/ 20803 w 20803"/>
                          <a:gd name="connsiteY2" fmla="*/ 916753 h 916752"/>
                          <a:gd name="connsiteX0" fmla="*/ 0 w 20803"/>
                          <a:gd name="connsiteY0" fmla="*/ 8205 h 916752"/>
                          <a:gd name="connsiteX1" fmla="*/ 10595 w 20803"/>
                          <a:gd name="connsiteY1" fmla="*/ 0 h 916752"/>
                          <a:gd name="connsiteX2" fmla="*/ 20803 w 20803"/>
                          <a:gd name="connsiteY2" fmla="*/ 916753 h 916752"/>
                          <a:gd name="connsiteX0" fmla="*/ 0 w 20742"/>
                          <a:gd name="connsiteY0" fmla="*/ 8205 h 946642"/>
                          <a:gd name="connsiteX1" fmla="*/ 10595 w 20742"/>
                          <a:gd name="connsiteY1" fmla="*/ 0 h 946642"/>
                          <a:gd name="connsiteX2" fmla="*/ 20742 w 20742"/>
                          <a:gd name="connsiteY2" fmla="*/ 946642 h 946642"/>
                          <a:gd name="connsiteX0" fmla="*/ 0 w 20681"/>
                          <a:gd name="connsiteY0" fmla="*/ 8205 h 952616"/>
                          <a:gd name="connsiteX1" fmla="*/ 10595 w 20681"/>
                          <a:gd name="connsiteY1" fmla="*/ 0 h 952616"/>
                          <a:gd name="connsiteX2" fmla="*/ 20681 w 20681"/>
                          <a:gd name="connsiteY2" fmla="*/ 952615 h 952616"/>
                          <a:gd name="connsiteX0" fmla="*/ 0 w 20435"/>
                          <a:gd name="connsiteY0" fmla="*/ 8205 h 964568"/>
                          <a:gd name="connsiteX1" fmla="*/ 10595 w 20435"/>
                          <a:gd name="connsiteY1" fmla="*/ 0 h 964568"/>
                          <a:gd name="connsiteX2" fmla="*/ 20435 w 20435"/>
                          <a:gd name="connsiteY2" fmla="*/ 964568 h 964568"/>
                          <a:gd name="connsiteX0" fmla="*/ 0 w 20435"/>
                          <a:gd name="connsiteY0" fmla="*/ 1 h 956364"/>
                          <a:gd name="connsiteX1" fmla="*/ 10472 w 20435"/>
                          <a:gd name="connsiteY1" fmla="*/ 3746 h 956364"/>
                          <a:gd name="connsiteX2" fmla="*/ 20435 w 20435"/>
                          <a:gd name="connsiteY2" fmla="*/ 956364 h 956364"/>
                          <a:gd name="connsiteX0" fmla="*/ 0 w 20435"/>
                          <a:gd name="connsiteY0" fmla="*/ 1 h 956364"/>
                          <a:gd name="connsiteX1" fmla="*/ 10472 w 20435"/>
                          <a:gd name="connsiteY1" fmla="*/ 3746 h 956364"/>
                          <a:gd name="connsiteX2" fmla="*/ 20435 w 20435"/>
                          <a:gd name="connsiteY2" fmla="*/ 956364 h 956364"/>
                          <a:gd name="connsiteX0" fmla="*/ 0 w 20312"/>
                          <a:gd name="connsiteY0" fmla="*/ 1 h 968316"/>
                          <a:gd name="connsiteX1" fmla="*/ 10472 w 20312"/>
                          <a:gd name="connsiteY1" fmla="*/ 3746 h 968316"/>
                          <a:gd name="connsiteX2" fmla="*/ 20312 w 20312"/>
                          <a:gd name="connsiteY2" fmla="*/ 968317 h 968316"/>
                          <a:gd name="connsiteX0" fmla="*/ 0 w 20312"/>
                          <a:gd name="connsiteY0" fmla="*/ 1 h 968316"/>
                          <a:gd name="connsiteX1" fmla="*/ 10472 w 20312"/>
                          <a:gd name="connsiteY1" fmla="*/ 3746 h 968316"/>
                          <a:gd name="connsiteX2" fmla="*/ 20312 w 20312"/>
                          <a:gd name="connsiteY2" fmla="*/ 968317 h 968316"/>
                        </a:gdLst>
                        <a:ahLst/>
                        <a:cxnLst>
                          <a:cxn ang="0">
                            <a:pos x="connsiteX0" y="connsiteY0"/>
                          </a:cxn>
                          <a:cxn ang="0">
                            <a:pos x="connsiteX1" y="connsiteY1"/>
                          </a:cxn>
                          <a:cxn ang="0">
                            <a:pos x="connsiteX2" y="connsiteY2"/>
                          </a:cxn>
                        </a:cxnLst>
                        <a:rect l="l" t="t" r="r" b="b"/>
                        <a:pathLst>
                          <a:path w="20312" h="968316">
                            <a:moveTo>
                              <a:pt x="0" y="1"/>
                            </a:moveTo>
                            <a:lnTo>
                              <a:pt x="10472" y="3746"/>
                            </a:lnTo>
                            <a:cubicBezTo>
                              <a:pt x="15489" y="496732"/>
                              <a:pt x="13646" y="320092"/>
                              <a:pt x="20312" y="968317"/>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5" name="Freeform 394"/>
                      <p:cNvSpPr/>
                      <p:nvPr/>
                    </p:nvSpPr>
                    <p:spPr>
                      <a:xfrm rot="13500000">
                        <a:off x="7858773" y="3367429"/>
                        <a:ext cx="696524" cy="724320"/>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3350"/>
                          <a:gd name="connsiteY0" fmla="*/ 3132103 h 3132102"/>
                          <a:gd name="connsiteX1" fmla="*/ 23350 w 23350"/>
                          <a:gd name="connsiteY1" fmla="*/ 16 h 3132102"/>
                          <a:gd name="connsiteX0" fmla="*/ 0 w 23350"/>
                          <a:gd name="connsiteY0" fmla="*/ 3132103 h 3132102"/>
                          <a:gd name="connsiteX1" fmla="*/ 14560 w 23350"/>
                          <a:gd name="connsiteY1" fmla="*/ 983021 h 3132102"/>
                          <a:gd name="connsiteX2" fmla="*/ 23350 w 23350"/>
                          <a:gd name="connsiteY2" fmla="*/ 16 h 3132102"/>
                          <a:gd name="connsiteX0" fmla="*/ 0 w 23491"/>
                          <a:gd name="connsiteY0" fmla="*/ 3132103 h 3132102"/>
                          <a:gd name="connsiteX1" fmla="*/ 23491 w 23491"/>
                          <a:gd name="connsiteY1" fmla="*/ 1520978 h 3132102"/>
                          <a:gd name="connsiteX2" fmla="*/ 23350 w 23491"/>
                          <a:gd name="connsiteY2" fmla="*/ 16 h 3132102"/>
                          <a:gd name="connsiteX0" fmla="*/ 0 w 23491"/>
                          <a:gd name="connsiteY0" fmla="*/ 3132131 h 3132130"/>
                          <a:gd name="connsiteX1" fmla="*/ 23491 w 23491"/>
                          <a:gd name="connsiteY1" fmla="*/ 1521006 h 3132130"/>
                          <a:gd name="connsiteX2" fmla="*/ 23350 w 23491"/>
                          <a:gd name="connsiteY2" fmla="*/ 44 h 3132130"/>
                          <a:gd name="connsiteX0" fmla="*/ 0 w 23491"/>
                          <a:gd name="connsiteY0" fmla="*/ 3132088 h 3132087"/>
                          <a:gd name="connsiteX1" fmla="*/ 23491 w 23491"/>
                          <a:gd name="connsiteY1" fmla="*/ 1520963 h 3132087"/>
                          <a:gd name="connsiteX2" fmla="*/ 23350 w 23491"/>
                          <a:gd name="connsiteY2" fmla="*/ 1 h 3132087"/>
                          <a:gd name="connsiteX0" fmla="*/ 0 w 23350"/>
                          <a:gd name="connsiteY0" fmla="*/ 3132088 h 3132087"/>
                          <a:gd name="connsiteX1" fmla="*/ 23261 w 23350"/>
                          <a:gd name="connsiteY1" fmla="*/ 1550847 h 3132087"/>
                          <a:gd name="connsiteX2" fmla="*/ 23350 w 23350"/>
                          <a:gd name="connsiteY2" fmla="*/ 1 h 3132087"/>
                          <a:gd name="connsiteX0" fmla="*/ 0 w 23350"/>
                          <a:gd name="connsiteY0" fmla="*/ 3132088 h 3132087"/>
                          <a:gd name="connsiteX1" fmla="*/ 23261 w 23350"/>
                          <a:gd name="connsiteY1" fmla="*/ 1550847 h 3132087"/>
                          <a:gd name="connsiteX2" fmla="*/ 23350 w 23350"/>
                          <a:gd name="connsiteY2" fmla="*/ 1 h 3132087"/>
                          <a:gd name="connsiteX0" fmla="*/ 0 w 23350"/>
                          <a:gd name="connsiteY0" fmla="*/ 3132088 h 3132087"/>
                          <a:gd name="connsiteX1" fmla="*/ 23261 w 23350"/>
                          <a:gd name="connsiteY1" fmla="*/ 1550847 h 3132087"/>
                          <a:gd name="connsiteX2" fmla="*/ 23350 w 23350"/>
                          <a:gd name="connsiteY2" fmla="*/ 1 h 3132087"/>
                          <a:gd name="connsiteX0" fmla="*/ 0 w 23350"/>
                          <a:gd name="connsiteY0" fmla="*/ 3132088 h 3132087"/>
                          <a:gd name="connsiteX1" fmla="*/ 6365 w 23350"/>
                          <a:gd name="connsiteY1" fmla="*/ 2656645 h 3132087"/>
                          <a:gd name="connsiteX2" fmla="*/ 23261 w 23350"/>
                          <a:gd name="connsiteY2" fmla="*/ 1550847 h 3132087"/>
                          <a:gd name="connsiteX3" fmla="*/ 23350 w 23350"/>
                          <a:gd name="connsiteY3" fmla="*/ 1 h 3132087"/>
                          <a:gd name="connsiteX0" fmla="*/ 0 w 23350"/>
                          <a:gd name="connsiteY0" fmla="*/ 3132088 h 3240479"/>
                          <a:gd name="connsiteX1" fmla="*/ 10554 w 23350"/>
                          <a:gd name="connsiteY1" fmla="*/ 3140802 h 3240479"/>
                          <a:gd name="connsiteX2" fmla="*/ 23261 w 23350"/>
                          <a:gd name="connsiteY2" fmla="*/ 1550847 h 3240479"/>
                          <a:gd name="connsiteX3" fmla="*/ 23350 w 23350"/>
                          <a:gd name="connsiteY3" fmla="*/ 1 h 3240479"/>
                          <a:gd name="connsiteX0" fmla="*/ 0 w 23350"/>
                          <a:gd name="connsiteY0" fmla="*/ 3132088 h 3140802"/>
                          <a:gd name="connsiteX1" fmla="*/ 10554 w 23350"/>
                          <a:gd name="connsiteY1" fmla="*/ 3140802 h 3140802"/>
                          <a:gd name="connsiteX2" fmla="*/ 23261 w 23350"/>
                          <a:gd name="connsiteY2" fmla="*/ 1550847 h 3140802"/>
                          <a:gd name="connsiteX3" fmla="*/ 23350 w 23350"/>
                          <a:gd name="connsiteY3" fmla="*/ 1 h 3140802"/>
                          <a:gd name="connsiteX0" fmla="*/ 0 w 23350"/>
                          <a:gd name="connsiteY0" fmla="*/ 3132088 h 3140802"/>
                          <a:gd name="connsiteX1" fmla="*/ 10554 w 23350"/>
                          <a:gd name="connsiteY1" fmla="*/ 3140802 h 3140802"/>
                          <a:gd name="connsiteX2" fmla="*/ 23261 w 23350"/>
                          <a:gd name="connsiteY2" fmla="*/ 1550847 h 3140802"/>
                          <a:gd name="connsiteX3" fmla="*/ 23350 w 23350"/>
                          <a:gd name="connsiteY3" fmla="*/ 1 h 3140802"/>
                          <a:gd name="connsiteX0" fmla="*/ 0 w 23350"/>
                          <a:gd name="connsiteY0" fmla="*/ 3132088 h 3140802"/>
                          <a:gd name="connsiteX1" fmla="*/ 10554 w 23350"/>
                          <a:gd name="connsiteY1" fmla="*/ 3140802 h 3140802"/>
                          <a:gd name="connsiteX2" fmla="*/ 23261 w 23350"/>
                          <a:gd name="connsiteY2" fmla="*/ 1550847 h 3140802"/>
                          <a:gd name="connsiteX3" fmla="*/ 23350 w 23350"/>
                          <a:gd name="connsiteY3" fmla="*/ 1 h 3140802"/>
                          <a:gd name="connsiteX0" fmla="*/ 0 w 23350"/>
                          <a:gd name="connsiteY0" fmla="*/ 3132088 h 3140802"/>
                          <a:gd name="connsiteX1" fmla="*/ 10554 w 23350"/>
                          <a:gd name="connsiteY1" fmla="*/ 3140802 h 3140802"/>
                          <a:gd name="connsiteX2" fmla="*/ 23261 w 23350"/>
                          <a:gd name="connsiteY2" fmla="*/ 1550847 h 3140802"/>
                          <a:gd name="connsiteX3" fmla="*/ 23350 w 23350"/>
                          <a:gd name="connsiteY3" fmla="*/ 1 h 3140802"/>
                          <a:gd name="connsiteX0" fmla="*/ 0 w 23350"/>
                          <a:gd name="connsiteY0" fmla="*/ 3132088 h 3140802"/>
                          <a:gd name="connsiteX1" fmla="*/ 10554 w 23350"/>
                          <a:gd name="connsiteY1" fmla="*/ 3140802 h 3140802"/>
                          <a:gd name="connsiteX2" fmla="*/ 23261 w 23350"/>
                          <a:gd name="connsiteY2" fmla="*/ 1550847 h 3140802"/>
                          <a:gd name="connsiteX3" fmla="*/ 23350 w 23350"/>
                          <a:gd name="connsiteY3" fmla="*/ 1 h 3140802"/>
                          <a:gd name="connsiteX0" fmla="*/ 0 w 23350"/>
                          <a:gd name="connsiteY0" fmla="*/ 3132088 h 3140798"/>
                          <a:gd name="connsiteX1" fmla="*/ 11106 w 23350"/>
                          <a:gd name="connsiteY1" fmla="*/ 3140800 h 3140798"/>
                          <a:gd name="connsiteX2" fmla="*/ 23261 w 23350"/>
                          <a:gd name="connsiteY2" fmla="*/ 1550847 h 3140798"/>
                          <a:gd name="connsiteX3" fmla="*/ 23350 w 23350"/>
                          <a:gd name="connsiteY3" fmla="*/ 1 h 3140798"/>
                          <a:gd name="connsiteX0" fmla="*/ 0 w 23350"/>
                          <a:gd name="connsiteY0" fmla="*/ 3132088 h 3152758"/>
                          <a:gd name="connsiteX1" fmla="*/ 11014 w 23350"/>
                          <a:gd name="connsiteY1" fmla="*/ 3152758 h 3152758"/>
                          <a:gd name="connsiteX2" fmla="*/ 23261 w 23350"/>
                          <a:gd name="connsiteY2" fmla="*/ 1550847 h 3152758"/>
                          <a:gd name="connsiteX3" fmla="*/ 23350 w 23350"/>
                          <a:gd name="connsiteY3" fmla="*/ 1 h 3152758"/>
                          <a:gd name="connsiteX0" fmla="*/ 0 w 23350"/>
                          <a:gd name="connsiteY0" fmla="*/ 3132088 h 3146780"/>
                          <a:gd name="connsiteX1" fmla="*/ 10968 w 23350"/>
                          <a:gd name="connsiteY1" fmla="*/ 3146781 h 3146780"/>
                          <a:gd name="connsiteX2" fmla="*/ 23261 w 23350"/>
                          <a:gd name="connsiteY2" fmla="*/ 1550847 h 3146780"/>
                          <a:gd name="connsiteX3" fmla="*/ 23350 w 23350"/>
                          <a:gd name="connsiteY3" fmla="*/ 1 h 3146780"/>
                          <a:gd name="connsiteX0" fmla="*/ 0 w 23350"/>
                          <a:gd name="connsiteY0" fmla="*/ 3132088 h 3146780"/>
                          <a:gd name="connsiteX1" fmla="*/ 10968 w 23350"/>
                          <a:gd name="connsiteY1" fmla="*/ 3146781 h 3146780"/>
                          <a:gd name="connsiteX2" fmla="*/ 23261 w 23350"/>
                          <a:gd name="connsiteY2" fmla="*/ 1550847 h 3146780"/>
                          <a:gd name="connsiteX3" fmla="*/ 23350 w 23350"/>
                          <a:gd name="connsiteY3" fmla="*/ 1 h 3146780"/>
                          <a:gd name="connsiteX0" fmla="*/ 0 w 23350"/>
                          <a:gd name="connsiteY0" fmla="*/ 3132088 h 3146780"/>
                          <a:gd name="connsiteX1" fmla="*/ 10968 w 23350"/>
                          <a:gd name="connsiteY1" fmla="*/ 3146781 h 3146780"/>
                          <a:gd name="connsiteX2" fmla="*/ 23261 w 23350"/>
                          <a:gd name="connsiteY2" fmla="*/ 1550847 h 3146780"/>
                          <a:gd name="connsiteX3" fmla="*/ 23350 w 23350"/>
                          <a:gd name="connsiteY3" fmla="*/ 1 h 3146780"/>
                          <a:gd name="connsiteX0" fmla="*/ 0 w 23350"/>
                          <a:gd name="connsiteY0" fmla="*/ 3132088 h 3146780"/>
                          <a:gd name="connsiteX1" fmla="*/ 10968 w 23350"/>
                          <a:gd name="connsiteY1" fmla="*/ 3146781 h 3146780"/>
                          <a:gd name="connsiteX2" fmla="*/ 23261 w 23350"/>
                          <a:gd name="connsiteY2" fmla="*/ 1538893 h 3146780"/>
                          <a:gd name="connsiteX3" fmla="*/ 23350 w 23350"/>
                          <a:gd name="connsiteY3" fmla="*/ 1 h 3146780"/>
                          <a:gd name="connsiteX0" fmla="*/ 0 w 23350"/>
                          <a:gd name="connsiteY0" fmla="*/ 3132088 h 3152758"/>
                          <a:gd name="connsiteX1" fmla="*/ 10830 w 23350"/>
                          <a:gd name="connsiteY1" fmla="*/ 3152758 h 3152758"/>
                          <a:gd name="connsiteX2" fmla="*/ 23261 w 23350"/>
                          <a:gd name="connsiteY2" fmla="*/ 1538893 h 3152758"/>
                          <a:gd name="connsiteX3" fmla="*/ 23350 w 23350"/>
                          <a:gd name="connsiteY3" fmla="*/ 1 h 3152758"/>
                        </a:gdLst>
                        <a:ahLst/>
                        <a:cxnLst>
                          <a:cxn ang="0">
                            <a:pos x="connsiteX0" y="connsiteY0"/>
                          </a:cxn>
                          <a:cxn ang="0">
                            <a:pos x="connsiteX1" y="connsiteY1"/>
                          </a:cxn>
                          <a:cxn ang="0">
                            <a:pos x="connsiteX2" y="connsiteY2"/>
                          </a:cxn>
                          <a:cxn ang="0">
                            <a:pos x="connsiteX3" y="connsiteY3"/>
                          </a:cxn>
                        </a:cxnLst>
                        <a:rect l="l" t="t" r="r" b="b"/>
                        <a:pathLst>
                          <a:path w="23350" h="3152758">
                            <a:moveTo>
                              <a:pt x="0" y="3132088"/>
                            </a:moveTo>
                            <a:cubicBezTo>
                              <a:pt x="2994" y="3124575"/>
                              <a:pt x="3408" y="3135366"/>
                              <a:pt x="10830" y="3152758"/>
                            </a:cubicBezTo>
                            <a:cubicBezTo>
                              <a:pt x="15674" y="2536567"/>
                              <a:pt x="17530" y="2298461"/>
                              <a:pt x="23261" y="1538893"/>
                            </a:cubicBezTo>
                            <a:cubicBezTo>
                              <a:pt x="23315" y="1118373"/>
                              <a:pt x="23252" y="1174842"/>
                              <a:pt x="23350" y="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6" name="Freeform 395"/>
                      <p:cNvSpPr/>
                      <p:nvPr/>
                    </p:nvSpPr>
                    <p:spPr>
                      <a:xfrm rot="16200000">
                        <a:off x="7327636" y="3621775"/>
                        <a:ext cx="513086" cy="244772"/>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1632"/>
                          <a:gd name="connsiteY0" fmla="*/ 1065134 h 1065133"/>
                          <a:gd name="connsiteX1" fmla="*/ 21632 w 21632"/>
                          <a:gd name="connsiteY1" fmla="*/ 51 h 1065133"/>
                          <a:gd name="connsiteX0" fmla="*/ 0 w 21632"/>
                          <a:gd name="connsiteY0" fmla="*/ 1065134 h 1065133"/>
                          <a:gd name="connsiteX1" fmla="*/ 8967 w 21632"/>
                          <a:gd name="connsiteY1" fmla="*/ 615257 h 1065133"/>
                          <a:gd name="connsiteX2" fmla="*/ 21632 w 21632"/>
                          <a:gd name="connsiteY2" fmla="*/ 51 h 1065133"/>
                          <a:gd name="connsiteX0" fmla="*/ 0 w 21632"/>
                          <a:gd name="connsiteY0" fmla="*/ 1065120 h 1133340"/>
                          <a:gd name="connsiteX1" fmla="*/ 10443 w 21632"/>
                          <a:gd name="connsiteY1" fmla="*/ 1054815 h 1133340"/>
                          <a:gd name="connsiteX2" fmla="*/ 21632 w 21632"/>
                          <a:gd name="connsiteY2" fmla="*/ 37 h 1133340"/>
                          <a:gd name="connsiteX0" fmla="*/ 0 w 21632"/>
                          <a:gd name="connsiteY0" fmla="*/ 1065085 h 1164753"/>
                          <a:gd name="connsiteX1" fmla="*/ 10443 w 21632"/>
                          <a:gd name="connsiteY1" fmla="*/ 1054780 h 1164753"/>
                          <a:gd name="connsiteX2" fmla="*/ 21632 w 21632"/>
                          <a:gd name="connsiteY2" fmla="*/ 2 h 1164753"/>
                          <a:gd name="connsiteX0" fmla="*/ 0 w 21632"/>
                          <a:gd name="connsiteY0" fmla="*/ 1065081 h 1085406"/>
                          <a:gd name="connsiteX1" fmla="*/ 10443 w 21632"/>
                          <a:gd name="connsiteY1" fmla="*/ 1054776 h 1085406"/>
                          <a:gd name="connsiteX2" fmla="*/ 21632 w 21632"/>
                          <a:gd name="connsiteY2" fmla="*/ -2 h 1085406"/>
                          <a:gd name="connsiteX0" fmla="*/ 0 w 21545"/>
                          <a:gd name="connsiteY0" fmla="*/ 1081993 h 1102314"/>
                          <a:gd name="connsiteX1" fmla="*/ 10443 w 21545"/>
                          <a:gd name="connsiteY1" fmla="*/ 1071688 h 1102314"/>
                          <a:gd name="connsiteX2" fmla="*/ 21545 w 21545"/>
                          <a:gd name="connsiteY2" fmla="*/ 0 h 1102314"/>
                          <a:gd name="connsiteX0" fmla="*/ 0 w 21545"/>
                          <a:gd name="connsiteY0" fmla="*/ 1081993 h 1095172"/>
                          <a:gd name="connsiteX1" fmla="*/ 10356 w 21545"/>
                          <a:gd name="connsiteY1" fmla="*/ 1063237 h 1095172"/>
                          <a:gd name="connsiteX2" fmla="*/ 21545 w 21545"/>
                          <a:gd name="connsiteY2" fmla="*/ 0 h 1095172"/>
                          <a:gd name="connsiteX0" fmla="*/ 0 w 21979"/>
                          <a:gd name="connsiteY0" fmla="*/ 1081991 h 1095172"/>
                          <a:gd name="connsiteX1" fmla="*/ 10790 w 21979"/>
                          <a:gd name="connsiteY1" fmla="*/ 1063237 h 1095172"/>
                          <a:gd name="connsiteX2" fmla="*/ 21979 w 21979"/>
                          <a:gd name="connsiteY2" fmla="*/ 0 h 1095172"/>
                          <a:gd name="connsiteX0" fmla="*/ 0 w 21979"/>
                          <a:gd name="connsiteY0" fmla="*/ 1081991 h 1106326"/>
                          <a:gd name="connsiteX1" fmla="*/ 10790 w 21979"/>
                          <a:gd name="connsiteY1" fmla="*/ 1063237 h 1106326"/>
                          <a:gd name="connsiteX2" fmla="*/ 21979 w 21979"/>
                          <a:gd name="connsiteY2" fmla="*/ 0 h 1106326"/>
                          <a:gd name="connsiteX0" fmla="*/ 0 w 21979"/>
                          <a:gd name="connsiteY0" fmla="*/ 1081991 h 1081992"/>
                          <a:gd name="connsiteX1" fmla="*/ 10790 w 21979"/>
                          <a:gd name="connsiteY1" fmla="*/ 1063237 h 1081992"/>
                          <a:gd name="connsiteX2" fmla="*/ 21979 w 21979"/>
                          <a:gd name="connsiteY2" fmla="*/ 0 h 1081992"/>
                          <a:gd name="connsiteX0" fmla="*/ 0 w 21979"/>
                          <a:gd name="connsiteY0" fmla="*/ 1081991 h 1085581"/>
                          <a:gd name="connsiteX1" fmla="*/ 10790 w 21979"/>
                          <a:gd name="connsiteY1" fmla="*/ 1063237 h 1085581"/>
                          <a:gd name="connsiteX2" fmla="*/ 21979 w 21979"/>
                          <a:gd name="connsiteY2" fmla="*/ 0 h 1085581"/>
                          <a:gd name="connsiteX0" fmla="*/ 0 w 22934"/>
                          <a:gd name="connsiteY0" fmla="*/ 1073549 h 1079145"/>
                          <a:gd name="connsiteX1" fmla="*/ 11745 w 22934"/>
                          <a:gd name="connsiteY1" fmla="*/ 1063237 h 1079145"/>
                          <a:gd name="connsiteX2" fmla="*/ 22934 w 22934"/>
                          <a:gd name="connsiteY2" fmla="*/ 0 h 1079145"/>
                          <a:gd name="connsiteX0" fmla="*/ 0 w 22934"/>
                          <a:gd name="connsiteY0" fmla="*/ 1048190 h 1069692"/>
                          <a:gd name="connsiteX1" fmla="*/ 11745 w 22934"/>
                          <a:gd name="connsiteY1" fmla="*/ 1063237 h 1069692"/>
                          <a:gd name="connsiteX2" fmla="*/ 22934 w 22934"/>
                          <a:gd name="connsiteY2" fmla="*/ 0 h 1069692"/>
                          <a:gd name="connsiteX0" fmla="*/ 0 w 22934"/>
                          <a:gd name="connsiteY0" fmla="*/ 1048190 h 1063238"/>
                          <a:gd name="connsiteX1" fmla="*/ 11745 w 22934"/>
                          <a:gd name="connsiteY1" fmla="*/ 1063237 h 1063238"/>
                          <a:gd name="connsiteX2" fmla="*/ 22934 w 22934"/>
                          <a:gd name="connsiteY2" fmla="*/ 0 h 1063238"/>
                          <a:gd name="connsiteX0" fmla="*/ 0 w 22934"/>
                          <a:gd name="connsiteY0" fmla="*/ 1048190 h 1063238"/>
                          <a:gd name="connsiteX1" fmla="*/ 11745 w 22934"/>
                          <a:gd name="connsiteY1" fmla="*/ 1063237 h 1063238"/>
                          <a:gd name="connsiteX2" fmla="*/ 22934 w 22934"/>
                          <a:gd name="connsiteY2" fmla="*/ 0 h 1063238"/>
                          <a:gd name="connsiteX0" fmla="*/ 0 w 22934"/>
                          <a:gd name="connsiteY0" fmla="*/ 1065107 h 1067178"/>
                          <a:gd name="connsiteX1" fmla="*/ 11745 w 22934"/>
                          <a:gd name="connsiteY1" fmla="*/ 1063237 h 1067178"/>
                          <a:gd name="connsiteX2" fmla="*/ 22934 w 22934"/>
                          <a:gd name="connsiteY2" fmla="*/ 0 h 1067178"/>
                          <a:gd name="connsiteX0" fmla="*/ 0 w 22934"/>
                          <a:gd name="connsiteY0" fmla="*/ 1065107 h 1065155"/>
                          <a:gd name="connsiteX1" fmla="*/ 11745 w 22934"/>
                          <a:gd name="connsiteY1" fmla="*/ 1063237 h 1065155"/>
                          <a:gd name="connsiteX2" fmla="*/ 22934 w 22934"/>
                          <a:gd name="connsiteY2" fmla="*/ 0 h 1065155"/>
                          <a:gd name="connsiteX0" fmla="*/ 0 w 22847"/>
                          <a:gd name="connsiteY0" fmla="*/ 1056662 h 1063238"/>
                          <a:gd name="connsiteX1" fmla="*/ 11658 w 22847"/>
                          <a:gd name="connsiteY1" fmla="*/ 1063237 h 1063238"/>
                          <a:gd name="connsiteX2" fmla="*/ 22847 w 22847"/>
                          <a:gd name="connsiteY2" fmla="*/ 0 h 1063238"/>
                          <a:gd name="connsiteX0" fmla="*/ 0 w 22934"/>
                          <a:gd name="connsiteY0" fmla="*/ 1065119 h 1065166"/>
                          <a:gd name="connsiteX1" fmla="*/ 11745 w 22934"/>
                          <a:gd name="connsiteY1" fmla="*/ 1063237 h 1065166"/>
                          <a:gd name="connsiteX2" fmla="*/ 22934 w 22934"/>
                          <a:gd name="connsiteY2" fmla="*/ 0 h 1065166"/>
                          <a:gd name="connsiteX0" fmla="*/ 0 w 22934"/>
                          <a:gd name="connsiteY0" fmla="*/ 1065119 h 1065201"/>
                          <a:gd name="connsiteX1" fmla="*/ 11745 w 22934"/>
                          <a:gd name="connsiteY1" fmla="*/ 1063237 h 1065201"/>
                          <a:gd name="connsiteX2" fmla="*/ 22934 w 22934"/>
                          <a:gd name="connsiteY2" fmla="*/ 0 h 1065201"/>
                          <a:gd name="connsiteX0" fmla="*/ 0 w 22934"/>
                          <a:gd name="connsiteY0" fmla="*/ 1065119 h 1065425"/>
                          <a:gd name="connsiteX1" fmla="*/ 11745 w 22934"/>
                          <a:gd name="connsiteY1" fmla="*/ 1063237 h 1065425"/>
                          <a:gd name="connsiteX2" fmla="*/ 22934 w 22934"/>
                          <a:gd name="connsiteY2" fmla="*/ 0 h 1065425"/>
                        </a:gdLst>
                        <a:ahLst/>
                        <a:cxnLst>
                          <a:cxn ang="0">
                            <a:pos x="connsiteX0" y="connsiteY0"/>
                          </a:cxn>
                          <a:cxn ang="0">
                            <a:pos x="connsiteX1" y="connsiteY1"/>
                          </a:cxn>
                          <a:cxn ang="0">
                            <a:pos x="connsiteX2" y="connsiteY2"/>
                          </a:cxn>
                        </a:cxnLst>
                        <a:rect l="l" t="t" r="r" b="b"/>
                        <a:pathLst>
                          <a:path w="22934" h="1065425">
                            <a:moveTo>
                              <a:pt x="0" y="1065119"/>
                            </a:moveTo>
                            <a:cubicBezTo>
                              <a:pt x="5140" y="1066237"/>
                              <a:pt x="5103" y="1064001"/>
                              <a:pt x="11745" y="1063237"/>
                            </a:cubicBezTo>
                            <a:cubicBezTo>
                              <a:pt x="17872" y="472976"/>
                              <a:pt x="17075" y="540802"/>
                              <a:pt x="22934"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7" name="Freeform 396"/>
                      <p:cNvSpPr/>
                      <p:nvPr/>
                    </p:nvSpPr>
                    <p:spPr>
                      <a:xfrm rot="5400000">
                        <a:off x="7832882" y="3924557"/>
                        <a:ext cx="538725" cy="95831"/>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2040"/>
                          <a:gd name="connsiteY0" fmla="*/ 388986 h 388985"/>
                          <a:gd name="connsiteX1" fmla="*/ 12040 w 12040"/>
                          <a:gd name="connsiteY1" fmla="*/ 144 h 388985"/>
                          <a:gd name="connsiteX0" fmla="*/ 0 w 12040"/>
                          <a:gd name="connsiteY0" fmla="*/ 388990 h 388989"/>
                          <a:gd name="connsiteX1" fmla="*/ 5987 w 12040"/>
                          <a:gd name="connsiteY1" fmla="*/ 180590 h 388989"/>
                          <a:gd name="connsiteX2" fmla="*/ 12040 w 12040"/>
                          <a:gd name="connsiteY2" fmla="*/ 148 h 388989"/>
                          <a:gd name="connsiteX0" fmla="*/ 0 w 12040"/>
                          <a:gd name="connsiteY0" fmla="*/ 388933 h 453962"/>
                          <a:gd name="connsiteX1" fmla="*/ 10110 w 12040"/>
                          <a:gd name="connsiteY1" fmla="*/ 417219 h 453962"/>
                          <a:gd name="connsiteX2" fmla="*/ 12040 w 12040"/>
                          <a:gd name="connsiteY2" fmla="*/ 91 h 453962"/>
                          <a:gd name="connsiteX0" fmla="*/ 0 w 12040"/>
                          <a:gd name="connsiteY0" fmla="*/ 389256 h 417544"/>
                          <a:gd name="connsiteX1" fmla="*/ 10110 w 12040"/>
                          <a:gd name="connsiteY1" fmla="*/ 417542 h 417544"/>
                          <a:gd name="connsiteX2" fmla="*/ 12040 w 12040"/>
                          <a:gd name="connsiteY2" fmla="*/ 414 h 417544"/>
                          <a:gd name="connsiteX0" fmla="*/ 0 w 12040"/>
                          <a:gd name="connsiteY0" fmla="*/ 388841 h 417125"/>
                          <a:gd name="connsiteX1" fmla="*/ 10110 w 12040"/>
                          <a:gd name="connsiteY1" fmla="*/ 417127 h 417125"/>
                          <a:gd name="connsiteX2" fmla="*/ 12040 w 12040"/>
                          <a:gd name="connsiteY2" fmla="*/ -1 h 417125"/>
                          <a:gd name="connsiteX0" fmla="*/ 0 w 12040"/>
                          <a:gd name="connsiteY0" fmla="*/ 388841 h 417129"/>
                          <a:gd name="connsiteX1" fmla="*/ 10110 w 12040"/>
                          <a:gd name="connsiteY1" fmla="*/ 417127 h 417129"/>
                          <a:gd name="connsiteX2" fmla="*/ 12040 w 12040"/>
                          <a:gd name="connsiteY2" fmla="*/ -1 h 417129"/>
                          <a:gd name="connsiteX0" fmla="*/ 0 w 12040"/>
                          <a:gd name="connsiteY0" fmla="*/ 388841 h 417125"/>
                          <a:gd name="connsiteX1" fmla="*/ 10110 w 12040"/>
                          <a:gd name="connsiteY1" fmla="*/ 417127 h 417125"/>
                          <a:gd name="connsiteX2" fmla="*/ 12040 w 12040"/>
                          <a:gd name="connsiteY2" fmla="*/ -1 h 417125"/>
                          <a:gd name="connsiteX0" fmla="*/ 0 w 12040"/>
                          <a:gd name="connsiteY0" fmla="*/ 388841 h 417129"/>
                          <a:gd name="connsiteX1" fmla="*/ 10110 w 12040"/>
                          <a:gd name="connsiteY1" fmla="*/ 417127 h 417129"/>
                          <a:gd name="connsiteX2" fmla="*/ 12040 w 12040"/>
                          <a:gd name="connsiteY2" fmla="*/ -1 h 417129"/>
                          <a:gd name="connsiteX0" fmla="*/ 0 w 12040"/>
                          <a:gd name="connsiteY0" fmla="*/ 388841 h 417125"/>
                          <a:gd name="connsiteX1" fmla="*/ 10110 w 12040"/>
                          <a:gd name="connsiteY1" fmla="*/ 417127 h 417125"/>
                          <a:gd name="connsiteX2" fmla="*/ 12040 w 12040"/>
                          <a:gd name="connsiteY2" fmla="*/ -1 h 417125"/>
                        </a:gdLst>
                        <a:ahLst/>
                        <a:cxnLst>
                          <a:cxn ang="0">
                            <a:pos x="connsiteX0" y="connsiteY0"/>
                          </a:cxn>
                          <a:cxn ang="0">
                            <a:pos x="connsiteX1" y="connsiteY1"/>
                          </a:cxn>
                          <a:cxn ang="0">
                            <a:pos x="connsiteX2" y="connsiteY2"/>
                          </a:cxn>
                        </a:cxnLst>
                        <a:rect l="l" t="t" r="r" b="b"/>
                        <a:pathLst>
                          <a:path w="12040" h="417125">
                            <a:moveTo>
                              <a:pt x="0" y="388841"/>
                            </a:moveTo>
                            <a:lnTo>
                              <a:pt x="10110" y="417127"/>
                            </a:lnTo>
                            <a:cubicBezTo>
                              <a:pt x="11491" y="126385"/>
                              <a:pt x="10955" y="236475"/>
                              <a:pt x="12040" y="-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8" name="Freeform 397"/>
                      <p:cNvSpPr/>
                      <p:nvPr/>
                    </p:nvSpPr>
                    <p:spPr>
                      <a:xfrm>
                        <a:off x="6751379" y="3201593"/>
                        <a:ext cx="169000" cy="979"/>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951"/>
                          <a:gd name="connsiteY0" fmla="*/ 16842 h 16841"/>
                          <a:gd name="connsiteX1" fmla="*/ 10951 w 10951"/>
                          <a:gd name="connsiteY1" fmla="*/ 4502 h 16841"/>
                          <a:gd name="connsiteX0" fmla="*/ 0 w 11331"/>
                          <a:gd name="connsiteY0" fmla="*/ 9994 h 9997"/>
                          <a:gd name="connsiteX1" fmla="*/ 11331 w 11331"/>
                          <a:gd name="connsiteY1" fmla="*/ 9997 h 9997"/>
                          <a:gd name="connsiteX0" fmla="*/ 0 w 10000"/>
                          <a:gd name="connsiteY0" fmla="*/ 9997 h 10000"/>
                          <a:gd name="connsiteX1" fmla="*/ 10000 w 10000"/>
                          <a:gd name="connsiteY1" fmla="*/ 10000 h 10000"/>
                          <a:gd name="connsiteX0" fmla="*/ 0 w 10000"/>
                          <a:gd name="connsiteY0" fmla="*/ 2643 h 4645"/>
                          <a:gd name="connsiteX1" fmla="*/ 10000 w 10000"/>
                          <a:gd name="connsiteY1" fmla="*/ 2646 h 4645"/>
                          <a:gd name="connsiteX0" fmla="*/ 0 w 10000"/>
                          <a:gd name="connsiteY0" fmla="*/ 2 h 9174"/>
                          <a:gd name="connsiteX1" fmla="*/ 10000 w 10000"/>
                          <a:gd name="connsiteY1" fmla="*/ 8 h 9174"/>
                        </a:gdLst>
                        <a:ahLst/>
                        <a:cxnLst>
                          <a:cxn ang="0">
                            <a:pos x="connsiteX0" y="connsiteY0"/>
                          </a:cxn>
                          <a:cxn ang="0">
                            <a:pos x="connsiteX1" y="connsiteY1"/>
                          </a:cxn>
                        </a:cxnLst>
                        <a:rect l="l" t="t" r="r" b="b"/>
                        <a:pathLst>
                          <a:path w="10000" h="9174">
                            <a:moveTo>
                              <a:pt x="0" y="2"/>
                            </a:moveTo>
                            <a:cubicBezTo>
                              <a:pt x="5901" y="15894"/>
                              <a:pt x="2889" y="7943"/>
                              <a:pt x="10000" y="8"/>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9" name="Freeform 398"/>
                      <p:cNvSpPr/>
                      <p:nvPr/>
                    </p:nvSpPr>
                    <p:spPr>
                      <a:xfrm rot="10800000">
                        <a:off x="6654690" y="3372638"/>
                        <a:ext cx="141910"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0" name="Freeform 399"/>
                      <p:cNvSpPr/>
                      <p:nvPr/>
                    </p:nvSpPr>
                    <p:spPr>
                      <a:xfrm rot="16200000">
                        <a:off x="6215156" y="3110604"/>
                        <a:ext cx="357733" cy="55347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174"/>
                          <a:gd name="connsiteY0" fmla="*/ 9990 h 10000"/>
                          <a:gd name="connsiteX1" fmla="*/ 10174 w 10174"/>
                          <a:gd name="connsiteY1" fmla="*/ 10001 h 10000"/>
                          <a:gd name="connsiteX0" fmla="*/ 0 w 10174"/>
                          <a:gd name="connsiteY0" fmla="*/ 7452 h 15914"/>
                          <a:gd name="connsiteX1" fmla="*/ 10174 w 10174"/>
                          <a:gd name="connsiteY1" fmla="*/ 15914 h 15914"/>
                          <a:gd name="connsiteX0" fmla="*/ 0 w 15643"/>
                          <a:gd name="connsiteY0" fmla="*/ 2409145 h 2409145"/>
                          <a:gd name="connsiteX1" fmla="*/ 15643 w 15643"/>
                          <a:gd name="connsiteY1" fmla="*/ 24 h 2409145"/>
                          <a:gd name="connsiteX0" fmla="*/ 0 w 15643"/>
                          <a:gd name="connsiteY0" fmla="*/ 2409120 h 2409120"/>
                          <a:gd name="connsiteX1" fmla="*/ 15643 w 15643"/>
                          <a:gd name="connsiteY1" fmla="*/ -1 h 2409120"/>
                          <a:gd name="connsiteX0" fmla="*/ 0 w 15643"/>
                          <a:gd name="connsiteY0" fmla="*/ 2409120 h 2409120"/>
                          <a:gd name="connsiteX1" fmla="*/ 9337 w 15643"/>
                          <a:gd name="connsiteY1" fmla="*/ 1006732 h 2409120"/>
                          <a:gd name="connsiteX2" fmla="*/ 15643 w 15643"/>
                          <a:gd name="connsiteY2" fmla="*/ -1 h 2409120"/>
                          <a:gd name="connsiteX0" fmla="*/ 0 w 16108"/>
                          <a:gd name="connsiteY0" fmla="*/ 2409120 h 2409120"/>
                          <a:gd name="connsiteX1" fmla="*/ 16108 w 16108"/>
                          <a:gd name="connsiteY1" fmla="*/ 1623807 h 2409120"/>
                          <a:gd name="connsiteX2" fmla="*/ 15643 w 16108"/>
                          <a:gd name="connsiteY2" fmla="*/ -1 h 2409120"/>
                          <a:gd name="connsiteX0" fmla="*/ 0 w 16108"/>
                          <a:gd name="connsiteY0" fmla="*/ 2409120 h 2409120"/>
                          <a:gd name="connsiteX1" fmla="*/ 16108 w 16108"/>
                          <a:gd name="connsiteY1" fmla="*/ 1623807 h 2409120"/>
                          <a:gd name="connsiteX2" fmla="*/ 15643 w 16108"/>
                          <a:gd name="connsiteY2" fmla="*/ -1 h 2409120"/>
                          <a:gd name="connsiteX0" fmla="*/ 0 w 16108"/>
                          <a:gd name="connsiteY0" fmla="*/ 2409120 h 2409120"/>
                          <a:gd name="connsiteX1" fmla="*/ 16108 w 16108"/>
                          <a:gd name="connsiteY1" fmla="*/ 1623807 h 2409120"/>
                          <a:gd name="connsiteX2" fmla="*/ 15643 w 16108"/>
                          <a:gd name="connsiteY2" fmla="*/ -1 h 2409120"/>
                          <a:gd name="connsiteX0" fmla="*/ 0 w 16108"/>
                          <a:gd name="connsiteY0" fmla="*/ 2409120 h 2409120"/>
                          <a:gd name="connsiteX1" fmla="*/ 16108 w 16108"/>
                          <a:gd name="connsiteY1" fmla="*/ 1623807 h 2409120"/>
                          <a:gd name="connsiteX2" fmla="*/ 15643 w 16108"/>
                          <a:gd name="connsiteY2" fmla="*/ -1 h 2409120"/>
                          <a:gd name="connsiteX0" fmla="*/ 0 w 16110"/>
                          <a:gd name="connsiteY0" fmla="*/ 2409120 h 2409120"/>
                          <a:gd name="connsiteX1" fmla="*/ 16108 w 16110"/>
                          <a:gd name="connsiteY1" fmla="*/ 1623807 h 2409120"/>
                          <a:gd name="connsiteX2" fmla="*/ 15990 w 16110"/>
                          <a:gd name="connsiteY2" fmla="*/ 0 h 2409120"/>
                          <a:gd name="connsiteX0" fmla="*/ 0 w 16025"/>
                          <a:gd name="connsiteY0" fmla="*/ 2409120 h 2409120"/>
                          <a:gd name="connsiteX1" fmla="*/ 16021 w 16025"/>
                          <a:gd name="connsiteY1" fmla="*/ 1649176 h 2409120"/>
                          <a:gd name="connsiteX2" fmla="*/ 15990 w 16025"/>
                          <a:gd name="connsiteY2" fmla="*/ 0 h 2409120"/>
                          <a:gd name="connsiteX0" fmla="*/ 0 w 15990"/>
                          <a:gd name="connsiteY0" fmla="*/ 2409120 h 2409120"/>
                          <a:gd name="connsiteX1" fmla="*/ 15847 w 15990"/>
                          <a:gd name="connsiteY1" fmla="*/ 1649186 h 2409120"/>
                          <a:gd name="connsiteX2" fmla="*/ 15990 w 15990"/>
                          <a:gd name="connsiteY2" fmla="*/ 0 h 2409120"/>
                          <a:gd name="connsiteX0" fmla="*/ 0 w 15990"/>
                          <a:gd name="connsiteY0" fmla="*/ 2409120 h 2409120"/>
                          <a:gd name="connsiteX1" fmla="*/ 15934 w 15990"/>
                          <a:gd name="connsiteY1" fmla="*/ 1657646 h 2409120"/>
                          <a:gd name="connsiteX2" fmla="*/ 15990 w 15990"/>
                          <a:gd name="connsiteY2" fmla="*/ 0 h 2409120"/>
                          <a:gd name="connsiteX0" fmla="*/ 0 w 15990"/>
                          <a:gd name="connsiteY0" fmla="*/ 2409120 h 2409120"/>
                          <a:gd name="connsiteX1" fmla="*/ 5867 w 15990"/>
                          <a:gd name="connsiteY1" fmla="*/ 2110932 h 2409120"/>
                          <a:gd name="connsiteX2" fmla="*/ 15934 w 15990"/>
                          <a:gd name="connsiteY2" fmla="*/ 1657646 h 2409120"/>
                          <a:gd name="connsiteX3" fmla="*/ 15990 w 15990"/>
                          <a:gd name="connsiteY3" fmla="*/ 0 h 2409120"/>
                          <a:gd name="connsiteX0" fmla="*/ 0 w 15990"/>
                          <a:gd name="connsiteY0" fmla="*/ 2409120 h 2421640"/>
                          <a:gd name="connsiteX1" fmla="*/ 8580 w 15990"/>
                          <a:gd name="connsiteY1" fmla="*/ 2365714 h 2421640"/>
                          <a:gd name="connsiteX2" fmla="*/ 15934 w 15990"/>
                          <a:gd name="connsiteY2" fmla="*/ 1657646 h 2421640"/>
                          <a:gd name="connsiteX3" fmla="*/ 15990 w 15990"/>
                          <a:gd name="connsiteY3" fmla="*/ 0 h 2421640"/>
                          <a:gd name="connsiteX0" fmla="*/ 0 w 15990"/>
                          <a:gd name="connsiteY0" fmla="*/ 2409120 h 2409120"/>
                          <a:gd name="connsiteX1" fmla="*/ 8580 w 15990"/>
                          <a:gd name="connsiteY1" fmla="*/ 2365714 h 2409120"/>
                          <a:gd name="connsiteX2" fmla="*/ 15934 w 15990"/>
                          <a:gd name="connsiteY2" fmla="*/ 1657646 h 2409120"/>
                          <a:gd name="connsiteX3" fmla="*/ 15990 w 15990"/>
                          <a:gd name="connsiteY3" fmla="*/ 0 h 2409120"/>
                          <a:gd name="connsiteX0" fmla="*/ 0 w 15990"/>
                          <a:gd name="connsiteY0" fmla="*/ 2409120 h 2409120"/>
                          <a:gd name="connsiteX1" fmla="*/ 8677 w 15990"/>
                          <a:gd name="connsiteY1" fmla="*/ 2394028 h 2409120"/>
                          <a:gd name="connsiteX2" fmla="*/ 15934 w 15990"/>
                          <a:gd name="connsiteY2" fmla="*/ 1657646 h 2409120"/>
                          <a:gd name="connsiteX3" fmla="*/ 15990 w 15990"/>
                          <a:gd name="connsiteY3" fmla="*/ 0 h 2409120"/>
                          <a:gd name="connsiteX0" fmla="*/ 0 w 16035"/>
                          <a:gd name="connsiteY0" fmla="*/ 2409120 h 2409120"/>
                          <a:gd name="connsiteX1" fmla="*/ 8677 w 16035"/>
                          <a:gd name="connsiteY1" fmla="*/ 2394028 h 2409120"/>
                          <a:gd name="connsiteX2" fmla="*/ 16031 w 16035"/>
                          <a:gd name="connsiteY2" fmla="*/ 1638785 h 2409120"/>
                          <a:gd name="connsiteX3" fmla="*/ 15990 w 16035"/>
                          <a:gd name="connsiteY3" fmla="*/ 0 h 2409120"/>
                          <a:gd name="connsiteX0" fmla="*/ 0 w 16035"/>
                          <a:gd name="connsiteY0" fmla="*/ 2409120 h 2409120"/>
                          <a:gd name="connsiteX1" fmla="*/ 8677 w 16035"/>
                          <a:gd name="connsiteY1" fmla="*/ 2394028 h 2409120"/>
                          <a:gd name="connsiteX2" fmla="*/ 16031 w 16035"/>
                          <a:gd name="connsiteY2" fmla="*/ 1638785 h 2409120"/>
                          <a:gd name="connsiteX3" fmla="*/ 15990 w 16035"/>
                          <a:gd name="connsiteY3" fmla="*/ 0 h 2409120"/>
                          <a:gd name="connsiteX0" fmla="*/ 0 w 16035"/>
                          <a:gd name="connsiteY0" fmla="*/ 2409120 h 2409120"/>
                          <a:gd name="connsiteX1" fmla="*/ 8677 w 16035"/>
                          <a:gd name="connsiteY1" fmla="*/ 2394028 h 2409120"/>
                          <a:gd name="connsiteX2" fmla="*/ 16031 w 16035"/>
                          <a:gd name="connsiteY2" fmla="*/ 1638785 h 2409120"/>
                          <a:gd name="connsiteX3" fmla="*/ 15990 w 16035"/>
                          <a:gd name="connsiteY3" fmla="*/ 0 h 2409120"/>
                          <a:gd name="connsiteX0" fmla="*/ 0 w 16035"/>
                          <a:gd name="connsiteY0" fmla="*/ 2409120 h 2409120"/>
                          <a:gd name="connsiteX1" fmla="*/ 8677 w 16035"/>
                          <a:gd name="connsiteY1" fmla="*/ 2394028 h 2409120"/>
                          <a:gd name="connsiteX2" fmla="*/ 16031 w 16035"/>
                          <a:gd name="connsiteY2" fmla="*/ 1638785 h 2409120"/>
                          <a:gd name="connsiteX3" fmla="*/ 15990 w 16035"/>
                          <a:gd name="connsiteY3" fmla="*/ 0 h 2409120"/>
                          <a:gd name="connsiteX0" fmla="*/ 0 w 15990"/>
                          <a:gd name="connsiteY0" fmla="*/ 2409120 h 2409120"/>
                          <a:gd name="connsiteX1" fmla="*/ 8677 w 15990"/>
                          <a:gd name="connsiteY1" fmla="*/ 2394028 h 2409120"/>
                          <a:gd name="connsiteX2" fmla="*/ 15934 w 15990"/>
                          <a:gd name="connsiteY2" fmla="*/ 1695406 h 2409120"/>
                          <a:gd name="connsiteX3" fmla="*/ 15990 w 15990"/>
                          <a:gd name="connsiteY3" fmla="*/ 0 h 2409120"/>
                          <a:gd name="connsiteX0" fmla="*/ 0 w 15990"/>
                          <a:gd name="connsiteY0" fmla="*/ 2409116 h 2409116"/>
                          <a:gd name="connsiteX1" fmla="*/ 8677 w 15990"/>
                          <a:gd name="connsiteY1" fmla="*/ 2394024 h 2409116"/>
                          <a:gd name="connsiteX2" fmla="*/ 15934 w 15990"/>
                          <a:gd name="connsiteY2" fmla="*/ 1695402 h 2409116"/>
                          <a:gd name="connsiteX3" fmla="*/ 15990 w 15990"/>
                          <a:gd name="connsiteY3" fmla="*/ -2 h 2409116"/>
                        </a:gdLst>
                        <a:ahLst/>
                        <a:cxnLst>
                          <a:cxn ang="0">
                            <a:pos x="connsiteX0" y="connsiteY0"/>
                          </a:cxn>
                          <a:cxn ang="0">
                            <a:pos x="connsiteX1" y="connsiteY1"/>
                          </a:cxn>
                          <a:cxn ang="0">
                            <a:pos x="connsiteX2" y="connsiteY2"/>
                          </a:cxn>
                          <a:cxn ang="0">
                            <a:pos x="connsiteX3" y="connsiteY3"/>
                          </a:cxn>
                        </a:cxnLst>
                        <a:rect l="l" t="t" r="r" b="b"/>
                        <a:pathLst>
                          <a:path w="15990" h="2409116">
                            <a:moveTo>
                              <a:pt x="0" y="2409116"/>
                            </a:moveTo>
                            <a:cubicBezTo>
                              <a:pt x="978" y="2359418"/>
                              <a:pt x="5052" y="2406038"/>
                              <a:pt x="8677" y="2394024"/>
                            </a:cubicBezTo>
                            <a:cubicBezTo>
                              <a:pt x="12302" y="2070636"/>
                              <a:pt x="11631" y="2179347"/>
                              <a:pt x="15934" y="1695402"/>
                            </a:cubicBezTo>
                            <a:cubicBezTo>
                              <a:pt x="15961" y="1026382"/>
                              <a:pt x="15947" y="802841"/>
                              <a:pt x="15990" y="-2"/>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1" name="Freeform 400"/>
                      <p:cNvSpPr/>
                      <p:nvPr/>
                    </p:nvSpPr>
                    <p:spPr>
                      <a:xfrm rot="8100000">
                        <a:off x="7564081" y="2383952"/>
                        <a:ext cx="372871"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2" name="Freeform 401"/>
                      <p:cNvSpPr/>
                      <p:nvPr/>
                    </p:nvSpPr>
                    <p:spPr>
                      <a:xfrm rot="10800000">
                        <a:off x="6923634" y="2586075"/>
                        <a:ext cx="362518" cy="322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139"/>
                          <a:gd name="connsiteY0" fmla="*/ 9994 h 9996"/>
                          <a:gd name="connsiteX1" fmla="*/ 10139 w 10139"/>
                          <a:gd name="connsiteY1" fmla="*/ 9996 h 9996"/>
                          <a:gd name="connsiteX0" fmla="*/ 0 w 9452"/>
                          <a:gd name="connsiteY0" fmla="*/ 25199 h 25199"/>
                          <a:gd name="connsiteX1" fmla="*/ 9452 w 9452"/>
                          <a:gd name="connsiteY1" fmla="*/ 2653 h 25199"/>
                          <a:gd name="connsiteX0" fmla="*/ 0 w 10145"/>
                          <a:gd name="connsiteY0" fmla="*/ 6381 h 6381"/>
                          <a:gd name="connsiteX1" fmla="*/ 10145 w 10145"/>
                          <a:gd name="connsiteY1" fmla="*/ 1908 h 6381"/>
                          <a:gd name="connsiteX0" fmla="*/ 0 w 10000"/>
                          <a:gd name="connsiteY0" fmla="*/ 8732 h 8732"/>
                          <a:gd name="connsiteX1" fmla="*/ 10000 w 10000"/>
                          <a:gd name="connsiteY1" fmla="*/ 1722 h 8732"/>
                        </a:gdLst>
                        <a:ahLst/>
                        <a:cxnLst>
                          <a:cxn ang="0">
                            <a:pos x="connsiteX0" y="connsiteY0"/>
                          </a:cxn>
                          <a:cxn ang="0">
                            <a:pos x="connsiteX1" y="connsiteY1"/>
                          </a:cxn>
                        </a:cxnLst>
                        <a:rect l="l" t="t" r="r" b="b"/>
                        <a:pathLst>
                          <a:path w="10000" h="8732">
                            <a:moveTo>
                              <a:pt x="0" y="8732"/>
                            </a:moveTo>
                            <a:cubicBezTo>
                              <a:pt x="5846" y="4975"/>
                              <a:pt x="3080" y="-3666"/>
                              <a:pt x="10000" y="1722"/>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3" name="Freeform 402"/>
                      <p:cNvSpPr/>
                      <p:nvPr/>
                    </p:nvSpPr>
                    <p:spPr>
                      <a:xfrm rot="16200000">
                        <a:off x="6802391" y="2682258"/>
                        <a:ext cx="223723" cy="2296"/>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9990 h 9993"/>
                          <a:gd name="connsiteX1" fmla="*/ 10000 w 10000"/>
                          <a:gd name="connsiteY1" fmla="*/ 9994 h 9993"/>
                        </a:gdLst>
                        <a:ahLst/>
                        <a:cxnLst>
                          <a:cxn ang="0">
                            <a:pos x="connsiteX0" y="connsiteY0"/>
                          </a:cxn>
                          <a:cxn ang="0">
                            <a:pos x="connsiteX1" y="connsiteY1"/>
                          </a:cxn>
                        </a:cxnLst>
                        <a:rect l="l" t="t" r="r" b="b"/>
                        <a:pathLst>
                          <a:path w="10000" h="9993">
                            <a:moveTo>
                              <a:pt x="0" y="9990"/>
                            </a:moveTo>
                            <a:cubicBezTo>
                              <a:pt x="5545" y="-7319"/>
                              <a:pt x="3273" y="1343"/>
                              <a:pt x="10000" y="9994"/>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4" name="Freeform 403"/>
                      <p:cNvSpPr/>
                      <p:nvPr/>
                    </p:nvSpPr>
                    <p:spPr>
                      <a:xfrm rot="16200000">
                        <a:off x="6156528" y="3327322"/>
                        <a:ext cx="223723"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5" name="Freeform 404"/>
                      <p:cNvSpPr/>
                      <p:nvPr/>
                    </p:nvSpPr>
                    <p:spPr>
                      <a:xfrm rot="13500000">
                        <a:off x="6380029" y="3634814"/>
                        <a:ext cx="19903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6" name="Freeform 405"/>
                      <p:cNvSpPr/>
                      <p:nvPr/>
                    </p:nvSpPr>
                    <p:spPr>
                      <a:xfrm rot="10800000">
                        <a:off x="6298768" y="2645838"/>
                        <a:ext cx="284827" cy="398392"/>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6439"/>
                          <a:gd name="connsiteY0" fmla="*/ 1169096 h 1169095"/>
                          <a:gd name="connsiteX1" fmla="*/ 6439 w 6439"/>
                          <a:gd name="connsiteY1" fmla="*/ 47 h 1169095"/>
                          <a:gd name="connsiteX0" fmla="*/ 0 w 10677"/>
                          <a:gd name="connsiteY0" fmla="*/ 10000 h 10000"/>
                          <a:gd name="connsiteX1" fmla="*/ 10677 w 10677"/>
                          <a:gd name="connsiteY1" fmla="*/ 0 h 10000"/>
                          <a:gd name="connsiteX0" fmla="*/ 0 w 10845"/>
                          <a:gd name="connsiteY0" fmla="*/ 10000 h 10000"/>
                          <a:gd name="connsiteX1" fmla="*/ 10677 w 10845"/>
                          <a:gd name="connsiteY1" fmla="*/ 0 h 10000"/>
                          <a:gd name="connsiteX0" fmla="*/ 0 w 10860"/>
                          <a:gd name="connsiteY0" fmla="*/ 10000 h 10000"/>
                          <a:gd name="connsiteX1" fmla="*/ 7832 w 10860"/>
                          <a:gd name="connsiteY1" fmla="*/ 7501 h 10000"/>
                          <a:gd name="connsiteX2" fmla="*/ 10677 w 10860"/>
                          <a:gd name="connsiteY2" fmla="*/ 0 h 10000"/>
                          <a:gd name="connsiteX0" fmla="*/ 0 w 15150"/>
                          <a:gd name="connsiteY0" fmla="*/ 10000 h 10179"/>
                          <a:gd name="connsiteX1" fmla="*/ 15055 w 15150"/>
                          <a:gd name="connsiteY1" fmla="*/ 9770 h 10179"/>
                          <a:gd name="connsiteX2" fmla="*/ 10677 w 15150"/>
                          <a:gd name="connsiteY2" fmla="*/ 0 h 10179"/>
                          <a:gd name="connsiteX0" fmla="*/ 0 w 15040"/>
                          <a:gd name="connsiteY0" fmla="*/ 10000 h 10248"/>
                          <a:gd name="connsiteX1" fmla="*/ 14942 w 15040"/>
                          <a:gd name="connsiteY1" fmla="*/ 9841 h 10248"/>
                          <a:gd name="connsiteX2" fmla="*/ 10677 w 15040"/>
                          <a:gd name="connsiteY2" fmla="*/ 0 h 10248"/>
                          <a:gd name="connsiteX0" fmla="*/ 0 w 15040"/>
                          <a:gd name="connsiteY0" fmla="*/ 10000 h 10452"/>
                          <a:gd name="connsiteX1" fmla="*/ 14942 w 15040"/>
                          <a:gd name="connsiteY1" fmla="*/ 10054 h 10452"/>
                          <a:gd name="connsiteX2" fmla="*/ 10677 w 15040"/>
                          <a:gd name="connsiteY2" fmla="*/ 0 h 10452"/>
                          <a:gd name="connsiteX0" fmla="*/ 0 w 14942"/>
                          <a:gd name="connsiteY0" fmla="*/ 10000 h 10054"/>
                          <a:gd name="connsiteX1" fmla="*/ 14942 w 14942"/>
                          <a:gd name="connsiteY1" fmla="*/ 10054 h 10054"/>
                          <a:gd name="connsiteX2" fmla="*/ 10677 w 14942"/>
                          <a:gd name="connsiteY2" fmla="*/ 0 h 10054"/>
                          <a:gd name="connsiteX0" fmla="*/ 0 w 16394"/>
                          <a:gd name="connsiteY0" fmla="*/ 13546 h 13600"/>
                          <a:gd name="connsiteX1" fmla="*/ 14942 w 16394"/>
                          <a:gd name="connsiteY1" fmla="*/ 13600 h 13600"/>
                          <a:gd name="connsiteX2" fmla="*/ 16207 w 16394"/>
                          <a:gd name="connsiteY2" fmla="*/ 0 h 13600"/>
                          <a:gd name="connsiteX0" fmla="*/ 0 w 14942"/>
                          <a:gd name="connsiteY0" fmla="*/ 12979 h 13033"/>
                          <a:gd name="connsiteX1" fmla="*/ 14942 w 14942"/>
                          <a:gd name="connsiteY1" fmla="*/ 13033 h 13033"/>
                          <a:gd name="connsiteX2" fmla="*/ 4469 w 14942"/>
                          <a:gd name="connsiteY2" fmla="*/ 0 h 13033"/>
                          <a:gd name="connsiteX0" fmla="*/ 0 w 15178"/>
                          <a:gd name="connsiteY0" fmla="*/ 12979 h 13033"/>
                          <a:gd name="connsiteX1" fmla="*/ 14942 w 15178"/>
                          <a:gd name="connsiteY1" fmla="*/ 13033 h 13033"/>
                          <a:gd name="connsiteX2" fmla="*/ 8848 w 15178"/>
                          <a:gd name="connsiteY2" fmla="*/ 5444 h 13033"/>
                          <a:gd name="connsiteX3" fmla="*/ 4469 w 15178"/>
                          <a:gd name="connsiteY3" fmla="*/ 0 h 13033"/>
                          <a:gd name="connsiteX0" fmla="*/ 0 w 16213"/>
                          <a:gd name="connsiteY0" fmla="*/ 12979 h 13033"/>
                          <a:gd name="connsiteX1" fmla="*/ 14942 w 16213"/>
                          <a:gd name="connsiteY1" fmla="*/ 13033 h 13033"/>
                          <a:gd name="connsiteX2" fmla="*/ 15056 w 16213"/>
                          <a:gd name="connsiteY2" fmla="*/ 6082 h 13033"/>
                          <a:gd name="connsiteX3" fmla="*/ 4469 w 16213"/>
                          <a:gd name="connsiteY3" fmla="*/ 0 h 13033"/>
                          <a:gd name="connsiteX0" fmla="*/ 0 w 15641"/>
                          <a:gd name="connsiteY0" fmla="*/ 12979 h 13033"/>
                          <a:gd name="connsiteX1" fmla="*/ 14942 w 15641"/>
                          <a:gd name="connsiteY1" fmla="*/ 13033 h 13033"/>
                          <a:gd name="connsiteX2" fmla="*/ 15056 w 15641"/>
                          <a:gd name="connsiteY2" fmla="*/ 6082 h 13033"/>
                          <a:gd name="connsiteX3" fmla="*/ 4469 w 15641"/>
                          <a:gd name="connsiteY3" fmla="*/ 0 h 13033"/>
                          <a:gd name="connsiteX0" fmla="*/ 0 w 15149"/>
                          <a:gd name="connsiteY0" fmla="*/ 12979 h 13033"/>
                          <a:gd name="connsiteX1" fmla="*/ 14942 w 15149"/>
                          <a:gd name="connsiteY1" fmla="*/ 13033 h 13033"/>
                          <a:gd name="connsiteX2" fmla="*/ 15056 w 15149"/>
                          <a:gd name="connsiteY2" fmla="*/ 6082 h 13033"/>
                          <a:gd name="connsiteX3" fmla="*/ 4469 w 15149"/>
                          <a:gd name="connsiteY3" fmla="*/ 0 h 13033"/>
                          <a:gd name="connsiteX0" fmla="*/ 0 w 15045"/>
                          <a:gd name="connsiteY0" fmla="*/ 12979 h 13033"/>
                          <a:gd name="connsiteX1" fmla="*/ 14942 w 15045"/>
                          <a:gd name="connsiteY1" fmla="*/ 13033 h 13033"/>
                          <a:gd name="connsiteX2" fmla="*/ 14605 w 15045"/>
                          <a:gd name="connsiteY2" fmla="*/ 6011 h 13033"/>
                          <a:gd name="connsiteX3" fmla="*/ 4469 w 15045"/>
                          <a:gd name="connsiteY3" fmla="*/ 0 h 13033"/>
                          <a:gd name="connsiteX0" fmla="*/ 0 w 15060"/>
                          <a:gd name="connsiteY0" fmla="*/ 12979 h 13033"/>
                          <a:gd name="connsiteX1" fmla="*/ 14942 w 15060"/>
                          <a:gd name="connsiteY1" fmla="*/ 13033 h 13033"/>
                          <a:gd name="connsiteX2" fmla="*/ 14718 w 15060"/>
                          <a:gd name="connsiteY2" fmla="*/ 6011 h 13033"/>
                          <a:gd name="connsiteX3" fmla="*/ 4469 w 15060"/>
                          <a:gd name="connsiteY3" fmla="*/ 0 h 13033"/>
                          <a:gd name="connsiteX0" fmla="*/ 0 w 14967"/>
                          <a:gd name="connsiteY0" fmla="*/ 12979 h 13033"/>
                          <a:gd name="connsiteX1" fmla="*/ 14829 w 14967"/>
                          <a:gd name="connsiteY1" fmla="*/ 13033 h 13033"/>
                          <a:gd name="connsiteX2" fmla="*/ 14718 w 14967"/>
                          <a:gd name="connsiteY2" fmla="*/ 6011 h 13033"/>
                          <a:gd name="connsiteX3" fmla="*/ 4469 w 14967"/>
                          <a:gd name="connsiteY3" fmla="*/ 0 h 13033"/>
                          <a:gd name="connsiteX0" fmla="*/ 0 w 14829"/>
                          <a:gd name="connsiteY0" fmla="*/ 12979 h 13033"/>
                          <a:gd name="connsiteX1" fmla="*/ 14829 w 14829"/>
                          <a:gd name="connsiteY1" fmla="*/ 13033 h 13033"/>
                          <a:gd name="connsiteX2" fmla="*/ 14718 w 14829"/>
                          <a:gd name="connsiteY2" fmla="*/ 6011 h 13033"/>
                          <a:gd name="connsiteX3" fmla="*/ 4469 w 14829"/>
                          <a:gd name="connsiteY3" fmla="*/ 0 h 13033"/>
                        </a:gdLst>
                        <a:ahLst/>
                        <a:cxnLst>
                          <a:cxn ang="0">
                            <a:pos x="connsiteX0" y="connsiteY0"/>
                          </a:cxn>
                          <a:cxn ang="0">
                            <a:pos x="connsiteX1" y="connsiteY1"/>
                          </a:cxn>
                          <a:cxn ang="0">
                            <a:pos x="connsiteX2" y="connsiteY2"/>
                          </a:cxn>
                          <a:cxn ang="0">
                            <a:pos x="connsiteX3" y="connsiteY3"/>
                          </a:cxn>
                        </a:cxnLst>
                        <a:rect l="l" t="t" r="r" b="b"/>
                        <a:pathLst>
                          <a:path w="14829" h="13033">
                            <a:moveTo>
                              <a:pt x="0" y="12979"/>
                            </a:moveTo>
                            <a:lnTo>
                              <a:pt x="14829" y="13033"/>
                            </a:lnTo>
                            <a:cubicBezTo>
                              <a:pt x="14724" y="9082"/>
                              <a:pt x="14770" y="9105"/>
                              <a:pt x="14718" y="6011"/>
                            </a:cubicBezTo>
                            <a:lnTo>
                              <a:pt x="4469" y="0"/>
                            </a:ln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7" name="Freeform 406"/>
                      <p:cNvSpPr/>
                      <p:nvPr/>
                    </p:nvSpPr>
                    <p:spPr>
                      <a:xfrm rot="10800000">
                        <a:off x="6485537" y="3036547"/>
                        <a:ext cx="196449" cy="320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4011 h 4014"/>
                          <a:gd name="connsiteX1" fmla="*/ 10000 w 10000"/>
                          <a:gd name="connsiteY1" fmla="*/ 4015 h 4014"/>
                          <a:gd name="connsiteX0" fmla="*/ 0 w 9870"/>
                          <a:gd name="connsiteY0" fmla="*/ 30559 h 30559"/>
                          <a:gd name="connsiteX1" fmla="*/ 9870 w 9870"/>
                          <a:gd name="connsiteY1" fmla="*/ 5899 h 30559"/>
                        </a:gdLst>
                        <a:ahLst/>
                        <a:cxnLst>
                          <a:cxn ang="0">
                            <a:pos x="connsiteX0" y="connsiteY0"/>
                          </a:cxn>
                          <a:cxn ang="0">
                            <a:pos x="connsiteX1" y="connsiteY1"/>
                          </a:cxn>
                        </a:cxnLst>
                        <a:rect l="l" t="t" r="r" b="b"/>
                        <a:pathLst>
                          <a:path w="9870" h="30559">
                            <a:moveTo>
                              <a:pt x="0" y="30559"/>
                            </a:moveTo>
                            <a:cubicBezTo>
                              <a:pt x="5654" y="28747"/>
                              <a:pt x="3143" y="-15675"/>
                              <a:pt x="9870" y="589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8" name="Freeform 407"/>
                      <p:cNvSpPr/>
                      <p:nvPr/>
                    </p:nvSpPr>
                    <p:spPr>
                      <a:xfrm rot="10800000">
                        <a:off x="6496011" y="3749621"/>
                        <a:ext cx="422336" cy="199441"/>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4011 h 4014"/>
                          <a:gd name="connsiteX1" fmla="*/ 10000 w 10000"/>
                          <a:gd name="connsiteY1" fmla="*/ 4015 h 4014"/>
                          <a:gd name="connsiteX0" fmla="*/ 0 w 21001"/>
                          <a:gd name="connsiteY0" fmla="*/ 1941625 h 1941624"/>
                          <a:gd name="connsiteX1" fmla="*/ 21001 w 21001"/>
                          <a:gd name="connsiteY1" fmla="*/ 179 h 1941624"/>
                          <a:gd name="connsiteX0" fmla="*/ 0 w 21001"/>
                          <a:gd name="connsiteY0" fmla="*/ 1941625 h 1941624"/>
                          <a:gd name="connsiteX1" fmla="*/ 11307 w 21001"/>
                          <a:gd name="connsiteY1" fmla="*/ 808889 h 1941624"/>
                          <a:gd name="connsiteX2" fmla="*/ 21001 w 21001"/>
                          <a:gd name="connsiteY2" fmla="*/ 179 h 1941624"/>
                          <a:gd name="connsiteX0" fmla="*/ 0 w 21001"/>
                          <a:gd name="connsiteY0" fmla="*/ 1941563 h 2135377"/>
                          <a:gd name="connsiteX1" fmla="*/ 11416 w 21001"/>
                          <a:gd name="connsiteY1" fmla="*/ 1882829 h 2135377"/>
                          <a:gd name="connsiteX2" fmla="*/ 21001 w 21001"/>
                          <a:gd name="connsiteY2" fmla="*/ 117 h 2135377"/>
                          <a:gd name="connsiteX0" fmla="*/ 0 w 21001"/>
                          <a:gd name="connsiteY0" fmla="*/ 1941563 h 2466597"/>
                          <a:gd name="connsiteX1" fmla="*/ 11416 w 21001"/>
                          <a:gd name="connsiteY1" fmla="*/ 1882829 h 2466597"/>
                          <a:gd name="connsiteX2" fmla="*/ 21001 w 21001"/>
                          <a:gd name="connsiteY2" fmla="*/ 117 h 2466597"/>
                          <a:gd name="connsiteX0" fmla="*/ 0 w 21001"/>
                          <a:gd name="connsiteY0" fmla="*/ 1941850 h 2466884"/>
                          <a:gd name="connsiteX1" fmla="*/ 11416 w 21001"/>
                          <a:gd name="connsiteY1" fmla="*/ 1883116 h 2466884"/>
                          <a:gd name="connsiteX2" fmla="*/ 21001 w 21001"/>
                          <a:gd name="connsiteY2" fmla="*/ 404 h 2466884"/>
                          <a:gd name="connsiteX0" fmla="*/ 0 w 21001"/>
                          <a:gd name="connsiteY0" fmla="*/ 1941446 h 2466480"/>
                          <a:gd name="connsiteX1" fmla="*/ 11416 w 21001"/>
                          <a:gd name="connsiteY1" fmla="*/ 1882712 h 2466480"/>
                          <a:gd name="connsiteX2" fmla="*/ 21001 w 21001"/>
                          <a:gd name="connsiteY2" fmla="*/ 0 h 2466480"/>
                          <a:gd name="connsiteX0" fmla="*/ 0 w 21001"/>
                          <a:gd name="connsiteY0" fmla="*/ 1941446 h 2466480"/>
                          <a:gd name="connsiteX1" fmla="*/ 11416 w 21001"/>
                          <a:gd name="connsiteY1" fmla="*/ 1882712 h 2466480"/>
                          <a:gd name="connsiteX2" fmla="*/ 21001 w 21001"/>
                          <a:gd name="connsiteY2" fmla="*/ 0 h 2466480"/>
                          <a:gd name="connsiteX0" fmla="*/ 0 w 21001"/>
                          <a:gd name="connsiteY0" fmla="*/ 1941446 h 2466480"/>
                          <a:gd name="connsiteX1" fmla="*/ 11416 w 21001"/>
                          <a:gd name="connsiteY1" fmla="*/ 1882712 h 2466480"/>
                          <a:gd name="connsiteX2" fmla="*/ 21001 w 21001"/>
                          <a:gd name="connsiteY2" fmla="*/ 0 h 2466480"/>
                          <a:gd name="connsiteX0" fmla="*/ 0 w 21001"/>
                          <a:gd name="connsiteY0" fmla="*/ 1941446 h 1941445"/>
                          <a:gd name="connsiteX1" fmla="*/ 11416 w 21001"/>
                          <a:gd name="connsiteY1" fmla="*/ 1882712 h 1941445"/>
                          <a:gd name="connsiteX2" fmla="*/ 21001 w 21001"/>
                          <a:gd name="connsiteY2" fmla="*/ 0 h 1941445"/>
                          <a:gd name="connsiteX0" fmla="*/ 0 w 21001"/>
                          <a:gd name="connsiteY0" fmla="*/ 1941446 h 1941445"/>
                          <a:gd name="connsiteX1" fmla="*/ 11416 w 21001"/>
                          <a:gd name="connsiteY1" fmla="*/ 1882712 h 1941445"/>
                          <a:gd name="connsiteX2" fmla="*/ 21001 w 21001"/>
                          <a:gd name="connsiteY2" fmla="*/ 0 h 1941445"/>
                          <a:gd name="connsiteX0" fmla="*/ 0 w 21001"/>
                          <a:gd name="connsiteY0" fmla="*/ 1941446 h 1941445"/>
                          <a:gd name="connsiteX1" fmla="*/ 11416 w 21001"/>
                          <a:gd name="connsiteY1" fmla="*/ 1882712 h 1941445"/>
                          <a:gd name="connsiteX2" fmla="*/ 21001 w 21001"/>
                          <a:gd name="connsiteY2" fmla="*/ 0 h 1941445"/>
                          <a:gd name="connsiteX0" fmla="*/ 0 w 21001"/>
                          <a:gd name="connsiteY0" fmla="*/ 1920792 h 1920792"/>
                          <a:gd name="connsiteX1" fmla="*/ 11416 w 21001"/>
                          <a:gd name="connsiteY1" fmla="*/ 1882712 h 1920792"/>
                          <a:gd name="connsiteX2" fmla="*/ 21001 w 21001"/>
                          <a:gd name="connsiteY2" fmla="*/ 0 h 1920792"/>
                          <a:gd name="connsiteX0" fmla="*/ 0 w 21219"/>
                          <a:gd name="connsiteY0" fmla="*/ 1900132 h 1904257"/>
                          <a:gd name="connsiteX1" fmla="*/ 11634 w 21219"/>
                          <a:gd name="connsiteY1" fmla="*/ 1882712 h 1904257"/>
                          <a:gd name="connsiteX2" fmla="*/ 21219 w 21219"/>
                          <a:gd name="connsiteY2" fmla="*/ 0 h 1904257"/>
                          <a:gd name="connsiteX0" fmla="*/ 0 w 21219"/>
                          <a:gd name="connsiteY0" fmla="*/ 1900132 h 1900131"/>
                          <a:gd name="connsiteX1" fmla="*/ 11634 w 21219"/>
                          <a:gd name="connsiteY1" fmla="*/ 1882712 h 1900131"/>
                          <a:gd name="connsiteX2" fmla="*/ 21219 w 21219"/>
                          <a:gd name="connsiteY2" fmla="*/ 0 h 1900131"/>
                          <a:gd name="connsiteX0" fmla="*/ 0 w 21219"/>
                          <a:gd name="connsiteY0" fmla="*/ 1900132 h 1901398"/>
                          <a:gd name="connsiteX1" fmla="*/ 11634 w 21219"/>
                          <a:gd name="connsiteY1" fmla="*/ 1882712 h 1901398"/>
                          <a:gd name="connsiteX2" fmla="*/ 21219 w 21219"/>
                          <a:gd name="connsiteY2" fmla="*/ 0 h 1901398"/>
                          <a:gd name="connsiteX0" fmla="*/ 0 w 21219"/>
                          <a:gd name="connsiteY0" fmla="*/ 1900132 h 1900131"/>
                          <a:gd name="connsiteX1" fmla="*/ 11634 w 21219"/>
                          <a:gd name="connsiteY1" fmla="*/ 1882712 h 1900131"/>
                          <a:gd name="connsiteX2" fmla="*/ 21219 w 21219"/>
                          <a:gd name="connsiteY2" fmla="*/ 0 h 1900131"/>
                        </a:gdLst>
                        <a:ahLst/>
                        <a:cxnLst>
                          <a:cxn ang="0">
                            <a:pos x="connsiteX0" y="connsiteY0"/>
                          </a:cxn>
                          <a:cxn ang="0">
                            <a:pos x="connsiteX1" y="connsiteY1"/>
                          </a:cxn>
                          <a:cxn ang="0">
                            <a:pos x="connsiteX2" y="connsiteY2"/>
                          </a:cxn>
                        </a:cxnLst>
                        <a:rect l="l" t="t" r="r" b="b"/>
                        <a:pathLst>
                          <a:path w="21219" h="1900131">
                            <a:moveTo>
                              <a:pt x="0" y="1900132"/>
                            </a:moveTo>
                            <a:cubicBezTo>
                              <a:pt x="4717" y="1897225"/>
                              <a:pt x="2852" y="1891507"/>
                              <a:pt x="11634" y="1882712"/>
                            </a:cubicBezTo>
                            <a:cubicBezTo>
                              <a:pt x="17636" y="700420"/>
                              <a:pt x="13839" y="1444841"/>
                              <a:pt x="21219"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9" name="Freeform 408"/>
                      <p:cNvSpPr/>
                      <p:nvPr/>
                    </p:nvSpPr>
                    <p:spPr>
                      <a:xfrm rot="10800000">
                        <a:off x="9303158" y="3250755"/>
                        <a:ext cx="223723"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0" name="Freeform 409"/>
                      <p:cNvSpPr/>
                      <p:nvPr/>
                    </p:nvSpPr>
                    <p:spPr>
                      <a:xfrm rot="10800000">
                        <a:off x="7747100" y="2385708"/>
                        <a:ext cx="275290" cy="3960"/>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494"/>
                          <a:gd name="connsiteY0" fmla="*/ 15144 h 15143"/>
                          <a:gd name="connsiteX1" fmla="*/ 10494 w 10494"/>
                          <a:gd name="connsiteY1" fmla="*/ 5244 h 15143"/>
                        </a:gdLst>
                        <a:ahLst/>
                        <a:cxnLst>
                          <a:cxn ang="0">
                            <a:pos x="connsiteX0" y="connsiteY0"/>
                          </a:cxn>
                          <a:cxn ang="0">
                            <a:pos x="connsiteX1" y="connsiteY1"/>
                          </a:cxn>
                        </a:cxnLst>
                        <a:rect l="l" t="t" r="r" b="b"/>
                        <a:pathLst>
                          <a:path w="10494" h="15143">
                            <a:moveTo>
                              <a:pt x="0" y="15144"/>
                            </a:moveTo>
                            <a:cubicBezTo>
                              <a:pt x="5545" y="-2165"/>
                              <a:pt x="3767" y="-3416"/>
                              <a:pt x="10494" y="5244"/>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1" name="Freeform 410"/>
                      <p:cNvSpPr/>
                      <p:nvPr/>
                    </p:nvSpPr>
                    <p:spPr>
                      <a:xfrm rot="10800000">
                        <a:off x="7972908" y="2997123"/>
                        <a:ext cx="398233" cy="19338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0008"/>
                          <a:gd name="connsiteY0" fmla="*/ 732648 h 732648"/>
                          <a:gd name="connsiteX1" fmla="*/ 20008 w 20008"/>
                          <a:gd name="connsiteY1" fmla="*/ 78 h 732648"/>
                          <a:gd name="connsiteX0" fmla="*/ 0 w 20008"/>
                          <a:gd name="connsiteY0" fmla="*/ 732648 h 732648"/>
                          <a:gd name="connsiteX1" fmla="*/ 11292 w 20008"/>
                          <a:gd name="connsiteY1" fmla="*/ 270851 h 732648"/>
                          <a:gd name="connsiteX2" fmla="*/ 20008 w 20008"/>
                          <a:gd name="connsiteY2" fmla="*/ 78 h 732648"/>
                          <a:gd name="connsiteX0" fmla="*/ 0 w 20008"/>
                          <a:gd name="connsiteY0" fmla="*/ 732617 h 820714"/>
                          <a:gd name="connsiteX1" fmla="*/ 10137 w 20008"/>
                          <a:gd name="connsiteY1" fmla="*/ 720134 h 820714"/>
                          <a:gd name="connsiteX2" fmla="*/ 20008 w 20008"/>
                          <a:gd name="connsiteY2" fmla="*/ 47 h 820714"/>
                          <a:gd name="connsiteX0" fmla="*/ 0 w 20008"/>
                          <a:gd name="connsiteY0" fmla="*/ 732729 h 732729"/>
                          <a:gd name="connsiteX1" fmla="*/ 10137 w 20008"/>
                          <a:gd name="connsiteY1" fmla="*/ 720246 h 732729"/>
                          <a:gd name="connsiteX2" fmla="*/ 20008 w 20008"/>
                          <a:gd name="connsiteY2" fmla="*/ 159 h 732729"/>
                          <a:gd name="connsiteX0" fmla="*/ 0 w 20008"/>
                          <a:gd name="connsiteY0" fmla="*/ 732570 h 732570"/>
                          <a:gd name="connsiteX1" fmla="*/ 10137 w 20008"/>
                          <a:gd name="connsiteY1" fmla="*/ 720087 h 732570"/>
                          <a:gd name="connsiteX2" fmla="*/ 20008 w 20008"/>
                          <a:gd name="connsiteY2" fmla="*/ 0 h 732570"/>
                          <a:gd name="connsiteX0" fmla="*/ 0 w 20008"/>
                          <a:gd name="connsiteY0" fmla="*/ 732570 h 739622"/>
                          <a:gd name="connsiteX1" fmla="*/ 9752 w 20008"/>
                          <a:gd name="connsiteY1" fmla="*/ 739622 h 739622"/>
                          <a:gd name="connsiteX2" fmla="*/ 20008 w 20008"/>
                          <a:gd name="connsiteY2" fmla="*/ 0 h 739622"/>
                          <a:gd name="connsiteX0" fmla="*/ 0 w 20008"/>
                          <a:gd name="connsiteY0" fmla="*/ 732570 h 739622"/>
                          <a:gd name="connsiteX1" fmla="*/ 9752 w 20008"/>
                          <a:gd name="connsiteY1" fmla="*/ 739622 h 739622"/>
                          <a:gd name="connsiteX2" fmla="*/ 20008 w 20008"/>
                          <a:gd name="connsiteY2" fmla="*/ 0 h 739622"/>
                          <a:gd name="connsiteX0" fmla="*/ 0 w 20008"/>
                          <a:gd name="connsiteY0" fmla="*/ 732570 h 739622"/>
                          <a:gd name="connsiteX1" fmla="*/ 9752 w 20008"/>
                          <a:gd name="connsiteY1" fmla="*/ 739622 h 739622"/>
                          <a:gd name="connsiteX2" fmla="*/ 20008 w 20008"/>
                          <a:gd name="connsiteY2" fmla="*/ 0 h 739622"/>
                          <a:gd name="connsiteX0" fmla="*/ 0 w 20008"/>
                          <a:gd name="connsiteY0" fmla="*/ 732570 h 739622"/>
                          <a:gd name="connsiteX1" fmla="*/ 9752 w 20008"/>
                          <a:gd name="connsiteY1" fmla="*/ 739622 h 739622"/>
                          <a:gd name="connsiteX2" fmla="*/ 20008 w 20008"/>
                          <a:gd name="connsiteY2" fmla="*/ 0 h 739622"/>
                          <a:gd name="connsiteX0" fmla="*/ 0 w 20008"/>
                          <a:gd name="connsiteY0" fmla="*/ 732570 h 739622"/>
                          <a:gd name="connsiteX1" fmla="*/ 9752 w 20008"/>
                          <a:gd name="connsiteY1" fmla="*/ 739622 h 739622"/>
                          <a:gd name="connsiteX2" fmla="*/ 20008 w 20008"/>
                          <a:gd name="connsiteY2" fmla="*/ 0 h 739622"/>
                        </a:gdLst>
                        <a:ahLst/>
                        <a:cxnLst>
                          <a:cxn ang="0">
                            <a:pos x="connsiteX0" y="connsiteY0"/>
                          </a:cxn>
                          <a:cxn ang="0">
                            <a:pos x="connsiteX1" y="connsiteY1"/>
                          </a:cxn>
                          <a:cxn ang="0">
                            <a:pos x="connsiteX2" y="connsiteY2"/>
                          </a:cxn>
                        </a:cxnLst>
                        <a:rect l="l" t="t" r="r" b="b"/>
                        <a:pathLst>
                          <a:path w="20008" h="739622">
                            <a:moveTo>
                              <a:pt x="0" y="732570"/>
                            </a:moveTo>
                            <a:lnTo>
                              <a:pt x="9752" y="739622"/>
                            </a:lnTo>
                            <a:cubicBezTo>
                              <a:pt x="15810" y="295256"/>
                              <a:pt x="12640" y="518792"/>
                              <a:pt x="20008"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2" name="Freeform 411"/>
                      <p:cNvSpPr/>
                      <p:nvPr/>
                    </p:nvSpPr>
                    <p:spPr>
                      <a:xfrm>
                        <a:off x="7183465" y="2771317"/>
                        <a:ext cx="283573" cy="418860"/>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1594 h 9607"/>
                          <a:gd name="connsiteX1" fmla="*/ 10000 w 10000"/>
                          <a:gd name="connsiteY1" fmla="*/ 1598 h 9607"/>
                          <a:gd name="connsiteX0" fmla="*/ 0 w 10000"/>
                          <a:gd name="connsiteY0" fmla="*/ 2273 h 6282"/>
                          <a:gd name="connsiteX1" fmla="*/ 10000 w 10000"/>
                          <a:gd name="connsiteY1" fmla="*/ 2277 h 6282"/>
                          <a:gd name="connsiteX0" fmla="*/ 0 w 9914"/>
                          <a:gd name="connsiteY0" fmla="*/ 0 h 32372"/>
                          <a:gd name="connsiteX1" fmla="*/ 9914 w 9914"/>
                          <a:gd name="connsiteY1" fmla="*/ 32374 h 32372"/>
                          <a:gd name="connsiteX0" fmla="*/ 0 w 9914"/>
                          <a:gd name="connsiteY0" fmla="*/ 0 h 5002"/>
                          <a:gd name="connsiteX1" fmla="*/ 9914 w 9914"/>
                          <a:gd name="connsiteY1" fmla="*/ 5001 h 5002"/>
                          <a:gd name="connsiteX0" fmla="*/ 0 w 5819"/>
                          <a:gd name="connsiteY0" fmla="*/ 0 h 1339362"/>
                          <a:gd name="connsiteX1" fmla="*/ 5819 w 5819"/>
                          <a:gd name="connsiteY1" fmla="*/ 1339362 h 1339362"/>
                          <a:gd name="connsiteX0" fmla="*/ 0 w 6407"/>
                          <a:gd name="connsiteY0" fmla="*/ 0 h 12388"/>
                          <a:gd name="connsiteX1" fmla="*/ 6407 w 6407"/>
                          <a:gd name="connsiteY1" fmla="*/ 12388 h 12388"/>
                          <a:gd name="connsiteX0" fmla="*/ 0 w 17201"/>
                          <a:gd name="connsiteY0" fmla="*/ 0 h 10000"/>
                          <a:gd name="connsiteX1" fmla="*/ 10000 w 17201"/>
                          <a:gd name="connsiteY1" fmla="*/ 10000 h 10000"/>
                          <a:gd name="connsiteX0" fmla="*/ 0 w 18425"/>
                          <a:gd name="connsiteY0" fmla="*/ 0 h 10000"/>
                          <a:gd name="connsiteX1" fmla="*/ 16831 w 18425"/>
                          <a:gd name="connsiteY1" fmla="*/ 4483 h 10000"/>
                          <a:gd name="connsiteX2" fmla="*/ 10000 w 18425"/>
                          <a:gd name="connsiteY2" fmla="*/ 10000 h 10000"/>
                          <a:gd name="connsiteX0" fmla="*/ 0 w 25943"/>
                          <a:gd name="connsiteY0" fmla="*/ 0 h 10000"/>
                          <a:gd name="connsiteX1" fmla="*/ 25943 w 25943"/>
                          <a:gd name="connsiteY1" fmla="*/ 5688 h 10000"/>
                          <a:gd name="connsiteX2" fmla="*/ 10000 w 25943"/>
                          <a:gd name="connsiteY2" fmla="*/ 10000 h 10000"/>
                          <a:gd name="connsiteX0" fmla="*/ 0 w 25943"/>
                          <a:gd name="connsiteY0" fmla="*/ 0 h 10000"/>
                          <a:gd name="connsiteX1" fmla="*/ 25943 w 25943"/>
                          <a:gd name="connsiteY1" fmla="*/ 5688 h 10000"/>
                          <a:gd name="connsiteX2" fmla="*/ 10000 w 25943"/>
                          <a:gd name="connsiteY2" fmla="*/ 10000 h 10000"/>
                          <a:gd name="connsiteX0" fmla="*/ 0 w 25943"/>
                          <a:gd name="connsiteY0" fmla="*/ 0 h 10000"/>
                          <a:gd name="connsiteX1" fmla="*/ 14261 w 25943"/>
                          <a:gd name="connsiteY1" fmla="*/ 3158 h 10000"/>
                          <a:gd name="connsiteX2" fmla="*/ 25943 w 25943"/>
                          <a:gd name="connsiteY2" fmla="*/ 5688 h 10000"/>
                          <a:gd name="connsiteX3" fmla="*/ 10000 w 25943"/>
                          <a:gd name="connsiteY3" fmla="*/ 10000 h 10000"/>
                          <a:gd name="connsiteX0" fmla="*/ 0 w 25943"/>
                          <a:gd name="connsiteY0" fmla="*/ 95 h 10095"/>
                          <a:gd name="connsiteX1" fmla="*/ 25710 w 25943"/>
                          <a:gd name="connsiteY1" fmla="*/ 0 h 10095"/>
                          <a:gd name="connsiteX2" fmla="*/ 25943 w 25943"/>
                          <a:gd name="connsiteY2" fmla="*/ 5783 h 10095"/>
                          <a:gd name="connsiteX3" fmla="*/ 10000 w 25943"/>
                          <a:gd name="connsiteY3" fmla="*/ 10095 h 10095"/>
                          <a:gd name="connsiteX0" fmla="*/ 0 w 25943"/>
                          <a:gd name="connsiteY0" fmla="*/ 95 h 10095"/>
                          <a:gd name="connsiteX1" fmla="*/ 25710 w 25943"/>
                          <a:gd name="connsiteY1" fmla="*/ 0 h 10095"/>
                          <a:gd name="connsiteX2" fmla="*/ 25943 w 25943"/>
                          <a:gd name="connsiteY2" fmla="*/ 5783 h 10095"/>
                          <a:gd name="connsiteX3" fmla="*/ 10000 w 25943"/>
                          <a:gd name="connsiteY3" fmla="*/ 10095 h 10095"/>
                          <a:gd name="connsiteX0" fmla="*/ 0 w 25966"/>
                          <a:gd name="connsiteY0" fmla="*/ 0 h 10000"/>
                          <a:gd name="connsiteX1" fmla="*/ 25944 w 25966"/>
                          <a:gd name="connsiteY1" fmla="*/ 25 h 10000"/>
                          <a:gd name="connsiteX2" fmla="*/ 25943 w 25966"/>
                          <a:gd name="connsiteY2" fmla="*/ 5688 h 10000"/>
                          <a:gd name="connsiteX3" fmla="*/ 10000 w 25966"/>
                          <a:gd name="connsiteY3" fmla="*/ 10000 h 10000"/>
                          <a:gd name="connsiteX0" fmla="*/ 0 w 25966"/>
                          <a:gd name="connsiteY0" fmla="*/ 0 h 10000"/>
                          <a:gd name="connsiteX1" fmla="*/ 25944 w 25966"/>
                          <a:gd name="connsiteY1" fmla="*/ 25 h 10000"/>
                          <a:gd name="connsiteX2" fmla="*/ 25943 w 25966"/>
                          <a:gd name="connsiteY2" fmla="*/ 5688 h 10000"/>
                          <a:gd name="connsiteX3" fmla="*/ 10000 w 25966"/>
                          <a:gd name="connsiteY3" fmla="*/ 10000 h 10000"/>
                          <a:gd name="connsiteX0" fmla="*/ 0 w 25966"/>
                          <a:gd name="connsiteY0" fmla="*/ 0 h 10000"/>
                          <a:gd name="connsiteX1" fmla="*/ 25944 w 25966"/>
                          <a:gd name="connsiteY1" fmla="*/ 25 h 10000"/>
                          <a:gd name="connsiteX2" fmla="*/ 25943 w 25966"/>
                          <a:gd name="connsiteY2" fmla="*/ 5688 h 10000"/>
                          <a:gd name="connsiteX3" fmla="*/ 10000 w 25966"/>
                          <a:gd name="connsiteY3" fmla="*/ 10000 h 10000"/>
                          <a:gd name="connsiteX0" fmla="*/ 0 w 25966"/>
                          <a:gd name="connsiteY0" fmla="*/ 0 h 10000"/>
                          <a:gd name="connsiteX1" fmla="*/ 25944 w 25966"/>
                          <a:gd name="connsiteY1" fmla="*/ 25 h 10000"/>
                          <a:gd name="connsiteX2" fmla="*/ 25943 w 25966"/>
                          <a:gd name="connsiteY2" fmla="*/ 5688 h 10000"/>
                          <a:gd name="connsiteX3" fmla="*/ 9533 w 25966"/>
                          <a:gd name="connsiteY3" fmla="*/ 10000 h 10000"/>
                          <a:gd name="connsiteX0" fmla="*/ 0 w 25966"/>
                          <a:gd name="connsiteY0" fmla="*/ 0 h 9880"/>
                          <a:gd name="connsiteX1" fmla="*/ 25944 w 25966"/>
                          <a:gd name="connsiteY1" fmla="*/ 25 h 9880"/>
                          <a:gd name="connsiteX2" fmla="*/ 25943 w 25966"/>
                          <a:gd name="connsiteY2" fmla="*/ 5688 h 9880"/>
                          <a:gd name="connsiteX3" fmla="*/ 9066 w 25966"/>
                          <a:gd name="connsiteY3" fmla="*/ 9880 h 9880"/>
                          <a:gd name="connsiteX0" fmla="*/ 0 w 10000"/>
                          <a:gd name="connsiteY0" fmla="*/ 0 h 10000"/>
                          <a:gd name="connsiteX1" fmla="*/ 9992 w 10000"/>
                          <a:gd name="connsiteY1" fmla="*/ 25 h 10000"/>
                          <a:gd name="connsiteX2" fmla="*/ 9991 w 10000"/>
                          <a:gd name="connsiteY2" fmla="*/ 5757 h 10000"/>
                          <a:gd name="connsiteX3" fmla="*/ 3491 w 10000"/>
                          <a:gd name="connsiteY3" fmla="*/ 10000 h 10000"/>
                          <a:gd name="connsiteX0" fmla="*/ 0 w 9991"/>
                          <a:gd name="connsiteY0" fmla="*/ 0 h 10000"/>
                          <a:gd name="connsiteX1" fmla="*/ 9812 w 9991"/>
                          <a:gd name="connsiteY1" fmla="*/ 25 h 10000"/>
                          <a:gd name="connsiteX2" fmla="*/ 9991 w 9991"/>
                          <a:gd name="connsiteY2" fmla="*/ 5757 h 10000"/>
                          <a:gd name="connsiteX3" fmla="*/ 3491 w 9991"/>
                          <a:gd name="connsiteY3" fmla="*/ 10000 h 10000"/>
                          <a:gd name="connsiteX0" fmla="*/ 0 w 10000"/>
                          <a:gd name="connsiteY0" fmla="*/ 0 h 10000"/>
                          <a:gd name="connsiteX1" fmla="*/ 9911 w 10000"/>
                          <a:gd name="connsiteY1" fmla="*/ 25 h 10000"/>
                          <a:gd name="connsiteX2" fmla="*/ 10000 w 10000"/>
                          <a:gd name="connsiteY2" fmla="*/ 5757 h 10000"/>
                          <a:gd name="connsiteX3" fmla="*/ 3494 w 10000"/>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000" h="10000">
                            <a:moveTo>
                              <a:pt x="0" y="0"/>
                            </a:moveTo>
                            <a:lnTo>
                              <a:pt x="9911" y="25"/>
                            </a:lnTo>
                            <a:cubicBezTo>
                              <a:pt x="9941" y="1977"/>
                              <a:pt x="9970" y="3806"/>
                              <a:pt x="10000" y="5757"/>
                            </a:cubicBezTo>
                            <a:cubicBezTo>
                              <a:pt x="7004" y="7758"/>
                              <a:pt x="7407" y="7507"/>
                              <a:pt x="3494" y="1000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3" name="Freeform 412"/>
                      <p:cNvSpPr/>
                      <p:nvPr/>
                    </p:nvSpPr>
                    <p:spPr>
                      <a:xfrm>
                        <a:off x="7093283" y="3180226"/>
                        <a:ext cx="19903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4" name="Freeform 413"/>
                      <p:cNvSpPr/>
                      <p:nvPr/>
                    </p:nvSpPr>
                    <p:spPr>
                      <a:xfrm rot="8100000">
                        <a:off x="6353464" y="2202323"/>
                        <a:ext cx="404443" cy="616229"/>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9793"/>
                          <a:gd name="connsiteY0" fmla="*/ 150 h 1495147"/>
                          <a:gd name="connsiteX1" fmla="*/ 29793 w 29793"/>
                          <a:gd name="connsiteY1" fmla="*/ 1495148 h 1495147"/>
                          <a:gd name="connsiteX0" fmla="*/ 0 w 29793"/>
                          <a:gd name="connsiteY0" fmla="*/ 0 h 1494997"/>
                          <a:gd name="connsiteX1" fmla="*/ 20402 w 29793"/>
                          <a:gd name="connsiteY1" fmla="*/ 1096678 h 1494997"/>
                          <a:gd name="connsiteX2" fmla="*/ 29793 w 29793"/>
                          <a:gd name="connsiteY2" fmla="*/ 1494998 h 1494997"/>
                          <a:gd name="connsiteX0" fmla="*/ 0 w 29793"/>
                          <a:gd name="connsiteY0" fmla="*/ 298612 h 1793609"/>
                          <a:gd name="connsiteX1" fmla="*/ 9235 w 29793"/>
                          <a:gd name="connsiteY1" fmla="*/ 275511 h 1793609"/>
                          <a:gd name="connsiteX2" fmla="*/ 29793 w 29793"/>
                          <a:gd name="connsiteY2" fmla="*/ 1793610 h 1793609"/>
                          <a:gd name="connsiteX0" fmla="*/ 0 w 29793"/>
                          <a:gd name="connsiteY0" fmla="*/ 298612 h 1793609"/>
                          <a:gd name="connsiteX1" fmla="*/ 9235 w 29793"/>
                          <a:gd name="connsiteY1" fmla="*/ 275511 h 1793609"/>
                          <a:gd name="connsiteX2" fmla="*/ 29793 w 29793"/>
                          <a:gd name="connsiteY2" fmla="*/ 1793610 h 1793609"/>
                          <a:gd name="connsiteX0" fmla="*/ 0 w 29793"/>
                          <a:gd name="connsiteY0" fmla="*/ 23100 h 1518097"/>
                          <a:gd name="connsiteX1" fmla="*/ 9235 w 29793"/>
                          <a:gd name="connsiteY1" fmla="*/ -1 h 1518097"/>
                          <a:gd name="connsiteX2" fmla="*/ 29793 w 29793"/>
                          <a:gd name="connsiteY2" fmla="*/ 1518098 h 1518097"/>
                          <a:gd name="connsiteX0" fmla="*/ 0 w 29793"/>
                          <a:gd name="connsiteY0" fmla="*/ 23100 h 1518097"/>
                          <a:gd name="connsiteX1" fmla="*/ 9235 w 29793"/>
                          <a:gd name="connsiteY1" fmla="*/ -1 h 1518097"/>
                          <a:gd name="connsiteX2" fmla="*/ 29793 w 29793"/>
                          <a:gd name="connsiteY2" fmla="*/ 1518098 h 1518097"/>
                          <a:gd name="connsiteX0" fmla="*/ 0 w 29023"/>
                          <a:gd name="connsiteY0" fmla="*/ 23100 h 1541547"/>
                          <a:gd name="connsiteX1" fmla="*/ 9235 w 29023"/>
                          <a:gd name="connsiteY1" fmla="*/ -1 h 1541547"/>
                          <a:gd name="connsiteX2" fmla="*/ 29023 w 29023"/>
                          <a:gd name="connsiteY2" fmla="*/ 1541547 h 1541547"/>
                          <a:gd name="connsiteX0" fmla="*/ 0 w 29023"/>
                          <a:gd name="connsiteY0" fmla="*/ 23100 h 1541547"/>
                          <a:gd name="connsiteX1" fmla="*/ 9235 w 29023"/>
                          <a:gd name="connsiteY1" fmla="*/ -1 h 1541547"/>
                          <a:gd name="connsiteX2" fmla="*/ 29023 w 29023"/>
                          <a:gd name="connsiteY2" fmla="*/ 1541547 h 1541547"/>
                          <a:gd name="connsiteX0" fmla="*/ 0 w 29023"/>
                          <a:gd name="connsiteY0" fmla="*/ 23100 h 1541547"/>
                          <a:gd name="connsiteX1" fmla="*/ 9235 w 29023"/>
                          <a:gd name="connsiteY1" fmla="*/ -1 h 1541547"/>
                          <a:gd name="connsiteX2" fmla="*/ 29023 w 29023"/>
                          <a:gd name="connsiteY2" fmla="*/ 1541547 h 1541547"/>
                          <a:gd name="connsiteX0" fmla="*/ 0 w 29023"/>
                          <a:gd name="connsiteY0" fmla="*/ 5511 h 1523958"/>
                          <a:gd name="connsiteX1" fmla="*/ 9312 w 29023"/>
                          <a:gd name="connsiteY1" fmla="*/ 0 h 1523958"/>
                          <a:gd name="connsiteX2" fmla="*/ 29023 w 29023"/>
                          <a:gd name="connsiteY2" fmla="*/ 1523958 h 1523958"/>
                          <a:gd name="connsiteX0" fmla="*/ 0 w 29023"/>
                          <a:gd name="connsiteY0" fmla="*/ 5511 h 1523958"/>
                          <a:gd name="connsiteX1" fmla="*/ 9312 w 29023"/>
                          <a:gd name="connsiteY1" fmla="*/ 0 h 1523958"/>
                          <a:gd name="connsiteX2" fmla="*/ 29023 w 29023"/>
                          <a:gd name="connsiteY2" fmla="*/ 1523958 h 1523958"/>
                          <a:gd name="connsiteX0" fmla="*/ 0 w 29023"/>
                          <a:gd name="connsiteY0" fmla="*/ 5511 h 1523958"/>
                          <a:gd name="connsiteX1" fmla="*/ 9312 w 29023"/>
                          <a:gd name="connsiteY1" fmla="*/ 0 h 1523958"/>
                          <a:gd name="connsiteX2" fmla="*/ 29023 w 29023"/>
                          <a:gd name="connsiteY2" fmla="*/ 1523958 h 1523958"/>
                          <a:gd name="connsiteX0" fmla="*/ 0 w 29023"/>
                          <a:gd name="connsiteY0" fmla="*/ 2133 h 1520580"/>
                          <a:gd name="connsiteX1" fmla="*/ 9158 w 29023"/>
                          <a:gd name="connsiteY1" fmla="*/ 8347 h 1520580"/>
                          <a:gd name="connsiteX2" fmla="*/ 29023 w 29023"/>
                          <a:gd name="connsiteY2" fmla="*/ 1520580 h 1520580"/>
                          <a:gd name="connsiteX0" fmla="*/ 0 w 29023"/>
                          <a:gd name="connsiteY0" fmla="*/ 2133 h 1520580"/>
                          <a:gd name="connsiteX1" fmla="*/ 9158 w 29023"/>
                          <a:gd name="connsiteY1" fmla="*/ 8347 h 1520580"/>
                          <a:gd name="connsiteX2" fmla="*/ 29023 w 29023"/>
                          <a:gd name="connsiteY2" fmla="*/ 1520580 h 1520580"/>
                          <a:gd name="connsiteX0" fmla="*/ 0 w 29023"/>
                          <a:gd name="connsiteY0" fmla="*/ 2133 h 1520580"/>
                          <a:gd name="connsiteX1" fmla="*/ 9158 w 29023"/>
                          <a:gd name="connsiteY1" fmla="*/ 8347 h 1520580"/>
                          <a:gd name="connsiteX2" fmla="*/ 29023 w 29023"/>
                          <a:gd name="connsiteY2" fmla="*/ 1520580 h 1520580"/>
                          <a:gd name="connsiteX0" fmla="*/ 0 w 29023"/>
                          <a:gd name="connsiteY0" fmla="*/ 2133 h 1544033"/>
                          <a:gd name="connsiteX1" fmla="*/ 9158 w 29023"/>
                          <a:gd name="connsiteY1" fmla="*/ 8347 h 1544033"/>
                          <a:gd name="connsiteX2" fmla="*/ 29023 w 29023"/>
                          <a:gd name="connsiteY2" fmla="*/ 1544033 h 1544033"/>
                          <a:gd name="connsiteX0" fmla="*/ 0 w 28946"/>
                          <a:gd name="connsiteY0" fmla="*/ 2133 h 1526444"/>
                          <a:gd name="connsiteX1" fmla="*/ 9158 w 28946"/>
                          <a:gd name="connsiteY1" fmla="*/ 8347 h 1526444"/>
                          <a:gd name="connsiteX2" fmla="*/ 28946 w 28946"/>
                          <a:gd name="connsiteY2" fmla="*/ 1526444 h 1526444"/>
                          <a:gd name="connsiteX0" fmla="*/ 0 w 28946"/>
                          <a:gd name="connsiteY0" fmla="*/ 2133 h 1526444"/>
                          <a:gd name="connsiteX1" fmla="*/ 9158 w 28946"/>
                          <a:gd name="connsiteY1" fmla="*/ 8347 h 1526444"/>
                          <a:gd name="connsiteX2" fmla="*/ 28946 w 28946"/>
                          <a:gd name="connsiteY2" fmla="*/ 1526444 h 1526444"/>
                          <a:gd name="connsiteX0" fmla="*/ 0 w 28946"/>
                          <a:gd name="connsiteY0" fmla="*/ 2133 h 1526444"/>
                          <a:gd name="connsiteX1" fmla="*/ 9158 w 28946"/>
                          <a:gd name="connsiteY1" fmla="*/ 8347 h 1526444"/>
                          <a:gd name="connsiteX2" fmla="*/ 28946 w 28946"/>
                          <a:gd name="connsiteY2" fmla="*/ 1526444 h 1526444"/>
                          <a:gd name="connsiteX0" fmla="*/ 0 w 28946"/>
                          <a:gd name="connsiteY0" fmla="*/ 2133 h 1526444"/>
                          <a:gd name="connsiteX1" fmla="*/ 9158 w 28946"/>
                          <a:gd name="connsiteY1" fmla="*/ 8347 h 1526444"/>
                          <a:gd name="connsiteX2" fmla="*/ 28946 w 28946"/>
                          <a:gd name="connsiteY2" fmla="*/ 1526444 h 1526444"/>
                          <a:gd name="connsiteX0" fmla="*/ 0 w 28946"/>
                          <a:gd name="connsiteY0" fmla="*/ 2975 h 1527286"/>
                          <a:gd name="connsiteX1" fmla="*/ 9235 w 28946"/>
                          <a:gd name="connsiteY1" fmla="*/ 3324 h 1527286"/>
                          <a:gd name="connsiteX2" fmla="*/ 28946 w 28946"/>
                          <a:gd name="connsiteY2" fmla="*/ 1527286 h 1527286"/>
                          <a:gd name="connsiteX0" fmla="*/ 0 w 28946"/>
                          <a:gd name="connsiteY0" fmla="*/ 1366 h 1525677"/>
                          <a:gd name="connsiteX1" fmla="*/ 9158 w 28946"/>
                          <a:gd name="connsiteY1" fmla="*/ 19301 h 1525677"/>
                          <a:gd name="connsiteX2" fmla="*/ 28946 w 28946"/>
                          <a:gd name="connsiteY2" fmla="*/ 1525677 h 1525677"/>
                          <a:gd name="connsiteX0" fmla="*/ 0 w 28946"/>
                          <a:gd name="connsiteY0" fmla="*/ 2667 h 1526978"/>
                          <a:gd name="connsiteX1" fmla="*/ 9158 w 28946"/>
                          <a:gd name="connsiteY1" fmla="*/ 20602 h 1526978"/>
                          <a:gd name="connsiteX2" fmla="*/ 28946 w 28946"/>
                          <a:gd name="connsiteY2" fmla="*/ 1526978 h 1526978"/>
                          <a:gd name="connsiteX0" fmla="*/ 0 w 28946"/>
                          <a:gd name="connsiteY0" fmla="*/ 94944 h 1619255"/>
                          <a:gd name="connsiteX1" fmla="*/ 6924 w 28946"/>
                          <a:gd name="connsiteY1" fmla="*/ 107018 h 1619255"/>
                          <a:gd name="connsiteX2" fmla="*/ 9158 w 28946"/>
                          <a:gd name="connsiteY2" fmla="*/ 112879 h 1619255"/>
                          <a:gd name="connsiteX3" fmla="*/ 28946 w 28946"/>
                          <a:gd name="connsiteY3" fmla="*/ 1619255 h 1619255"/>
                          <a:gd name="connsiteX0" fmla="*/ 1885 w 22359"/>
                          <a:gd name="connsiteY0" fmla="*/ -1 h 2333366"/>
                          <a:gd name="connsiteX1" fmla="*/ 337 w 22359"/>
                          <a:gd name="connsiteY1" fmla="*/ 821129 h 2333366"/>
                          <a:gd name="connsiteX2" fmla="*/ 2571 w 22359"/>
                          <a:gd name="connsiteY2" fmla="*/ 826990 h 2333366"/>
                          <a:gd name="connsiteX3" fmla="*/ 22359 w 22359"/>
                          <a:gd name="connsiteY3" fmla="*/ 2333366 h 2333366"/>
                          <a:gd name="connsiteX0" fmla="*/ 993 w 21467"/>
                          <a:gd name="connsiteY0" fmla="*/ -1 h 2333366"/>
                          <a:gd name="connsiteX1" fmla="*/ 1679 w 21467"/>
                          <a:gd name="connsiteY1" fmla="*/ 826990 h 2333366"/>
                          <a:gd name="connsiteX2" fmla="*/ 21467 w 21467"/>
                          <a:gd name="connsiteY2" fmla="*/ 2333366 h 2333366"/>
                          <a:gd name="connsiteX0" fmla="*/ 0 w 20474"/>
                          <a:gd name="connsiteY0" fmla="*/ -1 h 2333366"/>
                          <a:gd name="connsiteX1" fmla="*/ 686 w 20474"/>
                          <a:gd name="connsiteY1" fmla="*/ 826990 h 2333366"/>
                          <a:gd name="connsiteX2" fmla="*/ 20474 w 20474"/>
                          <a:gd name="connsiteY2" fmla="*/ 2333366 h 2333366"/>
                          <a:gd name="connsiteX0" fmla="*/ 7 w 20327"/>
                          <a:gd name="connsiteY0" fmla="*/ 1 h 2356816"/>
                          <a:gd name="connsiteX1" fmla="*/ 539 w 20327"/>
                          <a:gd name="connsiteY1" fmla="*/ 850440 h 2356816"/>
                          <a:gd name="connsiteX2" fmla="*/ 20327 w 20327"/>
                          <a:gd name="connsiteY2" fmla="*/ 2356816 h 2356816"/>
                          <a:gd name="connsiteX0" fmla="*/ 0 w 20320"/>
                          <a:gd name="connsiteY0" fmla="*/ 1 h 2356816"/>
                          <a:gd name="connsiteX1" fmla="*/ 532 w 20320"/>
                          <a:gd name="connsiteY1" fmla="*/ 850440 h 2356816"/>
                          <a:gd name="connsiteX2" fmla="*/ 20320 w 20320"/>
                          <a:gd name="connsiteY2" fmla="*/ 2356816 h 2356816"/>
                        </a:gdLst>
                        <a:ahLst/>
                        <a:cxnLst>
                          <a:cxn ang="0">
                            <a:pos x="connsiteX0" y="connsiteY0"/>
                          </a:cxn>
                          <a:cxn ang="0">
                            <a:pos x="connsiteX1" y="connsiteY1"/>
                          </a:cxn>
                          <a:cxn ang="0">
                            <a:pos x="connsiteX2" y="connsiteY2"/>
                          </a:cxn>
                        </a:cxnLst>
                        <a:rect l="l" t="t" r="r" b="b"/>
                        <a:pathLst>
                          <a:path w="20320" h="2356816">
                            <a:moveTo>
                              <a:pt x="0" y="1"/>
                            </a:moveTo>
                            <a:cubicBezTo>
                              <a:pt x="143" y="172291"/>
                              <a:pt x="47" y="332564"/>
                              <a:pt x="532" y="850440"/>
                            </a:cubicBezTo>
                            <a:cubicBezTo>
                              <a:pt x="13016" y="1794271"/>
                              <a:pt x="7509" y="1369078"/>
                              <a:pt x="20320" y="2356816"/>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5" name="Freeform 414"/>
                      <p:cNvSpPr/>
                      <p:nvPr/>
                    </p:nvSpPr>
                    <p:spPr>
                      <a:xfrm rot="16200000">
                        <a:off x="7206601" y="2105936"/>
                        <a:ext cx="19903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6" name="Freeform 415"/>
                      <p:cNvSpPr/>
                      <p:nvPr/>
                    </p:nvSpPr>
                    <p:spPr>
                      <a:xfrm rot="13440000">
                        <a:off x="6872095" y="1706590"/>
                        <a:ext cx="908007" cy="474693"/>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0520"/>
                          <a:gd name="connsiteY0" fmla="*/ 4604 h 32402"/>
                          <a:gd name="connsiteX1" fmla="*/ 20520 w 20520"/>
                          <a:gd name="connsiteY1" fmla="*/ 32401 h 32402"/>
                          <a:gd name="connsiteX0" fmla="*/ 0 w 46205"/>
                          <a:gd name="connsiteY0" fmla="*/ 1969017 h 1969017"/>
                          <a:gd name="connsiteX1" fmla="*/ 46205 w 46205"/>
                          <a:gd name="connsiteY1" fmla="*/ 28 h 1969017"/>
                          <a:gd name="connsiteX0" fmla="*/ 0 w 46205"/>
                          <a:gd name="connsiteY0" fmla="*/ 1969017 h 1969017"/>
                          <a:gd name="connsiteX1" fmla="*/ 30958 w 46205"/>
                          <a:gd name="connsiteY1" fmla="*/ 550394 h 1969017"/>
                          <a:gd name="connsiteX2" fmla="*/ 46205 w 46205"/>
                          <a:gd name="connsiteY2" fmla="*/ 28 h 1969017"/>
                          <a:gd name="connsiteX0" fmla="*/ 0 w 46205"/>
                          <a:gd name="connsiteY0" fmla="*/ 1969005 h 2314438"/>
                          <a:gd name="connsiteX1" fmla="*/ 21375 w 46205"/>
                          <a:gd name="connsiteY1" fmla="*/ 1974487 h 2314438"/>
                          <a:gd name="connsiteX2" fmla="*/ 46205 w 46205"/>
                          <a:gd name="connsiteY2" fmla="*/ 16 h 2314438"/>
                          <a:gd name="connsiteX0" fmla="*/ 0 w 46205"/>
                          <a:gd name="connsiteY0" fmla="*/ 1969033 h 1974516"/>
                          <a:gd name="connsiteX1" fmla="*/ 21375 w 46205"/>
                          <a:gd name="connsiteY1" fmla="*/ 1974515 h 1974516"/>
                          <a:gd name="connsiteX2" fmla="*/ 46205 w 46205"/>
                          <a:gd name="connsiteY2" fmla="*/ 44 h 1974516"/>
                          <a:gd name="connsiteX0" fmla="*/ 0 w 46205"/>
                          <a:gd name="connsiteY0" fmla="*/ 1968989 h 1974472"/>
                          <a:gd name="connsiteX1" fmla="*/ 21375 w 46205"/>
                          <a:gd name="connsiteY1" fmla="*/ 1974471 h 1974472"/>
                          <a:gd name="connsiteX2" fmla="*/ 46205 w 46205"/>
                          <a:gd name="connsiteY2" fmla="*/ 0 h 1974472"/>
                          <a:gd name="connsiteX0" fmla="*/ 0 w 45798"/>
                          <a:gd name="connsiteY0" fmla="*/ 1776109 h 1781592"/>
                          <a:gd name="connsiteX1" fmla="*/ 21375 w 45798"/>
                          <a:gd name="connsiteY1" fmla="*/ 1781591 h 1781592"/>
                          <a:gd name="connsiteX2" fmla="*/ 45798 w 45798"/>
                          <a:gd name="connsiteY2" fmla="*/ 0 h 1781592"/>
                          <a:gd name="connsiteX0" fmla="*/ 0 w 45709"/>
                          <a:gd name="connsiteY0" fmla="*/ 1783137 h 1788620"/>
                          <a:gd name="connsiteX1" fmla="*/ 21375 w 45709"/>
                          <a:gd name="connsiteY1" fmla="*/ 1788619 h 1788620"/>
                          <a:gd name="connsiteX2" fmla="*/ 45709 w 45709"/>
                          <a:gd name="connsiteY2" fmla="*/ -1 h 1788620"/>
                          <a:gd name="connsiteX0" fmla="*/ 0 w 45709"/>
                          <a:gd name="connsiteY0" fmla="*/ 1783137 h 1788620"/>
                          <a:gd name="connsiteX1" fmla="*/ 21375 w 45709"/>
                          <a:gd name="connsiteY1" fmla="*/ 1788619 h 1788620"/>
                          <a:gd name="connsiteX2" fmla="*/ 45709 w 45709"/>
                          <a:gd name="connsiteY2" fmla="*/ -1 h 1788620"/>
                          <a:gd name="connsiteX0" fmla="*/ 0 w 45709"/>
                          <a:gd name="connsiteY0" fmla="*/ 1783137 h 1788620"/>
                          <a:gd name="connsiteX1" fmla="*/ 21375 w 45709"/>
                          <a:gd name="connsiteY1" fmla="*/ 1788619 h 1788620"/>
                          <a:gd name="connsiteX2" fmla="*/ 45709 w 45709"/>
                          <a:gd name="connsiteY2" fmla="*/ -1 h 1788620"/>
                          <a:gd name="connsiteX0" fmla="*/ 0 w 45709"/>
                          <a:gd name="connsiteY0" fmla="*/ 1783137 h 1788620"/>
                          <a:gd name="connsiteX1" fmla="*/ 21375 w 45709"/>
                          <a:gd name="connsiteY1" fmla="*/ 1788619 h 1788620"/>
                          <a:gd name="connsiteX2" fmla="*/ 45709 w 45709"/>
                          <a:gd name="connsiteY2" fmla="*/ -1 h 1788620"/>
                          <a:gd name="connsiteX0" fmla="*/ 0 w 45709"/>
                          <a:gd name="connsiteY0" fmla="*/ 1783137 h 1783136"/>
                          <a:gd name="connsiteX1" fmla="*/ 20923 w 45709"/>
                          <a:gd name="connsiteY1" fmla="*/ 1781111 h 1783136"/>
                          <a:gd name="connsiteX2" fmla="*/ 45709 w 45709"/>
                          <a:gd name="connsiteY2" fmla="*/ -1 h 1783136"/>
                          <a:gd name="connsiteX0" fmla="*/ 0 w 45709"/>
                          <a:gd name="connsiteY0" fmla="*/ 1783137 h 1808735"/>
                          <a:gd name="connsiteX1" fmla="*/ 20917 w 45709"/>
                          <a:gd name="connsiteY1" fmla="*/ 1808734 h 1808735"/>
                          <a:gd name="connsiteX2" fmla="*/ 45709 w 45709"/>
                          <a:gd name="connsiteY2" fmla="*/ -1 h 1808735"/>
                          <a:gd name="connsiteX0" fmla="*/ 0 w 45709"/>
                          <a:gd name="connsiteY0" fmla="*/ 1783137 h 1808735"/>
                          <a:gd name="connsiteX1" fmla="*/ 20917 w 45709"/>
                          <a:gd name="connsiteY1" fmla="*/ 1808734 h 1808735"/>
                          <a:gd name="connsiteX2" fmla="*/ 45709 w 45709"/>
                          <a:gd name="connsiteY2" fmla="*/ -1 h 1808735"/>
                          <a:gd name="connsiteX0" fmla="*/ 0 w 45709"/>
                          <a:gd name="connsiteY0" fmla="*/ 1783137 h 1808735"/>
                          <a:gd name="connsiteX1" fmla="*/ 20917 w 45709"/>
                          <a:gd name="connsiteY1" fmla="*/ 1808734 h 1808735"/>
                          <a:gd name="connsiteX2" fmla="*/ 45709 w 45709"/>
                          <a:gd name="connsiteY2" fmla="*/ -1 h 1808735"/>
                          <a:gd name="connsiteX0" fmla="*/ 0 w 45709"/>
                          <a:gd name="connsiteY0" fmla="*/ 1783137 h 1808492"/>
                          <a:gd name="connsiteX1" fmla="*/ 20736 w 45709"/>
                          <a:gd name="connsiteY1" fmla="*/ 1808491 h 1808492"/>
                          <a:gd name="connsiteX2" fmla="*/ 45709 w 45709"/>
                          <a:gd name="connsiteY2" fmla="*/ -1 h 1808492"/>
                          <a:gd name="connsiteX0" fmla="*/ 0 w 45620"/>
                          <a:gd name="connsiteY0" fmla="*/ 1790165 h 1815520"/>
                          <a:gd name="connsiteX1" fmla="*/ 20736 w 45620"/>
                          <a:gd name="connsiteY1" fmla="*/ 1815519 h 1815520"/>
                          <a:gd name="connsiteX2" fmla="*/ 45620 w 45620"/>
                          <a:gd name="connsiteY2" fmla="*/ 2 h 1815520"/>
                          <a:gd name="connsiteX0" fmla="*/ 0 w 45620"/>
                          <a:gd name="connsiteY0" fmla="*/ 1790162 h 1815517"/>
                          <a:gd name="connsiteX1" fmla="*/ 20736 w 45620"/>
                          <a:gd name="connsiteY1" fmla="*/ 1815516 h 1815517"/>
                          <a:gd name="connsiteX2" fmla="*/ 45620 w 45620"/>
                          <a:gd name="connsiteY2" fmla="*/ -1 h 1815517"/>
                        </a:gdLst>
                        <a:ahLst/>
                        <a:cxnLst>
                          <a:cxn ang="0">
                            <a:pos x="connsiteX0" y="connsiteY0"/>
                          </a:cxn>
                          <a:cxn ang="0">
                            <a:pos x="connsiteX1" y="connsiteY1"/>
                          </a:cxn>
                          <a:cxn ang="0">
                            <a:pos x="connsiteX2" y="connsiteY2"/>
                          </a:cxn>
                        </a:cxnLst>
                        <a:rect l="l" t="t" r="r" b="b"/>
                        <a:pathLst>
                          <a:path w="45620" h="1815517">
                            <a:moveTo>
                              <a:pt x="0" y="1790162"/>
                            </a:moveTo>
                            <a:lnTo>
                              <a:pt x="20736" y="1815516"/>
                            </a:lnTo>
                            <a:cubicBezTo>
                              <a:pt x="32508" y="931372"/>
                              <a:pt x="28721" y="1214333"/>
                              <a:pt x="45620" y="-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7" name="Freeform 416"/>
                      <p:cNvSpPr/>
                      <p:nvPr/>
                    </p:nvSpPr>
                    <p:spPr>
                      <a:xfrm rot="16200000">
                        <a:off x="7185732" y="3262271"/>
                        <a:ext cx="19903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8" name="Freeform 417"/>
                      <p:cNvSpPr/>
                      <p:nvPr/>
                    </p:nvSpPr>
                    <p:spPr>
                      <a:xfrm rot="18900000">
                        <a:off x="7882128" y="2917811"/>
                        <a:ext cx="251876" cy="2039"/>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19" name="Freeform 418"/>
                      <p:cNvSpPr/>
                      <p:nvPr/>
                    </p:nvSpPr>
                    <p:spPr>
                      <a:xfrm rot="10800000">
                        <a:off x="7739550" y="2661126"/>
                        <a:ext cx="194997" cy="53374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898"/>
                          <a:gd name="connsiteY0" fmla="*/ 2051232 h 2051232"/>
                          <a:gd name="connsiteX1" fmla="*/ 10898 w 10898"/>
                          <a:gd name="connsiteY1" fmla="*/ 28 h 2051232"/>
                          <a:gd name="connsiteX0" fmla="*/ 0 w 10898"/>
                          <a:gd name="connsiteY0" fmla="*/ 2051232 h 2051232"/>
                          <a:gd name="connsiteX1" fmla="*/ 2958 w 10898"/>
                          <a:gd name="connsiteY1" fmla="*/ 1742863 h 2051232"/>
                          <a:gd name="connsiteX2" fmla="*/ 10898 w 10898"/>
                          <a:gd name="connsiteY2" fmla="*/ 28 h 2051232"/>
                          <a:gd name="connsiteX0" fmla="*/ 0 w 10898"/>
                          <a:gd name="connsiteY0" fmla="*/ 2051229 h 2051229"/>
                          <a:gd name="connsiteX1" fmla="*/ 9759 w 10898"/>
                          <a:gd name="connsiteY1" fmla="*/ 2016354 h 2051229"/>
                          <a:gd name="connsiteX2" fmla="*/ 10898 w 10898"/>
                          <a:gd name="connsiteY2" fmla="*/ 25 h 2051229"/>
                          <a:gd name="connsiteX0" fmla="*/ 0 w 11422"/>
                          <a:gd name="connsiteY0" fmla="*/ 2051204 h 2059916"/>
                          <a:gd name="connsiteX1" fmla="*/ 9759 w 11422"/>
                          <a:gd name="connsiteY1" fmla="*/ 2016329 h 2059916"/>
                          <a:gd name="connsiteX2" fmla="*/ 10898 w 11422"/>
                          <a:gd name="connsiteY2" fmla="*/ 0 h 2059916"/>
                          <a:gd name="connsiteX0" fmla="*/ 0 w 10983"/>
                          <a:gd name="connsiteY0" fmla="*/ 2051204 h 2051204"/>
                          <a:gd name="connsiteX1" fmla="*/ 9759 w 10983"/>
                          <a:gd name="connsiteY1" fmla="*/ 2016329 h 2051204"/>
                          <a:gd name="connsiteX2" fmla="*/ 10898 w 10983"/>
                          <a:gd name="connsiteY2" fmla="*/ 0 h 2051204"/>
                          <a:gd name="connsiteX0" fmla="*/ 0 w 10545"/>
                          <a:gd name="connsiteY0" fmla="*/ 2051204 h 2051204"/>
                          <a:gd name="connsiteX1" fmla="*/ 9759 w 10545"/>
                          <a:gd name="connsiteY1" fmla="*/ 2016329 h 2051204"/>
                          <a:gd name="connsiteX2" fmla="*/ 10385 w 10545"/>
                          <a:gd name="connsiteY2" fmla="*/ 0 h 2051204"/>
                          <a:gd name="connsiteX0" fmla="*/ 0 w 10370"/>
                          <a:gd name="connsiteY0" fmla="*/ 2051204 h 2051204"/>
                          <a:gd name="connsiteX1" fmla="*/ 9759 w 10370"/>
                          <a:gd name="connsiteY1" fmla="*/ 2016329 h 2051204"/>
                          <a:gd name="connsiteX2" fmla="*/ 10128 w 10370"/>
                          <a:gd name="connsiteY2" fmla="*/ 0 h 2051204"/>
                          <a:gd name="connsiteX0" fmla="*/ 0 w 10239"/>
                          <a:gd name="connsiteY0" fmla="*/ 2051204 h 2051204"/>
                          <a:gd name="connsiteX1" fmla="*/ 9759 w 10239"/>
                          <a:gd name="connsiteY1" fmla="*/ 2016329 h 2051204"/>
                          <a:gd name="connsiteX2" fmla="*/ 9871 w 10239"/>
                          <a:gd name="connsiteY2" fmla="*/ 0 h 2051204"/>
                          <a:gd name="connsiteX0" fmla="*/ 0 w 10190"/>
                          <a:gd name="connsiteY0" fmla="*/ 2051204 h 2051204"/>
                          <a:gd name="connsiteX1" fmla="*/ 9759 w 10190"/>
                          <a:gd name="connsiteY1" fmla="*/ 2016329 h 2051204"/>
                          <a:gd name="connsiteX2" fmla="*/ 9743 w 10190"/>
                          <a:gd name="connsiteY2" fmla="*/ 0 h 2051204"/>
                          <a:gd name="connsiteX0" fmla="*/ 0 w 9934"/>
                          <a:gd name="connsiteY0" fmla="*/ 2051204 h 2051204"/>
                          <a:gd name="connsiteX1" fmla="*/ 9759 w 9934"/>
                          <a:gd name="connsiteY1" fmla="*/ 2016329 h 2051204"/>
                          <a:gd name="connsiteX2" fmla="*/ 9743 w 9934"/>
                          <a:gd name="connsiteY2" fmla="*/ 0 h 2051204"/>
                          <a:gd name="connsiteX0" fmla="*/ 0 w 9904"/>
                          <a:gd name="connsiteY0" fmla="*/ 10000 h 10000"/>
                          <a:gd name="connsiteX1" fmla="*/ 9824 w 9904"/>
                          <a:gd name="connsiteY1" fmla="*/ 9830 h 10000"/>
                          <a:gd name="connsiteX2" fmla="*/ 9808 w 9904"/>
                          <a:gd name="connsiteY2" fmla="*/ 0 h 10000"/>
                          <a:gd name="connsiteX0" fmla="*/ 0 w 10000"/>
                          <a:gd name="connsiteY0" fmla="*/ 10000 h 10000"/>
                          <a:gd name="connsiteX1" fmla="*/ 9919 w 10000"/>
                          <a:gd name="connsiteY1" fmla="*/ 9830 h 10000"/>
                          <a:gd name="connsiteX2" fmla="*/ 9903 w 10000"/>
                          <a:gd name="connsiteY2" fmla="*/ 0 h 10000"/>
                          <a:gd name="connsiteX0" fmla="*/ 0 w 9958"/>
                          <a:gd name="connsiteY0" fmla="*/ 10000 h 10000"/>
                          <a:gd name="connsiteX1" fmla="*/ 9919 w 9958"/>
                          <a:gd name="connsiteY1" fmla="*/ 9830 h 10000"/>
                          <a:gd name="connsiteX2" fmla="*/ 9903 w 9958"/>
                          <a:gd name="connsiteY2" fmla="*/ 0 h 10000"/>
                          <a:gd name="connsiteX0" fmla="*/ 0 w 9945"/>
                          <a:gd name="connsiteY0" fmla="*/ 10000 h 10000"/>
                          <a:gd name="connsiteX1" fmla="*/ 9830 w 9945"/>
                          <a:gd name="connsiteY1" fmla="*/ 9830 h 10000"/>
                          <a:gd name="connsiteX2" fmla="*/ 9945 w 9945"/>
                          <a:gd name="connsiteY2" fmla="*/ 0 h 10000"/>
                          <a:gd name="connsiteX0" fmla="*/ 0 w 10000"/>
                          <a:gd name="connsiteY0" fmla="*/ 10000 h 10000"/>
                          <a:gd name="connsiteX1" fmla="*/ 9884 w 10000"/>
                          <a:gd name="connsiteY1" fmla="*/ 9830 h 10000"/>
                          <a:gd name="connsiteX2" fmla="*/ 10000 w 10000"/>
                          <a:gd name="connsiteY2" fmla="*/ 0 h 10000"/>
                          <a:gd name="connsiteX0" fmla="*/ 0 w 10000"/>
                          <a:gd name="connsiteY0" fmla="*/ 10000 h 10000"/>
                          <a:gd name="connsiteX1" fmla="*/ 9884 w 10000"/>
                          <a:gd name="connsiteY1" fmla="*/ 9830 h 10000"/>
                          <a:gd name="connsiteX2" fmla="*/ 10000 w 10000"/>
                          <a:gd name="connsiteY2" fmla="*/ 0 h 10000"/>
                          <a:gd name="connsiteX0" fmla="*/ 0 w 10055"/>
                          <a:gd name="connsiteY0" fmla="*/ 10000 h 10000"/>
                          <a:gd name="connsiteX1" fmla="*/ 10016 w 10055"/>
                          <a:gd name="connsiteY1" fmla="*/ 9878 h 10000"/>
                          <a:gd name="connsiteX2" fmla="*/ 10000 w 10055"/>
                          <a:gd name="connsiteY2" fmla="*/ 0 h 10000"/>
                          <a:gd name="connsiteX0" fmla="*/ 0 w 10055"/>
                          <a:gd name="connsiteY0" fmla="*/ 9952 h 9952"/>
                          <a:gd name="connsiteX1" fmla="*/ 10016 w 10055"/>
                          <a:gd name="connsiteY1" fmla="*/ 9878 h 9952"/>
                          <a:gd name="connsiteX2" fmla="*/ 10000 w 10055"/>
                          <a:gd name="connsiteY2" fmla="*/ 0 h 9952"/>
                        </a:gdLst>
                        <a:ahLst/>
                        <a:cxnLst>
                          <a:cxn ang="0">
                            <a:pos x="connsiteX0" y="connsiteY0"/>
                          </a:cxn>
                          <a:cxn ang="0">
                            <a:pos x="connsiteX1" y="connsiteY1"/>
                          </a:cxn>
                          <a:cxn ang="0">
                            <a:pos x="connsiteX2" y="connsiteY2"/>
                          </a:cxn>
                        </a:cxnLst>
                        <a:rect l="l" t="t" r="r" b="b"/>
                        <a:pathLst>
                          <a:path w="10055" h="9952">
                            <a:moveTo>
                              <a:pt x="0" y="9952"/>
                            </a:moveTo>
                            <a:lnTo>
                              <a:pt x="10016" y="9878"/>
                            </a:lnTo>
                            <a:cubicBezTo>
                              <a:pt x="10169" y="3583"/>
                              <a:pt x="9812" y="5671"/>
                              <a:pt x="10000"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0" name="Freeform 419"/>
                      <p:cNvSpPr/>
                      <p:nvPr/>
                    </p:nvSpPr>
                    <p:spPr>
                      <a:xfrm>
                        <a:off x="8322541" y="2645684"/>
                        <a:ext cx="29829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1" name="Freeform 420"/>
                      <p:cNvSpPr/>
                      <p:nvPr/>
                    </p:nvSpPr>
                    <p:spPr>
                      <a:xfrm>
                        <a:off x="8149032" y="2509082"/>
                        <a:ext cx="372872"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2" name="Freeform 421"/>
                      <p:cNvSpPr/>
                      <p:nvPr/>
                    </p:nvSpPr>
                    <p:spPr>
                      <a:xfrm rot="18600000">
                        <a:off x="7249518" y="2238778"/>
                        <a:ext cx="337905" cy="63012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5744"/>
                          <a:gd name="connsiteY0" fmla="*/ 91 h 2451089"/>
                          <a:gd name="connsiteX1" fmla="*/ 15744 w 15744"/>
                          <a:gd name="connsiteY1" fmla="*/ 2451089 h 2451089"/>
                          <a:gd name="connsiteX0" fmla="*/ 0 w 14542"/>
                          <a:gd name="connsiteY0" fmla="*/ 94 h 2387624"/>
                          <a:gd name="connsiteX1" fmla="*/ 14542 w 14542"/>
                          <a:gd name="connsiteY1" fmla="*/ 2387622 h 2387624"/>
                          <a:gd name="connsiteX0" fmla="*/ 0 w 14542"/>
                          <a:gd name="connsiteY0" fmla="*/ 0 h 2387527"/>
                          <a:gd name="connsiteX1" fmla="*/ 9946 w 14542"/>
                          <a:gd name="connsiteY1" fmla="*/ 1953703 h 2387527"/>
                          <a:gd name="connsiteX2" fmla="*/ 14542 w 14542"/>
                          <a:gd name="connsiteY2" fmla="*/ 2387528 h 2387527"/>
                          <a:gd name="connsiteX0" fmla="*/ 0 w 16828"/>
                          <a:gd name="connsiteY0" fmla="*/ 0 h 2387527"/>
                          <a:gd name="connsiteX1" fmla="*/ 16828 w 16828"/>
                          <a:gd name="connsiteY1" fmla="*/ 800099 h 2387527"/>
                          <a:gd name="connsiteX2" fmla="*/ 14542 w 16828"/>
                          <a:gd name="connsiteY2" fmla="*/ 2387528 h 2387527"/>
                          <a:gd name="connsiteX0" fmla="*/ 0 w 16828"/>
                          <a:gd name="connsiteY0" fmla="*/ 0 h 2387527"/>
                          <a:gd name="connsiteX1" fmla="*/ 16828 w 16828"/>
                          <a:gd name="connsiteY1" fmla="*/ 800099 h 2387527"/>
                          <a:gd name="connsiteX2" fmla="*/ 14542 w 16828"/>
                          <a:gd name="connsiteY2" fmla="*/ 2387528 h 2387527"/>
                          <a:gd name="connsiteX0" fmla="*/ 0 w 16828"/>
                          <a:gd name="connsiteY0" fmla="*/ 0 h 2387527"/>
                          <a:gd name="connsiteX1" fmla="*/ 16828 w 16828"/>
                          <a:gd name="connsiteY1" fmla="*/ 800099 h 2387527"/>
                          <a:gd name="connsiteX2" fmla="*/ 14542 w 16828"/>
                          <a:gd name="connsiteY2" fmla="*/ 2387528 h 2387527"/>
                          <a:gd name="connsiteX0" fmla="*/ 0 w 16945"/>
                          <a:gd name="connsiteY0" fmla="*/ 0 h 2387527"/>
                          <a:gd name="connsiteX1" fmla="*/ 16945 w 16945"/>
                          <a:gd name="connsiteY1" fmla="*/ 856347 h 2387527"/>
                          <a:gd name="connsiteX2" fmla="*/ 14542 w 16945"/>
                          <a:gd name="connsiteY2" fmla="*/ 2387528 h 2387527"/>
                          <a:gd name="connsiteX0" fmla="*/ 0 w 16945"/>
                          <a:gd name="connsiteY0" fmla="*/ 0 h 2387527"/>
                          <a:gd name="connsiteX1" fmla="*/ 16945 w 16945"/>
                          <a:gd name="connsiteY1" fmla="*/ 856347 h 2387527"/>
                          <a:gd name="connsiteX2" fmla="*/ 14542 w 16945"/>
                          <a:gd name="connsiteY2" fmla="*/ 2387528 h 2387527"/>
                          <a:gd name="connsiteX0" fmla="*/ 0 w 16698"/>
                          <a:gd name="connsiteY0" fmla="*/ 0 h 2387527"/>
                          <a:gd name="connsiteX1" fmla="*/ 16698 w 16698"/>
                          <a:gd name="connsiteY1" fmla="*/ 833899 h 2387527"/>
                          <a:gd name="connsiteX2" fmla="*/ 14542 w 16698"/>
                          <a:gd name="connsiteY2" fmla="*/ 2387528 h 2387527"/>
                          <a:gd name="connsiteX0" fmla="*/ 0 w 16698"/>
                          <a:gd name="connsiteY0" fmla="*/ 0 h 2409976"/>
                          <a:gd name="connsiteX1" fmla="*/ 16698 w 16698"/>
                          <a:gd name="connsiteY1" fmla="*/ 833899 h 2409976"/>
                          <a:gd name="connsiteX2" fmla="*/ 14789 w 16698"/>
                          <a:gd name="connsiteY2" fmla="*/ 2409975 h 2409976"/>
                          <a:gd name="connsiteX0" fmla="*/ 0 w 16698"/>
                          <a:gd name="connsiteY0" fmla="*/ 0 h 2409976"/>
                          <a:gd name="connsiteX1" fmla="*/ 16698 w 16698"/>
                          <a:gd name="connsiteY1" fmla="*/ 833899 h 2409976"/>
                          <a:gd name="connsiteX2" fmla="*/ 14789 w 16698"/>
                          <a:gd name="connsiteY2" fmla="*/ 2409975 h 2409976"/>
                          <a:gd name="connsiteX0" fmla="*/ 0 w 16698"/>
                          <a:gd name="connsiteY0" fmla="*/ 0 h 2409976"/>
                          <a:gd name="connsiteX1" fmla="*/ 7689 w 16698"/>
                          <a:gd name="connsiteY1" fmla="*/ 350980 h 2409976"/>
                          <a:gd name="connsiteX2" fmla="*/ 16698 w 16698"/>
                          <a:gd name="connsiteY2" fmla="*/ 833899 h 2409976"/>
                          <a:gd name="connsiteX3" fmla="*/ 14789 w 16698"/>
                          <a:gd name="connsiteY3" fmla="*/ 2409975 h 2409976"/>
                          <a:gd name="connsiteX0" fmla="*/ 0 w 16698"/>
                          <a:gd name="connsiteY0" fmla="*/ 5973 h 2415949"/>
                          <a:gd name="connsiteX1" fmla="*/ 8481 w 16698"/>
                          <a:gd name="connsiteY1" fmla="*/ 64101 h 2415949"/>
                          <a:gd name="connsiteX2" fmla="*/ 16698 w 16698"/>
                          <a:gd name="connsiteY2" fmla="*/ 839872 h 2415949"/>
                          <a:gd name="connsiteX3" fmla="*/ 14789 w 16698"/>
                          <a:gd name="connsiteY3" fmla="*/ 2415948 h 2415949"/>
                          <a:gd name="connsiteX0" fmla="*/ 0 w 16698"/>
                          <a:gd name="connsiteY0" fmla="*/ 0 h 2409976"/>
                          <a:gd name="connsiteX1" fmla="*/ 8481 w 16698"/>
                          <a:gd name="connsiteY1" fmla="*/ 58128 h 2409976"/>
                          <a:gd name="connsiteX2" fmla="*/ 16698 w 16698"/>
                          <a:gd name="connsiteY2" fmla="*/ 833899 h 2409976"/>
                          <a:gd name="connsiteX3" fmla="*/ 14789 w 16698"/>
                          <a:gd name="connsiteY3" fmla="*/ 2409975 h 2409976"/>
                          <a:gd name="connsiteX0" fmla="*/ 0 w 16698"/>
                          <a:gd name="connsiteY0" fmla="*/ 0 h 2409976"/>
                          <a:gd name="connsiteX1" fmla="*/ 8481 w 16698"/>
                          <a:gd name="connsiteY1" fmla="*/ 58128 h 2409976"/>
                          <a:gd name="connsiteX2" fmla="*/ 16698 w 16698"/>
                          <a:gd name="connsiteY2" fmla="*/ 833899 h 2409976"/>
                          <a:gd name="connsiteX3" fmla="*/ 14789 w 16698"/>
                          <a:gd name="connsiteY3" fmla="*/ 2409975 h 2409976"/>
                          <a:gd name="connsiteX0" fmla="*/ 0 w 16698"/>
                          <a:gd name="connsiteY0" fmla="*/ 0 h 2409976"/>
                          <a:gd name="connsiteX1" fmla="*/ 8481 w 16698"/>
                          <a:gd name="connsiteY1" fmla="*/ 58128 h 2409976"/>
                          <a:gd name="connsiteX2" fmla="*/ 16698 w 16698"/>
                          <a:gd name="connsiteY2" fmla="*/ 833899 h 2409976"/>
                          <a:gd name="connsiteX3" fmla="*/ 14789 w 16698"/>
                          <a:gd name="connsiteY3" fmla="*/ 2409975 h 2409976"/>
                          <a:gd name="connsiteX0" fmla="*/ 0 w 16698"/>
                          <a:gd name="connsiteY0" fmla="*/ 0 h 2409976"/>
                          <a:gd name="connsiteX1" fmla="*/ 8481 w 16698"/>
                          <a:gd name="connsiteY1" fmla="*/ 58128 h 2409976"/>
                          <a:gd name="connsiteX2" fmla="*/ 16698 w 16698"/>
                          <a:gd name="connsiteY2" fmla="*/ 833899 h 2409976"/>
                          <a:gd name="connsiteX3" fmla="*/ 14789 w 16698"/>
                          <a:gd name="connsiteY3" fmla="*/ 2409975 h 2409976"/>
                          <a:gd name="connsiteX0" fmla="*/ 0 w 16698"/>
                          <a:gd name="connsiteY0" fmla="*/ 0 h 2409976"/>
                          <a:gd name="connsiteX1" fmla="*/ 8481 w 16698"/>
                          <a:gd name="connsiteY1" fmla="*/ 58128 h 2409976"/>
                          <a:gd name="connsiteX2" fmla="*/ 16698 w 16698"/>
                          <a:gd name="connsiteY2" fmla="*/ 833899 h 2409976"/>
                          <a:gd name="connsiteX3" fmla="*/ 14789 w 16698"/>
                          <a:gd name="connsiteY3" fmla="*/ 2409975 h 2409976"/>
                          <a:gd name="connsiteX0" fmla="*/ 0 w 16698"/>
                          <a:gd name="connsiteY0" fmla="*/ 0 h 2409976"/>
                          <a:gd name="connsiteX1" fmla="*/ 8481 w 16698"/>
                          <a:gd name="connsiteY1" fmla="*/ 58128 h 2409976"/>
                          <a:gd name="connsiteX2" fmla="*/ 16698 w 16698"/>
                          <a:gd name="connsiteY2" fmla="*/ 833899 h 2409976"/>
                          <a:gd name="connsiteX3" fmla="*/ 14789 w 16698"/>
                          <a:gd name="connsiteY3" fmla="*/ 2409975 h 2409976"/>
                          <a:gd name="connsiteX0" fmla="*/ 0 w 16993"/>
                          <a:gd name="connsiteY0" fmla="*/ 0 h 2409976"/>
                          <a:gd name="connsiteX1" fmla="*/ 8481 w 16993"/>
                          <a:gd name="connsiteY1" fmla="*/ 58128 h 2409976"/>
                          <a:gd name="connsiteX2" fmla="*/ 16993 w 16993"/>
                          <a:gd name="connsiteY2" fmla="*/ 815062 h 2409976"/>
                          <a:gd name="connsiteX3" fmla="*/ 14789 w 16993"/>
                          <a:gd name="connsiteY3" fmla="*/ 2409975 h 2409976"/>
                          <a:gd name="connsiteX0" fmla="*/ 0 w 16879"/>
                          <a:gd name="connsiteY0" fmla="*/ 0 h 2409976"/>
                          <a:gd name="connsiteX1" fmla="*/ 8481 w 16879"/>
                          <a:gd name="connsiteY1" fmla="*/ 58128 h 2409976"/>
                          <a:gd name="connsiteX2" fmla="*/ 16879 w 16879"/>
                          <a:gd name="connsiteY2" fmla="*/ 835103 h 2409976"/>
                          <a:gd name="connsiteX3" fmla="*/ 14789 w 16879"/>
                          <a:gd name="connsiteY3" fmla="*/ 2409975 h 2409976"/>
                          <a:gd name="connsiteX0" fmla="*/ 0 w 16993"/>
                          <a:gd name="connsiteY0" fmla="*/ 0 h 2409976"/>
                          <a:gd name="connsiteX1" fmla="*/ 8481 w 16993"/>
                          <a:gd name="connsiteY1" fmla="*/ 58128 h 2409976"/>
                          <a:gd name="connsiteX2" fmla="*/ 16993 w 16993"/>
                          <a:gd name="connsiteY2" fmla="*/ 815066 h 2409976"/>
                          <a:gd name="connsiteX3" fmla="*/ 14789 w 16993"/>
                          <a:gd name="connsiteY3" fmla="*/ 2409975 h 2409976"/>
                          <a:gd name="connsiteX0" fmla="*/ 0 w 16977"/>
                          <a:gd name="connsiteY0" fmla="*/ 0 h 2409976"/>
                          <a:gd name="connsiteX1" fmla="*/ 8481 w 16977"/>
                          <a:gd name="connsiteY1" fmla="*/ 58128 h 2409976"/>
                          <a:gd name="connsiteX2" fmla="*/ 16977 w 16977"/>
                          <a:gd name="connsiteY2" fmla="*/ 828828 h 2409976"/>
                          <a:gd name="connsiteX3" fmla="*/ 14789 w 16977"/>
                          <a:gd name="connsiteY3" fmla="*/ 2409975 h 2409976"/>
                          <a:gd name="connsiteX0" fmla="*/ 0 w 16977"/>
                          <a:gd name="connsiteY0" fmla="*/ 0 h 2409976"/>
                          <a:gd name="connsiteX1" fmla="*/ 8481 w 16977"/>
                          <a:gd name="connsiteY1" fmla="*/ 58128 h 2409976"/>
                          <a:gd name="connsiteX2" fmla="*/ 16977 w 16977"/>
                          <a:gd name="connsiteY2" fmla="*/ 828828 h 2409976"/>
                          <a:gd name="connsiteX3" fmla="*/ 14789 w 16977"/>
                          <a:gd name="connsiteY3" fmla="*/ 2409975 h 2409976"/>
                          <a:gd name="connsiteX0" fmla="*/ 0 w 16977"/>
                          <a:gd name="connsiteY0" fmla="*/ 0 h 2409976"/>
                          <a:gd name="connsiteX1" fmla="*/ 8481 w 16977"/>
                          <a:gd name="connsiteY1" fmla="*/ 58128 h 2409976"/>
                          <a:gd name="connsiteX2" fmla="*/ 16977 w 16977"/>
                          <a:gd name="connsiteY2" fmla="*/ 828828 h 2409976"/>
                          <a:gd name="connsiteX3" fmla="*/ 14789 w 16977"/>
                          <a:gd name="connsiteY3" fmla="*/ 2409975 h 2409976"/>
                          <a:gd name="connsiteX0" fmla="*/ 0 w 16977"/>
                          <a:gd name="connsiteY0" fmla="*/ 0 h 2409976"/>
                          <a:gd name="connsiteX1" fmla="*/ 8481 w 16977"/>
                          <a:gd name="connsiteY1" fmla="*/ 58128 h 2409976"/>
                          <a:gd name="connsiteX2" fmla="*/ 16977 w 16977"/>
                          <a:gd name="connsiteY2" fmla="*/ 828828 h 2409976"/>
                          <a:gd name="connsiteX3" fmla="*/ 14789 w 16977"/>
                          <a:gd name="connsiteY3" fmla="*/ 2409975 h 2409976"/>
                          <a:gd name="connsiteX0" fmla="*/ 0 w 16977"/>
                          <a:gd name="connsiteY0" fmla="*/ 0 h 2409976"/>
                          <a:gd name="connsiteX1" fmla="*/ 8481 w 16977"/>
                          <a:gd name="connsiteY1" fmla="*/ 58128 h 2409976"/>
                          <a:gd name="connsiteX2" fmla="*/ 16977 w 16977"/>
                          <a:gd name="connsiteY2" fmla="*/ 828828 h 2409976"/>
                          <a:gd name="connsiteX3" fmla="*/ 14789 w 16977"/>
                          <a:gd name="connsiteY3" fmla="*/ 2409975 h 2409976"/>
                        </a:gdLst>
                        <a:ahLst/>
                        <a:cxnLst>
                          <a:cxn ang="0">
                            <a:pos x="connsiteX0" y="connsiteY0"/>
                          </a:cxn>
                          <a:cxn ang="0">
                            <a:pos x="connsiteX1" y="connsiteY1"/>
                          </a:cxn>
                          <a:cxn ang="0">
                            <a:pos x="connsiteX2" y="connsiteY2"/>
                          </a:cxn>
                          <a:cxn ang="0">
                            <a:pos x="connsiteX3" y="connsiteY3"/>
                          </a:cxn>
                        </a:cxnLst>
                        <a:rect l="l" t="t" r="r" b="b"/>
                        <a:pathLst>
                          <a:path w="16977" h="2409976">
                            <a:moveTo>
                              <a:pt x="0" y="0"/>
                            </a:moveTo>
                            <a:cubicBezTo>
                              <a:pt x="5322" y="29932"/>
                              <a:pt x="2137" y="6360"/>
                              <a:pt x="8481" y="58128"/>
                            </a:cubicBezTo>
                            <a:cubicBezTo>
                              <a:pt x="13231" y="466738"/>
                              <a:pt x="13495" y="505013"/>
                              <a:pt x="16977" y="828828"/>
                            </a:cubicBezTo>
                            <a:cubicBezTo>
                              <a:pt x="15886" y="1604582"/>
                              <a:pt x="15558" y="1744043"/>
                              <a:pt x="14789" y="2409975"/>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3" name="Freeform 422"/>
                      <p:cNvSpPr/>
                      <p:nvPr/>
                    </p:nvSpPr>
                    <p:spPr>
                      <a:xfrm rot="2700000">
                        <a:off x="6968446" y="2276990"/>
                        <a:ext cx="270044" cy="236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4" name="Freeform 423"/>
                      <p:cNvSpPr/>
                      <p:nvPr/>
                    </p:nvSpPr>
                    <p:spPr>
                      <a:xfrm rot="18780000">
                        <a:off x="6706195" y="1911643"/>
                        <a:ext cx="713139" cy="435831"/>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4316"/>
                          <a:gd name="connsiteY0" fmla="*/ 7795 h 14832"/>
                          <a:gd name="connsiteX1" fmla="*/ 14316 w 14316"/>
                          <a:gd name="connsiteY1" fmla="*/ 14832 h 14832"/>
                          <a:gd name="connsiteX0" fmla="*/ 0 w 31262"/>
                          <a:gd name="connsiteY0" fmla="*/ 134 h 1659353"/>
                          <a:gd name="connsiteX1" fmla="*/ 31262 w 31262"/>
                          <a:gd name="connsiteY1" fmla="*/ 1659353 h 1659353"/>
                          <a:gd name="connsiteX0" fmla="*/ 0 w 31262"/>
                          <a:gd name="connsiteY0" fmla="*/ 0 h 1659219"/>
                          <a:gd name="connsiteX1" fmla="*/ 12877 w 31262"/>
                          <a:gd name="connsiteY1" fmla="*/ 676046 h 1659219"/>
                          <a:gd name="connsiteX2" fmla="*/ 31262 w 31262"/>
                          <a:gd name="connsiteY2" fmla="*/ 1659219 h 1659219"/>
                          <a:gd name="connsiteX0" fmla="*/ 0 w 31262"/>
                          <a:gd name="connsiteY0" fmla="*/ 71927 h 1731146"/>
                          <a:gd name="connsiteX1" fmla="*/ 14500 w 31262"/>
                          <a:gd name="connsiteY1" fmla="*/ 130977 h 1731146"/>
                          <a:gd name="connsiteX2" fmla="*/ 31262 w 31262"/>
                          <a:gd name="connsiteY2" fmla="*/ 1731146 h 1731146"/>
                          <a:gd name="connsiteX0" fmla="*/ 0 w 31262"/>
                          <a:gd name="connsiteY0" fmla="*/ 0 h 1659219"/>
                          <a:gd name="connsiteX1" fmla="*/ 14500 w 31262"/>
                          <a:gd name="connsiteY1" fmla="*/ 59050 h 1659219"/>
                          <a:gd name="connsiteX2" fmla="*/ 31262 w 31262"/>
                          <a:gd name="connsiteY2" fmla="*/ 1659219 h 1659219"/>
                          <a:gd name="connsiteX0" fmla="*/ 0 w 31262"/>
                          <a:gd name="connsiteY0" fmla="*/ 0 h 1659219"/>
                          <a:gd name="connsiteX1" fmla="*/ 14500 w 31262"/>
                          <a:gd name="connsiteY1" fmla="*/ 59050 h 1659219"/>
                          <a:gd name="connsiteX2" fmla="*/ 31262 w 31262"/>
                          <a:gd name="connsiteY2" fmla="*/ 1659219 h 1659219"/>
                          <a:gd name="connsiteX0" fmla="*/ 0 w 31262"/>
                          <a:gd name="connsiteY0" fmla="*/ 0 h 1659219"/>
                          <a:gd name="connsiteX1" fmla="*/ 14500 w 31262"/>
                          <a:gd name="connsiteY1" fmla="*/ 59050 h 1659219"/>
                          <a:gd name="connsiteX2" fmla="*/ 31262 w 31262"/>
                          <a:gd name="connsiteY2" fmla="*/ 1659219 h 1659219"/>
                          <a:gd name="connsiteX0" fmla="*/ 0 w 31871"/>
                          <a:gd name="connsiteY0" fmla="*/ 0 h 1678636"/>
                          <a:gd name="connsiteX1" fmla="*/ 14500 w 31871"/>
                          <a:gd name="connsiteY1" fmla="*/ 59050 h 1678636"/>
                          <a:gd name="connsiteX2" fmla="*/ 31871 w 31871"/>
                          <a:gd name="connsiteY2" fmla="*/ 1678637 h 1678636"/>
                          <a:gd name="connsiteX0" fmla="*/ 0 w 31871"/>
                          <a:gd name="connsiteY0" fmla="*/ 0 h 1678636"/>
                          <a:gd name="connsiteX1" fmla="*/ 14500 w 31871"/>
                          <a:gd name="connsiteY1" fmla="*/ 59050 h 1678636"/>
                          <a:gd name="connsiteX2" fmla="*/ 31871 w 31871"/>
                          <a:gd name="connsiteY2" fmla="*/ 1678637 h 1678636"/>
                          <a:gd name="connsiteX0" fmla="*/ 0 w 31871"/>
                          <a:gd name="connsiteY0" fmla="*/ 0 h 1678636"/>
                          <a:gd name="connsiteX1" fmla="*/ 14500 w 31871"/>
                          <a:gd name="connsiteY1" fmla="*/ 59050 h 1678636"/>
                          <a:gd name="connsiteX2" fmla="*/ 31871 w 31871"/>
                          <a:gd name="connsiteY2" fmla="*/ 1678637 h 1678636"/>
                          <a:gd name="connsiteX0" fmla="*/ 0 w 31876"/>
                          <a:gd name="connsiteY0" fmla="*/ 0 h 1666917"/>
                          <a:gd name="connsiteX1" fmla="*/ 14500 w 31876"/>
                          <a:gd name="connsiteY1" fmla="*/ 59050 h 1666917"/>
                          <a:gd name="connsiteX2" fmla="*/ 31876 w 31876"/>
                          <a:gd name="connsiteY2" fmla="*/ 1666917 h 1666917"/>
                        </a:gdLst>
                        <a:ahLst/>
                        <a:cxnLst>
                          <a:cxn ang="0">
                            <a:pos x="connsiteX0" y="connsiteY0"/>
                          </a:cxn>
                          <a:cxn ang="0">
                            <a:pos x="connsiteX1" y="connsiteY1"/>
                          </a:cxn>
                          <a:cxn ang="0">
                            <a:pos x="connsiteX2" y="connsiteY2"/>
                          </a:cxn>
                        </a:cxnLst>
                        <a:rect l="l" t="t" r="r" b="b"/>
                        <a:pathLst>
                          <a:path w="31876" h="1666917">
                            <a:moveTo>
                              <a:pt x="0" y="0"/>
                            </a:moveTo>
                            <a:lnTo>
                              <a:pt x="14500" y="59050"/>
                            </a:lnTo>
                            <a:cubicBezTo>
                              <a:pt x="21234" y="680756"/>
                              <a:pt x="27905" y="1291038"/>
                              <a:pt x="31876" y="1666917"/>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5" name="Freeform 424"/>
                      <p:cNvSpPr/>
                      <p:nvPr/>
                    </p:nvSpPr>
                    <p:spPr>
                      <a:xfrm rot="2700000">
                        <a:off x="8970997" y="2389772"/>
                        <a:ext cx="645833" cy="3950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4549"/>
                          <a:gd name="connsiteY0" fmla="*/ 1544345 h 1544345"/>
                          <a:gd name="connsiteX1" fmla="*/ 24549 w 24549"/>
                          <a:gd name="connsiteY1" fmla="*/ 35 h 1544345"/>
                          <a:gd name="connsiteX0" fmla="*/ 0 w 24549"/>
                          <a:gd name="connsiteY0" fmla="*/ 1544345 h 1544345"/>
                          <a:gd name="connsiteX1" fmla="*/ 16511 w 24549"/>
                          <a:gd name="connsiteY1" fmla="*/ 403693 h 1544345"/>
                          <a:gd name="connsiteX2" fmla="*/ 24549 w 24549"/>
                          <a:gd name="connsiteY2" fmla="*/ 35 h 1544345"/>
                          <a:gd name="connsiteX0" fmla="*/ 0 w 24549"/>
                          <a:gd name="connsiteY0" fmla="*/ 1544333 h 1886348"/>
                          <a:gd name="connsiteX1" fmla="*/ 9623 w 24549"/>
                          <a:gd name="connsiteY1" fmla="*/ 1616566 h 1886348"/>
                          <a:gd name="connsiteX2" fmla="*/ 24549 w 24549"/>
                          <a:gd name="connsiteY2" fmla="*/ 23 h 1886348"/>
                          <a:gd name="connsiteX0" fmla="*/ 0 w 24549"/>
                          <a:gd name="connsiteY0" fmla="*/ 1544358 h 1616591"/>
                          <a:gd name="connsiteX1" fmla="*/ 9623 w 24549"/>
                          <a:gd name="connsiteY1" fmla="*/ 1616591 h 1616591"/>
                          <a:gd name="connsiteX2" fmla="*/ 24549 w 24549"/>
                          <a:gd name="connsiteY2" fmla="*/ 48 h 1616591"/>
                          <a:gd name="connsiteX0" fmla="*/ 0 w 24549"/>
                          <a:gd name="connsiteY0" fmla="*/ 1544311 h 1616544"/>
                          <a:gd name="connsiteX1" fmla="*/ 9623 w 24549"/>
                          <a:gd name="connsiteY1" fmla="*/ 1616544 h 1616544"/>
                          <a:gd name="connsiteX2" fmla="*/ 24549 w 24549"/>
                          <a:gd name="connsiteY2" fmla="*/ 1 h 1616544"/>
                          <a:gd name="connsiteX0" fmla="*/ 0 w 24549"/>
                          <a:gd name="connsiteY0" fmla="*/ 1544311 h 1544311"/>
                          <a:gd name="connsiteX1" fmla="*/ 9342 w 24549"/>
                          <a:gd name="connsiteY1" fmla="*/ 1531924 h 1544311"/>
                          <a:gd name="connsiteX2" fmla="*/ 24549 w 24549"/>
                          <a:gd name="connsiteY2" fmla="*/ 1 h 1544311"/>
                          <a:gd name="connsiteX0" fmla="*/ 0 w 24549"/>
                          <a:gd name="connsiteY0" fmla="*/ 1544311 h 1544311"/>
                          <a:gd name="connsiteX1" fmla="*/ 9342 w 24549"/>
                          <a:gd name="connsiteY1" fmla="*/ 1531924 h 1544311"/>
                          <a:gd name="connsiteX2" fmla="*/ 24549 w 24549"/>
                          <a:gd name="connsiteY2" fmla="*/ 1 h 1544311"/>
                          <a:gd name="connsiteX0" fmla="*/ 0 w 24549"/>
                          <a:gd name="connsiteY0" fmla="*/ 1544311 h 1544311"/>
                          <a:gd name="connsiteX1" fmla="*/ 9342 w 24549"/>
                          <a:gd name="connsiteY1" fmla="*/ 1531924 h 1544311"/>
                          <a:gd name="connsiteX2" fmla="*/ 24549 w 24549"/>
                          <a:gd name="connsiteY2" fmla="*/ 1 h 1544311"/>
                          <a:gd name="connsiteX0" fmla="*/ 0 w 24549"/>
                          <a:gd name="connsiteY0" fmla="*/ 1544311 h 1546027"/>
                          <a:gd name="connsiteX1" fmla="*/ 9623 w 24549"/>
                          <a:gd name="connsiteY1" fmla="*/ 1546028 h 1546027"/>
                          <a:gd name="connsiteX2" fmla="*/ 24549 w 24549"/>
                          <a:gd name="connsiteY2" fmla="*/ 1 h 1546027"/>
                          <a:gd name="connsiteX0" fmla="*/ 0 w 24619"/>
                          <a:gd name="connsiteY0" fmla="*/ 1509052 h 1510768"/>
                          <a:gd name="connsiteX1" fmla="*/ 9623 w 24619"/>
                          <a:gd name="connsiteY1" fmla="*/ 1510769 h 1510768"/>
                          <a:gd name="connsiteX2" fmla="*/ 24619 w 24619"/>
                          <a:gd name="connsiteY2" fmla="*/ 0 h 1510768"/>
                          <a:gd name="connsiteX0" fmla="*/ 0 w 24619"/>
                          <a:gd name="connsiteY0" fmla="*/ 1509052 h 1510768"/>
                          <a:gd name="connsiteX1" fmla="*/ 9623 w 24619"/>
                          <a:gd name="connsiteY1" fmla="*/ 1510769 h 1510768"/>
                          <a:gd name="connsiteX2" fmla="*/ 24619 w 24619"/>
                          <a:gd name="connsiteY2" fmla="*/ 0 h 1510768"/>
                          <a:gd name="connsiteX0" fmla="*/ 0 w 24619"/>
                          <a:gd name="connsiteY0" fmla="*/ 1509052 h 1510768"/>
                          <a:gd name="connsiteX1" fmla="*/ 9623 w 24619"/>
                          <a:gd name="connsiteY1" fmla="*/ 1510769 h 1510768"/>
                          <a:gd name="connsiteX2" fmla="*/ 24619 w 24619"/>
                          <a:gd name="connsiteY2" fmla="*/ 0 h 1510768"/>
                          <a:gd name="connsiteX0" fmla="*/ 0 w 24619"/>
                          <a:gd name="connsiteY0" fmla="*/ 1509052 h 1510768"/>
                          <a:gd name="connsiteX1" fmla="*/ 9623 w 24619"/>
                          <a:gd name="connsiteY1" fmla="*/ 1510769 h 1510768"/>
                          <a:gd name="connsiteX2" fmla="*/ 24619 w 24619"/>
                          <a:gd name="connsiteY2" fmla="*/ 0 h 1510768"/>
                          <a:gd name="connsiteX0" fmla="*/ 0 w 24619"/>
                          <a:gd name="connsiteY0" fmla="*/ 1509052 h 1510768"/>
                          <a:gd name="connsiteX1" fmla="*/ 9623 w 24619"/>
                          <a:gd name="connsiteY1" fmla="*/ 1510769 h 1510768"/>
                          <a:gd name="connsiteX2" fmla="*/ 24619 w 24619"/>
                          <a:gd name="connsiteY2" fmla="*/ 0 h 1510768"/>
                        </a:gdLst>
                        <a:ahLst/>
                        <a:cxnLst>
                          <a:cxn ang="0">
                            <a:pos x="connsiteX0" y="connsiteY0"/>
                          </a:cxn>
                          <a:cxn ang="0">
                            <a:pos x="connsiteX1" y="connsiteY1"/>
                          </a:cxn>
                          <a:cxn ang="0">
                            <a:pos x="connsiteX2" y="connsiteY2"/>
                          </a:cxn>
                        </a:cxnLst>
                        <a:rect l="l" t="t" r="r" b="b"/>
                        <a:pathLst>
                          <a:path w="24619" h="1510768">
                            <a:moveTo>
                              <a:pt x="0" y="1509052"/>
                            </a:moveTo>
                            <a:lnTo>
                              <a:pt x="9623" y="1510769"/>
                            </a:lnTo>
                            <a:cubicBezTo>
                              <a:pt x="18548" y="610291"/>
                              <a:pt x="18454" y="625992"/>
                              <a:pt x="24619"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6" name="Freeform 425"/>
                      <p:cNvSpPr/>
                      <p:nvPr/>
                    </p:nvSpPr>
                    <p:spPr>
                      <a:xfrm>
                        <a:off x="9884345" y="2671859"/>
                        <a:ext cx="447446"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7" name="Freeform 426"/>
                      <p:cNvSpPr/>
                      <p:nvPr/>
                    </p:nvSpPr>
                    <p:spPr>
                      <a:xfrm>
                        <a:off x="9788482" y="2261164"/>
                        <a:ext cx="522020"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8" name="Freeform 427"/>
                      <p:cNvSpPr/>
                      <p:nvPr/>
                    </p:nvSpPr>
                    <p:spPr>
                      <a:xfrm rot="10800000">
                        <a:off x="9189286" y="2064405"/>
                        <a:ext cx="38540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9" name="Freeform 428"/>
                      <p:cNvSpPr/>
                      <p:nvPr/>
                    </p:nvSpPr>
                    <p:spPr>
                      <a:xfrm>
                        <a:off x="9023389" y="3248165"/>
                        <a:ext cx="29829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0" name="Freeform 429"/>
                      <p:cNvSpPr/>
                      <p:nvPr/>
                    </p:nvSpPr>
                    <p:spPr>
                      <a:xfrm rot="10800000">
                        <a:off x="9588378" y="4698787"/>
                        <a:ext cx="576876" cy="241389"/>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9047"/>
                          <a:gd name="connsiteY0" fmla="*/ 1048372 h 1048371"/>
                          <a:gd name="connsiteX1" fmla="*/ 19047 w 19047"/>
                          <a:gd name="connsiteY1" fmla="*/ 54 h 1048371"/>
                          <a:gd name="connsiteX0" fmla="*/ 0 w 19047"/>
                          <a:gd name="connsiteY0" fmla="*/ 1048372 h 1048371"/>
                          <a:gd name="connsiteX1" fmla="*/ 11038 w 19047"/>
                          <a:gd name="connsiteY1" fmla="*/ 393972 h 1048371"/>
                          <a:gd name="connsiteX2" fmla="*/ 19047 w 19047"/>
                          <a:gd name="connsiteY2" fmla="*/ 54 h 1048371"/>
                          <a:gd name="connsiteX0" fmla="*/ 0 w 19047"/>
                          <a:gd name="connsiteY0" fmla="*/ 1048351 h 1182102"/>
                          <a:gd name="connsiteX1" fmla="*/ 10454 w 19047"/>
                          <a:gd name="connsiteY1" fmla="*/ 1038102 h 1182102"/>
                          <a:gd name="connsiteX2" fmla="*/ 19047 w 19047"/>
                          <a:gd name="connsiteY2" fmla="*/ 33 h 1182102"/>
                          <a:gd name="connsiteX0" fmla="*/ 0 w 19047"/>
                          <a:gd name="connsiteY0" fmla="*/ 1048351 h 1182102"/>
                          <a:gd name="connsiteX1" fmla="*/ 10454 w 19047"/>
                          <a:gd name="connsiteY1" fmla="*/ 1038102 h 1182102"/>
                          <a:gd name="connsiteX2" fmla="*/ 19047 w 19047"/>
                          <a:gd name="connsiteY2" fmla="*/ 33 h 1182102"/>
                          <a:gd name="connsiteX0" fmla="*/ 0 w 19047"/>
                          <a:gd name="connsiteY0" fmla="*/ 1048504 h 1048502"/>
                          <a:gd name="connsiteX1" fmla="*/ 10454 w 19047"/>
                          <a:gd name="connsiteY1" fmla="*/ 1038255 h 1048502"/>
                          <a:gd name="connsiteX2" fmla="*/ 19047 w 19047"/>
                          <a:gd name="connsiteY2" fmla="*/ 186 h 1048502"/>
                          <a:gd name="connsiteX0" fmla="*/ 0 w 19047"/>
                          <a:gd name="connsiteY0" fmla="*/ 1048319 h 1048321"/>
                          <a:gd name="connsiteX1" fmla="*/ 10454 w 19047"/>
                          <a:gd name="connsiteY1" fmla="*/ 1038070 h 1048321"/>
                          <a:gd name="connsiteX2" fmla="*/ 19047 w 19047"/>
                          <a:gd name="connsiteY2" fmla="*/ 1 h 1048321"/>
                          <a:gd name="connsiteX0" fmla="*/ 0 w 19047"/>
                          <a:gd name="connsiteY0" fmla="*/ 1048319 h 1048317"/>
                          <a:gd name="connsiteX1" fmla="*/ 10454 w 19047"/>
                          <a:gd name="connsiteY1" fmla="*/ 1038070 h 1048317"/>
                          <a:gd name="connsiteX2" fmla="*/ 19047 w 19047"/>
                          <a:gd name="connsiteY2" fmla="*/ 1 h 1048317"/>
                          <a:gd name="connsiteX0" fmla="*/ 0 w 19047"/>
                          <a:gd name="connsiteY0" fmla="*/ 1048319 h 1048321"/>
                          <a:gd name="connsiteX1" fmla="*/ 10454 w 19047"/>
                          <a:gd name="connsiteY1" fmla="*/ 1038070 h 1048321"/>
                          <a:gd name="connsiteX2" fmla="*/ 19047 w 19047"/>
                          <a:gd name="connsiteY2" fmla="*/ 1 h 1048321"/>
                          <a:gd name="connsiteX0" fmla="*/ 0 w 19047"/>
                          <a:gd name="connsiteY0" fmla="*/ 1048319 h 1048317"/>
                          <a:gd name="connsiteX1" fmla="*/ 10454 w 19047"/>
                          <a:gd name="connsiteY1" fmla="*/ 1038070 h 1048317"/>
                          <a:gd name="connsiteX2" fmla="*/ 19047 w 19047"/>
                          <a:gd name="connsiteY2" fmla="*/ 1 h 1048317"/>
                          <a:gd name="connsiteX0" fmla="*/ 0 w 19728"/>
                          <a:gd name="connsiteY0" fmla="*/ 1023060 h 1038069"/>
                          <a:gd name="connsiteX1" fmla="*/ 11135 w 19728"/>
                          <a:gd name="connsiteY1" fmla="*/ 1038070 h 1038069"/>
                          <a:gd name="connsiteX2" fmla="*/ 19728 w 19728"/>
                          <a:gd name="connsiteY2" fmla="*/ 1 h 1038069"/>
                          <a:gd name="connsiteX0" fmla="*/ 0 w 19728"/>
                          <a:gd name="connsiteY0" fmla="*/ 1023060 h 1038069"/>
                          <a:gd name="connsiteX1" fmla="*/ 11135 w 19728"/>
                          <a:gd name="connsiteY1" fmla="*/ 1038070 h 1038069"/>
                          <a:gd name="connsiteX2" fmla="*/ 19728 w 19728"/>
                          <a:gd name="connsiteY2" fmla="*/ 1 h 1038069"/>
                          <a:gd name="connsiteX0" fmla="*/ 0 w 19923"/>
                          <a:gd name="connsiteY0" fmla="*/ 1035691 h 1038069"/>
                          <a:gd name="connsiteX1" fmla="*/ 11330 w 19923"/>
                          <a:gd name="connsiteY1" fmla="*/ 1038070 h 1038069"/>
                          <a:gd name="connsiteX2" fmla="*/ 19923 w 19923"/>
                          <a:gd name="connsiteY2" fmla="*/ 1 h 1038069"/>
                          <a:gd name="connsiteX0" fmla="*/ 0 w 19923"/>
                          <a:gd name="connsiteY0" fmla="*/ 1035691 h 1038069"/>
                          <a:gd name="connsiteX1" fmla="*/ 11330 w 19923"/>
                          <a:gd name="connsiteY1" fmla="*/ 1038070 h 1038069"/>
                          <a:gd name="connsiteX2" fmla="*/ 19923 w 19923"/>
                          <a:gd name="connsiteY2" fmla="*/ 0 h 1038069"/>
                          <a:gd name="connsiteX0" fmla="*/ 0 w 19923"/>
                          <a:gd name="connsiteY0" fmla="*/ 1035691 h 1038069"/>
                          <a:gd name="connsiteX1" fmla="*/ 11330 w 19923"/>
                          <a:gd name="connsiteY1" fmla="*/ 1038070 h 1038069"/>
                          <a:gd name="connsiteX2" fmla="*/ 19923 w 19923"/>
                          <a:gd name="connsiteY2" fmla="*/ 0 h 1038069"/>
                          <a:gd name="connsiteX0" fmla="*/ 0 w 19339"/>
                          <a:gd name="connsiteY0" fmla="*/ 1048321 h 1050699"/>
                          <a:gd name="connsiteX1" fmla="*/ 11330 w 19339"/>
                          <a:gd name="connsiteY1" fmla="*/ 1050700 h 1050699"/>
                          <a:gd name="connsiteX2" fmla="*/ 19339 w 19339"/>
                          <a:gd name="connsiteY2" fmla="*/ 0 h 1050699"/>
                          <a:gd name="connsiteX0" fmla="*/ 0 w 19339"/>
                          <a:gd name="connsiteY0" fmla="*/ 1048321 h 1050699"/>
                          <a:gd name="connsiteX1" fmla="*/ 11330 w 19339"/>
                          <a:gd name="connsiteY1" fmla="*/ 1050700 h 1050699"/>
                          <a:gd name="connsiteX2" fmla="*/ 19339 w 19339"/>
                          <a:gd name="connsiteY2" fmla="*/ 0 h 1050699"/>
                          <a:gd name="connsiteX0" fmla="*/ 0 w 19339"/>
                          <a:gd name="connsiteY0" fmla="*/ 1048321 h 1050699"/>
                          <a:gd name="connsiteX1" fmla="*/ 11330 w 19339"/>
                          <a:gd name="connsiteY1" fmla="*/ 1050700 h 1050699"/>
                          <a:gd name="connsiteX2" fmla="*/ 19339 w 19339"/>
                          <a:gd name="connsiteY2" fmla="*/ 0 h 1050699"/>
                          <a:gd name="connsiteX0" fmla="*/ 0 w 19339"/>
                          <a:gd name="connsiteY0" fmla="*/ 1048321 h 1050699"/>
                          <a:gd name="connsiteX1" fmla="*/ 11330 w 19339"/>
                          <a:gd name="connsiteY1" fmla="*/ 1050700 h 1050699"/>
                          <a:gd name="connsiteX2" fmla="*/ 19339 w 19339"/>
                          <a:gd name="connsiteY2" fmla="*/ 0 h 1050699"/>
                          <a:gd name="connsiteX0" fmla="*/ 0 w 19339"/>
                          <a:gd name="connsiteY0" fmla="*/ 1048321 h 1050699"/>
                          <a:gd name="connsiteX1" fmla="*/ 11330 w 19339"/>
                          <a:gd name="connsiteY1" fmla="*/ 1050700 h 1050699"/>
                          <a:gd name="connsiteX2" fmla="*/ 19339 w 19339"/>
                          <a:gd name="connsiteY2" fmla="*/ 0 h 1050699"/>
                        </a:gdLst>
                        <a:ahLst/>
                        <a:cxnLst>
                          <a:cxn ang="0">
                            <a:pos x="connsiteX0" y="connsiteY0"/>
                          </a:cxn>
                          <a:cxn ang="0">
                            <a:pos x="connsiteX1" y="connsiteY1"/>
                          </a:cxn>
                          <a:cxn ang="0">
                            <a:pos x="connsiteX2" y="connsiteY2"/>
                          </a:cxn>
                        </a:cxnLst>
                        <a:rect l="l" t="t" r="r" b="b"/>
                        <a:pathLst>
                          <a:path w="19339" h="1050699">
                            <a:moveTo>
                              <a:pt x="0" y="1048321"/>
                            </a:moveTo>
                            <a:cubicBezTo>
                              <a:pt x="3688" y="1040295"/>
                              <a:pt x="9323" y="1048096"/>
                              <a:pt x="11330" y="1050700"/>
                            </a:cubicBezTo>
                            <a:cubicBezTo>
                              <a:pt x="17705" y="197409"/>
                              <a:pt x="14070" y="673383"/>
                              <a:pt x="19339"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1" name="Freeform 430"/>
                      <p:cNvSpPr/>
                      <p:nvPr/>
                    </p:nvSpPr>
                    <p:spPr>
                      <a:xfrm rot="10800000">
                        <a:off x="10008778" y="4211296"/>
                        <a:ext cx="888953" cy="11668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1370"/>
                          <a:gd name="connsiteY0" fmla="*/ 446 h 483249"/>
                          <a:gd name="connsiteX1" fmla="*/ 21370 w 21370"/>
                          <a:gd name="connsiteY1" fmla="*/ 483249 h 483249"/>
                          <a:gd name="connsiteX0" fmla="*/ 0 w 21370"/>
                          <a:gd name="connsiteY0" fmla="*/ 1 h 482804"/>
                          <a:gd name="connsiteX1" fmla="*/ 14572 w 21370"/>
                          <a:gd name="connsiteY1" fmla="*/ 351545 h 482804"/>
                          <a:gd name="connsiteX2" fmla="*/ 21370 w 21370"/>
                          <a:gd name="connsiteY2" fmla="*/ 482804 h 482804"/>
                          <a:gd name="connsiteX0" fmla="*/ 0 w 21370"/>
                          <a:gd name="connsiteY0" fmla="*/ 1 h 525891"/>
                          <a:gd name="connsiteX1" fmla="*/ 13107 w 21370"/>
                          <a:gd name="connsiteY1" fmla="*/ 525891 h 525891"/>
                          <a:gd name="connsiteX2" fmla="*/ 21370 w 21370"/>
                          <a:gd name="connsiteY2" fmla="*/ 482804 h 525891"/>
                          <a:gd name="connsiteX0" fmla="*/ 0 w 21370"/>
                          <a:gd name="connsiteY0" fmla="*/ 1 h 525891"/>
                          <a:gd name="connsiteX1" fmla="*/ 13107 w 21370"/>
                          <a:gd name="connsiteY1" fmla="*/ 525891 h 525891"/>
                          <a:gd name="connsiteX2" fmla="*/ 21370 w 21370"/>
                          <a:gd name="connsiteY2" fmla="*/ 482804 h 525891"/>
                          <a:gd name="connsiteX0" fmla="*/ 0 w 21370"/>
                          <a:gd name="connsiteY0" fmla="*/ 1 h 525891"/>
                          <a:gd name="connsiteX1" fmla="*/ 13107 w 21370"/>
                          <a:gd name="connsiteY1" fmla="*/ 525891 h 525891"/>
                          <a:gd name="connsiteX2" fmla="*/ 21370 w 21370"/>
                          <a:gd name="connsiteY2" fmla="*/ 482804 h 525891"/>
                          <a:gd name="connsiteX0" fmla="*/ 0 w 21300"/>
                          <a:gd name="connsiteY0" fmla="*/ 1 h 549860"/>
                          <a:gd name="connsiteX1" fmla="*/ 13107 w 21300"/>
                          <a:gd name="connsiteY1" fmla="*/ 525891 h 549860"/>
                          <a:gd name="connsiteX2" fmla="*/ 21300 w 21300"/>
                          <a:gd name="connsiteY2" fmla="*/ 549860 h 549860"/>
                          <a:gd name="connsiteX0" fmla="*/ 0 w 21160"/>
                          <a:gd name="connsiteY0" fmla="*/ 1 h 525891"/>
                          <a:gd name="connsiteX1" fmla="*/ 13107 w 21160"/>
                          <a:gd name="connsiteY1" fmla="*/ 525891 h 525891"/>
                          <a:gd name="connsiteX2" fmla="*/ 21160 w 21160"/>
                          <a:gd name="connsiteY2" fmla="*/ 523038 h 525891"/>
                          <a:gd name="connsiteX0" fmla="*/ 0 w 21160"/>
                          <a:gd name="connsiteY0" fmla="*/ 1 h 525891"/>
                          <a:gd name="connsiteX1" fmla="*/ 7457 w 21160"/>
                          <a:gd name="connsiteY1" fmla="*/ 297896 h 525891"/>
                          <a:gd name="connsiteX2" fmla="*/ 13107 w 21160"/>
                          <a:gd name="connsiteY2" fmla="*/ 525891 h 525891"/>
                          <a:gd name="connsiteX3" fmla="*/ 21160 w 21160"/>
                          <a:gd name="connsiteY3" fmla="*/ 523038 h 525891"/>
                          <a:gd name="connsiteX0" fmla="*/ 0 w 21160"/>
                          <a:gd name="connsiteY0" fmla="*/ 37381 h 563271"/>
                          <a:gd name="connsiteX1" fmla="*/ 10038 w 21160"/>
                          <a:gd name="connsiteY1" fmla="*/ 0 h 563271"/>
                          <a:gd name="connsiteX2" fmla="*/ 13107 w 21160"/>
                          <a:gd name="connsiteY2" fmla="*/ 563271 h 563271"/>
                          <a:gd name="connsiteX3" fmla="*/ 21160 w 21160"/>
                          <a:gd name="connsiteY3" fmla="*/ 560418 h 563271"/>
                          <a:gd name="connsiteX0" fmla="*/ 0 w 21369"/>
                          <a:gd name="connsiteY0" fmla="*/ 23969 h 563271"/>
                          <a:gd name="connsiteX1" fmla="*/ 10247 w 21369"/>
                          <a:gd name="connsiteY1" fmla="*/ 0 h 563271"/>
                          <a:gd name="connsiteX2" fmla="*/ 13316 w 21369"/>
                          <a:gd name="connsiteY2" fmla="*/ 563271 h 563271"/>
                          <a:gd name="connsiteX3" fmla="*/ 21369 w 21369"/>
                          <a:gd name="connsiteY3" fmla="*/ 560418 h 563271"/>
                          <a:gd name="connsiteX0" fmla="*/ 0 w 21369"/>
                          <a:gd name="connsiteY0" fmla="*/ 0 h 539302"/>
                          <a:gd name="connsiteX1" fmla="*/ 10387 w 21369"/>
                          <a:gd name="connsiteY1" fmla="*/ 2853 h 539302"/>
                          <a:gd name="connsiteX2" fmla="*/ 13316 w 21369"/>
                          <a:gd name="connsiteY2" fmla="*/ 539302 h 539302"/>
                          <a:gd name="connsiteX3" fmla="*/ 21369 w 21369"/>
                          <a:gd name="connsiteY3" fmla="*/ 536449 h 539302"/>
                        </a:gdLst>
                        <a:ahLst/>
                        <a:cxnLst>
                          <a:cxn ang="0">
                            <a:pos x="connsiteX0" y="connsiteY0"/>
                          </a:cxn>
                          <a:cxn ang="0">
                            <a:pos x="connsiteX1" y="connsiteY1"/>
                          </a:cxn>
                          <a:cxn ang="0">
                            <a:pos x="connsiteX2" y="connsiteY2"/>
                          </a:cxn>
                          <a:cxn ang="0">
                            <a:pos x="connsiteX3" y="connsiteY3"/>
                          </a:cxn>
                        </a:cxnLst>
                        <a:rect l="l" t="t" r="r" b="b"/>
                        <a:pathLst>
                          <a:path w="21369" h="539302">
                            <a:moveTo>
                              <a:pt x="0" y="0"/>
                            </a:moveTo>
                            <a:lnTo>
                              <a:pt x="10387" y="2853"/>
                            </a:lnTo>
                            <a:cubicBezTo>
                              <a:pt x="11363" y="181669"/>
                              <a:pt x="12340" y="360486"/>
                              <a:pt x="13316" y="539302"/>
                            </a:cubicBezTo>
                            <a:cubicBezTo>
                              <a:pt x="18588" y="532547"/>
                              <a:pt x="14642" y="527789"/>
                              <a:pt x="21369" y="53644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2" name="Freeform 431"/>
                      <p:cNvSpPr/>
                      <p:nvPr/>
                    </p:nvSpPr>
                    <p:spPr>
                      <a:xfrm rot="10800000">
                        <a:off x="9757033" y="4598498"/>
                        <a:ext cx="1003663" cy="357089"/>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33617"/>
                          <a:gd name="connsiteY0" fmla="*/ 1540938 h 1540937"/>
                          <a:gd name="connsiteX1" fmla="*/ 33617 w 33617"/>
                          <a:gd name="connsiteY1" fmla="*/ 35 h 1540937"/>
                          <a:gd name="connsiteX0" fmla="*/ 0 w 33617"/>
                          <a:gd name="connsiteY0" fmla="*/ 1540938 h 1540937"/>
                          <a:gd name="connsiteX1" fmla="*/ 24779 w 33617"/>
                          <a:gd name="connsiteY1" fmla="*/ 342378 h 1540937"/>
                          <a:gd name="connsiteX2" fmla="*/ 33617 w 33617"/>
                          <a:gd name="connsiteY2" fmla="*/ 35 h 1540937"/>
                          <a:gd name="connsiteX0" fmla="*/ 0 w 33617"/>
                          <a:gd name="connsiteY0" fmla="*/ 1540927 h 1540926"/>
                          <a:gd name="connsiteX1" fmla="*/ 18850 w 33617"/>
                          <a:gd name="connsiteY1" fmla="*/ 1024405 h 1540926"/>
                          <a:gd name="connsiteX2" fmla="*/ 33617 w 33617"/>
                          <a:gd name="connsiteY2" fmla="*/ 24 h 1540926"/>
                          <a:gd name="connsiteX0" fmla="*/ 0 w 33617"/>
                          <a:gd name="connsiteY0" fmla="*/ 1540927 h 1540926"/>
                          <a:gd name="connsiteX1" fmla="*/ 18850 w 33617"/>
                          <a:gd name="connsiteY1" fmla="*/ 1024405 h 1540926"/>
                          <a:gd name="connsiteX2" fmla="*/ 33617 w 33617"/>
                          <a:gd name="connsiteY2" fmla="*/ 24 h 1540926"/>
                          <a:gd name="connsiteX0" fmla="*/ 0 w 33617"/>
                          <a:gd name="connsiteY0" fmla="*/ 1541016 h 1541015"/>
                          <a:gd name="connsiteX1" fmla="*/ 18850 w 33617"/>
                          <a:gd name="connsiteY1" fmla="*/ 1024494 h 1541015"/>
                          <a:gd name="connsiteX2" fmla="*/ 33617 w 33617"/>
                          <a:gd name="connsiteY2" fmla="*/ 113 h 1541015"/>
                          <a:gd name="connsiteX0" fmla="*/ 0 w 33617"/>
                          <a:gd name="connsiteY0" fmla="*/ 1541382 h 1541381"/>
                          <a:gd name="connsiteX1" fmla="*/ 28083 w 33617"/>
                          <a:gd name="connsiteY1" fmla="*/ 633319 h 1541381"/>
                          <a:gd name="connsiteX2" fmla="*/ 33617 w 33617"/>
                          <a:gd name="connsiteY2" fmla="*/ 479 h 1541381"/>
                          <a:gd name="connsiteX0" fmla="*/ 0 w 33617"/>
                          <a:gd name="connsiteY0" fmla="*/ 1540903 h 1540902"/>
                          <a:gd name="connsiteX1" fmla="*/ 28083 w 33617"/>
                          <a:gd name="connsiteY1" fmla="*/ 632840 h 1540902"/>
                          <a:gd name="connsiteX2" fmla="*/ 33617 w 33617"/>
                          <a:gd name="connsiteY2" fmla="*/ 0 h 1540902"/>
                          <a:gd name="connsiteX0" fmla="*/ 0 w 33617"/>
                          <a:gd name="connsiteY0" fmla="*/ 1540903 h 1540902"/>
                          <a:gd name="connsiteX1" fmla="*/ 28083 w 33617"/>
                          <a:gd name="connsiteY1" fmla="*/ 632840 h 1540902"/>
                          <a:gd name="connsiteX2" fmla="*/ 33617 w 33617"/>
                          <a:gd name="connsiteY2" fmla="*/ 0 h 1540902"/>
                          <a:gd name="connsiteX0" fmla="*/ 0 w 33617"/>
                          <a:gd name="connsiteY0" fmla="*/ 1540903 h 1540902"/>
                          <a:gd name="connsiteX1" fmla="*/ 28083 w 33617"/>
                          <a:gd name="connsiteY1" fmla="*/ 632840 h 1540902"/>
                          <a:gd name="connsiteX2" fmla="*/ 33617 w 33617"/>
                          <a:gd name="connsiteY2" fmla="*/ 0 h 1540902"/>
                          <a:gd name="connsiteX0" fmla="*/ 0 w 33617"/>
                          <a:gd name="connsiteY0" fmla="*/ 1540903 h 1540902"/>
                          <a:gd name="connsiteX1" fmla="*/ 6993 w 33617"/>
                          <a:gd name="connsiteY1" fmla="*/ 1264363 h 1540902"/>
                          <a:gd name="connsiteX2" fmla="*/ 28083 w 33617"/>
                          <a:gd name="connsiteY2" fmla="*/ 632840 h 1540902"/>
                          <a:gd name="connsiteX3" fmla="*/ 33617 w 33617"/>
                          <a:gd name="connsiteY3" fmla="*/ 0 h 1540902"/>
                          <a:gd name="connsiteX0" fmla="*/ 0 w 33617"/>
                          <a:gd name="connsiteY0" fmla="*/ 1540903 h 1580309"/>
                          <a:gd name="connsiteX1" fmla="*/ 10686 w 33617"/>
                          <a:gd name="connsiteY1" fmla="*/ 1516969 h 1580309"/>
                          <a:gd name="connsiteX2" fmla="*/ 28083 w 33617"/>
                          <a:gd name="connsiteY2" fmla="*/ 632840 h 1580309"/>
                          <a:gd name="connsiteX3" fmla="*/ 33617 w 33617"/>
                          <a:gd name="connsiteY3" fmla="*/ 0 h 1580309"/>
                          <a:gd name="connsiteX0" fmla="*/ 0 w 33617"/>
                          <a:gd name="connsiteY0" fmla="*/ 1540903 h 1540902"/>
                          <a:gd name="connsiteX1" fmla="*/ 10686 w 33617"/>
                          <a:gd name="connsiteY1" fmla="*/ 1516969 h 1540902"/>
                          <a:gd name="connsiteX2" fmla="*/ 28083 w 33617"/>
                          <a:gd name="connsiteY2" fmla="*/ 632840 h 1540902"/>
                          <a:gd name="connsiteX3" fmla="*/ 33617 w 33617"/>
                          <a:gd name="connsiteY3" fmla="*/ 0 h 1540902"/>
                          <a:gd name="connsiteX0" fmla="*/ 0 w 33617"/>
                          <a:gd name="connsiteY0" fmla="*/ 1540903 h 1540902"/>
                          <a:gd name="connsiteX1" fmla="*/ 10686 w 33617"/>
                          <a:gd name="connsiteY1" fmla="*/ 1516969 h 1540902"/>
                          <a:gd name="connsiteX2" fmla="*/ 28083 w 33617"/>
                          <a:gd name="connsiteY2" fmla="*/ 632840 h 1540902"/>
                          <a:gd name="connsiteX3" fmla="*/ 33617 w 33617"/>
                          <a:gd name="connsiteY3" fmla="*/ 0 h 1540902"/>
                          <a:gd name="connsiteX0" fmla="*/ 0 w 33617"/>
                          <a:gd name="connsiteY0" fmla="*/ 1540903 h 1542560"/>
                          <a:gd name="connsiteX1" fmla="*/ 10686 w 33617"/>
                          <a:gd name="connsiteY1" fmla="*/ 1516969 h 1542560"/>
                          <a:gd name="connsiteX2" fmla="*/ 28083 w 33617"/>
                          <a:gd name="connsiteY2" fmla="*/ 632840 h 1542560"/>
                          <a:gd name="connsiteX3" fmla="*/ 33617 w 33617"/>
                          <a:gd name="connsiteY3" fmla="*/ 0 h 1542560"/>
                          <a:gd name="connsiteX0" fmla="*/ 0 w 33617"/>
                          <a:gd name="connsiteY0" fmla="*/ 1540903 h 1546316"/>
                          <a:gd name="connsiteX1" fmla="*/ 10394 w 33617"/>
                          <a:gd name="connsiteY1" fmla="*/ 1529599 h 1546316"/>
                          <a:gd name="connsiteX2" fmla="*/ 28083 w 33617"/>
                          <a:gd name="connsiteY2" fmla="*/ 632840 h 1546316"/>
                          <a:gd name="connsiteX3" fmla="*/ 33617 w 33617"/>
                          <a:gd name="connsiteY3" fmla="*/ 0 h 1546316"/>
                          <a:gd name="connsiteX0" fmla="*/ 0 w 33617"/>
                          <a:gd name="connsiteY0" fmla="*/ 1540903 h 1541680"/>
                          <a:gd name="connsiteX1" fmla="*/ 10394 w 33617"/>
                          <a:gd name="connsiteY1" fmla="*/ 1529599 h 1541680"/>
                          <a:gd name="connsiteX2" fmla="*/ 28083 w 33617"/>
                          <a:gd name="connsiteY2" fmla="*/ 632840 h 1541680"/>
                          <a:gd name="connsiteX3" fmla="*/ 33617 w 33617"/>
                          <a:gd name="connsiteY3" fmla="*/ 0 h 1541680"/>
                          <a:gd name="connsiteX0" fmla="*/ 0 w 33617"/>
                          <a:gd name="connsiteY0" fmla="*/ 1540903 h 1541680"/>
                          <a:gd name="connsiteX1" fmla="*/ 10394 w 33617"/>
                          <a:gd name="connsiteY1" fmla="*/ 1529599 h 1541680"/>
                          <a:gd name="connsiteX2" fmla="*/ 21475 w 33617"/>
                          <a:gd name="connsiteY2" fmla="*/ 973859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632840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632840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083 w 33617"/>
                          <a:gd name="connsiteY3" fmla="*/ 632840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763 w 33617"/>
                          <a:gd name="connsiteY3" fmla="*/ 607579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763 w 33617"/>
                          <a:gd name="connsiteY3" fmla="*/ 607579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763 w 33617"/>
                          <a:gd name="connsiteY3" fmla="*/ 607579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666 w 33617"/>
                          <a:gd name="connsiteY3" fmla="*/ 594949 h 1541680"/>
                          <a:gd name="connsiteX4" fmla="*/ 33617 w 33617"/>
                          <a:gd name="connsiteY4" fmla="*/ 0 h 1541680"/>
                          <a:gd name="connsiteX0" fmla="*/ 0 w 33617"/>
                          <a:gd name="connsiteY0" fmla="*/ 1540903 h 1541680"/>
                          <a:gd name="connsiteX1" fmla="*/ 10394 w 33617"/>
                          <a:gd name="connsiteY1" fmla="*/ 1529599 h 1541680"/>
                          <a:gd name="connsiteX2" fmla="*/ 18073 w 33617"/>
                          <a:gd name="connsiteY2" fmla="*/ 594949 h 1541680"/>
                          <a:gd name="connsiteX3" fmla="*/ 28666 w 33617"/>
                          <a:gd name="connsiteY3" fmla="*/ 594949 h 1541680"/>
                          <a:gd name="connsiteX4" fmla="*/ 33617 w 33617"/>
                          <a:gd name="connsiteY4" fmla="*/ 0 h 1541680"/>
                          <a:gd name="connsiteX0" fmla="*/ 0 w 33617"/>
                          <a:gd name="connsiteY0" fmla="*/ 1591425 h 1592202"/>
                          <a:gd name="connsiteX1" fmla="*/ 10394 w 33617"/>
                          <a:gd name="connsiteY1" fmla="*/ 1580121 h 1592202"/>
                          <a:gd name="connsiteX2" fmla="*/ 18073 w 33617"/>
                          <a:gd name="connsiteY2" fmla="*/ 645471 h 1592202"/>
                          <a:gd name="connsiteX3" fmla="*/ 28666 w 33617"/>
                          <a:gd name="connsiteY3" fmla="*/ 645471 h 1592202"/>
                          <a:gd name="connsiteX4" fmla="*/ 33617 w 33617"/>
                          <a:gd name="connsiteY4" fmla="*/ 0 h 1592202"/>
                          <a:gd name="connsiteX0" fmla="*/ 0 w 33617"/>
                          <a:gd name="connsiteY0" fmla="*/ 1591425 h 1592202"/>
                          <a:gd name="connsiteX1" fmla="*/ 10394 w 33617"/>
                          <a:gd name="connsiteY1" fmla="*/ 1580121 h 1592202"/>
                          <a:gd name="connsiteX2" fmla="*/ 18073 w 33617"/>
                          <a:gd name="connsiteY2" fmla="*/ 645471 h 1592202"/>
                          <a:gd name="connsiteX3" fmla="*/ 28666 w 33617"/>
                          <a:gd name="connsiteY3" fmla="*/ 645471 h 1592202"/>
                          <a:gd name="connsiteX4" fmla="*/ 33617 w 33617"/>
                          <a:gd name="connsiteY4" fmla="*/ 0 h 1592202"/>
                          <a:gd name="connsiteX0" fmla="*/ 0 w 33617"/>
                          <a:gd name="connsiteY0" fmla="*/ 1553534 h 1554311"/>
                          <a:gd name="connsiteX1" fmla="*/ 10394 w 33617"/>
                          <a:gd name="connsiteY1" fmla="*/ 1542230 h 1554311"/>
                          <a:gd name="connsiteX2" fmla="*/ 18073 w 33617"/>
                          <a:gd name="connsiteY2" fmla="*/ 607580 h 1554311"/>
                          <a:gd name="connsiteX3" fmla="*/ 28666 w 33617"/>
                          <a:gd name="connsiteY3" fmla="*/ 607580 h 1554311"/>
                          <a:gd name="connsiteX4" fmla="*/ 33617 w 33617"/>
                          <a:gd name="connsiteY4" fmla="*/ 0 h 1554311"/>
                          <a:gd name="connsiteX0" fmla="*/ 0 w 33617"/>
                          <a:gd name="connsiteY0" fmla="*/ 1553534 h 1554311"/>
                          <a:gd name="connsiteX1" fmla="*/ 10394 w 33617"/>
                          <a:gd name="connsiteY1" fmla="*/ 1542230 h 1554311"/>
                          <a:gd name="connsiteX2" fmla="*/ 18073 w 33617"/>
                          <a:gd name="connsiteY2" fmla="*/ 607580 h 1554311"/>
                          <a:gd name="connsiteX3" fmla="*/ 28666 w 33617"/>
                          <a:gd name="connsiteY3" fmla="*/ 607580 h 1554311"/>
                          <a:gd name="connsiteX4" fmla="*/ 33617 w 33617"/>
                          <a:gd name="connsiteY4" fmla="*/ 0 h 1554311"/>
                          <a:gd name="connsiteX0" fmla="*/ 0 w 33617"/>
                          <a:gd name="connsiteY0" fmla="*/ 1553534 h 1554311"/>
                          <a:gd name="connsiteX1" fmla="*/ 10394 w 33617"/>
                          <a:gd name="connsiteY1" fmla="*/ 1542230 h 1554311"/>
                          <a:gd name="connsiteX2" fmla="*/ 18073 w 33617"/>
                          <a:gd name="connsiteY2" fmla="*/ 607580 h 1554311"/>
                          <a:gd name="connsiteX3" fmla="*/ 28666 w 33617"/>
                          <a:gd name="connsiteY3" fmla="*/ 607580 h 1554311"/>
                          <a:gd name="connsiteX4" fmla="*/ 33617 w 33617"/>
                          <a:gd name="connsiteY4" fmla="*/ 0 h 1554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17" h="1554311">
                            <a:moveTo>
                              <a:pt x="0" y="1553534"/>
                            </a:moveTo>
                            <a:cubicBezTo>
                              <a:pt x="3595" y="1557967"/>
                              <a:pt x="3868" y="1542011"/>
                              <a:pt x="10394" y="1542230"/>
                            </a:cubicBezTo>
                            <a:cubicBezTo>
                              <a:pt x="15237" y="955138"/>
                              <a:pt x="13667" y="1135951"/>
                              <a:pt x="18073" y="607580"/>
                            </a:cubicBezTo>
                            <a:cubicBezTo>
                              <a:pt x="23159" y="597054"/>
                              <a:pt x="21782" y="605695"/>
                              <a:pt x="28666" y="607580"/>
                            </a:cubicBezTo>
                            <a:cubicBezTo>
                              <a:pt x="30912" y="298445"/>
                              <a:pt x="29514" y="471293"/>
                              <a:pt x="33617"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3" name="Freeform 432"/>
                      <p:cNvSpPr/>
                      <p:nvPr/>
                    </p:nvSpPr>
                    <p:spPr>
                      <a:xfrm rot="10800000">
                        <a:off x="9652436" y="4368459"/>
                        <a:ext cx="517908" cy="165753"/>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4851"/>
                          <a:gd name="connsiteY0" fmla="*/ 303 h 720234"/>
                          <a:gd name="connsiteX1" fmla="*/ 14851 w 14851"/>
                          <a:gd name="connsiteY1" fmla="*/ 720234 h 720234"/>
                          <a:gd name="connsiteX0" fmla="*/ 0 w 14851"/>
                          <a:gd name="connsiteY0" fmla="*/ 1 h 719932"/>
                          <a:gd name="connsiteX1" fmla="*/ 7850 w 14851"/>
                          <a:gd name="connsiteY1" fmla="*/ 431476 h 719932"/>
                          <a:gd name="connsiteX2" fmla="*/ 14851 w 14851"/>
                          <a:gd name="connsiteY2" fmla="*/ 719932 h 719932"/>
                          <a:gd name="connsiteX0" fmla="*/ 0 w 14851"/>
                          <a:gd name="connsiteY0" fmla="*/ 77825 h 797756"/>
                          <a:gd name="connsiteX1" fmla="*/ 10233 w 14851"/>
                          <a:gd name="connsiteY1" fmla="*/ 105130 h 797756"/>
                          <a:gd name="connsiteX2" fmla="*/ 14851 w 14851"/>
                          <a:gd name="connsiteY2" fmla="*/ 797756 h 797756"/>
                          <a:gd name="connsiteX0" fmla="*/ 0 w 14851"/>
                          <a:gd name="connsiteY0" fmla="*/ 194808 h 914739"/>
                          <a:gd name="connsiteX1" fmla="*/ 10233 w 14851"/>
                          <a:gd name="connsiteY1" fmla="*/ 222113 h 914739"/>
                          <a:gd name="connsiteX2" fmla="*/ 14851 w 14851"/>
                          <a:gd name="connsiteY2" fmla="*/ 914739 h 914739"/>
                          <a:gd name="connsiteX0" fmla="*/ 0 w 14851"/>
                          <a:gd name="connsiteY0" fmla="*/ 194808 h 914739"/>
                          <a:gd name="connsiteX1" fmla="*/ 10233 w 14851"/>
                          <a:gd name="connsiteY1" fmla="*/ 222113 h 914739"/>
                          <a:gd name="connsiteX2" fmla="*/ 14851 w 14851"/>
                          <a:gd name="connsiteY2" fmla="*/ 914739 h 914739"/>
                          <a:gd name="connsiteX0" fmla="*/ 0 w 14851"/>
                          <a:gd name="connsiteY0" fmla="*/ 194808 h 914739"/>
                          <a:gd name="connsiteX1" fmla="*/ 10233 w 14851"/>
                          <a:gd name="connsiteY1" fmla="*/ 222113 h 914739"/>
                          <a:gd name="connsiteX2" fmla="*/ 14851 w 14851"/>
                          <a:gd name="connsiteY2" fmla="*/ 914739 h 914739"/>
                          <a:gd name="connsiteX0" fmla="*/ 0 w 14851"/>
                          <a:gd name="connsiteY0" fmla="*/ 194808 h 914739"/>
                          <a:gd name="connsiteX1" fmla="*/ 10233 w 14851"/>
                          <a:gd name="connsiteY1" fmla="*/ 222113 h 914739"/>
                          <a:gd name="connsiteX2" fmla="*/ 14851 w 14851"/>
                          <a:gd name="connsiteY2" fmla="*/ 914739 h 914739"/>
                          <a:gd name="connsiteX0" fmla="*/ 0 w 14851"/>
                          <a:gd name="connsiteY0" fmla="*/ 10385 h 730316"/>
                          <a:gd name="connsiteX1" fmla="*/ 10233 w 14851"/>
                          <a:gd name="connsiteY1" fmla="*/ 37690 h 730316"/>
                          <a:gd name="connsiteX2" fmla="*/ 14851 w 14851"/>
                          <a:gd name="connsiteY2" fmla="*/ 730316 h 730316"/>
                          <a:gd name="connsiteX0" fmla="*/ 0 w 14851"/>
                          <a:gd name="connsiteY0" fmla="*/ 20793 h 740724"/>
                          <a:gd name="connsiteX1" fmla="*/ 10233 w 14851"/>
                          <a:gd name="connsiteY1" fmla="*/ 48098 h 740724"/>
                          <a:gd name="connsiteX2" fmla="*/ 14851 w 14851"/>
                          <a:gd name="connsiteY2" fmla="*/ 740724 h 740724"/>
                          <a:gd name="connsiteX0" fmla="*/ 0 w 14851"/>
                          <a:gd name="connsiteY0" fmla="*/ 1 h 719932"/>
                          <a:gd name="connsiteX1" fmla="*/ 10233 w 14851"/>
                          <a:gd name="connsiteY1" fmla="*/ 27306 h 719932"/>
                          <a:gd name="connsiteX2" fmla="*/ 14851 w 14851"/>
                          <a:gd name="connsiteY2" fmla="*/ 719932 h 719932"/>
                          <a:gd name="connsiteX0" fmla="*/ 0 w 14851"/>
                          <a:gd name="connsiteY0" fmla="*/ 1 h 719932"/>
                          <a:gd name="connsiteX1" fmla="*/ 10233 w 14851"/>
                          <a:gd name="connsiteY1" fmla="*/ 27306 h 719932"/>
                          <a:gd name="connsiteX2" fmla="*/ 14851 w 14851"/>
                          <a:gd name="connsiteY2" fmla="*/ 719932 h 719932"/>
                          <a:gd name="connsiteX0" fmla="*/ 0 w 14851"/>
                          <a:gd name="connsiteY0" fmla="*/ 1 h 719932"/>
                          <a:gd name="connsiteX1" fmla="*/ 10063 w 14851"/>
                          <a:gd name="connsiteY1" fmla="*/ 14675 h 719932"/>
                          <a:gd name="connsiteX2" fmla="*/ 14851 w 14851"/>
                          <a:gd name="connsiteY2" fmla="*/ 719932 h 719932"/>
                          <a:gd name="connsiteX0" fmla="*/ 0 w 14851"/>
                          <a:gd name="connsiteY0" fmla="*/ 1 h 719932"/>
                          <a:gd name="connsiteX1" fmla="*/ 10063 w 14851"/>
                          <a:gd name="connsiteY1" fmla="*/ 2045 h 719932"/>
                          <a:gd name="connsiteX2" fmla="*/ 14851 w 14851"/>
                          <a:gd name="connsiteY2" fmla="*/ 719932 h 719932"/>
                          <a:gd name="connsiteX0" fmla="*/ 0 w 15191"/>
                          <a:gd name="connsiteY0" fmla="*/ 0 h 719932"/>
                          <a:gd name="connsiteX1" fmla="*/ 10403 w 15191"/>
                          <a:gd name="connsiteY1" fmla="*/ 2045 h 719932"/>
                          <a:gd name="connsiteX2" fmla="*/ 15191 w 15191"/>
                          <a:gd name="connsiteY2" fmla="*/ 719932 h 719932"/>
                          <a:gd name="connsiteX0" fmla="*/ 0 w 15191"/>
                          <a:gd name="connsiteY0" fmla="*/ 1544 h 721476"/>
                          <a:gd name="connsiteX1" fmla="*/ 10403 w 15191"/>
                          <a:gd name="connsiteY1" fmla="*/ 3589 h 721476"/>
                          <a:gd name="connsiteX2" fmla="*/ 15191 w 15191"/>
                          <a:gd name="connsiteY2" fmla="*/ 721476 h 721476"/>
                        </a:gdLst>
                        <a:ahLst/>
                        <a:cxnLst>
                          <a:cxn ang="0">
                            <a:pos x="connsiteX0" y="connsiteY0"/>
                          </a:cxn>
                          <a:cxn ang="0">
                            <a:pos x="connsiteX1" y="connsiteY1"/>
                          </a:cxn>
                          <a:cxn ang="0">
                            <a:pos x="connsiteX2" y="connsiteY2"/>
                          </a:cxn>
                        </a:cxnLst>
                        <a:rect l="l" t="t" r="r" b="b"/>
                        <a:pathLst>
                          <a:path w="15191" h="721476">
                            <a:moveTo>
                              <a:pt x="0" y="1544"/>
                            </a:moveTo>
                            <a:cubicBezTo>
                              <a:pt x="4202" y="-2322"/>
                              <a:pt x="3066" y="2112"/>
                              <a:pt x="10403" y="3589"/>
                            </a:cubicBezTo>
                            <a:cubicBezTo>
                              <a:pt x="13375" y="438934"/>
                              <a:pt x="12124" y="258121"/>
                              <a:pt x="15191" y="721476"/>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4" name="Freeform 433"/>
                      <p:cNvSpPr/>
                      <p:nvPr/>
                    </p:nvSpPr>
                    <p:spPr>
                      <a:xfrm>
                        <a:off x="10553502" y="4159758"/>
                        <a:ext cx="596594"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5" name="Freeform 434"/>
                      <p:cNvSpPr/>
                      <p:nvPr/>
                    </p:nvSpPr>
                    <p:spPr>
                      <a:xfrm rot="10800000">
                        <a:off x="10271763" y="3957003"/>
                        <a:ext cx="416001" cy="2164"/>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6" name="Freeform 435"/>
                      <p:cNvSpPr/>
                      <p:nvPr/>
                    </p:nvSpPr>
                    <p:spPr>
                      <a:xfrm rot="18900000">
                        <a:off x="8961366" y="2871256"/>
                        <a:ext cx="784584" cy="735561"/>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9994 h 9996"/>
                          <a:gd name="connsiteX1" fmla="*/ 10000 w 10000"/>
                          <a:gd name="connsiteY1" fmla="*/ 9996 h 9996"/>
                          <a:gd name="connsiteX0" fmla="*/ 0 w 10000"/>
                          <a:gd name="connsiteY0" fmla="*/ 12128 h 12130"/>
                          <a:gd name="connsiteX1" fmla="*/ 8434 w 10000"/>
                          <a:gd name="connsiteY1" fmla="*/ 3804 h 12130"/>
                          <a:gd name="connsiteX2" fmla="*/ 10000 w 10000"/>
                          <a:gd name="connsiteY2" fmla="*/ 12130 h 12130"/>
                          <a:gd name="connsiteX0" fmla="*/ 0 w 23836"/>
                          <a:gd name="connsiteY0" fmla="*/ 8354 h 2040008"/>
                          <a:gd name="connsiteX1" fmla="*/ 8434 w 23836"/>
                          <a:gd name="connsiteY1" fmla="*/ 30 h 2040008"/>
                          <a:gd name="connsiteX2" fmla="*/ 23836 w 23836"/>
                          <a:gd name="connsiteY2" fmla="*/ 2040009 h 2040008"/>
                          <a:gd name="connsiteX0" fmla="*/ 0 w 23836"/>
                          <a:gd name="connsiteY0" fmla="*/ 8362 h 2040016"/>
                          <a:gd name="connsiteX1" fmla="*/ 8434 w 23836"/>
                          <a:gd name="connsiteY1" fmla="*/ 38 h 2040016"/>
                          <a:gd name="connsiteX2" fmla="*/ 23836 w 23836"/>
                          <a:gd name="connsiteY2" fmla="*/ 2040017 h 2040016"/>
                          <a:gd name="connsiteX0" fmla="*/ 0 w 23836"/>
                          <a:gd name="connsiteY0" fmla="*/ 8362 h 2040016"/>
                          <a:gd name="connsiteX1" fmla="*/ 8434 w 23836"/>
                          <a:gd name="connsiteY1" fmla="*/ 38 h 2040016"/>
                          <a:gd name="connsiteX2" fmla="*/ 23836 w 23836"/>
                          <a:gd name="connsiteY2" fmla="*/ 2040017 h 2040016"/>
                          <a:gd name="connsiteX0" fmla="*/ 0 w 23836"/>
                          <a:gd name="connsiteY0" fmla="*/ 8324 h 2039978"/>
                          <a:gd name="connsiteX1" fmla="*/ 8434 w 23836"/>
                          <a:gd name="connsiteY1" fmla="*/ 0 h 2039978"/>
                          <a:gd name="connsiteX2" fmla="*/ 23836 w 23836"/>
                          <a:gd name="connsiteY2" fmla="*/ 2039979 h 2039978"/>
                          <a:gd name="connsiteX0" fmla="*/ 0 w 23836"/>
                          <a:gd name="connsiteY0" fmla="*/ 27373 h 2059027"/>
                          <a:gd name="connsiteX1" fmla="*/ 10309 w 23836"/>
                          <a:gd name="connsiteY1" fmla="*/ 0 h 2059027"/>
                          <a:gd name="connsiteX2" fmla="*/ 23836 w 23836"/>
                          <a:gd name="connsiteY2" fmla="*/ 2059028 h 2059027"/>
                          <a:gd name="connsiteX0" fmla="*/ 0 w 23836"/>
                          <a:gd name="connsiteY0" fmla="*/ 27373 h 2059027"/>
                          <a:gd name="connsiteX1" fmla="*/ 10309 w 23836"/>
                          <a:gd name="connsiteY1" fmla="*/ 0 h 2059027"/>
                          <a:gd name="connsiteX2" fmla="*/ 23836 w 23836"/>
                          <a:gd name="connsiteY2" fmla="*/ 2059028 h 2059027"/>
                          <a:gd name="connsiteX0" fmla="*/ 0 w 23836"/>
                          <a:gd name="connsiteY0" fmla="*/ 27373 h 2059027"/>
                          <a:gd name="connsiteX1" fmla="*/ 10309 w 23836"/>
                          <a:gd name="connsiteY1" fmla="*/ 0 h 2059027"/>
                          <a:gd name="connsiteX2" fmla="*/ 23836 w 23836"/>
                          <a:gd name="connsiteY2" fmla="*/ 2059028 h 2059027"/>
                          <a:gd name="connsiteX0" fmla="*/ 0 w 23711"/>
                          <a:gd name="connsiteY0" fmla="*/ 27373 h 2090772"/>
                          <a:gd name="connsiteX1" fmla="*/ 10309 w 23711"/>
                          <a:gd name="connsiteY1" fmla="*/ 0 h 2090772"/>
                          <a:gd name="connsiteX2" fmla="*/ 23711 w 23711"/>
                          <a:gd name="connsiteY2" fmla="*/ 2090771 h 2090772"/>
                          <a:gd name="connsiteX0" fmla="*/ 0 w 23711"/>
                          <a:gd name="connsiteY0" fmla="*/ 27373 h 2090772"/>
                          <a:gd name="connsiteX1" fmla="*/ 10309 w 23711"/>
                          <a:gd name="connsiteY1" fmla="*/ 0 h 2090772"/>
                          <a:gd name="connsiteX2" fmla="*/ 23711 w 23711"/>
                          <a:gd name="connsiteY2" fmla="*/ 2090771 h 2090772"/>
                          <a:gd name="connsiteX0" fmla="*/ 0 w 23711"/>
                          <a:gd name="connsiteY0" fmla="*/ 27373 h 2090772"/>
                          <a:gd name="connsiteX1" fmla="*/ 10309 w 23711"/>
                          <a:gd name="connsiteY1" fmla="*/ 0 h 2090772"/>
                          <a:gd name="connsiteX2" fmla="*/ 23711 w 23711"/>
                          <a:gd name="connsiteY2" fmla="*/ 2090771 h 2090772"/>
                          <a:gd name="connsiteX0" fmla="*/ 0 w 23794"/>
                          <a:gd name="connsiteY0" fmla="*/ 27373 h 2078073"/>
                          <a:gd name="connsiteX1" fmla="*/ 10309 w 23794"/>
                          <a:gd name="connsiteY1" fmla="*/ 0 h 2078073"/>
                          <a:gd name="connsiteX2" fmla="*/ 23794 w 23794"/>
                          <a:gd name="connsiteY2" fmla="*/ 2078074 h 2078073"/>
                          <a:gd name="connsiteX0" fmla="*/ 0 w 23794"/>
                          <a:gd name="connsiteY0" fmla="*/ 27373 h 2078073"/>
                          <a:gd name="connsiteX1" fmla="*/ 10309 w 23794"/>
                          <a:gd name="connsiteY1" fmla="*/ 0 h 2078073"/>
                          <a:gd name="connsiteX2" fmla="*/ 23794 w 23794"/>
                          <a:gd name="connsiteY2" fmla="*/ 2078074 h 2078073"/>
                          <a:gd name="connsiteX0" fmla="*/ 0 w 23794"/>
                          <a:gd name="connsiteY0" fmla="*/ 27373 h 2078073"/>
                          <a:gd name="connsiteX1" fmla="*/ 10309 w 23794"/>
                          <a:gd name="connsiteY1" fmla="*/ 0 h 2078073"/>
                          <a:gd name="connsiteX2" fmla="*/ 23794 w 23794"/>
                          <a:gd name="connsiteY2" fmla="*/ 2078074 h 2078073"/>
                          <a:gd name="connsiteX0" fmla="*/ 0 w 23794"/>
                          <a:gd name="connsiteY0" fmla="*/ 14677 h 2065377"/>
                          <a:gd name="connsiteX1" fmla="*/ 10392 w 23794"/>
                          <a:gd name="connsiteY1" fmla="*/ -1 h 2065377"/>
                          <a:gd name="connsiteX2" fmla="*/ 23794 w 23794"/>
                          <a:gd name="connsiteY2" fmla="*/ 2065378 h 2065377"/>
                          <a:gd name="connsiteX0" fmla="*/ 0 w 23794"/>
                          <a:gd name="connsiteY0" fmla="*/ 19707 h 2070407"/>
                          <a:gd name="connsiteX1" fmla="*/ 10392 w 23794"/>
                          <a:gd name="connsiteY1" fmla="*/ 5029 h 2070407"/>
                          <a:gd name="connsiteX2" fmla="*/ 23794 w 23794"/>
                          <a:gd name="connsiteY2" fmla="*/ 2070408 h 2070407"/>
                          <a:gd name="connsiteX0" fmla="*/ 0 w 23794"/>
                          <a:gd name="connsiteY0" fmla="*/ 17245 h 2067945"/>
                          <a:gd name="connsiteX1" fmla="*/ 10392 w 23794"/>
                          <a:gd name="connsiteY1" fmla="*/ 2567 h 2067945"/>
                          <a:gd name="connsiteX2" fmla="*/ 23794 w 23794"/>
                          <a:gd name="connsiteY2" fmla="*/ 2067946 h 2067945"/>
                          <a:gd name="connsiteX0" fmla="*/ 0 w 23794"/>
                          <a:gd name="connsiteY0" fmla="*/ 17245 h 2067945"/>
                          <a:gd name="connsiteX1" fmla="*/ 10392 w 23794"/>
                          <a:gd name="connsiteY1" fmla="*/ 2567 h 2067945"/>
                          <a:gd name="connsiteX2" fmla="*/ 23794 w 23794"/>
                          <a:gd name="connsiteY2" fmla="*/ 2067946 h 2067945"/>
                          <a:gd name="connsiteX0" fmla="*/ 0 w 23752"/>
                          <a:gd name="connsiteY0" fmla="*/ 17245 h 2048900"/>
                          <a:gd name="connsiteX1" fmla="*/ 10392 w 23752"/>
                          <a:gd name="connsiteY1" fmla="*/ 2567 h 2048900"/>
                          <a:gd name="connsiteX2" fmla="*/ 23752 w 23752"/>
                          <a:gd name="connsiteY2" fmla="*/ 2048900 h 2048900"/>
                          <a:gd name="connsiteX0" fmla="*/ 0 w 23752"/>
                          <a:gd name="connsiteY0" fmla="*/ 17245 h 2048900"/>
                          <a:gd name="connsiteX1" fmla="*/ 10392 w 23752"/>
                          <a:gd name="connsiteY1" fmla="*/ 2567 h 2048900"/>
                          <a:gd name="connsiteX2" fmla="*/ 21270 w 23752"/>
                          <a:gd name="connsiteY2" fmla="*/ 1646943 h 2048900"/>
                          <a:gd name="connsiteX3" fmla="*/ 23752 w 23752"/>
                          <a:gd name="connsiteY3" fmla="*/ 2048900 h 2048900"/>
                          <a:gd name="connsiteX0" fmla="*/ 0 w 21636"/>
                          <a:gd name="connsiteY0" fmla="*/ 17245 h 3445664"/>
                          <a:gd name="connsiteX1" fmla="*/ 10392 w 21636"/>
                          <a:gd name="connsiteY1" fmla="*/ 2567 h 3445664"/>
                          <a:gd name="connsiteX2" fmla="*/ 21270 w 21636"/>
                          <a:gd name="connsiteY2" fmla="*/ 1646943 h 3445664"/>
                          <a:gd name="connsiteX3" fmla="*/ 15250 w 21636"/>
                          <a:gd name="connsiteY3" fmla="*/ 3445664 h 3445664"/>
                          <a:gd name="connsiteX0" fmla="*/ 0 w 23861"/>
                          <a:gd name="connsiteY0" fmla="*/ 17245 h 3445664"/>
                          <a:gd name="connsiteX1" fmla="*/ 10392 w 23861"/>
                          <a:gd name="connsiteY1" fmla="*/ 2567 h 3445664"/>
                          <a:gd name="connsiteX2" fmla="*/ 23562 w 23861"/>
                          <a:gd name="connsiteY2" fmla="*/ 2034223 h 3445664"/>
                          <a:gd name="connsiteX3" fmla="*/ 15250 w 23861"/>
                          <a:gd name="connsiteY3" fmla="*/ 3445664 h 3445664"/>
                          <a:gd name="connsiteX0" fmla="*/ 0 w 23861"/>
                          <a:gd name="connsiteY0" fmla="*/ 17245 h 3445664"/>
                          <a:gd name="connsiteX1" fmla="*/ 10392 w 23861"/>
                          <a:gd name="connsiteY1" fmla="*/ 2567 h 3445664"/>
                          <a:gd name="connsiteX2" fmla="*/ 23562 w 23861"/>
                          <a:gd name="connsiteY2" fmla="*/ 2034223 h 3445664"/>
                          <a:gd name="connsiteX3" fmla="*/ 15250 w 23861"/>
                          <a:gd name="connsiteY3" fmla="*/ 3445664 h 3445664"/>
                          <a:gd name="connsiteX0" fmla="*/ 0 w 23861"/>
                          <a:gd name="connsiteY0" fmla="*/ 23135 h 3451554"/>
                          <a:gd name="connsiteX1" fmla="*/ 10267 w 23861"/>
                          <a:gd name="connsiteY1" fmla="*/ 2108 h 3451554"/>
                          <a:gd name="connsiteX2" fmla="*/ 23562 w 23861"/>
                          <a:gd name="connsiteY2" fmla="*/ 2040113 h 3451554"/>
                          <a:gd name="connsiteX3" fmla="*/ 15250 w 23861"/>
                          <a:gd name="connsiteY3" fmla="*/ 3451554 h 3451554"/>
                          <a:gd name="connsiteX0" fmla="*/ 0 w 23861"/>
                          <a:gd name="connsiteY0" fmla="*/ 23135 h 3451554"/>
                          <a:gd name="connsiteX1" fmla="*/ 10267 w 23861"/>
                          <a:gd name="connsiteY1" fmla="*/ 2108 h 3451554"/>
                          <a:gd name="connsiteX2" fmla="*/ 23562 w 23861"/>
                          <a:gd name="connsiteY2" fmla="*/ 2040113 h 3451554"/>
                          <a:gd name="connsiteX3" fmla="*/ 15250 w 23861"/>
                          <a:gd name="connsiteY3" fmla="*/ 3451554 h 3451554"/>
                          <a:gd name="connsiteX0" fmla="*/ 0 w 23861"/>
                          <a:gd name="connsiteY0" fmla="*/ 23135 h 3451554"/>
                          <a:gd name="connsiteX1" fmla="*/ 10267 w 23861"/>
                          <a:gd name="connsiteY1" fmla="*/ 2108 h 3451554"/>
                          <a:gd name="connsiteX2" fmla="*/ 23562 w 23861"/>
                          <a:gd name="connsiteY2" fmla="*/ 2040113 h 3451554"/>
                          <a:gd name="connsiteX3" fmla="*/ 15250 w 23861"/>
                          <a:gd name="connsiteY3" fmla="*/ 3451554 h 3451554"/>
                          <a:gd name="connsiteX0" fmla="*/ 0 w 23861"/>
                          <a:gd name="connsiteY0" fmla="*/ 23135 h 3451554"/>
                          <a:gd name="connsiteX1" fmla="*/ 10267 w 23861"/>
                          <a:gd name="connsiteY1" fmla="*/ 2108 h 3451554"/>
                          <a:gd name="connsiteX2" fmla="*/ 23562 w 23861"/>
                          <a:gd name="connsiteY2" fmla="*/ 2040113 h 3451554"/>
                          <a:gd name="connsiteX3" fmla="*/ 15250 w 23861"/>
                          <a:gd name="connsiteY3" fmla="*/ 3451554 h 3451554"/>
                          <a:gd name="connsiteX0" fmla="*/ 0 w 23942"/>
                          <a:gd name="connsiteY0" fmla="*/ 23135 h 3451554"/>
                          <a:gd name="connsiteX1" fmla="*/ 10267 w 23942"/>
                          <a:gd name="connsiteY1" fmla="*/ 2108 h 3451554"/>
                          <a:gd name="connsiteX2" fmla="*/ 23645 w 23942"/>
                          <a:gd name="connsiteY2" fmla="*/ 2027415 h 3451554"/>
                          <a:gd name="connsiteX3" fmla="*/ 15250 w 23942"/>
                          <a:gd name="connsiteY3" fmla="*/ 3451554 h 3451554"/>
                          <a:gd name="connsiteX0" fmla="*/ 0 w 23901"/>
                          <a:gd name="connsiteY0" fmla="*/ 23135 h 3451554"/>
                          <a:gd name="connsiteX1" fmla="*/ 10267 w 23901"/>
                          <a:gd name="connsiteY1" fmla="*/ 2108 h 3451554"/>
                          <a:gd name="connsiteX2" fmla="*/ 23603 w 23901"/>
                          <a:gd name="connsiteY2" fmla="*/ 2033765 h 3451554"/>
                          <a:gd name="connsiteX3" fmla="*/ 15250 w 23901"/>
                          <a:gd name="connsiteY3" fmla="*/ 3451554 h 3451554"/>
                          <a:gd name="connsiteX0" fmla="*/ 0 w 23603"/>
                          <a:gd name="connsiteY0" fmla="*/ 23135 h 3451554"/>
                          <a:gd name="connsiteX1" fmla="*/ 10267 w 23603"/>
                          <a:gd name="connsiteY1" fmla="*/ 2108 h 3451554"/>
                          <a:gd name="connsiteX2" fmla="*/ 23603 w 23603"/>
                          <a:gd name="connsiteY2" fmla="*/ 2033765 h 3451554"/>
                          <a:gd name="connsiteX3" fmla="*/ 15250 w 23603"/>
                          <a:gd name="connsiteY3" fmla="*/ 3451554 h 3451554"/>
                          <a:gd name="connsiteX0" fmla="*/ 0 w 23603"/>
                          <a:gd name="connsiteY0" fmla="*/ 23135 h 3451554"/>
                          <a:gd name="connsiteX1" fmla="*/ 10267 w 23603"/>
                          <a:gd name="connsiteY1" fmla="*/ 2108 h 3451554"/>
                          <a:gd name="connsiteX2" fmla="*/ 23603 w 23603"/>
                          <a:gd name="connsiteY2" fmla="*/ 2033765 h 3451554"/>
                          <a:gd name="connsiteX3" fmla="*/ 15250 w 23603"/>
                          <a:gd name="connsiteY3" fmla="*/ 3451554 h 3451554"/>
                          <a:gd name="connsiteX0" fmla="*/ 0 w 23811"/>
                          <a:gd name="connsiteY0" fmla="*/ 23135 h 3451554"/>
                          <a:gd name="connsiteX1" fmla="*/ 10267 w 23811"/>
                          <a:gd name="connsiteY1" fmla="*/ 2108 h 3451554"/>
                          <a:gd name="connsiteX2" fmla="*/ 23811 w 23811"/>
                          <a:gd name="connsiteY2" fmla="*/ 2065507 h 3451554"/>
                          <a:gd name="connsiteX3" fmla="*/ 15250 w 23811"/>
                          <a:gd name="connsiteY3" fmla="*/ 3451554 h 3451554"/>
                          <a:gd name="connsiteX0" fmla="*/ 0 w 23811"/>
                          <a:gd name="connsiteY0" fmla="*/ 23135 h 3432505"/>
                          <a:gd name="connsiteX1" fmla="*/ 10267 w 23811"/>
                          <a:gd name="connsiteY1" fmla="*/ 2108 h 3432505"/>
                          <a:gd name="connsiteX2" fmla="*/ 23811 w 23811"/>
                          <a:gd name="connsiteY2" fmla="*/ 2065507 h 3432505"/>
                          <a:gd name="connsiteX3" fmla="*/ 15125 w 23811"/>
                          <a:gd name="connsiteY3" fmla="*/ 3432504 h 3432505"/>
                          <a:gd name="connsiteX0" fmla="*/ 0 w 23811"/>
                          <a:gd name="connsiteY0" fmla="*/ 23135 h 3432505"/>
                          <a:gd name="connsiteX1" fmla="*/ 10267 w 23811"/>
                          <a:gd name="connsiteY1" fmla="*/ 2108 h 3432505"/>
                          <a:gd name="connsiteX2" fmla="*/ 23811 w 23811"/>
                          <a:gd name="connsiteY2" fmla="*/ 2078203 h 3432505"/>
                          <a:gd name="connsiteX3" fmla="*/ 15125 w 23811"/>
                          <a:gd name="connsiteY3" fmla="*/ 3432504 h 3432505"/>
                          <a:gd name="connsiteX0" fmla="*/ 0 w 23811"/>
                          <a:gd name="connsiteY0" fmla="*/ 23135 h 3432505"/>
                          <a:gd name="connsiteX1" fmla="*/ 10267 w 23811"/>
                          <a:gd name="connsiteY1" fmla="*/ 2108 h 3432505"/>
                          <a:gd name="connsiteX2" fmla="*/ 23811 w 23811"/>
                          <a:gd name="connsiteY2" fmla="*/ 2078203 h 3432505"/>
                          <a:gd name="connsiteX3" fmla="*/ 15125 w 23811"/>
                          <a:gd name="connsiteY3" fmla="*/ 3432504 h 3432505"/>
                          <a:gd name="connsiteX0" fmla="*/ 0 w 23811"/>
                          <a:gd name="connsiteY0" fmla="*/ 23135 h 3419809"/>
                          <a:gd name="connsiteX1" fmla="*/ 10267 w 23811"/>
                          <a:gd name="connsiteY1" fmla="*/ 2108 h 3419809"/>
                          <a:gd name="connsiteX2" fmla="*/ 23811 w 23811"/>
                          <a:gd name="connsiteY2" fmla="*/ 2078203 h 3419809"/>
                          <a:gd name="connsiteX3" fmla="*/ 15125 w 23811"/>
                          <a:gd name="connsiteY3" fmla="*/ 3419810 h 3419809"/>
                          <a:gd name="connsiteX0" fmla="*/ 0 w 23853"/>
                          <a:gd name="connsiteY0" fmla="*/ 23135 h 3419809"/>
                          <a:gd name="connsiteX1" fmla="*/ 10267 w 23853"/>
                          <a:gd name="connsiteY1" fmla="*/ 2108 h 3419809"/>
                          <a:gd name="connsiteX2" fmla="*/ 23853 w 23853"/>
                          <a:gd name="connsiteY2" fmla="*/ 2071859 h 3419809"/>
                          <a:gd name="connsiteX3" fmla="*/ 15125 w 23853"/>
                          <a:gd name="connsiteY3" fmla="*/ 3419810 h 3419809"/>
                          <a:gd name="connsiteX0" fmla="*/ 0 w 23853"/>
                          <a:gd name="connsiteY0" fmla="*/ 23135 h 3419809"/>
                          <a:gd name="connsiteX1" fmla="*/ 10267 w 23853"/>
                          <a:gd name="connsiteY1" fmla="*/ 2108 h 3419809"/>
                          <a:gd name="connsiteX2" fmla="*/ 23853 w 23853"/>
                          <a:gd name="connsiteY2" fmla="*/ 2071859 h 3419809"/>
                          <a:gd name="connsiteX3" fmla="*/ 15125 w 23853"/>
                          <a:gd name="connsiteY3" fmla="*/ 3419810 h 3419809"/>
                          <a:gd name="connsiteX0" fmla="*/ 0 w 23811"/>
                          <a:gd name="connsiteY0" fmla="*/ 23135 h 3419809"/>
                          <a:gd name="connsiteX1" fmla="*/ 10267 w 23811"/>
                          <a:gd name="connsiteY1" fmla="*/ 2108 h 3419809"/>
                          <a:gd name="connsiteX2" fmla="*/ 23811 w 23811"/>
                          <a:gd name="connsiteY2" fmla="*/ 2078209 h 3419809"/>
                          <a:gd name="connsiteX3" fmla="*/ 15125 w 23811"/>
                          <a:gd name="connsiteY3" fmla="*/ 3419810 h 3419809"/>
                          <a:gd name="connsiteX0" fmla="*/ 0 w 23811"/>
                          <a:gd name="connsiteY0" fmla="*/ 23135 h 3400760"/>
                          <a:gd name="connsiteX1" fmla="*/ 10267 w 23811"/>
                          <a:gd name="connsiteY1" fmla="*/ 2108 h 3400760"/>
                          <a:gd name="connsiteX2" fmla="*/ 23811 w 23811"/>
                          <a:gd name="connsiteY2" fmla="*/ 2078209 h 3400760"/>
                          <a:gd name="connsiteX3" fmla="*/ 15167 w 23811"/>
                          <a:gd name="connsiteY3" fmla="*/ 3400761 h 3400760"/>
                          <a:gd name="connsiteX0" fmla="*/ 0 w 23811"/>
                          <a:gd name="connsiteY0" fmla="*/ 23135 h 3400760"/>
                          <a:gd name="connsiteX1" fmla="*/ 10267 w 23811"/>
                          <a:gd name="connsiteY1" fmla="*/ 2108 h 3400760"/>
                          <a:gd name="connsiteX2" fmla="*/ 23811 w 23811"/>
                          <a:gd name="connsiteY2" fmla="*/ 2078209 h 3400760"/>
                          <a:gd name="connsiteX3" fmla="*/ 15167 w 23811"/>
                          <a:gd name="connsiteY3" fmla="*/ 3400761 h 3400760"/>
                          <a:gd name="connsiteX0" fmla="*/ 0 w 23811"/>
                          <a:gd name="connsiteY0" fmla="*/ 23135 h 3400760"/>
                          <a:gd name="connsiteX1" fmla="*/ 10267 w 23811"/>
                          <a:gd name="connsiteY1" fmla="*/ 2108 h 3400760"/>
                          <a:gd name="connsiteX2" fmla="*/ 23811 w 23811"/>
                          <a:gd name="connsiteY2" fmla="*/ 2078209 h 3400760"/>
                          <a:gd name="connsiteX3" fmla="*/ 15167 w 23811"/>
                          <a:gd name="connsiteY3" fmla="*/ 3400761 h 3400760"/>
                        </a:gdLst>
                        <a:ahLst/>
                        <a:cxnLst>
                          <a:cxn ang="0">
                            <a:pos x="connsiteX0" y="connsiteY0"/>
                          </a:cxn>
                          <a:cxn ang="0">
                            <a:pos x="connsiteX1" y="connsiteY1"/>
                          </a:cxn>
                          <a:cxn ang="0">
                            <a:pos x="connsiteX2" y="connsiteY2"/>
                          </a:cxn>
                          <a:cxn ang="0">
                            <a:pos x="connsiteX3" y="connsiteY3"/>
                          </a:cxn>
                        </a:cxnLst>
                        <a:rect l="l" t="t" r="r" b="b"/>
                        <a:pathLst>
                          <a:path w="23811" h="3400760">
                            <a:moveTo>
                              <a:pt x="0" y="23135"/>
                            </a:moveTo>
                            <a:cubicBezTo>
                              <a:pt x="2811" y="20360"/>
                              <a:pt x="4372" y="-7810"/>
                              <a:pt x="10267" y="2108"/>
                            </a:cubicBezTo>
                            <a:cubicBezTo>
                              <a:pt x="17855" y="1168918"/>
                              <a:pt x="21417" y="1699059"/>
                              <a:pt x="23811" y="2078209"/>
                            </a:cubicBezTo>
                            <a:cubicBezTo>
                              <a:pt x="17786" y="3003369"/>
                              <a:pt x="19879" y="2679821"/>
                              <a:pt x="15167" y="340076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7" name="Freeform 436"/>
                      <p:cNvSpPr/>
                      <p:nvPr/>
                    </p:nvSpPr>
                    <p:spPr>
                      <a:xfrm rot="16200000">
                        <a:off x="8785277" y="1941482"/>
                        <a:ext cx="330670" cy="52587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3220 h 3793"/>
                          <a:gd name="connsiteX1" fmla="*/ 10000 w 10000"/>
                          <a:gd name="connsiteY1" fmla="*/ 3224 h 3793"/>
                          <a:gd name="connsiteX0" fmla="*/ 0 w 14747"/>
                          <a:gd name="connsiteY0" fmla="*/ 2 h 5602619"/>
                          <a:gd name="connsiteX1" fmla="*/ 14747 w 14747"/>
                          <a:gd name="connsiteY1" fmla="*/ 5602619 h 5602619"/>
                          <a:gd name="connsiteX0" fmla="*/ 0 w 14747"/>
                          <a:gd name="connsiteY0" fmla="*/ 2 h 5602619"/>
                          <a:gd name="connsiteX1" fmla="*/ 6252 w 14747"/>
                          <a:gd name="connsiteY1" fmla="*/ 1951158 h 5602619"/>
                          <a:gd name="connsiteX2" fmla="*/ 14747 w 14747"/>
                          <a:gd name="connsiteY2" fmla="*/ 5602619 h 5602619"/>
                          <a:gd name="connsiteX0" fmla="*/ 0 w 14747"/>
                          <a:gd name="connsiteY0" fmla="*/ 109674 h 5712291"/>
                          <a:gd name="connsiteX1" fmla="*/ 9530 w 14747"/>
                          <a:gd name="connsiteY1" fmla="*/ 328626 h 5712291"/>
                          <a:gd name="connsiteX2" fmla="*/ 14747 w 14747"/>
                          <a:gd name="connsiteY2" fmla="*/ 5712291 h 5712291"/>
                          <a:gd name="connsiteX0" fmla="*/ 0 w 14747"/>
                          <a:gd name="connsiteY0" fmla="*/ 109674 h 5712291"/>
                          <a:gd name="connsiteX1" fmla="*/ 9530 w 14747"/>
                          <a:gd name="connsiteY1" fmla="*/ 328626 h 5712291"/>
                          <a:gd name="connsiteX2" fmla="*/ 14747 w 14747"/>
                          <a:gd name="connsiteY2" fmla="*/ 5712291 h 5712291"/>
                          <a:gd name="connsiteX0" fmla="*/ 0 w 14747"/>
                          <a:gd name="connsiteY0" fmla="*/ 109674 h 5712291"/>
                          <a:gd name="connsiteX1" fmla="*/ 9530 w 14747"/>
                          <a:gd name="connsiteY1" fmla="*/ 328626 h 5712291"/>
                          <a:gd name="connsiteX2" fmla="*/ 14747 w 14747"/>
                          <a:gd name="connsiteY2" fmla="*/ 5712291 h 5712291"/>
                          <a:gd name="connsiteX0" fmla="*/ 0 w 14747"/>
                          <a:gd name="connsiteY0" fmla="*/ 2 h 5602619"/>
                          <a:gd name="connsiteX1" fmla="*/ 9530 w 14747"/>
                          <a:gd name="connsiteY1" fmla="*/ 218954 h 5602619"/>
                          <a:gd name="connsiteX2" fmla="*/ 14747 w 14747"/>
                          <a:gd name="connsiteY2" fmla="*/ 5602619 h 5602619"/>
                          <a:gd name="connsiteX0" fmla="*/ 0 w 14747"/>
                          <a:gd name="connsiteY0" fmla="*/ 2 h 5602619"/>
                          <a:gd name="connsiteX1" fmla="*/ 9530 w 14747"/>
                          <a:gd name="connsiteY1" fmla="*/ 218954 h 5602619"/>
                          <a:gd name="connsiteX2" fmla="*/ 14747 w 14747"/>
                          <a:gd name="connsiteY2" fmla="*/ 5602619 h 5602619"/>
                          <a:gd name="connsiteX0" fmla="*/ 0 w 14747"/>
                          <a:gd name="connsiteY0" fmla="*/ 6666 h 5609283"/>
                          <a:gd name="connsiteX1" fmla="*/ 9530 w 14747"/>
                          <a:gd name="connsiteY1" fmla="*/ 63224 h 5609283"/>
                          <a:gd name="connsiteX2" fmla="*/ 14747 w 14747"/>
                          <a:gd name="connsiteY2" fmla="*/ 5609283 h 5609283"/>
                          <a:gd name="connsiteX0" fmla="*/ 0 w 14747"/>
                          <a:gd name="connsiteY0" fmla="*/ 2 h 5602619"/>
                          <a:gd name="connsiteX1" fmla="*/ 9530 w 14747"/>
                          <a:gd name="connsiteY1" fmla="*/ 56560 h 5602619"/>
                          <a:gd name="connsiteX2" fmla="*/ 14747 w 14747"/>
                          <a:gd name="connsiteY2" fmla="*/ 5602619 h 5602619"/>
                          <a:gd name="connsiteX0" fmla="*/ 0 w 14634"/>
                          <a:gd name="connsiteY0" fmla="*/ 0 h 5548488"/>
                          <a:gd name="connsiteX1" fmla="*/ 9417 w 14634"/>
                          <a:gd name="connsiteY1" fmla="*/ 2429 h 5548488"/>
                          <a:gd name="connsiteX2" fmla="*/ 14634 w 14634"/>
                          <a:gd name="connsiteY2" fmla="*/ 5548488 h 5548488"/>
                          <a:gd name="connsiteX0" fmla="*/ 0 w 14634"/>
                          <a:gd name="connsiteY0" fmla="*/ 0 h 5548488"/>
                          <a:gd name="connsiteX1" fmla="*/ 9417 w 14634"/>
                          <a:gd name="connsiteY1" fmla="*/ 2429 h 5548488"/>
                          <a:gd name="connsiteX2" fmla="*/ 14634 w 14634"/>
                          <a:gd name="connsiteY2" fmla="*/ 5548488 h 5548488"/>
                          <a:gd name="connsiteX0" fmla="*/ 0 w 14634"/>
                          <a:gd name="connsiteY0" fmla="*/ 24641 h 5573129"/>
                          <a:gd name="connsiteX1" fmla="*/ 9417 w 14634"/>
                          <a:gd name="connsiteY1" fmla="*/ 0 h 5573129"/>
                          <a:gd name="connsiteX2" fmla="*/ 14634 w 14634"/>
                          <a:gd name="connsiteY2" fmla="*/ 5573129 h 5573129"/>
                          <a:gd name="connsiteX0" fmla="*/ 0 w 14634"/>
                          <a:gd name="connsiteY0" fmla="*/ 24641 h 5573129"/>
                          <a:gd name="connsiteX1" fmla="*/ 9417 w 14634"/>
                          <a:gd name="connsiteY1" fmla="*/ 0 h 5573129"/>
                          <a:gd name="connsiteX2" fmla="*/ 14634 w 14634"/>
                          <a:gd name="connsiteY2" fmla="*/ 5573129 h 5573129"/>
                          <a:gd name="connsiteX0" fmla="*/ 0 w 14634"/>
                          <a:gd name="connsiteY0" fmla="*/ 24641 h 5573129"/>
                          <a:gd name="connsiteX1" fmla="*/ 9417 w 14634"/>
                          <a:gd name="connsiteY1" fmla="*/ 0 h 5573129"/>
                          <a:gd name="connsiteX2" fmla="*/ 14634 w 14634"/>
                          <a:gd name="connsiteY2" fmla="*/ 5573129 h 5573129"/>
                          <a:gd name="connsiteX0" fmla="*/ 0 w 14634"/>
                          <a:gd name="connsiteY0" fmla="*/ 24641 h 5573129"/>
                          <a:gd name="connsiteX1" fmla="*/ 9417 w 14634"/>
                          <a:gd name="connsiteY1" fmla="*/ 0 h 5573129"/>
                          <a:gd name="connsiteX2" fmla="*/ 10773 w 14634"/>
                          <a:gd name="connsiteY2" fmla="*/ 3274883 h 5573129"/>
                          <a:gd name="connsiteX3" fmla="*/ 14634 w 14634"/>
                          <a:gd name="connsiteY3" fmla="*/ 5573129 h 5573129"/>
                          <a:gd name="connsiteX0" fmla="*/ 0 w 14634"/>
                          <a:gd name="connsiteY0" fmla="*/ 24641 h 5573129"/>
                          <a:gd name="connsiteX1" fmla="*/ 9417 w 14634"/>
                          <a:gd name="connsiteY1" fmla="*/ 0 h 5573129"/>
                          <a:gd name="connsiteX2" fmla="*/ 9530 w 14634"/>
                          <a:gd name="connsiteY2" fmla="*/ 4357541 h 5573129"/>
                          <a:gd name="connsiteX3" fmla="*/ 14634 w 14634"/>
                          <a:gd name="connsiteY3" fmla="*/ 5573129 h 5573129"/>
                          <a:gd name="connsiteX0" fmla="*/ 0 w 14634"/>
                          <a:gd name="connsiteY0" fmla="*/ 24641 h 5573129"/>
                          <a:gd name="connsiteX1" fmla="*/ 9417 w 14634"/>
                          <a:gd name="connsiteY1" fmla="*/ 0 h 5573129"/>
                          <a:gd name="connsiteX2" fmla="*/ 9530 w 14634"/>
                          <a:gd name="connsiteY2" fmla="*/ 4357541 h 5573129"/>
                          <a:gd name="connsiteX3" fmla="*/ 14634 w 14634"/>
                          <a:gd name="connsiteY3" fmla="*/ 5573129 h 5573129"/>
                          <a:gd name="connsiteX0" fmla="*/ 0 w 14634"/>
                          <a:gd name="connsiteY0" fmla="*/ 24641 h 5573129"/>
                          <a:gd name="connsiteX1" fmla="*/ 9417 w 14634"/>
                          <a:gd name="connsiteY1" fmla="*/ 0 h 5573129"/>
                          <a:gd name="connsiteX2" fmla="*/ 9530 w 14634"/>
                          <a:gd name="connsiteY2" fmla="*/ 4357541 h 5573129"/>
                          <a:gd name="connsiteX3" fmla="*/ 14634 w 14634"/>
                          <a:gd name="connsiteY3" fmla="*/ 5573129 h 5573129"/>
                          <a:gd name="connsiteX0" fmla="*/ 0 w 14634"/>
                          <a:gd name="connsiteY0" fmla="*/ 24641 h 5573129"/>
                          <a:gd name="connsiteX1" fmla="*/ 9417 w 14634"/>
                          <a:gd name="connsiteY1" fmla="*/ 0 h 5573129"/>
                          <a:gd name="connsiteX2" fmla="*/ 9643 w 14634"/>
                          <a:gd name="connsiteY2" fmla="*/ 4411690 h 5573129"/>
                          <a:gd name="connsiteX3" fmla="*/ 14634 w 14634"/>
                          <a:gd name="connsiteY3" fmla="*/ 5573129 h 5573129"/>
                          <a:gd name="connsiteX0" fmla="*/ 0 w 14634"/>
                          <a:gd name="connsiteY0" fmla="*/ 24641 h 5573129"/>
                          <a:gd name="connsiteX1" fmla="*/ 9417 w 14634"/>
                          <a:gd name="connsiteY1" fmla="*/ 0 h 5573129"/>
                          <a:gd name="connsiteX2" fmla="*/ 9643 w 14634"/>
                          <a:gd name="connsiteY2" fmla="*/ 4411690 h 5573129"/>
                          <a:gd name="connsiteX3" fmla="*/ 14634 w 14634"/>
                          <a:gd name="connsiteY3" fmla="*/ 5573129 h 5573129"/>
                          <a:gd name="connsiteX0" fmla="*/ 0 w 14634"/>
                          <a:gd name="connsiteY0" fmla="*/ 24641 h 5573129"/>
                          <a:gd name="connsiteX1" fmla="*/ 9417 w 14634"/>
                          <a:gd name="connsiteY1" fmla="*/ 0 h 5573129"/>
                          <a:gd name="connsiteX2" fmla="*/ 9417 w 14634"/>
                          <a:gd name="connsiteY2" fmla="*/ 4438786 h 5573129"/>
                          <a:gd name="connsiteX3" fmla="*/ 14634 w 14634"/>
                          <a:gd name="connsiteY3" fmla="*/ 5573129 h 5573129"/>
                          <a:gd name="connsiteX0" fmla="*/ 0 w 14634"/>
                          <a:gd name="connsiteY0" fmla="*/ 24641 h 5573129"/>
                          <a:gd name="connsiteX1" fmla="*/ 9417 w 14634"/>
                          <a:gd name="connsiteY1" fmla="*/ 0 h 5573129"/>
                          <a:gd name="connsiteX2" fmla="*/ 9530 w 14634"/>
                          <a:gd name="connsiteY2" fmla="*/ 4384680 h 5573129"/>
                          <a:gd name="connsiteX3" fmla="*/ 14634 w 14634"/>
                          <a:gd name="connsiteY3" fmla="*/ 5573129 h 5573129"/>
                          <a:gd name="connsiteX0" fmla="*/ 0 w 14634"/>
                          <a:gd name="connsiteY0" fmla="*/ 24641 h 5573129"/>
                          <a:gd name="connsiteX1" fmla="*/ 9417 w 14634"/>
                          <a:gd name="connsiteY1" fmla="*/ 0 h 5573129"/>
                          <a:gd name="connsiteX2" fmla="*/ 9530 w 14634"/>
                          <a:gd name="connsiteY2" fmla="*/ 4384680 h 5573129"/>
                          <a:gd name="connsiteX3" fmla="*/ 14634 w 14634"/>
                          <a:gd name="connsiteY3" fmla="*/ 5573129 h 5573129"/>
                          <a:gd name="connsiteX0" fmla="*/ 0 w 14634"/>
                          <a:gd name="connsiteY0" fmla="*/ 24641 h 5573129"/>
                          <a:gd name="connsiteX1" fmla="*/ 9417 w 14634"/>
                          <a:gd name="connsiteY1" fmla="*/ 0 h 5573129"/>
                          <a:gd name="connsiteX2" fmla="*/ 9530 w 14634"/>
                          <a:gd name="connsiteY2" fmla="*/ 4384680 h 5573129"/>
                          <a:gd name="connsiteX3" fmla="*/ 14634 w 14634"/>
                          <a:gd name="connsiteY3" fmla="*/ 5573129 h 5573129"/>
                          <a:gd name="connsiteX0" fmla="*/ 0 w 14634"/>
                          <a:gd name="connsiteY0" fmla="*/ 24641 h 5573129"/>
                          <a:gd name="connsiteX1" fmla="*/ 9417 w 14634"/>
                          <a:gd name="connsiteY1" fmla="*/ 0 h 5573129"/>
                          <a:gd name="connsiteX2" fmla="*/ 9530 w 14634"/>
                          <a:gd name="connsiteY2" fmla="*/ 4384680 h 5573129"/>
                          <a:gd name="connsiteX3" fmla="*/ 14634 w 14634"/>
                          <a:gd name="connsiteY3" fmla="*/ 5573129 h 5573129"/>
                        </a:gdLst>
                        <a:ahLst/>
                        <a:cxnLst>
                          <a:cxn ang="0">
                            <a:pos x="connsiteX0" y="connsiteY0"/>
                          </a:cxn>
                          <a:cxn ang="0">
                            <a:pos x="connsiteX1" y="connsiteY1"/>
                          </a:cxn>
                          <a:cxn ang="0">
                            <a:pos x="connsiteX2" y="connsiteY2"/>
                          </a:cxn>
                          <a:cxn ang="0">
                            <a:pos x="connsiteX3" y="connsiteY3"/>
                          </a:cxn>
                        </a:cxnLst>
                        <a:rect l="l" t="t" r="r" b="b"/>
                        <a:pathLst>
                          <a:path w="14634" h="5573129">
                            <a:moveTo>
                              <a:pt x="0" y="24641"/>
                            </a:moveTo>
                            <a:cubicBezTo>
                              <a:pt x="5224" y="25056"/>
                              <a:pt x="2916" y="26607"/>
                              <a:pt x="9417" y="0"/>
                            </a:cubicBezTo>
                            <a:cubicBezTo>
                              <a:pt x="9518" y="2138596"/>
                              <a:pt x="9452" y="3293453"/>
                              <a:pt x="9530" y="4384680"/>
                            </a:cubicBezTo>
                            <a:cubicBezTo>
                              <a:pt x="13112" y="5286513"/>
                              <a:pt x="12522" y="5136003"/>
                              <a:pt x="14634" y="55731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8" name="Freeform 437"/>
                      <p:cNvSpPr/>
                      <p:nvPr/>
                    </p:nvSpPr>
                    <p:spPr>
                      <a:xfrm rot="10800000">
                        <a:off x="7792404" y="1631099"/>
                        <a:ext cx="516664" cy="605003"/>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7494"/>
                          <a:gd name="connsiteY0" fmla="*/ 98 h 2308774"/>
                          <a:gd name="connsiteX1" fmla="*/ 17494 w 17494"/>
                          <a:gd name="connsiteY1" fmla="*/ 2308774 h 2308774"/>
                          <a:gd name="connsiteX0" fmla="*/ 0 w 17494"/>
                          <a:gd name="connsiteY0" fmla="*/ 0 h 2308676"/>
                          <a:gd name="connsiteX1" fmla="*/ 10648 w 17494"/>
                          <a:gd name="connsiteY1" fmla="*/ 1598052 h 2308676"/>
                          <a:gd name="connsiteX2" fmla="*/ 17494 w 17494"/>
                          <a:gd name="connsiteY2" fmla="*/ 2308676 h 2308676"/>
                          <a:gd name="connsiteX0" fmla="*/ 0 w 17494"/>
                          <a:gd name="connsiteY0" fmla="*/ 0 h 2308676"/>
                          <a:gd name="connsiteX1" fmla="*/ 3718 w 17494"/>
                          <a:gd name="connsiteY1" fmla="*/ 1755910 h 2308676"/>
                          <a:gd name="connsiteX2" fmla="*/ 17494 w 17494"/>
                          <a:gd name="connsiteY2" fmla="*/ 2308676 h 2308676"/>
                          <a:gd name="connsiteX0" fmla="*/ 0 w 17494"/>
                          <a:gd name="connsiteY0" fmla="*/ 0 h 2308676"/>
                          <a:gd name="connsiteX1" fmla="*/ 3718 w 17494"/>
                          <a:gd name="connsiteY1" fmla="*/ 1755910 h 2308676"/>
                          <a:gd name="connsiteX2" fmla="*/ 17494 w 17494"/>
                          <a:gd name="connsiteY2" fmla="*/ 2308676 h 2308676"/>
                          <a:gd name="connsiteX0" fmla="*/ 0 w 17494"/>
                          <a:gd name="connsiteY0" fmla="*/ 0 h 2308676"/>
                          <a:gd name="connsiteX1" fmla="*/ 9198 w 17494"/>
                          <a:gd name="connsiteY1" fmla="*/ 1361266 h 2308676"/>
                          <a:gd name="connsiteX2" fmla="*/ 17494 w 17494"/>
                          <a:gd name="connsiteY2" fmla="*/ 2308676 h 2308676"/>
                          <a:gd name="connsiteX0" fmla="*/ 0 w 17494"/>
                          <a:gd name="connsiteY0" fmla="*/ 0 h 2308676"/>
                          <a:gd name="connsiteX1" fmla="*/ 9198 w 17494"/>
                          <a:gd name="connsiteY1" fmla="*/ 1361266 h 2308676"/>
                          <a:gd name="connsiteX2" fmla="*/ 17494 w 17494"/>
                          <a:gd name="connsiteY2" fmla="*/ 2308676 h 2308676"/>
                          <a:gd name="connsiteX0" fmla="*/ 0 w 17494"/>
                          <a:gd name="connsiteY0" fmla="*/ 0 h 2308676"/>
                          <a:gd name="connsiteX1" fmla="*/ 9198 w 17494"/>
                          <a:gd name="connsiteY1" fmla="*/ 1361266 h 2308676"/>
                          <a:gd name="connsiteX2" fmla="*/ 17494 w 17494"/>
                          <a:gd name="connsiteY2" fmla="*/ 2308676 h 2308676"/>
                          <a:gd name="connsiteX0" fmla="*/ 0 w 17494"/>
                          <a:gd name="connsiteY0" fmla="*/ 0 h 2308676"/>
                          <a:gd name="connsiteX1" fmla="*/ 9198 w 17494"/>
                          <a:gd name="connsiteY1" fmla="*/ 1361266 h 2308676"/>
                          <a:gd name="connsiteX2" fmla="*/ 17494 w 17494"/>
                          <a:gd name="connsiteY2" fmla="*/ 2308676 h 2308676"/>
                          <a:gd name="connsiteX0" fmla="*/ 0 w 17494"/>
                          <a:gd name="connsiteY0" fmla="*/ 0 h 2308676"/>
                          <a:gd name="connsiteX1" fmla="*/ 9198 w 17494"/>
                          <a:gd name="connsiteY1" fmla="*/ 1361266 h 2308676"/>
                          <a:gd name="connsiteX2" fmla="*/ 17494 w 17494"/>
                          <a:gd name="connsiteY2" fmla="*/ 2308676 h 2308676"/>
                          <a:gd name="connsiteX0" fmla="*/ 0 w 18219"/>
                          <a:gd name="connsiteY0" fmla="*/ 0 h 2308676"/>
                          <a:gd name="connsiteX1" fmla="*/ 9198 w 18219"/>
                          <a:gd name="connsiteY1" fmla="*/ 1361266 h 2308676"/>
                          <a:gd name="connsiteX2" fmla="*/ 18219 w 18219"/>
                          <a:gd name="connsiteY2" fmla="*/ 2308676 h 2308676"/>
                          <a:gd name="connsiteX0" fmla="*/ 0 w 18014"/>
                          <a:gd name="connsiteY0" fmla="*/ 0 h 2308676"/>
                          <a:gd name="connsiteX1" fmla="*/ 9198 w 18014"/>
                          <a:gd name="connsiteY1" fmla="*/ 1361266 h 2308676"/>
                          <a:gd name="connsiteX2" fmla="*/ 18014 w 18014"/>
                          <a:gd name="connsiteY2" fmla="*/ 2308676 h 2308676"/>
                          <a:gd name="connsiteX0" fmla="*/ 0 w 18082"/>
                          <a:gd name="connsiteY0" fmla="*/ 0 h 2308676"/>
                          <a:gd name="connsiteX1" fmla="*/ 9198 w 18082"/>
                          <a:gd name="connsiteY1" fmla="*/ 1361266 h 2308676"/>
                          <a:gd name="connsiteX2" fmla="*/ 18082 w 18082"/>
                          <a:gd name="connsiteY2" fmla="*/ 2308676 h 2308676"/>
                          <a:gd name="connsiteX0" fmla="*/ 0 w 18287"/>
                          <a:gd name="connsiteY0" fmla="*/ 0 h 2317050"/>
                          <a:gd name="connsiteX1" fmla="*/ 9198 w 18287"/>
                          <a:gd name="connsiteY1" fmla="*/ 1361266 h 2317050"/>
                          <a:gd name="connsiteX2" fmla="*/ 18287 w 18287"/>
                          <a:gd name="connsiteY2" fmla="*/ 2317050 h 2317050"/>
                          <a:gd name="connsiteX0" fmla="*/ 0 w 18287"/>
                          <a:gd name="connsiteY0" fmla="*/ 0 h 2317050"/>
                          <a:gd name="connsiteX1" fmla="*/ 9198 w 18287"/>
                          <a:gd name="connsiteY1" fmla="*/ 1361266 h 2317050"/>
                          <a:gd name="connsiteX2" fmla="*/ 18287 w 18287"/>
                          <a:gd name="connsiteY2" fmla="*/ 2317050 h 2317050"/>
                          <a:gd name="connsiteX0" fmla="*/ 0 w 17671"/>
                          <a:gd name="connsiteY0" fmla="*/ 0 h 2317050"/>
                          <a:gd name="connsiteX1" fmla="*/ 9198 w 17671"/>
                          <a:gd name="connsiteY1" fmla="*/ 1361266 h 2317050"/>
                          <a:gd name="connsiteX2" fmla="*/ 17671 w 17671"/>
                          <a:gd name="connsiteY2" fmla="*/ 2317050 h 2317050"/>
                          <a:gd name="connsiteX0" fmla="*/ 0 w 17466"/>
                          <a:gd name="connsiteY0" fmla="*/ 0 h 2317050"/>
                          <a:gd name="connsiteX1" fmla="*/ 9198 w 17466"/>
                          <a:gd name="connsiteY1" fmla="*/ 1361266 h 2317050"/>
                          <a:gd name="connsiteX2" fmla="*/ 17466 w 17466"/>
                          <a:gd name="connsiteY2" fmla="*/ 2317050 h 2317050"/>
                          <a:gd name="connsiteX0" fmla="*/ 0 w 17466"/>
                          <a:gd name="connsiteY0" fmla="*/ 0 h 2317050"/>
                          <a:gd name="connsiteX1" fmla="*/ 9677 w 17466"/>
                          <a:gd name="connsiteY1" fmla="*/ 1428263 h 2317050"/>
                          <a:gd name="connsiteX2" fmla="*/ 17466 w 17466"/>
                          <a:gd name="connsiteY2" fmla="*/ 2317050 h 2317050"/>
                          <a:gd name="connsiteX0" fmla="*/ 0 w 17466"/>
                          <a:gd name="connsiteY0" fmla="*/ 0 h 2317050"/>
                          <a:gd name="connsiteX1" fmla="*/ 9677 w 17466"/>
                          <a:gd name="connsiteY1" fmla="*/ 1428263 h 2317050"/>
                          <a:gd name="connsiteX2" fmla="*/ 17466 w 17466"/>
                          <a:gd name="connsiteY2" fmla="*/ 2317050 h 2317050"/>
                          <a:gd name="connsiteX0" fmla="*/ 0 w 17466"/>
                          <a:gd name="connsiteY0" fmla="*/ 0 h 2317050"/>
                          <a:gd name="connsiteX1" fmla="*/ 9677 w 17466"/>
                          <a:gd name="connsiteY1" fmla="*/ 1428263 h 2317050"/>
                          <a:gd name="connsiteX2" fmla="*/ 17466 w 17466"/>
                          <a:gd name="connsiteY2" fmla="*/ 2317050 h 2317050"/>
                          <a:gd name="connsiteX0" fmla="*/ 663 w 8484"/>
                          <a:gd name="connsiteY0" fmla="*/ 0 h 2325424"/>
                          <a:gd name="connsiteX1" fmla="*/ 695 w 8484"/>
                          <a:gd name="connsiteY1" fmla="*/ 1436637 h 2325424"/>
                          <a:gd name="connsiteX2" fmla="*/ 8484 w 8484"/>
                          <a:gd name="connsiteY2" fmla="*/ 2325424 h 2325424"/>
                          <a:gd name="connsiteX0" fmla="*/ 0 w 9219"/>
                          <a:gd name="connsiteY0" fmla="*/ 0 h 10000"/>
                          <a:gd name="connsiteX1" fmla="*/ 38 w 9219"/>
                          <a:gd name="connsiteY1" fmla="*/ 6178 h 10000"/>
                          <a:gd name="connsiteX2" fmla="*/ 9219 w 9219"/>
                          <a:gd name="connsiteY2" fmla="*/ 10000 h 10000"/>
                          <a:gd name="connsiteX0" fmla="*/ 33 w 10033"/>
                          <a:gd name="connsiteY0" fmla="*/ 0 h 10000"/>
                          <a:gd name="connsiteX1" fmla="*/ 74 w 10033"/>
                          <a:gd name="connsiteY1" fmla="*/ 6178 h 10000"/>
                          <a:gd name="connsiteX2" fmla="*/ 10033 w 10033"/>
                          <a:gd name="connsiteY2" fmla="*/ 10000 h 10000"/>
                          <a:gd name="connsiteX0" fmla="*/ 20 w 10457"/>
                          <a:gd name="connsiteY0" fmla="*/ 0 h 10072"/>
                          <a:gd name="connsiteX1" fmla="*/ 498 w 10457"/>
                          <a:gd name="connsiteY1" fmla="*/ 6250 h 10072"/>
                          <a:gd name="connsiteX2" fmla="*/ 10457 w 10457"/>
                          <a:gd name="connsiteY2" fmla="*/ 10072 h 10072"/>
                          <a:gd name="connsiteX0" fmla="*/ 48 w 10485"/>
                          <a:gd name="connsiteY0" fmla="*/ 0 h 10072"/>
                          <a:gd name="connsiteX1" fmla="*/ 526 w 10485"/>
                          <a:gd name="connsiteY1" fmla="*/ 6250 h 10072"/>
                          <a:gd name="connsiteX2" fmla="*/ 10485 w 10485"/>
                          <a:gd name="connsiteY2" fmla="*/ 10072 h 10072"/>
                          <a:gd name="connsiteX0" fmla="*/ 71 w 10333"/>
                          <a:gd name="connsiteY0" fmla="*/ 0 h 10072"/>
                          <a:gd name="connsiteX1" fmla="*/ 374 w 10333"/>
                          <a:gd name="connsiteY1" fmla="*/ 6250 h 10072"/>
                          <a:gd name="connsiteX2" fmla="*/ 10333 w 10333"/>
                          <a:gd name="connsiteY2" fmla="*/ 10072 h 10072"/>
                          <a:gd name="connsiteX0" fmla="*/ 1 w 10263"/>
                          <a:gd name="connsiteY0" fmla="*/ 0 h 10072"/>
                          <a:gd name="connsiteX1" fmla="*/ 304 w 10263"/>
                          <a:gd name="connsiteY1" fmla="*/ 6250 h 10072"/>
                          <a:gd name="connsiteX2" fmla="*/ 10263 w 10263"/>
                          <a:gd name="connsiteY2" fmla="*/ 10072 h 10072"/>
                          <a:gd name="connsiteX0" fmla="*/ 50 w 10312"/>
                          <a:gd name="connsiteY0" fmla="*/ 0 h 10072"/>
                          <a:gd name="connsiteX1" fmla="*/ 178 w 10312"/>
                          <a:gd name="connsiteY1" fmla="*/ 6070 h 10072"/>
                          <a:gd name="connsiteX2" fmla="*/ 10312 w 10312"/>
                          <a:gd name="connsiteY2" fmla="*/ 10072 h 10072"/>
                          <a:gd name="connsiteX0" fmla="*/ 50 w 10312"/>
                          <a:gd name="connsiteY0" fmla="*/ 0 h 10072"/>
                          <a:gd name="connsiteX1" fmla="*/ 178 w 10312"/>
                          <a:gd name="connsiteY1" fmla="*/ 6070 h 10072"/>
                          <a:gd name="connsiteX2" fmla="*/ 10312 w 10312"/>
                          <a:gd name="connsiteY2" fmla="*/ 10072 h 10072"/>
                          <a:gd name="connsiteX0" fmla="*/ 1 w 10263"/>
                          <a:gd name="connsiteY0" fmla="*/ 0 h 10072"/>
                          <a:gd name="connsiteX1" fmla="*/ 129 w 10263"/>
                          <a:gd name="connsiteY1" fmla="*/ 6070 h 10072"/>
                          <a:gd name="connsiteX2" fmla="*/ 10263 w 10263"/>
                          <a:gd name="connsiteY2" fmla="*/ 10072 h 10072"/>
                          <a:gd name="connsiteX0" fmla="*/ 58 w 10145"/>
                          <a:gd name="connsiteY0" fmla="*/ 0 h 10072"/>
                          <a:gd name="connsiteX1" fmla="*/ 11 w 10145"/>
                          <a:gd name="connsiteY1" fmla="*/ 6070 h 10072"/>
                          <a:gd name="connsiteX2" fmla="*/ 10145 w 10145"/>
                          <a:gd name="connsiteY2" fmla="*/ 10072 h 10072"/>
                          <a:gd name="connsiteX0" fmla="*/ 0 w 20582"/>
                          <a:gd name="connsiteY0" fmla="*/ 0 h 9964"/>
                          <a:gd name="connsiteX1" fmla="*/ 10448 w 20582"/>
                          <a:gd name="connsiteY1" fmla="*/ 5962 h 9964"/>
                          <a:gd name="connsiteX2" fmla="*/ 20582 w 20582"/>
                          <a:gd name="connsiteY2" fmla="*/ 9964 h 9964"/>
                          <a:gd name="connsiteX0" fmla="*/ 0 w 10000"/>
                          <a:gd name="connsiteY0" fmla="*/ 0 h 10000"/>
                          <a:gd name="connsiteX1" fmla="*/ 2351 w 10000"/>
                          <a:gd name="connsiteY1" fmla="*/ 3130 h 10000"/>
                          <a:gd name="connsiteX2" fmla="*/ 5076 w 10000"/>
                          <a:gd name="connsiteY2" fmla="*/ 5984 h 10000"/>
                          <a:gd name="connsiteX3" fmla="*/ 10000 w 10000"/>
                          <a:gd name="connsiteY3" fmla="*/ 10000 h 10000"/>
                          <a:gd name="connsiteX0" fmla="*/ 0 w 10000"/>
                          <a:gd name="connsiteY0" fmla="*/ 420 h 10420"/>
                          <a:gd name="connsiteX1" fmla="*/ 4858 w 10000"/>
                          <a:gd name="connsiteY1" fmla="*/ 333 h 10420"/>
                          <a:gd name="connsiteX2" fmla="*/ 5076 w 10000"/>
                          <a:gd name="connsiteY2" fmla="*/ 6404 h 10420"/>
                          <a:gd name="connsiteX3" fmla="*/ 10000 w 10000"/>
                          <a:gd name="connsiteY3" fmla="*/ 10420 h 10420"/>
                          <a:gd name="connsiteX0" fmla="*/ 0 w 10000"/>
                          <a:gd name="connsiteY0" fmla="*/ 420 h 10420"/>
                          <a:gd name="connsiteX1" fmla="*/ 4858 w 10000"/>
                          <a:gd name="connsiteY1" fmla="*/ 333 h 10420"/>
                          <a:gd name="connsiteX2" fmla="*/ 5076 w 10000"/>
                          <a:gd name="connsiteY2" fmla="*/ 6404 h 10420"/>
                          <a:gd name="connsiteX3" fmla="*/ 10000 w 10000"/>
                          <a:gd name="connsiteY3" fmla="*/ 10420 h 10420"/>
                          <a:gd name="connsiteX0" fmla="*/ 0 w 10000"/>
                          <a:gd name="connsiteY0" fmla="*/ 420 h 10420"/>
                          <a:gd name="connsiteX1" fmla="*/ 4858 w 10000"/>
                          <a:gd name="connsiteY1" fmla="*/ 333 h 10420"/>
                          <a:gd name="connsiteX2" fmla="*/ 5076 w 10000"/>
                          <a:gd name="connsiteY2" fmla="*/ 6404 h 10420"/>
                          <a:gd name="connsiteX3" fmla="*/ 10000 w 10000"/>
                          <a:gd name="connsiteY3" fmla="*/ 10420 h 10420"/>
                          <a:gd name="connsiteX0" fmla="*/ 0 w 10000"/>
                          <a:gd name="connsiteY0" fmla="*/ 420 h 10420"/>
                          <a:gd name="connsiteX1" fmla="*/ 5028 w 10000"/>
                          <a:gd name="connsiteY1" fmla="*/ 333 h 10420"/>
                          <a:gd name="connsiteX2" fmla="*/ 5076 w 10000"/>
                          <a:gd name="connsiteY2" fmla="*/ 6404 h 10420"/>
                          <a:gd name="connsiteX3" fmla="*/ 10000 w 10000"/>
                          <a:gd name="connsiteY3" fmla="*/ 10420 h 10420"/>
                          <a:gd name="connsiteX0" fmla="*/ 0 w 10000"/>
                          <a:gd name="connsiteY0" fmla="*/ 88 h 10088"/>
                          <a:gd name="connsiteX1" fmla="*/ 5028 w 10000"/>
                          <a:gd name="connsiteY1" fmla="*/ 1 h 10088"/>
                          <a:gd name="connsiteX2" fmla="*/ 5076 w 10000"/>
                          <a:gd name="connsiteY2" fmla="*/ 6072 h 10088"/>
                          <a:gd name="connsiteX3" fmla="*/ 10000 w 10000"/>
                          <a:gd name="connsiteY3" fmla="*/ 10088 h 10088"/>
                          <a:gd name="connsiteX0" fmla="*/ 0 w 10000"/>
                          <a:gd name="connsiteY0" fmla="*/ 95 h 10095"/>
                          <a:gd name="connsiteX1" fmla="*/ 5028 w 10000"/>
                          <a:gd name="connsiteY1" fmla="*/ 8 h 10095"/>
                          <a:gd name="connsiteX2" fmla="*/ 5076 w 10000"/>
                          <a:gd name="connsiteY2" fmla="*/ 6079 h 10095"/>
                          <a:gd name="connsiteX3" fmla="*/ 10000 w 10000"/>
                          <a:gd name="connsiteY3" fmla="*/ 10095 h 10095"/>
                          <a:gd name="connsiteX0" fmla="*/ 0 w 10085"/>
                          <a:gd name="connsiteY0" fmla="*/ 51 h 10123"/>
                          <a:gd name="connsiteX1" fmla="*/ 5113 w 10085"/>
                          <a:gd name="connsiteY1" fmla="*/ 36 h 10123"/>
                          <a:gd name="connsiteX2" fmla="*/ 5161 w 10085"/>
                          <a:gd name="connsiteY2" fmla="*/ 6107 h 10123"/>
                          <a:gd name="connsiteX3" fmla="*/ 10085 w 10085"/>
                          <a:gd name="connsiteY3" fmla="*/ 10123 h 10123"/>
                          <a:gd name="connsiteX0" fmla="*/ 0 w 10085"/>
                          <a:gd name="connsiteY0" fmla="*/ 15 h 10087"/>
                          <a:gd name="connsiteX1" fmla="*/ 5113 w 10085"/>
                          <a:gd name="connsiteY1" fmla="*/ 0 h 10087"/>
                          <a:gd name="connsiteX2" fmla="*/ 5161 w 10085"/>
                          <a:gd name="connsiteY2" fmla="*/ 6071 h 10087"/>
                          <a:gd name="connsiteX3" fmla="*/ 10085 w 10085"/>
                          <a:gd name="connsiteY3" fmla="*/ 10087 h 10087"/>
                          <a:gd name="connsiteX0" fmla="*/ 0 w 10127"/>
                          <a:gd name="connsiteY0" fmla="*/ 15 h 10087"/>
                          <a:gd name="connsiteX1" fmla="*/ 5155 w 10127"/>
                          <a:gd name="connsiteY1" fmla="*/ 0 h 10087"/>
                          <a:gd name="connsiteX2" fmla="*/ 5203 w 10127"/>
                          <a:gd name="connsiteY2" fmla="*/ 6071 h 10087"/>
                          <a:gd name="connsiteX3" fmla="*/ 10127 w 10127"/>
                          <a:gd name="connsiteY3" fmla="*/ 10087 h 10087"/>
                        </a:gdLst>
                        <a:ahLst/>
                        <a:cxnLst>
                          <a:cxn ang="0">
                            <a:pos x="connsiteX0" y="connsiteY0"/>
                          </a:cxn>
                          <a:cxn ang="0">
                            <a:pos x="connsiteX1" y="connsiteY1"/>
                          </a:cxn>
                          <a:cxn ang="0">
                            <a:pos x="connsiteX2" y="connsiteY2"/>
                          </a:cxn>
                          <a:cxn ang="0">
                            <a:pos x="connsiteX3" y="connsiteY3"/>
                          </a:cxn>
                        </a:cxnLst>
                        <a:rect l="l" t="t" r="r" b="b"/>
                        <a:pathLst>
                          <a:path w="10127" h="10087">
                            <a:moveTo>
                              <a:pt x="0" y="15"/>
                            </a:moveTo>
                            <a:lnTo>
                              <a:pt x="5155" y="0"/>
                            </a:lnTo>
                            <a:cubicBezTo>
                              <a:pt x="5194" y="3093"/>
                              <a:pt x="5160" y="4528"/>
                              <a:pt x="5203" y="6071"/>
                            </a:cubicBezTo>
                            <a:cubicBezTo>
                              <a:pt x="8550" y="8911"/>
                              <a:pt x="6056" y="6929"/>
                              <a:pt x="10127" y="10087"/>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9" name="Freeform 438"/>
                      <p:cNvSpPr/>
                      <p:nvPr/>
                    </p:nvSpPr>
                    <p:spPr>
                      <a:xfrm rot="8100000">
                        <a:off x="9599356" y="2553144"/>
                        <a:ext cx="359289" cy="3931"/>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263"/>
                          <a:gd name="connsiteY0" fmla="*/ 7826 h 14740"/>
                          <a:gd name="connsiteX1" fmla="*/ 10263 w 10263"/>
                          <a:gd name="connsiteY1" fmla="*/ 14741 h 14740"/>
                        </a:gdLst>
                        <a:ahLst/>
                        <a:cxnLst>
                          <a:cxn ang="0">
                            <a:pos x="connsiteX0" y="connsiteY0"/>
                          </a:cxn>
                          <a:cxn ang="0">
                            <a:pos x="connsiteX1" y="connsiteY1"/>
                          </a:cxn>
                        </a:cxnLst>
                        <a:rect l="l" t="t" r="r" b="b"/>
                        <a:pathLst>
                          <a:path w="10263" h="14740">
                            <a:moveTo>
                              <a:pt x="0" y="7826"/>
                            </a:moveTo>
                            <a:cubicBezTo>
                              <a:pt x="5545" y="-9483"/>
                              <a:pt x="3536" y="6081"/>
                              <a:pt x="10263" y="1474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0" name="Freeform 439"/>
                      <p:cNvSpPr/>
                      <p:nvPr/>
                    </p:nvSpPr>
                    <p:spPr>
                      <a:xfrm rot="18900000">
                        <a:off x="9460209" y="2233666"/>
                        <a:ext cx="304559" cy="274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1" name="Freeform 440"/>
                      <p:cNvSpPr/>
                      <p:nvPr/>
                    </p:nvSpPr>
                    <p:spPr>
                      <a:xfrm rot="10800000">
                        <a:off x="6918754" y="2947609"/>
                        <a:ext cx="343787" cy="13223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6203 h 6205"/>
                          <a:gd name="connsiteX1" fmla="*/ 10000 w 10000"/>
                          <a:gd name="connsiteY1" fmla="*/ 6207 h 6205"/>
                          <a:gd name="connsiteX0" fmla="*/ 0 w 10000"/>
                          <a:gd name="connsiteY0" fmla="*/ 5678 h 5944"/>
                          <a:gd name="connsiteX1" fmla="*/ 10000 w 10000"/>
                          <a:gd name="connsiteY1" fmla="*/ 5684 h 5944"/>
                          <a:gd name="connsiteX0" fmla="*/ 0 w 17922"/>
                          <a:gd name="connsiteY0" fmla="*/ 1586414 h 1586420"/>
                          <a:gd name="connsiteX1" fmla="*/ 17922 w 17922"/>
                          <a:gd name="connsiteY1" fmla="*/ 250 h 1586420"/>
                          <a:gd name="connsiteX0" fmla="*/ 0 w 17922"/>
                          <a:gd name="connsiteY0" fmla="*/ 1586414 h 1586410"/>
                          <a:gd name="connsiteX1" fmla="*/ 10355 w 17922"/>
                          <a:gd name="connsiteY1" fmla="*/ 593773 h 1586410"/>
                          <a:gd name="connsiteX2" fmla="*/ 17922 w 17922"/>
                          <a:gd name="connsiteY2" fmla="*/ 250 h 1586410"/>
                          <a:gd name="connsiteX0" fmla="*/ 0 w 17922"/>
                          <a:gd name="connsiteY0" fmla="*/ 1586327 h 1747055"/>
                          <a:gd name="connsiteX1" fmla="*/ 10473 w 17922"/>
                          <a:gd name="connsiteY1" fmla="*/ 1514696 h 1747055"/>
                          <a:gd name="connsiteX2" fmla="*/ 17922 w 17922"/>
                          <a:gd name="connsiteY2" fmla="*/ 163 h 1747055"/>
                          <a:gd name="connsiteX0" fmla="*/ 0 w 17922"/>
                          <a:gd name="connsiteY0" fmla="*/ 1586327 h 1789500"/>
                          <a:gd name="connsiteX1" fmla="*/ 10473 w 17922"/>
                          <a:gd name="connsiteY1" fmla="*/ 1514696 h 1789500"/>
                          <a:gd name="connsiteX2" fmla="*/ 17922 w 17922"/>
                          <a:gd name="connsiteY2" fmla="*/ 163 h 1789500"/>
                          <a:gd name="connsiteX0" fmla="*/ 0 w 17922"/>
                          <a:gd name="connsiteY0" fmla="*/ 1586702 h 1789875"/>
                          <a:gd name="connsiteX1" fmla="*/ 10473 w 17922"/>
                          <a:gd name="connsiteY1" fmla="*/ 1515071 h 1789875"/>
                          <a:gd name="connsiteX2" fmla="*/ 17922 w 17922"/>
                          <a:gd name="connsiteY2" fmla="*/ 538 h 1789875"/>
                          <a:gd name="connsiteX0" fmla="*/ 0 w 17922"/>
                          <a:gd name="connsiteY0" fmla="*/ 1586163 h 1789336"/>
                          <a:gd name="connsiteX1" fmla="*/ 10473 w 17922"/>
                          <a:gd name="connsiteY1" fmla="*/ 1514532 h 1789336"/>
                          <a:gd name="connsiteX2" fmla="*/ 17922 w 17922"/>
                          <a:gd name="connsiteY2" fmla="*/ -1 h 1789336"/>
                          <a:gd name="connsiteX0" fmla="*/ 0 w 17922"/>
                          <a:gd name="connsiteY0" fmla="*/ 1586163 h 1807719"/>
                          <a:gd name="connsiteX1" fmla="*/ 10237 w 17922"/>
                          <a:gd name="connsiteY1" fmla="*/ 1540116 h 1807719"/>
                          <a:gd name="connsiteX2" fmla="*/ 17922 w 17922"/>
                          <a:gd name="connsiteY2" fmla="*/ -1 h 1807719"/>
                          <a:gd name="connsiteX0" fmla="*/ 0 w 17922"/>
                          <a:gd name="connsiteY0" fmla="*/ 1586163 h 1807719"/>
                          <a:gd name="connsiteX1" fmla="*/ 10237 w 17922"/>
                          <a:gd name="connsiteY1" fmla="*/ 1540116 h 1807719"/>
                          <a:gd name="connsiteX2" fmla="*/ 17922 w 17922"/>
                          <a:gd name="connsiteY2" fmla="*/ -1 h 1807719"/>
                          <a:gd name="connsiteX0" fmla="*/ 0 w 17922"/>
                          <a:gd name="connsiteY0" fmla="*/ 1586163 h 1807719"/>
                          <a:gd name="connsiteX1" fmla="*/ 10237 w 17922"/>
                          <a:gd name="connsiteY1" fmla="*/ 1540116 h 1807719"/>
                          <a:gd name="connsiteX2" fmla="*/ 17922 w 17922"/>
                          <a:gd name="connsiteY2" fmla="*/ -1 h 1807719"/>
                          <a:gd name="connsiteX0" fmla="*/ 0 w 17922"/>
                          <a:gd name="connsiteY0" fmla="*/ 1586163 h 1586160"/>
                          <a:gd name="connsiteX1" fmla="*/ 10237 w 17922"/>
                          <a:gd name="connsiteY1" fmla="*/ 1540116 h 1586160"/>
                          <a:gd name="connsiteX2" fmla="*/ 17922 w 17922"/>
                          <a:gd name="connsiteY2" fmla="*/ -1 h 1586160"/>
                          <a:gd name="connsiteX0" fmla="*/ 0 w 18277"/>
                          <a:gd name="connsiteY0" fmla="*/ 1509413 h 1563773"/>
                          <a:gd name="connsiteX1" fmla="*/ 10592 w 18277"/>
                          <a:gd name="connsiteY1" fmla="*/ 1540116 h 1563773"/>
                          <a:gd name="connsiteX2" fmla="*/ 18277 w 18277"/>
                          <a:gd name="connsiteY2" fmla="*/ -1 h 1563773"/>
                          <a:gd name="connsiteX0" fmla="*/ 0 w 18395"/>
                          <a:gd name="connsiteY0" fmla="*/ 1534995 h 1567777"/>
                          <a:gd name="connsiteX1" fmla="*/ 10710 w 18395"/>
                          <a:gd name="connsiteY1" fmla="*/ 1540116 h 1567777"/>
                          <a:gd name="connsiteX2" fmla="*/ 18395 w 18395"/>
                          <a:gd name="connsiteY2" fmla="*/ -1 h 1567777"/>
                          <a:gd name="connsiteX0" fmla="*/ 0 w 18750"/>
                          <a:gd name="connsiteY0" fmla="*/ 1560578 h 1573484"/>
                          <a:gd name="connsiteX1" fmla="*/ 11065 w 18750"/>
                          <a:gd name="connsiteY1" fmla="*/ 1540116 h 1573484"/>
                          <a:gd name="connsiteX2" fmla="*/ 18750 w 18750"/>
                          <a:gd name="connsiteY2" fmla="*/ -1 h 1573484"/>
                          <a:gd name="connsiteX0" fmla="*/ 0 w 18750"/>
                          <a:gd name="connsiteY0" fmla="*/ 1560578 h 1560577"/>
                          <a:gd name="connsiteX1" fmla="*/ 11065 w 18750"/>
                          <a:gd name="connsiteY1" fmla="*/ 1540116 h 1560577"/>
                          <a:gd name="connsiteX2" fmla="*/ 18750 w 18750"/>
                          <a:gd name="connsiteY2" fmla="*/ -1 h 1560577"/>
                          <a:gd name="connsiteX0" fmla="*/ 0 w 18750"/>
                          <a:gd name="connsiteY0" fmla="*/ 1560578 h 1560577"/>
                          <a:gd name="connsiteX1" fmla="*/ 11065 w 18750"/>
                          <a:gd name="connsiteY1" fmla="*/ 1540116 h 1560577"/>
                          <a:gd name="connsiteX2" fmla="*/ 18750 w 18750"/>
                          <a:gd name="connsiteY2" fmla="*/ -1 h 1560577"/>
                        </a:gdLst>
                        <a:ahLst/>
                        <a:cxnLst>
                          <a:cxn ang="0">
                            <a:pos x="connsiteX0" y="connsiteY0"/>
                          </a:cxn>
                          <a:cxn ang="0">
                            <a:pos x="connsiteX1" y="connsiteY1"/>
                          </a:cxn>
                          <a:cxn ang="0">
                            <a:pos x="connsiteX2" y="connsiteY2"/>
                          </a:cxn>
                        </a:cxnLst>
                        <a:rect l="l" t="t" r="r" b="b"/>
                        <a:pathLst>
                          <a:path w="18750" h="1560577">
                            <a:moveTo>
                              <a:pt x="0" y="1560578"/>
                            </a:moveTo>
                            <a:cubicBezTo>
                              <a:pt x="3846" y="1536698"/>
                              <a:pt x="5801" y="1563994"/>
                              <a:pt x="11065" y="1540116"/>
                            </a:cubicBezTo>
                            <a:cubicBezTo>
                              <a:pt x="15123" y="694966"/>
                              <a:pt x="13206" y="1076612"/>
                              <a:pt x="18750" y="-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2" name="Freeform 441"/>
                      <p:cNvSpPr/>
                      <p:nvPr/>
                    </p:nvSpPr>
                    <p:spPr>
                      <a:xfrm>
                        <a:off x="10467019" y="4763988"/>
                        <a:ext cx="372872"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3" name="Freeform 442"/>
                      <p:cNvSpPr/>
                      <p:nvPr/>
                    </p:nvSpPr>
                    <p:spPr>
                      <a:xfrm rot="10800000">
                        <a:off x="9319877" y="4584187"/>
                        <a:ext cx="298558"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4" name="Freeform 443"/>
                      <p:cNvSpPr/>
                      <p:nvPr/>
                    </p:nvSpPr>
                    <p:spPr>
                      <a:xfrm>
                        <a:off x="9388301" y="3704134"/>
                        <a:ext cx="543191" cy="314946"/>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5528 h 5531"/>
                          <a:gd name="connsiteX1" fmla="*/ 10000 w 10000"/>
                          <a:gd name="connsiteY1" fmla="*/ 5532 h 5531"/>
                          <a:gd name="connsiteX0" fmla="*/ 0 w 24706"/>
                          <a:gd name="connsiteY0" fmla="*/ 34 h 2462580"/>
                          <a:gd name="connsiteX1" fmla="*/ 24706 w 24706"/>
                          <a:gd name="connsiteY1" fmla="*/ 2462581 h 2462580"/>
                          <a:gd name="connsiteX0" fmla="*/ 0 w 24706"/>
                          <a:gd name="connsiteY0" fmla="*/ 2 h 2462548"/>
                          <a:gd name="connsiteX1" fmla="*/ 14247 w 24706"/>
                          <a:gd name="connsiteY1" fmla="*/ 1505083 h 2462548"/>
                          <a:gd name="connsiteX2" fmla="*/ 24706 w 24706"/>
                          <a:gd name="connsiteY2" fmla="*/ 2462549 h 2462548"/>
                          <a:gd name="connsiteX0" fmla="*/ 0 w 24706"/>
                          <a:gd name="connsiteY0" fmla="*/ 34886 h 2497432"/>
                          <a:gd name="connsiteX1" fmla="*/ 14603 w 24706"/>
                          <a:gd name="connsiteY1" fmla="*/ 370263 h 2497432"/>
                          <a:gd name="connsiteX2" fmla="*/ 24706 w 24706"/>
                          <a:gd name="connsiteY2" fmla="*/ 2497433 h 2497432"/>
                          <a:gd name="connsiteX0" fmla="*/ 0 w 24706"/>
                          <a:gd name="connsiteY0" fmla="*/ 2 h 2462548"/>
                          <a:gd name="connsiteX1" fmla="*/ 14603 w 24706"/>
                          <a:gd name="connsiteY1" fmla="*/ 335379 h 2462548"/>
                          <a:gd name="connsiteX2" fmla="*/ 24706 w 24706"/>
                          <a:gd name="connsiteY2" fmla="*/ 2462549 h 2462548"/>
                          <a:gd name="connsiteX0" fmla="*/ 0 w 24706"/>
                          <a:gd name="connsiteY0" fmla="*/ 22165 h 2484711"/>
                          <a:gd name="connsiteX1" fmla="*/ 10571 w 24706"/>
                          <a:gd name="connsiteY1" fmla="*/ 111290 h 2484711"/>
                          <a:gd name="connsiteX2" fmla="*/ 24706 w 24706"/>
                          <a:gd name="connsiteY2" fmla="*/ 2484712 h 2484711"/>
                          <a:gd name="connsiteX0" fmla="*/ 0 w 24706"/>
                          <a:gd name="connsiteY0" fmla="*/ 70503 h 2533049"/>
                          <a:gd name="connsiteX1" fmla="*/ 10571 w 24706"/>
                          <a:gd name="connsiteY1" fmla="*/ 159628 h 2533049"/>
                          <a:gd name="connsiteX2" fmla="*/ 24706 w 24706"/>
                          <a:gd name="connsiteY2" fmla="*/ 2533050 h 2533049"/>
                          <a:gd name="connsiteX0" fmla="*/ 0 w 24706"/>
                          <a:gd name="connsiteY0" fmla="*/ 2 h 2462548"/>
                          <a:gd name="connsiteX1" fmla="*/ 10571 w 24706"/>
                          <a:gd name="connsiteY1" fmla="*/ 89127 h 2462548"/>
                          <a:gd name="connsiteX2" fmla="*/ 24706 w 24706"/>
                          <a:gd name="connsiteY2" fmla="*/ 2462549 h 2462548"/>
                          <a:gd name="connsiteX0" fmla="*/ 0 w 24706"/>
                          <a:gd name="connsiteY0" fmla="*/ 37544 h 2500090"/>
                          <a:gd name="connsiteX1" fmla="*/ 10215 w 24706"/>
                          <a:gd name="connsiteY1" fmla="*/ 44589 h 2500090"/>
                          <a:gd name="connsiteX2" fmla="*/ 24706 w 24706"/>
                          <a:gd name="connsiteY2" fmla="*/ 2500091 h 2500090"/>
                          <a:gd name="connsiteX0" fmla="*/ 0 w 24706"/>
                          <a:gd name="connsiteY0" fmla="*/ 2 h 2462548"/>
                          <a:gd name="connsiteX1" fmla="*/ 10215 w 24706"/>
                          <a:gd name="connsiteY1" fmla="*/ 7047 h 2462548"/>
                          <a:gd name="connsiteX2" fmla="*/ 24706 w 24706"/>
                          <a:gd name="connsiteY2" fmla="*/ 2462549 h 2462548"/>
                          <a:gd name="connsiteX0" fmla="*/ 0 w 24706"/>
                          <a:gd name="connsiteY0" fmla="*/ 6587 h 2469133"/>
                          <a:gd name="connsiteX1" fmla="*/ 10215 w 24706"/>
                          <a:gd name="connsiteY1" fmla="*/ 13632 h 2469133"/>
                          <a:gd name="connsiteX2" fmla="*/ 24706 w 24706"/>
                          <a:gd name="connsiteY2" fmla="*/ 2469134 h 2469133"/>
                          <a:gd name="connsiteX0" fmla="*/ 0 w 24706"/>
                          <a:gd name="connsiteY0" fmla="*/ 16112 h 2478658"/>
                          <a:gd name="connsiteX1" fmla="*/ 10096 w 24706"/>
                          <a:gd name="connsiteY1" fmla="*/ 2632 h 2478658"/>
                          <a:gd name="connsiteX2" fmla="*/ 24706 w 24706"/>
                          <a:gd name="connsiteY2" fmla="*/ 2478659 h 2478658"/>
                          <a:gd name="connsiteX0" fmla="*/ 0 w 24706"/>
                          <a:gd name="connsiteY0" fmla="*/ 16112 h 2478658"/>
                          <a:gd name="connsiteX1" fmla="*/ 10096 w 24706"/>
                          <a:gd name="connsiteY1" fmla="*/ 2632 h 2478658"/>
                          <a:gd name="connsiteX2" fmla="*/ 24706 w 24706"/>
                          <a:gd name="connsiteY2" fmla="*/ 2478659 h 2478658"/>
                          <a:gd name="connsiteX0" fmla="*/ 0 w 24706"/>
                          <a:gd name="connsiteY0" fmla="*/ 6593 h 2469139"/>
                          <a:gd name="connsiteX1" fmla="*/ 10096 w 24706"/>
                          <a:gd name="connsiteY1" fmla="*/ 13632 h 2469139"/>
                          <a:gd name="connsiteX2" fmla="*/ 24706 w 24706"/>
                          <a:gd name="connsiteY2" fmla="*/ 2469140 h 2469139"/>
                          <a:gd name="connsiteX0" fmla="*/ 0 w 24706"/>
                          <a:gd name="connsiteY0" fmla="*/ 6593 h 2469139"/>
                          <a:gd name="connsiteX1" fmla="*/ 10096 w 24706"/>
                          <a:gd name="connsiteY1" fmla="*/ 13632 h 2469139"/>
                          <a:gd name="connsiteX2" fmla="*/ 24706 w 24706"/>
                          <a:gd name="connsiteY2" fmla="*/ 2469140 h 2469139"/>
                          <a:gd name="connsiteX0" fmla="*/ 0 w 24706"/>
                          <a:gd name="connsiteY0" fmla="*/ 16112 h 2478658"/>
                          <a:gd name="connsiteX1" fmla="*/ 10096 w 24706"/>
                          <a:gd name="connsiteY1" fmla="*/ 2632 h 2478658"/>
                          <a:gd name="connsiteX2" fmla="*/ 24706 w 24706"/>
                          <a:gd name="connsiteY2" fmla="*/ 2478659 h 2478658"/>
                        </a:gdLst>
                        <a:ahLst/>
                        <a:cxnLst>
                          <a:cxn ang="0">
                            <a:pos x="connsiteX0" y="connsiteY0"/>
                          </a:cxn>
                          <a:cxn ang="0">
                            <a:pos x="connsiteX1" y="connsiteY1"/>
                          </a:cxn>
                          <a:cxn ang="0">
                            <a:pos x="connsiteX2" y="connsiteY2"/>
                          </a:cxn>
                        </a:cxnLst>
                        <a:rect l="l" t="t" r="r" b="b"/>
                        <a:pathLst>
                          <a:path w="24706" h="2478658">
                            <a:moveTo>
                              <a:pt x="0" y="16112"/>
                            </a:moveTo>
                            <a:cubicBezTo>
                              <a:pt x="6406" y="179"/>
                              <a:pt x="4756" y="-3106"/>
                              <a:pt x="10096" y="2632"/>
                            </a:cubicBezTo>
                            <a:cubicBezTo>
                              <a:pt x="13372" y="579936"/>
                              <a:pt x="18453" y="1436951"/>
                              <a:pt x="24706" y="247865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5" name="Freeform 444"/>
                      <p:cNvSpPr/>
                      <p:nvPr/>
                    </p:nvSpPr>
                    <p:spPr>
                      <a:xfrm rot="13500000">
                        <a:off x="9649887" y="3535925"/>
                        <a:ext cx="298297"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6" name="Freeform 445"/>
                      <p:cNvSpPr/>
                      <p:nvPr/>
                    </p:nvSpPr>
                    <p:spPr>
                      <a:xfrm rot="2700000">
                        <a:off x="10005011" y="3610216"/>
                        <a:ext cx="298297" cy="229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7" name="Freeform 446"/>
                      <p:cNvSpPr/>
                      <p:nvPr/>
                    </p:nvSpPr>
                    <p:spPr>
                      <a:xfrm rot="18900000">
                        <a:off x="9525074" y="3487205"/>
                        <a:ext cx="202009" cy="2933"/>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9188"/>
                          <a:gd name="connsiteY0" fmla="*/ 12766 h 12765"/>
                          <a:gd name="connsiteX1" fmla="*/ 9188 w 9188"/>
                          <a:gd name="connsiteY1" fmla="*/ 6792 h 12765"/>
                        </a:gdLst>
                        <a:ahLst/>
                        <a:cxnLst>
                          <a:cxn ang="0">
                            <a:pos x="connsiteX0" y="connsiteY0"/>
                          </a:cxn>
                          <a:cxn ang="0">
                            <a:pos x="connsiteX1" y="connsiteY1"/>
                          </a:cxn>
                        </a:cxnLst>
                        <a:rect l="l" t="t" r="r" b="b"/>
                        <a:pathLst>
                          <a:path w="9188" h="12765">
                            <a:moveTo>
                              <a:pt x="0" y="12766"/>
                            </a:moveTo>
                            <a:cubicBezTo>
                              <a:pt x="5545" y="-4543"/>
                              <a:pt x="2461" y="-1868"/>
                              <a:pt x="9188" y="6792"/>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8" name="Freeform 447"/>
                      <p:cNvSpPr/>
                      <p:nvPr/>
                    </p:nvSpPr>
                    <p:spPr>
                      <a:xfrm>
                        <a:off x="10091223" y="4369286"/>
                        <a:ext cx="1000615" cy="132191"/>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77070"/>
                          <a:gd name="connsiteY0" fmla="*/ 367 h 593997"/>
                          <a:gd name="connsiteX1" fmla="*/ 77070 w 77070"/>
                          <a:gd name="connsiteY1" fmla="*/ 593997 h 593997"/>
                          <a:gd name="connsiteX0" fmla="*/ 0 w 77070"/>
                          <a:gd name="connsiteY0" fmla="*/ 1 h 593631"/>
                          <a:gd name="connsiteX1" fmla="*/ 48372 w 77070"/>
                          <a:gd name="connsiteY1" fmla="*/ 360631 h 593631"/>
                          <a:gd name="connsiteX2" fmla="*/ 77070 w 77070"/>
                          <a:gd name="connsiteY2" fmla="*/ 593631 h 593631"/>
                          <a:gd name="connsiteX0" fmla="*/ 0 w 77070"/>
                          <a:gd name="connsiteY0" fmla="*/ 1 h 613240"/>
                          <a:gd name="connsiteX1" fmla="*/ 20540 w 77070"/>
                          <a:gd name="connsiteY1" fmla="*/ 613240 h 613240"/>
                          <a:gd name="connsiteX2" fmla="*/ 77070 w 77070"/>
                          <a:gd name="connsiteY2" fmla="*/ 593631 h 613240"/>
                          <a:gd name="connsiteX0" fmla="*/ 0 w 77070"/>
                          <a:gd name="connsiteY0" fmla="*/ 1 h 714280"/>
                          <a:gd name="connsiteX1" fmla="*/ 14837 w 77070"/>
                          <a:gd name="connsiteY1" fmla="*/ 714280 h 714280"/>
                          <a:gd name="connsiteX2" fmla="*/ 77070 w 77070"/>
                          <a:gd name="connsiteY2" fmla="*/ 593631 h 714280"/>
                          <a:gd name="connsiteX0" fmla="*/ 902 w 77972"/>
                          <a:gd name="connsiteY0" fmla="*/ 1 h 731923"/>
                          <a:gd name="connsiteX1" fmla="*/ 15739 w 77972"/>
                          <a:gd name="connsiteY1" fmla="*/ 714280 h 731923"/>
                          <a:gd name="connsiteX2" fmla="*/ 77972 w 77972"/>
                          <a:gd name="connsiteY2" fmla="*/ 593631 h 731923"/>
                          <a:gd name="connsiteX0" fmla="*/ 902 w 77972"/>
                          <a:gd name="connsiteY0" fmla="*/ 1 h 731923"/>
                          <a:gd name="connsiteX1" fmla="*/ 15739 w 77972"/>
                          <a:gd name="connsiteY1" fmla="*/ 714280 h 731923"/>
                          <a:gd name="connsiteX2" fmla="*/ 77972 w 77972"/>
                          <a:gd name="connsiteY2" fmla="*/ 593631 h 731923"/>
                          <a:gd name="connsiteX0" fmla="*/ 0 w 77070"/>
                          <a:gd name="connsiteY0" fmla="*/ 1 h 593631"/>
                          <a:gd name="connsiteX1" fmla="*/ 20084 w 77070"/>
                          <a:gd name="connsiteY1" fmla="*/ 562718 h 593631"/>
                          <a:gd name="connsiteX2" fmla="*/ 77070 w 77070"/>
                          <a:gd name="connsiteY2" fmla="*/ 593631 h 593631"/>
                          <a:gd name="connsiteX0" fmla="*/ 0 w 77070"/>
                          <a:gd name="connsiteY0" fmla="*/ 1 h 593631"/>
                          <a:gd name="connsiteX1" fmla="*/ 20084 w 77070"/>
                          <a:gd name="connsiteY1" fmla="*/ 562718 h 593631"/>
                          <a:gd name="connsiteX2" fmla="*/ 77070 w 77070"/>
                          <a:gd name="connsiteY2" fmla="*/ 593631 h 593631"/>
                          <a:gd name="connsiteX0" fmla="*/ 0 w 77070"/>
                          <a:gd name="connsiteY0" fmla="*/ 1 h 585140"/>
                          <a:gd name="connsiteX1" fmla="*/ 20084 w 77070"/>
                          <a:gd name="connsiteY1" fmla="*/ 562718 h 585140"/>
                          <a:gd name="connsiteX2" fmla="*/ 77070 w 77070"/>
                          <a:gd name="connsiteY2" fmla="*/ 568370 h 585140"/>
                          <a:gd name="connsiteX0" fmla="*/ 0 w 77070"/>
                          <a:gd name="connsiteY0" fmla="*/ 1 h 581821"/>
                          <a:gd name="connsiteX1" fmla="*/ 20084 w 77070"/>
                          <a:gd name="connsiteY1" fmla="*/ 562718 h 581821"/>
                          <a:gd name="connsiteX2" fmla="*/ 77070 w 77070"/>
                          <a:gd name="connsiteY2" fmla="*/ 568370 h 581821"/>
                          <a:gd name="connsiteX0" fmla="*/ 0 w 77070"/>
                          <a:gd name="connsiteY0" fmla="*/ 1 h 604192"/>
                          <a:gd name="connsiteX1" fmla="*/ 8221 w 77070"/>
                          <a:gd name="connsiteY1" fmla="*/ 562719 h 604192"/>
                          <a:gd name="connsiteX2" fmla="*/ 20084 w 77070"/>
                          <a:gd name="connsiteY2" fmla="*/ 562718 h 604192"/>
                          <a:gd name="connsiteX3" fmla="*/ 77070 w 77070"/>
                          <a:gd name="connsiteY3" fmla="*/ 568370 h 604192"/>
                          <a:gd name="connsiteX0" fmla="*/ 0 w 77070"/>
                          <a:gd name="connsiteY0" fmla="*/ 1 h 568370"/>
                          <a:gd name="connsiteX1" fmla="*/ 10502 w 77070"/>
                          <a:gd name="connsiteY1" fmla="*/ 32243 h 568370"/>
                          <a:gd name="connsiteX2" fmla="*/ 20084 w 77070"/>
                          <a:gd name="connsiteY2" fmla="*/ 562718 h 568370"/>
                          <a:gd name="connsiteX3" fmla="*/ 77070 w 77070"/>
                          <a:gd name="connsiteY3" fmla="*/ 568370 h 568370"/>
                          <a:gd name="connsiteX0" fmla="*/ 0 w 77070"/>
                          <a:gd name="connsiteY0" fmla="*/ 1 h 568370"/>
                          <a:gd name="connsiteX1" fmla="*/ 10502 w 77070"/>
                          <a:gd name="connsiteY1" fmla="*/ 32243 h 568370"/>
                          <a:gd name="connsiteX2" fmla="*/ 20084 w 77070"/>
                          <a:gd name="connsiteY2" fmla="*/ 562718 h 568370"/>
                          <a:gd name="connsiteX3" fmla="*/ 77070 w 77070"/>
                          <a:gd name="connsiteY3" fmla="*/ 568370 h 568370"/>
                          <a:gd name="connsiteX0" fmla="*/ 0 w 77070"/>
                          <a:gd name="connsiteY0" fmla="*/ 1 h 568370"/>
                          <a:gd name="connsiteX1" fmla="*/ 10502 w 77070"/>
                          <a:gd name="connsiteY1" fmla="*/ 32243 h 568370"/>
                          <a:gd name="connsiteX2" fmla="*/ 20084 w 77070"/>
                          <a:gd name="connsiteY2" fmla="*/ 562718 h 568370"/>
                          <a:gd name="connsiteX3" fmla="*/ 77070 w 77070"/>
                          <a:gd name="connsiteY3" fmla="*/ 568370 h 568370"/>
                          <a:gd name="connsiteX0" fmla="*/ 0 w 77070"/>
                          <a:gd name="connsiteY0" fmla="*/ 1 h 568370"/>
                          <a:gd name="connsiteX1" fmla="*/ 10502 w 77070"/>
                          <a:gd name="connsiteY1" fmla="*/ 32243 h 568370"/>
                          <a:gd name="connsiteX2" fmla="*/ 20084 w 77070"/>
                          <a:gd name="connsiteY2" fmla="*/ 562718 h 568370"/>
                          <a:gd name="connsiteX3" fmla="*/ 77070 w 77070"/>
                          <a:gd name="connsiteY3" fmla="*/ 568370 h 568370"/>
                          <a:gd name="connsiteX0" fmla="*/ 0 w 77070"/>
                          <a:gd name="connsiteY0" fmla="*/ 1 h 568370"/>
                          <a:gd name="connsiteX1" fmla="*/ 10502 w 77070"/>
                          <a:gd name="connsiteY1" fmla="*/ 32243 h 568370"/>
                          <a:gd name="connsiteX2" fmla="*/ 20084 w 77070"/>
                          <a:gd name="connsiteY2" fmla="*/ 562718 h 568370"/>
                          <a:gd name="connsiteX3" fmla="*/ 77070 w 77070"/>
                          <a:gd name="connsiteY3" fmla="*/ 568370 h 568370"/>
                          <a:gd name="connsiteX0" fmla="*/ 0 w 77070"/>
                          <a:gd name="connsiteY0" fmla="*/ 1 h 568370"/>
                          <a:gd name="connsiteX1" fmla="*/ 10502 w 77070"/>
                          <a:gd name="connsiteY1" fmla="*/ 32243 h 568370"/>
                          <a:gd name="connsiteX2" fmla="*/ 20084 w 77070"/>
                          <a:gd name="connsiteY2" fmla="*/ 562718 h 568370"/>
                          <a:gd name="connsiteX3" fmla="*/ 77070 w 77070"/>
                          <a:gd name="connsiteY3" fmla="*/ 568370 h 568370"/>
                          <a:gd name="connsiteX0" fmla="*/ 0 w 77070"/>
                          <a:gd name="connsiteY0" fmla="*/ 1 h 568370"/>
                          <a:gd name="connsiteX1" fmla="*/ 10502 w 77070"/>
                          <a:gd name="connsiteY1" fmla="*/ 32243 h 568370"/>
                          <a:gd name="connsiteX2" fmla="*/ 20084 w 77070"/>
                          <a:gd name="connsiteY2" fmla="*/ 562718 h 568370"/>
                          <a:gd name="connsiteX3" fmla="*/ 77070 w 77070"/>
                          <a:gd name="connsiteY3" fmla="*/ 568370 h 568370"/>
                          <a:gd name="connsiteX0" fmla="*/ 0 w 78211"/>
                          <a:gd name="connsiteY0" fmla="*/ 1 h 562758"/>
                          <a:gd name="connsiteX1" fmla="*/ 10502 w 78211"/>
                          <a:gd name="connsiteY1" fmla="*/ 32243 h 562758"/>
                          <a:gd name="connsiteX2" fmla="*/ 20084 w 78211"/>
                          <a:gd name="connsiteY2" fmla="*/ 562718 h 562758"/>
                          <a:gd name="connsiteX3" fmla="*/ 78211 w 78211"/>
                          <a:gd name="connsiteY3" fmla="*/ 555740 h 562758"/>
                          <a:gd name="connsiteX0" fmla="*/ 0 w 78211"/>
                          <a:gd name="connsiteY0" fmla="*/ 26575 h 589332"/>
                          <a:gd name="connsiteX1" fmla="*/ 10502 w 78211"/>
                          <a:gd name="connsiteY1" fmla="*/ 58817 h 589332"/>
                          <a:gd name="connsiteX2" fmla="*/ 20084 w 78211"/>
                          <a:gd name="connsiteY2" fmla="*/ 589292 h 589332"/>
                          <a:gd name="connsiteX3" fmla="*/ 78211 w 78211"/>
                          <a:gd name="connsiteY3" fmla="*/ 582314 h 589332"/>
                          <a:gd name="connsiteX0" fmla="*/ 0 w 78211"/>
                          <a:gd name="connsiteY0" fmla="*/ 7693 h 570450"/>
                          <a:gd name="connsiteX1" fmla="*/ 10502 w 78211"/>
                          <a:gd name="connsiteY1" fmla="*/ 39935 h 570450"/>
                          <a:gd name="connsiteX2" fmla="*/ 20084 w 78211"/>
                          <a:gd name="connsiteY2" fmla="*/ 570410 h 570450"/>
                          <a:gd name="connsiteX3" fmla="*/ 78211 w 78211"/>
                          <a:gd name="connsiteY3" fmla="*/ 563432 h 570450"/>
                          <a:gd name="connsiteX0" fmla="*/ 0 w 78211"/>
                          <a:gd name="connsiteY0" fmla="*/ 15471 h 578228"/>
                          <a:gd name="connsiteX1" fmla="*/ 10502 w 78211"/>
                          <a:gd name="connsiteY1" fmla="*/ 22453 h 578228"/>
                          <a:gd name="connsiteX2" fmla="*/ 20084 w 78211"/>
                          <a:gd name="connsiteY2" fmla="*/ 578188 h 578228"/>
                          <a:gd name="connsiteX3" fmla="*/ 78211 w 78211"/>
                          <a:gd name="connsiteY3" fmla="*/ 571210 h 578228"/>
                          <a:gd name="connsiteX0" fmla="*/ 0 w 78211"/>
                          <a:gd name="connsiteY0" fmla="*/ 7296 h 570053"/>
                          <a:gd name="connsiteX1" fmla="*/ 10502 w 78211"/>
                          <a:gd name="connsiteY1" fmla="*/ 14278 h 570053"/>
                          <a:gd name="connsiteX2" fmla="*/ 20084 w 78211"/>
                          <a:gd name="connsiteY2" fmla="*/ 570013 h 570053"/>
                          <a:gd name="connsiteX3" fmla="*/ 78211 w 78211"/>
                          <a:gd name="connsiteY3" fmla="*/ 563035 h 570053"/>
                          <a:gd name="connsiteX0" fmla="*/ 0 w 78211"/>
                          <a:gd name="connsiteY0" fmla="*/ 1723 h 564480"/>
                          <a:gd name="connsiteX1" fmla="*/ 10502 w 78211"/>
                          <a:gd name="connsiteY1" fmla="*/ 8705 h 564480"/>
                          <a:gd name="connsiteX2" fmla="*/ 20084 w 78211"/>
                          <a:gd name="connsiteY2" fmla="*/ 564440 h 564480"/>
                          <a:gd name="connsiteX3" fmla="*/ 78211 w 78211"/>
                          <a:gd name="connsiteY3" fmla="*/ 557462 h 564480"/>
                          <a:gd name="connsiteX0" fmla="*/ 0 w 78667"/>
                          <a:gd name="connsiteY0" fmla="*/ 0 h 575389"/>
                          <a:gd name="connsiteX1" fmla="*/ 10958 w 78667"/>
                          <a:gd name="connsiteY1" fmla="*/ 19614 h 575389"/>
                          <a:gd name="connsiteX2" fmla="*/ 20540 w 78667"/>
                          <a:gd name="connsiteY2" fmla="*/ 575349 h 575389"/>
                          <a:gd name="connsiteX3" fmla="*/ 78667 w 78667"/>
                          <a:gd name="connsiteY3" fmla="*/ 568371 h 575389"/>
                          <a:gd name="connsiteX0" fmla="*/ 0 w 78667"/>
                          <a:gd name="connsiteY0" fmla="*/ 0 h 575389"/>
                          <a:gd name="connsiteX1" fmla="*/ 10958 w 78667"/>
                          <a:gd name="connsiteY1" fmla="*/ 19614 h 575389"/>
                          <a:gd name="connsiteX2" fmla="*/ 20540 w 78667"/>
                          <a:gd name="connsiteY2" fmla="*/ 575349 h 575389"/>
                          <a:gd name="connsiteX3" fmla="*/ 78667 w 78667"/>
                          <a:gd name="connsiteY3" fmla="*/ 568371 h 575389"/>
                          <a:gd name="connsiteX0" fmla="*/ 0 w 78667"/>
                          <a:gd name="connsiteY0" fmla="*/ 0 h 575389"/>
                          <a:gd name="connsiteX1" fmla="*/ 10958 w 78667"/>
                          <a:gd name="connsiteY1" fmla="*/ 19614 h 575389"/>
                          <a:gd name="connsiteX2" fmla="*/ 20540 w 78667"/>
                          <a:gd name="connsiteY2" fmla="*/ 575349 h 575389"/>
                          <a:gd name="connsiteX3" fmla="*/ 78667 w 78667"/>
                          <a:gd name="connsiteY3" fmla="*/ 568371 h 575389"/>
                          <a:gd name="connsiteX0" fmla="*/ 0 w 78667"/>
                          <a:gd name="connsiteY0" fmla="*/ 1722 h 577111"/>
                          <a:gd name="connsiteX1" fmla="*/ 10730 w 78667"/>
                          <a:gd name="connsiteY1" fmla="*/ 8705 h 577111"/>
                          <a:gd name="connsiteX2" fmla="*/ 20540 w 78667"/>
                          <a:gd name="connsiteY2" fmla="*/ 577071 h 577111"/>
                          <a:gd name="connsiteX3" fmla="*/ 78667 w 78667"/>
                          <a:gd name="connsiteY3" fmla="*/ 570093 h 577111"/>
                          <a:gd name="connsiteX0" fmla="*/ 0 w 78667"/>
                          <a:gd name="connsiteY0" fmla="*/ 0 h 575389"/>
                          <a:gd name="connsiteX1" fmla="*/ 10730 w 78667"/>
                          <a:gd name="connsiteY1" fmla="*/ 6983 h 575389"/>
                          <a:gd name="connsiteX2" fmla="*/ 20540 w 78667"/>
                          <a:gd name="connsiteY2" fmla="*/ 575349 h 575389"/>
                          <a:gd name="connsiteX3" fmla="*/ 78667 w 78667"/>
                          <a:gd name="connsiteY3" fmla="*/ 568371 h 575389"/>
                          <a:gd name="connsiteX0" fmla="*/ 0 w 78667"/>
                          <a:gd name="connsiteY0" fmla="*/ 0 h 575389"/>
                          <a:gd name="connsiteX1" fmla="*/ 10730 w 78667"/>
                          <a:gd name="connsiteY1" fmla="*/ 6983 h 575389"/>
                          <a:gd name="connsiteX2" fmla="*/ 20540 w 78667"/>
                          <a:gd name="connsiteY2" fmla="*/ 575349 h 575389"/>
                          <a:gd name="connsiteX3" fmla="*/ 78667 w 78667"/>
                          <a:gd name="connsiteY3" fmla="*/ 568371 h 575389"/>
                        </a:gdLst>
                        <a:ahLst/>
                        <a:cxnLst>
                          <a:cxn ang="0">
                            <a:pos x="connsiteX0" y="connsiteY0"/>
                          </a:cxn>
                          <a:cxn ang="0">
                            <a:pos x="connsiteX1" y="connsiteY1"/>
                          </a:cxn>
                          <a:cxn ang="0">
                            <a:pos x="connsiteX2" y="connsiteY2"/>
                          </a:cxn>
                          <a:cxn ang="0">
                            <a:pos x="connsiteX3" y="connsiteY3"/>
                          </a:cxn>
                        </a:cxnLst>
                        <a:rect l="l" t="t" r="r" b="b"/>
                        <a:pathLst>
                          <a:path w="78667" h="575389">
                            <a:moveTo>
                              <a:pt x="0" y="0"/>
                            </a:moveTo>
                            <a:cubicBezTo>
                              <a:pt x="6388" y="5377"/>
                              <a:pt x="3048" y="14238"/>
                              <a:pt x="10730" y="6983"/>
                            </a:cubicBezTo>
                            <a:cubicBezTo>
                              <a:pt x="16358" y="328115"/>
                              <a:pt x="13628" y="170231"/>
                              <a:pt x="20540" y="575349"/>
                            </a:cubicBezTo>
                            <a:cubicBezTo>
                              <a:pt x="48889" y="576322"/>
                              <a:pt x="71940" y="559711"/>
                              <a:pt x="78667" y="56837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9" name="Freeform 448"/>
                      <p:cNvSpPr/>
                      <p:nvPr/>
                    </p:nvSpPr>
                    <p:spPr>
                      <a:xfrm>
                        <a:off x="10689970" y="3802954"/>
                        <a:ext cx="492288" cy="15924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38551"/>
                          <a:gd name="connsiteY0" fmla="*/ 299 h 727270"/>
                          <a:gd name="connsiteX1" fmla="*/ 38551 w 38551"/>
                          <a:gd name="connsiteY1" fmla="*/ 727270 h 727270"/>
                          <a:gd name="connsiteX0" fmla="*/ 0 w 38551"/>
                          <a:gd name="connsiteY0" fmla="*/ 1 h 726972"/>
                          <a:gd name="connsiteX1" fmla="*/ 25271 w 38551"/>
                          <a:gd name="connsiteY1" fmla="*/ 477824 h 726972"/>
                          <a:gd name="connsiteX2" fmla="*/ 38551 w 38551"/>
                          <a:gd name="connsiteY2" fmla="*/ 726972 h 726972"/>
                          <a:gd name="connsiteX0" fmla="*/ 0 w 38551"/>
                          <a:gd name="connsiteY0" fmla="*/ 1 h 748325"/>
                          <a:gd name="connsiteX1" fmla="*/ 21301 w 38551"/>
                          <a:gd name="connsiteY1" fmla="*/ 748325 h 748325"/>
                          <a:gd name="connsiteX2" fmla="*/ 38551 w 38551"/>
                          <a:gd name="connsiteY2" fmla="*/ 726972 h 748325"/>
                          <a:gd name="connsiteX0" fmla="*/ 0 w 38551"/>
                          <a:gd name="connsiteY0" fmla="*/ 1 h 758925"/>
                          <a:gd name="connsiteX1" fmla="*/ 21301 w 38551"/>
                          <a:gd name="connsiteY1" fmla="*/ 748325 h 758925"/>
                          <a:gd name="connsiteX2" fmla="*/ 38551 w 38551"/>
                          <a:gd name="connsiteY2" fmla="*/ 726972 h 758925"/>
                          <a:gd name="connsiteX0" fmla="*/ 0 w 38551"/>
                          <a:gd name="connsiteY0" fmla="*/ 1 h 758925"/>
                          <a:gd name="connsiteX1" fmla="*/ 21301 w 38551"/>
                          <a:gd name="connsiteY1" fmla="*/ 748325 h 758925"/>
                          <a:gd name="connsiteX2" fmla="*/ 38551 w 38551"/>
                          <a:gd name="connsiteY2" fmla="*/ 726972 h 758925"/>
                          <a:gd name="connsiteX0" fmla="*/ 0 w 38551"/>
                          <a:gd name="connsiteY0" fmla="*/ 1 h 753263"/>
                          <a:gd name="connsiteX1" fmla="*/ 21301 w 38551"/>
                          <a:gd name="connsiteY1" fmla="*/ 748325 h 753263"/>
                          <a:gd name="connsiteX2" fmla="*/ 38551 w 38551"/>
                          <a:gd name="connsiteY2" fmla="*/ 726972 h 753263"/>
                          <a:gd name="connsiteX0" fmla="*/ 0 w 38551"/>
                          <a:gd name="connsiteY0" fmla="*/ 1 h 726973"/>
                          <a:gd name="connsiteX1" fmla="*/ 21759 w 38551"/>
                          <a:gd name="connsiteY1" fmla="*/ 706060 h 726973"/>
                          <a:gd name="connsiteX2" fmla="*/ 38551 w 38551"/>
                          <a:gd name="connsiteY2" fmla="*/ 726972 h 726973"/>
                          <a:gd name="connsiteX0" fmla="*/ 0 w 38856"/>
                          <a:gd name="connsiteY0" fmla="*/ 1 h 711361"/>
                          <a:gd name="connsiteX1" fmla="*/ 21759 w 38856"/>
                          <a:gd name="connsiteY1" fmla="*/ 706060 h 711361"/>
                          <a:gd name="connsiteX2" fmla="*/ 38856 w 38856"/>
                          <a:gd name="connsiteY2" fmla="*/ 693160 h 711361"/>
                          <a:gd name="connsiteX0" fmla="*/ 0 w 38856"/>
                          <a:gd name="connsiteY0" fmla="*/ 1 h 711361"/>
                          <a:gd name="connsiteX1" fmla="*/ 21759 w 38856"/>
                          <a:gd name="connsiteY1" fmla="*/ 706060 h 711361"/>
                          <a:gd name="connsiteX2" fmla="*/ 38856 w 38856"/>
                          <a:gd name="connsiteY2" fmla="*/ 693160 h 711361"/>
                          <a:gd name="connsiteX0" fmla="*/ 0 w 38856"/>
                          <a:gd name="connsiteY0" fmla="*/ 1 h 711361"/>
                          <a:gd name="connsiteX1" fmla="*/ 21759 w 38856"/>
                          <a:gd name="connsiteY1" fmla="*/ 706060 h 711361"/>
                          <a:gd name="connsiteX2" fmla="*/ 38856 w 38856"/>
                          <a:gd name="connsiteY2" fmla="*/ 693160 h 711361"/>
                          <a:gd name="connsiteX0" fmla="*/ 0 w 38856"/>
                          <a:gd name="connsiteY0" fmla="*/ 1 h 711361"/>
                          <a:gd name="connsiteX1" fmla="*/ 21759 w 38856"/>
                          <a:gd name="connsiteY1" fmla="*/ 706061 h 711361"/>
                          <a:gd name="connsiteX2" fmla="*/ 38856 w 38856"/>
                          <a:gd name="connsiteY2" fmla="*/ 693160 h 711361"/>
                          <a:gd name="connsiteX0" fmla="*/ 0 w 38856"/>
                          <a:gd name="connsiteY0" fmla="*/ 1 h 713519"/>
                          <a:gd name="connsiteX1" fmla="*/ 21759 w 38856"/>
                          <a:gd name="connsiteY1" fmla="*/ 706061 h 713519"/>
                          <a:gd name="connsiteX2" fmla="*/ 38856 w 38856"/>
                          <a:gd name="connsiteY2" fmla="*/ 710069 h 713519"/>
                          <a:gd name="connsiteX0" fmla="*/ 0 w 38703"/>
                          <a:gd name="connsiteY0" fmla="*/ 1 h 713519"/>
                          <a:gd name="connsiteX1" fmla="*/ 21759 w 38703"/>
                          <a:gd name="connsiteY1" fmla="*/ 706061 h 713519"/>
                          <a:gd name="connsiteX2" fmla="*/ 38703 w 38703"/>
                          <a:gd name="connsiteY2" fmla="*/ 710069 h 713519"/>
                          <a:gd name="connsiteX0" fmla="*/ 0 w 38703"/>
                          <a:gd name="connsiteY0" fmla="*/ 1 h 711361"/>
                          <a:gd name="connsiteX1" fmla="*/ 21759 w 38703"/>
                          <a:gd name="connsiteY1" fmla="*/ 706061 h 711361"/>
                          <a:gd name="connsiteX2" fmla="*/ 38703 w 38703"/>
                          <a:gd name="connsiteY2" fmla="*/ 710069 h 711361"/>
                          <a:gd name="connsiteX0" fmla="*/ 0 w 38703"/>
                          <a:gd name="connsiteY0" fmla="*/ 1 h 711361"/>
                          <a:gd name="connsiteX1" fmla="*/ 21759 w 38703"/>
                          <a:gd name="connsiteY1" fmla="*/ 706061 h 711361"/>
                          <a:gd name="connsiteX2" fmla="*/ 38703 w 38703"/>
                          <a:gd name="connsiteY2" fmla="*/ 710069 h 711361"/>
                          <a:gd name="connsiteX0" fmla="*/ 0 w 38703"/>
                          <a:gd name="connsiteY0" fmla="*/ 1 h 711361"/>
                          <a:gd name="connsiteX1" fmla="*/ 21759 w 38703"/>
                          <a:gd name="connsiteY1" fmla="*/ 706061 h 711361"/>
                          <a:gd name="connsiteX2" fmla="*/ 38703 w 38703"/>
                          <a:gd name="connsiteY2" fmla="*/ 710069 h 711361"/>
                          <a:gd name="connsiteX0" fmla="*/ 0 w 38703"/>
                          <a:gd name="connsiteY0" fmla="*/ 1 h 710069"/>
                          <a:gd name="connsiteX1" fmla="*/ 21759 w 38703"/>
                          <a:gd name="connsiteY1" fmla="*/ 706061 h 710069"/>
                          <a:gd name="connsiteX2" fmla="*/ 38703 w 38703"/>
                          <a:gd name="connsiteY2" fmla="*/ 710069 h 710069"/>
                          <a:gd name="connsiteX0" fmla="*/ 0 w 38703"/>
                          <a:gd name="connsiteY0" fmla="*/ 1 h 710069"/>
                          <a:gd name="connsiteX1" fmla="*/ 9086 w 38703"/>
                          <a:gd name="connsiteY1" fmla="*/ 291854 h 710069"/>
                          <a:gd name="connsiteX2" fmla="*/ 21759 w 38703"/>
                          <a:gd name="connsiteY2" fmla="*/ 706061 h 710069"/>
                          <a:gd name="connsiteX3" fmla="*/ 38703 w 38703"/>
                          <a:gd name="connsiteY3" fmla="*/ 710069 h 710069"/>
                          <a:gd name="connsiteX0" fmla="*/ 0 w 38703"/>
                          <a:gd name="connsiteY0" fmla="*/ 19476 h 729544"/>
                          <a:gd name="connsiteX1" fmla="*/ 9849 w 38703"/>
                          <a:gd name="connsiteY1" fmla="*/ 49280 h 729544"/>
                          <a:gd name="connsiteX2" fmla="*/ 21759 w 38703"/>
                          <a:gd name="connsiteY2" fmla="*/ 725536 h 729544"/>
                          <a:gd name="connsiteX3" fmla="*/ 38703 w 38703"/>
                          <a:gd name="connsiteY3" fmla="*/ 729544 h 729544"/>
                          <a:gd name="connsiteX0" fmla="*/ 0 w 38703"/>
                          <a:gd name="connsiteY0" fmla="*/ 19476 h 729544"/>
                          <a:gd name="connsiteX1" fmla="*/ 9849 w 38703"/>
                          <a:gd name="connsiteY1" fmla="*/ 49280 h 729544"/>
                          <a:gd name="connsiteX2" fmla="*/ 21759 w 38703"/>
                          <a:gd name="connsiteY2" fmla="*/ 725536 h 729544"/>
                          <a:gd name="connsiteX3" fmla="*/ 38703 w 38703"/>
                          <a:gd name="connsiteY3" fmla="*/ 729544 h 729544"/>
                          <a:gd name="connsiteX0" fmla="*/ 0 w 38703"/>
                          <a:gd name="connsiteY0" fmla="*/ 19476 h 729544"/>
                          <a:gd name="connsiteX1" fmla="*/ 9849 w 38703"/>
                          <a:gd name="connsiteY1" fmla="*/ 49280 h 729544"/>
                          <a:gd name="connsiteX2" fmla="*/ 21759 w 38703"/>
                          <a:gd name="connsiteY2" fmla="*/ 725536 h 729544"/>
                          <a:gd name="connsiteX3" fmla="*/ 38703 w 38703"/>
                          <a:gd name="connsiteY3" fmla="*/ 729544 h 729544"/>
                          <a:gd name="connsiteX0" fmla="*/ 0 w 38703"/>
                          <a:gd name="connsiteY0" fmla="*/ 1 h 710069"/>
                          <a:gd name="connsiteX1" fmla="*/ 9849 w 38703"/>
                          <a:gd name="connsiteY1" fmla="*/ 29805 h 710069"/>
                          <a:gd name="connsiteX2" fmla="*/ 21759 w 38703"/>
                          <a:gd name="connsiteY2" fmla="*/ 706061 h 710069"/>
                          <a:gd name="connsiteX3" fmla="*/ 38703 w 38703"/>
                          <a:gd name="connsiteY3" fmla="*/ 710069 h 710069"/>
                          <a:gd name="connsiteX0" fmla="*/ 0 w 38703"/>
                          <a:gd name="connsiteY0" fmla="*/ 7832 h 717900"/>
                          <a:gd name="connsiteX1" fmla="*/ 9849 w 38703"/>
                          <a:gd name="connsiteY1" fmla="*/ 37636 h 717900"/>
                          <a:gd name="connsiteX2" fmla="*/ 21759 w 38703"/>
                          <a:gd name="connsiteY2" fmla="*/ 713892 h 717900"/>
                          <a:gd name="connsiteX3" fmla="*/ 38703 w 38703"/>
                          <a:gd name="connsiteY3" fmla="*/ 717900 h 717900"/>
                          <a:gd name="connsiteX0" fmla="*/ 0 w 38703"/>
                          <a:gd name="connsiteY0" fmla="*/ 186 h 710254"/>
                          <a:gd name="connsiteX1" fmla="*/ 9849 w 38703"/>
                          <a:gd name="connsiteY1" fmla="*/ 29990 h 710254"/>
                          <a:gd name="connsiteX2" fmla="*/ 21759 w 38703"/>
                          <a:gd name="connsiteY2" fmla="*/ 706246 h 710254"/>
                          <a:gd name="connsiteX3" fmla="*/ 38703 w 38703"/>
                          <a:gd name="connsiteY3" fmla="*/ 710254 h 710254"/>
                          <a:gd name="connsiteX0" fmla="*/ 0 w 38703"/>
                          <a:gd name="connsiteY0" fmla="*/ 1 h 710069"/>
                          <a:gd name="connsiteX1" fmla="*/ 9849 w 38703"/>
                          <a:gd name="connsiteY1" fmla="*/ 29805 h 710069"/>
                          <a:gd name="connsiteX2" fmla="*/ 21759 w 38703"/>
                          <a:gd name="connsiteY2" fmla="*/ 706061 h 710069"/>
                          <a:gd name="connsiteX3" fmla="*/ 38703 w 38703"/>
                          <a:gd name="connsiteY3" fmla="*/ 710069 h 710069"/>
                          <a:gd name="connsiteX0" fmla="*/ 0 w 38703"/>
                          <a:gd name="connsiteY0" fmla="*/ 0 h 693161"/>
                          <a:gd name="connsiteX1" fmla="*/ 9849 w 38703"/>
                          <a:gd name="connsiteY1" fmla="*/ 12897 h 693161"/>
                          <a:gd name="connsiteX2" fmla="*/ 21759 w 38703"/>
                          <a:gd name="connsiteY2" fmla="*/ 689153 h 693161"/>
                          <a:gd name="connsiteX3" fmla="*/ 38703 w 38703"/>
                          <a:gd name="connsiteY3" fmla="*/ 693161 h 693161"/>
                          <a:gd name="connsiteX0" fmla="*/ 0 w 38703"/>
                          <a:gd name="connsiteY0" fmla="*/ 16152 h 709313"/>
                          <a:gd name="connsiteX1" fmla="*/ 9849 w 38703"/>
                          <a:gd name="connsiteY1" fmla="*/ 3688 h 709313"/>
                          <a:gd name="connsiteX2" fmla="*/ 21759 w 38703"/>
                          <a:gd name="connsiteY2" fmla="*/ 705305 h 709313"/>
                          <a:gd name="connsiteX3" fmla="*/ 38703 w 38703"/>
                          <a:gd name="connsiteY3" fmla="*/ 709313 h 709313"/>
                          <a:gd name="connsiteX0" fmla="*/ 0 w 38703"/>
                          <a:gd name="connsiteY0" fmla="*/ 1019 h 694180"/>
                          <a:gd name="connsiteX1" fmla="*/ 10460 w 38703"/>
                          <a:gd name="connsiteY1" fmla="*/ 5460 h 694180"/>
                          <a:gd name="connsiteX2" fmla="*/ 21759 w 38703"/>
                          <a:gd name="connsiteY2" fmla="*/ 690172 h 694180"/>
                          <a:gd name="connsiteX3" fmla="*/ 38703 w 38703"/>
                          <a:gd name="connsiteY3" fmla="*/ 694180 h 694180"/>
                          <a:gd name="connsiteX0" fmla="*/ 0 w 38703"/>
                          <a:gd name="connsiteY0" fmla="*/ 4778 h 697939"/>
                          <a:gd name="connsiteX1" fmla="*/ 10460 w 38703"/>
                          <a:gd name="connsiteY1" fmla="*/ 9219 h 697939"/>
                          <a:gd name="connsiteX2" fmla="*/ 21759 w 38703"/>
                          <a:gd name="connsiteY2" fmla="*/ 693931 h 697939"/>
                          <a:gd name="connsiteX3" fmla="*/ 38703 w 38703"/>
                          <a:gd name="connsiteY3" fmla="*/ 697939 h 697939"/>
                          <a:gd name="connsiteX0" fmla="*/ 0 w 38703"/>
                          <a:gd name="connsiteY0" fmla="*/ 1580 h 694741"/>
                          <a:gd name="connsiteX1" fmla="*/ 10460 w 38703"/>
                          <a:gd name="connsiteY1" fmla="*/ 6021 h 694741"/>
                          <a:gd name="connsiteX2" fmla="*/ 21759 w 38703"/>
                          <a:gd name="connsiteY2" fmla="*/ 690733 h 694741"/>
                          <a:gd name="connsiteX3" fmla="*/ 38703 w 38703"/>
                          <a:gd name="connsiteY3" fmla="*/ 694741 h 694741"/>
                          <a:gd name="connsiteX0" fmla="*/ 0 w 38703"/>
                          <a:gd name="connsiteY0" fmla="*/ 1580 h 694741"/>
                          <a:gd name="connsiteX1" fmla="*/ 10460 w 38703"/>
                          <a:gd name="connsiteY1" fmla="*/ 6021 h 694741"/>
                          <a:gd name="connsiteX2" fmla="*/ 21759 w 38703"/>
                          <a:gd name="connsiteY2" fmla="*/ 690733 h 694741"/>
                          <a:gd name="connsiteX3" fmla="*/ 38703 w 38703"/>
                          <a:gd name="connsiteY3" fmla="*/ 694741 h 694741"/>
                          <a:gd name="connsiteX0" fmla="*/ 0 w 38703"/>
                          <a:gd name="connsiteY0" fmla="*/ 362 h 693523"/>
                          <a:gd name="connsiteX1" fmla="*/ 10002 w 38703"/>
                          <a:gd name="connsiteY1" fmla="*/ 13255 h 693523"/>
                          <a:gd name="connsiteX2" fmla="*/ 21759 w 38703"/>
                          <a:gd name="connsiteY2" fmla="*/ 689515 h 693523"/>
                          <a:gd name="connsiteX3" fmla="*/ 38703 w 38703"/>
                          <a:gd name="connsiteY3" fmla="*/ 693523 h 693523"/>
                          <a:gd name="connsiteX0" fmla="*/ 0 w 38703"/>
                          <a:gd name="connsiteY0" fmla="*/ 0 h 693161"/>
                          <a:gd name="connsiteX1" fmla="*/ 10002 w 38703"/>
                          <a:gd name="connsiteY1" fmla="*/ 12893 h 693161"/>
                          <a:gd name="connsiteX2" fmla="*/ 21759 w 38703"/>
                          <a:gd name="connsiteY2" fmla="*/ 689153 h 693161"/>
                          <a:gd name="connsiteX3" fmla="*/ 38703 w 38703"/>
                          <a:gd name="connsiteY3" fmla="*/ 693161 h 693161"/>
                        </a:gdLst>
                        <a:ahLst/>
                        <a:cxnLst>
                          <a:cxn ang="0">
                            <a:pos x="connsiteX0" y="connsiteY0"/>
                          </a:cxn>
                          <a:cxn ang="0">
                            <a:pos x="connsiteX1" y="connsiteY1"/>
                          </a:cxn>
                          <a:cxn ang="0">
                            <a:pos x="connsiteX2" y="connsiteY2"/>
                          </a:cxn>
                          <a:cxn ang="0">
                            <a:pos x="connsiteX3" y="connsiteY3"/>
                          </a:cxn>
                        </a:cxnLst>
                        <a:rect l="l" t="t" r="r" b="b"/>
                        <a:pathLst>
                          <a:path w="38703" h="693161">
                            <a:moveTo>
                              <a:pt x="0" y="0"/>
                            </a:moveTo>
                            <a:cubicBezTo>
                              <a:pt x="7316" y="14828"/>
                              <a:pt x="2101" y="5105"/>
                              <a:pt x="10002" y="12893"/>
                            </a:cubicBezTo>
                            <a:cubicBezTo>
                              <a:pt x="14239" y="265818"/>
                              <a:pt x="17281" y="441936"/>
                              <a:pt x="21759" y="689153"/>
                            </a:cubicBezTo>
                            <a:cubicBezTo>
                              <a:pt x="34553" y="692756"/>
                              <a:pt x="28771" y="692951"/>
                              <a:pt x="38703" y="69316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0" name="Freeform 449"/>
                      <p:cNvSpPr/>
                      <p:nvPr/>
                    </p:nvSpPr>
                    <p:spPr>
                      <a:xfrm rot="13500000">
                        <a:off x="8684037" y="3596524"/>
                        <a:ext cx="544986" cy="106562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32503"/>
                          <a:gd name="connsiteY0" fmla="*/ 3268828 h 3268827"/>
                          <a:gd name="connsiteX1" fmla="*/ 32503 w 32503"/>
                          <a:gd name="connsiteY1" fmla="*/ 15 h 3268827"/>
                          <a:gd name="connsiteX0" fmla="*/ 0 w 27043"/>
                          <a:gd name="connsiteY0" fmla="*/ 7078535 h 7078534"/>
                          <a:gd name="connsiteX1" fmla="*/ 27043 w 27043"/>
                          <a:gd name="connsiteY1" fmla="*/ 5 h 7078534"/>
                          <a:gd name="connsiteX0" fmla="*/ 0 w 25968"/>
                          <a:gd name="connsiteY0" fmla="*/ 9042187 h 9042186"/>
                          <a:gd name="connsiteX1" fmla="*/ 25968 w 25968"/>
                          <a:gd name="connsiteY1" fmla="*/ 8 h 9042186"/>
                          <a:gd name="connsiteX0" fmla="*/ 0 w 25968"/>
                          <a:gd name="connsiteY0" fmla="*/ 9042187 h 9042186"/>
                          <a:gd name="connsiteX1" fmla="*/ 16287 w 25968"/>
                          <a:gd name="connsiteY1" fmla="*/ 2841250 h 9042186"/>
                          <a:gd name="connsiteX2" fmla="*/ 25968 w 25968"/>
                          <a:gd name="connsiteY2" fmla="*/ 8 h 9042186"/>
                          <a:gd name="connsiteX0" fmla="*/ 0 w 32916"/>
                          <a:gd name="connsiteY0" fmla="*/ 9042187 h 9042186"/>
                          <a:gd name="connsiteX1" fmla="*/ 32916 w 32916"/>
                          <a:gd name="connsiteY1" fmla="*/ 1159803 h 9042186"/>
                          <a:gd name="connsiteX2" fmla="*/ 25968 w 32916"/>
                          <a:gd name="connsiteY2" fmla="*/ 8 h 9042186"/>
                          <a:gd name="connsiteX0" fmla="*/ 0 w 32916"/>
                          <a:gd name="connsiteY0" fmla="*/ 9042236 h 9042235"/>
                          <a:gd name="connsiteX1" fmla="*/ 32916 w 32916"/>
                          <a:gd name="connsiteY1" fmla="*/ 1159852 h 9042235"/>
                          <a:gd name="connsiteX2" fmla="*/ 25968 w 32916"/>
                          <a:gd name="connsiteY2" fmla="*/ 57 h 9042235"/>
                          <a:gd name="connsiteX0" fmla="*/ 0 w 32916"/>
                          <a:gd name="connsiteY0" fmla="*/ 9042180 h 9042179"/>
                          <a:gd name="connsiteX1" fmla="*/ 32916 w 32916"/>
                          <a:gd name="connsiteY1" fmla="*/ 1159796 h 9042179"/>
                          <a:gd name="connsiteX2" fmla="*/ 25968 w 32916"/>
                          <a:gd name="connsiteY2" fmla="*/ 1 h 9042179"/>
                          <a:gd name="connsiteX0" fmla="*/ 0 w 32916"/>
                          <a:gd name="connsiteY0" fmla="*/ 9077459 h 9077458"/>
                          <a:gd name="connsiteX1" fmla="*/ 32916 w 32916"/>
                          <a:gd name="connsiteY1" fmla="*/ 1195075 h 9077458"/>
                          <a:gd name="connsiteX2" fmla="*/ 24231 w 32916"/>
                          <a:gd name="connsiteY2" fmla="*/ 3 h 9077458"/>
                          <a:gd name="connsiteX0" fmla="*/ 0 w 32833"/>
                          <a:gd name="connsiteY0" fmla="*/ 9077459 h 9077458"/>
                          <a:gd name="connsiteX1" fmla="*/ 32833 w 32833"/>
                          <a:gd name="connsiteY1" fmla="*/ 1230353 h 9077458"/>
                          <a:gd name="connsiteX2" fmla="*/ 24231 w 32833"/>
                          <a:gd name="connsiteY2" fmla="*/ 3 h 9077458"/>
                          <a:gd name="connsiteX0" fmla="*/ 0 w 32833"/>
                          <a:gd name="connsiteY0" fmla="*/ 9112731 h 9112730"/>
                          <a:gd name="connsiteX1" fmla="*/ 32833 w 32833"/>
                          <a:gd name="connsiteY1" fmla="*/ 1265625 h 9112730"/>
                          <a:gd name="connsiteX2" fmla="*/ 24314 w 32833"/>
                          <a:gd name="connsiteY2" fmla="*/ 0 h 9112730"/>
                          <a:gd name="connsiteX0" fmla="*/ 0 w 32833"/>
                          <a:gd name="connsiteY0" fmla="*/ 9136251 h 9136250"/>
                          <a:gd name="connsiteX1" fmla="*/ 32833 w 32833"/>
                          <a:gd name="connsiteY1" fmla="*/ 1289145 h 9136250"/>
                          <a:gd name="connsiteX2" fmla="*/ 23983 w 32833"/>
                          <a:gd name="connsiteY2" fmla="*/ 1 h 9136250"/>
                          <a:gd name="connsiteX0" fmla="*/ 0 w 32833"/>
                          <a:gd name="connsiteY0" fmla="*/ 9136251 h 9136250"/>
                          <a:gd name="connsiteX1" fmla="*/ 32833 w 32833"/>
                          <a:gd name="connsiteY1" fmla="*/ 1289145 h 9136250"/>
                          <a:gd name="connsiteX2" fmla="*/ 23983 w 32833"/>
                          <a:gd name="connsiteY2" fmla="*/ 1 h 9136250"/>
                          <a:gd name="connsiteX0" fmla="*/ 0 w 32833"/>
                          <a:gd name="connsiteY0" fmla="*/ 9136251 h 9136250"/>
                          <a:gd name="connsiteX1" fmla="*/ 32833 w 32833"/>
                          <a:gd name="connsiteY1" fmla="*/ 1289145 h 9136250"/>
                          <a:gd name="connsiteX2" fmla="*/ 23983 w 32833"/>
                          <a:gd name="connsiteY2" fmla="*/ 1 h 9136250"/>
                          <a:gd name="connsiteX0" fmla="*/ 0 w 32833"/>
                          <a:gd name="connsiteY0" fmla="*/ 9136251 h 9136250"/>
                          <a:gd name="connsiteX1" fmla="*/ 9669 w 32833"/>
                          <a:gd name="connsiteY1" fmla="*/ 6721494 h 9136250"/>
                          <a:gd name="connsiteX2" fmla="*/ 32833 w 32833"/>
                          <a:gd name="connsiteY2" fmla="*/ 1289145 h 9136250"/>
                          <a:gd name="connsiteX3" fmla="*/ 23983 w 32833"/>
                          <a:gd name="connsiteY3" fmla="*/ 1 h 9136250"/>
                          <a:gd name="connsiteX0" fmla="*/ 0 w 34679"/>
                          <a:gd name="connsiteY0" fmla="*/ 9136251 h 9136250"/>
                          <a:gd name="connsiteX1" fmla="*/ 32668 w 34679"/>
                          <a:gd name="connsiteY1" fmla="*/ 5827861 h 9136250"/>
                          <a:gd name="connsiteX2" fmla="*/ 32833 w 34679"/>
                          <a:gd name="connsiteY2" fmla="*/ 1289145 h 9136250"/>
                          <a:gd name="connsiteX3" fmla="*/ 23983 w 34679"/>
                          <a:gd name="connsiteY3" fmla="*/ 1 h 9136250"/>
                          <a:gd name="connsiteX0" fmla="*/ 0 w 32833"/>
                          <a:gd name="connsiteY0" fmla="*/ 9136251 h 9136250"/>
                          <a:gd name="connsiteX1" fmla="*/ 32668 w 32833"/>
                          <a:gd name="connsiteY1" fmla="*/ 5827861 h 9136250"/>
                          <a:gd name="connsiteX2" fmla="*/ 32833 w 32833"/>
                          <a:gd name="connsiteY2" fmla="*/ 1289145 h 9136250"/>
                          <a:gd name="connsiteX3" fmla="*/ 23983 w 32833"/>
                          <a:gd name="connsiteY3" fmla="*/ 1 h 9136250"/>
                          <a:gd name="connsiteX0" fmla="*/ 0 w 32833"/>
                          <a:gd name="connsiteY0" fmla="*/ 9136251 h 9136250"/>
                          <a:gd name="connsiteX1" fmla="*/ 32668 w 32833"/>
                          <a:gd name="connsiteY1" fmla="*/ 5827861 h 9136250"/>
                          <a:gd name="connsiteX2" fmla="*/ 32833 w 32833"/>
                          <a:gd name="connsiteY2" fmla="*/ 1289145 h 9136250"/>
                          <a:gd name="connsiteX3" fmla="*/ 23983 w 32833"/>
                          <a:gd name="connsiteY3" fmla="*/ 1 h 9136250"/>
                          <a:gd name="connsiteX0" fmla="*/ 0 w 32833"/>
                          <a:gd name="connsiteY0" fmla="*/ 9136251 h 9136250"/>
                          <a:gd name="connsiteX1" fmla="*/ 32668 w 32833"/>
                          <a:gd name="connsiteY1" fmla="*/ 5827861 h 9136250"/>
                          <a:gd name="connsiteX2" fmla="*/ 32833 w 32833"/>
                          <a:gd name="connsiteY2" fmla="*/ 1289145 h 9136250"/>
                          <a:gd name="connsiteX3" fmla="*/ 23983 w 32833"/>
                          <a:gd name="connsiteY3" fmla="*/ 1 h 9136250"/>
                          <a:gd name="connsiteX0" fmla="*/ 0 w 32833"/>
                          <a:gd name="connsiteY0" fmla="*/ 9136251 h 9136250"/>
                          <a:gd name="connsiteX1" fmla="*/ 32668 w 32833"/>
                          <a:gd name="connsiteY1" fmla="*/ 5827861 h 9136250"/>
                          <a:gd name="connsiteX2" fmla="*/ 32833 w 32833"/>
                          <a:gd name="connsiteY2" fmla="*/ 1289145 h 9136250"/>
                          <a:gd name="connsiteX3" fmla="*/ 23983 w 32833"/>
                          <a:gd name="connsiteY3" fmla="*/ 1 h 9136250"/>
                          <a:gd name="connsiteX0" fmla="*/ 0 w 32833"/>
                          <a:gd name="connsiteY0" fmla="*/ 9124491 h 9124490"/>
                          <a:gd name="connsiteX1" fmla="*/ 32668 w 32833"/>
                          <a:gd name="connsiteY1" fmla="*/ 5816101 h 9124490"/>
                          <a:gd name="connsiteX2" fmla="*/ 32833 w 32833"/>
                          <a:gd name="connsiteY2" fmla="*/ 1277385 h 9124490"/>
                          <a:gd name="connsiteX3" fmla="*/ 23900 w 32833"/>
                          <a:gd name="connsiteY3" fmla="*/ 0 h 9124490"/>
                          <a:gd name="connsiteX0" fmla="*/ 0 w 32833"/>
                          <a:gd name="connsiteY0" fmla="*/ 9124491 h 9124490"/>
                          <a:gd name="connsiteX1" fmla="*/ 5698 w 32833"/>
                          <a:gd name="connsiteY1" fmla="*/ 8544050 h 9124490"/>
                          <a:gd name="connsiteX2" fmla="*/ 32668 w 32833"/>
                          <a:gd name="connsiteY2" fmla="*/ 5816101 h 9124490"/>
                          <a:gd name="connsiteX3" fmla="*/ 32833 w 32833"/>
                          <a:gd name="connsiteY3" fmla="*/ 1277385 h 9124490"/>
                          <a:gd name="connsiteX4" fmla="*/ 23900 w 32833"/>
                          <a:gd name="connsiteY4" fmla="*/ 0 h 9124490"/>
                          <a:gd name="connsiteX0" fmla="*/ 0 w 32833"/>
                          <a:gd name="connsiteY0" fmla="*/ 9124491 h 9328003"/>
                          <a:gd name="connsiteX1" fmla="*/ 9752 w 32833"/>
                          <a:gd name="connsiteY1" fmla="*/ 9096696 h 9328003"/>
                          <a:gd name="connsiteX2" fmla="*/ 32668 w 32833"/>
                          <a:gd name="connsiteY2" fmla="*/ 5816101 h 9328003"/>
                          <a:gd name="connsiteX3" fmla="*/ 32833 w 32833"/>
                          <a:gd name="connsiteY3" fmla="*/ 1277385 h 9328003"/>
                          <a:gd name="connsiteX4" fmla="*/ 23900 w 32833"/>
                          <a:gd name="connsiteY4" fmla="*/ 0 h 9328003"/>
                          <a:gd name="connsiteX0" fmla="*/ 0 w 32833"/>
                          <a:gd name="connsiteY0" fmla="*/ 9124491 h 9124490"/>
                          <a:gd name="connsiteX1" fmla="*/ 9752 w 32833"/>
                          <a:gd name="connsiteY1" fmla="*/ 9096696 h 9124490"/>
                          <a:gd name="connsiteX2" fmla="*/ 32668 w 32833"/>
                          <a:gd name="connsiteY2" fmla="*/ 5816101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16101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16101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16101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16101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16101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16101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16101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39620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39620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39620 h 9124490"/>
                          <a:gd name="connsiteX3" fmla="*/ 32833 w 32833"/>
                          <a:gd name="connsiteY3" fmla="*/ 1277385 h 9124490"/>
                          <a:gd name="connsiteX4" fmla="*/ 23900 w 32833"/>
                          <a:gd name="connsiteY4" fmla="*/ 0 h 9124490"/>
                          <a:gd name="connsiteX0" fmla="*/ 0 w 32833"/>
                          <a:gd name="connsiteY0" fmla="*/ 9124491 h 9124490"/>
                          <a:gd name="connsiteX1" fmla="*/ 9752 w 32833"/>
                          <a:gd name="connsiteY1" fmla="*/ 9096696 h 9124490"/>
                          <a:gd name="connsiteX2" fmla="*/ 32668 w 32833"/>
                          <a:gd name="connsiteY2" fmla="*/ 5839620 h 9124490"/>
                          <a:gd name="connsiteX3" fmla="*/ 32833 w 32833"/>
                          <a:gd name="connsiteY3" fmla="*/ 1277385 h 9124490"/>
                          <a:gd name="connsiteX4" fmla="*/ 23900 w 32833"/>
                          <a:gd name="connsiteY4" fmla="*/ 0 h 9124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33" h="9124490">
                            <a:moveTo>
                              <a:pt x="0" y="9124491"/>
                            </a:moveTo>
                            <a:cubicBezTo>
                              <a:pt x="2522" y="9086543"/>
                              <a:pt x="2570" y="9095451"/>
                              <a:pt x="9752" y="9096696"/>
                            </a:cubicBezTo>
                            <a:cubicBezTo>
                              <a:pt x="19416" y="7733979"/>
                              <a:pt x="19541" y="7709206"/>
                              <a:pt x="32668" y="5839620"/>
                            </a:cubicBezTo>
                            <a:cubicBezTo>
                              <a:pt x="32514" y="3167788"/>
                              <a:pt x="32432" y="3526428"/>
                              <a:pt x="32833" y="1277385"/>
                            </a:cubicBezTo>
                            <a:cubicBezTo>
                              <a:pt x="27965" y="558846"/>
                              <a:pt x="30410" y="932010"/>
                              <a:pt x="23900"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1" name="Freeform 450"/>
                      <p:cNvSpPr/>
                      <p:nvPr/>
                    </p:nvSpPr>
                    <p:spPr>
                      <a:xfrm rot="10800000">
                        <a:off x="8726318" y="3416282"/>
                        <a:ext cx="223723" cy="116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2" name="Freeform 451"/>
                      <p:cNvSpPr/>
                      <p:nvPr/>
                    </p:nvSpPr>
                    <p:spPr>
                      <a:xfrm>
                        <a:off x="6522915" y="2838781"/>
                        <a:ext cx="640760" cy="93806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0971"/>
                          <a:gd name="connsiteY0" fmla="*/ 141 h 1596515"/>
                          <a:gd name="connsiteX1" fmla="*/ 20971 w 20971"/>
                          <a:gd name="connsiteY1" fmla="*/ 1596516 h 1596515"/>
                          <a:gd name="connsiteX0" fmla="*/ 0 w 23714"/>
                          <a:gd name="connsiteY0" fmla="*/ 106 h 2097667"/>
                          <a:gd name="connsiteX1" fmla="*/ 23714 w 23714"/>
                          <a:gd name="connsiteY1" fmla="*/ 2097667 h 2097667"/>
                          <a:gd name="connsiteX0" fmla="*/ 0 w 23714"/>
                          <a:gd name="connsiteY0" fmla="*/ 1 h 2097562"/>
                          <a:gd name="connsiteX1" fmla="*/ 12877 w 23714"/>
                          <a:gd name="connsiteY1" fmla="*/ 1248987 h 2097562"/>
                          <a:gd name="connsiteX2" fmla="*/ 23714 w 23714"/>
                          <a:gd name="connsiteY2" fmla="*/ 2097562 h 2097562"/>
                          <a:gd name="connsiteX0" fmla="*/ 0 w 23714"/>
                          <a:gd name="connsiteY0" fmla="*/ 246013 h 2343574"/>
                          <a:gd name="connsiteX1" fmla="*/ 9743 w 23714"/>
                          <a:gd name="connsiteY1" fmla="*/ 288442 h 2343574"/>
                          <a:gd name="connsiteX2" fmla="*/ 23714 w 23714"/>
                          <a:gd name="connsiteY2" fmla="*/ 2343574 h 2343574"/>
                          <a:gd name="connsiteX0" fmla="*/ 0 w 23714"/>
                          <a:gd name="connsiteY0" fmla="*/ 1 h 2097562"/>
                          <a:gd name="connsiteX1" fmla="*/ 9743 w 23714"/>
                          <a:gd name="connsiteY1" fmla="*/ 42430 h 2097562"/>
                          <a:gd name="connsiteX2" fmla="*/ 23714 w 23714"/>
                          <a:gd name="connsiteY2" fmla="*/ 2097562 h 2097562"/>
                          <a:gd name="connsiteX0" fmla="*/ 0 w 23714"/>
                          <a:gd name="connsiteY0" fmla="*/ 1 h 2097562"/>
                          <a:gd name="connsiteX1" fmla="*/ 9351 w 23714"/>
                          <a:gd name="connsiteY1" fmla="*/ 23869 h 2097562"/>
                          <a:gd name="connsiteX2" fmla="*/ 23714 w 23714"/>
                          <a:gd name="connsiteY2" fmla="*/ 2097562 h 2097562"/>
                          <a:gd name="connsiteX0" fmla="*/ 0 w 23714"/>
                          <a:gd name="connsiteY0" fmla="*/ 13262 h 2110823"/>
                          <a:gd name="connsiteX1" fmla="*/ 9220 w 23714"/>
                          <a:gd name="connsiteY1" fmla="*/ 0 h 2110823"/>
                          <a:gd name="connsiteX2" fmla="*/ 23714 w 23714"/>
                          <a:gd name="connsiteY2" fmla="*/ 2110823 h 2110823"/>
                          <a:gd name="connsiteX0" fmla="*/ 0 w 23714"/>
                          <a:gd name="connsiteY0" fmla="*/ 13262 h 2110823"/>
                          <a:gd name="connsiteX1" fmla="*/ 9220 w 23714"/>
                          <a:gd name="connsiteY1" fmla="*/ 0 h 2110823"/>
                          <a:gd name="connsiteX2" fmla="*/ 23714 w 23714"/>
                          <a:gd name="connsiteY2" fmla="*/ 2110823 h 2110823"/>
                          <a:gd name="connsiteX0" fmla="*/ 0 w 23714"/>
                          <a:gd name="connsiteY0" fmla="*/ 13262 h 2110823"/>
                          <a:gd name="connsiteX1" fmla="*/ 9220 w 23714"/>
                          <a:gd name="connsiteY1" fmla="*/ 0 h 2110823"/>
                          <a:gd name="connsiteX2" fmla="*/ 23714 w 23714"/>
                          <a:gd name="connsiteY2" fmla="*/ 2110823 h 2110823"/>
                          <a:gd name="connsiteX0" fmla="*/ 0 w 23714"/>
                          <a:gd name="connsiteY0" fmla="*/ 13262 h 2110823"/>
                          <a:gd name="connsiteX1" fmla="*/ 9220 w 23714"/>
                          <a:gd name="connsiteY1" fmla="*/ 0 h 2110823"/>
                          <a:gd name="connsiteX2" fmla="*/ 23714 w 23714"/>
                          <a:gd name="connsiteY2" fmla="*/ 2110823 h 2110823"/>
                          <a:gd name="connsiteX0" fmla="*/ 0 w 23714"/>
                          <a:gd name="connsiteY0" fmla="*/ 13262 h 2110823"/>
                          <a:gd name="connsiteX1" fmla="*/ 9220 w 23714"/>
                          <a:gd name="connsiteY1" fmla="*/ 0 h 2110823"/>
                          <a:gd name="connsiteX2" fmla="*/ 23714 w 23714"/>
                          <a:gd name="connsiteY2" fmla="*/ 2110823 h 2110823"/>
                          <a:gd name="connsiteX0" fmla="*/ 0 w 38603"/>
                          <a:gd name="connsiteY0" fmla="*/ 13262 h 8032238"/>
                          <a:gd name="connsiteX1" fmla="*/ 9220 w 38603"/>
                          <a:gd name="connsiteY1" fmla="*/ 0 h 8032238"/>
                          <a:gd name="connsiteX2" fmla="*/ 38603 w 38603"/>
                          <a:gd name="connsiteY2" fmla="*/ 8032238 h 8032238"/>
                          <a:gd name="connsiteX0" fmla="*/ 0 w 38603"/>
                          <a:gd name="connsiteY0" fmla="*/ 13262 h 8032238"/>
                          <a:gd name="connsiteX1" fmla="*/ 9220 w 38603"/>
                          <a:gd name="connsiteY1" fmla="*/ 0 h 8032238"/>
                          <a:gd name="connsiteX2" fmla="*/ 31031 w 38603"/>
                          <a:gd name="connsiteY2" fmla="*/ 6366918 h 8032238"/>
                          <a:gd name="connsiteX3" fmla="*/ 38603 w 38603"/>
                          <a:gd name="connsiteY3" fmla="*/ 8032238 h 8032238"/>
                          <a:gd name="connsiteX0" fmla="*/ 0 w 38603"/>
                          <a:gd name="connsiteY0" fmla="*/ 13262 h 8032238"/>
                          <a:gd name="connsiteX1" fmla="*/ 9220 w 38603"/>
                          <a:gd name="connsiteY1" fmla="*/ 0 h 8032238"/>
                          <a:gd name="connsiteX2" fmla="*/ 23717 w 38603"/>
                          <a:gd name="connsiteY2" fmla="*/ 5865731 h 8032238"/>
                          <a:gd name="connsiteX3" fmla="*/ 38603 w 38603"/>
                          <a:gd name="connsiteY3" fmla="*/ 8032238 h 8032238"/>
                          <a:gd name="connsiteX0" fmla="*/ 0 w 38603"/>
                          <a:gd name="connsiteY0" fmla="*/ 13262 h 8032238"/>
                          <a:gd name="connsiteX1" fmla="*/ 9220 w 38603"/>
                          <a:gd name="connsiteY1" fmla="*/ 0 h 8032238"/>
                          <a:gd name="connsiteX2" fmla="*/ 23717 w 38603"/>
                          <a:gd name="connsiteY2" fmla="*/ 5865731 h 8032238"/>
                          <a:gd name="connsiteX3" fmla="*/ 38603 w 38603"/>
                          <a:gd name="connsiteY3" fmla="*/ 8032238 h 8032238"/>
                          <a:gd name="connsiteX0" fmla="*/ 0 w 38603"/>
                          <a:gd name="connsiteY0" fmla="*/ 13262 h 8032238"/>
                          <a:gd name="connsiteX1" fmla="*/ 9220 w 38603"/>
                          <a:gd name="connsiteY1" fmla="*/ 0 h 8032238"/>
                          <a:gd name="connsiteX2" fmla="*/ 23717 w 38603"/>
                          <a:gd name="connsiteY2" fmla="*/ 5865731 h 8032238"/>
                          <a:gd name="connsiteX3" fmla="*/ 38603 w 38603"/>
                          <a:gd name="connsiteY3" fmla="*/ 8032238 h 8032238"/>
                          <a:gd name="connsiteX0" fmla="*/ 0 w 38603"/>
                          <a:gd name="connsiteY0" fmla="*/ 13262 h 8032238"/>
                          <a:gd name="connsiteX1" fmla="*/ 9220 w 38603"/>
                          <a:gd name="connsiteY1" fmla="*/ 0 h 8032238"/>
                          <a:gd name="connsiteX2" fmla="*/ 17448 w 38603"/>
                          <a:gd name="connsiteY2" fmla="*/ 3229866 h 8032238"/>
                          <a:gd name="connsiteX3" fmla="*/ 23717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848 w 38603"/>
                          <a:gd name="connsiteY2" fmla="*/ 2041871 h 8032238"/>
                          <a:gd name="connsiteX3" fmla="*/ 23717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848 w 38603"/>
                          <a:gd name="connsiteY2" fmla="*/ 2041871 h 8032238"/>
                          <a:gd name="connsiteX3" fmla="*/ 23717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848 w 38603"/>
                          <a:gd name="connsiteY2" fmla="*/ 2041871 h 8032238"/>
                          <a:gd name="connsiteX3" fmla="*/ 23717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848 w 38603"/>
                          <a:gd name="connsiteY2" fmla="*/ 2041871 h 8032238"/>
                          <a:gd name="connsiteX3" fmla="*/ 23848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848 w 38603"/>
                          <a:gd name="connsiteY2" fmla="*/ 2041871 h 8032238"/>
                          <a:gd name="connsiteX3" fmla="*/ 23848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848 w 38603"/>
                          <a:gd name="connsiteY2" fmla="*/ 2041871 h 8032238"/>
                          <a:gd name="connsiteX3" fmla="*/ 23848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848 w 38603"/>
                          <a:gd name="connsiteY2" fmla="*/ 2041871 h 8032238"/>
                          <a:gd name="connsiteX3" fmla="*/ 23848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4109 w 38603"/>
                          <a:gd name="connsiteY2" fmla="*/ 2041871 h 8032238"/>
                          <a:gd name="connsiteX3" fmla="*/ 23848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978 w 38603"/>
                          <a:gd name="connsiteY2" fmla="*/ 2041871 h 8032238"/>
                          <a:gd name="connsiteX3" fmla="*/ 23848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978 w 38603"/>
                          <a:gd name="connsiteY2" fmla="*/ 2041871 h 8032238"/>
                          <a:gd name="connsiteX3" fmla="*/ 23848 w 38603"/>
                          <a:gd name="connsiteY3" fmla="*/ 5865731 h 8032238"/>
                          <a:gd name="connsiteX4" fmla="*/ 38603 w 38603"/>
                          <a:gd name="connsiteY4" fmla="*/ 8032238 h 8032238"/>
                          <a:gd name="connsiteX0" fmla="*/ 0 w 38603"/>
                          <a:gd name="connsiteY0" fmla="*/ 13262 h 8032238"/>
                          <a:gd name="connsiteX1" fmla="*/ 9220 w 38603"/>
                          <a:gd name="connsiteY1" fmla="*/ 0 h 8032238"/>
                          <a:gd name="connsiteX2" fmla="*/ 23978 w 38603"/>
                          <a:gd name="connsiteY2" fmla="*/ 2041871 h 8032238"/>
                          <a:gd name="connsiteX3" fmla="*/ 23848 w 38603"/>
                          <a:gd name="connsiteY3" fmla="*/ 5865731 h 8032238"/>
                          <a:gd name="connsiteX4" fmla="*/ 38603 w 38603"/>
                          <a:gd name="connsiteY4" fmla="*/ 8032238 h 8032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03" h="8032238">
                            <a:moveTo>
                              <a:pt x="0" y="13262"/>
                            </a:moveTo>
                            <a:lnTo>
                              <a:pt x="9220" y="0"/>
                            </a:lnTo>
                            <a:cubicBezTo>
                              <a:pt x="13565" y="554665"/>
                              <a:pt x="16860" y="1027129"/>
                              <a:pt x="23978" y="2041871"/>
                            </a:cubicBezTo>
                            <a:cubicBezTo>
                              <a:pt x="23913" y="3353623"/>
                              <a:pt x="23979" y="3858769"/>
                              <a:pt x="23848" y="5865731"/>
                            </a:cubicBezTo>
                            <a:cubicBezTo>
                              <a:pt x="32141" y="6981687"/>
                              <a:pt x="36688" y="7717559"/>
                              <a:pt x="38603" y="8032238"/>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3" name="Freeform 452"/>
                      <p:cNvSpPr/>
                      <p:nvPr/>
                    </p:nvSpPr>
                    <p:spPr>
                      <a:xfrm>
                        <a:off x="7948639" y="3343567"/>
                        <a:ext cx="719584"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4" name="Freeform 453"/>
                      <p:cNvSpPr/>
                      <p:nvPr/>
                    </p:nvSpPr>
                    <p:spPr>
                      <a:xfrm rot="5400000">
                        <a:off x="8034255" y="2794051"/>
                        <a:ext cx="116012" cy="1791"/>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5" name="Freeform 454"/>
                      <p:cNvSpPr/>
                      <p:nvPr/>
                    </p:nvSpPr>
                    <p:spPr>
                      <a:xfrm>
                        <a:off x="9119137" y="2499810"/>
                        <a:ext cx="329066" cy="174409"/>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6008 h 6011"/>
                          <a:gd name="connsiteX1" fmla="*/ 10000 w 10000"/>
                          <a:gd name="connsiteY1" fmla="*/ 6012 h 6011"/>
                          <a:gd name="connsiteX0" fmla="*/ 0 w 22063"/>
                          <a:gd name="connsiteY0" fmla="*/ 104 h 1095158"/>
                          <a:gd name="connsiteX1" fmla="*/ 22063 w 22063"/>
                          <a:gd name="connsiteY1" fmla="*/ 1095158 h 1095158"/>
                          <a:gd name="connsiteX0" fmla="*/ 0 w 22063"/>
                          <a:gd name="connsiteY0" fmla="*/ 0 h 1095054"/>
                          <a:gd name="connsiteX1" fmla="*/ 12126 w 22063"/>
                          <a:gd name="connsiteY1" fmla="*/ 632345 h 1095054"/>
                          <a:gd name="connsiteX2" fmla="*/ 22063 w 22063"/>
                          <a:gd name="connsiteY2" fmla="*/ 1095054 h 1095054"/>
                          <a:gd name="connsiteX0" fmla="*/ 0 w 22063"/>
                          <a:gd name="connsiteY0" fmla="*/ 220036 h 1315090"/>
                          <a:gd name="connsiteX1" fmla="*/ 14574 w 22063"/>
                          <a:gd name="connsiteY1" fmla="*/ 138946 h 1315090"/>
                          <a:gd name="connsiteX2" fmla="*/ 22063 w 22063"/>
                          <a:gd name="connsiteY2" fmla="*/ 1315090 h 1315090"/>
                          <a:gd name="connsiteX0" fmla="*/ 0 w 22063"/>
                          <a:gd name="connsiteY0" fmla="*/ 81090 h 1176144"/>
                          <a:gd name="connsiteX1" fmla="*/ 14574 w 22063"/>
                          <a:gd name="connsiteY1" fmla="*/ 0 h 1176144"/>
                          <a:gd name="connsiteX2" fmla="*/ 22063 w 22063"/>
                          <a:gd name="connsiteY2" fmla="*/ 1176144 h 1176144"/>
                          <a:gd name="connsiteX0" fmla="*/ 0 w 22063"/>
                          <a:gd name="connsiteY0" fmla="*/ 81090 h 1176144"/>
                          <a:gd name="connsiteX1" fmla="*/ 14574 w 22063"/>
                          <a:gd name="connsiteY1" fmla="*/ 0 h 1176144"/>
                          <a:gd name="connsiteX2" fmla="*/ 22063 w 22063"/>
                          <a:gd name="connsiteY2" fmla="*/ 1176144 h 1176144"/>
                          <a:gd name="connsiteX0" fmla="*/ 0 w 22063"/>
                          <a:gd name="connsiteY0" fmla="*/ 0 h 1095054"/>
                          <a:gd name="connsiteX1" fmla="*/ 9854 w 22063"/>
                          <a:gd name="connsiteY1" fmla="*/ 1868 h 1095054"/>
                          <a:gd name="connsiteX2" fmla="*/ 22063 w 22063"/>
                          <a:gd name="connsiteY2" fmla="*/ 1095054 h 1095054"/>
                          <a:gd name="connsiteX0" fmla="*/ 0 w 22063"/>
                          <a:gd name="connsiteY0" fmla="*/ 14722 h 1109776"/>
                          <a:gd name="connsiteX1" fmla="*/ 10029 w 22063"/>
                          <a:gd name="connsiteY1" fmla="*/ 0 h 1109776"/>
                          <a:gd name="connsiteX2" fmla="*/ 22063 w 22063"/>
                          <a:gd name="connsiteY2" fmla="*/ 1109776 h 1109776"/>
                          <a:gd name="connsiteX0" fmla="*/ 0 w 22063"/>
                          <a:gd name="connsiteY0" fmla="*/ 14722 h 1109776"/>
                          <a:gd name="connsiteX1" fmla="*/ 10029 w 22063"/>
                          <a:gd name="connsiteY1" fmla="*/ 0 h 1109776"/>
                          <a:gd name="connsiteX2" fmla="*/ 22063 w 22063"/>
                          <a:gd name="connsiteY2" fmla="*/ 1109776 h 1109776"/>
                          <a:gd name="connsiteX0" fmla="*/ 0 w 22063"/>
                          <a:gd name="connsiteY0" fmla="*/ 14722 h 1109776"/>
                          <a:gd name="connsiteX1" fmla="*/ 10029 w 22063"/>
                          <a:gd name="connsiteY1" fmla="*/ 0 h 1109776"/>
                          <a:gd name="connsiteX2" fmla="*/ 22063 w 22063"/>
                          <a:gd name="connsiteY2" fmla="*/ 1109776 h 1109776"/>
                          <a:gd name="connsiteX0" fmla="*/ 0 w 22063"/>
                          <a:gd name="connsiteY0" fmla="*/ 14722 h 1109776"/>
                          <a:gd name="connsiteX1" fmla="*/ 10029 w 22063"/>
                          <a:gd name="connsiteY1" fmla="*/ 0 h 1109776"/>
                          <a:gd name="connsiteX2" fmla="*/ 22063 w 22063"/>
                          <a:gd name="connsiteY2" fmla="*/ 1109776 h 1109776"/>
                          <a:gd name="connsiteX0" fmla="*/ 0 w 22063"/>
                          <a:gd name="connsiteY0" fmla="*/ 14722 h 1109776"/>
                          <a:gd name="connsiteX1" fmla="*/ 10029 w 22063"/>
                          <a:gd name="connsiteY1" fmla="*/ 0 h 1109776"/>
                          <a:gd name="connsiteX2" fmla="*/ 22063 w 22063"/>
                          <a:gd name="connsiteY2" fmla="*/ 1109776 h 1109776"/>
                        </a:gdLst>
                        <a:ahLst/>
                        <a:cxnLst>
                          <a:cxn ang="0">
                            <a:pos x="connsiteX0" y="connsiteY0"/>
                          </a:cxn>
                          <a:cxn ang="0">
                            <a:pos x="connsiteX1" y="connsiteY1"/>
                          </a:cxn>
                          <a:cxn ang="0">
                            <a:pos x="connsiteX2" y="connsiteY2"/>
                          </a:cxn>
                        </a:cxnLst>
                        <a:rect l="l" t="t" r="r" b="b"/>
                        <a:pathLst>
                          <a:path w="22063" h="1109776">
                            <a:moveTo>
                              <a:pt x="0" y="14722"/>
                            </a:moveTo>
                            <a:lnTo>
                              <a:pt x="10029" y="0"/>
                            </a:lnTo>
                            <a:cubicBezTo>
                              <a:pt x="18309" y="765734"/>
                              <a:pt x="17609" y="697171"/>
                              <a:pt x="22063" y="1109776"/>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6" name="Freeform 455"/>
                      <p:cNvSpPr/>
                      <p:nvPr/>
                    </p:nvSpPr>
                    <p:spPr>
                      <a:xfrm rot="2700000">
                        <a:off x="9659389" y="2462557"/>
                        <a:ext cx="159908" cy="274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7" name="Freeform 456"/>
                      <p:cNvSpPr/>
                      <p:nvPr/>
                    </p:nvSpPr>
                    <p:spPr>
                      <a:xfrm rot="13500000">
                        <a:off x="8810820" y="2210878"/>
                        <a:ext cx="578548" cy="72644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9890"/>
                          <a:gd name="connsiteY0" fmla="*/ 2792474 h 2792473"/>
                          <a:gd name="connsiteX1" fmla="*/ 19890 w 19890"/>
                          <a:gd name="connsiteY1" fmla="*/ 19 h 2792473"/>
                          <a:gd name="connsiteX0" fmla="*/ 0 w 19890"/>
                          <a:gd name="connsiteY0" fmla="*/ 2792474 h 2792473"/>
                          <a:gd name="connsiteX1" fmla="*/ 11479 w 19890"/>
                          <a:gd name="connsiteY1" fmla="*/ 995383 h 2792473"/>
                          <a:gd name="connsiteX2" fmla="*/ 19890 w 19890"/>
                          <a:gd name="connsiteY2" fmla="*/ 19 h 2792473"/>
                          <a:gd name="connsiteX0" fmla="*/ 0 w 19890"/>
                          <a:gd name="connsiteY0" fmla="*/ 2792468 h 2792467"/>
                          <a:gd name="connsiteX1" fmla="*/ 14322 w 19890"/>
                          <a:gd name="connsiteY1" fmla="*/ 2335191 h 2792467"/>
                          <a:gd name="connsiteX2" fmla="*/ 19890 w 19890"/>
                          <a:gd name="connsiteY2" fmla="*/ 13 h 2792467"/>
                          <a:gd name="connsiteX0" fmla="*/ 0 w 19890"/>
                          <a:gd name="connsiteY0" fmla="*/ 2792493 h 2792492"/>
                          <a:gd name="connsiteX1" fmla="*/ 14322 w 19890"/>
                          <a:gd name="connsiteY1" fmla="*/ 2335216 h 2792492"/>
                          <a:gd name="connsiteX2" fmla="*/ 19890 w 19890"/>
                          <a:gd name="connsiteY2" fmla="*/ 38 h 2792492"/>
                          <a:gd name="connsiteX0" fmla="*/ 0 w 19890"/>
                          <a:gd name="connsiteY0" fmla="*/ 2792456 h 2792455"/>
                          <a:gd name="connsiteX1" fmla="*/ 14322 w 19890"/>
                          <a:gd name="connsiteY1" fmla="*/ 2335179 h 2792455"/>
                          <a:gd name="connsiteX2" fmla="*/ 19890 w 19890"/>
                          <a:gd name="connsiteY2" fmla="*/ 1 h 2792455"/>
                          <a:gd name="connsiteX0" fmla="*/ 0 w 19395"/>
                          <a:gd name="connsiteY0" fmla="*/ 2778354 h 2778353"/>
                          <a:gd name="connsiteX1" fmla="*/ 14322 w 19395"/>
                          <a:gd name="connsiteY1" fmla="*/ 2321077 h 2778353"/>
                          <a:gd name="connsiteX2" fmla="*/ 19395 w 19395"/>
                          <a:gd name="connsiteY2" fmla="*/ -1 h 2778353"/>
                          <a:gd name="connsiteX0" fmla="*/ 0 w 20982"/>
                          <a:gd name="connsiteY0" fmla="*/ 2778354 h 2778353"/>
                          <a:gd name="connsiteX1" fmla="*/ 18958 w 20982"/>
                          <a:gd name="connsiteY1" fmla="*/ 1735787 h 2778353"/>
                          <a:gd name="connsiteX2" fmla="*/ 19395 w 20982"/>
                          <a:gd name="connsiteY2" fmla="*/ -1 h 2778353"/>
                          <a:gd name="connsiteX0" fmla="*/ 0 w 19417"/>
                          <a:gd name="connsiteY0" fmla="*/ 2778354 h 2778353"/>
                          <a:gd name="connsiteX1" fmla="*/ 18958 w 19417"/>
                          <a:gd name="connsiteY1" fmla="*/ 1735787 h 2778353"/>
                          <a:gd name="connsiteX2" fmla="*/ 19395 w 19417"/>
                          <a:gd name="connsiteY2" fmla="*/ -1 h 2778353"/>
                          <a:gd name="connsiteX0" fmla="*/ 0 w 19395"/>
                          <a:gd name="connsiteY0" fmla="*/ 2778354 h 2778353"/>
                          <a:gd name="connsiteX1" fmla="*/ 18958 w 19395"/>
                          <a:gd name="connsiteY1" fmla="*/ 1735787 h 2778353"/>
                          <a:gd name="connsiteX2" fmla="*/ 19395 w 19395"/>
                          <a:gd name="connsiteY2" fmla="*/ -1 h 2778353"/>
                          <a:gd name="connsiteX0" fmla="*/ 0 w 19395"/>
                          <a:gd name="connsiteY0" fmla="*/ 2778354 h 2778353"/>
                          <a:gd name="connsiteX1" fmla="*/ 18958 w 19395"/>
                          <a:gd name="connsiteY1" fmla="*/ 1735787 h 2778353"/>
                          <a:gd name="connsiteX2" fmla="*/ 19395 w 19395"/>
                          <a:gd name="connsiteY2" fmla="*/ -1 h 2778353"/>
                          <a:gd name="connsiteX0" fmla="*/ 0 w 19395"/>
                          <a:gd name="connsiteY0" fmla="*/ 2778354 h 2778353"/>
                          <a:gd name="connsiteX1" fmla="*/ 19143 w 19395"/>
                          <a:gd name="connsiteY1" fmla="*/ 1714629 h 2778353"/>
                          <a:gd name="connsiteX2" fmla="*/ 19395 w 19395"/>
                          <a:gd name="connsiteY2" fmla="*/ -1 h 2778353"/>
                          <a:gd name="connsiteX0" fmla="*/ 0 w 19395"/>
                          <a:gd name="connsiteY0" fmla="*/ 2778354 h 2778353"/>
                          <a:gd name="connsiteX1" fmla="*/ 19143 w 19395"/>
                          <a:gd name="connsiteY1" fmla="*/ 1714629 h 2778353"/>
                          <a:gd name="connsiteX2" fmla="*/ 19395 w 19395"/>
                          <a:gd name="connsiteY2" fmla="*/ -1 h 2778353"/>
                          <a:gd name="connsiteX0" fmla="*/ 0 w 19395"/>
                          <a:gd name="connsiteY0" fmla="*/ 2778354 h 2778353"/>
                          <a:gd name="connsiteX1" fmla="*/ 3506 w 19395"/>
                          <a:gd name="connsiteY1" fmla="*/ 2567891 h 2778353"/>
                          <a:gd name="connsiteX2" fmla="*/ 19143 w 19395"/>
                          <a:gd name="connsiteY2" fmla="*/ 1714629 h 2778353"/>
                          <a:gd name="connsiteX3" fmla="*/ 19395 w 19395"/>
                          <a:gd name="connsiteY3" fmla="*/ -1 h 2778353"/>
                          <a:gd name="connsiteX0" fmla="*/ 0 w 19395"/>
                          <a:gd name="connsiteY0" fmla="*/ 2778354 h 2839863"/>
                          <a:gd name="connsiteX1" fmla="*/ 9934 w 19395"/>
                          <a:gd name="connsiteY1" fmla="*/ 2765342 h 2839863"/>
                          <a:gd name="connsiteX2" fmla="*/ 19143 w 19395"/>
                          <a:gd name="connsiteY2" fmla="*/ 1714629 h 2839863"/>
                          <a:gd name="connsiteX3" fmla="*/ 19395 w 19395"/>
                          <a:gd name="connsiteY3" fmla="*/ -1 h 2839863"/>
                          <a:gd name="connsiteX0" fmla="*/ 0 w 19395"/>
                          <a:gd name="connsiteY0" fmla="*/ 2778354 h 2839863"/>
                          <a:gd name="connsiteX1" fmla="*/ 9934 w 19395"/>
                          <a:gd name="connsiteY1" fmla="*/ 2765342 h 2839863"/>
                          <a:gd name="connsiteX2" fmla="*/ 19143 w 19395"/>
                          <a:gd name="connsiteY2" fmla="*/ 1714629 h 2839863"/>
                          <a:gd name="connsiteX3" fmla="*/ 19395 w 19395"/>
                          <a:gd name="connsiteY3" fmla="*/ -1 h 2839863"/>
                          <a:gd name="connsiteX0" fmla="*/ 0 w 19395"/>
                          <a:gd name="connsiteY0" fmla="*/ 2778354 h 2839863"/>
                          <a:gd name="connsiteX1" fmla="*/ 9934 w 19395"/>
                          <a:gd name="connsiteY1" fmla="*/ 2765342 h 2839863"/>
                          <a:gd name="connsiteX2" fmla="*/ 19143 w 19395"/>
                          <a:gd name="connsiteY2" fmla="*/ 1714629 h 2839863"/>
                          <a:gd name="connsiteX3" fmla="*/ 19395 w 19395"/>
                          <a:gd name="connsiteY3" fmla="*/ -1 h 2839863"/>
                          <a:gd name="connsiteX0" fmla="*/ 0 w 19395"/>
                          <a:gd name="connsiteY0" fmla="*/ 2778354 h 2839863"/>
                          <a:gd name="connsiteX1" fmla="*/ 9934 w 19395"/>
                          <a:gd name="connsiteY1" fmla="*/ 2765342 h 2839863"/>
                          <a:gd name="connsiteX2" fmla="*/ 19205 w 19395"/>
                          <a:gd name="connsiteY2" fmla="*/ 1721683 h 2839863"/>
                          <a:gd name="connsiteX3" fmla="*/ 19395 w 19395"/>
                          <a:gd name="connsiteY3" fmla="*/ -1 h 2839863"/>
                          <a:gd name="connsiteX0" fmla="*/ 0 w 19395"/>
                          <a:gd name="connsiteY0" fmla="*/ 2778354 h 2839863"/>
                          <a:gd name="connsiteX1" fmla="*/ 9934 w 19395"/>
                          <a:gd name="connsiteY1" fmla="*/ 2765342 h 2839863"/>
                          <a:gd name="connsiteX2" fmla="*/ 19205 w 19395"/>
                          <a:gd name="connsiteY2" fmla="*/ 1721683 h 2839863"/>
                          <a:gd name="connsiteX3" fmla="*/ 19395 w 19395"/>
                          <a:gd name="connsiteY3" fmla="*/ -1 h 2839863"/>
                          <a:gd name="connsiteX0" fmla="*/ 0 w 19395"/>
                          <a:gd name="connsiteY0" fmla="*/ 2778354 h 2778353"/>
                          <a:gd name="connsiteX1" fmla="*/ 9934 w 19395"/>
                          <a:gd name="connsiteY1" fmla="*/ 2765342 h 2778353"/>
                          <a:gd name="connsiteX2" fmla="*/ 19205 w 19395"/>
                          <a:gd name="connsiteY2" fmla="*/ 1721683 h 2778353"/>
                          <a:gd name="connsiteX3" fmla="*/ 19395 w 19395"/>
                          <a:gd name="connsiteY3" fmla="*/ -1 h 2778353"/>
                        </a:gdLst>
                        <a:ahLst/>
                        <a:cxnLst>
                          <a:cxn ang="0">
                            <a:pos x="connsiteX0" y="connsiteY0"/>
                          </a:cxn>
                          <a:cxn ang="0">
                            <a:pos x="connsiteX1" y="connsiteY1"/>
                          </a:cxn>
                          <a:cxn ang="0">
                            <a:pos x="connsiteX2" y="connsiteY2"/>
                          </a:cxn>
                          <a:cxn ang="0">
                            <a:pos x="connsiteX3" y="connsiteY3"/>
                          </a:cxn>
                        </a:cxnLst>
                        <a:rect l="l" t="t" r="r" b="b"/>
                        <a:pathLst>
                          <a:path w="19395" h="2778353">
                            <a:moveTo>
                              <a:pt x="0" y="2778354"/>
                            </a:moveTo>
                            <a:cubicBezTo>
                              <a:pt x="584" y="2743277"/>
                              <a:pt x="1428" y="2759290"/>
                              <a:pt x="9934" y="2765342"/>
                            </a:cubicBezTo>
                            <a:cubicBezTo>
                              <a:pt x="15597" y="2108542"/>
                              <a:pt x="13467" y="2361216"/>
                              <a:pt x="19205" y="1721683"/>
                            </a:cubicBezTo>
                            <a:cubicBezTo>
                              <a:pt x="19390" y="391685"/>
                              <a:pt x="19034" y="1013834"/>
                              <a:pt x="19395" y="-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8" name="Freeform 457"/>
                      <p:cNvSpPr/>
                      <p:nvPr/>
                    </p:nvSpPr>
                    <p:spPr>
                      <a:xfrm rot="13500000">
                        <a:off x="8122637" y="2745204"/>
                        <a:ext cx="423657" cy="280136"/>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9010"/>
                          <a:gd name="connsiteY0" fmla="*/ 1098225 h 1098225"/>
                          <a:gd name="connsiteX1" fmla="*/ 29010 w 29010"/>
                          <a:gd name="connsiteY1" fmla="*/ 52 h 1098225"/>
                          <a:gd name="connsiteX0" fmla="*/ 0 w 28405"/>
                          <a:gd name="connsiteY0" fmla="*/ 1049878 h 1049878"/>
                          <a:gd name="connsiteX1" fmla="*/ 28405 w 28405"/>
                          <a:gd name="connsiteY1" fmla="*/ 54 h 1049878"/>
                          <a:gd name="connsiteX0" fmla="*/ 0 w 28405"/>
                          <a:gd name="connsiteY0" fmla="*/ 1049825 h 1049825"/>
                          <a:gd name="connsiteX1" fmla="*/ 28405 w 28405"/>
                          <a:gd name="connsiteY1" fmla="*/ 1 h 1049825"/>
                          <a:gd name="connsiteX0" fmla="*/ 0 w 28405"/>
                          <a:gd name="connsiteY0" fmla="*/ 1049825 h 1049825"/>
                          <a:gd name="connsiteX1" fmla="*/ 10309 w 28405"/>
                          <a:gd name="connsiteY1" fmla="*/ 815854 h 1049825"/>
                          <a:gd name="connsiteX2" fmla="*/ 28405 w 28405"/>
                          <a:gd name="connsiteY2" fmla="*/ 1 h 1049825"/>
                          <a:gd name="connsiteX0" fmla="*/ 0 w 28405"/>
                          <a:gd name="connsiteY0" fmla="*/ 1049825 h 1080262"/>
                          <a:gd name="connsiteX1" fmla="*/ 10309 w 28405"/>
                          <a:gd name="connsiteY1" fmla="*/ 1036871 h 1080262"/>
                          <a:gd name="connsiteX2" fmla="*/ 28405 w 28405"/>
                          <a:gd name="connsiteY2" fmla="*/ 1 h 1080262"/>
                          <a:gd name="connsiteX0" fmla="*/ 0 w 28405"/>
                          <a:gd name="connsiteY0" fmla="*/ 1049825 h 1113094"/>
                          <a:gd name="connsiteX1" fmla="*/ 9946 w 28405"/>
                          <a:gd name="connsiteY1" fmla="*/ 1071404 h 1113094"/>
                          <a:gd name="connsiteX2" fmla="*/ 28405 w 28405"/>
                          <a:gd name="connsiteY2" fmla="*/ 1 h 1113094"/>
                          <a:gd name="connsiteX0" fmla="*/ 0 w 28405"/>
                          <a:gd name="connsiteY0" fmla="*/ 1049825 h 1117155"/>
                          <a:gd name="connsiteX1" fmla="*/ 9946 w 28405"/>
                          <a:gd name="connsiteY1" fmla="*/ 1071404 h 1117155"/>
                          <a:gd name="connsiteX2" fmla="*/ 28405 w 28405"/>
                          <a:gd name="connsiteY2" fmla="*/ 1 h 1117155"/>
                          <a:gd name="connsiteX0" fmla="*/ 0 w 28405"/>
                          <a:gd name="connsiteY0" fmla="*/ 1049825 h 1121104"/>
                          <a:gd name="connsiteX1" fmla="*/ 9946 w 28405"/>
                          <a:gd name="connsiteY1" fmla="*/ 1071404 h 1121104"/>
                          <a:gd name="connsiteX2" fmla="*/ 28405 w 28405"/>
                          <a:gd name="connsiteY2" fmla="*/ 1 h 1121104"/>
                          <a:gd name="connsiteX0" fmla="*/ 0 w 28405"/>
                          <a:gd name="connsiteY0" fmla="*/ 1049825 h 1125876"/>
                          <a:gd name="connsiteX1" fmla="*/ 9946 w 28405"/>
                          <a:gd name="connsiteY1" fmla="*/ 1071404 h 1125876"/>
                          <a:gd name="connsiteX2" fmla="*/ 28405 w 28405"/>
                          <a:gd name="connsiteY2" fmla="*/ 1 h 1125876"/>
                          <a:gd name="connsiteX0" fmla="*/ 0 w 28405"/>
                          <a:gd name="connsiteY0" fmla="*/ 1049825 h 1125876"/>
                          <a:gd name="connsiteX1" fmla="*/ 9946 w 28405"/>
                          <a:gd name="connsiteY1" fmla="*/ 1071404 h 1125876"/>
                          <a:gd name="connsiteX2" fmla="*/ 28405 w 28405"/>
                          <a:gd name="connsiteY2" fmla="*/ 1 h 1125876"/>
                          <a:gd name="connsiteX0" fmla="*/ 0 w 28405"/>
                          <a:gd name="connsiteY0" fmla="*/ 1049825 h 1125876"/>
                          <a:gd name="connsiteX1" fmla="*/ 9704 w 28405"/>
                          <a:gd name="connsiteY1" fmla="*/ 1071403 h 1125876"/>
                          <a:gd name="connsiteX2" fmla="*/ 28405 w 28405"/>
                          <a:gd name="connsiteY2" fmla="*/ 1 h 1125876"/>
                          <a:gd name="connsiteX0" fmla="*/ 0 w 28405"/>
                          <a:gd name="connsiteY0" fmla="*/ 1049825 h 1071403"/>
                          <a:gd name="connsiteX1" fmla="*/ 9704 w 28405"/>
                          <a:gd name="connsiteY1" fmla="*/ 1071403 h 1071403"/>
                          <a:gd name="connsiteX2" fmla="*/ 28405 w 28405"/>
                          <a:gd name="connsiteY2" fmla="*/ 1 h 1071403"/>
                          <a:gd name="connsiteX0" fmla="*/ 0 w 28405"/>
                          <a:gd name="connsiteY0" fmla="*/ 1049825 h 1071403"/>
                          <a:gd name="connsiteX1" fmla="*/ 9704 w 28405"/>
                          <a:gd name="connsiteY1" fmla="*/ 1071403 h 1071403"/>
                          <a:gd name="connsiteX2" fmla="*/ 28405 w 28405"/>
                          <a:gd name="connsiteY2" fmla="*/ 1 h 1071403"/>
                        </a:gdLst>
                        <a:ahLst/>
                        <a:cxnLst>
                          <a:cxn ang="0">
                            <a:pos x="connsiteX0" y="connsiteY0"/>
                          </a:cxn>
                          <a:cxn ang="0">
                            <a:pos x="connsiteX1" y="connsiteY1"/>
                          </a:cxn>
                          <a:cxn ang="0">
                            <a:pos x="connsiteX2" y="connsiteY2"/>
                          </a:cxn>
                        </a:cxnLst>
                        <a:rect l="l" t="t" r="r" b="b"/>
                        <a:pathLst>
                          <a:path w="28405" h="1071403">
                            <a:moveTo>
                              <a:pt x="0" y="1049825"/>
                            </a:moveTo>
                            <a:cubicBezTo>
                              <a:pt x="3315" y="1057018"/>
                              <a:pt x="3362" y="1057301"/>
                              <a:pt x="9704" y="1071403"/>
                            </a:cubicBezTo>
                            <a:cubicBezTo>
                              <a:pt x="18380" y="562856"/>
                              <a:pt x="15019" y="771807"/>
                              <a:pt x="28405" y="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9" name="Freeform 458"/>
                      <p:cNvSpPr/>
                      <p:nvPr/>
                    </p:nvSpPr>
                    <p:spPr>
                      <a:xfrm rot="18900000">
                        <a:off x="9114850" y="3333109"/>
                        <a:ext cx="223723"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0" name="Freeform 459"/>
                      <p:cNvSpPr/>
                      <p:nvPr/>
                    </p:nvSpPr>
                    <p:spPr>
                      <a:xfrm rot="16200000">
                        <a:off x="9875814" y="3148531"/>
                        <a:ext cx="237278" cy="102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57792 h 57790"/>
                          <a:gd name="connsiteX1" fmla="*/ 10000 w 10000"/>
                          <a:gd name="connsiteY1" fmla="*/ 1029 h 57790"/>
                          <a:gd name="connsiteX0" fmla="*/ 0 w 10000"/>
                          <a:gd name="connsiteY0" fmla="*/ 9978 h 10024"/>
                          <a:gd name="connsiteX1" fmla="*/ 10000 w 10000"/>
                          <a:gd name="connsiteY1" fmla="*/ 10020 h 10024"/>
                        </a:gdLst>
                        <a:ahLst/>
                        <a:cxnLst>
                          <a:cxn ang="0">
                            <a:pos x="connsiteX0" y="connsiteY0"/>
                          </a:cxn>
                          <a:cxn ang="0">
                            <a:pos x="connsiteX1" y="connsiteY1"/>
                          </a:cxn>
                        </a:cxnLst>
                        <a:rect l="l" t="t" r="r" b="b"/>
                        <a:pathLst>
                          <a:path w="10000" h="10024">
                            <a:moveTo>
                              <a:pt x="0" y="9978"/>
                            </a:moveTo>
                            <a:cubicBezTo>
                              <a:pt x="5545" y="-7331"/>
                              <a:pt x="3273" y="1360"/>
                              <a:pt x="10000" y="10020"/>
                            </a:cubicBezTo>
                          </a:path>
                        </a:pathLst>
                      </a:custGeom>
                      <a:noFill/>
                      <a:ln w="7302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1" name="Freeform 460"/>
                      <p:cNvSpPr/>
                      <p:nvPr/>
                    </p:nvSpPr>
                    <p:spPr>
                      <a:xfrm rot="8100000">
                        <a:off x="8810877" y="3092575"/>
                        <a:ext cx="450393" cy="620700"/>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0697"/>
                          <a:gd name="connsiteY0" fmla="*/ 82 h 2719221"/>
                          <a:gd name="connsiteX1" fmla="*/ 20697 w 20697"/>
                          <a:gd name="connsiteY1" fmla="*/ 2719221 h 2719221"/>
                          <a:gd name="connsiteX0" fmla="*/ 0 w 20697"/>
                          <a:gd name="connsiteY0" fmla="*/ -1 h 2719138"/>
                          <a:gd name="connsiteX1" fmla="*/ 10593 w 20697"/>
                          <a:gd name="connsiteY1" fmla="*/ 1491090 h 2719138"/>
                          <a:gd name="connsiteX2" fmla="*/ 20697 w 20697"/>
                          <a:gd name="connsiteY2" fmla="*/ 2719138 h 2719138"/>
                          <a:gd name="connsiteX0" fmla="*/ 0 w 20697"/>
                          <a:gd name="connsiteY0" fmla="*/ 233610 h 2952749"/>
                          <a:gd name="connsiteX1" fmla="*/ 10403 w 20697"/>
                          <a:gd name="connsiteY1" fmla="*/ 331977 h 2952749"/>
                          <a:gd name="connsiteX2" fmla="*/ 20697 w 20697"/>
                          <a:gd name="connsiteY2" fmla="*/ 2952749 h 2952749"/>
                          <a:gd name="connsiteX0" fmla="*/ 0 w 20697"/>
                          <a:gd name="connsiteY0" fmla="*/ 233610 h 2952749"/>
                          <a:gd name="connsiteX1" fmla="*/ 10403 w 20697"/>
                          <a:gd name="connsiteY1" fmla="*/ 331977 h 2952749"/>
                          <a:gd name="connsiteX2" fmla="*/ 20697 w 20697"/>
                          <a:gd name="connsiteY2" fmla="*/ 2952749 h 2952749"/>
                          <a:gd name="connsiteX0" fmla="*/ 0 w 20697"/>
                          <a:gd name="connsiteY0" fmla="*/ -1 h 2719138"/>
                          <a:gd name="connsiteX1" fmla="*/ 10403 w 20697"/>
                          <a:gd name="connsiteY1" fmla="*/ 98366 h 2719138"/>
                          <a:gd name="connsiteX2" fmla="*/ 20697 w 20697"/>
                          <a:gd name="connsiteY2" fmla="*/ 2719138 h 2719138"/>
                          <a:gd name="connsiteX0" fmla="*/ 0 w 20697"/>
                          <a:gd name="connsiteY0" fmla="*/ -1 h 2719138"/>
                          <a:gd name="connsiteX1" fmla="*/ 10403 w 20697"/>
                          <a:gd name="connsiteY1" fmla="*/ 98366 h 2719138"/>
                          <a:gd name="connsiteX2" fmla="*/ 20697 w 20697"/>
                          <a:gd name="connsiteY2" fmla="*/ 2719138 h 2719138"/>
                          <a:gd name="connsiteX0" fmla="*/ 0 w 20697"/>
                          <a:gd name="connsiteY0" fmla="*/ 31194 h 2750333"/>
                          <a:gd name="connsiteX1" fmla="*/ 10403 w 20697"/>
                          <a:gd name="connsiteY1" fmla="*/ 129561 h 2750333"/>
                          <a:gd name="connsiteX2" fmla="*/ 20697 w 20697"/>
                          <a:gd name="connsiteY2" fmla="*/ 2750333 h 2750333"/>
                          <a:gd name="connsiteX0" fmla="*/ 0 w 20697"/>
                          <a:gd name="connsiteY0" fmla="*/ -1 h 2719138"/>
                          <a:gd name="connsiteX1" fmla="*/ 10403 w 20697"/>
                          <a:gd name="connsiteY1" fmla="*/ 98366 h 2719138"/>
                          <a:gd name="connsiteX2" fmla="*/ 20697 w 20697"/>
                          <a:gd name="connsiteY2" fmla="*/ 2719138 h 2719138"/>
                          <a:gd name="connsiteX0" fmla="*/ 0 w 20697"/>
                          <a:gd name="connsiteY0" fmla="*/ 32323 h 2751462"/>
                          <a:gd name="connsiteX1" fmla="*/ 10087 w 20697"/>
                          <a:gd name="connsiteY1" fmla="*/ 34895 h 2751462"/>
                          <a:gd name="connsiteX2" fmla="*/ 20697 w 20697"/>
                          <a:gd name="connsiteY2" fmla="*/ 2751462 h 2751462"/>
                          <a:gd name="connsiteX0" fmla="*/ 0 w 20697"/>
                          <a:gd name="connsiteY0" fmla="*/ 10004 h 2729143"/>
                          <a:gd name="connsiteX1" fmla="*/ 10087 w 20697"/>
                          <a:gd name="connsiteY1" fmla="*/ 12576 h 2729143"/>
                          <a:gd name="connsiteX2" fmla="*/ 20697 w 20697"/>
                          <a:gd name="connsiteY2" fmla="*/ 2729143 h 2729143"/>
                          <a:gd name="connsiteX0" fmla="*/ 0 w 20697"/>
                          <a:gd name="connsiteY0" fmla="*/ 0 h 2719139"/>
                          <a:gd name="connsiteX1" fmla="*/ 10024 w 20697"/>
                          <a:gd name="connsiteY1" fmla="*/ 24677 h 2719139"/>
                          <a:gd name="connsiteX2" fmla="*/ 20697 w 20697"/>
                          <a:gd name="connsiteY2" fmla="*/ 2719139 h 2719139"/>
                          <a:gd name="connsiteX0" fmla="*/ 0 w 20697"/>
                          <a:gd name="connsiteY0" fmla="*/ 0 h 2719139"/>
                          <a:gd name="connsiteX1" fmla="*/ 10024 w 20697"/>
                          <a:gd name="connsiteY1" fmla="*/ 24677 h 2719139"/>
                          <a:gd name="connsiteX2" fmla="*/ 20697 w 20697"/>
                          <a:gd name="connsiteY2" fmla="*/ 2719139 h 2719139"/>
                          <a:gd name="connsiteX0" fmla="*/ 0 w 20697"/>
                          <a:gd name="connsiteY0" fmla="*/ 6341 h 2725480"/>
                          <a:gd name="connsiteX1" fmla="*/ 10024 w 20697"/>
                          <a:gd name="connsiteY1" fmla="*/ 31018 h 2725480"/>
                          <a:gd name="connsiteX2" fmla="*/ 20697 w 20697"/>
                          <a:gd name="connsiteY2" fmla="*/ 2725480 h 2725480"/>
                          <a:gd name="connsiteX0" fmla="*/ 0 w 20792"/>
                          <a:gd name="connsiteY0" fmla="*/ 6341 h 2725480"/>
                          <a:gd name="connsiteX1" fmla="*/ 10024 w 20792"/>
                          <a:gd name="connsiteY1" fmla="*/ 31018 h 2725480"/>
                          <a:gd name="connsiteX2" fmla="*/ 20697 w 20792"/>
                          <a:gd name="connsiteY2" fmla="*/ 2725480 h 2725480"/>
                          <a:gd name="connsiteX0" fmla="*/ 0 w 20697"/>
                          <a:gd name="connsiteY0" fmla="*/ 6341 h 2725480"/>
                          <a:gd name="connsiteX1" fmla="*/ 10024 w 20697"/>
                          <a:gd name="connsiteY1" fmla="*/ 31018 h 2725480"/>
                          <a:gd name="connsiteX2" fmla="*/ 18695 w 20697"/>
                          <a:gd name="connsiteY2" fmla="*/ 1261620 h 2725480"/>
                          <a:gd name="connsiteX3" fmla="*/ 20697 w 20697"/>
                          <a:gd name="connsiteY3" fmla="*/ 2725480 h 2725480"/>
                          <a:gd name="connsiteX0" fmla="*/ 0 w 21436"/>
                          <a:gd name="connsiteY0" fmla="*/ 6341 h 2725480"/>
                          <a:gd name="connsiteX1" fmla="*/ 10024 w 21436"/>
                          <a:gd name="connsiteY1" fmla="*/ 31018 h 2725480"/>
                          <a:gd name="connsiteX2" fmla="*/ 20720 w 21436"/>
                          <a:gd name="connsiteY2" fmla="*/ 1261621 h 2725480"/>
                          <a:gd name="connsiteX3" fmla="*/ 20697 w 21436"/>
                          <a:gd name="connsiteY3" fmla="*/ 2725480 h 2725480"/>
                          <a:gd name="connsiteX0" fmla="*/ 0 w 21436"/>
                          <a:gd name="connsiteY0" fmla="*/ 6341 h 2725480"/>
                          <a:gd name="connsiteX1" fmla="*/ 10024 w 21436"/>
                          <a:gd name="connsiteY1" fmla="*/ 31018 h 2725480"/>
                          <a:gd name="connsiteX2" fmla="*/ 20720 w 21436"/>
                          <a:gd name="connsiteY2" fmla="*/ 1261621 h 2725480"/>
                          <a:gd name="connsiteX3" fmla="*/ 20697 w 21436"/>
                          <a:gd name="connsiteY3" fmla="*/ 2725480 h 2725480"/>
                          <a:gd name="connsiteX0" fmla="*/ 0 w 21436"/>
                          <a:gd name="connsiteY0" fmla="*/ 6341 h 2725480"/>
                          <a:gd name="connsiteX1" fmla="*/ 10024 w 21436"/>
                          <a:gd name="connsiteY1" fmla="*/ 31018 h 2725480"/>
                          <a:gd name="connsiteX2" fmla="*/ 20720 w 21436"/>
                          <a:gd name="connsiteY2" fmla="*/ 1261621 h 2725480"/>
                          <a:gd name="connsiteX3" fmla="*/ 20697 w 21436"/>
                          <a:gd name="connsiteY3" fmla="*/ 2725480 h 2725480"/>
                          <a:gd name="connsiteX0" fmla="*/ 0 w 21436"/>
                          <a:gd name="connsiteY0" fmla="*/ 6341 h 2725480"/>
                          <a:gd name="connsiteX1" fmla="*/ 10024 w 21436"/>
                          <a:gd name="connsiteY1" fmla="*/ 31018 h 2725480"/>
                          <a:gd name="connsiteX2" fmla="*/ 20720 w 21436"/>
                          <a:gd name="connsiteY2" fmla="*/ 1261621 h 2725480"/>
                          <a:gd name="connsiteX3" fmla="*/ 20697 w 21436"/>
                          <a:gd name="connsiteY3" fmla="*/ 2725480 h 2725480"/>
                          <a:gd name="connsiteX0" fmla="*/ 0 w 21436"/>
                          <a:gd name="connsiteY0" fmla="*/ 6341 h 2725480"/>
                          <a:gd name="connsiteX1" fmla="*/ 10024 w 21436"/>
                          <a:gd name="connsiteY1" fmla="*/ 31018 h 2725480"/>
                          <a:gd name="connsiteX2" fmla="*/ 20720 w 21436"/>
                          <a:gd name="connsiteY2" fmla="*/ 1261621 h 2725480"/>
                          <a:gd name="connsiteX3" fmla="*/ 20697 w 21436"/>
                          <a:gd name="connsiteY3" fmla="*/ 2725480 h 2725480"/>
                          <a:gd name="connsiteX0" fmla="*/ 0 w 21450"/>
                          <a:gd name="connsiteY0" fmla="*/ 6341 h 3337095"/>
                          <a:gd name="connsiteX1" fmla="*/ 10024 w 21450"/>
                          <a:gd name="connsiteY1" fmla="*/ 31018 h 3337095"/>
                          <a:gd name="connsiteX2" fmla="*/ 20720 w 21450"/>
                          <a:gd name="connsiteY2" fmla="*/ 1261621 h 3337095"/>
                          <a:gd name="connsiteX3" fmla="*/ 20760 w 21450"/>
                          <a:gd name="connsiteY3" fmla="*/ 3337097 h 3337095"/>
                          <a:gd name="connsiteX0" fmla="*/ 0 w 21531"/>
                          <a:gd name="connsiteY0" fmla="*/ 6341 h 3337095"/>
                          <a:gd name="connsiteX1" fmla="*/ 10024 w 21531"/>
                          <a:gd name="connsiteY1" fmla="*/ 31018 h 3337095"/>
                          <a:gd name="connsiteX2" fmla="*/ 20720 w 21531"/>
                          <a:gd name="connsiteY2" fmla="*/ 1261621 h 3337095"/>
                          <a:gd name="connsiteX3" fmla="*/ 20760 w 21531"/>
                          <a:gd name="connsiteY3" fmla="*/ 3337097 h 3337095"/>
                          <a:gd name="connsiteX0" fmla="*/ 0 w 20859"/>
                          <a:gd name="connsiteY0" fmla="*/ 6341 h 3337095"/>
                          <a:gd name="connsiteX1" fmla="*/ 10024 w 20859"/>
                          <a:gd name="connsiteY1" fmla="*/ 31018 h 3337095"/>
                          <a:gd name="connsiteX2" fmla="*/ 20720 w 20859"/>
                          <a:gd name="connsiteY2" fmla="*/ 1261621 h 3337095"/>
                          <a:gd name="connsiteX3" fmla="*/ 20760 w 20859"/>
                          <a:gd name="connsiteY3" fmla="*/ 3337097 h 3337095"/>
                          <a:gd name="connsiteX0" fmla="*/ 0 w 20769"/>
                          <a:gd name="connsiteY0" fmla="*/ 6341 h 3337095"/>
                          <a:gd name="connsiteX1" fmla="*/ 10024 w 20769"/>
                          <a:gd name="connsiteY1" fmla="*/ 31018 h 3337095"/>
                          <a:gd name="connsiteX2" fmla="*/ 20720 w 20769"/>
                          <a:gd name="connsiteY2" fmla="*/ 1261621 h 3337095"/>
                          <a:gd name="connsiteX3" fmla="*/ 20760 w 20769"/>
                          <a:gd name="connsiteY3" fmla="*/ 3337097 h 3337095"/>
                          <a:gd name="connsiteX0" fmla="*/ 0 w 20760"/>
                          <a:gd name="connsiteY0" fmla="*/ 6341 h 3337095"/>
                          <a:gd name="connsiteX1" fmla="*/ 10024 w 20760"/>
                          <a:gd name="connsiteY1" fmla="*/ 31018 h 3337095"/>
                          <a:gd name="connsiteX2" fmla="*/ 20720 w 20760"/>
                          <a:gd name="connsiteY2" fmla="*/ 1261621 h 3337095"/>
                          <a:gd name="connsiteX3" fmla="*/ 20760 w 20760"/>
                          <a:gd name="connsiteY3" fmla="*/ 3337097 h 3337095"/>
                          <a:gd name="connsiteX0" fmla="*/ 0 w 20760"/>
                          <a:gd name="connsiteY0" fmla="*/ 6341 h 3337095"/>
                          <a:gd name="connsiteX1" fmla="*/ 10024 w 20760"/>
                          <a:gd name="connsiteY1" fmla="*/ 31021 h 3337095"/>
                          <a:gd name="connsiteX2" fmla="*/ 20720 w 20760"/>
                          <a:gd name="connsiteY2" fmla="*/ 1261621 h 3337095"/>
                          <a:gd name="connsiteX3" fmla="*/ 20760 w 20760"/>
                          <a:gd name="connsiteY3" fmla="*/ 3337097 h 3337095"/>
                          <a:gd name="connsiteX0" fmla="*/ 0 w 20760"/>
                          <a:gd name="connsiteY0" fmla="*/ 3383 h 3334137"/>
                          <a:gd name="connsiteX1" fmla="*/ 10024 w 20760"/>
                          <a:gd name="connsiteY1" fmla="*/ 28063 h 3334137"/>
                          <a:gd name="connsiteX2" fmla="*/ 20720 w 20760"/>
                          <a:gd name="connsiteY2" fmla="*/ 1258663 h 3334137"/>
                          <a:gd name="connsiteX3" fmla="*/ 20760 w 20760"/>
                          <a:gd name="connsiteY3" fmla="*/ 3334139 h 3334137"/>
                          <a:gd name="connsiteX0" fmla="*/ 0 w 20760"/>
                          <a:gd name="connsiteY0" fmla="*/ 6341 h 3337095"/>
                          <a:gd name="connsiteX1" fmla="*/ 10024 w 20760"/>
                          <a:gd name="connsiteY1" fmla="*/ 31021 h 3337095"/>
                          <a:gd name="connsiteX2" fmla="*/ 20720 w 20760"/>
                          <a:gd name="connsiteY2" fmla="*/ 1261621 h 3337095"/>
                          <a:gd name="connsiteX3" fmla="*/ 20760 w 20760"/>
                          <a:gd name="connsiteY3" fmla="*/ 3337097 h 3337095"/>
                          <a:gd name="connsiteX0" fmla="*/ 0 w 20760"/>
                          <a:gd name="connsiteY0" fmla="*/ 0 h 3330754"/>
                          <a:gd name="connsiteX1" fmla="*/ 10024 w 20760"/>
                          <a:gd name="connsiteY1" fmla="*/ 24680 h 3330754"/>
                          <a:gd name="connsiteX2" fmla="*/ 20720 w 20760"/>
                          <a:gd name="connsiteY2" fmla="*/ 1255280 h 3330754"/>
                          <a:gd name="connsiteX3" fmla="*/ 20760 w 20760"/>
                          <a:gd name="connsiteY3" fmla="*/ 3330756 h 3330754"/>
                          <a:gd name="connsiteX0" fmla="*/ 0 w 20760"/>
                          <a:gd name="connsiteY0" fmla="*/ 0 h 3330754"/>
                          <a:gd name="connsiteX1" fmla="*/ 10024 w 20760"/>
                          <a:gd name="connsiteY1" fmla="*/ 24680 h 3330754"/>
                          <a:gd name="connsiteX2" fmla="*/ 20720 w 20760"/>
                          <a:gd name="connsiteY2" fmla="*/ 1255280 h 3330754"/>
                          <a:gd name="connsiteX3" fmla="*/ 20760 w 20760"/>
                          <a:gd name="connsiteY3" fmla="*/ 3330756 h 3330754"/>
                        </a:gdLst>
                        <a:ahLst/>
                        <a:cxnLst>
                          <a:cxn ang="0">
                            <a:pos x="connsiteX0" y="connsiteY0"/>
                          </a:cxn>
                          <a:cxn ang="0">
                            <a:pos x="connsiteX1" y="connsiteY1"/>
                          </a:cxn>
                          <a:cxn ang="0">
                            <a:pos x="connsiteX2" y="connsiteY2"/>
                          </a:cxn>
                          <a:cxn ang="0">
                            <a:pos x="connsiteX3" y="connsiteY3"/>
                          </a:cxn>
                        </a:cxnLst>
                        <a:rect l="l" t="t" r="r" b="b"/>
                        <a:pathLst>
                          <a:path w="20760" h="3330754">
                            <a:moveTo>
                              <a:pt x="0" y="0"/>
                            </a:moveTo>
                            <a:cubicBezTo>
                              <a:pt x="8854" y="27446"/>
                              <a:pt x="1551" y="1421"/>
                              <a:pt x="10024" y="24680"/>
                            </a:cubicBezTo>
                            <a:cubicBezTo>
                              <a:pt x="14532" y="543390"/>
                              <a:pt x="14954" y="592501"/>
                              <a:pt x="20720" y="1255280"/>
                            </a:cubicBezTo>
                            <a:cubicBezTo>
                              <a:pt x="20663" y="2227550"/>
                              <a:pt x="20743" y="2784654"/>
                              <a:pt x="20760" y="3330756"/>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2" name="Freeform 461"/>
                      <p:cNvSpPr/>
                      <p:nvPr/>
                    </p:nvSpPr>
                    <p:spPr>
                      <a:xfrm rot="18840000">
                        <a:off x="9016267" y="1819462"/>
                        <a:ext cx="372871"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3" name="Freeform 462"/>
                      <p:cNvSpPr/>
                      <p:nvPr/>
                    </p:nvSpPr>
                    <p:spPr>
                      <a:xfrm>
                        <a:off x="8613979" y="1569288"/>
                        <a:ext cx="482681" cy="99602"/>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3397 h 3706"/>
                          <a:gd name="connsiteX1" fmla="*/ 10000 w 10000"/>
                          <a:gd name="connsiteY1" fmla="*/ 3401 h 3706"/>
                          <a:gd name="connsiteX0" fmla="*/ 0 w 10000"/>
                          <a:gd name="connsiteY0" fmla="*/ 19090 h 19099"/>
                          <a:gd name="connsiteX1" fmla="*/ 7991 w 10000"/>
                          <a:gd name="connsiteY1" fmla="*/ 0 h 19099"/>
                          <a:gd name="connsiteX2" fmla="*/ 10000 w 10000"/>
                          <a:gd name="connsiteY2" fmla="*/ 19101 h 19099"/>
                          <a:gd name="connsiteX0" fmla="*/ 0 w 12945"/>
                          <a:gd name="connsiteY0" fmla="*/ 19090 h 1047095"/>
                          <a:gd name="connsiteX1" fmla="*/ 7991 w 12945"/>
                          <a:gd name="connsiteY1" fmla="*/ 0 h 1047095"/>
                          <a:gd name="connsiteX2" fmla="*/ 12945 w 12945"/>
                          <a:gd name="connsiteY2" fmla="*/ 1047095 h 1047095"/>
                          <a:gd name="connsiteX0" fmla="*/ 0 w 12945"/>
                          <a:gd name="connsiteY0" fmla="*/ 19090 h 1047095"/>
                          <a:gd name="connsiteX1" fmla="*/ 7991 w 12945"/>
                          <a:gd name="connsiteY1" fmla="*/ 0 h 1047095"/>
                          <a:gd name="connsiteX2" fmla="*/ 12945 w 12945"/>
                          <a:gd name="connsiteY2" fmla="*/ 1047095 h 1047095"/>
                          <a:gd name="connsiteX0" fmla="*/ 0 w 12945"/>
                          <a:gd name="connsiteY0" fmla="*/ 19090 h 1047095"/>
                          <a:gd name="connsiteX1" fmla="*/ 7991 w 12945"/>
                          <a:gd name="connsiteY1" fmla="*/ 0 h 1047095"/>
                          <a:gd name="connsiteX2" fmla="*/ 12945 w 12945"/>
                          <a:gd name="connsiteY2" fmla="*/ 1047095 h 1047095"/>
                          <a:gd name="connsiteX0" fmla="*/ 0 w 12945"/>
                          <a:gd name="connsiteY0" fmla="*/ -1 h 1028004"/>
                          <a:gd name="connsiteX1" fmla="*/ 9772 w 12945"/>
                          <a:gd name="connsiteY1" fmla="*/ 7272 h 1028004"/>
                          <a:gd name="connsiteX2" fmla="*/ 12945 w 12945"/>
                          <a:gd name="connsiteY2" fmla="*/ 1028004 h 1028004"/>
                          <a:gd name="connsiteX0" fmla="*/ 0 w 12945"/>
                          <a:gd name="connsiteY0" fmla="*/ -1 h 1028004"/>
                          <a:gd name="connsiteX1" fmla="*/ 9772 w 12945"/>
                          <a:gd name="connsiteY1" fmla="*/ 7272 h 1028004"/>
                          <a:gd name="connsiteX2" fmla="*/ 12945 w 12945"/>
                          <a:gd name="connsiteY2" fmla="*/ 1028004 h 1028004"/>
                          <a:gd name="connsiteX0" fmla="*/ 0 w 12945"/>
                          <a:gd name="connsiteY0" fmla="*/ -1 h 1028004"/>
                          <a:gd name="connsiteX1" fmla="*/ 9772 w 12945"/>
                          <a:gd name="connsiteY1" fmla="*/ 7272 h 1028004"/>
                          <a:gd name="connsiteX2" fmla="*/ 12945 w 12945"/>
                          <a:gd name="connsiteY2" fmla="*/ 1028004 h 1028004"/>
                          <a:gd name="connsiteX0" fmla="*/ 0 w 12945"/>
                          <a:gd name="connsiteY0" fmla="*/ -1 h 1028004"/>
                          <a:gd name="connsiteX1" fmla="*/ 9772 w 12945"/>
                          <a:gd name="connsiteY1" fmla="*/ 7272 h 1028004"/>
                          <a:gd name="connsiteX2" fmla="*/ 12945 w 12945"/>
                          <a:gd name="connsiteY2" fmla="*/ 1028004 h 1028004"/>
                        </a:gdLst>
                        <a:ahLst/>
                        <a:cxnLst>
                          <a:cxn ang="0">
                            <a:pos x="connsiteX0" y="connsiteY0"/>
                          </a:cxn>
                          <a:cxn ang="0">
                            <a:pos x="connsiteX1" y="connsiteY1"/>
                          </a:cxn>
                          <a:cxn ang="0">
                            <a:pos x="connsiteX2" y="connsiteY2"/>
                          </a:cxn>
                        </a:cxnLst>
                        <a:rect l="l" t="t" r="r" b="b"/>
                        <a:pathLst>
                          <a:path w="12945" h="1028004">
                            <a:moveTo>
                              <a:pt x="0" y="-1"/>
                            </a:moveTo>
                            <a:lnTo>
                              <a:pt x="9772" y="7272"/>
                            </a:lnTo>
                            <a:cubicBezTo>
                              <a:pt x="11572" y="559553"/>
                              <a:pt x="10602" y="213868"/>
                              <a:pt x="12945" y="1028004"/>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4" name="Freeform 463"/>
                      <p:cNvSpPr/>
                      <p:nvPr/>
                    </p:nvSpPr>
                    <p:spPr>
                      <a:xfrm rot="16140000">
                        <a:off x="8233696" y="1602763"/>
                        <a:ext cx="29829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5" name="Freeform 464"/>
                      <p:cNvSpPr/>
                      <p:nvPr/>
                    </p:nvSpPr>
                    <p:spPr>
                      <a:xfrm rot="13440000">
                        <a:off x="7889411" y="1566324"/>
                        <a:ext cx="372871"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6" name="Freeform 465"/>
                      <p:cNvSpPr/>
                      <p:nvPr/>
                    </p:nvSpPr>
                    <p:spPr>
                      <a:xfrm rot="8040000">
                        <a:off x="7093343" y="1672623"/>
                        <a:ext cx="372871"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7" name="Freeform 466"/>
                      <p:cNvSpPr/>
                      <p:nvPr/>
                    </p:nvSpPr>
                    <p:spPr>
                      <a:xfrm rot="13500000">
                        <a:off x="7421001" y="2087122"/>
                        <a:ext cx="211298" cy="2614"/>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616"/>
                          <a:gd name="connsiteY0" fmla="*/ 9994 h 9997"/>
                          <a:gd name="connsiteX1" fmla="*/ 10616 w 10616"/>
                          <a:gd name="connsiteY1" fmla="*/ 9997 h 9997"/>
                        </a:gdLst>
                        <a:ahLst/>
                        <a:cxnLst>
                          <a:cxn ang="0">
                            <a:pos x="connsiteX0" y="connsiteY0"/>
                          </a:cxn>
                          <a:cxn ang="0">
                            <a:pos x="connsiteX1" y="connsiteY1"/>
                          </a:cxn>
                        </a:cxnLst>
                        <a:rect l="l" t="t" r="r" b="b"/>
                        <a:pathLst>
                          <a:path w="10616" h="9997">
                            <a:moveTo>
                              <a:pt x="0" y="9994"/>
                            </a:moveTo>
                            <a:cubicBezTo>
                              <a:pt x="5545" y="-7315"/>
                              <a:pt x="3889" y="1337"/>
                              <a:pt x="10616" y="9997"/>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8" name="Freeform 467"/>
                      <p:cNvSpPr/>
                      <p:nvPr/>
                    </p:nvSpPr>
                    <p:spPr>
                      <a:xfrm rot="10800000">
                        <a:off x="9861396" y="2942035"/>
                        <a:ext cx="29829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9" name="Freeform 468"/>
                      <p:cNvSpPr/>
                      <p:nvPr/>
                    </p:nvSpPr>
                    <p:spPr>
                      <a:xfrm rot="2640000">
                        <a:off x="7819826" y="3928848"/>
                        <a:ext cx="280429" cy="3002"/>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9401"/>
                          <a:gd name="connsiteY0" fmla="*/ 8446 h 13067"/>
                          <a:gd name="connsiteX1" fmla="*/ 9401 w 9401"/>
                          <a:gd name="connsiteY1" fmla="*/ 13068 h 13067"/>
                        </a:gdLst>
                        <a:ahLst/>
                        <a:cxnLst>
                          <a:cxn ang="0">
                            <a:pos x="connsiteX0" y="connsiteY0"/>
                          </a:cxn>
                          <a:cxn ang="0">
                            <a:pos x="connsiteX1" y="connsiteY1"/>
                          </a:cxn>
                        </a:cxnLst>
                        <a:rect l="l" t="t" r="r" b="b"/>
                        <a:pathLst>
                          <a:path w="9401" h="13067">
                            <a:moveTo>
                              <a:pt x="0" y="8446"/>
                            </a:moveTo>
                            <a:cubicBezTo>
                              <a:pt x="5545" y="-8863"/>
                              <a:pt x="2674" y="4408"/>
                              <a:pt x="9401" y="13068"/>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0" name="Freeform 469"/>
                      <p:cNvSpPr/>
                      <p:nvPr/>
                    </p:nvSpPr>
                    <p:spPr>
                      <a:xfrm rot="5400000">
                        <a:off x="6315214" y="3474180"/>
                        <a:ext cx="19903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1" name="Freeform 470"/>
                      <p:cNvSpPr/>
                      <p:nvPr/>
                    </p:nvSpPr>
                    <p:spPr>
                      <a:xfrm>
                        <a:off x="7578477" y="1632562"/>
                        <a:ext cx="223723"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2" name="Freeform 471"/>
                      <p:cNvSpPr/>
                      <p:nvPr/>
                    </p:nvSpPr>
                    <p:spPr>
                      <a:xfrm rot="18780000">
                        <a:off x="8239287" y="1731761"/>
                        <a:ext cx="738944" cy="37302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9524"/>
                          <a:gd name="connsiteY0" fmla="*/ 5668 h 24077"/>
                          <a:gd name="connsiteX1" fmla="*/ 19524 w 19524"/>
                          <a:gd name="connsiteY1" fmla="*/ 24076 h 24077"/>
                          <a:gd name="connsiteX0" fmla="*/ 0 w 37958"/>
                          <a:gd name="connsiteY0" fmla="*/ 160 h 1394501"/>
                          <a:gd name="connsiteX1" fmla="*/ 37958 w 37958"/>
                          <a:gd name="connsiteY1" fmla="*/ 1394500 h 1394501"/>
                          <a:gd name="connsiteX0" fmla="*/ 0 w 37958"/>
                          <a:gd name="connsiteY0" fmla="*/ 1 h 1394342"/>
                          <a:gd name="connsiteX1" fmla="*/ 22195 w 37958"/>
                          <a:gd name="connsiteY1" fmla="*/ 815508 h 1394342"/>
                          <a:gd name="connsiteX2" fmla="*/ 37958 w 37958"/>
                          <a:gd name="connsiteY2" fmla="*/ 1394341 h 1394342"/>
                          <a:gd name="connsiteX0" fmla="*/ 0 w 37958"/>
                          <a:gd name="connsiteY0" fmla="*/ 132457 h 1526798"/>
                          <a:gd name="connsiteX1" fmla="*/ 20817 w 37958"/>
                          <a:gd name="connsiteY1" fmla="*/ 190993 h 1526798"/>
                          <a:gd name="connsiteX2" fmla="*/ 37958 w 37958"/>
                          <a:gd name="connsiteY2" fmla="*/ 1526797 h 1526798"/>
                          <a:gd name="connsiteX0" fmla="*/ 0 w 37958"/>
                          <a:gd name="connsiteY0" fmla="*/ 1 h 1394342"/>
                          <a:gd name="connsiteX1" fmla="*/ 20817 w 37958"/>
                          <a:gd name="connsiteY1" fmla="*/ 58537 h 1394342"/>
                          <a:gd name="connsiteX2" fmla="*/ 37958 w 37958"/>
                          <a:gd name="connsiteY2" fmla="*/ 1394341 h 1394342"/>
                          <a:gd name="connsiteX0" fmla="*/ 0 w 37958"/>
                          <a:gd name="connsiteY0" fmla="*/ 1 h 1394342"/>
                          <a:gd name="connsiteX1" fmla="*/ 20817 w 37958"/>
                          <a:gd name="connsiteY1" fmla="*/ 58537 h 1394342"/>
                          <a:gd name="connsiteX2" fmla="*/ 37958 w 37958"/>
                          <a:gd name="connsiteY2" fmla="*/ 1394341 h 1394342"/>
                          <a:gd name="connsiteX0" fmla="*/ 0 w 37958"/>
                          <a:gd name="connsiteY0" fmla="*/ 1 h 1394342"/>
                          <a:gd name="connsiteX1" fmla="*/ 20017 w 37958"/>
                          <a:gd name="connsiteY1" fmla="*/ 21854 h 1394342"/>
                          <a:gd name="connsiteX2" fmla="*/ 37958 w 37958"/>
                          <a:gd name="connsiteY2" fmla="*/ 1394341 h 1394342"/>
                          <a:gd name="connsiteX0" fmla="*/ 0 w 37958"/>
                          <a:gd name="connsiteY0" fmla="*/ 1 h 1394342"/>
                          <a:gd name="connsiteX1" fmla="*/ 20017 w 37958"/>
                          <a:gd name="connsiteY1" fmla="*/ 21854 h 1394342"/>
                          <a:gd name="connsiteX2" fmla="*/ 37958 w 37958"/>
                          <a:gd name="connsiteY2" fmla="*/ 1394341 h 1394342"/>
                          <a:gd name="connsiteX0" fmla="*/ 0 w 37583"/>
                          <a:gd name="connsiteY0" fmla="*/ 1 h 1420986"/>
                          <a:gd name="connsiteX1" fmla="*/ 20017 w 37583"/>
                          <a:gd name="connsiteY1" fmla="*/ 21854 h 1420986"/>
                          <a:gd name="connsiteX2" fmla="*/ 37583 w 37583"/>
                          <a:gd name="connsiteY2" fmla="*/ 1420986 h 1420986"/>
                          <a:gd name="connsiteX0" fmla="*/ 0 w 37583"/>
                          <a:gd name="connsiteY0" fmla="*/ 1 h 1420986"/>
                          <a:gd name="connsiteX1" fmla="*/ 20017 w 37583"/>
                          <a:gd name="connsiteY1" fmla="*/ 21854 h 1420986"/>
                          <a:gd name="connsiteX2" fmla="*/ 37583 w 37583"/>
                          <a:gd name="connsiteY2" fmla="*/ 1420986 h 1420986"/>
                          <a:gd name="connsiteX0" fmla="*/ 0 w 37220"/>
                          <a:gd name="connsiteY0" fmla="*/ 1 h 1420025"/>
                          <a:gd name="connsiteX1" fmla="*/ 20017 w 37220"/>
                          <a:gd name="connsiteY1" fmla="*/ 21854 h 1420025"/>
                          <a:gd name="connsiteX2" fmla="*/ 37220 w 37220"/>
                          <a:gd name="connsiteY2" fmla="*/ 1420024 h 1420025"/>
                          <a:gd name="connsiteX0" fmla="*/ 0 w 37220"/>
                          <a:gd name="connsiteY0" fmla="*/ 1 h 1420025"/>
                          <a:gd name="connsiteX1" fmla="*/ 20017 w 37220"/>
                          <a:gd name="connsiteY1" fmla="*/ 21854 h 1420025"/>
                          <a:gd name="connsiteX2" fmla="*/ 37220 w 37220"/>
                          <a:gd name="connsiteY2" fmla="*/ 1420024 h 1420025"/>
                          <a:gd name="connsiteX0" fmla="*/ 0 w 37220"/>
                          <a:gd name="connsiteY0" fmla="*/ 1 h 1420025"/>
                          <a:gd name="connsiteX1" fmla="*/ 20017 w 37220"/>
                          <a:gd name="connsiteY1" fmla="*/ 21854 h 1420025"/>
                          <a:gd name="connsiteX2" fmla="*/ 37220 w 37220"/>
                          <a:gd name="connsiteY2" fmla="*/ 1420024 h 1420025"/>
                          <a:gd name="connsiteX0" fmla="*/ 0 w 37126"/>
                          <a:gd name="connsiteY0" fmla="*/ 1 h 1426684"/>
                          <a:gd name="connsiteX1" fmla="*/ 20017 w 37126"/>
                          <a:gd name="connsiteY1" fmla="*/ 21854 h 1426684"/>
                          <a:gd name="connsiteX2" fmla="*/ 37126 w 37126"/>
                          <a:gd name="connsiteY2" fmla="*/ 1426686 h 1426684"/>
                          <a:gd name="connsiteX0" fmla="*/ 0 w 37126"/>
                          <a:gd name="connsiteY0" fmla="*/ 1 h 1426687"/>
                          <a:gd name="connsiteX1" fmla="*/ 20017 w 37126"/>
                          <a:gd name="connsiteY1" fmla="*/ 21854 h 1426687"/>
                          <a:gd name="connsiteX2" fmla="*/ 37126 w 37126"/>
                          <a:gd name="connsiteY2" fmla="*/ 1426686 h 1426687"/>
                          <a:gd name="connsiteX0" fmla="*/ 0 w 37126"/>
                          <a:gd name="connsiteY0" fmla="*/ 1 h 1426687"/>
                          <a:gd name="connsiteX1" fmla="*/ 20017 w 37126"/>
                          <a:gd name="connsiteY1" fmla="*/ 21854 h 1426687"/>
                          <a:gd name="connsiteX2" fmla="*/ 37126 w 37126"/>
                          <a:gd name="connsiteY2" fmla="*/ 1426686 h 1426687"/>
                          <a:gd name="connsiteX0" fmla="*/ 0 w 37026"/>
                          <a:gd name="connsiteY0" fmla="*/ 1 h 1447155"/>
                          <a:gd name="connsiteX1" fmla="*/ 20017 w 37026"/>
                          <a:gd name="connsiteY1" fmla="*/ 21854 h 1447155"/>
                          <a:gd name="connsiteX2" fmla="*/ 37026 w 37026"/>
                          <a:gd name="connsiteY2" fmla="*/ 1447156 h 1447155"/>
                          <a:gd name="connsiteX0" fmla="*/ 0 w 37126"/>
                          <a:gd name="connsiteY0" fmla="*/ 1 h 1426687"/>
                          <a:gd name="connsiteX1" fmla="*/ 20017 w 37126"/>
                          <a:gd name="connsiteY1" fmla="*/ 21854 h 1426687"/>
                          <a:gd name="connsiteX2" fmla="*/ 37126 w 37126"/>
                          <a:gd name="connsiteY2" fmla="*/ 1426688 h 1426687"/>
                        </a:gdLst>
                        <a:ahLst/>
                        <a:cxnLst>
                          <a:cxn ang="0">
                            <a:pos x="connsiteX0" y="connsiteY0"/>
                          </a:cxn>
                          <a:cxn ang="0">
                            <a:pos x="connsiteX1" y="connsiteY1"/>
                          </a:cxn>
                          <a:cxn ang="0">
                            <a:pos x="connsiteX2" y="connsiteY2"/>
                          </a:cxn>
                        </a:cxnLst>
                        <a:rect l="l" t="t" r="r" b="b"/>
                        <a:pathLst>
                          <a:path w="37126" h="1426687">
                            <a:moveTo>
                              <a:pt x="0" y="1"/>
                            </a:moveTo>
                            <a:lnTo>
                              <a:pt x="20017" y="21854"/>
                            </a:lnTo>
                            <a:cubicBezTo>
                              <a:pt x="28530" y="741798"/>
                              <a:pt x="30552" y="886288"/>
                              <a:pt x="37126" y="1426688"/>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3" name="Freeform 472"/>
                      <p:cNvSpPr/>
                      <p:nvPr/>
                    </p:nvSpPr>
                    <p:spPr>
                      <a:xfrm rot="7980000">
                        <a:off x="9170655" y="1970751"/>
                        <a:ext cx="208372" cy="5954"/>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190"/>
                          <a:gd name="connsiteY0" fmla="*/ 17701 h 17701"/>
                          <a:gd name="connsiteX1" fmla="*/ 10190 w 10190"/>
                          <a:gd name="connsiteY1" fmla="*/ 4199 h 17701"/>
                          <a:gd name="connsiteX0" fmla="*/ 0 w 10469"/>
                          <a:gd name="connsiteY0" fmla="*/ 22773 h 22773"/>
                          <a:gd name="connsiteX1" fmla="*/ 10469 w 10469"/>
                          <a:gd name="connsiteY1" fmla="*/ 3004 h 22773"/>
                        </a:gdLst>
                        <a:ahLst/>
                        <a:cxnLst>
                          <a:cxn ang="0">
                            <a:pos x="connsiteX0" y="connsiteY0"/>
                          </a:cxn>
                          <a:cxn ang="0">
                            <a:pos x="connsiteX1" y="connsiteY1"/>
                          </a:cxn>
                        </a:cxnLst>
                        <a:rect l="l" t="t" r="r" b="b"/>
                        <a:pathLst>
                          <a:path w="10469" h="22773">
                            <a:moveTo>
                              <a:pt x="0" y="22773"/>
                            </a:moveTo>
                            <a:cubicBezTo>
                              <a:pt x="5545" y="5464"/>
                              <a:pt x="3742" y="-5656"/>
                              <a:pt x="10469" y="3004"/>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4" name="Freeform 473"/>
                      <p:cNvSpPr/>
                      <p:nvPr/>
                    </p:nvSpPr>
                    <p:spPr>
                      <a:xfrm>
                        <a:off x="10164365" y="1654380"/>
                        <a:ext cx="503839" cy="23957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6959 h 6962"/>
                          <a:gd name="connsiteX1" fmla="*/ 10000 w 10000"/>
                          <a:gd name="connsiteY1" fmla="*/ 6963 h 6962"/>
                          <a:gd name="connsiteX0" fmla="*/ 0 w 10000"/>
                          <a:gd name="connsiteY0" fmla="*/ 4736 h 6846"/>
                          <a:gd name="connsiteX1" fmla="*/ 10000 w 10000"/>
                          <a:gd name="connsiteY1" fmla="*/ 4741 h 6846"/>
                          <a:gd name="connsiteX0" fmla="*/ 0 w 10000"/>
                          <a:gd name="connsiteY0" fmla="*/ 3508 h 26021"/>
                          <a:gd name="connsiteX1" fmla="*/ 10000 w 10000"/>
                          <a:gd name="connsiteY1" fmla="*/ 3515 h 26021"/>
                          <a:gd name="connsiteX0" fmla="*/ 0 w 10000"/>
                          <a:gd name="connsiteY0" fmla="*/ 3508 h 26021"/>
                          <a:gd name="connsiteX1" fmla="*/ 10000 w 10000"/>
                          <a:gd name="connsiteY1" fmla="*/ 3515 h 26021"/>
                          <a:gd name="connsiteX0" fmla="*/ 0 w 10000"/>
                          <a:gd name="connsiteY0" fmla="*/ 14601 h 14607"/>
                          <a:gd name="connsiteX1" fmla="*/ 10000 w 10000"/>
                          <a:gd name="connsiteY1" fmla="*/ 14608 h 14607"/>
                          <a:gd name="connsiteX0" fmla="*/ 0 w 10000"/>
                          <a:gd name="connsiteY0" fmla="*/ 9339 h 9345"/>
                          <a:gd name="connsiteX1" fmla="*/ 10000 w 10000"/>
                          <a:gd name="connsiteY1" fmla="*/ 9346 h 9345"/>
                          <a:gd name="connsiteX0" fmla="*/ 0 w 10000"/>
                          <a:gd name="connsiteY0" fmla="*/ 6626 h 9160"/>
                          <a:gd name="connsiteX1" fmla="*/ 10000 w 10000"/>
                          <a:gd name="connsiteY1" fmla="*/ 6633 h 9160"/>
                          <a:gd name="connsiteX0" fmla="*/ 0 w 10071"/>
                          <a:gd name="connsiteY0" fmla="*/ 23388 h 25275"/>
                          <a:gd name="connsiteX1" fmla="*/ 10071 w 10071"/>
                          <a:gd name="connsiteY1" fmla="*/ 5183 h 25275"/>
                          <a:gd name="connsiteX0" fmla="*/ 0 w 10071"/>
                          <a:gd name="connsiteY0" fmla="*/ 18205 h 22645"/>
                          <a:gd name="connsiteX1" fmla="*/ 10071 w 10071"/>
                          <a:gd name="connsiteY1" fmla="*/ 0 h 22645"/>
                          <a:gd name="connsiteX0" fmla="*/ 0 w 10071"/>
                          <a:gd name="connsiteY0" fmla="*/ 18205 h 34151"/>
                          <a:gd name="connsiteX1" fmla="*/ 6989 w 10071"/>
                          <a:gd name="connsiteY1" fmla="*/ 34151 h 34151"/>
                          <a:gd name="connsiteX2" fmla="*/ 10071 w 10071"/>
                          <a:gd name="connsiteY2" fmla="*/ 0 h 34151"/>
                          <a:gd name="connsiteX0" fmla="*/ 0 w 18473"/>
                          <a:gd name="connsiteY0" fmla="*/ 2239220 h 2255166"/>
                          <a:gd name="connsiteX1" fmla="*/ 6989 w 18473"/>
                          <a:gd name="connsiteY1" fmla="*/ 2255166 h 2255166"/>
                          <a:gd name="connsiteX2" fmla="*/ 18473 w 18473"/>
                          <a:gd name="connsiteY2" fmla="*/ 0 h 2255166"/>
                          <a:gd name="connsiteX0" fmla="*/ 0 w 18473"/>
                          <a:gd name="connsiteY0" fmla="*/ 2239220 h 2255166"/>
                          <a:gd name="connsiteX1" fmla="*/ 6989 w 18473"/>
                          <a:gd name="connsiteY1" fmla="*/ 2255166 h 2255166"/>
                          <a:gd name="connsiteX2" fmla="*/ 18473 w 18473"/>
                          <a:gd name="connsiteY2" fmla="*/ 0 h 2255166"/>
                          <a:gd name="connsiteX0" fmla="*/ 0 w 18473"/>
                          <a:gd name="connsiteY0" fmla="*/ 2239220 h 2239218"/>
                          <a:gd name="connsiteX1" fmla="*/ 9695 w 18473"/>
                          <a:gd name="connsiteY1" fmla="*/ 2236963 h 2239218"/>
                          <a:gd name="connsiteX2" fmla="*/ 18473 w 18473"/>
                          <a:gd name="connsiteY2" fmla="*/ 0 h 2239218"/>
                          <a:gd name="connsiteX0" fmla="*/ 0 w 18473"/>
                          <a:gd name="connsiteY0" fmla="*/ 2239220 h 2245823"/>
                          <a:gd name="connsiteX1" fmla="*/ 9695 w 18473"/>
                          <a:gd name="connsiteY1" fmla="*/ 2236963 h 2245823"/>
                          <a:gd name="connsiteX2" fmla="*/ 18473 w 18473"/>
                          <a:gd name="connsiteY2" fmla="*/ 0 h 2245823"/>
                        </a:gdLst>
                        <a:ahLst/>
                        <a:cxnLst>
                          <a:cxn ang="0">
                            <a:pos x="connsiteX0" y="connsiteY0"/>
                          </a:cxn>
                          <a:cxn ang="0">
                            <a:pos x="connsiteX1" y="connsiteY1"/>
                          </a:cxn>
                          <a:cxn ang="0">
                            <a:pos x="connsiteX2" y="connsiteY2"/>
                          </a:cxn>
                        </a:cxnLst>
                        <a:rect l="l" t="t" r="r" b="b"/>
                        <a:pathLst>
                          <a:path w="18473" h="2245823">
                            <a:moveTo>
                              <a:pt x="0" y="2239220"/>
                            </a:moveTo>
                            <a:cubicBezTo>
                              <a:pt x="3232" y="2238468"/>
                              <a:pt x="6178" y="2255915"/>
                              <a:pt x="9695" y="2236963"/>
                            </a:cubicBezTo>
                            <a:cubicBezTo>
                              <a:pt x="9888" y="2233216"/>
                              <a:pt x="13811" y="1162097"/>
                              <a:pt x="18473"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5" name="Freeform 474"/>
                      <p:cNvSpPr/>
                      <p:nvPr/>
                    </p:nvSpPr>
                    <p:spPr>
                      <a:xfrm>
                        <a:off x="10334582" y="2091099"/>
                        <a:ext cx="739793" cy="345450"/>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4451 h 4454"/>
                          <a:gd name="connsiteX1" fmla="*/ 10000 w 10000"/>
                          <a:gd name="connsiteY1" fmla="*/ 4455 h 4454"/>
                          <a:gd name="connsiteX0" fmla="*/ 0 w 10000"/>
                          <a:gd name="connsiteY0" fmla="*/ 31338 h 31345"/>
                          <a:gd name="connsiteX1" fmla="*/ 8690 w 10000"/>
                          <a:gd name="connsiteY1" fmla="*/ 0 h 31345"/>
                          <a:gd name="connsiteX2" fmla="*/ 10000 w 10000"/>
                          <a:gd name="connsiteY2" fmla="*/ 31347 h 31345"/>
                          <a:gd name="connsiteX0" fmla="*/ 0 w 19334"/>
                          <a:gd name="connsiteY0" fmla="*/ 31338 h 2966262"/>
                          <a:gd name="connsiteX1" fmla="*/ 8690 w 19334"/>
                          <a:gd name="connsiteY1" fmla="*/ 0 h 2966262"/>
                          <a:gd name="connsiteX2" fmla="*/ 19334 w 19334"/>
                          <a:gd name="connsiteY2" fmla="*/ 2966262 h 2966262"/>
                          <a:gd name="connsiteX0" fmla="*/ 0 w 19334"/>
                          <a:gd name="connsiteY0" fmla="*/ 31338 h 2966262"/>
                          <a:gd name="connsiteX1" fmla="*/ 8690 w 19334"/>
                          <a:gd name="connsiteY1" fmla="*/ 0 h 2966262"/>
                          <a:gd name="connsiteX2" fmla="*/ 19334 w 19334"/>
                          <a:gd name="connsiteY2" fmla="*/ 2966262 h 2966262"/>
                          <a:gd name="connsiteX0" fmla="*/ 0 w 19334"/>
                          <a:gd name="connsiteY0" fmla="*/ 14664 h 2949588"/>
                          <a:gd name="connsiteX1" fmla="*/ 10340 w 19334"/>
                          <a:gd name="connsiteY1" fmla="*/ 0 h 2949588"/>
                          <a:gd name="connsiteX2" fmla="*/ 19334 w 19334"/>
                          <a:gd name="connsiteY2" fmla="*/ 2949588 h 2949588"/>
                          <a:gd name="connsiteX0" fmla="*/ 0 w 19386"/>
                          <a:gd name="connsiteY0" fmla="*/ 14664 h 2999610"/>
                          <a:gd name="connsiteX1" fmla="*/ 10340 w 19386"/>
                          <a:gd name="connsiteY1" fmla="*/ 0 h 2999610"/>
                          <a:gd name="connsiteX2" fmla="*/ 19386 w 19386"/>
                          <a:gd name="connsiteY2" fmla="*/ 2999610 h 2999610"/>
                          <a:gd name="connsiteX0" fmla="*/ 0 w 19386"/>
                          <a:gd name="connsiteY0" fmla="*/ 14664 h 2999610"/>
                          <a:gd name="connsiteX1" fmla="*/ 10340 w 19386"/>
                          <a:gd name="connsiteY1" fmla="*/ 0 h 2999610"/>
                          <a:gd name="connsiteX2" fmla="*/ 19386 w 19386"/>
                          <a:gd name="connsiteY2" fmla="*/ 2999610 h 2999610"/>
                          <a:gd name="connsiteX0" fmla="*/ 0 w 19386"/>
                          <a:gd name="connsiteY0" fmla="*/ 14664 h 2999610"/>
                          <a:gd name="connsiteX1" fmla="*/ 10340 w 19386"/>
                          <a:gd name="connsiteY1" fmla="*/ 0 h 2999610"/>
                          <a:gd name="connsiteX2" fmla="*/ 19386 w 19386"/>
                          <a:gd name="connsiteY2" fmla="*/ 2999610 h 2999610"/>
                          <a:gd name="connsiteX0" fmla="*/ 0 w 19644"/>
                          <a:gd name="connsiteY0" fmla="*/ 14664 h 2966262"/>
                          <a:gd name="connsiteX1" fmla="*/ 10340 w 19644"/>
                          <a:gd name="connsiteY1" fmla="*/ 0 h 2966262"/>
                          <a:gd name="connsiteX2" fmla="*/ 19644 w 19644"/>
                          <a:gd name="connsiteY2" fmla="*/ 2966262 h 2966262"/>
                          <a:gd name="connsiteX0" fmla="*/ 0 w 19644"/>
                          <a:gd name="connsiteY0" fmla="*/ 14664 h 2966262"/>
                          <a:gd name="connsiteX1" fmla="*/ 10340 w 19644"/>
                          <a:gd name="connsiteY1" fmla="*/ 0 h 2966262"/>
                          <a:gd name="connsiteX2" fmla="*/ 19644 w 19644"/>
                          <a:gd name="connsiteY2" fmla="*/ 2966262 h 2966262"/>
                          <a:gd name="connsiteX0" fmla="*/ 0 w 19644"/>
                          <a:gd name="connsiteY0" fmla="*/ 14664 h 2966262"/>
                          <a:gd name="connsiteX1" fmla="*/ 10340 w 19644"/>
                          <a:gd name="connsiteY1" fmla="*/ 0 h 2966262"/>
                          <a:gd name="connsiteX2" fmla="*/ 19644 w 19644"/>
                          <a:gd name="connsiteY2" fmla="*/ 2966262 h 2966262"/>
                        </a:gdLst>
                        <a:ahLst/>
                        <a:cxnLst>
                          <a:cxn ang="0">
                            <a:pos x="connsiteX0" y="connsiteY0"/>
                          </a:cxn>
                          <a:cxn ang="0">
                            <a:pos x="connsiteX1" y="connsiteY1"/>
                          </a:cxn>
                          <a:cxn ang="0">
                            <a:pos x="connsiteX2" y="connsiteY2"/>
                          </a:cxn>
                        </a:cxnLst>
                        <a:rect l="l" t="t" r="r" b="b"/>
                        <a:pathLst>
                          <a:path w="19644" h="2966262">
                            <a:moveTo>
                              <a:pt x="0" y="14664"/>
                            </a:moveTo>
                            <a:lnTo>
                              <a:pt x="10340" y="0"/>
                            </a:lnTo>
                            <a:cubicBezTo>
                              <a:pt x="15343" y="1610024"/>
                              <a:pt x="15393" y="1646117"/>
                              <a:pt x="19644" y="2966262"/>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6" name="Freeform 475"/>
                      <p:cNvSpPr/>
                      <p:nvPr/>
                    </p:nvSpPr>
                    <p:spPr>
                      <a:xfrm>
                        <a:off x="10618604" y="1934254"/>
                        <a:ext cx="372871"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7" name="Freeform 476"/>
                      <p:cNvSpPr/>
                      <p:nvPr/>
                    </p:nvSpPr>
                    <p:spPr>
                      <a:xfrm rot="10800000">
                        <a:off x="9719087" y="1908420"/>
                        <a:ext cx="298297"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8" name="Freeform 477"/>
                      <p:cNvSpPr/>
                      <p:nvPr/>
                    </p:nvSpPr>
                    <p:spPr>
                      <a:xfrm rot="5400000">
                        <a:off x="11080082" y="3250738"/>
                        <a:ext cx="541051" cy="25103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4451 h 4454"/>
                          <a:gd name="connsiteX1" fmla="*/ 10000 w 10000"/>
                          <a:gd name="connsiteY1" fmla="*/ 4455 h 4454"/>
                          <a:gd name="connsiteX0" fmla="*/ 0 w 16250"/>
                          <a:gd name="connsiteY0" fmla="*/ 1717717 h 1717717"/>
                          <a:gd name="connsiteX1" fmla="*/ 16250 w 16250"/>
                          <a:gd name="connsiteY1" fmla="*/ 161 h 1717717"/>
                          <a:gd name="connsiteX0" fmla="*/ 0 w 16250"/>
                          <a:gd name="connsiteY0" fmla="*/ 1717717 h 1717717"/>
                          <a:gd name="connsiteX1" fmla="*/ 8759 w 16250"/>
                          <a:gd name="connsiteY1" fmla="*/ 688795 h 1717717"/>
                          <a:gd name="connsiteX2" fmla="*/ 16250 w 16250"/>
                          <a:gd name="connsiteY2" fmla="*/ 161 h 1717717"/>
                          <a:gd name="connsiteX0" fmla="*/ 0 w 16250"/>
                          <a:gd name="connsiteY0" fmla="*/ 1717661 h 1887675"/>
                          <a:gd name="connsiteX1" fmla="*/ 9540 w 16250"/>
                          <a:gd name="connsiteY1" fmla="*/ 1655910 h 1887675"/>
                          <a:gd name="connsiteX2" fmla="*/ 16250 w 16250"/>
                          <a:gd name="connsiteY2" fmla="*/ 105 h 1887675"/>
                          <a:gd name="connsiteX0" fmla="*/ 0 w 16250"/>
                          <a:gd name="connsiteY0" fmla="*/ 1717661 h 1887675"/>
                          <a:gd name="connsiteX1" fmla="*/ 9540 w 16250"/>
                          <a:gd name="connsiteY1" fmla="*/ 1655910 h 1887675"/>
                          <a:gd name="connsiteX2" fmla="*/ 16250 w 16250"/>
                          <a:gd name="connsiteY2" fmla="*/ 105 h 1887675"/>
                          <a:gd name="connsiteX0" fmla="*/ 0 w 16250"/>
                          <a:gd name="connsiteY0" fmla="*/ 1718158 h 1718158"/>
                          <a:gd name="connsiteX1" fmla="*/ 9540 w 16250"/>
                          <a:gd name="connsiteY1" fmla="*/ 1656407 h 1718158"/>
                          <a:gd name="connsiteX2" fmla="*/ 16250 w 16250"/>
                          <a:gd name="connsiteY2" fmla="*/ 602 h 1718158"/>
                          <a:gd name="connsiteX0" fmla="*/ 0 w 16250"/>
                          <a:gd name="connsiteY0" fmla="*/ 1718158 h 1718158"/>
                          <a:gd name="connsiteX1" fmla="*/ 9540 w 16250"/>
                          <a:gd name="connsiteY1" fmla="*/ 1656407 h 1718158"/>
                          <a:gd name="connsiteX2" fmla="*/ 16250 w 16250"/>
                          <a:gd name="connsiteY2" fmla="*/ 602 h 1718158"/>
                          <a:gd name="connsiteX0" fmla="*/ 0 w 16250"/>
                          <a:gd name="connsiteY0" fmla="*/ 1718158 h 1718158"/>
                          <a:gd name="connsiteX1" fmla="*/ 9540 w 16250"/>
                          <a:gd name="connsiteY1" fmla="*/ 1656407 h 1718158"/>
                          <a:gd name="connsiteX2" fmla="*/ 16250 w 16250"/>
                          <a:gd name="connsiteY2" fmla="*/ 602 h 1718158"/>
                          <a:gd name="connsiteX0" fmla="*/ 0 w 16250"/>
                          <a:gd name="connsiteY0" fmla="*/ 1718158 h 1718158"/>
                          <a:gd name="connsiteX1" fmla="*/ 9540 w 16250"/>
                          <a:gd name="connsiteY1" fmla="*/ 1656407 h 1718158"/>
                          <a:gd name="connsiteX2" fmla="*/ 16250 w 16250"/>
                          <a:gd name="connsiteY2" fmla="*/ 602 h 1718158"/>
                          <a:gd name="connsiteX0" fmla="*/ 0 w 16250"/>
                          <a:gd name="connsiteY0" fmla="*/ 1701481 h 1701484"/>
                          <a:gd name="connsiteX1" fmla="*/ 9540 w 16250"/>
                          <a:gd name="connsiteY1" fmla="*/ 1656407 h 1701484"/>
                          <a:gd name="connsiteX2" fmla="*/ 16250 w 16250"/>
                          <a:gd name="connsiteY2" fmla="*/ 602 h 1701484"/>
                          <a:gd name="connsiteX0" fmla="*/ 0 w 16185"/>
                          <a:gd name="connsiteY0" fmla="*/ 1668130 h 1672534"/>
                          <a:gd name="connsiteX1" fmla="*/ 9475 w 16185"/>
                          <a:gd name="connsiteY1" fmla="*/ 1656407 h 1672534"/>
                          <a:gd name="connsiteX2" fmla="*/ 16185 w 16185"/>
                          <a:gd name="connsiteY2" fmla="*/ 602 h 1672534"/>
                          <a:gd name="connsiteX0" fmla="*/ 0 w 16185"/>
                          <a:gd name="connsiteY0" fmla="*/ 1667528 h 1671932"/>
                          <a:gd name="connsiteX1" fmla="*/ 9475 w 16185"/>
                          <a:gd name="connsiteY1" fmla="*/ 1655805 h 1671932"/>
                          <a:gd name="connsiteX2" fmla="*/ 16185 w 16185"/>
                          <a:gd name="connsiteY2" fmla="*/ 0 h 1671932"/>
                          <a:gd name="connsiteX0" fmla="*/ 0 w 18138"/>
                          <a:gd name="connsiteY0" fmla="*/ 2151120 h 2155524"/>
                          <a:gd name="connsiteX1" fmla="*/ 9475 w 18138"/>
                          <a:gd name="connsiteY1" fmla="*/ 2139397 h 2155524"/>
                          <a:gd name="connsiteX2" fmla="*/ 18138 w 18138"/>
                          <a:gd name="connsiteY2" fmla="*/ 3 h 2155524"/>
                        </a:gdLst>
                        <a:ahLst/>
                        <a:cxnLst>
                          <a:cxn ang="0">
                            <a:pos x="connsiteX0" y="connsiteY0"/>
                          </a:cxn>
                          <a:cxn ang="0">
                            <a:pos x="connsiteX1" y="connsiteY1"/>
                          </a:cxn>
                          <a:cxn ang="0">
                            <a:pos x="connsiteX2" y="connsiteY2"/>
                          </a:cxn>
                        </a:cxnLst>
                        <a:rect l="l" t="t" r="r" b="b"/>
                        <a:pathLst>
                          <a:path w="18138" h="2155524">
                            <a:moveTo>
                              <a:pt x="0" y="2151120"/>
                            </a:moveTo>
                            <a:cubicBezTo>
                              <a:pt x="5431" y="2146383"/>
                              <a:pt x="4915" y="2170325"/>
                              <a:pt x="9475" y="2139397"/>
                            </a:cubicBezTo>
                            <a:cubicBezTo>
                              <a:pt x="14464" y="911624"/>
                              <a:pt x="14471" y="881029"/>
                              <a:pt x="18138" y="3"/>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9" name="Freeform 478"/>
                      <p:cNvSpPr/>
                      <p:nvPr/>
                    </p:nvSpPr>
                    <p:spPr>
                      <a:xfrm rot="5400000">
                        <a:off x="11231325" y="3390515"/>
                        <a:ext cx="443958" cy="71854"/>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456"/>
                          <a:gd name="connsiteY0" fmla="*/ 13590 h 13590"/>
                          <a:gd name="connsiteX1" fmla="*/ 10456 w 10456"/>
                          <a:gd name="connsiteY1" fmla="*/ 6166 h 13590"/>
                          <a:gd name="connsiteX0" fmla="*/ 0 w 10456"/>
                          <a:gd name="connsiteY0" fmla="*/ 10674 h 10674"/>
                          <a:gd name="connsiteX1" fmla="*/ 10456 w 10456"/>
                          <a:gd name="connsiteY1" fmla="*/ 3250 h 10674"/>
                          <a:gd name="connsiteX0" fmla="*/ 0 w 10456"/>
                          <a:gd name="connsiteY0" fmla="*/ 7971 h 7979"/>
                          <a:gd name="connsiteX1" fmla="*/ 10456 w 10456"/>
                          <a:gd name="connsiteY1" fmla="*/ 7979 h 7979"/>
                          <a:gd name="connsiteX0" fmla="*/ 0 w 10000"/>
                          <a:gd name="connsiteY0" fmla="*/ 197 h 2654"/>
                          <a:gd name="connsiteX1" fmla="*/ 10000 w 10000"/>
                          <a:gd name="connsiteY1" fmla="*/ 207 h 2654"/>
                          <a:gd name="connsiteX0" fmla="*/ 0 w 10000"/>
                          <a:gd name="connsiteY0" fmla="*/ 6677 h 6716"/>
                          <a:gd name="connsiteX1" fmla="*/ 10000 w 10000"/>
                          <a:gd name="connsiteY1" fmla="*/ 6715 h 6716"/>
                          <a:gd name="connsiteX0" fmla="*/ 0 w 14608"/>
                          <a:gd name="connsiteY0" fmla="*/ 1409942 h 1409934"/>
                          <a:gd name="connsiteX1" fmla="*/ 14608 w 14608"/>
                          <a:gd name="connsiteY1" fmla="*/ 33 h 1409934"/>
                          <a:gd name="connsiteX0" fmla="*/ 0 w 14608"/>
                          <a:gd name="connsiteY0" fmla="*/ 1409942 h 1409934"/>
                          <a:gd name="connsiteX1" fmla="*/ 7890 w 14608"/>
                          <a:gd name="connsiteY1" fmla="*/ 524496 h 1409934"/>
                          <a:gd name="connsiteX2" fmla="*/ 14608 w 14608"/>
                          <a:gd name="connsiteY2" fmla="*/ 33 h 1409934"/>
                          <a:gd name="connsiteX0" fmla="*/ 0 w 14608"/>
                          <a:gd name="connsiteY0" fmla="*/ 1409920 h 1952237"/>
                          <a:gd name="connsiteX1" fmla="*/ 11252 w 14608"/>
                          <a:gd name="connsiteY1" fmla="*/ 1777763 h 1952237"/>
                          <a:gd name="connsiteX2" fmla="*/ 14608 w 14608"/>
                          <a:gd name="connsiteY2" fmla="*/ 11 h 1952237"/>
                          <a:gd name="connsiteX0" fmla="*/ 0 w 14608"/>
                          <a:gd name="connsiteY0" fmla="*/ 1409942 h 1804430"/>
                          <a:gd name="connsiteX1" fmla="*/ 11439 w 14608"/>
                          <a:gd name="connsiteY1" fmla="*/ 1621108 h 1804430"/>
                          <a:gd name="connsiteX2" fmla="*/ 14608 w 14608"/>
                          <a:gd name="connsiteY2" fmla="*/ 33 h 1804430"/>
                          <a:gd name="connsiteX0" fmla="*/ 0 w 14608"/>
                          <a:gd name="connsiteY0" fmla="*/ 1409942 h 1755373"/>
                          <a:gd name="connsiteX1" fmla="*/ 11439 w 14608"/>
                          <a:gd name="connsiteY1" fmla="*/ 1568893 h 1755373"/>
                          <a:gd name="connsiteX2" fmla="*/ 14608 w 14608"/>
                          <a:gd name="connsiteY2" fmla="*/ 33 h 1755373"/>
                          <a:gd name="connsiteX0" fmla="*/ 0 w 14608"/>
                          <a:gd name="connsiteY0" fmla="*/ 1409942 h 1706404"/>
                          <a:gd name="connsiteX1" fmla="*/ 11377 w 14608"/>
                          <a:gd name="connsiteY1" fmla="*/ 1516667 h 1706404"/>
                          <a:gd name="connsiteX2" fmla="*/ 14608 w 14608"/>
                          <a:gd name="connsiteY2" fmla="*/ 33 h 1706404"/>
                          <a:gd name="connsiteX0" fmla="*/ 0 w 14608"/>
                          <a:gd name="connsiteY0" fmla="*/ 1409942 h 1657544"/>
                          <a:gd name="connsiteX1" fmla="*/ 11439 w 14608"/>
                          <a:gd name="connsiteY1" fmla="*/ 1464441 h 1657544"/>
                          <a:gd name="connsiteX2" fmla="*/ 14608 w 14608"/>
                          <a:gd name="connsiteY2" fmla="*/ 33 h 1657544"/>
                          <a:gd name="connsiteX0" fmla="*/ 0 w 14670"/>
                          <a:gd name="connsiteY0" fmla="*/ 1462138 h 1657544"/>
                          <a:gd name="connsiteX1" fmla="*/ 11501 w 14670"/>
                          <a:gd name="connsiteY1" fmla="*/ 1464441 h 1657544"/>
                          <a:gd name="connsiteX2" fmla="*/ 14670 w 14670"/>
                          <a:gd name="connsiteY2" fmla="*/ 33 h 1657544"/>
                          <a:gd name="connsiteX0" fmla="*/ 0 w 14670"/>
                          <a:gd name="connsiteY0" fmla="*/ 1462138 h 1657544"/>
                          <a:gd name="connsiteX1" fmla="*/ 11501 w 14670"/>
                          <a:gd name="connsiteY1" fmla="*/ 1464441 h 1657544"/>
                          <a:gd name="connsiteX2" fmla="*/ 14670 w 14670"/>
                          <a:gd name="connsiteY2" fmla="*/ 33 h 1657544"/>
                          <a:gd name="connsiteX0" fmla="*/ 0 w 14670"/>
                          <a:gd name="connsiteY0" fmla="*/ 1470581 h 1472895"/>
                          <a:gd name="connsiteX1" fmla="*/ 11501 w 14670"/>
                          <a:gd name="connsiteY1" fmla="*/ 1472884 h 1472895"/>
                          <a:gd name="connsiteX2" fmla="*/ 14670 w 14670"/>
                          <a:gd name="connsiteY2" fmla="*/ 8476 h 1472895"/>
                          <a:gd name="connsiteX0" fmla="*/ 0 w 14670"/>
                          <a:gd name="connsiteY0" fmla="*/ 1470581 h 1680987"/>
                          <a:gd name="connsiteX1" fmla="*/ 11501 w 14670"/>
                          <a:gd name="connsiteY1" fmla="*/ 1472884 h 1680987"/>
                          <a:gd name="connsiteX2" fmla="*/ 14670 w 14670"/>
                          <a:gd name="connsiteY2" fmla="*/ 8476 h 1680987"/>
                          <a:gd name="connsiteX0" fmla="*/ 0 w 14670"/>
                          <a:gd name="connsiteY0" fmla="*/ 1470581 h 1495329"/>
                          <a:gd name="connsiteX1" fmla="*/ 11501 w 14670"/>
                          <a:gd name="connsiteY1" fmla="*/ 1472884 h 1495329"/>
                          <a:gd name="connsiteX2" fmla="*/ 14670 w 14670"/>
                          <a:gd name="connsiteY2" fmla="*/ 8476 h 1495329"/>
                          <a:gd name="connsiteX0" fmla="*/ 0 w 14670"/>
                          <a:gd name="connsiteY0" fmla="*/ 1470581 h 1487456"/>
                          <a:gd name="connsiteX1" fmla="*/ 11501 w 14670"/>
                          <a:gd name="connsiteY1" fmla="*/ 1472884 h 1487456"/>
                          <a:gd name="connsiteX2" fmla="*/ 14670 w 14670"/>
                          <a:gd name="connsiteY2" fmla="*/ 8476 h 1487456"/>
                          <a:gd name="connsiteX0" fmla="*/ 0 w 14670"/>
                          <a:gd name="connsiteY0" fmla="*/ 1470581 h 1487478"/>
                          <a:gd name="connsiteX1" fmla="*/ 11563 w 14670"/>
                          <a:gd name="connsiteY1" fmla="*/ 1472895 h 1487478"/>
                          <a:gd name="connsiteX2" fmla="*/ 14670 w 14670"/>
                          <a:gd name="connsiteY2" fmla="*/ 8476 h 1487478"/>
                          <a:gd name="connsiteX0" fmla="*/ 0 w 14670"/>
                          <a:gd name="connsiteY0" fmla="*/ 1476173 h 1476162"/>
                          <a:gd name="connsiteX1" fmla="*/ 11688 w 14670"/>
                          <a:gd name="connsiteY1" fmla="*/ 1426261 h 1476162"/>
                          <a:gd name="connsiteX2" fmla="*/ 14670 w 14670"/>
                          <a:gd name="connsiteY2" fmla="*/ 14068 h 1476162"/>
                          <a:gd name="connsiteX0" fmla="*/ 0 w 14670"/>
                          <a:gd name="connsiteY0" fmla="*/ 1462094 h 1462105"/>
                          <a:gd name="connsiteX1" fmla="*/ 11688 w 14670"/>
                          <a:gd name="connsiteY1" fmla="*/ 1412182 h 1462105"/>
                          <a:gd name="connsiteX2" fmla="*/ 14670 w 14670"/>
                          <a:gd name="connsiteY2" fmla="*/ -11 h 1462105"/>
                          <a:gd name="connsiteX0" fmla="*/ 0 w 13743"/>
                          <a:gd name="connsiteY0" fmla="*/ 1409901 h 1409890"/>
                          <a:gd name="connsiteX1" fmla="*/ 11688 w 13743"/>
                          <a:gd name="connsiteY1" fmla="*/ 1359989 h 1409890"/>
                          <a:gd name="connsiteX2" fmla="*/ 13736 w 13743"/>
                          <a:gd name="connsiteY2" fmla="*/ 0 h 1409890"/>
                          <a:gd name="connsiteX0" fmla="*/ 0 w 14234"/>
                          <a:gd name="connsiteY0" fmla="*/ 1932138 h 1932149"/>
                          <a:gd name="connsiteX1" fmla="*/ 11688 w 14234"/>
                          <a:gd name="connsiteY1" fmla="*/ 1882226 h 1932149"/>
                          <a:gd name="connsiteX2" fmla="*/ 14234 w 14234"/>
                          <a:gd name="connsiteY2" fmla="*/ 11 h 1932149"/>
                          <a:gd name="connsiteX0" fmla="*/ 0 w 14234"/>
                          <a:gd name="connsiteY0" fmla="*/ 1932116 h 1932105"/>
                          <a:gd name="connsiteX1" fmla="*/ 11688 w 14234"/>
                          <a:gd name="connsiteY1" fmla="*/ 1882204 h 1932105"/>
                          <a:gd name="connsiteX2" fmla="*/ 14234 w 14234"/>
                          <a:gd name="connsiteY2" fmla="*/ -11 h 1932105"/>
                        </a:gdLst>
                        <a:ahLst/>
                        <a:cxnLst>
                          <a:cxn ang="0">
                            <a:pos x="connsiteX0" y="connsiteY0"/>
                          </a:cxn>
                          <a:cxn ang="0">
                            <a:pos x="connsiteX1" y="connsiteY1"/>
                          </a:cxn>
                          <a:cxn ang="0">
                            <a:pos x="connsiteX2" y="connsiteY2"/>
                          </a:cxn>
                        </a:cxnLst>
                        <a:rect l="l" t="t" r="r" b="b"/>
                        <a:pathLst>
                          <a:path w="14234" h="1932105">
                            <a:moveTo>
                              <a:pt x="0" y="1932116"/>
                            </a:moveTo>
                            <a:cubicBezTo>
                              <a:pt x="4893" y="1880669"/>
                              <a:pt x="8353" y="1933629"/>
                              <a:pt x="11688" y="1882204"/>
                            </a:cubicBezTo>
                            <a:cubicBezTo>
                              <a:pt x="13273" y="713816"/>
                              <a:pt x="14026" y="200186"/>
                              <a:pt x="14234" y="-1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0" name="Freeform 479"/>
                      <p:cNvSpPr/>
                      <p:nvPr/>
                    </p:nvSpPr>
                    <p:spPr>
                      <a:xfrm>
                        <a:off x="10632774" y="2253120"/>
                        <a:ext cx="643993" cy="30600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10671 h 10674"/>
                          <a:gd name="connsiteX1" fmla="*/ 7940 w 10000"/>
                          <a:gd name="connsiteY1" fmla="*/ 7480 h 10674"/>
                          <a:gd name="connsiteX2" fmla="*/ 10000 w 10000"/>
                          <a:gd name="connsiteY2" fmla="*/ 10675 h 10674"/>
                          <a:gd name="connsiteX0" fmla="*/ 0 w 21589"/>
                          <a:gd name="connsiteY0" fmla="*/ 1166186 h 1166186"/>
                          <a:gd name="connsiteX1" fmla="*/ 7940 w 21589"/>
                          <a:gd name="connsiteY1" fmla="*/ 1162995 h 1166186"/>
                          <a:gd name="connsiteX2" fmla="*/ 21589 w 21589"/>
                          <a:gd name="connsiteY2" fmla="*/ 47 h 1166186"/>
                          <a:gd name="connsiteX0" fmla="*/ 0 w 21589"/>
                          <a:gd name="connsiteY0" fmla="*/ 1166202 h 1166202"/>
                          <a:gd name="connsiteX1" fmla="*/ 7940 w 21589"/>
                          <a:gd name="connsiteY1" fmla="*/ 1163011 h 1166202"/>
                          <a:gd name="connsiteX2" fmla="*/ 21589 w 21589"/>
                          <a:gd name="connsiteY2" fmla="*/ 63 h 1166202"/>
                          <a:gd name="connsiteX0" fmla="*/ 0 w 21589"/>
                          <a:gd name="connsiteY0" fmla="*/ 1166199 h 1192719"/>
                          <a:gd name="connsiteX1" fmla="*/ 10674 w 21589"/>
                          <a:gd name="connsiteY1" fmla="*/ 1192719 h 1192719"/>
                          <a:gd name="connsiteX2" fmla="*/ 21589 w 21589"/>
                          <a:gd name="connsiteY2" fmla="*/ 60 h 1192719"/>
                          <a:gd name="connsiteX0" fmla="*/ 0 w 21589"/>
                          <a:gd name="connsiteY0" fmla="*/ 1166199 h 1177865"/>
                          <a:gd name="connsiteX1" fmla="*/ 10609 w 21589"/>
                          <a:gd name="connsiteY1" fmla="*/ 1177865 h 1177865"/>
                          <a:gd name="connsiteX2" fmla="*/ 21589 w 21589"/>
                          <a:gd name="connsiteY2" fmla="*/ 60 h 1177865"/>
                          <a:gd name="connsiteX0" fmla="*/ 0 w 21589"/>
                          <a:gd name="connsiteY0" fmla="*/ 1166199 h 1170435"/>
                          <a:gd name="connsiteX1" fmla="*/ 10674 w 21589"/>
                          <a:gd name="connsiteY1" fmla="*/ 1170435 h 1170435"/>
                          <a:gd name="connsiteX2" fmla="*/ 21589 w 21589"/>
                          <a:gd name="connsiteY2" fmla="*/ 60 h 1170435"/>
                          <a:gd name="connsiteX0" fmla="*/ 0 w 21589"/>
                          <a:gd name="connsiteY0" fmla="*/ 1166252 h 1170488"/>
                          <a:gd name="connsiteX1" fmla="*/ 10674 w 21589"/>
                          <a:gd name="connsiteY1" fmla="*/ 1170488 h 1170488"/>
                          <a:gd name="connsiteX2" fmla="*/ 21589 w 21589"/>
                          <a:gd name="connsiteY2" fmla="*/ 113 h 1170488"/>
                          <a:gd name="connsiteX0" fmla="*/ 0 w 21589"/>
                          <a:gd name="connsiteY0" fmla="*/ 1166140 h 1170376"/>
                          <a:gd name="connsiteX1" fmla="*/ 10674 w 21589"/>
                          <a:gd name="connsiteY1" fmla="*/ 1170376 h 1170376"/>
                          <a:gd name="connsiteX2" fmla="*/ 21589 w 21589"/>
                          <a:gd name="connsiteY2" fmla="*/ 1 h 1170376"/>
                          <a:gd name="connsiteX0" fmla="*/ 0 w 21589"/>
                          <a:gd name="connsiteY0" fmla="*/ 1166140 h 1170376"/>
                          <a:gd name="connsiteX1" fmla="*/ 10674 w 21589"/>
                          <a:gd name="connsiteY1" fmla="*/ 1170376 h 1170376"/>
                          <a:gd name="connsiteX2" fmla="*/ 21589 w 21589"/>
                          <a:gd name="connsiteY2" fmla="*/ 1 h 1170376"/>
                          <a:gd name="connsiteX0" fmla="*/ 0 w 21589"/>
                          <a:gd name="connsiteY0" fmla="*/ 1166140 h 1170376"/>
                          <a:gd name="connsiteX1" fmla="*/ 10674 w 21589"/>
                          <a:gd name="connsiteY1" fmla="*/ 1170376 h 1170376"/>
                          <a:gd name="connsiteX2" fmla="*/ 21589 w 21589"/>
                          <a:gd name="connsiteY2" fmla="*/ 1 h 1170376"/>
                          <a:gd name="connsiteX0" fmla="*/ 0 w 21589"/>
                          <a:gd name="connsiteY0" fmla="*/ 1166140 h 1170376"/>
                          <a:gd name="connsiteX1" fmla="*/ 10674 w 21589"/>
                          <a:gd name="connsiteY1" fmla="*/ 1170376 h 1170376"/>
                          <a:gd name="connsiteX2" fmla="*/ 21589 w 21589"/>
                          <a:gd name="connsiteY2" fmla="*/ 1 h 1170376"/>
                        </a:gdLst>
                        <a:ahLst/>
                        <a:cxnLst>
                          <a:cxn ang="0">
                            <a:pos x="connsiteX0" y="connsiteY0"/>
                          </a:cxn>
                          <a:cxn ang="0">
                            <a:pos x="connsiteX1" y="connsiteY1"/>
                          </a:cxn>
                          <a:cxn ang="0">
                            <a:pos x="connsiteX2" y="connsiteY2"/>
                          </a:cxn>
                        </a:cxnLst>
                        <a:rect l="l" t="t" r="r" b="b"/>
                        <a:pathLst>
                          <a:path w="21589" h="1170376">
                            <a:moveTo>
                              <a:pt x="0" y="1166140"/>
                            </a:moveTo>
                            <a:lnTo>
                              <a:pt x="10674" y="1170376"/>
                            </a:lnTo>
                            <a:cubicBezTo>
                              <a:pt x="18305" y="346640"/>
                              <a:pt x="14602" y="756389"/>
                              <a:pt x="21589" y="1"/>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1" name="Freeform 480"/>
                      <p:cNvSpPr/>
                      <p:nvPr/>
                    </p:nvSpPr>
                    <p:spPr>
                      <a:xfrm rot="2580000">
                        <a:off x="10650643" y="3014912"/>
                        <a:ext cx="444447" cy="250919"/>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9920"/>
                          <a:gd name="connsiteY0" fmla="*/ 225 h 975811"/>
                          <a:gd name="connsiteX1" fmla="*/ 19920 w 19920"/>
                          <a:gd name="connsiteY1" fmla="*/ 975812 h 975811"/>
                          <a:gd name="connsiteX0" fmla="*/ 0 w 19920"/>
                          <a:gd name="connsiteY0" fmla="*/ 0 h 975586"/>
                          <a:gd name="connsiteX1" fmla="*/ 10516 w 19920"/>
                          <a:gd name="connsiteY1" fmla="*/ 562345 h 975586"/>
                          <a:gd name="connsiteX2" fmla="*/ 19920 w 19920"/>
                          <a:gd name="connsiteY2" fmla="*/ 975587 h 975586"/>
                          <a:gd name="connsiteX0" fmla="*/ 0 w 19920"/>
                          <a:gd name="connsiteY0" fmla="*/ 117346 h 1092932"/>
                          <a:gd name="connsiteX1" fmla="*/ 9757 w 19920"/>
                          <a:gd name="connsiteY1" fmla="*/ 130880 h 1092932"/>
                          <a:gd name="connsiteX2" fmla="*/ 19920 w 19920"/>
                          <a:gd name="connsiteY2" fmla="*/ 1092933 h 1092932"/>
                          <a:gd name="connsiteX0" fmla="*/ 0 w 19920"/>
                          <a:gd name="connsiteY0" fmla="*/ 24848 h 1000434"/>
                          <a:gd name="connsiteX1" fmla="*/ 9757 w 19920"/>
                          <a:gd name="connsiteY1" fmla="*/ 38382 h 1000434"/>
                          <a:gd name="connsiteX2" fmla="*/ 19920 w 19920"/>
                          <a:gd name="connsiteY2" fmla="*/ 1000435 h 1000434"/>
                          <a:gd name="connsiteX0" fmla="*/ 0 w 19920"/>
                          <a:gd name="connsiteY0" fmla="*/ 49446 h 1025032"/>
                          <a:gd name="connsiteX1" fmla="*/ 9757 w 19920"/>
                          <a:gd name="connsiteY1" fmla="*/ 62980 h 1025032"/>
                          <a:gd name="connsiteX2" fmla="*/ 19920 w 19920"/>
                          <a:gd name="connsiteY2" fmla="*/ 1025033 h 1025032"/>
                          <a:gd name="connsiteX0" fmla="*/ 0 w 19920"/>
                          <a:gd name="connsiteY0" fmla="*/ 22939 h 998525"/>
                          <a:gd name="connsiteX1" fmla="*/ 9757 w 19920"/>
                          <a:gd name="connsiteY1" fmla="*/ 36473 h 998525"/>
                          <a:gd name="connsiteX2" fmla="*/ 19920 w 19920"/>
                          <a:gd name="connsiteY2" fmla="*/ 998526 h 998525"/>
                          <a:gd name="connsiteX0" fmla="*/ 0 w 19920"/>
                          <a:gd name="connsiteY0" fmla="*/ 19492 h 995078"/>
                          <a:gd name="connsiteX1" fmla="*/ 9757 w 19920"/>
                          <a:gd name="connsiteY1" fmla="*/ 33026 h 995078"/>
                          <a:gd name="connsiteX2" fmla="*/ 19920 w 19920"/>
                          <a:gd name="connsiteY2" fmla="*/ 995079 h 995078"/>
                          <a:gd name="connsiteX0" fmla="*/ 0 w 19920"/>
                          <a:gd name="connsiteY0" fmla="*/ 7003 h 982589"/>
                          <a:gd name="connsiteX1" fmla="*/ 9757 w 19920"/>
                          <a:gd name="connsiteY1" fmla="*/ 20537 h 982589"/>
                          <a:gd name="connsiteX2" fmla="*/ 19920 w 19920"/>
                          <a:gd name="connsiteY2" fmla="*/ 982590 h 982589"/>
                          <a:gd name="connsiteX0" fmla="*/ 0 w 19920"/>
                          <a:gd name="connsiteY0" fmla="*/ 7003 h 982589"/>
                          <a:gd name="connsiteX1" fmla="*/ 9757 w 19920"/>
                          <a:gd name="connsiteY1" fmla="*/ 20537 h 982589"/>
                          <a:gd name="connsiteX2" fmla="*/ 19920 w 19920"/>
                          <a:gd name="connsiteY2" fmla="*/ 982590 h 982589"/>
                          <a:gd name="connsiteX0" fmla="*/ 0 w 19920"/>
                          <a:gd name="connsiteY0" fmla="*/ 7003 h 982589"/>
                          <a:gd name="connsiteX1" fmla="*/ 9757 w 19920"/>
                          <a:gd name="connsiteY1" fmla="*/ 20537 h 982589"/>
                          <a:gd name="connsiteX2" fmla="*/ 19920 w 19920"/>
                          <a:gd name="connsiteY2" fmla="*/ 982590 h 982589"/>
                          <a:gd name="connsiteX0" fmla="*/ 0 w 19920"/>
                          <a:gd name="connsiteY0" fmla="*/ 5340 h 980926"/>
                          <a:gd name="connsiteX1" fmla="*/ 9630 w 19920"/>
                          <a:gd name="connsiteY1" fmla="*/ 29010 h 980926"/>
                          <a:gd name="connsiteX2" fmla="*/ 19920 w 19920"/>
                          <a:gd name="connsiteY2" fmla="*/ 980927 h 980926"/>
                          <a:gd name="connsiteX0" fmla="*/ 0 w 19920"/>
                          <a:gd name="connsiteY0" fmla="*/ 0 h 975586"/>
                          <a:gd name="connsiteX1" fmla="*/ 9630 w 19920"/>
                          <a:gd name="connsiteY1" fmla="*/ 23670 h 975586"/>
                          <a:gd name="connsiteX2" fmla="*/ 19920 w 19920"/>
                          <a:gd name="connsiteY2" fmla="*/ 975587 h 975586"/>
                          <a:gd name="connsiteX0" fmla="*/ 0 w 19929"/>
                          <a:gd name="connsiteY0" fmla="*/ 0 h 954594"/>
                          <a:gd name="connsiteX1" fmla="*/ 9630 w 19929"/>
                          <a:gd name="connsiteY1" fmla="*/ 23670 h 954594"/>
                          <a:gd name="connsiteX2" fmla="*/ 19929 w 19929"/>
                          <a:gd name="connsiteY2" fmla="*/ 954595 h 954594"/>
                          <a:gd name="connsiteX0" fmla="*/ 0 w 19929"/>
                          <a:gd name="connsiteY0" fmla="*/ 0 h 954594"/>
                          <a:gd name="connsiteX1" fmla="*/ 9444 w 19929"/>
                          <a:gd name="connsiteY1" fmla="*/ 28372 h 954594"/>
                          <a:gd name="connsiteX2" fmla="*/ 19929 w 19929"/>
                          <a:gd name="connsiteY2" fmla="*/ 954595 h 954594"/>
                          <a:gd name="connsiteX0" fmla="*/ 0 w 19929"/>
                          <a:gd name="connsiteY0" fmla="*/ 0 h 954594"/>
                          <a:gd name="connsiteX1" fmla="*/ 9444 w 19929"/>
                          <a:gd name="connsiteY1" fmla="*/ 28372 h 954594"/>
                          <a:gd name="connsiteX2" fmla="*/ 19929 w 19929"/>
                          <a:gd name="connsiteY2" fmla="*/ 954595 h 954594"/>
                          <a:gd name="connsiteX0" fmla="*/ 0 w 19929"/>
                          <a:gd name="connsiteY0" fmla="*/ 0 h 954594"/>
                          <a:gd name="connsiteX1" fmla="*/ 9444 w 19929"/>
                          <a:gd name="connsiteY1" fmla="*/ 28372 h 954594"/>
                          <a:gd name="connsiteX2" fmla="*/ 19929 w 19929"/>
                          <a:gd name="connsiteY2" fmla="*/ 954595 h 954594"/>
                          <a:gd name="connsiteX0" fmla="*/ 0 w 19866"/>
                          <a:gd name="connsiteY0" fmla="*/ 0 h 959659"/>
                          <a:gd name="connsiteX1" fmla="*/ 9444 w 19866"/>
                          <a:gd name="connsiteY1" fmla="*/ 28372 h 959659"/>
                          <a:gd name="connsiteX2" fmla="*/ 19866 w 19866"/>
                          <a:gd name="connsiteY2" fmla="*/ 959660 h 959659"/>
                          <a:gd name="connsiteX0" fmla="*/ 0 w 19866"/>
                          <a:gd name="connsiteY0" fmla="*/ 0 h 959659"/>
                          <a:gd name="connsiteX1" fmla="*/ 9444 w 19866"/>
                          <a:gd name="connsiteY1" fmla="*/ 28372 h 959659"/>
                          <a:gd name="connsiteX2" fmla="*/ 19866 w 19866"/>
                          <a:gd name="connsiteY2" fmla="*/ 959660 h 959659"/>
                        </a:gdLst>
                        <a:ahLst/>
                        <a:cxnLst>
                          <a:cxn ang="0">
                            <a:pos x="connsiteX0" y="connsiteY0"/>
                          </a:cxn>
                          <a:cxn ang="0">
                            <a:pos x="connsiteX1" y="connsiteY1"/>
                          </a:cxn>
                          <a:cxn ang="0">
                            <a:pos x="connsiteX2" y="connsiteY2"/>
                          </a:cxn>
                        </a:cxnLst>
                        <a:rect l="l" t="t" r="r" b="b"/>
                        <a:pathLst>
                          <a:path w="19866" h="959659">
                            <a:moveTo>
                              <a:pt x="0" y="0"/>
                            </a:moveTo>
                            <a:cubicBezTo>
                              <a:pt x="6508" y="29104"/>
                              <a:pt x="3403" y="15333"/>
                              <a:pt x="9444" y="28372"/>
                            </a:cubicBezTo>
                            <a:cubicBezTo>
                              <a:pt x="13369" y="373939"/>
                              <a:pt x="12132" y="259549"/>
                              <a:pt x="19866" y="95966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2" name="Freeform 481"/>
                      <p:cNvSpPr/>
                      <p:nvPr/>
                    </p:nvSpPr>
                    <p:spPr>
                      <a:xfrm rot="18780000">
                        <a:off x="10566076" y="3450014"/>
                        <a:ext cx="203038"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3" name="Freeform 482"/>
                      <p:cNvSpPr/>
                      <p:nvPr/>
                    </p:nvSpPr>
                    <p:spPr>
                      <a:xfrm>
                        <a:off x="11008202" y="3777608"/>
                        <a:ext cx="357323" cy="3960"/>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9583"/>
                          <a:gd name="connsiteY0" fmla="*/ 9994 h 9997"/>
                          <a:gd name="connsiteX1" fmla="*/ 9583 w 9583"/>
                          <a:gd name="connsiteY1" fmla="*/ 9997 h 9997"/>
                          <a:gd name="connsiteX0" fmla="*/ 0 w 10000"/>
                          <a:gd name="connsiteY0" fmla="*/ 22811 h 22811"/>
                          <a:gd name="connsiteX1" fmla="*/ 10000 w 10000"/>
                          <a:gd name="connsiteY1" fmla="*/ 3001 h 22811"/>
                          <a:gd name="connsiteX0" fmla="*/ 0 w 10000"/>
                          <a:gd name="connsiteY0" fmla="*/ 15151 h 15151"/>
                          <a:gd name="connsiteX1" fmla="*/ 10000 w 10000"/>
                          <a:gd name="connsiteY1" fmla="*/ 5248 h 15151"/>
                        </a:gdLst>
                        <a:ahLst/>
                        <a:cxnLst>
                          <a:cxn ang="0">
                            <a:pos x="connsiteX0" y="connsiteY0"/>
                          </a:cxn>
                          <a:cxn ang="0">
                            <a:pos x="connsiteX1" y="connsiteY1"/>
                          </a:cxn>
                        </a:cxnLst>
                        <a:rect l="l" t="t" r="r" b="b"/>
                        <a:pathLst>
                          <a:path w="10000" h="15151">
                            <a:moveTo>
                              <a:pt x="0" y="15151"/>
                            </a:moveTo>
                            <a:cubicBezTo>
                              <a:pt x="5786" y="-2163"/>
                              <a:pt x="2980" y="-3415"/>
                              <a:pt x="10000" y="5248"/>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4" name="Freeform 483"/>
                      <p:cNvSpPr/>
                      <p:nvPr/>
                    </p:nvSpPr>
                    <p:spPr>
                      <a:xfrm rot="16200000">
                        <a:off x="10954382" y="2864228"/>
                        <a:ext cx="237326" cy="369"/>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608"/>
                          <a:gd name="connsiteY0" fmla="*/ 9994 h 9997"/>
                          <a:gd name="connsiteX1" fmla="*/ 10608 w 10608"/>
                          <a:gd name="connsiteY1" fmla="*/ 9997 h 9997"/>
                          <a:gd name="connsiteX0" fmla="*/ 0 w 10000"/>
                          <a:gd name="connsiteY0" fmla="*/ 6490 h 7563"/>
                          <a:gd name="connsiteX1" fmla="*/ 10000 w 10000"/>
                          <a:gd name="connsiteY1" fmla="*/ 6493 h 7563"/>
                          <a:gd name="connsiteX0" fmla="*/ 0 w 10000"/>
                          <a:gd name="connsiteY0" fmla="*/ 8581 h 10000"/>
                          <a:gd name="connsiteX1" fmla="*/ 10000 w 10000"/>
                          <a:gd name="connsiteY1" fmla="*/ 8585 h 10000"/>
                          <a:gd name="connsiteX0" fmla="*/ 0 w 10000"/>
                          <a:gd name="connsiteY0" fmla="*/ 594 h 3622"/>
                          <a:gd name="connsiteX1" fmla="*/ 10000 w 10000"/>
                          <a:gd name="connsiteY1" fmla="*/ 598 h 3622"/>
                          <a:gd name="connsiteX0" fmla="*/ 0 w 10000"/>
                          <a:gd name="connsiteY0" fmla="*/ 5148 h 5159"/>
                          <a:gd name="connsiteX1" fmla="*/ 10000 w 10000"/>
                          <a:gd name="connsiteY1" fmla="*/ 5159 h 5159"/>
                        </a:gdLst>
                        <a:ahLst/>
                        <a:cxnLst>
                          <a:cxn ang="0">
                            <a:pos x="connsiteX0" y="connsiteY0"/>
                          </a:cxn>
                          <a:cxn ang="0">
                            <a:pos x="connsiteX1" y="connsiteY1"/>
                          </a:cxn>
                        </a:cxnLst>
                        <a:rect l="l" t="t" r="r" b="b"/>
                        <a:pathLst>
                          <a:path w="10000" h="5159">
                            <a:moveTo>
                              <a:pt x="0" y="5148"/>
                            </a:moveTo>
                            <a:cubicBezTo>
                              <a:pt x="5800" y="-3789"/>
                              <a:pt x="3250" y="712"/>
                              <a:pt x="10000" y="515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5" name="Freeform 484"/>
                      <p:cNvSpPr/>
                      <p:nvPr/>
                    </p:nvSpPr>
                    <p:spPr>
                      <a:xfrm rot="16200000">
                        <a:off x="11197126" y="2648246"/>
                        <a:ext cx="483958" cy="226170"/>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21285"/>
                          <a:gd name="connsiteY0" fmla="*/ 256 h 861847"/>
                          <a:gd name="connsiteX1" fmla="*/ 21285 w 21285"/>
                          <a:gd name="connsiteY1" fmla="*/ 861847 h 861847"/>
                          <a:gd name="connsiteX0" fmla="*/ 0 w 21285"/>
                          <a:gd name="connsiteY0" fmla="*/ 0 h 861591"/>
                          <a:gd name="connsiteX1" fmla="*/ 11434 w 21285"/>
                          <a:gd name="connsiteY1" fmla="*/ 486790 h 861591"/>
                          <a:gd name="connsiteX2" fmla="*/ 21285 w 21285"/>
                          <a:gd name="connsiteY2" fmla="*/ 861591 h 861591"/>
                          <a:gd name="connsiteX0" fmla="*/ 0 w 21285"/>
                          <a:gd name="connsiteY0" fmla="*/ 122367 h 983958"/>
                          <a:gd name="connsiteX1" fmla="*/ 11434 w 21285"/>
                          <a:gd name="connsiteY1" fmla="*/ 111515 h 983958"/>
                          <a:gd name="connsiteX2" fmla="*/ 21285 w 21285"/>
                          <a:gd name="connsiteY2" fmla="*/ 983958 h 983958"/>
                          <a:gd name="connsiteX0" fmla="*/ 0 w 21285"/>
                          <a:gd name="connsiteY0" fmla="*/ 132707 h 994298"/>
                          <a:gd name="connsiteX1" fmla="*/ 11434 w 21285"/>
                          <a:gd name="connsiteY1" fmla="*/ 121855 h 994298"/>
                          <a:gd name="connsiteX2" fmla="*/ 21285 w 21285"/>
                          <a:gd name="connsiteY2" fmla="*/ 994298 h 994298"/>
                          <a:gd name="connsiteX0" fmla="*/ 0 w 21285"/>
                          <a:gd name="connsiteY0" fmla="*/ 132707 h 994298"/>
                          <a:gd name="connsiteX1" fmla="*/ 11434 w 21285"/>
                          <a:gd name="connsiteY1" fmla="*/ 121855 h 994298"/>
                          <a:gd name="connsiteX2" fmla="*/ 21285 w 21285"/>
                          <a:gd name="connsiteY2" fmla="*/ 994298 h 994298"/>
                          <a:gd name="connsiteX0" fmla="*/ 0 w 21285"/>
                          <a:gd name="connsiteY0" fmla="*/ 132707 h 994298"/>
                          <a:gd name="connsiteX1" fmla="*/ 11434 w 21285"/>
                          <a:gd name="connsiteY1" fmla="*/ 121855 h 994298"/>
                          <a:gd name="connsiteX2" fmla="*/ 21285 w 21285"/>
                          <a:gd name="connsiteY2" fmla="*/ 994298 h 994298"/>
                          <a:gd name="connsiteX0" fmla="*/ 0 w 21285"/>
                          <a:gd name="connsiteY0" fmla="*/ 10851 h 872442"/>
                          <a:gd name="connsiteX1" fmla="*/ 11434 w 21285"/>
                          <a:gd name="connsiteY1" fmla="*/ -1 h 872442"/>
                          <a:gd name="connsiteX2" fmla="*/ 21285 w 21285"/>
                          <a:gd name="connsiteY2" fmla="*/ 872442 h 872442"/>
                          <a:gd name="connsiteX0" fmla="*/ 0 w 21285"/>
                          <a:gd name="connsiteY0" fmla="*/ 3418 h 865009"/>
                          <a:gd name="connsiteX1" fmla="*/ 11174 w 21285"/>
                          <a:gd name="connsiteY1" fmla="*/ 1 h 865009"/>
                          <a:gd name="connsiteX2" fmla="*/ 21285 w 21285"/>
                          <a:gd name="connsiteY2" fmla="*/ 865009 h 865009"/>
                          <a:gd name="connsiteX0" fmla="*/ 0 w 21285"/>
                          <a:gd name="connsiteY0" fmla="*/ 3418 h 865009"/>
                          <a:gd name="connsiteX1" fmla="*/ 11174 w 21285"/>
                          <a:gd name="connsiteY1" fmla="*/ 1 h 865009"/>
                          <a:gd name="connsiteX2" fmla="*/ 21285 w 21285"/>
                          <a:gd name="connsiteY2" fmla="*/ 865009 h 865009"/>
                          <a:gd name="connsiteX0" fmla="*/ 0 w 21285"/>
                          <a:gd name="connsiteY0" fmla="*/ 3418 h 865009"/>
                          <a:gd name="connsiteX1" fmla="*/ 11174 w 21285"/>
                          <a:gd name="connsiteY1" fmla="*/ 1 h 865009"/>
                          <a:gd name="connsiteX2" fmla="*/ 21285 w 21285"/>
                          <a:gd name="connsiteY2" fmla="*/ 865009 h 865009"/>
                          <a:gd name="connsiteX0" fmla="*/ 0 w 21632"/>
                          <a:gd name="connsiteY0" fmla="*/ 3418 h 865009"/>
                          <a:gd name="connsiteX1" fmla="*/ 11174 w 21632"/>
                          <a:gd name="connsiteY1" fmla="*/ 1 h 865009"/>
                          <a:gd name="connsiteX2" fmla="*/ 21632 w 21632"/>
                          <a:gd name="connsiteY2" fmla="*/ 865009 h 865009"/>
                          <a:gd name="connsiteX0" fmla="*/ 0 w 21632"/>
                          <a:gd name="connsiteY0" fmla="*/ 3418 h 865009"/>
                          <a:gd name="connsiteX1" fmla="*/ 11174 w 21632"/>
                          <a:gd name="connsiteY1" fmla="*/ 1 h 865009"/>
                          <a:gd name="connsiteX2" fmla="*/ 21632 w 21632"/>
                          <a:gd name="connsiteY2" fmla="*/ 865009 h 865009"/>
                          <a:gd name="connsiteX0" fmla="*/ 0 w 21632"/>
                          <a:gd name="connsiteY0" fmla="*/ 8328 h 869919"/>
                          <a:gd name="connsiteX1" fmla="*/ 11174 w 21632"/>
                          <a:gd name="connsiteY1" fmla="*/ 4911 h 869919"/>
                          <a:gd name="connsiteX2" fmla="*/ 21632 w 21632"/>
                          <a:gd name="connsiteY2" fmla="*/ 869919 h 869919"/>
                          <a:gd name="connsiteX0" fmla="*/ 0 w 21632"/>
                          <a:gd name="connsiteY0" fmla="*/ 7087 h 868678"/>
                          <a:gd name="connsiteX1" fmla="*/ 11174 w 21632"/>
                          <a:gd name="connsiteY1" fmla="*/ 3670 h 868678"/>
                          <a:gd name="connsiteX2" fmla="*/ 21632 w 21632"/>
                          <a:gd name="connsiteY2" fmla="*/ 868678 h 868678"/>
                          <a:gd name="connsiteX0" fmla="*/ 0 w 21632"/>
                          <a:gd name="connsiteY0" fmla="*/ 4220 h 865811"/>
                          <a:gd name="connsiteX1" fmla="*/ 11174 w 21632"/>
                          <a:gd name="connsiteY1" fmla="*/ 803 h 865811"/>
                          <a:gd name="connsiteX2" fmla="*/ 21632 w 21632"/>
                          <a:gd name="connsiteY2" fmla="*/ 865811 h 865811"/>
                          <a:gd name="connsiteX0" fmla="*/ 0 w 21632"/>
                          <a:gd name="connsiteY0" fmla="*/ 5028 h 866619"/>
                          <a:gd name="connsiteX1" fmla="*/ 11174 w 21632"/>
                          <a:gd name="connsiteY1" fmla="*/ 1611 h 866619"/>
                          <a:gd name="connsiteX2" fmla="*/ 21632 w 21632"/>
                          <a:gd name="connsiteY2" fmla="*/ 866619 h 866619"/>
                          <a:gd name="connsiteX0" fmla="*/ 0 w 21632"/>
                          <a:gd name="connsiteY0" fmla="*/ 3419 h 865010"/>
                          <a:gd name="connsiteX1" fmla="*/ 11174 w 21632"/>
                          <a:gd name="connsiteY1" fmla="*/ 2 h 865010"/>
                          <a:gd name="connsiteX2" fmla="*/ 21632 w 21632"/>
                          <a:gd name="connsiteY2" fmla="*/ 865010 h 865010"/>
                          <a:gd name="connsiteX0" fmla="*/ 0 w 21632"/>
                          <a:gd name="connsiteY0" fmla="*/ 3416 h 865007"/>
                          <a:gd name="connsiteX1" fmla="*/ 11174 w 21632"/>
                          <a:gd name="connsiteY1" fmla="*/ -1 h 865007"/>
                          <a:gd name="connsiteX2" fmla="*/ 21632 w 21632"/>
                          <a:gd name="connsiteY2" fmla="*/ 865007 h 865007"/>
                        </a:gdLst>
                        <a:ahLst/>
                        <a:cxnLst>
                          <a:cxn ang="0">
                            <a:pos x="connsiteX0" y="connsiteY0"/>
                          </a:cxn>
                          <a:cxn ang="0">
                            <a:pos x="connsiteX1" y="connsiteY1"/>
                          </a:cxn>
                          <a:cxn ang="0">
                            <a:pos x="connsiteX2" y="connsiteY2"/>
                          </a:cxn>
                        </a:cxnLst>
                        <a:rect l="l" t="t" r="r" b="b"/>
                        <a:pathLst>
                          <a:path w="21632" h="865007">
                            <a:moveTo>
                              <a:pt x="0" y="3416"/>
                            </a:moveTo>
                            <a:cubicBezTo>
                              <a:pt x="4940" y="-190"/>
                              <a:pt x="2329" y="3648"/>
                              <a:pt x="11174" y="-1"/>
                            </a:cubicBezTo>
                            <a:cubicBezTo>
                              <a:pt x="15094" y="335217"/>
                              <a:pt x="15860" y="373568"/>
                              <a:pt x="21632" y="865007"/>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6" name="Freeform 485"/>
                      <p:cNvSpPr/>
                      <p:nvPr/>
                    </p:nvSpPr>
                    <p:spPr>
                      <a:xfrm rot="13500000">
                        <a:off x="10444730" y="2969819"/>
                        <a:ext cx="311728"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7" name="Freeform 486"/>
                      <p:cNvSpPr/>
                      <p:nvPr/>
                    </p:nvSpPr>
                    <p:spPr>
                      <a:xfrm rot="8100000">
                        <a:off x="10318044" y="2613759"/>
                        <a:ext cx="994225" cy="329904"/>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8933 h 15465"/>
                          <a:gd name="connsiteX1" fmla="*/ 8365 w 10000"/>
                          <a:gd name="connsiteY1" fmla="*/ 15464 h 15465"/>
                          <a:gd name="connsiteX2" fmla="*/ 10000 w 10000"/>
                          <a:gd name="connsiteY2" fmla="*/ 8937 h 15465"/>
                          <a:gd name="connsiteX0" fmla="*/ 0 w 19868"/>
                          <a:gd name="connsiteY0" fmla="*/ 0 h 1250004"/>
                          <a:gd name="connsiteX1" fmla="*/ 8365 w 19868"/>
                          <a:gd name="connsiteY1" fmla="*/ 6531 h 1250004"/>
                          <a:gd name="connsiteX2" fmla="*/ 19868 w 19868"/>
                          <a:gd name="connsiteY2" fmla="*/ 1250006 h 1250004"/>
                          <a:gd name="connsiteX0" fmla="*/ 0 w 19868"/>
                          <a:gd name="connsiteY0" fmla="*/ 0 h 1250007"/>
                          <a:gd name="connsiteX1" fmla="*/ 8365 w 19868"/>
                          <a:gd name="connsiteY1" fmla="*/ 6531 h 1250007"/>
                          <a:gd name="connsiteX2" fmla="*/ 19868 w 19868"/>
                          <a:gd name="connsiteY2" fmla="*/ 1250006 h 1250007"/>
                          <a:gd name="connsiteX0" fmla="*/ 0 w 19868"/>
                          <a:gd name="connsiteY0" fmla="*/ 217408 h 1467415"/>
                          <a:gd name="connsiteX1" fmla="*/ 8365 w 19868"/>
                          <a:gd name="connsiteY1" fmla="*/ 223939 h 1467415"/>
                          <a:gd name="connsiteX2" fmla="*/ 19868 w 19868"/>
                          <a:gd name="connsiteY2" fmla="*/ 1467414 h 1467415"/>
                          <a:gd name="connsiteX0" fmla="*/ 0 w 19868"/>
                          <a:gd name="connsiteY0" fmla="*/ 217408 h 1467415"/>
                          <a:gd name="connsiteX1" fmla="*/ 8365 w 19868"/>
                          <a:gd name="connsiteY1" fmla="*/ 223939 h 1467415"/>
                          <a:gd name="connsiteX2" fmla="*/ 19868 w 19868"/>
                          <a:gd name="connsiteY2" fmla="*/ 1467414 h 1467415"/>
                          <a:gd name="connsiteX0" fmla="*/ 0 w 20264"/>
                          <a:gd name="connsiteY0" fmla="*/ 217408 h 1504178"/>
                          <a:gd name="connsiteX1" fmla="*/ 8365 w 20264"/>
                          <a:gd name="connsiteY1" fmla="*/ 223939 h 1504178"/>
                          <a:gd name="connsiteX2" fmla="*/ 20264 w 20264"/>
                          <a:gd name="connsiteY2" fmla="*/ 1504178 h 1504178"/>
                          <a:gd name="connsiteX0" fmla="*/ 0 w 20264"/>
                          <a:gd name="connsiteY0" fmla="*/ 236984 h 1523754"/>
                          <a:gd name="connsiteX1" fmla="*/ 9466 w 20264"/>
                          <a:gd name="connsiteY1" fmla="*/ 217256 h 1523754"/>
                          <a:gd name="connsiteX2" fmla="*/ 20264 w 20264"/>
                          <a:gd name="connsiteY2" fmla="*/ 1523754 h 1523754"/>
                          <a:gd name="connsiteX0" fmla="*/ 0 w 20264"/>
                          <a:gd name="connsiteY0" fmla="*/ 205861 h 1492631"/>
                          <a:gd name="connsiteX1" fmla="*/ 9378 w 20264"/>
                          <a:gd name="connsiteY1" fmla="*/ 228148 h 1492631"/>
                          <a:gd name="connsiteX2" fmla="*/ 20264 w 20264"/>
                          <a:gd name="connsiteY2" fmla="*/ 1492631 h 1492631"/>
                          <a:gd name="connsiteX0" fmla="*/ 0 w 20264"/>
                          <a:gd name="connsiteY0" fmla="*/ 205861 h 1492631"/>
                          <a:gd name="connsiteX1" fmla="*/ 9378 w 20264"/>
                          <a:gd name="connsiteY1" fmla="*/ 228148 h 1492631"/>
                          <a:gd name="connsiteX2" fmla="*/ 20264 w 20264"/>
                          <a:gd name="connsiteY2" fmla="*/ 1492631 h 1492631"/>
                          <a:gd name="connsiteX0" fmla="*/ 0 w 20264"/>
                          <a:gd name="connsiteY0" fmla="*/ 205861 h 1492631"/>
                          <a:gd name="connsiteX1" fmla="*/ 9378 w 20264"/>
                          <a:gd name="connsiteY1" fmla="*/ 228148 h 1492631"/>
                          <a:gd name="connsiteX2" fmla="*/ 20264 w 20264"/>
                          <a:gd name="connsiteY2" fmla="*/ 1492631 h 1492631"/>
                          <a:gd name="connsiteX0" fmla="*/ 0 w 20264"/>
                          <a:gd name="connsiteY0" fmla="*/ 205861 h 1492631"/>
                          <a:gd name="connsiteX1" fmla="*/ 9378 w 20264"/>
                          <a:gd name="connsiteY1" fmla="*/ 228148 h 1492631"/>
                          <a:gd name="connsiteX2" fmla="*/ 20264 w 20264"/>
                          <a:gd name="connsiteY2" fmla="*/ 1492631 h 1492631"/>
                          <a:gd name="connsiteX0" fmla="*/ 0 w 20264"/>
                          <a:gd name="connsiteY0" fmla="*/ 205861 h 1492631"/>
                          <a:gd name="connsiteX1" fmla="*/ 9378 w 20264"/>
                          <a:gd name="connsiteY1" fmla="*/ 228148 h 1492631"/>
                          <a:gd name="connsiteX2" fmla="*/ 20264 w 20264"/>
                          <a:gd name="connsiteY2" fmla="*/ 1492631 h 1492631"/>
                          <a:gd name="connsiteX0" fmla="*/ 0 w 20264"/>
                          <a:gd name="connsiteY0" fmla="*/ 205861 h 1492631"/>
                          <a:gd name="connsiteX1" fmla="*/ 9378 w 20264"/>
                          <a:gd name="connsiteY1" fmla="*/ 228148 h 1492631"/>
                          <a:gd name="connsiteX2" fmla="*/ 20264 w 20264"/>
                          <a:gd name="connsiteY2" fmla="*/ 1492631 h 1492631"/>
                          <a:gd name="connsiteX0" fmla="*/ 0 w 20264"/>
                          <a:gd name="connsiteY0" fmla="*/ 0 h 1286770"/>
                          <a:gd name="connsiteX1" fmla="*/ 9378 w 20264"/>
                          <a:gd name="connsiteY1" fmla="*/ 22287 h 1286770"/>
                          <a:gd name="connsiteX2" fmla="*/ 20264 w 20264"/>
                          <a:gd name="connsiteY2" fmla="*/ 1286770 h 1286770"/>
                          <a:gd name="connsiteX0" fmla="*/ 0 w 20264"/>
                          <a:gd name="connsiteY0" fmla="*/ 0 h 1286770"/>
                          <a:gd name="connsiteX1" fmla="*/ 9378 w 20264"/>
                          <a:gd name="connsiteY1" fmla="*/ 22287 h 1286770"/>
                          <a:gd name="connsiteX2" fmla="*/ 20264 w 20264"/>
                          <a:gd name="connsiteY2" fmla="*/ 1286770 h 1286770"/>
                          <a:gd name="connsiteX0" fmla="*/ 0 w 20220"/>
                          <a:gd name="connsiteY0" fmla="*/ 0 h 1292023"/>
                          <a:gd name="connsiteX1" fmla="*/ 9378 w 20220"/>
                          <a:gd name="connsiteY1" fmla="*/ 22287 h 1292023"/>
                          <a:gd name="connsiteX2" fmla="*/ 20220 w 20220"/>
                          <a:gd name="connsiteY2" fmla="*/ 1292022 h 1292023"/>
                          <a:gd name="connsiteX0" fmla="*/ 0 w 20220"/>
                          <a:gd name="connsiteY0" fmla="*/ 0 h 1292023"/>
                          <a:gd name="connsiteX1" fmla="*/ 9378 w 20220"/>
                          <a:gd name="connsiteY1" fmla="*/ 22287 h 1292023"/>
                          <a:gd name="connsiteX2" fmla="*/ 20220 w 20220"/>
                          <a:gd name="connsiteY2" fmla="*/ 1292022 h 1292023"/>
                          <a:gd name="connsiteX0" fmla="*/ 0 w 20220"/>
                          <a:gd name="connsiteY0" fmla="*/ 0 h 1292023"/>
                          <a:gd name="connsiteX1" fmla="*/ 9378 w 20220"/>
                          <a:gd name="connsiteY1" fmla="*/ 22287 h 1292023"/>
                          <a:gd name="connsiteX2" fmla="*/ 20220 w 20220"/>
                          <a:gd name="connsiteY2" fmla="*/ 1292022 h 1292023"/>
                          <a:gd name="connsiteX0" fmla="*/ 0 w 20088"/>
                          <a:gd name="connsiteY0" fmla="*/ 0 h 1307781"/>
                          <a:gd name="connsiteX1" fmla="*/ 9378 w 20088"/>
                          <a:gd name="connsiteY1" fmla="*/ 22287 h 1307781"/>
                          <a:gd name="connsiteX2" fmla="*/ 20088 w 20088"/>
                          <a:gd name="connsiteY2" fmla="*/ 1307781 h 1307781"/>
                          <a:gd name="connsiteX0" fmla="*/ 0 w 20176"/>
                          <a:gd name="connsiteY0" fmla="*/ 0 h 1297276"/>
                          <a:gd name="connsiteX1" fmla="*/ 9378 w 20176"/>
                          <a:gd name="connsiteY1" fmla="*/ 22287 h 1297276"/>
                          <a:gd name="connsiteX2" fmla="*/ 20176 w 20176"/>
                          <a:gd name="connsiteY2" fmla="*/ 1297275 h 1297276"/>
                          <a:gd name="connsiteX0" fmla="*/ 0 w 20176"/>
                          <a:gd name="connsiteY0" fmla="*/ 0 h 1297276"/>
                          <a:gd name="connsiteX1" fmla="*/ 9378 w 20176"/>
                          <a:gd name="connsiteY1" fmla="*/ 22287 h 1297276"/>
                          <a:gd name="connsiteX2" fmla="*/ 20176 w 20176"/>
                          <a:gd name="connsiteY2" fmla="*/ 1297275 h 1297276"/>
                          <a:gd name="connsiteX0" fmla="*/ 0 w 20176"/>
                          <a:gd name="connsiteY0" fmla="*/ 0 h 1297276"/>
                          <a:gd name="connsiteX1" fmla="*/ 9378 w 20176"/>
                          <a:gd name="connsiteY1" fmla="*/ 22287 h 1297276"/>
                          <a:gd name="connsiteX2" fmla="*/ 20176 w 20176"/>
                          <a:gd name="connsiteY2" fmla="*/ 1297275 h 1297276"/>
                          <a:gd name="connsiteX0" fmla="*/ 0 w 20176"/>
                          <a:gd name="connsiteY0" fmla="*/ 0 h 1297276"/>
                          <a:gd name="connsiteX1" fmla="*/ 9378 w 20176"/>
                          <a:gd name="connsiteY1" fmla="*/ 22287 h 1297276"/>
                          <a:gd name="connsiteX2" fmla="*/ 20176 w 20176"/>
                          <a:gd name="connsiteY2" fmla="*/ 1297275 h 1297276"/>
                          <a:gd name="connsiteX0" fmla="*/ 0 w 20176"/>
                          <a:gd name="connsiteY0" fmla="*/ 0 h 1297276"/>
                          <a:gd name="connsiteX1" fmla="*/ 9378 w 20176"/>
                          <a:gd name="connsiteY1" fmla="*/ 22287 h 1297276"/>
                          <a:gd name="connsiteX2" fmla="*/ 18629 w 20176"/>
                          <a:gd name="connsiteY2" fmla="*/ 1125227 h 1297276"/>
                          <a:gd name="connsiteX3" fmla="*/ 20176 w 20176"/>
                          <a:gd name="connsiteY3" fmla="*/ 1297275 h 1297276"/>
                          <a:gd name="connsiteX0" fmla="*/ 0 w 31894"/>
                          <a:gd name="connsiteY0" fmla="*/ 0 h 1253925"/>
                          <a:gd name="connsiteX1" fmla="*/ 9378 w 31894"/>
                          <a:gd name="connsiteY1" fmla="*/ 22287 h 1253925"/>
                          <a:gd name="connsiteX2" fmla="*/ 18629 w 31894"/>
                          <a:gd name="connsiteY2" fmla="*/ 1125227 h 1253925"/>
                          <a:gd name="connsiteX3" fmla="*/ 31894 w 31894"/>
                          <a:gd name="connsiteY3" fmla="*/ 1244754 h 1253925"/>
                          <a:gd name="connsiteX0" fmla="*/ 0 w 31894"/>
                          <a:gd name="connsiteY0" fmla="*/ 0 h 1330090"/>
                          <a:gd name="connsiteX1" fmla="*/ 9378 w 31894"/>
                          <a:gd name="connsiteY1" fmla="*/ 22287 h 1330090"/>
                          <a:gd name="connsiteX2" fmla="*/ 19774 w 31894"/>
                          <a:gd name="connsiteY2" fmla="*/ 1240776 h 1330090"/>
                          <a:gd name="connsiteX3" fmla="*/ 31894 w 31894"/>
                          <a:gd name="connsiteY3" fmla="*/ 1244754 h 1330090"/>
                          <a:gd name="connsiteX0" fmla="*/ 0 w 31894"/>
                          <a:gd name="connsiteY0" fmla="*/ 0 h 1245432"/>
                          <a:gd name="connsiteX1" fmla="*/ 9378 w 31894"/>
                          <a:gd name="connsiteY1" fmla="*/ 22287 h 1245432"/>
                          <a:gd name="connsiteX2" fmla="*/ 19774 w 31894"/>
                          <a:gd name="connsiteY2" fmla="*/ 1240776 h 1245432"/>
                          <a:gd name="connsiteX3" fmla="*/ 31894 w 31894"/>
                          <a:gd name="connsiteY3" fmla="*/ 1244754 h 1245432"/>
                          <a:gd name="connsiteX0" fmla="*/ 0 w 31894"/>
                          <a:gd name="connsiteY0" fmla="*/ 0 h 1252628"/>
                          <a:gd name="connsiteX1" fmla="*/ 9378 w 31894"/>
                          <a:gd name="connsiteY1" fmla="*/ 22287 h 1252628"/>
                          <a:gd name="connsiteX2" fmla="*/ 19774 w 31894"/>
                          <a:gd name="connsiteY2" fmla="*/ 1240776 h 1252628"/>
                          <a:gd name="connsiteX3" fmla="*/ 31894 w 31894"/>
                          <a:gd name="connsiteY3" fmla="*/ 1244754 h 1252628"/>
                          <a:gd name="connsiteX0" fmla="*/ 0 w 31894"/>
                          <a:gd name="connsiteY0" fmla="*/ 0 h 1263558"/>
                          <a:gd name="connsiteX1" fmla="*/ 9378 w 31894"/>
                          <a:gd name="connsiteY1" fmla="*/ 22287 h 1263558"/>
                          <a:gd name="connsiteX2" fmla="*/ 19906 w 31894"/>
                          <a:gd name="connsiteY2" fmla="*/ 1256530 h 1263558"/>
                          <a:gd name="connsiteX3" fmla="*/ 31894 w 31894"/>
                          <a:gd name="connsiteY3" fmla="*/ 1244754 h 1263558"/>
                          <a:gd name="connsiteX0" fmla="*/ 0 w 31894"/>
                          <a:gd name="connsiteY0" fmla="*/ 0 h 1259073"/>
                          <a:gd name="connsiteX1" fmla="*/ 9378 w 31894"/>
                          <a:gd name="connsiteY1" fmla="*/ 22287 h 1259073"/>
                          <a:gd name="connsiteX2" fmla="*/ 19906 w 31894"/>
                          <a:gd name="connsiteY2" fmla="*/ 1256530 h 1259073"/>
                          <a:gd name="connsiteX3" fmla="*/ 31894 w 31894"/>
                          <a:gd name="connsiteY3" fmla="*/ 1244754 h 1259073"/>
                          <a:gd name="connsiteX0" fmla="*/ 0 w 31894"/>
                          <a:gd name="connsiteY0" fmla="*/ 0 h 1257061"/>
                          <a:gd name="connsiteX1" fmla="*/ 9378 w 31894"/>
                          <a:gd name="connsiteY1" fmla="*/ 22287 h 1257061"/>
                          <a:gd name="connsiteX2" fmla="*/ 19906 w 31894"/>
                          <a:gd name="connsiteY2" fmla="*/ 1256530 h 1257061"/>
                          <a:gd name="connsiteX3" fmla="*/ 31894 w 31894"/>
                          <a:gd name="connsiteY3" fmla="*/ 1244754 h 1257061"/>
                          <a:gd name="connsiteX0" fmla="*/ 0 w 31894"/>
                          <a:gd name="connsiteY0" fmla="*/ 0 h 1257061"/>
                          <a:gd name="connsiteX1" fmla="*/ 9378 w 31894"/>
                          <a:gd name="connsiteY1" fmla="*/ 22287 h 1257061"/>
                          <a:gd name="connsiteX2" fmla="*/ 19906 w 31894"/>
                          <a:gd name="connsiteY2" fmla="*/ 1256530 h 1257061"/>
                          <a:gd name="connsiteX3" fmla="*/ 31894 w 31894"/>
                          <a:gd name="connsiteY3" fmla="*/ 1244754 h 1257061"/>
                          <a:gd name="connsiteX0" fmla="*/ 0 w 31894"/>
                          <a:gd name="connsiteY0" fmla="*/ 0 h 1257061"/>
                          <a:gd name="connsiteX1" fmla="*/ 9378 w 31894"/>
                          <a:gd name="connsiteY1" fmla="*/ 22287 h 1257061"/>
                          <a:gd name="connsiteX2" fmla="*/ 19906 w 31894"/>
                          <a:gd name="connsiteY2" fmla="*/ 1256530 h 1257061"/>
                          <a:gd name="connsiteX3" fmla="*/ 31894 w 31894"/>
                          <a:gd name="connsiteY3" fmla="*/ 1244754 h 1257061"/>
                          <a:gd name="connsiteX0" fmla="*/ 0 w 31894"/>
                          <a:gd name="connsiteY0" fmla="*/ 4701 h 1261762"/>
                          <a:gd name="connsiteX1" fmla="*/ 9378 w 31894"/>
                          <a:gd name="connsiteY1" fmla="*/ 5982 h 1261762"/>
                          <a:gd name="connsiteX2" fmla="*/ 19906 w 31894"/>
                          <a:gd name="connsiteY2" fmla="*/ 1261231 h 1261762"/>
                          <a:gd name="connsiteX3" fmla="*/ 31894 w 31894"/>
                          <a:gd name="connsiteY3" fmla="*/ 1249455 h 1261762"/>
                          <a:gd name="connsiteX0" fmla="*/ 0 w 31894"/>
                          <a:gd name="connsiteY0" fmla="*/ 4701 h 1261765"/>
                          <a:gd name="connsiteX1" fmla="*/ 9378 w 31894"/>
                          <a:gd name="connsiteY1" fmla="*/ 5982 h 1261765"/>
                          <a:gd name="connsiteX2" fmla="*/ 19906 w 31894"/>
                          <a:gd name="connsiteY2" fmla="*/ 1261232 h 1261765"/>
                          <a:gd name="connsiteX3" fmla="*/ 31894 w 31894"/>
                          <a:gd name="connsiteY3" fmla="*/ 1249455 h 1261765"/>
                          <a:gd name="connsiteX0" fmla="*/ 0 w 31894"/>
                          <a:gd name="connsiteY0" fmla="*/ 4701 h 1261765"/>
                          <a:gd name="connsiteX1" fmla="*/ 9378 w 31894"/>
                          <a:gd name="connsiteY1" fmla="*/ 5982 h 1261765"/>
                          <a:gd name="connsiteX2" fmla="*/ 19906 w 31894"/>
                          <a:gd name="connsiteY2" fmla="*/ 1261232 h 1261765"/>
                          <a:gd name="connsiteX3" fmla="*/ 31894 w 31894"/>
                          <a:gd name="connsiteY3" fmla="*/ 1249455 h 1261765"/>
                          <a:gd name="connsiteX0" fmla="*/ 0 w 31894"/>
                          <a:gd name="connsiteY0" fmla="*/ 4701 h 1261765"/>
                          <a:gd name="connsiteX1" fmla="*/ 9378 w 31894"/>
                          <a:gd name="connsiteY1" fmla="*/ 5982 h 1261765"/>
                          <a:gd name="connsiteX2" fmla="*/ 19994 w 31894"/>
                          <a:gd name="connsiteY2" fmla="*/ 1261233 h 1261765"/>
                          <a:gd name="connsiteX3" fmla="*/ 31894 w 31894"/>
                          <a:gd name="connsiteY3" fmla="*/ 1249455 h 1261765"/>
                        </a:gdLst>
                        <a:ahLst/>
                        <a:cxnLst>
                          <a:cxn ang="0">
                            <a:pos x="connsiteX0" y="connsiteY0"/>
                          </a:cxn>
                          <a:cxn ang="0">
                            <a:pos x="connsiteX1" y="connsiteY1"/>
                          </a:cxn>
                          <a:cxn ang="0">
                            <a:pos x="connsiteX2" y="connsiteY2"/>
                          </a:cxn>
                          <a:cxn ang="0">
                            <a:pos x="connsiteX3" y="connsiteY3"/>
                          </a:cxn>
                        </a:cxnLst>
                        <a:rect l="l" t="t" r="r" b="b"/>
                        <a:pathLst>
                          <a:path w="31894" h="1261765">
                            <a:moveTo>
                              <a:pt x="0" y="4701"/>
                            </a:moveTo>
                            <a:cubicBezTo>
                              <a:pt x="3052" y="17380"/>
                              <a:pt x="2494" y="-11950"/>
                              <a:pt x="9378" y="5982"/>
                            </a:cubicBezTo>
                            <a:cubicBezTo>
                              <a:pt x="12615" y="387851"/>
                              <a:pt x="16872" y="891170"/>
                              <a:pt x="19994" y="1261233"/>
                            </a:cubicBezTo>
                            <a:cubicBezTo>
                              <a:pt x="23292" y="1263645"/>
                              <a:pt x="29830" y="1257544"/>
                              <a:pt x="31894" y="1249455"/>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8" name="Freeform 487"/>
                      <p:cNvSpPr/>
                      <p:nvPr/>
                    </p:nvSpPr>
                    <p:spPr>
                      <a:xfrm rot="2700000">
                        <a:off x="9996339" y="2178640"/>
                        <a:ext cx="229226" cy="1103"/>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246"/>
                          <a:gd name="connsiteY0" fmla="*/ 9994 h 9994"/>
                          <a:gd name="connsiteX1" fmla="*/ 10246 w 10246"/>
                          <a:gd name="connsiteY1" fmla="*/ 9993 h 9994"/>
                          <a:gd name="connsiteX0" fmla="*/ 0 w 10000"/>
                          <a:gd name="connsiteY0" fmla="*/ 4223 h 4223"/>
                          <a:gd name="connsiteX1" fmla="*/ 10000 w 10000"/>
                          <a:gd name="connsiteY1" fmla="*/ 4222 h 4223"/>
                        </a:gdLst>
                        <a:ahLst/>
                        <a:cxnLst>
                          <a:cxn ang="0">
                            <a:pos x="connsiteX0" y="connsiteY0"/>
                          </a:cxn>
                          <a:cxn ang="0">
                            <a:pos x="connsiteX1" y="connsiteY1"/>
                          </a:cxn>
                        </a:cxnLst>
                        <a:rect l="l" t="t" r="r" b="b"/>
                        <a:pathLst>
                          <a:path w="10000" h="4223">
                            <a:moveTo>
                              <a:pt x="0" y="4223"/>
                            </a:moveTo>
                            <a:cubicBezTo>
                              <a:pt x="5112" y="2668"/>
                              <a:pt x="3435" y="-4443"/>
                              <a:pt x="10000" y="4222"/>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9" name="Freeform 488"/>
                      <p:cNvSpPr/>
                      <p:nvPr/>
                    </p:nvSpPr>
                    <p:spPr>
                      <a:xfrm rot="2700000">
                        <a:off x="9990382" y="2489867"/>
                        <a:ext cx="249392" cy="11133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6721"/>
                          <a:gd name="connsiteY0" fmla="*/ 518 h 415424"/>
                          <a:gd name="connsiteX1" fmla="*/ 16721 w 16721"/>
                          <a:gd name="connsiteY1" fmla="*/ 415425 h 415424"/>
                          <a:gd name="connsiteX0" fmla="*/ 0 w 16721"/>
                          <a:gd name="connsiteY0" fmla="*/ 0 h 414906"/>
                          <a:gd name="connsiteX1" fmla="*/ 7950 w 16721"/>
                          <a:gd name="connsiteY1" fmla="*/ 214928 h 414906"/>
                          <a:gd name="connsiteX2" fmla="*/ 16721 w 16721"/>
                          <a:gd name="connsiteY2" fmla="*/ 414907 h 414906"/>
                          <a:gd name="connsiteX0" fmla="*/ 0 w 16721"/>
                          <a:gd name="connsiteY0" fmla="*/ 61051 h 475957"/>
                          <a:gd name="connsiteX1" fmla="*/ 9331 w 16721"/>
                          <a:gd name="connsiteY1" fmla="*/ 50140 h 475957"/>
                          <a:gd name="connsiteX2" fmla="*/ 16721 w 16721"/>
                          <a:gd name="connsiteY2" fmla="*/ 475958 h 475957"/>
                          <a:gd name="connsiteX0" fmla="*/ 0 w 16721"/>
                          <a:gd name="connsiteY0" fmla="*/ 10911 h 425817"/>
                          <a:gd name="connsiteX1" fmla="*/ 9331 w 16721"/>
                          <a:gd name="connsiteY1" fmla="*/ 0 h 425817"/>
                          <a:gd name="connsiteX2" fmla="*/ 16721 w 16721"/>
                          <a:gd name="connsiteY2" fmla="*/ 425818 h 425817"/>
                          <a:gd name="connsiteX0" fmla="*/ 0 w 16721"/>
                          <a:gd name="connsiteY0" fmla="*/ 10911 h 425817"/>
                          <a:gd name="connsiteX1" fmla="*/ 9331 w 16721"/>
                          <a:gd name="connsiteY1" fmla="*/ 0 h 425817"/>
                          <a:gd name="connsiteX2" fmla="*/ 16721 w 16721"/>
                          <a:gd name="connsiteY2" fmla="*/ 425818 h 425817"/>
                          <a:gd name="connsiteX0" fmla="*/ 0 w 16721"/>
                          <a:gd name="connsiteY0" fmla="*/ 10911 h 425817"/>
                          <a:gd name="connsiteX1" fmla="*/ 9331 w 16721"/>
                          <a:gd name="connsiteY1" fmla="*/ 0 h 425817"/>
                          <a:gd name="connsiteX2" fmla="*/ 16721 w 16721"/>
                          <a:gd name="connsiteY2" fmla="*/ 425818 h 425817"/>
                        </a:gdLst>
                        <a:ahLst/>
                        <a:cxnLst>
                          <a:cxn ang="0">
                            <a:pos x="connsiteX0" y="connsiteY0"/>
                          </a:cxn>
                          <a:cxn ang="0">
                            <a:pos x="connsiteX1" y="connsiteY1"/>
                          </a:cxn>
                          <a:cxn ang="0">
                            <a:pos x="connsiteX2" y="connsiteY2"/>
                          </a:cxn>
                        </a:cxnLst>
                        <a:rect l="l" t="t" r="r" b="b"/>
                        <a:pathLst>
                          <a:path w="16721" h="425817">
                            <a:moveTo>
                              <a:pt x="0" y="10911"/>
                            </a:moveTo>
                            <a:lnTo>
                              <a:pt x="9331" y="0"/>
                            </a:lnTo>
                            <a:cubicBezTo>
                              <a:pt x="13371" y="229945"/>
                              <a:pt x="11007" y="107289"/>
                              <a:pt x="16721" y="425818"/>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0" name="Freeform 489"/>
                      <p:cNvSpPr/>
                      <p:nvPr/>
                    </p:nvSpPr>
                    <p:spPr>
                      <a:xfrm rot="10800000">
                        <a:off x="9709294" y="2128716"/>
                        <a:ext cx="123874"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1" name="Freeform 490"/>
                      <p:cNvSpPr/>
                      <p:nvPr/>
                    </p:nvSpPr>
                    <p:spPr>
                      <a:xfrm rot="10800000">
                        <a:off x="10358866" y="3209777"/>
                        <a:ext cx="223723"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2" name="Freeform 491"/>
                      <p:cNvSpPr/>
                      <p:nvPr/>
                    </p:nvSpPr>
                    <p:spPr>
                      <a:xfrm rot="5400000">
                        <a:off x="10916620" y="3068840"/>
                        <a:ext cx="126400" cy="497139"/>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8958"/>
                          <a:gd name="connsiteY0" fmla="*/ 1886603 h 1886603"/>
                          <a:gd name="connsiteX1" fmla="*/ 8958 w 8958"/>
                          <a:gd name="connsiteY1" fmla="*/ 28 h 1886603"/>
                          <a:gd name="connsiteX0" fmla="*/ 0 w 10000"/>
                          <a:gd name="connsiteY0" fmla="*/ 10000 h 10000"/>
                          <a:gd name="connsiteX1" fmla="*/ 3356 w 10000"/>
                          <a:gd name="connsiteY1" fmla="*/ 7864 h 10000"/>
                          <a:gd name="connsiteX2" fmla="*/ 10000 w 10000"/>
                          <a:gd name="connsiteY2" fmla="*/ 0 h 10000"/>
                          <a:gd name="connsiteX0" fmla="*/ 0 w 11103"/>
                          <a:gd name="connsiteY0" fmla="*/ 10000 h 10261"/>
                          <a:gd name="connsiteX1" fmla="*/ 10624 w 11103"/>
                          <a:gd name="connsiteY1" fmla="*/ 10029 h 10261"/>
                          <a:gd name="connsiteX2" fmla="*/ 10000 w 11103"/>
                          <a:gd name="connsiteY2" fmla="*/ 0 h 10261"/>
                          <a:gd name="connsiteX0" fmla="*/ 0 w 11103"/>
                          <a:gd name="connsiteY0" fmla="*/ 10000 h 10183"/>
                          <a:gd name="connsiteX1" fmla="*/ 10624 w 11103"/>
                          <a:gd name="connsiteY1" fmla="*/ 9950 h 10183"/>
                          <a:gd name="connsiteX2" fmla="*/ 10000 w 11103"/>
                          <a:gd name="connsiteY2" fmla="*/ 0 h 10183"/>
                          <a:gd name="connsiteX0" fmla="*/ 0 w 11103"/>
                          <a:gd name="connsiteY0" fmla="*/ 10000 h 10261"/>
                          <a:gd name="connsiteX1" fmla="*/ 10624 w 11103"/>
                          <a:gd name="connsiteY1" fmla="*/ 10029 h 10261"/>
                          <a:gd name="connsiteX2" fmla="*/ 10000 w 11103"/>
                          <a:gd name="connsiteY2" fmla="*/ 0 h 10261"/>
                          <a:gd name="connsiteX0" fmla="*/ 0 w 12146"/>
                          <a:gd name="connsiteY0" fmla="*/ 10000 h 10451"/>
                          <a:gd name="connsiteX1" fmla="*/ 10624 w 12146"/>
                          <a:gd name="connsiteY1" fmla="*/ 10029 h 10451"/>
                          <a:gd name="connsiteX2" fmla="*/ 10000 w 12146"/>
                          <a:gd name="connsiteY2" fmla="*/ 0 h 10451"/>
                          <a:gd name="connsiteX0" fmla="*/ 0 w 11071"/>
                          <a:gd name="connsiteY0" fmla="*/ 10000 h 10029"/>
                          <a:gd name="connsiteX1" fmla="*/ 10624 w 11071"/>
                          <a:gd name="connsiteY1" fmla="*/ 10029 h 10029"/>
                          <a:gd name="connsiteX2" fmla="*/ 10000 w 11071"/>
                          <a:gd name="connsiteY2" fmla="*/ 0 h 10029"/>
                          <a:gd name="connsiteX0" fmla="*/ 0 w 11071"/>
                          <a:gd name="connsiteY0" fmla="*/ 10000 h 10029"/>
                          <a:gd name="connsiteX1" fmla="*/ 10624 w 11071"/>
                          <a:gd name="connsiteY1" fmla="*/ 10029 h 10029"/>
                          <a:gd name="connsiteX2" fmla="*/ 10000 w 11071"/>
                          <a:gd name="connsiteY2" fmla="*/ 0 h 10029"/>
                          <a:gd name="connsiteX0" fmla="*/ 0 w 10689"/>
                          <a:gd name="connsiteY0" fmla="*/ 10000 h 10029"/>
                          <a:gd name="connsiteX1" fmla="*/ 10624 w 10689"/>
                          <a:gd name="connsiteY1" fmla="*/ 10029 h 10029"/>
                          <a:gd name="connsiteX2" fmla="*/ 10000 w 10689"/>
                          <a:gd name="connsiteY2" fmla="*/ 0 h 10029"/>
                          <a:gd name="connsiteX0" fmla="*/ 0 w 10661"/>
                          <a:gd name="connsiteY0" fmla="*/ 10000 h 10029"/>
                          <a:gd name="connsiteX1" fmla="*/ 10624 w 10661"/>
                          <a:gd name="connsiteY1" fmla="*/ 10029 h 10029"/>
                          <a:gd name="connsiteX2" fmla="*/ 10000 w 10661"/>
                          <a:gd name="connsiteY2" fmla="*/ 0 h 10029"/>
                          <a:gd name="connsiteX0" fmla="*/ 0 w 10624"/>
                          <a:gd name="connsiteY0" fmla="*/ 10000 h 10029"/>
                          <a:gd name="connsiteX1" fmla="*/ 10624 w 10624"/>
                          <a:gd name="connsiteY1" fmla="*/ 10029 h 10029"/>
                          <a:gd name="connsiteX2" fmla="*/ 10000 w 10624"/>
                          <a:gd name="connsiteY2" fmla="*/ 0 h 10029"/>
                          <a:gd name="connsiteX0" fmla="*/ 0 w 10624"/>
                          <a:gd name="connsiteY0" fmla="*/ 10000 h 10029"/>
                          <a:gd name="connsiteX1" fmla="*/ 10624 w 10624"/>
                          <a:gd name="connsiteY1" fmla="*/ 10029 h 10029"/>
                          <a:gd name="connsiteX2" fmla="*/ 10000 w 10624"/>
                          <a:gd name="connsiteY2" fmla="*/ 0 h 10029"/>
                          <a:gd name="connsiteX0" fmla="*/ 0 w 10624"/>
                          <a:gd name="connsiteY0" fmla="*/ 10000 h 10029"/>
                          <a:gd name="connsiteX1" fmla="*/ 10624 w 10624"/>
                          <a:gd name="connsiteY1" fmla="*/ 10029 h 10029"/>
                          <a:gd name="connsiteX2" fmla="*/ 10000 w 10624"/>
                          <a:gd name="connsiteY2" fmla="*/ 0 h 10029"/>
                          <a:gd name="connsiteX0" fmla="*/ 0 w 10158"/>
                          <a:gd name="connsiteY0" fmla="*/ 10000 h 10000"/>
                          <a:gd name="connsiteX1" fmla="*/ 9897 w 10158"/>
                          <a:gd name="connsiteY1" fmla="*/ 9990 h 10000"/>
                          <a:gd name="connsiteX2" fmla="*/ 10000 w 10158"/>
                          <a:gd name="connsiteY2" fmla="*/ 0 h 10000"/>
                          <a:gd name="connsiteX0" fmla="*/ 0 w 9897"/>
                          <a:gd name="connsiteY0" fmla="*/ 10039 h 10039"/>
                          <a:gd name="connsiteX1" fmla="*/ 9897 w 9897"/>
                          <a:gd name="connsiteY1" fmla="*/ 10029 h 10039"/>
                          <a:gd name="connsiteX2" fmla="*/ 9419 w 9897"/>
                          <a:gd name="connsiteY2" fmla="*/ 0 h 10039"/>
                          <a:gd name="connsiteX0" fmla="*/ 0 w 10000"/>
                          <a:gd name="connsiteY0" fmla="*/ 10000 h 10000"/>
                          <a:gd name="connsiteX1" fmla="*/ 10000 w 10000"/>
                          <a:gd name="connsiteY1" fmla="*/ 9990 h 10000"/>
                          <a:gd name="connsiteX2" fmla="*/ 9517 w 10000"/>
                          <a:gd name="connsiteY2" fmla="*/ 0 h 10000"/>
                          <a:gd name="connsiteX0" fmla="*/ 0 w 10025"/>
                          <a:gd name="connsiteY0" fmla="*/ 10000 h 10000"/>
                          <a:gd name="connsiteX1" fmla="*/ 10000 w 10025"/>
                          <a:gd name="connsiteY1" fmla="*/ 9990 h 10000"/>
                          <a:gd name="connsiteX2" fmla="*/ 9517 w 10025"/>
                          <a:gd name="connsiteY2" fmla="*/ 0 h 10000"/>
                          <a:gd name="connsiteX0" fmla="*/ 0 w 9908"/>
                          <a:gd name="connsiteY0" fmla="*/ 10000 h 10000"/>
                          <a:gd name="connsiteX1" fmla="*/ 9853 w 9908"/>
                          <a:gd name="connsiteY1" fmla="*/ 9990 h 10000"/>
                          <a:gd name="connsiteX2" fmla="*/ 9517 w 9908"/>
                          <a:gd name="connsiteY2" fmla="*/ 0 h 10000"/>
                          <a:gd name="connsiteX0" fmla="*/ 0 w 10153"/>
                          <a:gd name="connsiteY0" fmla="*/ 10039 h 10039"/>
                          <a:gd name="connsiteX1" fmla="*/ 9944 w 10153"/>
                          <a:gd name="connsiteY1" fmla="*/ 10029 h 10039"/>
                          <a:gd name="connsiteX2" fmla="*/ 9902 w 10153"/>
                          <a:gd name="connsiteY2" fmla="*/ 0 h 10039"/>
                          <a:gd name="connsiteX0" fmla="*/ 0 w 10026"/>
                          <a:gd name="connsiteY0" fmla="*/ 10039 h 10039"/>
                          <a:gd name="connsiteX1" fmla="*/ 9944 w 10026"/>
                          <a:gd name="connsiteY1" fmla="*/ 10029 h 10039"/>
                          <a:gd name="connsiteX2" fmla="*/ 9902 w 10026"/>
                          <a:gd name="connsiteY2" fmla="*/ 0 h 10039"/>
                          <a:gd name="connsiteX0" fmla="*/ 0 w 9960"/>
                          <a:gd name="connsiteY0" fmla="*/ 10039 h 10039"/>
                          <a:gd name="connsiteX1" fmla="*/ 9944 w 9960"/>
                          <a:gd name="connsiteY1" fmla="*/ 10029 h 10039"/>
                          <a:gd name="connsiteX2" fmla="*/ 9902 w 9960"/>
                          <a:gd name="connsiteY2" fmla="*/ 0 h 10039"/>
                          <a:gd name="connsiteX0" fmla="*/ 0 w 9984"/>
                          <a:gd name="connsiteY0" fmla="*/ 10000 h 10000"/>
                          <a:gd name="connsiteX1" fmla="*/ 9984 w 9984"/>
                          <a:gd name="connsiteY1" fmla="*/ 9990 h 10000"/>
                          <a:gd name="connsiteX2" fmla="*/ 9942 w 9984"/>
                          <a:gd name="connsiteY2" fmla="*/ 0 h 10000"/>
                          <a:gd name="connsiteX0" fmla="*/ 0 w 10000"/>
                          <a:gd name="connsiteY0" fmla="*/ 10000 h 10000"/>
                          <a:gd name="connsiteX1" fmla="*/ 10000 w 10000"/>
                          <a:gd name="connsiteY1" fmla="*/ 9990 h 10000"/>
                          <a:gd name="connsiteX2" fmla="*/ 9958 w 10000"/>
                          <a:gd name="connsiteY2" fmla="*/ 0 h 10000"/>
                          <a:gd name="connsiteX0" fmla="*/ 0 w 10000"/>
                          <a:gd name="connsiteY0" fmla="*/ 10000 h 10000"/>
                          <a:gd name="connsiteX1" fmla="*/ 10000 w 10000"/>
                          <a:gd name="connsiteY1" fmla="*/ 9990 h 10000"/>
                          <a:gd name="connsiteX2" fmla="*/ 9958 w 10000"/>
                          <a:gd name="connsiteY2" fmla="*/ 0 h 10000"/>
                          <a:gd name="connsiteX0" fmla="*/ 0 w 10000"/>
                          <a:gd name="connsiteY0" fmla="*/ 10000 h 10000"/>
                          <a:gd name="connsiteX1" fmla="*/ 10000 w 10000"/>
                          <a:gd name="connsiteY1" fmla="*/ 9990 h 10000"/>
                          <a:gd name="connsiteX2" fmla="*/ 9958 w 10000"/>
                          <a:gd name="connsiteY2" fmla="*/ 0 h 10000"/>
                          <a:gd name="connsiteX0" fmla="*/ 0 w 10000"/>
                          <a:gd name="connsiteY0" fmla="*/ 10000 h 10000"/>
                          <a:gd name="connsiteX1" fmla="*/ 10000 w 10000"/>
                          <a:gd name="connsiteY1" fmla="*/ 9990 h 10000"/>
                          <a:gd name="connsiteX2" fmla="*/ 9958 w 10000"/>
                          <a:gd name="connsiteY2" fmla="*/ 0 h 10000"/>
                          <a:gd name="connsiteX0" fmla="*/ 0 w 10000"/>
                          <a:gd name="connsiteY0" fmla="*/ 10000 h 10000"/>
                          <a:gd name="connsiteX1" fmla="*/ 10000 w 10000"/>
                          <a:gd name="connsiteY1" fmla="*/ 9990 h 10000"/>
                          <a:gd name="connsiteX2" fmla="*/ 9958 w 10000"/>
                          <a:gd name="connsiteY2" fmla="*/ 0 h 10000"/>
                          <a:gd name="connsiteX0" fmla="*/ 0 w 10000"/>
                          <a:gd name="connsiteY0" fmla="*/ 10000 h 10000"/>
                          <a:gd name="connsiteX1" fmla="*/ 10000 w 10000"/>
                          <a:gd name="connsiteY1" fmla="*/ 9990 h 10000"/>
                          <a:gd name="connsiteX2" fmla="*/ 9958 w 10000"/>
                          <a:gd name="connsiteY2" fmla="*/ 0 h 10000"/>
                          <a:gd name="connsiteX0" fmla="*/ 0 w 10000"/>
                          <a:gd name="connsiteY0" fmla="*/ 10000 h 10000"/>
                          <a:gd name="connsiteX1" fmla="*/ 10000 w 10000"/>
                          <a:gd name="connsiteY1" fmla="*/ 9990 h 10000"/>
                          <a:gd name="connsiteX2" fmla="*/ 9958 w 10000"/>
                          <a:gd name="connsiteY2" fmla="*/ 0 h 10000"/>
                          <a:gd name="connsiteX0" fmla="*/ 0 w 10000"/>
                          <a:gd name="connsiteY0" fmla="*/ 10000 h 10000"/>
                          <a:gd name="connsiteX1" fmla="*/ 10000 w 10000"/>
                          <a:gd name="connsiteY1" fmla="*/ 9990 h 10000"/>
                          <a:gd name="connsiteX2" fmla="*/ 9958 w 10000"/>
                          <a:gd name="connsiteY2" fmla="*/ 0 h 10000"/>
                          <a:gd name="connsiteX0" fmla="*/ 0 w 10000"/>
                          <a:gd name="connsiteY0" fmla="*/ 10000 h 10000"/>
                          <a:gd name="connsiteX1" fmla="*/ 10000 w 10000"/>
                          <a:gd name="connsiteY1" fmla="*/ 9990 h 10000"/>
                          <a:gd name="connsiteX2" fmla="*/ 9958 w 10000"/>
                          <a:gd name="connsiteY2" fmla="*/ 0 h 10000"/>
                          <a:gd name="connsiteX0" fmla="*/ 0 w 9702"/>
                          <a:gd name="connsiteY0" fmla="*/ 9961 h 9990"/>
                          <a:gd name="connsiteX1" fmla="*/ 9702 w 9702"/>
                          <a:gd name="connsiteY1" fmla="*/ 9990 h 9990"/>
                          <a:gd name="connsiteX2" fmla="*/ 9660 w 9702"/>
                          <a:gd name="connsiteY2" fmla="*/ 0 h 9990"/>
                          <a:gd name="connsiteX0" fmla="*/ 0 w 10000"/>
                          <a:gd name="connsiteY0" fmla="*/ 10010 h 10010"/>
                          <a:gd name="connsiteX1" fmla="*/ 10000 w 10000"/>
                          <a:gd name="connsiteY1" fmla="*/ 10000 h 10010"/>
                          <a:gd name="connsiteX2" fmla="*/ 9957 w 10000"/>
                          <a:gd name="connsiteY2" fmla="*/ 0 h 10010"/>
                          <a:gd name="connsiteX0" fmla="*/ 0 w 10000"/>
                          <a:gd name="connsiteY0" fmla="*/ 10010 h 10010"/>
                          <a:gd name="connsiteX1" fmla="*/ 10000 w 10000"/>
                          <a:gd name="connsiteY1" fmla="*/ 10000 h 10010"/>
                          <a:gd name="connsiteX2" fmla="*/ 9957 w 10000"/>
                          <a:gd name="connsiteY2" fmla="*/ 0 h 10010"/>
                          <a:gd name="connsiteX0" fmla="*/ 0 w 10000"/>
                          <a:gd name="connsiteY0" fmla="*/ 10010 h 10010"/>
                          <a:gd name="connsiteX1" fmla="*/ 10000 w 10000"/>
                          <a:gd name="connsiteY1" fmla="*/ 10000 h 10010"/>
                          <a:gd name="connsiteX2" fmla="*/ 9957 w 10000"/>
                          <a:gd name="connsiteY2" fmla="*/ 0 h 10010"/>
                        </a:gdLst>
                        <a:ahLst/>
                        <a:cxnLst>
                          <a:cxn ang="0">
                            <a:pos x="connsiteX0" y="connsiteY0"/>
                          </a:cxn>
                          <a:cxn ang="0">
                            <a:pos x="connsiteX1" y="connsiteY1"/>
                          </a:cxn>
                          <a:cxn ang="0">
                            <a:pos x="connsiteX2" y="connsiteY2"/>
                          </a:cxn>
                        </a:cxnLst>
                        <a:rect l="l" t="t" r="r" b="b"/>
                        <a:pathLst>
                          <a:path w="10000" h="10010">
                            <a:moveTo>
                              <a:pt x="0" y="10010"/>
                            </a:moveTo>
                            <a:lnTo>
                              <a:pt x="10000" y="10000"/>
                            </a:lnTo>
                            <a:cubicBezTo>
                              <a:pt x="9924" y="4992"/>
                              <a:pt x="9857" y="7032"/>
                              <a:pt x="9957"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3" name="Freeform 492"/>
                      <p:cNvSpPr/>
                      <p:nvPr/>
                    </p:nvSpPr>
                    <p:spPr>
                      <a:xfrm>
                        <a:off x="9894222" y="1442338"/>
                        <a:ext cx="438135" cy="237047"/>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2951 h 4077"/>
                          <a:gd name="connsiteX1" fmla="*/ 10000 w 10000"/>
                          <a:gd name="connsiteY1" fmla="*/ 2955 h 4077"/>
                          <a:gd name="connsiteX0" fmla="*/ 0 w 10000"/>
                          <a:gd name="connsiteY0" fmla="*/ 398 h 5210"/>
                          <a:gd name="connsiteX1" fmla="*/ 10000 w 10000"/>
                          <a:gd name="connsiteY1" fmla="*/ 408 h 5210"/>
                          <a:gd name="connsiteX0" fmla="*/ 0 w 10000"/>
                          <a:gd name="connsiteY0" fmla="*/ 6667 h 6681"/>
                          <a:gd name="connsiteX1" fmla="*/ 10000 w 10000"/>
                          <a:gd name="connsiteY1" fmla="*/ 6686 h 6681"/>
                          <a:gd name="connsiteX0" fmla="*/ 0 w 10000"/>
                          <a:gd name="connsiteY0" fmla="*/ 49144 h 49165"/>
                          <a:gd name="connsiteX1" fmla="*/ 6714 w 10000"/>
                          <a:gd name="connsiteY1" fmla="*/ 0 h 49165"/>
                          <a:gd name="connsiteX2" fmla="*/ 10000 w 10000"/>
                          <a:gd name="connsiteY2" fmla="*/ 49172 h 49165"/>
                          <a:gd name="connsiteX0" fmla="*/ 0 w 20397"/>
                          <a:gd name="connsiteY0" fmla="*/ 6384902 h 6384901"/>
                          <a:gd name="connsiteX1" fmla="*/ 6714 w 20397"/>
                          <a:gd name="connsiteY1" fmla="*/ 6335758 h 6384901"/>
                          <a:gd name="connsiteX2" fmla="*/ 20397 w 20397"/>
                          <a:gd name="connsiteY2" fmla="*/ 0 h 6384901"/>
                          <a:gd name="connsiteX0" fmla="*/ 0 w 20397"/>
                          <a:gd name="connsiteY0" fmla="*/ 6384902 h 6388198"/>
                          <a:gd name="connsiteX1" fmla="*/ 9155 w 20397"/>
                          <a:gd name="connsiteY1" fmla="*/ 6388088 h 6388198"/>
                          <a:gd name="connsiteX2" fmla="*/ 20397 w 20397"/>
                          <a:gd name="connsiteY2" fmla="*/ 0 h 6388198"/>
                          <a:gd name="connsiteX0" fmla="*/ 0 w 20397"/>
                          <a:gd name="connsiteY0" fmla="*/ 6384902 h 6388242"/>
                          <a:gd name="connsiteX1" fmla="*/ 9155 w 20397"/>
                          <a:gd name="connsiteY1" fmla="*/ 6388088 h 6388242"/>
                          <a:gd name="connsiteX2" fmla="*/ 20397 w 20397"/>
                          <a:gd name="connsiteY2" fmla="*/ 0 h 6388242"/>
                          <a:gd name="connsiteX0" fmla="*/ 0 w 20397"/>
                          <a:gd name="connsiteY0" fmla="*/ 6384902 h 6388088"/>
                          <a:gd name="connsiteX1" fmla="*/ 9155 w 20397"/>
                          <a:gd name="connsiteY1" fmla="*/ 6388088 h 6388088"/>
                          <a:gd name="connsiteX2" fmla="*/ 20397 w 20397"/>
                          <a:gd name="connsiteY2" fmla="*/ 0 h 6388088"/>
                          <a:gd name="connsiteX0" fmla="*/ 0 w 20397"/>
                          <a:gd name="connsiteY0" fmla="*/ 6384902 h 6388088"/>
                          <a:gd name="connsiteX1" fmla="*/ 9155 w 20397"/>
                          <a:gd name="connsiteY1" fmla="*/ 6388088 h 6388088"/>
                          <a:gd name="connsiteX2" fmla="*/ 20397 w 20397"/>
                          <a:gd name="connsiteY2" fmla="*/ 0 h 6388088"/>
                          <a:gd name="connsiteX0" fmla="*/ 0 w 20397"/>
                          <a:gd name="connsiteY0" fmla="*/ 6384902 h 6388088"/>
                          <a:gd name="connsiteX1" fmla="*/ 9155 w 20397"/>
                          <a:gd name="connsiteY1" fmla="*/ 6388088 h 6388088"/>
                          <a:gd name="connsiteX2" fmla="*/ 20397 w 20397"/>
                          <a:gd name="connsiteY2" fmla="*/ 0 h 6388088"/>
                        </a:gdLst>
                        <a:ahLst/>
                        <a:cxnLst>
                          <a:cxn ang="0">
                            <a:pos x="connsiteX0" y="connsiteY0"/>
                          </a:cxn>
                          <a:cxn ang="0">
                            <a:pos x="connsiteX1" y="connsiteY1"/>
                          </a:cxn>
                          <a:cxn ang="0">
                            <a:pos x="connsiteX2" y="connsiteY2"/>
                          </a:cxn>
                        </a:cxnLst>
                        <a:rect l="l" t="t" r="r" b="b"/>
                        <a:pathLst>
                          <a:path w="20397" h="6388088">
                            <a:moveTo>
                              <a:pt x="0" y="6384902"/>
                            </a:moveTo>
                            <a:lnTo>
                              <a:pt x="9155" y="6388088"/>
                            </a:lnTo>
                            <a:cubicBezTo>
                              <a:pt x="14676" y="3332165"/>
                              <a:pt x="16925" y="1980051"/>
                              <a:pt x="20397" y="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4" name="Freeform 493"/>
                      <p:cNvSpPr/>
                      <p:nvPr/>
                    </p:nvSpPr>
                    <p:spPr>
                      <a:xfrm rot="18780000">
                        <a:off x="9508836" y="1632502"/>
                        <a:ext cx="169473" cy="514786"/>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3348"/>
                          <a:gd name="connsiteY0" fmla="*/ 228 h 963328"/>
                          <a:gd name="connsiteX1" fmla="*/ 3348 w 3348"/>
                          <a:gd name="connsiteY1" fmla="*/ 963328 h 963328"/>
                          <a:gd name="connsiteX0" fmla="*/ 939 w 7141"/>
                          <a:gd name="connsiteY0" fmla="*/ 2 h 11503"/>
                          <a:gd name="connsiteX1" fmla="*/ 7141 w 7141"/>
                          <a:gd name="connsiteY1" fmla="*/ 11503 h 11503"/>
                          <a:gd name="connsiteX0" fmla="*/ 1309 w 9994"/>
                          <a:gd name="connsiteY0" fmla="*/ 0 h 9998"/>
                          <a:gd name="connsiteX1" fmla="*/ 1679 w 9994"/>
                          <a:gd name="connsiteY1" fmla="*/ 5883 h 9998"/>
                          <a:gd name="connsiteX2" fmla="*/ 9994 w 9994"/>
                          <a:gd name="connsiteY2" fmla="*/ 9998 h 9998"/>
                          <a:gd name="connsiteX0" fmla="*/ 0 w 41807"/>
                          <a:gd name="connsiteY0" fmla="*/ 0 h 10000"/>
                          <a:gd name="connsiteX1" fmla="*/ 37648 w 41807"/>
                          <a:gd name="connsiteY1" fmla="*/ 5716 h 10000"/>
                          <a:gd name="connsiteX2" fmla="*/ 8690 w 41807"/>
                          <a:gd name="connsiteY2" fmla="*/ 10000 h 10000"/>
                          <a:gd name="connsiteX0" fmla="*/ 2352 w 40000"/>
                          <a:gd name="connsiteY0" fmla="*/ 0 h 10000"/>
                          <a:gd name="connsiteX1" fmla="*/ 40000 w 40000"/>
                          <a:gd name="connsiteY1" fmla="*/ 5716 h 10000"/>
                          <a:gd name="connsiteX2" fmla="*/ 11042 w 40000"/>
                          <a:gd name="connsiteY2" fmla="*/ 10000 h 10000"/>
                          <a:gd name="connsiteX0" fmla="*/ 0 w 37648"/>
                          <a:gd name="connsiteY0" fmla="*/ 0 h 10000"/>
                          <a:gd name="connsiteX1" fmla="*/ 37648 w 37648"/>
                          <a:gd name="connsiteY1" fmla="*/ 5716 h 10000"/>
                          <a:gd name="connsiteX2" fmla="*/ 8690 w 37648"/>
                          <a:gd name="connsiteY2" fmla="*/ 10000 h 10000"/>
                          <a:gd name="connsiteX0" fmla="*/ 0 w 37648"/>
                          <a:gd name="connsiteY0" fmla="*/ 0 h 10000"/>
                          <a:gd name="connsiteX1" fmla="*/ 37648 w 37648"/>
                          <a:gd name="connsiteY1" fmla="*/ 5716 h 10000"/>
                          <a:gd name="connsiteX2" fmla="*/ 8690 w 37648"/>
                          <a:gd name="connsiteY2" fmla="*/ 10000 h 10000"/>
                          <a:gd name="connsiteX0" fmla="*/ 0 w 37648"/>
                          <a:gd name="connsiteY0" fmla="*/ 0 h 10000"/>
                          <a:gd name="connsiteX1" fmla="*/ 37648 w 37648"/>
                          <a:gd name="connsiteY1" fmla="*/ 5716 h 10000"/>
                          <a:gd name="connsiteX2" fmla="*/ 8690 w 37648"/>
                          <a:gd name="connsiteY2" fmla="*/ 10000 h 10000"/>
                          <a:gd name="connsiteX0" fmla="*/ 0 w 40428"/>
                          <a:gd name="connsiteY0" fmla="*/ 0 h 10000"/>
                          <a:gd name="connsiteX1" fmla="*/ 40428 w 40428"/>
                          <a:gd name="connsiteY1" fmla="*/ 5413 h 10000"/>
                          <a:gd name="connsiteX2" fmla="*/ 8690 w 40428"/>
                          <a:gd name="connsiteY2" fmla="*/ 10000 h 10000"/>
                          <a:gd name="connsiteX0" fmla="*/ 0 w 40428"/>
                          <a:gd name="connsiteY0" fmla="*/ 0 h 10246"/>
                          <a:gd name="connsiteX1" fmla="*/ 40428 w 40428"/>
                          <a:gd name="connsiteY1" fmla="*/ 5413 h 10246"/>
                          <a:gd name="connsiteX2" fmla="*/ 7086 w 40428"/>
                          <a:gd name="connsiteY2" fmla="*/ 10246 h 10246"/>
                          <a:gd name="connsiteX0" fmla="*/ 0 w 40428"/>
                          <a:gd name="connsiteY0" fmla="*/ 0 h 10246"/>
                          <a:gd name="connsiteX1" fmla="*/ 40428 w 40428"/>
                          <a:gd name="connsiteY1" fmla="*/ 5413 h 10246"/>
                          <a:gd name="connsiteX2" fmla="*/ 7086 w 40428"/>
                          <a:gd name="connsiteY2" fmla="*/ 10246 h 10246"/>
                          <a:gd name="connsiteX0" fmla="*/ 0 w 40428"/>
                          <a:gd name="connsiteY0" fmla="*/ 0 h 10246"/>
                          <a:gd name="connsiteX1" fmla="*/ 40428 w 40428"/>
                          <a:gd name="connsiteY1" fmla="*/ 5413 h 10246"/>
                          <a:gd name="connsiteX2" fmla="*/ 7086 w 40428"/>
                          <a:gd name="connsiteY2" fmla="*/ 10246 h 10246"/>
                          <a:gd name="connsiteX0" fmla="*/ 0 w 40428"/>
                          <a:gd name="connsiteY0" fmla="*/ 0 h 10246"/>
                          <a:gd name="connsiteX1" fmla="*/ 40428 w 40428"/>
                          <a:gd name="connsiteY1" fmla="*/ 5413 h 10246"/>
                          <a:gd name="connsiteX2" fmla="*/ 7086 w 40428"/>
                          <a:gd name="connsiteY2" fmla="*/ 10246 h 10246"/>
                          <a:gd name="connsiteX0" fmla="*/ 0 w 40482"/>
                          <a:gd name="connsiteY0" fmla="*/ 0 h 10246"/>
                          <a:gd name="connsiteX1" fmla="*/ 40482 w 40482"/>
                          <a:gd name="connsiteY1" fmla="*/ 5159 h 10246"/>
                          <a:gd name="connsiteX2" fmla="*/ 7086 w 40482"/>
                          <a:gd name="connsiteY2" fmla="*/ 10246 h 10246"/>
                          <a:gd name="connsiteX0" fmla="*/ 0 w 40482"/>
                          <a:gd name="connsiteY0" fmla="*/ 0 h 10246"/>
                          <a:gd name="connsiteX1" fmla="*/ 40482 w 40482"/>
                          <a:gd name="connsiteY1" fmla="*/ 5159 h 10246"/>
                          <a:gd name="connsiteX2" fmla="*/ 7086 w 40482"/>
                          <a:gd name="connsiteY2" fmla="*/ 10246 h 10246"/>
                          <a:gd name="connsiteX0" fmla="*/ 0 w 40482"/>
                          <a:gd name="connsiteY0" fmla="*/ 0 h 10246"/>
                          <a:gd name="connsiteX1" fmla="*/ 40482 w 40482"/>
                          <a:gd name="connsiteY1" fmla="*/ 5159 h 10246"/>
                          <a:gd name="connsiteX2" fmla="*/ 7086 w 40482"/>
                          <a:gd name="connsiteY2" fmla="*/ 10246 h 10246"/>
                          <a:gd name="connsiteX0" fmla="*/ 0 w 39734"/>
                          <a:gd name="connsiteY0" fmla="*/ 0 h 10246"/>
                          <a:gd name="connsiteX1" fmla="*/ 39734 w 39734"/>
                          <a:gd name="connsiteY1" fmla="*/ 5027 h 10246"/>
                          <a:gd name="connsiteX2" fmla="*/ 7086 w 39734"/>
                          <a:gd name="connsiteY2" fmla="*/ 10246 h 10246"/>
                          <a:gd name="connsiteX0" fmla="*/ 0 w 40482"/>
                          <a:gd name="connsiteY0" fmla="*/ 0 h 10246"/>
                          <a:gd name="connsiteX1" fmla="*/ 40482 w 40482"/>
                          <a:gd name="connsiteY1" fmla="*/ 5159 h 10246"/>
                          <a:gd name="connsiteX2" fmla="*/ 7086 w 40482"/>
                          <a:gd name="connsiteY2" fmla="*/ 10246 h 10246"/>
                          <a:gd name="connsiteX0" fmla="*/ 0 w 40482"/>
                          <a:gd name="connsiteY0" fmla="*/ 0 h 10312"/>
                          <a:gd name="connsiteX1" fmla="*/ 40482 w 40482"/>
                          <a:gd name="connsiteY1" fmla="*/ 5159 h 10312"/>
                          <a:gd name="connsiteX2" fmla="*/ 7460 w 40482"/>
                          <a:gd name="connsiteY2" fmla="*/ 10312 h 10312"/>
                          <a:gd name="connsiteX0" fmla="*/ 35636 w 35636"/>
                          <a:gd name="connsiteY0" fmla="*/ 0 h 17771"/>
                          <a:gd name="connsiteX1" fmla="*/ 33022 w 35636"/>
                          <a:gd name="connsiteY1" fmla="*/ 12618 h 17771"/>
                          <a:gd name="connsiteX2" fmla="*/ 0 w 35636"/>
                          <a:gd name="connsiteY2" fmla="*/ 17771 h 17771"/>
                          <a:gd name="connsiteX0" fmla="*/ 35636 w 35636"/>
                          <a:gd name="connsiteY0" fmla="*/ 0 h 17771"/>
                          <a:gd name="connsiteX1" fmla="*/ 33519 w 35636"/>
                          <a:gd name="connsiteY1" fmla="*/ 6634 h 17771"/>
                          <a:gd name="connsiteX2" fmla="*/ 33022 w 35636"/>
                          <a:gd name="connsiteY2" fmla="*/ 12618 h 17771"/>
                          <a:gd name="connsiteX3" fmla="*/ 0 w 35636"/>
                          <a:gd name="connsiteY3" fmla="*/ 17771 h 17771"/>
                          <a:gd name="connsiteX0" fmla="*/ 35636 w 35636"/>
                          <a:gd name="connsiteY0" fmla="*/ 0 h 17771"/>
                          <a:gd name="connsiteX1" fmla="*/ 33022 w 35636"/>
                          <a:gd name="connsiteY1" fmla="*/ 12618 h 17771"/>
                          <a:gd name="connsiteX2" fmla="*/ 0 w 35636"/>
                          <a:gd name="connsiteY2" fmla="*/ 17771 h 17771"/>
                        </a:gdLst>
                        <a:ahLst/>
                        <a:cxnLst>
                          <a:cxn ang="0">
                            <a:pos x="connsiteX0" y="connsiteY0"/>
                          </a:cxn>
                          <a:cxn ang="0">
                            <a:pos x="connsiteX1" y="connsiteY1"/>
                          </a:cxn>
                          <a:cxn ang="0">
                            <a:pos x="connsiteX2" y="connsiteY2"/>
                          </a:cxn>
                        </a:cxnLst>
                        <a:rect l="l" t="t" r="r" b="b"/>
                        <a:pathLst>
                          <a:path w="35636" h="17771">
                            <a:moveTo>
                              <a:pt x="35636" y="0"/>
                            </a:moveTo>
                            <a:lnTo>
                              <a:pt x="33022" y="12618"/>
                            </a:lnTo>
                            <a:lnTo>
                              <a:pt x="0" y="17771"/>
                            </a:ln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5" name="Freeform 494"/>
                      <p:cNvSpPr/>
                      <p:nvPr/>
                    </p:nvSpPr>
                    <p:spPr>
                      <a:xfrm rot="18900000">
                        <a:off x="6223955" y="2998396"/>
                        <a:ext cx="199037" cy="1050"/>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4011 h 4014"/>
                          <a:gd name="connsiteX1" fmla="*/ 10000 w 10000"/>
                          <a:gd name="connsiteY1" fmla="*/ 4015 h 4014"/>
                        </a:gdLst>
                        <a:ahLst/>
                        <a:cxnLst>
                          <a:cxn ang="0">
                            <a:pos x="connsiteX0" y="connsiteY0"/>
                          </a:cxn>
                          <a:cxn ang="0">
                            <a:pos x="connsiteX1" y="connsiteY1"/>
                          </a:cxn>
                        </a:cxnLst>
                        <a:rect l="l" t="t" r="r" b="b"/>
                        <a:pathLst>
                          <a:path w="10000" h="4014">
                            <a:moveTo>
                              <a:pt x="0" y="4011"/>
                            </a:moveTo>
                            <a:cubicBezTo>
                              <a:pt x="5654" y="3284"/>
                              <a:pt x="3273" y="-4645"/>
                              <a:pt x="10000" y="4015"/>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6" name="Freeform 495"/>
                      <p:cNvSpPr/>
                      <p:nvPr/>
                    </p:nvSpPr>
                    <p:spPr>
                      <a:xfrm rot="7920000">
                        <a:off x="6741265" y="2367630"/>
                        <a:ext cx="168105" cy="10318"/>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4316"/>
                          <a:gd name="connsiteY0" fmla="*/ 7795 h 14832"/>
                          <a:gd name="connsiteX1" fmla="*/ 14316 w 14316"/>
                          <a:gd name="connsiteY1" fmla="*/ 14832 h 14832"/>
                          <a:gd name="connsiteX0" fmla="*/ 0 w 31262"/>
                          <a:gd name="connsiteY0" fmla="*/ 134 h 1659353"/>
                          <a:gd name="connsiteX1" fmla="*/ 31262 w 31262"/>
                          <a:gd name="connsiteY1" fmla="*/ 1659353 h 1659353"/>
                          <a:gd name="connsiteX0" fmla="*/ 0 w 31262"/>
                          <a:gd name="connsiteY0" fmla="*/ 0 h 1659219"/>
                          <a:gd name="connsiteX1" fmla="*/ 12877 w 31262"/>
                          <a:gd name="connsiteY1" fmla="*/ 676046 h 1659219"/>
                          <a:gd name="connsiteX2" fmla="*/ 31262 w 31262"/>
                          <a:gd name="connsiteY2" fmla="*/ 1659219 h 1659219"/>
                          <a:gd name="connsiteX0" fmla="*/ 0 w 31262"/>
                          <a:gd name="connsiteY0" fmla="*/ 71927 h 1731146"/>
                          <a:gd name="connsiteX1" fmla="*/ 14500 w 31262"/>
                          <a:gd name="connsiteY1" fmla="*/ 130977 h 1731146"/>
                          <a:gd name="connsiteX2" fmla="*/ 31262 w 31262"/>
                          <a:gd name="connsiteY2" fmla="*/ 1731146 h 1731146"/>
                          <a:gd name="connsiteX0" fmla="*/ 0 w 31262"/>
                          <a:gd name="connsiteY0" fmla="*/ 0 h 1659219"/>
                          <a:gd name="connsiteX1" fmla="*/ 14500 w 31262"/>
                          <a:gd name="connsiteY1" fmla="*/ 59050 h 1659219"/>
                          <a:gd name="connsiteX2" fmla="*/ 31262 w 31262"/>
                          <a:gd name="connsiteY2" fmla="*/ 1659219 h 1659219"/>
                          <a:gd name="connsiteX0" fmla="*/ 0 w 31262"/>
                          <a:gd name="connsiteY0" fmla="*/ 0 h 1659219"/>
                          <a:gd name="connsiteX1" fmla="*/ 14500 w 31262"/>
                          <a:gd name="connsiteY1" fmla="*/ 59050 h 1659219"/>
                          <a:gd name="connsiteX2" fmla="*/ 31262 w 31262"/>
                          <a:gd name="connsiteY2" fmla="*/ 1659219 h 1659219"/>
                          <a:gd name="connsiteX0" fmla="*/ 0 w 31262"/>
                          <a:gd name="connsiteY0" fmla="*/ 0 h 1659219"/>
                          <a:gd name="connsiteX1" fmla="*/ 14500 w 31262"/>
                          <a:gd name="connsiteY1" fmla="*/ 59050 h 1659219"/>
                          <a:gd name="connsiteX2" fmla="*/ 31262 w 31262"/>
                          <a:gd name="connsiteY2" fmla="*/ 1659219 h 1659219"/>
                          <a:gd name="connsiteX0" fmla="*/ 0 w 31871"/>
                          <a:gd name="connsiteY0" fmla="*/ 0 h 1678636"/>
                          <a:gd name="connsiteX1" fmla="*/ 14500 w 31871"/>
                          <a:gd name="connsiteY1" fmla="*/ 59050 h 1678636"/>
                          <a:gd name="connsiteX2" fmla="*/ 31871 w 31871"/>
                          <a:gd name="connsiteY2" fmla="*/ 1678637 h 1678636"/>
                          <a:gd name="connsiteX0" fmla="*/ 0 w 31871"/>
                          <a:gd name="connsiteY0" fmla="*/ 0 h 1678636"/>
                          <a:gd name="connsiteX1" fmla="*/ 14500 w 31871"/>
                          <a:gd name="connsiteY1" fmla="*/ 59050 h 1678636"/>
                          <a:gd name="connsiteX2" fmla="*/ 31871 w 31871"/>
                          <a:gd name="connsiteY2" fmla="*/ 1678637 h 1678636"/>
                          <a:gd name="connsiteX0" fmla="*/ 0 w 31871"/>
                          <a:gd name="connsiteY0" fmla="*/ 0 h 1678636"/>
                          <a:gd name="connsiteX1" fmla="*/ 14500 w 31871"/>
                          <a:gd name="connsiteY1" fmla="*/ 59050 h 1678636"/>
                          <a:gd name="connsiteX2" fmla="*/ 31871 w 31871"/>
                          <a:gd name="connsiteY2" fmla="*/ 1678637 h 1678636"/>
                          <a:gd name="connsiteX0" fmla="*/ 0 w 31876"/>
                          <a:gd name="connsiteY0" fmla="*/ 0 h 1666917"/>
                          <a:gd name="connsiteX1" fmla="*/ 14500 w 31876"/>
                          <a:gd name="connsiteY1" fmla="*/ 59050 h 1666917"/>
                          <a:gd name="connsiteX2" fmla="*/ 31876 w 31876"/>
                          <a:gd name="connsiteY2" fmla="*/ 1666917 h 1666917"/>
                          <a:gd name="connsiteX0" fmla="*/ 0 w 14500"/>
                          <a:gd name="connsiteY0" fmla="*/ 0 h 59050"/>
                          <a:gd name="connsiteX1" fmla="*/ 14500 w 14500"/>
                          <a:gd name="connsiteY1" fmla="*/ 59050 h 59050"/>
                          <a:gd name="connsiteX0" fmla="*/ 0 w 7514"/>
                          <a:gd name="connsiteY0" fmla="*/ 0 h 39461"/>
                          <a:gd name="connsiteX1" fmla="*/ 7514 w 7514"/>
                          <a:gd name="connsiteY1" fmla="*/ 39461 h 39461"/>
                        </a:gdLst>
                        <a:ahLst/>
                        <a:cxnLst>
                          <a:cxn ang="0">
                            <a:pos x="connsiteX0" y="connsiteY0"/>
                          </a:cxn>
                          <a:cxn ang="0">
                            <a:pos x="connsiteX1" y="connsiteY1"/>
                          </a:cxn>
                        </a:cxnLst>
                        <a:rect l="l" t="t" r="r" b="b"/>
                        <a:pathLst>
                          <a:path w="7514" h="39461">
                            <a:moveTo>
                              <a:pt x="0" y="0"/>
                            </a:moveTo>
                            <a:lnTo>
                              <a:pt x="7514" y="39461"/>
                            </a:ln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7" name="Freeform 496"/>
                      <p:cNvSpPr/>
                      <p:nvPr/>
                    </p:nvSpPr>
                    <p:spPr>
                      <a:xfrm rot="18900000">
                        <a:off x="9437071" y="1878036"/>
                        <a:ext cx="223723" cy="261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Lst>
                        <a:ahLst/>
                        <a:cxnLst>
                          <a:cxn ang="0">
                            <a:pos x="connsiteX0" y="connsiteY0"/>
                          </a:cxn>
                          <a:cxn ang="0">
                            <a:pos x="connsiteX1" y="connsiteY1"/>
                          </a:cxn>
                        </a:cxnLst>
                        <a:rect l="l" t="t" r="r" b="b"/>
                        <a:pathLst>
                          <a:path w="10000" h="5230">
                            <a:moveTo>
                              <a:pt x="0" y="5227"/>
                            </a:moveTo>
                            <a:cubicBezTo>
                              <a:pt x="5545" y="-3826"/>
                              <a:pt x="3273" y="700"/>
                              <a:pt x="10000" y="5229"/>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8" name="Freeform 497"/>
                      <p:cNvSpPr/>
                      <p:nvPr/>
                    </p:nvSpPr>
                    <p:spPr>
                      <a:xfrm>
                        <a:off x="6860505" y="3953133"/>
                        <a:ext cx="333803" cy="119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5198 h 5201"/>
                          <a:gd name="connsiteX1" fmla="*/ 10000 w 10000"/>
                          <a:gd name="connsiteY1" fmla="*/ 5202 h 5201"/>
                          <a:gd name="connsiteX0" fmla="*/ 0 w 10173"/>
                          <a:gd name="connsiteY0" fmla="*/ 9994 h 10000"/>
                          <a:gd name="connsiteX1" fmla="*/ 10173 w 10173"/>
                          <a:gd name="connsiteY1" fmla="*/ 10000 h 10000"/>
                          <a:gd name="connsiteX0" fmla="*/ 0 w 10173"/>
                          <a:gd name="connsiteY0" fmla="*/ 9993 h 10000"/>
                          <a:gd name="connsiteX1" fmla="*/ 10173 w 10173"/>
                          <a:gd name="connsiteY1" fmla="*/ 10000 h 10000"/>
                        </a:gdLst>
                        <a:ahLst/>
                        <a:cxnLst>
                          <a:cxn ang="0">
                            <a:pos x="connsiteX0" y="connsiteY0"/>
                          </a:cxn>
                          <a:cxn ang="0">
                            <a:pos x="connsiteX1" y="connsiteY1"/>
                          </a:cxn>
                        </a:cxnLst>
                        <a:rect l="l" t="t" r="r" b="b"/>
                        <a:pathLst>
                          <a:path w="10173" h="10000">
                            <a:moveTo>
                              <a:pt x="0" y="9993"/>
                            </a:moveTo>
                            <a:cubicBezTo>
                              <a:pt x="6063" y="443"/>
                              <a:pt x="3446" y="-6651"/>
                              <a:pt x="10173" y="10000"/>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99" name="Freeform 498"/>
                      <p:cNvSpPr/>
                      <p:nvPr/>
                    </p:nvSpPr>
                    <p:spPr>
                      <a:xfrm rot="5400000">
                        <a:off x="7285959" y="3959578"/>
                        <a:ext cx="296359" cy="3885"/>
                      </a:xfrm>
                      <a:custGeom>
                        <a:avLst/>
                        <a:gdLst>
                          <a:gd name="connsiteX0" fmla="*/ 0 w 1097280"/>
                          <a:gd name="connsiteY0" fmla="*/ 73152 h 236921"/>
                          <a:gd name="connsiteX1" fmla="*/ 438912 w 1097280"/>
                          <a:gd name="connsiteY1" fmla="*/ 95098 h 236921"/>
                          <a:gd name="connsiteX2" fmla="*/ 1097280 w 1097280"/>
                          <a:gd name="connsiteY2" fmla="*/ 0 h 236921"/>
                          <a:gd name="connsiteX0" fmla="*/ 0 w 438912"/>
                          <a:gd name="connsiteY0" fmla="*/ 0 h 26073"/>
                          <a:gd name="connsiteX1" fmla="*/ 438912 w 438912"/>
                          <a:gd name="connsiteY1" fmla="*/ 21946 h 26073"/>
                          <a:gd name="connsiteX0" fmla="*/ 0 w 402336"/>
                          <a:gd name="connsiteY0" fmla="*/ 0 h 11048"/>
                          <a:gd name="connsiteX1" fmla="*/ 402336 w 402336"/>
                          <a:gd name="connsiteY1" fmla="*/ 1 h 11048"/>
                          <a:gd name="connsiteX0" fmla="*/ 0 w 402336"/>
                          <a:gd name="connsiteY0" fmla="*/ 901 h 5386"/>
                          <a:gd name="connsiteX1" fmla="*/ 402336 w 402336"/>
                          <a:gd name="connsiteY1" fmla="*/ 902 h 5386"/>
                          <a:gd name="connsiteX0" fmla="*/ 0 w 10000"/>
                          <a:gd name="connsiteY0" fmla="*/ 22286 h 22287"/>
                          <a:gd name="connsiteX1" fmla="*/ 10000 w 10000"/>
                          <a:gd name="connsiteY1" fmla="*/ 22288 h 22287"/>
                          <a:gd name="connsiteX0" fmla="*/ 0 w 10000"/>
                          <a:gd name="connsiteY0" fmla="*/ 5227 h 5230"/>
                          <a:gd name="connsiteX1" fmla="*/ 10000 w 10000"/>
                          <a:gd name="connsiteY1" fmla="*/ 5229 h 5230"/>
                          <a:gd name="connsiteX0" fmla="*/ 0 w 10000"/>
                          <a:gd name="connsiteY0" fmla="*/ 1464 h 10863"/>
                          <a:gd name="connsiteX1" fmla="*/ 10000 w 10000"/>
                          <a:gd name="connsiteY1" fmla="*/ 1468 h 10863"/>
                          <a:gd name="connsiteX0" fmla="*/ 0 w 10000"/>
                          <a:gd name="connsiteY0" fmla="*/ 2565 h 4821"/>
                          <a:gd name="connsiteX1" fmla="*/ 10000 w 10000"/>
                          <a:gd name="connsiteY1" fmla="*/ 2569 h 4821"/>
                          <a:gd name="connsiteX0" fmla="*/ 0 w 10000"/>
                          <a:gd name="connsiteY0" fmla="*/ 38045 h 40648"/>
                          <a:gd name="connsiteX1" fmla="*/ 10000 w 10000"/>
                          <a:gd name="connsiteY1" fmla="*/ 2983 h 40648"/>
                          <a:gd name="connsiteX0" fmla="*/ 0 w 9935"/>
                          <a:gd name="connsiteY0" fmla="*/ -4 h 35074"/>
                          <a:gd name="connsiteX1" fmla="*/ 9935 w 9935"/>
                          <a:gd name="connsiteY1" fmla="*/ 35073 h 35074"/>
                        </a:gdLst>
                        <a:ahLst/>
                        <a:cxnLst>
                          <a:cxn ang="0">
                            <a:pos x="connsiteX0" y="connsiteY0"/>
                          </a:cxn>
                          <a:cxn ang="0">
                            <a:pos x="connsiteX1" y="connsiteY1"/>
                          </a:cxn>
                        </a:cxnLst>
                        <a:rect l="l" t="t" r="r" b="b"/>
                        <a:pathLst>
                          <a:path w="9935" h="35074">
                            <a:moveTo>
                              <a:pt x="0" y="-4"/>
                            </a:moveTo>
                            <a:cubicBezTo>
                              <a:pt x="5675" y="16680"/>
                              <a:pt x="3208" y="17110"/>
                              <a:pt x="9935" y="35073"/>
                            </a:cubicBezTo>
                          </a:path>
                        </a:pathLst>
                      </a:custGeom>
                      <a:noFill/>
                      <a:ln w="41275">
                        <a:solidFill>
                          <a:srgbClr val="94B2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grpSp>
              <p:nvGrpSpPr>
                <p:cNvPr id="26" name="Group 25"/>
                <p:cNvGrpSpPr/>
                <p:nvPr/>
              </p:nvGrpSpPr>
              <p:grpSpPr>
                <a:xfrm>
                  <a:off x="5984770" y="1329493"/>
                  <a:ext cx="5267969" cy="3313925"/>
                  <a:chOff x="6203694" y="1504957"/>
                  <a:chExt cx="5267952" cy="3313927"/>
                </a:xfrm>
              </p:grpSpPr>
              <p:grpSp>
                <p:nvGrpSpPr>
                  <p:cNvPr id="27" name="Group 26"/>
                  <p:cNvGrpSpPr/>
                  <p:nvPr/>
                </p:nvGrpSpPr>
                <p:grpSpPr>
                  <a:xfrm>
                    <a:off x="6788122" y="3899979"/>
                    <a:ext cx="104404" cy="107497"/>
                    <a:chOff x="5865848" y="4044365"/>
                    <a:chExt cx="128016" cy="131807"/>
                  </a:xfrm>
                </p:grpSpPr>
                <p:sp>
                  <p:nvSpPr>
                    <p:cNvPr id="379" name="Oval 37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80" name="Oval 37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28" name="Group 27"/>
                  <p:cNvGrpSpPr/>
                  <p:nvPr/>
                </p:nvGrpSpPr>
                <p:grpSpPr>
                  <a:xfrm rot="2700000">
                    <a:off x="7078890" y="3370977"/>
                    <a:ext cx="104404" cy="107497"/>
                    <a:chOff x="5865848" y="4044365"/>
                    <a:chExt cx="128016" cy="131807"/>
                  </a:xfrm>
                </p:grpSpPr>
                <p:sp>
                  <p:nvSpPr>
                    <p:cNvPr id="377" name="Oval 37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78" name="Oval 37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29" name="Group 28"/>
                  <p:cNvGrpSpPr/>
                  <p:nvPr/>
                </p:nvGrpSpPr>
                <p:grpSpPr>
                  <a:xfrm rot="2700000">
                    <a:off x="7405185" y="3158631"/>
                    <a:ext cx="104404" cy="107497"/>
                    <a:chOff x="5867532" y="4042681"/>
                    <a:chExt cx="128016" cy="131807"/>
                  </a:xfrm>
                </p:grpSpPr>
                <p:sp>
                  <p:nvSpPr>
                    <p:cNvPr id="375" name="Oval 374"/>
                    <p:cNvSpPr/>
                    <p:nvPr/>
                  </p:nvSpPr>
                  <p:spPr>
                    <a:xfrm>
                      <a:off x="5867532" y="4042681"/>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76" name="Oval 375"/>
                    <p:cNvSpPr/>
                    <p:nvPr/>
                  </p:nvSpPr>
                  <p:spPr>
                    <a:xfrm flipV="1">
                      <a:off x="5905076" y="4082517"/>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0" name="Group 29"/>
                  <p:cNvGrpSpPr/>
                  <p:nvPr/>
                </p:nvGrpSpPr>
                <p:grpSpPr>
                  <a:xfrm rot="2700000">
                    <a:off x="8432853" y="3756794"/>
                    <a:ext cx="104404" cy="107497"/>
                    <a:chOff x="5865842" y="4044365"/>
                    <a:chExt cx="134546" cy="131807"/>
                  </a:xfrm>
                </p:grpSpPr>
                <p:sp>
                  <p:nvSpPr>
                    <p:cNvPr id="373" name="Oval 372"/>
                    <p:cNvSpPr/>
                    <p:nvPr/>
                  </p:nvSpPr>
                  <p:spPr>
                    <a:xfrm>
                      <a:off x="5865842" y="4044365"/>
                      <a:ext cx="13454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74" name="Oval 373"/>
                    <p:cNvSpPr/>
                    <p:nvPr/>
                  </p:nvSpPr>
                  <p:spPr>
                    <a:xfrm flipV="1">
                      <a:off x="5906656"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1" name="Group 30"/>
                  <p:cNvGrpSpPr/>
                  <p:nvPr/>
                </p:nvGrpSpPr>
                <p:grpSpPr>
                  <a:xfrm>
                    <a:off x="7746928" y="4092674"/>
                    <a:ext cx="104404" cy="107497"/>
                    <a:chOff x="5865848" y="4047540"/>
                    <a:chExt cx="128016" cy="131807"/>
                  </a:xfrm>
                </p:grpSpPr>
                <p:sp>
                  <p:nvSpPr>
                    <p:cNvPr id="371" name="Oval 370"/>
                    <p:cNvSpPr/>
                    <p:nvPr/>
                  </p:nvSpPr>
                  <p:spPr>
                    <a:xfrm>
                      <a:off x="5865848" y="4047540"/>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72" name="Oval 371"/>
                    <p:cNvSpPr/>
                    <p:nvPr/>
                  </p:nvSpPr>
                  <p:spPr>
                    <a:xfrm flipV="1">
                      <a:off x="5903392" y="4087376"/>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2" name="Group 31"/>
                  <p:cNvGrpSpPr/>
                  <p:nvPr/>
                </p:nvGrpSpPr>
                <p:grpSpPr>
                  <a:xfrm rot="10800000">
                    <a:off x="7933990" y="4330832"/>
                    <a:ext cx="109019" cy="107496"/>
                    <a:chOff x="5865797" y="4044423"/>
                    <a:chExt cx="128015" cy="131809"/>
                  </a:xfrm>
                </p:grpSpPr>
                <p:sp>
                  <p:nvSpPr>
                    <p:cNvPr id="369" name="Oval 368"/>
                    <p:cNvSpPr/>
                    <p:nvPr/>
                  </p:nvSpPr>
                  <p:spPr>
                    <a:xfrm>
                      <a:off x="5865797" y="4044423"/>
                      <a:ext cx="128015"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70" name="Oval 36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3" name="Group 32"/>
                  <p:cNvGrpSpPr/>
                  <p:nvPr/>
                </p:nvGrpSpPr>
                <p:grpSpPr>
                  <a:xfrm rot="18900000">
                    <a:off x="8610561" y="4298677"/>
                    <a:ext cx="104404" cy="107496"/>
                    <a:chOff x="5865847" y="4044422"/>
                    <a:chExt cx="128016" cy="131809"/>
                  </a:xfrm>
                </p:grpSpPr>
                <p:sp>
                  <p:nvSpPr>
                    <p:cNvPr id="367" name="Oval 366"/>
                    <p:cNvSpPr/>
                    <p:nvPr/>
                  </p:nvSpPr>
                  <p:spPr>
                    <a:xfrm>
                      <a:off x="5865847" y="4044422"/>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68" name="Oval 36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4" name="Group 33"/>
                  <p:cNvGrpSpPr/>
                  <p:nvPr/>
                </p:nvGrpSpPr>
                <p:grpSpPr>
                  <a:xfrm rot="18900000">
                    <a:off x="8788838" y="4447204"/>
                    <a:ext cx="104404" cy="107497"/>
                    <a:chOff x="5865848" y="4044365"/>
                    <a:chExt cx="128016" cy="131807"/>
                  </a:xfrm>
                </p:grpSpPr>
                <p:sp>
                  <p:nvSpPr>
                    <p:cNvPr id="365" name="Oval 36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66" name="Oval 36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5" name="Group 34"/>
                  <p:cNvGrpSpPr/>
                  <p:nvPr/>
                </p:nvGrpSpPr>
                <p:grpSpPr>
                  <a:xfrm rot="8100000">
                    <a:off x="8261992" y="4026699"/>
                    <a:ext cx="104404" cy="107496"/>
                    <a:chOff x="5865847" y="4044422"/>
                    <a:chExt cx="128016" cy="131809"/>
                  </a:xfrm>
                </p:grpSpPr>
                <p:sp>
                  <p:nvSpPr>
                    <p:cNvPr id="363" name="Oval 362"/>
                    <p:cNvSpPr/>
                    <p:nvPr/>
                  </p:nvSpPr>
                  <p:spPr>
                    <a:xfrm>
                      <a:off x="5865847" y="4044422"/>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64" name="Oval 36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6" name="Group 35"/>
                  <p:cNvGrpSpPr/>
                  <p:nvPr/>
                </p:nvGrpSpPr>
                <p:grpSpPr>
                  <a:xfrm rot="13500000">
                    <a:off x="8387745" y="3929632"/>
                    <a:ext cx="104404" cy="107497"/>
                    <a:chOff x="5865848" y="4044365"/>
                    <a:chExt cx="128016" cy="131807"/>
                  </a:xfrm>
                </p:grpSpPr>
                <p:sp>
                  <p:nvSpPr>
                    <p:cNvPr id="361" name="Oval 36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62" name="Oval 36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7" name="Group 36"/>
                  <p:cNvGrpSpPr/>
                  <p:nvPr/>
                </p:nvGrpSpPr>
                <p:grpSpPr>
                  <a:xfrm rot="13500000">
                    <a:off x="8667244" y="3684454"/>
                    <a:ext cx="104404" cy="107497"/>
                    <a:chOff x="5865848" y="4044365"/>
                    <a:chExt cx="128016" cy="131807"/>
                  </a:xfrm>
                </p:grpSpPr>
                <p:sp>
                  <p:nvSpPr>
                    <p:cNvPr id="359" name="Oval 35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60" name="Oval 35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8" name="Group 37"/>
                  <p:cNvGrpSpPr/>
                  <p:nvPr/>
                </p:nvGrpSpPr>
                <p:grpSpPr>
                  <a:xfrm rot="5400000">
                    <a:off x="7381916" y="3739425"/>
                    <a:ext cx="104404" cy="107497"/>
                    <a:chOff x="5870610" y="4049127"/>
                    <a:chExt cx="128016" cy="131807"/>
                  </a:xfrm>
                </p:grpSpPr>
                <p:sp>
                  <p:nvSpPr>
                    <p:cNvPr id="357" name="Oval 356"/>
                    <p:cNvSpPr/>
                    <p:nvPr/>
                  </p:nvSpPr>
                  <p:spPr>
                    <a:xfrm>
                      <a:off x="5870610" y="4049127"/>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58" name="Oval 357"/>
                    <p:cNvSpPr/>
                    <p:nvPr/>
                  </p:nvSpPr>
                  <p:spPr>
                    <a:xfrm flipV="1">
                      <a:off x="5908154" y="4088963"/>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39" name="Group 38"/>
                  <p:cNvGrpSpPr/>
                  <p:nvPr/>
                </p:nvGrpSpPr>
                <p:grpSpPr>
                  <a:xfrm rot="16200000">
                    <a:off x="7656989" y="3936055"/>
                    <a:ext cx="104404" cy="107497"/>
                    <a:chOff x="5865848" y="4044365"/>
                    <a:chExt cx="128016" cy="131807"/>
                  </a:xfrm>
                </p:grpSpPr>
                <p:sp>
                  <p:nvSpPr>
                    <p:cNvPr id="355" name="Oval 35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56" name="Oval 35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0" name="Group 39"/>
                  <p:cNvGrpSpPr/>
                  <p:nvPr/>
                </p:nvGrpSpPr>
                <p:grpSpPr>
                  <a:xfrm rot="5400000">
                    <a:off x="8007162" y="3629219"/>
                    <a:ext cx="104404" cy="107497"/>
                    <a:chOff x="5865848" y="4044365"/>
                    <a:chExt cx="128016" cy="131807"/>
                  </a:xfrm>
                </p:grpSpPr>
                <p:sp>
                  <p:nvSpPr>
                    <p:cNvPr id="353" name="Oval 35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54" name="Oval 35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1" name="Group 40"/>
                  <p:cNvGrpSpPr/>
                  <p:nvPr/>
                </p:nvGrpSpPr>
                <p:grpSpPr>
                  <a:xfrm>
                    <a:off x="6678996" y="3146693"/>
                    <a:ext cx="104404" cy="107497"/>
                    <a:chOff x="5865848" y="4044365"/>
                    <a:chExt cx="128016" cy="131807"/>
                  </a:xfrm>
                </p:grpSpPr>
                <p:sp>
                  <p:nvSpPr>
                    <p:cNvPr id="351" name="Oval 35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52" name="Oval 35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2" name="Group 41"/>
                  <p:cNvGrpSpPr/>
                  <p:nvPr/>
                </p:nvGrpSpPr>
                <p:grpSpPr>
                  <a:xfrm rot="10800000">
                    <a:off x="6752981" y="3320045"/>
                    <a:ext cx="104404" cy="107497"/>
                    <a:chOff x="5865848" y="4044365"/>
                    <a:chExt cx="128016" cy="131807"/>
                  </a:xfrm>
                </p:grpSpPr>
                <p:sp>
                  <p:nvSpPr>
                    <p:cNvPr id="349" name="Oval 34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50" name="Oval 34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3" name="Group 42"/>
                  <p:cNvGrpSpPr/>
                  <p:nvPr/>
                </p:nvGrpSpPr>
                <p:grpSpPr>
                  <a:xfrm rot="16200000">
                    <a:off x="6617379" y="3532639"/>
                    <a:ext cx="104404" cy="107497"/>
                    <a:chOff x="5865848" y="4044365"/>
                    <a:chExt cx="128016" cy="131807"/>
                  </a:xfrm>
                </p:grpSpPr>
                <p:sp>
                  <p:nvSpPr>
                    <p:cNvPr id="347" name="Oval 34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8" name="Oval 34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4" name="Group 43"/>
                  <p:cNvGrpSpPr/>
                  <p:nvPr/>
                </p:nvGrpSpPr>
                <p:grpSpPr>
                  <a:xfrm rot="8100000">
                    <a:off x="7844377" y="2185274"/>
                    <a:ext cx="104404" cy="107497"/>
                    <a:chOff x="5865848" y="4044365"/>
                    <a:chExt cx="128016" cy="131807"/>
                  </a:xfrm>
                </p:grpSpPr>
                <p:sp>
                  <p:nvSpPr>
                    <p:cNvPr id="345" name="Oval 34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6" name="Oval 34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5" name="Group 44"/>
                  <p:cNvGrpSpPr/>
                  <p:nvPr/>
                </p:nvGrpSpPr>
                <p:grpSpPr>
                  <a:xfrm rot="10800000">
                    <a:off x="7269623" y="2536068"/>
                    <a:ext cx="104404" cy="107497"/>
                    <a:chOff x="5865848" y="4044365"/>
                    <a:chExt cx="128016" cy="131807"/>
                  </a:xfrm>
                </p:grpSpPr>
                <p:sp>
                  <p:nvSpPr>
                    <p:cNvPr id="343" name="Oval 34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4" name="Oval 34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6" name="Group 45"/>
                  <p:cNvGrpSpPr/>
                  <p:nvPr/>
                </p:nvGrpSpPr>
                <p:grpSpPr>
                  <a:xfrm rot="16200000">
                    <a:off x="6862025" y="2761668"/>
                    <a:ext cx="104404" cy="107497"/>
                    <a:chOff x="5865848" y="4044365"/>
                    <a:chExt cx="128016" cy="131807"/>
                  </a:xfrm>
                </p:grpSpPr>
                <p:sp>
                  <p:nvSpPr>
                    <p:cNvPr id="341" name="Oval 34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2" name="Oval 34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7" name="Group 46"/>
                  <p:cNvGrpSpPr/>
                  <p:nvPr/>
                </p:nvGrpSpPr>
                <p:grpSpPr>
                  <a:xfrm rot="16200000">
                    <a:off x="6216144" y="3381979"/>
                    <a:ext cx="104404" cy="107497"/>
                    <a:chOff x="5865848" y="4044365"/>
                    <a:chExt cx="128016" cy="131807"/>
                  </a:xfrm>
                </p:grpSpPr>
                <p:sp>
                  <p:nvSpPr>
                    <p:cNvPr id="339" name="Oval 33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0" name="Oval 33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8" name="Group 47"/>
                  <p:cNvGrpSpPr/>
                  <p:nvPr/>
                </p:nvGrpSpPr>
                <p:grpSpPr>
                  <a:xfrm rot="13500000">
                    <a:off x="6491706" y="3646791"/>
                    <a:ext cx="104404" cy="107497"/>
                    <a:chOff x="5865848" y="4044365"/>
                    <a:chExt cx="128016" cy="131807"/>
                  </a:xfrm>
                </p:grpSpPr>
                <p:sp>
                  <p:nvSpPr>
                    <p:cNvPr id="337" name="Oval 33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38" name="Oval 33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9" name="Group 48"/>
                  <p:cNvGrpSpPr/>
                  <p:nvPr/>
                </p:nvGrpSpPr>
                <p:grpSpPr>
                  <a:xfrm rot="10800000">
                    <a:off x="6526591" y="2595087"/>
                    <a:ext cx="104404" cy="107496"/>
                    <a:chOff x="5865848" y="4044423"/>
                    <a:chExt cx="128016" cy="131809"/>
                  </a:xfrm>
                </p:grpSpPr>
                <p:sp>
                  <p:nvSpPr>
                    <p:cNvPr id="335" name="Oval 334"/>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36" name="Oval 33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0" name="Group 49"/>
                  <p:cNvGrpSpPr/>
                  <p:nvPr/>
                </p:nvGrpSpPr>
                <p:grpSpPr>
                  <a:xfrm rot="10800000">
                    <a:off x="6630143" y="2986720"/>
                    <a:ext cx="104404" cy="107497"/>
                    <a:chOff x="5865848" y="4044365"/>
                    <a:chExt cx="128016" cy="131807"/>
                  </a:xfrm>
                </p:grpSpPr>
                <p:sp>
                  <p:nvSpPr>
                    <p:cNvPr id="333" name="Oval 33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34" name="Oval 33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1" name="Group 50"/>
                  <p:cNvGrpSpPr/>
                  <p:nvPr/>
                </p:nvGrpSpPr>
                <p:grpSpPr>
                  <a:xfrm rot="10800000">
                    <a:off x="6854314" y="3692251"/>
                    <a:ext cx="104404" cy="107496"/>
                    <a:chOff x="5869145" y="4045182"/>
                    <a:chExt cx="128016" cy="131809"/>
                  </a:xfrm>
                </p:grpSpPr>
                <p:sp>
                  <p:nvSpPr>
                    <p:cNvPr id="331" name="Oval 330"/>
                    <p:cNvSpPr/>
                    <p:nvPr/>
                  </p:nvSpPr>
                  <p:spPr>
                    <a:xfrm>
                      <a:off x="5869145" y="4045182"/>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32" name="Oval 33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2" name="Group 51"/>
                  <p:cNvGrpSpPr/>
                  <p:nvPr/>
                </p:nvGrpSpPr>
                <p:grpSpPr>
                  <a:xfrm rot="10800000">
                    <a:off x="9469868" y="3198320"/>
                    <a:ext cx="104404" cy="107497"/>
                    <a:chOff x="5865848" y="4045568"/>
                    <a:chExt cx="128016" cy="131807"/>
                  </a:xfrm>
                </p:grpSpPr>
                <p:sp>
                  <p:nvSpPr>
                    <p:cNvPr id="329" name="Oval 328"/>
                    <p:cNvSpPr/>
                    <p:nvPr/>
                  </p:nvSpPr>
                  <p:spPr>
                    <a:xfrm>
                      <a:off x="5865848" y="4045568"/>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30" name="Oval 329"/>
                    <p:cNvSpPr/>
                    <p:nvPr/>
                  </p:nvSpPr>
                  <p:spPr>
                    <a:xfrm flipV="1">
                      <a:off x="5903392" y="4085404"/>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3" name="Group 52"/>
                  <p:cNvGrpSpPr/>
                  <p:nvPr/>
                </p:nvGrpSpPr>
                <p:grpSpPr>
                  <a:xfrm rot="10800000">
                    <a:off x="7946078" y="2333291"/>
                    <a:ext cx="104404" cy="107497"/>
                    <a:chOff x="5865848" y="4044365"/>
                    <a:chExt cx="128016" cy="131807"/>
                  </a:xfrm>
                </p:grpSpPr>
                <p:sp>
                  <p:nvSpPr>
                    <p:cNvPr id="327" name="Oval 32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28" name="Oval 32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4" name="Group 53"/>
                  <p:cNvGrpSpPr/>
                  <p:nvPr/>
                </p:nvGrpSpPr>
                <p:grpSpPr>
                  <a:xfrm rot="10800000">
                    <a:off x="8314131" y="2946565"/>
                    <a:ext cx="104404" cy="107496"/>
                    <a:chOff x="5865848" y="4044423"/>
                    <a:chExt cx="128016" cy="131809"/>
                  </a:xfrm>
                </p:grpSpPr>
                <p:sp>
                  <p:nvSpPr>
                    <p:cNvPr id="325" name="Oval 324"/>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26" name="Oval 32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5" name="Group 54"/>
                  <p:cNvGrpSpPr/>
                  <p:nvPr/>
                </p:nvGrpSpPr>
                <p:grpSpPr>
                  <a:xfrm>
                    <a:off x="7156907" y="2718778"/>
                    <a:ext cx="104404" cy="107496"/>
                    <a:chOff x="5865848" y="4044423"/>
                    <a:chExt cx="128016" cy="131809"/>
                  </a:xfrm>
                </p:grpSpPr>
                <p:sp>
                  <p:nvSpPr>
                    <p:cNvPr id="323" name="Oval 322"/>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24" name="Oval 32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6" name="Group 55"/>
                  <p:cNvGrpSpPr/>
                  <p:nvPr/>
                </p:nvGrpSpPr>
                <p:grpSpPr>
                  <a:xfrm>
                    <a:off x="7045840" y="3127762"/>
                    <a:ext cx="104404" cy="107497"/>
                    <a:chOff x="5865848" y="4044365"/>
                    <a:chExt cx="128016" cy="131807"/>
                  </a:xfrm>
                </p:grpSpPr>
                <p:sp>
                  <p:nvSpPr>
                    <p:cNvPr id="321" name="Oval 32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22" name="Oval 32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7" name="Group 56"/>
                  <p:cNvGrpSpPr/>
                  <p:nvPr/>
                </p:nvGrpSpPr>
                <p:grpSpPr>
                  <a:xfrm rot="16200000">
                    <a:off x="7253872" y="2148250"/>
                    <a:ext cx="104404" cy="107497"/>
                    <a:chOff x="5865848" y="4044365"/>
                    <a:chExt cx="128016" cy="131807"/>
                  </a:xfrm>
                </p:grpSpPr>
                <p:sp>
                  <p:nvSpPr>
                    <p:cNvPr id="319" name="Oval 31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20" name="Oval 31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8" name="Group 57"/>
                  <p:cNvGrpSpPr/>
                  <p:nvPr/>
                </p:nvGrpSpPr>
                <p:grpSpPr>
                  <a:xfrm rot="13440000">
                    <a:off x="7756351" y="2037250"/>
                    <a:ext cx="104404" cy="107496"/>
                    <a:chOff x="5865848" y="4044423"/>
                    <a:chExt cx="128016" cy="131809"/>
                  </a:xfrm>
                </p:grpSpPr>
                <p:sp>
                  <p:nvSpPr>
                    <p:cNvPr id="317" name="Oval 316"/>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18" name="Oval 31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9" name="Group 58"/>
                  <p:cNvGrpSpPr/>
                  <p:nvPr/>
                </p:nvGrpSpPr>
                <p:grpSpPr>
                  <a:xfrm rot="16200000">
                    <a:off x="7233002" y="3304586"/>
                    <a:ext cx="104404" cy="107497"/>
                    <a:chOff x="5865848" y="4044365"/>
                    <a:chExt cx="128016" cy="131807"/>
                  </a:xfrm>
                </p:grpSpPr>
                <p:sp>
                  <p:nvSpPr>
                    <p:cNvPr id="315" name="Oval 31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16" name="Oval 31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0" name="Group 59"/>
                  <p:cNvGrpSpPr/>
                  <p:nvPr/>
                </p:nvGrpSpPr>
                <p:grpSpPr>
                  <a:xfrm rot="18900000">
                    <a:off x="7860426" y="2963804"/>
                    <a:ext cx="104404" cy="107497"/>
                    <a:chOff x="5865848" y="4044365"/>
                    <a:chExt cx="128016" cy="131807"/>
                  </a:xfrm>
                </p:grpSpPr>
                <p:sp>
                  <p:nvSpPr>
                    <p:cNvPr id="313" name="Oval 31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14" name="Oval 31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1" name="Group 60"/>
                  <p:cNvGrpSpPr/>
                  <p:nvPr/>
                </p:nvGrpSpPr>
                <p:grpSpPr>
                  <a:xfrm rot="10800000">
                    <a:off x="7877536" y="2606123"/>
                    <a:ext cx="104404" cy="107497"/>
                    <a:chOff x="5865848" y="4044365"/>
                    <a:chExt cx="128016" cy="131807"/>
                  </a:xfrm>
                </p:grpSpPr>
                <p:sp>
                  <p:nvSpPr>
                    <p:cNvPr id="311" name="Oval 31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12" name="Oval 31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2" name="Group 61"/>
                  <p:cNvGrpSpPr/>
                  <p:nvPr/>
                </p:nvGrpSpPr>
                <p:grpSpPr>
                  <a:xfrm>
                    <a:off x="8275106" y="2593220"/>
                    <a:ext cx="104404" cy="107497"/>
                    <a:chOff x="5865848" y="4044365"/>
                    <a:chExt cx="128016" cy="131807"/>
                  </a:xfrm>
                </p:grpSpPr>
                <p:sp>
                  <p:nvSpPr>
                    <p:cNvPr id="309" name="Oval 30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10" name="Oval 30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3" name="Group 62"/>
                  <p:cNvGrpSpPr/>
                  <p:nvPr/>
                </p:nvGrpSpPr>
                <p:grpSpPr>
                  <a:xfrm>
                    <a:off x="8101585" y="2456618"/>
                    <a:ext cx="104404" cy="107497"/>
                    <a:chOff x="5865848" y="4044365"/>
                    <a:chExt cx="128016" cy="131807"/>
                  </a:xfrm>
                </p:grpSpPr>
                <p:sp>
                  <p:nvSpPr>
                    <p:cNvPr id="307" name="Oval 30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08" name="Oval 30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4" name="Group 63"/>
                  <p:cNvGrpSpPr/>
                  <p:nvPr/>
                </p:nvGrpSpPr>
                <p:grpSpPr>
                  <a:xfrm rot="18600000">
                    <a:off x="7018361" y="2422472"/>
                    <a:ext cx="104404" cy="107497"/>
                    <a:chOff x="5865847" y="4044365"/>
                    <a:chExt cx="128016" cy="131807"/>
                  </a:xfrm>
                </p:grpSpPr>
                <p:sp>
                  <p:nvSpPr>
                    <p:cNvPr id="305" name="Oval 304"/>
                    <p:cNvSpPr/>
                    <p:nvPr/>
                  </p:nvSpPr>
                  <p:spPr>
                    <a:xfrm>
                      <a:off x="5865847"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06" name="Oval 30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5" name="Group 64"/>
                  <p:cNvGrpSpPr/>
                  <p:nvPr/>
                </p:nvGrpSpPr>
                <p:grpSpPr>
                  <a:xfrm rot="2640000">
                    <a:off x="6948020" y="2123505"/>
                    <a:ext cx="104404" cy="107497"/>
                    <a:chOff x="5865847" y="4044365"/>
                    <a:chExt cx="128016" cy="131807"/>
                  </a:xfrm>
                </p:grpSpPr>
                <p:sp>
                  <p:nvSpPr>
                    <p:cNvPr id="303" name="Oval 302"/>
                    <p:cNvSpPr/>
                    <p:nvPr/>
                  </p:nvSpPr>
                  <p:spPr>
                    <a:xfrm>
                      <a:off x="5865847"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04" name="Oval 30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6" name="Group 65"/>
                  <p:cNvGrpSpPr/>
                  <p:nvPr/>
                </p:nvGrpSpPr>
                <p:grpSpPr>
                  <a:xfrm rot="18720000">
                    <a:off x="6611486" y="2184697"/>
                    <a:ext cx="104404" cy="107497"/>
                    <a:chOff x="5865847" y="4044365"/>
                    <a:chExt cx="128016" cy="131807"/>
                  </a:xfrm>
                </p:grpSpPr>
                <p:sp>
                  <p:nvSpPr>
                    <p:cNvPr id="301" name="Oval 300"/>
                    <p:cNvSpPr/>
                    <p:nvPr/>
                  </p:nvSpPr>
                  <p:spPr>
                    <a:xfrm>
                      <a:off x="5865847"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02" name="Oval 30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7" name="Group 66"/>
                  <p:cNvGrpSpPr/>
                  <p:nvPr/>
                </p:nvGrpSpPr>
                <p:grpSpPr>
                  <a:xfrm rot="2700000">
                    <a:off x="8891964" y="2460624"/>
                    <a:ext cx="104404" cy="107497"/>
                    <a:chOff x="5865848" y="4044365"/>
                    <a:chExt cx="128016" cy="131807"/>
                  </a:xfrm>
                </p:grpSpPr>
                <p:sp>
                  <p:nvSpPr>
                    <p:cNvPr id="299" name="Oval 29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00" name="Oval 29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8" name="Group 67"/>
                  <p:cNvGrpSpPr/>
                  <p:nvPr/>
                </p:nvGrpSpPr>
                <p:grpSpPr>
                  <a:xfrm>
                    <a:off x="9856196" y="2619395"/>
                    <a:ext cx="104404" cy="107497"/>
                    <a:chOff x="5865848" y="4044365"/>
                    <a:chExt cx="128016" cy="131807"/>
                  </a:xfrm>
                </p:grpSpPr>
                <p:sp>
                  <p:nvSpPr>
                    <p:cNvPr id="297" name="Oval 29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98" name="Oval 29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9" name="Group 68"/>
                  <p:cNvGrpSpPr/>
                  <p:nvPr/>
                </p:nvGrpSpPr>
                <p:grpSpPr>
                  <a:xfrm>
                    <a:off x="9760334" y="2208700"/>
                    <a:ext cx="104404" cy="107497"/>
                    <a:chOff x="5865848" y="4044365"/>
                    <a:chExt cx="128016" cy="131807"/>
                  </a:xfrm>
                </p:grpSpPr>
                <p:sp>
                  <p:nvSpPr>
                    <p:cNvPr id="295" name="Oval 29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96" name="Oval 29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0" name="Group 69"/>
                  <p:cNvGrpSpPr/>
                  <p:nvPr/>
                </p:nvGrpSpPr>
                <p:grpSpPr>
                  <a:xfrm rot="10800000">
                    <a:off x="9508527" y="2011989"/>
                    <a:ext cx="104404" cy="107497"/>
                    <a:chOff x="5865848" y="4044365"/>
                    <a:chExt cx="128016" cy="131807"/>
                  </a:xfrm>
                </p:grpSpPr>
                <p:sp>
                  <p:nvSpPr>
                    <p:cNvPr id="293" name="Oval 29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94" name="Oval 29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1" name="Group 70"/>
                  <p:cNvGrpSpPr/>
                  <p:nvPr/>
                </p:nvGrpSpPr>
                <p:grpSpPr>
                  <a:xfrm>
                    <a:off x="8995244" y="3195721"/>
                    <a:ext cx="104404" cy="107497"/>
                    <a:chOff x="5865848" y="4042392"/>
                    <a:chExt cx="128016" cy="131807"/>
                  </a:xfrm>
                </p:grpSpPr>
                <p:sp>
                  <p:nvSpPr>
                    <p:cNvPr id="291" name="Oval 290"/>
                    <p:cNvSpPr/>
                    <p:nvPr/>
                  </p:nvSpPr>
                  <p:spPr>
                    <a:xfrm>
                      <a:off x="5865848" y="4042392"/>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92" name="Oval 291"/>
                    <p:cNvSpPr/>
                    <p:nvPr/>
                  </p:nvSpPr>
                  <p:spPr>
                    <a:xfrm flipV="1">
                      <a:off x="5903392" y="4082228"/>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2" name="Group 71"/>
                  <p:cNvGrpSpPr/>
                  <p:nvPr/>
                </p:nvGrpSpPr>
                <p:grpSpPr>
                  <a:xfrm rot="10800000">
                    <a:off x="10121176" y="4643849"/>
                    <a:ext cx="104404" cy="107496"/>
                    <a:chOff x="5865848" y="4044423"/>
                    <a:chExt cx="128016" cy="131809"/>
                  </a:xfrm>
                </p:grpSpPr>
                <p:sp>
                  <p:nvSpPr>
                    <p:cNvPr id="289" name="Oval 288"/>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90" name="Oval 28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3" name="Group 72"/>
                  <p:cNvGrpSpPr/>
                  <p:nvPr/>
                </p:nvGrpSpPr>
                <p:grpSpPr>
                  <a:xfrm rot="10800000">
                    <a:off x="10849519" y="4272412"/>
                    <a:ext cx="104404" cy="107497"/>
                    <a:chOff x="5865848" y="4044365"/>
                    <a:chExt cx="128016" cy="131807"/>
                  </a:xfrm>
                </p:grpSpPr>
                <p:sp>
                  <p:nvSpPr>
                    <p:cNvPr id="287" name="Oval 28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88" name="Oval 28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4" name="Group 73"/>
                  <p:cNvGrpSpPr/>
                  <p:nvPr/>
                </p:nvGrpSpPr>
                <p:grpSpPr>
                  <a:xfrm rot="10800000">
                    <a:off x="10706121" y="4556619"/>
                    <a:ext cx="104404" cy="107496"/>
                    <a:chOff x="5865848" y="4044423"/>
                    <a:chExt cx="128016" cy="131809"/>
                  </a:xfrm>
                </p:grpSpPr>
                <p:sp>
                  <p:nvSpPr>
                    <p:cNvPr id="285" name="Oval 284"/>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86" name="Oval 28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5" name="Group 74"/>
                  <p:cNvGrpSpPr/>
                  <p:nvPr/>
                </p:nvGrpSpPr>
                <p:grpSpPr>
                  <a:xfrm rot="10800000">
                    <a:off x="10119356" y="4481280"/>
                    <a:ext cx="104404" cy="107496"/>
                    <a:chOff x="5865848" y="4044423"/>
                    <a:chExt cx="128016" cy="131809"/>
                  </a:xfrm>
                </p:grpSpPr>
                <p:sp>
                  <p:nvSpPr>
                    <p:cNvPr id="283" name="Oval 282"/>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84" name="Oval 28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6" name="Group 75"/>
                  <p:cNvGrpSpPr/>
                  <p:nvPr/>
                </p:nvGrpSpPr>
                <p:grpSpPr>
                  <a:xfrm>
                    <a:off x="10488428" y="4107156"/>
                    <a:ext cx="104404" cy="107497"/>
                    <a:chOff x="5865848" y="4044365"/>
                    <a:chExt cx="128016" cy="131807"/>
                  </a:xfrm>
                </p:grpSpPr>
                <p:sp>
                  <p:nvSpPr>
                    <p:cNvPr id="281" name="Oval 28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82" name="Oval 28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7" name="Group 76"/>
                  <p:cNvGrpSpPr/>
                  <p:nvPr/>
                </p:nvGrpSpPr>
                <p:grpSpPr>
                  <a:xfrm rot="10800000">
                    <a:off x="10648250" y="3904344"/>
                    <a:ext cx="104404" cy="107497"/>
                    <a:chOff x="5865848" y="4044365"/>
                    <a:chExt cx="128016" cy="131807"/>
                  </a:xfrm>
                </p:grpSpPr>
                <p:sp>
                  <p:nvSpPr>
                    <p:cNvPr id="279" name="Oval 27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80" name="Oval 27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8" name="Group 77"/>
                  <p:cNvGrpSpPr/>
                  <p:nvPr/>
                </p:nvGrpSpPr>
                <p:grpSpPr>
                  <a:xfrm rot="18900000">
                    <a:off x="8768780" y="3203340"/>
                    <a:ext cx="104404" cy="107496"/>
                    <a:chOff x="5865847" y="4044422"/>
                    <a:chExt cx="128016" cy="131809"/>
                  </a:xfrm>
                </p:grpSpPr>
                <p:sp>
                  <p:nvSpPr>
                    <p:cNvPr id="277" name="Oval 276"/>
                    <p:cNvSpPr/>
                    <p:nvPr/>
                  </p:nvSpPr>
                  <p:spPr>
                    <a:xfrm>
                      <a:off x="5865847" y="4044422"/>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78" name="Oval 27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9" name="Group 78"/>
                  <p:cNvGrpSpPr/>
                  <p:nvPr/>
                </p:nvGrpSpPr>
                <p:grpSpPr>
                  <a:xfrm rot="16200000">
                    <a:off x="8631378" y="2312648"/>
                    <a:ext cx="104404" cy="107497"/>
                    <a:chOff x="5865848" y="4044365"/>
                    <a:chExt cx="128016" cy="131807"/>
                  </a:xfrm>
                </p:grpSpPr>
                <p:sp>
                  <p:nvSpPr>
                    <p:cNvPr id="275" name="Oval 27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76" name="Oval 27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0" name="Group 79"/>
                  <p:cNvGrpSpPr/>
                  <p:nvPr/>
                </p:nvGrpSpPr>
                <p:grpSpPr>
                  <a:xfrm rot="10800000">
                    <a:off x="8280252" y="2178476"/>
                    <a:ext cx="104404" cy="107496"/>
                    <a:chOff x="5865848" y="4044423"/>
                    <a:chExt cx="128016" cy="131809"/>
                  </a:xfrm>
                </p:grpSpPr>
                <p:sp>
                  <p:nvSpPr>
                    <p:cNvPr id="273" name="Oval 272"/>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74" name="Oval 27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1" name="Group 80"/>
                  <p:cNvGrpSpPr/>
                  <p:nvPr/>
                </p:nvGrpSpPr>
                <p:grpSpPr>
                  <a:xfrm rot="8100000">
                    <a:off x="9835373" y="2392573"/>
                    <a:ext cx="104404" cy="107497"/>
                    <a:chOff x="5865848" y="4044365"/>
                    <a:chExt cx="128016" cy="131807"/>
                  </a:xfrm>
                </p:grpSpPr>
                <p:sp>
                  <p:nvSpPr>
                    <p:cNvPr id="271" name="Oval 27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72" name="Oval 27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2" name="Group 81"/>
                  <p:cNvGrpSpPr/>
                  <p:nvPr/>
                </p:nvGrpSpPr>
                <p:grpSpPr>
                  <a:xfrm rot="18900000">
                    <a:off x="9467678" y="2273834"/>
                    <a:ext cx="104404" cy="107497"/>
                    <a:chOff x="5865848" y="4044365"/>
                    <a:chExt cx="128016" cy="131807"/>
                  </a:xfrm>
                </p:grpSpPr>
                <p:sp>
                  <p:nvSpPr>
                    <p:cNvPr id="269" name="Oval 26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70" name="Oval 26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3" name="Group 82"/>
                  <p:cNvGrpSpPr/>
                  <p:nvPr/>
                </p:nvGrpSpPr>
                <p:grpSpPr>
                  <a:xfrm rot="10800000">
                    <a:off x="7205163" y="2892835"/>
                    <a:ext cx="104404" cy="107497"/>
                    <a:chOff x="5865848" y="4044365"/>
                    <a:chExt cx="128016" cy="131807"/>
                  </a:xfrm>
                </p:grpSpPr>
                <p:sp>
                  <p:nvSpPr>
                    <p:cNvPr id="267" name="Oval 26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68" name="Oval 26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4" name="Group 83"/>
                  <p:cNvGrpSpPr/>
                  <p:nvPr/>
                </p:nvGrpSpPr>
                <p:grpSpPr>
                  <a:xfrm>
                    <a:off x="10417917" y="4711387"/>
                    <a:ext cx="104404" cy="107497"/>
                    <a:chOff x="5865848" y="4044365"/>
                    <a:chExt cx="128016" cy="131807"/>
                  </a:xfrm>
                </p:grpSpPr>
                <p:sp>
                  <p:nvSpPr>
                    <p:cNvPr id="265" name="Oval 26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66" name="Oval 26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5" name="Group 84"/>
                  <p:cNvGrpSpPr/>
                  <p:nvPr/>
                </p:nvGrpSpPr>
                <p:grpSpPr>
                  <a:xfrm rot="10800000">
                    <a:off x="9563058" y="4531594"/>
                    <a:ext cx="104404" cy="107497"/>
                    <a:chOff x="5865848" y="4044365"/>
                    <a:chExt cx="128016" cy="131807"/>
                  </a:xfrm>
                </p:grpSpPr>
                <p:sp>
                  <p:nvSpPr>
                    <p:cNvPr id="263" name="Oval 26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64" name="Oval 26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6" name="Group 85"/>
                  <p:cNvGrpSpPr/>
                  <p:nvPr/>
                </p:nvGrpSpPr>
                <p:grpSpPr>
                  <a:xfrm>
                    <a:off x="9327868" y="3651274"/>
                    <a:ext cx="104404" cy="107496"/>
                    <a:chOff x="5865848" y="4044423"/>
                    <a:chExt cx="128016" cy="131809"/>
                  </a:xfrm>
                </p:grpSpPr>
                <p:sp>
                  <p:nvSpPr>
                    <p:cNvPr id="261" name="Oval 260"/>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62" name="Oval 26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7" name="Group 86"/>
                  <p:cNvGrpSpPr/>
                  <p:nvPr/>
                </p:nvGrpSpPr>
                <p:grpSpPr>
                  <a:xfrm rot="13500000">
                    <a:off x="9858074" y="3594608"/>
                    <a:ext cx="104404" cy="107497"/>
                    <a:chOff x="5865848" y="4044365"/>
                    <a:chExt cx="128016" cy="131807"/>
                  </a:xfrm>
                </p:grpSpPr>
                <p:sp>
                  <p:nvSpPr>
                    <p:cNvPr id="259" name="Oval 25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60" name="Oval 25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8" name="Group 87"/>
                  <p:cNvGrpSpPr/>
                  <p:nvPr/>
                </p:nvGrpSpPr>
                <p:grpSpPr>
                  <a:xfrm rot="2700000">
                    <a:off x="9990655" y="3446339"/>
                    <a:ext cx="104404" cy="107497"/>
                    <a:chOff x="5865848" y="4044365"/>
                    <a:chExt cx="128016" cy="131807"/>
                  </a:xfrm>
                </p:grpSpPr>
                <p:sp>
                  <p:nvSpPr>
                    <p:cNvPr id="257" name="Oval 25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58" name="Oval 25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9" name="Group 88"/>
                  <p:cNvGrpSpPr/>
                  <p:nvPr/>
                </p:nvGrpSpPr>
                <p:grpSpPr>
                  <a:xfrm rot="18900000">
                    <a:off x="9496844" y="3512371"/>
                    <a:ext cx="104404" cy="107497"/>
                    <a:chOff x="5865848" y="4044365"/>
                    <a:chExt cx="128016" cy="131807"/>
                  </a:xfrm>
                </p:grpSpPr>
                <p:sp>
                  <p:nvSpPr>
                    <p:cNvPr id="255" name="Oval 25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56" name="Oval 25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0" name="Group 89"/>
                  <p:cNvGrpSpPr/>
                  <p:nvPr/>
                </p:nvGrpSpPr>
                <p:grpSpPr>
                  <a:xfrm>
                    <a:off x="10040403" y="4317302"/>
                    <a:ext cx="104404" cy="107497"/>
                    <a:chOff x="5865848" y="4044365"/>
                    <a:chExt cx="128016" cy="131807"/>
                  </a:xfrm>
                </p:grpSpPr>
                <p:sp>
                  <p:nvSpPr>
                    <p:cNvPr id="253" name="Oval 25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54" name="Oval 25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1" name="Group 90"/>
                  <p:cNvGrpSpPr/>
                  <p:nvPr/>
                </p:nvGrpSpPr>
                <p:grpSpPr>
                  <a:xfrm>
                    <a:off x="10633347" y="3744167"/>
                    <a:ext cx="104404" cy="107496"/>
                    <a:chOff x="5865848" y="4044423"/>
                    <a:chExt cx="128016" cy="131809"/>
                  </a:xfrm>
                </p:grpSpPr>
                <p:sp>
                  <p:nvSpPr>
                    <p:cNvPr id="251" name="Oval 250"/>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52" name="Oval 25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2" name="Group 91"/>
                  <p:cNvGrpSpPr/>
                  <p:nvPr/>
                </p:nvGrpSpPr>
                <p:grpSpPr>
                  <a:xfrm rot="13500000">
                    <a:off x="9496843" y="3915452"/>
                    <a:ext cx="104404" cy="107497"/>
                    <a:chOff x="5865848" y="4044365"/>
                    <a:chExt cx="128016" cy="131807"/>
                  </a:xfrm>
                </p:grpSpPr>
                <p:sp>
                  <p:nvSpPr>
                    <p:cNvPr id="249" name="Oval 24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50" name="Oval 24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3" name="Group 92"/>
                  <p:cNvGrpSpPr/>
                  <p:nvPr/>
                </p:nvGrpSpPr>
                <p:grpSpPr>
                  <a:xfrm rot="10800000">
                    <a:off x="8931063" y="3363123"/>
                    <a:ext cx="104404" cy="107497"/>
                    <a:chOff x="5865848" y="4044365"/>
                    <a:chExt cx="128016" cy="131807"/>
                  </a:xfrm>
                </p:grpSpPr>
                <p:sp>
                  <p:nvSpPr>
                    <p:cNvPr id="247" name="Oval 24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48" name="Oval 24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4" name="Group 93"/>
                  <p:cNvGrpSpPr/>
                  <p:nvPr/>
                </p:nvGrpSpPr>
                <p:grpSpPr>
                  <a:xfrm>
                    <a:off x="6437440" y="2785982"/>
                    <a:ext cx="104404" cy="107496"/>
                    <a:chOff x="5865848" y="4044423"/>
                    <a:chExt cx="128016" cy="131809"/>
                  </a:xfrm>
                </p:grpSpPr>
                <p:sp>
                  <p:nvSpPr>
                    <p:cNvPr id="245" name="Oval 244"/>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46" name="Oval 24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5" name="Group 94"/>
                  <p:cNvGrpSpPr/>
                  <p:nvPr/>
                </p:nvGrpSpPr>
                <p:grpSpPr>
                  <a:xfrm>
                    <a:off x="7908682" y="3291103"/>
                    <a:ext cx="104404" cy="107497"/>
                    <a:chOff x="5865848" y="4041190"/>
                    <a:chExt cx="128016" cy="131807"/>
                  </a:xfrm>
                </p:grpSpPr>
                <p:sp>
                  <p:nvSpPr>
                    <p:cNvPr id="243" name="Oval 242"/>
                    <p:cNvSpPr/>
                    <p:nvPr/>
                  </p:nvSpPr>
                  <p:spPr>
                    <a:xfrm>
                      <a:off x="5865848" y="4041190"/>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44" name="Oval 243"/>
                    <p:cNvSpPr/>
                    <p:nvPr/>
                  </p:nvSpPr>
                  <p:spPr>
                    <a:xfrm flipV="1">
                      <a:off x="5903392" y="4081026"/>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6" name="Group 95"/>
                  <p:cNvGrpSpPr/>
                  <p:nvPr/>
                </p:nvGrpSpPr>
                <p:grpSpPr>
                  <a:xfrm rot="5400000">
                    <a:off x="8040044" y="2639452"/>
                    <a:ext cx="104404" cy="107497"/>
                    <a:chOff x="5865848" y="4044365"/>
                    <a:chExt cx="128016" cy="131807"/>
                  </a:xfrm>
                </p:grpSpPr>
                <p:sp>
                  <p:nvSpPr>
                    <p:cNvPr id="241" name="Oval 24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42" name="Oval 24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7" name="Group 96"/>
                  <p:cNvGrpSpPr/>
                  <p:nvPr/>
                </p:nvGrpSpPr>
                <p:grpSpPr>
                  <a:xfrm>
                    <a:off x="9079176" y="2447044"/>
                    <a:ext cx="104404" cy="107496"/>
                    <a:chOff x="5865848" y="4044423"/>
                    <a:chExt cx="128016" cy="131809"/>
                  </a:xfrm>
                </p:grpSpPr>
                <p:sp>
                  <p:nvSpPr>
                    <p:cNvPr id="239" name="Oval 238"/>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40" name="Oval 23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8" name="Group 97"/>
                  <p:cNvGrpSpPr/>
                  <p:nvPr/>
                </p:nvGrpSpPr>
                <p:grpSpPr>
                  <a:xfrm rot="2700000">
                    <a:off x="9641144" y="2364181"/>
                    <a:ext cx="104404" cy="107497"/>
                    <a:chOff x="5865848" y="4044365"/>
                    <a:chExt cx="128016" cy="131807"/>
                  </a:xfrm>
                </p:grpSpPr>
                <p:sp>
                  <p:nvSpPr>
                    <p:cNvPr id="237" name="Oval 23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38" name="Oval 23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99" name="Group 98"/>
                  <p:cNvGrpSpPr/>
                  <p:nvPr/>
                </p:nvGrpSpPr>
                <p:grpSpPr>
                  <a:xfrm rot="13500000">
                    <a:off x="9491262" y="2451962"/>
                    <a:ext cx="104404" cy="107497"/>
                    <a:chOff x="5865848" y="4044365"/>
                    <a:chExt cx="128016" cy="131807"/>
                  </a:xfrm>
                </p:grpSpPr>
                <p:sp>
                  <p:nvSpPr>
                    <p:cNvPr id="235" name="Oval 23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36" name="Oval 23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0" name="Group 99"/>
                  <p:cNvGrpSpPr/>
                  <p:nvPr/>
                </p:nvGrpSpPr>
                <p:grpSpPr>
                  <a:xfrm rot="13500000">
                    <a:off x="8517466" y="2878534"/>
                    <a:ext cx="104404" cy="107497"/>
                    <a:chOff x="5865848" y="4044365"/>
                    <a:chExt cx="128016" cy="131807"/>
                  </a:xfrm>
                </p:grpSpPr>
                <p:sp>
                  <p:nvSpPr>
                    <p:cNvPr id="233" name="Oval 23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34" name="Oval 23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1" name="Group 100"/>
                  <p:cNvGrpSpPr/>
                  <p:nvPr/>
                </p:nvGrpSpPr>
                <p:grpSpPr>
                  <a:xfrm rot="18900000">
                    <a:off x="9104042" y="3351073"/>
                    <a:ext cx="104404" cy="107497"/>
                    <a:chOff x="5868093" y="4042120"/>
                    <a:chExt cx="128016" cy="131807"/>
                  </a:xfrm>
                </p:grpSpPr>
                <p:sp>
                  <p:nvSpPr>
                    <p:cNvPr id="231" name="Oval 230"/>
                    <p:cNvSpPr/>
                    <p:nvPr/>
                  </p:nvSpPr>
                  <p:spPr>
                    <a:xfrm>
                      <a:off x="5868093" y="4042120"/>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32" name="Oval 231"/>
                    <p:cNvSpPr/>
                    <p:nvPr/>
                  </p:nvSpPr>
                  <p:spPr>
                    <a:xfrm flipV="1">
                      <a:off x="5905637" y="4081956"/>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2" name="Group 101"/>
                  <p:cNvGrpSpPr/>
                  <p:nvPr/>
                </p:nvGrpSpPr>
                <p:grpSpPr>
                  <a:xfrm rot="16200000">
                    <a:off x="9943072" y="3236691"/>
                    <a:ext cx="104404" cy="107497"/>
                    <a:chOff x="5892119" y="4044365"/>
                    <a:chExt cx="128016" cy="131807"/>
                  </a:xfrm>
                </p:grpSpPr>
                <p:sp>
                  <p:nvSpPr>
                    <p:cNvPr id="229" name="Oval 228"/>
                    <p:cNvSpPr/>
                    <p:nvPr/>
                  </p:nvSpPr>
                  <p:spPr>
                    <a:xfrm>
                      <a:off x="5892119"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30" name="Oval 229"/>
                    <p:cNvSpPr/>
                    <p:nvPr/>
                  </p:nvSpPr>
                  <p:spPr>
                    <a:xfrm flipV="1">
                      <a:off x="5929664"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3" name="Group 102"/>
                  <p:cNvGrpSpPr/>
                  <p:nvPr/>
                </p:nvGrpSpPr>
                <p:grpSpPr>
                  <a:xfrm rot="8100000">
                    <a:off x="9385706" y="3387561"/>
                    <a:ext cx="104404" cy="107496"/>
                    <a:chOff x="5865847" y="4044422"/>
                    <a:chExt cx="128016" cy="131809"/>
                  </a:xfrm>
                </p:grpSpPr>
                <p:sp>
                  <p:nvSpPr>
                    <p:cNvPr id="227" name="Oval 226"/>
                    <p:cNvSpPr/>
                    <p:nvPr/>
                  </p:nvSpPr>
                  <p:spPr>
                    <a:xfrm>
                      <a:off x="5865847" y="4044422"/>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28" name="Oval 22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4" name="Group 103"/>
                  <p:cNvGrpSpPr/>
                  <p:nvPr/>
                </p:nvGrpSpPr>
                <p:grpSpPr>
                  <a:xfrm rot="18840000">
                    <a:off x="9037668" y="1883797"/>
                    <a:ext cx="104404" cy="107497"/>
                    <a:chOff x="5865847" y="4044365"/>
                    <a:chExt cx="128016" cy="131807"/>
                  </a:xfrm>
                </p:grpSpPr>
                <p:sp>
                  <p:nvSpPr>
                    <p:cNvPr id="225" name="Oval 224"/>
                    <p:cNvSpPr/>
                    <p:nvPr/>
                  </p:nvSpPr>
                  <p:spPr>
                    <a:xfrm>
                      <a:off x="5865847"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26" name="Oval 22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5" name="Group 104"/>
                  <p:cNvGrpSpPr/>
                  <p:nvPr/>
                </p:nvGrpSpPr>
                <p:grpSpPr>
                  <a:xfrm rot="21540000">
                    <a:off x="8585868" y="1517042"/>
                    <a:ext cx="104404" cy="107496"/>
                    <a:chOff x="5868439" y="4032560"/>
                    <a:chExt cx="128016" cy="131809"/>
                  </a:xfrm>
                </p:grpSpPr>
                <p:sp>
                  <p:nvSpPr>
                    <p:cNvPr id="223" name="Oval 222"/>
                    <p:cNvSpPr/>
                    <p:nvPr/>
                  </p:nvSpPr>
                  <p:spPr>
                    <a:xfrm>
                      <a:off x="5868439" y="4032560"/>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24" name="Oval 223"/>
                    <p:cNvSpPr/>
                    <p:nvPr/>
                  </p:nvSpPr>
                  <p:spPr>
                    <a:xfrm flipV="1">
                      <a:off x="5905983" y="4072338"/>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6" name="Group 105"/>
                  <p:cNvGrpSpPr/>
                  <p:nvPr/>
                </p:nvGrpSpPr>
                <p:grpSpPr>
                  <a:xfrm rot="16140000">
                    <a:off x="8332773" y="1675377"/>
                    <a:ext cx="104404" cy="107497"/>
                    <a:chOff x="5865848" y="4044365"/>
                    <a:chExt cx="128016" cy="131807"/>
                  </a:xfrm>
                </p:grpSpPr>
                <p:sp>
                  <p:nvSpPr>
                    <p:cNvPr id="221" name="Oval 22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22" name="Oval 22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7" name="Group 106"/>
                  <p:cNvGrpSpPr/>
                  <p:nvPr/>
                </p:nvGrpSpPr>
                <p:grpSpPr>
                  <a:xfrm rot="13440000">
                    <a:off x="8140378" y="1626675"/>
                    <a:ext cx="104404" cy="107497"/>
                    <a:chOff x="5865847" y="4044365"/>
                    <a:chExt cx="128016" cy="131807"/>
                  </a:xfrm>
                </p:grpSpPr>
                <p:sp>
                  <p:nvSpPr>
                    <p:cNvPr id="219" name="Oval 218"/>
                    <p:cNvSpPr/>
                    <p:nvPr/>
                  </p:nvSpPr>
                  <p:spPr>
                    <a:xfrm>
                      <a:off x="5865847"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20" name="Oval 21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8" name="Group 107"/>
                  <p:cNvGrpSpPr/>
                  <p:nvPr/>
                </p:nvGrpSpPr>
                <p:grpSpPr>
                  <a:xfrm rot="8040000">
                    <a:off x="7340358" y="1503410"/>
                    <a:ext cx="104404" cy="107497"/>
                    <a:chOff x="5865847" y="4044365"/>
                    <a:chExt cx="128016" cy="131807"/>
                  </a:xfrm>
                </p:grpSpPr>
                <p:sp>
                  <p:nvSpPr>
                    <p:cNvPr id="217" name="Oval 216"/>
                    <p:cNvSpPr/>
                    <p:nvPr/>
                  </p:nvSpPr>
                  <p:spPr>
                    <a:xfrm>
                      <a:off x="5865847"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18" name="Oval 21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9" name="Group 108"/>
                  <p:cNvGrpSpPr/>
                  <p:nvPr/>
                </p:nvGrpSpPr>
                <p:grpSpPr>
                  <a:xfrm rot="13500000">
                    <a:off x="7545741" y="2106034"/>
                    <a:ext cx="104404" cy="107497"/>
                    <a:chOff x="5865848" y="4044365"/>
                    <a:chExt cx="128016" cy="131807"/>
                  </a:xfrm>
                </p:grpSpPr>
                <p:sp>
                  <p:nvSpPr>
                    <p:cNvPr id="215" name="Oval 21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16" name="Oval 21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0" name="Group 109"/>
                  <p:cNvGrpSpPr/>
                  <p:nvPr/>
                </p:nvGrpSpPr>
                <p:grpSpPr>
                  <a:xfrm rot="10800000">
                    <a:off x="10102678" y="2889620"/>
                    <a:ext cx="104404" cy="107497"/>
                    <a:chOff x="5865848" y="4044365"/>
                    <a:chExt cx="128016" cy="131807"/>
                  </a:xfrm>
                </p:grpSpPr>
                <p:sp>
                  <p:nvSpPr>
                    <p:cNvPr id="213" name="Oval 21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14" name="Oval 21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1" name="Group 110"/>
                  <p:cNvGrpSpPr/>
                  <p:nvPr/>
                </p:nvGrpSpPr>
                <p:grpSpPr>
                  <a:xfrm rot="2640000">
                    <a:off x="7800233" y="3771720"/>
                    <a:ext cx="104404" cy="107497"/>
                    <a:chOff x="5865847" y="4044365"/>
                    <a:chExt cx="128016" cy="131807"/>
                  </a:xfrm>
                </p:grpSpPr>
                <p:sp>
                  <p:nvSpPr>
                    <p:cNvPr id="211" name="Oval 210"/>
                    <p:cNvSpPr/>
                    <p:nvPr/>
                  </p:nvSpPr>
                  <p:spPr>
                    <a:xfrm>
                      <a:off x="5865847"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12" name="Oval 21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2" name="Group 111"/>
                  <p:cNvGrpSpPr/>
                  <p:nvPr/>
                </p:nvGrpSpPr>
                <p:grpSpPr>
                  <a:xfrm rot="5400000">
                    <a:off x="6362535" y="3326988"/>
                    <a:ext cx="104404" cy="107497"/>
                    <a:chOff x="5865848" y="4044365"/>
                    <a:chExt cx="128016" cy="131807"/>
                  </a:xfrm>
                </p:grpSpPr>
                <p:sp>
                  <p:nvSpPr>
                    <p:cNvPr id="209" name="Oval 20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10" name="Oval 20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3" name="Group 112"/>
                  <p:cNvGrpSpPr/>
                  <p:nvPr/>
                </p:nvGrpSpPr>
                <p:grpSpPr>
                  <a:xfrm>
                    <a:off x="7531033" y="1580097"/>
                    <a:ext cx="104404" cy="107497"/>
                    <a:chOff x="5865848" y="4041984"/>
                    <a:chExt cx="128016" cy="131807"/>
                  </a:xfrm>
                </p:grpSpPr>
                <p:sp>
                  <p:nvSpPr>
                    <p:cNvPr id="207" name="Oval 206"/>
                    <p:cNvSpPr/>
                    <p:nvPr/>
                  </p:nvSpPr>
                  <p:spPr>
                    <a:xfrm>
                      <a:off x="5865848" y="4041984"/>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08" name="Oval 207"/>
                    <p:cNvSpPr/>
                    <p:nvPr/>
                  </p:nvSpPr>
                  <p:spPr>
                    <a:xfrm flipV="1">
                      <a:off x="5903392" y="4081820"/>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4" name="Group 113"/>
                  <p:cNvGrpSpPr/>
                  <p:nvPr/>
                </p:nvGrpSpPr>
                <p:grpSpPr>
                  <a:xfrm rot="18780000">
                    <a:off x="8170423" y="2003149"/>
                    <a:ext cx="104404" cy="107497"/>
                    <a:chOff x="5865848" y="4044366"/>
                    <a:chExt cx="128016" cy="131807"/>
                  </a:xfrm>
                </p:grpSpPr>
                <p:sp>
                  <p:nvSpPr>
                    <p:cNvPr id="205" name="Oval 204"/>
                    <p:cNvSpPr/>
                    <p:nvPr/>
                  </p:nvSpPr>
                  <p:spPr>
                    <a:xfrm>
                      <a:off x="5865848" y="4044366"/>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06" name="Oval 20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5" name="Group 114"/>
                  <p:cNvGrpSpPr/>
                  <p:nvPr/>
                </p:nvGrpSpPr>
                <p:grpSpPr>
                  <a:xfrm rot="7980000">
                    <a:off x="9277093" y="1865674"/>
                    <a:ext cx="104404" cy="107497"/>
                    <a:chOff x="5865848" y="4044366"/>
                    <a:chExt cx="128016" cy="131807"/>
                  </a:xfrm>
                </p:grpSpPr>
                <p:sp>
                  <p:nvSpPr>
                    <p:cNvPr id="203" name="Oval 202"/>
                    <p:cNvSpPr/>
                    <p:nvPr/>
                  </p:nvSpPr>
                  <p:spPr>
                    <a:xfrm>
                      <a:off x="5865848" y="4044366"/>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04" name="Oval 20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6" name="Group 115"/>
                  <p:cNvGrpSpPr/>
                  <p:nvPr/>
                </p:nvGrpSpPr>
                <p:grpSpPr>
                  <a:xfrm>
                    <a:off x="10126065" y="1838926"/>
                    <a:ext cx="104404" cy="107496"/>
                    <a:chOff x="5865848" y="4044423"/>
                    <a:chExt cx="128016" cy="131809"/>
                  </a:xfrm>
                </p:grpSpPr>
                <p:sp>
                  <p:nvSpPr>
                    <p:cNvPr id="201" name="Oval 200"/>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02" name="Oval 20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7" name="Group 116"/>
                  <p:cNvGrpSpPr/>
                  <p:nvPr/>
                </p:nvGrpSpPr>
                <p:grpSpPr>
                  <a:xfrm>
                    <a:off x="10271740" y="2037741"/>
                    <a:ext cx="104404" cy="107497"/>
                    <a:chOff x="5865848" y="4044365"/>
                    <a:chExt cx="128016" cy="131807"/>
                  </a:xfrm>
                </p:grpSpPr>
                <p:sp>
                  <p:nvSpPr>
                    <p:cNvPr id="199" name="Oval 19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00" name="Oval 19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8" name="Group 117"/>
                  <p:cNvGrpSpPr/>
                  <p:nvPr/>
                </p:nvGrpSpPr>
                <p:grpSpPr>
                  <a:xfrm>
                    <a:off x="10580296" y="1882558"/>
                    <a:ext cx="104404" cy="107497"/>
                    <a:chOff x="5865848" y="4044365"/>
                    <a:chExt cx="128016" cy="131807"/>
                  </a:xfrm>
                </p:grpSpPr>
                <p:sp>
                  <p:nvSpPr>
                    <p:cNvPr id="197" name="Oval 19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98" name="Oval 19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19" name="Group 118"/>
                  <p:cNvGrpSpPr/>
                  <p:nvPr/>
                </p:nvGrpSpPr>
                <p:grpSpPr>
                  <a:xfrm rot="10800000">
                    <a:off x="9951223" y="1855235"/>
                    <a:ext cx="104404" cy="107497"/>
                    <a:chOff x="5865848" y="4044365"/>
                    <a:chExt cx="128016" cy="131807"/>
                  </a:xfrm>
                </p:grpSpPr>
                <p:sp>
                  <p:nvSpPr>
                    <p:cNvPr id="195" name="Oval 19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96" name="Oval 19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0" name="Group 119"/>
                  <p:cNvGrpSpPr/>
                  <p:nvPr/>
                </p:nvGrpSpPr>
                <p:grpSpPr>
                  <a:xfrm rot="5400000">
                    <a:off x="11168110" y="3063956"/>
                    <a:ext cx="104404" cy="107497"/>
                    <a:chOff x="5865848" y="4044365"/>
                    <a:chExt cx="128016" cy="131807"/>
                  </a:xfrm>
                </p:grpSpPr>
                <p:sp>
                  <p:nvSpPr>
                    <p:cNvPr id="193" name="Oval 19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94" name="Oval 19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1" name="Group 120"/>
                  <p:cNvGrpSpPr/>
                  <p:nvPr/>
                </p:nvGrpSpPr>
                <p:grpSpPr>
                  <a:xfrm rot="5400000">
                    <a:off x="11365696" y="3166560"/>
                    <a:ext cx="104404" cy="107497"/>
                    <a:chOff x="5865848" y="4044365"/>
                    <a:chExt cx="128016" cy="131807"/>
                  </a:xfrm>
                </p:grpSpPr>
                <p:sp>
                  <p:nvSpPr>
                    <p:cNvPr id="191" name="Oval 19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92" name="Oval 19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2" name="Group 121"/>
                  <p:cNvGrpSpPr/>
                  <p:nvPr/>
                </p:nvGrpSpPr>
                <p:grpSpPr>
                  <a:xfrm>
                    <a:off x="10594465" y="2503723"/>
                    <a:ext cx="104404" cy="107497"/>
                    <a:chOff x="5865848" y="4044365"/>
                    <a:chExt cx="128016" cy="131807"/>
                  </a:xfrm>
                </p:grpSpPr>
                <p:sp>
                  <p:nvSpPr>
                    <p:cNvPr id="189" name="Oval 18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90" name="Oval 18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3" name="Group 122"/>
                  <p:cNvGrpSpPr/>
                  <p:nvPr/>
                </p:nvGrpSpPr>
                <p:grpSpPr>
                  <a:xfrm rot="2580000">
                    <a:off x="10754246" y="2852392"/>
                    <a:ext cx="104404" cy="107496"/>
                    <a:chOff x="5865848" y="4044423"/>
                    <a:chExt cx="128016" cy="131809"/>
                  </a:xfrm>
                </p:grpSpPr>
                <p:sp>
                  <p:nvSpPr>
                    <p:cNvPr id="187" name="Oval 186"/>
                    <p:cNvSpPr/>
                    <p:nvPr/>
                  </p:nvSpPr>
                  <p:spPr>
                    <a:xfrm>
                      <a:off x="5865848" y="4044423"/>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88" name="Oval 18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4" name="Group 123"/>
                  <p:cNvGrpSpPr/>
                  <p:nvPr/>
                </p:nvGrpSpPr>
                <p:grpSpPr>
                  <a:xfrm rot="18780000">
                    <a:off x="10560587" y="3456388"/>
                    <a:ext cx="104404" cy="107497"/>
                    <a:chOff x="5865848" y="4044366"/>
                    <a:chExt cx="128016" cy="131807"/>
                  </a:xfrm>
                </p:grpSpPr>
                <p:sp>
                  <p:nvSpPr>
                    <p:cNvPr id="185" name="Oval 184"/>
                    <p:cNvSpPr/>
                    <p:nvPr/>
                  </p:nvSpPr>
                  <p:spPr>
                    <a:xfrm>
                      <a:off x="5865848" y="4044366"/>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86" name="Oval 18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5" name="Group 124"/>
                  <p:cNvGrpSpPr/>
                  <p:nvPr/>
                </p:nvGrpSpPr>
                <p:grpSpPr>
                  <a:xfrm>
                    <a:off x="10969893" y="3727262"/>
                    <a:ext cx="104404" cy="107497"/>
                    <a:chOff x="5865848" y="4044365"/>
                    <a:chExt cx="128016" cy="131807"/>
                  </a:xfrm>
                </p:grpSpPr>
                <p:sp>
                  <p:nvSpPr>
                    <p:cNvPr id="183" name="Oval 18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84" name="Oval 18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6" name="Group 125"/>
                  <p:cNvGrpSpPr/>
                  <p:nvPr/>
                </p:nvGrpSpPr>
                <p:grpSpPr>
                  <a:xfrm rot="16200000">
                    <a:off x="11020430" y="2915395"/>
                    <a:ext cx="104404" cy="107497"/>
                    <a:chOff x="5875374" y="4039602"/>
                    <a:chExt cx="128016" cy="131807"/>
                  </a:xfrm>
                </p:grpSpPr>
                <p:sp>
                  <p:nvSpPr>
                    <p:cNvPr id="181" name="Oval 180"/>
                    <p:cNvSpPr/>
                    <p:nvPr/>
                  </p:nvSpPr>
                  <p:spPr>
                    <a:xfrm>
                      <a:off x="5875374" y="4039602"/>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82" name="Oval 181"/>
                    <p:cNvSpPr/>
                    <p:nvPr/>
                  </p:nvSpPr>
                  <p:spPr>
                    <a:xfrm flipV="1">
                      <a:off x="5912918" y="4079438"/>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7" name="Group 126"/>
                  <p:cNvGrpSpPr/>
                  <p:nvPr/>
                </p:nvGrpSpPr>
                <p:grpSpPr>
                  <a:xfrm rot="16200000">
                    <a:off x="11274108" y="2935658"/>
                    <a:ext cx="104404" cy="107497"/>
                    <a:chOff x="5865848" y="4044365"/>
                    <a:chExt cx="128016" cy="131807"/>
                  </a:xfrm>
                </p:grpSpPr>
                <p:sp>
                  <p:nvSpPr>
                    <p:cNvPr id="179" name="Oval 17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80" name="Oval 17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8" name="Group 127"/>
                  <p:cNvGrpSpPr/>
                  <p:nvPr/>
                </p:nvGrpSpPr>
                <p:grpSpPr>
                  <a:xfrm rot="13500000">
                    <a:off x="10670854" y="3038821"/>
                    <a:ext cx="104404" cy="107497"/>
                    <a:chOff x="5865848" y="4044365"/>
                    <a:chExt cx="128016" cy="131807"/>
                  </a:xfrm>
                </p:grpSpPr>
                <p:sp>
                  <p:nvSpPr>
                    <p:cNvPr id="177" name="Oval 17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78" name="Oval 17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9" name="Group 128"/>
                  <p:cNvGrpSpPr/>
                  <p:nvPr/>
                </p:nvGrpSpPr>
                <p:grpSpPr>
                  <a:xfrm rot="8100000">
                    <a:off x="11242351" y="2477849"/>
                    <a:ext cx="104404" cy="107497"/>
                    <a:chOff x="5865848" y="4044365"/>
                    <a:chExt cx="128016" cy="131807"/>
                  </a:xfrm>
                </p:grpSpPr>
                <p:sp>
                  <p:nvSpPr>
                    <p:cNvPr id="175" name="Oval 17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76" name="Oval 17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0" name="Group 129"/>
                  <p:cNvGrpSpPr/>
                  <p:nvPr/>
                </p:nvGrpSpPr>
                <p:grpSpPr>
                  <a:xfrm rot="2700000">
                    <a:off x="9965901" y="2032618"/>
                    <a:ext cx="104404" cy="107497"/>
                    <a:chOff x="5865848" y="4044365"/>
                    <a:chExt cx="128016" cy="131807"/>
                  </a:xfrm>
                </p:grpSpPr>
                <p:sp>
                  <p:nvSpPr>
                    <p:cNvPr id="173" name="Oval 172"/>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74" name="Oval 173"/>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1" name="Group 130"/>
                  <p:cNvGrpSpPr/>
                  <p:nvPr/>
                </p:nvGrpSpPr>
                <p:grpSpPr>
                  <a:xfrm rot="2700000">
                    <a:off x="10000654" y="2354117"/>
                    <a:ext cx="104404" cy="107497"/>
                    <a:chOff x="5865848" y="4044365"/>
                    <a:chExt cx="128016" cy="131807"/>
                  </a:xfrm>
                </p:grpSpPr>
                <p:sp>
                  <p:nvSpPr>
                    <p:cNvPr id="171" name="Oval 170"/>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72" name="Oval 171"/>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2" name="Group 131"/>
                  <p:cNvGrpSpPr/>
                  <p:nvPr/>
                </p:nvGrpSpPr>
                <p:grpSpPr>
                  <a:xfrm rot="10800000">
                    <a:off x="9772950" y="2075530"/>
                    <a:ext cx="104403" cy="107497"/>
                    <a:chOff x="5865792" y="4044365"/>
                    <a:chExt cx="128015" cy="131807"/>
                  </a:xfrm>
                </p:grpSpPr>
                <p:sp>
                  <p:nvSpPr>
                    <p:cNvPr id="169" name="Oval 168"/>
                    <p:cNvSpPr/>
                    <p:nvPr/>
                  </p:nvSpPr>
                  <p:spPr>
                    <a:xfrm>
                      <a:off x="5865792" y="4044365"/>
                      <a:ext cx="128015"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70" name="Oval 169"/>
                    <p:cNvSpPr/>
                    <p:nvPr/>
                  </p:nvSpPr>
                  <p:spPr>
                    <a:xfrm flipV="1">
                      <a:off x="5903391"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3" name="Group 132"/>
                  <p:cNvGrpSpPr/>
                  <p:nvPr/>
                </p:nvGrpSpPr>
                <p:grpSpPr>
                  <a:xfrm rot="10800000">
                    <a:off x="10522345" y="3156592"/>
                    <a:ext cx="104404" cy="107497"/>
                    <a:chOff x="5865848" y="4044365"/>
                    <a:chExt cx="128016" cy="131807"/>
                  </a:xfrm>
                </p:grpSpPr>
                <p:sp>
                  <p:nvSpPr>
                    <p:cNvPr id="167" name="Oval 16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68" name="Oval 16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4" name="Group 133"/>
                  <p:cNvGrpSpPr/>
                  <p:nvPr/>
                </p:nvGrpSpPr>
                <p:grpSpPr>
                  <a:xfrm rot="5400000">
                    <a:off x="10679576" y="3204597"/>
                    <a:ext cx="104404" cy="107497"/>
                    <a:chOff x="5865848" y="4044365"/>
                    <a:chExt cx="128016" cy="131807"/>
                  </a:xfrm>
                </p:grpSpPr>
                <p:sp>
                  <p:nvSpPr>
                    <p:cNvPr id="165" name="Oval 16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66" name="Oval 16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5" name="Group 134"/>
                  <p:cNvGrpSpPr/>
                  <p:nvPr/>
                </p:nvGrpSpPr>
                <p:grpSpPr>
                  <a:xfrm>
                    <a:off x="9826945" y="1624944"/>
                    <a:ext cx="104404" cy="107496"/>
                    <a:chOff x="5865848" y="4042042"/>
                    <a:chExt cx="128016" cy="131809"/>
                  </a:xfrm>
                </p:grpSpPr>
                <p:sp>
                  <p:nvSpPr>
                    <p:cNvPr id="163" name="Oval 162"/>
                    <p:cNvSpPr/>
                    <p:nvPr/>
                  </p:nvSpPr>
                  <p:spPr>
                    <a:xfrm>
                      <a:off x="5865848" y="4042042"/>
                      <a:ext cx="128016" cy="1318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64" name="Oval 163"/>
                    <p:cNvSpPr/>
                    <p:nvPr/>
                  </p:nvSpPr>
                  <p:spPr>
                    <a:xfrm flipV="1">
                      <a:off x="5903392" y="4081820"/>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6" name="Group 135"/>
                  <p:cNvGrpSpPr/>
                  <p:nvPr/>
                </p:nvGrpSpPr>
                <p:grpSpPr>
                  <a:xfrm rot="18900000">
                    <a:off x="6203694" y="3011593"/>
                    <a:ext cx="104404" cy="107497"/>
                    <a:chOff x="5861358" y="4039875"/>
                    <a:chExt cx="128016" cy="131807"/>
                  </a:xfrm>
                </p:grpSpPr>
                <p:sp>
                  <p:nvSpPr>
                    <p:cNvPr id="161" name="Oval 160"/>
                    <p:cNvSpPr/>
                    <p:nvPr/>
                  </p:nvSpPr>
                  <p:spPr>
                    <a:xfrm>
                      <a:off x="5861358" y="403987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62" name="Oval 161"/>
                    <p:cNvSpPr/>
                    <p:nvPr/>
                  </p:nvSpPr>
                  <p:spPr>
                    <a:xfrm flipV="1">
                      <a:off x="5898902" y="407971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7" name="Group 136"/>
                  <p:cNvGrpSpPr/>
                  <p:nvPr/>
                </p:nvGrpSpPr>
                <p:grpSpPr>
                  <a:xfrm rot="8100000">
                    <a:off x="6829368" y="2260570"/>
                    <a:ext cx="104404" cy="107497"/>
                    <a:chOff x="5865848" y="4044365"/>
                    <a:chExt cx="128016" cy="131807"/>
                  </a:xfrm>
                </p:grpSpPr>
                <p:sp>
                  <p:nvSpPr>
                    <p:cNvPr id="159" name="Oval 158"/>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60" name="Oval 159"/>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8" name="Group 137"/>
                  <p:cNvGrpSpPr/>
                  <p:nvPr/>
                </p:nvGrpSpPr>
                <p:grpSpPr>
                  <a:xfrm rot="16200000">
                    <a:off x="8438433" y="2077815"/>
                    <a:ext cx="104404" cy="107497"/>
                    <a:chOff x="5865848" y="4044365"/>
                    <a:chExt cx="128016" cy="131807"/>
                  </a:xfrm>
                </p:grpSpPr>
                <p:sp>
                  <p:nvSpPr>
                    <p:cNvPr id="157" name="Oval 156"/>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58" name="Oval 15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9" name="Group 138"/>
                  <p:cNvGrpSpPr/>
                  <p:nvPr/>
                </p:nvGrpSpPr>
                <p:grpSpPr>
                  <a:xfrm rot="16200000">
                    <a:off x="8536945" y="1911131"/>
                    <a:ext cx="104404" cy="107497"/>
                    <a:chOff x="5865848" y="4044365"/>
                    <a:chExt cx="128016" cy="131807"/>
                  </a:xfrm>
                </p:grpSpPr>
                <p:sp>
                  <p:nvSpPr>
                    <p:cNvPr id="155" name="Oval 154"/>
                    <p:cNvSpPr/>
                    <p:nvPr/>
                  </p:nvSpPr>
                  <p:spPr>
                    <a:xfrm>
                      <a:off x="5865848" y="4044365"/>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56" name="Oval 155"/>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40" name="Group 139"/>
                  <p:cNvGrpSpPr/>
                  <p:nvPr/>
                </p:nvGrpSpPr>
                <p:grpSpPr>
                  <a:xfrm>
                    <a:off x="9622272" y="1524398"/>
                    <a:ext cx="107497" cy="104404"/>
                    <a:chOff x="9264343" y="1732495"/>
                    <a:chExt cx="131807" cy="128016"/>
                  </a:xfrm>
                </p:grpSpPr>
                <p:sp>
                  <p:nvSpPr>
                    <p:cNvPr id="153" name="Oval 152"/>
                    <p:cNvSpPr/>
                    <p:nvPr/>
                  </p:nvSpPr>
                  <p:spPr>
                    <a:xfrm rot="18780000">
                      <a:off x="9266239" y="1730599"/>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54" name="Oval 153"/>
                    <p:cNvSpPr/>
                    <p:nvPr/>
                  </p:nvSpPr>
                  <p:spPr>
                    <a:xfrm rot="18780000" flipV="1">
                      <a:off x="9303875" y="1770394"/>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41" name="Group 140"/>
                  <p:cNvGrpSpPr/>
                  <p:nvPr/>
                </p:nvGrpSpPr>
                <p:grpSpPr>
                  <a:xfrm>
                    <a:off x="10284832" y="2213103"/>
                    <a:ext cx="107497" cy="104404"/>
                    <a:chOff x="9264343" y="1732495"/>
                    <a:chExt cx="131807" cy="128016"/>
                  </a:xfrm>
                </p:grpSpPr>
                <p:sp>
                  <p:nvSpPr>
                    <p:cNvPr id="151" name="Oval 150"/>
                    <p:cNvSpPr/>
                    <p:nvPr/>
                  </p:nvSpPr>
                  <p:spPr>
                    <a:xfrm rot="18780000">
                      <a:off x="9266239" y="1730599"/>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52" name="Oval 151"/>
                    <p:cNvSpPr/>
                    <p:nvPr/>
                  </p:nvSpPr>
                  <p:spPr>
                    <a:xfrm rot="18780000" flipV="1">
                      <a:off x="9303875" y="1770394"/>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42" name="Group 141"/>
                  <p:cNvGrpSpPr/>
                  <p:nvPr/>
                </p:nvGrpSpPr>
                <p:grpSpPr>
                  <a:xfrm>
                    <a:off x="10567189" y="2215434"/>
                    <a:ext cx="107497" cy="104404"/>
                    <a:chOff x="9264343" y="1732495"/>
                    <a:chExt cx="131807" cy="128016"/>
                  </a:xfrm>
                </p:grpSpPr>
                <p:sp>
                  <p:nvSpPr>
                    <p:cNvPr id="149" name="Oval 148"/>
                    <p:cNvSpPr/>
                    <p:nvPr/>
                  </p:nvSpPr>
                  <p:spPr>
                    <a:xfrm rot="18780000">
                      <a:off x="9266239" y="1730599"/>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50" name="Oval 149"/>
                    <p:cNvSpPr/>
                    <p:nvPr/>
                  </p:nvSpPr>
                  <p:spPr>
                    <a:xfrm rot="18780000" flipV="1">
                      <a:off x="9303875" y="1770394"/>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43" name="Group 142"/>
                  <p:cNvGrpSpPr/>
                  <p:nvPr/>
                </p:nvGrpSpPr>
                <p:grpSpPr>
                  <a:xfrm rot="18780000">
                    <a:off x="9437094" y="1883434"/>
                    <a:ext cx="104404" cy="107497"/>
                    <a:chOff x="5865848" y="4044366"/>
                    <a:chExt cx="128016" cy="131807"/>
                  </a:xfrm>
                </p:grpSpPr>
                <p:sp>
                  <p:nvSpPr>
                    <p:cNvPr id="147" name="Oval 146"/>
                    <p:cNvSpPr/>
                    <p:nvPr/>
                  </p:nvSpPr>
                  <p:spPr>
                    <a:xfrm>
                      <a:off x="5865848" y="4044366"/>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48" name="Oval 147"/>
                    <p:cNvSpPr/>
                    <p:nvPr/>
                  </p:nvSpPr>
                  <p:spPr>
                    <a:xfrm flipV="1">
                      <a:off x="5903392" y="408420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44" name="Group 143"/>
                  <p:cNvGrpSpPr/>
                  <p:nvPr/>
                </p:nvGrpSpPr>
                <p:grpSpPr>
                  <a:xfrm>
                    <a:off x="11087489" y="3561534"/>
                    <a:ext cx="104404" cy="107497"/>
                    <a:chOff x="10751428" y="4202104"/>
                    <a:chExt cx="128016" cy="131807"/>
                  </a:xfrm>
                </p:grpSpPr>
                <p:sp>
                  <p:nvSpPr>
                    <p:cNvPr id="145" name="Oval 144"/>
                    <p:cNvSpPr/>
                    <p:nvPr/>
                  </p:nvSpPr>
                  <p:spPr>
                    <a:xfrm rot="10800000">
                      <a:off x="10751428" y="4202104"/>
                      <a:ext cx="128016" cy="13180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46" name="Oval 145"/>
                    <p:cNvSpPr/>
                    <p:nvPr/>
                  </p:nvSpPr>
                  <p:spPr>
                    <a:xfrm rot="10800000" flipV="1">
                      <a:off x="10788963" y="4241941"/>
                      <a:ext cx="52904" cy="522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grpSp>
            <p:nvGrpSpPr>
              <p:cNvPr id="8" name="Group 7"/>
              <p:cNvGrpSpPr/>
              <p:nvPr/>
            </p:nvGrpSpPr>
            <p:grpSpPr>
              <a:xfrm>
                <a:off x="1149586" y="2535128"/>
                <a:ext cx="5693896" cy="912018"/>
                <a:chOff x="1149586" y="2535128"/>
                <a:chExt cx="5693896" cy="912018"/>
              </a:xfrm>
            </p:grpSpPr>
            <p:grpSp>
              <p:nvGrpSpPr>
                <p:cNvPr id="9" name="Group 8"/>
                <p:cNvGrpSpPr/>
                <p:nvPr/>
              </p:nvGrpSpPr>
              <p:grpSpPr>
                <a:xfrm>
                  <a:off x="1185874" y="2556902"/>
                  <a:ext cx="5657608" cy="890244"/>
                  <a:chOff x="5651404" y="2688212"/>
                  <a:chExt cx="4875141" cy="767119"/>
                </a:xfrm>
                <a:solidFill>
                  <a:schemeClr val="tx1">
                    <a:lumMod val="95000"/>
                    <a:lumOff val="5000"/>
                    <a:alpha val="76000"/>
                  </a:schemeClr>
                </a:solidFill>
              </p:grpSpPr>
              <p:sp>
                <p:nvSpPr>
                  <p:cNvPr id="18" name="Freeform 17"/>
                  <p:cNvSpPr/>
                  <p:nvPr/>
                </p:nvSpPr>
                <p:spPr>
                  <a:xfrm>
                    <a:off x="6630601" y="2688212"/>
                    <a:ext cx="756017" cy="767119"/>
                  </a:xfrm>
                  <a:custGeom>
                    <a:avLst/>
                    <a:gdLst/>
                    <a:ahLst/>
                    <a:cxnLst/>
                    <a:rect l="l" t="t" r="r" b="b"/>
                    <a:pathLst>
                      <a:path w="1017566" h="1032509">
                        <a:moveTo>
                          <a:pt x="527996" y="0"/>
                        </a:moveTo>
                        <a:cubicBezTo>
                          <a:pt x="642798" y="0"/>
                          <a:pt x="740048" y="29412"/>
                          <a:pt x="819745" y="88236"/>
                        </a:cubicBezTo>
                        <a:cubicBezTo>
                          <a:pt x="876672" y="129982"/>
                          <a:pt x="925297" y="191653"/>
                          <a:pt x="965620" y="273248"/>
                        </a:cubicBezTo>
                        <a:lnTo>
                          <a:pt x="726528" y="372158"/>
                        </a:lnTo>
                        <a:cubicBezTo>
                          <a:pt x="706070" y="326832"/>
                          <a:pt x="682276" y="292835"/>
                          <a:pt x="655147" y="270168"/>
                        </a:cubicBezTo>
                        <a:cubicBezTo>
                          <a:pt x="616128" y="238065"/>
                          <a:pt x="569735" y="222014"/>
                          <a:pt x="515966" y="222014"/>
                        </a:cubicBezTo>
                        <a:cubicBezTo>
                          <a:pt x="406048" y="222014"/>
                          <a:pt x="329438" y="278570"/>
                          <a:pt x="286135" y="391682"/>
                        </a:cubicBezTo>
                        <a:cubicBezTo>
                          <a:pt x="269954" y="433325"/>
                          <a:pt x="261863" y="476391"/>
                          <a:pt x="261863" y="520879"/>
                        </a:cubicBezTo>
                        <a:cubicBezTo>
                          <a:pt x="261863" y="613163"/>
                          <a:pt x="291127" y="690070"/>
                          <a:pt x="349655" y="751600"/>
                        </a:cubicBezTo>
                        <a:cubicBezTo>
                          <a:pt x="392958" y="797504"/>
                          <a:pt x="450774" y="820457"/>
                          <a:pt x="523103" y="820457"/>
                        </a:cubicBezTo>
                        <a:cubicBezTo>
                          <a:pt x="587346" y="820457"/>
                          <a:pt x="638265" y="801800"/>
                          <a:pt x="675861" y="764486"/>
                        </a:cubicBezTo>
                        <a:cubicBezTo>
                          <a:pt x="700603" y="739922"/>
                          <a:pt x="716781" y="703549"/>
                          <a:pt x="724393" y="655369"/>
                        </a:cubicBezTo>
                        <a:lnTo>
                          <a:pt x="516610" y="655369"/>
                        </a:lnTo>
                        <a:lnTo>
                          <a:pt x="516610" y="463241"/>
                        </a:lnTo>
                        <a:lnTo>
                          <a:pt x="1017566" y="463241"/>
                        </a:lnTo>
                        <a:cubicBezTo>
                          <a:pt x="1017566" y="568556"/>
                          <a:pt x="1005706" y="654420"/>
                          <a:pt x="981987" y="720835"/>
                        </a:cubicBezTo>
                        <a:cubicBezTo>
                          <a:pt x="945933" y="821880"/>
                          <a:pt x="886397" y="899680"/>
                          <a:pt x="803379" y="954234"/>
                        </a:cubicBezTo>
                        <a:cubicBezTo>
                          <a:pt x="723207" y="1006417"/>
                          <a:pt x="628329" y="1032509"/>
                          <a:pt x="518745" y="1032509"/>
                        </a:cubicBezTo>
                        <a:cubicBezTo>
                          <a:pt x="340375" y="1032509"/>
                          <a:pt x="203513" y="971787"/>
                          <a:pt x="108161" y="850343"/>
                        </a:cubicBezTo>
                        <a:cubicBezTo>
                          <a:pt x="36054" y="758312"/>
                          <a:pt x="0" y="648490"/>
                          <a:pt x="0" y="520879"/>
                        </a:cubicBezTo>
                        <a:cubicBezTo>
                          <a:pt x="0" y="379511"/>
                          <a:pt x="42221" y="260677"/>
                          <a:pt x="126662" y="164376"/>
                        </a:cubicBezTo>
                        <a:cubicBezTo>
                          <a:pt x="222489" y="54792"/>
                          <a:pt x="356267" y="0"/>
                          <a:pt x="527996"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19" name="Freeform 18"/>
                  <p:cNvSpPr/>
                  <p:nvPr/>
                </p:nvSpPr>
                <p:spPr>
                  <a:xfrm>
                    <a:off x="5651404" y="2711474"/>
                    <a:ext cx="549303" cy="721652"/>
                  </a:xfrm>
                  <a:custGeom>
                    <a:avLst/>
                    <a:gdLst/>
                    <a:ahLst/>
                    <a:cxnLst/>
                    <a:rect l="l" t="t" r="r" b="b"/>
                    <a:pathLst>
                      <a:path w="739337" h="971313">
                        <a:moveTo>
                          <a:pt x="0" y="0"/>
                        </a:moveTo>
                        <a:lnTo>
                          <a:pt x="375717" y="0"/>
                        </a:lnTo>
                        <a:cubicBezTo>
                          <a:pt x="557882" y="0"/>
                          <a:pt x="648965" y="84442"/>
                          <a:pt x="648965" y="253324"/>
                        </a:cubicBezTo>
                        <a:cubicBezTo>
                          <a:pt x="648965" y="304084"/>
                          <a:pt x="639003" y="346542"/>
                          <a:pt x="619079" y="380698"/>
                        </a:cubicBezTo>
                        <a:cubicBezTo>
                          <a:pt x="602475" y="409636"/>
                          <a:pt x="576858" y="434304"/>
                          <a:pt x="542228" y="454703"/>
                        </a:cubicBezTo>
                        <a:cubicBezTo>
                          <a:pt x="619746" y="470832"/>
                          <a:pt x="672685" y="501905"/>
                          <a:pt x="701044" y="547920"/>
                        </a:cubicBezTo>
                        <a:cubicBezTo>
                          <a:pt x="726573" y="590141"/>
                          <a:pt x="739337" y="639240"/>
                          <a:pt x="739337" y="695218"/>
                        </a:cubicBezTo>
                        <a:cubicBezTo>
                          <a:pt x="739337" y="767800"/>
                          <a:pt x="718701" y="826862"/>
                          <a:pt x="677429" y="872403"/>
                        </a:cubicBezTo>
                        <a:cubicBezTo>
                          <a:pt x="617656" y="938343"/>
                          <a:pt x="526573" y="971313"/>
                          <a:pt x="404180" y="971313"/>
                        </a:cubicBezTo>
                        <a:lnTo>
                          <a:pt x="0" y="971313"/>
                        </a:lnTo>
                        <a:lnTo>
                          <a:pt x="0" y="0"/>
                        </a:lnTo>
                        <a:close/>
                        <a:moveTo>
                          <a:pt x="252613" y="192128"/>
                        </a:moveTo>
                        <a:lnTo>
                          <a:pt x="252613" y="382121"/>
                        </a:lnTo>
                        <a:lnTo>
                          <a:pt x="298666" y="382121"/>
                        </a:lnTo>
                        <a:cubicBezTo>
                          <a:pt x="342117" y="382121"/>
                          <a:pt x="373289" y="371447"/>
                          <a:pt x="392183" y="350100"/>
                        </a:cubicBezTo>
                        <a:cubicBezTo>
                          <a:pt x="407297" y="333022"/>
                          <a:pt x="414854" y="311912"/>
                          <a:pt x="414854" y="286769"/>
                        </a:cubicBezTo>
                        <a:cubicBezTo>
                          <a:pt x="414854" y="242651"/>
                          <a:pt x="395015" y="213476"/>
                          <a:pt x="355337" y="199244"/>
                        </a:cubicBezTo>
                        <a:cubicBezTo>
                          <a:pt x="341172" y="194500"/>
                          <a:pt x="322281" y="192128"/>
                          <a:pt x="298666" y="192128"/>
                        </a:cubicBezTo>
                        <a:lnTo>
                          <a:pt x="252613" y="192128"/>
                        </a:lnTo>
                        <a:close/>
                        <a:moveTo>
                          <a:pt x="252613" y="574249"/>
                        </a:moveTo>
                        <a:lnTo>
                          <a:pt x="252613" y="779185"/>
                        </a:lnTo>
                        <a:lnTo>
                          <a:pt x="308661" y="779185"/>
                        </a:lnTo>
                        <a:cubicBezTo>
                          <a:pt x="372978" y="779185"/>
                          <a:pt x="417908" y="771595"/>
                          <a:pt x="443451" y="756415"/>
                        </a:cubicBezTo>
                        <a:cubicBezTo>
                          <a:pt x="472300" y="739337"/>
                          <a:pt x="486724" y="713245"/>
                          <a:pt x="486724" y="678140"/>
                        </a:cubicBezTo>
                        <a:cubicBezTo>
                          <a:pt x="486724" y="621688"/>
                          <a:pt x="457638" y="588481"/>
                          <a:pt x="399466" y="578519"/>
                        </a:cubicBezTo>
                        <a:cubicBezTo>
                          <a:pt x="381017" y="575672"/>
                          <a:pt x="349329" y="574249"/>
                          <a:pt x="304403" y="574249"/>
                        </a:cubicBezTo>
                        <a:lnTo>
                          <a:pt x="252613" y="5742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20" name="Freeform 19"/>
                  <p:cNvSpPr/>
                  <p:nvPr/>
                </p:nvSpPr>
                <p:spPr>
                  <a:xfrm>
                    <a:off x="6323696" y="2711474"/>
                    <a:ext cx="187683" cy="721652"/>
                  </a:xfrm>
                  <a:custGeom>
                    <a:avLst/>
                    <a:gdLst/>
                    <a:ahLst/>
                    <a:cxnLst/>
                    <a:rect l="l" t="t" r="r" b="b"/>
                    <a:pathLst>
                      <a:path w="252613" h="971313">
                        <a:moveTo>
                          <a:pt x="0" y="0"/>
                        </a:moveTo>
                        <a:lnTo>
                          <a:pt x="252613" y="0"/>
                        </a:lnTo>
                        <a:lnTo>
                          <a:pt x="252613" y="971313"/>
                        </a:lnTo>
                        <a:lnTo>
                          <a:pt x="0" y="97131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21" name="Freeform 20"/>
                  <p:cNvSpPr/>
                  <p:nvPr/>
                </p:nvSpPr>
                <p:spPr>
                  <a:xfrm>
                    <a:off x="7809814" y="2711474"/>
                    <a:ext cx="632834" cy="721652"/>
                  </a:xfrm>
                  <a:custGeom>
                    <a:avLst/>
                    <a:gdLst/>
                    <a:ahLst/>
                    <a:cxnLst/>
                    <a:rect l="l" t="t" r="r" b="b"/>
                    <a:pathLst>
                      <a:path w="851767" h="971313">
                        <a:moveTo>
                          <a:pt x="0" y="0"/>
                        </a:moveTo>
                        <a:lnTo>
                          <a:pt x="372871" y="0"/>
                        </a:lnTo>
                        <a:cubicBezTo>
                          <a:pt x="463953" y="0"/>
                          <a:pt x="548395" y="25380"/>
                          <a:pt x="626195" y="76140"/>
                        </a:cubicBezTo>
                        <a:cubicBezTo>
                          <a:pt x="702571" y="125476"/>
                          <a:pt x="761158" y="191417"/>
                          <a:pt x="801956" y="273960"/>
                        </a:cubicBezTo>
                        <a:cubicBezTo>
                          <a:pt x="835163" y="342273"/>
                          <a:pt x="851767" y="412719"/>
                          <a:pt x="851767" y="485301"/>
                        </a:cubicBezTo>
                        <a:cubicBezTo>
                          <a:pt x="851767" y="586346"/>
                          <a:pt x="821287" y="679919"/>
                          <a:pt x="760328" y="766021"/>
                        </a:cubicBezTo>
                        <a:cubicBezTo>
                          <a:pt x="699369" y="852123"/>
                          <a:pt x="621451" y="911777"/>
                          <a:pt x="526573" y="944985"/>
                        </a:cubicBezTo>
                        <a:cubicBezTo>
                          <a:pt x="476287" y="962537"/>
                          <a:pt x="425053" y="971313"/>
                          <a:pt x="372871" y="971313"/>
                        </a:cubicBezTo>
                        <a:lnTo>
                          <a:pt x="0" y="971313"/>
                        </a:lnTo>
                        <a:lnTo>
                          <a:pt x="0" y="0"/>
                        </a:lnTo>
                        <a:close/>
                        <a:moveTo>
                          <a:pt x="252613" y="210629"/>
                        </a:moveTo>
                        <a:lnTo>
                          <a:pt x="252613" y="760684"/>
                        </a:lnTo>
                        <a:lnTo>
                          <a:pt x="310373" y="760684"/>
                        </a:lnTo>
                        <a:cubicBezTo>
                          <a:pt x="409728" y="760684"/>
                          <a:pt x="484126" y="727629"/>
                          <a:pt x="533566" y="661518"/>
                        </a:cubicBezTo>
                        <a:cubicBezTo>
                          <a:pt x="571124" y="611099"/>
                          <a:pt x="589904" y="552360"/>
                          <a:pt x="589904" y="485301"/>
                        </a:cubicBezTo>
                        <a:cubicBezTo>
                          <a:pt x="589904" y="418242"/>
                          <a:pt x="571124" y="359740"/>
                          <a:pt x="533566" y="309795"/>
                        </a:cubicBezTo>
                        <a:cubicBezTo>
                          <a:pt x="483652" y="243685"/>
                          <a:pt x="409254" y="210629"/>
                          <a:pt x="310373" y="210629"/>
                        </a:cubicBezTo>
                        <a:lnTo>
                          <a:pt x="252613" y="21062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22" name="Freeform 21"/>
                  <p:cNvSpPr/>
                  <p:nvPr/>
                </p:nvSpPr>
                <p:spPr>
                  <a:xfrm>
                    <a:off x="8491750" y="2711474"/>
                    <a:ext cx="753902" cy="721652"/>
                  </a:xfrm>
                  <a:custGeom>
                    <a:avLst/>
                    <a:gdLst/>
                    <a:ahLst/>
                    <a:cxnLst/>
                    <a:rect l="l" t="t" r="r" b="b"/>
                    <a:pathLst>
                      <a:path w="1014719" h="971313">
                        <a:moveTo>
                          <a:pt x="373582" y="0"/>
                        </a:moveTo>
                        <a:lnTo>
                          <a:pt x="648965" y="0"/>
                        </a:lnTo>
                        <a:lnTo>
                          <a:pt x="1014719" y="971313"/>
                        </a:lnTo>
                        <a:lnTo>
                          <a:pt x="745029" y="971313"/>
                        </a:lnTo>
                        <a:lnTo>
                          <a:pt x="682410" y="801956"/>
                        </a:lnTo>
                        <a:lnTo>
                          <a:pt x="333733" y="801956"/>
                        </a:lnTo>
                        <a:lnTo>
                          <a:pt x="266844" y="971313"/>
                        </a:lnTo>
                        <a:lnTo>
                          <a:pt x="0" y="971313"/>
                        </a:lnTo>
                        <a:lnTo>
                          <a:pt x="373582" y="0"/>
                        </a:lnTo>
                        <a:close/>
                        <a:moveTo>
                          <a:pt x="509494" y="300289"/>
                        </a:moveTo>
                        <a:lnTo>
                          <a:pt x="403468" y="609828"/>
                        </a:lnTo>
                        <a:lnTo>
                          <a:pt x="614097" y="609828"/>
                        </a:lnTo>
                        <a:lnTo>
                          <a:pt x="509494" y="3002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23" name="Freeform 22"/>
                  <p:cNvSpPr/>
                  <p:nvPr/>
                </p:nvSpPr>
                <p:spPr>
                  <a:xfrm>
                    <a:off x="9263116" y="2711474"/>
                    <a:ext cx="495905" cy="721652"/>
                  </a:xfrm>
                  <a:custGeom>
                    <a:avLst/>
                    <a:gdLst/>
                    <a:ahLst/>
                    <a:cxnLst/>
                    <a:rect l="l" t="t" r="r" b="b"/>
                    <a:pathLst>
                      <a:path w="667466" h="971313">
                        <a:moveTo>
                          <a:pt x="0" y="0"/>
                        </a:moveTo>
                        <a:lnTo>
                          <a:pt x="667466" y="0"/>
                        </a:lnTo>
                        <a:lnTo>
                          <a:pt x="667466" y="210629"/>
                        </a:lnTo>
                        <a:lnTo>
                          <a:pt x="458260" y="210629"/>
                        </a:lnTo>
                        <a:lnTo>
                          <a:pt x="458260" y="971313"/>
                        </a:lnTo>
                        <a:lnTo>
                          <a:pt x="205648" y="971313"/>
                        </a:lnTo>
                        <a:lnTo>
                          <a:pt x="205648" y="210629"/>
                        </a:lnTo>
                        <a:lnTo>
                          <a:pt x="0" y="21062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24" name="Freeform 23"/>
                  <p:cNvSpPr/>
                  <p:nvPr/>
                </p:nvSpPr>
                <p:spPr>
                  <a:xfrm>
                    <a:off x="9772643" y="2711474"/>
                    <a:ext cx="753902" cy="721652"/>
                  </a:xfrm>
                  <a:custGeom>
                    <a:avLst/>
                    <a:gdLst/>
                    <a:ahLst/>
                    <a:cxnLst/>
                    <a:rect l="l" t="t" r="r" b="b"/>
                    <a:pathLst>
                      <a:path w="1014719" h="971313">
                        <a:moveTo>
                          <a:pt x="373581" y="0"/>
                        </a:moveTo>
                        <a:lnTo>
                          <a:pt x="648964" y="0"/>
                        </a:lnTo>
                        <a:lnTo>
                          <a:pt x="1014719" y="971313"/>
                        </a:lnTo>
                        <a:lnTo>
                          <a:pt x="745028" y="971313"/>
                        </a:lnTo>
                        <a:lnTo>
                          <a:pt x="682409" y="801956"/>
                        </a:lnTo>
                        <a:lnTo>
                          <a:pt x="333733" y="801956"/>
                        </a:lnTo>
                        <a:lnTo>
                          <a:pt x="266844" y="971313"/>
                        </a:lnTo>
                        <a:lnTo>
                          <a:pt x="0" y="971313"/>
                        </a:lnTo>
                        <a:lnTo>
                          <a:pt x="373581" y="0"/>
                        </a:lnTo>
                        <a:close/>
                        <a:moveTo>
                          <a:pt x="509494" y="300289"/>
                        </a:moveTo>
                        <a:lnTo>
                          <a:pt x="403468" y="609828"/>
                        </a:lnTo>
                        <a:lnTo>
                          <a:pt x="614097" y="609828"/>
                        </a:lnTo>
                        <a:lnTo>
                          <a:pt x="509494" y="3002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grpSp>
            <p:grpSp>
              <p:nvGrpSpPr>
                <p:cNvPr id="10" name="Group 9"/>
                <p:cNvGrpSpPr/>
                <p:nvPr/>
              </p:nvGrpSpPr>
              <p:grpSpPr>
                <a:xfrm>
                  <a:off x="1149586" y="2535128"/>
                  <a:ext cx="5657608" cy="890244"/>
                  <a:chOff x="5651404" y="2688212"/>
                  <a:chExt cx="4875141" cy="767119"/>
                </a:xfrm>
                <a:solidFill>
                  <a:srgbClr val="537560"/>
                </a:solidFill>
              </p:grpSpPr>
              <p:sp>
                <p:nvSpPr>
                  <p:cNvPr id="11" name="Freeform 10"/>
                  <p:cNvSpPr/>
                  <p:nvPr/>
                </p:nvSpPr>
                <p:spPr>
                  <a:xfrm>
                    <a:off x="6630601" y="2688212"/>
                    <a:ext cx="756017" cy="767119"/>
                  </a:xfrm>
                  <a:custGeom>
                    <a:avLst/>
                    <a:gdLst/>
                    <a:ahLst/>
                    <a:cxnLst/>
                    <a:rect l="l" t="t" r="r" b="b"/>
                    <a:pathLst>
                      <a:path w="1017566" h="1032509">
                        <a:moveTo>
                          <a:pt x="527996" y="0"/>
                        </a:moveTo>
                        <a:cubicBezTo>
                          <a:pt x="642798" y="0"/>
                          <a:pt x="740048" y="29412"/>
                          <a:pt x="819745" y="88236"/>
                        </a:cubicBezTo>
                        <a:cubicBezTo>
                          <a:pt x="876672" y="129982"/>
                          <a:pt x="925297" y="191653"/>
                          <a:pt x="965620" y="273248"/>
                        </a:cubicBezTo>
                        <a:lnTo>
                          <a:pt x="726528" y="372158"/>
                        </a:lnTo>
                        <a:cubicBezTo>
                          <a:pt x="706070" y="326832"/>
                          <a:pt x="682276" y="292835"/>
                          <a:pt x="655147" y="270168"/>
                        </a:cubicBezTo>
                        <a:cubicBezTo>
                          <a:pt x="616128" y="238065"/>
                          <a:pt x="569735" y="222014"/>
                          <a:pt x="515966" y="222014"/>
                        </a:cubicBezTo>
                        <a:cubicBezTo>
                          <a:pt x="406048" y="222014"/>
                          <a:pt x="329438" y="278570"/>
                          <a:pt x="286135" y="391682"/>
                        </a:cubicBezTo>
                        <a:cubicBezTo>
                          <a:pt x="269954" y="433325"/>
                          <a:pt x="261863" y="476391"/>
                          <a:pt x="261863" y="520879"/>
                        </a:cubicBezTo>
                        <a:cubicBezTo>
                          <a:pt x="261863" y="613163"/>
                          <a:pt x="291127" y="690070"/>
                          <a:pt x="349655" y="751600"/>
                        </a:cubicBezTo>
                        <a:cubicBezTo>
                          <a:pt x="392958" y="797504"/>
                          <a:pt x="450774" y="820457"/>
                          <a:pt x="523103" y="820457"/>
                        </a:cubicBezTo>
                        <a:cubicBezTo>
                          <a:pt x="587346" y="820457"/>
                          <a:pt x="638265" y="801800"/>
                          <a:pt x="675861" y="764486"/>
                        </a:cubicBezTo>
                        <a:cubicBezTo>
                          <a:pt x="700603" y="739922"/>
                          <a:pt x="716781" y="703549"/>
                          <a:pt x="724393" y="655369"/>
                        </a:cubicBezTo>
                        <a:lnTo>
                          <a:pt x="516610" y="655369"/>
                        </a:lnTo>
                        <a:lnTo>
                          <a:pt x="516610" y="463241"/>
                        </a:lnTo>
                        <a:lnTo>
                          <a:pt x="1017566" y="463241"/>
                        </a:lnTo>
                        <a:cubicBezTo>
                          <a:pt x="1017566" y="568556"/>
                          <a:pt x="1005706" y="654420"/>
                          <a:pt x="981987" y="720835"/>
                        </a:cubicBezTo>
                        <a:cubicBezTo>
                          <a:pt x="945933" y="821880"/>
                          <a:pt x="886397" y="899680"/>
                          <a:pt x="803379" y="954234"/>
                        </a:cubicBezTo>
                        <a:cubicBezTo>
                          <a:pt x="723207" y="1006417"/>
                          <a:pt x="628329" y="1032509"/>
                          <a:pt x="518745" y="1032509"/>
                        </a:cubicBezTo>
                        <a:cubicBezTo>
                          <a:pt x="340375" y="1032509"/>
                          <a:pt x="203513" y="971787"/>
                          <a:pt x="108161" y="850343"/>
                        </a:cubicBezTo>
                        <a:cubicBezTo>
                          <a:pt x="36054" y="758312"/>
                          <a:pt x="0" y="648490"/>
                          <a:pt x="0" y="520879"/>
                        </a:cubicBezTo>
                        <a:cubicBezTo>
                          <a:pt x="0" y="379511"/>
                          <a:pt x="42221" y="260677"/>
                          <a:pt x="126662" y="164376"/>
                        </a:cubicBezTo>
                        <a:cubicBezTo>
                          <a:pt x="222489" y="54792"/>
                          <a:pt x="356267" y="0"/>
                          <a:pt x="527996"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12" name="Freeform 11"/>
                  <p:cNvSpPr/>
                  <p:nvPr/>
                </p:nvSpPr>
                <p:spPr>
                  <a:xfrm>
                    <a:off x="5651404" y="2711474"/>
                    <a:ext cx="549303" cy="721652"/>
                  </a:xfrm>
                  <a:custGeom>
                    <a:avLst/>
                    <a:gdLst/>
                    <a:ahLst/>
                    <a:cxnLst/>
                    <a:rect l="l" t="t" r="r" b="b"/>
                    <a:pathLst>
                      <a:path w="739337" h="971313">
                        <a:moveTo>
                          <a:pt x="0" y="0"/>
                        </a:moveTo>
                        <a:lnTo>
                          <a:pt x="375717" y="0"/>
                        </a:lnTo>
                        <a:cubicBezTo>
                          <a:pt x="557882" y="0"/>
                          <a:pt x="648965" y="84442"/>
                          <a:pt x="648965" y="253324"/>
                        </a:cubicBezTo>
                        <a:cubicBezTo>
                          <a:pt x="648965" y="304084"/>
                          <a:pt x="639003" y="346542"/>
                          <a:pt x="619079" y="380698"/>
                        </a:cubicBezTo>
                        <a:cubicBezTo>
                          <a:pt x="602475" y="409636"/>
                          <a:pt x="576858" y="434304"/>
                          <a:pt x="542228" y="454703"/>
                        </a:cubicBezTo>
                        <a:cubicBezTo>
                          <a:pt x="619746" y="470832"/>
                          <a:pt x="672685" y="501905"/>
                          <a:pt x="701044" y="547920"/>
                        </a:cubicBezTo>
                        <a:cubicBezTo>
                          <a:pt x="726573" y="590141"/>
                          <a:pt x="739337" y="639240"/>
                          <a:pt x="739337" y="695218"/>
                        </a:cubicBezTo>
                        <a:cubicBezTo>
                          <a:pt x="739337" y="767800"/>
                          <a:pt x="718701" y="826862"/>
                          <a:pt x="677429" y="872403"/>
                        </a:cubicBezTo>
                        <a:cubicBezTo>
                          <a:pt x="617656" y="938343"/>
                          <a:pt x="526573" y="971313"/>
                          <a:pt x="404180" y="971313"/>
                        </a:cubicBezTo>
                        <a:lnTo>
                          <a:pt x="0" y="971313"/>
                        </a:lnTo>
                        <a:lnTo>
                          <a:pt x="0" y="0"/>
                        </a:lnTo>
                        <a:close/>
                        <a:moveTo>
                          <a:pt x="252613" y="192128"/>
                        </a:moveTo>
                        <a:lnTo>
                          <a:pt x="252613" y="382121"/>
                        </a:lnTo>
                        <a:lnTo>
                          <a:pt x="298666" y="382121"/>
                        </a:lnTo>
                        <a:cubicBezTo>
                          <a:pt x="342117" y="382121"/>
                          <a:pt x="373289" y="371447"/>
                          <a:pt x="392183" y="350100"/>
                        </a:cubicBezTo>
                        <a:cubicBezTo>
                          <a:pt x="407297" y="333022"/>
                          <a:pt x="414854" y="311912"/>
                          <a:pt x="414854" y="286769"/>
                        </a:cubicBezTo>
                        <a:cubicBezTo>
                          <a:pt x="414854" y="242651"/>
                          <a:pt x="395015" y="213476"/>
                          <a:pt x="355337" y="199244"/>
                        </a:cubicBezTo>
                        <a:cubicBezTo>
                          <a:pt x="341172" y="194500"/>
                          <a:pt x="322281" y="192128"/>
                          <a:pt x="298666" y="192128"/>
                        </a:cubicBezTo>
                        <a:lnTo>
                          <a:pt x="252613" y="192128"/>
                        </a:lnTo>
                        <a:close/>
                        <a:moveTo>
                          <a:pt x="252613" y="574249"/>
                        </a:moveTo>
                        <a:lnTo>
                          <a:pt x="252613" y="779185"/>
                        </a:lnTo>
                        <a:lnTo>
                          <a:pt x="308661" y="779185"/>
                        </a:lnTo>
                        <a:cubicBezTo>
                          <a:pt x="372978" y="779185"/>
                          <a:pt x="417908" y="771595"/>
                          <a:pt x="443451" y="756415"/>
                        </a:cubicBezTo>
                        <a:cubicBezTo>
                          <a:pt x="472300" y="739337"/>
                          <a:pt x="486724" y="713245"/>
                          <a:pt x="486724" y="678140"/>
                        </a:cubicBezTo>
                        <a:cubicBezTo>
                          <a:pt x="486724" y="621688"/>
                          <a:pt x="457638" y="588481"/>
                          <a:pt x="399466" y="578519"/>
                        </a:cubicBezTo>
                        <a:cubicBezTo>
                          <a:pt x="381017" y="575672"/>
                          <a:pt x="349329" y="574249"/>
                          <a:pt x="304403" y="574249"/>
                        </a:cubicBezTo>
                        <a:lnTo>
                          <a:pt x="252613" y="5742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13" name="Freeform 12"/>
                  <p:cNvSpPr/>
                  <p:nvPr/>
                </p:nvSpPr>
                <p:spPr>
                  <a:xfrm>
                    <a:off x="6323696" y="2711474"/>
                    <a:ext cx="187683" cy="721652"/>
                  </a:xfrm>
                  <a:custGeom>
                    <a:avLst/>
                    <a:gdLst/>
                    <a:ahLst/>
                    <a:cxnLst/>
                    <a:rect l="l" t="t" r="r" b="b"/>
                    <a:pathLst>
                      <a:path w="252613" h="971313">
                        <a:moveTo>
                          <a:pt x="0" y="0"/>
                        </a:moveTo>
                        <a:lnTo>
                          <a:pt x="252613" y="0"/>
                        </a:lnTo>
                        <a:lnTo>
                          <a:pt x="252613" y="971313"/>
                        </a:lnTo>
                        <a:lnTo>
                          <a:pt x="0" y="97131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14" name="Freeform 13"/>
                  <p:cNvSpPr/>
                  <p:nvPr/>
                </p:nvSpPr>
                <p:spPr>
                  <a:xfrm>
                    <a:off x="7809814" y="2711474"/>
                    <a:ext cx="632834" cy="721652"/>
                  </a:xfrm>
                  <a:custGeom>
                    <a:avLst/>
                    <a:gdLst/>
                    <a:ahLst/>
                    <a:cxnLst/>
                    <a:rect l="l" t="t" r="r" b="b"/>
                    <a:pathLst>
                      <a:path w="851767" h="971313">
                        <a:moveTo>
                          <a:pt x="0" y="0"/>
                        </a:moveTo>
                        <a:lnTo>
                          <a:pt x="372871" y="0"/>
                        </a:lnTo>
                        <a:cubicBezTo>
                          <a:pt x="463953" y="0"/>
                          <a:pt x="548395" y="25380"/>
                          <a:pt x="626195" y="76140"/>
                        </a:cubicBezTo>
                        <a:cubicBezTo>
                          <a:pt x="702571" y="125476"/>
                          <a:pt x="761158" y="191417"/>
                          <a:pt x="801956" y="273960"/>
                        </a:cubicBezTo>
                        <a:cubicBezTo>
                          <a:pt x="835163" y="342273"/>
                          <a:pt x="851767" y="412719"/>
                          <a:pt x="851767" y="485301"/>
                        </a:cubicBezTo>
                        <a:cubicBezTo>
                          <a:pt x="851767" y="586346"/>
                          <a:pt x="821287" y="679919"/>
                          <a:pt x="760328" y="766021"/>
                        </a:cubicBezTo>
                        <a:cubicBezTo>
                          <a:pt x="699369" y="852123"/>
                          <a:pt x="621451" y="911777"/>
                          <a:pt x="526573" y="944985"/>
                        </a:cubicBezTo>
                        <a:cubicBezTo>
                          <a:pt x="476287" y="962537"/>
                          <a:pt x="425053" y="971313"/>
                          <a:pt x="372871" y="971313"/>
                        </a:cubicBezTo>
                        <a:lnTo>
                          <a:pt x="0" y="971313"/>
                        </a:lnTo>
                        <a:lnTo>
                          <a:pt x="0" y="0"/>
                        </a:lnTo>
                        <a:close/>
                        <a:moveTo>
                          <a:pt x="252613" y="210629"/>
                        </a:moveTo>
                        <a:lnTo>
                          <a:pt x="252613" y="760684"/>
                        </a:lnTo>
                        <a:lnTo>
                          <a:pt x="310373" y="760684"/>
                        </a:lnTo>
                        <a:cubicBezTo>
                          <a:pt x="409728" y="760684"/>
                          <a:pt x="484126" y="727629"/>
                          <a:pt x="533566" y="661518"/>
                        </a:cubicBezTo>
                        <a:cubicBezTo>
                          <a:pt x="571124" y="611099"/>
                          <a:pt x="589904" y="552360"/>
                          <a:pt x="589904" y="485301"/>
                        </a:cubicBezTo>
                        <a:cubicBezTo>
                          <a:pt x="589904" y="418242"/>
                          <a:pt x="571124" y="359740"/>
                          <a:pt x="533566" y="309795"/>
                        </a:cubicBezTo>
                        <a:cubicBezTo>
                          <a:pt x="483652" y="243685"/>
                          <a:pt x="409254" y="210629"/>
                          <a:pt x="310373" y="210629"/>
                        </a:cubicBezTo>
                        <a:lnTo>
                          <a:pt x="252613" y="21062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15" name="Freeform 14"/>
                  <p:cNvSpPr/>
                  <p:nvPr/>
                </p:nvSpPr>
                <p:spPr>
                  <a:xfrm>
                    <a:off x="8491750" y="2711474"/>
                    <a:ext cx="753902" cy="721652"/>
                  </a:xfrm>
                  <a:custGeom>
                    <a:avLst/>
                    <a:gdLst/>
                    <a:ahLst/>
                    <a:cxnLst/>
                    <a:rect l="l" t="t" r="r" b="b"/>
                    <a:pathLst>
                      <a:path w="1014719" h="971313">
                        <a:moveTo>
                          <a:pt x="373582" y="0"/>
                        </a:moveTo>
                        <a:lnTo>
                          <a:pt x="648965" y="0"/>
                        </a:lnTo>
                        <a:lnTo>
                          <a:pt x="1014719" y="971313"/>
                        </a:lnTo>
                        <a:lnTo>
                          <a:pt x="745029" y="971313"/>
                        </a:lnTo>
                        <a:lnTo>
                          <a:pt x="682410" y="801956"/>
                        </a:lnTo>
                        <a:lnTo>
                          <a:pt x="333733" y="801956"/>
                        </a:lnTo>
                        <a:lnTo>
                          <a:pt x="266844" y="971313"/>
                        </a:lnTo>
                        <a:lnTo>
                          <a:pt x="0" y="971313"/>
                        </a:lnTo>
                        <a:lnTo>
                          <a:pt x="373582" y="0"/>
                        </a:lnTo>
                        <a:close/>
                        <a:moveTo>
                          <a:pt x="509494" y="300289"/>
                        </a:moveTo>
                        <a:lnTo>
                          <a:pt x="403468" y="609828"/>
                        </a:lnTo>
                        <a:lnTo>
                          <a:pt x="614097" y="609828"/>
                        </a:lnTo>
                        <a:lnTo>
                          <a:pt x="509494" y="3002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16" name="Freeform 15"/>
                  <p:cNvSpPr/>
                  <p:nvPr/>
                </p:nvSpPr>
                <p:spPr>
                  <a:xfrm>
                    <a:off x="9263116" y="2711474"/>
                    <a:ext cx="495905" cy="721652"/>
                  </a:xfrm>
                  <a:custGeom>
                    <a:avLst/>
                    <a:gdLst/>
                    <a:ahLst/>
                    <a:cxnLst/>
                    <a:rect l="l" t="t" r="r" b="b"/>
                    <a:pathLst>
                      <a:path w="667466" h="971313">
                        <a:moveTo>
                          <a:pt x="0" y="0"/>
                        </a:moveTo>
                        <a:lnTo>
                          <a:pt x="667466" y="0"/>
                        </a:lnTo>
                        <a:lnTo>
                          <a:pt x="667466" y="210629"/>
                        </a:lnTo>
                        <a:lnTo>
                          <a:pt x="458260" y="210629"/>
                        </a:lnTo>
                        <a:lnTo>
                          <a:pt x="458260" y="971313"/>
                        </a:lnTo>
                        <a:lnTo>
                          <a:pt x="205648" y="971313"/>
                        </a:lnTo>
                        <a:lnTo>
                          <a:pt x="205648" y="210629"/>
                        </a:lnTo>
                        <a:lnTo>
                          <a:pt x="0" y="21062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sp>
                <p:nvSpPr>
                  <p:cNvPr id="17" name="Freeform 16"/>
                  <p:cNvSpPr/>
                  <p:nvPr/>
                </p:nvSpPr>
                <p:spPr>
                  <a:xfrm>
                    <a:off x="9772643" y="2711474"/>
                    <a:ext cx="753902" cy="721652"/>
                  </a:xfrm>
                  <a:custGeom>
                    <a:avLst/>
                    <a:gdLst/>
                    <a:ahLst/>
                    <a:cxnLst/>
                    <a:rect l="l" t="t" r="r" b="b"/>
                    <a:pathLst>
                      <a:path w="1014719" h="971313">
                        <a:moveTo>
                          <a:pt x="373581" y="0"/>
                        </a:moveTo>
                        <a:lnTo>
                          <a:pt x="648964" y="0"/>
                        </a:lnTo>
                        <a:lnTo>
                          <a:pt x="1014719" y="971313"/>
                        </a:lnTo>
                        <a:lnTo>
                          <a:pt x="745028" y="971313"/>
                        </a:lnTo>
                        <a:lnTo>
                          <a:pt x="682409" y="801956"/>
                        </a:lnTo>
                        <a:lnTo>
                          <a:pt x="333733" y="801956"/>
                        </a:lnTo>
                        <a:lnTo>
                          <a:pt x="266844" y="971313"/>
                        </a:lnTo>
                        <a:lnTo>
                          <a:pt x="0" y="971313"/>
                        </a:lnTo>
                        <a:lnTo>
                          <a:pt x="373581" y="0"/>
                        </a:lnTo>
                        <a:close/>
                        <a:moveTo>
                          <a:pt x="509494" y="300289"/>
                        </a:moveTo>
                        <a:lnTo>
                          <a:pt x="403468" y="609828"/>
                        </a:lnTo>
                        <a:lnTo>
                          <a:pt x="614097" y="609828"/>
                        </a:lnTo>
                        <a:lnTo>
                          <a:pt x="509494" y="3002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cs typeface="Arial" panose="020B0604020202020204" pitchFamily="34" charset="0"/>
                    </a:endParaRPr>
                  </a:p>
                </p:txBody>
              </p:sp>
            </p:grpSp>
          </p:grpSp>
        </p:grpSp>
      </p:grpSp>
      <p:sp>
        <p:nvSpPr>
          <p:cNvPr id="3" name="Slide Number Placeholder 2"/>
          <p:cNvSpPr>
            <a:spLocks noGrp="1"/>
          </p:cNvSpPr>
          <p:nvPr>
            <p:ph type="sldNum" sz="quarter" idx="12"/>
          </p:nvPr>
        </p:nvSpPr>
        <p:spPr/>
        <p:txBody>
          <a:bodyPr/>
          <a:lstStyle/>
          <a:p>
            <a:fld id="{C40A143F-3ECB-46BA-B2C6-047D3D9A6B24}" type="slidenum">
              <a:rPr lang="en-US" smtClean="0"/>
              <a:t>3</a:t>
            </a:fld>
            <a:endParaRPr lang="en-US"/>
          </a:p>
        </p:txBody>
      </p:sp>
    </p:spTree>
    <p:extLst>
      <p:ext uri="{BB962C8B-B14F-4D97-AF65-F5344CB8AC3E}">
        <p14:creationId xmlns:p14="http://schemas.microsoft.com/office/powerpoint/2010/main" val="284810838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Financial</a:t>
            </a:r>
            <a:endParaRPr lang="en-US" dirty="0"/>
          </a:p>
        </p:txBody>
      </p:sp>
      <p:grpSp>
        <p:nvGrpSpPr>
          <p:cNvPr id="4" name="Group 3"/>
          <p:cNvGrpSpPr/>
          <p:nvPr/>
        </p:nvGrpSpPr>
        <p:grpSpPr>
          <a:xfrm>
            <a:off x="1504572" y="837937"/>
            <a:ext cx="9182856" cy="5185835"/>
            <a:chOff x="719650" y="1556341"/>
            <a:chExt cx="7704700" cy="4351075"/>
          </a:xfrm>
        </p:grpSpPr>
        <p:cxnSp>
          <p:nvCxnSpPr>
            <p:cNvPr id="5" name="Straight Connector 4"/>
            <p:cNvCxnSpPr/>
            <p:nvPr/>
          </p:nvCxnSpPr>
          <p:spPr>
            <a:xfrm flipH="1">
              <a:off x="1061533" y="5260169"/>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1061533" y="4924963"/>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H="1">
              <a:off x="1061533" y="4589757"/>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1061533" y="4254553"/>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1061533" y="3919347"/>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1061533" y="3584142"/>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1061533" y="3248937"/>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1061533" y="2913732"/>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1061533" y="2578526"/>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H="1">
              <a:off x="1061533" y="2243320"/>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1061533" y="1908116"/>
              <a:ext cx="7362817" cy="0"/>
            </a:xfrm>
            <a:prstGeom prst="line">
              <a:avLst/>
            </a:prstGeom>
            <a:ln w="6350">
              <a:solidFill>
                <a:schemeClr val="bg1">
                  <a:lumMod val="75000"/>
                  <a:alpha val="16000"/>
                </a:schemeClr>
              </a:solidFill>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1061533" y="1556341"/>
              <a:ext cx="7362817" cy="4041196"/>
              <a:chOff x="735419" y="1047083"/>
              <a:chExt cx="7712345" cy="4233038"/>
            </a:xfrm>
          </p:grpSpPr>
          <p:cxnSp>
            <p:nvCxnSpPr>
              <p:cNvPr id="82" name="Straight Connector 81"/>
              <p:cNvCxnSpPr/>
              <p:nvPr/>
            </p:nvCxnSpPr>
            <p:spPr>
              <a:xfrm>
                <a:off x="739055" y="1047083"/>
                <a:ext cx="0" cy="4233038"/>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735419" y="5277850"/>
                <a:ext cx="7712345" cy="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19650" y="1775091"/>
              <a:ext cx="7638759" cy="4132325"/>
              <a:chOff x="719650" y="1775091"/>
              <a:chExt cx="7638759" cy="4132325"/>
            </a:xfrm>
          </p:grpSpPr>
          <p:grpSp>
            <p:nvGrpSpPr>
              <p:cNvPr id="18" name="Group 17"/>
              <p:cNvGrpSpPr/>
              <p:nvPr/>
            </p:nvGrpSpPr>
            <p:grpSpPr>
              <a:xfrm>
                <a:off x="1110392" y="3245445"/>
                <a:ext cx="7248017" cy="2661971"/>
                <a:chOff x="1110392" y="3245445"/>
                <a:chExt cx="7248017" cy="2661971"/>
              </a:xfrm>
            </p:grpSpPr>
            <p:grpSp>
              <p:nvGrpSpPr>
                <p:cNvPr id="31" name="Group 30"/>
                <p:cNvGrpSpPr/>
                <p:nvPr/>
              </p:nvGrpSpPr>
              <p:grpSpPr>
                <a:xfrm>
                  <a:off x="1110392" y="3245445"/>
                  <a:ext cx="7248017" cy="2661971"/>
                  <a:chOff x="786598" y="2816374"/>
                  <a:chExt cx="7592096" cy="2788340"/>
                </a:xfrm>
              </p:grpSpPr>
              <p:grpSp>
                <p:nvGrpSpPr>
                  <p:cNvPr id="57" name="Group 56"/>
                  <p:cNvGrpSpPr/>
                  <p:nvPr/>
                </p:nvGrpSpPr>
                <p:grpSpPr>
                  <a:xfrm>
                    <a:off x="894825" y="2816374"/>
                    <a:ext cx="7363204" cy="2453078"/>
                    <a:chOff x="894825" y="2816374"/>
                    <a:chExt cx="7363204" cy="2453078"/>
                  </a:xfrm>
                </p:grpSpPr>
                <p:sp>
                  <p:nvSpPr>
                    <p:cNvPr id="70" name="Rectangle 69"/>
                    <p:cNvSpPr/>
                    <p:nvPr/>
                  </p:nvSpPr>
                  <p:spPr>
                    <a:xfrm>
                      <a:off x="894825" y="4223800"/>
                      <a:ext cx="381210" cy="1045652"/>
                    </a:xfrm>
                    <a:prstGeom prst="rect">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71" name="Rectangle 70"/>
                    <p:cNvSpPr/>
                    <p:nvPr/>
                  </p:nvSpPr>
                  <p:spPr>
                    <a:xfrm>
                      <a:off x="1529377" y="3519256"/>
                      <a:ext cx="381210" cy="1750196"/>
                    </a:xfrm>
                    <a:prstGeom prst="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72" name="Rectangle 71"/>
                    <p:cNvSpPr/>
                    <p:nvPr/>
                  </p:nvSpPr>
                  <p:spPr>
                    <a:xfrm>
                      <a:off x="2163930" y="2818328"/>
                      <a:ext cx="381210" cy="2451124"/>
                    </a:xfrm>
                    <a:prstGeom prst="rect">
                      <a:avLst/>
                    </a:prstGeom>
                    <a:solidFill>
                      <a:srgbClr val="545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73" name="Rectangle 72"/>
                    <p:cNvSpPr/>
                    <p:nvPr/>
                  </p:nvSpPr>
                  <p:spPr>
                    <a:xfrm>
                      <a:off x="2798482" y="4218230"/>
                      <a:ext cx="381210" cy="1051222"/>
                    </a:xfrm>
                    <a:prstGeom prst="rect">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74" name="Rectangle 73"/>
                    <p:cNvSpPr/>
                    <p:nvPr/>
                  </p:nvSpPr>
                  <p:spPr>
                    <a:xfrm>
                      <a:off x="3433034" y="3522048"/>
                      <a:ext cx="381210" cy="1747404"/>
                    </a:xfrm>
                    <a:prstGeom prst="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75" name="Rectangle 74"/>
                    <p:cNvSpPr/>
                    <p:nvPr/>
                  </p:nvSpPr>
                  <p:spPr>
                    <a:xfrm>
                      <a:off x="4067587" y="2823212"/>
                      <a:ext cx="381210" cy="2446240"/>
                    </a:xfrm>
                    <a:prstGeom prst="rect">
                      <a:avLst/>
                    </a:prstGeom>
                    <a:solidFill>
                      <a:srgbClr val="545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76" name="Rectangle 75"/>
                    <p:cNvSpPr/>
                    <p:nvPr/>
                  </p:nvSpPr>
                  <p:spPr>
                    <a:xfrm>
                      <a:off x="5971243" y="2816374"/>
                      <a:ext cx="381210" cy="2453078"/>
                    </a:xfrm>
                    <a:prstGeom prst="rect">
                      <a:avLst/>
                    </a:prstGeom>
                    <a:solidFill>
                      <a:srgbClr val="545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77" name="Rectangle 76"/>
                    <p:cNvSpPr/>
                    <p:nvPr/>
                  </p:nvSpPr>
                  <p:spPr>
                    <a:xfrm>
                      <a:off x="6605796" y="4221447"/>
                      <a:ext cx="381210" cy="1048005"/>
                    </a:xfrm>
                    <a:prstGeom prst="rect">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78" name="Rectangle 77"/>
                    <p:cNvSpPr/>
                    <p:nvPr/>
                  </p:nvSpPr>
                  <p:spPr>
                    <a:xfrm>
                      <a:off x="7240348" y="3524769"/>
                      <a:ext cx="381210" cy="1744683"/>
                    </a:xfrm>
                    <a:prstGeom prst="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79" name="Rectangle 78"/>
                    <p:cNvSpPr/>
                    <p:nvPr/>
                  </p:nvSpPr>
                  <p:spPr>
                    <a:xfrm>
                      <a:off x="7874906" y="2816376"/>
                      <a:ext cx="383123" cy="2453076"/>
                    </a:xfrm>
                    <a:prstGeom prst="rect">
                      <a:avLst/>
                    </a:prstGeom>
                    <a:solidFill>
                      <a:srgbClr val="545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80" name="Rectangle 79"/>
                    <p:cNvSpPr/>
                    <p:nvPr/>
                  </p:nvSpPr>
                  <p:spPr>
                    <a:xfrm>
                      <a:off x="5336691" y="3520861"/>
                      <a:ext cx="381210" cy="1748591"/>
                    </a:xfrm>
                    <a:prstGeom prst="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81" name="Rectangle 80"/>
                    <p:cNvSpPr/>
                    <p:nvPr/>
                  </p:nvSpPr>
                  <p:spPr>
                    <a:xfrm>
                      <a:off x="4702139" y="4218189"/>
                      <a:ext cx="381210" cy="1051263"/>
                    </a:xfrm>
                    <a:prstGeom prst="rect">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grpSp>
              <p:sp>
                <p:nvSpPr>
                  <p:cNvPr id="58" name="TextBox 57"/>
                  <p:cNvSpPr txBox="1"/>
                  <p:nvPr/>
                </p:nvSpPr>
                <p:spPr>
                  <a:xfrm>
                    <a:off x="786598"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JAN</a:t>
                    </a:r>
                  </a:p>
                </p:txBody>
              </p:sp>
              <p:sp>
                <p:nvSpPr>
                  <p:cNvPr id="59" name="TextBox 58"/>
                  <p:cNvSpPr txBox="1"/>
                  <p:nvPr/>
                </p:nvSpPr>
                <p:spPr>
                  <a:xfrm>
                    <a:off x="2022058"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MAR</a:t>
                    </a:r>
                  </a:p>
                </p:txBody>
              </p:sp>
              <p:sp>
                <p:nvSpPr>
                  <p:cNvPr id="60" name="TextBox 59"/>
                  <p:cNvSpPr txBox="1"/>
                  <p:nvPr/>
                </p:nvSpPr>
                <p:spPr>
                  <a:xfrm>
                    <a:off x="1419667"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FEB</a:t>
                    </a:r>
                  </a:p>
                </p:txBody>
              </p:sp>
              <p:sp>
                <p:nvSpPr>
                  <p:cNvPr id="61" name="TextBox 60"/>
                  <p:cNvSpPr txBox="1"/>
                  <p:nvPr/>
                </p:nvSpPr>
                <p:spPr>
                  <a:xfrm>
                    <a:off x="2655127"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APR</a:t>
                    </a:r>
                  </a:p>
                </p:txBody>
              </p:sp>
              <p:sp>
                <p:nvSpPr>
                  <p:cNvPr id="62" name="TextBox 61"/>
                  <p:cNvSpPr txBox="1"/>
                  <p:nvPr/>
                </p:nvSpPr>
                <p:spPr>
                  <a:xfrm>
                    <a:off x="3288195"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MAY</a:t>
                    </a:r>
                  </a:p>
                </p:txBody>
              </p:sp>
              <p:sp>
                <p:nvSpPr>
                  <p:cNvPr id="63" name="TextBox 62"/>
                  <p:cNvSpPr txBox="1"/>
                  <p:nvPr/>
                </p:nvSpPr>
                <p:spPr>
                  <a:xfrm>
                    <a:off x="3921264"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JUN</a:t>
                    </a:r>
                  </a:p>
                </p:txBody>
              </p:sp>
              <p:sp>
                <p:nvSpPr>
                  <p:cNvPr id="64" name="TextBox 63"/>
                  <p:cNvSpPr txBox="1"/>
                  <p:nvPr/>
                </p:nvSpPr>
                <p:spPr>
                  <a:xfrm>
                    <a:off x="4554332"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JUL</a:t>
                    </a:r>
                  </a:p>
                </p:txBody>
              </p:sp>
              <p:sp>
                <p:nvSpPr>
                  <p:cNvPr id="65" name="TextBox 64"/>
                  <p:cNvSpPr txBox="1"/>
                  <p:nvPr/>
                </p:nvSpPr>
                <p:spPr>
                  <a:xfrm>
                    <a:off x="5187401"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AUG</a:t>
                    </a:r>
                  </a:p>
                </p:txBody>
              </p:sp>
              <p:sp>
                <p:nvSpPr>
                  <p:cNvPr id="66" name="TextBox 65"/>
                  <p:cNvSpPr txBox="1"/>
                  <p:nvPr/>
                </p:nvSpPr>
                <p:spPr>
                  <a:xfrm>
                    <a:off x="5820470"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SEP</a:t>
                    </a:r>
                  </a:p>
                </p:txBody>
              </p:sp>
              <p:sp>
                <p:nvSpPr>
                  <p:cNvPr id="67" name="TextBox 66"/>
                  <p:cNvSpPr txBox="1"/>
                  <p:nvPr/>
                </p:nvSpPr>
                <p:spPr>
                  <a:xfrm>
                    <a:off x="6453538"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OCT</a:t>
                    </a:r>
                  </a:p>
                </p:txBody>
              </p:sp>
              <p:sp>
                <p:nvSpPr>
                  <p:cNvPr id="68" name="TextBox 67"/>
                  <p:cNvSpPr txBox="1"/>
                  <p:nvPr/>
                </p:nvSpPr>
                <p:spPr>
                  <a:xfrm>
                    <a:off x="7086860"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NOV</a:t>
                    </a:r>
                  </a:p>
                </p:txBody>
              </p:sp>
              <p:sp>
                <p:nvSpPr>
                  <p:cNvPr id="69" name="TextBox 68"/>
                  <p:cNvSpPr txBox="1"/>
                  <p:nvPr/>
                </p:nvSpPr>
                <p:spPr>
                  <a:xfrm>
                    <a:off x="7719676" y="5307172"/>
                    <a:ext cx="659018" cy="297542"/>
                  </a:xfrm>
                  <a:prstGeom prst="rect">
                    <a:avLst/>
                  </a:prstGeom>
                  <a:noFill/>
                </p:spPr>
                <p:txBody>
                  <a:bodyPr wrap="square" rtlCol="0">
                    <a:spAutoFit/>
                  </a:bodyPr>
                  <a:lstStyle/>
                  <a:p>
                    <a:pPr algn="ctr"/>
                    <a:r>
                      <a:rPr lang="en-US" sz="1600" dirty="0">
                        <a:solidFill>
                          <a:schemeClr val="bg1">
                            <a:lumMod val="50000"/>
                          </a:schemeClr>
                        </a:solidFill>
                        <a:latin typeface="Arial" panose="020B0604020202020204" pitchFamily="34" charset="0"/>
                        <a:cs typeface="Arial" panose="020B0604020202020204" pitchFamily="34" charset="0"/>
                      </a:rPr>
                      <a:t>DEC</a:t>
                    </a:r>
                  </a:p>
                </p:txBody>
              </p:sp>
            </p:grpSp>
            <p:grpSp>
              <p:nvGrpSpPr>
                <p:cNvPr id="32" name="Group 31"/>
                <p:cNvGrpSpPr/>
                <p:nvPr/>
              </p:nvGrpSpPr>
              <p:grpSpPr>
                <a:xfrm>
                  <a:off x="1371076" y="4135838"/>
                  <a:ext cx="6738370" cy="1056268"/>
                  <a:chOff x="2130581" y="738235"/>
                  <a:chExt cx="6883741" cy="1079055"/>
                </a:xfrm>
              </p:grpSpPr>
              <p:cxnSp>
                <p:nvCxnSpPr>
                  <p:cNvPr id="33" name="Straight Connector 32"/>
                  <p:cNvCxnSpPr/>
                  <p:nvPr/>
                </p:nvCxnSpPr>
                <p:spPr>
                  <a:xfrm flipV="1">
                    <a:off x="2171920" y="779330"/>
                    <a:ext cx="613107" cy="520212"/>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H="1" flipV="1">
                    <a:off x="2779049" y="770041"/>
                    <a:ext cx="622396" cy="483054"/>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48" idx="1"/>
                  </p:cNvCxnSpPr>
                  <p:nvPr/>
                </p:nvCxnSpPr>
                <p:spPr>
                  <a:xfrm flipH="1" flipV="1">
                    <a:off x="3416713" y="1268363"/>
                    <a:ext cx="579618" cy="455537"/>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rot="21480000" flipV="1">
                    <a:off x="4068882" y="1454570"/>
                    <a:ext cx="549106" cy="281578"/>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rot="60000" flipH="1" flipV="1">
                    <a:off x="4648096" y="1431453"/>
                    <a:ext cx="631180" cy="34701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120000" flipH="1">
                    <a:off x="5251696" y="1443761"/>
                    <a:ext cx="642524" cy="354025"/>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5861149" y="827266"/>
                    <a:ext cx="657671" cy="647168"/>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6494048" y="843738"/>
                    <a:ext cx="620099" cy="861446"/>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rot="60000" flipH="1">
                    <a:off x="7107861" y="1284030"/>
                    <a:ext cx="615791" cy="436606"/>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flipV="1">
                    <a:off x="7762725" y="1314810"/>
                    <a:ext cx="562152" cy="435273"/>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H="1">
                    <a:off x="8346295" y="1277651"/>
                    <a:ext cx="625751" cy="49544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2130581" y="738235"/>
                    <a:ext cx="6883741" cy="1079055"/>
                    <a:chOff x="1038174" y="2972864"/>
                    <a:chExt cx="7058271" cy="1106412"/>
                  </a:xfrm>
                  <a:solidFill>
                    <a:schemeClr val="bg1">
                      <a:lumMod val="85000"/>
                    </a:schemeClr>
                  </a:solidFill>
                </p:grpSpPr>
                <p:sp>
                  <p:nvSpPr>
                    <p:cNvPr id="45" name="Oval 44"/>
                    <p:cNvSpPr/>
                    <p:nvPr/>
                  </p:nvSpPr>
                  <p:spPr>
                    <a:xfrm>
                      <a:off x="1038174" y="3506266"/>
                      <a:ext cx="94521" cy="93584"/>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46" name="Oval 45"/>
                    <p:cNvSpPr/>
                    <p:nvPr/>
                  </p:nvSpPr>
                  <p:spPr>
                    <a:xfrm>
                      <a:off x="1671248" y="2972864"/>
                      <a:ext cx="94521" cy="93584"/>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47" name="Oval 46"/>
                    <p:cNvSpPr/>
                    <p:nvPr/>
                  </p:nvSpPr>
                  <p:spPr>
                    <a:xfrm>
                      <a:off x="2304310" y="3468165"/>
                      <a:ext cx="94521" cy="93585"/>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48" name="Oval 47"/>
                    <p:cNvSpPr/>
                    <p:nvPr/>
                  </p:nvSpPr>
                  <p:spPr>
                    <a:xfrm>
                      <a:off x="2937386" y="3969813"/>
                      <a:ext cx="94521" cy="93585"/>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49" name="Oval 48"/>
                    <p:cNvSpPr/>
                    <p:nvPr/>
                  </p:nvSpPr>
                  <p:spPr>
                    <a:xfrm>
                      <a:off x="3570456" y="3641520"/>
                      <a:ext cx="94521" cy="93585"/>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0" name="Oval 49"/>
                    <p:cNvSpPr/>
                    <p:nvPr/>
                  </p:nvSpPr>
                  <p:spPr>
                    <a:xfrm>
                      <a:off x="4203523" y="3983152"/>
                      <a:ext cx="94521" cy="93585"/>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1" name="Oval 50"/>
                    <p:cNvSpPr/>
                    <p:nvPr/>
                  </p:nvSpPr>
                  <p:spPr>
                    <a:xfrm>
                      <a:off x="4836595" y="3677080"/>
                      <a:ext cx="94521" cy="93585"/>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2" name="Oval 51"/>
                    <p:cNvSpPr/>
                    <p:nvPr/>
                  </p:nvSpPr>
                  <p:spPr>
                    <a:xfrm>
                      <a:off x="5469662" y="3042078"/>
                      <a:ext cx="94521" cy="93585"/>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3" name="Oval 52"/>
                    <p:cNvSpPr/>
                    <p:nvPr/>
                  </p:nvSpPr>
                  <p:spPr>
                    <a:xfrm>
                      <a:off x="6102736" y="3925368"/>
                      <a:ext cx="94521" cy="93584"/>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4" name="Oval 53"/>
                    <p:cNvSpPr/>
                    <p:nvPr/>
                  </p:nvSpPr>
                  <p:spPr>
                    <a:xfrm>
                      <a:off x="6735808" y="3491982"/>
                      <a:ext cx="94521" cy="93584"/>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5" name="Oval 54"/>
                    <p:cNvSpPr/>
                    <p:nvPr/>
                  </p:nvSpPr>
                  <p:spPr>
                    <a:xfrm>
                      <a:off x="7368873" y="3985691"/>
                      <a:ext cx="94521" cy="93585"/>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6" name="Oval 55"/>
                    <p:cNvSpPr/>
                    <p:nvPr/>
                  </p:nvSpPr>
                  <p:spPr>
                    <a:xfrm>
                      <a:off x="8001924" y="3477684"/>
                      <a:ext cx="94521" cy="93584"/>
                    </a:xfrm>
                    <a:prstGeom prst="ellipse">
                      <a:avLst/>
                    </a:prstGeom>
                    <a:solidFill>
                      <a:schemeClr val="tx1">
                        <a:lumMod val="65000"/>
                        <a:lumOff val="3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grpSp>
            </p:grpSp>
          </p:grpSp>
          <p:grpSp>
            <p:nvGrpSpPr>
              <p:cNvPr id="19" name="Group 18"/>
              <p:cNvGrpSpPr/>
              <p:nvPr/>
            </p:nvGrpSpPr>
            <p:grpSpPr>
              <a:xfrm>
                <a:off x="719650" y="1775091"/>
                <a:ext cx="363629" cy="4094779"/>
                <a:chOff x="481504" y="1517648"/>
                <a:chExt cx="371474" cy="4183122"/>
              </a:xfrm>
            </p:grpSpPr>
            <p:sp>
              <p:nvSpPr>
                <p:cNvPr id="20" name="TextBox 19"/>
                <p:cNvSpPr txBox="1"/>
                <p:nvPr/>
              </p:nvSpPr>
              <p:spPr>
                <a:xfrm>
                  <a:off x="481504" y="5428836"/>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0</a:t>
                  </a:r>
                </a:p>
              </p:txBody>
            </p:sp>
            <p:sp>
              <p:nvSpPr>
                <p:cNvPr id="21" name="TextBox 20"/>
                <p:cNvSpPr txBox="1"/>
                <p:nvPr/>
              </p:nvSpPr>
              <p:spPr>
                <a:xfrm>
                  <a:off x="481504" y="5037719"/>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2</a:t>
                  </a:r>
                </a:p>
              </p:txBody>
            </p:sp>
            <p:sp>
              <p:nvSpPr>
                <p:cNvPr id="22" name="TextBox 21"/>
                <p:cNvSpPr txBox="1"/>
                <p:nvPr/>
              </p:nvSpPr>
              <p:spPr>
                <a:xfrm>
                  <a:off x="481504" y="4646600"/>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4</a:t>
                  </a:r>
                </a:p>
              </p:txBody>
            </p:sp>
            <p:sp>
              <p:nvSpPr>
                <p:cNvPr id="23" name="TextBox 22"/>
                <p:cNvSpPr txBox="1"/>
                <p:nvPr/>
              </p:nvSpPr>
              <p:spPr>
                <a:xfrm>
                  <a:off x="481504" y="4255481"/>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6</a:t>
                  </a:r>
                </a:p>
              </p:txBody>
            </p:sp>
            <p:sp>
              <p:nvSpPr>
                <p:cNvPr id="24" name="TextBox 23"/>
                <p:cNvSpPr txBox="1"/>
                <p:nvPr/>
              </p:nvSpPr>
              <p:spPr>
                <a:xfrm>
                  <a:off x="481504" y="3864362"/>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8</a:t>
                  </a:r>
                </a:p>
              </p:txBody>
            </p:sp>
            <p:sp>
              <p:nvSpPr>
                <p:cNvPr id="25" name="TextBox 24"/>
                <p:cNvSpPr txBox="1"/>
                <p:nvPr/>
              </p:nvSpPr>
              <p:spPr>
                <a:xfrm>
                  <a:off x="481504" y="3473243"/>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10</a:t>
                  </a:r>
                </a:p>
              </p:txBody>
            </p:sp>
            <p:sp>
              <p:nvSpPr>
                <p:cNvPr id="26" name="TextBox 25"/>
                <p:cNvSpPr txBox="1"/>
                <p:nvPr/>
              </p:nvSpPr>
              <p:spPr>
                <a:xfrm>
                  <a:off x="481504" y="3082124"/>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12</a:t>
                  </a:r>
                </a:p>
              </p:txBody>
            </p:sp>
            <p:sp>
              <p:nvSpPr>
                <p:cNvPr id="27" name="TextBox 26"/>
                <p:cNvSpPr txBox="1"/>
                <p:nvPr/>
              </p:nvSpPr>
              <p:spPr>
                <a:xfrm>
                  <a:off x="481504" y="2691005"/>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14</a:t>
                  </a:r>
                </a:p>
              </p:txBody>
            </p:sp>
            <p:sp>
              <p:nvSpPr>
                <p:cNvPr id="28" name="TextBox 27"/>
                <p:cNvSpPr txBox="1"/>
                <p:nvPr/>
              </p:nvSpPr>
              <p:spPr>
                <a:xfrm>
                  <a:off x="481504" y="2299886"/>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16</a:t>
                  </a:r>
                </a:p>
              </p:txBody>
            </p:sp>
            <p:sp>
              <p:nvSpPr>
                <p:cNvPr id="29" name="TextBox 28"/>
                <p:cNvSpPr txBox="1"/>
                <p:nvPr/>
              </p:nvSpPr>
              <p:spPr>
                <a:xfrm>
                  <a:off x="481504" y="1908767"/>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18</a:t>
                  </a:r>
                </a:p>
              </p:txBody>
            </p:sp>
            <p:sp>
              <p:nvSpPr>
                <p:cNvPr id="30" name="TextBox 29"/>
                <p:cNvSpPr txBox="1"/>
                <p:nvPr/>
              </p:nvSpPr>
              <p:spPr>
                <a:xfrm>
                  <a:off x="481504" y="1517648"/>
                  <a:ext cx="371474" cy="271934"/>
                </a:xfrm>
                <a:prstGeom prst="rect">
                  <a:avLst/>
                </a:prstGeom>
                <a:noFill/>
              </p:spPr>
              <p:txBody>
                <a:bodyPr wrap="square" rtlCol="0">
                  <a:spAutoFit/>
                </a:bodyPr>
                <a:lstStyle/>
                <a:p>
                  <a:pPr algn="ctr"/>
                  <a:r>
                    <a:rPr lang="en-US" sz="1400" dirty="0">
                      <a:solidFill>
                        <a:schemeClr val="bg1">
                          <a:lumMod val="50000"/>
                        </a:schemeClr>
                      </a:solidFill>
                      <a:latin typeface="Arial" panose="020B0604020202020204" pitchFamily="34" charset="0"/>
                      <a:cs typeface="Arial" panose="020B0604020202020204" pitchFamily="34" charset="0"/>
                    </a:rPr>
                    <a:t>20</a:t>
                  </a:r>
                </a:p>
              </p:txBody>
            </p:sp>
          </p:grpSp>
        </p:grpSp>
      </p:grpSp>
      <p:sp>
        <p:nvSpPr>
          <p:cNvPr id="3" name="Slide Number Placeholder 2"/>
          <p:cNvSpPr>
            <a:spLocks noGrp="1"/>
          </p:cNvSpPr>
          <p:nvPr>
            <p:ph type="sldNum" sz="quarter" idx="12"/>
          </p:nvPr>
        </p:nvSpPr>
        <p:spPr/>
        <p:txBody>
          <a:bodyPr/>
          <a:lstStyle/>
          <a:p>
            <a:fld id="{C40A143F-3ECB-46BA-B2C6-047D3D9A6B24}" type="slidenum">
              <a:rPr lang="en-US" smtClean="0"/>
              <a:t>30</a:t>
            </a:fld>
            <a:endParaRPr lang="en-US"/>
          </a:p>
        </p:txBody>
      </p:sp>
    </p:spTree>
    <p:extLst>
      <p:ext uri="{BB962C8B-B14F-4D97-AF65-F5344CB8AC3E}">
        <p14:creationId xmlns:p14="http://schemas.microsoft.com/office/powerpoint/2010/main" val="284926709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Quotes</a:t>
            </a:r>
            <a:endParaRPr lang="en-US" dirty="0"/>
          </a:p>
        </p:txBody>
      </p:sp>
      <p:grpSp>
        <p:nvGrpSpPr>
          <p:cNvPr id="19" name="Group 18"/>
          <p:cNvGrpSpPr/>
          <p:nvPr/>
        </p:nvGrpSpPr>
        <p:grpSpPr>
          <a:xfrm>
            <a:off x="3636644" y="794707"/>
            <a:ext cx="7926689" cy="5220764"/>
            <a:chOff x="3636644" y="794707"/>
            <a:chExt cx="7926689" cy="5220764"/>
          </a:xfrm>
        </p:grpSpPr>
        <p:grpSp>
          <p:nvGrpSpPr>
            <p:cNvPr id="5" name="Group 4"/>
            <p:cNvGrpSpPr/>
            <p:nvPr/>
          </p:nvGrpSpPr>
          <p:grpSpPr>
            <a:xfrm>
              <a:off x="3636644" y="794707"/>
              <a:ext cx="4821556" cy="4923032"/>
              <a:chOff x="2357348" y="1480677"/>
              <a:chExt cx="4548228" cy="4643952"/>
            </a:xfrm>
          </p:grpSpPr>
          <p:sp>
            <p:nvSpPr>
              <p:cNvPr id="7" name="TextBox 6"/>
              <p:cNvSpPr txBox="1"/>
              <p:nvPr/>
            </p:nvSpPr>
            <p:spPr>
              <a:xfrm>
                <a:off x="2939822" y="2171437"/>
                <a:ext cx="3383280" cy="3164588"/>
              </a:xfrm>
              <a:prstGeom prst="rect">
                <a:avLst/>
              </a:prstGeom>
              <a:noFill/>
            </p:spPr>
            <p:txBody>
              <a:bodyPr wrap="square" rtlCol="0">
                <a:spAutoFit/>
              </a:bodyPr>
              <a:lstStyle/>
              <a:p>
                <a:r>
                  <a:rPr lang="en-US" sz="2800" dirty="0">
                    <a:solidFill>
                      <a:srgbClr val="537560"/>
                    </a:solidFill>
                    <a:latin typeface="Arial" panose="020B0604020202020204" pitchFamily="34" charset="0"/>
                    <a:ea typeface="Kozuka Gothic Pr6N EL" pitchFamily="34" charset="-128"/>
                    <a:cs typeface="Arial" panose="020B0604020202020204" pitchFamily="34" charset="0"/>
                  </a:rPr>
                  <a:t>Be civil to all;</a:t>
                </a:r>
              </a:p>
              <a:p>
                <a:r>
                  <a:rPr lang="en-US" sz="2800" dirty="0">
                    <a:solidFill>
                      <a:srgbClr val="537560"/>
                    </a:solidFill>
                    <a:latin typeface="Arial" panose="020B0604020202020204" pitchFamily="34" charset="0"/>
                    <a:ea typeface="Kozuka Gothic Pr6N EL" pitchFamily="34" charset="-128"/>
                    <a:cs typeface="Arial" panose="020B0604020202020204" pitchFamily="34" charset="0"/>
                  </a:rPr>
                  <a:t>sociable to many;</a:t>
                </a:r>
              </a:p>
              <a:p>
                <a:r>
                  <a:rPr lang="en-US" sz="2800" dirty="0">
                    <a:solidFill>
                      <a:srgbClr val="537560"/>
                    </a:solidFill>
                    <a:latin typeface="Arial" panose="020B0604020202020204" pitchFamily="34" charset="0"/>
                    <a:ea typeface="Kozuka Gothic Pr6N EL" pitchFamily="34" charset="-128"/>
                    <a:cs typeface="Arial" panose="020B0604020202020204" pitchFamily="34" charset="0"/>
                  </a:rPr>
                  <a:t>familiar with few;</a:t>
                </a:r>
              </a:p>
              <a:p>
                <a:r>
                  <a:rPr lang="en-US" sz="7200" dirty="0">
                    <a:solidFill>
                      <a:srgbClr val="537560"/>
                    </a:solidFill>
                    <a:latin typeface="Arial" panose="020B0604020202020204" pitchFamily="34" charset="0"/>
                    <a:ea typeface="Kozuka Gothic Pr6N EL" pitchFamily="34" charset="-128"/>
                    <a:cs typeface="Arial" panose="020B0604020202020204" pitchFamily="34" charset="0"/>
                  </a:rPr>
                  <a:t>FRIEND</a:t>
                </a:r>
              </a:p>
              <a:p>
                <a:r>
                  <a:rPr lang="en-US" sz="2800" dirty="0">
                    <a:solidFill>
                      <a:srgbClr val="537560"/>
                    </a:solidFill>
                    <a:latin typeface="Arial" panose="020B0604020202020204" pitchFamily="34" charset="0"/>
                    <a:ea typeface="Kozuka Gothic Pr6N EL" pitchFamily="34" charset="-128"/>
                    <a:cs typeface="Arial" panose="020B0604020202020204" pitchFamily="34" charset="0"/>
                  </a:rPr>
                  <a:t>to one;</a:t>
                </a:r>
              </a:p>
              <a:p>
                <a:r>
                  <a:rPr lang="en-US" sz="2800" dirty="0">
                    <a:solidFill>
                      <a:srgbClr val="537560"/>
                    </a:solidFill>
                    <a:latin typeface="Arial" panose="020B0604020202020204" pitchFamily="34" charset="0"/>
                    <a:ea typeface="Kozuka Gothic Pr6N EL" pitchFamily="34" charset="-128"/>
                    <a:cs typeface="Arial" panose="020B0604020202020204" pitchFamily="34" charset="0"/>
                  </a:rPr>
                  <a:t>enemy to none</a:t>
                </a:r>
                <a:r>
                  <a:rPr lang="en-US" sz="2800" dirty="0" smtClean="0">
                    <a:solidFill>
                      <a:srgbClr val="537560"/>
                    </a:solidFill>
                    <a:latin typeface="Arial" panose="020B0604020202020204" pitchFamily="34" charset="0"/>
                    <a:ea typeface="Kozuka Gothic Pr6N EL" pitchFamily="34" charset="-128"/>
                    <a:cs typeface="Arial" panose="020B0604020202020204" pitchFamily="34" charset="0"/>
                  </a:rPr>
                  <a:t>.</a:t>
                </a:r>
                <a:endParaRPr lang="en-US" sz="2800" dirty="0">
                  <a:solidFill>
                    <a:srgbClr val="537560"/>
                  </a:solidFill>
                  <a:latin typeface="Arial" panose="020B0604020202020204" pitchFamily="34" charset="0"/>
                  <a:ea typeface="Kozuka Gothic Pr6N EL" pitchFamily="34" charset="-128"/>
                  <a:cs typeface="Arial" panose="020B0604020202020204" pitchFamily="34" charset="0"/>
                </a:endParaRPr>
              </a:p>
            </p:txBody>
          </p:sp>
          <p:grpSp>
            <p:nvGrpSpPr>
              <p:cNvPr id="8" name="Group 7"/>
              <p:cNvGrpSpPr/>
              <p:nvPr/>
            </p:nvGrpSpPr>
            <p:grpSpPr>
              <a:xfrm>
                <a:off x="2357348" y="1480677"/>
                <a:ext cx="4548228" cy="4643952"/>
                <a:chOff x="2357348" y="1480677"/>
                <a:chExt cx="4548228" cy="4643952"/>
              </a:xfrm>
            </p:grpSpPr>
            <p:grpSp>
              <p:nvGrpSpPr>
                <p:cNvPr id="9" name="Group 8"/>
                <p:cNvGrpSpPr/>
                <p:nvPr/>
              </p:nvGrpSpPr>
              <p:grpSpPr>
                <a:xfrm>
                  <a:off x="2357348" y="1755879"/>
                  <a:ext cx="4548228" cy="4093548"/>
                  <a:chOff x="2357348" y="1599767"/>
                  <a:chExt cx="4548228" cy="4093548"/>
                </a:xfrm>
              </p:grpSpPr>
              <p:sp>
                <p:nvSpPr>
                  <p:cNvPr id="17" name="Freeform 16"/>
                  <p:cNvSpPr/>
                  <p:nvPr/>
                </p:nvSpPr>
                <p:spPr>
                  <a:xfrm>
                    <a:off x="2357348" y="1599767"/>
                    <a:ext cx="3503133" cy="3312149"/>
                  </a:xfrm>
                  <a:custGeom>
                    <a:avLst/>
                    <a:gdLst>
                      <a:gd name="connsiteX0" fmla="*/ 1315028 w 3654425"/>
                      <a:gd name="connsiteY0" fmla="*/ 0 h 3455194"/>
                      <a:gd name="connsiteX1" fmla="*/ 3546893 w 3654425"/>
                      <a:gd name="connsiteY1" fmla="*/ 0 h 3455194"/>
                      <a:gd name="connsiteX2" fmla="*/ 3654425 w 3654425"/>
                      <a:gd name="connsiteY2" fmla="*/ 0 h 3455194"/>
                      <a:gd name="connsiteX3" fmla="*/ 3654425 w 3654425"/>
                      <a:gd name="connsiteY3" fmla="*/ 78699 h 3455194"/>
                      <a:gd name="connsiteX4" fmla="*/ 3640777 w 3654425"/>
                      <a:gd name="connsiteY4" fmla="*/ 78699 h 3455194"/>
                      <a:gd name="connsiteX5" fmla="*/ 1315758 w 3654425"/>
                      <a:gd name="connsiteY5" fmla="*/ 78699 h 3455194"/>
                      <a:gd name="connsiteX6" fmla="*/ 79892 w 3654425"/>
                      <a:gd name="connsiteY6" fmla="*/ 1314252 h 3455194"/>
                      <a:gd name="connsiteX7" fmla="*/ 79892 w 3654425"/>
                      <a:gd name="connsiteY7" fmla="*/ 3455194 h 3455194"/>
                      <a:gd name="connsiteX8" fmla="*/ 0 w 3654425"/>
                      <a:gd name="connsiteY8" fmla="*/ 3455194 h 3455194"/>
                      <a:gd name="connsiteX9" fmla="*/ 0 w 3654425"/>
                      <a:gd name="connsiteY9" fmla="*/ 3445748 h 3455194"/>
                      <a:gd name="connsiteX10" fmla="*/ 0 w 3654425"/>
                      <a:gd name="connsiteY10" fmla="*/ 1314383 h 3455194"/>
                      <a:gd name="connsiteX11" fmla="*/ 1315028 w 3654425"/>
                      <a:gd name="connsiteY11" fmla="*/ 0 h 345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54425" h="3455194">
                        <a:moveTo>
                          <a:pt x="1315028" y="0"/>
                        </a:moveTo>
                        <a:cubicBezTo>
                          <a:pt x="2313469" y="0"/>
                          <a:pt x="3031098" y="0"/>
                          <a:pt x="3546893" y="0"/>
                        </a:cubicBezTo>
                        <a:lnTo>
                          <a:pt x="3654425" y="0"/>
                        </a:lnTo>
                        <a:lnTo>
                          <a:pt x="3654425" y="78699"/>
                        </a:lnTo>
                        <a:lnTo>
                          <a:pt x="3640777" y="78699"/>
                        </a:lnTo>
                        <a:cubicBezTo>
                          <a:pt x="1315758" y="78699"/>
                          <a:pt x="1315758" y="78699"/>
                          <a:pt x="1315758" y="78699"/>
                        </a:cubicBezTo>
                        <a:cubicBezTo>
                          <a:pt x="635750" y="78699"/>
                          <a:pt x="79892" y="634416"/>
                          <a:pt x="79892" y="1314252"/>
                        </a:cubicBezTo>
                        <a:lnTo>
                          <a:pt x="79892" y="3455194"/>
                        </a:lnTo>
                        <a:lnTo>
                          <a:pt x="0" y="3455194"/>
                        </a:lnTo>
                        <a:lnTo>
                          <a:pt x="0" y="3445748"/>
                        </a:lnTo>
                        <a:cubicBezTo>
                          <a:pt x="0" y="1314383"/>
                          <a:pt x="0" y="1314383"/>
                          <a:pt x="0" y="1314383"/>
                        </a:cubicBezTo>
                        <a:cubicBezTo>
                          <a:pt x="0" y="589498"/>
                          <a:pt x="589787" y="0"/>
                          <a:pt x="1315028" y="0"/>
                        </a:cubicBez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18" name="Freeform 17"/>
                  <p:cNvSpPr/>
                  <p:nvPr/>
                </p:nvSpPr>
                <p:spPr>
                  <a:xfrm>
                    <a:off x="3520800" y="2223753"/>
                    <a:ext cx="3384776" cy="3469562"/>
                  </a:xfrm>
                  <a:custGeom>
                    <a:avLst/>
                    <a:gdLst>
                      <a:gd name="connsiteX0" fmla="*/ 3452258 w 3530956"/>
                      <a:gd name="connsiteY0" fmla="*/ 0 h 3619405"/>
                      <a:gd name="connsiteX1" fmla="*/ 3530956 w 3530956"/>
                      <a:gd name="connsiteY1" fmla="*/ 0 h 3619405"/>
                      <a:gd name="connsiteX2" fmla="*/ 3530956 w 3530956"/>
                      <a:gd name="connsiteY2" fmla="*/ 174783 h 3619405"/>
                      <a:gd name="connsiteX3" fmla="*/ 3530956 w 3530956"/>
                      <a:gd name="connsiteY3" fmla="*/ 2307843 h 3619405"/>
                      <a:gd name="connsiteX4" fmla="*/ 2218751 w 3530956"/>
                      <a:gd name="connsiteY4" fmla="*/ 3619405 h 3619405"/>
                      <a:gd name="connsiteX5" fmla="*/ 164769 w 3530956"/>
                      <a:gd name="connsiteY5" fmla="*/ 3619405 h 3619405"/>
                      <a:gd name="connsiteX6" fmla="*/ 0 w 3530956"/>
                      <a:gd name="connsiteY6" fmla="*/ 3619405 h 3619405"/>
                      <a:gd name="connsiteX7" fmla="*/ 0 w 3530956"/>
                      <a:gd name="connsiteY7" fmla="*/ 3540706 h 3619405"/>
                      <a:gd name="connsiteX8" fmla="*/ 132818 w 3530956"/>
                      <a:gd name="connsiteY8" fmla="*/ 3540706 h 3619405"/>
                      <a:gd name="connsiteX9" fmla="*/ 2219214 w 3530956"/>
                      <a:gd name="connsiteY9" fmla="*/ 3540706 h 3619405"/>
                      <a:gd name="connsiteX10" fmla="*/ 3452258 w 3530956"/>
                      <a:gd name="connsiteY10" fmla="*/ 2307975 h 3619405"/>
                      <a:gd name="connsiteX11" fmla="*/ 3452258 w 3530956"/>
                      <a:gd name="connsiteY11" fmla="*/ 124825 h 3619405"/>
                      <a:gd name="connsiteX12" fmla="*/ 3452258 w 3530956"/>
                      <a:gd name="connsiteY12" fmla="*/ 0 h 3619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30956" h="3619405">
                        <a:moveTo>
                          <a:pt x="3452258" y="0"/>
                        </a:moveTo>
                        <a:lnTo>
                          <a:pt x="3530956" y="0"/>
                        </a:lnTo>
                        <a:lnTo>
                          <a:pt x="3530956" y="174783"/>
                        </a:lnTo>
                        <a:cubicBezTo>
                          <a:pt x="3530956" y="2307843"/>
                          <a:pt x="3530956" y="2307843"/>
                          <a:pt x="3530956" y="2307843"/>
                        </a:cubicBezTo>
                        <a:cubicBezTo>
                          <a:pt x="3530956" y="3029907"/>
                          <a:pt x="2941169" y="3619405"/>
                          <a:pt x="2218751" y="3619405"/>
                        </a:cubicBezTo>
                        <a:cubicBezTo>
                          <a:pt x="1330543" y="3619405"/>
                          <a:pt x="664387" y="3619405"/>
                          <a:pt x="164769" y="3619405"/>
                        </a:cubicBezTo>
                        <a:lnTo>
                          <a:pt x="0" y="3619405"/>
                        </a:lnTo>
                        <a:lnTo>
                          <a:pt x="0" y="3540706"/>
                        </a:lnTo>
                        <a:lnTo>
                          <a:pt x="132818" y="3540706"/>
                        </a:lnTo>
                        <a:cubicBezTo>
                          <a:pt x="2219214" y="3540706"/>
                          <a:pt x="2219214" y="3540706"/>
                          <a:pt x="2219214" y="3540706"/>
                        </a:cubicBezTo>
                        <a:cubicBezTo>
                          <a:pt x="2899222" y="3540706"/>
                          <a:pt x="3452258" y="2987811"/>
                          <a:pt x="3452258" y="2307975"/>
                        </a:cubicBezTo>
                        <a:cubicBezTo>
                          <a:pt x="3452258" y="1331328"/>
                          <a:pt x="3452258" y="629363"/>
                          <a:pt x="3452258" y="124825"/>
                        </a:cubicBezTo>
                        <a:lnTo>
                          <a:pt x="3452258" y="0"/>
                        </a:ln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nvGrpSpPr>
                <p:cNvPr id="10" name="Group 9"/>
                <p:cNvGrpSpPr/>
                <p:nvPr/>
              </p:nvGrpSpPr>
              <p:grpSpPr>
                <a:xfrm>
                  <a:off x="2357348" y="1480677"/>
                  <a:ext cx="4548228" cy="4643952"/>
                  <a:chOff x="2357348" y="1480677"/>
                  <a:chExt cx="4548228" cy="4643952"/>
                </a:xfrm>
              </p:grpSpPr>
              <p:grpSp>
                <p:nvGrpSpPr>
                  <p:cNvPr id="11" name="Group 4"/>
                  <p:cNvGrpSpPr>
                    <a:grpSpLocks noChangeAspect="1"/>
                  </p:cNvGrpSpPr>
                  <p:nvPr/>
                </p:nvGrpSpPr>
                <p:grpSpPr bwMode="auto">
                  <a:xfrm flipH="1" flipV="1">
                    <a:off x="5965176" y="1480677"/>
                    <a:ext cx="940400" cy="669674"/>
                    <a:chOff x="1622" y="1278"/>
                    <a:chExt cx="2501" cy="1781"/>
                  </a:xfrm>
                  <a:solidFill>
                    <a:schemeClr val="accent1">
                      <a:lumMod val="75000"/>
                    </a:schemeClr>
                  </a:solidFill>
                </p:grpSpPr>
                <p:sp>
                  <p:nvSpPr>
                    <p:cNvPr id="15" name="Freeform 5"/>
                    <p:cNvSpPr>
                      <a:spLocks/>
                    </p:cNvSpPr>
                    <p:nvPr/>
                  </p:nvSpPr>
                  <p:spPr bwMode="auto">
                    <a:xfrm>
                      <a:off x="1622" y="1285"/>
                      <a:ext cx="1139" cy="1748"/>
                    </a:xfrm>
                    <a:custGeom>
                      <a:avLst/>
                      <a:gdLst>
                        <a:gd name="T0" fmla="*/ 378 w 481"/>
                        <a:gd name="T1" fmla="*/ 11 h 737"/>
                        <a:gd name="T2" fmla="*/ 321 w 481"/>
                        <a:gd name="T3" fmla="*/ 51 h 737"/>
                        <a:gd name="T4" fmla="*/ 174 w 481"/>
                        <a:gd name="T5" fmla="*/ 265 h 737"/>
                        <a:gd name="T6" fmla="*/ 183 w 481"/>
                        <a:gd name="T7" fmla="*/ 341 h 737"/>
                        <a:gd name="T8" fmla="*/ 255 w 481"/>
                        <a:gd name="T9" fmla="*/ 380 h 737"/>
                        <a:gd name="T10" fmla="*/ 360 w 481"/>
                        <a:gd name="T11" fmla="*/ 393 h 737"/>
                        <a:gd name="T12" fmla="*/ 470 w 481"/>
                        <a:gd name="T13" fmla="*/ 529 h 737"/>
                        <a:gd name="T14" fmla="*/ 286 w 481"/>
                        <a:gd name="T15" fmla="*/ 731 h 737"/>
                        <a:gd name="T16" fmla="*/ 43 w 481"/>
                        <a:gd name="T17" fmla="*/ 566 h 737"/>
                        <a:gd name="T18" fmla="*/ 79 w 481"/>
                        <a:gd name="T19" fmla="*/ 235 h 737"/>
                        <a:gd name="T20" fmla="*/ 301 w 481"/>
                        <a:gd name="T21" fmla="*/ 12 h 737"/>
                        <a:gd name="T22" fmla="*/ 375 w 481"/>
                        <a:gd name="T23" fmla="*/ 2 h 737"/>
                        <a:gd name="T24" fmla="*/ 378 w 481"/>
                        <a:gd name="T25" fmla="*/ 1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1" h="737">
                          <a:moveTo>
                            <a:pt x="378" y="11"/>
                          </a:moveTo>
                          <a:cubicBezTo>
                            <a:pt x="359" y="25"/>
                            <a:pt x="340" y="39"/>
                            <a:pt x="321" y="51"/>
                          </a:cubicBezTo>
                          <a:cubicBezTo>
                            <a:pt x="242" y="102"/>
                            <a:pt x="183" y="168"/>
                            <a:pt x="174" y="265"/>
                          </a:cubicBezTo>
                          <a:cubicBezTo>
                            <a:pt x="172" y="290"/>
                            <a:pt x="174" y="318"/>
                            <a:pt x="183" y="341"/>
                          </a:cubicBezTo>
                          <a:cubicBezTo>
                            <a:pt x="195" y="371"/>
                            <a:pt x="226" y="377"/>
                            <a:pt x="255" y="380"/>
                          </a:cubicBezTo>
                          <a:cubicBezTo>
                            <a:pt x="290" y="384"/>
                            <a:pt x="326" y="385"/>
                            <a:pt x="360" y="393"/>
                          </a:cubicBezTo>
                          <a:cubicBezTo>
                            <a:pt x="432" y="409"/>
                            <a:pt x="465" y="471"/>
                            <a:pt x="470" y="529"/>
                          </a:cubicBezTo>
                          <a:cubicBezTo>
                            <a:pt x="481" y="642"/>
                            <a:pt x="404" y="725"/>
                            <a:pt x="286" y="731"/>
                          </a:cubicBezTo>
                          <a:cubicBezTo>
                            <a:pt x="173" y="737"/>
                            <a:pt x="81" y="669"/>
                            <a:pt x="43" y="566"/>
                          </a:cubicBezTo>
                          <a:cubicBezTo>
                            <a:pt x="0" y="450"/>
                            <a:pt x="19" y="340"/>
                            <a:pt x="79" y="235"/>
                          </a:cubicBezTo>
                          <a:cubicBezTo>
                            <a:pt x="133" y="140"/>
                            <a:pt x="210" y="68"/>
                            <a:pt x="301" y="12"/>
                          </a:cubicBezTo>
                          <a:cubicBezTo>
                            <a:pt x="321" y="0"/>
                            <a:pt x="350" y="5"/>
                            <a:pt x="375" y="2"/>
                          </a:cubicBezTo>
                          <a:cubicBezTo>
                            <a:pt x="376" y="5"/>
                            <a:pt x="377" y="8"/>
                            <a:pt x="378" y="11"/>
                          </a:cubicBezTo>
                          <a:close/>
                        </a:path>
                      </a:pathLst>
                    </a:custGeom>
                    <a:solidFill>
                      <a:srgbClr val="DF6447"/>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latin typeface="Arial" panose="020B0604020202020204" pitchFamily="34" charset="0"/>
                        <a:cs typeface="Arial" panose="020B0604020202020204" pitchFamily="34" charset="0"/>
                      </a:endParaRPr>
                    </a:p>
                  </p:txBody>
                </p:sp>
                <p:sp>
                  <p:nvSpPr>
                    <p:cNvPr id="16" name="Freeform 6"/>
                    <p:cNvSpPr>
                      <a:spLocks/>
                    </p:cNvSpPr>
                    <p:nvPr/>
                  </p:nvSpPr>
                  <p:spPr bwMode="auto">
                    <a:xfrm>
                      <a:off x="2998" y="1278"/>
                      <a:ext cx="1125" cy="1781"/>
                    </a:xfrm>
                    <a:custGeom>
                      <a:avLst/>
                      <a:gdLst>
                        <a:gd name="T0" fmla="*/ 366 w 475"/>
                        <a:gd name="T1" fmla="*/ 15 h 751"/>
                        <a:gd name="T2" fmla="*/ 310 w 475"/>
                        <a:gd name="T3" fmla="*/ 54 h 751"/>
                        <a:gd name="T4" fmla="*/ 180 w 475"/>
                        <a:gd name="T5" fmla="*/ 199 h 751"/>
                        <a:gd name="T6" fmla="*/ 161 w 475"/>
                        <a:gd name="T7" fmla="*/ 302 h 751"/>
                        <a:gd name="T8" fmla="*/ 235 w 475"/>
                        <a:gd name="T9" fmla="*/ 382 h 751"/>
                        <a:gd name="T10" fmla="*/ 299 w 475"/>
                        <a:gd name="T11" fmla="*/ 386 h 751"/>
                        <a:gd name="T12" fmla="*/ 443 w 475"/>
                        <a:gd name="T13" fmla="*/ 473 h 751"/>
                        <a:gd name="T14" fmla="*/ 395 w 475"/>
                        <a:gd name="T15" fmla="*/ 692 h 751"/>
                        <a:gd name="T16" fmla="*/ 156 w 475"/>
                        <a:gd name="T17" fmla="*/ 710 h 751"/>
                        <a:gd name="T18" fmla="*/ 11 w 475"/>
                        <a:gd name="T19" fmla="*/ 478 h 751"/>
                        <a:gd name="T20" fmla="*/ 97 w 475"/>
                        <a:gd name="T21" fmla="*/ 193 h 751"/>
                        <a:gd name="T22" fmla="*/ 285 w 475"/>
                        <a:gd name="T23" fmla="*/ 17 h 751"/>
                        <a:gd name="T24" fmla="*/ 363 w 475"/>
                        <a:gd name="T25" fmla="*/ 8 h 751"/>
                        <a:gd name="T26" fmla="*/ 366 w 475"/>
                        <a:gd name="T27" fmla="*/ 1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5" h="751">
                          <a:moveTo>
                            <a:pt x="366" y="15"/>
                          </a:moveTo>
                          <a:cubicBezTo>
                            <a:pt x="347" y="28"/>
                            <a:pt x="329" y="42"/>
                            <a:pt x="310" y="54"/>
                          </a:cubicBezTo>
                          <a:cubicBezTo>
                            <a:pt x="254" y="91"/>
                            <a:pt x="204" y="134"/>
                            <a:pt x="180" y="199"/>
                          </a:cubicBezTo>
                          <a:cubicBezTo>
                            <a:pt x="169" y="232"/>
                            <a:pt x="162" y="267"/>
                            <a:pt x="161" y="302"/>
                          </a:cubicBezTo>
                          <a:cubicBezTo>
                            <a:pt x="160" y="350"/>
                            <a:pt x="187" y="376"/>
                            <a:pt x="235" y="382"/>
                          </a:cubicBezTo>
                          <a:cubicBezTo>
                            <a:pt x="256" y="385"/>
                            <a:pt x="278" y="384"/>
                            <a:pt x="299" y="386"/>
                          </a:cubicBezTo>
                          <a:cubicBezTo>
                            <a:pt x="362" y="391"/>
                            <a:pt x="418" y="412"/>
                            <a:pt x="443" y="473"/>
                          </a:cubicBezTo>
                          <a:cubicBezTo>
                            <a:pt x="475" y="549"/>
                            <a:pt x="468" y="641"/>
                            <a:pt x="395" y="692"/>
                          </a:cubicBezTo>
                          <a:cubicBezTo>
                            <a:pt x="321" y="744"/>
                            <a:pt x="238" y="751"/>
                            <a:pt x="156" y="710"/>
                          </a:cubicBezTo>
                          <a:cubicBezTo>
                            <a:pt x="61" y="663"/>
                            <a:pt x="21" y="578"/>
                            <a:pt x="11" y="478"/>
                          </a:cubicBezTo>
                          <a:cubicBezTo>
                            <a:pt x="0" y="372"/>
                            <a:pt x="36" y="279"/>
                            <a:pt x="97" y="193"/>
                          </a:cubicBezTo>
                          <a:cubicBezTo>
                            <a:pt x="148" y="122"/>
                            <a:pt x="213" y="66"/>
                            <a:pt x="285" y="17"/>
                          </a:cubicBezTo>
                          <a:cubicBezTo>
                            <a:pt x="310" y="0"/>
                            <a:pt x="337" y="9"/>
                            <a:pt x="363" y="8"/>
                          </a:cubicBezTo>
                          <a:cubicBezTo>
                            <a:pt x="364" y="11"/>
                            <a:pt x="365" y="13"/>
                            <a:pt x="366" y="15"/>
                          </a:cubicBezTo>
                          <a:close/>
                        </a:path>
                      </a:pathLst>
                    </a:custGeom>
                    <a:solidFill>
                      <a:srgbClr val="DF6447"/>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latin typeface="Arial" panose="020B0604020202020204" pitchFamily="34" charset="0"/>
                        <a:cs typeface="Arial" panose="020B0604020202020204" pitchFamily="34" charset="0"/>
                      </a:endParaRPr>
                    </a:p>
                  </p:txBody>
                </p:sp>
              </p:grpSp>
              <p:grpSp>
                <p:nvGrpSpPr>
                  <p:cNvPr id="12" name="Group 4"/>
                  <p:cNvGrpSpPr>
                    <a:grpSpLocks noChangeAspect="1"/>
                  </p:cNvGrpSpPr>
                  <p:nvPr/>
                </p:nvGrpSpPr>
                <p:grpSpPr bwMode="auto">
                  <a:xfrm flipV="1">
                    <a:off x="2357348" y="5454955"/>
                    <a:ext cx="940400" cy="669674"/>
                    <a:chOff x="1622" y="1278"/>
                    <a:chExt cx="2501" cy="1781"/>
                  </a:xfrm>
                  <a:solidFill>
                    <a:schemeClr val="accent1">
                      <a:lumMod val="75000"/>
                    </a:schemeClr>
                  </a:solidFill>
                </p:grpSpPr>
                <p:sp>
                  <p:nvSpPr>
                    <p:cNvPr id="13" name="Freeform 5"/>
                    <p:cNvSpPr>
                      <a:spLocks/>
                    </p:cNvSpPr>
                    <p:nvPr/>
                  </p:nvSpPr>
                  <p:spPr bwMode="auto">
                    <a:xfrm>
                      <a:off x="1622" y="1285"/>
                      <a:ext cx="1139" cy="1748"/>
                    </a:xfrm>
                    <a:custGeom>
                      <a:avLst/>
                      <a:gdLst>
                        <a:gd name="T0" fmla="*/ 378 w 481"/>
                        <a:gd name="T1" fmla="*/ 11 h 737"/>
                        <a:gd name="T2" fmla="*/ 321 w 481"/>
                        <a:gd name="T3" fmla="*/ 51 h 737"/>
                        <a:gd name="T4" fmla="*/ 174 w 481"/>
                        <a:gd name="T5" fmla="*/ 265 h 737"/>
                        <a:gd name="T6" fmla="*/ 183 w 481"/>
                        <a:gd name="T7" fmla="*/ 341 h 737"/>
                        <a:gd name="T8" fmla="*/ 255 w 481"/>
                        <a:gd name="T9" fmla="*/ 380 h 737"/>
                        <a:gd name="T10" fmla="*/ 360 w 481"/>
                        <a:gd name="T11" fmla="*/ 393 h 737"/>
                        <a:gd name="T12" fmla="*/ 470 w 481"/>
                        <a:gd name="T13" fmla="*/ 529 h 737"/>
                        <a:gd name="T14" fmla="*/ 286 w 481"/>
                        <a:gd name="T15" fmla="*/ 731 h 737"/>
                        <a:gd name="T16" fmla="*/ 43 w 481"/>
                        <a:gd name="T17" fmla="*/ 566 h 737"/>
                        <a:gd name="T18" fmla="*/ 79 w 481"/>
                        <a:gd name="T19" fmla="*/ 235 h 737"/>
                        <a:gd name="T20" fmla="*/ 301 w 481"/>
                        <a:gd name="T21" fmla="*/ 12 h 737"/>
                        <a:gd name="T22" fmla="*/ 375 w 481"/>
                        <a:gd name="T23" fmla="*/ 2 h 737"/>
                        <a:gd name="T24" fmla="*/ 378 w 481"/>
                        <a:gd name="T25" fmla="*/ 1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1" h="737">
                          <a:moveTo>
                            <a:pt x="378" y="11"/>
                          </a:moveTo>
                          <a:cubicBezTo>
                            <a:pt x="359" y="25"/>
                            <a:pt x="340" y="39"/>
                            <a:pt x="321" y="51"/>
                          </a:cubicBezTo>
                          <a:cubicBezTo>
                            <a:pt x="242" y="102"/>
                            <a:pt x="183" y="168"/>
                            <a:pt x="174" y="265"/>
                          </a:cubicBezTo>
                          <a:cubicBezTo>
                            <a:pt x="172" y="290"/>
                            <a:pt x="174" y="318"/>
                            <a:pt x="183" y="341"/>
                          </a:cubicBezTo>
                          <a:cubicBezTo>
                            <a:pt x="195" y="371"/>
                            <a:pt x="226" y="377"/>
                            <a:pt x="255" y="380"/>
                          </a:cubicBezTo>
                          <a:cubicBezTo>
                            <a:pt x="290" y="384"/>
                            <a:pt x="326" y="385"/>
                            <a:pt x="360" y="393"/>
                          </a:cubicBezTo>
                          <a:cubicBezTo>
                            <a:pt x="432" y="409"/>
                            <a:pt x="465" y="471"/>
                            <a:pt x="470" y="529"/>
                          </a:cubicBezTo>
                          <a:cubicBezTo>
                            <a:pt x="481" y="642"/>
                            <a:pt x="404" y="725"/>
                            <a:pt x="286" y="731"/>
                          </a:cubicBezTo>
                          <a:cubicBezTo>
                            <a:pt x="173" y="737"/>
                            <a:pt x="81" y="669"/>
                            <a:pt x="43" y="566"/>
                          </a:cubicBezTo>
                          <a:cubicBezTo>
                            <a:pt x="0" y="450"/>
                            <a:pt x="19" y="340"/>
                            <a:pt x="79" y="235"/>
                          </a:cubicBezTo>
                          <a:cubicBezTo>
                            <a:pt x="133" y="140"/>
                            <a:pt x="210" y="68"/>
                            <a:pt x="301" y="12"/>
                          </a:cubicBezTo>
                          <a:cubicBezTo>
                            <a:pt x="321" y="0"/>
                            <a:pt x="350" y="5"/>
                            <a:pt x="375" y="2"/>
                          </a:cubicBezTo>
                          <a:cubicBezTo>
                            <a:pt x="376" y="5"/>
                            <a:pt x="377" y="8"/>
                            <a:pt x="378" y="11"/>
                          </a:cubicBezTo>
                          <a:close/>
                        </a:path>
                      </a:pathLst>
                    </a:custGeom>
                    <a:solidFill>
                      <a:srgbClr val="DF6447"/>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latin typeface="Arial" panose="020B0604020202020204" pitchFamily="34" charset="0"/>
                        <a:cs typeface="Arial" panose="020B0604020202020204" pitchFamily="34" charset="0"/>
                      </a:endParaRPr>
                    </a:p>
                  </p:txBody>
                </p:sp>
                <p:sp>
                  <p:nvSpPr>
                    <p:cNvPr id="14" name="Freeform 6"/>
                    <p:cNvSpPr>
                      <a:spLocks/>
                    </p:cNvSpPr>
                    <p:nvPr/>
                  </p:nvSpPr>
                  <p:spPr bwMode="auto">
                    <a:xfrm>
                      <a:off x="2998" y="1278"/>
                      <a:ext cx="1125" cy="1781"/>
                    </a:xfrm>
                    <a:custGeom>
                      <a:avLst/>
                      <a:gdLst>
                        <a:gd name="T0" fmla="*/ 366 w 475"/>
                        <a:gd name="T1" fmla="*/ 15 h 751"/>
                        <a:gd name="T2" fmla="*/ 310 w 475"/>
                        <a:gd name="T3" fmla="*/ 54 h 751"/>
                        <a:gd name="T4" fmla="*/ 180 w 475"/>
                        <a:gd name="T5" fmla="*/ 199 h 751"/>
                        <a:gd name="T6" fmla="*/ 161 w 475"/>
                        <a:gd name="T7" fmla="*/ 302 h 751"/>
                        <a:gd name="T8" fmla="*/ 235 w 475"/>
                        <a:gd name="T9" fmla="*/ 382 h 751"/>
                        <a:gd name="T10" fmla="*/ 299 w 475"/>
                        <a:gd name="T11" fmla="*/ 386 h 751"/>
                        <a:gd name="T12" fmla="*/ 443 w 475"/>
                        <a:gd name="T13" fmla="*/ 473 h 751"/>
                        <a:gd name="T14" fmla="*/ 395 w 475"/>
                        <a:gd name="T15" fmla="*/ 692 h 751"/>
                        <a:gd name="T16" fmla="*/ 156 w 475"/>
                        <a:gd name="T17" fmla="*/ 710 h 751"/>
                        <a:gd name="T18" fmla="*/ 11 w 475"/>
                        <a:gd name="T19" fmla="*/ 478 h 751"/>
                        <a:gd name="T20" fmla="*/ 97 w 475"/>
                        <a:gd name="T21" fmla="*/ 193 h 751"/>
                        <a:gd name="T22" fmla="*/ 285 w 475"/>
                        <a:gd name="T23" fmla="*/ 17 h 751"/>
                        <a:gd name="T24" fmla="*/ 363 w 475"/>
                        <a:gd name="T25" fmla="*/ 8 h 751"/>
                        <a:gd name="T26" fmla="*/ 366 w 475"/>
                        <a:gd name="T27" fmla="*/ 1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5" h="751">
                          <a:moveTo>
                            <a:pt x="366" y="15"/>
                          </a:moveTo>
                          <a:cubicBezTo>
                            <a:pt x="347" y="28"/>
                            <a:pt x="329" y="42"/>
                            <a:pt x="310" y="54"/>
                          </a:cubicBezTo>
                          <a:cubicBezTo>
                            <a:pt x="254" y="91"/>
                            <a:pt x="204" y="134"/>
                            <a:pt x="180" y="199"/>
                          </a:cubicBezTo>
                          <a:cubicBezTo>
                            <a:pt x="169" y="232"/>
                            <a:pt x="162" y="267"/>
                            <a:pt x="161" y="302"/>
                          </a:cubicBezTo>
                          <a:cubicBezTo>
                            <a:pt x="160" y="350"/>
                            <a:pt x="187" y="376"/>
                            <a:pt x="235" y="382"/>
                          </a:cubicBezTo>
                          <a:cubicBezTo>
                            <a:pt x="256" y="385"/>
                            <a:pt x="278" y="384"/>
                            <a:pt x="299" y="386"/>
                          </a:cubicBezTo>
                          <a:cubicBezTo>
                            <a:pt x="362" y="391"/>
                            <a:pt x="418" y="412"/>
                            <a:pt x="443" y="473"/>
                          </a:cubicBezTo>
                          <a:cubicBezTo>
                            <a:pt x="475" y="549"/>
                            <a:pt x="468" y="641"/>
                            <a:pt x="395" y="692"/>
                          </a:cubicBezTo>
                          <a:cubicBezTo>
                            <a:pt x="321" y="744"/>
                            <a:pt x="238" y="751"/>
                            <a:pt x="156" y="710"/>
                          </a:cubicBezTo>
                          <a:cubicBezTo>
                            <a:pt x="61" y="663"/>
                            <a:pt x="21" y="578"/>
                            <a:pt x="11" y="478"/>
                          </a:cubicBezTo>
                          <a:cubicBezTo>
                            <a:pt x="0" y="372"/>
                            <a:pt x="36" y="279"/>
                            <a:pt x="97" y="193"/>
                          </a:cubicBezTo>
                          <a:cubicBezTo>
                            <a:pt x="148" y="122"/>
                            <a:pt x="213" y="66"/>
                            <a:pt x="285" y="17"/>
                          </a:cubicBezTo>
                          <a:cubicBezTo>
                            <a:pt x="310" y="0"/>
                            <a:pt x="337" y="9"/>
                            <a:pt x="363" y="8"/>
                          </a:cubicBezTo>
                          <a:cubicBezTo>
                            <a:pt x="364" y="11"/>
                            <a:pt x="365" y="13"/>
                            <a:pt x="366" y="15"/>
                          </a:cubicBezTo>
                          <a:close/>
                        </a:path>
                      </a:pathLst>
                    </a:custGeom>
                    <a:solidFill>
                      <a:srgbClr val="DF6447"/>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latin typeface="Arial" panose="020B0604020202020204" pitchFamily="34" charset="0"/>
                        <a:cs typeface="Arial" panose="020B0604020202020204" pitchFamily="34" charset="0"/>
                      </a:endParaRPr>
                    </a:p>
                  </p:txBody>
                </p:sp>
              </p:grpSp>
            </p:grpSp>
          </p:grpSp>
        </p:grpSp>
        <p:sp>
          <p:nvSpPr>
            <p:cNvPr id="6" name="TextBox 5"/>
            <p:cNvSpPr txBox="1"/>
            <p:nvPr/>
          </p:nvSpPr>
          <p:spPr>
            <a:xfrm>
              <a:off x="8189259" y="5492251"/>
              <a:ext cx="3374074" cy="523220"/>
            </a:xfrm>
            <a:prstGeom prst="rect">
              <a:avLst/>
            </a:prstGeom>
            <a:noFill/>
          </p:spPr>
          <p:txBody>
            <a:bodyPr wrap="square" rtlCol="0">
              <a:spAutoFit/>
            </a:bodyPr>
            <a:lstStyle/>
            <a:p>
              <a:pPr algn="ctr"/>
              <a:r>
                <a:rPr lang="en-US" sz="2800" dirty="0">
                  <a:solidFill>
                    <a:schemeClr val="tx1">
                      <a:lumMod val="65000"/>
                      <a:lumOff val="35000"/>
                    </a:schemeClr>
                  </a:solidFill>
                  <a:latin typeface="Arial" panose="020B0604020202020204" pitchFamily="34" charset="0"/>
                  <a:cs typeface="Arial" panose="020B0604020202020204" pitchFamily="34" charset="0"/>
                </a:rPr>
                <a:t>- Benjamin Franklin</a:t>
              </a:r>
            </a:p>
          </p:txBody>
        </p:sp>
      </p:grpSp>
      <p:sp>
        <p:nvSpPr>
          <p:cNvPr id="3" name="Slide Number Placeholder 2"/>
          <p:cNvSpPr>
            <a:spLocks noGrp="1"/>
          </p:cNvSpPr>
          <p:nvPr>
            <p:ph type="sldNum" sz="quarter" idx="12"/>
          </p:nvPr>
        </p:nvSpPr>
        <p:spPr/>
        <p:txBody>
          <a:bodyPr/>
          <a:lstStyle/>
          <a:p>
            <a:fld id="{C40A143F-3ECB-46BA-B2C6-047D3D9A6B24}" type="slidenum">
              <a:rPr lang="en-US" smtClean="0"/>
              <a:t>31</a:t>
            </a:fld>
            <a:endParaRPr lang="en-US"/>
          </a:p>
        </p:txBody>
      </p:sp>
    </p:spTree>
    <p:extLst>
      <p:ext uri="{BB962C8B-B14F-4D97-AF65-F5344CB8AC3E}">
        <p14:creationId xmlns:p14="http://schemas.microsoft.com/office/powerpoint/2010/main" val="374872773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Dashboard</a:t>
            </a:r>
            <a:endParaRPr lang="en-US" dirty="0"/>
          </a:p>
        </p:txBody>
      </p:sp>
      <p:grpSp>
        <p:nvGrpSpPr>
          <p:cNvPr id="177" name="Group 176"/>
          <p:cNvGrpSpPr/>
          <p:nvPr/>
        </p:nvGrpSpPr>
        <p:grpSpPr>
          <a:xfrm>
            <a:off x="729400" y="1225456"/>
            <a:ext cx="10746647" cy="4488049"/>
            <a:chOff x="729400" y="1200056"/>
            <a:chExt cx="10746647" cy="4488049"/>
          </a:xfrm>
        </p:grpSpPr>
        <p:grpSp>
          <p:nvGrpSpPr>
            <p:cNvPr id="5" name="Group 4"/>
            <p:cNvGrpSpPr/>
            <p:nvPr/>
          </p:nvGrpSpPr>
          <p:grpSpPr>
            <a:xfrm>
              <a:off x="3577382" y="1200056"/>
              <a:ext cx="2202700" cy="4488049"/>
              <a:chOff x="3879900" y="1298283"/>
              <a:chExt cx="2106283" cy="4291599"/>
            </a:xfrm>
          </p:grpSpPr>
          <p:grpSp>
            <p:nvGrpSpPr>
              <p:cNvPr id="135" name="Group 134"/>
              <p:cNvGrpSpPr/>
              <p:nvPr/>
            </p:nvGrpSpPr>
            <p:grpSpPr>
              <a:xfrm>
                <a:off x="3879900" y="3674988"/>
                <a:ext cx="2106283" cy="1914894"/>
                <a:chOff x="3746446" y="2936762"/>
                <a:chExt cx="1802979" cy="2748069"/>
              </a:xfrm>
            </p:grpSpPr>
            <p:grpSp>
              <p:nvGrpSpPr>
                <p:cNvPr id="172" name="Group 171"/>
                <p:cNvGrpSpPr/>
                <p:nvPr/>
              </p:nvGrpSpPr>
              <p:grpSpPr>
                <a:xfrm>
                  <a:off x="3746446" y="2936762"/>
                  <a:ext cx="1802979" cy="2748069"/>
                  <a:chOff x="1197967" y="2556194"/>
                  <a:chExt cx="2035822" cy="2748069"/>
                </a:xfrm>
              </p:grpSpPr>
              <p:sp>
                <p:nvSpPr>
                  <p:cNvPr id="175" name="Rounded Rectangle 174"/>
                  <p:cNvSpPr/>
                  <p:nvPr/>
                </p:nvSpPr>
                <p:spPr>
                  <a:xfrm>
                    <a:off x="1197967" y="2947703"/>
                    <a:ext cx="2035822" cy="2356560"/>
                  </a:xfrm>
                  <a:prstGeom prst="roundRect">
                    <a:avLst>
                      <a:gd name="adj" fmla="val 0"/>
                    </a:avLst>
                  </a:prstGeom>
                  <a:noFill/>
                  <a:ln w="6350">
                    <a:solidFill>
                      <a:srgbClr val="DF644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76" name="Rounded Rectangle 46"/>
                  <p:cNvSpPr/>
                  <p:nvPr/>
                </p:nvSpPr>
                <p:spPr>
                  <a:xfrm>
                    <a:off x="1197967" y="2556194"/>
                    <a:ext cx="2035822" cy="733833"/>
                  </a:xfrm>
                  <a:prstGeom prst="rect">
                    <a:avLst/>
                  </a:prstGeom>
                  <a:solidFill>
                    <a:srgbClr val="DF6447"/>
                  </a:solidFill>
                  <a:ln w="6350">
                    <a:solidFill>
                      <a:srgbClr val="DF644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sp>
              <p:nvSpPr>
                <p:cNvPr id="173" name="TextBox 172"/>
                <p:cNvSpPr txBox="1"/>
                <p:nvPr/>
              </p:nvSpPr>
              <p:spPr>
                <a:xfrm>
                  <a:off x="3873813" y="3038019"/>
                  <a:ext cx="1548244" cy="549065"/>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Your Text Here</a:t>
                  </a:r>
                </a:p>
              </p:txBody>
            </p:sp>
            <p:sp>
              <p:nvSpPr>
                <p:cNvPr id="174" name="TextBox 173"/>
                <p:cNvSpPr txBox="1"/>
                <p:nvPr/>
              </p:nvSpPr>
              <p:spPr>
                <a:xfrm>
                  <a:off x="3771405" y="3763881"/>
                  <a:ext cx="1753062" cy="1900609"/>
                </a:xfrm>
                <a:prstGeom prst="rect">
                  <a:avLst/>
                </a:prstGeom>
                <a:noFill/>
              </p:spPr>
              <p:txBody>
                <a:bodyPr wrap="square" rtlCol="0">
                  <a:spAutoFit/>
                </a:bodyPr>
                <a:lstStyle/>
                <a:p>
                  <a:pPr algn="ctr">
                    <a:lnSpc>
                      <a:spcPct val="150000"/>
                    </a:lnSpc>
                  </a:pP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r>
                    <a:rPr lang="en-US" sz="1400" dirty="0" smtClean="0">
                      <a:solidFill>
                        <a:schemeClr val="bg1">
                          <a:lumMod val="65000"/>
                        </a:schemeClr>
                      </a:solidFill>
                      <a:latin typeface="Arial" panose="020B0604020202020204" pitchFamily="34" charset="0"/>
                      <a:cs typeface="Arial" panose="020B0604020202020204" pitchFamily="34" charset="0"/>
                    </a:rPr>
                    <a:t>.</a:t>
                  </a:r>
                  <a:r>
                    <a:rPr lang="en-US" sz="1400" dirty="0">
                      <a:solidFill>
                        <a:schemeClr val="bg1">
                          <a:lumMod val="65000"/>
                        </a:schemeClr>
                      </a:solidFill>
                      <a:latin typeface="Arial" panose="020B0604020202020204" pitchFamily="34" charset="0"/>
                      <a:cs typeface="Arial" panose="020B0604020202020204" pitchFamily="34" charset="0"/>
                    </a:rPr>
                    <a:t> </a:t>
                  </a:r>
                </a:p>
              </p:txBody>
            </p:sp>
          </p:grpSp>
          <p:grpSp>
            <p:nvGrpSpPr>
              <p:cNvPr id="136" name="Group 135"/>
              <p:cNvGrpSpPr/>
              <p:nvPr/>
            </p:nvGrpSpPr>
            <p:grpSpPr>
              <a:xfrm>
                <a:off x="3889057" y="1298283"/>
                <a:ext cx="2087969" cy="2087967"/>
                <a:chOff x="1472027" y="1257453"/>
                <a:chExt cx="2129937" cy="2129935"/>
              </a:xfrm>
            </p:grpSpPr>
            <p:grpSp>
              <p:nvGrpSpPr>
                <p:cNvPr id="137" name="Group 136"/>
                <p:cNvGrpSpPr/>
                <p:nvPr/>
              </p:nvGrpSpPr>
              <p:grpSpPr>
                <a:xfrm>
                  <a:off x="1472027" y="1257453"/>
                  <a:ext cx="2129937" cy="2129935"/>
                  <a:chOff x="1472027" y="1257453"/>
                  <a:chExt cx="2129937" cy="2129935"/>
                </a:xfrm>
              </p:grpSpPr>
              <p:grpSp>
                <p:nvGrpSpPr>
                  <p:cNvPr id="139" name="Group 138"/>
                  <p:cNvGrpSpPr/>
                  <p:nvPr/>
                </p:nvGrpSpPr>
                <p:grpSpPr>
                  <a:xfrm>
                    <a:off x="1472027" y="1257453"/>
                    <a:ext cx="2129937" cy="2129935"/>
                    <a:chOff x="1472027" y="1257453"/>
                    <a:chExt cx="2129937" cy="2129935"/>
                  </a:xfrm>
                </p:grpSpPr>
                <p:grpSp>
                  <p:nvGrpSpPr>
                    <p:cNvPr id="147" name="Group 146"/>
                    <p:cNvGrpSpPr/>
                    <p:nvPr/>
                  </p:nvGrpSpPr>
                  <p:grpSpPr>
                    <a:xfrm>
                      <a:off x="1472027" y="1257453"/>
                      <a:ext cx="2129937" cy="2129935"/>
                      <a:chOff x="1472027" y="1257453"/>
                      <a:chExt cx="2129937" cy="2129935"/>
                    </a:xfrm>
                  </p:grpSpPr>
                  <p:sp>
                    <p:nvSpPr>
                      <p:cNvPr id="170" name="Oval 169"/>
                      <p:cNvSpPr/>
                      <p:nvPr/>
                    </p:nvSpPr>
                    <p:spPr>
                      <a:xfrm>
                        <a:off x="1472027" y="1257453"/>
                        <a:ext cx="2129937" cy="2129935"/>
                      </a:xfrm>
                      <a:prstGeom prst="ellipse">
                        <a:avLst/>
                      </a:prstGeom>
                      <a:solidFill>
                        <a:schemeClr val="bg1">
                          <a:lumMod val="65000"/>
                        </a:schemeClr>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71" name="Oval 170"/>
                      <p:cNvSpPr/>
                      <p:nvPr/>
                    </p:nvSpPr>
                    <p:spPr>
                      <a:xfrm>
                        <a:off x="1575242" y="1360666"/>
                        <a:ext cx="1923513" cy="1923510"/>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nvGrpSpPr>
                    <p:cNvPr id="148" name="Group 147"/>
                    <p:cNvGrpSpPr/>
                    <p:nvPr/>
                  </p:nvGrpSpPr>
                  <p:grpSpPr>
                    <a:xfrm>
                      <a:off x="1622656" y="1414937"/>
                      <a:ext cx="1826182" cy="1588606"/>
                      <a:chOff x="6683805" y="2555834"/>
                      <a:chExt cx="1181708" cy="1027976"/>
                    </a:xfrm>
                  </p:grpSpPr>
                  <p:sp>
                    <p:nvSpPr>
                      <p:cNvPr id="149" name="Rectangle 148"/>
                      <p:cNvSpPr/>
                      <p:nvPr/>
                    </p:nvSpPr>
                    <p:spPr>
                      <a:xfrm>
                        <a:off x="7263517" y="2555834"/>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0" name="Rectangle 149"/>
                      <p:cNvSpPr/>
                      <p:nvPr/>
                    </p:nvSpPr>
                    <p:spPr>
                      <a:xfrm rot="20880000">
                        <a:off x="7140242" y="257032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1" name="Rectangle 150"/>
                      <p:cNvSpPr/>
                      <p:nvPr/>
                    </p:nvSpPr>
                    <p:spPr>
                      <a:xfrm rot="720000" flipV="1">
                        <a:off x="7402024" y="257033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2" name="Rectangle 151"/>
                      <p:cNvSpPr/>
                      <p:nvPr/>
                    </p:nvSpPr>
                    <p:spPr>
                      <a:xfrm rot="20040000">
                        <a:off x="7021079" y="2613886"/>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3" name="Rectangle 152"/>
                      <p:cNvSpPr/>
                      <p:nvPr/>
                    </p:nvSpPr>
                    <p:spPr>
                      <a:xfrm rot="1560000" flipH="1">
                        <a:off x="7514595" y="2613128"/>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4" name="Rectangle 153"/>
                      <p:cNvSpPr/>
                      <p:nvPr/>
                    </p:nvSpPr>
                    <p:spPr>
                      <a:xfrm rot="19260000">
                        <a:off x="6908771" y="2684697"/>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5" name="Rectangle 154"/>
                      <p:cNvSpPr/>
                      <p:nvPr/>
                    </p:nvSpPr>
                    <p:spPr>
                      <a:xfrm rot="2340000" flipH="1">
                        <a:off x="7627907" y="2687078"/>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6" name="Rectangle 155"/>
                      <p:cNvSpPr/>
                      <p:nvPr/>
                    </p:nvSpPr>
                    <p:spPr>
                      <a:xfrm rot="18480000">
                        <a:off x="6813520" y="278470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7" name="Rectangle 156"/>
                      <p:cNvSpPr/>
                      <p:nvPr/>
                    </p:nvSpPr>
                    <p:spPr>
                      <a:xfrm rot="3120000" flipH="1">
                        <a:off x="7717091" y="278709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8" name="Rectangle 157"/>
                      <p:cNvSpPr/>
                      <p:nvPr/>
                    </p:nvSpPr>
                    <p:spPr>
                      <a:xfrm rot="17580000">
                        <a:off x="6768516" y="2885228"/>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59" name="Rectangle 158"/>
                      <p:cNvSpPr/>
                      <p:nvPr/>
                    </p:nvSpPr>
                    <p:spPr>
                      <a:xfrm rot="4020000" flipH="1">
                        <a:off x="7761113" y="2890253"/>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0" name="Rectangle 159"/>
                      <p:cNvSpPr/>
                      <p:nvPr/>
                    </p:nvSpPr>
                    <p:spPr>
                      <a:xfrm rot="16680000">
                        <a:off x="6715087" y="3027536"/>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1" name="Rectangle 160"/>
                      <p:cNvSpPr/>
                      <p:nvPr/>
                    </p:nvSpPr>
                    <p:spPr>
                      <a:xfrm rot="15720000">
                        <a:off x="7821530" y="3028736"/>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2" name="Rectangle 161"/>
                      <p:cNvSpPr/>
                      <p:nvPr/>
                    </p:nvSpPr>
                    <p:spPr>
                      <a:xfrm rot="16020000">
                        <a:off x="6709716" y="316204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3" name="Rectangle 162"/>
                      <p:cNvSpPr/>
                      <p:nvPr/>
                    </p:nvSpPr>
                    <p:spPr>
                      <a:xfrm rot="5580000" flipH="1">
                        <a:off x="7824296" y="3152642"/>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4" name="Rectangle 163"/>
                      <p:cNvSpPr/>
                      <p:nvPr/>
                    </p:nvSpPr>
                    <p:spPr>
                      <a:xfrm rot="15060000">
                        <a:off x="6736228" y="329119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5" name="Rectangle 164"/>
                      <p:cNvSpPr/>
                      <p:nvPr/>
                    </p:nvSpPr>
                    <p:spPr>
                      <a:xfrm rot="6540000" flipH="1">
                        <a:off x="7797281" y="329119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6" name="Rectangle 165"/>
                      <p:cNvSpPr/>
                      <p:nvPr/>
                    </p:nvSpPr>
                    <p:spPr>
                      <a:xfrm rot="14160000">
                        <a:off x="6794130" y="3409088"/>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7" name="Rectangle 166"/>
                      <p:cNvSpPr/>
                      <p:nvPr/>
                    </p:nvSpPr>
                    <p:spPr>
                      <a:xfrm rot="7440000" flipH="1">
                        <a:off x="7744433" y="3404331"/>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8" name="Rectangle 167"/>
                      <p:cNvSpPr/>
                      <p:nvPr/>
                    </p:nvSpPr>
                    <p:spPr>
                      <a:xfrm rot="13380000">
                        <a:off x="6886770" y="3473407"/>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69" name="Rectangle 168"/>
                      <p:cNvSpPr/>
                      <p:nvPr/>
                    </p:nvSpPr>
                    <p:spPr>
                      <a:xfrm rot="8220000" flipH="1">
                        <a:off x="7647756" y="3465894"/>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grpSp>
                <p:nvGrpSpPr>
                  <p:cNvPr id="140" name="Group 139"/>
                  <p:cNvGrpSpPr/>
                  <p:nvPr/>
                </p:nvGrpSpPr>
                <p:grpSpPr>
                  <a:xfrm>
                    <a:off x="1611203" y="1456463"/>
                    <a:ext cx="1851584" cy="1731913"/>
                    <a:chOff x="1437333" y="1734471"/>
                    <a:chExt cx="1772806" cy="1658227"/>
                  </a:xfrm>
                </p:grpSpPr>
                <p:graphicFrame>
                  <p:nvGraphicFramePr>
                    <p:cNvPr id="141" name="Chart 140"/>
                    <p:cNvGraphicFramePr/>
                    <p:nvPr>
                      <p:extLst/>
                    </p:nvPr>
                  </p:nvGraphicFramePr>
                  <p:xfrm>
                    <a:off x="1437333" y="1734471"/>
                    <a:ext cx="1772806" cy="1658227"/>
                  </p:xfrm>
                  <a:graphic>
                    <a:graphicData uri="http://schemas.openxmlformats.org/drawingml/2006/chart">
                      <c:chart xmlns:c="http://schemas.openxmlformats.org/drawingml/2006/chart" xmlns:r="http://schemas.openxmlformats.org/officeDocument/2006/relationships" r:id="rId2"/>
                    </a:graphicData>
                  </a:graphic>
                </p:graphicFrame>
                <p:grpSp>
                  <p:nvGrpSpPr>
                    <p:cNvPr id="142" name="Group 141"/>
                    <p:cNvGrpSpPr/>
                    <p:nvPr/>
                  </p:nvGrpSpPr>
                  <p:grpSpPr>
                    <a:xfrm>
                      <a:off x="2117837" y="1774822"/>
                      <a:ext cx="325561" cy="1002573"/>
                      <a:chOff x="2101532" y="1774822"/>
                      <a:chExt cx="325561" cy="1002573"/>
                    </a:xfrm>
                  </p:grpSpPr>
                  <p:sp>
                    <p:nvSpPr>
                      <p:cNvPr id="143" name="Isosceles Triangle 142"/>
                      <p:cNvSpPr/>
                      <p:nvPr/>
                    </p:nvSpPr>
                    <p:spPr>
                      <a:xfrm rot="20144916">
                        <a:off x="2101532" y="1774822"/>
                        <a:ext cx="153233" cy="1002573"/>
                      </a:xfrm>
                      <a:prstGeom prst="triangle">
                        <a:avLst/>
                      </a:prstGeom>
                      <a:solidFill>
                        <a:srgbClr val="BD3B3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nvGrpSpPr>
                      <p:cNvPr id="144" name="Group 143"/>
                      <p:cNvGrpSpPr/>
                      <p:nvPr/>
                    </p:nvGrpSpPr>
                    <p:grpSpPr>
                      <a:xfrm>
                        <a:off x="2187771" y="2443926"/>
                        <a:ext cx="239322" cy="239322"/>
                        <a:chOff x="7187646" y="3058559"/>
                        <a:chExt cx="175731" cy="175731"/>
                      </a:xfrm>
                    </p:grpSpPr>
                    <p:sp>
                      <p:nvSpPr>
                        <p:cNvPr id="145" name="Oval 144"/>
                        <p:cNvSpPr/>
                        <p:nvPr/>
                      </p:nvSpPr>
                      <p:spPr>
                        <a:xfrm>
                          <a:off x="7187646" y="3058559"/>
                          <a:ext cx="175731" cy="175731"/>
                        </a:xfrm>
                        <a:prstGeom prst="ellips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46" name="Oval 145"/>
                        <p:cNvSpPr/>
                        <p:nvPr/>
                      </p:nvSpPr>
                      <p:spPr>
                        <a:xfrm>
                          <a:off x="7214391" y="3085305"/>
                          <a:ext cx="122240" cy="122238"/>
                        </a:xfrm>
                        <a:prstGeom prst="ellipse">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grpSp>
            </p:grpSp>
            <p:sp>
              <p:nvSpPr>
                <p:cNvPr id="138" name="TextBox 137"/>
                <p:cNvSpPr txBox="1"/>
                <p:nvPr/>
              </p:nvSpPr>
              <p:spPr>
                <a:xfrm>
                  <a:off x="2045411" y="2702231"/>
                  <a:ext cx="983169" cy="450330"/>
                </a:xfrm>
                <a:prstGeom prst="rect">
                  <a:avLst/>
                </a:prstGeom>
                <a:noFill/>
              </p:spPr>
              <p:txBody>
                <a:bodyPr wrap="square" rtlCol="0">
                  <a:spAutoFit/>
                </a:bodyPr>
                <a:lstStyle/>
                <a:p>
                  <a:pPr algn="ctr"/>
                  <a:r>
                    <a:rPr lang="en-US" sz="2400" dirty="0" smtClean="0">
                      <a:solidFill>
                        <a:schemeClr val="tx1">
                          <a:lumMod val="50000"/>
                          <a:lumOff val="50000"/>
                        </a:schemeClr>
                      </a:solidFill>
                      <a:latin typeface="Arial" panose="020B0604020202020204" pitchFamily="34" charset="0"/>
                      <a:cs typeface="Arial" panose="020B0604020202020204" pitchFamily="34" charset="0"/>
                    </a:rPr>
                    <a:t>30%</a:t>
                  </a:r>
                  <a:endParaRPr lang="en-US" sz="2400" dirty="0">
                    <a:solidFill>
                      <a:schemeClr val="tx1">
                        <a:lumMod val="50000"/>
                        <a:lumOff val="50000"/>
                      </a:schemeClr>
                    </a:solidFill>
                    <a:latin typeface="Arial" panose="020B0604020202020204" pitchFamily="34" charset="0"/>
                    <a:cs typeface="Arial" panose="020B0604020202020204" pitchFamily="34" charset="0"/>
                  </a:endParaRPr>
                </a:p>
              </p:txBody>
            </p:sp>
          </p:grpSp>
        </p:grpSp>
        <p:grpSp>
          <p:nvGrpSpPr>
            <p:cNvPr id="6" name="Group 5"/>
            <p:cNvGrpSpPr/>
            <p:nvPr/>
          </p:nvGrpSpPr>
          <p:grpSpPr>
            <a:xfrm>
              <a:off x="729400" y="1200056"/>
              <a:ext cx="2202700" cy="4488049"/>
              <a:chOff x="1553981" y="1298283"/>
              <a:chExt cx="2106283" cy="4291599"/>
            </a:xfrm>
          </p:grpSpPr>
          <p:grpSp>
            <p:nvGrpSpPr>
              <p:cNvPr id="93" name="Group 92"/>
              <p:cNvGrpSpPr/>
              <p:nvPr/>
            </p:nvGrpSpPr>
            <p:grpSpPr>
              <a:xfrm>
                <a:off x="1553981" y="3674988"/>
                <a:ext cx="2106283" cy="1914894"/>
                <a:chOff x="3746446" y="2936762"/>
                <a:chExt cx="1802979" cy="2748069"/>
              </a:xfrm>
            </p:grpSpPr>
            <p:grpSp>
              <p:nvGrpSpPr>
                <p:cNvPr id="130" name="Group 129"/>
                <p:cNvGrpSpPr/>
                <p:nvPr/>
              </p:nvGrpSpPr>
              <p:grpSpPr>
                <a:xfrm>
                  <a:off x="3746446" y="2936762"/>
                  <a:ext cx="1802979" cy="2748069"/>
                  <a:chOff x="1197967" y="2556194"/>
                  <a:chExt cx="2035822" cy="2748069"/>
                </a:xfrm>
              </p:grpSpPr>
              <p:sp>
                <p:nvSpPr>
                  <p:cNvPr id="133" name="Rounded Rectangle 132"/>
                  <p:cNvSpPr/>
                  <p:nvPr/>
                </p:nvSpPr>
                <p:spPr>
                  <a:xfrm>
                    <a:off x="1197967" y="2947703"/>
                    <a:ext cx="2035822" cy="2356560"/>
                  </a:xfrm>
                  <a:prstGeom prst="roundRect">
                    <a:avLst>
                      <a:gd name="adj" fmla="val 0"/>
                    </a:avLst>
                  </a:prstGeom>
                  <a:noFill/>
                  <a:ln w="6350">
                    <a:solidFill>
                      <a:srgbClr val="5375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34" name="Rounded Rectangle 46"/>
                  <p:cNvSpPr/>
                  <p:nvPr/>
                </p:nvSpPr>
                <p:spPr>
                  <a:xfrm>
                    <a:off x="1197967" y="2556194"/>
                    <a:ext cx="2035822" cy="733833"/>
                  </a:xfrm>
                  <a:prstGeom prst="rect">
                    <a:avLst/>
                  </a:prstGeom>
                  <a:solidFill>
                    <a:srgbClr val="537560"/>
                  </a:solidFill>
                  <a:ln w="6350">
                    <a:solidFill>
                      <a:srgbClr val="5375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sp>
              <p:nvSpPr>
                <p:cNvPr id="131" name="TextBox 130"/>
                <p:cNvSpPr txBox="1"/>
                <p:nvPr/>
              </p:nvSpPr>
              <p:spPr>
                <a:xfrm>
                  <a:off x="3873813" y="3038019"/>
                  <a:ext cx="1548244" cy="549065"/>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Your Text Here</a:t>
                  </a:r>
                </a:p>
              </p:txBody>
            </p:sp>
            <p:sp>
              <p:nvSpPr>
                <p:cNvPr id="132" name="TextBox 131"/>
                <p:cNvSpPr txBox="1"/>
                <p:nvPr/>
              </p:nvSpPr>
              <p:spPr>
                <a:xfrm>
                  <a:off x="3771405" y="3763881"/>
                  <a:ext cx="1753062" cy="1900609"/>
                </a:xfrm>
                <a:prstGeom prst="rect">
                  <a:avLst/>
                </a:prstGeom>
                <a:noFill/>
              </p:spPr>
              <p:txBody>
                <a:bodyPr wrap="square" rtlCol="0">
                  <a:spAutoFit/>
                </a:bodyPr>
                <a:lstStyle/>
                <a:p>
                  <a:pPr algn="ctr">
                    <a:lnSpc>
                      <a:spcPct val="150000"/>
                    </a:lnSpc>
                  </a:pP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r>
                    <a:rPr lang="en-US" sz="1400" dirty="0" smtClean="0">
                      <a:solidFill>
                        <a:schemeClr val="bg1">
                          <a:lumMod val="65000"/>
                        </a:schemeClr>
                      </a:solidFill>
                      <a:latin typeface="Arial" panose="020B0604020202020204" pitchFamily="34" charset="0"/>
                      <a:cs typeface="Arial" panose="020B0604020202020204" pitchFamily="34" charset="0"/>
                    </a:rPr>
                    <a:t>.</a:t>
                  </a:r>
                  <a:r>
                    <a:rPr lang="en-US" sz="1400" dirty="0">
                      <a:solidFill>
                        <a:schemeClr val="bg1">
                          <a:lumMod val="65000"/>
                        </a:schemeClr>
                      </a:solidFill>
                      <a:latin typeface="Arial" panose="020B0604020202020204" pitchFamily="34" charset="0"/>
                      <a:cs typeface="Arial" panose="020B0604020202020204" pitchFamily="34" charset="0"/>
                    </a:rPr>
                    <a:t> </a:t>
                  </a:r>
                </a:p>
              </p:txBody>
            </p:sp>
          </p:grpSp>
          <p:grpSp>
            <p:nvGrpSpPr>
              <p:cNvPr id="94" name="Group 93"/>
              <p:cNvGrpSpPr/>
              <p:nvPr/>
            </p:nvGrpSpPr>
            <p:grpSpPr>
              <a:xfrm>
                <a:off x="1563138" y="1298283"/>
                <a:ext cx="2087969" cy="2087967"/>
                <a:chOff x="8590036" y="1257453"/>
                <a:chExt cx="2129937" cy="2129935"/>
              </a:xfrm>
            </p:grpSpPr>
            <p:grpSp>
              <p:nvGrpSpPr>
                <p:cNvPr id="95" name="Group 94"/>
                <p:cNvGrpSpPr/>
                <p:nvPr/>
              </p:nvGrpSpPr>
              <p:grpSpPr>
                <a:xfrm>
                  <a:off x="8590036" y="1257453"/>
                  <a:ext cx="2129937" cy="2129935"/>
                  <a:chOff x="8590036" y="1257453"/>
                  <a:chExt cx="2129937" cy="2129935"/>
                </a:xfrm>
              </p:grpSpPr>
              <p:grpSp>
                <p:nvGrpSpPr>
                  <p:cNvPr id="97" name="Group 96"/>
                  <p:cNvGrpSpPr/>
                  <p:nvPr/>
                </p:nvGrpSpPr>
                <p:grpSpPr>
                  <a:xfrm>
                    <a:off x="8590036" y="1257453"/>
                    <a:ext cx="2129937" cy="2129935"/>
                    <a:chOff x="8590036" y="1257453"/>
                    <a:chExt cx="2129937" cy="2129935"/>
                  </a:xfrm>
                </p:grpSpPr>
                <p:grpSp>
                  <p:nvGrpSpPr>
                    <p:cNvPr id="105" name="Group 104"/>
                    <p:cNvGrpSpPr/>
                    <p:nvPr/>
                  </p:nvGrpSpPr>
                  <p:grpSpPr>
                    <a:xfrm>
                      <a:off x="8590036" y="1257453"/>
                      <a:ext cx="2129937" cy="2129935"/>
                      <a:chOff x="8590036" y="1257453"/>
                      <a:chExt cx="2129937" cy="2129935"/>
                    </a:xfrm>
                  </p:grpSpPr>
                  <p:sp>
                    <p:nvSpPr>
                      <p:cNvPr id="128" name="Oval 127"/>
                      <p:cNvSpPr/>
                      <p:nvPr/>
                    </p:nvSpPr>
                    <p:spPr>
                      <a:xfrm>
                        <a:off x="8590036" y="1257453"/>
                        <a:ext cx="2129937" cy="2129935"/>
                      </a:xfrm>
                      <a:prstGeom prst="ellipse">
                        <a:avLst/>
                      </a:prstGeom>
                      <a:solidFill>
                        <a:schemeClr val="bg1">
                          <a:lumMod val="65000"/>
                        </a:schemeClr>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29" name="Oval 128"/>
                      <p:cNvSpPr/>
                      <p:nvPr/>
                    </p:nvSpPr>
                    <p:spPr>
                      <a:xfrm>
                        <a:off x="8693252" y="1360666"/>
                        <a:ext cx="1923513" cy="1923510"/>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nvGrpSpPr>
                    <p:cNvPr id="106" name="Group 105"/>
                    <p:cNvGrpSpPr/>
                    <p:nvPr/>
                  </p:nvGrpSpPr>
                  <p:grpSpPr>
                    <a:xfrm>
                      <a:off x="8740683" y="1414939"/>
                      <a:ext cx="1826186" cy="1588624"/>
                      <a:chOff x="6683825" y="2555839"/>
                      <a:chExt cx="1181712" cy="1027989"/>
                    </a:xfrm>
                  </p:grpSpPr>
                  <p:sp>
                    <p:nvSpPr>
                      <p:cNvPr id="107" name="Rectangle 106"/>
                      <p:cNvSpPr/>
                      <p:nvPr/>
                    </p:nvSpPr>
                    <p:spPr>
                      <a:xfrm>
                        <a:off x="7263526" y="2555839"/>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08" name="Rectangle 107"/>
                      <p:cNvSpPr/>
                      <p:nvPr/>
                    </p:nvSpPr>
                    <p:spPr>
                      <a:xfrm rot="20880000">
                        <a:off x="7140251" y="257033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09" name="Rectangle 108"/>
                      <p:cNvSpPr/>
                      <p:nvPr/>
                    </p:nvSpPr>
                    <p:spPr>
                      <a:xfrm rot="720000" flipV="1">
                        <a:off x="7402033" y="257033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0" name="Rectangle 109"/>
                      <p:cNvSpPr/>
                      <p:nvPr/>
                    </p:nvSpPr>
                    <p:spPr>
                      <a:xfrm rot="20040000">
                        <a:off x="7021088" y="261388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1" name="Rectangle 110"/>
                      <p:cNvSpPr/>
                      <p:nvPr/>
                    </p:nvSpPr>
                    <p:spPr>
                      <a:xfrm rot="1560000" flipH="1">
                        <a:off x="7514604" y="2613131"/>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2" name="Rectangle 111"/>
                      <p:cNvSpPr/>
                      <p:nvPr/>
                    </p:nvSpPr>
                    <p:spPr>
                      <a:xfrm rot="19260000">
                        <a:off x="6908780" y="268469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3" name="Rectangle 112"/>
                      <p:cNvSpPr/>
                      <p:nvPr/>
                    </p:nvSpPr>
                    <p:spPr>
                      <a:xfrm rot="2340000" flipH="1">
                        <a:off x="7627916" y="268708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4" name="Rectangle 113"/>
                      <p:cNvSpPr/>
                      <p:nvPr/>
                    </p:nvSpPr>
                    <p:spPr>
                      <a:xfrm rot="18480000">
                        <a:off x="6813529" y="2784711"/>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5" name="Rectangle 114"/>
                      <p:cNvSpPr/>
                      <p:nvPr/>
                    </p:nvSpPr>
                    <p:spPr>
                      <a:xfrm rot="3120000" flipH="1">
                        <a:off x="7717101" y="278709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6" name="Rectangle 115"/>
                      <p:cNvSpPr/>
                      <p:nvPr/>
                    </p:nvSpPr>
                    <p:spPr>
                      <a:xfrm rot="17580000">
                        <a:off x="6768524" y="2885232"/>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7" name="Rectangle 116"/>
                      <p:cNvSpPr/>
                      <p:nvPr/>
                    </p:nvSpPr>
                    <p:spPr>
                      <a:xfrm rot="4020000" flipH="1">
                        <a:off x="7761123" y="2890255"/>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8" name="Rectangle 117"/>
                      <p:cNvSpPr/>
                      <p:nvPr/>
                    </p:nvSpPr>
                    <p:spPr>
                      <a:xfrm rot="16680000">
                        <a:off x="6715096" y="302754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19" name="Rectangle 118"/>
                      <p:cNvSpPr/>
                      <p:nvPr/>
                    </p:nvSpPr>
                    <p:spPr>
                      <a:xfrm rot="15720000">
                        <a:off x="7821540" y="302874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20" name="Rectangle 119"/>
                      <p:cNvSpPr/>
                      <p:nvPr/>
                    </p:nvSpPr>
                    <p:spPr>
                      <a:xfrm rot="16020000">
                        <a:off x="6709724" y="3162047"/>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21" name="Rectangle 120"/>
                      <p:cNvSpPr/>
                      <p:nvPr/>
                    </p:nvSpPr>
                    <p:spPr>
                      <a:xfrm rot="5580000" flipH="1">
                        <a:off x="7824307" y="3152647"/>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22" name="Rectangle 121"/>
                      <p:cNvSpPr/>
                      <p:nvPr/>
                    </p:nvSpPr>
                    <p:spPr>
                      <a:xfrm rot="15060000">
                        <a:off x="6736239" y="3291204"/>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23" name="Rectangle 122"/>
                      <p:cNvSpPr/>
                      <p:nvPr/>
                    </p:nvSpPr>
                    <p:spPr>
                      <a:xfrm rot="6540000" flipH="1">
                        <a:off x="7797293" y="3291206"/>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24" name="Rectangle 123"/>
                      <p:cNvSpPr/>
                      <p:nvPr/>
                    </p:nvSpPr>
                    <p:spPr>
                      <a:xfrm rot="14160000">
                        <a:off x="6794140" y="3409095"/>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25" name="Rectangle 124"/>
                      <p:cNvSpPr/>
                      <p:nvPr/>
                    </p:nvSpPr>
                    <p:spPr>
                      <a:xfrm rot="7440000" flipH="1">
                        <a:off x="7744444" y="3404332"/>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26" name="Rectangle 125"/>
                      <p:cNvSpPr/>
                      <p:nvPr/>
                    </p:nvSpPr>
                    <p:spPr>
                      <a:xfrm rot="13380000">
                        <a:off x="6886778" y="3473416"/>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27" name="Rectangle 126"/>
                      <p:cNvSpPr/>
                      <p:nvPr/>
                    </p:nvSpPr>
                    <p:spPr>
                      <a:xfrm rot="8220000" flipH="1">
                        <a:off x="7647756" y="3465894"/>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grpSp>
                <p:nvGrpSpPr>
                  <p:cNvPr id="98" name="Group 97"/>
                  <p:cNvGrpSpPr/>
                  <p:nvPr/>
                </p:nvGrpSpPr>
                <p:grpSpPr>
                  <a:xfrm>
                    <a:off x="8729212" y="1456465"/>
                    <a:ext cx="1851584" cy="1731913"/>
                    <a:chOff x="1437333" y="1734473"/>
                    <a:chExt cx="1772806" cy="1658227"/>
                  </a:xfrm>
                </p:grpSpPr>
                <p:graphicFrame>
                  <p:nvGraphicFramePr>
                    <p:cNvPr id="99" name="Chart 98"/>
                    <p:cNvGraphicFramePr/>
                    <p:nvPr>
                      <p:extLst/>
                    </p:nvPr>
                  </p:nvGraphicFramePr>
                  <p:xfrm>
                    <a:off x="1437334" y="1734473"/>
                    <a:ext cx="1772807" cy="1658226"/>
                  </p:xfrm>
                  <a:graphic>
                    <a:graphicData uri="http://schemas.openxmlformats.org/drawingml/2006/chart">
                      <c:chart xmlns:c="http://schemas.openxmlformats.org/drawingml/2006/chart" xmlns:r="http://schemas.openxmlformats.org/officeDocument/2006/relationships" r:id="rId3"/>
                    </a:graphicData>
                  </a:graphic>
                </p:graphicFrame>
                <p:grpSp>
                  <p:nvGrpSpPr>
                    <p:cNvPr id="100" name="Group 99"/>
                    <p:cNvGrpSpPr/>
                    <p:nvPr/>
                  </p:nvGrpSpPr>
                  <p:grpSpPr>
                    <a:xfrm>
                      <a:off x="1543296" y="2375689"/>
                      <a:ext cx="1002575" cy="307559"/>
                      <a:chOff x="1526991" y="2375689"/>
                      <a:chExt cx="1002575" cy="307559"/>
                    </a:xfrm>
                  </p:grpSpPr>
                  <p:sp>
                    <p:nvSpPr>
                      <p:cNvPr id="101" name="Isosceles Triangle 100"/>
                      <p:cNvSpPr/>
                      <p:nvPr/>
                    </p:nvSpPr>
                    <p:spPr>
                      <a:xfrm rot="17580000">
                        <a:off x="1951662" y="1951018"/>
                        <a:ext cx="153233" cy="1002575"/>
                      </a:xfrm>
                      <a:prstGeom prst="triangle">
                        <a:avLst/>
                      </a:prstGeom>
                      <a:gradFill flip="none" rotWithShape="1">
                        <a:gsLst>
                          <a:gs pos="0">
                            <a:srgbClr val="D66868"/>
                          </a:gs>
                          <a:gs pos="69000">
                            <a:srgbClr val="B83232"/>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nvGrpSpPr>
                      <p:cNvPr id="102" name="Group 101"/>
                      <p:cNvGrpSpPr/>
                      <p:nvPr/>
                    </p:nvGrpSpPr>
                    <p:grpSpPr>
                      <a:xfrm>
                        <a:off x="2187771" y="2443926"/>
                        <a:ext cx="239322" cy="239322"/>
                        <a:chOff x="7187646" y="3058559"/>
                        <a:chExt cx="175731" cy="175731"/>
                      </a:xfrm>
                    </p:grpSpPr>
                    <p:sp>
                      <p:nvSpPr>
                        <p:cNvPr id="103" name="Oval 102"/>
                        <p:cNvSpPr/>
                        <p:nvPr/>
                      </p:nvSpPr>
                      <p:spPr>
                        <a:xfrm>
                          <a:off x="7187646" y="3058559"/>
                          <a:ext cx="175731" cy="175731"/>
                        </a:xfrm>
                        <a:prstGeom prst="ellipse">
                          <a:avLst/>
                        </a:prstGeom>
                        <a:solidFill>
                          <a:srgbClr val="59595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104" name="Oval 103"/>
                        <p:cNvSpPr/>
                        <p:nvPr/>
                      </p:nvSpPr>
                      <p:spPr>
                        <a:xfrm>
                          <a:off x="7214391" y="3085305"/>
                          <a:ext cx="122240" cy="122238"/>
                        </a:xfrm>
                        <a:prstGeom prst="ellipse">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grpSp>
            </p:grpSp>
            <p:sp>
              <p:nvSpPr>
                <p:cNvPr id="96" name="TextBox 95"/>
                <p:cNvSpPr txBox="1"/>
                <p:nvPr/>
              </p:nvSpPr>
              <p:spPr>
                <a:xfrm>
                  <a:off x="9163420" y="2702231"/>
                  <a:ext cx="983169" cy="450330"/>
                </a:xfrm>
                <a:prstGeom prst="rect">
                  <a:avLst/>
                </a:prstGeom>
                <a:noFill/>
              </p:spPr>
              <p:txBody>
                <a:bodyPr wrap="square" rtlCol="0">
                  <a:spAutoFit/>
                </a:bodyPr>
                <a:lstStyle/>
                <a:p>
                  <a:pPr algn="ctr"/>
                  <a:r>
                    <a:rPr lang="en-US" sz="2400" dirty="0" smtClean="0">
                      <a:solidFill>
                        <a:schemeClr val="tx1">
                          <a:lumMod val="50000"/>
                          <a:lumOff val="50000"/>
                        </a:schemeClr>
                      </a:solidFill>
                      <a:latin typeface="Arial" panose="020B0604020202020204" pitchFamily="34" charset="0"/>
                      <a:cs typeface="Arial" panose="020B0604020202020204" pitchFamily="34" charset="0"/>
                    </a:rPr>
                    <a:t>20%</a:t>
                  </a:r>
                  <a:endParaRPr lang="en-US" sz="2400" dirty="0">
                    <a:solidFill>
                      <a:schemeClr val="tx1">
                        <a:lumMod val="50000"/>
                        <a:lumOff val="50000"/>
                      </a:schemeClr>
                    </a:solidFill>
                    <a:latin typeface="Arial" panose="020B0604020202020204" pitchFamily="34" charset="0"/>
                    <a:cs typeface="Arial" panose="020B0604020202020204" pitchFamily="34" charset="0"/>
                  </a:endParaRPr>
                </a:p>
              </p:txBody>
            </p:sp>
          </p:grpSp>
        </p:grpSp>
        <p:grpSp>
          <p:nvGrpSpPr>
            <p:cNvPr id="7" name="Group 6"/>
            <p:cNvGrpSpPr/>
            <p:nvPr/>
          </p:nvGrpSpPr>
          <p:grpSpPr>
            <a:xfrm>
              <a:off x="9273347" y="1200056"/>
              <a:ext cx="2202700" cy="4488049"/>
              <a:chOff x="6205819" y="1298283"/>
              <a:chExt cx="2106283" cy="4291599"/>
            </a:xfrm>
          </p:grpSpPr>
          <p:grpSp>
            <p:nvGrpSpPr>
              <p:cNvPr id="51" name="Group 50"/>
              <p:cNvGrpSpPr/>
              <p:nvPr/>
            </p:nvGrpSpPr>
            <p:grpSpPr>
              <a:xfrm>
                <a:off x="6205819" y="3674988"/>
                <a:ext cx="2106283" cy="1914894"/>
                <a:chOff x="3746446" y="2936762"/>
                <a:chExt cx="1802979" cy="2748069"/>
              </a:xfrm>
            </p:grpSpPr>
            <p:grpSp>
              <p:nvGrpSpPr>
                <p:cNvPr id="88" name="Group 87"/>
                <p:cNvGrpSpPr/>
                <p:nvPr/>
              </p:nvGrpSpPr>
              <p:grpSpPr>
                <a:xfrm>
                  <a:off x="3746446" y="2936762"/>
                  <a:ext cx="1802979" cy="2748069"/>
                  <a:chOff x="1197967" y="2556194"/>
                  <a:chExt cx="2035822" cy="2748069"/>
                </a:xfrm>
              </p:grpSpPr>
              <p:sp>
                <p:nvSpPr>
                  <p:cNvPr id="91" name="Rounded Rectangle 90"/>
                  <p:cNvSpPr/>
                  <p:nvPr/>
                </p:nvSpPr>
                <p:spPr>
                  <a:xfrm>
                    <a:off x="1197967" y="2947703"/>
                    <a:ext cx="2035822" cy="2356560"/>
                  </a:xfrm>
                  <a:prstGeom prst="roundRect">
                    <a:avLst>
                      <a:gd name="adj" fmla="val 0"/>
                    </a:avLst>
                  </a:prstGeom>
                  <a:noFill/>
                  <a:ln w="6350">
                    <a:solidFill>
                      <a:srgbClr val="54545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92" name="Rounded Rectangle 46"/>
                  <p:cNvSpPr/>
                  <p:nvPr/>
                </p:nvSpPr>
                <p:spPr>
                  <a:xfrm>
                    <a:off x="1197967" y="2556194"/>
                    <a:ext cx="2035822" cy="530935"/>
                  </a:xfrm>
                  <a:prstGeom prst="rect">
                    <a:avLst/>
                  </a:prstGeom>
                  <a:solidFill>
                    <a:srgbClr val="545454"/>
                  </a:solidFill>
                  <a:ln w="6350">
                    <a:solidFill>
                      <a:srgbClr val="54545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sp>
              <p:nvSpPr>
                <p:cNvPr id="89" name="TextBox 88"/>
                <p:cNvSpPr txBox="1"/>
                <p:nvPr/>
              </p:nvSpPr>
              <p:spPr>
                <a:xfrm>
                  <a:off x="3873813" y="3038019"/>
                  <a:ext cx="1548244" cy="549065"/>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Your Text Here</a:t>
                  </a:r>
                </a:p>
              </p:txBody>
            </p:sp>
            <p:sp>
              <p:nvSpPr>
                <p:cNvPr id="90" name="TextBox 89"/>
                <p:cNvSpPr txBox="1"/>
                <p:nvPr/>
              </p:nvSpPr>
              <p:spPr>
                <a:xfrm>
                  <a:off x="3771405" y="3763881"/>
                  <a:ext cx="1753062" cy="1900609"/>
                </a:xfrm>
                <a:prstGeom prst="rect">
                  <a:avLst/>
                </a:prstGeom>
                <a:noFill/>
              </p:spPr>
              <p:txBody>
                <a:bodyPr wrap="square" rtlCol="0">
                  <a:spAutoFit/>
                </a:bodyPr>
                <a:lstStyle/>
                <a:p>
                  <a:pPr algn="ctr">
                    <a:lnSpc>
                      <a:spcPct val="150000"/>
                    </a:lnSpc>
                  </a:pP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r>
                    <a:rPr lang="en-US" sz="1400" dirty="0" smtClean="0">
                      <a:solidFill>
                        <a:schemeClr val="bg1">
                          <a:lumMod val="65000"/>
                        </a:schemeClr>
                      </a:solidFill>
                      <a:latin typeface="Arial" panose="020B0604020202020204" pitchFamily="34" charset="0"/>
                      <a:cs typeface="Arial" panose="020B0604020202020204" pitchFamily="34" charset="0"/>
                    </a:rPr>
                    <a:t>.</a:t>
                  </a:r>
                  <a:r>
                    <a:rPr lang="en-US" sz="1400" dirty="0">
                      <a:solidFill>
                        <a:schemeClr val="bg1">
                          <a:lumMod val="65000"/>
                        </a:schemeClr>
                      </a:solidFill>
                      <a:latin typeface="Arial" panose="020B0604020202020204" pitchFamily="34" charset="0"/>
                      <a:cs typeface="Arial" panose="020B0604020202020204" pitchFamily="34" charset="0"/>
                    </a:rPr>
                    <a:t> </a:t>
                  </a:r>
                </a:p>
              </p:txBody>
            </p:sp>
          </p:grpSp>
          <p:grpSp>
            <p:nvGrpSpPr>
              <p:cNvPr id="52" name="Group 51"/>
              <p:cNvGrpSpPr/>
              <p:nvPr/>
            </p:nvGrpSpPr>
            <p:grpSpPr>
              <a:xfrm>
                <a:off x="6214976" y="1298283"/>
                <a:ext cx="2087969" cy="2087967"/>
                <a:chOff x="6217367" y="1257453"/>
                <a:chExt cx="2129937" cy="2129935"/>
              </a:xfrm>
            </p:grpSpPr>
            <p:grpSp>
              <p:nvGrpSpPr>
                <p:cNvPr id="53" name="Group 52"/>
                <p:cNvGrpSpPr/>
                <p:nvPr/>
              </p:nvGrpSpPr>
              <p:grpSpPr>
                <a:xfrm>
                  <a:off x="6217367" y="1257453"/>
                  <a:ext cx="2129937" cy="2129935"/>
                  <a:chOff x="6217367" y="1257453"/>
                  <a:chExt cx="2129937" cy="2129935"/>
                </a:xfrm>
              </p:grpSpPr>
              <p:grpSp>
                <p:nvGrpSpPr>
                  <p:cNvPr id="55" name="Group 54"/>
                  <p:cNvGrpSpPr/>
                  <p:nvPr/>
                </p:nvGrpSpPr>
                <p:grpSpPr>
                  <a:xfrm>
                    <a:off x="6217367" y="1257453"/>
                    <a:ext cx="2129937" cy="2129935"/>
                    <a:chOff x="6217367" y="1257453"/>
                    <a:chExt cx="2129937" cy="2129935"/>
                  </a:xfrm>
                </p:grpSpPr>
                <p:grpSp>
                  <p:nvGrpSpPr>
                    <p:cNvPr id="63" name="Group 62"/>
                    <p:cNvGrpSpPr/>
                    <p:nvPr/>
                  </p:nvGrpSpPr>
                  <p:grpSpPr>
                    <a:xfrm>
                      <a:off x="6217367" y="1257453"/>
                      <a:ext cx="2129937" cy="2129935"/>
                      <a:chOff x="6217367" y="1257453"/>
                      <a:chExt cx="2129937" cy="2129935"/>
                    </a:xfrm>
                  </p:grpSpPr>
                  <p:sp>
                    <p:nvSpPr>
                      <p:cNvPr id="86" name="Oval 85"/>
                      <p:cNvSpPr/>
                      <p:nvPr/>
                    </p:nvSpPr>
                    <p:spPr>
                      <a:xfrm>
                        <a:off x="6217367" y="1257453"/>
                        <a:ext cx="2129937" cy="2129935"/>
                      </a:xfrm>
                      <a:prstGeom prst="ellipse">
                        <a:avLst/>
                      </a:prstGeom>
                      <a:solidFill>
                        <a:schemeClr val="bg1">
                          <a:lumMod val="65000"/>
                        </a:schemeClr>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87" name="Oval 86"/>
                      <p:cNvSpPr/>
                      <p:nvPr/>
                    </p:nvSpPr>
                    <p:spPr>
                      <a:xfrm>
                        <a:off x="6320579" y="1360666"/>
                        <a:ext cx="1923513" cy="1923510"/>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nvGrpSpPr>
                    <p:cNvPr id="64" name="Group 63"/>
                    <p:cNvGrpSpPr/>
                    <p:nvPr/>
                  </p:nvGrpSpPr>
                  <p:grpSpPr>
                    <a:xfrm>
                      <a:off x="6368014" y="1414939"/>
                      <a:ext cx="1826186" cy="1588624"/>
                      <a:chOff x="6683825" y="2555839"/>
                      <a:chExt cx="1181712" cy="1027989"/>
                    </a:xfrm>
                  </p:grpSpPr>
                  <p:sp>
                    <p:nvSpPr>
                      <p:cNvPr id="65" name="Rectangle 64"/>
                      <p:cNvSpPr/>
                      <p:nvPr/>
                    </p:nvSpPr>
                    <p:spPr>
                      <a:xfrm>
                        <a:off x="7263526" y="2555839"/>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66" name="Rectangle 65"/>
                      <p:cNvSpPr/>
                      <p:nvPr/>
                    </p:nvSpPr>
                    <p:spPr>
                      <a:xfrm rot="20880000">
                        <a:off x="7140251" y="257033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67" name="Rectangle 66"/>
                      <p:cNvSpPr/>
                      <p:nvPr/>
                    </p:nvSpPr>
                    <p:spPr>
                      <a:xfrm rot="720000" flipV="1">
                        <a:off x="7402033" y="257033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68" name="Rectangle 67"/>
                      <p:cNvSpPr/>
                      <p:nvPr/>
                    </p:nvSpPr>
                    <p:spPr>
                      <a:xfrm rot="20040000">
                        <a:off x="7021088" y="261388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69" name="Rectangle 68"/>
                      <p:cNvSpPr/>
                      <p:nvPr/>
                    </p:nvSpPr>
                    <p:spPr>
                      <a:xfrm rot="1560000" flipH="1">
                        <a:off x="7514604" y="2613131"/>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0" name="Rectangle 69"/>
                      <p:cNvSpPr/>
                      <p:nvPr/>
                    </p:nvSpPr>
                    <p:spPr>
                      <a:xfrm rot="19260000">
                        <a:off x="6908780" y="268469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1" name="Rectangle 70"/>
                      <p:cNvSpPr/>
                      <p:nvPr/>
                    </p:nvSpPr>
                    <p:spPr>
                      <a:xfrm rot="2340000" flipH="1">
                        <a:off x="7627916" y="268708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2" name="Rectangle 71"/>
                      <p:cNvSpPr/>
                      <p:nvPr/>
                    </p:nvSpPr>
                    <p:spPr>
                      <a:xfrm rot="18480000">
                        <a:off x="6813529" y="2784711"/>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3" name="Rectangle 72"/>
                      <p:cNvSpPr/>
                      <p:nvPr/>
                    </p:nvSpPr>
                    <p:spPr>
                      <a:xfrm rot="3120000" flipH="1">
                        <a:off x="7717101" y="278709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4" name="Rectangle 73"/>
                      <p:cNvSpPr/>
                      <p:nvPr/>
                    </p:nvSpPr>
                    <p:spPr>
                      <a:xfrm rot="17580000">
                        <a:off x="6768524" y="2885232"/>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5" name="Rectangle 74"/>
                      <p:cNvSpPr/>
                      <p:nvPr/>
                    </p:nvSpPr>
                    <p:spPr>
                      <a:xfrm rot="4020000" flipH="1">
                        <a:off x="7761123" y="2890255"/>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6" name="Rectangle 75"/>
                      <p:cNvSpPr/>
                      <p:nvPr/>
                    </p:nvSpPr>
                    <p:spPr>
                      <a:xfrm rot="16680000">
                        <a:off x="6715096" y="302754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7" name="Rectangle 76"/>
                      <p:cNvSpPr/>
                      <p:nvPr/>
                    </p:nvSpPr>
                    <p:spPr>
                      <a:xfrm rot="15720000">
                        <a:off x="7821540" y="302874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8" name="Rectangle 77"/>
                      <p:cNvSpPr/>
                      <p:nvPr/>
                    </p:nvSpPr>
                    <p:spPr>
                      <a:xfrm rot="16020000">
                        <a:off x="6709724" y="3162047"/>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9" name="Rectangle 78"/>
                      <p:cNvSpPr/>
                      <p:nvPr/>
                    </p:nvSpPr>
                    <p:spPr>
                      <a:xfrm rot="5580000" flipH="1">
                        <a:off x="7824307" y="3152647"/>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80" name="Rectangle 79"/>
                      <p:cNvSpPr/>
                      <p:nvPr/>
                    </p:nvSpPr>
                    <p:spPr>
                      <a:xfrm rot="15060000">
                        <a:off x="6736239" y="3291204"/>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81" name="Rectangle 80"/>
                      <p:cNvSpPr/>
                      <p:nvPr/>
                    </p:nvSpPr>
                    <p:spPr>
                      <a:xfrm rot="6540000" flipH="1">
                        <a:off x="7797293" y="3291206"/>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82" name="Rectangle 81"/>
                      <p:cNvSpPr/>
                      <p:nvPr/>
                    </p:nvSpPr>
                    <p:spPr>
                      <a:xfrm rot="14160000">
                        <a:off x="6794140" y="3409095"/>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83" name="Rectangle 82"/>
                      <p:cNvSpPr/>
                      <p:nvPr/>
                    </p:nvSpPr>
                    <p:spPr>
                      <a:xfrm rot="7440000" flipH="1">
                        <a:off x="7744444" y="3404332"/>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84" name="Rectangle 83"/>
                      <p:cNvSpPr/>
                      <p:nvPr/>
                    </p:nvSpPr>
                    <p:spPr>
                      <a:xfrm rot="13380000">
                        <a:off x="6886778" y="3473416"/>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85" name="Rectangle 84"/>
                      <p:cNvSpPr/>
                      <p:nvPr/>
                    </p:nvSpPr>
                    <p:spPr>
                      <a:xfrm rot="8220000" flipH="1">
                        <a:off x="7647756" y="3465894"/>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grpSp>
                <p:nvGrpSpPr>
                  <p:cNvPr id="56" name="Group 55"/>
                  <p:cNvGrpSpPr/>
                  <p:nvPr/>
                </p:nvGrpSpPr>
                <p:grpSpPr>
                  <a:xfrm>
                    <a:off x="6356543" y="1456465"/>
                    <a:ext cx="1851584" cy="1731913"/>
                    <a:chOff x="1437333" y="1734473"/>
                    <a:chExt cx="1772806" cy="1658227"/>
                  </a:xfrm>
                </p:grpSpPr>
                <p:graphicFrame>
                  <p:nvGraphicFramePr>
                    <p:cNvPr id="57" name="Chart 56"/>
                    <p:cNvGraphicFramePr/>
                    <p:nvPr>
                      <p:extLst/>
                    </p:nvPr>
                  </p:nvGraphicFramePr>
                  <p:xfrm>
                    <a:off x="1437333" y="1734471"/>
                    <a:ext cx="1772807" cy="1658225"/>
                  </p:xfrm>
                  <a:graphic>
                    <a:graphicData uri="http://schemas.openxmlformats.org/drawingml/2006/chart">
                      <c:chart xmlns:c="http://schemas.openxmlformats.org/drawingml/2006/chart" xmlns:r="http://schemas.openxmlformats.org/officeDocument/2006/relationships" r:id="rId4"/>
                    </a:graphicData>
                  </a:graphic>
                </p:graphicFrame>
                <p:grpSp>
                  <p:nvGrpSpPr>
                    <p:cNvPr id="58" name="Group 57"/>
                    <p:cNvGrpSpPr/>
                    <p:nvPr/>
                  </p:nvGrpSpPr>
                  <p:grpSpPr>
                    <a:xfrm>
                      <a:off x="2112860" y="2374121"/>
                      <a:ext cx="1002575" cy="309127"/>
                      <a:chOff x="2096555" y="2374121"/>
                      <a:chExt cx="1002575" cy="309127"/>
                    </a:xfrm>
                  </p:grpSpPr>
                  <p:sp>
                    <p:nvSpPr>
                      <p:cNvPr id="59" name="Isosceles Triangle 58"/>
                      <p:cNvSpPr/>
                      <p:nvPr/>
                    </p:nvSpPr>
                    <p:spPr>
                      <a:xfrm rot="4105136">
                        <a:off x="2521226" y="1949450"/>
                        <a:ext cx="153233" cy="1002575"/>
                      </a:xfrm>
                      <a:prstGeom prst="triangle">
                        <a:avLst/>
                      </a:prstGeom>
                      <a:gradFill flip="none" rotWithShape="1">
                        <a:gsLst>
                          <a:gs pos="0">
                            <a:srgbClr val="D66868"/>
                          </a:gs>
                          <a:gs pos="69000">
                            <a:srgbClr val="B83232"/>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nvGrpSpPr>
                      <p:cNvPr id="60" name="Group 59"/>
                      <p:cNvGrpSpPr/>
                      <p:nvPr/>
                    </p:nvGrpSpPr>
                    <p:grpSpPr>
                      <a:xfrm>
                        <a:off x="2187771" y="2443926"/>
                        <a:ext cx="239322" cy="239322"/>
                        <a:chOff x="7187646" y="3058559"/>
                        <a:chExt cx="175731" cy="175731"/>
                      </a:xfrm>
                    </p:grpSpPr>
                    <p:sp>
                      <p:nvSpPr>
                        <p:cNvPr id="61" name="Oval 60"/>
                        <p:cNvSpPr/>
                        <p:nvPr/>
                      </p:nvSpPr>
                      <p:spPr>
                        <a:xfrm>
                          <a:off x="7187646" y="3058559"/>
                          <a:ext cx="175731" cy="175731"/>
                        </a:xfrm>
                        <a:prstGeom prst="ellipse">
                          <a:avLst/>
                        </a:prstGeom>
                        <a:solidFill>
                          <a:srgbClr val="59595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62" name="Oval 61"/>
                        <p:cNvSpPr/>
                        <p:nvPr/>
                      </p:nvSpPr>
                      <p:spPr>
                        <a:xfrm>
                          <a:off x="7214391" y="3085305"/>
                          <a:ext cx="122240" cy="122238"/>
                        </a:xfrm>
                        <a:prstGeom prst="ellipse">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grpSp>
            </p:grpSp>
            <p:sp>
              <p:nvSpPr>
                <p:cNvPr id="54" name="TextBox 53"/>
                <p:cNvSpPr txBox="1"/>
                <p:nvPr/>
              </p:nvSpPr>
              <p:spPr>
                <a:xfrm>
                  <a:off x="6790751" y="2702231"/>
                  <a:ext cx="983169" cy="450330"/>
                </a:xfrm>
                <a:prstGeom prst="rect">
                  <a:avLst/>
                </a:prstGeom>
                <a:noFill/>
              </p:spPr>
              <p:txBody>
                <a:bodyPr wrap="square" rtlCol="0">
                  <a:spAutoFit/>
                </a:bodyPr>
                <a:lstStyle/>
                <a:p>
                  <a:pPr algn="ctr"/>
                  <a:r>
                    <a:rPr lang="en-US" sz="2400" dirty="0" smtClean="0">
                      <a:solidFill>
                        <a:schemeClr val="tx1">
                          <a:lumMod val="50000"/>
                          <a:lumOff val="50000"/>
                        </a:schemeClr>
                      </a:solidFill>
                      <a:latin typeface="Arial" panose="020B0604020202020204" pitchFamily="34" charset="0"/>
                      <a:cs typeface="Arial" panose="020B0604020202020204" pitchFamily="34" charset="0"/>
                    </a:rPr>
                    <a:t>90%</a:t>
                  </a:r>
                  <a:endParaRPr lang="en-US" sz="2400" dirty="0">
                    <a:solidFill>
                      <a:schemeClr val="tx1">
                        <a:lumMod val="50000"/>
                        <a:lumOff val="50000"/>
                      </a:schemeClr>
                    </a:solidFill>
                    <a:latin typeface="Arial" panose="020B0604020202020204" pitchFamily="34" charset="0"/>
                    <a:cs typeface="Arial" panose="020B0604020202020204" pitchFamily="34" charset="0"/>
                  </a:endParaRPr>
                </a:p>
              </p:txBody>
            </p:sp>
          </p:grpSp>
        </p:grpSp>
        <p:grpSp>
          <p:nvGrpSpPr>
            <p:cNvPr id="8" name="Group 7"/>
            <p:cNvGrpSpPr/>
            <p:nvPr/>
          </p:nvGrpSpPr>
          <p:grpSpPr>
            <a:xfrm>
              <a:off x="6425364" y="1200056"/>
              <a:ext cx="2202700" cy="4488049"/>
              <a:chOff x="8531737" y="1298283"/>
              <a:chExt cx="2106283" cy="4291599"/>
            </a:xfrm>
          </p:grpSpPr>
          <p:grpSp>
            <p:nvGrpSpPr>
              <p:cNvPr id="9" name="Group 8"/>
              <p:cNvGrpSpPr/>
              <p:nvPr/>
            </p:nvGrpSpPr>
            <p:grpSpPr>
              <a:xfrm>
                <a:off x="8531737" y="3674988"/>
                <a:ext cx="2106283" cy="1914894"/>
                <a:chOff x="3746446" y="2936762"/>
                <a:chExt cx="1802979" cy="2748069"/>
              </a:xfrm>
            </p:grpSpPr>
            <p:grpSp>
              <p:nvGrpSpPr>
                <p:cNvPr id="46" name="Group 45"/>
                <p:cNvGrpSpPr/>
                <p:nvPr/>
              </p:nvGrpSpPr>
              <p:grpSpPr>
                <a:xfrm>
                  <a:off x="3746446" y="2936762"/>
                  <a:ext cx="1802979" cy="2748069"/>
                  <a:chOff x="1197967" y="2556194"/>
                  <a:chExt cx="2035822" cy="2748069"/>
                </a:xfrm>
              </p:grpSpPr>
              <p:sp>
                <p:nvSpPr>
                  <p:cNvPr id="49" name="Rounded Rectangle 48"/>
                  <p:cNvSpPr/>
                  <p:nvPr/>
                </p:nvSpPr>
                <p:spPr>
                  <a:xfrm>
                    <a:off x="1197967" y="2947703"/>
                    <a:ext cx="2035822" cy="2356560"/>
                  </a:xfrm>
                  <a:prstGeom prst="roundRect">
                    <a:avLst>
                      <a:gd name="adj" fmla="val 0"/>
                    </a:avLst>
                  </a:prstGeom>
                  <a:noFill/>
                  <a:ln w="6350">
                    <a:solidFill>
                      <a:srgbClr val="81A78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50" name="Rounded Rectangle 46"/>
                  <p:cNvSpPr/>
                  <p:nvPr/>
                </p:nvSpPr>
                <p:spPr>
                  <a:xfrm>
                    <a:off x="1197967" y="2556194"/>
                    <a:ext cx="2035822" cy="733833"/>
                  </a:xfrm>
                  <a:prstGeom prst="rect">
                    <a:avLst/>
                  </a:prstGeom>
                  <a:solidFill>
                    <a:srgbClr val="81A78F"/>
                  </a:solidFill>
                  <a:ln w="6350">
                    <a:solidFill>
                      <a:srgbClr val="81A78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sp>
              <p:nvSpPr>
                <p:cNvPr id="47" name="TextBox 46"/>
                <p:cNvSpPr txBox="1"/>
                <p:nvPr/>
              </p:nvSpPr>
              <p:spPr>
                <a:xfrm>
                  <a:off x="3873813" y="3038019"/>
                  <a:ext cx="1548244" cy="549065"/>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Your Text Here</a:t>
                  </a:r>
                </a:p>
              </p:txBody>
            </p:sp>
            <p:sp>
              <p:nvSpPr>
                <p:cNvPr id="48" name="TextBox 47"/>
                <p:cNvSpPr txBox="1"/>
                <p:nvPr/>
              </p:nvSpPr>
              <p:spPr>
                <a:xfrm>
                  <a:off x="3771405" y="3763881"/>
                  <a:ext cx="1753062" cy="1900609"/>
                </a:xfrm>
                <a:prstGeom prst="rect">
                  <a:avLst/>
                </a:prstGeom>
                <a:noFill/>
              </p:spPr>
              <p:txBody>
                <a:bodyPr wrap="square" rtlCol="0">
                  <a:spAutoFit/>
                </a:bodyPr>
                <a:lstStyle/>
                <a:p>
                  <a:pPr algn="ctr">
                    <a:lnSpc>
                      <a:spcPct val="150000"/>
                    </a:lnSpc>
                  </a:pP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r>
                    <a:rPr lang="en-US" sz="1400" dirty="0" smtClean="0">
                      <a:solidFill>
                        <a:schemeClr val="bg1">
                          <a:lumMod val="65000"/>
                        </a:schemeClr>
                      </a:solidFill>
                      <a:latin typeface="Arial" panose="020B0604020202020204" pitchFamily="34" charset="0"/>
                      <a:cs typeface="Arial" panose="020B0604020202020204" pitchFamily="34" charset="0"/>
                    </a:rPr>
                    <a:t>.</a:t>
                  </a:r>
                  <a:r>
                    <a:rPr lang="en-US" sz="1400" dirty="0">
                      <a:solidFill>
                        <a:schemeClr val="bg1">
                          <a:lumMod val="65000"/>
                        </a:schemeClr>
                      </a:solidFill>
                      <a:latin typeface="Arial" panose="020B0604020202020204" pitchFamily="34" charset="0"/>
                      <a:cs typeface="Arial" panose="020B0604020202020204" pitchFamily="34" charset="0"/>
                    </a:rPr>
                    <a:t> </a:t>
                  </a:r>
                </a:p>
              </p:txBody>
            </p:sp>
          </p:grpSp>
          <p:grpSp>
            <p:nvGrpSpPr>
              <p:cNvPr id="10" name="Group 9"/>
              <p:cNvGrpSpPr/>
              <p:nvPr/>
            </p:nvGrpSpPr>
            <p:grpSpPr>
              <a:xfrm>
                <a:off x="8540894" y="1298283"/>
                <a:ext cx="2087969" cy="2087967"/>
                <a:chOff x="3844697" y="1257453"/>
                <a:chExt cx="2129937" cy="2129935"/>
              </a:xfrm>
            </p:grpSpPr>
            <p:grpSp>
              <p:nvGrpSpPr>
                <p:cNvPr id="11" name="Group 10"/>
                <p:cNvGrpSpPr/>
                <p:nvPr/>
              </p:nvGrpSpPr>
              <p:grpSpPr>
                <a:xfrm>
                  <a:off x="3844697" y="1257453"/>
                  <a:ext cx="2129937" cy="2129935"/>
                  <a:chOff x="3844697" y="1257453"/>
                  <a:chExt cx="2129937" cy="2129935"/>
                </a:xfrm>
              </p:grpSpPr>
              <p:grpSp>
                <p:nvGrpSpPr>
                  <p:cNvPr id="13" name="Group 12"/>
                  <p:cNvGrpSpPr/>
                  <p:nvPr/>
                </p:nvGrpSpPr>
                <p:grpSpPr>
                  <a:xfrm>
                    <a:off x="3844697" y="1257453"/>
                    <a:ext cx="2129937" cy="2129935"/>
                    <a:chOff x="3844697" y="1257453"/>
                    <a:chExt cx="2129937" cy="2129935"/>
                  </a:xfrm>
                </p:grpSpPr>
                <p:grpSp>
                  <p:nvGrpSpPr>
                    <p:cNvPr id="21" name="Group 20"/>
                    <p:cNvGrpSpPr/>
                    <p:nvPr/>
                  </p:nvGrpSpPr>
                  <p:grpSpPr>
                    <a:xfrm>
                      <a:off x="3844697" y="1257453"/>
                      <a:ext cx="2129937" cy="2129935"/>
                      <a:chOff x="3844697" y="1257453"/>
                      <a:chExt cx="2129937" cy="2129935"/>
                    </a:xfrm>
                  </p:grpSpPr>
                  <p:sp>
                    <p:nvSpPr>
                      <p:cNvPr id="44" name="Oval 43"/>
                      <p:cNvSpPr/>
                      <p:nvPr/>
                    </p:nvSpPr>
                    <p:spPr>
                      <a:xfrm>
                        <a:off x="3844697" y="1257453"/>
                        <a:ext cx="2129937" cy="2129935"/>
                      </a:xfrm>
                      <a:prstGeom prst="ellipse">
                        <a:avLst/>
                      </a:prstGeom>
                      <a:solidFill>
                        <a:schemeClr val="bg1">
                          <a:lumMod val="65000"/>
                        </a:schemeClr>
                      </a:solidFill>
                      <a:ln w="95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45" name="Oval 44"/>
                      <p:cNvSpPr/>
                      <p:nvPr/>
                    </p:nvSpPr>
                    <p:spPr>
                      <a:xfrm>
                        <a:off x="3947913" y="1360666"/>
                        <a:ext cx="1923513" cy="1923510"/>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nvGrpSpPr>
                    <p:cNvPr id="22" name="Group 21"/>
                    <p:cNvGrpSpPr/>
                    <p:nvPr/>
                  </p:nvGrpSpPr>
                  <p:grpSpPr>
                    <a:xfrm>
                      <a:off x="3995344" y="1414939"/>
                      <a:ext cx="1826186" cy="1588624"/>
                      <a:chOff x="6683825" y="2555839"/>
                      <a:chExt cx="1181712" cy="1027989"/>
                    </a:xfrm>
                  </p:grpSpPr>
                  <p:sp>
                    <p:nvSpPr>
                      <p:cNvPr id="23" name="Rectangle 22"/>
                      <p:cNvSpPr/>
                      <p:nvPr/>
                    </p:nvSpPr>
                    <p:spPr>
                      <a:xfrm>
                        <a:off x="7263526" y="2555839"/>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24" name="Rectangle 23"/>
                      <p:cNvSpPr/>
                      <p:nvPr/>
                    </p:nvSpPr>
                    <p:spPr>
                      <a:xfrm rot="20880000">
                        <a:off x="7140251" y="257033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25" name="Rectangle 24"/>
                      <p:cNvSpPr/>
                      <p:nvPr/>
                    </p:nvSpPr>
                    <p:spPr>
                      <a:xfrm rot="720000" flipV="1">
                        <a:off x="7402033" y="257033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26" name="Rectangle 25"/>
                      <p:cNvSpPr/>
                      <p:nvPr/>
                    </p:nvSpPr>
                    <p:spPr>
                      <a:xfrm rot="20040000">
                        <a:off x="7021088" y="261388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27" name="Rectangle 26"/>
                      <p:cNvSpPr/>
                      <p:nvPr/>
                    </p:nvSpPr>
                    <p:spPr>
                      <a:xfrm rot="1560000" flipH="1">
                        <a:off x="7514604" y="2613131"/>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28" name="Rectangle 27"/>
                      <p:cNvSpPr/>
                      <p:nvPr/>
                    </p:nvSpPr>
                    <p:spPr>
                      <a:xfrm rot="19260000">
                        <a:off x="6908780" y="2684699"/>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29" name="Rectangle 28"/>
                      <p:cNvSpPr/>
                      <p:nvPr/>
                    </p:nvSpPr>
                    <p:spPr>
                      <a:xfrm rot="2340000" flipH="1">
                        <a:off x="7627916" y="268708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0" name="Rectangle 29"/>
                      <p:cNvSpPr/>
                      <p:nvPr/>
                    </p:nvSpPr>
                    <p:spPr>
                      <a:xfrm rot="18480000">
                        <a:off x="6813529" y="2784711"/>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1" name="Rectangle 30"/>
                      <p:cNvSpPr/>
                      <p:nvPr/>
                    </p:nvSpPr>
                    <p:spPr>
                      <a:xfrm rot="3120000" flipH="1">
                        <a:off x="7717101" y="2787093"/>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2" name="Rectangle 31"/>
                      <p:cNvSpPr/>
                      <p:nvPr/>
                    </p:nvSpPr>
                    <p:spPr>
                      <a:xfrm rot="17580000">
                        <a:off x="6768524" y="2885232"/>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3" name="Rectangle 32"/>
                      <p:cNvSpPr/>
                      <p:nvPr/>
                    </p:nvSpPr>
                    <p:spPr>
                      <a:xfrm rot="4020000" flipH="1">
                        <a:off x="7761123" y="2890255"/>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4" name="Rectangle 33"/>
                      <p:cNvSpPr/>
                      <p:nvPr/>
                    </p:nvSpPr>
                    <p:spPr>
                      <a:xfrm rot="16680000">
                        <a:off x="6715096" y="302754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5" name="Rectangle 34"/>
                      <p:cNvSpPr/>
                      <p:nvPr/>
                    </p:nvSpPr>
                    <p:spPr>
                      <a:xfrm rot="15720000">
                        <a:off x="7821540" y="3028740"/>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6" name="Rectangle 35"/>
                      <p:cNvSpPr/>
                      <p:nvPr/>
                    </p:nvSpPr>
                    <p:spPr>
                      <a:xfrm rot="16020000">
                        <a:off x="6709724" y="3162047"/>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7" name="Rectangle 36"/>
                      <p:cNvSpPr/>
                      <p:nvPr/>
                    </p:nvSpPr>
                    <p:spPr>
                      <a:xfrm rot="5580000" flipH="1">
                        <a:off x="7824307" y="3152647"/>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8" name="Rectangle 37"/>
                      <p:cNvSpPr/>
                      <p:nvPr/>
                    </p:nvSpPr>
                    <p:spPr>
                      <a:xfrm rot="15060000">
                        <a:off x="6736239" y="3291204"/>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9" name="Rectangle 38"/>
                      <p:cNvSpPr/>
                      <p:nvPr/>
                    </p:nvSpPr>
                    <p:spPr>
                      <a:xfrm rot="6540000" flipH="1">
                        <a:off x="7797293" y="3291206"/>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40" name="Rectangle 39"/>
                      <p:cNvSpPr/>
                      <p:nvPr/>
                    </p:nvSpPr>
                    <p:spPr>
                      <a:xfrm rot="14160000">
                        <a:off x="6794140" y="3409095"/>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41" name="Rectangle 40"/>
                      <p:cNvSpPr/>
                      <p:nvPr/>
                    </p:nvSpPr>
                    <p:spPr>
                      <a:xfrm rot="7440000" flipH="1">
                        <a:off x="7744444" y="3404332"/>
                        <a:ext cx="15305" cy="67128"/>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42" name="Rectangle 41"/>
                      <p:cNvSpPr/>
                      <p:nvPr/>
                    </p:nvSpPr>
                    <p:spPr>
                      <a:xfrm rot="13380000">
                        <a:off x="6886778" y="3473416"/>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43" name="Rectangle 42"/>
                      <p:cNvSpPr/>
                      <p:nvPr/>
                    </p:nvSpPr>
                    <p:spPr>
                      <a:xfrm rot="8220000" flipH="1">
                        <a:off x="7647756" y="3465894"/>
                        <a:ext cx="23945" cy="110403"/>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grpSp>
                <p:nvGrpSpPr>
                  <p:cNvPr id="14" name="Group 13"/>
                  <p:cNvGrpSpPr/>
                  <p:nvPr/>
                </p:nvGrpSpPr>
                <p:grpSpPr>
                  <a:xfrm>
                    <a:off x="3983873" y="1456465"/>
                    <a:ext cx="1851584" cy="1731913"/>
                    <a:chOff x="1437333" y="1734473"/>
                    <a:chExt cx="1772806" cy="1658227"/>
                  </a:xfrm>
                </p:grpSpPr>
                <p:graphicFrame>
                  <p:nvGraphicFramePr>
                    <p:cNvPr id="15" name="Chart 14"/>
                    <p:cNvGraphicFramePr/>
                    <p:nvPr>
                      <p:extLst/>
                    </p:nvPr>
                  </p:nvGraphicFramePr>
                  <p:xfrm>
                    <a:off x="1437334" y="1734473"/>
                    <a:ext cx="1772807" cy="1658227"/>
                  </p:xfrm>
                  <a:graphic>
                    <a:graphicData uri="http://schemas.openxmlformats.org/drawingml/2006/chart">
                      <c:chart xmlns:c="http://schemas.openxmlformats.org/drawingml/2006/chart" xmlns:r="http://schemas.openxmlformats.org/officeDocument/2006/relationships" r:id="rId5"/>
                    </a:graphicData>
                  </a:graphic>
                </p:graphicFrame>
                <p:grpSp>
                  <p:nvGrpSpPr>
                    <p:cNvPr id="16" name="Group 15"/>
                    <p:cNvGrpSpPr/>
                    <p:nvPr/>
                  </p:nvGrpSpPr>
                  <p:grpSpPr>
                    <a:xfrm>
                      <a:off x="2204076" y="1753531"/>
                      <a:ext cx="266810" cy="1002573"/>
                      <a:chOff x="2187771" y="1753531"/>
                      <a:chExt cx="266810" cy="1002573"/>
                    </a:xfrm>
                  </p:grpSpPr>
                  <p:sp>
                    <p:nvSpPr>
                      <p:cNvPr id="17" name="Isosceles Triangle 16"/>
                      <p:cNvSpPr/>
                      <p:nvPr/>
                    </p:nvSpPr>
                    <p:spPr>
                      <a:xfrm rot="803081">
                        <a:off x="2301348" y="1753531"/>
                        <a:ext cx="153233" cy="1002573"/>
                      </a:xfrm>
                      <a:prstGeom prst="triangle">
                        <a:avLst/>
                      </a:prstGeom>
                      <a:gradFill flip="none" rotWithShape="1">
                        <a:gsLst>
                          <a:gs pos="0">
                            <a:srgbClr val="D66868"/>
                          </a:gs>
                          <a:gs pos="69000">
                            <a:srgbClr val="B83232"/>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nvGrpSpPr>
                      <p:cNvPr id="18" name="Group 17"/>
                      <p:cNvGrpSpPr/>
                      <p:nvPr/>
                    </p:nvGrpSpPr>
                    <p:grpSpPr>
                      <a:xfrm>
                        <a:off x="2187771" y="2443926"/>
                        <a:ext cx="239322" cy="239322"/>
                        <a:chOff x="7187646" y="3058559"/>
                        <a:chExt cx="175731" cy="175731"/>
                      </a:xfrm>
                    </p:grpSpPr>
                    <p:sp>
                      <p:nvSpPr>
                        <p:cNvPr id="19" name="Oval 18"/>
                        <p:cNvSpPr/>
                        <p:nvPr/>
                      </p:nvSpPr>
                      <p:spPr>
                        <a:xfrm>
                          <a:off x="7187646" y="3058559"/>
                          <a:ext cx="175731" cy="175731"/>
                        </a:xfrm>
                        <a:prstGeom prst="ellipse">
                          <a:avLst/>
                        </a:prstGeom>
                        <a:solidFill>
                          <a:srgbClr val="59595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20" name="Oval 19"/>
                        <p:cNvSpPr/>
                        <p:nvPr/>
                      </p:nvSpPr>
                      <p:spPr>
                        <a:xfrm>
                          <a:off x="7214391" y="3085305"/>
                          <a:ext cx="122240" cy="122238"/>
                        </a:xfrm>
                        <a:prstGeom prst="ellipse">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grpSp>
            </p:grpSp>
            <p:sp>
              <p:nvSpPr>
                <p:cNvPr id="12" name="TextBox 11"/>
                <p:cNvSpPr txBox="1"/>
                <p:nvPr/>
              </p:nvSpPr>
              <p:spPr>
                <a:xfrm>
                  <a:off x="4418081" y="2702231"/>
                  <a:ext cx="983169" cy="450330"/>
                </a:xfrm>
                <a:prstGeom prst="rect">
                  <a:avLst/>
                </a:prstGeom>
                <a:noFill/>
              </p:spPr>
              <p:txBody>
                <a:bodyPr wrap="square" rtlCol="0">
                  <a:spAutoFit/>
                </a:bodyPr>
                <a:lstStyle/>
                <a:p>
                  <a:pPr algn="ctr"/>
                  <a:r>
                    <a:rPr lang="en-US" sz="2400" dirty="0" smtClean="0">
                      <a:solidFill>
                        <a:schemeClr val="tx1">
                          <a:lumMod val="50000"/>
                          <a:lumOff val="50000"/>
                        </a:schemeClr>
                      </a:solidFill>
                      <a:latin typeface="Arial" panose="020B0604020202020204" pitchFamily="34" charset="0"/>
                      <a:cs typeface="Arial" panose="020B0604020202020204" pitchFamily="34" charset="0"/>
                    </a:rPr>
                    <a:t>55%</a:t>
                  </a:r>
                  <a:endParaRPr lang="en-US" sz="2400" dirty="0">
                    <a:solidFill>
                      <a:schemeClr val="tx1">
                        <a:lumMod val="50000"/>
                        <a:lumOff val="50000"/>
                      </a:schemeClr>
                    </a:solidFill>
                    <a:latin typeface="Arial" panose="020B0604020202020204" pitchFamily="34" charset="0"/>
                    <a:cs typeface="Arial" panose="020B0604020202020204" pitchFamily="34" charset="0"/>
                  </a:endParaRPr>
                </a:p>
              </p:txBody>
            </p:sp>
          </p:grpSp>
        </p:grpSp>
      </p:grpSp>
      <p:sp>
        <p:nvSpPr>
          <p:cNvPr id="3" name="Slide Number Placeholder 2"/>
          <p:cNvSpPr>
            <a:spLocks noGrp="1"/>
          </p:cNvSpPr>
          <p:nvPr>
            <p:ph type="sldNum" sz="quarter" idx="12"/>
          </p:nvPr>
        </p:nvSpPr>
        <p:spPr/>
        <p:txBody>
          <a:bodyPr/>
          <a:lstStyle/>
          <a:p>
            <a:fld id="{C40A143F-3ECB-46BA-B2C6-047D3D9A6B24}" type="slidenum">
              <a:rPr lang="en-US" smtClean="0"/>
              <a:t>32</a:t>
            </a:fld>
            <a:endParaRPr lang="en-US"/>
          </a:p>
        </p:txBody>
      </p:sp>
    </p:spTree>
    <p:extLst>
      <p:ext uri="{BB962C8B-B14F-4D97-AF65-F5344CB8AC3E}">
        <p14:creationId xmlns:p14="http://schemas.microsoft.com/office/powerpoint/2010/main" val="34764543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grpSp>
        <p:nvGrpSpPr>
          <p:cNvPr id="4" name="Group 3"/>
          <p:cNvGrpSpPr/>
          <p:nvPr/>
        </p:nvGrpSpPr>
        <p:grpSpPr>
          <a:xfrm>
            <a:off x="680635" y="906462"/>
            <a:ext cx="10830730" cy="5165109"/>
            <a:chOff x="775580" y="986315"/>
            <a:chExt cx="10764853" cy="5133695"/>
          </a:xfrm>
        </p:grpSpPr>
        <p:grpSp>
          <p:nvGrpSpPr>
            <p:cNvPr id="5" name="Group 4"/>
            <p:cNvGrpSpPr/>
            <p:nvPr/>
          </p:nvGrpSpPr>
          <p:grpSpPr>
            <a:xfrm>
              <a:off x="1791278" y="1290994"/>
              <a:ext cx="8538082" cy="4739691"/>
              <a:chOff x="1791278" y="1290994"/>
              <a:chExt cx="8538082" cy="4739691"/>
            </a:xfrm>
          </p:grpSpPr>
          <p:grpSp>
            <p:nvGrpSpPr>
              <p:cNvPr id="12" name="Group 11"/>
              <p:cNvGrpSpPr/>
              <p:nvPr/>
            </p:nvGrpSpPr>
            <p:grpSpPr>
              <a:xfrm>
                <a:off x="1791278" y="1633512"/>
                <a:ext cx="8538082" cy="4397173"/>
                <a:chOff x="149223" y="1195386"/>
                <a:chExt cx="8991603" cy="4630739"/>
              </a:xfrm>
              <a:solidFill>
                <a:schemeClr val="bg1">
                  <a:lumMod val="85000"/>
                </a:schemeClr>
              </a:solidFill>
            </p:grpSpPr>
            <p:sp>
              <p:nvSpPr>
                <p:cNvPr id="74" name="Freeform 73"/>
                <p:cNvSpPr>
                  <a:spLocks/>
                </p:cNvSpPr>
                <p:nvPr/>
              </p:nvSpPr>
              <p:spPr bwMode="auto">
                <a:xfrm>
                  <a:off x="2955924" y="1195386"/>
                  <a:ext cx="1370014" cy="1050924"/>
                </a:xfrm>
                <a:custGeom>
                  <a:avLst/>
                  <a:gdLst>
                    <a:gd name="T0" fmla="*/ 692 w 863"/>
                    <a:gd name="T1" fmla="*/ 393 h 662"/>
                    <a:gd name="T2" fmla="*/ 644 w 863"/>
                    <a:gd name="T3" fmla="*/ 374 h 662"/>
                    <a:gd name="T4" fmla="*/ 637 w 863"/>
                    <a:gd name="T5" fmla="*/ 356 h 662"/>
                    <a:gd name="T6" fmla="*/ 735 w 863"/>
                    <a:gd name="T7" fmla="*/ 395 h 662"/>
                    <a:gd name="T8" fmla="*/ 686 w 863"/>
                    <a:gd name="T9" fmla="*/ 344 h 662"/>
                    <a:gd name="T10" fmla="*/ 657 w 863"/>
                    <a:gd name="T11" fmla="*/ 325 h 662"/>
                    <a:gd name="T12" fmla="*/ 730 w 863"/>
                    <a:gd name="T13" fmla="*/ 316 h 662"/>
                    <a:gd name="T14" fmla="*/ 733 w 863"/>
                    <a:gd name="T15" fmla="*/ 283 h 662"/>
                    <a:gd name="T16" fmla="*/ 737 w 863"/>
                    <a:gd name="T17" fmla="*/ 260 h 662"/>
                    <a:gd name="T18" fmla="*/ 746 w 863"/>
                    <a:gd name="T19" fmla="*/ 229 h 662"/>
                    <a:gd name="T20" fmla="*/ 772 w 863"/>
                    <a:gd name="T21" fmla="*/ 201 h 662"/>
                    <a:gd name="T22" fmla="*/ 730 w 863"/>
                    <a:gd name="T23" fmla="*/ 182 h 662"/>
                    <a:gd name="T24" fmla="*/ 784 w 863"/>
                    <a:gd name="T25" fmla="*/ 133 h 662"/>
                    <a:gd name="T26" fmla="*/ 789 w 863"/>
                    <a:gd name="T27" fmla="*/ 115 h 662"/>
                    <a:gd name="T28" fmla="*/ 831 w 863"/>
                    <a:gd name="T29" fmla="*/ 91 h 662"/>
                    <a:gd name="T30" fmla="*/ 768 w 863"/>
                    <a:gd name="T31" fmla="*/ 73 h 662"/>
                    <a:gd name="T32" fmla="*/ 688 w 863"/>
                    <a:gd name="T33" fmla="*/ 87 h 662"/>
                    <a:gd name="T34" fmla="*/ 641 w 863"/>
                    <a:gd name="T35" fmla="*/ 61 h 662"/>
                    <a:gd name="T36" fmla="*/ 587 w 863"/>
                    <a:gd name="T37" fmla="*/ 61 h 662"/>
                    <a:gd name="T38" fmla="*/ 747 w 863"/>
                    <a:gd name="T39" fmla="*/ 44 h 662"/>
                    <a:gd name="T40" fmla="*/ 686 w 863"/>
                    <a:gd name="T41" fmla="*/ 16 h 662"/>
                    <a:gd name="T42" fmla="*/ 610 w 863"/>
                    <a:gd name="T43" fmla="*/ 5 h 662"/>
                    <a:gd name="T44" fmla="*/ 494 w 863"/>
                    <a:gd name="T45" fmla="*/ 7 h 662"/>
                    <a:gd name="T46" fmla="*/ 461 w 863"/>
                    <a:gd name="T47" fmla="*/ 23 h 662"/>
                    <a:gd name="T48" fmla="*/ 409 w 863"/>
                    <a:gd name="T49" fmla="*/ 28 h 662"/>
                    <a:gd name="T50" fmla="*/ 414 w 863"/>
                    <a:gd name="T51" fmla="*/ 35 h 662"/>
                    <a:gd name="T52" fmla="*/ 414 w 863"/>
                    <a:gd name="T53" fmla="*/ 82 h 662"/>
                    <a:gd name="T54" fmla="*/ 337 w 863"/>
                    <a:gd name="T55" fmla="*/ 45 h 662"/>
                    <a:gd name="T56" fmla="*/ 281 w 863"/>
                    <a:gd name="T57" fmla="*/ 65 h 662"/>
                    <a:gd name="T58" fmla="*/ 236 w 863"/>
                    <a:gd name="T59" fmla="*/ 54 h 662"/>
                    <a:gd name="T60" fmla="*/ 168 w 863"/>
                    <a:gd name="T61" fmla="*/ 66 h 662"/>
                    <a:gd name="T62" fmla="*/ 112 w 863"/>
                    <a:gd name="T63" fmla="*/ 91 h 662"/>
                    <a:gd name="T64" fmla="*/ 93 w 863"/>
                    <a:gd name="T65" fmla="*/ 117 h 662"/>
                    <a:gd name="T66" fmla="*/ 93 w 863"/>
                    <a:gd name="T67" fmla="*/ 150 h 662"/>
                    <a:gd name="T68" fmla="*/ 7 w 863"/>
                    <a:gd name="T69" fmla="*/ 180 h 662"/>
                    <a:gd name="T70" fmla="*/ 89 w 863"/>
                    <a:gd name="T71" fmla="*/ 199 h 662"/>
                    <a:gd name="T72" fmla="*/ 37 w 863"/>
                    <a:gd name="T73" fmla="*/ 222 h 662"/>
                    <a:gd name="T74" fmla="*/ 109 w 863"/>
                    <a:gd name="T75" fmla="*/ 230 h 662"/>
                    <a:gd name="T76" fmla="*/ 205 w 863"/>
                    <a:gd name="T77" fmla="*/ 250 h 662"/>
                    <a:gd name="T78" fmla="*/ 245 w 863"/>
                    <a:gd name="T79" fmla="*/ 304 h 662"/>
                    <a:gd name="T80" fmla="*/ 241 w 863"/>
                    <a:gd name="T81" fmla="*/ 361 h 662"/>
                    <a:gd name="T82" fmla="*/ 306 w 863"/>
                    <a:gd name="T83" fmla="*/ 363 h 662"/>
                    <a:gd name="T84" fmla="*/ 313 w 863"/>
                    <a:gd name="T85" fmla="*/ 396 h 662"/>
                    <a:gd name="T86" fmla="*/ 250 w 863"/>
                    <a:gd name="T87" fmla="*/ 408 h 662"/>
                    <a:gd name="T88" fmla="*/ 285 w 863"/>
                    <a:gd name="T89" fmla="*/ 412 h 662"/>
                    <a:gd name="T90" fmla="*/ 311 w 863"/>
                    <a:gd name="T91" fmla="*/ 422 h 662"/>
                    <a:gd name="T92" fmla="*/ 294 w 863"/>
                    <a:gd name="T93" fmla="*/ 452 h 662"/>
                    <a:gd name="T94" fmla="*/ 285 w 863"/>
                    <a:gd name="T95" fmla="*/ 470 h 662"/>
                    <a:gd name="T96" fmla="*/ 315 w 863"/>
                    <a:gd name="T97" fmla="*/ 471 h 662"/>
                    <a:gd name="T98" fmla="*/ 278 w 863"/>
                    <a:gd name="T99" fmla="*/ 503 h 662"/>
                    <a:gd name="T100" fmla="*/ 288 w 863"/>
                    <a:gd name="T101" fmla="*/ 538 h 662"/>
                    <a:gd name="T102" fmla="*/ 299 w 863"/>
                    <a:gd name="T103" fmla="*/ 567 h 662"/>
                    <a:gd name="T104" fmla="*/ 327 w 863"/>
                    <a:gd name="T105" fmla="*/ 607 h 662"/>
                    <a:gd name="T106" fmla="*/ 346 w 863"/>
                    <a:gd name="T107" fmla="*/ 628 h 662"/>
                    <a:gd name="T108" fmla="*/ 381 w 863"/>
                    <a:gd name="T109" fmla="*/ 637 h 662"/>
                    <a:gd name="T110" fmla="*/ 404 w 863"/>
                    <a:gd name="T111" fmla="*/ 649 h 662"/>
                    <a:gd name="T112" fmla="*/ 421 w 863"/>
                    <a:gd name="T113" fmla="*/ 649 h 662"/>
                    <a:gd name="T114" fmla="*/ 433 w 863"/>
                    <a:gd name="T115" fmla="*/ 606 h 662"/>
                    <a:gd name="T116" fmla="*/ 458 w 863"/>
                    <a:gd name="T117" fmla="*/ 560 h 662"/>
                    <a:gd name="T118" fmla="*/ 508 w 863"/>
                    <a:gd name="T119" fmla="*/ 524 h 662"/>
                    <a:gd name="T120" fmla="*/ 576 w 863"/>
                    <a:gd name="T121" fmla="*/ 464 h 662"/>
                    <a:gd name="T122" fmla="*/ 624 w 863"/>
                    <a:gd name="T123" fmla="*/ 452 h 662"/>
                    <a:gd name="T124" fmla="*/ 688 w 863"/>
                    <a:gd name="T125" fmla="*/ 426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63" h="662">
                      <a:moveTo>
                        <a:pt x="700" y="422"/>
                      </a:moveTo>
                      <a:lnTo>
                        <a:pt x="702" y="421"/>
                      </a:lnTo>
                      <a:lnTo>
                        <a:pt x="704" y="421"/>
                      </a:lnTo>
                      <a:lnTo>
                        <a:pt x="704" y="422"/>
                      </a:lnTo>
                      <a:lnTo>
                        <a:pt x="706" y="421"/>
                      </a:lnTo>
                      <a:lnTo>
                        <a:pt x="706" y="421"/>
                      </a:lnTo>
                      <a:lnTo>
                        <a:pt x="709" y="419"/>
                      </a:lnTo>
                      <a:lnTo>
                        <a:pt x="709" y="419"/>
                      </a:lnTo>
                      <a:lnTo>
                        <a:pt x="709" y="417"/>
                      </a:lnTo>
                      <a:lnTo>
                        <a:pt x="707" y="417"/>
                      </a:lnTo>
                      <a:lnTo>
                        <a:pt x="707" y="415"/>
                      </a:lnTo>
                      <a:lnTo>
                        <a:pt x="709" y="414"/>
                      </a:lnTo>
                      <a:lnTo>
                        <a:pt x="709" y="412"/>
                      </a:lnTo>
                      <a:lnTo>
                        <a:pt x="711" y="414"/>
                      </a:lnTo>
                      <a:lnTo>
                        <a:pt x="713" y="414"/>
                      </a:lnTo>
                      <a:lnTo>
                        <a:pt x="714" y="415"/>
                      </a:lnTo>
                      <a:lnTo>
                        <a:pt x="714" y="412"/>
                      </a:lnTo>
                      <a:lnTo>
                        <a:pt x="714" y="412"/>
                      </a:lnTo>
                      <a:lnTo>
                        <a:pt x="714" y="412"/>
                      </a:lnTo>
                      <a:lnTo>
                        <a:pt x="714" y="408"/>
                      </a:lnTo>
                      <a:lnTo>
                        <a:pt x="718" y="405"/>
                      </a:lnTo>
                      <a:lnTo>
                        <a:pt x="720" y="403"/>
                      </a:lnTo>
                      <a:lnTo>
                        <a:pt x="723" y="403"/>
                      </a:lnTo>
                      <a:lnTo>
                        <a:pt x="727" y="401"/>
                      </a:lnTo>
                      <a:lnTo>
                        <a:pt x="727" y="400"/>
                      </a:lnTo>
                      <a:lnTo>
                        <a:pt x="727" y="398"/>
                      </a:lnTo>
                      <a:lnTo>
                        <a:pt x="713" y="400"/>
                      </a:lnTo>
                      <a:lnTo>
                        <a:pt x="713" y="398"/>
                      </a:lnTo>
                      <a:lnTo>
                        <a:pt x="706" y="398"/>
                      </a:lnTo>
                      <a:lnTo>
                        <a:pt x="706" y="398"/>
                      </a:lnTo>
                      <a:lnTo>
                        <a:pt x="702" y="398"/>
                      </a:lnTo>
                      <a:lnTo>
                        <a:pt x="702" y="395"/>
                      </a:lnTo>
                      <a:lnTo>
                        <a:pt x="700" y="395"/>
                      </a:lnTo>
                      <a:lnTo>
                        <a:pt x="700" y="395"/>
                      </a:lnTo>
                      <a:lnTo>
                        <a:pt x="697" y="395"/>
                      </a:lnTo>
                      <a:lnTo>
                        <a:pt x="697" y="393"/>
                      </a:lnTo>
                      <a:lnTo>
                        <a:pt x="692" y="395"/>
                      </a:lnTo>
                      <a:lnTo>
                        <a:pt x="692" y="393"/>
                      </a:lnTo>
                      <a:lnTo>
                        <a:pt x="692" y="393"/>
                      </a:lnTo>
                      <a:lnTo>
                        <a:pt x="690" y="391"/>
                      </a:lnTo>
                      <a:lnTo>
                        <a:pt x="688" y="391"/>
                      </a:lnTo>
                      <a:lnTo>
                        <a:pt x="688" y="393"/>
                      </a:lnTo>
                      <a:lnTo>
                        <a:pt x="685" y="393"/>
                      </a:lnTo>
                      <a:lnTo>
                        <a:pt x="685" y="395"/>
                      </a:lnTo>
                      <a:lnTo>
                        <a:pt x="681" y="395"/>
                      </a:lnTo>
                      <a:lnTo>
                        <a:pt x="681" y="396"/>
                      </a:lnTo>
                      <a:lnTo>
                        <a:pt x="678" y="396"/>
                      </a:lnTo>
                      <a:lnTo>
                        <a:pt x="678" y="398"/>
                      </a:lnTo>
                      <a:lnTo>
                        <a:pt x="674" y="398"/>
                      </a:lnTo>
                      <a:lnTo>
                        <a:pt x="671" y="396"/>
                      </a:lnTo>
                      <a:lnTo>
                        <a:pt x="667" y="396"/>
                      </a:lnTo>
                      <a:lnTo>
                        <a:pt x="664" y="398"/>
                      </a:lnTo>
                      <a:lnTo>
                        <a:pt x="660" y="398"/>
                      </a:lnTo>
                      <a:lnTo>
                        <a:pt x="660" y="396"/>
                      </a:lnTo>
                      <a:lnTo>
                        <a:pt x="664" y="395"/>
                      </a:lnTo>
                      <a:lnTo>
                        <a:pt x="665" y="395"/>
                      </a:lnTo>
                      <a:lnTo>
                        <a:pt x="664" y="388"/>
                      </a:lnTo>
                      <a:lnTo>
                        <a:pt x="660" y="388"/>
                      </a:lnTo>
                      <a:lnTo>
                        <a:pt x="660" y="389"/>
                      </a:lnTo>
                      <a:lnTo>
                        <a:pt x="655" y="389"/>
                      </a:lnTo>
                      <a:lnTo>
                        <a:pt x="651" y="389"/>
                      </a:lnTo>
                      <a:lnTo>
                        <a:pt x="648" y="389"/>
                      </a:lnTo>
                      <a:lnTo>
                        <a:pt x="644" y="389"/>
                      </a:lnTo>
                      <a:lnTo>
                        <a:pt x="641" y="391"/>
                      </a:lnTo>
                      <a:lnTo>
                        <a:pt x="637" y="391"/>
                      </a:lnTo>
                      <a:lnTo>
                        <a:pt x="636" y="391"/>
                      </a:lnTo>
                      <a:lnTo>
                        <a:pt x="634" y="389"/>
                      </a:lnTo>
                      <a:lnTo>
                        <a:pt x="634" y="386"/>
                      </a:lnTo>
                      <a:lnTo>
                        <a:pt x="632" y="386"/>
                      </a:lnTo>
                      <a:lnTo>
                        <a:pt x="634" y="382"/>
                      </a:lnTo>
                      <a:lnTo>
                        <a:pt x="636" y="381"/>
                      </a:lnTo>
                      <a:lnTo>
                        <a:pt x="637" y="379"/>
                      </a:lnTo>
                      <a:lnTo>
                        <a:pt x="639" y="377"/>
                      </a:lnTo>
                      <a:lnTo>
                        <a:pt x="643" y="375"/>
                      </a:lnTo>
                      <a:lnTo>
                        <a:pt x="643" y="374"/>
                      </a:lnTo>
                      <a:lnTo>
                        <a:pt x="644" y="374"/>
                      </a:lnTo>
                      <a:lnTo>
                        <a:pt x="644" y="375"/>
                      </a:lnTo>
                      <a:lnTo>
                        <a:pt x="646" y="375"/>
                      </a:lnTo>
                      <a:lnTo>
                        <a:pt x="646" y="375"/>
                      </a:lnTo>
                      <a:lnTo>
                        <a:pt x="662" y="375"/>
                      </a:lnTo>
                      <a:lnTo>
                        <a:pt x="662" y="377"/>
                      </a:lnTo>
                      <a:lnTo>
                        <a:pt x="662" y="377"/>
                      </a:lnTo>
                      <a:lnTo>
                        <a:pt x="664" y="377"/>
                      </a:lnTo>
                      <a:lnTo>
                        <a:pt x="665" y="377"/>
                      </a:lnTo>
                      <a:lnTo>
                        <a:pt x="665" y="375"/>
                      </a:lnTo>
                      <a:lnTo>
                        <a:pt x="669" y="375"/>
                      </a:lnTo>
                      <a:lnTo>
                        <a:pt x="669" y="374"/>
                      </a:lnTo>
                      <a:lnTo>
                        <a:pt x="679" y="374"/>
                      </a:lnTo>
                      <a:lnTo>
                        <a:pt x="679" y="367"/>
                      </a:lnTo>
                      <a:lnTo>
                        <a:pt x="674" y="367"/>
                      </a:lnTo>
                      <a:lnTo>
                        <a:pt x="674" y="367"/>
                      </a:lnTo>
                      <a:lnTo>
                        <a:pt x="671" y="367"/>
                      </a:lnTo>
                      <a:lnTo>
                        <a:pt x="669" y="365"/>
                      </a:lnTo>
                      <a:lnTo>
                        <a:pt x="667" y="365"/>
                      </a:lnTo>
                      <a:lnTo>
                        <a:pt x="667" y="361"/>
                      </a:lnTo>
                      <a:lnTo>
                        <a:pt x="664" y="361"/>
                      </a:lnTo>
                      <a:lnTo>
                        <a:pt x="664" y="363"/>
                      </a:lnTo>
                      <a:lnTo>
                        <a:pt x="643" y="363"/>
                      </a:lnTo>
                      <a:lnTo>
                        <a:pt x="643" y="365"/>
                      </a:lnTo>
                      <a:lnTo>
                        <a:pt x="641" y="365"/>
                      </a:lnTo>
                      <a:lnTo>
                        <a:pt x="641" y="365"/>
                      </a:lnTo>
                      <a:lnTo>
                        <a:pt x="636" y="365"/>
                      </a:lnTo>
                      <a:lnTo>
                        <a:pt x="636" y="365"/>
                      </a:lnTo>
                      <a:lnTo>
                        <a:pt x="634" y="365"/>
                      </a:lnTo>
                      <a:lnTo>
                        <a:pt x="634" y="363"/>
                      </a:lnTo>
                      <a:lnTo>
                        <a:pt x="636" y="361"/>
                      </a:lnTo>
                      <a:lnTo>
                        <a:pt x="641" y="361"/>
                      </a:lnTo>
                      <a:lnTo>
                        <a:pt x="641" y="361"/>
                      </a:lnTo>
                      <a:lnTo>
                        <a:pt x="643" y="361"/>
                      </a:lnTo>
                      <a:lnTo>
                        <a:pt x="643" y="360"/>
                      </a:lnTo>
                      <a:lnTo>
                        <a:pt x="641" y="360"/>
                      </a:lnTo>
                      <a:lnTo>
                        <a:pt x="641" y="358"/>
                      </a:lnTo>
                      <a:lnTo>
                        <a:pt x="639" y="356"/>
                      </a:lnTo>
                      <a:lnTo>
                        <a:pt x="637" y="356"/>
                      </a:lnTo>
                      <a:lnTo>
                        <a:pt x="637" y="353"/>
                      </a:lnTo>
                      <a:lnTo>
                        <a:pt x="639" y="353"/>
                      </a:lnTo>
                      <a:lnTo>
                        <a:pt x="641" y="353"/>
                      </a:lnTo>
                      <a:lnTo>
                        <a:pt x="643" y="354"/>
                      </a:lnTo>
                      <a:lnTo>
                        <a:pt x="644" y="356"/>
                      </a:lnTo>
                      <a:lnTo>
                        <a:pt x="646" y="358"/>
                      </a:lnTo>
                      <a:lnTo>
                        <a:pt x="646" y="358"/>
                      </a:lnTo>
                      <a:lnTo>
                        <a:pt x="653" y="358"/>
                      </a:lnTo>
                      <a:lnTo>
                        <a:pt x="653" y="356"/>
                      </a:lnTo>
                      <a:lnTo>
                        <a:pt x="665" y="358"/>
                      </a:lnTo>
                      <a:lnTo>
                        <a:pt x="665" y="358"/>
                      </a:lnTo>
                      <a:lnTo>
                        <a:pt x="667" y="358"/>
                      </a:lnTo>
                      <a:lnTo>
                        <a:pt x="667" y="360"/>
                      </a:lnTo>
                      <a:lnTo>
                        <a:pt x="674" y="360"/>
                      </a:lnTo>
                      <a:lnTo>
                        <a:pt x="678" y="365"/>
                      </a:lnTo>
                      <a:lnTo>
                        <a:pt x="690" y="367"/>
                      </a:lnTo>
                      <a:lnTo>
                        <a:pt x="693" y="375"/>
                      </a:lnTo>
                      <a:lnTo>
                        <a:pt x="697" y="375"/>
                      </a:lnTo>
                      <a:lnTo>
                        <a:pt x="697" y="381"/>
                      </a:lnTo>
                      <a:lnTo>
                        <a:pt x="704" y="386"/>
                      </a:lnTo>
                      <a:lnTo>
                        <a:pt x="706" y="389"/>
                      </a:lnTo>
                      <a:lnTo>
                        <a:pt x="713" y="391"/>
                      </a:lnTo>
                      <a:lnTo>
                        <a:pt x="713" y="393"/>
                      </a:lnTo>
                      <a:lnTo>
                        <a:pt x="714" y="395"/>
                      </a:lnTo>
                      <a:lnTo>
                        <a:pt x="716" y="395"/>
                      </a:lnTo>
                      <a:lnTo>
                        <a:pt x="718" y="395"/>
                      </a:lnTo>
                      <a:lnTo>
                        <a:pt x="718" y="395"/>
                      </a:lnTo>
                      <a:lnTo>
                        <a:pt x="718" y="393"/>
                      </a:lnTo>
                      <a:lnTo>
                        <a:pt x="718" y="393"/>
                      </a:lnTo>
                      <a:lnTo>
                        <a:pt x="718" y="391"/>
                      </a:lnTo>
                      <a:lnTo>
                        <a:pt x="723" y="393"/>
                      </a:lnTo>
                      <a:lnTo>
                        <a:pt x="727" y="393"/>
                      </a:lnTo>
                      <a:lnTo>
                        <a:pt x="727" y="395"/>
                      </a:lnTo>
                      <a:lnTo>
                        <a:pt x="730" y="395"/>
                      </a:lnTo>
                      <a:lnTo>
                        <a:pt x="733" y="396"/>
                      </a:lnTo>
                      <a:lnTo>
                        <a:pt x="733" y="395"/>
                      </a:lnTo>
                      <a:lnTo>
                        <a:pt x="733" y="395"/>
                      </a:lnTo>
                      <a:lnTo>
                        <a:pt x="735" y="395"/>
                      </a:lnTo>
                      <a:lnTo>
                        <a:pt x="735" y="389"/>
                      </a:lnTo>
                      <a:lnTo>
                        <a:pt x="732" y="389"/>
                      </a:lnTo>
                      <a:lnTo>
                        <a:pt x="732" y="388"/>
                      </a:lnTo>
                      <a:lnTo>
                        <a:pt x="730" y="388"/>
                      </a:lnTo>
                      <a:lnTo>
                        <a:pt x="733" y="386"/>
                      </a:lnTo>
                      <a:lnTo>
                        <a:pt x="733" y="384"/>
                      </a:lnTo>
                      <a:lnTo>
                        <a:pt x="733" y="384"/>
                      </a:lnTo>
                      <a:lnTo>
                        <a:pt x="735" y="375"/>
                      </a:lnTo>
                      <a:lnTo>
                        <a:pt x="733" y="375"/>
                      </a:lnTo>
                      <a:lnTo>
                        <a:pt x="732" y="374"/>
                      </a:lnTo>
                      <a:lnTo>
                        <a:pt x="732" y="372"/>
                      </a:lnTo>
                      <a:lnTo>
                        <a:pt x="728" y="370"/>
                      </a:lnTo>
                      <a:lnTo>
                        <a:pt x="727" y="365"/>
                      </a:lnTo>
                      <a:lnTo>
                        <a:pt x="723" y="365"/>
                      </a:lnTo>
                      <a:lnTo>
                        <a:pt x="723" y="365"/>
                      </a:lnTo>
                      <a:lnTo>
                        <a:pt x="723" y="365"/>
                      </a:lnTo>
                      <a:lnTo>
                        <a:pt x="723" y="367"/>
                      </a:lnTo>
                      <a:lnTo>
                        <a:pt x="723" y="367"/>
                      </a:lnTo>
                      <a:lnTo>
                        <a:pt x="721" y="367"/>
                      </a:lnTo>
                      <a:lnTo>
                        <a:pt x="721" y="365"/>
                      </a:lnTo>
                      <a:lnTo>
                        <a:pt x="723" y="361"/>
                      </a:lnTo>
                      <a:lnTo>
                        <a:pt x="723" y="360"/>
                      </a:lnTo>
                      <a:lnTo>
                        <a:pt x="718" y="361"/>
                      </a:lnTo>
                      <a:lnTo>
                        <a:pt x="718" y="360"/>
                      </a:lnTo>
                      <a:lnTo>
                        <a:pt x="718" y="358"/>
                      </a:lnTo>
                      <a:lnTo>
                        <a:pt x="718" y="356"/>
                      </a:lnTo>
                      <a:lnTo>
                        <a:pt x="718" y="354"/>
                      </a:lnTo>
                      <a:lnTo>
                        <a:pt x="716" y="354"/>
                      </a:lnTo>
                      <a:lnTo>
                        <a:pt x="714" y="354"/>
                      </a:lnTo>
                      <a:lnTo>
                        <a:pt x="713" y="351"/>
                      </a:lnTo>
                      <a:lnTo>
                        <a:pt x="706" y="349"/>
                      </a:lnTo>
                      <a:lnTo>
                        <a:pt x="702" y="346"/>
                      </a:lnTo>
                      <a:lnTo>
                        <a:pt x="699" y="344"/>
                      </a:lnTo>
                      <a:lnTo>
                        <a:pt x="695" y="342"/>
                      </a:lnTo>
                      <a:lnTo>
                        <a:pt x="692" y="344"/>
                      </a:lnTo>
                      <a:lnTo>
                        <a:pt x="692" y="344"/>
                      </a:lnTo>
                      <a:lnTo>
                        <a:pt x="686" y="344"/>
                      </a:lnTo>
                      <a:lnTo>
                        <a:pt x="686" y="344"/>
                      </a:lnTo>
                      <a:lnTo>
                        <a:pt x="681" y="344"/>
                      </a:lnTo>
                      <a:lnTo>
                        <a:pt x="681" y="344"/>
                      </a:lnTo>
                      <a:lnTo>
                        <a:pt x="690" y="340"/>
                      </a:lnTo>
                      <a:lnTo>
                        <a:pt x="690" y="339"/>
                      </a:lnTo>
                      <a:lnTo>
                        <a:pt x="690" y="339"/>
                      </a:lnTo>
                      <a:lnTo>
                        <a:pt x="692" y="337"/>
                      </a:lnTo>
                      <a:lnTo>
                        <a:pt x="690" y="337"/>
                      </a:lnTo>
                      <a:lnTo>
                        <a:pt x="688" y="333"/>
                      </a:lnTo>
                      <a:lnTo>
                        <a:pt x="683" y="333"/>
                      </a:lnTo>
                      <a:lnTo>
                        <a:pt x="683" y="332"/>
                      </a:lnTo>
                      <a:lnTo>
                        <a:pt x="681" y="333"/>
                      </a:lnTo>
                      <a:lnTo>
                        <a:pt x="679" y="333"/>
                      </a:lnTo>
                      <a:lnTo>
                        <a:pt x="678" y="335"/>
                      </a:lnTo>
                      <a:lnTo>
                        <a:pt x="678" y="337"/>
                      </a:lnTo>
                      <a:lnTo>
                        <a:pt x="672" y="337"/>
                      </a:lnTo>
                      <a:lnTo>
                        <a:pt x="671" y="337"/>
                      </a:lnTo>
                      <a:lnTo>
                        <a:pt x="671" y="339"/>
                      </a:lnTo>
                      <a:lnTo>
                        <a:pt x="669" y="340"/>
                      </a:lnTo>
                      <a:lnTo>
                        <a:pt x="669" y="339"/>
                      </a:lnTo>
                      <a:lnTo>
                        <a:pt x="665" y="339"/>
                      </a:lnTo>
                      <a:lnTo>
                        <a:pt x="665" y="339"/>
                      </a:lnTo>
                      <a:lnTo>
                        <a:pt x="664" y="339"/>
                      </a:lnTo>
                      <a:lnTo>
                        <a:pt x="664" y="337"/>
                      </a:lnTo>
                      <a:lnTo>
                        <a:pt x="665" y="337"/>
                      </a:lnTo>
                      <a:lnTo>
                        <a:pt x="665" y="335"/>
                      </a:lnTo>
                      <a:lnTo>
                        <a:pt x="664" y="335"/>
                      </a:lnTo>
                      <a:lnTo>
                        <a:pt x="662" y="333"/>
                      </a:lnTo>
                      <a:lnTo>
                        <a:pt x="662" y="333"/>
                      </a:lnTo>
                      <a:lnTo>
                        <a:pt x="660" y="333"/>
                      </a:lnTo>
                      <a:lnTo>
                        <a:pt x="658" y="333"/>
                      </a:lnTo>
                      <a:lnTo>
                        <a:pt x="658" y="330"/>
                      </a:lnTo>
                      <a:lnTo>
                        <a:pt x="657" y="330"/>
                      </a:lnTo>
                      <a:lnTo>
                        <a:pt x="657" y="328"/>
                      </a:lnTo>
                      <a:lnTo>
                        <a:pt x="655" y="328"/>
                      </a:lnTo>
                      <a:lnTo>
                        <a:pt x="655" y="325"/>
                      </a:lnTo>
                      <a:lnTo>
                        <a:pt x="653" y="325"/>
                      </a:lnTo>
                      <a:lnTo>
                        <a:pt x="653" y="325"/>
                      </a:lnTo>
                      <a:lnTo>
                        <a:pt x="657" y="325"/>
                      </a:lnTo>
                      <a:lnTo>
                        <a:pt x="658" y="323"/>
                      </a:lnTo>
                      <a:lnTo>
                        <a:pt x="660" y="323"/>
                      </a:lnTo>
                      <a:lnTo>
                        <a:pt x="660" y="319"/>
                      </a:lnTo>
                      <a:lnTo>
                        <a:pt x="658" y="319"/>
                      </a:lnTo>
                      <a:lnTo>
                        <a:pt x="660" y="318"/>
                      </a:lnTo>
                      <a:lnTo>
                        <a:pt x="664" y="318"/>
                      </a:lnTo>
                      <a:lnTo>
                        <a:pt x="665" y="319"/>
                      </a:lnTo>
                      <a:lnTo>
                        <a:pt x="669" y="319"/>
                      </a:lnTo>
                      <a:lnTo>
                        <a:pt x="672" y="319"/>
                      </a:lnTo>
                      <a:lnTo>
                        <a:pt x="672" y="318"/>
                      </a:lnTo>
                      <a:lnTo>
                        <a:pt x="676" y="316"/>
                      </a:lnTo>
                      <a:lnTo>
                        <a:pt x="678" y="314"/>
                      </a:lnTo>
                      <a:lnTo>
                        <a:pt x="683" y="312"/>
                      </a:lnTo>
                      <a:lnTo>
                        <a:pt x="683" y="312"/>
                      </a:lnTo>
                      <a:lnTo>
                        <a:pt x="683" y="311"/>
                      </a:lnTo>
                      <a:lnTo>
                        <a:pt x="685" y="311"/>
                      </a:lnTo>
                      <a:lnTo>
                        <a:pt x="685" y="311"/>
                      </a:lnTo>
                      <a:lnTo>
                        <a:pt x="688" y="309"/>
                      </a:lnTo>
                      <a:lnTo>
                        <a:pt x="692" y="309"/>
                      </a:lnTo>
                      <a:lnTo>
                        <a:pt x="692" y="302"/>
                      </a:lnTo>
                      <a:lnTo>
                        <a:pt x="697" y="302"/>
                      </a:lnTo>
                      <a:lnTo>
                        <a:pt x="695" y="307"/>
                      </a:lnTo>
                      <a:lnTo>
                        <a:pt x="693" y="307"/>
                      </a:lnTo>
                      <a:lnTo>
                        <a:pt x="695" y="311"/>
                      </a:lnTo>
                      <a:lnTo>
                        <a:pt x="697" y="311"/>
                      </a:lnTo>
                      <a:lnTo>
                        <a:pt x="700" y="311"/>
                      </a:lnTo>
                      <a:lnTo>
                        <a:pt x="700" y="312"/>
                      </a:lnTo>
                      <a:lnTo>
                        <a:pt x="707" y="312"/>
                      </a:lnTo>
                      <a:lnTo>
                        <a:pt x="707" y="312"/>
                      </a:lnTo>
                      <a:lnTo>
                        <a:pt x="709" y="312"/>
                      </a:lnTo>
                      <a:lnTo>
                        <a:pt x="709" y="314"/>
                      </a:lnTo>
                      <a:lnTo>
                        <a:pt x="718" y="314"/>
                      </a:lnTo>
                      <a:lnTo>
                        <a:pt x="718" y="316"/>
                      </a:lnTo>
                      <a:lnTo>
                        <a:pt x="720" y="316"/>
                      </a:lnTo>
                      <a:lnTo>
                        <a:pt x="720" y="316"/>
                      </a:lnTo>
                      <a:lnTo>
                        <a:pt x="723" y="318"/>
                      </a:lnTo>
                      <a:lnTo>
                        <a:pt x="723" y="316"/>
                      </a:lnTo>
                      <a:lnTo>
                        <a:pt x="730" y="316"/>
                      </a:lnTo>
                      <a:lnTo>
                        <a:pt x="730" y="314"/>
                      </a:lnTo>
                      <a:lnTo>
                        <a:pt x="733" y="314"/>
                      </a:lnTo>
                      <a:lnTo>
                        <a:pt x="735" y="312"/>
                      </a:lnTo>
                      <a:lnTo>
                        <a:pt x="737" y="312"/>
                      </a:lnTo>
                      <a:lnTo>
                        <a:pt x="737" y="309"/>
                      </a:lnTo>
                      <a:lnTo>
                        <a:pt x="739" y="309"/>
                      </a:lnTo>
                      <a:lnTo>
                        <a:pt x="742" y="309"/>
                      </a:lnTo>
                      <a:lnTo>
                        <a:pt x="746" y="307"/>
                      </a:lnTo>
                      <a:lnTo>
                        <a:pt x="747" y="307"/>
                      </a:lnTo>
                      <a:lnTo>
                        <a:pt x="747" y="307"/>
                      </a:lnTo>
                      <a:lnTo>
                        <a:pt x="747" y="305"/>
                      </a:lnTo>
                      <a:lnTo>
                        <a:pt x="747" y="304"/>
                      </a:lnTo>
                      <a:lnTo>
                        <a:pt x="747" y="302"/>
                      </a:lnTo>
                      <a:lnTo>
                        <a:pt x="747" y="299"/>
                      </a:lnTo>
                      <a:lnTo>
                        <a:pt x="747" y="299"/>
                      </a:lnTo>
                      <a:lnTo>
                        <a:pt x="746" y="299"/>
                      </a:lnTo>
                      <a:lnTo>
                        <a:pt x="744" y="297"/>
                      </a:lnTo>
                      <a:lnTo>
                        <a:pt x="740" y="297"/>
                      </a:lnTo>
                      <a:lnTo>
                        <a:pt x="739" y="297"/>
                      </a:lnTo>
                      <a:lnTo>
                        <a:pt x="739" y="295"/>
                      </a:lnTo>
                      <a:lnTo>
                        <a:pt x="735" y="295"/>
                      </a:lnTo>
                      <a:lnTo>
                        <a:pt x="733" y="297"/>
                      </a:lnTo>
                      <a:lnTo>
                        <a:pt x="732" y="297"/>
                      </a:lnTo>
                      <a:lnTo>
                        <a:pt x="732" y="299"/>
                      </a:lnTo>
                      <a:lnTo>
                        <a:pt x="730" y="302"/>
                      </a:lnTo>
                      <a:lnTo>
                        <a:pt x="730" y="302"/>
                      </a:lnTo>
                      <a:lnTo>
                        <a:pt x="727" y="295"/>
                      </a:lnTo>
                      <a:lnTo>
                        <a:pt x="723" y="295"/>
                      </a:lnTo>
                      <a:lnTo>
                        <a:pt x="723" y="295"/>
                      </a:lnTo>
                      <a:lnTo>
                        <a:pt x="721" y="293"/>
                      </a:lnTo>
                      <a:lnTo>
                        <a:pt x="723" y="290"/>
                      </a:lnTo>
                      <a:lnTo>
                        <a:pt x="723" y="286"/>
                      </a:lnTo>
                      <a:lnTo>
                        <a:pt x="725" y="285"/>
                      </a:lnTo>
                      <a:lnTo>
                        <a:pt x="725" y="279"/>
                      </a:lnTo>
                      <a:lnTo>
                        <a:pt x="728" y="279"/>
                      </a:lnTo>
                      <a:lnTo>
                        <a:pt x="730" y="281"/>
                      </a:lnTo>
                      <a:lnTo>
                        <a:pt x="733" y="283"/>
                      </a:lnTo>
                      <a:lnTo>
                        <a:pt x="733" y="283"/>
                      </a:lnTo>
                      <a:lnTo>
                        <a:pt x="753" y="286"/>
                      </a:lnTo>
                      <a:lnTo>
                        <a:pt x="753" y="286"/>
                      </a:lnTo>
                      <a:lnTo>
                        <a:pt x="754" y="286"/>
                      </a:lnTo>
                      <a:lnTo>
                        <a:pt x="756" y="290"/>
                      </a:lnTo>
                      <a:lnTo>
                        <a:pt x="761" y="292"/>
                      </a:lnTo>
                      <a:lnTo>
                        <a:pt x="765" y="290"/>
                      </a:lnTo>
                      <a:lnTo>
                        <a:pt x="767" y="288"/>
                      </a:lnTo>
                      <a:lnTo>
                        <a:pt x="768" y="286"/>
                      </a:lnTo>
                      <a:lnTo>
                        <a:pt x="768" y="283"/>
                      </a:lnTo>
                      <a:lnTo>
                        <a:pt x="768" y="281"/>
                      </a:lnTo>
                      <a:lnTo>
                        <a:pt x="760" y="279"/>
                      </a:lnTo>
                      <a:lnTo>
                        <a:pt x="760" y="281"/>
                      </a:lnTo>
                      <a:lnTo>
                        <a:pt x="756" y="281"/>
                      </a:lnTo>
                      <a:lnTo>
                        <a:pt x="756" y="283"/>
                      </a:lnTo>
                      <a:lnTo>
                        <a:pt x="744" y="283"/>
                      </a:lnTo>
                      <a:lnTo>
                        <a:pt x="744" y="281"/>
                      </a:lnTo>
                      <a:lnTo>
                        <a:pt x="746" y="279"/>
                      </a:lnTo>
                      <a:lnTo>
                        <a:pt x="747" y="278"/>
                      </a:lnTo>
                      <a:lnTo>
                        <a:pt x="747" y="274"/>
                      </a:lnTo>
                      <a:lnTo>
                        <a:pt x="746" y="272"/>
                      </a:lnTo>
                      <a:lnTo>
                        <a:pt x="742" y="272"/>
                      </a:lnTo>
                      <a:lnTo>
                        <a:pt x="740" y="274"/>
                      </a:lnTo>
                      <a:lnTo>
                        <a:pt x="740" y="274"/>
                      </a:lnTo>
                      <a:lnTo>
                        <a:pt x="739" y="278"/>
                      </a:lnTo>
                      <a:lnTo>
                        <a:pt x="737" y="278"/>
                      </a:lnTo>
                      <a:lnTo>
                        <a:pt x="735" y="276"/>
                      </a:lnTo>
                      <a:lnTo>
                        <a:pt x="733" y="276"/>
                      </a:lnTo>
                      <a:lnTo>
                        <a:pt x="732" y="274"/>
                      </a:lnTo>
                      <a:lnTo>
                        <a:pt x="732" y="274"/>
                      </a:lnTo>
                      <a:lnTo>
                        <a:pt x="733" y="274"/>
                      </a:lnTo>
                      <a:lnTo>
                        <a:pt x="737" y="276"/>
                      </a:lnTo>
                      <a:lnTo>
                        <a:pt x="742" y="269"/>
                      </a:lnTo>
                      <a:lnTo>
                        <a:pt x="744" y="269"/>
                      </a:lnTo>
                      <a:lnTo>
                        <a:pt x="744" y="267"/>
                      </a:lnTo>
                      <a:lnTo>
                        <a:pt x="742" y="265"/>
                      </a:lnTo>
                      <a:lnTo>
                        <a:pt x="740" y="264"/>
                      </a:lnTo>
                      <a:lnTo>
                        <a:pt x="739" y="262"/>
                      </a:lnTo>
                      <a:lnTo>
                        <a:pt x="737" y="260"/>
                      </a:lnTo>
                      <a:lnTo>
                        <a:pt x="733" y="260"/>
                      </a:lnTo>
                      <a:lnTo>
                        <a:pt x="732" y="260"/>
                      </a:lnTo>
                      <a:lnTo>
                        <a:pt x="728" y="258"/>
                      </a:lnTo>
                      <a:lnTo>
                        <a:pt x="730" y="257"/>
                      </a:lnTo>
                      <a:lnTo>
                        <a:pt x="735" y="257"/>
                      </a:lnTo>
                      <a:lnTo>
                        <a:pt x="735" y="258"/>
                      </a:lnTo>
                      <a:lnTo>
                        <a:pt x="737" y="258"/>
                      </a:lnTo>
                      <a:lnTo>
                        <a:pt x="737" y="258"/>
                      </a:lnTo>
                      <a:lnTo>
                        <a:pt x="740" y="260"/>
                      </a:lnTo>
                      <a:lnTo>
                        <a:pt x="744" y="258"/>
                      </a:lnTo>
                      <a:lnTo>
                        <a:pt x="747" y="258"/>
                      </a:lnTo>
                      <a:lnTo>
                        <a:pt x="751" y="257"/>
                      </a:lnTo>
                      <a:lnTo>
                        <a:pt x="751" y="260"/>
                      </a:lnTo>
                      <a:lnTo>
                        <a:pt x="751" y="260"/>
                      </a:lnTo>
                      <a:lnTo>
                        <a:pt x="753" y="262"/>
                      </a:lnTo>
                      <a:lnTo>
                        <a:pt x="756" y="262"/>
                      </a:lnTo>
                      <a:lnTo>
                        <a:pt x="756" y="262"/>
                      </a:lnTo>
                      <a:lnTo>
                        <a:pt x="758" y="262"/>
                      </a:lnTo>
                      <a:lnTo>
                        <a:pt x="758" y="258"/>
                      </a:lnTo>
                      <a:lnTo>
                        <a:pt x="760" y="255"/>
                      </a:lnTo>
                      <a:lnTo>
                        <a:pt x="758" y="251"/>
                      </a:lnTo>
                      <a:lnTo>
                        <a:pt x="758" y="248"/>
                      </a:lnTo>
                      <a:lnTo>
                        <a:pt x="756" y="243"/>
                      </a:lnTo>
                      <a:lnTo>
                        <a:pt x="756" y="239"/>
                      </a:lnTo>
                      <a:lnTo>
                        <a:pt x="754" y="239"/>
                      </a:lnTo>
                      <a:lnTo>
                        <a:pt x="753" y="239"/>
                      </a:lnTo>
                      <a:lnTo>
                        <a:pt x="751" y="237"/>
                      </a:lnTo>
                      <a:lnTo>
                        <a:pt x="753" y="237"/>
                      </a:lnTo>
                      <a:lnTo>
                        <a:pt x="753" y="237"/>
                      </a:lnTo>
                      <a:lnTo>
                        <a:pt x="754" y="236"/>
                      </a:lnTo>
                      <a:lnTo>
                        <a:pt x="753" y="232"/>
                      </a:lnTo>
                      <a:lnTo>
                        <a:pt x="753" y="230"/>
                      </a:lnTo>
                      <a:lnTo>
                        <a:pt x="753" y="230"/>
                      </a:lnTo>
                      <a:lnTo>
                        <a:pt x="751" y="230"/>
                      </a:lnTo>
                      <a:lnTo>
                        <a:pt x="749" y="230"/>
                      </a:lnTo>
                      <a:lnTo>
                        <a:pt x="747" y="229"/>
                      </a:lnTo>
                      <a:lnTo>
                        <a:pt x="746" y="229"/>
                      </a:lnTo>
                      <a:lnTo>
                        <a:pt x="746" y="229"/>
                      </a:lnTo>
                      <a:lnTo>
                        <a:pt x="744" y="227"/>
                      </a:lnTo>
                      <a:lnTo>
                        <a:pt x="742" y="230"/>
                      </a:lnTo>
                      <a:lnTo>
                        <a:pt x="742" y="232"/>
                      </a:lnTo>
                      <a:lnTo>
                        <a:pt x="740" y="234"/>
                      </a:lnTo>
                      <a:lnTo>
                        <a:pt x="739" y="236"/>
                      </a:lnTo>
                      <a:lnTo>
                        <a:pt x="737" y="232"/>
                      </a:lnTo>
                      <a:lnTo>
                        <a:pt x="730" y="232"/>
                      </a:lnTo>
                      <a:lnTo>
                        <a:pt x="730" y="227"/>
                      </a:lnTo>
                      <a:lnTo>
                        <a:pt x="733" y="227"/>
                      </a:lnTo>
                      <a:lnTo>
                        <a:pt x="733" y="229"/>
                      </a:lnTo>
                      <a:lnTo>
                        <a:pt x="735" y="229"/>
                      </a:lnTo>
                      <a:lnTo>
                        <a:pt x="735" y="227"/>
                      </a:lnTo>
                      <a:lnTo>
                        <a:pt x="739" y="225"/>
                      </a:lnTo>
                      <a:lnTo>
                        <a:pt x="742" y="223"/>
                      </a:lnTo>
                      <a:lnTo>
                        <a:pt x="742" y="223"/>
                      </a:lnTo>
                      <a:lnTo>
                        <a:pt x="742" y="222"/>
                      </a:lnTo>
                      <a:lnTo>
                        <a:pt x="742" y="222"/>
                      </a:lnTo>
                      <a:lnTo>
                        <a:pt x="740" y="220"/>
                      </a:lnTo>
                      <a:lnTo>
                        <a:pt x="739" y="220"/>
                      </a:lnTo>
                      <a:lnTo>
                        <a:pt x="740" y="218"/>
                      </a:lnTo>
                      <a:lnTo>
                        <a:pt x="742" y="216"/>
                      </a:lnTo>
                      <a:lnTo>
                        <a:pt x="742" y="216"/>
                      </a:lnTo>
                      <a:lnTo>
                        <a:pt x="739" y="216"/>
                      </a:lnTo>
                      <a:lnTo>
                        <a:pt x="739" y="213"/>
                      </a:lnTo>
                      <a:lnTo>
                        <a:pt x="749" y="213"/>
                      </a:lnTo>
                      <a:lnTo>
                        <a:pt x="760" y="215"/>
                      </a:lnTo>
                      <a:lnTo>
                        <a:pt x="768" y="220"/>
                      </a:lnTo>
                      <a:lnTo>
                        <a:pt x="777" y="220"/>
                      </a:lnTo>
                      <a:lnTo>
                        <a:pt x="777" y="218"/>
                      </a:lnTo>
                      <a:lnTo>
                        <a:pt x="777" y="218"/>
                      </a:lnTo>
                      <a:lnTo>
                        <a:pt x="777" y="213"/>
                      </a:lnTo>
                      <a:lnTo>
                        <a:pt x="777" y="213"/>
                      </a:lnTo>
                      <a:lnTo>
                        <a:pt x="777" y="209"/>
                      </a:lnTo>
                      <a:lnTo>
                        <a:pt x="775" y="208"/>
                      </a:lnTo>
                      <a:lnTo>
                        <a:pt x="775" y="206"/>
                      </a:lnTo>
                      <a:lnTo>
                        <a:pt x="774" y="206"/>
                      </a:lnTo>
                      <a:lnTo>
                        <a:pt x="774" y="202"/>
                      </a:lnTo>
                      <a:lnTo>
                        <a:pt x="772" y="201"/>
                      </a:lnTo>
                      <a:lnTo>
                        <a:pt x="772" y="201"/>
                      </a:lnTo>
                      <a:lnTo>
                        <a:pt x="770" y="199"/>
                      </a:lnTo>
                      <a:lnTo>
                        <a:pt x="765" y="197"/>
                      </a:lnTo>
                      <a:lnTo>
                        <a:pt x="763" y="201"/>
                      </a:lnTo>
                      <a:lnTo>
                        <a:pt x="763" y="202"/>
                      </a:lnTo>
                      <a:lnTo>
                        <a:pt x="760" y="202"/>
                      </a:lnTo>
                      <a:lnTo>
                        <a:pt x="758" y="201"/>
                      </a:lnTo>
                      <a:lnTo>
                        <a:pt x="756" y="201"/>
                      </a:lnTo>
                      <a:lnTo>
                        <a:pt x="754" y="201"/>
                      </a:lnTo>
                      <a:lnTo>
                        <a:pt x="754" y="202"/>
                      </a:lnTo>
                      <a:lnTo>
                        <a:pt x="751" y="201"/>
                      </a:lnTo>
                      <a:lnTo>
                        <a:pt x="747" y="201"/>
                      </a:lnTo>
                      <a:lnTo>
                        <a:pt x="747" y="196"/>
                      </a:lnTo>
                      <a:lnTo>
                        <a:pt x="749" y="196"/>
                      </a:lnTo>
                      <a:lnTo>
                        <a:pt x="749" y="196"/>
                      </a:lnTo>
                      <a:lnTo>
                        <a:pt x="751" y="194"/>
                      </a:lnTo>
                      <a:lnTo>
                        <a:pt x="749" y="194"/>
                      </a:lnTo>
                      <a:lnTo>
                        <a:pt x="747" y="190"/>
                      </a:lnTo>
                      <a:lnTo>
                        <a:pt x="749" y="190"/>
                      </a:lnTo>
                      <a:lnTo>
                        <a:pt x="749" y="190"/>
                      </a:lnTo>
                      <a:lnTo>
                        <a:pt x="753" y="190"/>
                      </a:lnTo>
                      <a:lnTo>
                        <a:pt x="754" y="190"/>
                      </a:lnTo>
                      <a:lnTo>
                        <a:pt x="756" y="194"/>
                      </a:lnTo>
                      <a:lnTo>
                        <a:pt x="760" y="192"/>
                      </a:lnTo>
                      <a:lnTo>
                        <a:pt x="761" y="192"/>
                      </a:lnTo>
                      <a:lnTo>
                        <a:pt x="763" y="190"/>
                      </a:lnTo>
                      <a:lnTo>
                        <a:pt x="763" y="190"/>
                      </a:lnTo>
                      <a:lnTo>
                        <a:pt x="763" y="190"/>
                      </a:lnTo>
                      <a:lnTo>
                        <a:pt x="765" y="190"/>
                      </a:lnTo>
                      <a:lnTo>
                        <a:pt x="760" y="189"/>
                      </a:lnTo>
                      <a:lnTo>
                        <a:pt x="754" y="185"/>
                      </a:lnTo>
                      <a:lnTo>
                        <a:pt x="753" y="182"/>
                      </a:lnTo>
                      <a:lnTo>
                        <a:pt x="742" y="183"/>
                      </a:lnTo>
                      <a:lnTo>
                        <a:pt x="742" y="183"/>
                      </a:lnTo>
                      <a:lnTo>
                        <a:pt x="733" y="180"/>
                      </a:lnTo>
                      <a:lnTo>
                        <a:pt x="732" y="182"/>
                      </a:lnTo>
                      <a:lnTo>
                        <a:pt x="730" y="182"/>
                      </a:lnTo>
                      <a:lnTo>
                        <a:pt x="730" y="182"/>
                      </a:lnTo>
                      <a:lnTo>
                        <a:pt x="728" y="182"/>
                      </a:lnTo>
                      <a:lnTo>
                        <a:pt x="728" y="180"/>
                      </a:lnTo>
                      <a:lnTo>
                        <a:pt x="728" y="180"/>
                      </a:lnTo>
                      <a:lnTo>
                        <a:pt x="730" y="178"/>
                      </a:lnTo>
                      <a:lnTo>
                        <a:pt x="730" y="175"/>
                      </a:lnTo>
                      <a:lnTo>
                        <a:pt x="730" y="173"/>
                      </a:lnTo>
                      <a:lnTo>
                        <a:pt x="740" y="173"/>
                      </a:lnTo>
                      <a:lnTo>
                        <a:pt x="740" y="175"/>
                      </a:lnTo>
                      <a:lnTo>
                        <a:pt x="742" y="175"/>
                      </a:lnTo>
                      <a:lnTo>
                        <a:pt x="742" y="175"/>
                      </a:lnTo>
                      <a:lnTo>
                        <a:pt x="747" y="175"/>
                      </a:lnTo>
                      <a:lnTo>
                        <a:pt x="747" y="176"/>
                      </a:lnTo>
                      <a:lnTo>
                        <a:pt x="749" y="178"/>
                      </a:lnTo>
                      <a:lnTo>
                        <a:pt x="749" y="178"/>
                      </a:lnTo>
                      <a:lnTo>
                        <a:pt x="751" y="178"/>
                      </a:lnTo>
                      <a:lnTo>
                        <a:pt x="754" y="169"/>
                      </a:lnTo>
                      <a:lnTo>
                        <a:pt x="754" y="169"/>
                      </a:lnTo>
                      <a:lnTo>
                        <a:pt x="758" y="166"/>
                      </a:lnTo>
                      <a:lnTo>
                        <a:pt x="760" y="164"/>
                      </a:lnTo>
                      <a:lnTo>
                        <a:pt x="763" y="162"/>
                      </a:lnTo>
                      <a:lnTo>
                        <a:pt x="763" y="162"/>
                      </a:lnTo>
                      <a:lnTo>
                        <a:pt x="763" y="159"/>
                      </a:lnTo>
                      <a:lnTo>
                        <a:pt x="763" y="159"/>
                      </a:lnTo>
                      <a:lnTo>
                        <a:pt x="763" y="155"/>
                      </a:lnTo>
                      <a:lnTo>
                        <a:pt x="763" y="155"/>
                      </a:lnTo>
                      <a:lnTo>
                        <a:pt x="763" y="154"/>
                      </a:lnTo>
                      <a:lnTo>
                        <a:pt x="765" y="152"/>
                      </a:lnTo>
                      <a:lnTo>
                        <a:pt x="767" y="150"/>
                      </a:lnTo>
                      <a:lnTo>
                        <a:pt x="768" y="148"/>
                      </a:lnTo>
                      <a:lnTo>
                        <a:pt x="768" y="143"/>
                      </a:lnTo>
                      <a:lnTo>
                        <a:pt x="763" y="141"/>
                      </a:lnTo>
                      <a:lnTo>
                        <a:pt x="763" y="141"/>
                      </a:lnTo>
                      <a:lnTo>
                        <a:pt x="768" y="140"/>
                      </a:lnTo>
                      <a:lnTo>
                        <a:pt x="775" y="140"/>
                      </a:lnTo>
                      <a:lnTo>
                        <a:pt x="784" y="140"/>
                      </a:lnTo>
                      <a:lnTo>
                        <a:pt x="784" y="134"/>
                      </a:lnTo>
                      <a:lnTo>
                        <a:pt x="784" y="133"/>
                      </a:lnTo>
                      <a:lnTo>
                        <a:pt x="784" y="133"/>
                      </a:lnTo>
                      <a:lnTo>
                        <a:pt x="786" y="131"/>
                      </a:lnTo>
                      <a:lnTo>
                        <a:pt x="788" y="131"/>
                      </a:lnTo>
                      <a:lnTo>
                        <a:pt x="789" y="131"/>
                      </a:lnTo>
                      <a:lnTo>
                        <a:pt x="789" y="129"/>
                      </a:lnTo>
                      <a:lnTo>
                        <a:pt x="791" y="127"/>
                      </a:lnTo>
                      <a:lnTo>
                        <a:pt x="793" y="126"/>
                      </a:lnTo>
                      <a:lnTo>
                        <a:pt x="793" y="122"/>
                      </a:lnTo>
                      <a:lnTo>
                        <a:pt x="789" y="122"/>
                      </a:lnTo>
                      <a:lnTo>
                        <a:pt x="784" y="120"/>
                      </a:lnTo>
                      <a:lnTo>
                        <a:pt x="779" y="119"/>
                      </a:lnTo>
                      <a:lnTo>
                        <a:pt x="772" y="119"/>
                      </a:lnTo>
                      <a:lnTo>
                        <a:pt x="768" y="119"/>
                      </a:lnTo>
                      <a:lnTo>
                        <a:pt x="768" y="120"/>
                      </a:lnTo>
                      <a:lnTo>
                        <a:pt x="765" y="120"/>
                      </a:lnTo>
                      <a:lnTo>
                        <a:pt x="765" y="122"/>
                      </a:lnTo>
                      <a:lnTo>
                        <a:pt x="763" y="122"/>
                      </a:lnTo>
                      <a:lnTo>
                        <a:pt x="763" y="124"/>
                      </a:lnTo>
                      <a:lnTo>
                        <a:pt x="760" y="124"/>
                      </a:lnTo>
                      <a:lnTo>
                        <a:pt x="758" y="126"/>
                      </a:lnTo>
                      <a:lnTo>
                        <a:pt x="756" y="126"/>
                      </a:lnTo>
                      <a:lnTo>
                        <a:pt x="754" y="127"/>
                      </a:lnTo>
                      <a:lnTo>
                        <a:pt x="753" y="127"/>
                      </a:lnTo>
                      <a:lnTo>
                        <a:pt x="753" y="122"/>
                      </a:lnTo>
                      <a:lnTo>
                        <a:pt x="751" y="122"/>
                      </a:lnTo>
                      <a:lnTo>
                        <a:pt x="751" y="120"/>
                      </a:lnTo>
                      <a:lnTo>
                        <a:pt x="751" y="119"/>
                      </a:lnTo>
                      <a:lnTo>
                        <a:pt x="749" y="119"/>
                      </a:lnTo>
                      <a:lnTo>
                        <a:pt x="747" y="119"/>
                      </a:lnTo>
                      <a:lnTo>
                        <a:pt x="747" y="117"/>
                      </a:lnTo>
                      <a:lnTo>
                        <a:pt x="749" y="117"/>
                      </a:lnTo>
                      <a:lnTo>
                        <a:pt x="751" y="115"/>
                      </a:lnTo>
                      <a:lnTo>
                        <a:pt x="751" y="113"/>
                      </a:lnTo>
                      <a:lnTo>
                        <a:pt x="753" y="113"/>
                      </a:lnTo>
                      <a:lnTo>
                        <a:pt x="754" y="112"/>
                      </a:lnTo>
                      <a:lnTo>
                        <a:pt x="770" y="112"/>
                      </a:lnTo>
                      <a:lnTo>
                        <a:pt x="784" y="115"/>
                      </a:lnTo>
                      <a:lnTo>
                        <a:pt x="786" y="115"/>
                      </a:lnTo>
                      <a:lnTo>
                        <a:pt x="789" y="115"/>
                      </a:lnTo>
                      <a:lnTo>
                        <a:pt x="793" y="115"/>
                      </a:lnTo>
                      <a:lnTo>
                        <a:pt x="796" y="117"/>
                      </a:lnTo>
                      <a:lnTo>
                        <a:pt x="802" y="117"/>
                      </a:lnTo>
                      <a:lnTo>
                        <a:pt x="803" y="113"/>
                      </a:lnTo>
                      <a:lnTo>
                        <a:pt x="809" y="110"/>
                      </a:lnTo>
                      <a:lnTo>
                        <a:pt x="809" y="108"/>
                      </a:lnTo>
                      <a:lnTo>
                        <a:pt x="810" y="108"/>
                      </a:lnTo>
                      <a:lnTo>
                        <a:pt x="812" y="106"/>
                      </a:lnTo>
                      <a:lnTo>
                        <a:pt x="814" y="105"/>
                      </a:lnTo>
                      <a:lnTo>
                        <a:pt x="816" y="103"/>
                      </a:lnTo>
                      <a:lnTo>
                        <a:pt x="816" y="99"/>
                      </a:lnTo>
                      <a:lnTo>
                        <a:pt x="814" y="99"/>
                      </a:lnTo>
                      <a:lnTo>
                        <a:pt x="810" y="99"/>
                      </a:lnTo>
                      <a:lnTo>
                        <a:pt x="807" y="98"/>
                      </a:lnTo>
                      <a:lnTo>
                        <a:pt x="805" y="98"/>
                      </a:lnTo>
                      <a:lnTo>
                        <a:pt x="803" y="98"/>
                      </a:lnTo>
                      <a:lnTo>
                        <a:pt x="800" y="103"/>
                      </a:lnTo>
                      <a:lnTo>
                        <a:pt x="791" y="101"/>
                      </a:lnTo>
                      <a:lnTo>
                        <a:pt x="788" y="103"/>
                      </a:lnTo>
                      <a:lnTo>
                        <a:pt x="784" y="103"/>
                      </a:lnTo>
                      <a:lnTo>
                        <a:pt x="779" y="105"/>
                      </a:lnTo>
                      <a:lnTo>
                        <a:pt x="775" y="105"/>
                      </a:lnTo>
                      <a:lnTo>
                        <a:pt x="774" y="103"/>
                      </a:lnTo>
                      <a:lnTo>
                        <a:pt x="770" y="99"/>
                      </a:lnTo>
                      <a:lnTo>
                        <a:pt x="768" y="99"/>
                      </a:lnTo>
                      <a:lnTo>
                        <a:pt x="768" y="99"/>
                      </a:lnTo>
                      <a:lnTo>
                        <a:pt x="781" y="98"/>
                      </a:lnTo>
                      <a:lnTo>
                        <a:pt x="784" y="94"/>
                      </a:lnTo>
                      <a:lnTo>
                        <a:pt x="798" y="96"/>
                      </a:lnTo>
                      <a:lnTo>
                        <a:pt x="798" y="98"/>
                      </a:lnTo>
                      <a:lnTo>
                        <a:pt x="807" y="96"/>
                      </a:lnTo>
                      <a:lnTo>
                        <a:pt x="807" y="94"/>
                      </a:lnTo>
                      <a:lnTo>
                        <a:pt x="819" y="98"/>
                      </a:lnTo>
                      <a:lnTo>
                        <a:pt x="821" y="94"/>
                      </a:lnTo>
                      <a:lnTo>
                        <a:pt x="821" y="94"/>
                      </a:lnTo>
                      <a:lnTo>
                        <a:pt x="823" y="93"/>
                      </a:lnTo>
                      <a:lnTo>
                        <a:pt x="828" y="93"/>
                      </a:lnTo>
                      <a:lnTo>
                        <a:pt x="831" y="91"/>
                      </a:lnTo>
                      <a:lnTo>
                        <a:pt x="835" y="91"/>
                      </a:lnTo>
                      <a:lnTo>
                        <a:pt x="835" y="86"/>
                      </a:lnTo>
                      <a:lnTo>
                        <a:pt x="836" y="86"/>
                      </a:lnTo>
                      <a:lnTo>
                        <a:pt x="836" y="86"/>
                      </a:lnTo>
                      <a:lnTo>
                        <a:pt x="843" y="86"/>
                      </a:lnTo>
                      <a:lnTo>
                        <a:pt x="843" y="84"/>
                      </a:lnTo>
                      <a:lnTo>
                        <a:pt x="845" y="84"/>
                      </a:lnTo>
                      <a:lnTo>
                        <a:pt x="847" y="80"/>
                      </a:lnTo>
                      <a:lnTo>
                        <a:pt x="850" y="80"/>
                      </a:lnTo>
                      <a:lnTo>
                        <a:pt x="850" y="79"/>
                      </a:lnTo>
                      <a:lnTo>
                        <a:pt x="852" y="79"/>
                      </a:lnTo>
                      <a:lnTo>
                        <a:pt x="854" y="80"/>
                      </a:lnTo>
                      <a:lnTo>
                        <a:pt x="856" y="80"/>
                      </a:lnTo>
                      <a:lnTo>
                        <a:pt x="857" y="80"/>
                      </a:lnTo>
                      <a:lnTo>
                        <a:pt x="859" y="80"/>
                      </a:lnTo>
                      <a:lnTo>
                        <a:pt x="861" y="77"/>
                      </a:lnTo>
                      <a:lnTo>
                        <a:pt x="863" y="77"/>
                      </a:lnTo>
                      <a:lnTo>
                        <a:pt x="861" y="73"/>
                      </a:lnTo>
                      <a:lnTo>
                        <a:pt x="859" y="73"/>
                      </a:lnTo>
                      <a:lnTo>
                        <a:pt x="857" y="73"/>
                      </a:lnTo>
                      <a:lnTo>
                        <a:pt x="857" y="70"/>
                      </a:lnTo>
                      <a:lnTo>
                        <a:pt x="849" y="70"/>
                      </a:lnTo>
                      <a:lnTo>
                        <a:pt x="838" y="70"/>
                      </a:lnTo>
                      <a:lnTo>
                        <a:pt x="836" y="70"/>
                      </a:lnTo>
                      <a:lnTo>
                        <a:pt x="836" y="70"/>
                      </a:lnTo>
                      <a:lnTo>
                        <a:pt x="831" y="70"/>
                      </a:lnTo>
                      <a:lnTo>
                        <a:pt x="831" y="68"/>
                      </a:lnTo>
                      <a:lnTo>
                        <a:pt x="819" y="68"/>
                      </a:lnTo>
                      <a:lnTo>
                        <a:pt x="814" y="66"/>
                      </a:lnTo>
                      <a:lnTo>
                        <a:pt x="809" y="66"/>
                      </a:lnTo>
                      <a:lnTo>
                        <a:pt x="803" y="66"/>
                      </a:lnTo>
                      <a:lnTo>
                        <a:pt x="802" y="66"/>
                      </a:lnTo>
                      <a:lnTo>
                        <a:pt x="800" y="68"/>
                      </a:lnTo>
                      <a:lnTo>
                        <a:pt x="796" y="66"/>
                      </a:lnTo>
                      <a:lnTo>
                        <a:pt x="796" y="66"/>
                      </a:lnTo>
                      <a:lnTo>
                        <a:pt x="786" y="66"/>
                      </a:lnTo>
                      <a:lnTo>
                        <a:pt x="784" y="72"/>
                      </a:lnTo>
                      <a:lnTo>
                        <a:pt x="768" y="73"/>
                      </a:lnTo>
                      <a:lnTo>
                        <a:pt x="768" y="79"/>
                      </a:lnTo>
                      <a:lnTo>
                        <a:pt x="765" y="77"/>
                      </a:lnTo>
                      <a:lnTo>
                        <a:pt x="761" y="75"/>
                      </a:lnTo>
                      <a:lnTo>
                        <a:pt x="756" y="73"/>
                      </a:lnTo>
                      <a:lnTo>
                        <a:pt x="756" y="75"/>
                      </a:lnTo>
                      <a:lnTo>
                        <a:pt x="754" y="77"/>
                      </a:lnTo>
                      <a:lnTo>
                        <a:pt x="754" y="79"/>
                      </a:lnTo>
                      <a:lnTo>
                        <a:pt x="754" y="79"/>
                      </a:lnTo>
                      <a:lnTo>
                        <a:pt x="754" y="75"/>
                      </a:lnTo>
                      <a:lnTo>
                        <a:pt x="751" y="73"/>
                      </a:lnTo>
                      <a:lnTo>
                        <a:pt x="751" y="70"/>
                      </a:lnTo>
                      <a:lnTo>
                        <a:pt x="751" y="70"/>
                      </a:lnTo>
                      <a:lnTo>
                        <a:pt x="749" y="70"/>
                      </a:lnTo>
                      <a:lnTo>
                        <a:pt x="746" y="73"/>
                      </a:lnTo>
                      <a:lnTo>
                        <a:pt x="742" y="75"/>
                      </a:lnTo>
                      <a:lnTo>
                        <a:pt x="740" y="77"/>
                      </a:lnTo>
                      <a:lnTo>
                        <a:pt x="739" y="77"/>
                      </a:lnTo>
                      <a:lnTo>
                        <a:pt x="737" y="79"/>
                      </a:lnTo>
                      <a:lnTo>
                        <a:pt x="735" y="79"/>
                      </a:lnTo>
                      <a:lnTo>
                        <a:pt x="735" y="80"/>
                      </a:lnTo>
                      <a:lnTo>
                        <a:pt x="730" y="80"/>
                      </a:lnTo>
                      <a:lnTo>
                        <a:pt x="723" y="87"/>
                      </a:lnTo>
                      <a:lnTo>
                        <a:pt x="721" y="87"/>
                      </a:lnTo>
                      <a:lnTo>
                        <a:pt x="718" y="89"/>
                      </a:lnTo>
                      <a:lnTo>
                        <a:pt x="714" y="89"/>
                      </a:lnTo>
                      <a:lnTo>
                        <a:pt x="709" y="91"/>
                      </a:lnTo>
                      <a:lnTo>
                        <a:pt x="706" y="91"/>
                      </a:lnTo>
                      <a:lnTo>
                        <a:pt x="702" y="91"/>
                      </a:lnTo>
                      <a:lnTo>
                        <a:pt x="702" y="89"/>
                      </a:lnTo>
                      <a:lnTo>
                        <a:pt x="700" y="89"/>
                      </a:lnTo>
                      <a:lnTo>
                        <a:pt x="697" y="89"/>
                      </a:lnTo>
                      <a:lnTo>
                        <a:pt x="695" y="91"/>
                      </a:lnTo>
                      <a:lnTo>
                        <a:pt x="695" y="91"/>
                      </a:lnTo>
                      <a:lnTo>
                        <a:pt x="692" y="91"/>
                      </a:lnTo>
                      <a:lnTo>
                        <a:pt x="688" y="91"/>
                      </a:lnTo>
                      <a:lnTo>
                        <a:pt x="688" y="89"/>
                      </a:lnTo>
                      <a:lnTo>
                        <a:pt x="688" y="89"/>
                      </a:lnTo>
                      <a:lnTo>
                        <a:pt x="688" y="87"/>
                      </a:lnTo>
                      <a:lnTo>
                        <a:pt x="688" y="87"/>
                      </a:lnTo>
                      <a:lnTo>
                        <a:pt x="690" y="86"/>
                      </a:lnTo>
                      <a:lnTo>
                        <a:pt x="693" y="84"/>
                      </a:lnTo>
                      <a:lnTo>
                        <a:pt x="697" y="82"/>
                      </a:lnTo>
                      <a:lnTo>
                        <a:pt x="700" y="82"/>
                      </a:lnTo>
                      <a:lnTo>
                        <a:pt x="700" y="84"/>
                      </a:lnTo>
                      <a:lnTo>
                        <a:pt x="706" y="84"/>
                      </a:lnTo>
                      <a:lnTo>
                        <a:pt x="707" y="80"/>
                      </a:lnTo>
                      <a:lnTo>
                        <a:pt x="714" y="79"/>
                      </a:lnTo>
                      <a:lnTo>
                        <a:pt x="714" y="77"/>
                      </a:lnTo>
                      <a:lnTo>
                        <a:pt x="721" y="73"/>
                      </a:lnTo>
                      <a:lnTo>
                        <a:pt x="721" y="68"/>
                      </a:lnTo>
                      <a:lnTo>
                        <a:pt x="723" y="66"/>
                      </a:lnTo>
                      <a:lnTo>
                        <a:pt x="723" y="65"/>
                      </a:lnTo>
                      <a:lnTo>
                        <a:pt x="723" y="65"/>
                      </a:lnTo>
                      <a:lnTo>
                        <a:pt x="723" y="59"/>
                      </a:lnTo>
                      <a:lnTo>
                        <a:pt x="720" y="59"/>
                      </a:lnTo>
                      <a:lnTo>
                        <a:pt x="714" y="59"/>
                      </a:lnTo>
                      <a:lnTo>
                        <a:pt x="711" y="59"/>
                      </a:lnTo>
                      <a:lnTo>
                        <a:pt x="707" y="59"/>
                      </a:lnTo>
                      <a:lnTo>
                        <a:pt x="706" y="59"/>
                      </a:lnTo>
                      <a:lnTo>
                        <a:pt x="700" y="59"/>
                      </a:lnTo>
                      <a:lnTo>
                        <a:pt x="699" y="61"/>
                      </a:lnTo>
                      <a:lnTo>
                        <a:pt x="695" y="61"/>
                      </a:lnTo>
                      <a:lnTo>
                        <a:pt x="695" y="70"/>
                      </a:lnTo>
                      <a:lnTo>
                        <a:pt x="692" y="70"/>
                      </a:lnTo>
                      <a:lnTo>
                        <a:pt x="692" y="70"/>
                      </a:lnTo>
                      <a:lnTo>
                        <a:pt x="679" y="70"/>
                      </a:lnTo>
                      <a:lnTo>
                        <a:pt x="672" y="70"/>
                      </a:lnTo>
                      <a:lnTo>
                        <a:pt x="672" y="72"/>
                      </a:lnTo>
                      <a:lnTo>
                        <a:pt x="662" y="72"/>
                      </a:lnTo>
                      <a:lnTo>
                        <a:pt x="664" y="70"/>
                      </a:lnTo>
                      <a:lnTo>
                        <a:pt x="664" y="66"/>
                      </a:lnTo>
                      <a:lnTo>
                        <a:pt x="664" y="65"/>
                      </a:lnTo>
                      <a:lnTo>
                        <a:pt x="664" y="61"/>
                      </a:lnTo>
                      <a:lnTo>
                        <a:pt x="657" y="59"/>
                      </a:lnTo>
                      <a:lnTo>
                        <a:pt x="650" y="59"/>
                      </a:lnTo>
                      <a:lnTo>
                        <a:pt x="641" y="61"/>
                      </a:lnTo>
                      <a:lnTo>
                        <a:pt x="625" y="61"/>
                      </a:lnTo>
                      <a:lnTo>
                        <a:pt x="625" y="61"/>
                      </a:lnTo>
                      <a:lnTo>
                        <a:pt x="618" y="61"/>
                      </a:lnTo>
                      <a:lnTo>
                        <a:pt x="618" y="63"/>
                      </a:lnTo>
                      <a:lnTo>
                        <a:pt x="615" y="63"/>
                      </a:lnTo>
                      <a:lnTo>
                        <a:pt x="611" y="63"/>
                      </a:lnTo>
                      <a:lnTo>
                        <a:pt x="610" y="61"/>
                      </a:lnTo>
                      <a:lnTo>
                        <a:pt x="608" y="61"/>
                      </a:lnTo>
                      <a:lnTo>
                        <a:pt x="601" y="61"/>
                      </a:lnTo>
                      <a:lnTo>
                        <a:pt x="601" y="63"/>
                      </a:lnTo>
                      <a:lnTo>
                        <a:pt x="596" y="61"/>
                      </a:lnTo>
                      <a:lnTo>
                        <a:pt x="596" y="63"/>
                      </a:lnTo>
                      <a:lnTo>
                        <a:pt x="589" y="65"/>
                      </a:lnTo>
                      <a:lnTo>
                        <a:pt x="589" y="65"/>
                      </a:lnTo>
                      <a:lnTo>
                        <a:pt x="585" y="65"/>
                      </a:lnTo>
                      <a:lnTo>
                        <a:pt x="585" y="66"/>
                      </a:lnTo>
                      <a:lnTo>
                        <a:pt x="583" y="68"/>
                      </a:lnTo>
                      <a:lnTo>
                        <a:pt x="582" y="68"/>
                      </a:lnTo>
                      <a:lnTo>
                        <a:pt x="580" y="68"/>
                      </a:lnTo>
                      <a:lnTo>
                        <a:pt x="580" y="70"/>
                      </a:lnTo>
                      <a:lnTo>
                        <a:pt x="575" y="70"/>
                      </a:lnTo>
                      <a:lnTo>
                        <a:pt x="571" y="70"/>
                      </a:lnTo>
                      <a:lnTo>
                        <a:pt x="568" y="70"/>
                      </a:lnTo>
                      <a:lnTo>
                        <a:pt x="564" y="72"/>
                      </a:lnTo>
                      <a:lnTo>
                        <a:pt x="562" y="75"/>
                      </a:lnTo>
                      <a:lnTo>
                        <a:pt x="557" y="73"/>
                      </a:lnTo>
                      <a:lnTo>
                        <a:pt x="559" y="70"/>
                      </a:lnTo>
                      <a:lnTo>
                        <a:pt x="561" y="68"/>
                      </a:lnTo>
                      <a:lnTo>
                        <a:pt x="564" y="68"/>
                      </a:lnTo>
                      <a:lnTo>
                        <a:pt x="568" y="66"/>
                      </a:lnTo>
                      <a:lnTo>
                        <a:pt x="575" y="66"/>
                      </a:lnTo>
                      <a:lnTo>
                        <a:pt x="575" y="66"/>
                      </a:lnTo>
                      <a:lnTo>
                        <a:pt x="580" y="66"/>
                      </a:lnTo>
                      <a:lnTo>
                        <a:pt x="580" y="65"/>
                      </a:lnTo>
                      <a:lnTo>
                        <a:pt x="582" y="65"/>
                      </a:lnTo>
                      <a:lnTo>
                        <a:pt x="582" y="63"/>
                      </a:lnTo>
                      <a:lnTo>
                        <a:pt x="583" y="61"/>
                      </a:lnTo>
                      <a:lnTo>
                        <a:pt x="587" y="61"/>
                      </a:lnTo>
                      <a:lnTo>
                        <a:pt x="590" y="61"/>
                      </a:lnTo>
                      <a:lnTo>
                        <a:pt x="594" y="59"/>
                      </a:lnTo>
                      <a:lnTo>
                        <a:pt x="594" y="59"/>
                      </a:lnTo>
                      <a:lnTo>
                        <a:pt x="594" y="56"/>
                      </a:lnTo>
                      <a:lnTo>
                        <a:pt x="601" y="56"/>
                      </a:lnTo>
                      <a:lnTo>
                        <a:pt x="601" y="54"/>
                      </a:lnTo>
                      <a:lnTo>
                        <a:pt x="604" y="54"/>
                      </a:lnTo>
                      <a:lnTo>
                        <a:pt x="604" y="52"/>
                      </a:lnTo>
                      <a:lnTo>
                        <a:pt x="606" y="52"/>
                      </a:lnTo>
                      <a:lnTo>
                        <a:pt x="610" y="52"/>
                      </a:lnTo>
                      <a:lnTo>
                        <a:pt x="613" y="54"/>
                      </a:lnTo>
                      <a:lnTo>
                        <a:pt x="615" y="54"/>
                      </a:lnTo>
                      <a:lnTo>
                        <a:pt x="639" y="54"/>
                      </a:lnTo>
                      <a:lnTo>
                        <a:pt x="639" y="52"/>
                      </a:lnTo>
                      <a:lnTo>
                        <a:pt x="639" y="52"/>
                      </a:lnTo>
                      <a:lnTo>
                        <a:pt x="639" y="54"/>
                      </a:lnTo>
                      <a:lnTo>
                        <a:pt x="646" y="54"/>
                      </a:lnTo>
                      <a:lnTo>
                        <a:pt x="646" y="56"/>
                      </a:lnTo>
                      <a:lnTo>
                        <a:pt x="655" y="54"/>
                      </a:lnTo>
                      <a:lnTo>
                        <a:pt x="669" y="56"/>
                      </a:lnTo>
                      <a:lnTo>
                        <a:pt x="669" y="54"/>
                      </a:lnTo>
                      <a:lnTo>
                        <a:pt x="679" y="54"/>
                      </a:lnTo>
                      <a:lnTo>
                        <a:pt x="690" y="56"/>
                      </a:lnTo>
                      <a:lnTo>
                        <a:pt x="700" y="56"/>
                      </a:lnTo>
                      <a:lnTo>
                        <a:pt x="700" y="56"/>
                      </a:lnTo>
                      <a:lnTo>
                        <a:pt x="704" y="56"/>
                      </a:lnTo>
                      <a:lnTo>
                        <a:pt x="704" y="54"/>
                      </a:lnTo>
                      <a:lnTo>
                        <a:pt x="723" y="52"/>
                      </a:lnTo>
                      <a:lnTo>
                        <a:pt x="723" y="54"/>
                      </a:lnTo>
                      <a:lnTo>
                        <a:pt x="728" y="54"/>
                      </a:lnTo>
                      <a:lnTo>
                        <a:pt x="728" y="52"/>
                      </a:lnTo>
                      <a:lnTo>
                        <a:pt x="730" y="52"/>
                      </a:lnTo>
                      <a:lnTo>
                        <a:pt x="735" y="47"/>
                      </a:lnTo>
                      <a:lnTo>
                        <a:pt x="739" y="47"/>
                      </a:lnTo>
                      <a:lnTo>
                        <a:pt x="740" y="45"/>
                      </a:lnTo>
                      <a:lnTo>
                        <a:pt x="742" y="45"/>
                      </a:lnTo>
                      <a:lnTo>
                        <a:pt x="744" y="44"/>
                      </a:lnTo>
                      <a:lnTo>
                        <a:pt x="747" y="44"/>
                      </a:lnTo>
                      <a:lnTo>
                        <a:pt x="746" y="40"/>
                      </a:lnTo>
                      <a:lnTo>
                        <a:pt x="733" y="37"/>
                      </a:lnTo>
                      <a:lnTo>
                        <a:pt x="733" y="35"/>
                      </a:lnTo>
                      <a:lnTo>
                        <a:pt x="714" y="35"/>
                      </a:lnTo>
                      <a:lnTo>
                        <a:pt x="714" y="33"/>
                      </a:lnTo>
                      <a:lnTo>
                        <a:pt x="714" y="31"/>
                      </a:lnTo>
                      <a:lnTo>
                        <a:pt x="714" y="31"/>
                      </a:lnTo>
                      <a:lnTo>
                        <a:pt x="713" y="31"/>
                      </a:lnTo>
                      <a:lnTo>
                        <a:pt x="713" y="30"/>
                      </a:lnTo>
                      <a:lnTo>
                        <a:pt x="709" y="30"/>
                      </a:lnTo>
                      <a:lnTo>
                        <a:pt x="709" y="28"/>
                      </a:lnTo>
                      <a:lnTo>
                        <a:pt x="707" y="30"/>
                      </a:lnTo>
                      <a:lnTo>
                        <a:pt x="706" y="30"/>
                      </a:lnTo>
                      <a:lnTo>
                        <a:pt x="704" y="31"/>
                      </a:lnTo>
                      <a:lnTo>
                        <a:pt x="702" y="31"/>
                      </a:lnTo>
                      <a:lnTo>
                        <a:pt x="702" y="28"/>
                      </a:lnTo>
                      <a:lnTo>
                        <a:pt x="702" y="28"/>
                      </a:lnTo>
                      <a:lnTo>
                        <a:pt x="702" y="26"/>
                      </a:lnTo>
                      <a:lnTo>
                        <a:pt x="702" y="26"/>
                      </a:lnTo>
                      <a:lnTo>
                        <a:pt x="700" y="26"/>
                      </a:lnTo>
                      <a:lnTo>
                        <a:pt x="700" y="28"/>
                      </a:lnTo>
                      <a:lnTo>
                        <a:pt x="699" y="28"/>
                      </a:lnTo>
                      <a:lnTo>
                        <a:pt x="699" y="28"/>
                      </a:lnTo>
                      <a:lnTo>
                        <a:pt x="693" y="28"/>
                      </a:lnTo>
                      <a:lnTo>
                        <a:pt x="693" y="31"/>
                      </a:lnTo>
                      <a:lnTo>
                        <a:pt x="688" y="33"/>
                      </a:lnTo>
                      <a:lnTo>
                        <a:pt x="685" y="33"/>
                      </a:lnTo>
                      <a:lnTo>
                        <a:pt x="679" y="35"/>
                      </a:lnTo>
                      <a:lnTo>
                        <a:pt x="679" y="31"/>
                      </a:lnTo>
                      <a:lnTo>
                        <a:pt x="683" y="31"/>
                      </a:lnTo>
                      <a:lnTo>
                        <a:pt x="683" y="30"/>
                      </a:lnTo>
                      <a:lnTo>
                        <a:pt x="686" y="30"/>
                      </a:lnTo>
                      <a:lnTo>
                        <a:pt x="690" y="28"/>
                      </a:lnTo>
                      <a:lnTo>
                        <a:pt x="692" y="28"/>
                      </a:lnTo>
                      <a:lnTo>
                        <a:pt x="692" y="23"/>
                      </a:lnTo>
                      <a:lnTo>
                        <a:pt x="690" y="21"/>
                      </a:lnTo>
                      <a:lnTo>
                        <a:pt x="688" y="17"/>
                      </a:lnTo>
                      <a:lnTo>
                        <a:pt x="686" y="16"/>
                      </a:lnTo>
                      <a:lnTo>
                        <a:pt x="681" y="14"/>
                      </a:lnTo>
                      <a:lnTo>
                        <a:pt x="678" y="12"/>
                      </a:lnTo>
                      <a:lnTo>
                        <a:pt x="676" y="14"/>
                      </a:lnTo>
                      <a:lnTo>
                        <a:pt x="674" y="16"/>
                      </a:lnTo>
                      <a:lnTo>
                        <a:pt x="672" y="17"/>
                      </a:lnTo>
                      <a:lnTo>
                        <a:pt x="671" y="19"/>
                      </a:lnTo>
                      <a:lnTo>
                        <a:pt x="669" y="19"/>
                      </a:lnTo>
                      <a:lnTo>
                        <a:pt x="665" y="19"/>
                      </a:lnTo>
                      <a:lnTo>
                        <a:pt x="665" y="21"/>
                      </a:lnTo>
                      <a:lnTo>
                        <a:pt x="658" y="23"/>
                      </a:lnTo>
                      <a:lnTo>
                        <a:pt x="658" y="23"/>
                      </a:lnTo>
                      <a:lnTo>
                        <a:pt x="651" y="23"/>
                      </a:lnTo>
                      <a:lnTo>
                        <a:pt x="651" y="23"/>
                      </a:lnTo>
                      <a:lnTo>
                        <a:pt x="655" y="19"/>
                      </a:lnTo>
                      <a:lnTo>
                        <a:pt x="658" y="17"/>
                      </a:lnTo>
                      <a:lnTo>
                        <a:pt x="660" y="14"/>
                      </a:lnTo>
                      <a:lnTo>
                        <a:pt x="665" y="12"/>
                      </a:lnTo>
                      <a:lnTo>
                        <a:pt x="665" y="10"/>
                      </a:lnTo>
                      <a:lnTo>
                        <a:pt x="667" y="10"/>
                      </a:lnTo>
                      <a:lnTo>
                        <a:pt x="667" y="9"/>
                      </a:lnTo>
                      <a:lnTo>
                        <a:pt x="665" y="9"/>
                      </a:lnTo>
                      <a:lnTo>
                        <a:pt x="664" y="9"/>
                      </a:lnTo>
                      <a:lnTo>
                        <a:pt x="662" y="7"/>
                      </a:lnTo>
                      <a:lnTo>
                        <a:pt x="662" y="7"/>
                      </a:lnTo>
                      <a:lnTo>
                        <a:pt x="660" y="7"/>
                      </a:lnTo>
                      <a:lnTo>
                        <a:pt x="660" y="7"/>
                      </a:lnTo>
                      <a:lnTo>
                        <a:pt x="657" y="7"/>
                      </a:lnTo>
                      <a:lnTo>
                        <a:pt x="651" y="7"/>
                      </a:lnTo>
                      <a:lnTo>
                        <a:pt x="648" y="7"/>
                      </a:lnTo>
                      <a:lnTo>
                        <a:pt x="637" y="7"/>
                      </a:lnTo>
                      <a:lnTo>
                        <a:pt x="637" y="5"/>
                      </a:lnTo>
                      <a:lnTo>
                        <a:pt x="634" y="5"/>
                      </a:lnTo>
                      <a:lnTo>
                        <a:pt x="634" y="3"/>
                      </a:lnTo>
                      <a:lnTo>
                        <a:pt x="622" y="3"/>
                      </a:lnTo>
                      <a:lnTo>
                        <a:pt x="622" y="5"/>
                      </a:lnTo>
                      <a:lnTo>
                        <a:pt x="617" y="5"/>
                      </a:lnTo>
                      <a:lnTo>
                        <a:pt x="617" y="3"/>
                      </a:lnTo>
                      <a:lnTo>
                        <a:pt x="610" y="5"/>
                      </a:lnTo>
                      <a:lnTo>
                        <a:pt x="610" y="7"/>
                      </a:lnTo>
                      <a:lnTo>
                        <a:pt x="601" y="7"/>
                      </a:lnTo>
                      <a:lnTo>
                        <a:pt x="601" y="7"/>
                      </a:lnTo>
                      <a:lnTo>
                        <a:pt x="597" y="7"/>
                      </a:lnTo>
                      <a:lnTo>
                        <a:pt x="597" y="5"/>
                      </a:lnTo>
                      <a:lnTo>
                        <a:pt x="590" y="3"/>
                      </a:lnTo>
                      <a:lnTo>
                        <a:pt x="589" y="2"/>
                      </a:lnTo>
                      <a:lnTo>
                        <a:pt x="585" y="2"/>
                      </a:lnTo>
                      <a:lnTo>
                        <a:pt x="585" y="0"/>
                      </a:lnTo>
                      <a:lnTo>
                        <a:pt x="582" y="0"/>
                      </a:lnTo>
                      <a:lnTo>
                        <a:pt x="580" y="2"/>
                      </a:lnTo>
                      <a:lnTo>
                        <a:pt x="578" y="2"/>
                      </a:lnTo>
                      <a:lnTo>
                        <a:pt x="576" y="3"/>
                      </a:lnTo>
                      <a:lnTo>
                        <a:pt x="571" y="3"/>
                      </a:lnTo>
                      <a:lnTo>
                        <a:pt x="566" y="2"/>
                      </a:lnTo>
                      <a:lnTo>
                        <a:pt x="562" y="2"/>
                      </a:lnTo>
                      <a:lnTo>
                        <a:pt x="559" y="0"/>
                      </a:lnTo>
                      <a:lnTo>
                        <a:pt x="555" y="2"/>
                      </a:lnTo>
                      <a:lnTo>
                        <a:pt x="552" y="2"/>
                      </a:lnTo>
                      <a:lnTo>
                        <a:pt x="552" y="3"/>
                      </a:lnTo>
                      <a:lnTo>
                        <a:pt x="524" y="2"/>
                      </a:lnTo>
                      <a:lnTo>
                        <a:pt x="524" y="2"/>
                      </a:lnTo>
                      <a:lnTo>
                        <a:pt x="521" y="0"/>
                      </a:lnTo>
                      <a:lnTo>
                        <a:pt x="519" y="0"/>
                      </a:lnTo>
                      <a:lnTo>
                        <a:pt x="515" y="0"/>
                      </a:lnTo>
                      <a:lnTo>
                        <a:pt x="514" y="0"/>
                      </a:lnTo>
                      <a:lnTo>
                        <a:pt x="512" y="0"/>
                      </a:lnTo>
                      <a:lnTo>
                        <a:pt x="510" y="0"/>
                      </a:lnTo>
                      <a:lnTo>
                        <a:pt x="508" y="2"/>
                      </a:lnTo>
                      <a:lnTo>
                        <a:pt x="508" y="5"/>
                      </a:lnTo>
                      <a:lnTo>
                        <a:pt x="496" y="2"/>
                      </a:lnTo>
                      <a:lnTo>
                        <a:pt x="496" y="2"/>
                      </a:lnTo>
                      <a:lnTo>
                        <a:pt x="494" y="2"/>
                      </a:lnTo>
                      <a:lnTo>
                        <a:pt x="494" y="3"/>
                      </a:lnTo>
                      <a:lnTo>
                        <a:pt x="494" y="5"/>
                      </a:lnTo>
                      <a:lnTo>
                        <a:pt x="496" y="7"/>
                      </a:lnTo>
                      <a:lnTo>
                        <a:pt x="496" y="7"/>
                      </a:lnTo>
                      <a:lnTo>
                        <a:pt x="494" y="7"/>
                      </a:lnTo>
                      <a:lnTo>
                        <a:pt x="494" y="9"/>
                      </a:lnTo>
                      <a:lnTo>
                        <a:pt x="494" y="9"/>
                      </a:lnTo>
                      <a:lnTo>
                        <a:pt x="494" y="9"/>
                      </a:lnTo>
                      <a:lnTo>
                        <a:pt x="493" y="7"/>
                      </a:lnTo>
                      <a:lnTo>
                        <a:pt x="489" y="7"/>
                      </a:lnTo>
                      <a:lnTo>
                        <a:pt x="484" y="7"/>
                      </a:lnTo>
                      <a:lnTo>
                        <a:pt x="480" y="7"/>
                      </a:lnTo>
                      <a:lnTo>
                        <a:pt x="477" y="12"/>
                      </a:lnTo>
                      <a:lnTo>
                        <a:pt x="475" y="12"/>
                      </a:lnTo>
                      <a:lnTo>
                        <a:pt x="475" y="14"/>
                      </a:lnTo>
                      <a:lnTo>
                        <a:pt x="479" y="14"/>
                      </a:lnTo>
                      <a:lnTo>
                        <a:pt x="480" y="14"/>
                      </a:lnTo>
                      <a:lnTo>
                        <a:pt x="484" y="16"/>
                      </a:lnTo>
                      <a:lnTo>
                        <a:pt x="480" y="16"/>
                      </a:lnTo>
                      <a:lnTo>
                        <a:pt x="479" y="16"/>
                      </a:lnTo>
                      <a:lnTo>
                        <a:pt x="475" y="16"/>
                      </a:lnTo>
                      <a:lnTo>
                        <a:pt x="472" y="16"/>
                      </a:lnTo>
                      <a:lnTo>
                        <a:pt x="468" y="16"/>
                      </a:lnTo>
                      <a:lnTo>
                        <a:pt x="468" y="17"/>
                      </a:lnTo>
                      <a:lnTo>
                        <a:pt x="466" y="19"/>
                      </a:lnTo>
                      <a:lnTo>
                        <a:pt x="466" y="21"/>
                      </a:lnTo>
                      <a:lnTo>
                        <a:pt x="466" y="23"/>
                      </a:lnTo>
                      <a:lnTo>
                        <a:pt x="468" y="24"/>
                      </a:lnTo>
                      <a:lnTo>
                        <a:pt x="472" y="24"/>
                      </a:lnTo>
                      <a:lnTo>
                        <a:pt x="472" y="24"/>
                      </a:lnTo>
                      <a:lnTo>
                        <a:pt x="472" y="26"/>
                      </a:lnTo>
                      <a:lnTo>
                        <a:pt x="473" y="28"/>
                      </a:lnTo>
                      <a:lnTo>
                        <a:pt x="473" y="28"/>
                      </a:lnTo>
                      <a:lnTo>
                        <a:pt x="475" y="28"/>
                      </a:lnTo>
                      <a:lnTo>
                        <a:pt x="475" y="30"/>
                      </a:lnTo>
                      <a:lnTo>
                        <a:pt x="472" y="30"/>
                      </a:lnTo>
                      <a:lnTo>
                        <a:pt x="468" y="24"/>
                      </a:lnTo>
                      <a:lnTo>
                        <a:pt x="465" y="24"/>
                      </a:lnTo>
                      <a:lnTo>
                        <a:pt x="463" y="21"/>
                      </a:lnTo>
                      <a:lnTo>
                        <a:pt x="458" y="21"/>
                      </a:lnTo>
                      <a:lnTo>
                        <a:pt x="459" y="23"/>
                      </a:lnTo>
                      <a:lnTo>
                        <a:pt x="459" y="23"/>
                      </a:lnTo>
                      <a:lnTo>
                        <a:pt x="461" y="23"/>
                      </a:lnTo>
                      <a:lnTo>
                        <a:pt x="461" y="24"/>
                      </a:lnTo>
                      <a:lnTo>
                        <a:pt x="461" y="24"/>
                      </a:lnTo>
                      <a:lnTo>
                        <a:pt x="463" y="24"/>
                      </a:lnTo>
                      <a:lnTo>
                        <a:pt x="463" y="28"/>
                      </a:lnTo>
                      <a:lnTo>
                        <a:pt x="461" y="26"/>
                      </a:lnTo>
                      <a:lnTo>
                        <a:pt x="459" y="24"/>
                      </a:lnTo>
                      <a:lnTo>
                        <a:pt x="456" y="24"/>
                      </a:lnTo>
                      <a:lnTo>
                        <a:pt x="454" y="26"/>
                      </a:lnTo>
                      <a:lnTo>
                        <a:pt x="454" y="28"/>
                      </a:lnTo>
                      <a:lnTo>
                        <a:pt x="454" y="31"/>
                      </a:lnTo>
                      <a:lnTo>
                        <a:pt x="445" y="26"/>
                      </a:lnTo>
                      <a:lnTo>
                        <a:pt x="442" y="24"/>
                      </a:lnTo>
                      <a:lnTo>
                        <a:pt x="442" y="23"/>
                      </a:lnTo>
                      <a:lnTo>
                        <a:pt x="442" y="23"/>
                      </a:lnTo>
                      <a:lnTo>
                        <a:pt x="442" y="21"/>
                      </a:lnTo>
                      <a:lnTo>
                        <a:pt x="442" y="19"/>
                      </a:lnTo>
                      <a:lnTo>
                        <a:pt x="442" y="17"/>
                      </a:lnTo>
                      <a:lnTo>
                        <a:pt x="439" y="16"/>
                      </a:lnTo>
                      <a:lnTo>
                        <a:pt x="435" y="16"/>
                      </a:lnTo>
                      <a:lnTo>
                        <a:pt x="430" y="16"/>
                      </a:lnTo>
                      <a:lnTo>
                        <a:pt x="425" y="16"/>
                      </a:lnTo>
                      <a:lnTo>
                        <a:pt x="421" y="16"/>
                      </a:lnTo>
                      <a:lnTo>
                        <a:pt x="423" y="21"/>
                      </a:lnTo>
                      <a:lnTo>
                        <a:pt x="418" y="19"/>
                      </a:lnTo>
                      <a:lnTo>
                        <a:pt x="418" y="19"/>
                      </a:lnTo>
                      <a:lnTo>
                        <a:pt x="416" y="19"/>
                      </a:lnTo>
                      <a:lnTo>
                        <a:pt x="416" y="19"/>
                      </a:lnTo>
                      <a:lnTo>
                        <a:pt x="414" y="19"/>
                      </a:lnTo>
                      <a:lnTo>
                        <a:pt x="412" y="19"/>
                      </a:lnTo>
                      <a:lnTo>
                        <a:pt x="412" y="19"/>
                      </a:lnTo>
                      <a:lnTo>
                        <a:pt x="411" y="17"/>
                      </a:lnTo>
                      <a:lnTo>
                        <a:pt x="409" y="17"/>
                      </a:lnTo>
                      <a:lnTo>
                        <a:pt x="409" y="21"/>
                      </a:lnTo>
                      <a:lnTo>
                        <a:pt x="411" y="23"/>
                      </a:lnTo>
                      <a:lnTo>
                        <a:pt x="412" y="24"/>
                      </a:lnTo>
                      <a:lnTo>
                        <a:pt x="414" y="26"/>
                      </a:lnTo>
                      <a:lnTo>
                        <a:pt x="414" y="28"/>
                      </a:lnTo>
                      <a:lnTo>
                        <a:pt x="409" y="28"/>
                      </a:lnTo>
                      <a:lnTo>
                        <a:pt x="409" y="33"/>
                      </a:lnTo>
                      <a:lnTo>
                        <a:pt x="409" y="33"/>
                      </a:lnTo>
                      <a:lnTo>
                        <a:pt x="409" y="35"/>
                      </a:lnTo>
                      <a:lnTo>
                        <a:pt x="418" y="35"/>
                      </a:lnTo>
                      <a:lnTo>
                        <a:pt x="418" y="35"/>
                      </a:lnTo>
                      <a:lnTo>
                        <a:pt x="423" y="37"/>
                      </a:lnTo>
                      <a:lnTo>
                        <a:pt x="423" y="35"/>
                      </a:lnTo>
                      <a:lnTo>
                        <a:pt x="426" y="35"/>
                      </a:lnTo>
                      <a:lnTo>
                        <a:pt x="426" y="35"/>
                      </a:lnTo>
                      <a:lnTo>
                        <a:pt x="430" y="35"/>
                      </a:lnTo>
                      <a:lnTo>
                        <a:pt x="432" y="35"/>
                      </a:lnTo>
                      <a:lnTo>
                        <a:pt x="433" y="37"/>
                      </a:lnTo>
                      <a:lnTo>
                        <a:pt x="435" y="37"/>
                      </a:lnTo>
                      <a:lnTo>
                        <a:pt x="437" y="38"/>
                      </a:lnTo>
                      <a:lnTo>
                        <a:pt x="437" y="40"/>
                      </a:lnTo>
                      <a:lnTo>
                        <a:pt x="437" y="42"/>
                      </a:lnTo>
                      <a:lnTo>
                        <a:pt x="437" y="44"/>
                      </a:lnTo>
                      <a:lnTo>
                        <a:pt x="439" y="45"/>
                      </a:lnTo>
                      <a:lnTo>
                        <a:pt x="444" y="49"/>
                      </a:lnTo>
                      <a:lnTo>
                        <a:pt x="447" y="52"/>
                      </a:lnTo>
                      <a:lnTo>
                        <a:pt x="447" y="52"/>
                      </a:lnTo>
                      <a:lnTo>
                        <a:pt x="445" y="52"/>
                      </a:lnTo>
                      <a:lnTo>
                        <a:pt x="442" y="49"/>
                      </a:lnTo>
                      <a:lnTo>
                        <a:pt x="440" y="49"/>
                      </a:lnTo>
                      <a:lnTo>
                        <a:pt x="439" y="49"/>
                      </a:lnTo>
                      <a:lnTo>
                        <a:pt x="437" y="47"/>
                      </a:lnTo>
                      <a:lnTo>
                        <a:pt x="437" y="45"/>
                      </a:lnTo>
                      <a:lnTo>
                        <a:pt x="435" y="45"/>
                      </a:lnTo>
                      <a:lnTo>
                        <a:pt x="435" y="44"/>
                      </a:lnTo>
                      <a:lnTo>
                        <a:pt x="435" y="44"/>
                      </a:lnTo>
                      <a:lnTo>
                        <a:pt x="433" y="40"/>
                      </a:lnTo>
                      <a:lnTo>
                        <a:pt x="430" y="38"/>
                      </a:lnTo>
                      <a:lnTo>
                        <a:pt x="425" y="38"/>
                      </a:lnTo>
                      <a:lnTo>
                        <a:pt x="421" y="38"/>
                      </a:lnTo>
                      <a:lnTo>
                        <a:pt x="418" y="37"/>
                      </a:lnTo>
                      <a:lnTo>
                        <a:pt x="418" y="37"/>
                      </a:lnTo>
                      <a:lnTo>
                        <a:pt x="414" y="37"/>
                      </a:lnTo>
                      <a:lnTo>
                        <a:pt x="414" y="35"/>
                      </a:lnTo>
                      <a:lnTo>
                        <a:pt x="398" y="35"/>
                      </a:lnTo>
                      <a:lnTo>
                        <a:pt x="398" y="38"/>
                      </a:lnTo>
                      <a:lnTo>
                        <a:pt x="400" y="42"/>
                      </a:lnTo>
                      <a:lnTo>
                        <a:pt x="400" y="44"/>
                      </a:lnTo>
                      <a:lnTo>
                        <a:pt x="402" y="44"/>
                      </a:lnTo>
                      <a:lnTo>
                        <a:pt x="404" y="45"/>
                      </a:lnTo>
                      <a:lnTo>
                        <a:pt x="405" y="47"/>
                      </a:lnTo>
                      <a:lnTo>
                        <a:pt x="405" y="49"/>
                      </a:lnTo>
                      <a:lnTo>
                        <a:pt x="400" y="47"/>
                      </a:lnTo>
                      <a:lnTo>
                        <a:pt x="398" y="44"/>
                      </a:lnTo>
                      <a:lnTo>
                        <a:pt x="395" y="40"/>
                      </a:lnTo>
                      <a:lnTo>
                        <a:pt x="381" y="38"/>
                      </a:lnTo>
                      <a:lnTo>
                        <a:pt x="381" y="40"/>
                      </a:lnTo>
                      <a:lnTo>
                        <a:pt x="376" y="40"/>
                      </a:lnTo>
                      <a:lnTo>
                        <a:pt x="376" y="42"/>
                      </a:lnTo>
                      <a:lnTo>
                        <a:pt x="363" y="40"/>
                      </a:lnTo>
                      <a:lnTo>
                        <a:pt x="363" y="45"/>
                      </a:lnTo>
                      <a:lnTo>
                        <a:pt x="367" y="49"/>
                      </a:lnTo>
                      <a:lnTo>
                        <a:pt x="369" y="51"/>
                      </a:lnTo>
                      <a:lnTo>
                        <a:pt x="369" y="52"/>
                      </a:lnTo>
                      <a:lnTo>
                        <a:pt x="370" y="54"/>
                      </a:lnTo>
                      <a:lnTo>
                        <a:pt x="372" y="54"/>
                      </a:lnTo>
                      <a:lnTo>
                        <a:pt x="376" y="58"/>
                      </a:lnTo>
                      <a:lnTo>
                        <a:pt x="379" y="58"/>
                      </a:lnTo>
                      <a:lnTo>
                        <a:pt x="384" y="65"/>
                      </a:lnTo>
                      <a:lnTo>
                        <a:pt x="386" y="65"/>
                      </a:lnTo>
                      <a:lnTo>
                        <a:pt x="391" y="70"/>
                      </a:lnTo>
                      <a:lnTo>
                        <a:pt x="397" y="72"/>
                      </a:lnTo>
                      <a:lnTo>
                        <a:pt x="397" y="73"/>
                      </a:lnTo>
                      <a:lnTo>
                        <a:pt x="400" y="73"/>
                      </a:lnTo>
                      <a:lnTo>
                        <a:pt x="400" y="75"/>
                      </a:lnTo>
                      <a:lnTo>
                        <a:pt x="404" y="75"/>
                      </a:lnTo>
                      <a:lnTo>
                        <a:pt x="405" y="77"/>
                      </a:lnTo>
                      <a:lnTo>
                        <a:pt x="409" y="77"/>
                      </a:lnTo>
                      <a:lnTo>
                        <a:pt x="409" y="79"/>
                      </a:lnTo>
                      <a:lnTo>
                        <a:pt x="411" y="79"/>
                      </a:lnTo>
                      <a:lnTo>
                        <a:pt x="411" y="79"/>
                      </a:lnTo>
                      <a:lnTo>
                        <a:pt x="414" y="82"/>
                      </a:lnTo>
                      <a:lnTo>
                        <a:pt x="414" y="84"/>
                      </a:lnTo>
                      <a:lnTo>
                        <a:pt x="411" y="82"/>
                      </a:lnTo>
                      <a:lnTo>
                        <a:pt x="409" y="80"/>
                      </a:lnTo>
                      <a:lnTo>
                        <a:pt x="407" y="80"/>
                      </a:lnTo>
                      <a:lnTo>
                        <a:pt x="407" y="79"/>
                      </a:lnTo>
                      <a:lnTo>
                        <a:pt x="405" y="79"/>
                      </a:lnTo>
                      <a:lnTo>
                        <a:pt x="405" y="79"/>
                      </a:lnTo>
                      <a:lnTo>
                        <a:pt x="404" y="79"/>
                      </a:lnTo>
                      <a:lnTo>
                        <a:pt x="393" y="77"/>
                      </a:lnTo>
                      <a:lnTo>
                        <a:pt x="391" y="79"/>
                      </a:lnTo>
                      <a:lnTo>
                        <a:pt x="388" y="79"/>
                      </a:lnTo>
                      <a:lnTo>
                        <a:pt x="386" y="82"/>
                      </a:lnTo>
                      <a:lnTo>
                        <a:pt x="384" y="84"/>
                      </a:lnTo>
                      <a:lnTo>
                        <a:pt x="383" y="84"/>
                      </a:lnTo>
                      <a:lnTo>
                        <a:pt x="381" y="84"/>
                      </a:lnTo>
                      <a:lnTo>
                        <a:pt x="377" y="82"/>
                      </a:lnTo>
                      <a:lnTo>
                        <a:pt x="376" y="80"/>
                      </a:lnTo>
                      <a:lnTo>
                        <a:pt x="376" y="79"/>
                      </a:lnTo>
                      <a:lnTo>
                        <a:pt x="370" y="80"/>
                      </a:lnTo>
                      <a:lnTo>
                        <a:pt x="370" y="79"/>
                      </a:lnTo>
                      <a:lnTo>
                        <a:pt x="367" y="79"/>
                      </a:lnTo>
                      <a:lnTo>
                        <a:pt x="363" y="73"/>
                      </a:lnTo>
                      <a:lnTo>
                        <a:pt x="362" y="73"/>
                      </a:lnTo>
                      <a:lnTo>
                        <a:pt x="360" y="70"/>
                      </a:lnTo>
                      <a:lnTo>
                        <a:pt x="358" y="70"/>
                      </a:lnTo>
                      <a:lnTo>
                        <a:pt x="358" y="68"/>
                      </a:lnTo>
                      <a:lnTo>
                        <a:pt x="358" y="68"/>
                      </a:lnTo>
                      <a:lnTo>
                        <a:pt x="358" y="66"/>
                      </a:lnTo>
                      <a:lnTo>
                        <a:pt x="358" y="61"/>
                      </a:lnTo>
                      <a:lnTo>
                        <a:pt x="356" y="61"/>
                      </a:lnTo>
                      <a:lnTo>
                        <a:pt x="355" y="58"/>
                      </a:lnTo>
                      <a:lnTo>
                        <a:pt x="355" y="56"/>
                      </a:lnTo>
                      <a:lnTo>
                        <a:pt x="353" y="56"/>
                      </a:lnTo>
                      <a:lnTo>
                        <a:pt x="349" y="54"/>
                      </a:lnTo>
                      <a:lnTo>
                        <a:pt x="348" y="51"/>
                      </a:lnTo>
                      <a:lnTo>
                        <a:pt x="346" y="51"/>
                      </a:lnTo>
                      <a:lnTo>
                        <a:pt x="341" y="45"/>
                      </a:lnTo>
                      <a:lnTo>
                        <a:pt x="337" y="45"/>
                      </a:lnTo>
                      <a:lnTo>
                        <a:pt x="337" y="44"/>
                      </a:lnTo>
                      <a:lnTo>
                        <a:pt x="329" y="42"/>
                      </a:lnTo>
                      <a:lnTo>
                        <a:pt x="320" y="40"/>
                      </a:lnTo>
                      <a:lnTo>
                        <a:pt x="322" y="54"/>
                      </a:lnTo>
                      <a:lnTo>
                        <a:pt x="322" y="54"/>
                      </a:lnTo>
                      <a:lnTo>
                        <a:pt x="325" y="61"/>
                      </a:lnTo>
                      <a:lnTo>
                        <a:pt x="318" y="59"/>
                      </a:lnTo>
                      <a:lnTo>
                        <a:pt x="318" y="63"/>
                      </a:lnTo>
                      <a:lnTo>
                        <a:pt x="318" y="65"/>
                      </a:lnTo>
                      <a:lnTo>
                        <a:pt x="318" y="65"/>
                      </a:lnTo>
                      <a:lnTo>
                        <a:pt x="318" y="70"/>
                      </a:lnTo>
                      <a:lnTo>
                        <a:pt x="320" y="70"/>
                      </a:lnTo>
                      <a:lnTo>
                        <a:pt x="320" y="75"/>
                      </a:lnTo>
                      <a:lnTo>
                        <a:pt x="322" y="75"/>
                      </a:lnTo>
                      <a:lnTo>
                        <a:pt x="322" y="77"/>
                      </a:lnTo>
                      <a:lnTo>
                        <a:pt x="318" y="77"/>
                      </a:lnTo>
                      <a:lnTo>
                        <a:pt x="318" y="79"/>
                      </a:lnTo>
                      <a:lnTo>
                        <a:pt x="316" y="79"/>
                      </a:lnTo>
                      <a:lnTo>
                        <a:pt x="315" y="77"/>
                      </a:lnTo>
                      <a:lnTo>
                        <a:pt x="313" y="77"/>
                      </a:lnTo>
                      <a:lnTo>
                        <a:pt x="313" y="75"/>
                      </a:lnTo>
                      <a:lnTo>
                        <a:pt x="306" y="73"/>
                      </a:lnTo>
                      <a:lnTo>
                        <a:pt x="306" y="73"/>
                      </a:lnTo>
                      <a:lnTo>
                        <a:pt x="304" y="73"/>
                      </a:lnTo>
                      <a:lnTo>
                        <a:pt x="304" y="72"/>
                      </a:lnTo>
                      <a:lnTo>
                        <a:pt x="301" y="72"/>
                      </a:lnTo>
                      <a:lnTo>
                        <a:pt x="301" y="70"/>
                      </a:lnTo>
                      <a:lnTo>
                        <a:pt x="299" y="70"/>
                      </a:lnTo>
                      <a:lnTo>
                        <a:pt x="299" y="72"/>
                      </a:lnTo>
                      <a:lnTo>
                        <a:pt x="297" y="72"/>
                      </a:lnTo>
                      <a:lnTo>
                        <a:pt x="297" y="72"/>
                      </a:lnTo>
                      <a:lnTo>
                        <a:pt x="297" y="68"/>
                      </a:lnTo>
                      <a:lnTo>
                        <a:pt x="295" y="68"/>
                      </a:lnTo>
                      <a:lnTo>
                        <a:pt x="295" y="70"/>
                      </a:lnTo>
                      <a:lnTo>
                        <a:pt x="285" y="70"/>
                      </a:lnTo>
                      <a:lnTo>
                        <a:pt x="285" y="66"/>
                      </a:lnTo>
                      <a:lnTo>
                        <a:pt x="283" y="66"/>
                      </a:lnTo>
                      <a:lnTo>
                        <a:pt x="281" y="65"/>
                      </a:lnTo>
                      <a:lnTo>
                        <a:pt x="281" y="66"/>
                      </a:lnTo>
                      <a:lnTo>
                        <a:pt x="280" y="66"/>
                      </a:lnTo>
                      <a:lnTo>
                        <a:pt x="280" y="70"/>
                      </a:lnTo>
                      <a:lnTo>
                        <a:pt x="276" y="70"/>
                      </a:lnTo>
                      <a:lnTo>
                        <a:pt x="274" y="73"/>
                      </a:lnTo>
                      <a:lnTo>
                        <a:pt x="271" y="73"/>
                      </a:lnTo>
                      <a:lnTo>
                        <a:pt x="271" y="77"/>
                      </a:lnTo>
                      <a:lnTo>
                        <a:pt x="271" y="77"/>
                      </a:lnTo>
                      <a:lnTo>
                        <a:pt x="271" y="79"/>
                      </a:lnTo>
                      <a:lnTo>
                        <a:pt x="269" y="79"/>
                      </a:lnTo>
                      <a:lnTo>
                        <a:pt x="267" y="70"/>
                      </a:lnTo>
                      <a:lnTo>
                        <a:pt x="267" y="70"/>
                      </a:lnTo>
                      <a:lnTo>
                        <a:pt x="267" y="68"/>
                      </a:lnTo>
                      <a:lnTo>
                        <a:pt x="267" y="65"/>
                      </a:lnTo>
                      <a:lnTo>
                        <a:pt x="267" y="61"/>
                      </a:lnTo>
                      <a:lnTo>
                        <a:pt x="267" y="61"/>
                      </a:lnTo>
                      <a:lnTo>
                        <a:pt x="267" y="58"/>
                      </a:lnTo>
                      <a:lnTo>
                        <a:pt x="266" y="58"/>
                      </a:lnTo>
                      <a:lnTo>
                        <a:pt x="266" y="56"/>
                      </a:lnTo>
                      <a:lnTo>
                        <a:pt x="264" y="56"/>
                      </a:lnTo>
                      <a:lnTo>
                        <a:pt x="264" y="54"/>
                      </a:lnTo>
                      <a:lnTo>
                        <a:pt x="264" y="54"/>
                      </a:lnTo>
                      <a:lnTo>
                        <a:pt x="264" y="52"/>
                      </a:lnTo>
                      <a:lnTo>
                        <a:pt x="262" y="52"/>
                      </a:lnTo>
                      <a:lnTo>
                        <a:pt x="262" y="49"/>
                      </a:lnTo>
                      <a:lnTo>
                        <a:pt x="248" y="51"/>
                      </a:lnTo>
                      <a:lnTo>
                        <a:pt x="247" y="54"/>
                      </a:lnTo>
                      <a:lnTo>
                        <a:pt x="248" y="54"/>
                      </a:lnTo>
                      <a:lnTo>
                        <a:pt x="248" y="58"/>
                      </a:lnTo>
                      <a:lnTo>
                        <a:pt x="247" y="58"/>
                      </a:lnTo>
                      <a:lnTo>
                        <a:pt x="247" y="58"/>
                      </a:lnTo>
                      <a:lnTo>
                        <a:pt x="245" y="58"/>
                      </a:lnTo>
                      <a:lnTo>
                        <a:pt x="245" y="56"/>
                      </a:lnTo>
                      <a:lnTo>
                        <a:pt x="243" y="56"/>
                      </a:lnTo>
                      <a:lnTo>
                        <a:pt x="241" y="54"/>
                      </a:lnTo>
                      <a:lnTo>
                        <a:pt x="240" y="54"/>
                      </a:lnTo>
                      <a:lnTo>
                        <a:pt x="240" y="52"/>
                      </a:lnTo>
                      <a:lnTo>
                        <a:pt x="236" y="54"/>
                      </a:lnTo>
                      <a:lnTo>
                        <a:pt x="234" y="58"/>
                      </a:lnTo>
                      <a:lnTo>
                        <a:pt x="231" y="59"/>
                      </a:lnTo>
                      <a:lnTo>
                        <a:pt x="231" y="58"/>
                      </a:lnTo>
                      <a:lnTo>
                        <a:pt x="229" y="54"/>
                      </a:lnTo>
                      <a:lnTo>
                        <a:pt x="226" y="54"/>
                      </a:lnTo>
                      <a:lnTo>
                        <a:pt x="222" y="54"/>
                      </a:lnTo>
                      <a:lnTo>
                        <a:pt x="222" y="56"/>
                      </a:lnTo>
                      <a:lnTo>
                        <a:pt x="213" y="56"/>
                      </a:lnTo>
                      <a:lnTo>
                        <a:pt x="213" y="56"/>
                      </a:lnTo>
                      <a:lnTo>
                        <a:pt x="210" y="56"/>
                      </a:lnTo>
                      <a:lnTo>
                        <a:pt x="210" y="58"/>
                      </a:lnTo>
                      <a:lnTo>
                        <a:pt x="201" y="58"/>
                      </a:lnTo>
                      <a:lnTo>
                        <a:pt x="201" y="58"/>
                      </a:lnTo>
                      <a:lnTo>
                        <a:pt x="196" y="58"/>
                      </a:lnTo>
                      <a:lnTo>
                        <a:pt x="196" y="59"/>
                      </a:lnTo>
                      <a:lnTo>
                        <a:pt x="187" y="59"/>
                      </a:lnTo>
                      <a:lnTo>
                        <a:pt x="187" y="61"/>
                      </a:lnTo>
                      <a:lnTo>
                        <a:pt x="184" y="61"/>
                      </a:lnTo>
                      <a:lnTo>
                        <a:pt x="182" y="65"/>
                      </a:lnTo>
                      <a:lnTo>
                        <a:pt x="178" y="65"/>
                      </a:lnTo>
                      <a:lnTo>
                        <a:pt x="175" y="65"/>
                      </a:lnTo>
                      <a:lnTo>
                        <a:pt x="175" y="66"/>
                      </a:lnTo>
                      <a:lnTo>
                        <a:pt x="175" y="68"/>
                      </a:lnTo>
                      <a:lnTo>
                        <a:pt x="177" y="70"/>
                      </a:lnTo>
                      <a:lnTo>
                        <a:pt x="178" y="70"/>
                      </a:lnTo>
                      <a:lnTo>
                        <a:pt x="178" y="73"/>
                      </a:lnTo>
                      <a:lnTo>
                        <a:pt x="178" y="79"/>
                      </a:lnTo>
                      <a:lnTo>
                        <a:pt x="182" y="82"/>
                      </a:lnTo>
                      <a:lnTo>
                        <a:pt x="182" y="82"/>
                      </a:lnTo>
                      <a:lnTo>
                        <a:pt x="180" y="82"/>
                      </a:lnTo>
                      <a:lnTo>
                        <a:pt x="177" y="79"/>
                      </a:lnTo>
                      <a:lnTo>
                        <a:pt x="175" y="79"/>
                      </a:lnTo>
                      <a:lnTo>
                        <a:pt x="175" y="75"/>
                      </a:lnTo>
                      <a:lnTo>
                        <a:pt x="175" y="75"/>
                      </a:lnTo>
                      <a:lnTo>
                        <a:pt x="173" y="72"/>
                      </a:lnTo>
                      <a:lnTo>
                        <a:pt x="173" y="70"/>
                      </a:lnTo>
                      <a:lnTo>
                        <a:pt x="171" y="66"/>
                      </a:lnTo>
                      <a:lnTo>
                        <a:pt x="168" y="66"/>
                      </a:lnTo>
                      <a:lnTo>
                        <a:pt x="168" y="66"/>
                      </a:lnTo>
                      <a:lnTo>
                        <a:pt x="163" y="65"/>
                      </a:lnTo>
                      <a:lnTo>
                        <a:pt x="163" y="65"/>
                      </a:lnTo>
                      <a:lnTo>
                        <a:pt x="159" y="65"/>
                      </a:lnTo>
                      <a:lnTo>
                        <a:pt x="157" y="66"/>
                      </a:lnTo>
                      <a:lnTo>
                        <a:pt x="156" y="70"/>
                      </a:lnTo>
                      <a:lnTo>
                        <a:pt x="156" y="72"/>
                      </a:lnTo>
                      <a:lnTo>
                        <a:pt x="154" y="75"/>
                      </a:lnTo>
                      <a:lnTo>
                        <a:pt x="154" y="77"/>
                      </a:lnTo>
                      <a:lnTo>
                        <a:pt x="151" y="79"/>
                      </a:lnTo>
                      <a:lnTo>
                        <a:pt x="151" y="82"/>
                      </a:lnTo>
                      <a:lnTo>
                        <a:pt x="152" y="84"/>
                      </a:lnTo>
                      <a:lnTo>
                        <a:pt x="154" y="86"/>
                      </a:lnTo>
                      <a:lnTo>
                        <a:pt x="154" y="86"/>
                      </a:lnTo>
                      <a:lnTo>
                        <a:pt x="156" y="87"/>
                      </a:lnTo>
                      <a:lnTo>
                        <a:pt x="156" y="87"/>
                      </a:lnTo>
                      <a:lnTo>
                        <a:pt x="156" y="89"/>
                      </a:lnTo>
                      <a:lnTo>
                        <a:pt x="156" y="89"/>
                      </a:lnTo>
                      <a:lnTo>
                        <a:pt x="156" y="91"/>
                      </a:lnTo>
                      <a:lnTo>
                        <a:pt x="154" y="91"/>
                      </a:lnTo>
                      <a:lnTo>
                        <a:pt x="154" y="91"/>
                      </a:lnTo>
                      <a:lnTo>
                        <a:pt x="152" y="91"/>
                      </a:lnTo>
                      <a:lnTo>
                        <a:pt x="151" y="87"/>
                      </a:lnTo>
                      <a:lnTo>
                        <a:pt x="149" y="86"/>
                      </a:lnTo>
                      <a:lnTo>
                        <a:pt x="147" y="87"/>
                      </a:lnTo>
                      <a:lnTo>
                        <a:pt x="147" y="86"/>
                      </a:lnTo>
                      <a:lnTo>
                        <a:pt x="145" y="86"/>
                      </a:lnTo>
                      <a:lnTo>
                        <a:pt x="131" y="84"/>
                      </a:lnTo>
                      <a:lnTo>
                        <a:pt x="131" y="86"/>
                      </a:lnTo>
                      <a:lnTo>
                        <a:pt x="128" y="86"/>
                      </a:lnTo>
                      <a:lnTo>
                        <a:pt x="128" y="86"/>
                      </a:lnTo>
                      <a:lnTo>
                        <a:pt x="121" y="87"/>
                      </a:lnTo>
                      <a:lnTo>
                        <a:pt x="119" y="89"/>
                      </a:lnTo>
                      <a:lnTo>
                        <a:pt x="117" y="89"/>
                      </a:lnTo>
                      <a:lnTo>
                        <a:pt x="117" y="91"/>
                      </a:lnTo>
                      <a:lnTo>
                        <a:pt x="114" y="91"/>
                      </a:lnTo>
                      <a:lnTo>
                        <a:pt x="114" y="91"/>
                      </a:lnTo>
                      <a:lnTo>
                        <a:pt x="112" y="91"/>
                      </a:lnTo>
                      <a:lnTo>
                        <a:pt x="112" y="93"/>
                      </a:lnTo>
                      <a:lnTo>
                        <a:pt x="109" y="93"/>
                      </a:lnTo>
                      <a:lnTo>
                        <a:pt x="109" y="94"/>
                      </a:lnTo>
                      <a:lnTo>
                        <a:pt x="105" y="94"/>
                      </a:lnTo>
                      <a:lnTo>
                        <a:pt x="105" y="94"/>
                      </a:lnTo>
                      <a:lnTo>
                        <a:pt x="103" y="94"/>
                      </a:lnTo>
                      <a:lnTo>
                        <a:pt x="103" y="96"/>
                      </a:lnTo>
                      <a:lnTo>
                        <a:pt x="100" y="96"/>
                      </a:lnTo>
                      <a:lnTo>
                        <a:pt x="100" y="98"/>
                      </a:lnTo>
                      <a:lnTo>
                        <a:pt x="91" y="98"/>
                      </a:lnTo>
                      <a:lnTo>
                        <a:pt x="91" y="98"/>
                      </a:lnTo>
                      <a:lnTo>
                        <a:pt x="88" y="98"/>
                      </a:lnTo>
                      <a:lnTo>
                        <a:pt x="88" y="99"/>
                      </a:lnTo>
                      <a:lnTo>
                        <a:pt x="84" y="99"/>
                      </a:lnTo>
                      <a:lnTo>
                        <a:pt x="84" y="99"/>
                      </a:lnTo>
                      <a:lnTo>
                        <a:pt x="79" y="101"/>
                      </a:lnTo>
                      <a:lnTo>
                        <a:pt x="79" y="103"/>
                      </a:lnTo>
                      <a:lnTo>
                        <a:pt x="75" y="103"/>
                      </a:lnTo>
                      <a:lnTo>
                        <a:pt x="75" y="105"/>
                      </a:lnTo>
                      <a:lnTo>
                        <a:pt x="75" y="106"/>
                      </a:lnTo>
                      <a:lnTo>
                        <a:pt x="74" y="108"/>
                      </a:lnTo>
                      <a:lnTo>
                        <a:pt x="74" y="110"/>
                      </a:lnTo>
                      <a:lnTo>
                        <a:pt x="72" y="112"/>
                      </a:lnTo>
                      <a:lnTo>
                        <a:pt x="72" y="112"/>
                      </a:lnTo>
                      <a:lnTo>
                        <a:pt x="72" y="113"/>
                      </a:lnTo>
                      <a:lnTo>
                        <a:pt x="72" y="113"/>
                      </a:lnTo>
                      <a:lnTo>
                        <a:pt x="70" y="113"/>
                      </a:lnTo>
                      <a:lnTo>
                        <a:pt x="70" y="115"/>
                      </a:lnTo>
                      <a:lnTo>
                        <a:pt x="72" y="117"/>
                      </a:lnTo>
                      <a:lnTo>
                        <a:pt x="72" y="119"/>
                      </a:lnTo>
                      <a:lnTo>
                        <a:pt x="74" y="120"/>
                      </a:lnTo>
                      <a:lnTo>
                        <a:pt x="77" y="119"/>
                      </a:lnTo>
                      <a:lnTo>
                        <a:pt x="81" y="119"/>
                      </a:lnTo>
                      <a:lnTo>
                        <a:pt x="82" y="117"/>
                      </a:lnTo>
                      <a:lnTo>
                        <a:pt x="86" y="117"/>
                      </a:lnTo>
                      <a:lnTo>
                        <a:pt x="86" y="115"/>
                      </a:lnTo>
                      <a:lnTo>
                        <a:pt x="89" y="115"/>
                      </a:lnTo>
                      <a:lnTo>
                        <a:pt x="93" y="117"/>
                      </a:lnTo>
                      <a:lnTo>
                        <a:pt x="95" y="119"/>
                      </a:lnTo>
                      <a:lnTo>
                        <a:pt x="96" y="120"/>
                      </a:lnTo>
                      <a:lnTo>
                        <a:pt x="98" y="120"/>
                      </a:lnTo>
                      <a:lnTo>
                        <a:pt x="102" y="119"/>
                      </a:lnTo>
                      <a:lnTo>
                        <a:pt x="103" y="117"/>
                      </a:lnTo>
                      <a:lnTo>
                        <a:pt x="107" y="117"/>
                      </a:lnTo>
                      <a:lnTo>
                        <a:pt x="109" y="117"/>
                      </a:lnTo>
                      <a:lnTo>
                        <a:pt x="110" y="117"/>
                      </a:lnTo>
                      <a:lnTo>
                        <a:pt x="114" y="117"/>
                      </a:lnTo>
                      <a:lnTo>
                        <a:pt x="116" y="115"/>
                      </a:lnTo>
                      <a:lnTo>
                        <a:pt x="121" y="115"/>
                      </a:lnTo>
                      <a:lnTo>
                        <a:pt x="119" y="117"/>
                      </a:lnTo>
                      <a:lnTo>
                        <a:pt x="117" y="119"/>
                      </a:lnTo>
                      <a:lnTo>
                        <a:pt x="119" y="120"/>
                      </a:lnTo>
                      <a:lnTo>
                        <a:pt x="119" y="122"/>
                      </a:lnTo>
                      <a:lnTo>
                        <a:pt x="121" y="122"/>
                      </a:lnTo>
                      <a:lnTo>
                        <a:pt x="121" y="124"/>
                      </a:lnTo>
                      <a:lnTo>
                        <a:pt x="119" y="126"/>
                      </a:lnTo>
                      <a:lnTo>
                        <a:pt x="117" y="127"/>
                      </a:lnTo>
                      <a:lnTo>
                        <a:pt x="117" y="127"/>
                      </a:lnTo>
                      <a:lnTo>
                        <a:pt x="117" y="129"/>
                      </a:lnTo>
                      <a:lnTo>
                        <a:pt x="119" y="131"/>
                      </a:lnTo>
                      <a:lnTo>
                        <a:pt x="119" y="133"/>
                      </a:lnTo>
                      <a:lnTo>
                        <a:pt x="117" y="136"/>
                      </a:lnTo>
                      <a:lnTo>
                        <a:pt x="117" y="138"/>
                      </a:lnTo>
                      <a:lnTo>
                        <a:pt x="116" y="140"/>
                      </a:lnTo>
                      <a:lnTo>
                        <a:pt x="112" y="141"/>
                      </a:lnTo>
                      <a:lnTo>
                        <a:pt x="110" y="143"/>
                      </a:lnTo>
                      <a:lnTo>
                        <a:pt x="110" y="145"/>
                      </a:lnTo>
                      <a:lnTo>
                        <a:pt x="109" y="145"/>
                      </a:lnTo>
                      <a:lnTo>
                        <a:pt x="105" y="148"/>
                      </a:lnTo>
                      <a:lnTo>
                        <a:pt x="100" y="148"/>
                      </a:lnTo>
                      <a:lnTo>
                        <a:pt x="100" y="150"/>
                      </a:lnTo>
                      <a:lnTo>
                        <a:pt x="98" y="150"/>
                      </a:lnTo>
                      <a:lnTo>
                        <a:pt x="96" y="152"/>
                      </a:lnTo>
                      <a:lnTo>
                        <a:pt x="96" y="154"/>
                      </a:lnTo>
                      <a:lnTo>
                        <a:pt x="93" y="152"/>
                      </a:lnTo>
                      <a:lnTo>
                        <a:pt x="93" y="150"/>
                      </a:lnTo>
                      <a:lnTo>
                        <a:pt x="88" y="152"/>
                      </a:lnTo>
                      <a:lnTo>
                        <a:pt x="88" y="150"/>
                      </a:lnTo>
                      <a:lnTo>
                        <a:pt x="79" y="150"/>
                      </a:lnTo>
                      <a:lnTo>
                        <a:pt x="79" y="152"/>
                      </a:lnTo>
                      <a:lnTo>
                        <a:pt x="75" y="152"/>
                      </a:lnTo>
                      <a:lnTo>
                        <a:pt x="74" y="150"/>
                      </a:lnTo>
                      <a:lnTo>
                        <a:pt x="72" y="150"/>
                      </a:lnTo>
                      <a:lnTo>
                        <a:pt x="72" y="152"/>
                      </a:lnTo>
                      <a:lnTo>
                        <a:pt x="68" y="152"/>
                      </a:lnTo>
                      <a:lnTo>
                        <a:pt x="68" y="152"/>
                      </a:lnTo>
                      <a:lnTo>
                        <a:pt x="63" y="152"/>
                      </a:lnTo>
                      <a:lnTo>
                        <a:pt x="63" y="154"/>
                      </a:lnTo>
                      <a:lnTo>
                        <a:pt x="60" y="154"/>
                      </a:lnTo>
                      <a:lnTo>
                        <a:pt x="60" y="154"/>
                      </a:lnTo>
                      <a:lnTo>
                        <a:pt x="56" y="155"/>
                      </a:lnTo>
                      <a:lnTo>
                        <a:pt x="56" y="157"/>
                      </a:lnTo>
                      <a:lnTo>
                        <a:pt x="48" y="155"/>
                      </a:lnTo>
                      <a:lnTo>
                        <a:pt x="48" y="157"/>
                      </a:lnTo>
                      <a:lnTo>
                        <a:pt x="32" y="157"/>
                      </a:lnTo>
                      <a:lnTo>
                        <a:pt x="32" y="159"/>
                      </a:lnTo>
                      <a:lnTo>
                        <a:pt x="23" y="159"/>
                      </a:lnTo>
                      <a:lnTo>
                        <a:pt x="23" y="161"/>
                      </a:lnTo>
                      <a:lnTo>
                        <a:pt x="21" y="161"/>
                      </a:lnTo>
                      <a:lnTo>
                        <a:pt x="21" y="161"/>
                      </a:lnTo>
                      <a:lnTo>
                        <a:pt x="18" y="161"/>
                      </a:lnTo>
                      <a:lnTo>
                        <a:pt x="14" y="161"/>
                      </a:lnTo>
                      <a:lnTo>
                        <a:pt x="11" y="161"/>
                      </a:lnTo>
                      <a:lnTo>
                        <a:pt x="7" y="162"/>
                      </a:lnTo>
                      <a:lnTo>
                        <a:pt x="6" y="162"/>
                      </a:lnTo>
                      <a:lnTo>
                        <a:pt x="4" y="166"/>
                      </a:lnTo>
                      <a:lnTo>
                        <a:pt x="0" y="169"/>
                      </a:lnTo>
                      <a:lnTo>
                        <a:pt x="0" y="173"/>
                      </a:lnTo>
                      <a:lnTo>
                        <a:pt x="2" y="173"/>
                      </a:lnTo>
                      <a:lnTo>
                        <a:pt x="2" y="173"/>
                      </a:lnTo>
                      <a:lnTo>
                        <a:pt x="4" y="175"/>
                      </a:lnTo>
                      <a:lnTo>
                        <a:pt x="4" y="176"/>
                      </a:lnTo>
                      <a:lnTo>
                        <a:pt x="6" y="178"/>
                      </a:lnTo>
                      <a:lnTo>
                        <a:pt x="7" y="180"/>
                      </a:lnTo>
                      <a:lnTo>
                        <a:pt x="9" y="182"/>
                      </a:lnTo>
                      <a:lnTo>
                        <a:pt x="11" y="185"/>
                      </a:lnTo>
                      <a:lnTo>
                        <a:pt x="18" y="185"/>
                      </a:lnTo>
                      <a:lnTo>
                        <a:pt x="18" y="187"/>
                      </a:lnTo>
                      <a:lnTo>
                        <a:pt x="20" y="189"/>
                      </a:lnTo>
                      <a:lnTo>
                        <a:pt x="21" y="189"/>
                      </a:lnTo>
                      <a:lnTo>
                        <a:pt x="21" y="189"/>
                      </a:lnTo>
                      <a:lnTo>
                        <a:pt x="23" y="190"/>
                      </a:lnTo>
                      <a:lnTo>
                        <a:pt x="23" y="192"/>
                      </a:lnTo>
                      <a:lnTo>
                        <a:pt x="27" y="192"/>
                      </a:lnTo>
                      <a:lnTo>
                        <a:pt x="28" y="192"/>
                      </a:lnTo>
                      <a:lnTo>
                        <a:pt x="32" y="192"/>
                      </a:lnTo>
                      <a:lnTo>
                        <a:pt x="35" y="194"/>
                      </a:lnTo>
                      <a:lnTo>
                        <a:pt x="41" y="194"/>
                      </a:lnTo>
                      <a:lnTo>
                        <a:pt x="42" y="192"/>
                      </a:lnTo>
                      <a:lnTo>
                        <a:pt x="44" y="190"/>
                      </a:lnTo>
                      <a:lnTo>
                        <a:pt x="46" y="187"/>
                      </a:lnTo>
                      <a:lnTo>
                        <a:pt x="46" y="183"/>
                      </a:lnTo>
                      <a:lnTo>
                        <a:pt x="51" y="183"/>
                      </a:lnTo>
                      <a:lnTo>
                        <a:pt x="51" y="187"/>
                      </a:lnTo>
                      <a:lnTo>
                        <a:pt x="53" y="190"/>
                      </a:lnTo>
                      <a:lnTo>
                        <a:pt x="55" y="194"/>
                      </a:lnTo>
                      <a:lnTo>
                        <a:pt x="58" y="192"/>
                      </a:lnTo>
                      <a:lnTo>
                        <a:pt x="63" y="192"/>
                      </a:lnTo>
                      <a:lnTo>
                        <a:pt x="67" y="192"/>
                      </a:lnTo>
                      <a:lnTo>
                        <a:pt x="72" y="192"/>
                      </a:lnTo>
                      <a:lnTo>
                        <a:pt x="75" y="190"/>
                      </a:lnTo>
                      <a:lnTo>
                        <a:pt x="77" y="190"/>
                      </a:lnTo>
                      <a:lnTo>
                        <a:pt x="93" y="190"/>
                      </a:lnTo>
                      <a:lnTo>
                        <a:pt x="95" y="194"/>
                      </a:lnTo>
                      <a:lnTo>
                        <a:pt x="96" y="194"/>
                      </a:lnTo>
                      <a:lnTo>
                        <a:pt x="96" y="196"/>
                      </a:lnTo>
                      <a:lnTo>
                        <a:pt x="95" y="196"/>
                      </a:lnTo>
                      <a:lnTo>
                        <a:pt x="95" y="196"/>
                      </a:lnTo>
                      <a:lnTo>
                        <a:pt x="93" y="197"/>
                      </a:lnTo>
                      <a:lnTo>
                        <a:pt x="91" y="197"/>
                      </a:lnTo>
                      <a:lnTo>
                        <a:pt x="91" y="199"/>
                      </a:lnTo>
                      <a:lnTo>
                        <a:pt x="89" y="199"/>
                      </a:lnTo>
                      <a:lnTo>
                        <a:pt x="88" y="197"/>
                      </a:lnTo>
                      <a:lnTo>
                        <a:pt x="86" y="196"/>
                      </a:lnTo>
                      <a:lnTo>
                        <a:pt x="86" y="196"/>
                      </a:lnTo>
                      <a:lnTo>
                        <a:pt x="84" y="196"/>
                      </a:lnTo>
                      <a:lnTo>
                        <a:pt x="84" y="196"/>
                      </a:lnTo>
                      <a:lnTo>
                        <a:pt x="68" y="196"/>
                      </a:lnTo>
                      <a:lnTo>
                        <a:pt x="68" y="197"/>
                      </a:lnTo>
                      <a:lnTo>
                        <a:pt x="67" y="197"/>
                      </a:lnTo>
                      <a:lnTo>
                        <a:pt x="67" y="199"/>
                      </a:lnTo>
                      <a:lnTo>
                        <a:pt x="55" y="197"/>
                      </a:lnTo>
                      <a:lnTo>
                        <a:pt x="51" y="199"/>
                      </a:lnTo>
                      <a:lnTo>
                        <a:pt x="46" y="201"/>
                      </a:lnTo>
                      <a:lnTo>
                        <a:pt x="41" y="202"/>
                      </a:lnTo>
                      <a:lnTo>
                        <a:pt x="35" y="204"/>
                      </a:lnTo>
                      <a:lnTo>
                        <a:pt x="35" y="208"/>
                      </a:lnTo>
                      <a:lnTo>
                        <a:pt x="39" y="208"/>
                      </a:lnTo>
                      <a:lnTo>
                        <a:pt x="37" y="209"/>
                      </a:lnTo>
                      <a:lnTo>
                        <a:pt x="34" y="209"/>
                      </a:lnTo>
                      <a:lnTo>
                        <a:pt x="30" y="209"/>
                      </a:lnTo>
                      <a:lnTo>
                        <a:pt x="27" y="209"/>
                      </a:lnTo>
                      <a:lnTo>
                        <a:pt x="25" y="208"/>
                      </a:lnTo>
                      <a:lnTo>
                        <a:pt x="21" y="206"/>
                      </a:lnTo>
                      <a:lnTo>
                        <a:pt x="20" y="206"/>
                      </a:lnTo>
                      <a:lnTo>
                        <a:pt x="20" y="204"/>
                      </a:lnTo>
                      <a:lnTo>
                        <a:pt x="18" y="204"/>
                      </a:lnTo>
                      <a:lnTo>
                        <a:pt x="14" y="204"/>
                      </a:lnTo>
                      <a:lnTo>
                        <a:pt x="13" y="206"/>
                      </a:lnTo>
                      <a:lnTo>
                        <a:pt x="11" y="208"/>
                      </a:lnTo>
                      <a:lnTo>
                        <a:pt x="11" y="209"/>
                      </a:lnTo>
                      <a:lnTo>
                        <a:pt x="13" y="209"/>
                      </a:lnTo>
                      <a:lnTo>
                        <a:pt x="14" y="216"/>
                      </a:lnTo>
                      <a:lnTo>
                        <a:pt x="16" y="216"/>
                      </a:lnTo>
                      <a:lnTo>
                        <a:pt x="16" y="216"/>
                      </a:lnTo>
                      <a:lnTo>
                        <a:pt x="21" y="216"/>
                      </a:lnTo>
                      <a:lnTo>
                        <a:pt x="25" y="220"/>
                      </a:lnTo>
                      <a:lnTo>
                        <a:pt x="28" y="220"/>
                      </a:lnTo>
                      <a:lnTo>
                        <a:pt x="32" y="222"/>
                      </a:lnTo>
                      <a:lnTo>
                        <a:pt x="37" y="222"/>
                      </a:lnTo>
                      <a:lnTo>
                        <a:pt x="37" y="223"/>
                      </a:lnTo>
                      <a:lnTo>
                        <a:pt x="30" y="225"/>
                      </a:lnTo>
                      <a:lnTo>
                        <a:pt x="30" y="227"/>
                      </a:lnTo>
                      <a:lnTo>
                        <a:pt x="32" y="227"/>
                      </a:lnTo>
                      <a:lnTo>
                        <a:pt x="39" y="237"/>
                      </a:lnTo>
                      <a:lnTo>
                        <a:pt x="42" y="237"/>
                      </a:lnTo>
                      <a:lnTo>
                        <a:pt x="42" y="237"/>
                      </a:lnTo>
                      <a:lnTo>
                        <a:pt x="51" y="237"/>
                      </a:lnTo>
                      <a:lnTo>
                        <a:pt x="51" y="237"/>
                      </a:lnTo>
                      <a:lnTo>
                        <a:pt x="67" y="241"/>
                      </a:lnTo>
                      <a:lnTo>
                        <a:pt x="65" y="239"/>
                      </a:lnTo>
                      <a:lnTo>
                        <a:pt x="65" y="239"/>
                      </a:lnTo>
                      <a:lnTo>
                        <a:pt x="65" y="237"/>
                      </a:lnTo>
                      <a:lnTo>
                        <a:pt x="65" y="232"/>
                      </a:lnTo>
                      <a:lnTo>
                        <a:pt x="63" y="232"/>
                      </a:lnTo>
                      <a:lnTo>
                        <a:pt x="65" y="229"/>
                      </a:lnTo>
                      <a:lnTo>
                        <a:pt x="67" y="227"/>
                      </a:lnTo>
                      <a:lnTo>
                        <a:pt x="68" y="227"/>
                      </a:lnTo>
                      <a:lnTo>
                        <a:pt x="68" y="225"/>
                      </a:lnTo>
                      <a:lnTo>
                        <a:pt x="72" y="227"/>
                      </a:lnTo>
                      <a:lnTo>
                        <a:pt x="74" y="229"/>
                      </a:lnTo>
                      <a:lnTo>
                        <a:pt x="75" y="232"/>
                      </a:lnTo>
                      <a:lnTo>
                        <a:pt x="79" y="232"/>
                      </a:lnTo>
                      <a:lnTo>
                        <a:pt x="79" y="230"/>
                      </a:lnTo>
                      <a:lnTo>
                        <a:pt x="81" y="227"/>
                      </a:lnTo>
                      <a:lnTo>
                        <a:pt x="86" y="227"/>
                      </a:lnTo>
                      <a:lnTo>
                        <a:pt x="93" y="227"/>
                      </a:lnTo>
                      <a:lnTo>
                        <a:pt x="95" y="229"/>
                      </a:lnTo>
                      <a:lnTo>
                        <a:pt x="95" y="230"/>
                      </a:lnTo>
                      <a:lnTo>
                        <a:pt x="96" y="232"/>
                      </a:lnTo>
                      <a:lnTo>
                        <a:pt x="98" y="234"/>
                      </a:lnTo>
                      <a:lnTo>
                        <a:pt x="100" y="236"/>
                      </a:lnTo>
                      <a:lnTo>
                        <a:pt x="102" y="236"/>
                      </a:lnTo>
                      <a:lnTo>
                        <a:pt x="103" y="232"/>
                      </a:lnTo>
                      <a:lnTo>
                        <a:pt x="105" y="229"/>
                      </a:lnTo>
                      <a:lnTo>
                        <a:pt x="105" y="229"/>
                      </a:lnTo>
                      <a:lnTo>
                        <a:pt x="107" y="229"/>
                      </a:lnTo>
                      <a:lnTo>
                        <a:pt x="109" y="230"/>
                      </a:lnTo>
                      <a:lnTo>
                        <a:pt x="110" y="230"/>
                      </a:lnTo>
                      <a:lnTo>
                        <a:pt x="112" y="229"/>
                      </a:lnTo>
                      <a:lnTo>
                        <a:pt x="124" y="229"/>
                      </a:lnTo>
                      <a:lnTo>
                        <a:pt x="124" y="225"/>
                      </a:lnTo>
                      <a:lnTo>
                        <a:pt x="128" y="223"/>
                      </a:lnTo>
                      <a:lnTo>
                        <a:pt x="133" y="222"/>
                      </a:lnTo>
                      <a:lnTo>
                        <a:pt x="133" y="225"/>
                      </a:lnTo>
                      <a:lnTo>
                        <a:pt x="135" y="227"/>
                      </a:lnTo>
                      <a:lnTo>
                        <a:pt x="135" y="232"/>
                      </a:lnTo>
                      <a:lnTo>
                        <a:pt x="138" y="230"/>
                      </a:lnTo>
                      <a:lnTo>
                        <a:pt x="142" y="227"/>
                      </a:lnTo>
                      <a:lnTo>
                        <a:pt x="144" y="223"/>
                      </a:lnTo>
                      <a:lnTo>
                        <a:pt x="147" y="223"/>
                      </a:lnTo>
                      <a:lnTo>
                        <a:pt x="149" y="225"/>
                      </a:lnTo>
                      <a:lnTo>
                        <a:pt x="149" y="225"/>
                      </a:lnTo>
                      <a:lnTo>
                        <a:pt x="151" y="227"/>
                      </a:lnTo>
                      <a:lnTo>
                        <a:pt x="151" y="229"/>
                      </a:lnTo>
                      <a:lnTo>
                        <a:pt x="161" y="229"/>
                      </a:lnTo>
                      <a:lnTo>
                        <a:pt x="164" y="230"/>
                      </a:lnTo>
                      <a:lnTo>
                        <a:pt x="168" y="230"/>
                      </a:lnTo>
                      <a:lnTo>
                        <a:pt x="173" y="232"/>
                      </a:lnTo>
                      <a:lnTo>
                        <a:pt x="175" y="236"/>
                      </a:lnTo>
                      <a:lnTo>
                        <a:pt x="177" y="236"/>
                      </a:lnTo>
                      <a:lnTo>
                        <a:pt x="178" y="237"/>
                      </a:lnTo>
                      <a:lnTo>
                        <a:pt x="180" y="239"/>
                      </a:lnTo>
                      <a:lnTo>
                        <a:pt x="184" y="241"/>
                      </a:lnTo>
                      <a:lnTo>
                        <a:pt x="184" y="241"/>
                      </a:lnTo>
                      <a:lnTo>
                        <a:pt x="184" y="243"/>
                      </a:lnTo>
                      <a:lnTo>
                        <a:pt x="184" y="243"/>
                      </a:lnTo>
                      <a:lnTo>
                        <a:pt x="184" y="244"/>
                      </a:lnTo>
                      <a:lnTo>
                        <a:pt x="185" y="243"/>
                      </a:lnTo>
                      <a:lnTo>
                        <a:pt x="187" y="243"/>
                      </a:lnTo>
                      <a:lnTo>
                        <a:pt x="191" y="243"/>
                      </a:lnTo>
                      <a:lnTo>
                        <a:pt x="192" y="243"/>
                      </a:lnTo>
                      <a:lnTo>
                        <a:pt x="192" y="244"/>
                      </a:lnTo>
                      <a:lnTo>
                        <a:pt x="199" y="244"/>
                      </a:lnTo>
                      <a:lnTo>
                        <a:pt x="199" y="244"/>
                      </a:lnTo>
                      <a:lnTo>
                        <a:pt x="205" y="250"/>
                      </a:lnTo>
                      <a:lnTo>
                        <a:pt x="205" y="257"/>
                      </a:lnTo>
                      <a:lnTo>
                        <a:pt x="212" y="258"/>
                      </a:lnTo>
                      <a:lnTo>
                        <a:pt x="213" y="262"/>
                      </a:lnTo>
                      <a:lnTo>
                        <a:pt x="217" y="262"/>
                      </a:lnTo>
                      <a:lnTo>
                        <a:pt x="217" y="264"/>
                      </a:lnTo>
                      <a:lnTo>
                        <a:pt x="220" y="264"/>
                      </a:lnTo>
                      <a:lnTo>
                        <a:pt x="220" y="265"/>
                      </a:lnTo>
                      <a:lnTo>
                        <a:pt x="222" y="267"/>
                      </a:lnTo>
                      <a:lnTo>
                        <a:pt x="222" y="269"/>
                      </a:lnTo>
                      <a:lnTo>
                        <a:pt x="224" y="269"/>
                      </a:lnTo>
                      <a:lnTo>
                        <a:pt x="224" y="271"/>
                      </a:lnTo>
                      <a:lnTo>
                        <a:pt x="229" y="272"/>
                      </a:lnTo>
                      <a:lnTo>
                        <a:pt x="231" y="272"/>
                      </a:lnTo>
                      <a:lnTo>
                        <a:pt x="233" y="272"/>
                      </a:lnTo>
                      <a:lnTo>
                        <a:pt x="234" y="274"/>
                      </a:lnTo>
                      <a:lnTo>
                        <a:pt x="233" y="278"/>
                      </a:lnTo>
                      <a:lnTo>
                        <a:pt x="231" y="278"/>
                      </a:lnTo>
                      <a:lnTo>
                        <a:pt x="233" y="279"/>
                      </a:lnTo>
                      <a:lnTo>
                        <a:pt x="233" y="281"/>
                      </a:lnTo>
                      <a:lnTo>
                        <a:pt x="233" y="283"/>
                      </a:lnTo>
                      <a:lnTo>
                        <a:pt x="231" y="283"/>
                      </a:lnTo>
                      <a:lnTo>
                        <a:pt x="231" y="285"/>
                      </a:lnTo>
                      <a:lnTo>
                        <a:pt x="224" y="288"/>
                      </a:lnTo>
                      <a:lnTo>
                        <a:pt x="224" y="290"/>
                      </a:lnTo>
                      <a:lnTo>
                        <a:pt x="234" y="286"/>
                      </a:lnTo>
                      <a:lnTo>
                        <a:pt x="234" y="290"/>
                      </a:lnTo>
                      <a:lnTo>
                        <a:pt x="241" y="295"/>
                      </a:lnTo>
                      <a:lnTo>
                        <a:pt x="241" y="299"/>
                      </a:lnTo>
                      <a:lnTo>
                        <a:pt x="241" y="299"/>
                      </a:lnTo>
                      <a:lnTo>
                        <a:pt x="243" y="299"/>
                      </a:lnTo>
                      <a:lnTo>
                        <a:pt x="243" y="300"/>
                      </a:lnTo>
                      <a:lnTo>
                        <a:pt x="245" y="300"/>
                      </a:lnTo>
                      <a:lnTo>
                        <a:pt x="245" y="302"/>
                      </a:lnTo>
                      <a:lnTo>
                        <a:pt x="245" y="302"/>
                      </a:lnTo>
                      <a:lnTo>
                        <a:pt x="245" y="302"/>
                      </a:lnTo>
                      <a:lnTo>
                        <a:pt x="247" y="304"/>
                      </a:lnTo>
                      <a:lnTo>
                        <a:pt x="243" y="304"/>
                      </a:lnTo>
                      <a:lnTo>
                        <a:pt x="245" y="304"/>
                      </a:lnTo>
                      <a:lnTo>
                        <a:pt x="245" y="305"/>
                      </a:lnTo>
                      <a:lnTo>
                        <a:pt x="245" y="305"/>
                      </a:lnTo>
                      <a:lnTo>
                        <a:pt x="245" y="307"/>
                      </a:lnTo>
                      <a:lnTo>
                        <a:pt x="247" y="309"/>
                      </a:lnTo>
                      <a:lnTo>
                        <a:pt x="248" y="309"/>
                      </a:lnTo>
                      <a:lnTo>
                        <a:pt x="250" y="312"/>
                      </a:lnTo>
                      <a:lnTo>
                        <a:pt x="250" y="312"/>
                      </a:lnTo>
                      <a:lnTo>
                        <a:pt x="250" y="318"/>
                      </a:lnTo>
                      <a:lnTo>
                        <a:pt x="255" y="318"/>
                      </a:lnTo>
                      <a:lnTo>
                        <a:pt x="255" y="321"/>
                      </a:lnTo>
                      <a:lnTo>
                        <a:pt x="253" y="321"/>
                      </a:lnTo>
                      <a:lnTo>
                        <a:pt x="253" y="323"/>
                      </a:lnTo>
                      <a:lnTo>
                        <a:pt x="253" y="323"/>
                      </a:lnTo>
                      <a:lnTo>
                        <a:pt x="255" y="323"/>
                      </a:lnTo>
                      <a:lnTo>
                        <a:pt x="255" y="325"/>
                      </a:lnTo>
                      <a:lnTo>
                        <a:pt x="252" y="326"/>
                      </a:lnTo>
                      <a:lnTo>
                        <a:pt x="253" y="332"/>
                      </a:lnTo>
                      <a:lnTo>
                        <a:pt x="250" y="332"/>
                      </a:lnTo>
                      <a:lnTo>
                        <a:pt x="247" y="332"/>
                      </a:lnTo>
                      <a:lnTo>
                        <a:pt x="243" y="332"/>
                      </a:lnTo>
                      <a:lnTo>
                        <a:pt x="241" y="333"/>
                      </a:lnTo>
                      <a:lnTo>
                        <a:pt x="241" y="335"/>
                      </a:lnTo>
                      <a:lnTo>
                        <a:pt x="247" y="335"/>
                      </a:lnTo>
                      <a:lnTo>
                        <a:pt x="245" y="339"/>
                      </a:lnTo>
                      <a:lnTo>
                        <a:pt x="243" y="342"/>
                      </a:lnTo>
                      <a:lnTo>
                        <a:pt x="241" y="346"/>
                      </a:lnTo>
                      <a:lnTo>
                        <a:pt x="240" y="346"/>
                      </a:lnTo>
                      <a:lnTo>
                        <a:pt x="240" y="349"/>
                      </a:lnTo>
                      <a:lnTo>
                        <a:pt x="243" y="349"/>
                      </a:lnTo>
                      <a:lnTo>
                        <a:pt x="243" y="349"/>
                      </a:lnTo>
                      <a:lnTo>
                        <a:pt x="245" y="349"/>
                      </a:lnTo>
                      <a:lnTo>
                        <a:pt x="243" y="353"/>
                      </a:lnTo>
                      <a:lnTo>
                        <a:pt x="241" y="354"/>
                      </a:lnTo>
                      <a:lnTo>
                        <a:pt x="238" y="356"/>
                      </a:lnTo>
                      <a:lnTo>
                        <a:pt x="240" y="358"/>
                      </a:lnTo>
                      <a:lnTo>
                        <a:pt x="240" y="360"/>
                      </a:lnTo>
                      <a:lnTo>
                        <a:pt x="241" y="360"/>
                      </a:lnTo>
                      <a:lnTo>
                        <a:pt x="241" y="361"/>
                      </a:lnTo>
                      <a:lnTo>
                        <a:pt x="241" y="361"/>
                      </a:lnTo>
                      <a:lnTo>
                        <a:pt x="243" y="361"/>
                      </a:lnTo>
                      <a:lnTo>
                        <a:pt x="243" y="363"/>
                      </a:lnTo>
                      <a:lnTo>
                        <a:pt x="250" y="363"/>
                      </a:lnTo>
                      <a:lnTo>
                        <a:pt x="250" y="365"/>
                      </a:lnTo>
                      <a:lnTo>
                        <a:pt x="253" y="365"/>
                      </a:lnTo>
                      <a:lnTo>
                        <a:pt x="255" y="363"/>
                      </a:lnTo>
                      <a:lnTo>
                        <a:pt x="259" y="361"/>
                      </a:lnTo>
                      <a:lnTo>
                        <a:pt x="259" y="358"/>
                      </a:lnTo>
                      <a:lnTo>
                        <a:pt x="260" y="356"/>
                      </a:lnTo>
                      <a:lnTo>
                        <a:pt x="262" y="351"/>
                      </a:lnTo>
                      <a:lnTo>
                        <a:pt x="262" y="351"/>
                      </a:lnTo>
                      <a:lnTo>
                        <a:pt x="264" y="353"/>
                      </a:lnTo>
                      <a:lnTo>
                        <a:pt x="264" y="354"/>
                      </a:lnTo>
                      <a:lnTo>
                        <a:pt x="264" y="358"/>
                      </a:lnTo>
                      <a:lnTo>
                        <a:pt x="267" y="358"/>
                      </a:lnTo>
                      <a:lnTo>
                        <a:pt x="267" y="356"/>
                      </a:lnTo>
                      <a:lnTo>
                        <a:pt x="273" y="354"/>
                      </a:lnTo>
                      <a:lnTo>
                        <a:pt x="274" y="358"/>
                      </a:lnTo>
                      <a:lnTo>
                        <a:pt x="280" y="358"/>
                      </a:lnTo>
                      <a:lnTo>
                        <a:pt x="280" y="358"/>
                      </a:lnTo>
                      <a:lnTo>
                        <a:pt x="283" y="358"/>
                      </a:lnTo>
                      <a:lnTo>
                        <a:pt x="283" y="360"/>
                      </a:lnTo>
                      <a:lnTo>
                        <a:pt x="288" y="360"/>
                      </a:lnTo>
                      <a:lnTo>
                        <a:pt x="288" y="361"/>
                      </a:lnTo>
                      <a:lnTo>
                        <a:pt x="288" y="361"/>
                      </a:lnTo>
                      <a:lnTo>
                        <a:pt x="287" y="361"/>
                      </a:lnTo>
                      <a:lnTo>
                        <a:pt x="287" y="363"/>
                      </a:lnTo>
                      <a:lnTo>
                        <a:pt x="287" y="363"/>
                      </a:lnTo>
                      <a:lnTo>
                        <a:pt x="288" y="365"/>
                      </a:lnTo>
                      <a:lnTo>
                        <a:pt x="290" y="365"/>
                      </a:lnTo>
                      <a:lnTo>
                        <a:pt x="295" y="365"/>
                      </a:lnTo>
                      <a:lnTo>
                        <a:pt x="299" y="363"/>
                      </a:lnTo>
                      <a:lnTo>
                        <a:pt x="302" y="361"/>
                      </a:lnTo>
                      <a:lnTo>
                        <a:pt x="306" y="361"/>
                      </a:lnTo>
                      <a:lnTo>
                        <a:pt x="306" y="361"/>
                      </a:lnTo>
                      <a:lnTo>
                        <a:pt x="306" y="361"/>
                      </a:lnTo>
                      <a:lnTo>
                        <a:pt x="306" y="363"/>
                      </a:lnTo>
                      <a:lnTo>
                        <a:pt x="297" y="367"/>
                      </a:lnTo>
                      <a:lnTo>
                        <a:pt x="297" y="368"/>
                      </a:lnTo>
                      <a:lnTo>
                        <a:pt x="301" y="368"/>
                      </a:lnTo>
                      <a:lnTo>
                        <a:pt x="301" y="367"/>
                      </a:lnTo>
                      <a:lnTo>
                        <a:pt x="306" y="367"/>
                      </a:lnTo>
                      <a:lnTo>
                        <a:pt x="308" y="367"/>
                      </a:lnTo>
                      <a:lnTo>
                        <a:pt x="311" y="368"/>
                      </a:lnTo>
                      <a:lnTo>
                        <a:pt x="313" y="370"/>
                      </a:lnTo>
                      <a:lnTo>
                        <a:pt x="313" y="374"/>
                      </a:lnTo>
                      <a:lnTo>
                        <a:pt x="304" y="374"/>
                      </a:lnTo>
                      <a:lnTo>
                        <a:pt x="304" y="374"/>
                      </a:lnTo>
                      <a:lnTo>
                        <a:pt x="306" y="375"/>
                      </a:lnTo>
                      <a:lnTo>
                        <a:pt x="306" y="375"/>
                      </a:lnTo>
                      <a:lnTo>
                        <a:pt x="308" y="375"/>
                      </a:lnTo>
                      <a:lnTo>
                        <a:pt x="309" y="375"/>
                      </a:lnTo>
                      <a:lnTo>
                        <a:pt x="309" y="375"/>
                      </a:lnTo>
                      <a:lnTo>
                        <a:pt x="311" y="377"/>
                      </a:lnTo>
                      <a:lnTo>
                        <a:pt x="311" y="379"/>
                      </a:lnTo>
                      <a:lnTo>
                        <a:pt x="304" y="379"/>
                      </a:lnTo>
                      <a:lnTo>
                        <a:pt x="304" y="379"/>
                      </a:lnTo>
                      <a:lnTo>
                        <a:pt x="304" y="381"/>
                      </a:lnTo>
                      <a:lnTo>
                        <a:pt x="304" y="381"/>
                      </a:lnTo>
                      <a:lnTo>
                        <a:pt x="304" y="384"/>
                      </a:lnTo>
                      <a:lnTo>
                        <a:pt x="306" y="384"/>
                      </a:lnTo>
                      <a:lnTo>
                        <a:pt x="308" y="384"/>
                      </a:lnTo>
                      <a:lnTo>
                        <a:pt x="309" y="384"/>
                      </a:lnTo>
                      <a:lnTo>
                        <a:pt x="311" y="384"/>
                      </a:lnTo>
                      <a:lnTo>
                        <a:pt x="311" y="386"/>
                      </a:lnTo>
                      <a:lnTo>
                        <a:pt x="311" y="386"/>
                      </a:lnTo>
                      <a:lnTo>
                        <a:pt x="309" y="386"/>
                      </a:lnTo>
                      <a:lnTo>
                        <a:pt x="309" y="388"/>
                      </a:lnTo>
                      <a:lnTo>
                        <a:pt x="308" y="386"/>
                      </a:lnTo>
                      <a:lnTo>
                        <a:pt x="304" y="386"/>
                      </a:lnTo>
                      <a:lnTo>
                        <a:pt x="304" y="389"/>
                      </a:lnTo>
                      <a:lnTo>
                        <a:pt x="308" y="391"/>
                      </a:lnTo>
                      <a:lnTo>
                        <a:pt x="309" y="391"/>
                      </a:lnTo>
                      <a:lnTo>
                        <a:pt x="313" y="393"/>
                      </a:lnTo>
                      <a:lnTo>
                        <a:pt x="313" y="396"/>
                      </a:lnTo>
                      <a:lnTo>
                        <a:pt x="304" y="395"/>
                      </a:lnTo>
                      <a:lnTo>
                        <a:pt x="301" y="391"/>
                      </a:lnTo>
                      <a:lnTo>
                        <a:pt x="295" y="391"/>
                      </a:lnTo>
                      <a:lnTo>
                        <a:pt x="295" y="389"/>
                      </a:lnTo>
                      <a:lnTo>
                        <a:pt x="290" y="388"/>
                      </a:lnTo>
                      <a:lnTo>
                        <a:pt x="288" y="386"/>
                      </a:lnTo>
                      <a:lnTo>
                        <a:pt x="285" y="384"/>
                      </a:lnTo>
                      <a:lnTo>
                        <a:pt x="281" y="384"/>
                      </a:lnTo>
                      <a:lnTo>
                        <a:pt x="280" y="382"/>
                      </a:lnTo>
                      <a:lnTo>
                        <a:pt x="280" y="382"/>
                      </a:lnTo>
                      <a:lnTo>
                        <a:pt x="255" y="381"/>
                      </a:lnTo>
                      <a:lnTo>
                        <a:pt x="255" y="382"/>
                      </a:lnTo>
                      <a:lnTo>
                        <a:pt x="255" y="382"/>
                      </a:lnTo>
                      <a:lnTo>
                        <a:pt x="253" y="382"/>
                      </a:lnTo>
                      <a:lnTo>
                        <a:pt x="253" y="382"/>
                      </a:lnTo>
                      <a:lnTo>
                        <a:pt x="252" y="384"/>
                      </a:lnTo>
                      <a:lnTo>
                        <a:pt x="252" y="384"/>
                      </a:lnTo>
                      <a:lnTo>
                        <a:pt x="252" y="384"/>
                      </a:lnTo>
                      <a:lnTo>
                        <a:pt x="252" y="386"/>
                      </a:lnTo>
                      <a:lnTo>
                        <a:pt x="253" y="388"/>
                      </a:lnTo>
                      <a:lnTo>
                        <a:pt x="255" y="389"/>
                      </a:lnTo>
                      <a:lnTo>
                        <a:pt x="255" y="391"/>
                      </a:lnTo>
                      <a:lnTo>
                        <a:pt x="260" y="391"/>
                      </a:lnTo>
                      <a:lnTo>
                        <a:pt x="262" y="393"/>
                      </a:lnTo>
                      <a:lnTo>
                        <a:pt x="267" y="395"/>
                      </a:lnTo>
                      <a:lnTo>
                        <a:pt x="266" y="398"/>
                      </a:lnTo>
                      <a:lnTo>
                        <a:pt x="264" y="398"/>
                      </a:lnTo>
                      <a:lnTo>
                        <a:pt x="264" y="398"/>
                      </a:lnTo>
                      <a:lnTo>
                        <a:pt x="264" y="398"/>
                      </a:lnTo>
                      <a:lnTo>
                        <a:pt x="259" y="398"/>
                      </a:lnTo>
                      <a:lnTo>
                        <a:pt x="259" y="396"/>
                      </a:lnTo>
                      <a:lnTo>
                        <a:pt x="255" y="396"/>
                      </a:lnTo>
                      <a:lnTo>
                        <a:pt x="252" y="398"/>
                      </a:lnTo>
                      <a:lnTo>
                        <a:pt x="250" y="400"/>
                      </a:lnTo>
                      <a:lnTo>
                        <a:pt x="248" y="400"/>
                      </a:lnTo>
                      <a:lnTo>
                        <a:pt x="248" y="403"/>
                      </a:lnTo>
                      <a:lnTo>
                        <a:pt x="250" y="405"/>
                      </a:lnTo>
                      <a:lnTo>
                        <a:pt x="250" y="408"/>
                      </a:lnTo>
                      <a:lnTo>
                        <a:pt x="247" y="408"/>
                      </a:lnTo>
                      <a:lnTo>
                        <a:pt x="247" y="412"/>
                      </a:lnTo>
                      <a:lnTo>
                        <a:pt x="247" y="414"/>
                      </a:lnTo>
                      <a:lnTo>
                        <a:pt x="247" y="417"/>
                      </a:lnTo>
                      <a:lnTo>
                        <a:pt x="243" y="419"/>
                      </a:lnTo>
                      <a:lnTo>
                        <a:pt x="243" y="421"/>
                      </a:lnTo>
                      <a:lnTo>
                        <a:pt x="243" y="422"/>
                      </a:lnTo>
                      <a:lnTo>
                        <a:pt x="245" y="424"/>
                      </a:lnTo>
                      <a:lnTo>
                        <a:pt x="247" y="424"/>
                      </a:lnTo>
                      <a:lnTo>
                        <a:pt x="250" y="422"/>
                      </a:lnTo>
                      <a:lnTo>
                        <a:pt x="253" y="422"/>
                      </a:lnTo>
                      <a:lnTo>
                        <a:pt x="255" y="422"/>
                      </a:lnTo>
                      <a:lnTo>
                        <a:pt x="257" y="422"/>
                      </a:lnTo>
                      <a:lnTo>
                        <a:pt x="259" y="424"/>
                      </a:lnTo>
                      <a:lnTo>
                        <a:pt x="262" y="424"/>
                      </a:lnTo>
                      <a:lnTo>
                        <a:pt x="262" y="422"/>
                      </a:lnTo>
                      <a:lnTo>
                        <a:pt x="264" y="422"/>
                      </a:lnTo>
                      <a:lnTo>
                        <a:pt x="264" y="428"/>
                      </a:lnTo>
                      <a:lnTo>
                        <a:pt x="250" y="428"/>
                      </a:lnTo>
                      <a:lnTo>
                        <a:pt x="252" y="431"/>
                      </a:lnTo>
                      <a:lnTo>
                        <a:pt x="252" y="431"/>
                      </a:lnTo>
                      <a:lnTo>
                        <a:pt x="253" y="431"/>
                      </a:lnTo>
                      <a:lnTo>
                        <a:pt x="255" y="433"/>
                      </a:lnTo>
                      <a:lnTo>
                        <a:pt x="267" y="435"/>
                      </a:lnTo>
                      <a:lnTo>
                        <a:pt x="269" y="433"/>
                      </a:lnTo>
                      <a:lnTo>
                        <a:pt x="271" y="433"/>
                      </a:lnTo>
                      <a:lnTo>
                        <a:pt x="271" y="431"/>
                      </a:lnTo>
                      <a:lnTo>
                        <a:pt x="278" y="431"/>
                      </a:lnTo>
                      <a:lnTo>
                        <a:pt x="278" y="429"/>
                      </a:lnTo>
                      <a:lnTo>
                        <a:pt x="280" y="429"/>
                      </a:lnTo>
                      <a:lnTo>
                        <a:pt x="281" y="428"/>
                      </a:lnTo>
                      <a:lnTo>
                        <a:pt x="285" y="426"/>
                      </a:lnTo>
                      <a:lnTo>
                        <a:pt x="288" y="426"/>
                      </a:lnTo>
                      <a:lnTo>
                        <a:pt x="290" y="424"/>
                      </a:lnTo>
                      <a:lnTo>
                        <a:pt x="292" y="424"/>
                      </a:lnTo>
                      <a:lnTo>
                        <a:pt x="292" y="419"/>
                      </a:lnTo>
                      <a:lnTo>
                        <a:pt x="288" y="415"/>
                      </a:lnTo>
                      <a:lnTo>
                        <a:pt x="285" y="412"/>
                      </a:lnTo>
                      <a:lnTo>
                        <a:pt x="281" y="408"/>
                      </a:lnTo>
                      <a:lnTo>
                        <a:pt x="278" y="405"/>
                      </a:lnTo>
                      <a:lnTo>
                        <a:pt x="274" y="401"/>
                      </a:lnTo>
                      <a:lnTo>
                        <a:pt x="269" y="400"/>
                      </a:lnTo>
                      <a:lnTo>
                        <a:pt x="269" y="396"/>
                      </a:lnTo>
                      <a:lnTo>
                        <a:pt x="267" y="396"/>
                      </a:lnTo>
                      <a:lnTo>
                        <a:pt x="267" y="395"/>
                      </a:lnTo>
                      <a:lnTo>
                        <a:pt x="273" y="395"/>
                      </a:lnTo>
                      <a:lnTo>
                        <a:pt x="276" y="396"/>
                      </a:lnTo>
                      <a:lnTo>
                        <a:pt x="276" y="398"/>
                      </a:lnTo>
                      <a:lnTo>
                        <a:pt x="280" y="398"/>
                      </a:lnTo>
                      <a:lnTo>
                        <a:pt x="281" y="400"/>
                      </a:lnTo>
                      <a:lnTo>
                        <a:pt x="283" y="400"/>
                      </a:lnTo>
                      <a:lnTo>
                        <a:pt x="287" y="405"/>
                      </a:lnTo>
                      <a:lnTo>
                        <a:pt x="288" y="405"/>
                      </a:lnTo>
                      <a:lnTo>
                        <a:pt x="288" y="407"/>
                      </a:lnTo>
                      <a:lnTo>
                        <a:pt x="292" y="407"/>
                      </a:lnTo>
                      <a:lnTo>
                        <a:pt x="295" y="405"/>
                      </a:lnTo>
                      <a:lnTo>
                        <a:pt x="299" y="405"/>
                      </a:lnTo>
                      <a:lnTo>
                        <a:pt x="301" y="403"/>
                      </a:lnTo>
                      <a:lnTo>
                        <a:pt x="302" y="407"/>
                      </a:lnTo>
                      <a:lnTo>
                        <a:pt x="306" y="407"/>
                      </a:lnTo>
                      <a:lnTo>
                        <a:pt x="308" y="405"/>
                      </a:lnTo>
                      <a:lnTo>
                        <a:pt x="309" y="405"/>
                      </a:lnTo>
                      <a:lnTo>
                        <a:pt x="313" y="405"/>
                      </a:lnTo>
                      <a:lnTo>
                        <a:pt x="313" y="408"/>
                      </a:lnTo>
                      <a:lnTo>
                        <a:pt x="311" y="408"/>
                      </a:lnTo>
                      <a:lnTo>
                        <a:pt x="311" y="410"/>
                      </a:lnTo>
                      <a:lnTo>
                        <a:pt x="313" y="412"/>
                      </a:lnTo>
                      <a:lnTo>
                        <a:pt x="313" y="414"/>
                      </a:lnTo>
                      <a:lnTo>
                        <a:pt x="309" y="414"/>
                      </a:lnTo>
                      <a:lnTo>
                        <a:pt x="309" y="415"/>
                      </a:lnTo>
                      <a:lnTo>
                        <a:pt x="309" y="417"/>
                      </a:lnTo>
                      <a:lnTo>
                        <a:pt x="308" y="419"/>
                      </a:lnTo>
                      <a:lnTo>
                        <a:pt x="309" y="419"/>
                      </a:lnTo>
                      <a:lnTo>
                        <a:pt x="311" y="421"/>
                      </a:lnTo>
                      <a:lnTo>
                        <a:pt x="313" y="421"/>
                      </a:lnTo>
                      <a:lnTo>
                        <a:pt x="311" y="422"/>
                      </a:lnTo>
                      <a:lnTo>
                        <a:pt x="309" y="422"/>
                      </a:lnTo>
                      <a:lnTo>
                        <a:pt x="308" y="424"/>
                      </a:lnTo>
                      <a:lnTo>
                        <a:pt x="309" y="426"/>
                      </a:lnTo>
                      <a:lnTo>
                        <a:pt x="309" y="428"/>
                      </a:lnTo>
                      <a:lnTo>
                        <a:pt x="316" y="424"/>
                      </a:lnTo>
                      <a:lnTo>
                        <a:pt x="316" y="426"/>
                      </a:lnTo>
                      <a:lnTo>
                        <a:pt x="316" y="426"/>
                      </a:lnTo>
                      <a:lnTo>
                        <a:pt x="316" y="428"/>
                      </a:lnTo>
                      <a:lnTo>
                        <a:pt x="315" y="429"/>
                      </a:lnTo>
                      <a:lnTo>
                        <a:pt x="315" y="431"/>
                      </a:lnTo>
                      <a:lnTo>
                        <a:pt x="318" y="431"/>
                      </a:lnTo>
                      <a:lnTo>
                        <a:pt x="318" y="435"/>
                      </a:lnTo>
                      <a:lnTo>
                        <a:pt x="316" y="436"/>
                      </a:lnTo>
                      <a:lnTo>
                        <a:pt x="316" y="438"/>
                      </a:lnTo>
                      <a:lnTo>
                        <a:pt x="316" y="440"/>
                      </a:lnTo>
                      <a:lnTo>
                        <a:pt x="313" y="440"/>
                      </a:lnTo>
                      <a:lnTo>
                        <a:pt x="313" y="438"/>
                      </a:lnTo>
                      <a:lnTo>
                        <a:pt x="311" y="438"/>
                      </a:lnTo>
                      <a:lnTo>
                        <a:pt x="311" y="433"/>
                      </a:lnTo>
                      <a:lnTo>
                        <a:pt x="306" y="433"/>
                      </a:lnTo>
                      <a:lnTo>
                        <a:pt x="306" y="442"/>
                      </a:lnTo>
                      <a:lnTo>
                        <a:pt x="306" y="442"/>
                      </a:lnTo>
                      <a:lnTo>
                        <a:pt x="308" y="445"/>
                      </a:lnTo>
                      <a:lnTo>
                        <a:pt x="308" y="445"/>
                      </a:lnTo>
                      <a:lnTo>
                        <a:pt x="306" y="445"/>
                      </a:lnTo>
                      <a:lnTo>
                        <a:pt x="306" y="445"/>
                      </a:lnTo>
                      <a:lnTo>
                        <a:pt x="309" y="445"/>
                      </a:lnTo>
                      <a:lnTo>
                        <a:pt x="309" y="449"/>
                      </a:lnTo>
                      <a:lnTo>
                        <a:pt x="309" y="449"/>
                      </a:lnTo>
                      <a:lnTo>
                        <a:pt x="309" y="452"/>
                      </a:lnTo>
                      <a:lnTo>
                        <a:pt x="308" y="452"/>
                      </a:lnTo>
                      <a:lnTo>
                        <a:pt x="306" y="454"/>
                      </a:lnTo>
                      <a:lnTo>
                        <a:pt x="302" y="454"/>
                      </a:lnTo>
                      <a:lnTo>
                        <a:pt x="299" y="456"/>
                      </a:lnTo>
                      <a:lnTo>
                        <a:pt x="295" y="454"/>
                      </a:lnTo>
                      <a:lnTo>
                        <a:pt x="295" y="454"/>
                      </a:lnTo>
                      <a:lnTo>
                        <a:pt x="294" y="454"/>
                      </a:lnTo>
                      <a:lnTo>
                        <a:pt x="294" y="452"/>
                      </a:lnTo>
                      <a:lnTo>
                        <a:pt x="290" y="454"/>
                      </a:lnTo>
                      <a:lnTo>
                        <a:pt x="290" y="457"/>
                      </a:lnTo>
                      <a:lnTo>
                        <a:pt x="285" y="457"/>
                      </a:lnTo>
                      <a:lnTo>
                        <a:pt x="285" y="459"/>
                      </a:lnTo>
                      <a:lnTo>
                        <a:pt x="285" y="457"/>
                      </a:lnTo>
                      <a:lnTo>
                        <a:pt x="280" y="459"/>
                      </a:lnTo>
                      <a:lnTo>
                        <a:pt x="280" y="461"/>
                      </a:lnTo>
                      <a:lnTo>
                        <a:pt x="285" y="461"/>
                      </a:lnTo>
                      <a:lnTo>
                        <a:pt x="290" y="463"/>
                      </a:lnTo>
                      <a:lnTo>
                        <a:pt x="295" y="463"/>
                      </a:lnTo>
                      <a:lnTo>
                        <a:pt x="301" y="463"/>
                      </a:lnTo>
                      <a:lnTo>
                        <a:pt x="304" y="461"/>
                      </a:lnTo>
                      <a:lnTo>
                        <a:pt x="304" y="461"/>
                      </a:lnTo>
                      <a:lnTo>
                        <a:pt x="306" y="459"/>
                      </a:lnTo>
                      <a:lnTo>
                        <a:pt x="308" y="457"/>
                      </a:lnTo>
                      <a:lnTo>
                        <a:pt x="309" y="457"/>
                      </a:lnTo>
                      <a:lnTo>
                        <a:pt x="311" y="461"/>
                      </a:lnTo>
                      <a:lnTo>
                        <a:pt x="313" y="466"/>
                      </a:lnTo>
                      <a:lnTo>
                        <a:pt x="309" y="464"/>
                      </a:lnTo>
                      <a:lnTo>
                        <a:pt x="306" y="464"/>
                      </a:lnTo>
                      <a:lnTo>
                        <a:pt x="304" y="464"/>
                      </a:lnTo>
                      <a:lnTo>
                        <a:pt x="304" y="466"/>
                      </a:lnTo>
                      <a:lnTo>
                        <a:pt x="292" y="466"/>
                      </a:lnTo>
                      <a:lnTo>
                        <a:pt x="288" y="463"/>
                      </a:lnTo>
                      <a:lnTo>
                        <a:pt x="285" y="463"/>
                      </a:lnTo>
                      <a:lnTo>
                        <a:pt x="285" y="463"/>
                      </a:lnTo>
                      <a:lnTo>
                        <a:pt x="283" y="463"/>
                      </a:lnTo>
                      <a:lnTo>
                        <a:pt x="283" y="463"/>
                      </a:lnTo>
                      <a:lnTo>
                        <a:pt x="281" y="463"/>
                      </a:lnTo>
                      <a:lnTo>
                        <a:pt x="281" y="466"/>
                      </a:lnTo>
                      <a:lnTo>
                        <a:pt x="283" y="466"/>
                      </a:lnTo>
                      <a:lnTo>
                        <a:pt x="285" y="468"/>
                      </a:lnTo>
                      <a:lnTo>
                        <a:pt x="288" y="470"/>
                      </a:lnTo>
                      <a:lnTo>
                        <a:pt x="292" y="471"/>
                      </a:lnTo>
                      <a:lnTo>
                        <a:pt x="294" y="471"/>
                      </a:lnTo>
                      <a:lnTo>
                        <a:pt x="290" y="471"/>
                      </a:lnTo>
                      <a:lnTo>
                        <a:pt x="288" y="471"/>
                      </a:lnTo>
                      <a:lnTo>
                        <a:pt x="285" y="470"/>
                      </a:lnTo>
                      <a:lnTo>
                        <a:pt x="283" y="468"/>
                      </a:lnTo>
                      <a:lnTo>
                        <a:pt x="280" y="468"/>
                      </a:lnTo>
                      <a:lnTo>
                        <a:pt x="276" y="470"/>
                      </a:lnTo>
                      <a:lnTo>
                        <a:pt x="274" y="471"/>
                      </a:lnTo>
                      <a:lnTo>
                        <a:pt x="273" y="473"/>
                      </a:lnTo>
                      <a:lnTo>
                        <a:pt x="271" y="477"/>
                      </a:lnTo>
                      <a:lnTo>
                        <a:pt x="269" y="478"/>
                      </a:lnTo>
                      <a:lnTo>
                        <a:pt x="269" y="484"/>
                      </a:lnTo>
                      <a:lnTo>
                        <a:pt x="271" y="482"/>
                      </a:lnTo>
                      <a:lnTo>
                        <a:pt x="273" y="482"/>
                      </a:lnTo>
                      <a:lnTo>
                        <a:pt x="274" y="482"/>
                      </a:lnTo>
                      <a:lnTo>
                        <a:pt x="274" y="480"/>
                      </a:lnTo>
                      <a:lnTo>
                        <a:pt x="276" y="480"/>
                      </a:lnTo>
                      <a:lnTo>
                        <a:pt x="276" y="480"/>
                      </a:lnTo>
                      <a:lnTo>
                        <a:pt x="278" y="478"/>
                      </a:lnTo>
                      <a:lnTo>
                        <a:pt x="278" y="478"/>
                      </a:lnTo>
                      <a:lnTo>
                        <a:pt x="280" y="475"/>
                      </a:lnTo>
                      <a:lnTo>
                        <a:pt x="285" y="477"/>
                      </a:lnTo>
                      <a:lnTo>
                        <a:pt x="285" y="475"/>
                      </a:lnTo>
                      <a:lnTo>
                        <a:pt x="288" y="475"/>
                      </a:lnTo>
                      <a:lnTo>
                        <a:pt x="288" y="475"/>
                      </a:lnTo>
                      <a:lnTo>
                        <a:pt x="295" y="473"/>
                      </a:lnTo>
                      <a:lnTo>
                        <a:pt x="295" y="473"/>
                      </a:lnTo>
                      <a:lnTo>
                        <a:pt x="297" y="473"/>
                      </a:lnTo>
                      <a:lnTo>
                        <a:pt x="297" y="473"/>
                      </a:lnTo>
                      <a:lnTo>
                        <a:pt x="295" y="475"/>
                      </a:lnTo>
                      <a:lnTo>
                        <a:pt x="295" y="477"/>
                      </a:lnTo>
                      <a:lnTo>
                        <a:pt x="297" y="478"/>
                      </a:lnTo>
                      <a:lnTo>
                        <a:pt x="299" y="480"/>
                      </a:lnTo>
                      <a:lnTo>
                        <a:pt x="301" y="482"/>
                      </a:lnTo>
                      <a:lnTo>
                        <a:pt x="306" y="480"/>
                      </a:lnTo>
                      <a:lnTo>
                        <a:pt x="306" y="478"/>
                      </a:lnTo>
                      <a:lnTo>
                        <a:pt x="308" y="478"/>
                      </a:lnTo>
                      <a:lnTo>
                        <a:pt x="308" y="475"/>
                      </a:lnTo>
                      <a:lnTo>
                        <a:pt x="306" y="475"/>
                      </a:lnTo>
                      <a:lnTo>
                        <a:pt x="308" y="473"/>
                      </a:lnTo>
                      <a:lnTo>
                        <a:pt x="308" y="470"/>
                      </a:lnTo>
                      <a:lnTo>
                        <a:pt x="315" y="471"/>
                      </a:lnTo>
                      <a:lnTo>
                        <a:pt x="313" y="473"/>
                      </a:lnTo>
                      <a:lnTo>
                        <a:pt x="311" y="473"/>
                      </a:lnTo>
                      <a:lnTo>
                        <a:pt x="311" y="475"/>
                      </a:lnTo>
                      <a:lnTo>
                        <a:pt x="313" y="477"/>
                      </a:lnTo>
                      <a:lnTo>
                        <a:pt x="313" y="478"/>
                      </a:lnTo>
                      <a:lnTo>
                        <a:pt x="311" y="480"/>
                      </a:lnTo>
                      <a:lnTo>
                        <a:pt x="309" y="480"/>
                      </a:lnTo>
                      <a:lnTo>
                        <a:pt x="309" y="484"/>
                      </a:lnTo>
                      <a:lnTo>
                        <a:pt x="299" y="484"/>
                      </a:lnTo>
                      <a:lnTo>
                        <a:pt x="299" y="482"/>
                      </a:lnTo>
                      <a:lnTo>
                        <a:pt x="295" y="482"/>
                      </a:lnTo>
                      <a:lnTo>
                        <a:pt x="295" y="480"/>
                      </a:lnTo>
                      <a:lnTo>
                        <a:pt x="288" y="478"/>
                      </a:lnTo>
                      <a:lnTo>
                        <a:pt x="288" y="478"/>
                      </a:lnTo>
                      <a:lnTo>
                        <a:pt x="283" y="478"/>
                      </a:lnTo>
                      <a:lnTo>
                        <a:pt x="281" y="478"/>
                      </a:lnTo>
                      <a:lnTo>
                        <a:pt x="280" y="480"/>
                      </a:lnTo>
                      <a:lnTo>
                        <a:pt x="278" y="480"/>
                      </a:lnTo>
                      <a:lnTo>
                        <a:pt x="276" y="482"/>
                      </a:lnTo>
                      <a:lnTo>
                        <a:pt x="276" y="485"/>
                      </a:lnTo>
                      <a:lnTo>
                        <a:pt x="273" y="485"/>
                      </a:lnTo>
                      <a:lnTo>
                        <a:pt x="271" y="487"/>
                      </a:lnTo>
                      <a:lnTo>
                        <a:pt x="269" y="489"/>
                      </a:lnTo>
                      <a:lnTo>
                        <a:pt x="269" y="489"/>
                      </a:lnTo>
                      <a:lnTo>
                        <a:pt x="267" y="489"/>
                      </a:lnTo>
                      <a:lnTo>
                        <a:pt x="267" y="491"/>
                      </a:lnTo>
                      <a:lnTo>
                        <a:pt x="271" y="491"/>
                      </a:lnTo>
                      <a:lnTo>
                        <a:pt x="271" y="496"/>
                      </a:lnTo>
                      <a:lnTo>
                        <a:pt x="271" y="496"/>
                      </a:lnTo>
                      <a:lnTo>
                        <a:pt x="273" y="498"/>
                      </a:lnTo>
                      <a:lnTo>
                        <a:pt x="273" y="498"/>
                      </a:lnTo>
                      <a:lnTo>
                        <a:pt x="274" y="498"/>
                      </a:lnTo>
                      <a:lnTo>
                        <a:pt x="276" y="498"/>
                      </a:lnTo>
                      <a:lnTo>
                        <a:pt x="276" y="499"/>
                      </a:lnTo>
                      <a:lnTo>
                        <a:pt x="278" y="499"/>
                      </a:lnTo>
                      <a:lnTo>
                        <a:pt x="276" y="503"/>
                      </a:lnTo>
                      <a:lnTo>
                        <a:pt x="280" y="503"/>
                      </a:lnTo>
                      <a:lnTo>
                        <a:pt x="278" y="503"/>
                      </a:lnTo>
                      <a:lnTo>
                        <a:pt x="278" y="503"/>
                      </a:lnTo>
                      <a:lnTo>
                        <a:pt x="278" y="503"/>
                      </a:lnTo>
                      <a:lnTo>
                        <a:pt x="276" y="506"/>
                      </a:lnTo>
                      <a:lnTo>
                        <a:pt x="273" y="506"/>
                      </a:lnTo>
                      <a:lnTo>
                        <a:pt x="274" y="510"/>
                      </a:lnTo>
                      <a:lnTo>
                        <a:pt x="273" y="510"/>
                      </a:lnTo>
                      <a:lnTo>
                        <a:pt x="273" y="511"/>
                      </a:lnTo>
                      <a:lnTo>
                        <a:pt x="276" y="511"/>
                      </a:lnTo>
                      <a:lnTo>
                        <a:pt x="276" y="511"/>
                      </a:lnTo>
                      <a:lnTo>
                        <a:pt x="276" y="511"/>
                      </a:lnTo>
                      <a:lnTo>
                        <a:pt x="276" y="513"/>
                      </a:lnTo>
                      <a:lnTo>
                        <a:pt x="269" y="515"/>
                      </a:lnTo>
                      <a:lnTo>
                        <a:pt x="273" y="520"/>
                      </a:lnTo>
                      <a:lnTo>
                        <a:pt x="278" y="520"/>
                      </a:lnTo>
                      <a:lnTo>
                        <a:pt x="278" y="520"/>
                      </a:lnTo>
                      <a:lnTo>
                        <a:pt x="281" y="520"/>
                      </a:lnTo>
                      <a:lnTo>
                        <a:pt x="281" y="520"/>
                      </a:lnTo>
                      <a:lnTo>
                        <a:pt x="276" y="524"/>
                      </a:lnTo>
                      <a:lnTo>
                        <a:pt x="276" y="527"/>
                      </a:lnTo>
                      <a:lnTo>
                        <a:pt x="283" y="525"/>
                      </a:lnTo>
                      <a:lnTo>
                        <a:pt x="283" y="527"/>
                      </a:lnTo>
                      <a:lnTo>
                        <a:pt x="285" y="527"/>
                      </a:lnTo>
                      <a:lnTo>
                        <a:pt x="287" y="527"/>
                      </a:lnTo>
                      <a:lnTo>
                        <a:pt x="287" y="525"/>
                      </a:lnTo>
                      <a:lnTo>
                        <a:pt x="288" y="525"/>
                      </a:lnTo>
                      <a:lnTo>
                        <a:pt x="292" y="524"/>
                      </a:lnTo>
                      <a:lnTo>
                        <a:pt x="295" y="524"/>
                      </a:lnTo>
                      <a:lnTo>
                        <a:pt x="295" y="524"/>
                      </a:lnTo>
                      <a:lnTo>
                        <a:pt x="290" y="527"/>
                      </a:lnTo>
                      <a:lnTo>
                        <a:pt x="287" y="531"/>
                      </a:lnTo>
                      <a:lnTo>
                        <a:pt x="287" y="531"/>
                      </a:lnTo>
                      <a:lnTo>
                        <a:pt x="287" y="531"/>
                      </a:lnTo>
                      <a:lnTo>
                        <a:pt x="285" y="532"/>
                      </a:lnTo>
                      <a:lnTo>
                        <a:pt x="288" y="532"/>
                      </a:lnTo>
                      <a:lnTo>
                        <a:pt x="290" y="534"/>
                      </a:lnTo>
                      <a:lnTo>
                        <a:pt x="292" y="536"/>
                      </a:lnTo>
                      <a:lnTo>
                        <a:pt x="292" y="538"/>
                      </a:lnTo>
                      <a:lnTo>
                        <a:pt x="288" y="538"/>
                      </a:lnTo>
                      <a:lnTo>
                        <a:pt x="288" y="543"/>
                      </a:lnTo>
                      <a:lnTo>
                        <a:pt x="294" y="543"/>
                      </a:lnTo>
                      <a:lnTo>
                        <a:pt x="294" y="545"/>
                      </a:lnTo>
                      <a:lnTo>
                        <a:pt x="295" y="546"/>
                      </a:lnTo>
                      <a:lnTo>
                        <a:pt x="297" y="546"/>
                      </a:lnTo>
                      <a:lnTo>
                        <a:pt x="297" y="548"/>
                      </a:lnTo>
                      <a:lnTo>
                        <a:pt x="295" y="550"/>
                      </a:lnTo>
                      <a:lnTo>
                        <a:pt x="295" y="550"/>
                      </a:lnTo>
                      <a:lnTo>
                        <a:pt x="295" y="552"/>
                      </a:lnTo>
                      <a:lnTo>
                        <a:pt x="294" y="552"/>
                      </a:lnTo>
                      <a:lnTo>
                        <a:pt x="295" y="557"/>
                      </a:lnTo>
                      <a:lnTo>
                        <a:pt x="297" y="555"/>
                      </a:lnTo>
                      <a:lnTo>
                        <a:pt x="301" y="553"/>
                      </a:lnTo>
                      <a:lnTo>
                        <a:pt x="302" y="552"/>
                      </a:lnTo>
                      <a:lnTo>
                        <a:pt x="304" y="550"/>
                      </a:lnTo>
                      <a:lnTo>
                        <a:pt x="304" y="550"/>
                      </a:lnTo>
                      <a:lnTo>
                        <a:pt x="306" y="550"/>
                      </a:lnTo>
                      <a:lnTo>
                        <a:pt x="308" y="550"/>
                      </a:lnTo>
                      <a:lnTo>
                        <a:pt x="309" y="550"/>
                      </a:lnTo>
                      <a:lnTo>
                        <a:pt x="309" y="546"/>
                      </a:lnTo>
                      <a:lnTo>
                        <a:pt x="316" y="546"/>
                      </a:lnTo>
                      <a:lnTo>
                        <a:pt x="315" y="550"/>
                      </a:lnTo>
                      <a:lnTo>
                        <a:pt x="315" y="552"/>
                      </a:lnTo>
                      <a:lnTo>
                        <a:pt x="315" y="553"/>
                      </a:lnTo>
                      <a:lnTo>
                        <a:pt x="316" y="555"/>
                      </a:lnTo>
                      <a:lnTo>
                        <a:pt x="315" y="553"/>
                      </a:lnTo>
                      <a:lnTo>
                        <a:pt x="313" y="553"/>
                      </a:lnTo>
                      <a:lnTo>
                        <a:pt x="309" y="553"/>
                      </a:lnTo>
                      <a:lnTo>
                        <a:pt x="311" y="559"/>
                      </a:lnTo>
                      <a:lnTo>
                        <a:pt x="308" y="560"/>
                      </a:lnTo>
                      <a:lnTo>
                        <a:pt x="304" y="560"/>
                      </a:lnTo>
                      <a:lnTo>
                        <a:pt x="301" y="560"/>
                      </a:lnTo>
                      <a:lnTo>
                        <a:pt x="297" y="562"/>
                      </a:lnTo>
                      <a:lnTo>
                        <a:pt x="297" y="564"/>
                      </a:lnTo>
                      <a:lnTo>
                        <a:pt x="306" y="564"/>
                      </a:lnTo>
                      <a:lnTo>
                        <a:pt x="306" y="566"/>
                      </a:lnTo>
                      <a:lnTo>
                        <a:pt x="299" y="566"/>
                      </a:lnTo>
                      <a:lnTo>
                        <a:pt x="299" y="567"/>
                      </a:lnTo>
                      <a:lnTo>
                        <a:pt x="297" y="567"/>
                      </a:lnTo>
                      <a:lnTo>
                        <a:pt x="301" y="573"/>
                      </a:lnTo>
                      <a:lnTo>
                        <a:pt x="302" y="571"/>
                      </a:lnTo>
                      <a:lnTo>
                        <a:pt x="302" y="573"/>
                      </a:lnTo>
                      <a:lnTo>
                        <a:pt x="301" y="574"/>
                      </a:lnTo>
                      <a:lnTo>
                        <a:pt x="301" y="574"/>
                      </a:lnTo>
                      <a:lnTo>
                        <a:pt x="301" y="578"/>
                      </a:lnTo>
                      <a:lnTo>
                        <a:pt x="309" y="578"/>
                      </a:lnTo>
                      <a:lnTo>
                        <a:pt x="309" y="581"/>
                      </a:lnTo>
                      <a:lnTo>
                        <a:pt x="308" y="581"/>
                      </a:lnTo>
                      <a:lnTo>
                        <a:pt x="308" y="581"/>
                      </a:lnTo>
                      <a:lnTo>
                        <a:pt x="308" y="583"/>
                      </a:lnTo>
                      <a:lnTo>
                        <a:pt x="306" y="583"/>
                      </a:lnTo>
                      <a:lnTo>
                        <a:pt x="306" y="583"/>
                      </a:lnTo>
                      <a:lnTo>
                        <a:pt x="306" y="585"/>
                      </a:lnTo>
                      <a:lnTo>
                        <a:pt x="306" y="585"/>
                      </a:lnTo>
                      <a:lnTo>
                        <a:pt x="306" y="587"/>
                      </a:lnTo>
                      <a:lnTo>
                        <a:pt x="311" y="587"/>
                      </a:lnTo>
                      <a:lnTo>
                        <a:pt x="311" y="587"/>
                      </a:lnTo>
                      <a:lnTo>
                        <a:pt x="309" y="587"/>
                      </a:lnTo>
                      <a:lnTo>
                        <a:pt x="309" y="592"/>
                      </a:lnTo>
                      <a:lnTo>
                        <a:pt x="309" y="592"/>
                      </a:lnTo>
                      <a:lnTo>
                        <a:pt x="311" y="592"/>
                      </a:lnTo>
                      <a:lnTo>
                        <a:pt x="311" y="592"/>
                      </a:lnTo>
                      <a:lnTo>
                        <a:pt x="311" y="592"/>
                      </a:lnTo>
                      <a:lnTo>
                        <a:pt x="313" y="588"/>
                      </a:lnTo>
                      <a:lnTo>
                        <a:pt x="318" y="588"/>
                      </a:lnTo>
                      <a:lnTo>
                        <a:pt x="316" y="592"/>
                      </a:lnTo>
                      <a:lnTo>
                        <a:pt x="316" y="597"/>
                      </a:lnTo>
                      <a:lnTo>
                        <a:pt x="318" y="597"/>
                      </a:lnTo>
                      <a:lnTo>
                        <a:pt x="318" y="599"/>
                      </a:lnTo>
                      <a:lnTo>
                        <a:pt x="318" y="601"/>
                      </a:lnTo>
                      <a:lnTo>
                        <a:pt x="322" y="599"/>
                      </a:lnTo>
                      <a:lnTo>
                        <a:pt x="323" y="599"/>
                      </a:lnTo>
                      <a:lnTo>
                        <a:pt x="325" y="597"/>
                      </a:lnTo>
                      <a:lnTo>
                        <a:pt x="325" y="607"/>
                      </a:lnTo>
                      <a:lnTo>
                        <a:pt x="327" y="607"/>
                      </a:lnTo>
                      <a:lnTo>
                        <a:pt x="327" y="607"/>
                      </a:lnTo>
                      <a:lnTo>
                        <a:pt x="329" y="606"/>
                      </a:lnTo>
                      <a:lnTo>
                        <a:pt x="329" y="604"/>
                      </a:lnTo>
                      <a:lnTo>
                        <a:pt x="330" y="604"/>
                      </a:lnTo>
                      <a:lnTo>
                        <a:pt x="332" y="604"/>
                      </a:lnTo>
                      <a:lnTo>
                        <a:pt x="334" y="602"/>
                      </a:lnTo>
                      <a:lnTo>
                        <a:pt x="337" y="602"/>
                      </a:lnTo>
                      <a:lnTo>
                        <a:pt x="336" y="611"/>
                      </a:lnTo>
                      <a:lnTo>
                        <a:pt x="337" y="611"/>
                      </a:lnTo>
                      <a:lnTo>
                        <a:pt x="337" y="611"/>
                      </a:lnTo>
                      <a:lnTo>
                        <a:pt x="339" y="611"/>
                      </a:lnTo>
                      <a:lnTo>
                        <a:pt x="341" y="609"/>
                      </a:lnTo>
                      <a:lnTo>
                        <a:pt x="343" y="607"/>
                      </a:lnTo>
                      <a:lnTo>
                        <a:pt x="343" y="607"/>
                      </a:lnTo>
                      <a:lnTo>
                        <a:pt x="343" y="611"/>
                      </a:lnTo>
                      <a:lnTo>
                        <a:pt x="341" y="613"/>
                      </a:lnTo>
                      <a:lnTo>
                        <a:pt x="339" y="614"/>
                      </a:lnTo>
                      <a:lnTo>
                        <a:pt x="339" y="616"/>
                      </a:lnTo>
                      <a:lnTo>
                        <a:pt x="341" y="616"/>
                      </a:lnTo>
                      <a:lnTo>
                        <a:pt x="343" y="614"/>
                      </a:lnTo>
                      <a:lnTo>
                        <a:pt x="344" y="616"/>
                      </a:lnTo>
                      <a:lnTo>
                        <a:pt x="344" y="620"/>
                      </a:lnTo>
                      <a:lnTo>
                        <a:pt x="346" y="620"/>
                      </a:lnTo>
                      <a:lnTo>
                        <a:pt x="343" y="625"/>
                      </a:lnTo>
                      <a:lnTo>
                        <a:pt x="343" y="625"/>
                      </a:lnTo>
                      <a:lnTo>
                        <a:pt x="343" y="625"/>
                      </a:lnTo>
                      <a:lnTo>
                        <a:pt x="343" y="625"/>
                      </a:lnTo>
                      <a:lnTo>
                        <a:pt x="349" y="625"/>
                      </a:lnTo>
                      <a:lnTo>
                        <a:pt x="349" y="621"/>
                      </a:lnTo>
                      <a:lnTo>
                        <a:pt x="349" y="623"/>
                      </a:lnTo>
                      <a:lnTo>
                        <a:pt x="349" y="623"/>
                      </a:lnTo>
                      <a:lnTo>
                        <a:pt x="351" y="623"/>
                      </a:lnTo>
                      <a:lnTo>
                        <a:pt x="351" y="623"/>
                      </a:lnTo>
                      <a:lnTo>
                        <a:pt x="351" y="623"/>
                      </a:lnTo>
                      <a:lnTo>
                        <a:pt x="351" y="625"/>
                      </a:lnTo>
                      <a:lnTo>
                        <a:pt x="351" y="625"/>
                      </a:lnTo>
                      <a:lnTo>
                        <a:pt x="351" y="625"/>
                      </a:lnTo>
                      <a:lnTo>
                        <a:pt x="346" y="627"/>
                      </a:lnTo>
                      <a:lnTo>
                        <a:pt x="346" y="628"/>
                      </a:lnTo>
                      <a:lnTo>
                        <a:pt x="351" y="628"/>
                      </a:lnTo>
                      <a:lnTo>
                        <a:pt x="349" y="637"/>
                      </a:lnTo>
                      <a:lnTo>
                        <a:pt x="356" y="635"/>
                      </a:lnTo>
                      <a:lnTo>
                        <a:pt x="356" y="637"/>
                      </a:lnTo>
                      <a:lnTo>
                        <a:pt x="355" y="637"/>
                      </a:lnTo>
                      <a:lnTo>
                        <a:pt x="355" y="642"/>
                      </a:lnTo>
                      <a:lnTo>
                        <a:pt x="358" y="642"/>
                      </a:lnTo>
                      <a:lnTo>
                        <a:pt x="358" y="639"/>
                      </a:lnTo>
                      <a:lnTo>
                        <a:pt x="360" y="639"/>
                      </a:lnTo>
                      <a:lnTo>
                        <a:pt x="362" y="637"/>
                      </a:lnTo>
                      <a:lnTo>
                        <a:pt x="363" y="637"/>
                      </a:lnTo>
                      <a:lnTo>
                        <a:pt x="365" y="637"/>
                      </a:lnTo>
                      <a:lnTo>
                        <a:pt x="365" y="639"/>
                      </a:lnTo>
                      <a:lnTo>
                        <a:pt x="365" y="639"/>
                      </a:lnTo>
                      <a:lnTo>
                        <a:pt x="369" y="637"/>
                      </a:lnTo>
                      <a:lnTo>
                        <a:pt x="369" y="637"/>
                      </a:lnTo>
                      <a:lnTo>
                        <a:pt x="372" y="637"/>
                      </a:lnTo>
                      <a:lnTo>
                        <a:pt x="372" y="635"/>
                      </a:lnTo>
                      <a:lnTo>
                        <a:pt x="374" y="634"/>
                      </a:lnTo>
                      <a:lnTo>
                        <a:pt x="376" y="634"/>
                      </a:lnTo>
                      <a:lnTo>
                        <a:pt x="374" y="632"/>
                      </a:lnTo>
                      <a:lnTo>
                        <a:pt x="374" y="632"/>
                      </a:lnTo>
                      <a:lnTo>
                        <a:pt x="376" y="630"/>
                      </a:lnTo>
                      <a:lnTo>
                        <a:pt x="379" y="627"/>
                      </a:lnTo>
                      <a:lnTo>
                        <a:pt x="379" y="627"/>
                      </a:lnTo>
                      <a:lnTo>
                        <a:pt x="379" y="627"/>
                      </a:lnTo>
                      <a:lnTo>
                        <a:pt x="381" y="625"/>
                      </a:lnTo>
                      <a:lnTo>
                        <a:pt x="381" y="627"/>
                      </a:lnTo>
                      <a:lnTo>
                        <a:pt x="381" y="627"/>
                      </a:lnTo>
                      <a:lnTo>
                        <a:pt x="381" y="627"/>
                      </a:lnTo>
                      <a:lnTo>
                        <a:pt x="381" y="630"/>
                      </a:lnTo>
                      <a:lnTo>
                        <a:pt x="381" y="632"/>
                      </a:lnTo>
                      <a:lnTo>
                        <a:pt x="381" y="634"/>
                      </a:lnTo>
                      <a:lnTo>
                        <a:pt x="379" y="635"/>
                      </a:lnTo>
                      <a:lnTo>
                        <a:pt x="383" y="634"/>
                      </a:lnTo>
                      <a:lnTo>
                        <a:pt x="383" y="637"/>
                      </a:lnTo>
                      <a:lnTo>
                        <a:pt x="381" y="637"/>
                      </a:lnTo>
                      <a:lnTo>
                        <a:pt x="381" y="637"/>
                      </a:lnTo>
                      <a:lnTo>
                        <a:pt x="379" y="639"/>
                      </a:lnTo>
                      <a:lnTo>
                        <a:pt x="377" y="639"/>
                      </a:lnTo>
                      <a:lnTo>
                        <a:pt x="377" y="641"/>
                      </a:lnTo>
                      <a:lnTo>
                        <a:pt x="386" y="641"/>
                      </a:lnTo>
                      <a:lnTo>
                        <a:pt x="386" y="639"/>
                      </a:lnTo>
                      <a:lnTo>
                        <a:pt x="388" y="639"/>
                      </a:lnTo>
                      <a:lnTo>
                        <a:pt x="386" y="644"/>
                      </a:lnTo>
                      <a:lnTo>
                        <a:pt x="388" y="644"/>
                      </a:lnTo>
                      <a:lnTo>
                        <a:pt x="390" y="646"/>
                      </a:lnTo>
                      <a:lnTo>
                        <a:pt x="390" y="646"/>
                      </a:lnTo>
                      <a:lnTo>
                        <a:pt x="391" y="646"/>
                      </a:lnTo>
                      <a:lnTo>
                        <a:pt x="391" y="644"/>
                      </a:lnTo>
                      <a:lnTo>
                        <a:pt x="391" y="644"/>
                      </a:lnTo>
                      <a:lnTo>
                        <a:pt x="393" y="644"/>
                      </a:lnTo>
                      <a:lnTo>
                        <a:pt x="393" y="641"/>
                      </a:lnTo>
                      <a:lnTo>
                        <a:pt x="395" y="641"/>
                      </a:lnTo>
                      <a:lnTo>
                        <a:pt x="395" y="641"/>
                      </a:lnTo>
                      <a:lnTo>
                        <a:pt x="395" y="642"/>
                      </a:lnTo>
                      <a:lnTo>
                        <a:pt x="397" y="642"/>
                      </a:lnTo>
                      <a:lnTo>
                        <a:pt x="397" y="644"/>
                      </a:lnTo>
                      <a:lnTo>
                        <a:pt x="400" y="642"/>
                      </a:lnTo>
                      <a:lnTo>
                        <a:pt x="400" y="641"/>
                      </a:lnTo>
                      <a:lnTo>
                        <a:pt x="402" y="641"/>
                      </a:lnTo>
                      <a:lnTo>
                        <a:pt x="402" y="646"/>
                      </a:lnTo>
                      <a:lnTo>
                        <a:pt x="398" y="646"/>
                      </a:lnTo>
                      <a:lnTo>
                        <a:pt x="398" y="648"/>
                      </a:lnTo>
                      <a:lnTo>
                        <a:pt x="397" y="649"/>
                      </a:lnTo>
                      <a:lnTo>
                        <a:pt x="397" y="651"/>
                      </a:lnTo>
                      <a:lnTo>
                        <a:pt x="395" y="653"/>
                      </a:lnTo>
                      <a:lnTo>
                        <a:pt x="395" y="653"/>
                      </a:lnTo>
                      <a:lnTo>
                        <a:pt x="398" y="653"/>
                      </a:lnTo>
                      <a:lnTo>
                        <a:pt x="400" y="651"/>
                      </a:lnTo>
                      <a:lnTo>
                        <a:pt x="400" y="648"/>
                      </a:lnTo>
                      <a:lnTo>
                        <a:pt x="402" y="646"/>
                      </a:lnTo>
                      <a:lnTo>
                        <a:pt x="402" y="646"/>
                      </a:lnTo>
                      <a:lnTo>
                        <a:pt x="404" y="646"/>
                      </a:lnTo>
                      <a:lnTo>
                        <a:pt x="404" y="648"/>
                      </a:lnTo>
                      <a:lnTo>
                        <a:pt x="404" y="649"/>
                      </a:lnTo>
                      <a:lnTo>
                        <a:pt x="402" y="649"/>
                      </a:lnTo>
                      <a:lnTo>
                        <a:pt x="402" y="653"/>
                      </a:lnTo>
                      <a:lnTo>
                        <a:pt x="402" y="653"/>
                      </a:lnTo>
                      <a:lnTo>
                        <a:pt x="404" y="655"/>
                      </a:lnTo>
                      <a:lnTo>
                        <a:pt x="404" y="655"/>
                      </a:lnTo>
                      <a:lnTo>
                        <a:pt x="407" y="655"/>
                      </a:lnTo>
                      <a:lnTo>
                        <a:pt x="409" y="648"/>
                      </a:lnTo>
                      <a:lnTo>
                        <a:pt x="409" y="648"/>
                      </a:lnTo>
                      <a:lnTo>
                        <a:pt x="409" y="646"/>
                      </a:lnTo>
                      <a:lnTo>
                        <a:pt x="411" y="646"/>
                      </a:lnTo>
                      <a:lnTo>
                        <a:pt x="411" y="649"/>
                      </a:lnTo>
                      <a:lnTo>
                        <a:pt x="411" y="649"/>
                      </a:lnTo>
                      <a:lnTo>
                        <a:pt x="411" y="651"/>
                      </a:lnTo>
                      <a:lnTo>
                        <a:pt x="409" y="653"/>
                      </a:lnTo>
                      <a:lnTo>
                        <a:pt x="409" y="655"/>
                      </a:lnTo>
                      <a:lnTo>
                        <a:pt x="411" y="655"/>
                      </a:lnTo>
                      <a:lnTo>
                        <a:pt x="411" y="656"/>
                      </a:lnTo>
                      <a:lnTo>
                        <a:pt x="414" y="656"/>
                      </a:lnTo>
                      <a:lnTo>
                        <a:pt x="414" y="658"/>
                      </a:lnTo>
                      <a:lnTo>
                        <a:pt x="414" y="660"/>
                      </a:lnTo>
                      <a:lnTo>
                        <a:pt x="416" y="660"/>
                      </a:lnTo>
                      <a:lnTo>
                        <a:pt x="416" y="662"/>
                      </a:lnTo>
                      <a:lnTo>
                        <a:pt x="418" y="660"/>
                      </a:lnTo>
                      <a:lnTo>
                        <a:pt x="419" y="660"/>
                      </a:lnTo>
                      <a:lnTo>
                        <a:pt x="421" y="658"/>
                      </a:lnTo>
                      <a:lnTo>
                        <a:pt x="425" y="658"/>
                      </a:lnTo>
                      <a:lnTo>
                        <a:pt x="423" y="656"/>
                      </a:lnTo>
                      <a:lnTo>
                        <a:pt x="423" y="656"/>
                      </a:lnTo>
                      <a:lnTo>
                        <a:pt x="421" y="655"/>
                      </a:lnTo>
                      <a:lnTo>
                        <a:pt x="421" y="655"/>
                      </a:lnTo>
                      <a:lnTo>
                        <a:pt x="426" y="655"/>
                      </a:lnTo>
                      <a:lnTo>
                        <a:pt x="426" y="653"/>
                      </a:lnTo>
                      <a:lnTo>
                        <a:pt x="426" y="651"/>
                      </a:lnTo>
                      <a:lnTo>
                        <a:pt x="425" y="651"/>
                      </a:lnTo>
                      <a:lnTo>
                        <a:pt x="425" y="651"/>
                      </a:lnTo>
                      <a:lnTo>
                        <a:pt x="423" y="651"/>
                      </a:lnTo>
                      <a:lnTo>
                        <a:pt x="423" y="649"/>
                      </a:lnTo>
                      <a:lnTo>
                        <a:pt x="421" y="649"/>
                      </a:lnTo>
                      <a:lnTo>
                        <a:pt x="421" y="649"/>
                      </a:lnTo>
                      <a:lnTo>
                        <a:pt x="421" y="648"/>
                      </a:lnTo>
                      <a:lnTo>
                        <a:pt x="423" y="648"/>
                      </a:lnTo>
                      <a:lnTo>
                        <a:pt x="425" y="648"/>
                      </a:lnTo>
                      <a:lnTo>
                        <a:pt x="426" y="646"/>
                      </a:lnTo>
                      <a:lnTo>
                        <a:pt x="425" y="644"/>
                      </a:lnTo>
                      <a:lnTo>
                        <a:pt x="425" y="642"/>
                      </a:lnTo>
                      <a:lnTo>
                        <a:pt x="423" y="642"/>
                      </a:lnTo>
                      <a:lnTo>
                        <a:pt x="421" y="642"/>
                      </a:lnTo>
                      <a:lnTo>
                        <a:pt x="421" y="641"/>
                      </a:lnTo>
                      <a:lnTo>
                        <a:pt x="416" y="641"/>
                      </a:lnTo>
                      <a:lnTo>
                        <a:pt x="416" y="641"/>
                      </a:lnTo>
                      <a:lnTo>
                        <a:pt x="416" y="639"/>
                      </a:lnTo>
                      <a:lnTo>
                        <a:pt x="416" y="639"/>
                      </a:lnTo>
                      <a:lnTo>
                        <a:pt x="414" y="639"/>
                      </a:lnTo>
                      <a:lnTo>
                        <a:pt x="418" y="637"/>
                      </a:lnTo>
                      <a:lnTo>
                        <a:pt x="418" y="639"/>
                      </a:lnTo>
                      <a:lnTo>
                        <a:pt x="423" y="639"/>
                      </a:lnTo>
                      <a:lnTo>
                        <a:pt x="423" y="637"/>
                      </a:lnTo>
                      <a:lnTo>
                        <a:pt x="425" y="637"/>
                      </a:lnTo>
                      <a:lnTo>
                        <a:pt x="423" y="635"/>
                      </a:lnTo>
                      <a:lnTo>
                        <a:pt x="426" y="634"/>
                      </a:lnTo>
                      <a:lnTo>
                        <a:pt x="425" y="628"/>
                      </a:lnTo>
                      <a:lnTo>
                        <a:pt x="426" y="627"/>
                      </a:lnTo>
                      <a:lnTo>
                        <a:pt x="428" y="627"/>
                      </a:lnTo>
                      <a:lnTo>
                        <a:pt x="428" y="625"/>
                      </a:lnTo>
                      <a:lnTo>
                        <a:pt x="430" y="623"/>
                      </a:lnTo>
                      <a:lnTo>
                        <a:pt x="430" y="620"/>
                      </a:lnTo>
                      <a:lnTo>
                        <a:pt x="428" y="620"/>
                      </a:lnTo>
                      <a:lnTo>
                        <a:pt x="428" y="616"/>
                      </a:lnTo>
                      <a:lnTo>
                        <a:pt x="432" y="616"/>
                      </a:lnTo>
                      <a:lnTo>
                        <a:pt x="433" y="613"/>
                      </a:lnTo>
                      <a:lnTo>
                        <a:pt x="435" y="609"/>
                      </a:lnTo>
                      <a:lnTo>
                        <a:pt x="435" y="609"/>
                      </a:lnTo>
                      <a:lnTo>
                        <a:pt x="435" y="607"/>
                      </a:lnTo>
                      <a:lnTo>
                        <a:pt x="435" y="607"/>
                      </a:lnTo>
                      <a:lnTo>
                        <a:pt x="433" y="606"/>
                      </a:lnTo>
                      <a:lnTo>
                        <a:pt x="433" y="606"/>
                      </a:lnTo>
                      <a:lnTo>
                        <a:pt x="433" y="604"/>
                      </a:lnTo>
                      <a:lnTo>
                        <a:pt x="433" y="602"/>
                      </a:lnTo>
                      <a:lnTo>
                        <a:pt x="433" y="601"/>
                      </a:lnTo>
                      <a:lnTo>
                        <a:pt x="433" y="599"/>
                      </a:lnTo>
                      <a:lnTo>
                        <a:pt x="439" y="599"/>
                      </a:lnTo>
                      <a:lnTo>
                        <a:pt x="440" y="592"/>
                      </a:lnTo>
                      <a:lnTo>
                        <a:pt x="437" y="592"/>
                      </a:lnTo>
                      <a:lnTo>
                        <a:pt x="437" y="588"/>
                      </a:lnTo>
                      <a:lnTo>
                        <a:pt x="439" y="588"/>
                      </a:lnTo>
                      <a:lnTo>
                        <a:pt x="439" y="587"/>
                      </a:lnTo>
                      <a:lnTo>
                        <a:pt x="439" y="585"/>
                      </a:lnTo>
                      <a:lnTo>
                        <a:pt x="442" y="585"/>
                      </a:lnTo>
                      <a:lnTo>
                        <a:pt x="442" y="587"/>
                      </a:lnTo>
                      <a:lnTo>
                        <a:pt x="444" y="587"/>
                      </a:lnTo>
                      <a:lnTo>
                        <a:pt x="444" y="587"/>
                      </a:lnTo>
                      <a:lnTo>
                        <a:pt x="445" y="588"/>
                      </a:lnTo>
                      <a:lnTo>
                        <a:pt x="447" y="588"/>
                      </a:lnTo>
                      <a:lnTo>
                        <a:pt x="447" y="587"/>
                      </a:lnTo>
                      <a:lnTo>
                        <a:pt x="447" y="585"/>
                      </a:lnTo>
                      <a:lnTo>
                        <a:pt x="447" y="583"/>
                      </a:lnTo>
                      <a:lnTo>
                        <a:pt x="449" y="581"/>
                      </a:lnTo>
                      <a:lnTo>
                        <a:pt x="449" y="580"/>
                      </a:lnTo>
                      <a:lnTo>
                        <a:pt x="449" y="580"/>
                      </a:lnTo>
                      <a:lnTo>
                        <a:pt x="447" y="580"/>
                      </a:lnTo>
                      <a:lnTo>
                        <a:pt x="447" y="578"/>
                      </a:lnTo>
                      <a:lnTo>
                        <a:pt x="449" y="576"/>
                      </a:lnTo>
                      <a:lnTo>
                        <a:pt x="449" y="574"/>
                      </a:lnTo>
                      <a:lnTo>
                        <a:pt x="447" y="574"/>
                      </a:lnTo>
                      <a:lnTo>
                        <a:pt x="445" y="573"/>
                      </a:lnTo>
                      <a:lnTo>
                        <a:pt x="445" y="571"/>
                      </a:lnTo>
                      <a:lnTo>
                        <a:pt x="447" y="573"/>
                      </a:lnTo>
                      <a:lnTo>
                        <a:pt x="449" y="573"/>
                      </a:lnTo>
                      <a:lnTo>
                        <a:pt x="452" y="574"/>
                      </a:lnTo>
                      <a:lnTo>
                        <a:pt x="456" y="574"/>
                      </a:lnTo>
                      <a:lnTo>
                        <a:pt x="454" y="564"/>
                      </a:lnTo>
                      <a:lnTo>
                        <a:pt x="456" y="564"/>
                      </a:lnTo>
                      <a:lnTo>
                        <a:pt x="458" y="562"/>
                      </a:lnTo>
                      <a:lnTo>
                        <a:pt x="458" y="560"/>
                      </a:lnTo>
                      <a:lnTo>
                        <a:pt x="459" y="557"/>
                      </a:lnTo>
                      <a:lnTo>
                        <a:pt x="454" y="557"/>
                      </a:lnTo>
                      <a:lnTo>
                        <a:pt x="451" y="555"/>
                      </a:lnTo>
                      <a:lnTo>
                        <a:pt x="447" y="555"/>
                      </a:lnTo>
                      <a:lnTo>
                        <a:pt x="447" y="553"/>
                      </a:lnTo>
                      <a:lnTo>
                        <a:pt x="451" y="553"/>
                      </a:lnTo>
                      <a:lnTo>
                        <a:pt x="451" y="553"/>
                      </a:lnTo>
                      <a:lnTo>
                        <a:pt x="456" y="553"/>
                      </a:lnTo>
                      <a:lnTo>
                        <a:pt x="461" y="553"/>
                      </a:lnTo>
                      <a:lnTo>
                        <a:pt x="461" y="550"/>
                      </a:lnTo>
                      <a:lnTo>
                        <a:pt x="463" y="548"/>
                      </a:lnTo>
                      <a:lnTo>
                        <a:pt x="463" y="545"/>
                      </a:lnTo>
                      <a:lnTo>
                        <a:pt x="461" y="545"/>
                      </a:lnTo>
                      <a:lnTo>
                        <a:pt x="459" y="541"/>
                      </a:lnTo>
                      <a:lnTo>
                        <a:pt x="458" y="539"/>
                      </a:lnTo>
                      <a:lnTo>
                        <a:pt x="456" y="536"/>
                      </a:lnTo>
                      <a:lnTo>
                        <a:pt x="454" y="532"/>
                      </a:lnTo>
                      <a:lnTo>
                        <a:pt x="458" y="531"/>
                      </a:lnTo>
                      <a:lnTo>
                        <a:pt x="458" y="531"/>
                      </a:lnTo>
                      <a:lnTo>
                        <a:pt x="459" y="531"/>
                      </a:lnTo>
                      <a:lnTo>
                        <a:pt x="459" y="532"/>
                      </a:lnTo>
                      <a:lnTo>
                        <a:pt x="463" y="532"/>
                      </a:lnTo>
                      <a:lnTo>
                        <a:pt x="465" y="531"/>
                      </a:lnTo>
                      <a:lnTo>
                        <a:pt x="466" y="529"/>
                      </a:lnTo>
                      <a:lnTo>
                        <a:pt x="468" y="527"/>
                      </a:lnTo>
                      <a:lnTo>
                        <a:pt x="466" y="520"/>
                      </a:lnTo>
                      <a:lnTo>
                        <a:pt x="479" y="522"/>
                      </a:lnTo>
                      <a:lnTo>
                        <a:pt x="479" y="520"/>
                      </a:lnTo>
                      <a:lnTo>
                        <a:pt x="491" y="520"/>
                      </a:lnTo>
                      <a:lnTo>
                        <a:pt x="491" y="520"/>
                      </a:lnTo>
                      <a:lnTo>
                        <a:pt x="493" y="520"/>
                      </a:lnTo>
                      <a:lnTo>
                        <a:pt x="496" y="515"/>
                      </a:lnTo>
                      <a:lnTo>
                        <a:pt x="501" y="515"/>
                      </a:lnTo>
                      <a:lnTo>
                        <a:pt x="503" y="518"/>
                      </a:lnTo>
                      <a:lnTo>
                        <a:pt x="505" y="520"/>
                      </a:lnTo>
                      <a:lnTo>
                        <a:pt x="507" y="524"/>
                      </a:lnTo>
                      <a:lnTo>
                        <a:pt x="507" y="524"/>
                      </a:lnTo>
                      <a:lnTo>
                        <a:pt x="508" y="524"/>
                      </a:lnTo>
                      <a:lnTo>
                        <a:pt x="512" y="518"/>
                      </a:lnTo>
                      <a:lnTo>
                        <a:pt x="514" y="518"/>
                      </a:lnTo>
                      <a:lnTo>
                        <a:pt x="515" y="511"/>
                      </a:lnTo>
                      <a:lnTo>
                        <a:pt x="522" y="513"/>
                      </a:lnTo>
                      <a:lnTo>
                        <a:pt x="522" y="517"/>
                      </a:lnTo>
                      <a:lnTo>
                        <a:pt x="526" y="517"/>
                      </a:lnTo>
                      <a:lnTo>
                        <a:pt x="526" y="513"/>
                      </a:lnTo>
                      <a:lnTo>
                        <a:pt x="528" y="513"/>
                      </a:lnTo>
                      <a:lnTo>
                        <a:pt x="528" y="511"/>
                      </a:lnTo>
                      <a:lnTo>
                        <a:pt x="529" y="510"/>
                      </a:lnTo>
                      <a:lnTo>
                        <a:pt x="529" y="508"/>
                      </a:lnTo>
                      <a:lnTo>
                        <a:pt x="528" y="508"/>
                      </a:lnTo>
                      <a:lnTo>
                        <a:pt x="528" y="508"/>
                      </a:lnTo>
                      <a:lnTo>
                        <a:pt x="531" y="508"/>
                      </a:lnTo>
                      <a:lnTo>
                        <a:pt x="531" y="506"/>
                      </a:lnTo>
                      <a:lnTo>
                        <a:pt x="535" y="504"/>
                      </a:lnTo>
                      <a:lnTo>
                        <a:pt x="535" y="499"/>
                      </a:lnTo>
                      <a:lnTo>
                        <a:pt x="536" y="499"/>
                      </a:lnTo>
                      <a:lnTo>
                        <a:pt x="538" y="496"/>
                      </a:lnTo>
                      <a:lnTo>
                        <a:pt x="538" y="496"/>
                      </a:lnTo>
                      <a:lnTo>
                        <a:pt x="538" y="496"/>
                      </a:lnTo>
                      <a:lnTo>
                        <a:pt x="540" y="496"/>
                      </a:lnTo>
                      <a:lnTo>
                        <a:pt x="541" y="496"/>
                      </a:lnTo>
                      <a:lnTo>
                        <a:pt x="543" y="492"/>
                      </a:lnTo>
                      <a:lnTo>
                        <a:pt x="547" y="491"/>
                      </a:lnTo>
                      <a:lnTo>
                        <a:pt x="547" y="491"/>
                      </a:lnTo>
                      <a:lnTo>
                        <a:pt x="557" y="487"/>
                      </a:lnTo>
                      <a:lnTo>
                        <a:pt x="562" y="478"/>
                      </a:lnTo>
                      <a:lnTo>
                        <a:pt x="562" y="477"/>
                      </a:lnTo>
                      <a:lnTo>
                        <a:pt x="566" y="475"/>
                      </a:lnTo>
                      <a:lnTo>
                        <a:pt x="568" y="473"/>
                      </a:lnTo>
                      <a:lnTo>
                        <a:pt x="569" y="471"/>
                      </a:lnTo>
                      <a:lnTo>
                        <a:pt x="571" y="473"/>
                      </a:lnTo>
                      <a:lnTo>
                        <a:pt x="571" y="473"/>
                      </a:lnTo>
                      <a:lnTo>
                        <a:pt x="575" y="473"/>
                      </a:lnTo>
                      <a:lnTo>
                        <a:pt x="576" y="470"/>
                      </a:lnTo>
                      <a:lnTo>
                        <a:pt x="576" y="466"/>
                      </a:lnTo>
                      <a:lnTo>
                        <a:pt x="576" y="464"/>
                      </a:lnTo>
                      <a:lnTo>
                        <a:pt x="576" y="461"/>
                      </a:lnTo>
                      <a:lnTo>
                        <a:pt x="573" y="461"/>
                      </a:lnTo>
                      <a:lnTo>
                        <a:pt x="571" y="457"/>
                      </a:lnTo>
                      <a:lnTo>
                        <a:pt x="571" y="454"/>
                      </a:lnTo>
                      <a:lnTo>
                        <a:pt x="569" y="452"/>
                      </a:lnTo>
                      <a:lnTo>
                        <a:pt x="569" y="445"/>
                      </a:lnTo>
                      <a:lnTo>
                        <a:pt x="571" y="445"/>
                      </a:lnTo>
                      <a:lnTo>
                        <a:pt x="571" y="450"/>
                      </a:lnTo>
                      <a:lnTo>
                        <a:pt x="573" y="450"/>
                      </a:lnTo>
                      <a:lnTo>
                        <a:pt x="576" y="456"/>
                      </a:lnTo>
                      <a:lnTo>
                        <a:pt x="578" y="457"/>
                      </a:lnTo>
                      <a:lnTo>
                        <a:pt x="582" y="457"/>
                      </a:lnTo>
                      <a:lnTo>
                        <a:pt x="585" y="459"/>
                      </a:lnTo>
                      <a:lnTo>
                        <a:pt x="585" y="461"/>
                      </a:lnTo>
                      <a:lnTo>
                        <a:pt x="592" y="461"/>
                      </a:lnTo>
                      <a:lnTo>
                        <a:pt x="592" y="459"/>
                      </a:lnTo>
                      <a:lnTo>
                        <a:pt x="596" y="461"/>
                      </a:lnTo>
                      <a:lnTo>
                        <a:pt x="596" y="457"/>
                      </a:lnTo>
                      <a:lnTo>
                        <a:pt x="603" y="457"/>
                      </a:lnTo>
                      <a:lnTo>
                        <a:pt x="603" y="456"/>
                      </a:lnTo>
                      <a:lnTo>
                        <a:pt x="603" y="454"/>
                      </a:lnTo>
                      <a:lnTo>
                        <a:pt x="603" y="454"/>
                      </a:lnTo>
                      <a:lnTo>
                        <a:pt x="603" y="450"/>
                      </a:lnTo>
                      <a:lnTo>
                        <a:pt x="606" y="450"/>
                      </a:lnTo>
                      <a:lnTo>
                        <a:pt x="606" y="452"/>
                      </a:lnTo>
                      <a:lnTo>
                        <a:pt x="606" y="452"/>
                      </a:lnTo>
                      <a:lnTo>
                        <a:pt x="606" y="456"/>
                      </a:lnTo>
                      <a:lnTo>
                        <a:pt x="610" y="456"/>
                      </a:lnTo>
                      <a:lnTo>
                        <a:pt x="611" y="454"/>
                      </a:lnTo>
                      <a:lnTo>
                        <a:pt x="613" y="454"/>
                      </a:lnTo>
                      <a:lnTo>
                        <a:pt x="617" y="454"/>
                      </a:lnTo>
                      <a:lnTo>
                        <a:pt x="617" y="450"/>
                      </a:lnTo>
                      <a:lnTo>
                        <a:pt x="617" y="450"/>
                      </a:lnTo>
                      <a:lnTo>
                        <a:pt x="617" y="449"/>
                      </a:lnTo>
                      <a:lnTo>
                        <a:pt x="620" y="449"/>
                      </a:lnTo>
                      <a:lnTo>
                        <a:pt x="620" y="450"/>
                      </a:lnTo>
                      <a:lnTo>
                        <a:pt x="622" y="452"/>
                      </a:lnTo>
                      <a:lnTo>
                        <a:pt x="624" y="452"/>
                      </a:lnTo>
                      <a:lnTo>
                        <a:pt x="627" y="452"/>
                      </a:lnTo>
                      <a:lnTo>
                        <a:pt x="627" y="450"/>
                      </a:lnTo>
                      <a:lnTo>
                        <a:pt x="631" y="450"/>
                      </a:lnTo>
                      <a:lnTo>
                        <a:pt x="631" y="450"/>
                      </a:lnTo>
                      <a:lnTo>
                        <a:pt x="632" y="450"/>
                      </a:lnTo>
                      <a:lnTo>
                        <a:pt x="634" y="450"/>
                      </a:lnTo>
                      <a:lnTo>
                        <a:pt x="634" y="449"/>
                      </a:lnTo>
                      <a:lnTo>
                        <a:pt x="637" y="449"/>
                      </a:lnTo>
                      <a:lnTo>
                        <a:pt x="637" y="449"/>
                      </a:lnTo>
                      <a:lnTo>
                        <a:pt x="639" y="449"/>
                      </a:lnTo>
                      <a:lnTo>
                        <a:pt x="641" y="449"/>
                      </a:lnTo>
                      <a:lnTo>
                        <a:pt x="641" y="445"/>
                      </a:lnTo>
                      <a:lnTo>
                        <a:pt x="646" y="445"/>
                      </a:lnTo>
                      <a:lnTo>
                        <a:pt x="651" y="443"/>
                      </a:lnTo>
                      <a:lnTo>
                        <a:pt x="657" y="442"/>
                      </a:lnTo>
                      <a:lnTo>
                        <a:pt x="660" y="440"/>
                      </a:lnTo>
                      <a:lnTo>
                        <a:pt x="662" y="440"/>
                      </a:lnTo>
                      <a:lnTo>
                        <a:pt x="660" y="433"/>
                      </a:lnTo>
                      <a:lnTo>
                        <a:pt x="664" y="433"/>
                      </a:lnTo>
                      <a:lnTo>
                        <a:pt x="665" y="436"/>
                      </a:lnTo>
                      <a:lnTo>
                        <a:pt x="669" y="435"/>
                      </a:lnTo>
                      <a:lnTo>
                        <a:pt x="671" y="435"/>
                      </a:lnTo>
                      <a:lnTo>
                        <a:pt x="672" y="433"/>
                      </a:lnTo>
                      <a:lnTo>
                        <a:pt x="672" y="433"/>
                      </a:lnTo>
                      <a:lnTo>
                        <a:pt x="672" y="429"/>
                      </a:lnTo>
                      <a:lnTo>
                        <a:pt x="672" y="429"/>
                      </a:lnTo>
                      <a:lnTo>
                        <a:pt x="674" y="429"/>
                      </a:lnTo>
                      <a:lnTo>
                        <a:pt x="676" y="428"/>
                      </a:lnTo>
                      <a:lnTo>
                        <a:pt x="676" y="426"/>
                      </a:lnTo>
                      <a:lnTo>
                        <a:pt x="679" y="426"/>
                      </a:lnTo>
                      <a:lnTo>
                        <a:pt x="679" y="428"/>
                      </a:lnTo>
                      <a:lnTo>
                        <a:pt x="681" y="428"/>
                      </a:lnTo>
                      <a:lnTo>
                        <a:pt x="681" y="428"/>
                      </a:lnTo>
                      <a:lnTo>
                        <a:pt x="683" y="429"/>
                      </a:lnTo>
                      <a:lnTo>
                        <a:pt x="685" y="426"/>
                      </a:lnTo>
                      <a:lnTo>
                        <a:pt x="686" y="426"/>
                      </a:lnTo>
                      <a:lnTo>
                        <a:pt x="688" y="426"/>
                      </a:lnTo>
                      <a:lnTo>
                        <a:pt x="688" y="426"/>
                      </a:lnTo>
                      <a:lnTo>
                        <a:pt x="688" y="424"/>
                      </a:lnTo>
                      <a:lnTo>
                        <a:pt x="690" y="422"/>
                      </a:lnTo>
                      <a:lnTo>
                        <a:pt x="693" y="422"/>
                      </a:lnTo>
                      <a:lnTo>
                        <a:pt x="697" y="422"/>
                      </a:lnTo>
                      <a:lnTo>
                        <a:pt x="700" y="422"/>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75" name="Freeform 74"/>
                <p:cNvSpPr>
                  <a:spLocks noEditPoints="1"/>
                </p:cNvSpPr>
                <p:nvPr/>
              </p:nvSpPr>
              <p:spPr bwMode="auto">
                <a:xfrm>
                  <a:off x="2419349" y="1222373"/>
                  <a:ext cx="4275139" cy="984247"/>
                </a:xfrm>
                <a:custGeom>
                  <a:avLst/>
                  <a:gdLst>
                    <a:gd name="T0" fmla="*/ 998 w 2693"/>
                    <a:gd name="T1" fmla="*/ 82 h 620"/>
                    <a:gd name="T2" fmla="*/ 942 w 2693"/>
                    <a:gd name="T3" fmla="*/ 9 h 620"/>
                    <a:gd name="T4" fmla="*/ 660 w 2693"/>
                    <a:gd name="T5" fmla="*/ 481 h 620"/>
                    <a:gd name="T6" fmla="*/ 873 w 2693"/>
                    <a:gd name="T7" fmla="*/ 18 h 620"/>
                    <a:gd name="T8" fmla="*/ 906 w 2693"/>
                    <a:gd name="T9" fmla="*/ 7 h 620"/>
                    <a:gd name="T10" fmla="*/ 3 w 2693"/>
                    <a:gd name="T11" fmla="*/ 69 h 620"/>
                    <a:gd name="T12" fmla="*/ 22 w 2693"/>
                    <a:gd name="T13" fmla="*/ 88 h 620"/>
                    <a:gd name="T14" fmla="*/ 33 w 2693"/>
                    <a:gd name="T15" fmla="*/ 103 h 620"/>
                    <a:gd name="T16" fmla="*/ 28 w 2693"/>
                    <a:gd name="T17" fmla="*/ 130 h 620"/>
                    <a:gd name="T18" fmla="*/ 56 w 2693"/>
                    <a:gd name="T19" fmla="*/ 152 h 620"/>
                    <a:gd name="T20" fmla="*/ 108 w 2693"/>
                    <a:gd name="T21" fmla="*/ 147 h 620"/>
                    <a:gd name="T22" fmla="*/ 143 w 2693"/>
                    <a:gd name="T23" fmla="*/ 133 h 620"/>
                    <a:gd name="T24" fmla="*/ 173 w 2693"/>
                    <a:gd name="T25" fmla="*/ 124 h 620"/>
                    <a:gd name="T26" fmla="*/ 150 w 2693"/>
                    <a:gd name="T27" fmla="*/ 135 h 620"/>
                    <a:gd name="T28" fmla="*/ 139 w 2693"/>
                    <a:gd name="T29" fmla="*/ 156 h 620"/>
                    <a:gd name="T30" fmla="*/ 167 w 2693"/>
                    <a:gd name="T31" fmla="*/ 170 h 620"/>
                    <a:gd name="T32" fmla="*/ 157 w 2693"/>
                    <a:gd name="T33" fmla="*/ 177 h 620"/>
                    <a:gd name="T34" fmla="*/ 91 w 2693"/>
                    <a:gd name="T35" fmla="*/ 198 h 620"/>
                    <a:gd name="T36" fmla="*/ 124 w 2693"/>
                    <a:gd name="T37" fmla="*/ 210 h 620"/>
                    <a:gd name="T38" fmla="*/ 167 w 2693"/>
                    <a:gd name="T39" fmla="*/ 198 h 620"/>
                    <a:gd name="T40" fmla="*/ 209 w 2693"/>
                    <a:gd name="T41" fmla="*/ 203 h 620"/>
                    <a:gd name="T42" fmla="*/ 260 w 2693"/>
                    <a:gd name="T43" fmla="*/ 196 h 620"/>
                    <a:gd name="T44" fmla="*/ 270 w 2693"/>
                    <a:gd name="T45" fmla="*/ 166 h 620"/>
                    <a:gd name="T46" fmla="*/ 293 w 2693"/>
                    <a:gd name="T47" fmla="*/ 135 h 620"/>
                    <a:gd name="T48" fmla="*/ 260 w 2693"/>
                    <a:gd name="T49" fmla="*/ 128 h 620"/>
                    <a:gd name="T50" fmla="*/ 286 w 2693"/>
                    <a:gd name="T51" fmla="*/ 119 h 620"/>
                    <a:gd name="T52" fmla="*/ 319 w 2693"/>
                    <a:gd name="T53" fmla="*/ 116 h 620"/>
                    <a:gd name="T54" fmla="*/ 359 w 2693"/>
                    <a:gd name="T55" fmla="*/ 98 h 620"/>
                    <a:gd name="T56" fmla="*/ 401 w 2693"/>
                    <a:gd name="T57" fmla="*/ 79 h 620"/>
                    <a:gd name="T58" fmla="*/ 438 w 2693"/>
                    <a:gd name="T59" fmla="*/ 56 h 620"/>
                    <a:gd name="T60" fmla="*/ 495 w 2693"/>
                    <a:gd name="T61" fmla="*/ 25 h 620"/>
                    <a:gd name="T62" fmla="*/ 405 w 2693"/>
                    <a:gd name="T63" fmla="*/ 25 h 620"/>
                    <a:gd name="T64" fmla="*/ 415 w 2693"/>
                    <a:gd name="T65" fmla="*/ 13 h 620"/>
                    <a:gd name="T66" fmla="*/ 330 w 2693"/>
                    <a:gd name="T67" fmla="*/ 21 h 620"/>
                    <a:gd name="T68" fmla="*/ 279 w 2693"/>
                    <a:gd name="T69" fmla="*/ 30 h 620"/>
                    <a:gd name="T70" fmla="*/ 241 w 2693"/>
                    <a:gd name="T71" fmla="*/ 41 h 620"/>
                    <a:gd name="T72" fmla="*/ 178 w 2693"/>
                    <a:gd name="T73" fmla="*/ 30 h 620"/>
                    <a:gd name="T74" fmla="*/ 143 w 2693"/>
                    <a:gd name="T75" fmla="*/ 42 h 620"/>
                    <a:gd name="T76" fmla="*/ 132 w 2693"/>
                    <a:gd name="T77" fmla="*/ 44 h 620"/>
                    <a:gd name="T78" fmla="*/ 71 w 2693"/>
                    <a:gd name="T79" fmla="*/ 49 h 620"/>
                    <a:gd name="T80" fmla="*/ 99 w 2693"/>
                    <a:gd name="T81" fmla="*/ 62 h 620"/>
                    <a:gd name="T82" fmla="*/ 78 w 2693"/>
                    <a:gd name="T83" fmla="*/ 74 h 620"/>
                    <a:gd name="T84" fmla="*/ 138 w 2693"/>
                    <a:gd name="T85" fmla="*/ 77 h 620"/>
                    <a:gd name="T86" fmla="*/ 195 w 2693"/>
                    <a:gd name="T87" fmla="*/ 77 h 620"/>
                    <a:gd name="T88" fmla="*/ 281 w 2693"/>
                    <a:gd name="T89" fmla="*/ 70 h 620"/>
                    <a:gd name="T90" fmla="*/ 223 w 2693"/>
                    <a:gd name="T91" fmla="*/ 88 h 620"/>
                    <a:gd name="T92" fmla="*/ 209 w 2693"/>
                    <a:gd name="T93" fmla="*/ 114 h 620"/>
                    <a:gd name="T94" fmla="*/ 139 w 2693"/>
                    <a:gd name="T95" fmla="*/ 105 h 620"/>
                    <a:gd name="T96" fmla="*/ 78 w 2693"/>
                    <a:gd name="T97" fmla="*/ 89 h 620"/>
                    <a:gd name="T98" fmla="*/ 17 w 2693"/>
                    <a:gd name="T99" fmla="*/ 62 h 620"/>
                    <a:gd name="T100" fmla="*/ 188 w 2693"/>
                    <a:gd name="T101" fmla="*/ 163 h 620"/>
                    <a:gd name="T102" fmla="*/ 288 w 2693"/>
                    <a:gd name="T103" fmla="*/ 72 h 620"/>
                    <a:gd name="T104" fmla="*/ 84 w 2693"/>
                    <a:gd name="T105" fmla="*/ 152 h 620"/>
                    <a:gd name="T106" fmla="*/ 2217 w 2693"/>
                    <a:gd name="T107" fmla="*/ 23 h 620"/>
                    <a:gd name="T108" fmla="*/ 2204 w 2693"/>
                    <a:gd name="T109" fmla="*/ 35 h 620"/>
                    <a:gd name="T110" fmla="*/ 1094 w 2693"/>
                    <a:gd name="T111" fmla="*/ 49 h 620"/>
                    <a:gd name="T112" fmla="*/ 2192 w 2693"/>
                    <a:gd name="T113" fmla="*/ 48 h 620"/>
                    <a:gd name="T114" fmla="*/ 2192 w 2693"/>
                    <a:gd name="T115" fmla="*/ 62 h 620"/>
                    <a:gd name="T116" fmla="*/ 2199 w 2693"/>
                    <a:gd name="T117" fmla="*/ 70 h 620"/>
                    <a:gd name="T118" fmla="*/ 2162 w 2693"/>
                    <a:gd name="T119" fmla="*/ 65 h 620"/>
                    <a:gd name="T120" fmla="*/ 2307 w 2693"/>
                    <a:gd name="T121" fmla="*/ 65 h 620"/>
                    <a:gd name="T122" fmla="*/ 2185 w 2693"/>
                    <a:gd name="T123" fmla="*/ 7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93" h="620">
                      <a:moveTo>
                        <a:pt x="1059" y="241"/>
                      </a:moveTo>
                      <a:lnTo>
                        <a:pt x="1061" y="241"/>
                      </a:lnTo>
                      <a:lnTo>
                        <a:pt x="1063" y="252"/>
                      </a:lnTo>
                      <a:lnTo>
                        <a:pt x="1059" y="252"/>
                      </a:lnTo>
                      <a:lnTo>
                        <a:pt x="1059" y="250"/>
                      </a:lnTo>
                      <a:lnTo>
                        <a:pt x="1059" y="250"/>
                      </a:lnTo>
                      <a:lnTo>
                        <a:pt x="1059" y="241"/>
                      </a:lnTo>
                      <a:close/>
                      <a:moveTo>
                        <a:pt x="1019" y="76"/>
                      </a:moveTo>
                      <a:lnTo>
                        <a:pt x="1017" y="76"/>
                      </a:lnTo>
                      <a:lnTo>
                        <a:pt x="1017" y="76"/>
                      </a:lnTo>
                      <a:lnTo>
                        <a:pt x="1017" y="74"/>
                      </a:lnTo>
                      <a:lnTo>
                        <a:pt x="1017" y="76"/>
                      </a:lnTo>
                      <a:lnTo>
                        <a:pt x="1017" y="76"/>
                      </a:lnTo>
                      <a:lnTo>
                        <a:pt x="1019" y="76"/>
                      </a:lnTo>
                      <a:close/>
                      <a:moveTo>
                        <a:pt x="1009" y="77"/>
                      </a:moveTo>
                      <a:lnTo>
                        <a:pt x="1010" y="77"/>
                      </a:lnTo>
                      <a:lnTo>
                        <a:pt x="1010" y="77"/>
                      </a:lnTo>
                      <a:lnTo>
                        <a:pt x="1007" y="79"/>
                      </a:lnTo>
                      <a:lnTo>
                        <a:pt x="1009" y="77"/>
                      </a:lnTo>
                      <a:close/>
                      <a:moveTo>
                        <a:pt x="981" y="88"/>
                      </a:moveTo>
                      <a:lnTo>
                        <a:pt x="981" y="86"/>
                      </a:lnTo>
                      <a:lnTo>
                        <a:pt x="988" y="86"/>
                      </a:lnTo>
                      <a:lnTo>
                        <a:pt x="988" y="84"/>
                      </a:lnTo>
                      <a:lnTo>
                        <a:pt x="989" y="84"/>
                      </a:lnTo>
                      <a:lnTo>
                        <a:pt x="989" y="82"/>
                      </a:lnTo>
                      <a:lnTo>
                        <a:pt x="993" y="82"/>
                      </a:lnTo>
                      <a:lnTo>
                        <a:pt x="996" y="82"/>
                      </a:lnTo>
                      <a:lnTo>
                        <a:pt x="998" y="81"/>
                      </a:lnTo>
                      <a:lnTo>
                        <a:pt x="1002" y="81"/>
                      </a:lnTo>
                      <a:lnTo>
                        <a:pt x="1005" y="81"/>
                      </a:lnTo>
                      <a:lnTo>
                        <a:pt x="1005" y="81"/>
                      </a:lnTo>
                      <a:lnTo>
                        <a:pt x="998" y="82"/>
                      </a:lnTo>
                      <a:lnTo>
                        <a:pt x="998" y="82"/>
                      </a:lnTo>
                      <a:lnTo>
                        <a:pt x="995" y="82"/>
                      </a:lnTo>
                      <a:lnTo>
                        <a:pt x="995" y="84"/>
                      </a:lnTo>
                      <a:lnTo>
                        <a:pt x="993" y="84"/>
                      </a:lnTo>
                      <a:lnTo>
                        <a:pt x="993" y="86"/>
                      </a:lnTo>
                      <a:lnTo>
                        <a:pt x="988" y="86"/>
                      </a:lnTo>
                      <a:lnTo>
                        <a:pt x="988" y="86"/>
                      </a:lnTo>
                      <a:lnTo>
                        <a:pt x="986" y="88"/>
                      </a:lnTo>
                      <a:lnTo>
                        <a:pt x="982" y="89"/>
                      </a:lnTo>
                      <a:lnTo>
                        <a:pt x="981" y="91"/>
                      </a:lnTo>
                      <a:lnTo>
                        <a:pt x="981" y="93"/>
                      </a:lnTo>
                      <a:lnTo>
                        <a:pt x="977" y="93"/>
                      </a:lnTo>
                      <a:lnTo>
                        <a:pt x="979" y="91"/>
                      </a:lnTo>
                      <a:lnTo>
                        <a:pt x="979" y="89"/>
                      </a:lnTo>
                      <a:lnTo>
                        <a:pt x="981" y="88"/>
                      </a:lnTo>
                      <a:close/>
                      <a:moveTo>
                        <a:pt x="928" y="37"/>
                      </a:moveTo>
                      <a:lnTo>
                        <a:pt x="930" y="37"/>
                      </a:lnTo>
                      <a:lnTo>
                        <a:pt x="930" y="37"/>
                      </a:lnTo>
                      <a:lnTo>
                        <a:pt x="930" y="39"/>
                      </a:lnTo>
                      <a:lnTo>
                        <a:pt x="930" y="37"/>
                      </a:lnTo>
                      <a:lnTo>
                        <a:pt x="928" y="37"/>
                      </a:lnTo>
                      <a:lnTo>
                        <a:pt x="928" y="37"/>
                      </a:lnTo>
                      <a:close/>
                      <a:moveTo>
                        <a:pt x="921" y="11"/>
                      </a:moveTo>
                      <a:lnTo>
                        <a:pt x="925" y="9"/>
                      </a:lnTo>
                      <a:lnTo>
                        <a:pt x="930" y="9"/>
                      </a:lnTo>
                      <a:lnTo>
                        <a:pt x="935" y="7"/>
                      </a:lnTo>
                      <a:lnTo>
                        <a:pt x="939" y="6"/>
                      </a:lnTo>
                      <a:lnTo>
                        <a:pt x="942" y="6"/>
                      </a:lnTo>
                      <a:lnTo>
                        <a:pt x="986" y="6"/>
                      </a:lnTo>
                      <a:lnTo>
                        <a:pt x="986" y="7"/>
                      </a:lnTo>
                      <a:lnTo>
                        <a:pt x="963" y="9"/>
                      </a:lnTo>
                      <a:lnTo>
                        <a:pt x="942" y="9"/>
                      </a:lnTo>
                      <a:lnTo>
                        <a:pt x="937" y="11"/>
                      </a:lnTo>
                      <a:lnTo>
                        <a:pt x="937" y="11"/>
                      </a:lnTo>
                      <a:lnTo>
                        <a:pt x="934" y="13"/>
                      </a:lnTo>
                      <a:lnTo>
                        <a:pt x="930" y="13"/>
                      </a:lnTo>
                      <a:lnTo>
                        <a:pt x="927" y="13"/>
                      </a:lnTo>
                      <a:lnTo>
                        <a:pt x="927" y="13"/>
                      </a:lnTo>
                      <a:lnTo>
                        <a:pt x="927" y="11"/>
                      </a:lnTo>
                      <a:lnTo>
                        <a:pt x="921" y="11"/>
                      </a:lnTo>
                      <a:lnTo>
                        <a:pt x="921" y="11"/>
                      </a:lnTo>
                      <a:close/>
                      <a:moveTo>
                        <a:pt x="628" y="482"/>
                      </a:moveTo>
                      <a:lnTo>
                        <a:pt x="623" y="481"/>
                      </a:lnTo>
                      <a:lnTo>
                        <a:pt x="623" y="479"/>
                      </a:lnTo>
                      <a:lnTo>
                        <a:pt x="626" y="479"/>
                      </a:lnTo>
                      <a:lnTo>
                        <a:pt x="626" y="481"/>
                      </a:lnTo>
                      <a:lnTo>
                        <a:pt x="628" y="481"/>
                      </a:lnTo>
                      <a:lnTo>
                        <a:pt x="628" y="482"/>
                      </a:lnTo>
                      <a:close/>
                      <a:moveTo>
                        <a:pt x="663" y="453"/>
                      </a:moveTo>
                      <a:lnTo>
                        <a:pt x="663" y="453"/>
                      </a:lnTo>
                      <a:lnTo>
                        <a:pt x="661" y="453"/>
                      </a:lnTo>
                      <a:lnTo>
                        <a:pt x="661" y="454"/>
                      </a:lnTo>
                      <a:lnTo>
                        <a:pt x="660" y="454"/>
                      </a:lnTo>
                      <a:lnTo>
                        <a:pt x="660" y="453"/>
                      </a:lnTo>
                      <a:lnTo>
                        <a:pt x="663" y="453"/>
                      </a:lnTo>
                      <a:close/>
                      <a:moveTo>
                        <a:pt x="658" y="456"/>
                      </a:moveTo>
                      <a:lnTo>
                        <a:pt x="660" y="456"/>
                      </a:lnTo>
                      <a:lnTo>
                        <a:pt x="660" y="458"/>
                      </a:lnTo>
                      <a:lnTo>
                        <a:pt x="658" y="458"/>
                      </a:lnTo>
                      <a:lnTo>
                        <a:pt x="658" y="456"/>
                      </a:lnTo>
                      <a:close/>
                      <a:moveTo>
                        <a:pt x="665" y="479"/>
                      </a:moveTo>
                      <a:lnTo>
                        <a:pt x="663" y="479"/>
                      </a:lnTo>
                      <a:lnTo>
                        <a:pt x="663" y="481"/>
                      </a:lnTo>
                      <a:lnTo>
                        <a:pt x="660" y="481"/>
                      </a:lnTo>
                      <a:lnTo>
                        <a:pt x="658" y="482"/>
                      </a:lnTo>
                      <a:lnTo>
                        <a:pt x="654" y="482"/>
                      </a:lnTo>
                      <a:lnTo>
                        <a:pt x="654" y="484"/>
                      </a:lnTo>
                      <a:lnTo>
                        <a:pt x="651" y="484"/>
                      </a:lnTo>
                      <a:lnTo>
                        <a:pt x="654" y="481"/>
                      </a:lnTo>
                      <a:lnTo>
                        <a:pt x="660" y="475"/>
                      </a:lnTo>
                      <a:lnTo>
                        <a:pt x="665" y="474"/>
                      </a:lnTo>
                      <a:lnTo>
                        <a:pt x="665" y="479"/>
                      </a:lnTo>
                      <a:close/>
                      <a:moveTo>
                        <a:pt x="726" y="620"/>
                      </a:moveTo>
                      <a:lnTo>
                        <a:pt x="726" y="620"/>
                      </a:lnTo>
                      <a:lnTo>
                        <a:pt x="726" y="620"/>
                      </a:lnTo>
                      <a:lnTo>
                        <a:pt x="726" y="617"/>
                      </a:lnTo>
                      <a:lnTo>
                        <a:pt x="728" y="617"/>
                      </a:lnTo>
                      <a:lnTo>
                        <a:pt x="728" y="618"/>
                      </a:lnTo>
                      <a:lnTo>
                        <a:pt x="728" y="618"/>
                      </a:lnTo>
                      <a:lnTo>
                        <a:pt x="726" y="620"/>
                      </a:lnTo>
                      <a:close/>
                      <a:moveTo>
                        <a:pt x="846" y="493"/>
                      </a:moveTo>
                      <a:lnTo>
                        <a:pt x="839" y="494"/>
                      </a:lnTo>
                      <a:lnTo>
                        <a:pt x="839" y="487"/>
                      </a:lnTo>
                      <a:lnTo>
                        <a:pt x="839" y="487"/>
                      </a:lnTo>
                      <a:lnTo>
                        <a:pt x="841" y="487"/>
                      </a:lnTo>
                      <a:lnTo>
                        <a:pt x="841" y="486"/>
                      </a:lnTo>
                      <a:lnTo>
                        <a:pt x="848" y="487"/>
                      </a:lnTo>
                      <a:lnTo>
                        <a:pt x="848" y="489"/>
                      </a:lnTo>
                      <a:lnTo>
                        <a:pt x="846" y="491"/>
                      </a:lnTo>
                      <a:lnTo>
                        <a:pt x="846" y="493"/>
                      </a:lnTo>
                      <a:close/>
                      <a:moveTo>
                        <a:pt x="881" y="13"/>
                      </a:moveTo>
                      <a:lnTo>
                        <a:pt x="874" y="14"/>
                      </a:lnTo>
                      <a:lnTo>
                        <a:pt x="874" y="14"/>
                      </a:lnTo>
                      <a:lnTo>
                        <a:pt x="874" y="14"/>
                      </a:lnTo>
                      <a:lnTo>
                        <a:pt x="873" y="16"/>
                      </a:lnTo>
                      <a:lnTo>
                        <a:pt x="873" y="18"/>
                      </a:lnTo>
                      <a:lnTo>
                        <a:pt x="871" y="16"/>
                      </a:lnTo>
                      <a:lnTo>
                        <a:pt x="871" y="16"/>
                      </a:lnTo>
                      <a:lnTo>
                        <a:pt x="869" y="14"/>
                      </a:lnTo>
                      <a:lnTo>
                        <a:pt x="867" y="14"/>
                      </a:lnTo>
                      <a:lnTo>
                        <a:pt x="866" y="16"/>
                      </a:lnTo>
                      <a:lnTo>
                        <a:pt x="866" y="16"/>
                      </a:lnTo>
                      <a:lnTo>
                        <a:pt x="866" y="18"/>
                      </a:lnTo>
                      <a:lnTo>
                        <a:pt x="866" y="18"/>
                      </a:lnTo>
                      <a:lnTo>
                        <a:pt x="864" y="18"/>
                      </a:lnTo>
                      <a:lnTo>
                        <a:pt x="864" y="14"/>
                      </a:lnTo>
                      <a:lnTo>
                        <a:pt x="866" y="14"/>
                      </a:lnTo>
                      <a:lnTo>
                        <a:pt x="867" y="13"/>
                      </a:lnTo>
                      <a:lnTo>
                        <a:pt x="873" y="11"/>
                      </a:lnTo>
                      <a:lnTo>
                        <a:pt x="878" y="11"/>
                      </a:lnTo>
                      <a:lnTo>
                        <a:pt x="881" y="11"/>
                      </a:lnTo>
                      <a:lnTo>
                        <a:pt x="881" y="13"/>
                      </a:lnTo>
                      <a:close/>
                      <a:moveTo>
                        <a:pt x="893" y="13"/>
                      </a:moveTo>
                      <a:lnTo>
                        <a:pt x="893" y="13"/>
                      </a:lnTo>
                      <a:lnTo>
                        <a:pt x="892" y="13"/>
                      </a:lnTo>
                      <a:lnTo>
                        <a:pt x="892" y="13"/>
                      </a:lnTo>
                      <a:lnTo>
                        <a:pt x="890" y="11"/>
                      </a:lnTo>
                      <a:lnTo>
                        <a:pt x="890" y="11"/>
                      </a:lnTo>
                      <a:lnTo>
                        <a:pt x="890" y="11"/>
                      </a:lnTo>
                      <a:lnTo>
                        <a:pt x="892" y="11"/>
                      </a:lnTo>
                      <a:lnTo>
                        <a:pt x="892" y="6"/>
                      </a:lnTo>
                      <a:lnTo>
                        <a:pt x="890" y="0"/>
                      </a:lnTo>
                      <a:lnTo>
                        <a:pt x="893" y="0"/>
                      </a:lnTo>
                      <a:lnTo>
                        <a:pt x="893" y="6"/>
                      </a:lnTo>
                      <a:lnTo>
                        <a:pt x="897" y="7"/>
                      </a:lnTo>
                      <a:lnTo>
                        <a:pt x="899" y="11"/>
                      </a:lnTo>
                      <a:lnTo>
                        <a:pt x="902" y="9"/>
                      </a:lnTo>
                      <a:lnTo>
                        <a:pt x="906" y="7"/>
                      </a:lnTo>
                      <a:lnTo>
                        <a:pt x="909" y="7"/>
                      </a:lnTo>
                      <a:lnTo>
                        <a:pt x="913" y="7"/>
                      </a:lnTo>
                      <a:lnTo>
                        <a:pt x="916" y="9"/>
                      </a:lnTo>
                      <a:lnTo>
                        <a:pt x="920" y="11"/>
                      </a:lnTo>
                      <a:lnTo>
                        <a:pt x="920" y="11"/>
                      </a:lnTo>
                      <a:lnTo>
                        <a:pt x="911" y="11"/>
                      </a:lnTo>
                      <a:lnTo>
                        <a:pt x="911" y="11"/>
                      </a:lnTo>
                      <a:lnTo>
                        <a:pt x="909" y="11"/>
                      </a:lnTo>
                      <a:lnTo>
                        <a:pt x="909" y="11"/>
                      </a:lnTo>
                      <a:lnTo>
                        <a:pt x="909" y="11"/>
                      </a:lnTo>
                      <a:lnTo>
                        <a:pt x="899" y="11"/>
                      </a:lnTo>
                      <a:lnTo>
                        <a:pt x="899" y="14"/>
                      </a:lnTo>
                      <a:lnTo>
                        <a:pt x="897" y="14"/>
                      </a:lnTo>
                      <a:lnTo>
                        <a:pt x="897" y="16"/>
                      </a:lnTo>
                      <a:lnTo>
                        <a:pt x="897" y="16"/>
                      </a:lnTo>
                      <a:lnTo>
                        <a:pt x="893" y="13"/>
                      </a:lnTo>
                      <a:close/>
                      <a:moveTo>
                        <a:pt x="993" y="383"/>
                      </a:moveTo>
                      <a:lnTo>
                        <a:pt x="993" y="384"/>
                      </a:lnTo>
                      <a:lnTo>
                        <a:pt x="991" y="384"/>
                      </a:lnTo>
                      <a:lnTo>
                        <a:pt x="989" y="383"/>
                      </a:lnTo>
                      <a:lnTo>
                        <a:pt x="986" y="383"/>
                      </a:lnTo>
                      <a:lnTo>
                        <a:pt x="984" y="383"/>
                      </a:lnTo>
                      <a:lnTo>
                        <a:pt x="984" y="384"/>
                      </a:lnTo>
                      <a:lnTo>
                        <a:pt x="984" y="384"/>
                      </a:lnTo>
                      <a:lnTo>
                        <a:pt x="986" y="383"/>
                      </a:lnTo>
                      <a:lnTo>
                        <a:pt x="988" y="381"/>
                      </a:lnTo>
                      <a:lnTo>
                        <a:pt x="989" y="381"/>
                      </a:lnTo>
                      <a:lnTo>
                        <a:pt x="995" y="381"/>
                      </a:lnTo>
                      <a:lnTo>
                        <a:pt x="993" y="383"/>
                      </a:lnTo>
                      <a:lnTo>
                        <a:pt x="993" y="383"/>
                      </a:lnTo>
                      <a:close/>
                      <a:moveTo>
                        <a:pt x="5" y="69"/>
                      </a:moveTo>
                      <a:lnTo>
                        <a:pt x="3" y="69"/>
                      </a:lnTo>
                      <a:lnTo>
                        <a:pt x="2" y="70"/>
                      </a:lnTo>
                      <a:lnTo>
                        <a:pt x="0" y="70"/>
                      </a:lnTo>
                      <a:lnTo>
                        <a:pt x="0" y="74"/>
                      </a:lnTo>
                      <a:lnTo>
                        <a:pt x="2" y="77"/>
                      </a:lnTo>
                      <a:lnTo>
                        <a:pt x="7" y="77"/>
                      </a:lnTo>
                      <a:lnTo>
                        <a:pt x="7" y="81"/>
                      </a:lnTo>
                      <a:lnTo>
                        <a:pt x="10" y="79"/>
                      </a:lnTo>
                      <a:lnTo>
                        <a:pt x="12" y="79"/>
                      </a:lnTo>
                      <a:lnTo>
                        <a:pt x="14" y="77"/>
                      </a:lnTo>
                      <a:lnTo>
                        <a:pt x="15" y="77"/>
                      </a:lnTo>
                      <a:lnTo>
                        <a:pt x="15" y="76"/>
                      </a:lnTo>
                      <a:lnTo>
                        <a:pt x="17" y="76"/>
                      </a:lnTo>
                      <a:lnTo>
                        <a:pt x="19" y="77"/>
                      </a:lnTo>
                      <a:lnTo>
                        <a:pt x="19" y="79"/>
                      </a:lnTo>
                      <a:lnTo>
                        <a:pt x="21" y="81"/>
                      </a:lnTo>
                      <a:lnTo>
                        <a:pt x="31" y="81"/>
                      </a:lnTo>
                      <a:lnTo>
                        <a:pt x="31" y="79"/>
                      </a:lnTo>
                      <a:lnTo>
                        <a:pt x="31" y="79"/>
                      </a:lnTo>
                      <a:lnTo>
                        <a:pt x="33" y="77"/>
                      </a:lnTo>
                      <a:lnTo>
                        <a:pt x="33" y="77"/>
                      </a:lnTo>
                      <a:lnTo>
                        <a:pt x="33" y="76"/>
                      </a:lnTo>
                      <a:lnTo>
                        <a:pt x="33" y="76"/>
                      </a:lnTo>
                      <a:lnTo>
                        <a:pt x="33" y="77"/>
                      </a:lnTo>
                      <a:lnTo>
                        <a:pt x="35" y="77"/>
                      </a:lnTo>
                      <a:lnTo>
                        <a:pt x="35" y="81"/>
                      </a:lnTo>
                      <a:lnTo>
                        <a:pt x="35" y="81"/>
                      </a:lnTo>
                      <a:lnTo>
                        <a:pt x="36" y="82"/>
                      </a:lnTo>
                      <a:lnTo>
                        <a:pt x="36" y="84"/>
                      </a:lnTo>
                      <a:lnTo>
                        <a:pt x="38" y="86"/>
                      </a:lnTo>
                      <a:lnTo>
                        <a:pt x="33" y="86"/>
                      </a:lnTo>
                      <a:lnTo>
                        <a:pt x="28" y="86"/>
                      </a:lnTo>
                      <a:lnTo>
                        <a:pt x="22" y="88"/>
                      </a:lnTo>
                      <a:lnTo>
                        <a:pt x="17" y="88"/>
                      </a:lnTo>
                      <a:lnTo>
                        <a:pt x="14" y="89"/>
                      </a:lnTo>
                      <a:lnTo>
                        <a:pt x="14" y="89"/>
                      </a:lnTo>
                      <a:lnTo>
                        <a:pt x="14" y="89"/>
                      </a:lnTo>
                      <a:lnTo>
                        <a:pt x="14" y="91"/>
                      </a:lnTo>
                      <a:lnTo>
                        <a:pt x="15" y="93"/>
                      </a:lnTo>
                      <a:lnTo>
                        <a:pt x="17" y="95"/>
                      </a:lnTo>
                      <a:lnTo>
                        <a:pt x="17" y="95"/>
                      </a:lnTo>
                      <a:lnTo>
                        <a:pt x="15" y="95"/>
                      </a:lnTo>
                      <a:lnTo>
                        <a:pt x="15" y="96"/>
                      </a:lnTo>
                      <a:lnTo>
                        <a:pt x="14" y="96"/>
                      </a:lnTo>
                      <a:lnTo>
                        <a:pt x="12" y="96"/>
                      </a:lnTo>
                      <a:lnTo>
                        <a:pt x="10" y="96"/>
                      </a:lnTo>
                      <a:lnTo>
                        <a:pt x="9" y="98"/>
                      </a:lnTo>
                      <a:lnTo>
                        <a:pt x="9" y="98"/>
                      </a:lnTo>
                      <a:lnTo>
                        <a:pt x="9" y="98"/>
                      </a:lnTo>
                      <a:lnTo>
                        <a:pt x="9" y="100"/>
                      </a:lnTo>
                      <a:lnTo>
                        <a:pt x="17" y="102"/>
                      </a:lnTo>
                      <a:lnTo>
                        <a:pt x="17" y="102"/>
                      </a:lnTo>
                      <a:lnTo>
                        <a:pt x="19" y="102"/>
                      </a:lnTo>
                      <a:lnTo>
                        <a:pt x="21" y="102"/>
                      </a:lnTo>
                      <a:lnTo>
                        <a:pt x="22" y="102"/>
                      </a:lnTo>
                      <a:lnTo>
                        <a:pt x="22" y="102"/>
                      </a:lnTo>
                      <a:lnTo>
                        <a:pt x="22" y="102"/>
                      </a:lnTo>
                      <a:lnTo>
                        <a:pt x="26" y="102"/>
                      </a:lnTo>
                      <a:lnTo>
                        <a:pt x="26" y="102"/>
                      </a:lnTo>
                      <a:lnTo>
                        <a:pt x="28" y="100"/>
                      </a:lnTo>
                      <a:lnTo>
                        <a:pt x="29" y="98"/>
                      </a:lnTo>
                      <a:lnTo>
                        <a:pt x="29" y="98"/>
                      </a:lnTo>
                      <a:lnTo>
                        <a:pt x="29" y="98"/>
                      </a:lnTo>
                      <a:lnTo>
                        <a:pt x="29" y="103"/>
                      </a:lnTo>
                      <a:lnTo>
                        <a:pt x="33" y="103"/>
                      </a:lnTo>
                      <a:lnTo>
                        <a:pt x="36" y="103"/>
                      </a:lnTo>
                      <a:lnTo>
                        <a:pt x="38" y="102"/>
                      </a:lnTo>
                      <a:lnTo>
                        <a:pt x="40" y="103"/>
                      </a:lnTo>
                      <a:lnTo>
                        <a:pt x="42" y="107"/>
                      </a:lnTo>
                      <a:lnTo>
                        <a:pt x="42" y="107"/>
                      </a:lnTo>
                      <a:lnTo>
                        <a:pt x="26" y="107"/>
                      </a:lnTo>
                      <a:lnTo>
                        <a:pt x="26" y="105"/>
                      </a:lnTo>
                      <a:lnTo>
                        <a:pt x="22" y="103"/>
                      </a:lnTo>
                      <a:lnTo>
                        <a:pt x="19" y="103"/>
                      </a:lnTo>
                      <a:lnTo>
                        <a:pt x="14" y="103"/>
                      </a:lnTo>
                      <a:lnTo>
                        <a:pt x="14" y="109"/>
                      </a:lnTo>
                      <a:lnTo>
                        <a:pt x="15" y="109"/>
                      </a:lnTo>
                      <a:lnTo>
                        <a:pt x="15" y="112"/>
                      </a:lnTo>
                      <a:lnTo>
                        <a:pt x="14" y="112"/>
                      </a:lnTo>
                      <a:lnTo>
                        <a:pt x="15" y="114"/>
                      </a:lnTo>
                      <a:lnTo>
                        <a:pt x="15" y="116"/>
                      </a:lnTo>
                      <a:lnTo>
                        <a:pt x="17" y="116"/>
                      </a:lnTo>
                      <a:lnTo>
                        <a:pt x="19" y="116"/>
                      </a:lnTo>
                      <a:lnTo>
                        <a:pt x="21" y="119"/>
                      </a:lnTo>
                      <a:lnTo>
                        <a:pt x="24" y="119"/>
                      </a:lnTo>
                      <a:lnTo>
                        <a:pt x="24" y="121"/>
                      </a:lnTo>
                      <a:lnTo>
                        <a:pt x="28" y="123"/>
                      </a:lnTo>
                      <a:lnTo>
                        <a:pt x="33" y="123"/>
                      </a:lnTo>
                      <a:lnTo>
                        <a:pt x="40" y="123"/>
                      </a:lnTo>
                      <a:lnTo>
                        <a:pt x="45" y="123"/>
                      </a:lnTo>
                      <a:lnTo>
                        <a:pt x="45" y="124"/>
                      </a:lnTo>
                      <a:lnTo>
                        <a:pt x="42" y="124"/>
                      </a:lnTo>
                      <a:lnTo>
                        <a:pt x="42" y="126"/>
                      </a:lnTo>
                      <a:lnTo>
                        <a:pt x="36" y="126"/>
                      </a:lnTo>
                      <a:lnTo>
                        <a:pt x="31" y="126"/>
                      </a:lnTo>
                      <a:lnTo>
                        <a:pt x="26" y="128"/>
                      </a:lnTo>
                      <a:lnTo>
                        <a:pt x="28" y="130"/>
                      </a:lnTo>
                      <a:lnTo>
                        <a:pt x="28" y="131"/>
                      </a:lnTo>
                      <a:lnTo>
                        <a:pt x="29" y="133"/>
                      </a:lnTo>
                      <a:lnTo>
                        <a:pt x="36" y="131"/>
                      </a:lnTo>
                      <a:lnTo>
                        <a:pt x="38" y="133"/>
                      </a:lnTo>
                      <a:lnTo>
                        <a:pt x="42" y="133"/>
                      </a:lnTo>
                      <a:lnTo>
                        <a:pt x="43" y="133"/>
                      </a:lnTo>
                      <a:lnTo>
                        <a:pt x="47" y="133"/>
                      </a:lnTo>
                      <a:lnTo>
                        <a:pt x="47" y="131"/>
                      </a:lnTo>
                      <a:lnTo>
                        <a:pt x="49" y="131"/>
                      </a:lnTo>
                      <a:lnTo>
                        <a:pt x="52" y="128"/>
                      </a:lnTo>
                      <a:lnTo>
                        <a:pt x="66" y="128"/>
                      </a:lnTo>
                      <a:lnTo>
                        <a:pt x="66" y="131"/>
                      </a:lnTo>
                      <a:lnTo>
                        <a:pt x="57" y="131"/>
                      </a:lnTo>
                      <a:lnTo>
                        <a:pt x="57" y="133"/>
                      </a:lnTo>
                      <a:lnTo>
                        <a:pt x="56" y="133"/>
                      </a:lnTo>
                      <a:lnTo>
                        <a:pt x="56" y="135"/>
                      </a:lnTo>
                      <a:lnTo>
                        <a:pt x="50" y="135"/>
                      </a:lnTo>
                      <a:lnTo>
                        <a:pt x="50" y="135"/>
                      </a:lnTo>
                      <a:lnTo>
                        <a:pt x="49" y="135"/>
                      </a:lnTo>
                      <a:lnTo>
                        <a:pt x="49" y="137"/>
                      </a:lnTo>
                      <a:lnTo>
                        <a:pt x="45" y="137"/>
                      </a:lnTo>
                      <a:lnTo>
                        <a:pt x="45" y="137"/>
                      </a:lnTo>
                      <a:lnTo>
                        <a:pt x="45" y="138"/>
                      </a:lnTo>
                      <a:lnTo>
                        <a:pt x="45" y="140"/>
                      </a:lnTo>
                      <a:lnTo>
                        <a:pt x="47" y="144"/>
                      </a:lnTo>
                      <a:lnTo>
                        <a:pt x="47" y="145"/>
                      </a:lnTo>
                      <a:lnTo>
                        <a:pt x="50" y="145"/>
                      </a:lnTo>
                      <a:lnTo>
                        <a:pt x="50" y="149"/>
                      </a:lnTo>
                      <a:lnTo>
                        <a:pt x="52" y="151"/>
                      </a:lnTo>
                      <a:lnTo>
                        <a:pt x="52" y="151"/>
                      </a:lnTo>
                      <a:lnTo>
                        <a:pt x="54" y="152"/>
                      </a:lnTo>
                      <a:lnTo>
                        <a:pt x="56" y="152"/>
                      </a:lnTo>
                      <a:lnTo>
                        <a:pt x="56" y="156"/>
                      </a:lnTo>
                      <a:lnTo>
                        <a:pt x="54" y="156"/>
                      </a:lnTo>
                      <a:lnTo>
                        <a:pt x="50" y="156"/>
                      </a:lnTo>
                      <a:lnTo>
                        <a:pt x="52" y="161"/>
                      </a:lnTo>
                      <a:lnTo>
                        <a:pt x="68" y="161"/>
                      </a:lnTo>
                      <a:lnTo>
                        <a:pt x="68" y="161"/>
                      </a:lnTo>
                      <a:lnTo>
                        <a:pt x="71" y="161"/>
                      </a:lnTo>
                      <a:lnTo>
                        <a:pt x="71" y="159"/>
                      </a:lnTo>
                      <a:lnTo>
                        <a:pt x="75" y="158"/>
                      </a:lnTo>
                      <a:lnTo>
                        <a:pt x="75" y="154"/>
                      </a:lnTo>
                      <a:lnTo>
                        <a:pt x="77" y="154"/>
                      </a:lnTo>
                      <a:lnTo>
                        <a:pt x="78" y="156"/>
                      </a:lnTo>
                      <a:lnTo>
                        <a:pt x="80" y="158"/>
                      </a:lnTo>
                      <a:lnTo>
                        <a:pt x="82" y="159"/>
                      </a:lnTo>
                      <a:lnTo>
                        <a:pt x="84" y="159"/>
                      </a:lnTo>
                      <a:lnTo>
                        <a:pt x="85" y="159"/>
                      </a:lnTo>
                      <a:lnTo>
                        <a:pt x="89" y="161"/>
                      </a:lnTo>
                      <a:lnTo>
                        <a:pt x="89" y="158"/>
                      </a:lnTo>
                      <a:lnTo>
                        <a:pt x="87" y="158"/>
                      </a:lnTo>
                      <a:lnTo>
                        <a:pt x="87" y="156"/>
                      </a:lnTo>
                      <a:lnTo>
                        <a:pt x="89" y="158"/>
                      </a:lnTo>
                      <a:lnTo>
                        <a:pt x="89" y="158"/>
                      </a:lnTo>
                      <a:lnTo>
                        <a:pt x="92" y="158"/>
                      </a:lnTo>
                      <a:lnTo>
                        <a:pt x="92" y="154"/>
                      </a:lnTo>
                      <a:lnTo>
                        <a:pt x="94" y="154"/>
                      </a:lnTo>
                      <a:lnTo>
                        <a:pt x="96" y="152"/>
                      </a:lnTo>
                      <a:lnTo>
                        <a:pt x="96" y="151"/>
                      </a:lnTo>
                      <a:lnTo>
                        <a:pt x="96" y="149"/>
                      </a:lnTo>
                      <a:lnTo>
                        <a:pt x="99" y="149"/>
                      </a:lnTo>
                      <a:lnTo>
                        <a:pt x="103" y="149"/>
                      </a:lnTo>
                      <a:lnTo>
                        <a:pt x="105" y="149"/>
                      </a:lnTo>
                      <a:lnTo>
                        <a:pt x="108" y="147"/>
                      </a:lnTo>
                      <a:lnTo>
                        <a:pt x="110" y="145"/>
                      </a:lnTo>
                      <a:lnTo>
                        <a:pt x="110" y="144"/>
                      </a:lnTo>
                      <a:lnTo>
                        <a:pt x="110" y="144"/>
                      </a:lnTo>
                      <a:lnTo>
                        <a:pt x="108" y="144"/>
                      </a:lnTo>
                      <a:lnTo>
                        <a:pt x="108" y="142"/>
                      </a:lnTo>
                      <a:lnTo>
                        <a:pt x="110" y="142"/>
                      </a:lnTo>
                      <a:lnTo>
                        <a:pt x="110" y="138"/>
                      </a:lnTo>
                      <a:lnTo>
                        <a:pt x="111" y="138"/>
                      </a:lnTo>
                      <a:lnTo>
                        <a:pt x="111" y="137"/>
                      </a:lnTo>
                      <a:lnTo>
                        <a:pt x="111" y="137"/>
                      </a:lnTo>
                      <a:lnTo>
                        <a:pt x="111" y="137"/>
                      </a:lnTo>
                      <a:lnTo>
                        <a:pt x="113" y="135"/>
                      </a:lnTo>
                      <a:lnTo>
                        <a:pt x="113" y="135"/>
                      </a:lnTo>
                      <a:lnTo>
                        <a:pt x="113" y="135"/>
                      </a:lnTo>
                      <a:lnTo>
                        <a:pt x="113" y="137"/>
                      </a:lnTo>
                      <a:lnTo>
                        <a:pt x="113" y="138"/>
                      </a:lnTo>
                      <a:lnTo>
                        <a:pt x="113" y="142"/>
                      </a:lnTo>
                      <a:lnTo>
                        <a:pt x="115" y="142"/>
                      </a:lnTo>
                      <a:lnTo>
                        <a:pt x="118" y="142"/>
                      </a:lnTo>
                      <a:lnTo>
                        <a:pt x="120" y="140"/>
                      </a:lnTo>
                      <a:lnTo>
                        <a:pt x="120" y="137"/>
                      </a:lnTo>
                      <a:lnTo>
                        <a:pt x="122" y="137"/>
                      </a:lnTo>
                      <a:lnTo>
                        <a:pt x="122" y="137"/>
                      </a:lnTo>
                      <a:lnTo>
                        <a:pt x="125" y="137"/>
                      </a:lnTo>
                      <a:lnTo>
                        <a:pt x="125" y="135"/>
                      </a:lnTo>
                      <a:lnTo>
                        <a:pt x="127" y="135"/>
                      </a:lnTo>
                      <a:lnTo>
                        <a:pt x="127" y="133"/>
                      </a:lnTo>
                      <a:lnTo>
                        <a:pt x="131" y="137"/>
                      </a:lnTo>
                      <a:lnTo>
                        <a:pt x="131" y="135"/>
                      </a:lnTo>
                      <a:lnTo>
                        <a:pt x="134" y="135"/>
                      </a:lnTo>
                      <a:lnTo>
                        <a:pt x="134" y="135"/>
                      </a:lnTo>
                      <a:lnTo>
                        <a:pt x="143" y="133"/>
                      </a:lnTo>
                      <a:lnTo>
                        <a:pt x="143" y="135"/>
                      </a:lnTo>
                      <a:lnTo>
                        <a:pt x="145" y="135"/>
                      </a:lnTo>
                      <a:lnTo>
                        <a:pt x="145" y="133"/>
                      </a:lnTo>
                      <a:lnTo>
                        <a:pt x="150" y="133"/>
                      </a:lnTo>
                      <a:lnTo>
                        <a:pt x="150" y="131"/>
                      </a:lnTo>
                      <a:lnTo>
                        <a:pt x="153" y="131"/>
                      </a:lnTo>
                      <a:lnTo>
                        <a:pt x="155" y="130"/>
                      </a:lnTo>
                      <a:lnTo>
                        <a:pt x="157" y="130"/>
                      </a:lnTo>
                      <a:lnTo>
                        <a:pt x="159" y="128"/>
                      </a:lnTo>
                      <a:lnTo>
                        <a:pt x="160" y="128"/>
                      </a:lnTo>
                      <a:lnTo>
                        <a:pt x="160" y="124"/>
                      </a:lnTo>
                      <a:lnTo>
                        <a:pt x="162" y="124"/>
                      </a:lnTo>
                      <a:lnTo>
                        <a:pt x="160" y="119"/>
                      </a:lnTo>
                      <a:lnTo>
                        <a:pt x="159" y="119"/>
                      </a:lnTo>
                      <a:lnTo>
                        <a:pt x="157" y="116"/>
                      </a:lnTo>
                      <a:lnTo>
                        <a:pt x="157" y="116"/>
                      </a:lnTo>
                      <a:lnTo>
                        <a:pt x="157" y="114"/>
                      </a:lnTo>
                      <a:lnTo>
                        <a:pt x="155" y="112"/>
                      </a:lnTo>
                      <a:lnTo>
                        <a:pt x="155" y="110"/>
                      </a:lnTo>
                      <a:lnTo>
                        <a:pt x="159" y="112"/>
                      </a:lnTo>
                      <a:lnTo>
                        <a:pt x="159" y="112"/>
                      </a:lnTo>
                      <a:lnTo>
                        <a:pt x="160" y="114"/>
                      </a:lnTo>
                      <a:lnTo>
                        <a:pt x="160" y="116"/>
                      </a:lnTo>
                      <a:lnTo>
                        <a:pt x="162" y="119"/>
                      </a:lnTo>
                      <a:lnTo>
                        <a:pt x="162" y="119"/>
                      </a:lnTo>
                      <a:lnTo>
                        <a:pt x="162" y="121"/>
                      </a:lnTo>
                      <a:lnTo>
                        <a:pt x="164" y="121"/>
                      </a:lnTo>
                      <a:lnTo>
                        <a:pt x="164" y="124"/>
                      </a:lnTo>
                      <a:lnTo>
                        <a:pt x="167" y="124"/>
                      </a:lnTo>
                      <a:lnTo>
                        <a:pt x="171" y="123"/>
                      </a:lnTo>
                      <a:lnTo>
                        <a:pt x="173" y="123"/>
                      </a:lnTo>
                      <a:lnTo>
                        <a:pt x="173" y="124"/>
                      </a:lnTo>
                      <a:lnTo>
                        <a:pt x="174" y="126"/>
                      </a:lnTo>
                      <a:lnTo>
                        <a:pt x="176" y="128"/>
                      </a:lnTo>
                      <a:lnTo>
                        <a:pt x="176" y="128"/>
                      </a:lnTo>
                      <a:lnTo>
                        <a:pt x="174" y="130"/>
                      </a:lnTo>
                      <a:lnTo>
                        <a:pt x="171" y="130"/>
                      </a:lnTo>
                      <a:lnTo>
                        <a:pt x="166" y="130"/>
                      </a:lnTo>
                      <a:lnTo>
                        <a:pt x="164" y="130"/>
                      </a:lnTo>
                      <a:lnTo>
                        <a:pt x="164" y="131"/>
                      </a:lnTo>
                      <a:lnTo>
                        <a:pt x="162" y="131"/>
                      </a:lnTo>
                      <a:lnTo>
                        <a:pt x="162" y="131"/>
                      </a:lnTo>
                      <a:lnTo>
                        <a:pt x="162" y="131"/>
                      </a:lnTo>
                      <a:lnTo>
                        <a:pt x="178" y="135"/>
                      </a:lnTo>
                      <a:lnTo>
                        <a:pt x="192" y="135"/>
                      </a:lnTo>
                      <a:lnTo>
                        <a:pt x="194" y="135"/>
                      </a:lnTo>
                      <a:lnTo>
                        <a:pt x="194" y="135"/>
                      </a:lnTo>
                      <a:lnTo>
                        <a:pt x="195" y="135"/>
                      </a:lnTo>
                      <a:lnTo>
                        <a:pt x="194" y="137"/>
                      </a:lnTo>
                      <a:lnTo>
                        <a:pt x="194" y="138"/>
                      </a:lnTo>
                      <a:lnTo>
                        <a:pt x="195" y="138"/>
                      </a:lnTo>
                      <a:lnTo>
                        <a:pt x="195" y="140"/>
                      </a:lnTo>
                      <a:lnTo>
                        <a:pt x="192" y="140"/>
                      </a:lnTo>
                      <a:lnTo>
                        <a:pt x="190" y="140"/>
                      </a:lnTo>
                      <a:lnTo>
                        <a:pt x="190" y="138"/>
                      </a:lnTo>
                      <a:lnTo>
                        <a:pt x="174" y="138"/>
                      </a:lnTo>
                      <a:lnTo>
                        <a:pt x="174" y="137"/>
                      </a:lnTo>
                      <a:lnTo>
                        <a:pt x="166" y="137"/>
                      </a:lnTo>
                      <a:lnTo>
                        <a:pt x="164" y="138"/>
                      </a:lnTo>
                      <a:lnTo>
                        <a:pt x="160" y="138"/>
                      </a:lnTo>
                      <a:lnTo>
                        <a:pt x="157" y="138"/>
                      </a:lnTo>
                      <a:lnTo>
                        <a:pt x="153" y="138"/>
                      </a:lnTo>
                      <a:lnTo>
                        <a:pt x="153" y="137"/>
                      </a:lnTo>
                      <a:lnTo>
                        <a:pt x="150" y="135"/>
                      </a:lnTo>
                      <a:lnTo>
                        <a:pt x="150" y="137"/>
                      </a:lnTo>
                      <a:lnTo>
                        <a:pt x="145" y="137"/>
                      </a:lnTo>
                      <a:lnTo>
                        <a:pt x="145" y="137"/>
                      </a:lnTo>
                      <a:lnTo>
                        <a:pt x="143" y="137"/>
                      </a:lnTo>
                      <a:lnTo>
                        <a:pt x="143" y="138"/>
                      </a:lnTo>
                      <a:lnTo>
                        <a:pt x="139" y="138"/>
                      </a:lnTo>
                      <a:lnTo>
                        <a:pt x="139" y="140"/>
                      </a:lnTo>
                      <a:lnTo>
                        <a:pt x="134" y="140"/>
                      </a:lnTo>
                      <a:lnTo>
                        <a:pt x="134" y="142"/>
                      </a:lnTo>
                      <a:lnTo>
                        <a:pt x="131" y="142"/>
                      </a:lnTo>
                      <a:lnTo>
                        <a:pt x="131" y="144"/>
                      </a:lnTo>
                      <a:lnTo>
                        <a:pt x="129" y="144"/>
                      </a:lnTo>
                      <a:lnTo>
                        <a:pt x="129" y="145"/>
                      </a:lnTo>
                      <a:lnTo>
                        <a:pt x="120" y="144"/>
                      </a:lnTo>
                      <a:lnTo>
                        <a:pt x="118" y="151"/>
                      </a:lnTo>
                      <a:lnTo>
                        <a:pt x="117" y="151"/>
                      </a:lnTo>
                      <a:lnTo>
                        <a:pt x="117" y="152"/>
                      </a:lnTo>
                      <a:lnTo>
                        <a:pt x="117" y="152"/>
                      </a:lnTo>
                      <a:lnTo>
                        <a:pt x="117" y="161"/>
                      </a:lnTo>
                      <a:lnTo>
                        <a:pt x="118" y="161"/>
                      </a:lnTo>
                      <a:lnTo>
                        <a:pt x="118" y="161"/>
                      </a:lnTo>
                      <a:lnTo>
                        <a:pt x="120" y="161"/>
                      </a:lnTo>
                      <a:lnTo>
                        <a:pt x="122" y="161"/>
                      </a:lnTo>
                      <a:lnTo>
                        <a:pt x="125" y="161"/>
                      </a:lnTo>
                      <a:lnTo>
                        <a:pt x="125" y="159"/>
                      </a:lnTo>
                      <a:lnTo>
                        <a:pt x="129" y="158"/>
                      </a:lnTo>
                      <a:lnTo>
                        <a:pt x="131" y="158"/>
                      </a:lnTo>
                      <a:lnTo>
                        <a:pt x="132" y="156"/>
                      </a:lnTo>
                      <a:lnTo>
                        <a:pt x="138" y="156"/>
                      </a:lnTo>
                      <a:lnTo>
                        <a:pt x="138" y="156"/>
                      </a:lnTo>
                      <a:lnTo>
                        <a:pt x="139" y="156"/>
                      </a:lnTo>
                      <a:lnTo>
                        <a:pt x="139" y="156"/>
                      </a:lnTo>
                      <a:lnTo>
                        <a:pt x="139" y="156"/>
                      </a:lnTo>
                      <a:lnTo>
                        <a:pt x="138" y="156"/>
                      </a:lnTo>
                      <a:lnTo>
                        <a:pt x="139" y="158"/>
                      </a:lnTo>
                      <a:lnTo>
                        <a:pt x="153" y="158"/>
                      </a:lnTo>
                      <a:lnTo>
                        <a:pt x="153" y="156"/>
                      </a:lnTo>
                      <a:lnTo>
                        <a:pt x="155" y="156"/>
                      </a:lnTo>
                      <a:lnTo>
                        <a:pt x="157" y="156"/>
                      </a:lnTo>
                      <a:lnTo>
                        <a:pt x="159" y="152"/>
                      </a:lnTo>
                      <a:lnTo>
                        <a:pt x="159" y="151"/>
                      </a:lnTo>
                      <a:lnTo>
                        <a:pt x="160" y="149"/>
                      </a:lnTo>
                      <a:lnTo>
                        <a:pt x="162" y="149"/>
                      </a:lnTo>
                      <a:lnTo>
                        <a:pt x="162" y="149"/>
                      </a:lnTo>
                      <a:lnTo>
                        <a:pt x="162" y="147"/>
                      </a:lnTo>
                      <a:lnTo>
                        <a:pt x="164" y="147"/>
                      </a:lnTo>
                      <a:lnTo>
                        <a:pt x="164" y="152"/>
                      </a:lnTo>
                      <a:lnTo>
                        <a:pt x="162" y="152"/>
                      </a:lnTo>
                      <a:lnTo>
                        <a:pt x="162" y="154"/>
                      </a:lnTo>
                      <a:lnTo>
                        <a:pt x="164" y="154"/>
                      </a:lnTo>
                      <a:lnTo>
                        <a:pt x="164" y="156"/>
                      </a:lnTo>
                      <a:lnTo>
                        <a:pt x="162" y="156"/>
                      </a:lnTo>
                      <a:lnTo>
                        <a:pt x="160" y="159"/>
                      </a:lnTo>
                      <a:lnTo>
                        <a:pt x="160" y="159"/>
                      </a:lnTo>
                      <a:lnTo>
                        <a:pt x="159" y="161"/>
                      </a:lnTo>
                      <a:lnTo>
                        <a:pt x="159" y="161"/>
                      </a:lnTo>
                      <a:lnTo>
                        <a:pt x="159" y="161"/>
                      </a:lnTo>
                      <a:lnTo>
                        <a:pt x="159" y="163"/>
                      </a:lnTo>
                      <a:lnTo>
                        <a:pt x="162" y="163"/>
                      </a:lnTo>
                      <a:lnTo>
                        <a:pt x="162" y="166"/>
                      </a:lnTo>
                      <a:lnTo>
                        <a:pt x="164" y="168"/>
                      </a:lnTo>
                      <a:lnTo>
                        <a:pt x="164" y="170"/>
                      </a:lnTo>
                      <a:lnTo>
                        <a:pt x="167" y="172"/>
                      </a:lnTo>
                      <a:lnTo>
                        <a:pt x="167" y="170"/>
                      </a:lnTo>
                      <a:lnTo>
                        <a:pt x="169" y="168"/>
                      </a:lnTo>
                      <a:lnTo>
                        <a:pt x="169" y="166"/>
                      </a:lnTo>
                      <a:lnTo>
                        <a:pt x="171" y="168"/>
                      </a:lnTo>
                      <a:lnTo>
                        <a:pt x="173" y="168"/>
                      </a:lnTo>
                      <a:lnTo>
                        <a:pt x="174" y="170"/>
                      </a:lnTo>
                      <a:lnTo>
                        <a:pt x="174" y="172"/>
                      </a:lnTo>
                      <a:lnTo>
                        <a:pt x="178" y="172"/>
                      </a:lnTo>
                      <a:lnTo>
                        <a:pt x="181" y="172"/>
                      </a:lnTo>
                      <a:lnTo>
                        <a:pt x="185" y="170"/>
                      </a:lnTo>
                      <a:lnTo>
                        <a:pt x="187" y="170"/>
                      </a:lnTo>
                      <a:lnTo>
                        <a:pt x="185" y="172"/>
                      </a:lnTo>
                      <a:lnTo>
                        <a:pt x="183" y="172"/>
                      </a:lnTo>
                      <a:lnTo>
                        <a:pt x="183" y="173"/>
                      </a:lnTo>
                      <a:lnTo>
                        <a:pt x="183" y="177"/>
                      </a:lnTo>
                      <a:lnTo>
                        <a:pt x="183" y="177"/>
                      </a:lnTo>
                      <a:lnTo>
                        <a:pt x="183" y="179"/>
                      </a:lnTo>
                      <a:lnTo>
                        <a:pt x="180" y="179"/>
                      </a:lnTo>
                      <a:lnTo>
                        <a:pt x="180" y="179"/>
                      </a:lnTo>
                      <a:lnTo>
                        <a:pt x="178" y="179"/>
                      </a:lnTo>
                      <a:lnTo>
                        <a:pt x="178" y="182"/>
                      </a:lnTo>
                      <a:lnTo>
                        <a:pt x="176" y="182"/>
                      </a:lnTo>
                      <a:lnTo>
                        <a:pt x="174" y="182"/>
                      </a:lnTo>
                      <a:lnTo>
                        <a:pt x="173" y="180"/>
                      </a:lnTo>
                      <a:lnTo>
                        <a:pt x="173" y="179"/>
                      </a:lnTo>
                      <a:lnTo>
                        <a:pt x="167" y="179"/>
                      </a:lnTo>
                      <a:lnTo>
                        <a:pt x="167" y="180"/>
                      </a:lnTo>
                      <a:lnTo>
                        <a:pt x="166" y="180"/>
                      </a:lnTo>
                      <a:lnTo>
                        <a:pt x="164" y="180"/>
                      </a:lnTo>
                      <a:lnTo>
                        <a:pt x="162" y="180"/>
                      </a:lnTo>
                      <a:lnTo>
                        <a:pt x="160" y="180"/>
                      </a:lnTo>
                      <a:lnTo>
                        <a:pt x="159" y="180"/>
                      </a:lnTo>
                      <a:lnTo>
                        <a:pt x="157" y="177"/>
                      </a:lnTo>
                      <a:lnTo>
                        <a:pt x="155" y="175"/>
                      </a:lnTo>
                      <a:lnTo>
                        <a:pt x="153" y="172"/>
                      </a:lnTo>
                      <a:lnTo>
                        <a:pt x="146" y="172"/>
                      </a:lnTo>
                      <a:lnTo>
                        <a:pt x="143" y="166"/>
                      </a:lnTo>
                      <a:lnTo>
                        <a:pt x="141" y="166"/>
                      </a:lnTo>
                      <a:lnTo>
                        <a:pt x="138" y="166"/>
                      </a:lnTo>
                      <a:lnTo>
                        <a:pt x="134" y="165"/>
                      </a:lnTo>
                      <a:lnTo>
                        <a:pt x="134" y="165"/>
                      </a:lnTo>
                      <a:lnTo>
                        <a:pt x="129" y="165"/>
                      </a:lnTo>
                      <a:lnTo>
                        <a:pt x="129" y="166"/>
                      </a:lnTo>
                      <a:lnTo>
                        <a:pt x="113" y="166"/>
                      </a:lnTo>
                      <a:lnTo>
                        <a:pt x="113" y="168"/>
                      </a:lnTo>
                      <a:lnTo>
                        <a:pt x="113" y="168"/>
                      </a:lnTo>
                      <a:lnTo>
                        <a:pt x="113" y="170"/>
                      </a:lnTo>
                      <a:lnTo>
                        <a:pt x="115" y="173"/>
                      </a:lnTo>
                      <a:lnTo>
                        <a:pt x="115" y="175"/>
                      </a:lnTo>
                      <a:lnTo>
                        <a:pt x="118" y="177"/>
                      </a:lnTo>
                      <a:lnTo>
                        <a:pt x="120" y="177"/>
                      </a:lnTo>
                      <a:lnTo>
                        <a:pt x="124" y="179"/>
                      </a:lnTo>
                      <a:lnTo>
                        <a:pt x="125" y="185"/>
                      </a:lnTo>
                      <a:lnTo>
                        <a:pt x="117" y="185"/>
                      </a:lnTo>
                      <a:lnTo>
                        <a:pt x="117" y="187"/>
                      </a:lnTo>
                      <a:lnTo>
                        <a:pt x="106" y="187"/>
                      </a:lnTo>
                      <a:lnTo>
                        <a:pt x="106" y="189"/>
                      </a:lnTo>
                      <a:lnTo>
                        <a:pt x="103" y="189"/>
                      </a:lnTo>
                      <a:lnTo>
                        <a:pt x="103" y="189"/>
                      </a:lnTo>
                      <a:lnTo>
                        <a:pt x="99" y="189"/>
                      </a:lnTo>
                      <a:lnTo>
                        <a:pt x="99" y="191"/>
                      </a:lnTo>
                      <a:lnTo>
                        <a:pt x="96" y="191"/>
                      </a:lnTo>
                      <a:lnTo>
                        <a:pt x="92" y="196"/>
                      </a:lnTo>
                      <a:lnTo>
                        <a:pt x="91" y="196"/>
                      </a:lnTo>
                      <a:lnTo>
                        <a:pt x="91" y="198"/>
                      </a:lnTo>
                      <a:lnTo>
                        <a:pt x="87" y="198"/>
                      </a:lnTo>
                      <a:lnTo>
                        <a:pt x="89" y="203"/>
                      </a:lnTo>
                      <a:lnTo>
                        <a:pt x="92" y="206"/>
                      </a:lnTo>
                      <a:lnTo>
                        <a:pt x="92" y="212"/>
                      </a:lnTo>
                      <a:lnTo>
                        <a:pt x="96" y="212"/>
                      </a:lnTo>
                      <a:lnTo>
                        <a:pt x="96" y="208"/>
                      </a:lnTo>
                      <a:lnTo>
                        <a:pt x="98" y="208"/>
                      </a:lnTo>
                      <a:lnTo>
                        <a:pt x="98" y="206"/>
                      </a:lnTo>
                      <a:lnTo>
                        <a:pt x="99" y="206"/>
                      </a:lnTo>
                      <a:lnTo>
                        <a:pt x="99" y="206"/>
                      </a:lnTo>
                      <a:lnTo>
                        <a:pt x="101" y="206"/>
                      </a:lnTo>
                      <a:lnTo>
                        <a:pt x="101" y="206"/>
                      </a:lnTo>
                      <a:lnTo>
                        <a:pt x="101" y="206"/>
                      </a:lnTo>
                      <a:lnTo>
                        <a:pt x="103" y="206"/>
                      </a:lnTo>
                      <a:lnTo>
                        <a:pt x="103" y="212"/>
                      </a:lnTo>
                      <a:lnTo>
                        <a:pt x="106" y="212"/>
                      </a:lnTo>
                      <a:lnTo>
                        <a:pt x="110" y="212"/>
                      </a:lnTo>
                      <a:lnTo>
                        <a:pt x="111" y="212"/>
                      </a:lnTo>
                      <a:lnTo>
                        <a:pt x="113" y="212"/>
                      </a:lnTo>
                      <a:lnTo>
                        <a:pt x="117" y="210"/>
                      </a:lnTo>
                      <a:lnTo>
                        <a:pt x="117" y="210"/>
                      </a:lnTo>
                      <a:lnTo>
                        <a:pt x="117" y="208"/>
                      </a:lnTo>
                      <a:lnTo>
                        <a:pt x="115" y="208"/>
                      </a:lnTo>
                      <a:lnTo>
                        <a:pt x="115" y="206"/>
                      </a:lnTo>
                      <a:lnTo>
                        <a:pt x="117" y="205"/>
                      </a:lnTo>
                      <a:lnTo>
                        <a:pt x="118" y="203"/>
                      </a:lnTo>
                      <a:lnTo>
                        <a:pt x="118" y="203"/>
                      </a:lnTo>
                      <a:lnTo>
                        <a:pt x="120" y="203"/>
                      </a:lnTo>
                      <a:lnTo>
                        <a:pt x="122" y="206"/>
                      </a:lnTo>
                      <a:lnTo>
                        <a:pt x="122" y="206"/>
                      </a:lnTo>
                      <a:lnTo>
                        <a:pt x="122" y="210"/>
                      </a:lnTo>
                      <a:lnTo>
                        <a:pt x="124" y="210"/>
                      </a:lnTo>
                      <a:lnTo>
                        <a:pt x="125" y="210"/>
                      </a:lnTo>
                      <a:lnTo>
                        <a:pt x="129" y="212"/>
                      </a:lnTo>
                      <a:lnTo>
                        <a:pt x="129" y="206"/>
                      </a:lnTo>
                      <a:lnTo>
                        <a:pt x="129" y="206"/>
                      </a:lnTo>
                      <a:lnTo>
                        <a:pt x="129" y="203"/>
                      </a:lnTo>
                      <a:lnTo>
                        <a:pt x="131" y="203"/>
                      </a:lnTo>
                      <a:lnTo>
                        <a:pt x="131" y="208"/>
                      </a:lnTo>
                      <a:lnTo>
                        <a:pt x="134" y="210"/>
                      </a:lnTo>
                      <a:lnTo>
                        <a:pt x="139" y="212"/>
                      </a:lnTo>
                      <a:lnTo>
                        <a:pt x="141" y="212"/>
                      </a:lnTo>
                      <a:lnTo>
                        <a:pt x="143" y="210"/>
                      </a:lnTo>
                      <a:lnTo>
                        <a:pt x="143" y="210"/>
                      </a:lnTo>
                      <a:lnTo>
                        <a:pt x="152" y="213"/>
                      </a:lnTo>
                      <a:lnTo>
                        <a:pt x="152" y="215"/>
                      </a:lnTo>
                      <a:lnTo>
                        <a:pt x="153" y="215"/>
                      </a:lnTo>
                      <a:lnTo>
                        <a:pt x="153" y="212"/>
                      </a:lnTo>
                      <a:lnTo>
                        <a:pt x="157" y="210"/>
                      </a:lnTo>
                      <a:lnTo>
                        <a:pt x="157" y="210"/>
                      </a:lnTo>
                      <a:lnTo>
                        <a:pt x="160" y="210"/>
                      </a:lnTo>
                      <a:lnTo>
                        <a:pt x="160" y="208"/>
                      </a:lnTo>
                      <a:lnTo>
                        <a:pt x="162" y="208"/>
                      </a:lnTo>
                      <a:lnTo>
                        <a:pt x="160" y="206"/>
                      </a:lnTo>
                      <a:lnTo>
                        <a:pt x="160" y="205"/>
                      </a:lnTo>
                      <a:lnTo>
                        <a:pt x="159" y="203"/>
                      </a:lnTo>
                      <a:lnTo>
                        <a:pt x="157" y="201"/>
                      </a:lnTo>
                      <a:lnTo>
                        <a:pt x="157" y="199"/>
                      </a:lnTo>
                      <a:lnTo>
                        <a:pt x="160" y="201"/>
                      </a:lnTo>
                      <a:lnTo>
                        <a:pt x="160" y="201"/>
                      </a:lnTo>
                      <a:lnTo>
                        <a:pt x="162" y="203"/>
                      </a:lnTo>
                      <a:lnTo>
                        <a:pt x="166" y="203"/>
                      </a:lnTo>
                      <a:lnTo>
                        <a:pt x="167" y="199"/>
                      </a:lnTo>
                      <a:lnTo>
                        <a:pt x="167" y="198"/>
                      </a:lnTo>
                      <a:lnTo>
                        <a:pt x="171" y="198"/>
                      </a:lnTo>
                      <a:lnTo>
                        <a:pt x="171" y="196"/>
                      </a:lnTo>
                      <a:lnTo>
                        <a:pt x="171" y="196"/>
                      </a:lnTo>
                      <a:lnTo>
                        <a:pt x="171" y="194"/>
                      </a:lnTo>
                      <a:lnTo>
                        <a:pt x="171" y="196"/>
                      </a:lnTo>
                      <a:lnTo>
                        <a:pt x="173" y="196"/>
                      </a:lnTo>
                      <a:lnTo>
                        <a:pt x="171" y="199"/>
                      </a:lnTo>
                      <a:lnTo>
                        <a:pt x="171" y="199"/>
                      </a:lnTo>
                      <a:lnTo>
                        <a:pt x="171" y="206"/>
                      </a:lnTo>
                      <a:lnTo>
                        <a:pt x="185" y="205"/>
                      </a:lnTo>
                      <a:lnTo>
                        <a:pt x="185" y="203"/>
                      </a:lnTo>
                      <a:lnTo>
                        <a:pt x="185" y="203"/>
                      </a:lnTo>
                      <a:lnTo>
                        <a:pt x="185" y="205"/>
                      </a:lnTo>
                      <a:lnTo>
                        <a:pt x="190" y="205"/>
                      </a:lnTo>
                      <a:lnTo>
                        <a:pt x="190" y="206"/>
                      </a:lnTo>
                      <a:lnTo>
                        <a:pt x="197" y="203"/>
                      </a:lnTo>
                      <a:lnTo>
                        <a:pt x="201" y="203"/>
                      </a:lnTo>
                      <a:lnTo>
                        <a:pt x="201" y="199"/>
                      </a:lnTo>
                      <a:lnTo>
                        <a:pt x="199" y="196"/>
                      </a:lnTo>
                      <a:lnTo>
                        <a:pt x="197" y="194"/>
                      </a:lnTo>
                      <a:lnTo>
                        <a:pt x="197" y="192"/>
                      </a:lnTo>
                      <a:lnTo>
                        <a:pt x="199" y="192"/>
                      </a:lnTo>
                      <a:lnTo>
                        <a:pt x="201" y="196"/>
                      </a:lnTo>
                      <a:lnTo>
                        <a:pt x="204" y="196"/>
                      </a:lnTo>
                      <a:lnTo>
                        <a:pt x="202" y="196"/>
                      </a:lnTo>
                      <a:lnTo>
                        <a:pt x="202" y="198"/>
                      </a:lnTo>
                      <a:lnTo>
                        <a:pt x="202" y="199"/>
                      </a:lnTo>
                      <a:lnTo>
                        <a:pt x="202" y="201"/>
                      </a:lnTo>
                      <a:lnTo>
                        <a:pt x="204" y="203"/>
                      </a:lnTo>
                      <a:lnTo>
                        <a:pt x="206" y="203"/>
                      </a:lnTo>
                      <a:lnTo>
                        <a:pt x="207" y="203"/>
                      </a:lnTo>
                      <a:lnTo>
                        <a:pt x="209" y="203"/>
                      </a:lnTo>
                      <a:lnTo>
                        <a:pt x="211" y="199"/>
                      </a:lnTo>
                      <a:lnTo>
                        <a:pt x="213" y="201"/>
                      </a:lnTo>
                      <a:lnTo>
                        <a:pt x="214" y="203"/>
                      </a:lnTo>
                      <a:lnTo>
                        <a:pt x="216" y="203"/>
                      </a:lnTo>
                      <a:lnTo>
                        <a:pt x="216" y="208"/>
                      </a:lnTo>
                      <a:lnTo>
                        <a:pt x="216" y="208"/>
                      </a:lnTo>
                      <a:lnTo>
                        <a:pt x="216" y="217"/>
                      </a:lnTo>
                      <a:lnTo>
                        <a:pt x="220" y="217"/>
                      </a:lnTo>
                      <a:lnTo>
                        <a:pt x="221" y="217"/>
                      </a:lnTo>
                      <a:lnTo>
                        <a:pt x="221" y="217"/>
                      </a:lnTo>
                      <a:lnTo>
                        <a:pt x="225" y="217"/>
                      </a:lnTo>
                      <a:lnTo>
                        <a:pt x="227" y="212"/>
                      </a:lnTo>
                      <a:lnTo>
                        <a:pt x="230" y="210"/>
                      </a:lnTo>
                      <a:lnTo>
                        <a:pt x="234" y="206"/>
                      </a:lnTo>
                      <a:lnTo>
                        <a:pt x="235" y="206"/>
                      </a:lnTo>
                      <a:lnTo>
                        <a:pt x="237" y="205"/>
                      </a:lnTo>
                      <a:lnTo>
                        <a:pt x="239" y="203"/>
                      </a:lnTo>
                      <a:lnTo>
                        <a:pt x="241" y="206"/>
                      </a:lnTo>
                      <a:lnTo>
                        <a:pt x="244" y="206"/>
                      </a:lnTo>
                      <a:lnTo>
                        <a:pt x="246" y="206"/>
                      </a:lnTo>
                      <a:lnTo>
                        <a:pt x="248" y="205"/>
                      </a:lnTo>
                      <a:lnTo>
                        <a:pt x="248" y="203"/>
                      </a:lnTo>
                      <a:lnTo>
                        <a:pt x="249" y="203"/>
                      </a:lnTo>
                      <a:lnTo>
                        <a:pt x="251" y="201"/>
                      </a:lnTo>
                      <a:lnTo>
                        <a:pt x="251" y="201"/>
                      </a:lnTo>
                      <a:lnTo>
                        <a:pt x="253" y="199"/>
                      </a:lnTo>
                      <a:lnTo>
                        <a:pt x="255" y="198"/>
                      </a:lnTo>
                      <a:lnTo>
                        <a:pt x="256" y="198"/>
                      </a:lnTo>
                      <a:lnTo>
                        <a:pt x="256" y="198"/>
                      </a:lnTo>
                      <a:lnTo>
                        <a:pt x="256" y="198"/>
                      </a:lnTo>
                      <a:lnTo>
                        <a:pt x="258" y="196"/>
                      </a:lnTo>
                      <a:lnTo>
                        <a:pt x="260" y="196"/>
                      </a:lnTo>
                      <a:lnTo>
                        <a:pt x="260" y="196"/>
                      </a:lnTo>
                      <a:lnTo>
                        <a:pt x="260" y="194"/>
                      </a:lnTo>
                      <a:lnTo>
                        <a:pt x="258" y="192"/>
                      </a:lnTo>
                      <a:lnTo>
                        <a:pt x="256" y="191"/>
                      </a:lnTo>
                      <a:lnTo>
                        <a:pt x="253" y="191"/>
                      </a:lnTo>
                      <a:lnTo>
                        <a:pt x="253" y="192"/>
                      </a:lnTo>
                      <a:lnTo>
                        <a:pt x="249" y="192"/>
                      </a:lnTo>
                      <a:lnTo>
                        <a:pt x="248" y="189"/>
                      </a:lnTo>
                      <a:lnTo>
                        <a:pt x="246" y="189"/>
                      </a:lnTo>
                      <a:lnTo>
                        <a:pt x="242" y="184"/>
                      </a:lnTo>
                      <a:lnTo>
                        <a:pt x="239" y="182"/>
                      </a:lnTo>
                      <a:lnTo>
                        <a:pt x="235" y="182"/>
                      </a:lnTo>
                      <a:lnTo>
                        <a:pt x="230" y="182"/>
                      </a:lnTo>
                      <a:lnTo>
                        <a:pt x="227" y="182"/>
                      </a:lnTo>
                      <a:lnTo>
                        <a:pt x="228" y="180"/>
                      </a:lnTo>
                      <a:lnTo>
                        <a:pt x="232" y="180"/>
                      </a:lnTo>
                      <a:lnTo>
                        <a:pt x="235" y="180"/>
                      </a:lnTo>
                      <a:lnTo>
                        <a:pt x="239" y="179"/>
                      </a:lnTo>
                      <a:lnTo>
                        <a:pt x="239" y="179"/>
                      </a:lnTo>
                      <a:lnTo>
                        <a:pt x="246" y="179"/>
                      </a:lnTo>
                      <a:lnTo>
                        <a:pt x="246" y="179"/>
                      </a:lnTo>
                      <a:lnTo>
                        <a:pt x="258" y="177"/>
                      </a:lnTo>
                      <a:lnTo>
                        <a:pt x="258" y="177"/>
                      </a:lnTo>
                      <a:lnTo>
                        <a:pt x="258" y="177"/>
                      </a:lnTo>
                      <a:lnTo>
                        <a:pt x="258" y="168"/>
                      </a:lnTo>
                      <a:lnTo>
                        <a:pt x="256" y="168"/>
                      </a:lnTo>
                      <a:lnTo>
                        <a:pt x="256" y="165"/>
                      </a:lnTo>
                      <a:lnTo>
                        <a:pt x="258" y="165"/>
                      </a:lnTo>
                      <a:lnTo>
                        <a:pt x="260" y="165"/>
                      </a:lnTo>
                      <a:lnTo>
                        <a:pt x="263" y="165"/>
                      </a:lnTo>
                      <a:lnTo>
                        <a:pt x="267" y="165"/>
                      </a:lnTo>
                      <a:lnTo>
                        <a:pt x="270" y="166"/>
                      </a:lnTo>
                      <a:lnTo>
                        <a:pt x="274" y="166"/>
                      </a:lnTo>
                      <a:lnTo>
                        <a:pt x="277" y="166"/>
                      </a:lnTo>
                      <a:lnTo>
                        <a:pt x="281" y="165"/>
                      </a:lnTo>
                      <a:lnTo>
                        <a:pt x="284" y="165"/>
                      </a:lnTo>
                      <a:lnTo>
                        <a:pt x="288" y="163"/>
                      </a:lnTo>
                      <a:lnTo>
                        <a:pt x="290" y="161"/>
                      </a:lnTo>
                      <a:lnTo>
                        <a:pt x="291" y="158"/>
                      </a:lnTo>
                      <a:lnTo>
                        <a:pt x="284" y="158"/>
                      </a:lnTo>
                      <a:lnTo>
                        <a:pt x="284" y="158"/>
                      </a:lnTo>
                      <a:lnTo>
                        <a:pt x="283" y="158"/>
                      </a:lnTo>
                      <a:lnTo>
                        <a:pt x="283" y="156"/>
                      </a:lnTo>
                      <a:lnTo>
                        <a:pt x="291" y="156"/>
                      </a:lnTo>
                      <a:lnTo>
                        <a:pt x="291" y="156"/>
                      </a:lnTo>
                      <a:lnTo>
                        <a:pt x="293" y="156"/>
                      </a:lnTo>
                      <a:lnTo>
                        <a:pt x="295" y="156"/>
                      </a:lnTo>
                      <a:lnTo>
                        <a:pt x="295" y="156"/>
                      </a:lnTo>
                      <a:lnTo>
                        <a:pt x="300" y="156"/>
                      </a:lnTo>
                      <a:lnTo>
                        <a:pt x="298" y="152"/>
                      </a:lnTo>
                      <a:lnTo>
                        <a:pt x="297" y="151"/>
                      </a:lnTo>
                      <a:lnTo>
                        <a:pt x="295" y="151"/>
                      </a:lnTo>
                      <a:lnTo>
                        <a:pt x="295" y="149"/>
                      </a:lnTo>
                      <a:lnTo>
                        <a:pt x="307" y="149"/>
                      </a:lnTo>
                      <a:lnTo>
                        <a:pt x="307" y="147"/>
                      </a:lnTo>
                      <a:lnTo>
                        <a:pt x="309" y="145"/>
                      </a:lnTo>
                      <a:lnTo>
                        <a:pt x="310" y="145"/>
                      </a:lnTo>
                      <a:lnTo>
                        <a:pt x="312" y="144"/>
                      </a:lnTo>
                      <a:lnTo>
                        <a:pt x="312" y="142"/>
                      </a:lnTo>
                      <a:lnTo>
                        <a:pt x="310" y="140"/>
                      </a:lnTo>
                      <a:lnTo>
                        <a:pt x="310" y="137"/>
                      </a:lnTo>
                      <a:lnTo>
                        <a:pt x="300" y="138"/>
                      </a:lnTo>
                      <a:lnTo>
                        <a:pt x="300" y="135"/>
                      </a:lnTo>
                      <a:lnTo>
                        <a:pt x="293" y="135"/>
                      </a:lnTo>
                      <a:lnTo>
                        <a:pt x="293" y="135"/>
                      </a:lnTo>
                      <a:lnTo>
                        <a:pt x="288" y="133"/>
                      </a:lnTo>
                      <a:lnTo>
                        <a:pt x="288" y="135"/>
                      </a:lnTo>
                      <a:lnTo>
                        <a:pt x="284" y="135"/>
                      </a:lnTo>
                      <a:lnTo>
                        <a:pt x="284" y="135"/>
                      </a:lnTo>
                      <a:lnTo>
                        <a:pt x="279" y="135"/>
                      </a:lnTo>
                      <a:lnTo>
                        <a:pt x="279" y="137"/>
                      </a:lnTo>
                      <a:lnTo>
                        <a:pt x="276" y="137"/>
                      </a:lnTo>
                      <a:lnTo>
                        <a:pt x="276" y="137"/>
                      </a:lnTo>
                      <a:lnTo>
                        <a:pt x="270" y="137"/>
                      </a:lnTo>
                      <a:lnTo>
                        <a:pt x="270" y="138"/>
                      </a:lnTo>
                      <a:lnTo>
                        <a:pt x="269" y="138"/>
                      </a:lnTo>
                      <a:lnTo>
                        <a:pt x="269" y="140"/>
                      </a:lnTo>
                      <a:lnTo>
                        <a:pt x="262" y="140"/>
                      </a:lnTo>
                      <a:lnTo>
                        <a:pt x="262" y="142"/>
                      </a:lnTo>
                      <a:lnTo>
                        <a:pt x="260" y="142"/>
                      </a:lnTo>
                      <a:lnTo>
                        <a:pt x="260" y="140"/>
                      </a:lnTo>
                      <a:lnTo>
                        <a:pt x="260" y="140"/>
                      </a:lnTo>
                      <a:lnTo>
                        <a:pt x="260" y="137"/>
                      </a:lnTo>
                      <a:lnTo>
                        <a:pt x="263" y="137"/>
                      </a:lnTo>
                      <a:lnTo>
                        <a:pt x="265" y="135"/>
                      </a:lnTo>
                      <a:lnTo>
                        <a:pt x="267" y="135"/>
                      </a:lnTo>
                      <a:lnTo>
                        <a:pt x="269" y="133"/>
                      </a:lnTo>
                      <a:lnTo>
                        <a:pt x="269" y="131"/>
                      </a:lnTo>
                      <a:lnTo>
                        <a:pt x="265" y="131"/>
                      </a:lnTo>
                      <a:lnTo>
                        <a:pt x="260" y="130"/>
                      </a:lnTo>
                      <a:lnTo>
                        <a:pt x="256" y="130"/>
                      </a:lnTo>
                      <a:lnTo>
                        <a:pt x="251" y="128"/>
                      </a:lnTo>
                      <a:lnTo>
                        <a:pt x="251" y="128"/>
                      </a:lnTo>
                      <a:lnTo>
                        <a:pt x="255" y="126"/>
                      </a:lnTo>
                      <a:lnTo>
                        <a:pt x="256" y="126"/>
                      </a:lnTo>
                      <a:lnTo>
                        <a:pt x="260" y="128"/>
                      </a:lnTo>
                      <a:lnTo>
                        <a:pt x="260" y="128"/>
                      </a:lnTo>
                      <a:lnTo>
                        <a:pt x="265" y="128"/>
                      </a:lnTo>
                      <a:lnTo>
                        <a:pt x="265" y="130"/>
                      </a:lnTo>
                      <a:lnTo>
                        <a:pt x="270" y="130"/>
                      </a:lnTo>
                      <a:lnTo>
                        <a:pt x="272" y="131"/>
                      </a:lnTo>
                      <a:lnTo>
                        <a:pt x="274" y="131"/>
                      </a:lnTo>
                      <a:lnTo>
                        <a:pt x="274" y="133"/>
                      </a:lnTo>
                      <a:lnTo>
                        <a:pt x="276" y="133"/>
                      </a:lnTo>
                      <a:lnTo>
                        <a:pt x="277" y="131"/>
                      </a:lnTo>
                      <a:lnTo>
                        <a:pt x="281" y="130"/>
                      </a:lnTo>
                      <a:lnTo>
                        <a:pt x="281" y="130"/>
                      </a:lnTo>
                      <a:lnTo>
                        <a:pt x="283" y="130"/>
                      </a:lnTo>
                      <a:lnTo>
                        <a:pt x="283" y="131"/>
                      </a:lnTo>
                      <a:lnTo>
                        <a:pt x="286" y="131"/>
                      </a:lnTo>
                      <a:lnTo>
                        <a:pt x="288" y="130"/>
                      </a:lnTo>
                      <a:lnTo>
                        <a:pt x="291" y="130"/>
                      </a:lnTo>
                      <a:lnTo>
                        <a:pt x="290" y="126"/>
                      </a:lnTo>
                      <a:lnTo>
                        <a:pt x="284" y="124"/>
                      </a:lnTo>
                      <a:lnTo>
                        <a:pt x="279" y="123"/>
                      </a:lnTo>
                      <a:lnTo>
                        <a:pt x="272" y="123"/>
                      </a:lnTo>
                      <a:lnTo>
                        <a:pt x="272" y="121"/>
                      </a:lnTo>
                      <a:lnTo>
                        <a:pt x="284" y="123"/>
                      </a:lnTo>
                      <a:lnTo>
                        <a:pt x="284" y="123"/>
                      </a:lnTo>
                      <a:lnTo>
                        <a:pt x="291" y="123"/>
                      </a:lnTo>
                      <a:lnTo>
                        <a:pt x="291" y="124"/>
                      </a:lnTo>
                      <a:lnTo>
                        <a:pt x="293" y="124"/>
                      </a:lnTo>
                      <a:lnTo>
                        <a:pt x="293" y="124"/>
                      </a:lnTo>
                      <a:lnTo>
                        <a:pt x="295" y="124"/>
                      </a:lnTo>
                      <a:lnTo>
                        <a:pt x="298" y="124"/>
                      </a:lnTo>
                      <a:lnTo>
                        <a:pt x="300" y="121"/>
                      </a:lnTo>
                      <a:lnTo>
                        <a:pt x="293" y="119"/>
                      </a:lnTo>
                      <a:lnTo>
                        <a:pt x="286" y="119"/>
                      </a:lnTo>
                      <a:lnTo>
                        <a:pt x="279" y="117"/>
                      </a:lnTo>
                      <a:lnTo>
                        <a:pt x="272" y="117"/>
                      </a:lnTo>
                      <a:lnTo>
                        <a:pt x="272" y="114"/>
                      </a:lnTo>
                      <a:lnTo>
                        <a:pt x="272" y="114"/>
                      </a:lnTo>
                      <a:lnTo>
                        <a:pt x="283" y="116"/>
                      </a:lnTo>
                      <a:lnTo>
                        <a:pt x="284" y="114"/>
                      </a:lnTo>
                      <a:lnTo>
                        <a:pt x="284" y="114"/>
                      </a:lnTo>
                      <a:lnTo>
                        <a:pt x="284" y="110"/>
                      </a:lnTo>
                      <a:lnTo>
                        <a:pt x="288" y="112"/>
                      </a:lnTo>
                      <a:lnTo>
                        <a:pt x="288" y="110"/>
                      </a:lnTo>
                      <a:lnTo>
                        <a:pt x="291" y="116"/>
                      </a:lnTo>
                      <a:lnTo>
                        <a:pt x="295" y="117"/>
                      </a:lnTo>
                      <a:lnTo>
                        <a:pt x="298" y="117"/>
                      </a:lnTo>
                      <a:lnTo>
                        <a:pt x="298" y="119"/>
                      </a:lnTo>
                      <a:lnTo>
                        <a:pt x="300" y="117"/>
                      </a:lnTo>
                      <a:lnTo>
                        <a:pt x="300" y="117"/>
                      </a:lnTo>
                      <a:lnTo>
                        <a:pt x="300" y="117"/>
                      </a:lnTo>
                      <a:lnTo>
                        <a:pt x="302" y="117"/>
                      </a:lnTo>
                      <a:lnTo>
                        <a:pt x="300" y="116"/>
                      </a:lnTo>
                      <a:lnTo>
                        <a:pt x="300" y="116"/>
                      </a:lnTo>
                      <a:lnTo>
                        <a:pt x="300" y="116"/>
                      </a:lnTo>
                      <a:lnTo>
                        <a:pt x="300" y="114"/>
                      </a:lnTo>
                      <a:lnTo>
                        <a:pt x="303" y="116"/>
                      </a:lnTo>
                      <a:lnTo>
                        <a:pt x="305" y="116"/>
                      </a:lnTo>
                      <a:lnTo>
                        <a:pt x="309" y="117"/>
                      </a:lnTo>
                      <a:lnTo>
                        <a:pt x="312" y="119"/>
                      </a:lnTo>
                      <a:lnTo>
                        <a:pt x="314" y="117"/>
                      </a:lnTo>
                      <a:lnTo>
                        <a:pt x="314" y="116"/>
                      </a:lnTo>
                      <a:lnTo>
                        <a:pt x="316" y="114"/>
                      </a:lnTo>
                      <a:lnTo>
                        <a:pt x="317" y="114"/>
                      </a:lnTo>
                      <a:lnTo>
                        <a:pt x="319" y="116"/>
                      </a:lnTo>
                      <a:lnTo>
                        <a:pt x="319" y="116"/>
                      </a:lnTo>
                      <a:lnTo>
                        <a:pt x="326" y="116"/>
                      </a:lnTo>
                      <a:lnTo>
                        <a:pt x="326" y="117"/>
                      </a:lnTo>
                      <a:lnTo>
                        <a:pt x="330" y="116"/>
                      </a:lnTo>
                      <a:lnTo>
                        <a:pt x="330" y="116"/>
                      </a:lnTo>
                      <a:lnTo>
                        <a:pt x="331" y="116"/>
                      </a:lnTo>
                      <a:lnTo>
                        <a:pt x="333" y="116"/>
                      </a:lnTo>
                      <a:lnTo>
                        <a:pt x="333" y="116"/>
                      </a:lnTo>
                      <a:lnTo>
                        <a:pt x="338" y="116"/>
                      </a:lnTo>
                      <a:lnTo>
                        <a:pt x="338" y="114"/>
                      </a:lnTo>
                      <a:lnTo>
                        <a:pt x="340" y="114"/>
                      </a:lnTo>
                      <a:lnTo>
                        <a:pt x="340" y="112"/>
                      </a:lnTo>
                      <a:lnTo>
                        <a:pt x="338" y="110"/>
                      </a:lnTo>
                      <a:lnTo>
                        <a:pt x="337" y="109"/>
                      </a:lnTo>
                      <a:lnTo>
                        <a:pt x="337" y="107"/>
                      </a:lnTo>
                      <a:lnTo>
                        <a:pt x="338" y="107"/>
                      </a:lnTo>
                      <a:lnTo>
                        <a:pt x="340" y="109"/>
                      </a:lnTo>
                      <a:lnTo>
                        <a:pt x="342" y="109"/>
                      </a:lnTo>
                      <a:lnTo>
                        <a:pt x="345" y="109"/>
                      </a:lnTo>
                      <a:lnTo>
                        <a:pt x="347" y="103"/>
                      </a:lnTo>
                      <a:lnTo>
                        <a:pt x="359" y="103"/>
                      </a:lnTo>
                      <a:lnTo>
                        <a:pt x="359" y="102"/>
                      </a:lnTo>
                      <a:lnTo>
                        <a:pt x="358" y="102"/>
                      </a:lnTo>
                      <a:lnTo>
                        <a:pt x="358" y="102"/>
                      </a:lnTo>
                      <a:lnTo>
                        <a:pt x="358" y="100"/>
                      </a:lnTo>
                      <a:lnTo>
                        <a:pt x="351" y="98"/>
                      </a:lnTo>
                      <a:lnTo>
                        <a:pt x="351" y="98"/>
                      </a:lnTo>
                      <a:lnTo>
                        <a:pt x="351" y="98"/>
                      </a:lnTo>
                      <a:lnTo>
                        <a:pt x="354" y="95"/>
                      </a:lnTo>
                      <a:lnTo>
                        <a:pt x="356" y="95"/>
                      </a:lnTo>
                      <a:lnTo>
                        <a:pt x="356" y="96"/>
                      </a:lnTo>
                      <a:lnTo>
                        <a:pt x="359" y="96"/>
                      </a:lnTo>
                      <a:lnTo>
                        <a:pt x="359" y="98"/>
                      </a:lnTo>
                      <a:lnTo>
                        <a:pt x="363" y="98"/>
                      </a:lnTo>
                      <a:lnTo>
                        <a:pt x="363" y="98"/>
                      </a:lnTo>
                      <a:lnTo>
                        <a:pt x="366" y="98"/>
                      </a:lnTo>
                      <a:lnTo>
                        <a:pt x="368" y="96"/>
                      </a:lnTo>
                      <a:lnTo>
                        <a:pt x="370" y="93"/>
                      </a:lnTo>
                      <a:lnTo>
                        <a:pt x="375" y="93"/>
                      </a:lnTo>
                      <a:lnTo>
                        <a:pt x="375" y="91"/>
                      </a:lnTo>
                      <a:lnTo>
                        <a:pt x="375" y="91"/>
                      </a:lnTo>
                      <a:lnTo>
                        <a:pt x="375" y="89"/>
                      </a:lnTo>
                      <a:lnTo>
                        <a:pt x="375" y="89"/>
                      </a:lnTo>
                      <a:lnTo>
                        <a:pt x="375" y="88"/>
                      </a:lnTo>
                      <a:lnTo>
                        <a:pt x="375" y="88"/>
                      </a:lnTo>
                      <a:lnTo>
                        <a:pt x="377" y="86"/>
                      </a:lnTo>
                      <a:lnTo>
                        <a:pt x="379" y="84"/>
                      </a:lnTo>
                      <a:lnTo>
                        <a:pt x="379" y="84"/>
                      </a:lnTo>
                      <a:lnTo>
                        <a:pt x="379" y="84"/>
                      </a:lnTo>
                      <a:lnTo>
                        <a:pt x="380" y="86"/>
                      </a:lnTo>
                      <a:lnTo>
                        <a:pt x="380" y="89"/>
                      </a:lnTo>
                      <a:lnTo>
                        <a:pt x="380" y="89"/>
                      </a:lnTo>
                      <a:lnTo>
                        <a:pt x="380" y="89"/>
                      </a:lnTo>
                      <a:lnTo>
                        <a:pt x="384" y="89"/>
                      </a:lnTo>
                      <a:lnTo>
                        <a:pt x="386" y="88"/>
                      </a:lnTo>
                      <a:lnTo>
                        <a:pt x="386" y="88"/>
                      </a:lnTo>
                      <a:lnTo>
                        <a:pt x="386" y="88"/>
                      </a:lnTo>
                      <a:lnTo>
                        <a:pt x="387" y="89"/>
                      </a:lnTo>
                      <a:lnTo>
                        <a:pt x="389" y="86"/>
                      </a:lnTo>
                      <a:lnTo>
                        <a:pt x="391" y="84"/>
                      </a:lnTo>
                      <a:lnTo>
                        <a:pt x="394" y="82"/>
                      </a:lnTo>
                      <a:lnTo>
                        <a:pt x="398" y="82"/>
                      </a:lnTo>
                      <a:lnTo>
                        <a:pt x="398" y="81"/>
                      </a:lnTo>
                      <a:lnTo>
                        <a:pt x="401" y="81"/>
                      </a:lnTo>
                      <a:lnTo>
                        <a:pt x="401" y="79"/>
                      </a:lnTo>
                      <a:lnTo>
                        <a:pt x="406" y="76"/>
                      </a:lnTo>
                      <a:lnTo>
                        <a:pt x="410" y="74"/>
                      </a:lnTo>
                      <a:lnTo>
                        <a:pt x="412" y="74"/>
                      </a:lnTo>
                      <a:lnTo>
                        <a:pt x="412" y="72"/>
                      </a:lnTo>
                      <a:lnTo>
                        <a:pt x="412" y="72"/>
                      </a:lnTo>
                      <a:lnTo>
                        <a:pt x="413" y="72"/>
                      </a:lnTo>
                      <a:lnTo>
                        <a:pt x="417" y="72"/>
                      </a:lnTo>
                      <a:lnTo>
                        <a:pt x="422" y="72"/>
                      </a:lnTo>
                      <a:lnTo>
                        <a:pt x="426" y="72"/>
                      </a:lnTo>
                      <a:lnTo>
                        <a:pt x="429" y="70"/>
                      </a:lnTo>
                      <a:lnTo>
                        <a:pt x="429" y="70"/>
                      </a:lnTo>
                      <a:lnTo>
                        <a:pt x="431" y="70"/>
                      </a:lnTo>
                      <a:lnTo>
                        <a:pt x="431" y="69"/>
                      </a:lnTo>
                      <a:lnTo>
                        <a:pt x="438" y="69"/>
                      </a:lnTo>
                      <a:lnTo>
                        <a:pt x="438" y="69"/>
                      </a:lnTo>
                      <a:lnTo>
                        <a:pt x="447" y="67"/>
                      </a:lnTo>
                      <a:lnTo>
                        <a:pt x="462" y="56"/>
                      </a:lnTo>
                      <a:lnTo>
                        <a:pt x="462" y="55"/>
                      </a:lnTo>
                      <a:lnTo>
                        <a:pt x="462" y="55"/>
                      </a:lnTo>
                      <a:lnTo>
                        <a:pt x="462" y="53"/>
                      </a:lnTo>
                      <a:lnTo>
                        <a:pt x="441" y="60"/>
                      </a:lnTo>
                      <a:lnTo>
                        <a:pt x="441" y="60"/>
                      </a:lnTo>
                      <a:lnTo>
                        <a:pt x="440" y="60"/>
                      </a:lnTo>
                      <a:lnTo>
                        <a:pt x="436" y="60"/>
                      </a:lnTo>
                      <a:lnTo>
                        <a:pt x="434" y="60"/>
                      </a:lnTo>
                      <a:lnTo>
                        <a:pt x="431" y="62"/>
                      </a:lnTo>
                      <a:lnTo>
                        <a:pt x="426" y="62"/>
                      </a:lnTo>
                      <a:lnTo>
                        <a:pt x="426" y="60"/>
                      </a:lnTo>
                      <a:lnTo>
                        <a:pt x="429" y="60"/>
                      </a:lnTo>
                      <a:lnTo>
                        <a:pt x="429" y="58"/>
                      </a:lnTo>
                      <a:lnTo>
                        <a:pt x="438" y="58"/>
                      </a:lnTo>
                      <a:lnTo>
                        <a:pt x="438" y="56"/>
                      </a:lnTo>
                      <a:lnTo>
                        <a:pt x="441" y="56"/>
                      </a:lnTo>
                      <a:lnTo>
                        <a:pt x="443" y="56"/>
                      </a:lnTo>
                      <a:lnTo>
                        <a:pt x="447" y="55"/>
                      </a:lnTo>
                      <a:lnTo>
                        <a:pt x="447" y="55"/>
                      </a:lnTo>
                      <a:lnTo>
                        <a:pt x="447" y="53"/>
                      </a:lnTo>
                      <a:lnTo>
                        <a:pt x="447" y="53"/>
                      </a:lnTo>
                      <a:lnTo>
                        <a:pt x="445" y="53"/>
                      </a:lnTo>
                      <a:lnTo>
                        <a:pt x="445" y="51"/>
                      </a:lnTo>
                      <a:lnTo>
                        <a:pt x="450" y="53"/>
                      </a:lnTo>
                      <a:lnTo>
                        <a:pt x="450" y="53"/>
                      </a:lnTo>
                      <a:lnTo>
                        <a:pt x="452" y="53"/>
                      </a:lnTo>
                      <a:lnTo>
                        <a:pt x="454" y="53"/>
                      </a:lnTo>
                      <a:lnTo>
                        <a:pt x="454" y="53"/>
                      </a:lnTo>
                      <a:lnTo>
                        <a:pt x="459" y="53"/>
                      </a:lnTo>
                      <a:lnTo>
                        <a:pt x="459" y="51"/>
                      </a:lnTo>
                      <a:lnTo>
                        <a:pt x="462" y="51"/>
                      </a:lnTo>
                      <a:lnTo>
                        <a:pt x="468" y="44"/>
                      </a:lnTo>
                      <a:lnTo>
                        <a:pt x="476" y="44"/>
                      </a:lnTo>
                      <a:lnTo>
                        <a:pt x="476" y="42"/>
                      </a:lnTo>
                      <a:lnTo>
                        <a:pt x="483" y="41"/>
                      </a:lnTo>
                      <a:lnTo>
                        <a:pt x="487" y="37"/>
                      </a:lnTo>
                      <a:lnTo>
                        <a:pt x="494" y="37"/>
                      </a:lnTo>
                      <a:lnTo>
                        <a:pt x="494" y="35"/>
                      </a:lnTo>
                      <a:lnTo>
                        <a:pt x="495" y="35"/>
                      </a:lnTo>
                      <a:lnTo>
                        <a:pt x="499" y="35"/>
                      </a:lnTo>
                      <a:lnTo>
                        <a:pt x="499" y="32"/>
                      </a:lnTo>
                      <a:lnTo>
                        <a:pt x="501" y="32"/>
                      </a:lnTo>
                      <a:lnTo>
                        <a:pt x="502" y="30"/>
                      </a:lnTo>
                      <a:lnTo>
                        <a:pt x="502" y="27"/>
                      </a:lnTo>
                      <a:lnTo>
                        <a:pt x="501" y="27"/>
                      </a:lnTo>
                      <a:lnTo>
                        <a:pt x="499" y="25"/>
                      </a:lnTo>
                      <a:lnTo>
                        <a:pt x="495" y="25"/>
                      </a:lnTo>
                      <a:lnTo>
                        <a:pt x="492" y="25"/>
                      </a:lnTo>
                      <a:lnTo>
                        <a:pt x="489" y="25"/>
                      </a:lnTo>
                      <a:lnTo>
                        <a:pt x="489" y="23"/>
                      </a:lnTo>
                      <a:lnTo>
                        <a:pt x="483" y="23"/>
                      </a:lnTo>
                      <a:lnTo>
                        <a:pt x="483" y="21"/>
                      </a:lnTo>
                      <a:lnTo>
                        <a:pt x="476" y="23"/>
                      </a:lnTo>
                      <a:lnTo>
                        <a:pt x="475" y="20"/>
                      </a:lnTo>
                      <a:lnTo>
                        <a:pt x="473" y="18"/>
                      </a:lnTo>
                      <a:lnTo>
                        <a:pt x="468" y="18"/>
                      </a:lnTo>
                      <a:lnTo>
                        <a:pt x="468" y="14"/>
                      </a:lnTo>
                      <a:lnTo>
                        <a:pt x="461" y="14"/>
                      </a:lnTo>
                      <a:lnTo>
                        <a:pt x="461" y="13"/>
                      </a:lnTo>
                      <a:lnTo>
                        <a:pt x="454" y="13"/>
                      </a:lnTo>
                      <a:lnTo>
                        <a:pt x="454" y="11"/>
                      </a:lnTo>
                      <a:lnTo>
                        <a:pt x="452" y="11"/>
                      </a:lnTo>
                      <a:lnTo>
                        <a:pt x="452" y="11"/>
                      </a:lnTo>
                      <a:lnTo>
                        <a:pt x="448" y="11"/>
                      </a:lnTo>
                      <a:lnTo>
                        <a:pt x="448" y="9"/>
                      </a:lnTo>
                      <a:lnTo>
                        <a:pt x="438" y="9"/>
                      </a:lnTo>
                      <a:lnTo>
                        <a:pt x="438" y="7"/>
                      </a:lnTo>
                      <a:lnTo>
                        <a:pt x="438" y="7"/>
                      </a:lnTo>
                      <a:lnTo>
                        <a:pt x="436" y="7"/>
                      </a:lnTo>
                      <a:lnTo>
                        <a:pt x="434" y="7"/>
                      </a:lnTo>
                      <a:lnTo>
                        <a:pt x="434" y="9"/>
                      </a:lnTo>
                      <a:lnTo>
                        <a:pt x="427" y="7"/>
                      </a:lnTo>
                      <a:lnTo>
                        <a:pt x="419" y="18"/>
                      </a:lnTo>
                      <a:lnTo>
                        <a:pt x="413" y="20"/>
                      </a:lnTo>
                      <a:lnTo>
                        <a:pt x="413" y="20"/>
                      </a:lnTo>
                      <a:lnTo>
                        <a:pt x="410" y="20"/>
                      </a:lnTo>
                      <a:lnTo>
                        <a:pt x="410" y="21"/>
                      </a:lnTo>
                      <a:lnTo>
                        <a:pt x="406" y="23"/>
                      </a:lnTo>
                      <a:lnTo>
                        <a:pt x="405" y="25"/>
                      </a:lnTo>
                      <a:lnTo>
                        <a:pt x="403" y="25"/>
                      </a:lnTo>
                      <a:lnTo>
                        <a:pt x="401" y="25"/>
                      </a:lnTo>
                      <a:lnTo>
                        <a:pt x="401" y="23"/>
                      </a:lnTo>
                      <a:lnTo>
                        <a:pt x="401" y="25"/>
                      </a:lnTo>
                      <a:lnTo>
                        <a:pt x="396" y="27"/>
                      </a:lnTo>
                      <a:lnTo>
                        <a:pt x="396" y="27"/>
                      </a:lnTo>
                      <a:lnTo>
                        <a:pt x="389" y="27"/>
                      </a:lnTo>
                      <a:lnTo>
                        <a:pt x="389" y="27"/>
                      </a:lnTo>
                      <a:lnTo>
                        <a:pt x="389" y="28"/>
                      </a:lnTo>
                      <a:lnTo>
                        <a:pt x="387" y="28"/>
                      </a:lnTo>
                      <a:lnTo>
                        <a:pt x="387" y="30"/>
                      </a:lnTo>
                      <a:lnTo>
                        <a:pt x="386" y="30"/>
                      </a:lnTo>
                      <a:lnTo>
                        <a:pt x="384" y="30"/>
                      </a:lnTo>
                      <a:lnTo>
                        <a:pt x="384" y="28"/>
                      </a:lnTo>
                      <a:lnTo>
                        <a:pt x="384" y="28"/>
                      </a:lnTo>
                      <a:lnTo>
                        <a:pt x="384" y="28"/>
                      </a:lnTo>
                      <a:lnTo>
                        <a:pt x="384" y="28"/>
                      </a:lnTo>
                      <a:lnTo>
                        <a:pt x="384" y="28"/>
                      </a:lnTo>
                      <a:lnTo>
                        <a:pt x="387" y="25"/>
                      </a:lnTo>
                      <a:lnTo>
                        <a:pt x="389" y="25"/>
                      </a:lnTo>
                      <a:lnTo>
                        <a:pt x="393" y="23"/>
                      </a:lnTo>
                      <a:lnTo>
                        <a:pt x="393" y="21"/>
                      </a:lnTo>
                      <a:lnTo>
                        <a:pt x="401" y="21"/>
                      </a:lnTo>
                      <a:lnTo>
                        <a:pt x="401" y="20"/>
                      </a:lnTo>
                      <a:lnTo>
                        <a:pt x="405" y="20"/>
                      </a:lnTo>
                      <a:lnTo>
                        <a:pt x="405" y="20"/>
                      </a:lnTo>
                      <a:lnTo>
                        <a:pt x="408" y="20"/>
                      </a:lnTo>
                      <a:lnTo>
                        <a:pt x="408" y="18"/>
                      </a:lnTo>
                      <a:lnTo>
                        <a:pt x="410" y="18"/>
                      </a:lnTo>
                      <a:lnTo>
                        <a:pt x="410" y="16"/>
                      </a:lnTo>
                      <a:lnTo>
                        <a:pt x="413" y="14"/>
                      </a:lnTo>
                      <a:lnTo>
                        <a:pt x="415" y="13"/>
                      </a:lnTo>
                      <a:lnTo>
                        <a:pt x="417" y="11"/>
                      </a:lnTo>
                      <a:lnTo>
                        <a:pt x="419" y="7"/>
                      </a:lnTo>
                      <a:lnTo>
                        <a:pt x="410" y="6"/>
                      </a:lnTo>
                      <a:lnTo>
                        <a:pt x="408" y="4"/>
                      </a:lnTo>
                      <a:lnTo>
                        <a:pt x="401" y="6"/>
                      </a:lnTo>
                      <a:lnTo>
                        <a:pt x="401" y="6"/>
                      </a:lnTo>
                      <a:lnTo>
                        <a:pt x="398" y="7"/>
                      </a:lnTo>
                      <a:lnTo>
                        <a:pt x="393" y="7"/>
                      </a:lnTo>
                      <a:lnTo>
                        <a:pt x="387" y="6"/>
                      </a:lnTo>
                      <a:lnTo>
                        <a:pt x="386" y="6"/>
                      </a:lnTo>
                      <a:lnTo>
                        <a:pt x="386" y="7"/>
                      </a:lnTo>
                      <a:lnTo>
                        <a:pt x="375" y="6"/>
                      </a:lnTo>
                      <a:lnTo>
                        <a:pt x="375" y="4"/>
                      </a:lnTo>
                      <a:lnTo>
                        <a:pt x="373" y="4"/>
                      </a:lnTo>
                      <a:lnTo>
                        <a:pt x="372" y="6"/>
                      </a:lnTo>
                      <a:lnTo>
                        <a:pt x="368" y="6"/>
                      </a:lnTo>
                      <a:lnTo>
                        <a:pt x="366" y="4"/>
                      </a:lnTo>
                      <a:lnTo>
                        <a:pt x="365" y="4"/>
                      </a:lnTo>
                      <a:lnTo>
                        <a:pt x="361" y="4"/>
                      </a:lnTo>
                      <a:lnTo>
                        <a:pt x="359" y="2"/>
                      </a:lnTo>
                      <a:lnTo>
                        <a:pt x="356" y="2"/>
                      </a:lnTo>
                      <a:lnTo>
                        <a:pt x="349" y="7"/>
                      </a:lnTo>
                      <a:lnTo>
                        <a:pt x="349" y="14"/>
                      </a:lnTo>
                      <a:lnTo>
                        <a:pt x="347" y="14"/>
                      </a:lnTo>
                      <a:lnTo>
                        <a:pt x="347" y="11"/>
                      </a:lnTo>
                      <a:lnTo>
                        <a:pt x="342" y="13"/>
                      </a:lnTo>
                      <a:lnTo>
                        <a:pt x="337" y="13"/>
                      </a:lnTo>
                      <a:lnTo>
                        <a:pt x="331" y="14"/>
                      </a:lnTo>
                      <a:lnTo>
                        <a:pt x="326" y="16"/>
                      </a:lnTo>
                      <a:lnTo>
                        <a:pt x="326" y="18"/>
                      </a:lnTo>
                      <a:lnTo>
                        <a:pt x="328" y="20"/>
                      </a:lnTo>
                      <a:lnTo>
                        <a:pt x="330" y="21"/>
                      </a:lnTo>
                      <a:lnTo>
                        <a:pt x="330" y="23"/>
                      </a:lnTo>
                      <a:lnTo>
                        <a:pt x="326" y="21"/>
                      </a:lnTo>
                      <a:lnTo>
                        <a:pt x="324" y="20"/>
                      </a:lnTo>
                      <a:lnTo>
                        <a:pt x="321" y="18"/>
                      </a:lnTo>
                      <a:lnTo>
                        <a:pt x="319" y="18"/>
                      </a:lnTo>
                      <a:lnTo>
                        <a:pt x="317" y="14"/>
                      </a:lnTo>
                      <a:lnTo>
                        <a:pt x="314" y="14"/>
                      </a:lnTo>
                      <a:lnTo>
                        <a:pt x="314" y="14"/>
                      </a:lnTo>
                      <a:lnTo>
                        <a:pt x="302" y="14"/>
                      </a:lnTo>
                      <a:lnTo>
                        <a:pt x="293" y="14"/>
                      </a:lnTo>
                      <a:lnTo>
                        <a:pt x="283" y="14"/>
                      </a:lnTo>
                      <a:lnTo>
                        <a:pt x="274" y="14"/>
                      </a:lnTo>
                      <a:lnTo>
                        <a:pt x="269" y="18"/>
                      </a:lnTo>
                      <a:lnTo>
                        <a:pt x="267" y="18"/>
                      </a:lnTo>
                      <a:lnTo>
                        <a:pt x="265" y="18"/>
                      </a:lnTo>
                      <a:lnTo>
                        <a:pt x="265" y="20"/>
                      </a:lnTo>
                      <a:lnTo>
                        <a:pt x="267" y="21"/>
                      </a:lnTo>
                      <a:lnTo>
                        <a:pt x="269" y="21"/>
                      </a:lnTo>
                      <a:lnTo>
                        <a:pt x="269" y="23"/>
                      </a:lnTo>
                      <a:lnTo>
                        <a:pt x="270" y="23"/>
                      </a:lnTo>
                      <a:lnTo>
                        <a:pt x="270" y="25"/>
                      </a:lnTo>
                      <a:lnTo>
                        <a:pt x="276" y="25"/>
                      </a:lnTo>
                      <a:lnTo>
                        <a:pt x="276" y="27"/>
                      </a:lnTo>
                      <a:lnTo>
                        <a:pt x="279" y="28"/>
                      </a:lnTo>
                      <a:lnTo>
                        <a:pt x="281" y="30"/>
                      </a:lnTo>
                      <a:lnTo>
                        <a:pt x="284" y="32"/>
                      </a:lnTo>
                      <a:lnTo>
                        <a:pt x="283" y="35"/>
                      </a:lnTo>
                      <a:lnTo>
                        <a:pt x="283" y="35"/>
                      </a:lnTo>
                      <a:lnTo>
                        <a:pt x="283" y="35"/>
                      </a:lnTo>
                      <a:lnTo>
                        <a:pt x="281" y="35"/>
                      </a:lnTo>
                      <a:lnTo>
                        <a:pt x="281" y="35"/>
                      </a:lnTo>
                      <a:lnTo>
                        <a:pt x="279" y="30"/>
                      </a:lnTo>
                      <a:lnTo>
                        <a:pt x="279" y="30"/>
                      </a:lnTo>
                      <a:lnTo>
                        <a:pt x="279" y="28"/>
                      </a:lnTo>
                      <a:lnTo>
                        <a:pt x="267" y="27"/>
                      </a:lnTo>
                      <a:lnTo>
                        <a:pt x="267" y="23"/>
                      </a:lnTo>
                      <a:lnTo>
                        <a:pt x="265" y="23"/>
                      </a:lnTo>
                      <a:lnTo>
                        <a:pt x="263" y="21"/>
                      </a:lnTo>
                      <a:lnTo>
                        <a:pt x="260" y="21"/>
                      </a:lnTo>
                      <a:lnTo>
                        <a:pt x="258" y="23"/>
                      </a:lnTo>
                      <a:lnTo>
                        <a:pt x="258" y="25"/>
                      </a:lnTo>
                      <a:lnTo>
                        <a:pt x="248" y="25"/>
                      </a:lnTo>
                      <a:lnTo>
                        <a:pt x="246" y="21"/>
                      </a:lnTo>
                      <a:lnTo>
                        <a:pt x="246" y="21"/>
                      </a:lnTo>
                      <a:lnTo>
                        <a:pt x="246" y="20"/>
                      </a:lnTo>
                      <a:lnTo>
                        <a:pt x="244" y="20"/>
                      </a:lnTo>
                      <a:lnTo>
                        <a:pt x="244" y="25"/>
                      </a:lnTo>
                      <a:lnTo>
                        <a:pt x="242" y="25"/>
                      </a:lnTo>
                      <a:lnTo>
                        <a:pt x="237" y="32"/>
                      </a:lnTo>
                      <a:lnTo>
                        <a:pt x="232" y="32"/>
                      </a:lnTo>
                      <a:lnTo>
                        <a:pt x="230" y="27"/>
                      </a:lnTo>
                      <a:lnTo>
                        <a:pt x="227" y="27"/>
                      </a:lnTo>
                      <a:lnTo>
                        <a:pt x="225" y="28"/>
                      </a:lnTo>
                      <a:lnTo>
                        <a:pt x="225" y="30"/>
                      </a:lnTo>
                      <a:lnTo>
                        <a:pt x="225" y="32"/>
                      </a:lnTo>
                      <a:lnTo>
                        <a:pt x="227" y="34"/>
                      </a:lnTo>
                      <a:lnTo>
                        <a:pt x="227" y="35"/>
                      </a:lnTo>
                      <a:lnTo>
                        <a:pt x="232" y="35"/>
                      </a:lnTo>
                      <a:lnTo>
                        <a:pt x="234" y="37"/>
                      </a:lnTo>
                      <a:lnTo>
                        <a:pt x="239" y="37"/>
                      </a:lnTo>
                      <a:lnTo>
                        <a:pt x="239" y="39"/>
                      </a:lnTo>
                      <a:lnTo>
                        <a:pt x="244" y="39"/>
                      </a:lnTo>
                      <a:lnTo>
                        <a:pt x="244" y="41"/>
                      </a:lnTo>
                      <a:lnTo>
                        <a:pt x="241" y="41"/>
                      </a:lnTo>
                      <a:lnTo>
                        <a:pt x="241" y="41"/>
                      </a:lnTo>
                      <a:lnTo>
                        <a:pt x="237" y="42"/>
                      </a:lnTo>
                      <a:lnTo>
                        <a:pt x="237" y="39"/>
                      </a:lnTo>
                      <a:lnTo>
                        <a:pt x="225" y="35"/>
                      </a:lnTo>
                      <a:lnTo>
                        <a:pt x="223" y="32"/>
                      </a:lnTo>
                      <a:lnTo>
                        <a:pt x="213" y="30"/>
                      </a:lnTo>
                      <a:lnTo>
                        <a:pt x="213" y="28"/>
                      </a:lnTo>
                      <a:lnTo>
                        <a:pt x="209" y="28"/>
                      </a:lnTo>
                      <a:lnTo>
                        <a:pt x="209" y="27"/>
                      </a:lnTo>
                      <a:lnTo>
                        <a:pt x="207" y="27"/>
                      </a:lnTo>
                      <a:lnTo>
                        <a:pt x="204" y="27"/>
                      </a:lnTo>
                      <a:lnTo>
                        <a:pt x="201" y="27"/>
                      </a:lnTo>
                      <a:lnTo>
                        <a:pt x="202" y="32"/>
                      </a:lnTo>
                      <a:lnTo>
                        <a:pt x="201" y="32"/>
                      </a:lnTo>
                      <a:lnTo>
                        <a:pt x="201" y="37"/>
                      </a:lnTo>
                      <a:lnTo>
                        <a:pt x="204" y="41"/>
                      </a:lnTo>
                      <a:lnTo>
                        <a:pt x="207" y="44"/>
                      </a:lnTo>
                      <a:lnTo>
                        <a:pt x="207" y="48"/>
                      </a:lnTo>
                      <a:lnTo>
                        <a:pt x="197" y="39"/>
                      </a:lnTo>
                      <a:lnTo>
                        <a:pt x="197" y="39"/>
                      </a:lnTo>
                      <a:lnTo>
                        <a:pt x="197" y="44"/>
                      </a:lnTo>
                      <a:lnTo>
                        <a:pt x="194" y="42"/>
                      </a:lnTo>
                      <a:lnTo>
                        <a:pt x="192" y="41"/>
                      </a:lnTo>
                      <a:lnTo>
                        <a:pt x="190" y="39"/>
                      </a:lnTo>
                      <a:lnTo>
                        <a:pt x="188" y="37"/>
                      </a:lnTo>
                      <a:lnTo>
                        <a:pt x="188" y="35"/>
                      </a:lnTo>
                      <a:lnTo>
                        <a:pt x="185" y="35"/>
                      </a:lnTo>
                      <a:lnTo>
                        <a:pt x="185" y="32"/>
                      </a:lnTo>
                      <a:lnTo>
                        <a:pt x="180" y="32"/>
                      </a:lnTo>
                      <a:lnTo>
                        <a:pt x="180" y="32"/>
                      </a:lnTo>
                      <a:lnTo>
                        <a:pt x="178" y="32"/>
                      </a:lnTo>
                      <a:lnTo>
                        <a:pt x="178" y="30"/>
                      </a:lnTo>
                      <a:lnTo>
                        <a:pt x="164" y="28"/>
                      </a:lnTo>
                      <a:lnTo>
                        <a:pt x="164" y="28"/>
                      </a:lnTo>
                      <a:lnTo>
                        <a:pt x="159" y="27"/>
                      </a:lnTo>
                      <a:lnTo>
                        <a:pt x="157" y="25"/>
                      </a:lnTo>
                      <a:lnTo>
                        <a:pt x="157" y="23"/>
                      </a:lnTo>
                      <a:lnTo>
                        <a:pt x="155" y="23"/>
                      </a:lnTo>
                      <a:lnTo>
                        <a:pt x="143" y="23"/>
                      </a:lnTo>
                      <a:lnTo>
                        <a:pt x="145" y="25"/>
                      </a:lnTo>
                      <a:lnTo>
                        <a:pt x="145" y="27"/>
                      </a:lnTo>
                      <a:lnTo>
                        <a:pt x="146" y="28"/>
                      </a:lnTo>
                      <a:lnTo>
                        <a:pt x="146" y="28"/>
                      </a:lnTo>
                      <a:lnTo>
                        <a:pt x="148" y="30"/>
                      </a:lnTo>
                      <a:lnTo>
                        <a:pt x="148" y="30"/>
                      </a:lnTo>
                      <a:lnTo>
                        <a:pt x="148" y="30"/>
                      </a:lnTo>
                      <a:lnTo>
                        <a:pt x="148" y="32"/>
                      </a:lnTo>
                      <a:lnTo>
                        <a:pt x="150" y="32"/>
                      </a:lnTo>
                      <a:lnTo>
                        <a:pt x="150" y="34"/>
                      </a:lnTo>
                      <a:lnTo>
                        <a:pt x="141" y="32"/>
                      </a:lnTo>
                      <a:lnTo>
                        <a:pt x="141" y="32"/>
                      </a:lnTo>
                      <a:lnTo>
                        <a:pt x="138" y="32"/>
                      </a:lnTo>
                      <a:lnTo>
                        <a:pt x="134" y="32"/>
                      </a:lnTo>
                      <a:lnTo>
                        <a:pt x="132" y="34"/>
                      </a:lnTo>
                      <a:lnTo>
                        <a:pt x="124" y="32"/>
                      </a:lnTo>
                      <a:lnTo>
                        <a:pt x="124" y="35"/>
                      </a:lnTo>
                      <a:lnTo>
                        <a:pt x="125" y="39"/>
                      </a:lnTo>
                      <a:lnTo>
                        <a:pt x="125" y="41"/>
                      </a:lnTo>
                      <a:lnTo>
                        <a:pt x="134" y="41"/>
                      </a:lnTo>
                      <a:lnTo>
                        <a:pt x="134" y="42"/>
                      </a:lnTo>
                      <a:lnTo>
                        <a:pt x="138" y="42"/>
                      </a:lnTo>
                      <a:lnTo>
                        <a:pt x="139" y="44"/>
                      </a:lnTo>
                      <a:lnTo>
                        <a:pt x="143" y="44"/>
                      </a:lnTo>
                      <a:lnTo>
                        <a:pt x="143" y="42"/>
                      </a:lnTo>
                      <a:lnTo>
                        <a:pt x="146" y="42"/>
                      </a:lnTo>
                      <a:lnTo>
                        <a:pt x="146" y="41"/>
                      </a:lnTo>
                      <a:lnTo>
                        <a:pt x="148" y="41"/>
                      </a:lnTo>
                      <a:lnTo>
                        <a:pt x="150" y="42"/>
                      </a:lnTo>
                      <a:lnTo>
                        <a:pt x="152" y="42"/>
                      </a:lnTo>
                      <a:lnTo>
                        <a:pt x="155" y="42"/>
                      </a:lnTo>
                      <a:lnTo>
                        <a:pt x="157" y="41"/>
                      </a:lnTo>
                      <a:lnTo>
                        <a:pt x="160" y="41"/>
                      </a:lnTo>
                      <a:lnTo>
                        <a:pt x="160" y="41"/>
                      </a:lnTo>
                      <a:lnTo>
                        <a:pt x="162" y="41"/>
                      </a:lnTo>
                      <a:lnTo>
                        <a:pt x="164" y="42"/>
                      </a:lnTo>
                      <a:lnTo>
                        <a:pt x="164" y="44"/>
                      </a:lnTo>
                      <a:lnTo>
                        <a:pt x="160" y="46"/>
                      </a:lnTo>
                      <a:lnTo>
                        <a:pt x="159" y="46"/>
                      </a:lnTo>
                      <a:lnTo>
                        <a:pt x="159" y="53"/>
                      </a:lnTo>
                      <a:lnTo>
                        <a:pt x="159" y="53"/>
                      </a:lnTo>
                      <a:lnTo>
                        <a:pt x="159" y="55"/>
                      </a:lnTo>
                      <a:lnTo>
                        <a:pt x="159" y="55"/>
                      </a:lnTo>
                      <a:lnTo>
                        <a:pt x="155" y="46"/>
                      </a:lnTo>
                      <a:lnTo>
                        <a:pt x="146" y="48"/>
                      </a:lnTo>
                      <a:lnTo>
                        <a:pt x="146" y="48"/>
                      </a:lnTo>
                      <a:lnTo>
                        <a:pt x="145" y="48"/>
                      </a:lnTo>
                      <a:lnTo>
                        <a:pt x="146" y="51"/>
                      </a:lnTo>
                      <a:lnTo>
                        <a:pt x="148" y="53"/>
                      </a:lnTo>
                      <a:lnTo>
                        <a:pt x="150" y="55"/>
                      </a:lnTo>
                      <a:lnTo>
                        <a:pt x="150" y="58"/>
                      </a:lnTo>
                      <a:lnTo>
                        <a:pt x="150" y="58"/>
                      </a:lnTo>
                      <a:lnTo>
                        <a:pt x="148" y="56"/>
                      </a:lnTo>
                      <a:lnTo>
                        <a:pt x="146" y="53"/>
                      </a:lnTo>
                      <a:lnTo>
                        <a:pt x="145" y="49"/>
                      </a:lnTo>
                      <a:lnTo>
                        <a:pt x="143" y="48"/>
                      </a:lnTo>
                      <a:lnTo>
                        <a:pt x="132" y="44"/>
                      </a:lnTo>
                      <a:lnTo>
                        <a:pt x="131" y="46"/>
                      </a:lnTo>
                      <a:lnTo>
                        <a:pt x="129" y="46"/>
                      </a:lnTo>
                      <a:lnTo>
                        <a:pt x="129" y="48"/>
                      </a:lnTo>
                      <a:lnTo>
                        <a:pt x="129" y="49"/>
                      </a:lnTo>
                      <a:lnTo>
                        <a:pt x="131" y="49"/>
                      </a:lnTo>
                      <a:lnTo>
                        <a:pt x="131" y="53"/>
                      </a:lnTo>
                      <a:lnTo>
                        <a:pt x="125" y="49"/>
                      </a:lnTo>
                      <a:lnTo>
                        <a:pt x="125" y="48"/>
                      </a:lnTo>
                      <a:lnTo>
                        <a:pt x="122" y="48"/>
                      </a:lnTo>
                      <a:lnTo>
                        <a:pt x="120" y="44"/>
                      </a:lnTo>
                      <a:lnTo>
                        <a:pt x="115" y="41"/>
                      </a:lnTo>
                      <a:lnTo>
                        <a:pt x="115" y="39"/>
                      </a:lnTo>
                      <a:lnTo>
                        <a:pt x="111" y="41"/>
                      </a:lnTo>
                      <a:lnTo>
                        <a:pt x="111" y="41"/>
                      </a:lnTo>
                      <a:lnTo>
                        <a:pt x="105" y="42"/>
                      </a:lnTo>
                      <a:lnTo>
                        <a:pt x="101" y="48"/>
                      </a:lnTo>
                      <a:lnTo>
                        <a:pt x="98" y="48"/>
                      </a:lnTo>
                      <a:lnTo>
                        <a:pt x="96" y="51"/>
                      </a:lnTo>
                      <a:lnTo>
                        <a:pt x="94" y="53"/>
                      </a:lnTo>
                      <a:lnTo>
                        <a:pt x="94" y="53"/>
                      </a:lnTo>
                      <a:lnTo>
                        <a:pt x="92" y="55"/>
                      </a:lnTo>
                      <a:lnTo>
                        <a:pt x="91" y="55"/>
                      </a:lnTo>
                      <a:lnTo>
                        <a:pt x="89" y="53"/>
                      </a:lnTo>
                      <a:lnTo>
                        <a:pt x="87" y="53"/>
                      </a:lnTo>
                      <a:lnTo>
                        <a:pt x="87" y="51"/>
                      </a:lnTo>
                      <a:lnTo>
                        <a:pt x="85" y="51"/>
                      </a:lnTo>
                      <a:lnTo>
                        <a:pt x="85" y="49"/>
                      </a:lnTo>
                      <a:lnTo>
                        <a:pt x="82" y="49"/>
                      </a:lnTo>
                      <a:lnTo>
                        <a:pt x="78" y="49"/>
                      </a:lnTo>
                      <a:lnTo>
                        <a:pt x="77" y="49"/>
                      </a:lnTo>
                      <a:lnTo>
                        <a:pt x="73" y="49"/>
                      </a:lnTo>
                      <a:lnTo>
                        <a:pt x="71" y="49"/>
                      </a:lnTo>
                      <a:lnTo>
                        <a:pt x="71" y="49"/>
                      </a:lnTo>
                      <a:lnTo>
                        <a:pt x="70" y="49"/>
                      </a:lnTo>
                      <a:lnTo>
                        <a:pt x="70" y="51"/>
                      </a:lnTo>
                      <a:lnTo>
                        <a:pt x="66" y="53"/>
                      </a:lnTo>
                      <a:lnTo>
                        <a:pt x="63" y="53"/>
                      </a:lnTo>
                      <a:lnTo>
                        <a:pt x="61" y="56"/>
                      </a:lnTo>
                      <a:lnTo>
                        <a:pt x="64" y="56"/>
                      </a:lnTo>
                      <a:lnTo>
                        <a:pt x="68" y="55"/>
                      </a:lnTo>
                      <a:lnTo>
                        <a:pt x="71" y="55"/>
                      </a:lnTo>
                      <a:lnTo>
                        <a:pt x="75" y="55"/>
                      </a:lnTo>
                      <a:lnTo>
                        <a:pt x="78" y="55"/>
                      </a:lnTo>
                      <a:lnTo>
                        <a:pt x="82" y="56"/>
                      </a:lnTo>
                      <a:lnTo>
                        <a:pt x="80" y="56"/>
                      </a:lnTo>
                      <a:lnTo>
                        <a:pt x="77" y="56"/>
                      </a:lnTo>
                      <a:lnTo>
                        <a:pt x="75" y="56"/>
                      </a:lnTo>
                      <a:lnTo>
                        <a:pt x="71" y="58"/>
                      </a:lnTo>
                      <a:lnTo>
                        <a:pt x="70" y="58"/>
                      </a:lnTo>
                      <a:lnTo>
                        <a:pt x="70" y="60"/>
                      </a:lnTo>
                      <a:lnTo>
                        <a:pt x="68" y="62"/>
                      </a:lnTo>
                      <a:lnTo>
                        <a:pt x="71" y="62"/>
                      </a:lnTo>
                      <a:lnTo>
                        <a:pt x="73" y="62"/>
                      </a:lnTo>
                      <a:lnTo>
                        <a:pt x="75" y="62"/>
                      </a:lnTo>
                      <a:lnTo>
                        <a:pt x="78" y="60"/>
                      </a:lnTo>
                      <a:lnTo>
                        <a:pt x="87" y="60"/>
                      </a:lnTo>
                      <a:lnTo>
                        <a:pt x="87" y="60"/>
                      </a:lnTo>
                      <a:lnTo>
                        <a:pt x="91" y="58"/>
                      </a:lnTo>
                      <a:lnTo>
                        <a:pt x="92" y="60"/>
                      </a:lnTo>
                      <a:lnTo>
                        <a:pt x="94" y="60"/>
                      </a:lnTo>
                      <a:lnTo>
                        <a:pt x="96" y="60"/>
                      </a:lnTo>
                      <a:lnTo>
                        <a:pt x="99" y="60"/>
                      </a:lnTo>
                      <a:lnTo>
                        <a:pt x="101" y="60"/>
                      </a:lnTo>
                      <a:lnTo>
                        <a:pt x="99" y="62"/>
                      </a:lnTo>
                      <a:lnTo>
                        <a:pt x="98" y="62"/>
                      </a:lnTo>
                      <a:lnTo>
                        <a:pt x="94" y="62"/>
                      </a:lnTo>
                      <a:lnTo>
                        <a:pt x="91" y="62"/>
                      </a:lnTo>
                      <a:lnTo>
                        <a:pt x="71" y="67"/>
                      </a:lnTo>
                      <a:lnTo>
                        <a:pt x="71" y="69"/>
                      </a:lnTo>
                      <a:lnTo>
                        <a:pt x="71" y="69"/>
                      </a:lnTo>
                      <a:lnTo>
                        <a:pt x="71" y="74"/>
                      </a:lnTo>
                      <a:lnTo>
                        <a:pt x="75" y="72"/>
                      </a:lnTo>
                      <a:lnTo>
                        <a:pt x="77" y="72"/>
                      </a:lnTo>
                      <a:lnTo>
                        <a:pt x="80" y="70"/>
                      </a:lnTo>
                      <a:lnTo>
                        <a:pt x="80" y="69"/>
                      </a:lnTo>
                      <a:lnTo>
                        <a:pt x="87" y="69"/>
                      </a:lnTo>
                      <a:lnTo>
                        <a:pt x="87" y="69"/>
                      </a:lnTo>
                      <a:lnTo>
                        <a:pt x="89" y="69"/>
                      </a:lnTo>
                      <a:lnTo>
                        <a:pt x="89" y="67"/>
                      </a:lnTo>
                      <a:lnTo>
                        <a:pt x="92" y="67"/>
                      </a:lnTo>
                      <a:lnTo>
                        <a:pt x="92" y="65"/>
                      </a:lnTo>
                      <a:lnTo>
                        <a:pt x="101" y="65"/>
                      </a:lnTo>
                      <a:lnTo>
                        <a:pt x="111" y="62"/>
                      </a:lnTo>
                      <a:lnTo>
                        <a:pt x="111" y="65"/>
                      </a:lnTo>
                      <a:lnTo>
                        <a:pt x="108" y="67"/>
                      </a:lnTo>
                      <a:lnTo>
                        <a:pt x="105" y="69"/>
                      </a:lnTo>
                      <a:lnTo>
                        <a:pt x="103" y="69"/>
                      </a:lnTo>
                      <a:lnTo>
                        <a:pt x="101" y="67"/>
                      </a:lnTo>
                      <a:lnTo>
                        <a:pt x="101" y="67"/>
                      </a:lnTo>
                      <a:lnTo>
                        <a:pt x="92" y="69"/>
                      </a:lnTo>
                      <a:lnTo>
                        <a:pt x="92" y="70"/>
                      </a:lnTo>
                      <a:lnTo>
                        <a:pt x="89" y="70"/>
                      </a:lnTo>
                      <a:lnTo>
                        <a:pt x="89" y="70"/>
                      </a:lnTo>
                      <a:lnTo>
                        <a:pt x="84" y="70"/>
                      </a:lnTo>
                      <a:lnTo>
                        <a:pt x="80" y="74"/>
                      </a:lnTo>
                      <a:lnTo>
                        <a:pt x="78" y="74"/>
                      </a:lnTo>
                      <a:lnTo>
                        <a:pt x="78" y="76"/>
                      </a:lnTo>
                      <a:lnTo>
                        <a:pt x="77" y="77"/>
                      </a:lnTo>
                      <a:lnTo>
                        <a:pt x="78" y="79"/>
                      </a:lnTo>
                      <a:lnTo>
                        <a:pt x="80" y="81"/>
                      </a:lnTo>
                      <a:lnTo>
                        <a:pt x="84" y="81"/>
                      </a:lnTo>
                      <a:lnTo>
                        <a:pt x="84" y="81"/>
                      </a:lnTo>
                      <a:lnTo>
                        <a:pt x="87" y="81"/>
                      </a:lnTo>
                      <a:lnTo>
                        <a:pt x="87" y="79"/>
                      </a:lnTo>
                      <a:lnTo>
                        <a:pt x="89" y="79"/>
                      </a:lnTo>
                      <a:lnTo>
                        <a:pt x="89" y="77"/>
                      </a:lnTo>
                      <a:lnTo>
                        <a:pt x="91" y="77"/>
                      </a:lnTo>
                      <a:lnTo>
                        <a:pt x="92" y="79"/>
                      </a:lnTo>
                      <a:lnTo>
                        <a:pt x="92" y="79"/>
                      </a:lnTo>
                      <a:lnTo>
                        <a:pt x="105" y="79"/>
                      </a:lnTo>
                      <a:lnTo>
                        <a:pt x="105" y="81"/>
                      </a:lnTo>
                      <a:lnTo>
                        <a:pt x="111" y="79"/>
                      </a:lnTo>
                      <a:lnTo>
                        <a:pt x="111" y="77"/>
                      </a:lnTo>
                      <a:lnTo>
                        <a:pt x="111" y="77"/>
                      </a:lnTo>
                      <a:lnTo>
                        <a:pt x="111" y="79"/>
                      </a:lnTo>
                      <a:lnTo>
                        <a:pt x="113" y="79"/>
                      </a:lnTo>
                      <a:lnTo>
                        <a:pt x="117" y="79"/>
                      </a:lnTo>
                      <a:lnTo>
                        <a:pt x="117" y="77"/>
                      </a:lnTo>
                      <a:lnTo>
                        <a:pt x="120" y="77"/>
                      </a:lnTo>
                      <a:lnTo>
                        <a:pt x="122" y="81"/>
                      </a:lnTo>
                      <a:lnTo>
                        <a:pt x="125" y="81"/>
                      </a:lnTo>
                      <a:lnTo>
                        <a:pt x="129" y="81"/>
                      </a:lnTo>
                      <a:lnTo>
                        <a:pt x="131" y="81"/>
                      </a:lnTo>
                      <a:lnTo>
                        <a:pt x="132" y="77"/>
                      </a:lnTo>
                      <a:lnTo>
                        <a:pt x="134" y="77"/>
                      </a:lnTo>
                      <a:lnTo>
                        <a:pt x="138" y="74"/>
                      </a:lnTo>
                      <a:lnTo>
                        <a:pt x="139" y="74"/>
                      </a:lnTo>
                      <a:lnTo>
                        <a:pt x="138" y="77"/>
                      </a:lnTo>
                      <a:lnTo>
                        <a:pt x="138" y="82"/>
                      </a:lnTo>
                      <a:lnTo>
                        <a:pt x="139" y="82"/>
                      </a:lnTo>
                      <a:lnTo>
                        <a:pt x="139" y="82"/>
                      </a:lnTo>
                      <a:lnTo>
                        <a:pt x="141" y="82"/>
                      </a:lnTo>
                      <a:lnTo>
                        <a:pt x="146" y="82"/>
                      </a:lnTo>
                      <a:lnTo>
                        <a:pt x="146" y="84"/>
                      </a:lnTo>
                      <a:lnTo>
                        <a:pt x="146" y="84"/>
                      </a:lnTo>
                      <a:lnTo>
                        <a:pt x="148" y="84"/>
                      </a:lnTo>
                      <a:lnTo>
                        <a:pt x="148" y="82"/>
                      </a:lnTo>
                      <a:lnTo>
                        <a:pt x="153" y="82"/>
                      </a:lnTo>
                      <a:lnTo>
                        <a:pt x="157" y="84"/>
                      </a:lnTo>
                      <a:lnTo>
                        <a:pt x="160" y="86"/>
                      </a:lnTo>
                      <a:lnTo>
                        <a:pt x="162" y="82"/>
                      </a:lnTo>
                      <a:lnTo>
                        <a:pt x="162" y="81"/>
                      </a:lnTo>
                      <a:lnTo>
                        <a:pt x="164" y="79"/>
                      </a:lnTo>
                      <a:lnTo>
                        <a:pt x="164" y="79"/>
                      </a:lnTo>
                      <a:lnTo>
                        <a:pt x="164" y="79"/>
                      </a:lnTo>
                      <a:lnTo>
                        <a:pt x="167" y="77"/>
                      </a:lnTo>
                      <a:lnTo>
                        <a:pt x="167" y="77"/>
                      </a:lnTo>
                      <a:lnTo>
                        <a:pt x="167" y="76"/>
                      </a:lnTo>
                      <a:lnTo>
                        <a:pt x="167" y="72"/>
                      </a:lnTo>
                      <a:lnTo>
                        <a:pt x="173" y="70"/>
                      </a:lnTo>
                      <a:lnTo>
                        <a:pt x="173" y="74"/>
                      </a:lnTo>
                      <a:lnTo>
                        <a:pt x="171" y="76"/>
                      </a:lnTo>
                      <a:lnTo>
                        <a:pt x="171" y="79"/>
                      </a:lnTo>
                      <a:lnTo>
                        <a:pt x="174" y="79"/>
                      </a:lnTo>
                      <a:lnTo>
                        <a:pt x="176" y="79"/>
                      </a:lnTo>
                      <a:lnTo>
                        <a:pt x="180" y="79"/>
                      </a:lnTo>
                      <a:lnTo>
                        <a:pt x="180" y="77"/>
                      </a:lnTo>
                      <a:lnTo>
                        <a:pt x="188" y="77"/>
                      </a:lnTo>
                      <a:lnTo>
                        <a:pt x="188" y="77"/>
                      </a:lnTo>
                      <a:lnTo>
                        <a:pt x="195" y="77"/>
                      </a:lnTo>
                      <a:lnTo>
                        <a:pt x="195" y="76"/>
                      </a:lnTo>
                      <a:lnTo>
                        <a:pt x="201" y="76"/>
                      </a:lnTo>
                      <a:lnTo>
                        <a:pt x="201" y="74"/>
                      </a:lnTo>
                      <a:lnTo>
                        <a:pt x="209" y="74"/>
                      </a:lnTo>
                      <a:lnTo>
                        <a:pt x="209" y="74"/>
                      </a:lnTo>
                      <a:lnTo>
                        <a:pt x="223" y="74"/>
                      </a:lnTo>
                      <a:lnTo>
                        <a:pt x="223" y="74"/>
                      </a:lnTo>
                      <a:lnTo>
                        <a:pt x="248" y="70"/>
                      </a:lnTo>
                      <a:lnTo>
                        <a:pt x="248" y="70"/>
                      </a:lnTo>
                      <a:lnTo>
                        <a:pt x="251" y="70"/>
                      </a:lnTo>
                      <a:lnTo>
                        <a:pt x="251" y="69"/>
                      </a:lnTo>
                      <a:lnTo>
                        <a:pt x="255" y="69"/>
                      </a:lnTo>
                      <a:lnTo>
                        <a:pt x="255" y="69"/>
                      </a:lnTo>
                      <a:lnTo>
                        <a:pt x="258" y="69"/>
                      </a:lnTo>
                      <a:lnTo>
                        <a:pt x="258" y="67"/>
                      </a:lnTo>
                      <a:lnTo>
                        <a:pt x="263" y="65"/>
                      </a:lnTo>
                      <a:lnTo>
                        <a:pt x="265" y="63"/>
                      </a:lnTo>
                      <a:lnTo>
                        <a:pt x="267" y="63"/>
                      </a:lnTo>
                      <a:lnTo>
                        <a:pt x="267" y="65"/>
                      </a:lnTo>
                      <a:lnTo>
                        <a:pt x="272" y="65"/>
                      </a:lnTo>
                      <a:lnTo>
                        <a:pt x="272" y="63"/>
                      </a:lnTo>
                      <a:lnTo>
                        <a:pt x="279" y="63"/>
                      </a:lnTo>
                      <a:lnTo>
                        <a:pt x="279" y="62"/>
                      </a:lnTo>
                      <a:lnTo>
                        <a:pt x="288" y="62"/>
                      </a:lnTo>
                      <a:lnTo>
                        <a:pt x="284" y="63"/>
                      </a:lnTo>
                      <a:lnTo>
                        <a:pt x="281" y="65"/>
                      </a:lnTo>
                      <a:lnTo>
                        <a:pt x="276" y="65"/>
                      </a:lnTo>
                      <a:lnTo>
                        <a:pt x="270" y="67"/>
                      </a:lnTo>
                      <a:lnTo>
                        <a:pt x="267" y="67"/>
                      </a:lnTo>
                      <a:lnTo>
                        <a:pt x="265" y="70"/>
                      </a:lnTo>
                      <a:lnTo>
                        <a:pt x="272" y="70"/>
                      </a:lnTo>
                      <a:lnTo>
                        <a:pt x="281" y="70"/>
                      </a:lnTo>
                      <a:lnTo>
                        <a:pt x="281" y="74"/>
                      </a:lnTo>
                      <a:lnTo>
                        <a:pt x="270" y="74"/>
                      </a:lnTo>
                      <a:lnTo>
                        <a:pt x="270" y="74"/>
                      </a:lnTo>
                      <a:lnTo>
                        <a:pt x="269" y="74"/>
                      </a:lnTo>
                      <a:lnTo>
                        <a:pt x="267" y="74"/>
                      </a:lnTo>
                      <a:lnTo>
                        <a:pt x="265" y="74"/>
                      </a:lnTo>
                      <a:lnTo>
                        <a:pt x="265" y="74"/>
                      </a:lnTo>
                      <a:lnTo>
                        <a:pt x="260" y="76"/>
                      </a:lnTo>
                      <a:lnTo>
                        <a:pt x="260" y="77"/>
                      </a:lnTo>
                      <a:lnTo>
                        <a:pt x="255" y="77"/>
                      </a:lnTo>
                      <a:lnTo>
                        <a:pt x="249" y="77"/>
                      </a:lnTo>
                      <a:lnTo>
                        <a:pt x="246" y="79"/>
                      </a:lnTo>
                      <a:lnTo>
                        <a:pt x="246" y="81"/>
                      </a:lnTo>
                      <a:lnTo>
                        <a:pt x="244" y="81"/>
                      </a:lnTo>
                      <a:lnTo>
                        <a:pt x="246" y="82"/>
                      </a:lnTo>
                      <a:lnTo>
                        <a:pt x="270" y="81"/>
                      </a:lnTo>
                      <a:lnTo>
                        <a:pt x="270" y="82"/>
                      </a:lnTo>
                      <a:lnTo>
                        <a:pt x="260" y="84"/>
                      </a:lnTo>
                      <a:lnTo>
                        <a:pt x="260" y="86"/>
                      </a:lnTo>
                      <a:lnTo>
                        <a:pt x="256" y="86"/>
                      </a:lnTo>
                      <a:lnTo>
                        <a:pt x="256" y="86"/>
                      </a:lnTo>
                      <a:lnTo>
                        <a:pt x="246" y="86"/>
                      </a:lnTo>
                      <a:lnTo>
                        <a:pt x="246" y="88"/>
                      </a:lnTo>
                      <a:lnTo>
                        <a:pt x="246" y="88"/>
                      </a:lnTo>
                      <a:lnTo>
                        <a:pt x="246" y="86"/>
                      </a:lnTo>
                      <a:lnTo>
                        <a:pt x="239" y="86"/>
                      </a:lnTo>
                      <a:lnTo>
                        <a:pt x="237" y="89"/>
                      </a:lnTo>
                      <a:lnTo>
                        <a:pt x="227" y="88"/>
                      </a:lnTo>
                      <a:lnTo>
                        <a:pt x="227" y="89"/>
                      </a:lnTo>
                      <a:lnTo>
                        <a:pt x="223" y="89"/>
                      </a:lnTo>
                      <a:lnTo>
                        <a:pt x="223" y="88"/>
                      </a:lnTo>
                      <a:lnTo>
                        <a:pt x="223" y="88"/>
                      </a:lnTo>
                      <a:lnTo>
                        <a:pt x="221" y="88"/>
                      </a:lnTo>
                      <a:lnTo>
                        <a:pt x="214" y="89"/>
                      </a:lnTo>
                      <a:lnTo>
                        <a:pt x="207" y="89"/>
                      </a:lnTo>
                      <a:lnTo>
                        <a:pt x="201" y="91"/>
                      </a:lnTo>
                      <a:lnTo>
                        <a:pt x="201" y="95"/>
                      </a:lnTo>
                      <a:lnTo>
                        <a:pt x="201" y="95"/>
                      </a:lnTo>
                      <a:lnTo>
                        <a:pt x="202" y="96"/>
                      </a:lnTo>
                      <a:lnTo>
                        <a:pt x="204" y="98"/>
                      </a:lnTo>
                      <a:lnTo>
                        <a:pt x="204" y="102"/>
                      </a:lnTo>
                      <a:lnTo>
                        <a:pt x="202" y="102"/>
                      </a:lnTo>
                      <a:lnTo>
                        <a:pt x="202" y="103"/>
                      </a:lnTo>
                      <a:lnTo>
                        <a:pt x="204" y="105"/>
                      </a:lnTo>
                      <a:lnTo>
                        <a:pt x="204" y="107"/>
                      </a:lnTo>
                      <a:lnTo>
                        <a:pt x="206" y="107"/>
                      </a:lnTo>
                      <a:lnTo>
                        <a:pt x="206" y="107"/>
                      </a:lnTo>
                      <a:lnTo>
                        <a:pt x="206" y="107"/>
                      </a:lnTo>
                      <a:lnTo>
                        <a:pt x="213" y="107"/>
                      </a:lnTo>
                      <a:lnTo>
                        <a:pt x="213" y="109"/>
                      </a:lnTo>
                      <a:lnTo>
                        <a:pt x="220" y="109"/>
                      </a:lnTo>
                      <a:lnTo>
                        <a:pt x="220" y="107"/>
                      </a:lnTo>
                      <a:lnTo>
                        <a:pt x="227" y="109"/>
                      </a:lnTo>
                      <a:lnTo>
                        <a:pt x="227" y="110"/>
                      </a:lnTo>
                      <a:lnTo>
                        <a:pt x="225" y="110"/>
                      </a:lnTo>
                      <a:lnTo>
                        <a:pt x="223" y="110"/>
                      </a:lnTo>
                      <a:lnTo>
                        <a:pt x="221" y="110"/>
                      </a:lnTo>
                      <a:lnTo>
                        <a:pt x="221" y="110"/>
                      </a:lnTo>
                      <a:lnTo>
                        <a:pt x="220" y="110"/>
                      </a:lnTo>
                      <a:lnTo>
                        <a:pt x="220" y="114"/>
                      </a:lnTo>
                      <a:lnTo>
                        <a:pt x="214" y="114"/>
                      </a:lnTo>
                      <a:lnTo>
                        <a:pt x="214" y="112"/>
                      </a:lnTo>
                      <a:lnTo>
                        <a:pt x="209" y="112"/>
                      </a:lnTo>
                      <a:lnTo>
                        <a:pt x="209" y="114"/>
                      </a:lnTo>
                      <a:lnTo>
                        <a:pt x="207" y="114"/>
                      </a:lnTo>
                      <a:lnTo>
                        <a:pt x="206" y="110"/>
                      </a:lnTo>
                      <a:lnTo>
                        <a:pt x="202" y="110"/>
                      </a:lnTo>
                      <a:lnTo>
                        <a:pt x="202" y="110"/>
                      </a:lnTo>
                      <a:lnTo>
                        <a:pt x="199" y="107"/>
                      </a:lnTo>
                      <a:lnTo>
                        <a:pt x="199" y="105"/>
                      </a:lnTo>
                      <a:lnTo>
                        <a:pt x="197" y="102"/>
                      </a:lnTo>
                      <a:lnTo>
                        <a:pt x="197" y="98"/>
                      </a:lnTo>
                      <a:lnTo>
                        <a:pt x="195" y="96"/>
                      </a:lnTo>
                      <a:lnTo>
                        <a:pt x="190" y="89"/>
                      </a:lnTo>
                      <a:lnTo>
                        <a:pt x="187" y="89"/>
                      </a:lnTo>
                      <a:lnTo>
                        <a:pt x="187" y="89"/>
                      </a:lnTo>
                      <a:lnTo>
                        <a:pt x="185" y="89"/>
                      </a:lnTo>
                      <a:lnTo>
                        <a:pt x="185" y="88"/>
                      </a:lnTo>
                      <a:lnTo>
                        <a:pt x="171" y="89"/>
                      </a:lnTo>
                      <a:lnTo>
                        <a:pt x="167" y="88"/>
                      </a:lnTo>
                      <a:lnTo>
                        <a:pt x="162" y="88"/>
                      </a:lnTo>
                      <a:lnTo>
                        <a:pt x="155" y="88"/>
                      </a:lnTo>
                      <a:lnTo>
                        <a:pt x="150" y="89"/>
                      </a:lnTo>
                      <a:lnTo>
                        <a:pt x="145" y="89"/>
                      </a:lnTo>
                      <a:lnTo>
                        <a:pt x="145" y="91"/>
                      </a:lnTo>
                      <a:lnTo>
                        <a:pt x="145" y="91"/>
                      </a:lnTo>
                      <a:lnTo>
                        <a:pt x="143" y="91"/>
                      </a:lnTo>
                      <a:lnTo>
                        <a:pt x="145" y="95"/>
                      </a:lnTo>
                      <a:lnTo>
                        <a:pt x="145" y="96"/>
                      </a:lnTo>
                      <a:lnTo>
                        <a:pt x="146" y="98"/>
                      </a:lnTo>
                      <a:lnTo>
                        <a:pt x="146" y="98"/>
                      </a:lnTo>
                      <a:lnTo>
                        <a:pt x="143" y="98"/>
                      </a:lnTo>
                      <a:lnTo>
                        <a:pt x="143" y="100"/>
                      </a:lnTo>
                      <a:lnTo>
                        <a:pt x="143" y="103"/>
                      </a:lnTo>
                      <a:lnTo>
                        <a:pt x="141" y="103"/>
                      </a:lnTo>
                      <a:lnTo>
                        <a:pt x="139" y="105"/>
                      </a:lnTo>
                      <a:lnTo>
                        <a:pt x="139" y="105"/>
                      </a:lnTo>
                      <a:lnTo>
                        <a:pt x="138" y="105"/>
                      </a:lnTo>
                      <a:lnTo>
                        <a:pt x="138" y="105"/>
                      </a:lnTo>
                      <a:lnTo>
                        <a:pt x="136" y="107"/>
                      </a:lnTo>
                      <a:lnTo>
                        <a:pt x="134" y="110"/>
                      </a:lnTo>
                      <a:lnTo>
                        <a:pt x="131" y="109"/>
                      </a:lnTo>
                      <a:lnTo>
                        <a:pt x="132" y="105"/>
                      </a:lnTo>
                      <a:lnTo>
                        <a:pt x="134" y="103"/>
                      </a:lnTo>
                      <a:lnTo>
                        <a:pt x="134" y="100"/>
                      </a:lnTo>
                      <a:lnTo>
                        <a:pt x="134" y="98"/>
                      </a:lnTo>
                      <a:lnTo>
                        <a:pt x="131" y="95"/>
                      </a:lnTo>
                      <a:lnTo>
                        <a:pt x="131" y="95"/>
                      </a:lnTo>
                      <a:lnTo>
                        <a:pt x="129" y="95"/>
                      </a:lnTo>
                      <a:lnTo>
                        <a:pt x="129" y="91"/>
                      </a:lnTo>
                      <a:lnTo>
                        <a:pt x="129" y="91"/>
                      </a:lnTo>
                      <a:lnTo>
                        <a:pt x="129" y="91"/>
                      </a:lnTo>
                      <a:lnTo>
                        <a:pt x="129" y="88"/>
                      </a:lnTo>
                      <a:lnTo>
                        <a:pt x="125" y="88"/>
                      </a:lnTo>
                      <a:lnTo>
                        <a:pt x="125" y="91"/>
                      </a:lnTo>
                      <a:lnTo>
                        <a:pt x="118" y="91"/>
                      </a:lnTo>
                      <a:lnTo>
                        <a:pt x="118" y="88"/>
                      </a:lnTo>
                      <a:lnTo>
                        <a:pt x="117" y="88"/>
                      </a:lnTo>
                      <a:lnTo>
                        <a:pt x="117" y="86"/>
                      </a:lnTo>
                      <a:lnTo>
                        <a:pt x="113" y="88"/>
                      </a:lnTo>
                      <a:lnTo>
                        <a:pt x="113" y="91"/>
                      </a:lnTo>
                      <a:lnTo>
                        <a:pt x="106" y="89"/>
                      </a:lnTo>
                      <a:lnTo>
                        <a:pt x="98" y="89"/>
                      </a:lnTo>
                      <a:lnTo>
                        <a:pt x="89" y="89"/>
                      </a:lnTo>
                      <a:lnTo>
                        <a:pt x="85" y="91"/>
                      </a:lnTo>
                      <a:lnTo>
                        <a:pt x="82" y="91"/>
                      </a:lnTo>
                      <a:lnTo>
                        <a:pt x="78" y="91"/>
                      </a:lnTo>
                      <a:lnTo>
                        <a:pt x="78" y="89"/>
                      </a:lnTo>
                      <a:lnTo>
                        <a:pt x="77" y="89"/>
                      </a:lnTo>
                      <a:lnTo>
                        <a:pt x="77" y="89"/>
                      </a:lnTo>
                      <a:lnTo>
                        <a:pt x="70" y="88"/>
                      </a:lnTo>
                      <a:lnTo>
                        <a:pt x="70" y="86"/>
                      </a:lnTo>
                      <a:lnTo>
                        <a:pt x="66" y="86"/>
                      </a:lnTo>
                      <a:lnTo>
                        <a:pt x="66" y="81"/>
                      </a:lnTo>
                      <a:lnTo>
                        <a:pt x="68" y="81"/>
                      </a:lnTo>
                      <a:lnTo>
                        <a:pt x="66" y="77"/>
                      </a:lnTo>
                      <a:lnTo>
                        <a:pt x="64" y="74"/>
                      </a:lnTo>
                      <a:lnTo>
                        <a:pt x="61" y="69"/>
                      </a:lnTo>
                      <a:lnTo>
                        <a:pt x="59" y="65"/>
                      </a:lnTo>
                      <a:lnTo>
                        <a:pt x="54" y="65"/>
                      </a:lnTo>
                      <a:lnTo>
                        <a:pt x="54" y="63"/>
                      </a:lnTo>
                      <a:lnTo>
                        <a:pt x="43" y="63"/>
                      </a:lnTo>
                      <a:lnTo>
                        <a:pt x="43" y="62"/>
                      </a:lnTo>
                      <a:lnTo>
                        <a:pt x="35" y="62"/>
                      </a:lnTo>
                      <a:lnTo>
                        <a:pt x="35" y="62"/>
                      </a:lnTo>
                      <a:lnTo>
                        <a:pt x="31" y="62"/>
                      </a:lnTo>
                      <a:lnTo>
                        <a:pt x="29" y="60"/>
                      </a:lnTo>
                      <a:lnTo>
                        <a:pt x="24" y="60"/>
                      </a:lnTo>
                      <a:lnTo>
                        <a:pt x="24" y="58"/>
                      </a:lnTo>
                      <a:lnTo>
                        <a:pt x="9" y="58"/>
                      </a:lnTo>
                      <a:lnTo>
                        <a:pt x="9" y="56"/>
                      </a:lnTo>
                      <a:lnTo>
                        <a:pt x="2" y="58"/>
                      </a:lnTo>
                      <a:lnTo>
                        <a:pt x="0" y="62"/>
                      </a:lnTo>
                      <a:lnTo>
                        <a:pt x="2" y="62"/>
                      </a:lnTo>
                      <a:lnTo>
                        <a:pt x="2" y="62"/>
                      </a:lnTo>
                      <a:lnTo>
                        <a:pt x="2" y="62"/>
                      </a:lnTo>
                      <a:lnTo>
                        <a:pt x="12" y="62"/>
                      </a:lnTo>
                      <a:lnTo>
                        <a:pt x="12" y="62"/>
                      </a:lnTo>
                      <a:lnTo>
                        <a:pt x="14" y="63"/>
                      </a:lnTo>
                      <a:lnTo>
                        <a:pt x="17" y="62"/>
                      </a:lnTo>
                      <a:lnTo>
                        <a:pt x="17" y="62"/>
                      </a:lnTo>
                      <a:lnTo>
                        <a:pt x="21" y="62"/>
                      </a:lnTo>
                      <a:lnTo>
                        <a:pt x="22" y="63"/>
                      </a:lnTo>
                      <a:lnTo>
                        <a:pt x="24" y="63"/>
                      </a:lnTo>
                      <a:lnTo>
                        <a:pt x="26" y="65"/>
                      </a:lnTo>
                      <a:lnTo>
                        <a:pt x="24" y="69"/>
                      </a:lnTo>
                      <a:lnTo>
                        <a:pt x="24" y="69"/>
                      </a:lnTo>
                      <a:lnTo>
                        <a:pt x="24" y="69"/>
                      </a:lnTo>
                      <a:lnTo>
                        <a:pt x="24" y="70"/>
                      </a:lnTo>
                      <a:lnTo>
                        <a:pt x="24" y="70"/>
                      </a:lnTo>
                      <a:lnTo>
                        <a:pt x="26" y="74"/>
                      </a:lnTo>
                      <a:lnTo>
                        <a:pt x="19" y="74"/>
                      </a:lnTo>
                      <a:lnTo>
                        <a:pt x="19" y="72"/>
                      </a:lnTo>
                      <a:lnTo>
                        <a:pt x="17" y="72"/>
                      </a:lnTo>
                      <a:lnTo>
                        <a:pt x="17" y="70"/>
                      </a:lnTo>
                      <a:lnTo>
                        <a:pt x="14" y="70"/>
                      </a:lnTo>
                      <a:lnTo>
                        <a:pt x="10" y="70"/>
                      </a:lnTo>
                      <a:lnTo>
                        <a:pt x="7" y="70"/>
                      </a:lnTo>
                      <a:lnTo>
                        <a:pt x="5" y="69"/>
                      </a:lnTo>
                      <a:close/>
                      <a:moveTo>
                        <a:pt x="185" y="201"/>
                      </a:moveTo>
                      <a:lnTo>
                        <a:pt x="183" y="199"/>
                      </a:lnTo>
                      <a:lnTo>
                        <a:pt x="181" y="198"/>
                      </a:lnTo>
                      <a:lnTo>
                        <a:pt x="180" y="194"/>
                      </a:lnTo>
                      <a:lnTo>
                        <a:pt x="178" y="194"/>
                      </a:lnTo>
                      <a:lnTo>
                        <a:pt x="178" y="194"/>
                      </a:lnTo>
                      <a:lnTo>
                        <a:pt x="178" y="194"/>
                      </a:lnTo>
                      <a:lnTo>
                        <a:pt x="181" y="192"/>
                      </a:lnTo>
                      <a:lnTo>
                        <a:pt x="181" y="194"/>
                      </a:lnTo>
                      <a:lnTo>
                        <a:pt x="185" y="196"/>
                      </a:lnTo>
                      <a:lnTo>
                        <a:pt x="185" y="201"/>
                      </a:lnTo>
                      <a:close/>
                      <a:moveTo>
                        <a:pt x="188" y="161"/>
                      </a:moveTo>
                      <a:lnTo>
                        <a:pt x="188" y="163"/>
                      </a:lnTo>
                      <a:lnTo>
                        <a:pt x="188" y="163"/>
                      </a:lnTo>
                      <a:lnTo>
                        <a:pt x="188" y="158"/>
                      </a:lnTo>
                      <a:lnTo>
                        <a:pt x="190" y="158"/>
                      </a:lnTo>
                      <a:lnTo>
                        <a:pt x="190" y="159"/>
                      </a:lnTo>
                      <a:lnTo>
                        <a:pt x="190" y="159"/>
                      </a:lnTo>
                      <a:lnTo>
                        <a:pt x="188" y="161"/>
                      </a:lnTo>
                      <a:close/>
                      <a:moveTo>
                        <a:pt x="429" y="53"/>
                      </a:moveTo>
                      <a:lnTo>
                        <a:pt x="429" y="53"/>
                      </a:lnTo>
                      <a:lnTo>
                        <a:pt x="429" y="51"/>
                      </a:lnTo>
                      <a:lnTo>
                        <a:pt x="431" y="51"/>
                      </a:lnTo>
                      <a:lnTo>
                        <a:pt x="434" y="53"/>
                      </a:lnTo>
                      <a:lnTo>
                        <a:pt x="434" y="53"/>
                      </a:lnTo>
                      <a:lnTo>
                        <a:pt x="429" y="53"/>
                      </a:lnTo>
                      <a:lnTo>
                        <a:pt x="429" y="53"/>
                      </a:lnTo>
                      <a:close/>
                      <a:moveTo>
                        <a:pt x="297" y="70"/>
                      </a:moveTo>
                      <a:lnTo>
                        <a:pt x="302" y="70"/>
                      </a:lnTo>
                      <a:lnTo>
                        <a:pt x="302" y="69"/>
                      </a:lnTo>
                      <a:lnTo>
                        <a:pt x="305" y="69"/>
                      </a:lnTo>
                      <a:lnTo>
                        <a:pt x="305" y="70"/>
                      </a:lnTo>
                      <a:lnTo>
                        <a:pt x="305" y="70"/>
                      </a:lnTo>
                      <a:lnTo>
                        <a:pt x="303" y="70"/>
                      </a:lnTo>
                      <a:lnTo>
                        <a:pt x="303" y="70"/>
                      </a:lnTo>
                      <a:lnTo>
                        <a:pt x="297" y="70"/>
                      </a:lnTo>
                      <a:lnTo>
                        <a:pt x="297" y="70"/>
                      </a:lnTo>
                      <a:close/>
                      <a:moveTo>
                        <a:pt x="171" y="49"/>
                      </a:moveTo>
                      <a:lnTo>
                        <a:pt x="169" y="49"/>
                      </a:lnTo>
                      <a:lnTo>
                        <a:pt x="169" y="48"/>
                      </a:lnTo>
                      <a:lnTo>
                        <a:pt x="171" y="48"/>
                      </a:lnTo>
                      <a:lnTo>
                        <a:pt x="171" y="49"/>
                      </a:lnTo>
                      <a:lnTo>
                        <a:pt x="171" y="49"/>
                      </a:lnTo>
                      <a:lnTo>
                        <a:pt x="171" y="49"/>
                      </a:lnTo>
                      <a:close/>
                      <a:moveTo>
                        <a:pt x="288" y="72"/>
                      </a:moveTo>
                      <a:lnTo>
                        <a:pt x="288" y="72"/>
                      </a:lnTo>
                      <a:lnTo>
                        <a:pt x="286" y="72"/>
                      </a:lnTo>
                      <a:lnTo>
                        <a:pt x="286" y="70"/>
                      </a:lnTo>
                      <a:lnTo>
                        <a:pt x="288" y="72"/>
                      </a:lnTo>
                      <a:lnTo>
                        <a:pt x="288" y="72"/>
                      </a:lnTo>
                      <a:lnTo>
                        <a:pt x="288" y="72"/>
                      </a:lnTo>
                      <a:close/>
                      <a:moveTo>
                        <a:pt x="279" y="81"/>
                      </a:moveTo>
                      <a:lnTo>
                        <a:pt x="277" y="81"/>
                      </a:lnTo>
                      <a:lnTo>
                        <a:pt x="277" y="81"/>
                      </a:lnTo>
                      <a:lnTo>
                        <a:pt x="277" y="81"/>
                      </a:lnTo>
                      <a:lnTo>
                        <a:pt x="279" y="81"/>
                      </a:lnTo>
                      <a:lnTo>
                        <a:pt x="279" y="81"/>
                      </a:lnTo>
                      <a:lnTo>
                        <a:pt x="279" y="81"/>
                      </a:lnTo>
                      <a:close/>
                      <a:moveTo>
                        <a:pt x="204" y="173"/>
                      </a:moveTo>
                      <a:lnTo>
                        <a:pt x="209" y="173"/>
                      </a:lnTo>
                      <a:lnTo>
                        <a:pt x="209" y="173"/>
                      </a:lnTo>
                      <a:lnTo>
                        <a:pt x="213" y="173"/>
                      </a:lnTo>
                      <a:lnTo>
                        <a:pt x="214" y="175"/>
                      </a:lnTo>
                      <a:lnTo>
                        <a:pt x="216" y="177"/>
                      </a:lnTo>
                      <a:lnTo>
                        <a:pt x="216" y="177"/>
                      </a:lnTo>
                      <a:lnTo>
                        <a:pt x="211" y="177"/>
                      </a:lnTo>
                      <a:lnTo>
                        <a:pt x="207" y="177"/>
                      </a:lnTo>
                      <a:lnTo>
                        <a:pt x="204" y="177"/>
                      </a:lnTo>
                      <a:lnTo>
                        <a:pt x="204" y="177"/>
                      </a:lnTo>
                      <a:lnTo>
                        <a:pt x="202" y="175"/>
                      </a:lnTo>
                      <a:lnTo>
                        <a:pt x="202" y="175"/>
                      </a:lnTo>
                      <a:lnTo>
                        <a:pt x="202" y="175"/>
                      </a:lnTo>
                      <a:lnTo>
                        <a:pt x="204" y="173"/>
                      </a:lnTo>
                      <a:close/>
                      <a:moveTo>
                        <a:pt x="84" y="149"/>
                      </a:moveTo>
                      <a:lnTo>
                        <a:pt x="84" y="149"/>
                      </a:lnTo>
                      <a:lnTo>
                        <a:pt x="84" y="152"/>
                      </a:lnTo>
                      <a:lnTo>
                        <a:pt x="84" y="152"/>
                      </a:lnTo>
                      <a:lnTo>
                        <a:pt x="84" y="149"/>
                      </a:lnTo>
                      <a:close/>
                      <a:moveTo>
                        <a:pt x="47" y="109"/>
                      </a:moveTo>
                      <a:lnTo>
                        <a:pt x="47" y="109"/>
                      </a:lnTo>
                      <a:lnTo>
                        <a:pt x="47" y="109"/>
                      </a:lnTo>
                      <a:lnTo>
                        <a:pt x="45" y="107"/>
                      </a:lnTo>
                      <a:lnTo>
                        <a:pt x="47" y="109"/>
                      </a:lnTo>
                      <a:lnTo>
                        <a:pt x="47" y="109"/>
                      </a:lnTo>
                      <a:lnTo>
                        <a:pt x="47" y="109"/>
                      </a:lnTo>
                      <a:close/>
                      <a:moveTo>
                        <a:pt x="43" y="95"/>
                      </a:moveTo>
                      <a:lnTo>
                        <a:pt x="45" y="96"/>
                      </a:lnTo>
                      <a:lnTo>
                        <a:pt x="45" y="96"/>
                      </a:lnTo>
                      <a:lnTo>
                        <a:pt x="45" y="96"/>
                      </a:lnTo>
                      <a:lnTo>
                        <a:pt x="47" y="96"/>
                      </a:lnTo>
                      <a:lnTo>
                        <a:pt x="47" y="98"/>
                      </a:lnTo>
                      <a:lnTo>
                        <a:pt x="45" y="98"/>
                      </a:lnTo>
                      <a:lnTo>
                        <a:pt x="45" y="98"/>
                      </a:lnTo>
                      <a:lnTo>
                        <a:pt x="42" y="98"/>
                      </a:lnTo>
                      <a:lnTo>
                        <a:pt x="42" y="100"/>
                      </a:lnTo>
                      <a:lnTo>
                        <a:pt x="42" y="100"/>
                      </a:lnTo>
                      <a:lnTo>
                        <a:pt x="42" y="98"/>
                      </a:lnTo>
                      <a:lnTo>
                        <a:pt x="42" y="96"/>
                      </a:lnTo>
                      <a:lnTo>
                        <a:pt x="43" y="95"/>
                      </a:lnTo>
                      <a:close/>
                      <a:moveTo>
                        <a:pt x="2218" y="27"/>
                      </a:moveTo>
                      <a:lnTo>
                        <a:pt x="2220" y="27"/>
                      </a:lnTo>
                      <a:lnTo>
                        <a:pt x="2220" y="27"/>
                      </a:lnTo>
                      <a:lnTo>
                        <a:pt x="2222" y="27"/>
                      </a:lnTo>
                      <a:lnTo>
                        <a:pt x="2222" y="25"/>
                      </a:lnTo>
                      <a:lnTo>
                        <a:pt x="2220" y="23"/>
                      </a:lnTo>
                      <a:lnTo>
                        <a:pt x="2218" y="23"/>
                      </a:lnTo>
                      <a:lnTo>
                        <a:pt x="2218" y="23"/>
                      </a:lnTo>
                      <a:lnTo>
                        <a:pt x="2217" y="23"/>
                      </a:lnTo>
                      <a:lnTo>
                        <a:pt x="2217" y="23"/>
                      </a:lnTo>
                      <a:lnTo>
                        <a:pt x="2217" y="23"/>
                      </a:lnTo>
                      <a:lnTo>
                        <a:pt x="2217" y="23"/>
                      </a:lnTo>
                      <a:lnTo>
                        <a:pt x="2213" y="23"/>
                      </a:lnTo>
                      <a:lnTo>
                        <a:pt x="2211" y="23"/>
                      </a:lnTo>
                      <a:lnTo>
                        <a:pt x="2210" y="27"/>
                      </a:lnTo>
                      <a:lnTo>
                        <a:pt x="2218" y="27"/>
                      </a:lnTo>
                      <a:lnTo>
                        <a:pt x="2218" y="27"/>
                      </a:lnTo>
                      <a:close/>
                      <a:moveTo>
                        <a:pt x="614" y="39"/>
                      </a:moveTo>
                      <a:lnTo>
                        <a:pt x="621" y="44"/>
                      </a:lnTo>
                      <a:lnTo>
                        <a:pt x="635" y="49"/>
                      </a:lnTo>
                      <a:lnTo>
                        <a:pt x="647" y="53"/>
                      </a:lnTo>
                      <a:lnTo>
                        <a:pt x="647" y="49"/>
                      </a:lnTo>
                      <a:lnTo>
                        <a:pt x="646" y="49"/>
                      </a:lnTo>
                      <a:lnTo>
                        <a:pt x="646" y="48"/>
                      </a:lnTo>
                      <a:lnTo>
                        <a:pt x="644" y="46"/>
                      </a:lnTo>
                      <a:lnTo>
                        <a:pt x="642" y="44"/>
                      </a:lnTo>
                      <a:lnTo>
                        <a:pt x="639" y="44"/>
                      </a:lnTo>
                      <a:lnTo>
                        <a:pt x="637" y="44"/>
                      </a:lnTo>
                      <a:lnTo>
                        <a:pt x="637" y="42"/>
                      </a:lnTo>
                      <a:lnTo>
                        <a:pt x="635" y="42"/>
                      </a:lnTo>
                      <a:lnTo>
                        <a:pt x="635" y="41"/>
                      </a:lnTo>
                      <a:lnTo>
                        <a:pt x="630" y="41"/>
                      </a:lnTo>
                      <a:lnTo>
                        <a:pt x="626" y="37"/>
                      </a:lnTo>
                      <a:lnTo>
                        <a:pt x="623" y="37"/>
                      </a:lnTo>
                      <a:lnTo>
                        <a:pt x="619" y="35"/>
                      </a:lnTo>
                      <a:lnTo>
                        <a:pt x="616" y="34"/>
                      </a:lnTo>
                      <a:lnTo>
                        <a:pt x="612" y="30"/>
                      </a:lnTo>
                      <a:lnTo>
                        <a:pt x="612" y="30"/>
                      </a:lnTo>
                      <a:lnTo>
                        <a:pt x="612" y="39"/>
                      </a:lnTo>
                      <a:lnTo>
                        <a:pt x="614" y="39"/>
                      </a:lnTo>
                      <a:close/>
                      <a:moveTo>
                        <a:pt x="2204" y="39"/>
                      </a:moveTo>
                      <a:lnTo>
                        <a:pt x="2204" y="35"/>
                      </a:lnTo>
                      <a:lnTo>
                        <a:pt x="2201" y="34"/>
                      </a:lnTo>
                      <a:lnTo>
                        <a:pt x="2197" y="32"/>
                      </a:lnTo>
                      <a:lnTo>
                        <a:pt x="2197" y="32"/>
                      </a:lnTo>
                      <a:lnTo>
                        <a:pt x="2196" y="32"/>
                      </a:lnTo>
                      <a:lnTo>
                        <a:pt x="2197" y="35"/>
                      </a:lnTo>
                      <a:lnTo>
                        <a:pt x="2197" y="37"/>
                      </a:lnTo>
                      <a:lnTo>
                        <a:pt x="2197" y="37"/>
                      </a:lnTo>
                      <a:lnTo>
                        <a:pt x="2199" y="39"/>
                      </a:lnTo>
                      <a:lnTo>
                        <a:pt x="2204" y="39"/>
                      </a:lnTo>
                      <a:close/>
                      <a:moveTo>
                        <a:pt x="2173" y="48"/>
                      </a:moveTo>
                      <a:lnTo>
                        <a:pt x="2173" y="48"/>
                      </a:lnTo>
                      <a:lnTo>
                        <a:pt x="2183" y="48"/>
                      </a:lnTo>
                      <a:lnTo>
                        <a:pt x="2185" y="44"/>
                      </a:lnTo>
                      <a:lnTo>
                        <a:pt x="2192" y="42"/>
                      </a:lnTo>
                      <a:lnTo>
                        <a:pt x="2192" y="41"/>
                      </a:lnTo>
                      <a:lnTo>
                        <a:pt x="2189" y="41"/>
                      </a:lnTo>
                      <a:lnTo>
                        <a:pt x="2187" y="39"/>
                      </a:lnTo>
                      <a:lnTo>
                        <a:pt x="2185" y="39"/>
                      </a:lnTo>
                      <a:lnTo>
                        <a:pt x="2182" y="39"/>
                      </a:lnTo>
                      <a:lnTo>
                        <a:pt x="2182" y="39"/>
                      </a:lnTo>
                      <a:lnTo>
                        <a:pt x="2182" y="39"/>
                      </a:lnTo>
                      <a:lnTo>
                        <a:pt x="2182" y="42"/>
                      </a:lnTo>
                      <a:lnTo>
                        <a:pt x="2180" y="42"/>
                      </a:lnTo>
                      <a:lnTo>
                        <a:pt x="2180" y="44"/>
                      </a:lnTo>
                      <a:lnTo>
                        <a:pt x="2171" y="44"/>
                      </a:lnTo>
                      <a:lnTo>
                        <a:pt x="2171" y="44"/>
                      </a:lnTo>
                      <a:lnTo>
                        <a:pt x="2169" y="44"/>
                      </a:lnTo>
                      <a:lnTo>
                        <a:pt x="2171" y="46"/>
                      </a:lnTo>
                      <a:lnTo>
                        <a:pt x="2171" y="46"/>
                      </a:lnTo>
                      <a:lnTo>
                        <a:pt x="2171" y="46"/>
                      </a:lnTo>
                      <a:lnTo>
                        <a:pt x="2173" y="48"/>
                      </a:lnTo>
                      <a:close/>
                      <a:moveTo>
                        <a:pt x="1094" y="49"/>
                      </a:moveTo>
                      <a:lnTo>
                        <a:pt x="1094" y="42"/>
                      </a:lnTo>
                      <a:lnTo>
                        <a:pt x="1092" y="42"/>
                      </a:lnTo>
                      <a:lnTo>
                        <a:pt x="1092" y="41"/>
                      </a:lnTo>
                      <a:lnTo>
                        <a:pt x="1092" y="41"/>
                      </a:lnTo>
                      <a:lnTo>
                        <a:pt x="1091" y="44"/>
                      </a:lnTo>
                      <a:lnTo>
                        <a:pt x="1091" y="44"/>
                      </a:lnTo>
                      <a:lnTo>
                        <a:pt x="1091" y="46"/>
                      </a:lnTo>
                      <a:lnTo>
                        <a:pt x="1092" y="49"/>
                      </a:lnTo>
                      <a:lnTo>
                        <a:pt x="1094" y="49"/>
                      </a:lnTo>
                      <a:close/>
                      <a:moveTo>
                        <a:pt x="2208" y="44"/>
                      </a:moveTo>
                      <a:lnTo>
                        <a:pt x="2211" y="44"/>
                      </a:lnTo>
                      <a:lnTo>
                        <a:pt x="2211" y="42"/>
                      </a:lnTo>
                      <a:lnTo>
                        <a:pt x="2213" y="42"/>
                      </a:lnTo>
                      <a:lnTo>
                        <a:pt x="2213" y="41"/>
                      </a:lnTo>
                      <a:lnTo>
                        <a:pt x="2208" y="41"/>
                      </a:lnTo>
                      <a:lnTo>
                        <a:pt x="2208" y="44"/>
                      </a:lnTo>
                      <a:lnTo>
                        <a:pt x="2208" y="44"/>
                      </a:lnTo>
                      <a:lnTo>
                        <a:pt x="2208" y="44"/>
                      </a:lnTo>
                      <a:close/>
                      <a:moveTo>
                        <a:pt x="1105" y="44"/>
                      </a:moveTo>
                      <a:lnTo>
                        <a:pt x="1105" y="42"/>
                      </a:lnTo>
                      <a:lnTo>
                        <a:pt x="1103" y="42"/>
                      </a:lnTo>
                      <a:lnTo>
                        <a:pt x="1103" y="46"/>
                      </a:lnTo>
                      <a:lnTo>
                        <a:pt x="1106" y="46"/>
                      </a:lnTo>
                      <a:lnTo>
                        <a:pt x="1106" y="44"/>
                      </a:lnTo>
                      <a:lnTo>
                        <a:pt x="1106" y="44"/>
                      </a:lnTo>
                      <a:lnTo>
                        <a:pt x="1105" y="44"/>
                      </a:lnTo>
                      <a:close/>
                      <a:moveTo>
                        <a:pt x="2194" y="49"/>
                      </a:moveTo>
                      <a:lnTo>
                        <a:pt x="2196" y="48"/>
                      </a:lnTo>
                      <a:lnTo>
                        <a:pt x="2196" y="48"/>
                      </a:lnTo>
                      <a:lnTo>
                        <a:pt x="2196" y="46"/>
                      </a:lnTo>
                      <a:lnTo>
                        <a:pt x="2194" y="46"/>
                      </a:lnTo>
                      <a:lnTo>
                        <a:pt x="2192" y="48"/>
                      </a:lnTo>
                      <a:lnTo>
                        <a:pt x="2192" y="49"/>
                      </a:lnTo>
                      <a:lnTo>
                        <a:pt x="2192" y="49"/>
                      </a:lnTo>
                      <a:lnTo>
                        <a:pt x="2194" y="49"/>
                      </a:lnTo>
                      <a:close/>
                      <a:moveTo>
                        <a:pt x="2204" y="56"/>
                      </a:moveTo>
                      <a:lnTo>
                        <a:pt x="2206" y="56"/>
                      </a:lnTo>
                      <a:lnTo>
                        <a:pt x="2206" y="58"/>
                      </a:lnTo>
                      <a:lnTo>
                        <a:pt x="2208" y="58"/>
                      </a:lnTo>
                      <a:lnTo>
                        <a:pt x="2208" y="53"/>
                      </a:lnTo>
                      <a:lnTo>
                        <a:pt x="2204" y="53"/>
                      </a:lnTo>
                      <a:lnTo>
                        <a:pt x="2204" y="56"/>
                      </a:lnTo>
                      <a:close/>
                      <a:moveTo>
                        <a:pt x="2171" y="60"/>
                      </a:moveTo>
                      <a:lnTo>
                        <a:pt x="2171" y="60"/>
                      </a:lnTo>
                      <a:lnTo>
                        <a:pt x="2171" y="58"/>
                      </a:lnTo>
                      <a:lnTo>
                        <a:pt x="2171" y="58"/>
                      </a:lnTo>
                      <a:lnTo>
                        <a:pt x="2173" y="56"/>
                      </a:lnTo>
                      <a:lnTo>
                        <a:pt x="2169" y="56"/>
                      </a:lnTo>
                      <a:lnTo>
                        <a:pt x="2166" y="55"/>
                      </a:lnTo>
                      <a:lnTo>
                        <a:pt x="2162" y="55"/>
                      </a:lnTo>
                      <a:lnTo>
                        <a:pt x="2162" y="58"/>
                      </a:lnTo>
                      <a:lnTo>
                        <a:pt x="2164" y="58"/>
                      </a:lnTo>
                      <a:lnTo>
                        <a:pt x="2166" y="60"/>
                      </a:lnTo>
                      <a:lnTo>
                        <a:pt x="2171" y="60"/>
                      </a:lnTo>
                      <a:close/>
                      <a:moveTo>
                        <a:pt x="2203" y="60"/>
                      </a:moveTo>
                      <a:lnTo>
                        <a:pt x="2197" y="56"/>
                      </a:lnTo>
                      <a:lnTo>
                        <a:pt x="2190" y="55"/>
                      </a:lnTo>
                      <a:lnTo>
                        <a:pt x="2183" y="55"/>
                      </a:lnTo>
                      <a:lnTo>
                        <a:pt x="2185" y="56"/>
                      </a:lnTo>
                      <a:lnTo>
                        <a:pt x="2185" y="56"/>
                      </a:lnTo>
                      <a:lnTo>
                        <a:pt x="2187" y="58"/>
                      </a:lnTo>
                      <a:lnTo>
                        <a:pt x="2187" y="60"/>
                      </a:lnTo>
                      <a:lnTo>
                        <a:pt x="2190" y="60"/>
                      </a:lnTo>
                      <a:lnTo>
                        <a:pt x="2192" y="62"/>
                      </a:lnTo>
                      <a:lnTo>
                        <a:pt x="2196" y="63"/>
                      </a:lnTo>
                      <a:lnTo>
                        <a:pt x="2199" y="65"/>
                      </a:lnTo>
                      <a:lnTo>
                        <a:pt x="2201" y="63"/>
                      </a:lnTo>
                      <a:lnTo>
                        <a:pt x="2203" y="62"/>
                      </a:lnTo>
                      <a:lnTo>
                        <a:pt x="2203" y="60"/>
                      </a:lnTo>
                      <a:close/>
                      <a:moveTo>
                        <a:pt x="2199" y="69"/>
                      </a:moveTo>
                      <a:lnTo>
                        <a:pt x="2196" y="67"/>
                      </a:lnTo>
                      <a:lnTo>
                        <a:pt x="2196" y="65"/>
                      </a:lnTo>
                      <a:lnTo>
                        <a:pt x="2194" y="65"/>
                      </a:lnTo>
                      <a:lnTo>
                        <a:pt x="2194" y="65"/>
                      </a:lnTo>
                      <a:lnTo>
                        <a:pt x="2187" y="63"/>
                      </a:lnTo>
                      <a:lnTo>
                        <a:pt x="2183" y="60"/>
                      </a:lnTo>
                      <a:lnTo>
                        <a:pt x="2182" y="60"/>
                      </a:lnTo>
                      <a:lnTo>
                        <a:pt x="2180" y="56"/>
                      </a:lnTo>
                      <a:lnTo>
                        <a:pt x="2178" y="56"/>
                      </a:lnTo>
                      <a:lnTo>
                        <a:pt x="2176" y="56"/>
                      </a:lnTo>
                      <a:lnTo>
                        <a:pt x="2175" y="58"/>
                      </a:lnTo>
                      <a:lnTo>
                        <a:pt x="2173" y="58"/>
                      </a:lnTo>
                      <a:lnTo>
                        <a:pt x="2175" y="60"/>
                      </a:lnTo>
                      <a:lnTo>
                        <a:pt x="2175" y="62"/>
                      </a:lnTo>
                      <a:lnTo>
                        <a:pt x="2175" y="63"/>
                      </a:lnTo>
                      <a:lnTo>
                        <a:pt x="2178" y="62"/>
                      </a:lnTo>
                      <a:lnTo>
                        <a:pt x="2182" y="67"/>
                      </a:lnTo>
                      <a:lnTo>
                        <a:pt x="2183" y="67"/>
                      </a:lnTo>
                      <a:lnTo>
                        <a:pt x="2183" y="67"/>
                      </a:lnTo>
                      <a:lnTo>
                        <a:pt x="2185" y="65"/>
                      </a:lnTo>
                      <a:lnTo>
                        <a:pt x="2185" y="67"/>
                      </a:lnTo>
                      <a:lnTo>
                        <a:pt x="2189" y="67"/>
                      </a:lnTo>
                      <a:lnTo>
                        <a:pt x="2190" y="67"/>
                      </a:lnTo>
                      <a:lnTo>
                        <a:pt x="2192" y="69"/>
                      </a:lnTo>
                      <a:lnTo>
                        <a:pt x="2194" y="70"/>
                      </a:lnTo>
                      <a:lnTo>
                        <a:pt x="2199" y="70"/>
                      </a:lnTo>
                      <a:lnTo>
                        <a:pt x="2199" y="69"/>
                      </a:lnTo>
                      <a:lnTo>
                        <a:pt x="2199" y="69"/>
                      </a:lnTo>
                      <a:lnTo>
                        <a:pt x="2199" y="69"/>
                      </a:lnTo>
                      <a:close/>
                      <a:moveTo>
                        <a:pt x="2206" y="67"/>
                      </a:moveTo>
                      <a:lnTo>
                        <a:pt x="2206" y="67"/>
                      </a:lnTo>
                      <a:lnTo>
                        <a:pt x="2208" y="67"/>
                      </a:lnTo>
                      <a:lnTo>
                        <a:pt x="2208" y="69"/>
                      </a:lnTo>
                      <a:lnTo>
                        <a:pt x="2210" y="67"/>
                      </a:lnTo>
                      <a:lnTo>
                        <a:pt x="2210" y="67"/>
                      </a:lnTo>
                      <a:lnTo>
                        <a:pt x="2211" y="65"/>
                      </a:lnTo>
                      <a:lnTo>
                        <a:pt x="2211" y="60"/>
                      </a:lnTo>
                      <a:lnTo>
                        <a:pt x="2208" y="62"/>
                      </a:lnTo>
                      <a:lnTo>
                        <a:pt x="2206" y="63"/>
                      </a:lnTo>
                      <a:lnTo>
                        <a:pt x="2203" y="65"/>
                      </a:lnTo>
                      <a:lnTo>
                        <a:pt x="2204" y="65"/>
                      </a:lnTo>
                      <a:lnTo>
                        <a:pt x="2204" y="67"/>
                      </a:lnTo>
                      <a:lnTo>
                        <a:pt x="2206" y="67"/>
                      </a:lnTo>
                      <a:close/>
                      <a:moveTo>
                        <a:pt x="2161" y="69"/>
                      </a:moveTo>
                      <a:lnTo>
                        <a:pt x="2164" y="69"/>
                      </a:lnTo>
                      <a:lnTo>
                        <a:pt x="2166" y="72"/>
                      </a:lnTo>
                      <a:lnTo>
                        <a:pt x="2168" y="72"/>
                      </a:lnTo>
                      <a:lnTo>
                        <a:pt x="2169" y="70"/>
                      </a:lnTo>
                      <a:lnTo>
                        <a:pt x="2171" y="70"/>
                      </a:lnTo>
                      <a:lnTo>
                        <a:pt x="2175" y="70"/>
                      </a:lnTo>
                      <a:lnTo>
                        <a:pt x="2175" y="69"/>
                      </a:lnTo>
                      <a:lnTo>
                        <a:pt x="2173" y="69"/>
                      </a:lnTo>
                      <a:lnTo>
                        <a:pt x="2173" y="69"/>
                      </a:lnTo>
                      <a:lnTo>
                        <a:pt x="2168" y="69"/>
                      </a:lnTo>
                      <a:lnTo>
                        <a:pt x="2168" y="67"/>
                      </a:lnTo>
                      <a:lnTo>
                        <a:pt x="2166" y="67"/>
                      </a:lnTo>
                      <a:lnTo>
                        <a:pt x="2164" y="65"/>
                      </a:lnTo>
                      <a:lnTo>
                        <a:pt x="2162" y="65"/>
                      </a:lnTo>
                      <a:lnTo>
                        <a:pt x="2162" y="67"/>
                      </a:lnTo>
                      <a:lnTo>
                        <a:pt x="2159" y="69"/>
                      </a:lnTo>
                      <a:lnTo>
                        <a:pt x="2159" y="70"/>
                      </a:lnTo>
                      <a:lnTo>
                        <a:pt x="2159" y="70"/>
                      </a:lnTo>
                      <a:lnTo>
                        <a:pt x="2161" y="70"/>
                      </a:lnTo>
                      <a:lnTo>
                        <a:pt x="2161" y="69"/>
                      </a:lnTo>
                      <a:close/>
                      <a:moveTo>
                        <a:pt x="2286" y="86"/>
                      </a:moveTo>
                      <a:lnTo>
                        <a:pt x="2286" y="86"/>
                      </a:lnTo>
                      <a:lnTo>
                        <a:pt x="2288" y="86"/>
                      </a:lnTo>
                      <a:lnTo>
                        <a:pt x="2288" y="88"/>
                      </a:lnTo>
                      <a:lnTo>
                        <a:pt x="2292" y="88"/>
                      </a:lnTo>
                      <a:lnTo>
                        <a:pt x="2292" y="89"/>
                      </a:lnTo>
                      <a:lnTo>
                        <a:pt x="2293" y="89"/>
                      </a:lnTo>
                      <a:lnTo>
                        <a:pt x="2293" y="88"/>
                      </a:lnTo>
                      <a:lnTo>
                        <a:pt x="2293" y="86"/>
                      </a:lnTo>
                      <a:lnTo>
                        <a:pt x="2295" y="86"/>
                      </a:lnTo>
                      <a:lnTo>
                        <a:pt x="2295" y="86"/>
                      </a:lnTo>
                      <a:lnTo>
                        <a:pt x="2299" y="82"/>
                      </a:lnTo>
                      <a:lnTo>
                        <a:pt x="2300" y="82"/>
                      </a:lnTo>
                      <a:lnTo>
                        <a:pt x="2300" y="81"/>
                      </a:lnTo>
                      <a:lnTo>
                        <a:pt x="2307" y="81"/>
                      </a:lnTo>
                      <a:lnTo>
                        <a:pt x="2309" y="79"/>
                      </a:lnTo>
                      <a:lnTo>
                        <a:pt x="2309" y="77"/>
                      </a:lnTo>
                      <a:lnTo>
                        <a:pt x="2311" y="76"/>
                      </a:lnTo>
                      <a:lnTo>
                        <a:pt x="2313" y="74"/>
                      </a:lnTo>
                      <a:lnTo>
                        <a:pt x="2313" y="74"/>
                      </a:lnTo>
                      <a:lnTo>
                        <a:pt x="2316" y="74"/>
                      </a:lnTo>
                      <a:lnTo>
                        <a:pt x="2316" y="69"/>
                      </a:lnTo>
                      <a:lnTo>
                        <a:pt x="2313" y="69"/>
                      </a:lnTo>
                      <a:lnTo>
                        <a:pt x="2313" y="67"/>
                      </a:lnTo>
                      <a:lnTo>
                        <a:pt x="2307" y="67"/>
                      </a:lnTo>
                      <a:lnTo>
                        <a:pt x="2307" y="65"/>
                      </a:lnTo>
                      <a:lnTo>
                        <a:pt x="2300" y="67"/>
                      </a:lnTo>
                      <a:lnTo>
                        <a:pt x="2299" y="70"/>
                      </a:lnTo>
                      <a:lnTo>
                        <a:pt x="2295" y="70"/>
                      </a:lnTo>
                      <a:lnTo>
                        <a:pt x="2295" y="72"/>
                      </a:lnTo>
                      <a:lnTo>
                        <a:pt x="2292" y="72"/>
                      </a:lnTo>
                      <a:lnTo>
                        <a:pt x="2292" y="74"/>
                      </a:lnTo>
                      <a:lnTo>
                        <a:pt x="2283" y="74"/>
                      </a:lnTo>
                      <a:lnTo>
                        <a:pt x="2285" y="76"/>
                      </a:lnTo>
                      <a:lnTo>
                        <a:pt x="2285" y="76"/>
                      </a:lnTo>
                      <a:lnTo>
                        <a:pt x="2286" y="77"/>
                      </a:lnTo>
                      <a:lnTo>
                        <a:pt x="2286" y="77"/>
                      </a:lnTo>
                      <a:lnTo>
                        <a:pt x="2281" y="77"/>
                      </a:lnTo>
                      <a:lnTo>
                        <a:pt x="2281" y="81"/>
                      </a:lnTo>
                      <a:lnTo>
                        <a:pt x="2286" y="82"/>
                      </a:lnTo>
                      <a:lnTo>
                        <a:pt x="2286" y="86"/>
                      </a:lnTo>
                      <a:close/>
                      <a:moveTo>
                        <a:pt x="2187" y="76"/>
                      </a:moveTo>
                      <a:lnTo>
                        <a:pt x="2189" y="76"/>
                      </a:lnTo>
                      <a:lnTo>
                        <a:pt x="2190" y="76"/>
                      </a:lnTo>
                      <a:lnTo>
                        <a:pt x="2194" y="76"/>
                      </a:lnTo>
                      <a:lnTo>
                        <a:pt x="2192" y="70"/>
                      </a:lnTo>
                      <a:lnTo>
                        <a:pt x="2185" y="70"/>
                      </a:lnTo>
                      <a:lnTo>
                        <a:pt x="2185" y="70"/>
                      </a:lnTo>
                      <a:lnTo>
                        <a:pt x="2185" y="69"/>
                      </a:lnTo>
                      <a:lnTo>
                        <a:pt x="2183" y="69"/>
                      </a:lnTo>
                      <a:lnTo>
                        <a:pt x="2183" y="70"/>
                      </a:lnTo>
                      <a:lnTo>
                        <a:pt x="2176" y="70"/>
                      </a:lnTo>
                      <a:lnTo>
                        <a:pt x="2176" y="76"/>
                      </a:lnTo>
                      <a:lnTo>
                        <a:pt x="2178" y="76"/>
                      </a:lnTo>
                      <a:lnTo>
                        <a:pt x="2180" y="76"/>
                      </a:lnTo>
                      <a:lnTo>
                        <a:pt x="2182" y="74"/>
                      </a:lnTo>
                      <a:lnTo>
                        <a:pt x="2185" y="74"/>
                      </a:lnTo>
                      <a:lnTo>
                        <a:pt x="2185" y="74"/>
                      </a:lnTo>
                      <a:lnTo>
                        <a:pt x="2187" y="76"/>
                      </a:lnTo>
                      <a:close/>
                      <a:moveTo>
                        <a:pt x="2683" y="77"/>
                      </a:moveTo>
                      <a:lnTo>
                        <a:pt x="2686" y="77"/>
                      </a:lnTo>
                      <a:lnTo>
                        <a:pt x="2686" y="76"/>
                      </a:lnTo>
                      <a:lnTo>
                        <a:pt x="2688" y="76"/>
                      </a:lnTo>
                      <a:lnTo>
                        <a:pt x="2690" y="76"/>
                      </a:lnTo>
                      <a:lnTo>
                        <a:pt x="2691" y="74"/>
                      </a:lnTo>
                      <a:lnTo>
                        <a:pt x="2691" y="74"/>
                      </a:lnTo>
                      <a:lnTo>
                        <a:pt x="2693" y="74"/>
                      </a:lnTo>
                      <a:lnTo>
                        <a:pt x="2693" y="72"/>
                      </a:lnTo>
                      <a:lnTo>
                        <a:pt x="2691" y="70"/>
                      </a:lnTo>
                      <a:lnTo>
                        <a:pt x="2686" y="70"/>
                      </a:lnTo>
                      <a:lnTo>
                        <a:pt x="2686" y="70"/>
                      </a:lnTo>
                      <a:lnTo>
                        <a:pt x="2681" y="69"/>
                      </a:lnTo>
                      <a:lnTo>
                        <a:pt x="2679" y="70"/>
                      </a:lnTo>
                      <a:lnTo>
                        <a:pt x="2677" y="72"/>
                      </a:lnTo>
                      <a:lnTo>
                        <a:pt x="2676" y="72"/>
                      </a:lnTo>
                      <a:lnTo>
                        <a:pt x="2676" y="76"/>
                      </a:lnTo>
                      <a:lnTo>
                        <a:pt x="2677" y="77"/>
                      </a:lnTo>
                      <a:lnTo>
                        <a:pt x="2681" y="77"/>
                      </a:lnTo>
                      <a:lnTo>
                        <a:pt x="2683" y="77"/>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76" name="Freeform 75"/>
                <p:cNvSpPr>
                  <a:spLocks noEditPoints="1"/>
                </p:cNvSpPr>
                <p:nvPr/>
              </p:nvSpPr>
              <p:spPr bwMode="auto">
                <a:xfrm>
                  <a:off x="1776411" y="1336674"/>
                  <a:ext cx="7137403" cy="3776660"/>
                </a:xfrm>
                <a:custGeom>
                  <a:avLst/>
                  <a:gdLst>
                    <a:gd name="T0" fmla="*/ 2662 w 4496"/>
                    <a:gd name="T1" fmla="*/ 2 h 2379"/>
                    <a:gd name="T2" fmla="*/ 2070 w 4496"/>
                    <a:gd name="T3" fmla="*/ 47 h 2379"/>
                    <a:gd name="T4" fmla="*/ 2538 w 4496"/>
                    <a:gd name="T5" fmla="*/ 23 h 2379"/>
                    <a:gd name="T6" fmla="*/ 1976 w 4496"/>
                    <a:gd name="T7" fmla="*/ 115 h 2379"/>
                    <a:gd name="T8" fmla="*/ 2622 w 4496"/>
                    <a:gd name="T9" fmla="*/ 42 h 2379"/>
                    <a:gd name="T10" fmla="*/ 269 w 4496"/>
                    <a:gd name="T11" fmla="*/ 66 h 2379"/>
                    <a:gd name="T12" fmla="*/ 370 w 4496"/>
                    <a:gd name="T13" fmla="*/ 75 h 2379"/>
                    <a:gd name="T14" fmla="*/ 171 w 4496"/>
                    <a:gd name="T15" fmla="*/ 120 h 2379"/>
                    <a:gd name="T16" fmla="*/ 21 w 4496"/>
                    <a:gd name="T17" fmla="*/ 129 h 2379"/>
                    <a:gd name="T18" fmla="*/ 2077 w 4496"/>
                    <a:gd name="T19" fmla="*/ 124 h 2379"/>
                    <a:gd name="T20" fmla="*/ 4285 w 4496"/>
                    <a:gd name="T21" fmla="*/ 318 h 2379"/>
                    <a:gd name="T22" fmla="*/ 3913 w 4496"/>
                    <a:gd name="T23" fmla="*/ 304 h 2379"/>
                    <a:gd name="T24" fmla="*/ 3765 w 4496"/>
                    <a:gd name="T25" fmla="*/ 279 h 2379"/>
                    <a:gd name="T26" fmla="*/ 3475 w 4496"/>
                    <a:gd name="T27" fmla="*/ 239 h 2379"/>
                    <a:gd name="T28" fmla="*/ 3388 w 4496"/>
                    <a:gd name="T29" fmla="*/ 196 h 2379"/>
                    <a:gd name="T30" fmla="*/ 3185 w 4496"/>
                    <a:gd name="T31" fmla="*/ 157 h 2379"/>
                    <a:gd name="T32" fmla="*/ 2943 w 4496"/>
                    <a:gd name="T33" fmla="*/ 229 h 2379"/>
                    <a:gd name="T34" fmla="*/ 2899 w 4496"/>
                    <a:gd name="T35" fmla="*/ 306 h 2379"/>
                    <a:gd name="T36" fmla="*/ 2838 w 4496"/>
                    <a:gd name="T37" fmla="*/ 407 h 2379"/>
                    <a:gd name="T38" fmla="*/ 2745 w 4496"/>
                    <a:gd name="T39" fmla="*/ 333 h 2379"/>
                    <a:gd name="T40" fmla="*/ 2529 w 4496"/>
                    <a:gd name="T41" fmla="*/ 360 h 2379"/>
                    <a:gd name="T42" fmla="*/ 2339 w 4496"/>
                    <a:gd name="T43" fmla="*/ 449 h 2379"/>
                    <a:gd name="T44" fmla="*/ 2293 w 4496"/>
                    <a:gd name="T45" fmla="*/ 346 h 2379"/>
                    <a:gd name="T46" fmla="*/ 2145 w 4496"/>
                    <a:gd name="T47" fmla="*/ 293 h 2379"/>
                    <a:gd name="T48" fmla="*/ 2009 w 4496"/>
                    <a:gd name="T49" fmla="*/ 403 h 2379"/>
                    <a:gd name="T50" fmla="*/ 1860 w 4496"/>
                    <a:gd name="T51" fmla="*/ 525 h 2379"/>
                    <a:gd name="T52" fmla="*/ 1941 w 4496"/>
                    <a:gd name="T53" fmla="*/ 611 h 2379"/>
                    <a:gd name="T54" fmla="*/ 2046 w 4496"/>
                    <a:gd name="T55" fmla="*/ 496 h 2379"/>
                    <a:gd name="T56" fmla="*/ 2133 w 4496"/>
                    <a:gd name="T57" fmla="*/ 571 h 2379"/>
                    <a:gd name="T58" fmla="*/ 2040 w 4496"/>
                    <a:gd name="T59" fmla="*/ 698 h 2379"/>
                    <a:gd name="T60" fmla="*/ 1908 w 4496"/>
                    <a:gd name="T61" fmla="*/ 717 h 2379"/>
                    <a:gd name="T62" fmla="*/ 1737 w 4496"/>
                    <a:gd name="T63" fmla="*/ 855 h 2379"/>
                    <a:gd name="T64" fmla="*/ 1763 w 4496"/>
                    <a:gd name="T65" fmla="*/ 1054 h 2379"/>
                    <a:gd name="T66" fmla="*/ 2019 w 4496"/>
                    <a:gd name="T67" fmla="*/ 1028 h 2379"/>
                    <a:gd name="T68" fmla="*/ 2058 w 4496"/>
                    <a:gd name="T69" fmla="*/ 983 h 2379"/>
                    <a:gd name="T70" fmla="*/ 2124 w 4496"/>
                    <a:gd name="T71" fmla="*/ 1000 h 2379"/>
                    <a:gd name="T72" fmla="*/ 2295 w 4496"/>
                    <a:gd name="T73" fmla="*/ 913 h 2379"/>
                    <a:gd name="T74" fmla="*/ 2311 w 4496"/>
                    <a:gd name="T75" fmla="*/ 981 h 2379"/>
                    <a:gd name="T76" fmla="*/ 2292 w 4496"/>
                    <a:gd name="T77" fmla="*/ 1091 h 2379"/>
                    <a:gd name="T78" fmla="*/ 1943 w 4496"/>
                    <a:gd name="T79" fmla="*/ 1145 h 2379"/>
                    <a:gd name="T80" fmla="*/ 1637 w 4496"/>
                    <a:gd name="T81" fmla="*/ 1208 h 2379"/>
                    <a:gd name="T82" fmla="*/ 1583 w 4496"/>
                    <a:gd name="T83" fmla="*/ 1583 h 2379"/>
                    <a:gd name="T84" fmla="*/ 1911 w 4496"/>
                    <a:gd name="T85" fmla="*/ 1674 h 2379"/>
                    <a:gd name="T86" fmla="*/ 1962 w 4496"/>
                    <a:gd name="T87" fmla="*/ 2102 h 2379"/>
                    <a:gd name="T88" fmla="*/ 2157 w 4496"/>
                    <a:gd name="T89" fmla="*/ 2362 h 2379"/>
                    <a:gd name="T90" fmla="*/ 2358 w 4496"/>
                    <a:gd name="T91" fmla="*/ 1959 h 2379"/>
                    <a:gd name="T92" fmla="*/ 2470 w 4496"/>
                    <a:gd name="T93" fmla="*/ 1552 h 2379"/>
                    <a:gd name="T94" fmla="*/ 2258 w 4496"/>
                    <a:gd name="T95" fmla="*/ 1236 h 2379"/>
                    <a:gd name="T96" fmla="*/ 2534 w 4496"/>
                    <a:gd name="T97" fmla="*/ 1452 h 2379"/>
                    <a:gd name="T98" fmla="*/ 2471 w 4496"/>
                    <a:gd name="T99" fmla="*/ 1206 h 2379"/>
                    <a:gd name="T100" fmla="*/ 2766 w 4496"/>
                    <a:gd name="T101" fmla="*/ 1353 h 2379"/>
                    <a:gd name="T102" fmla="*/ 2922 w 4496"/>
                    <a:gd name="T103" fmla="*/ 1487 h 2379"/>
                    <a:gd name="T104" fmla="*/ 3150 w 4496"/>
                    <a:gd name="T105" fmla="*/ 1461 h 2379"/>
                    <a:gd name="T106" fmla="*/ 3203 w 4496"/>
                    <a:gd name="T107" fmla="*/ 1583 h 2379"/>
                    <a:gd name="T108" fmla="*/ 3297 w 4496"/>
                    <a:gd name="T109" fmla="*/ 1433 h 2379"/>
                    <a:gd name="T110" fmla="*/ 3513 w 4496"/>
                    <a:gd name="T111" fmla="*/ 1239 h 2379"/>
                    <a:gd name="T112" fmla="*/ 3522 w 4496"/>
                    <a:gd name="T113" fmla="*/ 1023 h 2379"/>
                    <a:gd name="T114" fmla="*/ 3618 w 4496"/>
                    <a:gd name="T115" fmla="*/ 1000 h 2379"/>
                    <a:gd name="T116" fmla="*/ 3807 w 4496"/>
                    <a:gd name="T117" fmla="*/ 747 h 2379"/>
                    <a:gd name="T118" fmla="*/ 3931 w 4496"/>
                    <a:gd name="T119" fmla="*/ 581 h 2379"/>
                    <a:gd name="T120" fmla="*/ 4135 w 4496"/>
                    <a:gd name="T121" fmla="*/ 518 h 2379"/>
                    <a:gd name="T122" fmla="*/ 4112 w 4496"/>
                    <a:gd name="T123" fmla="*/ 625 h 2379"/>
                    <a:gd name="T124" fmla="*/ 4322 w 4496"/>
                    <a:gd name="T125" fmla="*/ 478 h 2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96" h="2379">
                      <a:moveTo>
                        <a:pt x="3126" y="35"/>
                      </a:moveTo>
                      <a:lnTo>
                        <a:pt x="3128" y="37"/>
                      </a:lnTo>
                      <a:lnTo>
                        <a:pt x="3131" y="37"/>
                      </a:lnTo>
                      <a:lnTo>
                        <a:pt x="3136" y="38"/>
                      </a:lnTo>
                      <a:lnTo>
                        <a:pt x="3140" y="40"/>
                      </a:lnTo>
                      <a:lnTo>
                        <a:pt x="3143" y="40"/>
                      </a:lnTo>
                      <a:lnTo>
                        <a:pt x="3145" y="40"/>
                      </a:lnTo>
                      <a:lnTo>
                        <a:pt x="3147" y="38"/>
                      </a:lnTo>
                      <a:lnTo>
                        <a:pt x="3149" y="38"/>
                      </a:lnTo>
                      <a:lnTo>
                        <a:pt x="3149" y="37"/>
                      </a:lnTo>
                      <a:lnTo>
                        <a:pt x="3154" y="35"/>
                      </a:lnTo>
                      <a:lnTo>
                        <a:pt x="3154" y="35"/>
                      </a:lnTo>
                      <a:lnTo>
                        <a:pt x="3168" y="37"/>
                      </a:lnTo>
                      <a:lnTo>
                        <a:pt x="3168" y="38"/>
                      </a:lnTo>
                      <a:lnTo>
                        <a:pt x="3163" y="38"/>
                      </a:lnTo>
                      <a:lnTo>
                        <a:pt x="3163" y="38"/>
                      </a:lnTo>
                      <a:lnTo>
                        <a:pt x="3157" y="40"/>
                      </a:lnTo>
                      <a:lnTo>
                        <a:pt x="3157" y="42"/>
                      </a:lnTo>
                      <a:lnTo>
                        <a:pt x="3152" y="40"/>
                      </a:lnTo>
                      <a:lnTo>
                        <a:pt x="3152" y="42"/>
                      </a:lnTo>
                      <a:lnTo>
                        <a:pt x="3143" y="47"/>
                      </a:lnTo>
                      <a:lnTo>
                        <a:pt x="3142" y="47"/>
                      </a:lnTo>
                      <a:lnTo>
                        <a:pt x="3142" y="52"/>
                      </a:lnTo>
                      <a:lnTo>
                        <a:pt x="3138" y="51"/>
                      </a:lnTo>
                      <a:lnTo>
                        <a:pt x="3136" y="51"/>
                      </a:lnTo>
                      <a:lnTo>
                        <a:pt x="3135" y="52"/>
                      </a:lnTo>
                      <a:lnTo>
                        <a:pt x="3133" y="54"/>
                      </a:lnTo>
                      <a:lnTo>
                        <a:pt x="3133" y="56"/>
                      </a:lnTo>
                      <a:lnTo>
                        <a:pt x="3129" y="56"/>
                      </a:lnTo>
                      <a:lnTo>
                        <a:pt x="3129" y="56"/>
                      </a:lnTo>
                      <a:lnTo>
                        <a:pt x="3129" y="56"/>
                      </a:lnTo>
                      <a:lnTo>
                        <a:pt x="3129" y="59"/>
                      </a:lnTo>
                      <a:lnTo>
                        <a:pt x="3131" y="59"/>
                      </a:lnTo>
                      <a:lnTo>
                        <a:pt x="3133" y="59"/>
                      </a:lnTo>
                      <a:lnTo>
                        <a:pt x="3133" y="59"/>
                      </a:lnTo>
                      <a:lnTo>
                        <a:pt x="3133" y="59"/>
                      </a:lnTo>
                      <a:lnTo>
                        <a:pt x="3135" y="59"/>
                      </a:lnTo>
                      <a:lnTo>
                        <a:pt x="3136" y="59"/>
                      </a:lnTo>
                      <a:lnTo>
                        <a:pt x="3136" y="59"/>
                      </a:lnTo>
                      <a:lnTo>
                        <a:pt x="3142" y="58"/>
                      </a:lnTo>
                      <a:lnTo>
                        <a:pt x="3142" y="59"/>
                      </a:lnTo>
                      <a:lnTo>
                        <a:pt x="3142" y="61"/>
                      </a:lnTo>
                      <a:lnTo>
                        <a:pt x="3142" y="63"/>
                      </a:lnTo>
                      <a:lnTo>
                        <a:pt x="3142" y="63"/>
                      </a:lnTo>
                      <a:lnTo>
                        <a:pt x="3142" y="63"/>
                      </a:lnTo>
                      <a:lnTo>
                        <a:pt x="3143" y="65"/>
                      </a:lnTo>
                      <a:lnTo>
                        <a:pt x="3143" y="63"/>
                      </a:lnTo>
                      <a:lnTo>
                        <a:pt x="3154" y="63"/>
                      </a:lnTo>
                      <a:lnTo>
                        <a:pt x="3156" y="65"/>
                      </a:lnTo>
                      <a:lnTo>
                        <a:pt x="3157" y="65"/>
                      </a:lnTo>
                      <a:lnTo>
                        <a:pt x="3159" y="65"/>
                      </a:lnTo>
                      <a:lnTo>
                        <a:pt x="3159" y="65"/>
                      </a:lnTo>
                      <a:lnTo>
                        <a:pt x="3168" y="65"/>
                      </a:lnTo>
                      <a:lnTo>
                        <a:pt x="3168" y="66"/>
                      </a:lnTo>
                      <a:lnTo>
                        <a:pt x="3171" y="66"/>
                      </a:lnTo>
                      <a:lnTo>
                        <a:pt x="3171" y="68"/>
                      </a:lnTo>
                      <a:lnTo>
                        <a:pt x="3184" y="70"/>
                      </a:lnTo>
                      <a:lnTo>
                        <a:pt x="3184" y="68"/>
                      </a:lnTo>
                      <a:lnTo>
                        <a:pt x="3184" y="68"/>
                      </a:lnTo>
                      <a:lnTo>
                        <a:pt x="3185" y="68"/>
                      </a:lnTo>
                      <a:lnTo>
                        <a:pt x="3185" y="66"/>
                      </a:lnTo>
                      <a:lnTo>
                        <a:pt x="3187" y="66"/>
                      </a:lnTo>
                      <a:lnTo>
                        <a:pt x="3189" y="68"/>
                      </a:lnTo>
                      <a:lnTo>
                        <a:pt x="3191" y="70"/>
                      </a:lnTo>
                      <a:lnTo>
                        <a:pt x="3192" y="72"/>
                      </a:lnTo>
                      <a:lnTo>
                        <a:pt x="3196" y="68"/>
                      </a:lnTo>
                      <a:lnTo>
                        <a:pt x="3199" y="66"/>
                      </a:lnTo>
                      <a:lnTo>
                        <a:pt x="3203" y="66"/>
                      </a:lnTo>
                      <a:lnTo>
                        <a:pt x="3206" y="65"/>
                      </a:lnTo>
                      <a:lnTo>
                        <a:pt x="3208" y="63"/>
                      </a:lnTo>
                      <a:lnTo>
                        <a:pt x="3210" y="63"/>
                      </a:lnTo>
                      <a:lnTo>
                        <a:pt x="3208" y="61"/>
                      </a:lnTo>
                      <a:lnTo>
                        <a:pt x="3208" y="59"/>
                      </a:lnTo>
                      <a:lnTo>
                        <a:pt x="3208" y="59"/>
                      </a:lnTo>
                      <a:lnTo>
                        <a:pt x="3213" y="59"/>
                      </a:lnTo>
                      <a:lnTo>
                        <a:pt x="3213" y="58"/>
                      </a:lnTo>
                      <a:lnTo>
                        <a:pt x="3215" y="56"/>
                      </a:lnTo>
                      <a:lnTo>
                        <a:pt x="3217" y="56"/>
                      </a:lnTo>
                      <a:lnTo>
                        <a:pt x="3215" y="52"/>
                      </a:lnTo>
                      <a:lnTo>
                        <a:pt x="3215" y="49"/>
                      </a:lnTo>
                      <a:lnTo>
                        <a:pt x="3213" y="47"/>
                      </a:lnTo>
                      <a:lnTo>
                        <a:pt x="3210" y="45"/>
                      </a:lnTo>
                      <a:lnTo>
                        <a:pt x="3210" y="42"/>
                      </a:lnTo>
                      <a:lnTo>
                        <a:pt x="3210" y="42"/>
                      </a:lnTo>
                      <a:lnTo>
                        <a:pt x="3208" y="42"/>
                      </a:lnTo>
                      <a:lnTo>
                        <a:pt x="3208" y="42"/>
                      </a:lnTo>
                      <a:lnTo>
                        <a:pt x="3208" y="42"/>
                      </a:lnTo>
                      <a:lnTo>
                        <a:pt x="3203" y="51"/>
                      </a:lnTo>
                      <a:lnTo>
                        <a:pt x="3196" y="51"/>
                      </a:lnTo>
                      <a:lnTo>
                        <a:pt x="3196" y="51"/>
                      </a:lnTo>
                      <a:lnTo>
                        <a:pt x="3198" y="49"/>
                      </a:lnTo>
                      <a:lnTo>
                        <a:pt x="3199" y="45"/>
                      </a:lnTo>
                      <a:lnTo>
                        <a:pt x="3199" y="42"/>
                      </a:lnTo>
                      <a:lnTo>
                        <a:pt x="3198" y="38"/>
                      </a:lnTo>
                      <a:lnTo>
                        <a:pt x="3196" y="38"/>
                      </a:lnTo>
                      <a:lnTo>
                        <a:pt x="3192" y="35"/>
                      </a:lnTo>
                      <a:lnTo>
                        <a:pt x="3191" y="35"/>
                      </a:lnTo>
                      <a:lnTo>
                        <a:pt x="3189" y="37"/>
                      </a:lnTo>
                      <a:lnTo>
                        <a:pt x="3187" y="37"/>
                      </a:lnTo>
                      <a:lnTo>
                        <a:pt x="3187" y="38"/>
                      </a:lnTo>
                      <a:lnTo>
                        <a:pt x="3187" y="38"/>
                      </a:lnTo>
                      <a:lnTo>
                        <a:pt x="3175" y="38"/>
                      </a:lnTo>
                      <a:lnTo>
                        <a:pt x="3177" y="37"/>
                      </a:lnTo>
                      <a:lnTo>
                        <a:pt x="3178" y="37"/>
                      </a:lnTo>
                      <a:lnTo>
                        <a:pt x="3180" y="37"/>
                      </a:lnTo>
                      <a:lnTo>
                        <a:pt x="3184" y="37"/>
                      </a:lnTo>
                      <a:lnTo>
                        <a:pt x="3184" y="37"/>
                      </a:lnTo>
                      <a:lnTo>
                        <a:pt x="3184" y="35"/>
                      </a:lnTo>
                      <a:lnTo>
                        <a:pt x="3187" y="35"/>
                      </a:lnTo>
                      <a:lnTo>
                        <a:pt x="3189" y="23"/>
                      </a:lnTo>
                      <a:lnTo>
                        <a:pt x="3182" y="21"/>
                      </a:lnTo>
                      <a:lnTo>
                        <a:pt x="3180" y="17"/>
                      </a:lnTo>
                      <a:lnTo>
                        <a:pt x="3177" y="17"/>
                      </a:lnTo>
                      <a:lnTo>
                        <a:pt x="3175" y="14"/>
                      </a:lnTo>
                      <a:lnTo>
                        <a:pt x="3175" y="14"/>
                      </a:lnTo>
                      <a:lnTo>
                        <a:pt x="3175" y="12"/>
                      </a:lnTo>
                      <a:lnTo>
                        <a:pt x="3171" y="10"/>
                      </a:lnTo>
                      <a:lnTo>
                        <a:pt x="3170" y="9"/>
                      </a:lnTo>
                      <a:lnTo>
                        <a:pt x="3168" y="9"/>
                      </a:lnTo>
                      <a:lnTo>
                        <a:pt x="3168" y="9"/>
                      </a:lnTo>
                      <a:lnTo>
                        <a:pt x="3164" y="5"/>
                      </a:lnTo>
                      <a:lnTo>
                        <a:pt x="3164" y="4"/>
                      </a:lnTo>
                      <a:lnTo>
                        <a:pt x="3161" y="2"/>
                      </a:lnTo>
                      <a:lnTo>
                        <a:pt x="3161" y="2"/>
                      </a:lnTo>
                      <a:lnTo>
                        <a:pt x="3159" y="2"/>
                      </a:lnTo>
                      <a:lnTo>
                        <a:pt x="3159" y="0"/>
                      </a:lnTo>
                      <a:lnTo>
                        <a:pt x="3154" y="2"/>
                      </a:lnTo>
                      <a:lnTo>
                        <a:pt x="3154" y="5"/>
                      </a:lnTo>
                      <a:lnTo>
                        <a:pt x="3150" y="7"/>
                      </a:lnTo>
                      <a:lnTo>
                        <a:pt x="3145" y="9"/>
                      </a:lnTo>
                      <a:lnTo>
                        <a:pt x="3140" y="10"/>
                      </a:lnTo>
                      <a:lnTo>
                        <a:pt x="3140" y="10"/>
                      </a:lnTo>
                      <a:lnTo>
                        <a:pt x="3138" y="10"/>
                      </a:lnTo>
                      <a:lnTo>
                        <a:pt x="3138" y="10"/>
                      </a:lnTo>
                      <a:lnTo>
                        <a:pt x="3138" y="14"/>
                      </a:lnTo>
                      <a:lnTo>
                        <a:pt x="3135" y="14"/>
                      </a:lnTo>
                      <a:lnTo>
                        <a:pt x="3135" y="16"/>
                      </a:lnTo>
                      <a:lnTo>
                        <a:pt x="3133" y="16"/>
                      </a:lnTo>
                      <a:lnTo>
                        <a:pt x="3133" y="17"/>
                      </a:lnTo>
                      <a:lnTo>
                        <a:pt x="3133" y="21"/>
                      </a:lnTo>
                      <a:lnTo>
                        <a:pt x="3133" y="21"/>
                      </a:lnTo>
                      <a:lnTo>
                        <a:pt x="3133" y="24"/>
                      </a:lnTo>
                      <a:lnTo>
                        <a:pt x="3133" y="24"/>
                      </a:lnTo>
                      <a:lnTo>
                        <a:pt x="3133" y="26"/>
                      </a:lnTo>
                      <a:lnTo>
                        <a:pt x="3124" y="26"/>
                      </a:lnTo>
                      <a:lnTo>
                        <a:pt x="3124" y="26"/>
                      </a:lnTo>
                      <a:lnTo>
                        <a:pt x="3121" y="26"/>
                      </a:lnTo>
                      <a:lnTo>
                        <a:pt x="3117" y="30"/>
                      </a:lnTo>
                      <a:lnTo>
                        <a:pt x="3114" y="30"/>
                      </a:lnTo>
                      <a:lnTo>
                        <a:pt x="3114" y="31"/>
                      </a:lnTo>
                      <a:lnTo>
                        <a:pt x="3114" y="31"/>
                      </a:lnTo>
                      <a:lnTo>
                        <a:pt x="3114" y="31"/>
                      </a:lnTo>
                      <a:lnTo>
                        <a:pt x="3124" y="31"/>
                      </a:lnTo>
                      <a:lnTo>
                        <a:pt x="3126" y="35"/>
                      </a:lnTo>
                      <a:close/>
                      <a:moveTo>
                        <a:pt x="2637" y="30"/>
                      </a:moveTo>
                      <a:lnTo>
                        <a:pt x="2649" y="28"/>
                      </a:lnTo>
                      <a:lnTo>
                        <a:pt x="2649" y="30"/>
                      </a:lnTo>
                      <a:lnTo>
                        <a:pt x="2649" y="30"/>
                      </a:lnTo>
                      <a:lnTo>
                        <a:pt x="2649" y="30"/>
                      </a:lnTo>
                      <a:lnTo>
                        <a:pt x="2649" y="30"/>
                      </a:lnTo>
                      <a:lnTo>
                        <a:pt x="2651" y="30"/>
                      </a:lnTo>
                      <a:lnTo>
                        <a:pt x="2655" y="30"/>
                      </a:lnTo>
                      <a:lnTo>
                        <a:pt x="2658" y="30"/>
                      </a:lnTo>
                      <a:lnTo>
                        <a:pt x="2656" y="24"/>
                      </a:lnTo>
                      <a:lnTo>
                        <a:pt x="2656" y="23"/>
                      </a:lnTo>
                      <a:lnTo>
                        <a:pt x="2656" y="19"/>
                      </a:lnTo>
                      <a:lnTo>
                        <a:pt x="2655" y="17"/>
                      </a:lnTo>
                      <a:lnTo>
                        <a:pt x="2658" y="17"/>
                      </a:lnTo>
                      <a:lnTo>
                        <a:pt x="2662" y="17"/>
                      </a:lnTo>
                      <a:lnTo>
                        <a:pt x="2663" y="17"/>
                      </a:lnTo>
                      <a:lnTo>
                        <a:pt x="2663" y="17"/>
                      </a:lnTo>
                      <a:lnTo>
                        <a:pt x="2667" y="17"/>
                      </a:lnTo>
                      <a:lnTo>
                        <a:pt x="2667" y="16"/>
                      </a:lnTo>
                      <a:lnTo>
                        <a:pt x="2672" y="17"/>
                      </a:lnTo>
                      <a:lnTo>
                        <a:pt x="2672" y="12"/>
                      </a:lnTo>
                      <a:lnTo>
                        <a:pt x="2670" y="12"/>
                      </a:lnTo>
                      <a:lnTo>
                        <a:pt x="2670" y="10"/>
                      </a:lnTo>
                      <a:lnTo>
                        <a:pt x="2669" y="9"/>
                      </a:lnTo>
                      <a:lnTo>
                        <a:pt x="2667" y="7"/>
                      </a:lnTo>
                      <a:lnTo>
                        <a:pt x="2667" y="5"/>
                      </a:lnTo>
                      <a:lnTo>
                        <a:pt x="2662" y="7"/>
                      </a:lnTo>
                      <a:lnTo>
                        <a:pt x="2662" y="4"/>
                      </a:lnTo>
                      <a:lnTo>
                        <a:pt x="2662" y="2"/>
                      </a:lnTo>
                      <a:lnTo>
                        <a:pt x="2658" y="2"/>
                      </a:lnTo>
                      <a:lnTo>
                        <a:pt x="2655" y="2"/>
                      </a:lnTo>
                      <a:lnTo>
                        <a:pt x="2653" y="4"/>
                      </a:lnTo>
                      <a:lnTo>
                        <a:pt x="2649" y="4"/>
                      </a:lnTo>
                      <a:lnTo>
                        <a:pt x="2649" y="4"/>
                      </a:lnTo>
                      <a:lnTo>
                        <a:pt x="2649" y="2"/>
                      </a:lnTo>
                      <a:lnTo>
                        <a:pt x="2646" y="4"/>
                      </a:lnTo>
                      <a:lnTo>
                        <a:pt x="2644" y="4"/>
                      </a:lnTo>
                      <a:lnTo>
                        <a:pt x="2644" y="5"/>
                      </a:lnTo>
                      <a:lnTo>
                        <a:pt x="2642" y="7"/>
                      </a:lnTo>
                      <a:lnTo>
                        <a:pt x="2642" y="10"/>
                      </a:lnTo>
                      <a:lnTo>
                        <a:pt x="2637" y="14"/>
                      </a:lnTo>
                      <a:lnTo>
                        <a:pt x="2635" y="19"/>
                      </a:lnTo>
                      <a:lnTo>
                        <a:pt x="2634" y="19"/>
                      </a:lnTo>
                      <a:lnTo>
                        <a:pt x="2634" y="24"/>
                      </a:lnTo>
                      <a:lnTo>
                        <a:pt x="2635" y="24"/>
                      </a:lnTo>
                      <a:lnTo>
                        <a:pt x="2635" y="26"/>
                      </a:lnTo>
                      <a:lnTo>
                        <a:pt x="2637" y="28"/>
                      </a:lnTo>
                      <a:lnTo>
                        <a:pt x="2637" y="30"/>
                      </a:lnTo>
                      <a:close/>
                      <a:moveTo>
                        <a:pt x="2400" y="26"/>
                      </a:moveTo>
                      <a:lnTo>
                        <a:pt x="2403" y="26"/>
                      </a:lnTo>
                      <a:lnTo>
                        <a:pt x="2403" y="26"/>
                      </a:lnTo>
                      <a:lnTo>
                        <a:pt x="2409" y="28"/>
                      </a:lnTo>
                      <a:lnTo>
                        <a:pt x="2409" y="30"/>
                      </a:lnTo>
                      <a:lnTo>
                        <a:pt x="2410" y="28"/>
                      </a:lnTo>
                      <a:lnTo>
                        <a:pt x="2412" y="26"/>
                      </a:lnTo>
                      <a:lnTo>
                        <a:pt x="2414" y="26"/>
                      </a:lnTo>
                      <a:lnTo>
                        <a:pt x="2416" y="24"/>
                      </a:lnTo>
                      <a:lnTo>
                        <a:pt x="2421" y="23"/>
                      </a:lnTo>
                      <a:lnTo>
                        <a:pt x="2421" y="23"/>
                      </a:lnTo>
                      <a:lnTo>
                        <a:pt x="2424" y="23"/>
                      </a:lnTo>
                      <a:lnTo>
                        <a:pt x="2424" y="23"/>
                      </a:lnTo>
                      <a:lnTo>
                        <a:pt x="2426" y="24"/>
                      </a:lnTo>
                      <a:lnTo>
                        <a:pt x="2428" y="24"/>
                      </a:lnTo>
                      <a:lnTo>
                        <a:pt x="2430" y="28"/>
                      </a:lnTo>
                      <a:lnTo>
                        <a:pt x="2433" y="28"/>
                      </a:lnTo>
                      <a:lnTo>
                        <a:pt x="2433" y="26"/>
                      </a:lnTo>
                      <a:lnTo>
                        <a:pt x="2440" y="24"/>
                      </a:lnTo>
                      <a:lnTo>
                        <a:pt x="2442" y="21"/>
                      </a:lnTo>
                      <a:lnTo>
                        <a:pt x="2443" y="17"/>
                      </a:lnTo>
                      <a:lnTo>
                        <a:pt x="2454" y="19"/>
                      </a:lnTo>
                      <a:lnTo>
                        <a:pt x="2454" y="17"/>
                      </a:lnTo>
                      <a:lnTo>
                        <a:pt x="2457" y="17"/>
                      </a:lnTo>
                      <a:lnTo>
                        <a:pt x="2459" y="16"/>
                      </a:lnTo>
                      <a:lnTo>
                        <a:pt x="2463" y="16"/>
                      </a:lnTo>
                      <a:lnTo>
                        <a:pt x="2463" y="17"/>
                      </a:lnTo>
                      <a:lnTo>
                        <a:pt x="2475" y="17"/>
                      </a:lnTo>
                      <a:lnTo>
                        <a:pt x="2475" y="19"/>
                      </a:lnTo>
                      <a:lnTo>
                        <a:pt x="2475" y="19"/>
                      </a:lnTo>
                      <a:lnTo>
                        <a:pt x="2475" y="17"/>
                      </a:lnTo>
                      <a:lnTo>
                        <a:pt x="2484" y="17"/>
                      </a:lnTo>
                      <a:lnTo>
                        <a:pt x="2484" y="17"/>
                      </a:lnTo>
                      <a:lnTo>
                        <a:pt x="2480" y="16"/>
                      </a:lnTo>
                      <a:lnTo>
                        <a:pt x="2477" y="14"/>
                      </a:lnTo>
                      <a:lnTo>
                        <a:pt x="2475" y="12"/>
                      </a:lnTo>
                      <a:lnTo>
                        <a:pt x="2471" y="12"/>
                      </a:lnTo>
                      <a:lnTo>
                        <a:pt x="2471" y="10"/>
                      </a:lnTo>
                      <a:lnTo>
                        <a:pt x="2463" y="10"/>
                      </a:lnTo>
                      <a:lnTo>
                        <a:pt x="2463" y="9"/>
                      </a:lnTo>
                      <a:lnTo>
                        <a:pt x="2461" y="9"/>
                      </a:lnTo>
                      <a:lnTo>
                        <a:pt x="2461" y="9"/>
                      </a:lnTo>
                      <a:lnTo>
                        <a:pt x="2445" y="9"/>
                      </a:lnTo>
                      <a:lnTo>
                        <a:pt x="2445" y="9"/>
                      </a:lnTo>
                      <a:lnTo>
                        <a:pt x="2433" y="9"/>
                      </a:lnTo>
                      <a:lnTo>
                        <a:pt x="2428" y="9"/>
                      </a:lnTo>
                      <a:lnTo>
                        <a:pt x="2428" y="9"/>
                      </a:lnTo>
                      <a:lnTo>
                        <a:pt x="2424" y="9"/>
                      </a:lnTo>
                      <a:lnTo>
                        <a:pt x="2423" y="10"/>
                      </a:lnTo>
                      <a:lnTo>
                        <a:pt x="2410" y="12"/>
                      </a:lnTo>
                      <a:lnTo>
                        <a:pt x="2410" y="14"/>
                      </a:lnTo>
                      <a:lnTo>
                        <a:pt x="2407" y="14"/>
                      </a:lnTo>
                      <a:lnTo>
                        <a:pt x="2407" y="16"/>
                      </a:lnTo>
                      <a:lnTo>
                        <a:pt x="2400" y="14"/>
                      </a:lnTo>
                      <a:lnTo>
                        <a:pt x="2400" y="16"/>
                      </a:lnTo>
                      <a:lnTo>
                        <a:pt x="2396" y="16"/>
                      </a:lnTo>
                      <a:lnTo>
                        <a:pt x="2395" y="19"/>
                      </a:lnTo>
                      <a:lnTo>
                        <a:pt x="2391" y="19"/>
                      </a:lnTo>
                      <a:lnTo>
                        <a:pt x="2391" y="19"/>
                      </a:lnTo>
                      <a:lnTo>
                        <a:pt x="2389" y="21"/>
                      </a:lnTo>
                      <a:lnTo>
                        <a:pt x="2389" y="26"/>
                      </a:lnTo>
                      <a:lnTo>
                        <a:pt x="2400" y="24"/>
                      </a:lnTo>
                      <a:lnTo>
                        <a:pt x="2400" y="26"/>
                      </a:lnTo>
                      <a:close/>
                      <a:moveTo>
                        <a:pt x="2498" y="14"/>
                      </a:moveTo>
                      <a:lnTo>
                        <a:pt x="2498" y="17"/>
                      </a:lnTo>
                      <a:lnTo>
                        <a:pt x="2492" y="19"/>
                      </a:lnTo>
                      <a:lnTo>
                        <a:pt x="2487" y="21"/>
                      </a:lnTo>
                      <a:lnTo>
                        <a:pt x="2482" y="23"/>
                      </a:lnTo>
                      <a:lnTo>
                        <a:pt x="2478" y="24"/>
                      </a:lnTo>
                      <a:lnTo>
                        <a:pt x="2475" y="23"/>
                      </a:lnTo>
                      <a:lnTo>
                        <a:pt x="2470" y="23"/>
                      </a:lnTo>
                      <a:lnTo>
                        <a:pt x="2468" y="21"/>
                      </a:lnTo>
                      <a:lnTo>
                        <a:pt x="2464" y="21"/>
                      </a:lnTo>
                      <a:lnTo>
                        <a:pt x="2464" y="19"/>
                      </a:lnTo>
                      <a:lnTo>
                        <a:pt x="2450" y="21"/>
                      </a:lnTo>
                      <a:lnTo>
                        <a:pt x="2450" y="23"/>
                      </a:lnTo>
                      <a:lnTo>
                        <a:pt x="2454" y="23"/>
                      </a:lnTo>
                      <a:lnTo>
                        <a:pt x="2456" y="24"/>
                      </a:lnTo>
                      <a:lnTo>
                        <a:pt x="2457" y="24"/>
                      </a:lnTo>
                      <a:lnTo>
                        <a:pt x="2459" y="26"/>
                      </a:lnTo>
                      <a:lnTo>
                        <a:pt x="2457" y="28"/>
                      </a:lnTo>
                      <a:lnTo>
                        <a:pt x="2456" y="30"/>
                      </a:lnTo>
                      <a:lnTo>
                        <a:pt x="2456" y="31"/>
                      </a:lnTo>
                      <a:lnTo>
                        <a:pt x="2457" y="31"/>
                      </a:lnTo>
                      <a:lnTo>
                        <a:pt x="2457" y="33"/>
                      </a:lnTo>
                      <a:lnTo>
                        <a:pt x="2464" y="33"/>
                      </a:lnTo>
                      <a:lnTo>
                        <a:pt x="2464" y="35"/>
                      </a:lnTo>
                      <a:lnTo>
                        <a:pt x="2466" y="35"/>
                      </a:lnTo>
                      <a:lnTo>
                        <a:pt x="2466" y="38"/>
                      </a:lnTo>
                      <a:lnTo>
                        <a:pt x="2470" y="37"/>
                      </a:lnTo>
                      <a:lnTo>
                        <a:pt x="2471" y="35"/>
                      </a:lnTo>
                      <a:lnTo>
                        <a:pt x="2471" y="35"/>
                      </a:lnTo>
                      <a:lnTo>
                        <a:pt x="2473" y="35"/>
                      </a:lnTo>
                      <a:lnTo>
                        <a:pt x="2475" y="35"/>
                      </a:lnTo>
                      <a:lnTo>
                        <a:pt x="2475" y="35"/>
                      </a:lnTo>
                      <a:lnTo>
                        <a:pt x="2480" y="33"/>
                      </a:lnTo>
                      <a:lnTo>
                        <a:pt x="2480" y="30"/>
                      </a:lnTo>
                      <a:lnTo>
                        <a:pt x="2487" y="30"/>
                      </a:lnTo>
                      <a:lnTo>
                        <a:pt x="2494" y="30"/>
                      </a:lnTo>
                      <a:lnTo>
                        <a:pt x="2499" y="30"/>
                      </a:lnTo>
                      <a:lnTo>
                        <a:pt x="2499" y="28"/>
                      </a:lnTo>
                      <a:lnTo>
                        <a:pt x="2499" y="26"/>
                      </a:lnTo>
                      <a:lnTo>
                        <a:pt x="2498" y="26"/>
                      </a:lnTo>
                      <a:lnTo>
                        <a:pt x="2498" y="24"/>
                      </a:lnTo>
                      <a:lnTo>
                        <a:pt x="2499" y="24"/>
                      </a:lnTo>
                      <a:lnTo>
                        <a:pt x="2503" y="24"/>
                      </a:lnTo>
                      <a:lnTo>
                        <a:pt x="2508" y="24"/>
                      </a:lnTo>
                      <a:lnTo>
                        <a:pt x="2512" y="24"/>
                      </a:lnTo>
                      <a:lnTo>
                        <a:pt x="2513" y="23"/>
                      </a:lnTo>
                      <a:lnTo>
                        <a:pt x="2513" y="23"/>
                      </a:lnTo>
                      <a:lnTo>
                        <a:pt x="2517" y="21"/>
                      </a:lnTo>
                      <a:lnTo>
                        <a:pt x="2517" y="19"/>
                      </a:lnTo>
                      <a:lnTo>
                        <a:pt x="2517" y="17"/>
                      </a:lnTo>
                      <a:lnTo>
                        <a:pt x="2517" y="16"/>
                      </a:lnTo>
                      <a:lnTo>
                        <a:pt x="2515" y="14"/>
                      </a:lnTo>
                      <a:lnTo>
                        <a:pt x="2512" y="16"/>
                      </a:lnTo>
                      <a:lnTo>
                        <a:pt x="2510" y="17"/>
                      </a:lnTo>
                      <a:lnTo>
                        <a:pt x="2506" y="17"/>
                      </a:lnTo>
                      <a:lnTo>
                        <a:pt x="2506" y="16"/>
                      </a:lnTo>
                      <a:lnTo>
                        <a:pt x="2508" y="14"/>
                      </a:lnTo>
                      <a:lnTo>
                        <a:pt x="2508" y="12"/>
                      </a:lnTo>
                      <a:lnTo>
                        <a:pt x="2501" y="14"/>
                      </a:lnTo>
                      <a:lnTo>
                        <a:pt x="2501" y="10"/>
                      </a:lnTo>
                      <a:lnTo>
                        <a:pt x="2496" y="10"/>
                      </a:lnTo>
                      <a:lnTo>
                        <a:pt x="2496" y="12"/>
                      </a:lnTo>
                      <a:lnTo>
                        <a:pt x="2494" y="12"/>
                      </a:lnTo>
                      <a:lnTo>
                        <a:pt x="2496" y="14"/>
                      </a:lnTo>
                      <a:lnTo>
                        <a:pt x="2496" y="14"/>
                      </a:lnTo>
                      <a:lnTo>
                        <a:pt x="2498" y="14"/>
                      </a:lnTo>
                      <a:close/>
                      <a:moveTo>
                        <a:pt x="2608" y="12"/>
                      </a:moveTo>
                      <a:lnTo>
                        <a:pt x="2608" y="10"/>
                      </a:lnTo>
                      <a:lnTo>
                        <a:pt x="2606" y="10"/>
                      </a:lnTo>
                      <a:lnTo>
                        <a:pt x="2606" y="12"/>
                      </a:lnTo>
                      <a:lnTo>
                        <a:pt x="2606" y="12"/>
                      </a:lnTo>
                      <a:lnTo>
                        <a:pt x="2608" y="12"/>
                      </a:lnTo>
                      <a:close/>
                      <a:moveTo>
                        <a:pt x="2546" y="16"/>
                      </a:moveTo>
                      <a:lnTo>
                        <a:pt x="2546" y="14"/>
                      </a:lnTo>
                      <a:lnTo>
                        <a:pt x="2548" y="14"/>
                      </a:lnTo>
                      <a:lnTo>
                        <a:pt x="2548" y="14"/>
                      </a:lnTo>
                      <a:lnTo>
                        <a:pt x="2546" y="14"/>
                      </a:lnTo>
                      <a:lnTo>
                        <a:pt x="2546" y="14"/>
                      </a:lnTo>
                      <a:lnTo>
                        <a:pt x="2546" y="16"/>
                      </a:lnTo>
                      <a:lnTo>
                        <a:pt x="2546" y="16"/>
                      </a:lnTo>
                      <a:close/>
                      <a:moveTo>
                        <a:pt x="2046" y="33"/>
                      </a:moveTo>
                      <a:lnTo>
                        <a:pt x="2046" y="33"/>
                      </a:lnTo>
                      <a:lnTo>
                        <a:pt x="2047" y="31"/>
                      </a:lnTo>
                      <a:lnTo>
                        <a:pt x="2049" y="31"/>
                      </a:lnTo>
                      <a:lnTo>
                        <a:pt x="2049" y="33"/>
                      </a:lnTo>
                      <a:lnTo>
                        <a:pt x="2051" y="33"/>
                      </a:lnTo>
                      <a:lnTo>
                        <a:pt x="2051" y="35"/>
                      </a:lnTo>
                      <a:lnTo>
                        <a:pt x="2058" y="35"/>
                      </a:lnTo>
                      <a:lnTo>
                        <a:pt x="2056" y="40"/>
                      </a:lnTo>
                      <a:lnTo>
                        <a:pt x="2049" y="42"/>
                      </a:lnTo>
                      <a:lnTo>
                        <a:pt x="2049" y="47"/>
                      </a:lnTo>
                      <a:lnTo>
                        <a:pt x="2051" y="47"/>
                      </a:lnTo>
                      <a:lnTo>
                        <a:pt x="2052" y="47"/>
                      </a:lnTo>
                      <a:lnTo>
                        <a:pt x="2054" y="47"/>
                      </a:lnTo>
                      <a:lnTo>
                        <a:pt x="2054" y="49"/>
                      </a:lnTo>
                      <a:lnTo>
                        <a:pt x="2056" y="49"/>
                      </a:lnTo>
                      <a:lnTo>
                        <a:pt x="2056" y="51"/>
                      </a:lnTo>
                      <a:lnTo>
                        <a:pt x="2059" y="51"/>
                      </a:lnTo>
                      <a:lnTo>
                        <a:pt x="2063" y="49"/>
                      </a:lnTo>
                      <a:lnTo>
                        <a:pt x="2066" y="47"/>
                      </a:lnTo>
                      <a:lnTo>
                        <a:pt x="2070" y="47"/>
                      </a:lnTo>
                      <a:lnTo>
                        <a:pt x="2073" y="47"/>
                      </a:lnTo>
                      <a:lnTo>
                        <a:pt x="2079" y="47"/>
                      </a:lnTo>
                      <a:lnTo>
                        <a:pt x="2084" y="47"/>
                      </a:lnTo>
                      <a:lnTo>
                        <a:pt x="2087" y="47"/>
                      </a:lnTo>
                      <a:lnTo>
                        <a:pt x="2087" y="49"/>
                      </a:lnTo>
                      <a:lnTo>
                        <a:pt x="2087" y="49"/>
                      </a:lnTo>
                      <a:lnTo>
                        <a:pt x="2087" y="51"/>
                      </a:lnTo>
                      <a:lnTo>
                        <a:pt x="2087" y="51"/>
                      </a:lnTo>
                      <a:lnTo>
                        <a:pt x="2082" y="51"/>
                      </a:lnTo>
                      <a:lnTo>
                        <a:pt x="2082" y="52"/>
                      </a:lnTo>
                      <a:lnTo>
                        <a:pt x="2072" y="52"/>
                      </a:lnTo>
                      <a:lnTo>
                        <a:pt x="2073" y="56"/>
                      </a:lnTo>
                      <a:lnTo>
                        <a:pt x="2068" y="54"/>
                      </a:lnTo>
                      <a:lnTo>
                        <a:pt x="2066" y="54"/>
                      </a:lnTo>
                      <a:lnTo>
                        <a:pt x="2063" y="52"/>
                      </a:lnTo>
                      <a:lnTo>
                        <a:pt x="2063" y="52"/>
                      </a:lnTo>
                      <a:lnTo>
                        <a:pt x="2061" y="54"/>
                      </a:lnTo>
                      <a:lnTo>
                        <a:pt x="2061" y="54"/>
                      </a:lnTo>
                      <a:lnTo>
                        <a:pt x="2061" y="58"/>
                      </a:lnTo>
                      <a:lnTo>
                        <a:pt x="2061" y="58"/>
                      </a:lnTo>
                      <a:lnTo>
                        <a:pt x="2063" y="59"/>
                      </a:lnTo>
                      <a:lnTo>
                        <a:pt x="2065" y="61"/>
                      </a:lnTo>
                      <a:lnTo>
                        <a:pt x="2068" y="61"/>
                      </a:lnTo>
                      <a:lnTo>
                        <a:pt x="2068" y="61"/>
                      </a:lnTo>
                      <a:lnTo>
                        <a:pt x="2068" y="61"/>
                      </a:lnTo>
                      <a:lnTo>
                        <a:pt x="2070" y="63"/>
                      </a:lnTo>
                      <a:lnTo>
                        <a:pt x="2070" y="61"/>
                      </a:lnTo>
                      <a:lnTo>
                        <a:pt x="2072" y="61"/>
                      </a:lnTo>
                      <a:lnTo>
                        <a:pt x="2073" y="61"/>
                      </a:lnTo>
                      <a:lnTo>
                        <a:pt x="2073" y="63"/>
                      </a:lnTo>
                      <a:lnTo>
                        <a:pt x="2082" y="61"/>
                      </a:lnTo>
                      <a:lnTo>
                        <a:pt x="2082" y="63"/>
                      </a:lnTo>
                      <a:lnTo>
                        <a:pt x="2086" y="63"/>
                      </a:lnTo>
                      <a:lnTo>
                        <a:pt x="2086" y="63"/>
                      </a:lnTo>
                      <a:lnTo>
                        <a:pt x="2094" y="63"/>
                      </a:lnTo>
                      <a:lnTo>
                        <a:pt x="2096" y="65"/>
                      </a:lnTo>
                      <a:lnTo>
                        <a:pt x="2098" y="65"/>
                      </a:lnTo>
                      <a:lnTo>
                        <a:pt x="2098" y="66"/>
                      </a:lnTo>
                      <a:lnTo>
                        <a:pt x="2107" y="66"/>
                      </a:lnTo>
                      <a:lnTo>
                        <a:pt x="2107" y="68"/>
                      </a:lnTo>
                      <a:lnTo>
                        <a:pt x="2112" y="68"/>
                      </a:lnTo>
                      <a:lnTo>
                        <a:pt x="2112" y="68"/>
                      </a:lnTo>
                      <a:lnTo>
                        <a:pt x="2115" y="70"/>
                      </a:lnTo>
                      <a:lnTo>
                        <a:pt x="2121" y="70"/>
                      </a:lnTo>
                      <a:lnTo>
                        <a:pt x="2124" y="70"/>
                      </a:lnTo>
                      <a:lnTo>
                        <a:pt x="2129" y="70"/>
                      </a:lnTo>
                      <a:lnTo>
                        <a:pt x="2131" y="70"/>
                      </a:lnTo>
                      <a:lnTo>
                        <a:pt x="2136" y="70"/>
                      </a:lnTo>
                      <a:lnTo>
                        <a:pt x="2140" y="68"/>
                      </a:lnTo>
                      <a:lnTo>
                        <a:pt x="2143" y="66"/>
                      </a:lnTo>
                      <a:lnTo>
                        <a:pt x="2145" y="66"/>
                      </a:lnTo>
                      <a:lnTo>
                        <a:pt x="2143" y="59"/>
                      </a:lnTo>
                      <a:lnTo>
                        <a:pt x="2150" y="59"/>
                      </a:lnTo>
                      <a:lnTo>
                        <a:pt x="2155" y="58"/>
                      </a:lnTo>
                      <a:lnTo>
                        <a:pt x="2161" y="56"/>
                      </a:lnTo>
                      <a:lnTo>
                        <a:pt x="2161" y="54"/>
                      </a:lnTo>
                      <a:lnTo>
                        <a:pt x="2159" y="54"/>
                      </a:lnTo>
                      <a:lnTo>
                        <a:pt x="2159" y="51"/>
                      </a:lnTo>
                      <a:lnTo>
                        <a:pt x="2166" y="51"/>
                      </a:lnTo>
                      <a:lnTo>
                        <a:pt x="2168" y="47"/>
                      </a:lnTo>
                      <a:lnTo>
                        <a:pt x="2171" y="44"/>
                      </a:lnTo>
                      <a:lnTo>
                        <a:pt x="2173" y="38"/>
                      </a:lnTo>
                      <a:lnTo>
                        <a:pt x="2175" y="38"/>
                      </a:lnTo>
                      <a:lnTo>
                        <a:pt x="2175" y="37"/>
                      </a:lnTo>
                      <a:lnTo>
                        <a:pt x="2176" y="37"/>
                      </a:lnTo>
                      <a:lnTo>
                        <a:pt x="2176" y="35"/>
                      </a:lnTo>
                      <a:lnTo>
                        <a:pt x="2171" y="35"/>
                      </a:lnTo>
                      <a:lnTo>
                        <a:pt x="2171" y="35"/>
                      </a:lnTo>
                      <a:lnTo>
                        <a:pt x="2169" y="35"/>
                      </a:lnTo>
                      <a:lnTo>
                        <a:pt x="2169" y="35"/>
                      </a:lnTo>
                      <a:lnTo>
                        <a:pt x="2169" y="35"/>
                      </a:lnTo>
                      <a:lnTo>
                        <a:pt x="2155" y="31"/>
                      </a:lnTo>
                      <a:lnTo>
                        <a:pt x="2157" y="26"/>
                      </a:lnTo>
                      <a:lnTo>
                        <a:pt x="2152" y="28"/>
                      </a:lnTo>
                      <a:lnTo>
                        <a:pt x="2150" y="31"/>
                      </a:lnTo>
                      <a:lnTo>
                        <a:pt x="2145" y="33"/>
                      </a:lnTo>
                      <a:lnTo>
                        <a:pt x="2145" y="30"/>
                      </a:lnTo>
                      <a:lnTo>
                        <a:pt x="2148" y="28"/>
                      </a:lnTo>
                      <a:lnTo>
                        <a:pt x="2148" y="24"/>
                      </a:lnTo>
                      <a:lnTo>
                        <a:pt x="2145" y="26"/>
                      </a:lnTo>
                      <a:lnTo>
                        <a:pt x="2143" y="28"/>
                      </a:lnTo>
                      <a:lnTo>
                        <a:pt x="2140" y="30"/>
                      </a:lnTo>
                      <a:lnTo>
                        <a:pt x="2140" y="31"/>
                      </a:lnTo>
                      <a:lnTo>
                        <a:pt x="2138" y="33"/>
                      </a:lnTo>
                      <a:lnTo>
                        <a:pt x="2136" y="35"/>
                      </a:lnTo>
                      <a:lnTo>
                        <a:pt x="2129" y="35"/>
                      </a:lnTo>
                      <a:lnTo>
                        <a:pt x="2129" y="33"/>
                      </a:lnTo>
                      <a:lnTo>
                        <a:pt x="2133" y="31"/>
                      </a:lnTo>
                      <a:lnTo>
                        <a:pt x="2133" y="30"/>
                      </a:lnTo>
                      <a:lnTo>
                        <a:pt x="2131" y="28"/>
                      </a:lnTo>
                      <a:lnTo>
                        <a:pt x="2129" y="24"/>
                      </a:lnTo>
                      <a:lnTo>
                        <a:pt x="2129" y="21"/>
                      </a:lnTo>
                      <a:lnTo>
                        <a:pt x="2128" y="21"/>
                      </a:lnTo>
                      <a:lnTo>
                        <a:pt x="2126" y="31"/>
                      </a:lnTo>
                      <a:lnTo>
                        <a:pt x="2124" y="31"/>
                      </a:lnTo>
                      <a:lnTo>
                        <a:pt x="2124" y="31"/>
                      </a:lnTo>
                      <a:lnTo>
                        <a:pt x="2124" y="31"/>
                      </a:lnTo>
                      <a:lnTo>
                        <a:pt x="2124" y="28"/>
                      </a:lnTo>
                      <a:lnTo>
                        <a:pt x="2122" y="28"/>
                      </a:lnTo>
                      <a:lnTo>
                        <a:pt x="2122" y="26"/>
                      </a:lnTo>
                      <a:lnTo>
                        <a:pt x="2121" y="26"/>
                      </a:lnTo>
                      <a:lnTo>
                        <a:pt x="2121" y="30"/>
                      </a:lnTo>
                      <a:lnTo>
                        <a:pt x="2119" y="33"/>
                      </a:lnTo>
                      <a:lnTo>
                        <a:pt x="2115" y="35"/>
                      </a:lnTo>
                      <a:lnTo>
                        <a:pt x="2115" y="37"/>
                      </a:lnTo>
                      <a:lnTo>
                        <a:pt x="2115" y="37"/>
                      </a:lnTo>
                      <a:lnTo>
                        <a:pt x="2114" y="37"/>
                      </a:lnTo>
                      <a:lnTo>
                        <a:pt x="2112" y="35"/>
                      </a:lnTo>
                      <a:lnTo>
                        <a:pt x="2110" y="35"/>
                      </a:lnTo>
                      <a:lnTo>
                        <a:pt x="2110" y="33"/>
                      </a:lnTo>
                      <a:lnTo>
                        <a:pt x="2108" y="33"/>
                      </a:lnTo>
                      <a:lnTo>
                        <a:pt x="2108" y="31"/>
                      </a:lnTo>
                      <a:lnTo>
                        <a:pt x="2103" y="31"/>
                      </a:lnTo>
                      <a:lnTo>
                        <a:pt x="2100" y="28"/>
                      </a:lnTo>
                      <a:lnTo>
                        <a:pt x="2098" y="28"/>
                      </a:lnTo>
                      <a:lnTo>
                        <a:pt x="2094" y="28"/>
                      </a:lnTo>
                      <a:lnTo>
                        <a:pt x="2091" y="28"/>
                      </a:lnTo>
                      <a:lnTo>
                        <a:pt x="2091" y="26"/>
                      </a:lnTo>
                      <a:lnTo>
                        <a:pt x="2086" y="24"/>
                      </a:lnTo>
                      <a:lnTo>
                        <a:pt x="2086" y="23"/>
                      </a:lnTo>
                      <a:lnTo>
                        <a:pt x="2082" y="21"/>
                      </a:lnTo>
                      <a:lnTo>
                        <a:pt x="2082" y="19"/>
                      </a:lnTo>
                      <a:lnTo>
                        <a:pt x="2077" y="19"/>
                      </a:lnTo>
                      <a:lnTo>
                        <a:pt x="2077" y="19"/>
                      </a:lnTo>
                      <a:lnTo>
                        <a:pt x="2075" y="19"/>
                      </a:lnTo>
                      <a:lnTo>
                        <a:pt x="2073" y="17"/>
                      </a:lnTo>
                      <a:lnTo>
                        <a:pt x="2072" y="14"/>
                      </a:lnTo>
                      <a:lnTo>
                        <a:pt x="2070" y="14"/>
                      </a:lnTo>
                      <a:lnTo>
                        <a:pt x="2068" y="16"/>
                      </a:lnTo>
                      <a:lnTo>
                        <a:pt x="2066" y="16"/>
                      </a:lnTo>
                      <a:lnTo>
                        <a:pt x="2066" y="21"/>
                      </a:lnTo>
                      <a:lnTo>
                        <a:pt x="2068" y="21"/>
                      </a:lnTo>
                      <a:lnTo>
                        <a:pt x="2068" y="21"/>
                      </a:lnTo>
                      <a:lnTo>
                        <a:pt x="2070" y="23"/>
                      </a:lnTo>
                      <a:lnTo>
                        <a:pt x="2070" y="23"/>
                      </a:lnTo>
                      <a:lnTo>
                        <a:pt x="2070" y="24"/>
                      </a:lnTo>
                      <a:lnTo>
                        <a:pt x="2063" y="26"/>
                      </a:lnTo>
                      <a:lnTo>
                        <a:pt x="2063" y="33"/>
                      </a:lnTo>
                      <a:lnTo>
                        <a:pt x="2058" y="33"/>
                      </a:lnTo>
                      <a:lnTo>
                        <a:pt x="2058" y="30"/>
                      </a:lnTo>
                      <a:lnTo>
                        <a:pt x="2042" y="26"/>
                      </a:lnTo>
                      <a:lnTo>
                        <a:pt x="2042" y="30"/>
                      </a:lnTo>
                      <a:lnTo>
                        <a:pt x="2044" y="31"/>
                      </a:lnTo>
                      <a:lnTo>
                        <a:pt x="2046" y="33"/>
                      </a:lnTo>
                      <a:close/>
                      <a:moveTo>
                        <a:pt x="2555" y="19"/>
                      </a:moveTo>
                      <a:lnTo>
                        <a:pt x="2557" y="17"/>
                      </a:lnTo>
                      <a:lnTo>
                        <a:pt x="2553" y="16"/>
                      </a:lnTo>
                      <a:lnTo>
                        <a:pt x="2553" y="16"/>
                      </a:lnTo>
                      <a:lnTo>
                        <a:pt x="2552" y="16"/>
                      </a:lnTo>
                      <a:lnTo>
                        <a:pt x="2550" y="17"/>
                      </a:lnTo>
                      <a:lnTo>
                        <a:pt x="2552" y="19"/>
                      </a:lnTo>
                      <a:lnTo>
                        <a:pt x="2555" y="19"/>
                      </a:lnTo>
                      <a:close/>
                      <a:moveTo>
                        <a:pt x="2613" y="33"/>
                      </a:moveTo>
                      <a:lnTo>
                        <a:pt x="2616" y="31"/>
                      </a:lnTo>
                      <a:lnTo>
                        <a:pt x="2618" y="30"/>
                      </a:lnTo>
                      <a:lnTo>
                        <a:pt x="2620" y="28"/>
                      </a:lnTo>
                      <a:lnTo>
                        <a:pt x="2622" y="26"/>
                      </a:lnTo>
                      <a:lnTo>
                        <a:pt x="2625" y="24"/>
                      </a:lnTo>
                      <a:lnTo>
                        <a:pt x="2625" y="21"/>
                      </a:lnTo>
                      <a:lnTo>
                        <a:pt x="2611" y="19"/>
                      </a:lnTo>
                      <a:lnTo>
                        <a:pt x="2609" y="17"/>
                      </a:lnTo>
                      <a:lnTo>
                        <a:pt x="2606" y="17"/>
                      </a:lnTo>
                      <a:lnTo>
                        <a:pt x="2606" y="24"/>
                      </a:lnTo>
                      <a:lnTo>
                        <a:pt x="2608" y="31"/>
                      </a:lnTo>
                      <a:lnTo>
                        <a:pt x="2609" y="31"/>
                      </a:lnTo>
                      <a:lnTo>
                        <a:pt x="2613" y="31"/>
                      </a:lnTo>
                      <a:lnTo>
                        <a:pt x="2613" y="33"/>
                      </a:lnTo>
                      <a:close/>
                      <a:moveTo>
                        <a:pt x="2108" y="24"/>
                      </a:moveTo>
                      <a:lnTo>
                        <a:pt x="2108" y="23"/>
                      </a:lnTo>
                      <a:lnTo>
                        <a:pt x="2108" y="23"/>
                      </a:lnTo>
                      <a:lnTo>
                        <a:pt x="2107" y="23"/>
                      </a:lnTo>
                      <a:lnTo>
                        <a:pt x="2107" y="21"/>
                      </a:lnTo>
                      <a:lnTo>
                        <a:pt x="2105" y="21"/>
                      </a:lnTo>
                      <a:lnTo>
                        <a:pt x="2107" y="24"/>
                      </a:lnTo>
                      <a:lnTo>
                        <a:pt x="2108" y="24"/>
                      </a:lnTo>
                      <a:close/>
                      <a:moveTo>
                        <a:pt x="2541" y="31"/>
                      </a:moveTo>
                      <a:lnTo>
                        <a:pt x="2545" y="31"/>
                      </a:lnTo>
                      <a:lnTo>
                        <a:pt x="2548" y="31"/>
                      </a:lnTo>
                      <a:lnTo>
                        <a:pt x="2550" y="26"/>
                      </a:lnTo>
                      <a:lnTo>
                        <a:pt x="2545" y="24"/>
                      </a:lnTo>
                      <a:lnTo>
                        <a:pt x="2543" y="21"/>
                      </a:lnTo>
                      <a:lnTo>
                        <a:pt x="2539" y="21"/>
                      </a:lnTo>
                      <a:lnTo>
                        <a:pt x="2538" y="23"/>
                      </a:lnTo>
                      <a:lnTo>
                        <a:pt x="2536" y="23"/>
                      </a:lnTo>
                      <a:lnTo>
                        <a:pt x="2536" y="24"/>
                      </a:lnTo>
                      <a:lnTo>
                        <a:pt x="2531" y="24"/>
                      </a:lnTo>
                      <a:lnTo>
                        <a:pt x="2529" y="26"/>
                      </a:lnTo>
                      <a:lnTo>
                        <a:pt x="2531" y="28"/>
                      </a:lnTo>
                      <a:lnTo>
                        <a:pt x="2534" y="30"/>
                      </a:lnTo>
                      <a:lnTo>
                        <a:pt x="2539" y="30"/>
                      </a:lnTo>
                      <a:lnTo>
                        <a:pt x="2541" y="31"/>
                      </a:lnTo>
                      <a:close/>
                      <a:moveTo>
                        <a:pt x="2602" y="23"/>
                      </a:moveTo>
                      <a:lnTo>
                        <a:pt x="2597" y="23"/>
                      </a:lnTo>
                      <a:lnTo>
                        <a:pt x="2595" y="24"/>
                      </a:lnTo>
                      <a:lnTo>
                        <a:pt x="2595" y="24"/>
                      </a:lnTo>
                      <a:lnTo>
                        <a:pt x="2595" y="24"/>
                      </a:lnTo>
                      <a:lnTo>
                        <a:pt x="2594" y="24"/>
                      </a:lnTo>
                      <a:lnTo>
                        <a:pt x="2594" y="26"/>
                      </a:lnTo>
                      <a:lnTo>
                        <a:pt x="2592" y="26"/>
                      </a:lnTo>
                      <a:lnTo>
                        <a:pt x="2588" y="26"/>
                      </a:lnTo>
                      <a:lnTo>
                        <a:pt x="2588" y="28"/>
                      </a:lnTo>
                      <a:lnTo>
                        <a:pt x="2587" y="28"/>
                      </a:lnTo>
                      <a:lnTo>
                        <a:pt x="2587" y="31"/>
                      </a:lnTo>
                      <a:lnTo>
                        <a:pt x="2587" y="33"/>
                      </a:lnTo>
                      <a:lnTo>
                        <a:pt x="2588" y="33"/>
                      </a:lnTo>
                      <a:lnTo>
                        <a:pt x="2592" y="33"/>
                      </a:lnTo>
                      <a:lnTo>
                        <a:pt x="2595" y="35"/>
                      </a:lnTo>
                      <a:lnTo>
                        <a:pt x="2597" y="35"/>
                      </a:lnTo>
                      <a:lnTo>
                        <a:pt x="2597" y="35"/>
                      </a:lnTo>
                      <a:lnTo>
                        <a:pt x="2601" y="35"/>
                      </a:lnTo>
                      <a:lnTo>
                        <a:pt x="2601" y="35"/>
                      </a:lnTo>
                      <a:lnTo>
                        <a:pt x="2602" y="35"/>
                      </a:lnTo>
                      <a:lnTo>
                        <a:pt x="2602" y="33"/>
                      </a:lnTo>
                      <a:lnTo>
                        <a:pt x="2601" y="33"/>
                      </a:lnTo>
                      <a:lnTo>
                        <a:pt x="2599" y="31"/>
                      </a:lnTo>
                      <a:lnTo>
                        <a:pt x="2604" y="28"/>
                      </a:lnTo>
                      <a:lnTo>
                        <a:pt x="2604" y="26"/>
                      </a:lnTo>
                      <a:lnTo>
                        <a:pt x="2604" y="24"/>
                      </a:lnTo>
                      <a:lnTo>
                        <a:pt x="2602" y="23"/>
                      </a:lnTo>
                      <a:close/>
                      <a:moveTo>
                        <a:pt x="1499" y="24"/>
                      </a:moveTo>
                      <a:lnTo>
                        <a:pt x="1499" y="26"/>
                      </a:lnTo>
                      <a:lnTo>
                        <a:pt x="1497" y="26"/>
                      </a:lnTo>
                      <a:lnTo>
                        <a:pt x="1497" y="30"/>
                      </a:lnTo>
                      <a:lnTo>
                        <a:pt x="1503" y="30"/>
                      </a:lnTo>
                      <a:lnTo>
                        <a:pt x="1503" y="28"/>
                      </a:lnTo>
                      <a:lnTo>
                        <a:pt x="1503" y="28"/>
                      </a:lnTo>
                      <a:lnTo>
                        <a:pt x="1503" y="26"/>
                      </a:lnTo>
                      <a:lnTo>
                        <a:pt x="1503" y="26"/>
                      </a:lnTo>
                      <a:lnTo>
                        <a:pt x="1501" y="24"/>
                      </a:lnTo>
                      <a:lnTo>
                        <a:pt x="1499" y="24"/>
                      </a:lnTo>
                      <a:close/>
                      <a:moveTo>
                        <a:pt x="354" y="38"/>
                      </a:moveTo>
                      <a:lnTo>
                        <a:pt x="356" y="38"/>
                      </a:lnTo>
                      <a:lnTo>
                        <a:pt x="358" y="38"/>
                      </a:lnTo>
                      <a:lnTo>
                        <a:pt x="358" y="38"/>
                      </a:lnTo>
                      <a:lnTo>
                        <a:pt x="359" y="38"/>
                      </a:lnTo>
                      <a:lnTo>
                        <a:pt x="359" y="40"/>
                      </a:lnTo>
                      <a:lnTo>
                        <a:pt x="359" y="42"/>
                      </a:lnTo>
                      <a:lnTo>
                        <a:pt x="361" y="42"/>
                      </a:lnTo>
                      <a:lnTo>
                        <a:pt x="363" y="44"/>
                      </a:lnTo>
                      <a:lnTo>
                        <a:pt x="363" y="38"/>
                      </a:lnTo>
                      <a:lnTo>
                        <a:pt x="361" y="37"/>
                      </a:lnTo>
                      <a:lnTo>
                        <a:pt x="359" y="35"/>
                      </a:lnTo>
                      <a:lnTo>
                        <a:pt x="358" y="31"/>
                      </a:lnTo>
                      <a:lnTo>
                        <a:pt x="358" y="30"/>
                      </a:lnTo>
                      <a:lnTo>
                        <a:pt x="356" y="26"/>
                      </a:lnTo>
                      <a:lnTo>
                        <a:pt x="351" y="26"/>
                      </a:lnTo>
                      <a:lnTo>
                        <a:pt x="351" y="31"/>
                      </a:lnTo>
                      <a:lnTo>
                        <a:pt x="352" y="31"/>
                      </a:lnTo>
                      <a:lnTo>
                        <a:pt x="352" y="33"/>
                      </a:lnTo>
                      <a:lnTo>
                        <a:pt x="352" y="37"/>
                      </a:lnTo>
                      <a:lnTo>
                        <a:pt x="354" y="38"/>
                      </a:lnTo>
                      <a:close/>
                      <a:moveTo>
                        <a:pt x="2567" y="30"/>
                      </a:moveTo>
                      <a:lnTo>
                        <a:pt x="2571" y="30"/>
                      </a:lnTo>
                      <a:lnTo>
                        <a:pt x="2571" y="28"/>
                      </a:lnTo>
                      <a:lnTo>
                        <a:pt x="2571" y="28"/>
                      </a:lnTo>
                      <a:lnTo>
                        <a:pt x="2571" y="26"/>
                      </a:lnTo>
                      <a:lnTo>
                        <a:pt x="2567" y="26"/>
                      </a:lnTo>
                      <a:lnTo>
                        <a:pt x="2567" y="30"/>
                      </a:lnTo>
                      <a:close/>
                      <a:moveTo>
                        <a:pt x="2553" y="30"/>
                      </a:moveTo>
                      <a:lnTo>
                        <a:pt x="2553" y="30"/>
                      </a:lnTo>
                      <a:lnTo>
                        <a:pt x="2553" y="28"/>
                      </a:lnTo>
                      <a:lnTo>
                        <a:pt x="2553" y="28"/>
                      </a:lnTo>
                      <a:lnTo>
                        <a:pt x="2553" y="28"/>
                      </a:lnTo>
                      <a:lnTo>
                        <a:pt x="2553" y="30"/>
                      </a:lnTo>
                      <a:close/>
                      <a:moveTo>
                        <a:pt x="1953" y="51"/>
                      </a:moveTo>
                      <a:lnTo>
                        <a:pt x="1956" y="51"/>
                      </a:lnTo>
                      <a:lnTo>
                        <a:pt x="1955" y="54"/>
                      </a:lnTo>
                      <a:lnTo>
                        <a:pt x="1956" y="58"/>
                      </a:lnTo>
                      <a:lnTo>
                        <a:pt x="1958" y="59"/>
                      </a:lnTo>
                      <a:lnTo>
                        <a:pt x="1958" y="59"/>
                      </a:lnTo>
                      <a:lnTo>
                        <a:pt x="1956" y="59"/>
                      </a:lnTo>
                      <a:lnTo>
                        <a:pt x="1956" y="61"/>
                      </a:lnTo>
                      <a:lnTo>
                        <a:pt x="1953" y="61"/>
                      </a:lnTo>
                      <a:lnTo>
                        <a:pt x="1953" y="65"/>
                      </a:lnTo>
                      <a:lnTo>
                        <a:pt x="1953" y="66"/>
                      </a:lnTo>
                      <a:lnTo>
                        <a:pt x="1955" y="68"/>
                      </a:lnTo>
                      <a:lnTo>
                        <a:pt x="1958" y="70"/>
                      </a:lnTo>
                      <a:lnTo>
                        <a:pt x="1962" y="72"/>
                      </a:lnTo>
                      <a:lnTo>
                        <a:pt x="1960" y="75"/>
                      </a:lnTo>
                      <a:lnTo>
                        <a:pt x="1962" y="75"/>
                      </a:lnTo>
                      <a:lnTo>
                        <a:pt x="1962" y="77"/>
                      </a:lnTo>
                      <a:lnTo>
                        <a:pt x="1962" y="77"/>
                      </a:lnTo>
                      <a:lnTo>
                        <a:pt x="1962" y="86"/>
                      </a:lnTo>
                      <a:lnTo>
                        <a:pt x="1965" y="87"/>
                      </a:lnTo>
                      <a:lnTo>
                        <a:pt x="1969" y="87"/>
                      </a:lnTo>
                      <a:lnTo>
                        <a:pt x="1970" y="87"/>
                      </a:lnTo>
                      <a:lnTo>
                        <a:pt x="1972" y="87"/>
                      </a:lnTo>
                      <a:lnTo>
                        <a:pt x="1972" y="86"/>
                      </a:lnTo>
                      <a:lnTo>
                        <a:pt x="1974" y="86"/>
                      </a:lnTo>
                      <a:lnTo>
                        <a:pt x="1976" y="82"/>
                      </a:lnTo>
                      <a:lnTo>
                        <a:pt x="1986" y="82"/>
                      </a:lnTo>
                      <a:lnTo>
                        <a:pt x="1986" y="75"/>
                      </a:lnTo>
                      <a:lnTo>
                        <a:pt x="1990" y="73"/>
                      </a:lnTo>
                      <a:lnTo>
                        <a:pt x="1990" y="77"/>
                      </a:lnTo>
                      <a:lnTo>
                        <a:pt x="1991" y="75"/>
                      </a:lnTo>
                      <a:lnTo>
                        <a:pt x="1993" y="73"/>
                      </a:lnTo>
                      <a:lnTo>
                        <a:pt x="1995" y="73"/>
                      </a:lnTo>
                      <a:lnTo>
                        <a:pt x="1997" y="79"/>
                      </a:lnTo>
                      <a:lnTo>
                        <a:pt x="1997" y="84"/>
                      </a:lnTo>
                      <a:lnTo>
                        <a:pt x="2004" y="84"/>
                      </a:lnTo>
                      <a:lnTo>
                        <a:pt x="2004" y="82"/>
                      </a:lnTo>
                      <a:lnTo>
                        <a:pt x="2007" y="82"/>
                      </a:lnTo>
                      <a:lnTo>
                        <a:pt x="2007" y="82"/>
                      </a:lnTo>
                      <a:lnTo>
                        <a:pt x="2009" y="84"/>
                      </a:lnTo>
                      <a:lnTo>
                        <a:pt x="2009" y="86"/>
                      </a:lnTo>
                      <a:lnTo>
                        <a:pt x="2011" y="86"/>
                      </a:lnTo>
                      <a:lnTo>
                        <a:pt x="2011" y="87"/>
                      </a:lnTo>
                      <a:lnTo>
                        <a:pt x="2018" y="89"/>
                      </a:lnTo>
                      <a:lnTo>
                        <a:pt x="2018" y="87"/>
                      </a:lnTo>
                      <a:lnTo>
                        <a:pt x="2025" y="87"/>
                      </a:lnTo>
                      <a:lnTo>
                        <a:pt x="2025" y="89"/>
                      </a:lnTo>
                      <a:lnTo>
                        <a:pt x="2023" y="89"/>
                      </a:lnTo>
                      <a:lnTo>
                        <a:pt x="2021" y="93"/>
                      </a:lnTo>
                      <a:lnTo>
                        <a:pt x="2004" y="93"/>
                      </a:lnTo>
                      <a:lnTo>
                        <a:pt x="1995" y="91"/>
                      </a:lnTo>
                      <a:lnTo>
                        <a:pt x="1995" y="93"/>
                      </a:lnTo>
                      <a:lnTo>
                        <a:pt x="1993" y="94"/>
                      </a:lnTo>
                      <a:lnTo>
                        <a:pt x="1991" y="94"/>
                      </a:lnTo>
                      <a:lnTo>
                        <a:pt x="1991" y="94"/>
                      </a:lnTo>
                      <a:lnTo>
                        <a:pt x="1990" y="94"/>
                      </a:lnTo>
                      <a:lnTo>
                        <a:pt x="1990" y="96"/>
                      </a:lnTo>
                      <a:lnTo>
                        <a:pt x="1983" y="94"/>
                      </a:lnTo>
                      <a:lnTo>
                        <a:pt x="1983" y="93"/>
                      </a:lnTo>
                      <a:lnTo>
                        <a:pt x="1977" y="93"/>
                      </a:lnTo>
                      <a:lnTo>
                        <a:pt x="1977" y="94"/>
                      </a:lnTo>
                      <a:lnTo>
                        <a:pt x="1976" y="94"/>
                      </a:lnTo>
                      <a:lnTo>
                        <a:pt x="1974" y="93"/>
                      </a:lnTo>
                      <a:lnTo>
                        <a:pt x="1972" y="93"/>
                      </a:lnTo>
                      <a:lnTo>
                        <a:pt x="1974" y="107"/>
                      </a:lnTo>
                      <a:lnTo>
                        <a:pt x="1977" y="107"/>
                      </a:lnTo>
                      <a:lnTo>
                        <a:pt x="1977" y="105"/>
                      </a:lnTo>
                      <a:lnTo>
                        <a:pt x="1979" y="103"/>
                      </a:lnTo>
                      <a:lnTo>
                        <a:pt x="1979" y="105"/>
                      </a:lnTo>
                      <a:lnTo>
                        <a:pt x="1983" y="105"/>
                      </a:lnTo>
                      <a:lnTo>
                        <a:pt x="1983" y="105"/>
                      </a:lnTo>
                      <a:lnTo>
                        <a:pt x="1984" y="105"/>
                      </a:lnTo>
                      <a:lnTo>
                        <a:pt x="1986" y="105"/>
                      </a:lnTo>
                      <a:lnTo>
                        <a:pt x="1990" y="105"/>
                      </a:lnTo>
                      <a:lnTo>
                        <a:pt x="1993" y="103"/>
                      </a:lnTo>
                      <a:lnTo>
                        <a:pt x="1995" y="103"/>
                      </a:lnTo>
                      <a:lnTo>
                        <a:pt x="2004" y="103"/>
                      </a:lnTo>
                      <a:lnTo>
                        <a:pt x="2004" y="105"/>
                      </a:lnTo>
                      <a:lnTo>
                        <a:pt x="2002" y="105"/>
                      </a:lnTo>
                      <a:lnTo>
                        <a:pt x="1995" y="105"/>
                      </a:lnTo>
                      <a:lnTo>
                        <a:pt x="1995" y="107"/>
                      </a:lnTo>
                      <a:lnTo>
                        <a:pt x="1993" y="107"/>
                      </a:lnTo>
                      <a:lnTo>
                        <a:pt x="1993" y="107"/>
                      </a:lnTo>
                      <a:lnTo>
                        <a:pt x="1991" y="108"/>
                      </a:lnTo>
                      <a:lnTo>
                        <a:pt x="1991" y="112"/>
                      </a:lnTo>
                      <a:lnTo>
                        <a:pt x="1993" y="115"/>
                      </a:lnTo>
                      <a:lnTo>
                        <a:pt x="1997" y="117"/>
                      </a:lnTo>
                      <a:lnTo>
                        <a:pt x="1993" y="117"/>
                      </a:lnTo>
                      <a:lnTo>
                        <a:pt x="1991" y="117"/>
                      </a:lnTo>
                      <a:lnTo>
                        <a:pt x="1988" y="117"/>
                      </a:lnTo>
                      <a:lnTo>
                        <a:pt x="1988" y="115"/>
                      </a:lnTo>
                      <a:lnTo>
                        <a:pt x="1986" y="115"/>
                      </a:lnTo>
                      <a:lnTo>
                        <a:pt x="1984" y="115"/>
                      </a:lnTo>
                      <a:lnTo>
                        <a:pt x="1984" y="117"/>
                      </a:lnTo>
                      <a:lnTo>
                        <a:pt x="1983" y="117"/>
                      </a:lnTo>
                      <a:lnTo>
                        <a:pt x="1983" y="117"/>
                      </a:lnTo>
                      <a:lnTo>
                        <a:pt x="1981" y="115"/>
                      </a:lnTo>
                      <a:lnTo>
                        <a:pt x="1979" y="113"/>
                      </a:lnTo>
                      <a:lnTo>
                        <a:pt x="1977" y="113"/>
                      </a:lnTo>
                      <a:lnTo>
                        <a:pt x="1976" y="113"/>
                      </a:lnTo>
                      <a:lnTo>
                        <a:pt x="1976" y="113"/>
                      </a:lnTo>
                      <a:lnTo>
                        <a:pt x="1976" y="115"/>
                      </a:lnTo>
                      <a:lnTo>
                        <a:pt x="1976" y="119"/>
                      </a:lnTo>
                      <a:lnTo>
                        <a:pt x="1977" y="120"/>
                      </a:lnTo>
                      <a:lnTo>
                        <a:pt x="1977" y="122"/>
                      </a:lnTo>
                      <a:lnTo>
                        <a:pt x="1977" y="126"/>
                      </a:lnTo>
                      <a:lnTo>
                        <a:pt x="1979" y="126"/>
                      </a:lnTo>
                      <a:lnTo>
                        <a:pt x="1979" y="127"/>
                      </a:lnTo>
                      <a:lnTo>
                        <a:pt x="1993" y="127"/>
                      </a:lnTo>
                      <a:lnTo>
                        <a:pt x="1995" y="133"/>
                      </a:lnTo>
                      <a:lnTo>
                        <a:pt x="1997" y="133"/>
                      </a:lnTo>
                      <a:lnTo>
                        <a:pt x="1997" y="133"/>
                      </a:lnTo>
                      <a:lnTo>
                        <a:pt x="1998" y="134"/>
                      </a:lnTo>
                      <a:lnTo>
                        <a:pt x="1998" y="134"/>
                      </a:lnTo>
                      <a:lnTo>
                        <a:pt x="2002" y="134"/>
                      </a:lnTo>
                      <a:lnTo>
                        <a:pt x="2004" y="134"/>
                      </a:lnTo>
                      <a:lnTo>
                        <a:pt x="2007" y="134"/>
                      </a:lnTo>
                      <a:lnTo>
                        <a:pt x="2007" y="138"/>
                      </a:lnTo>
                      <a:lnTo>
                        <a:pt x="2009" y="143"/>
                      </a:lnTo>
                      <a:lnTo>
                        <a:pt x="2012" y="147"/>
                      </a:lnTo>
                      <a:lnTo>
                        <a:pt x="2012" y="147"/>
                      </a:lnTo>
                      <a:lnTo>
                        <a:pt x="2012" y="147"/>
                      </a:lnTo>
                      <a:lnTo>
                        <a:pt x="2014" y="143"/>
                      </a:lnTo>
                      <a:lnTo>
                        <a:pt x="2018" y="145"/>
                      </a:lnTo>
                      <a:lnTo>
                        <a:pt x="2018" y="143"/>
                      </a:lnTo>
                      <a:lnTo>
                        <a:pt x="2021" y="143"/>
                      </a:lnTo>
                      <a:lnTo>
                        <a:pt x="2021" y="140"/>
                      </a:lnTo>
                      <a:lnTo>
                        <a:pt x="2019" y="136"/>
                      </a:lnTo>
                      <a:lnTo>
                        <a:pt x="2019" y="134"/>
                      </a:lnTo>
                      <a:lnTo>
                        <a:pt x="2023" y="131"/>
                      </a:lnTo>
                      <a:lnTo>
                        <a:pt x="2023" y="133"/>
                      </a:lnTo>
                      <a:lnTo>
                        <a:pt x="2032" y="133"/>
                      </a:lnTo>
                      <a:lnTo>
                        <a:pt x="2032" y="131"/>
                      </a:lnTo>
                      <a:lnTo>
                        <a:pt x="2035" y="129"/>
                      </a:lnTo>
                      <a:lnTo>
                        <a:pt x="2037" y="127"/>
                      </a:lnTo>
                      <a:lnTo>
                        <a:pt x="2039" y="124"/>
                      </a:lnTo>
                      <a:lnTo>
                        <a:pt x="2039" y="120"/>
                      </a:lnTo>
                      <a:lnTo>
                        <a:pt x="2042" y="120"/>
                      </a:lnTo>
                      <a:lnTo>
                        <a:pt x="2046" y="119"/>
                      </a:lnTo>
                      <a:lnTo>
                        <a:pt x="2047" y="117"/>
                      </a:lnTo>
                      <a:lnTo>
                        <a:pt x="2047" y="115"/>
                      </a:lnTo>
                      <a:lnTo>
                        <a:pt x="2047" y="112"/>
                      </a:lnTo>
                      <a:lnTo>
                        <a:pt x="2049" y="108"/>
                      </a:lnTo>
                      <a:lnTo>
                        <a:pt x="2052" y="108"/>
                      </a:lnTo>
                      <a:lnTo>
                        <a:pt x="2052" y="107"/>
                      </a:lnTo>
                      <a:lnTo>
                        <a:pt x="2054" y="107"/>
                      </a:lnTo>
                      <a:lnTo>
                        <a:pt x="2052" y="103"/>
                      </a:lnTo>
                      <a:lnTo>
                        <a:pt x="2052" y="103"/>
                      </a:lnTo>
                      <a:lnTo>
                        <a:pt x="2052" y="98"/>
                      </a:lnTo>
                      <a:lnTo>
                        <a:pt x="2051" y="98"/>
                      </a:lnTo>
                      <a:lnTo>
                        <a:pt x="2052" y="91"/>
                      </a:lnTo>
                      <a:lnTo>
                        <a:pt x="2056" y="89"/>
                      </a:lnTo>
                      <a:lnTo>
                        <a:pt x="2058" y="87"/>
                      </a:lnTo>
                      <a:lnTo>
                        <a:pt x="2061" y="86"/>
                      </a:lnTo>
                      <a:lnTo>
                        <a:pt x="2065" y="86"/>
                      </a:lnTo>
                      <a:lnTo>
                        <a:pt x="2068" y="84"/>
                      </a:lnTo>
                      <a:lnTo>
                        <a:pt x="2073" y="84"/>
                      </a:lnTo>
                      <a:lnTo>
                        <a:pt x="2073" y="80"/>
                      </a:lnTo>
                      <a:lnTo>
                        <a:pt x="2072" y="79"/>
                      </a:lnTo>
                      <a:lnTo>
                        <a:pt x="2068" y="77"/>
                      </a:lnTo>
                      <a:lnTo>
                        <a:pt x="2063" y="77"/>
                      </a:lnTo>
                      <a:lnTo>
                        <a:pt x="2063" y="77"/>
                      </a:lnTo>
                      <a:lnTo>
                        <a:pt x="2061" y="77"/>
                      </a:lnTo>
                      <a:lnTo>
                        <a:pt x="2061" y="75"/>
                      </a:lnTo>
                      <a:lnTo>
                        <a:pt x="2056" y="75"/>
                      </a:lnTo>
                      <a:lnTo>
                        <a:pt x="2054" y="73"/>
                      </a:lnTo>
                      <a:lnTo>
                        <a:pt x="2052" y="72"/>
                      </a:lnTo>
                      <a:lnTo>
                        <a:pt x="2049" y="72"/>
                      </a:lnTo>
                      <a:lnTo>
                        <a:pt x="2051" y="68"/>
                      </a:lnTo>
                      <a:lnTo>
                        <a:pt x="2051" y="68"/>
                      </a:lnTo>
                      <a:lnTo>
                        <a:pt x="2051" y="66"/>
                      </a:lnTo>
                      <a:lnTo>
                        <a:pt x="2046" y="58"/>
                      </a:lnTo>
                      <a:lnTo>
                        <a:pt x="2044" y="56"/>
                      </a:lnTo>
                      <a:lnTo>
                        <a:pt x="2044" y="58"/>
                      </a:lnTo>
                      <a:lnTo>
                        <a:pt x="2042" y="59"/>
                      </a:lnTo>
                      <a:lnTo>
                        <a:pt x="2042" y="61"/>
                      </a:lnTo>
                      <a:lnTo>
                        <a:pt x="2040" y="61"/>
                      </a:lnTo>
                      <a:lnTo>
                        <a:pt x="2040" y="59"/>
                      </a:lnTo>
                      <a:lnTo>
                        <a:pt x="2039" y="58"/>
                      </a:lnTo>
                      <a:lnTo>
                        <a:pt x="2040" y="54"/>
                      </a:lnTo>
                      <a:lnTo>
                        <a:pt x="2040" y="54"/>
                      </a:lnTo>
                      <a:lnTo>
                        <a:pt x="2040" y="49"/>
                      </a:lnTo>
                      <a:lnTo>
                        <a:pt x="2039" y="47"/>
                      </a:lnTo>
                      <a:lnTo>
                        <a:pt x="2039" y="47"/>
                      </a:lnTo>
                      <a:lnTo>
                        <a:pt x="2037" y="47"/>
                      </a:lnTo>
                      <a:lnTo>
                        <a:pt x="2033" y="42"/>
                      </a:lnTo>
                      <a:lnTo>
                        <a:pt x="2032" y="42"/>
                      </a:lnTo>
                      <a:lnTo>
                        <a:pt x="2030" y="40"/>
                      </a:lnTo>
                      <a:lnTo>
                        <a:pt x="2028" y="38"/>
                      </a:lnTo>
                      <a:lnTo>
                        <a:pt x="2028" y="37"/>
                      </a:lnTo>
                      <a:lnTo>
                        <a:pt x="2026" y="37"/>
                      </a:lnTo>
                      <a:lnTo>
                        <a:pt x="2025" y="38"/>
                      </a:lnTo>
                      <a:lnTo>
                        <a:pt x="2023" y="40"/>
                      </a:lnTo>
                      <a:lnTo>
                        <a:pt x="2019" y="40"/>
                      </a:lnTo>
                      <a:lnTo>
                        <a:pt x="2016" y="31"/>
                      </a:lnTo>
                      <a:lnTo>
                        <a:pt x="2014" y="31"/>
                      </a:lnTo>
                      <a:lnTo>
                        <a:pt x="2014" y="35"/>
                      </a:lnTo>
                      <a:lnTo>
                        <a:pt x="2012" y="35"/>
                      </a:lnTo>
                      <a:lnTo>
                        <a:pt x="2011" y="37"/>
                      </a:lnTo>
                      <a:lnTo>
                        <a:pt x="2009" y="38"/>
                      </a:lnTo>
                      <a:lnTo>
                        <a:pt x="2007" y="42"/>
                      </a:lnTo>
                      <a:lnTo>
                        <a:pt x="2005" y="42"/>
                      </a:lnTo>
                      <a:lnTo>
                        <a:pt x="2004" y="44"/>
                      </a:lnTo>
                      <a:lnTo>
                        <a:pt x="2000" y="44"/>
                      </a:lnTo>
                      <a:lnTo>
                        <a:pt x="2002" y="59"/>
                      </a:lnTo>
                      <a:lnTo>
                        <a:pt x="2004" y="59"/>
                      </a:lnTo>
                      <a:lnTo>
                        <a:pt x="2004" y="61"/>
                      </a:lnTo>
                      <a:lnTo>
                        <a:pt x="2005" y="63"/>
                      </a:lnTo>
                      <a:lnTo>
                        <a:pt x="2007" y="70"/>
                      </a:lnTo>
                      <a:lnTo>
                        <a:pt x="2007" y="70"/>
                      </a:lnTo>
                      <a:lnTo>
                        <a:pt x="2007" y="72"/>
                      </a:lnTo>
                      <a:lnTo>
                        <a:pt x="2007" y="72"/>
                      </a:lnTo>
                      <a:lnTo>
                        <a:pt x="2005" y="68"/>
                      </a:lnTo>
                      <a:lnTo>
                        <a:pt x="2004" y="68"/>
                      </a:lnTo>
                      <a:lnTo>
                        <a:pt x="2004" y="65"/>
                      </a:lnTo>
                      <a:lnTo>
                        <a:pt x="2002" y="65"/>
                      </a:lnTo>
                      <a:lnTo>
                        <a:pt x="2002" y="63"/>
                      </a:lnTo>
                      <a:lnTo>
                        <a:pt x="2000" y="63"/>
                      </a:lnTo>
                      <a:lnTo>
                        <a:pt x="2000" y="59"/>
                      </a:lnTo>
                      <a:lnTo>
                        <a:pt x="1995" y="54"/>
                      </a:lnTo>
                      <a:lnTo>
                        <a:pt x="1995" y="51"/>
                      </a:lnTo>
                      <a:lnTo>
                        <a:pt x="1993" y="49"/>
                      </a:lnTo>
                      <a:lnTo>
                        <a:pt x="1991" y="47"/>
                      </a:lnTo>
                      <a:lnTo>
                        <a:pt x="1991" y="45"/>
                      </a:lnTo>
                      <a:lnTo>
                        <a:pt x="1990" y="42"/>
                      </a:lnTo>
                      <a:lnTo>
                        <a:pt x="1986" y="42"/>
                      </a:lnTo>
                      <a:lnTo>
                        <a:pt x="1984" y="44"/>
                      </a:lnTo>
                      <a:lnTo>
                        <a:pt x="1981" y="44"/>
                      </a:lnTo>
                      <a:lnTo>
                        <a:pt x="1979" y="47"/>
                      </a:lnTo>
                      <a:lnTo>
                        <a:pt x="1979" y="52"/>
                      </a:lnTo>
                      <a:lnTo>
                        <a:pt x="1979" y="56"/>
                      </a:lnTo>
                      <a:lnTo>
                        <a:pt x="1977" y="56"/>
                      </a:lnTo>
                      <a:lnTo>
                        <a:pt x="1977" y="54"/>
                      </a:lnTo>
                      <a:lnTo>
                        <a:pt x="1977" y="54"/>
                      </a:lnTo>
                      <a:lnTo>
                        <a:pt x="1977" y="52"/>
                      </a:lnTo>
                      <a:lnTo>
                        <a:pt x="1977" y="52"/>
                      </a:lnTo>
                      <a:lnTo>
                        <a:pt x="1974" y="52"/>
                      </a:lnTo>
                      <a:lnTo>
                        <a:pt x="1974" y="49"/>
                      </a:lnTo>
                      <a:lnTo>
                        <a:pt x="1970" y="47"/>
                      </a:lnTo>
                      <a:lnTo>
                        <a:pt x="1969" y="47"/>
                      </a:lnTo>
                      <a:lnTo>
                        <a:pt x="1969" y="47"/>
                      </a:lnTo>
                      <a:lnTo>
                        <a:pt x="1970" y="45"/>
                      </a:lnTo>
                      <a:lnTo>
                        <a:pt x="1974" y="45"/>
                      </a:lnTo>
                      <a:lnTo>
                        <a:pt x="1977" y="44"/>
                      </a:lnTo>
                      <a:lnTo>
                        <a:pt x="1977" y="40"/>
                      </a:lnTo>
                      <a:lnTo>
                        <a:pt x="1972" y="40"/>
                      </a:lnTo>
                      <a:lnTo>
                        <a:pt x="1972" y="38"/>
                      </a:lnTo>
                      <a:lnTo>
                        <a:pt x="1970" y="38"/>
                      </a:lnTo>
                      <a:lnTo>
                        <a:pt x="1970" y="40"/>
                      </a:lnTo>
                      <a:lnTo>
                        <a:pt x="1969" y="42"/>
                      </a:lnTo>
                      <a:lnTo>
                        <a:pt x="1969" y="40"/>
                      </a:lnTo>
                      <a:lnTo>
                        <a:pt x="1962" y="38"/>
                      </a:lnTo>
                      <a:lnTo>
                        <a:pt x="1962" y="42"/>
                      </a:lnTo>
                      <a:lnTo>
                        <a:pt x="1958" y="42"/>
                      </a:lnTo>
                      <a:lnTo>
                        <a:pt x="1958" y="44"/>
                      </a:lnTo>
                      <a:lnTo>
                        <a:pt x="1956" y="44"/>
                      </a:lnTo>
                      <a:lnTo>
                        <a:pt x="1955" y="42"/>
                      </a:lnTo>
                      <a:lnTo>
                        <a:pt x="1955" y="42"/>
                      </a:lnTo>
                      <a:lnTo>
                        <a:pt x="1955" y="42"/>
                      </a:lnTo>
                      <a:lnTo>
                        <a:pt x="1953" y="42"/>
                      </a:lnTo>
                      <a:lnTo>
                        <a:pt x="1951" y="47"/>
                      </a:lnTo>
                      <a:lnTo>
                        <a:pt x="1950" y="54"/>
                      </a:lnTo>
                      <a:lnTo>
                        <a:pt x="1953" y="54"/>
                      </a:lnTo>
                      <a:lnTo>
                        <a:pt x="1953" y="52"/>
                      </a:lnTo>
                      <a:lnTo>
                        <a:pt x="1953" y="51"/>
                      </a:lnTo>
                      <a:close/>
                      <a:moveTo>
                        <a:pt x="2016" y="105"/>
                      </a:moveTo>
                      <a:lnTo>
                        <a:pt x="2018" y="105"/>
                      </a:lnTo>
                      <a:lnTo>
                        <a:pt x="2018" y="105"/>
                      </a:lnTo>
                      <a:lnTo>
                        <a:pt x="2019" y="105"/>
                      </a:lnTo>
                      <a:lnTo>
                        <a:pt x="2018" y="105"/>
                      </a:lnTo>
                      <a:lnTo>
                        <a:pt x="2018" y="105"/>
                      </a:lnTo>
                      <a:lnTo>
                        <a:pt x="2016" y="105"/>
                      </a:lnTo>
                      <a:close/>
                      <a:moveTo>
                        <a:pt x="2505" y="38"/>
                      </a:moveTo>
                      <a:lnTo>
                        <a:pt x="2505" y="38"/>
                      </a:lnTo>
                      <a:lnTo>
                        <a:pt x="2505" y="38"/>
                      </a:lnTo>
                      <a:lnTo>
                        <a:pt x="2505" y="31"/>
                      </a:lnTo>
                      <a:lnTo>
                        <a:pt x="2494" y="35"/>
                      </a:lnTo>
                      <a:lnTo>
                        <a:pt x="2494" y="35"/>
                      </a:lnTo>
                      <a:lnTo>
                        <a:pt x="2494" y="37"/>
                      </a:lnTo>
                      <a:lnTo>
                        <a:pt x="2496" y="37"/>
                      </a:lnTo>
                      <a:lnTo>
                        <a:pt x="2496" y="38"/>
                      </a:lnTo>
                      <a:lnTo>
                        <a:pt x="2499" y="38"/>
                      </a:lnTo>
                      <a:lnTo>
                        <a:pt x="2499" y="38"/>
                      </a:lnTo>
                      <a:lnTo>
                        <a:pt x="2505" y="38"/>
                      </a:lnTo>
                      <a:close/>
                      <a:moveTo>
                        <a:pt x="2622" y="42"/>
                      </a:moveTo>
                      <a:lnTo>
                        <a:pt x="2625" y="44"/>
                      </a:lnTo>
                      <a:lnTo>
                        <a:pt x="2627" y="44"/>
                      </a:lnTo>
                      <a:lnTo>
                        <a:pt x="2628" y="45"/>
                      </a:lnTo>
                      <a:lnTo>
                        <a:pt x="2632" y="45"/>
                      </a:lnTo>
                      <a:lnTo>
                        <a:pt x="2635" y="45"/>
                      </a:lnTo>
                      <a:lnTo>
                        <a:pt x="2635" y="44"/>
                      </a:lnTo>
                      <a:lnTo>
                        <a:pt x="2635" y="44"/>
                      </a:lnTo>
                      <a:lnTo>
                        <a:pt x="2637" y="44"/>
                      </a:lnTo>
                      <a:lnTo>
                        <a:pt x="2635" y="40"/>
                      </a:lnTo>
                      <a:lnTo>
                        <a:pt x="2635" y="38"/>
                      </a:lnTo>
                      <a:lnTo>
                        <a:pt x="2634" y="37"/>
                      </a:lnTo>
                      <a:lnTo>
                        <a:pt x="2634" y="35"/>
                      </a:lnTo>
                      <a:lnTo>
                        <a:pt x="2630" y="35"/>
                      </a:lnTo>
                      <a:lnTo>
                        <a:pt x="2628" y="37"/>
                      </a:lnTo>
                      <a:lnTo>
                        <a:pt x="2627" y="37"/>
                      </a:lnTo>
                      <a:lnTo>
                        <a:pt x="2623" y="38"/>
                      </a:lnTo>
                      <a:lnTo>
                        <a:pt x="2622" y="42"/>
                      </a:lnTo>
                      <a:close/>
                      <a:moveTo>
                        <a:pt x="2515" y="38"/>
                      </a:moveTo>
                      <a:lnTo>
                        <a:pt x="2513" y="40"/>
                      </a:lnTo>
                      <a:lnTo>
                        <a:pt x="2510" y="42"/>
                      </a:lnTo>
                      <a:lnTo>
                        <a:pt x="2508" y="44"/>
                      </a:lnTo>
                      <a:lnTo>
                        <a:pt x="2506" y="44"/>
                      </a:lnTo>
                      <a:lnTo>
                        <a:pt x="2506" y="45"/>
                      </a:lnTo>
                      <a:lnTo>
                        <a:pt x="2520" y="45"/>
                      </a:lnTo>
                      <a:lnTo>
                        <a:pt x="2520" y="42"/>
                      </a:lnTo>
                      <a:lnTo>
                        <a:pt x="2519" y="40"/>
                      </a:lnTo>
                      <a:lnTo>
                        <a:pt x="2519" y="37"/>
                      </a:lnTo>
                      <a:lnTo>
                        <a:pt x="2515" y="37"/>
                      </a:lnTo>
                      <a:lnTo>
                        <a:pt x="2515" y="38"/>
                      </a:lnTo>
                      <a:close/>
                      <a:moveTo>
                        <a:pt x="3098" y="42"/>
                      </a:moveTo>
                      <a:lnTo>
                        <a:pt x="3100" y="42"/>
                      </a:lnTo>
                      <a:lnTo>
                        <a:pt x="3098" y="44"/>
                      </a:lnTo>
                      <a:lnTo>
                        <a:pt x="3096" y="44"/>
                      </a:lnTo>
                      <a:lnTo>
                        <a:pt x="3095" y="45"/>
                      </a:lnTo>
                      <a:lnTo>
                        <a:pt x="3096" y="52"/>
                      </a:lnTo>
                      <a:lnTo>
                        <a:pt x="3098" y="52"/>
                      </a:lnTo>
                      <a:lnTo>
                        <a:pt x="3098" y="54"/>
                      </a:lnTo>
                      <a:lnTo>
                        <a:pt x="3096" y="54"/>
                      </a:lnTo>
                      <a:lnTo>
                        <a:pt x="3096" y="56"/>
                      </a:lnTo>
                      <a:lnTo>
                        <a:pt x="3100" y="58"/>
                      </a:lnTo>
                      <a:lnTo>
                        <a:pt x="3103" y="58"/>
                      </a:lnTo>
                      <a:lnTo>
                        <a:pt x="3107" y="56"/>
                      </a:lnTo>
                      <a:lnTo>
                        <a:pt x="3107" y="56"/>
                      </a:lnTo>
                      <a:lnTo>
                        <a:pt x="3121" y="56"/>
                      </a:lnTo>
                      <a:lnTo>
                        <a:pt x="3121" y="54"/>
                      </a:lnTo>
                      <a:lnTo>
                        <a:pt x="3126" y="52"/>
                      </a:lnTo>
                      <a:lnTo>
                        <a:pt x="3126" y="49"/>
                      </a:lnTo>
                      <a:lnTo>
                        <a:pt x="3122" y="45"/>
                      </a:lnTo>
                      <a:lnTo>
                        <a:pt x="3119" y="44"/>
                      </a:lnTo>
                      <a:lnTo>
                        <a:pt x="3115" y="42"/>
                      </a:lnTo>
                      <a:lnTo>
                        <a:pt x="3112" y="42"/>
                      </a:lnTo>
                      <a:lnTo>
                        <a:pt x="3112" y="38"/>
                      </a:lnTo>
                      <a:lnTo>
                        <a:pt x="3110" y="38"/>
                      </a:lnTo>
                      <a:lnTo>
                        <a:pt x="3107" y="37"/>
                      </a:lnTo>
                      <a:lnTo>
                        <a:pt x="3103" y="37"/>
                      </a:lnTo>
                      <a:lnTo>
                        <a:pt x="3100" y="38"/>
                      </a:lnTo>
                      <a:lnTo>
                        <a:pt x="3098" y="38"/>
                      </a:lnTo>
                      <a:lnTo>
                        <a:pt x="3098" y="42"/>
                      </a:lnTo>
                      <a:close/>
                      <a:moveTo>
                        <a:pt x="3208" y="93"/>
                      </a:moveTo>
                      <a:lnTo>
                        <a:pt x="3208" y="94"/>
                      </a:lnTo>
                      <a:lnTo>
                        <a:pt x="3215" y="94"/>
                      </a:lnTo>
                      <a:lnTo>
                        <a:pt x="3215" y="96"/>
                      </a:lnTo>
                      <a:lnTo>
                        <a:pt x="3217" y="96"/>
                      </a:lnTo>
                      <a:lnTo>
                        <a:pt x="3217" y="94"/>
                      </a:lnTo>
                      <a:lnTo>
                        <a:pt x="3218" y="94"/>
                      </a:lnTo>
                      <a:lnTo>
                        <a:pt x="3218" y="94"/>
                      </a:lnTo>
                      <a:lnTo>
                        <a:pt x="3225" y="93"/>
                      </a:lnTo>
                      <a:lnTo>
                        <a:pt x="3225" y="91"/>
                      </a:lnTo>
                      <a:lnTo>
                        <a:pt x="3231" y="86"/>
                      </a:lnTo>
                      <a:lnTo>
                        <a:pt x="3231" y="84"/>
                      </a:lnTo>
                      <a:lnTo>
                        <a:pt x="3232" y="84"/>
                      </a:lnTo>
                      <a:lnTo>
                        <a:pt x="3232" y="86"/>
                      </a:lnTo>
                      <a:lnTo>
                        <a:pt x="3236" y="86"/>
                      </a:lnTo>
                      <a:lnTo>
                        <a:pt x="3236" y="86"/>
                      </a:lnTo>
                      <a:lnTo>
                        <a:pt x="3243" y="86"/>
                      </a:lnTo>
                      <a:lnTo>
                        <a:pt x="3243" y="87"/>
                      </a:lnTo>
                      <a:lnTo>
                        <a:pt x="3246" y="89"/>
                      </a:lnTo>
                      <a:lnTo>
                        <a:pt x="3246" y="87"/>
                      </a:lnTo>
                      <a:lnTo>
                        <a:pt x="3246" y="87"/>
                      </a:lnTo>
                      <a:lnTo>
                        <a:pt x="3248" y="87"/>
                      </a:lnTo>
                      <a:lnTo>
                        <a:pt x="3248" y="89"/>
                      </a:lnTo>
                      <a:lnTo>
                        <a:pt x="3252" y="89"/>
                      </a:lnTo>
                      <a:lnTo>
                        <a:pt x="3252" y="89"/>
                      </a:lnTo>
                      <a:lnTo>
                        <a:pt x="3253" y="89"/>
                      </a:lnTo>
                      <a:lnTo>
                        <a:pt x="3255" y="86"/>
                      </a:lnTo>
                      <a:lnTo>
                        <a:pt x="3264" y="84"/>
                      </a:lnTo>
                      <a:lnTo>
                        <a:pt x="3266" y="82"/>
                      </a:lnTo>
                      <a:lnTo>
                        <a:pt x="3267" y="82"/>
                      </a:lnTo>
                      <a:lnTo>
                        <a:pt x="3267" y="80"/>
                      </a:lnTo>
                      <a:lnTo>
                        <a:pt x="3269" y="80"/>
                      </a:lnTo>
                      <a:lnTo>
                        <a:pt x="3271" y="80"/>
                      </a:lnTo>
                      <a:lnTo>
                        <a:pt x="3273" y="82"/>
                      </a:lnTo>
                      <a:lnTo>
                        <a:pt x="3274" y="82"/>
                      </a:lnTo>
                      <a:lnTo>
                        <a:pt x="3274" y="82"/>
                      </a:lnTo>
                      <a:lnTo>
                        <a:pt x="3276" y="80"/>
                      </a:lnTo>
                      <a:lnTo>
                        <a:pt x="3278" y="80"/>
                      </a:lnTo>
                      <a:lnTo>
                        <a:pt x="3276" y="77"/>
                      </a:lnTo>
                      <a:lnTo>
                        <a:pt x="3278" y="73"/>
                      </a:lnTo>
                      <a:lnTo>
                        <a:pt x="3276" y="73"/>
                      </a:lnTo>
                      <a:lnTo>
                        <a:pt x="3276" y="72"/>
                      </a:lnTo>
                      <a:lnTo>
                        <a:pt x="3269" y="65"/>
                      </a:lnTo>
                      <a:lnTo>
                        <a:pt x="3264" y="65"/>
                      </a:lnTo>
                      <a:lnTo>
                        <a:pt x="3264" y="65"/>
                      </a:lnTo>
                      <a:lnTo>
                        <a:pt x="3260" y="63"/>
                      </a:lnTo>
                      <a:lnTo>
                        <a:pt x="3260" y="63"/>
                      </a:lnTo>
                      <a:lnTo>
                        <a:pt x="3257" y="63"/>
                      </a:lnTo>
                      <a:lnTo>
                        <a:pt x="3257" y="61"/>
                      </a:lnTo>
                      <a:lnTo>
                        <a:pt x="3255" y="59"/>
                      </a:lnTo>
                      <a:lnTo>
                        <a:pt x="3255" y="56"/>
                      </a:lnTo>
                      <a:lnTo>
                        <a:pt x="3250" y="58"/>
                      </a:lnTo>
                      <a:lnTo>
                        <a:pt x="3250" y="58"/>
                      </a:lnTo>
                      <a:lnTo>
                        <a:pt x="3250" y="56"/>
                      </a:lnTo>
                      <a:lnTo>
                        <a:pt x="3248" y="56"/>
                      </a:lnTo>
                      <a:lnTo>
                        <a:pt x="3246" y="56"/>
                      </a:lnTo>
                      <a:lnTo>
                        <a:pt x="3246" y="56"/>
                      </a:lnTo>
                      <a:lnTo>
                        <a:pt x="3243" y="59"/>
                      </a:lnTo>
                      <a:lnTo>
                        <a:pt x="3241" y="58"/>
                      </a:lnTo>
                      <a:lnTo>
                        <a:pt x="3241" y="56"/>
                      </a:lnTo>
                      <a:lnTo>
                        <a:pt x="3243" y="54"/>
                      </a:lnTo>
                      <a:lnTo>
                        <a:pt x="3243" y="52"/>
                      </a:lnTo>
                      <a:lnTo>
                        <a:pt x="3241" y="51"/>
                      </a:lnTo>
                      <a:lnTo>
                        <a:pt x="3241" y="49"/>
                      </a:lnTo>
                      <a:lnTo>
                        <a:pt x="3239" y="47"/>
                      </a:lnTo>
                      <a:lnTo>
                        <a:pt x="3238" y="47"/>
                      </a:lnTo>
                      <a:lnTo>
                        <a:pt x="3238" y="51"/>
                      </a:lnTo>
                      <a:lnTo>
                        <a:pt x="3238" y="51"/>
                      </a:lnTo>
                      <a:lnTo>
                        <a:pt x="3236" y="52"/>
                      </a:lnTo>
                      <a:lnTo>
                        <a:pt x="3236" y="52"/>
                      </a:lnTo>
                      <a:lnTo>
                        <a:pt x="3236" y="51"/>
                      </a:lnTo>
                      <a:lnTo>
                        <a:pt x="3234" y="51"/>
                      </a:lnTo>
                      <a:lnTo>
                        <a:pt x="3231" y="51"/>
                      </a:lnTo>
                      <a:lnTo>
                        <a:pt x="3232" y="51"/>
                      </a:lnTo>
                      <a:lnTo>
                        <a:pt x="3232" y="54"/>
                      </a:lnTo>
                      <a:lnTo>
                        <a:pt x="3232" y="56"/>
                      </a:lnTo>
                      <a:lnTo>
                        <a:pt x="3231" y="56"/>
                      </a:lnTo>
                      <a:lnTo>
                        <a:pt x="3231" y="58"/>
                      </a:lnTo>
                      <a:lnTo>
                        <a:pt x="3231" y="58"/>
                      </a:lnTo>
                      <a:lnTo>
                        <a:pt x="3231" y="63"/>
                      </a:lnTo>
                      <a:lnTo>
                        <a:pt x="3225" y="65"/>
                      </a:lnTo>
                      <a:lnTo>
                        <a:pt x="3225" y="68"/>
                      </a:lnTo>
                      <a:lnTo>
                        <a:pt x="3225" y="68"/>
                      </a:lnTo>
                      <a:lnTo>
                        <a:pt x="3225" y="73"/>
                      </a:lnTo>
                      <a:lnTo>
                        <a:pt x="3222" y="73"/>
                      </a:lnTo>
                      <a:lnTo>
                        <a:pt x="3218" y="84"/>
                      </a:lnTo>
                      <a:lnTo>
                        <a:pt x="3217" y="84"/>
                      </a:lnTo>
                      <a:lnTo>
                        <a:pt x="3210" y="93"/>
                      </a:lnTo>
                      <a:lnTo>
                        <a:pt x="3208" y="93"/>
                      </a:lnTo>
                      <a:close/>
                      <a:moveTo>
                        <a:pt x="721" y="63"/>
                      </a:moveTo>
                      <a:lnTo>
                        <a:pt x="721" y="59"/>
                      </a:lnTo>
                      <a:lnTo>
                        <a:pt x="721" y="58"/>
                      </a:lnTo>
                      <a:lnTo>
                        <a:pt x="721" y="52"/>
                      </a:lnTo>
                      <a:lnTo>
                        <a:pt x="722" y="52"/>
                      </a:lnTo>
                      <a:lnTo>
                        <a:pt x="722" y="51"/>
                      </a:lnTo>
                      <a:lnTo>
                        <a:pt x="719" y="52"/>
                      </a:lnTo>
                      <a:lnTo>
                        <a:pt x="715" y="52"/>
                      </a:lnTo>
                      <a:lnTo>
                        <a:pt x="714" y="51"/>
                      </a:lnTo>
                      <a:lnTo>
                        <a:pt x="707" y="51"/>
                      </a:lnTo>
                      <a:lnTo>
                        <a:pt x="707" y="51"/>
                      </a:lnTo>
                      <a:lnTo>
                        <a:pt x="705" y="51"/>
                      </a:lnTo>
                      <a:lnTo>
                        <a:pt x="705" y="54"/>
                      </a:lnTo>
                      <a:lnTo>
                        <a:pt x="705" y="54"/>
                      </a:lnTo>
                      <a:lnTo>
                        <a:pt x="705" y="56"/>
                      </a:lnTo>
                      <a:lnTo>
                        <a:pt x="705" y="56"/>
                      </a:lnTo>
                      <a:lnTo>
                        <a:pt x="705" y="56"/>
                      </a:lnTo>
                      <a:lnTo>
                        <a:pt x="705" y="58"/>
                      </a:lnTo>
                      <a:lnTo>
                        <a:pt x="710" y="58"/>
                      </a:lnTo>
                      <a:lnTo>
                        <a:pt x="710" y="59"/>
                      </a:lnTo>
                      <a:lnTo>
                        <a:pt x="712" y="59"/>
                      </a:lnTo>
                      <a:lnTo>
                        <a:pt x="712" y="59"/>
                      </a:lnTo>
                      <a:lnTo>
                        <a:pt x="717" y="59"/>
                      </a:lnTo>
                      <a:lnTo>
                        <a:pt x="717" y="61"/>
                      </a:lnTo>
                      <a:lnTo>
                        <a:pt x="721" y="63"/>
                      </a:lnTo>
                      <a:close/>
                      <a:moveTo>
                        <a:pt x="260" y="65"/>
                      </a:moveTo>
                      <a:lnTo>
                        <a:pt x="262" y="65"/>
                      </a:lnTo>
                      <a:lnTo>
                        <a:pt x="263" y="65"/>
                      </a:lnTo>
                      <a:lnTo>
                        <a:pt x="263" y="63"/>
                      </a:lnTo>
                      <a:lnTo>
                        <a:pt x="265" y="63"/>
                      </a:lnTo>
                      <a:lnTo>
                        <a:pt x="265" y="70"/>
                      </a:lnTo>
                      <a:lnTo>
                        <a:pt x="267" y="70"/>
                      </a:lnTo>
                      <a:lnTo>
                        <a:pt x="267" y="68"/>
                      </a:lnTo>
                      <a:lnTo>
                        <a:pt x="267" y="68"/>
                      </a:lnTo>
                      <a:lnTo>
                        <a:pt x="269" y="68"/>
                      </a:lnTo>
                      <a:lnTo>
                        <a:pt x="269" y="66"/>
                      </a:lnTo>
                      <a:lnTo>
                        <a:pt x="269" y="66"/>
                      </a:lnTo>
                      <a:lnTo>
                        <a:pt x="270" y="66"/>
                      </a:lnTo>
                      <a:lnTo>
                        <a:pt x="270" y="68"/>
                      </a:lnTo>
                      <a:lnTo>
                        <a:pt x="272" y="68"/>
                      </a:lnTo>
                      <a:lnTo>
                        <a:pt x="270" y="73"/>
                      </a:lnTo>
                      <a:lnTo>
                        <a:pt x="276" y="73"/>
                      </a:lnTo>
                      <a:lnTo>
                        <a:pt x="276" y="72"/>
                      </a:lnTo>
                      <a:lnTo>
                        <a:pt x="279" y="72"/>
                      </a:lnTo>
                      <a:lnTo>
                        <a:pt x="279" y="73"/>
                      </a:lnTo>
                      <a:lnTo>
                        <a:pt x="279" y="73"/>
                      </a:lnTo>
                      <a:lnTo>
                        <a:pt x="279" y="73"/>
                      </a:lnTo>
                      <a:lnTo>
                        <a:pt x="276" y="75"/>
                      </a:lnTo>
                      <a:lnTo>
                        <a:pt x="276" y="77"/>
                      </a:lnTo>
                      <a:lnTo>
                        <a:pt x="279" y="77"/>
                      </a:lnTo>
                      <a:lnTo>
                        <a:pt x="279" y="79"/>
                      </a:lnTo>
                      <a:lnTo>
                        <a:pt x="281" y="79"/>
                      </a:lnTo>
                      <a:lnTo>
                        <a:pt x="279" y="80"/>
                      </a:lnTo>
                      <a:lnTo>
                        <a:pt x="272" y="80"/>
                      </a:lnTo>
                      <a:lnTo>
                        <a:pt x="272" y="84"/>
                      </a:lnTo>
                      <a:lnTo>
                        <a:pt x="276" y="84"/>
                      </a:lnTo>
                      <a:lnTo>
                        <a:pt x="277" y="86"/>
                      </a:lnTo>
                      <a:lnTo>
                        <a:pt x="281" y="84"/>
                      </a:lnTo>
                      <a:lnTo>
                        <a:pt x="283" y="80"/>
                      </a:lnTo>
                      <a:lnTo>
                        <a:pt x="297" y="77"/>
                      </a:lnTo>
                      <a:lnTo>
                        <a:pt x="297" y="79"/>
                      </a:lnTo>
                      <a:lnTo>
                        <a:pt x="298" y="79"/>
                      </a:lnTo>
                      <a:lnTo>
                        <a:pt x="298" y="80"/>
                      </a:lnTo>
                      <a:lnTo>
                        <a:pt x="298" y="80"/>
                      </a:lnTo>
                      <a:lnTo>
                        <a:pt x="302" y="80"/>
                      </a:lnTo>
                      <a:lnTo>
                        <a:pt x="302" y="77"/>
                      </a:lnTo>
                      <a:lnTo>
                        <a:pt x="305" y="77"/>
                      </a:lnTo>
                      <a:lnTo>
                        <a:pt x="305" y="79"/>
                      </a:lnTo>
                      <a:lnTo>
                        <a:pt x="314" y="79"/>
                      </a:lnTo>
                      <a:lnTo>
                        <a:pt x="314" y="80"/>
                      </a:lnTo>
                      <a:lnTo>
                        <a:pt x="318" y="80"/>
                      </a:lnTo>
                      <a:lnTo>
                        <a:pt x="319" y="84"/>
                      </a:lnTo>
                      <a:lnTo>
                        <a:pt x="323" y="84"/>
                      </a:lnTo>
                      <a:lnTo>
                        <a:pt x="323" y="84"/>
                      </a:lnTo>
                      <a:lnTo>
                        <a:pt x="324" y="84"/>
                      </a:lnTo>
                      <a:lnTo>
                        <a:pt x="324" y="86"/>
                      </a:lnTo>
                      <a:lnTo>
                        <a:pt x="326" y="86"/>
                      </a:lnTo>
                      <a:lnTo>
                        <a:pt x="330" y="89"/>
                      </a:lnTo>
                      <a:lnTo>
                        <a:pt x="331" y="89"/>
                      </a:lnTo>
                      <a:lnTo>
                        <a:pt x="333" y="93"/>
                      </a:lnTo>
                      <a:lnTo>
                        <a:pt x="337" y="93"/>
                      </a:lnTo>
                      <a:lnTo>
                        <a:pt x="340" y="94"/>
                      </a:lnTo>
                      <a:lnTo>
                        <a:pt x="342" y="94"/>
                      </a:lnTo>
                      <a:lnTo>
                        <a:pt x="344" y="98"/>
                      </a:lnTo>
                      <a:lnTo>
                        <a:pt x="345" y="100"/>
                      </a:lnTo>
                      <a:lnTo>
                        <a:pt x="347" y="101"/>
                      </a:lnTo>
                      <a:lnTo>
                        <a:pt x="354" y="103"/>
                      </a:lnTo>
                      <a:lnTo>
                        <a:pt x="356" y="101"/>
                      </a:lnTo>
                      <a:lnTo>
                        <a:pt x="358" y="101"/>
                      </a:lnTo>
                      <a:lnTo>
                        <a:pt x="359" y="98"/>
                      </a:lnTo>
                      <a:lnTo>
                        <a:pt x="359" y="94"/>
                      </a:lnTo>
                      <a:lnTo>
                        <a:pt x="359" y="93"/>
                      </a:lnTo>
                      <a:lnTo>
                        <a:pt x="359" y="89"/>
                      </a:lnTo>
                      <a:lnTo>
                        <a:pt x="358" y="89"/>
                      </a:lnTo>
                      <a:lnTo>
                        <a:pt x="358" y="86"/>
                      </a:lnTo>
                      <a:lnTo>
                        <a:pt x="356" y="86"/>
                      </a:lnTo>
                      <a:lnTo>
                        <a:pt x="354" y="84"/>
                      </a:lnTo>
                      <a:lnTo>
                        <a:pt x="356" y="82"/>
                      </a:lnTo>
                      <a:lnTo>
                        <a:pt x="356" y="82"/>
                      </a:lnTo>
                      <a:lnTo>
                        <a:pt x="354" y="82"/>
                      </a:lnTo>
                      <a:lnTo>
                        <a:pt x="352" y="80"/>
                      </a:lnTo>
                      <a:lnTo>
                        <a:pt x="351" y="77"/>
                      </a:lnTo>
                      <a:lnTo>
                        <a:pt x="337" y="73"/>
                      </a:lnTo>
                      <a:lnTo>
                        <a:pt x="337" y="75"/>
                      </a:lnTo>
                      <a:lnTo>
                        <a:pt x="333" y="75"/>
                      </a:lnTo>
                      <a:lnTo>
                        <a:pt x="331" y="72"/>
                      </a:lnTo>
                      <a:lnTo>
                        <a:pt x="330" y="70"/>
                      </a:lnTo>
                      <a:lnTo>
                        <a:pt x="328" y="68"/>
                      </a:lnTo>
                      <a:lnTo>
                        <a:pt x="326" y="68"/>
                      </a:lnTo>
                      <a:lnTo>
                        <a:pt x="324" y="65"/>
                      </a:lnTo>
                      <a:lnTo>
                        <a:pt x="319" y="66"/>
                      </a:lnTo>
                      <a:lnTo>
                        <a:pt x="318" y="63"/>
                      </a:lnTo>
                      <a:lnTo>
                        <a:pt x="314" y="61"/>
                      </a:lnTo>
                      <a:lnTo>
                        <a:pt x="312" y="61"/>
                      </a:lnTo>
                      <a:lnTo>
                        <a:pt x="309" y="63"/>
                      </a:lnTo>
                      <a:lnTo>
                        <a:pt x="309" y="63"/>
                      </a:lnTo>
                      <a:lnTo>
                        <a:pt x="307" y="65"/>
                      </a:lnTo>
                      <a:lnTo>
                        <a:pt x="305" y="65"/>
                      </a:lnTo>
                      <a:lnTo>
                        <a:pt x="302" y="65"/>
                      </a:lnTo>
                      <a:lnTo>
                        <a:pt x="302" y="65"/>
                      </a:lnTo>
                      <a:lnTo>
                        <a:pt x="302" y="65"/>
                      </a:lnTo>
                      <a:lnTo>
                        <a:pt x="302" y="63"/>
                      </a:lnTo>
                      <a:lnTo>
                        <a:pt x="302" y="61"/>
                      </a:lnTo>
                      <a:lnTo>
                        <a:pt x="293" y="56"/>
                      </a:lnTo>
                      <a:lnTo>
                        <a:pt x="291" y="56"/>
                      </a:lnTo>
                      <a:lnTo>
                        <a:pt x="290" y="56"/>
                      </a:lnTo>
                      <a:lnTo>
                        <a:pt x="288" y="59"/>
                      </a:lnTo>
                      <a:lnTo>
                        <a:pt x="288" y="61"/>
                      </a:lnTo>
                      <a:lnTo>
                        <a:pt x="288" y="65"/>
                      </a:lnTo>
                      <a:lnTo>
                        <a:pt x="288" y="65"/>
                      </a:lnTo>
                      <a:lnTo>
                        <a:pt x="288" y="65"/>
                      </a:lnTo>
                      <a:lnTo>
                        <a:pt x="288" y="65"/>
                      </a:lnTo>
                      <a:lnTo>
                        <a:pt x="284" y="65"/>
                      </a:lnTo>
                      <a:lnTo>
                        <a:pt x="284" y="65"/>
                      </a:lnTo>
                      <a:lnTo>
                        <a:pt x="283" y="63"/>
                      </a:lnTo>
                      <a:lnTo>
                        <a:pt x="283" y="61"/>
                      </a:lnTo>
                      <a:lnTo>
                        <a:pt x="279" y="59"/>
                      </a:lnTo>
                      <a:lnTo>
                        <a:pt x="279" y="58"/>
                      </a:lnTo>
                      <a:lnTo>
                        <a:pt x="279" y="58"/>
                      </a:lnTo>
                      <a:lnTo>
                        <a:pt x="279" y="58"/>
                      </a:lnTo>
                      <a:lnTo>
                        <a:pt x="279" y="56"/>
                      </a:lnTo>
                      <a:lnTo>
                        <a:pt x="279" y="56"/>
                      </a:lnTo>
                      <a:lnTo>
                        <a:pt x="270" y="56"/>
                      </a:lnTo>
                      <a:lnTo>
                        <a:pt x="270" y="54"/>
                      </a:lnTo>
                      <a:lnTo>
                        <a:pt x="267" y="54"/>
                      </a:lnTo>
                      <a:lnTo>
                        <a:pt x="265" y="54"/>
                      </a:lnTo>
                      <a:lnTo>
                        <a:pt x="265" y="52"/>
                      </a:lnTo>
                      <a:lnTo>
                        <a:pt x="265" y="52"/>
                      </a:lnTo>
                      <a:lnTo>
                        <a:pt x="263" y="52"/>
                      </a:lnTo>
                      <a:lnTo>
                        <a:pt x="260" y="56"/>
                      </a:lnTo>
                      <a:lnTo>
                        <a:pt x="258" y="56"/>
                      </a:lnTo>
                      <a:lnTo>
                        <a:pt x="258" y="56"/>
                      </a:lnTo>
                      <a:lnTo>
                        <a:pt x="258" y="58"/>
                      </a:lnTo>
                      <a:lnTo>
                        <a:pt x="258" y="58"/>
                      </a:lnTo>
                      <a:lnTo>
                        <a:pt x="258" y="61"/>
                      </a:lnTo>
                      <a:lnTo>
                        <a:pt x="258" y="63"/>
                      </a:lnTo>
                      <a:lnTo>
                        <a:pt x="260" y="65"/>
                      </a:lnTo>
                      <a:lnTo>
                        <a:pt x="260" y="65"/>
                      </a:lnTo>
                      <a:close/>
                      <a:moveTo>
                        <a:pt x="373" y="82"/>
                      </a:moveTo>
                      <a:lnTo>
                        <a:pt x="375" y="82"/>
                      </a:lnTo>
                      <a:lnTo>
                        <a:pt x="375" y="84"/>
                      </a:lnTo>
                      <a:lnTo>
                        <a:pt x="379" y="84"/>
                      </a:lnTo>
                      <a:lnTo>
                        <a:pt x="380" y="84"/>
                      </a:lnTo>
                      <a:lnTo>
                        <a:pt x="382" y="82"/>
                      </a:lnTo>
                      <a:lnTo>
                        <a:pt x="386" y="84"/>
                      </a:lnTo>
                      <a:lnTo>
                        <a:pt x="386" y="84"/>
                      </a:lnTo>
                      <a:lnTo>
                        <a:pt x="387" y="84"/>
                      </a:lnTo>
                      <a:lnTo>
                        <a:pt x="387" y="86"/>
                      </a:lnTo>
                      <a:lnTo>
                        <a:pt x="387" y="86"/>
                      </a:lnTo>
                      <a:lnTo>
                        <a:pt x="382" y="86"/>
                      </a:lnTo>
                      <a:lnTo>
                        <a:pt x="382" y="87"/>
                      </a:lnTo>
                      <a:lnTo>
                        <a:pt x="380" y="87"/>
                      </a:lnTo>
                      <a:lnTo>
                        <a:pt x="380" y="89"/>
                      </a:lnTo>
                      <a:lnTo>
                        <a:pt x="382" y="89"/>
                      </a:lnTo>
                      <a:lnTo>
                        <a:pt x="389" y="98"/>
                      </a:lnTo>
                      <a:lnTo>
                        <a:pt x="393" y="98"/>
                      </a:lnTo>
                      <a:lnTo>
                        <a:pt x="393" y="100"/>
                      </a:lnTo>
                      <a:lnTo>
                        <a:pt x="391" y="100"/>
                      </a:lnTo>
                      <a:lnTo>
                        <a:pt x="391" y="101"/>
                      </a:lnTo>
                      <a:lnTo>
                        <a:pt x="393" y="101"/>
                      </a:lnTo>
                      <a:lnTo>
                        <a:pt x="394" y="101"/>
                      </a:lnTo>
                      <a:lnTo>
                        <a:pt x="396" y="101"/>
                      </a:lnTo>
                      <a:lnTo>
                        <a:pt x="398" y="101"/>
                      </a:lnTo>
                      <a:lnTo>
                        <a:pt x="400" y="98"/>
                      </a:lnTo>
                      <a:lnTo>
                        <a:pt x="405" y="98"/>
                      </a:lnTo>
                      <a:lnTo>
                        <a:pt x="405" y="96"/>
                      </a:lnTo>
                      <a:lnTo>
                        <a:pt x="408" y="96"/>
                      </a:lnTo>
                      <a:lnTo>
                        <a:pt x="408" y="94"/>
                      </a:lnTo>
                      <a:lnTo>
                        <a:pt x="412" y="94"/>
                      </a:lnTo>
                      <a:lnTo>
                        <a:pt x="415" y="96"/>
                      </a:lnTo>
                      <a:lnTo>
                        <a:pt x="417" y="96"/>
                      </a:lnTo>
                      <a:lnTo>
                        <a:pt x="417" y="94"/>
                      </a:lnTo>
                      <a:lnTo>
                        <a:pt x="419" y="94"/>
                      </a:lnTo>
                      <a:lnTo>
                        <a:pt x="419" y="91"/>
                      </a:lnTo>
                      <a:lnTo>
                        <a:pt x="417" y="91"/>
                      </a:lnTo>
                      <a:lnTo>
                        <a:pt x="417" y="89"/>
                      </a:lnTo>
                      <a:lnTo>
                        <a:pt x="417" y="87"/>
                      </a:lnTo>
                      <a:lnTo>
                        <a:pt x="415" y="87"/>
                      </a:lnTo>
                      <a:lnTo>
                        <a:pt x="415" y="87"/>
                      </a:lnTo>
                      <a:lnTo>
                        <a:pt x="415" y="86"/>
                      </a:lnTo>
                      <a:lnTo>
                        <a:pt x="417" y="86"/>
                      </a:lnTo>
                      <a:lnTo>
                        <a:pt x="415" y="82"/>
                      </a:lnTo>
                      <a:lnTo>
                        <a:pt x="414" y="80"/>
                      </a:lnTo>
                      <a:lnTo>
                        <a:pt x="412" y="79"/>
                      </a:lnTo>
                      <a:lnTo>
                        <a:pt x="410" y="79"/>
                      </a:lnTo>
                      <a:lnTo>
                        <a:pt x="408" y="77"/>
                      </a:lnTo>
                      <a:lnTo>
                        <a:pt x="401" y="77"/>
                      </a:lnTo>
                      <a:lnTo>
                        <a:pt x="401" y="73"/>
                      </a:lnTo>
                      <a:lnTo>
                        <a:pt x="396" y="73"/>
                      </a:lnTo>
                      <a:lnTo>
                        <a:pt x="393" y="72"/>
                      </a:lnTo>
                      <a:lnTo>
                        <a:pt x="389" y="72"/>
                      </a:lnTo>
                      <a:lnTo>
                        <a:pt x="386" y="70"/>
                      </a:lnTo>
                      <a:lnTo>
                        <a:pt x="382" y="68"/>
                      </a:lnTo>
                      <a:lnTo>
                        <a:pt x="379" y="65"/>
                      </a:lnTo>
                      <a:lnTo>
                        <a:pt x="375" y="63"/>
                      </a:lnTo>
                      <a:lnTo>
                        <a:pt x="373" y="63"/>
                      </a:lnTo>
                      <a:lnTo>
                        <a:pt x="372" y="63"/>
                      </a:lnTo>
                      <a:lnTo>
                        <a:pt x="372" y="65"/>
                      </a:lnTo>
                      <a:lnTo>
                        <a:pt x="370" y="75"/>
                      </a:lnTo>
                      <a:lnTo>
                        <a:pt x="370" y="75"/>
                      </a:lnTo>
                      <a:lnTo>
                        <a:pt x="372" y="75"/>
                      </a:lnTo>
                      <a:lnTo>
                        <a:pt x="372" y="77"/>
                      </a:lnTo>
                      <a:lnTo>
                        <a:pt x="370" y="77"/>
                      </a:lnTo>
                      <a:lnTo>
                        <a:pt x="370" y="80"/>
                      </a:lnTo>
                      <a:lnTo>
                        <a:pt x="373" y="80"/>
                      </a:lnTo>
                      <a:lnTo>
                        <a:pt x="373" y="82"/>
                      </a:lnTo>
                      <a:close/>
                      <a:moveTo>
                        <a:pt x="546" y="65"/>
                      </a:moveTo>
                      <a:lnTo>
                        <a:pt x="546" y="65"/>
                      </a:lnTo>
                      <a:lnTo>
                        <a:pt x="546" y="65"/>
                      </a:lnTo>
                      <a:lnTo>
                        <a:pt x="546" y="63"/>
                      </a:lnTo>
                      <a:lnTo>
                        <a:pt x="546" y="63"/>
                      </a:lnTo>
                      <a:lnTo>
                        <a:pt x="546" y="63"/>
                      </a:lnTo>
                      <a:lnTo>
                        <a:pt x="546" y="63"/>
                      </a:lnTo>
                      <a:lnTo>
                        <a:pt x="543" y="63"/>
                      </a:lnTo>
                      <a:lnTo>
                        <a:pt x="541" y="65"/>
                      </a:lnTo>
                      <a:lnTo>
                        <a:pt x="541" y="66"/>
                      </a:lnTo>
                      <a:lnTo>
                        <a:pt x="544" y="66"/>
                      </a:lnTo>
                      <a:lnTo>
                        <a:pt x="546" y="65"/>
                      </a:lnTo>
                      <a:close/>
                      <a:moveTo>
                        <a:pt x="185" y="79"/>
                      </a:moveTo>
                      <a:lnTo>
                        <a:pt x="188" y="79"/>
                      </a:lnTo>
                      <a:lnTo>
                        <a:pt x="188" y="80"/>
                      </a:lnTo>
                      <a:lnTo>
                        <a:pt x="192" y="80"/>
                      </a:lnTo>
                      <a:lnTo>
                        <a:pt x="192" y="80"/>
                      </a:lnTo>
                      <a:lnTo>
                        <a:pt x="199" y="80"/>
                      </a:lnTo>
                      <a:lnTo>
                        <a:pt x="199" y="82"/>
                      </a:lnTo>
                      <a:lnTo>
                        <a:pt x="201" y="82"/>
                      </a:lnTo>
                      <a:lnTo>
                        <a:pt x="202" y="82"/>
                      </a:lnTo>
                      <a:lnTo>
                        <a:pt x="202" y="80"/>
                      </a:lnTo>
                      <a:lnTo>
                        <a:pt x="204" y="80"/>
                      </a:lnTo>
                      <a:lnTo>
                        <a:pt x="204" y="80"/>
                      </a:lnTo>
                      <a:lnTo>
                        <a:pt x="213" y="80"/>
                      </a:lnTo>
                      <a:lnTo>
                        <a:pt x="213" y="79"/>
                      </a:lnTo>
                      <a:lnTo>
                        <a:pt x="213" y="79"/>
                      </a:lnTo>
                      <a:lnTo>
                        <a:pt x="213" y="75"/>
                      </a:lnTo>
                      <a:lnTo>
                        <a:pt x="215" y="75"/>
                      </a:lnTo>
                      <a:lnTo>
                        <a:pt x="215" y="72"/>
                      </a:lnTo>
                      <a:lnTo>
                        <a:pt x="215" y="68"/>
                      </a:lnTo>
                      <a:lnTo>
                        <a:pt x="213" y="66"/>
                      </a:lnTo>
                      <a:lnTo>
                        <a:pt x="208" y="66"/>
                      </a:lnTo>
                      <a:lnTo>
                        <a:pt x="206" y="65"/>
                      </a:lnTo>
                      <a:lnTo>
                        <a:pt x="201" y="63"/>
                      </a:lnTo>
                      <a:lnTo>
                        <a:pt x="199" y="65"/>
                      </a:lnTo>
                      <a:lnTo>
                        <a:pt x="197" y="66"/>
                      </a:lnTo>
                      <a:lnTo>
                        <a:pt x="197" y="66"/>
                      </a:lnTo>
                      <a:lnTo>
                        <a:pt x="195" y="66"/>
                      </a:lnTo>
                      <a:lnTo>
                        <a:pt x="192" y="66"/>
                      </a:lnTo>
                      <a:lnTo>
                        <a:pt x="190" y="70"/>
                      </a:lnTo>
                      <a:lnTo>
                        <a:pt x="188" y="70"/>
                      </a:lnTo>
                      <a:lnTo>
                        <a:pt x="187" y="72"/>
                      </a:lnTo>
                      <a:lnTo>
                        <a:pt x="185" y="72"/>
                      </a:lnTo>
                      <a:lnTo>
                        <a:pt x="183" y="73"/>
                      </a:lnTo>
                      <a:lnTo>
                        <a:pt x="185" y="75"/>
                      </a:lnTo>
                      <a:lnTo>
                        <a:pt x="183" y="75"/>
                      </a:lnTo>
                      <a:lnTo>
                        <a:pt x="183" y="77"/>
                      </a:lnTo>
                      <a:lnTo>
                        <a:pt x="183" y="77"/>
                      </a:lnTo>
                      <a:lnTo>
                        <a:pt x="185" y="77"/>
                      </a:lnTo>
                      <a:lnTo>
                        <a:pt x="185" y="79"/>
                      </a:lnTo>
                      <a:close/>
                      <a:moveTo>
                        <a:pt x="1948" y="75"/>
                      </a:moveTo>
                      <a:lnTo>
                        <a:pt x="1948" y="77"/>
                      </a:lnTo>
                      <a:lnTo>
                        <a:pt x="1950" y="77"/>
                      </a:lnTo>
                      <a:lnTo>
                        <a:pt x="1950" y="79"/>
                      </a:lnTo>
                      <a:lnTo>
                        <a:pt x="1950" y="80"/>
                      </a:lnTo>
                      <a:lnTo>
                        <a:pt x="1950" y="82"/>
                      </a:lnTo>
                      <a:lnTo>
                        <a:pt x="1953" y="82"/>
                      </a:lnTo>
                      <a:lnTo>
                        <a:pt x="1953" y="84"/>
                      </a:lnTo>
                      <a:lnTo>
                        <a:pt x="1956" y="84"/>
                      </a:lnTo>
                      <a:lnTo>
                        <a:pt x="1955" y="80"/>
                      </a:lnTo>
                      <a:lnTo>
                        <a:pt x="1953" y="79"/>
                      </a:lnTo>
                      <a:lnTo>
                        <a:pt x="1951" y="75"/>
                      </a:lnTo>
                      <a:lnTo>
                        <a:pt x="1950" y="72"/>
                      </a:lnTo>
                      <a:lnTo>
                        <a:pt x="1948" y="72"/>
                      </a:lnTo>
                      <a:lnTo>
                        <a:pt x="1948" y="70"/>
                      </a:lnTo>
                      <a:lnTo>
                        <a:pt x="1948" y="66"/>
                      </a:lnTo>
                      <a:lnTo>
                        <a:pt x="1948" y="63"/>
                      </a:lnTo>
                      <a:lnTo>
                        <a:pt x="1944" y="63"/>
                      </a:lnTo>
                      <a:lnTo>
                        <a:pt x="1946" y="73"/>
                      </a:lnTo>
                      <a:lnTo>
                        <a:pt x="1948" y="75"/>
                      </a:lnTo>
                      <a:close/>
                      <a:moveTo>
                        <a:pt x="150" y="80"/>
                      </a:moveTo>
                      <a:lnTo>
                        <a:pt x="155" y="80"/>
                      </a:lnTo>
                      <a:lnTo>
                        <a:pt x="155" y="79"/>
                      </a:lnTo>
                      <a:lnTo>
                        <a:pt x="157" y="79"/>
                      </a:lnTo>
                      <a:lnTo>
                        <a:pt x="159" y="80"/>
                      </a:lnTo>
                      <a:lnTo>
                        <a:pt x="160" y="80"/>
                      </a:lnTo>
                      <a:lnTo>
                        <a:pt x="160" y="79"/>
                      </a:lnTo>
                      <a:lnTo>
                        <a:pt x="167" y="79"/>
                      </a:lnTo>
                      <a:lnTo>
                        <a:pt x="169" y="82"/>
                      </a:lnTo>
                      <a:lnTo>
                        <a:pt x="176" y="84"/>
                      </a:lnTo>
                      <a:lnTo>
                        <a:pt x="176" y="82"/>
                      </a:lnTo>
                      <a:lnTo>
                        <a:pt x="178" y="80"/>
                      </a:lnTo>
                      <a:lnTo>
                        <a:pt x="178" y="79"/>
                      </a:lnTo>
                      <a:lnTo>
                        <a:pt x="180" y="77"/>
                      </a:lnTo>
                      <a:lnTo>
                        <a:pt x="181" y="77"/>
                      </a:lnTo>
                      <a:lnTo>
                        <a:pt x="180" y="75"/>
                      </a:lnTo>
                      <a:lnTo>
                        <a:pt x="180" y="72"/>
                      </a:lnTo>
                      <a:lnTo>
                        <a:pt x="173" y="72"/>
                      </a:lnTo>
                      <a:lnTo>
                        <a:pt x="173" y="72"/>
                      </a:lnTo>
                      <a:lnTo>
                        <a:pt x="169" y="70"/>
                      </a:lnTo>
                      <a:lnTo>
                        <a:pt x="167" y="70"/>
                      </a:lnTo>
                      <a:lnTo>
                        <a:pt x="164" y="70"/>
                      </a:lnTo>
                      <a:lnTo>
                        <a:pt x="162" y="72"/>
                      </a:lnTo>
                      <a:lnTo>
                        <a:pt x="159" y="72"/>
                      </a:lnTo>
                      <a:lnTo>
                        <a:pt x="155" y="72"/>
                      </a:lnTo>
                      <a:lnTo>
                        <a:pt x="153" y="73"/>
                      </a:lnTo>
                      <a:lnTo>
                        <a:pt x="152" y="73"/>
                      </a:lnTo>
                      <a:lnTo>
                        <a:pt x="150" y="75"/>
                      </a:lnTo>
                      <a:lnTo>
                        <a:pt x="148" y="79"/>
                      </a:lnTo>
                      <a:lnTo>
                        <a:pt x="150" y="79"/>
                      </a:lnTo>
                      <a:lnTo>
                        <a:pt x="150" y="80"/>
                      </a:lnTo>
                      <a:lnTo>
                        <a:pt x="150" y="80"/>
                      </a:lnTo>
                      <a:close/>
                      <a:moveTo>
                        <a:pt x="2203" y="73"/>
                      </a:moveTo>
                      <a:lnTo>
                        <a:pt x="2203" y="75"/>
                      </a:lnTo>
                      <a:lnTo>
                        <a:pt x="2204" y="75"/>
                      </a:lnTo>
                      <a:lnTo>
                        <a:pt x="2204" y="77"/>
                      </a:lnTo>
                      <a:lnTo>
                        <a:pt x="2211" y="75"/>
                      </a:lnTo>
                      <a:lnTo>
                        <a:pt x="2211" y="73"/>
                      </a:lnTo>
                      <a:lnTo>
                        <a:pt x="2206" y="73"/>
                      </a:lnTo>
                      <a:lnTo>
                        <a:pt x="2204" y="72"/>
                      </a:lnTo>
                      <a:lnTo>
                        <a:pt x="2203" y="70"/>
                      </a:lnTo>
                      <a:lnTo>
                        <a:pt x="2199" y="70"/>
                      </a:lnTo>
                      <a:lnTo>
                        <a:pt x="2196" y="70"/>
                      </a:lnTo>
                      <a:lnTo>
                        <a:pt x="2194" y="72"/>
                      </a:lnTo>
                      <a:lnTo>
                        <a:pt x="2192" y="72"/>
                      </a:lnTo>
                      <a:lnTo>
                        <a:pt x="2192" y="72"/>
                      </a:lnTo>
                      <a:lnTo>
                        <a:pt x="2192" y="72"/>
                      </a:lnTo>
                      <a:lnTo>
                        <a:pt x="2190" y="72"/>
                      </a:lnTo>
                      <a:lnTo>
                        <a:pt x="2190" y="75"/>
                      </a:lnTo>
                      <a:lnTo>
                        <a:pt x="2194" y="75"/>
                      </a:lnTo>
                      <a:lnTo>
                        <a:pt x="2199" y="73"/>
                      </a:lnTo>
                      <a:lnTo>
                        <a:pt x="2203" y="73"/>
                      </a:lnTo>
                      <a:close/>
                      <a:moveTo>
                        <a:pt x="2169" y="79"/>
                      </a:moveTo>
                      <a:lnTo>
                        <a:pt x="2169" y="80"/>
                      </a:lnTo>
                      <a:lnTo>
                        <a:pt x="2169" y="82"/>
                      </a:lnTo>
                      <a:lnTo>
                        <a:pt x="2171" y="84"/>
                      </a:lnTo>
                      <a:lnTo>
                        <a:pt x="2175" y="84"/>
                      </a:lnTo>
                      <a:lnTo>
                        <a:pt x="2175" y="82"/>
                      </a:lnTo>
                      <a:lnTo>
                        <a:pt x="2173" y="82"/>
                      </a:lnTo>
                      <a:lnTo>
                        <a:pt x="2173" y="80"/>
                      </a:lnTo>
                      <a:lnTo>
                        <a:pt x="2171" y="77"/>
                      </a:lnTo>
                      <a:lnTo>
                        <a:pt x="2169" y="79"/>
                      </a:lnTo>
                      <a:close/>
                      <a:moveTo>
                        <a:pt x="131" y="96"/>
                      </a:moveTo>
                      <a:lnTo>
                        <a:pt x="131" y="98"/>
                      </a:lnTo>
                      <a:lnTo>
                        <a:pt x="134" y="98"/>
                      </a:lnTo>
                      <a:lnTo>
                        <a:pt x="136" y="98"/>
                      </a:lnTo>
                      <a:lnTo>
                        <a:pt x="138" y="96"/>
                      </a:lnTo>
                      <a:lnTo>
                        <a:pt x="138" y="94"/>
                      </a:lnTo>
                      <a:lnTo>
                        <a:pt x="139" y="94"/>
                      </a:lnTo>
                      <a:lnTo>
                        <a:pt x="141" y="93"/>
                      </a:lnTo>
                      <a:lnTo>
                        <a:pt x="141" y="89"/>
                      </a:lnTo>
                      <a:lnTo>
                        <a:pt x="139" y="87"/>
                      </a:lnTo>
                      <a:lnTo>
                        <a:pt x="138" y="84"/>
                      </a:lnTo>
                      <a:lnTo>
                        <a:pt x="136" y="80"/>
                      </a:lnTo>
                      <a:lnTo>
                        <a:pt x="131" y="80"/>
                      </a:lnTo>
                      <a:lnTo>
                        <a:pt x="131" y="82"/>
                      </a:lnTo>
                      <a:lnTo>
                        <a:pt x="127" y="82"/>
                      </a:lnTo>
                      <a:lnTo>
                        <a:pt x="126" y="84"/>
                      </a:lnTo>
                      <a:lnTo>
                        <a:pt x="122" y="86"/>
                      </a:lnTo>
                      <a:lnTo>
                        <a:pt x="124" y="89"/>
                      </a:lnTo>
                      <a:lnTo>
                        <a:pt x="124" y="91"/>
                      </a:lnTo>
                      <a:lnTo>
                        <a:pt x="124" y="93"/>
                      </a:lnTo>
                      <a:lnTo>
                        <a:pt x="126" y="94"/>
                      </a:lnTo>
                      <a:lnTo>
                        <a:pt x="127" y="96"/>
                      </a:lnTo>
                      <a:lnTo>
                        <a:pt x="131" y="96"/>
                      </a:lnTo>
                      <a:close/>
                      <a:moveTo>
                        <a:pt x="180" y="89"/>
                      </a:moveTo>
                      <a:lnTo>
                        <a:pt x="173" y="89"/>
                      </a:lnTo>
                      <a:lnTo>
                        <a:pt x="173" y="93"/>
                      </a:lnTo>
                      <a:lnTo>
                        <a:pt x="171" y="93"/>
                      </a:lnTo>
                      <a:lnTo>
                        <a:pt x="171" y="93"/>
                      </a:lnTo>
                      <a:lnTo>
                        <a:pt x="167" y="93"/>
                      </a:lnTo>
                      <a:lnTo>
                        <a:pt x="164" y="94"/>
                      </a:lnTo>
                      <a:lnTo>
                        <a:pt x="160" y="96"/>
                      </a:lnTo>
                      <a:lnTo>
                        <a:pt x="155" y="96"/>
                      </a:lnTo>
                      <a:lnTo>
                        <a:pt x="153" y="103"/>
                      </a:lnTo>
                      <a:lnTo>
                        <a:pt x="155" y="108"/>
                      </a:lnTo>
                      <a:lnTo>
                        <a:pt x="155" y="113"/>
                      </a:lnTo>
                      <a:lnTo>
                        <a:pt x="157" y="113"/>
                      </a:lnTo>
                      <a:lnTo>
                        <a:pt x="159" y="115"/>
                      </a:lnTo>
                      <a:lnTo>
                        <a:pt x="162" y="117"/>
                      </a:lnTo>
                      <a:lnTo>
                        <a:pt x="162" y="117"/>
                      </a:lnTo>
                      <a:lnTo>
                        <a:pt x="167" y="119"/>
                      </a:lnTo>
                      <a:lnTo>
                        <a:pt x="167" y="119"/>
                      </a:lnTo>
                      <a:lnTo>
                        <a:pt x="171" y="119"/>
                      </a:lnTo>
                      <a:lnTo>
                        <a:pt x="171" y="120"/>
                      </a:lnTo>
                      <a:lnTo>
                        <a:pt x="181" y="117"/>
                      </a:lnTo>
                      <a:lnTo>
                        <a:pt x="183" y="115"/>
                      </a:lnTo>
                      <a:lnTo>
                        <a:pt x="185" y="115"/>
                      </a:lnTo>
                      <a:lnTo>
                        <a:pt x="188" y="115"/>
                      </a:lnTo>
                      <a:lnTo>
                        <a:pt x="192" y="113"/>
                      </a:lnTo>
                      <a:lnTo>
                        <a:pt x="192" y="113"/>
                      </a:lnTo>
                      <a:lnTo>
                        <a:pt x="197" y="108"/>
                      </a:lnTo>
                      <a:lnTo>
                        <a:pt x="197" y="105"/>
                      </a:lnTo>
                      <a:lnTo>
                        <a:pt x="197" y="103"/>
                      </a:lnTo>
                      <a:lnTo>
                        <a:pt x="195" y="101"/>
                      </a:lnTo>
                      <a:lnTo>
                        <a:pt x="195" y="101"/>
                      </a:lnTo>
                      <a:lnTo>
                        <a:pt x="194" y="100"/>
                      </a:lnTo>
                      <a:lnTo>
                        <a:pt x="192" y="100"/>
                      </a:lnTo>
                      <a:lnTo>
                        <a:pt x="192" y="98"/>
                      </a:lnTo>
                      <a:lnTo>
                        <a:pt x="192" y="98"/>
                      </a:lnTo>
                      <a:lnTo>
                        <a:pt x="197" y="96"/>
                      </a:lnTo>
                      <a:lnTo>
                        <a:pt x="202" y="96"/>
                      </a:lnTo>
                      <a:lnTo>
                        <a:pt x="204" y="94"/>
                      </a:lnTo>
                      <a:lnTo>
                        <a:pt x="204" y="93"/>
                      </a:lnTo>
                      <a:lnTo>
                        <a:pt x="206" y="89"/>
                      </a:lnTo>
                      <a:lnTo>
                        <a:pt x="206" y="86"/>
                      </a:lnTo>
                      <a:lnTo>
                        <a:pt x="201" y="86"/>
                      </a:lnTo>
                      <a:lnTo>
                        <a:pt x="199" y="86"/>
                      </a:lnTo>
                      <a:lnTo>
                        <a:pt x="199" y="84"/>
                      </a:lnTo>
                      <a:lnTo>
                        <a:pt x="197" y="84"/>
                      </a:lnTo>
                      <a:lnTo>
                        <a:pt x="194" y="84"/>
                      </a:lnTo>
                      <a:lnTo>
                        <a:pt x="194" y="86"/>
                      </a:lnTo>
                      <a:lnTo>
                        <a:pt x="192" y="86"/>
                      </a:lnTo>
                      <a:lnTo>
                        <a:pt x="190" y="87"/>
                      </a:lnTo>
                      <a:lnTo>
                        <a:pt x="183" y="86"/>
                      </a:lnTo>
                      <a:lnTo>
                        <a:pt x="183" y="87"/>
                      </a:lnTo>
                      <a:lnTo>
                        <a:pt x="180" y="87"/>
                      </a:lnTo>
                      <a:lnTo>
                        <a:pt x="180" y="89"/>
                      </a:lnTo>
                      <a:close/>
                      <a:moveTo>
                        <a:pt x="2" y="138"/>
                      </a:moveTo>
                      <a:lnTo>
                        <a:pt x="2" y="140"/>
                      </a:lnTo>
                      <a:lnTo>
                        <a:pt x="7" y="140"/>
                      </a:lnTo>
                      <a:lnTo>
                        <a:pt x="9" y="141"/>
                      </a:lnTo>
                      <a:lnTo>
                        <a:pt x="10" y="143"/>
                      </a:lnTo>
                      <a:lnTo>
                        <a:pt x="10" y="147"/>
                      </a:lnTo>
                      <a:lnTo>
                        <a:pt x="12" y="147"/>
                      </a:lnTo>
                      <a:lnTo>
                        <a:pt x="12" y="150"/>
                      </a:lnTo>
                      <a:lnTo>
                        <a:pt x="14" y="150"/>
                      </a:lnTo>
                      <a:lnTo>
                        <a:pt x="14" y="152"/>
                      </a:lnTo>
                      <a:lnTo>
                        <a:pt x="17" y="152"/>
                      </a:lnTo>
                      <a:lnTo>
                        <a:pt x="19" y="152"/>
                      </a:lnTo>
                      <a:lnTo>
                        <a:pt x="21" y="150"/>
                      </a:lnTo>
                      <a:lnTo>
                        <a:pt x="23" y="148"/>
                      </a:lnTo>
                      <a:lnTo>
                        <a:pt x="23" y="148"/>
                      </a:lnTo>
                      <a:lnTo>
                        <a:pt x="30" y="148"/>
                      </a:lnTo>
                      <a:lnTo>
                        <a:pt x="30" y="152"/>
                      </a:lnTo>
                      <a:lnTo>
                        <a:pt x="36" y="150"/>
                      </a:lnTo>
                      <a:lnTo>
                        <a:pt x="36" y="148"/>
                      </a:lnTo>
                      <a:lnTo>
                        <a:pt x="38" y="148"/>
                      </a:lnTo>
                      <a:lnTo>
                        <a:pt x="38" y="147"/>
                      </a:lnTo>
                      <a:lnTo>
                        <a:pt x="40" y="147"/>
                      </a:lnTo>
                      <a:lnTo>
                        <a:pt x="40" y="147"/>
                      </a:lnTo>
                      <a:lnTo>
                        <a:pt x="40" y="147"/>
                      </a:lnTo>
                      <a:lnTo>
                        <a:pt x="42" y="148"/>
                      </a:lnTo>
                      <a:lnTo>
                        <a:pt x="42" y="148"/>
                      </a:lnTo>
                      <a:lnTo>
                        <a:pt x="42" y="148"/>
                      </a:lnTo>
                      <a:lnTo>
                        <a:pt x="42" y="148"/>
                      </a:lnTo>
                      <a:lnTo>
                        <a:pt x="42" y="147"/>
                      </a:lnTo>
                      <a:lnTo>
                        <a:pt x="42" y="145"/>
                      </a:lnTo>
                      <a:lnTo>
                        <a:pt x="42" y="143"/>
                      </a:lnTo>
                      <a:lnTo>
                        <a:pt x="42" y="140"/>
                      </a:lnTo>
                      <a:lnTo>
                        <a:pt x="43" y="140"/>
                      </a:lnTo>
                      <a:lnTo>
                        <a:pt x="45" y="147"/>
                      </a:lnTo>
                      <a:lnTo>
                        <a:pt x="47" y="148"/>
                      </a:lnTo>
                      <a:lnTo>
                        <a:pt x="47" y="152"/>
                      </a:lnTo>
                      <a:lnTo>
                        <a:pt x="49" y="152"/>
                      </a:lnTo>
                      <a:lnTo>
                        <a:pt x="49" y="152"/>
                      </a:lnTo>
                      <a:lnTo>
                        <a:pt x="57" y="148"/>
                      </a:lnTo>
                      <a:lnTo>
                        <a:pt x="59" y="143"/>
                      </a:lnTo>
                      <a:lnTo>
                        <a:pt x="59" y="143"/>
                      </a:lnTo>
                      <a:lnTo>
                        <a:pt x="59" y="141"/>
                      </a:lnTo>
                      <a:lnTo>
                        <a:pt x="59" y="138"/>
                      </a:lnTo>
                      <a:lnTo>
                        <a:pt x="59" y="136"/>
                      </a:lnTo>
                      <a:lnTo>
                        <a:pt x="59" y="136"/>
                      </a:lnTo>
                      <a:lnTo>
                        <a:pt x="61" y="134"/>
                      </a:lnTo>
                      <a:lnTo>
                        <a:pt x="61" y="134"/>
                      </a:lnTo>
                      <a:lnTo>
                        <a:pt x="61" y="134"/>
                      </a:lnTo>
                      <a:lnTo>
                        <a:pt x="63" y="140"/>
                      </a:lnTo>
                      <a:lnTo>
                        <a:pt x="63" y="140"/>
                      </a:lnTo>
                      <a:lnTo>
                        <a:pt x="64" y="140"/>
                      </a:lnTo>
                      <a:lnTo>
                        <a:pt x="64" y="140"/>
                      </a:lnTo>
                      <a:lnTo>
                        <a:pt x="66" y="140"/>
                      </a:lnTo>
                      <a:lnTo>
                        <a:pt x="66" y="140"/>
                      </a:lnTo>
                      <a:lnTo>
                        <a:pt x="66" y="138"/>
                      </a:lnTo>
                      <a:lnTo>
                        <a:pt x="66" y="136"/>
                      </a:lnTo>
                      <a:lnTo>
                        <a:pt x="68" y="136"/>
                      </a:lnTo>
                      <a:lnTo>
                        <a:pt x="68" y="136"/>
                      </a:lnTo>
                      <a:lnTo>
                        <a:pt x="68" y="134"/>
                      </a:lnTo>
                      <a:lnTo>
                        <a:pt x="71" y="134"/>
                      </a:lnTo>
                      <a:lnTo>
                        <a:pt x="71" y="131"/>
                      </a:lnTo>
                      <a:lnTo>
                        <a:pt x="71" y="129"/>
                      </a:lnTo>
                      <a:lnTo>
                        <a:pt x="70" y="127"/>
                      </a:lnTo>
                      <a:lnTo>
                        <a:pt x="70" y="126"/>
                      </a:lnTo>
                      <a:lnTo>
                        <a:pt x="71" y="124"/>
                      </a:lnTo>
                      <a:lnTo>
                        <a:pt x="71" y="124"/>
                      </a:lnTo>
                      <a:lnTo>
                        <a:pt x="71" y="122"/>
                      </a:lnTo>
                      <a:lnTo>
                        <a:pt x="73" y="122"/>
                      </a:lnTo>
                      <a:lnTo>
                        <a:pt x="73" y="122"/>
                      </a:lnTo>
                      <a:lnTo>
                        <a:pt x="75" y="126"/>
                      </a:lnTo>
                      <a:lnTo>
                        <a:pt x="77" y="124"/>
                      </a:lnTo>
                      <a:lnTo>
                        <a:pt x="78" y="122"/>
                      </a:lnTo>
                      <a:lnTo>
                        <a:pt x="78" y="120"/>
                      </a:lnTo>
                      <a:lnTo>
                        <a:pt x="80" y="117"/>
                      </a:lnTo>
                      <a:lnTo>
                        <a:pt x="85" y="117"/>
                      </a:lnTo>
                      <a:lnTo>
                        <a:pt x="84" y="120"/>
                      </a:lnTo>
                      <a:lnTo>
                        <a:pt x="82" y="124"/>
                      </a:lnTo>
                      <a:lnTo>
                        <a:pt x="80" y="127"/>
                      </a:lnTo>
                      <a:lnTo>
                        <a:pt x="80" y="129"/>
                      </a:lnTo>
                      <a:lnTo>
                        <a:pt x="80" y="131"/>
                      </a:lnTo>
                      <a:lnTo>
                        <a:pt x="84" y="131"/>
                      </a:lnTo>
                      <a:lnTo>
                        <a:pt x="85" y="134"/>
                      </a:lnTo>
                      <a:lnTo>
                        <a:pt x="87" y="134"/>
                      </a:lnTo>
                      <a:lnTo>
                        <a:pt x="89" y="133"/>
                      </a:lnTo>
                      <a:lnTo>
                        <a:pt x="91" y="131"/>
                      </a:lnTo>
                      <a:lnTo>
                        <a:pt x="91" y="127"/>
                      </a:lnTo>
                      <a:lnTo>
                        <a:pt x="94" y="127"/>
                      </a:lnTo>
                      <a:lnTo>
                        <a:pt x="98" y="127"/>
                      </a:lnTo>
                      <a:lnTo>
                        <a:pt x="99" y="126"/>
                      </a:lnTo>
                      <a:lnTo>
                        <a:pt x="101" y="126"/>
                      </a:lnTo>
                      <a:lnTo>
                        <a:pt x="101" y="122"/>
                      </a:lnTo>
                      <a:lnTo>
                        <a:pt x="103" y="122"/>
                      </a:lnTo>
                      <a:lnTo>
                        <a:pt x="103" y="122"/>
                      </a:lnTo>
                      <a:lnTo>
                        <a:pt x="101" y="122"/>
                      </a:lnTo>
                      <a:lnTo>
                        <a:pt x="101" y="119"/>
                      </a:lnTo>
                      <a:lnTo>
                        <a:pt x="103" y="119"/>
                      </a:lnTo>
                      <a:lnTo>
                        <a:pt x="103" y="119"/>
                      </a:lnTo>
                      <a:lnTo>
                        <a:pt x="101" y="112"/>
                      </a:lnTo>
                      <a:lnTo>
                        <a:pt x="115" y="117"/>
                      </a:lnTo>
                      <a:lnTo>
                        <a:pt x="115" y="115"/>
                      </a:lnTo>
                      <a:lnTo>
                        <a:pt x="113" y="113"/>
                      </a:lnTo>
                      <a:lnTo>
                        <a:pt x="113" y="113"/>
                      </a:lnTo>
                      <a:lnTo>
                        <a:pt x="113" y="110"/>
                      </a:lnTo>
                      <a:lnTo>
                        <a:pt x="113" y="108"/>
                      </a:lnTo>
                      <a:lnTo>
                        <a:pt x="117" y="108"/>
                      </a:lnTo>
                      <a:lnTo>
                        <a:pt x="119" y="100"/>
                      </a:lnTo>
                      <a:lnTo>
                        <a:pt x="112" y="91"/>
                      </a:lnTo>
                      <a:lnTo>
                        <a:pt x="110" y="89"/>
                      </a:lnTo>
                      <a:lnTo>
                        <a:pt x="108" y="89"/>
                      </a:lnTo>
                      <a:lnTo>
                        <a:pt x="108" y="87"/>
                      </a:lnTo>
                      <a:lnTo>
                        <a:pt x="103" y="87"/>
                      </a:lnTo>
                      <a:lnTo>
                        <a:pt x="101" y="89"/>
                      </a:lnTo>
                      <a:lnTo>
                        <a:pt x="99" y="91"/>
                      </a:lnTo>
                      <a:lnTo>
                        <a:pt x="96" y="91"/>
                      </a:lnTo>
                      <a:lnTo>
                        <a:pt x="92" y="93"/>
                      </a:lnTo>
                      <a:lnTo>
                        <a:pt x="92" y="93"/>
                      </a:lnTo>
                      <a:lnTo>
                        <a:pt x="96" y="93"/>
                      </a:lnTo>
                      <a:lnTo>
                        <a:pt x="96" y="96"/>
                      </a:lnTo>
                      <a:lnTo>
                        <a:pt x="94" y="98"/>
                      </a:lnTo>
                      <a:lnTo>
                        <a:pt x="92" y="101"/>
                      </a:lnTo>
                      <a:lnTo>
                        <a:pt x="85" y="100"/>
                      </a:lnTo>
                      <a:lnTo>
                        <a:pt x="84" y="98"/>
                      </a:lnTo>
                      <a:lnTo>
                        <a:pt x="82" y="98"/>
                      </a:lnTo>
                      <a:lnTo>
                        <a:pt x="78" y="96"/>
                      </a:lnTo>
                      <a:lnTo>
                        <a:pt x="73" y="98"/>
                      </a:lnTo>
                      <a:lnTo>
                        <a:pt x="68" y="98"/>
                      </a:lnTo>
                      <a:lnTo>
                        <a:pt x="64" y="98"/>
                      </a:lnTo>
                      <a:lnTo>
                        <a:pt x="61" y="98"/>
                      </a:lnTo>
                      <a:lnTo>
                        <a:pt x="61" y="100"/>
                      </a:lnTo>
                      <a:lnTo>
                        <a:pt x="56" y="101"/>
                      </a:lnTo>
                      <a:lnTo>
                        <a:pt x="50" y="107"/>
                      </a:lnTo>
                      <a:lnTo>
                        <a:pt x="49" y="107"/>
                      </a:lnTo>
                      <a:lnTo>
                        <a:pt x="49" y="108"/>
                      </a:lnTo>
                      <a:lnTo>
                        <a:pt x="47" y="108"/>
                      </a:lnTo>
                      <a:lnTo>
                        <a:pt x="43" y="112"/>
                      </a:lnTo>
                      <a:lnTo>
                        <a:pt x="40" y="113"/>
                      </a:lnTo>
                      <a:lnTo>
                        <a:pt x="38" y="115"/>
                      </a:lnTo>
                      <a:lnTo>
                        <a:pt x="36" y="115"/>
                      </a:lnTo>
                      <a:lnTo>
                        <a:pt x="36" y="117"/>
                      </a:lnTo>
                      <a:lnTo>
                        <a:pt x="31" y="115"/>
                      </a:lnTo>
                      <a:lnTo>
                        <a:pt x="31" y="119"/>
                      </a:lnTo>
                      <a:lnTo>
                        <a:pt x="30" y="119"/>
                      </a:lnTo>
                      <a:lnTo>
                        <a:pt x="30" y="120"/>
                      </a:lnTo>
                      <a:lnTo>
                        <a:pt x="24" y="120"/>
                      </a:lnTo>
                      <a:lnTo>
                        <a:pt x="23" y="122"/>
                      </a:lnTo>
                      <a:lnTo>
                        <a:pt x="23" y="122"/>
                      </a:lnTo>
                      <a:lnTo>
                        <a:pt x="21" y="124"/>
                      </a:lnTo>
                      <a:lnTo>
                        <a:pt x="21" y="126"/>
                      </a:lnTo>
                      <a:lnTo>
                        <a:pt x="23" y="127"/>
                      </a:lnTo>
                      <a:lnTo>
                        <a:pt x="21" y="129"/>
                      </a:lnTo>
                      <a:lnTo>
                        <a:pt x="14" y="129"/>
                      </a:lnTo>
                      <a:lnTo>
                        <a:pt x="14" y="131"/>
                      </a:lnTo>
                      <a:lnTo>
                        <a:pt x="12" y="131"/>
                      </a:lnTo>
                      <a:lnTo>
                        <a:pt x="10" y="133"/>
                      </a:lnTo>
                      <a:lnTo>
                        <a:pt x="9" y="133"/>
                      </a:lnTo>
                      <a:lnTo>
                        <a:pt x="9" y="134"/>
                      </a:lnTo>
                      <a:lnTo>
                        <a:pt x="3" y="134"/>
                      </a:lnTo>
                      <a:lnTo>
                        <a:pt x="3" y="134"/>
                      </a:lnTo>
                      <a:lnTo>
                        <a:pt x="0" y="136"/>
                      </a:lnTo>
                      <a:lnTo>
                        <a:pt x="0" y="138"/>
                      </a:lnTo>
                      <a:lnTo>
                        <a:pt x="0" y="138"/>
                      </a:lnTo>
                      <a:lnTo>
                        <a:pt x="2" y="138"/>
                      </a:lnTo>
                      <a:close/>
                      <a:moveTo>
                        <a:pt x="59" y="131"/>
                      </a:moveTo>
                      <a:lnTo>
                        <a:pt x="59" y="131"/>
                      </a:lnTo>
                      <a:lnTo>
                        <a:pt x="59" y="133"/>
                      </a:lnTo>
                      <a:lnTo>
                        <a:pt x="59" y="133"/>
                      </a:lnTo>
                      <a:lnTo>
                        <a:pt x="59" y="131"/>
                      </a:lnTo>
                      <a:close/>
                      <a:moveTo>
                        <a:pt x="2084" y="105"/>
                      </a:moveTo>
                      <a:lnTo>
                        <a:pt x="2087" y="105"/>
                      </a:lnTo>
                      <a:lnTo>
                        <a:pt x="2087" y="103"/>
                      </a:lnTo>
                      <a:lnTo>
                        <a:pt x="2089" y="103"/>
                      </a:lnTo>
                      <a:lnTo>
                        <a:pt x="2089" y="98"/>
                      </a:lnTo>
                      <a:lnTo>
                        <a:pt x="2093" y="96"/>
                      </a:lnTo>
                      <a:lnTo>
                        <a:pt x="2093" y="94"/>
                      </a:lnTo>
                      <a:lnTo>
                        <a:pt x="2091" y="93"/>
                      </a:lnTo>
                      <a:lnTo>
                        <a:pt x="2091" y="91"/>
                      </a:lnTo>
                      <a:lnTo>
                        <a:pt x="2089" y="89"/>
                      </a:lnTo>
                      <a:lnTo>
                        <a:pt x="2086" y="89"/>
                      </a:lnTo>
                      <a:lnTo>
                        <a:pt x="2082" y="89"/>
                      </a:lnTo>
                      <a:lnTo>
                        <a:pt x="2079" y="87"/>
                      </a:lnTo>
                      <a:lnTo>
                        <a:pt x="2073" y="87"/>
                      </a:lnTo>
                      <a:lnTo>
                        <a:pt x="2070" y="89"/>
                      </a:lnTo>
                      <a:lnTo>
                        <a:pt x="2070" y="91"/>
                      </a:lnTo>
                      <a:lnTo>
                        <a:pt x="2066" y="91"/>
                      </a:lnTo>
                      <a:lnTo>
                        <a:pt x="2066" y="93"/>
                      </a:lnTo>
                      <a:lnTo>
                        <a:pt x="2063" y="93"/>
                      </a:lnTo>
                      <a:lnTo>
                        <a:pt x="2063" y="93"/>
                      </a:lnTo>
                      <a:lnTo>
                        <a:pt x="2061" y="93"/>
                      </a:lnTo>
                      <a:lnTo>
                        <a:pt x="2063" y="94"/>
                      </a:lnTo>
                      <a:lnTo>
                        <a:pt x="2066" y="96"/>
                      </a:lnTo>
                      <a:lnTo>
                        <a:pt x="2070" y="96"/>
                      </a:lnTo>
                      <a:lnTo>
                        <a:pt x="2072" y="98"/>
                      </a:lnTo>
                      <a:lnTo>
                        <a:pt x="2072" y="103"/>
                      </a:lnTo>
                      <a:lnTo>
                        <a:pt x="2073" y="103"/>
                      </a:lnTo>
                      <a:lnTo>
                        <a:pt x="2073" y="105"/>
                      </a:lnTo>
                      <a:lnTo>
                        <a:pt x="2073" y="105"/>
                      </a:lnTo>
                      <a:lnTo>
                        <a:pt x="2075" y="103"/>
                      </a:lnTo>
                      <a:lnTo>
                        <a:pt x="2075" y="103"/>
                      </a:lnTo>
                      <a:lnTo>
                        <a:pt x="2084" y="103"/>
                      </a:lnTo>
                      <a:lnTo>
                        <a:pt x="2084" y="105"/>
                      </a:lnTo>
                      <a:close/>
                      <a:moveTo>
                        <a:pt x="482" y="91"/>
                      </a:moveTo>
                      <a:lnTo>
                        <a:pt x="480" y="94"/>
                      </a:lnTo>
                      <a:lnTo>
                        <a:pt x="480" y="96"/>
                      </a:lnTo>
                      <a:lnTo>
                        <a:pt x="476" y="98"/>
                      </a:lnTo>
                      <a:lnTo>
                        <a:pt x="476" y="101"/>
                      </a:lnTo>
                      <a:lnTo>
                        <a:pt x="476" y="101"/>
                      </a:lnTo>
                      <a:lnTo>
                        <a:pt x="478" y="103"/>
                      </a:lnTo>
                      <a:lnTo>
                        <a:pt x="478" y="105"/>
                      </a:lnTo>
                      <a:lnTo>
                        <a:pt x="478" y="107"/>
                      </a:lnTo>
                      <a:lnTo>
                        <a:pt x="478" y="110"/>
                      </a:lnTo>
                      <a:lnTo>
                        <a:pt x="480" y="110"/>
                      </a:lnTo>
                      <a:lnTo>
                        <a:pt x="480" y="107"/>
                      </a:lnTo>
                      <a:lnTo>
                        <a:pt x="485" y="107"/>
                      </a:lnTo>
                      <a:lnTo>
                        <a:pt x="489" y="107"/>
                      </a:lnTo>
                      <a:lnTo>
                        <a:pt x="489" y="100"/>
                      </a:lnTo>
                      <a:lnTo>
                        <a:pt x="490" y="100"/>
                      </a:lnTo>
                      <a:lnTo>
                        <a:pt x="490" y="96"/>
                      </a:lnTo>
                      <a:lnTo>
                        <a:pt x="489" y="96"/>
                      </a:lnTo>
                      <a:lnTo>
                        <a:pt x="489" y="94"/>
                      </a:lnTo>
                      <a:lnTo>
                        <a:pt x="489" y="93"/>
                      </a:lnTo>
                      <a:lnTo>
                        <a:pt x="485" y="93"/>
                      </a:lnTo>
                      <a:lnTo>
                        <a:pt x="485" y="93"/>
                      </a:lnTo>
                      <a:lnTo>
                        <a:pt x="482" y="91"/>
                      </a:lnTo>
                      <a:close/>
                      <a:moveTo>
                        <a:pt x="270" y="93"/>
                      </a:moveTo>
                      <a:lnTo>
                        <a:pt x="270" y="96"/>
                      </a:lnTo>
                      <a:lnTo>
                        <a:pt x="270" y="100"/>
                      </a:lnTo>
                      <a:lnTo>
                        <a:pt x="272" y="101"/>
                      </a:lnTo>
                      <a:lnTo>
                        <a:pt x="276" y="103"/>
                      </a:lnTo>
                      <a:lnTo>
                        <a:pt x="276" y="105"/>
                      </a:lnTo>
                      <a:lnTo>
                        <a:pt x="276" y="107"/>
                      </a:lnTo>
                      <a:lnTo>
                        <a:pt x="277" y="108"/>
                      </a:lnTo>
                      <a:lnTo>
                        <a:pt x="277" y="110"/>
                      </a:lnTo>
                      <a:lnTo>
                        <a:pt x="279" y="110"/>
                      </a:lnTo>
                      <a:lnTo>
                        <a:pt x="279" y="108"/>
                      </a:lnTo>
                      <a:lnTo>
                        <a:pt x="281" y="107"/>
                      </a:lnTo>
                      <a:lnTo>
                        <a:pt x="279" y="101"/>
                      </a:lnTo>
                      <a:lnTo>
                        <a:pt x="277" y="96"/>
                      </a:lnTo>
                      <a:lnTo>
                        <a:pt x="276" y="93"/>
                      </a:lnTo>
                      <a:lnTo>
                        <a:pt x="276" y="93"/>
                      </a:lnTo>
                      <a:lnTo>
                        <a:pt x="270" y="93"/>
                      </a:lnTo>
                      <a:close/>
                      <a:moveTo>
                        <a:pt x="319" y="93"/>
                      </a:moveTo>
                      <a:lnTo>
                        <a:pt x="318" y="96"/>
                      </a:lnTo>
                      <a:lnTo>
                        <a:pt x="319" y="96"/>
                      </a:lnTo>
                      <a:lnTo>
                        <a:pt x="323" y="101"/>
                      </a:lnTo>
                      <a:lnTo>
                        <a:pt x="326" y="101"/>
                      </a:lnTo>
                      <a:lnTo>
                        <a:pt x="328" y="100"/>
                      </a:lnTo>
                      <a:lnTo>
                        <a:pt x="331" y="100"/>
                      </a:lnTo>
                      <a:lnTo>
                        <a:pt x="330" y="98"/>
                      </a:lnTo>
                      <a:lnTo>
                        <a:pt x="330" y="94"/>
                      </a:lnTo>
                      <a:lnTo>
                        <a:pt x="330" y="94"/>
                      </a:lnTo>
                      <a:lnTo>
                        <a:pt x="326" y="94"/>
                      </a:lnTo>
                      <a:lnTo>
                        <a:pt x="326" y="93"/>
                      </a:lnTo>
                      <a:lnTo>
                        <a:pt x="323" y="93"/>
                      </a:lnTo>
                      <a:lnTo>
                        <a:pt x="321" y="93"/>
                      </a:lnTo>
                      <a:lnTo>
                        <a:pt x="319" y="93"/>
                      </a:lnTo>
                      <a:close/>
                      <a:moveTo>
                        <a:pt x="431" y="94"/>
                      </a:moveTo>
                      <a:lnTo>
                        <a:pt x="429" y="98"/>
                      </a:lnTo>
                      <a:lnTo>
                        <a:pt x="424" y="98"/>
                      </a:lnTo>
                      <a:lnTo>
                        <a:pt x="424" y="98"/>
                      </a:lnTo>
                      <a:lnTo>
                        <a:pt x="419" y="100"/>
                      </a:lnTo>
                      <a:lnTo>
                        <a:pt x="419" y="101"/>
                      </a:lnTo>
                      <a:lnTo>
                        <a:pt x="415" y="101"/>
                      </a:lnTo>
                      <a:lnTo>
                        <a:pt x="412" y="101"/>
                      </a:lnTo>
                      <a:lnTo>
                        <a:pt x="408" y="100"/>
                      </a:lnTo>
                      <a:lnTo>
                        <a:pt x="405" y="100"/>
                      </a:lnTo>
                      <a:lnTo>
                        <a:pt x="405" y="101"/>
                      </a:lnTo>
                      <a:lnTo>
                        <a:pt x="401" y="105"/>
                      </a:lnTo>
                      <a:lnTo>
                        <a:pt x="401" y="107"/>
                      </a:lnTo>
                      <a:lnTo>
                        <a:pt x="410" y="105"/>
                      </a:lnTo>
                      <a:lnTo>
                        <a:pt x="410" y="107"/>
                      </a:lnTo>
                      <a:lnTo>
                        <a:pt x="414" y="107"/>
                      </a:lnTo>
                      <a:lnTo>
                        <a:pt x="414" y="107"/>
                      </a:lnTo>
                      <a:lnTo>
                        <a:pt x="419" y="107"/>
                      </a:lnTo>
                      <a:lnTo>
                        <a:pt x="419" y="108"/>
                      </a:lnTo>
                      <a:lnTo>
                        <a:pt x="427" y="108"/>
                      </a:lnTo>
                      <a:lnTo>
                        <a:pt x="427" y="110"/>
                      </a:lnTo>
                      <a:lnTo>
                        <a:pt x="431" y="110"/>
                      </a:lnTo>
                      <a:lnTo>
                        <a:pt x="431" y="110"/>
                      </a:lnTo>
                      <a:lnTo>
                        <a:pt x="433" y="110"/>
                      </a:lnTo>
                      <a:lnTo>
                        <a:pt x="433" y="108"/>
                      </a:lnTo>
                      <a:lnTo>
                        <a:pt x="443" y="110"/>
                      </a:lnTo>
                      <a:lnTo>
                        <a:pt x="443" y="107"/>
                      </a:lnTo>
                      <a:lnTo>
                        <a:pt x="447" y="107"/>
                      </a:lnTo>
                      <a:lnTo>
                        <a:pt x="450" y="105"/>
                      </a:lnTo>
                      <a:lnTo>
                        <a:pt x="452" y="98"/>
                      </a:lnTo>
                      <a:lnTo>
                        <a:pt x="445" y="98"/>
                      </a:lnTo>
                      <a:lnTo>
                        <a:pt x="445" y="94"/>
                      </a:lnTo>
                      <a:lnTo>
                        <a:pt x="443" y="96"/>
                      </a:lnTo>
                      <a:lnTo>
                        <a:pt x="440" y="98"/>
                      </a:lnTo>
                      <a:lnTo>
                        <a:pt x="438" y="98"/>
                      </a:lnTo>
                      <a:lnTo>
                        <a:pt x="434" y="98"/>
                      </a:lnTo>
                      <a:lnTo>
                        <a:pt x="434" y="96"/>
                      </a:lnTo>
                      <a:lnTo>
                        <a:pt x="431" y="94"/>
                      </a:lnTo>
                      <a:close/>
                      <a:moveTo>
                        <a:pt x="740" y="105"/>
                      </a:moveTo>
                      <a:lnTo>
                        <a:pt x="743" y="108"/>
                      </a:lnTo>
                      <a:lnTo>
                        <a:pt x="749" y="107"/>
                      </a:lnTo>
                      <a:lnTo>
                        <a:pt x="749" y="105"/>
                      </a:lnTo>
                      <a:lnTo>
                        <a:pt x="743" y="105"/>
                      </a:lnTo>
                      <a:lnTo>
                        <a:pt x="742" y="105"/>
                      </a:lnTo>
                      <a:lnTo>
                        <a:pt x="742" y="105"/>
                      </a:lnTo>
                      <a:lnTo>
                        <a:pt x="740" y="105"/>
                      </a:lnTo>
                      <a:close/>
                      <a:moveTo>
                        <a:pt x="2128" y="119"/>
                      </a:moveTo>
                      <a:lnTo>
                        <a:pt x="2129" y="119"/>
                      </a:lnTo>
                      <a:lnTo>
                        <a:pt x="2129" y="115"/>
                      </a:lnTo>
                      <a:lnTo>
                        <a:pt x="2128" y="115"/>
                      </a:lnTo>
                      <a:lnTo>
                        <a:pt x="2126" y="115"/>
                      </a:lnTo>
                      <a:lnTo>
                        <a:pt x="2124" y="115"/>
                      </a:lnTo>
                      <a:lnTo>
                        <a:pt x="2124" y="115"/>
                      </a:lnTo>
                      <a:lnTo>
                        <a:pt x="2122" y="117"/>
                      </a:lnTo>
                      <a:lnTo>
                        <a:pt x="2119" y="117"/>
                      </a:lnTo>
                      <a:lnTo>
                        <a:pt x="2119" y="115"/>
                      </a:lnTo>
                      <a:lnTo>
                        <a:pt x="2117" y="115"/>
                      </a:lnTo>
                      <a:lnTo>
                        <a:pt x="2117" y="113"/>
                      </a:lnTo>
                      <a:lnTo>
                        <a:pt x="2114" y="113"/>
                      </a:lnTo>
                      <a:lnTo>
                        <a:pt x="2112" y="112"/>
                      </a:lnTo>
                      <a:lnTo>
                        <a:pt x="2110" y="112"/>
                      </a:lnTo>
                      <a:lnTo>
                        <a:pt x="2110" y="110"/>
                      </a:lnTo>
                      <a:lnTo>
                        <a:pt x="2107" y="110"/>
                      </a:lnTo>
                      <a:lnTo>
                        <a:pt x="2107" y="105"/>
                      </a:lnTo>
                      <a:lnTo>
                        <a:pt x="2098" y="105"/>
                      </a:lnTo>
                      <a:lnTo>
                        <a:pt x="2096" y="107"/>
                      </a:lnTo>
                      <a:lnTo>
                        <a:pt x="2093" y="107"/>
                      </a:lnTo>
                      <a:lnTo>
                        <a:pt x="2091" y="107"/>
                      </a:lnTo>
                      <a:lnTo>
                        <a:pt x="2087" y="105"/>
                      </a:lnTo>
                      <a:lnTo>
                        <a:pt x="2082" y="105"/>
                      </a:lnTo>
                      <a:lnTo>
                        <a:pt x="2080" y="108"/>
                      </a:lnTo>
                      <a:lnTo>
                        <a:pt x="2075" y="110"/>
                      </a:lnTo>
                      <a:lnTo>
                        <a:pt x="2077" y="115"/>
                      </a:lnTo>
                      <a:lnTo>
                        <a:pt x="2080" y="117"/>
                      </a:lnTo>
                      <a:lnTo>
                        <a:pt x="2079" y="119"/>
                      </a:lnTo>
                      <a:lnTo>
                        <a:pt x="2079" y="120"/>
                      </a:lnTo>
                      <a:lnTo>
                        <a:pt x="2077" y="122"/>
                      </a:lnTo>
                      <a:lnTo>
                        <a:pt x="2077" y="124"/>
                      </a:lnTo>
                      <a:lnTo>
                        <a:pt x="2075" y="127"/>
                      </a:lnTo>
                      <a:lnTo>
                        <a:pt x="2080" y="126"/>
                      </a:lnTo>
                      <a:lnTo>
                        <a:pt x="2084" y="126"/>
                      </a:lnTo>
                      <a:lnTo>
                        <a:pt x="2087" y="124"/>
                      </a:lnTo>
                      <a:lnTo>
                        <a:pt x="2091" y="124"/>
                      </a:lnTo>
                      <a:lnTo>
                        <a:pt x="2094" y="122"/>
                      </a:lnTo>
                      <a:lnTo>
                        <a:pt x="2094" y="127"/>
                      </a:lnTo>
                      <a:lnTo>
                        <a:pt x="2096" y="127"/>
                      </a:lnTo>
                      <a:lnTo>
                        <a:pt x="2098" y="127"/>
                      </a:lnTo>
                      <a:lnTo>
                        <a:pt x="2100" y="127"/>
                      </a:lnTo>
                      <a:lnTo>
                        <a:pt x="2100" y="127"/>
                      </a:lnTo>
                      <a:lnTo>
                        <a:pt x="2100" y="127"/>
                      </a:lnTo>
                      <a:lnTo>
                        <a:pt x="2100" y="127"/>
                      </a:lnTo>
                      <a:lnTo>
                        <a:pt x="2103" y="127"/>
                      </a:lnTo>
                      <a:lnTo>
                        <a:pt x="2103" y="126"/>
                      </a:lnTo>
                      <a:lnTo>
                        <a:pt x="2110" y="126"/>
                      </a:lnTo>
                      <a:lnTo>
                        <a:pt x="2110" y="126"/>
                      </a:lnTo>
                      <a:lnTo>
                        <a:pt x="2115" y="124"/>
                      </a:lnTo>
                      <a:lnTo>
                        <a:pt x="2115" y="122"/>
                      </a:lnTo>
                      <a:lnTo>
                        <a:pt x="2126" y="122"/>
                      </a:lnTo>
                      <a:lnTo>
                        <a:pt x="2126" y="122"/>
                      </a:lnTo>
                      <a:lnTo>
                        <a:pt x="2128" y="120"/>
                      </a:lnTo>
                      <a:lnTo>
                        <a:pt x="2128" y="119"/>
                      </a:lnTo>
                      <a:close/>
                      <a:moveTo>
                        <a:pt x="4459" y="482"/>
                      </a:moveTo>
                      <a:lnTo>
                        <a:pt x="4459" y="478"/>
                      </a:lnTo>
                      <a:lnTo>
                        <a:pt x="4463" y="478"/>
                      </a:lnTo>
                      <a:lnTo>
                        <a:pt x="4465" y="478"/>
                      </a:lnTo>
                      <a:lnTo>
                        <a:pt x="4468" y="480"/>
                      </a:lnTo>
                      <a:lnTo>
                        <a:pt x="4466" y="477"/>
                      </a:lnTo>
                      <a:lnTo>
                        <a:pt x="4465" y="475"/>
                      </a:lnTo>
                      <a:lnTo>
                        <a:pt x="4461" y="471"/>
                      </a:lnTo>
                      <a:lnTo>
                        <a:pt x="4461" y="471"/>
                      </a:lnTo>
                      <a:lnTo>
                        <a:pt x="4461" y="468"/>
                      </a:lnTo>
                      <a:lnTo>
                        <a:pt x="4461" y="466"/>
                      </a:lnTo>
                      <a:lnTo>
                        <a:pt x="4461" y="466"/>
                      </a:lnTo>
                      <a:lnTo>
                        <a:pt x="4459" y="466"/>
                      </a:lnTo>
                      <a:lnTo>
                        <a:pt x="4459" y="466"/>
                      </a:lnTo>
                      <a:lnTo>
                        <a:pt x="4459" y="464"/>
                      </a:lnTo>
                      <a:lnTo>
                        <a:pt x="4468" y="463"/>
                      </a:lnTo>
                      <a:lnTo>
                        <a:pt x="4468" y="456"/>
                      </a:lnTo>
                      <a:lnTo>
                        <a:pt x="4468" y="456"/>
                      </a:lnTo>
                      <a:lnTo>
                        <a:pt x="4468" y="456"/>
                      </a:lnTo>
                      <a:lnTo>
                        <a:pt x="4461" y="456"/>
                      </a:lnTo>
                      <a:lnTo>
                        <a:pt x="4461" y="456"/>
                      </a:lnTo>
                      <a:lnTo>
                        <a:pt x="4461" y="456"/>
                      </a:lnTo>
                      <a:lnTo>
                        <a:pt x="4461" y="452"/>
                      </a:lnTo>
                      <a:lnTo>
                        <a:pt x="4461" y="452"/>
                      </a:lnTo>
                      <a:lnTo>
                        <a:pt x="4461" y="450"/>
                      </a:lnTo>
                      <a:lnTo>
                        <a:pt x="4468" y="450"/>
                      </a:lnTo>
                      <a:lnTo>
                        <a:pt x="4468" y="452"/>
                      </a:lnTo>
                      <a:lnTo>
                        <a:pt x="4473" y="452"/>
                      </a:lnTo>
                      <a:lnTo>
                        <a:pt x="4473" y="450"/>
                      </a:lnTo>
                      <a:lnTo>
                        <a:pt x="4480" y="452"/>
                      </a:lnTo>
                      <a:lnTo>
                        <a:pt x="4480" y="454"/>
                      </a:lnTo>
                      <a:lnTo>
                        <a:pt x="4480" y="454"/>
                      </a:lnTo>
                      <a:lnTo>
                        <a:pt x="4480" y="452"/>
                      </a:lnTo>
                      <a:lnTo>
                        <a:pt x="4486" y="454"/>
                      </a:lnTo>
                      <a:lnTo>
                        <a:pt x="4486" y="452"/>
                      </a:lnTo>
                      <a:lnTo>
                        <a:pt x="4486" y="452"/>
                      </a:lnTo>
                      <a:lnTo>
                        <a:pt x="4486" y="447"/>
                      </a:lnTo>
                      <a:lnTo>
                        <a:pt x="4491" y="447"/>
                      </a:lnTo>
                      <a:lnTo>
                        <a:pt x="4491" y="447"/>
                      </a:lnTo>
                      <a:lnTo>
                        <a:pt x="4491" y="447"/>
                      </a:lnTo>
                      <a:lnTo>
                        <a:pt x="4491" y="440"/>
                      </a:lnTo>
                      <a:lnTo>
                        <a:pt x="4494" y="440"/>
                      </a:lnTo>
                      <a:lnTo>
                        <a:pt x="4496" y="436"/>
                      </a:lnTo>
                      <a:lnTo>
                        <a:pt x="4493" y="436"/>
                      </a:lnTo>
                      <a:lnTo>
                        <a:pt x="4491" y="436"/>
                      </a:lnTo>
                      <a:lnTo>
                        <a:pt x="4489" y="435"/>
                      </a:lnTo>
                      <a:lnTo>
                        <a:pt x="4489" y="435"/>
                      </a:lnTo>
                      <a:lnTo>
                        <a:pt x="4486" y="433"/>
                      </a:lnTo>
                      <a:lnTo>
                        <a:pt x="4484" y="431"/>
                      </a:lnTo>
                      <a:lnTo>
                        <a:pt x="4480" y="429"/>
                      </a:lnTo>
                      <a:lnTo>
                        <a:pt x="4480" y="428"/>
                      </a:lnTo>
                      <a:lnTo>
                        <a:pt x="4479" y="428"/>
                      </a:lnTo>
                      <a:lnTo>
                        <a:pt x="4477" y="426"/>
                      </a:lnTo>
                      <a:lnTo>
                        <a:pt x="4475" y="426"/>
                      </a:lnTo>
                      <a:lnTo>
                        <a:pt x="4473" y="422"/>
                      </a:lnTo>
                      <a:lnTo>
                        <a:pt x="4472" y="422"/>
                      </a:lnTo>
                      <a:lnTo>
                        <a:pt x="4470" y="421"/>
                      </a:lnTo>
                      <a:lnTo>
                        <a:pt x="4468" y="419"/>
                      </a:lnTo>
                      <a:lnTo>
                        <a:pt x="4468" y="417"/>
                      </a:lnTo>
                      <a:lnTo>
                        <a:pt x="4466" y="415"/>
                      </a:lnTo>
                      <a:lnTo>
                        <a:pt x="4466" y="414"/>
                      </a:lnTo>
                      <a:lnTo>
                        <a:pt x="4465" y="414"/>
                      </a:lnTo>
                      <a:lnTo>
                        <a:pt x="4465" y="414"/>
                      </a:lnTo>
                      <a:lnTo>
                        <a:pt x="4461" y="414"/>
                      </a:lnTo>
                      <a:lnTo>
                        <a:pt x="4461" y="412"/>
                      </a:lnTo>
                      <a:lnTo>
                        <a:pt x="4456" y="410"/>
                      </a:lnTo>
                      <a:lnTo>
                        <a:pt x="4456" y="410"/>
                      </a:lnTo>
                      <a:lnTo>
                        <a:pt x="4432" y="412"/>
                      </a:lnTo>
                      <a:lnTo>
                        <a:pt x="4433" y="415"/>
                      </a:lnTo>
                      <a:lnTo>
                        <a:pt x="4433" y="419"/>
                      </a:lnTo>
                      <a:lnTo>
                        <a:pt x="4433" y="421"/>
                      </a:lnTo>
                      <a:lnTo>
                        <a:pt x="4435" y="424"/>
                      </a:lnTo>
                      <a:lnTo>
                        <a:pt x="4428" y="422"/>
                      </a:lnTo>
                      <a:lnTo>
                        <a:pt x="4428" y="421"/>
                      </a:lnTo>
                      <a:lnTo>
                        <a:pt x="4428" y="419"/>
                      </a:lnTo>
                      <a:lnTo>
                        <a:pt x="4428" y="417"/>
                      </a:lnTo>
                      <a:lnTo>
                        <a:pt x="4428" y="410"/>
                      </a:lnTo>
                      <a:lnTo>
                        <a:pt x="4428" y="410"/>
                      </a:lnTo>
                      <a:lnTo>
                        <a:pt x="4428" y="407"/>
                      </a:lnTo>
                      <a:lnTo>
                        <a:pt x="4428" y="405"/>
                      </a:lnTo>
                      <a:lnTo>
                        <a:pt x="4426" y="405"/>
                      </a:lnTo>
                      <a:lnTo>
                        <a:pt x="4425" y="403"/>
                      </a:lnTo>
                      <a:lnTo>
                        <a:pt x="4423" y="402"/>
                      </a:lnTo>
                      <a:lnTo>
                        <a:pt x="4423" y="402"/>
                      </a:lnTo>
                      <a:lnTo>
                        <a:pt x="4423" y="398"/>
                      </a:lnTo>
                      <a:lnTo>
                        <a:pt x="4421" y="398"/>
                      </a:lnTo>
                      <a:lnTo>
                        <a:pt x="4419" y="396"/>
                      </a:lnTo>
                      <a:lnTo>
                        <a:pt x="4418" y="396"/>
                      </a:lnTo>
                      <a:lnTo>
                        <a:pt x="4414" y="396"/>
                      </a:lnTo>
                      <a:lnTo>
                        <a:pt x="4412" y="395"/>
                      </a:lnTo>
                      <a:lnTo>
                        <a:pt x="4411" y="391"/>
                      </a:lnTo>
                      <a:lnTo>
                        <a:pt x="4407" y="391"/>
                      </a:lnTo>
                      <a:lnTo>
                        <a:pt x="4407" y="389"/>
                      </a:lnTo>
                      <a:lnTo>
                        <a:pt x="4405" y="389"/>
                      </a:lnTo>
                      <a:lnTo>
                        <a:pt x="4405" y="389"/>
                      </a:lnTo>
                      <a:lnTo>
                        <a:pt x="4402" y="389"/>
                      </a:lnTo>
                      <a:lnTo>
                        <a:pt x="4398" y="384"/>
                      </a:lnTo>
                      <a:lnTo>
                        <a:pt x="4395" y="384"/>
                      </a:lnTo>
                      <a:lnTo>
                        <a:pt x="4393" y="381"/>
                      </a:lnTo>
                      <a:lnTo>
                        <a:pt x="4391" y="381"/>
                      </a:lnTo>
                      <a:lnTo>
                        <a:pt x="4390" y="377"/>
                      </a:lnTo>
                      <a:lnTo>
                        <a:pt x="4388" y="377"/>
                      </a:lnTo>
                      <a:lnTo>
                        <a:pt x="4384" y="375"/>
                      </a:lnTo>
                      <a:lnTo>
                        <a:pt x="4383" y="375"/>
                      </a:lnTo>
                      <a:lnTo>
                        <a:pt x="4381" y="374"/>
                      </a:lnTo>
                      <a:lnTo>
                        <a:pt x="4381" y="372"/>
                      </a:lnTo>
                      <a:lnTo>
                        <a:pt x="4381" y="372"/>
                      </a:lnTo>
                      <a:lnTo>
                        <a:pt x="4381" y="370"/>
                      </a:lnTo>
                      <a:lnTo>
                        <a:pt x="4381" y="368"/>
                      </a:lnTo>
                      <a:lnTo>
                        <a:pt x="4379" y="368"/>
                      </a:lnTo>
                      <a:lnTo>
                        <a:pt x="4377" y="367"/>
                      </a:lnTo>
                      <a:lnTo>
                        <a:pt x="4377" y="365"/>
                      </a:lnTo>
                      <a:lnTo>
                        <a:pt x="4372" y="367"/>
                      </a:lnTo>
                      <a:lnTo>
                        <a:pt x="4370" y="363"/>
                      </a:lnTo>
                      <a:lnTo>
                        <a:pt x="4365" y="363"/>
                      </a:lnTo>
                      <a:lnTo>
                        <a:pt x="4362" y="361"/>
                      </a:lnTo>
                      <a:lnTo>
                        <a:pt x="4360" y="360"/>
                      </a:lnTo>
                      <a:lnTo>
                        <a:pt x="4358" y="358"/>
                      </a:lnTo>
                      <a:lnTo>
                        <a:pt x="4358" y="358"/>
                      </a:lnTo>
                      <a:lnTo>
                        <a:pt x="4358" y="356"/>
                      </a:lnTo>
                      <a:lnTo>
                        <a:pt x="4358" y="354"/>
                      </a:lnTo>
                      <a:lnTo>
                        <a:pt x="4355" y="353"/>
                      </a:lnTo>
                      <a:lnTo>
                        <a:pt x="4355" y="351"/>
                      </a:lnTo>
                      <a:lnTo>
                        <a:pt x="4353" y="351"/>
                      </a:lnTo>
                      <a:lnTo>
                        <a:pt x="4351" y="349"/>
                      </a:lnTo>
                      <a:lnTo>
                        <a:pt x="4350" y="349"/>
                      </a:lnTo>
                      <a:lnTo>
                        <a:pt x="4348" y="347"/>
                      </a:lnTo>
                      <a:lnTo>
                        <a:pt x="4348" y="347"/>
                      </a:lnTo>
                      <a:lnTo>
                        <a:pt x="4348" y="342"/>
                      </a:lnTo>
                      <a:lnTo>
                        <a:pt x="4344" y="340"/>
                      </a:lnTo>
                      <a:lnTo>
                        <a:pt x="4344" y="339"/>
                      </a:lnTo>
                      <a:lnTo>
                        <a:pt x="4344" y="339"/>
                      </a:lnTo>
                      <a:lnTo>
                        <a:pt x="4341" y="339"/>
                      </a:lnTo>
                      <a:lnTo>
                        <a:pt x="4339" y="339"/>
                      </a:lnTo>
                      <a:lnTo>
                        <a:pt x="4336" y="339"/>
                      </a:lnTo>
                      <a:lnTo>
                        <a:pt x="4332" y="339"/>
                      </a:lnTo>
                      <a:lnTo>
                        <a:pt x="4332" y="337"/>
                      </a:lnTo>
                      <a:lnTo>
                        <a:pt x="4330" y="337"/>
                      </a:lnTo>
                      <a:lnTo>
                        <a:pt x="4329" y="335"/>
                      </a:lnTo>
                      <a:lnTo>
                        <a:pt x="4327" y="335"/>
                      </a:lnTo>
                      <a:lnTo>
                        <a:pt x="4327" y="333"/>
                      </a:lnTo>
                      <a:lnTo>
                        <a:pt x="4322" y="333"/>
                      </a:lnTo>
                      <a:lnTo>
                        <a:pt x="4320" y="335"/>
                      </a:lnTo>
                      <a:lnTo>
                        <a:pt x="4318" y="337"/>
                      </a:lnTo>
                      <a:lnTo>
                        <a:pt x="4315" y="337"/>
                      </a:lnTo>
                      <a:lnTo>
                        <a:pt x="4311" y="335"/>
                      </a:lnTo>
                      <a:lnTo>
                        <a:pt x="4309" y="332"/>
                      </a:lnTo>
                      <a:lnTo>
                        <a:pt x="4308" y="332"/>
                      </a:lnTo>
                      <a:lnTo>
                        <a:pt x="4308" y="330"/>
                      </a:lnTo>
                      <a:lnTo>
                        <a:pt x="4306" y="328"/>
                      </a:lnTo>
                      <a:lnTo>
                        <a:pt x="4306" y="326"/>
                      </a:lnTo>
                      <a:lnTo>
                        <a:pt x="4302" y="326"/>
                      </a:lnTo>
                      <a:lnTo>
                        <a:pt x="4302" y="326"/>
                      </a:lnTo>
                      <a:lnTo>
                        <a:pt x="4292" y="325"/>
                      </a:lnTo>
                      <a:lnTo>
                        <a:pt x="4290" y="321"/>
                      </a:lnTo>
                      <a:lnTo>
                        <a:pt x="4288" y="321"/>
                      </a:lnTo>
                      <a:lnTo>
                        <a:pt x="4288" y="319"/>
                      </a:lnTo>
                      <a:lnTo>
                        <a:pt x="4287" y="319"/>
                      </a:lnTo>
                      <a:lnTo>
                        <a:pt x="4287" y="318"/>
                      </a:lnTo>
                      <a:lnTo>
                        <a:pt x="4285" y="318"/>
                      </a:lnTo>
                      <a:lnTo>
                        <a:pt x="4283" y="319"/>
                      </a:lnTo>
                      <a:lnTo>
                        <a:pt x="4262" y="319"/>
                      </a:lnTo>
                      <a:lnTo>
                        <a:pt x="4262" y="318"/>
                      </a:lnTo>
                      <a:lnTo>
                        <a:pt x="4259" y="318"/>
                      </a:lnTo>
                      <a:lnTo>
                        <a:pt x="4257" y="319"/>
                      </a:lnTo>
                      <a:lnTo>
                        <a:pt x="4255" y="319"/>
                      </a:lnTo>
                      <a:lnTo>
                        <a:pt x="4254" y="321"/>
                      </a:lnTo>
                      <a:lnTo>
                        <a:pt x="4252" y="319"/>
                      </a:lnTo>
                      <a:lnTo>
                        <a:pt x="4252" y="319"/>
                      </a:lnTo>
                      <a:lnTo>
                        <a:pt x="4248" y="319"/>
                      </a:lnTo>
                      <a:lnTo>
                        <a:pt x="4248" y="318"/>
                      </a:lnTo>
                      <a:lnTo>
                        <a:pt x="4243" y="318"/>
                      </a:lnTo>
                      <a:lnTo>
                        <a:pt x="4243" y="318"/>
                      </a:lnTo>
                      <a:lnTo>
                        <a:pt x="4229" y="318"/>
                      </a:lnTo>
                      <a:lnTo>
                        <a:pt x="4229" y="318"/>
                      </a:lnTo>
                      <a:lnTo>
                        <a:pt x="4226" y="316"/>
                      </a:lnTo>
                      <a:lnTo>
                        <a:pt x="4224" y="316"/>
                      </a:lnTo>
                      <a:lnTo>
                        <a:pt x="4220" y="314"/>
                      </a:lnTo>
                      <a:lnTo>
                        <a:pt x="4222" y="325"/>
                      </a:lnTo>
                      <a:lnTo>
                        <a:pt x="4222" y="325"/>
                      </a:lnTo>
                      <a:lnTo>
                        <a:pt x="4220" y="330"/>
                      </a:lnTo>
                      <a:lnTo>
                        <a:pt x="4222" y="330"/>
                      </a:lnTo>
                      <a:lnTo>
                        <a:pt x="4224" y="330"/>
                      </a:lnTo>
                      <a:lnTo>
                        <a:pt x="4226" y="332"/>
                      </a:lnTo>
                      <a:lnTo>
                        <a:pt x="4227" y="332"/>
                      </a:lnTo>
                      <a:lnTo>
                        <a:pt x="4227" y="344"/>
                      </a:lnTo>
                      <a:lnTo>
                        <a:pt x="4224" y="344"/>
                      </a:lnTo>
                      <a:lnTo>
                        <a:pt x="4222" y="347"/>
                      </a:lnTo>
                      <a:lnTo>
                        <a:pt x="4222" y="349"/>
                      </a:lnTo>
                      <a:lnTo>
                        <a:pt x="4220" y="351"/>
                      </a:lnTo>
                      <a:lnTo>
                        <a:pt x="4217" y="351"/>
                      </a:lnTo>
                      <a:lnTo>
                        <a:pt x="4217" y="354"/>
                      </a:lnTo>
                      <a:lnTo>
                        <a:pt x="4212" y="354"/>
                      </a:lnTo>
                      <a:lnTo>
                        <a:pt x="4208" y="356"/>
                      </a:lnTo>
                      <a:lnTo>
                        <a:pt x="4206" y="356"/>
                      </a:lnTo>
                      <a:lnTo>
                        <a:pt x="4203" y="358"/>
                      </a:lnTo>
                      <a:lnTo>
                        <a:pt x="4198" y="358"/>
                      </a:lnTo>
                      <a:lnTo>
                        <a:pt x="4198" y="353"/>
                      </a:lnTo>
                      <a:lnTo>
                        <a:pt x="4196" y="347"/>
                      </a:lnTo>
                      <a:lnTo>
                        <a:pt x="4196" y="342"/>
                      </a:lnTo>
                      <a:lnTo>
                        <a:pt x="4192" y="342"/>
                      </a:lnTo>
                      <a:lnTo>
                        <a:pt x="4192" y="340"/>
                      </a:lnTo>
                      <a:lnTo>
                        <a:pt x="4189" y="340"/>
                      </a:lnTo>
                      <a:lnTo>
                        <a:pt x="4189" y="332"/>
                      </a:lnTo>
                      <a:lnTo>
                        <a:pt x="4187" y="332"/>
                      </a:lnTo>
                      <a:lnTo>
                        <a:pt x="4187" y="330"/>
                      </a:lnTo>
                      <a:lnTo>
                        <a:pt x="4189" y="330"/>
                      </a:lnTo>
                      <a:lnTo>
                        <a:pt x="4189" y="328"/>
                      </a:lnTo>
                      <a:lnTo>
                        <a:pt x="4185" y="330"/>
                      </a:lnTo>
                      <a:lnTo>
                        <a:pt x="4184" y="330"/>
                      </a:lnTo>
                      <a:lnTo>
                        <a:pt x="4182" y="332"/>
                      </a:lnTo>
                      <a:lnTo>
                        <a:pt x="4182" y="333"/>
                      </a:lnTo>
                      <a:lnTo>
                        <a:pt x="4180" y="333"/>
                      </a:lnTo>
                      <a:lnTo>
                        <a:pt x="4180" y="332"/>
                      </a:lnTo>
                      <a:lnTo>
                        <a:pt x="4180" y="332"/>
                      </a:lnTo>
                      <a:lnTo>
                        <a:pt x="4180" y="333"/>
                      </a:lnTo>
                      <a:lnTo>
                        <a:pt x="4175" y="333"/>
                      </a:lnTo>
                      <a:lnTo>
                        <a:pt x="4171" y="335"/>
                      </a:lnTo>
                      <a:lnTo>
                        <a:pt x="4168" y="337"/>
                      </a:lnTo>
                      <a:lnTo>
                        <a:pt x="4164" y="337"/>
                      </a:lnTo>
                      <a:lnTo>
                        <a:pt x="4166" y="332"/>
                      </a:lnTo>
                      <a:lnTo>
                        <a:pt x="4161" y="332"/>
                      </a:lnTo>
                      <a:lnTo>
                        <a:pt x="4159" y="332"/>
                      </a:lnTo>
                      <a:lnTo>
                        <a:pt x="4156" y="330"/>
                      </a:lnTo>
                      <a:lnTo>
                        <a:pt x="4154" y="330"/>
                      </a:lnTo>
                      <a:lnTo>
                        <a:pt x="4152" y="330"/>
                      </a:lnTo>
                      <a:lnTo>
                        <a:pt x="4152" y="330"/>
                      </a:lnTo>
                      <a:lnTo>
                        <a:pt x="4144" y="330"/>
                      </a:lnTo>
                      <a:lnTo>
                        <a:pt x="4142" y="332"/>
                      </a:lnTo>
                      <a:lnTo>
                        <a:pt x="4142" y="333"/>
                      </a:lnTo>
                      <a:lnTo>
                        <a:pt x="4140" y="333"/>
                      </a:lnTo>
                      <a:lnTo>
                        <a:pt x="4138" y="333"/>
                      </a:lnTo>
                      <a:lnTo>
                        <a:pt x="4138" y="332"/>
                      </a:lnTo>
                      <a:lnTo>
                        <a:pt x="4135" y="332"/>
                      </a:lnTo>
                      <a:lnTo>
                        <a:pt x="4135" y="326"/>
                      </a:lnTo>
                      <a:lnTo>
                        <a:pt x="4124" y="328"/>
                      </a:lnTo>
                      <a:lnTo>
                        <a:pt x="4114" y="328"/>
                      </a:lnTo>
                      <a:lnTo>
                        <a:pt x="4105" y="326"/>
                      </a:lnTo>
                      <a:lnTo>
                        <a:pt x="4105" y="330"/>
                      </a:lnTo>
                      <a:lnTo>
                        <a:pt x="4102" y="330"/>
                      </a:lnTo>
                      <a:lnTo>
                        <a:pt x="4102" y="330"/>
                      </a:lnTo>
                      <a:lnTo>
                        <a:pt x="4098" y="332"/>
                      </a:lnTo>
                      <a:lnTo>
                        <a:pt x="4098" y="332"/>
                      </a:lnTo>
                      <a:lnTo>
                        <a:pt x="4093" y="332"/>
                      </a:lnTo>
                      <a:lnTo>
                        <a:pt x="4093" y="333"/>
                      </a:lnTo>
                      <a:lnTo>
                        <a:pt x="4091" y="333"/>
                      </a:lnTo>
                      <a:lnTo>
                        <a:pt x="4089" y="333"/>
                      </a:lnTo>
                      <a:lnTo>
                        <a:pt x="4089" y="335"/>
                      </a:lnTo>
                      <a:lnTo>
                        <a:pt x="4088" y="337"/>
                      </a:lnTo>
                      <a:lnTo>
                        <a:pt x="4088" y="337"/>
                      </a:lnTo>
                      <a:lnTo>
                        <a:pt x="4088" y="344"/>
                      </a:lnTo>
                      <a:lnTo>
                        <a:pt x="4086" y="344"/>
                      </a:lnTo>
                      <a:lnTo>
                        <a:pt x="4086" y="346"/>
                      </a:lnTo>
                      <a:lnTo>
                        <a:pt x="4086" y="347"/>
                      </a:lnTo>
                      <a:lnTo>
                        <a:pt x="4086" y="349"/>
                      </a:lnTo>
                      <a:lnTo>
                        <a:pt x="4084" y="351"/>
                      </a:lnTo>
                      <a:lnTo>
                        <a:pt x="4084" y="353"/>
                      </a:lnTo>
                      <a:lnTo>
                        <a:pt x="4084" y="353"/>
                      </a:lnTo>
                      <a:lnTo>
                        <a:pt x="4084" y="347"/>
                      </a:lnTo>
                      <a:lnTo>
                        <a:pt x="4081" y="346"/>
                      </a:lnTo>
                      <a:lnTo>
                        <a:pt x="4081" y="340"/>
                      </a:lnTo>
                      <a:lnTo>
                        <a:pt x="4081" y="339"/>
                      </a:lnTo>
                      <a:lnTo>
                        <a:pt x="4079" y="337"/>
                      </a:lnTo>
                      <a:lnTo>
                        <a:pt x="4079" y="337"/>
                      </a:lnTo>
                      <a:lnTo>
                        <a:pt x="4079" y="335"/>
                      </a:lnTo>
                      <a:lnTo>
                        <a:pt x="4077" y="332"/>
                      </a:lnTo>
                      <a:lnTo>
                        <a:pt x="4070" y="330"/>
                      </a:lnTo>
                      <a:lnTo>
                        <a:pt x="4072" y="323"/>
                      </a:lnTo>
                      <a:lnTo>
                        <a:pt x="4068" y="323"/>
                      </a:lnTo>
                      <a:lnTo>
                        <a:pt x="4070" y="321"/>
                      </a:lnTo>
                      <a:lnTo>
                        <a:pt x="4070" y="319"/>
                      </a:lnTo>
                      <a:lnTo>
                        <a:pt x="4070" y="319"/>
                      </a:lnTo>
                      <a:lnTo>
                        <a:pt x="4072" y="318"/>
                      </a:lnTo>
                      <a:lnTo>
                        <a:pt x="4074" y="318"/>
                      </a:lnTo>
                      <a:lnTo>
                        <a:pt x="4074" y="318"/>
                      </a:lnTo>
                      <a:lnTo>
                        <a:pt x="4074" y="318"/>
                      </a:lnTo>
                      <a:lnTo>
                        <a:pt x="4072" y="316"/>
                      </a:lnTo>
                      <a:lnTo>
                        <a:pt x="4072" y="316"/>
                      </a:lnTo>
                      <a:lnTo>
                        <a:pt x="4072" y="316"/>
                      </a:lnTo>
                      <a:lnTo>
                        <a:pt x="4072" y="314"/>
                      </a:lnTo>
                      <a:lnTo>
                        <a:pt x="4072" y="314"/>
                      </a:lnTo>
                      <a:lnTo>
                        <a:pt x="4067" y="311"/>
                      </a:lnTo>
                      <a:lnTo>
                        <a:pt x="4067" y="309"/>
                      </a:lnTo>
                      <a:lnTo>
                        <a:pt x="4062" y="309"/>
                      </a:lnTo>
                      <a:lnTo>
                        <a:pt x="4056" y="302"/>
                      </a:lnTo>
                      <a:lnTo>
                        <a:pt x="4055" y="302"/>
                      </a:lnTo>
                      <a:lnTo>
                        <a:pt x="4055" y="300"/>
                      </a:lnTo>
                      <a:lnTo>
                        <a:pt x="4053" y="300"/>
                      </a:lnTo>
                      <a:lnTo>
                        <a:pt x="4053" y="299"/>
                      </a:lnTo>
                      <a:lnTo>
                        <a:pt x="4048" y="299"/>
                      </a:lnTo>
                      <a:lnTo>
                        <a:pt x="4048" y="299"/>
                      </a:lnTo>
                      <a:lnTo>
                        <a:pt x="4044" y="299"/>
                      </a:lnTo>
                      <a:lnTo>
                        <a:pt x="4044" y="297"/>
                      </a:lnTo>
                      <a:lnTo>
                        <a:pt x="4039" y="295"/>
                      </a:lnTo>
                      <a:lnTo>
                        <a:pt x="4037" y="297"/>
                      </a:lnTo>
                      <a:lnTo>
                        <a:pt x="4035" y="299"/>
                      </a:lnTo>
                      <a:lnTo>
                        <a:pt x="4035" y="299"/>
                      </a:lnTo>
                      <a:lnTo>
                        <a:pt x="4035" y="299"/>
                      </a:lnTo>
                      <a:lnTo>
                        <a:pt x="4034" y="297"/>
                      </a:lnTo>
                      <a:lnTo>
                        <a:pt x="4032" y="297"/>
                      </a:lnTo>
                      <a:lnTo>
                        <a:pt x="4030" y="297"/>
                      </a:lnTo>
                      <a:lnTo>
                        <a:pt x="4030" y="299"/>
                      </a:lnTo>
                      <a:lnTo>
                        <a:pt x="4027" y="299"/>
                      </a:lnTo>
                      <a:lnTo>
                        <a:pt x="4027" y="299"/>
                      </a:lnTo>
                      <a:lnTo>
                        <a:pt x="4020" y="300"/>
                      </a:lnTo>
                      <a:lnTo>
                        <a:pt x="4020" y="299"/>
                      </a:lnTo>
                      <a:lnTo>
                        <a:pt x="4020" y="299"/>
                      </a:lnTo>
                      <a:lnTo>
                        <a:pt x="4018" y="299"/>
                      </a:lnTo>
                      <a:lnTo>
                        <a:pt x="4016" y="299"/>
                      </a:lnTo>
                      <a:lnTo>
                        <a:pt x="4014" y="299"/>
                      </a:lnTo>
                      <a:lnTo>
                        <a:pt x="4011" y="299"/>
                      </a:lnTo>
                      <a:lnTo>
                        <a:pt x="4009" y="299"/>
                      </a:lnTo>
                      <a:lnTo>
                        <a:pt x="4009" y="297"/>
                      </a:lnTo>
                      <a:lnTo>
                        <a:pt x="4006" y="297"/>
                      </a:lnTo>
                      <a:lnTo>
                        <a:pt x="4006" y="297"/>
                      </a:lnTo>
                      <a:lnTo>
                        <a:pt x="4002" y="297"/>
                      </a:lnTo>
                      <a:lnTo>
                        <a:pt x="3999" y="297"/>
                      </a:lnTo>
                      <a:lnTo>
                        <a:pt x="3995" y="299"/>
                      </a:lnTo>
                      <a:lnTo>
                        <a:pt x="3992" y="300"/>
                      </a:lnTo>
                      <a:lnTo>
                        <a:pt x="3988" y="302"/>
                      </a:lnTo>
                      <a:lnTo>
                        <a:pt x="3985" y="302"/>
                      </a:lnTo>
                      <a:lnTo>
                        <a:pt x="3983" y="300"/>
                      </a:lnTo>
                      <a:lnTo>
                        <a:pt x="3981" y="300"/>
                      </a:lnTo>
                      <a:lnTo>
                        <a:pt x="3979" y="299"/>
                      </a:lnTo>
                      <a:lnTo>
                        <a:pt x="3976" y="299"/>
                      </a:lnTo>
                      <a:lnTo>
                        <a:pt x="3972" y="299"/>
                      </a:lnTo>
                      <a:lnTo>
                        <a:pt x="3972" y="299"/>
                      </a:lnTo>
                      <a:lnTo>
                        <a:pt x="3969" y="299"/>
                      </a:lnTo>
                      <a:lnTo>
                        <a:pt x="3969" y="300"/>
                      </a:lnTo>
                      <a:lnTo>
                        <a:pt x="3964" y="302"/>
                      </a:lnTo>
                      <a:lnTo>
                        <a:pt x="3964" y="304"/>
                      </a:lnTo>
                      <a:lnTo>
                        <a:pt x="3955" y="304"/>
                      </a:lnTo>
                      <a:lnTo>
                        <a:pt x="3955" y="306"/>
                      </a:lnTo>
                      <a:lnTo>
                        <a:pt x="3939" y="304"/>
                      </a:lnTo>
                      <a:lnTo>
                        <a:pt x="3939" y="306"/>
                      </a:lnTo>
                      <a:lnTo>
                        <a:pt x="3934" y="306"/>
                      </a:lnTo>
                      <a:lnTo>
                        <a:pt x="3934" y="306"/>
                      </a:lnTo>
                      <a:lnTo>
                        <a:pt x="3925" y="306"/>
                      </a:lnTo>
                      <a:lnTo>
                        <a:pt x="3925" y="306"/>
                      </a:lnTo>
                      <a:lnTo>
                        <a:pt x="3918" y="306"/>
                      </a:lnTo>
                      <a:lnTo>
                        <a:pt x="3918" y="306"/>
                      </a:lnTo>
                      <a:lnTo>
                        <a:pt x="3913" y="306"/>
                      </a:lnTo>
                      <a:lnTo>
                        <a:pt x="3913" y="304"/>
                      </a:lnTo>
                      <a:lnTo>
                        <a:pt x="3913" y="304"/>
                      </a:lnTo>
                      <a:lnTo>
                        <a:pt x="3913" y="306"/>
                      </a:lnTo>
                      <a:lnTo>
                        <a:pt x="3910" y="306"/>
                      </a:lnTo>
                      <a:lnTo>
                        <a:pt x="3910" y="306"/>
                      </a:lnTo>
                      <a:lnTo>
                        <a:pt x="3906" y="306"/>
                      </a:lnTo>
                      <a:lnTo>
                        <a:pt x="3910" y="300"/>
                      </a:lnTo>
                      <a:lnTo>
                        <a:pt x="3915" y="295"/>
                      </a:lnTo>
                      <a:lnTo>
                        <a:pt x="3920" y="292"/>
                      </a:lnTo>
                      <a:lnTo>
                        <a:pt x="3920" y="290"/>
                      </a:lnTo>
                      <a:lnTo>
                        <a:pt x="3920" y="288"/>
                      </a:lnTo>
                      <a:lnTo>
                        <a:pt x="3918" y="286"/>
                      </a:lnTo>
                      <a:lnTo>
                        <a:pt x="3913" y="286"/>
                      </a:lnTo>
                      <a:lnTo>
                        <a:pt x="3913" y="281"/>
                      </a:lnTo>
                      <a:lnTo>
                        <a:pt x="3915" y="281"/>
                      </a:lnTo>
                      <a:lnTo>
                        <a:pt x="3915" y="278"/>
                      </a:lnTo>
                      <a:lnTo>
                        <a:pt x="3917" y="278"/>
                      </a:lnTo>
                      <a:lnTo>
                        <a:pt x="3918" y="281"/>
                      </a:lnTo>
                      <a:lnTo>
                        <a:pt x="3918" y="281"/>
                      </a:lnTo>
                      <a:lnTo>
                        <a:pt x="3918" y="285"/>
                      </a:lnTo>
                      <a:lnTo>
                        <a:pt x="3922" y="283"/>
                      </a:lnTo>
                      <a:lnTo>
                        <a:pt x="3924" y="281"/>
                      </a:lnTo>
                      <a:lnTo>
                        <a:pt x="3925" y="279"/>
                      </a:lnTo>
                      <a:lnTo>
                        <a:pt x="3927" y="278"/>
                      </a:lnTo>
                      <a:lnTo>
                        <a:pt x="3925" y="274"/>
                      </a:lnTo>
                      <a:lnTo>
                        <a:pt x="3925" y="272"/>
                      </a:lnTo>
                      <a:lnTo>
                        <a:pt x="3924" y="271"/>
                      </a:lnTo>
                      <a:lnTo>
                        <a:pt x="3920" y="269"/>
                      </a:lnTo>
                      <a:lnTo>
                        <a:pt x="3920" y="269"/>
                      </a:lnTo>
                      <a:lnTo>
                        <a:pt x="3918" y="269"/>
                      </a:lnTo>
                      <a:lnTo>
                        <a:pt x="3918" y="267"/>
                      </a:lnTo>
                      <a:lnTo>
                        <a:pt x="3915" y="267"/>
                      </a:lnTo>
                      <a:lnTo>
                        <a:pt x="3915" y="265"/>
                      </a:lnTo>
                      <a:lnTo>
                        <a:pt x="3910" y="267"/>
                      </a:lnTo>
                      <a:lnTo>
                        <a:pt x="3906" y="264"/>
                      </a:lnTo>
                      <a:lnTo>
                        <a:pt x="3894" y="264"/>
                      </a:lnTo>
                      <a:lnTo>
                        <a:pt x="3894" y="264"/>
                      </a:lnTo>
                      <a:lnTo>
                        <a:pt x="3892" y="264"/>
                      </a:lnTo>
                      <a:lnTo>
                        <a:pt x="3890" y="264"/>
                      </a:lnTo>
                      <a:lnTo>
                        <a:pt x="3889" y="262"/>
                      </a:lnTo>
                      <a:lnTo>
                        <a:pt x="3885" y="264"/>
                      </a:lnTo>
                      <a:lnTo>
                        <a:pt x="3883" y="265"/>
                      </a:lnTo>
                      <a:lnTo>
                        <a:pt x="3882" y="265"/>
                      </a:lnTo>
                      <a:lnTo>
                        <a:pt x="3882" y="267"/>
                      </a:lnTo>
                      <a:lnTo>
                        <a:pt x="3882" y="269"/>
                      </a:lnTo>
                      <a:lnTo>
                        <a:pt x="3882" y="271"/>
                      </a:lnTo>
                      <a:lnTo>
                        <a:pt x="3880" y="272"/>
                      </a:lnTo>
                      <a:lnTo>
                        <a:pt x="3878" y="276"/>
                      </a:lnTo>
                      <a:lnTo>
                        <a:pt x="3873" y="279"/>
                      </a:lnTo>
                      <a:lnTo>
                        <a:pt x="3873" y="281"/>
                      </a:lnTo>
                      <a:lnTo>
                        <a:pt x="3873" y="281"/>
                      </a:lnTo>
                      <a:lnTo>
                        <a:pt x="3871" y="286"/>
                      </a:lnTo>
                      <a:lnTo>
                        <a:pt x="3871" y="286"/>
                      </a:lnTo>
                      <a:lnTo>
                        <a:pt x="3871" y="288"/>
                      </a:lnTo>
                      <a:lnTo>
                        <a:pt x="3864" y="288"/>
                      </a:lnTo>
                      <a:lnTo>
                        <a:pt x="3864" y="290"/>
                      </a:lnTo>
                      <a:lnTo>
                        <a:pt x="3861" y="292"/>
                      </a:lnTo>
                      <a:lnTo>
                        <a:pt x="3857" y="292"/>
                      </a:lnTo>
                      <a:lnTo>
                        <a:pt x="3856" y="290"/>
                      </a:lnTo>
                      <a:lnTo>
                        <a:pt x="3854" y="290"/>
                      </a:lnTo>
                      <a:lnTo>
                        <a:pt x="3856" y="286"/>
                      </a:lnTo>
                      <a:lnTo>
                        <a:pt x="3857" y="286"/>
                      </a:lnTo>
                      <a:lnTo>
                        <a:pt x="3859" y="285"/>
                      </a:lnTo>
                      <a:lnTo>
                        <a:pt x="3861" y="283"/>
                      </a:lnTo>
                      <a:lnTo>
                        <a:pt x="3859" y="283"/>
                      </a:lnTo>
                      <a:lnTo>
                        <a:pt x="3859" y="283"/>
                      </a:lnTo>
                      <a:lnTo>
                        <a:pt x="3859" y="281"/>
                      </a:lnTo>
                      <a:lnTo>
                        <a:pt x="3857" y="281"/>
                      </a:lnTo>
                      <a:lnTo>
                        <a:pt x="3857" y="278"/>
                      </a:lnTo>
                      <a:lnTo>
                        <a:pt x="3864" y="278"/>
                      </a:lnTo>
                      <a:lnTo>
                        <a:pt x="3864" y="274"/>
                      </a:lnTo>
                      <a:lnTo>
                        <a:pt x="3866" y="272"/>
                      </a:lnTo>
                      <a:lnTo>
                        <a:pt x="3868" y="269"/>
                      </a:lnTo>
                      <a:lnTo>
                        <a:pt x="3868" y="269"/>
                      </a:lnTo>
                      <a:lnTo>
                        <a:pt x="3868" y="269"/>
                      </a:lnTo>
                      <a:lnTo>
                        <a:pt x="3870" y="269"/>
                      </a:lnTo>
                      <a:lnTo>
                        <a:pt x="3870" y="269"/>
                      </a:lnTo>
                      <a:lnTo>
                        <a:pt x="3871" y="269"/>
                      </a:lnTo>
                      <a:lnTo>
                        <a:pt x="3871" y="272"/>
                      </a:lnTo>
                      <a:lnTo>
                        <a:pt x="3868" y="272"/>
                      </a:lnTo>
                      <a:lnTo>
                        <a:pt x="3870" y="276"/>
                      </a:lnTo>
                      <a:lnTo>
                        <a:pt x="3873" y="276"/>
                      </a:lnTo>
                      <a:lnTo>
                        <a:pt x="3873" y="272"/>
                      </a:lnTo>
                      <a:lnTo>
                        <a:pt x="3875" y="269"/>
                      </a:lnTo>
                      <a:lnTo>
                        <a:pt x="3875" y="265"/>
                      </a:lnTo>
                      <a:lnTo>
                        <a:pt x="3873" y="265"/>
                      </a:lnTo>
                      <a:lnTo>
                        <a:pt x="3871" y="265"/>
                      </a:lnTo>
                      <a:lnTo>
                        <a:pt x="3871" y="265"/>
                      </a:lnTo>
                      <a:lnTo>
                        <a:pt x="3871" y="265"/>
                      </a:lnTo>
                      <a:lnTo>
                        <a:pt x="3863" y="265"/>
                      </a:lnTo>
                      <a:lnTo>
                        <a:pt x="3863" y="267"/>
                      </a:lnTo>
                      <a:lnTo>
                        <a:pt x="3859" y="267"/>
                      </a:lnTo>
                      <a:lnTo>
                        <a:pt x="3854" y="267"/>
                      </a:lnTo>
                      <a:lnTo>
                        <a:pt x="3850" y="267"/>
                      </a:lnTo>
                      <a:lnTo>
                        <a:pt x="3849" y="269"/>
                      </a:lnTo>
                      <a:lnTo>
                        <a:pt x="3847" y="269"/>
                      </a:lnTo>
                      <a:lnTo>
                        <a:pt x="3845" y="267"/>
                      </a:lnTo>
                      <a:lnTo>
                        <a:pt x="3843" y="267"/>
                      </a:lnTo>
                      <a:lnTo>
                        <a:pt x="3843" y="264"/>
                      </a:lnTo>
                      <a:lnTo>
                        <a:pt x="3843" y="262"/>
                      </a:lnTo>
                      <a:lnTo>
                        <a:pt x="3843" y="260"/>
                      </a:lnTo>
                      <a:lnTo>
                        <a:pt x="3843" y="260"/>
                      </a:lnTo>
                      <a:lnTo>
                        <a:pt x="3845" y="258"/>
                      </a:lnTo>
                      <a:lnTo>
                        <a:pt x="3845" y="258"/>
                      </a:lnTo>
                      <a:lnTo>
                        <a:pt x="3847" y="258"/>
                      </a:lnTo>
                      <a:lnTo>
                        <a:pt x="3847" y="260"/>
                      </a:lnTo>
                      <a:lnTo>
                        <a:pt x="3849" y="260"/>
                      </a:lnTo>
                      <a:lnTo>
                        <a:pt x="3849" y="260"/>
                      </a:lnTo>
                      <a:lnTo>
                        <a:pt x="3859" y="260"/>
                      </a:lnTo>
                      <a:lnTo>
                        <a:pt x="3857" y="260"/>
                      </a:lnTo>
                      <a:lnTo>
                        <a:pt x="3857" y="258"/>
                      </a:lnTo>
                      <a:lnTo>
                        <a:pt x="3857" y="258"/>
                      </a:lnTo>
                      <a:lnTo>
                        <a:pt x="3857" y="257"/>
                      </a:lnTo>
                      <a:lnTo>
                        <a:pt x="3850" y="257"/>
                      </a:lnTo>
                      <a:lnTo>
                        <a:pt x="3850" y="255"/>
                      </a:lnTo>
                      <a:lnTo>
                        <a:pt x="3843" y="255"/>
                      </a:lnTo>
                      <a:lnTo>
                        <a:pt x="3843" y="255"/>
                      </a:lnTo>
                      <a:lnTo>
                        <a:pt x="3840" y="255"/>
                      </a:lnTo>
                      <a:lnTo>
                        <a:pt x="3840" y="253"/>
                      </a:lnTo>
                      <a:lnTo>
                        <a:pt x="3828" y="255"/>
                      </a:lnTo>
                      <a:lnTo>
                        <a:pt x="3828" y="253"/>
                      </a:lnTo>
                      <a:lnTo>
                        <a:pt x="3822" y="253"/>
                      </a:lnTo>
                      <a:lnTo>
                        <a:pt x="3822" y="251"/>
                      </a:lnTo>
                      <a:lnTo>
                        <a:pt x="3819" y="251"/>
                      </a:lnTo>
                      <a:lnTo>
                        <a:pt x="3819" y="251"/>
                      </a:lnTo>
                      <a:lnTo>
                        <a:pt x="3810" y="251"/>
                      </a:lnTo>
                      <a:lnTo>
                        <a:pt x="3810" y="250"/>
                      </a:lnTo>
                      <a:lnTo>
                        <a:pt x="3808" y="250"/>
                      </a:lnTo>
                      <a:lnTo>
                        <a:pt x="3808" y="248"/>
                      </a:lnTo>
                      <a:lnTo>
                        <a:pt x="3803" y="248"/>
                      </a:lnTo>
                      <a:lnTo>
                        <a:pt x="3803" y="248"/>
                      </a:lnTo>
                      <a:lnTo>
                        <a:pt x="3801" y="248"/>
                      </a:lnTo>
                      <a:lnTo>
                        <a:pt x="3798" y="243"/>
                      </a:lnTo>
                      <a:lnTo>
                        <a:pt x="3787" y="243"/>
                      </a:lnTo>
                      <a:lnTo>
                        <a:pt x="3789" y="244"/>
                      </a:lnTo>
                      <a:lnTo>
                        <a:pt x="3789" y="246"/>
                      </a:lnTo>
                      <a:lnTo>
                        <a:pt x="3789" y="246"/>
                      </a:lnTo>
                      <a:lnTo>
                        <a:pt x="3791" y="246"/>
                      </a:lnTo>
                      <a:lnTo>
                        <a:pt x="3793" y="246"/>
                      </a:lnTo>
                      <a:lnTo>
                        <a:pt x="3793" y="248"/>
                      </a:lnTo>
                      <a:lnTo>
                        <a:pt x="3794" y="248"/>
                      </a:lnTo>
                      <a:lnTo>
                        <a:pt x="3794" y="250"/>
                      </a:lnTo>
                      <a:lnTo>
                        <a:pt x="3794" y="251"/>
                      </a:lnTo>
                      <a:lnTo>
                        <a:pt x="3793" y="253"/>
                      </a:lnTo>
                      <a:lnTo>
                        <a:pt x="3786" y="253"/>
                      </a:lnTo>
                      <a:lnTo>
                        <a:pt x="3779" y="253"/>
                      </a:lnTo>
                      <a:lnTo>
                        <a:pt x="3779" y="255"/>
                      </a:lnTo>
                      <a:lnTo>
                        <a:pt x="3777" y="255"/>
                      </a:lnTo>
                      <a:lnTo>
                        <a:pt x="3777" y="260"/>
                      </a:lnTo>
                      <a:lnTo>
                        <a:pt x="3782" y="260"/>
                      </a:lnTo>
                      <a:lnTo>
                        <a:pt x="3782" y="262"/>
                      </a:lnTo>
                      <a:lnTo>
                        <a:pt x="3784" y="262"/>
                      </a:lnTo>
                      <a:lnTo>
                        <a:pt x="3786" y="262"/>
                      </a:lnTo>
                      <a:lnTo>
                        <a:pt x="3787" y="260"/>
                      </a:lnTo>
                      <a:lnTo>
                        <a:pt x="3789" y="260"/>
                      </a:lnTo>
                      <a:lnTo>
                        <a:pt x="3791" y="262"/>
                      </a:lnTo>
                      <a:lnTo>
                        <a:pt x="3793" y="262"/>
                      </a:lnTo>
                      <a:lnTo>
                        <a:pt x="3793" y="265"/>
                      </a:lnTo>
                      <a:lnTo>
                        <a:pt x="3789" y="265"/>
                      </a:lnTo>
                      <a:lnTo>
                        <a:pt x="3786" y="264"/>
                      </a:lnTo>
                      <a:lnTo>
                        <a:pt x="3786" y="264"/>
                      </a:lnTo>
                      <a:lnTo>
                        <a:pt x="3777" y="264"/>
                      </a:lnTo>
                      <a:lnTo>
                        <a:pt x="3777" y="265"/>
                      </a:lnTo>
                      <a:lnTo>
                        <a:pt x="3775" y="267"/>
                      </a:lnTo>
                      <a:lnTo>
                        <a:pt x="3775" y="272"/>
                      </a:lnTo>
                      <a:lnTo>
                        <a:pt x="3775" y="276"/>
                      </a:lnTo>
                      <a:lnTo>
                        <a:pt x="3777" y="279"/>
                      </a:lnTo>
                      <a:lnTo>
                        <a:pt x="3780" y="281"/>
                      </a:lnTo>
                      <a:lnTo>
                        <a:pt x="3780" y="285"/>
                      </a:lnTo>
                      <a:lnTo>
                        <a:pt x="3779" y="288"/>
                      </a:lnTo>
                      <a:lnTo>
                        <a:pt x="3774" y="288"/>
                      </a:lnTo>
                      <a:lnTo>
                        <a:pt x="3774" y="288"/>
                      </a:lnTo>
                      <a:lnTo>
                        <a:pt x="3772" y="286"/>
                      </a:lnTo>
                      <a:lnTo>
                        <a:pt x="3772" y="286"/>
                      </a:lnTo>
                      <a:lnTo>
                        <a:pt x="3768" y="286"/>
                      </a:lnTo>
                      <a:lnTo>
                        <a:pt x="3768" y="288"/>
                      </a:lnTo>
                      <a:lnTo>
                        <a:pt x="3765" y="288"/>
                      </a:lnTo>
                      <a:lnTo>
                        <a:pt x="3767" y="286"/>
                      </a:lnTo>
                      <a:lnTo>
                        <a:pt x="3767" y="286"/>
                      </a:lnTo>
                      <a:lnTo>
                        <a:pt x="3767" y="286"/>
                      </a:lnTo>
                      <a:lnTo>
                        <a:pt x="3767" y="283"/>
                      </a:lnTo>
                      <a:lnTo>
                        <a:pt x="3767" y="283"/>
                      </a:lnTo>
                      <a:lnTo>
                        <a:pt x="3765" y="281"/>
                      </a:lnTo>
                      <a:lnTo>
                        <a:pt x="3765" y="279"/>
                      </a:lnTo>
                      <a:lnTo>
                        <a:pt x="3761" y="281"/>
                      </a:lnTo>
                      <a:lnTo>
                        <a:pt x="3761" y="281"/>
                      </a:lnTo>
                      <a:lnTo>
                        <a:pt x="3758" y="281"/>
                      </a:lnTo>
                      <a:lnTo>
                        <a:pt x="3758" y="283"/>
                      </a:lnTo>
                      <a:lnTo>
                        <a:pt x="3756" y="283"/>
                      </a:lnTo>
                      <a:lnTo>
                        <a:pt x="3756" y="285"/>
                      </a:lnTo>
                      <a:lnTo>
                        <a:pt x="3756" y="286"/>
                      </a:lnTo>
                      <a:lnTo>
                        <a:pt x="3758" y="288"/>
                      </a:lnTo>
                      <a:lnTo>
                        <a:pt x="3760" y="290"/>
                      </a:lnTo>
                      <a:lnTo>
                        <a:pt x="3756" y="292"/>
                      </a:lnTo>
                      <a:lnTo>
                        <a:pt x="3753" y="293"/>
                      </a:lnTo>
                      <a:lnTo>
                        <a:pt x="3753" y="293"/>
                      </a:lnTo>
                      <a:lnTo>
                        <a:pt x="3751" y="293"/>
                      </a:lnTo>
                      <a:lnTo>
                        <a:pt x="3751" y="293"/>
                      </a:lnTo>
                      <a:lnTo>
                        <a:pt x="3749" y="293"/>
                      </a:lnTo>
                      <a:lnTo>
                        <a:pt x="3747" y="293"/>
                      </a:lnTo>
                      <a:lnTo>
                        <a:pt x="3747" y="293"/>
                      </a:lnTo>
                      <a:lnTo>
                        <a:pt x="3746" y="293"/>
                      </a:lnTo>
                      <a:lnTo>
                        <a:pt x="3744" y="293"/>
                      </a:lnTo>
                      <a:lnTo>
                        <a:pt x="3744" y="292"/>
                      </a:lnTo>
                      <a:lnTo>
                        <a:pt x="3739" y="292"/>
                      </a:lnTo>
                      <a:lnTo>
                        <a:pt x="3739" y="290"/>
                      </a:lnTo>
                      <a:lnTo>
                        <a:pt x="3735" y="288"/>
                      </a:lnTo>
                      <a:lnTo>
                        <a:pt x="3732" y="285"/>
                      </a:lnTo>
                      <a:lnTo>
                        <a:pt x="3730" y="285"/>
                      </a:lnTo>
                      <a:lnTo>
                        <a:pt x="3728" y="283"/>
                      </a:lnTo>
                      <a:lnTo>
                        <a:pt x="3726" y="283"/>
                      </a:lnTo>
                      <a:lnTo>
                        <a:pt x="3723" y="278"/>
                      </a:lnTo>
                      <a:lnTo>
                        <a:pt x="3721" y="278"/>
                      </a:lnTo>
                      <a:lnTo>
                        <a:pt x="3719" y="278"/>
                      </a:lnTo>
                      <a:lnTo>
                        <a:pt x="3718" y="278"/>
                      </a:lnTo>
                      <a:lnTo>
                        <a:pt x="3716" y="278"/>
                      </a:lnTo>
                      <a:lnTo>
                        <a:pt x="3714" y="276"/>
                      </a:lnTo>
                      <a:lnTo>
                        <a:pt x="3709" y="276"/>
                      </a:lnTo>
                      <a:lnTo>
                        <a:pt x="3705" y="278"/>
                      </a:lnTo>
                      <a:lnTo>
                        <a:pt x="3705" y="279"/>
                      </a:lnTo>
                      <a:lnTo>
                        <a:pt x="3700" y="281"/>
                      </a:lnTo>
                      <a:lnTo>
                        <a:pt x="3698" y="285"/>
                      </a:lnTo>
                      <a:lnTo>
                        <a:pt x="3697" y="285"/>
                      </a:lnTo>
                      <a:lnTo>
                        <a:pt x="3693" y="285"/>
                      </a:lnTo>
                      <a:lnTo>
                        <a:pt x="3690" y="285"/>
                      </a:lnTo>
                      <a:lnTo>
                        <a:pt x="3690" y="286"/>
                      </a:lnTo>
                      <a:lnTo>
                        <a:pt x="3684" y="288"/>
                      </a:lnTo>
                      <a:lnTo>
                        <a:pt x="3686" y="278"/>
                      </a:lnTo>
                      <a:lnTo>
                        <a:pt x="3681" y="276"/>
                      </a:lnTo>
                      <a:lnTo>
                        <a:pt x="3681" y="269"/>
                      </a:lnTo>
                      <a:lnTo>
                        <a:pt x="3679" y="269"/>
                      </a:lnTo>
                      <a:lnTo>
                        <a:pt x="3679" y="269"/>
                      </a:lnTo>
                      <a:lnTo>
                        <a:pt x="3679" y="269"/>
                      </a:lnTo>
                      <a:lnTo>
                        <a:pt x="3678" y="272"/>
                      </a:lnTo>
                      <a:lnTo>
                        <a:pt x="3676" y="274"/>
                      </a:lnTo>
                      <a:lnTo>
                        <a:pt x="3674" y="278"/>
                      </a:lnTo>
                      <a:lnTo>
                        <a:pt x="3672" y="278"/>
                      </a:lnTo>
                      <a:lnTo>
                        <a:pt x="3672" y="279"/>
                      </a:lnTo>
                      <a:lnTo>
                        <a:pt x="3674" y="283"/>
                      </a:lnTo>
                      <a:lnTo>
                        <a:pt x="3674" y="285"/>
                      </a:lnTo>
                      <a:lnTo>
                        <a:pt x="3674" y="286"/>
                      </a:lnTo>
                      <a:lnTo>
                        <a:pt x="3669" y="288"/>
                      </a:lnTo>
                      <a:lnTo>
                        <a:pt x="3669" y="299"/>
                      </a:lnTo>
                      <a:lnTo>
                        <a:pt x="3667" y="304"/>
                      </a:lnTo>
                      <a:lnTo>
                        <a:pt x="3665" y="306"/>
                      </a:lnTo>
                      <a:lnTo>
                        <a:pt x="3662" y="309"/>
                      </a:lnTo>
                      <a:lnTo>
                        <a:pt x="3660" y="314"/>
                      </a:lnTo>
                      <a:lnTo>
                        <a:pt x="3657" y="314"/>
                      </a:lnTo>
                      <a:lnTo>
                        <a:pt x="3655" y="314"/>
                      </a:lnTo>
                      <a:lnTo>
                        <a:pt x="3655" y="312"/>
                      </a:lnTo>
                      <a:lnTo>
                        <a:pt x="3655" y="312"/>
                      </a:lnTo>
                      <a:lnTo>
                        <a:pt x="3655" y="309"/>
                      </a:lnTo>
                      <a:lnTo>
                        <a:pt x="3657" y="307"/>
                      </a:lnTo>
                      <a:lnTo>
                        <a:pt x="3657" y="306"/>
                      </a:lnTo>
                      <a:lnTo>
                        <a:pt x="3657" y="302"/>
                      </a:lnTo>
                      <a:lnTo>
                        <a:pt x="3655" y="302"/>
                      </a:lnTo>
                      <a:lnTo>
                        <a:pt x="3655" y="304"/>
                      </a:lnTo>
                      <a:lnTo>
                        <a:pt x="3651" y="304"/>
                      </a:lnTo>
                      <a:lnTo>
                        <a:pt x="3650" y="302"/>
                      </a:lnTo>
                      <a:lnTo>
                        <a:pt x="3646" y="302"/>
                      </a:lnTo>
                      <a:lnTo>
                        <a:pt x="3646" y="299"/>
                      </a:lnTo>
                      <a:lnTo>
                        <a:pt x="3644" y="299"/>
                      </a:lnTo>
                      <a:lnTo>
                        <a:pt x="3643" y="297"/>
                      </a:lnTo>
                      <a:lnTo>
                        <a:pt x="3639" y="297"/>
                      </a:lnTo>
                      <a:lnTo>
                        <a:pt x="3637" y="297"/>
                      </a:lnTo>
                      <a:lnTo>
                        <a:pt x="3636" y="299"/>
                      </a:lnTo>
                      <a:lnTo>
                        <a:pt x="3632" y="299"/>
                      </a:lnTo>
                      <a:lnTo>
                        <a:pt x="3632" y="297"/>
                      </a:lnTo>
                      <a:lnTo>
                        <a:pt x="3630" y="297"/>
                      </a:lnTo>
                      <a:lnTo>
                        <a:pt x="3629" y="293"/>
                      </a:lnTo>
                      <a:lnTo>
                        <a:pt x="3627" y="292"/>
                      </a:lnTo>
                      <a:lnTo>
                        <a:pt x="3627" y="288"/>
                      </a:lnTo>
                      <a:lnTo>
                        <a:pt x="3623" y="290"/>
                      </a:lnTo>
                      <a:lnTo>
                        <a:pt x="3623" y="290"/>
                      </a:lnTo>
                      <a:lnTo>
                        <a:pt x="3620" y="290"/>
                      </a:lnTo>
                      <a:lnTo>
                        <a:pt x="3618" y="286"/>
                      </a:lnTo>
                      <a:lnTo>
                        <a:pt x="3622" y="285"/>
                      </a:lnTo>
                      <a:lnTo>
                        <a:pt x="3623" y="283"/>
                      </a:lnTo>
                      <a:lnTo>
                        <a:pt x="3627" y="283"/>
                      </a:lnTo>
                      <a:lnTo>
                        <a:pt x="3627" y="281"/>
                      </a:lnTo>
                      <a:lnTo>
                        <a:pt x="3625" y="279"/>
                      </a:lnTo>
                      <a:lnTo>
                        <a:pt x="3625" y="276"/>
                      </a:lnTo>
                      <a:lnTo>
                        <a:pt x="3622" y="276"/>
                      </a:lnTo>
                      <a:lnTo>
                        <a:pt x="3622" y="278"/>
                      </a:lnTo>
                      <a:lnTo>
                        <a:pt x="3623" y="279"/>
                      </a:lnTo>
                      <a:lnTo>
                        <a:pt x="3623" y="281"/>
                      </a:lnTo>
                      <a:lnTo>
                        <a:pt x="3623" y="281"/>
                      </a:lnTo>
                      <a:lnTo>
                        <a:pt x="3623" y="281"/>
                      </a:lnTo>
                      <a:lnTo>
                        <a:pt x="3622" y="281"/>
                      </a:lnTo>
                      <a:lnTo>
                        <a:pt x="3616" y="281"/>
                      </a:lnTo>
                      <a:lnTo>
                        <a:pt x="3615" y="276"/>
                      </a:lnTo>
                      <a:lnTo>
                        <a:pt x="3613" y="276"/>
                      </a:lnTo>
                      <a:lnTo>
                        <a:pt x="3613" y="274"/>
                      </a:lnTo>
                      <a:lnTo>
                        <a:pt x="3609" y="272"/>
                      </a:lnTo>
                      <a:lnTo>
                        <a:pt x="3609" y="272"/>
                      </a:lnTo>
                      <a:lnTo>
                        <a:pt x="3608" y="272"/>
                      </a:lnTo>
                      <a:lnTo>
                        <a:pt x="3606" y="269"/>
                      </a:lnTo>
                      <a:lnTo>
                        <a:pt x="3601" y="264"/>
                      </a:lnTo>
                      <a:lnTo>
                        <a:pt x="3597" y="265"/>
                      </a:lnTo>
                      <a:lnTo>
                        <a:pt x="3594" y="267"/>
                      </a:lnTo>
                      <a:lnTo>
                        <a:pt x="3594" y="269"/>
                      </a:lnTo>
                      <a:lnTo>
                        <a:pt x="3594" y="272"/>
                      </a:lnTo>
                      <a:lnTo>
                        <a:pt x="3595" y="276"/>
                      </a:lnTo>
                      <a:lnTo>
                        <a:pt x="3597" y="278"/>
                      </a:lnTo>
                      <a:lnTo>
                        <a:pt x="3597" y="279"/>
                      </a:lnTo>
                      <a:lnTo>
                        <a:pt x="3595" y="279"/>
                      </a:lnTo>
                      <a:lnTo>
                        <a:pt x="3595" y="279"/>
                      </a:lnTo>
                      <a:lnTo>
                        <a:pt x="3595" y="281"/>
                      </a:lnTo>
                      <a:lnTo>
                        <a:pt x="3594" y="281"/>
                      </a:lnTo>
                      <a:lnTo>
                        <a:pt x="3592" y="271"/>
                      </a:lnTo>
                      <a:lnTo>
                        <a:pt x="3590" y="271"/>
                      </a:lnTo>
                      <a:lnTo>
                        <a:pt x="3588" y="267"/>
                      </a:lnTo>
                      <a:lnTo>
                        <a:pt x="3585" y="267"/>
                      </a:lnTo>
                      <a:lnTo>
                        <a:pt x="3582" y="265"/>
                      </a:lnTo>
                      <a:lnTo>
                        <a:pt x="3582" y="265"/>
                      </a:lnTo>
                      <a:lnTo>
                        <a:pt x="3578" y="265"/>
                      </a:lnTo>
                      <a:lnTo>
                        <a:pt x="3578" y="264"/>
                      </a:lnTo>
                      <a:lnTo>
                        <a:pt x="3575" y="264"/>
                      </a:lnTo>
                      <a:lnTo>
                        <a:pt x="3575" y="264"/>
                      </a:lnTo>
                      <a:lnTo>
                        <a:pt x="3571" y="264"/>
                      </a:lnTo>
                      <a:lnTo>
                        <a:pt x="3569" y="262"/>
                      </a:lnTo>
                      <a:lnTo>
                        <a:pt x="3568" y="260"/>
                      </a:lnTo>
                      <a:lnTo>
                        <a:pt x="3566" y="258"/>
                      </a:lnTo>
                      <a:lnTo>
                        <a:pt x="3564" y="258"/>
                      </a:lnTo>
                      <a:lnTo>
                        <a:pt x="3559" y="257"/>
                      </a:lnTo>
                      <a:lnTo>
                        <a:pt x="3559" y="257"/>
                      </a:lnTo>
                      <a:lnTo>
                        <a:pt x="3562" y="257"/>
                      </a:lnTo>
                      <a:lnTo>
                        <a:pt x="3562" y="255"/>
                      </a:lnTo>
                      <a:lnTo>
                        <a:pt x="3564" y="253"/>
                      </a:lnTo>
                      <a:lnTo>
                        <a:pt x="3566" y="253"/>
                      </a:lnTo>
                      <a:lnTo>
                        <a:pt x="3566" y="251"/>
                      </a:lnTo>
                      <a:lnTo>
                        <a:pt x="3564" y="251"/>
                      </a:lnTo>
                      <a:lnTo>
                        <a:pt x="3564" y="250"/>
                      </a:lnTo>
                      <a:lnTo>
                        <a:pt x="3559" y="250"/>
                      </a:lnTo>
                      <a:lnTo>
                        <a:pt x="3559" y="251"/>
                      </a:lnTo>
                      <a:lnTo>
                        <a:pt x="3552" y="250"/>
                      </a:lnTo>
                      <a:lnTo>
                        <a:pt x="3552" y="248"/>
                      </a:lnTo>
                      <a:lnTo>
                        <a:pt x="3548" y="250"/>
                      </a:lnTo>
                      <a:lnTo>
                        <a:pt x="3545" y="250"/>
                      </a:lnTo>
                      <a:lnTo>
                        <a:pt x="3545" y="251"/>
                      </a:lnTo>
                      <a:lnTo>
                        <a:pt x="3547" y="253"/>
                      </a:lnTo>
                      <a:lnTo>
                        <a:pt x="3547" y="255"/>
                      </a:lnTo>
                      <a:lnTo>
                        <a:pt x="3543" y="255"/>
                      </a:lnTo>
                      <a:lnTo>
                        <a:pt x="3540" y="255"/>
                      </a:lnTo>
                      <a:lnTo>
                        <a:pt x="3536" y="255"/>
                      </a:lnTo>
                      <a:lnTo>
                        <a:pt x="3536" y="253"/>
                      </a:lnTo>
                      <a:lnTo>
                        <a:pt x="3531" y="253"/>
                      </a:lnTo>
                      <a:lnTo>
                        <a:pt x="3529" y="250"/>
                      </a:lnTo>
                      <a:lnTo>
                        <a:pt x="3524" y="248"/>
                      </a:lnTo>
                      <a:lnTo>
                        <a:pt x="3524" y="248"/>
                      </a:lnTo>
                      <a:lnTo>
                        <a:pt x="3519" y="248"/>
                      </a:lnTo>
                      <a:lnTo>
                        <a:pt x="3519" y="246"/>
                      </a:lnTo>
                      <a:lnTo>
                        <a:pt x="3515" y="246"/>
                      </a:lnTo>
                      <a:lnTo>
                        <a:pt x="3515" y="244"/>
                      </a:lnTo>
                      <a:lnTo>
                        <a:pt x="3512" y="244"/>
                      </a:lnTo>
                      <a:lnTo>
                        <a:pt x="3512" y="244"/>
                      </a:lnTo>
                      <a:lnTo>
                        <a:pt x="3508" y="244"/>
                      </a:lnTo>
                      <a:lnTo>
                        <a:pt x="3508" y="246"/>
                      </a:lnTo>
                      <a:lnTo>
                        <a:pt x="3496" y="244"/>
                      </a:lnTo>
                      <a:lnTo>
                        <a:pt x="3496" y="248"/>
                      </a:lnTo>
                      <a:lnTo>
                        <a:pt x="3492" y="246"/>
                      </a:lnTo>
                      <a:lnTo>
                        <a:pt x="3489" y="246"/>
                      </a:lnTo>
                      <a:lnTo>
                        <a:pt x="3487" y="244"/>
                      </a:lnTo>
                      <a:lnTo>
                        <a:pt x="3486" y="243"/>
                      </a:lnTo>
                      <a:lnTo>
                        <a:pt x="3482" y="243"/>
                      </a:lnTo>
                      <a:lnTo>
                        <a:pt x="3480" y="239"/>
                      </a:lnTo>
                      <a:lnTo>
                        <a:pt x="3475" y="239"/>
                      </a:lnTo>
                      <a:lnTo>
                        <a:pt x="3475" y="237"/>
                      </a:lnTo>
                      <a:lnTo>
                        <a:pt x="3472" y="237"/>
                      </a:lnTo>
                      <a:lnTo>
                        <a:pt x="3472" y="236"/>
                      </a:lnTo>
                      <a:lnTo>
                        <a:pt x="3468" y="236"/>
                      </a:lnTo>
                      <a:lnTo>
                        <a:pt x="3468" y="234"/>
                      </a:lnTo>
                      <a:lnTo>
                        <a:pt x="3468" y="234"/>
                      </a:lnTo>
                      <a:lnTo>
                        <a:pt x="3468" y="230"/>
                      </a:lnTo>
                      <a:lnTo>
                        <a:pt x="3470" y="230"/>
                      </a:lnTo>
                      <a:lnTo>
                        <a:pt x="3470" y="227"/>
                      </a:lnTo>
                      <a:lnTo>
                        <a:pt x="3470" y="223"/>
                      </a:lnTo>
                      <a:lnTo>
                        <a:pt x="3470" y="220"/>
                      </a:lnTo>
                      <a:lnTo>
                        <a:pt x="3465" y="218"/>
                      </a:lnTo>
                      <a:lnTo>
                        <a:pt x="3465" y="220"/>
                      </a:lnTo>
                      <a:lnTo>
                        <a:pt x="3465" y="220"/>
                      </a:lnTo>
                      <a:lnTo>
                        <a:pt x="3463" y="220"/>
                      </a:lnTo>
                      <a:lnTo>
                        <a:pt x="3463" y="218"/>
                      </a:lnTo>
                      <a:lnTo>
                        <a:pt x="3454" y="218"/>
                      </a:lnTo>
                      <a:lnTo>
                        <a:pt x="3451" y="220"/>
                      </a:lnTo>
                      <a:lnTo>
                        <a:pt x="3449" y="220"/>
                      </a:lnTo>
                      <a:lnTo>
                        <a:pt x="3445" y="220"/>
                      </a:lnTo>
                      <a:lnTo>
                        <a:pt x="3444" y="216"/>
                      </a:lnTo>
                      <a:lnTo>
                        <a:pt x="3442" y="216"/>
                      </a:lnTo>
                      <a:lnTo>
                        <a:pt x="3438" y="218"/>
                      </a:lnTo>
                      <a:lnTo>
                        <a:pt x="3435" y="218"/>
                      </a:lnTo>
                      <a:lnTo>
                        <a:pt x="3435" y="216"/>
                      </a:lnTo>
                      <a:lnTo>
                        <a:pt x="3431" y="216"/>
                      </a:lnTo>
                      <a:lnTo>
                        <a:pt x="3428" y="215"/>
                      </a:lnTo>
                      <a:lnTo>
                        <a:pt x="3426" y="213"/>
                      </a:lnTo>
                      <a:lnTo>
                        <a:pt x="3423" y="215"/>
                      </a:lnTo>
                      <a:lnTo>
                        <a:pt x="3419" y="215"/>
                      </a:lnTo>
                      <a:lnTo>
                        <a:pt x="3417" y="218"/>
                      </a:lnTo>
                      <a:lnTo>
                        <a:pt x="3414" y="218"/>
                      </a:lnTo>
                      <a:lnTo>
                        <a:pt x="3409" y="223"/>
                      </a:lnTo>
                      <a:lnTo>
                        <a:pt x="3407" y="223"/>
                      </a:lnTo>
                      <a:lnTo>
                        <a:pt x="3407" y="225"/>
                      </a:lnTo>
                      <a:lnTo>
                        <a:pt x="3405" y="225"/>
                      </a:lnTo>
                      <a:lnTo>
                        <a:pt x="3402" y="229"/>
                      </a:lnTo>
                      <a:lnTo>
                        <a:pt x="3402" y="229"/>
                      </a:lnTo>
                      <a:lnTo>
                        <a:pt x="3400" y="230"/>
                      </a:lnTo>
                      <a:lnTo>
                        <a:pt x="3400" y="232"/>
                      </a:lnTo>
                      <a:lnTo>
                        <a:pt x="3400" y="234"/>
                      </a:lnTo>
                      <a:lnTo>
                        <a:pt x="3400" y="237"/>
                      </a:lnTo>
                      <a:lnTo>
                        <a:pt x="3402" y="239"/>
                      </a:lnTo>
                      <a:lnTo>
                        <a:pt x="3405" y="244"/>
                      </a:lnTo>
                      <a:lnTo>
                        <a:pt x="3403" y="244"/>
                      </a:lnTo>
                      <a:lnTo>
                        <a:pt x="3403" y="246"/>
                      </a:lnTo>
                      <a:lnTo>
                        <a:pt x="3402" y="246"/>
                      </a:lnTo>
                      <a:lnTo>
                        <a:pt x="3400" y="250"/>
                      </a:lnTo>
                      <a:lnTo>
                        <a:pt x="3398" y="251"/>
                      </a:lnTo>
                      <a:lnTo>
                        <a:pt x="3396" y="255"/>
                      </a:lnTo>
                      <a:lnTo>
                        <a:pt x="3395" y="257"/>
                      </a:lnTo>
                      <a:lnTo>
                        <a:pt x="3396" y="257"/>
                      </a:lnTo>
                      <a:lnTo>
                        <a:pt x="3396" y="260"/>
                      </a:lnTo>
                      <a:lnTo>
                        <a:pt x="3393" y="260"/>
                      </a:lnTo>
                      <a:lnTo>
                        <a:pt x="3393" y="255"/>
                      </a:lnTo>
                      <a:lnTo>
                        <a:pt x="3393" y="255"/>
                      </a:lnTo>
                      <a:lnTo>
                        <a:pt x="3395" y="253"/>
                      </a:lnTo>
                      <a:lnTo>
                        <a:pt x="3396" y="251"/>
                      </a:lnTo>
                      <a:lnTo>
                        <a:pt x="3396" y="250"/>
                      </a:lnTo>
                      <a:lnTo>
                        <a:pt x="3396" y="246"/>
                      </a:lnTo>
                      <a:lnTo>
                        <a:pt x="3396" y="246"/>
                      </a:lnTo>
                      <a:lnTo>
                        <a:pt x="3395" y="246"/>
                      </a:lnTo>
                      <a:lnTo>
                        <a:pt x="3395" y="244"/>
                      </a:lnTo>
                      <a:lnTo>
                        <a:pt x="3393" y="244"/>
                      </a:lnTo>
                      <a:lnTo>
                        <a:pt x="3393" y="244"/>
                      </a:lnTo>
                      <a:lnTo>
                        <a:pt x="3395" y="244"/>
                      </a:lnTo>
                      <a:lnTo>
                        <a:pt x="3395" y="243"/>
                      </a:lnTo>
                      <a:lnTo>
                        <a:pt x="3400" y="243"/>
                      </a:lnTo>
                      <a:lnTo>
                        <a:pt x="3400" y="243"/>
                      </a:lnTo>
                      <a:lnTo>
                        <a:pt x="3400" y="241"/>
                      </a:lnTo>
                      <a:lnTo>
                        <a:pt x="3400" y="241"/>
                      </a:lnTo>
                      <a:lnTo>
                        <a:pt x="3400" y="239"/>
                      </a:lnTo>
                      <a:lnTo>
                        <a:pt x="3400" y="239"/>
                      </a:lnTo>
                      <a:lnTo>
                        <a:pt x="3398" y="237"/>
                      </a:lnTo>
                      <a:lnTo>
                        <a:pt x="3398" y="237"/>
                      </a:lnTo>
                      <a:lnTo>
                        <a:pt x="3396" y="236"/>
                      </a:lnTo>
                      <a:lnTo>
                        <a:pt x="3396" y="234"/>
                      </a:lnTo>
                      <a:lnTo>
                        <a:pt x="3396" y="232"/>
                      </a:lnTo>
                      <a:lnTo>
                        <a:pt x="3398" y="230"/>
                      </a:lnTo>
                      <a:lnTo>
                        <a:pt x="3398" y="225"/>
                      </a:lnTo>
                      <a:lnTo>
                        <a:pt x="3396" y="223"/>
                      </a:lnTo>
                      <a:lnTo>
                        <a:pt x="3396" y="222"/>
                      </a:lnTo>
                      <a:lnTo>
                        <a:pt x="3395" y="220"/>
                      </a:lnTo>
                      <a:lnTo>
                        <a:pt x="3393" y="218"/>
                      </a:lnTo>
                      <a:lnTo>
                        <a:pt x="3391" y="218"/>
                      </a:lnTo>
                      <a:lnTo>
                        <a:pt x="3391" y="227"/>
                      </a:lnTo>
                      <a:lnTo>
                        <a:pt x="3376" y="227"/>
                      </a:lnTo>
                      <a:lnTo>
                        <a:pt x="3376" y="227"/>
                      </a:lnTo>
                      <a:lnTo>
                        <a:pt x="3376" y="227"/>
                      </a:lnTo>
                      <a:lnTo>
                        <a:pt x="3376" y="227"/>
                      </a:lnTo>
                      <a:lnTo>
                        <a:pt x="3372" y="227"/>
                      </a:lnTo>
                      <a:lnTo>
                        <a:pt x="3372" y="223"/>
                      </a:lnTo>
                      <a:lnTo>
                        <a:pt x="3370" y="220"/>
                      </a:lnTo>
                      <a:lnTo>
                        <a:pt x="3369" y="218"/>
                      </a:lnTo>
                      <a:lnTo>
                        <a:pt x="3369" y="215"/>
                      </a:lnTo>
                      <a:lnTo>
                        <a:pt x="3367" y="215"/>
                      </a:lnTo>
                      <a:lnTo>
                        <a:pt x="3365" y="216"/>
                      </a:lnTo>
                      <a:lnTo>
                        <a:pt x="3365" y="216"/>
                      </a:lnTo>
                      <a:lnTo>
                        <a:pt x="3365" y="216"/>
                      </a:lnTo>
                      <a:lnTo>
                        <a:pt x="3365" y="218"/>
                      </a:lnTo>
                      <a:lnTo>
                        <a:pt x="3363" y="218"/>
                      </a:lnTo>
                      <a:lnTo>
                        <a:pt x="3363" y="220"/>
                      </a:lnTo>
                      <a:lnTo>
                        <a:pt x="3362" y="220"/>
                      </a:lnTo>
                      <a:lnTo>
                        <a:pt x="3362" y="218"/>
                      </a:lnTo>
                      <a:lnTo>
                        <a:pt x="3360" y="216"/>
                      </a:lnTo>
                      <a:lnTo>
                        <a:pt x="3358" y="216"/>
                      </a:lnTo>
                      <a:lnTo>
                        <a:pt x="3358" y="216"/>
                      </a:lnTo>
                      <a:lnTo>
                        <a:pt x="3358" y="216"/>
                      </a:lnTo>
                      <a:lnTo>
                        <a:pt x="3356" y="215"/>
                      </a:lnTo>
                      <a:lnTo>
                        <a:pt x="3351" y="223"/>
                      </a:lnTo>
                      <a:lnTo>
                        <a:pt x="3348" y="223"/>
                      </a:lnTo>
                      <a:lnTo>
                        <a:pt x="3348" y="225"/>
                      </a:lnTo>
                      <a:lnTo>
                        <a:pt x="3348" y="225"/>
                      </a:lnTo>
                      <a:lnTo>
                        <a:pt x="3348" y="227"/>
                      </a:lnTo>
                      <a:lnTo>
                        <a:pt x="3348" y="230"/>
                      </a:lnTo>
                      <a:lnTo>
                        <a:pt x="3349" y="232"/>
                      </a:lnTo>
                      <a:lnTo>
                        <a:pt x="3353" y="234"/>
                      </a:lnTo>
                      <a:lnTo>
                        <a:pt x="3356" y="234"/>
                      </a:lnTo>
                      <a:lnTo>
                        <a:pt x="3356" y="234"/>
                      </a:lnTo>
                      <a:lnTo>
                        <a:pt x="3355" y="236"/>
                      </a:lnTo>
                      <a:lnTo>
                        <a:pt x="3353" y="237"/>
                      </a:lnTo>
                      <a:lnTo>
                        <a:pt x="3349" y="237"/>
                      </a:lnTo>
                      <a:lnTo>
                        <a:pt x="3346" y="236"/>
                      </a:lnTo>
                      <a:lnTo>
                        <a:pt x="3344" y="234"/>
                      </a:lnTo>
                      <a:lnTo>
                        <a:pt x="3342" y="234"/>
                      </a:lnTo>
                      <a:lnTo>
                        <a:pt x="3344" y="237"/>
                      </a:lnTo>
                      <a:lnTo>
                        <a:pt x="3342" y="237"/>
                      </a:lnTo>
                      <a:lnTo>
                        <a:pt x="3342" y="239"/>
                      </a:lnTo>
                      <a:lnTo>
                        <a:pt x="3341" y="239"/>
                      </a:lnTo>
                      <a:lnTo>
                        <a:pt x="3341" y="243"/>
                      </a:lnTo>
                      <a:lnTo>
                        <a:pt x="3330" y="244"/>
                      </a:lnTo>
                      <a:lnTo>
                        <a:pt x="3330" y="248"/>
                      </a:lnTo>
                      <a:lnTo>
                        <a:pt x="3327" y="246"/>
                      </a:lnTo>
                      <a:lnTo>
                        <a:pt x="3323" y="246"/>
                      </a:lnTo>
                      <a:lnTo>
                        <a:pt x="3321" y="246"/>
                      </a:lnTo>
                      <a:lnTo>
                        <a:pt x="3318" y="246"/>
                      </a:lnTo>
                      <a:lnTo>
                        <a:pt x="3309" y="246"/>
                      </a:lnTo>
                      <a:lnTo>
                        <a:pt x="3309" y="248"/>
                      </a:lnTo>
                      <a:lnTo>
                        <a:pt x="3309" y="248"/>
                      </a:lnTo>
                      <a:lnTo>
                        <a:pt x="3309" y="251"/>
                      </a:lnTo>
                      <a:lnTo>
                        <a:pt x="3304" y="251"/>
                      </a:lnTo>
                      <a:lnTo>
                        <a:pt x="3304" y="255"/>
                      </a:lnTo>
                      <a:lnTo>
                        <a:pt x="3297" y="255"/>
                      </a:lnTo>
                      <a:lnTo>
                        <a:pt x="3297" y="255"/>
                      </a:lnTo>
                      <a:lnTo>
                        <a:pt x="3294" y="255"/>
                      </a:lnTo>
                      <a:lnTo>
                        <a:pt x="3290" y="255"/>
                      </a:lnTo>
                      <a:lnTo>
                        <a:pt x="3287" y="255"/>
                      </a:lnTo>
                      <a:lnTo>
                        <a:pt x="3285" y="257"/>
                      </a:lnTo>
                      <a:lnTo>
                        <a:pt x="3276" y="257"/>
                      </a:lnTo>
                      <a:lnTo>
                        <a:pt x="3276" y="255"/>
                      </a:lnTo>
                      <a:lnTo>
                        <a:pt x="3294" y="251"/>
                      </a:lnTo>
                      <a:lnTo>
                        <a:pt x="3299" y="250"/>
                      </a:lnTo>
                      <a:lnTo>
                        <a:pt x="3304" y="248"/>
                      </a:lnTo>
                      <a:lnTo>
                        <a:pt x="3304" y="244"/>
                      </a:lnTo>
                      <a:lnTo>
                        <a:pt x="3306" y="241"/>
                      </a:lnTo>
                      <a:lnTo>
                        <a:pt x="3320" y="237"/>
                      </a:lnTo>
                      <a:lnTo>
                        <a:pt x="3321" y="236"/>
                      </a:lnTo>
                      <a:lnTo>
                        <a:pt x="3325" y="236"/>
                      </a:lnTo>
                      <a:lnTo>
                        <a:pt x="3325" y="234"/>
                      </a:lnTo>
                      <a:lnTo>
                        <a:pt x="3330" y="234"/>
                      </a:lnTo>
                      <a:lnTo>
                        <a:pt x="3330" y="230"/>
                      </a:lnTo>
                      <a:lnTo>
                        <a:pt x="3334" y="229"/>
                      </a:lnTo>
                      <a:lnTo>
                        <a:pt x="3334" y="225"/>
                      </a:lnTo>
                      <a:lnTo>
                        <a:pt x="3335" y="223"/>
                      </a:lnTo>
                      <a:lnTo>
                        <a:pt x="3339" y="223"/>
                      </a:lnTo>
                      <a:lnTo>
                        <a:pt x="3342" y="222"/>
                      </a:lnTo>
                      <a:lnTo>
                        <a:pt x="3342" y="215"/>
                      </a:lnTo>
                      <a:lnTo>
                        <a:pt x="3341" y="215"/>
                      </a:lnTo>
                      <a:lnTo>
                        <a:pt x="3341" y="213"/>
                      </a:lnTo>
                      <a:lnTo>
                        <a:pt x="3341" y="213"/>
                      </a:lnTo>
                      <a:lnTo>
                        <a:pt x="3342" y="211"/>
                      </a:lnTo>
                      <a:lnTo>
                        <a:pt x="3344" y="211"/>
                      </a:lnTo>
                      <a:lnTo>
                        <a:pt x="3346" y="204"/>
                      </a:lnTo>
                      <a:lnTo>
                        <a:pt x="3353" y="204"/>
                      </a:lnTo>
                      <a:lnTo>
                        <a:pt x="3358" y="203"/>
                      </a:lnTo>
                      <a:lnTo>
                        <a:pt x="3363" y="201"/>
                      </a:lnTo>
                      <a:lnTo>
                        <a:pt x="3367" y="201"/>
                      </a:lnTo>
                      <a:lnTo>
                        <a:pt x="3367" y="201"/>
                      </a:lnTo>
                      <a:lnTo>
                        <a:pt x="3369" y="201"/>
                      </a:lnTo>
                      <a:lnTo>
                        <a:pt x="3370" y="197"/>
                      </a:lnTo>
                      <a:lnTo>
                        <a:pt x="3384" y="197"/>
                      </a:lnTo>
                      <a:lnTo>
                        <a:pt x="3384" y="196"/>
                      </a:lnTo>
                      <a:lnTo>
                        <a:pt x="3388" y="196"/>
                      </a:lnTo>
                      <a:lnTo>
                        <a:pt x="3388" y="194"/>
                      </a:lnTo>
                      <a:lnTo>
                        <a:pt x="3390" y="194"/>
                      </a:lnTo>
                      <a:lnTo>
                        <a:pt x="3390" y="194"/>
                      </a:lnTo>
                      <a:lnTo>
                        <a:pt x="3405" y="190"/>
                      </a:lnTo>
                      <a:lnTo>
                        <a:pt x="3405" y="189"/>
                      </a:lnTo>
                      <a:lnTo>
                        <a:pt x="3409" y="189"/>
                      </a:lnTo>
                      <a:lnTo>
                        <a:pt x="3409" y="189"/>
                      </a:lnTo>
                      <a:lnTo>
                        <a:pt x="3410" y="187"/>
                      </a:lnTo>
                      <a:lnTo>
                        <a:pt x="3409" y="183"/>
                      </a:lnTo>
                      <a:lnTo>
                        <a:pt x="3409" y="180"/>
                      </a:lnTo>
                      <a:lnTo>
                        <a:pt x="3407" y="178"/>
                      </a:lnTo>
                      <a:lnTo>
                        <a:pt x="3405" y="175"/>
                      </a:lnTo>
                      <a:lnTo>
                        <a:pt x="3403" y="175"/>
                      </a:lnTo>
                      <a:lnTo>
                        <a:pt x="3403" y="173"/>
                      </a:lnTo>
                      <a:lnTo>
                        <a:pt x="3402" y="175"/>
                      </a:lnTo>
                      <a:lnTo>
                        <a:pt x="3400" y="173"/>
                      </a:lnTo>
                      <a:lnTo>
                        <a:pt x="3400" y="173"/>
                      </a:lnTo>
                      <a:lnTo>
                        <a:pt x="3400" y="168"/>
                      </a:lnTo>
                      <a:lnTo>
                        <a:pt x="3402" y="169"/>
                      </a:lnTo>
                      <a:lnTo>
                        <a:pt x="3405" y="171"/>
                      </a:lnTo>
                      <a:lnTo>
                        <a:pt x="3409" y="171"/>
                      </a:lnTo>
                      <a:lnTo>
                        <a:pt x="3410" y="161"/>
                      </a:lnTo>
                      <a:lnTo>
                        <a:pt x="3409" y="161"/>
                      </a:lnTo>
                      <a:lnTo>
                        <a:pt x="3409" y="157"/>
                      </a:lnTo>
                      <a:lnTo>
                        <a:pt x="3403" y="157"/>
                      </a:lnTo>
                      <a:lnTo>
                        <a:pt x="3403" y="154"/>
                      </a:lnTo>
                      <a:lnTo>
                        <a:pt x="3402" y="152"/>
                      </a:lnTo>
                      <a:lnTo>
                        <a:pt x="3402" y="150"/>
                      </a:lnTo>
                      <a:lnTo>
                        <a:pt x="3402" y="147"/>
                      </a:lnTo>
                      <a:lnTo>
                        <a:pt x="3398" y="145"/>
                      </a:lnTo>
                      <a:lnTo>
                        <a:pt x="3393" y="143"/>
                      </a:lnTo>
                      <a:lnTo>
                        <a:pt x="3388" y="143"/>
                      </a:lnTo>
                      <a:lnTo>
                        <a:pt x="3388" y="141"/>
                      </a:lnTo>
                      <a:lnTo>
                        <a:pt x="3386" y="141"/>
                      </a:lnTo>
                      <a:lnTo>
                        <a:pt x="3384" y="140"/>
                      </a:lnTo>
                      <a:lnTo>
                        <a:pt x="3384" y="140"/>
                      </a:lnTo>
                      <a:lnTo>
                        <a:pt x="3383" y="134"/>
                      </a:lnTo>
                      <a:lnTo>
                        <a:pt x="3383" y="129"/>
                      </a:lnTo>
                      <a:lnTo>
                        <a:pt x="3381" y="129"/>
                      </a:lnTo>
                      <a:lnTo>
                        <a:pt x="3379" y="127"/>
                      </a:lnTo>
                      <a:lnTo>
                        <a:pt x="3377" y="127"/>
                      </a:lnTo>
                      <a:lnTo>
                        <a:pt x="3377" y="126"/>
                      </a:lnTo>
                      <a:lnTo>
                        <a:pt x="3377" y="126"/>
                      </a:lnTo>
                      <a:lnTo>
                        <a:pt x="3376" y="126"/>
                      </a:lnTo>
                      <a:lnTo>
                        <a:pt x="3376" y="127"/>
                      </a:lnTo>
                      <a:lnTo>
                        <a:pt x="3374" y="127"/>
                      </a:lnTo>
                      <a:lnTo>
                        <a:pt x="3374" y="127"/>
                      </a:lnTo>
                      <a:lnTo>
                        <a:pt x="3367" y="127"/>
                      </a:lnTo>
                      <a:lnTo>
                        <a:pt x="3367" y="129"/>
                      </a:lnTo>
                      <a:lnTo>
                        <a:pt x="3360" y="131"/>
                      </a:lnTo>
                      <a:lnTo>
                        <a:pt x="3358" y="127"/>
                      </a:lnTo>
                      <a:lnTo>
                        <a:pt x="3355" y="127"/>
                      </a:lnTo>
                      <a:lnTo>
                        <a:pt x="3349" y="127"/>
                      </a:lnTo>
                      <a:lnTo>
                        <a:pt x="3346" y="129"/>
                      </a:lnTo>
                      <a:lnTo>
                        <a:pt x="3342" y="131"/>
                      </a:lnTo>
                      <a:lnTo>
                        <a:pt x="3341" y="131"/>
                      </a:lnTo>
                      <a:lnTo>
                        <a:pt x="3332" y="133"/>
                      </a:lnTo>
                      <a:lnTo>
                        <a:pt x="3325" y="141"/>
                      </a:lnTo>
                      <a:lnTo>
                        <a:pt x="3323" y="141"/>
                      </a:lnTo>
                      <a:lnTo>
                        <a:pt x="3320" y="143"/>
                      </a:lnTo>
                      <a:lnTo>
                        <a:pt x="3318" y="143"/>
                      </a:lnTo>
                      <a:lnTo>
                        <a:pt x="3314" y="143"/>
                      </a:lnTo>
                      <a:lnTo>
                        <a:pt x="3314" y="143"/>
                      </a:lnTo>
                      <a:lnTo>
                        <a:pt x="3314" y="138"/>
                      </a:lnTo>
                      <a:lnTo>
                        <a:pt x="3316" y="138"/>
                      </a:lnTo>
                      <a:lnTo>
                        <a:pt x="3316" y="136"/>
                      </a:lnTo>
                      <a:lnTo>
                        <a:pt x="3316" y="134"/>
                      </a:lnTo>
                      <a:lnTo>
                        <a:pt x="3318" y="133"/>
                      </a:lnTo>
                      <a:lnTo>
                        <a:pt x="3318" y="131"/>
                      </a:lnTo>
                      <a:lnTo>
                        <a:pt x="3318" y="127"/>
                      </a:lnTo>
                      <a:lnTo>
                        <a:pt x="3307" y="126"/>
                      </a:lnTo>
                      <a:lnTo>
                        <a:pt x="3307" y="124"/>
                      </a:lnTo>
                      <a:lnTo>
                        <a:pt x="3302" y="126"/>
                      </a:lnTo>
                      <a:lnTo>
                        <a:pt x="3302" y="126"/>
                      </a:lnTo>
                      <a:lnTo>
                        <a:pt x="3295" y="126"/>
                      </a:lnTo>
                      <a:lnTo>
                        <a:pt x="3295" y="127"/>
                      </a:lnTo>
                      <a:lnTo>
                        <a:pt x="3294" y="127"/>
                      </a:lnTo>
                      <a:lnTo>
                        <a:pt x="3295" y="126"/>
                      </a:lnTo>
                      <a:lnTo>
                        <a:pt x="3297" y="126"/>
                      </a:lnTo>
                      <a:lnTo>
                        <a:pt x="3297" y="122"/>
                      </a:lnTo>
                      <a:lnTo>
                        <a:pt x="3295" y="122"/>
                      </a:lnTo>
                      <a:lnTo>
                        <a:pt x="3295" y="122"/>
                      </a:lnTo>
                      <a:lnTo>
                        <a:pt x="3292" y="122"/>
                      </a:lnTo>
                      <a:lnTo>
                        <a:pt x="3292" y="124"/>
                      </a:lnTo>
                      <a:lnTo>
                        <a:pt x="3288" y="124"/>
                      </a:lnTo>
                      <a:lnTo>
                        <a:pt x="3288" y="122"/>
                      </a:lnTo>
                      <a:lnTo>
                        <a:pt x="3292" y="120"/>
                      </a:lnTo>
                      <a:lnTo>
                        <a:pt x="3294" y="117"/>
                      </a:lnTo>
                      <a:lnTo>
                        <a:pt x="3297" y="117"/>
                      </a:lnTo>
                      <a:lnTo>
                        <a:pt x="3297" y="113"/>
                      </a:lnTo>
                      <a:lnTo>
                        <a:pt x="3297" y="113"/>
                      </a:lnTo>
                      <a:lnTo>
                        <a:pt x="3297" y="112"/>
                      </a:lnTo>
                      <a:lnTo>
                        <a:pt x="3294" y="110"/>
                      </a:lnTo>
                      <a:lnTo>
                        <a:pt x="3288" y="110"/>
                      </a:lnTo>
                      <a:lnTo>
                        <a:pt x="3288" y="110"/>
                      </a:lnTo>
                      <a:lnTo>
                        <a:pt x="3287" y="110"/>
                      </a:lnTo>
                      <a:lnTo>
                        <a:pt x="3287" y="105"/>
                      </a:lnTo>
                      <a:lnTo>
                        <a:pt x="3283" y="107"/>
                      </a:lnTo>
                      <a:lnTo>
                        <a:pt x="3281" y="107"/>
                      </a:lnTo>
                      <a:lnTo>
                        <a:pt x="3278" y="107"/>
                      </a:lnTo>
                      <a:lnTo>
                        <a:pt x="3276" y="105"/>
                      </a:lnTo>
                      <a:lnTo>
                        <a:pt x="3271" y="105"/>
                      </a:lnTo>
                      <a:lnTo>
                        <a:pt x="3271" y="105"/>
                      </a:lnTo>
                      <a:lnTo>
                        <a:pt x="3269" y="105"/>
                      </a:lnTo>
                      <a:lnTo>
                        <a:pt x="3269" y="108"/>
                      </a:lnTo>
                      <a:lnTo>
                        <a:pt x="3262" y="110"/>
                      </a:lnTo>
                      <a:lnTo>
                        <a:pt x="3259" y="107"/>
                      </a:lnTo>
                      <a:lnTo>
                        <a:pt x="3257" y="107"/>
                      </a:lnTo>
                      <a:lnTo>
                        <a:pt x="3253" y="108"/>
                      </a:lnTo>
                      <a:lnTo>
                        <a:pt x="3250" y="108"/>
                      </a:lnTo>
                      <a:lnTo>
                        <a:pt x="3246" y="110"/>
                      </a:lnTo>
                      <a:lnTo>
                        <a:pt x="3245" y="112"/>
                      </a:lnTo>
                      <a:lnTo>
                        <a:pt x="3243" y="113"/>
                      </a:lnTo>
                      <a:lnTo>
                        <a:pt x="3241" y="113"/>
                      </a:lnTo>
                      <a:lnTo>
                        <a:pt x="3241" y="113"/>
                      </a:lnTo>
                      <a:lnTo>
                        <a:pt x="3241" y="115"/>
                      </a:lnTo>
                      <a:lnTo>
                        <a:pt x="3241" y="115"/>
                      </a:lnTo>
                      <a:lnTo>
                        <a:pt x="3241" y="117"/>
                      </a:lnTo>
                      <a:lnTo>
                        <a:pt x="3241" y="117"/>
                      </a:lnTo>
                      <a:lnTo>
                        <a:pt x="3241" y="119"/>
                      </a:lnTo>
                      <a:lnTo>
                        <a:pt x="3239" y="120"/>
                      </a:lnTo>
                      <a:lnTo>
                        <a:pt x="3238" y="120"/>
                      </a:lnTo>
                      <a:lnTo>
                        <a:pt x="3236" y="120"/>
                      </a:lnTo>
                      <a:lnTo>
                        <a:pt x="3234" y="122"/>
                      </a:lnTo>
                      <a:lnTo>
                        <a:pt x="3232" y="126"/>
                      </a:lnTo>
                      <a:lnTo>
                        <a:pt x="3231" y="126"/>
                      </a:lnTo>
                      <a:lnTo>
                        <a:pt x="3231" y="126"/>
                      </a:lnTo>
                      <a:lnTo>
                        <a:pt x="3231" y="126"/>
                      </a:lnTo>
                      <a:lnTo>
                        <a:pt x="3227" y="127"/>
                      </a:lnTo>
                      <a:lnTo>
                        <a:pt x="3227" y="131"/>
                      </a:lnTo>
                      <a:lnTo>
                        <a:pt x="3227" y="133"/>
                      </a:lnTo>
                      <a:lnTo>
                        <a:pt x="3227" y="134"/>
                      </a:lnTo>
                      <a:lnTo>
                        <a:pt x="3229" y="134"/>
                      </a:lnTo>
                      <a:lnTo>
                        <a:pt x="3231" y="136"/>
                      </a:lnTo>
                      <a:lnTo>
                        <a:pt x="3231" y="138"/>
                      </a:lnTo>
                      <a:lnTo>
                        <a:pt x="3236" y="140"/>
                      </a:lnTo>
                      <a:lnTo>
                        <a:pt x="3236" y="143"/>
                      </a:lnTo>
                      <a:lnTo>
                        <a:pt x="3231" y="141"/>
                      </a:lnTo>
                      <a:lnTo>
                        <a:pt x="3227" y="140"/>
                      </a:lnTo>
                      <a:lnTo>
                        <a:pt x="3225" y="138"/>
                      </a:lnTo>
                      <a:lnTo>
                        <a:pt x="3224" y="138"/>
                      </a:lnTo>
                      <a:lnTo>
                        <a:pt x="3222" y="138"/>
                      </a:lnTo>
                      <a:lnTo>
                        <a:pt x="3220" y="140"/>
                      </a:lnTo>
                      <a:lnTo>
                        <a:pt x="3220" y="140"/>
                      </a:lnTo>
                      <a:lnTo>
                        <a:pt x="3218" y="140"/>
                      </a:lnTo>
                      <a:lnTo>
                        <a:pt x="3218" y="140"/>
                      </a:lnTo>
                      <a:lnTo>
                        <a:pt x="3217" y="140"/>
                      </a:lnTo>
                      <a:lnTo>
                        <a:pt x="3208" y="140"/>
                      </a:lnTo>
                      <a:lnTo>
                        <a:pt x="3208" y="140"/>
                      </a:lnTo>
                      <a:lnTo>
                        <a:pt x="3203" y="140"/>
                      </a:lnTo>
                      <a:lnTo>
                        <a:pt x="3199" y="140"/>
                      </a:lnTo>
                      <a:lnTo>
                        <a:pt x="3199" y="141"/>
                      </a:lnTo>
                      <a:lnTo>
                        <a:pt x="3201" y="143"/>
                      </a:lnTo>
                      <a:lnTo>
                        <a:pt x="3201" y="143"/>
                      </a:lnTo>
                      <a:lnTo>
                        <a:pt x="3201" y="143"/>
                      </a:lnTo>
                      <a:lnTo>
                        <a:pt x="3203" y="143"/>
                      </a:lnTo>
                      <a:lnTo>
                        <a:pt x="3203" y="145"/>
                      </a:lnTo>
                      <a:lnTo>
                        <a:pt x="3204" y="145"/>
                      </a:lnTo>
                      <a:lnTo>
                        <a:pt x="3204" y="147"/>
                      </a:lnTo>
                      <a:lnTo>
                        <a:pt x="3206" y="147"/>
                      </a:lnTo>
                      <a:lnTo>
                        <a:pt x="3206" y="148"/>
                      </a:lnTo>
                      <a:lnTo>
                        <a:pt x="3208" y="148"/>
                      </a:lnTo>
                      <a:lnTo>
                        <a:pt x="3208" y="154"/>
                      </a:lnTo>
                      <a:lnTo>
                        <a:pt x="3210" y="154"/>
                      </a:lnTo>
                      <a:lnTo>
                        <a:pt x="3210" y="157"/>
                      </a:lnTo>
                      <a:lnTo>
                        <a:pt x="3208" y="159"/>
                      </a:lnTo>
                      <a:lnTo>
                        <a:pt x="3206" y="159"/>
                      </a:lnTo>
                      <a:lnTo>
                        <a:pt x="3204" y="161"/>
                      </a:lnTo>
                      <a:lnTo>
                        <a:pt x="3204" y="162"/>
                      </a:lnTo>
                      <a:lnTo>
                        <a:pt x="3204" y="162"/>
                      </a:lnTo>
                      <a:lnTo>
                        <a:pt x="3204" y="159"/>
                      </a:lnTo>
                      <a:lnTo>
                        <a:pt x="3204" y="155"/>
                      </a:lnTo>
                      <a:lnTo>
                        <a:pt x="3206" y="154"/>
                      </a:lnTo>
                      <a:lnTo>
                        <a:pt x="3206" y="152"/>
                      </a:lnTo>
                      <a:lnTo>
                        <a:pt x="3204" y="150"/>
                      </a:lnTo>
                      <a:lnTo>
                        <a:pt x="3204" y="148"/>
                      </a:lnTo>
                      <a:lnTo>
                        <a:pt x="3203" y="147"/>
                      </a:lnTo>
                      <a:lnTo>
                        <a:pt x="3199" y="147"/>
                      </a:lnTo>
                      <a:lnTo>
                        <a:pt x="3198" y="147"/>
                      </a:lnTo>
                      <a:lnTo>
                        <a:pt x="3196" y="148"/>
                      </a:lnTo>
                      <a:lnTo>
                        <a:pt x="3192" y="148"/>
                      </a:lnTo>
                      <a:lnTo>
                        <a:pt x="3191" y="150"/>
                      </a:lnTo>
                      <a:lnTo>
                        <a:pt x="3185" y="157"/>
                      </a:lnTo>
                      <a:lnTo>
                        <a:pt x="3184" y="157"/>
                      </a:lnTo>
                      <a:lnTo>
                        <a:pt x="3184" y="159"/>
                      </a:lnTo>
                      <a:lnTo>
                        <a:pt x="3182" y="157"/>
                      </a:lnTo>
                      <a:lnTo>
                        <a:pt x="3180" y="157"/>
                      </a:lnTo>
                      <a:lnTo>
                        <a:pt x="3178" y="157"/>
                      </a:lnTo>
                      <a:lnTo>
                        <a:pt x="3178" y="159"/>
                      </a:lnTo>
                      <a:lnTo>
                        <a:pt x="3177" y="159"/>
                      </a:lnTo>
                      <a:lnTo>
                        <a:pt x="3177" y="161"/>
                      </a:lnTo>
                      <a:lnTo>
                        <a:pt x="3177" y="161"/>
                      </a:lnTo>
                      <a:lnTo>
                        <a:pt x="3175" y="161"/>
                      </a:lnTo>
                      <a:lnTo>
                        <a:pt x="3173" y="159"/>
                      </a:lnTo>
                      <a:lnTo>
                        <a:pt x="3173" y="157"/>
                      </a:lnTo>
                      <a:lnTo>
                        <a:pt x="3171" y="155"/>
                      </a:lnTo>
                      <a:lnTo>
                        <a:pt x="3171" y="159"/>
                      </a:lnTo>
                      <a:lnTo>
                        <a:pt x="3170" y="159"/>
                      </a:lnTo>
                      <a:lnTo>
                        <a:pt x="3170" y="161"/>
                      </a:lnTo>
                      <a:lnTo>
                        <a:pt x="3164" y="161"/>
                      </a:lnTo>
                      <a:lnTo>
                        <a:pt x="3164" y="162"/>
                      </a:lnTo>
                      <a:lnTo>
                        <a:pt x="3161" y="162"/>
                      </a:lnTo>
                      <a:lnTo>
                        <a:pt x="3161" y="161"/>
                      </a:lnTo>
                      <a:lnTo>
                        <a:pt x="3163" y="161"/>
                      </a:lnTo>
                      <a:lnTo>
                        <a:pt x="3163" y="159"/>
                      </a:lnTo>
                      <a:lnTo>
                        <a:pt x="3166" y="159"/>
                      </a:lnTo>
                      <a:lnTo>
                        <a:pt x="3166" y="155"/>
                      </a:lnTo>
                      <a:lnTo>
                        <a:pt x="3170" y="152"/>
                      </a:lnTo>
                      <a:lnTo>
                        <a:pt x="3170" y="150"/>
                      </a:lnTo>
                      <a:lnTo>
                        <a:pt x="3168" y="148"/>
                      </a:lnTo>
                      <a:lnTo>
                        <a:pt x="3164" y="148"/>
                      </a:lnTo>
                      <a:lnTo>
                        <a:pt x="3163" y="147"/>
                      </a:lnTo>
                      <a:lnTo>
                        <a:pt x="3157" y="148"/>
                      </a:lnTo>
                      <a:lnTo>
                        <a:pt x="3157" y="148"/>
                      </a:lnTo>
                      <a:lnTo>
                        <a:pt x="3156" y="148"/>
                      </a:lnTo>
                      <a:lnTo>
                        <a:pt x="3156" y="148"/>
                      </a:lnTo>
                      <a:lnTo>
                        <a:pt x="3156" y="148"/>
                      </a:lnTo>
                      <a:lnTo>
                        <a:pt x="3154" y="148"/>
                      </a:lnTo>
                      <a:lnTo>
                        <a:pt x="3152" y="148"/>
                      </a:lnTo>
                      <a:lnTo>
                        <a:pt x="3152" y="147"/>
                      </a:lnTo>
                      <a:lnTo>
                        <a:pt x="3150" y="147"/>
                      </a:lnTo>
                      <a:lnTo>
                        <a:pt x="3149" y="147"/>
                      </a:lnTo>
                      <a:lnTo>
                        <a:pt x="3147" y="148"/>
                      </a:lnTo>
                      <a:lnTo>
                        <a:pt x="3147" y="150"/>
                      </a:lnTo>
                      <a:lnTo>
                        <a:pt x="3145" y="150"/>
                      </a:lnTo>
                      <a:lnTo>
                        <a:pt x="3143" y="148"/>
                      </a:lnTo>
                      <a:lnTo>
                        <a:pt x="3142" y="148"/>
                      </a:lnTo>
                      <a:lnTo>
                        <a:pt x="3142" y="147"/>
                      </a:lnTo>
                      <a:lnTo>
                        <a:pt x="3135" y="147"/>
                      </a:lnTo>
                      <a:lnTo>
                        <a:pt x="3135" y="148"/>
                      </a:lnTo>
                      <a:lnTo>
                        <a:pt x="3133" y="147"/>
                      </a:lnTo>
                      <a:lnTo>
                        <a:pt x="3133" y="150"/>
                      </a:lnTo>
                      <a:lnTo>
                        <a:pt x="3128" y="148"/>
                      </a:lnTo>
                      <a:lnTo>
                        <a:pt x="3126" y="147"/>
                      </a:lnTo>
                      <a:lnTo>
                        <a:pt x="3126" y="147"/>
                      </a:lnTo>
                      <a:lnTo>
                        <a:pt x="3126" y="148"/>
                      </a:lnTo>
                      <a:lnTo>
                        <a:pt x="3122" y="148"/>
                      </a:lnTo>
                      <a:lnTo>
                        <a:pt x="3121" y="148"/>
                      </a:lnTo>
                      <a:lnTo>
                        <a:pt x="3121" y="150"/>
                      </a:lnTo>
                      <a:lnTo>
                        <a:pt x="3121" y="152"/>
                      </a:lnTo>
                      <a:lnTo>
                        <a:pt x="3122" y="152"/>
                      </a:lnTo>
                      <a:lnTo>
                        <a:pt x="3122" y="154"/>
                      </a:lnTo>
                      <a:lnTo>
                        <a:pt x="3100" y="155"/>
                      </a:lnTo>
                      <a:lnTo>
                        <a:pt x="3100" y="157"/>
                      </a:lnTo>
                      <a:lnTo>
                        <a:pt x="3098" y="157"/>
                      </a:lnTo>
                      <a:lnTo>
                        <a:pt x="3098" y="159"/>
                      </a:lnTo>
                      <a:lnTo>
                        <a:pt x="3093" y="159"/>
                      </a:lnTo>
                      <a:lnTo>
                        <a:pt x="3093" y="159"/>
                      </a:lnTo>
                      <a:lnTo>
                        <a:pt x="3091" y="159"/>
                      </a:lnTo>
                      <a:lnTo>
                        <a:pt x="3091" y="159"/>
                      </a:lnTo>
                      <a:lnTo>
                        <a:pt x="3089" y="159"/>
                      </a:lnTo>
                      <a:lnTo>
                        <a:pt x="3089" y="159"/>
                      </a:lnTo>
                      <a:lnTo>
                        <a:pt x="3088" y="159"/>
                      </a:lnTo>
                      <a:lnTo>
                        <a:pt x="3088" y="159"/>
                      </a:lnTo>
                      <a:lnTo>
                        <a:pt x="3084" y="159"/>
                      </a:lnTo>
                      <a:lnTo>
                        <a:pt x="3084" y="161"/>
                      </a:lnTo>
                      <a:lnTo>
                        <a:pt x="3081" y="161"/>
                      </a:lnTo>
                      <a:lnTo>
                        <a:pt x="3079" y="161"/>
                      </a:lnTo>
                      <a:lnTo>
                        <a:pt x="3077" y="159"/>
                      </a:lnTo>
                      <a:lnTo>
                        <a:pt x="3075" y="159"/>
                      </a:lnTo>
                      <a:lnTo>
                        <a:pt x="3072" y="159"/>
                      </a:lnTo>
                      <a:lnTo>
                        <a:pt x="3072" y="161"/>
                      </a:lnTo>
                      <a:lnTo>
                        <a:pt x="3068" y="161"/>
                      </a:lnTo>
                      <a:lnTo>
                        <a:pt x="3068" y="161"/>
                      </a:lnTo>
                      <a:lnTo>
                        <a:pt x="3067" y="161"/>
                      </a:lnTo>
                      <a:lnTo>
                        <a:pt x="3063" y="164"/>
                      </a:lnTo>
                      <a:lnTo>
                        <a:pt x="3058" y="166"/>
                      </a:lnTo>
                      <a:lnTo>
                        <a:pt x="3058" y="168"/>
                      </a:lnTo>
                      <a:lnTo>
                        <a:pt x="3049" y="168"/>
                      </a:lnTo>
                      <a:lnTo>
                        <a:pt x="3049" y="169"/>
                      </a:lnTo>
                      <a:lnTo>
                        <a:pt x="3046" y="169"/>
                      </a:lnTo>
                      <a:lnTo>
                        <a:pt x="3046" y="169"/>
                      </a:lnTo>
                      <a:lnTo>
                        <a:pt x="3044" y="169"/>
                      </a:lnTo>
                      <a:lnTo>
                        <a:pt x="3044" y="169"/>
                      </a:lnTo>
                      <a:lnTo>
                        <a:pt x="3044" y="169"/>
                      </a:lnTo>
                      <a:lnTo>
                        <a:pt x="3040" y="169"/>
                      </a:lnTo>
                      <a:lnTo>
                        <a:pt x="3040" y="169"/>
                      </a:lnTo>
                      <a:lnTo>
                        <a:pt x="3039" y="169"/>
                      </a:lnTo>
                      <a:lnTo>
                        <a:pt x="3039" y="169"/>
                      </a:lnTo>
                      <a:lnTo>
                        <a:pt x="3033" y="169"/>
                      </a:lnTo>
                      <a:lnTo>
                        <a:pt x="3033" y="171"/>
                      </a:lnTo>
                      <a:lnTo>
                        <a:pt x="3035" y="173"/>
                      </a:lnTo>
                      <a:lnTo>
                        <a:pt x="3037" y="173"/>
                      </a:lnTo>
                      <a:lnTo>
                        <a:pt x="3039" y="173"/>
                      </a:lnTo>
                      <a:lnTo>
                        <a:pt x="3040" y="175"/>
                      </a:lnTo>
                      <a:lnTo>
                        <a:pt x="3042" y="175"/>
                      </a:lnTo>
                      <a:lnTo>
                        <a:pt x="3042" y="176"/>
                      </a:lnTo>
                      <a:lnTo>
                        <a:pt x="3040" y="176"/>
                      </a:lnTo>
                      <a:lnTo>
                        <a:pt x="3040" y="178"/>
                      </a:lnTo>
                      <a:lnTo>
                        <a:pt x="3037" y="178"/>
                      </a:lnTo>
                      <a:lnTo>
                        <a:pt x="3035" y="182"/>
                      </a:lnTo>
                      <a:lnTo>
                        <a:pt x="3033" y="182"/>
                      </a:lnTo>
                      <a:lnTo>
                        <a:pt x="3033" y="183"/>
                      </a:lnTo>
                      <a:lnTo>
                        <a:pt x="3033" y="183"/>
                      </a:lnTo>
                      <a:lnTo>
                        <a:pt x="3033" y="190"/>
                      </a:lnTo>
                      <a:lnTo>
                        <a:pt x="3030" y="189"/>
                      </a:lnTo>
                      <a:lnTo>
                        <a:pt x="3030" y="189"/>
                      </a:lnTo>
                      <a:lnTo>
                        <a:pt x="3026" y="189"/>
                      </a:lnTo>
                      <a:lnTo>
                        <a:pt x="3026" y="185"/>
                      </a:lnTo>
                      <a:lnTo>
                        <a:pt x="3025" y="185"/>
                      </a:lnTo>
                      <a:lnTo>
                        <a:pt x="3023" y="185"/>
                      </a:lnTo>
                      <a:lnTo>
                        <a:pt x="3023" y="183"/>
                      </a:lnTo>
                      <a:lnTo>
                        <a:pt x="3021" y="183"/>
                      </a:lnTo>
                      <a:lnTo>
                        <a:pt x="3019" y="187"/>
                      </a:lnTo>
                      <a:lnTo>
                        <a:pt x="3018" y="189"/>
                      </a:lnTo>
                      <a:lnTo>
                        <a:pt x="3026" y="190"/>
                      </a:lnTo>
                      <a:lnTo>
                        <a:pt x="3028" y="194"/>
                      </a:lnTo>
                      <a:lnTo>
                        <a:pt x="3030" y="196"/>
                      </a:lnTo>
                      <a:lnTo>
                        <a:pt x="3030" y="197"/>
                      </a:lnTo>
                      <a:lnTo>
                        <a:pt x="3026" y="197"/>
                      </a:lnTo>
                      <a:lnTo>
                        <a:pt x="3026" y="196"/>
                      </a:lnTo>
                      <a:lnTo>
                        <a:pt x="3023" y="196"/>
                      </a:lnTo>
                      <a:lnTo>
                        <a:pt x="3021" y="197"/>
                      </a:lnTo>
                      <a:lnTo>
                        <a:pt x="3018" y="197"/>
                      </a:lnTo>
                      <a:lnTo>
                        <a:pt x="3018" y="201"/>
                      </a:lnTo>
                      <a:lnTo>
                        <a:pt x="3021" y="203"/>
                      </a:lnTo>
                      <a:lnTo>
                        <a:pt x="3025" y="204"/>
                      </a:lnTo>
                      <a:lnTo>
                        <a:pt x="3026" y="206"/>
                      </a:lnTo>
                      <a:lnTo>
                        <a:pt x="3026" y="210"/>
                      </a:lnTo>
                      <a:lnTo>
                        <a:pt x="3028" y="211"/>
                      </a:lnTo>
                      <a:lnTo>
                        <a:pt x="3030" y="213"/>
                      </a:lnTo>
                      <a:lnTo>
                        <a:pt x="3030" y="215"/>
                      </a:lnTo>
                      <a:lnTo>
                        <a:pt x="3032" y="216"/>
                      </a:lnTo>
                      <a:lnTo>
                        <a:pt x="3033" y="218"/>
                      </a:lnTo>
                      <a:lnTo>
                        <a:pt x="3032" y="222"/>
                      </a:lnTo>
                      <a:lnTo>
                        <a:pt x="3032" y="225"/>
                      </a:lnTo>
                      <a:lnTo>
                        <a:pt x="3021" y="223"/>
                      </a:lnTo>
                      <a:lnTo>
                        <a:pt x="3023" y="222"/>
                      </a:lnTo>
                      <a:lnTo>
                        <a:pt x="3025" y="222"/>
                      </a:lnTo>
                      <a:lnTo>
                        <a:pt x="3026" y="220"/>
                      </a:lnTo>
                      <a:lnTo>
                        <a:pt x="3026" y="218"/>
                      </a:lnTo>
                      <a:lnTo>
                        <a:pt x="3025" y="216"/>
                      </a:lnTo>
                      <a:lnTo>
                        <a:pt x="3025" y="216"/>
                      </a:lnTo>
                      <a:lnTo>
                        <a:pt x="3023" y="215"/>
                      </a:lnTo>
                      <a:lnTo>
                        <a:pt x="3023" y="215"/>
                      </a:lnTo>
                      <a:lnTo>
                        <a:pt x="3019" y="215"/>
                      </a:lnTo>
                      <a:lnTo>
                        <a:pt x="3019" y="213"/>
                      </a:lnTo>
                      <a:lnTo>
                        <a:pt x="3012" y="215"/>
                      </a:lnTo>
                      <a:lnTo>
                        <a:pt x="3012" y="215"/>
                      </a:lnTo>
                      <a:lnTo>
                        <a:pt x="3007" y="215"/>
                      </a:lnTo>
                      <a:lnTo>
                        <a:pt x="3007" y="216"/>
                      </a:lnTo>
                      <a:lnTo>
                        <a:pt x="3002" y="215"/>
                      </a:lnTo>
                      <a:lnTo>
                        <a:pt x="3000" y="218"/>
                      </a:lnTo>
                      <a:lnTo>
                        <a:pt x="2999" y="218"/>
                      </a:lnTo>
                      <a:lnTo>
                        <a:pt x="2995" y="218"/>
                      </a:lnTo>
                      <a:lnTo>
                        <a:pt x="2993" y="216"/>
                      </a:lnTo>
                      <a:lnTo>
                        <a:pt x="2992" y="215"/>
                      </a:lnTo>
                      <a:lnTo>
                        <a:pt x="2988" y="215"/>
                      </a:lnTo>
                      <a:lnTo>
                        <a:pt x="2985" y="215"/>
                      </a:lnTo>
                      <a:lnTo>
                        <a:pt x="2985" y="215"/>
                      </a:lnTo>
                      <a:lnTo>
                        <a:pt x="2979" y="215"/>
                      </a:lnTo>
                      <a:lnTo>
                        <a:pt x="2979" y="216"/>
                      </a:lnTo>
                      <a:lnTo>
                        <a:pt x="2978" y="216"/>
                      </a:lnTo>
                      <a:lnTo>
                        <a:pt x="2978" y="218"/>
                      </a:lnTo>
                      <a:lnTo>
                        <a:pt x="2967" y="216"/>
                      </a:lnTo>
                      <a:lnTo>
                        <a:pt x="2967" y="218"/>
                      </a:lnTo>
                      <a:lnTo>
                        <a:pt x="2964" y="218"/>
                      </a:lnTo>
                      <a:lnTo>
                        <a:pt x="2964" y="218"/>
                      </a:lnTo>
                      <a:lnTo>
                        <a:pt x="2953" y="218"/>
                      </a:lnTo>
                      <a:lnTo>
                        <a:pt x="2953" y="220"/>
                      </a:lnTo>
                      <a:lnTo>
                        <a:pt x="2950" y="220"/>
                      </a:lnTo>
                      <a:lnTo>
                        <a:pt x="2946" y="222"/>
                      </a:lnTo>
                      <a:lnTo>
                        <a:pt x="2944" y="223"/>
                      </a:lnTo>
                      <a:lnTo>
                        <a:pt x="2944" y="225"/>
                      </a:lnTo>
                      <a:lnTo>
                        <a:pt x="2943" y="227"/>
                      </a:lnTo>
                      <a:lnTo>
                        <a:pt x="2943" y="229"/>
                      </a:lnTo>
                      <a:lnTo>
                        <a:pt x="2941" y="229"/>
                      </a:lnTo>
                      <a:lnTo>
                        <a:pt x="2943" y="234"/>
                      </a:lnTo>
                      <a:lnTo>
                        <a:pt x="2941" y="234"/>
                      </a:lnTo>
                      <a:lnTo>
                        <a:pt x="2941" y="239"/>
                      </a:lnTo>
                      <a:lnTo>
                        <a:pt x="2941" y="239"/>
                      </a:lnTo>
                      <a:lnTo>
                        <a:pt x="2941" y="243"/>
                      </a:lnTo>
                      <a:lnTo>
                        <a:pt x="2939" y="243"/>
                      </a:lnTo>
                      <a:lnTo>
                        <a:pt x="2939" y="246"/>
                      </a:lnTo>
                      <a:lnTo>
                        <a:pt x="2939" y="251"/>
                      </a:lnTo>
                      <a:lnTo>
                        <a:pt x="2939" y="255"/>
                      </a:lnTo>
                      <a:lnTo>
                        <a:pt x="2941" y="257"/>
                      </a:lnTo>
                      <a:lnTo>
                        <a:pt x="2944" y="260"/>
                      </a:lnTo>
                      <a:lnTo>
                        <a:pt x="2946" y="264"/>
                      </a:lnTo>
                      <a:lnTo>
                        <a:pt x="2950" y="264"/>
                      </a:lnTo>
                      <a:lnTo>
                        <a:pt x="2950" y="264"/>
                      </a:lnTo>
                      <a:lnTo>
                        <a:pt x="2951" y="264"/>
                      </a:lnTo>
                      <a:lnTo>
                        <a:pt x="2951" y="265"/>
                      </a:lnTo>
                      <a:lnTo>
                        <a:pt x="2962" y="265"/>
                      </a:lnTo>
                      <a:lnTo>
                        <a:pt x="2962" y="265"/>
                      </a:lnTo>
                      <a:lnTo>
                        <a:pt x="2965" y="269"/>
                      </a:lnTo>
                      <a:lnTo>
                        <a:pt x="2967" y="272"/>
                      </a:lnTo>
                      <a:lnTo>
                        <a:pt x="2976" y="276"/>
                      </a:lnTo>
                      <a:lnTo>
                        <a:pt x="2978" y="278"/>
                      </a:lnTo>
                      <a:lnTo>
                        <a:pt x="2979" y="281"/>
                      </a:lnTo>
                      <a:lnTo>
                        <a:pt x="2979" y="285"/>
                      </a:lnTo>
                      <a:lnTo>
                        <a:pt x="2976" y="285"/>
                      </a:lnTo>
                      <a:lnTo>
                        <a:pt x="2976" y="286"/>
                      </a:lnTo>
                      <a:lnTo>
                        <a:pt x="2976" y="286"/>
                      </a:lnTo>
                      <a:lnTo>
                        <a:pt x="2976" y="290"/>
                      </a:lnTo>
                      <a:lnTo>
                        <a:pt x="2974" y="290"/>
                      </a:lnTo>
                      <a:lnTo>
                        <a:pt x="2974" y="293"/>
                      </a:lnTo>
                      <a:lnTo>
                        <a:pt x="2974" y="297"/>
                      </a:lnTo>
                      <a:lnTo>
                        <a:pt x="2974" y="300"/>
                      </a:lnTo>
                      <a:lnTo>
                        <a:pt x="2976" y="304"/>
                      </a:lnTo>
                      <a:lnTo>
                        <a:pt x="2978" y="307"/>
                      </a:lnTo>
                      <a:lnTo>
                        <a:pt x="2978" y="312"/>
                      </a:lnTo>
                      <a:lnTo>
                        <a:pt x="2976" y="316"/>
                      </a:lnTo>
                      <a:lnTo>
                        <a:pt x="2974" y="316"/>
                      </a:lnTo>
                      <a:lnTo>
                        <a:pt x="2971" y="316"/>
                      </a:lnTo>
                      <a:lnTo>
                        <a:pt x="2967" y="318"/>
                      </a:lnTo>
                      <a:lnTo>
                        <a:pt x="2967" y="321"/>
                      </a:lnTo>
                      <a:lnTo>
                        <a:pt x="2969" y="321"/>
                      </a:lnTo>
                      <a:lnTo>
                        <a:pt x="2969" y="323"/>
                      </a:lnTo>
                      <a:lnTo>
                        <a:pt x="2971" y="325"/>
                      </a:lnTo>
                      <a:lnTo>
                        <a:pt x="2972" y="325"/>
                      </a:lnTo>
                      <a:lnTo>
                        <a:pt x="2974" y="326"/>
                      </a:lnTo>
                      <a:lnTo>
                        <a:pt x="2976" y="326"/>
                      </a:lnTo>
                      <a:lnTo>
                        <a:pt x="2978" y="328"/>
                      </a:lnTo>
                      <a:lnTo>
                        <a:pt x="2981" y="330"/>
                      </a:lnTo>
                      <a:lnTo>
                        <a:pt x="2983" y="332"/>
                      </a:lnTo>
                      <a:lnTo>
                        <a:pt x="2983" y="332"/>
                      </a:lnTo>
                      <a:lnTo>
                        <a:pt x="2985" y="332"/>
                      </a:lnTo>
                      <a:lnTo>
                        <a:pt x="2985" y="332"/>
                      </a:lnTo>
                      <a:lnTo>
                        <a:pt x="2986" y="330"/>
                      </a:lnTo>
                      <a:lnTo>
                        <a:pt x="2988" y="330"/>
                      </a:lnTo>
                      <a:lnTo>
                        <a:pt x="2990" y="330"/>
                      </a:lnTo>
                      <a:lnTo>
                        <a:pt x="2992" y="328"/>
                      </a:lnTo>
                      <a:lnTo>
                        <a:pt x="2993" y="326"/>
                      </a:lnTo>
                      <a:lnTo>
                        <a:pt x="2997" y="328"/>
                      </a:lnTo>
                      <a:lnTo>
                        <a:pt x="2997" y="328"/>
                      </a:lnTo>
                      <a:lnTo>
                        <a:pt x="2999" y="330"/>
                      </a:lnTo>
                      <a:lnTo>
                        <a:pt x="3000" y="332"/>
                      </a:lnTo>
                      <a:lnTo>
                        <a:pt x="3000" y="332"/>
                      </a:lnTo>
                      <a:lnTo>
                        <a:pt x="3004" y="332"/>
                      </a:lnTo>
                      <a:lnTo>
                        <a:pt x="3004" y="333"/>
                      </a:lnTo>
                      <a:lnTo>
                        <a:pt x="3006" y="333"/>
                      </a:lnTo>
                      <a:lnTo>
                        <a:pt x="3006" y="335"/>
                      </a:lnTo>
                      <a:lnTo>
                        <a:pt x="3007" y="335"/>
                      </a:lnTo>
                      <a:lnTo>
                        <a:pt x="3007" y="344"/>
                      </a:lnTo>
                      <a:lnTo>
                        <a:pt x="3009" y="344"/>
                      </a:lnTo>
                      <a:lnTo>
                        <a:pt x="3009" y="344"/>
                      </a:lnTo>
                      <a:lnTo>
                        <a:pt x="3006" y="344"/>
                      </a:lnTo>
                      <a:lnTo>
                        <a:pt x="3006" y="344"/>
                      </a:lnTo>
                      <a:lnTo>
                        <a:pt x="3004" y="342"/>
                      </a:lnTo>
                      <a:lnTo>
                        <a:pt x="3004" y="335"/>
                      </a:lnTo>
                      <a:lnTo>
                        <a:pt x="2997" y="335"/>
                      </a:lnTo>
                      <a:lnTo>
                        <a:pt x="2997" y="332"/>
                      </a:lnTo>
                      <a:lnTo>
                        <a:pt x="2993" y="332"/>
                      </a:lnTo>
                      <a:lnTo>
                        <a:pt x="2992" y="332"/>
                      </a:lnTo>
                      <a:lnTo>
                        <a:pt x="2990" y="333"/>
                      </a:lnTo>
                      <a:lnTo>
                        <a:pt x="2990" y="335"/>
                      </a:lnTo>
                      <a:lnTo>
                        <a:pt x="2988" y="335"/>
                      </a:lnTo>
                      <a:lnTo>
                        <a:pt x="2986" y="335"/>
                      </a:lnTo>
                      <a:lnTo>
                        <a:pt x="2986" y="335"/>
                      </a:lnTo>
                      <a:lnTo>
                        <a:pt x="2972" y="335"/>
                      </a:lnTo>
                      <a:lnTo>
                        <a:pt x="2972" y="333"/>
                      </a:lnTo>
                      <a:lnTo>
                        <a:pt x="2967" y="332"/>
                      </a:lnTo>
                      <a:lnTo>
                        <a:pt x="2967" y="326"/>
                      </a:lnTo>
                      <a:lnTo>
                        <a:pt x="2965" y="326"/>
                      </a:lnTo>
                      <a:lnTo>
                        <a:pt x="2964" y="325"/>
                      </a:lnTo>
                      <a:lnTo>
                        <a:pt x="2962" y="321"/>
                      </a:lnTo>
                      <a:lnTo>
                        <a:pt x="2960" y="319"/>
                      </a:lnTo>
                      <a:lnTo>
                        <a:pt x="2960" y="319"/>
                      </a:lnTo>
                      <a:lnTo>
                        <a:pt x="2958" y="319"/>
                      </a:lnTo>
                      <a:lnTo>
                        <a:pt x="2958" y="319"/>
                      </a:lnTo>
                      <a:lnTo>
                        <a:pt x="2951" y="326"/>
                      </a:lnTo>
                      <a:lnTo>
                        <a:pt x="2948" y="326"/>
                      </a:lnTo>
                      <a:lnTo>
                        <a:pt x="2950" y="325"/>
                      </a:lnTo>
                      <a:lnTo>
                        <a:pt x="2950" y="323"/>
                      </a:lnTo>
                      <a:lnTo>
                        <a:pt x="2951" y="321"/>
                      </a:lnTo>
                      <a:lnTo>
                        <a:pt x="2955" y="319"/>
                      </a:lnTo>
                      <a:lnTo>
                        <a:pt x="2957" y="311"/>
                      </a:lnTo>
                      <a:lnTo>
                        <a:pt x="2958" y="311"/>
                      </a:lnTo>
                      <a:lnTo>
                        <a:pt x="2958" y="309"/>
                      </a:lnTo>
                      <a:lnTo>
                        <a:pt x="2958" y="309"/>
                      </a:lnTo>
                      <a:lnTo>
                        <a:pt x="2958" y="306"/>
                      </a:lnTo>
                      <a:lnTo>
                        <a:pt x="2958" y="302"/>
                      </a:lnTo>
                      <a:lnTo>
                        <a:pt x="2958" y="299"/>
                      </a:lnTo>
                      <a:lnTo>
                        <a:pt x="2962" y="290"/>
                      </a:lnTo>
                      <a:lnTo>
                        <a:pt x="2964" y="288"/>
                      </a:lnTo>
                      <a:lnTo>
                        <a:pt x="2965" y="286"/>
                      </a:lnTo>
                      <a:lnTo>
                        <a:pt x="2967" y="285"/>
                      </a:lnTo>
                      <a:lnTo>
                        <a:pt x="2971" y="283"/>
                      </a:lnTo>
                      <a:lnTo>
                        <a:pt x="2969" y="281"/>
                      </a:lnTo>
                      <a:lnTo>
                        <a:pt x="2969" y="279"/>
                      </a:lnTo>
                      <a:lnTo>
                        <a:pt x="2967" y="278"/>
                      </a:lnTo>
                      <a:lnTo>
                        <a:pt x="2962" y="278"/>
                      </a:lnTo>
                      <a:lnTo>
                        <a:pt x="2955" y="278"/>
                      </a:lnTo>
                      <a:lnTo>
                        <a:pt x="2950" y="278"/>
                      </a:lnTo>
                      <a:lnTo>
                        <a:pt x="2944" y="276"/>
                      </a:lnTo>
                      <a:lnTo>
                        <a:pt x="2944" y="276"/>
                      </a:lnTo>
                      <a:lnTo>
                        <a:pt x="2943" y="276"/>
                      </a:lnTo>
                      <a:lnTo>
                        <a:pt x="2937" y="267"/>
                      </a:lnTo>
                      <a:lnTo>
                        <a:pt x="2934" y="267"/>
                      </a:lnTo>
                      <a:lnTo>
                        <a:pt x="2930" y="264"/>
                      </a:lnTo>
                      <a:lnTo>
                        <a:pt x="2927" y="264"/>
                      </a:lnTo>
                      <a:lnTo>
                        <a:pt x="2927" y="262"/>
                      </a:lnTo>
                      <a:lnTo>
                        <a:pt x="2925" y="262"/>
                      </a:lnTo>
                      <a:lnTo>
                        <a:pt x="2925" y="260"/>
                      </a:lnTo>
                      <a:lnTo>
                        <a:pt x="2920" y="260"/>
                      </a:lnTo>
                      <a:lnTo>
                        <a:pt x="2920" y="260"/>
                      </a:lnTo>
                      <a:lnTo>
                        <a:pt x="2918" y="258"/>
                      </a:lnTo>
                      <a:lnTo>
                        <a:pt x="2915" y="258"/>
                      </a:lnTo>
                      <a:lnTo>
                        <a:pt x="2910" y="258"/>
                      </a:lnTo>
                      <a:lnTo>
                        <a:pt x="2910" y="260"/>
                      </a:lnTo>
                      <a:lnTo>
                        <a:pt x="2904" y="260"/>
                      </a:lnTo>
                      <a:lnTo>
                        <a:pt x="2904" y="264"/>
                      </a:lnTo>
                      <a:lnTo>
                        <a:pt x="2901" y="264"/>
                      </a:lnTo>
                      <a:lnTo>
                        <a:pt x="2901" y="264"/>
                      </a:lnTo>
                      <a:lnTo>
                        <a:pt x="2899" y="265"/>
                      </a:lnTo>
                      <a:lnTo>
                        <a:pt x="2897" y="265"/>
                      </a:lnTo>
                      <a:lnTo>
                        <a:pt x="2896" y="265"/>
                      </a:lnTo>
                      <a:lnTo>
                        <a:pt x="2896" y="265"/>
                      </a:lnTo>
                      <a:lnTo>
                        <a:pt x="2896" y="267"/>
                      </a:lnTo>
                      <a:lnTo>
                        <a:pt x="2901" y="267"/>
                      </a:lnTo>
                      <a:lnTo>
                        <a:pt x="2901" y="269"/>
                      </a:lnTo>
                      <a:lnTo>
                        <a:pt x="2903" y="269"/>
                      </a:lnTo>
                      <a:lnTo>
                        <a:pt x="2903" y="269"/>
                      </a:lnTo>
                      <a:lnTo>
                        <a:pt x="2906" y="271"/>
                      </a:lnTo>
                      <a:lnTo>
                        <a:pt x="2904" y="274"/>
                      </a:lnTo>
                      <a:lnTo>
                        <a:pt x="2903" y="276"/>
                      </a:lnTo>
                      <a:lnTo>
                        <a:pt x="2901" y="278"/>
                      </a:lnTo>
                      <a:lnTo>
                        <a:pt x="2899" y="279"/>
                      </a:lnTo>
                      <a:lnTo>
                        <a:pt x="2896" y="279"/>
                      </a:lnTo>
                      <a:lnTo>
                        <a:pt x="2892" y="276"/>
                      </a:lnTo>
                      <a:lnTo>
                        <a:pt x="2890" y="274"/>
                      </a:lnTo>
                      <a:lnTo>
                        <a:pt x="2887" y="274"/>
                      </a:lnTo>
                      <a:lnTo>
                        <a:pt x="2885" y="272"/>
                      </a:lnTo>
                      <a:lnTo>
                        <a:pt x="2876" y="272"/>
                      </a:lnTo>
                      <a:lnTo>
                        <a:pt x="2876" y="272"/>
                      </a:lnTo>
                      <a:lnTo>
                        <a:pt x="2876" y="276"/>
                      </a:lnTo>
                      <a:lnTo>
                        <a:pt x="2875" y="279"/>
                      </a:lnTo>
                      <a:lnTo>
                        <a:pt x="2875" y="285"/>
                      </a:lnTo>
                      <a:lnTo>
                        <a:pt x="2876" y="285"/>
                      </a:lnTo>
                      <a:lnTo>
                        <a:pt x="2880" y="285"/>
                      </a:lnTo>
                      <a:lnTo>
                        <a:pt x="2882" y="286"/>
                      </a:lnTo>
                      <a:lnTo>
                        <a:pt x="2883" y="290"/>
                      </a:lnTo>
                      <a:lnTo>
                        <a:pt x="2889" y="290"/>
                      </a:lnTo>
                      <a:lnTo>
                        <a:pt x="2890" y="293"/>
                      </a:lnTo>
                      <a:lnTo>
                        <a:pt x="2892" y="293"/>
                      </a:lnTo>
                      <a:lnTo>
                        <a:pt x="2892" y="293"/>
                      </a:lnTo>
                      <a:lnTo>
                        <a:pt x="2894" y="295"/>
                      </a:lnTo>
                      <a:lnTo>
                        <a:pt x="2894" y="295"/>
                      </a:lnTo>
                      <a:lnTo>
                        <a:pt x="2896" y="295"/>
                      </a:lnTo>
                      <a:lnTo>
                        <a:pt x="2896" y="297"/>
                      </a:lnTo>
                      <a:lnTo>
                        <a:pt x="2897" y="297"/>
                      </a:lnTo>
                      <a:lnTo>
                        <a:pt x="2896" y="300"/>
                      </a:lnTo>
                      <a:lnTo>
                        <a:pt x="2897" y="300"/>
                      </a:lnTo>
                      <a:lnTo>
                        <a:pt x="2899" y="302"/>
                      </a:lnTo>
                      <a:lnTo>
                        <a:pt x="2901" y="302"/>
                      </a:lnTo>
                      <a:lnTo>
                        <a:pt x="2903" y="304"/>
                      </a:lnTo>
                      <a:lnTo>
                        <a:pt x="2903" y="306"/>
                      </a:lnTo>
                      <a:lnTo>
                        <a:pt x="2899" y="306"/>
                      </a:lnTo>
                      <a:lnTo>
                        <a:pt x="2899" y="306"/>
                      </a:lnTo>
                      <a:lnTo>
                        <a:pt x="2897" y="304"/>
                      </a:lnTo>
                      <a:lnTo>
                        <a:pt x="2897" y="304"/>
                      </a:lnTo>
                      <a:lnTo>
                        <a:pt x="2897" y="302"/>
                      </a:lnTo>
                      <a:lnTo>
                        <a:pt x="2896" y="300"/>
                      </a:lnTo>
                      <a:lnTo>
                        <a:pt x="2896" y="300"/>
                      </a:lnTo>
                      <a:lnTo>
                        <a:pt x="2894" y="299"/>
                      </a:lnTo>
                      <a:lnTo>
                        <a:pt x="2885" y="299"/>
                      </a:lnTo>
                      <a:lnTo>
                        <a:pt x="2885" y="299"/>
                      </a:lnTo>
                      <a:lnTo>
                        <a:pt x="2883" y="299"/>
                      </a:lnTo>
                      <a:lnTo>
                        <a:pt x="2883" y="300"/>
                      </a:lnTo>
                      <a:lnTo>
                        <a:pt x="2880" y="300"/>
                      </a:lnTo>
                      <a:lnTo>
                        <a:pt x="2880" y="300"/>
                      </a:lnTo>
                      <a:lnTo>
                        <a:pt x="2878" y="299"/>
                      </a:lnTo>
                      <a:lnTo>
                        <a:pt x="2878" y="299"/>
                      </a:lnTo>
                      <a:lnTo>
                        <a:pt x="2873" y="299"/>
                      </a:lnTo>
                      <a:lnTo>
                        <a:pt x="2873" y="299"/>
                      </a:lnTo>
                      <a:lnTo>
                        <a:pt x="2871" y="299"/>
                      </a:lnTo>
                      <a:lnTo>
                        <a:pt x="2868" y="302"/>
                      </a:lnTo>
                      <a:lnTo>
                        <a:pt x="2864" y="300"/>
                      </a:lnTo>
                      <a:lnTo>
                        <a:pt x="2861" y="299"/>
                      </a:lnTo>
                      <a:lnTo>
                        <a:pt x="2859" y="297"/>
                      </a:lnTo>
                      <a:lnTo>
                        <a:pt x="2857" y="297"/>
                      </a:lnTo>
                      <a:lnTo>
                        <a:pt x="2859" y="290"/>
                      </a:lnTo>
                      <a:lnTo>
                        <a:pt x="2859" y="290"/>
                      </a:lnTo>
                      <a:lnTo>
                        <a:pt x="2857" y="285"/>
                      </a:lnTo>
                      <a:lnTo>
                        <a:pt x="2855" y="283"/>
                      </a:lnTo>
                      <a:lnTo>
                        <a:pt x="2855" y="281"/>
                      </a:lnTo>
                      <a:lnTo>
                        <a:pt x="2854" y="281"/>
                      </a:lnTo>
                      <a:lnTo>
                        <a:pt x="2854" y="274"/>
                      </a:lnTo>
                      <a:lnTo>
                        <a:pt x="2854" y="274"/>
                      </a:lnTo>
                      <a:lnTo>
                        <a:pt x="2854" y="269"/>
                      </a:lnTo>
                      <a:lnTo>
                        <a:pt x="2855" y="269"/>
                      </a:lnTo>
                      <a:lnTo>
                        <a:pt x="2855" y="265"/>
                      </a:lnTo>
                      <a:lnTo>
                        <a:pt x="2855" y="265"/>
                      </a:lnTo>
                      <a:lnTo>
                        <a:pt x="2857" y="264"/>
                      </a:lnTo>
                      <a:lnTo>
                        <a:pt x="2854" y="260"/>
                      </a:lnTo>
                      <a:lnTo>
                        <a:pt x="2854" y="255"/>
                      </a:lnTo>
                      <a:lnTo>
                        <a:pt x="2855" y="253"/>
                      </a:lnTo>
                      <a:lnTo>
                        <a:pt x="2854" y="248"/>
                      </a:lnTo>
                      <a:lnTo>
                        <a:pt x="2852" y="248"/>
                      </a:lnTo>
                      <a:lnTo>
                        <a:pt x="2852" y="246"/>
                      </a:lnTo>
                      <a:lnTo>
                        <a:pt x="2850" y="244"/>
                      </a:lnTo>
                      <a:lnTo>
                        <a:pt x="2850" y="243"/>
                      </a:lnTo>
                      <a:lnTo>
                        <a:pt x="2847" y="243"/>
                      </a:lnTo>
                      <a:lnTo>
                        <a:pt x="2847" y="244"/>
                      </a:lnTo>
                      <a:lnTo>
                        <a:pt x="2847" y="244"/>
                      </a:lnTo>
                      <a:lnTo>
                        <a:pt x="2848" y="258"/>
                      </a:lnTo>
                      <a:lnTo>
                        <a:pt x="2847" y="274"/>
                      </a:lnTo>
                      <a:lnTo>
                        <a:pt x="2847" y="276"/>
                      </a:lnTo>
                      <a:lnTo>
                        <a:pt x="2845" y="278"/>
                      </a:lnTo>
                      <a:lnTo>
                        <a:pt x="2845" y="279"/>
                      </a:lnTo>
                      <a:lnTo>
                        <a:pt x="2841" y="281"/>
                      </a:lnTo>
                      <a:lnTo>
                        <a:pt x="2841" y="283"/>
                      </a:lnTo>
                      <a:lnTo>
                        <a:pt x="2838" y="283"/>
                      </a:lnTo>
                      <a:lnTo>
                        <a:pt x="2838" y="285"/>
                      </a:lnTo>
                      <a:lnTo>
                        <a:pt x="2836" y="285"/>
                      </a:lnTo>
                      <a:lnTo>
                        <a:pt x="2836" y="290"/>
                      </a:lnTo>
                      <a:lnTo>
                        <a:pt x="2834" y="295"/>
                      </a:lnTo>
                      <a:lnTo>
                        <a:pt x="2833" y="299"/>
                      </a:lnTo>
                      <a:lnTo>
                        <a:pt x="2833" y="302"/>
                      </a:lnTo>
                      <a:lnTo>
                        <a:pt x="2834" y="304"/>
                      </a:lnTo>
                      <a:lnTo>
                        <a:pt x="2836" y="306"/>
                      </a:lnTo>
                      <a:lnTo>
                        <a:pt x="2838" y="306"/>
                      </a:lnTo>
                      <a:lnTo>
                        <a:pt x="2838" y="309"/>
                      </a:lnTo>
                      <a:lnTo>
                        <a:pt x="2838" y="309"/>
                      </a:lnTo>
                      <a:lnTo>
                        <a:pt x="2838" y="311"/>
                      </a:lnTo>
                      <a:lnTo>
                        <a:pt x="2840" y="311"/>
                      </a:lnTo>
                      <a:lnTo>
                        <a:pt x="2840" y="312"/>
                      </a:lnTo>
                      <a:lnTo>
                        <a:pt x="2840" y="314"/>
                      </a:lnTo>
                      <a:lnTo>
                        <a:pt x="2841" y="314"/>
                      </a:lnTo>
                      <a:lnTo>
                        <a:pt x="2841" y="316"/>
                      </a:lnTo>
                      <a:lnTo>
                        <a:pt x="2841" y="321"/>
                      </a:lnTo>
                      <a:lnTo>
                        <a:pt x="2838" y="323"/>
                      </a:lnTo>
                      <a:lnTo>
                        <a:pt x="2838" y="326"/>
                      </a:lnTo>
                      <a:lnTo>
                        <a:pt x="2838" y="326"/>
                      </a:lnTo>
                      <a:lnTo>
                        <a:pt x="2838" y="326"/>
                      </a:lnTo>
                      <a:lnTo>
                        <a:pt x="2838" y="326"/>
                      </a:lnTo>
                      <a:lnTo>
                        <a:pt x="2838" y="337"/>
                      </a:lnTo>
                      <a:lnTo>
                        <a:pt x="2841" y="339"/>
                      </a:lnTo>
                      <a:lnTo>
                        <a:pt x="2841" y="347"/>
                      </a:lnTo>
                      <a:lnTo>
                        <a:pt x="2841" y="347"/>
                      </a:lnTo>
                      <a:lnTo>
                        <a:pt x="2841" y="347"/>
                      </a:lnTo>
                      <a:lnTo>
                        <a:pt x="2845" y="347"/>
                      </a:lnTo>
                      <a:lnTo>
                        <a:pt x="2845" y="346"/>
                      </a:lnTo>
                      <a:lnTo>
                        <a:pt x="2857" y="344"/>
                      </a:lnTo>
                      <a:lnTo>
                        <a:pt x="2857" y="344"/>
                      </a:lnTo>
                      <a:lnTo>
                        <a:pt x="2861" y="342"/>
                      </a:lnTo>
                      <a:lnTo>
                        <a:pt x="2864" y="340"/>
                      </a:lnTo>
                      <a:lnTo>
                        <a:pt x="2869" y="340"/>
                      </a:lnTo>
                      <a:lnTo>
                        <a:pt x="2873" y="340"/>
                      </a:lnTo>
                      <a:lnTo>
                        <a:pt x="2873" y="340"/>
                      </a:lnTo>
                      <a:lnTo>
                        <a:pt x="2875" y="340"/>
                      </a:lnTo>
                      <a:lnTo>
                        <a:pt x="2875" y="342"/>
                      </a:lnTo>
                      <a:lnTo>
                        <a:pt x="2878" y="344"/>
                      </a:lnTo>
                      <a:lnTo>
                        <a:pt x="2882" y="342"/>
                      </a:lnTo>
                      <a:lnTo>
                        <a:pt x="2885" y="344"/>
                      </a:lnTo>
                      <a:lnTo>
                        <a:pt x="2889" y="346"/>
                      </a:lnTo>
                      <a:lnTo>
                        <a:pt x="2890" y="346"/>
                      </a:lnTo>
                      <a:lnTo>
                        <a:pt x="2892" y="347"/>
                      </a:lnTo>
                      <a:lnTo>
                        <a:pt x="2892" y="351"/>
                      </a:lnTo>
                      <a:lnTo>
                        <a:pt x="2894" y="353"/>
                      </a:lnTo>
                      <a:lnTo>
                        <a:pt x="2896" y="353"/>
                      </a:lnTo>
                      <a:lnTo>
                        <a:pt x="2896" y="360"/>
                      </a:lnTo>
                      <a:lnTo>
                        <a:pt x="2896" y="360"/>
                      </a:lnTo>
                      <a:lnTo>
                        <a:pt x="2897" y="360"/>
                      </a:lnTo>
                      <a:lnTo>
                        <a:pt x="2897" y="361"/>
                      </a:lnTo>
                      <a:lnTo>
                        <a:pt x="2899" y="361"/>
                      </a:lnTo>
                      <a:lnTo>
                        <a:pt x="2901" y="365"/>
                      </a:lnTo>
                      <a:lnTo>
                        <a:pt x="2901" y="368"/>
                      </a:lnTo>
                      <a:lnTo>
                        <a:pt x="2904" y="370"/>
                      </a:lnTo>
                      <a:lnTo>
                        <a:pt x="2904" y="372"/>
                      </a:lnTo>
                      <a:lnTo>
                        <a:pt x="2896" y="377"/>
                      </a:lnTo>
                      <a:lnTo>
                        <a:pt x="2894" y="379"/>
                      </a:lnTo>
                      <a:lnTo>
                        <a:pt x="2894" y="382"/>
                      </a:lnTo>
                      <a:lnTo>
                        <a:pt x="2896" y="386"/>
                      </a:lnTo>
                      <a:lnTo>
                        <a:pt x="2899" y="388"/>
                      </a:lnTo>
                      <a:lnTo>
                        <a:pt x="2903" y="389"/>
                      </a:lnTo>
                      <a:lnTo>
                        <a:pt x="2903" y="391"/>
                      </a:lnTo>
                      <a:lnTo>
                        <a:pt x="2908" y="391"/>
                      </a:lnTo>
                      <a:lnTo>
                        <a:pt x="2908" y="393"/>
                      </a:lnTo>
                      <a:lnTo>
                        <a:pt x="2911" y="393"/>
                      </a:lnTo>
                      <a:lnTo>
                        <a:pt x="2911" y="393"/>
                      </a:lnTo>
                      <a:lnTo>
                        <a:pt x="2913" y="393"/>
                      </a:lnTo>
                      <a:lnTo>
                        <a:pt x="2913" y="395"/>
                      </a:lnTo>
                      <a:lnTo>
                        <a:pt x="2918" y="395"/>
                      </a:lnTo>
                      <a:lnTo>
                        <a:pt x="2918" y="395"/>
                      </a:lnTo>
                      <a:lnTo>
                        <a:pt x="2922" y="395"/>
                      </a:lnTo>
                      <a:lnTo>
                        <a:pt x="2922" y="396"/>
                      </a:lnTo>
                      <a:lnTo>
                        <a:pt x="2923" y="398"/>
                      </a:lnTo>
                      <a:lnTo>
                        <a:pt x="2923" y="398"/>
                      </a:lnTo>
                      <a:lnTo>
                        <a:pt x="2916" y="400"/>
                      </a:lnTo>
                      <a:lnTo>
                        <a:pt x="2916" y="398"/>
                      </a:lnTo>
                      <a:lnTo>
                        <a:pt x="2913" y="398"/>
                      </a:lnTo>
                      <a:lnTo>
                        <a:pt x="2913" y="398"/>
                      </a:lnTo>
                      <a:lnTo>
                        <a:pt x="2911" y="396"/>
                      </a:lnTo>
                      <a:lnTo>
                        <a:pt x="2908" y="396"/>
                      </a:lnTo>
                      <a:lnTo>
                        <a:pt x="2908" y="396"/>
                      </a:lnTo>
                      <a:lnTo>
                        <a:pt x="2906" y="396"/>
                      </a:lnTo>
                      <a:lnTo>
                        <a:pt x="2904" y="393"/>
                      </a:lnTo>
                      <a:lnTo>
                        <a:pt x="2901" y="393"/>
                      </a:lnTo>
                      <a:lnTo>
                        <a:pt x="2901" y="395"/>
                      </a:lnTo>
                      <a:lnTo>
                        <a:pt x="2897" y="395"/>
                      </a:lnTo>
                      <a:lnTo>
                        <a:pt x="2897" y="400"/>
                      </a:lnTo>
                      <a:lnTo>
                        <a:pt x="2899" y="400"/>
                      </a:lnTo>
                      <a:lnTo>
                        <a:pt x="2899" y="402"/>
                      </a:lnTo>
                      <a:lnTo>
                        <a:pt x="2885" y="393"/>
                      </a:lnTo>
                      <a:lnTo>
                        <a:pt x="2885" y="388"/>
                      </a:lnTo>
                      <a:lnTo>
                        <a:pt x="2887" y="382"/>
                      </a:lnTo>
                      <a:lnTo>
                        <a:pt x="2887" y="377"/>
                      </a:lnTo>
                      <a:lnTo>
                        <a:pt x="2887" y="374"/>
                      </a:lnTo>
                      <a:lnTo>
                        <a:pt x="2887" y="363"/>
                      </a:lnTo>
                      <a:lnTo>
                        <a:pt x="2887" y="363"/>
                      </a:lnTo>
                      <a:lnTo>
                        <a:pt x="2887" y="361"/>
                      </a:lnTo>
                      <a:lnTo>
                        <a:pt x="2883" y="360"/>
                      </a:lnTo>
                      <a:lnTo>
                        <a:pt x="2883" y="358"/>
                      </a:lnTo>
                      <a:lnTo>
                        <a:pt x="2883" y="358"/>
                      </a:lnTo>
                      <a:lnTo>
                        <a:pt x="2882" y="356"/>
                      </a:lnTo>
                      <a:lnTo>
                        <a:pt x="2882" y="353"/>
                      </a:lnTo>
                      <a:lnTo>
                        <a:pt x="2882" y="351"/>
                      </a:lnTo>
                      <a:lnTo>
                        <a:pt x="2882" y="349"/>
                      </a:lnTo>
                      <a:lnTo>
                        <a:pt x="2880" y="349"/>
                      </a:lnTo>
                      <a:lnTo>
                        <a:pt x="2880" y="347"/>
                      </a:lnTo>
                      <a:lnTo>
                        <a:pt x="2871" y="347"/>
                      </a:lnTo>
                      <a:lnTo>
                        <a:pt x="2868" y="351"/>
                      </a:lnTo>
                      <a:lnTo>
                        <a:pt x="2866" y="351"/>
                      </a:lnTo>
                      <a:lnTo>
                        <a:pt x="2866" y="353"/>
                      </a:lnTo>
                      <a:lnTo>
                        <a:pt x="2862" y="353"/>
                      </a:lnTo>
                      <a:lnTo>
                        <a:pt x="2857" y="354"/>
                      </a:lnTo>
                      <a:lnTo>
                        <a:pt x="2850" y="356"/>
                      </a:lnTo>
                      <a:lnTo>
                        <a:pt x="2847" y="368"/>
                      </a:lnTo>
                      <a:lnTo>
                        <a:pt x="2848" y="372"/>
                      </a:lnTo>
                      <a:lnTo>
                        <a:pt x="2850" y="374"/>
                      </a:lnTo>
                      <a:lnTo>
                        <a:pt x="2847" y="388"/>
                      </a:lnTo>
                      <a:lnTo>
                        <a:pt x="2847" y="388"/>
                      </a:lnTo>
                      <a:lnTo>
                        <a:pt x="2847" y="389"/>
                      </a:lnTo>
                      <a:lnTo>
                        <a:pt x="2845" y="389"/>
                      </a:lnTo>
                      <a:lnTo>
                        <a:pt x="2847" y="396"/>
                      </a:lnTo>
                      <a:lnTo>
                        <a:pt x="2843" y="398"/>
                      </a:lnTo>
                      <a:lnTo>
                        <a:pt x="2841" y="403"/>
                      </a:lnTo>
                      <a:lnTo>
                        <a:pt x="2840" y="405"/>
                      </a:lnTo>
                      <a:lnTo>
                        <a:pt x="2840" y="407"/>
                      </a:lnTo>
                      <a:lnTo>
                        <a:pt x="2838" y="407"/>
                      </a:lnTo>
                      <a:lnTo>
                        <a:pt x="2838" y="409"/>
                      </a:lnTo>
                      <a:lnTo>
                        <a:pt x="2833" y="410"/>
                      </a:lnTo>
                      <a:lnTo>
                        <a:pt x="2827" y="410"/>
                      </a:lnTo>
                      <a:lnTo>
                        <a:pt x="2822" y="412"/>
                      </a:lnTo>
                      <a:lnTo>
                        <a:pt x="2817" y="415"/>
                      </a:lnTo>
                      <a:lnTo>
                        <a:pt x="2814" y="417"/>
                      </a:lnTo>
                      <a:lnTo>
                        <a:pt x="2814" y="417"/>
                      </a:lnTo>
                      <a:lnTo>
                        <a:pt x="2814" y="419"/>
                      </a:lnTo>
                      <a:lnTo>
                        <a:pt x="2820" y="419"/>
                      </a:lnTo>
                      <a:lnTo>
                        <a:pt x="2820" y="422"/>
                      </a:lnTo>
                      <a:lnTo>
                        <a:pt x="2822" y="424"/>
                      </a:lnTo>
                      <a:lnTo>
                        <a:pt x="2822" y="426"/>
                      </a:lnTo>
                      <a:lnTo>
                        <a:pt x="2824" y="428"/>
                      </a:lnTo>
                      <a:lnTo>
                        <a:pt x="2824" y="435"/>
                      </a:lnTo>
                      <a:lnTo>
                        <a:pt x="2826" y="436"/>
                      </a:lnTo>
                      <a:lnTo>
                        <a:pt x="2826" y="440"/>
                      </a:lnTo>
                      <a:lnTo>
                        <a:pt x="2824" y="440"/>
                      </a:lnTo>
                      <a:lnTo>
                        <a:pt x="2824" y="436"/>
                      </a:lnTo>
                      <a:lnTo>
                        <a:pt x="2819" y="436"/>
                      </a:lnTo>
                      <a:lnTo>
                        <a:pt x="2817" y="435"/>
                      </a:lnTo>
                      <a:lnTo>
                        <a:pt x="2817" y="431"/>
                      </a:lnTo>
                      <a:lnTo>
                        <a:pt x="2815" y="429"/>
                      </a:lnTo>
                      <a:lnTo>
                        <a:pt x="2812" y="428"/>
                      </a:lnTo>
                      <a:lnTo>
                        <a:pt x="2812" y="422"/>
                      </a:lnTo>
                      <a:lnTo>
                        <a:pt x="2798" y="422"/>
                      </a:lnTo>
                      <a:lnTo>
                        <a:pt x="2798" y="422"/>
                      </a:lnTo>
                      <a:lnTo>
                        <a:pt x="2793" y="424"/>
                      </a:lnTo>
                      <a:lnTo>
                        <a:pt x="2793" y="422"/>
                      </a:lnTo>
                      <a:lnTo>
                        <a:pt x="2791" y="422"/>
                      </a:lnTo>
                      <a:lnTo>
                        <a:pt x="2791" y="422"/>
                      </a:lnTo>
                      <a:lnTo>
                        <a:pt x="2784" y="422"/>
                      </a:lnTo>
                      <a:lnTo>
                        <a:pt x="2784" y="419"/>
                      </a:lnTo>
                      <a:lnTo>
                        <a:pt x="2780" y="419"/>
                      </a:lnTo>
                      <a:lnTo>
                        <a:pt x="2780" y="419"/>
                      </a:lnTo>
                      <a:lnTo>
                        <a:pt x="2779" y="417"/>
                      </a:lnTo>
                      <a:lnTo>
                        <a:pt x="2777" y="410"/>
                      </a:lnTo>
                      <a:lnTo>
                        <a:pt x="2787" y="410"/>
                      </a:lnTo>
                      <a:lnTo>
                        <a:pt x="2791" y="410"/>
                      </a:lnTo>
                      <a:lnTo>
                        <a:pt x="2793" y="412"/>
                      </a:lnTo>
                      <a:lnTo>
                        <a:pt x="2796" y="412"/>
                      </a:lnTo>
                      <a:lnTo>
                        <a:pt x="2800" y="412"/>
                      </a:lnTo>
                      <a:lnTo>
                        <a:pt x="2800" y="410"/>
                      </a:lnTo>
                      <a:lnTo>
                        <a:pt x="2805" y="410"/>
                      </a:lnTo>
                      <a:lnTo>
                        <a:pt x="2807" y="407"/>
                      </a:lnTo>
                      <a:lnTo>
                        <a:pt x="2808" y="405"/>
                      </a:lnTo>
                      <a:lnTo>
                        <a:pt x="2808" y="403"/>
                      </a:lnTo>
                      <a:lnTo>
                        <a:pt x="2812" y="403"/>
                      </a:lnTo>
                      <a:lnTo>
                        <a:pt x="2814" y="405"/>
                      </a:lnTo>
                      <a:lnTo>
                        <a:pt x="2815" y="407"/>
                      </a:lnTo>
                      <a:lnTo>
                        <a:pt x="2819" y="405"/>
                      </a:lnTo>
                      <a:lnTo>
                        <a:pt x="2819" y="405"/>
                      </a:lnTo>
                      <a:lnTo>
                        <a:pt x="2820" y="403"/>
                      </a:lnTo>
                      <a:lnTo>
                        <a:pt x="2822" y="403"/>
                      </a:lnTo>
                      <a:lnTo>
                        <a:pt x="2822" y="402"/>
                      </a:lnTo>
                      <a:lnTo>
                        <a:pt x="2820" y="400"/>
                      </a:lnTo>
                      <a:lnTo>
                        <a:pt x="2820" y="398"/>
                      </a:lnTo>
                      <a:lnTo>
                        <a:pt x="2826" y="396"/>
                      </a:lnTo>
                      <a:lnTo>
                        <a:pt x="2826" y="391"/>
                      </a:lnTo>
                      <a:lnTo>
                        <a:pt x="2826" y="391"/>
                      </a:lnTo>
                      <a:lnTo>
                        <a:pt x="2826" y="389"/>
                      </a:lnTo>
                      <a:lnTo>
                        <a:pt x="2833" y="389"/>
                      </a:lnTo>
                      <a:lnTo>
                        <a:pt x="2831" y="386"/>
                      </a:lnTo>
                      <a:lnTo>
                        <a:pt x="2829" y="386"/>
                      </a:lnTo>
                      <a:lnTo>
                        <a:pt x="2829" y="382"/>
                      </a:lnTo>
                      <a:lnTo>
                        <a:pt x="2829" y="382"/>
                      </a:lnTo>
                      <a:lnTo>
                        <a:pt x="2829" y="381"/>
                      </a:lnTo>
                      <a:lnTo>
                        <a:pt x="2827" y="381"/>
                      </a:lnTo>
                      <a:lnTo>
                        <a:pt x="2827" y="379"/>
                      </a:lnTo>
                      <a:lnTo>
                        <a:pt x="2829" y="379"/>
                      </a:lnTo>
                      <a:lnTo>
                        <a:pt x="2829" y="374"/>
                      </a:lnTo>
                      <a:lnTo>
                        <a:pt x="2831" y="372"/>
                      </a:lnTo>
                      <a:lnTo>
                        <a:pt x="2833" y="367"/>
                      </a:lnTo>
                      <a:lnTo>
                        <a:pt x="2833" y="367"/>
                      </a:lnTo>
                      <a:lnTo>
                        <a:pt x="2833" y="361"/>
                      </a:lnTo>
                      <a:lnTo>
                        <a:pt x="2824" y="356"/>
                      </a:lnTo>
                      <a:lnTo>
                        <a:pt x="2824" y="353"/>
                      </a:lnTo>
                      <a:lnTo>
                        <a:pt x="2822" y="353"/>
                      </a:lnTo>
                      <a:lnTo>
                        <a:pt x="2820" y="347"/>
                      </a:lnTo>
                      <a:lnTo>
                        <a:pt x="2820" y="347"/>
                      </a:lnTo>
                      <a:lnTo>
                        <a:pt x="2819" y="344"/>
                      </a:lnTo>
                      <a:lnTo>
                        <a:pt x="2817" y="344"/>
                      </a:lnTo>
                      <a:lnTo>
                        <a:pt x="2819" y="339"/>
                      </a:lnTo>
                      <a:lnTo>
                        <a:pt x="2820" y="339"/>
                      </a:lnTo>
                      <a:lnTo>
                        <a:pt x="2819" y="337"/>
                      </a:lnTo>
                      <a:lnTo>
                        <a:pt x="2819" y="335"/>
                      </a:lnTo>
                      <a:lnTo>
                        <a:pt x="2819" y="332"/>
                      </a:lnTo>
                      <a:lnTo>
                        <a:pt x="2820" y="332"/>
                      </a:lnTo>
                      <a:lnTo>
                        <a:pt x="2820" y="328"/>
                      </a:lnTo>
                      <a:lnTo>
                        <a:pt x="2820" y="328"/>
                      </a:lnTo>
                      <a:lnTo>
                        <a:pt x="2822" y="323"/>
                      </a:lnTo>
                      <a:lnTo>
                        <a:pt x="2824" y="323"/>
                      </a:lnTo>
                      <a:lnTo>
                        <a:pt x="2822" y="319"/>
                      </a:lnTo>
                      <a:lnTo>
                        <a:pt x="2824" y="319"/>
                      </a:lnTo>
                      <a:lnTo>
                        <a:pt x="2824" y="314"/>
                      </a:lnTo>
                      <a:lnTo>
                        <a:pt x="2820" y="312"/>
                      </a:lnTo>
                      <a:lnTo>
                        <a:pt x="2820" y="312"/>
                      </a:lnTo>
                      <a:lnTo>
                        <a:pt x="2820" y="309"/>
                      </a:lnTo>
                      <a:lnTo>
                        <a:pt x="2820" y="307"/>
                      </a:lnTo>
                      <a:lnTo>
                        <a:pt x="2820" y="306"/>
                      </a:lnTo>
                      <a:lnTo>
                        <a:pt x="2817" y="304"/>
                      </a:lnTo>
                      <a:lnTo>
                        <a:pt x="2814" y="302"/>
                      </a:lnTo>
                      <a:lnTo>
                        <a:pt x="2814" y="302"/>
                      </a:lnTo>
                      <a:lnTo>
                        <a:pt x="2812" y="295"/>
                      </a:lnTo>
                      <a:lnTo>
                        <a:pt x="2812" y="295"/>
                      </a:lnTo>
                      <a:lnTo>
                        <a:pt x="2812" y="292"/>
                      </a:lnTo>
                      <a:lnTo>
                        <a:pt x="2812" y="290"/>
                      </a:lnTo>
                      <a:lnTo>
                        <a:pt x="2814" y="286"/>
                      </a:lnTo>
                      <a:lnTo>
                        <a:pt x="2814" y="286"/>
                      </a:lnTo>
                      <a:lnTo>
                        <a:pt x="2815" y="285"/>
                      </a:lnTo>
                      <a:lnTo>
                        <a:pt x="2817" y="283"/>
                      </a:lnTo>
                      <a:lnTo>
                        <a:pt x="2819" y="281"/>
                      </a:lnTo>
                      <a:lnTo>
                        <a:pt x="2819" y="278"/>
                      </a:lnTo>
                      <a:lnTo>
                        <a:pt x="2819" y="276"/>
                      </a:lnTo>
                      <a:lnTo>
                        <a:pt x="2820" y="276"/>
                      </a:lnTo>
                      <a:lnTo>
                        <a:pt x="2820" y="272"/>
                      </a:lnTo>
                      <a:lnTo>
                        <a:pt x="2820" y="272"/>
                      </a:lnTo>
                      <a:lnTo>
                        <a:pt x="2820" y="264"/>
                      </a:lnTo>
                      <a:lnTo>
                        <a:pt x="2820" y="264"/>
                      </a:lnTo>
                      <a:lnTo>
                        <a:pt x="2822" y="260"/>
                      </a:lnTo>
                      <a:lnTo>
                        <a:pt x="2824" y="260"/>
                      </a:lnTo>
                      <a:lnTo>
                        <a:pt x="2822" y="258"/>
                      </a:lnTo>
                      <a:lnTo>
                        <a:pt x="2822" y="258"/>
                      </a:lnTo>
                      <a:lnTo>
                        <a:pt x="2822" y="257"/>
                      </a:lnTo>
                      <a:lnTo>
                        <a:pt x="2824" y="251"/>
                      </a:lnTo>
                      <a:lnTo>
                        <a:pt x="2822" y="251"/>
                      </a:lnTo>
                      <a:lnTo>
                        <a:pt x="2822" y="248"/>
                      </a:lnTo>
                      <a:lnTo>
                        <a:pt x="2820" y="248"/>
                      </a:lnTo>
                      <a:lnTo>
                        <a:pt x="2820" y="244"/>
                      </a:lnTo>
                      <a:lnTo>
                        <a:pt x="2820" y="241"/>
                      </a:lnTo>
                      <a:lnTo>
                        <a:pt x="2810" y="239"/>
                      </a:lnTo>
                      <a:lnTo>
                        <a:pt x="2808" y="236"/>
                      </a:lnTo>
                      <a:lnTo>
                        <a:pt x="2784" y="239"/>
                      </a:lnTo>
                      <a:lnTo>
                        <a:pt x="2784" y="237"/>
                      </a:lnTo>
                      <a:lnTo>
                        <a:pt x="2784" y="237"/>
                      </a:lnTo>
                      <a:lnTo>
                        <a:pt x="2784" y="236"/>
                      </a:lnTo>
                      <a:lnTo>
                        <a:pt x="2784" y="239"/>
                      </a:lnTo>
                      <a:lnTo>
                        <a:pt x="2775" y="244"/>
                      </a:lnTo>
                      <a:lnTo>
                        <a:pt x="2775" y="246"/>
                      </a:lnTo>
                      <a:lnTo>
                        <a:pt x="2773" y="246"/>
                      </a:lnTo>
                      <a:lnTo>
                        <a:pt x="2773" y="248"/>
                      </a:lnTo>
                      <a:lnTo>
                        <a:pt x="2772" y="248"/>
                      </a:lnTo>
                      <a:lnTo>
                        <a:pt x="2772" y="251"/>
                      </a:lnTo>
                      <a:lnTo>
                        <a:pt x="2772" y="251"/>
                      </a:lnTo>
                      <a:lnTo>
                        <a:pt x="2772" y="255"/>
                      </a:lnTo>
                      <a:lnTo>
                        <a:pt x="2770" y="255"/>
                      </a:lnTo>
                      <a:lnTo>
                        <a:pt x="2770" y="257"/>
                      </a:lnTo>
                      <a:lnTo>
                        <a:pt x="2770" y="257"/>
                      </a:lnTo>
                      <a:lnTo>
                        <a:pt x="2770" y="258"/>
                      </a:lnTo>
                      <a:lnTo>
                        <a:pt x="2768" y="258"/>
                      </a:lnTo>
                      <a:lnTo>
                        <a:pt x="2768" y="260"/>
                      </a:lnTo>
                      <a:lnTo>
                        <a:pt x="2765" y="264"/>
                      </a:lnTo>
                      <a:lnTo>
                        <a:pt x="2765" y="265"/>
                      </a:lnTo>
                      <a:lnTo>
                        <a:pt x="2756" y="272"/>
                      </a:lnTo>
                      <a:lnTo>
                        <a:pt x="2754" y="279"/>
                      </a:lnTo>
                      <a:lnTo>
                        <a:pt x="2752" y="279"/>
                      </a:lnTo>
                      <a:lnTo>
                        <a:pt x="2751" y="281"/>
                      </a:lnTo>
                      <a:lnTo>
                        <a:pt x="2749" y="281"/>
                      </a:lnTo>
                      <a:lnTo>
                        <a:pt x="2749" y="285"/>
                      </a:lnTo>
                      <a:lnTo>
                        <a:pt x="2744" y="285"/>
                      </a:lnTo>
                      <a:lnTo>
                        <a:pt x="2744" y="285"/>
                      </a:lnTo>
                      <a:lnTo>
                        <a:pt x="2742" y="285"/>
                      </a:lnTo>
                      <a:lnTo>
                        <a:pt x="2742" y="286"/>
                      </a:lnTo>
                      <a:lnTo>
                        <a:pt x="2742" y="293"/>
                      </a:lnTo>
                      <a:lnTo>
                        <a:pt x="2742" y="293"/>
                      </a:lnTo>
                      <a:lnTo>
                        <a:pt x="2742" y="299"/>
                      </a:lnTo>
                      <a:lnTo>
                        <a:pt x="2744" y="299"/>
                      </a:lnTo>
                      <a:lnTo>
                        <a:pt x="2744" y="302"/>
                      </a:lnTo>
                      <a:lnTo>
                        <a:pt x="2745" y="302"/>
                      </a:lnTo>
                      <a:lnTo>
                        <a:pt x="2745" y="306"/>
                      </a:lnTo>
                      <a:lnTo>
                        <a:pt x="2745" y="306"/>
                      </a:lnTo>
                      <a:lnTo>
                        <a:pt x="2745" y="309"/>
                      </a:lnTo>
                      <a:lnTo>
                        <a:pt x="2745" y="311"/>
                      </a:lnTo>
                      <a:lnTo>
                        <a:pt x="2745" y="312"/>
                      </a:lnTo>
                      <a:lnTo>
                        <a:pt x="2745" y="314"/>
                      </a:lnTo>
                      <a:lnTo>
                        <a:pt x="2747" y="316"/>
                      </a:lnTo>
                      <a:lnTo>
                        <a:pt x="2747" y="318"/>
                      </a:lnTo>
                      <a:lnTo>
                        <a:pt x="2745" y="319"/>
                      </a:lnTo>
                      <a:lnTo>
                        <a:pt x="2745" y="319"/>
                      </a:lnTo>
                      <a:lnTo>
                        <a:pt x="2740" y="319"/>
                      </a:lnTo>
                      <a:lnTo>
                        <a:pt x="2740" y="326"/>
                      </a:lnTo>
                      <a:lnTo>
                        <a:pt x="2738" y="333"/>
                      </a:lnTo>
                      <a:lnTo>
                        <a:pt x="2742" y="333"/>
                      </a:lnTo>
                      <a:lnTo>
                        <a:pt x="2745" y="333"/>
                      </a:lnTo>
                      <a:lnTo>
                        <a:pt x="2749" y="335"/>
                      </a:lnTo>
                      <a:lnTo>
                        <a:pt x="2749" y="337"/>
                      </a:lnTo>
                      <a:lnTo>
                        <a:pt x="2751" y="337"/>
                      </a:lnTo>
                      <a:lnTo>
                        <a:pt x="2751" y="339"/>
                      </a:lnTo>
                      <a:lnTo>
                        <a:pt x="2752" y="337"/>
                      </a:lnTo>
                      <a:lnTo>
                        <a:pt x="2752" y="337"/>
                      </a:lnTo>
                      <a:lnTo>
                        <a:pt x="2754" y="335"/>
                      </a:lnTo>
                      <a:lnTo>
                        <a:pt x="2756" y="335"/>
                      </a:lnTo>
                      <a:lnTo>
                        <a:pt x="2756" y="337"/>
                      </a:lnTo>
                      <a:lnTo>
                        <a:pt x="2758" y="337"/>
                      </a:lnTo>
                      <a:lnTo>
                        <a:pt x="2756" y="340"/>
                      </a:lnTo>
                      <a:lnTo>
                        <a:pt x="2754" y="342"/>
                      </a:lnTo>
                      <a:lnTo>
                        <a:pt x="2752" y="344"/>
                      </a:lnTo>
                      <a:lnTo>
                        <a:pt x="2752" y="347"/>
                      </a:lnTo>
                      <a:lnTo>
                        <a:pt x="2754" y="349"/>
                      </a:lnTo>
                      <a:lnTo>
                        <a:pt x="2754" y="353"/>
                      </a:lnTo>
                      <a:lnTo>
                        <a:pt x="2756" y="353"/>
                      </a:lnTo>
                      <a:lnTo>
                        <a:pt x="2756" y="356"/>
                      </a:lnTo>
                      <a:lnTo>
                        <a:pt x="2758" y="356"/>
                      </a:lnTo>
                      <a:lnTo>
                        <a:pt x="2758" y="358"/>
                      </a:lnTo>
                      <a:lnTo>
                        <a:pt x="2758" y="358"/>
                      </a:lnTo>
                      <a:lnTo>
                        <a:pt x="2759" y="356"/>
                      </a:lnTo>
                      <a:lnTo>
                        <a:pt x="2759" y="356"/>
                      </a:lnTo>
                      <a:lnTo>
                        <a:pt x="2763" y="356"/>
                      </a:lnTo>
                      <a:lnTo>
                        <a:pt x="2759" y="365"/>
                      </a:lnTo>
                      <a:lnTo>
                        <a:pt x="2759" y="368"/>
                      </a:lnTo>
                      <a:lnTo>
                        <a:pt x="2758" y="370"/>
                      </a:lnTo>
                      <a:lnTo>
                        <a:pt x="2758" y="372"/>
                      </a:lnTo>
                      <a:lnTo>
                        <a:pt x="2756" y="372"/>
                      </a:lnTo>
                      <a:lnTo>
                        <a:pt x="2754" y="375"/>
                      </a:lnTo>
                      <a:lnTo>
                        <a:pt x="2751" y="375"/>
                      </a:lnTo>
                      <a:lnTo>
                        <a:pt x="2749" y="368"/>
                      </a:lnTo>
                      <a:lnTo>
                        <a:pt x="2749" y="368"/>
                      </a:lnTo>
                      <a:lnTo>
                        <a:pt x="2749" y="368"/>
                      </a:lnTo>
                      <a:lnTo>
                        <a:pt x="2745" y="368"/>
                      </a:lnTo>
                      <a:lnTo>
                        <a:pt x="2745" y="365"/>
                      </a:lnTo>
                      <a:lnTo>
                        <a:pt x="2740" y="361"/>
                      </a:lnTo>
                      <a:lnTo>
                        <a:pt x="2740" y="360"/>
                      </a:lnTo>
                      <a:lnTo>
                        <a:pt x="2735" y="356"/>
                      </a:lnTo>
                      <a:lnTo>
                        <a:pt x="2735" y="354"/>
                      </a:lnTo>
                      <a:lnTo>
                        <a:pt x="2733" y="354"/>
                      </a:lnTo>
                      <a:lnTo>
                        <a:pt x="2733" y="353"/>
                      </a:lnTo>
                      <a:lnTo>
                        <a:pt x="2730" y="353"/>
                      </a:lnTo>
                      <a:lnTo>
                        <a:pt x="2728" y="353"/>
                      </a:lnTo>
                      <a:lnTo>
                        <a:pt x="2726" y="353"/>
                      </a:lnTo>
                      <a:lnTo>
                        <a:pt x="2724" y="353"/>
                      </a:lnTo>
                      <a:lnTo>
                        <a:pt x="2723" y="349"/>
                      </a:lnTo>
                      <a:lnTo>
                        <a:pt x="2724" y="349"/>
                      </a:lnTo>
                      <a:lnTo>
                        <a:pt x="2724" y="349"/>
                      </a:lnTo>
                      <a:lnTo>
                        <a:pt x="2724" y="347"/>
                      </a:lnTo>
                      <a:lnTo>
                        <a:pt x="2721" y="346"/>
                      </a:lnTo>
                      <a:lnTo>
                        <a:pt x="2716" y="344"/>
                      </a:lnTo>
                      <a:lnTo>
                        <a:pt x="2712" y="342"/>
                      </a:lnTo>
                      <a:lnTo>
                        <a:pt x="2711" y="347"/>
                      </a:lnTo>
                      <a:lnTo>
                        <a:pt x="2709" y="351"/>
                      </a:lnTo>
                      <a:lnTo>
                        <a:pt x="2707" y="351"/>
                      </a:lnTo>
                      <a:lnTo>
                        <a:pt x="2705" y="347"/>
                      </a:lnTo>
                      <a:lnTo>
                        <a:pt x="2707" y="347"/>
                      </a:lnTo>
                      <a:lnTo>
                        <a:pt x="2709" y="339"/>
                      </a:lnTo>
                      <a:lnTo>
                        <a:pt x="2704" y="337"/>
                      </a:lnTo>
                      <a:lnTo>
                        <a:pt x="2704" y="335"/>
                      </a:lnTo>
                      <a:lnTo>
                        <a:pt x="2693" y="335"/>
                      </a:lnTo>
                      <a:lnTo>
                        <a:pt x="2693" y="335"/>
                      </a:lnTo>
                      <a:lnTo>
                        <a:pt x="2693" y="335"/>
                      </a:lnTo>
                      <a:lnTo>
                        <a:pt x="2691" y="335"/>
                      </a:lnTo>
                      <a:lnTo>
                        <a:pt x="2691" y="332"/>
                      </a:lnTo>
                      <a:lnTo>
                        <a:pt x="2690" y="332"/>
                      </a:lnTo>
                      <a:lnTo>
                        <a:pt x="2688" y="332"/>
                      </a:lnTo>
                      <a:lnTo>
                        <a:pt x="2686" y="332"/>
                      </a:lnTo>
                      <a:lnTo>
                        <a:pt x="2686" y="330"/>
                      </a:lnTo>
                      <a:lnTo>
                        <a:pt x="2684" y="328"/>
                      </a:lnTo>
                      <a:lnTo>
                        <a:pt x="2684" y="328"/>
                      </a:lnTo>
                      <a:lnTo>
                        <a:pt x="2683" y="326"/>
                      </a:lnTo>
                      <a:lnTo>
                        <a:pt x="2679" y="326"/>
                      </a:lnTo>
                      <a:lnTo>
                        <a:pt x="2677" y="328"/>
                      </a:lnTo>
                      <a:lnTo>
                        <a:pt x="2676" y="330"/>
                      </a:lnTo>
                      <a:lnTo>
                        <a:pt x="2676" y="332"/>
                      </a:lnTo>
                      <a:lnTo>
                        <a:pt x="2669" y="332"/>
                      </a:lnTo>
                      <a:lnTo>
                        <a:pt x="2665" y="332"/>
                      </a:lnTo>
                      <a:lnTo>
                        <a:pt x="2660" y="330"/>
                      </a:lnTo>
                      <a:lnTo>
                        <a:pt x="2655" y="330"/>
                      </a:lnTo>
                      <a:lnTo>
                        <a:pt x="2655" y="330"/>
                      </a:lnTo>
                      <a:lnTo>
                        <a:pt x="2655" y="330"/>
                      </a:lnTo>
                      <a:lnTo>
                        <a:pt x="2655" y="333"/>
                      </a:lnTo>
                      <a:lnTo>
                        <a:pt x="2653" y="333"/>
                      </a:lnTo>
                      <a:lnTo>
                        <a:pt x="2653" y="335"/>
                      </a:lnTo>
                      <a:lnTo>
                        <a:pt x="2646" y="335"/>
                      </a:lnTo>
                      <a:lnTo>
                        <a:pt x="2646" y="335"/>
                      </a:lnTo>
                      <a:lnTo>
                        <a:pt x="2646" y="335"/>
                      </a:lnTo>
                      <a:lnTo>
                        <a:pt x="2646" y="339"/>
                      </a:lnTo>
                      <a:lnTo>
                        <a:pt x="2648" y="340"/>
                      </a:lnTo>
                      <a:lnTo>
                        <a:pt x="2649" y="344"/>
                      </a:lnTo>
                      <a:lnTo>
                        <a:pt x="2649" y="344"/>
                      </a:lnTo>
                      <a:lnTo>
                        <a:pt x="2651" y="353"/>
                      </a:lnTo>
                      <a:lnTo>
                        <a:pt x="2653" y="353"/>
                      </a:lnTo>
                      <a:lnTo>
                        <a:pt x="2653" y="360"/>
                      </a:lnTo>
                      <a:lnTo>
                        <a:pt x="2651" y="360"/>
                      </a:lnTo>
                      <a:lnTo>
                        <a:pt x="2651" y="361"/>
                      </a:lnTo>
                      <a:lnTo>
                        <a:pt x="2651" y="363"/>
                      </a:lnTo>
                      <a:lnTo>
                        <a:pt x="2649" y="363"/>
                      </a:lnTo>
                      <a:lnTo>
                        <a:pt x="2649" y="365"/>
                      </a:lnTo>
                      <a:lnTo>
                        <a:pt x="2644" y="365"/>
                      </a:lnTo>
                      <a:lnTo>
                        <a:pt x="2641" y="363"/>
                      </a:lnTo>
                      <a:lnTo>
                        <a:pt x="2639" y="361"/>
                      </a:lnTo>
                      <a:lnTo>
                        <a:pt x="2639" y="361"/>
                      </a:lnTo>
                      <a:lnTo>
                        <a:pt x="2639" y="361"/>
                      </a:lnTo>
                      <a:lnTo>
                        <a:pt x="2637" y="361"/>
                      </a:lnTo>
                      <a:lnTo>
                        <a:pt x="2635" y="363"/>
                      </a:lnTo>
                      <a:lnTo>
                        <a:pt x="2634" y="365"/>
                      </a:lnTo>
                      <a:lnTo>
                        <a:pt x="2634" y="367"/>
                      </a:lnTo>
                      <a:lnTo>
                        <a:pt x="2635" y="368"/>
                      </a:lnTo>
                      <a:lnTo>
                        <a:pt x="2635" y="370"/>
                      </a:lnTo>
                      <a:lnTo>
                        <a:pt x="2634" y="374"/>
                      </a:lnTo>
                      <a:lnTo>
                        <a:pt x="2634" y="374"/>
                      </a:lnTo>
                      <a:lnTo>
                        <a:pt x="2634" y="374"/>
                      </a:lnTo>
                      <a:lnTo>
                        <a:pt x="2630" y="372"/>
                      </a:lnTo>
                      <a:lnTo>
                        <a:pt x="2630" y="370"/>
                      </a:lnTo>
                      <a:lnTo>
                        <a:pt x="2628" y="368"/>
                      </a:lnTo>
                      <a:lnTo>
                        <a:pt x="2627" y="368"/>
                      </a:lnTo>
                      <a:lnTo>
                        <a:pt x="2627" y="367"/>
                      </a:lnTo>
                      <a:lnTo>
                        <a:pt x="2627" y="365"/>
                      </a:lnTo>
                      <a:lnTo>
                        <a:pt x="2627" y="363"/>
                      </a:lnTo>
                      <a:lnTo>
                        <a:pt x="2627" y="361"/>
                      </a:lnTo>
                      <a:lnTo>
                        <a:pt x="2625" y="360"/>
                      </a:lnTo>
                      <a:lnTo>
                        <a:pt x="2625" y="358"/>
                      </a:lnTo>
                      <a:lnTo>
                        <a:pt x="2627" y="356"/>
                      </a:lnTo>
                      <a:lnTo>
                        <a:pt x="2627" y="354"/>
                      </a:lnTo>
                      <a:lnTo>
                        <a:pt x="2622" y="356"/>
                      </a:lnTo>
                      <a:lnTo>
                        <a:pt x="2616" y="356"/>
                      </a:lnTo>
                      <a:lnTo>
                        <a:pt x="2613" y="358"/>
                      </a:lnTo>
                      <a:lnTo>
                        <a:pt x="2608" y="360"/>
                      </a:lnTo>
                      <a:lnTo>
                        <a:pt x="2606" y="363"/>
                      </a:lnTo>
                      <a:lnTo>
                        <a:pt x="2604" y="365"/>
                      </a:lnTo>
                      <a:lnTo>
                        <a:pt x="2599" y="365"/>
                      </a:lnTo>
                      <a:lnTo>
                        <a:pt x="2597" y="363"/>
                      </a:lnTo>
                      <a:lnTo>
                        <a:pt x="2597" y="361"/>
                      </a:lnTo>
                      <a:lnTo>
                        <a:pt x="2595" y="360"/>
                      </a:lnTo>
                      <a:lnTo>
                        <a:pt x="2583" y="360"/>
                      </a:lnTo>
                      <a:lnTo>
                        <a:pt x="2580" y="361"/>
                      </a:lnTo>
                      <a:lnTo>
                        <a:pt x="2576" y="363"/>
                      </a:lnTo>
                      <a:lnTo>
                        <a:pt x="2571" y="365"/>
                      </a:lnTo>
                      <a:lnTo>
                        <a:pt x="2566" y="365"/>
                      </a:lnTo>
                      <a:lnTo>
                        <a:pt x="2567" y="368"/>
                      </a:lnTo>
                      <a:lnTo>
                        <a:pt x="2567" y="370"/>
                      </a:lnTo>
                      <a:lnTo>
                        <a:pt x="2567" y="372"/>
                      </a:lnTo>
                      <a:lnTo>
                        <a:pt x="2567" y="372"/>
                      </a:lnTo>
                      <a:lnTo>
                        <a:pt x="2567" y="372"/>
                      </a:lnTo>
                      <a:lnTo>
                        <a:pt x="2567" y="374"/>
                      </a:lnTo>
                      <a:lnTo>
                        <a:pt x="2566" y="372"/>
                      </a:lnTo>
                      <a:lnTo>
                        <a:pt x="2564" y="372"/>
                      </a:lnTo>
                      <a:lnTo>
                        <a:pt x="2562" y="370"/>
                      </a:lnTo>
                      <a:lnTo>
                        <a:pt x="2562" y="368"/>
                      </a:lnTo>
                      <a:lnTo>
                        <a:pt x="2559" y="368"/>
                      </a:lnTo>
                      <a:lnTo>
                        <a:pt x="2557" y="370"/>
                      </a:lnTo>
                      <a:lnTo>
                        <a:pt x="2555" y="372"/>
                      </a:lnTo>
                      <a:lnTo>
                        <a:pt x="2555" y="374"/>
                      </a:lnTo>
                      <a:lnTo>
                        <a:pt x="2553" y="374"/>
                      </a:lnTo>
                      <a:lnTo>
                        <a:pt x="2553" y="372"/>
                      </a:lnTo>
                      <a:lnTo>
                        <a:pt x="2553" y="372"/>
                      </a:lnTo>
                      <a:lnTo>
                        <a:pt x="2546" y="372"/>
                      </a:lnTo>
                      <a:lnTo>
                        <a:pt x="2541" y="374"/>
                      </a:lnTo>
                      <a:lnTo>
                        <a:pt x="2541" y="370"/>
                      </a:lnTo>
                      <a:lnTo>
                        <a:pt x="2541" y="370"/>
                      </a:lnTo>
                      <a:lnTo>
                        <a:pt x="2543" y="368"/>
                      </a:lnTo>
                      <a:lnTo>
                        <a:pt x="2546" y="368"/>
                      </a:lnTo>
                      <a:lnTo>
                        <a:pt x="2548" y="368"/>
                      </a:lnTo>
                      <a:lnTo>
                        <a:pt x="2550" y="368"/>
                      </a:lnTo>
                      <a:lnTo>
                        <a:pt x="2550" y="368"/>
                      </a:lnTo>
                      <a:lnTo>
                        <a:pt x="2552" y="368"/>
                      </a:lnTo>
                      <a:lnTo>
                        <a:pt x="2552" y="365"/>
                      </a:lnTo>
                      <a:lnTo>
                        <a:pt x="2550" y="363"/>
                      </a:lnTo>
                      <a:lnTo>
                        <a:pt x="2546" y="361"/>
                      </a:lnTo>
                      <a:lnTo>
                        <a:pt x="2546" y="358"/>
                      </a:lnTo>
                      <a:lnTo>
                        <a:pt x="2541" y="358"/>
                      </a:lnTo>
                      <a:lnTo>
                        <a:pt x="2543" y="356"/>
                      </a:lnTo>
                      <a:lnTo>
                        <a:pt x="2543" y="354"/>
                      </a:lnTo>
                      <a:lnTo>
                        <a:pt x="2545" y="351"/>
                      </a:lnTo>
                      <a:lnTo>
                        <a:pt x="2541" y="353"/>
                      </a:lnTo>
                      <a:lnTo>
                        <a:pt x="2538" y="353"/>
                      </a:lnTo>
                      <a:lnTo>
                        <a:pt x="2538" y="356"/>
                      </a:lnTo>
                      <a:lnTo>
                        <a:pt x="2534" y="356"/>
                      </a:lnTo>
                      <a:lnTo>
                        <a:pt x="2534" y="360"/>
                      </a:lnTo>
                      <a:lnTo>
                        <a:pt x="2529" y="360"/>
                      </a:lnTo>
                      <a:lnTo>
                        <a:pt x="2529" y="363"/>
                      </a:lnTo>
                      <a:lnTo>
                        <a:pt x="2529" y="365"/>
                      </a:lnTo>
                      <a:lnTo>
                        <a:pt x="2529" y="365"/>
                      </a:lnTo>
                      <a:lnTo>
                        <a:pt x="2529" y="365"/>
                      </a:lnTo>
                      <a:lnTo>
                        <a:pt x="2527" y="367"/>
                      </a:lnTo>
                      <a:lnTo>
                        <a:pt x="2527" y="367"/>
                      </a:lnTo>
                      <a:lnTo>
                        <a:pt x="2527" y="368"/>
                      </a:lnTo>
                      <a:lnTo>
                        <a:pt x="2526" y="368"/>
                      </a:lnTo>
                      <a:lnTo>
                        <a:pt x="2526" y="363"/>
                      </a:lnTo>
                      <a:lnTo>
                        <a:pt x="2522" y="363"/>
                      </a:lnTo>
                      <a:lnTo>
                        <a:pt x="2517" y="365"/>
                      </a:lnTo>
                      <a:lnTo>
                        <a:pt x="2513" y="365"/>
                      </a:lnTo>
                      <a:lnTo>
                        <a:pt x="2513" y="368"/>
                      </a:lnTo>
                      <a:lnTo>
                        <a:pt x="2506" y="368"/>
                      </a:lnTo>
                      <a:lnTo>
                        <a:pt x="2506" y="368"/>
                      </a:lnTo>
                      <a:lnTo>
                        <a:pt x="2505" y="368"/>
                      </a:lnTo>
                      <a:lnTo>
                        <a:pt x="2503" y="372"/>
                      </a:lnTo>
                      <a:lnTo>
                        <a:pt x="2496" y="374"/>
                      </a:lnTo>
                      <a:lnTo>
                        <a:pt x="2496" y="374"/>
                      </a:lnTo>
                      <a:lnTo>
                        <a:pt x="2494" y="374"/>
                      </a:lnTo>
                      <a:lnTo>
                        <a:pt x="2492" y="377"/>
                      </a:lnTo>
                      <a:lnTo>
                        <a:pt x="2489" y="377"/>
                      </a:lnTo>
                      <a:lnTo>
                        <a:pt x="2487" y="379"/>
                      </a:lnTo>
                      <a:lnTo>
                        <a:pt x="2484" y="381"/>
                      </a:lnTo>
                      <a:lnTo>
                        <a:pt x="2480" y="381"/>
                      </a:lnTo>
                      <a:lnTo>
                        <a:pt x="2478" y="381"/>
                      </a:lnTo>
                      <a:lnTo>
                        <a:pt x="2475" y="381"/>
                      </a:lnTo>
                      <a:lnTo>
                        <a:pt x="2475" y="384"/>
                      </a:lnTo>
                      <a:lnTo>
                        <a:pt x="2473" y="386"/>
                      </a:lnTo>
                      <a:lnTo>
                        <a:pt x="2473" y="386"/>
                      </a:lnTo>
                      <a:lnTo>
                        <a:pt x="2470" y="386"/>
                      </a:lnTo>
                      <a:lnTo>
                        <a:pt x="2470" y="386"/>
                      </a:lnTo>
                      <a:lnTo>
                        <a:pt x="2466" y="388"/>
                      </a:lnTo>
                      <a:lnTo>
                        <a:pt x="2464" y="388"/>
                      </a:lnTo>
                      <a:lnTo>
                        <a:pt x="2464" y="388"/>
                      </a:lnTo>
                      <a:lnTo>
                        <a:pt x="2463" y="386"/>
                      </a:lnTo>
                      <a:lnTo>
                        <a:pt x="2463" y="395"/>
                      </a:lnTo>
                      <a:lnTo>
                        <a:pt x="2461" y="395"/>
                      </a:lnTo>
                      <a:lnTo>
                        <a:pt x="2461" y="398"/>
                      </a:lnTo>
                      <a:lnTo>
                        <a:pt x="2461" y="403"/>
                      </a:lnTo>
                      <a:lnTo>
                        <a:pt x="2461" y="407"/>
                      </a:lnTo>
                      <a:lnTo>
                        <a:pt x="2459" y="409"/>
                      </a:lnTo>
                      <a:lnTo>
                        <a:pt x="2459" y="410"/>
                      </a:lnTo>
                      <a:lnTo>
                        <a:pt x="2457" y="410"/>
                      </a:lnTo>
                      <a:lnTo>
                        <a:pt x="2457" y="409"/>
                      </a:lnTo>
                      <a:lnTo>
                        <a:pt x="2456" y="409"/>
                      </a:lnTo>
                      <a:lnTo>
                        <a:pt x="2454" y="412"/>
                      </a:lnTo>
                      <a:lnTo>
                        <a:pt x="2449" y="414"/>
                      </a:lnTo>
                      <a:lnTo>
                        <a:pt x="2449" y="414"/>
                      </a:lnTo>
                      <a:lnTo>
                        <a:pt x="2440" y="414"/>
                      </a:lnTo>
                      <a:lnTo>
                        <a:pt x="2438" y="415"/>
                      </a:lnTo>
                      <a:lnTo>
                        <a:pt x="2435" y="415"/>
                      </a:lnTo>
                      <a:lnTo>
                        <a:pt x="2435" y="415"/>
                      </a:lnTo>
                      <a:lnTo>
                        <a:pt x="2433" y="412"/>
                      </a:lnTo>
                      <a:lnTo>
                        <a:pt x="2433" y="410"/>
                      </a:lnTo>
                      <a:lnTo>
                        <a:pt x="2433" y="407"/>
                      </a:lnTo>
                      <a:lnTo>
                        <a:pt x="2431" y="405"/>
                      </a:lnTo>
                      <a:lnTo>
                        <a:pt x="2430" y="402"/>
                      </a:lnTo>
                      <a:lnTo>
                        <a:pt x="2430" y="398"/>
                      </a:lnTo>
                      <a:lnTo>
                        <a:pt x="2430" y="396"/>
                      </a:lnTo>
                      <a:lnTo>
                        <a:pt x="2431" y="395"/>
                      </a:lnTo>
                      <a:lnTo>
                        <a:pt x="2433" y="395"/>
                      </a:lnTo>
                      <a:lnTo>
                        <a:pt x="2433" y="391"/>
                      </a:lnTo>
                      <a:lnTo>
                        <a:pt x="2433" y="389"/>
                      </a:lnTo>
                      <a:lnTo>
                        <a:pt x="2435" y="389"/>
                      </a:lnTo>
                      <a:lnTo>
                        <a:pt x="2440" y="389"/>
                      </a:lnTo>
                      <a:lnTo>
                        <a:pt x="2440" y="389"/>
                      </a:lnTo>
                      <a:lnTo>
                        <a:pt x="2443" y="388"/>
                      </a:lnTo>
                      <a:lnTo>
                        <a:pt x="2445" y="388"/>
                      </a:lnTo>
                      <a:lnTo>
                        <a:pt x="2449" y="388"/>
                      </a:lnTo>
                      <a:lnTo>
                        <a:pt x="2450" y="386"/>
                      </a:lnTo>
                      <a:lnTo>
                        <a:pt x="2450" y="386"/>
                      </a:lnTo>
                      <a:lnTo>
                        <a:pt x="2450" y="384"/>
                      </a:lnTo>
                      <a:lnTo>
                        <a:pt x="2449" y="384"/>
                      </a:lnTo>
                      <a:lnTo>
                        <a:pt x="2449" y="381"/>
                      </a:lnTo>
                      <a:lnTo>
                        <a:pt x="2449" y="381"/>
                      </a:lnTo>
                      <a:lnTo>
                        <a:pt x="2449" y="377"/>
                      </a:lnTo>
                      <a:lnTo>
                        <a:pt x="2442" y="372"/>
                      </a:lnTo>
                      <a:lnTo>
                        <a:pt x="2442" y="368"/>
                      </a:lnTo>
                      <a:lnTo>
                        <a:pt x="2435" y="361"/>
                      </a:lnTo>
                      <a:lnTo>
                        <a:pt x="2421" y="360"/>
                      </a:lnTo>
                      <a:lnTo>
                        <a:pt x="2421" y="360"/>
                      </a:lnTo>
                      <a:lnTo>
                        <a:pt x="2419" y="360"/>
                      </a:lnTo>
                      <a:lnTo>
                        <a:pt x="2419" y="358"/>
                      </a:lnTo>
                      <a:lnTo>
                        <a:pt x="2416" y="358"/>
                      </a:lnTo>
                      <a:lnTo>
                        <a:pt x="2412" y="356"/>
                      </a:lnTo>
                      <a:lnTo>
                        <a:pt x="2409" y="354"/>
                      </a:lnTo>
                      <a:lnTo>
                        <a:pt x="2407" y="353"/>
                      </a:lnTo>
                      <a:lnTo>
                        <a:pt x="2405" y="353"/>
                      </a:lnTo>
                      <a:lnTo>
                        <a:pt x="2407" y="358"/>
                      </a:lnTo>
                      <a:lnTo>
                        <a:pt x="2410" y="361"/>
                      </a:lnTo>
                      <a:lnTo>
                        <a:pt x="2414" y="363"/>
                      </a:lnTo>
                      <a:lnTo>
                        <a:pt x="2414" y="365"/>
                      </a:lnTo>
                      <a:lnTo>
                        <a:pt x="2416" y="365"/>
                      </a:lnTo>
                      <a:lnTo>
                        <a:pt x="2416" y="372"/>
                      </a:lnTo>
                      <a:lnTo>
                        <a:pt x="2416" y="372"/>
                      </a:lnTo>
                      <a:lnTo>
                        <a:pt x="2416" y="374"/>
                      </a:lnTo>
                      <a:lnTo>
                        <a:pt x="2414" y="374"/>
                      </a:lnTo>
                      <a:lnTo>
                        <a:pt x="2414" y="377"/>
                      </a:lnTo>
                      <a:lnTo>
                        <a:pt x="2412" y="377"/>
                      </a:lnTo>
                      <a:lnTo>
                        <a:pt x="2412" y="377"/>
                      </a:lnTo>
                      <a:lnTo>
                        <a:pt x="2412" y="379"/>
                      </a:lnTo>
                      <a:lnTo>
                        <a:pt x="2412" y="381"/>
                      </a:lnTo>
                      <a:lnTo>
                        <a:pt x="2410" y="381"/>
                      </a:lnTo>
                      <a:lnTo>
                        <a:pt x="2410" y="381"/>
                      </a:lnTo>
                      <a:lnTo>
                        <a:pt x="2409" y="382"/>
                      </a:lnTo>
                      <a:lnTo>
                        <a:pt x="2409" y="382"/>
                      </a:lnTo>
                      <a:lnTo>
                        <a:pt x="2407" y="384"/>
                      </a:lnTo>
                      <a:lnTo>
                        <a:pt x="2407" y="386"/>
                      </a:lnTo>
                      <a:lnTo>
                        <a:pt x="2409" y="386"/>
                      </a:lnTo>
                      <a:lnTo>
                        <a:pt x="2407" y="388"/>
                      </a:lnTo>
                      <a:lnTo>
                        <a:pt x="2405" y="389"/>
                      </a:lnTo>
                      <a:lnTo>
                        <a:pt x="2405" y="393"/>
                      </a:lnTo>
                      <a:lnTo>
                        <a:pt x="2407" y="393"/>
                      </a:lnTo>
                      <a:lnTo>
                        <a:pt x="2407" y="395"/>
                      </a:lnTo>
                      <a:lnTo>
                        <a:pt x="2409" y="395"/>
                      </a:lnTo>
                      <a:lnTo>
                        <a:pt x="2410" y="396"/>
                      </a:lnTo>
                      <a:lnTo>
                        <a:pt x="2410" y="398"/>
                      </a:lnTo>
                      <a:lnTo>
                        <a:pt x="2412" y="398"/>
                      </a:lnTo>
                      <a:lnTo>
                        <a:pt x="2410" y="402"/>
                      </a:lnTo>
                      <a:lnTo>
                        <a:pt x="2412" y="402"/>
                      </a:lnTo>
                      <a:lnTo>
                        <a:pt x="2410" y="405"/>
                      </a:lnTo>
                      <a:lnTo>
                        <a:pt x="2409" y="407"/>
                      </a:lnTo>
                      <a:lnTo>
                        <a:pt x="2407" y="407"/>
                      </a:lnTo>
                      <a:lnTo>
                        <a:pt x="2407" y="409"/>
                      </a:lnTo>
                      <a:lnTo>
                        <a:pt x="2405" y="414"/>
                      </a:lnTo>
                      <a:lnTo>
                        <a:pt x="2403" y="414"/>
                      </a:lnTo>
                      <a:lnTo>
                        <a:pt x="2402" y="419"/>
                      </a:lnTo>
                      <a:lnTo>
                        <a:pt x="2402" y="422"/>
                      </a:lnTo>
                      <a:lnTo>
                        <a:pt x="2402" y="428"/>
                      </a:lnTo>
                      <a:lnTo>
                        <a:pt x="2395" y="428"/>
                      </a:lnTo>
                      <a:lnTo>
                        <a:pt x="2396" y="426"/>
                      </a:lnTo>
                      <a:lnTo>
                        <a:pt x="2396" y="424"/>
                      </a:lnTo>
                      <a:lnTo>
                        <a:pt x="2396" y="422"/>
                      </a:lnTo>
                      <a:lnTo>
                        <a:pt x="2396" y="422"/>
                      </a:lnTo>
                      <a:lnTo>
                        <a:pt x="2395" y="421"/>
                      </a:lnTo>
                      <a:lnTo>
                        <a:pt x="2393" y="421"/>
                      </a:lnTo>
                      <a:lnTo>
                        <a:pt x="2391" y="417"/>
                      </a:lnTo>
                      <a:lnTo>
                        <a:pt x="2386" y="417"/>
                      </a:lnTo>
                      <a:lnTo>
                        <a:pt x="2382" y="414"/>
                      </a:lnTo>
                      <a:lnTo>
                        <a:pt x="2379" y="414"/>
                      </a:lnTo>
                      <a:lnTo>
                        <a:pt x="2375" y="415"/>
                      </a:lnTo>
                      <a:lnTo>
                        <a:pt x="2374" y="415"/>
                      </a:lnTo>
                      <a:lnTo>
                        <a:pt x="2372" y="419"/>
                      </a:lnTo>
                      <a:lnTo>
                        <a:pt x="2365" y="421"/>
                      </a:lnTo>
                      <a:lnTo>
                        <a:pt x="2365" y="422"/>
                      </a:lnTo>
                      <a:lnTo>
                        <a:pt x="2363" y="424"/>
                      </a:lnTo>
                      <a:lnTo>
                        <a:pt x="2363" y="426"/>
                      </a:lnTo>
                      <a:lnTo>
                        <a:pt x="2360" y="428"/>
                      </a:lnTo>
                      <a:lnTo>
                        <a:pt x="2360" y="429"/>
                      </a:lnTo>
                      <a:lnTo>
                        <a:pt x="2358" y="429"/>
                      </a:lnTo>
                      <a:lnTo>
                        <a:pt x="2356" y="431"/>
                      </a:lnTo>
                      <a:lnTo>
                        <a:pt x="2354" y="431"/>
                      </a:lnTo>
                      <a:lnTo>
                        <a:pt x="2354" y="433"/>
                      </a:lnTo>
                      <a:lnTo>
                        <a:pt x="2351" y="435"/>
                      </a:lnTo>
                      <a:lnTo>
                        <a:pt x="2351" y="438"/>
                      </a:lnTo>
                      <a:lnTo>
                        <a:pt x="2353" y="442"/>
                      </a:lnTo>
                      <a:lnTo>
                        <a:pt x="2354" y="443"/>
                      </a:lnTo>
                      <a:lnTo>
                        <a:pt x="2356" y="447"/>
                      </a:lnTo>
                      <a:lnTo>
                        <a:pt x="2356" y="447"/>
                      </a:lnTo>
                      <a:lnTo>
                        <a:pt x="2360" y="449"/>
                      </a:lnTo>
                      <a:lnTo>
                        <a:pt x="2361" y="450"/>
                      </a:lnTo>
                      <a:lnTo>
                        <a:pt x="2361" y="452"/>
                      </a:lnTo>
                      <a:lnTo>
                        <a:pt x="2363" y="456"/>
                      </a:lnTo>
                      <a:lnTo>
                        <a:pt x="2363" y="459"/>
                      </a:lnTo>
                      <a:lnTo>
                        <a:pt x="2358" y="457"/>
                      </a:lnTo>
                      <a:lnTo>
                        <a:pt x="2358" y="457"/>
                      </a:lnTo>
                      <a:lnTo>
                        <a:pt x="2349" y="457"/>
                      </a:lnTo>
                      <a:lnTo>
                        <a:pt x="2349" y="456"/>
                      </a:lnTo>
                      <a:lnTo>
                        <a:pt x="2346" y="456"/>
                      </a:lnTo>
                      <a:lnTo>
                        <a:pt x="2346" y="454"/>
                      </a:lnTo>
                      <a:lnTo>
                        <a:pt x="2340" y="454"/>
                      </a:lnTo>
                      <a:lnTo>
                        <a:pt x="2340" y="452"/>
                      </a:lnTo>
                      <a:lnTo>
                        <a:pt x="2339" y="454"/>
                      </a:lnTo>
                      <a:lnTo>
                        <a:pt x="2337" y="454"/>
                      </a:lnTo>
                      <a:lnTo>
                        <a:pt x="2337" y="456"/>
                      </a:lnTo>
                      <a:lnTo>
                        <a:pt x="2334" y="456"/>
                      </a:lnTo>
                      <a:lnTo>
                        <a:pt x="2334" y="454"/>
                      </a:lnTo>
                      <a:lnTo>
                        <a:pt x="2335" y="454"/>
                      </a:lnTo>
                      <a:lnTo>
                        <a:pt x="2337" y="452"/>
                      </a:lnTo>
                      <a:lnTo>
                        <a:pt x="2337" y="452"/>
                      </a:lnTo>
                      <a:lnTo>
                        <a:pt x="2339" y="452"/>
                      </a:lnTo>
                      <a:lnTo>
                        <a:pt x="2339" y="449"/>
                      </a:lnTo>
                      <a:lnTo>
                        <a:pt x="2335" y="449"/>
                      </a:lnTo>
                      <a:lnTo>
                        <a:pt x="2335" y="447"/>
                      </a:lnTo>
                      <a:lnTo>
                        <a:pt x="2330" y="447"/>
                      </a:lnTo>
                      <a:lnTo>
                        <a:pt x="2327" y="442"/>
                      </a:lnTo>
                      <a:lnTo>
                        <a:pt x="2320" y="440"/>
                      </a:lnTo>
                      <a:lnTo>
                        <a:pt x="2320" y="442"/>
                      </a:lnTo>
                      <a:lnTo>
                        <a:pt x="2320" y="445"/>
                      </a:lnTo>
                      <a:lnTo>
                        <a:pt x="2320" y="449"/>
                      </a:lnTo>
                      <a:lnTo>
                        <a:pt x="2316" y="449"/>
                      </a:lnTo>
                      <a:lnTo>
                        <a:pt x="2316" y="450"/>
                      </a:lnTo>
                      <a:lnTo>
                        <a:pt x="2316" y="450"/>
                      </a:lnTo>
                      <a:lnTo>
                        <a:pt x="2316" y="456"/>
                      </a:lnTo>
                      <a:lnTo>
                        <a:pt x="2320" y="456"/>
                      </a:lnTo>
                      <a:lnTo>
                        <a:pt x="2320" y="459"/>
                      </a:lnTo>
                      <a:lnTo>
                        <a:pt x="2323" y="463"/>
                      </a:lnTo>
                      <a:lnTo>
                        <a:pt x="2327" y="464"/>
                      </a:lnTo>
                      <a:lnTo>
                        <a:pt x="2330" y="464"/>
                      </a:lnTo>
                      <a:lnTo>
                        <a:pt x="2330" y="477"/>
                      </a:lnTo>
                      <a:lnTo>
                        <a:pt x="2330" y="477"/>
                      </a:lnTo>
                      <a:lnTo>
                        <a:pt x="2328" y="477"/>
                      </a:lnTo>
                      <a:lnTo>
                        <a:pt x="2328" y="477"/>
                      </a:lnTo>
                      <a:lnTo>
                        <a:pt x="2330" y="477"/>
                      </a:lnTo>
                      <a:lnTo>
                        <a:pt x="2330" y="480"/>
                      </a:lnTo>
                      <a:lnTo>
                        <a:pt x="2325" y="480"/>
                      </a:lnTo>
                      <a:lnTo>
                        <a:pt x="2325" y="484"/>
                      </a:lnTo>
                      <a:lnTo>
                        <a:pt x="2321" y="484"/>
                      </a:lnTo>
                      <a:lnTo>
                        <a:pt x="2321" y="482"/>
                      </a:lnTo>
                      <a:lnTo>
                        <a:pt x="2316" y="480"/>
                      </a:lnTo>
                      <a:lnTo>
                        <a:pt x="2313" y="478"/>
                      </a:lnTo>
                      <a:lnTo>
                        <a:pt x="2307" y="478"/>
                      </a:lnTo>
                      <a:lnTo>
                        <a:pt x="2302" y="480"/>
                      </a:lnTo>
                      <a:lnTo>
                        <a:pt x="2300" y="478"/>
                      </a:lnTo>
                      <a:lnTo>
                        <a:pt x="2300" y="471"/>
                      </a:lnTo>
                      <a:lnTo>
                        <a:pt x="2300" y="471"/>
                      </a:lnTo>
                      <a:lnTo>
                        <a:pt x="2299" y="470"/>
                      </a:lnTo>
                      <a:lnTo>
                        <a:pt x="2299" y="468"/>
                      </a:lnTo>
                      <a:lnTo>
                        <a:pt x="2295" y="468"/>
                      </a:lnTo>
                      <a:lnTo>
                        <a:pt x="2295" y="470"/>
                      </a:lnTo>
                      <a:lnTo>
                        <a:pt x="2293" y="470"/>
                      </a:lnTo>
                      <a:lnTo>
                        <a:pt x="2293" y="470"/>
                      </a:lnTo>
                      <a:lnTo>
                        <a:pt x="2292" y="470"/>
                      </a:lnTo>
                      <a:lnTo>
                        <a:pt x="2292" y="470"/>
                      </a:lnTo>
                      <a:lnTo>
                        <a:pt x="2288" y="470"/>
                      </a:lnTo>
                      <a:lnTo>
                        <a:pt x="2288" y="464"/>
                      </a:lnTo>
                      <a:lnTo>
                        <a:pt x="2288" y="464"/>
                      </a:lnTo>
                      <a:lnTo>
                        <a:pt x="2288" y="463"/>
                      </a:lnTo>
                      <a:lnTo>
                        <a:pt x="2288" y="461"/>
                      </a:lnTo>
                      <a:lnTo>
                        <a:pt x="2288" y="459"/>
                      </a:lnTo>
                      <a:lnTo>
                        <a:pt x="2288" y="459"/>
                      </a:lnTo>
                      <a:lnTo>
                        <a:pt x="2288" y="457"/>
                      </a:lnTo>
                      <a:lnTo>
                        <a:pt x="2286" y="457"/>
                      </a:lnTo>
                      <a:lnTo>
                        <a:pt x="2286" y="449"/>
                      </a:lnTo>
                      <a:lnTo>
                        <a:pt x="2286" y="449"/>
                      </a:lnTo>
                      <a:lnTo>
                        <a:pt x="2285" y="443"/>
                      </a:lnTo>
                      <a:lnTo>
                        <a:pt x="2283" y="443"/>
                      </a:lnTo>
                      <a:lnTo>
                        <a:pt x="2285" y="436"/>
                      </a:lnTo>
                      <a:lnTo>
                        <a:pt x="2286" y="435"/>
                      </a:lnTo>
                      <a:lnTo>
                        <a:pt x="2286" y="431"/>
                      </a:lnTo>
                      <a:lnTo>
                        <a:pt x="2283" y="429"/>
                      </a:lnTo>
                      <a:lnTo>
                        <a:pt x="2281" y="429"/>
                      </a:lnTo>
                      <a:lnTo>
                        <a:pt x="2281" y="428"/>
                      </a:lnTo>
                      <a:lnTo>
                        <a:pt x="2279" y="426"/>
                      </a:lnTo>
                      <a:lnTo>
                        <a:pt x="2279" y="426"/>
                      </a:lnTo>
                      <a:lnTo>
                        <a:pt x="2271" y="426"/>
                      </a:lnTo>
                      <a:lnTo>
                        <a:pt x="2271" y="424"/>
                      </a:lnTo>
                      <a:lnTo>
                        <a:pt x="2269" y="424"/>
                      </a:lnTo>
                      <a:lnTo>
                        <a:pt x="2269" y="422"/>
                      </a:lnTo>
                      <a:lnTo>
                        <a:pt x="2264" y="422"/>
                      </a:lnTo>
                      <a:lnTo>
                        <a:pt x="2262" y="421"/>
                      </a:lnTo>
                      <a:lnTo>
                        <a:pt x="2255" y="419"/>
                      </a:lnTo>
                      <a:lnTo>
                        <a:pt x="2255" y="419"/>
                      </a:lnTo>
                      <a:lnTo>
                        <a:pt x="2260" y="419"/>
                      </a:lnTo>
                      <a:lnTo>
                        <a:pt x="2260" y="417"/>
                      </a:lnTo>
                      <a:lnTo>
                        <a:pt x="2262" y="417"/>
                      </a:lnTo>
                      <a:lnTo>
                        <a:pt x="2262" y="414"/>
                      </a:lnTo>
                      <a:lnTo>
                        <a:pt x="2260" y="414"/>
                      </a:lnTo>
                      <a:lnTo>
                        <a:pt x="2260" y="415"/>
                      </a:lnTo>
                      <a:lnTo>
                        <a:pt x="2257" y="415"/>
                      </a:lnTo>
                      <a:lnTo>
                        <a:pt x="2253" y="414"/>
                      </a:lnTo>
                      <a:lnTo>
                        <a:pt x="2253" y="410"/>
                      </a:lnTo>
                      <a:lnTo>
                        <a:pt x="2257" y="409"/>
                      </a:lnTo>
                      <a:lnTo>
                        <a:pt x="2257" y="407"/>
                      </a:lnTo>
                      <a:lnTo>
                        <a:pt x="2255" y="405"/>
                      </a:lnTo>
                      <a:lnTo>
                        <a:pt x="2253" y="405"/>
                      </a:lnTo>
                      <a:lnTo>
                        <a:pt x="2251" y="405"/>
                      </a:lnTo>
                      <a:lnTo>
                        <a:pt x="2248" y="407"/>
                      </a:lnTo>
                      <a:lnTo>
                        <a:pt x="2248" y="405"/>
                      </a:lnTo>
                      <a:lnTo>
                        <a:pt x="2246" y="405"/>
                      </a:lnTo>
                      <a:lnTo>
                        <a:pt x="2248" y="405"/>
                      </a:lnTo>
                      <a:lnTo>
                        <a:pt x="2250" y="403"/>
                      </a:lnTo>
                      <a:lnTo>
                        <a:pt x="2250" y="402"/>
                      </a:lnTo>
                      <a:lnTo>
                        <a:pt x="2246" y="402"/>
                      </a:lnTo>
                      <a:lnTo>
                        <a:pt x="2246" y="398"/>
                      </a:lnTo>
                      <a:lnTo>
                        <a:pt x="2244" y="396"/>
                      </a:lnTo>
                      <a:lnTo>
                        <a:pt x="2244" y="395"/>
                      </a:lnTo>
                      <a:lnTo>
                        <a:pt x="2243" y="395"/>
                      </a:lnTo>
                      <a:lnTo>
                        <a:pt x="2241" y="393"/>
                      </a:lnTo>
                      <a:lnTo>
                        <a:pt x="2241" y="391"/>
                      </a:lnTo>
                      <a:lnTo>
                        <a:pt x="2244" y="389"/>
                      </a:lnTo>
                      <a:lnTo>
                        <a:pt x="2246" y="393"/>
                      </a:lnTo>
                      <a:lnTo>
                        <a:pt x="2250" y="393"/>
                      </a:lnTo>
                      <a:lnTo>
                        <a:pt x="2250" y="396"/>
                      </a:lnTo>
                      <a:lnTo>
                        <a:pt x="2251" y="396"/>
                      </a:lnTo>
                      <a:lnTo>
                        <a:pt x="2253" y="398"/>
                      </a:lnTo>
                      <a:lnTo>
                        <a:pt x="2253" y="398"/>
                      </a:lnTo>
                      <a:lnTo>
                        <a:pt x="2253" y="398"/>
                      </a:lnTo>
                      <a:lnTo>
                        <a:pt x="2255" y="398"/>
                      </a:lnTo>
                      <a:lnTo>
                        <a:pt x="2255" y="400"/>
                      </a:lnTo>
                      <a:lnTo>
                        <a:pt x="2258" y="400"/>
                      </a:lnTo>
                      <a:lnTo>
                        <a:pt x="2258" y="402"/>
                      </a:lnTo>
                      <a:lnTo>
                        <a:pt x="2265" y="402"/>
                      </a:lnTo>
                      <a:lnTo>
                        <a:pt x="2265" y="402"/>
                      </a:lnTo>
                      <a:lnTo>
                        <a:pt x="2267" y="403"/>
                      </a:lnTo>
                      <a:lnTo>
                        <a:pt x="2269" y="405"/>
                      </a:lnTo>
                      <a:lnTo>
                        <a:pt x="2272" y="407"/>
                      </a:lnTo>
                      <a:lnTo>
                        <a:pt x="2272" y="410"/>
                      </a:lnTo>
                      <a:lnTo>
                        <a:pt x="2274" y="410"/>
                      </a:lnTo>
                      <a:lnTo>
                        <a:pt x="2274" y="405"/>
                      </a:lnTo>
                      <a:lnTo>
                        <a:pt x="2276" y="405"/>
                      </a:lnTo>
                      <a:lnTo>
                        <a:pt x="2276" y="403"/>
                      </a:lnTo>
                      <a:lnTo>
                        <a:pt x="2276" y="403"/>
                      </a:lnTo>
                      <a:lnTo>
                        <a:pt x="2278" y="403"/>
                      </a:lnTo>
                      <a:lnTo>
                        <a:pt x="2279" y="410"/>
                      </a:lnTo>
                      <a:lnTo>
                        <a:pt x="2292" y="414"/>
                      </a:lnTo>
                      <a:lnTo>
                        <a:pt x="2292" y="415"/>
                      </a:lnTo>
                      <a:lnTo>
                        <a:pt x="2300" y="415"/>
                      </a:lnTo>
                      <a:lnTo>
                        <a:pt x="2302" y="417"/>
                      </a:lnTo>
                      <a:lnTo>
                        <a:pt x="2307" y="419"/>
                      </a:lnTo>
                      <a:lnTo>
                        <a:pt x="2307" y="419"/>
                      </a:lnTo>
                      <a:lnTo>
                        <a:pt x="2318" y="419"/>
                      </a:lnTo>
                      <a:lnTo>
                        <a:pt x="2318" y="421"/>
                      </a:lnTo>
                      <a:lnTo>
                        <a:pt x="2321" y="421"/>
                      </a:lnTo>
                      <a:lnTo>
                        <a:pt x="2321" y="422"/>
                      </a:lnTo>
                      <a:lnTo>
                        <a:pt x="2340" y="422"/>
                      </a:lnTo>
                      <a:lnTo>
                        <a:pt x="2340" y="422"/>
                      </a:lnTo>
                      <a:lnTo>
                        <a:pt x="2342" y="422"/>
                      </a:lnTo>
                      <a:lnTo>
                        <a:pt x="2342" y="419"/>
                      </a:lnTo>
                      <a:lnTo>
                        <a:pt x="2346" y="419"/>
                      </a:lnTo>
                      <a:lnTo>
                        <a:pt x="2346" y="419"/>
                      </a:lnTo>
                      <a:lnTo>
                        <a:pt x="2347" y="419"/>
                      </a:lnTo>
                      <a:lnTo>
                        <a:pt x="2347" y="417"/>
                      </a:lnTo>
                      <a:lnTo>
                        <a:pt x="2351" y="417"/>
                      </a:lnTo>
                      <a:lnTo>
                        <a:pt x="2354" y="412"/>
                      </a:lnTo>
                      <a:lnTo>
                        <a:pt x="2358" y="410"/>
                      </a:lnTo>
                      <a:lnTo>
                        <a:pt x="2358" y="409"/>
                      </a:lnTo>
                      <a:lnTo>
                        <a:pt x="2361" y="407"/>
                      </a:lnTo>
                      <a:lnTo>
                        <a:pt x="2363" y="405"/>
                      </a:lnTo>
                      <a:lnTo>
                        <a:pt x="2365" y="403"/>
                      </a:lnTo>
                      <a:lnTo>
                        <a:pt x="2367" y="402"/>
                      </a:lnTo>
                      <a:lnTo>
                        <a:pt x="2367" y="402"/>
                      </a:lnTo>
                      <a:lnTo>
                        <a:pt x="2367" y="386"/>
                      </a:lnTo>
                      <a:lnTo>
                        <a:pt x="2365" y="386"/>
                      </a:lnTo>
                      <a:lnTo>
                        <a:pt x="2363" y="384"/>
                      </a:lnTo>
                      <a:lnTo>
                        <a:pt x="2361" y="384"/>
                      </a:lnTo>
                      <a:lnTo>
                        <a:pt x="2361" y="381"/>
                      </a:lnTo>
                      <a:lnTo>
                        <a:pt x="2356" y="379"/>
                      </a:lnTo>
                      <a:lnTo>
                        <a:pt x="2356" y="377"/>
                      </a:lnTo>
                      <a:lnTo>
                        <a:pt x="2353" y="375"/>
                      </a:lnTo>
                      <a:lnTo>
                        <a:pt x="2349" y="375"/>
                      </a:lnTo>
                      <a:lnTo>
                        <a:pt x="2346" y="374"/>
                      </a:lnTo>
                      <a:lnTo>
                        <a:pt x="2346" y="372"/>
                      </a:lnTo>
                      <a:lnTo>
                        <a:pt x="2346" y="372"/>
                      </a:lnTo>
                      <a:lnTo>
                        <a:pt x="2346" y="368"/>
                      </a:lnTo>
                      <a:lnTo>
                        <a:pt x="2344" y="368"/>
                      </a:lnTo>
                      <a:lnTo>
                        <a:pt x="2344" y="368"/>
                      </a:lnTo>
                      <a:lnTo>
                        <a:pt x="2344" y="368"/>
                      </a:lnTo>
                      <a:lnTo>
                        <a:pt x="2342" y="368"/>
                      </a:lnTo>
                      <a:lnTo>
                        <a:pt x="2342" y="368"/>
                      </a:lnTo>
                      <a:lnTo>
                        <a:pt x="2340" y="370"/>
                      </a:lnTo>
                      <a:lnTo>
                        <a:pt x="2339" y="367"/>
                      </a:lnTo>
                      <a:lnTo>
                        <a:pt x="2335" y="363"/>
                      </a:lnTo>
                      <a:lnTo>
                        <a:pt x="2332" y="361"/>
                      </a:lnTo>
                      <a:lnTo>
                        <a:pt x="2328" y="360"/>
                      </a:lnTo>
                      <a:lnTo>
                        <a:pt x="2327" y="358"/>
                      </a:lnTo>
                      <a:lnTo>
                        <a:pt x="2325" y="358"/>
                      </a:lnTo>
                      <a:lnTo>
                        <a:pt x="2325" y="356"/>
                      </a:lnTo>
                      <a:lnTo>
                        <a:pt x="2318" y="356"/>
                      </a:lnTo>
                      <a:lnTo>
                        <a:pt x="2314" y="351"/>
                      </a:lnTo>
                      <a:lnTo>
                        <a:pt x="2307" y="351"/>
                      </a:lnTo>
                      <a:lnTo>
                        <a:pt x="2307" y="349"/>
                      </a:lnTo>
                      <a:lnTo>
                        <a:pt x="2295" y="344"/>
                      </a:lnTo>
                      <a:lnTo>
                        <a:pt x="2295" y="346"/>
                      </a:lnTo>
                      <a:lnTo>
                        <a:pt x="2293" y="346"/>
                      </a:lnTo>
                      <a:lnTo>
                        <a:pt x="2293" y="344"/>
                      </a:lnTo>
                      <a:lnTo>
                        <a:pt x="2292" y="344"/>
                      </a:lnTo>
                      <a:lnTo>
                        <a:pt x="2288" y="340"/>
                      </a:lnTo>
                      <a:lnTo>
                        <a:pt x="2286" y="340"/>
                      </a:lnTo>
                      <a:lnTo>
                        <a:pt x="2285" y="340"/>
                      </a:lnTo>
                      <a:lnTo>
                        <a:pt x="2283" y="340"/>
                      </a:lnTo>
                      <a:lnTo>
                        <a:pt x="2283" y="340"/>
                      </a:lnTo>
                      <a:lnTo>
                        <a:pt x="2279" y="339"/>
                      </a:lnTo>
                      <a:lnTo>
                        <a:pt x="2278" y="337"/>
                      </a:lnTo>
                      <a:lnTo>
                        <a:pt x="2274" y="337"/>
                      </a:lnTo>
                      <a:lnTo>
                        <a:pt x="2271" y="335"/>
                      </a:lnTo>
                      <a:lnTo>
                        <a:pt x="2269" y="335"/>
                      </a:lnTo>
                      <a:lnTo>
                        <a:pt x="2265" y="333"/>
                      </a:lnTo>
                      <a:lnTo>
                        <a:pt x="2262" y="335"/>
                      </a:lnTo>
                      <a:lnTo>
                        <a:pt x="2262" y="332"/>
                      </a:lnTo>
                      <a:lnTo>
                        <a:pt x="2260" y="332"/>
                      </a:lnTo>
                      <a:lnTo>
                        <a:pt x="2260" y="332"/>
                      </a:lnTo>
                      <a:lnTo>
                        <a:pt x="2258" y="332"/>
                      </a:lnTo>
                      <a:lnTo>
                        <a:pt x="2258" y="332"/>
                      </a:lnTo>
                      <a:lnTo>
                        <a:pt x="2258" y="332"/>
                      </a:lnTo>
                      <a:lnTo>
                        <a:pt x="2255" y="332"/>
                      </a:lnTo>
                      <a:lnTo>
                        <a:pt x="2251" y="332"/>
                      </a:lnTo>
                      <a:lnTo>
                        <a:pt x="2250" y="332"/>
                      </a:lnTo>
                      <a:lnTo>
                        <a:pt x="2250" y="330"/>
                      </a:lnTo>
                      <a:lnTo>
                        <a:pt x="2243" y="330"/>
                      </a:lnTo>
                      <a:lnTo>
                        <a:pt x="2243" y="326"/>
                      </a:lnTo>
                      <a:lnTo>
                        <a:pt x="2248" y="326"/>
                      </a:lnTo>
                      <a:lnTo>
                        <a:pt x="2250" y="325"/>
                      </a:lnTo>
                      <a:lnTo>
                        <a:pt x="2251" y="323"/>
                      </a:lnTo>
                      <a:lnTo>
                        <a:pt x="2253" y="323"/>
                      </a:lnTo>
                      <a:lnTo>
                        <a:pt x="2251" y="323"/>
                      </a:lnTo>
                      <a:lnTo>
                        <a:pt x="2250" y="321"/>
                      </a:lnTo>
                      <a:lnTo>
                        <a:pt x="2248" y="321"/>
                      </a:lnTo>
                      <a:lnTo>
                        <a:pt x="2246" y="321"/>
                      </a:lnTo>
                      <a:lnTo>
                        <a:pt x="2243" y="319"/>
                      </a:lnTo>
                      <a:lnTo>
                        <a:pt x="2239" y="318"/>
                      </a:lnTo>
                      <a:lnTo>
                        <a:pt x="2238" y="319"/>
                      </a:lnTo>
                      <a:lnTo>
                        <a:pt x="2239" y="319"/>
                      </a:lnTo>
                      <a:lnTo>
                        <a:pt x="2236" y="319"/>
                      </a:lnTo>
                      <a:lnTo>
                        <a:pt x="2236" y="323"/>
                      </a:lnTo>
                      <a:lnTo>
                        <a:pt x="2232" y="323"/>
                      </a:lnTo>
                      <a:lnTo>
                        <a:pt x="2232" y="321"/>
                      </a:lnTo>
                      <a:lnTo>
                        <a:pt x="2231" y="321"/>
                      </a:lnTo>
                      <a:lnTo>
                        <a:pt x="2231" y="319"/>
                      </a:lnTo>
                      <a:lnTo>
                        <a:pt x="2224" y="319"/>
                      </a:lnTo>
                      <a:lnTo>
                        <a:pt x="2224" y="319"/>
                      </a:lnTo>
                      <a:lnTo>
                        <a:pt x="2220" y="318"/>
                      </a:lnTo>
                      <a:lnTo>
                        <a:pt x="2218" y="319"/>
                      </a:lnTo>
                      <a:lnTo>
                        <a:pt x="2217" y="321"/>
                      </a:lnTo>
                      <a:lnTo>
                        <a:pt x="2217" y="323"/>
                      </a:lnTo>
                      <a:lnTo>
                        <a:pt x="2213" y="319"/>
                      </a:lnTo>
                      <a:lnTo>
                        <a:pt x="2213" y="321"/>
                      </a:lnTo>
                      <a:lnTo>
                        <a:pt x="2213" y="321"/>
                      </a:lnTo>
                      <a:lnTo>
                        <a:pt x="2211" y="321"/>
                      </a:lnTo>
                      <a:lnTo>
                        <a:pt x="2211" y="323"/>
                      </a:lnTo>
                      <a:lnTo>
                        <a:pt x="2206" y="325"/>
                      </a:lnTo>
                      <a:lnTo>
                        <a:pt x="2206" y="321"/>
                      </a:lnTo>
                      <a:lnTo>
                        <a:pt x="2204" y="319"/>
                      </a:lnTo>
                      <a:lnTo>
                        <a:pt x="2204" y="318"/>
                      </a:lnTo>
                      <a:lnTo>
                        <a:pt x="2203" y="316"/>
                      </a:lnTo>
                      <a:lnTo>
                        <a:pt x="2208" y="316"/>
                      </a:lnTo>
                      <a:lnTo>
                        <a:pt x="2208" y="318"/>
                      </a:lnTo>
                      <a:lnTo>
                        <a:pt x="2208" y="318"/>
                      </a:lnTo>
                      <a:lnTo>
                        <a:pt x="2208" y="316"/>
                      </a:lnTo>
                      <a:lnTo>
                        <a:pt x="2215" y="314"/>
                      </a:lnTo>
                      <a:lnTo>
                        <a:pt x="2217" y="312"/>
                      </a:lnTo>
                      <a:lnTo>
                        <a:pt x="2217" y="312"/>
                      </a:lnTo>
                      <a:lnTo>
                        <a:pt x="2217" y="311"/>
                      </a:lnTo>
                      <a:lnTo>
                        <a:pt x="2225" y="311"/>
                      </a:lnTo>
                      <a:lnTo>
                        <a:pt x="2225" y="306"/>
                      </a:lnTo>
                      <a:lnTo>
                        <a:pt x="2224" y="306"/>
                      </a:lnTo>
                      <a:lnTo>
                        <a:pt x="2222" y="302"/>
                      </a:lnTo>
                      <a:lnTo>
                        <a:pt x="2215" y="302"/>
                      </a:lnTo>
                      <a:lnTo>
                        <a:pt x="2215" y="300"/>
                      </a:lnTo>
                      <a:lnTo>
                        <a:pt x="2217" y="299"/>
                      </a:lnTo>
                      <a:lnTo>
                        <a:pt x="2217" y="297"/>
                      </a:lnTo>
                      <a:lnTo>
                        <a:pt x="2215" y="297"/>
                      </a:lnTo>
                      <a:lnTo>
                        <a:pt x="2215" y="295"/>
                      </a:lnTo>
                      <a:lnTo>
                        <a:pt x="2215" y="295"/>
                      </a:lnTo>
                      <a:lnTo>
                        <a:pt x="2213" y="297"/>
                      </a:lnTo>
                      <a:lnTo>
                        <a:pt x="2211" y="299"/>
                      </a:lnTo>
                      <a:lnTo>
                        <a:pt x="2208" y="299"/>
                      </a:lnTo>
                      <a:lnTo>
                        <a:pt x="2208" y="297"/>
                      </a:lnTo>
                      <a:lnTo>
                        <a:pt x="2204" y="295"/>
                      </a:lnTo>
                      <a:lnTo>
                        <a:pt x="2204" y="292"/>
                      </a:lnTo>
                      <a:lnTo>
                        <a:pt x="2204" y="290"/>
                      </a:lnTo>
                      <a:lnTo>
                        <a:pt x="2203" y="290"/>
                      </a:lnTo>
                      <a:lnTo>
                        <a:pt x="2201" y="288"/>
                      </a:lnTo>
                      <a:lnTo>
                        <a:pt x="2201" y="288"/>
                      </a:lnTo>
                      <a:lnTo>
                        <a:pt x="2199" y="288"/>
                      </a:lnTo>
                      <a:lnTo>
                        <a:pt x="2199" y="290"/>
                      </a:lnTo>
                      <a:lnTo>
                        <a:pt x="2197" y="292"/>
                      </a:lnTo>
                      <a:lnTo>
                        <a:pt x="2196" y="293"/>
                      </a:lnTo>
                      <a:lnTo>
                        <a:pt x="2197" y="297"/>
                      </a:lnTo>
                      <a:lnTo>
                        <a:pt x="2197" y="299"/>
                      </a:lnTo>
                      <a:lnTo>
                        <a:pt x="2197" y="300"/>
                      </a:lnTo>
                      <a:lnTo>
                        <a:pt x="2197" y="302"/>
                      </a:lnTo>
                      <a:lnTo>
                        <a:pt x="2196" y="304"/>
                      </a:lnTo>
                      <a:lnTo>
                        <a:pt x="2196" y="306"/>
                      </a:lnTo>
                      <a:lnTo>
                        <a:pt x="2192" y="304"/>
                      </a:lnTo>
                      <a:lnTo>
                        <a:pt x="2192" y="300"/>
                      </a:lnTo>
                      <a:lnTo>
                        <a:pt x="2194" y="299"/>
                      </a:lnTo>
                      <a:lnTo>
                        <a:pt x="2194" y="297"/>
                      </a:lnTo>
                      <a:lnTo>
                        <a:pt x="2196" y="293"/>
                      </a:lnTo>
                      <a:lnTo>
                        <a:pt x="2192" y="295"/>
                      </a:lnTo>
                      <a:lnTo>
                        <a:pt x="2190" y="297"/>
                      </a:lnTo>
                      <a:lnTo>
                        <a:pt x="2189" y="297"/>
                      </a:lnTo>
                      <a:lnTo>
                        <a:pt x="2187" y="292"/>
                      </a:lnTo>
                      <a:lnTo>
                        <a:pt x="2194" y="290"/>
                      </a:lnTo>
                      <a:lnTo>
                        <a:pt x="2194" y="286"/>
                      </a:lnTo>
                      <a:lnTo>
                        <a:pt x="2192" y="286"/>
                      </a:lnTo>
                      <a:lnTo>
                        <a:pt x="2192" y="283"/>
                      </a:lnTo>
                      <a:lnTo>
                        <a:pt x="2190" y="283"/>
                      </a:lnTo>
                      <a:lnTo>
                        <a:pt x="2190" y="283"/>
                      </a:lnTo>
                      <a:lnTo>
                        <a:pt x="2190" y="285"/>
                      </a:lnTo>
                      <a:lnTo>
                        <a:pt x="2187" y="283"/>
                      </a:lnTo>
                      <a:lnTo>
                        <a:pt x="2185" y="283"/>
                      </a:lnTo>
                      <a:lnTo>
                        <a:pt x="2185" y="281"/>
                      </a:lnTo>
                      <a:lnTo>
                        <a:pt x="2182" y="281"/>
                      </a:lnTo>
                      <a:lnTo>
                        <a:pt x="2182" y="286"/>
                      </a:lnTo>
                      <a:lnTo>
                        <a:pt x="2180" y="286"/>
                      </a:lnTo>
                      <a:lnTo>
                        <a:pt x="2180" y="286"/>
                      </a:lnTo>
                      <a:lnTo>
                        <a:pt x="2176" y="286"/>
                      </a:lnTo>
                      <a:lnTo>
                        <a:pt x="2176" y="290"/>
                      </a:lnTo>
                      <a:lnTo>
                        <a:pt x="2178" y="292"/>
                      </a:lnTo>
                      <a:lnTo>
                        <a:pt x="2178" y="293"/>
                      </a:lnTo>
                      <a:lnTo>
                        <a:pt x="2176" y="295"/>
                      </a:lnTo>
                      <a:lnTo>
                        <a:pt x="2175" y="295"/>
                      </a:lnTo>
                      <a:lnTo>
                        <a:pt x="2175" y="295"/>
                      </a:lnTo>
                      <a:lnTo>
                        <a:pt x="2173" y="295"/>
                      </a:lnTo>
                      <a:lnTo>
                        <a:pt x="2171" y="297"/>
                      </a:lnTo>
                      <a:lnTo>
                        <a:pt x="2171" y="302"/>
                      </a:lnTo>
                      <a:lnTo>
                        <a:pt x="2169" y="304"/>
                      </a:lnTo>
                      <a:lnTo>
                        <a:pt x="2166" y="307"/>
                      </a:lnTo>
                      <a:lnTo>
                        <a:pt x="2166" y="311"/>
                      </a:lnTo>
                      <a:lnTo>
                        <a:pt x="2164" y="311"/>
                      </a:lnTo>
                      <a:lnTo>
                        <a:pt x="2166" y="304"/>
                      </a:lnTo>
                      <a:lnTo>
                        <a:pt x="2164" y="304"/>
                      </a:lnTo>
                      <a:lnTo>
                        <a:pt x="2164" y="302"/>
                      </a:lnTo>
                      <a:lnTo>
                        <a:pt x="2164" y="300"/>
                      </a:lnTo>
                      <a:lnTo>
                        <a:pt x="2166" y="300"/>
                      </a:lnTo>
                      <a:lnTo>
                        <a:pt x="2166" y="297"/>
                      </a:lnTo>
                      <a:lnTo>
                        <a:pt x="2168" y="297"/>
                      </a:lnTo>
                      <a:lnTo>
                        <a:pt x="2168" y="293"/>
                      </a:lnTo>
                      <a:lnTo>
                        <a:pt x="2169" y="293"/>
                      </a:lnTo>
                      <a:lnTo>
                        <a:pt x="2168" y="290"/>
                      </a:lnTo>
                      <a:lnTo>
                        <a:pt x="2166" y="290"/>
                      </a:lnTo>
                      <a:lnTo>
                        <a:pt x="2166" y="293"/>
                      </a:lnTo>
                      <a:lnTo>
                        <a:pt x="2162" y="293"/>
                      </a:lnTo>
                      <a:lnTo>
                        <a:pt x="2162" y="295"/>
                      </a:lnTo>
                      <a:lnTo>
                        <a:pt x="2162" y="297"/>
                      </a:lnTo>
                      <a:lnTo>
                        <a:pt x="2161" y="299"/>
                      </a:lnTo>
                      <a:lnTo>
                        <a:pt x="2159" y="299"/>
                      </a:lnTo>
                      <a:lnTo>
                        <a:pt x="2157" y="300"/>
                      </a:lnTo>
                      <a:lnTo>
                        <a:pt x="2157" y="304"/>
                      </a:lnTo>
                      <a:lnTo>
                        <a:pt x="2155" y="307"/>
                      </a:lnTo>
                      <a:lnTo>
                        <a:pt x="2154" y="309"/>
                      </a:lnTo>
                      <a:lnTo>
                        <a:pt x="2152" y="309"/>
                      </a:lnTo>
                      <a:lnTo>
                        <a:pt x="2150" y="311"/>
                      </a:lnTo>
                      <a:lnTo>
                        <a:pt x="2150" y="311"/>
                      </a:lnTo>
                      <a:lnTo>
                        <a:pt x="2148" y="318"/>
                      </a:lnTo>
                      <a:lnTo>
                        <a:pt x="2148" y="318"/>
                      </a:lnTo>
                      <a:lnTo>
                        <a:pt x="2147" y="318"/>
                      </a:lnTo>
                      <a:lnTo>
                        <a:pt x="2147" y="319"/>
                      </a:lnTo>
                      <a:lnTo>
                        <a:pt x="2145" y="321"/>
                      </a:lnTo>
                      <a:lnTo>
                        <a:pt x="2145" y="321"/>
                      </a:lnTo>
                      <a:lnTo>
                        <a:pt x="2143" y="321"/>
                      </a:lnTo>
                      <a:lnTo>
                        <a:pt x="2143" y="319"/>
                      </a:lnTo>
                      <a:lnTo>
                        <a:pt x="2142" y="319"/>
                      </a:lnTo>
                      <a:lnTo>
                        <a:pt x="2145" y="314"/>
                      </a:lnTo>
                      <a:lnTo>
                        <a:pt x="2145" y="307"/>
                      </a:lnTo>
                      <a:lnTo>
                        <a:pt x="2148" y="306"/>
                      </a:lnTo>
                      <a:lnTo>
                        <a:pt x="2150" y="306"/>
                      </a:lnTo>
                      <a:lnTo>
                        <a:pt x="2152" y="304"/>
                      </a:lnTo>
                      <a:lnTo>
                        <a:pt x="2152" y="300"/>
                      </a:lnTo>
                      <a:lnTo>
                        <a:pt x="2154" y="297"/>
                      </a:lnTo>
                      <a:lnTo>
                        <a:pt x="2152" y="297"/>
                      </a:lnTo>
                      <a:lnTo>
                        <a:pt x="2152" y="297"/>
                      </a:lnTo>
                      <a:lnTo>
                        <a:pt x="2150" y="297"/>
                      </a:lnTo>
                      <a:lnTo>
                        <a:pt x="2150" y="297"/>
                      </a:lnTo>
                      <a:lnTo>
                        <a:pt x="2148" y="297"/>
                      </a:lnTo>
                      <a:lnTo>
                        <a:pt x="2148" y="293"/>
                      </a:lnTo>
                      <a:lnTo>
                        <a:pt x="2145" y="293"/>
                      </a:lnTo>
                      <a:lnTo>
                        <a:pt x="2145" y="297"/>
                      </a:lnTo>
                      <a:lnTo>
                        <a:pt x="2142" y="297"/>
                      </a:lnTo>
                      <a:lnTo>
                        <a:pt x="2142" y="293"/>
                      </a:lnTo>
                      <a:lnTo>
                        <a:pt x="2138" y="292"/>
                      </a:lnTo>
                      <a:lnTo>
                        <a:pt x="2138" y="292"/>
                      </a:lnTo>
                      <a:lnTo>
                        <a:pt x="2136" y="290"/>
                      </a:lnTo>
                      <a:lnTo>
                        <a:pt x="2135" y="293"/>
                      </a:lnTo>
                      <a:lnTo>
                        <a:pt x="2135" y="297"/>
                      </a:lnTo>
                      <a:lnTo>
                        <a:pt x="2135" y="300"/>
                      </a:lnTo>
                      <a:lnTo>
                        <a:pt x="2136" y="302"/>
                      </a:lnTo>
                      <a:lnTo>
                        <a:pt x="2136" y="304"/>
                      </a:lnTo>
                      <a:lnTo>
                        <a:pt x="2131" y="304"/>
                      </a:lnTo>
                      <a:lnTo>
                        <a:pt x="2131" y="300"/>
                      </a:lnTo>
                      <a:lnTo>
                        <a:pt x="2129" y="297"/>
                      </a:lnTo>
                      <a:lnTo>
                        <a:pt x="2126" y="297"/>
                      </a:lnTo>
                      <a:lnTo>
                        <a:pt x="2128" y="300"/>
                      </a:lnTo>
                      <a:lnTo>
                        <a:pt x="2126" y="300"/>
                      </a:lnTo>
                      <a:lnTo>
                        <a:pt x="2124" y="304"/>
                      </a:lnTo>
                      <a:lnTo>
                        <a:pt x="2122" y="306"/>
                      </a:lnTo>
                      <a:lnTo>
                        <a:pt x="2122" y="306"/>
                      </a:lnTo>
                      <a:lnTo>
                        <a:pt x="2119" y="307"/>
                      </a:lnTo>
                      <a:lnTo>
                        <a:pt x="2119" y="309"/>
                      </a:lnTo>
                      <a:lnTo>
                        <a:pt x="2117" y="309"/>
                      </a:lnTo>
                      <a:lnTo>
                        <a:pt x="2115" y="309"/>
                      </a:lnTo>
                      <a:lnTo>
                        <a:pt x="2114" y="311"/>
                      </a:lnTo>
                      <a:lnTo>
                        <a:pt x="2114" y="314"/>
                      </a:lnTo>
                      <a:lnTo>
                        <a:pt x="2112" y="314"/>
                      </a:lnTo>
                      <a:lnTo>
                        <a:pt x="2112" y="314"/>
                      </a:lnTo>
                      <a:lnTo>
                        <a:pt x="2112" y="314"/>
                      </a:lnTo>
                      <a:lnTo>
                        <a:pt x="2112" y="314"/>
                      </a:lnTo>
                      <a:lnTo>
                        <a:pt x="2108" y="312"/>
                      </a:lnTo>
                      <a:lnTo>
                        <a:pt x="2107" y="312"/>
                      </a:lnTo>
                      <a:lnTo>
                        <a:pt x="2105" y="311"/>
                      </a:lnTo>
                      <a:lnTo>
                        <a:pt x="2103" y="309"/>
                      </a:lnTo>
                      <a:lnTo>
                        <a:pt x="2103" y="306"/>
                      </a:lnTo>
                      <a:lnTo>
                        <a:pt x="2100" y="306"/>
                      </a:lnTo>
                      <a:lnTo>
                        <a:pt x="2096" y="307"/>
                      </a:lnTo>
                      <a:lnTo>
                        <a:pt x="2096" y="304"/>
                      </a:lnTo>
                      <a:lnTo>
                        <a:pt x="2091" y="302"/>
                      </a:lnTo>
                      <a:lnTo>
                        <a:pt x="2091" y="306"/>
                      </a:lnTo>
                      <a:lnTo>
                        <a:pt x="2086" y="306"/>
                      </a:lnTo>
                      <a:lnTo>
                        <a:pt x="2086" y="309"/>
                      </a:lnTo>
                      <a:lnTo>
                        <a:pt x="2086" y="309"/>
                      </a:lnTo>
                      <a:lnTo>
                        <a:pt x="2087" y="311"/>
                      </a:lnTo>
                      <a:lnTo>
                        <a:pt x="2087" y="311"/>
                      </a:lnTo>
                      <a:lnTo>
                        <a:pt x="2089" y="311"/>
                      </a:lnTo>
                      <a:lnTo>
                        <a:pt x="2091" y="309"/>
                      </a:lnTo>
                      <a:lnTo>
                        <a:pt x="2093" y="312"/>
                      </a:lnTo>
                      <a:lnTo>
                        <a:pt x="2094" y="316"/>
                      </a:lnTo>
                      <a:lnTo>
                        <a:pt x="2096" y="319"/>
                      </a:lnTo>
                      <a:lnTo>
                        <a:pt x="2093" y="319"/>
                      </a:lnTo>
                      <a:lnTo>
                        <a:pt x="2091" y="318"/>
                      </a:lnTo>
                      <a:lnTo>
                        <a:pt x="2089" y="316"/>
                      </a:lnTo>
                      <a:lnTo>
                        <a:pt x="2086" y="314"/>
                      </a:lnTo>
                      <a:lnTo>
                        <a:pt x="2086" y="314"/>
                      </a:lnTo>
                      <a:lnTo>
                        <a:pt x="2086" y="314"/>
                      </a:lnTo>
                      <a:lnTo>
                        <a:pt x="2084" y="314"/>
                      </a:lnTo>
                      <a:lnTo>
                        <a:pt x="2084" y="314"/>
                      </a:lnTo>
                      <a:lnTo>
                        <a:pt x="2082" y="314"/>
                      </a:lnTo>
                      <a:lnTo>
                        <a:pt x="2084" y="318"/>
                      </a:lnTo>
                      <a:lnTo>
                        <a:pt x="2087" y="319"/>
                      </a:lnTo>
                      <a:lnTo>
                        <a:pt x="2084" y="323"/>
                      </a:lnTo>
                      <a:lnTo>
                        <a:pt x="2080" y="323"/>
                      </a:lnTo>
                      <a:lnTo>
                        <a:pt x="2080" y="323"/>
                      </a:lnTo>
                      <a:lnTo>
                        <a:pt x="2079" y="323"/>
                      </a:lnTo>
                      <a:lnTo>
                        <a:pt x="2080" y="314"/>
                      </a:lnTo>
                      <a:lnTo>
                        <a:pt x="2079" y="314"/>
                      </a:lnTo>
                      <a:lnTo>
                        <a:pt x="2079" y="316"/>
                      </a:lnTo>
                      <a:lnTo>
                        <a:pt x="2077" y="318"/>
                      </a:lnTo>
                      <a:lnTo>
                        <a:pt x="2077" y="318"/>
                      </a:lnTo>
                      <a:lnTo>
                        <a:pt x="2077" y="319"/>
                      </a:lnTo>
                      <a:lnTo>
                        <a:pt x="2077" y="319"/>
                      </a:lnTo>
                      <a:lnTo>
                        <a:pt x="2077" y="321"/>
                      </a:lnTo>
                      <a:lnTo>
                        <a:pt x="2073" y="323"/>
                      </a:lnTo>
                      <a:lnTo>
                        <a:pt x="2073" y="326"/>
                      </a:lnTo>
                      <a:lnTo>
                        <a:pt x="2073" y="323"/>
                      </a:lnTo>
                      <a:lnTo>
                        <a:pt x="2073" y="321"/>
                      </a:lnTo>
                      <a:lnTo>
                        <a:pt x="2073" y="318"/>
                      </a:lnTo>
                      <a:lnTo>
                        <a:pt x="2070" y="316"/>
                      </a:lnTo>
                      <a:lnTo>
                        <a:pt x="2070" y="318"/>
                      </a:lnTo>
                      <a:lnTo>
                        <a:pt x="2068" y="318"/>
                      </a:lnTo>
                      <a:lnTo>
                        <a:pt x="2068" y="323"/>
                      </a:lnTo>
                      <a:lnTo>
                        <a:pt x="2065" y="325"/>
                      </a:lnTo>
                      <a:lnTo>
                        <a:pt x="2063" y="326"/>
                      </a:lnTo>
                      <a:lnTo>
                        <a:pt x="2061" y="328"/>
                      </a:lnTo>
                      <a:lnTo>
                        <a:pt x="2059" y="325"/>
                      </a:lnTo>
                      <a:lnTo>
                        <a:pt x="2059" y="319"/>
                      </a:lnTo>
                      <a:lnTo>
                        <a:pt x="2058" y="319"/>
                      </a:lnTo>
                      <a:lnTo>
                        <a:pt x="2058" y="321"/>
                      </a:lnTo>
                      <a:lnTo>
                        <a:pt x="2054" y="321"/>
                      </a:lnTo>
                      <a:lnTo>
                        <a:pt x="2054" y="325"/>
                      </a:lnTo>
                      <a:lnTo>
                        <a:pt x="2052" y="325"/>
                      </a:lnTo>
                      <a:lnTo>
                        <a:pt x="2052" y="328"/>
                      </a:lnTo>
                      <a:lnTo>
                        <a:pt x="2054" y="330"/>
                      </a:lnTo>
                      <a:lnTo>
                        <a:pt x="2056" y="330"/>
                      </a:lnTo>
                      <a:lnTo>
                        <a:pt x="2056" y="339"/>
                      </a:lnTo>
                      <a:lnTo>
                        <a:pt x="2054" y="339"/>
                      </a:lnTo>
                      <a:lnTo>
                        <a:pt x="2054" y="335"/>
                      </a:lnTo>
                      <a:lnTo>
                        <a:pt x="2054" y="335"/>
                      </a:lnTo>
                      <a:lnTo>
                        <a:pt x="2052" y="333"/>
                      </a:lnTo>
                      <a:lnTo>
                        <a:pt x="2052" y="333"/>
                      </a:lnTo>
                      <a:lnTo>
                        <a:pt x="2049" y="332"/>
                      </a:lnTo>
                      <a:lnTo>
                        <a:pt x="2049" y="332"/>
                      </a:lnTo>
                      <a:lnTo>
                        <a:pt x="2047" y="332"/>
                      </a:lnTo>
                      <a:lnTo>
                        <a:pt x="2049" y="333"/>
                      </a:lnTo>
                      <a:lnTo>
                        <a:pt x="2052" y="335"/>
                      </a:lnTo>
                      <a:lnTo>
                        <a:pt x="2051" y="337"/>
                      </a:lnTo>
                      <a:lnTo>
                        <a:pt x="2051" y="337"/>
                      </a:lnTo>
                      <a:lnTo>
                        <a:pt x="2049" y="339"/>
                      </a:lnTo>
                      <a:lnTo>
                        <a:pt x="2049" y="339"/>
                      </a:lnTo>
                      <a:lnTo>
                        <a:pt x="2049" y="339"/>
                      </a:lnTo>
                      <a:lnTo>
                        <a:pt x="2047" y="339"/>
                      </a:lnTo>
                      <a:lnTo>
                        <a:pt x="2046" y="339"/>
                      </a:lnTo>
                      <a:lnTo>
                        <a:pt x="2046" y="337"/>
                      </a:lnTo>
                      <a:lnTo>
                        <a:pt x="2046" y="337"/>
                      </a:lnTo>
                      <a:lnTo>
                        <a:pt x="2044" y="335"/>
                      </a:lnTo>
                      <a:lnTo>
                        <a:pt x="2044" y="335"/>
                      </a:lnTo>
                      <a:lnTo>
                        <a:pt x="2044" y="335"/>
                      </a:lnTo>
                      <a:lnTo>
                        <a:pt x="2042" y="337"/>
                      </a:lnTo>
                      <a:lnTo>
                        <a:pt x="2042" y="340"/>
                      </a:lnTo>
                      <a:lnTo>
                        <a:pt x="2042" y="344"/>
                      </a:lnTo>
                      <a:lnTo>
                        <a:pt x="2039" y="344"/>
                      </a:lnTo>
                      <a:lnTo>
                        <a:pt x="2039" y="346"/>
                      </a:lnTo>
                      <a:lnTo>
                        <a:pt x="2037" y="347"/>
                      </a:lnTo>
                      <a:lnTo>
                        <a:pt x="2037" y="347"/>
                      </a:lnTo>
                      <a:lnTo>
                        <a:pt x="2037" y="353"/>
                      </a:lnTo>
                      <a:lnTo>
                        <a:pt x="2033" y="353"/>
                      </a:lnTo>
                      <a:lnTo>
                        <a:pt x="2033" y="354"/>
                      </a:lnTo>
                      <a:lnTo>
                        <a:pt x="2035" y="356"/>
                      </a:lnTo>
                      <a:lnTo>
                        <a:pt x="2035" y="356"/>
                      </a:lnTo>
                      <a:lnTo>
                        <a:pt x="2033" y="361"/>
                      </a:lnTo>
                      <a:lnTo>
                        <a:pt x="2032" y="361"/>
                      </a:lnTo>
                      <a:lnTo>
                        <a:pt x="2032" y="361"/>
                      </a:lnTo>
                      <a:lnTo>
                        <a:pt x="2030" y="361"/>
                      </a:lnTo>
                      <a:lnTo>
                        <a:pt x="2030" y="363"/>
                      </a:lnTo>
                      <a:lnTo>
                        <a:pt x="2028" y="363"/>
                      </a:lnTo>
                      <a:lnTo>
                        <a:pt x="2028" y="365"/>
                      </a:lnTo>
                      <a:lnTo>
                        <a:pt x="2021" y="365"/>
                      </a:lnTo>
                      <a:lnTo>
                        <a:pt x="2021" y="368"/>
                      </a:lnTo>
                      <a:lnTo>
                        <a:pt x="2019" y="368"/>
                      </a:lnTo>
                      <a:lnTo>
                        <a:pt x="2019" y="372"/>
                      </a:lnTo>
                      <a:lnTo>
                        <a:pt x="2023" y="372"/>
                      </a:lnTo>
                      <a:lnTo>
                        <a:pt x="2028" y="370"/>
                      </a:lnTo>
                      <a:lnTo>
                        <a:pt x="2030" y="368"/>
                      </a:lnTo>
                      <a:lnTo>
                        <a:pt x="2032" y="368"/>
                      </a:lnTo>
                      <a:lnTo>
                        <a:pt x="2033" y="368"/>
                      </a:lnTo>
                      <a:lnTo>
                        <a:pt x="2033" y="368"/>
                      </a:lnTo>
                      <a:lnTo>
                        <a:pt x="2033" y="372"/>
                      </a:lnTo>
                      <a:lnTo>
                        <a:pt x="2030" y="372"/>
                      </a:lnTo>
                      <a:lnTo>
                        <a:pt x="2026" y="372"/>
                      </a:lnTo>
                      <a:lnTo>
                        <a:pt x="2025" y="374"/>
                      </a:lnTo>
                      <a:lnTo>
                        <a:pt x="2025" y="374"/>
                      </a:lnTo>
                      <a:lnTo>
                        <a:pt x="2025" y="375"/>
                      </a:lnTo>
                      <a:lnTo>
                        <a:pt x="2025" y="379"/>
                      </a:lnTo>
                      <a:lnTo>
                        <a:pt x="2025" y="384"/>
                      </a:lnTo>
                      <a:lnTo>
                        <a:pt x="2023" y="384"/>
                      </a:lnTo>
                      <a:lnTo>
                        <a:pt x="2021" y="381"/>
                      </a:lnTo>
                      <a:lnTo>
                        <a:pt x="2021" y="377"/>
                      </a:lnTo>
                      <a:lnTo>
                        <a:pt x="2019" y="375"/>
                      </a:lnTo>
                      <a:lnTo>
                        <a:pt x="2016" y="375"/>
                      </a:lnTo>
                      <a:lnTo>
                        <a:pt x="2012" y="375"/>
                      </a:lnTo>
                      <a:lnTo>
                        <a:pt x="2011" y="377"/>
                      </a:lnTo>
                      <a:lnTo>
                        <a:pt x="2011" y="379"/>
                      </a:lnTo>
                      <a:lnTo>
                        <a:pt x="2012" y="377"/>
                      </a:lnTo>
                      <a:lnTo>
                        <a:pt x="2012" y="379"/>
                      </a:lnTo>
                      <a:lnTo>
                        <a:pt x="2016" y="379"/>
                      </a:lnTo>
                      <a:lnTo>
                        <a:pt x="2016" y="381"/>
                      </a:lnTo>
                      <a:lnTo>
                        <a:pt x="2012" y="381"/>
                      </a:lnTo>
                      <a:lnTo>
                        <a:pt x="2012" y="384"/>
                      </a:lnTo>
                      <a:lnTo>
                        <a:pt x="2018" y="384"/>
                      </a:lnTo>
                      <a:lnTo>
                        <a:pt x="2018" y="386"/>
                      </a:lnTo>
                      <a:lnTo>
                        <a:pt x="2016" y="388"/>
                      </a:lnTo>
                      <a:lnTo>
                        <a:pt x="2016" y="388"/>
                      </a:lnTo>
                      <a:lnTo>
                        <a:pt x="2016" y="389"/>
                      </a:lnTo>
                      <a:lnTo>
                        <a:pt x="2019" y="389"/>
                      </a:lnTo>
                      <a:lnTo>
                        <a:pt x="2019" y="393"/>
                      </a:lnTo>
                      <a:lnTo>
                        <a:pt x="2009" y="393"/>
                      </a:lnTo>
                      <a:lnTo>
                        <a:pt x="2009" y="396"/>
                      </a:lnTo>
                      <a:lnTo>
                        <a:pt x="2007" y="396"/>
                      </a:lnTo>
                      <a:lnTo>
                        <a:pt x="2007" y="398"/>
                      </a:lnTo>
                      <a:lnTo>
                        <a:pt x="2007" y="400"/>
                      </a:lnTo>
                      <a:lnTo>
                        <a:pt x="2011" y="402"/>
                      </a:lnTo>
                      <a:lnTo>
                        <a:pt x="2009" y="403"/>
                      </a:lnTo>
                      <a:lnTo>
                        <a:pt x="2007" y="403"/>
                      </a:lnTo>
                      <a:lnTo>
                        <a:pt x="2007" y="403"/>
                      </a:lnTo>
                      <a:lnTo>
                        <a:pt x="2005" y="403"/>
                      </a:lnTo>
                      <a:lnTo>
                        <a:pt x="2004" y="403"/>
                      </a:lnTo>
                      <a:lnTo>
                        <a:pt x="2004" y="405"/>
                      </a:lnTo>
                      <a:lnTo>
                        <a:pt x="2002" y="405"/>
                      </a:lnTo>
                      <a:lnTo>
                        <a:pt x="2000" y="407"/>
                      </a:lnTo>
                      <a:lnTo>
                        <a:pt x="2000" y="409"/>
                      </a:lnTo>
                      <a:lnTo>
                        <a:pt x="1998" y="407"/>
                      </a:lnTo>
                      <a:lnTo>
                        <a:pt x="1998" y="409"/>
                      </a:lnTo>
                      <a:lnTo>
                        <a:pt x="1991" y="409"/>
                      </a:lnTo>
                      <a:lnTo>
                        <a:pt x="1991" y="412"/>
                      </a:lnTo>
                      <a:lnTo>
                        <a:pt x="1993" y="412"/>
                      </a:lnTo>
                      <a:lnTo>
                        <a:pt x="1993" y="414"/>
                      </a:lnTo>
                      <a:lnTo>
                        <a:pt x="1990" y="414"/>
                      </a:lnTo>
                      <a:lnTo>
                        <a:pt x="1990" y="415"/>
                      </a:lnTo>
                      <a:lnTo>
                        <a:pt x="1984" y="415"/>
                      </a:lnTo>
                      <a:lnTo>
                        <a:pt x="1984" y="415"/>
                      </a:lnTo>
                      <a:lnTo>
                        <a:pt x="1983" y="417"/>
                      </a:lnTo>
                      <a:lnTo>
                        <a:pt x="1983" y="417"/>
                      </a:lnTo>
                      <a:lnTo>
                        <a:pt x="1983" y="421"/>
                      </a:lnTo>
                      <a:lnTo>
                        <a:pt x="1986" y="421"/>
                      </a:lnTo>
                      <a:lnTo>
                        <a:pt x="1986" y="422"/>
                      </a:lnTo>
                      <a:lnTo>
                        <a:pt x="1983" y="422"/>
                      </a:lnTo>
                      <a:lnTo>
                        <a:pt x="1983" y="426"/>
                      </a:lnTo>
                      <a:lnTo>
                        <a:pt x="1984" y="426"/>
                      </a:lnTo>
                      <a:lnTo>
                        <a:pt x="1984" y="428"/>
                      </a:lnTo>
                      <a:lnTo>
                        <a:pt x="1984" y="428"/>
                      </a:lnTo>
                      <a:lnTo>
                        <a:pt x="1984" y="429"/>
                      </a:lnTo>
                      <a:lnTo>
                        <a:pt x="1984" y="431"/>
                      </a:lnTo>
                      <a:lnTo>
                        <a:pt x="1981" y="433"/>
                      </a:lnTo>
                      <a:lnTo>
                        <a:pt x="1981" y="435"/>
                      </a:lnTo>
                      <a:lnTo>
                        <a:pt x="1979" y="435"/>
                      </a:lnTo>
                      <a:lnTo>
                        <a:pt x="1979" y="435"/>
                      </a:lnTo>
                      <a:lnTo>
                        <a:pt x="1977" y="435"/>
                      </a:lnTo>
                      <a:lnTo>
                        <a:pt x="1977" y="435"/>
                      </a:lnTo>
                      <a:lnTo>
                        <a:pt x="1976" y="436"/>
                      </a:lnTo>
                      <a:lnTo>
                        <a:pt x="1970" y="436"/>
                      </a:lnTo>
                      <a:lnTo>
                        <a:pt x="1970" y="440"/>
                      </a:lnTo>
                      <a:lnTo>
                        <a:pt x="1967" y="442"/>
                      </a:lnTo>
                      <a:lnTo>
                        <a:pt x="1965" y="442"/>
                      </a:lnTo>
                      <a:lnTo>
                        <a:pt x="1963" y="442"/>
                      </a:lnTo>
                      <a:lnTo>
                        <a:pt x="1962" y="443"/>
                      </a:lnTo>
                      <a:lnTo>
                        <a:pt x="1963" y="447"/>
                      </a:lnTo>
                      <a:lnTo>
                        <a:pt x="1965" y="449"/>
                      </a:lnTo>
                      <a:lnTo>
                        <a:pt x="1963" y="450"/>
                      </a:lnTo>
                      <a:lnTo>
                        <a:pt x="1963" y="452"/>
                      </a:lnTo>
                      <a:lnTo>
                        <a:pt x="1962" y="452"/>
                      </a:lnTo>
                      <a:lnTo>
                        <a:pt x="1960" y="454"/>
                      </a:lnTo>
                      <a:lnTo>
                        <a:pt x="1956" y="452"/>
                      </a:lnTo>
                      <a:lnTo>
                        <a:pt x="1953" y="452"/>
                      </a:lnTo>
                      <a:lnTo>
                        <a:pt x="1951" y="452"/>
                      </a:lnTo>
                      <a:lnTo>
                        <a:pt x="1950" y="454"/>
                      </a:lnTo>
                      <a:lnTo>
                        <a:pt x="1951" y="456"/>
                      </a:lnTo>
                      <a:lnTo>
                        <a:pt x="1951" y="456"/>
                      </a:lnTo>
                      <a:lnTo>
                        <a:pt x="1953" y="456"/>
                      </a:lnTo>
                      <a:lnTo>
                        <a:pt x="1953" y="457"/>
                      </a:lnTo>
                      <a:lnTo>
                        <a:pt x="1948" y="457"/>
                      </a:lnTo>
                      <a:lnTo>
                        <a:pt x="1948" y="461"/>
                      </a:lnTo>
                      <a:lnTo>
                        <a:pt x="1943" y="461"/>
                      </a:lnTo>
                      <a:lnTo>
                        <a:pt x="1943" y="461"/>
                      </a:lnTo>
                      <a:lnTo>
                        <a:pt x="1941" y="461"/>
                      </a:lnTo>
                      <a:lnTo>
                        <a:pt x="1941" y="466"/>
                      </a:lnTo>
                      <a:lnTo>
                        <a:pt x="1937" y="468"/>
                      </a:lnTo>
                      <a:lnTo>
                        <a:pt x="1936" y="470"/>
                      </a:lnTo>
                      <a:lnTo>
                        <a:pt x="1934" y="473"/>
                      </a:lnTo>
                      <a:lnTo>
                        <a:pt x="1932" y="477"/>
                      </a:lnTo>
                      <a:lnTo>
                        <a:pt x="1932" y="477"/>
                      </a:lnTo>
                      <a:lnTo>
                        <a:pt x="1930" y="478"/>
                      </a:lnTo>
                      <a:lnTo>
                        <a:pt x="1925" y="478"/>
                      </a:lnTo>
                      <a:lnTo>
                        <a:pt x="1925" y="480"/>
                      </a:lnTo>
                      <a:lnTo>
                        <a:pt x="1929" y="480"/>
                      </a:lnTo>
                      <a:lnTo>
                        <a:pt x="1929" y="482"/>
                      </a:lnTo>
                      <a:lnTo>
                        <a:pt x="1927" y="482"/>
                      </a:lnTo>
                      <a:lnTo>
                        <a:pt x="1927" y="484"/>
                      </a:lnTo>
                      <a:lnTo>
                        <a:pt x="1929" y="484"/>
                      </a:lnTo>
                      <a:lnTo>
                        <a:pt x="1929" y="484"/>
                      </a:lnTo>
                      <a:lnTo>
                        <a:pt x="1929" y="485"/>
                      </a:lnTo>
                      <a:lnTo>
                        <a:pt x="1930" y="485"/>
                      </a:lnTo>
                      <a:lnTo>
                        <a:pt x="1932" y="484"/>
                      </a:lnTo>
                      <a:lnTo>
                        <a:pt x="1934" y="484"/>
                      </a:lnTo>
                      <a:lnTo>
                        <a:pt x="1936" y="482"/>
                      </a:lnTo>
                      <a:lnTo>
                        <a:pt x="1936" y="482"/>
                      </a:lnTo>
                      <a:lnTo>
                        <a:pt x="1937" y="482"/>
                      </a:lnTo>
                      <a:lnTo>
                        <a:pt x="1937" y="480"/>
                      </a:lnTo>
                      <a:lnTo>
                        <a:pt x="1941" y="478"/>
                      </a:lnTo>
                      <a:lnTo>
                        <a:pt x="1941" y="477"/>
                      </a:lnTo>
                      <a:lnTo>
                        <a:pt x="1943" y="475"/>
                      </a:lnTo>
                      <a:lnTo>
                        <a:pt x="1944" y="475"/>
                      </a:lnTo>
                      <a:lnTo>
                        <a:pt x="1948" y="473"/>
                      </a:lnTo>
                      <a:lnTo>
                        <a:pt x="1948" y="477"/>
                      </a:lnTo>
                      <a:lnTo>
                        <a:pt x="1944" y="478"/>
                      </a:lnTo>
                      <a:lnTo>
                        <a:pt x="1944" y="480"/>
                      </a:lnTo>
                      <a:lnTo>
                        <a:pt x="1941" y="482"/>
                      </a:lnTo>
                      <a:lnTo>
                        <a:pt x="1941" y="482"/>
                      </a:lnTo>
                      <a:lnTo>
                        <a:pt x="1939" y="484"/>
                      </a:lnTo>
                      <a:lnTo>
                        <a:pt x="1937" y="484"/>
                      </a:lnTo>
                      <a:lnTo>
                        <a:pt x="1936" y="485"/>
                      </a:lnTo>
                      <a:lnTo>
                        <a:pt x="1936" y="491"/>
                      </a:lnTo>
                      <a:lnTo>
                        <a:pt x="1923" y="489"/>
                      </a:lnTo>
                      <a:lnTo>
                        <a:pt x="1923" y="485"/>
                      </a:lnTo>
                      <a:lnTo>
                        <a:pt x="1923" y="484"/>
                      </a:lnTo>
                      <a:lnTo>
                        <a:pt x="1922" y="482"/>
                      </a:lnTo>
                      <a:lnTo>
                        <a:pt x="1922" y="482"/>
                      </a:lnTo>
                      <a:lnTo>
                        <a:pt x="1920" y="482"/>
                      </a:lnTo>
                      <a:lnTo>
                        <a:pt x="1920" y="484"/>
                      </a:lnTo>
                      <a:lnTo>
                        <a:pt x="1918" y="484"/>
                      </a:lnTo>
                      <a:lnTo>
                        <a:pt x="1918" y="485"/>
                      </a:lnTo>
                      <a:lnTo>
                        <a:pt x="1915" y="485"/>
                      </a:lnTo>
                      <a:lnTo>
                        <a:pt x="1913" y="485"/>
                      </a:lnTo>
                      <a:lnTo>
                        <a:pt x="1911" y="484"/>
                      </a:lnTo>
                      <a:lnTo>
                        <a:pt x="1909" y="484"/>
                      </a:lnTo>
                      <a:lnTo>
                        <a:pt x="1909" y="485"/>
                      </a:lnTo>
                      <a:lnTo>
                        <a:pt x="1909" y="485"/>
                      </a:lnTo>
                      <a:lnTo>
                        <a:pt x="1908" y="485"/>
                      </a:lnTo>
                      <a:lnTo>
                        <a:pt x="1909" y="489"/>
                      </a:lnTo>
                      <a:lnTo>
                        <a:pt x="1909" y="489"/>
                      </a:lnTo>
                      <a:lnTo>
                        <a:pt x="1911" y="491"/>
                      </a:lnTo>
                      <a:lnTo>
                        <a:pt x="1909" y="492"/>
                      </a:lnTo>
                      <a:lnTo>
                        <a:pt x="1908" y="494"/>
                      </a:lnTo>
                      <a:lnTo>
                        <a:pt x="1906" y="494"/>
                      </a:lnTo>
                      <a:lnTo>
                        <a:pt x="1902" y="494"/>
                      </a:lnTo>
                      <a:lnTo>
                        <a:pt x="1904" y="499"/>
                      </a:lnTo>
                      <a:lnTo>
                        <a:pt x="1908" y="499"/>
                      </a:lnTo>
                      <a:lnTo>
                        <a:pt x="1908" y="501"/>
                      </a:lnTo>
                      <a:lnTo>
                        <a:pt x="1904" y="501"/>
                      </a:lnTo>
                      <a:lnTo>
                        <a:pt x="1904" y="499"/>
                      </a:lnTo>
                      <a:lnTo>
                        <a:pt x="1902" y="498"/>
                      </a:lnTo>
                      <a:lnTo>
                        <a:pt x="1899" y="498"/>
                      </a:lnTo>
                      <a:lnTo>
                        <a:pt x="1899" y="503"/>
                      </a:lnTo>
                      <a:lnTo>
                        <a:pt x="1899" y="501"/>
                      </a:lnTo>
                      <a:lnTo>
                        <a:pt x="1897" y="501"/>
                      </a:lnTo>
                      <a:lnTo>
                        <a:pt x="1897" y="501"/>
                      </a:lnTo>
                      <a:lnTo>
                        <a:pt x="1895" y="499"/>
                      </a:lnTo>
                      <a:lnTo>
                        <a:pt x="1892" y="501"/>
                      </a:lnTo>
                      <a:lnTo>
                        <a:pt x="1890" y="501"/>
                      </a:lnTo>
                      <a:lnTo>
                        <a:pt x="1888" y="501"/>
                      </a:lnTo>
                      <a:lnTo>
                        <a:pt x="1887" y="501"/>
                      </a:lnTo>
                      <a:lnTo>
                        <a:pt x="1883" y="501"/>
                      </a:lnTo>
                      <a:lnTo>
                        <a:pt x="1885" y="501"/>
                      </a:lnTo>
                      <a:lnTo>
                        <a:pt x="1885" y="503"/>
                      </a:lnTo>
                      <a:lnTo>
                        <a:pt x="1885" y="505"/>
                      </a:lnTo>
                      <a:lnTo>
                        <a:pt x="1888" y="505"/>
                      </a:lnTo>
                      <a:lnTo>
                        <a:pt x="1888" y="506"/>
                      </a:lnTo>
                      <a:lnTo>
                        <a:pt x="1890" y="506"/>
                      </a:lnTo>
                      <a:lnTo>
                        <a:pt x="1890" y="508"/>
                      </a:lnTo>
                      <a:lnTo>
                        <a:pt x="1888" y="510"/>
                      </a:lnTo>
                      <a:lnTo>
                        <a:pt x="1888" y="510"/>
                      </a:lnTo>
                      <a:lnTo>
                        <a:pt x="1887" y="510"/>
                      </a:lnTo>
                      <a:lnTo>
                        <a:pt x="1885" y="512"/>
                      </a:lnTo>
                      <a:lnTo>
                        <a:pt x="1885" y="515"/>
                      </a:lnTo>
                      <a:lnTo>
                        <a:pt x="1883" y="513"/>
                      </a:lnTo>
                      <a:lnTo>
                        <a:pt x="1880" y="513"/>
                      </a:lnTo>
                      <a:lnTo>
                        <a:pt x="1878" y="512"/>
                      </a:lnTo>
                      <a:lnTo>
                        <a:pt x="1874" y="512"/>
                      </a:lnTo>
                      <a:lnTo>
                        <a:pt x="1874" y="517"/>
                      </a:lnTo>
                      <a:lnTo>
                        <a:pt x="1873" y="517"/>
                      </a:lnTo>
                      <a:lnTo>
                        <a:pt x="1873" y="518"/>
                      </a:lnTo>
                      <a:lnTo>
                        <a:pt x="1881" y="518"/>
                      </a:lnTo>
                      <a:lnTo>
                        <a:pt x="1881" y="518"/>
                      </a:lnTo>
                      <a:lnTo>
                        <a:pt x="1881" y="520"/>
                      </a:lnTo>
                      <a:lnTo>
                        <a:pt x="1883" y="520"/>
                      </a:lnTo>
                      <a:lnTo>
                        <a:pt x="1883" y="522"/>
                      </a:lnTo>
                      <a:lnTo>
                        <a:pt x="1885" y="522"/>
                      </a:lnTo>
                      <a:lnTo>
                        <a:pt x="1885" y="524"/>
                      </a:lnTo>
                      <a:lnTo>
                        <a:pt x="1883" y="524"/>
                      </a:lnTo>
                      <a:lnTo>
                        <a:pt x="1883" y="525"/>
                      </a:lnTo>
                      <a:lnTo>
                        <a:pt x="1883" y="525"/>
                      </a:lnTo>
                      <a:lnTo>
                        <a:pt x="1883" y="525"/>
                      </a:lnTo>
                      <a:lnTo>
                        <a:pt x="1883" y="527"/>
                      </a:lnTo>
                      <a:lnTo>
                        <a:pt x="1881" y="527"/>
                      </a:lnTo>
                      <a:lnTo>
                        <a:pt x="1881" y="522"/>
                      </a:lnTo>
                      <a:lnTo>
                        <a:pt x="1878" y="522"/>
                      </a:lnTo>
                      <a:lnTo>
                        <a:pt x="1878" y="522"/>
                      </a:lnTo>
                      <a:lnTo>
                        <a:pt x="1876" y="524"/>
                      </a:lnTo>
                      <a:lnTo>
                        <a:pt x="1874" y="524"/>
                      </a:lnTo>
                      <a:lnTo>
                        <a:pt x="1874" y="522"/>
                      </a:lnTo>
                      <a:lnTo>
                        <a:pt x="1873" y="522"/>
                      </a:lnTo>
                      <a:lnTo>
                        <a:pt x="1873" y="525"/>
                      </a:lnTo>
                      <a:lnTo>
                        <a:pt x="1866" y="525"/>
                      </a:lnTo>
                      <a:lnTo>
                        <a:pt x="1866" y="524"/>
                      </a:lnTo>
                      <a:lnTo>
                        <a:pt x="1860" y="524"/>
                      </a:lnTo>
                      <a:lnTo>
                        <a:pt x="1860" y="525"/>
                      </a:lnTo>
                      <a:lnTo>
                        <a:pt x="1860" y="527"/>
                      </a:lnTo>
                      <a:lnTo>
                        <a:pt x="1859" y="527"/>
                      </a:lnTo>
                      <a:lnTo>
                        <a:pt x="1857" y="524"/>
                      </a:lnTo>
                      <a:lnTo>
                        <a:pt x="1857" y="524"/>
                      </a:lnTo>
                      <a:lnTo>
                        <a:pt x="1857" y="531"/>
                      </a:lnTo>
                      <a:lnTo>
                        <a:pt x="1860" y="531"/>
                      </a:lnTo>
                      <a:lnTo>
                        <a:pt x="1864" y="531"/>
                      </a:lnTo>
                      <a:lnTo>
                        <a:pt x="1866" y="531"/>
                      </a:lnTo>
                      <a:lnTo>
                        <a:pt x="1869" y="532"/>
                      </a:lnTo>
                      <a:lnTo>
                        <a:pt x="1869" y="532"/>
                      </a:lnTo>
                      <a:lnTo>
                        <a:pt x="1871" y="532"/>
                      </a:lnTo>
                      <a:lnTo>
                        <a:pt x="1871" y="532"/>
                      </a:lnTo>
                      <a:lnTo>
                        <a:pt x="1867" y="534"/>
                      </a:lnTo>
                      <a:lnTo>
                        <a:pt x="1866" y="534"/>
                      </a:lnTo>
                      <a:lnTo>
                        <a:pt x="1864" y="534"/>
                      </a:lnTo>
                      <a:lnTo>
                        <a:pt x="1862" y="532"/>
                      </a:lnTo>
                      <a:lnTo>
                        <a:pt x="1850" y="534"/>
                      </a:lnTo>
                      <a:lnTo>
                        <a:pt x="1850" y="539"/>
                      </a:lnTo>
                      <a:lnTo>
                        <a:pt x="1854" y="539"/>
                      </a:lnTo>
                      <a:lnTo>
                        <a:pt x="1854" y="541"/>
                      </a:lnTo>
                      <a:lnTo>
                        <a:pt x="1852" y="541"/>
                      </a:lnTo>
                      <a:lnTo>
                        <a:pt x="1850" y="543"/>
                      </a:lnTo>
                      <a:lnTo>
                        <a:pt x="1852" y="546"/>
                      </a:lnTo>
                      <a:lnTo>
                        <a:pt x="1855" y="545"/>
                      </a:lnTo>
                      <a:lnTo>
                        <a:pt x="1857" y="543"/>
                      </a:lnTo>
                      <a:lnTo>
                        <a:pt x="1860" y="543"/>
                      </a:lnTo>
                      <a:lnTo>
                        <a:pt x="1862" y="546"/>
                      </a:lnTo>
                      <a:lnTo>
                        <a:pt x="1864" y="546"/>
                      </a:lnTo>
                      <a:lnTo>
                        <a:pt x="1864" y="548"/>
                      </a:lnTo>
                      <a:lnTo>
                        <a:pt x="1866" y="548"/>
                      </a:lnTo>
                      <a:lnTo>
                        <a:pt x="1867" y="546"/>
                      </a:lnTo>
                      <a:lnTo>
                        <a:pt x="1869" y="545"/>
                      </a:lnTo>
                      <a:lnTo>
                        <a:pt x="1869" y="543"/>
                      </a:lnTo>
                      <a:lnTo>
                        <a:pt x="1869" y="543"/>
                      </a:lnTo>
                      <a:lnTo>
                        <a:pt x="1871" y="543"/>
                      </a:lnTo>
                      <a:lnTo>
                        <a:pt x="1871" y="543"/>
                      </a:lnTo>
                      <a:lnTo>
                        <a:pt x="1873" y="545"/>
                      </a:lnTo>
                      <a:lnTo>
                        <a:pt x="1873" y="545"/>
                      </a:lnTo>
                      <a:lnTo>
                        <a:pt x="1874" y="545"/>
                      </a:lnTo>
                      <a:lnTo>
                        <a:pt x="1876" y="545"/>
                      </a:lnTo>
                      <a:lnTo>
                        <a:pt x="1878" y="545"/>
                      </a:lnTo>
                      <a:lnTo>
                        <a:pt x="1878" y="546"/>
                      </a:lnTo>
                      <a:lnTo>
                        <a:pt x="1878" y="546"/>
                      </a:lnTo>
                      <a:lnTo>
                        <a:pt x="1878" y="546"/>
                      </a:lnTo>
                      <a:lnTo>
                        <a:pt x="1878" y="548"/>
                      </a:lnTo>
                      <a:lnTo>
                        <a:pt x="1880" y="548"/>
                      </a:lnTo>
                      <a:lnTo>
                        <a:pt x="1881" y="545"/>
                      </a:lnTo>
                      <a:lnTo>
                        <a:pt x="1883" y="545"/>
                      </a:lnTo>
                      <a:lnTo>
                        <a:pt x="1883" y="548"/>
                      </a:lnTo>
                      <a:lnTo>
                        <a:pt x="1878" y="548"/>
                      </a:lnTo>
                      <a:lnTo>
                        <a:pt x="1876" y="552"/>
                      </a:lnTo>
                      <a:lnTo>
                        <a:pt x="1874" y="552"/>
                      </a:lnTo>
                      <a:lnTo>
                        <a:pt x="1873" y="550"/>
                      </a:lnTo>
                      <a:lnTo>
                        <a:pt x="1873" y="550"/>
                      </a:lnTo>
                      <a:lnTo>
                        <a:pt x="1871" y="548"/>
                      </a:lnTo>
                      <a:lnTo>
                        <a:pt x="1871" y="550"/>
                      </a:lnTo>
                      <a:lnTo>
                        <a:pt x="1867" y="550"/>
                      </a:lnTo>
                      <a:lnTo>
                        <a:pt x="1867" y="548"/>
                      </a:lnTo>
                      <a:lnTo>
                        <a:pt x="1857" y="548"/>
                      </a:lnTo>
                      <a:lnTo>
                        <a:pt x="1857" y="550"/>
                      </a:lnTo>
                      <a:lnTo>
                        <a:pt x="1854" y="550"/>
                      </a:lnTo>
                      <a:lnTo>
                        <a:pt x="1854" y="552"/>
                      </a:lnTo>
                      <a:lnTo>
                        <a:pt x="1850" y="550"/>
                      </a:lnTo>
                      <a:lnTo>
                        <a:pt x="1850" y="552"/>
                      </a:lnTo>
                      <a:lnTo>
                        <a:pt x="1857" y="553"/>
                      </a:lnTo>
                      <a:lnTo>
                        <a:pt x="1857" y="555"/>
                      </a:lnTo>
                      <a:lnTo>
                        <a:pt x="1859" y="555"/>
                      </a:lnTo>
                      <a:lnTo>
                        <a:pt x="1859" y="555"/>
                      </a:lnTo>
                      <a:lnTo>
                        <a:pt x="1857" y="557"/>
                      </a:lnTo>
                      <a:lnTo>
                        <a:pt x="1857" y="559"/>
                      </a:lnTo>
                      <a:lnTo>
                        <a:pt x="1854" y="559"/>
                      </a:lnTo>
                      <a:lnTo>
                        <a:pt x="1854" y="560"/>
                      </a:lnTo>
                      <a:lnTo>
                        <a:pt x="1854" y="560"/>
                      </a:lnTo>
                      <a:lnTo>
                        <a:pt x="1854" y="560"/>
                      </a:lnTo>
                      <a:lnTo>
                        <a:pt x="1854" y="562"/>
                      </a:lnTo>
                      <a:lnTo>
                        <a:pt x="1850" y="562"/>
                      </a:lnTo>
                      <a:lnTo>
                        <a:pt x="1850" y="564"/>
                      </a:lnTo>
                      <a:lnTo>
                        <a:pt x="1854" y="564"/>
                      </a:lnTo>
                      <a:lnTo>
                        <a:pt x="1855" y="564"/>
                      </a:lnTo>
                      <a:lnTo>
                        <a:pt x="1857" y="564"/>
                      </a:lnTo>
                      <a:lnTo>
                        <a:pt x="1859" y="564"/>
                      </a:lnTo>
                      <a:lnTo>
                        <a:pt x="1860" y="564"/>
                      </a:lnTo>
                      <a:lnTo>
                        <a:pt x="1862" y="566"/>
                      </a:lnTo>
                      <a:lnTo>
                        <a:pt x="1859" y="566"/>
                      </a:lnTo>
                      <a:lnTo>
                        <a:pt x="1857" y="569"/>
                      </a:lnTo>
                      <a:lnTo>
                        <a:pt x="1864" y="569"/>
                      </a:lnTo>
                      <a:lnTo>
                        <a:pt x="1864" y="573"/>
                      </a:lnTo>
                      <a:lnTo>
                        <a:pt x="1867" y="573"/>
                      </a:lnTo>
                      <a:lnTo>
                        <a:pt x="1869" y="571"/>
                      </a:lnTo>
                      <a:lnTo>
                        <a:pt x="1869" y="569"/>
                      </a:lnTo>
                      <a:lnTo>
                        <a:pt x="1871" y="566"/>
                      </a:lnTo>
                      <a:lnTo>
                        <a:pt x="1873" y="566"/>
                      </a:lnTo>
                      <a:lnTo>
                        <a:pt x="1874" y="566"/>
                      </a:lnTo>
                      <a:lnTo>
                        <a:pt x="1874" y="564"/>
                      </a:lnTo>
                      <a:lnTo>
                        <a:pt x="1880" y="564"/>
                      </a:lnTo>
                      <a:lnTo>
                        <a:pt x="1881" y="562"/>
                      </a:lnTo>
                      <a:lnTo>
                        <a:pt x="1881" y="562"/>
                      </a:lnTo>
                      <a:lnTo>
                        <a:pt x="1880" y="566"/>
                      </a:lnTo>
                      <a:lnTo>
                        <a:pt x="1878" y="567"/>
                      </a:lnTo>
                      <a:lnTo>
                        <a:pt x="1874" y="567"/>
                      </a:lnTo>
                      <a:lnTo>
                        <a:pt x="1874" y="569"/>
                      </a:lnTo>
                      <a:lnTo>
                        <a:pt x="1873" y="571"/>
                      </a:lnTo>
                      <a:lnTo>
                        <a:pt x="1873" y="573"/>
                      </a:lnTo>
                      <a:lnTo>
                        <a:pt x="1871" y="574"/>
                      </a:lnTo>
                      <a:lnTo>
                        <a:pt x="1871" y="576"/>
                      </a:lnTo>
                      <a:lnTo>
                        <a:pt x="1869" y="576"/>
                      </a:lnTo>
                      <a:lnTo>
                        <a:pt x="1867" y="578"/>
                      </a:lnTo>
                      <a:lnTo>
                        <a:pt x="1867" y="578"/>
                      </a:lnTo>
                      <a:lnTo>
                        <a:pt x="1867" y="580"/>
                      </a:lnTo>
                      <a:lnTo>
                        <a:pt x="1869" y="581"/>
                      </a:lnTo>
                      <a:lnTo>
                        <a:pt x="1866" y="583"/>
                      </a:lnTo>
                      <a:lnTo>
                        <a:pt x="1866" y="585"/>
                      </a:lnTo>
                      <a:lnTo>
                        <a:pt x="1857" y="585"/>
                      </a:lnTo>
                      <a:lnTo>
                        <a:pt x="1857" y="587"/>
                      </a:lnTo>
                      <a:lnTo>
                        <a:pt x="1855" y="587"/>
                      </a:lnTo>
                      <a:lnTo>
                        <a:pt x="1855" y="590"/>
                      </a:lnTo>
                      <a:lnTo>
                        <a:pt x="1860" y="592"/>
                      </a:lnTo>
                      <a:lnTo>
                        <a:pt x="1860" y="595"/>
                      </a:lnTo>
                      <a:lnTo>
                        <a:pt x="1862" y="595"/>
                      </a:lnTo>
                      <a:lnTo>
                        <a:pt x="1862" y="594"/>
                      </a:lnTo>
                      <a:lnTo>
                        <a:pt x="1862" y="594"/>
                      </a:lnTo>
                      <a:lnTo>
                        <a:pt x="1862" y="590"/>
                      </a:lnTo>
                      <a:lnTo>
                        <a:pt x="1864" y="590"/>
                      </a:lnTo>
                      <a:lnTo>
                        <a:pt x="1864" y="590"/>
                      </a:lnTo>
                      <a:lnTo>
                        <a:pt x="1866" y="590"/>
                      </a:lnTo>
                      <a:lnTo>
                        <a:pt x="1866" y="592"/>
                      </a:lnTo>
                      <a:lnTo>
                        <a:pt x="1869" y="590"/>
                      </a:lnTo>
                      <a:lnTo>
                        <a:pt x="1869" y="590"/>
                      </a:lnTo>
                      <a:lnTo>
                        <a:pt x="1869" y="588"/>
                      </a:lnTo>
                      <a:lnTo>
                        <a:pt x="1871" y="588"/>
                      </a:lnTo>
                      <a:lnTo>
                        <a:pt x="1871" y="587"/>
                      </a:lnTo>
                      <a:lnTo>
                        <a:pt x="1873" y="587"/>
                      </a:lnTo>
                      <a:lnTo>
                        <a:pt x="1871" y="592"/>
                      </a:lnTo>
                      <a:lnTo>
                        <a:pt x="1869" y="592"/>
                      </a:lnTo>
                      <a:lnTo>
                        <a:pt x="1871" y="599"/>
                      </a:lnTo>
                      <a:lnTo>
                        <a:pt x="1869" y="599"/>
                      </a:lnTo>
                      <a:lnTo>
                        <a:pt x="1869" y="601"/>
                      </a:lnTo>
                      <a:lnTo>
                        <a:pt x="1869" y="602"/>
                      </a:lnTo>
                      <a:lnTo>
                        <a:pt x="1867" y="604"/>
                      </a:lnTo>
                      <a:lnTo>
                        <a:pt x="1866" y="606"/>
                      </a:lnTo>
                      <a:lnTo>
                        <a:pt x="1862" y="606"/>
                      </a:lnTo>
                      <a:lnTo>
                        <a:pt x="1864" y="611"/>
                      </a:lnTo>
                      <a:lnTo>
                        <a:pt x="1864" y="613"/>
                      </a:lnTo>
                      <a:lnTo>
                        <a:pt x="1866" y="614"/>
                      </a:lnTo>
                      <a:lnTo>
                        <a:pt x="1866" y="614"/>
                      </a:lnTo>
                      <a:lnTo>
                        <a:pt x="1867" y="616"/>
                      </a:lnTo>
                      <a:lnTo>
                        <a:pt x="1869" y="620"/>
                      </a:lnTo>
                      <a:lnTo>
                        <a:pt x="1878" y="620"/>
                      </a:lnTo>
                      <a:lnTo>
                        <a:pt x="1878" y="618"/>
                      </a:lnTo>
                      <a:lnTo>
                        <a:pt x="1881" y="618"/>
                      </a:lnTo>
                      <a:lnTo>
                        <a:pt x="1880" y="623"/>
                      </a:lnTo>
                      <a:lnTo>
                        <a:pt x="1890" y="623"/>
                      </a:lnTo>
                      <a:lnTo>
                        <a:pt x="1894" y="620"/>
                      </a:lnTo>
                      <a:lnTo>
                        <a:pt x="1895" y="620"/>
                      </a:lnTo>
                      <a:lnTo>
                        <a:pt x="1895" y="620"/>
                      </a:lnTo>
                      <a:lnTo>
                        <a:pt x="1899" y="620"/>
                      </a:lnTo>
                      <a:lnTo>
                        <a:pt x="1901" y="618"/>
                      </a:lnTo>
                      <a:lnTo>
                        <a:pt x="1904" y="616"/>
                      </a:lnTo>
                      <a:lnTo>
                        <a:pt x="1904" y="614"/>
                      </a:lnTo>
                      <a:lnTo>
                        <a:pt x="1908" y="614"/>
                      </a:lnTo>
                      <a:lnTo>
                        <a:pt x="1908" y="613"/>
                      </a:lnTo>
                      <a:lnTo>
                        <a:pt x="1911" y="613"/>
                      </a:lnTo>
                      <a:lnTo>
                        <a:pt x="1915" y="609"/>
                      </a:lnTo>
                      <a:lnTo>
                        <a:pt x="1916" y="609"/>
                      </a:lnTo>
                      <a:lnTo>
                        <a:pt x="1916" y="609"/>
                      </a:lnTo>
                      <a:lnTo>
                        <a:pt x="1918" y="608"/>
                      </a:lnTo>
                      <a:lnTo>
                        <a:pt x="1918" y="606"/>
                      </a:lnTo>
                      <a:lnTo>
                        <a:pt x="1925" y="606"/>
                      </a:lnTo>
                      <a:lnTo>
                        <a:pt x="1925" y="606"/>
                      </a:lnTo>
                      <a:lnTo>
                        <a:pt x="1929" y="604"/>
                      </a:lnTo>
                      <a:lnTo>
                        <a:pt x="1929" y="602"/>
                      </a:lnTo>
                      <a:lnTo>
                        <a:pt x="1932" y="602"/>
                      </a:lnTo>
                      <a:lnTo>
                        <a:pt x="1932" y="601"/>
                      </a:lnTo>
                      <a:lnTo>
                        <a:pt x="1936" y="601"/>
                      </a:lnTo>
                      <a:lnTo>
                        <a:pt x="1936" y="599"/>
                      </a:lnTo>
                      <a:lnTo>
                        <a:pt x="1937" y="599"/>
                      </a:lnTo>
                      <a:lnTo>
                        <a:pt x="1937" y="597"/>
                      </a:lnTo>
                      <a:lnTo>
                        <a:pt x="1939" y="597"/>
                      </a:lnTo>
                      <a:lnTo>
                        <a:pt x="1941" y="597"/>
                      </a:lnTo>
                      <a:lnTo>
                        <a:pt x="1943" y="597"/>
                      </a:lnTo>
                      <a:lnTo>
                        <a:pt x="1943" y="602"/>
                      </a:lnTo>
                      <a:lnTo>
                        <a:pt x="1941" y="602"/>
                      </a:lnTo>
                      <a:lnTo>
                        <a:pt x="1941" y="611"/>
                      </a:lnTo>
                      <a:lnTo>
                        <a:pt x="1943" y="611"/>
                      </a:lnTo>
                      <a:lnTo>
                        <a:pt x="1943" y="611"/>
                      </a:lnTo>
                      <a:lnTo>
                        <a:pt x="1946" y="611"/>
                      </a:lnTo>
                      <a:lnTo>
                        <a:pt x="1948" y="616"/>
                      </a:lnTo>
                      <a:lnTo>
                        <a:pt x="1950" y="618"/>
                      </a:lnTo>
                      <a:lnTo>
                        <a:pt x="1950" y="620"/>
                      </a:lnTo>
                      <a:lnTo>
                        <a:pt x="1948" y="620"/>
                      </a:lnTo>
                      <a:lnTo>
                        <a:pt x="1948" y="620"/>
                      </a:lnTo>
                      <a:lnTo>
                        <a:pt x="1948" y="621"/>
                      </a:lnTo>
                      <a:lnTo>
                        <a:pt x="1948" y="623"/>
                      </a:lnTo>
                      <a:lnTo>
                        <a:pt x="1948" y="623"/>
                      </a:lnTo>
                      <a:lnTo>
                        <a:pt x="1948" y="625"/>
                      </a:lnTo>
                      <a:lnTo>
                        <a:pt x="1946" y="627"/>
                      </a:lnTo>
                      <a:lnTo>
                        <a:pt x="1948" y="628"/>
                      </a:lnTo>
                      <a:lnTo>
                        <a:pt x="1948" y="628"/>
                      </a:lnTo>
                      <a:lnTo>
                        <a:pt x="1950" y="630"/>
                      </a:lnTo>
                      <a:lnTo>
                        <a:pt x="1950" y="634"/>
                      </a:lnTo>
                      <a:lnTo>
                        <a:pt x="1953" y="634"/>
                      </a:lnTo>
                      <a:lnTo>
                        <a:pt x="1955" y="639"/>
                      </a:lnTo>
                      <a:lnTo>
                        <a:pt x="1956" y="641"/>
                      </a:lnTo>
                      <a:lnTo>
                        <a:pt x="1960" y="644"/>
                      </a:lnTo>
                      <a:lnTo>
                        <a:pt x="1962" y="648"/>
                      </a:lnTo>
                      <a:lnTo>
                        <a:pt x="1963" y="651"/>
                      </a:lnTo>
                      <a:lnTo>
                        <a:pt x="1969" y="653"/>
                      </a:lnTo>
                      <a:lnTo>
                        <a:pt x="1967" y="655"/>
                      </a:lnTo>
                      <a:lnTo>
                        <a:pt x="1967" y="655"/>
                      </a:lnTo>
                      <a:lnTo>
                        <a:pt x="1967" y="655"/>
                      </a:lnTo>
                      <a:lnTo>
                        <a:pt x="1967" y="656"/>
                      </a:lnTo>
                      <a:lnTo>
                        <a:pt x="1963" y="656"/>
                      </a:lnTo>
                      <a:lnTo>
                        <a:pt x="1963" y="660"/>
                      </a:lnTo>
                      <a:lnTo>
                        <a:pt x="1965" y="662"/>
                      </a:lnTo>
                      <a:lnTo>
                        <a:pt x="1962" y="663"/>
                      </a:lnTo>
                      <a:lnTo>
                        <a:pt x="1962" y="672"/>
                      </a:lnTo>
                      <a:lnTo>
                        <a:pt x="1963" y="672"/>
                      </a:lnTo>
                      <a:lnTo>
                        <a:pt x="1962" y="681"/>
                      </a:lnTo>
                      <a:lnTo>
                        <a:pt x="1963" y="681"/>
                      </a:lnTo>
                      <a:lnTo>
                        <a:pt x="1963" y="681"/>
                      </a:lnTo>
                      <a:lnTo>
                        <a:pt x="1967" y="681"/>
                      </a:lnTo>
                      <a:lnTo>
                        <a:pt x="1967" y="683"/>
                      </a:lnTo>
                      <a:lnTo>
                        <a:pt x="1969" y="683"/>
                      </a:lnTo>
                      <a:lnTo>
                        <a:pt x="1969" y="681"/>
                      </a:lnTo>
                      <a:lnTo>
                        <a:pt x="1972" y="681"/>
                      </a:lnTo>
                      <a:lnTo>
                        <a:pt x="1976" y="681"/>
                      </a:lnTo>
                      <a:lnTo>
                        <a:pt x="1979" y="681"/>
                      </a:lnTo>
                      <a:lnTo>
                        <a:pt x="1981" y="679"/>
                      </a:lnTo>
                      <a:lnTo>
                        <a:pt x="1984" y="677"/>
                      </a:lnTo>
                      <a:lnTo>
                        <a:pt x="1984" y="676"/>
                      </a:lnTo>
                      <a:lnTo>
                        <a:pt x="1984" y="674"/>
                      </a:lnTo>
                      <a:lnTo>
                        <a:pt x="1983" y="672"/>
                      </a:lnTo>
                      <a:lnTo>
                        <a:pt x="1983" y="670"/>
                      </a:lnTo>
                      <a:lnTo>
                        <a:pt x="1984" y="670"/>
                      </a:lnTo>
                      <a:lnTo>
                        <a:pt x="1986" y="665"/>
                      </a:lnTo>
                      <a:lnTo>
                        <a:pt x="1990" y="665"/>
                      </a:lnTo>
                      <a:lnTo>
                        <a:pt x="1990" y="662"/>
                      </a:lnTo>
                      <a:lnTo>
                        <a:pt x="1997" y="660"/>
                      </a:lnTo>
                      <a:lnTo>
                        <a:pt x="1997" y="662"/>
                      </a:lnTo>
                      <a:lnTo>
                        <a:pt x="2004" y="662"/>
                      </a:lnTo>
                      <a:lnTo>
                        <a:pt x="2007" y="662"/>
                      </a:lnTo>
                      <a:lnTo>
                        <a:pt x="2012" y="660"/>
                      </a:lnTo>
                      <a:lnTo>
                        <a:pt x="2012" y="656"/>
                      </a:lnTo>
                      <a:lnTo>
                        <a:pt x="2012" y="656"/>
                      </a:lnTo>
                      <a:lnTo>
                        <a:pt x="2012" y="660"/>
                      </a:lnTo>
                      <a:lnTo>
                        <a:pt x="2016" y="660"/>
                      </a:lnTo>
                      <a:lnTo>
                        <a:pt x="2021" y="651"/>
                      </a:lnTo>
                      <a:lnTo>
                        <a:pt x="2021" y="648"/>
                      </a:lnTo>
                      <a:lnTo>
                        <a:pt x="2019" y="649"/>
                      </a:lnTo>
                      <a:lnTo>
                        <a:pt x="2018" y="651"/>
                      </a:lnTo>
                      <a:lnTo>
                        <a:pt x="2016" y="653"/>
                      </a:lnTo>
                      <a:lnTo>
                        <a:pt x="2016" y="653"/>
                      </a:lnTo>
                      <a:lnTo>
                        <a:pt x="2014" y="653"/>
                      </a:lnTo>
                      <a:lnTo>
                        <a:pt x="2016" y="646"/>
                      </a:lnTo>
                      <a:lnTo>
                        <a:pt x="2016" y="646"/>
                      </a:lnTo>
                      <a:lnTo>
                        <a:pt x="2016" y="639"/>
                      </a:lnTo>
                      <a:lnTo>
                        <a:pt x="2018" y="639"/>
                      </a:lnTo>
                      <a:lnTo>
                        <a:pt x="2019" y="634"/>
                      </a:lnTo>
                      <a:lnTo>
                        <a:pt x="2019" y="634"/>
                      </a:lnTo>
                      <a:lnTo>
                        <a:pt x="2019" y="628"/>
                      </a:lnTo>
                      <a:lnTo>
                        <a:pt x="2021" y="627"/>
                      </a:lnTo>
                      <a:lnTo>
                        <a:pt x="2021" y="620"/>
                      </a:lnTo>
                      <a:lnTo>
                        <a:pt x="2021" y="616"/>
                      </a:lnTo>
                      <a:lnTo>
                        <a:pt x="2021" y="614"/>
                      </a:lnTo>
                      <a:lnTo>
                        <a:pt x="2021" y="613"/>
                      </a:lnTo>
                      <a:lnTo>
                        <a:pt x="2019" y="609"/>
                      </a:lnTo>
                      <a:lnTo>
                        <a:pt x="2021" y="609"/>
                      </a:lnTo>
                      <a:lnTo>
                        <a:pt x="2023" y="609"/>
                      </a:lnTo>
                      <a:lnTo>
                        <a:pt x="2025" y="608"/>
                      </a:lnTo>
                      <a:lnTo>
                        <a:pt x="2025" y="608"/>
                      </a:lnTo>
                      <a:lnTo>
                        <a:pt x="2023" y="608"/>
                      </a:lnTo>
                      <a:lnTo>
                        <a:pt x="2021" y="606"/>
                      </a:lnTo>
                      <a:lnTo>
                        <a:pt x="2021" y="606"/>
                      </a:lnTo>
                      <a:lnTo>
                        <a:pt x="2019" y="606"/>
                      </a:lnTo>
                      <a:lnTo>
                        <a:pt x="2019" y="606"/>
                      </a:lnTo>
                      <a:lnTo>
                        <a:pt x="2018" y="606"/>
                      </a:lnTo>
                      <a:lnTo>
                        <a:pt x="2018" y="604"/>
                      </a:lnTo>
                      <a:lnTo>
                        <a:pt x="2016" y="604"/>
                      </a:lnTo>
                      <a:lnTo>
                        <a:pt x="2016" y="602"/>
                      </a:lnTo>
                      <a:lnTo>
                        <a:pt x="2019" y="604"/>
                      </a:lnTo>
                      <a:lnTo>
                        <a:pt x="2023" y="604"/>
                      </a:lnTo>
                      <a:lnTo>
                        <a:pt x="2026" y="602"/>
                      </a:lnTo>
                      <a:lnTo>
                        <a:pt x="2028" y="601"/>
                      </a:lnTo>
                      <a:lnTo>
                        <a:pt x="2033" y="601"/>
                      </a:lnTo>
                      <a:lnTo>
                        <a:pt x="2033" y="599"/>
                      </a:lnTo>
                      <a:lnTo>
                        <a:pt x="2035" y="599"/>
                      </a:lnTo>
                      <a:lnTo>
                        <a:pt x="2037" y="602"/>
                      </a:lnTo>
                      <a:lnTo>
                        <a:pt x="2037" y="602"/>
                      </a:lnTo>
                      <a:lnTo>
                        <a:pt x="2039" y="602"/>
                      </a:lnTo>
                      <a:lnTo>
                        <a:pt x="2039" y="601"/>
                      </a:lnTo>
                      <a:lnTo>
                        <a:pt x="2040" y="599"/>
                      </a:lnTo>
                      <a:lnTo>
                        <a:pt x="2046" y="597"/>
                      </a:lnTo>
                      <a:lnTo>
                        <a:pt x="2046" y="597"/>
                      </a:lnTo>
                      <a:lnTo>
                        <a:pt x="2047" y="597"/>
                      </a:lnTo>
                      <a:lnTo>
                        <a:pt x="2047" y="594"/>
                      </a:lnTo>
                      <a:lnTo>
                        <a:pt x="2049" y="594"/>
                      </a:lnTo>
                      <a:lnTo>
                        <a:pt x="2049" y="592"/>
                      </a:lnTo>
                      <a:lnTo>
                        <a:pt x="2052" y="592"/>
                      </a:lnTo>
                      <a:lnTo>
                        <a:pt x="2051" y="590"/>
                      </a:lnTo>
                      <a:lnTo>
                        <a:pt x="2051" y="590"/>
                      </a:lnTo>
                      <a:lnTo>
                        <a:pt x="2051" y="590"/>
                      </a:lnTo>
                      <a:lnTo>
                        <a:pt x="2051" y="588"/>
                      </a:lnTo>
                      <a:lnTo>
                        <a:pt x="2044" y="588"/>
                      </a:lnTo>
                      <a:lnTo>
                        <a:pt x="2044" y="587"/>
                      </a:lnTo>
                      <a:lnTo>
                        <a:pt x="2054" y="583"/>
                      </a:lnTo>
                      <a:lnTo>
                        <a:pt x="2054" y="578"/>
                      </a:lnTo>
                      <a:lnTo>
                        <a:pt x="2052" y="576"/>
                      </a:lnTo>
                      <a:lnTo>
                        <a:pt x="2052" y="571"/>
                      </a:lnTo>
                      <a:lnTo>
                        <a:pt x="2047" y="569"/>
                      </a:lnTo>
                      <a:lnTo>
                        <a:pt x="2046" y="566"/>
                      </a:lnTo>
                      <a:lnTo>
                        <a:pt x="2047" y="564"/>
                      </a:lnTo>
                      <a:lnTo>
                        <a:pt x="2044" y="564"/>
                      </a:lnTo>
                      <a:lnTo>
                        <a:pt x="2044" y="564"/>
                      </a:lnTo>
                      <a:lnTo>
                        <a:pt x="2044" y="564"/>
                      </a:lnTo>
                      <a:lnTo>
                        <a:pt x="2042" y="562"/>
                      </a:lnTo>
                      <a:lnTo>
                        <a:pt x="2040" y="560"/>
                      </a:lnTo>
                      <a:lnTo>
                        <a:pt x="2040" y="559"/>
                      </a:lnTo>
                      <a:lnTo>
                        <a:pt x="2037" y="557"/>
                      </a:lnTo>
                      <a:lnTo>
                        <a:pt x="2037" y="559"/>
                      </a:lnTo>
                      <a:lnTo>
                        <a:pt x="2037" y="559"/>
                      </a:lnTo>
                      <a:lnTo>
                        <a:pt x="2037" y="560"/>
                      </a:lnTo>
                      <a:lnTo>
                        <a:pt x="2037" y="560"/>
                      </a:lnTo>
                      <a:lnTo>
                        <a:pt x="2032" y="560"/>
                      </a:lnTo>
                      <a:lnTo>
                        <a:pt x="2032" y="559"/>
                      </a:lnTo>
                      <a:lnTo>
                        <a:pt x="2030" y="559"/>
                      </a:lnTo>
                      <a:lnTo>
                        <a:pt x="2028" y="553"/>
                      </a:lnTo>
                      <a:lnTo>
                        <a:pt x="2030" y="553"/>
                      </a:lnTo>
                      <a:lnTo>
                        <a:pt x="2032" y="550"/>
                      </a:lnTo>
                      <a:lnTo>
                        <a:pt x="2028" y="548"/>
                      </a:lnTo>
                      <a:lnTo>
                        <a:pt x="2030" y="543"/>
                      </a:lnTo>
                      <a:lnTo>
                        <a:pt x="2028" y="541"/>
                      </a:lnTo>
                      <a:lnTo>
                        <a:pt x="2028" y="539"/>
                      </a:lnTo>
                      <a:lnTo>
                        <a:pt x="2028" y="538"/>
                      </a:lnTo>
                      <a:lnTo>
                        <a:pt x="2028" y="538"/>
                      </a:lnTo>
                      <a:lnTo>
                        <a:pt x="2028" y="536"/>
                      </a:lnTo>
                      <a:lnTo>
                        <a:pt x="2028" y="536"/>
                      </a:lnTo>
                      <a:lnTo>
                        <a:pt x="2028" y="532"/>
                      </a:lnTo>
                      <a:lnTo>
                        <a:pt x="2028" y="532"/>
                      </a:lnTo>
                      <a:lnTo>
                        <a:pt x="2030" y="532"/>
                      </a:lnTo>
                      <a:lnTo>
                        <a:pt x="2030" y="531"/>
                      </a:lnTo>
                      <a:lnTo>
                        <a:pt x="2032" y="531"/>
                      </a:lnTo>
                      <a:lnTo>
                        <a:pt x="2032" y="529"/>
                      </a:lnTo>
                      <a:lnTo>
                        <a:pt x="2030" y="527"/>
                      </a:lnTo>
                      <a:lnTo>
                        <a:pt x="2030" y="525"/>
                      </a:lnTo>
                      <a:lnTo>
                        <a:pt x="2030" y="524"/>
                      </a:lnTo>
                      <a:lnTo>
                        <a:pt x="2032" y="524"/>
                      </a:lnTo>
                      <a:lnTo>
                        <a:pt x="2032" y="522"/>
                      </a:lnTo>
                      <a:lnTo>
                        <a:pt x="2032" y="522"/>
                      </a:lnTo>
                      <a:lnTo>
                        <a:pt x="2032" y="517"/>
                      </a:lnTo>
                      <a:lnTo>
                        <a:pt x="2032" y="513"/>
                      </a:lnTo>
                      <a:lnTo>
                        <a:pt x="2030" y="512"/>
                      </a:lnTo>
                      <a:lnTo>
                        <a:pt x="2030" y="508"/>
                      </a:lnTo>
                      <a:lnTo>
                        <a:pt x="2032" y="508"/>
                      </a:lnTo>
                      <a:lnTo>
                        <a:pt x="2032" y="508"/>
                      </a:lnTo>
                      <a:lnTo>
                        <a:pt x="2032" y="510"/>
                      </a:lnTo>
                      <a:lnTo>
                        <a:pt x="2033" y="510"/>
                      </a:lnTo>
                      <a:lnTo>
                        <a:pt x="2033" y="508"/>
                      </a:lnTo>
                      <a:lnTo>
                        <a:pt x="2037" y="506"/>
                      </a:lnTo>
                      <a:lnTo>
                        <a:pt x="2040" y="506"/>
                      </a:lnTo>
                      <a:lnTo>
                        <a:pt x="2040" y="503"/>
                      </a:lnTo>
                      <a:lnTo>
                        <a:pt x="2040" y="503"/>
                      </a:lnTo>
                      <a:lnTo>
                        <a:pt x="2042" y="501"/>
                      </a:lnTo>
                      <a:lnTo>
                        <a:pt x="2040" y="501"/>
                      </a:lnTo>
                      <a:lnTo>
                        <a:pt x="2040" y="498"/>
                      </a:lnTo>
                      <a:lnTo>
                        <a:pt x="2044" y="498"/>
                      </a:lnTo>
                      <a:lnTo>
                        <a:pt x="2046" y="496"/>
                      </a:lnTo>
                      <a:lnTo>
                        <a:pt x="2049" y="496"/>
                      </a:lnTo>
                      <a:lnTo>
                        <a:pt x="2049" y="494"/>
                      </a:lnTo>
                      <a:lnTo>
                        <a:pt x="2049" y="494"/>
                      </a:lnTo>
                      <a:lnTo>
                        <a:pt x="2049" y="492"/>
                      </a:lnTo>
                      <a:lnTo>
                        <a:pt x="2049" y="492"/>
                      </a:lnTo>
                      <a:lnTo>
                        <a:pt x="2047" y="491"/>
                      </a:lnTo>
                      <a:lnTo>
                        <a:pt x="2049" y="491"/>
                      </a:lnTo>
                      <a:lnTo>
                        <a:pt x="2049" y="489"/>
                      </a:lnTo>
                      <a:lnTo>
                        <a:pt x="2051" y="487"/>
                      </a:lnTo>
                      <a:lnTo>
                        <a:pt x="2052" y="485"/>
                      </a:lnTo>
                      <a:lnTo>
                        <a:pt x="2054" y="485"/>
                      </a:lnTo>
                      <a:lnTo>
                        <a:pt x="2056" y="485"/>
                      </a:lnTo>
                      <a:lnTo>
                        <a:pt x="2056" y="485"/>
                      </a:lnTo>
                      <a:lnTo>
                        <a:pt x="2056" y="485"/>
                      </a:lnTo>
                      <a:lnTo>
                        <a:pt x="2061" y="484"/>
                      </a:lnTo>
                      <a:lnTo>
                        <a:pt x="2061" y="482"/>
                      </a:lnTo>
                      <a:lnTo>
                        <a:pt x="2063" y="484"/>
                      </a:lnTo>
                      <a:lnTo>
                        <a:pt x="2066" y="480"/>
                      </a:lnTo>
                      <a:lnTo>
                        <a:pt x="2072" y="478"/>
                      </a:lnTo>
                      <a:lnTo>
                        <a:pt x="2072" y="480"/>
                      </a:lnTo>
                      <a:lnTo>
                        <a:pt x="2073" y="480"/>
                      </a:lnTo>
                      <a:lnTo>
                        <a:pt x="2073" y="477"/>
                      </a:lnTo>
                      <a:lnTo>
                        <a:pt x="2075" y="477"/>
                      </a:lnTo>
                      <a:lnTo>
                        <a:pt x="2079" y="475"/>
                      </a:lnTo>
                      <a:lnTo>
                        <a:pt x="2079" y="473"/>
                      </a:lnTo>
                      <a:lnTo>
                        <a:pt x="2080" y="471"/>
                      </a:lnTo>
                      <a:lnTo>
                        <a:pt x="2080" y="470"/>
                      </a:lnTo>
                      <a:lnTo>
                        <a:pt x="2082" y="468"/>
                      </a:lnTo>
                      <a:lnTo>
                        <a:pt x="2086" y="466"/>
                      </a:lnTo>
                      <a:lnTo>
                        <a:pt x="2087" y="461"/>
                      </a:lnTo>
                      <a:lnTo>
                        <a:pt x="2086" y="461"/>
                      </a:lnTo>
                      <a:lnTo>
                        <a:pt x="2086" y="461"/>
                      </a:lnTo>
                      <a:lnTo>
                        <a:pt x="2086" y="461"/>
                      </a:lnTo>
                      <a:lnTo>
                        <a:pt x="2084" y="461"/>
                      </a:lnTo>
                      <a:lnTo>
                        <a:pt x="2086" y="456"/>
                      </a:lnTo>
                      <a:lnTo>
                        <a:pt x="2082" y="456"/>
                      </a:lnTo>
                      <a:lnTo>
                        <a:pt x="2084" y="454"/>
                      </a:lnTo>
                      <a:lnTo>
                        <a:pt x="2082" y="447"/>
                      </a:lnTo>
                      <a:lnTo>
                        <a:pt x="2086" y="447"/>
                      </a:lnTo>
                      <a:lnTo>
                        <a:pt x="2086" y="445"/>
                      </a:lnTo>
                      <a:lnTo>
                        <a:pt x="2087" y="443"/>
                      </a:lnTo>
                      <a:lnTo>
                        <a:pt x="2087" y="443"/>
                      </a:lnTo>
                      <a:lnTo>
                        <a:pt x="2087" y="438"/>
                      </a:lnTo>
                      <a:lnTo>
                        <a:pt x="2089" y="438"/>
                      </a:lnTo>
                      <a:lnTo>
                        <a:pt x="2089" y="438"/>
                      </a:lnTo>
                      <a:lnTo>
                        <a:pt x="2089" y="436"/>
                      </a:lnTo>
                      <a:lnTo>
                        <a:pt x="2091" y="436"/>
                      </a:lnTo>
                      <a:lnTo>
                        <a:pt x="2089" y="435"/>
                      </a:lnTo>
                      <a:lnTo>
                        <a:pt x="2093" y="433"/>
                      </a:lnTo>
                      <a:lnTo>
                        <a:pt x="2093" y="433"/>
                      </a:lnTo>
                      <a:lnTo>
                        <a:pt x="2093" y="435"/>
                      </a:lnTo>
                      <a:lnTo>
                        <a:pt x="2094" y="435"/>
                      </a:lnTo>
                      <a:lnTo>
                        <a:pt x="2094" y="433"/>
                      </a:lnTo>
                      <a:lnTo>
                        <a:pt x="2098" y="431"/>
                      </a:lnTo>
                      <a:lnTo>
                        <a:pt x="2100" y="429"/>
                      </a:lnTo>
                      <a:lnTo>
                        <a:pt x="2100" y="429"/>
                      </a:lnTo>
                      <a:lnTo>
                        <a:pt x="2100" y="426"/>
                      </a:lnTo>
                      <a:lnTo>
                        <a:pt x="2100" y="426"/>
                      </a:lnTo>
                      <a:lnTo>
                        <a:pt x="2101" y="424"/>
                      </a:lnTo>
                      <a:lnTo>
                        <a:pt x="2101" y="422"/>
                      </a:lnTo>
                      <a:lnTo>
                        <a:pt x="2101" y="421"/>
                      </a:lnTo>
                      <a:lnTo>
                        <a:pt x="2103" y="422"/>
                      </a:lnTo>
                      <a:lnTo>
                        <a:pt x="2103" y="422"/>
                      </a:lnTo>
                      <a:lnTo>
                        <a:pt x="2105" y="424"/>
                      </a:lnTo>
                      <a:lnTo>
                        <a:pt x="2107" y="424"/>
                      </a:lnTo>
                      <a:lnTo>
                        <a:pt x="2107" y="424"/>
                      </a:lnTo>
                      <a:lnTo>
                        <a:pt x="2107" y="422"/>
                      </a:lnTo>
                      <a:lnTo>
                        <a:pt x="2108" y="422"/>
                      </a:lnTo>
                      <a:lnTo>
                        <a:pt x="2108" y="422"/>
                      </a:lnTo>
                      <a:lnTo>
                        <a:pt x="2110" y="424"/>
                      </a:lnTo>
                      <a:lnTo>
                        <a:pt x="2110" y="426"/>
                      </a:lnTo>
                      <a:lnTo>
                        <a:pt x="2112" y="426"/>
                      </a:lnTo>
                      <a:lnTo>
                        <a:pt x="2112" y="422"/>
                      </a:lnTo>
                      <a:lnTo>
                        <a:pt x="2117" y="424"/>
                      </a:lnTo>
                      <a:lnTo>
                        <a:pt x="2122" y="424"/>
                      </a:lnTo>
                      <a:lnTo>
                        <a:pt x="2126" y="424"/>
                      </a:lnTo>
                      <a:lnTo>
                        <a:pt x="2131" y="424"/>
                      </a:lnTo>
                      <a:lnTo>
                        <a:pt x="2131" y="424"/>
                      </a:lnTo>
                      <a:lnTo>
                        <a:pt x="2133" y="426"/>
                      </a:lnTo>
                      <a:lnTo>
                        <a:pt x="2133" y="426"/>
                      </a:lnTo>
                      <a:lnTo>
                        <a:pt x="2133" y="428"/>
                      </a:lnTo>
                      <a:lnTo>
                        <a:pt x="2138" y="428"/>
                      </a:lnTo>
                      <a:lnTo>
                        <a:pt x="2140" y="431"/>
                      </a:lnTo>
                      <a:lnTo>
                        <a:pt x="2140" y="431"/>
                      </a:lnTo>
                      <a:lnTo>
                        <a:pt x="2138" y="435"/>
                      </a:lnTo>
                      <a:lnTo>
                        <a:pt x="2140" y="435"/>
                      </a:lnTo>
                      <a:lnTo>
                        <a:pt x="2138" y="436"/>
                      </a:lnTo>
                      <a:lnTo>
                        <a:pt x="2138" y="438"/>
                      </a:lnTo>
                      <a:lnTo>
                        <a:pt x="2138" y="440"/>
                      </a:lnTo>
                      <a:lnTo>
                        <a:pt x="2142" y="442"/>
                      </a:lnTo>
                      <a:lnTo>
                        <a:pt x="2142" y="443"/>
                      </a:lnTo>
                      <a:lnTo>
                        <a:pt x="2140" y="447"/>
                      </a:lnTo>
                      <a:lnTo>
                        <a:pt x="2140" y="447"/>
                      </a:lnTo>
                      <a:lnTo>
                        <a:pt x="2140" y="449"/>
                      </a:lnTo>
                      <a:lnTo>
                        <a:pt x="2140" y="449"/>
                      </a:lnTo>
                      <a:lnTo>
                        <a:pt x="2140" y="450"/>
                      </a:lnTo>
                      <a:lnTo>
                        <a:pt x="2138" y="450"/>
                      </a:lnTo>
                      <a:lnTo>
                        <a:pt x="2138" y="449"/>
                      </a:lnTo>
                      <a:lnTo>
                        <a:pt x="2136" y="450"/>
                      </a:lnTo>
                      <a:lnTo>
                        <a:pt x="2135" y="450"/>
                      </a:lnTo>
                      <a:lnTo>
                        <a:pt x="2133" y="450"/>
                      </a:lnTo>
                      <a:lnTo>
                        <a:pt x="2131" y="452"/>
                      </a:lnTo>
                      <a:lnTo>
                        <a:pt x="2128" y="464"/>
                      </a:lnTo>
                      <a:lnTo>
                        <a:pt x="2124" y="464"/>
                      </a:lnTo>
                      <a:lnTo>
                        <a:pt x="2124" y="464"/>
                      </a:lnTo>
                      <a:lnTo>
                        <a:pt x="2124" y="466"/>
                      </a:lnTo>
                      <a:lnTo>
                        <a:pt x="2124" y="466"/>
                      </a:lnTo>
                      <a:lnTo>
                        <a:pt x="2124" y="468"/>
                      </a:lnTo>
                      <a:lnTo>
                        <a:pt x="2121" y="470"/>
                      </a:lnTo>
                      <a:lnTo>
                        <a:pt x="2121" y="471"/>
                      </a:lnTo>
                      <a:lnTo>
                        <a:pt x="2121" y="471"/>
                      </a:lnTo>
                      <a:lnTo>
                        <a:pt x="2121" y="475"/>
                      </a:lnTo>
                      <a:lnTo>
                        <a:pt x="2119" y="477"/>
                      </a:lnTo>
                      <a:lnTo>
                        <a:pt x="2119" y="477"/>
                      </a:lnTo>
                      <a:lnTo>
                        <a:pt x="2115" y="477"/>
                      </a:lnTo>
                      <a:lnTo>
                        <a:pt x="2115" y="480"/>
                      </a:lnTo>
                      <a:lnTo>
                        <a:pt x="2112" y="480"/>
                      </a:lnTo>
                      <a:lnTo>
                        <a:pt x="2107" y="485"/>
                      </a:lnTo>
                      <a:lnTo>
                        <a:pt x="2103" y="485"/>
                      </a:lnTo>
                      <a:lnTo>
                        <a:pt x="2103" y="491"/>
                      </a:lnTo>
                      <a:lnTo>
                        <a:pt x="2100" y="491"/>
                      </a:lnTo>
                      <a:lnTo>
                        <a:pt x="2098" y="491"/>
                      </a:lnTo>
                      <a:lnTo>
                        <a:pt x="2096" y="494"/>
                      </a:lnTo>
                      <a:lnTo>
                        <a:pt x="2096" y="498"/>
                      </a:lnTo>
                      <a:lnTo>
                        <a:pt x="2094" y="498"/>
                      </a:lnTo>
                      <a:lnTo>
                        <a:pt x="2094" y="499"/>
                      </a:lnTo>
                      <a:lnTo>
                        <a:pt x="2093" y="499"/>
                      </a:lnTo>
                      <a:lnTo>
                        <a:pt x="2091" y="501"/>
                      </a:lnTo>
                      <a:lnTo>
                        <a:pt x="2089" y="501"/>
                      </a:lnTo>
                      <a:lnTo>
                        <a:pt x="2089" y="505"/>
                      </a:lnTo>
                      <a:lnTo>
                        <a:pt x="2089" y="506"/>
                      </a:lnTo>
                      <a:lnTo>
                        <a:pt x="2091" y="508"/>
                      </a:lnTo>
                      <a:lnTo>
                        <a:pt x="2094" y="510"/>
                      </a:lnTo>
                      <a:lnTo>
                        <a:pt x="2093" y="515"/>
                      </a:lnTo>
                      <a:lnTo>
                        <a:pt x="2094" y="515"/>
                      </a:lnTo>
                      <a:lnTo>
                        <a:pt x="2096" y="522"/>
                      </a:lnTo>
                      <a:lnTo>
                        <a:pt x="2096" y="522"/>
                      </a:lnTo>
                      <a:lnTo>
                        <a:pt x="2096" y="525"/>
                      </a:lnTo>
                      <a:lnTo>
                        <a:pt x="2096" y="527"/>
                      </a:lnTo>
                      <a:lnTo>
                        <a:pt x="2094" y="529"/>
                      </a:lnTo>
                      <a:lnTo>
                        <a:pt x="2094" y="529"/>
                      </a:lnTo>
                      <a:lnTo>
                        <a:pt x="2094" y="534"/>
                      </a:lnTo>
                      <a:lnTo>
                        <a:pt x="2094" y="534"/>
                      </a:lnTo>
                      <a:lnTo>
                        <a:pt x="2094" y="539"/>
                      </a:lnTo>
                      <a:lnTo>
                        <a:pt x="2093" y="539"/>
                      </a:lnTo>
                      <a:lnTo>
                        <a:pt x="2093" y="541"/>
                      </a:lnTo>
                      <a:lnTo>
                        <a:pt x="2094" y="541"/>
                      </a:lnTo>
                      <a:lnTo>
                        <a:pt x="2094" y="545"/>
                      </a:lnTo>
                      <a:lnTo>
                        <a:pt x="2100" y="545"/>
                      </a:lnTo>
                      <a:lnTo>
                        <a:pt x="2100" y="550"/>
                      </a:lnTo>
                      <a:lnTo>
                        <a:pt x="2100" y="555"/>
                      </a:lnTo>
                      <a:lnTo>
                        <a:pt x="2103" y="555"/>
                      </a:lnTo>
                      <a:lnTo>
                        <a:pt x="2103" y="553"/>
                      </a:lnTo>
                      <a:lnTo>
                        <a:pt x="2103" y="552"/>
                      </a:lnTo>
                      <a:lnTo>
                        <a:pt x="2101" y="552"/>
                      </a:lnTo>
                      <a:lnTo>
                        <a:pt x="2101" y="548"/>
                      </a:lnTo>
                      <a:lnTo>
                        <a:pt x="2112" y="552"/>
                      </a:lnTo>
                      <a:lnTo>
                        <a:pt x="2112" y="557"/>
                      </a:lnTo>
                      <a:lnTo>
                        <a:pt x="2117" y="555"/>
                      </a:lnTo>
                      <a:lnTo>
                        <a:pt x="2117" y="560"/>
                      </a:lnTo>
                      <a:lnTo>
                        <a:pt x="2107" y="560"/>
                      </a:lnTo>
                      <a:lnTo>
                        <a:pt x="2107" y="562"/>
                      </a:lnTo>
                      <a:lnTo>
                        <a:pt x="2107" y="562"/>
                      </a:lnTo>
                      <a:lnTo>
                        <a:pt x="2107" y="566"/>
                      </a:lnTo>
                      <a:lnTo>
                        <a:pt x="2107" y="566"/>
                      </a:lnTo>
                      <a:lnTo>
                        <a:pt x="2107" y="569"/>
                      </a:lnTo>
                      <a:lnTo>
                        <a:pt x="2107" y="569"/>
                      </a:lnTo>
                      <a:lnTo>
                        <a:pt x="2107" y="569"/>
                      </a:lnTo>
                      <a:lnTo>
                        <a:pt x="2112" y="569"/>
                      </a:lnTo>
                      <a:lnTo>
                        <a:pt x="2112" y="567"/>
                      </a:lnTo>
                      <a:lnTo>
                        <a:pt x="2114" y="567"/>
                      </a:lnTo>
                      <a:lnTo>
                        <a:pt x="2114" y="564"/>
                      </a:lnTo>
                      <a:lnTo>
                        <a:pt x="2115" y="564"/>
                      </a:lnTo>
                      <a:lnTo>
                        <a:pt x="2115" y="562"/>
                      </a:lnTo>
                      <a:lnTo>
                        <a:pt x="2115" y="562"/>
                      </a:lnTo>
                      <a:lnTo>
                        <a:pt x="2115" y="564"/>
                      </a:lnTo>
                      <a:lnTo>
                        <a:pt x="2119" y="566"/>
                      </a:lnTo>
                      <a:lnTo>
                        <a:pt x="2119" y="569"/>
                      </a:lnTo>
                      <a:lnTo>
                        <a:pt x="2121" y="569"/>
                      </a:lnTo>
                      <a:lnTo>
                        <a:pt x="2121" y="573"/>
                      </a:lnTo>
                      <a:lnTo>
                        <a:pt x="2128" y="573"/>
                      </a:lnTo>
                      <a:lnTo>
                        <a:pt x="2128" y="571"/>
                      </a:lnTo>
                      <a:lnTo>
                        <a:pt x="2133" y="571"/>
                      </a:lnTo>
                      <a:lnTo>
                        <a:pt x="2135" y="567"/>
                      </a:lnTo>
                      <a:lnTo>
                        <a:pt x="2138" y="566"/>
                      </a:lnTo>
                      <a:lnTo>
                        <a:pt x="2142" y="560"/>
                      </a:lnTo>
                      <a:lnTo>
                        <a:pt x="2150" y="560"/>
                      </a:lnTo>
                      <a:lnTo>
                        <a:pt x="2150" y="555"/>
                      </a:lnTo>
                      <a:lnTo>
                        <a:pt x="2154" y="555"/>
                      </a:lnTo>
                      <a:lnTo>
                        <a:pt x="2155" y="555"/>
                      </a:lnTo>
                      <a:lnTo>
                        <a:pt x="2157" y="555"/>
                      </a:lnTo>
                      <a:lnTo>
                        <a:pt x="2157" y="555"/>
                      </a:lnTo>
                      <a:lnTo>
                        <a:pt x="2161" y="555"/>
                      </a:lnTo>
                      <a:lnTo>
                        <a:pt x="2161" y="555"/>
                      </a:lnTo>
                      <a:lnTo>
                        <a:pt x="2166" y="557"/>
                      </a:lnTo>
                      <a:lnTo>
                        <a:pt x="2166" y="553"/>
                      </a:lnTo>
                      <a:lnTo>
                        <a:pt x="2169" y="552"/>
                      </a:lnTo>
                      <a:lnTo>
                        <a:pt x="2169" y="553"/>
                      </a:lnTo>
                      <a:lnTo>
                        <a:pt x="2175" y="553"/>
                      </a:lnTo>
                      <a:lnTo>
                        <a:pt x="2176" y="552"/>
                      </a:lnTo>
                      <a:lnTo>
                        <a:pt x="2180" y="552"/>
                      </a:lnTo>
                      <a:lnTo>
                        <a:pt x="2182" y="550"/>
                      </a:lnTo>
                      <a:lnTo>
                        <a:pt x="2183" y="548"/>
                      </a:lnTo>
                      <a:lnTo>
                        <a:pt x="2187" y="548"/>
                      </a:lnTo>
                      <a:lnTo>
                        <a:pt x="2187" y="552"/>
                      </a:lnTo>
                      <a:lnTo>
                        <a:pt x="2183" y="552"/>
                      </a:lnTo>
                      <a:lnTo>
                        <a:pt x="2187" y="555"/>
                      </a:lnTo>
                      <a:lnTo>
                        <a:pt x="2190" y="559"/>
                      </a:lnTo>
                      <a:lnTo>
                        <a:pt x="2194" y="560"/>
                      </a:lnTo>
                      <a:lnTo>
                        <a:pt x="2196" y="564"/>
                      </a:lnTo>
                      <a:lnTo>
                        <a:pt x="2199" y="564"/>
                      </a:lnTo>
                      <a:lnTo>
                        <a:pt x="2201" y="564"/>
                      </a:lnTo>
                      <a:lnTo>
                        <a:pt x="2203" y="562"/>
                      </a:lnTo>
                      <a:lnTo>
                        <a:pt x="2206" y="562"/>
                      </a:lnTo>
                      <a:lnTo>
                        <a:pt x="2206" y="564"/>
                      </a:lnTo>
                      <a:lnTo>
                        <a:pt x="2208" y="564"/>
                      </a:lnTo>
                      <a:lnTo>
                        <a:pt x="2215" y="569"/>
                      </a:lnTo>
                      <a:lnTo>
                        <a:pt x="2217" y="569"/>
                      </a:lnTo>
                      <a:lnTo>
                        <a:pt x="2217" y="571"/>
                      </a:lnTo>
                      <a:lnTo>
                        <a:pt x="2218" y="571"/>
                      </a:lnTo>
                      <a:lnTo>
                        <a:pt x="2217" y="573"/>
                      </a:lnTo>
                      <a:lnTo>
                        <a:pt x="2204" y="571"/>
                      </a:lnTo>
                      <a:lnTo>
                        <a:pt x="2204" y="573"/>
                      </a:lnTo>
                      <a:lnTo>
                        <a:pt x="2203" y="573"/>
                      </a:lnTo>
                      <a:lnTo>
                        <a:pt x="2199" y="576"/>
                      </a:lnTo>
                      <a:lnTo>
                        <a:pt x="2197" y="576"/>
                      </a:lnTo>
                      <a:lnTo>
                        <a:pt x="2197" y="576"/>
                      </a:lnTo>
                      <a:lnTo>
                        <a:pt x="2190" y="576"/>
                      </a:lnTo>
                      <a:lnTo>
                        <a:pt x="2189" y="576"/>
                      </a:lnTo>
                      <a:lnTo>
                        <a:pt x="2189" y="576"/>
                      </a:lnTo>
                      <a:lnTo>
                        <a:pt x="2187" y="578"/>
                      </a:lnTo>
                      <a:lnTo>
                        <a:pt x="2187" y="576"/>
                      </a:lnTo>
                      <a:lnTo>
                        <a:pt x="2185" y="574"/>
                      </a:lnTo>
                      <a:lnTo>
                        <a:pt x="2182" y="585"/>
                      </a:lnTo>
                      <a:lnTo>
                        <a:pt x="2176" y="583"/>
                      </a:lnTo>
                      <a:lnTo>
                        <a:pt x="2171" y="583"/>
                      </a:lnTo>
                      <a:lnTo>
                        <a:pt x="2171" y="581"/>
                      </a:lnTo>
                      <a:lnTo>
                        <a:pt x="2171" y="581"/>
                      </a:lnTo>
                      <a:lnTo>
                        <a:pt x="2171" y="580"/>
                      </a:lnTo>
                      <a:lnTo>
                        <a:pt x="2169" y="580"/>
                      </a:lnTo>
                      <a:lnTo>
                        <a:pt x="2166" y="580"/>
                      </a:lnTo>
                      <a:lnTo>
                        <a:pt x="2166" y="581"/>
                      </a:lnTo>
                      <a:lnTo>
                        <a:pt x="2166" y="581"/>
                      </a:lnTo>
                      <a:lnTo>
                        <a:pt x="2166" y="585"/>
                      </a:lnTo>
                      <a:lnTo>
                        <a:pt x="2154" y="585"/>
                      </a:lnTo>
                      <a:lnTo>
                        <a:pt x="2154" y="585"/>
                      </a:lnTo>
                      <a:lnTo>
                        <a:pt x="2154" y="585"/>
                      </a:lnTo>
                      <a:lnTo>
                        <a:pt x="2152" y="585"/>
                      </a:lnTo>
                      <a:lnTo>
                        <a:pt x="2152" y="585"/>
                      </a:lnTo>
                      <a:lnTo>
                        <a:pt x="2150" y="585"/>
                      </a:lnTo>
                      <a:lnTo>
                        <a:pt x="2150" y="581"/>
                      </a:lnTo>
                      <a:lnTo>
                        <a:pt x="2145" y="583"/>
                      </a:lnTo>
                      <a:lnTo>
                        <a:pt x="2145" y="587"/>
                      </a:lnTo>
                      <a:lnTo>
                        <a:pt x="2138" y="587"/>
                      </a:lnTo>
                      <a:lnTo>
                        <a:pt x="2138" y="585"/>
                      </a:lnTo>
                      <a:lnTo>
                        <a:pt x="2136" y="585"/>
                      </a:lnTo>
                      <a:lnTo>
                        <a:pt x="2136" y="587"/>
                      </a:lnTo>
                      <a:lnTo>
                        <a:pt x="2133" y="587"/>
                      </a:lnTo>
                      <a:lnTo>
                        <a:pt x="2133" y="588"/>
                      </a:lnTo>
                      <a:lnTo>
                        <a:pt x="2128" y="588"/>
                      </a:lnTo>
                      <a:lnTo>
                        <a:pt x="2128" y="590"/>
                      </a:lnTo>
                      <a:lnTo>
                        <a:pt x="2124" y="590"/>
                      </a:lnTo>
                      <a:lnTo>
                        <a:pt x="2124" y="590"/>
                      </a:lnTo>
                      <a:lnTo>
                        <a:pt x="2121" y="592"/>
                      </a:lnTo>
                      <a:lnTo>
                        <a:pt x="2121" y="599"/>
                      </a:lnTo>
                      <a:lnTo>
                        <a:pt x="2121" y="599"/>
                      </a:lnTo>
                      <a:lnTo>
                        <a:pt x="2121" y="602"/>
                      </a:lnTo>
                      <a:lnTo>
                        <a:pt x="2119" y="602"/>
                      </a:lnTo>
                      <a:lnTo>
                        <a:pt x="2121" y="611"/>
                      </a:lnTo>
                      <a:lnTo>
                        <a:pt x="2124" y="613"/>
                      </a:lnTo>
                      <a:lnTo>
                        <a:pt x="2124" y="611"/>
                      </a:lnTo>
                      <a:lnTo>
                        <a:pt x="2126" y="611"/>
                      </a:lnTo>
                      <a:lnTo>
                        <a:pt x="2124" y="623"/>
                      </a:lnTo>
                      <a:lnTo>
                        <a:pt x="2124" y="623"/>
                      </a:lnTo>
                      <a:lnTo>
                        <a:pt x="2122" y="625"/>
                      </a:lnTo>
                      <a:lnTo>
                        <a:pt x="2122" y="628"/>
                      </a:lnTo>
                      <a:lnTo>
                        <a:pt x="2124" y="632"/>
                      </a:lnTo>
                      <a:lnTo>
                        <a:pt x="2124" y="635"/>
                      </a:lnTo>
                      <a:lnTo>
                        <a:pt x="2124" y="639"/>
                      </a:lnTo>
                      <a:lnTo>
                        <a:pt x="2124" y="642"/>
                      </a:lnTo>
                      <a:lnTo>
                        <a:pt x="2121" y="644"/>
                      </a:lnTo>
                      <a:lnTo>
                        <a:pt x="2117" y="644"/>
                      </a:lnTo>
                      <a:lnTo>
                        <a:pt x="2115" y="644"/>
                      </a:lnTo>
                      <a:lnTo>
                        <a:pt x="2110" y="644"/>
                      </a:lnTo>
                      <a:lnTo>
                        <a:pt x="2108" y="644"/>
                      </a:lnTo>
                      <a:lnTo>
                        <a:pt x="2108" y="642"/>
                      </a:lnTo>
                      <a:lnTo>
                        <a:pt x="2107" y="642"/>
                      </a:lnTo>
                      <a:lnTo>
                        <a:pt x="2107" y="641"/>
                      </a:lnTo>
                      <a:lnTo>
                        <a:pt x="2107" y="639"/>
                      </a:lnTo>
                      <a:lnTo>
                        <a:pt x="2105" y="639"/>
                      </a:lnTo>
                      <a:lnTo>
                        <a:pt x="2101" y="634"/>
                      </a:lnTo>
                      <a:lnTo>
                        <a:pt x="2100" y="634"/>
                      </a:lnTo>
                      <a:lnTo>
                        <a:pt x="2101" y="627"/>
                      </a:lnTo>
                      <a:lnTo>
                        <a:pt x="2091" y="630"/>
                      </a:lnTo>
                      <a:lnTo>
                        <a:pt x="2091" y="634"/>
                      </a:lnTo>
                      <a:lnTo>
                        <a:pt x="2089" y="634"/>
                      </a:lnTo>
                      <a:lnTo>
                        <a:pt x="2089" y="635"/>
                      </a:lnTo>
                      <a:lnTo>
                        <a:pt x="2087" y="635"/>
                      </a:lnTo>
                      <a:lnTo>
                        <a:pt x="2087" y="639"/>
                      </a:lnTo>
                      <a:lnTo>
                        <a:pt x="2086" y="639"/>
                      </a:lnTo>
                      <a:lnTo>
                        <a:pt x="2086" y="641"/>
                      </a:lnTo>
                      <a:lnTo>
                        <a:pt x="2086" y="641"/>
                      </a:lnTo>
                      <a:lnTo>
                        <a:pt x="2082" y="648"/>
                      </a:lnTo>
                      <a:lnTo>
                        <a:pt x="2082" y="648"/>
                      </a:lnTo>
                      <a:lnTo>
                        <a:pt x="2080" y="655"/>
                      </a:lnTo>
                      <a:lnTo>
                        <a:pt x="2079" y="655"/>
                      </a:lnTo>
                      <a:lnTo>
                        <a:pt x="2079" y="662"/>
                      </a:lnTo>
                      <a:lnTo>
                        <a:pt x="2079" y="663"/>
                      </a:lnTo>
                      <a:lnTo>
                        <a:pt x="2079" y="667"/>
                      </a:lnTo>
                      <a:lnTo>
                        <a:pt x="2077" y="670"/>
                      </a:lnTo>
                      <a:lnTo>
                        <a:pt x="2079" y="674"/>
                      </a:lnTo>
                      <a:lnTo>
                        <a:pt x="2079" y="674"/>
                      </a:lnTo>
                      <a:lnTo>
                        <a:pt x="2079" y="677"/>
                      </a:lnTo>
                      <a:lnTo>
                        <a:pt x="2080" y="677"/>
                      </a:lnTo>
                      <a:lnTo>
                        <a:pt x="2080" y="677"/>
                      </a:lnTo>
                      <a:lnTo>
                        <a:pt x="2080" y="677"/>
                      </a:lnTo>
                      <a:lnTo>
                        <a:pt x="2079" y="677"/>
                      </a:lnTo>
                      <a:lnTo>
                        <a:pt x="2079" y="679"/>
                      </a:lnTo>
                      <a:lnTo>
                        <a:pt x="2080" y="679"/>
                      </a:lnTo>
                      <a:lnTo>
                        <a:pt x="2080" y="684"/>
                      </a:lnTo>
                      <a:lnTo>
                        <a:pt x="2079" y="684"/>
                      </a:lnTo>
                      <a:lnTo>
                        <a:pt x="2079" y="686"/>
                      </a:lnTo>
                      <a:lnTo>
                        <a:pt x="2079" y="688"/>
                      </a:lnTo>
                      <a:lnTo>
                        <a:pt x="2077" y="688"/>
                      </a:lnTo>
                      <a:lnTo>
                        <a:pt x="2075" y="690"/>
                      </a:lnTo>
                      <a:lnTo>
                        <a:pt x="2073" y="690"/>
                      </a:lnTo>
                      <a:lnTo>
                        <a:pt x="2072" y="690"/>
                      </a:lnTo>
                      <a:lnTo>
                        <a:pt x="2072" y="688"/>
                      </a:lnTo>
                      <a:lnTo>
                        <a:pt x="2073" y="686"/>
                      </a:lnTo>
                      <a:lnTo>
                        <a:pt x="2073" y="683"/>
                      </a:lnTo>
                      <a:lnTo>
                        <a:pt x="2070" y="684"/>
                      </a:lnTo>
                      <a:lnTo>
                        <a:pt x="2068" y="686"/>
                      </a:lnTo>
                      <a:lnTo>
                        <a:pt x="2065" y="690"/>
                      </a:lnTo>
                      <a:lnTo>
                        <a:pt x="2063" y="695"/>
                      </a:lnTo>
                      <a:lnTo>
                        <a:pt x="2066" y="695"/>
                      </a:lnTo>
                      <a:lnTo>
                        <a:pt x="2066" y="697"/>
                      </a:lnTo>
                      <a:lnTo>
                        <a:pt x="2063" y="698"/>
                      </a:lnTo>
                      <a:lnTo>
                        <a:pt x="2061" y="702"/>
                      </a:lnTo>
                      <a:lnTo>
                        <a:pt x="2061" y="704"/>
                      </a:lnTo>
                      <a:lnTo>
                        <a:pt x="2059" y="705"/>
                      </a:lnTo>
                      <a:lnTo>
                        <a:pt x="2058" y="709"/>
                      </a:lnTo>
                      <a:lnTo>
                        <a:pt x="2058" y="709"/>
                      </a:lnTo>
                      <a:lnTo>
                        <a:pt x="2056" y="709"/>
                      </a:lnTo>
                      <a:lnTo>
                        <a:pt x="2056" y="707"/>
                      </a:lnTo>
                      <a:lnTo>
                        <a:pt x="2054" y="707"/>
                      </a:lnTo>
                      <a:lnTo>
                        <a:pt x="2056" y="707"/>
                      </a:lnTo>
                      <a:lnTo>
                        <a:pt x="2056" y="707"/>
                      </a:lnTo>
                      <a:lnTo>
                        <a:pt x="2058" y="705"/>
                      </a:lnTo>
                      <a:lnTo>
                        <a:pt x="2058" y="704"/>
                      </a:lnTo>
                      <a:lnTo>
                        <a:pt x="2052" y="705"/>
                      </a:lnTo>
                      <a:lnTo>
                        <a:pt x="2051" y="707"/>
                      </a:lnTo>
                      <a:lnTo>
                        <a:pt x="2047" y="709"/>
                      </a:lnTo>
                      <a:lnTo>
                        <a:pt x="2044" y="709"/>
                      </a:lnTo>
                      <a:lnTo>
                        <a:pt x="2042" y="704"/>
                      </a:lnTo>
                      <a:lnTo>
                        <a:pt x="2044" y="704"/>
                      </a:lnTo>
                      <a:lnTo>
                        <a:pt x="2044" y="704"/>
                      </a:lnTo>
                      <a:lnTo>
                        <a:pt x="2046" y="705"/>
                      </a:lnTo>
                      <a:lnTo>
                        <a:pt x="2046" y="704"/>
                      </a:lnTo>
                      <a:lnTo>
                        <a:pt x="2046" y="704"/>
                      </a:lnTo>
                      <a:lnTo>
                        <a:pt x="2047" y="704"/>
                      </a:lnTo>
                      <a:lnTo>
                        <a:pt x="2047" y="702"/>
                      </a:lnTo>
                      <a:lnTo>
                        <a:pt x="2046" y="702"/>
                      </a:lnTo>
                      <a:lnTo>
                        <a:pt x="2042" y="700"/>
                      </a:lnTo>
                      <a:lnTo>
                        <a:pt x="2042" y="700"/>
                      </a:lnTo>
                      <a:lnTo>
                        <a:pt x="2040" y="698"/>
                      </a:lnTo>
                      <a:lnTo>
                        <a:pt x="2040" y="698"/>
                      </a:lnTo>
                      <a:lnTo>
                        <a:pt x="2040" y="700"/>
                      </a:lnTo>
                      <a:lnTo>
                        <a:pt x="2032" y="702"/>
                      </a:lnTo>
                      <a:lnTo>
                        <a:pt x="2032" y="702"/>
                      </a:lnTo>
                      <a:lnTo>
                        <a:pt x="2028" y="702"/>
                      </a:lnTo>
                      <a:lnTo>
                        <a:pt x="2026" y="704"/>
                      </a:lnTo>
                      <a:lnTo>
                        <a:pt x="2025" y="704"/>
                      </a:lnTo>
                      <a:lnTo>
                        <a:pt x="2025" y="705"/>
                      </a:lnTo>
                      <a:lnTo>
                        <a:pt x="2021" y="705"/>
                      </a:lnTo>
                      <a:lnTo>
                        <a:pt x="2021" y="707"/>
                      </a:lnTo>
                      <a:lnTo>
                        <a:pt x="2016" y="707"/>
                      </a:lnTo>
                      <a:lnTo>
                        <a:pt x="2012" y="711"/>
                      </a:lnTo>
                      <a:lnTo>
                        <a:pt x="2011" y="711"/>
                      </a:lnTo>
                      <a:lnTo>
                        <a:pt x="2011" y="712"/>
                      </a:lnTo>
                      <a:lnTo>
                        <a:pt x="2005" y="711"/>
                      </a:lnTo>
                      <a:lnTo>
                        <a:pt x="2005" y="712"/>
                      </a:lnTo>
                      <a:lnTo>
                        <a:pt x="2004" y="712"/>
                      </a:lnTo>
                      <a:lnTo>
                        <a:pt x="2004" y="714"/>
                      </a:lnTo>
                      <a:lnTo>
                        <a:pt x="1983" y="716"/>
                      </a:lnTo>
                      <a:lnTo>
                        <a:pt x="1983" y="716"/>
                      </a:lnTo>
                      <a:lnTo>
                        <a:pt x="1981" y="716"/>
                      </a:lnTo>
                      <a:lnTo>
                        <a:pt x="1981" y="714"/>
                      </a:lnTo>
                      <a:lnTo>
                        <a:pt x="1977" y="714"/>
                      </a:lnTo>
                      <a:lnTo>
                        <a:pt x="1977" y="712"/>
                      </a:lnTo>
                      <a:lnTo>
                        <a:pt x="1974" y="712"/>
                      </a:lnTo>
                      <a:lnTo>
                        <a:pt x="1974" y="711"/>
                      </a:lnTo>
                      <a:lnTo>
                        <a:pt x="1970" y="712"/>
                      </a:lnTo>
                      <a:lnTo>
                        <a:pt x="1970" y="711"/>
                      </a:lnTo>
                      <a:lnTo>
                        <a:pt x="1962" y="709"/>
                      </a:lnTo>
                      <a:lnTo>
                        <a:pt x="1962" y="707"/>
                      </a:lnTo>
                      <a:lnTo>
                        <a:pt x="1958" y="709"/>
                      </a:lnTo>
                      <a:lnTo>
                        <a:pt x="1955" y="709"/>
                      </a:lnTo>
                      <a:lnTo>
                        <a:pt x="1955" y="711"/>
                      </a:lnTo>
                      <a:lnTo>
                        <a:pt x="1953" y="712"/>
                      </a:lnTo>
                      <a:lnTo>
                        <a:pt x="1951" y="714"/>
                      </a:lnTo>
                      <a:lnTo>
                        <a:pt x="1951" y="716"/>
                      </a:lnTo>
                      <a:lnTo>
                        <a:pt x="1950" y="714"/>
                      </a:lnTo>
                      <a:lnTo>
                        <a:pt x="1950" y="716"/>
                      </a:lnTo>
                      <a:lnTo>
                        <a:pt x="1946" y="716"/>
                      </a:lnTo>
                      <a:lnTo>
                        <a:pt x="1946" y="716"/>
                      </a:lnTo>
                      <a:lnTo>
                        <a:pt x="1944" y="716"/>
                      </a:lnTo>
                      <a:lnTo>
                        <a:pt x="1946" y="721"/>
                      </a:lnTo>
                      <a:lnTo>
                        <a:pt x="1943" y="721"/>
                      </a:lnTo>
                      <a:lnTo>
                        <a:pt x="1943" y="719"/>
                      </a:lnTo>
                      <a:lnTo>
                        <a:pt x="1941" y="719"/>
                      </a:lnTo>
                      <a:lnTo>
                        <a:pt x="1939" y="717"/>
                      </a:lnTo>
                      <a:lnTo>
                        <a:pt x="1937" y="717"/>
                      </a:lnTo>
                      <a:lnTo>
                        <a:pt x="1937" y="714"/>
                      </a:lnTo>
                      <a:lnTo>
                        <a:pt x="1936" y="714"/>
                      </a:lnTo>
                      <a:lnTo>
                        <a:pt x="1936" y="712"/>
                      </a:lnTo>
                      <a:lnTo>
                        <a:pt x="1929" y="714"/>
                      </a:lnTo>
                      <a:lnTo>
                        <a:pt x="1929" y="714"/>
                      </a:lnTo>
                      <a:lnTo>
                        <a:pt x="1925" y="712"/>
                      </a:lnTo>
                      <a:lnTo>
                        <a:pt x="1925" y="707"/>
                      </a:lnTo>
                      <a:lnTo>
                        <a:pt x="1925" y="707"/>
                      </a:lnTo>
                      <a:lnTo>
                        <a:pt x="1925" y="705"/>
                      </a:lnTo>
                      <a:lnTo>
                        <a:pt x="1923" y="705"/>
                      </a:lnTo>
                      <a:lnTo>
                        <a:pt x="1923" y="704"/>
                      </a:lnTo>
                      <a:lnTo>
                        <a:pt x="1923" y="702"/>
                      </a:lnTo>
                      <a:lnTo>
                        <a:pt x="1923" y="702"/>
                      </a:lnTo>
                      <a:lnTo>
                        <a:pt x="1923" y="702"/>
                      </a:lnTo>
                      <a:lnTo>
                        <a:pt x="1922" y="700"/>
                      </a:lnTo>
                      <a:lnTo>
                        <a:pt x="1922" y="698"/>
                      </a:lnTo>
                      <a:lnTo>
                        <a:pt x="1920" y="698"/>
                      </a:lnTo>
                      <a:lnTo>
                        <a:pt x="1920" y="698"/>
                      </a:lnTo>
                      <a:lnTo>
                        <a:pt x="1923" y="698"/>
                      </a:lnTo>
                      <a:lnTo>
                        <a:pt x="1925" y="693"/>
                      </a:lnTo>
                      <a:lnTo>
                        <a:pt x="1925" y="693"/>
                      </a:lnTo>
                      <a:lnTo>
                        <a:pt x="1923" y="691"/>
                      </a:lnTo>
                      <a:lnTo>
                        <a:pt x="1923" y="693"/>
                      </a:lnTo>
                      <a:lnTo>
                        <a:pt x="1922" y="695"/>
                      </a:lnTo>
                      <a:lnTo>
                        <a:pt x="1918" y="695"/>
                      </a:lnTo>
                      <a:lnTo>
                        <a:pt x="1918" y="691"/>
                      </a:lnTo>
                      <a:lnTo>
                        <a:pt x="1920" y="690"/>
                      </a:lnTo>
                      <a:lnTo>
                        <a:pt x="1920" y="690"/>
                      </a:lnTo>
                      <a:lnTo>
                        <a:pt x="1920" y="683"/>
                      </a:lnTo>
                      <a:lnTo>
                        <a:pt x="1922" y="683"/>
                      </a:lnTo>
                      <a:lnTo>
                        <a:pt x="1922" y="681"/>
                      </a:lnTo>
                      <a:lnTo>
                        <a:pt x="1923" y="681"/>
                      </a:lnTo>
                      <a:lnTo>
                        <a:pt x="1923" y="677"/>
                      </a:lnTo>
                      <a:lnTo>
                        <a:pt x="1923" y="674"/>
                      </a:lnTo>
                      <a:lnTo>
                        <a:pt x="1925" y="674"/>
                      </a:lnTo>
                      <a:lnTo>
                        <a:pt x="1927" y="670"/>
                      </a:lnTo>
                      <a:lnTo>
                        <a:pt x="1929" y="667"/>
                      </a:lnTo>
                      <a:lnTo>
                        <a:pt x="1929" y="662"/>
                      </a:lnTo>
                      <a:lnTo>
                        <a:pt x="1930" y="663"/>
                      </a:lnTo>
                      <a:lnTo>
                        <a:pt x="1930" y="663"/>
                      </a:lnTo>
                      <a:lnTo>
                        <a:pt x="1932" y="665"/>
                      </a:lnTo>
                      <a:lnTo>
                        <a:pt x="1936" y="665"/>
                      </a:lnTo>
                      <a:lnTo>
                        <a:pt x="1936" y="663"/>
                      </a:lnTo>
                      <a:lnTo>
                        <a:pt x="1936" y="662"/>
                      </a:lnTo>
                      <a:lnTo>
                        <a:pt x="1937" y="660"/>
                      </a:lnTo>
                      <a:lnTo>
                        <a:pt x="1929" y="656"/>
                      </a:lnTo>
                      <a:lnTo>
                        <a:pt x="1929" y="651"/>
                      </a:lnTo>
                      <a:lnTo>
                        <a:pt x="1929" y="642"/>
                      </a:lnTo>
                      <a:lnTo>
                        <a:pt x="1925" y="642"/>
                      </a:lnTo>
                      <a:lnTo>
                        <a:pt x="1923" y="641"/>
                      </a:lnTo>
                      <a:lnTo>
                        <a:pt x="1923" y="642"/>
                      </a:lnTo>
                      <a:lnTo>
                        <a:pt x="1922" y="642"/>
                      </a:lnTo>
                      <a:lnTo>
                        <a:pt x="1922" y="641"/>
                      </a:lnTo>
                      <a:lnTo>
                        <a:pt x="1923" y="641"/>
                      </a:lnTo>
                      <a:lnTo>
                        <a:pt x="1929" y="641"/>
                      </a:lnTo>
                      <a:lnTo>
                        <a:pt x="1929" y="639"/>
                      </a:lnTo>
                      <a:lnTo>
                        <a:pt x="1932" y="635"/>
                      </a:lnTo>
                      <a:lnTo>
                        <a:pt x="1932" y="632"/>
                      </a:lnTo>
                      <a:lnTo>
                        <a:pt x="1932" y="628"/>
                      </a:lnTo>
                      <a:lnTo>
                        <a:pt x="1932" y="627"/>
                      </a:lnTo>
                      <a:lnTo>
                        <a:pt x="1932" y="623"/>
                      </a:lnTo>
                      <a:lnTo>
                        <a:pt x="1930" y="623"/>
                      </a:lnTo>
                      <a:lnTo>
                        <a:pt x="1930" y="625"/>
                      </a:lnTo>
                      <a:lnTo>
                        <a:pt x="1929" y="625"/>
                      </a:lnTo>
                      <a:lnTo>
                        <a:pt x="1929" y="627"/>
                      </a:lnTo>
                      <a:lnTo>
                        <a:pt x="1925" y="627"/>
                      </a:lnTo>
                      <a:lnTo>
                        <a:pt x="1923" y="627"/>
                      </a:lnTo>
                      <a:lnTo>
                        <a:pt x="1922" y="628"/>
                      </a:lnTo>
                      <a:lnTo>
                        <a:pt x="1922" y="630"/>
                      </a:lnTo>
                      <a:lnTo>
                        <a:pt x="1922" y="632"/>
                      </a:lnTo>
                      <a:lnTo>
                        <a:pt x="1920" y="634"/>
                      </a:lnTo>
                      <a:lnTo>
                        <a:pt x="1918" y="635"/>
                      </a:lnTo>
                      <a:lnTo>
                        <a:pt x="1918" y="637"/>
                      </a:lnTo>
                      <a:lnTo>
                        <a:pt x="1916" y="637"/>
                      </a:lnTo>
                      <a:lnTo>
                        <a:pt x="1908" y="639"/>
                      </a:lnTo>
                      <a:lnTo>
                        <a:pt x="1908" y="637"/>
                      </a:lnTo>
                      <a:lnTo>
                        <a:pt x="1906" y="637"/>
                      </a:lnTo>
                      <a:lnTo>
                        <a:pt x="1906" y="639"/>
                      </a:lnTo>
                      <a:lnTo>
                        <a:pt x="1904" y="639"/>
                      </a:lnTo>
                      <a:lnTo>
                        <a:pt x="1901" y="641"/>
                      </a:lnTo>
                      <a:lnTo>
                        <a:pt x="1899" y="642"/>
                      </a:lnTo>
                      <a:lnTo>
                        <a:pt x="1897" y="644"/>
                      </a:lnTo>
                      <a:lnTo>
                        <a:pt x="1897" y="646"/>
                      </a:lnTo>
                      <a:lnTo>
                        <a:pt x="1897" y="648"/>
                      </a:lnTo>
                      <a:lnTo>
                        <a:pt x="1895" y="649"/>
                      </a:lnTo>
                      <a:lnTo>
                        <a:pt x="1897" y="649"/>
                      </a:lnTo>
                      <a:lnTo>
                        <a:pt x="1899" y="649"/>
                      </a:lnTo>
                      <a:lnTo>
                        <a:pt x="1901" y="651"/>
                      </a:lnTo>
                      <a:lnTo>
                        <a:pt x="1902" y="646"/>
                      </a:lnTo>
                      <a:lnTo>
                        <a:pt x="1904" y="644"/>
                      </a:lnTo>
                      <a:lnTo>
                        <a:pt x="1908" y="642"/>
                      </a:lnTo>
                      <a:lnTo>
                        <a:pt x="1908" y="641"/>
                      </a:lnTo>
                      <a:lnTo>
                        <a:pt x="1911" y="642"/>
                      </a:lnTo>
                      <a:lnTo>
                        <a:pt x="1916" y="642"/>
                      </a:lnTo>
                      <a:lnTo>
                        <a:pt x="1916" y="646"/>
                      </a:lnTo>
                      <a:lnTo>
                        <a:pt x="1916" y="648"/>
                      </a:lnTo>
                      <a:lnTo>
                        <a:pt x="1916" y="651"/>
                      </a:lnTo>
                      <a:lnTo>
                        <a:pt x="1916" y="653"/>
                      </a:lnTo>
                      <a:lnTo>
                        <a:pt x="1916" y="653"/>
                      </a:lnTo>
                      <a:lnTo>
                        <a:pt x="1916" y="653"/>
                      </a:lnTo>
                      <a:lnTo>
                        <a:pt x="1915" y="651"/>
                      </a:lnTo>
                      <a:lnTo>
                        <a:pt x="1915" y="651"/>
                      </a:lnTo>
                      <a:lnTo>
                        <a:pt x="1915" y="649"/>
                      </a:lnTo>
                      <a:lnTo>
                        <a:pt x="1911" y="649"/>
                      </a:lnTo>
                      <a:lnTo>
                        <a:pt x="1909" y="651"/>
                      </a:lnTo>
                      <a:lnTo>
                        <a:pt x="1908" y="653"/>
                      </a:lnTo>
                      <a:lnTo>
                        <a:pt x="1908" y="655"/>
                      </a:lnTo>
                      <a:lnTo>
                        <a:pt x="1906" y="656"/>
                      </a:lnTo>
                      <a:lnTo>
                        <a:pt x="1895" y="655"/>
                      </a:lnTo>
                      <a:lnTo>
                        <a:pt x="1895" y="658"/>
                      </a:lnTo>
                      <a:lnTo>
                        <a:pt x="1895" y="663"/>
                      </a:lnTo>
                      <a:lnTo>
                        <a:pt x="1895" y="669"/>
                      </a:lnTo>
                      <a:lnTo>
                        <a:pt x="1899" y="669"/>
                      </a:lnTo>
                      <a:lnTo>
                        <a:pt x="1899" y="672"/>
                      </a:lnTo>
                      <a:lnTo>
                        <a:pt x="1901" y="672"/>
                      </a:lnTo>
                      <a:lnTo>
                        <a:pt x="1901" y="674"/>
                      </a:lnTo>
                      <a:lnTo>
                        <a:pt x="1899" y="674"/>
                      </a:lnTo>
                      <a:lnTo>
                        <a:pt x="1897" y="674"/>
                      </a:lnTo>
                      <a:lnTo>
                        <a:pt x="1897" y="679"/>
                      </a:lnTo>
                      <a:lnTo>
                        <a:pt x="1897" y="683"/>
                      </a:lnTo>
                      <a:lnTo>
                        <a:pt x="1899" y="684"/>
                      </a:lnTo>
                      <a:lnTo>
                        <a:pt x="1901" y="686"/>
                      </a:lnTo>
                      <a:lnTo>
                        <a:pt x="1904" y="686"/>
                      </a:lnTo>
                      <a:lnTo>
                        <a:pt x="1904" y="690"/>
                      </a:lnTo>
                      <a:lnTo>
                        <a:pt x="1906" y="691"/>
                      </a:lnTo>
                      <a:lnTo>
                        <a:pt x="1904" y="695"/>
                      </a:lnTo>
                      <a:lnTo>
                        <a:pt x="1904" y="695"/>
                      </a:lnTo>
                      <a:lnTo>
                        <a:pt x="1902" y="697"/>
                      </a:lnTo>
                      <a:lnTo>
                        <a:pt x="1902" y="697"/>
                      </a:lnTo>
                      <a:lnTo>
                        <a:pt x="1902" y="698"/>
                      </a:lnTo>
                      <a:lnTo>
                        <a:pt x="1904" y="698"/>
                      </a:lnTo>
                      <a:lnTo>
                        <a:pt x="1906" y="704"/>
                      </a:lnTo>
                      <a:lnTo>
                        <a:pt x="1908" y="704"/>
                      </a:lnTo>
                      <a:lnTo>
                        <a:pt x="1908" y="711"/>
                      </a:lnTo>
                      <a:lnTo>
                        <a:pt x="1906" y="711"/>
                      </a:lnTo>
                      <a:lnTo>
                        <a:pt x="1906" y="714"/>
                      </a:lnTo>
                      <a:lnTo>
                        <a:pt x="1908" y="717"/>
                      </a:lnTo>
                      <a:lnTo>
                        <a:pt x="1909" y="721"/>
                      </a:lnTo>
                      <a:lnTo>
                        <a:pt x="1911" y="723"/>
                      </a:lnTo>
                      <a:lnTo>
                        <a:pt x="1911" y="723"/>
                      </a:lnTo>
                      <a:lnTo>
                        <a:pt x="1904" y="723"/>
                      </a:lnTo>
                      <a:lnTo>
                        <a:pt x="1904" y="728"/>
                      </a:lnTo>
                      <a:lnTo>
                        <a:pt x="1902" y="730"/>
                      </a:lnTo>
                      <a:lnTo>
                        <a:pt x="1901" y="731"/>
                      </a:lnTo>
                      <a:lnTo>
                        <a:pt x="1901" y="733"/>
                      </a:lnTo>
                      <a:lnTo>
                        <a:pt x="1899" y="733"/>
                      </a:lnTo>
                      <a:lnTo>
                        <a:pt x="1899" y="730"/>
                      </a:lnTo>
                      <a:lnTo>
                        <a:pt x="1899" y="730"/>
                      </a:lnTo>
                      <a:lnTo>
                        <a:pt x="1897" y="728"/>
                      </a:lnTo>
                      <a:lnTo>
                        <a:pt x="1892" y="730"/>
                      </a:lnTo>
                      <a:lnTo>
                        <a:pt x="1888" y="731"/>
                      </a:lnTo>
                      <a:lnTo>
                        <a:pt x="1885" y="733"/>
                      </a:lnTo>
                      <a:lnTo>
                        <a:pt x="1887" y="737"/>
                      </a:lnTo>
                      <a:lnTo>
                        <a:pt x="1887" y="738"/>
                      </a:lnTo>
                      <a:lnTo>
                        <a:pt x="1890" y="740"/>
                      </a:lnTo>
                      <a:lnTo>
                        <a:pt x="1890" y="742"/>
                      </a:lnTo>
                      <a:lnTo>
                        <a:pt x="1883" y="738"/>
                      </a:lnTo>
                      <a:lnTo>
                        <a:pt x="1883" y="735"/>
                      </a:lnTo>
                      <a:lnTo>
                        <a:pt x="1881" y="733"/>
                      </a:lnTo>
                      <a:lnTo>
                        <a:pt x="1878" y="733"/>
                      </a:lnTo>
                      <a:lnTo>
                        <a:pt x="1874" y="733"/>
                      </a:lnTo>
                      <a:lnTo>
                        <a:pt x="1874" y="733"/>
                      </a:lnTo>
                      <a:lnTo>
                        <a:pt x="1874" y="735"/>
                      </a:lnTo>
                      <a:lnTo>
                        <a:pt x="1873" y="735"/>
                      </a:lnTo>
                      <a:lnTo>
                        <a:pt x="1873" y="733"/>
                      </a:lnTo>
                      <a:lnTo>
                        <a:pt x="1869" y="733"/>
                      </a:lnTo>
                      <a:lnTo>
                        <a:pt x="1869" y="731"/>
                      </a:lnTo>
                      <a:lnTo>
                        <a:pt x="1867" y="731"/>
                      </a:lnTo>
                      <a:lnTo>
                        <a:pt x="1864" y="733"/>
                      </a:lnTo>
                      <a:lnTo>
                        <a:pt x="1862" y="733"/>
                      </a:lnTo>
                      <a:lnTo>
                        <a:pt x="1860" y="737"/>
                      </a:lnTo>
                      <a:lnTo>
                        <a:pt x="1860" y="737"/>
                      </a:lnTo>
                      <a:lnTo>
                        <a:pt x="1857" y="738"/>
                      </a:lnTo>
                      <a:lnTo>
                        <a:pt x="1855" y="740"/>
                      </a:lnTo>
                      <a:lnTo>
                        <a:pt x="1854" y="740"/>
                      </a:lnTo>
                      <a:lnTo>
                        <a:pt x="1850" y="740"/>
                      </a:lnTo>
                      <a:lnTo>
                        <a:pt x="1848" y="744"/>
                      </a:lnTo>
                      <a:lnTo>
                        <a:pt x="1848" y="744"/>
                      </a:lnTo>
                      <a:lnTo>
                        <a:pt x="1848" y="747"/>
                      </a:lnTo>
                      <a:lnTo>
                        <a:pt x="1847" y="747"/>
                      </a:lnTo>
                      <a:lnTo>
                        <a:pt x="1845" y="749"/>
                      </a:lnTo>
                      <a:lnTo>
                        <a:pt x="1845" y="752"/>
                      </a:lnTo>
                      <a:lnTo>
                        <a:pt x="1845" y="754"/>
                      </a:lnTo>
                      <a:lnTo>
                        <a:pt x="1841" y="756"/>
                      </a:lnTo>
                      <a:lnTo>
                        <a:pt x="1843" y="758"/>
                      </a:lnTo>
                      <a:lnTo>
                        <a:pt x="1843" y="759"/>
                      </a:lnTo>
                      <a:lnTo>
                        <a:pt x="1845" y="759"/>
                      </a:lnTo>
                      <a:lnTo>
                        <a:pt x="1843" y="761"/>
                      </a:lnTo>
                      <a:lnTo>
                        <a:pt x="1841" y="763"/>
                      </a:lnTo>
                      <a:lnTo>
                        <a:pt x="1841" y="763"/>
                      </a:lnTo>
                      <a:lnTo>
                        <a:pt x="1840" y="765"/>
                      </a:lnTo>
                      <a:lnTo>
                        <a:pt x="1840" y="765"/>
                      </a:lnTo>
                      <a:lnTo>
                        <a:pt x="1840" y="766"/>
                      </a:lnTo>
                      <a:lnTo>
                        <a:pt x="1841" y="766"/>
                      </a:lnTo>
                      <a:lnTo>
                        <a:pt x="1841" y="768"/>
                      </a:lnTo>
                      <a:lnTo>
                        <a:pt x="1841" y="768"/>
                      </a:lnTo>
                      <a:lnTo>
                        <a:pt x="1840" y="770"/>
                      </a:lnTo>
                      <a:lnTo>
                        <a:pt x="1840" y="772"/>
                      </a:lnTo>
                      <a:lnTo>
                        <a:pt x="1838" y="772"/>
                      </a:lnTo>
                      <a:lnTo>
                        <a:pt x="1836" y="770"/>
                      </a:lnTo>
                      <a:lnTo>
                        <a:pt x="1833" y="770"/>
                      </a:lnTo>
                      <a:lnTo>
                        <a:pt x="1833" y="772"/>
                      </a:lnTo>
                      <a:lnTo>
                        <a:pt x="1833" y="772"/>
                      </a:lnTo>
                      <a:lnTo>
                        <a:pt x="1831" y="772"/>
                      </a:lnTo>
                      <a:lnTo>
                        <a:pt x="1831" y="772"/>
                      </a:lnTo>
                      <a:lnTo>
                        <a:pt x="1829" y="770"/>
                      </a:lnTo>
                      <a:lnTo>
                        <a:pt x="1827" y="770"/>
                      </a:lnTo>
                      <a:lnTo>
                        <a:pt x="1826" y="770"/>
                      </a:lnTo>
                      <a:lnTo>
                        <a:pt x="1826" y="770"/>
                      </a:lnTo>
                      <a:lnTo>
                        <a:pt x="1819" y="772"/>
                      </a:lnTo>
                      <a:lnTo>
                        <a:pt x="1819" y="773"/>
                      </a:lnTo>
                      <a:lnTo>
                        <a:pt x="1815" y="773"/>
                      </a:lnTo>
                      <a:lnTo>
                        <a:pt x="1815" y="773"/>
                      </a:lnTo>
                      <a:lnTo>
                        <a:pt x="1810" y="773"/>
                      </a:lnTo>
                      <a:lnTo>
                        <a:pt x="1808" y="777"/>
                      </a:lnTo>
                      <a:lnTo>
                        <a:pt x="1801" y="777"/>
                      </a:lnTo>
                      <a:lnTo>
                        <a:pt x="1801" y="779"/>
                      </a:lnTo>
                      <a:lnTo>
                        <a:pt x="1798" y="779"/>
                      </a:lnTo>
                      <a:lnTo>
                        <a:pt x="1799" y="791"/>
                      </a:lnTo>
                      <a:lnTo>
                        <a:pt x="1798" y="791"/>
                      </a:lnTo>
                      <a:lnTo>
                        <a:pt x="1798" y="793"/>
                      </a:lnTo>
                      <a:lnTo>
                        <a:pt x="1798" y="794"/>
                      </a:lnTo>
                      <a:lnTo>
                        <a:pt x="1799" y="794"/>
                      </a:lnTo>
                      <a:lnTo>
                        <a:pt x="1799" y="798"/>
                      </a:lnTo>
                      <a:lnTo>
                        <a:pt x="1798" y="798"/>
                      </a:lnTo>
                      <a:lnTo>
                        <a:pt x="1796" y="798"/>
                      </a:lnTo>
                      <a:lnTo>
                        <a:pt x="1792" y="798"/>
                      </a:lnTo>
                      <a:lnTo>
                        <a:pt x="1789" y="800"/>
                      </a:lnTo>
                      <a:lnTo>
                        <a:pt x="1787" y="801"/>
                      </a:lnTo>
                      <a:lnTo>
                        <a:pt x="1784" y="803"/>
                      </a:lnTo>
                      <a:lnTo>
                        <a:pt x="1782" y="803"/>
                      </a:lnTo>
                      <a:lnTo>
                        <a:pt x="1782" y="805"/>
                      </a:lnTo>
                      <a:lnTo>
                        <a:pt x="1782" y="807"/>
                      </a:lnTo>
                      <a:lnTo>
                        <a:pt x="1782" y="808"/>
                      </a:lnTo>
                      <a:lnTo>
                        <a:pt x="1782" y="810"/>
                      </a:lnTo>
                      <a:lnTo>
                        <a:pt x="1782" y="810"/>
                      </a:lnTo>
                      <a:lnTo>
                        <a:pt x="1782" y="810"/>
                      </a:lnTo>
                      <a:lnTo>
                        <a:pt x="1777" y="810"/>
                      </a:lnTo>
                      <a:lnTo>
                        <a:pt x="1777" y="812"/>
                      </a:lnTo>
                      <a:lnTo>
                        <a:pt x="1763" y="812"/>
                      </a:lnTo>
                      <a:lnTo>
                        <a:pt x="1763" y="814"/>
                      </a:lnTo>
                      <a:lnTo>
                        <a:pt x="1763" y="814"/>
                      </a:lnTo>
                      <a:lnTo>
                        <a:pt x="1759" y="814"/>
                      </a:lnTo>
                      <a:lnTo>
                        <a:pt x="1759" y="805"/>
                      </a:lnTo>
                      <a:lnTo>
                        <a:pt x="1751" y="807"/>
                      </a:lnTo>
                      <a:lnTo>
                        <a:pt x="1751" y="808"/>
                      </a:lnTo>
                      <a:lnTo>
                        <a:pt x="1752" y="808"/>
                      </a:lnTo>
                      <a:lnTo>
                        <a:pt x="1752" y="810"/>
                      </a:lnTo>
                      <a:lnTo>
                        <a:pt x="1752" y="814"/>
                      </a:lnTo>
                      <a:lnTo>
                        <a:pt x="1754" y="814"/>
                      </a:lnTo>
                      <a:lnTo>
                        <a:pt x="1754" y="815"/>
                      </a:lnTo>
                      <a:lnTo>
                        <a:pt x="1754" y="815"/>
                      </a:lnTo>
                      <a:lnTo>
                        <a:pt x="1756" y="819"/>
                      </a:lnTo>
                      <a:lnTo>
                        <a:pt x="1756" y="822"/>
                      </a:lnTo>
                      <a:lnTo>
                        <a:pt x="1756" y="824"/>
                      </a:lnTo>
                      <a:lnTo>
                        <a:pt x="1756" y="826"/>
                      </a:lnTo>
                      <a:lnTo>
                        <a:pt x="1758" y="827"/>
                      </a:lnTo>
                      <a:lnTo>
                        <a:pt x="1758" y="831"/>
                      </a:lnTo>
                      <a:lnTo>
                        <a:pt x="1749" y="831"/>
                      </a:lnTo>
                      <a:lnTo>
                        <a:pt x="1749" y="827"/>
                      </a:lnTo>
                      <a:lnTo>
                        <a:pt x="1749" y="827"/>
                      </a:lnTo>
                      <a:lnTo>
                        <a:pt x="1749" y="829"/>
                      </a:lnTo>
                      <a:lnTo>
                        <a:pt x="1749" y="829"/>
                      </a:lnTo>
                      <a:lnTo>
                        <a:pt x="1745" y="829"/>
                      </a:lnTo>
                      <a:lnTo>
                        <a:pt x="1744" y="831"/>
                      </a:lnTo>
                      <a:lnTo>
                        <a:pt x="1738" y="831"/>
                      </a:lnTo>
                      <a:lnTo>
                        <a:pt x="1738" y="833"/>
                      </a:lnTo>
                      <a:lnTo>
                        <a:pt x="1737" y="833"/>
                      </a:lnTo>
                      <a:lnTo>
                        <a:pt x="1737" y="834"/>
                      </a:lnTo>
                      <a:lnTo>
                        <a:pt x="1733" y="834"/>
                      </a:lnTo>
                      <a:lnTo>
                        <a:pt x="1731" y="827"/>
                      </a:lnTo>
                      <a:lnTo>
                        <a:pt x="1728" y="827"/>
                      </a:lnTo>
                      <a:lnTo>
                        <a:pt x="1724" y="829"/>
                      </a:lnTo>
                      <a:lnTo>
                        <a:pt x="1723" y="829"/>
                      </a:lnTo>
                      <a:lnTo>
                        <a:pt x="1723" y="831"/>
                      </a:lnTo>
                      <a:lnTo>
                        <a:pt x="1721" y="831"/>
                      </a:lnTo>
                      <a:lnTo>
                        <a:pt x="1721" y="831"/>
                      </a:lnTo>
                      <a:lnTo>
                        <a:pt x="1719" y="831"/>
                      </a:lnTo>
                      <a:lnTo>
                        <a:pt x="1716" y="831"/>
                      </a:lnTo>
                      <a:lnTo>
                        <a:pt x="1712" y="831"/>
                      </a:lnTo>
                      <a:lnTo>
                        <a:pt x="1710" y="833"/>
                      </a:lnTo>
                      <a:lnTo>
                        <a:pt x="1709" y="833"/>
                      </a:lnTo>
                      <a:lnTo>
                        <a:pt x="1709" y="834"/>
                      </a:lnTo>
                      <a:lnTo>
                        <a:pt x="1709" y="836"/>
                      </a:lnTo>
                      <a:lnTo>
                        <a:pt x="1710" y="836"/>
                      </a:lnTo>
                      <a:lnTo>
                        <a:pt x="1714" y="838"/>
                      </a:lnTo>
                      <a:lnTo>
                        <a:pt x="1716" y="840"/>
                      </a:lnTo>
                      <a:lnTo>
                        <a:pt x="1716" y="840"/>
                      </a:lnTo>
                      <a:lnTo>
                        <a:pt x="1714" y="840"/>
                      </a:lnTo>
                      <a:lnTo>
                        <a:pt x="1714" y="841"/>
                      </a:lnTo>
                      <a:lnTo>
                        <a:pt x="1712" y="841"/>
                      </a:lnTo>
                      <a:lnTo>
                        <a:pt x="1712" y="840"/>
                      </a:lnTo>
                      <a:lnTo>
                        <a:pt x="1710" y="840"/>
                      </a:lnTo>
                      <a:lnTo>
                        <a:pt x="1710" y="843"/>
                      </a:lnTo>
                      <a:lnTo>
                        <a:pt x="1710" y="845"/>
                      </a:lnTo>
                      <a:lnTo>
                        <a:pt x="1710" y="845"/>
                      </a:lnTo>
                      <a:lnTo>
                        <a:pt x="1707" y="845"/>
                      </a:lnTo>
                      <a:lnTo>
                        <a:pt x="1709" y="848"/>
                      </a:lnTo>
                      <a:lnTo>
                        <a:pt x="1719" y="845"/>
                      </a:lnTo>
                      <a:lnTo>
                        <a:pt x="1721" y="850"/>
                      </a:lnTo>
                      <a:lnTo>
                        <a:pt x="1723" y="848"/>
                      </a:lnTo>
                      <a:lnTo>
                        <a:pt x="1724" y="852"/>
                      </a:lnTo>
                      <a:lnTo>
                        <a:pt x="1726" y="852"/>
                      </a:lnTo>
                      <a:lnTo>
                        <a:pt x="1728" y="854"/>
                      </a:lnTo>
                      <a:lnTo>
                        <a:pt x="1730" y="855"/>
                      </a:lnTo>
                      <a:lnTo>
                        <a:pt x="1730" y="859"/>
                      </a:lnTo>
                      <a:lnTo>
                        <a:pt x="1731" y="859"/>
                      </a:lnTo>
                      <a:lnTo>
                        <a:pt x="1731" y="857"/>
                      </a:lnTo>
                      <a:lnTo>
                        <a:pt x="1731" y="857"/>
                      </a:lnTo>
                      <a:lnTo>
                        <a:pt x="1731" y="854"/>
                      </a:lnTo>
                      <a:lnTo>
                        <a:pt x="1733" y="854"/>
                      </a:lnTo>
                      <a:lnTo>
                        <a:pt x="1735" y="854"/>
                      </a:lnTo>
                      <a:lnTo>
                        <a:pt x="1735" y="852"/>
                      </a:lnTo>
                      <a:lnTo>
                        <a:pt x="1737" y="852"/>
                      </a:lnTo>
                      <a:lnTo>
                        <a:pt x="1737" y="854"/>
                      </a:lnTo>
                      <a:lnTo>
                        <a:pt x="1737" y="854"/>
                      </a:lnTo>
                      <a:lnTo>
                        <a:pt x="1738" y="854"/>
                      </a:lnTo>
                      <a:lnTo>
                        <a:pt x="1738" y="854"/>
                      </a:lnTo>
                      <a:lnTo>
                        <a:pt x="1737" y="855"/>
                      </a:lnTo>
                      <a:lnTo>
                        <a:pt x="1737" y="855"/>
                      </a:lnTo>
                      <a:lnTo>
                        <a:pt x="1733" y="857"/>
                      </a:lnTo>
                      <a:lnTo>
                        <a:pt x="1733" y="859"/>
                      </a:lnTo>
                      <a:lnTo>
                        <a:pt x="1740" y="859"/>
                      </a:lnTo>
                      <a:lnTo>
                        <a:pt x="1738" y="861"/>
                      </a:lnTo>
                      <a:lnTo>
                        <a:pt x="1738" y="862"/>
                      </a:lnTo>
                      <a:lnTo>
                        <a:pt x="1738" y="864"/>
                      </a:lnTo>
                      <a:lnTo>
                        <a:pt x="1740" y="864"/>
                      </a:lnTo>
                      <a:lnTo>
                        <a:pt x="1740" y="864"/>
                      </a:lnTo>
                      <a:lnTo>
                        <a:pt x="1745" y="864"/>
                      </a:lnTo>
                      <a:lnTo>
                        <a:pt x="1745" y="866"/>
                      </a:lnTo>
                      <a:lnTo>
                        <a:pt x="1744" y="868"/>
                      </a:lnTo>
                      <a:lnTo>
                        <a:pt x="1744" y="868"/>
                      </a:lnTo>
                      <a:lnTo>
                        <a:pt x="1744" y="868"/>
                      </a:lnTo>
                      <a:lnTo>
                        <a:pt x="1744" y="869"/>
                      </a:lnTo>
                      <a:lnTo>
                        <a:pt x="1745" y="869"/>
                      </a:lnTo>
                      <a:lnTo>
                        <a:pt x="1745" y="875"/>
                      </a:lnTo>
                      <a:lnTo>
                        <a:pt x="1747" y="876"/>
                      </a:lnTo>
                      <a:lnTo>
                        <a:pt x="1747" y="878"/>
                      </a:lnTo>
                      <a:lnTo>
                        <a:pt x="1751" y="880"/>
                      </a:lnTo>
                      <a:lnTo>
                        <a:pt x="1752" y="883"/>
                      </a:lnTo>
                      <a:lnTo>
                        <a:pt x="1759" y="885"/>
                      </a:lnTo>
                      <a:lnTo>
                        <a:pt x="1761" y="889"/>
                      </a:lnTo>
                      <a:lnTo>
                        <a:pt x="1764" y="887"/>
                      </a:lnTo>
                      <a:lnTo>
                        <a:pt x="1764" y="899"/>
                      </a:lnTo>
                      <a:lnTo>
                        <a:pt x="1764" y="899"/>
                      </a:lnTo>
                      <a:lnTo>
                        <a:pt x="1764" y="899"/>
                      </a:lnTo>
                      <a:lnTo>
                        <a:pt x="1764" y="901"/>
                      </a:lnTo>
                      <a:lnTo>
                        <a:pt x="1764" y="901"/>
                      </a:lnTo>
                      <a:lnTo>
                        <a:pt x="1766" y="904"/>
                      </a:lnTo>
                      <a:lnTo>
                        <a:pt x="1764" y="906"/>
                      </a:lnTo>
                      <a:lnTo>
                        <a:pt x="1764" y="915"/>
                      </a:lnTo>
                      <a:lnTo>
                        <a:pt x="1766" y="916"/>
                      </a:lnTo>
                      <a:lnTo>
                        <a:pt x="1763" y="925"/>
                      </a:lnTo>
                      <a:lnTo>
                        <a:pt x="1763" y="925"/>
                      </a:lnTo>
                      <a:lnTo>
                        <a:pt x="1763" y="925"/>
                      </a:lnTo>
                      <a:lnTo>
                        <a:pt x="1764" y="927"/>
                      </a:lnTo>
                      <a:lnTo>
                        <a:pt x="1763" y="936"/>
                      </a:lnTo>
                      <a:lnTo>
                        <a:pt x="1759" y="937"/>
                      </a:lnTo>
                      <a:lnTo>
                        <a:pt x="1758" y="941"/>
                      </a:lnTo>
                      <a:lnTo>
                        <a:pt x="1754" y="943"/>
                      </a:lnTo>
                      <a:lnTo>
                        <a:pt x="1742" y="943"/>
                      </a:lnTo>
                      <a:lnTo>
                        <a:pt x="1740" y="939"/>
                      </a:lnTo>
                      <a:lnTo>
                        <a:pt x="1731" y="939"/>
                      </a:lnTo>
                      <a:lnTo>
                        <a:pt x="1731" y="937"/>
                      </a:lnTo>
                      <a:lnTo>
                        <a:pt x="1730" y="937"/>
                      </a:lnTo>
                      <a:lnTo>
                        <a:pt x="1726" y="939"/>
                      </a:lnTo>
                      <a:lnTo>
                        <a:pt x="1724" y="939"/>
                      </a:lnTo>
                      <a:lnTo>
                        <a:pt x="1724" y="937"/>
                      </a:lnTo>
                      <a:lnTo>
                        <a:pt x="1716" y="937"/>
                      </a:lnTo>
                      <a:lnTo>
                        <a:pt x="1716" y="939"/>
                      </a:lnTo>
                      <a:lnTo>
                        <a:pt x="1710" y="939"/>
                      </a:lnTo>
                      <a:lnTo>
                        <a:pt x="1710" y="937"/>
                      </a:lnTo>
                      <a:lnTo>
                        <a:pt x="1709" y="937"/>
                      </a:lnTo>
                      <a:lnTo>
                        <a:pt x="1709" y="936"/>
                      </a:lnTo>
                      <a:lnTo>
                        <a:pt x="1703" y="936"/>
                      </a:lnTo>
                      <a:lnTo>
                        <a:pt x="1703" y="936"/>
                      </a:lnTo>
                      <a:lnTo>
                        <a:pt x="1682" y="936"/>
                      </a:lnTo>
                      <a:lnTo>
                        <a:pt x="1682" y="937"/>
                      </a:lnTo>
                      <a:lnTo>
                        <a:pt x="1681" y="936"/>
                      </a:lnTo>
                      <a:lnTo>
                        <a:pt x="1679" y="934"/>
                      </a:lnTo>
                      <a:lnTo>
                        <a:pt x="1677" y="932"/>
                      </a:lnTo>
                      <a:lnTo>
                        <a:pt x="1675" y="932"/>
                      </a:lnTo>
                      <a:lnTo>
                        <a:pt x="1672" y="932"/>
                      </a:lnTo>
                      <a:lnTo>
                        <a:pt x="1668" y="932"/>
                      </a:lnTo>
                      <a:lnTo>
                        <a:pt x="1665" y="934"/>
                      </a:lnTo>
                      <a:lnTo>
                        <a:pt x="1665" y="936"/>
                      </a:lnTo>
                      <a:lnTo>
                        <a:pt x="1662" y="936"/>
                      </a:lnTo>
                      <a:lnTo>
                        <a:pt x="1662" y="936"/>
                      </a:lnTo>
                      <a:lnTo>
                        <a:pt x="1662" y="936"/>
                      </a:lnTo>
                      <a:lnTo>
                        <a:pt x="1662" y="939"/>
                      </a:lnTo>
                      <a:lnTo>
                        <a:pt x="1655" y="939"/>
                      </a:lnTo>
                      <a:lnTo>
                        <a:pt x="1655" y="939"/>
                      </a:lnTo>
                      <a:lnTo>
                        <a:pt x="1655" y="941"/>
                      </a:lnTo>
                      <a:lnTo>
                        <a:pt x="1653" y="941"/>
                      </a:lnTo>
                      <a:lnTo>
                        <a:pt x="1653" y="939"/>
                      </a:lnTo>
                      <a:lnTo>
                        <a:pt x="1651" y="939"/>
                      </a:lnTo>
                      <a:lnTo>
                        <a:pt x="1649" y="941"/>
                      </a:lnTo>
                      <a:lnTo>
                        <a:pt x="1648" y="943"/>
                      </a:lnTo>
                      <a:lnTo>
                        <a:pt x="1646" y="944"/>
                      </a:lnTo>
                      <a:lnTo>
                        <a:pt x="1644" y="946"/>
                      </a:lnTo>
                      <a:lnTo>
                        <a:pt x="1644" y="946"/>
                      </a:lnTo>
                      <a:lnTo>
                        <a:pt x="1644" y="948"/>
                      </a:lnTo>
                      <a:lnTo>
                        <a:pt x="1644" y="948"/>
                      </a:lnTo>
                      <a:lnTo>
                        <a:pt x="1646" y="950"/>
                      </a:lnTo>
                      <a:lnTo>
                        <a:pt x="1646" y="950"/>
                      </a:lnTo>
                      <a:lnTo>
                        <a:pt x="1646" y="951"/>
                      </a:lnTo>
                      <a:lnTo>
                        <a:pt x="1648" y="951"/>
                      </a:lnTo>
                      <a:lnTo>
                        <a:pt x="1648" y="955"/>
                      </a:lnTo>
                      <a:lnTo>
                        <a:pt x="1649" y="957"/>
                      </a:lnTo>
                      <a:lnTo>
                        <a:pt x="1651" y="958"/>
                      </a:lnTo>
                      <a:lnTo>
                        <a:pt x="1651" y="960"/>
                      </a:lnTo>
                      <a:lnTo>
                        <a:pt x="1651" y="962"/>
                      </a:lnTo>
                      <a:lnTo>
                        <a:pt x="1653" y="962"/>
                      </a:lnTo>
                      <a:lnTo>
                        <a:pt x="1651" y="964"/>
                      </a:lnTo>
                      <a:lnTo>
                        <a:pt x="1649" y="967"/>
                      </a:lnTo>
                      <a:lnTo>
                        <a:pt x="1649" y="969"/>
                      </a:lnTo>
                      <a:lnTo>
                        <a:pt x="1651" y="969"/>
                      </a:lnTo>
                      <a:lnTo>
                        <a:pt x="1653" y="981"/>
                      </a:lnTo>
                      <a:lnTo>
                        <a:pt x="1655" y="983"/>
                      </a:lnTo>
                      <a:lnTo>
                        <a:pt x="1653" y="985"/>
                      </a:lnTo>
                      <a:lnTo>
                        <a:pt x="1655" y="985"/>
                      </a:lnTo>
                      <a:lnTo>
                        <a:pt x="1655" y="990"/>
                      </a:lnTo>
                      <a:lnTo>
                        <a:pt x="1653" y="990"/>
                      </a:lnTo>
                      <a:lnTo>
                        <a:pt x="1653" y="999"/>
                      </a:lnTo>
                      <a:lnTo>
                        <a:pt x="1653" y="999"/>
                      </a:lnTo>
                      <a:lnTo>
                        <a:pt x="1653" y="1000"/>
                      </a:lnTo>
                      <a:lnTo>
                        <a:pt x="1649" y="1002"/>
                      </a:lnTo>
                      <a:lnTo>
                        <a:pt x="1649" y="1004"/>
                      </a:lnTo>
                      <a:lnTo>
                        <a:pt x="1651" y="1006"/>
                      </a:lnTo>
                      <a:lnTo>
                        <a:pt x="1649" y="1007"/>
                      </a:lnTo>
                      <a:lnTo>
                        <a:pt x="1649" y="1007"/>
                      </a:lnTo>
                      <a:lnTo>
                        <a:pt x="1648" y="1011"/>
                      </a:lnTo>
                      <a:lnTo>
                        <a:pt x="1648" y="1013"/>
                      </a:lnTo>
                      <a:lnTo>
                        <a:pt x="1648" y="1016"/>
                      </a:lnTo>
                      <a:lnTo>
                        <a:pt x="1644" y="1018"/>
                      </a:lnTo>
                      <a:lnTo>
                        <a:pt x="1644" y="1021"/>
                      </a:lnTo>
                      <a:lnTo>
                        <a:pt x="1644" y="1023"/>
                      </a:lnTo>
                      <a:lnTo>
                        <a:pt x="1642" y="1025"/>
                      </a:lnTo>
                      <a:lnTo>
                        <a:pt x="1642" y="1032"/>
                      </a:lnTo>
                      <a:lnTo>
                        <a:pt x="1644" y="1032"/>
                      </a:lnTo>
                      <a:lnTo>
                        <a:pt x="1644" y="1032"/>
                      </a:lnTo>
                      <a:lnTo>
                        <a:pt x="1644" y="1032"/>
                      </a:lnTo>
                      <a:lnTo>
                        <a:pt x="1646" y="1028"/>
                      </a:lnTo>
                      <a:lnTo>
                        <a:pt x="1648" y="1028"/>
                      </a:lnTo>
                      <a:lnTo>
                        <a:pt x="1648" y="1033"/>
                      </a:lnTo>
                      <a:lnTo>
                        <a:pt x="1646" y="1033"/>
                      </a:lnTo>
                      <a:lnTo>
                        <a:pt x="1646" y="1033"/>
                      </a:lnTo>
                      <a:lnTo>
                        <a:pt x="1646" y="1035"/>
                      </a:lnTo>
                      <a:lnTo>
                        <a:pt x="1644" y="1035"/>
                      </a:lnTo>
                      <a:lnTo>
                        <a:pt x="1644" y="1037"/>
                      </a:lnTo>
                      <a:lnTo>
                        <a:pt x="1648" y="1037"/>
                      </a:lnTo>
                      <a:lnTo>
                        <a:pt x="1649" y="1049"/>
                      </a:lnTo>
                      <a:lnTo>
                        <a:pt x="1649" y="1049"/>
                      </a:lnTo>
                      <a:lnTo>
                        <a:pt x="1648" y="1065"/>
                      </a:lnTo>
                      <a:lnTo>
                        <a:pt x="1649" y="1063"/>
                      </a:lnTo>
                      <a:lnTo>
                        <a:pt x="1651" y="1063"/>
                      </a:lnTo>
                      <a:lnTo>
                        <a:pt x="1655" y="1063"/>
                      </a:lnTo>
                      <a:lnTo>
                        <a:pt x="1655" y="1065"/>
                      </a:lnTo>
                      <a:lnTo>
                        <a:pt x="1660" y="1065"/>
                      </a:lnTo>
                      <a:lnTo>
                        <a:pt x="1662" y="1068"/>
                      </a:lnTo>
                      <a:lnTo>
                        <a:pt x="1663" y="1067"/>
                      </a:lnTo>
                      <a:lnTo>
                        <a:pt x="1667" y="1067"/>
                      </a:lnTo>
                      <a:lnTo>
                        <a:pt x="1668" y="1065"/>
                      </a:lnTo>
                      <a:lnTo>
                        <a:pt x="1670" y="1065"/>
                      </a:lnTo>
                      <a:lnTo>
                        <a:pt x="1674" y="1065"/>
                      </a:lnTo>
                      <a:lnTo>
                        <a:pt x="1674" y="1063"/>
                      </a:lnTo>
                      <a:lnTo>
                        <a:pt x="1679" y="1063"/>
                      </a:lnTo>
                      <a:lnTo>
                        <a:pt x="1686" y="1070"/>
                      </a:lnTo>
                      <a:lnTo>
                        <a:pt x="1686" y="1070"/>
                      </a:lnTo>
                      <a:lnTo>
                        <a:pt x="1688" y="1075"/>
                      </a:lnTo>
                      <a:lnTo>
                        <a:pt x="1689" y="1075"/>
                      </a:lnTo>
                      <a:lnTo>
                        <a:pt x="1689" y="1077"/>
                      </a:lnTo>
                      <a:lnTo>
                        <a:pt x="1691" y="1081"/>
                      </a:lnTo>
                      <a:lnTo>
                        <a:pt x="1698" y="1082"/>
                      </a:lnTo>
                      <a:lnTo>
                        <a:pt x="1700" y="1081"/>
                      </a:lnTo>
                      <a:lnTo>
                        <a:pt x="1703" y="1081"/>
                      </a:lnTo>
                      <a:lnTo>
                        <a:pt x="1707" y="1079"/>
                      </a:lnTo>
                      <a:lnTo>
                        <a:pt x="1707" y="1077"/>
                      </a:lnTo>
                      <a:lnTo>
                        <a:pt x="1712" y="1077"/>
                      </a:lnTo>
                      <a:lnTo>
                        <a:pt x="1716" y="1072"/>
                      </a:lnTo>
                      <a:lnTo>
                        <a:pt x="1719" y="1072"/>
                      </a:lnTo>
                      <a:lnTo>
                        <a:pt x="1721" y="1074"/>
                      </a:lnTo>
                      <a:lnTo>
                        <a:pt x="1721" y="1074"/>
                      </a:lnTo>
                      <a:lnTo>
                        <a:pt x="1723" y="1074"/>
                      </a:lnTo>
                      <a:lnTo>
                        <a:pt x="1724" y="1074"/>
                      </a:lnTo>
                      <a:lnTo>
                        <a:pt x="1724" y="1074"/>
                      </a:lnTo>
                      <a:lnTo>
                        <a:pt x="1724" y="1074"/>
                      </a:lnTo>
                      <a:lnTo>
                        <a:pt x="1731" y="1075"/>
                      </a:lnTo>
                      <a:lnTo>
                        <a:pt x="1731" y="1074"/>
                      </a:lnTo>
                      <a:lnTo>
                        <a:pt x="1733" y="1074"/>
                      </a:lnTo>
                      <a:lnTo>
                        <a:pt x="1733" y="1074"/>
                      </a:lnTo>
                      <a:lnTo>
                        <a:pt x="1742" y="1074"/>
                      </a:lnTo>
                      <a:lnTo>
                        <a:pt x="1744" y="1070"/>
                      </a:lnTo>
                      <a:lnTo>
                        <a:pt x="1745" y="1070"/>
                      </a:lnTo>
                      <a:lnTo>
                        <a:pt x="1745" y="1067"/>
                      </a:lnTo>
                      <a:lnTo>
                        <a:pt x="1747" y="1065"/>
                      </a:lnTo>
                      <a:lnTo>
                        <a:pt x="1749" y="1061"/>
                      </a:lnTo>
                      <a:lnTo>
                        <a:pt x="1752" y="1060"/>
                      </a:lnTo>
                      <a:lnTo>
                        <a:pt x="1752" y="1058"/>
                      </a:lnTo>
                      <a:lnTo>
                        <a:pt x="1758" y="1056"/>
                      </a:lnTo>
                      <a:lnTo>
                        <a:pt x="1758" y="1054"/>
                      </a:lnTo>
                      <a:lnTo>
                        <a:pt x="1763" y="1054"/>
                      </a:lnTo>
                      <a:lnTo>
                        <a:pt x="1763" y="1054"/>
                      </a:lnTo>
                      <a:lnTo>
                        <a:pt x="1764" y="1053"/>
                      </a:lnTo>
                      <a:lnTo>
                        <a:pt x="1766" y="1053"/>
                      </a:lnTo>
                      <a:lnTo>
                        <a:pt x="1766" y="1047"/>
                      </a:lnTo>
                      <a:lnTo>
                        <a:pt x="1766" y="1047"/>
                      </a:lnTo>
                      <a:lnTo>
                        <a:pt x="1766" y="1044"/>
                      </a:lnTo>
                      <a:lnTo>
                        <a:pt x="1771" y="1040"/>
                      </a:lnTo>
                      <a:lnTo>
                        <a:pt x="1771" y="1037"/>
                      </a:lnTo>
                      <a:lnTo>
                        <a:pt x="1775" y="1035"/>
                      </a:lnTo>
                      <a:lnTo>
                        <a:pt x="1777" y="1033"/>
                      </a:lnTo>
                      <a:lnTo>
                        <a:pt x="1777" y="1032"/>
                      </a:lnTo>
                      <a:lnTo>
                        <a:pt x="1778" y="1030"/>
                      </a:lnTo>
                      <a:lnTo>
                        <a:pt x="1782" y="1028"/>
                      </a:lnTo>
                      <a:lnTo>
                        <a:pt x="1782" y="1025"/>
                      </a:lnTo>
                      <a:lnTo>
                        <a:pt x="1778" y="1025"/>
                      </a:lnTo>
                      <a:lnTo>
                        <a:pt x="1777" y="1021"/>
                      </a:lnTo>
                      <a:lnTo>
                        <a:pt x="1777" y="1019"/>
                      </a:lnTo>
                      <a:lnTo>
                        <a:pt x="1775" y="1016"/>
                      </a:lnTo>
                      <a:lnTo>
                        <a:pt x="1775" y="1014"/>
                      </a:lnTo>
                      <a:lnTo>
                        <a:pt x="1777" y="1014"/>
                      </a:lnTo>
                      <a:lnTo>
                        <a:pt x="1778" y="1013"/>
                      </a:lnTo>
                      <a:lnTo>
                        <a:pt x="1778" y="1011"/>
                      </a:lnTo>
                      <a:lnTo>
                        <a:pt x="1782" y="1011"/>
                      </a:lnTo>
                      <a:lnTo>
                        <a:pt x="1782" y="1007"/>
                      </a:lnTo>
                      <a:lnTo>
                        <a:pt x="1784" y="1006"/>
                      </a:lnTo>
                      <a:lnTo>
                        <a:pt x="1784" y="1004"/>
                      </a:lnTo>
                      <a:lnTo>
                        <a:pt x="1785" y="1004"/>
                      </a:lnTo>
                      <a:lnTo>
                        <a:pt x="1785" y="1002"/>
                      </a:lnTo>
                      <a:lnTo>
                        <a:pt x="1787" y="1000"/>
                      </a:lnTo>
                      <a:lnTo>
                        <a:pt x="1789" y="999"/>
                      </a:lnTo>
                      <a:lnTo>
                        <a:pt x="1791" y="997"/>
                      </a:lnTo>
                      <a:lnTo>
                        <a:pt x="1791" y="993"/>
                      </a:lnTo>
                      <a:lnTo>
                        <a:pt x="1792" y="993"/>
                      </a:lnTo>
                      <a:lnTo>
                        <a:pt x="1796" y="992"/>
                      </a:lnTo>
                      <a:lnTo>
                        <a:pt x="1798" y="990"/>
                      </a:lnTo>
                      <a:lnTo>
                        <a:pt x="1799" y="986"/>
                      </a:lnTo>
                      <a:lnTo>
                        <a:pt x="1799" y="986"/>
                      </a:lnTo>
                      <a:lnTo>
                        <a:pt x="1801" y="986"/>
                      </a:lnTo>
                      <a:lnTo>
                        <a:pt x="1803" y="983"/>
                      </a:lnTo>
                      <a:lnTo>
                        <a:pt x="1806" y="983"/>
                      </a:lnTo>
                      <a:lnTo>
                        <a:pt x="1806" y="981"/>
                      </a:lnTo>
                      <a:lnTo>
                        <a:pt x="1808" y="981"/>
                      </a:lnTo>
                      <a:lnTo>
                        <a:pt x="1810" y="981"/>
                      </a:lnTo>
                      <a:lnTo>
                        <a:pt x="1810" y="981"/>
                      </a:lnTo>
                      <a:lnTo>
                        <a:pt x="1810" y="979"/>
                      </a:lnTo>
                      <a:lnTo>
                        <a:pt x="1812" y="978"/>
                      </a:lnTo>
                      <a:lnTo>
                        <a:pt x="1817" y="976"/>
                      </a:lnTo>
                      <a:lnTo>
                        <a:pt x="1820" y="974"/>
                      </a:lnTo>
                      <a:lnTo>
                        <a:pt x="1824" y="969"/>
                      </a:lnTo>
                      <a:lnTo>
                        <a:pt x="1826" y="969"/>
                      </a:lnTo>
                      <a:lnTo>
                        <a:pt x="1826" y="967"/>
                      </a:lnTo>
                      <a:lnTo>
                        <a:pt x="1826" y="964"/>
                      </a:lnTo>
                      <a:lnTo>
                        <a:pt x="1824" y="960"/>
                      </a:lnTo>
                      <a:lnTo>
                        <a:pt x="1824" y="960"/>
                      </a:lnTo>
                      <a:lnTo>
                        <a:pt x="1824" y="948"/>
                      </a:lnTo>
                      <a:lnTo>
                        <a:pt x="1829" y="946"/>
                      </a:lnTo>
                      <a:lnTo>
                        <a:pt x="1831" y="944"/>
                      </a:lnTo>
                      <a:lnTo>
                        <a:pt x="1831" y="944"/>
                      </a:lnTo>
                      <a:lnTo>
                        <a:pt x="1833" y="943"/>
                      </a:lnTo>
                      <a:lnTo>
                        <a:pt x="1833" y="941"/>
                      </a:lnTo>
                      <a:lnTo>
                        <a:pt x="1834" y="941"/>
                      </a:lnTo>
                      <a:lnTo>
                        <a:pt x="1834" y="941"/>
                      </a:lnTo>
                      <a:lnTo>
                        <a:pt x="1838" y="939"/>
                      </a:lnTo>
                      <a:lnTo>
                        <a:pt x="1840" y="939"/>
                      </a:lnTo>
                      <a:lnTo>
                        <a:pt x="1843" y="939"/>
                      </a:lnTo>
                      <a:lnTo>
                        <a:pt x="1847" y="939"/>
                      </a:lnTo>
                      <a:lnTo>
                        <a:pt x="1848" y="941"/>
                      </a:lnTo>
                      <a:lnTo>
                        <a:pt x="1848" y="941"/>
                      </a:lnTo>
                      <a:lnTo>
                        <a:pt x="1852" y="939"/>
                      </a:lnTo>
                      <a:lnTo>
                        <a:pt x="1854" y="943"/>
                      </a:lnTo>
                      <a:lnTo>
                        <a:pt x="1857" y="943"/>
                      </a:lnTo>
                      <a:lnTo>
                        <a:pt x="1857" y="944"/>
                      </a:lnTo>
                      <a:lnTo>
                        <a:pt x="1860" y="944"/>
                      </a:lnTo>
                      <a:lnTo>
                        <a:pt x="1860" y="946"/>
                      </a:lnTo>
                      <a:lnTo>
                        <a:pt x="1860" y="946"/>
                      </a:lnTo>
                      <a:lnTo>
                        <a:pt x="1862" y="948"/>
                      </a:lnTo>
                      <a:lnTo>
                        <a:pt x="1864" y="948"/>
                      </a:lnTo>
                      <a:lnTo>
                        <a:pt x="1866" y="948"/>
                      </a:lnTo>
                      <a:lnTo>
                        <a:pt x="1869" y="946"/>
                      </a:lnTo>
                      <a:lnTo>
                        <a:pt x="1873" y="946"/>
                      </a:lnTo>
                      <a:lnTo>
                        <a:pt x="1873" y="944"/>
                      </a:lnTo>
                      <a:lnTo>
                        <a:pt x="1874" y="943"/>
                      </a:lnTo>
                      <a:lnTo>
                        <a:pt x="1876" y="943"/>
                      </a:lnTo>
                      <a:lnTo>
                        <a:pt x="1876" y="943"/>
                      </a:lnTo>
                      <a:lnTo>
                        <a:pt x="1876" y="941"/>
                      </a:lnTo>
                      <a:lnTo>
                        <a:pt x="1876" y="939"/>
                      </a:lnTo>
                      <a:lnTo>
                        <a:pt x="1878" y="939"/>
                      </a:lnTo>
                      <a:lnTo>
                        <a:pt x="1878" y="939"/>
                      </a:lnTo>
                      <a:lnTo>
                        <a:pt x="1880" y="939"/>
                      </a:lnTo>
                      <a:lnTo>
                        <a:pt x="1880" y="937"/>
                      </a:lnTo>
                      <a:lnTo>
                        <a:pt x="1881" y="937"/>
                      </a:lnTo>
                      <a:lnTo>
                        <a:pt x="1883" y="936"/>
                      </a:lnTo>
                      <a:lnTo>
                        <a:pt x="1887" y="936"/>
                      </a:lnTo>
                      <a:lnTo>
                        <a:pt x="1887" y="934"/>
                      </a:lnTo>
                      <a:lnTo>
                        <a:pt x="1892" y="934"/>
                      </a:lnTo>
                      <a:lnTo>
                        <a:pt x="1894" y="930"/>
                      </a:lnTo>
                      <a:lnTo>
                        <a:pt x="1897" y="927"/>
                      </a:lnTo>
                      <a:lnTo>
                        <a:pt x="1897" y="923"/>
                      </a:lnTo>
                      <a:lnTo>
                        <a:pt x="1899" y="923"/>
                      </a:lnTo>
                      <a:lnTo>
                        <a:pt x="1901" y="920"/>
                      </a:lnTo>
                      <a:lnTo>
                        <a:pt x="1902" y="920"/>
                      </a:lnTo>
                      <a:lnTo>
                        <a:pt x="1904" y="920"/>
                      </a:lnTo>
                      <a:lnTo>
                        <a:pt x="1908" y="922"/>
                      </a:lnTo>
                      <a:lnTo>
                        <a:pt x="1908" y="922"/>
                      </a:lnTo>
                      <a:lnTo>
                        <a:pt x="1909" y="923"/>
                      </a:lnTo>
                      <a:lnTo>
                        <a:pt x="1915" y="925"/>
                      </a:lnTo>
                      <a:lnTo>
                        <a:pt x="1916" y="927"/>
                      </a:lnTo>
                      <a:lnTo>
                        <a:pt x="1918" y="927"/>
                      </a:lnTo>
                      <a:lnTo>
                        <a:pt x="1918" y="929"/>
                      </a:lnTo>
                      <a:lnTo>
                        <a:pt x="1920" y="930"/>
                      </a:lnTo>
                      <a:lnTo>
                        <a:pt x="1923" y="932"/>
                      </a:lnTo>
                      <a:lnTo>
                        <a:pt x="1923" y="934"/>
                      </a:lnTo>
                      <a:lnTo>
                        <a:pt x="1925" y="934"/>
                      </a:lnTo>
                      <a:lnTo>
                        <a:pt x="1925" y="934"/>
                      </a:lnTo>
                      <a:lnTo>
                        <a:pt x="1925" y="939"/>
                      </a:lnTo>
                      <a:lnTo>
                        <a:pt x="1929" y="941"/>
                      </a:lnTo>
                      <a:lnTo>
                        <a:pt x="1929" y="944"/>
                      </a:lnTo>
                      <a:lnTo>
                        <a:pt x="1929" y="944"/>
                      </a:lnTo>
                      <a:lnTo>
                        <a:pt x="1929" y="950"/>
                      </a:lnTo>
                      <a:lnTo>
                        <a:pt x="1932" y="951"/>
                      </a:lnTo>
                      <a:lnTo>
                        <a:pt x="1932" y="955"/>
                      </a:lnTo>
                      <a:lnTo>
                        <a:pt x="1934" y="958"/>
                      </a:lnTo>
                      <a:lnTo>
                        <a:pt x="1937" y="964"/>
                      </a:lnTo>
                      <a:lnTo>
                        <a:pt x="1939" y="967"/>
                      </a:lnTo>
                      <a:lnTo>
                        <a:pt x="1944" y="969"/>
                      </a:lnTo>
                      <a:lnTo>
                        <a:pt x="1944" y="972"/>
                      </a:lnTo>
                      <a:lnTo>
                        <a:pt x="1948" y="972"/>
                      </a:lnTo>
                      <a:lnTo>
                        <a:pt x="1948" y="974"/>
                      </a:lnTo>
                      <a:lnTo>
                        <a:pt x="1950" y="974"/>
                      </a:lnTo>
                      <a:lnTo>
                        <a:pt x="1950" y="978"/>
                      </a:lnTo>
                      <a:lnTo>
                        <a:pt x="1955" y="983"/>
                      </a:lnTo>
                      <a:lnTo>
                        <a:pt x="1962" y="986"/>
                      </a:lnTo>
                      <a:lnTo>
                        <a:pt x="1963" y="988"/>
                      </a:lnTo>
                      <a:lnTo>
                        <a:pt x="1965" y="988"/>
                      </a:lnTo>
                      <a:lnTo>
                        <a:pt x="1965" y="990"/>
                      </a:lnTo>
                      <a:lnTo>
                        <a:pt x="1972" y="988"/>
                      </a:lnTo>
                      <a:lnTo>
                        <a:pt x="1974" y="990"/>
                      </a:lnTo>
                      <a:lnTo>
                        <a:pt x="1976" y="992"/>
                      </a:lnTo>
                      <a:lnTo>
                        <a:pt x="1977" y="995"/>
                      </a:lnTo>
                      <a:lnTo>
                        <a:pt x="1981" y="995"/>
                      </a:lnTo>
                      <a:lnTo>
                        <a:pt x="1981" y="999"/>
                      </a:lnTo>
                      <a:lnTo>
                        <a:pt x="1984" y="1000"/>
                      </a:lnTo>
                      <a:lnTo>
                        <a:pt x="1986" y="1000"/>
                      </a:lnTo>
                      <a:lnTo>
                        <a:pt x="1990" y="1004"/>
                      </a:lnTo>
                      <a:lnTo>
                        <a:pt x="1990" y="1007"/>
                      </a:lnTo>
                      <a:lnTo>
                        <a:pt x="1990" y="1009"/>
                      </a:lnTo>
                      <a:lnTo>
                        <a:pt x="1993" y="1011"/>
                      </a:lnTo>
                      <a:lnTo>
                        <a:pt x="1995" y="1011"/>
                      </a:lnTo>
                      <a:lnTo>
                        <a:pt x="1998" y="1013"/>
                      </a:lnTo>
                      <a:lnTo>
                        <a:pt x="2000" y="1014"/>
                      </a:lnTo>
                      <a:lnTo>
                        <a:pt x="2004" y="1023"/>
                      </a:lnTo>
                      <a:lnTo>
                        <a:pt x="2004" y="1023"/>
                      </a:lnTo>
                      <a:lnTo>
                        <a:pt x="2004" y="1025"/>
                      </a:lnTo>
                      <a:lnTo>
                        <a:pt x="2004" y="1026"/>
                      </a:lnTo>
                      <a:lnTo>
                        <a:pt x="2004" y="1030"/>
                      </a:lnTo>
                      <a:lnTo>
                        <a:pt x="2004" y="1030"/>
                      </a:lnTo>
                      <a:lnTo>
                        <a:pt x="2005" y="1037"/>
                      </a:lnTo>
                      <a:lnTo>
                        <a:pt x="2004" y="1037"/>
                      </a:lnTo>
                      <a:lnTo>
                        <a:pt x="2004" y="1037"/>
                      </a:lnTo>
                      <a:lnTo>
                        <a:pt x="2004" y="1037"/>
                      </a:lnTo>
                      <a:lnTo>
                        <a:pt x="2002" y="1037"/>
                      </a:lnTo>
                      <a:lnTo>
                        <a:pt x="2002" y="1046"/>
                      </a:lnTo>
                      <a:lnTo>
                        <a:pt x="2000" y="1046"/>
                      </a:lnTo>
                      <a:lnTo>
                        <a:pt x="2000" y="1049"/>
                      </a:lnTo>
                      <a:lnTo>
                        <a:pt x="1998" y="1051"/>
                      </a:lnTo>
                      <a:lnTo>
                        <a:pt x="1998" y="1056"/>
                      </a:lnTo>
                      <a:lnTo>
                        <a:pt x="2002" y="1056"/>
                      </a:lnTo>
                      <a:lnTo>
                        <a:pt x="2002" y="1056"/>
                      </a:lnTo>
                      <a:lnTo>
                        <a:pt x="2004" y="1056"/>
                      </a:lnTo>
                      <a:lnTo>
                        <a:pt x="2007" y="1056"/>
                      </a:lnTo>
                      <a:lnTo>
                        <a:pt x="2007" y="1053"/>
                      </a:lnTo>
                      <a:lnTo>
                        <a:pt x="2007" y="1053"/>
                      </a:lnTo>
                      <a:lnTo>
                        <a:pt x="2009" y="1049"/>
                      </a:lnTo>
                      <a:lnTo>
                        <a:pt x="2009" y="1049"/>
                      </a:lnTo>
                      <a:lnTo>
                        <a:pt x="2011" y="1046"/>
                      </a:lnTo>
                      <a:lnTo>
                        <a:pt x="2012" y="1046"/>
                      </a:lnTo>
                      <a:lnTo>
                        <a:pt x="2012" y="1040"/>
                      </a:lnTo>
                      <a:lnTo>
                        <a:pt x="2014" y="1039"/>
                      </a:lnTo>
                      <a:lnTo>
                        <a:pt x="2016" y="1037"/>
                      </a:lnTo>
                      <a:lnTo>
                        <a:pt x="2018" y="1037"/>
                      </a:lnTo>
                      <a:lnTo>
                        <a:pt x="2018" y="1035"/>
                      </a:lnTo>
                      <a:lnTo>
                        <a:pt x="2019" y="1035"/>
                      </a:lnTo>
                      <a:lnTo>
                        <a:pt x="2019" y="1028"/>
                      </a:lnTo>
                      <a:lnTo>
                        <a:pt x="2019" y="1028"/>
                      </a:lnTo>
                      <a:lnTo>
                        <a:pt x="2019" y="1026"/>
                      </a:lnTo>
                      <a:lnTo>
                        <a:pt x="2018" y="1025"/>
                      </a:lnTo>
                      <a:lnTo>
                        <a:pt x="2018" y="1023"/>
                      </a:lnTo>
                      <a:lnTo>
                        <a:pt x="2016" y="1023"/>
                      </a:lnTo>
                      <a:lnTo>
                        <a:pt x="2014" y="1019"/>
                      </a:lnTo>
                      <a:lnTo>
                        <a:pt x="2014" y="1018"/>
                      </a:lnTo>
                      <a:lnTo>
                        <a:pt x="2012" y="1016"/>
                      </a:lnTo>
                      <a:lnTo>
                        <a:pt x="2011" y="1016"/>
                      </a:lnTo>
                      <a:lnTo>
                        <a:pt x="2011" y="1011"/>
                      </a:lnTo>
                      <a:lnTo>
                        <a:pt x="2012" y="1007"/>
                      </a:lnTo>
                      <a:lnTo>
                        <a:pt x="2016" y="1004"/>
                      </a:lnTo>
                      <a:lnTo>
                        <a:pt x="2018" y="1002"/>
                      </a:lnTo>
                      <a:lnTo>
                        <a:pt x="2019" y="1002"/>
                      </a:lnTo>
                      <a:lnTo>
                        <a:pt x="2021" y="1004"/>
                      </a:lnTo>
                      <a:lnTo>
                        <a:pt x="2023" y="1006"/>
                      </a:lnTo>
                      <a:lnTo>
                        <a:pt x="2025" y="1006"/>
                      </a:lnTo>
                      <a:lnTo>
                        <a:pt x="2028" y="1007"/>
                      </a:lnTo>
                      <a:lnTo>
                        <a:pt x="2032" y="1007"/>
                      </a:lnTo>
                      <a:lnTo>
                        <a:pt x="2032" y="1014"/>
                      </a:lnTo>
                      <a:lnTo>
                        <a:pt x="2035" y="1014"/>
                      </a:lnTo>
                      <a:lnTo>
                        <a:pt x="2035" y="1011"/>
                      </a:lnTo>
                      <a:lnTo>
                        <a:pt x="2035" y="1011"/>
                      </a:lnTo>
                      <a:lnTo>
                        <a:pt x="2037" y="1011"/>
                      </a:lnTo>
                      <a:lnTo>
                        <a:pt x="2037" y="1009"/>
                      </a:lnTo>
                      <a:lnTo>
                        <a:pt x="2037" y="1007"/>
                      </a:lnTo>
                      <a:lnTo>
                        <a:pt x="2037" y="1007"/>
                      </a:lnTo>
                      <a:lnTo>
                        <a:pt x="2035" y="1004"/>
                      </a:lnTo>
                      <a:lnTo>
                        <a:pt x="2035" y="1004"/>
                      </a:lnTo>
                      <a:lnTo>
                        <a:pt x="2033" y="1002"/>
                      </a:lnTo>
                      <a:lnTo>
                        <a:pt x="2033" y="1002"/>
                      </a:lnTo>
                      <a:lnTo>
                        <a:pt x="2032" y="1000"/>
                      </a:lnTo>
                      <a:lnTo>
                        <a:pt x="2025" y="993"/>
                      </a:lnTo>
                      <a:lnTo>
                        <a:pt x="2023" y="993"/>
                      </a:lnTo>
                      <a:lnTo>
                        <a:pt x="2021" y="992"/>
                      </a:lnTo>
                      <a:lnTo>
                        <a:pt x="2019" y="992"/>
                      </a:lnTo>
                      <a:lnTo>
                        <a:pt x="2016" y="990"/>
                      </a:lnTo>
                      <a:lnTo>
                        <a:pt x="2012" y="988"/>
                      </a:lnTo>
                      <a:lnTo>
                        <a:pt x="2009" y="986"/>
                      </a:lnTo>
                      <a:lnTo>
                        <a:pt x="2007" y="983"/>
                      </a:lnTo>
                      <a:lnTo>
                        <a:pt x="2005" y="983"/>
                      </a:lnTo>
                      <a:lnTo>
                        <a:pt x="2007" y="976"/>
                      </a:lnTo>
                      <a:lnTo>
                        <a:pt x="2005" y="976"/>
                      </a:lnTo>
                      <a:lnTo>
                        <a:pt x="2004" y="976"/>
                      </a:lnTo>
                      <a:lnTo>
                        <a:pt x="2000" y="974"/>
                      </a:lnTo>
                      <a:lnTo>
                        <a:pt x="2000" y="974"/>
                      </a:lnTo>
                      <a:lnTo>
                        <a:pt x="1998" y="974"/>
                      </a:lnTo>
                      <a:lnTo>
                        <a:pt x="1998" y="974"/>
                      </a:lnTo>
                      <a:lnTo>
                        <a:pt x="1991" y="974"/>
                      </a:lnTo>
                      <a:lnTo>
                        <a:pt x="1990" y="971"/>
                      </a:lnTo>
                      <a:lnTo>
                        <a:pt x="1988" y="971"/>
                      </a:lnTo>
                      <a:lnTo>
                        <a:pt x="1988" y="971"/>
                      </a:lnTo>
                      <a:lnTo>
                        <a:pt x="1983" y="967"/>
                      </a:lnTo>
                      <a:lnTo>
                        <a:pt x="1983" y="965"/>
                      </a:lnTo>
                      <a:lnTo>
                        <a:pt x="1977" y="960"/>
                      </a:lnTo>
                      <a:lnTo>
                        <a:pt x="1977" y="958"/>
                      </a:lnTo>
                      <a:lnTo>
                        <a:pt x="1977" y="958"/>
                      </a:lnTo>
                      <a:lnTo>
                        <a:pt x="1976" y="953"/>
                      </a:lnTo>
                      <a:lnTo>
                        <a:pt x="1974" y="953"/>
                      </a:lnTo>
                      <a:lnTo>
                        <a:pt x="1974" y="950"/>
                      </a:lnTo>
                      <a:lnTo>
                        <a:pt x="1974" y="950"/>
                      </a:lnTo>
                      <a:lnTo>
                        <a:pt x="1974" y="948"/>
                      </a:lnTo>
                      <a:lnTo>
                        <a:pt x="1972" y="948"/>
                      </a:lnTo>
                      <a:lnTo>
                        <a:pt x="1972" y="944"/>
                      </a:lnTo>
                      <a:lnTo>
                        <a:pt x="1969" y="943"/>
                      </a:lnTo>
                      <a:lnTo>
                        <a:pt x="1969" y="941"/>
                      </a:lnTo>
                      <a:lnTo>
                        <a:pt x="1967" y="941"/>
                      </a:lnTo>
                      <a:lnTo>
                        <a:pt x="1967" y="939"/>
                      </a:lnTo>
                      <a:lnTo>
                        <a:pt x="1963" y="936"/>
                      </a:lnTo>
                      <a:lnTo>
                        <a:pt x="1963" y="936"/>
                      </a:lnTo>
                      <a:lnTo>
                        <a:pt x="1960" y="936"/>
                      </a:lnTo>
                      <a:lnTo>
                        <a:pt x="1960" y="934"/>
                      </a:lnTo>
                      <a:lnTo>
                        <a:pt x="1956" y="934"/>
                      </a:lnTo>
                      <a:lnTo>
                        <a:pt x="1956" y="932"/>
                      </a:lnTo>
                      <a:lnTo>
                        <a:pt x="1955" y="932"/>
                      </a:lnTo>
                      <a:lnTo>
                        <a:pt x="1955" y="932"/>
                      </a:lnTo>
                      <a:lnTo>
                        <a:pt x="1953" y="932"/>
                      </a:lnTo>
                      <a:lnTo>
                        <a:pt x="1951" y="930"/>
                      </a:lnTo>
                      <a:lnTo>
                        <a:pt x="1951" y="929"/>
                      </a:lnTo>
                      <a:lnTo>
                        <a:pt x="1950" y="927"/>
                      </a:lnTo>
                      <a:lnTo>
                        <a:pt x="1950" y="925"/>
                      </a:lnTo>
                      <a:lnTo>
                        <a:pt x="1950" y="922"/>
                      </a:lnTo>
                      <a:lnTo>
                        <a:pt x="1950" y="920"/>
                      </a:lnTo>
                      <a:lnTo>
                        <a:pt x="1950" y="918"/>
                      </a:lnTo>
                      <a:lnTo>
                        <a:pt x="1951" y="918"/>
                      </a:lnTo>
                      <a:lnTo>
                        <a:pt x="1953" y="915"/>
                      </a:lnTo>
                      <a:lnTo>
                        <a:pt x="1955" y="911"/>
                      </a:lnTo>
                      <a:lnTo>
                        <a:pt x="1955" y="910"/>
                      </a:lnTo>
                      <a:lnTo>
                        <a:pt x="1955" y="906"/>
                      </a:lnTo>
                      <a:lnTo>
                        <a:pt x="1951" y="904"/>
                      </a:lnTo>
                      <a:lnTo>
                        <a:pt x="1951" y="901"/>
                      </a:lnTo>
                      <a:lnTo>
                        <a:pt x="1953" y="901"/>
                      </a:lnTo>
                      <a:lnTo>
                        <a:pt x="1953" y="899"/>
                      </a:lnTo>
                      <a:lnTo>
                        <a:pt x="1956" y="903"/>
                      </a:lnTo>
                      <a:lnTo>
                        <a:pt x="1956" y="901"/>
                      </a:lnTo>
                      <a:lnTo>
                        <a:pt x="1958" y="901"/>
                      </a:lnTo>
                      <a:lnTo>
                        <a:pt x="1958" y="899"/>
                      </a:lnTo>
                      <a:lnTo>
                        <a:pt x="1963" y="899"/>
                      </a:lnTo>
                      <a:lnTo>
                        <a:pt x="1965" y="897"/>
                      </a:lnTo>
                      <a:lnTo>
                        <a:pt x="1970" y="897"/>
                      </a:lnTo>
                      <a:lnTo>
                        <a:pt x="1970" y="896"/>
                      </a:lnTo>
                      <a:lnTo>
                        <a:pt x="1970" y="896"/>
                      </a:lnTo>
                      <a:lnTo>
                        <a:pt x="1970" y="896"/>
                      </a:lnTo>
                      <a:lnTo>
                        <a:pt x="1970" y="897"/>
                      </a:lnTo>
                      <a:lnTo>
                        <a:pt x="1972" y="897"/>
                      </a:lnTo>
                      <a:lnTo>
                        <a:pt x="1970" y="901"/>
                      </a:lnTo>
                      <a:lnTo>
                        <a:pt x="1969" y="903"/>
                      </a:lnTo>
                      <a:lnTo>
                        <a:pt x="1969" y="904"/>
                      </a:lnTo>
                      <a:lnTo>
                        <a:pt x="1969" y="904"/>
                      </a:lnTo>
                      <a:lnTo>
                        <a:pt x="1969" y="906"/>
                      </a:lnTo>
                      <a:lnTo>
                        <a:pt x="1970" y="906"/>
                      </a:lnTo>
                      <a:lnTo>
                        <a:pt x="1970" y="910"/>
                      </a:lnTo>
                      <a:lnTo>
                        <a:pt x="1970" y="913"/>
                      </a:lnTo>
                      <a:lnTo>
                        <a:pt x="1970" y="915"/>
                      </a:lnTo>
                      <a:lnTo>
                        <a:pt x="1972" y="918"/>
                      </a:lnTo>
                      <a:lnTo>
                        <a:pt x="1972" y="918"/>
                      </a:lnTo>
                      <a:lnTo>
                        <a:pt x="1974" y="918"/>
                      </a:lnTo>
                      <a:lnTo>
                        <a:pt x="1974" y="918"/>
                      </a:lnTo>
                      <a:lnTo>
                        <a:pt x="1974" y="918"/>
                      </a:lnTo>
                      <a:lnTo>
                        <a:pt x="1976" y="918"/>
                      </a:lnTo>
                      <a:lnTo>
                        <a:pt x="1976" y="915"/>
                      </a:lnTo>
                      <a:lnTo>
                        <a:pt x="1977" y="915"/>
                      </a:lnTo>
                      <a:lnTo>
                        <a:pt x="1977" y="913"/>
                      </a:lnTo>
                      <a:lnTo>
                        <a:pt x="1979" y="913"/>
                      </a:lnTo>
                      <a:lnTo>
                        <a:pt x="1983" y="903"/>
                      </a:lnTo>
                      <a:lnTo>
                        <a:pt x="1984" y="904"/>
                      </a:lnTo>
                      <a:lnTo>
                        <a:pt x="1986" y="906"/>
                      </a:lnTo>
                      <a:lnTo>
                        <a:pt x="1988" y="908"/>
                      </a:lnTo>
                      <a:lnTo>
                        <a:pt x="1988" y="911"/>
                      </a:lnTo>
                      <a:lnTo>
                        <a:pt x="1988" y="913"/>
                      </a:lnTo>
                      <a:lnTo>
                        <a:pt x="1988" y="916"/>
                      </a:lnTo>
                      <a:lnTo>
                        <a:pt x="1986" y="920"/>
                      </a:lnTo>
                      <a:lnTo>
                        <a:pt x="1990" y="920"/>
                      </a:lnTo>
                      <a:lnTo>
                        <a:pt x="1991" y="922"/>
                      </a:lnTo>
                      <a:lnTo>
                        <a:pt x="1991" y="923"/>
                      </a:lnTo>
                      <a:lnTo>
                        <a:pt x="1993" y="927"/>
                      </a:lnTo>
                      <a:lnTo>
                        <a:pt x="1995" y="927"/>
                      </a:lnTo>
                      <a:lnTo>
                        <a:pt x="1998" y="929"/>
                      </a:lnTo>
                      <a:lnTo>
                        <a:pt x="1997" y="930"/>
                      </a:lnTo>
                      <a:lnTo>
                        <a:pt x="1995" y="930"/>
                      </a:lnTo>
                      <a:lnTo>
                        <a:pt x="1993" y="930"/>
                      </a:lnTo>
                      <a:lnTo>
                        <a:pt x="1993" y="934"/>
                      </a:lnTo>
                      <a:lnTo>
                        <a:pt x="1997" y="936"/>
                      </a:lnTo>
                      <a:lnTo>
                        <a:pt x="1997" y="936"/>
                      </a:lnTo>
                      <a:lnTo>
                        <a:pt x="1998" y="936"/>
                      </a:lnTo>
                      <a:lnTo>
                        <a:pt x="2000" y="939"/>
                      </a:lnTo>
                      <a:lnTo>
                        <a:pt x="2004" y="939"/>
                      </a:lnTo>
                      <a:lnTo>
                        <a:pt x="2004" y="939"/>
                      </a:lnTo>
                      <a:lnTo>
                        <a:pt x="2004" y="939"/>
                      </a:lnTo>
                      <a:lnTo>
                        <a:pt x="2004" y="941"/>
                      </a:lnTo>
                      <a:lnTo>
                        <a:pt x="2009" y="943"/>
                      </a:lnTo>
                      <a:lnTo>
                        <a:pt x="2009" y="941"/>
                      </a:lnTo>
                      <a:lnTo>
                        <a:pt x="2011" y="941"/>
                      </a:lnTo>
                      <a:lnTo>
                        <a:pt x="2011" y="943"/>
                      </a:lnTo>
                      <a:lnTo>
                        <a:pt x="2012" y="943"/>
                      </a:lnTo>
                      <a:lnTo>
                        <a:pt x="2014" y="943"/>
                      </a:lnTo>
                      <a:lnTo>
                        <a:pt x="2014" y="941"/>
                      </a:lnTo>
                      <a:lnTo>
                        <a:pt x="2014" y="943"/>
                      </a:lnTo>
                      <a:lnTo>
                        <a:pt x="2016" y="944"/>
                      </a:lnTo>
                      <a:lnTo>
                        <a:pt x="2018" y="944"/>
                      </a:lnTo>
                      <a:lnTo>
                        <a:pt x="2018" y="948"/>
                      </a:lnTo>
                      <a:lnTo>
                        <a:pt x="2021" y="950"/>
                      </a:lnTo>
                      <a:lnTo>
                        <a:pt x="2025" y="951"/>
                      </a:lnTo>
                      <a:lnTo>
                        <a:pt x="2026" y="953"/>
                      </a:lnTo>
                      <a:lnTo>
                        <a:pt x="2026" y="955"/>
                      </a:lnTo>
                      <a:lnTo>
                        <a:pt x="2028" y="955"/>
                      </a:lnTo>
                      <a:lnTo>
                        <a:pt x="2030" y="957"/>
                      </a:lnTo>
                      <a:lnTo>
                        <a:pt x="2033" y="957"/>
                      </a:lnTo>
                      <a:lnTo>
                        <a:pt x="2040" y="964"/>
                      </a:lnTo>
                      <a:lnTo>
                        <a:pt x="2042" y="964"/>
                      </a:lnTo>
                      <a:lnTo>
                        <a:pt x="2046" y="964"/>
                      </a:lnTo>
                      <a:lnTo>
                        <a:pt x="2047" y="965"/>
                      </a:lnTo>
                      <a:lnTo>
                        <a:pt x="2049" y="967"/>
                      </a:lnTo>
                      <a:lnTo>
                        <a:pt x="2051" y="967"/>
                      </a:lnTo>
                      <a:lnTo>
                        <a:pt x="2052" y="969"/>
                      </a:lnTo>
                      <a:lnTo>
                        <a:pt x="2054" y="972"/>
                      </a:lnTo>
                      <a:lnTo>
                        <a:pt x="2058" y="972"/>
                      </a:lnTo>
                      <a:lnTo>
                        <a:pt x="2058" y="974"/>
                      </a:lnTo>
                      <a:lnTo>
                        <a:pt x="2059" y="974"/>
                      </a:lnTo>
                      <a:lnTo>
                        <a:pt x="2059" y="979"/>
                      </a:lnTo>
                      <a:lnTo>
                        <a:pt x="2058" y="979"/>
                      </a:lnTo>
                      <a:lnTo>
                        <a:pt x="2058" y="981"/>
                      </a:lnTo>
                      <a:lnTo>
                        <a:pt x="2058" y="981"/>
                      </a:lnTo>
                      <a:lnTo>
                        <a:pt x="2058" y="983"/>
                      </a:lnTo>
                      <a:lnTo>
                        <a:pt x="2058" y="985"/>
                      </a:lnTo>
                      <a:lnTo>
                        <a:pt x="2059" y="985"/>
                      </a:lnTo>
                      <a:lnTo>
                        <a:pt x="2059" y="986"/>
                      </a:lnTo>
                      <a:lnTo>
                        <a:pt x="2058" y="986"/>
                      </a:lnTo>
                      <a:lnTo>
                        <a:pt x="2058" y="992"/>
                      </a:lnTo>
                      <a:lnTo>
                        <a:pt x="2058" y="992"/>
                      </a:lnTo>
                      <a:lnTo>
                        <a:pt x="2056" y="993"/>
                      </a:lnTo>
                      <a:lnTo>
                        <a:pt x="2056" y="997"/>
                      </a:lnTo>
                      <a:lnTo>
                        <a:pt x="2056" y="1000"/>
                      </a:lnTo>
                      <a:lnTo>
                        <a:pt x="2058" y="1000"/>
                      </a:lnTo>
                      <a:lnTo>
                        <a:pt x="2058" y="1004"/>
                      </a:lnTo>
                      <a:lnTo>
                        <a:pt x="2059" y="1007"/>
                      </a:lnTo>
                      <a:lnTo>
                        <a:pt x="2061" y="1009"/>
                      </a:lnTo>
                      <a:lnTo>
                        <a:pt x="2065" y="1009"/>
                      </a:lnTo>
                      <a:lnTo>
                        <a:pt x="2065" y="1011"/>
                      </a:lnTo>
                      <a:lnTo>
                        <a:pt x="2066" y="1013"/>
                      </a:lnTo>
                      <a:lnTo>
                        <a:pt x="2066" y="1014"/>
                      </a:lnTo>
                      <a:lnTo>
                        <a:pt x="2068" y="1014"/>
                      </a:lnTo>
                      <a:lnTo>
                        <a:pt x="2068" y="1016"/>
                      </a:lnTo>
                      <a:lnTo>
                        <a:pt x="2070" y="1016"/>
                      </a:lnTo>
                      <a:lnTo>
                        <a:pt x="2070" y="1019"/>
                      </a:lnTo>
                      <a:lnTo>
                        <a:pt x="2070" y="1019"/>
                      </a:lnTo>
                      <a:lnTo>
                        <a:pt x="2070" y="1023"/>
                      </a:lnTo>
                      <a:lnTo>
                        <a:pt x="2075" y="1025"/>
                      </a:lnTo>
                      <a:lnTo>
                        <a:pt x="2075" y="1028"/>
                      </a:lnTo>
                      <a:lnTo>
                        <a:pt x="2079" y="1032"/>
                      </a:lnTo>
                      <a:lnTo>
                        <a:pt x="2079" y="1033"/>
                      </a:lnTo>
                      <a:lnTo>
                        <a:pt x="2082" y="1032"/>
                      </a:lnTo>
                      <a:lnTo>
                        <a:pt x="2086" y="1032"/>
                      </a:lnTo>
                      <a:lnTo>
                        <a:pt x="2086" y="1035"/>
                      </a:lnTo>
                      <a:lnTo>
                        <a:pt x="2082" y="1035"/>
                      </a:lnTo>
                      <a:lnTo>
                        <a:pt x="2082" y="1039"/>
                      </a:lnTo>
                      <a:lnTo>
                        <a:pt x="2082" y="1042"/>
                      </a:lnTo>
                      <a:lnTo>
                        <a:pt x="2082" y="1046"/>
                      </a:lnTo>
                      <a:lnTo>
                        <a:pt x="2084" y="1046"/>
                      </a:lnTo>
                      <a:lnTo>
                        <a:pt x="2087" y="1046"/>
                      </a:lnTo>
                      <a:lnTo>
                        <a:pt x="2091" y="1046"/>
                      </a:lnTo>
                      <a:lnTo>
                        <a:pt x="2094" y="1046"/>
                      </a:lnTo>
                      <a:lnTo>
                        <a:pt x="2094" y="1047"/>
                      </a:lnTo>
                      <a:lnTo>
                        <a:pt x="2100" y="1047"/>
                      </a:lnTo>
                      <a:lnTo>
                        <a:pt x="2103" y="1051"/>
                      </a:lnTo>
                      <a:lnTo>
                        <a:pt x="2107" y="1051"/>
                      </a:lnTo>
                      <a:lnTo>
                        <a:pt x="2107" y="1053"/>
                      </a:lnTo>
                      <a:lnTo>
                        <a:pt x="2107" y="1053"/>
                      </a:lnTo>
                      <a:lnTo>
                        <a:pt x="2107" y="1054"/>
                      </a:lnTo>
                      <a:lnTo>
                        <a:pt x="2100" y="1053"/>
                      </a:lnTo>
                      <a:lnTo>
                        <a:pt x="2096" y="1049"/>
                      </a:lnTo>
                      <a:lnTo>
                        <a:pt x="2094" y="1049"/>
                      </a:lnTo>
                      <a:lnTo>
                        <a:pt x="2094" y="1049"/>
                      </a:lnTo>
                      <a:lnTo>
                        <a:pt x="2091" y="1049"/>
                      </a:lnTo>
                      <a:lnTo>
                        <a:pt x="2091" y="1049"/>
                      </a:lnTo>
                      <a:lnTo>
                        <a:pt x="2087" y="1049"/>
                      </a:lnTo>
                      <a:lnTo>
                        <a:pt x="2086" y="1049"/>
                      </a:lnTo>
                      <a:lnTo>
                        <a:pt x="2086" y="1051"/>
                      </a:lnTo>
                      <a:lnTo>
                        <a:pt x="2086" y="1051"/>
                      </a:lnTo>
                      <a:lnTo>
                        <a:pt x="2084" y="1054"/>
                      </a:lnTo>
                      <a:lnTo>
                        <a:pt x="2086" y="1054"/>
                      </a:lnTo>
                      <a:lnTo>
                        <a:pt x="2086" y="1056"/>
                      </a:lnTo>
                      <a:lnTo>
                        <a:pt x="2086" y="1056"/>
                      </a:lnTo>
                      <a:lnTo>
                        <a:pt x="2087" y="1058"/>
                      </a:lnTo>
                      <a:lnTo>
                        <a:pt x="2087" y="1060"/>
                      </a:lnTo>
                      <a:lnTo>
                        <a:pt x="2089" y="1063"/>
                      </a:lnTo>
                      <a:lnTo>
                        <a:pt x="2087" y="1065"/>
                      </a:lnTo>
                      <a:lnTo>
                        <a:pt x="2087" y="1068"/>
                      </a:lnTo>
                      <a:lnTo>
                        <a:pt x="2089" y="1070"/>
                      </a:lnTo>
                      <a:lnTo>
                        <a:pt x="2091" y="1072"/>
                      </a:lnTo>
                      <a:lnTo>
                        <a:pt x="2091" y="1070"/>
                      </a:lnTo>
                      <a:lnTo>
                        <a:pt x="2107" y="1072"/>
                      </a:lnTo>
                      <a:lnTo>
                        <a:pt x="2105" y="1065"/>
                      </a:lnTo>
                      <a:lnTo>
                        <a:pt x="2110" y="1065"/>
                      </a:lnTo>
                      <a:lnTo>
                        <a:pt x="2115" y="1067"/>
                      </a:lnTo>
                      <a:lnTo>
                        <a:pt x="2115" y="1065"/>
                      </a:lnTo>
                      <a:lnTo>
                        <a:pt x="2117" y="1065"/>
                      </a:lnTo>
                      <a:lnTo>
                        <a:pt x="2115" y="1063"/>
                      </a:lnTo>
                      <a:lnTo>
                        <a:pt x="2115" y="1061"/>
                      </a:lnTo>
                      <a:lnTo>
                        <a:pt x="2115" y="1060"/>
                      </a:lnTo>
                      <a:lnTo>
                        <a:pt x="2114" y="1060"/>
                      </a:lnTo>
                      <a:lnTo>
                        <a:pt x="2114" y="1060"/>
                      </a:lnTo>
                      <a:lnTo>
                        <a:pt x="2112" y="1058"/>
                      </a:lnTo>
                      <a:lnTo>
                        <a:pt x="2112" y="1058"/>
                      </a:lnTo>
                      <a:lnTo>
                        <a:pt x="2112" y="1056"/>
                      </a:lnTo>
                      <a:lnTo>
                        <a:pt x="2115" y="1056"/>
                      </a:lnTo>
                      <a:lnTo>
                        <a:pt x="2115" y="1054"/>
                      </a:lnTo>
                      <a:lnTo>
                        <a:pt x="2117" y="1054"/>
                      </a:lnTo>
                      <a:lnTo>
                        <a:pt x="2117" y="1056"/>
                      </a:lnTo>
                      <a:lnTo>
                        <a:pt x="2119" y="1056"/>
                      </a:lnTo>
                      <a:lnTo>
                        <a:pt x="2121" y="1058"/>
                      </a:lnTo>
                      <a:lnTo>
                        <a:pt x="2124" y="1060"/>
                      </a:lnTo>
                      <a:lnTo>
                        <a:pt x="2124" y="1056"/>
                      </a:lnTo>
                      <a:lnTo>
                        <a:pt x="2124" y="1054"/>
                      </a:lnTo>
                      <a:lnTo>
                        <a:pt x="2124" y="1053"/>
                      </a:lnTo>
                      <a:lnTo>
                        <a:pt x="2124" y="1053"/>
                      </a:lnTo>
                      <a:lnTo>
                        <a:pt x="2122" y="1049"/>
                      </a:lnTo>
                      <a:lnTo>
                        <a:pt x="2119" y="1049"/>
                      </a:lnTo>
                      <a:lnTo>
                        <a:pt x="2117" y="1046"/>
                      </a:lnTo>
                      <a:lnTo>
                        <a:pt x="2115" y="1046"/>
                      </a:lnTo>
                      <a:lnTo>
                        <a:pt x="2115" y="1044"/>
                      </a:lnTo>
                      <a:lnTo>
                        <a:pt x="2112" y="1044"/>
                      </a:lnTo>
                      <a:lnTo>
                        <a:pt x="2112" y="1040"/>
                      </a:lnTo>
                      <a:lnTo>
                        <a:pt x="2112" y="1040"/>
                      </a:lnTo>
                      <a:lnTo>
                        <a:pt x="2112" y="1037"/>
                      </a:lnTo>
                      <a:lnTo>
                        <a:pt x="2114" y="1039"/>
                      </a:lnTo>
                      <a:lnTo>
                        <a:pt x="2115" y="1040"/>
                      </a:lnTo>
                      <a:lnTo>
                        <a:pt x="2119" y="1042"/>
                      </a:lnTo>
                      <a:lnTo>
                        <a:pt x="2119" y="1044"/>
                      </a:lnTo>
                      <a:lnTo>
                        <a:pt x="2119" y="1044"/>
                      </a:lnTo>
                      <a:lnTo>
                        <a:pt x="2121" y="1046"/>
                      </a:lnTo>
                      <a:lnTo>
                        <a:pt x="2121" y="1047"/>
                      </a:lnTo>
                      <a:lnTo>
                        <a:pt x="2128" y="1047"/>
                      </a:lnTo>
                      <a:lnTo>
                        <a:pt x="2128" y="1049"/>
                      </a:lnTo>
                      <a:lnTo>
                        <a:pt x="2135" y="1054"/>
                      </a:lnTo>
                      <a:lnTo>
                        <a:pt x="2135" y="1053"/>
                      </a:lnTo>
                      <a:lnTo>
                        <a:pt x="2136" y="1053"/>
                      </a:lnTo>
                      <a:lnTo>
                        <a:pt x="2135" y="1053"/>
                      </a:lnTo>
                      <a:lnTo>
                        <a:pt x="2135" y="1051"/>
                      </a:lnTo>
                      <a:lnTo>
                        <a:pt x="2133" y="1051"/>
                      </a:lnTo>
                      <a:lnTo>
                        <a:pt x="2133" y="1049"/>
                      </a:lnTo>
                      <a:lnTo>
                        <a:pt x="2131" y="1047"/>
                      </a:lnTo>
                      <a:lnTo>
                        <a:pt x="2129" y="1044"/>
                      </a:lnTo>
                      <a:lnTo>
                        <a:pt x="2126" y="1042"/>
                      </a:lnTo>
                      <a:lnTo>
                        <a:pt x="2124" y="1040"/>
                      </a:lnTo>
                      <a:lnTo>
                        <a:pt x="2121" y="1039"/>
                      </a:lnTo>
                      <a:lnTo>
                        <a:pt x="2119" y="1037"/>
                      </a:lnTo>
                      <a:lnTo>
                        <a:pt x="2119" y="1035"/>
                      </a:lnTo>
                      <a:lnTo>
                        <a:pt x="2115" y="1035"/>
                      </a:lnTo>
                      <a:lnTo>
                        <a:pt x="2115" y="1032"/>
                      </a:lnTo>
                      <a:lnTo>
                        <a:pt x="2114" y="1033"/>
                      </a:lnTo>
                      <a:lnTo>
                        <a:pt x="2112" y="1033"/>
                      </a:lnTo>
                      <a:lnTo>
                        <a:pt x="2112" y="1033"/>
                      </a:lnTo>
                      <a:lnTo>
                        <a:pt x="2108" y="1035"/>
                      </a:lnTo>
                      <a:lnTo>
                        <a:pt x="2110" y="1035"/>
                      </a:lnTo>
                      <a:lnTo>
                        <a:pt x="2110" y="1035"/>
                      </a:lnTo>
                      <a:lnTo>
                        <a:pt x="2110" y="1037"/>
                      </a:lnTo>
                      <a:lnTo>
                        <a:pt x="2110" y="1037"/>
                      </a:lnTo>
                      <a:lnTo>
                        <a:pt x="2107" y="1037"/>
                      </a:lnTo>
                      <a:lnTo>
                        <a:pt x="2107" y="1037"/>
                      </a:lnTo>
                      <a:lnTo>
                        <a:pt x="2105" y="1037"/>
                      </a:lnTo>
                      <a:lnTo>
                        <a:pt x="2105" y="1035"/>
                      </a:lnTo>
                      <a:lnTo>
                        <a:pt x="2107" y="1035"/>
                      </a:lnTo>
                      <a:lnTo>
                        <a:pt x="2107" y="1035"/>
                      </a:lnTo>
                      <a:lnTo>
                        <a:pt x="2108" y="1035"/>
                      </a:lnTo>
                      <a:lnTo>
                        <a:pt x="2108" y="1033"/>
                      </a:lnTo>
                      <a:lnTo>
                        <a:pt x="2110" y="1033"/>
                      </a:lnTo>
                      <a:lnTo>
                        <a:pt x="2108" y="1030"/>
                      </a:lnTo>
                      <a:lnTo>
                        <a:pt x="2107" y="1028"/>
                      </a:lnTo>
                      <a:lnTo>
                        <a:pt x="2107" y="1025"/>
                      </a:lnTo>
                      <a:lnTo>
                        <a:pt x="2108" y="1025"/>
                      </a:lnTo>
                      <a:lnTo>
                        <a:pt x="2110" y="1028"/>
                      </a:lnTo>
                      <a:lnTo>
                        <a:pt x="2115" y="1028"/>
                      </a:lnTo>
                      <a:lnTo>
                        <a:pt x="2114" y="1025"/>
                      </a:lnTo>
                      <a:lnTo>
                        <a:pt x="2112" y="1021"/>
                      </a:lnTo>
                      <a:lnTo>
                        <a:pt x="2110" y="1019"/>
                      </a:lnTo>
                      <a:lnTo>
                        <a:pt x="2108" y="1016"/>
                      </a:lnTo>
                      <a:lnTo>
                        <a:pt x="2107" y="1013"/>
                      </a:lnTo>
                      <a:lnTo>
                        <a:pt x="2105" y="1013"/>
                      </a:lnTo>
                      <a:lnTo>
                        <a:pt x="2105" y="1011"/>
                      </a:lnTo>
                      <a:lnTo>
                        <a:pt x="2103" y="1011"/>
                      </a:lnTo>
                      <a:lnTo>
                        <a:pt x="2103" y="1011"/>
                      </a:lnTo>
                      <a:lnTo>
                        <a:pt x="2105" y="1004"/>
                      </a:lnTo>
                      <a:lnTo>
                        <a:pt x="2107" y="1004"/>
                      </a:lnTo>
                      <a:lnTo>
                        <a:pt x="2107" y="1000"/>
                      </a:lnTo>
                      <a:lnTo>
                        <a:pt x="2107" y="1000"/>
                      </a:lnTo>
                      <a:lnTo>
                        <a:pt x="2107" y="999"/>
                      </a:lnTo>
                      <a:lnTo>
                        <a:pt x="2107" y="999"/>
                      </a:lnTo>
                      <a:lnTo>
                        <a:pt x="2108" y="999"/>
                      </a:lnTo>
                      <a:lnTo>
                        <a:pt x="2110" y="1002"/>
                      </a:lnTo>
                      <a:lnTo>
                        <a:pt x="2112" y="1004"/>
                      </a:lnTo>
                      <a:lnTo>
                        <a:pt x="2112" y="1004"/>
                      </a:lnTo>
                      <a:lnTo>
                        <a:pt x="2112" y="1007"/>
                      </a:lnTo>
                      <a:lnTo>
                        <a:pt x="2114" y="1007"/>
                      </a:lnTo>
                      <a:lnTo>
                        <a:pt x="2115" y="1011"/>
                      </a:lnTo>
                      <a:lnTo>
                        <a:pt x="2119" y="1011"/>
                      </a:lnTo>
                      <a:lnTo>
                        <a:pt x="2115" y="1007"/>
                      </a:lnTo>
                      <a:lnTo>
                        <a:pt x="2119" y="1007"/>
                      </a:lnTo>
                      <a:lnTo>
                        <a:pt x="2119" y="1006"/>
                      </a:lnTo>
                      <a:lnTo>
                        <a:pt x="2122" y="1007"/>
                      </a:lnTo>
                      <a:lnTo>
                        <a:pt x="2122" y="1007"/>
                      </a:lnTo>
                      <a:lnTo>
                        <a:pt x="2124" y="1007"/>
                      </a:lnTo>
                      <a:lnTo>
                        <a:pt x="2122" y="1004"/>
                      </a:lnTo>
                      <a:lnTo>
                        <a:pt x="2128" y="1004"/>
                      </a:lnTo>
                      <a:lnTo>
                        <a:pt x="2128" y="1002"/>
                      </a:lnTo>
                      <a:lnTo>
                        <a:pt x="2126" y="1000"/>
                      </a:lnTo>
                      <a:lnTo>
                        <a:pt x="2124" y="1000"/>
                      </a:lnTo>
                      <a:lnTo>
                        <a:pt x="2122" y="999"/>
                      </a:lnTo>
                      <a:lnTo>
                        <a:pt x="2122" y="999"/>
                      </a:lnTo>
                      <a:lnTo>
                        <a:pt x="2121" y="997"/>
                      </a:lnTo>
                      <a:lnTo>
                        <a:pt x="2121" y="993"/>
                      </a:lnTo>
                      <a:lnTo>
                        <a:pt x="2122" y="992"/>
                      </a:lnTo>
                      <a:lnTo>
                        <a:pt x="2126" y="992"/>
                      </a:lnTo>
                      <a:lnTo>
                        <a:pt x="2129" y="992"/>
                      </a:lnTo>
                      <a:lnTo>
                        <a:pt x="2129" y="992"/>
                      </a:lnTo>
                      <a:lnTo>
                        <a:pt x="2129" y="993"/>
                      </a:lnTo>
                      <a:lnTo>
                        <a:pt x="2133" y="993"/>
                      </a:lnTo>
                      <a:lnTo>
                        <a:pt x="2133" y="993"/>
                      </a:lnTo>
                      <a:lnTo>
                        <a:pt x="2140" y="993"/>
                      </a:lnTo>
                      <a:lnTo>
                        <a:pt x="2140" y="993"/>
                      </a:lnTo>
                      <a:lnTo>
                        <a:pt x="2145" y="993"/>
                      </a:lnTo>
                      <a:lnTo>
                        <a:pt x="2147" y="993"/>
                      </a:lnTo>
                      <a:lnTo>
                        <a:pt x="2150" y="992"/>
                      </a:lnTo>
                      <a:lnTo>
                        <a:pt x="2154" y="992"/>
                      </a:lnTo>
                      <a:lnTo>
                        <a:pt x="2154" y="995"/>
                      </a:lnTo>
                      <a:lnTo>
                        <a:pt x="2155" y="995"/>
                      </a:lnTo>
                      <a:lnTo>
                        <a:pt x="2155" y="997"/>
                      </a:lnTo>
                      <a:lnTo>
                        <a:pt x="2157" y="997"/>
                      </a:lnTo>
                      <a:lnTo>
                        <a:pt x="2161" y="999"/>
                      </a:lnTo>
                      <a:lnTo>
                        <a:pt x="2161" y="999"/>
                      </a:lnTo>
                      <a:lnTo>
                        <a:pt x="2159" y="1000"/>
                      </a:lnTo>
                      <a:lnTo>
                        <a:pt x="2157" y="1000"/>
                      </a:lnTo>
                      <a:lnTo>
                        <a:pt x="2155" y="1002"/>
                      </a:lnTo>
                      <a:lnTo>
                        <a:pt x="2155" y="1007"/>
                      </a:lnTo>
                      <a:lnTo>
                        <a:pt x="2159" y="1006"/>
                      </a:lnTo>
                      <a:lnTo>
                        <a:pt x="2159" y="1004"/>
                      </a:lnTo>
                      <a:lnTo>
                        <a:pt x="2162" y="1004"/>
                      </a:lnTo>
                      <a:lnTo>
                        <a:pt x="2162" y="1002"/>
                      </a:lnTo>
                      <a:lnTo>
                        <a:pt x="2166" y="1002"/>
                      </a:lnTo>
                      <a:lnTo>
                        <a:pt x="2166" y="999"/>
                      </a:lnTo>
                      <a:lnTo>
                        <a:pt x="2175" y="997"/>
                      </a:lnTo>
                      <a:lnTo>
                        <a:pt x="2178" y="993"/>
                      </a:lnTo>
                      <a:lnTo>
                        <a:pt x="2187" y="993"/>
                      </a:lnTo>
                      <a:lnTo>
                        <a:pt x="2187" y="992"/>
                      </a:lnTo>
                      <a:lnTo>
                        <a:pt x="2189" y="992"/>
                      </a:lnTo>
                      <a:lnTo>
                        <a:pt x="2189" y="990"/>
                      </a:lnTo>
                      <a:lnTo>
                        <a:pt x="2192" y="990"/>
                      </a:lnTo>
                      <a:lnTo>
                        <a:pt x="2192" y="990"/>
                      </a:lnTo>
                      <a:lnTo>
                        <a:pt x="2196" y="988"/>
                      </a:lnTo>
                      <a:lnTo>
                        <a:pt x="2196" y="986"/>
                      </a:lnTo>
                      <a:lnTo>
                        <a:pt x="2192" y="985"/>
                      </a:lnTo>
                      <a:lnTo>
                        <a:pt x="2189" y="983"/>
                      </a:lnTo>
                      <a:lnTo>
                        <a:pt x="2183" y="981"/>
                      </a:lnTo>
                      <a:lnTo>
                        <a:pt x="2183" y="979"/>
                      </a:lnTo>
                      <a:lnTo>
                        <a:pt x="2183" y="978"/>
                      </a:lnTo>
                      <a:lnTo>
                        <a:pt x="2182" y="978"/>
                      </a:lnTo>
                      <a:lnTo>
                        <a:pt x="2182" y="978"/>
                      </a:lnTo>
                      <a:lnTo>
                        <a:pt x="2182" y="974"/>
                      </a:lnTo>
                      <a:lnTo>
                        <a:pt x="2180" y="974"/>
                      </a:lnTo>
                      <a:lnTo>
                        <a:pt x="2180" y="971"/>
                      </a:lnTo>
                      <a:lnTo>
                        <a:pt x="2178" y="971"/>
                      </a:lnTo>
                      <a:lnTo>
                        <a:pt x="2178" y="967"/>
                      </a:lnTo>
                      <a:lnTo>
                        <a:pt x="2175" y="965"/>
                      </a:lnTo>
                      <a:lnTo>
                        <a:pt x="2175" y="964"/>
                      </a:lnTo>
                      <a:lnTo>
                        <a:pt x="2175" y="964"/>
                      </a:lnTo>
                      <a:lnTo>
                        <a:pt x="2176" y="962"/>
                      </a:lnTo>
                      <a:lnTo>
                        <a:pt x="2178" y="962"/>
                      </a:lnTo>
                      <a:lnTo>
                        <a:pt x="2178" y="962"/>
                      </a:lnTo>
                      <a:lnTo>
                        <a:pt x="2180" y="958"/>
                      </a:lnTo>
                      <a:lnTo>
                        <a:pt x="2180" y="957"/>
                      </a:lnTo>
                      <a:lnTo>
                        <a:pt x="2180" y="953"/>
                      </a:lnTo>
                      <a:lnTo>
                        <a:pt x="2183" y="951"/>
                      </a:lnTo>
                      <a:lnTo>
                        <a:pt x="2183" y="950"/>
                      </a:lnTo>
                      <a:lnTo>
                        <a:pt x="2183" y="950"/>
                      </a:lnTo>
                      <a:lnTo>
                        <a:pt x="2187" y="944"/>
                      </a:lnTo>
                      <a:lnTo>
                        <a:pt x="2190" y="944"/>
                      </a:lnTo>
                      <a:lnTo>
                        <a:pt x="2190" y="939"/>
                      </a:lnTo>
                      <a:lnTo>
                        <a:pt x="2190" y="934"/>
                      </a:lnTo>
                      <a:lnTo>
                        <a:pt x="2190" y="929"/>
                      </a:lnTo>
                      <a:lnTo>
                        <a:pt x="2192" y="929"/>
                      </a:lnTo>
                      <a:lnTo>
                        <a:pt x="2192" y="927"/>
                      </a:lnTo>
                      <a:lnTo>
                        <a:pt x="2194" y="927"/>
                      </a:lnTo>
                      <a:lnTo>
                        <a:pt x="2194" y="925"/>
                      </a:lnTo>
                      <a:lnTo>
                        <a:pt x="2196" y="925"/>
                      </a:lnTo>
                      <a:lnTo>
                        <a:pt x="2194" y="920"/>
                      </a:lnTo>
                      <a:lnTo>
                        <a:pt x="2194" y="920"/>
                      </a:lnTo>
                      <a:lnTo>
                        <a:pt x="2196" y="920"/>
                      </a:lnTo>
                      <a:lnTo>
                        <a:pt x="2196" y="918"/>
                      </a:lnTo>
                      <a:lnTo>
                        <a:pt x="2199" y="920"/>
                      </a:lnTo>
                      <a:lnTo>
                        <a:pt x="2201" y="918"/>
                      </a:lnTo>
                      <a:lnTo>
                        <a:pt x="2203" y="918"/>
                      </a:lnTo>
                      <a:lnTo>
                        <a:pt x="2201" y="913"/>
                      </a:lnTo>
                      <a:lnTo>
                        <a:pt x="2203" y="913"/>
                      </a:lnTo>
                      <a:lnTo>
                        <a:pt x="2203" y="911"/>
                      </a:lnTo>
                      <a:lnTo>
                        <a:pt x="2203" y="911"/>
                      </a:lnTo>
                      <a:lnTo>
                        <a:pt x="2203" y="908"/>
                      </a:lnTo>
                      <a:lnTo>
                        <a:pt x="2203" y="908"/>
                      </a:lnTo>
                      <a:lnTo>
                        <a:pt x="2203" y="906"/>
                      </a:lnTo>
                      <a:lnTo>
                        <a:pt x="2204" y="906"/>
                      </a:lnTo>
                      <a:lnTo>
                        <a:pt x="2203" y="906"/>
                      </a:lnTo>
                      <a:lnTo>
                        <a:pt x="2203" y="903"/>
                      </a:lnTo>
                      <a:lnTo>
                        <a:pt x="2203" y="903"/>
                      </a:lnTo>
                      <a:lnTo>
                        <a:pt x="2204" y="901"/>
                      </a:lnTo>
                      <a:lnTo>
                        <a:pt x="2204" y="901"/>
                      </a:lnTo>
                      <a:lnTo>
                        <a:pt x="2204" y="903"/>
                      </a:lnTo>
                      <a:lnTo>
                        <a:pt x="2204" y="903"/>
                      </a:lnTo>
                      <a:lnTo>
                        <a:pt x="2206" y="903"/>
                      </a:lnTo>
                      <a:lnTo>
                        <a:pt x="2204" y="897"/>
                      </a:lnTo>
                      <a:lnTo>
                        <a:pt x="2208" y="896"/>
                      </a:lnTo>
                      <a:lnTo>
                        <a:pt x="2211" y="894"/>
                      </a:lnTo>
                      <a:lnTo>
                        <a:pt x="2215" y="892"/>
                      </a:lnTo>
                      <a:lnTo>
                        <a:pt x="2215" y="887"/>
                      </a:lnTo>
                      <a:lnTo>
                        <a:pt x="2217" y="887"/>
                      </a:lnTo>
                      <a:lnTo>
                        <a:pt x="2218" y="885"/>
                      </a:lnTo>
                      <a:lnTo>
                        <a:pt x="2218" y="883"/>
                      </a:lnTo>
                      <a:lnTo>
                        <a:pt x="2220" y="882"/>
                      </a:lnTo>
                      <a:lnTo>
                        <a:pt x="2224" y="880"/>
                      </a:lnTo>
                      <a:lnTo>
                        <a:pt x="2224" y="878"/>
                      </a:lnTo>
                      <a:lnTo>
                        <a:pt x="2225" y="878"/>
                      </a:lnTo>
                      <a:lnTo>
                        <a:pt x="2225" y="880"/>
                      </a:lnTo>
                      <a:lnTo>
                        <a:pt x="2236" y="878"/>
                      </a:lnTo>
                      <a:lnTo>
                        <a:pt x="2236" y="878"/>
                      </a:lnTo>
                      <a:lnTo>
                        <a:pt x="2236" y="876"/>
                      </a:lnTo>
                      <a:lnTo>
                        <a:pt x="2236" y="876"/>
                      </a:lnTo>
                      <a:lnTo>
                        <a:pt x="2236" y="875"/>
                      </a:lnTo>
                      <a:lnTo>
                        <a:pt x="2238" y="876"/>
                      </a:lnTo>
                      <a:lnTo>
                        <a:pt x="2238" y="878"/>
                      </a:lnTo>
                      <a:lnTo>
                        <a:pt x="2238" y="880"/>
                      </a:lnTo>
                      <a:lnTo>
                        <a:pt x="2239" y="880"/>
                      </a:lnTo>
                      <a:lnTo>
                        <a:pt x="2243" y="880"/>
                      </a:lnTo>
                      <a:lnTo>
                        <a:pt x="2243" y="882"/>
                      </a:lnTo>
                      <a:lnTo>
                        <a:pt x="2241" y="882"/>
                      </a:lnTo>
                      <a:lnTo>
                        <a:pt x="2234" y="882"/>
                      </a:lnTo>
                      <a:lnTo>
                        <a:pt x="2234" y="883"/>
                      </a:lnTo>
                      <a:lnTo>
                        <a:pt x="2232" y="883"/>
                      </a:lnTo>
                      <a:lnTo>
                        <a:pt x="2232" y="885"/>
                      </a:lnTo>
                      <a:lnTo>
                        <a:pt x="2238" y="885"/>
                      </a:lnTo>
                      <a:lnTo>
                        <a:pt x="2238" y="887"/>
                      </a:lnTo>
                      <a:lnTo>
                        <a:pt x="2243" y="889"/>
                      </a:lnTo>
                      <a:lnTo>
                        <a:pt x="2244" y="890"/>
                      </a:lnTo>
                      <a:lnTo>
                        <a:pt x="2246" y="892"/>
                      </a:lnTo>
                      <a:lnTo>
                        <a:pt x="2248" y="892"/>
                      </a:lnTo>
                      <a:lnTo>
                        <a:pt x="2248" y="890"/>
                      </a:lnTo>
                      <a:lnTo>
                        <a:pt x="2250" y="890"/>
                      </a:lnTo>
                      <a:lnTo>
                        <a:pt x="2250" y="887"/>
                      </a:lnTo>
                      <a:lnTo>
                        <a:pt x="2255" y="887"/>
                      </a:lnTo>
                      <a:lnTo>
                        <a:pt x="2258" y="887"/>
                      </a:lnTo>
                      <a:lnTo>
                        <a:pt x="2258" y="890"/>
                      </a:lnTo>
                      <a:lnTo>
                        <a:pt x="2264" y="889"/>
                      </a:lnTo>
                      <a:lnTo>
                        <a:pt x="2265" y="892"/>
                      </a:lnTo>
                      <a:lnTo>
                        <a:pt x="2265" y="897"/>
                      </a:lnTo>
                      <a:lnTo>
                        <a:pt x="2260" y="896"/>
                      </a:lnTo>
                      <a:lnTo>
                        <a:pt x="2258" y="897"/>
                      </a:lnTo>
                      <a:lnTo>
                        <a:pt x="2253" y="899"/>
                      </a:lnTo>
                      <a:lnTo>
                        <a:pt x="2251" y="901"/>
                      </a:lnTo>
                      <a:lnTo>
                        <a:pt x="2250" y="903"/>
                      </a:lnTo>
                      <a:lnTo>
                        <a:pt x="2248" y="903"/>
                      </a:lnTo>
                      <a:lnTo>
                        <a:pt x="2246" y="904"/>
                      </a:lnTo>
                      <a:lnTo>
                        <a:pt x="2246" y="906"/>
                      </a:lnTo>
                      <a:lnTo>
                        <a:pt x="2251" y="906"/>
                      </a:lnTo>
                      <a:lnTo>
                        <a:pt x="2251" y="906"/>
                      </a:lnTo>
                      <a:lnTo>
                        <a:pt x="2253" y="906"/>
                      </a:lnTo>
                      <a:lnTo>
                        <a:pt x="2253" y="906"/>
                      </a:lnTo>
                      <a:lnTo>
                        <a:pt x="2257" y="906"/>
                      </a:lnTo>
                      <a:lnTo>
                        <a:pt x="2257" y="908"/>
                      </a:lnTo>
                      <a:lnTo>
                        <a:pt x="2257" y="908"/>
                      </a:lnTo>
                      <a:lnTo>
                        <a:pt x="2258" y="908"/>
                      </a:lnTo>
                      <a:lnTo>
                        <a:pt x="2260" y="908"/>
                      </a:lnTo>
                      <a:lnTo>
                        <a:pt x="2262" y="920"/>
                      </a:lnTo>
                      <a:lnTo>
                        <a:pt x="2262" y="920"/>
                      </a:lnTo>
                      <a:lnTo>
                        <a:pt x="2260" y="922"/>
                      </a:lnTo>
                      <a:lnTo>
                        <a:pt x="2260" y="922"/>
                      </a:lnTo>
                      <a:lnTo>
                        <a:pt x="2260" y="923"/>
                      </a:lnTo>
                      <a:lnTo>
                        <a:pt x="2258" y="925"/>
                      </a:lnTo>
                      <a:lnTo>
                        <a:pt x="2262" y="923"/>
                      </a:lnTo>
                      <a:lnTo>
                        <a:pt x="2262" y="923"/>
                      </a:lnTo>
                      <a:lnTo>
                        <a:pt x="2262" y="923"/>
                      </a:lnTo>
                      <a:lnTo>
                        <a:pt x="2271" y="922"/>
                      </a:lnTo>
                      <a:lnTo>
                        <a:pt x="2271" y="920"/>
                      </a:lnTo>
                      <a:lnTo>
                        <a:pt x="2278" y="918"/>
                      </a:lnTo>
                      <a:lnTo>
                        <a:pt x="2278" y="918"/>
                      </a:lnTo>
                      <a:lnTo>
                        <a:pt x="2283" y="918"/>
                      </a:lnTo>
                      <a:lnTo>
                        <a:pt x="2283" y="915"/>
                      </a:lnTo>
                      <a:lnTo>
                        <a:pt x="2290" y="913"/>
                      </a:lnTo>
                      <a:lnTo>
                        <a:pt x="2290" y="911"/>
                      </a:lnTo>
                      <a:lnTo>
                        <a:pt x="2292" y="911"/>
                      </a:lnTo>
                      <a:lnTo>
                        <a:pt x="2292" y="913"/>
                      </a:lnTo>
                      <a:lnTo>
                        <a:pt x="2292" y="913"/>
                      </a:lnTo>
                      <a:lnTo>
                        <a:pt x="2295" y="913"/>
                      </a:lnTo>
                      <a:lnTo>
                        <a:pt x="2295" y="913"/>
                      </a:lnTo>
                      <a:lnTo>
                        <a:pt x="2297" y="911"/>
                      </a:lnTo>
                      <a:lnTo>
                        <a:pt x="2297" y="911"/>
                      </a:lnTo>
                      <a:lnTo>
                        <a:pt x="2302" y="911"/>
                      </a:lnTo>
                      <a:lnTo>
                        <a:pt x="2302" y="910"/>
                      </a:lnTo>
                      <a:lnTo>
                        <a:pt x="2304" y="910"/>
                      </a:lnTo>
                      <a:lnTo>
                        <a:pt x="2304" y="904"/>
                      </a:lnTo>
                      <a:lnTo>
                        <a:pt x="2304" y="904"/>
                      </a:lnTo>
                      <a:lnTo>
                        <a:pt x="2304" y="903"/>
                      </a:lnTo>
                      <a:lnTo>
                        <a:pt x="2297" y="904"/>
                      </a:lnTo>
                      <a:lnTo>
                        <a:pt x="2297" y="906"/>
                      </a:lnTo>
                      <a:lnTo>
                        <a:pt x="2292" y="904"/>
                      </a:lnTo>
                      <a:lnTo>
                        <a:pt x="2292" y="906"/>
                      </a:lnTo>
                      <a:lnTo>
                        <a:pt x="2290" y="904"/>
                      </a:lnTo>
                      <a:lnTo>
                        <a:pt x="2290" y="904"/>
                      </a:lnTo>
                      <a:lnTo>
                        <a:pt x="2288" y="904"/>
                      </a:lnTo>
                      <a:lnTo>
                        <a:pt x="2281" y="906"/>
                      </a:lnTo>
                      <a:lnTo>
                        <a:pt x="2281" y="903"/>
                      </a:lnTo>
                      <a:lnTo>
                        <a:pt x="2279" y="903"/>
                      </a:lnTo>
                      <a:lnTo>
                        <a:pt x="2279" y="901"/>
                      </a:lnTo>
                      <a:lnTo>
                        <a:pt x="2279" y="899"/>
                      </a:lnTo>
                      <a:lnTo>
                        <a:pt x="2279" y="897"/>
                      </a:lnTo>
                      <a:lnTo>
                        <a:pt x="2274" y="896"/>
                      </a:lnTo>
                      <a:lnTo>
                        <a:pt x="2274" y="894"/>
                      </a:lnTo>
                      <a:lnTo>
                        <a:pt x="2274" y="892"/>
                      </a:lnTo>
                      <a:lnTo>
                        <a:pt x="2272" y="892"/>
                      </a:lnTo>
                      <a:lnTo>
                        <a:pt x="2272" y="892"/>
                      </a:lnTo>
                      <a:lnTo>
                        <a:pt x="2271" y="892"/>
                      </a:lnTo>
                      <a:lnTo>
                        <a:pt x="2271" y="890"/>
                      </a:lnTo>
                      <a:lnTo>
                        <a:pt x="2267" y="889"/>
                      </a:lnTo>
                      <a:lnTo>
                        <a:pt x="2267" y="885"/>
                      </a:lnTo>
                      <a:lnTo>
                        <a:pt x="2269" y="885"/>
                      </a:lnTo>
                      <a:lnTo>
                        <a:pt x="2271" y="885"/>
                      </a:lnTo>
                      <a:lnTo>
                        <a:pt x="2272" y="885"/>
                      </a:lnTo>
                      <a:lnTo>
                        <a:pt x="2274" y="885"/>
                      </a:lnTo>
                      <a:lnTo>
                        <a:pt x="2274" y="887"/>
                      </a:lnTo>
                      <a:lnTo>
                        <a:pt x="2286" y="887"/>
                      </a:lnTo>
                      <a:lnTo>
                        <a:pt x="2288" y="885"/>
                      </a:lnTo>
                      <a:lnTo>
                        <a:pt x="2288" y="883"/>
                      </a:lnTo>
                      <a:lnTo>
                        <a:pt x="2288" y="883"/>
                      </a:lnTo>
                      <a:lnTo>
                        <a:pt x="2288" y="883"/>
                      </a:lnTo>
                      <a:lnTo>
                        <a:pt x="2290" y="883"/>
                      </a:lnTo>
                      <a:lnTo>
                        <a:pt x="2290" y="882"/>
                      </a:lnTo>
                      <a:lnTo>
                        <a:pt x="2292" y="882"/>
                      </a:lnTo>
                      <a:lnTo>
                        <a:pt x="2295" y="878"/>
                      </a:lnTo>
                      <a:lnTo>
                        <a:pt x="2299" y="878"/>
                      </a:lnTo>
                      <a:lnTo>
                        <a:pt x="2299" y="880"/>
                      </a:lnTo>
                      <a:lnTo>
                        <a:pt x="2304" y="878"/>
                      </a:lnTo>
                      <a:lnTo>
                        <a:pt x="2304" y="876"/>
                      </a:lnTo>
                      <a:lnTo>
                        <a:pt x="2313" y="875"/>
                      </a:lnTo>
                      <a:lnTo>
                        <a:pt x="2314" y="873"/>
                      </a:lnTo>
                      <a:lnTo>
                        <a:pt x="2325" y="869"/>
                      </a:lnTo>
                      <a:lnTo>
                        <a:pt x="2325" y="868"/>
                      </a:lnTo>
                      <a:lnTo>
                        <a:pt x="2332" y="866"/>
                      </a:lnTo>
                      <a:lnTo>
                        <a:pt x="2332" y="866"/>
                      </a:lnTo>
                      <a:lnTo>
                        <a:pt x="2342" y="866"/>
                      </a:lnTo>
                      <a:lnTo>
                        <a:pt x="2342" y="864"/>
                      </a:lnTo>
                      <a:lnTo>
                        <a:pt x="2342" y="864"/>
                      </a:lnTo>
                      <a:lnTo>
                        <a:pt x="2344" y="864"/>
                      </a:lnTo>
                      <a:lnTo>
                        <a:pt x="2344" y="864"/>
                      </a:lnTo>
                      <a:lnTo>
                        <a:pt x="2346" y="864"/>
                      </a:lnTo>
                      <a:lnTo>
                        <a:pt x="2346" y="866"/>
                      </a:lnTo>
                      <a:lnTo>
                        <a:pt x="2342" y="868"/>
                      </a:lnTo>
                      <a:lnTo>
                        <a:pt x="2340" y="869"/>
                      </a:lnTo>
                      <a:lnTo>
                        <a:pt x="2337" y="869"/>
                      </a:lnTo>
                      <a:lnTo>
                        <a:pt x="2337" y="871"/>
                      </a:lnTo>
                      <a:lnTo>
                        <a:pt x="2337" y="873"/>
                      </a:lnTo>
                      <a:lnTo>
                        <a:pt x="2335" y="873"/>
                      </a:lnTo>
                      <a:lnTo>
                        <a:pt x="2334" y="873"/>
                      </a:lnTo>
                      <a:lnTo>
                        <a:pt x="2334" y="875"/>
                      </a:lnTo>
                      <a:lnTo>
                        <a:pt x="2332" y="875"/>
                      </a:lnTo>
                      <a:lnTo>
                        <a:pt x="2332" y="873"/>
                      </a:lnTo>
                      <a:lnTo>
                        <a:pt x="2330" y="873"/>
                      </a:lnTo>
                      <a:lnTo>
                        <a:pt x="2330" y="875"/>
                      </a:lnTo>
                      <a:lnTo>
                        <a:pt x="2328" y="876"/>
                      </a:lnTo>
                      <a:lnTo>
                        <a:pt x="2328" y="878"/>
                      </a:lnTo>
                      <a:lnTo>
                        <a:pt x="2330" y="878"/>
                      </a:lnTo>
                      <a:lnTo>
                        <a:pt x="2330" y="880"/>
                      </a:lnTo>
                      <a:lnTo>
                        <a:pt x="2325" y="880"/>
                      </a:lnTo>
                      <a:lnTo>
                        <a:pt x="2321" y="880"/>
                      </a:lnTo>
                      <a:lnTo>
                        <a:pt x="2318" y="882"/>
                      </a:lnTo>
                      <a:lnTo>
                        <a:pt x="2321" y="885"/>
                      </a:lnTo>
                      <a:lnTo>
                        <a:pt x="2325" y="885"/>
                      </a:lnTo>
                      <a:lnTo>
                        <a:pt x="2327" y="885"/>
                      </a:lnTo>
                      <a:lnTo>
                        <a:pt x="2327" y="887"/>
                      </a:lnTo>
                      <a:lnTo>
                        <a:pt x="2328" y="887"/>
                      </a:lnTo>
                      <a:lnTo>
                        <a:pt x="2328" y="890"/>
                      </a:lnTo>
                      <a:lnTo>
                        <a:pt x="2325" y="890"/>
                      </a:lnTo>
                      <a:lnTo>
                        <a:pt x="2325" y="892"/>
                      </a:lnTo>
                      <a:lnTo>
                        <a:pt x="2325" y="894"/>
                      </a:lnTo>
                      <a:lnTo>
                        <a:pt x="2323" y="894"/>
                      </a:lnTo>
                      <a:lnTo>
                        <a:pt x="2321" y="896"/>
                      </a:lnTo>
                      <a:lnTo>
                        <a:pt x="2321" y="896"/>
                      </a:lnTo>
                      <a:lnTo>
                        <a:pt x="2321" y="901"/>
                      </a:lnTo>
                      <a:lnTo>
                        <a:pt x="2320" y="901"/>
                      </a:lnTo>
                      <a:lnTo>
                        <a:pt x="2318" y="903"/>
                      </a:lnTo>
                      <a:lnTo>
                        <a:pt x="2316" y="903"/>
                      </a:lnTo>
                      <a:lnTo>
                        <a:pt x="2316" y="901"/>
                      </a:lnTo>
                      <a:lnTo>
                        <a:pt x="2313" y="901"/>
                      </a:lnTo>
                      <a:lnTo>
                        <a:pt x="2313" y="906"/>
                      </a:lnTo>
                      <a:lnTo>
                        <a:pt x="2306" y="906"/>
                      </a:lnTo>
                      <a:lnTo>
                        <a:pt x="2306" y="910"/>
                      </a:lnTo>
                      <a:lnTo>
                        <a:pt x="2316" y="906"/>
                      </a:lnTo>
                      <a:lnTo>
                        <a:pt x="2316" y="910"/>
                      </a:lnTo>
                      <a:lnTo>
                        <a:pt x="2316" y="911"/>
                      </a:lnTo>
                      <a:lnTo>
                        <a:pt x="2318" y="911"/>
                      </a:lnTo>
                      <a:lnTo>
                        <a:pt x="2318" y="913"/>
                      </a:lnTo>
                      <a:lnTo>
                        <a:pt x="2318" y="915"/>
                      </a:lnTo>
                      <a:lnTo>
                        <a:pt x="2320" y="916"/>
                      </a:lnTo>
                      <a:lnTo>
                        <a:pt x="2320" y="918"/>
                      </a:lnTo>
                      <a:lnTo>
                        <a:pt x="2325" y="916"/>
                      </a:lnTo>
                      <a:lnTo>
                        <a:pt x="2325" y="918"/>
                      </a:lnTo>
                      <a:lnTo>
                        <a:pt x="2327" y="920"/>
                      </a:lnTo>
                      <a:lnTo>
                        <a:pt x="2327" y="922"/>
                      </a:lnTo>
                      <a:lnTo>
                        <a:pt x="2328" y="922"/>
                      </a:lnTo>
                      <a:lnTo>
                        <a:pt x="2330" y="923"/>
                      </a:lnTo>
                      <a:lnTo>
                        <a:pt x="2334" y="925"/>
                      </a:lnTo>
                      <a:lnTo>
                        <a:pt x="2334" y="927"/>
                      </a:lnTo>
                      <a:lnTo>
                        <a:pt x="2334" y="927"/>
                      </a:lnTo>
                      <a:lnTo>
                        <a:pt x="2335" y="930"/>
                      </a:lnTo>
                      <a:lnTo>
                        <a:pt x="2337" y="930"/>
                      </a:lnTo>
                      <a:lnTo>
                        <a:pt x="2337" y="932"/>
                      </a:lnTo>
                      <a:lnTo>
                        <a:pt x="2340" y="932"/>
                      </a:lnTo>
                      <a:lnTo>
                        <a:pt x="2342" y="936"/>
                      </a:lnTo>
                      <a:lnTo>
                        <a:pt x="2342" y="936"/>
                      </a:lnTo>
                      <a:lnTo>
                        <a:pt x="2342" y="937"/>
                      </a:lnTo>
                      <a:lnTo>
                        <a:pt x="2347" y="941"/>
                      </a:lnTo>
                      <a:lnTo>
                        <a:pt x="2347" y="941"/>
                      </a:lnTo>
                      <a:lnTo>
                        <a:pt x="2349" y="941"/>
                      </a:lnTo>
                      <a:lnTo>
                        <a:pt x="2351" y="944"/>
                      </a:lnTo>
                      <a:lnTo>
                        <a:pt x="2353" y="944"/>
                      </a:lnTo>
                      <a:lnTo>
                        <a:pt x="2354" y="946"/>
                      </a:lnTo>
                      <a:lnTo>
                        <a:pt x="2358" y="946"/>
                      </a:lnTo>
                      <a:lnTo>
                        <a:pt x="2360" y="948"/>
                      </a:lnTo>
                      <a:lnTo>
                        <a:pt x="2361" y="948"/>
                      </a:lnTo>
                      <a:lnTo>
                        <a:pt x="2363" y="950"/>
                      </a:lnTo>
                      <a:lnTo>
                        <a:pt x="2365" y="950"/>
                      </a:lnTo>
                      <a:lnTo>
                        <a:pt x="2365" y="951"/>
                      </a:lnTo>
                      <a:lnTo>
                        <a:pt x="2367" y="953"/>
                      </a:lnTo>
                      <a:lnTo>
                        <a:pt x="2367" y="955"/>
                      </a:lnTo>
                      <a:lnTo>
                        <a:pt x="2370" y="957"/>
                      </a:lnTo>
                      <a:lnTo>
                        <a:pt x="2372" y="958"/>
                      </a:lnTo>
                      <a:lnTo>
                        <a:pt x="2374" y="962"/>
                      </a:lnTo>
                      <a:lnTo>
                        <a:pt x="2374" y="965"/>
                      </a:lnTo>
                      <a:lnTo>
                        <a:pt x="2375" y="969"/>
                      </a:lnTo>
                      <a:lnTo>
                        <a:pt x="2375" y="972"/>
                      </a:lnTo>
                      <a:lnTo>
                        <a:pt x="2374" y="972"/>
                      </a:lnTo>
                      <a:lnTo>
                        <a:pt x="2374" y="978"/>
                      </a:lnTo>
                      <a:lnTo>
                        <a:pt x="2370" y="979"/>
                      </a:lnTo>
                      <a:lnTo>
                        <a:pt x="2370" y="979"/>
                      </a:lnTo>
                      <a:lnTo>
                        <a:pt x="2370" y="979"/>
                      </a:lnTo>
                      <a:lnTo>
                        <a:pt x="2370" y="979"/>
                      </a:lnTo>
                      <a:lnTo>
                        <a:pt x="2370" y="981"/>
                      </a:lnTo>
                      <a:lnTo>
                        <a:pt x="2367" y="983"/>
                      </a:lnTo>
                      <a:lnTo>
                        <a:pt x="2367" y="983"/>
                      </a:lnTo>
                      <a:lnTo>
                        <a:pt x="2365" y="983"/>
                      </a:lnTo>
                      <a:lnTo>
                        <a:pt x="2365" y="985"/>
                      </a:lnTo>
                      <a:lnTo>
                        <a:pt x="2363" y="985"/>
                      </a:lnTo>
                      <a:lnTo>
                        <a:pt x="2363" y="986"/>
                      </a:lnTo>
                      <a:lnTo>
                        <a:pt x="2360" y="986"/>
                      </a:lnTo>
                      <a:lnTo>
                        <a:pt x="2360" y="986"/>
                      </a:lnTo>
                      <a:lnTo>
                        <a:pt x="2358" y="988"/>
                      </a:lnTo>
                      <a:lnTo>
                        <a:pt x="2358" y="988"/>
                      </a:lnTo>
                      <a:lnTo>
                        <a:pt x="2354" y="990"/>
                      </a:lnTo>
                      <a:lnTo>
                        <a:pt x="2353" y="990"/>
                      </a:lnTo>
                      <a:lnTo>
                        <a:pt x="2351" y="988"/>
                      </a:lnTo>
                      <a:lnTo>
                        <a:pt x="2349" y="986"/>
                      </a:lnTo>
                      <a:lnTo>
                        <a:pt x="2346" y="986"/>
                      </a:lnTo>
                      <a:lnTo>
                        <a:pt x="2342" y="986"/>
                      </a:lnTo>
                      <a:lnTo>
                        <a:pt x="2342" y="986"/>
                      </a:lnTo>
                      <a:lnTo>
                        <a:pt x="2340" y="986"/>
                      </a:lnTo>
                      <a:lnTo>
                        <a:pt x="2340" y="990"/>
                      </a:lnTo>
                      <a:lnTo>
                        <a:pt x="2334" y="990"/>
                      </a:lnTo>
                      <a:lnTo>
                        <a:pt x="2334" y="990"/>
                      </a:lnTo>
                      <a:lnTo>
                        <a:pt x="2323" y="990"/>
                      </a:lnTo>
                      <a:lnTo>
                        <a:pt x="2321" y="986"/>
                      </a:lnTo>
                      <a:lnTo>
                        <a:pt x="2316" y="986"/>
                      </a:lnTo>
                      <a:lnTo>
                        <a:pt x="2316" y="986"/>
                      </a:lnTo>
                      <a:lnTo>
                        <a:pt x="2316" y="986"/>
                      </a:lnTo>
                      <a:lnTo>
                        <a:pt x="2314" y="986"/>
                      </a:lnTo>
                      <a:lnTo>
                        <a:pt x="2313" y="983"/>
                      </a:lnTo>
                      <a:lnTo>
                        <a:pt x="2313" y="983"/>
                      </a:lnTo>
                      <a:lnTo>
                        <a:pt x="2313" y="983"/>
                      </a:lnTo>
                      <a:lnTo>
                        <a:pt x="2311" y="981"/>
                      </a:lnTo>
                      <a:lnTo>
                        <a:pt x="2307" y="981"/>
                      </a:lnTo>
                      <a:lnTo>
                        <a:pt x="2306" y="981"/>
                      </a:lnTo>
                      <a:lnTo>
                        <a:pt x="2304" y="983"/>
                      </a:lnTo>
                      <a:lnTo>
                        <a:pt x="2304" y="985"/>
                      </a:lnTo>
                      <a:lnTo>
                        <a:pt x="2299" y="983"/>
                      </a:lnTo>
                      <a:lnTo>
                        <a:pt x="2297" y="981"/>
                      </a:lnTo>
                      <a:lnTo>
                        <a:pt x="2295" y="978"/>
                      </a:lnTo>
                      <a:lnTo>
                        <a:pt x="2295" y="976"/>
                      </a:lnTo>
                      <a:lnTo>
                        <a:pt x="2295" y="974"/>
                      </a:lnTo>
                      <a:lnTo>
                        <a:pt x="2293" y="976"/>
                      </a:lnTo>
                      <a:lnTo>
                        <a:pt x="2290" y="976"/>
                      </a:lnTo>
                      <a:lnTo>
                        <a:pt x="2286" y="976"/>
                      </a:lnTo>
                      <a:lnTo>
                        <a:pt x="2286" y="974"/>
                      </a:lnTo>
                      <a:lnTo>
                        <a:pt x="2283" y="974"/>
                      </a:lnTo>
                      <a:lnTo>
                        <a:pt x="2283" y="972"/>
                      </a:lnTo>
                      <a:lnTo>
                        <a:pt x="2283" y="971"/>
                      </a:lnTo>
                      <a:lnTo>
                        <a:pt x="2283" y="969"/>
                      </a:lnTo>
                      <a:lnTo>
                        <a:pt x="2279" y="971"/>
                      </a:lnTo>
                      <a:lnTo>
                        <a:pt x="2279" y="971"/>
                      </a:lnTo>
                      <a:lnTo>
                        <a:pt x="2279" y="971"/>
                      </a:lnTo>
                      <a:lnTo>
                        <a:pt x="2274" y="971"/>
                      </a:lnTo>
                      <a:lnTo>
                        <a:pt x="2274" y="972"/>
                      </a:lnTo>
                      <a:lnTo>
                        <a:pt x="2272" y="972"/>
                      </a:lnTo>
                      <a:lnTo>
                        <a:pt x="2271" y="972"/>
                      </a:lnTo>
                      <a:lnTo>
                        <a:pt x="2271" y="971"/>
                      </a:lnTo>
                      <a:lnTo>
                        <a:pt x="2267" y="971"/>
                      </a:lnTo>
                      <a:lnTo>
                        <a:pt x="2267" y="969"/>
                      </a:lnTo>
                      <a:lnTo>
                        <a:pt x="2257" y="969"/>
                      </a:lnTo>
                      <a:lnTo>
                        <a:pt x="2255" y="971"/>
                      </a:lnTo>
                      <a:lnTo>
                        <a:pt x="2244" y="974"/>
                      </a:lnTo>
                      <a:lnTo>
                        <a:pt x="2243" y="976"/>
                      </a:lnTo>
                      <a:lnTo>
                        <a:pt x="2243" y="976"/>
                      </a:lnTo>
                      <a:lnTo>
                        <a:pt x="2241" y="978"/>
                      </a:lnTo>
                      <a:lnTo>
                        <a:pt x="2239" y="979"/>
                      </a:lnTo>
                      <a:lnTo>
                        <a:pt x="2236" y="979"/>
                      </a:lnTo>
                      <a:lnTo>
                        <a:pt x="2232" y="981"/>
                      </a:lnTo>
                      <a:lnTo>
                        <a:pt x="2232" y="983"/>
                      </a:lnTo>
                      <a:lnTo>
                        <a:pt x="2231" y="983"/>
                      </a:lnTo>
                      <a:lnTo>
                        <a:pt x="2229" y="986"/>
                      </a:lnTo>
                      <a:lnTo>
                        <a:pt x="2225" y="986"/>
                      </a:lnTo>
                      <a:lnTo>
                        <a:pt x="2224" y="988"/>
                      </a:lnTo>
                      <a:lnTo>
                        <a:pt x="2218" y="988"/>
                      </a:lnTo>
                      <a:lnTo>
                        <a:pt x="2217" y="986"/>
                      </a:lnTo>
                      <a:lnTo>
                        <a:pt x="2215" y="985"/>
                      </a:lnTo>
                      <a:lnTo>
                        <a:pt x="2213" y="985"/>
                      </a:lnTo>
                      <a:lnTo>
                        <a:pt x="2211" y="986"/>
                      </a:lnTo>
                      <a:lnTo>
                        <a:pt x="2211" y="986"/>
                      </a:lnTo>
                      <a:lnTo>
                        <a:pt x="2210" y="986"/>
                      </a:lnTo>
                      <a:lnTo>
                        <a:pt x="2208" y="986"/>
                      </a:lnTo>
                      <a:lnTo>
                        <a:pt x="2203" y="986"/>
                      </a:lnTo>
                      <a:lnTo>
                        <a:pt x="2197" y="986"/>
                      </a:lnTo>
                      <a:lnTo>
                        <a:pt x="2196" y="990"/>
                      </a:lnTo>
                      <a:lnTo>
                        <a:pt x="2201" y="992"/>
                      </a:lnTo>
                      <a:lnTo>
                        <a:pt x="2208" y="993"/>
                      </a:lnTo>
                      <a:lnTo>
                        <a:pt x="2208" y="993"/>
                      </a:lnTo>
                      <a:lnTo>
                        <a:pt x="2204" y="993"/>
                      </a:lnTo>
                      <a:lnTo>
                        <a:pt x="2201" y="993"/>
                      </a:lnTo>
                      <a:lnTo>
                        <a:pt x="2197" y="993"/>
                      </a:lnTo>
                      <a:lnTo>
                        <a:pt x="2196" y="995"/>
                      </a:lnTo>
                      <a:lnTo>
                        <a:pt x="2197" y="995"/>
                      </a:lnTo>
                      <a:lnTo>
                        <a:pt x="2197" y="997"/>
                      </a:lnTo>
                      <a:lnTo>
                        <a:pt x="2197" y="997"/>
                      </a:lnTo>
                      <a:lnTo>
                        <a:pt x="2196" y="997"/>
                      </a:lnTo>
                      <a:lnTo>
                        <a:pt x="2194" y="999"/>
                      </a:lnTo>
                      <a:lnTo>
                        <a:pt x="2189" y="1000"/>
                      </a:lnTo>
                      <a:lnTo>
                        <a:pt x="2183" y="1000"/>
                      </a:lnTo>
                      <a:lnTo>
                        <a:pt x="2183" y="999"/>
                      </a:lnTo>
                      <a:lnTo>
                        <a:pt x="2178" y="999"/>
                      </a:lnTo>
                      <a:lnTo>
                        <a:pt x="2178" y="1002"/>
                      </a:lnTo>
                      <a:lnTo>
                        <a:pt x="2175" y="1002"/>
                      </a:lnTo>
                      <a:lnTo>
                        <a:pt x="2173" y="1002"/>
                      </a:lnTo>
                      <a:lnTo>
                        <a:pt x="2169" y="1002"/>
                      </a:lnTo>
                      <a:lnTo>
                        <a:pt x="2166" y="1004"/>
                      </a:lnTo>
                      <a:lnTo>
                        <a:pt x="2164" y="1006"/>
                      </a:lnTo>
                      <a:lnTo>
                        <a:pt x="2162" y="1007"/>
                      </a:lnTo>
                      <a:lnTo>
                        <a:pt x="2159" y="1009"/>
                      </a:lnTo>
                      <a:lnTo>
                        <a:pt x="2159" y="1011"/>
                      </a:lnTo>
                      <a:lnTo>
                        <a:pt x="2157" y="1011"/>
                      </a:lnTo>
                      <a:lnTo>
                        <a:pt x="2157" y="1014"/>
                      </a:lnTo>
                      <a:lnTo>
                        <a:pt x="2157" y="1016"/>
                      </a:lnTo>
                      <a:lnTo>
                        <a:pt x="2157" y="1018"/>
                      </a:lnTo>
                      <a:lnTo>
                        <a:pt x="2155" y="1019"/>
                      </a:lnTo>
                      <a:lnTo>
                        <a:pt x="2155" y="1023"/>
                      </a:lnTo>
                      <a:lnTo>
                        <a:pt x="2161" y="1021"/>
                      </a:lnTo>
                      <a:lnTo>
                        <a:pt x="2166" y="1021"/>
                      </a:lnTo>
                      <a:lnTo>
                        <a:pt x="2166" y="1025"/>
                      </a:lnTo>
                      <a:lnTo>
                        <a:pt x="2166" y="1028"/>
                      </a:lnTo>
                      <a:lnTo>
                        <a:pt x="2168" y="1032"/>
                      </a:lnTo>
                      <a:lnTo>
                        <a:pt x="2166" y="1033"/>
                      </a:lnTo>
                      <a:lnTo>
                        <a:pt x="2164" y="1035"/>
                      </a:lnTo>
                      <a:lnTo>
                        <a:pt x="2166" y="1037"/>
                      </a:lnTo>
                      <a:lnTo>
                        <a:pt x="2166" y="1039"/>
                      </a:lnTo>
                      <a:lnTo>
                        <a:pt x="2169" y="1039"/>
                      </a:lnTo>
                      <a:lnTo>
                        <a:pt x="2168" y="1040"/>
                      </a:lnTo>
                      <a:lnTo>
                        <a:pt x="2168" y="1042"/>
                      </a:lnTo>
                      <a:lnTo>
                        <a:pt x="2166" y="1044"/>
                      </a:lnTo>
                      <a:lnTo>
                        <a:pt x="2166" y="1044"/>
                      </a:lnTo>
                      <a:lnTo>
                        <a:pt x="2162" y="1044"/>
                      </a:lnTo>
                      <a:lnTo>
                        <a:pt x="2161" y="1042"/>
                      </a:lnTo>
                      <a:lnTo>
                        <a:pt x="2159" y="1040"/>
                      </a:lnTo>
                      <a:lnTo>
                        <a:pt x="2161" y="1044"/>
                      </a:lnTo>
                      <a:lnTo>
                        <a:pt x="2161" y="1046"/>
                      </a:lnTo>
                      <a:lnTo>
                        <a:pt x="2161" y="1049"/>
                      </a:lnTo>
                      <a:lnTo>
                        <a:pt x="2161" y="1049"/>
                      </a:lnTo>
                      <a:lnTo>
                        <a:pt x="2166" y="1049"/>
                      </a:lnTo>
                      <a:lnTo>
                        <a:pt x="2169" y="1049"/>
                      </a:lnTo>
                      <a:lnTo>
                        <a:pt x="2169" y="1061"/>
                      </a:lnTo>
                      <a:lnTo>
                        <a:pt x="2171" y="1061"/>
                      </a:lnTo>
                      <a:lnTo>
                        <a:pt x="2171" y="1065"/>
                      </a:lnTo>
                      <a:lnTo>
                        <a:pt x="2169" y="1065"/>
                      </a:lnTo>
                      <a:lnTo>
                        <a:pt x="2169" y="1068"/>
                      </a:lnTo>
                      <a:lnTo>
                        <a:pt x="2182" y="1070"/>
                      </a:lnTo>
                      <a:lnTo>
                        <a:pt x="2182" y="1070"/>
                      </a:lnTo>
                      <a:lnTo>
                        <a:pt x="2182" y="1072"/>
                      </a:lnTo>
                      <a:lnTo>
                        <a:pt x="2182" y="1072"/>
                      </a:lnTo>
                      <a:lnTo>
                        <a:pt x="2182" y="1074"/>
                      </a:lnTo>
                      <a:lnTo>
                        <a:pt x="2182" y="1074"/>
                      </a:lnTo>
                      <a:lnTo>
                        <a:pt x="2182" y="1074"/>
                      </a:lnTo>
                      <a:lnTo>
                        <a:pt x="2182" y="1075"/>
                      </a:lnTo>
                      <a:lnTo>
                        <a:pt x="2185" y="1075"/>
                      </a:lnTo>
                      <a:lnTo>
                        <a:pt x="2185" y="1074"/>
                      </a:lnTo>
                      <a:lnTo>
                        <a:pt x="2189" y="1074"/>
                      </a:lnTo>
                      <a:lnTo>
                        <a:pt x="2189" y="1074"/>
                      </a:lnTo>
                      <a:lnTo>
                        <a:pt x="2189" y="1075"/>
                      </a:lnTo>
                      <a:lnTo>
                        <a:pt x="2190" y="1075"/>
                      </a:lnTo>
                      <a:lnTo>
                        <a:pt x="2190" y="1077"/>
                      </a:lnTo>
                      <a:lnTo>
                        <a:pt x="2192" y="1079"/>
                      </a:lnTo>
                      <a:lnTo>
                        <a:pt x="2192" y="1079"/>
                      </a:lnTo>
                      <a:lnTo>
                        <a:pt x="2194" y="1079"/>
                      </a:lnTo>
                      <a:lnTo>
                        <a:pt x="2194" y="1077"/>
                      </a:lnTo>
                      <a:lnTo>
                        <a:pt x="2196" y="1079"/>
                      </a:lnTo>
                      <a:lnTo>
                        <a:pt x="2196" y="1079"/>
                      </a:lnTo>
                      <a:lnTo>
                        <a:pt x="2197" y="1079"/>
                      </a:lnTo>
                      <a:lnTo>
                        <a:pt x="2196" y="1082"/>
                      </a:lnTo>
                      <a:lnTo>
                        <a:pt x="2197" y="1082"/>
                      </a:lnTo>
                      <a:lnTo>
                        <a:pt x="2199" y="1086"/>
                      </a:lnTo>
                      <a:lnTo>
                        <a:pt x="2203" y="1086"/>
                      </a:lnTo>
                      <a:lnTo>
                        <a:pt x="2206" y="1091"/>
                      </a:lnTo>
                      <a:lnTo>
                        <a:pt x="2208" y="1091"/>
                      </a:lnTo>
                      <a:lnTo>
                        <a:pt x="2210" y="1091"/>
                      </a:lnTo>
                      <a:lnTo>
                        <a:pt x="2211" y="1089"/>
                      </a:lnTo>
                      <a:lnTo>
                        <a:pt x="2211" y="1089"/>
                      </a:lnTo>
                      <a:lnTo>
                        <a:pt x="2215" y="1088"/>
                      </a:lnTo>
                      <a:lnTo>
                        <a:pt x="2217" y="1086"/>
                      </a:lnTo>
                      <a:lnTo>
                        <a:pt x="2218" y="1082"/>
                      </a:lnTo>
                      <a:lnTo>
                        <a:pt x="2218" y="1079"/>
                      </a:lnTo>
                      <a:lnTo>
                        <a:pt x="2220" y="1077"/>
                      </a:lnTo>
                      <a:lnTo>
                        <a:pt x="2222" y="1077"/>
                      </a:lnTo>
                      <a:lnTo>
                        <a:pt x="2224" y="1077"/>
                      </a:lnTo>
                      <a:lnTo>
                        <a:pt x="2224" y="1077"/>
                      </a:lnTo>
                      <a:lnTo>
                        <a:pt x="2224" y="1077"/>
                      </a:lnTo>
                      <a:lnTo>
                        <a:pt x="2225" y="1075"/>
                      </a:lnTo>
                      <a:lnTo>
                        <a:pt x="2227" y="1077"/>
                      </a:lnTo>
                      <a:lnTo>
                        <a:pt x="2227" y="1077"/>
                      </a:lnTo>
                      <a:lnTo>
                        <a:pt x="2229" y="1077"/>
                      </a:lnTo>
                      <a:lnTo>
                        <a:pt x="2229" y="1079"/>
                      </a:lnTo>
                      <a:lnTo>
                        <a:pt x="2234" y="1079"/>
                      </a:lnTo>
                      <a:lnTo>
                        <a:pt x="2236" y="1081"/>
                      </a:lnTo>
                      <a:lnTo>
                        <a:pt x="2238" y="1081"/>
                      </a:lnTo>
                      <a:lnTo>
                        <a:pt x="2238" y="1082"/>
                      </a:lnTo>
                      <a:lnTo>
                        <a:pt x="2239" y="1082"/>
                      </a:lnTo>
                      <a:lnTo>
                        <a:pt x="2241" y="1086"/>
                      </a:lnTo>
                      <a:lnTo>
                        <a:pt x="2244" y="1086"/>
                      </a:lnTo>
                      <a:lnTo>
                        <a:pt x="2246" y="1088"/>
                      </a:lnTo>
                      <a:lnTo>
                        <a:pt x="2248" y="1089"/>
                      </a:lnTo>
                      <a:lnTo>
                        <a:pt x="2255" y="1089"/>
                      </a:lnTo>
                      <a:lnTo>
                        <a:pt x="2262" y="1088"/>
                      </a:lnTo>
                      <a:lnTo>
                        <a:pt x="2267" y="1086"/>
                      </a:lnTo>
                      <a:lnTo>
                        <a:pt x="2272" y="1082"/>
                      </a:lnTo>
                      <a:lnTo>
                        <a:pt x="2276" y="1079"/>
                      </a:lnTo>
                      <a:lnTo>
                        <a:pt x="2281" y="1079"/>
                      </a:lnTo>
                      <a:lnTo>
                        <a:pt x="2281" y="1079"/>
                      </a:lnTo>
                      <a:lnTo>
                        <a:pt x="2285" y="1079"/>
                      </a:lnTo>
                      <a:lnTo>
                        <a:pt x="2286" y="1077"/>
                      </a:lnTo>
                      <a:lnTo>
                        <a:pt x="2288" y="1075"/>
                      </a:lnTo>
                      <a:lnTo>
                        <a:pt x="2290" y="1072"/>
                      </a:lnTo>
                      <a:lnTo>
                        <a:pt x="2293" y="1072"/>
                      </a:lnTo>
                      <a:lnTo>
                        <a:pt x="2293" y="1075"/>
                      </a:lnTo>
                      <a:lnTo>
                        <a:pt x="2295" y="1079"/>
                      </a:lnTo>
                      <a:lnTo>
                        <a:pt x="2293" y="1082"/>
                      </a:lnTo>
                      <a:lnTo>
                        <a:pt x="2290" y="1086"/>
                      </a:lnTo>
                      <a:lnTo>
                        <a:pt x="2292" y="1091"/>
                      </a:lnTo>
                      <a:lnTo>
                        <a:pt x="2292" y="1091"/>
                      </a:lnTo>
                      <a:lnTo>
                        <a:pt x="2292" y="1093"/>
                      </a:lnTo>
                      <a:lnTo>
                        <a:pt x="2292" y="1093"/>
                      </a:lnTo>
                      <a:lnTo>
                        <a:pt x="2292" y="1093"/>
                      </a:lnTo>
                      <a:lnTo>
                        <a:pt x="2292" y="1098"/>
                      </a:lnTo>
                      <a:lnTo>
                        <a:pt x="2292" y="1098"/>
                      </a:lnTo>
                      <a:lnTo>
                        <a:pt x="2292" y="1103"/>
                      </a:lnTo>
                      <a:lnTo>
                        <a:pt x="2295" y="1103"/>
                      </a:lnTo>
                      <a:lnTo>
                        <a:pt x="2295" y="1109"/>
                      </a:lnTo>
                      <a:lnTo>
                        <a:pt x="2293" y="1110"/>
                      </a:lnTo>
                      <a:lnTo>
                        <a:pt x="2292" y="1112"/>
                      </a:lnTo>
                      <a:lnTo>
                        <a:pt x="2293" y="1116"/>
                      </a:lnTo>
                      <a:lnTo>
                        <a:pt x="2295" y="1117"/>
                      </a:lnTo>
                      <a:lnTo>
                        <a:pt x="2295" y="1119"/>
                      </a:lnTo>
                      <a:lnTo>
                        <a:pt x="2297" y="1119"/>
                      </a:lnTo>
                      <a:lnTo>
                        <a:pt x="2297" y="1121"/>
                      </a:lnTo>
                      <a:lnTo>
                        <a:pt x="2295" y="1121"/>
                      </a:lnTo>
                      <a:lnTo>
                        <a:pt x="2295" y="1121"/>
                      </a:lnTo>
                      <a:lnTo>
                        <a:pt x="2293" y="1128"/>
                      </a:lnTo>
                      <a:lnTo>
                        <a:pt x="2290" y="1129"/>
                      </a:lnTo>
                      <a:lnTo>
                        <a:pt x="2290" y="1131"/>
                      </a:lnTo>
                      <a:lnTo>
                        <a:pt x="2290" y="1131"/>
                      </a:lnTo>
                      <a:lnTo>
                        <a:pt x="2288" y="1131"/>
                      </a:lnTo>
                      <a:lnTo>
                        <a:pt x="2288" y="1136"/>
                      </a:lnTo>
                      <a:lnTo>
                        <a:pt x="2288" y="1136"/>
                      </a:lnTo>
                      <a:lnTo>
                        <a:pt x="2288" y="1145"/>
                      </a:lnTo>
                      <a:lnTo>
                        <a:pt x="2288" y="1147"/>
                      </a:lnTo>
                      <a:lnTo>
                        <a:pt x="2286" y="1147"/>
                      </a:lnTo>
                      <a:lnTo>
                        <a:pt x="2286" y="1149"/>
                      </a:lnTo>
                      <a:lnTo>
                        <a:pt x="2283" y="1149"/>
                      </a:lnTo>
                      <a:lnTo>
                        <a:pt x="2283" y="1163"/>
                      </a:lnTo>
                      <a:lnTo>
                        <a:pt x="2279" y="1164"/>
                      </a:lnTo>
                      <a:lnTo>
                        <a:pt x="2279" y="1166"/>
                      </a:lnTo>
                      <a:lnTo>
                        <a:pt x="2278" y="1166"/>
                      </a:lnTo>
                      <a:lnTo>
                        <a:pt x="2278" y="1170"/>
                      </a:lnTo>
                      <a:lnTo>
                        <a:pt x="2278" y="1173"/>
                      </a:lnTo>
                      <a:lnTo>
                        <a:pt x="2278" y="1175"/>
                      </a:lnTo>
                      <a:lnTo>
                        <a:pt x="2276" y="1175"/>
                      </a:lnTo>
                      <a:lnTo>
                        <a:pt x="2271" y="1182"/>
                      </a:lnTo>
                      <a:lnTo>
                        <a:pt x="2265" y="1182"/>
                      </a:lnTo>
                      <a:lnTo>
                        <a:pt x="2262" y="1182"/>
                      </a:lnTo>
                      <a:lnTo>
                        <a:pt x="2257" y="1184"/>
                      </a:lnTo>
                      <a:lnTo>
                        <a:pt x="2253" y="1185"/>
                      </a:lnTo>
                      <a:lnTo>
                        <a:pt x="2253" y="1182"/>
                      </a:lnTo>
                      <a:lnTo>
                        <a:pt x="2243" y="1184"/>
                      </a:lnTo>
                      <a:lnTo>
                        <a:pt x="2241" y="1185"/>
                      </a:lnTo>
                      <a:lnTo>
                        <a:pt x="2241" y="1185"/>
                      </a:lnTo>
                      <a:lnTo>
                        <a:pt x="2239" y="1184"/>
                      </a:lnTo>
                      <a:lnTo>
                        <a:pt x="2239" y="1184"/>
                      </a:lnTo>
                      <a:lnTo>
                        <a:pt x="2234" y="1184"/>
                      </a:lnTo>
                      <a:lnTo>
                        <a:pt x="2236" y="1178"/>
                      </a:lnTo>
                      <a:lnTo>
                        <a:pt x="2227" y="1178"/>
                      </a:lnTo>
                      <a:lnTo>
                        <a:pt x="2227" y="1180"/>
                      </a:lnTo>
                      <a:lnTo>
                        <a:pt x="2229" y="1182"/>
                      </a:lnTo>
                      <a:lnTo>
                        <a:pt x="2229" y="1184"/>
                      </a:lnTo>
                      <a:lnTo>
                        <a:pt x="2229" y="1185"/>
                      </a:lnTo>
                      <a:lnTo>
                        <a:pt x="2229" y="1185"/>
                      </a:lnTo>
                      <a:lnTo>
                        <a:pt x="2229" y="1185"/>
                      </a:lnTo>
                      <a:lnTo>
                        <a:pt x="2227" y="1187"/>
                      </a:lnTo>
                      <a:lnTo>
                        <a:pt x="2227" y="1187"/>
                      </a:lnTo>
                      <a:lnTo>
                        <a:pt x="2225" y="1187"/>
                      </a:lnTo>
                      <a:lnTo>
                        <a:pt x="2225" y="1185"/>
                      </a:lnTo>
                      <a:lnTo>
                        <a:pt x="2225" y="1184"/>
                      </a:lnTo>
                      <a:lnTo>
                        <a:pt x="2225" y="1184"/>
                      </a:lnTo>
                      <a:lnTo>
                        <a:pt x="2225" y="1182"/>
                      </a:lnTo>
                      <a:lnTo>
                        <a:pt x="2224" y="1182"/>
                      </a:lnTo>
                      <a:lnTo>
                        <a:pt x="2222" y="1184"/>
                      </a:lnTo>
                      <a:lnTo>
                        <a:pt x="2218" y="1184"/>
                      </a:lnTo>
                      <a:lnTo>
                        <a:pt x="2217" y="1182"/>
                      </a:lnTo>
                      <a:lnTo>
                        <a:pt x="2213" y="1182"/>
                      </a:lnTo>
                      <a:lnTo>
                        <a:pt x="2211" y="1184"/>
                      </a:lnTo>
                      <a:lnTo>
                        <a:pt x="2211" y="1187"/>
                      </a:lnTo>
                      <a:lnTo>
                        <a:pt x="2210" y="1187"/>
                      </a:lnTo>
                      <a:lnTo>
                        <a:pt x="2208" y="1185"/>
                      </a:lnTo>
                      <a:lnTo>
                        <a:pt x="2204" y="1185"/>
                      </a:lnTo>
                      <a:lnTo>
                        <a:pt x="2204" y="1187"/>
                      </a:lnTo>
                      <a:lnTo>
                        <a:pt x="2203" y="1187"/>
                      </a:lnTo>
                      <a:lnTo>
                        <a:pt x="2199" y="1187"/>
                      </a:lnTo>
                      <a:lnTo>
                        <a:pt x="2197" y="1189"/>
                      </a:lnTo>
                      <a:lnTo>
                        <a:pt x="2196" y="1187"/>
                      </a:lnTo>
                      <a:lnTo>
                        <a:pt x="2194" y="1185"/>
                      </a:lnTo>
                      <a:lnTo>
                        <a:pt x="2190" y="1185"/>
                      </a:lnTo>
                      <a:lnTo>
                        <a:pt x="2190" y="1184"/>
                      </a:lnTo>
                      <a:lnTo>
                        <a:pt x="2189" y="1184"/>
                      </a:lnTo>
                      <a:lnTo>
                        <a:pt x="2189" y="1184"/>
                      </a:lnTo>
                      <a:lnTo>
                        <a:pt x="2187" y="1185"/>
                      </a:lnTo>
                      <a:lnTo>
                        <a:pt x="2178" y="1184"/>
                      </a:lnTo>
                      <a:lnTo>
                        <a:pt x="2178" y="1185"/>
                      </a:lnTo>
                      <a:lnTo>
                        <a:pt x="2173" y="1185"/>
                      </a:lnTo>
                      <a:lnTo>
                        <a:pt x="2171" y="1182"/>
                      </a:lnTo>
                      <a:lnTo>
                        <a:pt x="2169" y="1182"/>
                      </a:lnTo>
                      <a:lnTo>
                        <a:pt x="2169" y="1182"/>
                      </a:lnTo>
                      <a:lnTo>
                        <a:pt x="2166" y="1182"/>
                      </a:lnTo>
                      <a:lnTo>
                        <a:pt x="2166" y="1180"/>
                      </a:lnTo>
                      <a:lnTo>
                        <a:pt x="2162" y="1180"/>
                      </a:lnTo>
                      <a:lnTo>
                        <a:pt x="2161" y="1177"/>
                      </a:lnTo>
                      <a:lnTo>
                        <a:pt x="2159" y="1177"/>
                      </a:lnTo>
                      <a:lnTo>
                        <a:pt x="2157" y="1175"/>
                      </a:lnTo>
                      <a:lnTo>
                        <a:pt x="2154" y="1175"/>
                      </a:lnTo>
                      <a:lnTo>
                        <a:pt x="2150" y="1175"/>
                      </a:lnTo>
                      <a:lnTo>
                        <a:pt x="2148" y="1175"/>
                      </a:lnTo>
                      <a:lnTo>
                        <a:pt x="2148" y="1175"/>
                      </a:lnTo>
                      <a:lnTo>
                        <a:pt x="2142" y="1177"/>
                      </a:lnTo>
                      <a:lnTo>
                        <a:pt x="2142" y="1177"/>
                      </a:lnTo>
                      <a:lnTo>
                        <a:pt x="2142" y="1175"/>
                      </a:lnTo>
                      <a:lnTo>
                        <a:pt x="2140" y="1175"/>
                      </a:lnTo>
                      <a:lnTo>
                        <a:pt x="2140" y="1170"/>
                      </a:lnTo>
                      <a:lnTo>
                        <a:pt x="2126" y="1168"/>
                      </a:lnTo>
                      <a:lnTo>
                        <a:pt x="2126" y="1164"/>
                      </a:lnTo>
                      <a:lnTo>
                        <a:pt x="2122" y="1164"/>
                      </a:lnTo>
                      <a:lnTo>
                        <a:pt x="2119" y="1164"/>
                      </a:lnTo>
                      <a:lnTo>
                        <a:pt x="2115" y="1164"/>
                      </a:lnTo>
                      <a:lnTo>
                        <a:pt x="2114" y="1164"/>
                      </a:lnTo>
                      <a:lnTo>
                        <a:pt x="2110" y="1164"/>
                      </a:lnTo>
                      <a:lnTo>
                        <a:pt x="2110" y="1164"/>
                      </a:lnTo>
                      <a:lnTo>
                        <a:pt x="2108" y="1164"/>
                      </a:lnTo>
                      <a:lnTo>
                        <a:pt x="2110" y="1161"/>
                      </a:lnTo>
                      <a:lnTo>
                        <a:pt x="2107" y="1159"/>
                      </a:lnTo>
                      <a:lnTo>
                        <a:pt x="2107" y="1157"/>
                      </a:lnTo>
                      <a:lnTo>
                        <a:pt x="2107" y="1157"/>
                      </a:lnTo>
                      <a:lnTo>
                        <a:pt x="2107" y="1157"/>
                      </a:lnTo>
                      <a:lnTo>
                        <a:pt x="2107" y="1156"/>
                      </a:lnTo>
                      <a:lnTo>
                        <a:pt x="2100" y="1156"/>
                      </a:lnTo>
                      <a:lnTo>
                        <a:pt x="2086" y="1149"/>
                      </a:lnTo>
                      <a:lnTo>
                        <a:pt x="2084" y="1150"/>
                      </a:lnTo>
                      <a:lnTo>
                        <a:pt x="2084" y="1150"/>
                      </a:lnTo>
                      <a:lnTo>
                        <a:pt x="2082" y="1150"/>
                      </a:lnTo>
                      <a:lnTo>
                        <a:pt x="2082" y="1150"/>
                      </a:lnTo>
                      <a:lnTo>
                        <a:pt x="2080" y="1152"/>
                      </a:lnTo>
                      <a:lnTo>
                        <a:pt x="2080" y="1152"/>
                      </a:lnTo>
                      <a:lnTo>
                        <a:pt x="2079" y="1152"/>
                      </a:lnTo>
                      <a:lnTo>
                        <a:pt x="2075" y="1156"/>
                      </a:lnTo>
                      <a:lnTo>
                        <a:pt x="2073" y="1156"/>
                      </a:lnTo>
                      <a:lnTo>
                        <a:pt x="2073" y="1157"/>
                      </a:lnTo>
                      <a:lnTo>
                        <a:pt x="2070" y="1157"/>
                      </a:lnTo>
                      <a:lnTo>
                        <a:pt x="2063" y="1168"/>
                      </a:lnTo>
                      <a:lnTo>
                        <a:pt x="2061" y="1168"/>
                      </a:lnTo>
                      <a:lnTo>
                        <a:pt x="2061" y="1171"/>
                      </a:lnTo>
                      <a:lnTo>
                        <a:pt x="2065" y="1175"/>
                      </a:lnTo>
                      <a:lnTo>
                        <a:pt x="2066" y="1175"/>
                      </a:lnTo>
                      <a:lnTo>
                        <a:pt x="2066" y="1178"/>
                      </a:lnTo>
                      <a:lnTo>
                        <a:pt x="2066" y="1178"/>
                      </a:lnTo>
                      <a:lnTo>
                        <a:pt x="2066" y="1184"/>
                      </a:lnTo>
                      <a:lnTo>
                        <a:pt x="2065" y="1187"/>
                      </a:lnTo>
                      <a:lnTo>
                        <a:pt x="2061" y="1191"/>
                      </a:lnTo>
                      <a:lnTo>
                        <a:pt x="2059" y="1194"/>
                      </a:lnTo>
                      <a:lnTo>
                        <a:pt x="2056" y="1196"/>
                      </a:lnTo>
                      <a:lnTo>
                        <a:pt x="2028" y="1191"/>
                      </a:lnTo>
                      <a:lnTo>
                        <a:pt x="2028" y="1189"/>
                      </a:lnTo>
                      <a:lnTo>
                        <a:pt x="2025" y="1189"/>
                      </a:lnTo>
                      <a:lnTo>
                        <a:pt x="2025" y="1187"/>
                      </a:lnTo>
                      <a:lnTo>
                        <a:pt x="2021" y="1187"/>
                      </a:lnTo>
                      <a:lnTo>
                        <a:pt x="2019" y="1185"/>
                      </a:lnTo>
                      <a:lnTo>
                        <a:pt x="2018" y="1185"/>
                      </a:lnTo>
                      <a:lnTo>
                        <a:pt x="2018" y="1185"/>
                      </a:lnTo>
                      <a:lnTo>
                        <a:pt x="2011" y="1185"/>
                      </a:lnTo>
                      <a:lnTo>
                        <a:pt x="2009" y="1182"/>
                      </a:lnTo>
                      <a:lnTo>
                        <a:pt x="2007" y="1182"/>
                      </a:lnTo>
                      <a:lnTo>
                        <a:pt x="1997" y="1171"/>
                      </a:lnTo>
                      <a:lnTo>
                        <a:pt x="1991" y="1170"/>
                      </a:lnTo>
                      <a:lnTo>
                        <a:pt x="1991" y="1168"/>
                      </a:lnTo>
                      <a:lnTo>
                        <a:pt x="1991" y="1164"/>
                      </a:lnTo>
                      <a:lnTo>
                        <a:pt x="1991" y="1164"/>
                      </a:lnTo>
                      <a:lnTo>
                        <a:pt x="1983" y="1161"/>
                      </a:lnTo>
                      <a:lnTo>
                        <a:pt x="1983" y="1159"/>
                      </a:lnTo>
                      <a:lnTo>
                        <a:pt x="1977" y="1159"/>
                      </a:lnTo>
                      <a:lnTo>
                        <a:pt x="1977" y="1157"/>
                      </a:lnTo>
                      <a:lnTo>
                        <a:pt x="1970" y="1156"/>
                      </a:lnTo>
                      <a:lnTo>
                        <a:pt x="1970" y="1154"/>
                      </a:lnTo>
                      <a:lnTo>
                        <a:pt x="1967" y="1154"/>
                      </a:lnTo>
                      <a:lnTo>
                        <a:pt x="1967" y="1152"/>
                      </a:lnTo>
                      <a:lnTo>
                        <a:pt x="1963" y="1152"/>
                      </a:lnTo>
                      <a:lnTo>
                        <a:pt x="1960" y="1154"/>
                      </a:lnTo>
                      <a:lnTo>
                        <a:pt x="1956" y="1154"/>
                      </a:lnTo>
                      <a:lnTo>
                        <a:pt x="1956" y="1152"/>
                      </a:lnTo>
                      <a:lnTo>
                        <a:pt x="1951" y="1152"/>
                      </a:lnTo>
                      <a:lnTo>
                        <a:pt x="1951" y="1152"/>
                      </a:lnTo>
                      <a:lnTo>
                        <a:pt x="1951" y="1152"/>
                      </a:lnTo>
                      <a:lnTo>
                        <a:pt x="1950" y="1152"/>
                      </a:lnTo>
                      <a:lnTo>
                        <a:pt x="1948" y="1149"/>
                      </a:lnTo>
                      <a:lnTo>
                        <a:pt x="1946" y="1149"/>
                      </a:lnTo>
                      <a:lnTo>
                        <a:pt x="1944" y="1147"/>
                      </a:lnTo>
                      <a:lnTo>
                        <a:pt x="1943" y="1147"/>
                      </a:lnTo>
                      <a:lnTo>
                        <a:pt x="1943" y="1145"/>
                      </a:lnTo>
                      <a:lnTo>
                        <a:pt x="1939" y="1145"/>
                      </a:lnTo>
                      <a:lnTo>
                        <a:pt x="1937" y="1142"/>
                      </a:lnTo>
                      <a:lnTo>
                        <a:pt x="1939" y="1142"/>
                      </a:lnTo>
                      <a:lnTo>
                        <a:pt x="1939" y="1142"/>
                      </a:lnTo>
                      <a:lnTo>
                        <a:pt x="1939" y="1142"/>
                      </a:lnTo>
                      <a:lnTo>
                        <a:pt x="1937" y="1142"/>
                      </a:lnTo>
                      <a:lnTo>
                        <a:pt x="1936" y="1138"/>
                      </a:lnTo>
                      <a:lnTo>
                        <a:pt x="1934" y="1136"/>
                      </a:lnTo>
                      <a:lnTo>
                        <a:pt x="1934" y="1138"/>
                      </a:lnTo>
                      <a:lnTo>
                        <a:pt x="1932" y="1138"/>
                      </a:lnTo>
                      <a:lnTo>
                        <a:pt x="1930" y="1136"/>
                      </a:lnTo>
                      <a:lnTo>
                        <a:pt x="1929" y="1136"/>
                      </a:lnTo>
                      <a:lnTo>
                        <a:pt x="1929" y="1135"/>
                      </a:lnTo>
                      <a:lnTo>
                        <a:pt x="1925" y="1133"/>
                      </a:lnTo>
                      <a:lnTo>
                        <a:pt x="1925" y="1133"/>
                      </a:lnTo>
                      <a:lnTo>
                        <a:pt x="1925" y="1133"/>
                      </a:lnTo>
                      <a:lnTo>
                        <a:pt x="1925" y="1133"/>
                      </a:lnTo>
                      <a:lnTo>
                        <a:pt x="1925" y="1131"/>
                      </a:lnTo>
                      <a:lnTo>
                        <a:pt x="1925" y="1126"/>
                      </a:lnTo>
                      <a:lnTo>
                        <a:pt x="1925" y="1126"/>
                      </a:lnTo>
                      <a:lnTo>
                        <a:pt x="1925" y="1124"/>
                      </a:lnTo>
                      <a:lnTo>
                        <a:pt x="1929" y="1122"/>
                      </a:lnTo>
                      <a:lnTo>
                        <a:pt x="1929" y="1121"/>
                      </a:lnTo>
                      <a:lnTo>
                        <a:pt x="1930" y="1121"/>
                      </a:lnTo>
                      <a:lnTo>
                        <a:pt x="1930" y="1119"/>
                      </a:lnTo>
                      <a:lnTo>
                        <a:pt x="1932" y="1119"/>
                      </a:lnTo>
                      <a:lnTo>
                        <a:pt x="1932" y="1116"/>
                      </a:lnTo>
                      <a:lnTo>
                        <a:pt x="1932" y="1112"/>
                      </a:lnTo>
                      <a:lnTo>
                        <a:pt x="1936" y="1112"/>
                      </a:lnTo>
                      <a:lnTo>
                        <a:pt x="1934" y="1102"/>
                      </a:lnTo>
                      <a:lnTo>
                        <a:pt x="1936" y="1102"/>
                      </a:lnTo>
                      <a:lnTo>
                        <a:pt x="1936" y="1098"/>
                      </a:lnTo>
                      <a:lnTo>
                        <a:pt x="1930" y="1098"/>
                      </a:lnTo>
                      <a:lnTo>
                        <a:pt x="1930" y="1088"/>
                      </a:lnTo>
                      <a:lnTo>
                        <a:pt x="1934" y="1086"/>
                      </a:lnTo>
                      <a:lnTo>
                        <a:pt x="1936" y="1082"/>
                      </a:lnTo>
                      <a:lnTo>
                        <a:pt x="1937" y="1081"/>
                      </a:lnTo>
                      <a:lnTo>
                        <a:pt x="1939" y="1079"/>
                      </a:lnTo>
                      <a:lnTo>
                        <a:pt x="1941" y="1070"/>
                      </a:lnTo>
                      <a:lnTo>
                        <a:pt x="1932" y="1072"/>
                      </a:lnTo>
                      <a:lnTo>
                        <a:pt x="1932" y="1074"/>
                      </a:lnTo>
                      <a:lnTo>
                        <a:pt x="1930" y="1072"/>
                      </a:lnTo>
                      <a:lnTo>
                        <a:pt x="1929" y="1072"/>
                      </a:lnTo>
                      <a:lnTo>
                        <a:pt x="1929" y="1070"/>
                      </a:lnTo>
                      <a:lnTo>
                        <a:pt x="1927" y="1068"/>
                      </a:lnTo>
                      <a:lnTo>
                        <a:pt x="1925" y="1067"/>
                      </a:lnTo>
                      <a:lnTo>
                        <a:pt x="1925" y="1065"/>
                      </a:lnTo>
                      <a:lnTo>
                        <a:pt x="1923" y="1067"/>
                      </a:lnTo>
                      <a:lnTo>
                        <a:pt x="1922" y="1065"/>
                      </a:lnTo>
                      <a:lnTo>
                        <a:pt x="1922" y="1065"/>
                      </a:lnTo>
                      <a:lnTo>
                        <a:pt x="1920" y="1063"/>
                      </a:lnTo>
                      <a:lnTo>
                        <a:pt x="1918" y="1065"/>
                      </a:lnTo>
                      <a:lnTo>
                        <a:pt x="1918" y="1065"/>
                      </a:lnTo>
                      <a:lnTo>
                        <a:pt x="1915" y="1065"/>
                      </a:lnTo>
                      <a:lnTo>
                        <a:pt x="1915" y="1068"/>
                      </a:lnTo>
                      <a:lnTo>
                        <a:pt x="1911" y="1068"/>
                      </a:lnTo>
                      <a:lnTo>
                        <a:pt x="1911" y="1068"/>
                      </a:lnTo>
                      <a:lnTo>
                        <a:pt x="1897" y="1070"/>
                      </a:lnTo>
                      <a:lnTo>
                        <a:pt x="1897" y="1068"/>
                      </a:lnTo>
                      <a:lnTo>
                        <a:pt x="1890" y="1070"/>
                      </a:lnTo>
                      <a:lnTo>
                        <a:pt x="1890" y="1068"/>
                      </a:lnTo>
                      <a:lnTo>
                        <a:pt x="1883" y="1068"/>
                      </a:lnTo>
                      <a:lnTo>
                        <a:pt x="1883" y="1074"/>
                      </a:lnTo>
                      <a:lnTo>
                        <a:pt x="1881" y="1074"/>
                      </a:lnTo>
                      <a:lnTo>
                        <a:pt x="1881" y="1074"/>
                      </a:lnTo>
                      <a:lnTo>
                        <a:pt x="1881" y="1074"/>
                      </a:lnTo>
                      <a:lnTo>
                        <a:pt x="1880" y="1074"/>
                      </a:lnTo>
                      <a:lnTo>
                        <a:pt x="1878" y="1072"/>
                      </a:lnTo>
                      <a:lnTo>
                        <a:pt x="1876" y="1068"/>
                      </a:lnTo>
                      <a:lnTo>
                        <a:pt x="1874" y="1067"/>
                      </a:lnTo>
                      <a:lnTo>
                        <a:pt x="1871" y="1067"/>
                      </a:lnTo>
                      <a:lnTo>
                        <a:pt x="1869" y="1068"/>
                      </a:lnTo>
                      <a:lnTo>
                        <a:pt x="1866" y="1068"/>
                      </a:lnTo>
                      <a:lnTo>
                        <a:pt x="1866" y="1070"/>
                      </a:lnTo>
                      <a:lnTo>
                        <a:pt x="1859" y="1070"/>
                      </a:lnTo>
                      <a:lnTo>
                        <a:pt x="1859" y="1070"/>
                      </a:lnTo>
                      <a:lnTo>
                        <a:pt x="1852" y="1072"/>
                      </a:lnTo>
                      <a:lnTo>
                        <a:pt x="1850" y="1070"/>
                      </a:lnTo>
                      <a:lnTo>
                        <a:pt x="1848" y="1070"/>
                      </a:lnTo>
                      <a:lnTo>
                        <a:pt x="1845" y="1070"/>
                      </a:lnTo>
                      <a:lnTo>
                        <a:pt x="1843" y="1070"/>
                      </a:lnTo>
                      <a:lnTo>
                        <a:pt x="1841" y="1070"/>
                      </a:lnTo>
                      <a:lnTo>
                        <a:pt x="1840" y="1070"/>
                      </a:lnTo>
                      <a:lnTo>
                        <a:pt x="1840" y="1070"/>
                      </a:lnTo>
                      <a:lnTo>
                        <a:pt x="1827" y="1070"/>
                      </a:lnTo>
                      <a:lnTo>
                        <a:pt x="1827" y="1074"/>
                      </a:lnTo>
                      <a:lnTo>
                        <a:pt x="1824" y="1074"/>
                      </a:lnTo>
                      <a:lnTo>
                        <a:pt x="1824" y="1074"/>
                      </a:lnTo>
                      <a:lnTo>
                        <a:pt x="1803" y="1072"/>
                      </a:lnTo>
                      <a:lnTo>
                        <a:pt x="1801" y="1075"/>
                      </a:lnTo>
                      <a:lnTo>
                        <a:pt x="1799" y="1075"/>
                      </a:lnTo>
                      <a:lnTo>
                        <a:pt x="1799" y="1077"/>
                      </a:lnTo>
                      <a:lnTo>
                        <a:pt x="1796" y="1077"/>
                      </a:lnTo>
                      <a:lnTo>
                        <a:pt x="1794" y="1079"/>
                      </a:lnTo>
                      <a:lnTo>
                        <a:pt x="1792" y="1079"/>
                      </a:lnTo>
                      <a:lnTo>
                        <a:pt x="1792" y="1079"/>
                      </a:lnTo>
                      <a:lnTo>
                        <a:pt x="1792" y="1079"/>
                      </a:lnTo>
                      <a:lnTo>
                        <a:pt x="1792" y="1081"/>
                      </a:lnTo>
                      <a:lnTo>
                        <a:pt x="1791" y="1082"/>
                      </a:lnTo>
                      <a:lnTo>
                        <a:pt x="1787" y="1082"/>
                      </a:lnTo>
                      <a:lnTo>
                        <a:pt x="1784" y="1082"/>
                      </a:lnTo>
                      <a:lnTo>
                        <a:pt x="1782" y="1084"/>
                      </a:lnTo>
                      <a:lnTo>
                        <a:pt x="1780" y="1086"/>
                      </a:lnTo>
                      <a:lnTo>
                        <a:pt x="1778" y="1086"/>
                      </a:lnTo>
                      <a:lnTo>
                        <a:pt x="1777" y="1089"/>
                      </a:lnTo>
                      <a:lnTo>
                        <a:pt x="1771" y="1088"/>
                      </a:lnTo>
                      <a:lnTo>
                        <a:pt x="1770" y="1089"/>
                      </a:lnTo>
                      <a:lnTo>
                        <a:pt x="1768" y="1089"/>
                      </a:lnTo>
                      <a:lnTo>
                        <a:pt x="1764" y="1089"/>
                      </a:lnTo>
                      <a:lnTo>
                        <a:pt x="1763" y="1091"/>
                      </a:lnTo>
                      <a:lnTo>
                        <a:pt x="1763" y="1091"/>
                      </a:lnTo>
                      <a:lnTo>
                        <a:pt x="1759" y="1093"/>
                      </a:lnTo>
                      <a:lnTo>
                        <a:pt x="1759" y="1095"/>
                      </a:lnTo>
                      <a:lnTo>
                        <a:pt x="1759" y="1095"/>
                      </a:lnTo>
                      <a:lnTo>
                        <a:pt x="1754" y="1100"/>
                      </a:lnTo>
                      <a:lnTo>
                        <a:pt x="1749" y="1100"/>
                      </a:lnTo>
                      <a:lnTo>
                        <a:pt x="1749" y="1102"/>
                      </a:lnTo>
                      <a:lnTo>
                        <a:pt x="1747" y="1102"/>
                      </a:lnTo>
                      <a:lnTo>
                        <a:pt x="1747" y="1103"/>
                      </a:lnTo>
                      <a:lnTo>
                        <a:pt x="1744" y="1103"/>
                      </a:lnTo>
                      <a:lnTo>
                        <a:pt x="1742" y="1102"/>
                      </a:lnTo>
                      <a:lnTo>
                        <a:pt x="1740" y="1100"/>
                      </a:lnTo>
                      <a:lnTo>
                        <a:pt x="1738" y="1100"/>
                      </a:lnTo>
                      <a:lnTo>
                        <a:pt x="1738" y="1098"/>
                      </a:lnTo>
                      <a:lnTo>
                        <a:pt x="1737" y="1098"/>
                      </a:lnTo>
                      <a:lnTo>
                        <a:pt x="1735" y="1098"/>
                      </a:lnTo>
                      <a:lnTo>
                        <a:pt x="1733" y="1100"/>
                      </a:lnTo>
                      <a:lnTo>
                        <a:pt x="1733" y="1100"/>
                      </a:lnTo>
                      <a:lnTo>
                        <a:pt x="1731" y="1100"/>
                      </a:lnTo>
                      <a:lnTo>
                        <a:pt x="1731" y="1102"/>
                      </a:lnTo>
                      <a:lnTo>
                        <a:pt x="1719" y="1100"/>
                      </a:lnTo>
                      <a:lnTo>
                        <a:pt x="1719" y="1102"/>
                      </a:lnTo>
                      <a:lnTo>
                        <a:pt x="1716" y="1103"/>
                      </a:lnTo>
                      <a:lnTo>
                        <a:pt x="1712" y="1103"/>
                      </a:lnTo>
                      <a:lnTo>
                        <a:pt x="1710" y="1102"/>
                      </a:lnTo>
                      <a:lnTo>
                        <a:pt x="1707" y="1100"/>
                      </a:lnTo>
                      <a:lnTo>
                        <a:pt x="1703" y="1096"/>
                      </a:lnTo>
                      <a:lnTo>
                        <a:pt x="1702" y="1093"/>
                      </a:lnTo>
                      <a:lnTo>
                        <a:pt x="1702" y="1089"/>
                      </a:lnTo>
                      <a:lnTo>
                        <a:pt x="1696" y="1089"/>
                      </a:lnTo>
                      <a:lnTo>
                        <a:pt x="1696" y="1091"/>
                      </a:lnTo>
                      <a:lnTo>
                        <a:pt x="1691" y="1095"/>
                      </a:lnTo>
                      <a:lnTo>
                        <a:pt x="1689" y="1102"/>
                      </a:lnTo>
                      <a:lnTo>
                        <a:pt x="1689" y="1102"/>
                      </a:lnTo>
                      <a:lnTo>
                        <a:pt x="1689" y="1103"/>
                      </a:lnTo>
                      <a:lnTo>
                        <a:pt x="1686" y="1105"/>
                      </a:lnTo>
                      <a:lnTo>
                        <a:pt x="1686" y="1112"/>
                      </a:lnTo>
                      <a:lnTo>
                        <a:pt x="1686" y="1112"/>
                      </a:lnTo>
                      <a:lnTo>
                        <a:pt x="1684" y="1117"/>
                      </a:lnTo>
                      <a:lnTo>
                        <a:pt x="1682" y="1117"/>
                      </a:lnTo>
                      <a:lnTo>
                        <a:pt x="1682" y="1119"/>
                      </a:lnTo>
                      <a:lnTo>
                        <a:pt x="1679" y="1121"/>
                      </a:lnTo>
                      <a:lnTo>
                        <a:pt x="1679" y="1128"/>
                      </a:lnTo>
                      <a:lnTo>
                        <a:pt x="1674" y="1131"/>
                      </a:lnTo>
                      <a:lnTo>
                        <a:pt x="1674" y="1131"/>
                      </a:lnTo>
                      <a:lnTo>
                        <a:pt x="1672" y="1131"/>
                      </a:lnTo>
                      <a:lnTo>
                        <a:pt x="1670" y="1133"/>
                      </a:lnTo>
                      <a:lnTo>
                        <a:pt x="1668" y="1133"/>
                      </a:lnTo>
                      <a:lnTo>
                        <a:pt x="1668" y="1135"/>
                      </a:lnTo>
                      <a:lnTo>
                        <a:pt x="1667" y="1135"/>
                      </a:lnTo>
                      <a:lnTo>
                        <a:pt x="1665" y="1136"/>
                      </a:lnTo>
                      <a:lnTo>
                        <a:pt x="1662" y="1138"/>
                      </a:lnTo>
                      <a:lnTo>
                        <a:pt x="1662" y="1140"/>
                      </a:lnTo>
                      <a:lnTo>
                        <a:pt x="1656" y="1140"/>
                      </a:lnTo>
                      <a:lnTo>
                        <a:pt x="1653" y="1142"/>
                      </a:lnTo>
                      <a:lnTo>
                        <a:pt x="1649" y="1142"/>
                      </a:lnTo>
                      <a:lnTo>
                        <a:pt x="1649" y="1145"/>
                      </a:lnTo>
                      <a:lnTo>
                        <a:pt x="1642" y="1152"/>
                      </a:lnTo>
                      <a:lnTo>
                        <a:pt x="1641" y="1163"/>
                      </a:lnTo>
                      <a:lnTo>
                        <a:pt x="1641" y="1163"/>
                      </a:lnTo>
                      <a:lnTo>
                        <a:pt x="1639" y="1166"/>
                      </a:lnTo>
                      <a:lnTo>
                        <a:pt x="1635" y="1170"/>
                      </a:lnTo>
                      <a:lnTo>
                        <a:pt x="1635" y="1178"/>
                      </a:lnTo>
                      <a:lnTo>
                        <a:pt x="1635" y="1178"/>
                      </a:lnTo>
                      <a:lnTo>
                        <a:pt x="1634" y="1178"/>
                      </a:lnTo>
                      <a:lnTo>
                        <a:pt x="1634" y="1180"/>
                      </a:lnTo>
                      <a:lnTo>
                        <a:pt x="1634" y="1182"/>
                      </a:lnTo>
                      <a:lnTo>
                        <a:pt x="1635" y="1182"/>
                      </a:lnTo>
                      <a:lnTo>
                        <a:pt x="1635" y="1189"/>
                      </a:lnTo>
                      <a:lnTo>
                        <a:pt x="1637" y="1191"/>
                      </a:lnTo>
                      <a:lnTo>
                        <a:pt x="1637" y="1206"/>
                      </a:lnTo>
                      <a:lnTo>
                        <a:pt x="1637" y="1206"/>
                      </a:lnTo>
                      <a:lnTo>
                        <a:pt x="1637" y="1208"/>
                      </a:lnTo>
                      <a:lnTo>
                        <a:pt x="1635" y="1208"/>
                      </a:lnTo>
                      <a:lnTo>
                        <a:pt x="1635" y="1213"/>
                      </a:lnTo>
                      <a:lnTo>
                        <a:pt x="1632" y="1215"/>
                      </a:lnTo>
                      <a:lnTo>
                        <a:pt x="1630" y="1220"/>
                      </a:lnTo>
                      <a:lnTo>
                        <a:pt x="1627" y="1222"/>
                      </a:lnTo>
                      <a:lnTo>
                        <a:pt x="1627" y="1224"/>
                      </a:lnTo>
                      <a:lnTo>
                        <a:pt x="1621" y="1232"/>
                      </a:lnTo>
                      <a:lnTo>
                        <a:pt x="1616" y="1232"/>
                      </a:lnTo>
                      <a:lnTo>
                        <a:pt x="1607" y="1243"/>
                      </a:lnTo>
                      <a:lnTo>
                        <a:pt x="1604" y="1245"/>
                      </a:lnTo>
                      <a:lnTo>
                        <a:pt x="1602" y="1248"/>
                      </a:lnTo>
                      <a:lnTo>
                        <a:pt x="1599" y="1248"/>
                      </a:lnTo>
                      <a:lnTo>
                        <a:pt x="1597" y="1250"/>
                      </a:lnTo>
                      <a:lnTo>
                        <a:pt x="1595" y="1253"/>
                      </a:lnTo>
                      <a:lnTo>
                        <a:pt x="1595" y="1253"/>
                      </a:lnTo>
                      <a:lnTo>
                        <a:pt x="1595" y="1253"/>
                      </a:lnTo>
                      <a:lnTo>
                        <a:pt x="1593" y="1253"/>
                      </a:lnTo>
                      <a:lnTo>
                        <a:pt x="1590" y="1253"/>
                      </a:lnTo>
                      <a:lnTo>
                        <a:pt x="1588" y="1253"/>
                      </a:lnTo>
                      <a:lnTo>
                        <a:pt x="1588" y="1257"/>
                      </a:lnTo>
                      <a:lnTo>
                        <a:pt x="1586" y="1259"/>
                      </a:lnTo>
                      <a:lnTo>
                        <a:pt x="1585" y="1260"/>
                      </a:lnTo>
                      <a:lnTo>
                        <a:pt x="1583" y="1260"/>
                      </a:lnTo>
                      <a:lnTo>
                        <a:pt x="1583" y="1266"/>
                      </a:lnTo>
                      <a:lnTo>
                        <a:pt x="1581" y="1266"/>
                      </a:lnTo>
                      <a:lnTo>
                        <a:pt x="1581" y="1269"/>
                      </a:lnTo>
                      <a:lnTo>
                        <a:pt x="1578" y="1271"/>
                      </a:lnTo>
                      <a:lnTo>
                        <a:pt x="1576" y="1273"/>
                      </a:lnTo>
                      <a:lnTo>
                        <a:pt x="1576" y="1274"/>
                      </a:lnTo>
                      <a:lnTo>
                        <a:pt x="1571" y="1280"/>
                      </a:lnTo>
                      <a:lnTo>
                        <a:pt x="1571" y="1281"/>
                      </a:lnTo>
                      <a:lnTo>
                        <a:pt x="1569" y="1283"/>
                      </a:lnTo>
                      <a:lnTo>
                        <a:pt x="1569" y="1290"/>
                      </a:lnTo>
                      <a:lnTo>
                        <a:pt x="1566" y="1290"/>
                      </a:lnTo>
                      <a:lnTo>
                        <a:pt x="1567" y="1294"/>
                      </a:lnTo>
                      <a:lnTo>
                        <a:pt x="1564" y="1295"/>
                      </a:lnTo>
                      <a:lnTo>
                        <a:pt x="1564" y="1299"/>
                      </a:lnTo>
                      <a:lnTo>
                        <a:pt x="1562" y="1299"/>
                      </a:lnTo>
                      <a:lnTo>
                        <a:pt x="1562" y="1302"/>
                      </a:lnTo>
                      <a:lnTo>
                        <a:pt x="1562" y="1302"/>
                      </a:lnTo>
                      <a:lnTo>
                        <a:pt x="1562" y="1304"/>
                      </a:lnTo>
                      <a:lnTo>
                        <a:pt x="1560" y="1304"/>
                      </a:lnTo>
                      <a:lnTo>
                        <a:pt x="1560" y="1308"/>
                      </a:lnTo>
                      <a:lnTo>
                        <a:pt x="1560" y="1308"/>
                      </a:lnTo>
                      <a:lnTo>
                        <a:pt x="1560" y="1311"/>
                      </a:lnTo>
                      <a:lnTo>
                        <a:pt x="1557" y="1311"/>
                      </a:lnTo>
                      <a:lnTo>
                        <a:pt x="1557" y="1313"/>
                      </a:lnTo>
                      <a:lnTo>
                        <a:pt x="1557" y="1315"/>
                      </a:lnTo>
                      <a:lnTo>
                        <a:pt x="1555" y="1316"/>
                      </a:lnTo>
                      <a:lnTo>
                        <a:pt x="1553" y="1316"/>
                      </a:lnTo>
                      <a:lnTo>
                        <a:pt x="1552" y="1320"/>
                      </a:lnTo>
                      <a:lnTo>
                        <a:pt x="1552" y="1320"/>
                      </a:lnTo>
                      <a:lnTo>
                        <a:pt x="1552" y="1321"/>
                      </a:lnTo>
                      <a:lnTo>
                        <a:pt x="1550" y="1321"/>
                      </a:lnTo>
                      <a:lnTo>
                        <a:pt x="1552" y="1325"/>
                      </a:lnTo>
                      <a:lnTo>
                        <a:pt x="1548" y="1325"/>
                      </a:lnTo>
                      <a:lnTo>
                        <a:pt x="1548" y="1328"/>
                      </a:lnTo>
                      <a:lnTo>
                        <a:pt x="1548" y="1328"/>
                      </a:lnTo>
                      <a:lnTo>
                        <a:pt x="1546" y="1335"/>
                      </a:lnTo>
                      <a:lnTo>
                        <a:pt x="1545" y="1335"/>
                      </a:lnTo>
                      <a:lnTo>
                        <a:pt x="1545" y="1341"/>
                      </a:lnTo>
                      <a:lnTo>
                        <a:pt x="1541" y="1341"/>
                      </a:lnTo>
                      <a:lnTo>
                        <a:pt x="1541" y="1344"/>
                      </a:lnTo>
                      <a:lnTo>
                        <a:pt x="1539" y="1348"/>
                      </a:lnTo>
                      <a:lnTo>
                        <a:pt x="1539" y="1349"/>
                      </a:lnTo>
                      <a:lnTo>
                        <a:pt x="1536" y="1349"/>
                      </a:lnTo>
                      <a:lnTo>
                        <a:pt x="1534" y="1353"/>
                      </a:lnTo>
                      <a:lnTo>
                        <a:pt x="1532" y="1353"/>
                      </a:lnTo>
                      <a:lnTo>
                        <a:pt x="1534" y="1360"/>
                      </a:lnTo>
                      <a:lnTo>
                        <a:pt x="1532" y="1360"/>
                      </a:lnTo>
                      <a:lnTo>
                        <a:pt x="1532" y="1362"/>
                      </a:lnTo>
                      <a:lnTo>
                        <a:pt x="1532" y="1362"/>
                      </a:lnTo>
                      <a:lnTo>
                        <a:pt x="1532" y="1363"/>
                      </a:lnTo>
                      <a:lnTo>
                        <a:pt x="1532" y="1365"/>
                      </a:lnTo>
                      <a:lnTo>
                        <a:pt x="1532" y="1365"/>
                      </a:lnTo>
                      <a:lnTo>
                        <a:pt x="1532" y="1370"/>
                      </a:lnTo>
                      <a:lnTo>
                        <a:pt x="1534" y="1370"/>
                      </a:lnTo>
                      <a:lnTo>
                        <a:pt x="1536" y="1374"/>
                      </a:lnTo>
                      <a:lnTo>
                        <a:pt x="1538" y="1377"/>
                      </a:lnTo>
                      <a:lnTo>
                        <a:pt x="1539" y="1379"/>
                      </a:lnTo>
                      <a:lnTo>
                        <a:pt x="1539" y="1381"/>
                      </a:lnTo>
                      <a:lnTo>
                        <a:pt x="1541" y="1381"/>
                      </a:lnTo>
                      <a:lnTo>
                        <a:pt x="1541" y="1383"/>
                      </a:lnTo>
                      <a:lnTo>
                        <a:pt x="1541" y="1384"/>
                      </a:lnTo>
                      <a:lnTo>
                        <a:pt x="1539" y="1386"/>
                      </a:lnTo>
                      <a:lnTo>
                        <a:pt x="1539" y="1386"/>
                      </a:lnTo>
                      <a:lnTo>
                        <a:pt x="1539" y="1388"/>
                      </a:lnTo>
                      <a:lnTo>
                        <a:pt x="1539" y="1388"/>
                      </a:lnTo>
                      <a:lnTo>
                        <a:pt x="1541" y="1391"/>
                      </a:lnTo>
                      <a:lnTo>
                        <a:pt x="1541" y="1393"/>
                      </a:lnTo>
                      <a:lnTo>
                        <a:pt x="1541" y="1397"/>
                      </a:lnTo>
                      <a:lnTo>
                        <a:pt x="1539" y="1398"/>
                      </a:lnTo>
                      <a:lnTo>
                        <a:pt x="1539" y="1405"/>
                      </a:lnTo>
                      <a:lnTo>
                        <a:pt x="1539" y="1405"/>
                      </a:lnTo>
                      <a:lnTo>
                        <a:pt x="1541" y="1409"/>
                      </a:lnTo>
                      <a:lnTo>
                        <a:pt x="1541" y="1409"/>
                      </a:lnTo>
                      <a:lnTo>
                        <a:pt x="1541" y="1412"/>
                      </a:lnTo>
                      <a:lnTo>
                        <a:pt x="1543" y="1412"/>
                      </a:lnTo>
                      <a:lnTo>
                        <a:pt x="1541" y="1424"/>
                      </a:lnTo>
                      <a:lnTo>
                        <a:pt x="1545" y="1426"/>
                      </a:lnTo>
                      <a:lnTo>
                        <a:pt x="1545" y="1428"/>
                      </a:lnTo>
                      <a:lnTo>
                        <a:pt x="1543" y="1428"/>
                      </a:lnTo>
                      <a:lnTo>
                        <a:pt x="1543" y="1430"/>
                      </a:lnTo>
                      <a:lnTo>
                        <a:pt x="1541" y="1430"/>
                      </a:lnTo>
                      <a:lnTo>
                        <a:pt x="1543" y="1442"/>
                      </a:lnTo>
                      <a:lnTo>
                        <a:pt x="1541" y="1442"/>
                      </a:lnTo>
                      <a:lnTo>
                        <a:pt x="1541" y="1445"/>
                      </a:lnTo>
                      <a:lnTo>
                        <a:pt x="1541" y="1445"/>
                      </a:lnTo>
                      <a:lnTo>
                        <a:pt x="1541" y="1451"/>
                      </a:lnTo>
                      <a:lnTo>
                        <a:pt x="1539" y="1451"/>
                      </a:lnTo>
                      <a:lnTo>
                        <a:pt x="1539" y="1452"/>
                      </a:lnTo>
                      <a:lnTo>
                        <a:pt x="1539" y="1452"/>
                      </a:lnTo>
                      <a:lnTo>
                        <a:pt x="1538" y="1463"/>
                      </a:lnTo>
                      <a:lnTo>
                        <a:pt x="1539" y="1463"/>
                      </a:lnTo>
                      <a:lnTo>
                        <a:pt x="1539" y="1470"/>
                      </a:lnTo>
                      <a:lnTo>
                        <a:pt x="1538" y="1470"/>
                      </a:lnTo>
                      <a:lnTo>
                        <a:pt x="1536" y="1473"/>
                      </a:lnTo>
                      <a:lnTo>
                        <a:pt x="1536" y="1475"/>
                      </a:lnTo>
                      <a:lnTo>
                        <a:pt x="1534" y="1479"/>
                      </a:lnTo>
                      <a:lnTo>
                        <a:pt x="1532" y="1479"/>
                      </a:lnTo>
                      <a:lnTo>
                        <a:pt x="1532" y="1479"/>
                      </a:lnTo>
                      <a:lnTo>
                        <a:pt x="1532" y="1479"/>
                      </a:lnTo>
                      <a:lnTo>
                        <a:pt x="1531" y="1479"/>
                      </a:lnTo>
                      <a:lnTo>
                        <a:pt x="1531" y="1484"/>
                      </a:lnTo>
                      <a:lnTo>
                        <a:pt x="1529" y="1486"/>
                      </a:lnTo>
                      <a:lnTo>
                        <a:pt x="1529" y="1486"/>
                      </a:lnTo>
                      <a:lnTo>
                        <a:pt x="1527" y="1486"/>
                      </a:lnTo>
                      <a:lnTo>
                        <a:pt x="1527" y="1486"/>
                      </a:lnTo>
                      <a:lnTo>
                        <a:pt x="1527" y="1487"/>
                      </a:lnTo>
                      <a:lnTo>
                        <a:pt x="1529" y="1489"/>
                      </a:lnTo>
                      <a:lnTo>
                        <a:pt x="1531" y="1489"/>
                      </a:lnTo>
                      <a:lnTo>
                        <a:pt x="1532" y="1503"/>
                      </a:lnTo>
                      <a:lnTo>
                        <a:pt x="1536" y="1503"/>
                      </a:lnTo>
                      <a:lnTo>
                        <a:pt x="1538" y="1510"/>
                      </a:lnTo>
                      <a:lnTo>
                        <a:pt x="1536" y="1510"/>
                      </a:lnTo>
                      <a:lnTo>
                        <a:pt x="1536" y="1517"/>
                      </a:lnTo>
                      <a:lnTo>
                        <a:pt x="1539" y="1517"/>
                      </a:lnTo>
                      <a:lnTo>
                        <a:pt x="1539" y="1519"/>
                      </a:lnTo>
                      <a:lnTo>
                        <a:pt x="1536" y="1520"/>
                      </a:lnTo>
                      <a:lnTo>
                        <a:pt x="1536" y="1522"/>
                      </a:lnTo>
                      <a:lnTo>
                        <a:pt x="1538" y="1524"/>
                      </a:lnTo>
                      <a:lnTo>
                        <a:pt x="1538" y="1524"/>
                      </a:lnTo>
                      <a:lnTo>
                        <a:pt x="1539" y="1524"/>
                      </a:lnTo>
                      <a:lnTo>
                        <a:pt x="1541" y="1526"/>
                      </a:lnTo>
                      <a:lnTo>
                        <a:pt x="1539" y="1529"/>
                      </a:lnTo>
                      <a:lnTo>
                        <a:pt x="1543" y="1531"/>
                      </a:lnTo>
                      <a:lnTo>
                        <a:pt x="1545" y="1533"/>
                      </a:lnTo>
                      <a:lnTo>
                        <a:pt x="1548" y="1533"/>
                      </a:lnTo>
                      <a:lnTo>
                        <a:pt x="1548" y="1536"/>
                      </a:lnTo>
                      <a:lnTo>
                        <a:pt x="1553" y="1536"/>
                      </a:lnTo>
                      <a:lnTo>
                        <a:pt x="1552" y="1538"/>
                      </a:lnTo>
                      <a:lnTo>
                        <a:pt x="1553" y="1540"/>
                      </a:lnTo>
                      <a:lnTo>
                        <a:pt x="1553" y="1540"/>
                      </a:lnTo>
                      <a:lnTo>
                        <a:pt x="1553" y="1541"/>
                      </a:lnTo>
                      <a:lnTo>
                        <a:pt x="1553" y="1541"/>
                      </a:lnTo>
                      <a:lnTo>
                        <a:pt x="1553" y="1543"/>
                      </a:lnTo>
                      <a:lnTo>
                        <a:pt x="1553" y="1545"/>
                      </a:lnTo>
                      <a:lnTo>
                        <a:pt x="1553" y="1545"/>
                      </a:lnTo>
                      <a:lnTo>
                        <a:pt x="1555" y="1547"/>
                      </a:lnTo>
                      <a:lnTo>
                        <a:pt x="1557" y="1547"/>
                      </a:lnTo>
                      <a:lnTo>
                        <a:pt x="1560" y="1548"/>
                      </a:lnTo>
                      <a:lnTo>
                        <a:pt x="1560" y="1550"/>
                      </a:lnTo>
                      <a:lnTo>
                        <a:pt x="1562" y="1550"/>
                      </a:lnTo>
                      <a:lnTo>
                        <a:pt x="1564" y="1552"/>
                      </a:lnTo>
                      <a:lnTo>
                        <a:pt x="1566" y="1554"/>
                      </a:lnTo>
                      <a:lnTo>
                        <a:pt x="1566" y="1555"/>
                      </a:lnTo>
                      <a:lnTo>
                        <a:pt x="1567" y="1555"/>
                      </a:lnTo>
                      <a:lnTo>
                        <a:pt x="1567" y="1557"/>
                      </a:lnTo>
                      <a:lnTo>
                        <a:pt x="1567" y="1559"/>
                      </a:lnTo>
                      <a:lnTo>
                        <a:pt x="1566" y="1559"/>
                      </a:lnTo>
                      <a:lnTo>
                        <a:pt x="1567" y="1559"/>
                      </a:lnTo>
                      <a:lnTo>
                        <a:pt x="1567" y="1562"/>
                      </a:lnTo>
                      <a:lnTo>
                        <a:pt x="1569" y="1562"/>
                      </a:lnTo>
                      <a:lnTo>
                        <a:pt x="1569" y="1566"/>
                      </a:lnTo>
                      <a:lnTo>
                        <a:pt x="1574" y="1566"/>
                      </a:lnTo>
                      <a:lnTo>
                        <a:pt x="1574" y="1571"/>
                      </a:lnTo>
                      <a:lnTo>
                        <a:pt x="1574" y="1576"/>
                      </a:lnTo>
                      <a:lnTo>
                        <a:pt x="1576" y="1576"/>
                      </a:lnTo>
                      <a:lnTo>
                        <a:pt x="1576" y="1582"/>
                      </a:lnTo>
                      <a:lnTo>
                        <a:pt x="1579" y="1582"/>
                      </a:lnTo>
                      <a:lnTo>
                        <a:pt x="1579" y="1582"/>
                      </a:lnTo>
                      <a:lnTo>
                        <a:pt x="1581" y="1583"/>
                      </a:lnTo>
                      <a:lnTo>
                        <a:pt x="1583" y="1583"/>
                      </a:lnTo>
                      <a:lnTo>
                        <a:pt x="1581" y="1590"/>
                      </a:lnTo>
                      <a:lnTo>
                        <a:pt x="1581" y="1590"/>
                      </a:lnTo>
                      <a:lnTo>
                        <a:pt x="1583" y="1590"/>
                      </a:lnTo>
                      <a:lnTo>
                        <a:pt x="1583" y="1592"/>
                      </a:lnTo>
                      <a:lnTo>
                        <a:pt x="1581" y="1592"/>
                      </a:lnTo>
                      <a:lnTo>
                        <a:pt x="1583" y="1596"/>
                      </a:lnTo>
                      <a:lnTo>
                        <a:pt x="1583" y="1596"/>
                      </a:lnTo>
                      <a:lnTo>
                        <a:pt x="1585" y="1596"/>
                      </a:lnTo>
                      <a:lnTo>
                        <a:pt x="1585" y="1597"/>
                      </a:lnTo>
                      <a:lnTo>
                        <a:pt x="1585" y="1597"/>
                      </a:lnTo>
                      <a:lnTo>
                        <a:pt x="1585" y="1597"/>
                      </a:lnTo>
                      <a:lnTo>
                        <a:pt x="1586" y="1599"/>
                      </a:lnTo>
                      <a:lnTo>
                        <a:pt x="1586" y="1601"/>
                      </a:lnTo>
                      <a:lnTo>
                        <a:pt x="1586" y="1601"/>
                      </a:lnTo>
                      <a:lnTo>
                        <a:pt x="1585" y="1601"/>
                      </a:lnTo>
                      <a:lnTo>
                        <a:pt x="1585" y="1603"/>
                      </a:lnTo>
                      <a:lnTo>
                        <a:pt x="1583" y="1603"/>
                      </a:lnTo>
                      <a:lnTo>
                        <a:pt x="1583" y="1603"/>
                      </a:lnTo>
                      <a:lnTo>
                        <a:pt x="1590" y="1604"/>
                      </a:lnTo>
                      <a:lnTo>
                        <a:pt x="1590" y="1611"/>
                      </a:lnTo>
                      <a:lnTo>
                        <a:pt x="1595" y="1613"/>
                      </a:lnTo>
                      <a:lnTo>
                        <a:pt x="1595" y="1617"/>
                      </a:lnTo>
                      <a:lnTo>
                        <a:pt x="1597" y="1618"/>
                      </a:lnTo>
                      <a:lnTo>
                        <a:pt x="1597" y="1620"/>
                      </a:lnTo>
                      <a:lnTo>
                        <a:pt x="1599" y="1623"/>
                      </a:lnTo>
                      <a:lnTo>
                        <a:pt x="1600" y="1623"/>
                      </a:lnTo>
                      <a:lnTo>
                        <a:pt x="1602" y="1625"/>
                      </a:lnTo>
                      <a:lnTo>
                        <a:pt x="1607" y="1625"/>
                      </a:lnTo>
                      <a:lnTo>
                        <a:pt x="1614" y="1632"/>
                      </a:lnTo>
                      <a:lnTo>
                        <a:pt x="1614" y="1634"/>
                      </a:lnTo>
                      <a:lnTo>
                        <a:pt x="1616" y="1636"/>
                      </a:lnTo>
                      <a:lnTo>
                        <a:pt x="1616" y="1637"/>
                      </a:lnTo>
                      <a:lnTo>
                        <a:pt x="1618" y="1637"/>
                      </a:lnTo>
                      <a:lnTo>
                        <a:pt x="1620" y="1641"/>
                      </a:lnTo>
                      <a:lnTo>
                        <a:pt x="1623" y="1641"/>
                      </a:lnTo>
                      <a:lnTo>
                        <a:pt x="1625" y="1644"/>
                      </a:lnTo>
                      <a:lnTo>
                        <a:pt x="1628" y="1644"/>
                      </a:lnTo>
                      <a:lnTo>
                        <a:pt x="1630" y="1646"/>
                      </a:lnTo>
                      <a:lnTo>
                        <a:pt x="1632" y="1648"/>
                      </a:lnTo>
                      <a:lnTo>
                        <a:pt x="1634" y="1650"/>
                      </a:lnTo>
                      <a:lnTo>
                        <a:pt x="1635" y="1650"/>
                      </a:lnTo>
                      <a:lnTo>
                        <a:pt x="1637" y="1655"/>
                      </a:lnTo>
                      <a:lnTo>
                        <a:pt x="1639" y="1657"/>
                      </a:lnTo>
                      <a:lnTo>
                        <a:pt x="1642" y="1660"/>
                      </a:lnTo>
                      <a:lnTo>
                        <a:pt x="1644" y="1662"/>
                      </a:lnTo>
                      <a:lnTo>
                        <a:pt x="1648" y="1664"/>
                      </a:lnTo>
                      <a:lnTo>
                        <a:pt x="1649" y="1667"/>
                      </a:lnTo>
                      <a:lnTo>
                        <a:pt x="1656" y="1667"/>
                      </a:lnTo>
                      <a:lnTo>
                        <a:pt x="1656" y="1667"/>
                      </a:lnTo>
                      <a:lnTo>
                        <a:pt x="1658" y="1671"/>
                      </a:lnTo>
                      <a:lnTo>
                        <a:pt x="1662" y="1672"/>
                      </a:lnTo>
                      <a:lnTo>
                        <a:pt x="1672" y="1669"/>
                      </a:lnTo>
                      <a:lnTo>
                        <a:pt x="1682" y="1664"/>
                      </a:lnTo>
                      <a:lnTo>
                        <a:pt x="1689" y="1657"/>
                      </a:lnTo>
                      <a:lnTo>
                        <a:pt x="1712" y="1657"/>
                      </a:lnTo>
                      <a:lnTo>
                        <a:pt x="1712" y="1658"/>
                      </a:lnTo>
                      <a:lnTo>
                        <a:pt x="1717" y="1658"/>
                      </a:lnTo>
                      <a:lnTo>
                        <a:pt x="1717" y="1660"/>
                      </a:lnTo>
                      <a:lnTo>
                        <a:pt x="1719" y="1660"/>
                      </a:lnTo>
                      <a:lnTo>
                        <a:pt x="1721" y="1662"/>
                      </a:lnTo>
                      <a:lnTo>
                        <a:pt x="1733" y="1662"/>
                      </a:lnTo>
                      <a:lnTo>
                        <a:pt x="1733" y="1662"/>
                      </a:lnTo>
                      <a:lnTo>
                        <a:pt x="1740" y="1658"/>
                      </a:lnTo>
                      <a:lnTo>
                        <a:pt x="1740" y="1658"/>
                      </a:lnTo>
                      <a:lnTo>
                        <a:pt x="1744" y="1658"/>
                      </a:lnTo>
                      <a:lnTo>
                        <a:pt x="1744" y="1657"/>
                      </a:lnTo>
                      <a:lnTo>
                        <a:pt x="1745" y="1657"/>
                      </a:lnTo>
                      <a:lnTo>
                        <a:pt x="1745" y="1655"/>
                      </a:lnTo>
                      <a:lnTo>
                        <a:pt x="1752" y="1655"/>
                      </a:lnTo>
                      <a:lnTo>
                        <a:pt x="1754" y="1653"/>
                      </a:lnTo>
                      <a:lnTo>
                        <a:pt x="1758" y="1653"/>
                      </a:lnTo>
                      <a:lnTo>
                        <a:pt x="1758" y="1651"/>
                      </a:lnTo>
                      <a:lnTo>
                        <a:pt x="1759" y="1651"/>
                      </a:lnTo>
                      <a:lnTo>
                        <a:pt x="1759" y="1650"/>
                      </a:lnTo>
                      <a:lnTo>
                        <a:pt x="1773" y="1650"/>
                      </a:lnTo>
                      <a:lnTo>
                        <a:pt x="1773" y="1650"/>
                      </a:lnTo>
                      <a:lnTo>
                        <a:pt x="1777" y="1650"/>
                      </a:lnTo>
                      <a:lnTo>
                        <a:pt x="1778" y="1646"/>
                      </a:lnTo>
                      <a:lnTo>
                        <a:pt x="1785" y="1646"/>
                      </a:lnTo>
                      <a:lnTo>
                        <a:pt x="1784" y="1643"/>
                      </a:lnTo>
                      <a:lnTo>
                        <a:pt x="1784" y="1639"/>
                      </a:lnTo>
                      <a:lnTo>
                        <a:pt x="1780" y="1637"/>
                      </a:lnTo>
                      <a:lnTo>
                        <a:pt x="1780" y="1637"/>
                      </a:lnTo>
                      <a:lnTo>
                        <a:pt x="1782" y="1637"/>
                      </a:lnTo>
                      <a:lnTo>
                        <a:pt x="1785" y="1637"/>
                      </a:lnTo>
                      <a:lnTo>
                        <a:pt x="1787" y="1641"/>
                      </a:lnTo>
                      <a:lnTo>
                        <a:pt x="1787" y="1643"/>
                      </a:lnTo>
                      <a:lnTo>
                        <a:pt x="1787" y="1644"/>
                      </a:lnTo>
                      <a:lnTo>
                        <a:pt x="1791" y="1644"/>
                      </a:lnTo>
                      <a:lnTo>
                        <a:pt x="1792" y="1641"/>
                      </a:lnTo>
                      <a:lnTo>
                        <a:pt x="1794" y="1639"/>
                      </a:lnTo>
                      <a:lnTo>
                        <a:pt x="1794" y="1637"/>
                      </a:lnTo>
                      <a:lnTo>
                        <a:pt x="1794" y="1637"/>
                      </a:lnTo>
                      <a:lnTo>
                        <a:pt x="1794" y="1641"/>
                      </a:lnTo>
                      <a:lnTo>
                        <a:pt x="1796" y="1643"/>
                      </a:lnTo>
                      <a:lnTo>
                        <a:pt x="1796" y="1643"/>
                      </a:lnTo>
                      <a:lnTo>
                        <a:pt x="1796" y="1643"/>
                      </a:lnTo>
                      <a:lnTo>
                        <a:pt x="1792" y="1644"/>
                      </a:lnTo>
                      <a:lnTo>
                        <a:pt x="1792" y="1646"/>
                      </a:lnTo>
                      <a:lnTo>
                        <a:pt x="1794" y="1646"/>
                      </a:lnTo>
                      <a:lnTo>
                        <a:pt x="1796" y="1646"/>
                      </a:lnTo>
                      <a:lnTo>
                        <a:pt x="1796" y="1644"/>
                      </a:lnTo>
                      <a:lnTo>
                        <a:pt x="1798" y="1644"/>
                      </a:lnTo>
                      <a:lnTo>
                        <a:pt x="1798" y="1644"/>
                      </a:lnTo>
                      <a:lnTo>
                        <a:pt x="1798" y="1641"/>
                      </a:lnTo>
                      <a:lnTo>
                        <a:pt x="1799" y="1643"/>
                      </a:lnTo>
                      <a:lnTo>
                        <a:pt x="1799" y="1641"/>
                      </a:lnTo>
                      <a:lnTo>
                        <a:pt x="1803" y="1641"/>
                      </a:lnTo>
                      <a:lnTo>
                        <a:pt x="1805" y="1639"/>
                      </a:lnTo>
                      <a:lnTo>
                        <a:pt x="1805" y="1637"/>
                      </a:lnTo>
                      <a:lnTo>
                        <a:pt x="1806" y="1636"/>
                      </a:lnTo>
                      <a:lnTo>
                        <a:pt x="1817" y="1634"/>
                      </a:lnTo>
                      <a:lnTo>
                        <a:pt x="1819" y="1632"/>
                      </a:lnTo>
                      <a:lnTo>
                        <a:pt x="1820" y="1632"/>
                      </a:lnTo>
                      <a:lnTo>
                        <a:pt x="1820" y="1630"/>
                      </a:lnTo>
                      <a:lnTo>
                        <a:pt x="1827" y="1630"/>
                      </a:lnTo>
                      <a:lnTo>
                        <a:pt x="1827" y="1632"/>
                      </a:lnTo>
                      <a:lnTo>
                        <a:pt x="1824" y="1632"/>
                      </a:lnTo>
                      <a:lnTo>
                        <a:pt x="1824" y="1634"/>
                      </a:lnTo>
                      <a:lnTo>
                        <a:pt x="1840" y="1634"/>
                      </a:lnTo>
                      <a:lnTo>
                        <a:pt x="1841" y="1637"/>
                      </a:lnTo>
                      <a:lnTo>
                        <a:pt x="1843" y="1637"/>
                      </a:lnTo>
                      <a:lnTo>
                        <a:pt x="1845" y="1637"/>
                      </a:lnTo>
                      <a:lnTo>
                        <a:pt x="1845" y="1637"/>
                      </a:lnTo>
                      <a:lnTo>
                        <a:pt x="1845" y="1639"/>
                      </a:lnTo>
                      <a:lnTo>
                        <a:pt x="1845" y="1641"/>
                      </a:lnTo>
                      <a:lnTo>
                        <a:pt x="1848" y="1641"/>
                      </a:lnTo>
                      <a:lnTo>
                        <a:pt x="1848" y="1641"/>
                      </a:lnTo>
                      <a:lnTo>
                        <a:pt x="1850" y="1643"/>
                      </a:lnTo>
                      <a:lnTo>
                        <a:pt x="1854" y="1643"/>
                      </a:lnTo>
                      <a:lnTo>
                        <a:pt x="1854" y="1646"/>
                      </a:lnTo>
                      <a:lnTo>
                        <a:pt x="1855" y="1646"/>
                      </a:lnTo>
                      <a:lnTo>
                        <a:pt x="1857" y="1651"/>
                      </a:lnTo>
                      <a:lnTo>
                        <a:pt x="1859" y="1653"/>
                      </a:lnTo>
                      <a:lnTo>
                        <a:pt x="1857" y="1655"/>
                      </a:lnTo>
                      <a:lnTo>
                        <a:pt x="1854" y="1657"/>
                      </a:lnTo>
                      <a:lnTo>
                        <a:pt x="1855" y="1660"/>
                      </a:lnTo>
                      <a:lnTo>
                        <a:pt x="1857" y="1660"/>
                      </a:lnTo>
                      <a:lnTo>
                        <a:pt x="1857" y="1664"/>
                      </a:lnTo>
                      <a:lnTo>
                        <a:pt x="1857" y="1664"/>
                      </a:lnTo>
                      <a:lnTo>
                        <a:pt x="1857" y="1665"/>
                      </a:lnTo>
                      <a:lnTo>
                        <a:pt x="1860" y="1667"/>
                      </a:lnTo>
                      <a:lnTo>
                        <a:pt x="1860" y="1669"/>
                      </a:lnTo>
                      <a:lnTo>
                        <a:pt x="1860" y="1669"/>
                      </a:lnTo>
                      <a:lnTo>
                        <a:pt x="1860" y="1669"/>
                      </a:lnTo>
                      <a:lnTo>
                        <a:pt x="1860" y="1669"/>
                      </a:lnTo>
                      <a:lnTo>
                        <a:pt x="1862" y="1671"/>
                      </a:lnTo>
                      <a:lnTo>
                        <a:pt x="1862" y="1672"/>
                      </a:lnTo>
                      <a:lnTo>
                        <a:pt x="1874" y="1671"/>
                      </a:lnTo>
                      <a:lnTo>
                        <a:pt x="1874" y="1669"/>
                      </a:lnTo>
                      <a:lnTo>
                        <a:pt x="1876" y="1669"/>
                      </a:lnTo>
                      <a:lnTo>
                        <a:pt x="1876" y="1669"/>
                      </a:lnTo>
                      <a:lnTo>
                        <a:pt x="1876" y="1671"/>
                      </a:lnTo>
                      <a:lnTo>
                        <a:pt x="1878" y="1671"/>
                      </a:lnTo>
                      <a:lnTo>
                        <a:pt x="1880" y="1669"/>
                      </a:lnTo>
                      <a:lnTo>
                        <a:pt x="1881" y="1669"/>
                      </a:lnTo>
                      <a:lnTo>
                        <a:pt x="1881" y="1667"/>
                      </a:lnTo>
                      <a:lnTo>
                        <a:pt x="1881" y="1669"/>
                      </a:lnTo>
                      <a:lnTo>
                        <a:pt x="1883" y="1669"/>
                      </a:lnTo>
                      <a:lnTo>
                        <a:pt x="1885" y="1667"/>
                      </a:lnTo>
                      <a:lnTo>
                        <a:pt x="1885" y="1665"/>
                      </a:lnTo>
                      <a:lnTo>
                        <a:pt x="1887" y="1665"/>
                      </a:lnTo>
                      <a:lnTo>
                        <a:pt x="1887" y="1664"/>
                      </a:lnTo>
                      <a:lnTo>
                        <a:pt x="1892" y="1664"/>
                      </a:lnTo>
                      <a:lnTo>
                        <a:pt x="1892" y="1665"/>
                      </a:lnTo>
                      <a:lnTo>
                        <a:pt x="1894" y="1665"/>
                      </a:lnTo>
                      <a:lnTo>
                        <a:pt x="1894" y="1667"/>
                      </a:lnTo>
                      <a:lnTo>
                        <a:pt x="1895" y="1667"/>
                      </a:lnTo>
                      <a:lnTo>
                        <a:pt x="1895" y="1664"/>
                      </a:lnTo>
                      <a:lnTo>
                        <a:pt x="1895" y="1664"/>
                      </a:lnTo>
                      <a:lnTo>
                        <a:pt x="1895" y="1665"/>
                      </a:lnTo>
                      <a:lnTo>
                        <a:pt x="1897" y="1665"/>
                      </a:lnTo>
                      <a:lnTo>
                        <a:pt x="1897" y="1665"/>
                      </a:lnTo>
                      <a:lnTo>
                        <a:pt x="1899" y="1667"/>
                      </a:lnTo>
                      <a:lnTo>
                        <a:pt x="1902" y="1667"/>
                      </a:lnTo>
                      <a:lnTo>
                        <a:pt x="1904" y="1665"/>
                      </a:lnTo>
                      <a:lnTo>
                        <a:pt x="1904" y="1665"/>
                      </a:lnTo>
                      <a:lnTo>
                        <a:pt x="1904" y="1667"/>
                      </a:lnTo>
                      <a:lnTo>
                        <a:pt x="1904" y="1669"/>
                      </a:lnTo>
                      <a:lnTo>
                        <a:pt x="1904" y="1672"/>
                      </a:lnTo>
                      <a:lnTo>
                        <a:pt x="1906" y="1674"/>
                      </a:lnTo>
                      <a:lnTo>
                        <a:pt x="1909" y="1674"/>
                      </a:lnTo>
                      <a:lnTo>
                        <a:pt x="1911" y="1674"/>
                      </a:lnTo>
                      <a:lnTo>
                        <a:pt x="1913" y="1672"/>
                      </a:lnTo>
                      <a:lnTo>
                        <a:pt x="1916" y="1672"/>
                      </a:lnTo>
                      <a:lnTo>
                        <a:pt x="1916" y="1674"/>
                      </a:lnTo>
                      <a:lnTo>
                        <a:pt x="1915" y="1674"/>
                      </a:lnTo>
                      <a:lnTo>
                        <a:pt x="1913" y="1676"/>
                      </a:lnTo>
                      <a:lnTo>
                        <a:pt x="1913" y="1678"/>
                      </a:lnTo>
                      <a:lnTo>
                        <a:pt x="1913" y="1678"/>
                      </a:lnTo>
                      <a:lnTo>
                        <a:pt x="1915" y="1679"/>
                      </a:lnTo>
                      <a:lnTo>
                        <a:pt x="1915" y="1679"/>
                      </a:lnTo>
                      <a:lnTo>
                        <a:pt x="1915" y="1685"/>
                      </a:lnTo>
                      <a:lnTo>
                        <a:pt x="1916" y="1686"/>
                      </a:lnTo>
                      <a:lnTo>
                        <a:pt x="1916" y="1688"/>
                      </a:lnTo>
                      <a:lnTo>
                        <a:pt x="1918" y="1688"/>
                      </a:lnTo>
                      <a:lnTo>
                        <a:pt x="1920" y="1690"/>
                      </a:lnTo>
                      <a:lnTo>
                        <a:pt x="1920" y="1693"/>
                      </a:lnTo>
                      <a:lnTo>
                        <a:pt x="1918" y="1693"/>
                      </a:lnTo>
                      <a:lnTo>
                        <a:pt x="1918" y="1699"/>
                      </a:lnTo>
                      <a:lnTo>
                        <a:pt x="1916" y="1699"/>
                      </a:lnTo>
                      <a:lnTo>
                        <a:pt x="1916" y="1706"/>
                      </a:lnTo>
                      <a:lnTo>
                        <a:pt x="1915" y="1707"/>
                      </a:lnTo>
                      <a:lnTo>
                        <a:pt x="1915" y="1707"/>
                      </a:lnTo>
                      <a:lnTo>
                        <a:pt x="1916" y="1711"/>
                      </a:lnTo>
                      <a:lnTo>
                        <a:pt x="1916" y="1713"/>
                      </a:lnTo>
                      <a:lnTo>
                        <a:pt x="1916" y="1716"/>
                      </a:lnTo>
                      <a:lnTo>
                        <a:pt x="1915" y="1716"/>
                      </a:lnTo>
                      <a:lnTo>
                        <a:pt x="1911" y="1728"/>
                      </a:lnTo>
                      <a:lnTo>
                        <a:pt x="1913" y="1730"/>
                      </a:lnTo>
                      <a:lnTo>
                        <a:pt x="1915" y="1740"/>
                      </a:lnTo>
                      <a:lnTo>
                        <a:pt x="1908" y="1740"/>
                      </a:lnTo>
                      <a:lnTo>
                        <a:pt x="1908" y="1742"/>
                      </a:lnTo>
                      <a:lnTo>
                        <a:pt x="1909" y="1742"/>
                      </a:lnTo>
                      <a:lnTo>
                        <a:pt x="1911" y="1742"/>
                      </a:lnTo>
                      <a:lnTo>
                        <a:pt x="1911" y="1744"/>
                      </a:lnTo>
                      <a:lnTo>
                        <a:pt x="1913" y="1744"/>
                      </a:lnTo>
                      <a:lnTo>
                        <a:pt x="1913" y="1746"/>
                      </a:lnTo>
                      <a:lnTo>
                        <a:pt x="1908" y="1746"/>
                      </a:lnTo>
                      <a:lnTo>
                        <a:pt x="1909" y="1751"/>
                      </a:lnTo>
                      <a:lnTo>
                        <a:pt x="1909" y="1754"/>
                      </a:lnTo>
                      <a:lnTo>
                        <a:pt x="1908" y="1758"/>
                      </a:lnTo>
                      <a:lnTo>
                        <a:pt x="1906" y="1763"/>
                      </a:lnTo>
                      <a:lnTo>
                        <a:pt x="1902" y="1763"/>
                      </a:lnTo>
                      <a:lnTo>
                        <a:pt x="1902" y="1768"/>
                      </a:lnTo>
                      <a:lnTo>
                        <a:pt x="1902" y="1768"/>
                      </a:lnTo>
                      <a:lnTo>
                        <a:pt x="1902" y="1770"/>
                      </a:lnTo>
                      <a:lnTo>
                        <a:pt x="1906" y="1770"/>
                      </a:lnTo>
                      <a:lnTo>
                        <a:pt x="1906" y="1772"/>
                      </a:lnTo>
                      <a:lnTo>
                        <a:pt x="1906" y="1772"/>
                      </a:lnTo>
                      <a:lnTo>
                        <a:pt x="1904" y="1774"/>
                      </a:lnTo>
                      <a:lnTo>
                        <a:pt x="1908" y="1775"/>
                      </a:lnTo>
                      <a:lnTo>
                        <a:pt x="1911" y="1775"/>
                      </a:lnTo>
                      <a:lnTo>
                        <a:pt x="1911" y="1779"/>
                      </a:lnTo>
                      <a:lnTo>
                        <a:pt x="1915" y="1779"/>
                      </a:lnTo>
                      <a:lnTo>
                        <a:pt x="1915" y="1781"/>
                      </a:lnTo>
                      <a:lnTo>
                        <a:pt x="1908" y="1781"/>
                      </a:lnTo>
                      <a:lnTo>
                        <a:pt x="1909" y="1784"/>
                      </a:lnTo>
                      <a:lnTo>
                        <a:pt x="1909" y="1786"/>
                      </a:lnTo>
                      <a:lnTo>
                        <a:pt x="1911" y="1786"/>
                      </a:lnTo>
                      <a:lnTo>
                        <a:pt x="1913" y="1786"/>
                      </a:lnTo>
                      <a:lnTo>
                        <a:pt x="1915" y="1788"/>
                      </a:lnTo>
                      <a:lnTo>
                        <a:pt x="1915" y="1789"/>
                      </a:lnTo>
                      <a:lnTo>
                        <a:pt x="1916" y="1789"/>
                      </a:lnTo>
                      <a:lnTo>
                        <a:pt x="1916" y="1791"/>
                      </a:lnTo>
                      <a:lnTo>
                        <a:pt x="1918" y="1793"/>
                      </a:lnTo>
                      <a:lnTo>
                        <a:pt x="1920" y="1795"/>
                      </a:lnTo>
                      <a:lnTo>
                        <a:pt x="1923" y="1796"/>
                      </a:lnTo>
                      <a:lnTo>
                        <a:pt x="1925" y="1800"/>
                      </a:lnTo>
                      <a:lnTo>
                        <a:pt x="1927" y="1800"/>
                      </a:lnTo>
                      <a:lnTo>
                        <a:pt x="1929" y="1803"/>
                      </a:lnTo>
                      <a:lnTo>
                        <a:pt x="1932" y="1803"/>
                      </a:lnTo>
                      <a:lnTo>
                        <a:pt x="1930" y="1809"/>
                      </a:lnTo>
                      <a:lnTo>
                        <a:pt x="1932" y="1809"/>
                      </a:lnTo>
                      <a:lnTo>
                        <a:pt x="1932" y="1812"/>
                      </a:lnTo>
                      <a:lnTo>
                        <a:pt x="1941" y="1817"/>
                      </a:lnTo>
                      <a:lnTo>
                        <a:pt x="1941" y="1821"/>
                      </a:lnTo>
                      <a:lnTo>
                        <a:pt x="1944" y="1821"/>
                      </a:lnTo>
                      <a:lnTo>
                        <a:pt x="1944" y="1824"/>
                      </a:lnTo>
                      <a:lnTo>
                        <a:pt x="1946" y="1824"/>
                      </a:lnTo>
                      <a:lnTo>
                        <a:pt x="1946" y="1828"/>
                      </a:lnTo>
                      <a:lnTo>
                        <a:pt x="1946" y="1829"/>
                      </a:lnTo>
                      <a:lnTo>
                        <a:pt x="1948" y="1831"/>
                      </a:lnTo>
                      <a:lnTo>
                        <a:pt x="1948" y="1833"/>
                      </a:lnTo>
                      <a:lnTo>
                        <a:pt x="1950" y="1833"/>
                      </a:lnTo>
                      <a:lnTo>
                        <a:pt x="1950" y="1836"/>
                      </a:lnTo>
                      <a:lnTo>
                        <a:pt x="1953" y="1836"/>
                      </a:lnTo>
                      <a:lnTo>
                        <a:pt x="1953" y="1838"/>
                      </a:lnTo>
                      <a:lnTo>
                        <a:pt x="1951" y="1840"/>
                      </a:lnTo>
                      <a:lnTo>
                        <a:pt x="1951" y="1840"/>
                      </a:lnTo>
                      <a:lnTo>
                        <a:pt x="1950" y="1842"/>
                      </a:lnTo>
                      <a:lnTo>
                        <a:pt x="1950" y="1843"/>
                      </a:lnTo>
                      <a:lnTo>
                        <a:pt x="1951" y="1843"/>
                      </a:lnTo>
                      <a:lnTo>
                        <a:pt x="1951" y="1845"/>
                      </a:lnTo>
                      <a:lnTo>
                        <a:pt x="1956" y="1849"/>
                      </a:lnTo>
                      <a:lnTo>
                        <a:pt x="1955" y="1852"/>
                      </a:lnTo>
                      <a:lnTo>
                        <a:pt x="1956" y="1852"/>
                      </a:lnTo>
                      <a:lnTo>
                        <a:pt x="1956" y="1859"/>
                      </a:lnTo>
                      <a:lnTo>
                        <a:pt x="1958" y="1859"/>
                      </a:lnTo>
                      <a:lnTo>
                        <a:pt x="1958" y="1863"/>
                      </a:lnTo>
                      <a:lnTo>
                        <a:pt x="1958" y="1863"/>
                      </a:lnTo>
                      <a:lnTo>
                        <a:pt x="1958" y="1866"/>
                      </a:lnTo>
                      <a:lnTo>
                        <a:pt x="1960" y="1866"/>
                      </a:lnTo>
                      <a:lnTo>
                        <a:pt x="1962" y="1871"/>
                      </a:lnTo>
                      <a:lnTo>
                        <a:pt x="1963" y="1871"/>
                      </a:lnTo>
                      <a:lnTo>
                        <a:pt x="1963" y="1875"/>
                      </a:lnTo>
                      <a:lnTo>
                        <a:pt x="1965" y="1875"/>
                      </a:lnTo>
                      <a:lnTo>
                        <a:pt x="1965" y="1884"/>
                      </a:lnTo>
                      <a:lnTo>
                        <a:pt x="1969" y="1885"/>
                      </a:lnTo>
                      <a:lnTo>
                        <a:pt x="1969" y="1887"/>
                      </a:lnTo>
                      <a:lnTo>
                        <a:pt x="1969" y="1887"/>
                      </a:lnTo>
                      <a:lnTo>
                        <a:pt x="1969" y="1894"/>
                      </a:lnTo>
                      <a:lnTo>
                        <a:pt x="1969" y="1894"/>
                      </a:lnTo>
                      <a:lnTo>
                        <a:pt x="1970" y="1898"/>
                      </a:lnTo>
                      <a:lnTo>
                        <a:pt x="1970" y="1898"/>
                      </a:lnTo>
                      <a:lnTo>
                        <a:pt x="1970" y="1899"/>
                      </a:lnTo>
                      <a:lnTo>
                        <a:pt x="1970" y="1899"/>
                      </a:lnTo>
                      <a:lnTo>
                        <a:pt x="1969" y="1901"/>
                      </a:lnTo>
                      <a:lnTo>
                        <a:pt x="1969" y="1901"/>
                      </a:lnTo>
                      <a:lnTo>
                        <a:pt x="1970" y="1905"/>
                      </a:lnTo>
                      <a:lnTo>
                        <a:pt x="1967" y="1906"/>
                      </a:lnTo>
                      <a:lnTo>
                        <a:pt x="1969" y="1913"/>
                      </a:lnTo>
                      <a:lnTo>
                        <a:pt x="1967" y="1913"/>
                      </a:lnTo>
                      <a:lnTo>
                        <a:pt x="1967" y="1919"/>
                      </a:lnTo>
                      <a:lnTo>
                        <a:pt x="1969" y="1919"/>
                      </a:lnTo>
                      <a:lnTo>
                        <a:pt x="1969" y="1922"/>
                      </a:lnTo>
                      <a:lnTo>
                        <a:pt x="1969" y="1922"/>
                      </a:lnTo>
                      <a:lnTo>
                        <a:pt x="1969" y="1929"/>
                      </a:lnTo>
                      <a:lnTo>
                        <a:pt x="1970" y="1932"/>
                      </a:lnTo>
                      <a:lnTo>
                        <a:pt x="1970" y="1934"/>
                      </a:lnTo>
                      <a:lnTo>
                        <a:pt x="1974" y="1936"/>
                      </a:lnTo>
                      <a:lnTo>
                        <a:pt x="1974" y="1941"/>
                      </a:lnTo>
                      <a:lnTo>
                        <a:pt x="1974" y="1941"/>
                      </a:lnTo>
                      <a:lnTo>
                        <a:pt x="1974" y="1948"/>
                      </a:lnTo>
                      <a:lnTo>
                        <a:pt x="1976" y="1948"/>
                      </a:lnTo>
                      <a:lnTo>
                        <a:pt x="1974" y="1962"/>
                      </a:lnTo>
                      <a:lnTo>
                        <a:pt x="1974" y="1962"/>
                      </a:lnTo>
                      <a:lnTo>
                        <a:pt x="1974" y="1967"/>
                      </a:lnTo>
                      <a:lnTo>
                        <a:pt x="1972" y="1967"/>
                      </a:lnTo>
                      <a:lnTo>
                        <a:pt x="1972" y="1971"/>
                      </a:lnTo>
                      <a:lnTo>
                        <a:pt x="1970" y="1973"/>
                      </a:lnTo>
                      <a:lnTo>
                        <a:pt x="1970" y="1974"/>
                      </a:lnTo>
                      <a:lnTo>
                        <a:pt x="1969" y="1974"/>
                      </a:lnTo>
                      <a:lnTo>
                        <a:pt x="1969" y="1974"/>
                      </a:lnTo>
                      <a:lnTo>
                        <a:pt x="1965" y="1976"/>
                      </a:lnTo>
                      <a:lnTo>
                        <a:pt x="1965" y="1983"/>
                      </a:lnTo>
                      <a:lnTo>
                        <a:pt x="1965" y="1983"/>
                      </a:lnTo>
                      <a:lnTo>
                        <a:pt x="1962" y="1987"/>
                      </a:lnTo>
                      <a:lnTo>
                        <a:pt x="1958" y="1987"/>
                      </a:lnTo>
                      <a:lnTo>
                        <a:pt x="1958" y="1997"/>
                      </a:lnTo>
                      <a:lnTo>
                        <a:pt x="1956" y="1997"/>
                      </a:lnTo>
                      <a:lnTo>
                        <a:pt x="1956" y="2009"/>
                      </a:lnTo>
                      <a:lnTo>
                        <a:pt x="1953" y="2011"/>
                      </a:lnTo>
                      <a:lnTo>
                        <a:pt x="1953" y="2013"/>
                      </a:lnTo>
                      <a:lnTo>
                        <a:pt x="1953" y="2016"/>
                      </a:lnTo>
                      <a:lnTo>
                        <a:pt x="1953" y="2020"/>
                      </a:lnTo>
                      <a:lnTo>
                        <a:pt x="1951" y="2020"/>
                      </a:lnTo>
                      <a:lnTo>
                        <a:pt x="1951" y="2020"/>
                      </a:lnTo>
                      <a:lnTo>
                        <a:pt x="1951" y="2022"/>
                      </a:lnTo>
                      <a:lnTo>
                        <a:pt x="1950" y="2023"/>
                      </a:lnTo>
                      <a:lnTo>
                        <a:pt x="1948" y="2023"/>
                      </a:lnTo>
                      <a:lnTo>
                        <a:pt x="1946" y="2030"/>
                      </a:lnTo>
                      <a:lnTo>
                        <a:pt x="1944" y="2030"/>
                      </a:lnTo>
                      <a:lnTo>
                        <a:pt x="1944" y="2035"/>
                      </a:lnTo>
                      <a:lnTo>
                        <a:pt x="1946" y="2041"/>
                      </a:lnTo>
                      <a:lnTo>
                        <a:pt x="1946" y="2044"/>
                      </a:lnTo>
                      <a:lnTo>
                        <a:pt x="1948" y="2048"/>
                      </a:lnTo>
                      <a:lnTo>
                        <a:pt x="1944" y="2049"/>
                      </a:lnTo>
                      <a:lnTo>
                        <a:pt x="1946" y="2049"/>
                      </a:lnTo>
                      <a:lnTo>
                        <a:pt x="1946" y="2058"/>
                      </a:lnTo>
                      <a:lnTo>
                        <a:pt x="1948" y="2058"/>
                      </a:lnTo>
                      <a:lnTo>
                        <a:pt x="1946" y="2062"/>
                      </a:lnTo>
                      <a:lnTo>
                        <a:pt x="1944" y="2062"/>
                      </a:lnTo>
                      <a:lnTo>
                        <a:pt x="1946" y="2076"/>
                      </a:lnTo>
                      <a:lnTo>
                        <a:pt x="1948" y="2077"/>
                      </a:lnTo>
                      <a:lnTo>
                        <a:pt x="1950" y="2077"/>
                      </a:lnTo>
                      <a:lnTo>
                        <a:pt x="1951" y="2079"/>
                      </a:lnTo>
                      <a:lnTo>
                        <a:pt x="1953" y="2083"/>
                      </a:lnTo>
                      <a:lnTo>
                        <a:pt x="1956" y="2086"/>
                      </a:lnTo>
                      <a:lnTo>
                        <a:pt x="1958" y="2088"/>
                      </a:lnTo>
                      <a:lnTo>
                        <a:pt x="1958" y="2091"/>
                      </a:lnTo>
                      <a:lnTo>
                        <a:pt x="1962" y="2091"/>
                      </a:lnTo>
                      <a:lnTo>
                        <a:pt x="1963" y="2095"/>
                      </a:lnTo>
                      <a:lnTo>
                        <a:pt x="1962" y="2097"/>
                      </a:lnTo>
                      <a:lnTo>
                        <a:pt x="1962" y="2100"/>
                      </a:lnTo>
                      <a:lnTo>
                        <a:pt x="1962" y="2102"/>
                      </a:lnTo>
                      <a:lnTo>
                        <a:pt x="1962" y="2102"/>
                      </a:lnTo>
                      <a:lnTo>
                        <a:pt x="1962" y="2105"/>
                      </a:lnTo>
                      <a:lnTo>
                        <a:pt x="1963" y="2105"/>
                      </a:lnTo>
                      <a:lnTo>
                        <a:pt x="1965" y="2116"/>
                      </a:lnTo>
                      <a:lnTo>
                        <a:pt x="1967" y="2116"/>
                      </a:lnTo>
                      <a:lnTo>
                        <a:pt x="1967" y="2118"/>
                      </a:lnTo>
                      <a:lnTo>
                        <a:pt x="1969" y="2118"/>
                      </a:lnTo>
                      <a:lnTo>
                        <a:pt x="1970" y="2124"/>
                      </a:lnTo>
                      <a:lnTo>
                        <a:pt x="1974" y="2126"/>
                      </a:lnTo>
                      <a:lnTo>
                        <a:pt x="1974" y="2128"/>
                      </a:lnTo>
                      <a:lnTo>
                        <a:pt x="1976" y="2130"/>
                      </a:lnTo>
                      <a:lnTo>
                        <a:pt x="1976" y="2130"/>
                      </a:lnTo>
                      <a:lnTo>
                        <a:pt x="1977" y="2130"/>
                      </a:lnTo>
                      <a:lnTo>
                        <a:pt x="1977" y="2133"/>
                      </a:lnTo>
                      <a:lnTo>
                        <a:pt x="1976" y="2137"/>
                      </a:lnTo>
                      <a:lnTo>
                        <a:pt x="1976" y="2138"/>
                      </a:lnTo>
                      <a:lnTo>
                        <a:pt x="1977" y="2138"/>
                      </a:lnTo>
                      <a:lnTo>
                        <a:pt x="1979" y="2144"/>
                      </a:lnTo>
                      <a:lnTo>
                        <a:pt x="1981" y="2145"/>
                      </a:lnTo>
                      <a:lnTo>
                        <a:pt x="1983" y="2147"/>
                      </a:lnTo>
                      <a:lnTo>
                        <a:pt x="1984" y="2154"/>
                      </a:lnTo>
                      <a:lnTo>
                        <a:pt x="1986" y="2154"/>
                      </a:lnTo>
                      <a:lnTo>
                        <a:pt x="1986" y="2154"/>
                      </a:lnTo>
                      <a:lnTo>
                        <a:pt x="1983" y="2154"/>
                      </a:lnTo>
                      <a:lnTo>
                        <a:pt x="1983" y="2159"/>
                      </a:lnTo>
                      <a:lnTo>
                        <a:pt x="1984" y="2159"/>
                      </a:lnTo>
                      <a:lnTo>
                        <a:pt x="1984" y="2159"/>
                      </a:lnTo>
                      <a:lnTo>
                        <a:pt x="1983" y="2161"/>
                      </a:lnTo>
                      <a:lnTo>
                        <a:pt x="1983" y="2163"/>
                      </a:lnTo>
                      <a:lnTo>
                        <a:pt x="1983" y="2166"/>
                      </a:lnTo>
                      <a:lnTo>
                        <a:pt x="1983" y="2168"/>
                      </a:lnTo>
                      <a:lnTo>
                        <a:pt x="1984" y="2168"/>
                      </a:lnTo>
                      <a:lnTo>
                        <a:pt x="1984" y="2170"/>
                      </a:lnTo>
                      <a:lnTo>
                        <a:pt x="1986" y="2172"/>
                      </a:lnTo>
                      <a:lnTo>
                        <a:pt x="1983" y="2172"/>
                      </a:lnTo>
                      <a:lnTo>
                        <a:pt x="1984" y="2180"/>
                      </a:lnTo>
                      <a:lnTo>
                        <a:pt x="1986" y="2180"/>
                      </a:lnTo>
                      <a:lnTo>
                        <a:pt x="1984" y="2182"/>
                      </a:lnTo>
                      <a:lnTo>
                        <a:pt x="1984" y="2184"/>
                      </a:lnTo>
                      <a:lnTo>
                        <a:pt x="1984" y="2187"/>
                      </a:lnTo>
                      <a:lnTo>
                        <a:pt x="1986" y="2187"/>
                      </a:lnTo>
                      <a:lnTo>
                        <a:pt x="1988" y="2193"/>
                      </a:lnTo>
                      <a:lnTo>
                        <a:pt x="1990" y="2193"/>
                      </a:lnTo>
                      <a:lnTo>
                        <a:pt x="1990" y="2198"/>
                      </a:lnTo>
                      <a:lnTo>
                        <a:pt x="1990" y="2198"/>
                      </a:lnTo>
                      <a:lnTo>
                        <a:pt x="1990" y="2200"/>
                      </a:lnTo>
                      <a:lnTo>
                        <a:pt x="1990" y="2200"/>
                      </a:lnTo>
                      <a:lnTo>
                        <a:pt x="1990" y="2210"/>
                      </a:lnTo>
                      <a:lnTo>
                        <a:pt x="1990" y="2210"/>
                      </a:lnTo>
                      <a:lnTo>
                        <a:pt x="1988" y="2210"/>
                      </a:lnTo>
                      <a:lnTo>
                        <a:pt x="1988" y="2212"/>
                      </a:lnTo>
                      <a:lnTo>
                        <a:pt x="1988" y="2214"/>
                      </a:lnTo>
                      <a:lnTo>
                        <a:pt x="1990" y="2214"/>
                      </a:lnTo>
                      <a:lnTo>
                        <a:pt x="1990" y="2217"/>
                      </a:lnTo>
                      <a:lnTo>
                        <a:pt x="1991" y="2217"/>
                      </a:lnTo>
                      <a:lnTo>
                        <a:pt x="1991" y="2219"/>
                      </a:lnTo>
                      <a:lnTo>
                        <a:pt x="1990" y="2221"/>
                      </a:lnTo>
                      <a:lnTo>
                        <a:pt x="1990" y="2221"/>
                      </a:lnTo>
                      <a:lnTo>
                        <a:pt x="1990" y="2222"/>
                      </a:lnTo>
                      <a:lnTo>
                        <a:pt x="1991" y="2224"/>
                      </a:lnTo>
                      <a:lnTo>
                        <a:pt x="1991" y="2233"/>
                      </a:lnTo>
                      <a:lnTo>
                        <a:pt x="1993" y="2233"/>
                      </a:lnTo>
                      <a:lnTo>
                        <a:pt x="1993" y="2236"/>
                      </a:lnTo>
                      <a:lnTo>
                        <a:pt x="1995" y="2236"/>
                      </a:lnTo>
                      <a:lnTo>
                        <a:pt x="1995" y="2247"/>
                      </a:lnTo>
                      <a:lnTo>
                        <a:pt x="1997" y="2247"/>
                      </a:lnTo>
                      <a:lnTo>
                        <a:pt x="1997" y="2248"/>
                      </a:lnTo>
                      <a:lnTo>
                        <a:pt x="1998" y="2250"/>
                      </a:lnTo>
                      <a:lnTo>
                        <a:pt x="2000" y="2254"/>
                      </a:lnTo>
                      <a:lnTo>
                        <a:pt x="2000" y="2254"/>
                      </a:lnTo>
                      <a:lnTo>
                        <a:pt x="2004" y="2257"/>
                      </a:lnTo>
                      <a:lnTo>
                        <a:pt x="2009" y="2257"/>
                      </a:lnTo>
                      <a:lnTo>
                        <a:pt x="2012" y="2271"/>
                      </a:lnTo>
                      <a:lnTo>
                        <a:pt x="2016" y="2271"/>
                      </a:lnTo>
                      <a:lnTo>
                        <a:pt x="2016" y="2276"/>
                      </a:lnTo>
                      <a:lnTo>
                        <a:pt x="2019" y="2276"/>
                      </a:lnTo>
                      <a:lnTo>
                        <a:pt x="2019" y="2280"/>
                      </a:lnTo>
                      <a:lnTo>
                        <a:pt x="2019" y="2280"/>
                      </a:lnTo>
                      <a:lnTo>
                        <a:pt x="2019" y="2282"/>
                      </a:lnTo>
                      <a:lnTo>
                        <a:pt x="2019" y="2283"/>
                      </a:lnTo>
                      <a:lnTo>
                        <a:pt x="2021" y="2283"/>
                      </a:lnTo>
                      <a:lnTo>
                        <a:pt x="2021" y="2297"/>
                      </a:lnTo>
                      <a:lnTo>
                        <a:pt x="2023" y="2297"/>
                      </a:lnTo>
                      <a:lnTo>
                        <a:pt x="2025" y="2303"/>
                      </a:lnTo>
                      <a:lnTo>
                        <a:pt x="2025" y="2303"/>
                      </a:lnTo>
                      <a:lnTo>
                        <a:pt x="2026" y="2303"/>
                      </a:lnTo>
                      <a:lnTo>
                        <a:pt x="2026" y="2304"/>
                      </a:lnTo>
                      <a:lnTo>
                        <a:pt x="2028" y="2304"/>
                      </a:lnTo>
                      <a:lnTo>
                        <a:pt x="2028" y="2306"/>
                      </a:lnTo>
                      <a:lnTo>
                        <a:pt x="2028" y="2308"/>
                      </a:lnTo>
                      <a:lnTo>
                        <a:pt x="2030" y="2310"/>
                      </a:lnTo>
                      <a:lnTo>
                        <a:pt x="2030" y="2311"/>
                      </a:lnTo>
                      <a:lnTo>
                        <a:pt x="2032" y="2311"/>
                      </a:lnTo>
                      <a:lnTo>
                        <a:pt x="2032" y="2313"/>
                      </a:lnTo>
                      <a:lnTo>
                        <a:pt x="2033" y="2315"/>
                      </a:lnTo>
                      <a:lnTo>
                        <a:pt x="2037" y="2332"/>
                      </a:lnTo>
                      <a:lnTo>
                        <a:pt x="2033" y="2334"/>
                      </a:lnTo>
                      <a:lnTo>
                        <a:pt x="2033" y="2336"/>
                      </a:lnTo>
                      <a:lnTo>
                        <a:pt x="2033" y="2337"/>
                      </a:lnTo>
                      <a:lnTo>
                        <a:pt x="2033" y="2339"/>
                      </a:lnTo>
                      <a:lnTo>
                        <a:pt x="2033" y="2339"/>
                      </a:lnTo>
                      <a:lnTo>
                        <a:pt x="2033" y="2341"/>
                      </a:lnTo>
                      <a:lnTo>
                        <a:pt x="2030" y="2339"/>
                      </a:lnTo>
                      <a:lnTo>
                        <a:pt x="2030" y="2341"/>
                      </a:lnTo>
                      <a:lnTo>
                        <a:pt x="2028" y="2341"/>
                      </a:lnTo>
                      <a:lnTo>
                        <a:pt x="2028" y="2343"/>
                      </a:lnTo>
                      <a:lnTo>
                        <a:pt x="2028" y="2346"/>
                      </a:lnTo>
                      <a:lnTo>
                        <a:pt x="2028" y="2348"/>
                      </a:lnTo>
                      <a:lnTo>
                        <a:pt x="2030" y="2348"/>
                      </a:lnTo>
                      <a:lnTo>
                        <a:pt x="2032" y="2350"/>
                      </a:lnTo>
                      <a:lnTo>
                        <a:pt x="2030" y="2351"/>
                      </a:lnTo>
                      <a:lnTo>
                        <a:pt x="2028" y="2353"/>
                      </a:lnTo>
                      <a:lnTo>
                        <a:pt x="2030" y="2357"/>
                      </a:lnTo>
                      <a:lnTo>
                        <a:pt x="2032" y="2358"/>
                      </a:lnTo>
                      <a:lnTo>
                        <a:pt x="2033" y="2360"/>
                      </a:lnTo>
                      <a:lnTo>
                        <a:pt x="2033" y="2364"/>
                      </a:lnTo>
                      <a:lnTo>
                        <a:pt x="2033" y="2365"/>
                      </a:lnTo>
                      <a:lnTo>
                        <a:pt x="2033" y="2365"/>
                      </a:lnTo>
                      <a:lnTo>
                        <a:pt x="2032" y="2367"/>
                      </a:lnTo>
                      <a:lnTo>
                        <a:pt x="2033" y="2369"/>
                      </a:lnTo>
                      <a:lnTo>
                        <a:pt x="2033" y="2371"/>
                      </a:lnTo>
                      <a:lnTo>
                        <a:pt x="2033" y="2372"/>
                      </a:lnTo>
                      <a:lnTo>
                        <a:pt x="2033" y="2372"/>
                      </a:lnTo>
                      <a:lnTo>
                        <a:pt x="2035" y="2372"/>
                      </a:lnTo>
                      <a:lnTo>
                        <a:pt x="2035" y="2374"/>
                      </a:lnTo>
                      <a:lnTo>
                        <a:pt x="2039" y="2374"/>
                      </a:lnTo>
                      <a:lnTo>
                        <a:pt x="2039" y="2371"/>
                      </a:lnTo>
                      <a:lnTo>
                        <a:pt x="2042" y="2371"/>
                      </a:lnTo>
                      <a:lnTo>
                        <a:pt x="2042" y="2372"/>
                      </a:lnTo>
                      <a:lnTo>
                        <a:pt x="2042" y="2372"/>
                      </a:lnTo>
                      <a:lnTo>
                        <a:pt x="2044" y="2372"/>
                      </a:lnTo>
                      <a:lnTo>
                        <a:pt x="2044" y="2374"/>
                      </a:lnTo>
                      <a:lnTo>
                        <a:pt x="2046" y="2372"/>
                      </a:lnTo>
                      <a:lnTo>
                        <a:pt x="2046" y="2374"/>
                      </a:lnTo>
                      <a:lnTo>
                        <a:pt x="2047" y="2374"/>
                      </a:lnTo>
                      <a:lnTo>
                        <a:pt x="2049" y="2376"/>
                      </a:lnTo>
                      <a:lnTo>
                        <a:pt x="2051" y="2378"/>
                      </a:lnTo>
                      <a:lnTo>
                        <a:pt x="2051" y="2378"/>
                      </a:lnTo>
                      <a:lnTo>
                        <a:pt x="2052" y="2378"/>
                      </a:lnTo>
                      <a:lnTo>
                        <a:pt x="2052" y="2378"/>
                      </a:lnTo>
                      <a:lnTo>
                        <a:pt x="2054" y="2379"/>
                      </a:lnTo>
                      <a:lnTo>
                        <a:pt x="2058" y="2379"/>
                      </a:lnTo>
                      <a:lnTo>
                        <a:pt x="2063" y="2378"/>
                      </a:lnTo>
                      <a:lnTo>
                        <a:pt x="2065" y="2376"/>
                      </a:lnTo>
                      <a:lnTo>
                        <a:pt x="2068" y="2374"/>
                      </a:lnTo>
                      <a:lnTo>
                        <a:pt x="2073" y="2372"/>
                      </a:lnTo>
                      <a:lnTo>
                        <a:pt x="2073" y="2371"/>
                      </a:lnTo>
                      <a:lnTo>
                        <a:pt x="2086" y="2371"/>
                      </a:lnTo>
                      <a:lnTo>
                        <a:pt x="2086" y="2372"/>
                      </a:lnTo>
                      <a:lnTo>
                        <a:pt x="2091" y="2372"/>
                      </a:lnTo>
                      <a:lnTo>
                        <a:pt x="2093" y="2367"/>
                      </a:lnTo>
                      <a:lnTo>
                        <a:pt x="2094" y="2367"/>
                      </a:lnTo>
                      <a:lnTo>
                        <a:pt x="2094" y="2369"/>
                      </a:lnTo>
                      <a:lnTo>
                        <a:pt x="2096" y="2369"/>
                      </a:lnTo>
                      <a:lnTo>
                        <a:pt x="2098" y="2369"/>
                      </a:lnTo>
                      <a:lnTo>
                        <a:pt x="2098" y="2367"/>
                      </a:lnTo>
                      <a:lnTo>
                        <a:pt x="2098" y="2367"/>
                      </a:lnTo>
                      <a:lnTo>
                        <a:pt x="2100" y="2367"/>
                      </a:lnTo>
                      <a:lnTo>
                        <a:pt x="2100" y="2365"/>
                      </a:lnTo>
                      <a:lnTo>
                        <a:pt x="2108" y="2367"/>
                      </a:lnTo>
                      <a:lnTo>
                        <a:pt x="2108" y="2367"/>
                      </a:lnTo>
                      <a:lnTo>
                        <a:pt x="2110" y="2367"/>
                      </a:lnTo>
                      <a:lnTo>
                        <a:pt x="2112" y="2364"/>
                      </a:lnTo>
                      <a:lnTo>
                        <a:pt x="2114" y="2364"/>
                      </a:lnTo>
                      <a:lnTo>
                        <a:pt x="2117" y="2365"/>
                      </a:lnTo>
                      <a:lnTo>
                        <a:pt x="2119" y="2367"/>
                      </a:lnTo>
                      <a:lnTo>
                        <a:pt x="2122" y="2367"/>
                      </a:lnTo>
                      <a:lnTo>
                        <a:pt x="2124" y="2369"/>
                      </a:lnTo>
                      <a:lnTo>
                        <a:pt x="2128" y="2369"/>
                      </a:lnTo>
                      <a:lnTo>
                        <a:pt x="2131" y="2367"/>
                      </a:lnTo>
                      <a:lnTo>
                        <a:pt x="2133" y="2367"/>
                      </a:lnTo>
                      <a:lnTo>
                        <a:pt x="2133" y="2365"/>
                      </a:lnTo>
                      <a:lnTo>
                        <a:pt x="2136" y="2365"/>
                      </a:lnTo>
                      <a:lnTo>
                        <a:pt x="2140" y="2365"/>
                      </a:lnTo>
                      <a:lnTo>
                        <a:pt x="2143" y="2365"/>
                      </a:lnTo>
                      <a:lnTo>
                        <a:pt x="2145" y="2365"/>
                      </a:lnTo>
                      <a:lnTo>
                        <a:pt x="2145" y="2362"/>
                      </a:lnTo>
                      <a:lnTo>
                        <a:pt x="2147" y="2362"/>
                      </a:lnTo>
                      <a:lnTo>
                        <a:pt x="2148" y="2360"/>
                      </a:lnTo>
                      <a:lnTo>
                        <a:pt x="2150" y="2360"/>
                      </a:lnTo>
                      <a:lnTo>
                        <a:pt x="2152" y="2360"/>
                      </a:lnTo>
                      <a:lnTo>
                        <a:pt x="2154" y="2362"/>
                      </a:lnTo>
                      <a:lnTo>
                        <a:pt x="2157" y="2362"/>
                      </a:lnTo>
                      <a:lnTo>
                        <a:pt x="2157" y="2360"/>
                      </a:lnTo>
                      <a:lnTo>
                        <a:pt x="2159" y="2360"/>
                      </a:lnTo>
                      <a:lnTo>
                        <a:pt x="2161" y="2358"/>
                      </a:lnTo>
                      <a:lnTo>
                        <a:pt x="2166" y="2357"/>
                      </a:lnTo>
                      <a:lnTo>
                        <a:pt x="2169" y="2351"/>
                      </a:lnTo>
                      <a:lnTo>
                        <a:pt x="2171" y="2351"/>
                      </a:lnTo>
                      <a:lnTo>
                        <a:pt x="2173" y="2350"/>
                      </a:lnTo>
                      <a:lnTo>
                        <a:pt x="2175" y="2346"/>
                      </a:lnTo>
                      <a:lnTo>
                        <a:pt x="2176" y="2343"/>
                      </a:lnTo>
                      <a:lnTo>
                        <a:pt x="2180" y="2343"/>
                      </a:lnTo>
                      <a:lnTo>
                        <a:pt x="2180" y="2341"/>
                      </a:lnTo>
                      <a:lnTo>
                        <a:pt x="2182" y="2339"/>
                      </a:lnTo>
                      <a:lnTo>
                        <a:pt x="2183" y="2337"/>
                      </a:lnTo>
                      <a:lnTo>
                        <a:pt x="2185" y="2336"/>
                      </a:lnTo>
                      <a:lnTo>
                        <a:pt x="2187" y="2336"/>
                      </a:lnTo>
                      <a:lnTo>
                        <a:pt x="2187" y="2336"/>
                      </a:lnTo>
                      <a:lnTo>
                        <a:pt x="2189" y="2334"/>
                      </a:lnTo>
                      <a:lnTo>
                        <a:pt x="2190" y="2330"/>
                      </a:lnTo>
                      <a:lnTo>
                        <a:pt x="2192" y="2329"/>
                      </a:lnTo>
                      <a:lnTo>
                        <a:pt x="2194" y="2329"/>
                      </a:lnTo>
                      <a:lnTo>
                        <a:pt x="2194" y="2325"/>
                      </a:lnTo>
                      <a:lnTo>
                        <a:pt x="2197" y="2324"/>
                      </a:lnTo>
                      <a:lnTo>
                        <a:pt x="2199" y="2322"/>
                      </a:lnTo>
                      <a:lnTo>
                        <a:pt x="2201" y="2317"/>
                      </a:lnTo>
                      <a:lnTo>
                        <a:pt x="2203" y="2317"/>
                      </a:lnTo>
                      <a:lnTo>
                        <a:pt x="2203" y="2315"/>
                      </a:lnTo>
                      <a:lnTo>
                        <a:pt x="2206" y="2313"/>
                      </a:lnTo>
                      <a:lnTo>
                        <a:pt x="2210" y="2310"/>
                      </a:lnTo>
                      <a:lnTo>
                        <a:pt x="2211" y="2306"/>
                      </a:lnTo>
                      <a:lnTo>
                        <a:pt x="2211" y="2301"/>
                      </a:lnTo>
                      <a:lnTo>
                        <a:pt x="2215" y="2301"/>
                      </a:lnTo>
                      <a:lnTo>
                        <a:pt x="2215" y="2299"/>
                      </a:lnTo>
                      <a:lnTo>
                        <a:pt x="2217" y="2297"/>
                      </a:lnTo>
                      <a:lnTo>
                        <a:pt x="2217" y="2296"/>
                      </a:lnTo>
                      <a:lnTo>
                        <a:pt x="2220" y="2294"/>
                      </a:lnTo>
                      <a:lnTo>
                        <a:pt x="2220" y="2289"/>
                      </a:lnTo>
                      <a:lnTo>
                        <a:pt x="2220" y="2289"/>
                      </a:lnTo>
                      <a:lnTo>
                        <a:pt x="2222" y="2283"/>
                      </a:lnTo>
                      <a:lnTo>
                        <a:pt x="2224" y="2283"/>
                      </a:lnTo>
                      <a:lnTo>
                        <a:pt x="2224" y="2282"/>
                      </a:lnTo>
                      <a:lnTo>
                        <a:pt x="2225" y="2278"/>
                      </a:lnTo>
                      <a:lnTo>
                        <a:pt x="2229" y="2278"/>
                      </a:lnTo>
                      <a:lnTo>
                        <a:pt x="2231" y="2276"/>
                      </a:lnTo>
                      <a:lnTo>
                        <a:pt x="2232" y="2275"/>
                      </a:lnTo>
                      <a:lnTo>
                        <a:pt x="2234" y="2273"/>
                      </a:lnTo>
                      <a:lnTo>
                        <a:pt x="2236" y="2271"/>
                      </a:lnTo>
                      <a:lnTo>
                        <a:pt x="2239" y="2271"/>
                      </a:lnTo>
                      <a:lnTo>
                        <a:pt x="2238" y="2261"/>
                      </a:lnTo>
                      <a:lnTo>
                        <a:pt x="2238" y="2261"/>
                      </a:lnTo>
                      <a:lnTo>
                        <a:pt x="2236" y="2259"/>
                      </a:lnTo>
                      <a:lnTo>
                        <a:pt x="2236" y="2255"/>
                      </a:lnTo>
                      <a:lnTo>
                        <a:pt x="2241" y="2255"/>
                      </a:lnTo>
                      <a:lnTo>
                        <a:pt x="2241" y="2254"/>
                      </a:lnTo>
                      <a:lnTo>
                        <a:pt x="2241" y="2252"/>
                      </a:lnTo>
                      <a:lnTo>
                        <a:pt x="2243" y="2248"/>
                      </a:lnTo>
                      <a:lnTo>
                        <a:pt x="2244" y="2243"/>
                      </a:lnTo>
                      <a:lnTo>
                        <a:pt x="2244" y="2238"/>
                      </a:lnTo>
                      <a:lnTo>
                        <a:pt x="2244" y="2234"/>
                      </a:lnTo>
                      <a:lnTo>
                        <a:pt x="2243" y="2234"/>
                      </a:lnTo>
                      <a:lnTo>
                        <a:pt x="2243" y="2226"/>
                      </a:lnTo>
                      <a:lnTo>
                        <a:pt x="2244" y="2226"/>
                      </a:lnTo>
                      <a:lnTo>
                        <a:pt x="2244" y="2221"/>
                      </a:lnTo>
                      <a:lnTo>
                        <a:pt x="2243" y="2221"/>
                      </a:lnTo>
                      <a:lnTo>
                        <a:pt x="2241" y="2219"/>
                      </a:lnTo>
                      <a:lnTo>
                        <a:pt x="2239" y="2217"/>
                      </a:lnTo>
                      <a:lnTo>
                        <a:pt x="2239" y="2214"/>
                      </a:lnTo>
                      <a:lnTo>
                        <a:pt x="2244" y="2212"/>
                      </a:lnTo>
                      <a:lnTo>
                        <a:pt x="2244" y="2208"/>
                      </a:lnTo>
                      <a:lnTo>
                        <a:pt x="2251" y="2207"/>
                      </a:lnTo>
                      <a:lnTo>
                        <a:pt x="2251" y="2205"/>
                      </a:lnTo>
                      <a:lnTo>
                        <a:pt x="2258" y="2203"/>
                      </a:lnTo>
                      <a:lnTo>
                        <a:pt x="2258" y="2201"/>
                      </a:lnTo>
                      <a:lnTo>
                        <a:pt x="2264" y="2201"/>
                      </a:lnTo>
                      <a:lnTo>
                        <a:pt x="2264" y="2200"/>
                      </a:lnTo>
                      <a:lnTo>
                        <a:pt x="2267" y="2200"/>
                      </a:lnTo>
                      <a:lnTo>
                        <a:pt x="2269" y="2198"/>
                      </a:lnTo>
                      <a:lnTo>
                        <a:pt x="2274" y="2198"/>
                      </a:lnTo>
                      <a:lnTo>
                        <a:pt x="2276" y="2194"/>
                      </a:lnTo>
                      <a:lnTo>
                        <a:pt x="2278" y="2194"/>
                      </a:lnTo>
                      <a:lnTo>
                        <a:pt x="2278" y="2193"/>
                      </a:lnTo>
                      <a:lnTo>
                        <a:pt x="2283" y="2191"/>
                      </a:lnTo>
                      <a:lnTo>
                        <a:pt x="2283" y="2184"/>
                      </a:lnTo>
                      <a:lnTo>
                        <a:pt x="2283" y="2184"/>
                      </a:lnTo>
                      <a:lnTo>
                        <a:pt x="2283" y="2180"/>
                      </a:lnTo>
                      <a:lnTo>
                        <a:pt x="2281" y="2180"/>
                      </a:lnTo>
                      <a:lnTo>
                        <a:pt x="2283" y="2177"/>
                      </a:lnTo>
                      <a:lnTo>
                        <a:pt x="2281" y="2177"/>
                      </a:lnTo>
                      <a:lnTo>
                        <a:pt x="2283" y="2163"/>
                      </a:lnTo>
                      <a:lnTo>
                        <a:pt x="2281" y="2163"/>
                      </a:lnTo>
                      <a:lnTo>
                        <a:pt x="2281" y="2159"/>
                      </a:lnTo>
                      <a:lnTo>
                        <a:pt x="2279" y="2159"/>
                      </a:lnTo>
                      <a:lnTo>
                        <a:pt x="2279" y="2156"/>
                      </a:lnTo>
                      <a:lnTo>
                        <a:pt x="2281" y="2154"/>
                      </a:lnTo>
                      <a:lnTo>
                        <a:pt x="2281" y="2152"/>
                      </a:lnTo>
                      <a:lnTo>
                        <a:pt x="2279" y="2152"/>
                      </a:lnTo>
                      <a:lnTo>
                        <a:pt x="2279" y="2149"/>
                      </a:lnTo>
                      <a:lnTo>
                        <a:pt x="2279" y="2149"/>
                      </a:lnTo>
                      <a:lnTo>
                        <a:pt x="2279" y="2147"/>
                      </a:lnTo>
                      <a:lnTo>
                        <a:pt x="2278" y="2147"/>
                      </a:lnTo>
                      <a:lnTo>
                        <a:pt x="2278" y="2142"/>
                      </a:lnTo>
                      <a:lnTo>
                        <a:pt x="2278" y="2142"/>
                      </a:lnTo>
                      <a:lnTo>
                        <a:pt x="2278" y="2138"/>
                      </a:lnTo>
                      <a:lnTo>
                        <a:pt x="2276" y="2138"/>
                      </a:lnTo>
                      <a:lnTo>
                        <a:pt x="2274" y="2126"/>
                      </a:lnTo>
                      <a:lnTo>
                        <a:pt x="2276" y="2126"/>
                      </a:lnTo>
                      <a:lnTo>
                        <a:pt x="2276" y="2124"/>
                      </a:lnTo>
                      <a:lnTo>
                        <a:pt x="2276" y="2124"/>
                      </a:lnTo>
                      <a:lnTo>
                        <a:pt x="2271" y="2121"/>
                      </a:lnTo>
                      <a:lnTo>
                        <a:pt x="2271" y="2118"/>
                      </a:lnTo>
                      <a:lnTo>
                        <a:pt x="2269" y="2112"/>
                      </a:lnTo>
                      <a:lnTo>
                        <a:pt x="2271" y="2107"/>
                      </a:lnTo>
                      <a:lnTo>
                        <a:pt x="2271" y="2104"/>
                      </a:lnTo>
                      <a:lnTo>
                        <a:pt x="2279" y="2098"/>
                      </a:lnTo>
                      <a:lnTo>
                        <a:pt x="2279" y="2097"/>
                      </a:lnTo>
                      <a:lnTo>
                        <a:pt x="2281" y="2095"/>
                      </a:lnTo>
                      <a:lnTo>
                        <a:pt x="2283" y="2091"/>
                      </a:lnTo>
                      <a:lnTo>
                        <a:pt x="2285" y="2090"/>
                      </a:lnTo>
                      <a:lnTo>
                        <a:pt x="2286" y="2090"/>
                      </a:lnTo>
                      <a:lnTo>
                        <a:pt x="2288" y="2088"/>
                      </a:lnTo>
                      <a:lnTo>
                        <a:pt x="2288" y="2084"/>
                      </a:lnTo>
                      <a:lnTo>
                        <a:pt x="2292" y="2084"/>
                      </a:lnTo>
                      <a:lnTo>
                        <a:pt x="2292" y="2076"/>
                      </a:lnTo>
                      <a:lnTo>
                        <a:pt x="2292" y="2076"/>
                      </a:lnTo>
                      <a:lnTo>
                        <a:pt x="2292" y="2074"/>
                      </a:lnTo>
                      <a:lnTo>
                        <a:pt x="2292" y="2074"/>
                      </a:lnTo>
                      <a:lnTo>
                        <a:pt x="2292" y="2072"/>
                      </a:lnTo>
                      <a:lnTo>
                        <a:pt x="2300" y="2072"/>
                      </a:lnTo>
                      <a:lnTo>
                        <a:pt x="2300" y="2072"/>
                      </a:lnTo>
                      <a:lnTo>
                        <a:pt x="2300" y="2072"/>
                      </a:lnTo>
                      <a:lnTo>
                        <a:pt x="2302" y="2072"/>
                      </a:lnTo>
                      <a:lnTo>
                        <a:pt x="2302" y="2072"/>
                      </a:lnTo>
                      <a:lnTo>
                        <a:pt x="2304" y="2072"/>
                      </a:lnTo>
                      <a:lnTo>
                        <a:pt x="2304" y="2070"/>
                      </a:lnTo>
                      <a:lnTo>
                        <a:pt x="2311" y="2070"/>
                      </a:lnTo>
                      <a:lnTo>
                        <a:pt x="2311" y="2069"/>
                      </a:lnTo>
                      <a:lnTo>
                        <a:pt x="2316" y="2067"/>
                      </a:lnTo>
                      <a:lnTo>
                        <a:pt x="2320" y="2063"/>
                      </a:lnTo>
                      <a:lnTo>
                        <a:pt x="2321" y="2062"/>
                      </a:lnTo>
                      <a:lnTo>
                        <a:pt x="2328" y="2062"/>
                      </a:lnTo>
                      <a:lnTo>
                        <a:pt x="2328" y="2060"/>
                      </a:lnTo>
                      <a:lnTo>
                        <a:pt x="2332" y="2060"/>
                      </a:lnTo>
                      <a:lnTo>
                        <a:pt x="2332" y="2058"/>
                      </a:lnTo>
                      <a:lnTo>
                        <a:pt x="2334" y="2058"/>
                      </a:lnTo>
                      <a:lnTo>
                        <a:pt x="2334" y="2058"/>
                      </a:lnTo>
                      <a:lnTo>
                        <a:pt x="2340" y="2053"/>
                      </a:lnTo>
                      <a:lnTo>
                        <a:pt x="2340" y="2049"/>
                      </a:lnTo>
                      <a:lnTo>
                        <a:pt x="2344" y="2049"/>
                      </a:lnTo>
                      <a:lnTo>
                        <a:pt x="2346" y="2046"/>
                      </a:lnTo>
                      <a:lnTo>
                        <a:pt x="2347" y="2046"/>
                      </a:lnTo>
                      <a:lnTo>
                        <a:pt x="2349" y="2041"/>
                      </a:lnTo>
                      <a:lnTo>
                        <a:pt x="2353" y="2039"/>
                      </a:lnTo>
                      <a:lnTo>
                        <a:pt x="2353" y="2037"/>
                      </a:lnTo>
                      <a:lnTo>
                        <a:pt x="2354" y="2035"/>
                      </a:lnTo>
                      <a:lnTo>
                        <a:pt x="2356" y="2034"/>
                      </a:lnTo>
                      <a:lnTo>
                        <a:pt x="2356" y="2032"/>
                      </a:lnTo>
                      <a:lnTo>
                        <a:pt x="2354" y="2027"/>
                      </a:lnTo>
                      <a:lnTo>
                        <a:pt x="2356" y="2027"/>
                      </a:lnTo>
                      <a:lnTo>
                        <a:pt x="2358" y="2025"/>
                      </a:lnTo>
                      <a:lnTo>
                        <a:pt x="2358" y="2025"/>
                      </a:lnTo>
                      <a:lnTo>
                        <a:pt x="2360" y="2023"/>
                      </a:lnTo>
                      <a:lnTo>
                        <a:pt x="2360" y="2022"/>
                      </a:lnTo>
                      <a:lnTo>
                        <a:pt x="2356" y="2020"/>
                      </a:lnTo>
                      <a:lnTo>
                        <a:pt x="2356" y="2018"/>
                      </a:lnTo>
                      <a:lnTo>
                        <a:pt x="2356" y="2013"/>
                      </a:lnTo>
                      <a:lnTo>
                        <a:pt x="2356" y="2009"/>
                      </a:lnTo>
                      <a:lnTo>
                        <a:pt x="2356" y="2006"/>
                      </a:lnTo>
                      <a:lnTo>
                        <a:pt x="2358" y="2006"/>
                      </a:lnTo>
                      <a:lnTo>
                        <a:pt x="2358" y="2004"/>
                      </a:lnTo>
                      <a:lnTo>
                        <a:pt x="2358" y="2004"/>
                      </a:lnTo>
                      <a:lnTo>
                        <a:pt x="2358" y="1994"/>
                      </a:lnTo>
                      <a:lnTo>
                        <a:pt x="2360" y="1994"/>
                      </a:lnTo>
                      <a:lnTo>
                        <a:pt x="2360" y="1992"/>
                      </a:lnTo>
                      <a:lnTo>
                        <a:pt x="2361" y="1992"/>
                      </a:lnTo>
                      <a:lnTo>
                        <a:pt x="2360" y="1992"/>
                      </a:lnTo>
                      <a:lnTo>
                        <a:pt x="2360" y="1988"/>
                      </a:lnTo>
                      <a:lnTo>
                        <a:pt x="2358" y="1988"/>
                      </a:lnTo>
                      <a:lnTo>
                        <a:pt x="2358" y="1978"/>
                      </a:lnTo>
                      <a:lnTo>
                        <a:pt x="2358" y="1978"/>
                      </a:lnTo>
                      <a:lnTo>
                        <a:pt x="2358" y="1974"/>
                      </a:lnTo>
                      <a:lnTo>
                        <a:pt x="2358" y="1974"/>
                      </a:lnTo>
                      <a:lnTo>
                        <a:pt x="2358" y="1962"/>
                      </a:lnTo>
                      <a:lnTo>
                        <a:pt x="2356" y="1962"/>
                      </a:lnTo>
                      <a:lnTo>
                        <a:pt x="2358" y="1959"/>
                      </a:lnTo>
                      <a:lnTo>
                        <a:pt x="2356" y="1959"/>
                      </a:lnTo>
                      <a:lnTo>
                        <a:pt x="2354" y="1950"/>
                      </a:lnTo>
                      <a:lnTo>
                        <a:pt x="2354" y="1950"/>
                      </a:lnTo>
                      <a:lnTo>
                        <a:pt x="2354" y="1945"/>
                      </a:lnTo>
                      <a:lnTo>
                        <a:pt x="2356" y="1945"/>
                      </a:lnTo>
                      <a:lnTo>
                        <a:pt x="2356" y="1936"/>
                      </a:lnTo>
                      <a:lnTo>
                        <a:pt x="2354" y="1936"/>
                      </a:lnTo>
                      <a:lnTo>
                        <a:pt x="2353" y="1932"/>
                      </a:lnTo>
                      <a:lnTo>
                        <a:pt x="2349" y="1929"/>
                      </a:lnTo>
                      <a:lnTo>
                        <a:pt x="2346" y="1925"/>
                      </a:lnTo>
                      <a:lnTo>
                        <a:pt x="2344" y="1920"/>
                      </a:lnTo>
                      <a:lnTo>
                        <a:pt x="2342" y="1920"/>
                      </a:lnTo>
                      <a:lnTo>
                        <a:pt x="2342" y="1912"/>
                      </a:lnTo>
                      <a:lnTo>
                        <a:pt x="2342" y="1912"/>
                      </a:lnTo>
                      <a:lnTo>
                        <a:pt x="2342" y="1901"/>
                      </a:lnTo>
                      <a:lnTo>
                        <a:pt x="2340" y="1901"/>
                      </a:lnTo>
                      <a:lnTo>
                        <a:pt x="2340" y="1898"/>
                      </a:lnTo>
                      <a:lnTo>
                        <a:pt x="2340" y="1894"/>
                      </a:lnTo>
                      <a:lnTo>
                        <a:pt x="2342" y="1889"/>
                      </a:lnTo>
                      <a:lnTo>
                        <a:pt x="2344" y="1884"/>
                      </a:lnTo>
                      <a:lnTo>
                        <a:pt x="2346" y="1882"/>
                      </a:lnTo>
                      <a:lnTo>
                        <a:pt x="2346" y="1878"/>
                      </a:lnTo>
                      <a:lnTo>
                        <a:pt x="2344" y="1877"/>
                      </a:lnTo>
                      <a:lnTo>
                        <a:pt x="2342" y="1875"/>
                      </a:lnTo>
                      <a:lnTo>
                        <a:pt x="2342" y="1875"/>
                      </a:lnTo>
                      <a:lnTo>
                        <a:pt x="2340" y="1875"/>
                      </a:lnTo>
                      <a:lnTo>
                        <a:pt x="2340" y="1873"/>
                      </a:lnTo>
                      <a:lnTo>
                        <a:pt x="2340" y="1873"/>
                      </a:lnTo>
                      <a:lnTo>
                        <a:pt x="2340" y="1873"/>
                      </a:lnTo>
                      <a:lnTo>
                        <a:pt x="2339" y="1871"/>
                      </a:lnTo>
                      <a:lnTo>
                        <a:pt x="2337" y="1870"/>
                      </a:lnTo>
                      <a:lnTo>
                        <a:pt x="2337" y="1868"/>
                      </a:lnTo>
                      <a:lnTo>
                        <a:pt x="2335" y="1866"/>
                      </a:lnTo>
                      <a:lnTo>
                        <a:pt x="2334" y="1866"/>
                      </a:lnTo>
                      <a:lnTo>
                        <a:pt x="2334" y="1857"/>
                      </a:lnTo>
                      <a:lnTo>
                        <a:pt x="2332" y="1857"/>
                      </a:lnTo>
                      <a:lnTo>
                        <a:pt x="2332" y="1857"/>
                      </a:lnTo>
                      <a:lnTo>
                        <a:pt x="2334" y="1856"/>
                      </a:lnTo>
                      <a:lnTo>
                        <a:pt x="2334" y="1856"/>
                      </a:lnTo>
                      <a:lnTo>
                        <a:pt x="2334" y="1854"/>
                      </a:lnTo>
                      <a:lnTo>
                        <a:pt x="2335" y="1854"/>
                      </a:lnTo>
                      <a:lnTo>
                        <a:pt x="2335" y="1849"/>
                      </a:lnTo>
                      <a:lnTo>
                        <a:pt x="2337" y="1849"/>
                      </a:lnTo>
                      <a:lnTo>
                        <a:pt x="2337" y="1842"/>
                      </a:lnTo>
                      <a:lnTo>
                        <a:pt x="2339" y="1842"/>
                      </a:lnTo>
                      <a:lnTo>
                        <a:pt x="2337" y="1838"/>
                      </a:lnTo>
                      <a:lnTo>
                        <a:pt x="2340" y="1838"/>
                      </a:lnTo>
                      <a:lnTo>
                        <a:pt x="2342" y="1829"/>
                      </a:lnTo>
                      <a:lnTo>
                        <a:pt x="2344" y="1829"/>
                      </a:lnTo>
                      <a:lnTo>
                        <a:pt x="2344" y="1826"/>
                      </a:lnTo>
                      <a:lnTo>
                        <a:pt x="2346" y="1826"/>
                      </a:lnTo>
                      <a:lnTo>
                        <a:pt x="2342" y="1819"/>
                      </a:lnTo>
                      <a:lnTo>
                        <a:pt x="2346" y="1817"/>
                      </a:lnTo>
                      <a:lnTo>
                        <a:pt x="2346" y="1812"/>
                      </a:lnTo>
                      <a:lnTo>
                        <a:pt x="2347" y="1812"/>
                      </a:lnTo>
                      <a:lnTo>
                        <a:pt x="2349" y="1809"/>
                      </a:lnTo>
                      <a:lnTo>
                        <a:pt x="2351" y="1805"/>
                      </a:lnTo>
                      <a:lnTo>
                        <a:pt x="2353" y="1802"/>
                      </a:lnTo>
                      <a:lnTo>
                        <a:pt x="2356" y="1800"/>
                      </a:lnTo>
                      <a:lnTo>
                        <a:pt x="2361" y="1800"/>
                      </a:lnTo>
                      <a:lnTo>
                        <a:pt x="2361" y="1798"/>
                      </a:lnTo>
                      <a:lnTo>
                        <a:pt x="2361" y="1796"/>
                      </a:lnTo>
                      <a:lnTo>
                        <a:pt x="2363" y="1795"/>
                      </a:lnTo>
                      <a:lnTo>
                        <a:pt x="2367" y="1791"/>
                      </a:lnTo>
                      <a:lnTo>
                        <a:pt x="2367" y="1788"/>
                      </a:lnTo>
                      <a:lnTo>
                        <a:pt x="2367" y="1788"/>
                      </a:lnTo>
                      <a:lnTo>
                        <a:pt x="2367" y="1788"/>
                      </a:lnTo>
                      <a:lnTo>
                        <a:pt x="2368" y="1788"/>
                      </a:lnTo>
                      <a:lnTo>
                        <a:pt x="2370" y="1788"/>
                      </a:lnTo>
                      <a:lnTo>
                        <a:pt x="2372" y="1786"/>
                      </a:lnTo>
                      <a:lnTo>
                        <a:pt x="2374" y="1786"/>
                      </a:lnTo>
                      <a:lnTo>
                        <a:pt x="2375" y="1779"/>
                      </a:lnTo>
                      <a:lnTo>
                        <a:pt x="2375" y="1779"/>
                      </a:lnTo>
                      <a:lnTo>
                        <a:pt x="2375" y="1774"/>
                      </a:lnTo>
                      <a:lnTo>
                        <a:pt x="2382" y="1770"/>
                      </a:lnTo>
                      <a:lnTo>
                        <a:pt x="2381" y="1765"/>
                      </a:lnTo>
                      <a:lnTo>
                        <a:pt x="2384" y="1763"/>
                      </a:lnTo>
                      <a:lnTo>
                        <a:pt x="2384" y="1761"/>
                      </a:lnTo>
                      <a:lnTo>
                        <a:pt x="2386" y="1760"/>
                      </a:lnTo>
                      <a:lnTo>
                        <a:pt x="2386" y="1758"/>
                      </a:lnTo>
                      <a:lnTo>
                        <a:pt x="2386" y="1756"/>
                      </a:lnTo>
                      <a:lnTo>
                        <a:pt x="2386" y="1754"/>
                      </a:lnTo>
                      <a:lnTo>
                        <a:pt x="2391" y="1751"/>
                      </a:lnTo>
                      <a:lnTo>
                        <a:pt x="2391" y="1747"/>
                      </a:lnTo>
                      <a:lnTo>
                        <a:pt x="2393" y="1747"/>
                      </a:lnTo>
                      <a:lnTo>
                        <a:pt x="2395" y="1746"/>
                      </a:lnTo>
                      <a:lnTo>
                        <a:pt x="2396" y="1746"/>
                      </a:lnTo>
                      <a:lnTo>
                        <a:pt x="2398" y="1744"/>
                      </a:lnTo>
                      <a:lnTo>
                        <a:pt x="2400" y="1740"/>
                      </a:lnTo>
                      <a:lnTo>
                        <a:pt x="2400" y="1737"/>
                      </a:lnTo>
                      <a:lnTo>
                        <a:pt x="2403" y="1737"/>
                      </a:lnTo>
                      <a:lnTo>
                        <a:pt x="2403" y="1735"/>
                      </a:lnTo>
                      <a:lnTo>
                        <a:pt x="2405" y="1733"/>
                      </a:lnTo>
                      <a:lnTo>
                        <a:pt x="2407" y="1733"/>
                      </a:lnTo>
                      <a:lnTo>
                        <a:pt x="2407" y="1730"/>
                      </a:lnTo>
                      <a:lnTo>
                        <a:pt x="2410" y="1730"/>
                      </a:lnTo>
                      <a:lnTo>
                        <a:pt x="2410" y="1728"/>
                      </a:lnTo>
                      <a:lnTo>
                        <a:pt x="2412" y="1728"/>
                      </a:lnTo>
                      <a:lnTo>
                        <a:pt x="2414" y="1725"/>
                      </a:lnTo>
                      <a:lnTo>
                        <a:pt x="2416" y="1725"/>
                      </a:lnTo>
                      <a:lnTo>
                        <a:pt x="2417" y="1721"/>
                      </a:lnTo>
                      <a:lnTo>
                        <a:pt x="2419" y="1721"/>
                      </a:lnTo>
                      <a:lnTo>
                        <a:pt x="2421" y="1720"/>
                      </a:lnTo>
                      <a:lnTo>
                        <a:pt x="2428" y="1718"/>
                      </a:lnTo>
                      <a:lnTo>
                        <a:pt x="2428" y="1716"/>
                      </a:lnTo>
                      <a:lnTo>
                        <a:pt x="2430" y="1716"/>
                      </a:lnTo>
                      <a:lnTo>
                        <a:pt x="2430" y="1713"/>
                      </a:lnTo>
                      <a:lnTo>
                        <a:pt x="2445" y="1699"/>
                      </a:lnTo>
                      <a:lnTo>
                        <a:pt x="2445" y="1695"/>
                      </a:lnTo>
                      <a:lnTo>
                        <a:pt x="2445" y="1695"/>
                      </a:lnTo>
                      <a:lnTo>
                        <a:pt x="2447" y="1695"/>
                      </a:lnTo>
                      <a:lnTo>
                        <a:pt x="2449" y="1695"/>
                      </a:lnTo>
                      <a:lnTo>
                        <a:pt x="2449" y="1693"/>
                      </a:lnTo>
                      <a:lnTo>
                        <a:pt x="2454" y="1688"/>
                      </a:lnTo>
                      <a:lnTo>
                        <a:pt x="2454" y="1683"/>
                      </a:lnTo>
                      <a:lnTo>
                        <a:pt x="2456" y="1681"/>
                      </a:lnTo>
                      <a:lnTo>
                        <a:pt x="2456" y="1681"/>
                      </a:lnTo>
                      <a:lnTo>
                        <a:pt x="2457" y="1679"/>
                      </a:lnTo>
                      <a:lnTo>
                        <a:pt x="2463" y="1678"/>
                      </a:lnTo>
                      <a:lnTo>
                        <a:pt x="2463" y="1678"/>
                      </a:lnTo>
                      <a:lnTo>
                        <a:pt x="2464" y="1676"/>
                      </a:lnTo>
                      <a:lnTo>
                        <a:pt x="2466" y="1674"/>
                      </a:lnTo>
                      <a:lnTo>
                        <a:pt x="2466" y="1674"/>
                      </a:lnTo>
                      <a:lnTo>
                        <a:pt x="2464" y="1672"/>
                      </a:lnTo>
                      <a:lnTo>
                        <a:pt x="2466" y="1671"/>
                      </a:lnTo>
                      <a:lnTo>
                        <a:pt x="2468" y="1669"/>
                      </a:lnTo>
                      <a:lnTo>
                        <a:pt x="2468" y="1667"/>
                      </a:lnTo>
                      <a:lnTo>
                        <a:pt x="2470" y="1667"/>
                      </a:lnTo>
                      <a:lnTo>
                        <a:pt x="2470" y="1665"/>
                      </a:lnTo>
                      <a:lnTo>
                        <a:pt x="2471" y="1662"/>
                      </a:lnTo>
                      <a:lnTo>
                        <a:pt x="2471" y="1660"/>
                      </a:lnTo>
                      <a:lnTo>
                        <a:pt x="2475" y="1658"/>
                      </a:lnTo>
                      <a:lnTo>
                        <a:pt x="2475" y="1655"/>
                      </a:lnTo>
                      <a:lnTo>
                        <a:pt x="2475" y="1653"/>
                      </a:lnTo>
                      <a:lnTo>
                        <a:pt x="2475" y="1650"/>
                      </a:lnTo>
                      <a:lnTo>
                        <a:pt x="2475" y="1648"/>
                      </a:lnTo>
                      <a:lnTo>
                        <a:pt x="2480" y="1644"/>
                      </a:lnTo>
                      <a:lnTo>
                        <a:pt x="2482" y="1636"/>
                      </a:lnTo>
                      <a:lnTo>
                        <a:pt x="2482" y="1636"/>
                      </a:lnTo>
                      <a:lnTo>
                        <a:pt x="2484" y="1629"/>
                      </a:lnTo>
                      <a:lnTo>
                        <a:pt x="2484" y="1629"/>
                      </a:lnTo>
                      <a:lnTo>
                        <a:pt x="2484" y="1625"/>
                      </a:lnTo>
                      <a:lnTo>
                        <a:pt x="2485" y="1625"/>
                      </a:lnTo>
                      <a:lnTo>
                        <a:pt x="2487" y="1613"/>
                      </a:lnTo>
                      <a:lnTo>
                        <a:pt x="2491" y="1613"/>
                      </a:lnTo>
                      <a:lnTo>
                        <a:pt x="2491" y="1608"/>
                      </a:lnTo>
                      <a:lnTo>
                        <a:pt x="2496" y="1604"/>
                      </a:lnTo>
                      <a:lnTo>
                        <a:pt x="2496" y="1601"/>
                      </a:lnTo>
                      <a:lnTo>
                        <a:pt x="2499" y="1597"/>
                      </a:lnTo>
                      <a:lnTo>
                        <a:pt x="2501" y="1587"/>
                      </a:lnTo>
                      <a:lnTo>
                        <a:pt x="2503" y="1587"/>
                      </a:lnTo>
                      <a:lnTo>
                        <a:pt x="2505" y="1576"/>
                      </a:lnTo>
                      <a:lnTo>
                        <a:pt x="2505" y="1576"/>
                      </a:lnTo>
                      <a:lnTo>
                        <a:pt x="2505" y="1571"/>
                      </a:lnTo>
                      <a:lnTo>
                        <a:pt x="2506" y="1571"/>
                      </a:lnTo>
                      <a:lnTo>
                        <a:pt x="2506" y="1569"/>
                      </a:lnTo>
                      <a:lnTo>
                        <a:pt x="2508" y="1569"/>
                      </a:lnTo>
                      <a:lnTo>
                        <a:pt x="2508" y="1562"/>
                      </a:lnTo>
                      <a:lnTo>
                        <a:pt x="2508" y="1562"/>
                      </a:lnTo>
                      <a:lnTo>
                        <a:pt x="2508" y="1547"/>
                      </a:lnTo>
                      <a:lnTo>
                        <a:pt x="2510" y="1547"/>
                      </a:lnTo>
                      <a:lnTo>
                        <a:pt x="2512" y="1541"/>
                      </a:lnTo>
                      <a:lnTo>
                        <a:pt x="2510" y="1541"/>
                      </a:lnTo>
                      <a:lnTo>
                        <a:pt x="2508" y="1540"/>
                      </a:lnTo>
                      <a:lnTo>
                        <a:pt x="2505" y="1540"/>
                      </a:lnTo>
                      <a:lnTo>
                        <a:pt x="2503" y="1541"/>
                      </a:lnTo>
                      <a:lnTo>
                        <a:pt x="2503" y="1541"/>
                      </a:lnTo>
                      <a:lnTo>
                        <a:pt x="2503" y="1543"/>
                      </a:lnTo>
                      <a:lnTo>
                        <a:pt x="2499" y="1543"/>
                      </a:lnTo>
                      <a:lnTo>
                        <a:pt x="2499" y="1545"/>
                      </a:lnTo>
                      <a:lnTo>
                        <a:pt x="2496" y="1545"/>
                      </a:lnTo>
                      <a:lnTo>
                        <a:pt x="2496" y="1545"/>
                      </a:lnTo>
                      <a:lnTo>
                        <a:pt x="2491" y="1547"/>
                      </a:lnTo>
                      <a:lnTo>
                        <a:pt x="2491" y="1548"/>
                      </a:lnTo>
                      <a:lnTo>
                        <a:pt x="2487" y="1548"/>
                      </a:lnTo>
                      <a:lnTo>
                        <a:pt x="2487" y="1548"/>
                      </a:lnTo>
                      <a:lnTo>
                        <a:pt x="2484" y="1548"/>
                      </a:lnTo>
                      <a:lnTo>
                        <a:pt x="2480" y="1548"/>
                      </a:lnTo>
                      <a:lnTo>
                        <a:pt x="2477" y="1548"/>
                      </a:lnTo>
                      <a:lnTo>
                        <a:pt x="2471" y="1548"/>
                      </a:lnTo>
                      <a:lnTo>
                        <a:pt x="2471" y="1550"/>
                      </a:lnTo>
                      <a:lnTo>
                        <a:pt x="2470" y="1550"/>
                      </a:lnTo>
                      <a:lnTo>
                        <a:pt x="2470" y="1552"/>
                      </a:lnTo>
                      <a:lnTo>
                        <a:pt x="2463" y="1552"/>
                      </a:lnTo>
                      <a:lnTo>
                        <a:pt x="2463" y="1554"/>
                      </a:lnTo>
                      <a:lnTo>
                        <a:pt x="2457" y="1554"/>
                      </a:lnTo>
                      <a:lnTo>
                        <a:pt x="2454" y="1557"/>
                      </a:lnTo>
                      <a:lnTo>
                        <a:pt x="2452" y="1557"/>
                      </a:lnTo>
                      <a:lnTo>
                        <a:pt x="2452" y="1559"/>
                      </a:lnTo>
                      <a:lnTo>
                        <a:pt x="2450" y="1559"/>
                      </a:lnTo>
                      <a:lnTo>
                        <a:pt x="2450" y="1559"/>
                      </a:lnTo>
                      <a:lnTo>
                        <a:pt x="2447" y="1559"/>
                      </a:lnTo>
                      <a:lnTo>
                        <a:pt x="2445" y="1562"/>
                      </a:lnTo>
                      <a:lnTo>
                        <a:pt x="2443" y="1562"/>
                      </a:lnTo>
                      <a:lnTo>
                        <a:pt x="2442" y="1562"/>
                      </a:lnTo>
                      <a:lnTo>
                        <a:pt x="2440" y="1561"/>
                      </a:lnTo>
                      <a:lnTo>
                        <a:pt x="2438" y="1559"/>
                      </a:lnTo>
                      <a:lnTo>
                        <a:pt x="2438" y="1559"/>
                      </a:lnTo>
                      <a:lnTo>
                        <a:pt x="2435" y="1559"/>
                      </a:lnTo>
                      <a:lnTo>
                        <a:pt x="2431" y="1559"/>
                      </a:lnTo>
                      <a:lnTo>
                        <a:pt x="2426" y="1559"/>
                      </a:lnTo>
                      <a:lnTo>
                        <a:pt x="2423" y="1561"/>
                      </a:lnTo>
                      <a:lnTo>
                        <a:pt x="2419" y="1562"/>
                      </a:lnTo>
                      <a:lnTo>
                        <a:pt x="2417" y="1562"/>
                      </a:lnTo>
                      <a:lnTo>
                        <a:pt x="2414" y="1562"/>
                      </a:lnTo>
                      <a:lnTo>
                        <a:pt x="2412" y="1561"/>
                      </a:lnTo>
                      <a:lnTo>
                        <a:pt x="2410" y="1561"/>
                      </a:lnTo>
                      <a:lnTo>
                        <a:pt x="2410" y="1559"/>
                      </a:lnTo>
                      <a:lnTo>
                        <a:pt x="2407" y="1559"/>
                      </a:lnTo>
                      <a:lnTo>
                        <a:pt x="2407" y="1559"/>
                      </a:lnTo>
                      <a:lnTo>
                        <a:pt x="2403" y="1557"/>
                      </a:lnTo>
                      <a:lnTo>
                        <a:pt x="2403" y="1552"/>
                      </a:lnTo>
                      <a:lnTo>
                        <a:pt x="2400" y="1550"/>
                      </a:lnTo>
                      <a:lnTo>
                        <a:pt x="2400" y="1547"/>
                      </a:lnTo>
                      <a:lnTo>
                        <a:pt x="2398" y="1545"/>
                      </a:lnTo>
                      <a:lnTo>
                        <a:pt x="2396" y="1543"/>
                      </a:lnTo>
                      <a:lnTo>
                        <a:pt x="2393" y="1541"/>
                      </a:lnTo>
                      <a:lnTo>
                        <a:pt x="2393" y="1540"/>
                      </a:lnTo>
                      <a:lnTo>
                        <a:pt x="2395" y="1540"/>
                      </a:lnTo>
                      <a:lnTo>
                        <a:pt x="2395" y="1538"/>
                      </a:lnTo>
                      <a:lnTo>
                        <a:pt x="2395" y="1538"/>
                      </a:lnTo>
                      <a:lnTo>
                        <a:pt x="2396" y="1538"/>
                      </a:lnTo>
                      <a:lnTo>
                        <a:pt x="2400" y="1533"/>
                      </a:lnTo>
                      <a:lnTo>
                        <a:pt x="2400" y="1533"/>
                      </a:lnTo>
                      <a:lnTo>
                        <a:pt x="2400" y="1531"/>
                      </a:lnTo>
                      <a:lnTo>
                        <a:pt x="2400" y="1529"/>
                      </a:lnTo>
                      <a:lnTo>
                        <a:pt x="2400" y="1529"/>
                      </a:lnTo>
                      <a:lnTo>
                        <a:pt x="2400" y="1527"/>
                      </a:lnTo>
                      <a:lnTo>
                        <a:pt x="2400" y="1527"/>
                      </a:lnTo>
                      <a:lnTo>
                        <a:pt x="2400" y="1524"/>
                      </a:lnTo>
                      <a:lnTo>
                        <a:pt x="2396" y="1522"/>
                      </a:lnTo>
                      <a:lnTo>
                        <a:pt x="2396" y="1520"/>
                      </a:lnTo>
                      <a:lnTo>
                        <a:pt x="2393" y="1519"/>
                      </a:lnTo>
                      <a:lnTo>
                        <a:pt x="2389" y="1515"/>
                      </a:lnTo>
                      <a:lnTo>
                        <a:pt x="2386" y="1512"/>
                      </a:lnTo>
                      <a:lnTo>
                        <a:pt x="2384" y="1505"/>
                      </a:lnTo>
                      <a:lnTo>
                        <a:pt x="2382" y="1505"/>
                      </a:lnTo>
                      <a:lnTo>
                        <a:pt x="2382" y="1503"/>
                      </a:lnTo>
                      <a:lnTo>
                        <a:pt x="2382" y="1501"/>
                      </a:lnTo>
                      <a:lnTo>
                        <a:pt x="2381" y="1501"/>
                      </a:lnTo>
                      <a:lnTo>
                        <a:pt x="2381" y="1501"/>
                      </a:lnTo>
                      <a:lnTo>
                        <a:pt x="2379" y="1501"/>
                      </a:lnTo>
                      <a:lnTo>
                        <a:pt x="2375" y="1498"/>
                      </a:lnTo>
                      <a:lnTo>
                        <a:pt x="2374" y="1496"/>
                      </a:lnTo>
                      <a:lnTo>
                        <a:pt x="2367" y="1484"/>
                      </a:lnTo>
                      <a:lnTo>
                        <a:pt x="2365" y="1484"/>
                      </a:lnTo>
                      <a:lnTo>
                        <a:pt x="2363" y="1482"/>
                      </a:lnTo>
                      <a:lnTo>
                        <a:pt x="2360" y="1482"/>
                      </a:lnTo>
                      <a:lnTo>
                        <a:pt x="2360" y="1482"/>
                      </a:lnTo>
                      <a:lnTo>
                        <a:pt x="2358" y="1482"/>
                      </a:lnTo>
                      <a:lnTo>
                        <a:pt x="2358" y="1477"/>
                      </a:lnTo>
                      <a:lnTo>
                        <a:pt x="2356" y="1477"/>
                      </a:lnTo>
                      <a:lnTo>
                        <a:pt x="2354" y="1475"/>
                      </a:lnTo>
                      <a:lnTo>
                        <a:pt x="2353" y="1475"/>
                      </a:lnTo>
                      <a:lnTo>
                        <a:pt x="2353" y="1473"/>
                      </a:lnTo>
                      <a:lnTo>
                        <a:pt x="2353" y="1472"/>
                      </a:lnTo>
                      <a:lnTo>
                        <a:pt x="2351" y="1470"/>
                      </a:lnTo>
                      <a:lnTo>
                        <a:pt x="2351" y="1470"/>
                      </a:lnTo>
                      <a:lnTo>
                        <a:pt x="2351" y="1470"/>
                      </a:lnTo>
                      <a:lnTo>
                        <a:pt x="2349" y="1470"/>
                      </a:lnTo>
                      <a:lnTo>
                        <a:pt x="2349" y="1470"/>
                      </a:lnTo>
                      <a:lnTo>
                        <a:pt x="2347" y="1472"/>
                      </a:lnTo>
                      <a:lnTo>
                        <a:pt x="2346" y="1468"/>
                      </a:lnTo>
                      <a:lnTo>
                        <a:pt x="2342" y="1466"/>
                      </a:lnTo>
                      <a:lnTo>
                        <a:pt x="2342" y="1463"/>
                      </a:lnTo>
                      <a:lnTo>
                        <a:pt x="2342" y="1458"/>
                      </a:lnTo>
                      <a:lnTo>
                        <a:pt x="2340" y="1454"/>
                      </a:lnTo>
                      <a:lnTo>
                        <a:pt x="2340" y="1444"/>
                      </a:lnTo>
                      <a:lnTo>
                        <a:pt x="2340" y="1444"/>
                      </a:lnTo>
                      <a:lnTo>
                        <a:pt x="2340" y="1438"/>
                      </a:lnTo>
                      <a:lnTo>
                        <a:pt x="2340" y="1438"/>
                      </a:lnTo>
                      <a:lnTo>
                        <a:pt x="2340" y="1437"/>
                      </a:lnTo>
                      <a:lnTo>
                        <a:pt x="2339" y="1437"/>
                      </a:lnTo>
                      <a:lnTo>
                        <a:pt x="2339" y="1433"/>
                      </a:lnTo>
                      <a:lnTo>
                        <a:pt x="2337" y="1433"/>
                      </a:lnTo>
                      <a:lnTo>
                        <a:pt x="2337" y="1431"/>
                      </a:lnTo>
                      <a:lnTo>
                        <a:pt x="2337" y="1431"/>
                      </a:lnTo>
                      <a:lnTo>
                        <a:pt x="2337" y="1424"/>
                      </a:lnTo>
                      <a:lnTo>
                        <a:pt x="2335" y="1424"/>
                      </a:lnTo>
                      <a:lnTo>
                        <a:pt x="2335" y="1423"/>
                      </a:lnTo>
                      <a:lnTo>
                        <a:pt x="2334" y="1423"/>
                      </a:lnTo>
                      <a:lnTo>
                        <a:pt x="2334" y="1421"/>
                      </a:lnTo>
                      <a:lnTo>
                        <a:pt x="2332" y="1421"/>
                      </a:lnTo>
                      <a:lnTo>
                        <a:pt x="2330" y="1421"/>
                      </a:lnTo>
                      <a:lnTo>
                        <a:pt x="2328" y="1418"/>
                      </a:lnTo>
                      <a:lnTo>
                        <a:pt x="2327" y="1416"/>
                      </a:lnTo>
                      <a:lnTo>
                        <a:pt x="2325" y="1414"/>
                      </a:lnTo>
                      <a:lnTo>
                        <a:pt x="2323" y="1412"/>
                      </a:lnTo>
                      <a:lnTo>
                        <a:pt x="2321" y="1411"/>
                      </a:lnTo>
                      <a:lnTo>
                        <a:pt x="2316" y="1409"/>
                      </a:lnTo>
                      <a:lnTo>
                        <a:pt x="2316" y="1407"/>
                      </a:lnTo>
                      <a:lnTo>
                        <a:pt x="2316" y="1404"/>
                      </a:lnTo>
                      <a:lnTo>
                        <a:pt x="2314" y="1400"/>
                      </a:lnTo>
                      <a:lnTo>
                        <a:pt x="2313" y="1400"/>
                      </a:lnTo>
                      <a:lnTo>
                        <a:pt x="2313" y="1390"/>
                      </a:lnTo>
                      <a:lnTo>
                        <a:pt x="2313" y="1390"/>
                      </a:lnTo>
                      <a:lnTo>
                        <a:pt x="2313" y="1384"/>
                      </a:lnTo>
                      <a:lnTo>
                        <a:pt x="2314" y="1383"/>
                      </a:lnTo>
                      <a:lnTo>
                        <a:pt x="2313" y="1374"/>
                      </a:lnTo>
                      <a:lnTo>
                        <a:pt x="2314" y="1374"/>
                      </a:lnTo>
                      <a:lnTo>
                        <a:pt x="2314" y="1374"/>
                      </a:lnTo>
                      <a:lnTo>
                        <a:pt x="2314" y="1372"/>
                      </a:lnTo>
                      <a:lnTo>
                        <a:pt x="2313" y="1372"/>
                      </a:lnTo>
                      <a:lnTo>
                        <a:pt x="2313" y="1370"/>
                      </a:lnTo>
                      <a:lnTo>
                        <a:pt x="2313" y="1370"/>
                      </a:lnTo>
                      <a:lnTo>
                        <a:pt x="2313" y="1363"/>
                      </a:lnTo>
                      <a:lnTo>
                        <a:pt x="2313" y="1363"/>
                      </a:lnTo>
                      <a:lnTo>
                        <a:pt x="2313" y="1362"/>
                      </a:lnTo>
                      <a:lnTo>
                        <a:pt x="2309" y="1358"/>
                      </a:lnTo>
                      <a:lnTo>
                        <a:pt x="2309" y="1355"/>
                      </a:lnTo>
                      <a:lnTo>
                        <a:pt x="2307" y="1355"/>
                      </a:lnTo>
                      <a:lnTo>
                        <a:pt x="2307" y="1351"/>
                      </a:lnTo>
                      <a:lnTo>
                        <a:pt x="2307" y="1351"/>
                      </a:lnTo>
                      <a:lnTo>
                        <a:pt x="2307" y="1346"/>
                      </a:lnTo>
                      <a:lnTo>
                        <a:pt x="2306" y="1346"/>
                      </a:lnTo>
                      <a:lnTo>
                        <a:pt x="2304" y="1344"/>
                      </a:lnTo>
                      <a:lnTo>
                        <a:pt x="2300" y="1344"/>
                      </a:lnTo>
                      <a:lnTo>
                        <a:pt x="2300" y="1341"/>
                      </a:lnTo>
                      <a:lnTo>
                        <a:pt x="2293" y="1335"/>
                      </a:lnTo>
                      <a:lnTo>
                        <a:pt x="2292" y="1332"/>
                      </a:lnTo>
                      <a:lnTo>
                        <a:pt x="2292" y="1332"/>
                      </a:lnTo>
                      <a:lnTo>
                        <a:pt x="2292" y="1327"/>
                      </a:lnTo>
                      <a:lnTo>
                        <a:pt x="2288" y="1327"/>
                      </a:lnTo>
                      <a:lnTo>
                        <a:pt x="2286" y="1313"/>
                      </a:lnTo>
                      <a:lnTo>
                        <a:pt x="2292" y="1313"/>
                      </a:lnTo>
                      <a:lnTo>
                        <a:pt x="2288" y="1308"/>
                      </a:lnTo>
                      <a:lnTo>
                        <a:pt x="2286" y="1308"/>
                      </a:lnTo>
                      <a:lnTo>
                        <a:pt x="2286" y="1304"/>
                      </a:lnTo>
                      <a:lnTo>
                        <a:pt x="2286" y="1304"/>
                      </a:lnTo>
                      <a:lnTo>
                        <a:pt x="2283" y="1297"/>
                      </a:lnTo>
                      <a:lnTo>
                        <a:pt x="2283" y="1297"/>
                      </a:lnTo>
                      <a:lnTo>
                        <a:pt x="2283" y="1295"/>
                      </a:lnTo>
                      <a:lnTo>
                        <a:pt x="2281" y="1295"/>
                      </a:lnTo>
                      <a:lnTo>
                        <a:pt x="2281" y="1292"/>
                      </a:lnTo>
                      <a:lnTo>
                        <a:pt x="2279" y="1292"/>
                      </a:lnTo>
                      <a:lnTo>
                        <a:pt x="2278" y="1287"/>
                      </a:lnTo>
                      <a:lnTo>
                        <a:pt x="2278" y="1287"/>
                      </a:lnTo>
                      <a:lnTo>
                        <a:pt x="2276" y="1285"/>
                      </a:lnTo>
                      <a:lnTo>
                        <a:pt x="2276" y="1285"/>
                      </a:lnTo>
                      <a:lnTo>
                        <a:pt x="2274" y="1283"/>
                      </a:lnTo>
                      <a:lnTo>
                        <a:pt x="2272" y="1281"/>
                      </a:lnTo>
                      <a:lnTo>
                        <a:pt x="2271" y="1278"/>
                      </a:lnTo>
                      <a:lnTo>
                        <a:pt x="2269" y="1276"/>
                      </a:lnTo>
                      <a:lnTo>
                        <a:pt x="2262" y="1253"/>
                      </a:lnTo>
                      <a:lnTo>
                        <a:pt x="2258" y="1252"/>
                      </a:lnTo>
                      <a:lnTo>
                        <a:pt x="2258" y="1245"/>
                      </a:lnTo>
                      <a:lnTo>
                        <a:pt x="2257" y="1245"/>
                      </a:lnTo>
                      <a:lnTo>
                        <a:pt x="2258" y="1239"/>
                      </a:lnTo>
                      <a:lnTo>
                        <a:pt x="2255" y="1238"/>
                      </a:lnTo>
                      <a:lnTo>
                        <a:pt x="2255" y="1236"/>
                      </a:lnTo>
                      <a:lnTo>
                        <a:pt x="2251" y="1232"/>
                      </a:lnTo>
                      <a:lnTo>
                        <a:pt x="2250" y="1231"/>
                      </a:lnTo>
                      <a:lnTo>
                        <a:pt x="2250" y="1229"/>
                      </a:lnTo>
                      <a:lnTo>
                        <a:pt x="2246" y="1227"/>
                      </a:lnTo>
                      <a:lnTo>
                        <a:pt x="2246" y="1218"/>
                      </a:lnTo>
                      <a:lnTo>
                        <a:pt x="2246" y="1218"/>
                      </a:lnTo>
                      <a:lnTo>
                        <a:pt x="2246" y="1217"/>
                      </a:lnTo>
                      <a:lnTo>
                        <a:pt x="2248" y="1217"/>
                      </a:lnTo>
                      <a:lnTo>
                        <a:pt x="2251" y="1220"/>
                      </a:lnTo>
                      <a:lnTo>
                        <a:pt x="2253" y="1220"/>
                      </a:lnTo>
                      <a:lnTo>
                        <a:pt x="2253" y="1224"/>
                      </a:lnTo>
                      <a:lnTo>
                        <a:pt x="2255" y="1224"/>
                      </a:lnTo>
                      <a:lnTo>
                        <a:pt x="2257" y="1229"/>
                      </a:lnTo>
                      <a:lnTo>
                        <a:pt x="2257" y="1229"/>
                      </a:lnTo>
                      <a:lnTo>
                        <a:pt x="2257" y="1234"/>
                      </a:lnTo>
                      <a:lnTo>
                        <a:pt x="2258" y="1236"/>
                      </a:lnTo>
                      <a:lnTo>
                        <a:pt x="2265" y="1243"/>
                      </a:lnTo>
                      <a:lnTo>
                        <a:pt x="2271" y="1243"/>
                      </a:lnTo>
                      <a:lnTo>
                        <a:pt x="2274" y="1232"/>
                      </a:lnTo>
                      <a:lnTo>
                        <a:pt x="2276" y="1232"/>
                      </a:lnTo>
                      <a:lnTo>
                        <a:pt x="2276" y="1231"/>
                      </a:lnTo>
                      <a:lnTo>
                        <a:pt x="2278" y="1231"/>
                      </a:lnTo>
                      <a:lnTo>
                        <a:pt x="2276" y="1238"/>
                      </a:lnTo>
                      <a:lnTo>
                        <a:pt x="2286" y="1239"/>
                      </a:lnTo>
                      <a:lnTo>
                        <a:pt x="2286" y="1245"/>
                      </a:lnTo>
                      <a:lnTo>
                        <a:pt x="2288" y="1245"/>
                      </a:lnTo>
                      <a:lnTo>
                        <a:pt x="2290" y="1246"/>
                      </a:lnTo>
                      <a:lnTo>
                        <a:pt x="2290" y="1246"/>
                      </a:lnTo>
                      <a:lnTo>
                        <a:pt x="2290" y="1246"/>
                      </a:lnTo>
                      <a:lnTo>
                        <a:pt x="2290" y="1252"/>
                      </a:lnTo>
                      <a:lnTo>
                        <a:pt x="2292" y="1252"/>
                      </a:lnTo>
                      <a:lnTo>
                        <a:pt x="2292" y="1257"/>
                      </a:lnTo>
                      <a:lnTo>
                        <a:pt x="2293" y="1257"/>
                      </a:lnTo>
                      <a:lnTo>
                        <a:pt x="2293" y="1260"/>
                      </a:lnTo>
                      <a:lnTo>
                        <a:pt x="2299" y="1262"/>
                      </a:lnTo>
                      <a:lnTo>
                        <a:pt x="2299" y="1269"/>
                      </a:lnTo>
                      <a:lnTo>
                        <a:pt x="2304" y="1271"/>
                      </a:lnTo>
                      <a:lnTo>
                        <a:pt x="2304" y="1274"/>
                      </a:lnTo>
                      <a:lnTo>
                        <a:pt x="2311" y="1280"/>
                      </a:lnTo>
                      <a:lnTo>
                        <a:pt x="2311" y="1281"/>
                      </a:lnTo>
                      <a:lnTo>
                        <a:pt x="2313" y="1281"/>
                      </a:lnTo>
                      <a:lnTo>
                        <a:pt x="2313" y="1287"/>
                      </a:lnTo>
                      <a:lnTo>
                        <a:pt x="2314" y="1287"/>
                      </a:lnTo>
                      <a:lnTo>
                        <a:pt x="2314" y="1295"/>
                      </a:lnTo>
                      <a:lnTo>
                        <a:pt x="2316" y="1299"/>
                      </a:lnTo>
                      <a:lnTo>
                        <a:pt x="2318" y="1304"/>
                      </a:lnTo>
                      <a:lnTo>
                        <a:pt x="2320" y="1304"/>
                      </a:lnTo>
                      <a:lnTo>
                        <a:pt x="2320" y="1304"/>
                      </a:lnTo>
                      <a:lnTo>
                        <a:pt x="2330" y="1313"/>
                      </a:lnTo>
                      <a:lnTo>
                        <a:pt x="2330" y="1316"/>
                      </a:lnTo>
                      <a:lnTo>
                        <a:pt x="2332" y="1316"/>
                      </a:lnTo>
                      <a:lnTo>
                        <a:pt x="2332" y="1320"/>
                      </a:lnTo>
                      <a:lnTo>
                        <a:pt x="2334" y="1320"/>
                      </a:lnTo>
                      <a:lnTo>
                        <a:pt x="2334" y="1323"/>
                      </a:lnTo>
                      <a:lnTo>
                        <a:pt x="2334" y="1323"/>
                      </a:lnTo>
                      <a:lnTo>
                        <a:pt x="2334" y="1325"/>
                      </a:lnTo>
                      <a:lnTo>
                        <a:pt x="2335" y="1325"/>
                      </a:lnTo>
                      <a:lnTo>
                        <a:pt x="2335" y="1337"/>
                      </a:lnTo>
                      <a:lnTo>
                        <a:pt x="2335" y="1339"/>
                      </a:lnTo>
                      <a:lnTo>
                        <a:pt x="2337" y="1341"/>
                      </a:lnTo>
                      <a:lnTo>
                        <a:pt x="2337" y="1344"/>
                      </a:lnTo>
                      <a:lnTo>
                        <a:pt x="2337" y="1346"/>
                      </a:lnTo>
                      <a:lnTo>
                        <a:pt x="2335" y="1346"/>
                      </a:lnTo>
                      <a:lnTo>
                        <a:pt x="2334" y="1349"/>
                      </a:lnTo>
                      <a:lnTo>
                        <a:pt x="2334" y="1351"/>
                      </a:lnTo>
                      <a:lnTo>
                        <a:pt x="2334" y="1356"/>
                      </a:lnTo>
                      <a:lnTo>
                        <a:pt x="2337" y="1356"/>
                      </a:lnTo>
                      <a:lnTo>
                        <a:pt x="2337" y="1358"/>
                      </a:lnTo>
                      <a:lnTo>
                        <a:pt x="2339" y="1358"/>
                      </a:lnTo>
                      <a:lnTo>
                        <a:pt x="2339" y="1370"/>
                      </a:lnTo>
                      <a:lnTo>
                        <a:pt x="2340" y="1370"/>
                      </a:lnTo>
                      <a:lnTo>
                        <a:pt x="2340" y="1376"/>
                      </a:lnTo>
                      <a:lnTo>
                        <a:pt x="2340" y="1377"/>
                      </a:lnTo>
                      <a:lnTo>
                        <a:pt x="2342" y="1381"/>
                      </a:lnTo>
                      <a:lnTo>
                        <a:pt x="2342" y="1384"/>
                      </a:lnTo>
                      <a:lnTo>
                        <a:pt x="2344" y="1384"/>
                      </a:lnTo>
                      <a:lnTo>
                        <a:pt x="2346" y="1386"/>
                      </a:lnTo>
                      <a:lnTo>
                        <a:pt x="2346" y="1386"/>
                      </a:lnTo>
                      <a:lnTo>
                        <a:pt x="2347" y="1386"/>
                      </a:lnTo>
                      <a:lnTo>
                        <a:pt x="2347" y="1388"/>
                      </a:lnTo>
                      <a:lnTo>
                        <a:pt x="2351" y="1391"/>
                      </a:lnTo>
                      <a:lnTo>
                        <a:pt x="2351" y="1391"/>
                      </a:lnTo>
                      <a:lnTo>
                        <a:pt x="2354" y="1391"/>
                      </a:lnTo>
                      <a:lnTo>
                        <a:pt x="2354" y="1391"/>
                      </a:lnTo>
                      <a:lnTo>
                        <a:pt x="2356" y="1391"/>
                      </a:lnTo>
                      <a:lnTo>
                        <a:pt x="2358" y="1393"/>
                      </a:lnTo>
                      <a:lnTo>
                        <a:pt x="2358" y="1395"/>
                      </a:lnTo>
                      <a:lnTo>
                        <a:pt x="2358" y="1397"/>
                      </a:lnTo>
                      <a:lnTo>
                        <a:pt x="2360" y="1397"/>
                      </a:lnTo>
                      <a:lnTo>
                        <a:pt x="2361" y="1398"/>
                      </a:lnTo>
                      <a:lnTo>
                        <a:pt x="2361" y="1398"/>
                      </a:lnTo>
                      <a:lnTo>
                        <a:pt x="2363" y="1398"/>
                      </a:lnTo>
                      <a:lnTo>
                        <a:pt x="2363" y="1400"/>
                      </a:lnTo>
                      <a:lnTo>
                        <a:pt x="2363" y="1400"/>
                      </a:lnTo>
                      <a:lnTo>
                        <a:pt x="2365" y="1404"/>
                      </a:lnTo>
                      <a:lnTo>
                        <a:pt x="2367" y="1405"/>
                      </a:lnTo>
                      <a:lnTo>
                        <a:pt x="2367" y="1405"/>
                      </a:lnTo>
                      <a:lnTo>
                        <a:pt x="2367" y="1411"/>
                      </a:lnTo>
                      <a:lnTo>
                        <a:pt x="2368" y="1411"/>
                      </a:lnTo>
                      <a:lnTo>
                        <a:pt x="2368" y="1412"/>
                      </a:lnTo>
                      <a:lnTo>
                        <a:pt x="2368" y="1412"/>
                      </a:lnTo>
                      <a:lnTo>
                        <a:pt x="2370" y="1414"/>
                      </a:lnTo>
                      <a:lnTo>
                        <a:pt x="2370" y="1414"/>
                      </a:lnTo>
                      <a:lnTo>
                        <a:pt x="2370" y="1414"/>
                      </a:lnTo>
                      <a:lnTo>
                        <a:pt x="2372" y="1418"/>
                      </a:lnTo>
                      <a:lnTo>
                        <a:pt x="2372" y="1419"/>
                      </a:lnTo>
                      <a:lnTo>
                        <a:pt x="2372" y="1423"/>
                      </a:lnTo>
                      <a:lnTo>
                        <a:pt x="2372" y="1424"/>
                      </a:lnTo>
                      <a:lnTo>
                        <a:pt x="2374" y="1428"/>
                      </a:lnTo>
                      <a:lnTo>
                        <a:pt x="2375" y="1428"/>
                      </a:lnTo>
                      <a:lnTo>
                        <a:pt x="2379" y="1431"/>
                      </a:lnTo>
                      <a:lnTo>
                        <a:pt x="2379" y="1431"/>
                      </a:lnTo>
                      <a:lnTo>
                        <a:pt x="2379" y="1435"/>
                      </a:lnTo>
                      <a:lnTo>
                        <a:pt x="2382" y="1437"/>
                      </a:lnTo>
                      <a:lnTo>
                        <a:pt x="2382" y="1440"/>
                      </a:lnTo>
                      <a:lnTo>
                        <a:pt x="2388" y="1444"/>
                      </a:lnTo>
                      <a:lnTo>
                        <a:pt x="2388" y="1447"/>
                      </a:lnTo>
                      <a:lnTo>
                        <a:pt x="2391" y="1449"/>
                      </a:lnTo>
                      <a:lnTo>
                        <a:pt x="2391" y="1466"/>
                      </a:lnTo>
                      <a:lnTo>
                        <a:pt x="2389" y="1466"/>
                      </a:lnTo>
                      <a:lnTo>
                        <a:pt x="2389" y="1466"/>
                      </a:lnTo>
                      <a:lnTo>
                        <a:pt x="2391" y="1468"/>
                      </a:lnTo>
                      <a:lnTo>
                        <a:pt x="2391" y="1477"/>
                      </a:lnTo>
                      <a:lnTo>
                        <a:pt x="2391" y="1477"/>
                      </a:lnTo>
                      <a:lnTo>
                        <a:pt x="2389" y="1479"/>
                      </a:lnTo>
                      <a:lnTo>
                        <a:pt x="2389" y="1479"/>
                      </a:lnTo>
                      <a:lnTo>
                        <a:pt x="2389" y="1480"/>
                      </a:lnTo>
                      <a:lnTo>
                        <a:pt x="2391" y="1480"/>
                      </a:lnTo>
                      <a:lnTo>
                        <a:pt x="2391" y="1487"/>
                      </a:lnTo>
                      <a:lnTo>
                        <a:pt x="2393" y="1487"/>
                      </a:lnTo>
                      <a:lnTo>
                        <a:pt x="2393" y="1491"/>
                      </a:lnTo>
                      <a:lnTo>
                        <a:pt x="2395" y="1491"/>
                      </a:lnTo>
                      <a:lnTo>
                        <a:pt x="2393" y="1496"/>
                      </a:lnTo>
                      <a:lnTo>
                        <a:pt x="2395" y="1498"/>
                      </a:lnTo>
                      <a:lnTo>
                        <a:pt x="2395" y="1500"/>
                      </a:lnTo>
                      <a:lnTo>
                        <a:pt x="2398" y="1503"/>
                      </a:lnTo>
                      <a:lnTo>
                        <a:pt x="2396" y="1514"/>
                      </a:lnTo>
                      <a:lnTo>
                        <a:pt x="2398" y="1514"/>
                      </a:lnTo>
                      <a:lnTo>
                        <a:pt x="2400" y="1520"/>
                      </a:lnTo>
                      <a:lnTo>
                        <a:pt x="2416" y="1524"/>
                      </a:lnTo>
                      <a:lnTo>
                        <a:pt x="2417" y="1520"/>
                      </a:lnTo>
                      <a:lnTo>
                        <a:pt x="2423" y="1520"/>
                      </a:lnTo>
                      <a:lnTo>
                        <a:pt x="2423" y="1520"/>
                      </a:lnTo>
                      <a:lnTo>
                        <a:pt x="2426" y="1520"/>
                      </a:lnTo>
                      <a:lnTo>
                        <a:pt x="2430" y="1512"/>
                      </a:lnTo>
                      <a:lnTo>
                        <a:pt x="2435" y="1512"/>
                      </a:lnTo>
                      <a:lnTo>
                        <a:pt x="2435" y="1512"/>
                      </a:lnTo>
                      <a:lnTo>
                        <a:pt x="2445" y="1510"/>
                      </a:lnTo>
                      <a:lnTo>
                        <a:pt x="2445" y="1512"/>
                      </a:lnTo>
                      <a:lnTo>
                        <a:pt x="2449" y="1512"/>
                      </a:lnTo>
                      <a:lnTo>
                        <a:pt x="2449" y="1510"/>
                      </a:lnTo>
                      <a:lnTo>
                        <a:pt x="2454" y="1508"/>
                      </a:lnTo>
                      <a:lnTo>
                        <a:pt x="2454" y="1507"/>
                      </a:lnTo>
                      <a:lnTo>
                        <a:pt x="2457" y="1507"/>
                      </a:lnTo>
                      <a:lnTo>
                        <a:pt x="2457" y="1505"/>
                      </a:lnTo>
                      <a:lnTo>
                        <a:pt x="2461" y="1503"/>
                      </a:lnTo>
                      <a:lnTo>
                        <a:pt x="2461" y="1501"/>
                      </a:lnTo>
                      <a:lnTo>
                        <a:pt x="2468" y="1500"/>
                      </a:lnTo>
                      <a:lnTo>
                        <a:pt x="2468" y="1501"/>
                      </a:lnTo>
                      <a:lnTo>
                        <a:pt x="2468" y="1501"/>
                      </a:lnTo>
                      <a:lnTo>
                        <a:pt x="2470" y="1501"/>
                      </a:lnTo>
                      <a:lnTo>
                        <a:pt x="2470" y="1500"/>
                      </a:lnTo>
                      <a:lnTo>
                        <a:pt x="2475" y="1500"/>
                      </a:lnTo>
                      <a:lnTo>
                        <a:pt x="2477" y="1498"/>
                      </a:lnTo>
                      <a:lnTo>
                        <a:pt x="2478" y="1496"/>
                      </a:lnTo>
                      <a:lnTo>
                        <a:pt x="2480" y="1494"/>
                      </a:lnTo>
                      <a:lnTo>
                        <a:pt x="2484" y="1493"/>
                      </a:lnTo>
                      <a:lnTo>
                        <a:pt x="2484" y="1491"/>
                      </a:lnTo>
                      <a:lnTo>
                        <a:pt x="2485" y="1491"/>
                      </a:lnTo>
                      <a:lnTo>
                        <a:pt x="2487" y="1489"/>
                      </a:lnTo>
                      <a:lnTo>
                        <a:pt x="2491" y="1489"/>
                      </a:lnTo>
                      <a:lnTo>
                        <a:pt x="2491" y="1487"/>
                      </a:lnTo>
                      <a:lnTo>
                        <a:pt x="2498" y="1486"/>
                      </a:lnTo>
                      <a:lnTo>
                        <a:pt x="2498" y="1484"/>
                      </a:lnTo>
                      <a:lnTo>
                        <a:pt x="2501" y="1484"/>
                      </a:lnTo>
                      <a:lnTo>
                        <a:pt x="2501" y="1484"/>
                      </a:lnTo>
                      <a:lnTo>
                        <a:pt x="2503" y="1484"/>
                      </a:lnTo>
                      <a:lnTo>
                        <a:pt x="2503" y="1482"/>
                      </a:lnTo>
                      <a:lnTo>
                        <a:pt x="2506" y="1482"/>
                      </a:lnTo>
                      <a:lnTo>
                        <a:pt x="2508" y="1480"/>
                      </a:lnTo>
                      <a:lnTo>
                        <a:pt x="2512" y="1479"/>
                      </a:lnTo>
                      <a:lnTo>
                        <a:pt x="2512" y="1479"/>
                      </a:lnTo>
                      <a:lnTo>
                        <a:pt x="2513" y="1479"/>
                      </a:lnTo>
                      <a:lnTo>
                        <a:pt x="2517" y="1477"/>
                      </a:lnTo>
                      <a:lnTo>
                        <a:pt x="2520" y="1473"/>
                      </a:lnTo>
                      <a:lnTo>
                        <a:pt x="2522" y="1470"/>
                      </a:lnTo>
                      <a:lnTo>
                        <a:pt x="2524" y="1466"/>
                      </a:lnTo>
                      <a:lnTo>
                        <a:pt x="2527" y="1466"/>
                      </a:lnTo>
                      <a:lnTo>
                        <a:pt x="2527" y="1466"/>
                      </a:lnTo>
                      <a:lnTo>
                        <a:pt x="2529" y="1466"/>
                      </a:lnTo>
                      <a:lnTo>
                        <a:pt x="2527" y="1463"/>
                      </a:lnTo>
                      <a:lnTo>
                        <a:pt x="2526" y="1463"/>
                      </a:lnTo>
                      <a:lnTo>
                        <a:pt x="2526" y="1461"/>
                      </a:lnTo>
                      <a:lnTo>
                        <a:pt x="2527" y="1461"/>
                      </a:lnTo>
                      <a:lnTo>
                        <a:pt x="2527" y="1458"/>
                      </a:lnTo>
                      <a:lnTo>
                        <a:pt x="2531" y="1456"/>
                      </a:lnTo>
                      <a:lnTo>
                        <a:pt x="2532" y="1454"/>
                      </a:lnTo>
                      <a:lnTo>
                        <a:pt x="2534" y="1454"/>
                      </a:lnTo>
                      <a:lnTo>
                        <a:pt x="2534" y="1452"/>
                      </a:lnTo>
                      <a:lnTo>
                        <a:pt x="2538" y="1452"/>
                      </a:lnTo>
                      <a:lnTo>
                        <a:pt x="2541" y="1449"/>
                      </a:lnTo>
                      <a:lnTo>
                        <a:pt x="2550" y="1449"/>
                      </a:lnTo>
                      <a:lnTo>
                        <a:pt x="2550" y="1445"/>
                      </a:lnTo>
                      <a:lnTo>
                        <a:pt x="2557" y="1445"/>
                      </a:lnTo>
                      <a:lnTo>
                        <a:pt x="2557" y="1444"/>
                      </a:lnTo>
                      <a:lnTo>
                        <a:pt x="2562" y="1444"/>
                      </a:lnTo>
                      <a:lnTo>
                        <a:pt x="2564" y="1442"/>
                      </a:lnTo>
                      <a:lnTo>
                        <a:pt x="2566" y="1442"/>
                      </a:lnTo>
                      <a:lnTo>
                        <a:pt x="2566" y="1440"/>
                      </a:lnTo>
                      <a:lnTo>
                        <a:pt x="2567" y="1440"/>
                      </a:lnTo>
                      <a:lnTo>
                        <a:pt x="2567" y="1435"/>
                      </a:lnTo>
                      <a:lnTo>
                        <a:pt x="2571" y="1433"/>
                      </a:lnTo>
                      <a:lnTo>
                        <a:pt x="2571" y="1430"/>
                      </a:lnTo>
                      <a:lnTo>
                        <a:pt x="2576" y="1430"/>
                      </a:lnTo>
                      <a:lnTo>
                        <a:pt x="2580" y="1430"/>
                      </a:lnTo>
                      <a:lnTo>
                        <a:pt x="2583" y="1428"/>
                      </a:lnTo>
                      <a:lnTo>
                        <a:pt x="2587" y="1428"/>
                      </a:lnTo>
                      <a:lnTo>
                        <a:pt x="2587" y="1426"/>
                      </a:lnTo>
                      <a:lnTo>
                        <a:pt x="2588" y="1424"/>
                      </a:lnTo>
                      <a:lnTo>
                        <a:pt x="2588" y="1424"/>
                      </a:lnTo>
                      <a:lnTo>
                        <a:pt x="2588" y="1423"/>
                      </a:lnTo>
                      <a:lnTo>
                        <a:pt x="2588" y="1421"/>
                      </a:lnTo>
                      <a:lnTo>
                        <a:pt x="2590" y="1421"/>
                      </a:lnTo>
                      <a:lnTo>
                        <a:pt x="2590" y="1419"/>
                      </a:lnTo>
                      <a:lnTo>
                        <a:pt x="2592" y="1418"/>
                      </a:lnTo>
                      <a:lnTo>
                        <a:pt x="2594" y="1414"/>
                      </a:lnTo>
                      <a:lnTo>
                        <a:pt x="2608" y="1412"/>
                      </a:lnTo>
                      <a:lnTo>
                        <a:pt x="2608" y="1411"/>
                      </a:lnTo>
                      <a:lnTo>
                        <a:pt x="2608" y="1409"/>
                      </a:lnTo>
                      <a:lnTo>
                        <a:pt x="2608" y="1407"/>
                      </a:lnTo>
                      <a:lnTo>
                        <a:pt x="2608" y="1407"/>
                      </a:lnTo>
                      <a:lnTo>
                        <a:pt x="2608" y="1395"/>
                      </a:lnTo>
                      <a:lnTo>
                        <a:pt x="2608" y="1395"/>
                      </a:lnTo>
                      <a:lnTo>
                        <a:pt x="2608" y="1393"/>
                      </a:lnTo>
                      <a:lnTo>
                        <a:pt x="2609" y="1391"/>
                      </a:lnTo>
                      <a:lnTo>
                        <a:pt x="2609" y="1388"/>
                      </a:lnTo>
                      <a:lnTo>
                        <a:pt x="2611" y="1388"/>
                      </a:lnTo>
                      <a:lnTo>
                        <a:pt x="2611" y="1386"/>
                      </a:lnTo>
                      <a:lnTo>
                        <a:pt x="2616" y="1388"/>
                      </a:lnTo>
                      <a:lnTo>
                        <a:pt x="2616" y="1384"/>
                      </a:lnTo>
                      <a:lnTo>
                        <a:pt x="2616" y="1381"/>
                      </a:lnTo>
                      <a:lnTo>
                        <a:pt x="2618" y="1379"/>
                      </a:lnTo>
                      <a:lnTo>
                        <a:pt x="2620" y="1377"/>
                      </a:lnTo>
                      <a:lnTo>
                        <a:pt x="2622" y="1376"/>
                      </a:lnTo>
                      <a:lnTo>
                        <a:pt x="2622" y="1372"/>
                      </a:lnTo>
                      <a:lnTo>
                        <a:pt x="2622" y="1369"/>
                      </a:lnTo>
                      <a:lnTo>
                        <a:pt x="2627" y="1365"/>
                      </a:lnTo>
                      <a:lnTo>
                        <a:pt x="2627" y="1362"/>
                      </a:lnTo>
                      <a:lnTo>
                        <a:pt x="2628" y="1362"/>
                      </a:lnTo>
                      <a:lnTo>
                        <a:pt x="2628" y="1360"/>
                      </a:lnTo>
                      <a:lnTo>
                        <a:pt x="2630" y="1358"/>
                      </a:lnTo>
                      <a:lnTo>
                        <a:pt x="2630" y="1355"/>
                      </a:lnTo>
                      <a:lnTo>
                        <a:pt x="2630" y="1355"/>
                      </a:lnTo>
                      <a:lnTo>
                        <a:pt x="2630" y="1353"/>
                      </a:lnTo>
                      <a:lnTo>
                        <a:pt x="2632" y="1351"/>
                      </a:lnTo>
                      <a:lnTo>
                        <a:pt x="2634" y="1349"/>
                      </a:lnTo>
                      <a:lnTo>
                        <a:pt x="2634" y="1346"/>
                      </a:lnTo>
                      <a:lnTo>
                        <a:pt x="2634" y="1344"/>
                      </a:lnTo>
                      <a:lnTo>
                        <a:pt x="2632" y="1344"/>
                      </a:lnTo>
                      <a:lnTo>
                        <a:pt x="2630" y="1341"/>
                      </a:lnTo>
                      <a:lnTo>
                        <a:pt x="2628" y="1341"/>
                      </a:lnTo>
                      <a:lnTo>
                        <a:pt x="2628" y="1335"/>
                      </a:lnTo>
                      <a:lnTo>
                        <a:pt x="2625" y="1332"/>
                      </a:lnTo>
                      <a:lnTo>
                        <a:pt x="2623" y="1330"/>
                      </a:lnTo>
                      <a:lnTo>
                        <a:pt x="2623" y="1328"/>
                      </a:lnTo>
                      <a:lnTo>
                        <a:pt x="2623" y="1328"/>
                      </a:lnTo>
                      <a:lnTo>
                        <a:pt x="2620" y="1328"/>
                      </a:lnTo>
                      <a:lnTo>
                        <a:pt x="2615" y="1321"/>
                      </a:lnTo>
                      <a:lnTo>
                        <a:pt x="2611" y="1321"/>
                      </a:lnTo>
                      <a:lnTo>
                        <a:pt x="2611" y="1320"/>
                      </a:lnTo>
                      <a:lnTo>
                        <a:pt x="2604" y="1318"/>
                      </a:lnTo>
                      <a:lnTo>
                        <a:pt x="2604" y="1316"/>
                      </a:lnTo>
                      <a:lnTo>
                        <a:pt x="2601" y="1316"/>
                      </a:lnTo>
                      <a:lnTo>
                        <a:pt x="2601" y="1316"/>
                      </a:lnTo>
                      <a:lnTo>
                        <a:pt x="2594" y="1311"/>
                      </a:lnTo>
                      <a:lnTo>
                        <a:pt x="2594" y="1308"/>
                      </a:lnTo>
                      <a:lnTo>
                        <a:pt x="2590" y="1306"/>
                      </a:lnTo>
                      <a:lnTo>
                        <a:pt x="2590" y="1304"/>
                      </a:lnTo>
                      <a:lnTo>
                        <a:pt x="2588" y="1304"/>
                      </a:lnTo>
                      <a:lnTo>
                        <a:pt x="2587" y="1302"/>
                      </a:lnTo>
                      <a:lnTo>
                        <a:pt x="2585" y="1301"/>
                      </a:lnTo>
                      <a:lnTo>
                        <a:pt x="2583" y="1295"/>
                      </a:lnTo>
                      <a:lnTo>
                        <a:pt x="2583" y="1295"/>
                      </a:lnTo>
                      <a:lnTo>
                        <a:pt x="2583" y="1276"/>
                      </a:lnTo>
                      <a:lnTo>
                        <a:pt x="2580" y="1278"/>
                      </a:lnTo>
                      <a:lnTo>
                        <a:pt x="2580" y="1278"/>
                      </a:lnTo>
                      <a:lnTo>
                        <a:pt x="2578" y="1280"/>
                      </a:lnTo>
                      <a:lnTo>
                        <a:pt x="2578" y="1281"/>
                      </a:lnTo>
                      <a:lnTo>
                        <a:pt x="2578" y="1283"/>
                      </a:lnTo>
                      <a:lnTo>
                        <a:pt x="2567" y="1292"/>
                      </a:lnTo>
                      <a:lnTo>
                        <a:pt x="2567" y="1295"/>
                      </a:lnTo>
                      <a:lnTo>
                        <a:pt x="2564" y="1297"/>
                      </a:lnTo>
                      <a:lnTo>
                        <a:pt x="2564" y="1299"/>
                      </a:lnTo>
                      <a:lnTo>
                        <a:pt x="2562" y="1302"/>
                      </a:lnTo>
                      <a:lnTo>
                        <a:pt x="2559" y="1302"/>
                      </a:lnTo>
                      <a:lnTo>
                        <a:pt x="2557" y="1304"/>
                      </a:lnTo>
                      <a:lnTo>
                        <a:pt x="2555" y="1306"/>
                      </a:lnTo>
                      <a:lnTo>
                        <a:pt x="2552" y="1308"/>
                      </a:lnTo>
                      <a:lnTo>
                        <a:pt x="2550" y="1309"/>
                      </a:lnTo>
                      <a:lnTo>
                        <a:pt x="2546" y="1309"/>
                      </a:lnTo>
                      <a:lnTo>
                        <a:pt x="2546" y="1313"/>
                      </a:lnTo>
                      <a:lnTo>
                        <a:pt x="2539" y="1311"/>
                      </a:lnTo>
                      <a:lnTo>
                        <a:pt x="2538" y="1309"/>
                      </a:lnTo>
                      <a:lnTo>
                        <a:pt x="2536" y="1309"/>
                      </a:lnTo>
                      <a:lnTo>
                        <a:pt x="2534" y="1309"/>
                      </a:lnTo>
                      <a:lnTo>
                        <a:pt x="2534" y="1308"/>
                      </a:lnTo>
                      <a:lnTo>
                        <a:pt x="2532" y="1308"/>
                      </a:lnTo>
                      <a:lnTo>
                        <a:pt x="2529" y="1308"/>
                      </a:lnTo>
                      <a:lnTo>
                        <a:pt x="2527" y="1309"/>
                      </a:lnTo>
                      <a:lnTo>
                        <a:pt x="2526" y="1311"/>
                      </a:lnTo>
                      <a:lnTo>
                        <a:pt x="2517" y="1311"/>
                      </a:lnTo>
                      <a:lnTo>
                        <a:pt x="2517" y="1308"/>
                      </a:lnTo>
                      <a:lnTo>
                        <a:pt x="2515" y="1308"/>
                      </a:lnTo>
                      <a:lnTo>
                        <a:pt x="2513" y="1306"/>
                      </a:lnTo>
                      <a:lnTo>
                        <a:pt x="2512" y="1306"/>
                      </a:lnTo>
                      <a:lnTo>
                        <a:pt x="2512" y="1302"/>
                      </a:lnTo>
                      <a:lnTo>
                        <a:pt x="2512" y="1301"/>
                      </a:lnTo>
                      <a:lnTo>
                        <a:pt x="2513" y="1297"/>
                      </a:lnTo>
                      <a:lnTo>
                        <a:pt x="2513" y="1297"/>
                      </a:lnTo>
                      <a:lnTo>
                        <a:pt x="2513" y="1295"/>
                      </a:lnTo>
                      <a:lnTo>
                        <a:pt x="2513" y="1292"/>
                      </a:lnTo>
                      <a:lnTo>
                        <a:pt x="2513" y="1290"/>
                      </a:lnTo>
                      <a:lnTo>
                        <a:pt x="2513" y="1287"/>
                      </a:lnTo>
                      <a:lnTo>
                        <a:pt x="2512" y="1287"/>
                      </a:lnTo>
                      <a:lnTo>
                        <a:pt x="2512" y="1287"/>
                      </a:lnTo>
                      <a:lnTo>
                        <a:pt x="2513" y="1285"/>
                      </a:lnTo>
                      <a:lnTo>
                        <a:pt x="2513" y="1285"/>
                      </a:lnTo>
                      <a:lnTo>
                        <a:pt x="2512" y="1278"/>
                      </a:lnTo>
                      <a:lnTo>
                        <a:pt x="2508" y="1278"/>
                      </a:lnTo>
                      <a:lnTo>
                        <a:pt x="2508" y="1280"/>
                      </a:lnTo>
                      <a:lnTo>
                        <a:pt x="2508" y="1283"/>
                      </a:lnTo>
                      <a:lnTo>
                        <a:pt x="2508" y="1285"/>
                      </a:lnTo>
                      <a:lnTo>
                        <a:pt x="2506" y="1287"/>
                      </a:lnTo>
                      <a:lnTo>
                        <a:pt x="2503" y="1287"/>
                      </a:lnTo>
                      <a:lnTo>
                        <a:pt x="2503" y="1288"/>
                      </a:lnTo>
                      <a:lnTo>
                        <a:pt x="2501" y="1290"/>
                      </a:lnTo>
                      <a:lnTo>
                        <a:pt x="2501" y="1292"/>
                      </a:lnTo>
                      <a:lnTo>
                        <a:pt x="2499" y="1292"/>
                      </a:lnTo>
                      <a:lnTo>
                        <a:pt x="2498" y="1292"/>
                      </a:lnTo>
                      <a:lnTo>
                        <a:pt x="2498" y="1290"/>
                      </a:lnTo>
                      <a:lnTo>
                        <a:pt x="2496" y="1290"/>
                      </a:lnTo>
                      <a:lnTo>
                        <a:pt x="2496" y="1283"/>
                      </a:lnTo>
                      <a:lnTo>
                        <a:pt x="2496" y="1274"/>
                      </a:lnTo>
                      <a:lnTo>
                        <a:pt x="2496" y="1267"/>
                      </a:lnTo>
                      <a:lnTo>
                        <a:pt x="2492" y="1266"/>
                      </a:lnTo>
                      <a:lnTo>
                        <a:pt x="2491" y="1264"/>
                      </a:lnTo>
                      <a:lnTo>
                        <a:pt x="2491" y="1262"/>
                      </a:lnTo>
                      <a:lnTo>
                        <a:pt x="2489" y="1260"/>
                      </a:lnTo>
                      <a:lnTo>
                        <a:pt x="2487" y="1259"/>
                      </a:lnTo>
                      <a:lnTo>
                        <a:pt x="2485" y="1259"/>
                      </a:lnTo>
                      <a:lnTo>
                        <a:pt x="2484" y="1257"/>
                      </a:lnTo>
                      <a:lnTo>
                        <a:pt x="2484" y="1255"/>
                      </a:lnTo>
                      <a:lnTo>
                        <a:pt x="2482" y="1255"/>
                      </a:lnTo>
                      <a:lnTo>
                        <a:pt x="2484" y="1250"/>
                      </a:lnTo>
                      <a:lnTo>
                        <a:pt x="2482" y="1250"/>
                      </a:lnTo>
                      <a:lnTo>
                        <a:pt x="2480" y="1248"/>
                      </a:lnTo>
                      <a:lnTo>
                        <a:pt x="2480" y="1246"/>
                      </a:lnTo>
                      <a:lnTo>
                        <a:pt x="2480" y="1246"/>
                      </a:lnTo>
                      <a:lnTo>
                        <a:pt x="2478" y="1245"/>
                      </a:lnTo>
                      <a:lnTo>
                        <a:pt x="2475" y="1245"/>
                      </a:lnTo>
                      <a:lnTo>
                        <a:pt x="2475" y="1241"/>
                      </a:lnTo>
                      <a:lnTo>
                        <a:pt x="2475" y="1239"/>
                      </a:lnTo>
                      <a:lnTo>
                        <a:pt x="2473" y="1238"/>
                      </a:lnTo>
                      <a:lnTo>
                        <a:pt x="2471" y="1236"/>
                      </a:lnTo>
                      <a:lnTo>
                        <a:pt x="2471" y="1232"/>
                      </a:lnTo>
                      <a:lnTo>
                        <a:pt x="2471" y="1232"/>
                      </a:lnTo>
                      <a:lnTo>
                        <a:pt x="2471" y="1231"/>
                      </a:lnTo>
                      <a:lnTo>
                        <a:pt x="2470" y="1231"/>
                      </a:lnTo>
                      <a:lnTo>
                        <a:pt x="2470" y="1227"/>
                      </a:lnTo>
                      <a:lnTo>
                        <a:pt x="2468" y="1225"/>
                      </a:lnTo>
                      <a:lnTo>
                        <a:pt x="2468" y="1222"/>
                      </a:lnTo>
                      <a:lnTo>
                        <a:pt x="2466" y="1220"/>
                      </a:lnTo>
                      <a:lnTo>
                        <a:pt x="2464" y="1217"/>
                      </a:lnTo>
                      <a:lnTo>
                        <a:pt x="2463" y="1217"/>
                      </a:lnTo>
                      <a:lnTo>
                        <a:pt x="2463" y="1213"/>
                      </a:lnTo>
                      <a:lnTo>
                        <a:pt x="2463" y="1210"/>
                      </a:lnTo>
                      <a:lnTo>
                        <a:pt x="2464" y="1206"/>
                      </a:lnTo>
                      <a:lnTo>
                        <a:pt x="2464" y="1205"/>
                      </a:lnTo>
                      <a:lnTo>
                        <a:pt x="2466" y="1205"/>
                      </a:lnTo>
                      <a:lnTo>
                        <a:pt x="2468" y="1205"/>
                      </a:lnTo>
                      <a:lnTo>
                        <a:pt x="2471" y="1206"/>
                      </a:lnTo>
                      <a:lnTo>
                        <a:pt x="2471" y="1206"/>
                      </a:lnTo>
                      <a:lnTo>
                        <a:pt x="2471" y="1205"/>
                      </a:lnTo>
                      <a:lnTo>
                        <a:pt x="2470" y="1205"/>
                      </a:lnTo>
                      <a:lnTo>
                        <a:pt x="2470" y="1203"/>
                      </a:lnTo>
                      <a:lnTo>
                        <a:pt x="2468" y="1203"/>
                      </a:lnTo>
                      <a:lnTo>
                        <a:pt x="2466" y="1196"/>
                      </a:lnTo>
                      <a:lnTo>
                        <a:pt x="2466" y="1196"/>
                      </a:lnTo>
                      <a:lnTo>
                        <a:pt x="2466" y="1196"/>
                      </a:lnTo>
                      <a:lnTo>
                        <a:pt x="2470" y="1196"/>
                      </a:lnTo>
                      <a:lnTo>
                        <a:pt x="2470" y="1198"/>
                      </a:lnTo>
                      <a:lnTo>
                        <a:pt x="2470" y="1199"/>
                      </a:lnTo>
                      <a:lnTo>
                        <a:pt x="2471" y="1199"/>
                      </a:lnTo>
                      <a:lnTo>
                        <a:pt x="2473" y="1201"/>
                      </a:lnTo>
                      <a:lnTo>
                        <a:pt x="2473" y="1201"/>
                      </a:lnTo>
                      <a:lnTo>
                        <a:pt x="2473" y="1201"/>
                      </a:lnTo>
                      <a:lnTo>
                        <a:pt x="2477" y="1201"/>
                      </a:lnTo>
                      <a:lnTo>
                        <a:pt x="2477" y="1199"/>
                      </a:lnTo>
                      <a:lnTo>
                        <a:pt x="2478" y="1198"/>
                      </a:lnTo>
                      <a:lnTo>
                        <a:pt x="2480" y="1199"/>
                      </a:lnTo>
                      <a:lnTo>
                        <a:pt x="2484" y="1201"/>
                      </a:lnTo>
                      <a:lnTo>
                        <a:pt x="2487" y="1203"/>
                      </a:lnTo>
                      <a:lnTo>
                        <a:pt x="2491" y="1203"/>
                      </a:lnTo>
                      <a:lnTo>
                        <a:pt x="2491" y="1203"/>
                      </a:lnTo>
                      <a:lnTo>
                        <a:pt x="2496" y="1201"/>
                      </a:lnTo>
                      <a:lnTo>
                        <a:pt x="2498" y="1205"/>
                      </a:lnTo>
                      <a:lnTo>
                        <a:pt x="2499" y="1208"/>
                      </a:lnTo>
                      <a:lnTo>
                        <a:pt x="2501" y="1210"/>
                      </a:lnTo>
                      <a:lnTo>
                        <a:pt x="2501" y="1212"/>
                      </a:lnTo>
                      <a:lnTo>
                        <a:pt x="2503" y="1212"/>
                      </a:lnTo>
                      <a:lnTo>
                        <a:pt x="2503" y="1215"/>
                      </a:lnTo>
                      <a:lnTo>
                        <a:pt x="2503" y="1217"/>
                      </a:lnTo>
                      <a:lnTo>
                        <a:pt x="2503" y="1220"/>
                      </a:lnTo>
                      <a:lnTo>
                        <a:pt x="2508" y="1222"/>
                      </a:lnTo>
                      <a:lnTo>
                        <a:pt x="2508" y="1224"/>
                      </a:lnTo>
                      <a:lnTo>
                        <a:pt x="2506" y="1225"/>
                      </a:lnTo>
                      <a:lnTo>
                        <a:pt x="2506" y="1227"/>
                      </a:lnTo>
                      <a:lnTo>
                        <a:pt x="2510" y="1229"/>
                      </a:lnTo>
                      <a:lnTo>
                        <a:pt x="2510" y="1231"/>
                      </a:lnTo>
                      <a:lnTo>
                        <a:pt x="2512" y="1232"/>
                      </a:lnTo>
                      <a:lnTo>
                        <a:pt x="2512" y="1238"/>
                      </a:lnTo>
                      <a:lnTo>
                        <a:pt x="2517" y="1239"/>
                      </a:lnTo>
                      <a:lnTo>
                        <a:pt x="2517" y="1243"/>
                      </a:lnTo>
                      <a:lnTo>
                        <a:pt x="2519" y="1243"/>
                      </a:lnTo>
                      <a:lnTo>
                        <a:pt x="2519" y="1246"/>
                      </a:lnTo>
                      <a:lnTo>
                        <a:pt x="2522" y="1248"/>
                      </a:lnTo>
                      <a:lnTo>
                        <a:pt x="2524" y="1252"/>
                      </a:lnTo>
                      <a:lnTo>
                        <a:pt x="2524" y="1253"/>
                      </a:lnTo>
                      <a:lnTo>
                        <a:pt x="2527" y="1253"/>
                      </a:lnTo>
                      <a:lnTo>
                        <a:pt x="2527" y="1257"/>
                      </a:lnTo>
                      <a:lnTo>
                        <a:pt x="2529" y="1259"/>
                      </a:lnTo>
                      <a:lnTo>
                        <a:pt x="2531" y="1260"/>
                      </a:lnTo>
                      <a:lnTo>
                        <a:pt x="2532" y="1262"/>
                      </a:lnTo>
                      <a:lnTo>
                        <a:pt x="2534" y="1262"/>
                      </a:lnTo>
                      <a:lnTo>
                        <a:pt x="2538" y="1267"/>
                      </a:lnTo>
                      <a:lnTo>
                        <a:pt x="2545" y="1269"/>
                      </a:lnTo>
                      <a:lnTo>
                        <a:pt x="2545" y="1271"/>
                      </a:lnTo>
                      <a:lnTo>
                        <a:pt x="2550" y="1271"/>
                      </a:lnTo>
                      <a:lnTo>
                        <a:pt x="2550" y="1271"/>
                      </a:lnTo>
                      <a:lnTo>
                        <a:pt x="2555" y="1273"/>
                      </a:lnTo>
                      <a:lnTo>
                        <a:pt x="2555" y="1274"/>
                      </a:lnTo>
                      <a:lnTo>
                        <a:pt x="2559" y="1274"/>
                      </a:lnTo>
                      <a:lnTo>
                        <a:pt x="2562" y="1273"/>
                      </a:lnTo>
                      <a:lnTo>
                        <a:pt x="2566" y="1271"/>
                      </a:lnTo>
                      <a:lnTo>
                        <a:pt x="2566" y="1271"/>
                      </a:lnTo>
                      <a:lnTo>
                        <a:pt x="2569" y="1269"/>
                      </a:lnTo>
                      <a:lnTo>
                        <a:pt x="2569" y="1269"/>
                      </a:lnTo>
                      <a:lnTo>
                        <a:pt x="2574" y="1267"/>
                      </a:lnTo>
                      <a:lnTo>
                        <a:pt x="2574" y="1266"/>
                      </a:lnTo>
                      <a:lnTo>
                        <a:pt x="2578" y="1266"/>
                      </a:lnTo>
                      <a:lnTo>
                        <a:pt x="2578" y="1262"/>
                      </a:lnTo>
                      <a:lnTo>
                        <a:pt x="2580" y="1262"/>
                      </a:lnTo>
                      <a:lnTo>
                        <a:pt x="2581" y="1262"/>
                      </a:lnTo>
                      <a:lnTo>
                        <a:pt x="2581" y="1262"/>
                      </a:lnTo>
                      <a:lnTo>
                        <a:pt x="2583" y="1262"/>
                      </a:lnTo>
                      <a:lnTo>
                        <a:pt x="2585" y="1260"/>
                      </a:lnTo>
                      <a:lnTo>
                        <a:pt x="2587" y="1260"/>
                      </a:lnTo>
                      <a:lnTo>
                        <a:pt x="2587" y="1260"/>
                      </a:lnTo>
                      <a:lnTo>
                        <a:pt x="2590" y="1262"/>
                      </a:lnTo>
                      <a:lnTo>
                        <a:pt x="2594" y="1266"/>
                      </a:lnTo>
                      <a:lnTo>
                        <a:pt x="2595" y="1266"/>
                      </a:lnTo>
                      <a:lnTo>
                        <a:pt x="2595" y="1271"/>
                      </a:lnTo>
                      <a:lnTo>
                        <a:pt x="2597" y="1271"/>
                      </a:lnTo>
                      <a:lnTo>
                        <a:pt x="2597" y="1274"/>
                      </a:lnTo>
                      <a:lnTo>
                        <a:pt x="2599" y="1274"/>
                      </a:lnTo>
                      <a:lnTo>
                        <a:pt x="2599" y="1283"/>
                      </a:lnTo>
                      <a:lnTo>
                        <a:pt x="2601" y="1283"/>
                      </a:lnTo>
                      <a:lnTo>
                        <a:pt x="2602" y="1287"/>
                      </a:lnTo>
                      <a:lnTo>
                        <a:pt x="2606" y="1288"/>
                      </a:lnTo>
                      <a:lnTo>
                        <a:pt x="2609" y="1290"/>
                      </a:lnTo>
                      <a:lnTo>
                        <a:pt x="2613" y="1292"/>
                      </a:lnTo>
                      <a:lnTo>
                        <a:pt x="2625" y="1292"/>
                      </a:lnTo>
                      <a:lnTo>
                        <a:pt x="2625" y="1292"/>
                      </a:lnTo>
                      <a:lnTo>
                        <a:pt x="2625" y="1292"/>
                      </a:lnTo>
                      <a:lnTo>
                        <a:pt x="2627" y="1294"/>
                      </a:lnTo>
                      <a:lnTo>
                        <a:pt x="2628" y="1294"/>
                      </a:lnTo>
                      <a:lnTo>
                        <a:pt x="2641" y="1294"/>
                      </a:lnTo>
                      <a:lnTo>
                        <a:pt x="2641" y="1294"/>
                      </a:lnTo>
                      <a:lnTo>
                        <a:pt x="2641" y="1292"/>
                      </a:lnTo>
                      <a:lnTo>
                        <a:pt x="2642" y="1292"/>
                      </a:lnTo>
                      <a:lnTo>
                        <a:pt x="2642" y="1294"/>
                      </a:lnTo>
                      <a:lnTo>
                        <a:pt x="2649" y="1295"/>
                      </a:lnTo>
                      <a:lnTo>
                        <a:pt x="2649" y="1299"/>
                      </a:lnTo>
                      <a:lnTo>
                        <a:pt x="2656" y="1297"/>
                      </a:lnTo>
                      <a:lnTo>
                        <a:pt x="2656" y="1299"/>
                      </a:lnTo>
                      <a:lnTo>
                        <a:pt x="2662" y="1299"/>
                      </a:lnTo>
                      <a:lnTo>
                        <a:pt x="2662" y="1295"/>
                      </a:lnTo>
                      <a:lnTo>
                        <a:pt x="2667" y="1297"/>
                      </a:lnTo>
                      <a:lnTo>
                        <a:pt x="2670" y="1294"/>
                      </a:lnTo>
                      <a:lnTo>
                        <a:pt x="2674" y="1295"/>
                      </a:lnTo>
                      <a:lnTo>
                        <a:pt x="2674" y="1295"/>
                      </a:lnTo>
                      <a:lnTo>
                        <a:pt x="2683" y="1297"/>
                      </a:lnTo>
                      <a:lnTo>
                        <a:pt x="2683" y="1295"/>
                      </a:lnTo>
                      <a:lnTo>
                        <a:pt x="2683" y="1295"/>
                      </a:lnTo>
                      <a:lnTo>
                        <a:pt x="2684" y="1295"/>
                      </a:lnTo>
                      <a:lnTo>
                        <a:pt x="2686" y="1294"/>
                      </a:lnTo>
                      <a:lnTo>
                        <a:pt x="2690" y="1295"/>
                      </a:lnTo>
                      <a:lnTo>
                        <a:pt x="2693" y="1295"/>
                      </a:lnTo>
                      <a:lnTo>
                        <a:pt x="2697" y="1295"/>
                      </a:lnTo>
                      <a:lnTo>
                        <a:pt x="2697" y="1294"/>
                      </a:lnTo>
                      <a:lnTo>
                        <a:pt x="2704" y="1294"/>
                      </a:lnTo>
                      <a:lnTo>
                        <a:pt x="2704" y="1292"/>
                      </a:lnTo>
                      <a:lnTo>
                        <a:pt x="2707" y="1292"/>
                      </a:lnTo>
                      <a:lnTo>
                        <a:pt x="2707" y="1290"/>
                      </a:lnTo>
                      <a:lnTo>
                        <a:pt x="2711" y="1290"/>
                      </a:lnTo>
                      <a:lnTo>
                        <a:pt x="2711" y="1290"/>
                      </a:lnTo>
                      <a:lnTo>
                        <a:pt x="2718" y="1290"/>
                      </a:lnTo>
                      <a:lnTo>
                        <a:pt x="2719" y="1290"/>
                      </a:lnTo>
                      <a:lnTo>
                        <a:pt x="2723" y="1288"/>
                      </a:lnTo>
                      <a:lnTo>
                        <a:pt x="2728" y="1288"/>
                      </a:lnTo>
                      <a:lnTo>
                        <a:pt x="2728" y="1294"/>
                      </a:lnTo>
                      <a:lnTo>
                        <a:pt x="2730" y="1294"/>
                      </a:lnTo>
                      <a:lnTo>
                        <a:pt x="2730" y="1295"/>
                      </a:lnTo>
                      <a:lnTo>
                        <a:pt x="2730" y="1297"/>
                      </a:lnTo>
                      <a:lnTo>
                        <a:pt x="2731" y="1299"/>
                      </a:lnTo>
                      <a:lnTo>
                        <a:pt x="2730" y="1302"/>
                      </a:lnTo>
                      <a:lnTo>
                        <a:pt x="2730" y="1302"/>
                      </a:lnTo>
                      <a:lnTo>
                        <a:pt x="2730" y="1304"/>
                      </a:lnTo>
                      <a:lnTo>
                        <a:pt x="2737" y="1304"/>
                      </a:lnTo>
                      <a:lnTo>
                        <a:pt x="2737" y="1306"/>
                      </a:lnTo>
                      <a:lnTo>
                        <a:pt x="2738" y="1306"/>
                      </a:lnTo>
                      <a:lnTo>
                        <a:pt x="2738" y="1308"/>
                      </a:lnTo>
                      <a:lnTo>
                        <a:pt x="2742" y="1308"/>
                      </a:lnTo>
                      <a:lnTo>
                        <a:pt x="2745" y="1318"/>
                      </a:lnTo>
                      <a:lnTo>
                        <a:pt x="2747" y="1318"/>
                      </a:lnTo>
                      <a:lnTo>
                        <a:pt x="2747" y="1320"/>
                      </a:lnTo>
                      <a:lnTo>
                        <a:pt x="2749" y="1318"/>
                      </a:lnTo>
                      <a:lnTo>
                        <a:pt x="2751" y="1318"/>
                      </a:lnTo>
                      <a:lnTo>
                        <a:pt x="2751" y="1321"/>
                      </a:lnTo>
                      <a:lnTo>
                        <a:pt x="2752" y="1321"/>
                      </a:lnTo>
                      <a:lnTo>
                        <a:pt x="2752" y="1323"/>
                      </a:lnTo>
                      <a:lnTo>
                        <a:pt x="2758" y="1321"/>
                      </a:lnTo>
                      <a:lnTo>
                        <a:pt x="2759" y="1320"/>
                      </a:lnTo>
                      <a:lnTo>
                        <a:pt x="2761" y="1320"/>
                      </a:lnTo>
                      <a:lnTo>
                        <a:pt x="2759" y="1321"/>
                      </a:lnTo>
                      <a:lnTo>
                        <a:pt x="2758" y="1323"/>
                      </a:lnTo>
                      <a:lnTo>
                        <a:pt x="2759" y="1327"/>
                      </a:lnTo>
                      <a:lnTo>
                        <a:pt x="2759" y="1330"/>
                      </a:lnTo>
                      <a:lnTo>
                        <a:pt x="2759" y="1332"/>
                      </a:lnTo>
                      <a:lnTo>
                        <a:pt x="2759" y="1335"/>
                      </a:lnTo>
                      <a:lnTo>
                        <a:pt x="2763" y="1337"/>
                      </a:lnTo>
                      <a:lnTo>
                        <a:pt x="2766" y="1339"/>
                      </a:lnTo>
                      <a:lnTo>
                        <a:pt x="2770" y="1341"/>
                      </a:lnTo>
                      <a:lnTo>
                        <a:pt x="2784" y="1341"/>
                      </a:lnTo>
                      <a:lnTo>
                        <a:pt x="2784" y="1339"/>
                      </a:lnTo>
                      <a:lnTo>
                        <a:pt x="2787" y="1337"/>
                      </a:lnTo>
                      <a:lnTo>
                        <a:pt x="2787" y="1335"/>
                      </a:lnTo>
                      <a:lnTo>
                        <a:pt x="2787" y="1335"/>
                      </a:lnTo>
                      <a:lnTo>
                        <a:pt x="2791" y="1332"/>
                      </a:lnTo>
                      <a:lnTo>
                        <a:pt x="2793" y="1332"/>
                      </a:lnTo>
                      <a:lnTo>
                        <a:pt x="2791" y="1335"/>
                      </a:lnTo>
                      <a:lnTo>
                        <a:pt x="2791" y="1337"/>
                      </a:lnTo>
                      <a:lnTo>
                        <a:pt x="2789" y="1341"/>
                      </a:lnTo>
                      <a:lnTo>
                        <a:pt x="2786" y="1342"/>
                      </a:lnTo>
                      <a:lnTo>
                        <a:pt x="2786" y="1344"/>
                      </a:lnTo>
                      <a:lnTo>
                        <a:pt x="2784" y="1346"/>
                      </a:lnTo>
                      <a:lnTo>
                        <a:pt x="2782" y="1348"/>
                      </a:lnTo>
                      <a:lnTo>
                        <a:pt x="2782" y="1349"/>
                      </a:lnTo>
                      <a:lnTo>
                        <a:pt x="2777" y="1349"/>
                      </a:lnTo>
                      <a:lnTo>
                        <a:pt x="2777" y="1349"/>
                      </a:lnTo>
                      <a:lnTo>
                        <a:pt x="2775" y="1349"/>
                      </a:lnTo>
                      <a:lnTo>
                        <a:pt x="2773" y="1353"/>
                      </a:lnTo>
                      <a:lnTo>
                        <a:pt x="2770" y="1351"/>
                      </a:lnTo>
                      <a:lnTo>
                        <a:pt x="2770" y="1353"/>
                      </a:lnTo>
                      <a:lnTo>
                        <a:pt x="2766" y="1353"/>
                      </a:lnTo>
                      <a:lnTo>
                        <a:pt x="2772" y="1363"/>
                      </a:lnTo>
                      <a:lnTo>
                        <a:pt x="2780" y="1372"/>
                      </a:lnTo>
                      <a:lnTo>
                        <a:pt x="2787" y="1383"/>
                      </a:lnTo>
                      <a:lnTo>
                        <a:pt x="2793" y="1383"/>
                      </a:lnTo>
                      <a:lnTo>
                        <a:pt x="2796" y="1381"/>
                      </a:lnTo>
                      <a:lnTo>
                        <a:pt x="2796" y="1379"/>
                      </a:lnTo>
                      <a:lnTo>
                        <a:pt x="2801" y="1377"/>
                      </a:lnTo>
                      <a:lnTo>
                        <a:pt x="2801" y="1376"/>
                      </a:lnTo>
                      <a:lnTo>
                        <a:pt x="2805" y="1376"/>
                      </a:lnTo>
                      <a:lnTo>
                        <a:pt x="2807" y="1374"/>
                      </a:lnTo>
                      <a:lnTo>
                        <a:pt x="2808" y="1374"/>
                      </a:lnTo>
                      <a:lnTo>
                        <a:pt x="2810" y="1369"/>
                      </a:lnTo>
                      <a:lnTo>
                        <a:pt x="2812" y="1365"/>
                      </a:lnTo>
                      <a:lnTo>
                        <a:pt x="2810" y="1356"/>
                      </a:lnTo>
                      <a:lnTo>
                        <a:pt x="2812" y="1356"/>
                      </a:lnTo>
                      <a:lnTo>
                        <a:pt x="2812" y="1349"/>
                      </a:lnTo>
                      <a:lnTo>
                        <a:pt x="2817" y="1349"/>
                      </a:lnTo>
                      <a:lnTo>
                        <a:pt x="2815" y="1353"/>
                      </a:lnTo>
                      <a:lnTo>
                        <a:pt x="2817" y="1355"/>
                      </a:lnTo>
                      <a:lnTo>
                        <a:pt x="2817" y="1356"/>
                      </a:lnTo>
                      <a:lnTo>
                        <a:pt x="2817" y="1356"/>
                      </a:lnTo>
                      <a:lnTo>
                        <a:pt x="2815" y="1356"/>
                      </a:lnTo>
                      <a:lnTo>
                        <a:pt x="2815" y="1360"/>
                      </a:lnTo>
                      <a:lnTo>
                        <a:pt x="2817" y="1360"/>
                      </a:lnTo>
                      <a:lnTo>
                        <a:pt x="2819" y="1362"/>
                      </a:lnTo>
                      <a:lnTo>
                        <a:pt x="2819" y="1363"/>
                      </a:lnTo>
                      <a:lnTo>
                        <a:pt x="2817" y="1363"/>
                      </a:lnTo>
                      <a:lnTo>
                        <a:pt x="2817" y="1365"/>
                      </a:lnTo>
                      <a:lnTo>
                        <a:pt x="2817" y="1370"/>
                      </a:lnTo>
                      <a:lnTo>
                        <a:pt x="2820" y="1374"/>
                      </a:lnTo>
                      <a:lnTo>
                        <a:pt x="2820" y="1376"/>
                      </a:lnTo>
                      <a:lnTo>
                        <a:pt x="2822" y="1376"/>
                      </a:lnTo>
                      <a:lnTo>
                        <a:pt x="2822" y="1377"/>
                      </a:lnTo>
                      <a:lnTo>
                        <a:pt x="2822" y="1379"/>
                      </a:lnTo>
                      <a:lnTo>
                        <a:pt x="2820" y="1379"/>
                      </a:lnTo>
                      <a:lnTo>
                        <a:pt x="2820" y="1379"/>
                      </a:lnTo>
                      <a:lnTo>
                        <a:pt x="2820" y="1384"/>
                      </a:lnTo>
                      <a:lnTo>
                        <a:pt x="2817" y="1386"/>
                      </a:lnTo>
                      <a:lnTo>
                        <a:pt x="2817" y="1388"/>
                      </a:lnTo>
                      <a:lnTo>
                        <a:pt x="2817" y="1390"/>
                      </a:lnTo>
                      <a:lnTo>
                        <a:pt x="2817" y="1391"/>
                      </a:lnTo>
                      <a:lnTo>
                        <a:pt x="2817" y="1393"/>
                      </a:lnTo>
                      <a:lnTo>
                        <a:pt x="2814" y="1395"/>
                      </a:lnTo>
                      <a:lnTo>
                        <a:pt x="2815" y="1397"/>
                      </a:lnTo>
                      <a:lnTo>
                        <a:pt x="2815" y="1398"/>
                      </a:lnTo>
                      <a:lnTo>
                        <a:pt x="2815" y="1400"/>
                      </a:lnTo>
                      <a:lnTo>
                        <a:pt x="2817" y="1400"/>
                      </a:lnTo>
                      <a:lnTo>
                        <a:pt x="2817" y="1404"/>
                      </a:lnTo>
                      <a:lnTo>
                        <a:pt x="2820" y="1405"/>
                      </a:lnTo>
                      <a:lnTo>
                        <a:pt x="2819" y="1409"/>
                      </a:lnTo>
                      <a:lnTo>
                        <a:pt x="2820" y="1409"/>
                      </a:lnTo>
                      <a:lnTo>
                        <a:pt x="2820" y="1416"/>
                      </a:lnTo>
                      <a:lnTo>
                        <a:pt x="2819" y="1416"/>
                      </a:lnTo>
                      <a:lnTo>
                        <a:pt x="2819" y="1419"/>
                      </a:lnTo>
                      <a:lnTo>
                        <a:pt x="2820" y="1419"/>
                      </a:lnTo>
                      <a:lnTo>
                        <a:pt x="2820" y="1430"/>
                      </a:lnTo>
                      <a:lnTo>
                        <a:pt x="2820" y="1430"/>
                      </a:lnTo>
                      <a:lnTo>
                        <a:pt x="2820" y="1433"/>
                      </a:lnTo>
                      <a:lnTo>
                        <a:pt x="2822" y="1433"/>
                      </a:lnTo>
                      <a:lnTo>
                        <a:pt x="2822" y="1437"/>
                      </a:lnTo>
                      <a:lnTo>
                        <a:pt x="2824" y="1437"/>
                      </a:lnTo>
                      <a:lnTo>
                        <a:pt x="2824" y="1437"/>
                      </a:lnTo>
                      <a:lnTo>
                        <a:pt x="2822" y="1437"/>
                      </a:lnTo>
                      <a:lnTo>
                        <a:pt x="2822" y="1438"/>
                      </a:lnTo>
                      <a:lnTo>
                        <a:pt x="2822" y="1440"/>
                      </a:lnTo>
                      <a:lnTo>
                        <a:pt x="2824" y="1440"/>
                      </a:lnTo>
                      <a:lnTo>
                        <a:pt x="2824" y="1442"/>
                      </a:lnTo>
                      <a:lnTo>
                        <a:pt x="2824" y="1442"/>
                      </a:lnTo>
                      <a:lnTo>
                        <a:pt x="2824" y="1445"/>
                      </a:lnTo>
                      <a:lnTo>
                        <a:pt x="2826" y="1445"/>
                      </a:lnTo>
                      <a:lnTo>
                        <a:pt x="2826" y="1452"/>
                      </a:lnTo>
                      <a:lnTo>
                        <a:pt x="2826" y="1452"/>
                      </a:lnTo>
                      <a:lnTo>
                        <a:pt x="2826" y="1459"/>
                      </a:lnTo>
                      <a:lnTo>
                        <a:pt x="2827" y="1459"/>
                      </a:lnTo>
                      <a:lnTo>
                        <a:pt x="2827" y="1463"/>
                      </a:lnTo>
                      <a:lnTo>
                        <a:pt x="2829" y="1463"/>
                      </a:lnTo>
                      <a:lnTo>
                        <a:pt x="2829" y="1468"/>
                      </a:lnTo>
                      <a:lnTo>
                        <a:pt x="2829" y="1468"/>
                      </a:lnTo>
                      <a:lnTo>
                        <a:pt x="2829" y="1470"/>
                      </a:lnTo>
                      <a:lnTo>
                        <a:pt x="2831" y="1470"/>
                      </a:lnTo>
                      <a:lnTo>
                        <a:pt x="2833" y="1477"/>
                      </a:lnTo>
                      <a:lnTo>
                        <a:pt x="2833" y="1477"/>
                      </a:lnTo>
                      <a:lnTo>
                        <a:pt x="2833" y="1479"/>
                      </a:lnTo>
                      <a:lnTo>
                        <a:pt x="2834" y="1479"/>
                      </a:lnTo>
                      <a:lnTo>
                        <a:pt x="2834" y="1482"/>
                      </a:lnTo>
                      <a:lnTo>
                        <a:pt x="2834" y="1482"/>
                      </a:lnTo>
                      <a:lnTo>
                        <a:pt x="2834" y="1484"/>
                      </a:lnTo>
                      <a:lnTo>
                        <a:pt x="2836" y="1484"/>
                      </a:lnTo>
                      <a:lnTo>
                        <a:pt x="2836" y="1487"/>
                      </a:lnTo>
                      <a:lnTo>
                        <a:pt x="2838" y="1487"/>
                      </a:lnTo>
                      <a:lnTo>
                        <a:pt x="2838" y="1491"/>
                      </a:lnTo>
                      <a:lnTo>
                        <a:pt x="2838" y="1491"/>
                      </a:lnTo>
                      <a:lnTo>
                        <a:pt x="2838" y="1494"/>
                      </a:lnTo>
                      <a:lnTo>
                        <a:pt x="2840" y="1494"/>
                      </a:lnTo>
                      <a:lnTo>
                        <a:pt x="2840" y="1500"/>
                      </a:lnTo>
                      <a:lnTo>
                        <a:pt x="2841" y="1500"/>
                      </a:lnTo>
                      <a:lnTo>
                        <a:pt x="2841" y="1508"/>
                      </a:lnTo>
                      <a:lnTo>
                        <a:pt x="2843" y="1508"/>
                      </a:lnTo>
                      <a:lnTo>
                        <a:pt x="2843" y="1519"/>
                      </a:lnTo>
                      <a:lnTo>
                        <a:pt x="2845" y="1519"/>
                      </a:lnTo>
                      <a:lnTo>
                        <a:pt x="2845" y="1522"/>
                      </a:lnTo>
                      <a:lnTo>
                        <a:pt x="2845" y="1522"/>
                      </a:lnTo>
                      <a:lnTo>
                        <a:pt x="2845" y="1524"/>
                      </a:lnTo>
                      <a:lnTo>
                        <a:pt x="2847" y="1524"/>
                      </a:lnTo>
                      <a:lnTo>
                        <a:pt x="2847" y="1533"/>
                      </a:lnTo>
                      <a:lnTo>
                        <a:pt x="2848" y="1533"/>
                      </a:lnTo>
                      <a:lnTo>
                        <a:pt x="2848" y="1534"/>
                      </a:lnTo>
                      <a:lnTo>
                        <a:pt x="2854" y="1536"/>
                      </a:lnTo>
                      <a:lnTo>
                        <a:pt x="2854" y="1543"/>
                      </a:lnTo>
                      <a:lnTo>
                        <a:pt x="2855" y="1543"/>
                      </a:lnTo>
                      <a:lnTo>
                        <a:pt x="2855" y="1545"/>
                      </a:lnTo>
                      <a:lnTo>
                        <a:pt x="2857" y="1547"/>
                      </a:lnTo>
                      <a:lnTo>
                        <a:pt x="2859" y="1550"/>
                      </a:lnTo>
                      <a:lnTo>
                        <a:pt x="2859" y="1550"/>
                      </a:lnTo>
                      <a:lnTo>
                        <a:pt x="2862" y="1561"/>
                      </a:lnTo>
                      <a:lnTo>
                        <a:pt x="2864" y="1562"/>
                      </a:lnTo>
                      <a:lnTo>
                        <a:pt x="2866" y="1566"/>
                      </a:lnTo>
                      <a:lnTo>
                        <a:pt x="2868" y="1568"/>
                      </a:lnTo>
                      <a:lnTo>
                        <a:pt x="2868" y="1569"/>
                      </a:lnTo>
                      <a:lnTo>
                        <a:pt x="2868" y="1569"/>
                      </a:lnTo>
                      <a:lnTo>
                        <a:pt x="2869" y="1575"/>
                      </a:lnTo>
                      <a:lnTo>
                        <a:pt x="2868" y="1576"/>
                      </a:lnTo>
                      <a:lnTo>
                        <a:pt x="2868" y="1576"/>
                      </a:lnTo>
                      <a:lnTo>
                        <a:pt x="2868" y="1576"/>
                      </a:lnTo>
                      <a:lnTo>
                        <a:pt x="2866" y="1576"/>
                      </a:lnTo>
                      <a:lnTo>
                        <a:pt x="2866" y="1578"/>
                      </a:lnTo>
                      <a:lnTo>
                        <a:pt x="2868" y="1578"/>
                      </a:lnTo>
                      <a:lnTo>
                        <a:pt x="2868" y="1580"/>
                      </a:lnTo>
                      <a:lnTo>
                        <a:pt x="2868" y="1582"/>
                      </a:lnTo>
                      <a:lnTo>
                        <a:pt x="2871" y="1583"/>
                      </a:lnTo>
                      <a:lnTo>
                        <a:pt x="2871" y="1587"/>
                      </a:lnTo>
                      <a:lnTo>
                        <a:pt x="2873" y="1587"/>
                      </a:lnTo>
                      <a:lnTo>
                        <a:pt x="2873" y="1589"/>
                      </a:lnTo>
                      <a:lnTo>
                        <a:pt x="2875" y="1590"/>
                      </a:lnTo>
                      <a:lnTo>
                        <a:pt x="2875" y="1592"/>
                      </a:lnTo>
                      <a:lnTo>
                        <a:pt x="2876" y="1592"/>
                      </a:lnTo>
                      <a:lnTo>
                        <a:pt x="2876" y="1596"/>
                      </a:lnTo>
                      <a:lnTo>
                        <a:pt x="2876" y="1596"/>
                      </a:lnTo>
                      <a:lnTo>
                        <a:pt x="2876" y="1597"/>
                      </a:lnTo>
                      <a:lnTo>
                        <a:pt x="2880" y="1599"/>
                      </a:lnTo>
                      <a:lnTo>
                        <a:pt x="2880" y="1601"/>
                      </a:lnTo>
                      <a:lnTo>
                        <a:pt x="2880" y="1601"/>
                      </a:lnTo>
                      <a:lnTo>
                        <a:pt x="2880" y="1603"/>
                      </a:lnTo>
                      <a:lnTo>
                        <a:pt x="2882" y="1604"/>
                      </a:lnTo>
                      <a:lnTo>
                        <a:pt x="2883" y="1604"/>
                      </a:lnTo>
                      <a:lnTo>
                        <a:pt x="2887" y="1604"/>
                      </a:lnTo>
                      <a:lnTo>
                        <a:pt x="2887" y="1604"/>
                      </a:lnTo>
                      <a:lnTo>
                        <a:pt x="2890" y="1603"/>
                      </a:lnTo>
                      <a:lnTo>
                        <a:pt x="2892" y="1601"/>
                      </a:lnTo>
                      <a:lnTo>
                        <a:pt x="2894" y="1597"/>
                      </a:lnTo>
                      <a:lnTo>
                        <a:pt x="2894" y="1594"/>
                      </a:lnTo>
                      <a:lnTo>
                        <a:pt x="2901" y="1590"/>
                      </a:lnTo>
                      <a:lnTo>
                        <a:pt x="2901" y="1587"/>
                      </a:lnTo>
                      <a:lnTo>
                        <a:pt x="2903" y="1587"/>
                      </a:lnTo>
                      <a:lnTo>
                        <a:pt x="2903" y="1583"/>
                      </a:lnTo>
                      <a:lnTo>
                        <a:pt x="2904" y="1582"/>
                      </a:lnTo>
                      <a:lnTo>
                        <a:pt x="2904" y="1580"/>
                      </a:lnTo>
                      <a:lnTo>
                        <a:pt x="2908" y="1578"/>
                      </a:lnTo>
                      <a:lnTo>
                        <a:pt x="2910" y="1576"/>
                      </a:lnTo>
                      <a:lnTo>
                        <a:pt x="2910" y="1575"/>
                      </a:lnTo>
                      <a:lnTo>
                        <a:pt x="2910" y="1573"/>
                      </a:lnTo>
                      <a:lnTo>
                        <a:pt x="2910" y="1571"/>
                      </a:lnTo>
                      <a:lnTo>
                        <a:pt x="2916" y="1571"/>
                      </a:lnTo>
                      <a:lnTo>
                        <a:pt x="2916" y="1571"/>
                      </a:lnTo>
                      <a:lnTo>
                        <a:pt x="2916" y="1571"/>
                      </a:lnTo>
                      <a:lnTo>
                        <a:pt x="2916" y="1571"/>
                      </a:lnTo>
                      <a:lnTo>
                        <a:pt x="2916" y="1564"/>
                      </a:lnTo>
                      <a:lnTo>
                        <a:pt x="2916" y="1564"/>
                      </a:lnTo>
                      <a:lnTo>
                        <a:pt x="2916" y="1562"/>
                      </a:lnTo>
                      <a:lnTo>
                        <a:pt x="2915" y="1562"/>
                      </a:lnTo>
                      <a:lnTo>
                        <a:pt x="2915" y="1550"/>
                      </a:lnTo>
                      <a:lnTo>
                        <a:pt x="2913" y="1550"/>
                      </a:lnTo>
                      <a:lnTo>
                        <a:pt x="2913" y="1550"/>
                      </a:lnTo>
                      <a:lnTo>
                        <a:pt x="2915" y="1550"/>
                      </a:lnTo>
                      <a:lnTo>
                        <a:pt x="2915" y="1547"/>
                      </a:lnTo>
                      <a:lnTo>
                        <a:pt x="2916" y="1543"/>
                      </a:lnTo>
                      <a:lnTo>
                        <a:pt x="2916" y="1541"/>
                      </a:lnTo>
                      <a:lnTo>
                        <a:pt x="2920" y="1538"/>
                      </a:lnTo>
                      <a:lnTo>
                        <a:pt x="2922" y="1529"/>
                      </a:lnTo>
                      <a:lnTo>
                        <a:pt x="2923" y="1529"/>
                      </a:lnTo>
                      <a:lnTo>
                        <a:pt x="2920" y="1508"/>
                      </a:lnTo>
                      <a:lnTo>
                        <a:pt x="2922" y="1487"/>
                      </a:lnTo>
                      <a:lnTo>
                        <a:pt x="2922" y="1487"/>
                      </a:lnTo>
                      <a:lnTo>
                        <a:pt x="2922" y="1486"/>
                      </a:lnTo>
                      <a:lnTo>
                        <a:pt x="2923" y="1486"/>
                      </a:lnTo>
                      <a:lnTo>
                        <a:pt x="2923" y="1484"/>
                      </a:lnTo>
                      <a:lnTo>
                        <a:pt x="2923" y="1482"/>
                      </a:lnTo>
                      <a:lnTo>
                        <a:pt x="2922" y="1482"/>
                      </a:lnTo>
                      <a:lnTo>
                        <a:pt x="2922" y="1482"/>
                      </a:lnTo>
                      <a:lnTo>
                        <a:pt x="2922" y="1473"/>
                      </a:lnTo>
                      <a:lnTo>
                        <a:pt x="2923" y="1470"/>
                      </a:lnTo>
                      <a:lnTo>
                        <a:pt x="2925" y="1468"/>
                      </a:lnTo>
                      <a:lnTo>
                        <a:pt x="2925" y="1466"/>
                      </a:lnTo>
                      <a:lnTo>
                        <a:pt x="2929" y="1466"/>
                      </a:lnTo>
                      <a:lnTo>
                        <a:pt x="2930" y="1466"/>
                      </a:lnTo>
                      <a:lnTo>
                        <a:pt x="2934" y="1466"/>
                      </a:lnTo>
                      <a:lnTo>
                        <a:pt x="2936" y="1466"/>
                      </a:lnTo>
                      <a:lnTo>
                        <a:pt x="2939" y="1461"/>
                      </a:lnTo>
                      <a:lnTo>
                        <a:pt x="2950" y="1458"/>
                      </a:lnTo>
                      <a:lnTo>
                        <a:pt x="2950" y="1454"/>
                      </a:lnTo>
                      <a:lnTo>
                        <a:pt x="2951" y="1454"/>
                      </a:lnTo>
                      <a:lnTo>
                        <a:pt x="2951" y="1454"/>
                      </a:lnTo>
                      <a:lnTo>
                        <a:pt x="2951" y="1449"/>
                      </a:lnTo>
                      <a:lnTo>
                        <a:pt x="2951" y="1449"/>
                      </a:lnTo>
                      <a:lnTo>
                        <a:pt x="2951" y="1445"/>
                      </a:lnTo>
                      <a:lnTo>
                        <a:pt x="2953" y="1445"/>
                      </a:lnTo>
                      <a:lnTo>
                        <a:pt x="2953" y="1444"/>
                      </a:lnTo>
                      <a:lnTo>
                        <a:pt x="2955" y="1444"/>
                      </a:lnTo>
                      <a:lnTo>
                        <a:pt x="2955" y="1444"/>
                      </a:lnTo>
                      <a:lnTo>
                        <a:pt x="2955" y="1444"/>
                      </a:lnTo>
                      <a:lnTo>
                        <a:pt x="2955" y="1442"/>
                      </a:lnTo>
                      <a:lnTo>
                        <a:pt x="2955" y="1442"/>
                      </a:lnTo>
                      <a:lnTo>
                        <a:pt x="2958" y="1442"/>
                      </a:lnTo>
                      <a:lnTo>
                        <a:pt x="2958" y="1440"/>
                      </a:lnTo>
                      <a:lnTo>
                        <a:pt x="2967" y="1440"/>
                      </a:lnTo>
                      <a:lnTo>
                        <a:pt x="2969" y="1437"/>
                      </a:lnTo>
                      <a:lnTo>
                        <a:pt x="2972" y="1433"/>
                      </a:lnTo>
                      <a:lnTo>
                        <a:pt x="2976" y="1433"/>
                      </a:lnTo>
                      <a:lnTo>
                        <a:pt x="2979" y="1431"/>
                      </a:lnTo>
                      <a:lnTo>
                        <a:pt x="2981" y="1428"/>
                      </a:lnTo>
                      <a:lnTo>
                        <a:pt x="2983" y="1424"/>
                      </a:lnTo>
                      <a:lnTo>
                        <a:pt x="2986" y="1421"/>
                      </a:lnTo>
                      <a:lnTo>
                        <a:pt x="2988" y="1418"/>
                      </a:lnTo>
                      <a:lnTo>
                        <a:pt x="2990" y="1414"/>
                      </a:lnTo>
                      <a:lnTo>
                        <a:pt x="2992" y="1414"/>
                      </a:lnTo>
                      <a:lnTo>
                        <a:pt x="2993" y="1411"/>
                      </a:lnTo>
                      <a:lnTo>
                        <a:pt x="2995" y="1411"/>
                      </a:lnTo>
                      <a:lnTo>
                        <a:pt x="2997" y="1409"/>
                      </a:lnTo>
                      <a:lnTo>
                        <a:pt x="2997" y="1409"/>
                      </a:lnTo>
                      <a:lnTo>
                        <a:pt x="2997" y="1404"/>
                      </a:lnTo>
                      <a:lnTo>
                        <a:pt x="2999" y="1404"/>
                      </a:lnTo>
                      <a:lnTo>
                        <a:pt x="2999" y="1404"/>
                      </a:lnTo>
                      <a:lnTo>
                        <a:pt x="3000" y="1402"/>
                      </a:lnTo>
                      <a:lnTo>
                        <a:pt x="3007" y="1402"/>
                      </a:lnTo>
                      <a:lnTo>
                        <a:pt x="3009" y="1400"/>
                      </a:lnTo>
                      <a:lnTo>
                        <a:pt x="3012" y="1398"/>
                      </a:lnTo>
                      <a:lnTo>
                        <a:pt x="3014" y="1397"/>
                      </a:lnTo>
                      <a:lnTo>
                        <a:pt x="3018" y="1397"/>
                      </a:lnTo>
                      <a:lnTo>
                        <a:pt x="3018" y="1395"/>
                      </a:lnTo>
                      <a:lnTo>
                        <a:pt x="3021" y="1391"/>
                      </a:lnTo>
                      <a:lnTo>
                        <a:pt x="3025" y="1388"/>
                      </a:lnTo>
                      <a:lnTo>
                        <a:pt x="3025" y="1386"/>
                      </a:lnTo>
                      <a:lnTo>
                        <a:pt x="3025" y="1386"/>
                      </a:lnTo>
                      <a:lnTo>
                        <a:pt x="3025" y="1377"/>
                      </a:lnTo>
                      <a:lnTo>
                        <a:pt x="3025" y="1377"/>
                      </a:lnTo>
                      <a:lnTo>
                        <a:pt x="3025" y="1376"/>
                      </a:lnTo>
                      <a:lnTo>
                        <a:pt x="3026" y="1376"/>
                      </a:lnTo>
                      <a:lnTo>
                        <a:pt x="3026" y="1374"/>
                      </a:lnTo>
                      <a:lnTo>
                        <a:pt x="3026" y="1374"/>
                      </a:lnTo>
                      <a:lnTo>
                        <a:pt x="3028" y="1372"/>
                      </a:lnTo>
                      <a:lnTo>
                        <a:pt x="3028" y="1370"/>
                      </a:lnTo>
                      <a:lnTo>
                        <a:pt x="3028" y="1369"/>
                      </a:lnTo>
                      <a:lnTo>
                        <a:pt x="3032" y="1369"/>
                      </a:lnTo>
                      <a:lnTo>
                        <a:pt x="3033" y="1367"/>
                      </a:lnTo>
                      <a:lnTo>
                        <a:pt x="3037" y="1367"/>
                      </a:lnTo>
                      <a:lnTo>
                        <a:pt x="3037" y="1365"/>
                      </a:lnTo>
                      <a:lnTo>
                        <a:pt x="3037" y="1365"/>
                      </a:lnTo>
                      <a:lnTo>
                        <a:pt x="3039" y="1365"/>
                      </a:lnTo>
                      <a:lnTo>
                        <a:pt x="3039" y="1363"/>
                      </a:lnTo>
                      <a:lnTo>
                        <a:pt x="3039" y="1363"/>
                      </a:lnTo>
                      <a:lnTo>
                        <a:pt x="3039" y="1365"/>
                      </a:lnTo>
                      <a:lnTo>
                        <a:pt x="3047" y="1365"/>
                      </a:lnTo>
                      <a:lnTo>
                        <a:pt x="3047" y="1369"/>
                      </a:lnTo>
                      <a:lnTo>
                        <a:pt x="3051" y="1369"/>
                      </a:lnTo>
                      <a:lnTo>
                        <a:pt x="3053" y="1369"/>
                      </a:lnTo>
                      <a:lnTo>
                        <a:pt x="3054" y="1367"/>
                      </a:lnTo>
                      <a:lnTo>
                        <a:pt x="3056" y="1365"/>
                      </a:lnTo>
                      <a:lnTo>
                        <a:pt x="3060" y="1365"/>
                      </a:lnTo>
                      <a:lnTo>
                        <a:pt x="3060" y="1362"/>
                      </a:lnTo>
                      <a:lnTo>
                        <a:pt x="3061" y="1362"/>
                      </a:lnTo>
                      <a:lnTo>
                        <a:pt x="3061" y="1363"/>
                      </a:lnTo>
                      <a:lnTo>
                        <a:pt x="3061" y="1363"/>
                      </a:lnTo>
                      <a:lnTo>
                        <a:pt x="3065" y="1362"/>
                      </a:lnTo>
                      <a:lnTo>
                        <a:pt x="3065" y="1360"/>
                      </a:lnTo>
                      <a:lnTo>
                        <a:pt x="3067" y="1360"/>
                      </a:lnTo>
                      <a:lnTo>
                        <a:pt x="3068" y="1362"/>
                      </a:lnTo>
                      <a:lnTo>
                        <a:pt x="3068" y="1363"/>
                      </a:lnTo>
                      <a:lnTo>
                        <a:pt x="3070" y="1363"/>
                      </a:lnTo>
                      <a:lnTo>
                        <a:pt x="3072" y="1362"/>
                      </a:lnTo>
                      <a:lnTo>
                        <a:pt x="3074" y="1360"/>
                      </a:lnTo>
                      <a:lnTo>
                        <a:pt x="3075" y="1358"/>
                      </a:lnTo>
                      <a:lnTo>
                        <a:pt x="3074" y="1355"/>
                      </a:lnTo>
                      <a:lnTo>
                        <a:pt x="3072" y="1351"/>
                      </a:lnTo>
                      <a:lnTo>
                        <a:pt x="3072" y="1348"/>
                      </a:lnTo>
                      <a:lnTo>
                        <a:pt x="3077" y="1346"/>
                      </a:lnTo>
                      <a:lnTo>
                        <a:pt x="3077" y="1342"/>
                      </a:lnTo>
                      <a:lnTo>
                        <a:pt x="3075" y="1342"/>
                      </a:lnTo>
                      <a:lnTo>
                        <a:pt x="3075" y="1341"/>
                      </a:lnTo>
                      <a:lnTo>
                        <a:pt x="3074" y="1341"/>
                      </a:lnTo>
                      <a:lnTo>
                        <a:pt x="3074" y="1337"/>
                      </a:lnTo>
                      <a:lnTo>
                        <a:pt x="3072" y="1337"/>
                      </a:lnTo>
                      <a:lnTo>
                        <a:pt x="3072" y="1335"/>
                      </a:lnTo>
                      <a:lnTo>
                        <a:pt x="3081" y="1341"/>
                      </a:lnTo>
                      <a:lnTo>
                        <a:pt x="3081" y="1344"/>
                      </a:lnTo>
                      <a:lnTo>
                        <a:pt x="3088" y="1344"/>
                      </a:lnTo>
                      <a:lnTo>
                        <a:pt x="3088" y="1348"/>
                      </a:lnTo>
                      <a:lnTo>
                        <a:pt x="3091" y="1348"/>
                      </a:lnTo>
                      <a:lnTo>
                        <a:pt x="3091" y="1349"/>
                      </a:lnTo>
                      <a:lnTo>
                        <a:pt x="3091" y="1351"/>
                      </a:lnTo>
                      <a:lnTo>
                        <a:pt x="3091" y="1353"/>
                      </a:lnTo>
                      <a:lnTo>
                        <a:pt x="3095" y="1355"/>
                      </a:lnTo>
                      <a:lnTo>
                        <a:pt x="3095" y="1358"/>
                      </a:lnTo>
                      <a:lnTo>
                        <a:pt x="3096" y="1360"/>
                      </a:lnTo>
                      <a:lnTo>
                        <a:pt x="3098" y="1363"/>
                      </a:lnTo>
                      <a:lnTo>
                        <a:pt x="3098" y="1367"/>
                      </a:lnTo>
                      <a:lnTo>
                        <a:pt x="3098" y="1370"/>
                      </a:lnTo>
                      <a:lnTo>
                        <a:pt x="3098" y="1374"/>
                      </a:lnTo>
                      <a:lnTo>
                        <a:pt x="3098" y="1377"/>
                      </a:lnTo>
                      <a:lnTo>
                        <a:pt x="3100" y="1377"/>
                      </a:lnTo>
                      <a:lnTo>
                        <a:pt x="3100" y="1379"/>
                      </a:lnTo>
                      <a:lnTo>
                        <a:pt x="3102" y="1381"/>
                      </a:lnTo>
                      <a:lnTo>
                        <a:pt x="3102" y="1386"/>
                      </a:lnTo>
                      <a:lnTo>
                        <a:pt x="3103" y="1386"/>
                      </a:lnTo>
                      <a:lnTo>
                        <a:pt x="3103" y="1388"/>
                      </a:lnTo>
                      <a:lnTo>
                        <a:pt x="3105" y="1390"/>
                      </a:lnTo>
                      <a:lnTo>
                        <a:pt x="3105" y="1393"/>
                      </a:lnTo>
                      <a:lnTo>
                        <a:pt x="3107" y="1393"/>
                      </a:lnTo>
                      <a:lnTo>
                        <a:pt x="3108" y="1397"/>
                      </a:lnTo>
                      <a:lnTo>
                        <a:pt x="3110" y="1397"/>
                      </a:lnTo>
                      <a:lnTo>
                        <a:pt x="3110" y="1395"/>
                      </a:lnTo>
                      <a:lnTo>
                        <a:pt x="3110" y="1395"/>
                      </a:lnTo>
                      <a:lnTo>
                        <a:pt x="3112" y="1395"/>
                      </a:lnTo>
                      <a:lnTo>
                        <a:pt x="3112" y="1393"/>
                      </a:lnTo>
                      <a:lnTo>
                        <a:pt x="3114" y="1393"/>
                      </a:lnTo>
                      <a:lnTo>
                        <a:pt x="3114" y="1391"/>
                      </a:lnTo>
                      <a:lnTo>
                        <a:pt x="3119" y="1391"/>
                      </a:lnTo>
                      <a:lnTo>
                        <a:pt x="3119" y="1395"/>
                      </a:lnTo>
                      <a:lnTo>
                        <a:pt x="3119" y="1398"/>
                      </a:lnTo>
                      <a:lnTo>
                        <a:pt x="3119" y="1400"/>
                      </a:lnTo>
                      <a:lnTo>
                        <a:pt x="3122" y="1400"/>
                      </a:lnTo>
                      <a:lnTo>
                        <a:pt x="3122" y="1405"/>
                      </a:lnTo>
                      <a:lnTo>
                        <a:pt x="3122" y="1409"/>
                      </a:lnTo>
                      <a:lnTo>
                        <a:pt x="3126" y="1409"/>
                      </a:lnTo>
                      <a:lnTo>
                        <a:pt x="3124" y="1411"/>
                      </a:lnTo>
                      <a:lnTo>
                        <a:pt x="3126" y="1423"/>
                      </a:lnTo>
                      <a:lnTo>
                        <a:pt x="3129" y="1424"/>
                      </a:lnTo>
                      <a:lnTo>
                        <a:pt x="3131" y="1428"/>
                      </a:lnTo>
                      <a:lnTo>
                        <a:pt x="3131" y="1428"/>
                      </a:lnTo>
                      <a:lnTo>
                        <a:pt x="3129" y="1428"/>
                      </a:lnTo>
                      <a:lnTo>
                        <a:pt x="3129" y="1430"/>
                      </a:lnTo>
                      <a:lnTo>
                        <a:pt x="3131" y="1430"/>
                      </a:lnTo>
                      <a:lnTo>
                        <a:pt x="3131" y="1433"/>
                      </a:lnTo>
                      <a:lnTo>
                        <a:pt x="3133" y="1433"/>
                      </a:lnTo>
                      <a:lnTo>
                        <a:pt x="3131" y="1444"/>
                      </a:lnTo>
                      <a:lnTo>
                        <a:pt x="3129" y="1444"/>
                      </a:lnTo>
                      <a:lnTo>
                        <a:pt x="3129" y="1449"/>
                      </a:lnTo>
                      <a:lnTo>
                        <a:pt x="3128" y="1449"/>
                      </a:lnTo>
                      <a:lnTo>
                        <a:pt x="3128" y="1452"/>
                      </a:lnTo>
                      <a:lnTo>
                        <a:pt x="3126" y="1452"/>
                      </a:lnTo>
                      <a:lnTo>
                        <a:pt x="3126" y="1461"/>
                      </a:lnTo>
                      <a:lnTo>
                        <a:pt x="3126" y="1461"/>
                      </a:lnTo>
                      <a:lnTo>
                        <a:pt x="3126" y="1463"/>
                      </a:lnTo>
                      <a:lnTo>
                        <a:pt x="3128" y="1465"/>
                      </a:lnTo>
                      <a:lnTo>
                        <a:pt x="3129" y="1466"/>
                      </a:lnTo>
                      <a:lnTo>
                        <a:pt x="3131" y="1466"/>
                      </a:lnTo>
                      <a:lnTo>
                        <a:pt x="3133" y="1465"/>
                      </a:lnTo>
                      <a:lnTo>
                        <a:pt x="3133" y="1465"/>
                      </a:lnTo>
                      <a:lnTo>
                        <a:pt x="3135" y="1466"/>
                      </a:lnTo>
                      <a:lnTo>
                        <a:pt x="3136" y="1466"/>
                      </a:lnTo>
                      <a:lnTo>
                        <a:pt x="3136" y="1466"/>
                      </a:lnTo>
                      <a:lnTo>
                        <a:pt x="3136" y="1466"/>
                      </a:lnTo>
                      <a:lnTo>
                        <a:pt x="3145" y="1466"/>
                      </a:lnTo>
                      <a:lnTo>
                        <a:pt x="3145" y="1465"/>
                      </a:lnTo>
                      <a:lnTo>
                        <a:pt x="3147" y="1463"/>
                      </a:lnTo>
                      <a:lnTo>
                        <a:pt x="3147" y="1461"/>
                      </a:lnTo>
                      <a:lnTo>
                        <a:pt x="3150" y="1461"/>
                      </a:lnTo>
                      <a:lnTo>
                        <a:pt x="3150" y="1461"/>
                      </a:lnTo>
                      <a:lnTo>
                        <a:pt x="3152" y="1459"/>
                      </a:lnTo>
                      <a:lnTo>
                        <a:pt x="3154" y="1459"/>
                      </a:lnTo>
                      <a:lnTo>
                        <a:pt x="3156" y="1458"/>
                      </a:lnTo>
                      <a:lnTo>
                        <a:pt x="3159" y="1445"/>
                      </a:lnTo>
                      <a:lnTo>
                        <a:pt x="3161" y="1445"/>
                      </a:lnTo>
                      <a:lnTo>
                        <a:pt x="3163" y="1449"/>
                      </a:lnTo>
                      <a:lnTo>
                        <a:pt x="3166" y="1449"/>
                      </a:lnTo>
                      <a:lnTo>
                        <a:pt x="3166" y="1451"/>
                      </a:lnTo>
                      <a:lnTo>
                        <a:pt x="3168" y="1452"/>
                      </a:lnTo>
                      <a:lnTo>
                        <a:pt x="3170" y="1454"/>
                      </a:lnTo>
                      <a:lnTo>
                        <a:pt x="3170" y="1456"/>
                      </a:lnTo>
                      <a:lnTo>
                        <a:pt x="3170" y="1458"/>
                      </a:lnTo>
                      <a:lnTo>
                        <a:pt x="3175" y="1458"/>
                      </a:lnTo>
                      <a:lnTo>
                        <a:pt x="3175" y="1458"/>
                      </a:lnTo>
                      <a:lnTo>
                        <a:pt x="3175" y="1458"/>
                      </a:lnTo>
                      <a:lnTo>
                        <a:pt x="3175" y="1461"/>
                      </a:lnTo>
                      <a:lnTo>
                        <a:pt x="3175" y="1461"/>
                      </a:lnTo>
                      <a:lnTo>
                        <a:pt x="3175" y="1463"/>
                      </a:lnTo>
                      <a:lnTo>
                        <a:pt x="3175" y="1463"/>
                      </a:lnTo>
                      <a:lnTo>
                        <a:pt x="3175" y="1463"/>
                      </a:lnTo>
                      <a:lnTo>
                        <a:pt x="3175" y="1465"/>
                      </a:lnTo>
                      <a:lnTo>
                        <a:pt x="3173" y="1466"/>
                      </a:lnTo>
                      <a:lnTo>
                        <a:pt x="3173" y="1470"/>
                      </a:lnTo>
                      <a:lnTo>
                        <a:pt x="3175" y="1472"/>
                      </a:lnTo>
                      <a:lnTo>
                        <a:pt x="3175" y="1472"/>
                      </a:lnTo>
                      <a:lnTo>
                        <a:pt x="3177" y="1473"/>
                      </a:lnTo>
                      <a:lnTo>
                        <a:pt x="3178" y="1473"/>
                      </a:lnTo>
                      <a:lnTo>
                        <a:pt x="3178" y="1477"/>
                      </a:lnTo>
                      <a:lnTo>
                        <a:pt x="3180" y="1477"/>
                      </a:lnTo>
                      <a:lnTo>
                        <a:pt x="3180" y="1479"/>
                      </a:lnTo>
                      <a:lnTo>
                        <a:pt x="3180" y="1479"/>
                      </a:lnTo>
                      <a:lnTo>
                        <a:pt x="3180" y="1487"/>
                      </a:lnTo>
                      <a:lnTo>
                        <a:pt x="3182" y="1487"/>
                      </a:lnTo>
                      <a:lnTo>
                        <a:pt x="3182" y="1494"/>
                      </a:lnTo>
                      <a:lnTo>
                        <a:pt x="3184" y="1494"/>
                      </a:lnTo>
                      <a:lnTo>
                        <a:pt x="3184" y="1500"/>
                      </a:lnTo>
                      <a:lnTo>
                        <a:pt x="3184" y="1500"/>
                      </a:lnTo>
                      <a:lnTo>
                        <a:pt x="3184" y="1505"/>
                      </a:lnTo>
                      <a:lnTo>
                        <a:pt x="3189" y="1507"/>
                      </a:lnTo>
                      <a:lnTo>
                        <a:pt x="3189" y="1517"/>
                      </a:lnTo>
                      <a:lnTo>
                        <a:pt x="3191" y="1517"/>
                      </a:lnTo>
                      <a:lnTo>
                        <a:pt x="3191" y="1524"/>
                      </a:lnTo>
                      <a:lnTo>
                        <a:pt x="3192" y="1524"/>
                      </a:lnTo>
                      <a:lnTo>
                        <a:pt x="3192" y="1526"/>
                      </a:lnTo>
                      <a:lnTo>
                        <a:pt x="3192" y="1526"/>
                      </a:lnTo>
                      <a:lnTo>
                        <a:pt x="3194" y="1531"/>
                      </a:lnTo>
                      <a:lnTo>
                        <a:pt x="3192" y="1534"/>
                      </a:lnTo>
                      <a:lnTo>
                        <a:pt x="3189" y="1538"/>
                      </a:lnTo>
                      <a:lnTo>
                        <a:pt x="3191" y="1540"/>
                      </a:lnTo>
                      <a:lnTo>
                        <a:pt x="3192" y="1540"/>
                      </a:lnTo>
                      <a:lnTo>
                        <a:pt x="3192" y="1541"/>
                      </a:lnTo>
                      <a:lnTo>
                        <a:pt x="3196" y="1543"/>
                      </a:lnTo>
                      <a:lnTo>
                        <a:pt x="3196" y="1548"/>
                      </a:lnTo>
                      <a:lnTo>
                        <a:pt x="3196" y="1548"/>
                      </a:lnTo>
                      <a:lnTo>
                        <a:pt x="3196" y="1550"/>
                      </a:lnTo>
                      <a:lnTo>
                        <a:pt x="3198" y="1550"/>
                      </a:lnTo>
                      <a:lnTo>
                        <a:pt x="3198" y="1554"/>
                      </a:lnTo>
                      <a:lnTo>
                        <a:pt x="3198" y="1557"/>
                      </a:lnTo>
                      <a:lnTo>
                        <a:pt x="3196" y="1559"/>
                      </a:lnTo>
                      <a:lnTo>
                        <a:pt x="3196" y="1562"/>
                      </a:lnTo>
                      <a:lnTo>
                        <a:pt x="3196" y="1564"/>
                      </a:lnTo>
                      <a:lnTo>
                        <a:pt x="3192" y="1566"/>
                      </a:lnTo>
                      <a:lnTo>
                        <a:pt x="3194" y="1573"/>
                      </a:lnTo>
                      <a:lnTo>
                        <a:pt x="3196" y="1573"/>
                      </a:lnTo>
                      <a:lnTo>
                        <a:pt x="3196" y="1578"/>
                      </a:lnTo>
                      <a:lnTo>
                        <a:pt x="3192" y="1580"/>
                      </a:lnTo>
                      <a:lnTo>
                        <a:pt x="3192" y="1582"/>
                      </a:lnTo>
                      <a:lnTo>
                        <a:pt x="3191" y="1585"/>
                      </a:lnTo>
                      <a:lnTo>
                        <a:pt x="3191" y="1589"/>
                      </a:lnTo>
                      <a:lnTo>
                        <a:pt x="3189" y="1592"/>
                      </a:lnTo>
                      <a:lnTo>
                        <a:pt x="3189" y="1594"/>
                      </a:lnTo>
                      <a:lnTo>
                        <a:pt x="3191" y="1594"/>
                      </a:lnTo>
                      <a:lnTo>
                        <a:pt x="3191" y="1599"/>
                      </a:lnTo>
                      <a:lnTo>
                        <a:pt x="3192" y="1601"/>
                      </a:lnTo>
                      <a:lnTo>
                        <a:pt x="3192" y="1604"/>
                      </a:lnTo>
                      <a:lnTo>
                        <a:pt x="3204" y="1615"/>
                      </a:lnTo>
                      <a:lnTo>
                        <a:pt x="3204" y="1617"/>
                      </a:lnTo>
                      <a:lnTo>
                        <a:pt x="3208" y="1620"/>
                      </a:lnTo>
                      <a:lnTo>
                        <a:pt x="3210" y="1627"/>
                      </a:lnTo>
                      <a:lnTo>
                        <a:pt x="3213" y="1629"/>
                      </a:lnTo>
                      <a:lnTo>
                        <a:pt x="3213" y="1646"/>
                      </a:lnTo>
                      <a:lnTo>
                        <a:pt x="3215" y="1646"/>
                      </a:lnTo>
                      <a:lnTo>
                        <a:pt x="3215" y="1650"/>
                      </a:lnTo>
                      <a:lnTo>
                        <a:pt x="3217" y="1650"/>
                      </a:lnTo>
                      <a:lnTo>
                        <a:pt x="3217" y="1653"/>
                      </a:lnTo>
                      <a:lnTo>
                        <a:pt x="3217" y="1653"/>
                      </a:lnTo>
                      <a:lnTo>
                        <a:pt x="3217" y="1657"/>
                      </a:lnTo>
                      <a:lnTo>
                        <a:pt x="3218" y="1657"/>
                      </a:lnTo>
                      <a:lnTo>
                        <a:pt x="3218" y="1658"/>
                      </a:lnTo>
                      <a:lnTo>
                        <a:pt x="3217" y="1660"/>
                      </a:lnTo>
                      <a:lnTo>
                        <a:pt x="3217" y="1662"/>
                      </a:lnTo>
                      <a:lnTo>
                        <a:pt x="3217" y="1665"/>
                      </a:lnTo>
                      <a:lnTo>
                        <a:pt x="3218" y="1665"/>
                      </a:lnTo>
                      <a:lnTo>
                        <a:pt x="3218" y="1667"/>
                      </a:lnTo>
                      <a:lnTo>
                        <a:pt x="3218" y="1667"/>
                      </a:lnTo>
                      <a:lnTo>
                        <a:pt x="3218" y="1671"/>
                      </a:lnTo>
                      <a:lnTo>
                        <a:pt x="3220" y="1671"/>
                      </a:lnTo>
                      <a:lnTo>
                        <a:pt x="3222" y="1686"/>
                      </a:lnTo>
                      <a:lnTo>
                        <a:pt x="3225" y="1688"/>
                      </a:lnTo>
                      <a:lnTo>
                        <a:pt x="3227" y="1690"/>
                      </a:lnTo>
                      <a:lnTo>
                        <a:pt x="3227" y="1692"/>
                      </a:lnTo>
                      <a:lnTo>
                        <a:pt x="3229" y="1693"/>
                      </a:lnTo>
                      <a:lnTo>
                        <a:pt x="3229" y="1693"/>
                      </a:lnTo>
                      <a:lnTo>
                        <a:pt x="3231" y="1697"/>
                      </a:lnTo>
                      <a:lnTo>
                        <a:pt x="3231" y="1699"/>
                      </a:lnTo>
                      <a:lnTo>
                        <a:pt x="3231" y="1702"/>
                      </a:lnTo>
                      <a:lnTo>
                        <a:pt x="3231" y="1704"/>
                      </a:lnTo>
                      <a:lnTo>
                        <a:pt x="3234" y="1707"/>
                      </a:lnTo>
                      <a:lnTo>
                        <a:pt x="3236" y="1709"/>
                      </a:lnTo>
                      <a:lnTo>
                        <a:pt x="3239" y="1711"/>
                      </a:lnTo>
                      <a:lnTo>
                        <a:pt x="3243" y="1713"/>
                      </a:lnTo>
                      <a:lnTo>
                        <a:pt x="3243" y="1714"/>
                      </a:lnTo>
                      <a:lnTo>
                        <a:pt x="3243" y="1714"/>
                      </a:lnTo>
                      <a:lnTo>
                        <a:pt x="3245" y="1716"/>
                      </a:lnTo>
                      <a:lnTo>
                        <a:pt x="3245" y="1716"/>
                      </a:lnTo>
                      <a:lnTo>
                        <a:pt x="3246" y="1716"/>
                      </a:lnTo>
                      <a:lnTo>
                        <a:pt x="3250" y="1720"/>
                      </a:lnTo>
                      <a:lnTo>
                        <a:pt x="3252" y="1720"/>
                      </a:lnTo>
                      <a:lnTo>
                        <a:pt x="3252" y="1721"/>
                      </a:lnTo>
                      <a:lnTo>
                        <a:pt x="3253" y="1721"/>
                      </a:lnTo>
                      <a:lnTo>
                        <a:pt x="3253" y="1721"/>
                      </a:lnTo>
                      <a:lnTo>
                        <a:pt x="3255" y="1723"/>
                      </a:lnTo>
                      <a:lnTo>
                        <a:pt x="3257" y="1725"/>
                      </a:lnTo>
                      <a:lnTo>
                        <a:pt x="3259" y="1725"/>
                      </a:lnTo>
                      <a:lnTo>
                        <a:pt x="3260" y="1723"/>
                      </a:lnTo>
                      <a:lnTo>
                        <a:pt x="3260" y="1721"/>
                      </a:lnTo>
                      <a:lnTo>
                        <a:pt x="3262" y="1720"/>
                      </a:lnTo>
                      <a:lnTo>
                        <a:pt x="3271" y="1720"/>
                      </a:lnTo>
                      <a:lnTo>
                        <a:pt x="3269" y="1716"/>
                      </a:lnTo>
                      <a:lnTo>
                        <a:pt x="3269" y="1714"/>
                      </a:lnTo>
                      <a:lnTo>
                        <a:pt x="3267" y="1711"/>
                      </a:lnTo>
                      <a:lnTo>
                        <a:pt x="3267" y="1711"/>
                      </a:lnTo>
                      <a:lnTo>
                        <a:pt x="3266" y="1707"/>
                      </a:lnTo>
                      <a:lnTo>
                        <a:pt x="3264" y="1707"/>
                      </a:lnTo>
                      <a:lnTo>
                        <a:pt x="3264" y="1702"/>
                      </a:lnTo>
                      <a:lnTo>
                        <a:pt x="3262" y="1700"/>
                      </a:lnTo>
                      <a:lnTo>
                        <a:pt x="3260" y="1700"/>
                      </a:lnTo>
                      <a:lnTo>
                        <a:pt x="3260" y="1699"/>
                      </a:lnTo>
                      <a:lnTo>
                        <a:pt x="3260" y="1697"/>
                      </a:lnTo>
                      <a:lnTo>
                        <a:pt x="3259" y="1697"/>
                      </a:lnTo>
                      <a:lnTo>
                        <a:pt x="3260" y="1674"/>
                      </a:lnTo>
                      <a:lnTo>
                        <a:pt x="3260" y="1674"/>
                      </a:lnTo>
                      <a:lnTo>
                        <a:pt x="3259" y="1674"/>
                      </a:lnTo>
                      <a:lnTo>
                        <a:pt x="3259" y="1672"/>
                      </a:lnTo>
                      <a:lnTo>
                        <a:pt x="3260" y="1672"/>
                      </a:lnTo>
                      <a:lnTo>
                        <a:pt x="3260" y="1667"/>
                      </a:lnTo>
                      <a:lnTo>
                        <a:pt x="3259" y="1667"/>
                      </a:lnTo>
                      <a:lnTo>
                        <a:pt x="3259" y="1665"/>
                      </a:lnTo>
                      <a:lnTo>
                        <a:pt x="3259" y="1665"/>
                      </a:lnTo>
                      <a:lnTo>
                        <a:pt x="3259" y="1662"/>
                      </a:lnTo>
                      <a:lnTo>
                        <a:pt x="3255" y="1660"/>
                      </a:lnTo>
                      <a:lnTo>
                        <a:pt x="3252" y="1650"/>
                      </a:lnTo>
                      <a:lnTo>
                        <a:pt x="3248" y="1648"/>
                      </a:lnTo>
                      <a:lnTo>
                        <a:pt x="3248" y="1646"/>
                      </a:lnTo>
                      <a:lnTo>
                        <a:pt x="3246" y="1646"/>
                      </a:lnTo>
                      <a:lnTo>
                        <a:pt x="3245" y="1644"/>
                      </a:lnTo>
                      <a:lnTo>
                        <a:pt x="3241" y="1641"/>
                      </a:lnTo>
                      <a:lnTo>
                        <a:pt x="3239" y="1637"/>
                      </a:lnTo>
                      <a:lnTo>
                        <a:pt x="3238" y="1637"/>
                      </a:lnTo>
                      <a:lnTo>
                        <a:pt x="3238" y="1634"/>
                      </a:lnTo>
                      <a:lnTo>
                        <a:pt x="3236" y="1634"/>
                      </a:lnTo>
                      <a:lnTo>
                        <a:pt x="3234" y="1630"/>
                      </a:lnTo>
                      <a:lnTo>
                        <a:pt x="3232" y="1627"/>
                      </a:lnTo>
                      <a:lnTo>
                        <a:pt x="3231" y="1623"/>
                      </a:lnTo>
                      <a:lnTo>
                        <a:pt x="3225" y="1623"/>
                      </a:lnTo>
                      <a:lnTo>
                        <a:pt x="3225" y="1623"/>
                      </a:lnTo>
                      <a:lnTo>
                        <a:pt x="3222" y="1620"/>
                      </a:lnTo>
                      <a:lnTo>
                        <a:pt x="3218" y="1617"/>
                      </a:lnTo>
                      <a:lnTo>
                        <a:pt x="3217" y="1613"/>
                      </a:lnTo>
                      <a:lnTo>
                        <a:pt x="3215" y="1608"/>
                      </a:lnTo>
                      <a:lnTo>
                        <a:pt x="3215" y="1603"/>
                      </a:lnTo>
                      <a:lnTo>
                        <a:pt x="3213" y="1603"/>
                      </a:lnTo>
                      <a:lnTo>
                        <a:pt x="3211" y="1603"/>
                      </a:lnTo>
                      <a:lnTo>
                        <a:pt x="3210" y="1603"/>
                      </a:lnTo>
                      <a:lnTo>
                        <a:pt x="3210" y="1599"/>
                      </a:lnTo>
                      <a:lnTo>
                        <a:pt x="3210" y="1597"/>
                      </a:lnTo>
                      <a:lnTo>
                        <a:pt x="3208" y="1594"/>
                      </a:lnTo>
                      <a:lnTo>
                        <a:pt x="3208" y="1592"/>
                      </a:lnTo>
                      <a:lnTo>
                        <a:pt x="3208" y="1590"/>
                      </a:lnTo>
                      <a:lnTo>
                        <a:pt x="3204" y="1590"/>
                      </a:lnTo>
                      <a:lnTo>
                        <a:pt x="3203" y="1589"/>
                      </a:lnTo>
                      <a:lnTo>
                        <a:pt x="3203" y="1583"/>
                      </a:lnTo>
                      <a:lnTo>
                        <a:pt x="3203" y="1580"/>
                      </a:lnTo>
                      <a:lnTo>
                        <a:pt x="3203" y="1576"/>
                      </a:lnTo>
                      <a:lnTo>
                        <a:pt x="3204" y="1576"/>
                      </a:lnTo>
                      <a:lnTo>
                        <a:pt x="3204" y="1573"/>
                      </a:lnTo>
                      <a:lnTo>
                        <a:pt x="3204" y="1573"/>
                      </a:lnTo>
                      <a:lnTo>
                        <a:pt x="3206" y="1564"/>
                      </a:lnTo>
                      <a:lnTo>
                        <a:pt x="3208" y="1564"/>
                      </a:lnTo>
                      <a:lnTo>
                        <a:pt x="3208" y="1562"/>
                      </a:lnTo>
                      <a:lnTo>
                        <a:pt x="3208" y="1562"/>
                      </a:lnTo>
                      <a:lnTo>
                        <a:pt x="3208" y="1550"/>
                      </a:lnTo>
                      <a:lnTo>
                        <a:pt x="3210" y="1550"/>
                      </a:lnTo>
                      <a:lnTo>
                        <a:pt x="3210" y="1545"/>
                      </a:lnTo>
                      <a:lnTo>
                        <a:pt x="3210" y="1545"/>
                      </a:lnTo>
                      <a:lnTo>
                        <a:pt x="3211" y="1540"/>
                      </a:lnTo>
                      <a:lnTo>
                        <a:pt x="3213" y="1540"/>
                      </a:lnTo>
                      <a:lnTo>
                        <a:pt x="3211" y="1529"/>
                      </a:lnTo>
                      <a:lnTo>
                        <a:pt x="3211" y="1527"/>
                      </a:lnTo>
                      <a:lnTo>
                        <a:pt x="3213" y="1526"/>
                      </a:lnTo>
                      <a:lnTo>
                        <a:pt x="3213" y="1522"/>
                      </a:lnTo>
                      <a:lnTo>
                        <a:pt x="3213" y="1520"/>
                      </a:lnTo>
                      <a:lnTo>
                        <a:pt x="3213" y="1520"/>
                      </a:lnTo>
                      <a:lnTo>
                        <a:pt x="3211" y="1515"/>
                      </a:lnTo>
                      <a:lnTo>
                        <a:pt x="3213" y="1515"/>
                      </a:lnTo>
                      <a:lnTo>
                        <a:pt x="3213" y="1514"/>
                      </a:lnTo>
                      <a:lnTo>
                        <a:pt x="3218" y="1514"/>
                      </a:lnTo>
                      <a:lnTo>
                        <a:pt x="3218" y="1515"/>
                      </a:lnTo>
                      <a:lnTo>
                        <a:pt x="3225" y="1515"/>
                      </a:lnTo>
                      <a:lnTo>
                        <a:pt x="3225" y="1515"/>
                      </a:lnTo>
                      <a:lnTo>
                        <a:pt x="3225" y="1517"/>
                      </a:lnTo>
                      <a:lnTo>
                        <a:pt x="3227" y="1520"/>
                      </a:lnTo>
                      <a:lnTo>
                        <a:pt x="3227" y="1524"/>
                      </a:lnTo>
                      <a:lnTo>
                        <a:pt x="3229" y="1527"/>
                      </a:lnTo>
                      <a:lnTo>
                        <a:pt x="3234" y="1527"/>
                      </a:lnTo>
                      <a:lnTo>
                        <a:pt x="3234" y="1526"/>
                      </a:lnTo>
                      <a:lnTo>
                        <a:pt x="3238" y="1529"/>
                      </a:lnTo>
                      <a:lnTo>
                        <a:pt x="3239" y="1533"/>
                      </a:lnTo>
                      <a:lnTo>
                        <a:pt x="3241" y="1536"/>
                      </a:lnTo>
                      <a:lnTo>
                        <a:pt x="3243" y="1538"/>
                      </a:lnTo>
                      <a:lnTo>
                        <a:pt x="3243" y="1540"/>
                      </a:lnTo>
                      <a:lnTo>
                        <a:pt x="3246" y="1540"/>
                      </a:lnTo>
                      <a:lnTo>
                        <a:pt x="3248" y="1545"/>
                      </a:lnTo>
                      <a:lnTo>
                        <a:pt x="3250" y="1547"/>
                      </a:lnTo>
                      <a:lnTo>
                        <a:pt x="3252" y="1550"/>
                      </a:lnTo>
                      <a:lnTo>
                        <a:pt x="3253" y="1554"/>
                      </a:lnTo>
                      <a:lnTo>
                        <a:pt x="3255" y="1554"/>
                      </a:lnTo>
                      <a:lnTo>
                        <a:pt x="3259" y="1562"/>
                      </a:lnTo>
                      <a:lnTo>
                        <a:pt x="3260" y="1562"/>
                      </a:lnTo>
                      <a:lnTo>
                        <a:pt x="3262" y="1562"/>
                      </a:lnTo>
                      <a:lnTo>
                        <a:pt x="3264" y="1561"/>
                      </a:lnTo>
                      <a:lnTo>
                        <a:pt x="3264" y="1566"/>
                      </a:lnTo>
                      <a:lnTo>
                        <a:pt x="3267" y="1568"/>
                      </a:lnTo>
                      <a:lnTo>
                        <a:pt x="3269" y="1568"/>
                      </a:lnTo>
                      <a:lnTo>
                        <a:pt x="3269" y="1566"/>
                      </a:lnTo>
                      <a:lnTo>
                        <a:pt x="3271" y="1566"/>
                      </a:lnTo>
                      <a:lnTo>
                        <a:pt x="3271" y="1568"/>
                      </a:lnTo>
                      <a:lnTo>
                        <a:pt x="3274" y="1569"/>
                      </a:lnTo>
                      <a:lnTo>
                        <a:pt x="3276" y="1573"/>
                      </a:lnTo>
                      <a:lnTo>
                        <a:pt x="3278" y="1576"/>
                      </a:lnTo>
                      <a:lnTo>
                        <a:pt x="3278" y="1580"/>
                      </a:lnTo>
                      <a:lnTo>
                        <a:pt x="3276" y="1580"/>
                      </a:lnTo>
                      <a:lnTo>
                        <a:pt x="3276" y="1583"/>
                      </a:lnTo>
                      <a:lnTo>
                        <a:pt x="3276" y="1583"/>
                      </a:lnTo>
                      <a:lnTo>
                        <a:pt x="3276" y="1596"/>
                      </a:lnTo>
                      <a:lnTo>
                        <a:pt x="3280" y="1596"/>
                      </a:lnTo>
                      <a:lnTo>
                        <a:pt x="3280" y="1599"/>
                      </a:lnTo>
                      <a:lnTo>
                        <a:pt x="3278" y="1599"/>
                      </a:lnTo>
                      <a:lnTo>
                        <a:pt x="3278" y="1603"/>
                      </a:lnTo>
                      <a:lnTo>
                        <a:pt x="3281" y="1601"/>
                      </a:lnTo>
                      <a:lnTo>
                        <a:pt x="3285" y="1599"/>
                      </a:lnTo>
                      <a:lnTo>
                        <a:pt x="3287" y="1596"/>
                      </a:lnTo>
                      <a:lnTo>
                        <a:pt x="3288" y="1592"/>
                      </a:lnTo>
                      <a:lnTo>
                        <a:pt x="3292" y="1592"/>
                      </a:lnTo>
                      <a:lnTo>
                        <a:pt x="3292" y="1592"/>
                      </a:lnTo>
                      <a:lnTo>
                        <a:pt x="3294" y="1592"/>
                      </a:lnTo>
                      <a:lnTo>
                        <a:pt x="3294" y="1590"/>
                      </a:lnTo>
                      <a:lnTo>
                        <a:pt x="3292" y="1590"/>
                      </a:lnTo>
                      <a:lnTo>
                        <a:pt x="3290" y="1578"/>
                      </a:lnTo>
                      <a:lnTo>
                        <a:pt x="3288" y="1578"/>
                      </a:lnTo>
                      <a:lnTo>
                        <a:pt x="3288" y="1575"/>
                      </a:lnTo>
                      <a:lnTo>
                        <a:pt x="3288" y="1575"/>
                      </a:lnTo>
                      <a:lnTo>
                        <a:pt x="3288" y="1573"/>
                      </a:lnTo>
                      <a:lnTo>
                        <a:pt x="3290" y="1575"/>
                      </a:lnTo>
                      <a:lnTo>
                        <a:pt x="3290" y="1576"/>
                      </a:lnTo>
                      <a:lnTo>
                        <a:pt x="3292" y="1578"/>
                      </a:lnTo>
                      <a:lnTo>
                        <a:pt x="3292" y="1580"/>
                      </a:lnTo>
                      <a:lnTo>
                        <a:pt x="3294" y="1580"/>
                      </a:lnTo>
                      <a:lnTo>
                        <a:pt x="3297" y="1583"/>
                      </a:lnTo>
                      <a:lnTo>
                        <a:pt x="3300" y="1583"/>
                      </a:lnTo>
                      <a:lnTo>
                        <a:pt x="3300" y="1580"/>
                      </a:lnTo>
                      <a:lnTo>
                        <a:pt x="3297" y="1576"/>
                      </a:lnTo>
                      <a:lnTo>
                        <a:pt x="3295" y="1575"/>
                      </a:lnTo>
                      <a:lnTo>
                        <a:pt x="3292" y="1571"/>
                      </a:lnTo>
                      <a:lnTo>
                        <a:pt x="3288" y="1569"/>
                      </a:lnTo>
                      <a:lnTo>
                        <a:pt x="3288" y="1568"/>
                      </a:lnTo>
                      <a:lnTo>
                        <a:pt x="3292" y="1568"/>
                      </a:lnTo>
                      <a:lnTo>
                        <a:pt x="3295" y="1569"/>
                      </a:lnTo>
                      <a:lnTo>
                        <a:pt x="3297" y="1571"/>
                      </a:lnTo>
                      <a:lnTo>
                        <a:pt x="3300" y="1571"/>
                      </a:lnTo>
                      <a:lnTo>
                        <a:pt x="3300" y="1571"/>
                      </a:lnTo>
                      <a:lnTo>
                        <a:pt x="3302" y="1571"/>
                      </a:lnTo>
                      <a:lnTo>
                        <a:pt x="3302" y="1571"/>
                      </a:lnTo>
                      <a:lnTo>
                        <a:pt x="3304" y="1571"/>
                      </a:lnTo>
                      <a:lnTo>
                        <a:pt x="3306" y="1571"/>
                      </a:lnTo>
                      <a:lnTo>
                        <a:pt x="3306" y="1569"/>
                      </a:lnTo>
                      <a:lnTo>
                        <a:pt x="3307" y="1569"/>
                      </a:lnTo>
                      <a:lnTo>
                        <a:pt x="3307" y="1569"/>
                      </a:lnTo>
                      <a:lnTo>
                        <a:pt x="3307" y="1571"/>
                      </a:lnTo>
                      <a:lnTo>
                        <a:pt x="3311" y="1571"/>
                      </a:lnTo>
                      <a:lnTo>
                        <a:pt x="3309" y="1568"/>
                      </a:lnTo>
                      <a:lnTo>
                        <a:pt x="3313" y="1568"/>
                      </a:lnTo>
                      <a:lnTo>
                        <a:pt x="3314" y="1569"/>
                      </a:lnTo>
                      <a:lnTo>
                        <a:pt x="3314" y="1569"/>
                      </a:lnTo>
                      <a:lnTo>
                        <a:pt x="3314" y="1569"/>
                      </a:lnTo>
                      <a:lnTo>
                        <a:pt x="3318" y="1568"/>
                      </a:lnTo>
                      <a:lnTo>
                        <a:pt x="3320" y="1566"/>
                      </a:lnTo>
                      <a:lnTo>
                        <a:pt x="3320" y="1566"/>
                      </a:lnTo>
                      <a:lnTo>
                        <a:pt x="3321" y="1564"/>
                      </a:lnTo>
                      <a:lnTo>
                        <a:pt x="3321" y="1562"/>
                      </a:lnTo>
                      <a:lnTo>
                        <a:pt x="3323" y="1562"/>
                      </a:lnTo>
                      <a:lnTo>
                        <a:pt x="3323" y="1562"/>
                      </a:lnTo>
                      <a:lnTo>
                        <a:pt x="3327" y="1562"/>
                      </a:lnTo>
                      <a:lnTo>
                        <a:pt x="3327" y="1559"/>
                      </a:lnTo>
                      <a:lnTo>
                        <a:pt x="3330" y="1559"/>
                      </a:lnTo>
                      <a:lnTo>
                        <a:pt x="3330" y="1557"/>
                      </a:lnTo>
                      <a:lnTo>
                        <a:pt x="3334" y="1557"/>
                      </a:lnTo>
                      <a:lnTo>
                        <a:pt x="3335" y="1554"/>
                      </a:lnTo>
                      <a:lnTo>
                        <a:pt x="3337" y="1552"/>
                      </a:lnTo>
                      <a:lnTo>
                        <a:pt x="3339" y="1550"/>
                      </a:lnTo>
                      <a:lnTo>
                        <a:pt x="3339" y="1550"/>
                      </a:lnTo>
                      <a:lnTo>
                        <a:pt x="3342" y="1541"/>
                      </a:lnTo>
                      <a:lnTo>
                        <a:pt x="3344" y="1541"/>
                      </a:lnTo>
                      <a:lnTo>
                        <a:pt x="3344" y="1538"/>
                      </a:lnTo>
                      <a:lnTo>
                        <a:pt x="3344" y="1536"/>
                      </a:lnTo>
                      <a:lnTo>
                        <a:pt x="3342" y="1533"/>
                      </a:lnTo>
                      <a:lnTo>
                        <a:pt x="3342" y="1531"/>
                      </a:lnTo>
                      <a:lnTo>
                        <a:pt x="3344" y="1529"/>
                      </a:lnTo>
                      <a:lnTo>
                        <a:pt x="3346" y="1527"/>
                      </a:lnTo>
                      <a:lnTo>
                        <a:pt x="3346" y="1524"/>
                      </a:lnTo>
                      <a:lnTo>
                        <a:pt x="3346" y="1522"/>
                      </a:lnTo>
                      <a:lnTo>
                        <a:pt x="3344" y="1522"/>
                      </a:lnTo>
                      <a:lnTo>
                        <a:pt x="3342" y="1517"/>
                      </a:lnTo>
                      <a:lnTo>
                        <a:pt x="3342" y="1517"/>
                      </a:lnTo>
                      <a:lnTo>
                        <a:pt x="3342" y="1512"/>
                      </a:lnTo>
                      <a:lnTo>
                        <a:pt x="3341" y="1512"/>
                      </a:lnTo>
                      <a:lnTo>
                        <a:pt x="3341" y="1503"/>
                      </a:lnTo>
                      <a:lnTo>
                        <a:pt x="3339" y="1501"/>
                      </a:lnTo>
                      <a:lnTo>
                        <a:pt x="3337" y="1500"/>
                      </a:lnTo>
                      <a:lnTo>
                        <a:pt x="3337" y="1496"/>
                      </a:lnTo>
                      <a:lnTo>
                        <a:pt x="3337" y="1494"/>
                      </a:lnTo>
                      <a:lnTo>
                        <a:pt x="3335" y="1493"/>
                      </a:lnTo>
                      <a:lnTo>
                        <a:pt x="3335" y="1484"/>
                      </a:lnTo>
                      <a:lnTo>
                        <a:pt x="3334" y="1484"/>
                      </a:lnTo>
                      <a:lnTo>
                        <a:pt x="3334" y="1482"/>
                      </a:lnTo>
                      <a:lnTo>
                        <a:pt x="3330" y="1480"/>
                      </a:lnTo>
                      <a:lnTo>
                        <a:pt x="3328" y="1479"/>
                      </a:lnTo>
                      <a:lnTo>
                        <a:pt x="3328" y="1477"/>
                      </a:lnTo>
                      <a:lnTo>
                        <a:pt x="3327" y="1475"/>
                      </a:lnTo>
                      <a:lnTo>
                        <a:pt x="3327" y="1472"/>
                      </a:lnTo>
                      <a:lnTo>
                        <a:pt x="3325" y="1468"/>
                      </a:lnTo>
                      <a:lnTo>
                        <a:pt x="3325" y="1466"/>
                      </a:lnTo>
                      <a:lnTo>
                        <a:pt x="3323" y="1465"/>
                      </a:lnTo>
                      <a:lnTo>
                        <a:pt x="3323" y="1465"/>
                      </a:lnTo>
                      <a:lnTo>
                        <a:pt x="3321" y="1463"/>
                      </a:lnTo>
                      <a:lnTo>
                        <a:pt x="3318" y="1463"/>
                      </a:lnTo>
                      <a:lnTo>
                        <a:pt x="3318" y="1459"/>
                      </a:lnTo>
                      <a:lnTo>
                        <a:pt x="3316" y="1459"/>
                      </a:lnTo>
                      <a:lnTo>
                        <a:pt x="3316" y="1458"/>
                      </a:lnTo>
                      <a:lnTo>
                        <a:pt x="3314" y="1458"/>
                      </a:lnTo>
                      <a:lnTo>
                        <a:pt x="3314" y="1454"/>
                      </a:lnTo>
                      <a:lnTo>
                        <a:pt x="3313" y="1454"/>
                      </a:lnTo>
                      <a:lnTo>
                        <a:pt x="3313" y="1452"/>
                      </a:lnTo>
                      <a:lnTo>
                        <a:pt x="3313" y="1452"/>
                      </a:lnTo>
                      <a:lnTo>
                        <a:pt x="3313" y="1449"/>
                      </a:lnTo>
                      <a:lnTo>
                        <a:pt x="3311" y="1449"/>
                      </a:lnTo>
                      <a:lnTo>
                        <a:pt x="3309" y="1445"/>
                      </a:lnTo>
                      <a:lnTo>
                        <a:pt x="3307" y="1445"/>
                      </a:lnTo>
                      <a:lnTo>
                        <a:pt x="3304" y="1442"/>
                      </a:lnTo>
                      <a:lnTo>
                        <a:pt x="3302" y="1442"/>
                      </a:lnTo>
                      <a:lnTo>
                        <a:pt x="3302" y="1440"/>
                      </a:lnTo>
                      <a:lnTo>
                        <a:pt x="3299" y="1438"/>
                      </a:lnTo>
                      <a:lnTo>
                        <a:pt x="3299" y="1437"/>
                      </a:lnTo>
                      <a:lnTo>
                        <a:pt x="3297" y="1437"/>
                      </a:lnTo>
                      <a:lnTo>
                        <a:pt x="3297" y="1433"/>
                      </a:lnTo>
                      <a:lnTo>
                        <a:pt x="3294" y="1430"/>
                      </a:lnTo>
                      <a:lnTo>
                        <a:pt x="3294" y="1428"/>
                      </a:lnTo>
                      <a:lnTo>
                        <a:pt x="3292" y="1428"/>
                      </a:lnTo>
                      <a:lnTo>
                        <a:pt x="3292" y="1424"/>
                      </a:lnTo>
                      <a:lnTo>
                        <a:pt x="3290" y="1424"/>
                      </a:lnTo>
                      <a:lnTo>
                        <a:pt x="3290" y="1421"/>
                      </a:lnTo>
                      <a:lnTo>
                        <a:pt x="3288" y="1421"/>
                      </a:lnTo>
                      <a:lnTo>
                        <a:pt x="3288" y="1419"/>
                      </a:lnTo>
                      <a:lnTo>
                        <a:pt x="3288" y="1419"/>
                      </a:lnTo>
                      <a:lnTo>
                        <a:pt x="3288" y="1416"/>
                      </a:lnTo>
                      <a:lnTo>
                        <a:pt x="3288" y="1412"/>
                      </a:lnTo>
                      <a:lnTo>
                        <a:pt x="3290" y="1409"/>
                      </a:lnTo>
                      <a:lnTo>
                        <a:pt x="3290" y="1400"/>
                      </a:lnTo>
                      <a:lnTo>
                        <a:pt x="3292" y="1400"/>
                      </a:lnTo>
                      <a:lnTo>
                        <a:pt x="3294" y="1397"/>
                      </a:lnTo>
                      <a:lnTo>
                        <a:pt x="3295" y="1397"/>
                      </a:lnTo>
                      <a:lnTo>
                        <a:pt x="3295" y="1395"/>
                      </a:lnTo>
                      <a:lnTo>
                        <a:pt x="3297" y="1395"/>
                      </a:lnTo>
                      <a:lnTo>
                        <a:pt x="3299" y="1393"/>
                      </a:lnTo>
                      <a:lnTo>
                        <a:pt x="3299" y="1393"/>
                      </a:lnTo>
                      <a:lnTo>
                        <a:pt x="3300" y="1391"/>
                      </a:lnTo>
                      <a:lnTo>
                        <a:pt x="3300" y="1391"/>
                      </a:lnTo>
                      <a:lnTo>
                        <a:pt x="3302" y="1388"/>
                      </a:lnTo>
                      <a:lnTo>
                        <a:pt x="3304" y="1386"/>
                      </a:lnTo>
                      <a:lnTo>
                        <a:pt x="3304" y="1384"/>
                      </a:lnTo>
                      <a:lnTo>
                        <a:pt x="3307" y="1383"/>
                      </a:lnTo>
                      <a:lnTo>
                        <a:pt x="3307" y="1381"/>
                      </a:lnTo>
                      <a:lnTo>
                        <a:pt x="3307" y="1379"/>
                      </a:lnTo>
                      <a:lnTo>
                        <a:pt x="3309" y="1377"/>
                      </a:lnTo>
                      <a:lnTo>
                        <a:pt x="3314" y="1377"/>
                      </a:lnTo>
                      <a:lnTo>
                        <a:pt x="3318" y="1370"/>
                      </a:lnTo>
                      <a:lnTo>
                        <a:pt x="3321" y="1370"/>
                      </a:lnTo>
                      <a:lnTo>
                        <a:pt x="3323" y="1369"/>
                      </a:lnTo>
                      <a:lnTo>
                        <a:pt x="3325" y="1369"/>
                      </a:lnTo>
                      <a:lnTo>
                        <a:pt x="3327" y="1367"/>
                      </a:lnTo>
                      <a:lnTo>
                        <a:pt x="3327" y="1363"/>
                      </a:lnTo>
                      <a:lnTo>
                        <a:pt x="3334" y="1365"/>
                      </a:lnTo>
                      <a:lnTo>
                        <a:pt x="3334" y="1362"/>
                      </a:lnTo>
                      <a:lnTo>
                        <a:pt x="3337" y="1363"/>
                      </a:lnTo>
                      <a:lnTo>
                        <a:pt x="3339" y="1363"/>
                      </a:lnTo>
                      <a:lnTo>
                        <a:pt x="3339" y="1365"/>
                      </a:lnTo>
                      <a:lnTo>
                        <a:pt x="3346" y="1365"/>
                      </a:lnTo>
                      <a:lnTo>
                        <a:pt x="3346" y="1365"/>
                      </a:lnTo>
                      <a:lnTo>
                        <a:pt x="3346" y="1365"/>
                      </a:lnTo>
                      <a:lnTo>
                        <a:pt x="3346" y="1369"/>
                      </a:lnTo>
                      <a:lnTo>
                        <a:pt x="3344" y="1372"/>
                      </a:lnTo>
                      <a:lnTo>
                        <a:pt x="3344" y="1376"/>
                      </a:lnTo>
                      <a:lnTo>
                        <a:pt x="3344" y="1379"/>
                      </a:lnTo>
                      <a:lnTo>
                        <a:pt x="3346" y="1381"/>
                      </a:lnTo>
                      <a:lnTo>
                        <a:pt x="3346" y="1381"/>
                      </a:lnTo>
                      <a:lnTo>
                        <a:pt x="3346" y="1381"/>
                      </a:lnTo>
                      <a:lnTo>
                        <a:pt x="3348" y="1383"/>
                      </a:lnTo>
                      <a:lnTo>
                        <a:pt x="3349" y="1386"/>
                      </a:lnTo>
                      <a:lnTo>
                        <a:pt x="3349" y="1390"/>
                      </a:lnTo>
                      <a:lnTo>
                        <a:pt x="3358" y="1388"/>
                      </a:lnTo>
                      <a:lnTo>
                        <a:pt x="3358" y="1388"/>
                      </a:lnTo>
                      <a:lnTo>
                        <a:pt x="3358" y="1388"/>
                      </a:lnTo>
                      <a:lnTo>
                        <a:pt x="3358" y="1386"/>
                      </a:lnTo>
                      <a:lnTo>
                        <a:pt x="3358" y="1384"/>
                      </a:lnTo>
                      <a:lnTo>
                        <a:pt x="3356" y="1383"/>
                      </a:lnTo>
                      <a:lnTo>
                        <a:pt x="3356" y="1381"/>
                      </a:lnTo>
                      <a:lnTo>
                        <a:pt x="3355" y="1379"/>
                      </a:lnTo>
                      <a:lnTo>
                        <a:pt x="3353" y="1379"/>
                      </a:lnTo>
                      <a:lnTo>
                        <a:pt x="3353" y="1379"/>
                      </a:lnTo>
                      <a:lnTo>
                        <a:pt x="3356" y="1379"/>
                      </a:lnTo>
                      <a:lnTo>
                        <a:pt x="3356" y="1377"/>
                      </a:lnTo>
                      <a:lnTo>
                        <a:pt x="3358" y="1377"/>
                      </a:lnTo>
                      <a:lnTo>
                        <a:pt x="3358" y="1374"/>
                      </a:lnTo>
                      <a:lnTo>
                        <a:pt x="3362" y="1374"/>
                      </a:lnTo>
                      <a:lnTo>
                        <a:pt x="3365" y="1370"/>
                      </a:lnTo>
                      <a:lnTo>
                        <a:pt x="3369" y="1369"/>
                      </a:lnTo>
                      <a:lnTo>
                        <a:pt x="3370" y="1365"/>
                      </a:lnTo>
                      <a:lnTo>
                        <a:pt x="3374" y="1365"/>
                      </a:lnTo>
                      <a:lnTo>
                        <a:pt x="3374" y="1362"/>
                      </a:lnTo>
                      <a:lnTo>
                        <a:pt x="3377" y="1363"/>
                      </a:lnTo>
                      <a:lnTo>
                        <a:pt x="3377" y="1362"/>
                      </a:lnTo>
                      <a:lnTo>
                        <a:pt x="3379" y="1360"/>
                      </a:lnTo>
                      <a:lnTo>
                        <a:pt x="3379" y="1358"/>
                      </a:lnTo>
                      <a:lnTo>
                        <a:pt x="3383" y="1360"/>
                      </a:lnTo>
                      <a:lnTo>
                        <a:pt x="3383" y="1358"/>
                      </a:lnTo>
                      <a:lnTo>
                        <a:pt x="3384" y="1358"/>
                      </a:lnTo>
                      <a:lnTo>
                        <a:pt x="3384" y="1358"/>
                      </a:lnTo>
                      <a:lnTo>
                        <a:pt x="3393" y="1358"/>
                      </a:lnTo>
                      <a:lnTo>
                        <a:pt x="3393" y="1356"/>
                      </a:lnTo>
                      <a:lnTo>
                        <a:pt x="3395" y="1356"/>
                      </a:lnTo>
                      <a:lnTo>
                        <a:pt x="3395" y="1358"/>
                      </a:lnTo>
                      <a:lnTo>
                        <a:pt x="3398" y="1356"/>
                      </a:lnTo>
                      <a:lnTo>
                        <a:pt x="3400" y="1355"/>
                      </a:lnTo>
                      <a:lnTo>
                        <a:pt x="3402" y="1351"/>
                      </a:lnTo>
                      <a:lnTo>
                        <a:pt x="3403" y="1349"/>
                      </a:lnTo>
                      <a:lnTo>
                        <a:pt x="3405" y="1348"/>
                      </a:lnTo>
                      <a:lnTo>
                        <a:pt x="3407" y="1344"/>
                      </a:lnTo>
                      <a:lnTo>
                        <a:pt x="3409" y="1344"/>
                      </a:lnTo>
                      <a:lnTo>
                        <a:pt x="3409" y="1341"/>
                      </a:lnTo>
                      <a:lnTo>
                        <a:pt x="3407" y="1341"/>
                      </a:lnTo>
                      <a:lnTo>
                        <a:pt x="3407" y="1339"/>
                      </a:lnTo>
                      <a:lnTo>
                        <a:pt x="3409" y="1339"/>
                      </a:lnTo>
                      <a:lnTo>
                        <a:pt x="3410" y="1342"/>
                      </a:lnTo>
                      <a:lnTo>
                        <a:pt x="3412" y="1344"/>
                      </a:lnTo>
                      <a:lnTo>
                        <a:pt x="3414" y="1344"/>
                      </a:lnTo>
                      <a:lnTo>
                        <a:pt x="3414" y="1346"/>
                      </a:lnTo>
                      <a:lnTo>
                        <a:pt x="3414" y="1346"/>
                      </a:lnTo>
                      <a:lnTo>
                        <a:pt x="3414" y="1349"/>
                      </a:lnTo>
                      <a:lnTo>
                        <a:pt x="3417" y="1349"/>
                      </a:lnTo>
                      <a:lnTo>
                        <a:pt x="3417" y="1346"/>
                      </a:lnTo>
                      <a:lnTo>
                        <a:pt x="3423" y="1346"/>
                      </a:lnTo>
                      <a:lnTo>
                        <a:pt x="3423" y="1344"/>
                      </a:lnTo>
                      <a:lnTo>
                        <a:pt x="3428" y="1344"/>
                      </a:lnTo>
                      <a:lnTo>
                        <a:pt x="3433" y="1342"/>
                      </a:lnTo>
                      <a:lnTo>
                        <a:pt x="3440" y="1344"/>
                      </a:lnTo>
                      <a:lnTo>
                        <a:pt x="3440" y="1341"/>
                      </a:lnTo>
                      <a:lnTo>
                        <a:pt x="3442" y="1341"/>
                      </a:lnTo>
                      <a:lnTo>
                        <a:pt x="3442" y="1341"/>
                      </a:lnTo>
                      <a:lnTo>
                        <a:pt x="3444" y="1339"/>
                      </a:lnTo>
                      <a:lnTo>
                        <a:pt x="3444" y="1339"/>
                      </a:lnTo>
                      <a:lnTo>
                        <a:pt x="3445" y="1335"/>
                      </a:lnTo>
                      <a:lnTo>
                        <a:pt x="3445" y="1334"/>
                      </a:lnTo>
                      <a:lnTo>
                        <a:pt x="3444" y="1330"/>
                      </a:lnTo>
                      <a:lnTo>
                        <a:pt x="3451" y="1327"/>
                      </a:lnTo>
                      <a:lnTo>
                        <a:pt x="3452" y="1323"/>
                      </a:lnTo>
                      <a:lnTo>
                        <a:pt x="3456" y="1325"/>
                      </a:lnTo>
                      <a:lnTo>
                        <a:pt x="3456" y="1323"/>
                      </a:lnTo>
                      <a:lnTo>
                        <a:pt x="3458" y="1323"/>
                      </a:lnTo>
                      <a:lnTo>
                        <a:pt x="3459" y="1321"/>
                      </a:lnTo>
                      <a:lnTo>
                        <a:pt x="3459" y="1318"/>
                      </a:lnTo>
                      <a:lnTo>
                        <a:pt x="3463" y="1318"/>
                      </a:lnTo>
                      <a:lnTo>
                        <a:pt x="3463" y="1316"/>
                      </a:lnTo>
                      <a:lnTo>
                        <a:pt x="3465" y="1316"/>
                      </a:lnTo>
                      <a:lnTo>
                        <a:pt x="3466" y="1316"/>
                      </a:lnTo>
                      <a:lnTo>
                        <a:pt x="3466" y="1313"/>
                      </a:lnTo>
                      <a:lnTo>
                        <a:pt x="3468" y="1313"/>
                      </a:lnTo>
                      <a:lnTo>
                        <a:pt x="3468" y="1311"/>
                      </a:lnTo>
                      <a:lnTo>
                        <a:pt x="3466" y="1311"/>
                      </a:lnTo>
                      <a:lnTo>
                        <a:pt x="3465" y="1309"/>
                      </a:lnTo>
                      <a:lnTo>
                        <a:pt x="3468" y="1308"/>
                      </a:lnTo>
                      <a:lnTo>
                        <a:pt x="3472" y="1308"/>
                      </a:lnTo>
                      <a:lnTo>
                        <a:pt x="3477" y="1308"/>
                      </a:lnTo>
                      <a:lnTo>
                        <a:pt x="3477" y="1304"/>
                      </a:lnTo>
                      <a:lnTo>
                        <a:pt x="3482" y="1304"/>
                      </a:lnTo>
                      <a:lnTo>
                        <a:pt x="3480" y="1299"/>
                      </a:lnTo>
                      <a:lnTo>
                        <a:pt x="3484" y="1299"/>
                      </a:lnTo>
                      <a:lnTo>
                        <a:pt x="3484" y="1295"/>
                      </a:lnTo>
                      <a:lnTo>
                        <a:pt x="3482" y="1295"/>
                      </a:lnTo>
                      <a:lnTo>
                        <a:pt x="3482" y="1292"/>
                      </a:lnTo>
                      <a:lnTo>
                        <a:pt x="3486" y="1292"/>
                      </a:lnTo>
                      <a:lnTo>
                        <a:pt x="3491" y="1292"/>
                      </a:lnTo>
                      <a:lnTo>
                        <a:pt x="3491" y="1290"/>
                      </a:lnTo>
                      <a:lnTo>
                        <a:pt x="3492" y="1290"/>
                      </a:lnTo>
                      <a:lnTo>
                        <a:pt x="3492" y="1288"/>
                      </a:lnTo>
                      <a:lnTo>
                        <a:pt x="3491" y="1285"/>
                      </a:lnTo>
                      <a:lnTo>
                        <a:pt x="3491" y="1281"/>
                      </a:lnTo>
                      <a:lnTo>
                        <a:pt x="3491" y="1280"/>
                      </a:lnTo>
                      <a:lnTo>
                        <a:pt x="3486" y="1278"/>
                      </a:lnTo>
                      <a:lnTo>
                        <a:pt x="3486" y="1278"/>
                      </a:lnTo>
                      <a:lnTo>
                        <a:pt x="3486" y="1276"/>
                      </a:lnTo>
                      <a:lnTo>
                        <a:pt x="3486" y="1276"/>
                      </a:lnTo>
                      <a:lnTo>
                        <a:pt x="3486" y="1274"/>
                      </a:lnTo>
                      <a:lnTo>
                        <a:pt x="3489" y="1274"/>
                      </a:lnTo>
                      <a:lnTo>
                        <a:pt x="3489" y="1273"/>
                      </a:lnTo>
                      <a:lnTo>
                        <a:pt x="3489" y="1269"/>
                      </a:lnTo>
                      <a:lnTo>
                        <a:pt x="3491" y="1267"/>
                      </a:lnTo>
                      <a:lnTo>
                        <a:pt x="3492" y="1266"/>
                      </a:lnTo>
                      <a:lnTo>
                        <a:pt x="3496" y="1266"/>
                      </a:lnTo>
                      <a:lnTo>
                        <a:pt x="3496" y="1264"/>
                      </a:lnTo>
                      <a:lnTo>
                        <a:pt x="3498" y="1264"/>
                      </a:lnTo>
                      <a:lnTo>
                        <a:pt x="3499" y="1262"/>
                      </a:lnTo>
                      <a:lnTo>
                        <a:pt x="3499" y="1260"/>
                      </a:lnTo>
                      <a:lnTo>
                        <a:pt x="3501" y="1259"/>
                      </a:lnTo>
                      <a:lnTo>
                        <a:pt x="3503" y="1259"/>
                      </a:lnTo>
                      <a:lnTo>
                        <a:pt x="3505" y="1257"/>
                      </a:lnTo>
                      <a:lnTo>
                        <a:pt x="3505" y="1257"/>
                      </a:lnTo>
                      <a:lnTo>
                        <a:pt x="3505" y="1257"/>
                      </a:lnTo>
                      <a:lnTo>
                        <a:pt x="3505" y="1248"/>
                      </a:lnTo>
                      <a:lnTo>
                        <a:pt x="3508" y="1248"/>
                      </a:lnTo>
                      <a:lnTo>
                        <a:pt x="3508" y="1246"/>
                      </a:lnTo>
                      <a:lnTo>
                        <a:pt x="3506" y="1246"/>
                      </a:lnTo>
                      <a:lnTo>
                        <a:pt x="3506" y="1245"/>
                      </a:lnTo>
                      <a:lnTo>
                        <a:pt x="3506" y="1245"/>
                      </a:lnTo>
                      <a:lnTo>
                        <a:pt x="3512" y="1245"/>
                      </a:lnTo>
                      <a:lnTo>
                        <a:pt x="3512" y="1243"/>
                      </a:lnTo>
                      <a:lnTo>
                        <a:pt x="3512" y="1241"/>
                      </a:lnTo>
                      <a:lnTo>
                        <a:pt x="3513" y="1239"/>
                      </a:lnTo>
                      <a:lnTo>
                        <a:pt x="3513" y="1239"/>
                      </a:lnTo>
                      <a:lnTo>
                        <a:pt x="3513" y="1238"/>
                      </a:lnTo>
                      <a:lnTo>
                        <a:pt x="3515" y="1239"/>
                      </a:lnTo>
                      <a:lnTo>
                        <a:pt x="3517" y="1239"/>
                      </a:lnTo>
                      <a:lnTo>
                        <a:pt x="3519" y="1238"/>
                      </a:lnTo>
                      <a:lnTo>
                        <a:pt x="3519" y="1236"/>
                      </a:lnTo>
                      <a:lnTo>
                        <a:pt x="3519" y="1234"/>
                      </a:lnTo>
                      <a:lnTo>
                        <a:pt x="3517" y="1234"/>
                      </a:lnTo>
                      <a:lnTo>
                        <a:pt x="3517" y="1232"/>
                      </a:lnTo>
                      <a:lnTo>
                        <a:pt x="3515" y="1232"/>
                      </a:lnTo>
                      <a:lnTo>
                        <a:pt x="3515" y="1231"/>
                      </a:lnTo>
                      <a:lnTo>
                        <a:pt x="3515" y="1229"/>
                      </a:lnTo>
                      <a:lnTo>
                        <a:pt x="3517" y="1229"/>
                      </a:lnTo>
                      <a:lnTo>
                        <a:pt x="3517" y="1229"/>
                      </a:lnTo>
                      <a:lnTo>
                        <a:pt x="3517" y="1227"/>
                      </a:lnTo>
                      <a:lnTo>
                        <a:pt x="3517" y="1225"/>
                      </a:lnTo>
                      <a:lnTo>
                        <a:pt x="3517" y="1224"/>
                      </a:lnTo>
                      <a:lnTo>
                        <a:pt x="3517" y="1220"/>
                      </a:lnTo>
                      <a:lnTo>
                        <a:pt x="3519" y="1222"/>
                      </a:lnTo>
                      <a:lnTo>
                        <a:pt x="3520" y="1222"/>
                      </a:lnTo>
                      <a:lnTo>
                        <a:pt x="3522" y="1222"/>
                      </a:lnTo>
                      <a:lnTo>
                        <a:pt x="3524" y="1222"/>
                      </a:lnTo>
                      <a:lnTo>
                        <a:pt x="3524" y="1220"/>
                      </a:lnTo>
                      <a:lnTo>
                        <a:pt x="3526" y="1220"/>
                      </a:lnTo>
                      <a:lnTo>
                        <a:pt x="3524" y="1220"/>
                      </a:lnTo>
                      <a:lnTo>
                        <a:pt x="3524" y="1218"/>
                      </a:lnTo>
                      <a:lnTo>
                        <a:pt x="3522" y="1217"/>
                      </a:lnTo>
                      <a:lnTo>
                        <a:pt x="3522" y="1215"/>
                      </a:lnTo>
                      <a:lnTo>
                        <a:pt x="3524" y="1215"/>
                      </a:lnTo>
                      <a:lnTo>
                        <a:pt x="3524" y="1215"/>
                      </a:lnTo>
                      <a:lnTo>
                        <a:pt x="3526" y="1213"/>
                      </a:lnTo>
                      <a:lnTo>
                        <a:pt x="3522" y="1212"/>
                      </a:lnTo>
                      <a:lnTo>
                        <a:pt x="3522" y="1210"/>
                      </a:lnTo>
                      <a:lnTo>
                        <a:pt x="3526" y="1208"/>
                      </a:lnTo>
                      <a:lnTo>
                        <a:pt x="3529" y="1208"/>
                      </a:lnTo>
                      <a:lnTo>
                        <a:pt x="3527" y="1206"/>
                      </a:lnTo>
                      <a:lnTo>
                        <a:pt x="3527" y="1206"/>
                      </a:lnTo>
                      <a:lnTo>
                        <a:pt x="3527" y="1206"/>
                      </a:lnTo>
                      <a:lnTo>
                        <a:pt x="3527" y="1205"/>
                      </a:lnTo>
                      <a:lnTo>
                        <a:pt x="3522" y="1203"/>
                      </a:lnTo>
                      <a:lnTo>
                        <a:pt x="3520" y="1201"/>
                      </a:lnTo>
                      <a:lnTo>
                        <a:pt x="3519" y="1201"/>
                      </a:lnTo>
                      <a:lnTo>
                        <a:pt x="3515" y="1201"/>
                      </a:lnTo>
                      <a:lnTo>
                        <a:pt x="3513" y="1203"/>
                      </a:lnTo>
                      <a:lnTo>
                        <a:pt x="3512" y="1203"/>
                      </a:lnTo>
                      <a:lnTo>
                        <a:pt x="3508" y="1201"/>
                      </a:lnTo>
                      <a:lnTo>
                        <a:pt x="3508" y="1201"/>
                      </a:lnTo>
                      <a:lnTo>
                        <a:pt x="3508" y="1199"/>
                      </a:lnTo>
                      <a:lnTo>
                        <a:pt x="3508" y="1199"/>
                      </a:lnTo>
                      <a:lnTo>
                        <a:pt x="3510" y="1198"/>
                      </a:lnTo>
                      <a:lnTo>
                        <a:pt x="3512" y="1196"/>
                      </a:lnTo>
                      <a:lnTo>
                        <a:pt x="3513" y="1194"/>
                      </a:lnTo>
                      <a:lnTo>
                        <a:pt x="3517" y="1192"/>
                      </a:lnTo>
                      <a:lnTo>
                        <a:pt x="3519" y="1191"/>
                      </a:lnTo>
                      <a:lnTo>
                        <a:pt x="3520" y="1191"/>
                      </a:lnTo>
                      <a:lnTo>
                        <a:pt x="3520" y="1185"/>
                      </a:lnTo>
                      <a:lnTo>
                        <a:pt x="3519" y="1182"/>
                      </a:lnTo>
                      <a:lnTo>
                        <a:pt x="3517" y="1178"/>
                      </a:lnTo>
                      <a:lnTo>
                        <a:pt x="3513" y="1178"/>
                      </a:lnTo>
                      <a:lnTo>
                        <a:pt x="3513" y="1175"/>
                      </a:lnTo>
                      <a:lnTo>
                        <a:pt x="3506" y="1173"/>
                      </a:lnTo>
                      <a:lnTo>
                        <a:pt x="3506" y="1175"/>
                      </a:lnTo>
                      <a:lnTo>
                        <a:pt x="3505" y="1175"/>
                      </a:lnTo>
                      <a:lnTo>
                        <a:pt x="3505" y="1175"/>
                      </a:lnTo>
                      <a:lnTo>
                        <a:pt x="3501" y="1177"/>
                      </a:lnTo>
                      <a:lnTo>
                        <a:pt x="3499" y="1175"/>
                      </a:lnTo>
                      <a:lnTo>
                        <a:pt x="3499" y="1173"/>
                      </a:lnTo>
                      <a:lnTo>
                        <a:pt x="3498" y="1173"/>
                      </a:lnTo>
                      <a:lnTo>
                        <a:pt x="3499" y="1171"/>
                      </a:lnTo>
                      <a:lnTo>
                        <a:pt x="3503" y="1170"/>
                      </a:lnTo>
                      <a:lnTo>
                        <a:pt x="3508" y="1170"/>
                      </a:lnTo>
                      <a:lnTo>
                        <a:pt x="3508" y="1171"/>
                      </a:lnTo>
                      <a:lnTo>
                        <a:pt x="3510" y="1171"/>
                      </a:lnTo>
                      <a:lnTo>
                        <a:pt x="3510" y="1173"/>
                      </a:lnTo>
                      <a:lnTo>
                        <a:pt x="3513" y="1173"/>
                      </a:lnTo>
                      <a:lnTo>
                        <a:pt x="3513" y="1166"/>
                      </a:lnTo>
                      <a:lnTo>
                        <a:pt x="3510" y="1164"/>
                      </a:lnTo>
                      <a:lnTo>
                        <a:pt x="3508" y="1161"/>
                      </a:lnTo>
                      <a:lnTo>
                        <a:pt x="3506" y="1157"/>
                      </a:lnTo>
                      <a:lnTo>
                        <a:pt x="3503" y="1154"/>
                      </a:lnTo>
                      <a:lnTo>
                        <a:pt x="3499" y="1150"/>
                      </a:lnTo>
                      <a:lnTo>
                        <a:pt x="3498" y="1143"/>
                      </a:lnTo>
                      <a:lnTo>
                        <a:pt x="3496" y="1138"/>
                      </a:lnTo>
                      <a:lnTo>
                        <a:pt x="3492" y="1138"/>
                      </a:lnTo>
                      <a:lnTo>
                        <a:pt x="3492" y="1140"/>
                      </a:lnTo>
                      <a:lnTo>
                        <a:pt x="3489" y="1140"/>
                      </a:lnTo>
                      <a:lnTo>
                        <a:pt x="3491" y="1138"/>
                      </a:lnTo>
                      <a:lnTo>
                        <a:pt x="3492" y="1136"/>
                      </a:lnTo>
                      <a:lnTo>
                        <a:pt x="3492" y="1133"/>
                      </a:lnTo>
                      <a:lnTo>
                        <a:pt x="3487" y="1126"/>
                      </a:lnTo>
                      <a:lnTo>
                        <a:pt x="3486" y="1114"/>
                      </a:lnTo>
                      <a:lnTo>
                        <a:pt x="3487" y="1103"/>
                      </a:lnTo>
                      <a:lnTo>
                        <a:pt x="3496" y="1098"/>
                      </a:lnTo>
                      <a:lnTo>
                        <a:pt x="3494" y="1093"/>
                      </a:lnTo>
                      <a:lnTo>
                        <a:pt x="3494" y="1093"/>
                      </a:lnTo>
                      <a:lnTo>
                        <a:pt x="3498" y="1091"/>
                      </a:lnTo>
                      <a:lnTo>
                        <a:pt x="3499" y="1091"/>
                      </a:lnTo>
                      <a:lnTo>
                        <a:pt x="3501" y="1089"/>
                      </a:lnTo>
                      <a:lnTo>
                        <a:pt x="3501" y="1088"/>
                      </a:lnTo>
                      <a:lnTo>
                        <a:pt x="3505" y="1086"/>
                      </a:lnTo>
                      <a:lnTo>
                        <a:pt x="3505" y="1082"/>
                      </a:lnTo>
                      <a:lnTo>
                        <a:pt x="3512" y="1079"/>
                      </a:lnTo>
                      <a:lnTo>
                        <a:pt x="3513" y="1077"/>
                      </a:lnTo>
                      <a:lnTo>
                        <a:pt x="3519" y="1077"/>
                      </a:lnTo>
                      <a:lnTo>
                        <a:pt x="3520" y="1075"/>
                      </a:lnTo>
                      <a:lnTo>
                        <a:pt x="3520" y="1074"/>
                      </a:lnTo>
                      <a:lnTo>
                        <a:pt x="3522" y="1072"/>
                      </a:lnTo>
                      <a:lnTo>
                        <a:pt x="3524" y="1072"/>
                      </a:lnTo>
                      <a:lnTo>
                        <a:pt x="3524" y="1072"/>
                      </a:lnTo>
                      <a:lnTo>
                        <a:pt x="3526" y="1072"/>
                      </a:lnTo>
                      <a:lnTo>
                        <a:pt x="3526" y="1074"/>
                      </a:lnTo>
                      <a:lnTo>
                        <a:pt x="3531" y="1072"/>
                      </a:lnTo>
                      <a:lnTo>
                        <a:pt x="3533" y="1068"/>
                      </a:lnTo>
                      <a:lnTo>
                        <a:pt x="3534" y="1065"/>
                      </a:lnTo>
                      <a:lnTo>
                        <a:pt x="3534" y="1061"/>
                      </a:lnTo>
                      <a:lnTo>
                        <a:pt x="3531" y="1060"/>
                      </a:lnTo>
                      <a:lnTo>
                        <a:pt x="3527" y="1060"/>
                      </a:lnTo>
                      <a:lnTo>
                        <a:pt x="3524" y="1060"/>
                      </a:lnTo>
                      <a:lnTo>
                        <a:pt x="3522" y="1061"/>
                      </a:lnTo>
                      <a:lnTo>
                        <a:pt x="3515" y="1061"/>
                      </a:lnTo>
                      <a:lnTo>
                        <a:pt x="3512" y="1056"/>
                      </a:lnTo>
                      <a:lnTo>
                        <a:pt x="3498" y="1056"/>
                      </a:lnTo>
                      <a:lnTo>
                        <a:pt x="3496" y="1060"/>
                      </a:lnTo>
                      <a:lnTo>
                        <a:pt x="3489" y="1061"/>
                      </a:lnTo>
                      <a:lnTo>
                        <a:pt x="3489" y="1065"/>
                      </a:lnTo>
                      <a:lnTo>
                        <a:pt x="3487" y="1067"/>
                      </a:lnTo>
                      <a:lnTo>
                        <a:pt x="3487" y="1068"/>
                      </a:lnTo>
                      <a:lnTo>
                        <a:pt x="3482" y="1068"/>
                      </a:lnTo>
                      <a:lnTo>
                        <a:pt x="3482" y="1068"/>
                      </a:lnTo>
                      <a:lnTo>
                        <a:pt x="3480" y="1068"/>
                      </a:lnTo>
                      <a:lnTo>
                        <a:pt x="3480" y="1070"/>
                      </a:lnTo>
                      <a:lnTo>
                        <a:pt x="3479" y="1070"/>
                      </a:lnTo>
                      <a:lnTo>
                        <a:pt x="3479" y="1068"/>
                      </a:lnTo>
                      <a:lnTo>
                        <a:pt x="3479" y="1068"/>
                      </a:lnTo>
                      <a:lnTo>
                        <a:pt x="3477" y="1067"/>
                      </a:lnTo>
                      <a:lnTo>
                        <a:pt x="3475" y="1065"/>
                      </a:lnTo>
                      <a:lnTo>
                        <a:pt x="3473" y="1063"/>
                      </a:lnTo>
                      <a:lnTo>
                        <a:pt x="3473" y="1060"/>
                      </a:lnTo>
                      <a:lnTo>
                        <a:pt x="3472" y="1056"/>
                      </a:lnTo>
                      <a:lnTo>
                        <a:pt x="3470" y="1054"/>
                      </a:lnTo>
                      <a:lnTo>
                        <a:pt x="3466" y="1053"/>
                      </a:lnTo>
                      <a:lnTo>
                        <a:pt x="3465" y="1049"/>
                      </a:lnTo>
                      <a:lnTo>
                        <a:pt x="3465" y="1049"/>
                      </a:lnTo>
                      <a:lnTo>
                        <a:pt x="3465" y="1046"/>
                      </a:lnTo>
                      <a:lnTo>
                        <a:pt x="3463" y="1046"/>
                      </a:lnTo>
                      <a:lnTo>
                        <a:pt x="3463" y="1042"/>
                      </a:lnTo>
                      <a:lnTo>
                        <a:pt x="3463" y="1042"/>
                      </a:lnTo>
                      <a:lnTo>
                        <a:pt x="3461" y="1039"/>
                      </a:lnTo>
                      <a:lnTo>
                        <a:pt x="3459" y="1039"/>
                      </a:lnTo>
                      <a:lnTo>
                        <a:pt x="3459" y="1037"/>
                      </a:lnTo>
                      <a:lnTo>
                        <a:pt x="3461" y="1037"/>
                      </a:lnTo>
                      <a:lnTo>
                        <a:pt x="3461" y="1037"/>
                      </a:lnTo>
                      <a:lnTo>
                        <a:pt x="3461" y="1033"/>
                      </a:lnTo>
                      <a:lnTo>
                        <a:pt x="3461" y="1032"/>
                      </a:lnTo>
                      <a:lnTo>
                        <a:pt x="3463" y="1032"/>
                      </a:lnTo>
                      <a:lnTo>
                        <a:pt x="3463" y="1030"/>
                      </a:lnTo>
                      <a:lnTo>
                        <a:pt x="3477" y="1030"/>
                      </a:lnTo>
                      <a:lnTo>
                        <a:pt x="3486" y="1018"/>
                      </a:lnTo>
                      <a:lnTo>
                        <a:pt x="3487" y="1018"/>
                      </a:lnTo>
                      <a:lnTo>
                        <a:pt x="3489" y="1014"/>
                      </a:lnTo>
                      <a:lnTo>
                        <a:pt x="3496" y="1014"/>
                      </a:lnTo>
                      <a:lnTo>
                        <a:pt x="3499" y="1007"/>
                      </a:lnTo>
                      <a:lnTo>
                        <a:pt x="3501" y="1007"/>
                      </a:lnTo>
                      <a:lnTo>
                        <a:pt x="3505" y="999"/>
                      </a:lnTo>
                      <a:lnTo>
                        <a:pt x="3508" y="997"/>
                      </a:lnTo>
                      <a:lnTo>
                        <a:pt x="3513" y="990"/>
                      </a:lnTo>
                      <a:lnTo>
                        <a:pt x="3531" y="995"/>
                      </a:lnTo>
                      <a:lnTo>
                        <a:pt x="3529" y="999"/>
                      </a:lnTo>
                      <a:lnTo>
                        <a:pt x="3529" y="1000"/>
                      </a:lnTo>
                      <a:lnTo>
                        <a:pt x="3527" y="1002"/>
                      </a:lnTo>
                      <a:lnTo>
                        <a:pt x="3526" y="1002"/>
                      </a:lnTo>
                      <a:lnTo>
                        <a:pt x="3526" y="1007"/>
                      </a:lnTo>
                      <a:lnTo>
                        <a:pt x="3522" y="1007"/>
                      </a:lnTo>
                      <a:lnTo>
                        <a:pt x="3522" y="1011"/>
                      </a:lnTo>
                      <a:lnTo>
                        <a:pt x="3517" y="1016"/>
                      </a:lnTo>
                      <a:lnTo>
                        <a:pt x="3517" y="1019"/>
                      </a:lnTo>
                      <a:lnTo>
                        <a:pt x="3517" y="1019"/>
                      </a:lnTo>
                      <a:lnTo>
                        <a:pt x="3517" y="1025"/>
                      </a:lnTo>
                      <a:lnTo>
                        <a:pt x="3517" y="1025"/>
                      </a:lnTo>
                      <a:lnTo>
                        <a:pt x="3519" y="1025"/>
                      </a:lnTo>
                      <a:lnTo>
                        <a:pt x="3519" y="1025"/>
                      </a:lnTo>
                      <a:lnTo>
                        <a:pt x="3519" y="1025"/>
                      </a:lnTo>
                      <a:lnTo>
                        <a:pt x="3519" y="1023"/>
                      </a:lnTo>
                      <a:lnTo>
                        <a:pt x="3522" y="1023"/>
                      </a:lnTo>
                      <a:lnTo>
                        <a:pt x="3520" y="1025"/>
                      </a:lnTo>
                      <a:lnTo>
                        <a:pt x="3519" y="1026"/>
                      </a:lnTo>
                      <a:lnTo>
                        <a:pt x="3519" y="1028"/>
                      </a:lnTo>
                      <a:lnTo>
                        <a:pt x="3519" y="1030"/>
                      </a:lnTo>
                      <a:lnTo>
                        <a:pt x="3517" y="1030"/>
                      </a:lnTo>
                      <a:lnTo>
                        <a:pt x="3515" y="1032"/>
                      </a:lnTo>
                      <a:lnTo>
                        <a:pt x="3515" y="1032"/>
                      </a:lnTo>
                      <a:lnTo>
                        <a:pt x="3515" y="1032"/>
                      </a:lnTo>
                      <a:lnTo>
                        <a:pt x="3515" y="1033"/>
                      </a:lnTo>
                      <a:lnTo>
                        <a:pt x="3515" y="1033"/>
                      </a:lnTo>
                      <a:lnTo>
                        <a:pt x="3517" y="1035"/>
                      </a:lnTo>
                      <a:lnTo>
                        <a:pt x="3517" y="1035"/>
                      </a:lnTo>
                      <a:lnTo>
                        <a:pt x="3522" y="1035"/>
                      </a:lnTo>
                      <a:lnTo>
                        <a:pt x="3522" y="1033"/>
                      </a:lnTo>
                      <a:lnTo>
                        <a:pt x="3522" y="1033"/>
                      </a:lnTo>
                      <a:lnTo>
                        <a:pt x="3522" y="1030"/>
                      </a:lnTo>
                      <a:lnTo>
                        <a:pt x="3526" y="1028"/>
                      </a:lnTo>
                      <a:lnTo>
                        <a:pt x="3526" y="1028"/>
                      </a:lnTo>
                      <a:lnTo>
                        <a:pt x="3527" y="1028"/>
                      </a:lnTo>
                      <a:lnTo>
                        <a:pt x="3533" y="1021"/>
                      </a:lnTo>
                      <a:lnTo>
                        <a:pt x="3534" y="1021"/>
                      </a:lnTo>
                      <a:lnTo>
                        <a:pt x="3536" y="1019"/>
                      </a:lnTo>
                      <a:lnTo>
                        <a:pt x="3538" y="1019"/>
                      </a:lnTo>
                      <a:lnTo>
                        <a:pt x="3540" y="1016"/>
                      </a:lnTo>
                      <a:lnTo>
                        <a:pt x="3543" y="1016"/>
                      </a:lnTo>
                      <a:lnTo>
                        <a:pt x="3543" y="1016"/>
                      </a:lnTo>
                      <a:lnTo>
                        <a:pt x="3545" y="1016"/>
                      </a:lnTo>
                      <a:lnTo>
                        <a:pt x="3545" y="1014"/>
                      </a:lnTo>
                      <a:lnTo>
                        <a:pt x="3547" y="1014"/>
                      </a:lnTo>
                      <a:lnTo>
                        <a:pt x="3547" y="1014"/>
                      </a:lnTo>
                      <a:lnTo>
                        <a:pt x="3550" y="1013"/>
                      </a:lnTo>
                      <a:lnTo>
                        <a:pt x="3554" y="1014"/>
                      </a:lnTo>
                      <a:lnTo>
                        <a:pt x="3557" y="1014"/>
                      </a:lnTo>
                      <a:lnTo>
                        <a:pt x="3559" y="1016"/>
                      </a:lnTo>
                      <a:lnTo>
                        <a:pt x="3561" y="1016"/>
                      </a:lnTo>
                      <a:lnTo>
                        <a:pt x="3561" y="1016"/>
                      </a:lnTo>
                      <a:lnTo>
                        <a:pt x="3561" y="1016"/>
                      </a:lnTo>
                      <a:lnTo>
                        <a:pt x="3561" y="1014"/>
                      </a:lnTo>
                      <a:lnTo>
                        <a:pt x="3564" y="1014"/>
                      </a:lnTo>
                      <a:lnTo>
                        <a:pt x="3564" y="1018"/>
                      </a:lnTo>
                      <a:lnTo>
                        <a:pt x="3568" y="1019"/>
                      </a:lnTo>
                      <a:lnTo>
                        <a:pt x="3569" y="1019"/>
                      </a:lnTo>
                      <a:lnTo>
                        <a:pt x="3571" y="1021"/>
                      </a:lnTo>
                      <a:lnTo>
                        <a:pt x="3571" y="1025"/>
                      </a:lnTo>
                      <a:lnTo>
                        <a:pt x="3571" y="1028"/>
                      </a:lnTo>
                      <a:lnTo>
                        <a:pt x="3571" y="1033"/>
                      </a:lnTo>
                      <a:lnTo>
                        <a:pt x="3575" y="1035"/>
                      </a:lnTo>
                      <a:lnTo>
                        <a:pt x="3573" y="1035"/>
                      </a:lnTo>
                      <a:lnTo>
                        <a:pt x="3571" y="1035"/>
                      </a:lnTo>
                      <a:lnTo>
                        <a:pt x="3569" y="1035"/>
                      </a:lnTo>
                      <a:lnTo>
                        <a:pt x="3568" y="1037"/>
                      </a:lnTo>
                      <a:lnTo>
                        <a:pt x="3568" y="1037"/>
                      </a:lnTo>
                      <a:lnTo>
                        <a:pt x="3566" y="1039"/>
                      </a:lnTo>
                      <a:lnTo>
                        <a:pt x="3564" y="1042"/>
                      </a:lnTo>
                      <a:lnTo>
                        <a:pt x="3562" y="1044"/>
                      </a:lnTo>
                      <a:lnTo>
                        <a:pt x="3562" y="1046"/>
                      </a:lnTo>
                      <a:lnTo>
                        <a:pt x="3564" y="1047"/>
                      </a:lnTo>
                      <a:lnTo>
                        <a:pt x="3564" y="1049"/>
                      </a:lnTo>
                      <a:lnTo>
                        <a:pt x="3568" y="1049"/>
                      </a:lnTo>
                      <a:lnTo>
                        <a:pt x="3568" y="1049"/>
                      </a:lnTo>
                      <a:lnTo>
                        <a:pt x="3568" y="1049"/>
                      </a:lnTo>
                      <a:lnTo>
                        <a:pt x="3569" y="1049"/>
                      </a:lnTo>
                      <a:lnTo>
                        <a:pt x="3569" y="1049"/>
                      </a:lnTo>
                      <a:lnTo>
                        <a:pt x="3571" y="1051"/>
                      </a:lnTo>
                      <a:lnTo>
                        <a:pt x="3571" y="1051"/>
                      </a:lnTo>
                      <a:lnTo>
                        <a:pt x="3569" y="1053"/>
                      </a:lnTo>
                      <a:lnTo>
                        <a:pt x="3568" y="1054"/>
                      </a:lnTo>
                      <a:lnTo>
                        <a:pt x="3571" y="1058"/>
                      </a:lnTo>
                      <a:lnTo>
                        <a:pt x="3575" y="1058"/>
                      </a:lnTo>
                      <a:lnTo>
                        <a:pt x="3575" y="1060"/>
                      </a:lnTo>
                      <a:lnTo>
                        <a:pt x="3575" y="1060"/>
                      </a:lnTo>
                      <a:lnTo>
                        <a:pt x="3576" y="1060"/>
                      </a:lnTo>
                      <a:lnTo>
                        <a:pt x="3576" y="1058"/>
                      </a:lnTo>
                      <a:lnTo>
                        <a:pt x="3580" y="1058"/>
                      </a:lnTo>
                      <a:lnTo>
                        <a:pt x="3580" y="1056"/>
                      </a:lnTo>
                      <a:lnTo>
                        <a:pt x="3587" y="1058"/>
                      </a:lnTo>
                      <a:lnTo>
                        <a:pt x="3587" y="1056"/>
                      </a:lnTo>
                      <a:lnTo>
                        <a:pt x="3590" y="1056"/>
                      </a:lnTo>
                      <a:lnTo>
                        <a:pt x="3592" y="1058"/>
                      </a:lnTo>
                      <a:lnTo>
                        <a:pt x="3594" y="1068"/>
                      </a:lnTo>
                      <a:lnTo>
                        <a:pt x="3595" y="1068"/>
                      </a:lnTo>
                      <a:lnTo>
                        <a:pt x="3595" y="1070"/>
                      </a:lnTo>
                      <a:lnTo>
                        <a:pt x="3595" y="1072"/>
                      </a:lnTo>
                      <a:lnTo>
                        <a:pt x="3595" y="1072"/>
                      </a:lnTo>
                      <a:lnTo>
                        <a:pt x="3594" y="1072"/>
                      </a:lnTo>
                      <a:lnTo>
                        <a:pt x="3590" y="1072"/>
                      </a:lnTo>
                      <a:lnTo>
                        <a:pt x="3590" y="1075"/>
                      </a:lnTo>
                      <a:lnTo>
                        <a:pt x="3592" y="1079"/>
                      </a:lnTo>
                      <a:lnTo>
                        <a:pt x="3594" y="1081"/>
                      </a:lnTo>
                      <a:lnTo>
                        <a:pt x="3594" y="1082"/>
                      </a:lnTo>
                      <a:lnTo>
                        <a:pt x="3592" y="1082"/>
                      </a:lnTo>
                      <a:lnTo>
                        <a:pt x="3592" y="1086"/>
                      </a:lnTo>
                      <a:lnTo>
                        <a:pt x="3592" y="1089"/>
                      </a:lnTo>
                      <a:lnTo>
                        <a:pt x="3594" y="1091"/>
                      </a:lnTo>
                      <a:lnTo>
                        <a:pt x="3595" y="1091"/>
                      </a:lnTo>
                      <a:lnTo>
                        <a:pt x="3594" y="1093"/>
                      </a:lnTo>
                      <a:lnTo>
                        <a:pt x="3594" y="1095"/>
                      </a:lnTo>
                      <a:lnTo>
                        <a:pt x="3594" y="1096"/>
                      </a:lnTo>
                      <a:lnTo>
                        <a:pt x="3588" y="1100"/>
                      </a:lnTo>
                      <a:lnTo>
                        <a:pt x="3590" y="1110"/>
                      </a:lnTo>
                      <a:lnTo>
                        <a:pt x="3588" y="1110"/>
                      </a:lnTo>
                      <a:lnTo>
                        <a:pt x="3588" y="1112"/>
                      </a:lnTo>
                      <a:lnTo>
                        <a:pt x="3588" y="1112"/>
                      </a:lnTo>
                      <a:lnTo>
                        <a:pt x="3588" y="1116"/>
                      </a:lnTo>
                      <a:lnTo>
                        <a:pt x="3587" y="1116"/>
                      </a:lnTo>
                      <a:lnTo>
                        <a:pt x="3587" y="1117"/>
                      </a:lnTo>
                      <a:lnTo>
                        <a:pt x="3587" y="1119"/>
                      </a:lnTo>
                      <a:lnTo>
                        <a:pt x="3588" y="1121"/>
                      </a:lnTo>
                      <a:lnTo>
                        <a:pt x="3587" y="1121"/>
                      </a:lnTo>
                      <a:lnTo>
                        <a:pt x="3587" y="1122"/>
                      </a:lnTo>
                      <a:lnTo>
                        <a:pt x="3585" y="1124"/>
                      </a:lnTo>
                      <a:lnTo>
                        <a:pt x="3587" y="1124"/>
                      </a:lnTo>
                      <a:lnTo>
                        <a:pt x="3588" y="1124"/>
                      </a:lnTo>
                      <a:lnTo>
                        <a:pt x="3588" y="1126"/>
                      </a:lnTo>
                      <a:lnTo>
                        <a:pt x="3592" y="1126"/>
                      </a:lnTo>
                      <a:lnTo>
                        <a:pt x="3594" y="1124"/>
                      </a:lnTo>
                      <a:lnTo>
                        <a:pt x="3595" y="1122"/>
                      </a:lnTo>
                      <a:lnTo>
                        <a:pt x="3599" y="1121"/>
                      </a:lnTo>
                      <a:lnTo>
                        <a:pt x="3601" y="1117"/>
                      </a:lnTo>
                      <a:lnTo>
                        <a:pt x="3604" y="1116"/>
                      </a:lnTo>
                      <a:lnTo>
                        <a:pt x="3604" y="1116"/>
                      </a:lnTo>
                      <a:lnTo>
                        <a:pt x="3616" y="1114"/>
                      </a:lnTo>
                      <a:lnTo>
                        <a:pt x="3618" y="1109"/>
                      </a:lnTo>
                      <a:lnTo>
                        <a:pt x="3620" y="1109"/>
                      </a:lnTo>
                      <a:lnTo>
                        <a:pt x="3623" y="1107"/>
                      </a:lnTo>
                      <a:lnTo>
                        <a:pt x="3625" y="1107"/>
                      </a:lnTo>
                      <a:lnTo>
                        <a:pt x="3627" y="1107"/>
                      </a:lnTo>
                      <a:lnTo>
                        <a:pt x="3627" y="1102"/>
                      </a:lnTo>
                      <a:lnTo>
                        <a:pt x="3629" y="1098"/>
                      </a:lnTo>
                      <a:lnTo>
                        <a:pt x="3629" y="1095"/>
                      </a:lnTo>
                      <a:lnTo>
                        <a:pt x="3630" y="1089"/>
                      </a:lnTo>
                      <a:lnTo>
                        <a:pt x="3627" y="1089"/>
                      </a:lnTo>
                      <a:lnTo>
                        <a:pt x="3627" y="1082"/>
                      </a:lnTo>
                      <a:lnTo>
                        <a:pt x="3629" y="1082"/>
                      </a:lnTo>
                      <a:lnTo>
                        <a:pt x="3629" y="1082"/>
                      </a:lnTo>
                      <a:lnTo>
                        <a:pt x="3629" y="1081"/>
                      </a:lnTo>
                      <a:lnTo>
                        <a:pt x="3627" y="1081"/>
                      </a:lnTo>
                      <a:lnTo>
                        <a:pt x="3627" y="1075"/>
                      </a:lnTo>
                      <a:lnTo>
                        <a:pt x="3629" y="1075"/>
                      </a:lnTo>
                      <a:lnTo>
                        <a:pt x="3629" y="1074"/>
                      </a:lnTo>
                      <a:lnTo>
                        <a:pt x="3629" y="1072"/>
                      </a:lnTo>
                      <a:lnTo>
                        <a:pt x="3627" y="1072"/>
                      </a:lnTo>
                      <a:lnTo>
                        <a:pt x="3627" y="1068"/>
                      </a:lnTo>
                      <a:lnTo>
                        <a:pt x="3623" y="1065"/>
                      </a:lnTo>
                      <a:lnTo>
                        <a:pt x="3622" y="1058"/>
                      </a:lnTo>
                      <a:lnTo>
                        <a:pt x="3622" y="1058"/>
                      </a:lnTo>
                      <a:lnTo>
                        <a:pt x="3622" y="1058"/>
                      </a:lnTo>
                      <a:lnTo>
                        <a:pt x="3618" y="1058"/>
                      </a:lnTo>
                      <a:lnTo>
                        <a:pt x="3616" y="1053"/>
                      </a:lnTo>
                      <a:lnTo>
                        <a:pt x="3616" y="1053"/>
                      </a:lnTo>
                      <a:lnTo>
                        <a:pt x="3618" y="1051"/>
                      </a:lnTo>
                      <a:lnTo>
                        <a:pt x="3618" y="1049"/>
                      </a:lnTo>
                      <a:lnTo>
                        <a:pt x="3615" y="1047"/>
                      </a:lnTo>
                      <a:lnTo>
                        <a:pt x="3615" y="1046"/>
                      </a:lnTo>
                      <a:lnTo>
                        <a:pt x="3613" y="1046"/>
                      </a:lnTo>
                      <a:lnTo>
                        <a:pt x="3613" y="1044"/>
                      </a:lnTo>
                      <a:lnTo>
                        <a:pt x="3613" y="1044"/>
                      </a:lnTo>
                      <a:lnTo>
                        <a:pt x="3613" y="1040"/>
                      </a:lnTo>
                      <a:lnTo>
                        <a:pt x="3611" y="1040"/>
                      </a:lnTo>
                      <a:lnTo>
                        <a:pt x="3611" y="1039"/>
                      </a:lnTo>
                      <a:lnTo>
                        <a:pt x="3611" y="1039"/>
                      </a:lnTo>
                      <a:lnTo>
                        <a:pt x="3613" y="1037"/>
                      </a:lnTo>
                      <a:lnTo>
                        <a:pt x="3613" y="1035"/>
                      </a:lnTo>
                      <a:lnTo>
                        <a:pt x="3611" y="1035"/>
                      </a:lnTo>
                      <a:lnTo>
                        <a:pt x="3609" y="1033"/>
                      </a:lnTo>
                      <a:lnTo>
                        <a:pt x="3608" y="1033"/>
                      </a:lnTo>
                      <a:lnTo>
                        <a:pt x="3606" y="1032"/>
                      </a:lnTo>
                      <a:lnTo>
                        <a:pt x="3606" y="1030"/>
                      </a:lnTo>
                      <a:lnTo>
                        <a:pt x="3601" y="1030"/>
                      </a:lnTo>
                      <a:lnTo>
                        <a:pt x="3601" y="1028"/>
                      </a:lnTo>
                      <a:lnTo>
                        <a:pt x="3599" y="1028"/>
                      </a:lnTo>
                      <a:lnTo>
                        <a:pt x="3599" y="1028"/>
                      </a:lnTo>
                      <a:lnTo>
                        <a:pt x="3597" y="1025"/>
                      </a:lnTo>
                      <a:lnTo>
                        <a:pt x="3601" y="1025"/>
                      </a:lnTo>
                      <a:lnTo>
                        <a:pt x="3602" y="1014"/>
                      </a:lnTo>
                      <a:lnTo>
                        <a:pt x="3604" y="1014"/>
                      </a:lnTo>
                      <a:lnTo>
                        <a:pt x="3606" y="1013"/>
                      </a:lnTo>
                      <a:lnTo>
                        <a:pt x="3608" y="1013"/>
                      </a:lnTo>
                      <a:lnTo>
                        <a:pt x="3609" y="1011"/>
                      </a:lnTo>
                      <a:lnTo>
                        <a:pt x="3613" y="1011"/>
                      </a:lnTo>
                      <a:lnTo>
                        <a:pt x="3613" y="1007"/>
                      </a:lnTo>
                      <a:lnTo>
                        <a:pt x="3618" y="1002"/>
                      </a:lnTo>
                      <a:lnTo>
                        <a:pt x="3618" y="1000"/>
                      </a:lnTo>
                      <a:lnTo>
                        <a:pt x="3620" y="1000"/>
                      </a:lnTo>
                      <a:lnTo>
                        <a:pt x="3620" y="999"/>
                      </a:lnTo>
                      <a:lnTo>
                        <a:pt x="3627" y="999"/>
                      </a:lnTo>
                      <a:lnTo>
                        <a:pt x="3627" y="997"/>
                      </a:lnTo>
                      <a:lnTo>
                        <a:pt x="3629" y="995"/>
                      </a:lnTo>
                      <a:lnTo>
                        <a:pt x="3629" y="993"/>
                      </a:lnTo>
                      <a:lnTo>
                        <a:pt x="3634" y="992"/>
                      </a:lnTo>
                      <a:lnTo>
                        <a:pt x="3632" y="988"/>
                      </a:lnTo>
                      <a:lnTo>
                        <a:pt x="3632" y="985"/>
                      </a:lnTo>
                      <a:lnTo>
                        <a:pt x="3632" y="983"/>
                      </a:lnTo>
                      <a:lnTo>
                        <a:pt x="3630" y="981"/>
                      </a:lnTo>
                      <a:lnTo>
                        <a:pt x="3630" y="978"/>
                      </a:lnTo>
                      <a:lnTo>
                        <a:pt x="3630" y="974"/>
                      </a:lnTo>
                      <a:lnTo>
                        <a:pt x="3632" y="972"/>
                      </a:lnTo>
                      <a:lnTo>
                        <a:pt x="3634" y="971"/>
                      </a:lnTo>
                      <a:lnTo>
                        <a:pt x="3636" y="967"/>
                      </a:lnTo>
                      <a:lnTo>
                        <a:pt x="3641" y="965"/>
                      </a:lnTo>
                      <a:lnTo>
                        <a:pt x="3641" y="964"/>
                      </a:lnTo>
                      <a:lnTo>
                        <a:pt x="3643" y="962"/>
                      </a:lnTo>
                      <a:lnTo>
                        <a:pt x="3646" y="960"/>
                      </a:lnTo>
                      <a:lnTo>
                        <a:pt x="3648" y="958"/>
                      </a:lnTo>
                      <a:lnTo>
                        <a:pt x="3648" y="955"/>
                      </a:lnTo>
                      <a:lnTo>
                        <a:pt x="3651" y="957"/>
                      </a:lnTo>
                      <a:lnTo>
                        <a:pt x="3651" y="955"/>
                      </a:lnTo>
                      <a:lnTo>
                        <a:pt x="3655" y="953"/>
                      </a:lnTo>
                      <a:lnTo>
                        <a:pt x="3655" y="950"/>
                      </a:lnTo>
                      <a:lnTo>
                        <a:pt x="3657" y="950"/>
                      </a:lnTo>
                      <a:lnTo>
                        <a:pt x="3658" y="950"/>
                      </a:lnTo>
                      <a:lnTo>
                        <a:pt x="3660" y="948"/>
                      </a:lnTo>
                      <a:lnTo>
                        <a:pt x="3660" y="948"/>
                      </a:lnTo>
                      <a:lnTo>
                        <a:pt x="3662" y="948"/>
                      </a:lnTo>
                      <a:lnTo>
                        <a:pt x="3665" y="939"/>
                      </a:lnTo>
                      <a:lnTo>
                        <a:pt x="3669" y="939"/>
                      </a:lnTo>
                      <a:lnTo>
                        <a:pt x="3669" y="941"/>
                      </a:lnTo>
                      <a:lnTo>
                        <a:pt x="3669" y="941"/>
                      </a:lnTo>
                      <a:lnTo>
                        <a:pt x="3669" y="944"/>
                      </a:lnTo>
                      <a:lnTo>
                        <a:pt x="3671" y="943"/>
                      </a:lnTo>
                      <a:lnTo>
                        <a:pt x="3672" y="943"/>
                      </a:lnTo>
                      <a:lnTo>
                        <a:pt x="3674" y="941"/>
                      </a:lnTo>
                      <a:lnTo>
                        <a:pt x="3676" y="941"/>
                      </a:lnTo>
                      <a:lnTo>
                        <a:pt x="3676" y="943"/>
                      </a:lnTo>
                      <a:lnTo>
                        <a:pt x="3676" y="944"/>
                      </a:lnTo>
                      <a:lnTo>
                        <a:pt x="3674" y="944"/>
                      </a:lnTo>
                      <a:lnTo>
                        <a:pt x="3674" y="948"/>
                      </a:lnTo>
                      <a:lnTo>
                        <a:pt x="3676" y="950"/>
                      </a:lnTo>
                      <a:lnTo>
                        <a:pt x="3678" y="950"/>
                      </a:lnTo>
                      <a:lnTo>
                        <a:pt x="3679" y="951"/>
                      </a:lnTo>
                      <a:lnTo>
                        <a:pt x="3681" y="957"/>
                      </a:lnTo>
                      <a:lnTo>
                        <a:pt x="3683" y="957"/>
                      </a:lnTo>
                      <a:lnTo>
                        <a:pt x="3684" y="955"/>
                      </a:lnTo>
                      <a:lnTo>
                        <a:pt x="3684" y="955"/>
                      </a:lnTo>
                      <a:lnTo>
                        <a:pt x="3686" y="957"/>
                      </a:lnTo>
                      <a:lnTo>
                        <a:pt x="3688" y="958"/>
                      </a:lnTo>
                      <a:lnTo>
                        <a:pt x="3688" y="958"/>
                      </a:lnTo>
                      <a:lnTo>
                        <a:pt x="3690" y="960"/>
                      </a:lnTo>
                      <a:lnTo>
                        <a:pt x="3690" y="958"/>
                      </a:lnTo>
                      <a:lnTo>
                        <a:pt x="3693" y="958"/>
                      </a:lnTo>
                      <a:lnTo>
                        <a:pt x="3695" y="958"/>
                      </a:lnTo>
                      <a:lnTo>
                        <a:pt x="3695" y="957"/>
                      </a:lnTo>
                      <a:lnTo>
                        <a:pt x="3697" y="955"/>
                      </a:lnTo>
                      <a:lnTo>
                        <a:pt x="3700" y="953"/>
                      </a:lnTo>
                      <a:lnTo>
                        <a:pt x="3700" y="950"/>
                      </a:lnTo>
                      <a:lnTo>
                        <a:pt x="3700" y="950"/>
                      </a:lnTo>
                      <a:lnTo>
                        <a:pt x="3702" y="948"/>
                      </a:lnTo>
                      <a:lnTo>
                        <a:pt x="3704" y="948"/>
                      </a:lnTo>
                      <a:lnTo>
                        <a:pt x="3705" y="944"/>
                      </a:lnTo>
                      <a:lnTo>
                        <a:pt x="3705" y="944"/>
                      </a:lnTo>
                      <a:lnTo>
                        <a:pt x="3707" y="943"/>
                      </a:lnTo>
                      <a:lnTo>
                        <a:pt x="3709" y="941"/>
                      </a:lnTo>
                      <a:lnTo>
                        <a:pt x="3709" y="939"/>
                      </a:lnTo>
                      <a:lnTo>
                        <a:pt x="3711" y="939"/>
                      </a:lnTo>
                      <a:lnTo>
                        <a:pt x="3711" y="936"/>
                      </a:lnTo>
                      <a:lnTo>
                        <a:pt x="3714" y="937"/>
                      </a:lnTo>
                      <a:lnTo>
                        <a:pt x="3714" y="936"/>
                      </a:lnTo>
                      <a:lnTo>
                        <a:pt x="3716" y="936"/>
                      </a:lnTo>
                      <a:lnTo>
                        <a:pt x="3716" y="932"/>
                      </a:lnTo>
                      <a:lnTo>
                        <a:pt x="3718" y="929"/>
                      </a:lnTo>
                      <a:lnTo>
                        <a:pt x="3719" y="927"/>
                      </a:lnTo>
                      <a:lnTo>
                        <a:pt x="3719" y="923"/>
                      </a:lnTo>
                      <a:lnTo>
                        <a:pt x="3721" y="922"/>
                      </a:lnTo>
                      <a:lnTo>
                        <a:pt x="3723" y="918"/>
                      </a:lnTo>
                      <a:lnTo>
                        <a:pt x="3725" y="918"/>
                      </a:lnTo>
                      <a:lnTo>
                        <a:pt x="3726" y="916"/>
                      </a:lnTo>
                      <a:lnTo>
                        <a:pt x="3728" y="915"/>
                      </a:lnTo>
                      <a:lnTo>
                        <a:pt x="3730" y="915"/>
                      </a:lnTo>
                      <a:lnTo>
                        <a:pt x="3730" y="911"/>
                      </a:lnTo>
                      <a:lnTo>
                        <a:pt x="3735" y="906"/>
                      </a:lnTo>
                      <a:lnTo>
                        <a:pt x="3735" y="903"/>
                      </a:lnTo>
                      <a:lnTo>
                        <a:pt x="3737" y="903"/>
                      </a:lnTo>
                      <a:lnTo>
                        <a:pt x="3739" y="901"/>
                      </a:lnTo>
                      <a:lnTo>
                        <a:pt x="3740" y="901"/>
                      </a:lnTo>
                      <a:lnTo>
                        <a:pt x="3740" y="899"/>
                      </a:lnTo>
                      <a:lnTo>
                        <a:pt x="3742" y="899"/>
                      </a:lnTo>
                      <a:lnTo>
                        <a:pt x="3744" y="897"/>
                      </a:lnTo>
                      <a:lnTo>
                        <a:pt x="3744" y="896"/>
                      </a:lnTo>
                      <a:lnTo>
                        <a:pt x="3744" y="894"/>
                      </a:lnTo>
                      <a:lnTo>
                        <a:pt x="3751" y="889"/>
                      </a:lnTo>
                      <a:lnTo>
                        <a:pt x="3751" y="887"/>
                      </a:lnTo>
                      <a:lnTo>
                        <a:pt x="3753" y="885"/>
                      </a:lnTo>
                      <a:lnTo>
                        <a:pt x="3753" y="882"/>
                      </a:lnTo>
                      <a:lnTo>
                        <a:pt x="3754" y="882"/>
                      </a:lnTo>
                      <a:lnTo>
                        <a:pt x="3754" y="880"/>
                      </a:lnTo>
                      <a:lnTo>
                        <a:pt x="3756" y="878"/>
                      </a:lnTo>
                      <a:lnTo>
                        <a:pt x="3758" y="876"/>
                      </a:lnTo>
                      <a:lnTo>
                        <a:pt x="3758" y="876"/>
                      </a:lnTo>
                      <a:lnTo>
                        <a:pt x="3756" y="875"/>
                      </a:lnTo>
                      <a:lnTo>
                        <a:pt x="3756" y="875"/>
                      </a:lnTo>
                      <a:lnTo>
                        <a:pt x="3756" y="873"/>
                      </a:lnTo>
                      <a:lnTo>
                        <a:pt x="3758" y="873"/>
                      </a:lnTo>
                      <a:lnTo>
                        <a:pt x="3758" y="869"/>
                      </a:lnTo>
                      <a:lnTo>
                        <a:pt x="3760" y="869"/>
                      </a:lnTo>
                      <a:lnTo>
                        <a:pt x="3760" y="868"/>
                      </a:lnTo>
                      <a:lnTo>
                        <a:pt x="3760" y="868"/>
                      </a:lnTo>
                      <a:lnTo>
                        <a:pt x="3760" y="864"/>
                      </a:lnTo>
                      <a:lnTo>
                        <a:pt x="3761" y="864"/>
                      </a:lnTo>
                      <a:lnTo>
                        <a:pt x="3761" y="862"/>
                      </a:lnTo>
                      <a:lnTo>
                        <a:pt x="3765" y="861"/>
                      </a:lnTo>
                      <a:lnTo>
                        <a:pt x="3765" y="859"/>
                      </a:lnTo>
                      <a:lnTo>
                        <a:pt x="3768" y="857"/>
                      </a:lnTo>
                      <a:lnTo>
                        <a:pt x="3768" y="852"/>
                      </a:lnTo>
                      <a:lnTo>
                        <a:pt x="3770" y="852"/>
                      </a:lnTo>
                      <a:lnTo>
                        <a:pt x="3770" y="848"/>
                      </a:lnTo>
                      <a:lnTo>
                        <a:pt x="3774" y="847"/>
                      </a:lnTo>
                      <a:lnTo>
                        <a:pt x="3774" y="845"/>
                      </a:lnTo>
                      <a:lnTo>
                        <a:pt x="3782" y="838"/>
                      </a:lnTo>
                      <a:lnTo>
                        <a:pt x="3784" y="829"/>
                      </a:lnTo>
                      <a:lnTo>
                        <a:pt x="3784" y="829"/>
                      </a:lnTo>
                      <a:lnTo>
                        <a:pt x="3784" y="829"/>
                      </a:lnTo>
                      <a:lnTo>
                        <a:pt x="3786" y="827"/>
                      </a:lnTo>
                      <a:lnTo>
                        <a:pt x="3786" y="827"/>
                      </a:lnTo>
                      <a:lnTo>
                        <a:pt x="3786" y="827"/>
                      </a:lnTo>
                      <a:lnTo>
                        <a:pt x="3786" y="826"/>
                      </a:lnTo>
                      <a:lnTo>
                        <a:pt x="3784" y="824"/>
                      </a:lnTo>
                      <a:lnTo>
                        <a:pt x="3784" y="822"/>
                      </a:lnTo>
                      <a:lnTo>
                        <a:pt x="3786" y="822"/>
                      </a:lnTo>
                      <a:lnTo>
                        <a:pt x="3786" y="819"/>
                      </a:lnTo>
                      <a:lnTo>
                        <a:pt x="3786" y="819"/>
                      </a:lnTo>
                      <a:lnTo>
                        <a:pt x="3786" y="815"/>
                      </a:lnTo>
                      <a:lnTo>
                        <a:pt x="3787" y="815"/>
                      </a:lnTo>
                      <a:lnTo>
                        <a:pt x="3787" y="814"/>
                      </a:lnTo>
                      <a:lnTo>
                        <a:pt x="3789" y="814"/>
                      </a:lnTo>
                      <a:lnTo>
                        <a:pt x="3789" y="810"/>
                      </a:lnTo>
                      <a:lnTo>
                        <a:pt x="3789" y="807"/>
                      </a:lnTo>
                      <a:lnTo>
                        <a:pt x="3787" y="805"/>
                      </a:lnTo>
                      <a:lnTo>
                        <a:pt x="3786" y="805"/>
                      </a:lnTo>
                      <a:lnTo>
                        <a:pt x="3789" y="798"/>
                      </a:lnTo>
                      <a:lnTo>
                        <a:pt x="3786" y="798"/>
                      </a:lnTo>
                      <a:lnTo>
                        <a:pt x="3786" y="793"/>
                      </a:lnTo>
                      <a:lnTo>
                        <a:pt x="3787" y="789"/>
                      </a:lnTo>
                      <a:lnTo>
                        <a:pt x="3789" y="789"/>
                      </a:lnTo>
                      <a:lnTo>
                        <a:pt x="3789" y="787"/>
                      </a:lnTo>
                      <a:lnTo>
                        <a:pt x="3789" y="786"/>
                      </a:lnTo>
                      <a:lnTo>
                        <a:pt x="3787" y="784"/>
                      </a:lnTo>
                      <a:lnTo>
                        <a:pt x="3787" y="784"/>
                      </a:lnTo>
                      <a:lnTo>
                        <a:pt x="3787" y="782"/>
                      </a:lnTo>
                      <a:lnTo>
                        <a:pt x="3787" y="779"/>
                      </a:lnTo>
                      <a:lnTo>
                        <a:pt x="3789" y="779"/>
                      </a:lnTo>
                      <a:lnTo>
                        <a:pt x="3789" y="779"/>
                      </a:lnTo>
                      <a:lnTo>
                        <a:pt x="3791" y="777"/>
                      </a:lnTo>
                      <a:lnTo>
                        <a:pt x="3793" y="773"/>
                      </a:lnTo>
                      <a:lnTo>
                        <a:pt x="3794" y="773"/>
                      </a:lnTo>
                      <a:lnTo>
                        <a:pt x="3794" y="770"/>
                      </a:lnTo>
                      <a:lnTo>
                        <a:pt x="3796" y="770"/>
                      </a:lnTo>
                      <a:lnTo>
                        <a:pt x="3796" y="768"/>
                      </a:lnTo>
                      <a:lnTo>
                        <a:pt x="3796" y="766"/>
                      </a:lnTo>
                      <a:lnTo>
                        <a:pt x="3798" y="765"/>
                      </a:lnTo>
                      <a:lnTo>
                        <a:pt x="3796" y="765"/>
                      </a:lnTo>
                      <a:lnTo>
                        <a:pt x="3796" y="765"/>
                      </a:lnTo>
                      <a:lnTo>
                        <a:pt x="3796" y="765"/>
                      </a:lnTo>
                      <a:lnTo>
                        <a:pt x="3794" y="765"/>
                      </a:lnTo>
                      <a:lnTo>
                        <a:pt x="3796" y="759"/>
                      </a:lnTo>
                      <a:lnTo>
                        <a:pt x="3796" y="759"/>
                      </a:lnTo>
                      <a:lnTo>
                        <a:pt x="3796" y="756"/>
                      </a:lnTo>
                      <a:lnTo>
                        <a:pt x="3793" y="756"/>
                      </a:lnTo>
                      <a:lnTo>
                        <a:pt x="3794" y="749"/>
                      </a:lnTo>
                      <a:lnTo>
                        <a:pt x="3796" y="749"/>
                      </a:lnTo>
                      <a:lnTo>
                        <a:pt x="3796" y="747"/>
                      </a:lnTo>
                      <a:lnTo>
                        <a:pt x="3800" y="749"/>
                      </a:lnTo>
                      <a:lnTo>
                        <a:pt x="3801" y="749"/>
                      </a:lnTo>
                      <a:lnTo>
                        <a:pt x="3805" y="751"/>
                      </a:lnTo>
                      <a:lnTo>
                        <a:pt x="3805" y="749"/>
                      </a:lnTo>
                      <a:lnTo>
                        <a:pt x="3807" y="749"/>
                      </a:lnTo>
                      <a:lnTo>
                        <a:pt x="3807" y="747"/>
                      </a:lnTo>
                      <a:lnTo>
                        <a:pt x="3805" y="747"/>
                      </a:lnTo>
                      <a:lnTo>
                        <a:pt x="3805" y="745"/>
                      </a:lnTo>
                      <a:lnTo>
                        <a:pt x="3805" y="745"/>
                      </a:lnTo>
                      <a:lnTo>
                        <a:pt x="3805" y="744"/>
                      </a:lnTo>
                      <a:lnTo>
                        <a:pt x="3805" y="744"/>
                      </a:lnTo>
                      <a:lnTo>
                        <a:pt x="3805" y="745"/>
                      </a:lnTo>
                      <a:lnTo>
                        <a:pt x="3805" y="745"/>
                      </a:lnTo>
                      <a:lnTo>
                        <a:pt x="3803" y="747"/>
                      </a:lnTo>
                      <a:lnTo>
                        <a:pt x="3803" y="745"/>
                      </a:lnTo>
                      <a:lnTo>
                        <a:pt x="3798" y="745"/>
                      </a:lnTo>
                      <a:lnTo>
                        <a:pt x="3798" y="744"/>
                      </a:lnTo>
                      <a:lnTo>
                        <a:pt x="3796" y="744"/>
                      </a:lnTo>
                      <a:lnTo>
                        <a:pt x="3796" y="740"/>
                      </a:lnTo>
                      <a:lnTo>
                        <a:pt x="3793" y="740"/>
                      </a:lnTo>
                      <a:lnTo>
                        <a:pt x="3793" y="740"/>
                      </a:lnTo>
                      <a:lnTo>
                        <a:pt x="3786" y="735"/>
                      </a:lnTo>
                      <a:lnTo>
                        <a:pt x="3784" y="735"/>
                      </a:lnTo>
                      <a:lnTo>
                        <a:pt x="3784" y="728"/>
                      </a:lnTo>
                      <a:lnTo>
                        <a:pt x="3779" y="726"/>
                      </a:lnTo>
                      <a:lnTo>
                        <a:pt x="3775" y="724"/>
                      </a:lnTo>
                      <a:lnTo>
                        <a:pt x="3775" y="723"/>
                      </a:lnTo>
                      <a:lnTo>
                        <a:pt x="3760" y="721"/>
                      </a:lnTo>
                      <a:lnTo>
                        <a:pt x="3760" y="731"/>
                      </a:lnTo>
                      <a:lnTo>
                        <a:pt x="3758" y="731"/>
                      </a:lnTo>
                      <a:lnTo>
                        <a:pt x="3758" y="728"/>
                      </a:lnTo>
                      <a:lnTo>
                        <a:pt x="3754" y="728"/>
                      </a:lnTo>
                      <a:lnTo>
                        <a:pt x="3753" y="733"/>
                      </a:lnTo>
                      <a:lnTo>
                        <a:pt x="3751" y="733"/>
                      </a:lnTo>
                      <a:lnTo>
                        <a:pt x="3749" y="735"/>
                      </a:lnTo>
                      <a:lnTo>
                        <a:pt x="3747" y="737"/>
                      </a:lnTo>
                      <a:lnTo>
                        <a:pt x="3744" y="737"/>
                      </a:lnTo>
                      <a:lnTo>
                        <a:pt x="3746" y="735"/>
                      </a:lnTo>
                      <a:lnTo>
                        <a:pt x="3746" y="731"/>
                      </a:lnTo>
                      <a:lnTo>
                        <a:pt x="3747" y="730"/>
                      </a:lnTo>
                      <a:lnTo>
                        <a:pt x="3747" y="726"/>
                      </a:lnTo>
                      <a:lnTo>
                        <a:pt x="3746" y="724"/>
                      </a:lnTo>
                      <a:lnTo>
                        <a:pt x="3742" y="723"/>
                      </a:lnTo>
                      <a:lnTo>
                        <a:pt x="3740" y="724"/>
                      </a:lnTo>
                      <a:lnTo>
                        <a:pt x="3740" y="728"/>
                      </a:lnTo>
                      <a:lnTo>
                        <a:pt x="3739" y="731"/>
                      </a:lnTo>
                      <a:lnTo>
                        <a:pt x="3735" y="731"/>
                      </a:lnTo>
                      <a:lnTo>
                        <a:pt x="3735" y="721"/>
                      </a:lnTo>
                      <a:lnTo>
                        <a:pt x="3735" y="721"/>
                      </a:lnTo>
                      <a:lnTo>
                        <a:pt x="3735" y="709"/>
                      </a:lnTo>
                      <a:lnTo>
                        <a:pt x="3721" y="711"/>
                      </a:lnTo>
                      <a:lnTo>
                        <a:pt x="3719" y="709"/>
                      </a:lnTo>
                      <a:lnTo>
                        <a:pt x="3712" y="709"/>
                      </a:lnTo>
                      <a:lnTo>
                        <a:pt x="3712" y="707"/>
                      </a:lnTo>
                      <a:lnTo>
                        <a:pt x="3714" y="705"/>
                      </a:lnTo>
                      <a:lnTo>
                        <a:pt x="3714" y="704"/>
                      </a:lnTo>
                      <a:lnTo>
                        <a:pt x="3716" y="704"/>
                      </a:lnTo>
                      <a:lnTo>
                        <a:pt x="3716" y="702"/>
                      </a:lnTo>
                      <a:lnTo>
                        <a:pt x="3718" y="702"/>
                      </a:lnTo>
                      <a:lnTo>
                        <a:pt x="3718" y="698"/>
                      </a:lnTo>
                      <a:lnTo>
                        <a:pt x="3721" y="697"/>
                      </a:lnTo>
                      <a:lnTo>
                        <a:pt x="3721" y="695"/>
                      </a:lnTo>
                      <a:lnTo>
                        <a:pt x="3723" y="695"/>
                      </a:lnTo>
                      <a:lnTo>
                        <a:pt x="3723" y="693"/>
                      </a:lnTo>
                      <a:lnTo>
                        <a:pt x="3726" y="691"/>
                      </a:lnTo>
                      <a:lnTo>
                        <a:pt x="3730" y="686"/>
                      </a:lnTo>
                      <a:lnTo>
                        <a:pt x="3735" y="684"/>
                      </a:lnTo>
                      <a:lnTo>
                        <a:pt x="3744" y="674"/>
                      </a:lnTo>
                      <a:lnTo>
                        <a:pt x="3746" y="674"/>
                      </a:lnTo>
                      <a:lnTo>
                        <a:pt x="3747" y="674"/>
                      </a:lnTo>
                      <a:lnTo>
                        <a:pt x="3747" y="674"/>
                      </a:lnTo>
                      <a:lnTo>
                        <a:pt x="3747" y="669"/>
                      </a:lnTo>
                      <a:lnTo>
                        <a:pt x="3756" y="663"/>
                      </a:lnTo>
                      <a:lnTo>
                        <a:pt x="3756" y="658"/>
                      </a:lnTo>
                      <a:lnTo>
                        <a:pt x="3756" y="658"/>
                      </a:lnTo>
                      <a:lnTo>
                        <a:pt x="3758" y="653"/>
                      </a:lnTo>
                      <a:lnTo>
                        <a:pt x="3760" y="653"/>
                      </a:lnTo>
                      <a:lnTo>
                        <a:pt x="3760" y="653"/>
                      </a:lnTo>
                      <a:lnTo>
                        <a:pt x="3758" y="651"/>
                      </a:lnTo>
                      <a:lnTo>
                        <a:pt x="3758" y="649"/>
                      </a:lnTo>
                      <a:lnTo>
                        <a:pt x="3761" y="648"/>
                      </a:lnTo>
                      <a:lnTo>
                        <a:pt x="3761" y="649"/>
                      </a:lnTo>
                      <a:lnTo>
                        <a:pt x="3761" y="649"/>
                      </a:lnTo>
                      <a:lnTo>
                        <a:pt x="3763" y="651"/>
                      </a:lnTo>
                      <a:lnTo>
                        <a:pt x="3765" y="648"/>
                      </a:lnTo>
                      <a:lnTo>
                        <a:pt x="3767" y="644"/>
                      </a:lnTo>
                      <a:lnTo>
                        <a:pt x="3768" y="644"/>
                      </a:lnTo>
                      <a:lnTo>
                        <a:pt x="3770" y="642"/>
                      </a:lnTo>
                      <a:lnTo>
                        <a:pt x="3770" y="641"/>
                      </a:lnTo>
                      <a:lnTo>
                        <a:pt x="3770" y="641"/>
                      </a:lnTo>
                      <a:lnTo>
                        <a:pt x="3770" y="641"/>
                      </a:lnTo>
                      <a:lnTo>
                        <a:pt x="3772" y="641"/>
                      </a:lnTo>
                      <a:lnTo>
                        <a:pt x="3772" y="639"/>
                      </a:lnTo>
                      <a:lnTo>
                        <a:pt x="3775" y="639"/>
                      </a:lnTo>
                      <a:lnTo>
                        <a:pt x="3779" y="634"/>
                      </a:lnTo>
                      <a:lnTo>
                        <a:pt x="3782" y="634"/>
                      </a:lnTo>
                      <a:lnTo>
                        <a:pt x="3784" y="628"/>
                      </a:lnTo>
                      <a:lnTo>
                        <a:pt x="3787" y="627"/>
                      </a:lnTo>
                      <a:lnTo>
                        <a:pt x="3787" y="627"/>
                      </a:lnTo>
                      <a:lnTo>
                        <a:pt x="3791" y="627"/>
                      </a:lnTo>
                      <a:lnTo>
                        <a:pt x="3796" y="611"/>
                      </a:lnTo>
                      <a:lnTo>
                        <a:pt x="3800" y="608"/>
                      </a:lnTo>
                      <a:lnTo>
                        <a:pt x="3800" y="606"/>
                      </a:lnTo>
                      <a:lnTo>
                        <a:pt x="3801" y="606"/>
                      </a:lnTo>
                      <a:lnTo>
                        <a:pt x="3803" y="604"/>
                      </a:lnTo>
                      <a:lnTo>
                        <a:pt x="3803" y="602"/>
                      </a:lnTo>
                      <a:lnTo>
                        <a:pt x="3803" y="602"/>
                      </a:lnTo>
                      <a:lnTo>
                        <a:pt x="3803" y="602"/>
                      </a:lnTo>
                      <a:lnTo>
                        <a:pt x="3805" y="602"/>
                      </a:lnTo>
                      <a:lnTo>
                        <a:pt x="3807" y="601"/>
                      </a:lnTo>
                      <a:lnTo>
                        <a:pt x="3807" y="599"/>
                      </a:lnTo>
                      <a:lnTo>
                        <a:pt x="3807" y="597"/>
                      </a:lnTo>
                      <a:lnTo>
                        <a:pt x="3808" y="597"/>
                      </a:lnTo>
                      <a:lnTo>
                        <a:pt x="3807" y="592"/>
                      </a:lnTo>
                      <a:lnTo>
                        <a:pt x="3810" y="592"/>
                      </a:lnTo>
                      <a:lnTo>
                        <a:pt x="3812" y="592"/>
                      </a:lnTo>
                      <a:lnTo>
                        <a:pt x="3814" y="592"/>
                      </a:lnTo>
                      <a:lnTo>
                        <a:pt x="3815" y="592"/>
                      </a:lnTo>
                      <a:lnTo>
                        <a:pt x="3817" y="588"/>
                      </a:lnTo>
                      <a:lnTo>
                        <a:pt x="3819" y="587"/>
                      </a:lnTo>
                      <a:lnTo>
                        <a:pt x="3822" y="585"/>
                      </a:lnTo>
                      <a:lnTo>
                        <a:pt x="3828" y="585"/>
                      </a:lnTo>
                      <a:lnTo>
                        <a:pt x="3826" y="578"/>
                      </a:lnTo>
                      <a:lnTo>
                        <a:pt x="3828" y="580"/>
                      </a:lnTo>
                      <a:lnTo>
                        <a:pt x="3829" y="580"/>
                      </a:lnTo>
                      <a:lnTo>
                        <a:pt x="3829" y="581"/>
                      </a:lnTo>
                      <a:lnTo>
                        <a:pt x="3831" y="581"/>
                      </a:lnTo>
                      <a:lnTo>
                        <a:pt x="3833" y="580"/>
                      </a:lnTo>
                      <a:lnTo>
                        <a:pt x="3835" y="578"/>
                      </a:lnTo>
                      <a:lnTo>
                        <a:pt x="3835" y="578"/>
                      </a:lnTo>
                      <a:lnTo>
                        <a:pt x="3835" y="585"/>
                      </a:lnTo>
                      <a:lnTo>
                        <a:pt x="3836" y="583"/>
                      </a:lnTo>
                      <a:lnTo>
                        <a:pt x="3836" y="583"/>
                      </a:lnTo>
                      <a:lnTo>
                        <a:pt x="3836" y="583"/>
                      </a:lnTo>
                      <a:lnTo>
                        <a:pt x="3842" y="583"/>
                      </a:lnTo>
                      <a:lnTo>
                        <a:pt x="3842" y="581"/>
                      </a:lnTo>
                      <a:lnTo>
                        <a:pt x="3859" y="581"/>
                      </a:lnTo>
                      <a:lnTo>
                        <a:pt x="3859" y="581"/>
                      </a:lnTo>
                      <a:lnTo>
                        <a:pt x="3859" y="581"/>
                      </a:lnTo>
                      <a:lnTo>
                        <a:pt x="3861" y="581"/>
                      </a:lnTo>
                      <a:lnTo>
                        <a:pt x="3861" y="583"/>
                      </a:lnTo>
                      <a:lnTo>
                        <a:pt x="3863" y="583"/>
                      </a:lnTo>
                      <a:lnTo>
                        <a:pt x="3864" y="581"/>
                      </a:lnTo>
                      <a:lnTo>
                        <a:pt x="3866" y="581"/>
                      </a:lnTo>
                      <a:lnTo>
                        <a:pt x="3866" y="583"/>
                      </a:lnTo>
                      <a:lnTo>
                        <a:pt x="3871" y="585"/>
                      </a:lnTo>
                      <a:lnTo>
                        <a:pt x="3873" y="585"/>
                      </a:lnTo>
                      <a:lnTo>
                        <a:pt x="3873" y="587"/>
                      </a:lnTo>
                      <a:lnTo>
                        <a:pt x="3873" y="588"/>
                      </a:lnTo>
                      <a:lnTo>
                        <a:pt x="3871" y="588"/>
                      </a:lnTo>
                      <a:lnTo>
                        <a:pt x="3871" y="590"/>
                      </a:lnTo>
                      <a:lnTo>
                        <a:pt x="3871" y="592"/>
                      </a:lnTo>
                      <a:lnTo>
                        <a:pt x="3873" y="594"/>
                      </a:lnTo>
                      <a:lnTo>
                        <a:pt x="3878" y="592"/>
                      </a:lnTo>
                      <a:lnTo>
                        <a:pt x="3878" y="588"/>
                      </a:lnTo>
                      <a:lnTo>
                        <a:pt x="3880" y="588"/>
                      </a:lnTo>
                      <a:lnTo>
                        <a:pt x="3880" y="587"/>
                      </a:lnTo>
                      <a:lnTo>
                        <a:pt x="3882" y="585"/>
                      </a:lnTo>
                      <a:lnTo>
                        <a:pt x="3883" y="585"/>
                      </a:lnTo>
                      <a:lnTo>
                        <a:pt x="3883" y="585"/>
                      </a:lnTo>
                      <a:lnTo>
                        <a:pt x="3885" y="585"/>
                      </a:lnTo>
                      <a:lnTo>
                        <a:pt x="3885" y="585"/>
                      </a:lnTo>
                      <a:lnTo>
                        <a:pt x="3887" y="587"/>
                      </a:lnTo>
                      <a:lnTo>
                        <a:pt x="3887" y="588"/>
                      </a:lnTo>
                      <a:lnTo>
                        <a:pt x="3887" y="588"/>
                      </a:lnTo>
                      <a:lnTo>
                        <a:pt x="3889" y="588"/>
                      </a:lnTo>
                      <a:lnTo>
                        <a:pt x="3889" y="588"/>
                      </a:lnTo>
                      <a:lnTo>
                        <a:pt x="3889" y="590"/>
                      </a:lnTo>
                      <a:lnTo>
                        <a:pt x="3892" y="590"/>
                      </a:lnTo>
                      <a:lnTo>
                        <a:pt x="3892" y="592"/>
                      </a:lnTo>
                      <a:lnTo>
                        <a:pt x="3910" y="590"/>
                      </a:lnTo>
                      <a:lnTo>
                        <a:pt x="3910" y="592"/>
                      </a:lnTo>
                      <a:lnTo>
                        <a:pt x="3910" y="592"/>
                      </a:lnTo>
                      <a:lnTo>
                        <a:pt x="3911" y="594"/>
                      </a:lnTo>
                      <a:lnTo>
                        <a:pt x="3911" y="594"/>
                      </a:lnTo>
                      <a:lnTo>
                        <a:pt x="3917" y="594"/>
                      </a:lnTo>
                      <a:lnTo>
                        <a:pt x="3917" y="590"/>
                      </a:lnTo>
                      <a:lnTo>
                        <a:pt x="3915" y="588"/>
                      </a:lnTo>
                      <a:lnTo>
                        <a:pt x="3913" y="587"/>
                      </a:lnTo>
                      <a:lnTo>
                        <a:pt x="3917" y="587"/>
                      </a:lnTo>
                      <a:lnTo>
                        <a:pt x="3917" y="585"/>
                      </a:lnTo>
                      <a:lnTo>
                        <a:pt x="3917" y="585"/>
                      </a:lnTo>
                      <a:lnTo>
                        <a:pt x="3915" y="585"/>
                      </a:lnTo>
                      <a:lnTo>
                        <a:pt x="3917" y="581"/>
                      </a:lnTo>
                      <a:lnTo>
                        <a:pt x="3917" y="580"/>
                      </a:lnTo>
                      <a:lnTo>
                        <a:pt x="3918" y="578"/>
                      </a:lnTo>
                      <a:lnTo>
                        <a:pt x="3922" y="580"/>
                      </a:lnTo>
                      <a:lnTo>
                        <a:pt x="3925" y="580"/>
                      </a:lnTo>
                      <a:lnTo>
                        <a:pt x="3931" y="581"/>
                      </a:lnTo>
                      <a:lnTo>
                        <a:pt x="3931" y="581"/>
                      </a:lnTo>
                      <a:lnTo>
                        <a:pt x="3941" y="581"/>
                      </a:lnTo>
                      <a:lnTo>
                        <a:pt x="3943" y="585"/>
                      </a:lnTo>
                      <a:lnTo>
                        <a:pt x="3945" y="583"/>
                      </a:lnTo>
                      <a:lnTo>
                        <a:pt x="3946" y="583"/>
                      </a:lnTo>
                      <a:lnTo>
                        <a:pt x="3946" y="581"/>
                      </a:lnTo>
                      <a:lnTo>
                        <a:pt x="3948" y="581"/>
                      </a:lnTo>
                      <a:lnTo>
                        <a:pt x="3948" y="580"/>
                      </a:lnTo>
                      <a:lnTo>
                        <a:pt x="3955" y="578"/>
                      </a:lnTo>
                      <a:lnTo>
                        <a:pt x="3955" y="581"/>
                      </a:lnTo>
                      <a:lnTo>
                        <a:pt x="3957" y="583"/>
                      </a:lnTo>
                      <a:lnTo>
                        <a:pt x="3959" y="587"/>
                      </a:lnTo>
                      <a:lnTo>
                        <a:pt x="3960" y="588"/>
                      </a:lnTo>
                      <a:lnTo>
                        <a:pt x="3964" y="590"/>
                      </a:lnTo>
                      <a:lnTo>
                        <a:pt x="3962" y="590"/>
                      </a:lnTo>
                      <a:lnTo>
                        <a:pt x="3962" y="592"/>
                      </a:lnTo>
                      <a:lnTo>
                        <a:pt x="3962" y="592"/>
                      </a:lnTo>
                      <a:lnTo>
                        <a:pt x="3959" y="594"/>
                      </a:lnTo>
                      <a:lnTo>
                        <a:pt x="3955" y="594"/>
                      </a:lnTo>
                      <a:lnTo>
                        <a:pt x="3952" y="594"/>
                      </a:lnTo>
                      <a:lnTo>
                        <a:pt x="3948" y="594"/>
                      </a:lnTo>
                      <a:lnTo>
                        <a:pt x="3948" y="595"/>
                      </a:lnTo>
                      <a:lnTo>
                        <a:pt x="3948" y="599"/>
                      </a:lnTo>
                      <a:lnTo>
                        <a:pt x="3950" y="602"/>
                      </a:lnTo>
                      <a:lnTo>
                        <a:pt x="3952" y="604"/>
                      </a:lnTo>
                      <a:lnTo>
                        <a:pt x="3953" y="606"/>
                      </a:lnTo>
                      <a:lnTo>
                        <a:pt x="3953" y="604"/>
                      </a:lnTo>
                      <a:lnTo>
                        <a:pt x="3959" y="604"/>
                      </a:lnTo>
                      <a:lnTo>
                        <a:pt x="3962" y="604"/>
                      </a:lnTo>
                      <a:lnTo>
                        <a:pt x="3966" y="602"/>
                      </a:lnTo>
                      <a:lnTo>
                        <a:pt x="3966" y="599"/>
                      </a:lnTo>
                      <a:lnTo>
                        <a:pt x="3969" y="599"/>
                      </a:lnTo>
                      <a:lnTo>
                        <a:pt x="3971" y="601"/>
                      </a:lnTo>
                      <a:lnTo>
                        <a:pt x="3972" y="601"/>
                      </a:lnTo>
                      <a:lnTo>
                        <a:pt x="3976" y="602"/>
                      </a:lnTo>
                      <a:lnTo>
                        <a:pt x="3976" y="597"/>
                      </a:lnTo>
                      <a:lnTo>
                        <a:pt x="3981" y="595"/>
                      </a:lnTo>
                      <a:lnTo>
                        <a:pt x="3983" y="594"/>
                      </a:lnTo>
                      <a:lnTo>
                        <a:pt x="3986" y="594"/>
                      </a:lnTo>
                      <a:lnTo>
                        <a:pt x="3986" y="594"/>
                      </a:lnTo>
                      <a:lnTo>
                        <a:pt x="3988" y="594"/>
                      </a:lnTo>
                      <a:lnTo>
                        <a:pt x="3988" y="597"/>
                      </a:lnTo>
                      <a:lnTo>
                        <a:pt x="3993" y="597"/>
                      </a:lnTo>
                      <a:lnTo>
                        <a:pt x="3993" y="594"/>
                      </a:lnTo>
                      <a:lnTo>
                        <a:pt x="3997" y="595"/>
                      </a:lnTo>
                      <a:lnTo>
                        <a:pt x="3997" y="594"/>
                      </a:lnTo>
                      <a:lnTo>
                        <a:pt x="4000" y="594"/>
                      </a:lnTo>
                      <a:lnTo>
                        <a:pt x="4002" y="594"/>
                      </a:lnTo>
                      <a:lnTo>
                        <a:pt x="4002" y="587"/>
                      </a:lnTo>
                      <a:lnTo>
                        <a:pt x="4000" y="587"/>
                      </a:lnTo>
                      <a:lnTo>
                        <a:pt x="4000" y="587"/>
                      </a:lnTo>
                      <a:lnTo>
                        <a:pt x="3999" y="585"/>
                      </a:lnTo>
                      <a:lnTo>
                        <a:pt x="3995" y="585"/>
                      </a:lnTo>
                      <a:lnTo>
                        <a:pt x="3993" y="587"/>
                      </a:lnTo>
                      <a:lnTo>
                        <a:pt x="3990" y="588"/>
                      </a:lnTo>
                      <a:lnTo>
                        <a:pt x="3988" y="588"/>
                      </a:lnTo>
                      <a:lnTo>
                        <a:pt x="3988" y="587"/>
                      </a:lnTo>
                      <a:lnTo>
                        <a:pt x="3986" y="587"/>
                      </a:lnTo>
                      <a:lnTo>
                        <a:pt x="3988" y="581"/>
                      </a:lnTo>
                      <a:lnTo>
                        <a:pt x="3988" y="581"/>
                      </a:lnTo>
                      <a:lnTo>
                        <a:pt x="3988" y="574"/>
                      </a:lnTo>
                      <a:lnTo>
                        <a:pt x="3992" y="576"/>
                      </a:lnTo>
                      <a:lnTo>
                        <a:pt x="3992" y="574"/>
                      </a:lnTo>
                      <a:lnTo>
                        <a:pt x="3993" y="574"/>
                      </a:lnTo>
                      <a:lnTo>
                        <a:pt x="3992" y="571"/>
                      </a:lnTo>
                      <a:lnTo>
                        <a:pt x="3993" y="571"/>
                      </a:lnTo>
                      <a:lnTo>
                        <a:pt x="3993" y="567"/>
                      </a:lnTo>
                      <a:lnTo>
                        <a:pt x="3993" y="567"/>
                      </a:lnTo>
                      <a:lnTo>
                        <a:pt x="3995" y="566"/>
                      </a:lnTo>
                      <a:lnTo>
                        <a:pt x="3995" y="564"/>
                      </a:lnTo>
                      <a:lnTo>
                        <a:pt x="4002" y="562"/>
                      </a:lnTo>
                      <a:lnTo>
                        <a:pt x="4006" y="557"/>
                      </a:lnTo>
                      <a:lnTo>
                        <a:pt x="4007" y="559"/>
                      </a:lnTo>
                      <a:lnTo>
                        <a:pt x="4013" y="557"/>
                      </a:lnTo>
                      <a:lnTo>
                        <a:pt x="4013" y="555"/>
                      </a:lnTo>
                      <a:lnTo>
                        <a:pt x="4014" y="553"/>
                      </a:lnTo>
                      <a:lnTo>
                        <a:pt x="4018" y="552"/>
                      </a:lnTo>
                      <a:lnTo>
                        <a:pt x="4016" y="545"/>
                      </a:lnTo>
                      <a:lnTo>
                        <a:pt x="4020" y="545"/>
                      </a:lnTo>
                      <a:lnTo>
                        <a:pt x="4023" y="543"/>
                      </a:lnTo>
                      <a:lnTo>
                        <a:pt x="4025" y="536"/>
                      </a:lnTo>
                      <a:lnTo>
                        <a:pt x="4028" y="538"/>
                      </a:lnTo>
                      <a:lnTo>
                        <a:pt x="4028" y="536"/>
                      </a:lnTo>
                      <a:lnTo>
                        <a:pt x="4030" y="536"/>
                      </a:lnTo>
                      <a:lnTo>
                        <a:pt x="4032" y="534"/>
                      </a:lnTo>
                      <a:lnTo>
                        <a:pt x="4037" y="532"/>
                      </a:lnTo>
                      <a:lnTo>
                        <a:pt x="4037" y="532"/>
                      </a:lnTo>
                      <a:lnTo>
                        <a:pt x="4048" y="532"/>
                      </a:lnTo>
                      <a:lnTo>
                        <a:pt x="4048" y="531"/>
                      </a:lnTo>
                      <a:lnTo>
                        <a:pt x="4049" y="531"/>
                      </a:lnTo>
                      <a:lnTo>
                        <a:pt x="4049" y="531"/>
                      </a:lnTo>
                      <a:lnTo>
                        <a:pt x="4051" y="531"/>
                      </a:lnTo>
                      <a:lnTo>
                        <a:pt x="4051" y="531"/>
                      </a:lnTo>
                      <a:lnTo>
                        <a:pt x="4053" y="531"/>
                      </a:lnTo>
                      <a:lnTo>
                        <a:pt x="4053" y="531"/>
                      </a:lnTo>
                      <a:lnTo>
                        <a:pt x="4055" y="531"/>
                      </a:lnTo>
                      <a:lnTo>
                        <a:pt x="4056" y="529"/>
                      </a:lnTo>
                      <a:lnTo>
                        <a:pt x="4058" y="529"/>
                      </a:lnTo>
                      <a:lnTo>
                        <a:pt x="4060" y="531"/>
                      </a:lnTo>
                      <a:lnTo>
                        <a:pt x="4062" y="531"/>
                      </a:lnTo>
                      <a:lnTo>
                        <a:pt x="4062" y="532"/>
                      </a:lnTo>
                      <a:lnTo>
                        <a:pt x="4063" y="534"/>
                      </a:lnTo>
                      <a:lnTo>
                        <a:pt x="4065" y="534"/>
                      </a:lnTo>
                      <a:lnTo>
                        <a:pt x="4065" y="536"/>
                      </a:lnTo>
                      <a:lnTo>
                        <a:pt x="4072" y="536"/>
                      </a:lnTo>
                      <a:lnTo>
                        <a:pt x="4072" y="532"/>
                      </a:lnTo>
                      <a:lnTo>
                        <a:pt x="4075" y="532"/>
                      </a:lnTo>
                      <a:lnTo>
                        <a:pt x="4075" y="532"/>
                      </a:lnTo>
                      <a:lnTo>
                        <a:pt x="4075" y="531"/>
                      </a:lnTo>
                      <a:lnTo>
                        <a:pt x="4077" y="531"/>
                      </a:lnTo>
                      <a:lnTo>
                        <a:pt x="4077" y="532"/>
                      </a:lnTo>
                      <a:lnTo>
                        <a:pt x="4077" y="534"/>
                      </a:lnTo>
                      <a:lnTo>
                        <a:pt x="4077" y="536"/>
                      </a:lnTo>
                      <a:lnTo>
                        <a:pt x="4077" y="539"/>
                      </a:lnTo>
                      <a:lnTo>
                        <a:pt x="4074" y="541"/>
                      </a:lnTo>
                      <a:lnTo>
                        <a:pt x="4072" y="545"/>
                      </a:lnTo>
                      <a:lnTo>
                        <a:pt x="4072" y="546"/>
                      </a:lnTo>
                      <a:lnTo>
                        <a:pt x="4070" y="550"/>
                      </a:lnTo>
                      <a:lnTo>
                        <a:pt x="4070" y="553"/>
                      </a:lnTo>
                      <a:lnTo>
                        <a:pt x="4074" y="552"/>
                      </a:lnTo>
                      <a:lnTo>
                        <a:pt x="4075" y="550"/>
                      </a:lnTo>
                      <a:lnTo>
                        <a:pt x="4077" y="548"/>
                      </a:lnTo>
                      <a:lnTo>
                        <a:pt x="4079" y="548"/>
                      </a:lnTo>
                      <a:lnTo>
                        <a:pt x="4077" y="555"/>
                      </a:lnTo>
                      <a:lnTo>
                        <a:pt x="4074" y="555"/>
                      </a:lnTo>
                      <a:lnTo>
                        <a:pt x="4075" y="560"/>
                      </a:lnTo>
                      <a:lnTo>
                        <a:pt x="4079" y="560"/>
                      </a:lnTo>
                      <a:lnTo>
                        <a:pt x="4079" y="559"/>
                      </a:lnTo>
                      <a:lnTo>
                        <a:pt x="4082" y="557"/>
                      </a:lnTo>
                      <a:lnTo>
                        <a:pt x="4084" y="555"/>
                      </a:lnTo>
                      <a:lnTo>
                        <a:pt x="4084" y="553"/>
                      </a:lnTo>
                      <a:lnTo>
                        <a:pt x="4086" y="553"/>
                      </a:lnTo>
                      <a:lnTo>
                        <a:pt x="4088" y="552"/>
                      </a:lnTo>
                      <a:lnTo>
                        <a:pt x="4088" y="552"/>
                      </a:lnTo>
                      <a:lnTo>
                        <a:pt x="4089" y="550"/>
                      </a:lnTo>
                      <a:lnTo>
                        <a:pt x="4089" y="546"/>
                      </a:lnTo>
                      <a:lnTo>
                        <a:pt x="4093" y="545"/>
                      </a:lnTo>
                      <a:lnTo>
                        <a:pt x="4096" y="543"/>
                      </a:lnTo>
                      <a:lnTo>
                        <a:pt x="4096" y="541"/>
                      </a:lnTo>
                      <a:lnTo>
                        <a:pt x="4098" y="539"/>
                      </a:lnTo>
                      <a:lnTo>
                        <a:pt x="4098" y="536"/>
                      </a:lnTo>
                      <a:lnTo>
                        <a:pt x="4102" y="536"/>
                      </a:lnTo>
                      <a:lnTo>
                        <a:pt x="4103" y="536"/>
                      </a:lnTo>
                      <a:lnTo>
                        <a:pt x="4103" y="534"/>
                      </a:lnTo>
                      <a:lnTo>
                        <a:pt x="4105" y="532"/>
                      </a:lnTo>
                      <a:lnTo>
                        <a:pt x="4105" y="532"/>
                      </a:lnTo>
                      <a:lnTo>
                        <a:pt x="4114" y="532"/>
                      </a:lnTo>
                      <a:lnTo>
                        <a:pt x="4114" y="532"/>
                      </a:lnTo>
                      <a:lnTo>
                        <a:pt x="4114" y="532"/>
                      </a:lnTo>
                      <a:lnTo>
                        <a:pt x="4114" y="536"/>
                      </a:lnTo>
                      <a:lnTo>
                        <a:pt x="4117" y="538"/>
                      </a:lnTo>
                      <a:lnTo>
                        <a:pt x="4117" y="536"/>
                      </a:lnTo>
                      <a:lnTo>
                        <a:pt x="4123" y="534"/>
                      </a:lnTo>
                      <a:lnTo>
                        <a:pt x="4123" y="531"/>
                      </a:lnTo>
                      <a:lnTo>
                        <a:pt x="4121" y="531"/>
                      </a:lnTo>
                      <a:lnTo>
                        <a:pt x="4121" y="531"/>
                      </a:lnTo>
                      <a:lnTo>
                        <a:pt x="4119" y="531"/>
                      </a:lnTo>
                      <a:lnTo>
                        <a:pt x="4119" y="529"/>
                      </a:lnTo>
                      <a:lnTo>
                        <a:pt x="4119" y="525"/>
                      </a:lnTo>
                      <a:lnTo>
                        <a:pt x="4117" y="522"/>
                      </a:lnTo>
                      <a:lnTo>
                        <a:pt x="4117" y="520"/>
                      </a:lnTo>
                      <a:lnTo>
                        <a:pt x="4121" y="520"/>
                      </a:lnTo>
                      <a:lnTo>
                        <a:pt x="4121" y="518"/>
                      </a:lnTo>
                      <a:lnTo>
                        <a:pt x="4123" y="517"/>
                      </a:lnTo>
                      <a:lnTo>
                        <a:pt x="4123" y="513"/>
                      </a:lnTo>
                      <a:lnTo>
                        <a:pt x="4121" y="513"/>
                      </a:lnTo>
                      <a:lnTo>
                        <a:pt x="4121" y="512"/>
                      </a:lnTo>
                      <a:lnTo>
                        <a:pt x="4128" y="512"/>
                      </a:lnTo>
                      <a:lnTo>
                        <a:pt x="4128" y="512"/>
                      </a:lnTo>
                      <a:lnTo>
                        <a:pt x="4130" y="512"/>
                      </a:lnTo>
                      <a:lnTo>
                        <a:pt x="4130" y="510"/>
                      </a:lnTo>
                      <a:lnTo>
                        <a:pt x="4135" y="510"/>
                      </a:lnTo>
                      <a:lnTo>
                        <a:pt x="4135" y="510"/>
                      </a:lnTo>
                      <a:lnTo>
                        <a:pt x="4135" y="510"/>
                      </a:lnTo>
                      <a:lnTo>
                        <a:pt x="4138" y="512"/>
                      </a:lnTo>
                      <a:lnTo>
                        <a:pt x="4144" y="515"/>
                      </a:lnTo>
                      <a:lnTo>
                        <a:pt x="4149" y="517"/>
                      </a:lnTo>
                      <a:lnTo>
                        <a:pt x="4149" y="518"/>
                      </a:lnTo>
                      <a:lnTo>
                        <a:pt x="4145" y="517"/>
                      </a:lnTo>
                      <a:lnTo>
                        <a:pt x="4142" y="517"/>
                      </a:lnTo>
                      <a:lnTo>
                        <a:pt x="4140" y="515"/>
                      </a:lnTo>
                      <a:lnTo>
                        <a:pt x="4137" y="517"/>
                      </a:lnTo>
                      <a:lnTo>
                        <a:pt x="4135" y="518"/>
                      </a:lnTo>
                      <a:lnTo>
                        <a:pt x="4131" y="520"/>
                      </a:lnTo>
                      <a:lnTo>
                        <a:pt x="4130" y="522"/>
                      </a:lnTo>
                      <a:lnTo>
                        <a:pt x="4131" y="534"/>
                      </a:lnTo>
                      <a:lnTo>
                        <a:pt x="4131" y="534"/>
                      </a:lnTo>
                      <a:lnTo>
                        <a:pt x="4131" y="536"/>
                      </a:lnTo>
                      <a:lnTo>
                        <a:pt x="4128" y="538"/>
                      </a:lnTo>
                      <a:lnTo>
                        <a:pt x="4128" y="541"/>
                      </a:lnTo>
                      <a:lnTo>
                        <a:pt x="4126" y="546"/>
                      </a:lnTo>
                      <a:lnTo>
                        <a:pt x="4128" y="546"/>
                      </a:lnTo>
                      <a:lnTo>
                        <a:pt x="4128" y="550"/>
                      </a:lnTo>
                      <a:lnTo>
                        <a:pt x="4126" y="552"/>
                      </a:lnTo>
                      <a:lnTo>
                        <a:pt x="4126" y="555"/>
                      </a:lnTo>
                      <a:lnTo>
                        <a:pt x="4114" y="557"/>
                      </a:lnTo>
                      <a:lnTo>
                        <a:pt x="4112" y="557"/>
                      </a:lnTo>
                      <a:lnTo>
                        <a:pt x="4112" y="555"/>
                      </a:lnTo>
                      <a:lnTo>
                        <a:pt x="4110" y="555"/>
                      </a:lnTo>
                      <a:lnTo>
                        <a:pt x="4110" y="557"/>
                      </a:lnTo>
                      <a:lnTo>
                        <a:pt x="4107" y="557"/>
                      </a:lnTo>
                      <a:lnTo>
                        <a:pt x="4107" y="559"/>
                      </a:lnTo>
                      <a:lnTo>
                        <a:pt x="4098" y="559"/>
                      </a:lnTo>
                      <a:lnTo>
                        <a:pt x="4098" y="559"/>
                      </a:lnTo>
                      <a:lnTo>
                        <a:pt x="4098" y="560"/>
                      </a:lnTo>
                      <a:lnTo>
                        <a:pt x="4096" y="560"/>
                      </a:lnTo>
                      <a:lnTo>
                        <a:pt x="4096" y="564"/>
                      </a:lnTo>
                      <a:lnTo>
                        <a:pt x="4096" y="564"/>
                      </a:lnTo>
                      <a:lnTo>
                        <a:pt x="4096" y="564"/>
                      </a:lnTo>
                      <a:lnTo>
                        <a:pt x="4096" y="566"/>
                      </a:lnTo>
                      <a:lnTo>
                        <a:pt x="4098" y="566"/>
                      </a:lnTo>
                      <a:lnTo>
                        <a:pt x="4096" y="571"/>
                      </a:lnTo>
                      <a:lnTo>
                        <a:pt x="4093" y="573"/>
                      </a:lnTo>
                      <a:lnTo>
                        <a:pt x="4091" y="573"/>
                      </a:lnTo>
                      <a:lnTo>
                        <a:pt x="4091" y="574"/>
                      </a:lnTo>
                      <a:lnTo>
                        <a:pt x="4091" y="576"/>
                      </a:lnTo>
                      <a:lnTo>
                        <a:pt x="4091" y="578"/>
                      </a:lnTo>
                      <a:lnTo>
                        <a:pt x="4089" y="578"/>
                      </a:lnTo>
                      <a:lnTo>
                        <a:pt x="4089" y="581"/>
                      </a:lnTo>
                      <a:lnTo>
                        <a:pt x="4086" y="581"/>
                      </a:lnTo>
                      <a:lnTo>
                        <a:pt x="4086" y="585"/>
                      </a:lnTo>
                      <a:lnTo>
                        <a:pt x="4077" y="588"/>
                      </a:lnTo>
                      <a:lnTo>
                        <a:pt x="4077" y="594"/>
                      </a:lnTo>
                      <a:lnTo>
                        <a:pt x="4074" y="594"/>
                      </a:lnTo>
                      <a:lnTo>
                        <a:pt x="4072" y="595"/>
                      </a:lnTo>
                      <a:lnTo>
                        <a:pt x="4070" y="597"/>
                      </a:lnTo>
                      <a:lnTo>
                        <a:pt x="4068" y="601"/>
                      </a:lnTo>
                      <a:lnTo>
                        <a:pt x="4067" y="602"/>
                      </a:lnTo>
                      <a:lnTo>
                        <a:pt x="4067" y="606"/>
                      </a:lnTo>
                      <a:lnTo>
                        <a:pt x="4063" y="608"/>
                      </a:lnTo>
                      <a:lnTo>
                        <a:pt x="4056" y="616"/>
                      </a:lnTo>
                      <a:lnTo>
                        <a:pt x="4053" y="616"/>
                      </a:lnTo>
                      <a:lnTo>
                        <a:pt x="4049" y="623"/>
                      </a:lnTo>
                      <a:lnTo>
                        <a:pt x="4046" y="623"/>
                      </a:lnTo>
                      <a:lnTo>
                        <a:pt x="4044" y="623"/>
                      </a:lnTo>
                      <a:lnTo>
                        <a:pt x="4042" y="623"/>
                      </a:lnTo>
                      <a:lnTo>
                        <a:pt x="4041" y="623"/>
                      </a:lnTo>
                      <a:lnTo>
                        <a:pt x="4039" y="625"/>
                      </a:lnTo>
                      <a:lnTo>
                        <a:pt x="4039" y="627"/>
                      </a:lnTo>
                      <a:lnTo>
                        <a:pt x="4037" y="628"/>
                      </a:lnTo>
                      <a:lnTo>
                        <a:pt x="4032" y="628"/>
                      </a:lnTo>
                      <a:lnTo>
                        <a:pt x="4032" y="627"/>
                      </a:lnTo>
                      <a:lnTo>
                        <a:pt x="4028" y="627"/>
                      </a:lnTo>
                      <a:lnTo>
                        <a:pt x="4025" y="628"/>
                      </a:lnTo>
                      <a:lnTo>
                        <a:pt x="4027" y="630"/>
                      </a:lnTo>
                      <a:lnTo>
                        <a:pt x="4027" y="632"/>
                      </a:lnTo>
                      <a:lnTo>
                        <a:pt x="4030" y="632"/>
                      </a:lnTo>
                      <a:lnTo>
                        <a:pt x="4028" y="639"/>
                      </a:lnTo>
                      <a:lnTo>
                        <a:pt x="4027" y="639"/>
                      </a:lnTo>
                      <a:lnTo>
                        <a:pt x="4027" y="642"/>
                      </a:lnTo>
                      <a:lnTo>
                        <a:pt x="4027" y="646"/>
                      </a:lnTo>
                      <a:lnTo>
                        <a:pt x="4027" y="649"/>
                      </a:lnTo>
                      <a:lnTo>
                        <a:pt x="4025" y="651"/>
                      </a:lnTo>
                      <a:lnTo>
                        <a:pt x="4025" y="653"/>
                      </a:lnTo>
                      <a:lnTo>
                        <a:pt x="4023" y="651"/>
                      </a:lnTo>
                      <a:lnTo>
                        <a:pt x="4021" y="651"/>
                      </a:lnTo>
                      <a:lnTo>
                        <a:pt x="4020" y="651"/>
                      </a:lnTo>
                      <a:lnTo>
                        <a:pt x="4020" y="653"/>
                      </a:lnTo>
                      <a:lnTo>
                        <a:pt x="4016" y="655"/>
                      </a:lnTo>
                      <a:lnTo>
                        <a:pt x="4014" y="656"/>
                      </a:lnTo>
                      <a:lnTo>
                        <a:pt x="4013" y="660"/>
                      </a:lnTo>
                      <a:lnTo>
                        <a:pt x="4013" y="662"/>
                      </a:lnTo>
                      <a:lnTo>
                        <a:pt x="4013" y="665"/>
                      </a:lnTo>
                      <a:lnTo>
                        <a:pt x="4011" y="669"/>
                      </a:lnTo>
                      <a:lnTo>
                        <a:pt x="4011" y="669"/>
                      </a:lnTo>
                      <a:lnTo>
                        <a:pt x="4011" y="674"/>
                      </a:lnTo>
                      <a:lnTo>
                        <a:pt x="4009" y="674"/>
                      </a:lnTo>
                      <a:lnTo>
                        <a:pt x="4009" y="677"/>
                      </a:lnTo>
                      <a:lnTo>
                        <a:pt x="4007" y="677"/>
                      </a:lnTo>
                      <a:lnTo>
                        <a:pt x="4009" y="702"/>
                      </a:lnTo>
                      <a:lnTo>
                        <a:pt x="4009" y="702"/>
                      </a:lnTo>
                      <a:lnTo>
                        <a:pt x="4009" y="707"/>
                      </a:lnTo>
                      <a:lnTo>
                        <a:pt x="4011" y="707"/>
                      </a:lnTo>
                      <a:lnTo>
                        <a:pt x="4011" y="709"/>
                      </a:lnTo>
                      <a:lnTo>
                        <a:pt x="4011" y="709"/>
                      </a:lnTo>
                      <a:lnTo>
                        <a:pt x="4013" y="716"/>
                      </a:lnTo>
                      <a:lnTo>
                        <a:pt x="4014" y="716"/>
                      </a:lnTo>
                      <a:lnTo>
                        <a:pt x="4013" y="724"/>
                      </a:lnTo>
                      <a:lnTo>
                        <a:pt x="4014" y="724"/>
                      </a:lnTo>
                      <a:lnTo>
                        <a:pt x="4014" y="731"/>
                      </a:lnTo>
                      <a:lnTo>
                        <a:pt x="4014" y="731"/>
                      </a:lnTo>
                      <a:lnTo>
                        <a:pt x="4014" y="744"/>
                      </a:lnTo>
                      <a:lnTo>
                        <a:pt x="4014" y="744"/>
                      </a:lnTo>
                      <a:lnTo>
                        <a:pt x="4014" y="747"/>
                      </a:lnTo>
                      <a:lnTo>
                        <a:pt x="4016" y="747"/>
                      </a:lnTo>
                      <a:lnTo>
                        <a:pt x="4016" y="756"/>
                      </a:lnTo>
                      <a:lnTo>
                        <a:pt x="4018" y="756"/>
                      </a:lnTo>
                      <a:lnTo>
                        <a:pt x="4018" y="758"/>
                      </a:lnTo>
                      <a:lnTo>
                        <a:pt x="4020" y="758"/>
                      </a:lnTo>
                      <a:lnTo>
                        <a:pt x="4020" y="761"/>
                      </a:lnTo>
                      <a:lnTo>
                        <a:pt x="4021" y="761"/>
                      </a:lnTo>
                      <a:lnTo>
                        <a:pt x="4021" y="775"/>
                      </a:lnTo>
                      <a:lnTo>
                        <a:pt x="4021" y="775"/>
                      </a:lnTo>
                      <a:lnTo>
                        <a:pt x="4020" y="777"/>
                      </a:lnTo>
                      <a:lnTo>
                        <a:pt x="4021" y="779"/>
                      </a:lnTo>
                      <a:lnTo>
                        <a:pt x="4023" y="779"/>
                      </a:lnTo>
                      <a:lnTo>
                        <a:pt x="4023" y="782"/>
                      </a:lnTo>
                      <a:lnTo>
                        <a:pt x="4023" y="787"/>
                      </a:lnTo>
                      <a:lnTo>
                        <a:pt x="4027" y="787"/>
                      </a:lnTo>
                      <a:lnTo>
                        <a:pt x="4028" y="786"/>
                      </a:lnTo>
                      <a:lnTo>
                        <a:pt x="4028" y="786"/>
                      </a:lnTo>
                      <a:lnTo>
                        <a:pt x="4028" y="784"/>
                      </a:lnTo>
                      <a:lnTo>
                        <a:pt x="4030" y="782"/>
                      </a:lnTo>
                      <a:lnTo>
                        <a:pt x="4035" y="782"/>
                      </a:lnTo>
                      <a:lnTo>
                        <a:pt x="4037" y="779"/>
                      </a:lnTo>
                      <a:lnTo>
                        <a:pt x="4039" y="779"/>
                      </a:lnTo>
                      <a:lnTo>
                        <a:pt x="4039" y="777"/>
                      </a:lnTo>
                      <a:lnTo>
                        <a:pt x="4048" y="770"/>
                      </a:lnTo>
                      <a:lnTo>
                        <a:pt x="4048" y="749"/>
                      </a:lnTo>
                      <a:lnTo>
                        <a:pt x="4051" y="749"/>
                      </a:lnTo>
                      <a:lnTo>
                        <a:pt x="4053" y="749"/>
                      </a:lnTo>
                      <a:lnTo>
                        <a:pt x="4053" y="747"/>
                      </a:lnTo>
                      <a:lnTo>
                        <a:pt x="4053" y="747"/>
                      </a:lnTo>
                      <a:lnTo>
                        <a:pt x="4065" y="745"/>
                      </a:lnTo>
                      <a:lnTo>
                        <a:pt x="4065" y="740"/>
                      </a:lnTo>
                      <a:lnTo>
                        <a:pt x="4065" y="735"/>
                      </a:lnTo>
                      <a:lnTo>
                        <a:pt x="4065" y="728"/>
                      </a:lnTo>
                      <a:lnTo>
                        <a:pt x="4067" y="726"/>
                      </a:lnTo>
                      <a:lnTo>
                        <a:pt x="4068" y="723"/>
                      </a:lnTo>
                      <a:lnTo>
                        <a:pt x="4070" y="723"/>
                      </a:lnTo>
                      <a:lnTo>
                        <a:pt x="4070" y="719"/>
                      </a:lnTo>
                      <a:lnTo>
                        <a:pt x="4074" y="717"/>
                      </a:lnTo>
                      <a:lnTo>
                        <a:pt x="4074" y="716"/>
                      </a:lnTo>
                      <a:lnTo>
                        <a:pt x="4077" y="714"/>
                      </a:lnTo>
                      <a:lnTo>
                        <a:pt x="4077" y="712"/>
                      </a:lnTo>
                      <a:lnTo>
                        <a:pt x="4079" y="712"/>
                      </a:lnTo>
                      <a:lnTo>
                        <a:pt x="4079" y="712"/>
                      </a:lnTo>
                      <a:lnTo>
                        <a:pt x="4081" y="711"/>
                      </a:lnTo>
                      <a:lnTo>
                        <a:pt x="4081" y="711"/>
                      </a:lnTo>
                      <a:lnTo>
                        <a:pt x="4084" y="711"/>
                      </a:lnTo>
                      <a:lnTo>
                        <a:pt x="4088" y="711"/>
                      </a:lnTo>
                      <a:lnTo>
                        <a:pt x="4089" y="712"/>
                      </a:lnTo>
                      <a:lnTo>
                        <a:pt x="4091" y="712"/>
                      </a:lnTo>
                      <a:lnTo>
                        <a:pt x="4093" y="712"/>
                      </a:lnTo>
                      <a:lnTo>
                        <a:pt x="4095" y="711"/>
                      </a:lnTo>
                      <a:lnTo>
                        <a:pt x="4095" y="709"/>
                      </a:lnTo>
                      <a:lnTo>
                        <a:pt x="4096" y="709"/>
                      </a:lnTo>
                      <a:lnTo>
                        <a:pt x="4098" y="705"/>
                      </a:lnTo>
                      <a:lnTo>
                        <a:pt x="4100" y="705"/>
                      </a:lnTo>
                      <a:lnTo>
                        <a:pt x="4098" y="702"/>
                      </a:lnTo>
                      <a:lnTo>
                        <a:pt x="4096" y="698"/>
                      </a:lnTo>
                      <a:lnTo>
                        <a:pt x="4095" y="695"/>
                      </a:lnTo>
                      <a:lnTo>
                        <a:pt x="4091" y="693"/>
                      </a:lnTo>
                      <a:lnTo>
                        <a:pt x="4093" y="688"/>
                      </a:lnTo>
                      <a:lnTo>
                        <a:pt x="4093" y="688"/>
                      </a:lnTo>
                      <a:lnTo>
                        <a:pt x="4093" y="676"/>
                      </a:lnTo>
                      <a:lnTo>
                        <a:pt x="4105" y="670"/>
                      </a:lnTo>
                      <a:lnTo>
                        <a:pt x="4105" y="669"/>
                      </a:lnTo>
                      <a:lnTo>
                        <a:pt x="4107" y="669"/>
                      </a:lnTo>
                      <a:lnTo>
                        <a:pt x="4110" y="670"/>
                      </a:lnTo>
                      <a:lnTo>
                        <a:pt x="4110" y="672"/>
                      </a:lnTo>
                      <a:lnTo>
                        <a:pt x="4114" y="672"/>
                      </a:lnTo>
                      <a:lnTo>
                        <a:pt x="4114" y="670"/>
                      </a:lnTo>
                      <a:lnTo>
                        <a:pt x="4117" y="669"/>
                      </a:lnTo>
                      <a:lnTo>
                        <a:pt x="4117" y="662"/>
                      </a:lnTo>
                      <a:lnTo>
                        <a:pt x="4107" y="662"/>
                      </a:lnTo>
                      <a:lnTo>
                        <a:pt x="4107" y="658"/>
                      </a:lnTo>
                      <a:lnTo>
                        <a:pt x="4107" y="656"/>
                      </a:lnTo>
                      <a:lnTo>
                        <a:pt x="4105" y="655"/>
                      </a:lnTo>
                      <a:lnTo>
                        <a:pt x="4103" y="651"/>
                      </a:lnTo>
                      <a:lnTo>
                        <a:pt x="4103" y="649"/>
                      </a:lnTo>
                      <a:lnTo>
                        <a:pt x="4105" y="649"/>
                      </a:lnTo>
                      <a:lnTo>
                        <a:pt x="4107" y="639"/>
                      </a:lnTo>
                      <a:lnTo>
                        <a:pt x="4112" y="635"/>
                      </a:lnTo>
                      <a:lnTo>
                        <a:pt x="4114" y="627"/>
                      </a:lnTo>
                      <a:lnTo>
                        <a:pt x="4112" y="625"/>
                      </a:lnTo>
                      <a:lnTo>
                        <a:pt x="4110" y="623"/>
                      </a:lnTo>
                      <a:lnTo>
                        <a:pt x="4107" y="623"/>
                      </a:lnTo>
                      <a:lnTo>
                        <a:pt x="4105" y="623"/>
                      </a:lnTo>
                      <a:lnTo>
                        <a:pt x="4105" y="625"/>
                      </a:lnTo>
                      <a:lnTo>
                        <a:pt x="4102" y="623"/>
                      </a:lnTo>
                      <a:lnTo>
                        <a:pt x="4100" y="620"/>
                      </a:lnTo>
                      <a:lnTo>
                        <a:pt x="4098" y="620"/>
                      </a:lnTo>
                      <a:lnTo>
                        <a:pt x="4098" y="614"/>
                      </a:lnTo>
                      <a:lnTo>
                        <a:pt x="4100" y="611"/>
                      </a:lnTo>
                      <a:lnTo>
                        <a:pt x="4102" y="608"/>
                      </a:lnTo>
                      <a:lnTo>
                        <a:pt x="4103" y="604"/>
                      </a:lnTo>
                      <a:lnTo>
                        <a:pt x="4107" y="602"/>
                      </a:lnTo>
                      <a:lnTo>
                        <a:pt x="4109" y="599"/>
                      </a:lnTo>
                      <a:lnTo>
                        <a:pt x="4109" y="599"/>
                      </a:lnTo>
                      <a:lnTo>
                        <a:pt x="4110" y="597"/>
                      </a:lnTo>
                      <a:lnTo>
                        <a:pt x="4110" y="594"/>
                      </a:lnTo>
                      <a:lnTo>
                        <a:pt x="4112" y="594"/>
                      </a:lnTo>
                      <a:lnTo>
                        <a:pt x="4112" y="594"/>
                      </a:lnTo>
                      <a:lnTo>
                        <a:pt x="4114" y="594"/>
                      </a:lnTo>
                      <a:lnTo>
                        <a:pt x="4116" y="592"/>
                      </a:lnTo>
                      <a:lnTo>
                        <a:pt x="4116" y="588"/>
                      </a:lnTo>
                      <a:lnTo>
                        <a:pt x="4119" y="588"/>
                      </a:lnTo>
                      <a:lnTo>
                        <a:pt x="4117" y="581"/>
                      </a:lnTo>
                      <a:lnTo>
                        <a:pt x="4121" y="581"/>
                      </a:lnTo>
                      <a:lnTo>
                        <a:pt x="4123" y="578"/>
                      </a:lnTo>
                      <a:lnTo>
                        <a:pt x="4123" y="576"/>
                      </a:lnTo>
                      <a:lnTo>
                        <a:pt x="4124" y="574"/>
                      </a:lnTo>
                      <a:lnTo>
                        <a:pt x="4124" y="573"/>
                      </a:lnTo>
                      <a:lnTo>
                        <a:pt x="4130" y="573"/>
                      </a:lnTo>
                      <a:lnTo>
                        <a:pt x="4130" y="576"/>
                      </a:lnTo>
                      <a:lnTo>
                        <a:pt x="4133" y="574"/>
                      </a:lnTo>
                      <a:lnTo>
                        <a:pt x="4135" y="574"/>
                      </a:lnTo>
                      <a:lnTo>
                        <a:pt x="4138" y="576"/>
                      </a:lnTo>
                      <a:lnTo>
                        <a:pt x="4138" y="578"/>
                      </a:lnTo>
                      <a:lnTo>
                        <a:pt x="4142" y="578"/>
                      </a:lnTo>
                      <a:lnTo>
                        <a:pt x="4142" y="576"/>
                      </a:lnTo>
                      <a:lnTo>
                        <a:pt x="4144" y="576"/>
                      </a:lnTo>
                      <a:lnTo>
                        <a:pt x="4144" y="573"/>
                      </a:lnTo>
                      <a:lnTo>
                        <a:pt x="4147" y="571"/>
                      </a:lnTo>
                      <a:lnTo>
                        <a:pt x="4151" y="569"/>
                      </a:lnTo>
                      <a:lnTo>
                        <a:pt x="4154" y="566"/>
                      </a:lnTo>
                      <a:lnTo>
                        <a:pt x="4158" y="562"/>
                      </a:lnTo>
                      <a:lnTo>
                        <a:pt x="4159" y="560"/>
                      </a:lnTo>
                      <a:lnTo>
                        <a:pt x="4161" y="560"/>
                      </a:lnTo>
                      <a:lnTo>
                        <a:pt x="4161" y="560"/>
                      </a:lnTo>
                      <a:lnTo>
                        <a:pt x="4159" y="562"/>
                      </a:lnTo>
                      <a:lnTo>
                        <a:pt x="4159" y="566"/>
                      </a:lnTo>
                      <a:lnTo>
                        <a:pt x="4158" y="569"/>
                      </a:lnTo>
                      <a:lnTo>
                        <a:pt x="4158" y="573"/>
                      </a:lnTo>
                      <a:lnTo>
                        <a:pt x="4158" y="576"/>
                      </a:lnTo>
                      <a:lnTo>
                        <a:pt x="4159" y="580"/>
                      </a:lnTo>
                      <a:lnTo>
                        <a:pt x="4161" y="580"/>
                      </a:lnTo>
                      <a:lnTo>
                        <a:pt x="4163" y="578"/>
                      </a:lnTo>
                      <a:lnTo>
                        <a:pt x="4164" y="578"/>
                      </a:lnTo>
                      <a:lnTo>
                        <a:pt x="4164" y="576"/>
                      </a:lnTo>
                      <a:lnTo>
                        <a:pt x="4166" y="574"/>
                      </a:lnTo>
                      <a:lnTo>
                        <a:pt x="4168" y="573"/>
                      </a:lnTo>
                      <a:lnTo>
                        <a:pt x="4170" y="573"/>
                      </a:lnTo>
                      <a:lnTo>
                        <a:pt x="4170" y="569"/>
                      </a:lnTo>
                      <a:lnTo>
                        <a:pt x="4173" y="569"/>
                      </a:lnTo>
                      <a:lnTo>
                        <a:pt x="4173" y="566"/>
                      </a:lnTo>
                      <a:lnTo>
                        <a:pt x="4173" y="564"/>
                      </a:lnTo>
                      <a:lnTo>
                        <a:pt x="4173" y="560"/>
                      </a:lnTo>
                      <a:lnTo>
                        <a:pt x="4177" y="562"/>
                      </a:lnTo>
                      <a:lnTo>
                        <a:pt x="4177" y="560"/>
                      </a:lnTo>
                      <a:lnTo>
                        <a:pt x="4178" y="560"/>
                      </a:lnTo>
                      <a:lnTo>
                        <a:pt x="4180" y="560"/>
                      </a:lnTo>
                      <a:lnTo>
                        <a:pt x="4182" y="560"/>
                      </a:lnTo>
                      <a:lnTo>
                        <a:pt x="4182" y="557"/>
                      </a:lnTo>
                      <a:lnTo>
                        <a:pt x="4185" y="557"/>
                      </a:lnTo>
                      <a:lnTo>
                        <a:pt x="4189" y="555"/>
                      </a:lnTo>
                      <a:lnTo>
                        <a:pt x="4191" y="557"/>
                      </a:lnTo>
                      <a:lnTo>
                        <a:pt x="4194" y="557"/>
                      </a:lnTo>
                      <a:lnTo>
                        <a:pt x="4194" y="559"/>
                      </a:lnTo>
                      <a:lnTo>
                        <a:pt x="4196" y="559"/>
                      </a:lnTo>
                      <a:lnTo>
                        <a:pt x="4196" y="560"/>
                      </a:lnTo>
                      <a:lnTo>
                        <a:pt x="4198" y="560"/>
                      </a:lnTo>
                      <a:lnTo>
                        <a:pt x="4201" y="564"/>
                      </a:lnTo>
                      <a:lnTo>
                        <a:pt x="4206" y="564"/>
                      </a:lnTo>
                      <a:lnTo>
                        <a:pt x="4206" y="564"/>
                      </a:lnTo>
                      <a:lnTo>
                        <a:pt x="4206" y="564"/>
                      </a:lnTo>
                      <a:lnTo>
                        <a:pt x="4206" y="571"/>
                      </a:lnTo>
                      <a:lnTo>
                        <a:pt x="4210" y="571"/>
                      </a:lnTo>
                      <a:lnTo>
                        <a:pt x="4212" y="573"/>
                      </a:lnTo>
                      <a:lnTo>
                        <a:pt x="4213" y="574"/>
                      </a:lnTo>
                      <a:lnTo>
                        <a:pt x="4213" y="576"/>
                      </a:lnTo>
                      <a:lnTo>
                        <a:pt x="4219" y="578"/>
                      </a:lnTo>
                      <a:lnTo>
                        <a:pt x="4222" y="566"/>
                      </a:lnTo>
                      <a:lnTo>
                        <a:pt x="4224" y="566"/>
                      </a:lnTo>
                      <a:lnTo>
                        <a:pt x="4226" y="564"/>
                      </a:lnTo>
                      <a:lnTo>
                        <a:pt x="4227" y="562"/>
                      </a:lnTo>
                      <a:lnTo>
                        <a:pt x="4227" y="559"/>
                      </a:lnTo>
                      <a:lnTo>
                        <a:pt x="4233" y="559"/>
                      </a:lnTo>
                      <a:lnTo>
                        <a:pt x="4234" y="557"/>
                      </a:lnTo>
                      <a:lnTo>
                        <a:pt x="4236" y="555"/>
                      </a:lnTo>
                      <a:lnTo>
                        <a:pt x="4238" y="555"/>
                      </a:lnTo>
                      <a:lnTo>
                        <a:pt x="4238" y="553"/>
                      </a:lnTo>
                      <a:lnTo>
                        <a:pt x="4236" y="552"/>
                      </a:lnTo>
                      <a:lnTo>
                        <a:pt x="4236" y="550"/>
                      </a:lnTo>
                      <a:lnTo>
                        <a:pt x="4240" y="550"/>
                      </a:lnTo>
                      <a:lnTo>
                        <a:pt x="4240" y="548"/>
                      </a:lnTo>
                      <a:lnTo>
                        <a:pt x="4241" y="548"/>
                      </a:lnTo>
                      <a:lnTo>
                        <a:pt x="4241" y="548"/>
                      </a:lnTo>
                      <a:lnTo>
                        <a:pt x="4243" y="548"/>
                      </a:lnTo>
                      <a:lnTo>
                        <a:pt x="4247" y="548"/>
                      </a:lnTo>
                      <a:lnTo>
                        <a:pt x="4248" y="546"/>
                      </a:lnTo>
                      <a:lnTo>
                        <a:pt x="4250" y="545"/>
                      </a:lnTo>
                      <a:lnTo>
                        <a:pt x="4252" y="545"/>
                      </a:lnTo>
                      <a:lnTo>
                        <a:pt x="4250" y="543"/>
                      </a:lnTo>
                      <a:lnTo>
                        <a:pt x="4248" y="541"/>
                      </a:lnTo>
                      <a:lnTo>
                        <a:pt x="4248" y="541"/>
                      </a:lnTo>
                      <a:lnTo>
                        <a:pt x="4248" y="539"/>
                      </a:lnTo>
                      <a:lnTo>
                        <a:pt x="4252" y="539"/>
                      </a:lnTo>
                      <a:lnTo>
                        <a:pt x="4254" y="541"/>
                      </a:lnTo>
                      <a:lnTo>
                        <a:pt x="4257" y="543"/>
                      </a:lnTo>
                      <a:lnTo>
                        <a:pt x="4259" y="539"/>
                      </a:lnTo>
                      <a:lnTo>
                        <a:pt x="4260" y="539"/>
                      </a:lnTo>
                      <a:lnTo>
                        <a:pt x="4260" y="536"/>
                      </a:lnTo>
                      <a:lnTo>
                        <a:pt x="4259" y="534"/>
                      </a:lnTo>
                      <a:lnTo>
                        <a:pt x="4259" y="532"/>
                      </a:lnTo>
                      <a:lnTo>
                        <a:pt x="4260" y="532"/>
                      </a:lnTo>
                      <a:lnTo>
                        <a:pt x="4262" y="534"/>
                      </a:lnTo>
                      <a:lnTo>
                        <a:pt x="4264" y="536"/>
                      </a:lnTo>
                      <a:lnTo>
                        <a:pt x="4266" y="534"/>
                      </a:lnTo>
                      <a:lnTo>
                        <a:pt x="4267" y="534"/>
                      </a:lnTo>
                      <a:lnTo>
                        <a:pt x="4269" y="532"/>
                      </a:lnTo>
                      <a:lnTo>
                        <a:pt x="4269" y="532"/>
                      </a:lnTo>
                      <a:lnTo>
                        <a:pt x="4271" y="532"/>
                      </a:lnTo>
                      <a:lnTo>
                        <a:pt x="4273" y="531"/>
                      </a:lnTo>
                      <a:lnTo>
                        <a:pt x="4276" y="531"/>
                      </a:lnTo>
                      <a:lnTo>
                        <a:pt x="4276" y="529"/>
                      </a:lnTo>
                      <a:lnTo>
                        <a:pt x="4278" y="529"/>
                      </a:lnTo>
                      <a:lnTo>
                        <a:pt x="4278" y="527"/>
                      </a:lnTo>
                      <a:lnTo>
                        <a:pt x="4285" y="527"/>
                      </a:lnTo>
                      <a:lnTo>
                        <a:pt x="4285" y="525"/>
                      </a:lnTo>
                      <a:lnTo>
                        <a:pt x="4288" y="525"/>
                      </a:lnTo>
                      <a:lnTo>
                        <a:pt x="4288" y="524"/>
                      </a:lnTo>
                      <a:lnTo>
                        <a:pt x="4290" y="524"/>
                      </a:lnTo>
                      <a:lnTo>
                        <a:pt x="4290" y="522"/>
                      </a:lnTo>
                      <a:lnTo>
                        <a:pt x="4294" y="522"/>
                      </a:lnTo>
                      <a:lnTo>
                        <a:pt x="4294" y="522"/>
                      </a:lnTo>
                      <a:lnTo>
                        <a:pt x="4297" y="522"/>
                      </a:lnTo>
                      <a:lnTo>
                        <a:pt x="4297" y="518"/>
                      </a:lnTo>
                      <a:lnTo>
                        <a:pt x="4299" y="518"/>
                      </a:lnTo>
                      <a:lnTo>
                        <a:pt x="4299" y="518"/>
                      </a:lnTo>
                      <a:lnTo>
                        <a:pt x="4308" y="517"/>
                      </a:lnTo>
                      <a:lnTo>
                        <a:pt x="4308" y="515"/>
                      </a:lnTo>
                      <a:lnTo>
                        <a:pt x="4309" y="515"/>
                      </a:lnTo>
                      <a:lnTo>
                        <a:pt x="4309" y="515"/>
                      </a:lnTo>
                      <a:lnTo>
                        <a:pt x="4311" y="515"/>
                      </a:lnTo>
                      <a:lnTo>
                        <a:pt x="4311" y="517"/>
                      </a:lnTo>
                      <a:lnTo>
                        <a:pt x="4311" y="517"/>
                      </a:lnTo>
                      <a:lnTo>
                        <a:pt x="4323" y="515"/>
                      </a:lnTo>
                      <a:lnTo>
                        <a:pt x="4323" y="515"/>
                      </a:lnTo>
                      <a:lnTo>
                        <a:pt x="4327" y="515"/>
                      </a:lnTo>
                      <a:lnTo>
                        <a:pt x="4327" y="518"/>
                      </a:lnTo>
                      <a:lnTo>
                        <a:pt x="4330" y="518"/>
                      </a:lnTo>
                      <a:lnTo>
                        <a:pt x="4330" y="518"/>
                      </a:lnTo>
                      <a:lnTo>
                        <a:pt x="4337" y="518"/>
                      </a:lnTo>
                      <a:lnTo>
                        <a:pt x="4339" y="520"/>
                      </a:lnTo>
                      <a:lnTo>
                        <a:pt x="4341" y="518"/>
                      </a:lnTo>
                      <a:lnTo>
                        <a:pt x="4343" y="517"/>
                      </a:lnTo>
                      <a:lnTo>
                        <a:pt x="4344" y="513"/>
                      </a:lnTo>
                      <a:lnTo>
                        <a:pt x="4346" y="513"/>
                      </a:lnTo>
                      <a:lnTo>
                        <a:pt x="4346" y="512"/>
                      </a:lnTo>
                      <a:lnTo>
                        <a:pt x="4344" y="512"/>
                      </a:lnTo>
                      <a:lnTo>
                        <a:pt x="4344" y="505"/>
                      </a:lnTo>
                      <a:lnTo>
                        <a:pt x="4339" y="503"/>
                      </a:lnTo>
                      <a:lnTo>
                        <a:pt x="4339" y="503"/>
                      </a:lnTo>
                      <a:lnTo>
                        <a:pt x="4337" y="503"/>
                      </a:lnTo>
                      <a:lnTo>
                        <a:pt x="4337" y="501"/>
                      </a:lnTo>
                      <a:lnTo>
                        <a:pt x="4337" y="499"/>
                      </a:lnTo>
                      <a:lnTo>
                        <a:pt x="4339" y="498"/>
                      </a:lnTo>
                      <a:lnTo>
                        <a:pt x="4337" y="498"/>
                      </a:lnTo>
                      <a:lnTo>
                        <a:pt x="4337" y="496"/>
                      </a:lnTo>
                      <a:lnTo>
                        <a:pt x="4336" y="496"/>
                      </a:lnTo>
                      <a:lnTo>
                        <a:pt x="4336" y="489"/>
                      </a:lnTo>
                      <a:lnTo>
                        <a:pt x="4332" y="489"/>
                      </a:lnTo>
                      <a:lnTo>
                        <a:pt x="4332" y="485"/>
                      </a:lnTo>
                      <a:lnTo>
                        <a:pt x="4330" y="482"/>
                      </a:lnTo>
                      <a:lnTo>
                        <a:pt x="4327" y="475"/>
                      </a:lnTo>
                      <a:lnTo>
                        <a:pt x="4323" y="477"/>
                      </a:lnTo>
                      <a:lnTo>
                        <a:pt x="4322" y="478"/>
                      </a:lnTo>
                      <a:lnTo>
                        <a:pt x="4318" y="478"/>
                      </a:lnTo>
                      <a:lnTo>
                        <a:pt x="4318" y="477"/>
                      </a:lnTo>
                      <a:lnTo>
                        <a:pt x="4316" y="477"/>
                      </a:lnTo>
                      <a:lnTo>
                        <a:pt x="4316" y="475"/>
                      </a:lnTo>
                      <a:lnTo>
                        <a:pt x="4316" y="475"/>
                      </a:lnTo>
                      <a:lnTo>
                        <a:pt x="4318" y="475"/>
                      </a:lnTo>
                      <a:lnTo>
                        <a:pt x="4318" y="473"/>
                      </a:lnTo>
                      <a:lnTo>
                        <a:pt x="4318" y="471"/>
                      </a:lnTo>
                      <a:lnTo>
                        <a:pt x="4322" y="470"/>
                      </a:lnTo>
                      <a:lnTo>
                        <a:pt x="4322" y="468"/>
                      </a:lnTo>
                      <a:lnTo>
                        <a:pt x="4320" y="468"/>
                      </a:lnTo>
                      <a:lnTo>
                        <a:pt x="4320" y="466"/>
                      </a:lnTo>
                      <a:lnTo>
                        <a:pt x="4318" y="468"/>
                      </a:lnTo>
                      <a:lnTo>
                        <a:pt x="4318" y="470"/>
                      </a:lnTo>
                      <a:lnTo>
                        <a:pt x="4313" y="470"/>
                      </a:lnTo>
                      <a:lnTo>
                        <a:pt x="4313" y="468"/>
                      </a:lnTo>
                      <a:lnTo>
                        <a:pt x="4311" y="466"/>
                      </a:lnTo>
                      <a:lnTo>
                        <a:pt x="4308" y="466"/>
                      </a:lnTo>
                      <a:lnTo>
                        <a:pt x="4306" y="464"/>
                      </a:lnTo>
                      <a:lnTo>
                        <a:pt x="4302" y="466"/>
                      </a:lnTo>
                      <a:lnTo>
                        <a:pt x="4299" y="466"/>
                      </a:lnTo>
                      <a:lnTo>
                        <a:pt x="4299" y="464"/>
                      </a:lnTo>
                      <a:lnTo>
                        <a:pt x="4302" y="464"/>
                      </a:lnTo>
                      <a:lnTo>
                        <a:pt x="4302" y="463"/>
                      </a:lnTo>
                      <a:lnTo>
                        <a:pt x="4316" y="464"/>
                      </a:lnTo>
                      <a:lnTo>
                        <a:pt x="4316" y="461"/>
                      </a:lnTo>
                      <a:lnTo>
                        <a:pt x="4318" y="461"/>
                      </a:lnTo>
                      <a:lnTo>
                        <a:pt x="4318" y="463"/>
                      </a:lnTo>
                      <a:lnTo>
                        <a:pt x="4320" y="463"/>
                      </a:lnTo>
                      <a:lnTo>
                        <a:pt x="4322" y="463"/>
                      </a:lnTo>
                      <a:lnTo>
                        <a:pt x="4323" y="464"/>
                      </a:lnTo>
                      <a:lnTo>
                        <a:pt x="4323" y="464"/>
                      </a:lnTo>
                      <a:lnTo>
                        <a:pt x="4325" y="464"/>
                      </a:lnTo>
                      <a:lnTo>
                        <a:pt x="4325" y="466"/>
                      </a:lnTo>
                      <a:lnTo>
                        <a:pt x="4341" y="468"/>
                      </a:lnTo>
                      <a:lnTo>
                        <a:pt x="4341" y="468"/>
                      </a:lnTo>
                      <a:lnTo>
                        <a:pt x="4344" y="468"/>
                      </a:lnTo>
                      <a:lnTo>
                        <a:pt x="4344" y="466"/>
                      </a:lnTo>
                      <a:lnTo>
                        <a:pt x="4346" y="466"/>
                      </a:lnTo>
                      <a:lnTo>
                        <a:pt x="4348" y="466"/>
                      </a:lnTo>
                      <a:lnTo>
                        <a:pt x="4348" y="468"/>
                      </a:lnTo>
                      <a:lnTo>
                        <a:pt x="4348" y="466"/>
                      </a:lnTo>
                      <a:lnTo>
                        <a:pt x="4351" y="466"/>
                      </a:lnTo>
                      <a:lnTo>
                        <a:pt x="4351" y="464"/>
                      </a:lnTo>
                      <a:lnTo>
                        <a:pt x="4353" y="464"/>
                      </a:lnTo>
                      <a:lnTo>
                        <a:pt x="4353" y="463"/>
                      </a:lnTo>
                      <a:lnTo>
                        <a:pt x="4356" y="463"/>
                      </a:lnTo>
                      <a:lnTo>
                        <a:pt x="4356" y="461"/>
                      </a:lnTo>
                      <a:lnTo>
                        <a:pt x="4360" y="461"/>
                      </a:lnTo>
                      <a:lnTo>
                        <a:pt x="4360" y="457"/>
                      </a:lnTo>
                      <a:lnTo>
                        <a:pt x="4360" y="454"/>
                      </a:lnTo>
                      <a:lnTo>
                        <a:pt x="4362" y="450"/>
                      </a:lnTo>
                      <a:lnTo>
                        <a:pt x="4365" y="449"/>
                      </a:lnTo>
                      <a:lnTo>
                        <a:pt x="4365" y="447"/>
                      </a:lnTo>
                      <a:lnTo>
                        <a:pt x="4363" y="445"/>
                      </a:lnTo>
                      <a:lnTo>
                        <a:pt x="4363" y="443"/>
                      </a:lnTo>
                      <a:lnTo>
                        <a:pt x="4360" y="443"/>
                      </a:lnTo>
                      <a:lnTo>
                        <a:pt x="4358" y="440"/>
                      </a:lnTo>
                      <a:lnTo>
                        <a:pt x="4358" y="440"/>
                      </a:lnTo>
                      <a:lnTo>
                        <a:pt x="4358" y="440"/>
                      </a:lnTo>
                      <a:lnTo>
                        <a:pt x="4356" y="438"/>
                      </a:lnTo>
                      <a:lnTo>
                        <a:pt x="4358" y="438"/>
                      </a:lnTo>
                      <a:lnTo>
                        <a:pt x="4358" y="438"/>
                      </a:lnTo>
                      <a:lnTo>
                        <a:pt x="4358" y="436"/>
                      </a:lnTo>
                      <a:lnTo>
                        <a:pt x="4360" y="436"/>
                      </a:lnTo>
                      <a:lnTo>
                        <a:pt x="4360" y="433"/>
                      </a:lnTo>
                      <a:lnTo>
                        <a:pt x="4360" y="431"/>
                      </a:lnTo>
                      <a:lnTo>
                        <a:pt x="4360" y="428"/>
                      </a:lnTo>
                      <a:lnTo>
                        <a:pt x="4363" y="426"/>
                      </a:lnTo>
                      <a:lnTo>
                        <a:pt x="4363" y="426"/>
                      </a:lnTo>
                      <a:lnTo>
                        <a:pt x="4365" y="426"/>
                      </a:lnTo>
                      <a:lnTo>
                        <a:pt x="4369" y="426"/>
                      </a:lnTo>
                      <a:lnTo>
                        <a:pt x="4369" y="424"/>
                      </a:lnTo>
                      <a:lnTo>
                        <a:pt x="4370" y="424"/>
                      </a:lnTo>
                      <a:lnTo>
                        <a:pt x="4369" y="426"/>
                      </a:lnTo>
                      <a:lnTo>
                        <a:pt x="4369" y="428"/>
                      </a:lnTo>
                      <a:lnTo>
                        <a:pt x="4367" y="429"/>
                      </a:lnTo>
                      <a:lnTo>
                        <a:pt x="4367" y="433"/>
                      </a:lnTo>
                      <a:lnTo>
                        <a:pt x="4370" y="433"/>
                      </a:lnTo>
                      <a:lnTo>
                        <a:pt x="4369" y="440"/>
                      </a:lnTo>
                      <a:lnTo>
                        <a:pt x="4367" y="440"/>
                      </a:lnTo>
                      <a:lnTo>
                        <a:pt x="4367" y="447"/>
                      </a:lnTo>
                      <a:lnTo>
                        <a:pt x="4372" y="447"/>
                      </a:lnTo>
                      <a:lnTo>
                        <a:pt x="4374" y="449"/>
                      </a:lnTo>
                      <a:lnTo>
                        <a:pt x="4377" y="452"/>
                      </a:lnTo>
                      <a:lnTo>
                        <a:pt x="4381" y="450"/>
                      </a:lnTo>
                      <a:lnTo>
                        <a:pt x="4384" y="450"/>
                      </a:lnTo>
                      <a:lnTo>
                        <a:pt x="4386" y="449"/>
                      </a:lnTo>
                      <a:lnTo>
                        <a:pt x="4390" y="447"/>
                      </a:lnTo>
                      <a:lnTo>
                        <a:pt x="4391" y="445"/>
                      </a:lnTo>
                      <a:lnTo>
                        <a:pt x="4391" y="443"/>
                      </a:lnTo>
                      <a:lnTo>
                        <a:pt x="4393" y="443"/>
                      </a:lnTo>
                      <a:lnTo>
                        <a:pt x="4395" y="443"/>
                      </a:lnTo>
                      <a:lnTo>
                        <a:pt x="4395" y="445"/>
                      </a:lnTo>
                      <a:lnTo>
                        <a:pt x="4405" y="445"/>
                      </a:lnTo>
                      <a:lnTo>
                        <a:pt x="4409" y="449"/>
                      </a:lnTo>
                      <a:lnTo>
                        <a:pt x="4411" y="452"/>
                      </a:lnTo>
                      <a:lnTo>
                        <a:pt x="4412" y="456"/>
                      </a:lnTo>
                      <a:lnTo>
                        <a:pt x="4414" y="456"/>
                      </a:lnTo>
                      <a:lnTo>
                        <a:pt x="4414" y="457"/>
                      </a:lnTo>
                      <a:lnTo>
                        <a:pt x="4412" y="459"/>
                      </a:lnTo>
                      <a:lnTo>
                        <a:pt x="4412" y="461"/>
                      </a:lnTo>
                      <a:lnTo>
                        <a:pt x="4411" y="463"/>
                      </a:lnTo>
                      <a:lnTo>
                        <a:pt x="4416" y="466"/>
                      </a:lnTo>
                      <a:lnTo>
                        <a:pt x="4419" y="470"/>
                      </a:lnTo>
                      <a:lnTo>
                        <a:pt x="4423" y="470"/>
                      </a:lnTo>
                      <a:lnTo>
                        <a:pt x="4425" y="468"/>
                      </a:lnTo>
                      <a:lnTo>
                        <a:pt x="4426" y="468"/>
                      </a:lnTo>
                      <a:lnTo>
                        <a:pt x="4428" y="468"/>
                      </a:lnTo>
                      <a:lnTo>
                        <a:pt x="4430" y="468"/>
                      </a:lnTo>
                      <a:lnTo>
                        <a:pt x="4432" y="470"/>
                      </a:lnTo>
                      <a:lnTo>
                        <a:pt x="4432" y="470"/>
                      </a:lnTo>
                      <a:lnTo>
                        <a:pt x="4435" y="470"/>
                      </a:lnTo>
                      <a:lnTo>
                        <a:pt x="4437" y="473"/>
                      </a:lnTo>
                      <a:lnTo>
                        <a:pt x="4439" y="473"/>
                      </a:lnTo>
                      <a:lnTo>
                        <a:pt x="4440" y="475"/>
                      </a:lnTo>
                      <a:lnTo>
                        <a:pt x="4440" y="475"/>
                      </a:lnTo>
                      <a:lnTo>
                        <a:pt x="4440" y="477"/>
                      </a:lnTo>
                      <a:lnTo>
                        <a:pt x="4442" y="480"/>
                      </a:lnTo>
                      <a:lnTo>
                        <a:pt x="4446" y="478"/>
                      </a:lnTo>
                      <a:lnTo>
                        <a:pt x="4447" y="477"/>
                      </a:lnTo>
                      <a:lnTo>
                        <a:pt x="4449" y="477"/>
                      </a:lnTo>
                      <a:lnTo>
                        <a:pt x="4451" y="475"/>
                      </a:lnTo>
                      <a:lnTo>
                        <a:pt x="4452" y="473"/>
                      </a:lnTo>
                      <a:lnTo>
                        <a:pt x="4454" y="477"/>
                      </a:lnTo>
                      <a:lnTo>
                        <a:pt x="4454" y="478"/>
                      </a:lnTo>
                      <a:lnTo>
                        <a:pt x="4456" y="480"/>
                      </a:lnTo>
                      <a:lnTo>
                        <a:pt x="4459" y="482"/>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77" name="Freeform 76"/>
                <p:cNvSpPr>
                  <a:spLocks noEditPoints="1"/>
                </p:cNvSpPr>
                <p:nvPr/>
              </p:nvSpPr>
              <p:spPr bwMode="auto">
                <a:xfrm>
                  <a:off x="1936749" y="1506534"/>
                  <a:ext cx="5672139" cy="3171820"/>
                </a:xfrm>
                <a:custGeom>
                  <a:avLst/>
                  <a:gdLst>
                    <a:gd name="T0" fmla="*/ 1869 w 3573"/>
                    <a:gd name="T1" fmla="*/ 485 h 1998"/>
                    <a:gd name="T2" fmla="*/ 1911 w 3573"/>
                    <a:gd name="T3" fmla="*/ 291 h 1998"/>
                    <a:gd name="T4" fmla="*/ 2070 w 3573"/>
                    <a:gd name="T5" fmla="*/ 495 h 1998"/>
                    <a:gd name="T6" fmla="*/ 2126 w 3573"/>
                    <a:gd name="T7" fmla="*/ 453 h 1998"/>
                    <a:gd name="T8" fmla="*/ 2138 w 3573"/>
                    <a:gd name="T9" fmla="*/ 431 h 1998"/>
                    <a:gd name="T10" fmla="*/ 2199 w 3573"/>
                    <a:gd name="T11" fmla="*/ 441 h 1998"/>
                    <a:gd name="T12" fmla="*/ 2180 w 3573"/>
                    <a:gd name="T13" fmla="*/ 406 h 1998"/>
                    <a:gd name="T14" fmla="*/ 2236 w 3573"/>
                    <a:gd name="T15" fmla="*/ 497 h 1998"/>
                    <a:gd name="T16" fmla="*/ 2219 w 3573"/>
                    <a:gd name="T17" fmla="*/ 480 h 1998"/>
                    <a:gd name="T18" fmla="*/ 1880 w 3573"/>
                    <a:gd name="T19" fmla="*/ 1396 h 1998"/>
                    <a:gd name="T20" fmla="*/ 2192 w 3573"/>
                    <a:gd name="T21" fmla="*/ 1571 h 1998"/>
                    <a:gd name="T22" fmla="*/ 2121 w 3573"/>
                    <a:gd name="T23" fmla="*/ 1614 h 1998"/>
                    <a:gd name="T24" fmla="*/ 2086 w 3573"/>
                    <a:gd name="T25" fmla="*/ 1805 h 1998"/>
                    <a:gd name="T26" fmla="*/ 2096 w 3573"/>
                    <a:gd name="T27" fmla="*/ 1681 h 1998"/>
                    <a:gd name="T28" fmla="*/ 2098 w 3573"/>
                    <a:gd name="T29" fmla="*/ 1756 h 1998"/>
                    <a:gd name="T30" fmla="*/ 2103 w 3573"/>
                    <a:gd name="T31" fmla="*/ 1738 h 1998"/>
                    <a:gd name="T32" fmla="*/ 2147 w 3573"/>
                    <a:gd name="T33" fmla="*/ 1780 h 1998"/>
                    <a:gd name="T34" fmla="*/ 2163 w 3573"/>
                    <a:gd name="T35" fmla="*/ 1813 h 1998"/>
                    <a:gd name="T36" fmla="*/ 2175 w 3573"/>
                    <a:gd name="T37" fmla="*/ 1719 h 1998"/>
                    <a:gd name="T38" fmla="*/ 2170 w 3573"/>
                    <a:gd name="T39" fmla="*/ 1665 h 1998"/>
                    <a:gd name="T40" fmla="*/ 2142 w 3573"/>
                    <a:gd name="T41" fmla="*/ 1698 h 1998"/>
                    <a:gd name="T42" fmla="*/ 2131 w 3573"/>
                    <a:gd name="T43" fmla="*/ 1661 h 1998"/>
                    <a:gd name="T44" fmla="*/ 2143 w 3573"/>
                    <a:gd name="T45" fmla="*/ 1106 h 1998"/>
                    <a:gd name="T46" fmla="*/ 2294 w 3573"/>
                    <a:gd name="T47" fmla="*/ 928 h 1998"/>
                    <a:gd name="T48" fmla="*/ 2323 w 3573"/>
                    <a:gd name="T49" fmla="*/ 954 h 1998"/>
                    <a:gd name="T50" fmla="*/ 2437 w 3573"/>
                    <a:gd name="T51" fmla="*/ 881 h 1998"/>
                    <a:gd name="T52" fmla="*/ 2449 w 3573"/>
                    <a:gd name="T53" fmla="*/ 930 h 1998"/>
                    <a:gd name="T54" fmla="*/ 2381 w 3573"/>
                    <a:gd name="T55" fmla="*/ 951 h 1998"/>
                    <a:gd name="T56" fmla="*/ 2391 w 3573"/>
                    <a:gd name="T57" fmla="*/ 888 h 1998"/>
                    <a:gd name="T58" fmla="*/ 2356 w 3573"/>
                    <a:gd name="T59" fmla="*/ 820 h 1998"/>
                    <a:gd name="T60" fmla="*/ 2362 w 3573"/>
                    <a:gd name="T61" fmla="*/ 778 h 1998"/>
                    <a:gd name="T62" fmla="*/ 2395 w 3573"/>
                    <a:gd name="T63" fmla="*/ 762 h 1998"/>
                    <a:gd name="T64" fmla="*/ 2440 w 3573"/>
                    <a:gd name="T65" fmla="*/ 773 h 1998"/>
                    <a:gd name="T66" fmla="*/ 2425 w 3573"/>
                    <a:gd name="T67" fmla="*/ 816 h 1998"/>
                    <a:gd name="T68" fmla="*/ 2411 w 3573"/>
                    <a:gd name="T69" fmla="*/ 804 h 1998"/>
                    <a:gd name="T70" fmla="*/ 2411 w 3573"/>
                    <a:gd name="T71" fmla="*/ 832 h 1998"/>
                    <a:gd name="T72" fmla="*/ 2431 w 3573"/>
                    <a:gd name="T73" fmla="*/ 865 h 1998"/>
                    <a:gd name="T74" fmla="*/ 2541 w 3573"/>
                    <a:gd name="T75" fmla="*/ 834 h 1998"/>
                    <a:gd name="T76" fmla="*/ 2510 w 3573"/>
                    <a:gd name="T77" fmla="*/ 825 h 1998"/>
                    <a:gd name="T78" fmla="*/ 2538 w 3573"/>
                    <a:gd name="T79" fmla="*/ 778 h 1998"/>
                    <a:gd name="T80" fmla="*/ 2561 w 3573"/>
                    <a:gd name="T81" fmla="*/ 806 h 1998"/>
                    <a:gd name="T82" fmla="*/ 2815 w 3573"/>
                    <a:gd name="T83" fmla="*/ 759 h 1998"/>
                    <a:gd name="T84" fmla="*/ 2751 w 3573"/>
                    <a:gd name="T85" fmla="*/ 775 h 1998"/>
                    <a:gd name="T86" fmla="*/ 2721 w 3573"/>
                    <a:gd name="T87" fmla="*/ 785 h 1998"/>
                    <a:gd name="T88" fmla="*/ 2798 w 3573"/>
                    <a:gd name="T89" fmla="*/ 759 h 1998"/>
                    <a:gd name="T90" fmla="*/ 3009 w 3573"/>
                    <a:gd name="T91" fmla="*/ 691 h 1998"/>
                    <a:gd name="T92" fmla="*/ 3116 w 3573"/>
                    <a:gd name="T93" fmla="*/ 963 h 1998"/>
                    <a:gd name="T94" fmla="*/ 3140 w 3573"/>
                    <a:gd name="T95" fmla="*/ 76 h 1998"/>
                    <a:gd name="T96" fmla="*/ 3166 w 3573"/>
                    <a:gd name="T97" fmla="*/ 47 h 1998"/>
                    <a:gd name="T98" fmla="*/ 3245 w 3573"/>
                    <a:gd name="T99" fmla="*/ 591 h 1998"/>
                    <a:gd name="T100" fmla="*/ 3199 w 3573"/>
                    <a:gd name="T101" fmla="*/ 649 h 1998"/>
                    <a:gd name="T102" fmla="*/ 3193 w 3573"/>
                    <a:gd name="T103" fmla="*/ 637 h 1998"/>
                    <a:gd name="T104" fmla="*/ 3259 w 3573"/>
                    <a:gd name="T105" fmla="*/ 120 h 1998"/>
                    <a:gd name="T106" fmla="*/ 3395 w 3573"/>
                    <a:gd name="T107" fmla="*/ 1078 h 1998"/>
                    <a:gd name="T108" fmla="*/ 3566 w 3573"/>
                    <a:gd name="T109" fmla="*/ 794 h 1998"/>
                    <a:gd name="T110" fmla="*/ 14 w 3573"/>
                    <a:gd name="T111" fmla="*/ 47 h 1998"/>
                    <a:gd name="T112" fmla="*/ 21 w 3573"/>
                    <a:gd name="T113" fmla="*/ 68 h 1998"/>
                    <a:gd name="T114" fmla="*/ 79 w 3573"/>
                    <a:gd name="T115" fmla="*/ 59 h 1998"/>
                    <a:gd name="T116" fmla="*/ 49 w 3573"/>
                    <a:gd name="T117" fmla="*/ 75 h 1998"/>
                    <a:gd name="T118" fmla="*/ 115 w 3573"/>
                    <a:gd name="T119" fmla="*/ 64 h 1998"/>
                    <a:gd name="T120" fmla="*/ 147 w 3573"/>
                    <a:gd name="T121" fmla="*/ 41 h 1998"/>
                    <a:gd name="T122" fmla="*/ 121 w 3573"/>
                    <a:gd name="T123" fmla="*/ 27 h 1998"/>
                    <a:gd name="T124" fmla="*/ 112 w 3573"/>
                    <a:gd name="T125" fmla="*/ 47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73" h="1998">
                      <a:moveTo>
                        <a:pt x="1794" y="401"/>
                      </a:moveTo>
                      <a:lnTo>
                        <a:pt x="1796" y="401"/>
                      </a:lnTo>
                      <a:lnTo>
                        <a:pt x="1796" y="401"/>
                      </a:lnTo>
                      <a:lnTo>
                        <a:pt x="1798" y="403"/>
                      </a:lnTo>
                      <a:lnTo>
                        <a:pt x="1796" y="401"/>
                      </a:lnTo>
                      <a:lnTo>
                        <a:pt x="1796" y="401"/>
                      </a:lnTo>
                      <a:lnTo>
                        <a:pt x="1794" y="401"/>
                      </a:lnTo>
                      <a:close/>
                      <a:moveTo>
                        <a:pt x="1880" y="488"/>
                      </a:moveTo>
                      <a:lnTo>
                        <a:pt x="1880" y="492"/>
                      </a:lnTo>
                      <a:lnTo>
                        <a:pt x="1878" y="492"/>
                      </a:lnTo>
                      <a:lnTo>
                        <a:pt x="1876" y="494"/>
                      </a:lnTo>
                      <a:lnTo>
                        <a:pt x="1875" y="495"/>
                      </a:lnTo>
                      <a:lnTo>
                        <a:pt x="1875" y="495"/>
                      </a:lnTo>
                      <a:lnTo>
                        <a:pt x="1871" y="499"/>
                      </a:lnTo>
                      <a:lnTo>
                        <a:pt x="1871" y="499"/>
                      </a:lnTo>
                      <a:lnTo>
                        <a:pt x="1868" y="499"/>
                      </a:lnTo>
                      <a:lnTo>
                        <a:pt x="1868" y="499"/>
                      </a:lnTo>
                      <a:lnTo>
                        <a:pt x="1866" y="501"/>
                      </a:lnTo>
                      <a:lnTo>
                        <a:pt x="1864" y="501"/>
                      </a:lnTo>
                      <a:lnTo>
                        <a:pt x="1861" y="501"/>
                      </a:lnTo>
                      <a:lnTo>
                        <a:pt x="1857" y="501"/>
                      </a:lnTo>
                      <a:lnTo>
                        <a:pt x="1857" y="499"/>
                      </a:lnTo>
                      <a:lnTo>
                        <a:pt x="1859" y="499"/>
                      </a:lnTo>
                      <a:lnTo>
                        <a:pt x="1859" y="494"/>
                      </a:lnTo>
                      <a:lnTo>
                        <a:pt x="1859" y="492"/>
                      </a:lnTo>
                      <a:lnTo>
                        <a:pt x="1861" y="490"/>
                      </a:lnTo>
                      <a:lnTo>
                        <a:pt x="1864" y="488"/>
                      </a:lnTo>
                      <a:lnTo>
                        <a:pt x="1864" y="488"/>
                      </a:lnTo>
                      <a:lnTo>
                        <a:pt x="1866" y="488"/>
                      </a:lnTo>
                      <a:lnTo>
                        <a:pt x="1868" y="488"/>
                      </a:lnTo>
                      <a:lnTo>
                        <a:pt x="1868" y="488"/>
                      </a:lnTo>
                      <a:lnTo>
                        <a:pt x="1869" y="485"/>
                      </a:lnTo>
                      <a:lnTo>
                        <a:pt x="1869" y="485"/>
                      </a:lnTo>
                      <a:lnTo>
                        <a:pt x="1869" y="480"/>
                      </a:lnTo>
                      <a:lnTo>
                        <a:pt x="1869" y="480"/>
                      </a:lnTo>
                      <a:lnTo>
                        <a:pt x="1869" y="476"/>
                      </a:lnTo>
                      <a:lnTo>
                        <a:pt x="1873" y="476"/>
                      </a:lnTo>
                      <a:lnTo>
                        <a:pt x="1873" y="480"/>
                      </a:lnTo>
                      <a:lnTo>
                        <a:pt x="1878" y="480"/>
                      </a:lnTo>
                      <a:lnTo>
                        <a:pt x="1880" y="483"/>
                      </a:lnTo>
                      <a:lnTo>
                        <a:pt x="1880" y="487"/>
                      </a:lnTo>
                      <a:lnTo>
                        <a:pt x="1880" y="488"/>
                      </a:lnTo>
                      <a:close/>
                      <a:moveTo>
                        <a:pt x="1889" y="321"/>
                      </a:moveTo>
                      <a:lnTo>
                        <a:pt x="1890" y="321"/>
                      </a:lnTo>
                      <a:lnTo>
                        <a:pt x="1890" y="322"/>
                      </a:lnTo>
                      <a:lnTo>
                        <a:pt x="1889" y="322"/>
                      </a:lnTo>
                      <a:lnTo>
                        <a:pt x="1889" y="321"/>
                      </a:lnTo>
                      <a:close/>
                      <a:moveTo>
                        <a:pt x="1890" y="501"/>
                      </a:moveTo>
                      <a:lnTo>
                        <a:pt x="1889" y="501"/>
                      </a:lnTo>
                      <a:lnTo>
                        <a:pt x="1889" y="507"/>
                      </a:lnTo>
                      <a:lnTo>
                        <a:pt x="1887" y="507"/>
                      </a:lnTo>
                      <a:lnTo>
                        <a:pt x="1887" y="511"/>
                      </a:lnTo>
                      <a:lnTo>
                        <a:pt x="1885" y="511"/>
                      </a:lnTo>
                      <a:lnTo>
                        <a:pt x="1887" y="502"/>
                      </a:lnTo>
                      <a:lnTo>
                        <a:pt x="1890" y="494"/>
                      </a:lnTo>
                      <a:lnTo>
                        <a:pt x="1892" y="492"/>
                      </a:lnTo>
                      <a:lnTo>
                        <a:pt x="1892" y="494"/>
                      </a:lnTo>
                      <a:lnTo>
                        <a:pt x="1894" y="494"/>
                      </a:lnTo>
                      <a:lnTo>
                        <a:pt x="1890" y="501"/>
                      </a:lnTo>
                      <a:close/>
                      <a:moveTo>
                        <a:pt x="1911" y="291"/>
                      </a:moveTo>
                      <a:lnTo>
                        <a:pt x="1913" y="293"/>
                      </a:lnTo>
                      <a:lnTo>
                        <a:pt x="1913" y="293"/>
                      </a:lnTo>
                      <a:lnTo>
                        <a:pt x="1913" y="293"/>
                      </a:lnTo>
                      <a:lnTo>
                        <a:pt x="1911" y="293"/>
                      </a:lnTo>
                      <a:lnTo>
                        <a:pt x="1911" y="293"/>
                      </a:lnTo>
                      <a:lnTo>
                        <a:pt x="1911" y="291"/>
                      </a:lnTo>
                      <a:close/>
                      <a:moveTo>
                        <a:pt x="1924" y="476"/>
                      </a:moveTo>
                      <a:lnTo>
                        <a:pt x="1920" y="478"/>
                      </a:lnTo>
                      <a:lnTo>
                        <a:pt x="1920" y="474"/>
                      </a:lnTo>
                      <a:lnTo>
                        <a:pt x="1924" y="474"/>
                      </a:lnTo>
                      <a:lnTo>
                        <a:pt x="1924" y="476"/>
                      </a:lnTo>
                      <a:close/>
                      <a:moveTo>
                        <a:pt x="1931" y="476"/>
                      </a:moveTo>
                      <a:lnTo>
                        <a:pt x="1931" y="478"/>
                      </a:lnTo>
                      <a:lnTo>
                        <a:pt x="1932" y="476"/>
                      </a:lnTo>
                      <a:lnTo>
                        <a:pt x="1934" y="476"/>
                      </a:lnTo>
                      <a:lnTo>
                        <a:pt x="1936" y="476"/>
                      </a:lnTo>
                      <a:lnTo>
                        <a:pt x="1936" y="476"/>
                      </a:lnTo>
                      <a:lnTo>
                        <a:pt x="1938" y="478"/>
                      </a:lnTo>
                      <a:lnTo>
                        <a:pt x="1939" y="480"/>
                      </a:lnTo>
                      <a:lnTo>
                        <a:pt x="1939" y="480"/>
                      </a:lnTo>
                      <a:lnTo>
                        <a:pt x="1927" y="480"/>
                      </a:lnTo>
                      <a:lnTo>
                        <a:pt x="1927" y="474"/>
                      </a:lnTo>
                      <a:lnTo>
                        <a:pt x="1931" y="476"/>
                      </a:lnTo>
                      <a:close/>
                      <a:moveTo>
                        <a:pt x="1812" y="616"/>
                      </a:moveTo>
                      <a:lnTo>
                        <a:pt x="1814" y="616"/>
                      </a:lnTo>
                      <a:lnTo>
                        <a:pt x="1814" y="616"/>
                      </a:lnTo>
                      <a:lnTo>
                        <a:pt x="1814" y="617"/>
                      </a:lnTo>
                      <a:lnTo>
                        <a:pt x="1812" y="617"/>
                      </a:lnTo>
                      <a:lnTo>
                        <a:pt x="1812" y="617"/>
                      </a:lnTo>
                      <a:lnTo>
                        <a:pt x="1812" y="616"/>
                      </a:lnTo>
                      <a:close/>
                      <a:moveTo>
                        <a:pt x="2075" y="509"/>
                      </a:moveTo>
                      <a:lnTo>
                        <a:pt x="2075" y="506"/>
                      </a:lnTo>
                      <a:lnTo>
                        <a:pt x="2074" y="506"/>
                      </a:lnTo>
                      <a:lnTo>
                        <a:pt x="2074" y="504"/>
                      </a:lnTo>
                      <a:lnTo>
                        <a:pt x="2072" y="504"/>
                      </a:lnTo>
                      <a:lnTo>
                        <a:pt x="2072" y="501"/>
                      </a:lnTo>
                      <a:lnTo>
                        <a:pt x="2072" y="499"/>
                      </a:lnTo>
                      <a:lnTo>
                        <a:pt x="2072" y="497"/>
                      </a:lnTo>
                      <a:lnTo>
                        <a:pt x="2070" y="495"/>
                      </a:lnTo>
                      <a:lnTo>
                        <a:pt x="2070" y="494"/>
                      </a:lnTo>
                      <a:lnTo>
                        <a:pt x="2070" y="492"/>
                      </a:lnTo>
                      <a:lnTo>
                        <a:pt x="2072" y="490"/>
                      </a:lnTo>
                      <a:lnTo>
                        <a:pt x="2072" y="490"/>
                      </a:lnTo>
                      <a:lnTo>
                        <a:pt x="2077" y="490"/>
                      </a:lnTo>
                      <a:lnTo>
                        <a:pt x="2079" y="499"/>
                      </a:lnTo>
                      <a:lnTo>
                        <a:pt x="2081" y="499"/>
                      </a:lnTo>
                      <a:lnTo>
                        <a:pt x="2081" y="501"/>
                      </a:lnTo>
                      <a:lnTo>
                        <a:pt x="2081" y="501"/>
                      </a:lnTo>
                      <a:lnTo>
                        <a:pt x="2081" y="501"/>
                      </a:lnTo>
                      <a:lnTo>
                        <a:pt x="2081" y="504"/>
                      </a:lnTo>
                      <a:lnTo>
                        <a:pt x="2079" y="506"/>
                      </a:lnTo>
                      <a:lnTo>
                        <a:pt x="2079" y="509"/>
                      </a:lnTo>
                      <a:lnTo>
                        <a:pt x="2075" y="509"/>
                      </a:lnTo>
                      <a:close/>
                      <a:moveTo>
                        <a:pt x="2082" y="516"/>
                      </a:moveTo>
                      <a:lnTo>
                        <a:pt x="2082" y="516"/>
                      </a:lnTo>
                      <a:lnTo>
                        <a:pt x="2082" y="514"/>
                      </a:lnTo>
                      <a:lnTo>
                        <a:pt x="2081" y="514"/>
                      </a:lnTo>
                      <a:lnTo>
                        <a:pt x="2081" y="513"/>
                      </a:lnTo>
                      <a:lnTo>
                        <a:pt x="2082" y="513"/>
                      </a:lnTo>
                      <a:lnTo>
                        <a:pt x="2082" y="516"/>
                      </a:lnTo>
                      <a:close/>
                      <a:moveTo>
                        <a:pt x="2145" y="450"/>
                      </a:moveTo>
                      <a:lnTo>
                        <a:pt x="2147" y="453"/>
                      </a:lnTo>
                      <a:lnTo>
                        <a:pt x="2147" y="455"/>
                      </a:lnTo>
                      <a:lnTo>
                        <a:pt x="2143" y="455"/>
                      </a:lnTo>
                      <a:lnTo>
                        <a:pt x="2142" y="455"/>
                      </a:lnTo>
                      <a:lnTo>
                        <a:pt x="2138" y="455"/>
                      </a:lnTo>
                      <a:lnTo>
                        <a:pt x="2137" y="457"/>
                      </a:lnTo>
                      <a:lnTo>
                        <a:pt x="2135" y="457"/>
                      </a:lnTo>
                      <a:lnTo>
                        <a:pt x="2133" y="460"/>
                      </a:lnTo>
                      <a:lnTo>
                        <a:pt x="2126" y="459"/>
                      </a:lnTo>
                      <a:lnTo>
                        <a:pt x="2126" y="455"/>
                      </a:lnTo>
                      <a:lnTo>
                        <a:pt x="2126" y="453"/>
                      </a:lnTo>
                      <a:lnTo>
                        <a:pt x="2124" y="450"/>
                      </a:lnTo>
                      <a:lnTo>
                        <a:pt x="2123" y="450"/>
                      </a:lnTo>
                      <a:lnTo>
                        <a:pt x="2123" y="448"/>
                      </a:lnTo>
                      <a:lnTo>
                        <a:pt x="2119" y="445"/>
                      </a:lnTo>
                      <a:lnTo>
                        <a:pt x="2117" y="443"/>
                      </a:lnTo>
                      <a:lnTo>
                        <a:pt x="2117" y="439"/>
                      </a:lnTo>
                      <a:lnTo>
                        <a:pt x="2116" y="436"/>
                      </a:lnTo>
                      <a:lnTo>
                        <a:pt x="2116" y="434"/>
                      </a:lnTo>
                      <a:lnTo>
                        <a:pt x="2114" y="434"/>
                      </a:lnTo>
                      <a:lnTo>
                        <a:pt x="2112" y="432"/>
                      </a:lnTo>
                      <a:lnTo>
                        <a:pt x="2110" y="431"/>
                      </a:lnTo>
                      <a:lnTo>
                        <a:pt x="2110" y="429"/>
                      </a:lnTo>
                      <a:lnTo>
                        <a:pt x="2110" y="427"/>
                      </a:lnTo>
                      <a:lnTo>
                        <a:pt x="2112" y="427"/>
                      </a:lnTo>
                      <a:lnTo>
                        <a:pt x="2112" y="425"/>
                      </a:lnTo>
                      <a:lnTo>
                        <a:pt x="2112" y="425"/>
                      </a:lnTo>
                      <a:lnTo>
                        <a:pt x="2114" y="424"/>
                      </a:lnTo>
                      <a:lnTo>
                        <a:pt x="2114" y="424"/>
                      </a:lnTo>
                      <a:lnTo>
                        <a:pt x="2116" y="424"/>
                      </a:lnTo>
                      <a:lnTo>
                        <a:pt x="2119" y="424"/>
                      </a:lnTo>
                      <a:lnTo>
                        <a:pt x="2119" y="420"/>
                      </a:lnTo>
                      <a:lnTo>
                        <a:pt x="2121" y="420"/>
                      </a:lnTo>
                      <a:lnTo>
                        <a:pt x="2121" y="420"/>
                      </a:lnTo>
                      <a:lnTo>
                        <a:pt x="2124" y="420"/>
                      </a:lnTo>
                      <a:lnTo>
                        <a:pt x="2124" y="422"/>
                      </a:lnTo>
                      <a:lnTo>
                        <a:pt x="2128" y="422"/>
                      </a:lnTo>
                      <a:lnTo>
                        <a:pt x="2130" y="422"/>
                      </a:lnTo>
                      <a:lnTo>
                        <a:pt x="2131" y="424"/>
                      </a:lnTo>
                      <a:lnTo>
                        <a:pt x="2133" y="424"/>
                      </a:lnTo>
                      <a:lnTo>
                        <a:pt x="2131" y="425"/>
                      </a:lnTo>
                      <a:lnTo>
                        <a:pt x="2133" y="427"/>
                      </a:lnTo>
                      <a:lnTo>
                        <a:pt x="2137" y="427"/>
                      </a:lnTo>
                      <a:lnTo>
                        <a:pt x="2138" y="431"/>
                      </a:lnTo>
                      <a:lnTo>
                        <a:pt x="2142" y="432"/>
                      </a:lnTo>
                      <a:lnTo>
                        <a:pt x="2143" y="434"/>
                      </a:lnTo>
                      <a:lnTo>
                        <a:pt x="2143" y="436"/>
                      </a:lnTo>
                      <a:lnTo>
                        <a:pt x="2147" y="439"/>
                      </a:lnTo>
                      <a:lnTo>
                        <a:pt x="2149" y="443"/>
                      </a:lnTo>
                      <a:lnTo>
                        <a:pt x="2150" y="446"/>
                      </a:lnTo>
                      <a:lnTo>
                        <a:pt x="2152" y="452"/>
                      </a:lnTo>
                      <a:lnTo>
                        <a:pt x="2149" y="452"/>
                      </a:lnTo>
                      <a:lnTo>
                        <a:pt x="2149" y="450"/>
                      </a:lnTo>
                      <a:lnTo>
                        <a:pt x="2145" y="450"/>
                      </a:lnTo>
                      <a:close/>
                      <a:moveTo>
                        <a:pt x="2170" y="373"/>
                      </a:moveTo>
                      <a:lnTo>
                        <a:pt x="2178" y="375"/>
                      </a:lnTo>
                      <a:lnTo>
                        <a:pt x="2178" y="377"/>
                      </a:lnTo>
                      <a:lnTo>
                        <a:pt x="2182" y="378"/>
                      </a:lnTo>
                      <a:lnTo>
                        <a:pt x="2182" y="382"/>
                      </a:lnTo>
                      <a:lnTo>
                        <a:pt x="2184" y="382"/>
                      </a:lnTo>
                      <a:lnTo>
                        <a:pt x="2187" y="382"/>
                      </a:lnTo>
                      <a:lnTo>
                        <a:pt x="2187" y="384"/>
                      </a:lnTo>
                      <a:lnTo>
                        <a:pt x="2185" y="385"/>
                      </a:lnTo>
                      <a:lnTo>
                        <a:pt x="2182" y="385"/>
                      </a:lnTo>
                      <a:lnTo>
                        <a:pt x="2178" y="385"/>
                      </a:lnTo>
                      <a:lnTo>
                        <a:pt x="2175" y="385"/>
                      </a:lnTo>
                      <a:lnTo>
                        <a:pt x="2173" y="382"/>
                      </a:lnTo>
                      <a:lnTo>
                        <a:pt x="2173" y="380"/>
                      </a:lnTo>
                      <a:lnTo>
                        <a:pt x="2171" y="378"/>
                      </a:lnTo>
                      <a:lnTo>
                        <a:pt x="2170" y="377"/>
                      </a:lnTo>
                      <a:lnTo>
                        <a:pt x="2170" y="373"/>
                      </a:lnTo>
                      <a:close/>
                      <a:moveTo>
                        <a:pt x="2203" y="434"/>
                      </a:moveTo>
                      <a:lnTo>
                        <a:pt x="2201" y="434"/>
                      </a:lnTo>
                      <a:lnTo>
                        <a:pt x="2201" y="436"/>
                      </a:lnTo>
                      <a:lnTo>
                        <a:pt x="2201" y="438"/>
                      </a:lnTo>
                      <a:lnTo>
                        <a:pt x="2199" y="439"/>
                      </a:lnTo>
                      <a:lnTo>
                        <a:pt x="2199" y="441"/>
                      </a:lnTo>
                      <a:lnTo>
                        <a:pt x="2198" y="441"/>
                      </a:lnTo>
                      <a:lnTo>
                        <a:pt x="2198" y="443"/>
                      </a:lnTo>
                      <a:lnTo>
                        <a:pt x="2196" y="443"/>
                      </a:lnTo>
                      <a:lnTo>
                        <a:pt x="2196" y="441"/>
                      </a:lnTo>
                      <a:lnTo>
                        <a:pt x="2194" y="441"/>
                      </a:lnTo>
                      <a:lnTo>
                        <a:pt x="2194" y="438"/>
                      </a:lnTo>
                      <a:lnTo>
                        <a:pt x="2194" y="438"/>
                      </a:lnTo>
                      <a:lnTo>
                        <a:pt x="2187" y="429"/>
                      </a:lnTo>
                      <a:lnTo>
                        <a:pt x="2184" y="429"/>
                      </a:lnTo>
                      <a:lnTo>
                        <a:pt x="2184" y="429"/>
                      </a:lnTo>
                      <a:lnTo>
                        <a:pt x="2184" y="427"/>
                      </a:lnTo>
                      <a:lnTo>
                        <a:pt x="2182" y="425"/>
                      </a:lnTo>
                      <a:lnTo>
                        <a:pt x="2180" y="424"/>
                      </a:lnTo>
                      <a:lnTo>
                        <a:pt x="2180" y="424"/>
                      </a:lnTo>
                      <a:lnTo>
                        <a:pt x="2177" y="424"/>
                      </a:lnTo>
                      <a:lnTo>
                        <a:pt x="2177" y="422"/>
                      </a:lnTo>
                      <a:lnTo>
                        <a:pt x="2177" y="422"/>
                      </a:lnTo>
                      <a:lnTo>
                        <a:pt x="2177" y="418"/>
                      </a:lnTo>
                      <a:lnTo>
                        <a:pt x="2178" y="418"/>
                      </a:lnTo>
                      <a:lnTo>
                        <a:pt x="2182" y="417"/>
                      </a:lnTo>
                      <a:lnTo>
                        <a:pt x="2182" y="415"/>
                      </a:lnTo>
                      <a:lnTo>
                        <a:pt x="2182" y="415"/>
                      </a:lnTo>
                      <a:lnTo>
                        <a:pt x="2184" y="417"/>
                      </a:lnTo>
                      <a:lnTo>
                        <a:pt x="2185" y="417"/>
                      </a:lnTo>
                      <a:lnTo>
                        <a:pt x="2187" y="417"/>
                      </a:lnTo>
                      <a:lnTo>
                        <a:pt x="2187" y="417"/>
                      </a:lnTo>
                      <a:lnTo>
                        <a:pt x="2189" y="415"/>
                      </a:lnTo>
                      <a:lnTo>
                        <a:pt x="2189" y="415"/>
                      </a:lnTo>
                      <a:lnTo>
                        <a:pt x="2189" y="406"/>
                      </a:lnTo>
                      <a:lnTo>
                        <a:pt x="2187" y="406"/>
                      </a:lnTo>
                      <a:lnTo>
                        <a:pt x="2187" y="405"/>
                      </a:lnTo>
                      <a:lnTo>
                        <a:pt x="2182" y="408"/>
                      </a:lnTo>
                      <a:lnTo>
                        <a:pt x="2180" y="406"/>
                      </a:lnTo>
                      <a:lnTo>
                        <a:pt x="2180" y="406"/>
                      </a:lnTo>
                      <a:lnTo>
                        <a:pt x="2178" y="405"/>
                      </a:lnTo>
                      <a:lnTo>
                        <a:pt x="2178" y="401"/>
                      </a:lnTo>
                      <a:lnTo>
                        <a:pt x="2178" y="401"/>
                      </a:lnTo>
                      <a:lnTo>
                        <a:pt x="2178" y="399"/>
                      </a:lnTo>
                      <a:lnTo>
                        <a:pt x="2194" y="403"/>
                      </a:lnTo>
                      <a:lnTo>
                        <a:pt x="2194" y="410"/>
                      </a:lnTo>
                      <a:lnTo>
                        <a:pt x="2194" y="410"/>
                      </a:lnTo>
                      <a:lnTo>
                        <a:pt x="2194" y="415"/>
                      </a:lnTo>
                      <a:lnTo>
                        <a:pt x="2194" y="415"/>
                      </a:lnTo>
                      <a:lnTo>
                        <a:pt x="2194" y="420"/>
                      </a:lnTo>
                      <a:lnTo>
                        <a:pt x="2198" y="420"/>
                      </a:lnTo>
                      <a:lnTo>
                        <a:pt x="2199" y="424"/>
                      </a:lnTo>
                      <a:lnTo>
                        <a:pt x="2201" y="425"/>
                      </a:lnTo>
                      <a:lnTo>
                        <a:pt x="2203" y="429"/>
                      </a:lnTo>
                      <a:lnTo>
                        <a:pt x="2203" y="429"/>
                      </a:lnTo>
                      <a:lnTo>
                        <a:pt x="2203" y="434"/>
                      </a:lnTo>
                      <a:close/>
                      <a:moveTo>
                        <a:pt x="2210" y="452"/>
                      </a:moveTo>
                      <a:lnTo>
                        <a:pt x="2213" y="452"/>
                      </a:lnTo>
                      <a:lnTo>
                        <a:pt x="2213" y="450"/>
                      </a:lnTo>
                      <a:lnTo>
                        <a:pt x="2217" y="452"/>
                      </a:lnTo>
                      <a:lnTo>
                        <a:pt x="2219" y="452"/>
                      </a:lnTo>
                      <a:lnTo>
                        <a:pt x="2219" y="453"/>
                      </a:lnTo>
                      <a:lnTo>
                        <a:pt x="2220" y="453"/>
                      </a:lnTo>
                      <a:lnTo>
                        <a:pt x="2220" y="457"/>
                      </a:lnTo>
                      <a:lnTo>
                        <a:pt x="2213" y="457"/>
                      </a:lnTo>
                      <a:lnTo>
                        <a:pt x="2213" y="457"/>
                      </a:lnTo>
                      <a:lnTo>
                        <a:pt x="2212" y="455"/>
                      </a:lnTo>
                      <a:lnTo>
                        <a:pt x="2210" y="455"/>
                      </a:lnTo>
                      <a:lnTo>
                        <a:pt x="2210" y="453"/>
                      </a:lnTo>
                      <a:lnTo>
                        <a:pt x="2210" y="452"/>
                      </a:lnTo>
                      <a:close/>
                      <a:moveTo>
                        <a:pt x="2239" y="495"/>
                      </a:moveTo>
                      <a:lnTo>
                        <a:pt x="2236" y="497"/>
                      </a:lnTo>
                      <a:lnTo>
                        <a:pt x="2236" y="504"/>
                      </a:lnTo>
                      <a:lnTo>
                        <a:pt x="2233" y="502"/>
                      </a:lnTo>
                      <a:lnTo>
                        <a:pt x="2233" y="507"/>
                      </a:lnTo>
                      <a:lnTo>
                        <a:pt x="2229" y="507"/>
                      </a:lnTo>
                      <a:lnTo>
                        <a:pt x="2227" y="507"/>
                      </a:lnTo>
                      <a:lnTo>
                        <a:pt x="2226" y="507"/>
                      </a:lnTo>
                      <a:lnTo>
                        <a:pt x="2224" y="506"/>
                      </a:lnTo>
                      <a:lnTo>
                        <a:pt x="2224" y="504"/>
                      </a:lnTo>
                      <a:lnTo>
                        <a:pt x="2220" y="504"/>
                      </a:lnTo>
                      <a:lnTo>
                        <a:pt x="2219" y="501"/>
                      </a:lnTo>
                      <a:lnTo>
                        <a:pt x="2217" y="501"/>
                      </a:lnTo>
                      <a:lnTo>
                        <a:pt x="2217" y="499"/>
                      </a:lnTo>
                      <a:lnTo>
                        <a:pt x="2210" y="494"/>
                      </a:lnTo>
                      <a:lnTo>
                        <a:pt x="2210" y="492"/>
                      </a:lnTo>
                      <a:lnTo>
                        <a:pt x="2212" y="492"/>
                      </a:lnTo>
                      <a:lnTo>
                        <a:pt x="2213" y="492"/>
                      </a:lnTo>
                      <a:lnTo>
                        <a:pt x="2215" y="492"/>
                      </a:lnTo>
                      <a:lnTo>
                        <a:pt x="2215" y="494"/>
                      </a:lnTo>
                      <a:lnTo>
                        <a:pt x="2219" y="494"/>
                      </a:lnTo>
                      <a:lnTo>
                        <a:pt x="2219" y="495"/>
                      </a:lnTo>
                      <a:lnTo>
                        <a:pt x="2219" y="495"/>
                      </a:lnTo>
                      <a:lnTo>
                        <a:pt x="2219" y="494"/>
                      </a:lnTo>
                      <a:lnTo>
                        <a:pt x="2219" y="494"/>
                      </a:lnTo>
                      <a:lnTo>
                        <a:pt x="2224" y="494"/>
                      </a:lnTo>
                      <a:lnTo>
                        <a:pt x="2224" y="487"/>
                      </a:lnTo>
                      <a:lnTo>
                        <a:pt x="2222" y="485"/>
                      </a:lnTo>
                      <a:lnTo>
                        <a:pt x="2220" y="485"/>
                      </a:lnTo>
                      <a:lnTo>
                        <a:pt x="2219" y="483"/>
                      </a:lnTo>
                      <a:lnTo>
                        <a:pt x="2219" y="483"/>
                      </a:lnTo>
                      <a:lnTo>
                        <a:pt x="2213" y="483"/>
                      </a:lnTo>
                      <a:lnTo>
                        <a:pt x="2213" y="481"/>
                      </a:lnTo>
                      <a:lnTo>
                        <a:pt x="2219" y="481"/>
                      </a:lnTo>
                      <a:lnTo>
                        <a:pt x="2219" y="480"/>
                      </a:lnTo>
                      <a:lnTo>
                        <a:pt x="2219" y="480"/>
                      </a:lnTo>
                      <a:lnTo>
                        <a:pt x="2219" y="480"/>
                      </a:lnTo>
                      <a:lnTo>
                        <a:pt x="2219" y="478"/>
                      </a:lnTo>
                      <a:lnTo>
                        <a:pt x="2220" y="478"/>
                      </a:lnTo>
                      <a:lnTo>
                        <a:pt x="2222" y="480"/>
                      </a:lnTo>
                      <a:lnTo>
                        <a:pt x="2222" y="483"/>
                      </a:lnTo>
                      <a:lnTo>
                        <a:pt x="2222" y="485"/>
                      </a:lnTo>
                      <a:lnTo>
                        <a:pt x="2224" y="487"/>
                      </a:lnTo>
                      <a:lnTo>
                        <a:pt x="2226" y="487"/>
                      </a:lnTo>
                      <a:lnTo>
                        <a:pt x="2229" y="492"/>
                      </a:lnTo>
                      <a:lnTo>
                        <a:pt x="2239" y="494"/>
                      </a:lnTo>
                      <a:lnTo>
                        <a:pt x="2239" y="495"/>
                      </a:lnTo>
                      <a:close/>
                      <a:moveTo>
                        <a:pt x="1885" y="1998"/>
                      </a:moveTo>
                      <a:lnTo>
                        <a:pt x="1883" y="1998"/>
                      </a:lnTo>
                      <a:lnTo>
                        <a:pt x="1883" y="1997"/>
                      </a:lnTo>
                      <a:lnTo>
                        <a:pt x="1883" y="1997"/>
                      </a:lnTo>
                      <a:lnTo>
                        <a:pt x="1885" y="1997"/>
                      </a:lnTo>
                      <a:lnTo>
                        <a:pt x="1883" y="1995"/>
                      </a:lnTo>
                      <a:lnTo>
                        <a:pt x="1885" y="1995"/>
                      </a:lnTo>
                      <a:lnTo>
                        <a:pt x="1885" y="1998"/>
                      </a:lnTo>
                      <a:close/>
                      <a:moveTo>
                        <a:pt x="1899" y="1400"/>
                      </a:moveTo>
                      <a:lnTo>
                        <a:pt x="1897" y="1400"/>
                      </a:lnTo>
                      <a:lnTo>
                        <a:pt x="1897" y="1400"/>
                      </a:lnTo>
                      <a:lnTo>
                        <a:pt x="1894" y="1400"/>
                      </a:lnTo>
                      <a:lnTo>
                        <a:pt x="1894" y="1396"/>
                      </a:lnTo>
                      <a:lnTo>
                        <a:pt x="1890" y="1396"/>
                      </a:lnTo>
                      <a:lnTo>
                        <a:pt x="1889" y="1396"/>
                      </a:lnTo>
                      <a:lnTo>
                        <a:pt x="1885" y="1398"/>
                      </a:lnTo>
                      <a:lnTo>
                        <a:pt x="1883" y="1398"/>
                      </a:lnTo>
                      <a:lnTo>
                        <a:pt x="1882" y="1398"/>
                      </a:lnTo>
                      <a:lnTo>
                        <a:pt x="1882" y="1396"/>
                      </a:lnTo>
                      <a:lnTo>
                        <a:pt x="1880" y="1396"/>
                      </a:lnTo>
                      <a:lnTo>
                        <a:pt x="1880" y="1396"/>
                      </a:lnTo>
                      <a:lnTo>
                        <a:pt x="1880" y="1394"/>
                      </a:lnTo>
                      <a:lnTo>
                        <a:pt x="1878" y="1394"/>
                      </a:lnTo>
                      <a:lnTo>
                        <a:pt x="1878" y="1391"/>
                      </a:lnTo>
                      <a:lnTo>
                        <a:pt x="1876" y="1387"/>
                      </a:lnTo>
                      <a:lnTo>
                        <a:pt x="1873" y="1386"/>
                      </a:lnTo>
                      <a:lnTo>
                        <a:pt x="1873" y="1384"/>
                      </a:lnTo>
                      <a:lnTo>
                        <a:pt x="1878" y="1384"/>
                      </a:lnTo>
                      <a:lnTo>
                        <a:pt x="1878" y="1389"/>
                      </a:lnTo>
                      <a:lnTo>
                        <a:pt x="1883" y="1389"/>
                      </a:lnTo>
                      <a:lnTo>
                        <a:pt x="1883" y="1391"/>
                      </a:lnTo>
                      <a:lnTo>
                        <a:pt x="1887" y="1391"/>
                      </a:lnTo>
                      <a:lnTo>
                        <a:pt x="1889" y="1393"/>
                      </a:lnTo>
                      <a:lnTo>
                        <a:pt x="1889" y="1393"/>
                      </a:lnTo>
                      <a:lnTo>
                        <a:pt x="1892" y="1393"/>
                      </a:lnTo>
                      <a:lnTo>
                        <a:pt x="1894" y="1391"/>
                      </a:lnTo>
                      <a:lnTo>
                        <a:pt x="1896" y="1393"/>
                      </a:lnTo>
                      <a:lnTo>
                        <a:pt x="1896" y="1393"/>
                      </a:lnTo>
                      <a:lnTo>
                        <a:pt x="1899" y="1394"/>
                      </a:lnTo>
                      <a:lnTo>
                        <a:pt x="1899" y="1400"/>
                      </a:lnTo>
                      <a:close/>
                      <a:moveTo>
                        <a:pt x="2206" y="1438"/>
                      </a:moveTo>
                      <a:lnTo>
                        <a:pt x="2215" y="1436"/>
                      </a:lnTo>
                      <a:lnTo>
                        <a:pt x="2215" y="1440"/>
                      </a:lnTo>
                      <a:lnTo>
                        <a:pt x="2213" y="1443"/>
                      </a:lnTo>
                      <a:lnTo>
                        <a:pt x="2212" y="1445"/>
                      </a:lnTo>
                      <a:lnTo>
                        <a:pt x="2212" y="1447"/>
                      </a:lnTo>
                      <a:lnTo>
                        <a:pt x="2210" y="1445"/>
                      </a:lnTo>
                      <a:lnTo>
                        <a:pt x="2208" y="1443"/>
                      </a:lnTo>
                      <a:lnTo>
                        <a:pt x="2206" y="1443"/>
                      </a:lnTo>
                      <a:lnTo>
                        <a:pt x="2206" y="1438"/>
                      </a:lnTo>
                      <a:close/>
                      <a:moveTo>
                        <a:pt x="2192" y="1576"/>
                      </a:moveTo>
                      <a:lnTo>
                        <a:pt x="2194" y="1576"/>
                      </a:lnTo>
                      <a:lnTo>
                        <a:pt x="2194" y="1571"/>
                      </a:lnTo>
                      <a:lnTo>
                        <a:pt x="2192" y="1571"/>
                      </a:lnTo>
                      <a:lnTo>
                        <a:pt x="2192" y="1571"/>
                      </a:lnTo>
                      <a:lnTo>
                        <a:pt x="2194" y="1571"/>
                      </a:lnTo>
                      <a:lnTo>
                        <a:pt x="2194" y="1565"/>
                      </a:lnTo>
                      <a:lnTo>
                        <a:pt x="2198" y="1567"/>
                      </a:lnTo>
                      <a:lnTo>
                        <a:pt x="2198" y="1567"/>
                      </a:lnTo>
                      <a:lnTo>
                        <a:pt x="2198" y="1572"/>
                      </a:lnTo>
                      <a:lnTo>
                        <a:pt x="2199" y="1572"/>
                      </a:lnTo>
                      <a:lnTo>
                        <a:pt x="2199" y="1576"/>
                      </a:lnTo>
                      <a:lnTo>
                        <a:pt x="2199" y="1576"/>
                      </a:lnTo>
                      <a:lnTo>
                        <a:pt x="2199" y="1585"/>
                      </a:lnTo>
                      <a:lnTo>
                        <a:pt x="2199" y="1585"/>
                      </a:lnTo>
                      <a:lnTo>
                        <a:pt x="2203" y="1592"/>
                      </a:lnTo>
                      <a:lnTo>
                        <a:pt x="2206" y="1593"/>
                      </a:lnTo>
                      <a:lnTo>
                        <a:pt x="2206" y="1600"/>
                      </a:lnTo>
                      <a:lnTo>
                        <a:pt x="2203" y="1600"/>
                      </a:lnTo>
                      <a:lnTo>
                        <a:pt x="2201" y="1599"/>
                      </a:lnTo>
                      <a:lnTo>
                        <a:pt x="2201" y="1597"/>
                      </a:lnTo>
                      <a:lnTo>
                        <a:pt x="2201" y="1595"/>
                      </a:lnTo>
                      <a:lnTo>
                        <a:pt x="2199" y="1592"/>
                      </a:lnTo>
                      <a:lnTo>
                        <a:pt x="2194" y="1586"/>
                      </a:lnTo>
                      <a:lnTo>
                        <a:pt x="2194" y="1583"/>
                      </a:lnTo>
                      <a:lnTo>
                        <a:pt x="2191" y="1583"/>
                      </a:lnTo>
                      <a:lnTo>
                        <a:pt x="2192" y="1576"/>
                      </a:lnTo>
                      <a:close/>
                      <a:moveTo>
                        <a:pt x="2142" y="1436"/>
                      </a:moveTo>
                      <a:lnTo>
                        <a:pt x="2143" y="1436"/>
                      </a:lnTo>
                      <a:lnTo>
                        <a:pt x="2143" y="1438"/>
                      </a:lnTo>
                      <a:lnTo>
                        <a:pt x="2143" y="1438"/>
                      </a:lnTo>
                      <a:lnTo>
                        <a:pt x="2143" y="1440"/>
                      </a:lnTo>
                      <a:lnTo>
                        <a:pt x="2142" y="1440"/>
                      </a:lnTo>
                      <a:lnTo>
                        <a:pt x="2142" y="1436"/>
                      </a:lnTo>
                      <a:close/>
                      <a:moveTo>
                        <a:pt x="2117" y="1618"/>
                      </a:moveTo>
                      <a:lnTo>
                        <a:pt x="2119" y="1618"/>
                      </a:lnTo>
                      <a:lnTo>
                        <a:pt x="2121" y="1614"/>
                      </a:lnTo>
                      <a:lnTo>
                        <a:pt x="2123" y="1614"/>
                      </a:lnTo>
                      <a:lnTo>
                        <a:pt x="2123" y="1613"/>
                      </a:lnTo>
                      <a:lnTo>
                        <a:pt x="2124" y="1611"/>
                      </a:lnTo>
                      <a:lnTo>
                        <a:pt x="2124" y="1609"/>
                      </a:lnTo>
                      <a:lnTo>
                        <a:pt x="2126" y="1609"/>
                      </a:lnTo>
                      <a:lnTo>
                        <a:pt x="2126" y="1614"/>
                      </a:lnTo>
                      <a:lnTo>
                        <a:pt x="2123" y="1618"/>
                      </a:lnTo>
                      <a:lnTo>
                        <a:pt x="2119" y="1621"/>
                      </a:lnTo>
                      <a:lnTo>
                        <a:pt x="2117" y="1625"/>
                      </a:lnTo>
                      <a:lnTo>
                        <a:pt x="2116" y="1625"/>
                      </a:lnTo>
                      <a:lnTo>
                        <a:pt x="2116" y="1623"/>
                      </a:lnTo>
                      <a:lnTo>
                        <a:pt x="2114" y="1623"/>
                      </a:lnTo>
                      <a:lnTo>
                        <a:pt x="2114" y="1623"/>
                      </a:lnTo>
                      <a:lnTo>
                        <a:pt x="2114" y="1621"/>
                      </a:lnTo>
                      <a:lnTo>
                        <a:pt x="2116" y="1619"/>
                      </a:lnTo>
                      <a:lnTo>
                        <a:pt x="2117" y="1618"/>
                      </a:lnTo>
                      <a:close/>
                      <a:moveTo>
                        <a:pt x="2091" y="1656"/>
                      </a:moveTo>
                      <a:lnTo>
                        <a:pt x="2095" y="1656"/>
                      </a:lnTo>
                      <a:lnTo>
                        <a:pt x="2095" y="1653"/>
                      </a:lnTo>
                      <a:lnTo>
                        <a:pt x="2095" y="1653"/>
                      </a:lnTo>
                      <a:lnTo>
                        <a:pt x="2096" y="1649"/>
                      </a:lnTo>
                      <a:lnTo>
                        <a:pt x="2102" y="1649"/>
                      </a:lnTo>
                      <a:lnTo>
                        <a:pt x="2102" y="1653"/>
                      </a:lnTo>
                      <a:lnTo>
                        <a:pt x="2100" y="1654"/>
                      </a:lnTo>
                      <a:lnTo>
                        <a:pt x="2096" y="1658"/>
                      </a:lnTo>
                      <a:lnTo>
                        <a:pt x="2095" y="1661"/>
                      </a:lnTo>
                      <a:lnTo>
                        <a:pt x="2093" y="1661"/>
                      </a:lnTo>
                      <a:lnTo>
                        <a:pt x="2093" y="1660"/>
                      </a:lnTo>
                      <a:lnTo>
                        <a:pt x="2091" y="1660"/>
                      </a:lnTo>
                      <a:lnTo>
                        <a:pt x="2091" y="1660"/>
                      </a:lnTo>
                      <a:lnTo>
                        <a:pt x="2091" y="1656"/>
                      </a:lnTo>
                      <a:close/>
                      <a:moveTo>
                        <a:pt x="2086" y="1803"/>
                      </a:moveTo>
                      <a:lnTo>
                        <a:pt x="2086" y="1805"/>
                      </a:lnTo>
                      <a:lnTo>
                        <a:pt x="2084" y="1805"/>
                      </a:lnTo>
                      <a:lnTo>
                        <a:pt x="2082" y="1806"/>
                      </a:lnTo>
                      <a:lnTo>
                        <a:pt x="2082" y="1806"/>
                      </a:lnTo>
                      <a:lnTo>
                        <a:pt x="2082" y="1808"/>
                      </a:lnTo>
                      <a:lnTo>
                        <a:pt x="2081" y="1810"/>
                      </a:lnTo>
                      <a:lnTo>
                        <a:pt x="2077" y="1810"/>
                      </a:lnTo>
                      <a:lnTo>
                        <a:pt x="2077" y="1808"/>
                      </a:lnTo>
                      <a:lnTo>
                        <a:pt x="2077" y="1808"/>
                      </a:lnTo>
                      <a:lnTo>
                        <a:pt x="2077" y="1806"/>
                      </a:lnTo>
                      <a:lnTo>
                        <a:pt x="2077" y="1803"/>
                      </a:lnTo>
                      <a:lnTo>
                        <a:pt x="2077" y="1801"/>
                      </a:lnTo>
                      <a:lnTo>
                        <a:pt x="2079" y="1801"/>
                      </a:lnTo>
                      <a:lnTo>
                        <a:pt x="2081" y="1801"/>
                      </a:lnTo>
                      <a:lnTo>
                        <a:pt x="2082" y="1799"/>
                      </a:lnTo>
                      <a:lnTo>
                        <a:pt x="2084" y="1798"/>
                      </a:lnTo>
                      <a:lnTo>
                        <a:pt x="2086" y="1798"/>
                      </a:lnTo>
                      <a:lnTo>
                        <a:pt x="2088" y="1799"/>
                      </a:lnTo>
                      <a:lnTo>
                        <a:pt x="2088" y="1801"/>
                      </a:lnTo>
                      <a:lnTo>
                        <a:pt x="2088" y="1803"/>
                      </a:lnTo>
                      <a:lnTo>
                        <a:pt x="2086" y="1803"/>
                      </a:lnTo>
                      <a:close/>
                      <a:moveTo>
                        <a:pt x="2088" y="1688"/>
                      </a:moveTo>
                      <a:lnTo>
                        <a:pt x="2088" y="1684"/>
                      </a:lnTo>
                      <a:lnTo>
                        <a:pt x="2088" y="1679"/>
                      </a:lnTo>
                      <a:lnTo>
                        <a:pt x="2088" y="1675"/>
                      </a:lnTo>
                      <a:lnTo>
                        <a:pt x="2089" y="1674"/>
                      </a:lnTo>
                      <a:lnTo>
                        <a:pt x="2089" y="1672"/>
                      </a:lnTo>
                      <a:lnTo>
                        <a:pt x="2091" y="1674"/>
                      </a:lnTo>
                      <a:lnTo>
                        <a:pt x="2093" y="1674"/>
                      </a:lnTo>
                      <a:lnTo>
                        <a:pt x="2095" y="1675"/>
                      </a:lnTo>
                      <a:lnTo>
                        <a:pt x="2095" y="1675"/>
                      </a:lnTo>
                      <a:lnTo>
                        <a:pt x="2095" y="1679"/>
                      </a:lnTo>
                      <a:lnTo>
                        <a:pt x="2096" y="1679"/>
                      </a:lnTo>
                      <a:lnTo>
                        <a:pt x="2096" y="1681"/>
                      </a:lnTo>
                      <a:lnTo>
                        <a:pt x="2095" y="1682"/>
                      </a:lnTo>
                      <a:lnTo>
                        <a:pt x="2095" y="1684"/>
                      </a:lnTo>
                      <a:lnTo>
                        <a:pt x="2095" y="1686"/>
                      </a:lnTo>
                      <a:lnTo>
                        <a:pt x="2088" y="1688"/>
                      </a:lnTo>
                      <a:close/>
                      <a:moveTo>
                        <a:pt x="2131" y="1798"/>
                      </a:moveTo>
                      <a:lnTo>
                        <a:pt x="2131" y="1798"/>
                      </a:lnTo>
                      <a:lnTo>
                        <a:pt x="2126" y="1798"/>
                      </a:lnTo>
                      <a:lnTo>
                        <a:pt x="2126" y="1796"/>
                      </a:lnTo>
                      <a:lnTo>
                        <a:pt x="2124" y="1796"/>
                      </a:lnTo>
                      <a:lnTo>
                        <a:pt x="2123" y="1796"/>
                      </a:lnTo>
                      <a:lnTo>
                        <a:pt x="2121" y="1798"/>
                      </a:lnTo>
                      <a:lnTo>
                        <a:pt x="2117" y="1798"/>
                      </a:lnTo>
                      <a:lnTo>
                        <a:pt x="2117" y="1798"/>
                      </a:lnTo>
                      <a:lnTo>
                        <a:pt x="2119" y="1796"/>
                      </a:lnTo>
                      <a:lnTo>
                        <a:pt x="2119" y="1792"/>
                      </a:lnTo>
                      <a:lnTo>
                        <a:pt x="2119" y="1791"/>
                      </a:lnTo>
                      <a:lnTo>
                        <a:pt x="2117" y="1791"/>
                      </a:lnTo>
                      <a:lnTo>
                        <a:pt x="2117" y="1789"/>
                      </a:lnTo>
                      <a:lnTo>
                        <a:pt x="2116" y="1789"/>
                      </a:lnTo>
                      <a:lnTo>
                        <a:pt x="2116" y="1784"/>
                      </a:lnTo>
                      <a:lnTo>
                        <a:pt x="2116" y="1784"/>
                      </a:lnTo>
                      <a:lnTo>
                        <a:pt x="2114" y="1778"/>
                      </a:lnTo>
                      <a:lnTo>
                        <a:pt x="2114" y="1778"/>
                      </a:lnTo>
                      <a:lnTo>
                        <a:pt x="2114" y="1775"/>
                      </a:lnTo>
                      <a:lnTo>
                        <a:pt x="2107" y="1770"/>
                      </a:lnTo>
                      <a:lnTo>
                        <a:pt x="2105" y="1768"/>
                      </a:lnTo>
                      <a:lnTo>
                        <a:pt x="2103" y="1768"/>
                      </a:lnTo>
                      <a:lnTo>
                        <a:pt x="2102" y="1764"/>
                      </a:lnTo>
                      <a:lnTo>
                        <a:pt x="2102" y="1764"/>
                      </a:lnTo>
                      <a:lnTo>
                        <a:pt x="2100" y="1763"/>
                      </a:lnTo>
                      <a:lnTo>
                        <a:pt x="2100" y="1759"/>
                      </a:lnTo>
                      <a:lnTo>
                        <a:pt x="2098" y="1756"/>
                      </a:lnTo>
                      <a:lnTo>
                        <a:pt x="2098" y="1756"/>
                      </a:lnTo>
                      <a:lnTo>
                        <a:pt x="2098" y="1752"/>
                      </a:lnTo>
                      <a:lnTo>
                        <a:pt x="2095" y="1750"/>
                      </a:lnTo>
                      <a:lnTo>
                        <a:pt x="2095" y="1749"/>
                      </a:lnTo>
                      <a:lnTo>
                        <a:pt x="2095" y="1749"/>
                      </a:lnTo>
                      <a:lnTo>
                        <a:pt x="2095" y="1745"/>
                      </a:lnTo>
                      <a:lnTo>
                        <a:pt x="2095" y="1743"/>
                      </a:lnTo>
                      <a:lnTo>
                        <a:pt x="2096" y="1740"/>
                      </a:lnTo>
                      <a:lnTo>
                        <a:pt x="2096" y="1738"/>
                      </a:lnTo>
                      <a:lnTo>
                        <a:pt x="2096" y="1735"/>
                      </a:lnTo>
                      <a:lnTo>
                        <a:pt x="2095" y="1735"/>
                      </a:lnTo>
                      <a:lnTo>
                        <a:pt x="2095" y="1731"/>
                      </a:lnTo>
                      <a:lnTo>
                        <a:pt x="2095" y="1731"/>
                      </a:lnTo>
                      <a:lnTo>
                        <a:pt x="2095" y="1729"/>
                      </a:lnTo>
                      <a:lnTo>
                        <a:pt x="2093" y="1729"/>
                      </a:lnTo>
                      <a:lnTo>
                        <a:pt x="2095" y="1719"/>
                      </a:lnTo>
                      <a:lnTo>
                        <a:pt x="2091" y="1719"/>
                      </a:lnTo>
                      <a:lnTo>
                        <a:pt x="2091" y="1714"/>
                      </a:lnTo>
                      <a:lnTo>
                        <a:pt x="2093" y="1714"/>
                      </a:lnTo>
                      <a:lnTo>
                        <a:pt x="2093" y="1710"/>
                      </a:lnTo>
                      <a:lnTo>
                        <a:pt x="2093" y="1709"/>
                      </a:lnTo>
                      <a:lnTo>
                        <a:pt x="2093" y="1705"/>
                      </a:lnTo>
                      <a:lnTo>
                        <a:pt x="2095" y="1703"/>
                      </a:lnTo>
                      <a:lnTo>
                        <a:pt x="2095" y="1702"/>
                      </a:lnTo>
                      <a:lnTo>
                        <a:pt x="2096" y="1703"/>
                      </a:lnTo>
                      <a:lnTo>
                        <a:pt x="2102" y="1703"/>
                      </a:lnTo>
                      <a:lnTo>
                        <a:pt x="2102" y="1710"/>
                      </a:lnTo>
                      <a:lnTo>
                        <a:pt x="2102" y="1715"/>
                      </a:lnTo>
                      <a:lnTo>
                        <a:pt x="2103" y="1722"/>
                      </a:lnTo>
                      <a:lnTo>
                        <a:pt x="2103" y="1729"/>
                      </a:lnTo>
                      <a:lnTo>
                        <a:pt x="2103" y="1735"/>
                      </a:lnTo>
                      <a:lnTo>
                        <a:pt x="2102" y="1735"/>
                      </a:lnTo>
                      <a:lnTo>
                        <a:pt x="2102" y="1736"/>
                      </a:lnTo>
                      <a:lnTo>
                        <a:pt x="2103" y="1738"/>
                      </a:lnTo>
                      <a:lnTo>
                        <a:pt x="2103" y="1740"/>
                      </a:lnTo>
                      <a:lnTo>
                        <a:pt x="2103" y="1740"/>
                      </a:lnTo>
                      <a:lnTo>
                        <a:pt x="2103" y="1742"/>
                      </a:lnTo>
                      <a:lnTo>
                        <a:pt x="2102" y="1743"/>
                      </a:lnTo>
                      <a:lnTo>
                        <a:pt x="2102" y="1752"/>
                      </a:lnTo>
                      <a:lnTo>
                        <a:pt x="2109" y="1754"/>
                      </a:lnTo>
                      <a:lnTo>
                        <a:pt x="2109" y="1756"/>
                      </a:lnTo>
                      <a:lnTo>
                        <a:pt x="2110" y="1756"/>
                      </a:lnTo>
                      <a:lnTo>
                        <a:pt x="2110" y="1759"/>
                      </a:lnTo>
                      <a:lnTo>
                        <a:pt x="2112" y="1759"/>
                      </a:lnTo>
                      <a:lnTo>
                        <a:pt x="2114" y="1763"/>
                      </a:lnTo>
                      <a:lnTo>
                        <a:pt x="2117" y="1763"/>
                      </a:lnTo>
                      <a:lnTo>
                        <a:pt x="2117" y="1763"/>
                      </a:lnTo>
                      <a:lnTo>
                        <a:pt x="2119" y="1763"/>
                      </a:lnTo>
                      <a:lnTo>
                        <a:pt x="2117" y="1770"/>
                      </a:lnTo>
                      <a:lnTo>
                        <a:pt x="2116" y="1777"/>
                      </a:lnTo>
                      <a:lnTo>
                        <a:pt x="2119" y="1777"/>
                      </a:lnTo>
                      <a:lnTo>
                        <a:pt x="2121" y="1778"/>
                      </a:lnTo>
                      <a:lnTo>
                        <a:pt x="2121" y="1780"/>
                      </a:lnTo>
                      <a:lnTo>
                        <a:pt x="2123" y="1784"/>
                      </a:lnTo>
                      <a:lnTo>
                        <a:pt x="2123" y="1784"/>
                      </a:lnTo>
                      <a:lnTo>
                        <a:pt x="2124" y="1785"/>
                      </a:lnTo>
                      <a:lnTo>
                        <a:pt x="2126" y="1785"/>
                      </a:lnTo>
                      <a:lnTo>
                        <a:pt x="2126" y="1791"/>
                      </a:lnTo>
                      <a:lnTo>
                        <a:pt x="2131" y="1792"/>
                      </a:lnTo>
                      <a:lnTo>
                        <a:pt x="2131" y="1794"/>
                      </a:lnTo>
                      <a:lnTo>
                        <a:pt x="2133" y="1798"/>
                      </a:lnTo>
                      <a:lnTo>
                        <a:pt x="2131" y="1798"/>
                      </a:lnTo>
                      <a:close/>
                      <a:moveTo>
                        <a:pt x="2156" y="1785"/>
                      </a:moveTo>
                      <a:lnTo>
                        <a:pt x="2150" y="1785"/>
                      </a:lnTo>
                      <a:lnTo>
                        <a:pt x="2149" y="1784"/>
                      </a:lnTo>
                      <a:lnTo>
                        <a:pt x="2147" y="1784"/>
                      </a:lnTo>
                      <a:lnTo>
                        <a:pt x="2147" y="1780"/>
                      </a:lnTo>
                      <a:lnTo>
                        <a:pt x="2149" y="1780"/>
                      </a:lnTo>
                      <a:lnTo>
                        <a:pt x="2149" y="1778"/>
                      </a:lnTo>
                      <a:lnTo>
                        <a:pt x="2150" y="1780"/>
                      </a:lnTo>
                      <a:lnTo>
                        <a:pt x="2152" y="1782"/>
                      </a:lnTo>
                      <a:lnTo>
                        <a:pt x="2156" y="1784"/>
                      </a:lnTo>
                      <a:lnTo>
                        <a:pt x="2156" y="1785"/>
                      </a:lnTo>
                      <a:close/>
                      <a:moveTo>
                        <a:pt x="2177" y="1894"/>
                      </a:moveTo>
                      <a:lnTo>
                        <a:pt x="2171" y="1890"/>
                      </a:lnTo>
                      <a:lnTo>
                        <a:pt x="2171" y="1890"/>
                      </a:lnTo>
                      <a:lnTo>
                        <a:pt x="2170" y="1890"/>
                      </a:lnTo>
                      <a:lnTo>
                        <a:pt x="2170" y="1881"/>
                      </a:lnTo>
                      <a:lnTo>
                        <a:pt x="2166" y="1880"/>
                      </a:lnTo>
                      <a:lnTo>
                        <a:pt x="2166" y="1869"/>
                      </a:lnTo>
                      <a:lnTo>
                        <a:pt x="2166" y="1867"/>
                      </a:lnTo>
                      <a:lnTo>
                        <a:pt x="2166" y="1867"/>
                      </a:lnTo>
                      <a:lnTo>
                        <a:pt x="2164" y="1867"/>
                      </a:lnTo>
                      <a:lnTo>
                        <a:pt x="2164" y="1864"/>
                      </a:lnTo>
                      <a:lnTo>
                        <a:pt x="2164" y="1860"/>
                      </a:lnTo>
                      <a:lnTo>
                        <a:pt x="2166" y="1857"/>
                      </a:lnTo>
                      <a:lnTo>
                        <a:pt x="2164" y="1857"/>
                      </a:lnTo>
                      <a:lnTo>
                        <a:pt x="2163" y="1855"/>
                      </a:lnTo>
                      <a:lnTo>
                        <a:pt x="2161" y="1855"/>
                      </a:lnTo>
                      <a:lnTo>
                        <a:pt x="2161" y="1853"/>
                      </a:lnTo>
                      <a:lnTo>
                        <a:pt x="2163" y="1852"/>
                      </a:lnTo>
                      <a:lnTo>
                        <a:pt x="2163" y="1852"/>
                      </a:lnTo>
                      <a:lnTo>
                        <a:pt x="2164" y="1852"/>
                      </a:lnTo>
                      <a:lnTo>
                        <a:pt x="2164" y="1846"/>
                      </a:lnTo>
                      <a:lnTo>
                        <a:pt x="2166" y="1845"/>
                      </a:lnTo>
                      <a:lnTo>
                        <a:pt x="2166" y="1838"/>
                      </a:lnTo>
                      <a:lnTo>
                        <a:pt x="2164" y="1838"/>
                      </a:lnTo>
                      <a:lnTo>
                        <a:pt x="2164" y="1822"/>
                      </a:lnTo>
                      <a:lnTo>
                        <a:pt x="2164" y="1822"/>
                      </a:lnTo>
                      <a:lnTo>
                        <a:pt x="2163" y="1813"/>
                      </a:lnTo>
                      <a:lnTo>
                        <a:pt x="2164" y="1813"/>
                      </a:lnTo>
                      <a:lnTo>
                        <a:pt x="2166" y="1815"/>
                      </a:lnTo>
                      <a:lnTo>
                        <a:pt x="2166" y="1817"/>
                      </a:lnTo>
                      <a:lnTo>
                        <a:pt x="2170" y="1818"/>
                      </a:lnTo>
                      <a:lnTo>
                        <a:pt x="2171" y="1818"/>
                      </a:lnTo>
                      <a:lnTo>
                        <a:pt x="2173" y="1820"/>
                      </a:lnTo>
                      <a:lnTo>
                        <a:pt x="2171" y="1829"/>
                      </a:lnTo>
                      <a:lnTo>
                        <a:pt x="2173" y="1829"/>
                      </a:lnTo>
                      <a:lnTo>
                        <a:pt x="2173" y="1834"/>
                      </a:lnTo>
                      <a:lnTo>
                        <a:pt x="2173" y="1834"/>
                      </a:lnTo>
                      <a:lnTo>
                        <a:pt x="2173" y="1836"/>
                      </a:lnTo>
                      <a:lnTo>
                        <a:pt x="2171" y="1836"/>
                      </a:lnTo>
                      <a:lnTo>
                        <a:pt x="2173" y="1852"/>
                      </a:lnTo>
                      <a:lnTo>
                        <a:pt x="2171" y="1852"/>
                      </a:lnTo>
                      <a:lnTo>
                        <a:pt x="2170" y="1864"/>
                      </a:lnTo>
                      <a:lnTo>
                        <a:pt x="2173" y="1866"/>
                      </a:lnTo>
                      <a:lnTo>
                        <a:pt x="2173" y="1867"/>
                      </a:lnTo>
                      <a:lnTo>
                        <a:pt x="2173" y="1867"/>
                      </a:lnTo>
                      <a:lnTo>
                        <a:pt x="2173" y="1874"/>
                      </a:lnTo>
                      <a:lnTo>
                        <a:pt x="2173" y="1874"/>
                      </a:lnTo>
                      <a:lnTo>
                        <a:pt x="2173" y="1876"/>
                      </a:lnTo>
                      <a:lnTo>
                        <a:pt x="2173" y="1876"/>
                      </a:lnTo>
                      <a:lnTo>
                        <a:pt x="2173" y="1876"/>
                      </a:lnTo>
                      <a:lnTo>
                        <a:pt x="2175" y="1880"/>
                      </a:lnTo>
                      <a:lnTo>
                        <a:pt x="2175" y="1883"/>
                      </a:lnTo>
                      <a:lnTo>
                        <a:pt x="2175" y="1885"/>
                      </a:lnTo>
                      <a:lnTo>
                        <a:pt x="2177" y="1888"/>
                      </a:lnTo>
                      <a:lnTo>
                        <a:pt x="2177" y="1894"/>
                      </a:lnTo>
                      <a:close/>
                      <a:moveTo>
                        <a:pt x="2182" y="1714"/>
                      </a:moveTo>
                      <a:lnTo>
                        <a:pt x="2180" y="1715"/>
                      </a:lnTo>
                      <a:lnTo>
                        <a:pt x="2180" y="1717"/>
                      </a:lnTo>
                      <a:lnTo>
                        <a:pt x="2178" y="1719"/>
                      </a:lnTo>
                      <a:lnTo>
                        <a:pt x="2175" y="1719"/>
                      </a:lnTo>
                      <a:lnTo>
                        <a:pt x="2178" y="1714"/>
                      </a:lnTo>
                      <a:lnTo>
                        <a:pt x="2182" y="1714"/>
                      </a:lnTo>
                      <a:close/>
                      <a:moveTo>
                        <a:pt x="2149" y="1642"/>
                      </a:moveTo>
                      <a:lnTo>
                        <a:pt x="2149" y="1642"/>
                      </a:lnTo>
                      <a:lnTo>
                        <a:pt x="2150" y="1644"/>
                      </a:lnTo>
                      <a:lnTo>
                        <a:pt x="2156" y="1644"/>
                      </a:lnTo>
                      <a:lnTo>
                        <a:pt x="2156" y="1639"/>
                      </a:lnTo>
                      <a:lnTo>
                        <a:pt x="2159" y="1639"/>
                      </a:lnTo>
                      <a:lnTo>
                        <a:pt x="2159" y="1639"/>
                      </a:lnTo>
                      <a:lnTo>
                        <a:pt x="2159" y="1640"/>
                      </a:lnTo>
                      <a:lnTo>
                        <a:pt x="2161" y="1640"/>
                      </a:lnTo>
                      <a:lnTo>
                        <a:pt x="2161" y="1642"/>
                      </a:lnTo>
                      <a:lnTo>
                        <a:pt x="2164" y="1642"/>
                      </a:lnTo>
                      <a:lnTo>
                        <a:pt x="2164" y="1646"/>
                      </a:lnTo>
                      <a:lnTo>
                        <a:pt x="2163" y="1646"/>
                      </a:lnTo>
                      <a:lnTo>
                        <a:pt x="2163" y="1647"/>
                      </a:lnTo>
                      <a:lnTo>
                        <a:pt x="2163" y="1647"/>
                      </a:lnTo>
                      <a:lnTo>
                        <a:pt x="2164" y="1647"/>
                      </a:lnTo>
                      <a:lnTo>
                        <a:pt x="2164" y="1649"/>
                      </a:lnTo>
                      <a:lnTo>
                        <a:pt x="2166" y="1649"/>
                      </a:lnTo>
                      <a:lnTo>
                        <a:pt x="2168" y="1653"/>
                      </a:lnTo>
                      <a:lnTo>
                        <a:pt x="2170" y="1654"/>
                      </a:lnTo>
                      <a:lnTo>
                        <a:pt x="2170" y="1654"/>
                      </a:lnTo>
                      <a:lnTo>
                        <a:pt x="2171" y="1654"/>
                      </a:lnTo>
                      <a:lnTo>
                        <a:pt x="2173" y="1653"/>
                      </a:lnTo>
                      <a:lnTo>
                        <a:pt x="2173" y="1651"/>
                      </a:lnTo>
                      <a:lnTo>
                        <a:pt x="2175" y="1651"/>
                      </a:lnTo>
                      <a:lnTo>
                        <a:pt x="2177" y="1653"/>
                      </a:lnTo>
                      <a:lnTo>
                        <a:pt x="2178" y="1653"/>
                      </a:lnTo>
                      <a:lnTo>
                        <a:pt x="2178" y="1654"/>
                      </a:lnTo>
                      <a:lnTo>
                        <a:pt x="2175" y="1654"/>
                      </a:lnTo>
                      <a:lnTo>
                        <a:pt x="2173" y="1663"/>
                      </a:lnTo>
                      <a:lnTo>
                        <a:pt x="2170" y="1665"/>
                      </a:lnTo>
                      <a:lnTo>
                        <a:pt x="2170" y="1677"/>
                      </a:lnTo>
                      <a:lnTo>
                        <a:pt x="2164" y="1681"/>
                      </a:lnTo>
                      <a:lnTo>
                        <a:pt x="2164" y="1681"/>
                      </a:lnTo>
                      <a:lnTo>
                        <a:pt x="2166" y="1682"/>
                      </a:lnTo>
                      <a:lnTo>
                        <a:pt x="2170" y="1682"/>
                      </a:lnTo>
                      <a:lnTo>
                        <a:pt x="2168" y="1684"/>
                      </a:lnTo>
                      <a:lnTo>
                        <a:pt x="2168" y="1684"/>
                      </a:lnTo>
                      <a:lnTo>
                        <a:pt x="2166" y="1684"/>
                      </a:lnTo>
                      <a:lnTo>
                        <a:pt x="2168" y="1688"/>
                      </a:lnTo>
                      <a:lnTo>
                        <a:pt x="2173" y="1688"/>
                      </a:lnTo>
                      <a:lnTo>
                        <a:pt x="2173" y="1691"/>
                      </a:lnTo>
                      <a:lnTo>
                        <a:pt x="2170" y="1691"/>
                      </a:lnTo>
                      <a:lnTo>
                        <a:pt x="2168" y="1691"/>
                      </a:lnTo>
                      <a:lnTo>
                        <a:pt x="2166" y="1691"/>
                      </a:lnTo>
                      <a:lnTo>
                        <a:pt x="2164" y="1691"/>
                      </a:lnTo>
                      <a:lnTo>
                        <a:pt x="2163" y="1693"/>
                      </a:lnTo>
                      <a:lnTo>
                        <a:pt x="2163" y="1695"/>
                      </a:lnTo>
                      <a:lnTo>
                        <a:pt x="2163" y="1696"/>
                      </a:lnTo>
                      <a:lnTo>
                        <a:pt x="2164" y="1696"/>
                      </a:lnTo>
                      <a:lnTo>
                        <a:pt x="2164" y="1702"/>
                      </a:lnTo>
                      <a:lnTo>
                        <a:pt x="2164" y="1702"/>
                      </a:lnTo>
                      <a:lnTo>
                        <a:pt x="2164" y="1702"/>
                      </a:lnTo>
                      <a:lnTo>
                        <a:pt x="2164" y="1702"/>
                      </a:lnTo>
                      <a:lnTo>
                        <a:pt x="2164" y="1703"/>
                      </a:lnTo>
                      <a:lnTo>
                        <a:pt x="2163" y="1703"/>
                      </a:lnTo>
                      <a:lnTo>
                        <a:pt x="2163" y="1702"/>
                      </a:lnTo>
                      <a:lnTo>
                        <a:pt x="2161" y="1700"/>
                      </a:lnTo>
                      <a:lnTo>
                        <a:pt x="2161" y="1698"/>
                      </a:lnTo>
                      <a:lnTo>
                        <a:pt x="2161" y="1695"/>
                      </a:lnTo>
                      <a:lnTo>
                        <a:pt x="2147" y="1689"/>
                      </a:lnTo>
                      <a:lnTo>
                        <a:pt x="2149" y="1693"/>
                      </a:lnTo>
                      <a:lnTo>
                        <a:pt x="2142" y="1696"/>
                      </a:lnTo>
                      <a:lnTo>
                        <a:pt x="2142" y="1698"/>
                      </a:lnTo>
                      <a:lnTo>
                        <a:pt x="2142" y="1698"/>
                      </a:lnTo>
                      <a:lnTo>
                        <a:pt x="2143" y="1698"/>
                      </a:lnTo>
                      <a:lnTo>
                        <a:pt x="2143" y="1700"/>
                      </a:lnTo>
                      <a:lnTo>
                        <a:pt x="2140" y="1700"/>
                      </a:lnTo>
                      <a:lnTo>
                        <a:pt x="2140" y="1702"/>
                      </a:lnTo>
                      <a:lnTo>
                        <a:pt x="2140" y="1702"/>
                      </a:lnTo>
                      <a:lnTo>
                        <a:pt x="2138" y="1698"/>
                      </a:lnTo>
                      <a:lnTo>
                        <a:pt x="2135" y="1696"/>
                      </a:lnTo>
                      <a:lnTo>
                        <a:pt x="2137" y="1693"/>
                      </a:lnTo>
                      <a:lnTo>
                        <a:pt x="2133" y="1693"/>
                      </a:lnTo>
                      <a:lnTo>
                        <a:pt x="2135" y="1689"/>
                      </a:lnTo>
                      <a:lnTo>
                        <a:pt x="2133" y="1688"/>
                      </a:lnTo>
                      <a:lnTo>
                        <a:pt x="2133" y="1688"/>
                      </a:lnTo>
                      <a:lnTo>
                        <a:pt x="2131" y="1686"/>
                      </a:lnTo>
                      <a:lnTo>
                        <a:pt x="2131" y="1684"/>
                      </a:lnTo>
                      <a:lnTo>
                        <a:pt x="2133" y="1684"/>
                      </a:lnTo>
                      <a:lnTo>
                        <a:pt x="2133" y="1681"/>
                      </a:lnTo>
                      <a:lnTo>
                        <a:pt x="2135" y="1681"/>
                      </a:lnTo>
                      <a:lnTo>
                        <a:pt x="2135" y="1679"/>
                      </a:lnTo>
                      <a:lnTo>
                        <a:pt x="2135" y="1677"/>
                      </a:lnTo>
                      <a:lnTo>
                        <a:pt x="2135" y="1675"/>
                      </a:lnTo>
                      <a:lnTo>
                        <a:pt x="2135" y="1675"/>
                      </a:lnTo>
                      <a:lnTo>
                        <a:pt x="2137" y="1674"/>
                      </a:lnTo>
                      <a:lnTo>
                        <a:pt x="2135" y="1672"/>
                      </a:lnTo>
                      <a:lnTo>
                        <a:pt x="2135" y="1670"/>
                      </a:lnTo>
                      <a:lnTo>
                        <a:pt x="2133" y="1670"/>
                      </a:lnTo>
                      <a:lnTo>
                        <a:pt x="2131" y="1668"/>
                      </a:lnTo>
                      <a:lnTo>
                        <a:pt x="2131" y="1667"/>
                      </a:lnTo>
                      <a:lnTo>
                        <a:pt x="2130" y="1667"/>
                      </a:lnTo>
                      <a:lnTo>
                        <a:pt x="2130" y="1665"/>
                      </a:lnTo>
                      <a:lnTo>
                        <a:pt x="2130" y="1665"/>
                      </a:lnTo>
                      <a:lnTo>
                        <a:pt x="2131" y="1665"/>
                      </a:lnTo>
                      <a:lnTo>
                        <a:pt x="2131" y="1661"/>
                      </a:lnTo>
                      <a:lnTo>
                        <a:pt x="2133" y="1658"/>
                      </a:lnTo>
                      <a:lnTo>
                        <a:pt x="2133" y="1656"/>
                      </a:lnTo>
                      <a:lnTo>
                        <a:pt x="2131" y="1654"/>
                      </a:lnTo>
                      <a:lnTo>
                        <a:pt x="2131" y="1651"/>
                      </a:lnTo>
                      <a:lnTo>
                        <a:pt x="2133" y="1651"/>
                      </a:lnTo>
                      <a:lnTo>
                        <a:pt x="2133" y="1649"/>
                      </a:lnTo>
                      <a:lnTo>
                        <a:pt x="2135" y="1649"/>
                      </a:lnTo>
                      <a:lnTo>
                        <a:pt x="2135" y="1646"/>
                      </a:lnTo>
                      <a:lnTo>
                        <a:pt x="2140" y="1642"/>
                      </a:lnTo>
                      <a:lnTo>
                        <a:pt x="2140" y="1642"/>
                      </a:lnTo>
                      <a:lnTo>
                        <a:pt x="2145" y="1642"/>
                      </a:lnTo>
                      <a:lnTo>
                        <a:pt x="2147" y="1642"/>
                      </a:lnTo>
                      <a:lnTo>
                        <a:pt x="2147" y="1642"/>
                      </a:lnTo>
                      <a:lnTo>
                        <a:pt x="2149" y="1642"/>
                      </a:lnTo>
                      <a:close/>
                      <a:moveTo>
                        <a:pt x="2145" y="1621"/>
                      </a:moveTo>
                      <a:lnTo>
                        <a:pt x="2145" y="1621"/>
                      </a:lnTo>
                      <a:lnTo>
                        <a:pt x="2145" y="1621"/>
                      </a:lnTo>
                      <a:lnTo>
                        <a:pt x="2142" y="1621"/>
                      </a:lnTo>
                      <a:lnTo>
                        <a:pt x="2142" y="1621"/>
                      </a:lnTo>
                      <a:lnTo>
                        <a:pt x="2140" y="1619"/>
                      </a:lnTo>
                      <a:lnTo>
                        <a:pt x="2137" y="1619"/>
                      </a:lnTo>
                      <a:lnTo>
                        <a:pt x="2138" y="1618"/>
                      </a:lnTo>
                      <a:lnTo>
                        <a:pt x="2138" y="1616"/>
                      </a:lnTo>
                      <a:lnTo>
                        <a:pt x="2140" y="1614"/>
                      </a:lnTo>
                      <a:lnTo>
                        <a:pt x="2143" y="1614"/>
                      </a:lnTo>
                      <a:lnTo>
                        <a:pt x="2143" y="1616"/>
                      </a:lnTo>
                      <a:lnTo>
                        <a:pt x="2145" y="1616"/>
                      </a:lnTo>
                      <a:lnTo>
                        <a:pt x="2145" y="1619"/>
                      </a:lnTo>
                      <a:lnTo>
                        <a:pt x="2145" y="1619"/>
                      </a:lnTo>
                      <a:lnTo>
                        <a:pt x="2145" y="1619"/>
                      </a:lnTo>
                      <a:lnTo>
                        <a:pt x="2145" y="1621"/>
                      </a:lnTo>
                      <a:close/>
                      <a:moveTo>
                        <a:pt x="2145" y="1106"/>
                      </a:moveTo>
                      <a:lnTo>
                        <a:pt x="2143" y="1106"/>
                      </a:lnTo>
                      <a:lnTo>
                        <a:pt x="2143" y="1101"/>
                      </a:lnTo>
                      <a:lnTo>
                        <a:pt x="2145" y="1101"/>
                      </a:lnTo>
                      <a:lnTo>
                        <a:pt x="2145" y="1106"/>
                      </a:lnTo>
                      <a:close/>
                      <a:moveTo>
                        <a:pt x="2191" y="1071"/>
                      </a:moveTo>
                      <a:lnTo>
                        <a:pt x="2187" y="1071"/>
                      </a:lnTo>
                      <a:lnTo>
                        <a:pt x="2187" y="1064"/>
                      </a:lnTo>
                      <a:lnTo>
                        <a:pt x="2189" y="1064"/>
                      </a:lnTo>
                      <a:lnTo>
                        <a:pt x="2189" y="1063"/>
                      </a:lnTo>
                      <a:lnTo>
                        <a:pt x="2191" y="1063"/>
                      </a:lnTo>
                      <a:lnTo>
                        <a:pt x="2191" y="1064"/>
                      </a:lnTo>
                      <a:lnTo>
                        <a:pt x="2191" y="1064"/>
                      </a:lnTo>
                      <a:lnTo>
                        <a:pt x="2191" y="1068"/>
                      </a:lnTo>
                      <a:lnTo>
                        <a:pt x="2191" y="1071"/>
                      </a:lnTo>
                      <a:close/>
                      <a:moveTo>
                        <a:pt x="2295" y="930"/>
                      </a:moveTo>
                      <a:lnTo>
                        <a:pt x="2294" y="930"/>
                      </a:lnTo>
                      <a:lnTo>
                        <a:pt x="2294" y="932"/>
                      </a:lnTo>
                      <a:lnTo>
                        <a:pt x="2295" y="933"/>
                      </a:lnTo>
                      <a:lnTo>
                        <a:pt x="2295" y="933"/>
                      </a:lnTo>
                      <a:lnTo>
                        <a:pt x="2295" y="937"/>
                      </a:lnTo>
                      <a:lnTo>
                        <a:pt x="2292" y="937"/>
                      </a:lnTo>
                      <a:lnTo>
                        <a:pt x="2290" y="935"/>
                      </a:lnTo>
                      <a:lnTo>
                        <a:pt x="2287" y="935"/>
                      </a:lnTo>
                      <a:lnTo>
                        <a:pt x="2285" y="937"/>
                      </a:lnTo>
                      <a:lnTo>
                        <a:pt x="2276" y="937"/>
                      </a:lnTo>
                      <a:lnTo>
                        <a:pt x="2278" y="935"/>
                      </a:lnTo>
                      <a:lnTo>
                        <a:pt x="2278" y="935"/>
                      </a:lnTo>
                      <a:lnTo>
                        <a:pt x="2278" y="932"/>
                      </a:lnTo>
                      <a:lnTo>
                        <a:pt x="2280" y="932"/>
                      </a:lnTo>
                      <a:lnTo>
                        <a:pt x="2283" y="930"/>
                      </a:lnTo>
                      <a:lnTo>
                        <a:pt x="2287" y="930"/>
                      </a:lnTo>
                      <a:lnTo>
                        <a:pt x="2290" y="930"/>
                      </a:lnTo>
                      <a:lnTo>
                        <a:pt x="2294" y="930"/>
                      </a:lnTo>
                      <a:lnTo>
                        <a:pt x="2294" y="928"/>
                      </a:lnTo>
                      <a:lnTo>
                        <a:pt x="2294" y="928"/>
                      </a:lnTo>
                      <a:lnTo>
                        <a:pt x="2294" y="925"/>
                      </a:lnTo>
                      <a:lnTo>
                        <a:pt x="2297" y="925"/>
                      </a:lnTo>
                      <a:lnTo>
                        <a:pt x="2297" y="926"/>
                      </a:lnTo>
                      <a:lnTo>
                        <a:pt x="2295" y="928"/>
                      </a:lnTo>
                      <a:lnTo>
                        <a:pt x="2295" y="930"/>
                      </a:lnTo>
                      <a:close/>
                      <a:moveTo>
                        <a:pt x="2323" y="895"/>
                      </a:moveTo>
                      <a:lnTo>
                        <a:pt x="2325" y="897"/>
                      </a:lnTo>
                      <a:lnTo>
                        <a:pt x="2327" y="897"/>
                      </a:lnTo>
                      <a:lnTo>
                        <a:pt x="2327" y="899"/>
                      </a:lnTo>
                      <a:lnTo>
                        <a:pt x="2325" y="899"/>
                      </a:lnTo>
                      <a:lnTo>
                        <a:pt x="2325" y="899"/>
                      </a:lnTo>
                      <a:lnTo>
                        <a:pt x="2325" y="900"/>
                      </a:lnTo>
                      <a:lnTo>
                        <a:pt x="2322" y="899"/>
                      </a:lnTo>
                      <a:lnTo>
                        <a:pt x="2318" y="897"/>
                      </a:lnTo>
                      <a:lnTo>
                        <a:pt x="2316" y="895"/>
                      </a:lnTo>
                      <a:lnTo>
                        <a:pt x="2320" y="895"/>
                      </a:lnTo>
                      <a:lnTo>
                        <a:pt x="2322" y="895"/>
                      </a:lnTo>
                      <a:lnTo>
                        <a:pt x="2322" y="895"/>
                      </a:lnTo>
                      <a:lnTo>
                        <a:pt x="2323" y="895"/>
                      </a:lnTo>
                      <a:close/>
                      <a:moveTo>
                        <a:pt x="2339" y="963"/>
                      </a:moveTo>
                      <a:lnTo>
                        <a:pt x="2337" y="963"/>
                      </a:lnTo>
                      <a:lnTo>
                        <a:pt x="2337" y="965"/>
                      </a:lnTo>
                      <a:lnTo>
                        <a:pt x="2335" y="967"/>
                      </a:lnTo>
                      <a:lnTo>
                        <a:pt x="2335" y="968"/>
                      </a:lnTo>
                      <a:lnTo>
                        <a:pt x="2330" y="968"/>
                      </a:lnTo>
                      <a:lnTo>
                        <a:pt x="2329" y="968"/>
                      </a:lnTo>
                      <a:lnTo>
                        <a:pt x="2327" y="967"/>
                      </a:lnTo>
                      <a:lnTo>
                        <a:pt x="2327" y="965"/>
                      </a:lnTo>
                      <a:lnTo>
                        <a:pt x="2325" y="963"/>
                      </a:lnTo>
                      <a:lnTo>
                        <a:pt x="2325" y="960"/>
                      </a:lnTo>
                      <a:lnTo>
                        <a:pt x="2323" y="960"/>
                      </a:lnTo>
                      <a:lnTo>
                        <a:pt x="2323" y="954"/>
                      </a:lnTo>
                      <a:lnTo>
                        <a:pt x="2320" y="951"/>
                      </a:lnTo>
                      <a:lnTo>
                        <a:pt x="2320" y="949"/>
                      </a:lnTo>
                      <a:lnTo>
                        <a:pt x="2320" y="947"/>
                      </a:lnTo>
                      <a:lnTo>
                        <a:pt x="2320" y="946"/>
                      </a:lnTo>
                      <a:lnTo>
                        <a:pt x="2320" y="944"/>
                      </a:lnTo>
                      <a:lnTo>
                        <a:pt x="2318" y="942"/>
                      </a:lnTo>
                      <a:lnTo>
                        <a:pt x="2316" y="940"/>
                      </a:lnTo>
                      <a:lnTo>
                        <a:pt x="2316" y="939"/>
                      </a:lnTo>
                      <a:lnTo>
                        <a:pt x="2315" y="937"/>
                      </a:lnTo>
                      <a:lnTo>
                        <a:pt x="2318" y="937"/>
                      </a:lnTo>
                      <a:lnTo>
                        <a:pt x="2322" y="939"/>
                      </a:lnTo>
                      <a:lnTo>
                        <a:pt x="2323" y="939"/>
                      </a:lnTo>
                      <a:lnTo>
                        <a:pt x="2327" y="942"/>
                      </a:lnTo>
                      <a:lnTo>
                        <a:pt x="2327" y="944"/>
                      </a:lnTo>
                      <a:lnTo>
                        <a:pt x="2329" y="947"/>
                      </a:lnTo>
                      <a:lnTo>
                        <a:pt x="2332" y="949"/>
                      </a:lnTo>
                      <a:lnTo>
                        <a:pt x="2334" y="951"/>
                      </a:lnTo>
                      <a:lnTo>
                        <a:pt x="2334" y="954"/>
                      </a:lnTo>
                      <a:lnTo>
                        <a:pt x="2332" y="958"/>
                      </a:lnTo>
                      <a:lnTo>
                        <a:pt x="2339" y="960"/>
                      </a:lnTo>
                      <a:lnTo>
                        <a:pt x="2339" y="963"/>
                      </a:lnTo>
                      <a:close/>
                      <a:moveTo>
                        <a:pt x="2454" y="886"/>
                      </a:moveTo>
                      <a:lnTo>
                        <a:pt x="2452" y="886"/>
                      </a:lnTo>
                      <a:lnTo>
                        <a:pt x="2454" y="886"/>
                      </a:lnTo>
                      <a:lnTo>
                        <a:pt x="2454" y="888"/>
                      </a:lnTo>
                      <a:lnTo>
                        <a:pt x="2454" y="890"/>
                      </a:lnTo>
                      <a:lnTo>
                        <a:pt x="2451" y="890"/>
                      </a:lnTo>
                      <a:lnTo>
                        <a:pt x="2447" y="890"/>
                      </a:lnTo>
                      <a:lnTo>
                        <a:pt x="2445" y="888"/>
                      </a:lnTo>
                      <a:lnTo>
                        <a:pt x="2437" y="888"/>
                      </a:lnTo>
                      <a:lnTo>
                        <a:pt x="2438" y="886"/>
                      </a:lnTo>
                      <a:lnTo>
                        <a:pt x="2437" y="886"/>
                      </a:lnTo>
                      <a:lnTo>
                        <a:pt x="2437" y="881"/>
                      </a:lnTo>
                      <a:lnTo>
                        <a:pt x="2433" y="881"/>
                      </a:lnTo>
                      <a:lnTo>
                        <a:pt x="2433" y="885"/>
                      </a:lnTo>
                      <a:lnTo>
                        <a:pt x="2433" y="888"/>
                      </a:lnTo>
                      <a:lnTo>
                        <a:pt x="2431" y="892"/>
                      </a:lnTo>
                      <a:lnTo>
                        <a:pt x="2431" y="895"/>
                      </a:lnTo>
                      <a:lnTo>
                        <a:pt x="2431" y="900"/>
                      </a:lnTo>
                      <a:lnTo>
                        <a:pt x="2428" y="902"/>
                      </a:lnTo>
                      <a:lnTo>
                        <a:pt x="2430" y="904"/>
                      </a:lnTo>
                      <a:lnTo>
                        <a:pt x="2430" y="904"/>
                      </a:lnTo>
                      <a:lnTo>
                        <a:pt x="2431" y="904"/>
                      </a:lnTo>
                      <a:lnTo>
                        <a:pt x="2431" y="906"/>
                      </a:lnTo>
                      <a:lnTo>
                        <a:pt x="2433" y="906"/>
                      </a:lnTo>
                      <a:lnTo>
                        <a:pt x="2435" y="902"/>
                      </a:lnTo>
                      <a:lnTo>
                        <a:pt x="2438" y="902"/>
                      </a:lnTo>
                      <a:lnTo>
                        <a:pt x="2438" y="900"/>
                      </a:lnTo>
                      <a:lnTo>
                        <a:pt x="2449" y="900"/>
                      </a:lnTo>
                      <a:lnTo>
                        <a:pt x="2449" y="902"/>
                      </a:lnTo>
                      <a:lnTo>
                        <a:pt x="2440" y="904"/>
                      </a:lnTo>
                      <a:lnTo>
                        <a:pt x="2440" y="907"/>
                      </a:lnTo>
                      <a:lnTo>
                        <a:pt x="2442" y="909"/>
                      </a:lnTo>
                      <a:lnTo>
                        <a:pt x="2444" y="911"/>
                      </a:lnTo>
                      <a:lnTo>
                        <a:pt x="2445" y="912"/>
                      </a:lnTo>
                      <a:lnTo>
                        <a:pt x="2444" y="916"/>
                      </a:lnTo>
                      <a:lnTo>
                        <a:pt x="2444" y="916"/>
                      </a:lnTo>
                      <a:lnTo>
                        <a:pt x="2445" y="918"/>
                      </a:lnTo>
                      <a:lnTo>
                        <a:pt x="2449" y="918"/>
                      </a:lnTo>
                      <a:lnTo>
                        <a:pt x="2449" y="919"/>
                      </a:lnTo>
                      <a:lnTo>
                        <a:pt x="2449" y="919"/>
                      </a:lnTo>
                      <a:lnTo>
                        <a:pt x="2451" y="921"/>
                      </a:lnTo>
                      <a:lnTo>
                        <a:pt x="2451" y="921"/>
                      </a:lnTo>
                      <a:lnTo>
                        <a:pt x="2451" y="921"/>
                      </a:lnTo>
                      <a:lnTo>
                        <a:pt x="2451" y="930"/>
                      </a:lnTo>
                      <a:lnTo>
                        <a:pt x="2449" y="930"/>
                      </a:lnTo>
                      <a:lnTo>
                        <a:pt x="2449" y="932"/>
                      </a:lnTo>
                      <a:lnTo>
                        <a:pt x="2445" y="932"/>
                      </a:lnTo>
                      <a:lnTo>
                        <a:pt x="2445" y="935"/>
                      </a:lnTo>
                      <a:lnTo>
                        <a:pt x="2445" y="940"/>
                      </a:lnTo>
                      <a:lnTo>
                        <a:pt x="2445" y="944"/>
                      </a:lnTo>
                      <a:lnTo>
                        <a:pt x="2447" y="947"/>
                      </a:lnTo>
                      <a:lnTo>
                        <a:pt x="2449" y="951"/>
                      </a:lnTo>
                      <a:lnTo>
                        <a:pt x="2449" y="956"/>
                      </a:lnTo>
                      <a:lnTo>
                        <a:pt x="2447" y="961"/>
                      </a:lnTo>
                      <a:lnTo>
                        <a:pt x="2445" y="967"/>
                      </a:lnTo>
                      <a:lnTo>
                        <a:pt x="2440" y="967"/>
                      </a:lnTo>
                      <a:lnTo>
                        <a:pt x="2442" y="963"/>
                      </a:lnTo>
                      <a:lnTo>
                        <a:pt x="2437" y="963"/>
                      </a:lnTo>
                      <a:lnTo>
                        <a:pt x="2433" y="965"/>
                      </a:lnTo>
                      <a:lnTo>
                        <a:pt x="2428" y="967"/>
                      </a:lnTo>
                      <a:lnTo>
                        <a:pt x="2423" y="968"/>
                      </a:lnTo>
                      <a:lnTo>
                        <a:pt x="2421" y="970"/>
                      </a:lnTo>
                      <a:lnTo>
                        <a:pt x="2418" y="970"/>
                      </a:lnTo>
                      <a:lnTo>
                        <a:pt x="2418" y="970"/>
                      </a:lnTo>
                      <a:lnTo>
                        <a:pt x="2416" y="968"/>
                      </a:lnTo>
                      <a:lnTo>
                        <a:pt x="2416" y="967"/>
                      </a:lnTo>
                      <a:lnTo>
                        <a:pt x="2405" y="963"/>
                      </a:lnTo>
                      <a:lnTo>
                        <a:pt x="2404" y="961"/>
                      </a:lnTo>
                      <a:lnTo>
                        <a:pt x="2402" y="961"/>
                      </a:lnTo>
                      <a:lnTo>
                        <a:pt x="2395" y="954"/>
                      </a:lnTo>
                      <a:lnTo>
                        <a:pt x="2391" y="954"/>
                      </a:lnTo>
                      <a:lnTo>
                        <a:pt x="2391" y="953"/>
                      </a:lnTo>
                      <a:lnTo>
                        <a:pt x="2390" y="953"/>
                      </a:lnTo>
                      <a:lnTo>
                        <a:pt x="2388" y="951"/>
                      </a:lnTo>
                      <a:lnTo>
                        <a:pt x="2386" y="954"/>
                      </a:lnTo>
                      <a:lnTo>
                        <a:pt x="2383" y="954"/>
                      </a:lnTo>
                      <a:lnTo>
                        <a:pt x="2381" y="953"/>
                      </a:lnTo>
                      <a:lnTo>
                        <a:pt x="2381" y="951"/>
                      </a:lnTo>
                      <a:lnTo>
                        <a:pt x="2379" y="947"/>
                      </a:lnTo>
                      <a:lnTo>
                        <a:pt x="2377" y="947"/>
                      </a:lnTo>
                      <a:lnTo>
                        <a:pt x="2377" y="942"/>
                      </a:lnTo>
                      <a:lnTo>
                        <a:pt x="2377" y="942"/>
                      </a:lnTo>
                      <a:lnTo>
                        <a:pt x="2377" y="940"/>
                      </a:lnTo>
                      <a:lnTo>
                        <a:pt x="2376" y="940"/>
                      </a:lnTo>
                      <a:lnTo>
                        <a:pt x="2376" y="933"/>
                      </a:lnTo>
                      <a:lnTo>
                        <a:pt x="2374" y="933"/>
                      </a:lnTo>
                      <a:lnTo>
                        <a:pt x="2374" y="930"/>
                      </a:lnTo>
                      <a:lnTo>
                        <a:pt x="2374" y="930"/>
                      </a:lnTo>
                      <a:lnTo>
                        <a:pt x="2374" y="921"/>
                      </a:lnTo>
                      <a:lnTo>
                        <a:pt x="2377" y="919"/>
                      </a:lnTo>
                      <a:lnTo>
                        <a:pt x="2379" y="919"/>
                      </a:lnTo>
                      <a:lnTo>
                        <a:pt x="2381" y="918"/>
                      </a:lnTo>
                      <a:lnTo>
                        <a:pt x="2381" y="916"/>
                      </a:lnTo>
                      <a:lnTo>
                        <a:pt x="2379" y="914"/>
                      </a:lnTo>
                      <a:lnTo>
                        <a:pt x="2377" y="914"/>
                      </a:lnTo>
                      <a:lnTo>
                        <a:pt x="2377" y="912"/>
                      </a:lnTo>
                      <a:lnTo>
                        <a:pt x="2379" y="912"/>
                      </a:lnTo>
                      <a:lnTo>
                        <a:pt x="2381" y="911"/>
                      </a:lnTo>
                      <a:lnTo>
                        <a:pt x="2381" y="911"/>
                      </a:lnTo>
                      <a:lnTo>
                        <a:pt x="2381" y="907"/>
                      </a:lnTo>
                      <a:lnTo>
                        <a:pt x="2383" y="907"/>
                      </a:lnTo>
                      <a:lnTo>
                        <a:pt x="2383" y="899"/>
                      </a:lnTo>
                      <a:lnTo>
                        <a:pt x="2383" y="899"/>
                      </a:lnTo>
                      <a:lnTo>
                        <a:pt x="2390" y="892"/>
                      </a:lnTo>
                      <a:lnTo>
                        <a:pt x="2395" y="892"/>
                      </a:lnTo>
                      <a:lnTo>
                        <a:pt x="2395" y="892"/>
                      </a:lnTo>
                      <a:lnTo>
                        <a:pt x="2395" y="892"/>
                      </a:lnTo>
                      <a:lnTo>
                        <a:pt x="2393" y="888"/>
                      </a:lnTo>
                      <a:lnTo>
                        <a:pt x="2393" y="888"/>
                      </a:lnTo>
                      <a:lnTo>
                        <a:pt x="2393" y="888"/>
                      </a:lnTo>
                      <a:lnTo>
                        <a:pt x="2391" y="888"/>
                      </a:lnTo>
                      <a:lnTo>
                        <a:pt x="2390" y="888"/>
                      </a:lnTo>
                      <a:lnTo>
                        <a:pt x="2390" y="886"/>
                      </a:lnTo>
                      <a:lnTo>
                        <a:pt x="2388" y="886"/>
                      </a:lnTo>
                      <a:lnTo>
                        <a:pt x="2388" y="886"/>
                      </a:lnTo>
                      <a:lnTo>
                        <a:pt x="2386" y="886"/>
                      </a:lnTo>
                      <a:lnTo>
                        <a:pt x="2386" y="885"/>
                      </a:lnTo>
                      <a:lnTo>
                        <a:pt x="2383" y="883"/>
                      </a:lnTo>
                      <a:lnTo>
                        <a:pt x="2383" y="881"/>
                      </a:lnTo>
                      <a:lnTo>
                        <a:pt x="2381" y="879"/>
                      </a:lnTo>
                      <a:lnTo>
                        <a:pt x="2381" y="874"/>
                      </a:lnTo>
                      <a:lnTo>
                        <a:pt x="2379" y="874"/>
                      </a:lnTo>
                      <a:lnTo>
                        <a:pt x="2379" y="872"/>
                      </a:lnTo>
                      <a:lnTo>
                        <a:pt x="2376" y="871"/>
                      </a:lnTo>
                      <a:lnTo>
                        <a:pt x="2374" y="867"/>
                      </a:lnTo>
                      <a:lnTo>
                        <a:pt x="2372" y="867"/>
                      </a:lnTo>
                      <a:lnTo>
                        <a:pt x="2370" y="864"/>
                      </a:lnTo>
                      <a:lnTo>
                        <a:pt x="2370" y="862"/>
                      </a:lnTo>
                      <a:lnTo>
                        <a:pt x="2367" y="862"/>
                      </a:lnTo>
                      <a:lnTo>
                        <a:pt x="2365" y="857"/>
                      </a:lnTo>
                      <a:lnTo>
                        <a:pt x="2365" y="857"/>
                      </a:lnTo>
                      <a:lnTo>
                        <a:pt x="2365" y="853"/>
                      </a:lnTo>
                      <a:lnTo>
                        <a:pt x="2362" y="853"/>
                      </a:lnTo>
                      <a:lnTo>
                        <a:pt x="2362" y="850"/>
                      </a:lnTo>
                      <a:lnTo>
                        <a:pt x="2358" y="848"/>
                      </a:lnTo>
                      <a:lnTo>
                        <a:pt x="2358" y="843"/>
                      </a:lnTo>
                      <a:lnTo>
                        <a:pt x="2356" y="843"/>
                      </a:lnTo>
                      <a:lnTo>
                        <a:pt x="2356" y="839"/>
                      </a:lnTo>
                      <a:lnTo>
                        <a:pt x="2356" y="834"/>
                      </a:lnTo>
                      <a:lnTo>
                        <a:pt x="2356" y="830"/>
                      </a:lnTo>
                      <a:lnTo>
                        <a:pt x="2355" y="830"/>
                      </a:lnTo>
                      <a:lnTo>
                        <a:pt x="2355" y="829"/>
                      </a:lnTo>
                      <a:lnTo>
                        <a:pt x="2353" y="829"/>
                      </a:lnTo>
                      <a:lnTo>
                        <a:pt x="2356" y="820"/>
                      </a:lnTo>
                      <a:lnTo>
                        <a:pt x="2355" y="818"/>
                      </a:lnTo>
                      <a:lnTo>
                        <a:pt x="2353" y="816"/>
                      </a:lnTo>
                      <a:lnTo>
                        <a:pt x="2351" y="816"/>
                      </a:lnTo>
                      <a:lnTo>
                        <a:pt x="2348" y="816"/>
                      </a:lnTo>
                      <a:lnTo>
                        <a:pt x="2346" y="816"/>
                      </a:lnTo>
                      <a:lnTo>
                        <a:pt x="2344" y="816"/>
                      </a:lnTo>
                      <a:lnTo>
                        <a:pt x="2342" y="816"/>
                      </a:lnTo>
                      <a:lnTo>
                        <a:pt x="2342" y="815"/>
                      </a:lnTo>
                      <a:lnTo>
                        <a:pt x="2344" y="813"/>
                      </a:lnTo>
                      <a:lnTo>
                        <a:pt x="2344" y="813"/>
                      </a:lnTo>
                      <a:lnTo>
                        <a:pt x="2344" y="811"/>
                      </a:lnTo>
                      <a:lnTo>
                        <a:pt x="2344" y="811"/>
                      </a:lnTo>
                      <a:lnTo>
                        <a:pt x="2344" y="806"/>
                      </a:lnTo>
                      <a:lnTo>
                        <a:pt x="2348" y="806"/>
                      </a:lnTo>
                      <a:lnTo>
                        <a:pt x="2348" y="796"/>
                      </a:lnTo>
                      <a:lnTo>
                        <a:pt x="2349" y="794"/>
                      </a:lnTo>
                      <a:lnTo>
                        <a:pt x="2349" y="792"/>
                      </a:lnTo>
                      <a:lnTo>
                        <a:pt x="2351" y="792"/>
                      </a:lnTo>
                      <a:lnTo>
                        <a:pt x="2351" y="789"/>
                      </a:lnTo>
                      <a:lnTo>
                        <a:pt x="2355" y="787"/>
                      </a:lnTo>
                      <a:lnTo>
                        <a:pt x="2355" y="785"/>
                      </a:lnTo>
                      <a:lnTo>
                        <a:pt x="2355" y="783"/>
                      </a:lnTo>
                      <a:lnTo>
                        <a:pt x="2353" y="783"/>
                      </a:lnTo>
                      <a:lnTo>
                        <a:pt x="2353" y="783"/>
                      </a:lnTo>
                      <a:lnTo>
                        <a:pt x="2353" y="780"/>
                      </a:lnTo>
                      <a:lnTo>
                        <a:pt x="2353" y="778"/>
                      </a:lnTo>
                      <a:lnTo>
                        <a:pt x="2356" y="778"/>
                      </a:lnTo>
                      <a:lnTo>
                        <a:pt x="2356" y="778"/>
                      </a:lnTo>
                      <a:lnTo>
                        <a:pt x="2356" y="778"/>
                      </a:lnTo>
                      <a:lnTo>
                        <a:pt x="2360" y="776"/>
                      </a:lnTo>
                      <a:lnTo>
                        <a:pt x="2360" y="773"/>
                      </a:lnTo>
                      <a:lnTo>
                        <a:pt x="2362" y="773"/>
                      </a:lnTo>
                      <a:lnTo>
                        <a:pt x="2362" y="778"/>
                      </a:lnTo>
                      <a:lnTo>
                        <a:pt x="2365" y="778"/>
                      </a:lnTo>
                      <a:lnTo>
                        <a:pt x="2365" y="778"/>
                      </a:lnTo>
                      <a:lnTo>
                        <a:pt x="2367" y="778"/>
                      </a:lnTo>
                      <a:lnTo>
                        <a:pt x="2365" y="782"/>
                      </a:lnTo>
                      <a:lnTo>
                        <a:pt x="2367" y="780"/>
                      </a:lnTo>
                      <a:lnTo>
                        <a:pt x="2369" y="780"/>
                      </a:lnTo>
                      <a:lnTo>
                        <a:pt x="2370" y="780"/>
                      </a:lnTo>
                      <a:lnTo>
                        <a:pt x="2370" y="778"/>
                      </a:lnTo>
                      <a:lnTo>
                        <a:pt x="2372" y="778"/>
                      </a:lnTo>
                      <a:lnTo>
                        <a:pt x="2372" y="776"/>
                      </a:lnTo>
                      <a:lnTo>
                        <a:pt x="2372" y="775"/>
                      </a:lnTo>
                      <a:lnTo>
                        <a:pt x="2369" y="775"/>
                      </a:lnTo>
                      <a:lnTo>
                        <a:pt x="2369" y="773"/>
                      </a:lnTo>
                      <a:lnTo>
                        <a:pt x="2367" y="773"/>
                      </a:lnTo>
                      <a:lnTo>
                        <a:pt x="2367" y="771"/>
                      </a:lnTo>
                      <a:lnTo>
                        <a:pt x="2369" y="771"/>
                      </a:lnTo>
                      <a:lnTo>
                        <a:pt x="2369" y="771"/>
                      </a:lnTo>
                      <a:lnTo>
                        <a:pt x="2369" y="769"/>
                      </a:lnTo>
                      <a:lnTo>
                        <a:pt x="2369" y="769"/>
                      </a:lnTo>
                      <a:lnTo>
                        <a:pt x="2370" y="773"/>
                      </a:lnTo>
                      <a:lnTo>
                        <a:pt x="2374" y="773"/>
                      </a:lnTo>
                      <a:lnTo>
                        <a:pt x="2374" y="771"/>
                      </a:lnTo>
                      <a:lnTo>
                        <a:pt x="2374" y="771"/>
                      </a:lnTo>
                      <a:lnTo>
                        <a:pt x="2374" y="771"/>
                      </a:lnTo>
                      <a:lnTo>
                        <a:pt x="2374" y="769"/>
                      </a:lnTo>
                      <a:lnTo>
                        <a:pt x="2376" y="771"/>
                      </a:lnTo>
                      <a:lnTo>
                        <a:pt x="2377" y="771"/>
                      </a:lnTo>
                      <a:lnTo>
                        <a:pt x="2379" y="771"/>
                      </a:lnTo>
                      <a:lnTo>
                        <a:pt x="2379" y="769"/>
                      </a:lnTo>
                      <a:lnTo>
                        <a:pt x="2381" y="769"/>
                      </a:lnTo>
                      <a:lnTo>
                        <a:pt x="2384" y="766"/>
                      </a:lnTo>
                      <a:lnTo>
                        <a:pt x="2393" y="766"/>
                      </a:lnTo>
                      <a:lnTo>
                        <a:pt x="2395" y="762"/>
                      </a:lnTo>
                      <a:lnTo>
                        <a:pt x="2398" y="762"/>
                      </a:lnTo>
                      <a:lnTo>
                        <a:pt x="2398" y="759"/>
                      </a:lnTo>
                      <a:lnTo>
                        <a:pt x="2402" y="759"/>
                      </a:lnTo>
                      <a:lnTo>
                        <a:pt x="2402" y="759"/>
                      </a:lnTo>
                      <a:lnTo>
                        <a:pt x="2404" y="757"/>
                      </a:lnTo>
                      <a:lnTo>
                        <a:pt x="2404" y="754"/>
                      </a:lnTo>
                      <a:lnTo>
                        <a:pt x="2404" y="754"/>
                      </a:lnTo>
                      <a:lnTo>
                        <a:pt x="2404" y="754"/>
                      </a:lnTo>
                      <a:lnTo>
                        <a:pt x="2404" y="752"/>
                      </a:lnTo>
                      <a:lnTo>
                        <a:pt x="2407" y="752"/>
                      </a:lnTo>
                      <a:lnTo>
                        <a:pt x="2411" y="754"/>
                      </a:lnTo>
                      <a:lnTo>
                        <a:pt x="2412" y="754"/>
                      </a:lnTo>
                      <a:lnTo>
                        <a:pt x="2414" y="755"/>
                      </a:lnTo>
                      <a:lnTo>
                        <a:pt x="2414" y="759"/>
                      </a:lnTo>
                      <a:lnTo>
                        <a:pt x="2416" y="759"/>
                      </a:lnTo>
                      <a:lnTo>
                        <a:pt x="2419" y="759"/>
                      </a:lnTo>
                      <a:lnTo>
                        <a:pt x="2421" y="759"/>
                      </a:lnTo>
                      <a:lnTo>
                        <a:pt x="2423" y="759"/>
                      </a:lnTo>
                      <a:lnTo>
                        <a:pt x="2423" y="759"/>
                      </a:lnTo>
                      <a:lnTo>
                        <a:pt x="2425" y="761"/>
                      </a:lnTo>
                      <a:lnTo>
                        <a:pt x="2425" y="761"/>
                      </a:lnTo>
                      <a:lnTo>
                        <a:pt x="2426" y="761"/>
                      </a:lnTo>
                      <a:lnTo>
                        <a:pt x="2428" y="761"/>
                      </a:lnTo>
                      <a:lnTo>
                        <a:pt x="2430" y="761"/>
                      </a:lnTo>
                      <a:lnTo>
                        <a:pt x="2430" y="762"/>
                      </a:lnTo>
                      <a:lnTo>
                        <a:pt x="2431" y="764"/>
                      </a:lnTo>
                      <a:lnTo>
                        <a:pt x="2433" y="764"/>
                      </a:lnTo>
                      <a:lnTo>
                        <a:pt x="2433" y="766"/>
                      </a:lnTo>
                      <a:lnTo>
                        <a:pt x="2433" y="766"/>
                      </a:lnTo>
                      <a:lnTo>
                        <a:pt x="2437" y="768"/>
                      </a:lnTo>
                      <a:lnTo>
                        <a:pt x="2438" y="771"/>
                      </a:lnTo>
                      <a:lnTo>
                        <a:pt x="2440" y="771"/>
                      </a:lnTo>
                      <a:lnTo>
                        <a:pt x="2440" y="773"/>
                      </a:lnTo>
                      <a:lnTo>
                        <a:pt x="2445" y="773"/>
                      </a:lnTo>
                      <a:lnTo>
                        <a:pt x="2445" y="775"/>
                      </a:lnTo>
                      <a:lnTo>
                        <a:pt x="2445" y="775"/>
                      </a:lnTo>
                      <a:lnTo>
                        <a:pt x="2445" y="780"/>
                      </a:lnTo>
                      <a:lnTo>
                        <a:pt x="2449" y="782"/>
                      </a:lnTo>
                      <a:lnTo>
                        <a:pt x="2449" y="787"/>
                      </a:lnTo>
                      <a:lnTo>
                        <a:pt x="2449" y="787"/>
                      </a:lnTo>
                      <a:lnTo>
                        <a:pt x="2451" y="787"/>
                      </a:lnTo>
                      <a:lnTo>
                        <a:pt x="2451" y="789"/>
                      </a:lnTo>
                      <a:lnTo>
                        <a:pt x="2452" y="789"/>
                      </a:lnTo>
                      <a:lnTo>
                        <a:pt x="2452" y="790"/>
                      </a:lnTo>
                      <a:lnTo>
                        <a:pt x="2456" y="792"/>
                      </a:lnTo>
                      <a:lnTo>
                        <a:pt x="2456" y="796"/>
                      </a:lnTo>
                      <a:lnTo>
                        <a:pt x="2456" y="797"/>
                      </a:lnTo>
                      <a:lnTo>
                        <a:pt x="2454" y="797"/>
                      </a:lnTo>
                      <a:lnTo>
                        <a:pt x="2454" y="803"/>
                      </a:lnTo>
                      <a:lnTo>
                        <a:pt x="2452" y="803"/>
                      </a:lnTo>
                      <a:lnTo>
                        <a:pt x="2452" y="804"/>
                      </a:lnTo>
                      <a:lnTo>
                        <a:pt x="2445" y="804"/>
                      </a:lnTo>
                      <a:lnTo>
                        <a:pt x="2444" y="806"/>
                      </a:lnTo>
                      <a:lnTo>
                        <a:pt x="2440" y="808"/>
                      </a:lnTo>
                      <a:lnTo>
                        <a:pt x="2437" y="811"/>
                      </a:lnTo>
                      <a:lnTo>
                        <a:pt x="2437" y="811"/>
                      </a:lnTo>
                      <a:lnTo>
                        <a:pt x="2437" y="815"/>
                      </a:lnTo>
                      <a:lnTo>
                        <a:pt x="2435" y="815"/>
                      </a:lnTo>
                      <a:lnTo>
                        <a:pt x="2435" y="816"/>
                      </a:lnTo>
                      <a:lnTo>
                        <a:pt x="2435" y="818"/>
                      </a:lnTo>
                      <a:lnTo>
                        <a:pt x="2433" y="820"/>
                      </a:lnTo>
                      <a:lnTo>
                        <a:pt x="2431" y="818"/>
                      </a:lnTo>
                      <a:lnTo>
                        <a:pt x="2430" y="818"/>
                      </a:lnTo>
                      <a:lnTo>
                        <a:pt x="2428" y="818"/>
                      </a:lnTo>
                      <a:lnTo>
                        <a:pt x="2428" y="816"/>
                      </a:lnTo>
                      <a:lnTo>
                        <a:pt x="2425" y="816"/>
                      </a:lnTo>
                      <a:lnTo>
                        <a:pt x="2425" y="816"/>
                      </a:lnTo>
                      <a:lnTo>
                        <a:pt x="2425" y="816"/>
                      </a:lnTo>
                      <a:lnTo>
                        <a:pt x="2425" y="815"/>
                      </a:lnTo>
                      <a:lnTo>
                        <a:pt x="2426" y="815"/>
                      </a:lnTo>
                      <a:lnTo>
                        <a:pt x="2426" y="813"/>
                      </a:lnTo>
                      <a:lnTo>
                        <a:pt x="2428" y="813"/>
                      </a:lnTo>
                      <a:lnTo>
                        <a:pt x="2430" y="815"/>
                      </a:lnTo>
                      <a:lnTo>
                        <a:pt x="2430" y="815"/>
                      </a:lnTo>
                      <a:lnTo>
                        <a:pt x="2431" y="815"/>
                      </a:lnTo>
                      <a:lnTo>
                        <a:pt x="2431" y="813"/>
                      </a:lnTo>
                      <a:lnTo>
                        <a:pt x="2433" y="813"/>
                      </a:lnTo>
                      <a:lnTo>
                        <a:pt x="2433" y="811"/>
                      </a:lnTo>
                      <a:lnTo>
                        <a:pt x="2437" y="809"/>
                      </a:lnTo>
                      <a:lnTo>
                        <a:pt x="2438" y="808"/>
                      </a:lnTo>
                      <a:lnTo>
                        <a:pt x="2440" y="808"/>
                      </a:lnTo>
                      <a:lnTo>
                        <a:pt x="2440" y="806"/>
                      </a:lnTo>
                      <a:lnTo>
                        <a:pt x="2444" y="804"/>
                      </a:lnTo>
                      <a:lnTo>
                        <a:pt x="2444" y="801"/>
                      </a:lnTo>
                      <a:lnTo>
                        <a:pt x="2440" y="801"/>
                      </a:lnTo>
                      <a:lnTo>
                        <a:pt x="2435" y="799"/>
                      </a:lnTo>
                      <a:lnTo>
                        <a:pt x="2431" y="797"/>
                      </a:lnTo>
                      <a:lnTo>
                        <a:pt x="2428" y="796"/>
                      </a:lnTo>
                      <a:lnTo>
                        <a:pt x="2425" y="796"/>
                      </a:lnTo>
                      <a:lnTo>
                        <a:pt x="2421" y="796"/>
                      </a:lnTo>
                      <a:lnTo>
                        <a:pt x="2423" y="804"/>
                      </a:lnTo>
                      <a:lnTo>
                        <a:pt x="2419" y="804"/>
                      </a:lnTo>
                      <a:lnTo>
                        <a:pt x="2419" y="803"/>
                      </a:lnTo>
                      <a:lnTo>
                        <a:pt x="2418" y="803"/>
                      </a:lnTo>
                      <a:lnTo>
                        <a:pt x="2418" y="804"/>
                      </a:lnTo>
                      <a:lnTo>
                        <a:pt x="2416" y="804"/>
                      </a:lnTo>
                      <a:lnTo>
                        <a:pt x="2416" y="804"/>
                      </a:lnTo>
                      <a:lnTo>
                        <a:pt x="2412" y="804"/>
                      </a:lnTo>
                      <a:lnTo>
                        <a:pt x="2411" y="804"/>
                      </a:lnTo>
                      <a:lnTo>
                        <a:pt x="2407" y="803"/>
                      </a:lnTo>
                      <a:lnTo>
                        <a:pt x="2407" y="804"/>
                      </a:lnTo>
                      <a:lnTo>
                        <a:pt x="2407" y="804"/>
                      </a:lnTo>
                      <a:lnTo>
                        <a:pt x="2407" y="806"/>
                      </a:lnTo>
                      <a:lnTo>
                        <a:pt x="2409" y="808"/>
                      </a:lnTo>
                      <a:lnTo>
                        <a:pt x="2409" y="811"/>
                      </a:lnTo>
                      <a:lnTo>
                        <a:pt x="2411" y="811"/>
                      </a:lnTo>
                      <a:lnTo>
                        <a:pt x="2411" y="813"/>
                      </a:lnTo>
                      <a:lnTo>
                        <a:pt x="2416" y="813"/>
                      </a:lnTo>
                      <a:lnTo>
                        <a:pt x="2416" y="816"/>
                      </a:lnTo>
                      <a:lnTo>
                        <a:pt x="2412" y="816"/>
                      </a:lnTo>
                      <a:lnTo>
                        <a:pt x="2409" y="816"/>
                      </a:lnTo>
                      <a:lnTo>
                        <a:pt x="2407" y="816"/>
                      </a:lnTo>
                      <a:lnTo>
                        <a:pt x="2404" y="815"/>
                      </a:lnTo>
                      <a:lnTo>
                        <a:pt x="2402" y="815"/>
                      </a:lnTo>
                      <a:lnTo>
                        <a:pt x="2400" y="815"/>
                      </a:lnTo>
                      <a:lnTo>
                        <a:pt x="2398" y="816"/>
                      </a:lnTo>
                      <a:lnTo>
                        <a:pt x="2397" y="816"/>
                      </a:lnTo>
                      <a:lnTo>
                        <a:pt x="2398" y="820"/>
                      </a:lnTo>
                      <a:lnTo>
                        <a:pt x="2398" y="820"/>
                      </a:lnTo>
                      <a:lnTo>
                        <a:pt x="2400" y="820"/>
                      </a:lnTo>
                      <a:lnTo>
                        <a:pt x="2402" y="820"/>
                      </a:lnTo>
                      <a:lnTo>
                        <a:pt x="2404" y="822"/>
                      </a:lnTo>
                      <a:lnTo>
                        <a:pt x="2404" y="822"/>
                      </a:lnTo>
                      <a:lnTo>
                        <a:pt x="2407" y="825"/>
                      </a:lnTo>
                      <a:lnTo>
                        <a:pt x="2407" y="827"/>
                      </a:lnTo>
                      <a:lnTo>
                        <a:pt x="2407" y="827"/>
                      </a:lnTo>
                      <a:lnTo>
                        <a:pt x="2409" y="829"/>
                      </a:lnTo>
                      <a:lnTo>
                        <a:pt x="2409" y="829"/>
                      </a:lnTo>
                      <a:lnTo>
                        <a:pt x="2409" y="829"/>
                      </a:lnTo>
                      <a:lnTo>
                        <a:pt x="2409" y="830"/>
                      </a:lnTo>
                      <a:lnTo>
                        <a:pt x="2411" y="830"/>
                      </a:lnTo>
                      <a:lnTo>
                        <a:pt x="2411" y="832"/>
                      </a:lnTo>
                      <a:lnTo>
                        <a:pt x="2412" y="834"/>
                      </a:lnTo>
                      <a:lnTo>
                        <a:pt x="2412" y="834"/>
                      </a:lnTo>
                      <a:lnTo>
                        <a:pt x="2412" y="834"/>
                      </a:lnTo>
                      <a:lnTo>
                        <a:pt x="2412" y="836"/>
                      </a:lnTo>
                      <a:lnTo>
                        <a:pt x="2412" y="837"/>
                      </a:lnTo>
                      <a:lnTo>
                        <a:pt x="2412" y="839"/>
                      </a:lnTo>
                      <a:lnTo>
                        <a:pt x="2412" y="839"/>
                      </a:lnTo>
                      <a:lnTo>
                        <a:pt x="2412" y="841"/>
                      </a:lnTo>
                      <a:lnTo>
                        <a:pt x="2414" y="839"/>
                      </a:lnTo>
                      <a:lnTo>
                        <a:pt x="2416" y="837"/>
                      </a:lnTo>
                      <a:lnTo>
                        <a:pt x="2419" y="839"/>
                      </a:lnTo>
                      <a:lnTo>
                        <a:pt x="2419" y="841"/>
                      </a:lnTo>
                      <a:lnTo>
                        <a:pt x="2421" y="843"/>
                      </a:lnTo>
                      <a:lnTo>
                        <a:pt x="2423" y="844"/>
                      </a:lnTo>
                      <a:lnTo>
                        <a:pt x="2428" y="846"/>
                      </a:lnTo>
                      <a:lnTo>
                        <a:pt x="2431" y="846"/>
                      </a:lnTo>
                      <a:lnTo>
                        <a:pt x="2431" y="846"/>
                      </a:lnTo>
                      <a:lnTo>
                        <a:pt x="2431" y="846"/>
                      </a:lnTo>
                      <a:lnTo>
                        <a:pt x="2431" y="853"/>
                      </a:lnTo>
                      <a:lnTo>
                        <a:pt x="2428" y="853"/>
                      </a:lnTo>
                      <a:lnTo>
                        <a:pt x="2428" y="857"/>
                      </a:lnTo>
                      <a:lnTo>
                        <a:pt x="2428" y="858"/>
                      </a:lnTo>
                      <a:lnTo>
                        <a:pt x="2428" y="860"/>
                      </a:lnTo>
                      <a:lnTo>
                        <a:pt x="2426" y="862"/>
                      </a:lnTo>
                      <a:lnTo>
                        <a:pt x="2426" y="865"/>
                      </a:lnTo>
                      <a:lnTo>
                        <a:pt x="2428" y="869"/>
                      </a:lnTo>
                      <a:lnTo>
                        <a:pt x="2431" y="871"/>
                      </a:lnTo>
                      <a:lnTo>
                        <a:pt x="2431" y="871"/>
                      </a:lnTo>
                      <a:lnTo>
                        <a:pt x="2431" y="871"/>
                      </a:lnTo>
                      <a:lnTo>
                        <a:pt x="2433" y="867"/>
                      </a:lnTo>
                      <a:lnTo>
                        <a:pt x="2433" y="867"/>
                      </a:lnTo>
                      <a:lnTo>
                        <a:pt x="2431" y="867"/>
                      </a:lnTo>
                      <a:lnTo>
                        <a:pt x="2431" y="865"/>
                      </a:lnTo>
                      <a:lnTo>
                        <a:pt x="2435" y="864"/>
                      </a:lnTo>
                      <a:lnTo>
                        <a:pt x="2438" y="858"/>
                      </a:lnTo>
                      <a:lnTo>
                        <a:pt x="2449" y="862"/>
                      </a:lnTo>
                      <a:lnTo>
                        <a:pt x="2449" y="862"/>
                      </a:lnTo>
                      <a:lnTo>
                        <a:pt x="2449" y="869"/>
                      </a:lnTo>
                      <a:lnTo>
                        <a:pt x="2461" y="878"/>
                      </a:lnTo>
                      <a:lnTo>
                        <a:pt x="2459" y="881"/>
                      </a:lnTo>
                      <a:lnTo>
                        <a:pt x="2459" y="883"/>
                      </a:lnTo>
                      <a:lnTo>
                        <a:pt x="2459" y="883"/>
                      </a:lnTo>
                      <a:lnTo>
                        <a:pt x="2458" y="885"/>
                      </a:lnTo>
                      <a:lnTo>
                        <a:pt x="2456" y="885"/>
                      </a:lnTo>
                      <a:lnTo>
                        <a:pt x="2454" y="886"/>
                      </a:lnTo>
                      <a:close/>
                      <a:moveTo>
                        <a:pt x="2564" y="809"/>
                      </a:moveTo>
                      <a:lnTo>
                        <a:pt x="2562" y="809"/>
                      </a:lnTo>
                      <a:lnTo>
                        <a:pt x="2561" y="811"/>
                      </a:lnTo>
                      <a:lnTo>
                        <a:pt x="2559" y="811"/>
                      </a:lnTo>
                      <a:lnTo>
                        <a:pt x="2561" y="815"/>
                      </a:lnTo>
                      <a:lnTo>
                        <a:pt x="2561" y="816"/>
                      </a:lnTo>
                      <a:lnTo>
                        <a:pt x="2557" y="816"/>
                      </a:lnTo>
                      <a:lnTo>
                        <a:pt x="2557" y="818"/>
                      </a:lnTo>
                      <a:lnTo>
                        <a:pt x="2555" y="820"/>
                      </a:lnTo>
                      <a:lnTo>
                        <a:pt x="2555" y="822"/>
                      </a:lnTo>
                      <a:lnTo>
                        <a:pt x="2554" y="822"/>
                      </a:lnTo>
                      <a:lnTo>
                        <a:pt x="2552" y="823"/>
                      </a:lnTo>
                      <a:lnTo>
                        <a:pt x="2550" y="825"/>
                      </a:lnTo>
                      <a:lnTo>
                        <a:pt x="2550" y="829"/>
                      </a:lnTo>
                      <a:lnTo>
                        <a:pt x="2548" y="830"/>
                      </a:lnTo>
                      <a:lnTo>
                        <a:pt x="2547" y="830"/>
                      </a:lnTo>
                      <a:lnTo>
                        <a:pt x="2547" y="830"/>
                      </a:lnTo>
                      <a:lnTo>
                        <a:pt x="2545" y="832"/>
                      </a:lnTo>
                      <a:lnTo>
                        <a:pt x="2545" y="834"/>
                      </a:lnTo>
                      <a:lnTo>
                        <a:pt x="2543" y="834"/>
                      </a:lnTo>
                      <a:lnTo>
                        <a:pt x="2541" y="834"/>
                      </a:lnTo>
                      <a:lnTo>
                        <a:pt x="2538" y="834"/>
                      </a:lnTo>
                      <a:lnTo>
                        <a:pt x="2536" y="836"/>
                      </a:lnTo>
                      <a:lnTo>
                        <a:pt x="2533" y="836"/>
                      </a:lnTo>
                      <a:lnTo>
                        <a:pt x="2533" y="834"/>
                      </a:lnTo>
                      <a:lnTo>
                        <a:pt x="2534" y="834"/>
                      </a:lnTo>
                      <a:lnTo>
                        <a:pt x="2534" y="832"/>
                      </a:lnTo>
                      <a:lnTo>
                        <a:pt x="2534" y="830"/>
                      </a:lnTo>
                      <a:lnTo>
                        <a:pt x="2533" y="830"/>
                      </a:lnTo>
                      <a:lnTo>
                        <a:pt x="2533" y="829"/>
                      </a:lnTo>
                      <a:lnTo>
                        <a:pt x="2533" y="829"/>
                      </a:lnTo>
                      <a:lnTo>
                        <a:pt x="2533" y="827"/>
                      </a:lnTo>
                      <a:lnTo>
                        <a:pt x="2531" y="827"/>
                      </a:lnTo>
                      <a:lnTo>
                        <a:pt x="2529" y="830"/>
                      </a:lnTo>
                      <a:lnTo>
                        <a:pt x="2529" y="834"/>
                      </a:lnTo>
                      <a:lnTo>
                        <a:pt x="2527" y="837"/>
                      </a:lnTo>
                      <a:lnTo>
                        <a:pt x="2526" y="841"/>
                      </a:lnTo>
                      <a:lnTo>
                        <a:pt x="2526" y="841"/>
                      </a:lnTo>
                      <a:lnTo>
                        <a:pt x="2524" y="841"/>
                      </a:lnTo>
                      <a:lnTo>
                        <a:pt x="2524" y="839"/>
                      </a:lnTo>
                      <a:lnTo>
                        <a:pt x="2522" y="837"/>
                      </a:lnTo>
                      <a:lnTo>
                        <a:pt x="2522" y="837"/>
                      </a:lnTo>
                      <a:lnTo>
                        <a:pt x="2526" y="837"/>
                      </a:lnTo>
                      <a:lnTo>
                        <a:pt x="2526" y="834"/>
                      </a:lnTo>
                      <a:lnTo>
                        <a:pt x="2526" y="832"/>
                      </a:lnTo>
                      <a:lnTo>
                        <a:pt x="2526" y="830"/>
                      </a:lnTo>
                      <a:lnTo>
                        <a:pt x="2527" y="829"/>
                      </a:lnTo>
                      <a:lnTo>
                        <a:pt x="2524" y="825"/>
                      </a:lnTo>
                      <a:lnTo>
                        <a:pt x="2524" y="825"/>
                      </a:lnTo>
                      <a:lnTo>
                        <a:pt x="2521" y="827"/>
                      </a:lnTo>
                      <a:lnTo>
                        <a:pt x="2517" y="829"/>
                      </a:lnTo>
                      <a:lnTo>
                        <a:pt x="2514" y="829"/>
                      </a:lnTo>
                      <a:lnTo>
                        <a:pt x="2510" y="830"/>
                      </a:lnTo>
                      <a:lnTo>
                        <a:pt x="2510" y="825"/>
                      </a:lnTo>
                      <a:lnTo>
                        <a:pt x="2510" y="823"/>
                      </a:lnTo>
                      <a:lnTo>
                        <a:pt x="2512" y="823"/>
                      </a:lnTo>
                      <a:lnTo>
                        <a:pt x="2512" y="823"/>
                      </a:lnTo>
                      <a:lnTo>
                        <a:pt x="2510" y="823"/>
                      </a:lnTo>
                      <a:lnTo>
                        <a:pt x="2510" y="822"/>
                      </a:lnTo>
                      <a:lnTo>
                        <a:pt x="2508" y="822"/>
                      </a:lnTo>
                      <a:lnTo>
                        <a:pt x="2510" y="818"/>
                      </a:lnTo>
                      <a:lnTo>
                        <a:pt x="2508" y="818"/>
                      </a:lnTo>
                      <a:lnTo>
                        <a:pt x="2508" y="813"/>
                      </a:lnTo>
                      <a:lnTo>
                        <a:pt x="2508" y="809"/>
                      </a:lnTo>
                      <a:lnTo>
                        <a:pt x="2512" y="808"/>
                      </a:lnTo>
                      <a:lnTo>
                        <a:pt x="2510" y="806"/>
                      </a:lnTo>
                      <a:lnTo>
                        <a:pt x="2510" y="803"/>
                      </a:lnTo>
                      <a:lnTo>
                        <a:pt x="2510" y="801"/>
                      </a:lnTo>
                      <a:lnTo>
                        <a:pt x="2510" y="797"/>
                      </a:lnTo>
                      <a:lnTo>
                        <a:pt x="2515" y="794"/>
                      </a:lnTo>
                      <a:lnTo>
                        <a:pt x="2517" y="787"/>
                      </a:lnTo>
                      <a:lnTo>
                        <a:pt x="2519" y="785"/>
                      </a:lnTo>
                      <a:lnTo>
                        <a:pt x="2522" y="785"/>
                      </a:lnTo>
                      <a:lnTo>
                        <a:pt x="2524" y="783"/>
                      </a:lnTo>
                      <a:lnTo>
                        <a:pt x="2522" y="790"/>
                      </a:lnTo>
                      <a:lnTo>
                        <a:pt x="2526" y="790"/>
                      </a:lnTo>
                      <a:lnTo>
                        <a:pt x="2526" y="790"/>
                      </a:lnTo>
                      <a:lnTo>
                        <a:pt x="2527" y="790"/>
                      </a:lnTo>
                      <a:lnTo>
                        <a:pt x="2529" y="780"/>
                      </a:lnTo>
                      <a:lnTo>
                        <a:pt x="2533" y="780"/>
                      </a:lnTo>
                      <a:lnTo>
                        <a:pt x="2534" y="778"/>
                      </a:lnTo>
                      <a:lnTo>
                        <a:pt x="2534" y="778"/>
                      </a:lnTo>
                      <a:lnTo>
                        <a:pt x="2534" y="778"/>
                      </a:lnTo>
                      <a:lnTo>
                        <a:pt x="2534" y="776"/>
                      </a:lnTo>
                      <a:lnTo>
                        <a:pt x="2536" y="776"/>
                      </a:lnTo>
                      <a:lnTo>
                        <a:pt x="2538" y="776"/>
                      </a:lnTo>
                      <a:lnTo>
                        <a:pt x="2538" y="778"/>
                      </a:lnTo>
                      <a:lnTo>
                        <a:pt x="2540" y="778"/>
                      </a:lnTo>
                      <a:lnTo>
                        <a:pt x="2541" y="776"/>
                      </a:lnTo>
                      <a:lnTo>
                        <a:pt x="2541" y="776"/>
                      </a:lnTo>
                      <a:lnTo>
                        <a:pt x="2541" y="773"/>
                      </a:lnTo>
                      <a:lnTo>
                        <a:pt x="2541" y="771"/>
                      </a:lnTo>
                      <a:lnTo>
                        <a:pt x="2540" y="769"/>
                      </a:lnTo>
                      <a:lnTo>
                        <a:pt x="2543" y="769"/>
                      </a:lnTo>
                      <a:lnTo>
                        <a:pt x="2548" y="769"/>
                      </a:lnTo>
                      <a:lnTo>
                        <a:pt x="2552" y="769"/>
                      </a:lnTo>
                      <a:lnTo>
                        <a:pt x="2552" y="768"/>
                      </a:lnTo>
                      <a:lnTo>
                        <a:pt x="2552" y="768"/>
                      </a:lnTo>
                      <a:lnTo>
                        <a:pt x="2552" y="768"/>
                      </a:lnTo>
                      <a:lnTo>
                        <a:pt x="2552" y="766"/>
                      </a:lnTo>
                      <a:lnTo>
                        <a:pt x="2555" y="768"/>
                      </a:lnTo>
                      <a:lnTo>
                        <a:pt x="2555" y="768"/>
                      </a:lnTo>
                      <a:lnTo>
                        <a:pt x="2557" y="768"/>
                      </a:lnTo>
                      <a:lnTo>
                        <a:pt x="2557" y="768"/>
                      </a:lnTo>
                      <a:lnTo>
                        <a:pt x="2561" y="768"/>
                      </a:lnTo>
                      <a:lnTo>
                        <a:pt x="2559" y="771"/>
                      </a:lnTo>
                      <a:lnTo>
                        <a:pt x="2557" y="775"/>
                      </a:lnTo>
                      <a:lnTo>
                        <a:pt x="2554" y="778"/>
                      </a:lnTo>
                      <a:lnTo>
                        <a:pt x="2552" y="782"/>
                      </a:lnTo>
                      <a:lnTo>
                        <a:pt x="2552" y="782"/>
                      </a:lnTo>
                      <a:lnTo>
                        <a:pt x="2552" y="789"/>
                      </a:lnTo>
                      <a:lnTo>
                        <a:pt x="2552" y="789"/>
                      </a:lnTo>
                      <a:lnTo>
                        <a:pt x="2552" y="794"/>
                      </a:lnTo>
                      <a:lnTo>
                        <a:pt x="2552" y="796"/>
                      </a:lnTo>
                      <a:lnTo>
                        <a:pt x="2552" y="799"/>
                      </a:lnTo>
                      <a:lnTo>
                        <a:pt x="2554" y="801"/>
                      </a:lnTo>
                      <a:lnTo>
                        <a:pt x="2555" y="803"/>
                      </a:lnTo>
                      <a:lnTo>
                        <a:pt x="2557" y="804"/>
                      </a:lnTo>
                      <a:lnTo>
                        <a:pt x="2559" y="806"/>
                      </a:lnTo>
                      <a:lnTo>
                        <a:pt x="2561" y="806"/>
                      </a:lnTo>
                      <a:lnTo>
                        <a:pt x="2564" y="808"/>
                      </a:lnTo>
                      <a:lnTo>
                        <a:pt x="2564" y="809"/>
                      </a:lnTo>
                      <a:close/>
                      <a:moveTo>
                        <a:pt x="2798" y="846"/>
                      </a:moveTo>
                      <a:lnTo>
                        <a:pt x="2798" y="846"/>
                      </a:lnTo>
                      <a:lnTo>
                        <a:pt x="2795" y="846"/>
                      </a:lnTo>
                      <a:lnTo>
                        <a:pt x="2791" y="851"/>
                      </a:lnTo>
                      <a:lnTo>
                        <a:pt x="2789" y="851"/>
                      </a:lnTo>
                      <a:lnTo>
                        <a:pt x="2786" y="851"/>
                      </a:lnTo>
                      <a:lnTo>
                        <a:pt x="2784" y="853"/>
                      </a:lnTo>
                      <a:lnTo>
                        <a:pt x="2784" y="853"/>
                      </a:lnTo>
                      <a:lnTo>
                        <a:pt x="2781" y="853"/>
                      </a:lnTo>
                      <a:lnTo>
                        <a:pt x="2779" y="851"/>
                      </a:lnTo>
                      <a:lnTo>
                        <a:pt x="2775" y="850"/>
                      </a:lnTo>
                      <a:lnTo>
                        <a:pt x="2774" y="850"/>
                      </a:lnTo>
                      <a:lnTo>
                        <a:pt x="2774" y="848"/>
                      </a:lnTo>
                      <a:lnTo>
                        <a:pt x="2774" y="848"/>
                      </a:lnTo>
                      <a:lnTo>
                        <a:pt x="2774" y="846"/>
                      </a:lnTo>
                      <a:lnTo>
                        <a:pt x="2777" y="844"/>
                      </a:lnTo>
                      <a:lnTo>
                        <a:pt x="2781" y="844"/>
                      </a:lnTo>
                      <a:lnTo>
                        <a:pt x="2784" y="844"/>
                      </a:lnTo>
                      <a:lnTo>
                        <a:pt x="2789" y="843"/>
                      </a:lnTo>
                      <a:lnTo>
                        <a:pt x="2791" y="841"/>
                      </a:lnTo>
                      <a:lnTo>
                        <a:pt x="2796" y="841"/>
                      </a:lnTo>
                      <a:lnTo>
                        <a:pt x="2800" y="843"/>
                      </a:lnTo>
                      <a:lnTo>
                        <a:pt x="2800" y="844"/>
                      </a:lnTo>
                      <a:lnTo>
                        <a:pt x="2800" y="844"/>
                      </a:lnTo>
                      <a:lnTo>
                        <a:pt x="2800" y="844"/>
                      </a:lnTo>
                      <a:lnTo>
                        <a:pt x="2798" y="846"/>
                      </a:lnTo>
                      <a:close/>
                      <a:moveTo>
                        <a:pt x="2819" y="754"/>
                      </a:moveTo>
                      <a:lnTo>
                        <a:pt x="2817" y="754"/>
                      </a:lnTo>
                      <a:lnTo>
                        <a:pt x="2817" y="759"/>
                      </a:lnTo>
                      <a:lnTo>
                        <a:pt x="2815" y="759"/>
                      </a:lnTo>
                      <a:lnTo>
                        <a:pt x="2815" y="759"/>
                      </a:lnTo>
                      <a:lnTo>
                        <a:pt x="2814" y="759"/>
                      </a:lnTo>
                      <a:lnTo>
                        <a:pt x="2814" y="761"/>
                      </a:lnTo>
                      <a:lnTo>
                        <a:pt x="2809" y="759"/>
                      </a:lnTo>
                      <a:lnTo>
                        <a:pt x="2809" y="761"/>
                      </a:lnTo>
                      <a:lnTo>
                        <a:pt x="2807" y="761"/>
                      </a:lnTo>
                      <a:lnTo>
                        <a:pt x="2807" y="764"/>
                      </a:lnTo>
                      <a:lnTo>
                        <a:pt x="2803" y="762"/>
                      </a:lnTo>
                      <a:lnTo>
                        <a:pt x="2802" y="764"/>
                      </a:lnTo>
                      <a:lnTo>
                        <a:pt x="2802" y="764"/>
                      </a:lnTo>
                      <a:lnTo>
                        <a:pt x="2802" y="764"/>
                      </a:lnTo>
                      <a:lnTo>
                        <a:pt x="2800" y="762"/>
                      </a:lnTo>
                      <a:lnTo>
                        <a:pt x="2786" y="762"/>
                      </a:lnTo>
                      <a:lnTo>
                        <a:pt x="2786" y="764"/>
                      </a:lnTo>
                      <a:lnTo>
                        <a:pt x="2784" y="764"/>
                      </a:lnTo>
                      <a:lnTo>
                        <a:pt x="2782" y="762"/>
                      </a:lnTo>
                      <a:lnTo>
                        <a:pt x="2775" y="762"/>
                      </a:lnTo>
                      <a:lnTo>
                        <a:pt x="2775" y="761"/>
                      </a:lnTo>
                      <a:lnTo>
                        <a:pt x="2774" y="761"/>
                      </a:lnTo>
                      <a:lnTo>
                        <a:pt x="2774" y="762"/>
                      </a:lnTo>
                      <a:lnTo>
                        <a:pt x="2772" y="762"/>
                      </a:lnTo>
                      <a:lnTo>
                        <a:pt x="2772" y="759"/>
                      </a:lnTo>
                      <a:lnTo>
                        <a:pt x="2767" y="759"/>
                      </a:lnTo>
                      <a:lnTo>
                        <a:pt x="2767" y="766"/>
                      </a:lnTo>
                      <a:lnTo>
                        <a:pt x="2763" y="768"/>
                      </a:lnTo>
                      <a:lnTo>
                        <a:pt x="2763" y="768"/>
                      </a:lnTo>
                      <a:lnTo>
                        <a:pt x="2761" y="768"/>
                      </a:lnTo>
                      <a:lnTo>
                        <a:pt x="2760" y="768"/>
                      </a:lnTo>
                      <a:lnTo>
                        <a:pt x="2758" y="768"/>
                      </a:lnTo>
                      <a:lnTo>
                        <a:pt x="2754" y="768"/>
                      </a:lnTo>
                      <a:lnTo>
                        <a:pt x="2754" y="771"/>
                      </a:lnTo>
                      <a:lnTo>
                        <a:pt x="2753" y="773"/>
                      </a:lnTo>
                      <a:lnTo>
                        <a:pt x="2751" y="773"/>
                      </a:lnTo>
                      <a:lnTo>
                        <a:pt x="2751" y="775"/>
                      </a:lnTo>
                      <a:lnTo>
                        <a:pt x="2749" y="775"/>
                      </a:lnTo>
                      <a:lnTo>
                        <a:pt x="2749" y="776"/>
                      </a:lnTo>
                      <a:lnTo>
                        <a:pt x="2749" y="778"/>
                      </a:lnTo>
                      <a:lnTo>
                        <a:pt x="2746" y="778"/>
                      </a:lnTo>
                      <a:lnTo>
                        <a:pt x="2746" y="778"/>
                      </a:lnTo>
                      <a:lnTo>
                        <a:pt x="2742" y="778"/>
                      </a:lnTo>
                      <a:lnTo>
                        <a:pt x="2742" y="780"/>
                      </a:lnTo>
                      <a:lnTo>
                        <a:pt x="2740" y="780"/>
                      </a:lnTo>
                      <a:lnTo>
                        <a:pt x="2740" y="783"/>
                      </a:lnTo>
                      <a:lnTo>
                        <a:pt x="2739" y="783"/>
                      </a:lnTo>
                      <a:lnTo>
                        <a:pt x="2737" y="785"/>
                      </a:lnTo>
                      <a:lnTo>
                        <a:pt x="2735" y="787"/>
                      </a:lnTo>
                      <a:lnTo>
                        <a:pt x="2733" y="787"/>
                      </a:lnTo>
                      <a:lnTo>
                        <a:pt x="2733" y="789"/>
                      </a:lnTo>
                      <a:lnTo>
                        <a:pt x="2732" y="792"/>
                      </a:lnTo>
                      <a:lnTo>
                        <a:pt x="2730" y="794"/>
                      </a:lnTo>
                      <a:lnTo>
                        <a:pt x="2730" y="799"/>
                      </a:lnTo>
                      <a:lnTo>
                        <a:pt x="2732" y="799"/>
                      </a:lnTo>
                      <a:lnTo>
                        <a:pt x="2732" y="799"/>
                      </a:lnTo>
                      <a:lnTo>
                        <a:pt x="2733" y="799"/>
                      </a:lnTo>
                      <a:lnTo>
                        <a:pt x="2733" y="803"/>
                      </a:lnTo>
                      <a:lnTo>
                        <a:pt x="2730" y="801"/>
                      </a:lnTo>
                      <a:lnTo>
                        <a:pt x="2726" y="799"/>
                      </a:lnTo>
                      <a:lnTo>
                        <a:pt x="2725" y="799"/>
                      </a:lnTo>
                      <a:lnTo>
                        <a:pt x="2725" y="797"/>
                      </a:lnTo>
                      <a:lnTo>
                        <a:pt x="2726" y="797"/>
                      </a:lnTo>
                      <a:lnTo>
                        <a:pt x="2726" y="797"/>
                      </a:lnTo>
                      <a:lnTo>
                        <a:pt x="2726" y="794"/>
                      </a:lnTo>
                      <a:lnTo>
                        <a:pt x="2726" y="790"/>
                      </a:lnTo>
                      <a:lnTo>
                        <a:pt x="2725" y="789"/>
                      </a:lnTo>
                      <a:lnTo>
                        <a:pt x="2723" y="789"/>
                      </a:lnTo>
                      <a:lnTo>
                        <a:pt x="2719" y="787"/>
                      </a:lnTo>
                      <a:lnTo>
                        <a:pt x="2721" y="785"/>
                      </a:lnTo>
                      <a:lnTo>
                        <a:pt x="2721" y="782"/>
                      </a:lnTo>
                      <a:lnTo>
                        <a:pt x="2723" y="780"/>
                      </a:lnTo>
                      <a:lnTo>
                        <a:pt x="2728" y="778"/>
                      </a:lnTo>
                      <a:lnTo>
                        <a:pt x="2728" y="775"/>
                      </a:lnTo>
                      <a:lnTo>
                        <a:pt x="2730" y="771"/>
                      </a:lnTo>
                      <a:lnTo>
                        <a:pt x="2733" y="769"/>
                      </a:lnTo>
                      <a:lnTo>
                        <a:pt x="2733" y="768"/>
                      </a:lnTo>
                      <a:lnTo>
                        <a:pt x="2735" y="769"/>
                      </a:lnTo>
                      <a:lnTo>
                        <a:pt x="2735" y="769"/>
                      </a:lnTo>
                      <a:lnTo>
                        <a:pt x="2737" y="769"/>
                      </a:lnTo>
                      <a:lnTo>
                        <a:pt x="2739" y="768"/>
                      </a:lnTo>
                      <a:lnTo>
                        <a:pt x="2740" y="766"/>
                      </a:lnTo>
                      <a:lnTo>
                        <a:pt x="2740" y="762"/>
                      </a:lnTo>
                      <a:lnTo>
                        <a:pt x="2746" y="762"/>
                      </a:lnTo>
                      <a:lnTo>
                        <a:pt x="2747" y="761"/>
                      </a:lnTo>
                      <a:lnTo>
                        <a:pt x="2747" y="759"/>
                      </a:lnTo>
                      <a:lnTo>
                        <a:pt x="2749" y="757"/>
                      </a:lnTo>
                      <a:lnTo>
                        <a:pt x="2761" y="757"/>
                      </a:lnTo>
                      <a:lnTo>
                        <a:pt x="2761" y="757"/>
                      </a:lnTo>
                      <a:lnTo>
                        <a:pt x="2765" y="757"/>
                      </a:lnTo>
                      <a:lnTo>
                        <a:pt x="2765" y="757"/>
                      </a:lnTo>
                      <a:lnTo>
                        <a:pt x="2767" y="757"/>
                      </a:lnTo>
                      <a:lnTo>
                        <a:pt x="2767" y="755"/>
                      </a:lnTo>
                      <a:lnTo>
                        <a:pt x="2775" y="757"/>
                      </a:lnTo>
                      <a:lnTo>
                        <a:pt x="2777" y="755"/>
                      </a:lnTo>
                      <a:lnTo>
                        <a:pt x="2779" y="757"/>
                      </a:lnTo>
                      <a:lnTo>
                        <a:pt x="2786" y="757"/>
                      </a:lnTo>
                      <a:lnTo>
                        <a:pt x="2786" y="759"/>
                      </a:lnTo>
                      <a:lnTo>
                        <a:pt x="2788" y="759"/>
                      </a:lnTo>
                      <a:lnTo>
                        <a:pt x="2788" y="759"/>
                      </a:lnTo>
                      <a:lnTo>
                        <a:pt x="2791" y="761"/>
                      </a:lnTo>
                      <a:lnTo>
                        <a:pt x="2795" y="759"/>
                      </a:lnTo>
                      <a:lnTo>
                        <a:pt x="2798" y="759"/>
                      </a:lnTo>
                      <a:lnTo>
                        <a:pt x="2798" y="757"/>
                      </a:lnTo>
                      <a:lnTo>
                        <a:pt x="2798" y="757"/>
                      </a:lnTo>
                      <a:lnTo>
                        <a:pt x="2800" y="759"/>
                      </a:lnTo>
                      <a:lnTo>
                        <a:pt x="2803" y="759"/>
                      </a:lnTo>
                      <a:lnTo>
                        <a:pt x="2807" y="759"/>
                      </a:lnTo>
                      <a:lnTo>
                        <a:pt x="2807" y="757"/>
                      </a:lnTo>
                      <a:lnTo>
                        <a:pt x="2809" y="754"/>
                      </a:lnTo>
                      <a:lnTo>
                        <a:pt x="2810" y="752"/>
                      </a:lnTo>
                      <a:lnTo>
                        <a:pt x="2810" y="750"/>
                      </a:lnTo>
                      <a:lnTo>
                        <a:pt x="2814" y="752"/>
                      </a:lnTo>
                      <a:lnTo>
                        <a:pt x="2814" y="750"/>
                      </a:lnTo>
                      <a:lnTo>
                        <a:pt x="2819" y="747"/>
                      </a:lnTo>
                      <a:lnTo>
                        <a:pt x="2821" y="748"/>
                      </a:lnTo>
                      <a:lnTo>
                        <a:pt x="2821" y="748"/>
                      </a:lnTo>
                      <a:lnTo>
                        <a:pt x="2821" y="750"/>
                      </a:lnTo>
                      <a:lnTo>
                        <a:pt x="2821" y="752"/>
                      </a:lnTo>
                      <a:lnTo>
                        <a:pt x="2821" y="752"/>
                      </a:lnTo>
                      <a:lnTo>
                        <a:pt x="2819" y="754"/>
                      </a:lnTo>
                      <a:lnTo>
                        <a:pt x="2819" y="754"/>
                      </a:lnTo>
                      <a:close/>
                      <a:moveTo>
                        <a:pt x="2917" y="118"/>
                      </a:moveTo>
                      <a:lnTo>
                        <a:pt x="2915" y="118"/>
                      </a:lnTo>
                      <a:lnTo>
                        <a:pt x="2915" y="120"/>
                      </a:lnTo>
                      <a:lnTo>
                        <a:pt x="2911" y="120"/>
                      </a:lnTo>
                      <a:lnTo>
                        <a:pt x="2911" y="123"/>
                      </a:lnTo>
                      <a:lnTo>
                        <a:pt x="2910" y="123"/>
                      </a:lnTo>
                      <a:lnTo>
                        <a:pt x="2910" y="123"/>
                      </a:lnTo>
                      <a:lnTo>
                        <a:pt x="2908" y="123"/>
                      </a:lnTo>
                      <a:lnTo>
                        <a:pt x="2908" y="122"/>
                      </a:lnTo>
                      <a:lnTo>
                        <a:pt x="2910" y="120"/>
                      </a:lnTo>
                      <a:lnTo>
                        <a:pt x="2911" y="116"/>
                      </a:lnTo>
                      <a:lnTo>
                        <a:pt x="2917" y="116"/>
                      </a:lnTo>
                      <a:lnTo>
                        <a:pt x="2917" y="118"/>
                      </a:lnTo>
                      <a:close/>
                      <a:moveTo>
                        <a:pt x="3009" y="691"/>
                      </a:moveTo>
                      <a:lnTo>
                        <a:pt x="3004" y="691"/>
                      </a:lnTo>
                      <a:lnTo>
                        <a:pt x="3004" y="691"/>
                      </a:lnTo>
                      <a:lnTo>
                        <a:pt x="3004" y="689"/>
                      </a:lnTo>
                      <a:lnTo>
                        <a:pt x="3002" y="689"/>
                      </a:lnTo>
                      <a:lnTo>
                        <a:pt x="3004" y="687"/>
                      </a:lnTo>
                      <a:lnTo>
                        <a:pt x="3004" y="686"/>
                      </a:lnTo>
                      <a:lnTo>
                        <a:pt x="3006" y="684"/>
                      </a:lnTo>
                      <a:lnTo>
                        <a:pt x="3006" y="684"/>
                      </a:lnTo>
                      <a:lnTo>
                        <a:pt x="3007" y="684"/>
                      </a:lnTo>
                      <a:lnTo>
                        <a:pt x="3009" y="686"/>
                      </a:lnTo>
                      <a:lnTo>
                        <a:pt x="3011" y="686"/>
                      </a:lnTo>
                      <a:lnTo>
                        <a:pt x="3009" y="691"/>
                      </a:lnTo>
                      <a:close/>
                      <a:moveTo>
                        <a:pt x="3105" y="1312"/>
                      </a:moveTo>
                      <a:lnTo>
                        <a:pt x="3102" y="1312"/>
                      </a:lnTo>
                      <a:lnTo>
                        <a:pt x="3100" y="1309"/>
                      </a:lnTo>
                      <a:lnTo>
                        <a:pt x="3102" y="1309"/>
                      </a:lnTo>
                      <a:lnTo>
                        <a:pt x="3103" y="1309"/>
                      </a:lnTo>
                      <a:lnTo>
                        <a:pt x="3105" y="1309"/>
                      </a:lnTo>
                      <a:lnTo>
                        <a:pt x="3105" y="1312"/>
                      </a:lnTo>
                      <a:close/>
                      <a:moveTo>
                        <a:pt x="3116" y="670"/>
                      </a:moveTo>
                      <a:lnTo>
                        <a:pt x="3117" y="670"/>
                      </a:lnTo>
                      <a:lnTo>
                        <a:pt x="3117" y="672"/>
                      </a:lnTo>
                      <a:lnTo>
                        <a:pt x="3117" y="675"/>
                      </a:lnTo>
                      <a:lnTo>
                        <a:pt x="3117" y="677"/>
                      </a:lnTo>
                      <a:lnTo>
                        <a:pt x="3117" y="680"/>
                      </a:lnTo>
                      <a:lnTo>
                        <a:pt x="3116" y="680"/>
                      </a:lnTo>
                      <a:lnTo>
                        <a:pt x="3116" y="675"/>
                      </a:lnTo>
                      <a:lnTo>
                        <a:pt x="3114" y="675"/>
                      </a:lnTo>
                      <a:lnTo>
                        <a:pt x="3116" y="670"/>
                      </a:lnTo>
                      <a:close/>
                      <a:moveTo>
                        <a:pt x="3119" y="970"/>
                      </a:moveTo>
                      <a:lnTo>
                        <a:pt x="3112" y="968"/>
                      </a:lnTo>
                      <a:lnTo>
                        <a:pt x="3112" y="963"/>
                      </a:lnTo>
                      <a:lnTo>
                        <a:pt x="3116" y="963"/>
                      </a:lnTo>
                      <a:lnTo>
                        <a:pt x="3117" y="967"/>
                      </a:lnTo>
                      <a:lnTo>
                        <a:pt x="3119" y="967"/>
                      </a:lnTo>
                      <a:lnTo>
                        <a:pt x="3119" y="970"/>
                      </a:lnTo>
                      <a:close/>
                      <a:moveTo>
                        <a:pt x="3138" y="165"/>
                      </a:moveTo>
                      <a:lnTo>
                        <a:pt x="3138" y="165"/>
                      </a:lnTo>
                      <a:lnTo>
                        <a:pt x="3138" y="164"/>
                      </a:lnTo>
                      <a:lnTo>
                        <a:pt x="3140" y="164"/>
                      </a:lnTo>
                      <a:lnTo>
                        <a:pt x="3140" y="162"/>
                      </a:lnTo>
                      <a:lnTo>
                        <a:pt x="3140" y="162"/>
                      </a:lnTo>
                      <a:lnTo>
                        <a:pt x="3142" y="165"/>
                      </a:lnTo>
                      <a:lnTo>
                        <a:pt x="3138" y="165"/>
                      </a:lnTo>
                      <a:close/>
                      <a:moveTo>
                        <a:pt x="3151" y="153"/>
                      </a:moveTo>
                      <a:lnTo>
                        <a:pt x="3152" y="153"/>
                      </a:lnTo>
                      <a:lnTo>
                        <a:pt x="3152" y="155"/>
                      </a:lnTo>
                      <a:lnTo>
                        <a:pt x="3152" y="155"/>
                      </a:lnTo>
                      <a:lnTo>
                        <a:pt x="3151" y="155"/>
                      </a:lnTo>
                      <a:lnTo>
                        <a:pt x="3151" y="155"/>
                      </a:lnTo>
                      <a:lnTo>
                        <a:pt x="3151" y="153"/>
                      </a:lnTo>
                      <a:close/>
                      <a:moveTo>
                        <a:pt x="3156" y="62"/>
                      </a:moveTo>
                      <a:lnTo>
                        <a:pt x="3156" y="62"/>
                      </a:lnTo>
                      <a:lnTo>
                        <a:pt x="3154" y="64"/>
                      </a:lnTo>
                      <a:lnTo>
                        <a:pt x="3152" y="64"/>
                      </a:lnTo>
                      <a:lnTo>
                        <a:pt x="3152" y="64"/>
                      </a:lnTo>
                      <a:lnTo>
                        <a:pt x="3151" y="66"/>
                      </a:lnTo>
                      <a:lnTo>
                        <a:pt x="3149" y="66"/>
                      </a:lnTo>
                      <a:lnTo>
                        <a:pt x="3149" y="69"/>
                      </a:lnTo>
                      <a:lnTo>
                        <a:pt x="3147" y="69"/>
                      </a:lnTo>
                      <a:lnTo>
                        <a:pt x="3145" y="71"/>
                      </a:lnTo>
                      <a:lnTo>
                        <a:pt x="3144" y="73"/>
                      </a:lnTo>
                      <a:lnTo>
                        <a:pt x="3142" y="73"/>
                      </a:lnTo>
                      <a:lnTo>
                        <a:pt x="3142" y="75"/>
                      </a:lnTo>
                      <a:lnTo>
                        <a:pt x="3142" y="75"/>
                      </a:lnTo>
                      <a:lnTo>
                        <a:pt x="3140" y="76"/>
                      </a:lnTo>
                      <a:lnTo>
                        <a:pt x="3140" y="76"/>
                      </a:lnTo>
                      <a:lnTo>
                        <a:pt x="3140" y="76"/>
                      </a:lnTo>
                      <a:lnTo>
                        <a:pt x="3140" y="75"/>
                      </a:lnTo>
                      <a:lnTo>
                        <a:pt x="3138" y="75"/>
                      </a:lnTo>
                      <a:lnTo>
                        <a:pt x="3140" y="73"/>
                      </a:lnTo>
                      <a:lnTo>
                        <a:pt x="3138" y="71"/>
                      </a:lnTo>
                      <a:lnTo>
                        <a:pt x="3131" y="71"/>
                      </a:lnTo>
                      <a:lnTo>
                        <a:pt x="3131" y="69"/>
                      </a:lnTo>
                      <a:lnTo>
                        <a:pt x="3131" y="69"/>
                      </a:lnTo>
                      <a:lnTo>
                        <a:pt x="3130" y="69"/>
                      </a:lnTo>
                      <a:lnTo>
                        <a:pt x="3130" y="68"/>
                      </a:lnTo>
                      <a:lnTo>
                        <a:pt x="3133" y="66"/>
                      </a:lnTo>
                      <a:lnTo>
                        <a:pt x="3133" y="59"/>
                      </a:lnTo>
                      <a:lnTo>
                        <a:pt x="3133" y="59"/>
                      </a:lnTo>
                      <a:lnTo>
                        <a:pt x="3133" y="59"/>
                      </a:lnTo>
                      <a:lnTo>
                        <a:pt x="3133" y="57"/>
                      </a:lnTo>
                      <a:lnTo>
                        <a:pt x="3133" y="57"/>
                      </a:lnTo>
                      <a:lnTo>
                        <a:pt x="3135" y="57"/>
                      </a:lnTo>
                      <a:lnTo>
                        <a:pt x="3135" y="55"/>
                      </a:lnTo>
                      <a:lnTo>
                        <a:pt x="3137" y="55"/>
                      </a:lnTo>
                      <a:lnTo>
                        <a:pt x="3140" y="61"/>
                      </a:lnTo>
                      <a:lnTo>
                        <a:pt x="3145" y="61"/>
                      </a:lnTo>
                      <a:lnTo>
                        <a:pt x="3152" y="59"/>
                      </a:lnTo>
                      <a:lnTo>
                        <a:pt x="3158" y="57"/>
                      </a:lnTo>
                      <a:lnTo>
                        <a:pt x="3161" y="57"/>
                      </a:lnTo>
                      <a:lnTo>
                        <a:pt x="3161" y="55"/>
                      </a:lnTo>
                      <a:lnTo>
                        <a:pt x="3163" y="54"/>
                      </a:lnTo>
                      <a:lnTo>
                        <a:pt x="3165" y="54"/>
                      </a:lnTo>
                      <a:lnTo>
                        <a:pt x="3166" y="54"/>
                      </a:lnTo>
                      <a:lnTo>
                        <a:pt x="3166" y="52"/>
                      </a:lnTo>
                      <a:lnTo>
                        <a:pt x="3163" y="52"/>
                      </a:lnTo>
                      <a:lnTo>
                        <a:pt x="3163" y="47"/>
                      </a:lnTo>
                      <a:lnTo>
                        <a:pt x="3166" y="47"/>
                      </a:lnTo>
                      <a:lnTo>
                        <a:pt x="3168" y="47"/>
                      </a:lnTo>
                      <a:lnTo>
                        <a:pt x="3168" y="48"/>
                      </a:lnTo>
                      <a:lnTo>
                        <a:pt x="3168" y="50"/>
                      </a:lnTo>
                      <a:lnTo>
                        <a:pt x="3170" y="52"/>
                      </a:lnTo>
                      <a:lnTo>
                        <a:pt x="3170" y="52"/>
                      </a:lnTo>
                      <a:lnTo>
                        <a:pt x="3173" y="52"/>
                      </a:lnTo>
                      <a:lnTo>
                        <a:pt x="3172" y="55"/>
                      </a:lnTo>
                      <a:lnTo>
                        <a:pt x="3163" y="57"/>
                      </a:lnTo>
                      <a:lnTo>
                        <a:pt x="3159" y="62"/>
                      </a:lnTo>
                      <a:lnTo>
                        <a:pt x="3156" y="62"/>
                      </a:lnTo>
                      <a:close/>
                      <a:moveTo>
                        <a:pt x="3158" y="150"/>
                      </a:moveTo>
                      <a:lnTo>
                        <a:pt x="3159" y="150"/>
                      </a:lnTo>
                      <a:lnTo>
                        <a:pt x="3163" y="150"/>
                      </a:lnTo>
                      <a:lnTo>
                        <a:pt x="3165" y="150"/>
                      </a:lnTo>
                      <a:lnTo>
                        <a:pt x="3170" y="150"/>
                      </a:lnTo>
                      <a:lnTo>
                        <a:pt x="3170" y="151"/>
                      </a:lnTo>
                      <a:lnTo>
                        <a:pt x="3163" y="153"/>
                      </a:lnTo>
                      <a:lnTo>
                        <a:pt x="3163" y="153"/>
                      </a:lnTo>
                      <a:lnTo>
                        <a:pt x="3158" y="153"/>
                      </a:lnTo>
                      <a:lnTo>
                        <a:pt x="3158" y="150"/>
                      </a:lnTo>
                      <a:close/>
                      <a:moveTo>
                        <a:pt x="3187" y="1459"/>
                      </a:moveTo>
                      <a:lnTo>
                        <a:pt x="3187" y="1461"/>
                      </a:lnTo>
                      <a:lnTo>
                        <a:pt x="3184" y="1462"/>
                      </a:lnTo>
                      <a:lnTo>
                        <a:pt x="3182" y="1459"/>
                      </a:lnTo>
                      <a:lnTo>
                        <a:pt x="3180" y="1455"/>
                      </a:lnTo>
                      <a:lnTo>
                        <a:pt x="3180" y="1455"/>
                      </a:lnTo>
                      <a:lnTo>
                        <a:pt x="3182" y="1455"/>
                      </a:lnTo>
                      <a:lnTo>
                        <a:pt x="3184" y="1455"/>
                      </a:lnTo>
                      <a:lnTo>
                        <a:pt x="3186" y="1457"/>
                      </a:lnTo>
                      <a:lnTo>
                        <a:pt x="3187" y="1459"/>
                      </a:lnTo>
                      <a:close/>
                      <a:moveTo>
                        <a:pt x="3245" y="588"/>
                      </a:moveTo>
                      <a:lnTo>
                        <a:pt x="3245" y="591"/>
                      </a:lnTo>
                      <a:lnTo>
                        <a:pt x="3245" y="591"/>
                      </a:lnTo>
                      <a:lnTo>
                        <a:pt x="3245" y="591"/>
                      </a:lnTo>
                      <a:lnTo>
                        <a:pt x="3245" y="597"/>
                      </a:lnTo>
                      <a:lnTo>
                        <a:pt x="3247" y="597"/>
                      </a:lnTo>
                      <a:lnTo>
                        <a:pt x="3245" y="602"/>
                      </a:lnTo>
                      <a:lnTo>
                        <a:pt x="3245" y="605"/>
                      </a:lnTo>
                      <a:lnTo>
                        <a:pt x="3243" y="609"/>
                      </a:lnTo>
                      <a:lnTo>
                        <a:pt x="3241" y="610"/>
                      </a:lnTo>
                      <a:lnTo>
                        <a:pt x="3240" y="616"/>
                      </a:lnTo>
                      <a:lnTo>
                        <a:pt x="3236" y="612"/>
                      </a:lnTo>
                      <a:lnTo>
                        <a:pt x="3234" y="614"/>
                      </a:lnTo>
                      <a:lnTo>
                        <a:pt x="3233" y="617"/>
                      </a:lnTo>
                      <a:lnTo>
                        <a:pt x="3229" y="621"/>
                      </a:lnTo>
                      <a:lnTo>
                        <a:pt x="3229" y="621"/>
                      </a:lnTo>
                      <a:lnTo>
                        <a:pt x="3236" y="621"/>
                      </a:lnTo>
                      <a:lnTo>
                        <a:pt x="3236" y="624"/>
                      </a:lnTo>
                      <a:lnTo>
                        <a:pt x="3233" y="624"/>
                      </a:lnTo>
                      <a:lnTo>
                        <a:pt x="3229" y="626"/>
                      </a:lnTo>
                      <a:lnTo>
                        <a:pt x="3227" y="630"/>
                      </a:lnTo>
                      <a:lnTo>
                        <a:pt x="3227" y="631"/>
                      </a:lnTo>
                      <a:lnTo>
                        <a:pt x="3226" y="631"/>
                      </a:lnTo>
                      <a:lnTo>
                        <a:pt x="3226" y="635"/>
                      </a:lnTo>
                      <a:lnTo>
                        <a:pt x="3222" y="635"/>
                      </a:lnTo>
                      <a:lnTo>
                        <a:pt x="3219" y="635"/>
                      </a:lnTo>
                      <a:lnTo>
                        <a:pt x="3217" y="637"/>
                      </a:lnTo>
                      <a:lnTo>
                        <a:pt x="3217" y="640"/>
                      </a:lnTo>
                      <a:lnTo>
                        <a:pt x="3215" y="640"/>
                      </a:lnTo>
                      <a:lnTo>
                        <a:pt x="3212" y="644"/>
                      </a:lnTo>
                      <a:lnTo>
                        <a:pt x="3210" y="645"/>
                      </a:lnTo>
                      <a:lnTo>
                        <a:pt x="3208" y="647"/>
                      </a:lnTo>
                      <a:lnTo>
                        <a:pt x="3205" y="645"/>
                      </a:lnTo>
                      <a:lnTo>
                        <a:pt x="3203" y="645"/>
                      </a:lnTo>
                      <a:lnTo>
                        <a:pt x="3201" y="645"/>
                      </a:lnTo>
                      <a:lnTo>
                        <a:pt x="3199" y="649"/>
                      </a:lnTo>
                      <a:lnTo>
                        <a:pt x="3196" y="652"/>
                      </a:lnTo>
                      <a:lnTo>
                        <a:pt x="3193" y="658"/>
                      </a:lnTo>
                      <a:lnTo>
                        <a:pt x="3191" y="663"/>
                      </a:lnTo>
                      <a:lnTo>
                        <a:pt x="3187" y="665"/>
                      </a:lnTo>
                      <a:lnTo>
                        <a:pt x="3186" y="666"/>
                      </a:lnTo>
                      <a:lnTo>
                        <a:pt x="3184" y="668"/>
                      </a:lnTo>
                      <a:lnTo>
                        <a:pt x="3182" y="670"/>
                      </a:lnTo>
                      <a:lnTo>
                        <a:pt x="3179" y="670"/>
                      </a:lnTo>
                      <a:lnTo>
                        <a:pt x="3179" y="672"/>
                      </a:lnTo>
                      <a:lnTo>
                        <a:pt x="3177" y="672"/>
                      </a:lnTo>
                      <a:lnTo>
                        <a:pt x="3175" y="673"/>
                      </a:lnTo>
                      <a:lnTo>
                        <a:pt x="3166" y="673"/>
                      </a:lnTo>
                      <a:lnTo>
                        <a:pt x="3166" y="672"/>
                      </a:lnTo>
                      <a:lnTo>
                        <a:pt x="3165" y="672"/>
                      </a:lnTo>
                      <a:lnTo>
                        <a:pt x="3165" y="672"/>
                      </a:lnTo>
                      <a:lnTo>
                        <a:pt x="3159" y="670"/>
                      </a:lnTo>
                      <a:lnTo>
                        <a:pt x="3158" y="666"/>
                      </a:lnTo>
                      <a:lnTo>
                        <a:pt x="3163" y="666"/>
                      </a:lnTo>
                      <a:lnTo>
                        <a:pt x="3165" y="666"/>
                      </a:lnTo>
                      <a:lnTo>
                        <a:pt x="3168" y="665"/>
                      </a:lnTo>
                      <a:lnTo>
                        <a:pt x="3170" y="663"/>
                      </a:lnTo>
                      <a:lnTo>
                        <a:pt x="3172" y="663"/>
                      </a:lnTo>
                      <a:lnTo>
                        <a:pt x="3175" y="659"/>
                      </a:lnTo>
                      <a:lnTo>
                        <a:pt x="3179" y="659"/>
                      </a:lnTo>
                      <a:lnTo>
                        <a:pt x="3179" y="658"/>
                      </a:lnTo>
                      <a:lnTo>
                        <a:pt x="3182" y="656"/>
                      </a:lnTo>
                      <a:lnTo>
                        <a:pt x="3182" y="654"/>
                      </a:lnTo>
                      <a:lnTo>
                        <a:pt x="3184" y="652"/>
                      </a:lnTo>
                      <a:lnTo>
                        <a:pt x="3184" y="651"/>
                      </a:lnTo>
                      <a:lnTo>
                        <a:pt x="3187" y="649"/>
                      </a:lnTo>
                      <a:lnTo>
                        <a:pt x="3189" y="642"/>
                      </a:lnTo>
                      <a:lnTo>
                        <a:pt x="3191" y="642"/>
                      </a:lnTo>
                      <a:lnTo>
                        <a:pt x="3193" y="637"/>
                      </a:lnTo>
                      <a:lnTo>
                        <a:pt x="3199" y="637"/>
                      </a:lnTo>
                      <a:lnTo>
                        <a:pt x="3199" y="635"/>
                      </a:lnTo>
                      <a:lnTo>
                        <a:pt x="3203" y="633"/>
                      </a:lnTo>
                      <a:lnTo>
                        <a:pt x="3203" y="631"/>
                      </a:lnTo>
                      <a:lnTo>
                        <a:pt x="3203" y="628"/>
                      </a:lnTo>
                      <a:lnTo>
                        <a:pt x="3205" y="628"/>
                      </a:lnTo>
                      <a:lnTo>
                        <a:pt x="3206" y="628"/>
                      </a:lnTo>
                      <a:lnTo>
                        <a:pt x="3208" y="624"/>
                      </a:lnTo>
                      <a:lnTo>
                        <a:pt x="3212" y="624"/>
                      </a:lnTo>
                      <a:lnTo>
                        <a:pt x="3212" y="621"/>
                      </a:lnTo>
                      <a:lnTo>
                        <a:pt x="3217" y="617"/>
                      </a:lnTo>
                      <a:lnTo>
                        <a:pt x="3217" y="616"/>
                      </a:lnTo>
                      <a:lnTo>
                        <a:pt x="3226" y="609"/>
                      </a:lnTo>
                      <a:lnTo>
                        <a:pt x="3227" y="600"/>
                      </a:lnTo>
                      <a:lnTo>
                        <a:pt x="3233" y="597"/>
                      </a:lnTo>
                      <a:lnTo>
                        <a:pt x="3234" y="588"/>
                      </a:lnTo>
                      <a:lnTo>
                        <a:pt x="3236" y="588"/>
                      </a:lnTo>
                      <a:lnTo>
                        <a:pt x="3238" y="583"/>
                      </a:lnTo>
                      <a:lnTo>
                        <a:pt x="3240" y="583"/>
                      </a:lnTo>
                      <a:lnTo>
                        <a:pt x="3240" y="576"/>
                      </a:lnTo>
                      <a:lnTo>
                        <a:pt x="3241" y="576"/>
                      </a:lnTo>
                      <a:lnTo>
                        <a:pt x="3241" y="576"/>
                      </a:lnTo>
                      <a:lnTo>
                        <a:pt x="3243" y="574"/>
                      </a:lnTo>
                      <a:lnTo>
                        <a:pt x="3243" y="572"/>
                      </a:lnTo>
                      <a:lnTo>
                        <a:pt x="3247" y="572"/>
                      </a:lnTo>
                      <a:lnTo>
                        <a:pt x="3247" y="579"/>
                      </a:lnTo>
                      <a:lnTo>
                        <a:pt x="3245" y="581"/>
                      </a:lnTo>
                      <a:lnTo>
                        <a:pt x="3245" y="588"/>
                      </a:lnTo>
                      <a:lnTo>
                        <a:pt x="3245" y="588"/>
                      </a:lnTo>
                      <a:close/>
                      <a:moveTo>
                        <a:pt x="3259" y="122"/>
                      </a:moveTo>
                      <a:lnTo>
                        <a:pt x="3259" y="123"/>
                      </a:lnTo>
                      <a:lnTo>
                        <a:pt x="3259" y="123"/>
                      </a:lnTo>
                      <a:lnTo>
                        <a:pt x="3259" y="120"/>
                      </a:lnTo>
                      <a:lnTo>
                        <a:pt x="3261" y="120"/>
                      </a:lnTo>
                      <a:lnTo>
                        <a:pt x="3261" y="120"/>
                      </a:lnTo>
                      <a:lnTo>
                        <a:pt x="3261" y="122"/>
                      </a:lnTo>
                      <a:lnTo>
                        <a:pt x="3259" y="122"/>
                      </a:lnTo>
                      <a:close/>
                      <a:moveTo>
                        <a:pt x="3292" y="1125"/>
                      </a:moveTo>
                      <a:lnTo>
                        <a:pt x="3289" y="1125"/>
                      </a:lnTo>
                      <a:lnTo>
                        <a:pt x="3287" y="1127"/>
                      </a:lnTo>
                      <a:lnTo>
                        <a:pt x="3285" y="1125"/>
                      </a:lnTo>
                      <a:lnTo>
                        <a:pt x="3283" y="1125"/>
                      </a:lnTo>
                      <a:lnTo>
                        <a:pt x="3280" y="1124"/>
                      </a:lnTo>
                      <a:lnTo>
                        <a:pt x="3282" y="1120"/>
                      </a:lnTo>
                      <a:lnTo>
                        <a:pt x="3283" y="1120"/>
                      </a:lnTo>
                      <a:lnTo>
                        <a:pt x="3283" y="1122"/>
                      </a:lnTo>
                      <a:lnTo>
                        <a:pt x="3287" y="1122"/>
                      </a:lnTo>
                      <a:lnTo>
                        <a:pt x="3289" y="1120"/>
                      </a:lnTo>
                      <a:lnTo>
                        <a:pt x="3292" y="1118"/>
                      </a:lnTo>
                      <a:lnTo>
                        <a:pt x="3292" y="1120"/>
                      </a:lnTo>
                      <a:lnTo>
                        <a:pt x="3294" y="1120"/>
                      </a:lnTo>
                      <a:lnTo>
                        <a:pt x="3292" y="1125"/>
                      </a:lnTo>
                      <a:close/>
                      <a:moveTo>
                        <a:pt x="3395" y="1071"/>
                      </a:moveTo>
                      <a:lnTo>
                        <a:pt x="3395" y="1071"/>
                      </a:lnTo>
                      <a:lnTo>
                        <a:pt x="3395" y="1071"/>
                      </a:lnTo>
                      <a:lnTo>
                        <a:pt x="3397" y="1071"/>
                      </a:lnTo>
                      <a:lnTo>
                        <a:pt x="3398" y="1071"/>
                      </a:lnTo>
                      <a:lnTo>
                        <a:pt x="3400" y="1071"/>
                      </a:lnTo>
                      <a:lnTo>
                        <a:pt x="3400" y="1071"/>
                      </a:lnTo>
                      <a:lnTo>
                        <a:pt x="3400" y="1075"/>
                      </a:lnTo>
                      <a:lnTo>
                        <a:pt x="3400" y="1075"/>
                      </a:lnTo>
                      <a:lnTo>
                        <a:pt x="3400" y="1075"/>
                      </a:lnTo>
                      <a:lnTo>
                        <a:pt x="3400" y="1075"/>
                      </a:lnTo>
                      <a:lnTo>
                        <a:pt x="3400" y="1080"/>
                      </a:lnTo>
                      <a:lnTo>
                        <a:pt x="3397" y="1080"/>
                      </a:lnTo>
                      <a:lnTo>
                        <a:pt x="3395" y="1078"/>
                      </a:lnTo>
                      <a:lnTo>
                        <a:pt x="3393" y="1078"/>
                      </a:lnTo>
                      <a:lnTo>
                        <a:pt x="3393" y="1075"/>
                      </a:lnTo>
                      <a:lnTo>
                        <a:pt x="3395" y="1071"/>
                      </a:lnTo>
                      <a:close/>
                      <a:moveTo>
                        <a:pt x="3351" y="1117"/>
                      </a:moveTo>
                      <a:lnTo>
                        <a:pt x="3348" y="1117"/>
                      </a:lnTo>
                      <a:lnTo>
                        <a:pt x="3346" y="1115"/>
                      </a:lnTo>
                      <a:lnTo>
                        <a:pt x="3344" y="1113"/>
                      </a:lnTo>
                      <a:lnTo>
                        <a:pt x="3344" y="1111"/>
                      </a:lnTo>
                      <a:lnTo>
                        <a:pt x="3355" y="1110"/>
                      </a:lnTo>
                      <a:lnTo>
                        <a:pt x="3353" y="1113"/>
                      </a:lnTo>
                      <a:lnTo>
                        <a:pt x="3353" y="1115"/>
                      </a:lnTo>
                      <a:lnTo>
                        <a:pt x="3351" y="1117"/>
                      </a:lnTo>
                      <a:close/>
                      <a:moveTo>
                        <a:pt x="3358" y="1009"/>
                      </a:moveTo>
                      <a:lnTo>
                        <a:pt x="3357" y="1009"/>
                      </a:lnTo>
                      <a:lnTo>
                        <a:pt x="3355" y="1005"/>
                      </a:lnTo>
                      <a:lnTo>
                        <a:pt x="3358" y="1007"/>
                      </a:lnTo>
                      <a:lnTo>
                        <a:pt x="3358" y="1009"/>
                      </a:lnTo>
                      <a:close/>
                      <a:moveTo>
                        <a:pt x="3571" y="803"/>
                      </a:moveTo>
                      <a:lnTo>
                        <a:pt x="3571" y="804"/>
                      </a:lnTo>
                      <a:lnTo>
                        <a:pt x="3571" y="804"/>
                      </a:lnTo>
                      <a:lnTo>
                        <a:pt x="3571" y="808"/>
                      </a:lnTo>
                      <a:lnTo>
                        <a:pt x="3571" y="808"/>
                      </a:lnTo>
                      <a:lnTo>
                        <a:pt x="3571" y="809"/>
                      </a:lnTo>
                      <a:lnTo>
                        <a:pt x="3571" y="811"/>
                      </a:lnTo>
                      <a:lnTo>
                        <a:pt x="3571" y="813"/>
                      </a:lnTo>
                      <a:lnTo>
                        <a:pt x="3568" y="813"/>
                      </a:lnTo>
                      <a:lnTo>
                        <a:pt x="3566" y="811"/>
                      </a:lnTo>
                      <a:lnTo>
                        <a:pt x="3566" y="811"/>
                      </a:lnTo>
                      <a:lnTo>
                        <a:pt x="3564" y="811"/>
                      </a:lnTo>
                      <a:lnTo>
                        <a:pt x="3566" y="801"/>
                      </a:lnTo>
                      <a:lnTo>
                        <a:pt x="3566" y="801"/>
                      </a:lnTo>
                      <a:lnTo>
                        <a:pt x="3563" y="794"/>
                      </a:lnTo>
                      <a:lnTo>
                        <a:pt x="3566" y="794"/>
                      </a:lnTo>
                      <a:lnTo>
                        <a:pt x="3568" y="796"/>
                      </a:lnTo>
                      <a:lnTo>
                        <a:pt x="3571" y="796"/>
                      </a:lnTo>
                      <a:lnTo>
                        <a:pt x="3573" y="803"/>
                      </a:lnTo>
                      <a:lnTo>
                        <a:pt x="3571" y="803"/>
                      </a:lnTo>
                      <a:close/>
                      <a:moveTo>
                        <a:pt x="660" y="0"/>
                      </a:moveTo>
                      <a:lnTo>
                        <a:pt x="656" y="0"/>
                      </a:lnTo>
                      <a:lnTo>
                        <a:pt x="658" y="1"/>
                      </a:lnTo>
                      <a:lnTo>
                        <a:pt x="658" y="1"/>
                      </a:lnTo>
                      <a:lnTo>
                        <a:pt x="660" y="1"/>
                      </a:lnTo>
                      <a:lnTo>
                        <a:pt x="660" y="0"/>
                      </a:lnTo>
                      <a:close/>
                      <a:moveTo>
                        <a:pt x="1885" y="3"/>
                      </a:moveTo>
                      <a:lnTo>
                        <a:pt x="1882" y="3"/>
                      </a:lnTo>
                      <a:lnTo>
                        <a:pt x="1883" y="5"/>
                      </a:lnTo>
                      <a:lnTo>
                        <a:pt x="1883" y="5"/>
                      </a:lnTo>
                      <a:lnTo>
                        <a:pt x="1885" y="5"/>
                      </a:lnTo>
                      <a:lnTo>
                        <a:pt x="1885" y="3"/>
                      </a:lnTo>
                      <a:close/>
                      <a:moveTo>
                        <a:pt x="37" y="33"/>
                      </a:moveTo>
                      <a:lnTo>
                        <a:pt x="37" y="33"/>
                      </a:lnTo>
                      <a:lnTo>
                        <a:pt x="35" y="33"/>
                      </a:lnTo>
                      <a:lnTo>
                        <a:pt x="33" y="31"/>
                      </a:lnTo>
                      <a:lnTo>
                        <a:pt x="30" y="29"/>
                      </a:lnTo>
                      <a:lnTo>
                        <a:pt x="26" y="29"/>
                      </a:lnTo>
                      <a:lnTo>
                        <a:pt x="25" y="31"/>
                      </a:lnTo>
                      <a:lnTo>
                        <a:pt x="23" y="33"/>
                      </a:lnTo>
                      <a:lnTo>
                        <a:pt x="19" y="33"/>
                      </a:lnTo>
                      <a:lnTo>
                        <a:pt x="19" y="33"/>
                      </a:lnTo>
                      <a:lnTo>
                        <a:pt x="16" y="33"/>
                      </a:lnTo>
                      <a:lnTo>
                        <a:pt x="12" y="33"/>
                      </a:lnTo>
                      <a:lnTo>
                        <a:pt x="12" y="43"/>
                      </a:lnTo>
                      <a:lnTo>
                        <a:pt x="19" y="43"/>
                      </a:lnTo>
                      <a:lnTo>
                        <a:pt x="19" y="45"/>
                      </a:lnTo>
                      <a:lnTo>
                        <a:pt x="18" y="45"/>
                      </a:lnTo>
                      <a:lnTo>
                        <a:pt x="14" y="47"/>
                      </a:lnTo>
                      <a:lnTo>
                        <a:pt x="12" y="48"/>
                      </a:lnTo>
                      <a:lnTo>
                        <a:pt x="9" y="48"/>
                      </a:lnTo>
                      <a:lnTo>
                        <a:pt x="7" y="47"/>
                      </a:lnTo>
                      <a:lnTo>
                        <a:pt x="7" y="47"/>
                      </a:lnTo>
                      <a:lnTo>
                        <a:pt x="7" y="48"/>
                      </a:lnTo>
                      <a:lnTo>
                        <a:pt x="4" y="48"/>
                      </a:lnTo>
                      <a:lnTo>
                        <a:pt x="4" y="50"/>
                      </a:lnTo>
                      <a:lnTo>
                        <a:pt x="5" y="52"/>
                      </a:lnTo>
                      <a:lnTo>
                        <a:pt x="5" y="54"/>
                      </a:lnTo>
                      <a:lnTo>
                        <a:pt x="11" y="54"/>
                      </a:lnTo>
                      <a:lnTo>
                        <a:pt x="14" y="52"/>
                      </a:lnTo>
                      <a:lnTo>
                        <a:pt x="18" y="52"/>
                      </a:lnTo>
                      <a:lnTo>
                        <a:pt x="18" y="52"/>
                      </a:lnTo>
                      <a:lnTo>
                        <a:pt x="16" y="54"/>
                      </a:lnTo>
                      <a:lnTo>
                        <a:pt x="12" y="55"/>
                      </a:lnTo>
                      <a:lnTo>
                        <a:pt x="7" y="57"/>
                      </a:lnTo>
                      <a:lnTo>
                        <a:pt x="2" y="57"/>
                      </a:lnTo>
                      <a:lnTo>
                        <a:pt x="2" y="59"/>
                      </a:lnTo>
                      <a:lnTo>
                        <a:pt x="2" y="59"/>
                      </a:lnTo>
                      <a:lnTo>
                        <a:pt x="0" y="61"/>
                      </a:lnTo>
                      <a:lnTo>
                        <a:pt x="2" y="62"/>
                      </a:lnTo>
                      <a:lnTo>
                        <a:pt x="4" y="64"/>
                      </a:lnTo>
                      <a:lnTo>
                        <a:pt x="7" y="64"/>
                      </a:lnTo>
                      <a:lnTo>
                        <a:pt x="7" y="66"/>
                      </a:lnTo>
                      <a:lnTo>
                        <a:pt x="7" y="66"/>
                      </a:lnTo>
                      <a:lnTo>
                        <a:pt x="9" y="64"/>
                      </a:lnTo>
                      <a:lnTo>
                        <a:pt x="9" y="64"/>
                      </a:lnTo>
                      <a:lnTo>
                        <a:pt x="14" y="64"/>
                      </a:lnTo>
                      <a:lnTo>
                        <a:pt x="14" y="62"/>
                      </a:lnTo>
                      <a:lnTo>
                        <a:pt x="16" y="62"/>
                      </a:lnTo>
                      <a:lnTo>
                        <a:pt x="16" y="62"/>
                      </a:lnTo>
                      <a:lnTo>
                        <a:pt x="21" y="62"/>
                      </a:lnTo>
                      <a:lnTo>
                        <a:pt x="21" y="68"/>
                      </a:lnTo>
                      <a:lnTo>
                        <a:pt x="25" y="68"/>
                      </a:lnTo>
                      <a:lnTo>
                        <a:pt x="25" y="61"/>
                      </a:lnTo>
                      <a:lnTo>
                        <a:pt x="28" y="61"/>
                      </a:lnTo>
                      <a:lnTo>
                        <a:pt x="28" y="62"/>
                      </a:lnTo>
                      <a:lnTo>
                        <a:pt x="28" y="62"/>
                      </a:lnTo>
                      <a:lnTo>
                        <a:pt x="28" y="62"/>
                      </a:lnTo>
                      <a:lnTo>
                        <a:pt x="28" y="68"/>
                      </a:lnTo>
                      <a:lnTo>
                        <a:pt x="28" y="68"/>
                      </a:lnTo>
                      <a:lnTo>
                        <a:pt x="28" y="69"/>
                      </a:lnTo>
                      <a:lnTo>
                        <a:pt x="31" y="69"/>
                      </a:lnTo>
                      <a:lnTo>
                        <a:pt x="33" y="66"/>
                      </a:lnTo>
                      <a:lnTo>
                        <a:pt x="33" y="66"/>
                      </a:lnTo>
                      <a:lnTo>
                        <a:pt x="37" y="64"/>
                      </a:lnTo>
                      <a:lnTo>
                        <a:pt x="35" y="57"/>
                      </a:lnTo>
                      <a:lnTo>
                        <a:pt x="37" y="55"/>
                      </a:lnTo>
                      <a:lnTo>
                        <a:pt x="37" y="48"/>
                      </a:lnTo>
                      <a:lnTo>
                        <a:pt x="38" y="48"/>
                      </a:lnTo>
                      <a:lnTo>
                        <a:pt x="42" y="48"/>
                      </a:lnTo>
                      <a:lnTo>
                        <a:pt x="40" y="55"/>
                      </a:lnTo>
                      <a:lnTo>
                        <a:pt x="40" y="62"/>
                      </a:lnTo>
                      <a:lnTo>
                        <a:pt x="44" y="62"/>
                      </a:lnTo>
                      <a:lnTo>
                        <a:pt x="45" y="62"/>
                      </a:lnTo>
                      <a:lnTo>
                        <a:pt x="47" y="61"/>
                      </a:lnTo>
                      <a:lnTo>
                        <a:pt x="49" y="61"/>
                      </a:lnTo>
                      <a:lnTo>
                        <a:pt x="51" y="62"/>
                      </a:lnTo>
                      <a:lnTo>
                        <a:pt x="61" y="61"/>
                      </a:lnTo>
                      <a:lnTo>
                        <a:pt x="63" y="57"/>
                      </a:lnTo>
                      <a:lnTo>
                        <a:pt x="66" y="57"/>
                      </a:lnTo>
                      <a:lnTo>
                        <a:pt x="66" y="57"/>
                      </a:lnTo>
                      <a:lnTo>
                        <a:pt x="68" y="57"/>
                      </a:lnTo>
                      <a:lnTo>
                        <a:pt x="70" y="57"/>
                      </a:lnTo>
                      <a:lnTo>
                        <a:pt x="72" y="61"/>
                      </a:lnTo>
                      <a:lnTo>
                        <a:pt x="79" y="59"/>
                      </a:lnTo>
                      <a:lnTo>
                        <a:pt x="79" y="61"/>
                      </a:lnTo>
                      <a:lnTo>
                        <a:pt x="80" y="61"/>
                      </a:lnTo>
                      <a:lnTo>
                        <a:pt x="80" y="61"/>
                      </a:lnTo>
                      <a:lnTo>
                        <a:pt x="82" y="61"/>
                      </a:lnTo>
                      <a:lnTo>
                        <a:pt x="82" y="61"/>
                      </a:lnTo>
                      <a:lnTo>
                        <a:pt x="84" y="61"/>
                      </a:lnTo>
                      <a:lnTo>
                        <a:pt x="86" y="57"/>
                      </a:lnTo>
                      <a:lnTo>
                        <a:pt x="87" y="57"/>
                      </a:lnTo>
                      <a:lnTo>
                        <a:pt x="87" y="54"/>
                      </a:lnTo>
                      <a:lnTo>
                        <a:pt x="87" y="54"/>
                      </a:lnTo>
                      <a:lnTo>
                        <a:pt x="87" y="54"/>
                      </a:lnTo>
                      <a:lnTo>
                        <a:pt x="91" y="54"/>
                      </a:lnTo>
                      <a:lnTo>
                        <a:pt x="91" y="57"/>
                      </a:lnTo>
                      <a:lnTo>
                        <a:pt x="89" y="57"/>
                      </a:lnTo>
                      <a:lnTo>
                        <a:pt x="87" y="61"/>
                      </a:lnTo>
                      <a:lnTo>
                        <a:pt x="84" y="64"/>
                      </a:lnTo>
                      <a:lnTo>
                        <a:pt x="80" y="66"/>
                      </a:lnTo>
                      <a:lnTo>
                        <a:pt x="77" y="68"/>
                      </a:lnTo>
                      <a:lnTo>
                        <a:pt x="77" y="69"/>
                      </a:lnTo>
                      <a:lnTo>
                        <a:pt x="72" y="69"/>
                      </a:lnTo>
                      <a:lnTo>
                        <a:pt x="72" y="68"/>
                      </a:lnTo>
                      <a:lnTo>
                        <a:pt x="72" y="68"/>
                      </a:lnTo>
                      <a:lnTo>
                        <a:pt x="70" y="68"/>
                      </a:lnTo>
                      <a:lnTo>
                        <a:pt x="66" y="68"/>
                      </a:lnTo>
                      <a:lnTo>
                        <a:pt x="65" y="69"/>
                      </a:lnTo>
                      <a:lnTo>
                        <a:pt x="63" y="69"/>
                      </a:lnTo>
                      <a:lnTo>
                        <a:pt x="63" y="69"/>
                      </a:lnTo>
                      <a:lnTo>
                        <a:pt x="59" y="69"/>
                      </a:lnTo>
                      <a:lnTo>
                        <a:pt x="59" y="71"/>
                      </a:lnTo>
                      <a:lnTo>
                        <a:pt x="56" y="71"/>
                      </a:lnTo>
                      <a:lnTo>
                        <a:pt x="54" y="75"/>
                      </a:lnTo>
                      <a:lnTo>
                        <a:pt x="51" y="75"/>
                      </a:lnTo>
                      <a:lnTo>
                        <a:pt x="49" y="75"/>
                      </a:lnTo>
                      <a:lnTo>
                        <a:pt x="45" y="75"/>
                      </a:lnTo>
                      <a:lnTo>
                        <a:pt x="45" y="76"/>
                      </a:lnTo>
                      <a:lnTo>
                        <a:pt x="45" y="78"/>
                      </a:lnTo>
                      <a:lnTo>
                        <a:pt x="44" y="78"/>
                      </a:lnTo>
                      <a:lnTo>
                        <a:pt x="42" y="78"/>
                      </a:lnTo>
                      <a:lnTo>
                        <a:pt x="44" y="83"/>
                      </a:lnTo>
                      <a:lnTo>
                        <a:pt x="45" y="87"/>
                      </a:lnTo>
                      <a:lnTo>
                        <a:pt x="49" y="87"/>
                      </a:lnTo>
                      <a:lnTo>
                        <a:pt x="49" y="89"/>
                      </a:lnTo>
                      <a:lnTo>
                        <a:pt x="56" y="89"/>
                      </a:lnTo>
                      <a:lnTo>
                        <a:pt x="56" y="87"/>
                      </a:lnTo>
                      <a:lnTo>
                        <a:pt x="59" y="87"/>
                      </a:lnTo>
                      <a:lnTo>
                        <a:pt x="59" y="89"/>
                      </a:lnTo>
                      <a:lnTo>
                        <a:pt x="66" y="87"/>
                      </a:lnTo>
                      <a:lnTo>
                        <a:pt x="70" y="82"/>
                      </a:lnTo>
                      <a:lnTo>
                        <a:pt x="75" y="82"/>
                      </a:lnTo>
                      <a:lnTo>
                        <a:pt x="75" y="82"/>
                      </a:lnTo>
                      <a:lnTo>
                        <a:pt x="79" y="78"/>
                      </a:lnTo>
                      <a:lnTo>
                        <a:pt x="79" y="76"/>
                      </a:lnTo>
                      <a:lnTo>
                        <a:pt x="79" y="76"/>
                      </a:lnTo>
                      <a:lnTo>
                        <a:pt x="82" y="73"/>
                      </a:lnTo>
                      <a:lnTo>
                        <a:pt x="84" y="73"/>
                      </a:lnTo>
                      <a:lnTo>
                        <a:pt x="84" y="71"/>
                      </a:lnTo>
                      <a:lnTo>
                        <a:pt x="93" y="73"/>
                      </a:lnTo>
                      <a:lnTo>
                        <a:pt x="93" y="71"/>
                      </a:lnTo>
                      <a:lnTo>
                        <a:pt x="98" y="69"/>
                      </a:lnTo>
                      <a:lnTo>
                        <a:pt x="98" y="69"/>
                      </a:lnTo>
                      <a:lnTo>
                        <a:pt x="101" y="68"/>
                      </a:lnTo>
                      <a:lnTo>
                        <a:pt x="105" y="68"/>
                      </a:lnTo>
                      <a:lnTo>
                        <a:pt x="107" y="68"/>
                      </a:lnTo>
                      <a:lnTo>
                        <a:pt x="110" y="68"/>
                      </a:lnTo>
                      <a:lnTo>
                        <a:pt x="112" y="64"/>
                      </a:lnTo>
                      <a:lnTo>
                        <a:pt x="115" y="64"/>
                      </a:lnTo>
                      <a:lnTo>
                        <a:pt x="117" y="66"/>
                      </a:lnTo>
                      <a:lnTo>
                        <a:pt x="117" y="69"/>
                      </a:lnTo>
                      <a:lnTo>
                        <a:pt x="129" y="69"/>
                      </a:lnTo>
                      <a:lnTo>
                        <a:pt x="131" y="66"/>
                      </a:lnTo>
                      <a:lnTo>
                        <a:pt x="131" y="66"/>
                      </a:lnTo>
                      <a:lnTo>
                        <a:pt x="133" y="62"/>
                      </a:lnTo>
                      <a:lnTo>
                        <a:pt x="138" y="64"/>
                      </a:lnTo>
                      <a:lnTo>
                        <a:pt x="138" y="66"/>
                      </a:lnTo>
                      <a:lnTo>
                        <a:pt x="145" y="66"/>
                      </a:lnTo>
                      <a:lnTo>
                        <a:pt x="145" y="64"/>
                      </a:lnTo>
                      <a:lnTo>
                        <a:pt x="148" y="64"/>
                      </a:lnTo>
                      <a:lnTo>
                        <a:pt x="148" y="66"/>
                      </a:lnTo>
                      <a:lnTo>
                        <a:pt x="154" y="64"/>
                      </a:lnTo>
                      <a:lnTo>
                        <a:pt x="154" y="66"/>
                      </a:lnTo>
                      <a:lnTo>
                        <a:pt x="157" y="62"/>
                      </a:lnTo>
                      <a:lnTo>
                        <a:pt x="161" y="61"/>
                      </a:lnTo>
                      <a:lnTo>
                        <a:pt x="159" y="40"/>
                      </a:lnTo>
                      <a:lnTo>
                        <a:pt x="157" y="40"/>
                      </a:lnTo>
                      <a:lnTo>
                        <a:pt x="157" y="36"/>
                      </a:lnTo>
                      <a:lnTo>
                        <a:pt x="157" y="36"/>
                      </a:lnTo>
                      <a:lnTo>
                        <a:pt x="155" y="33"/>
                      </a:lnTo>
                      <a:lnTo>
                        <a:pt x="154" y="33"/>
                      </a:lnTo>
                      <a:lnTo>
                        <a:pt x="152" y="33"/>
                      </a:lnTo>
                      <a:lnTo>
                        <a:pt x="152" y="31"/>
                      </a:lnTo>
                      <a:lnTo>
                        <a:pt x="147" y="29"/>
                      </a:lnTo>
                      <a:lnTo>
                        <a:pt x="147" y="31"/>
                      </a:lnTo>
                      <a:lnTo>
                        <a:pt x="147" y="31"/>
                      </a:lnTo>
                      <a:lnTo>
                        <a:pt x="147" y="34"/>
                      </a:lnTo>
                      <a:lnTo>
                        <a:pt x="147" y="36"/>
                      </a:lnTo>
                      <a:lnTo>
                        <a:pt x="148" y="38"/>
                      </a:lnTo>
                      <a:lnTo>
                        <a:pt x="148" y="40"/>
                      </a:lnTo>
                      <a:lnTo>
                        <a:pt x="147" y="41"/>
                      </a:lnTo>
                      <a:lnTo>
                        <a:pt x="147" y="41"/>
                      </a:lnTo>
                      <a:lnTo>
                        <a:pt x="145" y="41"/>
                      </a:lnTo>
                      <a:lnTo>
                        <a:pt x="145" y="47"/>
                      </a:lnTo>
                      <a:lnTo>
                        <a:pt x="145" y="47"/>
                      </a:lnTo>
                      <a:lnTo>
                        <a:pt x="143" y="48"/>
                      </a:lnTo>
                      <a:lnTo>
                        <a:pt x="143" y="48"/>
                      </a:lnTo>
                      <a:lnTo>
                        <a:pt x="143" y="48"/>
                      </a:lnTo>
                      <a:lnTo>
                        <a:pt x="143" y="47"/>
                      </a:lnTo>
                      <a:lnTo>
                        <a:pt x="141" y="45"/>
                      </a:lnTo>
                      <a:lnTo>
                        <a:pt x="141" y="41"/>
                      </a:lnTo>
                      <a:lnTo>
                        <a:pt x="141" y="40"/>
                      </a:lnTo>
                      <a:lnTo>
                        <a:pt x="138" y="40"/>
                      </a:lnTo>
                      <a:lnTo>
                        <a:pt x="138" y="40"/>
                      </a:lnTo>
                      <a:lnTo>
                        <a:pt x="136" y="40"/>
                      </a:lnTo>
                      <a:lnTo>
                        <a:pt x="136" y="40"/>
                      </a:lnTo>
                      <a:lnTo>
                        <a:pt x="136" y="41"/>
                      </a:lnTo>
                      <a:lnTo>
                        <a:pt x="134" y="41"/>
                      </a:lnTo>
                      <a:lnTo>
                        <a:pt x="134" y="45"/>
                      </a:lnTo>
                      <a:lnTo>
                        <a:pt x="133" y="45"/>
                      </a:lnTo>
                      <a:lnTo>
                        <a:pt x="133" y="41"/>
                      </a:lnTo>
                      <a:lnTo>
                        <a:pt x="134" y="41"/>
                      </a:lnTo>
                      <a:lnTo>
                        <a:pt x="134" y="36"/>
                      </a:lnTo>
                      <a:lnTo>
                        <a:pt x="136" y="36"/>
                      </a:lnTo>
                      <a:lnTo>
                        <a:pt x="136" y="33"/>
                      </a:lnTo>
                      <a:lnTo>
                        <a:pt x="134" y="31"/>
                      </a:lnTo>
                      <a:lnTo>
                        <a:pt x="134" y="27"/>
                      </a:lnTo>
                      <a:lnTo>
                        <a:pt x="129" y="27"/>
                      </a:lnTo>
                      <a:lnTo>
                        <a:pt x="129" y="29"/>
                      </a:lnTo>
                      <a:lnTo>
                        <a:pt x="129" y="31"/>
                      </a:lnTo>
                      <a:lnTo>
                        <a:pt x="126" y="31"/>
                      </a:lnTo>
                      <a:lnTo>
                        <a:pt x="126" y="31"/>
                      </a:lnTo>
                      <a:lnTo>
                        <a:pt x="126" y="33"/>
                      </a:lnTo>
                      <a:lnTo>
                        <a:pt x="124" y="33"/>
                      </a:lnTo>
                      <a:lnTo>
                        <a:pt x="121" y="27"/>
                      </a:lnTo>
                      <a:lnTo>
                        <a:pt x="119" y="27"/>
                      </a:lnTo>
                      <a:lnTo>
                        <a:pt x="117" y="24"/>
                      </a:lnTo>
                      <a:lnTo>
                        <a:pt x="114" y="24"/>
                      </a:lnTo>
                      <a:lnTo>
                        <a:pt x="112" y="22"/>
                      </a:lnTo>
                      <a:lnTo>
                        <a:pt x="110" y="20"/>
                      </a:lnTo>
                      <a:lnTo>
                        <a:pt x="108" y="19"/>
                      </a:lnTo>
                      <a:lnTo>
                        <a:pt x="110" y="15"/>
                      </a:lnTo>
                      <a:lnTo>
                        <a:pt x="110" y="15"/>
                      </a:lnTo>
                      <a:lnTo>
                        <a:pt x="112" y="13"/>
                      </a:lnTo>
                      <a:lnTo>
                        <a:pt x="108" y="10"/>
                      </a:lnTo>
                      <a:lnTo>
                        <a:pt x="105" y="6"/>
                      </a:lnTo>
                      <a:lnTo>
                        <a:pt x="105" y="6"/>
                      </a:lnTo>
                      <a:lnTo>
                        <a:pt x="105" y="10"/>
                      </a:lnTo>
                      <a:lnTo>
                        <a:pt x="100" y="10"/>
                      </a:lnTo>
                      <a:lnTo>
                        <a:pt x="100" y="12"/>
                      </a:lnTo>
                      <a:lnTo>
                        <a:pt x="101" y="13"/>
                      </a:lnTo>
                      <a:lnTo>
                        <a:pt x="101" y="15"/>
                      </a:lnTo>
                      <a:lnTo>
                        <a:pt x="103" y="19"/>
                      </a:lnTo>
                      <a:lnTo>
                        <a:pt x="100" y="19"/>
                      </a:lnTo>
                      <a:lnTo>
                        <a:pt x="100" y="22"/>
                      </a:lnTo>
                      <a:lnTo>
                        <a:pt x="101" y="24"/>
                      </a:lnTo>
                      <a:lnTo>
                        <a:pt x="101" y="26"/>
                      </a:lnTo>
                      <a:lnTo>
                        <a:pt x="100" y="27"/>
                      </a:lnTo>
                      <a:lnTo>
                        <a:pt x="100" y="33"/>
                      </a:lnTo>
                      <a:lnTo>
                        <a:pt x="108" y="36"/>
                      </a:lnTo>
                      <a:lnTo>
                        <a:pt x="108" y="40"/>
                      </a:lnTo>
                      <a:lnTo>
                        <a:pt x="107" y="41"/>
                      </a:lnTo>
                      <a:lnTo>
                        <a:pt x="105" y="41"/>
                      </a:lnTo>
                      <a:lnTo>
                        <a:pt x="105" y="45"/>
                      </a:lnTo>
                      <a:lnTo>
                        <a:pt x="108" y="45"/>
                      </a:lnTo>
                      <a:lnTo>
                        <a:pt x="110" y="45"/>
                      </a:lnTo>
                      <a:lnTo>
                        <a:pt x="110" y="45"/>
                      </a:lnTo>
                      <a:lnTo>
                        <a:pt x="112" y="47"/>
                      </a:lnTo>
                      <a:lnTo>
                        <a:pt x="112" y="52"/>
                      </a:lnTo>
                      <a:lnTo>
                        <a:pt x="79" y="48"/>
                      </a:lnTo>
                      <a:lnTo>
                        <a:pt x="79" y="45"/>
                      </a:lnTo>
                      <a:lnTo>
                        <a:pt x="73" y="45"/>
                      </a:lnTo>
                      <a:lnTo>
                        <a:pt x="72" y="43"/>
                      </a:lnTo>
                      <a:lnTo>
                        <a:pt x="72" y="41"/>
                      </a:lnTo>
                      <a:lnTo>
                        <a:pt x="66" y="40"/>
                      </a:lnTo>
                      <a:lnTo>
                        <a:pt x="66" y="40"/>
                      </a:lnTo>
                      <a:lnTo>
                        <a:pt x="58" y="40"/>
                      </a:lnTo>
                      <a:lnTo>
                        <a:pt x="58" y="38"/>
                      </a:lnTo>
                      <a:lnTo>
                        <a:pt x="52" y="36"/>
                      </a:lnTo>
                      <a:lnTo>
                        <a:pt x="51" y="33"/>
                      </a:lnTo>
                      <a:lnTo>
                        <a:pt x="44" y="33"/>
                      </a:lnTo>
                      <a:lnTo>
                        <a:pt x="44" y="33"/>
                      </a:lnTo>
                      <a:lnTo>
                        <a:pt x="37" y="33"/>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78" name="Freeform 77"/>
                <p:cNvSpPr>
                  <a:spLocks noEditPoints="1"/>
                </p:cNvSpPr>
                <p:nvPr/>
              </p:nvSpPr>
              <p:spPr bwMode="auto">
                <a:xfrm>
                  <a:off x="773111" y="1519235"/>
                  <a:ext cx="7251702" cy="4229094"/>
                </a:xfrm>
                <a:custGeom>
                  <a:avLst/>
                  <a:gdLst>
                    <a:gd name="T0" fmla="*/ 1157 w 4568"/>
                    <a:gd name="T1" fmla="*/ 40 h 2664"/>
                    <a:gd name="T2" fmla="*/ 1093 w 4568"/>
                    <a:gd name="T3" fmla="*/ 63 h 2664"/>
                    <a:gd name="T4" fmla="*/ 995 w 4568"/>
                    <a:gd name="T5" fmla="*/ 65 h 2664"/>
                    <a:gd name="T6" fmla="*/ 3203 w 4568"/>
                    <a:gd name="T7" fmla="*/ 189 h 2664"/>
                    <a:gd name="T8" fmla="*/ 3264 w 4568"/>
                    <a:gd name="T9" fmla="*/ 67 h 2664"/>
                    <a:gd name="T10" fmla="*/ 3231 w 4568"/>
                    <a:gd name="T11" fmla="*/ 53 h 2664"/>
                    <a:gd name="T12" fmla="*/ 948 w 4568"/>
                    <a:gd name="T13" fmla="*/ 35 h 2664"/>
                    <a:gd name="T14" fmla="*/ 3751 w 4568"/>
                    <a:gd name="T15" fmla="*/ 33 h 2664"/>
                    <a:gd name="T16" fmla="*/ 1033 w 4568"/>
                    <a:gd name="T17" fmla="*/ 63 h 2664"/>
                    <a:gd name="T18" fmla="*/ 841 w 4568"/>
                    <a:gd name="T19" fmla="*/ 65 h 2664"/>
                    <a:gd name="T20" fmla="*/ 632 w 4568"/>
                    <a:gd name="T21" fmla="*/ 96 h 2664"/>
                    <a:gd name="T22" fmla="*/ 986 w 4568"/>
                    <a:gd name="T23" fmla="*/ 89 h 2664"/>
                    <a:gd name="T24" fmla="*/ 1871 w 4568"/>
                    <a:gd name="T25" fmla="*/ 1711 h 2664"/>
                    <a:gd name="T26" fmla="*/ 1667 w 4568"/>
                    <a:gd name="T27" fmla="*/ 1673 h 2664"/>
                    <a:gd name="T28" fmla="*/ 1658 w 4568"/>
                    <a:gd name="T29" fmla="*/ 1538 h 2664"/>
                    <a:gd name="T30" fmla="*/ 1517 w 4568"/>
                    <a:gd name="T31" fmla="*/ 1458 h 2664"/>
                    <a:gd name="T32" fmla="*/ 1382 w 4568"/>
                    <a:gd name="T33" fmla="*/ 1423 h 2664"/>
                    <a:gd name="T34" fmla="*/ 1210 w 4568"/>
                    <a:gd name="T35" fmla="*/ 1360 h 2664"/>
                    <a:gd name="T36" fmla="*/ 1046 w 4568"/>
                    <a:gd name="T37" fmla="*/ 1297 h 2664"/>
                    <a:gd name="T38" fmla="*/ 1101 w 4568"/>
                    <a:gd name="T39" fmla="*/ 1091 h 2664"/>
                    <a:gd name="T40" fmla="*/ 1234 w 4568"/>
                    <a:gd name="T41" fmla="*/ 1145 h 2664"/>
                    <a:gd name="T42" fmla="*/ 1318 w 4568"/>
                    <a:gd name="T43" fmla="*/ 967 h 2664"/>
                    <a:gd name="T44" fmla="*/ 1403 w 4568"/>
                    <a:gd name="T45" fmla="*/ 850 h 2664"/>
                    <a:gd name="T46" fmla="*/ 1471 w 4568"/>
                    <a:gd name="T47" fmla="*/ 796 h 2664"/>
                    <a:gd name="T48" fmla="*/ 1475 w 4568"/>
                    <a:gd name="T49" fmla="*/ 723 h 2664"/>
                    <a:gd name="T50" fmla="*/ 1475 w 4568"/>
                    <a:gd name="T51" fmla="*/ 674 h 2664"/>
                    <a:gd name="T52" fmla="*/ 1543 w 4568"/>
                    <a:gd name="T53" fmla="*/ 606 h 2664"/>
                    <a:gd name="T54" fmla="*/ 1501 w 4568"/>
                    <a:gd name="T55" fmla="*/ 475 h 2664"/>
                    <a:gd name="T56" fmla="*/ 1353 w 4568"/>
                    <a:gd name="T57" fmla="*/ 393 h 2664"/>
                    <a:gd name="T58" fmla="*/ 1279 w 4568"/>
                    <a:gd name="T59" fmla="*/ 639 h 2664"/>
                    <a:gd name="T60" fmla="*/ 1051 w 4568"/>
                    <a:gd name="T61" fmla="*/ 468 h 2664"/>
                    <a:gd name="T62" fmla="*/ 1128 w 4568"/>
                    <a:gd name="T63" fmla="*/ 323 h 2664"/>
                    <a:gd name="T64" fmla="*/ 1244 w 4568"/>
                    <a:gd name="T65" fmla="*/ 241 h 2664"/>
                    <a:gd name="T66" fmla="*/ 1126 w 4568"/>
                    <a:gd name="T67" fmla="*/ 252 h 2664"/>
                    <a:gd name="T68" fmla="*/ 1075 w 4568"/>
                    <a:gd name="T69" fmla="*/ 82 h 2664"/>
                    <a:gd name="T70" fmla="*/ 1070 w 4568"/>
                    <a:gd name="T71" fmla="*/ 222 h 2664"/>
                    <a:gd name="T72" fmla="*/ 974 w 4568"/>
                    <a:gd name="T73" fmla="*/ 262 h 2664"/>
                    <a:gd name="T74" fmla="*/ 854 w 4568"/>
                    <a:gd name="T75" fmla="*/ 271 h 2664"/>
                    <a:gd name="T76" fmla="*/ 634 w 4568"/>
                    <a:gd name="T77" fmla="*/ 199 h 2664"/>
                    <a:gd name="T78" fmla="*/ 520 w 4568"/>
                    <a:gd name="T79" fmla="*/ 196 h 2664"/>
                    <a:gd name="T80" fmla="*/ 250 w 4568"/>
                    <a:gd name="T81" fmla="*/ 184 h 2664"/>
                    <a:gd name="T82" fmla="*/ 66 w 4568"/>
                    <a:gd name="T83" fmla="*/ 276 h 2664"/>
                    <a:gd name="T84" fmla="*/ 59 w 4568"/>
                    <a:gd name="T85" fmla="*/ 335 h 2664"/>
                    <a:gd name="T86" fmla="*/ 87 w 4568"/>
                    <a:gd name="T87" fmla="*/ 475 h 2664"/>
                    <a:gd name="T88" fmla="*/ 119 w 4568"/>
                    <a:gd name="T89" fmla="*/ 547 h 2664"/>
                    <a:gd name="T90" fmla="*/ 236 w 4568"/>
                    <a:gd name="T91" fmla="*/ 454 h 2664"/>
                    <a:gd name="T92" fmla="*/ 407 w 4568"/>
                    <a:gd name="T93" fmla="*/ 461 h 2664"/>
                    <a:gd name="T94" fmla="*/ 529 w 4568"/>
                    <a:gd name="T95" fmla="*/ 562 h 2664"/>
                    <a:gd name="T96" fmla="*/ 609 w 4568"/>
                    <a:gd name="T97" fmla="*/ 667 h 2664"/>
                    <a:gd name="T98" fmla="*/ 630 w 4568"/>
                    <a:gd name="T99" fmla="*/ 852 h 2664"/>
                    <a:gd name="T100" fmla="*/ 761 w 4568"/>
                    <a:gd name="T101" fmla="*/ 1084 h 2664"/>
                    <a:gd name="T102" fmla="*/ 766 w 4568"/>
                    <a:gd name="T103" fmla="*/ 1070 h 2664"/>
                    <a:gd name="T104" fmla="*/ 920 w 4568"/>
                    <a:gd name="T105" fmla="*/ 1296 h 2664"/>
                    <a:gd name="T106" fmla="*/ 1180 w 4568"/>
                    <a:gd name="T107" fmla="*/ 1453 h 2664"/>
                    <a:gd name="T108" fmla="*/ 1285 w 4568"/>
                    <a:gd name="T109" fmla="*/ 1584 h 2664"/>
                    <a:gd name="T110" fmla="*/ 1304 w 4568"/>
                    <a:gd name="T111" fmla="*/ 1837 h 2664"/>
                    <a:gd name="T112" fmla="*/ 1382 w 4568"/>
                    <a:gd name="T113" fmla="*/ 2243 h 2664"/>
                    <a:gd name="T114" fmla="*/ 1346 w 4568"/>
                    <a:gd name="T115" fmla="*/ 2507 h 2664"/>
                    <a:gd name="T116" fmla="*/ 1367 w 4568"/>
                    <a:gd name="T117" fmla="*/ 2624 h 2664"/>
                    <a:gd name="T118" fmla="*/ 1461 w 4568"/>
                    <a:gd name="T119" fmla="*/ 2530 h 2664"/>
                    <a:gd name="T120" fmla="*/ 1522 w 4568"/>
                    <a:gd name="T121" fmla="*/ 2352 h 2664"/>
                    <a:gd name="T122" fmla="*/ 1677 w 4568"/>
                    <a:gd name="T123" fmla="*/ 2193 h 2664"/>
                    <a:gd name="T124" fmla="*/ 1814 w 4568"/>
                    <a:gd name="T125" fmla="*/ 203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68" h="2664">
                      <a:moveTo>
                        <a:pt x="1129" y="74"/>
                      </a:moveTo>
                      <a:lnTo>
                        <a:pt x="1129" y="68"/>
                      </a:lnTo>
                      <a:lnTo>
                        <a:pt x="1133" y="68"/>
                      </a:lnTo>
                      <a:lnTo>
                        <a:pt x="1133" y="67"/>
                      </a:lnTo>
                      <a:lnTo>
                        <a:pt x="1133" y="65"/>
                      </a:lnTo>
                      <a:lnTo>
                        <a:pt x="1135" y="65"/>
                      </a:lnTo>
                      <a:lnTo>
                        <a:pt x="1135" y="65"/>
                      </a:lnTo>
                      <a:lnTo>
                        <a:pt x="1136" y="67"/>
                      </a:lnTo>
                      <a:lnTo>
                        <a:pt x="1136" y="67"/>
                      </a:lnTo>
                      <a:lnTo>
                        <a:pt x="1138" y="68"/>
                      </a:lnTo>
                      <a:lnTo>
                        <a:pt x="1136" y="70"/>
                      </a:lnTo>
                      <a:lnTo>
                        <a:pt x="1138" y="74"/>
                      </a:lnTo>
                      <a:lnTo>
                        <a:pt x="1138" y="75"/>
                      </a:lnTo>
                      <a:lnTo>
                        <a:pt x="1138" y="75"/>
                      </a:lnTo>
                      <a:lnTo>
                        <a:pt x="1147" y="77"/>
                      </a:lnTo>
                      <a:lnTo>
                        <a:pt x="1147" y="75"/>
                      </a:lnTo>
                      <a:lnTo>
                        <a:pt x="1152" y="75"/>
                      </a:lnTo>
                      <a:lnTo>
                        <a:pt x="1152" y="74"/>
                      </a:lnTo>
                      <a:lnTo>
                        <a:pt x="1154" y="75"/>
                      </a:lnTo>
                      <a:lnTo>
                        <a:pt x="1154" y="75"/>
                      </a:lnTo>
                      <a:lnTo>
                        <a:pt x="1154" y="75"/>
                      </a:lnTo>
                      <a:lnTo>
                        <a:pt x="1161" y="75"/>
                      </a:lnTo>
                      <a:lnTo>
                        <a:pt x="1161" y="74"/>
                      </a:lnTo>
                      <a:lnTo>
                        <a:pt x="1168" y="70"/>
                      </a:lnTo>
                      <a:lnTo>
                        <a:pt x="1168" y="74"/>
                      </a:lnTo>
                      <a:lnTo>
                        <a:pt x="1168" y="75"/>
                      </a:lnTo>
                      <a:lnTo>
                        <a:pt x="1178" y="75"/>
                      </a:lnTo>
                      <a:lnTo>
                        <a:pt x="1180" y="74"/>
                      </a:lnTo>
                      <a:lnTo>
                        <a:pt x="1180" y="74"/>
                      </a:lnTo>
                      <a:lnTo>
                        <a:pt x="1180" y="72"/>
                      </a:lnTo>
                      <a:lnTo>
                        <a:pt x="1182" y="72"/>
                      </a:lnTo>
                      <a:lnTo>
                        <a:pt x="1183" y="75"/>
                      </a:lnTo>
                      <a:lnTo>
                        <a:pt x="1185" y="75"/>
                      </a:lnTo>
                      <a:lnTo>
                        <a:pt x="1187" y="74"/>
                      </a:lnTo>
                      <a:lnTo>
                        <a:pt x="1187" y="74"/>
                      </a:lnTo>
                      <a:lnTo>
                        <a:pt x="1190" y="75"/>
                      </a:lnTo>
                      <a:lnTo>
                        <a:pt x="1192" y="75"/>
                      </a:lnTo>
                      <a:lnTo>
                        <a:pt x="1196" y="75"/>
                      </a:lnTo>
                      <a:lnTo>
                        <a:pt x="1196" y="74"/>
                      </a:lnTo>
                      <a:lnTo>
                        <a:pt x="1206" y="74"/>
                      </a:lnTo>
                      <a:lnTo>
                        <a:pt x="1206" y="74"/>
                      </a:lnTo>
                      <a:lnTo>
                        <a:pt x="1206" y="75"/>
                      </a:lnTo>
                      <a:lnTo>
                        <a:pt x="1208" y="75"/>
                      </a:lnTo>
                      <a:lnTo>
                        <a:pt x="1208" y="74"/>
                      </a:lnTo>
                      <a:lnTo>
                        <a:pt x="1213" y="74"/>
                      </a:lnTo>
                      <a:lnTo>
                        <a:pt x="1213" y="74"/>
                      </a:lnTo>
                      <a:lnTo>
                        <a:pt x="1213" y="74"/>
                      </a:lnTo>
                      <a:lnTo>
                        <a:pt x="1215" y="74"/>
                      </a:lnTo>
                      <a:lnTo>
                        <a:pt x="1215" y="70"/>
                      </a:lnTo>
                      <a:lnTo>
                        <a:pt x="1215" y="70"/>
                      </a:lnTo>
                      <a:lnTo>
                        <a:pt x="1215" y="68"/>
                      </a:lnTo>
                      <a:lnTo>
                        <a:pt x="1215" y="67"/>
                      </a:lnTo>
                      <a:lnTo>
                        <a:pt x="1215" y="67"/>
                      </a:lnTo>
                      <a:lnTo>
                        <a:pt x="1215" y="67"/>
                      </a:lnTo>
                      <a:lnTo>
                        <a:pt x="1213" y="67"/>
                      </a:lnTo>
                      <a:lnTo>
                        <a:pt x="1217" y="67"/>
                      </a:lnTo>
                      <a:lnTo>
                        <a:pt x="1217" y="70"/>
                      </a:lnTo>
                      <a:lnTo>
                        <a:pt x="1218" y="72"/>
                      </a:lnTo>
                      <a:lnTo>
                        <a:pt x="1220" y="72"/>
                      </a:lnTo>
                      <a:lnTo>
                        <a:pt x="1222" y="74"/>
                      </a:lnTo>
                      <a:lnTo>
                        <a:pt x="1222" y="74"/>
                      </a:lnTo>
                      <a:lnTo>
                        <a:pt x="1227" y="74"/>
                      </a:lnTo>
                      <a:lnTo>
                        <a:pt x="1227" y="70"/>
                      </a:lnTo>
                      <a:lnTo>
                        <a:pt x="1229" y="70"/>
                      </a:lnTo>
                      <a:lnTo>
                        <a:pt x="1231" y="74"/>
                      </a:lnTo>
                      <a:lnTo>
                        <a:pt x="1232" y="74"/>
                      </a:lnTo>
                      <a:lnTo>
                        <a:pt x="1232" y="74"/>
                      </a:lnTo>
                      <a:lnTo>
                        <a:pt x="1234" y="74"/>
                      </a:lnTo>
                      <a:lnTo>
                        <a:pt x="1234" y="74"/>
                      </a:lnTo>
                      <a:lnTo>
                        <a:pt x="1241" y="74"/>
                      </a:lnTo>
                      <a:lnTo>
                        <a:pt x="1241" y="74"/>
                      </a:lnTo>
                      <a:lnTo>
                        <a:pt x="1258" y="72"/>
                      </a:lnTo>
                      <a:lnTo>
                        <a:pt x="1258" y="70"/>
                      </a:lnTo>
                      <a:lnTo>
                        <a:pt x="1260" y="68"/>
                      </a:lnTo>
                      <a:lnTo>
                        <a:pt x="1260" y="67"/>
                      </a:lnTo>
                      <a:lnTo>
                        <a:pt x="1258" y="67"/>
                      </a:lnTo>
                      <a:lnTo>
                        <a:pt x="1258" y="61"/>
                      </a:lnTo>
                      <a:lnTo>
                        <a:pt x="1262" y="63"/>
                      </a:lnTo>
                      <a:lnTo>
                        <a:pt x="1265" y="58"/>
                      </a:lnTo>
                      <a:lnTo>
                        <a:pt x="1267" y="58"/>
                      </a:lnTo>
                      <a:lnTo>
                        <a:pt x="1269" y="54"/>
                      </a:lnTo>
                      <a:lnTo>
                        <a:pt x="1271" y="54"/>
                      </a:lnTo>
                      <a:lnTo>
                        <a:pt x="1271" y="53"/>
                      </a:lnTo>
                      <a:lnTo>
                        <a:pt x="1271" y="53"/>
                      </a:lnTo>
                      <a:lnTo>
                        <a:pt x="1271" y="51"/>
                      </a:lnTo>
                      <a:lnTo>
                        <a:pt x="1269" y="49"/>
                      </a:lnTo>
                      <a:lnTo>
                        <a:pt x="1269" y="47"/>
                      </a:lnTo>
                      <a:lnTo>
                        <a:pt x="1267" y="47"/>
                      </a:lnTo>
                      <a:lnTo>
                        <a:pt x="1267" y="47"/>
                      </a:lnTo>
                      <a:lnTo>
                        <a:pt x="1267" y="47"/>
                      </a:lnTo>
                      <a:lnTo>
                        <a:pt x="1264" y="46"/>
                      </a:lnTo>
                      <a:lnTo>
                        <a:pt x="1264" y="46"/>
                      </a:lnTo>
                      <a:lnTo>
                        <a:pt x="1262" y="46"/>
                      </a:lnTo>
                      <a:lnTo>
                        <a:pt x="1260" y="44"/>
                      </a:lnTo>
                      <a:lnTo>
                        <a:pt x="1257" y="44"/>
                      </a:lnTo>
                      <a:lnTo>
                        <a:pt x="1255" y="40"/>
                      </a:lnTo>
                      <a:lnTo>
                        <a:pt x="1253" y="40"/>
                      </a:lnTo>
                      <a:lnTo>
                        <a:pt x="1253" y="40"/>
                      </a:lnTo>
                      <a:lnTo>
                        <a:pt x="1250" y="40"/>
                      </a:lnTo>
                      <a:lnTo>
                        <a:pt x="1250" y="40"/>
                      </a:lnTo>
                      <a:lnTo>
                        <a:pt x="1250" y="40"/>
                      </a:lnTo>
                      <a:lnTo>
                        <a:pt x="1244" y="42"/>
                      </a:lnTo>
                      <a:lnTo>
                        <a:pt x="1241" y="40"/>
                      </a:lnTo>
                      <a:lnTo>
                        <a:pt x="1239" y="39"/>
                      </a:lnTo>
                      <a:lnTo>
                        <a:pt x="1238" y="39"/>
                      </a:lnTo>
                      <a:lnTo>
                        <a:pt x="1238" y="35"/>
                      </a:lnTo>
                      <a:lnTo>
                        <a:pt x="1220" y="33"/>
                      </a:lnTo>
                      <a:lnTo>
                        <a:pt x="1220" y="35"/>
                      </a:lnTo>
                      <a:lnTo>
                        <a:pt x="1218" y="35"/>
                      </a:lnTo>
                      <a:lnTo>
                        <a:pt x="1218" y="37"/>
                      </a:lnTo>
                      <a:lnTo>
                        <a:pt x="1215" y="37"/>
                      </a:lnTo>
                      <a:lnTo>
                        <a:pt x="1215" y="35"/>
                      </a:lnTo>
                      <a:lnTo>
                        <a:pt x="1213" y="35"/>
                      </a:lnTo>
                      <a:lnTo>
                        <a:pt x="1211" y="33"/>
                      </a:lnTo>
                      <a:lnTo>
                        <a:pt x="1210" y="33"/>
                      </a:lnTo>
                      <a:lnTo>
                        <a:pt x="1206" y="33"/>
                      </a:lnTo>
                      <a:lnTo>
                        <a:pt x="1204" y="33"/>
                      </a:lnTo>
                      <a:lnTo>
                        <a:pt x="1203" y="33"/>
                      </a:lnTo>
                      <a:lnTo>
                        <a:pt x="1203" y="35"/>
                      </a:lnTo>
                      <a:lnTo>
                        <a:pt x="1196" y="35"/>
                      </a:lnTo>
                      <a:lnTo>
                        <a:pt x="1196" y="39"/>
                      </a:lnTo>
                      <a:lnTo>
                        <a:pt x="1190" y="39"/>
                      </a:lnTo>
                      <a:lnTo>
                        <a:pt x="1187" y="39"/>
                      </a:lnTo>
                      <a:lnTo>
                        <a:pt x="1183" y="39"/>
                      </a:lnTo>
                      <a:lnTo>
                        <a:pt x="1180" y="40"/>
                      </a:lnTo>
                      <a:lnTo>
                        <a:pt x="1175" y="40"/>
                      </a:lnTo>
                      <a:lnTo>
                        <a:pt x="1175" y="44"/>
                      </a:lnTo>
                      <a:lnTo>
                        <a:pt x="1168" y="44"/>
                      </a:lnTo>
                      <a:lnTo>
                        <a:pt x="1168" y="42"/>
                      </a:lnTo>
                      <a:lnTo>
                        <a:pt x="1166" y="42"/>
                      </a:lnTo>
                      <a:lnTo>
                        <a:pt x="1166" y="44"/>
                      </a:lnTo>
                      <a:lnTo>
                        <a:pt x="1162" y="42"/>
                      </a:lnTo>
                      <a:lnTo>
                        <a:pt x="1161" y="40"/>
                      </a:lnTo>
                      <a:lnTo>
                        <a:pt x="1159" y="40"/>
                      </a:lnTo>
                      <a:lnTo>
                        <a:pt x="1157" y="40"/>
                      </a:lnTo>
                      <a:lnTo>
                        <a:pt x="1157" y="40"/>
                      </a:lnTo>
                      <a:lnTo>
                        <a:pt x="1155" y="40"/>
                      </a:lnTo>
                      <a:lnTo>
                        <a:pt x="1157" y="46"/>
                      </a:lnTo>
                      <a:lnTo>
                        <a:pt x="1154" y="44"/>
                      </a:lnTo>
                      <a:lnTo>
                        <a:pt x="1152" y="42"/>
                      </a:lnTo>
                      <a:lnTo>
                        <a:pt x="1150" y="42"/>
                      </a:lnTo>
                      <a:lnTo>
                        <a:pt x="1148" y="42"/>
                      </a:lnTo>
                      <a:lnTo>
                        <a:pt x="1147" y="44"/>
                      </a:lnTo>
                      <a:lnTo>
                        <a:pt x="1145" y="44"/>
                      </a:lnTo>
                      <a:lnTo>
                        <a:pt x="1145" y="42"/>
                      </a:lnTo>
                      <a:lnTo>
                        <a:pt x="1131" y="37"/>
                      </a:lnTo>
                      <a:lnTo>
                        <a:pt x="1129" y="40"/>
                      </a:lnTo>
                      <a:lnTo>
                        <a:pt x="1129" y="40"/>
                      </a:lnTo>
                      <a:lnTo>
                        <a:pt x="1129" y="33"/>
                      </a:lnTo>
                      <a:lnTo>
                        <a:pt x="1128" y="33"/>
                      </a:lnTo>
                      <a:lnTo>
                        <a:pt x="1128" y="33"/>
                      </a:lnTo>
                      <a:lnTo>
                        <a:pt x="1128" y="33"/>
                      </a:lnTo>
                      <a:lnTo>
                        <a:pt x="1126" y="33"/>
                      </a:lnTo>
                      <a:lnTo>
                        <a:pt x="1124" y="33"/>
                      </a:lnTo>
                      <a:lnTo>
                        <a:pt x="1124" y="35"/>
                      </a:lnTo>
                      <a:lnTo>
                        <a:pt x="1122" y="37"/>
                      </a:lnTo>
                      <a:lnTo>
                        <a:pt x="1122" y="37"/>
                      </a:lnTo>
                      <a:lnTo>
                        <a:pt x="1121" y="37"/>
                      </a:lnTo>
                      <a:lnTo>
                        <a:pt x="1124" y="33"/>
                      </a:lnTo>
                      <a:lnTo>
                        <a:pt x="1122" y="33"/>
                      </a:lnTo>
                      <a:lnTo>
                        <a:pt x="1122" y="33"/>
                      </a:lnTo>
                      <a:lnTo>
                        <a:pt x="1122" y="32"/>
                      </a:lnTo>
                      <a:lnTo>
                        <a:pt x="1119" y="33"/>
                      </a:lnTo>
                      <a:lnTo>
                        <a:pt x="1117" y="33"/>
                      </a:lnTo>
                      <a:lnTo>
                        <a:pt x="1115" y="35"/>
                      </a:lnTo>
                      <a:lnTo>
                        <a:pt x="1114" y="37"/>
                      </a:lnTo>
                      <a:lnTo>
                        <a:pt x="1112" y="37"/>
                      </a:lnTo>
                      <a:lnTo>
                        <a:pt x="1112" y="35"/>
                      </a:lnTo>
                      <a:lnTo>
                        <a:pt x="1114" y="33"/>
                      </a:lnTo>
                      <a:lnTo>
                        <a:pt x="1115" y="32"/>
                      </a:lnTo>
                      <a:lnTo>
                        <a:pt x="1112" y="32"/>
                      </a:lnTo>
                      <a:lnTo>
                        <a:pt x="1108" y="32"/>
                      </a:lnTo>
                      <a:lnTo>
                        <a:pt x="1110" y="30"/>
                      </a:lnTo>
                      <a:lnTo>
                        <a:pt x="1110" y="30"/>
                      </a:lnTo>
                      <a:lnTo>
                        <a:pt x="1110" y="28"/>
                      </a:lnTo>
                      <a:lnTo>
                        <a:pt x="1112" y="28"/>
                      </a:lnTo>
                      <a:lnTo>
                        <a:pt x="1114" y="30"/>
                      </a:lnTo>
                      <a:lnTo>
                        <a:pt x="1115" y="30"/>
                      </a:lnTo>
                      <a:lnTo>
                        <a:pt x="1119" y="30"/>
                      </a:lnTo>
                      <a:lnTo>
                        <a:pt x="1121" y="28"/>
                      </a:lnTo>
                      <a:lnTo>
                        <a:pt x="1126" y="26"/>
                      </a:lnTo>
                      <a:lnTo>
                        <a:pt x="1126" y="23"/>
                      </a:lnTo>
                      <a:lnTo>
                        <a:pt x="1122" y="21"/>
                      </a:lnTo>
                      <a:lnTo>
                        <a:pt x="1117" y="19"/>
                      </a:lnTo>
                      <a:lnTo>
                        <a:pt x="1115" y="19"/>
                      </a:lnTo>
                      <a:lnTo>
                        <a:pt x="1115" y="19"/>
                      </a:lnTo>
                      <a:lnTo>
                        <a:pt x="1112" y="19"/>
                      </a:lnTo>
                      <a:lnTo>
                        <a:pt x="1112" y="16"/>
                      </a:lnTo>
                      <a:lnTo>
                        <a:pt x="1108" y="16"/>
                      </a:lnTo>
                      <a:lnTo>
                        <a:pt x="1107" y="16"/>
                      </a:lnTo>
                      <a:lnTo>
                        <a:pt x="1103" y="16"/>
                      </a:lnTo>
                      <a:lnTo>
                        <a:pt x="1101" y="11"/>
                      </a:lnTo>
                      <a:lnTo>
                        <a:pt x="1094" y="11"/>
                      </a:lnTo>
                      <a:lnTo>
                        <a:pt x="1094" y="11"/>
                      </a:lnTo>
                      <a:lnTo>
                        <a:pt x="1093" y="11"/>
                      </a:lnTo>
                      <a:lnTo>
                        <a:pt x="1093" y="12"/>
                      </a:lnTo>
                      <a:lnTo>
                        <a:pt x="1087" y="12"/>
                      </a:lnTo>
                      <a:lnTo>
                        <a:pt x="1087" y="12"/>
                      </a:lnTo>
                      <a:lnTo>
                        <a:pt x="1079" y="12"/>
                      </a:lnTo>
                      <a:lnTo>
                        <a:pt x="1079" y="12"/>
                      </a:lnTo>
                      <a:lnTo>
                        <a:pt x="1075" y="12"/>
                      </a:lnTo>
                      <a:lnTo>
                        <a:pt x="1073" y="11"/>
                      </a:lnTo>
                      <a:lnTo>
                        <a:pt x="1072" y="9"/>
                      </a:lnTo>
                      <a:lnTo>
                        <a:pt x="1072" y="7"/>
                      </a:lnTo>
                      <a:lnTo>
                        <a:pt x="1070" y="4"/>
                      </a:lnTo>
                      <a:lnTo>
                        <a:pt x="1065" y="5"/>
                      </a:lnTo>
                      <a:lnTo>
                        <a:pt x="1058" y="5"/>
                      </a:lnTo>
                      <a:lnTo>
                        <a:pt x="1052" y="5"/>
                      </a:lnTo>
                      <a:lnTo>
                        <a:pt x="1049" y="4"/>
                      </a:lnTo>
                      <a:lnTo>
                        <a:pt x="1047" y="2"/>
                      </a:lnTo>
                      <a:lnTo>
                        <a:pt x="1046" y="0"/>
                      </a:lnTo>
                      <a:lnTo>
                        <a:pt x="1044" y="0"/>
                      </a:lnTo>
                      <a:lnTo>
                        <a:pt x="1044" y="2"/>
                      </a:lnTo>
                      <a:lnTo>
                        <a:pt x="1042" y="2"/>
                      </a:lnTo>
                      <a:lnTo>
                        <a:pt x="1042" y="2"/>
                      </a:lnTo>
                      <a:lnTo>
                        <a:pt x="1040" y="0"/>
                      </a:lnTo>
                      <a:lnTo>
                        <a:pt x="1037" y="0"/>
                      </a:lnTo>
                      <a:lnTo>
                        <a:pt x="1035" y="2"/>
                      </a:lnTo>
                      <a:lnTo>
                        <a:pt x="1033" y="4"/>
                      </a:lnTo>
                      <a:lnTo>
                        <a:pt x="1032" y="5"/>
                      </a:lnTo>
                      <a:lnTo>
                        <a:pt x="1030" y="7"/>
                      </a:lnTo>
                      <a:lnTo>
                        <a:pt x="1030" y="9"/>
                      </a:lnTo>
                      <a:lnTo>
                        <a:pt x="1030" y="11"/>
                      </a:lnTo>
                      <a:lnTo>
                        <a:pt x="1032" y="11"/>
                      </a:lnTo>
                      <a:lnTo>
                        <a:pt x="1032" y="11"/>
                      </a:lnTo>
                      <a:lnTo>
                        <a:pt x="1033" y="11"/>
                      </a:lnTo>
                      <a:lnTo>
                        <a:pt x="1033" y="12"/>
                      </a:lnTo>
                      <a:lnTo>
                        <a:pt x="1035" y="12"/>
                      </a:lnTo>
                      <a:lnTo>
                        <a:pt x="1035" y="12"/>
                      </a:lnTo>
                      <a:lnTo>
                        <a:pt x="1037" y="12"/>
                      </a:lnTo>
                      <a:lnTo>
                        <a:pt x="1037" y="16"/>
                      </a:lnTo>
                      <a:lnTo>
                        <a:pt x="1037" y="16"/>
                      </a:lnTo>
                      <a:lnTo>
                        <a:pt x="1037" y="18"/>
                      </a:lnTo>
                      <a:lnTo>
                        <a:pt x="1040" y="19"/>
                      </a:lnTo>
                      <a:lnTo>
                        <a:pt x="1040" y="21"/>
                      </a:lnTo>
                      <a:lnTo>
                        <a:pt x="1044" y="21"/>
                      </a:lnTo>
                      <a:lnTo>
                        <a:pt x="1044" y="23"/>
                      </a:lnTo>
                      <a:lnTo>
                        <a:pt x="1052" y="23"/>
                      </a:lnTo>
                      <a:lnTo>
                        <a:pt x="1056" y="23"/>
                      </a:lnTo>
                      <a:lnTo>
                        <a:pt x="1061" y="25"/>
                      </a:lnTo>
                      <a:lnTo>
                        <a:pt x="1063" y="28"/>
                      </a:lnTo>
                      <a:lnTo>
                        <a:pt x="1066" y="26"/>
                      </a:lnTo>
                      <a:lnTo>
                        <a:pt x="1068" y="26"/>
                      </a:lnTo>
                      <a:lnTo>
                        <a:pt x="1068" y="25"/>
                      </a:lnTo>
                      <a:lnTo>
                        <a:pt x="1070" y="23"/>
                      </a:lnTo>
                      <a:lnTo>
                        <a:pt x="1073" y="23"/>
                      </a:lnTo>
                      <a:lnTo>
                        <a:pt x="1073" y="25"/>
                      </a:lnTo>
                      <a:lnTo>
                        <a:pt x="1079" y="25"/>
                      </a:lnTo>
                      <a:lnTo>
                        <a:pt x="1079" y="26"/>
                      </a:lnTo>
                      <a:lnTo>
                        <a:pt x="1084" y="26"/>
                      </a:lnTo>
                      <a:lnTo>
                        <a:pt x="1084" y="28"/>
                      </a:lnTo>
                      <a:lnTo>
                        <a:pt x="1087" y="28"/>
                      </a:lnTo>
                      <a:lnTo>
                        <a:pt x="1087" y="30"/>
                      </a:lnTo>
                      <a:lnTo>
                        <a:pt x="1087" y="30"/>
                      </a:lnTo>
                      <a:lnTo>
                        <a:pt x="1089" y="30"/>
                      </a:lnTo>
                      <a:lnTo>
                        <a:pt x="1089" y="30"/>
                      </a:lnTo>
                      <a:lnTo>
                        <a:pt x="1089" y="32"/>
                      </a:lnTo>
                      <a:lnTo>
                        <a:pt x="1091" y="32"/>
                      </a:lnTo>
                      <a:lnTo>
                        <a:pt x="1091" y="32"/>
                      </a:lnTo>
                      <a:lnTo>
                        <a:pt x="1091" y="33"/>
                      </a:lnTo>
                      <a:lnTo>
                        <a:pt x="1093" y="35"/>
                      </a:lnTo>
                      <a:lnTo>
                        <a:pt x="1094" y="37"/>
                      </a:lnTo>
                      <a:lnTo>
                        <a:pt x="1096" y="37"/>
                      </a:lnTo>
                      <a:lnTo>
                        <a:pt x="1096" y="46"/>
                      </a:lnTo>
                      <a:lnTo>
                        <a:pt x="1096" y="46"/>
                      </a:lnTo>
                      <a:lnTo>
                        <a:pt x="1094" y="51"/>
                      </a:lnTo>
                      <a:lnTo>
                        <a:pt x="1093" y="51"/>
                      </a:lnTo>
                      <a:lnTo>
                        <a:pt x="1094" y="60"/>
                      </a:lnTo>
                      <a:lnTo>
                        <a:pt x="1093" y="61"/>
                      </a:lnTo>
                      <a:lnTo>
                        <a:pt x="1093" y="61"/>
                      </a:lnTo>
                      <a:lnTo>
                        <a:pt x="1093" y="63"/>
                      </a:lnTo>
                      <a:lnTo>
                        <a:pt x="1093" y="63"/>
                      </a:lnTo>
                      <a:lnTo>
                        <a:pt x="1093" y="68"/>
                      </a:lnTo>
                      <a:lnTo>
                        <a:pt x="1096" y="70"/>
                      </a:lnTo>
                      <a:lnTo>
                        <a:pt x="1096" y="70"/>
                      </a:lnTo>
                      <a:lnTo>
                        <a:pt x="1094" y="72"/>
                      </a:lnTo>
                      <a:lnTo>
                        <a:pt x="1094" y="75"/>
                      </a:lnTo>
                      <a:lnTo>
                        <a:pt x="1094" y="77"/>
                      </a:lnTo>
                      <a:lnTo>
                        <a:pt x="1094" y="77"/>
                      </a:lnTo>
                      <a:lnTo>
                        <a:pt x="1096" y="77"/>
                      </a:lnTo>
                      <a:lnTo>
                        <a:pt x="1096" y="79"/>
                      </a:lnTo>
                      <a:lnTo>
                        <a:pt x="1100" y="79"/>
                      </a:lnTo>
                      <a:lnTo>
                        <a:pt x="1100" y="77"/>
                      </a:lnTo>
                      <a:lnTo>
                        <a:pt x="1101" y="77"/>
                      </a:lnTo>
                      <a:lnTo>
                        <a:pt x="1103" y="75"/>
                      </a:lnTo>
                      <a:lnTo>
                        <a:pt x="1103" y="74"/>
                      </a:lnTo>
                      <a:lnTo>
                        <a:pt x="1108" y="74"/>
                      </a:lnTo>
                      <a:lnTo>
                        <a:pt x="1108" y="79"/>
                      </a:lnTo>
                      <a:lnTo>
                        <a:pt x="1114" y="77"/>
                      </a:lnTo>
                      <a:lnTo>
                        <a:pt x="1119" y="75"/>
                      </a:lnTo>
                      <a:lnTo>
                        <a:pt x="1124" y="75"/>
                      </a:lnTo>
                      <a:lnTo>
                        <a:pt x="1129" y="74"/>
                      </a:lnTo>
                      <a:close/>
                      <a:moveTo>
                        <a:pt x="766" y="2"/>
                      </a:moveTo>
                      <a:lnTo>
                        <a:pt x="761" y="2"/>
                      </a:lnTo>
                      <a:lnTo>
                        <a:pt x="761" y="11"/>
                      </a:lnTo>
                      <a:lnTo>
                        <a:pt x="766" y="9"/>
                      </a:lnTo>
                      <a:lnTo>
                        <a:pt x="768" y="7"/>
                      </a:lnTo>
                      <a:lnTo>
                        <a:pt x="768" y="5"/>
                      </a:lnTo>
                      <a:lnTo>
                        <a:pt x="768" y="4"/>
                      </a:lnTo>
                      <a:lnTo>
                        <a:pt x="766" y="2"/>
                      </a:lnTo>
                      <a:close/>
                      <a:moveTo>
                        <a:pt x="991" y="4"/>
                      </a:moveTo>
                      <a:lnTo>
                        <a:pt x="991" y="5"/>
                      </a:lnTo>
                      <a:lnTo>
                        <a:pt x="991" y="5"/>
                      </a:lnTo>
                      <a:lnTo>
                        <a:pt x="991" y="11"/>
                      </a:lnTo>
                      <a:lnTo>
                        <a:pt x="990" y="11"/>
                      </a:lnTo>
                      <a:lnTo>
                        <a:pt x="990" y="12"/>
                      </a:lnTo>
                      <a:lnTo>
                        <a:pt x="991" y="12"/>
                      </a:lnTo>
                      <a:lnTo>
                        <a:pt x="993" y="14"/>
                      </a:lnTo>
                      <a:lnTo>
                        <a:pt x="991" y="16"/>
                      </a:lnTo>
                      <a:lnTo>
                        <a:pt x="988" y="16"/>
                      </a:lnTo>
                      <a:lnTo>
                        <a:pt x="984" y="16"/>
                      </a:lnTo>
                      <a:lnTo>
                        <a:pt x="983" y="12"/>
                      </a:lnTo>
                      <a:lnTo>
                        <a:pt x="983" y="12"/>
                      </a:lnTo>
                      <a:lnTo>
                        <a:pt x="984" y="12"/>
                      </a:lnTo>
                      <a:lnTo>
                        <a:pt x="984" y="12"/>
                      </a:lnTo>
                      <a:lnTo>
                        <a:pt x="986" y="11"/>
                      </a:lnTo>
                      <a:lnTo>
                        <a:pt x="984" y="11"/>
                      </a:lnTo>
                      <a:lnTo>
                        <a:pt x="984" y="9"/>
                      </a:lnTo>
                      <a:lnTo>
                        <a:pt x="983" y="7"/>
                      </a:lnTo>
                      <a:lnTo>
                        <a:pt x="981" y="2"/>
                      </a:lnTo>
                      <a:lnTo>
                        <a:pt x="977" y="4"/>
                      </a:lnTo>
                      <a:lnTo>
                        <a:pt x="972" y="5"/>
                      </a:lnTo>
                      <a:lnTo>
                        <a:pt x="972" y="7"/>
                      </a:lnTo>
                      <a:lnTo>
                        <a:pt x="972" y="7"/>
                      </a:lnTo>
                      <a:lnTo>
                        <a:pt x="970" y="7"/>
                      </a:lnTo>
                      <a:lnTo>
                        <a:pt x="970" y="9"/>
                      </a:lnTo>
                      <a:lnTo>
                        <a:pt x="972" y="9"/>
                      </a:lnTo>
                      <a:lnTo>
                        <a:pt x="972" y="11"/>
                      </a:lnTo>
                      <a:lnTo>
                        <a:pt x="974" y="11"/>
                      </a:lnTo>
                      <a:lnTo>
                        <a:pt x="977" y="11"/>
                      </a:lnTo>
                      <a:lnTo>
                        <a:pt x="979" y="12"/>
                      </a:lnTo>
                      <a:lnTo>
                        <a:pt x="983" y="12"/>
                      </a:lnTo>
                      <a:lnTo>
                        <a:pt x="981" y="16"/>
                      </a:lnTo>
                      <a:lnTo>
                        <a:pt x="970" y="16"/>
                      </a:lnTo>
                      <a:lnTo>
                        <a:pt x="970" y="19"/>
                      </a:lnTo>
                      <a:lnTo>
                        <a:pt x="970" y="19"/>
                      </a:lnTo>
                      <a:lnTo>
                        <a:pt x="974" y="23"/>
                      </a:lnTo>
                      <a:lnTo>
                        <a:pt x="977" y="25"/>
                      </a:lnTo>
                      <a:lnTo>
                        <a:pt x="977" y="26"/>
                      </a:lnTo>
                      <a:lnTo>
                        <a:pt x="977" y="30"/>
                      </a:lnTo>
                      <a:lnTo>
                        <a:pt x="976" y="33"/>
                      </a:lnTo>
                      <a:lnTo>
                        <a:pt x="979" y="33"/>
                      </a:lnTo>
                      <a:lnTo>
                        <a:pt x="979" y="37"/>
                      </a:lnTo>
                      <a:lnTo>
                        <a:pt x="977" y="37"/>
                      </a:lnTo>
                      <a:lnTo>
                        <a:pt x="977" y="39"/>
                      </a:lnTo>
                      <a:lnTo>
                        <a:pt x="976" y="39"/>
                      </a:lnTo>
                      <a:lnTo>
                        <a:pt x="972" y="37"/>
                      </a:lnTo>
                      <a:lnTo>
                        <a:pt x="974" y="32"/>
                      </a:lnTo>
                      <a:lnTo>
                        <a:pt x="969" y="30"/>
                      </a:lnTo>
                      <a:lnTo>
                        <a:pt x="965" y="26"/>
                      </a:lnTo>
                      <a:lnTo>
                        <a:pt x="962" y="23"/>
                      </a:lnTo>
                      <a:lnTo>
                        <a:pt x="960" y="19"/>
                      </a:lnTo>
                      <a:lnTo>
                        <a:pt x="960" y="16"/>
                      </a:lnTo>
                      <a:lnTo>
                        <a:pt x="958" y="14"/>
                      </a:lnTo>
                      <a:lnTo>
                        <a:pt x="958" y="12"/>
                      </a:lnTo>
                      <a:lnTo>
                        <a:pt x="955" y="14"/>
                      </a:lnTo>
                      <a:lnTo>
                        <a:pt x="951" y="14"/>
                      </a:lnTo>
                      <a:lnTo>
                        <a:pt x="950" y="19"/>
                      </a:lnTo>
                      <a:lnTo>
                        <a:pt x="953" y="19"/>
                      </a:lnTo>
                      <a:lnTo>
                        <a:pt x="953" y="23"/>
                      </a:lnTo>
                      <a:lnTo>
                        <a:pt x="953" y="25"/>
                      </a:lnTo>
                      <a:lnTo>
                        <a:pt x="951" y="25"/>
                      </a:lnTo>
                      <a:lnTo>
                        <a:pt x="951" y="26"/>
                      </a:lnTo>
                      <a:lnTo>
                        <a:pt x="953" y="28"/>
                      </a:lnTo>
                      <a:lnTo>
                        <a:pt x="955" y="32"/>
                      </a:lnTo>
                      <a:lnTo>
                        <a:pt x="955" y="32"/>
                      </a:lnTo>
                      <a:lnTo>
                        <a:pt x="958" y="32"/>
                      </a:lnTo>
                      <a:lnTo>
                        <a:pt x="958" y="35"/>
                      </a:lnTo>
                      <a:lnTo>
                        <a:pt x="958" y="37"/>
                      </a:lnTo>
                      <a:lnTo>
                        <a:pt x="960" y="40"/>
                      </a:lnTo>
                      <a:lnTo>
                        <a:pt x="960" y="40"/>
                      </a:lnTo>
                      <a:lnTo>
                        <a:pt x="960" y="40"/>
                      </a:lnTo>
                      <a:lnTo>
                        <a:pt x="958" y="40"/>
                      </a:lnTo>
                      <a:lnTo>
                        <a:pt x="956" y="40"/>
                      </a:lnTo>
                      <a:lnTo>
                        <a:pt x="956" y="40"/>
                      </a:lnTo>
                      <a:lnTo>
                        <a:pt x="955" y="40"/>
                      </a:lnTo>
                      <a:lnTo>
                        <a:pt x="955" y="39"/>
                      </a:lnTo>
                      <a:lnTo>
                        <a:pt x="944" y="40"/>
                      </a:lnTo>
                      <a:lnTo>
                        <a:pt x="944" y="44"/>
                      </a:lnTo>
                      <a:lnTo>
                        <a:pt x="946" y="44"/>
                      </a:lnTo>
                      <a:lnTo>
                        <a:pt x="946" y="46"/>
                      </a:lnTo>
                      <a:lnTo>
                        <a:pt x="941" y="46"/>
                      </a:lnTo>
                      <a:lnTo>
                        <a:pt x="941" y="53"/>
                      </a:lnTo>
                      <a:lnTo>
                        <a:pt x="944" y="53"/>
                      </a:lnTo>
                      <a:lnTo>
                        <a:pt x="944" y="54"/>
                      </a:lnTo>
                      <a:lnTo>
                        <a:pt x="953" y="53"/>
                      </a:lnTo>
                      <a:lnTo>
                        <a:pt x="955" y="49"/>
                      </a:lnTo>
                      <a:lnTo>
                        <a:pt x="962" y="47"/>
                      </a:lnTo>
                      <a:lnTo>
                        <a:pt x="962" y="46"/>
                      </a:lnTo>
                      <a:lnTo>
                        <a:pt x="972" y="47"/>
                      </a:lnTo>
                      <a:lnTo>
                        <a:pt x="976" y="46"/>
                      </a:lnTo>
                      <a:lnTo>
                        <a:pt x="979" y="44"/>
                      </a:lnTo>
                      <a:lnTo>
                        <a:pt x="979" y="47"/>
                      </a:lnTo>
                      <a:lnTo>
                        <a:pt x="976" y="49"/>
                      </a:lnTo>
                      <a:lnTo>
                        <a:pt x="974" y="51"/>
                      </a:lnTo>
                      <a:lnTo>
                        <a:pt x="972" y="53"/>
                      </a:lnTo>
                      <a:lnTo>
                        <a:pt x="969" y="54"/>
                      </a:lnTo>
                      <a:lnTo>
                        <a:pt x="969" y="56"/>
                      </a:lnTo>
                      <a:lnTo>
                        <a:pt x="969" y="58"/>
                      </a:lnTo>
                      <a:lnTo>
                        <a:pt x="969" y="60"/>
                      </a:lnTo>
                      <a:lnTo>
                        <a:pt x="969" y="63"/>
                      </a:lnTo>
                      <a:lnTo>
                        <a:pt x="974" y="63"/>
                      </a:lnTo>
                      <a:lnTo>
                        <a:pt x="979" y="65"/>
                      </a:lnTo>
                      <a:lnTo>
                        <a:pt x="984" y="65"/>
                      </a:lnTo>
                      <a:lnTo>
                        <a:pt x="984" y="63"/>
                      </a:lnTo>
                      <a:lnTo>
                        <a:pt x="984" y="63"/>
                      </a:lnTo>
                      <a:lnTo>
                        <a:pt x="986" y="63"/>
                      </a:lnTo>
                      <a:lnTo>
                        <a:pt x="995" y="65"/>
                      </a:lnTo>
                      <a:lnTo>
                        <a:pt x="995" y="63"/>
                      </a:lnTo>
                      <a:lnTo>
                        <a:pt x="997" y="63"/>
                      </a:lnTo>
                      <a:lnTo>
                        <a:pt x="1000" y="61"/>
                      </a:lnTo>
                      <a:lnTo>
                        <a:pt x="1002" y="63"/>
                      </a:lnTo>
                      <a:lnTo>
                        <a:pt x="1004" y="63"/>
                      </a:lnTo>
                      <a:lnTo>
                        <a:pt x="1009" y="63"/>
                      </a:lnTo>
                      <a:lnTo>
                        <a:pt x="1014" y="63"/>
                      </a:lnTo>
                      <a:lnTo>
                        <a:pt x="1018" y="61"/>
                      </a:lnTo>
                      <a:lnTo>
                        <a:pt x="1018" y="60"/>
                      </a:lnTo>
                      <a:lnTo>
                        <a:pt x="1016" y="58"/>
                      </a:lnTo>
                      <a:lnTo>
                        <a:pt x="1016" y="58"/>
                      </a:lnTo>
                      <a:lnTo>
                        <a:pt x="1016" y="56"/>
                      </a:lnTo>
                      <a:lnTo>
                        <a:pt x="1018" y="56"/>
                      </a:lnTo>
                      <a:lnTo>
                        <a:pt x="1018" y="54"/>
                      </a:lnTo>
                      <a:lnTo>
                        <a:pt x="1019" y="54"/>
                      </a:lnTo>
                      <a:lnTo>
                        <a:pt x="1018" y="53"/>
                      </a:lnTo>
                      <a:lnTo>
                        <a:pt x="1016" y="51"/>
                      </a:lnTo>
                      <a:lnTo>
                        <a:pt x="1016" y="51"/>
                      </a:lnTo>
                      <a:lnTo>
                        <a:pt x="1014" y="49"/>
                      </a:lnTo>
                      <a:lnTo>
                        <a:pt x="1014" y="44"/>
                      </a:lnTo>
                      <a:lnTo>
                        <a:pt x="1016" y="44"/>
                      </a:lnTo>
                      <a:lnTo>
                        <a:pt x="1016" y="40"/>
                      </a:lnTo>
                      <a:lnTo>
                        <a:pt x="1016" y="40"/>
                      </a:lnTo>
                      <a:lnTo>
                        <a:pt x="1016" y="40"/>
                      </a:lnTo>
                      <a:lnTo>
                        <a:pt x="1011" y="40"/>
                      </a:lnTo>
                      <a:lnTo>
                        <a:pt x="1011" y="39"/>
                      </a:lnTo>
                      <a:lnTo>
                        <a:pt x="1011" y="37"/>
                      </a:lnTo>
                      <a:lnTo>
                        <a:pt x="1011" y="35"/>
                      </a:lnTo>
                      <a:lnTo>
                        <a:pt x="1011" y="33"/>
                      </a:lnTo>
                      <a:lnTo>
                        <a:pt x="1011" y="30"/>
                      </a:lnTo>
                      <a:lnTo>
                        <a:pt x="1009" y="30"/>
                      </a:lnTo>
                      <a:lnTo>
                        <a:pt x="1009" y="26"/>
                      </a:lnTo>
                      <a:lnTo>
                        <a:pt x="1009" y="26"/>
                      </a:lnTo>
                      <a:lnTo>
                        <a:pt x="1007" y="19"/>
                      </a:lnTo>
                      <a:lnTo>
                        <a:pt x="1009" y="19"/>
                      </a:lnTo>
                      <a:lnTo>
                        <a:pt x="1009" y="18"/>
                      </a:lnTo>
                      <a:lnTo>
                        <a:pt x="1007" y="16"/>
                      </a:lnTo>
                      <a:lnTo>
                        <a:pt x="1007" y="16"/>
                      </a:lnTo>
                      <a:lnTo>
                        <a:pt x="1005" y="16"/>
                      </a:lnTo>
                      <a:lnTo>
                        <a:pt x="1004" y="16"/>
                      </a:lnTo>
                      <a:lnTo>
                        <a:pt x="1004" y="14"/>
                      </a:lnTo>
                      <a:lnTo>
                        <a:pt x="998" y="12"/>
                      </a:lnTo>
                      <a:lnTo>
                        <a:pt x="1000" y="11"/>
                      </a:lnTo>
                      <a:lnTo>
                        <a:pt x="997" y="7"/>
                      </a:lnTo>
                      <a:lnTo>
                        <a:pt x="995" y="4"/>
                      </a:lnTo>
                      <a:lnTo>
                        <a:pt x="991" y="4"/>
                      </a:lnTo>
                      <a:close/>
                      <a:moveTo>
                        <a:pt x="920" y="4"/>
                      </a:moveTo>
                      <a:lnTo>
                        <a:pt x="918" y="7"/>
                      </a:lnTo>
                      <a:lnTo>
                        <a:pt x="916" y="11"/>
                      </a:lnTo>
                      <a:lnTo>
                        <a:pt x="915" y="14"/>
                      </a:lnTo>
                      <a:lnTo>
                        <a:pt x="915" y="16"/>
                      </a:lnTo>
                      <a:lnTo>
                        <a:pt x="929" y="12"/>
                      </a:lnTo>
                      <a:lnTo>
                        <a:pt x="929" y="11"/>
                      </a:lnTo>
                      <a:lnTo>
                        <a:pt x="930" y="11"/>
                      </a:lnTo>
                      <a:lnTo>
                        <a:pt x="929" y="9"/>
                      </a:lnTo>
                      <a:lnTo>
                        <a:pt x="929" y="7"/>
                      </a:lnTo>
                      <a:lnTo>
                        <a:pt x="927" y="7"/>
                      </a:lnTo>
                      <a:lnTo>
                        <a:pt x="925" y="7"/>
                      </a:lnTo>
                      <a:lnTo>
                        <a:pt x="923" y="7"/>
                      </a:lnTo>
                      <a:lnTo>
                        <a:pt x="923" y="5"/>
                      </a:lnTo>
                      <a:lnTo>
                        <a:pt x="920" y="4"/>
                      </a:lnTo>
                      <a:close/>
                      <a:moveTo>
                        <a:pt x="1110" y="7"/>
                      </a:moveTo>
                      <a:lnTo>
                        <a:pt x="1108" y="7"/>
                      </a:lnTo>
                      <a:lnTo>
                        <a:pt x="1110" y="11"/>
                      </a:lnTo>
                      <a:lnTo>
                        <a:pt x="1112" y="14"/>
                      </a:lnTo>
                      <a:lnTo>
                        <a:pt x="1114" y="14"/>
                      </a:lnTo>
                      <a:lnTo>
                        <a:pt x="1114" y="14"/>
                      </a:lnTo>
                      <a:lnTo>
                        <a:pt x="1115" y="16"/>
                      </a:lnTo>
                      <a:lnTo>
                        <a:pt x="1121" y="16"/>
                      </a:lnTo>
                      <a:lnTo>
                        <a:pt x="1119" y="12"/>
                      </a:lnTo>
                      <a:lnTo>
                        <a:pt x="1119" y="9"/>
                      </a:lnTo>
                      <a:lnTo>
                        <a:pt x="1117" y="4"/>
                      </a:lnTo>
                      <a:lnTo>
                        <a:pt x="1110" y="5"/>
                      </a:lnTo>
                      <a:lnTo>
                        <a:pt x="1110" y="7"/>
                      </a:lnTo>
                      <a:close/>
                      <a:moveTo>
                        <a:pt x="3145" y="152"/>
                      </a:moveTo>
                      <a:lnTo>
                        <a:pt x="3145" y="157"/>
                      </a:lnTo>
                      <a:lnTo>
                        <a:pt x="3147" y="159"/>
                      </a:lnTo>
                      <a:lnTo>
                        <a:pt x="3147" y="163"/>
                      </a:lnTo>
                      <a:lnTo>
                        <a:pt x="3149" y="166"/>
                      </a:lnTo>
                      <a:lnTo>
                        <a:pt x="3149" y="166"/>
                      </a:lnTo>
                      <a:lnTo>
                        <a:pt x="3149" y="168"/>
                      </a:lnTo>
                      <a:lnTo>
                        <a:pt x="3154" y="168"/>
                      </a:lnTo>
                      <a:lnTo>
                        <a:pt x="3154" y="164"/>
                      </a:lnTo>
                      <a:lnTo>
                        <a:pt x="3156" y="164"/>
                      </a:lnTo>
                      <a:lnTo>
                        <a:pt x="3158" y="164"/>
                      </a:lnTo>
                      <a:lnTo>
                        <a:pt x="3158" y="164"/>
                      </a:lnTo>
                      <a:lnTo>
                        <a:pt x="3158" y="163"/>
                      </a:lnTo>
                      <a:lnTo>
                        <a:pt x="3158" y="163"/>
                      </a:lnTo>
                      <a:lnTo>
                        <a:pt x="3158" y="161"/>
                      </a:lnTo>
                      <a:lnTo>
                        <a:pt x="3161" y="161"/>
                      </a:lnTo>
                      <a:lnTo>
                        <a:pt x="3163" y="163"/>
                      </a:lnTo>
                      <a:lnTo>
                        <a:pt x="3163" y="164"/>
                      </a:lnTo>
                      <a:lnTo>
                        <a:pt x="3164" y="164"/>
                      </a:lnTo>
                      <a:lnTo>
                        <a:pt x="3166" y="163"/>
                      </a:lnTo>
                      <a:lnTo>
                        <a:pt x="3168" y="163"/>
                      </a:lnTo>
                      <a:lnTo>
                        <a:pt x="3168" y="161"/>
                      </a:lnTo>
                      <a:lnTo>
                        <a:pt x="3175" y="161"/>
                      </a:lnTo>
                      <a:lnTo>
                        <a:pt x="3173" y="163"/>
                      </a:lnTo>
                      <a:lnTo>
                        <a:pt x="3173" y="164"/>
                      </a:lnTo>
                      <a:lnTo>
                        <a:pt x="3171" y="166"/>
                      </a:lnTo>
                      <a:lnTo>
                        <a:pt x="3173" y="168"/>
                      </a:lnTo>
                      <a:lnTo>
                        <a:pt x="3175" y="171"/>
                      </a:lnTo>
                      <a:lnTo>
                        <a:pt x="3182" y="171"/>
                      </a:lnTo>
                      <a:lnTo>
                        <a:pt x="3182" y="171"/>
                      </a:lnTo>
                      <a:lnTo>
                        <a:pt x="3185" y="170"/>
                      </a:lnTo>
                      <a:lnTo>
                        <a:pt x="3185" y="177"/>
                      </a:lnTo>
                      <a:lnTo>
                        <a:pt x="3182" y="175"/>
                      </a:lnTo>
                      <a:lnTo>
                        <a:pt x="3182" y="177"/>
                      </a:lnTo>
                      <a:lnTo>
                        <a:pt x="3180" y="177"/>
                      </a:lnTo>
                      <a:lnTo>
                        <a:pt x="3180" y="178"/>
                      </a:lnTo>
                      <a:lnTo>
                        <a:pt x="3180" y="178"/>
                      </a:lnTo>
                      <a:lnTo>
                        <a:pt x="3177" y="178"/>
                      </a:lnTo>
                      <a:lnTo>
                        <a:pt x="3177" y="178"/>
                      </a:lnTo>
                      <a:lnTo>
                        <a:pt x="3175" y="178"/>
                      </a:lnTo>
                      <a:lnTo>
                        <a:pt x="3177" y="184"/>
                      </a:lnTo>
                      <a:lnTo>
                        <a:pt x="3178" y="184"/>
                      </a:lnTo>
                      <a:lnTo>
                        <a:pt x="3178" y="187"/>
                      </a:lnTo>
                      <a:lnTo>
                        <a:pt x="3178" y="187"/>
                      </a:lnTo>
                      <a:lnTo>
                        <a:pt x="3178" y="187"/>
                      </a:lnTo>
                      <a:lnTo>
                        <a:pt x="3173" y="187"/>
                      </a:lnTo>
                      <a:lnTo>
                        <a:pt x="3173" y="191"/>
                      </a:lnTo>
                      <a:lnTo>
                        <a:pt x="3175" y="191"/>
                      </a:lnTo>
                      <a:lnTo>
                        <a:pt x="3175" y="192"/>
                      </a:lnTo>
                      <a:lnTo>
                        <a:pt x="3178" y="192"/>
                      </a:lnTo>
                      <a:lnTo>
                        <a:pt x="3182" y="192"/>
                      </a:lnTo>
                      <a:lnTo>
                        <a:pt x="3184" y="191"/>
                      </a:lnTo>
                      <a:lnTo>
                        <a:pt x="3189" y="191"/>
                      </a:lnTo>
                      <a:lnTo>
                        <a:pt x="3191" y="194"/>
                      </a:lnTo>
                      <a:lnTo>
                        <a:pt x="3194" y="194"/>
                      </a:lnTo>
                      <a:lnTo>
                        <a:pt x="3194" y="194"/>
                      </a:lnTo>
                      <a:lnTo>
                        <a:pt x="3198" y="196"/>
                      </a:lnTo>
                      <a:lnTo>
                        <a:pt x="3198" y="191"/>
                      </a:lnTo>
                      <a:lnTo>
                        <a:pt x="3199" y="191"/>
                      </a:lnTo>
                      <a:lnTo>
                        <a:pt x="3201" y="191"/>
                      </a:lnTo>
                      <a:lnTo>
                        <a:pt x="3201" y="187"/>
                      </a:lnTo>
                      <a:lnTo>
                        <a:pt x="3203" y="189"/>
                      </a:lnTo>
                      <a:lnTo>
                        <a:pt x="3205" y="189"/>
                      </a:lnTo>
                      <a:lnTo>
                        <a:pt x="3206" y="191"/>
                      </a:lnTo>
                      <a:lnTo>
                        <a:pt x="3206" y="192"/>
                      </a:lnTo>
                      <a:lnTo>
                        <a:pt x="3210" y="192"/>
                      </a:lnTo>
                      <a:lnTo>
                        <a:pt x="3213" y="192"/>
                      </a:lnTo>
                      <a:lnTo>
                        <a:pt x="3217" y="191"/>
                      </a:lnTo>
                      <a:lnTo>
                        <a:pt x="3219" y="191"/>
                      </a:lnTo>
                      <a:lnTo>
                        <a:pt x="3219" y="191"/>
                      </a:lnTo>
                      <a:lnTo>
                        <a:pt x="3219" y="192"/>
                      </a:lnTo>
                      <a:lnTo>
                        <a:pt x="3220" y="192"/>
                      </a:lnTo>
                      <a:lnTo>
                        <a:pt x="3220" y="194"/>
                      </a:lnTo>
                      <a:lnTo>
                        <a:pt x="3220" y="194"/>
                      </a:lnTo>
                      <a:lnTo>
                        <a:pt x="3220" y="191"/>
                      </a:lnTo>
                      <a:lnTo>
                        <a:pt x="3220" y="191"/>
                      </a:lnTo>
                      <a:lnTo>
                        <a:pt x="3219" y="189"/>
                      </a:lnTo>
                      <a:lnTo>
                        <a:pt x="3219" y="187"/>
                      </a:lnTo>
                      <a:lnTo>
                        <a:pt x="3219" y="184"/>
                      </a:lnTo>
                      <a:lnTo>
                        <a:pt x="3227" y="184"/>
                      </a:lnTo>
                      <a:lnTo>
                        <a:pt x="3227" y="185"/>
                      </a:lnTo>
                      <a:lnTo>
                        <a:pt x="3229" y="187"/>
                      </a:lnTo>
                      <a:lnTo>
                        <a:pt x="3231" y="187"/>
                      </a:lnTo>
                      <a:lnTo>
                        <a:pt x="3233" y="187"/>
                      </a:lnTo>
                      <a:lnTo>
                        <a:pt x="3234" y="185"/>
                      </a:lnTo>
                      <a:lnTo>
                        <a:pt x="3240" y="185"/>
                      </a:lnTo>
                      <a:lnTo>
                        <a:pt x="3240" y="184"/>
                      </a:lnTo>
                      <a:lnTo>
                        <a:pt x="3240" y="184"/>
                      </a:lnTo>
                      <a:lnTo>
                        <a:pt x="3240" y="184"/>
                      </a:lnTo>
                      <a:lnTo>
                        <a:pt x="3236" y="182"/>
                      </a:lnTo>
                      <a:lnTo>
                        <a:pt x="3236" y="182"/>
                      </a:lnTo>
                      <a:lnTo>
                        <a:pt x="3231" y="182"/>
                      </a:lnTo>
                      <a:lnTo>
                        <a:pt x="3231" y="180"/>
                      </a:lnTo>
                      <a:lnTo>
                        <a:pt x="3227" y="180"/>
                      </a:lnTo>
                      <a:lnTo>
                        <a:pt x="3227" y="178"/>
                      </a:lnTo>
                      <a:lnTo>
                        <a:pt x="3224" y="178"/>
                      </a:lnTo>
                      <a:lnTo>
                        <a:pt x="3220" y="175"/>
                      </a:lnTo>
                      <a:lnTo>
                        <a:pt x="3219" y="175"/>
                      </a:lnTo>
                      <a:lnTo>
                        <a:pt x="3219" y="173"/>
                      </a:lnTo>
                      <a:lnTo>
                        <a:pt x="3212" y="168"/>
                      </a:lnTo>
                      <a:lnTo>
                        <a:pt x="3212" y="163"/>
                      </a:lnTo>
                      <a:lnTo>
                        <a:pt x="3210" y="163"/>
                      </a:lnTo>
                      <a:lnTo>
                        <a:pt x="3210" y="161"/>
                      </a:lnTo>
                      <a:lnTo>
                        <a:pt x="3208" y="159"/>
                      </a:lnTo>
                      <a:lnTo>
                        <a:pt x="3208" y="159"/>
                      </a:lnTo>
                      <a:lnTo>
                        <a:pt x="3206" y="157"/>
                      </a:lnTo>
                      <a:lnTo>
                        <a:pt x="3206" y="154"/>
                      </a:lnTo>
                      <a:lnTo>
                        <a:pt x="3206" y="149"/>
                      </a:lnTo>
                      <a:lnTo>
                        <a:pt x="3205" y="149"/>
                      </a:lnTo>
                      <a:lnTo>
                        <a:pt x="3205" y="145"/>
                      </a:lnTo>
                      <a:lnTo>
                        <a:pt x="3206" y="145"/>
                      </a:lnTo>
                      <a:lnTo>
                        <a:pt x="3208" y="145"/>
                      </a:lnTo>
                      <a:lnTo>
                        <a:pt x="3208" y="143"/>
                      </a:lnTo>
                      <a:lnTo>
                        <a:pt x="3208" y="143"/>
                      </a:lnTo>
                      <a:lnTo>
                        <a:pt x="3210" y="142"/>
                      </a:lnTo>
                      <a:lnTo>
                        <a:pt x="3208" y="140"/>
                      </a:lnTo>
                      <a:lnTo>
                        <a:pt x="3208" y="138"/>
                      </a:lnTo>
                      <a:lnTo>
                        <a:pt x="3206" y="136"/>
                      </a:lnTo>
                      <a:lnTo>
                        <a:pt x="3208" y="135"/>
                      </a:lnTo>
                      <a:lnTo>
                        <a:pt x="3208" y="135"/>
                      </a:lnTo>
                      <a:lnTo>
                        <a:pt x="3210" y="133"/>
                      </a:lnTo>
                      <a:lnTo>
                        <a:pt x="3212" y="133"/>
                      </a:lnTo>
                      <a:lnTo>
                        <a:pt x="3212" y="131"/>
                      </a:lnTo>
                      <a:lnTo>
                        <a:pt x="3210" y="129"/>
                      </a:lnTo>
                      <a:lnTo>
                        <a:pt x="3210" y="128"/>
                      </a:lnTo>
                      <a:lnTo>
                        <a:pt x="3212" y="128"/>
                      </a:lnTo>
                      <a:lnTo>
                        <a:pt x="3212" y="126"/>
                      </a:lnTo>
                      <a:lnTo>
                        <a:pt x="3212" y="124"/>
                      </a:lnTo>
                      <a:lnTo>
                        <a:pt x="3212" y="124"/>
                      </a:lnTo>
                      <a:lnTo>
                        <a:pt x="3212" y="122"/>
                      </a:lnTo>
                      <a:lnTo>
                        <a:pt x="3213" y="122"/>
                      </a:lnTo>
                      <a:lnTo>
                        <a:pt x="3213" y="121"/>
                      </a:lnTo>
                      <a:lnTo>
                        <a:pt x="3215" y="121"/>
                      </a:lnTo>
                      <a:lnTo>
                        <a:pt x="3215" y="117"/>
                      </a:lnTo>
                      <a:lnTo>
                        <a:pt x="3213" y="115"/>
                      </a:lnTo>
                      <a:lnTo>
                        <a:pt x="3213" y="115"/>
                      </a:lnTo>
                      <a:lnTo>
                        <a:pt x="3212" y="115"/>
                      </a:lnTo>
                      <a:lnTo>
                        <a:pt x="3210" y="115"/>
                      </a:lnTo>
                      <a:lnTo>
                        <a:pt x="3206" y="115"/>
                      </a:lnTo>
                      <a:lnTo>
                        <a:pt x="3206" y="114"/>
                      </a:lnTo>
                      <a:lnTo>
                        <a:pt x="3205" y="114"/>
                      </a:lnTo>
                      <a:lnTo>
                        <a:pt x="3203" y="112"/>
                      </a:lnTo>
                      <a:lnTo>
                        <a:pt x="3201" y="110"/>
                      </a:lnTo>
                      <a:lnTo>
                        <a:pt x="3198" y="112"/>
                      </a:lnTo>
                      <a:lnTo>
                        <a:pt x="3194" y="112"/>
                      </a:lnTo>
                      <a:lnTo>
                        <a:pt x="3192" y="112"/>
                      </a:lnTo>
                      <a:lnTo>
                        <a:pt x="3192" y="112"/>
                      </a:lnTo>
                      <a:lnTo>
                        <a:pt x="3191" y="110"/>
                      </a:lnTo>
                      <a:lnTo>
                        <a:pt x="3191" y="107"/>
                      </a:lnTo>
                      <a:lnTo>
                        <a:pt x="3194" y="108"/>
                      </a:lnTo>
                      <a:lnTo>
                        <a:pt x="3194" y="108"/>
                      </a:lnTo>
                      <a:lnTo>
                        <a:pt x="3196" y="108"/>
                      </a:lnTo>
                      <a:lnTo>
                        <a:pt x="3196" y="110"/>
                      </a:lnTo>
                      <a:lnTo>
                        <a:pt x="3203" y="110"/>
                      </a:lnTo>
                      <a:lnTo>
                        <a:pt x="3203" y="108"/>
                      </a:lnTo>
                      <a:lnTo>
                        <a:pt x="3206" y="108"/>
                      </a:lnTo>
                      <a:lnTo>
                        <a:pt x="3206" y="110"/>
                      </a:lnTo>
                      <a:lnTo>
                        <a:pt x="3208" y="112"/>
                      </a:lnTo>
                      <a:lnTo>
                        <a:pt x="3212" y="112"/>
                      </a:lnTo>
                      <a:lnTo>
                        <a:pt x="3215" y="112"/>
                      </a:lnTo>
                      <a:lnTo>
                        <a:pt x="3217" y="110"/>
                      </a:lnTo>
                      <a:lnTo>
                        <a:pt x="3220" y="108"/>
                      </a:lnTo>
                      <a:lnTo>
                        <a:pt x="3220" y="107"/>
                      </a:lnTo>
                      <a:lnTo>
                        <a:pt x="3220" y="105"/>
                      </a:lnTo>
                      <a:lnTo>
                        <a:pt x="3220" y="103"/>
                      </a:lnTo>
                      <a:lnTo>
                        <a:pt x="3220" y="100"/>
                      </a:lnTo>
                      <a:lnTo>
                        <a:pt x="3222" y="101"/>
                      </a:lnTo>
                      <a:lnTo>
                        <a:pt x="3224" y="101"/>
                      </a:lnTo>
                      <a:lnTo>
                        <a:pt x="3224" y="101"/>
                      </a:lnTo>
                      <a:lnTo>
                        <a:pt x="3226" y="101"/>
                      </a:lnTo>
                      <a:lnTo>
                        <a:pt x="3229" y="101"/>
                      </a:lnTo>
                      <a:lnTo>
                        <a:pt x="3227" y="96"/>
                      </a:lnTo>
                      <a:lnTo>
                        <a:pt x="3233" y="96"/>
                      </a:lnTo>
                      <a:lnTo>
                        <a:pt x="3231" y="86"/>
                      </a:lnTo>
                      <a:lnTo>
                        <a:pt x="3236" y="86"/>
                      </a:lnTo>
                      <a:lnTo>
                        <a:pt x="3236" y="89"/>
                      </a:lnTo>
                      <a:lnTo>
                        <a:pt x="3236" y="89"/>
                      </a:lnTo>
                      <a:lnTo>
                        <a:pt x="3236" y="91"/>
                      </a:lnTo>
                      <a:lnTo>
                        <a:pt x="3238" y="89"/>
                      </a:lnTo>
                      <a:lnTo>
                        <a:pt x="3240" y="88"/>
                      </a:lnTo>
                      <a:lnTo>
                        <a:pt x="3240" y="88"/>
                      </a:lnTo>
                      <a:lnTo>
                        <a:pt x="3241" y="88"/>
                      </a:lnTo>
                      <a:lnTo>
                        <a:pt x="3243" y="84"/>
                      </a:lnTo>
                      <a:lnTo>
                        <a:pt x="3243" y="82"/>
                      </a:lnTo>
                      <a:lnTo>
                        <a:pt x="3245" y="81"/>
                      </a:lnTo>
                      <a:lnTo>
                        <a:pt x="3248" y="81"/>
                      </a:lnTo>
                      <a:lnTo>
                        <a:pt x="3247" y="79"/>
                      </a:lnTo>
                      <a:lnTo>
                        <a:pt x="3245" y="75"/>
                      </a:lnTo>
                      <a:lnTo>
                        <a:pt x="3245" y="75"/>
                      </a:lnTo>
                      <a:lnTo>
                        <a:pt x="3252" y="74"/>
                      </a:lnTo>
                      <a:lnTo>
                        <a:pt x="3254" y="70"/>
                      </a:lnTo>
                      <a:lnTo>
                        <a:pt x="3255" y="70"/>
                      </a:lnTo>
                      <a:lnTo>
                        <a:pt x="3257" y="70"/>
                      </a:lnTo>
                      <a:lnTo>
                        <a:pt x="3257" y="70"/>
                      </a:lnTo>
                      <a:lnTo>
                        <a:pt x="3262" y="70"/>
                      </a:lnTo>
                      <a:lnTo>
                        <a:pt x="3262" y="67"/>
                      </a:lnTo>
                      <a:lnTo>
                        <a:pt x="3264" y="67"/>
                      </a:lnTo>
                      <a:lnTo>
                        <a:pt x="3264" y="67"/>
                      </a:lnTo>
                      <a:lnTo>
                        <a:pt x="3266" y="67"/>
                      </a:lnTo>
                      <a:lnTo>
                        <a:pt x="3267" y="67"/>
                      </a:lnTo>
                      <a:lnTo>
                        <a:pt x="3269" y="67"/>
                      </a:lnTo>
                      <a:lnTo>
                        <a:pt x="3269" y="68"/>
                      </a:lnTo>
                      <a:lnTo>
                        <a:pt x="3271" y="68"/>
                      </a:lnTo>
                      <a:lnTo>
                        <a:pt x="3274" y="67"/>
                      </a:lnTo>
                      <a:lnTo>
                        <a:pt x="3274" y="63"/>
                      </a:lnTo>
                      <a:lnTo>
                        <a:pt x="3278" y="63"/>
                      </a:lnTo>
                      <a:lnTo>
                        <a:pt x="3278" y="61"/>
                      </a:lnTo>
                      <a:lnTo>
                        <a:pt x="3280" y="61"/>
                      </a:lnTo>
                      <a:lnTo>
                        <a:pt x="3280" y="60"/>
                      </a:lnTo>
                      <a:lnTo>
                        <a:pt x="3281" y="58"/>
                      </a:lnTo>
                      <a:lnTo>
                        <a:pt x="3281" y="58"/>
                      </a:lnTo>
                      <a:lnTo>
                        <a:pt x="3287" y="58"/>
                      </a:lnTo>
                      <a:lnTo>
                        <a:pt x="3288" y="54"/>
                      </a:lnTo>
                      <a:lnTo>
                        <a:pt x="3290" y="54"/>
                      </a:lnTo>
                      <a:lnTo>
                        <a:pt x="3290" y="54"/>
                      </a:lnTo>
                      <a:lnTo>
                        <a:pt x="3297" y="53"/>
                      </a:lnTo>
                      <a:lnTo>
                        <a:pt x="3297" y="53"/>
                      </a:lnTo>
                      <a:lnTo>
                        <a:pt x="3299" y="53"/>
                      </a:lnTo>
                      <a:lnTo>
                        <a:pt x="3299" y="51"/>
                      </a:lnTo>
                      <a:lnTo>
                        <a:pt x="3308" y="53"/>
                      </a:lnTo>
                      <a:lnTo>
                        <a:pt x="3313" y="49"/>
                      </a:lnTo>
                      <a:lnTo>
                        <a:pt x="3318" y="47"/>
                      </a:lnTo>
                      <a:lnTo>
                        <a:pt x="3323" y="46"/>
                      </a:lnTo>
                      <a:lnTo>
                        <a:pt x="3323" y="47"/>
                      </a:lnTo>
                      <a:lnTo>
                        <a:pt x="3325" y="47"/>
                      </a:lnTo>
                      <a:lnTo>
                        <a:pt x="3325" y="47"/>
                      </a:lnTo>
                      <a:lnTo>
                        <a:pt x="3327" y="49"/>
                      </a:lnTo>
                      <a:lnTo>
                        <a:pt x="3329" y="46"/>
                      </a:lnTo>
                      <a:lnTo>
                        <a:pt x="3332" y="46"/>
                      </a:lnTo>
                      <a:lnTo>
                        <a:pt x="3332" y="44"/>
                      </a:lnTo>
                      <a:lnTo>
                        <a:pt x="3337" y="44"/>
                      </a:lnTo>
                      <a:lnTo>
                        <a:pt x="3337" y="42"/>
                      </a:lnTo>
                      <a:lnTo>
                        <a:pt x="3348" y="40"/>
                      </a:lnTo>
                      <a:lnTo>
                        <a:pt x="3348" y="40"/>
                      </a:lnTo>
                      <a:lnTo>
                        <a:pt x="3356" y="40"/>
                      </a:lnTo>
                      <a:lnTo>
                        <a:pt x="3356" y="39"/>
                      </a:lnTo>
                      <a:lnTo>
                        <a:pt x="3360" y="39"/>
                      </a:lnTo>
                      <a:lnTo>
                        <a:pt x="3360" y="37"/>
                      </a:lnTo>
                      <a:lnTo>
                        <a:pt x="3362" y="37"/>
                      </a:lnTo>
                      <a:lnTo>
                        <a:pt x="3362" y="37"/>
                      </a:lnTo>
                      <a:lnTo>
                        <a:pt x="3369" y="37"/>
                      </a:lnTo>
                      <a:lnTo>
                        <a:pt x="3369" y="33"/>
                      </a:lnTo>
                      <a:lnTo>
                        <a:pt x="3376" y="33"/>
                      </a:lnTo>
                      <a:lnTo>
                        <a:pt x="3377" y="30"/>
                      </a:lnTo>
                      <a:lnTo>
                        <a:pt x="3381" y="30"/>
                      </a:lnTo>
                      <a:lnTo>
                        <a:pt x="3381" y="28"/>
                      </a:lnTo>
                      <a:lnTo>
                        <a:pt x="3383" y="28"/>
                      </a:lnTo>
                      <a:lnTo>
                        <a:pt x="3383" y="28"/>
                      </a:lnTo>
                      <a:lnTo>
                        <a:pt x="3383" y="25"/>
                      </a:lnTo>
                      <a:lnTo>
                        <a:pt x="3384" y="25"/>
                      </a:lnTo>
                      <a:lnTo>
                        <a:pt x="3383" y="19"/>
                      </a:lnTo>
                      <a:lnTo>
                        <a:pt x="3384" y="18"/>
                      </a:lnTo>
                      <a:lnTo>
                        <a:pt x="3384" y="18"/>
                      </a:lnTo>
                      <a:lnTo>
                        <a:pt x="3384" y="16"/>
                      </a:lnTo>
                      <a:lnTo>
                        <a:pt x="3381" y="16"/>
                      </a:lnTo>
                      <a:lnTo>
                        <a:pt x="3379" y="12"/>
                      </a:lnTo>
                      <a:lnTo>
                        <a:pt x="3379" y="11"/>
                      </a:lnTo>
                      <a:lnTo>
                        <a:pt x="3376" y="9"/>
                      </a:lnTo>
                      <a:lnTo>
                        <a:pt x="3374" y="9"/>
                      </a:lnTo>
                      <a:lnTo>
                        <a:pt x="3370" y="9"/>
                      </a:lnTo>
                      <a:lnTo>
                        <a:pt x="3369" y="11"/>
                      </a:lnTo>
                      <a:lnTo>
                        <a:pt x="3367" y="12"/>
                      </a:lnTo>
                      <a:lnTo>
                        <a:pt x="3362" y="12"/>
                      </a:lnTo>
                      <a:lnTo>
                        <a:pt x="3362" y="14"/>
                      </a:lnTo>
                      <a:lnTo>
                        <a:pt x="3360" y="16"/>
                      </a:lnTo>
                      <a:lnTo>
                        <a:pt x="3358" y="18"/>
                      </a:lnTo>
                      <a:lnTo>
                        <a:pt x="3356" y="21"/>
                      </a:lnTo>
                      <a:lnTo>
                        <a:pt x="3355" y="21"/>
                      </a:lnTo>
                      <a:lnTo>
                        <a:pt x="3355" y="19"/>
                      </a:lnTo>
                      <a:lnTo>
                        <a:pt x="3353" y="19"/>
                      </a:lnTo>
                      <a:lnTo>
                        <a:pt x="3351" y="19"/>
                      </a:lnTo>
                      <a:lnTo>
                        <a:pt x="3351" y="19"/>
                      </a:lnTo>
                      <a:lnTo>
                        <a:pt x="3350" y="19"/>
                      </a:lnTo>
                      <a:lnTo>
                        <a:pt x="3350" y="21"/>
                      </a:lnTo>
                      <a:lnTo>
                        <a:pt x="3348" y="21"/>
                      </a:lnTo>
                      <a:lnTo>
                        <a:pt x="3348" y="23"/>
                      </a:lnTo>
                      <a:lnTo>
                        <a:pt x="3344" y="23"/>
                      </a:lnTo>
                      <a:lnTo>
                        <a:pt x="3344" y="23"/>
                      </a:lnTo>
                      <a:lnTo>
                        <a:pt x="3343" y="23"/>
                      </a:lnTo>
                      <a:lnTo>
                        <a:pt x="3341" y="23"/>
                      </a:lnTo>
                      <a:lnTo>
                        <a:pt x="3341" y="23"/>
                      </a:lnTo>
                      <a:lnTo>
                        <a:pt x="3339" y="23"/>
                      </a:lnTo>
                      <a:lnTo>
                        <a:pt x="3337" y="25"/>
                      </a:lnTo>
                      <a:lnTo>
                        <a:pt x="3336" y="25"/>
                      </a:lnTo>
                      <a:lnTo>
                        <a:pt x="3336" y="26"/>
                      </a:lnTo>
                      <a:lnTo>
                        <a:pt x="3332" y="28"/>
                      </a:lnTo>
                      <a:lnTo>
                        <a:pt x="3332" y="28"/>
                      </a:lnTo>
                      <a:lnTo>
                        <a:pt x="3323" y="30"/>
                      </a:lnTo>
                      <a:lnTo>
                        <a:pt x="3323" y="30"/>
                      </a:lnTo>
                      <a:lnTo>
                        <a:pt x="3322" y="28"/>
                      </a:lnTo>
                      <a:lnTo>
                        <a:pt x="3320" y="28"/>
                      </a:lnTo>
                      <a:lnTo>
                        <a:pt x="3320" y="30"/>
                      </a:lnTo>
                      <a:lnTo>
                        <a:pt x="3318" y="30"/>
                      </a:lnTo>
                      <a:lnTo>
                        <a:pt x="3316" y="32"/>
                      </a:lnTo>
                      <a:lnTo>
                        <a:pt x="3311" y="33"/>
                      </a:lnTo>
                      <a:lnTo>
                        <a:pt x="3311" y="32"/>
                      </a:lnTo>
                      <a:lnTo>
                        <a:pt x="3306" y="32"/>
                      </a:lnTo>
                      <a:lnTo>
                        <a:pt x="3306" y="30"/>
                      </a:lnTo>
                      <a:lnTo>
                        <a:pt x="3301" y="28"/>
                      </a:lnTo>
                      <a:lnTo>
                        <a:pt x="3297" y="26"/>
                      </a:lnTo>
                      <a:lnTo>
                        <a:pt x="3290" y="28"/>
                      </a:lnTo>
                      <a:lnTo>
                        <a:pt x="3290" y="28"/>
                      </a:lnTo>
                      <a:lnTo>
                        <a:pt x="3288" y="28"/>
                      </a:lnTo>
                      <a:lnTo>
                        <a:pt x="3290" y="37"/>
                      </a:lnTo>
                      <a:lnTo>
                        <a:pt x="3281" y="37"/>
                      </a:lnTo>
                      <a:lnTo>
                        <a:pt x="3280" y="37"/>
                      </a:lnTo>
                      <a:lnTo>
                        <a:pt x="3280" y="35"/>
                      </a:lnTo>
                      <a:lnTo>
                        <a:pt x="3278" y="35"/>
                      </a:lnTo>
                      <a:lnTo>
                        <a:pt x="3278" y="37"/>
                      </a:lnTo>
                      <a:lnTo>
                        <a:pt x="3276" y="37"/>
                      </a:lnTo>
                      <a:lnTo>
                        <a:pt x="3276" y="37"/>
                      </a:lnTo>
                      <a:lnTo>
                        <a:pt x="3273" y="37"/>
                      </a:lnTo>
                      <a:lnTo>
                        <a:pt x="3273" y="37"/>
                      </a:lnTo>
                      <a:lnTo>
                        <a:pt x="3273" y="37"/>
                      </a:lnTo>
                      <a:lnTo>
                        <a:pt x="3273" y="37"/>
                      </a:lnTo>
                      <a:lnTo>
                        <a:pt x="3269" y="37"/>
                      </a:lnTo>
                      <a:lnTo>
                        <a:pt x="3267" y="40"/>
                      </a:lnTo>
                      <a:lnTo>
                        <a:pt x="3266" y="40"/>
                      </a:lnTo>
                      <a:lnTo>
                        <a:pt x="3266" y="40"/>
                      </a:lnTo>
                      <a:lnTo>
                        <a:pt x="3260" y="40"/>
                      </a:lnTo>
                      <a:lnTo>
                        <a:pt x="3260" y="42"/>
                      </a:lnTo>
                      <a:lnTo>
                        <a:pt x="3257" y="42"/>
                      </a:lnTo>
                      <a:lnTo>
                        <a:pt x="3257" y="44"/>
                      </a:lnTo>
                      <a:lnTo>
                        <a:pt x="3257" y="46"/>
                      </a:lnTo>
                      <a:lnTo>
                        <a:pt x="3245" y="49"/>
                      </a:lnTo>
                      <a:lnTo>
                        <a:pt x="3243" y="51"/>
                      </a:lnTo>
                      <a:lnTo>
                        <a:pt x="3243" y="51"/>
                      </a:lnTo>
                      <a:lnTo>
                        <a:pt x="3243" y="51"/>
                      </a:lnTo>
                      <a:lnTo>
                        <a:pt x="3241" y="51"/>
                      </a:lnTo>
                      <a:lnTo>
                        <a:pt x="3240" y="53"/>
                      </a:lnTo>
                      <a:lnTo>
                        <a:pt x="3238" y="54"/>
                      </a:lnTo>
                      <a:lnTo>
                        <a:pt x="3234" y="54"/>
                      </a:lnTo>
                      <a:lnTo>
                        <a:pt x="3233" y="54"/>
                      </a:lnTo>
                      <a:lnTo>
                        <a:pt x="3231" y="53"/>
                      </a:lnTo>
                      <a:lnTo>
                        <a:pt x="3229" y="53"/>
                      </a:lnTo>
                      <a:lnTo>
                        <a:pt x="3226" y="54"/>
                      </a:lnTo>
                      <a:lnTo>
                        <a:pt x="3220" y="54"/>
                      </a:lnTo>
                      <a:lnTo>
                        <a:pt x="3220" y="54"/>
                      </a:lnTo>
                      <a:lnTo>
                        <a:pt x="3219" y="56"/>
                      </a:lnTo>
                      <a:lnTo>
                        <a:pt x="3219" y="58"/>
                      </a:lnTo>
                      <a:lnTo>
                        <a:pt x="3215" y="60"/>
                      </a:lnTo>
                      <a:lnTo>
                        <a:pt x="3213" y="61"/>
                      </a:lnTo>
                      <a:lnTo>
                        <a:pt x="3212" y="60"/>
                      </a:lnTo>
                      <a:lnTo>
                        <a:pt x="3210" y="60"/>
                      </a:lnTo>
                      <a:lnTo>
                        <a:pt x="3206" y="58"/>
                      </a:lnTo>
                      <a:lnTo>
                        <a:pt x="3206" y="60"/>
                      </a:lnTo>
                      <a:lnTo>
                        <a:pt x="3205" y="61"/>
                      </a:lnTo>
                      <a:lnTo>
                        <a:pt x="3205" y="63"/>
                      </a:lnTo>
                      <a:lnTo>
                        <a:pt x="3210" y="63"/>
                      </a:lnTo>
                      <a:lnTo>
                        <a:pt x="3210" y="65"/>
                      </a:lnTo>
                      <a:lnTo>
                        <a:pt x="3206" y="65"/>
                      </a:lnTo>
                      <a:lnTo>
                        <a:pt x="3203" y="67"/>
                      </a:lnTo>
                      <a:lnTo>
                        <a:pt x="3203" y="70"/>
                      </a:lnTo>
                      <a:lnTo>
                        <a:pt x="3206" y="70"/>
                      </a:lnTo>
                      <a:lnTo>
                        <a:pt x="3206" y="72"/>
                      </a:lnTo>
                      <a:lnTo>
                        <a:pt x="3208" y="74"/>
                      </a:lnTo>
                      <a:lnTo>
                        <a:pt x="3198" y="70"/>
                      </a:lnTo>
                      <a:lnTo>
                        <a:pt x="3198" y="70"/>
                      </a:lnTo>
                      <a:lnTo>
                        <a:pt x="3198" y="72"/>
                      </a:lnTo>
                      <a:lnTo>
                        <a:pt x="3196" y="72"/>
                      </a:lnTo>
                      <a:lnTo>
                        <a:pt x="3196" y="77"/>
                      </a:lnTo>
                      <a:lnTo>
                        <a:pt x="3192" y="77"/>
                      </a:lnTo>
                      <a:lnTo>
                        <a:pt x="3192" y="75"/>
                      </a:lnTo>
                      <a:lnTo>
                        <a:pt x="3191" y="75"/>
                      </a:lnTo>
                      <a:lnTo>
                        <a:pt x="3191" y="82"/>
                      </a:lnTo>
                      <a:lnTo>
                        <a:pt x="3191" y="82"/>
                      </a:lnTo>
                      <a:lnTo>
                        <a:pt x="3191" y="82"/>
                      </a:lnTo>
                      <a:lnTo>
                        <a:pt x="3191" y="84"/>
                      </a:lnTo>
                      <a:lnTo>
                        <a:pt x="3189" y="84"/>
                      </a:lnTo>
                      <a:lnTo>
                        <a:pt x="3189" y="84"/>
                      </a:lnTo>
                      <a:lnTo>
                        <a:pt x="3189" y="82"/>
                      </a:lnTo>
                      <a:lnTo>
                        <a:pt x="3184" y="84"/>
                      </a:lnTo>
                      <a:lnTo>
                        <a:pt x="3180" y="86"/>
                      </a:lnTo>
                      <a:lnTo>
                        <a:pt x="3178" y="89"/>
                      </a:lnTo>
                      <a:lnTo>
                        <a:pt x="3177" y="89"/>
                      </a:lnTo>
                      <a:lnTo>
                        <a:pt x="3175" y="91"/>
                      </a:lnTo>
                      <a:lnTo>
                        <a:pt x="3168" y="91"/>
                      </a:lnTo>
                      <a:lnTo>
                        <a:pt x="3166" y="95"/>
                      </a:lnTo>
                      <a:lnTo>
                        <a:pt x="3170" y="96"/>
                      </a:lnTo>
                      <a:lnTo>
                        <a:pt x="3171" y="96"/>
                      </a:lnTo>
                      <a:lnTo>
                        <a:pt x="3173" y="98"/>
                      </a:lnTo>
                      <a:lnTo>
                        <a:pt x="3180" y="98"/>
                      </a:lnTo>
                      <a:lnTo>
                        <a:pt x="3180" y="96"/>
                      </a:lnTo>
                      <a:lnTo>
                        <a:pt x="3187" y="98"/>
                      </a:lnTo>
                      <a:lnTo>
                        <a:pt x="3187" y="98"/>
                      </a:lnTo>
                      <a:lnTo>
                        <a:pt x="3178" y="98"/>
                      </a:lnTo>
                      <a:lnTo>
                        <a:pt x="3178" y="100"/>
                      </a:lnTo>
                      <a:lnTo>
                        <a:pt x="3178" y="101"/>
                      </a:lnTo>
                      <a:lnTo>
                        <a:pt x="3177" y="103"/>
                      </a:lnTo>
                      <a:lnTo>
                        <a:pt x="3177" y="103"/>
                      </a:lnTo>
                      <a:lnTo>
                        <a:pt x="3177" y="107"/>
                      </a:lnTo>
                      <a:lnTo>
                        <a:pt x="3175" y="107"/>
                      </a:lnTo>
                      <a:lnTo>
                        <a:pt x="3175" y="108"/>
                      </a:lnTo>
                      <a:lnTo>
                        <a:pt x="3177" y="108"/>
                      </a:lnTo>
                      <a:lnTo>
                        <a:pt x="3177" y="108"/>
                      </a:lnTo>
                      <a:lnTo>
                        <a:pt x="3177" y="110"/>
                      </a:lnTo>
                      <a:lnTo>
                        <a:pt x="3178" y="110"/>
                      </a:lnTo>
                      <a:lnTo>
                        <a:pt x="3180" y="108"/>
                      </a:lnTo>
                      <a:lnTo>
                        <a:pt x="3182" y="108"/>
                      </a:lnTo>
                      <a:lnTo>
                        <a:pt x="3182" y="108"/>
                      </a:lnTo>
                      <a:lnTo>
                        <a:pt x="3177" y="115"/>
                      </a:lnTo>
                      <a:lnTo>
                        <a:pt x="3177" y="115"/>
                      </a:lnTo>
                      <a:lnTo>
                        <a:pt x="3173" y="115"/>
                      </a:lnTo>
                      <a:lnTo>
                        <a:pt x="3170" y="115"/>
                      </a:lnTo>
                      <a:lnTo>
                        <a:pt x="3166" y="115"/>
                      </a:lnTo>
                      <a:lnTo>
                        <a:pt x="3166" y="117"/>
                      </a:lnTo>
                      <a:lnTo>
                        <a:pt x="3164" y="117"/>
                      </a:lnTo>
                      <a:lnTo>
                        <a:pt x="3163" y="119"/>
                      </a:lnTo>
                      <a:lnTo>
                        <a:pt x="3163" y="121"/>
                      </a:lnTo>
                      <a:lnTo>
                        <a:pt x="3161" y="121"/>
                      </a:lnTo>
                      <a:lnTo>
                        <a:pt x="3161" y="121"/>
                      </a:lnTo>
                      <a:lnTo>
                        <a:pt x="3163" y="124"/>
                      </a:lnTo>
                      <a:lnTo>
                        <a:pt x="3163" y="126"/>
                      </a:lnTo>
                      <a:lnTo>
                        <a:pt x="3163" y="128"/>
                      </a:lnTo>
                      <a:lnTo>
                        <a:pt x="3164" y="129"/>
                      </a:lnTo>
                      <a:lnTo>
                        <a:pt x="3166" y="129"/>
                      </a:lnTo>
                      <a:lnTo>
                        <a:pt x="3166" y="131"/>
                      </a:lnTo>
                      <a:lnTo>
                        <a:pt x="3161" y="131"/>
                      </a:lnTo>
                      <a:lnTo>
                        <a:pt x="3161" y="138"/>
                      </a:lnTo>
                      <a:lnTo>
                        <a:pt x="3159" y="138"/>
                      </a:lnTo>
                      <a:lnTo>
                        <a:pt x="3159" y="138"/>
                      </a:lnTo>
                      <a:lnTo>
                        <a:pt x="3158" y="140"/>
                      </a:lnTo>
                      <a:lnTo>
                        <a:pt x="3158" y="140"/>
                      </a:lnTo>
                      <a:lnTo>
                        <a:pt x="3159" y="142"/>
                      </a:lnTo>
                      <a:lnTo>
                        <a:pt x="3159" y="142"/>
                      </a:lnTo>
                      <a:lnTo>
                        <a:pt x="3161" y="145"/>
                      </a:lnTo>
                      <a:lnTo>
                        <a:pt x="3159" y="145"/>
                      </a:lnTo>
                      <a:lnTo>
                        <a:pt x="3159" y="145"/>
                      </a:lnTo>
                      <a:lnTo>
                        <a:pt x="3159" y="147"/>
                      </a:lnTo>
                      <a:lnTo>
                        <a:pt x="3156" y="145"/>
                      </a:lnTo>
                      <a:lnTo>
                        <a:pt x="3156" y="149"/>
                      </a:lnTo>
                      <a:lnTo>
                        <a:pt x="3154" y="147"/>
                      </a:lnTo>
                      <a:lnTo>
                        <a:pt x="3152" y="147"/>
                      </a:lnTo>
                      <a:lnTo>
                        <a:pt x="3151" y="145"/>
                      </a:lnTo>
                      <a:lnTo>
                        <a:pt x="3149" y="145"/>
                      </a:lnTo>
                      <a:lnTo>
                        <a:pt x="3147" y="149"/>
                      </a:lnTo>
                      <a:lnTo>
                        <a:pt x="3145" y="152"/>
                      </a:lnTo>
                      <a:close/>
                      <a:moveTo>
                        <a:pt x="916" y="26"/>
                      </a:moveTo>
                      <a:lnTo>
                        <a:pt x="918" y="26"/>
                      </a:lnTo>
                      <a:lnTo>
                        <a:pt x="922" y="28"/>
                      </a:lnTo>
                      <a:lnTo>
                        <a:pt x="925" y="28"/>
                      </a:lnTo>
                      <a:lnTo>
                        <a:pt x="925" y="26"/>
                      </a:lnTo>
                      <a:lnTo>
                        <a:pt x="934" y="25"/>
                      </a:lnTo>
                      <a:lnTo>
                        <a:pt x="934" y="26"/>
                      </a:lnTo>
                      <a:lnTo>
                        <a:pt x="930" y="28"/>
                      </a:lnTo>
                      <a:lnTo>
                        <a:pt x="927" y="28"/>
                      </a:lnTo>
                      <a:lnTo>
                        <a:pt x="923" y="30"/>
                      </a:lnTo>
                      <a:lnTo>
                        <a:pt x="920" y="32"/>
                      </a:lnTo>
                      <a:lnTo>
                        <a:pt x="920" y="35"/>
                      </a:lnTo>
                      <a:lnTo>
                        <a:pt x="925" y="33"/>
                      </a:lnTo>
                      <a:lnTo>
                        <a:pt x="925" y="33"/>
                      </a:lnTo>
                      <a:lnTo>
                        <a:pt x="934" y="33"/>
                      </a:lnTo>
                      <a:lnTo>
                        <a:pt x="934" y="33"/>
                      </a:lnTo>
                      <a:lnTo>
                        <a:pt x="929" y="37"/>
                      </a:lnTo>
                      <a:lnTo>
                        <a:pt x="929" y="40"/>
                      </a:lnTo>
                      <a:lnTo>
                        <a:pt x="927" y="40"/>
                      </a:lnTo>
                      <a:lnTo>
                        <a:pt x="925" y="42"/>
                      </a:lnTo>
                      <a:lnTo>
                        <a:pt x="922" y="42"/>
                      </a:lnTo>
                      <a:lnTo>
                        <a:pt x="922" y="46"/>
                      </a:lnTo>
                      <a:lnTo>
                        <a:pt x="936" y="44"/>
                      </a:lnTo>
                      <a:lnTo>
                        <a:pt x="937" y="42"/>
                      </a:lnTo>
                      <a:lnTo>
                        <a:pt x="939" y="42"/>
                      </a:lnTo>
                      <a:lnTo>
                        <a:pt x="941" y="39"/>
                      </a:lnTo>
                      <a:lnTo>
                        <a:pt x="943" y="39"/>
                      </a:lnTo>
                      <a:lnTo>
                        <a:pt x="943" y="37"/>
                      </a:lnTo>
                      <a:lnTo>
                        <a:pt x="944" y="37"/>
                      </a:lnTo>
                      <a:lnTo>
                        <a:pt x="944" y="37"/>
                      </a:lnTo>
                      <a:lnTo>
                        <a:pt x="946" y="35"/>
                      </a:lnTo>
                      <a:lnTo>
                        <a:pt x="946" y="35"/>
                      </a:lnTo>
                      <a:lnTo>
                        <a:pt x="948" y="35"/>
                      </a:lnTo>
                      <a:lnTo>
                        <a:pt x="948" y="35"/>
                      </a:lnTo>
                      <a:lnTo>
                        <a:pt x="948" y="33"/>
                      </a:lnTo>
                      <a:lnTo>
                        <a:pt x="946" y="33"/>
                      </a:lnTo>
                      <a:lnTo>
                        <a:pt x="946" y="30"/>
                      </a:lnTo>
                      <a:lnTo>
                        <a:pt x="948" y="28"/>
                      </a:lnTo>
                      <a:lnTo>
                        <a:pt x="948" y="25"/>
                      </a:lnTo>
                      <a:lnTo>
                        <a:pt x="946" y="23"/>
                      </a:lnTo>
                      <a:lnTo>
                        <a:pt x="941" y="23"/>
                      </a:lnTo>
                      <a:lnTo>
                        <a:pt x="941" y="25"/>
                      </a:lnTo>
                      <a:lnTo>
                        <a:pt x="937" y="25"/>
                      </a:lnTo>
                      <a:lnTo>
                        <a:pt x="939" y="21"/>
                      </a:lnTo>
                      <a:lnTo>
                        <a:pt x="941" y="19"/>
                      </a:lnTo>
                      <a:lnTo>
                        <a:pt x="941" y="18"/>
                      </a:lnTo>
                      <a:lnTo>
                        <a:pt x="939" y="16"/>
                      </a:lnTo>
                      <a:lnTo>
                        <a:pt x="937" y="14"/>
                      </a:lnTo>
                      <a:lnTo>
                        <a:pt x="937" y="12"/>
                      </a:lnTo>
                      <a:lnTo>
                        <a:pt x="927" y="16"/>
                      </a:lnTo>
                      <a:lnTo>
                        <a:pt x="927" y="16"/>
                      </a:lnTo>
                      <a:lnTo>
                        <a:pt x="920" y="16"/>
                      </a:lnTo>
                      <a:lnTo>
                        <a:pt x="920" y="18"/>
                      </a:lnTo>
                      <a:lnTo>
                        <a:pt x="918" y="19"/>
                      </a:lnTo>
                      <a:lnTo>
                        <a:pt x="916" y="19"/>
                      </a:lnTo>
                      <a:lnTo>
                        <a:pt x="915" y="21"/>
                      </a:lnTo>
                      <a:lnTo>
                        <a:pt x="915" y="25"/>
                      </a:lnTo>
                      <a:lnTo>
                        <a:pt x="916" y="26"/>
                      </a:lnTo>
                      <a:close/>
                      <a:moveTo>
                        <a:pt x="749" y="16"/>
                      </a:moveTo>
                      <a:lnTo>
                        <a:pt x="749" y="19"/>
                      </a:lnTo>
                      <a:lnTo>
                        <a:pt x="749" y="19"/>
                      </a:lnTo>
                      <a:lnTo>
                        <a:pt x="749" y="21"/>
                      </a:lnTo>
                      <a:lnTo>
                        <a:pt x="749" y="21"/>
                      </a:lnTo>
                      <a:lnTo>
                        <a:pt x="751" y="21"/>
                      </a:lnTo>
                      <a:lnTo>
                        <a:pt x="751" y="21"/>
                      </a:lnTo>
                      <a:lnTo>
                        <a:pt x="751" y="21"/>
                      </a:lnTo>
                      <a:lnTo>
                        <a:pt x="752" y="23"/>
                      </a:lnTo>
                      <a:lnTo>
                        <a:pt x="752" y="21"/>
                      </a:lnTo>
                      <a:lnTo>
                        <a:pt x="754" y="21"/>
                      </a:lnTo>
                      <a:lnTo>
                        <a:pt x="754" y="18"/>
                      </a:lnTo>
                      <a:lnTo>
                        <a:pt x="752" y="16"/>
                      </a:lnTo>
                      <a:lnTo>
                        <a:pt x="751" y="16"/>
                      </a:lnTo>
                      <a:lnTo>
                        <a:pt x="751" y="16"/>
                      </a:lnTo>
                      <a:lnTo>
                        <a:pt x="749" y="16"/>
                      </a:lnTo>
                      <a:lnTo>
                        <a:pt x="749" y="16"/>
                      </a:lnTo>
                      <a:close/>
                      <a:moveTo>
                        <a:pt x="2136" y="16"/>
                      </a:moveTo>
                      <a:lnTo>
                        <a:pt x="2136" y="18"/>
                      </a:lnTo>
                      <a:lnTo>
                        <a:pt x="2138" y="18"/>
                      </a:lnTo>
                      <a:lnTo>
                        <a:pt x="2136" y="16"/>
                      </a:lnTo>
                      <a:lnTo>
                        <a:pt x="2136" y="16"/>
                      </a:lnTo>
                      <a:lnTo>
                        <a:pt x="2136" y="16"/>
                      </a:lnTo>
                      <a:close/>
                      <a:moveTo>
                        <a:pt x="2138" y="21"/>
                      </a:moveTo>
                      <a:lnTo>
                        <a:pt x="2138" y="25"/>
                      </a:lnTo>
                      <a:lnTo>
                        <a:pt x="2140" y="30"/>
                      </a:lnTo>
                      <a:lnTo>
                        <a:pt x="2142" y="30"/>
                      </a:lnTo>
                      <a:lnTo>
                        <a:pt x="2142" y="33"/>
                      </a:lnTo>
                      <a:lnTo>
                        <a:pt x="2143" y="33"/>
                      </a:lnTo>
                      <a:lnTo>
                        <a:pt x="2143" y="33"/>
                      </a:lnTo>
                      <a:lnTo>
                        <a:pt x="2143" y="33"/>
                      </a:lnTo>
                      <a:lnTo>
                        <a:pt x="2142" y="25"/>
                      </a:lnTo>
                      <a:lnTo>
                        <a:pt x="2140" y="23"/>
                      </a:lnTo>
                      <a:lnTo>
                        <a:pt x="2140" y="19"/>
                      </a:lnTo>
                      <a:lnTo>
                        <a:pt x="2138" y="19"/>
                      </a:lnTo>
                      <a:lnTo>
                        <a:pt x="2136" y="21"/>
                      </a:lnTo>
                      <a:lnTo>
                        <a:pt x="2138" y="21"/>
                      </a:lnTo>
                      <a:close/>
                      <a:moveTo>
                        <a:pt x="3786" y="25"/>
                      </a:moveTo>
                      <a:lnTo>
                        <a:pt x="3786" y="26"/>
                      </a:lnTo>
                      <a:lnTo>
                        <a:pt x="3786" y="28"/>
                      </a:lnTo>
                      <a:lnTo>
                        <a:pt x="3788" y="30"/>
                      </a:lnTo>
                      <a:lnTo>
                        <a:pt x="3800" y="32"/>
                      </a:lnTo>
                      <a:lnTo>
                        <a:pt x="3800" y="28"/>
                      </a:lnTo>
                      <a:lnTo>
                        <a:pt x="3805" y="28"/>
                      </a:lnTo>
                      <a:lnTo>
                        <a:pt x="3805" y="23"/>
                      </a:lnTo>
                      <a:lnTo>
                        <a:pt x="3800" y="23"/>
                      </a:lnTo>
                      <a:lnTo>
                        <a:pt x="3800" y="25"/>
                      </a:lnTo>
                      <a:lnTo>
                        <a:pt x="3793" y="25"/>
                      </a:lnTo>
                      <a:lnTo>
                        <a:pt x="3793" y="25"/>
                      </a:lnTo>
                      <a:lnTo>
                        <a:pt x="3788" y="25"/>
                      </a:lnTo>
                      <a:lnTo>
                        <a:pt x="3786" y="25"/>
                      </a:lnTo>
                      <a:close/>
                      <a:moveTo>
                        <a:pt x="719" y="33"/>
                      </a:moveTo>
                      <a:lnTo>
                        <a:pt x="714" y="35"/>
                      </a:lnTo>
                      <a:lnTo>
                        <a:pt x="712" y="37"/>
                      </a:lnTo>
                      <a:lnTo>
                        <a:pt x="709" y="40"/>
                      </a:lnTo>
                      <a:lnTo>
                        <a:pt x="707" y="44"/>
                      </a:lnTo>
                      <a:lnTo>
                        <a:pt x="707" y="49"/>
                      </a:lnTo>
                      <a:lnTo>
                        <a:pt x="719" y="49"/>
                      </a:lnTo>
                      <a:lnTo>
                        <a:pt x="719" y="47"/>
                      </a:lnTo>
                      <a:lnTo>
                        <a:pt x="719" y="44"/>
                      </a:lnTo>
                      <a:lnTo>
                        <a:pt x="721" y="42"/>
                      </a:lnTo>
                      <a:lnTo>
                        <a:pt x="721" y="37"/>
                      </a:lnTo>
                      <a:lnTo>
                        <a:pt x="724" y="37"/>
                      </a:lnTo>
                      <a:lnTo>
                        <a:pt x="724" y="32"/>
                      </a:lnTo>
                      <a:lnTo>
                        <a:pt x="726" y="32"/>
                      </a:lnTo>
                      <a:lnTo>
                        <a:pt x="726" y="28"/>
                      </a:lnTo>
                      <a:lnTo>
                        <a:pt x="724" y="25"/>
                      </a:lnTo>
                      <a:lnTo>
                        <a:pt x="723" y="26"/>
                      </a:lnTo>
                      <a:lnTo>
                        <a:pt x="721" y="26"/>
                      </a:lnTo>
                      <a:lnTo>
                        <a:pt x="719" y="28"/>
                      </a:lnTo>
                      <a:lnTo>
                        <a:pt x="719" y="28"/>
                      </a:lnTo>
                      <a:lnTo>
                        <a:pt x="719" y="33"/>
                      </a:lnTo>
                      <a:close/>
                      <a:moveTo>
                        <a:pt x="1264" y="32"/>
                      </a:moveTo>
                      <a:lnTo>
                        <a:pt x="1264" y="32"/>
                      </a:lnTo>
                      <a:lnTo>
                        <a:pt x="1264" y="33"/>
                      </a:lnTo>
                      <a:lnTo>
                        <a:pt x="1264" y="33"/>
                      </a:lnTo>
                      <a:lnTo>
                        <a:pt x="1264" y="33"/>
                      </a:lnTo>
                      <a:lnTo>
                        <a:pt x="1265" y="35"/>
                      </a:lnTo>
                      <a:lnTo>
                        <a:pt x="1267" y="35"/>
                      </a:lnTo>
                      <a:lnTo>
                        <a:pt x="1269" y="35"/>
                      </a:lnTo>
                      <a:lnTo>
                        <a:pt x="1269" y="35"/>
                      </a:lnTo>
                      <a:lnTo>
                        <a:pt x="1271" y="37"/>
                      </a:lnTo>
                      <a:lnTo>
                        <a:pt x="1272" y="37"/>
                      </a:lnTo>
                      <a:lnTo>
                        <a:pt x="1272" y="33"/>
                      </a:lnTo>
                      <a:lnTo>
                        <a:pt x="1274" y="33"/>
                      </a:lnTo>
                      <a:lnTo>
                        <a:pt x="1274" y="32"/>
                      </a:lnTo>
                      <a:lnTo>
                        <a:pt x="1276" y="32"/>
                      </a:lnTo>
                      <a:lnTo>
                        <a:pt x="1276" y="30"/>
                      </a:lnTo>
                      <a:lnTo>
                        <a:pt x="1276" y="28"/>
                      </a:lnTo>
                      <a:lnTo>
                        <a:pt x="1272" y="28"/>
                      </a:lnTo>
                      <a:lnTo>
                        <a:pt x="1271" y="30"/>
                      </a:lnTo>
                      <a:lnTo>
                        <a:pt x="1267" y="30"/>
                      </a:lnTo>
                      <a:lnTo>
                        <a:pt x="1264" y="32"/>
                      </a:lnTo>
                      <a:lnTo>
                        <a:pt x="1264" y="32"/>
                      </a:lnTo>
                      <a:close/>
                      <a:moveTo>
                        <a:pt x="1051" y="37"/>
                      </a:moveTo>
                      <a:lnTo>
                        <a:pt x="1052" y="33"/>
                      </a:lnTo>
                      <a:lnTo>
                        <a:pt x="1051" y="33"/>
                      </a:lnTo>
                      <a:lnTo>
                        <a:pt x="1051" y="33"/>
                      </a:lnTo>
                      <a:lnTo>
                        <a:pt x="1051" y="33"/>
                      </a:lnTo>
                      <a:lnTo>
                        <a:pt x="1049" y="33"/>
                      </a:lnTo>
                      <a:lnTo>
                        <a:pt x="1049" y="35"/>
                      </a:lnTo>
                      <a:lnTo>
                        <a:pt x="1051" y="35"/>
                      </a:lnTo>
                      <a:lnTo>
                        <a:pt x="1051" y="37"/>
                      </a:lnTo>
                      <a:lnTo>
                        <a:pt x="1051" y="37"/>
                      </a:lnTo>
                      <a:close/>
                      <a:moveTo>
                        <a:pt x="3746" y="33"/>
                      </a:moveTo>
                      <a:lnTo>
                        <a:pt x="3747" y="35"/>
                      </a:lnTo>
                      <a:lnTo>
                        <a:pt x="3747" y="37"/>
                      </a:lnTo>
                      <a:lnTo>
                        <a:pt x="3749" y="37"/>
                      </a:lnTo>
                      <a:lnTo>
                        <a:pt x="3749" y="35"/>
                      </a:lnTo>
                      <a:lnTo>
                        <a:pt x="3751" y="35"/>
                      </a:lnTo>
                      <a:lnTo>
                        <a:pt x="3751" y="33"/>
                      </a:lnTo>
                      <a:lnTo>
                        <a:pt x="3747" y="33"/>
                      </a:lnTo>
                      <a:lnTo>
                        <a:pt x="3747" y="33"/>
                      </a:lnTo>
                      <a:lnTo>
                        <a:pt x="3746" y="33"/>
                      </a:lnTo>
                      <a:close/>
                      <a:moveTo>
                        <a:pt x="1021" y="35"/>
                      </a:moveTo>
                      <a:lnTo>
                        <a:pt x="1021" y="39"/>
                      </a:lnTo>
                      <a:lnTo>
                        <a:pt x="1021" y="39"/>
                      </a:lnTo>
                      <a:lnTo>
                        <a:pt x="1023" y="39"/>
                      </a:lnTo>
                      <a:lnTo>
                        <a:pt x="1023" y="39"/>
                      </a:lnTo>
                      <a:lnTo>
                        <a:pt x="1023" y="37"/>
                      </a:lnTo>
                      <a:lnTo>
                        <a:pt x="1021" y="37"/>
                      </a:lnTo>
                      <a:lnTo>
                        <a:pt x="1021" y="35"/>
                      </a:lnTo>
                      <a:lnTo>
                        <a:pt x="1021" y="35"/>
                      </a:lnTo>
                      <a:close/>
                      <a:moveTo>
                        <a:pt x="1026" y="35"/>
                      </a:moveTo>
                      <a:lnTo>
                        <a:pt x="1026" y="37"/>
                      </a:lnTo>
                      <a:lnTo>
                        <a:pt x="1028" y="37"/>
                      </a:lnTo>
                      <a:lnTo>
                        <a:pt x="1026" y="37"/>
                      </a:lnTo>
                      <a:lnTo>
                        <a:pt x="1026" y="35"/>
                      </a:lnTo>
                      <a:lnTo>
                        <a:pt x="1026" y="35"/>
                      </a:lnTo>
                      <a:close/>
                      <a:moveTo>
                        <a:pt x="1025" y="49"/>
                      </a:moveTo>
                      <a:lnTo>
                        <a:pt x="1025" y="47"/>
                      </a:lnTo>
                      <a:lnTo>
                        <a:pt x="1026" y="47"/>
                      </a:lnTo>
                      <a:lnTo>
                        <a:pt x="1028" y="47"/>
                      </a:lnTo>
                      <a:lnTo>
                        <a:pt x="1030" y="46"/>
                      </a:lnTo>
                      <a:lnTo>
                        <a:pt x="1030" y="44"/>
                      </a:lnTo>
                      <a:lnTo>
                        <a:pt x="1030" y="44"/>
                      </a:lnTo>
                      <a:lnTo>
                        <a:pt x="1037" y="44"/>
                      </a:lnTo>
                      <a:lnTo>
                        <a:pt x="1037" y="37"/>
                      </a:lnTo>
                      <a:lnTo>
                        <a:pt x="1037" y="37"/>
                      </a:lnTo>
                      <a:lnTo>
                        <a:pt x="1037" y="37"/>
                      </a:lnTo>
                      <a:lnTo>
                        <a:pt x="1035" y="37"/>
                      </a:lnTo>
                      <a:lnTo>
                        <a:pt x="1035" y="39"/>
                      </a:lnTo>
                      <a:lnTo>
                        <a:pt x="1032" y="40"/>
                      </a:lnTo>
                      <a:lnTo>
                        <a:pt x="1028" y="42"/>
                      </a:lnTo>
                      <a:lnTo>
                        <a:pt x="1025" y="44"/>
                      </a:lnTo>
                      <a:lnTo>
                        <a:pt x="1025" y="49"/>
                      </a:lnTo>
                      <a:close/>
                      <a:moveTo>
                        <a:pt x="4381" y="74"/>
                      </a:moveTo>
                      <a:lnTo>
                        <a:pt x="4383" y="74"/>
                      </a:lnTo>
                      <a:lnTo>
                        <a:pt x="4383" y="75"/>
                      </a:lnTo>
                      <a:lnTo>
                        <a:pt x="4383" y="77"/>
                      </a:lnTo>
                      <a:lnTo>
                        <a:pt x="4379" y="77"/>
                      </a:lnTo>
                      <a:lnTo>
                        <a:pt x="4381" y="79"/>
                      </a:lnTo>
                      <a:lnTo>
                        <a:pt x="4385" y="79"/>
                      </a:lnTo>
                      <a:lnTo>
                        <a:pt x="4385" y="82"/>
                      </a:lnTo>
                      <a:lnTo>
                        <a:pt x="4386" y="84"/>
                      </a:lnTo>
                      <a:lnTo>
                        <a:pt x="4388" y="86"/>
                      </a:lnTo>
                      <a:lnTo>
                        <a:pt x="4392" y="88"/>
                      </a:lnTo>
                      <a:lnTo>
                        <a:pt x="4395" y="89"/>
                      </a:lnTo>
                      <a:lnTo>
                        <a:pt x="4399" y="88"/>
                      </a:lnTo>
                      <a:lnTo>
                        <a:pt x="4402" y="86"/>
                      </a:lnTo>
                      <a:lnTo>
                        <a:pt x="4406" y="82"/>
                      </a:lnTo>
                      <a:lnTo>
                        <a:pt x="4407" y="79"/>
                      </a:lnTo>
                      <a:lnTo>
                        <a:pt x="4407" y="79"/>
                      </a:lnTo>
                      <a:lnTo>
                        <a:pt x="4407" y="75"/>
                      </a:lnTo>
                      <a:lnTo>
                        <a:pt x="4411" y="74"/>
                      </a:lnTo>
                      <a:lnTo>
                        <a:pt x="4412" y="72"/>
                      </a:lnTo>
                      <a:lnTo>
                        <a:pt x="4414" y="70"/>
                      </a:lnTo>
                      <a:lnTo>
                        <a:pt x="4416" y="67"/>
                      </a:lnTo>
                      <a:lnTo>
                        <a:pt x="4418" y="65"/>
                      </a:lnTo>
                      <a:lnTo>
                        <a:pt x="4418" y="61"/>
                      </a:lnTo>
                      <a:lnTo>
                        <a:pt x="4416" y="60"/>
                      </a:lnTo>
                      <a:lnTo>
                        <a:pt x="4416" y="58"/>
                      </a:lnTo>
                      <a:lnTo>
                        <a:pt x="4416" y="54"/>
                      </a:lnTo>
                      <a:lnTo>
                        <a:pt x="4412" y="53"/>
                      </a:lnTo>
                      <a:lnTo>
                        <a:pt x="4411" y="53"/>
                      </a:lnTo>
                      <a:lnTo>
                        <a:pt x="4409" y="51"/>
                      </a:lnTo>
                      <a:lnTo>
                        <a:pt x="4409" y="46"/>
                      </a:lnTo>
                      <a:lnTo>
                        <a:pt x="4406" y="44"/>
                      </a:lnTo>
                      <a:lnTo>
                        <a:pt x="4402" y="44"/>
                      </a:lnTo>
                      <a:lnTo>
                        <a:pt x="4400" y="42"/>
                      </a:lnTo>
                      <a:lnTo>
                        <a:pt x="4399" y="40"/>
                      </a:lnTo>
                      <a:lnTo>
                        <a:pt x="4395" y="39"/>
                      </a:lnTo>
                      <a:lnTo>
                        <a:pt x="4395" y="37"/>
                      </a:lnTo>
                      <a:lnTo>
                        <a:pt x="4395" y="37"/>
                      </a:lnTo>
                      <a:lnTo>
                        <a:pt x="4395" y="37"/>
                      </a:lnTo>
                      <a:lnTo>
                        <a:pt x="4392" y="39"/>
                      </a:lnTo>
                      <a:lnTo>
                        <a:pt x="4390" y="40"/>
                      </a:lnTo>
                      <a:lnTo>
                        <a:pt x="4386" y="44"/>
                      </a:lnTo>
                      <a:lnTo>
                        <a:pt x="4386" y="46"/>
                      </a:lnTo>
                      <a:lnTo>
                        <a:pt x="4383" y="47"/>
                      </a:lnTo>
                      <a:lnTo>
                        <a:pt x="4383" y="49"/>
                      </a:lnTo>
                      <a:lnTo>
                        <a:pt x="4383" y="49"/>
                      </a:lnTo>
                      <a:lnTo>
                        <a:pt x="4383" y="54"/>
                      </a:lnTo>
                      <a:lnTo>
                        <a:pt x="4379" y="56"/>
                      </a:lnTo>
                      <a:lnTo>
                        <a:pt x="4378" y="60"/>
                      </a:lnTo>
                      <a:lnTo>
                        <a:pt x="4378" y="61"/>
                      </a:lnTo>
                      <a:lnTo>
                        <a:pt x="4379" y="65"/>
                      </a:lnTo>
                      <a:lnTo>
                        <a:pt x="4379" y="67"/>
                      </a:lnTo>
                      <a:lnTo>
                        <a:pt x="4378" y="67"/>
                      </a:lnTo>
                      <a:lnTo>
                        <a:pt x="4379" y="68"/>
                      </a:lnTo>
                      <a:lnTo>
                        <a:pt x="4379" y="70"/>
                      </a:lnTo>
                      <a:lnTo>
                        <a:pt x="4381" y="72"/>
                      </a:lnTo>
                      <a:lnTo>
                        <a:pt x="4381" y="74"/>
                      </a:lnTo>
                      <a:close/>
                      <a:moveTo>
                        <a:pt x="1051" y="72"/>
                      </a:moveTo>
                      <a:lnTo>
                        <a:pt x="1051" y="70"/>
                      </a:lnTo>
                      <a:lnTo>
                        <a:pt x="1054" y="70"/>
                      </a:lnTo>
                      <a:lnTo>
                        <a:pt x="1056" y="72"/>
                      </a:lnTo>
                      <a:lnTo>
                        <a:pt x="1058" y="74"/>
                      </a:lnTo>
                      <a:lnTo>
                        <a:pt x="1061" y="74"/>
                      </a:lnTo>
                      <a:lnTo>
                        <a:pt x="1061" y="74"/>
                      </a:lnTo>
                      <a:lnTo>
                        <a:pt x="1065" y="72"/>
                      </a:lnTo>
                      <a:lnTo>
                        <a:pt x="1066" y="54"/>
                      </a:lnTo>
                      <a:lnTo>
                        <a:pt x="1066" y="54"/>
                      </a:lnTo>
                      <a:lnTo>
                        <a:pt x="1066" y="53"/>
                      </a:lnTo>
                      <a:lnTo>
                        <a:pt x="1066" y="51"/>
                      </a:lnTo>
                      <a:lnTo>
                        <a:pt x="1065" y="51"/>
                      </a:lnTo>
                      <a:lnTo>
                        <a:pt x="1063" y="49"/>
                      </a:lnTo>
                      <a:lnTo>
                        <a:pt x="1063" y="47"/>
                      </a:lnTo>
                      <a:lnTo>
                        <a:pt x="1061" y="46"/>
                      </a:lnTo>
                      <a:lnTo>
                        <a:pt x="1061" y="44"/>
                      </a:lnTo>
                      <a:lnTo>
                        <a:pt x="1059" y="44"/>
                      </a:lnTo>
                      <a:lnTo>
                        <a:pt x="1058" y="40"/>
                      </a:lnTo>
                      <a:lnTo>
                        <a:pt x="1056" y="40"/>
                      </a:lnTo>
                      <a:lnTo>
                        <a:pt x="1056" y="40"/>
                      </a:lnTo>
                      <a:lnTo>
                        <a:pt x="1052" y="39"/>
                      </a:lnTo>
                      <a:lnTo>
                        <a:pt x="1051" y="40"/>
                      </a:lnTo>
                      <a:lnTo>
                        <a:pt x="1049" y="40"/>
                      </a:lnTo>
                      <a:lnTo>
                        <a:pt x="1046" y="40"/>
                      </a:lnTo>
                      <a:lnTo>
                        <a:pt x="1042" y="40"/>
                      </a:lnTo>
                      <a:lnTo>
                        <a:pt x="1042" y="44"/>
                      </a:lnTo>
                      <a:lnTo>
                        <a:pt x="1040" y="44"/>
                      </a:lnTo>
                      <a:lnTo>
                        <a:pt x="1040" y="47"/>
                      </a:lnTo>
                      <a:lnTo>
                        <a:pt x="1040" y="47"/>
                      </a:lnTo>
                      <a:lnTo>
                        <a:pt x="1037" y="51"/>
                      </a:lnTo>
                      <a:lnTo>
                        <a:pt x="1035" y="51"/>
                      </a:lnTo>
                      <a:lnTo>
                        <a:pt x="1033" y="51"/>
                      </a:lnTo>
                      <a:lnTo>
                        <a:pt x="1033" y="53"/>
                      </a:lnTo>
                      <a:lnTo>
                        <a:pt x="1032" y="54"/>
                      </a:lnTo>
                      <a:lnTo>
                        <a:pt x="1032" y="54"/>
                      </a:lnTo>
                      <a:lnTo>
                        <a:pt x="1032" y="56"/>
                      </a:lnTo>
                      <a:lnTo>
                        <a:pt x="1032" y="58"/>
                      </a:lnTo>
                      <a:lnTo>
                        <a:pt x="1030" y="60"/>
                      </a:lnTo>
                      <a:lnTo>
                        <a:pt x="1030" y="65"/>
                      </a:lnTo>
                      <a:lnTo>
                        <a:pt x="1030" y="65"/>
                      </a:lnTo>
                      <a:lnTo>
                        <a:pt x="1030" y="65"/>
                      </a:lnTo>
                      <a:lnTo>
                        <a:pt x="1032" y="65"/>
                      </a:lnTo>
                      <a:lnTo>
                        <a:pt x="1033" y="63"/>
                      </a:lnTo>
                      <a:lnTo>
                        <a:pt x="1035" y="63"/>
                      </a:lnTo>
                      <a:lnTo>
                        <a:pt x="1037" y="65"/>
                      </a:lnTo>
                      <a:lnTo>
                        <a:pt x="1040" y="67"/>
                      </a:lnTo>
                      <a:lnTo>
                        <a:pt x="1040" y="67"/>
                      </a:lnTo>
                      <a:lnTo>
                        <a:pt x="1042" y="67"/>
                      </a:lnTo>
                      <a:lnTo>
                        <a:pt x="1044" y="70"/>
                      </a:lnTo>
                      <a:lnTo>
                        <a:pt x="1047" y="70"/>
                      </a:lnTo>
                      <a:lnTo>
                        <a:pt x="1047" y="70"/>
                      </a:lnTo>
                      <a:lnTo>
                        <a:pt x="1049" y="72"/>
                      </a:lnTo>
                      <a:lnTo>
                        <a:pt x="1049" y="72"/>
                      </a:lnTo>
                      <a:lnTo>
                        <a:pt x="1051" y="72"/>
                      </a:lnTo>
                      <a:close/>
                      <a:moveTo>
                        <a:pt x="2154" y="60"/>
                      </a:moveTo>
                      <a:lnTo>
                        <a:pt x="2156" y="58"/>
                      </a:lnTo>
                      <a:lnTo>
                        <a:pt x="2157" y="58"/>
                      </a:lnTo>
                      <a:lnTo>
                        <a:pt x="2159" y="58"/>
                      </a:lnTo>
                      <a:lnTo>
                        <a:pt x="2163" y="58"/>
                      </a:lnTo>
                      <a:lnTo>
                        <a:pt x="2163" y="58"/>
                      </a:lnTo>
                      <a:lnTo>
                        <a:pt x="2163" y="58"/>
                      </a:lnTo>
                      <a:lnTo>
                        <a:pt x="2163" y="53"/>
                      </a:lnTo>
                      <a:lnTo>
                        <a:pt x="2163" y="53"/>
                      </a:lnTo>
                      <a:lnTo>
                        <a:pt x="2163" y="51"/>
                      </a:lnTo>
                      <a:lnTo>
                        <a:pt x="2159" y="53"/>
                      </a:lnTo>
                      <a:lnTo>
                        <a:pt x="2159" y="54"/>
                      </a:lnTo>
                      <a:lnTo>
                        <a:pt x="2156" y="53"/>
                      </a:lnTo>
                      <a:lnTo>
                        <a:pt x="2154" y="53"/>
                      </a:lnTo>
                      <a:lnTo>
                        <a:pt x="2152" y="51"/>
                      </a:lnTo>
                      <a:lnTo>
                        <a:pt x="2150" y="51"/>
                      </a:lnTo>
                      <a:lnTo>
                        <a:pt x="2150" y="44"/>
                      </a:lnTo>
                      <a:lnTo>
                        <a:pt x="2149" y="46"/>
                      </a:lnTo>
                      <a:lnTo>
                        <a:pt x="2147" y="46"/>
                      </a:lnTo>
                      <a:lnTo>
                        <a:pt x="2145" y="47"/>
                      </a:lnTo>
                      <a:lnTo>
                        <a:pt x="2142" y="47"/>
                      </a:lnTo>
                      <a:lnTo>
                        <a:pt x="2143" y="61"/>
                      </a:lnTo>
                      <a:lnTo>
                        <a:pt x="2143" y="61"/>
                      </a:lnTo>
                      <a:lnTo>
                        <a:pt x="2145" y="61"/>
                      </a:lnTo>
                      <a:lnTo>
                        <a:pt x="2145" y="61"/>
                      </a:lnTo>
                      <a:lnTo>
                        <a:pt x="2152" y="61"/>
                      </a:lnTo>
                      <a:lnTo>
                        <a:pt x="2154" y="60"/>
                      </a:lnTo>
                      <a:close/>
                      <a:moveTo>
                        <a:pt x="4458" y="49"/>
                      </a:moveTo>
                      <a:lnTo>
                        <a:pt x="4458" y="51"/>
                      </a:lnTo>
                      <a:lnTo>
                        <a:pt x="4460" y="51"/>
                      </a:lnTo>
                      <a:lnTo>
                        <a:pt x="4460" y="54"/>
                      </a:lnTo>
                      <a:lnTo>
                        <a:pt x="4460" y="58"/>
                      </a:lnTo>
                      <a:lnTo>
                        <a:pt x="4460" y="61"/>
                      </a:lnTo>
                      <a:lnTo>
                        <a:pt x="4458" y="65"/>
                      </a:lnTo>
                      <a:lnTo>
                        <a:pt x="4460" y="65"/>
                      </a:lnTo>
                      <a:lnTo>
                        <a:pt x="4461" y="68"/>
                      </a:lnTo>
                      <a:lnTo>
                        <a:pt x="4463" y="72"/>
                      </a:lnTo>
                      <a:lnTo>
                        <a:pt x="4467" y="72"/>
                      </a:lnTo>
                      <a:lnTo>
                        <a:pt x="4470" y="70"/>
                      </a:lnTo>
                      <a:lnTo>
                        <a:pt x="4472" y="68"/>
                      </a:lnTo>
                      <a:lnTo>
                        <a:pt x="4472" y="67"/>
                      </a:lnTo>
                      <a:lnTo>
                        <a:pt x="4475" y="65"/>
                      </a:lnTo>
                      <a:lnTo>
                        <a:pt x="4479" y="65"/>
                      </a:lnTo>
                      <a:lnTo>
                        <a:pt x="4481" y="56"/>
                      </a:lnTo>
                      <a:lnTo>
                        <a:pt x="4479" y="54"/>
                      </a:lnTo>
                      <a:lnTo>
                        <a:pt x="4477" y="53"/>
                      </a:lnTo>
                      <a:lnTo>
                        <a:pt x="4474" y="51"/>
                      </a:lnTo>
                      <a:lnTo>
                        <a:pt x="4472" y="51"/>
                      </a:lnTo>
                      <a:lnTo>
                        <a:pt x="4470" y="51"/>
                      </a:lnTo>
                      <a:lnTo>
                        <a:pt x="4470" y="53"/>
                      </a:lnTo>
                      <a:lnTo>
                        <a:pt x="4467" y="53"/>
                      </a:lnTo>
                      <a:lnTo>
                        <a:pt x="4463" y="49"/>
                      </a:lnTo>
                      <a:lnTo>
                        <a:pt x="4461" y="49"/>
                      </a:lnTo>
                      <a:lnTo>
                        <a:pt x="4460" y="47"/>
                      </a:lnTo>
                      <a:lnTo>
                        <a:pt x="4458" y="47"/>
                      </a:lnTo>
                      <a:lnTo>
                        <a:pt x="4458" y="46"/>
                      </a:lnTo>
                      <a:lnTo>
                        <a:pt x="4456" y="46"/>
                      </a:lnTo>
                      <a:lnTo>
                        <a:pt x="4458" y="47"/>
                      </a:lnTo>
                      <a:lnTo>
                        <a:pt x="4458" y="49"/>
                      </a:lnTo>
                      <a:close/>
                      <a:moveTo>
                        <a:pt x="4522" y="65"/>
                      </a:moveTo>
                      <a:lnTo>
                        <a:pt x="4524" y="65"/>
                      </a:lnTo>
                      <a:lnTo>
                        <a:pt x="4524" y="65"/>
                      </a:lnTo>
                      <a:lnTo>
                        <a:pt x="4526" y="65"/>
                      </a:lnTo>
                      <a:lnTo>
                        <a:pt x="4528" y="67"/>
                      </a:lnTo>
                      <a:lnTo>
                        <a:pt x="4538" y="67"/>
                      </a:lnTo>
                      <a:lnTo>
                        <a:pt x="4540" y="70"/>
                      </a:lnTo>
                      <a:lnTo>
                        <a:pt x="4542" y="70"/>
                      </a:lnTo>
                      <a:lnTo>
                        <a:pt x="4542" y="70"/>
                      </a:lnTo>
                      <a:lnTo>
                        <a:pt x="4545" y="70"/>
                      </a:lnTo>
                      <a:lnTo>
                        <a:pt x="4545" y="70"/>
                      </a:lnTo>
                      <a:lnTo>
                        <a:pt x="4549" y="70"/>
                      </a:lnTo>
                      <a:lnTo>
                        <a:pt x="4549" y="70"/>
                      </a:lnTo>
                      <a:lnTo>
                        <a:pt x="4556" y="68"/>
                      </a:lnTo>
                      <a:lnTo>
                        <a:pt x="4557" y="65"/>
                      </a:lnTo>
                      <a:lnTo>
                        <a:pt x="4559" y="65"/>
                      </a:lnTo>
                      <a:lnTo>
                        <a:pt x="4559" y="63"/>
                      </a:lnTo>
                      <a:lnTo>
                        <a:pt x="4563" y="63"/>
                      </a:lnTo>
                      <a:lnTo>
                        <a:pt x="4563" y="61"/>
                      </a:lnTo>
                      <a:lnTo>
                        <a:pt x="4566" y="61"/>
                      </a:lnTo>
                      <a:lnTo>
                        <a:pt x="4566" y="61"/>
                      </a:lnTo>
                      <a:lnTo>
                        <a:pt x="4568" y="61"/>
                      </a:lnTo>
                      <a:lnTo>
                        <a:pt x="4568" y="60"/>
                      </a:lnTo>
                      <a:lnTo>
                        <a:pt x="4566" y="58"/>
                      </a:lnTo>
                      <a:lnTo>
                        <a:pt x="4566" y="56"/>
                      </a:lnTo>
                      <a:lnTo>
                        <a:pt x="4564" y="54"/>
                      </a:lnTo>
                      <a:lnTo>
                        <a:pt x="4561" y="53"/>
                      </a:lnTo>
                      <a:lnTo>
                        <a:pt x="4557" y="53"/>
                      </a:lnTo>
                      <a:lnTo>
                        <a:pt x="4554" y="53"/>
                      </a:lnTo>
                      <a:lnTo>
                        <a:pt x="4550" y="53"/>
                      </a:lnTo>
                      <a:lnTo>
                        <a:pt x="4550" y="51"/>
                      </a:lnTo>
                      <a:lnTo>
                        <a:pt x="4547" y="51"/>
                      </a:lnTo>
                      <a:lnTo>
                        <a:pt x="4547" y="49"/>
                      </a:lnTo>
                      <a:lnTo>
                        <a:pt x="4545" y="49"/>
                      </a:lnTo>
                      <a:lnTo>
                        <a:pt x="4543" y="47"/>
                      </a:lnTo>
                      <a:lnTo>
                        <a:pt x="4542" y="47"/>
                      </a:lnTo>
                      <a:lnTo>
                        <a:pt x="4538" y="49"/>
                      </a:lnTo>
                      <a:lnTo>
                        <a:pt x="4535" y="49"/>
                      </a:lnTo>
                      <a:lnTo>
                        <a:pt x="4533" y="49"/>
                      </a:lnTo>
                      <a:lnTo>
                        <a:pt x="4529" y="51"/>
                      </a:lnTo>
                      <a:lnTo>
                        <a:pt x="4526" y="49"/>
                      </a:lnTo>
                      <a:lnTo>
                        <a:pt x="4522" y="49"/>
                      </a:lnTo>
                      <a:lnTo>
                        <a:pt x="4519" y="47"/>
                      </a:lnTo>
                      <a:lnTo>
                        <a:pt x="4519" y="49"/>
                      </a:lnTo>
                      <a:lnTo>
                        <a:pt x="4517" y="49"/>
                      </a:lnTo>
                      <a:lnTo>
                        <a:pt x="4519" y="53"/>
                      </a:lnTo>
                      <a:lnTo>
                        <a:pt x="4519" y="54"/>
                      </a:lnTo>
                      <a:lnTo>
                        <a:pt x="4517" y="58"/>
                      </a:lnTo>
                      <a:lnTo>
                        <a:pt x="4517" y="61"/>
                      </a:lnTo>
                      <a:lnTo>
                        <a:pt x="4521" y="61"/>
                      </a:lnTo>
                      <a:lnTo>
                        <a:pt x="4522" y="65"/>
                      </a:lnTo>
                      <a:close/>
                      <a:moveTo>
                        <a:pt x="920" y="60"/>
                      </a:moveTo>
                      <a:lnTo>
                        <a:pt x="922" y="60"/>
                      </a:lnTo>
                      <a:lnTo>
                        <a:pt x="922" y="58"/>
                      </a:lnTo>
                      <a:lnTo>
                        <a:pt x="923" y="58"/>
                      </a:lnTo>
                      <a:lnTo>
                        <a:pt x="923" y="56"/>
                      </a:lnTo>
                      <a:lnTo>
                        <a:pt x="922" y="53"/>
                      </a:lnTo>
                      <a:lnTo>
                        <a:pt x="922" y="49"/>
                      </a:lnTo>
                      <a:lnTo>
                        <a:pt x="918" y="51"/>
                      </a:lnTo>
                      <a:lnTo>
                        <a:pt x="918" y="53"/>
                      </a:lnTo>
                      <a:lnTo>
                        <a:pt x="918" y="54"/>
                      </a:lnTo>
                      <a:lnTo>
                        <a:pt x="918" y="56"/>
                      </a:lnTo>
                      <a:lnTo>
                        <a:pt x="920" y="58"/>
                      </a:lnTo>
                      <a:lnTo>
                        <a:pt x="920" y="60"/>
                      </a:lnTo>
                      <a:close/>
                      <a:moveTo>
                        <a:pt x="841" y="65"/>
                      </a:moveTo>
                      <a:lnTo>
                        <a:pt x="841" y="65"/>
                      </a:lnTo>
                      <a:lnTo>
                        <a:pt x="843" y="65"/>
                      </a:lnTo>
                      <a:lnTo>
                        <a:pt x="843" y="63"/>
                      </a:lnTo>
                      <a:lnTo>
                        <a:pt x="840" y="63"/>
                      </a:lnTo>
                      <a:lnTo>
                        <a:pt x="838" y="67"/>
                      </a:lnTo>
                      <a:lnTo>
                        <a:pt x="840" y="67"/>
                      </a:lnTo>
                      <a:lnTo>
                        <a:pt x="841" y="67"/>
                      </a:lnTo>
                      <a:lnTo>
                        <a:pt x="841" y="65"/>
                      </a:lnTo>
                      <a:close/>
                      <a:moveTo>
                        <a:pt x="1269" y="67"/>
                      </a:moveTo>
                      <a:lnTo>
                        <a:pt x="1271" y="65"/>
                      </a:lnTo>
                      <a:lnTo>
                        <a:pt x="1267" y="63"/>
                      </a:lnTo>
                      <a:lnTo>
                        <a:pt x="1264" y="63"/>
                      </a:lnTo>
                      <a:lnTo>
                        <a:pt x="1264" y="67"/>
                      </a:lnTo>
                      <a:lnTo>
                        <a:pt x="1265" y="67"/>
                      </a:lnTo>
                      <a:lnTo>
                        <a:pt x="1265" y="67"/>
                      </a:lnTo>
                      <a:lnTo>
                        <a:pt x="1269" y="67"/>
                      </a:lnTo>
                      <a:close/>
                      <a:moveTo>
                        <a:pt x="2128" y="63"/>
                      </a:moveTo>
                      <a:lnTo>
                        <a:pt x="2126" y="63"/>
                      </a:lnTo>
                      <a:lnTo>
                        <a:pt x="2126" y="67"/>
                      </a:lnTo>
                      <a:lnTo>
                        <a:pt x="2126" y="70"/>
                      </a:lnTo>
                      <a:lnTo>
                        <a:pt x="2129" y="74"/>
                      </a:lnTo>
                      <a:lnTo>
                        <a:pt x="2129" y="74"/>
                      </a:lnTo>
                      <a:lnTo>
                        <a:pt x="2129" y="74"/>
                      </a:lnTo>
                      <a:lnTo>
                        <a:pt x="2131" y="74"/>
                      </a:lnTo>
                      <a:lnTo>
                        <a:pt x="2133" y="72"/>
                      </a:lnTo>
                      <a:lnTo>
                        <a:pt x="2133" y="72"/>
                      </a:lnTo>
                      <a:lnTo>
                        <a:pt x="2135" y="70"/>
                      </a:lnTo>
                      <a:lnTo>
                        <a:pt x="2135" y="67"/>
                      </a:lnTo>
                      <a:lnTo>
                        <a:pt x="2133" y="67"/>
                      </a:lnTo>
                      <a:lnTo>
                        <a:pt x="2129" y="67"/>
                      </a:lnTo>
                      <a:lnTo>
                        <a:pt x="2129" y="65"/>
                      </a:lnTo>
                      <a:lnTo>
                        <a:pt x="2128" y="63"/>
                      </a:lnTo>
                      <a:lnTo>
                        <a:pt x="2128" y="63"/>
                      </a:lnTo>
                      <a:lnTo>
                        <a:pt x="2128" y="63"/>
                      </a:lnTo>
                      <a:close/>
                      <a:moveTo>
                        <a:pt x="635" y="154"/>
                      </a:moveTo>
                      <a:lnTo>
                        <a:pt x="637" y="157"/>
                      </a:lnTo>
                      <a:lnTo>
                        <a:pt x="639" y="159"/>
                      </a:lnTo>
                      <a:lnTo>
                        <a:pt x="641" y="163"/>
                      </a:lnTo>
                      <a:lnTo>
                        <a:pt x="641" y="164"/>
                      </a:lnTo>
                      <a:lnTo>
                        <a:pt x="641" y="164"/>
                      </a:lnTo>
                      <a:lnTo>
                        <a:pt x="644" y="168"/>
                      </a:lnTo>
                      <a:lnTo>
                        <a:pt x="655" y="168"/>
                      </a:lnTo>
                      <a:lnTo>
                        <a:pt x="655" y="166"/>
                      </a:lnTo>
                      <a:lnTo>
                        <a:pt x="656" y="166"/>
                      </a:lnTo>
                      <a:lnTo>
                        <a:pt x="656" y="163"/>
                      </a:lnTo>
                      <a:lnTo>
                        <a:pt x="665" y="156"/>
                      </a:lnTo>
                      <a:lnTo>
                        <a:pt x="665" y="154"/>
                      </a:lnTo>
                      <a:lnTo>
                        <a:pt x="668" y="154"/>
                      </a:lnTo>
                      <a:lnTo>
                        <a:pt x="668" y="154"/>
                      </a:lnTo>
                      <a:lnTo>
                        <a:pt x="668" y="156"/>
                      </a:lnTo>
                      <a:lnTo>
                        <a:pt x="670" y="156"/>
                      </a:lnTo>
                      <a:lnTo>
                        <a:pt x="674" y="157"/>
                      </a:lnTo>
                      <a:lnTo>
                        <a:pt x="677" y="157"/>
                      </a:lnTo>
                      <a:lnTo>
                        <a:pt x="681" y="157"/>
                      </a:lnTo>
                      <a:lnTo>
                        <a:pt x="686" y="156"/>
                      </a:lnTo>
                      <a:lnTo>
                        <a:pt x="689" y="154"/>
                      </a:lnTo>
                      <a:lnTo>
                        <a:pt x="691" y="150"/>
                      </a:lnTo>
                      <a:lnTo>
                        <a:pt x="691" y="150"/>
                      </a:lnTo>
                      <a:lnTo>
                        <a:pt x="691" y="149"/>
                      </a:lnTo>
                      <a:lnTo>
                        <a:pt x="695" y="145"/>
                      </a:lnTo>
                      <a:lnTo>
                        <a:pt x="696" y="142"/>
                      </a:lnTo>
                      <a:lnTo>
                        <a:pt x="696" y="140"/>
                      </a:lnTo>
                      <a:lnTo>
                        <a:pt x="695" y="136"/>
                      </a:lnTo>
                      <a:lnTo>
                        <a:pt x="698" y="135"/>
                      </a:lnTo>
                      <a:lnTo>
                        <a:pt x="700" y="135"/>
                      </a:lnTo>
                      <a:lnTo>
                        <a:pt x="700" y="133"/>
                      </a:lnTo>
                      <a:lnTo>
                        <a:pt x="700" y="131"/>
                      </a:lnTo>
                      <a:lnTo>
                        <a:pt x="702" y="129"/>
                      </a:lnTo>
                      <a:lnTo>
                        <a:pt x="705" y="128"/>
                      </a:lnTo>
                      <a:lnTo>
                        <a:pt x="707" y="126"/>
                      </a:lnTo>
                      <a:lnTo>
                        <a:pt x="709" y="126"/>
                      </a:lnTo>
                      <a:lnTo>
                        <a:pt x="709" y="122"/>
                      </a:lnTo>
                      <a:lnTo>
                        <a:pt x="712" y="121"/>
                      </a:lnTo>
                      <a:lnTo>
                        <a:pt x="714" y="119"/>
                      </a:lnTo>
                      <a:lnTo>
                        <a:pt x="716" y="119"/>
                      </a:lnTo>
                      <a:lnTo>
                        <a:pt x="719" y="115"/>
                      </a:lnTo>
                      <a:lnTo>
                        <a:pt x="724" y="114"/>
                      </a:lnTo>
                      <a:lnTo>
                        <a:pt x="724" y="112"/>
                      </a:lnTo>
                      <a:lnTo>
                        <a:pt x="728" y="112"/>
                      </a:lnTo>
                      <a:lnTo>
                        <a:pt x="728" y="110"/>
                      </a:lnTo>
                      <a:lnTo>
                        <a:pt x="733" y="108"/>
                      </a:lnTo>
                      <a:lnTo>
                        <a:pt x="733" y="107"/>
                      </a:lnTo>
                      <a:lnTo>
                        <a:pt x="742" y="107"/>
                      </a:lnTo>
                      <a:lnTo>
                        <a:pt x="742" y="107"/>
                      </a:lnTo>
                      <a:lnTo>
                        <a:pt x="742" y="107"/>
                      </a:lnTo>
                      <a:lnTo>
                        <a:pt x="742" y="107"/>
                      </a:lnTo>
                      <a:lnTo>
                        <a:pt x="745" y="107"/>
                      </a:lnTo>
                      <a:lnTo>
                        <a:pt x="745" y="105"/>
                      </a:lnTo>
                      <a:lnTo>
                        <a:pt x="754" y="105"/>
                      </a:lnTo>
                      <a:lnTo>
                        <a:pt x="756" y="103"/>
                      </a:lnTo>
                      <a:lnTo>
                        <a:pt x="759" y="101"/>
                      </a:lnTo>
                      <a:lnTo>
                        <a:pt x="759" y="98"/>
                      </a:lnTo>
                      <a:lnTo>
                        <a:pt x="756" y="96"/>
                      </a:lnTo>
                      <a:lnTo>
                        <a:pt x="754" y="95"/>
                      </a:lnTo>
                      <a:lnTo>
                        <a:pt x="751" y="95"/>
                      </a:lnTo>
                      <a:lnTo>
                        <a:pt x="749" y="91"/>
                      </a:lnTo>
                      <a:lnTo>
                        <a:pt x="747" y="88"/>
                      </a:lnTo>
                      <a:lnTo>
                        <a:pt x="747" y="88"/>
                      </a:lnTo>
                      <a:lnTo>
                        <a:pt x="740" y="86"/>
                      </a:lnTo>
                      <a:lnTo>
                        <a:pt x="740" y="86"/>
                      </a:lnTo>
                      <a:lnTo>
                        <a:pt x="738" y="86"/>
                      </a:lnTo>
                      <a:lnTo>
                        <a:pt x="738" y="84"/>
                      </a:lnTo>
                      <a:lnTo>
                        <a:pt x="717" y="82"/>
                      </a:lnTo>
                      <a:lnTo>
                        <a:pt x="717" y="82"/>
                      </a:lnTo>
                      <a:lnTo>
                        <a:pt x="716" y="84"/>
                      </a:lnTo>
                      <a:lnTo>
                        <a:pt x="714" y="84"/>
                      </a:lnTo>
                      <a:lnTo>
                        <a:pt x="712" y="86"/>
                      </a:lnTo>
                      <a:lnTo>
                        <a:pt x="712" y="84"/>
                      </a:lnTo>
                      <a:lnTo>
                        <a:pt x="710" y="84"/>
                      </a:lnTo>
                      <a:lnTo>
                        <a:pt x="710" y="82"/>
                      </a:lnTo>
                      <a:lnTo>
                        <a:pt x="705" y="84"/>
                      </a:lnTo>
                      <a:lnTo>
                        <a:pt x="703" y="82"/>
                      </a:lnTo>
                      <a:lnTo>
                        <a:pt x="691" y="79"/>
                      </a:lnTo>
                      <a:lnTo>
                        <a:pt x="682" y="75"/>
                      </a:lnTo>
                      <a:lnTo>
                        <a:pt x="674" y="70"/>
                      </a:lnTo>
                      <a:lnTo>
                        <a:pt x="674" y="70"/>
                      </a:lnTo>
                      <a:lnTo>
                        <a:pt x="670" y="70"/>
                      </a:lnTo>
                      <a:lnTo>
                        <a:pt x="670" y="72"/>
                      </a:lnTo>
                      <a:lnTo>
                        <a:pt x="665" y="74"/>
                      </a:lnTo>
                      <a:lnTo>
                        <a:pt x="665" y="74"/>
                      </a:lnTo>
                      <a:lnTo>
                        <a:pt x="662" y="74"/>
                      </a:lnTo>
                      <a:lnTo>
                        <a:pt x="662" y="75"/>
                      </a:lnTo>
                      <a:lnTo>
                        <a:pt x="658" y="75"/>
                      </a:lnTo>
                      <a:lnTo>
                        <a:pt x="658" y="75"/>
                      </a:lnTo>
                      <a:lnTo>
                        <a:pt x="649" y="75"/>
                      </a:lnTo>
                      <a:lnTo>
                        <a:pt x="649" y="77"/>
                      </a:lnTo>
                      <a:lnTo>
                        <a:pt x="648" y="77"/>
                      </a:lnTo>
                      <a:lnTo>
                        <a:pt x="648" y="79"/>
                      </a:lnTo>
                      <a:lnTo>
                        <a:pt x="641" y="79"/>
                      </a:lnTo>
                      <a:lnTo>
                        <a:pt x="641" y="81"/>
                      </a:lnTo>
                      <a:lnTo>
                        <a:pt x="637" y="81"/>
                      </a:lnTo>
                      <a:lnTo>
                        <a:pt x="637" y="82"/>
                      </a:lnTo>
                      <a:lnTo>
                        <a:pt x="628" y="86"/>
                      </a:lnTo>
                      <a:lnTo>
                        <a:pt x="630" y="89"/>
                      </a:lnTo>
                      <a:lnTo>
                        <a:pt x="632" y="95"/>
                      </a:lnTo>
                      <a:lnTo>
                        <a:pt x="632" y="95"/>
                      </a:lnTo>
                      <a:lnTo>
                        <a:pt x="632" y="96"/>
                      </a:lnTo>
                      <a:lnTo>
                        <a:pt x="634" y="96"/>
                      </a:lnTo>
                      <a:lnTo>
                        <a:pt x="634" y="98"/>
                      </a:lnTo>
                      <a:lnTo>
                        <a:pt x="632" y="98"/>
                      </a:lnTo>
                      <a:lnTo>
                        <a:pt x="632" y="101"/>
                      </a:lnTo>
                      <a:lnTo>
                        <a:pt x="632" y="101"/>
                      </a:lnTo>
                      <a:lnTo>
                        <a:pt x="630" y="107"/>
                      </a:lnTo>
                      <a:lnTo>
                        <a:pt x="630" y="110"/>
                      </a:lnTo>
                      <a:lnTo>
                        <a:pt x="632" y="114"/>
                      </a:lnTo>
                      <a:lnTo>
                        <a:pt x="634" y="114"/>
                      </a:lnTo>
                      <a:lnTo>
                        <a:pt x="634" y="117"/>
                      </a:lnTo>
                      <a:lnTo>
                        <a:pt x="628" y="117"/>
                      </a:lnTo>
                      <a:lnTo>
                        <a:pt x="632" y="129"/>
                      </a:lnTo>
                      <a:lnTo>
                        <a:pt x="630" y="129"/>
                      </a:lnTo>
                      <a:lnTo>
                        <a:pt x="630" y="133"/>
                      </a:lnTo>
                      <a:lnTo>
                        <a:pt x="625" y="136"/>
                      </a:lnTo>
                      <a:lnTo>
                        <a:pt x="623" y="147"/>
                      </a:lnTo>
                      <a:lnTo>
                        <a:pt x="627" y="149"/>
                      </a:lnTo>
                      <a:lnTo>
                        <a:pt x="628" y="150"/>
                      </a:lnTo>
                      <a:lnTo>
                        <a:pt x="630" y="152"/>
                      </a:lnTo>
                      <a:lnTo>
                        <a:pt x="632" y="154"/>
                      </a:lnTo>
                      <a:lnTo>
                        <a:pt x="635" y="154"/>
                      </a:lnTo>
                      <a:close/>
                      <a:moveTo>
                        <a:pt x="1014" y="74"/>
                      </a:moveTo>
                      <a:lnTo>
                        <a:pt x="1014" y="70"/>
                      </a:lnTo>
                      <a:lnTo>
                        <a:pt x="1012" y="70"/>
                      </a:lnTo>
                      <a:lnTo>
                        <a:pt x="1011" y="72"/>
                      </a:lnTo>
                      <a:lnTo>
                        <a:pt x="1009" y="74"/>
                      </a:lnTo>
                      <a:lnTo>
                        <a:pt x="1012" y="74"/>
                      </a:lnTo>
                      <a:lnTo>
                        <a:pt x="1012" y="74"/>
                      </a:lnTo>
                      <a:lnTo>
                        <a:pt x="1014" y="74"/>
                      </a:lnTo>
                      <a:close/>
                      <a:moveTo>
                        <a:pt x="2145" y="72"/>
                      </a:moveTo>
                      <a:lnTo>
                        <a:pt x="2145" y="74"/>
                      </a:lnTo>
                      <a:lnTo>
                        <a:pt x="2149" y="74"/>
                      </a:lnTo>
                      <a:lnTo>
                        <a:pt x="2149" y="70"/>
                      </a:lnTo>
                      <a:lnTo>
                        <a:pt x="2147" y="72"/>
                      </a:lnTo>
                      <a:lnTo>
                        <a:pt x="2147" y="72"/>
                      </a:lnTo>
                      <a:lnTo>
                        <a:pt x="2147" y="72"/>
                      </a:lnTo>
                      <a:lnTo>
                        <a:pt x="2145" y="72"/>
                      </a:lnTo>
                      <a:close/>
                      <a:moveTo>
                        <a:pt x="1602" y="74"/>
                      </a:moveTo>
                      <a:lnTo>
                        <a:pt x="1602" y="74"/>
                      </a:lnTo>
                      <a:lnTo>
                        <a:pt x="1602" y="74"/>
                      </a:lnTo>
                      <a:lnTo>
                        <a:pt x="1601" y="74"/>
                      </a:lnTo>
                      <a:lnTo>
                        <a:pt x="1597" y="74"/>
                      </a:lnTo>
                      <a:lnTo>
                        <a:pt x="1595" y="74"/>
                      </a:lnTo>
                      <a:lnTo>
                        <a:pt x="1592" y="75"/>
                      </a:lnTo>
                      <a:lnTo>
                        <a:pt x="1592" y="77"/>
                      </a:lnTo>
                      <a:lnTo>
                        <a:pt x="1602" y="75"/>
                      </a:lnTo>
                      <a:lnTo>
                        <a:pt x="1602" y="74"/>
                      </a:lnTo>
                      <a:close/>
                      <a:moveTo>
                        <a:pt x="1037" y="75"/>
                      </a:moveTo>
                      <a:lnTo>
                        <a:pt x="1039" y="75"/>
                      </a:lnTo>
                      <a:lnTo>
                        <a:pt x="1039" y="77"/>
                      </a:lnTo>
                      <a:lnTo>
                        <a:pt x="1040" y="77"/>
                      </a:lnTo>
                      <a:lnTo>
                        <a:pt x="1040" y="75"/>
                      </a:lnTo>
                      <a:lnTo>
                        <a:pt x="1042" y="75"/>
                      </a:lnTo>
                      <a:lnTo>
                        <a:pt x="1042" y="75"/>
                      </a:lnTo>
                      <a:lnTo>
                        <a:pt x="1042" y="75"/>
                      </a:lnTo>
                      <a:lnTo>
                        <a:pt x="1039" y="74"/>
                      </a:lnTo>
                      <a:lnTo>
                        <a:pt x="1037" y="75"/>
                      </a:lnTo>
                      <a:close/>
                      <a:moveTo>
                        <a:pt x="2102" y="81"/>
                      </a:moveTo>
                      <a:lnTo>
                        <a:pt x="2102" y="86"/>
                      </a:lnTo>
                      <a:lnTo>
                        <a:pt x="2102" y="88"/>
                      </a:lnTo>
                      <a:lnTo>
                        <a:pt x="2108" y="89"/>
                      </a:lnTo>
                      <a:lnTo>
                        <a:pt x="2108" y="88"/>
                      </a:lnTo>
                      <a:lnTo>
                        <a:pt x="2117" y="88"/>
                      </a:lnTo>
                      <a:lnTo>
                        <a:pt x="2117" y="84"/>
                      </a:lnTo>
                      <a:lnTo>
                        <a:pt x="2114" y="82"/>
                      </a:lnTo>
                      <a:lnTo>
                        <a:pt x="2110" y="82"/>
                      </a:lnTo>
                      <a:lnTo>
                        <a:pt x="2107" y="79"/>
                      </a:lnTo>
                      <a:lnTo>
                        <a:pt x="2103" y="81"/>
                      </a:lnTo>
                      <a:lnTo>
                        <a:pt x="2102" y="81"/>
                      </a:lnTo>
                      <a:close/>
                      <a:moveTo>
                        <a:pt x="3187" y="82"/>
                      </a:moveTo>
                      <a:lnTo>
                        <a:pt x="3191" y="82"/>
                      </a:lnTo>
                      <a:lnTo>
                        <a:pt x="3191" y="81"/>
                      </a:lnTo>
                      <a:lnTo>
                        <a:pt x="3187" y="79"/>
                      </a:lnTo>
                      <a:lnTo>
                        <a:pt x="3187" y="82"/>
                      </a:lnTo>
                      <a:close/>
                      <a:moveTo>
                        <a:pt x="1032" y="136"/>
                      </a:moveTo>
                      <a:lnTo>
                        <a:pt x="1033" y="136"/>
                      </a:lnTo>
                      <a:lnTo>
                        <a:pt x="1033" y="133"/>
                      </a:lnTo>
                      <a:lnTo>
                        <a:pt x="1032" y="131"/>
                      </a:lnTo>
                      <a:lnTo>
                        <a:pt x="1032" y="129"/>
                      </a:lnTo>
                      <a:lnTo>
                        <a:pt x="1030" y="128"/>
                      </a:lnTo>
                      <a:lnTo>
                        <a:pt x="1032" y="126"/>
                      </a:lnTo>
                      <a:lnTo>
                        <a:pt x="1032" y="124"/>
                      </a:lnTo>
                      <a:lnTo>
                        <a:pt x="1032" y="122"/>
                      </a:lnTo>
                      <a:lnTo>
                        <a:pt x="1030" y="121"/>
                      </a:lnTo>
                      <a:lnTo>
                        <a:pt x="1030" y="121"/>
                      </a:lnTo>
                      <a:lnTo>
                        <a:pt x="1026" y="122"/>
                      </a:lnTo>
                      <a:lnTo>
                        <a:pt x="1025" y="124"/>
                      </a:lnTo>
                      <a:lnTo>
                        <a:pt x="1023" y="126"/>
                      </a:lnTo>
                      <a:lnTo>
                        <a:pt x="1018" y="128"/>
                      </a:lnTo>
                      <a:lnTo>
                        <a:pt x="1018" y="122"/>
                      </a:lnTo>
                      <a:lnTo>
                        <a:pt x="1016" y="121"/>
                      </a:lnTo>
                      <a:lnTo>
                        <a:pt x="1016" y="114"/>
                      </a:lnTo>
                      <a:lnTo>
                        <a:pt x="1012" y="114"/>
                      </a:lnTo>
                      <a:lnTo>
                        <a:pt x="1012" y="115"/>
                      </a:lnTo>
                      <a:lnTo>
                        <a:pt x="1012" y="117"/>
                      </a:lnTo>
                      <a:lnTo>
                        <a:pt x="1007" y="117"/>
                      </a:lnTo>
                      <a:lnTo>
                        <a:pt x="1007" y="115"/>
                      </a:lnTo>
                      <a:lnTo>
                        <a:pt x="1007" y="115"/>
                      </a:lnTo>
                      <a:lnTo>
                        <a:pt x="1005" y="108"/>
                      </a:lnTo>
                      <a:lnTo>
                        <a:pt x="1004" y="108"/>
                      </a:lnTo>
                      <a:lnTo>
                        <a:pt x="1004" y="108"/>
                      </a:lnTo>
                      <a:lnTo>
                        <a:pt x="1004" y="108"/>
                      </a:lnTo>
                      <a:lnTo>
                        <a:pt x="1004" y="107"/>
                      </a:lnTo>
                      <a:lnTo>
                        <a:pt x="1007" y="107"/>
                      </a:lnTo>
                      <a:lnTo>
                        <a:pt x="1011" y="105"/>
                      </a:lnTo>
                      <a:lnTo>
                        <a:pt x="1014" y="105"/>
                      </a:lnTo>
                      <a:lnTo>
                        <a:pt x="1018" y="105"/>
                      </a:lnTo>
                      <a:lnTo>
                        <a:pt x="1018" y="101"/>
                      </a:lnTo>
                      <a:lnTo>
                        <a:pt x="1018" y="100"/>
                      </a:lnTo>
                      <a:lnTo>
                        <a:pt x="1018" y="98"/>
                      </a:lnTo>
                      <a:lnTo>
                        <a:pt x="1018" y="95"/>
                      </a:lnTo>
                      <a:lnTo>
                        <a:pt x="1014" y="95"/>
                      </a:lnTo>
                      <a:lnTo>
                        <a:pt x="1012" y="93"/>
                      </a:lnTo>
                      <a:lnTo>
                        <a:pt x="1009" y="91"/>
                      </a:lnTo>
                      <a:lnTo>
                        <a:pt x="1007" y="91"/>
                      </a:lnTo>
                      <a:lnTo>
                        <a:pt x="1004" y="91"/>
                      </a:lnTo>
                      <a:lnTo>
                        <a:pt x="1004" y="91"/>
                      </a:lnTo>
                      <a:lnTo>
                        <a:pt x="1002" y="93"/>
                      </a:lnTo>
                      <a:lnTo>
                        <a:pt x="1000" y="93"/>
                      </a:lnTo>
                      <a:lnTo>
                        <a:pt x="1000" y="91"/>
                      </a:lnTo>
                      <a:lnTo>
                        <a:pt x="998" y="93"/>
                      </a:lnTo>
                      <a:lnTo>
                        <a:pt x="997" y="95"/>
                      </a:lnTo>
                      <a:lnTo>
                        <a:pt x="991" y="95"/>
                      </a:lnTo>
                      <a:lnTo>
                        <a:pt x="991" y="93"/>
                      </a:lnTo>
                      <a:lnTo>
                        <a:pt x="997" y="91"/>
                      </a:lnTo>
                      <a:lnTo>
                        <a:pt x="1002" y="88"/>
                      </a:lnTo>
                      <a:lnTo>
                        <a:pt x="1007" y="86"/>
                      </a:lnTo>
                      <a:lnTo>
                        <a:pt x="1007" y="81"/>
                      </a:lnTo>
                      <a:lnTo>
                        <a:pt x="1000" y="81"/>
                      </a:lnTo>
                      <a:lnTo>
                        <a:pt x="1000" y="84"/>
                      </a:lnTo>
                      <a:lnTo>
                        <a:pt x="997" y="84"/>
                      </a:lnTo>
                      <a:lnTo>
                        <a:pt x="995" y="88"/>
                      </a:lnTo>
                      <a:lnTo>
                        <a:pt x="993" y="88"/>
                      </a:lnTo>
                      <a:lnTo>
                        <a:pt x="990" y="88"/>
                      </a:lnTo>
                      <a:lnTo>
                        <a:pt x="986" y="88"/>
                      </a:lnTo>
                      <a:lnTo>
                        <a:pt x="986" y="89"/>
                      </a:lnTo>
                      <a:lnTo>
                        <a:pt x="983" y="89"/>
                      </a:lnTo>
                      <a:lnTo>
                        <a:pt x="983" y="91"/>
                      </a:lnTo>
                      <a:lnTo>
                        <a:pt x="981" y="91"/>
                      </a:lnTo>
                      <a:lnTo>
                        <a:pt x="981" y="91"/>
                      </a:lnTo>
                      <a:lnTo>
                        <a:pt x="983" y="91"/>
                      </a:lnTo>
                      <a:lnTo>
                        <a:pt x="983" y="93"/>
                      </a:lnTo>
                      <a:lnTo>
                        <a:pt x="986" y="93"/>
                      </a:lnTo>
                      <a:lnTo>
                        <a:pt x="984" y="96"/>
                      </a:lnTo>
                      <a:lnTo>
                        <a:pt x="974" y="95"/>
                      </a:lnTo>
                      <a:lnTo>
                        <a:pt x="972" y="91"/>
                      </a:lnTo>
                      <a:lnTo>
                        <a:pt x="970" y="91"/>
                      </a:lnTo>
                      <a:lnTo>
                        <a:pt x="970" y="89"/>
                      </a:lnTo>
                      <a:lnTo>
                        <a:pt x="969" y="91"/>
                      </a:lnTo>
                      <a:lnTo>
                        <a:pt x="969" y="91"/>
                      </a:lnTo>
                      <a:lnTo>
                        <a:pt x="963" y="93"/>
                      </a:lnTo>
                      <a:lnTo>
                        <a:pt x="962" y="96"/>
                      </a:lnTo>
                      <a:lnTo>
                        <a:pt x="960" y="98"/>
                      </a:lnTo>
                      <a:lnTo>
                        <a:pt x="960" y="98"/>
                      </a:lnTo>
                      <a:lnTo>
                        <a:pt x="958" y="100"/>
                      </a:lnTo>
                      <a:lnTo>
                        <a:pt x="958" y="103"/>
                      </a:lnTo>
                      <a:lnTo>
                        <a:pt x="956" y="103"/>
                      </a:lnTo>
                      <a:lnTo>
                        <a:pt x="956" y="103"/>
                      </a:lnTo>
                      <a:lnTo>
                        <a:pt x="956" y="105"/>
                      </a:lnTo>
                      <a:lnTo>
                        <a:pt x="958" y="107"/>
                      </a:lnTo>
                      <a:lnTo>
                        <a:pt x="958" y="107"/>
                      </a:lnTo>
                      <a:lnTo>
                        <a:pt x="958" y="108"/>
                      </a:lnTo>
                      <a:lnTo>
                        <a:pt x="967" y="108"/>
                      </a:lnTo>
                      <a:lnTo>
                        <a:pt x="967" y="108"/>
                      </a:lnTo>
                      <a:lnTo>
                        <a:pt x="974" y="110"/>
                      </a:lnTo>
                      <a:lnTo>
                        <a:pt x="974" y="112"/>
                      </a:lnTo>
                      <a:lnTo>
                        <a:pt x="974" y="112"/>
                      </a:lnTo>
                      <a:lnTo>
                        <a:pt x="974" y="119"/>
                      </a:lnTo>
                      <a:lnTo>
                        <a:pt x="972" y="119"/>
                      </a:lnTo>
                      <a:lnTo>
                        <a:pt x="974" y="122"/>
                      </a:lnTo>
                      <a:lnTo>
                        <a:pt x="972" y="122"/>
                      </a:lnTo>
                      <a:lnTo>
                        <a:pt x="972" y="124"/>
                      </a:lnTo>
                      <a:lnTo>
                        <a:pt x="970" y="124"/>
                      </a:lnTo>
                      <a:lnTo>
                        <a:pt x="962" y="124"/>
                      </a:lnTo>
                      <a:lnTo>
                        <a:pt x="962" y="124"/>
                      </a:lnTo>
                      <a:lnTo>
                        <a:pt x="950" y="124"/>
                      </a:lnTo>
                      <a:lnTo>
                        <a:pt x="950" y="122"/>
                      </a:lnTo>
                      <a:lnTo>
                        <a:pt x="948" y="122"/>
                      </a:lnTo>
                      <a:lnTo>
                        <a:pt x="948" y="119"/>
                      </a:lnTo>
                      <a:lnTo>
                        <a:pt x="946" y="117"/>
                      </a:lnTo>
                      <a:lnTo>
                        <a:pt x="944" y="115"/>
                      </a:lnTo>
                      <a:lnTo>
                        <a:pt x="944" y="115"/>
                      </a:lnTo>
                      <a:lnTo>
                        <a:pt x="943" y="115"/>
                      </a:lnTo>
                      <a:lnTo>
                        <a:pt x="939" y="117"/>
                      </a:lnTo>
                      <a:lnTo>
                        <a:pt x="937" y="115"/>
                      </a:lnTo>
                      <a:lnTo>
                        <a:pt x="937" y="117"/>
                      </a:lnTo>
                      <a:lnTo>
                        <a:pt x="936" y="117"/>
                      </a:lnTo>
                      <a:lnTo>
                        <a:pt x="936" y="121"/>
                      </a:lnTo>
                      <a:lnTo>
                        <a:pt x="937" y="121"/>
                      </a:lnTo>
                      <a:lnTo>
                        <a:pt x="937" y="124"/>
                      </a:lnTo>
                      <a:lnTo>
                        <a:pt x="937" y="124"/>
                      </a:lnTo>
                      <a:lnTo>
                        <a:pt x="937" y="128"/>
                      </a:lnTo>
                      <a:lnTo>
                        <a:pt x="944" y="135"/>
                      </a:lnTo>
                      <a:lnTo>
                        <a:pt x="946" y="138"/>
                      </a:lnTo>
                      <a:lnTo>
                        <a:pt x="951" y="138"/>
                      </a:lnTo>
                      <a:lnTo>
                        <a:pt x="953" y="140"/>
                      </a:lnTo>
                      <a:lnTo>
                        <a:pt x="956" y="142"/>
                      </a:lnTo>
                      <a:lnTo>
                        <a:pt x="956" y="136"/>
                      </a:lnTo>
                      <a:lnTo>
                        <a:pt x="958" y="136"/>
                      </a:lnTo>
                      <a:lnTo>
                        <a:pt x="958" y="136"/>
                      </a:lnTo>
                      <a:lnTo>
                        <a:pt x="958" y="136"/>
                      </a:lnTo>
                      <a:lnTo>
                        <a:pt x="962" y="136"/>
                      </a:lnTo>
                      <a:lnTo>
                        <a:pt x="963" y="136"/>
                      </a:lnTo>
                      <a:lnTo>
                        <a:pt x="963" y="136"/>
                      </a:lnTo>
                      <a:lnTo>
                        <a:pt x="965" y="138"/>
                      </a:lnTo>
                      <a:lnTo>
                        <a:pt x="965" y="140"/>
                      </a:lnTo>
                      <a:lnTo>
                        <a:pt x="970" y="145"/>
                      </a:lnTo>
                      <a:lnTo>
                        <a:pt x="972" y="147"/>
                      </a:lnTo>
                      <a:lnTo>
                        <a:pt x="979" y="149"/>
                      </a:lnTo>
                      <a:lnTo>
                        <a:pt x="979" y="149"/>
                      </a:lnTo>
                      <a:lnTo>
                        <a:pt x="984" y="154"/>
                      </a:lnTo>
                      <a:lnTo>
                        <a:pt x="986" y="161"/>
                      </a:lnTo>
                      <a:lnTo>
                        <a:pt x="988" y="161"/>
                      </a:lnTo>
                      <a:lnTo>
                        <a:pt x="988" y="166"/>
                      </a:lnTo>
                      <a:lnTo>
                        <a:pt x="990" y="166"/>
                      </a:lnTo>
                      <a:lnTo>
                        <a:pt x="990" y="166"/>
                      </a:lnTo>
                      <a:lnTo>
                        <a:pt x="991" y="166"/>
                      </a:lnTo>
                      <a:lnTo>
                        <a:pt x="995" y="166"/>
                      </a:lnTo>
                      <a:lnTo>
                        <a:pt x="998" y="163"/>
                      </a:lnTo>
                      <a:lnTo>
                        <a:pt x="1002" y="161"/>
                      </a:lnTo>
                      <a:lnTo>
                        <a:pt x="1005" y="157"/>
                      </a:lnTo>
                      <a:lnTo>
                        <a:pt x="1007" y="156"/>
                      </a:lnTo>
                      <a:lnTo>
                        <a:pt x="1012" y="156"/>
                      </a:lnTo>
                      <a:lnTo>
                        <a:pt x="1012" y="154"/>
                      </a:lnTo>
                      <a:lnTo>
                        <a:pt x="1023" y="150"/>
                      </a:lnTo>
                      <a:lnTo>
                        <a:pt x="1023" y="150"/>
                      </a:lnTo>
                      <a:lnTo>
                        <a:pt x="1030" y="149"/>
                      </a:lnTo>
                      <a:lnTo>
                        <a:pt x="1028" y="147"/>
                      </a:lnTo>
                      <a:lnTo>
                        <a:pt x="1028" y="145"/>
                      </a:lnTo>
                      <a:lnTo>
                        <a:pt x="1032" y="142"/>
                      </a:lnTo>
                      <a:lnTo>
                        <a:pt x="1032" y="136"/>
                      </a:lnTo>
                      <a:close/>
                      <a:moveTo>
                        <a:pt x="1913" y="1774"/>
                      </a:moveTo>
                      <a:lnTo>
                        <a:pt x="1913" y="1769"/>
                      </a:lnTo>
                      <a:lnTo>
                        <a:pt x="1913" y="1763"/>
                      </a:lnTo>
                      <a:lnTo>
                        <a:pt x="1913" y="1760"/>
                      </a:lnTo>
                      <a:lnTo>
                        <a:pt x="1910" y="1760"/>
                      </a:lnTo>
                      <a:lnTo>
                        <a:pt x="1911" y="1760"/>
                      </a:lnTo>
                      <a:lnTo>
                        <a:pt x="1911" y="1758"/>
                      </a:lnTo>
                      <a:lnTo>
                        <a:pt x="1911" y="1758"/>
                      </a:lnTo>
                      <a:lnTo>
                        <a:pt x="1911" y="1755"/>
                      </a:lnTo>
                      <a:lnTo>
                        <a:pt x="1911" y="1749"/>
                      </a:lnTo>
                      <a:lnTo>
                        <a:pt x="1910" y="1746"/>
                      </a:lnTo>
                      <a:lnTo>
                        <a:pt x="1906" y="1742"/>
                      </a:lnTo>
                      <a:lnTo>
                        <a:pt x="1906" y="1739"/>
                      </a:lnTo>
                      <a:lnTo>
                        <a:pt x="1904" y="1739"/>
                      </a:lnTo>
                      <a:lnTo>
                        <a:pt x="1904" y="1735"/>
                      </a:lnTo>
                      <a:lnTo>
                        <a:pt x="1903" y="1735"/>
                      </a:lnTo>
                      <a:lnTo>
                        <a:pt x="1903" y="1732"/>
                      </a:lnTo>
                      <a:lnTo>
                        <a:pt x="1901" y="1732"/>
                      </a:lnTo>
                      <a:lnTo>
                        <a:pt x="1901" y="1730"/>
                      </a:lnTo>
                      <a:lnTo>
                        <a:pt x="1901" y="1730"/>
                      </a:lnTo>
                      <a:lnTo>
                        <a:pt x="1901" y="1727"/>
                      </a:lnTo>
                      <a:lnTo>
                        <a:pt x="1899" y="1727"/>
                      </a:lnTo>
                      <a:lnTo>
                        <a:pt x="1897" y="1725"/>
                      </a:lnTo>
                      <a:lnTo>
                        <a:pt x="1894" y="1723"/>
                      </a:lnTo>
                      <a:lnTo>
                        <a:pt x="1892" y="1723"/>
                      </a:lnTo>
                      <a:lnTo>
                        <a:pt x="1889" y="1723"/>
                      </a:lnTo>
                      <a:lnTo>
                        <a:pt x="1889" y="1725"/>
                      </a:lnTo>
                      <a:lnTo>
                        <a:pt x="1887" y="1725"/>
                      </a:lnTo>
                      <a:lnTo>
                        <a:pt x="1887" y="1721"/>
                      </a:lnTo>
                      <a:lnTo>
                        <a:pt x="1887" y="1721"/>
                      </a:lnTo>
                      <a:lnTo>
                        <a:pt x="1885" y="1720"/>
                      </a:lnTo>
                      <a:lnTo>
                        <a:pt x="1882" y="1720"/>
                      </a:lnTo>
                      <a:lnTo>
                        <a:pt x="1878" y="1721"/>
                      </a:lnTo>
                      <a:lnTo>
                        <a:pt x="1876" y="1723"/>
                      </a:lnTo>
                      <a:lnTo>
                        <a:pt x="1876" y="1723"/>
                      </a:lnTo>
                      <a:lnTo>
                        <a:pt x="1876" y="1720"/>
                      </a:lnTo>
                      <a:lnTo>
                        <a:pt x="1873" y="1718"/>
                      </a:lnTo>
                      <a:lnTo>
                        <a:pt x="1873" y="1718"/>
                      </a:lnTo>
                      <a:lnTo>
                        <a:pt x="1871" y="1714"/>
                      </a:lnTo>
                      <a:lnTo>
                        <a:pt x="1871" y="1713"/>
                      </a:lnTo>
                      <a:lnTo>
                        <a:pt x="1871" y="1711"/>
                      </a:lnTo>
                      <a:lnTo>
                        <a:pt x="1868" y="1711"/>
                      </a:lnTo>
                      <a:lnTo>
                        <a:pt x="1868" y="1707"/>
                      </a:lnTo>
                      <a:lnTo>
                        <a:pt x="1866" y="1707"/>
                      </a:lnTo>
                      <a:lnTo>
                        <a:pt x="1864" y="1707"/>
                      </a:lnTo>
                      <a:lnTo>
                        <a:pt x="1864" y="1706"/>
                      </a:lnTo>
                      <a:lnTo>
                        <a:pt x="1862" y="1706"/>
                      </a:lnTo>
                      <a:lnTo>
                        <a:pt x="1855" y="1699"/>
                      </a:lnTo>
                      <a:lnTo>
                        <a:pt x="1854" y="1699"/>
                      </a:lnTo>
                      <a:lnTo>
                        <a:pt x="1852" y="1695"/>
                      </a:lnTo>
                      <a:lnTo>
                        <a:pt x="1850" y="1695"/>
                      </a:lnTo>
                      <a:lnTo>
                        <a:pt x="1848" y="1694"/>
                      </a:lnTo>
                      <a:lnTo>
                        <a:pt x="1847" y="1694"/>
                      </a:lnTo>
                      <a:lnTo>
                        <a:pt x="1847" y="1692"/>
                      </a:lnTo>
                      <a:lnTo>
                        <a:pt x="1843" y="1692"/>
                      </a:lnTo>
                      <a:lnTo>
                        <a:pt x="1843" y="1690"/>
                      </a:lnTo>
                      <a:lnTo>
                        <a:pt x="1841" y="1690"/>
                      </a:lnTo>
                      <a:lnTo>
                        <a:pt x="1841" y="1690"/>
                      </a:lnTo>
                      <a:lnTo>
                        <a:pt x="1838" y="1688"/>
                      </a:lnTo>
                      <a:lnTo>
                        <a:pt x="1836" y="1687"/>
                      </a:lnTo>
                      <a:lnTo>
                        <a:pt x="1833" y="1687"/>
                      </a:lnTo>
                      <a:lnTo>
                        <a:pt x="1829" y="1687"/>
                      </a:lnTo>
                      <a:lnTo>
                        <a:pt x="1827" y="1688"/>
                      </a:lnTo>
                      <a:lnTo>
                        <a:pt x="1826" y="1688"/>
                      </a:lnTo>
                      <a:lnTo>
                        <a:pt x="1826" y="1687"/>
                      </a:lnTo>
                      <a:lnTo>
                        <a:pt x="1820" y="1687"/>
                      </a:lnTo>
                      <a:lnTo>
                        <a:pt x="1820" y="1685"/>
                      </a:lnTo>
                      <a:lnTo>
                        <a:pt x="1814" y="1685"/>
                      </a:lnTo>
                      <a:lnTo>
                        <a:pt x="1812" y="1683"/>
                      </a:lnTo>
                      <a:lnTo>
                        <a:pt x="1810" y="1683"/>
                      </a:lnTo>
                      <a:lnTo>
                        <a:pt x="1810" y="1681"/>
                      </a:lnTo>
                      <a:lnTo>
                        <a:pt x="1805" y="1681"/>
                      </a:lnTo>
                      <a:lnTo>
                        <a:pt x="1805" y="1685"/>
                      </a:lnTo>
                      <a:lnTo>
                        <a:pt x="1801" y="1685"/>
                      </a:lnTo>
                      <a:lnTo>
                        <a:pt x="1801" y="1681"/>
                      </a:lnTo>
                      <a:lnTo>
                        <a:pt x="1800" y="1681"/>
                      </a:lnTo>
                      <a:lnTo>
                        <a:pt x="1800" y="1680"/>
                      </a:lnTo>
                      <a:lnTo>
                        <a:pt x="1798" y="1678"/>
                      </a:lnTo>
                      <a:lnTo>
                        <a:pt x="1796" y="1678"/>
                      </a:lnTo>
                      <a:lnTo>
                        <a:pt x="1796" y="1678"/>
                      </a:lnTo>
                      <a:lnTo>
                        <a:pt x="1796" y="1676"/>
                      </a:lnTo>
                      <a:lnTo>
                        <a:pt x="1789" y="1676"/>
                      </a:lnTo>
                      <a:lnTo>
                        <a:pt x="1789" y="1678"/>
                      </a:lnTo>
                      <a:lnTo>
                        <a:pt x="1789" y="1678"/>
                      </a:lnTo>
                      <a:lnTo>
                        <a:pt x="1789" y="1676"/>
                      </a:lnTo>
                      <a:lnTo>
                        <a:pt x="1786" y="1676"/>
                      </a:lnTo>
                      <a:lnTo>
                        <a:pt x="1780" y="1685"/>
                      </a:lnTo>
                      <a:lnTo>
                        <a:pt x="1780" y="1685"/>
                      </a:lnTo>
                      <a:lnTo>
                        <a:pt x="1779" y="1687"/>
                      </a:lnTo>
                      <a:lnTo>
                        <a:pt x="1779" y="1687"/>
                      </a:lnTo>
                      <a:lnTo>
                        <a:pt x="1775" y="1687"/>
                      </a:lnTo>
                      <a:lnTo>
                        <a:pt x="1773" y="1685"/>
                      </a:lnTo>
                      <a:lnTo>
                        <a:pt x="1773" y="1683"/>
                      </a:lnTo>
                      <a:lnTo>
                        <a:pt x="1775" y="1681"/>
                      </a:lnTo>
                      <a:lnTo>
                        <a:pt x="1775" y="1678"/>
                      </a:lnTo>
                      <a:lnTo>
                        <a:pt x="1775" y="1678"/>
                      </a:lnTo>
                      <a:lnTo>
                        <a:pt x="1775" y="1676"/>
                      </a:lnTo>
                      <a:lnTo>
                        <a:pt x="1772" y="1676"/>
                      </a:lnTo>
                      <a:lnTo>
                        <a:pt x="1772" y="1674"/>
                      </a:lnTo>
                      <a:lnTo>
                        <a:pt x="1772" y="1674"/>
                      </a:lnTo>
                      <a:lnTo>
                        <a:pt x="1773" y="1673"/>
                      </a:lnTo>
                      <a:lnTo>
                        <a:pt x="1773" y="1671"/>
                      </a:lnTo>
                      <a:lnTo>
                        <a:pt x="1772" y="1669"/>
                      </a:lnTo>
                      <a:lnTo>
                        <a:pt x="1768" y="1667"/>
                      </a:lnTo>
                      <a:lnTo>
                        <a:pt x="1768" y="1664"/>
                      </a:lnTo>
                      <a:lnTo>
                        <a:pt x="1768" y="1662"/>
                      </a:lnTo>
                      <a:lnTo>
                        <a:pt x="1766" y="1660"/>
                      </a:lnTo>
                      <a:lnTo>
                        <a:pt x="1763" y="1660"/>
                      </a:lnTo>
                      <a:lnTo>
                        <a:pt x="1761" y="1660"/>
                      </a:lnTo>
                      <a:lnTo>
                        <a:pt x="1761" y="1660"/>
                      </a:lnTo>
                      <a:lnTo>
                        <a:pt x="1761" y="1662"/>
                      </a:lnTo>
                      <a:lnTo>
                        <a:pt x="1759" y="1664"/>
                      </a:lnTo>
                      <a:lnTo>
                        <a:pt x="1759" y="1664"/>
                      </a:lnTo>
                      <a:lnTo>
                        <a:pt x="1758" y="1664"/>
                      </a:lnTo>
                      <a:lnTo>
                        <a:pt x="1759" y="1662"/>
                      </a:lnTo>
                      <a:lnTo>
                        <a:pt x="1759" y="1660"/>
                      </a:lnTo>
                      <a:lnTo>
                        <a:pt x="1759" y="1657"/>
                      </a:lnTo>
                      <a:lnTo>
                        <a:pt x="1758" y="1655"/>
                      </a:lnTo>
                      <a:lnTo>
                        <a:pt x="1754" y="1657"/>
                      </a:lnTo>
                      <a:lnTo>
                        <a:pt x="1754" y="1657"/>
                      </a:lnTo>
                      <a:lnTo>
                        <a:pt x="1754" y="1655"/>
                      </a:lnTo>
                      <a:lnTo>
                        <a:pt x="1751" y="1655"/>
                      </a:lnTo>
                      <a:lnTo>
                        <a:pt x="1751" y="1652"/>
                      </a:lnTo>
                      <a:lnTo>
                        <a:pt x="1751" y="1652"/>
                      </a:lnTo>
                      <a:lnTo>
                        <a:pt x="1749" y="1652"/>
                      </a:lnTo>
                      <a:lnTo>
                        <a:pt x="1749" y="1652"/>
                      </a:lnTo>
                      <a:lnTo>
                        <a:pt x="1745" y="1652"/>
                      </a:lnTo>
                      <a:lnTo>
                        <a:pt x="1744" y="1648"/>
                      </a:lnTo>
                      <a:lnTo>
                        <a:pt x="1742" y="1648"/>
                      </a:lnTo>
                      <a:lnTo>
                        <a:pt x="1740" y="1646"/>
                      </a:lnTo>
                      <a:lnTo>
                        <a:pt x="1738" y="1645"/>
                      </a:lnTo>
                      <a:lnTo>
                        <a:pt x="1735" y="1643"/>
                      </a:lnTo>
                      <a:lnTo>
                        <a:pt x="1724" y="1645"/>
                      </a:lnTo>
                      <a:lnTo>
                        <a:pt x="1724" y="1646"/>
                      </a:lnTo>
                      <a:lnTo>
                        <a:pt x="1723" y="1648"/>
                      </a:lnTo>
                      <a:lnTo>
                        <a:pt x="1721" y="1648"/>
                      </a:lnTo>
                      <a:lnTo>
                        <a:pt x="1719" y="1650"/>
                      </a:lnTo>
                      <a:lnTo>
                        <a:pt x="1716" y="1650"/>
                      </a:lnTo>
                      <a:lnTo>
                        <a:pt x="1716" y="1652"/>
                      </a:lnTo>
                      <a:lnTo>
                        <a:pt x="1716" y="1652"/>
                      </a:lnTo>
                      <a:lnTo>
                        <a:pt x="1714" y="1652"/>
                      </a:lnTo>
                      <a:lnTo>
                        <a:pt x="1716" y="1655"/>
                      </a:lnTo>
                      <a:lnTo>
                        <a:pt x="1716" y="1655"/>
                      </a:lnTo>
                      <a:lnTo>
                        <a:pt x="1718" y="1655"/>
                      </a:lnTo>
                      <a:lnTo>
                        <a:pt x="1718" y="1659"/>
                      </a:lnTo>
                      <a:lnTo>
                        <a:pt x="1712" y="1659"/>
                      </a:lnTo>
                      <a:lnTo>
                        <a:pt x="1712" y="1660"/>
                      </a:lnTo>
                      <a:lnTo>
                        <a:pt x="1707" y="1664"/>
                      </a:lnTo>
                      <a:lnTo>
                        <a:pt x="1707" y="1667"/>
                      </a:lnTo>
                      <a:lnTo>
                        <a:pt x="1705" y="1667"/>
                      </a:lnTo>
                      <a:lnTo>
                        <a:pt x="1705" y="1664"/>
                      </a:lnTo>
                      <a:lnTo>
                        <a:pt x="1700" y="1664"/>
                      </a:lnTo>
                      <a:lnTo>
                        <a:pt x="1700" y="1666"/>
                      </a:lnTo>
                      <a:lnTo>
                        <a:pt x="1700" y="1666"/>
                      </a:lnTo>
                      <a:lnTo>
                        <a:pt x="1700" y="1666"/>
                      </a:lnTo>
                      <a:lnTo>
                        <a:pt x="1700" y="1664"/>
                      </a:lnTo>
                      <a:lnTo>
                        <a:pt x="1693" y="1664"/>
                      </a:lnTo>
                      <a:lnTo>
                        <a:pt x="1693" y="1667"/>
                      </a:lnTo>
                      <a:lnTo>
                        <a:pt x="1688" y="1667"/>
                      </a:lnTo>
                      <a:lnTo>
                        <a:pt x="1686" y="1664"/>
                      </a:lnTo>
                      <a:lnTo>
                        <a:pt x="1683" y="1662"/>
                      </a:lnTo>
                      <a:lnTo>
                        <a:pt x="1681" y="1659"/>
                      </a:lnTo>
                      <a:lnTo>
                        <a:pt x="1681" y="1655"/>
                      </a:lnTo>
                      <a:lnTo>
                        <a:pt x="1679" y="1655"/>
                      </a:lnTo>
                      <a:lnTo>
                        <a:pt x="1679" y="1652"/>
                      </a:lnTo>
                      <a:lnTo>
                        <a:pt x="1679" y="1652"/>
                      </a:lnTo>
                      <a:lnTo>
                        <a:pt x="1679" y="1650"/>
                      </a:lnTo>
                      <a:lnTo>
                        <a:pt x="1676" y="1650"/>
                      </a:lnTo>
                      <a:lnTo>
                        <a:pt x="1676" y="1652"/>
                      </a:lnTo>
                      <a:lnTo>
                        <a:pt x="1674" y="1653"/>
                      </a:lnTo>
                      <a:lnTo>
                        <a:pt x="1670" y="1655"/>
                      </a:lnTo>
                      <a:lnTo>
                        <a:pt x="1670" y="1655"/>
                      </a:lnTo>
                      <a:lnTo>
                        <a:pt x="1670" y="1659"/>
                      </a:lnTo>
                      <a:lnTo>
                        <a:pt x="1670" y="1659"/>
                      </a:lnTo>
                      <a:lnTo>
                        <a:pt x="1670" y="1669"/>
                      </a:lnTo>
                      <a:lnTo>
                        <a:pt x="1669" y="1669"/>
                      </a:lnTo>
                      <a:lnTo>
                        <a:pt x="1667" y="1673"/>
                      </a:lnTo>
                      <a:lnTo>
                        <a:pt x="1667" y="1673"/>
                      </a:lnTo>
                      <a:lnTo>
                        <a:pt x="1667" y="1673"/>
                      </a:lnTo>
                      <a:lnTo>
                        <a:pt x="1667" y="1673"/>
                      </a:lnTo>
                      <a:lnTo>
                        <a:pt x="1665" y="1673"/>
                      </a:lnTo>
                      <a:lnTo>
                        <a:pt x="1667" y="1669"/>
                      </a:lnTo>
                      <a:lnTo>
                        <a:pt x="1667" y="1669"/>
                      </a:lnTo>
                      <a:lnTo>
                        <a:pt x="1669" y="1666"/>
                      </a:lnTo>
                      <a:lnTo>
                        <a:pt x="1667" y="1660"/>
                      </a:lnTo>
                      <a:lnTo>
                        <a:pt x="1667" y="1657"/>
                      </a:lnTo>
                      <a:lnTo>
                        <a:pt x="1667" y="1653"/>
                      </a:lnTo>
                      <a:lnTo>
                        <a:pt x="1662" y="1653"/>
                      </a:lnTo>
                      <a:lnTo>
                        <a:pt x="1660" y="1655"/>
                      </a:lnTo>
                      <a:lnTo>
                        <a:pt x="1658" y="1655"/>
                      </a:lnTo>
                      <a:lnTo>
                        <a:pt x="1656" y="1657"/>
                      </a:lnTo>
                      <a:lnTo>
                        <a:pt x="1655" y="1657"/>
                      </a:lnTo>
                      <a:lnTo>
                        <a:pt x="1655" y="1659"/>
                      </a:lnTo>
                      <a:lnTo>
                        <a:pt x="1651" y="1659"/>
                      </a:lnTo>
                      <a:lnTo>
                        <a:pt x="1651" y="1659"/>
                      </a:lnTo>
                      <a:lnTo>
                        <a:pt x="1642" y="1660"/>
                      </a:lnTo>
                      <a:lnTo>
                        <a:pt x="1642" y="1660"/>
                      </a:lnTo>
                      <a:lnTo>
                        <a:pt x="1641" y="1660"/>
                      </a:lnTo>
                      <a:lnTo>
                        <a:pt x="1641" y="1662"/>
                      </a:lnTo>
                      <a:lnTo>
                        <a:pt x="1637" y="1664"/>
                      </a:lnTo>
                      <a:lnTo>
                        <a:pt x="1637" y="1667"/>
                      </a:lnTo>
                      <a:lnTo>
                        <a:pt x="1634" y="1669"/>
                      </a:lnTo>
                      <a:lnTo>
                        <a:pt x="1632" y="1673"/>
                      </a:lnTo>
                      <a:lnTo>
                        <a:pt x="1628" y="1673"/>
                      </a:lnTo>
                      <a:lnTo>
                        <a:pt x="1623" y="1673"/>
                      </a:lnTo>
                      <a:lnTo>
                        <a:pt x="1618" y="1673"/>
                      </a:lnTo>
                      <a:lnTo>
                        <a:pt x="1615" y="1673"/>
                      </a:lnTo>
                      <a:lnTo>
                        <a:pt x="1609" y="1673"/>
                      </a:lnTo>
                      <a:lnTo>
                        <a:pt x="1608" y="1674"/>
                      </a:lnTo>
                      <a:lnTo>
                        <a:pt x="1606" y="1674"/>
                      </a:lnTo>
                      <a:lnTo>
                        <a:pt x="1606" y="1673"/>
                      </a:lnTo>
                      <a:lnTo>
                        <a:pt x="1608" y="1673"/>
                      </a:lnTo>
                      <a:lnTo>
                        <a:pt x="1611" y="1671"/>
                      </a:lnTo>
                      <a:lnTo>
                        <a:pt x="1613" y="1671"/>
                      </a:lnTo>
                      <a:lnTo>
                        <a:pt x="1616" y="1671"/>
                      </a:lnTo>
                      <a:lnTo>
                        <a:pt x="1618" y="1673"/>
                      </a:lnTo>
                      <a:lnTo>
                        <a:pt x="1630" y="1673"/>
                      </a:lnTo>
                      <a:lnTo>
                        <a:pt x="1630" y="1671"/>
                      </a:lnTo>
                      <a:lnTo>
                        <a:pt x="1634" y="1667"/>
                      </a:lnTo>
                      <a:lnTo>
                        <a:pt x="1637" y="1666"/>
                      </a:lnTo>
                      <a:lnTo>
                        <a:pt x="1637" y="1662"/>
                      </a:lnTo>
                      <a:lnTo>
                        <a:pt x="1639" y="1660"/>
                      </a:lnTo>
                      <a:lnTo>
                        <a:pt x="1639" y="1660"/>
                      </a:lnTo>
                      <a:lnTo>
                        <a:pt x="1646" y="1659"/>
                      </a:lnTo>
                      <a:lnTo>
                        <a:pt x="1646" y="1659"/>
                      </a:lnTo>
                      <a:lnTo>
                        <a:pt x="1651" y="1659"/>
                      </a:lnTo>
                      <a:lnTo>
                        <a:pt x="1651" y="1657"/>
                      </a:lnTo>
                      <a:lnTo>
                        <a:pt x="1653" y="1657"/>
                      </a:lnTo>
                      <a:lnTo>
                        <a:pt x="1655" y="1655"/>
                      </a:lnTo>
                      <a:lnTo>
                        <a:pt x="1658" y="1653"/>
                      </a:lnTo>
                      <a:lnTo>
                        <a:pt x="1660" y="1653"/>
                      </a:lnTo>
                      <a:lnTo>
                        <a:pt x="1663" y="1652"/>
                      </a:lnTo>
                      <a:lnTo>
                        <a:pt x="1665" y="1650"/>
                      </a:lnTo>
                      <a:lnTo>
                        <a:pt x="1665" y="1648"/>
                      </a:lnTo>
                      <a:lnTo>
                        <a:pt x="1665" y="1645"/>
                      </a:lnTo>
                      <a:lnTo>
                        <a:pt x="1667" y="1643"/>
                      </a:lnTo>
                      <a:lnTo>
                        <a:pt x="1670" y="1641"/>
                      </a:lnTo>
                      <a:lnTo>
                        <a:pt x="1670" y="1638"/>
                      </a:lnTo>
                      <a:lnTo>
                        <a:pt x="1670" y="1638"/>
                      </a:lnTo>
                      <a:lnTo>
                        <a:pt x="1670" y="1636"/>
                      </a:lnTo>
                      <a:lnTo>
                        <a:pt x="1672" y="1636"/>
                      </a:lnTo>
                      <a:lnTo>
                        <a:pt x="1672" y="1632"/>
                      </a:lnTo>
                      <a:lnTo>
                        <a:pt x="1672" y="1632"/>
                      </a:lnTo>
                      <a:lnTo>
                        <a:pt x="1674" y="1631"/>
                      </a:lnTo>
                      <a:lnTo>
                        <a:pt x="1676" y="1631"/>
                      </a:lnTo>
                      <a:lnTo>
                        <a:pt x="1681" y="1622"/>
                      </a:lnTo>
                      <a:lnTo>
                        <a:pt x="1683" y="1622"/>
                      </a:lnTo>
                      <a:lnTo>
                        <a:pt x="1683" y="1625"/>
                      </a:lnTo>
                      <a:lnTo>
                        <a:pt x="1683" y="1625"/>
                      </a:lnTo>
                      <a:lnTo>
                        <a:pt x="1681" y="1627"/>
                      </a:lnTo>
                      <a:lnTo>
                        <a:pt x="1684" y="1632"/>
                      </a:lnTo>
                      <a:lnTo>
                        <a:pt x="1691" y="1631"/>
                      </a:lnTo>
                      <a:lnTo>
                        <a:pt x="1691" y="1631"/>
                      </a:lnTo>
                      <a:lnTo>
                        <a:pt x="1693" y="1631"/>
                      </a:lnTo>
                      <a:lnTo>
                        <a:pt x="1693" y="1629"/>
                      </a:lnTo>
                      <a:lnTo>
                        <a:pt x="1690" y="1627"/>
                      </a:lnTo>
                      <a:lnTo>
                        <a:pt x="1690" y="1622"/>
                      </a:lnTo>
                      <a:lnTo>
                        <a:pt x="1688" y="1622"/>
                      </a:lnTo>
                      <a:lnTo>
                        <a:pt x="1688" y="1620"/>
                      </a:lnTo>
                      <a:lnTo>
                        <a:pt x="1690" y="1622"/>
                      </a:lnTo>
                      <a:lnTo>
                        <a:pt x="1691" y="1622"/>
                      </a:lnTo>
                      <a:lnTo>
                        <a:pt x="1693" y="1622"/>
                      </a:lnTo>
                      <a:lnTo>
                        <a:pt x="1695" y="1613"/>
                      </a:lnTo>
                      <a:lnTo>
                        <a:pt x="1691" y="1613"/>
                      </a:lnTo>
                      <a:lnTo>
                        <a:pt x="1690" y="1613"/>
                      </a:lnTo>
                      <a:lnTo>
                        <a:pt x="1688" y="1615"/>
                      </a:lnTo>
                      <a:lnTo>
                        <a:pt x="1688" y="1615"/>
                      </a:lnTo>
                      <a:lnTo>
                        <a:pt x="1688" y="1618"/>
                      </a:lnTo>
                      <a:lnTo>
                        <a:pt x="1684" y="1618"/>
                      </a:lnTo>
                      <a:lnTo>
                        <a:pt x="1684" y="1617"/>
                      </a:lnTo>
                      <a:lnTo>
                        <a:pt x="1686" y="1615"/>
                      </a:lnTo>
                      <a:lnTo>
                        <a:pt x="1688" y="1613"/>
                      </a:lnTo>
                      <a:lnTo>
                        <a:pt x="1688" y="1610"/>
                      </a:lnTo>
                      <a:lnTo>
                        <a:pt x="1686" y="1608"/>
                      </a:lnTo>
                      <a:lnTo>
                        <a:pt x="1684" y="1608"/>
                      </a:lnTo>
                      <a:lnTo>
                        <a:pt x="1684" y="1606"/>
                      </a:lnTo>
                      <a:lnTo>
                        <a:pt x="1691" y="1605"/>
                      </a:lnTo>
                      <a:lnTo>
                        <a:pt x="1691" y="1603"/>
                      </a:lnTo>
                      <a:lnTo>
                        <a:pt x="1691" y="1603"/>
                      </a:lnTo>
                      <a:lnTo>
                        <a:pt x="1693" y="1601"/>
                      </a:lnTo>
                      <a:lnTo>
                        <a:pt x="1693" y="1598"/>
                      </a:lnTo>
                      <a:lnTo>
                        <a:pt x="1691" y="1596"/>
                      </a:lnTo>
                      <a:lnTo>
                        <a:pt x="1684" y="1596"/>
                      </a:lnTo>
                      <a:lnTo>
                        <a:pt x="1684" y="1598"/>
                      </a:lnTo>
                      <a:lnTo>
                        <a:pt x="1683" y="1598"/>
                      </a:lnTo>
                      <a:lnTo>
                        <a:pt x="1683" y="1596"/>
                      </a:lnTo>
                      <a:lnTo>
                        <a:pt x="1683" y="1596"/>
                      </a:lnTo>
                      <a:lnTo>
                        <a:pt x="1684" y="1596"/>
                      </a:lnTo>
                      <a:lnTo>
                        <a:pt x="1683" y="1585"/>
                      </a:lnTo>
                      <a:lnTo>
                        <a:pt x="1681" y="1584"/>
                      </a:lnTo>
                      <a:lnTo>
                        <a:pt x="1681" y="1582"/>
                      </a:lnTo>
                      <a:lnTo>
                        <a:pt x="1679" y="1582"/>
                      </a:lnTo>
                      <a:lnTo>
                        <a:pt x="1681" y="1573"/>
                      </a:lnTo>
                      <a:lnTo>
                        <a:pt x="1679" y="1573"/>
                      </a:lnTo>
                      <a:lnTo>
                        <a:pt x="1679" y="1571"/>
                      </a:lnTo>
                      <a:lnTo>
                        <a:pt x="1679" y="1571"/>
                      </a:lnTo>
                      <a:lnTo>
                        <a:pt x="1677" y="1566"/>
                      </a:lnTo>
                      <a:lnTo>
                        <a:pt x="1676" y="1566"/>
                      </a:lnTo>
                      <a:lnTo>
                        <a:pt x="1676" y="1561"/>
                      </a:lnTo>
                      <a:lnTo>
                        <a:pt x="1674" y="1561"/>
                      </a:lnTo>
                      <a:lnTo>
                        <a:pt x="1674" y="1556"/>
                      </a:lnTo>
                      <a:lnTo>
                        <a:pt x="1670" y="1556"/>
                      </a:lnTo>
                      <a:lnTo>
                        <a:pt x="1670" y="1554"/>
                      </a:lnTo>
                      <a:lnTo>
                        <a:pt x="1669" y="1552"/>
                      </a:lnTo>
                      <a:lnTo>
                        <a:pt x="1669" y="1549"/>
                      </a:lnTo>
                      <a:lnTo>
                        <a:pt x="1667" y="1547"/>
                      </a:lnTo>
                      <a:lnTo>
                        <a:pt x="1665" y="1547"/>
                      </a:lnTo>
                      <a:lnTo>
                        <a:pt x="1663" y="1547"/>
                      </a:lnTo>
                      <a:lnTo>
                        <a:pt x="1662" y="1545"/>
                      </a:lnTo>
                      <a:lnTo>
                        <a:pt x="1660" y="1543"/>
                      </a:lnTo>
                      <a:lnTo>
                        <a:pt x="1660" y="1542"/>
                      </a:lnTo>
                      <a:lnTo>
                        <a:pt x="1658" y="1542"/>
                      </a:lnTo>
                      <a:lnTo>
                        <a:pt x="1658" y="1538"/>
                      </a:lnTo>
                      <a:lnTo>
                        <a:pt x="1656" y="1538"/>
                      </a:lnTo>
                      <a:lnTo>
                        <a:pt x="1656" y="1536"/>
                      </a:lnTo>
                      <a:lnTo>
                        <a:pt x="1655" y="1536"/>
                      </a:lnTo>
                      <a:lnTo>
                        <a:pt x="1655" y="1533"/>
                      </a:lnTo>
                      <a:lnTo>
                        <a:pt x="1655" y="1533"/>
                      </a:lnTo>
                      <a:lnTo>
                        <a:pt x="1651" y="1531"/>
                      </a:lnTo>
                      <a:lnTo>
                        <a:pt x="1649" y="1529"/>
                      </a:lnTo>
                      <a:lnTo>
                        <a:pt x="1646" y="1529"/>
                      </a:lnTo>
                      <a:lnTo>
                        <a:pt x="1642" y="1528"/>
                      </a:lnTo>
                      <a:lnTo>
                        <a:pt x="1642" y="1526"/>
                      </a:lnTo>
                      <a:lnTo>
                        <a:pt x="1641" y="1526"/>
                      </a:lnTo>
                      <a:lnTo>
                        <a:pt x="1641" y="1526"/>
                      </a:lnTo>
                      <a:lnTo>
                        <a:pt x="1639" y="1524"/>
                      </a:lnTo>
                      <a:lnTo>
                        <a:pt x="1637" y="1526"/>
                      </a:lnTo>
                      <a:lnTo>
                        <a:pt x="1635" y="1526"/>
                      </a:lnTo>
                      <a:lnTo>
                        <a:pt x="1634" y="1526"/>
                      </a:lnTo>
                      <a:lnTo>
                        <a:pt x="1634" y="1526"/>
                      </a:lnTo>
                      <a:lnTo>
                        <a:pt x="1632" y="1522"/>
                      </a:lnTo>
                      <a:lnTo>
                        <a:pt x="1630" y="1522"/>
                      </a:lnTo>
                      <a:lnTo>
                        <a:pt x="1630" y="1526"/>
                      </a:lnTo>
                      <a:lnTo>
                        <a:pt x="1630" y="1526"/>
                      </a:lnTo>
                      <a:lnTo>
                        <a:pt x="1630" y="1521"/>
                      </a:lnTo>
                      <a:lnTo>
                        <a:pt x="1627" y="1521"/>
                      </a:lnTo>
                      <a:lnTo>
                        <a:pt x="1625" y="1519"/>
                      </a:lnTo>
                      <a:lnTo>
                        <a:pt x="1623" y="1519"/>
                      </a:lnTo>
                      <a:lnTo>
                        <a:pt x="1620" y="1517"/>
                      </a:lnTo>
                      <a:lnTo>
                        <a:pt x="1620" y="1519"/>
                      </a:lnTo>
                      <a:lnTo>
                        <a:pt x="1616" y="1519"/>
                      </a:lnTo>
                      <a:lnTo>
                        <a:pt x="1616" y="1521"/>
                      </a:lnTo>
                      <a:lnTo>
                        <a:pt x="1606" y="1522"/>
                      </a:lnTo>
                      <a:lnTo>
                        <a:pt x="1606" y="1521"/>
                      </a:lnTo>
                      <a:lnTo>
                        <a:pt x="1601" y="1521"/>
                      </a:lnTo>
                      <a:lnTo>
                        <a:pt x="1601" y="1519"/>
                      </a:lnTo>
                      <a:lnTo>
                        <a:pt x="1601" y="1521"/>
                      </a:lnTo>
                      <a:lnTo>
                        <a:pt x="1599" y="1521"/>
                      </a:lnTo>
                      <a:lnTo>
                        <a:pt x="1599" y="1521"/>
                      </a:lnTo>
                      <a:lnTo>
                        <a:pt x="1597" y="1521"/>
                      </a:lnTo>
                      <a:lnTo>
                        <a:pt x="1595" y="1521"/>
                      </a:lnTo>
                      <a:lnTo>
                        <a:pt x="1595" y="1519"/>
                      </a:lnTo>
                      <a:lnTo>
                        <a:pt x="1594" y="1522"/>
                      </a:lnTo>
                      <a:lnTo>
                        <a:pt x="1594" y="1526"/>
                      </a:lnTo>
                      <a:lnTo>
                        <a:pt x="1592" y="1526"/>
                      </a:lnTo>
                      <a:lnTo>
                        <a:pt x="1590" y="1517"/>
                      </a:lnTo>
                      <a:lnTo>
                        <a:pt x="1588" y="1515"/>
                      </a:lnTo>
                      <a:lnTo>
                        <a:pt x="1587" y="1514"/>
                      </a:lnTo>
                      <a:lnTo>
                        <a:pt x="1581" y="1512"/>
                      </a:lnTo>
                      <a:lnTo>
                        <a:pt x="1581" y="1510"/>
                      </a:lnTo>
                      <a:lnTo>
                        <a:pt x="1580" y="1510"/>
                      </a:lnTo>
                      <a:lnTo>
                        <a:pt x="1578" y="1508"/>
                      </a:lnTo>
                      <a:lnTo>
                        <a:pt x="1576" y="1508"/>
                      </a:lnTo>
                      <a:lnTo>
                        <a:pt x="1576" y="1508"/>
                      </a:lnTo>
                      <a:lnTo>
                        <a:pt x="1573" y="1508"/>
                      </a:lnTo>
                      <a:lnTo>
                        <a:pt x="1573" y="1507"/>
                      </a:lnTo>
                      <a:lnTo>
                        <a:pt x="1573" y="1507"/>
                      </a:lnTo>
                      <a:lnTo>
                        <a:pt x="1571" y="1507"/>
                      </a:lnTo>
                      <a:lnTo>
                        <a:pt x="1569" y="1510"/>
                      </a:lnTo>
                      <a:lnTo>
                        <a:pt x="1569" y="1512"/>
                      </a:lnTo>
                      <a:lnTo>
                        <a:pt x="1567" y="1515"/>
                      </a:lnTo>
                      <a:lnTo>
                        <a:pt x="1567" y="1519"/>
                      </a:lnTo>
                      <a:lnTo>
                        <a:pt x="1567" y="1519"/>
                      </a:lnTo>
                      <a:lnTo>
                        <a:pt x="1567" y="1517"/>
                      </a:lnTo>
                      <a:lnTo>
                        <a:pt x="1566" y="1517"/>
                      </a:lnTo>
                      <a:lnTo>
                        <a:pt x="1566" y="1515"/>
                      </a:lnTo>
                      <a:lnTo>
                        <a:pt x="1566" y="1515"/>
                      </a:lnTo>
                      <a:lnTo>
                        <a:pt x="1564" y="1517"/>
                      </a:lnTo>
                      <a:lnTo>
                        <a:pt x="1564" y="1517"/>
                      </a:lnTo>
                      <a:lnTo>
                        <a:pt x="1564" y="1519"/>
                      </a:lnTo>
                      <a:lnTo>
                        <a:pt x="1562" y="1519"/>
                      </a:lnTo>
                      <a:lnTo>
                        <a:pt x="1562" y="1512"/>
                      </a:lnTo>
                      <a:lnTo>
                        <a:pt x="1564" y="1512"/>
                      </a:lnTo>
                      <a:lnTo>
                        <a:pt x="1564" y="1510"/>
                      </a:lnTo>
                      <a:lnTo>
                        <a:pt x="1566" y="1510"/>
                      </a:lnTo>
                      <a:lnTo>
                        <a:pt x="1567" y="1507"/>
                      </a:lnTo>
                      <a:lnTo>
                        <a:pt x="1569" y="1503"/>
                      </a:lnTo>
                      <a:lnTo>
                        <a:pt x="1569" y="1496"/>
                      </a:lnTo>
                      <a:lnTo>
                        <a:pt x="1567" y="1495"/>
                      </a:lnTo>
                      <a:lnTo>
                        <a:pt x="1566" y="1495"/>
                      </a:lnTo>
                      <a:lnTo>
                        <a:pt x="1564" y="1495"/>
                      </a:lnTo>
                      <a:lnTo>
                        <a:pt x="1564" y="1493"/>
                      </a:lnTo>
                      <a:lnTo>
                        <a:pt x="1562" y="1493"/>
                      </a:lnTo>
                      <a:lnTo>
                        <a:pt x="1562" y="1489"/>
                      </a:lnTo>
                      <a:lnTo>
                        <a:pt x="1562" y="1489"/>
                      </a:lnTo>
                      <a:lnTo>
                        <a:pt x="1559" y="1488"/>
                      </a:lnTo>
                      <a:lnTo>
                        <a:pt x="1557" y="1486"/>
                      </a:lnTo>
                      <a:lnTo>
                        <a:pt x="1555" y="1486"/>
                      </a:lnTo>
                      <a:lnTo>
                        <a:pt x="1555" y="1486"/>
                      </a:lnTo>
                      <a:lnTo>
                        <a:pt x="1555" y="1484"/>
                      </a:lnTo>
                      <a:lnTo>
                        <a:pt x="1553" y="1484"/>
                      </a:lnTo>
                      <a:lnTo>
                        <a:pt x="1552" y="1482"/>
                      </a:lnTo>
                      <a:lnTo>
                        <a:pt x="1552" y="1482"/>
                      </a:lnTo>
                      <a:lnTo>
                        <a:pt x="1552" y="1481"/>
                      </a:lnTo>
                      <a:lnTo>
                        <a:pt x="1552" y="1481"/>
                      </a:lnTo>
                      <a:lnTo>
                        <a:pt x="1550" y="1481"/>
                      </a:lnTo>
                      <a:lnTo>
                        <a:pt x="1548" y="1481"/>
                      </a:lnTo>
                      <a:lnTo>
                        <a:pt x="1546" y="1481"/>
                      </a:lnTo>
                      <a:lnTo>
                        <a:pt x="1546" y="1481"/>
                      </a:lnTo>
                      <a:lnTo>
                        <a:pt x="1545" y="1481"/>
                      </a:lnTo>
                      <a:lnTo>
                        <a:pt x="1543" y="1477"/>
                      </a:lnTo>
                      <a:lnTo>
                        <a:pt x="1538" y="1477"/>
                      </a:lnTo>
                      <a:lnTo>
                        <a:pt x="1538" y="1481"/>
                      </a:lnTo>
                      <a:lnTo>
                        <a:pt x="1529" y="1479"/>
                      </a:lnTo>
                      <a:lnTo>
                        <a:pt x="1529" y="1481"/>
                      </a:lnTo>
                      <a:lnTo>
                        <a:pt x="1527" y="1481"/>
                      </a:lnTo>
                      <a:lnTo>
                        <a:pt x="1527" y="1481"/>
                      </a:lnTo>
                      <a:lnTo>
                        <a:pt x="1520" y="1481"/>
                      </a:lnTo>
                      <a:lnTo>
                        <a:pt x="1519" y="1482"/>
                      </a:lnTo>
                      <a:lnTo>
                        <a:pt x="1515" y="1484"/>
                      </a:lnTo>
                      <a:lnTo>
                        <a:pt x="1513" y="1486"/>
                      </a:lnTo>
                      <a:lnTo>
                        <a:pt x="1512" y="1486"/>
                      </a:lnTo>
                      <a:lnTo>
                        <a:pt x="1513" y="1484"/>
                      </a:lnTo>
                      <a:lnTo>
                        <a:pt x="1515" y="1482"/>
                      </a:lnTo>
                      <a:lnTo>
                        <a:pt x="1515" y="1479"/>
                      </a:lnTo>
                      <a:lnTo>
                        <a:pt x="1517" y="1479"/>
                      </a:lnTo>
                      <a:lnTo>
                        <a:pt x="1517" y="1477"/>
                      </a:lnTo>
                      <a:lnTo>
                        <a:pt x="1529" y="1477"/>
                      </a:lnTo>
                      <a:lnTo>
                        <a:pt x="1529" y="1477"/>
                      </a:lnTo>
                      <a:lnTo>
                        <a:pt x="1529" y="1477"/>
                      </a:lnTo>
                      <a:lnTo>
                        <a:pt x="1529" y="1477"/>
                      </a:lnTo>
                      <a:lnTo>
                        <a:pt x="1531" y="1475"/>
                      </a:lnTo>
                      <a:lnTo>
                        <a:pt x="1531" y="1475"/>
                      </a:lnTo>
                      <a:lnTo>
                        <a:pt x="1531" y="1468"/>
                      </a:lnTo>
                      <a:lnTo>
                        <a:pt x="1532" y="1468"/>
                      </a:lnTo>
                      <a:lnTo>
                        <a:pt x="1532" y="1467"/>
                      </a:lnTo>
                      <a:lnTo>
                        <a:pt x="1534" y="1467"/>
                      </a:lnTo>
                      <a:lnTo>
                        <a:pt x="1534" y="1465"/>
                      </a:lnTo>
                      <a:lnTo>
                        <a:pt x="1534" y="1461"/>
                      </a:lnTo>
                      <a:lnTo>
                        <a:pt x="1534" y="1461"/>
                      </a:lnTo>
                      <a:lnTo>
                        <a:pt x="1532" y="1460"/>
                      </a:lnTo>
                      <a:lnTo>
                        <a:pt x="1526" y="1460"/>
                      </a:lnTo>
                      <a:lnTo>
                        <a:pt x="1527" y="1461"/>
                      </a:lnTo>
                      <a:lnTo>
                        <a:pt x="1524" y="1460"/>
                      </a:lnTo>
                      <a:lnTo>
                        <a:pt x="1522" y="1458"/>
                      </a:lnTo>
                      <a:lnTo>
                        <a:pt x="1520" y="1456"/>
                      </a:lnTo>
                      <a:lnTo>
                        <a:pt x="1520" y="1456"/>
                      </a:lnTo>
                      <a:lnTo>
                        <a:pt x="1517" y="1456"/>
                      </a:lnTo>
                      <a:lnTo>
                        <a:pt x="1517" y="1458"/>
                      </a:lnTo>
                      <a:lnTo>
                        <a:pt x="1513" y="1460"/>
                      </a:lnTo>
                      <a:lnTo>
                        <a:pt x="1513" y="1454"/>
                      </a:lnTo>
                      <a:lnTo>
                        <a:pt x="1512" y="1454"/>
                      </a:lnTo>
                      <a:lnTo>
                        <a:pt x="1510" y="1453"/>
                      </a:lnTo>
                      <a:lnTo>
                        <a:pt x="1510" y="1451"/>
                      </a:lnTo>
                      <a:lnTo>
                        <a:pt x="1508" y="1447"/>
                      </a:lnTo>
                      <a:lnTo>
                        <a:pt x="1517" y="1447"/>
                      </a:lnTo>
                      <a:lnTo>
                        <a:pt x="1517" y="1446"/>
                      </a:lnTo>
                      <a:lnTo>
                        <a:pt x="1517" y="1446"/>
                      </a:lnTo>
                      <a:lnTo>
                        <a:pt x="1517" y="1446"/>
                      </a:lnTo>
                      <a:lnTo>
                        <a:pt x="1517" y="1444"/>
                      </a:lnTo>
                      <a:lnTo>
                        <a:pt x="1517" y="1444"/>
                      </a:lnTo>
                      <a:lnTo>
                        <a:pt x="1517" y="1444"/>
                      </a:lnTo>
                      <a:lnTo>
                        <a:pt x="1517" y="1442"/>
                      </a:lnTo>
                      <a:lnTo>
                        <a:pt x="1513" y="1442"/>
                      </a:lnTo>
                      <a:lnTo>
                        <a:pt x="1508" y="1442"/>
                      </a:lnTo>
                      <a:lnTo>
                        <a:pt x="1506" y="1444"/>
                      </a:lnTo>
                      <a:lnTo>
                        <a:pt x="1496" y="1444"/>
                      </a:lnTo>
                      <a:lnTo>
                        <a:pt x="1496" y="1446"/>
                      </a:lnTo>
                      <a:lnTo>
                        <a:pt x="1498" y="1446"/>
                      </a:lnTo>
                      <a:lnTo>
                        <a:pt x="1499" y="1446"/>
                      </a:lnTo>
                      <a:lnTo>
                        <a:pt x="1499" y="1447"/>
                      </a:lnTo>
                      <a:lnTo>
                        <a:pt x="1496" y="1447"/>
                      </a:lnTo>
                      <a:lnTo>
                        <a:pt x="1494" y="1447"/>
                      </a:lnTo>
                      <a:lnTo>
                        <a:pt x="1492" y="1446"/>
                      </a:lnTo>
                      <a:lnTo>
                        <a:pt x="1491" y="1446"/>
                      </a:lnTo>
                      <a:lnTo>
                        <a:pt x="1491" y="1447"/>
                      </a:lnTo>
                      <a:lnTo>
                        <a:pt x="1489" y="1447"/>
                      </a:lnTo>
                      <a:lnTo>
                        <a:pt x="1489" y="1447"/>
                      </a:lnTo>
                      <a:lnTo>
                        <a:pt x="1487" y="1449"/>
                      </a:lnTo>
                      <a:lnTo>
                        <a:pt x="1485" y="1449"/>
                      </a:lnTo>
                      <a:lnTo>
                        <a:pt x="1484" y="1449"/>
                      </a:lnTo>
                      <a:lnTo>
                        <a:pt x="1484" y="1451"/>
                      </a:lnTo>
                      <a:lnTo>
                        <a:pt x="1468" y="1453"/>
                      </a:lnTo>
                      <a:lnTo>
                        <a:pt x="1468" y="1451"/>
                      </a:lnTo>
                      <a:lnTo>
                        <a:pt x="1461" y="1451"/>
                      </a:lnTo>
                      <a:lnTo>
                        <a:pt x="1461" y="1444"/>
                      </a:lnTo>
                      <a:lnTo>
                        <a:pt x="1442" y="1444"/>
                      </a:lnTo>
                      <a:lnTo>
                        <a:pt x="1433" y="1447"/>
                      </a:lnTo>
                      <a:lnTo>
                        <a:pt x="1431" y="1446"/>
                      </a:lnTo>
                      <a:lnTo>
                        <a:pt x="1430" y="1446"/>
                      </a:lnTo>
                      <a:lnTo>
                        <a:pt x="1430" y="1444"/>
                      </a:lnTo>
                      <a:lnTo>
                        <a:pt x="1430" y="1442"/>
                      </a:lnTo>
                      <a:lnTo>
                        <a:pt x="1431" y="1442"/>
                      </a:lnTo>
                      <a:lnTo>
                        <a:pt x="1433" y="1439"/>
                      </a:lnTo>
                      <a:lnTo>
                        <a:pt x="1430" y="1439"/>
                      </a:lnTo>
                      <a:lnTo>
                        <a:pt x="1430" y="1437"/>
                      </a:lnTo>
                      <a:lnTo>
                        <a:pt x="1430" y="1437"/>
                      </a:lnTo>
                      <a:lnTo>
                        <a:pt x="1430" y="1435"/>
                      </a:lnTo>
                      <a:lnTo>
                        <a:pt x="1430" y="1435"/>
                      </a:lnTo>
                      <a:lnTo>
                        <a:pt x="1428" y="1433"/>
                      </a:lnTo>
                      <a:lnTo>
                        <a:pt x="1428" y="1433"/>
                      </a:lnTo>
                      <a:lnTo>
                        <a:pt x="1426" y="1433"/>
                      </a:lnTo>
                      <a:lnTo>
                        <a:pt x="1426" y="1433"/>
                      </a:lnTo>
                      <a:lnTo>
                        <a:pt x="1424" y="1433"/>
                      </a:lnTo>
                      <a:lnTo>
                        <a:pt x="1423" y="1430"/>
                      </a:lnTo>
                      <a:lnTo>
                        <a:pt x="1419" y="1428"/>
                      </a:lnTo>
                      <a:lnTo>
                        <a:pt x="1416" y="1428"/>
                      </a:lnTo>
                      <a:lnTo>
                        <a:pt x="1414" y="1428"/>
                      </a:lnTo>
                      <a:lnTo>
                        <a:pt x="1410" y="1426"/>
                      </a:lnTo>
                      <a:lnTo>
                        <a:pt x="1409" y="1425"/>
                      </a:lnTo>
                      <a:lnTo>
                        <a:pt x="1407" y="1423"/>
                      </a:lnTo>
                      <a:lnTo>
                        <a:pt x="1407" y="1421"/>
                      </a:lnTo>
                      <a:lnTo>
                        <a:pt x="1405" y="1419"/>
                      </a:lnTo>
                      <a:lnTo>
                        <a:pt x="1405" y="1419"/>
                      </a:lnTo>
                      <a:lnTo>
                        <a:pt x="1405" y="1418"/>
                      </a:lnTo>
                      <a:lnTo>
                        <a:pt x="1403" y="1418"/>
                      </a:lnTo>
                      <a:lnTo>
                        <a:pt x="1402" y="1419"/>
                      </a:lnTo>
                      <a:lnTo>
                        <a:pt x="1400" y="1421"/>
                      </a:lnTo>
                      <a:lnTo>
                        <a:pt x="1400" y="1423"/>
                      </a:lnTo>
                      <a:lnTo>
                        <a:pt x="1400" y="1425"/>
                      </a:lnTo>
                      <a:lnTo>
                        <a:pt x="1402" y="1426"/>
                      </a:lnTo>
                      <a:lnTo>
                        <a:pt x="1403" y="1426"/>
                      </a:lnTo>
                      <a:lnTo>
                        <a:pt x="1403" y="1426"/>
                      </a:lnTo>
                      <a:lnTo>
                        <a:pt x="1407" y="1426"/>
                      </a:lnTo>
                      <a:lnTo>
                        <a:pt x="1407" y="1428"/>
                      </a:lnTo>
                      <a:lnTo>
                        <a:pt x="1409" y="1430"/>
                      </a:lnTo>
                      <a:lnTo>
                        <a:pt x="1409" y="1432"/>
                      </a:lnTo>
                      <a:lnTo>
                        <a:pt x="1403" y="1432"/>
                      </a:lnTo>
                      <a:lnTo>
                        <a:pt x="1400" y="1433"/>
                      </a:lnTo>
                      <a:lnTo>
                        <a:pt x="1395" y="1435"/>
                      </a:lnTo>
                      <a:lnTo>
                        <a:pt x="1391" y="1435"/>
                      </a:lnTo>
                      <a:lnTo>
                        <a:pt x="1388" y="1437"/>
                      </a:lnTo>
                      <a:lnTo>
                        <a:pt x="1388" y="1444"/>
                      </a:lnTo>
                      <a:lnTo>
                        <a:pt x="1386" y="1444"/>
                      </a:lnTo>
                      <a:lnTo>
                        <a:pt x="1386" y="1447"/>
                      </a:lnTo>
                      <a:lnTo>
                        <a:pt x="1386" y="1449"/>
                      </a:lnTo>
                      <a:lnTo>
                        <a:pt x="1388" y="1449"/>
                      </a:lnTo>
                      <a:lnTo>
                        <a:pt x="1389" y="1451"/>
                      </a:lnTo>
                      <a:lnTo>
                        <a:pt x="1391" y="1451"/>
                      </a:lnTo>
                      <a:lnTo>
                        <a:pt x="1391" y="1453"/>
                      </a:lnTo>
                      <a:lnTo>
                        <a:pt x="1391" y="1453"/>
                      </a:lnTo>
                      <a:lnTo>
                        <a:pt x="1391" y="1454"/>
                      </a:lnTo>
                      <a:lnTo>
                        <a:pt x="1393" y="1454"/>
                      </a:lnTo>
                      <a:lnTo>
                        <a:pt x="1391" y="1460"/>
                      </a:lnTo>
                      <a:lnTo>
                        <a:pt x="1393" y="1460"/>
                      </a:lnTo>
                      <a:lnTo>
                        <a:pt x="1393" y="1468"/>
                      </a:lnTo>
                      <a:lnTo>
                        <a:pt x="1391" y="1468"/>
                      </a:lnTo>
                      <a:lnTo>
                        <a:pt x="1389" y="1470"/>
                      </a:lnTo>
                      <a:lnTo>
                        <a:pt x="1388" y="1470"/>
                      </a:lnTo>
                      <a:lnTo>
                        <a:pt x="1384" y="1472"/>
                      </a:lnTo>
                      <a:lnTo>
                        <a:pt x="1384" y="1474"/>
                      </a:lnTo>
                      <a:lnTo>
                        <a:pt x="1382" y="1474"/>
                      </a:lnTo>
                      <a:lnTo>
                        <a:pt x="1382" y="1468"/>
                      </a:lnTo>
                      <a:lnTo>
                        <a:pt x="1381" y="1468"/>
                      </a:lnTo>
                      <a:lnTo>
                        <a:pt x="1379" y="1467"/>
                      </a:lnTo>
                      <a:lnTo>
                        <a:pt x="1379" y="1465"/>
                      </a:lnTo>
                      <a:lnTo>
                        <a:pt x="1379" y="1465"/>
                      </a:lnTo>
                      <a:lnTo>
                        <a:pt x="1379" y="1461"/>
                      </a:lnTo>
                      <a:lnTo>
                        <a:pt x="1375" y="1461"/>
                      </a:lnTo>
                      <a:lnTo>
                        <a:pt x="1375" y="1460"/>
                      </a:lnTo>
                      <a:lnTo>
                        <a:pt x="1377" y="1460"/>
                      </a:lnTo>
                      <a:lnTo>
                        <a:pt x="1377" y="1458"/>
                      </a:lnTo>
                      <a:lnTo>
                        <a:pt x="1377" y="1458"/>
                      </a:lnTo>
                      <a:lnTo>
                        <a:pt x="1375" y="1456"/>
                      </a:lnTo>
                      <a:lnTo>
                        <a:pt x="1375" y="1454"/>
                      </a:lnTo>
                      <a:lnTo>
                        <a:pt x="1377" y="1451"/>
                      </a:lnTo>
                      <a:lnTo>
                        <a:pt x="1379" y="1449"/>
                      </a:lnTo>
                      <a:lnTo>
                        <a:pt x="1381" y="1447"/>
                      </a:lnTo>
                      <a:lnTo>
                        <a:pt x="1384" y="1447"/>
                      </a:lnTo>
                      <a:lnTo>
                        <a:pt x="1384" y="1444"/>
                      </a:lnTo>
                      <a:lnTo>
                        <a:pt x="1382" y="1442"/>
                      </a:lnTo>
                      <a:lnTo>
                        <a:pt x="1381" y="1442"/>
                      </a:lnTo>
                      <a:lnTo>
                        <a:pt x="1381" y="1439"/>
                      </a:lnTo>
                      <a:lnTo>
                        <a:pt x="1381" y="1439"/>
                      </a:lnTo>
                      <a:lnTo>
                        <a:pt x="1382" y="1437"/>
                      </a:lnTo>
                      <a:lnTo>
                        <a:pt x="1381" y="1437"/>
                      </a:lnTo>
                      <a:lnTo>
                        <a:pt x="1381" y="1435"/>
                      </a:lnTo>
                      <a:lnTo>
                        <a:pt x="1379" y="1435"/>
                      </a:lnTo>
                      <a:lnTo>
                        <a:pt x="1375" y="1435"/>
                      </a:lnTo>
                      <a:lnTo>
                        <a:pt x="1375" y="1432"/>
                      </a:lnTo>
                      <a:lnTo>
                        <a:pt x="1377" y="1430"/>
                      </a:lnTo>
                      <a:lnTo>
                        <a:pt x="1379" y="1428"/>
                      </a:lnTo>
                      <a:lnTo>
                        <a:pt x="1381" y="1426"/>
                      </a:lnTo>
                      <a:lnTo>
                        <a:pt x="1382" y="1426"/>
                      </a:lnTo>
                      <a:lnTo>
                        <a:pt x="1382" y="1423"/>
                      </a:lnTo>
                      <a:lnTo>
                        <a:pt x="1386" y="1423"/>
                      </a:lnTo>
                      <a:lnTo>
                        <a:pt x="1386" y="1423"/>
                      </a:lnTo>
                      <a:lnTo>
                        <a:pt x="1388" y="1421"/>
                      </a:lnTo>
                      <a:lnTo>
                        <a:pt x="1388" y="1418"/>
                      </a:lnTo>
                      <a:lnTo>
                        <a:pt x="1386" y="1418"/>
                      </a:lnTo>
                      <a:lnTo>
                        <a:pt x="1386" y="1418"/>
                      </a:lnTo>
                      <a:lnTo>
                        <a:pt x="1384" y="1416"/>
                      </a:lnTo>
                      <a:lnTo>
                        <a:pt x="1384" y="1414"/>
                      </a:lnTo>
                      <a:lnTo>
                        <a:pt x="1382" y="1414"/>
                      </a:lnTo>
                      <a:lnTo>
                        <a:pt x="1382" y="1414"/>
                      </a:lnTo>
                      <a:lnTo>
                        <a:pt x="1381" y="1414"/>
                      </a:lnTo>
                      <a:lnTo>
                        <a:pt x="1381" y="1414"/>
                      </a:lnTo>
                      <a:lnTo>
                        <a:pt x="1377" y="1414"/>
                      </a:lnTo>
                      <a:lnTo>
                        <a:pt x="1375" y="1418"/>
                      </a:lnTo>
                      <a:lnTo>
                        <a:pt x="1374" y="1418"/>
                      </a:lnTo>
                      <a:lnTo>
                        <a:pt x="1374" y="1421"/>
                      </a:lnTo>
                      <a:lnTo>
                        <a:pt x="1372" y="1421"/>
                      </a:lnTo>
                      <a:lnTo>
                        <a:pt x="1372" y="1423"/>
                      </a:lnTo>
                      <a:lnTo>
                        <a:pt x="1372" y="1425"/>
                      </a:lnTo>
                      <a:lnTo>
                        <a:pt x="1370" y="1425"/>
                      </a:lnTo>
                      <a:lnTo>
                        <a:pt x="1370" y="1425"/>
                      </a:lnTo>
                      <a:lnTo>
                        <a:pt x="1370" y="1426"/>
                      </a:lnTo>
                      <a:lnTo>
                        <a:pt x="1367" y="1426"/>
                      </a:lnTo>
                      <a:lnTo>
                        <a:pt x="1367" y="1426"/>
                      </a:lnTo>
                      <a:lnTo>
                        <a:pt x="1365" y="1426"/>
                      </a:lnTo>
                      <a:lnTo>
                        <a:pt x="1365" y="1428"/>
                      </a:lnTo>
                      <a:lnTo>
                        <a:pt x="1361" y="1428"/>
                      </a:lnTo>
                      <a:lnTo>
                        <a:pt x="1361" y="1430"/>
                      </a:lnTo>
                      <a:lnTo>
                        <a:pt x="1360" y="1430"/>
                      </a:lnTo>
                      <a:lnTo>
                        <a:pt x="1358" y="1433"/>
                      </a:lnTo>
                      <a:lnTo>
                        <a:pt x="1353" y="1435"/>
                      </a:lnTo>
                      <a:lnTo>
                        <a:pt x="1347" y="1437"/>
                      </a:lnTo>
                      <a:lnTo>
                        <a:pt x="1342" y="1437"/>
                      </a:lnTo>
                      <a:lnTo>
                        <a:pt x="1340" y="1439"/>
                      </a:lnTo>
                      <a:lnTo>
                        <a:pt x="1340" y="1442"/>
                      </a:lnTo>
                      <a:lnTo>
                        <a:pt x="1339" y="1444"/>
                      </a:lnTo>
                      <a:lnTo>
                        <a:pt x="1339" y="1444"/>
                      </a:lnTo>
                      <a:lnTo>
                        <a:pt x="1337" y="1442"/>
                      </a:lnTo>
                      <a:lnTo>
                        <a:pt x="1334" y="1442"/>
                      </a:lnTo>
                      <a:lnTo>
                        <a:pt x="1334" y="1442"/>
                      </a:lnTo>
                      <a:lnTo>
                        <a:pt x="1330" y="1444"/>
                      </a:lnTo>
                      <a:lnTo>
                        <a:pt x="1330" y="1444"/>
                      </a:lnTo>
                      <a:lnTo>
                        <a:pt x="1328" y="1446"/>
                      </a:lnTo>
                      <a:lnTo>
                        <a:pt x="1328" y="1447"/>
                      </a:lnTo>
                      <a:lnTo>
                        <a:pt x="1327" y="1451"/>
                      </a:lnTo>
                      <a:lnTo>
                        <a:pt x="1327" y="1456"/>
                      </a:lnTo>
                      <a:lnTo>
                        <a:pt x="1328" y="1460"/>
                      </a:lnTo>
                      <a:lnTo>
                        <a:pt x="1325" y="1461"/>
                      </a:lnTo>
                      <a:lnTo>
                        <a:pt x="1323" y="1461"/>
                      </a:lnTo>
                      <a:lnTo>
                        <a:pt x="1321" y="1463"/>
                      </a:lnTo>
                      <a:lnTo>
                        <a:pt x="1323" y="1468"/>
                      </a:lnTo>
                      <a:lnTo>
                        <a:pt x="1321" y="1468"/>
                      </a:lnTo>
                      <a:lnTo>
                        <a:pt x="1321" y="1470"/>
                      </a:lnTo>
                      <a:lnTo>
                        <a:pt x="1318" y="1468"/>
                      </a:lnTo>
                      <a:lnTo>
                        <a:pt x="1313" y="1481"/>
                      </a:lnTo>
                      <a:lnTo>
                        <a:pt x="1313" y="1482"/>
                      </a:lnTo>
                      <a:lnTo>
                        <a:pt x="1313" y="1484"/>
                      </a:lnTo>
                      <a:lnTo>
                        <a:pt x="1313" y="1484"/>
                      </a:lnTo>
                      <a:lnTo>
                        <a:pt x="1313" y="1484"/>
                      </a:lnTo>
                      <a:lnTo>
                        <a:pt x="1311" y="1493"/>
                      </a:lnTo>
                      <a:lnTo>
                        <a:pt x="1307" y="1493"/>
                      </a:lnTo>
                      <a:lnTo>
                        <a:pt x="1307" y="1493"/>
                      </a:lnTo>
                      <a:lnTo>
                        <a:pt x="1304" y="1489"/>
                      </a:lnTo>
                      <a:lnTo>
                        <a:pt x="1304" y="1484"/>
                      </a:lnTo>
                      <a:lnTo>
                        <a:pt x="1293" y="1479"/>
                      </a:lnTo>
                      <a:lnTo>
                        <a:pt x="1293" y="1475"/>
                      </a:lnTo>
                      <a:lnTo>
                        <a:pt x="1290" y="1474"/>
                      </a:lnTo>
                      <a:lnTo>
                        <a:pt x="1288" y="1472"/>
                      </a:lnTo>
                      <a:lnTo>
                        <a:pt x="1286" y="1470"/>
                      </a:lnTo>
                      <a:lnTo>
                        <a:pt x="1285" y="1463"/>
                      </a:lnTo>
                      <a:lnTo>
                        <a:pt x="1276" y="1461"/>
                      </a:lnTo>
                      <a:lnTo>
                        <a:pt x="1267" y="1460"/>
                      </a:lnTo>
                      <a:lnTo>
                        <a:pt x="1267" y="1465"/>
                      </a:lnTo>
                      <a:lnTo>
                        <a:pt x="1257" y="1465"/>
                      </a:lnTo>
                      <a:lnTo>
                        <a:pt x="1255" y="1468"/>
                      </a:lnTo>
                      <a:lnTo>
                        <a:pt x="1253" y="1468"/>
                      </a:lnTo>
                      <a:lnTo>
                        <a:pt x="1250" y="1472"/>
                      </a:lnTo>
                      <a:lnTo>
                        <a:pt x="1246" y="1472"/>
                      </a:lnTo>
                      <a:lnTo>
                        <a:pt x="1246" y="1474"/>
                      </a:lnTo>
                      <a:lnTo>
                        <a:pt x="1244" y="1474"/>
                      </a:lnTo>
                      <a:lnTo>
                        <a:pt x="1244" y="1472"/>
                      </a:lnTo>
                      <a:lnTo>
                        <a:pt x="1241" y="1472"/>
                      </a:lnTo>
                      <a:lnTo>
                        <a:pt x="1239" y="1470"/>
                      </a:lnTo>
                      <a:lnTo>
                        <a:pt x="1238" y="1468"/>
                      </a:lnTo>
                      <a:lnTo>
                        <a:pt x="1236" y="1468"/>
                      </a:lnTo>
                      <a:lnTo>
                        <a:pt x="1236" y="1470"/>
                      </a:lnTo>
                      <a:lnTo>
                        <a:pt x="1232" y="1470"/>
                      </a:lnTo>
                      <a:lnTo>
                        <a:pt x="1231" y="1468"/>
                      </a:lnTo>
                      <a:lnTo>
                        <a:pt x="1229" y="1467"/>
                      </a:lnTo>
                      <a:lnTo>
                        <a:pt x="1227" y="1467"/>
                      </a:lnTo>
                      <a:lnTo>
                        <a:pt x="1229" y="1463"/>
                      </a:lnTo>
                      <a:lnTo>
                        <a:pt x="1227" y="1463"/>
                      </a:lnTo>
                      <a:lnTo>
                        <a:pt x="1227" y="1460"/>
                      </a:lnTo>
                      <a:lnTo>
                        <a:pt x="1222" y="1454"/>
                      </a:lnTo>
                      <a:lnTo>
                        <a:pt x="1222" y="1453"/>
                      </a:lnTo>
                      <a:lnTo>
                        <a:pt x="1220" y="1453"/>
                      </a:lnTo>
                      <a:lnTo>
                        <a:pt x="1220" y="1451"/>
                      </a:lnTo>
                      <a:lnTo>
                        <a:pt x="1218" y="1451"/>
                      </a:lnTo>
                      <a:lnTo>
                        <a:pt x="1217" y="1451"/>
                      </a:lnTo>
                      <a:lnTo>
                        <a:pt x="1217" y="1447"/>
                      </a:lnTo>
                      <a:lnTo>
                        <a:pt x="1215" y="1446"/>
                      </a:lnTo>
                      <a:lnTo>
                        <a:pt x="1213" y="1444"/>
                      </a:lnTo>
                      <a:lnTo>
                        <a:pt x="1213" y="1444"/>
                      </a:lnTo>
                      <a:lnTo>
                        <a:pt x="1213" y="1442"/>
                      </a:lnTo>
                      <a:lnTo>
                        <a:pt x="1211" y="1442"/>
                      </a:lnTo>
                      <a:lnTo>
                        <a:pt x="1211" y="1435"/>
                      </a:lnTo>
                      <a:lnTo>
                        <a:pt x="1208" y="1433"/>
                      </a:lnTo>
                      <a:lnTo>
                        <a:pt x="1208" y="1430"/>
                      </a:lnTo>
                      <a:lnTo>
                        <a:pt x="1206" y="1430"/>
                      </a:lnTo>
                      <a:lnTo>
                        <a:pt x="1206" y="1428"/>
                      </a:lnTo>
                      <a:lnTo>
                        <a:pt x="1206" y="1426"/>
                      </a:lnTo>
                      <a:lnTo>
                        <a:pt x="1208" y="1426"/>
                      </a:lnTo>
                      <a:lnTo>
                        <a:pt x="1208" y="1426"/>
                      </a:lnTo>
                      <a:lnTo>
                        <a:pt x="1208" y="1418"/>
                      </a:lnTo>
                      <a:lnTo>
                        <a:pt x="1208" y="1418"/>
                      </a:lnTo>
                      <a:lnTo>
                        <a:pt x="1208" y="1405"/>
                      </a:lnTo>
                      <a:lnTo>
                        <a:pt x="1211" y="1405"/>
                      </a:lnTo>
                      <a:lnTo>
                        <a:pt x="1210" y="1400"/>
                      </a:lnTo>
                      <a:lnTo>
                        <a:pt x="1210" y="1397"/>
                      </a:lnTo>
                      <a:lnTo>
                        <a:pt x="1210" y="1393"/>
                      </a:lnTo>
                      <a:lnTo>
                        <a:pt x="1211" y="1390"/>
                      </a:lnTo>
                      <a:lnTo>
                        <a:pt x="1211" y="1390"/>
                      </a:lnTo>
                      <a:lnTo>
                        <a:pt x="1211" y="1383"/>
                      </a:lnTo>
                      <a:lnTo>
                        <a:pt x="1213" y="1383"/>
                      </a:lnTo>
                      <a:lnTo>
                        <a:pt x="1213" y="1381"/>
                      </a:lnTo>
                      <a:lnTo>
                        <a:pt x="1213" y="1381"/>
                      </a:lnTo>
                      <a:lnTo>
                        <a:pt x="1213" y="1379"/>
                      </a:lnTo>
                      <a:lnTo>
                        <a:pt x="1217" y="1378"/>
                      </a:lnTo>
                      <a:lnTo>
                        <a:pt x="1217" y="1374"/>
                      </a:lnTo>
                      <a:lnTo>
                        <a:pt x="1217" y="1374"/>
                      </a:lnTo>
                      <a:lnTo>
                        <a:pt x="1217" y="1372"/>
                      </a:lnTo>
                      <a:lnTo>
                        <a:pt x="1217" y="1372"/>
                      </a:lnTo>
                      <a:lnTo>
                        <a:pt x="1217" y="1369"/>
                      </a:lnTo>
                      <a:lnTo>
                        <a:pt x="1215" y="1369"/>
                      </a:lnTo>
                      <a:lnTo>
                        <a:pt x="1217" y="1364"/>
                      </a:lnTo>
                      <a:lnTo>
                        <a:pt x="1210" y="1360"/>
                      </a:lnTo>
                      <a:lnTo>
                        <a:pt x="1204" y="1358"/>
                      </a:lnTo>
                      <a:lnTo>
                        <a:pt x="1204" y="1353"/>
                      </a:lnTo>
                      <a:lnTo>
                        <a:pt x="1203" y="1353"/>
                      </a:lnTo>
                      <a:lnTo>
                        <a:pt x="1203" y="1351"/>
                      </a:lnTo>
                      <a:lnTo>
                        <a:pt x="1201" y="1350"/>
                      </a:lnTo>
                      <a:lnTo>
                        <a:pt x="1201" y="1350"/>
                      </a:lnTo>
                      <a:lnTo>
                        <a:pt x="1201" y="1350"/>
                      </a:lnTo>
                      <a:lnTo>
                        <a:pt x="1199" y="1350"/>
                      </a:lnTo>
                      <a:lnTo>
                        <a:pt x="1197" y="1348"/>
                      </a:lnTo>
                      <a:lnTo>
                        <a:pt x="1182" y="1346"/>
                      </a:lnTo>
                      <a:lnTo>
                        <a:pt x="1182" y="1346"/>
                      </a:lnTo>
                      <a:lnTo>
                        <a:pt x="1180" y="1344"/>
                      </a:lnTo>
                      <a:lnTo>
                        <a:pt x="1178" y="1344"/>
                      </a:lnTo>
                      <a:lnTo>
                        <a:pt x="1178" y="1348"/>
                      </a:lnTo>
                      <a:lnTo>
                        <a:pt x="1164" y="1348"/>
                      </a:lnTo>
                      <a:lnTo>
                        <a:pt x="1162" y="1351"/>
                      </a:lnTo>
                      <a:lnTo>
                        <a:pt x="1161" y="1351"/>
                      </a:lnTo>
                      <a:lnTo>
                        <a:pt x="1159" y="1350"/>
                      </a:lnTo>
                      <a:lnTo>
                        <a:pt x="1159" y="1350"/>
                      </a:lnTo>
                      <a:lnTo>
                        <a:pt x="1147" y="1350"/>
                      </a:lnTo>
                      <a:lnTo>
                        <a:pt x="1147" y="1350"/>
                      </a:lnTo>
                      <a:lnTo>
                        <a:pt x="1145" y="1351"/>
                      </a:lnTo>
                      <a:lnTo>
                        <a:pt x="1143" y="1351"/>
                      </a:lnTo>
                      <a:lnTo>
                        <a:pt x="1142" y="1348"/>
                      </a:lnTo>
                      <a:lnTo>
                        <a:pt x="1140" y="1350"/>
                      </a:lnTo>
                      <a:lnTo>
                        <a:pt x="1138" y="1350"/>
                      </a:lnTo>
                      <a:lnTo>
                        <a:pt x="1138" y="1351"/>
                      </a:lnTo>
                      <a:lnTo>
                        <a:pt x="1135" y="1351"/>
                      </a:lnTo>
                      <a:lnTo>
                        <a:pt x="1135" y="1350"/>
                      </a:lnTo>
                      <a:lnTo>
                        <a:pt x="1135" y="1348"/>
                      </a:lnTo>
                      <a:lnTo>
                        <a:pt x="1135" y="1348"/>
                      </a:lnTo>
                      <a:lnTo>
                        <a:pt x="1136" y="1346"/>
                      </a:lnTo>
                      <a:lnTo>
                        <a:pt x="1138" y="1344"/>
                      </a:lnTo>
                      <a:lnTo>
                        <a:pt x="1138" y="1344"/>
                      </a:lnTo>
                      <a:lnTo>
                        <a:pt x="1138" y="1341"/>
                      </a:lnTo>
                      <a:lnTo>
                        <a:pt x="1142" y="1339"/>
                      </a:lnTo>
                      <a:lnTo>
                        <a:pt x="1142" y="1337"/>
                      </a:lnTo>
                      <a:lnTo>
                        <a:pt x="1142" y="1336"/>
                      </a:lnTo>
                      <a:lnTo>
                        <a:pt x="1142" y="1332"/>
                      </a:lnTo>
                      <a:lnTo>
                        <a:pt x="1143" y="1332"/>
                      </a:lnTo>
                      <a:lnTo>
                        <a:pt x="1143" y="1330"/>
                      </a:lnTo>
                      <a:lnTo>
                        <a:pt x="1145" y="1330"/>
                      </a:lnTo>
                      <a:lnTo>
                        <a:pt x="1142" y="1325"/>
                      </a:lnTo>
                      <a:lnTo>
                        <a:pt x="1143" y="1325"/>
                      </a:lnTo>
                      <a:lnTo>
                        <a:pt x="1143" y="1322"/>
                      </a:lnTo>
                      <a:lnTo>
                        <a:pt x="1145" y="1322"/>
                      </a:lnTo>
                      <a:lnTo>
                        <a:pt x="1147" y="1309"/>
                      </a:lnTo>
                      <a:lnTo>
                        <a:pt x="1145" y="1309"/>
                      </a:lnTo>
                      <a:lnTo>
                        <a:pt x="1145" y="1306"/>
                      </a:lnTo>
                      <a:lnTo>
                        <a:pt x="1143" y="1306"/>
                      </a:lnTo>
                      <a:lnTo>
                        <a:pt x="1142" y="1304"/>
                      </a:lnTo>
                      <a:lnTo>
                        <a:pt x="1143" y="1301"/>
                      </a:lnTo>
                      <a:lnTo>
                        <a:pt x="1145" y="1297"/>
                      </a:lnTo>
                      <a:lnTo>
                        <a:pt x="1145" y="1296"/>
                      </a:lnTo>
                      <a:lnTo>
                        <a:pt x="1147" y="1296"/>
                      </a:lnTo>
                      <a:lnTo>
                        <a:pt x="1147" y="1299"/>
                      </a:lnTo>
                      <a:lnTo>
                        <a:pt x="1147" y="1301"/>
                      </a:lnTo>
                      <a:lnTo>
                        <a:pt x="1145" y="1303"/>
                      </a:lnTo>
                      <a:lnTo>
                        <a:pt x="1150" y="1304"/>
                      </a:lnTo>
                      <a:lnTo>
                        <a:pt x="1150" y="1306"/>
                      </a:lnTo>
                      <a:lnTo>
                        <a:pt x="1152" y="1306"/>
                      </a:lnTo>
                      <a:lnTo>
                        <a:pt x="1150" y="1297"/>
                      </a:lnTo>
                      <a:lnTo>
                        <a:pt x="1152" y="1292"/>
                      </a:lnTo>
                      <a:lnTo>
                        <a:pt x="1154" y="1285"/>
                      </a:lnTo>
                      <a:lnTo>
                        <a:pt x="1155" y="1278"/>
                      </a:lnTo>
                      <a:lnTo>
                        <a:pt x="1157" y="1278"/>
                      </a:lnTo>
                      <a:lnTo>
                        <a:pt x="1157" y="1276"/>
                      </a:lnTo>
                      <a:lnTo>
                        <a:pt x="1155" y="1276"/>
                      </a:lnTo>
                      <a:lnTo>
                        <a:pt x="1155" y="1275"/>
                      </a:lnTo>
                      <a:lnTo>
                        <a:pt x="1155" y="1273"/>
                      </a:lnTo>
                      <a:lnTo>
                        <a:pt x="1155" y="1271"/>
                      </a:lnTo>
                      <a:lnTo>
                        <a:pt x="1157" y="1271"/>
                      </a:lnTo>
                      <a:lnTo>
                        <a:pt x="1157" y="1262"/>
                      </a:lnTo>
                      <a:lnTo>
                        <a:pt x="1159" y="1262"/>
                      </a:lnTo>
                      <a:lnTo>
                        <a:pt x="1159" y="1259"/>
                      </a:lnTo>
                      <a:lnTo>
                        <a:pt x="1161" y="1259"/>
                      </a:lnTo>
                      <a:lnTo>
                        <a:pt x="1161" y="1255"/>
                      </a:lnTo>
                      <a:lnTo>
                        <a:pt x="1162" y="1255"/>
                      </a:lnTo>
                      <a:lnTo>
                        <a:pt x="1162" y="1252"/>
                      </a:lnTo>
                      <a:lnTo>
                        <a:pt x="1162" y="1248"/>
                      </a:lnTo>
                      <a:lnTo>
                        <a:pt x="1162" y="1247"/>
                      </a:lnTo>
                      <a:lnTo>
                        <a:pt x="1161" y="1245"/>
                      </a:lnTo>
                      <a:lnTo>
                        <a:pt x="1159" y="1241"/>
                      </a:lnTo>
                      <a:lnTo>
                        <a:pt x="1157" y="1241"/>
                      </a:lnTo>
                      <a:lnTo>
                        <a:pt x="1157" y="1241"/>
                      </a:lnTo>
                      <a:lnTo>
                        <a:pt x="1154" y="1241"/>
                      </a:lnTo>
                      <a:lnTo>
                        <a:pt x="1154" y="1240"/>
                      </a:lnTo>
                      <a:lnTo>
                        <a:pt x="1152" y="1240"/>
                      </a:lnTo>
                      <a:lnTo>
                        <a:pt x="1148" y="1240"/>
                      </a:lnTo>
                      <a:lnTo>
                        <a:pt x="1145" y="1240"/>
                      </a:lnTo>
                      <a:lnTo>
                        <a:pt x="1143" y="1241"/>
                      </a:lnTo>
                      <a:lnTo>
                        <a:pt x="1142" y="1241"/>
                      </a:lnTo>
                      <a:lnTo>
                        <a:pt x="1138" y="1247"/>
                      </a:lnTo>
                      <a:lnTo>
                        <a:pt x="1131" y="1247"/>
                      </a:lnTo>
                      <a:lnTo>
                        <a:pt x="1129" y="1250"/>
                      </a:lnTo>
                      <a:lnTo>
                        <a:pt x="1128" y="1250"/>
                      </a:lnTo>
                      <a:lnTo>
                        <a:pt x="1128" y="1250"/>
                      </a:lnTo>
                      <a:lnTo>
                        <a:pt x="1121" y="1250"/>
                      </a:lnTo>
                      <a:lnTo>
                        <a:pt x="1121" y="1252"/>
                      </a:lnTo>
                      <a:lnTo>
                        <a:pt x="1117" y="1252"/>
                      </a:lnTo>
                      <a:lnTo>
                        <a:pt x="1115" y="1269"/>
                      </a:lnTo>
                      <a:lnTo>
                        <a:pt x="1114" y="1269"/>
                      </a:lnTo>
                      <a:lnTo>
                        <a:pt x="1114" y="1275"/>
                      </a:lnTo>
                      <a:lnTo>
                        <a:pt x="1110" y="1276"/>
                      </a:lnTo>
                      <a:lnTo>
                        <a:pt x="1110" y="1280"/>
                      </a:lnTo>
                      <a:lnTo>
                        <a:pt x="1108" y="1280"/>
                      </a:lnTo>
                      <a:lnTo>
                        <a:pt x="1108" y="1289"/>
                      </a:lnTo>
                      <a:lnTo>
                        <a:pt x="1105" y="1289"/>
                      </a:lnTo>
                      <a:lnTo>
                        <a:pt x="1103" y="1290"/>
                      </a:lnTo>
                      <a:lnTo>
                        <a:pt x="1101" y="1294"/>
                      </a:lnTo>
                      <a:lnTo>
                        <a:pt x="1100" y="1297"/>
                      </a:lnTo>
                      <a:lnTo>
                        <a:pt x="1100" y="1299"/>
                      </a:lnTo>
                      <a:lnTo>
                        <a:pt x="1094" y="1299"/>
                      </a:lnTo>
                      <a:lnTo>
                        <a:pt x="1094" y="1301"/>
                      </a:lnTo>
                      <a:lnTo>
                        <a:pt x="1093" y="1299"/>
                      </a:lnTo>
                      <a:lnTo>
                        <a:pt x="1091" y="1297"/>
                      </a:lnTo>
                      <a:lnTo>
                        <a:pt x="1091" y="1296"/>
                      </a:lnTo>
                      <a:lnTo>
                        <a:pt x="1084" y="1297"/>
                      </a:lnTo>
                      <a:lnTo>
                        <a:pt x="1084" y="1297"/>
                      </a:lnTo>
                      <a:lnTo>
                        <a:pt x="1082" y="1297"/>
                      </a:lnTo>
                      <a:lnTo>
                        <a:pt x="1079" y="1299"/>
                      </a:lnTo>
                      <a:lnTo>
                        <a:pt x="1077" y="1301"/>
                      </a:lnTo>
                      <a:lnTo>
                        <a:pt x="1075" y="1304"/>
                      </a:lnTo>
                      <a:lnTo>
                        <a:pt x="1075" y="1304"/>
                      </a:lnTo>
                      <a:lnTo>
                        <a:pt x="1073" y="1304"/>
                      </a:lnTo>
                      <a:lnTo>
                        <a:pt x="1070" y="1304"/>
                      </a:lnTo>
                      <a:lnTo>
                        <a:pt x="1066" y="1304"/>
                      </a:lnTo>
                      <a:lnTo>
                        <a:pt x="1066" y="1306"/>
                      </a:lnTo>
                      <a:lnTo>
                        <a:pt x="1063" y="1306"/>
                      </a:lnTo>
                      <a:lnTo>
                        <a:pt x="1059" y="1306"/>
                      </a:lnTo>
                      <a:lnTo>
                        <a:pt x="1054" y="1306"/>
                      </a:lnTo>
                      <a:lnTo>
                        <a:pt x="1052" y="1303"/>
                      </a:lnTo>
                      <a:lnTo>
                        <a:pt x="1051" y="1299"/>
                      </a:lnTo>
                      <a:lnTo>
                        <a:pt x="1049" y="1299"/>
                      </a:lnTo>
                      <a:lnTo>
                        <a:pt x="1046" y="1297"/>
                      </a:lnTo>
                      <a:lnTo>
                        <a:pt x="1046" y="1297"/>
                      </a:lnTo>
                      <a:lnTo>
                        <a:pt x="1042" y="1297"/>
                      </a:lnTo>
                      <a:lnTo>
                        <a:pt x="1042" y="1296"/>
                      </a:lnTo>
                      <a:lnTo>
                        <a:pt x="1035" y="1297"/>
                      </a:lnTo>
                      <a:lnTo>
                        <a:pt x="1033" y="1292"/>
                      </a:lnTo>
                      <a:lnTo>
                        <a:pt x="1032" y="1289"/>
                      </a:lnTo>
                      <a:lnTo>
                        <a:pt x="1030" y="1285"/>
                      </a:lnTo>
                      <a:lnTo>
                        <a:pt x="1030" y="1282"/>
                      </a:lnTo>
                      <a:lnTo>
                        <a:pt x="1028" y="1276"/>
                      </a:lnTo>
                      <a:lnTo>
                        <a:pt x="1025" y="1276"/>
                      </a:lnTo>
                      <a:lnTo>
                        <a:pt x="1023" y="1273"/>
                      </a:lnTo>
                      <a:lnTo>
                        <a:pt x="1021" y="1271"/>
                      </a:lnTo>
                      <a:lnTo>
                        <a:pt x="1021" y="1268"/>
                      </a:lnTo>
                      <a:lnTo>
                        <a:pt x="1018" y="1268"/>
                      </a:lnTo>
                      <a:lnTo>
                        <a:pt x="1018" y="1266"/>
                      </a:lnTo>
                      <a:lnTo>
                        <a:pt x="1016" y="1266"/>
                      </a:lnTo>
                      <a:lnTo>
                        <a:pt x="1016" y="1262"/>
                      </a:lnTo>
                      <a:lnTo>
                        <a:pt x="1012" y="1261"/>
                      </a:lnTo>
                      <a:lnTo>
                        <a:pt x="1014" y="1255"/>
                      </a:lnTo>
                      <a:lnTo>
                        <a:pt x="1012" y="1255"/>
                      </a:lnTo>
                      <a:lnTo>
                        <a:pt x="1012" y="1254"/>
                      </a:lnTo>
                      <a:lnTo>
                        <a:pt x="1009" y="1252"/>
                      </a:lnTo>
                      <a:lnTo>
                        <a:pt x="1009" y="1247"/>
                      </a:lnTo>
                      <a:lnTo>
                        <a:pt x="1009" y="1247"/>
                      </a:lnTo>
                      <a:lnTo>
                        <a:pt x="1009" y="1247"/>
                      </a:lnTo>
                      <a:lnTo>
                        <a:pt x="1007" y="1247"/>
                      </a:lnTo>
                      <a:lnTo>
                        <a:pt x="1007" y="1247"/>
                      </a:lnTo>
                      <a:lnTo>
                        <a:pt x="1007" y="1248"/>
                      </a:lnTo>
                      <a:lnTo>
                        <a:pt x="1005" y="1248"/>
                      </a:lnTo>
                      <a:lnTo>
                        <a:pt x="1007" y="1241"/>
                      </a:lnTo>
                      <a:lnTo>
                        <a:pt x="1007" y="1241"/>
                      </a:lnTo>
                      <a:lnTo>
                        <a:pt x="1007" y="1231"/>
                      </a:lnTo>
                      <a:lnTo>
                        <a:pt x="1007" y="1231"/>
                      </a:lnTo>
                      <a:lnTo>
                        <a:pt x="1009" y="1220"/>
                      </a:lnTo>
                      <a:lnTo>
                        <a:pt x="1009" y="1220"/>
                      </a:lnTo>
                      <a:lnTo>
                        <a:pt x="1009" y="1217"/>
                      </a:lnTo>
                      <a:lnTo>
                        <a:pt x="1007" y="1217"/>
                      </a:lnTo>
                      <a:lnTo>
                        <a:pt x="1007" y="1208"/>
                      </a:lnTo>
                      <a:lnTo>
                        <a:pt x="1005" y="1208"/>
                      </a:lnTo>
                      <a:lnTo>
                        <a:pt x="1005" y="1205"/>
                      </a:lnTo>
                      <a:lnTo>
                        <a:pt x="1005" y="1201"/>
                      </a:lnTo>
                      <a:lnTo>
                        <a:pt x="1007" y="1201"/>
                      </a:lnTo>
                      <a:lnTo>
                        <a:pt x="1004" y="1187"/>
                      </a:lnTo>
                      <a:lnTo>
                        <a:pt x="1005" y="1187"/>
                      </a:lnTo>
                      <a:lnTo>
                        <a:pt x="1004" y="1180"/>
                      </a:lnTo>
                      <a:lnTo>
                        <a:pt x="1007" y="1180"/>
                      </a:lnTo>
                      <a:lnTo>
                        <a:pt x="1007" y="1177"/>
                      </a:lnTo>
                      <a:lnTo>
                        <a:pt x="1009" y="1173"/>
                      </a:lnTo>
                      <a:lnTo>
                        <a:pt x="1012" y="1173"/>
                      </a:lnTo>
                      <a:lnTo>
                        <a:pt x="1014" y="1170"/>
                      </a:lnTo>
                      <a:lnTo>
                        <a:pt x="1014" y="1168"/>
                      </a:lnTo>
                      <a:lnTo>
                        <a:pt x="1016" y="1166"/>
                      </a:lnTo>
                      <a:lnTo>
                        <a:pt x="1016" y="1163"/>
                      </a:lnTo>
                      <a:lnTo>
                        <a:pt x="1016" y="1161"/>
                      </a:lnTo>
                      <a:lnTo>
                        <a:pt x="1014" y="1161"/>
                      </a:lnTo>
                      <a:lnTo>
                        <a:pt x="1014" y="1161"/>
                      </a:lnTo>
                      <a:lnTo>
                        <a:pt x="1012" y="1161"/>
                      </a:lnTo>
                      <a:lnTo>
                        <a:pt x="1014" y="1158"/>
                      </a:lnTo>
                      <a:lnTo>
                        <a:pt x="1016" y="1158"/>
                      </a:lnTo>
                      <a:lnTo>
                        <a:pt x="1014" y="1154"/>
                      </a:lnTo>
                      <a:lnTo>
                        <a:pt x="1012" y="1154"/>
                      </a:lnTo>
                      <a:lnTo>
                        <a:pt x="1012" y="1152"/>
                      </a:lnTo>
                      <a:lnTo>
                        <a:pt x="1011" y="1151"/>
                      </a:lnTo>
                      <a:lnTo>
                        <a:pt x="1011" y="1151"/>
                      </a:lnTo>
                      <a:lnTo>
                        <a:pt x="1009" y="1151"/>
                      </a:lnTo>
                      <a:lnTo>
                        <a:pt x="1009" y="1147"/>
                      </a:lnTo>
                      <a:lnTo>
                        <a:pt x="1009" y="1147"/>
                      </a:lnTo>
                      <a:lnTo>
                        <a:pt x="1009" y="1142"/>
                      </a:lnTo>
                      <a:lnTo>
                        <a:pt x="1007" y="1142"/>
                      </a:lnTo>
                      <a:lnTo>
                        <a:pt x="1009" y="1133"/>
                      </a:lnTo>
                      <a:lnTo>
                        <a:pt x="1007" y="1133"/>
                      </a:lnTo>
                      <a:lnTo>
                        <a:pt x="1007" y="1131"/>
                      </a:lnTo>
                      <a:lnTo>
                        <a:pt x="1007" y="1131"/>
                      </a:lnTo>
                      <a:lnTo>
                        <a:pt x="1007" y="1131"/>
                      </a:lnTo>
                      <a:lnTo>
                        <a:pt x="1007" y="1130"/>
                      </a:lnTo>
                      <a:lnTo>
                        <a:pt x="1011" y="1131"/>
                      </a:lnTo>
                      <a:lnTo>
                        <a:pt x="1012" y="1126"/>
                      </a:lnTo>
                      <a:lnTo>
                        <a:pt x="1012" y="1121"/>
                      </a:lnTo>
                      <a:lnTo>
                        <a:pt x="1014" y="1121"/>
                      </a:lnTo>
                      <a:lnTo>
                        <a:pt x="1016" y="1121"/>
                      </a:lnTo>
                      <a:lnTo>
                        <a:pt x="1016" y="1119"/>
                      </a:lnTo>
                      <a:lnTo>
                        <a:pt x="1018" y="1117"/>
                      </a:lnTo>
                      <a:lnTo>
                        <a:pt x="1018" y="1117"/>
                      </a:lnTo>
                      <a:lnTo>
                        <a:pt x="1021" y="1117"/>
                      </a:lnTo>
                      <a:lnTo>
                        <a:pt x="1023" y="1114"/>
                      </a:lnTo>
                      <a:lnTo>
                        <a:pt x="1026" y="1114"/>
                      </a:lnTo>
                      <a:lnTo>
                        <a:pt x="1026" y="1114"/>
                      </a:lnTo>
                      <a:lnTo>
                        <a:pt x="1028" y="1114"/>
                      </a:lnTo>
                      <a:lnTo>
                        <a:pt x="1026" y="1109"/>
                      </a:lnTo>
                      <a:lnTo>
                        <a:pt x="1030" y="1109"/>
                      </a:lnTo>
                      <a:lnTo>
                        <a:pt x="1030" y="1109"/>
                      </a:lnTo>
                      <a:lnTo>
                        <a:pt x="1030" y="1107"/>
                      </a:lnTo>
                      <a:lnTo>
                        <a:pt x="1030" y="1107"/>
                      </a:lnTo>
                      <a:lnTo>
                        <a:pt x="1030" y="1105"/>
                      </a:lnTo>
                      <a:lnTo>
                        <a:pt x="1037" y="1107"/>
                      </a:lnTo>
                      <a:lnTo>
                        <a:pt x="1037" y="1105"/>
                      </a:lnTo>
                      <a:lnTo>
                        <a:pt x="1042" y="1102"/>
                      </a:lnTo>
                      <a:lnTo>
                        <a:pt x="1042" y="1103"/>
                      </a:lnTo>
                      <a:lnTo>
                        <a:pt x="1042" y="1103"/>
                      </a:lnTo>
                      <a:lnTo>
                        <a:pt x="1042" y="1102"/>
                      </a:lnTo>
                      <a:lnTo>
                        <a:pt x="1044" y="1098"/>
                      </a:lnTo>
                      <a:lnTo>
                        <a:pt x="1044" y="1097"/>
                      </a:lnTo>
                      <a:lnTo>
                        <a:pt x="1047" y="1097"/>
                      </a:lnTo>
                      <a:lnTo>
                        <a:pt x="1047" y="1090"/>
                      </a:lnTo>
                      <a:lnTo>
                        <a:pt x="1051" y="1091"/>
                      </a:lnTo>
                      <a:lnTo>
                        <a:pt x="1051" y="1091"/>
                      </a:lnTo>
                      <a:lnTo>
                        <a:pt x="1054" y="1091"/>
                      </a:lnTo>
                      <a:lnTo>
                        <a:pt x="1054" y="1093"/>
                      </a:lnTo>
                      <a:lnTo>
                        <a:pt x="1056" y="1093"/>
                      </a:lnTo>
                      <a:lnTo>
                        <a:pt x="1058" y="1091"/>
                      </a:lnTo>
                      <a:lnTo>
                        <a:pt x="1063" y="1088"/>
                      </a:lnTo>
                      <a:lnTo>
                        <a:pt x="1063" y="1084"/>
                      </a:lnTo>
                      <a:lnTo>
                        <a:pt x="1065" y="1086"/>
                      </a:lnTo>
                      <a:lnTo>
                        <a:pt x="1065" y="1086"/>
                      </a:lnTo>
                      <a:lnTo>
                        <a:pt x="1066" y="1088"/>
                      </a:lnTo>
                      <a:lnTo>
                        <a:pt x="1068" y="1088"/>
                      </a:lnTo>
                      <a:lnTo>
                        <a:pt x="1070" y="1086"/>
                      </a:lnTo>
                      <a:lnTo>
                        <a:pt x="1072" y="1086"/>
                      </a:lnTo>
                      <a:lnTo>
                        <a:pt x="1072" y="1084"/>
                      </a:lnTo>
                      <a:lnTo>
                        <a:pt x="1072" y="1084"/>
                      </a:lnTo>
                      <a:lnTo>
                        <a:pt x="1073" y="1086"/>
                      </a:lnTo>
                      <a:lnTo>
                        <a:pt x="1073" y="1086"/>
                      </a:lnTo>
                      <a:lnTo>
                        <a:pt x="1075" y="1088"/>
                      </a:lnTo>
                      <a:lnTo>
                        <a:pt x="1082" y="1088"/>
                      </a:lnTo>
                      <a:lnTo>
                        <a:pt x="1082" y="1090"/>
                      </a:lnTo>
                      <a:lnTo>
                        <a:pt x="1084" y="1090"/>
                      </a:lnTo>
                      <a:lnTo>
                        <a:pt x="1086" y="1088"/>
                      </a:lnTo>
                      <a:lnTo>
                        <a:pt x="1087" y="1086"/>
                      </a:lnTo>
                      <a:lnTo>
                        <a:pt x="1089" y="1086"/>
                      </a:lnTo>
                      <a:lnTo>
                        <a:pt x="1089" y="1091"/>
                      </a:lnTo>
                      <a:lnTo>
                        <a:pt x="1091" y="1091"/>
                      </a:lnTo>
                      <a:lnTo>
                        <a:pt x="1093" y="1091"/>
                      </a:lnTo>
                      <a:lnTo>
                        <a:pt x="1093" y="1093"/>
                      </a:lnTo>
                      <a:lnTo>
                        <a:pt x="1096" y="1093"/>
                      </a:lnTo>
                      <a:lnTo>
                        <a:pt x="1098" y="1093"/>
                      </a:lnTo>
                      <a:lnTo>
                        <a:pt x="1100" y="1091"/>
                      </a:lnTo>
                      <a:lnTo>
                        <a:pt x="1101" y="1091"/>
                      </a:lnTo>
                      <a:lnTo>
                        <a:pt x="1101" y="1093"/>
                      </a:lnTo>
                      <a:lnTo>
                        <a:pt x="1100" y="1093"/>
                      </a:lnTo>
                      <a:lnTo>
                        <a:pt x="1098" y="1095"/>
                      </a:lnTo>
                      <a:lnTo>
                        <a:pt x="1098" y="1095"/>
                      </a:lnTo>
                      <a:lnTo>
                        <a:pt x="1098" y="1095"/>
                      </a:lnTo>
                      <a:lnTo>
                        <a:pt x="1098" y="1098"/>
                      </a:lnTo>
                      <a:lnTo>
                        <a:pt x="1100" y="1098"/>
                      </a:lnTo>
                      <a:lnTo>
                        <a:pt x="1101" y="1100"/>
                      </a:lnTo>
                      <a:lnTo>
                        <a:pt x="1105" y="1100"/>
                      </a:lnTo>
                      <a:lnTo>
                        <a:pt x="1108" y="1100"/>
                      </a:lnTo>
                      <a:lnTo>
                        <a:pt x="1108" y="1098"/>
                      </a:lnTo>
                      <a:lnTo>
                        <a:pt x="1114" y="1100"/>
                      </a:lnTo>
                      <a:lnTo>
                        <a:pt x="1114" y="1098"/>
                      </a:lnTo>
                      <a:lnTo>
                        <a:pt x="1112" y="1097"/>
                      </a:lnTo>
                      <a:lnTo>
                        <a:pt x="1112" y="1097"/>
                      </a:lnTo>
                      <a:lnTo>
                        <a:pt x="1112" y="1093"/>
                      </a:lnTo>
                      <a:lnTo>
                        <a:pt x="1112" y="1091"/>
                      </a:lnTo>
                      <a:lnTo>
                        <a:pt x="1115" y="1090"/>
                      </a:lnTo>
                      <a:lnTo>
                        <a:pt x="1115" y="1088"/>
                      </a:lnTo>
                      <a:lnTo>
                        <a:pt x="1117" y="1090"/>
                      </a:lnTo>
                      <a:lnTo>
                        <a:pt x="1119" y="1091"/>
                      </a:lnTo>
                      <a:lnTo>
                        <a:pt x="1121" y="1091"/>
                      </a:lnTo>
                      <a:lnTo>
                        <a:pt x="1124" y="1093"/>
                      </a:lnTo>
                      <a:lnTo>
                        <a:pt x="1124" y="1097"/>
                      </a:lnTo>
                      <a:lnTo>
                        <a:pt x="1126" y="1097"/>
                      </a:lnTo>
                      <a:lnTo>
                        <a:pt x="1126" y="1097"/>
                      </a:lnTo>
                      <a:lnTo>
                        <a:pt x="1126" y="1097"/>
                      </a:lnTo>
                      <a:lnTo>
                        <a:pt x="1131" y="1097"/>
                      </a:lnTo>
                      <a:lnTo>
                        <a:pt x="1131" y="1102"/>
                      </a:lnTo>
                      <a:lnTo>
                        <a:pt x="1135" y="1102"/>
                      </a:lnTo>
                      <a:lnTo>
                        <a:pt x="1135" y="1100"/>
                      </a:lnTo>
                      <a:lnTo>
                        <a:pt x="1135" y="1100"/>
                      </a:lnTo>
                      <a:lnTo>
                        <a:pt x="1136" y="1100"/>
                      </a:lnTo>
                      <a:lnTo>
                        <a:pt x="1135" y="1095"/>
                      </a:lnTo>
                      <a:lnTo>
                        <a:pt x="1131" y="1095"/>
                      </a:lnTo>
                      <a:lnTo>
                        <a:pt x="1129" y="1093"/>
                      </a:lnTo>
                      <a:lnTo>
                        <a:pt x="1129" y="1091"/>
                      </a:lnTo>
                      <a:lnTo>
                        <a:pt x="1131" y="1090"/>
                      </a:lnTo>
                      <a:lnTo>
                        <a:pt x="1135" y="1088"/>
                      </a:lnTo>
                      <a:lnTo>
                        <a:pt x="1135" y="1086"/>
                      </a:lnTo>
                      <a:lnTo>
                        <a:pt x="1133" y="1086"/>
                      </a:lnTo>
                      <a:lnTo>
                        <a:pt x="1133" y="1084"/>
                      </a:lnTo>
                      <a:lnTo>
                        <a:pt x="1131" y="1084"/>
                      </a:lnTo>
                      <a:lnTo>
                        <a:pt x="1131" y="1084"/>
                      </a:lnTo>
                      <a:lnTo>
                        <a:pt x="1131" y="1084"/>
                      </a:lnTo>
                      <a:lnTo>
                        <a:pt x="1131" y="1084"/>
                      </a:lnTo>
                      <a:lnTo>
                        <a:pt x="1129" y="1086"/>
                      </a:lnTo>
                      <a:lnTo>
                        <a:pt x="1128" y="1084"/>
                      </a:lnTo>
                      <a:lnTo>
                        <a:pt x="1128" y="1084"/>
                      </a:lnTo>
                      <a:lnTo>
                        <a:pt x="1126" y="1084"/>
                      </a:lnTo>
                      <a:lnTo>
                        <a:pt x="1126" y="1081"/>
                      </a:lnTo>
                      <a:lnTo>
                        <a:pt x="1124" y="1083"/>
                      </a:lnTo>
                      <a:lnTo>
                        <a:pt x="1121" y="1083"/>
                      </a:lnTo>
                      <a:lnTo>
                        <a:pt x="1121" y="1081"/>
                      </a:lnTo>
                      <a:lnTo>
                        <a:pt x="1121" y="1081"/>
                      </a:lnTo>
                      <a:lnTo>
                        <a:pt x="1119" y="1081"/>
                      </a:lnTo>
                      <a:lnTo>
                        <a:pt x="1119" y="1079"/>
                      </a:lnTo>
                      <a:lnTo>
                        <a:pt x="1119" y="1079"/>
                      </a:lnTo>
                      <a:lnTo>
                        <a:pt x="1119" y="1079"/>
                      </a:lnTo>
                      <a:lnTo>
                        <a:pt x="1117" y="1079"/>
                      </a:lnTo>
                      <a:lnTo>
                        <a:pt x="1121" y="1077"/>
                      </a:lnTo>
                      <a:lnTo>
                        <a:pt x="1124" y="1077"/>
                      </a:lnTo>
                      <a:lnTo>
                        <a:pt x="1129" y="1079"/>
                      </a:lnTo>
                      <a:lnTo>
                        <a:pt x="1129" y="1076"/>
                      </a:lnTo>
                      <a:lnTo>
                        <a:pt x="1138" y="1072"/>
                      </a:lnTo>
                      <a:lnTo>
                        <a:pt x="1138" y="1074"/>
                      </a:lnTo>
                      <a:lnTo>
                        <a:pt x="1142" y="1074"/>
                      </a:lnTo>
                      <a:lnTo>
                        <a:pt x="1142" y="1076"/>
                      </a:lnTo>
                      <a:lnTo>
                        <a:pt x="1145" y="1076"/>
                      </a:lnTo>
                      <a:lnTo>
                        <a:pt x="1145" y="1077"/>
                      </a:lnTo>
                      <a:lnTo>
                        <a:pt x="1148" y="1076"/>
                      </a:lnTo>
                      <a:lnTo>
                        <a:pt x="1148" y="1072"/>
                      </a:lnTo>
                      <a:lnTo>
                        <a:pt x="1150" y="1072"/>
                      </a:lnTo>
                      <a:lnTo>
                        <a:pt x="1152" y="1079"/>
                      </a:lnTo>
                      <a:lnTo>
                        <a:pt x="1157" y="1079"/>
                      </a:lnTo>
                      <a:lnTo>
                        <a:pt x="1157" y="1076"/>
                      </a:lnTo>
                      <a:lnTo>
                        <a:pt x="1161" y="1076"/>
                      </a:lnTo>
                      <a:lnTo>
                        <a:pt x="1161" y="1072"/>
                      </a:lnTo>
                      <a:lnTo>
                        <a:pt x="1162" y="1072"/>
                      </a:lnTo>
                      <a:lnTo>
                        <a:pt x="1164" y="1076"/>
                      </a:lnTo>
                      <a:lnTo>
                        <a:pt x="1166" y="1076"/>
                      </a:lnTo>
                      <a:lnTo>
                        <a:pt x="1168" y="1076"/>
                      </a:lnTo>
                      <a:lnTo>
                        <a:pt x="1168" y="1072"/>
                      </a:lnTo>
                      <a:lnTo>
                        <a:pt x="1175" y="1074"/>
                      </a:lnTo>
                      <a:lnTo>
                        <a:pt x="1175" y="1076"/>
                      </a:lnTo>
                      <a:lnTo>
                        <a:pt x="1175" y="1076"/>
                      </a:lnTo>
                      <a:lnTo>
                        <a:pt x="1175" y="1076"/>
                      </a:lnTo>
                      <a:lnTo>
                        <a:pt x="1175" y="1079"/>
                      </a:lnTo>
                      <a:lnTo>
                        <a:pt x="1178" y="1081"/>
                      </a:lnTo>
                      <a:lnTo>
                        <a:pt x="1182" y="1081"/>
                      </a:lnTo>
                      <a:lnTo>
                        <a:pt x="1185" y="1081"/>
                      </a:lnTo>
                      <a:lnTo>
                        <a:pt x="1187" y="1088"/>
                      </a:lnTo>
                      <a:lnTo>
                        <a:pt x="1190" y="1088"/>
                      </a:lnTo>
                      <a:lnTo>
                        <a:pt x="1192" y="1091"/>
                      </a:lnTo>
                      <a:lnTo>
                        <a:pt x="1197" y="1090"/>
                      </a:lnTo>
                      <a:lnTo>
                        <a:pt x="1197" y="1091"/>
                      </a:lnTo>
                      <a:lnTo>
                        <a:pt x="1201" y="1090"/>
                      </a:lnTo>
                      <a:lnTo>
                        <a:pt x="1203" y="1086"/>
                      </a:lnTo>
                      <a:lnTo>
                        <a:pt x="1204" y="1084"/>
                      </a:lnTo>
                      <a:lnTo>
                        <a:pt x="1210" y="1084"/>
                      </a:lnTo>
                      <a:lnTo>
                        <a:pt x="1211" y="1086"/>
                      </a:lnTo>
                      <a:lnTo>
                        <a:pt x="1213" y="1086"/>
                      </a:lnTo>
                      <a:lnTo>
                        <a:pt x="1213" y="1090"/>
                      </a:lnTo>
                      <a:lnTo>
                        <a:pt x="1215" y="1091"/>
                      </a:lnTo>
                      <a:lnTo>
                        <a:pt x="1215" y="1093"/>
                      </a:lnTo>
                      <a:lnTo>
                        <a:pt x="1217" y="1097"/>
                      </a:lnTo>
                      <a:lnTo>
                        <a:pt x="1217" y="1097"/>
                      </a:lnTo>
                      <a:lnTo>
                        <a:pt x="1218" y="1098"/>
                      </a:lnTo>
                      <a:lnTo>
                        <a:pt x="1220" y="1098"/>
                      </a:lnTo>
                      <a:lnTo>
                        <a:pt x="1222" y="1098"/>
                      </a:lnTo>
                      <a:lnTo>
                        <a:pt x="1222" y="1100"/>
                      </a:lnTo>
                      <a:lnTo>
                        <a:pt x="1224" y="1114"/>
                      </a:lnTo>
                      <a:lnTo>
                        <a:pt x="1222" y="1114"/>
                      </a:lnTo>
                      <a:lnTo>
                        <a:pt x="1222" y="1117"/>
                      </a:lnTo>
                      <a:lnTo>
                        <a:pt x="1222" y="1121"/>
                      </a:lnTo>
                      <a:lnTo>
                        <a:pt x="1222" y="1124"/>
                      </a:lnTo>
                      <a:lnTo>
                        <a:pt x="1222" y="1126"/>
                      </a:lnTo>
                      <a:lnTo>
                        <a:pt x="1224" y="1126"/>
                      </a:lnTo>
                      <a:lnTo>
                        <a:pt x="1224" y="1128"/>
                      </a:lnTo>
                      <a:lnTo>
                        <a:pt x="1224" y="1128"/>
                      </a:lnTo>
                      <a:lnTo>
                        <a:pt x="1225" y="1128"/>
                      </a:lnTo>
                      <a:lnTo>
                        <a:pt x="1225" y="1126"/>
                      </a:lnTo>
                      <a:lnTo>
                        <a:pt x="1227" y="1123"/>
                      </a:lnTo>
                      <a:lnTo>
                        <a:pt x="1232" y="1123"/>
                      </a:lnTo>
                      <a:lnTo>
                        <a:pt x="1231" y="1126"/>
                      </a:lnTo>
                      <a:lnTo>
                        <a:pt x="1229" y="1130"/>
                      </a:lnTo>
                      <a:lnTo>
                        <a:pt x="1227" y="1133"/>
                      </a:lnTo>
                      <a:lnTo>
                        <a:pt x="1227" y="1137"/>
                      </a:lnTo>
                      <a:lnTo>
                        <a:pt x="1229" y="1140"/>
                      </a:lnTo>
                      <a:lnTo>
                        <a:pt x="1231" y="1142"/>
                      </a:lnTo>
                      <a:lnTo>
                        <a:pt x="1231" y="1144"/>
                      </a:lnTo>
                      <a:lnTo>
                        <a:pt x="1232" y="1144"/>
                      </a:lnTo>
                      <a:lnTo>
                        <a:pt x="1232" y="1144"/>
                      </a:lnTo>
                      <a:lnTo>
                        <a:pt x="1232" y="1144"/>
                      </a:lnTo>
                      <a:lnTo>
                        <a:pt x="1234" y="1144"/>
                      </a:lnTo>
                      <a:lnTo>
                        <a:pt x="1234" y="1145"/>
                      </a:lnTo>
                      <a:lnTo>
                        <a:pt x="1236" y="1145"/>
                      </a:lnTo>
                      <a:lnTo>
                        <a:pt x="1236" y="1151"/>
                      </a:lnTo>
                      <a:lnTo>
                        <a:pt x="1238" y="1151"/>
                      </a:lnTo>
                      <a:lnTo>
                        <a:pt x="1238" y="1154"/>
                      </a:lnTo>
                      <a:lnTo>
                        <a:pt x="1239" y="1154"/>
                      </a:lnTo>
                      <a:lnTo>
                        <a:pt x="1239" y="1159"/>
                      </a:lnTo>
                      <a:lnTo>
                        <a:pt x="1243" y="1161"/>
                      </a:lnTo>
                      <a:lnTo>
                        <a:pt x="1244" y="1168"/>
                      </a:lnTo>
                      <a:lnTo>
                        <a:pt x="1248" y="1168"/>
                      </a:lnTo>
                      <a:lnTo>
                        <a:pt x="1250" y="1170"/>
                      </a:lnTo>
                      <a:lnTo>
                        <a:pt x="1250" y="1172"/>
                      </a:lnTo>
                      <a:lnTo>
                        <a:pt x="1251" y="1173"/>
                      </a:lnTo>
                      <a:lnTo>
                        <a:pt x="1251" y="1175"/>
                      </a:lnTo>
                      <a:lnTo>
                        <a:pt x="1253" y="1173"/>
                      </a:lnTo>
                      <a:lnTo>
                        <a:pt x="1253" y="1173"/>
                      </a:lnTo>
                      <a:lnTo>
                        <a:pt x="1255" y="1175"/>
                      </a:lnTo>
                      <a:lnTo>
                        <a:pt x="1255" y="1170"/>
                      </a:lnTo>
                      <a:lnTo>
                        <a:pt x="1255" y="1170"/>
                      </a:lnTo>
                      <a:lnTo>
                        <a:pt x="1255" y="1170"/>
                      </a:lnTo>
                      <a:lnTo>
                        <a:pt x="1255" y="1168"/>
                      </a:lnTo>
                      <a:lnTo>
                        <a:pt x="1255" y="1168"/>
                      </a:lnTo>
                      <a:lnTo>
                        <a:pt x="1255" y="1166"/>
                      </a:lnTo>
                      <a:lnTo>
                        <a:pt x="1258" y="1165"/>
                      </a:lnTo>
                      <a:lnTo>
                        <a:pt x="1258" y="1161"/>
                      </a:lnTo>
                      <a:lnTo>
                        <a:pt x="1258" y="1161"/>
                      </a:lnTo>
                      <a:lnTo>
                        <a:pt x="1258" y="1151"/>
                      </a:lnTo>
                      <a:lnTo>
                        <a:pt x="1260" y="1151"/>
                      </a:lnTo>
                      <a:lnTo>
                        <a:pt x="1260" y="1147"/>
                      </a:lnTo>
                      <a:lnTo>
                        <a:pt x="1262" y="1147"/>
                      </a:lnTo>
                      <a:lnTo>
                        <a:pt x="1262" y="1145"/>
                      </a:lnTo>
                      <a:lnTo>
                        <a:pt x="1260" y="1145"/>
                      </a:lnTo>
                      <a:lnTo>
                        <a:pt x="1260" y="1138"/>
                      </a:lnTo>
                      <a:lnTo>
                        <a:pt x="1258" y="1138"/>
                      </a:lnTo>
                      <a:lnTo>
                        <a:pt x="1257" y="1126"/>
                      </a:lnTo>
                      <a:lnTo>
                        <a:pt x="1255" y="1126"/>
                      </a:lnTo>
                      <a:lnTo>
                        <a:pt x="1255" y="1123"/>
                      </a:lnTo>
                      <a:lnTo>
                        <a:pt x="1253" y="1121"/>
                      </a:lnTo>
                      <a:lnTo>
                        <a:pt x="1253" y="1116"/>
                      </a:lnTo>
                      <a:lnTo>
                        <a:pt x="1253" y="1116"/>
                      </a:lnTo>
                      <a:lnTo>
                        <a:pt x="1253" y="1114"/>
                      </a:lnTo>
                      <a:lnTo>
                        <a:pt x="1250" y="1112"/>
                      </a:lnTo>
                      <a:lnTo>
                        <a:pt x="1250" y="1105"/>
                      </a:lnTo>
                      <a:lnTo>
                        <a:pt x="1250" y="1105"/>
                      </a:lnTo>
                      <a:lnTo>
                        <a:pt x="1250" y="1102"/>
                      </a:lnTo>
                      <a:lnTo>
                        <a:pt x="1248" y="1102"/>
                      </a:lnTo>
                      <a:lnTo>
                        <a:pt x="1248" y="1100"/>
                      </a:lnTo>
                      <a:lnTo>
                        <a:pt x="1246" y="1100"/>
                      </a:lnTo>
                      <a:lnTo>
                        <a:pt x="1246" y="1093"/>
                      </a:lnTo>
                      <a:lnTo>
                        <a:pt x="1244" y="1093"/>
                      </a:lnTo>
                      <a:lnTo>
                        <a:pt x="1244" y="1084"/>
                      </a:lnTo>
                      <a:lnTo>
                        <a:pt x="1243" y="1084"/>
                      </a:lnTo>
                      <a:lnTo>
                        <a:pt x="1243" y="1081"/>
                      </a:lnTo>
                      <a:lnTo>
                        <a:pt x="1243" y="1081"/>
                      </a:lnTo>
                      <a:lnTo>
                        <a:pt x="1241" y="1079"/>
                      </a:lnTo>
                      <a:lnTo>
                        <a:pt x="1241" y="1079"/>
                      </a:lnTo>
                      <a:lnTo>
                        <a:pt x="1239" y="1077"/>
                      </a:lnTo>
                      <a:lnTo>
                        <a:pt x="1239" y="1076"/>
                      </a:lnTo>
                      <a:lnTo>
                        <a:pt x="1239" y="1076"/>
                      </a:lnTo>
                      <a:lnTo>
                        <a:pt x="1239" y="1076"/>
                      </a:lnTo>
                      <a:lnTo>
                        <a:pt x="1241" y="1074"/>
                      </a:lnTo>
                      <a:lnTo>
                        <a:pt x="1243" y="1072"/>
                      </a:lnTo>
                      <a:lnTo>
                        <a:pt x="1243" y="1063"/>
                      </a:lnTo>
                      <a:lnTo>
                        <a:pt x="1244" y="1063"/>
                      </a:lnTo>
                      <a:lnTo>
                        <a:pt x="1246" y="1053"/>
                      </a:lnTo>
                      <a:lnTo>
                        <a:pt x="1248" y="1053"/>
                      </a:lnTo>
                      <a:lnTo>
                        <a:pt x="1246" y="1049"/>
                      </a:lnTo>
                      <a:lnTo>
                        <a:pt x="1250" y="1049"/>
                      </a:lnTo>
                      <a:lnTo>
                        <a:pt x="1251" y="1048"/>
                      </a:lnTo>
                      <a:lnTo>
                        <a:pt x="1253" y="1046"/>
                      </a:lnTo>
                      <a:lnTo>
                        <a:pt x="1251" y="1044"/>
                      </a:lnTo>
                      <a:lnTo>
                        <a:pt x="1251" y="1042"/>
                      </a:lnTo>
                      <a:lnTo>
                        <a:pt x="1251" y="1042"/>
                      </a:lnTo>
                      <a:lnTo>
                        <a:pt x="1255" y="1041"/>
                      </a:lnTo>
                      <a:lnTo>
                        <a:pt x="1257" y="1041"/>
                      </a:lnTo>
                      <a:lnTo>
                        <a:pt x="1258" y="1037"/>
                      </a:lnTo>
                      <a:lnTo>
                        <a:pt x="1258" y="1034"/>
                      </a:lnTo>
                      <a:lnTo>
                        <a:pt x="1262" y="1035"/>
                      </a:lnTo>
                      <a:lnTo>
                        <a:pt x="1269" y="1030"/>
                      </a:lnTo>
                      <a:lnTo>
                        <a:pt x="1269" y="1027"/>
                      </a:lnTo>
                      <a:lnTo>
                        <a:pt x="1274" y="1027"/>
                      </a:lnTo>
                      <a:lnTo>
                        <a:pt x="1274" y="1023"/>
                      </a:lnTo>
                      <a:lnTo>
                        <a:pt x="1274" y="1021"/>
                      </a:lnTo>
                      <a:lnTo>
                        <a:pt x="1274" y="1020"/>
                      </a:lnTo>
                      <a:lnTo>
                        <a:pt x="1276" y="1018"/>
                      </a:lnTo>
                      <a:lnTo>
                        <a:pt x="1279" y="1018"/>
                      </a:lnTo>
                      <a:lnTo>
                        <a:pt x="1283" y="1016"/>
                      </a:lnTo>
                      <a:lnTo>
                        <a:pt x="1285" y="1014"/>
                      </a:lnTo>
                      <a:lnTo>
                        <a:pt x="1288" y="1013"/>
                      </a:lnTo>
                      <a:lnTo>
                        <a:pt x="1292" y="1013"/>
                      </a:lnTo>
                      <a:lnTo>
                        <a:pt x="1292" y="1013"/>
                      </a:lnTo>
                      <a:lnTo>
                        <a:pt x="1292" y="1011"/>
                      </a:lnTo>
                      <a:lnTo>
                        <a:pt x="1293" y="1009"/>
                      </a:lnTo>
                      <a:lnTo>
                        <a:pt x="1293" y="1009"/>
                      </a:lnTo>
                      <a:lnTo>
                        <a:pt x="1295" y="1009"/>
                      </a:lnTo>
                      <a:lnTo>
                        <a:pt x="1297" y="1006"/>
                      </a:lnTo>
                      <a:lnTo>
                        <a:pt x="1297" y="1006"/>
                      </a:lnTo>
                      <a:lnTo>
                        <a:pt x="1299" y="1004"/>
                      </a:lnTo>
                      <a:lnTo>
                        <a:pt x="1299" y="1001"/>
                      </a:lnTo>
                      <a:lnTo>
                        <a:pt x="1302" y="1001"/>
                      </a:lnTo>
                      <a:lnTo>
                        <a:pt x="1304" y="997"/>
                      </a:lnTo>
                      <a:lnTo>
                        <a:pt x="1306" y="997"/>
                      </a:lnTo>
                      <a:lnTo>
                        <a:pt x="1306" y="995"/>
                      </a:lnTo>
                      <a:lnTo>
                        <a:pt x="1304" y="994"/>
                      </a:lnTo>
                      <a:lnTo>
                        <a:pt x="1302" y="992"/>
                      </a:lnTo>
                      <a:lnTo>
                        <a:pt x="1302" y="990"/>
                      </a:lnTo>
                      <a:lnTo>
                        <a:pt x="1307" y="990"/>
                      </a:lnTo>
                      <a:lnTo>
                        <a:pt x="1307" y="988"/>
                      </a:lnTo>
                      <a:lnTo>
                        <a:pt x="1309" y="988"/>
                      </a:lnTo>
                      <a:lnTo>
                        <a:pt x="1309" y="985"/>
                      </a:lnTo>
                      <a:lnTo>
                        <a:pt x="1307" y="983"/>
                      </a:lnTo>
                      <a:lnTo>
                        <a:pt x="1304" y="981"/>
                      </a:lnTo>
                      <a:lnTo>
                        <a:pt x="1304" y="980"/>
                      </a:lnTo>
                      <a:lnTo>
                        <a:pt x="1307" y="981"/>
                      </a:lnTo>
                      <a:lnTo>
                        <a:pt x="1309" y="980"/>
                      </a:lnTo>
                      <a:lnTo>
                        <a:pt x="1313" y="980"/>
                      </a:lnTo>
                      <a:lnTo>
                        <a:pt x="1313" y="983"/>
                      </a:lnTo>
                      <a:lnTo>
                        <a:pt x="1316" y="983"/>
                      </a:lnTo>
                      <a:lnTo>
                        <a:pt x="1316" y="983"/>
                      </a:lnTo>
                      <a:lnTo>
                        <a:pt x="1316" y="983"/>
                      </a:lnTo>
                      <a:lnTo>
                        <a:pt x="1318" y="983"/>
                      </a:lnTo>
                      <a:lnTo>
                        <a:pt x="1320" y="981"/>
                      </a:lnTo>
                      <a:lnTo>
                        <a:pt x="1321" y="980"/>
                      </a:lnTo>
                      <a:lnTo>
                        <a:pt x="1321" y="980"/>
                      </a:lnTo>
                      <a:lnTo>
                        <a:pt x="1321" y="980"/>
                      </a:lnTo>
                      <a:lnTo>
                        <a:pt x="1318" y="980"/>
                      </a:lnTo>
                      <a:lnTo>
                        <a:pt x="1318" y="976"/>
                      </a:lnTo>
                      <a:lnTo>
                        <a:pt x="1318" y="976"/>
                      </a:lnTo>
                      <a:lnTo>
                        <a:pt x="1318" y="976"/>
                      </a:lnTo>
                      <a:lnTo>
                        <a:pt x="1318" y="974"/>
                      </a:lnTo>
                      <a:lnTo>
                        <a:pt x="1314" y="974"/>
                      </a:lnTo>
                      <a:lnTo>
                        <a:pt x="1313" y="974"/>
                      </a:lnTo>
                      <a:lnTo>
                        <a:pt x="1309" y="974"/>
                      </a:lnTo>
                      <a:lnTo>
                        <a:pt x="1309" y="971"/>
                      </a:lnTo>
                      <a:lnTo>
                        <a:pt x="1314" y="969"/>
                      </a:lnTo>
                      <a:lnTo>
                        <a:pt x="1318" y="967"/>
                      </a:lnTo>
                      <a:lnTo>
                        <a:pt x="1318" y="967"/>
                      </a:lnTo>
                      <a:lnTo>
                        <a:pt x="1318" y="964"/>
                      </a:lnTo>
                      <a:lnTo>
                        <a:pt x="1316" y="964"/>
                      </a:lnTo>
                      <a:lnTo>
                        <a:pt x="1318" y="959"/>
                      </a:lnTo>
                      <a:lnTo>
                        <a:pt x="1314" y="957"/>
                      </a:lnTo>
                      <a:lnTo>
                        <a:pt x="1313" y="957"/>
                      </a:lnTo>
                      <a:lnTo>
                        <a:pt x="1309" y="955"/>
                      </a:lnTo>
                      <a:lnTo>
                        <a:pt x="1307" y="953"/>
                      </a:lnTo>
                      <a:lnTo>
                        <a:pt x="1307" y="952"/>
                      </a:lnTo>
                      <a:lnTo>
                        <a:pt x="1306" y="950"/>
                      </a:lnTo>
                      <a:lnTo>
                        <a:pt x="1304" y="948"/>
                      </a:lnTo>
                      <a:lnTo>
                        <a:pt x="1304" y="946"/>
                      </a:lnTo>
                      <a:lnTo>
                        <a:pt x="1313" y="946"/>
                      </a:lnTo>
                      <a:lnTo>
                        <a:pt x="1313" y="943"/>
                      </a:lnTo>
                      <a:lnTo>
                        <a:pt x="1309" y="939"/>
                      </a:lnTo>
                      <a:lnTo>
                        <a:pt x="1307" y="938"/>
                      </a:lnTo>
                      <a:lnTo>
                        <a:pt x="1307" y="938"/>
                      </a:lnTo>
                      <a:lnTo>
                        <a:pt x="1309" y="938"/>
                      </a:lnTo>
                      <a:lnTo>
                        <a:pt x="1309" y="934"/>
                      </a:lnTo>
                      <a:lnTo>
                        <a:pt x="1307" y="934"/>
                      </a:lnTo>
                      <a:lnTo>
                        <a:pt x="1306" y="932"/>
                      </a:lnTo>
                      <a:lnTo>
                        <a:pt x="1306" y="931"/>
                      </a:lnTo>
                      <a:lnTo>
                        <a:pt x="1304" y="931"/>
                      </a:lnTo>
                      <a:lnTo>
                        <a:pt x="1302" y="929"/>
                      </a:lnTo>
                      <a:lnTo>
                        <a:pt x="1302" y="927"/>
                      </a:lnTo>
                      <a:lnTo>
                        <a:pt x="1306" y="927"/>
                      </a:lnTo>
                      <a:lnTo>
                        <a:pt x="1304" y="920"/>
                      </a:lnTo>
                      <a:lnTo>
                        <a:pt x="1307" y="920"/>
                      </a:lnTo>
                      <a:lnTo>
                        <a:pt x="1309" y="910"/>
                      </a:lnTo>
                      <a:lnTo>
                        <a:pt x="1309" y="910"/>
                      </a:lnTo>
                      <a:lnTo>
                        <a:pt x="1309" y="901"/>
                      </a:lnTo>
                      <a:lnTo>
                        <a:pt x="1314" y="901"/>
                      </a:lnTo>
                      <a:lnTo>
                        <a:pt x="1316" y="899"/>
                      </a:lnTo>
                      <a:lnTo>
                        <a:pt x="1321" y="899"/>
                      </a:lnTo>
                      <a:lnTo>
                        <a:pt x="1321" y="896"/>
                      </a:lnTo>
                      <a:lnTo>
                        <a:pt x="1321" y="896"/>
                      </a:lnTo>
                      <a:lnTo>
                        <a:pt x="1323" y="896"/>
                      </a:lnTo>
                      <a:lnTo>
                        <a:pt x="1323" y="896"/>
                      </a:lnTo>
                      <a:lnTo>
                        <a:pt x="1323" y="896"/>
                      </a:lnTo>
                      <a:lnTo>
                        <a:pt x="1323" y="896"/>
                      </a:lnTo>
                      <a:lnTo>
                        <a:pt x="1323" y="896"/>
                      </a:lnTo>
                      <a:lnTo>
                        <a:pt x="1325" y="896"/>
                      </a:lnTo>
                      <a:lnTo>
                        <a:pt x="1323" y="901"/>
                      </a:lnTo>
                      <a:lnTo>
                        <a:pt x="1321" y="903"/>
                      </a:lnTo>
                      <a:lnTo>
                        <a:pt x="1320" y="904"/>
                      </a:lnTo>
                      <a:lnTo>
                        <a:pt x="1318" y="904"/>
                      </a:lnTo>
                      <a:lnTo>
                        <a:pt x="1318" y="908"/>
                      </a:lnTo>
                      <a:lnTo>
                        <a:pt x="1316" y="908"/>
                      </a:lnTo>
                      <a:lnTo>
                        <a:pt x="1316" y="910"/>
                      </a:lnTo>
                      <a:lnTo>
                        <a:pt x="1318" y="910"/>
                      </a:lnTo>
                      <a:lnTo>
                        <a:pt x="1318" y="911"/>
                      </a:lnTo>
                      <a:lnTo>
                        <a:pt x="1313" y="917"/>
                      </a:lnTo>
                      <a:lnTo>
                        <a:pt x="1313" y="918"/>
                      </a:lnTo>
                      <a:lnTo>
                        <a:pt x="1314" y="920"/>
                      </a:lnTo>
                      <a:lnTo>
                        <a:pt x="1314" y="922"/>
                      </a:lnTo>
                      <a:lnTo>
                        <a:pt x="1313" y="922"/>
                      </a:lnTo>
                      <a:lnTo>
                        <a:pt x="1313" y="925"/>
                      </a:lnTo>
                      <a:lnTo>
                        <a:pt x="1314" y="925"/>
                      </a:lnTo>
                      <a:lnTo>
                        <a:pt x="1313" y="931"/>
                      </a:lnTo>
                      <a:lnTo>
                        <a:pt x="1314" y="931"/>
                      </a:lnTo>
                      <a:lnTo>
                        <a:pt x="1314" y="931"/>
                      </a:lnTo>
                      <a:lnTo>
                        <a:pt x="1318" y="931"/>
                      </a:lnTo>
                      <a:lnTo>
                        <a:pt x="1318" y="929"/>
                      </a:lnTo>
                      <a:lnTo>
                        <a:pt x="1321" y="929"/>
                      </a:lnTo>
                      <a:lnTo>
                        <a:pt x="1321" y="936"/>
                      </a:lnTo>
                      <a:lnTo>
                        <a:pt x="1327" y="934"/>
                      </a:lnTo>
                      <a:lnTo>
                        <a:pt x="1330" y="932"/>
                      </a:lnTo>
                      <a:lnTo>
                        <a:pt x="1330" y="927"/>
                      </a:lnTo>
                      <a:lnTo>
                        <a:pt x="1330" y="927"/>
                      </a:lnTo>
                      <a:lnTo>
                        <a:pt x="1330" y="925"/>
                      </a:lnTo>
                      <a:lnTo>
                        <a:pt x="1332" y="925"/>
                      </a:lnTo>
                      <a:lnTo>
                        <a:pt x="1332" y="924"/>
                      </a:lnTo>
                      <a:lnTo>
                        <a:pt x="1334" y="922"/>
                      </a:lnTo>
                      <a:lnTo>
                        <a:pt x="1334" y="920"/>
                      </a:lnTo>
                      <a:lnTo>
                        <a:pt x="1330" y="920"/>
                      </a:lnTo>
                      <a:lnTo>
                        <a:pt x="1332" y="918"/>
                      </a:lnTo>
                      <a:lnTo>
                        <a:pt x="1332" y="917"/>
                      </a:lnTo>
                      <a:lnTo>
                        <a:pt x="1332" y="915"/>
                      </a:lnTo>
                      <a:lnTo>
                        <a:pt x="1334" y="913"/>
                      </a:lnTo>
                      <a:lnTo>
                        <a:pt x="1330" y="911"/>
                      </a:lnTo>
                      <a:lnTo>
                        <a:pt x="1328" y="910"/>
                      </a:lnTo>
                      <a:lnTo>
                        <a:pt x="1328" y="908"/>
                      </a:lnTo>
                      <a:lnTo>
                        <a:pt x="1328" y="904"/>
                      </a:lnTo>
                      <a:lnTo>
                        <a:pt x="1328" y="901"/>
                      </a:lnTo>
                      <a:lnTo>
                        <a:pt x="1332" y="903"/>
                      </a:lnTo>
                      <a:lnTo>
                        <a:pt x="1334" y="904"/>
                      </a:lnTo>
                      <a:lnTo>
                        <a:pt x="1337" y="906"/>
                      </a:lnTo>
                      <a:lnTo>
                        <a:pt x="1342" y="906"/>
                      </a:lnTo>
                      <a:lnTo>
                        <a:pt x="1344" y="904"/>
                      </a:lnTo>
                      <a:lnTo>
                        <a:pt x="1346" y="901"/>
                      </a:lnTo>
                      <a:lnTo>
                        <a:pt x="1346" y="898"/>
                      </a:lnTo>
                      <a:lnTo>
                        <a:pt x="1347" y="896"/>
                      </a:lnTo>
                      <a:lnTo>
                        <a:pt x="1351" y="896"/>
                      </a:lnTo>
                      <a:lnTo>
                        <a:pt x="1354" y="885"/>
                      </a:lnTo>
                      <a:lnTo>
                        <a:pt x="1353" y="878"/>
                      </a:lnTo>
                      <a:lnTo>
                        <a:pt x="1349" y="878"/>
                      </a:lnTo>
                      <a:lnTo>
                        <a:pt x="1349" y="875"/>
                      </a:lnTo>
                      <a:lnTo>
                        <a:pt x="1351" y="875"/>
                      </a:lnTo>
                      <a:lnTo>
                        <a:pt x="1351" y="873"/>
                      </a:lnTo>
                      <a:lnTo>
                        <a:pt x="1358" y="868"/>
                      </a:lnTo>
                      <a:lnTo>
                        <a:pt x="1358" y="866"/>
                      </a:lnTo>
                      <a:lnTo>
                        <a:pt x="1360" y="864"/>
                      </a:lnTo>
                      <a:lnTo>
                        <a:pt x="1360" y="863"/>
                      </a:lnTo>
                      <a:lnTo>
                        <a:pt x="1365" y="863"/>
                      </a:lnTo>
                      <a:lnTo>
                        <a:pt x="1367" y="859"/>
                      </a:lnTo>
                      <a:lnTo>
                        <a:pt x="1368" y="861"/>
                      </a:lnTo>
                      <a:lnTo>
                        <a:pt x="1370" y="861"/>
                      </a:lnTo>
                      <a:lnTo>
                        <a:pt x="1372" y="861"/>
                      </a:lnTo>
                      <a:lnTo>
                        <a:pt x="1374" y="859"/>
                      </a:lnTo>
                      <a:lnTo>
                        <a:pt x="1375" y="856"/>
                      </a:lnTo>
                      <a:lnTo>
                        <a:pt x="1377" y="856"/>
                      </a:lnTo>
                      <a:lnTo>
                        <a:pt x="1379" y="856"/>
                      </a:lnTo>
                      <a:lnTo>
                        <a:pt x="1381" y="856"/>
                      </a:lnTo>
                      <a:lnTo>
                        <a:pt x="1384" y="856"/>
                      </a:lnTo>
                      <a:lnTo>
                        <a:pt x="1384" y="859"/>
                      </a:lnTo>
                      <a:lnTo>
                        <a:pt x="1388" y="859"/>
                      </a:lnTo>
                      <a:lnTo>
                        <a:pt x="1388" y="857"/>
                      </a:lnTo>
                      <a:lnTo>
                        <a:pt x="1388" y="857"/>
                      </a:lnTo>
                      <a:lnTo>
                        <a:pt x="1388" y="856"/>
                      </a:lnTo>
                      <a:lnTo>
                        <a:pt x="1388" y="856"/>
                      </a:lnTo>
                      <a:lnTo>
                        <a:pt x="1386" y="854"/>
                      </a:lnTo>
                      <a:lnTo>
                        <a:pt x="1386" y="854"/>
                      </a:lnTo>
                      <a:lnTo>
                        <a:pt x="1388" y="854"/>
                      </a:lnTo>
                      <a:lnTo>
                        <a:pt x="1388" y="852"/>
                      </a:lnTo>
                      <a:lnTo>
                        <a:pt x="1388" y="850"/>
                      </a:lnTo>
                      <a:lnTo>
                        <a:pt x="1388" y="849"/>
                      </a:lnTo>
                      <a:lnTo>
                        <a:pt x="1393" y="850"/>
                      </a:lnTo>
                      <a:lnTo>
                        <a:pt x="1393" y="854"/>
                      </a:lnTo>
                      <a:lnTo>
                        <a:pt x="1395" y="854"/>
                      </a:lnTo>
                      <a:lnTo>
                        <a:pt x="1395" y="854"/>
                      </a:lnTo>
                      <a:lnTo>
                        <a:pt x="1395" y="854"/>
                      </a:lnTo>
                      <a:lnTo>
                        <a:pt x="1400" y="854"/>
                      </a:lnTo>
                      <a:lnTo>
                        <a:pt x="1400" y="850"/>
                      </a:lnTo>
                      <a:lnTo>
                        <a:pt x="1405" y="850"/>
                      </a:lnTo>
                      <a:lnTo>
                        <a:pt x="1405" y="850"/>
                      </a:lnTo>
                      <a:lnTo>
                        <a:pt x="1405" y="850"/>
                      </a:lnTo>
                      <a:lnTo>
                        <a:pt x="1403" y="850"/>
                      </a:lnTo>
                      <a:lnTo>
                        <a:pt x="1402" y="847"/>
                      </a:lnTo>
                      <a:lnTo>
                        <a:pt x="1396" y="847"/>
                      </a:lnTo>
                      <a:lnTo>
                        <a:pt x="1396" y="845"/>
                      </a:lnTo>
                      <a:lnTo>
                        <a:pt x="1396" y="843"/>
                      </a:lnTo>
                      <a:lnTo>
                        <a:pt x="1393" y="843"/>
                      </a:lnTo>
                      <a:lnTo>
                        <a:pt x="1393" y="840"/>
                      </a:lnTo>
                      <a:lnTo>
                        <a:pt x="1396" y="840"/>
                      </a:lnTo>
                      <a:lnTo>
                        <a:pt x="1398" y="838"/>
                      </a:lnTo>
                      <a:lnTo>
                        <a:pt x="1400" y="838"/>
                      </a:lnTo>
                      <a:lnTo>
                        <a:pt x="1400" y="835"/>
                      </a:lnTo>
                      <a:lnTo>
                        <a:pt x="1400" y="835"/>
                      </a:lnTo>
                      <a:lnTo>
                        <a:pt x="1398" y="833"/>
                      </a:lnTo>
                      <a:lnTo>
                        <a:pt x="1396" y="831"/>
                      </a:lnTo>
                      <a:lnTo>
                        <a:pt x="1400" y="829"/>
                      </a:lnTo>
                      <a:lnTo>
                        <a:pt x="1402" y="828"/>
                      </a:lnTo>
                      <a:lnTo>
                        <a:pt x="1402" y="826"/>
                      </a:lnTo>
                      <a:lnTo>
                        <a:pt x="1403" y="826"/>
                      </a:lnTo>
                      <a:lnTo>
                        <a:pt x="1403" y="824"/>
                      </a:lnTo>
                      <a:lnTo>
                        <a:pt x="1405" y="824"/>
                      </a:lnTo>
                      <a:lnTo>
                        <a:pt x="1405" y="822"/>
                      </a:lnTo>
                      <a:lnTo>
                        <a:pt x="1405" y="821"/>
                      </a:lnTo>
                      <a:lnTo>
                        <a:pt x="1403" y="821"/>
                      </a:lnTo>
                      <a:lnTo>
                        <a:pt x="1405" y="819"/>
                      </a:lnTo>
                      <a:lnTo>
                        <a:pt x="1405" y="815"/>
                      </a:lnTo>
                      <a:lnTo>
                        <a:pt x="1407" y="812"/>
                      </a:lnTo>
                      <a:lnTo>
                        <a:pt x="1409" y="812"/>
                      </a:lnTo>
                      <a:lnTo>
                        <a:pt x="1410" y="814"/>
                      </a:lnTo>
                      <a:lnTo>
                        <a:pt x="1412" y="814"/>
                      </a:lnTo>
                      <a:lnTo>
                        <a:pt x="1414" y="814"/>
                      </a:lnTo>
                      <a:lnTo>
                        <a:pt x="1414" y="812"/>
                      </a:lnTo>
                      <a:lnTo>
                        <a:pt x="1414" y="812"/>
                      </a:lnTo>
                      <a:lnTo>
                        <a:pt x="1416" y="812"/>
                      </a:lnTo>
                      <a:lnTo>
                        <a:pt x="1416" y="814"/>
                      </a:lnTo>
                      <a:lnTo>
                        <a:pt x="1417" y="814"/>
                      </a:lnTo>
                      <a:lnTo>
                        <a:pt x="1417" y="812"/>
                      </a:lnTo>
                      <a:lnTo>
                        <a:pt x="1421" y="812"/>
                      </a:lnTo>
                      <a:lnTo>
                        <a:pt x="1424" y="812"/>
                      </a:lnTo>
                      <a:lnTo>
                        <a:pt x="1424" y="808"/>
                      </a:lnTo>
                      <a:lnTo>
                        <a:pt x="1424" y="805"/>
                      </a:lnTo>
                      <a:lnTo>
                        <a:pt x="1426" y="803"/>
                      </a:lnTo>
                      <a:lnTo>
                        <a:pt x="1426" y="800"/>
                      </a:lnTo>
                      <a:lnTo>
                        <a:pt x="1428" y="800"/>
                      </a:lnTo>
                      <a:lnTo>
                        <a:pt x="1430" y="807"/>
                      </a:lnTo>
                      <a:lnTo>
                        <a:pt x="1430" y="807"/>
                      </a:lnTo>
                      <a:lnTo>
                        <a:pt x="1431" y="807"/>
                      </a:lnTo>
                      <a:lnTo>
                        <a:pt x="1431" y="805"/>
                      </a:lnTo>
                      <a:lnTo>
                        <a:pt x="1433" y="805"/>
                      </a:lnTo>
                      <a:lnTo>
                        <a:pt x="1431" y="803"/>
                      </a:lnTo>
                      <a:lnTo>
                        <a:pt x="1433" y="803"/>
                      </a:lnTo>
                      <a:lnTo>
                        <a:pt x="1433" y="801"/>
                      </a:lnTo>
                      <a:lnTo>
                        <a:pt x="1433" y="803"/>
                      </a:lnTo>
                      <a:lnTo>
                        <a:pt x="1435" y="803"/>
                      </a:lnTo>
                      <a:lnTo>
                        <a:pt x="1436" y="805"/>
                      </a:lnTo>
                      <a:lnTo>
                        <a:pt x="1438" y="805"/>
                      </a:lnTo>
                      <a:lnTo>
                        <a:pt x="1438" y="805"/>
                      </a:lnTo>
                      <a:lnTo>
                        <a:pt x="1442" y="805"/>
                      </a:lnTo>
                      <a:lnTo>
                        <a:pt x="1442" y="801"/>
                      </a:lnTo>
                      <a:lnTo>
                        <a:pt x="1443" y="801"/>
                      </a:lnTo>
                      <a:lnTo>
                        <a:pt x="1445" y="800"/>
                      </a:lnTo>
                      <a:lnTo>
                        <a:pt x="1447" y="798"/>
                      </a:lnTo>
                      <a:lnTo>
                        <a:pt x="1449" y="798"/>
                      </a:lnTo>
                      <a:lnTo>
                        <a:pt x="1449" y="793"/>
                      </a:lnTo>
                      <a:lnTo>
                        <a:pt x="1447" y="789"/>
                      </a:lnTo>
                      <a:lnTo>
                        <a:pt x="1445" y="786"/>
                      </a:lnTo>
                      <a:lnTo>
                        <a:pt x="1447" y="786"/>
                      </a:lnTo>
                      <a:lnTo>
                        <a:pt x="1447" y="786"/>
                      </a:lnTo>
                      <a:lnTo>
                        <a:pt x="1447" y="784"/>
                      </a:lnTo>
                      <a:lnTo>
                        <a:pt x="1450" y="786"/>
                      </a:lnTo>
                      <a:lnTo>
                        <a:pt x="1452" y="788"/>
                      </a:lnTo>
                      <a:lnTo>
                        <a:pt x="1456" y="788"/>
                      </a:lnTo>
                      <a:lnTo>
                        <a:pt x="1459" y="789"/>
                      </a:lnTo>
                      <a:lnTo>
                        <a:pt x="1459" y="788"/>
                      </a:lnTo>
                      <a:lnTo>
                        <a:pt x="1463" y="788"/>
                      </a:lnTo>
                      <a:lnTo>
                        <a:pt x="1463" y="788"/>
                      </a:lnTo>
                      <a:lnTo>
                        <a:pt x="1463" y="788"/>
                      </a:lnTo>
                      <a:lnTo>
                        <a:pt x="1464" y="784"/>
                      </a:lnTo>
                      <a:lnTo>
                        <a:pt x="1463" y="784"/>
                      </a:lnTo>
                      <a:lnTo>
                        <a:pt x="1463" y="784"/>
                      </a:lnTo>
                      <a:lnTo>
                        <a:pt x="1459" y="784"/>
                      </a:lnTo>
                      <a:lnTo>
                        <a:pt x="1459" y="782"/>
                      </a:lnTo>
                      <a:lnTo>
                        <a:pt x="1463" y="781"/>
                      </a:lnTo>
                      <a:lnTo>
                        <a:pt x="1463" y="779"/>
                      </a:lnTo>
                      <a:lnTo>
                        <a:pt x="1464" y="777"/>
                      </a:lnTo>
                      <a:lnTo>
                        <a:pt x="1466" y="775"/>
                      </a:lnTo>
                      <a:lnTo>
                        <a:pt x="1466" y="777"/>
                      </a:lnTo>
                      <a:lnTo>
                        <a:pt x="1466" y="777"/>
                      </a:lnTo>
                      <a:lnTo>
                        <a:pt x="1466" y="777"/>
                      </a:lnTo>
                      <a:lnTo>
                        <a:pt x="1466" y="779"/>
                      </a:lnTo>
                      <a:lnTo>
                        <a:pt x="1464" y="781"/>
                      </a:lnTo>
                      <a:lnTo>
                        <a:pt x="1464" y="782"/>
                      </a:lnTo>
                      <a:lnTo>
                        <a:pt x="1466" y="782"/>
                      </a:lnTo>
                      <a:lnTo>
                        <a:pt x="1466" y="784"/>
                      </a:lnTo>
                      <a:lnTo>
                        <a:pt x="1470" y="784"/>
                      </a:lnTo>
                      <a:lnTo>
                        <a:pt x="1471" y="781"/>
                      </a:lnTo>
                      <a:lnTo>
                        <a:pt x="1471" y="779"/>
                      </a:lnTo>
                      <a:lnTo>
                        <a:pt x="1475" y="777"/>
                      </a:lnTo>
                      <a:lnTo>
                        <a:pt x="1478" y="774"/>
                      </a:lnTo>
                      <a:lnTo>
                        <a:pt x="1478" y="770"/>
                      </a:lnTo>
                      <a:lnTo>
                        <a:pt x="1478" y="767"/>
                      </a:lnTo>
                      <a:lnTo>
                        <a:pt x="1480" y="767"/>
                      </a:lnTo>
                      <a:lnTo>
                        <a:pt x="1482" y="768"/>
                      </a:lnTo>
                      <a:lnTo>
                        <a:pt x="1482" y="768"/>
                      </a:lnTo>
                      <a:lnTo>
                        <a:pt x="1484" y="768"/>
                      </a:lnTo>
                      <a:lnTo>
                        <a:pt x="1485" y="767"/>
                      </a:lnTo>
                      <a:lnTo>
                        <a:pt x="1485" y="772"/>
                      </a:lnTo>
                      <a:lnTo>
                        <a:pt x="1482" y="772"/>
                      </a:lnTo>
                      <a:lnTo>
                        <a:pt x="1484" y="775"/>
                      </a:lnTo>
                      <a:lnTo>
                        <a:pt x="1482" y="775"/>
                      </a:lnTo>
                      <a:lnTo>
                        <a:pt x="1482" y="777"/>
                      </a:lnTo>
                      <a:lnTo>
                        <a:pt x="1480" y="779"/>
                      </a:lnTo>
                      <a:lnTo>
                        <a:pt x="1480" y="781"/>
                      </a:lnTo>
                      <a:lnTo>
                        <a:pt x="1478" y="781"/>
                      </a:lnTo>
                      <a:lnTo>
                        <a:pt x="1478" y="782"/>
                      </a:lnTo>
                      <a:lnTo>
                        <a:pt x="1485" y="781"/>
                      </a:lnTo>
                      <a:lnTo>
                        <a:pt x="1492" y="779"/>
                      </a:lnTo>
                      <a:lnTo>
                        <a:pt x="1501" y="779"/>
                      </a:lnTo>
                      <a:lnTo>
                        <a:pt x="1501" y="781"/>
                      </a:lnTo>
                      <a:lnTo>
                        <a:pt x="1498" y="782"/>
                      </a:lnTo>
                      <a:lnTo>
                        <a:pt x="1496" y="784"/>
                      </a:lnTo>
                      <a:lnTo>
                        <a:pt x="1496" y="784"/>
                      </a:lnTo>
                      <a:lnTo>
                        <a:pt x="1494" y="786"/>
                      </a:lnTo>
                      <a:lnTo>
                        <a:pt x="1494" y="788"/>
                      </a:lnTo>
                      <a:lnTo>
                        <a:pt x="1494" y="788"/>
                      </a:lnTo>
                      <a:lnTo>
                        <a:pt x="1494" y="788"/>
                      </a:lnTo>
                      <a:lnTo>
                        <a:pt x="1492" y="788"/>
                      </a:lnTo>
                      <a:lnTo>
                        <a:pt x="1492" y="789"/>
                      </a:lnTo>
                      <a:lnTo>
                        <a:pt x="1487" y="788"/>
                      </a:lnTo>
                      <a:lnTo>
                        <a:pt x="1487" y="784"/>
                      </a:lnTo>
                      <a:lnTo>
                        <a:pt x="1484" y="786"/>
                      </a:lnTo>
                      <a:lnTo>
                        <a:pt x="1480" y="786"/>
                      </a:lnTo>
                      <a:lnTo>
                        <a:pt x="1478" y="788"/>
                      </a:lnTo>
                      <a:lnTo>
                        <a:pt x="1475" y="789"/>
                      </a:lnTo>
                      <a:lnTo>
                        <a:pt x="1473" y="791"/>
                      </a:lnTo>
                      <a:lnTo>
                        <a:pt x="1473" y="793"/>
                      </a:lnTo>
                      <a:lnTo>
                        <a:pt x="1471" y="795"/>
                      </a:lnTo>
                      <a:lnTo>
                        <a:pt x="1471" y="796"/>
                      </a:lnTo>
                      <a:lnTo>
                        <a:pt x="1466" y="796"/>
                      </a:lnTo>
                      <a:lnTo>
                        <a:pt x="1466" y="800"/>
                      </a:lnTo>
                      <a:lnTo>
                        <a:pt x="1459" y="803"/>
                      </a:lnTo>
                      <a:lnTo>
                        <a:pt x="1459" y="807"/>
                      </a:lnTo>
                      <a:lnTo>
                        <a:pt x="1459" y="807"/>
                      </a:lnTo>
                      <a:lnTo>
                        <a:pt x="1459" y="812"/>
                      </a:lnTo>
                      <a:lnTo>
                        <a:pt x="1461" y="812"/>
                      </a:lnTo>
                      <a:lnTo>
                        <a:pt x="1461" y="814"/>
                      </a:lnTo>
                      <a:lnTo>
                        <a:pt x="1464" y="815"/>
                      </a:lnTo>
                      <a:lnTo>
                        <a:pt x="1468" y="815"/>
                      </a:lnTo>
                      <a:lnTo>
                        <a:pt x="1470" y="817"/>
                      </a:lnTo>
                      <a:lnTo>
                        <a:pt x="1471" y="819"/>
                      </a:lnTo>
                      <a:lnTo>
                        <a:pt x="1473" y="821"/>
                      </a:lnTo>
                      <a:lnTo>
                        <a:pt x="1475" y="817"/>
                      </a:lnTo>
                      <a:lnTo>
                        <a:pt x="1478" y="817"/>
                      </a:lnTo>
                      <a:lnTo>
                        <a:pt x="1478" y="817"/>
                      </a:lnTo>
                      <a:lnTo>
                        <a:pt x="1477" y="819"/>
                      </a:lnTo>
                      <a:lnTo>
                        <a:pt x="1477" y="821"/>
                      </a:lnTo>
                      <a:lnTo>
                        <a:pt x="1478" y="821"/>
                      </a:lnTo>
                      <a:lnTo>
                        <a:pt x="1478" y="821"/>
                      </a:lnTo>
                      <a:lnTo>
                        <a:pt x="1478" y="821"/>
                      </a:lnTo>
                      <a:lnTo>
                        <a:pt x="1480" y="819"/>
                      </a:lnTo>
                      <a:lnTo>
                        <a:pt x="1482" y="817"/>
                      </a:lnTo>
                      <a:lnTo>
                        <a:pt x="1484" y="814"/>
                      </a:lnTo>
                      <a:lnTo>
                        <a:pt x="1485" y="814"/>
                      </a:lnTo>
                      <a:lnTo>
                        <a:pt x="1489" y="814"/>
                      </a:lnTo>
                      <a:lnTo>
                        <a:pt x="1489" y="808"/>
                      </a:lnTo>
                      <a:lnTo>
                        <a:pt x="1489" y="808"/>
                      </a:lnTo>
                      <a:lnTo>
                        <a:pt x="1489" y="803"/>
                      </a:lnTo>
                      <a:lnTo>
                        <a:pt x="1492" y="803"/>
                      </a:lnTo>
                      <a:lnTo>
                        <a:pt x="1492" y="800"/>
                      </a:lnTo>
                      <a:lnTo>
                        <a:pt x="1494" y="800"/>
                      </a:lnTo>
                      <a:lnTo>
                        <a:pt x="1494" y="800"/>
                      </a:lnTo>
                      <a:lnTo>
                        <a:pt x="1494" y="800"/>
                      </a:lnTo>
                      <a:lnTo>
                        <a:pt x="1496" y="800"/>
                      </a:lnTo>
                      <a:lnTo>
                        <a:pt x="1496" y="801"/>
                      </a:lnTo>
                      <a:lnTo>
                        <a:pt x="1499" y="805"/>
                      </a:lnTo>
                      <a:lnTo>
                        <a:pt x="1499" y="805"/>
                      </a:lnTo>
                      <a:lnTo>
                        <a:pt x="1499" y="805"/>
                      </a:lnTo>
                      <a:lnTo>
                        <a:pt x="1499" y="805"/>
                      </a:lnTo>
                      <a:lnTo>
                        <a:pt x="1501" y="803"/>
                      </a:lnTo>
                      <a:lnTo>
                        <a:pt x="1499" y="801"/>
                      </a:lnTo>
                      <a:lnTo>
                        <a:pt x="1499" y="801"/>
                      </a:lnTo>
                      <a:lnTo>
                        <a:pt x="1499" y="800"/>
                      </a:lnTo>
                      <a:lnTo>
                        <a:pt x="1501" y="800"/>
                      </a:lnTo>
                      <a:lnTo>
                        <a:pt x="1517" y="796"/>
                      </a:lnTo>
                      <a:lnTo>
                        <a:pt x="1522" y="789"/>
                      </a:lnTo>
                      <a:lnTo>
                        <a:pt x="1526" y="788"/>
                      </a:lnTo>
                      <a:lnTo>
                        <a:pt x="1526" y="782"/>
                      </a:lnTo>
                      <a:lnTo>
                        <a:pt x="1527" y="782"/>
                      </a:lnTo>
                      <a:lnTo>
                        <a:pt x="1527" y="782"/>
                      </a:lnTo>
                      <a:lnTo>
                        <a:pt x="1531" y="782"/>
                      </a:lnTo>
                      <a:lnTo>
                        <a:pt x="1529" y="779"/>
                      </a:lnTo>
                      <a:lnTo>
                        <a:pt x="1526" y="779"/>
                      </a:lnTo>
                      <a:lnTo>
                        <a:pt x="1526" y="770"/>
                      </a:lnTo>
                      <a:lnTo>
                        <a:pt x="1522" y="770"/>
                      </a:lnTo>
                      <a:lnTo>
                        <a:pt x="1519" y="774"/>
                      </a:lnTo>
                      <a:lnTo>
                        <a:pt x="1517" y="777"/>
                      </a:lnTo>
                      <a:lnTo>
                        <a:pt x="1513" y="779"/>
                      </a:lnTo>
                      <a:lnTo>
                        <a:pt x="1512" y="779"/>
                      </a:lnTo>
                      <a:lnTo>
                        <a:pt x="1512" y="777"/>
                      </a:lnTo>
                      <a:lnTo>
                        <a:pt x="1512" y="777"/>
                      </a:lnTo>
                      <a:lnTo>
                        <a:pt x="1510" y="775"/>
                      </a:lnTo>
                      <a:lnTo>
                        <a:pt x="1506" y="775"/>
                      </a:lnTo>
                      <a:lnTo>
                        <a:pt x="1505" y="772"/>
                      </a:lnTo>
                      <a:lnTo>
                        <a:pt x="1501" y="772"/>
                      </a:lnTo>
                      <a:lnTo>
                        <a:pt x="1501" y="772"/>
                      </a:lnTo>
                      <a:lnTo>
                        <a:pt x="1499" y="772"/>
                      </a:lnTo>
                      <a:lnTo>
                        <a:pt x="1499" y="770"/>
                      </a:lnTo>
                      <a:lnTo>
                        <a:pt x="1499" y="770"/>
                      </a:lnTo>
                      <a:lnTo>
                        <a:pt x="1498" y="772"/>
                      </a:lnTo>
                      <a:lnTo>
                        <a:pt x="1496" y="772"/>
                      </a:lnTo>
                      <a:lnTo>
                        <a:pt x="1496" y="772"/>
                      </a:lnTo>
                      <a:lnTo>
                        <a:pt x="1494" y="770"/>
                      </a:lnTo>
                      <a:lnTo>
                        <a:pt x="1494" y="770"/>
                      </a:lnTo>
                      <a:lnTo>
                        <a:pt x="1494" y="770"/>
                      </a:lnTo>
                      <a:lnTo>
                        <a:pt x="1496" y="770"/>
                      </a:lnTo>
                      <a:lnTo>
                        <a:pt x="1496" y="768"/>
                      </a:lnTo>
                      <a:lnTo>
                        <a:pt x="1499" y="768"/>
                      </a:lnTo>
                      <a:lnTo>
                        <a:pt x="1499" y="767"/>
                      </a:lnTo>
                      <a:lnTo>
                        <a:pt x="1499" y="767"/>
                      </a:lnTo>
                      <a:lnTo>
                        <a:pt x="1499" y="767"/>
                      </a:lnTo>
                      <a:lnTo>
                        <a:pt x="1499" y="765"/>
                      </a:lnTo>
                      <a:lnTo>
                        <a:pt x="1499" y="765"/>
                      </a:lnTo>
                      <a:lnTo>
                        <a:pt x="1499" y="763"/>
                      </a:lnTo>
                      <a:lnTo>
                        <a:pt x="1492" y="765"/>
                      </a:lnTo>
                      <a:lnTo>
                        <a:pt x="1492" y="763"/>
                      </a:lnTo>
                      <a:lnTo>
                        <a:pt x="1487" y="763"/>
                      </a:lnTo>
                      <a:lnTo>
                        <a:pt x="1487" y="760"/>
                      </a:lnTo>
                      <a:lnTo>
                        <a:pt x="1484" y="760"/>
                      </a:lnTo>
                      <a:lnTo>
                        <a:pt x="1485" y="753"/>
                      </a:lnTo>
                      <a:lnTo>
                        <a:pt x="1484" y="753"/>
                      </a:lnTo>
                      <a:lnTo>
                        <a:pt x="1484" y="751"/>
                      </a:lnTo>
                      <a:lnTo>
                        <a:pt x="1485" y="749"/>
                      </a:lnTo>
                      <a:lnTo>
                        <a:pt x="1487" y="749"/>
                      </a:lnTo>
                      <a:lnTo>
                        <a:pt x="1487" y="744"/>
                      </a:lnTo>
                      <a:lnTo>
                        <a:pt x="1484" y="744"/>
                      </a:lnTo>
                      <a:lnTo>
                        <a:pt x="1482" y="746"/>
                      </a:lnTo>
                      <a:lnTo>
                        <a:pt x="1480" y="746"/>
                      </a:lnTo>
                      <a:lnTo>
                        <a:pt x="1478" y="746"/>
                      </a:lnTo>
                      <a:lnTo>
                        <a:pt x="1478" y="744"/>
                      </a:lnTo>
                      <a:lnTo>
                        <a:pt x="1480" y="742"/>
                      </a:lnTo>
                      <a:lnTo>
                        <a:pt x="1480" y="740"/>
                      </a:lnTo>
                      <a:lnTo>
                        <a:pt x="1484" y="740"/>
                      </a:lnTo>
                      <a:lnTo>
                        <a:pt x="1484" y="739"/>
                      </a:lnTo>
                      <a:lnTo>
                        <a:pt x="1482" y="739"/>
                      </a:lnTo>
                      <a:lnTo>
                        <a:pt x="1482" y="739"/>
                      </a:lnTo>
                      <a:lnTo>
                        <a:pt x="1482" y="735"/>
                      </a:lnTo>
                      <a:lnTo>
                        <a:pt x="1484" y="732"/>
                      </a:lnTo>
                      <a:lnTo>
                        <a:pt x="1485" y="732"/>
                      </a:lnTo>
                      <a:lnTo>
                        <a:pt x="1485" y="730"/>
                      </a:lnTo>
                      <a:lnTo>
                        <a:pt x="1485" y="730"/>
                      </a:lnTo>
                      <a:lnTo>
                        <a:pt x="1484" y="730"/>
                      </a:lnTo>
                      <a:lnTo>
                        <a:pt x="1484" y="726"/>
                      </a:lnTo>
                      <a:lnTo>
                        <a:pt x="1480" y="726"/>
                      </a:lnTo>
                      <a:lnTo>
                        <a:pt x="1477" y="726"/>
                      </a:lnTo>
                      <a:lnTo>
                        <a:pt x="1475" y="728"/>
                      </a:lnTo>
                      <a:lnTo>
                        <a:pt x="1471" y="730"/>
                      </a:lnTo>
                      <a:lnTo>
                        <a:pt x="1471" y="730"/>
                      </a:lnTo>
                      <a:lnTo>
                        <a:pt x="1466" y="732"/>
                      </a:lnTo>
                      <a:lnTo>
                        <a:pt x="1466" y="728"/>
                      </a:lnTo>
                      <a:lnTo>
                        <a:pt x="1468" y="728"/>
                      </a:lnTo>
                      <a:lnTo>
                        <a:pt x="1466" y="725"/>
                      </a:lnTo>
                      <a:lnTo>
                        <a:pt x="1466" y="723"/>
                      </a:lnTo>
                      <a:lnTo>
                        <a:pt x="1463" y="723"/>
                      </a:lnTo>
                      <a:lnTo>
                        <a:pt x="1464" y="721"/>
                      </a:lnTo>
                      <a:lnTo>
                        <a:pt x="1464" y="719"/>
                      </a:lnTo>
                      <a:lnTo>
                        <a:pt x="1466" y="719"/>
                      </a:lnTo>
                      <a:lnTo>
                        <a:pt x="1466" y="718"/>
                      </a:lnTo>
                      <a:lnTo>
                        <a:pt x="1466" y="718"/>
                      </a:lnTo>
                      <a:lnTo>
                        <a:pt x="1468" y="718"/>
                      </a:lnTo>
                      <a:lnTo>
                        <a:pt x="1470" y="721"/>
                      </a:lnTo>
                      <a:lnTo>
                        <a:pt x="1471" y="725"/>
                      </a:lnTo>
                      <a:lnTo>
                        <a:pt x="1471" y="725"/>
                      </a:lnTo>
                      <a:lnTo>
                        <a:pt x="1475" y="725"/>
                      </a:lnTo>
                      <a:lnTo>
                        <a:pt x="1475" y="723"/>
                      </a:lnTo>
                      <a:lnTo>
                        <a:pt x="1480" y="723"/>
                      </a:lnTo>
                      <a:lnTo>
                        <a:pt x="1480" y="712"/>
                      </a:lnTo>
                      <a:lnTo>
                        <a:pt x="1482" y="712"/>
                      </a:lnTo>
                      <a:lnTo>
                        <a:pt x="1482" y="714"/>
                      </a:lnTo>
                      <a:lnTo>
                        <a:pt x="1484" y="714"/>
                      </a:lnTo>
                      <a:lnTo>
                        <a:pt x="1487" y="714"/>
                      </a:lnTo>
                      <a:lnTo>
                        <a:pt x="1487" y="712"/>
                      </a:lnTo>
                      <a:lnTo>
                        <a:pt x="1489" y="712"/>
                      </a:lnTo>
                      <a:lnTo>
                        <a:pt x="1487" y="709"/>
                      </a:lnTo>
                      <a:lnTo>
                        <a:pt x="1489" y="709"/>
                      </a:lnTo>
                      <a:lnTo>
                        <a:pt x="1489" y="707"/>
                      </a:lnTo>
                      <a:lnTo>
                        <a:pt x="1489" y="705"/>
                      </a:lnTo>
                      <a:lnTo>
                        <a:pt x="1489" y="704"/>
                      </a:lnTo>
                      <a:lnTo>
                        <a:pt x="1487" y="704"/>
                      </a:lnTo>
                      <a:lnTo>
                        <a:pt x="1487" y="700"/>
                      </a:lnTo>
                      <a:lnTo>
                        <a:pt x="1489" y="702"/>
                      </a:lnTo>
                      <a:lnTo>
                        <a:pt x="1491" y="702"/>
                      </a:lnTo>
                      <a:lnTo>
                        <a:pt x="1492" y="704"/>
                      </a:lnTo>
                      <a:lnTo>
                        <a:pt x="1492" y="700"/>
                      </a:lnTo>
                      <a:lnTo>
                        <a:pt x="1491" y="699"/>
                      </a:lnTo>
                      <a:lnTo>
                        <a:pt x="1491" y="699"/>
                      </a:lnTo>
                      <a:lnTo>
                        <a:pt x="1489" y="697"/>
                      </a:lnTo>
                      <a:lnTo>
                        <a:pt x="1487" y="697"/>
                      </a:lnTo>
                      <a:lnTo>
                        <a:pt x="1485" y="692"/>
                      </a:lnTo>
                      <a:lnTo>
                        <a:pt x="1471" y="692"/>
                      </a:lnTo>
                      <a:lnTo>
                        <a:pt x="1471" y="692"/>
                      </a:lnTo>
                      <a:lnTo>
                        <a:pt x="1471" y="690"/>
                      </a:lnTo>
                      <a:lnTo>
                        <a:pt x="1470" y="690"/>
                      </a:lnTo>
                      <a:lnTo>
                        <a:pt x="1468" y="690"/>
                      </a:lnTo>
                      <a:lnTo>
                        <a:pt x="1468" y="692"/>
                      </a:lnTo>
                      <a:lnTo>
                        <a:pt x="1466" y="692"/>
                      </a:lnTo>
                      <a:lnTo>
                        <a:pt x="1466" y="692"/>
                      </a:lnTo>
                      <a:lnTo>
                        <a:pt x="1459" y="693"/>
                      </a:lnTo>
                      <a:lnTo>
                        <a:pt x="1459" y="695"/>
                      </a:lnTo>
                      <a:lnTo>
                        <a:pt x="1452" y="697"/>
                      </a:lnTo>
                      <a:lnTo>
                        <a:pt x="1452" y="697"/>
                      </a:lnTo>
                      <a:lnTo>
                        <a:pt x="1450" y="697"/>
                      </a:lnTo>
                      <a:lnTo>
                        <a:pt x="1447" y="700"/>
                      </a:lnTo>
                      <a:lnTo>
                        <a:pt x="1442" y="702"/>
                      </a:lnTo>
                      <a:lnTo>
                        <a:pt x="1440" y="705"/>
                      </a:lnTo>
                      <a:lnTo>
                        <a:pt x="1436" y="705"/>
                      </a:lnTo>
                      <a:lnTo>
                        <a:pt x="1436" y="707"/>
                      </a:lnTo>
                      <a:lnTo>
                        <a:pt x="1435" y="707"/>
                      </a:lnTo>
                      <a:lnTo>
                        <a:pt x="1435" y="709"/>
                      </a:lnTo>
                      <a:lnTo>
                        <a:pt x="1433" y="711"/>
                      </a:lnTo>
                      <a:lnTo>
                        <a:pt x="1431" y="712"/>
                      </a:lnTo>
                      <a:lnTo>
                        <a:pt x="1428" y="714"/>
                      </a:lnTo>
                      <a:lnTo>
                        <a:pt x="1424" y="716"/>
                      </a:lnTo>
                      <a:lnTo>
                        <a:pt x="1423" y="716"/>
                      </a:lnTo>
                      <a:lnTo>
                        <a:pt x="1423" y="718"/>
                      </a:lnTo>
                      <a:lnTo>
                        <a:pt x="1421" y="718"/>
                      </a:lnTo>
                      <a:lnTo>
                        <a:pt x="1421" y="718"/>
                      </a:lnTo>
                      <a:lnTo>
                        <a:pt x="1423" y="721"/>
                      </a:lnTo>
                      <a:lnTo>
                        <a:pt x="1423" y="721"/>
                      </a:lnTo>
                      <a:lnTo>
                        <a:pt x="1421" y="723"/>
                      </a:lnTo>
                      <a:lnTo>
                        <a:pt x="1419" y="725"/>
                      </a:lnTo>
                      <a:lnTo>
                        <a:pt x="1414" y="725"/>
                      </a:lnTo>
                      <a:lnTo>
                        <a:pt x="1412" y="728"/>
                      </a:lnTo>
                      <a:lnTo>
                        <a:pt x="1412" y="730"/>
                      </a:lnTo>
                      <a:lnTo>
                        <a:pt x="1410" y="733"/>
                      </a:lnTo>
                      <a:lnTo>
                        <a:pt x="1409" y="735"/>
                      </a:lnTo>
                      <a:lnTo>
                        <a:pt x="1409" y="739"/>
                      </a:lnTo>
                      <a:lnTo>
                        <a:pt x="1405" y="740"/>
                      </a:lnTo>
                      <a:lnTo>
                        <a:pt x="1403" y="742"/>
                      </a:lnTo>
                      <a:lnTo>
                        <a:pt x="1403" y="744"/>
                      </a:lnTo>
                      <a:lnTo>
                        <a:pt x="1402" y="746"/>
                      </a:lnTo>
                      <a:lnTo>
                        <a:pt x="1400" y="746"/>
                      </a:lnTo>
                      <a:lnTo>
                        <a:pt x="1398" y="747"/>
                      </a:lnTo>
                      <a:lnTo>
                        <a:pt x="1396" y="747"/>
                      </a:lnTo>
                      <a:lnTo>
                        <a:pt x="1395" y="749"/>
                      </a:lnTo>
                      <a:lnTo>
                        <a:pt x="1391" y="749"/>
                      </a:lnTo>
                      <a:lnTo>
                        <a:pt x="1391" y="749"/>
                      </a:lnTo>
                      <a:lnTo>
                        <a:pt x="1391" y="749"/>
                      </a:lnTo>
                      <a:lnTo>
                        <a:pt x="1393" y="749"/>
                      </a:lnTo>
                      <a:lnTo>
                        <a:pt x="1395" y="746"/>
                      </a:lnTo>
                      <a:lnTo>
                        <a:pt x="1396" y="746"/>
                      </a:lnTo>
                      <a:lnTo>
                        <a:pt x="1396" y="744"/>
                      </a:lnTo>
                      <a:lnTo>
                        <a:pt x="1402" y="744"/>
                      </a:lnTo>
                      <a:lnTo>
                        <a:pt x="1402" y="742"/>
                      </a:lnTo>
                      <a:lnTo>
                        <a:pt x="1402" y="742"/>
                      </a:lnTo>
                      <a:lnTo>
                        <a:pt x="1402" y="742"/>
                      </a:lnTo>
                      <a:lnTo>
                        <a:pt x="1402" y="742"/>
                      </a:lnTo>
                      <a:lnTo>
                        <a:pt x="1402" y="740"/>
                      </a:lnTo>
                      <a:lnTo>
                        <a:pt x="1403" y="739"/>
                      </a:lnTo>
                      <a:lnTo>
                        <a:pt x="1403" y="737"/>
                      </a:lnTo>
                      <a:lnTo>
                        <a:pt x="1405" y="735"/>
                      </a:lnTo>
                      <a:lnTo>
                        <a:pt x="1405" y="733"/>
                      </a:lnTo>
                      <a:lnTo>
                        <a:pt x="1409" y="730"/>
                      </a:lnTo>
                      <a:lnTo>
                        <a:pt x="1409" y="728"/>
                      </a:lnTo>
                      <a:lnTo>
                        <a:pt x="1410" y="726"/>
                      </a:lnTo>
                      <a:lnTo>
                        <a:pt x="1412" y="725"/>
                      </a:lnTo>
                      <a:lnTo>
                        <a:pt x="1412" y="723"/>
                      </a:lnTo>
                      <a:lnTo>
                        <a:pt x="1412" y="719"/>
                      </a:lnTo>
                      <a:lnTo>
                        <a:pt x="1409" y="718"/>
                      </a:lnTo>
                      <a:lnTo>
                        <a:pt x="1409" y="718"/>
                      </a:lnTo>
                      <a:lnTo>
                        <a:pt x="1409" y="718"/>
                      </a:lnTo>
                      <a:lnTo>
                        <a:pt x="1409" y="718"/>
                      </a:lnTo>
                      <a:lnTo>
                        <a:pt x="1409" y="716"/>
                      </a:lnTo>
                      <a:lnTo>
                        <a:pt x="1414" y="716"/>
                      </a:lnTo>
                      <a:lnTo>
                        <a:pt x="1414" y="716"/>
                      </a:lnTo>
                      <a:lnTo>
                        <a:pt x="1414" y="714"/>
                      </a:lnTo>
                      <a:lnTo>
                        <a:pt x="1417" y="714"/>
                      </a:lnTo>
                      <a:lnTo>
                        <a:pt x="1417" y="711"/>
                      </a:lnTo>
                      <a:lnTo>
                        <a:pt x="1419" y="709"/>
                      </a:lnTo>
                      <a:lnTo>
                        <a:pt x="1419" y="709"/>
                      </a:lnTo>
                      <a:lnTo>
                        <a:pt x="1421" y="707"/>
                      </a:lnTo>
                      <a:lnTo>
                        <a:pt x="1424" y="707"/>
                      </a:lnTo>
                      <a:lnTo>
                        <a:pt x="1424" y="705"/>
                      </a:lnTo>
                      <a:lnTo>
                        <a:pt x="1424" y="705"/>
                      </a:lnTo>
                      <a:lnTo>
                        <a:pt x="1424" y="704"/>
                      </a:lnTo>
                      <a:lnTo>
                        <a:pt x="1424" y="704"/>
                      </a:lnTo>
                      <a:lnTo>
                        <a:pt x="1430" y="704"/>
                      </a:lnTo>
                      <a:lnTo>
                        <a:pt x="1430" y="702"/>
                      </a:lnTo>
                      <a:lnTo>
                        <a:pt x="1431" y="702"/>
                      </a:lnTo>
                      <a:lnTo>
                        <a:pt x="1431" y="700"/>
                      </a:lnTo>
                      <a:lnTo>
                        <a:pt x="1431" y="699"/>
                      </a:lnTo>
                      <a:lnTo>
                        <a:pt x="1433" y="697"/>
                      </a:lnTo>
                      <a:lnTo>
                        <a:pt x="1433" y="697"/>
                      </a:lnTo>
                      <a:lnTo>
                        <a:pt x="1438" y="695"/>
                      </a:lnTo>
                      <a:lnTo>
                        <a:pt x="1438" y="692"/>
                      </a:lnTo>
                      <a:lnTo>
                        <a:pt x="1445" y="690"/>
                      </a:lnTo>
                      <a:lnTo>
                        <a:pt x="1449" y="681"/>
                      </a:lnTo>
                      <a:lnTo>
                        <a:pt x="1447" y="679"/>
                      </a:lnTo>
                      <a:lnTo>
                        <a:pt x="1450" y="679"/>
                      </a:lnTo>
                      <a:lnTo>
                        <a:pt x="1450" y="676"/>
                      </a:lnTo>
                      <a:lnTo>
                        <a:pt x="1452" y="678"/>
                      </a:lnTo>
                      <a:lnTo>
                        <a:pt x="1452" y="676"/>
                      </a:lnTo>
                      <a:lnTo>
                        <a:pt x="1454" y="676"/>
                      </a:lnTo>
                      <a:lnTo>
                        <a:pt x="1457" y="674"/>
                      </a:lnTo>
                      <a:lnTo>
                        <a:pt x="1457" y="672"/>
                      </a:lnTo>
                      <a:lnTo>
                        <a:pt x="1459" y="672"/>
                      </a:lnTo>
                      <a:lnTo>
                        <a:pt x="1461" y="674"/>
                      </a:lnTo>
                      <a:lnTo>
                        <a:pt x="1461" y="672"/>
                      </a:lnTo>
                      <a:lnTo>
                        <a:pt x="1471" y="674"/>
                      </a:lnTo>
                      <a:lnTo>
                        <a:pt x="1471" y="674"/>
                      </a:lnTo>
                      <a:lnTo>
                        <a:pt x="1475" y="674"/>
                      </a:lnTo>
                      <a:lnTo>
                        <a:pt x="1478" y="674"/>
                      </a:lnTo>
                      <a:lnTo>
                        <a:pt x="1480" y="674"/>
                      </a:lnTo>
                      <a:lnTo>
                        <a:pt x="1480" y="674"/>
                      </a:lnTo>
                      <a:lnTo>
                        <a:pt x="1484" y="674"/>
                      </a:lnTo>
                      <a:lnTo>
                        <a:pt x="1484" y="672"/>
                      </a:lnTo>
                      <a:lnTo>
                        <a:pt x="1484" y="672"/>
                      </a:lnTo>
                      <a:lnTo>
                        <a:pt x="1485" y="671"/>
                      </a:lnTo>
                      <a:lnTo>
                        <a:pt x="1487" y="671"/>
                      </a:lnTo>
                      <a:lnTo>
                        <a:pt x="1487" y="672"/>
                      </a:lnTo>
                      <a:lnTo>
                        <a:pt x="1489" y="672"/>
                      </a:lnTo>
                      <a:lnTo>
                        <a:pt x="1489" y="674"/>
                      </a:lnTo>
                      <a:lnTo>
                        <a:pt x="1496" y="674"/>
                      </a:lnTo>
                      <a:lnTo>
                        <a:pt x="1496" y="672"/>
                      </a:lnTo>
                      <a:lnTo>
                        <a:pt x="1499" y="672"/>
                      </a:lnTo>
                      <a:lnTo>
                        <a:pt x="1501" y="672"/>
                      </a:lnTo>
                      <a:lnTo>
                        <a:pt x="1505" y="674"/>
                      </a:lnTo>
                      <a:lnTo>
                        <a:pt x="1505" y="671"/>
                      </a:lnTo>
                      <a:lnTo>
                        <a:pt x="1506" y="671"/>
                      </a:lnTo>
                      <a:lnTo>
                        <a:pt x="1508" y="669"/>
                      </a:lnTo>
                      <a:lnTo>
                        <a:pt x="1512" y="671"/>
                      </a:lnTo>
                      <a:lnTo>
                        <a:pt x="1512" y="671"/>
                      </a:lnTo>
                      <a:lnTo>
                        <a:pt x="1513" y="672"/>
                      </a:lnTo>
                      <a:lnTo>
                        <a:pt x="1515" y="674"/>
                      </a:lnTo>
                      <a:lnTo>
                        <a:pt x="1519" y="674"/>
                      </a:lnTo>
                      <a:lnTo>
                        <a:pt x="1519" y="672"/>
                      </a:lnTo>
                      <a:lnTo>
                        <a:pt x="1520" y="672"/>
                      </a:lnTo>
                      <a:lnTo>
                        <a:pt x="1520" y="671"/>
                      </a:lnTo>
                      <a:lnTo>
                        <a:pt x="1522" y="671"/>
                      </a:lnTo>
                      <a:lnTo>
                        <a:pt x="1524" y="671"/>
                      </a:lnTo>
                      <a:lnTo>
                        <a:pt x="1526" y="671"/>
                      </a:lnTo>
                      <a:lnTo>
                        <a:pt x="1526" y="672"/>
                      </a:lnTo>
                      <a:lnTo>
                        <a:pt x="1527" y="674"/>
                      </a:lnTo>
                      <a:lnTo>
                        <a:pt x="1527" y="676"/>
                      </a:lnTo>
                      <a:lnTo>
                        <a:pt x="1531" y="676"/>
                      </a:lnTo>
                      <a:lnTo>
                        <a:pt x="1532" y="676"/>
                      </a:lnTo>
                      <a:lnTo>
                        <a:pt x="1532" y="674"/>
                      </a:lnTo>
                      <a:lnTo>
                        <a:pt x="1532" y="674"/>
                      </a:lnTo>
                      <a:lnTo>
                        <a:pt x="1534" y="676"/>
                      </a:lnTo>
                      <a:lnTo>
                        <a:pt x="1534" y="674"/>
                      </a:lnTo>
                      <a:lnTo>
                        <a:pt x="1534" y="672"/>
                      </a:lnTo>
                      <a:lnTo>
                        <a:pt x="1534" y="671"/>
                      </a:lnTo>
                      <a:lnTo>
                        <a:pt x="1536" y="671"/>
                      </a:lnTo>
                      <a:lnTo>
                        <a:pt x="1538" y="672"/>
                      </a:lnTo>
                      <a:lnTo>
                        <a:pt x="1539" y="672"/>
                      </a:lnTo>
                      <a:lnTo>
                        <a:pt x="1539" y="674"/>
                      </a:lnTo>
                      <a:lnTo>
                        <a:pt x="1541" y="674"/>
                      </a:lnTo>
                      <a:lnTo>
                        <a:pt x="1541" y="674"/>
                      </a:lnTo>
                      <a:lnTo>
                        <a:pt x="1545" y="674"/>
                      </a:lnTo>
                      <a:lnTo>
                        <a:pt x="1545" y="674"/>
                      </a:lnTo>
                      <a:lnTo>
                        <a:pt x="1546" y="672"/>
                      </a:lnTo>
                      <a:lnTo>
                        <a:pt x="1546" y="671"/>
                      </a:lnTo>
                      <a:lnTo>
                        <a:pt x="1546" y="671"/>
                      </a:lnTo>
                      <a:lnTo>
                        <a:pt x="1550" y="671"/>
                      </a:lnTo>
                      <a:lnTo>
                        <a:pt x="1552" y="671"/>
                      </a:lnTo>
                      <a:lnTo>
                        <a:pt x="1553" y="671"/>
                      </a:lnTo>
                      <a:lnTo>
                        <a:pt x="1553" y="671"/>
                      </a:lnTo>
                      <a:lnTo>
                        <a:pt x="1555" y="671"/>
                      </a:lnTo>
                      <a:lnTo>
                        <a:pt x="1555" y="669"/>
                      </a:lnTo>
                      <a:lnTo>
                        <a:pt x="1557" y="667"/>
                      </a:lnTo>
                      <a:lnTo>
                        <a:pt x="1557" y="662"/>
                      </a:lnTo>
                      <a:lnTo>
                        <a:pt x="1559" y="662"/>
                      </a:lnTo>
                      <a:lnTo>
                        <a:pt x="1559" y="664"/>
                      </a:lnTo>
                      <a:lnTo>
                        <a:pt x="1560" y="664"/>
                      </a:lnTo>
                      <a:lnTo>
                        <a:pt x="1562" y="662"/>
                      </a:lnTo>
                      <a:lnTo>
                        <a:pt x="1564" y="660"/>
                      </a:lnTo>
                      <a:lnTo>
                        <a:pt x="1566" y="660"/>
                      </a:lnTo>
                      <a:lnTo>
                        <a:pt x="1567" y="658"/>
                      </a:lnTo>
                      <a:lnTo>
                        <a:pt x="1566" y="653"/>
                      </a:lnTo>
                      <a:lnTo>
                        <a:pt x="1567" y="653"/>
                      </a:lnTo>
                      <a:lnTo>
                        <a:pt x="1567" y="651"/>
                      </a:lnTo>
                      <a:lnTo>
                        <a:pt x="1569" y="650"/>
                      </a:lnTo>
                      <a:lnTo>
                        <a:pt x="1569" y="648"/>
                      </a:lnTo>
                      <a:lnTo>
                        <a:pt x="1571" y="646"/>
                      </a:lnTo>
                      <a:lnTo>
                        <a:pt x="1576" y="644"/>
                      </a:lnTo>
                      <a:lnTo>
                        <a:pt x="1576" y="641"/>
                      </a:lnTo>
                      <a:lnTo>
                        <a:pt x="1580" y="643"/>
                      </a:lnTo>
                      <a:lnTo>
                        <a:pt x="1583" y="643"/>
                      </a:lnTo>
                      <a:lnTo>
                        <a:pt x="1585" y="639"/>
                      </a:lnTo>
                      <a:lnTo>
                        <a:pt x="1595" y="641"/>
                      </a:lnTo>
                      <a:lnTo>
                        <a:pt x="1595" y="637"/>
                      </a:lnTo>
                      <a:lnTo>
                        <a:pt x="1604" y="634"/>
                      </a:lnTo>
                      <a:lnTo>
                        <a:pt x="1604" y="632"/>
                      </a:lnTo>
                      <a:lnTo>
                        <a:pt x="1608" y="632"/>
                      </a:lnTo>
                      <a:lnTo>
                        <a:pt x="1609" y="629"/>
                      </a:lnTo>
                      <a:lnTo>
                        <a:pt x="1609" y="629"/>
                      </a:lnTo>
                      <a:lnTo>
                        <a:pt x="1609" y="625"/>
                      </a:lnTo>
                      <a:lnTo>
                        <a:pt x="1613" y="625"/>
                      </a:lnTo>
                      <a:lnTo>
                        <a:pt x="1611" y="622"/>
                      </a:lnTo>
                      <a:lnTo>
                        <a:pt x="1611" y="620"/>
                      </a:lnTo>
                      <a:lnTo>
                        <a:pt x="1609" y="618"/>
                      </a:lnTo>
                      <a:lnTo>
                        <a:pt x="1609" y="615"/>
                      </a:lnTo>
                      <a:lnTo>
                        <a:pt x="1611" y="615"/>
                      </a:lnTo>
                      <a:lnTo>
                        <a:pt x="1611" y="611"/>
                      </a:lnTo>
                      <a:lnTo>
                        <a:pt x="1611" y="609"/>
                      </a:lnTo>
                      <a:lnTo>
                        <a:pt x="1611" y="608"/>
                      </a:lnTo>
                      <a:lnTo>
                        <a:pt x="1611" y="606"/>
                      </a:lnTo>
                      <a:lnTo>
                        <a:pt x="1609" y="604"/>
                      </a:lnTo>
                      <a:lnTo>
                        <a:pt x="1609" y="604"/>
                      </a:lnTo>
                      <a:lnTo>
                        <a:pt x="1608" y="604"/>
                      </a:lnTo>
                      <a:lnTo>
                        <a:pt x="1606" y="604"/>
                      </a:lnTo>
                      <a:lnTo>
                        <a:pt x="1604" y="604"/>
                      </a:lnTo>
                      <a:lnTo>
                        <a:pt x="1604" y="608"/>
                      </a:lnTo>
                      <a:lnTo>
                        <a:pt x="1602" y="608"/>
                      </a:lnTo>
                      <a:lnTo>
                        <a:pt x="1602" y="606"/>
                      </a:lnTo>
                      <a:lnTo>
                        <a:pt x="1602" y="604"/>
                      </a:lnTo>
                      <a:lnTo>
                        <a:pt x="1602" y="602"/>
                      </a:lnTo>
                      <a:lnTo>
                        <a:pt x="1601" y="601"/>
                      </a:lnTo>
                      <a:lnTo>
                        <a:pt x="1601" y="601"/>
                      </a:lnTo>
                      <a:lnTo>
                        <a:pt x="1597" y="601"/>
                      </a:lnTo>
                      <a:lnTo>
                        <a:pt x="1597" y="599"/>
                      </a:lnTo>
                      <a:lnTo>
                        <a:pt x="1594" y="599"/>
                      </a:lnTo>
                      <a:lnTo>
                        <a:pt x="1592" y="596"/>
                      </a:lnTo>
                      <a:lnTo>
                        <a:pt x="1588" y="596"/>
                      </a:lnTo>
                      <a:lnTo>
                        <a:pt x="1588" y="594"/>
                      </a:lnTo>
                      <a:lnTo>
                        <a:pt x="1583" y="594"/>
                      </a:lnTo>
                      <a:lnTo>
                        <a:pt x="1581" y="594"/>
                      </a:lnTo>
                      <a:lnTo>
                        <a:pt x="1581" y="596"/>
                      </a:lnTo>
                      <a:lnTo>
                        <a:pt x="1581" y="599"/>
                      </a:lnTo>
                      <a:lnTo>
                        <a:pt x="1573" y="599"/>
                      </a:lnTo>
                      <a:lnTo>
                        <a:pt x="1573" y="599"/>
                      </a:lnTo>
                      <a:lnTo>
                        <a:pt x="1571" y="599"/>
                      </a:lnTo>
                      <a:lnTo>
                        <a:pt x="1566" y="604"/>
                      </a:lnTo>
                      <a:lnTo>
                        <a:pt x="1564" y="604"/>
                      </a:lnTo>
                      <a:lnTo>
                        <a:pt x="1564" y="606"/>
                      </a:lnTo>
                      <a:lnTo>
                        <a:pt x="1560" y="606"/>
                      </a:lnTo>
                      <a:lnTo>
                        <a:pt x="1559" y="608"/>
                      </a:lnTo>
                      <a:lnTo>
                        <a:pt x="1555" y="608"/>
                      </a:lnTo>
                      <a:lnTo>
                        <a:pt x="1553" y="609"/>
                      </a:lnTo>
                      <a:lnTo>
                        <a:pt x="1552" y="611"/>
                      </a:lnTo>
                      <a:lnTo>
                        <a:pt x="1552" y="613"/>
                      </a:lnTo>
                      <a:lnTo>
                        <a:pt x="1550" y="615"/>
                      </a:lnTo>
                      <a:lnTo>
                        <a:pt x="1546" y="615"/>
                      </a:lnTo>
                      <a:lnTo>
                        <a:pt x="1545" y="613"/>
                      </a:lnTo>
                      <a:lnTo>
                        <a:pt x="1545" y="611"/>
                      </a:lnTo>
                      <a:lnTo>
                        <a:pt x="1545" y="609"/>
                      </a:lnTo>
                      <a:lnTo>
                        <a:pt x="1543" y="606"/>
                      </a:lnTo>
                      <a:lnTo>
                        <a:pt x="1550" y="604"/>
                      </a:lnTo>
                      <a:lnTo>
                        <a:pt x="1550" y="606"/>
                      </a:lnTo>
                      <a:lnTo>
                        <a:pt x="1555" y="606"/>
                      </a:lnTo>
                      <a:lnTo>
                        <a:pt x="1555" y="604"/>
                      </a:lnTo>
                      <a:lnTo>
                        <a:pt x="1559" y="602"/>
                      </a:lnTo>
                      <a:lnTo>
                        <a:pt x="1559" y="601"/>
                      </a:lnTo>
                      <a:lnTo>
                        <a:pt x="1564" y="601"/>
                      </a:lnTo>
                      <a:lnTo>
                        <a:pt x="1564" y="599"/>
                      </a:lnTo>
                      <a:lnTo>
                        <a:pt x="1567" y="599"/>
                      </a:lnTo>
                      <a:lnTo>
                        <a:pt x="1571" y="596"/>
                      </a:lnTo>
                      <a:lnTo>
                        <a:pt x="1573" y="596"/>
                      </a:lnTo>
                      <a:lnTo>
                        <a:pt x="1573" y="594"/>
                      </a:lnTo>
                      <a:lnTo>
                        <a:pt x="1574" y="594"/>
                      </a:lnTo>
                      <a:lnTo>
                        <a:pt x="1574" y="596"/>
                      </a:lnTo>
                      <a:lnTo>
                        <a:pt x="1576" y="596"/>
                      </a:lnTo>
                      <a:lnTo>
                        <a:pt x="1578" y="592"/>
                      </a:lnTo>
                      <a:lnTo>
                        <a:pt x="1580" y="592"/>
                      </a:lnTo>
                      <a:lnTo>
                        <a:pt x="1580" y="592"/>
                      </a:lnTo>
                      <a:lnTo>
                        <a:pt x="1583" y="592"/>
                      </a:lnTo>
                      <a:lnTo>
                        <a:pt x="1583" y="590"/>
                      </a:lnTo>
                      <a:lnTo>
                        <a:pt x="1585" y="589"/>
                      </a:lnTo>
                      <a:lnTo>
                        <a:pt x="1585" y="587"/>
                      </a:lnTo>
                      <a:lnTo>
                        <a:pt x="1588" y="587"/>
                      </a:lnTo>
                      <a:lnTo>
                        <a:pt x="1588" y="583"/>
                      </a:lnTo>
                      <a:lnTo>
                        <a:pt x="1588" y="585"/>
                      </a:lnTo>
                      <a:lnTo>
                        <a:pt x="1587" y="585"/>
                      </a:lnTo>
                      <a:lnTo>
                        <a:pt x="1585" y="585"/>
                      </a:lnTo>
                      <a:lnTo>
                        <a:pt x="1585" y="583"/>
                      </a:lnTo>
                      <a:lnTo>
                        <a:pt x="1583" y="583"/>
                      </a:lnTo>
                      <a:lnTo>
                        <a:pt x="1583" y="583"/>
                      </a:lnTo>
                      <a:lnTo>
                        <a:pt x="1583" y="578"/>
                      </a:lnTo>
                      <a:lnTo>
                        <a:pt x="1581" y="578"/>
                      </a:lnTo>
                      <a:lnTo>
                        <a:pt x="1581" y="576"/>
                      </a:lnTo>
                      <a:lnTo>
                        <a:pt x="1580" y="576"/>
                      </a:lnTo>
                      <a:lnTo>
                        <a:pt x="1580" y="578"/>
                      </a:lnTo>
                      <a:lnTo>
                        <a:pt x="1578" y="580"/>
                      </a:lnTo>
                      <a:lnTo>
                        <a:pt x="1576" y="583"/>
                      </a:lnTo>
                      <a:lnTo>
                        <a:pt x="1569" y="580"/>
                      </a:lnTo>
                      <a:lnTo>
                        <a:pt x="1569" y="578"/>
                      </a:lnTo>
                      <a:lnTo>
                        <a:pt x="1567" y="576"/>
                      </a:lnTo>
                      <a:lnTo>
                        <a:pt x="1567" y="575"/>
                      </a:lnTo>
                      <a:lnTo>
                        <a:pt x="1567" y="571"/>
                      </a:lnTo>
                      <a:lnTo>
                        <a:pt x="1566" y="571"/>
                      </a:lnTo>
                      <a:lnTo>
                        <a:pt x="1564" y="571"/>
                      </a:lnTo>
                      <a:lnTo>
                        <a:pt x="1562" y="573"/>
                      </a:lnTo>
                      <a:lnTo>
                        <a:pt x="1562" y="571"/>
                      </a:lnTo>
                      <a:lnTo>
                        <a:pt x="1560" y="571"/>
                      </a:lnTo>
                      <a:lnTo>
                        <a:pt x="1560" y="573"/>
                      </a:lnTo>
                      <a:lnTo>
                        <a:pt x="1559" y="573"/>
                      </a:lnTo>
                      <a:lnTo>
                        <a:pt x="1559" y="575"/>
                      </a:lnTo>
                      <a:lnTo>
                        <a:pt x="1559" y="575"/>
                      </a:lnTo>
                      <a:lnTo>
                        <a:pt x="1557" y="575"/>
                      </a:lnTo>
                      <a:lnTo>
                        <a:pt x="1557" y="571"/>
                      </a:lnTo>
                      <a:lnTo>
                        <a:pt x="1555" y="571"/>
                      </a:lnTo>
                      <a:lnTo>
                        <a:pt x="1555" y="571"/>
                      </a:lnTo>
                      <a:lnTo>
                        <a:pt x="1553" y="571"/>
                      </a:lnTo>
                      <a:lnTo>
                        <a:pt x="1552" y="569"/>
                      </a:lnTo>
                      <a:lnTo>
                        <a:pt x="1545" y="571"/>
                      </a:lnTo>
                      <a:lnTo>
                        <a:pt x="1546" y="564"/>
                      </a:lnTo>
                      <a:lnTo>
                        <a:pt x="1545" y="564"/>
                      </a:lnTo>
                      <a:lnTo>
                        <a:pt x="1545" y="559"/>
                      </a:lnTo>
                      <a:lnTo>
                        <a:pt x="1541" y="557"/>
                      </a:lnTo>
                      <a:lnTo>
                        <a:pt x="1539" y="557"/>
                      </a:lnTo>
                      <a:lnTo>
                        <a:pt x="1538" y="555"/>
                      </a:lnTo>
                      <a:lnTo>
                        <a:pt x="1538" y="554"/>
                      </a:lnTo>
                      <a:lnTo>
                        <a:pt x="1529" y="554"/>
                      </a:lnTo>
                      <a:lnTo>
                        <a:pt x="1529" y="545"/>
                      </a:lnTo>
                      <a:lnTo>
                        <a:pt x="1524" y="545"/>
                      </a:lnTo>
                      <a:lnTo>
                        <a:pt x="1524" y="543"/>
                      </a:lnTo>
                      <a:lnTo>
                        <a:pt x="1526" y="543"/>
                      </a:lnTo>
                      <a:lnTo>
                        <a:pt x="1526" y="541"/>
                      </a:lnTo>
                      <a:lnTo>
                        <a:pt x="1522" y="541"/>
                      </a:lnTo>
                      <a:lnTo>
                        <a:pt x="1520" y="543"/>
                      </a:lnTo>
                      <a:lnTo>
                        <a:pt x="1520" y="543"/>
                      </a:lnTo>
                      <a:lnTo>
                        <a:pt x="1519" y="541"/>
                      </a:lnTo>
                      <a:lnTo>
                        <a:pt x="1520" y="540"/>
                      </a:lnTo>
                      <a:lnTo>
                        <a:pt x="1520" y="538"/>
                      </a:lnTo>
                      <a:lnTo>
                        <a:pt x="1522" y="538"/>
                      </a:lnTo>
                      <a:lnTo>
                        <a:pt x="1522" y="536"/>
                      </a:lnTo>
                      <a:lnTo>
                        <a:pt x="1517" y="536"/>
                      </a:lnTo>
                      <a:lnTo>
                        <a:pt x="1517" y="533"/>
                      </a:lnTo>
                      <a:lnTo>
                        <a:pt x="1527" y="533"/>
                      </a:lnTo>
                      <a:lnTo>
                        <a:pt x="1527" y="533"/>
                      </a:lnTo>
                      <a:lnTo>
                        <a:pt x="1527" y="531"/>
                      </a:lnTo>
                      <a:lnTo>
                        <a:pt x="1529" y="531"/>
                      </a:lnTo>
                      <a:lnTo>
                        <a:pt x="1531" y="533"/>
                      </a:lnTo>
                      <a:lnTo>
                        <a:pt x="1531" y="533"/>
                      </a:lnTo>
                      <a:lnTo>
                        <a:pt x="1532" y="527"/>
                      </a:lnTo>
                      <a:lnTo>
                        <a:pt x="1531" y="527"/>
                      </a:lnTo>
                      <a:lnTo>
                        <a:pt x="1531" y="524"/>
                      </a:lnTo>
                      <a:lnTo>
                        <a:pt x="1524" y="524"/>
                      </a:lnTo>
                      <a:lnTo>
                        <a:pt x="1524" y="522"/>
                      </a:lnTo>
                      <a:lnTo>
                        <a:pt x="1524" y="522"/>
                      </a:lnTo>
                      <a:lnTo>
                        <a:pt x="1522" y="520"/>
                      </a:lnTo>
                      <a:lnTo>
                        <a:pt x="1522" y="520"/>
                      </a:lnTo>
                      <a:lnTo>
                        <a:pt x="1517" y="520"/>
                      </a:lnTo>
                      <a:lnTo>
                        <a:pt x="1517" y="519"/>
                      </a:lnTo>
                      <a:lnTo>
                        <a:pt x="1520" y="517"/>
                      </a:lnTo>
                      <a:lnTo>
                        <a:pt x="1522" y="513"/>
                      </a:lnTo>
                      <a:lnTo>
                        <a:pt x="1522" y="508"/>
                      </a:lnTo>
                      <a:lnTo>
                        <a:pt x="1520" y="508"/>
                      </a:lnTo>
                      <a:lnTo>
                        <a:pt x="1519" y="506"/>
                      </a:lnTo>
                      <a:lnTo>
                        <a:pt x="1517" y="505"/>
                      </a:lnTo>
                      <a:lnTo>
                        <a:pt x="1517" y="505"/>
                      </a:lnTo>
                      <a:lnTo>
                        <a:pt x="1513" y="505"/>
                      </a:lnTo>
                      <a:lnTo>
                        <a:pt x="1513" y="501"/>
                      </a:lnTo>
                      <a:lnTo>
                        <a:pt x="1513" y="501"/>
                      </a:lnTo>
                      <a:lnTo>
                        <a:pt x="1512" y="499"/>
                      </a:lnTo>
                      <a:lnTo>
                        <a:pt x="1510" y="499"/>
                      </a:lnTo>
                      <a:lnTo>
                        <a:pt x="1510" y="499"/>
                      </a:lnTo>
                      <a:lnTo>
                        <a:pt x="1512" y="499"/>
                      </a:lnTo>
                      <a:lnTo>
                        <a:pt x="1513" y="496"/>
                      </a:lnTo>
                      <a:lnTo>
                        <a:pt x="1513" y="493"/>
                      </a:lnTo>
                      <a:lnTo>
                        <a:pt x="1510" y="493"/>
                      </a:lnTo>
                      <a:lnTo>
                        <a:pt x="1505" y="493"/>
                      </a:lnTo>
                      <a:lnTo>
                        <a:pt x="1505" y="493"/>
                      </a:lnTo>
                      <a:lnTo>
                        <a:pt x="1503" y="493"/>
                      </a:lnTo>
                      <a:lnTo>
                        <a:pt x="1501" y="493"/>
                      </a:lnTo>
                      <a:lnTo>
                        <a:pt x="1499" y="493"/>
                      </a:lnTo>
                      <a:lnTo>
                        <a:pt x="1501" y="489"/>
                      </a:lnTo>
                      <a:lnTo>
                        <a:pt x="1501" y="489"/>
                      </a:lnTo>
                      <a:lnTo>
                        <a:pt x="1503" y="489"/>
                      </a:lnTo>
                      <a:lnTo>
                        <a:pt x="1505" y="489"/>
                      </a:lnTo>
                      <a:lnTo>
                        <a:pt x="1506" y="487"/>
                      </a:lnTo>
                      <a:lnTo>
                        <a:pt x="1506" y="487"/>
                      </a:lnTo>
                      <a:lnTo>
                        <a:pt x="1508" y="486"/>
                      </a:lnTo>
                      <a:lnTo>
                        <a:pt x="1508" y="484"/>
                      </a:lnTo>
                      <a:lnTo>
                        <a:pt x="1508" y="482"/>
                      </a:lnTo>
                      <a:lnTo>
                        <a:pt x="1506" y="482"/>
                      </a:lnTo>
                      <a:lnTo>
                        <a:pt x="1505" y="482"/>
                      </a:lnTo>
                      <a:lnTo>
                        <a:pt x="1505" y="480"/>
                      </a:lnTo>
                      <a:lnTo>
                        <a:pt x="1503" y="480"/>
                      </a:lnTo>
                      <a:lnTo>
                        <a:pt x="1505" y="479"/>
                      </a:lnTo>
                      <a:lnTo>
                        <a:pt x="1505" y="477"/>
                      </a:lnTo>
                      <a:lnTo>
                        <a:pt x="1505" y="475"/>
                      </a:lnTo>
                      <a:lnTo>
                        <a:pt x="1501" y="475"/>
                      </a:lnTo>
                      <a:lnTo>
                        <a:pt x="1501" y="472"/>
                      </a:lnTo>
                      <a:lnTo>
                        <a:pt x="1499" y="472"/>
                      </a:lnTo>
                      <a:lnTo>
                        <a:pt x="1498" y="472"/>
                      </a:lnTo>
                      <a:lnTo>
                        <a:pt x="1496" y="472"/>
                      </a:lnTo>
                      <a:lnTo>
                        <a:pt x="1496" y="473"/>
                      </a:lnTo>
                      <a:lnTo>
                        <a:pt x="1494" y="473"/>
                      </a:lnTo>
                      <a:lnTo>
                        <a:pt x="1494" y="470"/>
                      </a:lnTo>
                      <a:lnTo>
                        <a:pt x="1492" y="470"/>
                      </a:lnTo>
                      <a:lnTo>
                        <a:pt x="1492" y="465"/>
                      </a:lnTo>
                      <a:lnTo>
                        <a:pt x="1491" y="463"/>
                      </a:lnTo>
                      <a:lnTo>
                        <a:pt x="1491" y="459"/>
                      </a:lnTo>
                      <a:lnTo>
                        <a:pt x="1491" y="458"/>
                      </a:lnTo>
                      <a:lnTo>
                        <a:pt x="1492" y="456"/>
                      </a:lnTo>
                      <a:lnTo>
                        <a:pt x="1492" y="452"/>
                      </a:lnTo>
                      <a:lnTo>
                        <a:pt x="1491" y="451"/>
                      </a:lnTo>
                      <a:lnTo>
                        <a:pt x="1489" y="451"/>
                      </a:lnTo>
                      <a:lnTo>
                        <a:pt x="1489" y="445"/>
                      </a:lnTo>
                      <a:lnTo>
                        <a:pt x="1487" y="445"/>
                      </a:lnTo>
                      <a:lnTo>
                        <a:pt x="1489" y="440"/>
                      </a:lnTo>
                      <a:lnTo>
                        <a:pt x="1482" y="440"/>
                      </a:lnTo>
                      <a:lnTo>
                        <a:pt x="1480" y="449"/>
                      </a:lnTo>
                      <a:lnTo>
                        <a:pt x="1480" y="449"/>
                      </a:lnTo>
                      <a:lnTo>
                        <a:pt x="1480" y="449"/>
                      </a:lnTo>
                      <a:lnTo>
                        <a:pt x="1478" y="449"/>
                      </a:lnTo>
                      <a:lnTo>
                        <a:pt x="1478" y="449"/>
                      </a:lnTo>
                      <a:lnTo>
                        <a:pt x="1478" y="454"/>
                      </a:lnTo>
                      <a:lnTo>
                        <a:pt x="1477" y="454"/>
                      </a:lnTo>
                      <a:lnTo>
                        <a:pt x="1475" y="456"/>
                      </a:lnTo>
                      <a:lnTo>
                        <a:pt x="1473" y="458"/>
                      </a:lnTo>
                      <a:lnTo>
                        <a:pt x="1473" y="459"/>
                      </a:lnTo>
                      <a:lnTo>
                        <a:pt x="1473" y="461"/>
                      </a:lnTo>
                      <a:lnTo>
                        <a:pt x="1475" y="463"/>
                      </a:lnTo>
                      <a:lnTo>
                        <a:pt x="1475" y="465"/>
                      </a:lnTo>
                      <a:lnTo>
                        <a:pt x="1473" y="465"/>
                      </a:lnTo>
                      <a:lnTo>
                        <a:pt x="1473" y="468"/>
                      </a:lnTo>
                      <a:lnTo>
                        <a:pt x="1466" y="473"/>
                      </a:lnTo>
                      <a:lnTo>
                        <a:pt x="1466" y="480"/>
                      </a:lnTo>
                      <a:lnTo>
                        <a:pt x="1464" y="479"/>
                      </a:lnTo>
                      <a:lnTo>
                        <a:pt x="1463" y="479"/>
                      </a:lnTo>
                      <a:lnTo>
                        <a:pt x="1461" y="479"/>
                      </a:lnTo>
                      <a:lnTo>
                        <a:pt x="1459" y="482"/>
                      </a:lnTo>
                      <a:lnTo>
                        <a:pt x="1459" y="482"/>
                      </a:lnTo>
                      <a:lnTo>
                        <a:pt x="1459" y="486"/>
                      </a:lnTo>
                      <a:lnTo>
                        <a:pt x="1457" y="486"/>
                      </a:lnTo>
                      <a:lnTo>
                        <a:pt x="1457" y="486"/>
                      </a:lnTo>
                      <a:lnTo>
                        <a:pt x="1457" y="486"/>
                      </a:lnTo>
                      <a:lnTo>
                        <a:pt x="1457" y="487"/>
                      </a:lnTo>
                      <a:lnTo>
                        <a:pt x="1457" y="487"/>
                      </a:lnTo>
                      <a:lnTo>
                        <a:pt x="1454" y="487"/>
                      </a:lnTo>
                      <a:lnTo>
                        <a:pt x="1454" y="489"/>
                      </a:lnTo>
                      <a:lnTo>
                        <a:pt x="1450" y="489"/>
                      </a:lnTo>
                      <a:lnTo>
                        <a:pt x="1450" y="491"/>
                      </a:lnTo>
                      <a:lnTo>
                        <a:pt x="1447" y="493"/>
                      </a:lnTo>
                      <a:lnTo>
                        <a:pt x="1447" y="489"/>
                      </a:lnTo>
                      <a:lnTo>
                        <a:pt x="1445" y="487"/>
                      </a:lnTo>
                      <a:lnTo>
                        <a:pt x="1445" y="486"/>
                      </a:lnTo>
                      <a:lnTo>
                        <a:pt x="1442" y="484"/>
                      </a:lnTo>
                      <a:lnTo>
                        <a:pt x="1442" y="482"/>
                      </a:lnTo>
                      <a:lnTo>
                        <a:pt x="1438" y="480"/>
                      </a:lnTo>
                      <a:lnTo>
                        <a:pt x="1438" y="482"/>
                      </a:lnTo>
                      <a:lnTo>
                        <a:pt x="1436" y="484"/>
                      </a:lnTo>
                      <a:lnTo>
                        <a:pt x="1436" y="486"/>
                      </a:lnTo>
                      <a:lnTo>
                        <a:pt x="1436" y="486"/>
                      </a:lnTo>
                      <a:lnTo>
                        <a:pt x="1435" y="486"/>
                      </a:lnTo>
                      <a:lnTo>
                        <a:pt x="1435" y="484"/>
                      </a:lnTo>
                      <a:lnTo>
                        <a:pt x="1433" y="482"/>
                      </a:lnTo>
                      <a:lnTo>
                        <a:pt x="1433" y="477"/>
                      </a:lnTo>
                      <a:lnTo>
                        <a:pt x="1433" y="477"/>
                      </a:lnTo>
                      <a:lnTo>
                        <a:pt x="1431" y="473"/>
                      </a:lnTo>
                      <a:lnTo>
                        <a:pt x="1424" y="473"/>
                      </a:lnTo>
                      <a:lnTo>
                        <a:pt x="1424" y="472"/>
                      </a:lnTo>
                      <a:lnTo>
                        <a:pt x="1421" y="472"/>
                      </a:lnTo>
                      <a:lnTo>
                        <a:pt x="1421" y="472"/>
                      </a:lnTo>
                      <a:lnTo>
                        <a:pt x="1419" y="472"/>
                      </a:lnTo>
                      <a:lnTo>
                        <a:pt x="1417" y="472"/>
                      </a:lnTo>
                      <a:lnTo>
                        <a:pt x="1416" y="470"/>
                      </a:lnTo>
                      <a:lnTo>
                        <a:pt x="1414" y="468"/>
                      </a:lnTo>
                      <a:lnTo>
                        <a:pt x="1412" y="466"/>
                      </a:lnTo>
                      <a:lnTo>
                        <a:pt x="1412" y="466"/>
                      </a:lnTo>
                      <a:lnTo>
                        <a:pt x="1412" y="465"/>
                      </a:lnTo>
                      <a:lnTo>
                        <a:pt x="1412" y="461"/>
                      </a:lnTo>
                      <a:lnTo>
                        <a:pt x="1414" y="459"/>
                      </a:lnTo>
                      <a:lnTo>
                        <a:pt x="1414" y="456"/>
                      </a:lnTo>
                      <a:lnTo>
                        <a:pt x="1414" y="452"/>
                      </a:lnTo>
                      <a:lnTo>
                        <a:pt x="1412" y="451"/>
                      </a:lnTo>
                      <a:lnTo>
                        <a:pt x="1410" y="449"/>
                      </a:lnTo>
                      <a:lnTo>
                        <a:pt x="1410" y="447"/>
                      </a:lnTo>
                      <a:lnTo>
                        <a:pt x="1410" y="444"/>
                      </a:lnTo>
                      <a:lnTo>
                        <a:pt x="1414" y="444"/>
                      </a:lnTo>
                      <a:lnTo>
                        <a:pt x="1414" y="442"/>
                      </a:lnTo>
                      <a:lnTo>
                        <a:pt x="1416" y="442"/>
                      </a:lnTo>
                      <a:lnTo>
                        <a:pt x="1416" y="440"/>
                      </a:lnTo>
                      <a:lnTo>
                        <a:pt x="1412" y="440"/>
                      </a:lnTo>
                      <a:lnTo>
                        <a:pt x="1414" y="437"/>
                      </a:lnTo>
                      <a:lnTo>
                        <a:pt x="1414" y="437"/>
                      </a:lnTo>
                      <a:lnTo>
                        <a:pt x="1414" y="435"/>
                      </a:lnTo>
                      <a:lnTo>
                        <a:pt x="1416" y="435"/>
                      </a:lnTo>
                      <a:lnTo>
                        <a:pt x="1416" y="431"/>
                      </a:lnTo>
                      <a:lnTo>
                        <a:pt x="1417" y="431"/>
                      </a:lnTo>
                      <a:lnTo>
                        <a:pt x="1419" y="430"/>
                      </a:lnTo>
                      <a:lnTo>
                        <a:pt x="1419" y="428"/>
                      </a:lnTo>
                      <a:lnTo>
                        <a:pt x="1421" y="426"/>
                      </a:lnTo>
                      <a:lnTo>
                        <a:pt x="1417" y="426"/>
                      </a:lnTo>
                      <a:lnTo>
                        <a:pt x="1416" y="428"/>
                      </a:lnTo>
                      <a:lnTo>
                        <a:pt x="1416" y="428"/>
                      </a:lnTo>
                      <a:lnTo>
                        <a:pt x="1414" y="430"/>
                      </a:lnTo>
                      <a:lnTo>
                        <a:pt x="1414" y="428"/>
                      </a:lnTo>
                      <a:lnTo>
                        <a:pt x="1412" y="428"/>
                      </a:lnTo>
                      <a:lnTo>
                        <a:pt x="1412" y="428"/>
                      </a:lnTo>
                      <a:lnTo>
                        <a:pt x="1403" y="428"/>
                      </a:lnTo>
                      <a:lnTo>
                        <a:pt x="1403" y="426"/>
                      </a:lnTo>
                      <a:lnTo>
                        <a:pt x="1403" y="426"/>
                      </a:lnTo>
                      <a:lnTo>
                        <a:pt x="1403" y="423"/>
                      </a:lnTo>
                      <a:lnTo>
                        <a:pt x="1409" y="421"/>
                      </a:lnTo>
                      <a:lnTo>
                        <a:pt x="1409" y="419"/>
                      </a:lnTo>
                      <a:lnTo>
                        <a:pt x="1403" y="419"/>
                      </a:lnTo>
                      <a:lnTo>
                        <a:pt x="1403" y="417"/>
                      </a:lnTo>
                      <a:lnTo>
                        <a:pt x="1396" y="417"/>
                      </a:lnTo>
                      <a:lnTo>
                        <a:pt x="1396" y="419"/>
                      </a:lnTo>
                      <a:lnTo>
                        <a:pt x="1386" y="417"/>
                      </a:lnTo>
                      <a:lnTo>
                        <a:pt x="1386" y="416"/>
                      </a:lnTo>
                      <a:lnTo>
                        <a:pt x="1384" y="412"/>
                      </a:lnTo>
                      <a:lnTo>
                        <a:pt x="1382" y="412"/>
                      </a:lnTo>
                      <a:lnTo>
                        <a:pt x="1381" y="407"/>
                      </a:lnTo>
                      <a:lnTo>
                        <a:pt x="1379" y="405"/>
                      </a:lnTo>
                      <a:lnTo>
                        <a:pt x="1377" y="405"/>
                      </a:lnTo>
                      <a:lnTo>
                        <a:pt x="1374" y="403"/>
                      </a:lnTo>
                      <a:lnTo>
                        <a:pt x="1374" y="400"/>
                      </a:lnTo>
                      <a:lnTo>
                        <a:pt x="1370" y="398"/>
                      </a:lnTo>
                      <a:lnTo>
                        <a:pt x="1367" y="395"/>
                      </a:lnTo>
                      <a:lnTo>
                        <a:pt x="1361" y="393"/>
                      </a:lnTo>
                      <a:lnTo>
                        <a:pt x="1361" y="391"/>
                      </a:lnTo>
                      <a:lnTo>
                        <a:pt x="1358" y="391"/>
                      </a:lnTo>
                      <a:lnTo>
                        <a:pt x="1358" y="391"/>
                      </a:lnTo>
                      <a:lnTo>
                        <a:pt x="1356" y="390"/>
                      </a:lnTo>
                      <a:lnTo>
                        <a:pt x="1353" y="393"/>
                      </a:lnTo>
                      <a:lnTo>
                        <a:pt x="1351" y="395"/>
                      </a:lnTo>
                      <a:lnTo>
                        <a:pt x="1347" y="397"/>
                      </a:lnTo>
                      <a:lnTo>
                        <a:pt x="1344" y="400"/>
                      </a:lnTo>
                      <a:lnTo>
                        <a:pt x="1340" y="400"/>
                      </a:lnTo>
                      <a:lnTo>
                        <a:pt x="1337" y="398"/>
                      </a:lnTo>
                      <a:lnTo>
                        <a:pt x="1334" y="397"/>
                      </a:lnTo>
                      <a:lnTo>
                        <a:pt x="1320" y="398"/>
                      </a:lnTo>
                      <a:lnTo>
                        <a:pt x="1320" y="397"/>
                      </a:lnTo>
                      <a:lnTo>
                        <a:pt x="1318" y="397"/>
                      </a:lnTo>
                      <a:lnTo>
                        <a:pt x="1316" y="395"/>
                      </a:lnTo>
                      <a:lnTo>
                        <a:pt x="1314" y="397"/>
                      </a:lnTo>
                      <a:lnTo>
                        <a:pt x="1313" y="397"/>
                      </a:lnTo>
                      <a:lnTo>
                        <a:pt x="1311" y="397"/>
                      </a:lnTo>
                      <a:lnTo>
                        <a:pt x="1309" y="395"/>
                      </a:lnTo>
                      <a:lnTo>
                        <a:pt x="1306" y="395"/>
                      </a:lnTo>
                      <a:lnTo>
                        <a:pt x="1302" y="395"/>
                      </a:lnTo>
                      <a:lnTo>
                        <a:pt x="1302" y="395"/>
                      </a:lnTo>
                      <a:lnTo>
                        <a:pt x="1300" y="395"/>
                      </a:lnTo>
                      <a:lnTo>
                        <a:pt x="1300" y="397"/>
                      </a:lnTo>
                      <a:lnTo>
                        <a:pt x="1297" y="397"/>
                      </a:lnTo>
                      <a:lnTo>
                        <a:pt x="1295" y="397"/>
                      </a:lnTo>
                      <a:lnTo>
                        <a:pt x="1293" y="398"/>
                      </a:lnTo>
                      <a:lnTo>
                        <a:pt x="1293" y="398"/>
                      </a:lnTo>
                      <a:lnTo>
                        <a:pt x="1293" y="398"/>
                      </a:lnTo>
                      <a:lnTo>
                        <a:pt x="1293" y="402"/>
                      </a:lnTo>
                      <a:lnTo>
                        <a:pt x="1295" y="403"/>
                      </a:lnTo>
                      <a:lnTo>
                        <a:pt x="1295" y="405"/>
                      </a:lnTo>
                      <a:lnTo>
                        <a:pt x="1297" y="405"/>
                      </a:lnTo>
                      <a:lnTo>
                        <a:pt x="1299" y="405"/>
                      </a:lnTo>
                      <a:lnTo>
                        <a:pt x="1299" y="405"/>
                      </a:lnTo>
                      <a:lnTo>
                        <a:pt x="1300" y="405"/>
                      </a:lnTo>
                      <a:lnTo>
                        <a:pt x="1300" y="409"/>
                      </a:lnTo>
                      <a:lnTo>
                        <a:pt x="1300" y="410"/>
                      </a:lnTo>
                      <a:lnTo>
                        <a:pt x="1299" y="410"/>
                      </a:lnTo>
                      <a:lnTo>
                        <a:pt x="1299" y="410"/>
                      </a:lnTo>
                      <a:lnTo>
                        <a:pt x="1297" y="410"/>
                      </a:lnTo>
                      <a:lnTo>
                        <a:pt x="1299" y="412"/>
                      </a:lnTo>
                      <a:lnTo>
                        <a:pt x="1299" y="414"/>
                      </a:lnTo>
                      <a:lnTo>
                        <a:pt x="1299" y="416"/>
                      </a:lnTo>
                      <a:lnTo>
                        <a:pt x="1297" y="416"/>
                      </a:lnTo>
                      <a:lnTo>
                        <a:pt x="1297" y="417"/>
                      </a:lnTo>
                      <a:lnTo>
                        <a:pt x="1293" y="421"/>
                      </a:lnTo>
                      <a:lnTo>
                        <a:pt x="1292" y="426"/>
                      </a:lnTo>
                      <a:lnTo>
                        <a:pt x="1292" y="426"/>
                      </a:lnTo>
                      <a:lnTo>
                        <a:pt x="1292" y="428"/>
                      </a:lnTo>
                      <a:lnTo>
                        <a:pt x="1295" y="430"/>
                      </a:lnTo>
                      <a:lnTo>
                        <a:pt x="1299" y="430"/>
                      </a:lnTo>
                      <a:lnTo>
                        <a:pt x="1297" y="431"/>
                      </a:lnTo>
                      <a:lnTo>
                        <a:pt x="1295" y="433"/>
                      </a:lnTo>
                      <a:lnTo>
                        <a:pt x="1297" y="444"/>
                      </a:lnTo>
                      <a:lnTo>
                        <a:pt x="1297" y="444"/>
                      </a:lnTo>
                      <a:lnTo>
                        <a:pt x="1297" y="447"/>
                      </a:lnTo>
                      <a:lnTo>
                        <a:pt x="1297" y="447"/>
                      </a:lnTo>
                      <a:lnTo>
                        <a:pt x="1297" y="449"/>
                      </a:lnTo>
                      <a:lnTo>
                        <a:pt x="1300" y="449"/>
                      </a:lnTo>
                      <a:lnTo>
                        <a:pt x="1300" y="452"/>
                      </a:lnTo>
                      <a:lnTo>
                        <a:pt x="1299" y="452"/>
                      </a:lnTo>
                      <a:lnTo>
                        <a:pt x="1299" y="456"/>
                      </a:lnTo>
                      <a:lnTo>
                        <a:pt x="1297" y="456"/>
                      </a:lnTo>
                      <a:lnTo>
                        <a:pt x="1297" y="458"/>
                      </a:lnTo>
                      <a:lnTo>
                        <a:pt x="1297" y="456"/>
                      </a:lnTo>
                      <a:lnTo>
                        <a:pt x="1295" y="456"/>
                      </a:lnTo>
                      <a:lnTo>
                        <a:pt x="1293" y="456"/>
                      </a:lnTo>
                      <a:lnTo>
                        <a:pt x="1293" y="459"/>
                      </a:lnTo>
                      <a:lnTo>
                        <a:pt x="1295" y="459"/>
                      </a:lnTo>
                      <a:lnTo>
                        <a:pt x="1295" y="465"/>
                      </a:lnTo>
                      <a:lnTo>
                        <a:pt x="1293" y="465"/>
                      </a:lnTo>
                      <a:lnTo>
                        <a:pt x="1283" y="468"/>
                      </a:lnTo>
                      <a:lnTo>
                        <a:pt x="1283" y="470"/>
                      </a:lnTo>
                      <a:lnTo>
                        <a:pt x="1281" y="472"/>
                      </a:lnTo>
                      <a:lnTo>
                        <a:pt x="1281" y="475"/>
                      </a:lnTo>
                      <a:lnTo>
                        <a:pt x="1281" y="477"/>
                      </a:lnTo>
                      <a:lnTo>
                        <a:pt x="1281" y="480"/>
                      </a:lnTo>
                      <a:lnTo>
                        <a:pt x="1286" y="480"/>
                      </a:lnTo>
                      <a:lnTo>
                        <a:pt x="1286" y="482"/>
                      </a:lnTo>
                      <a:lnTo>
                        <a:pt x="1288" y="482"/>
                      </a:lnTo>
                      <a:lnTo>
                        <a:pt x="1288" y="484"/>
                      </a:lnTo>
                      <a:lnTo>
                        <a:pt x="1290" y="487"/>
                      </a:lnTo>
                      <a:lnTo>
                        <a:pt x="1293" y="487"/>
                      </a:lnTo>
                      <a:lnTo>
                        <a:pt x="1297" y="489"/>
                      </a:lnTo>
                      <a:lnTo>
                        <a:pt x="1297" y="494"/>
                      </a:lnTo>
                      <a:lnTo>
                        <a:pt x="1300" y="496"/>
                      </a:lnTo>
                      <a:lnTo>
                        <a:pt x="1300" y="503"/>
                      </a:lnTo>
                      <a:lnTo>
                        <a:pt x="1304" y="505"/>
                      </a:lnTo>
                      <a:lnTo>
                        <a:pt x="1309" y="517"/>
                      </a:lnTo>
                      <a:lnTo>
                        <a:pt x="1313" y="519"/>
                      </a:lnTo>
                      <a:lnTo>
                        <a:pt x="1313" y="520"/>
                      </a:lnTo>
                      <a:lnTo>
                        <a:pt x="1314" y="520"/>
                      </a:lnTo>
                      <a:lnTo>
                        <a:pt x="1313" y="524"/>
                      </a:lnTo>
                      <a:lnTo>
                        <a:pt x="1311" y="527"/>
                      </a:lnTo>
                      <a:lnTo>
                        <a:pt x="1309" y="531"/>
                      </a:lnTo>
                      <a:lnTo>
                        <a:pt x="1309" y="533"/>
                      </a:lnTo>
                      <a:lnTo>
                        <a:pt x="1309" y="534"/>
                      </a:lnTo>
                      <a:lnTo>
                        <a:pt x="1309" y="538"/>
                      </a:lnTo>
                      <a:lnTo>
                        <a:pt x="1309" y="541"/>
                      </a:lnTo>
                      <a:lnTo>
                        <a:pt x="1313" y="541"/>
                      </a:lnTo>
                      <a:lnTo>
                        <a:pt x="1313" y="534"/>
                      </a:lnTo>
                      <a:lnTo>
                        <a:pt x="1313" y="534"/>
                      </a:lnTo>
                      <a:lnTo>
                        <a:pt x="1314" y="538"/>
                      </a:lnTo>
                      <a:lnTo>
                        <a:pt x="1316" y="540"/>
                      </a:lnTo>
                      <a:lnTo>
                        <a:pt x="1316" y="543"/>
                      </a:lnTo>
                      <a:lnTo>
                        <a:pt x="1314" y="543"/>
                      </a:lnTo>
                      <a:lnTo>
                        <a:pt x="1313" y="543"/>
                      </a:lnTo>
                      <a:lnTo>
                        <a:pt x="1309" y="545"/>
                      </a:lnTo>
                      <a:lnTo>
                        <a:pt x="1309" y="545"/>
                      </a:lnTo>
                      <a:lnTo>
                        <a:pt x="1307" y="545"/>
                      </a:lnTo>
                      <a:lnTo>
                        <a:pt x="1307" y="550"/>
                      </a:lnTo>
                      <a:lnTo>
                        <a:pt x="1300" y="555"/>
                      </a:lnTo>
                      <a:lnTo>
                        <a:pt x="1300" y="559"/>
                      </a:lnTo>
                      <a:lnTo>
                        <a:pt x="1297" y="561"/>
                      </a:lnTo>
                      <a:lnTo>
                        <a:pt x="1292" y="568"/>
                      </a:lnTo>
                      <a:lnTo>
                        <a:pt x="1290" y="568"/>
                      </a:lnTo>
                      <a:lnTo>
                        <a:pt x="1290" y="569"/>
                      </a:lnTo>
                      <a:lnTo>
                        <a:pt x="1283" y="571"/>
                      </a:lnTo>
                      <a:lnTo>
                        <a:pt x="1278" y="575"/>
                      </a:lnTo>
                      <a:lnTo>
                        <a:pt x="1272" y="578"/>
                      </a:lnTo>
                      <a:lnTo>
                        <a:pt x="1272" y="592"/>
                      </a:lnTo>
                      <a:lnTo>
                        <a:pt x="1274" y="594"/>
                      </a:lnTo>
                      <a:lnTo>
                        <a:pt x="1276" y="596"/>
                      </a:lnTo>
                      <a:lnTo>
                        <a:pt x="1279" y="597"/>
                      </a:lnTo>
                      <a:lnTo>
                        <a:pt x="1279" y="613"/>
                      </a:lnTo>
                      <a:lnTo>
                        <a:pt x="1279" y="613"/>
                      </a:lnTo>
                      <a:lnTo>
                        <a:pt x="1279" y="620"/>
                      </a:lnTo>
                      <a:lnTo>
                        <a:pt x="1281" y="620"/>
                      </a:lnTo>
                      <a:lnTo>
                        <a:pt x="1281" y="623"/>
                      </a:lnTo>
                      <a:lnTo>
                        <a:pt x="1279" y="623"/>
                      </a:lnTo>
                      <a:lnTo>
                        <a:pt x="1281" y="625"/>
                      </a:lnTo>
                      <a:lnTo>
                        <a:pt x="1281" y="627"/>
                      </a:lnTo>
                      <a:lnTo>
                        <a:pt x="1283" y="629"/>
                      </a:lnTo>
                      <a:lnTo>
                        <a:pt x="1283" y="629"/>
                      </a:lnTo>
                      <a:lnTo>
                        <a:pt x="1283" y="629"/>
                      </a:lnTo>
                      <a:lnTo>
                        <a:pt x="1283" y="634"/>
                      </a:lnTo>
                      <a:lnTo>
                        <a:pt x="1279" y="634"/>
                      </a:lnTo>
                      <a:lnTo>
                        <a:pt x="1279" y="637"/>
                      </a:lnTo>
                      <a:lnTo>
                        <a:pt x="1279" y="637"/>
                      </a:lnTo>
                      <a:lnTo>
                        <a:pt x="1279" y="639"/>
                      </a:lnTo>
                      <a:lnTo>
                        <a:pt x="1278" y="639"/>
                      </a:lnTo>
                      <a:lnTo>
                        <a:pt x="1279" y="646"/>
                      </a:lnTo>
                      <a:lnTo>
                        <a:pt x="1278" y="646"/>
                      </a:lnTo>
                      <a:lnTo>
                        <a:pt x="1278" y="646"/>
                      </a:lnTo>
                      <a:lnTo>
                        <a:pt x="1272" y="646"/>
                      </a:lnTo>
                      <a:lnTo>
                        <a:pt x="1271" y="648"/>
                      </a:lnTo>
                      <a:lnTo>
                        <a:pt x="1269" y="650"/>
                      </a:lnTo>
                      <a:lnTo>
                        <a:pt x="1269" y="653"/>
                      </a:lnTo>
                      <a:lnTo>
                        <a:pt x="1255" y="651"/>
                      </a:lnTo>
                      <a:lnTo>
                        <a:pt x="1255" y="648"/>
                      </a:lnTo>
                      <a:lnTo>
                        <a:pt x="1255" y="648"/>
                      </a:lnTo>
                      <a:lnTo>
                        <a:pt x="1253" y="644"/>
                      </a:lnTo>
                      <a:lnTo>
                        <a:pt x="1250" y="641"/>
                      </a:lnTo>
                      <a:lnTo>
                        <a:pt x="1246" y="641"/>
                      </a:lnTo>
                      <a:lnTo>
                        <a:pt x="1244" y="637"/>
                      </a:lnTo>
                      <a:lnTo>
                        <a:pt x="1243" y="636"/>
                      </a:lnTo>
                      <a:lnTo>
                        <a:pt x="1241" y="634"/>
                      </a:lnTo>
                      <a:lnTo>
                        <a:pt x="1241" y="632"/>
                      </a:lnTo>
                      <a:lnTo>
                        <a:pt x="1241" y="630"/>
                      </a:lnTo>
                      <a:lnTo>
                        <a:pt x="1243" y="629"/>
                      </a:lnTo>
                      <a:lnTo>
                        <a:pt x="1241" y="627"/>
                      </a:lnTo>
                      <a:lnTo>
                        <a:pt x="1239" y="625"/>
                      </a:lnTo>
                      <a:lnTo>
                        <a:pt x="1238" y="622"/>
                      </a:lnTo>
                      <a:lnTo>
                        <a:pt x="1236" y="620"/>
                      </a:lnTo>
                      <a:lnTo>
                        <a:pt x="1232" y="620"/>
                      </a:lnTo>
                      <a:lnTo>
                        <a:pt x="1234" y="608"/>
                      </a:lnTo>
                      <a:lnTo>
                        <a:pt x="1232" y="608"/>
                      </a:lnTo>
                      <a:lnTo>
                        <a:pt x="1232" y="601"/>
                      </a:lnTo>
                      <a:lnTo>
                        <a:pt x="1234" y="599"/>
                      </a:lnTo>
                      <a:lnTo>
                        <a:pt x="1234" y="597"/>
                      </a:lnTo>
                      <a:lnTo>
                        <a:pt x="1234" y="594"/>
                      </a:lnTo>
                      <a:lnTo>
                        <a:pt x="1232" y="594"/>
                      </a:lnTo>
                      <a:lnTo>
                        <a:pt x="1232" y="590"/>
                      </a:lnTo>
                      <a:lnTo>
                        <a:pt x="1231" y="590"/>
                      </a:lnTo>
                      <a:lnTo>
                        <a:pt x="1232" y="585"/>
                      </a:lnTo>
                      <a:lnTo>
                        <a:pt x="1232" y="585"/>
                      </a:lnTo>
                      <a:lnTo>
                        <a:pt x="1234" y="571"/>
                      </a:lnTo>
                      <a:lnTo>
                        <a:pt x="1229" y="569"/>
                      </a:lnTo>
                      <a:lnTo>
                        <a:pt x="1225" y="568"/>
                      </a:lnTo>
                      <a:lnTo>
                        <a:pt x="1225" y="568"/>
                      </a:lnTo>
                      <a:lnTo>
                        <a:pt x="1222" y="568"/>
                      </a:lnTo>
                      <a:lnTo>
                        <a:pt x="1222" y="566"/>
                      </a:lnTo>
                      <a:lnTo>
                        <a:pt x="1217" y="568"/>
                      </a:lnTo>
                      <a:lnTo>
                        <a:pt x="1217" y="566"/>
                      </a:lnTo>
                      <a:lnTo>
                        <a:pt x="1213" y="566"/>
                      </a:lnTo>
                      <a:lnTo>
                        <a:pt x="1213" y="564"/>
                      </a:lnTo>
                      <a:lnTo>
                        <a:pt x="1203" y="566"/>
                      </a:lnTo>
                      <a:lnTo>
                        <a:pt x="1203" y="564"/>
                      </a:lnTo>
                      <a:lnTo>
                        <a:pt x="1203" y="564"/>
                      </a:lnTo>
                      <a:lnTo>
                        <a:pt x="1201" y="564"/>
                      </a:lnTo>
                      <a:lnTo>
                        <a:pt x="1201" y="566"/>
                      </a:lnTo>
                      <a:lnTo>
                        <a:pt x="1196" y="566"/>
                      </a:lnTo>
                      <a:lnTo>
                        <a:pt x="1194" y="562"/>
                      </a:lnTo>
                      <a:lnTo>
                        <a:pt x="1189" y="562"/>
                      </a:lnTo>
                      <a:lnTo>
                        <a:pt x="1189" y="559"/>
                      </a:lnTo>
                      <a:lnTo>
                        <a:pt x="1182" y="559"/>
                      </a:lnTo>
                      <a:lnTo>
                        <a:pt x="1180" y="554"/>
                      </a:lnTo>
                      <a:lnTo>
                        <a:pt x="1178" y="554"/>
                      </a:lnTo>
                      <a:lnTo>
                        <a:pt x="1175" y="554"/>
                      </a:lnTo>
                      <a:lnTo>
                        <a:pt x="1173" y="555"/>
                      </a:lnTo>
                      <a:lnTo>
                        <a:pt x="1169" y="554"/>
                      </a:lnTo>
                      <a:lnTo>
                        <a:pt x="1169" y="554"/>
                      </a:lnTo>
                      <a:lnTo>
                        <a:pt x="1168" y="552"/>
                      </a:lnTo>
                      <a:lnTo>
                        <a:pt x="1168" y="552"/>
                      </a:lnTo>
                      <a:lnTo>
                        <a:pt x="1168" y="552"/>
                      </a:lnTo>
                      <a:lnTo>
                        <a:pt x="1168" y="552"/>
                      </a:lnTo>
                      <a:lnTo>
                        <a:pt x="1166" y="550"/>
                      </a:lnTo>
                      <a:lnTo>
                        <a:pt x="1166" y="550"/>
                      </a:lnTo>
                      <a:lnTo>
                        <a:pt x="1164" y="547"/>
                      </a:lnTo>
                      <a:lnTo>
                        <a:pt x="1161" y="547"/>
                      </a:lnTo>
                      <a:lnTo>
                        <a:pt x="1157" y="547"/>
                      </a:lnTo>
                      <a:lnTo>
                        <a:pt x="1154" y="547"/>
                      </a:lnTo>
                      <a:lnTo>
                        <a:pt x="1154" y="543"/>
                      </a:lnTo>
                      <a:lnTo>
                        <a:pt x="1154" y="540"/>
                      </a:lnTo>
                      <a:lnTo>
                        <a:pt x="1152" y="538"/>
                      </a:lnTo>
                      <a:lnTo>
                        <a:pt x="1150" y="536"/>
                      </a:lnTo>
                      <a:lnTo>
                        <a:pt x="1150" y="536"/>
                      </a:lnTo>
                      <a:lnTo>
                        <a:pt x="1150" y="533"/>
                      </a:lnTo>
                      <a:lnTo>
                        <a:pt x="1148" y="533"/>
                      </a:lnTo>
                      <a:lnTo>
                        <a:pt x="1148" y="531"/>
                      </a:lnTo>
                      <a:lnTo>
                        <a:pt x="1142" y="531"/>
                      </a:lnTo>
                      <a:lnTo>
                        <a:pt x="1136" y="526"/>
                      </a:lnTo>
                      <a:lnTo>
                        <a:pt x="1131" y="526"/>
                      </a:lnTo>
                      <a:lnTo>
                        <a:pt x="1131" y="524"/>
                      </a:lnTo>
                      <a:lnTo>
                        <a:pt x="1126" y="524"/>
                      </a:lnTo>
                      <a:lnTo>
                        <a:pt x="1124" y="520"/>
                      </a:lnTo>
                      <a:lnTo>
                        <a:pt x="1117" y="520"/>
                      </a:lnTo>
                      <a:lnTo>
                        <a:pt x="1117" y="517"/>
                      </a:lnTo>
                      <a:lnTo>
                        <a:pt x="1115" y="517"/>
                      </a:lnTo>
                      <a:lnTo>
                        <a:pt x="1114" y="515"/>
                      </a:lnTo>
                      <a:lnTo>
                        <a:pt x="1112" y="515"/>
                      </a:lnTo>
                      <a:lnTo>
                        <a:pt x="1110" y="513"/>
                      </a:lnTo>
                      <a:lnTo>
                        <a:pt x="1100" y="513"/>
                      </a:lnTo>
                      <a:lnTo>
                        <a:pt x="1100" y="515"/>
                      </a:lnTo>
                      <a:lnTo>
                        <a:pt x="1098" y="515"/>
                      </a:lnTo>
                      <a:lnTo>
                        <a:pt x="1098" y="517"/>
                      </a:lnTo>
                      <a:lnTo>
                        <a:pt x="1093" y="517"/>
                      </a:lnTo>
                      <a:lnTo>
                        <a:pt x="1093" y="517"/>
                      </a:lnTo>
                      <a:lnTo>
                        <a:pt x="1091" y="519"/>
                      </a:lnTo>
                      <a:lnTo>
                        <a:pt x="1089" y="519"/>
                      </a:lnTo>
                      <a:lnTo>
                        <a:pt x="1089" y="517"/>
                      </a:lnTo>
                      <a:lnTo>
                        <a:pt x="1087" y="515"/>
                      </a:lnTo>
                      <a:lnTo>
                        <a:pt x="1087" y="513"/>
                      </a:lnTo>
                      <a:lnTo>
                        <a:pt x="1089" y="513"/>
                      </a:lnTo>
                      <a:lnTo>
                        <a:pt x="1089" y="512"/>
                      </a:lnTo>
                      <a:lnTo>
                        <a:pt x="1087" y="512"/>
                      </a:lnTo>
                      <a:lnTo>
                        <a:pt x="1087" y="508"/>
                      </a:lnTo>
                      <a:lnTo>
                        <a:pt x="1087" y="508"/>
                      </a:lnTo>
                      <a:lnTo>
                        <a:pt x="1087" y="505"/>
                      </a:lnTo>
                      <a:lnTo>
                        <a:pt x="1084" y="505"/>
                      </a:lnTo>
                      <a:lnTo>
                        <a:pt x="1084" y="503"/>
                      </a:lnTo>
                      <a:lnTo>
                        <a:pt x="1084" y="503"/>
                      </a:lnTo>
                      <a:lnTo>
                        <a:pt x="1084" y="499"/>
                      </a:lnTo>
                      <a:lnTo>
                        <a:pt x="1082" y="499"/>
                      </a:lnTo>
                      <a:lnTo>
                        <a:pt x="1082" y="493"/>
                      </a:lnTo>
                      <a:lnTo>
                        <a:pt x="1079" y="491"/>
                      </a:lnTo>
                      <a:lnTo>
                        <a:pt x="1079" y="487"/>
                      </a:lnTo>
                      <a:lnTo>
                        <a:pt x="1079" y="487"/>
                      </a:lnTo>
                      <a:lnTo>
                        <a:pt x="1079" y="486"/>
                      </a:lnTo>
                      <a:lnTo>
                        <a:pt x="1077" y="486"/>
                      </a:lnTo>
                      <a:lnTo>
                        <a:pt x="1077" y="484"/>
                      </a:lnTo>
                      <a:lnTo>
                        <a:pt x="1075" y="482"/>
                      </a:lnTo>
                      <a:lnTo>
                        <a:pt x="1075" y="479"/>
                      </a:lnTo>
                      <a:lnTo>
                        <a:pt x="1073" y="479"/>
                      </a:lnTo>
                      <a:lnTo>
                        <a:pt x="1073" y="479"/>
                      </a:lnTo>
                      <a:lnTo>
                        <a:pt x="1061" y="479"/>
                      </a:lnTo>
                      <a:lnTo>
                        <a:pt x="1061" y="479"/>
                      </a:lnTo>
                      <a:lnTo>
                        <a:pt x="1061" y="479"/>
                      </a:lnTo>
                      <a:lnTo>
                        <a:pt x="1059" y="479"/>
                      </a:lnTo>
                      <a:lnTo>
                        <a:pt x="1058" y="479"/>
                      </a:lnTo>
                      <a:lnTo>
                        <a:pt x="1058" y="480"/>
                      </a:lnTo>
                      <a:lnTo>
                        <a:pt x="1056" y="480"/>
                      </a:lnTo>
                      <a:lnTo>
                        <a:pt x="1054" y="479"/>
                      </a:lnTo>
                      <a:lnTo>
                        <a:pt x="1052" y="477"/>
                      </a:lnTo>
                      <a:lnTo>
                        <a:pt x="1051" y="473"/>
                      </a:lnTo>
                      <a:lnTo>
                        <a:pt x="1051" y="468"/>
                      </a:lnTo>
                      <a:lnTo>
                        <a:pt x="1051" y="465"/>
                      </a:lnTo>
                      <a:lnTo>
                        <a:pt x="1047" y="463"/>
                      </a:lnTo>
                      <a:lnTo>
                        <a:pt x="1047" y="461"/>
                      </a:lnTo>
                      <a:lnTo>
                        <a:pt x="1046" y="461"/>
                      </a:lnTo>
                      <a:lnTo>
                        <a:pt x="1047" y="459"/>
                      </a:lnTo>
                      <a:lnTo>
                        <a:pt x="1049" y="459"/>
                      </a:lnTo>
                      <a:lnTo>
                        <a:pt x="1049" y="458"/>
                      </a:lnTo>
                      <a:lnTo>
                        <a:pt x="1049" y="449"/>
                      </a:lnTo>
                      <a:lnTo>
                        <a:pt x="1051" y="449"/>
                      </a:lnTo>
                      <a:lnTo>
                        <a:pt x="1051" y="445"/>
                      </a:lnTo>
                      <a:lnTo>
                        <a:pt x="1052" y="445"/>
                      </a:lnTo>
                      <a:lnTo>
                        <a:pt x="1054" y="442"/>
                      </a:lnTo>
                      <a:lnTo>
                        <a:pt x="1056" y="442"/>
                      </a:lnTo>
                      <a:lnTo>
                        <a:pt x="1056" y="437"/>
                      </a:lnTo>
                      <a:lnTo>
                        <a:pt x="1054" y="437"/>
                      </a:lnTo>
                      <a:lnTo>
                        <a:pt x="1054" y="437"/>
                      </a:lnTo>
                      <a:lnTo>
                        <a:pt x="1054" y="437"/>
                      </a:lnTo>
                      <a:lnTo>
                        <a:pt x="1052" y="435"/>
                      </a:lnTo>
                      <a:lnTo>
                        <a:pt x="1052" y="435"/>
                      </a:lnTo>
                      <a:lnTo>
                        <a:pt x="1052" y="433"/>
                      </a:lnTo>
                      <a:lnTo>
                        <a:pt x="1056" y="433"/>
                      </a:lnTo>
                      <a:lnTo>
                        <a:pt x="1059" y="433"/>
                      </a:lnTo>
                      <a:lnTo>
                        <a:pt x="1063" y="433"/>
                      </a:lnTo>
                      <a:lnTo>
                        <a:pt x="1063" y="430"/>
                      </a:lnTo>
                      <a:lnTo>
                        <a:pt x="1061" y="430"/>
                      </a:lnTo>
                      <a:lnTo>
                        <a:pt x="1061" y="428"/>
                      </a:lnTo>
                      <a:lnTo>
                        <a:pt x="1063" y="426"/>
                      </a:lnTo>
                      <a:lnTo>
                        <a:pt x="1063" y="424"/>
                      </a:lnTo>
                      <a:lnTo>
                        <a:pt x="1063" y="423"/>
                      </a:lnTo>
                      <a:lnTo>
                        <a:pt x="1065" y="421"/>
                      </a:lnTo>
                      <a:lnTo>
                        <a:pt x="1066" y="419"/>
                      </a:lnTo>
                      <a:lnTo>
                        <a:pt x="1068" y="419"/>
                      </a:lnTo>
                      <a:lnTo>
                        <a:pt x="1072" y="417"/>
                      </a:lnTo>
                      <a:lnTo>
                        <a:pt x="1072" y="412"/>
                      </a:lnTo>
                      <a:lnTo>
                        <a:pt x="1075" y="412"/>
                      </a:lnTo>
                      <a:lnTo>
                        <a:pt x="1077" y="412"/>
                      </a:lnTo>
                      <a:lnTo>
                        <a:pt x="1079" y="410"/>
                      </a:lnTo>
                      <a:lnTo>
                        <a:pt x="1080" y="410"/>
                      </a:lnTo>
                      <a:lnTo>
                        <a:pt x="1079" y="407"/>
                      </a:lnTo>
                      <a:lnTo>
                        <a:pt x="1080" y="407"/>
                      </a:lnTo>
                      <a:lnTo>
                        <a:pt x="1080" y="402"/>
                      </a:lnTo>
                      <a:lnTo>
                        <a:pt x="1084" y="402"/>
                      </a:lnTo>
                      <a:lnTo>
                        <a:pt x="1084" y="397"/>
                      </a:lnTo>
                      <a:lnTo>
                        <a:pt x="1086" y="398"/>
                      </a:lnTo>
                      <a:lnTo>
                        <a:pt x="1086" y="398"/>
                      </a:lnTo>
                      <a:lnTo>
                        <a:pt x="1087" y="398"/>
                      </a:lnTo>
                      <a:lnTo>
                        <a:pt x="1093" y="398"/>
                      </a:lnTo>
                      <a:lnTo>
                        <a:pt x="1093" y="397"/>
                      </a:lnTo>
                      <a:lnTo>
                        <a:pt x="1091" y="397"/>
                      </a:lnTo>
                      <a:lnTo>
                        <a:pt x="1091" y="395"/>
                      </a:lnTo>
                      <a:lnTo>
                        <a:pt x="1089" y="395"/>
                      </a:lnTo>
                      <a:lnTo>
                        <a:pt x="1089" y="395"/>
                      </a:lnTo>
                      <a:lnTo>
                        <a:pt x="1096" y="395"/>
                      </a:lnTo>
                      <a:lnTo>
                        <a:pt x="1096" y="391"/>
                      </a:lnTo>
                      <a:lnTo>
                        <a:pt x="1093" y="391"/>
                      </a:lnTo>
                      <a:lnTo>
                        <a:pt x="1093" y="390"/>
                      </a:lnTo>
                      <a:lnTo>
                        <a:pt x="1093" y="390"/>
                      </a:lnTo>
                      <a:lnTo>
                        <a:pt x="1093" y="390"/>
                      </a:lnTo>
                      <a:lnTo>
                        <a:pt x="1093" y="388"/>
                      </a:lnTo>
                      <a:lnTo>
                        <a:pt x="1094" y="388"/>
                      </a:lnTo>
                      <a:lnTo>
                        <a:pt x="1094" y="388"/>
                      </a:lnTo>
                      <a:lnTo>
                        <a:pt x="1096" y="388"/>
                      </a:lnTo>
                      <a:lnTo>
                        <a:pt x="1098" y="388"/>
                      </a:lnTo>
                      <a:lnTo>
                        <a:pt x="1101" y="390"/>
                      </a:lnTo>
                      <a:lnTo>
                        <a:pt x="1103" y="390"/>
                      </a:lnTo>
                      <a:lnTo>
                        <a:pt x="1107" y="390"/>
                      </a:lnTo>
                      <a:lnTo>
                        <a:pt x="1107" y="388"/>
                      </a:lnTo>
                      <a:lnTo>
                        <a:pt x="1108" y="388"/>
                      </a:lnTo>
                      <a:lnTo>
                        <a:pt x="1108" y="388"/>
                      </a:lnTo>
                      <a:lnTo>
                        <a:pt x="1110" y="386"/>
                      </a:lnTo>
                      <a:lnTo>
                        <a:pt x="1112" y="386"/>
                      </a:lnTo>
                      <a:lnTo>
                        <a:pt x="1114" y="386"/>
                      </a:lnTo>
                      <a:lnTo>
                        <a:pt x="1115" y="383"/>
                      </a:lnTo>
                      <a:lnTo>
                        <a:pt x="1115" y="379"/>
                      </a:lnTo>
                      <a:lnTo>
                        <a:pt x="1115" y="376"/>
                      </a:lnTo>
                      <a:lnTo>
                        <a:pt x="1110" y="376"/>
                      </a:lnTo>
                      <a:lnTo>
                        <a:pt x="1110" y="370"/>
                      </a:lnTo>
                      <a:lnTo>
                        <a:pt x="1108" y="370"/>
                      </a:lnTo>
                      <a:lnTo>
                        <a:pt x="1108" y="369"/>
                      </a:lnTo>
                      <a:lnTo>
                        <a:pt x="1117" y="370"/>
                      </a:lnTo>
                      <a:lnTo>
                        <a:pt x="1117" y="369"/>
                      </a:lnTo>
                      <a:lnTo>
                        <a:pt x="1119" y="367"/>
                      </a:lnTo>
                      <a:lnTo>
                        <a:pt x="1121" y="367"/>
                      </a:lnTo>
                      <a:lnTo>
                        <a:pt x="1121" y="362"/>
                      </a:lnTo>
                      <a:lnTo>
                        <a:pt x="1121" y="362"/>
                      </a:lnTo>
                      <a:lnTo>
                        <a:pt x="1119" y="362"/>
                      </a:lnTo>
                      <a:lnTo>
                        <a:pt x="1119" y="362"/>
                      </a:lnTo>
                      <a:lnTo>
                        <a:pt x="1119" y="360"/>
                      </a:lnTo>
                      <a:lnTo>
                        <a:pt x="1119" y="356"/>
                      </a:lnTo>
                      <a:lnTo>
                        <a:pt x="1121" y="353"/>
                      </a:lnTo>
                      <a:lnTo>
                        <a:pt x="1122" y="353"/>
                      </a:lnTo>
                      <a:lnTo>
                        <a:pt x="1124" y="353"/>
                      </a:lnTo>
                      <a:lnTo>
                        <a:pt x="1126" y="353"/>
                      </a:lnTo>
                      <a:lnTo>
                        <a:pt x="1128" y="353"/>
                      </a:lnTo>
                      <a:lnTo>
                        <a:pt x="1128" y="349"/>
                      </a:lnTo>
                      <a:lnTo>
                        <a:pt x="1129" y="349"/>
                      </a:lnTo>
                      <a:lnTo>
                        <a:pt x="1129" y="349"/>
                      </a:lnTo>
                      <a:lnTo>
                        <a:pt x="1131" y="349"/>
                      </a:lnTo>
                      <a:lnTo>
                        <a:pt x="1131" y="349"/>
                      </a:lnTo>
                      <a:lnTo>
                        <a:pt x="1136" y="349"/>
                      </a:lnTo>
                      <a:lnTo>
                        <a:pt x="1138" y="353"/>
                      </a:lnTo>
                      <a:lnTo>
                        <a:pt x="1142" y="353"/>
                      </a:lnTo>
                      <a:lnTo>
                        <a:pt x="1142" y="353"/>
                      </a:lnTo>
                      <a:lnTo>
                        <a:pt x="1143" y="353"/>
                      </a:lnTo>
                      <a:lnTo>
                        <a:pt x="1143" y="355"/>
                      </a:lnTo>
                      <a:lnTo>
                        <a:pt x="1145" y="355"/>
                      </a:lnTo>
                      <a:lnTo>
                        <a:pt x="1145" y="353"/>
                      </a:lnTo>
                      <a:lnTo>
                        <a:pt x="1147" y="353"/>
                      </a:lnTo>
                      <a:lnTo>
                        <a:pt x="1152" y="351"/>
                      </a:lnTo>
                      <a:lnTo>
                        <a:pt x="1155" y="349"/>
                      </a:lnTo>
                      <a:lnTo>
                        <a:pt x="1157" y="346"/>
                      </a:lnTo>
                      <a:lnTo>
                        <a:pt x="1159" y="344"/>
                      </a:lnTo>
                      <a:lnTo>
                        <a:pt x="1159" y="342"/>
                      </a:lnTo>
                      <a:lnTo>
                        <a:pt x="1157" y="341"/>
                      </a:lnTo>
                      <a:lnTo>
                        <a:pt x="1157" y="339"/>
                      </a:lnTo>
                      <a:lnTo>
                        <a:pt x="1157" y="337"/>
                      </a:lnTo>
                      <a:lnTo>
                        <a:pt x="1159" y="334"/>
                      </a:lnTo>
                      <a:lnTo>
                        <a:pt x="1162" y="332"/>
                      </a:lnTo>
                      <a:lnTo>
                        <a:pt x="1164" y="332"/>
                      </a:lnTo>
                      <a:lnTo>
                        <a:pt x="1164" y="330"/>
                      </a:lnTo>
                      <a:lnTo>
                        <a:pt x="1162" y="330"/>
                      </a:lnTo>
                      <a:lnTo>
                        <a:pt x="1162" y="328"/>
                      </a:lnTo>
                      <a:lnTo>
                        <a:pt x="1162" y="328"/>
                      </a:lnTo>
                      <a:lnTo>
                        <a:pt x="1155" y="328"/>
                      </a:lnTo>
                      <a:lnTo>
                        <a:pt x="1154" y="327"/>
                      </a:lnTo>
                      <a:lnTo>
                        <a:pt x="1136" y="325"/>
                      </a:lnTo>
                      <a:lnTo>
                        <a:pt x="1133" y="327"/>
                      </a:lnTo>
                      <a:lnTo>
                        <a:pt x="1128" y="327"/>
                      </a:lnTo>
                      <a:lnTo>
                        <a:pt x="1124" y="327"/>
                      </a:lnTo>
                      <a:lnTo>
                        <a:pt x="1119" y="327"/>
                      </a:lnTo>
                      <a:lnTo>
                        <a:pt x="1117" y="327"/>
                      </a:lnTo>
                      <a:lnTo>
                        <a:pt x="1115" y="327"/>
                      </a:lnTo>
                      <a:lnTo>
                        <a:pt x="1115" y="323"/>
                      </a:lnTo>
                      <a:lnTo>
                        <a:pt x="1122" y="325"/>
                      </a:lnTo>
                      <a:lnTo>
                        <a:pt x="1122" y="323"/>
                      </a:lnTo>
                      <a:lnTo>
                        <a:pt x="1128" y="323"/>
                      </a:lnTo>
                      <a:lnTo>
                        <a:pt x="1128" y="323"/>
                      </a:lnTo>
                      <a:lnTo>
                        <a:pt x="1128" y="323"/>
                      </a:lnTo>
                      <a:lnTo>
                        <a:pt x="1129" y="321"/>
                      </a:lnTo>
                      <a:lnTo>
                        <a:pt x="1129" y="320"/>
                      </a:lnTo>
                      <a:lnTo>
                        <a:pt x="1126" y="320"/>
                      </a:lnTo>
                      <a:lnTo>
                        <a:pt x="1128" y="320"/>
                      </a:lnTo>
                      <a:lnTo>
                        <a:pt x="1128" y="318"/>
                      </a:lnTo>
                      <a:lnTo>
                        <a:pt x="1129" y="318"/>
                      </a:lnTo>
                      <a:lnTo>
                        <a:pt x="1128" y="314"/>
                      </a:lnTo>
                      <a:lnTo>
                        <a:pt x="1129" y="314"/>
                      </a:lnTo>
                      <a:lnTo>
                        <a:pt x="1129" y="313"/>
                      </a:lnTo>
                      <a:lnTo>
                        <a:pt x="1129" y="314"/>
                      </a:lnTo>
                      <a:lnTo>
                        <a:pt x="1131" y="316"/>
                      </a:lnTo>
                      <a:lnTo>
                        <a:pt x="1133" y="316"/>
                      </a:lnTo>
                      <a:lnTo>
                        <a:pt x="1136" y="316"/>
                      </a:lnTo>
                      <a:lnTo>
                        <a:pt x="1136" y="318"/>
                      </a:lnTo>
                      <a:lnTo>
                        <a:pt x="1138" y="318"/>
                      </a:lnTo>
                      <a:lnTo>
                        <a:pt x="1140" y="318"/>
                      </a:lnTo>
                      <a:lnTo>
                        <a:pt x="1140" y="316"/>
                      </a:lnTo>
                      <a:lnTo>
                        <a:pt x="1142" y="316"/>
                      </a:lnTo>
                      <a:lnTo>
                        <a:pt x="1143" y="316"/>
                      </a:lnTo>
                      <a:lnTo>
                        <a:pt x="1145" y="316"/>
                      </a:lnTo>
                      <a:lnTo>
                        <a:pt x="1145" y="318"/>
                      </a:lnTo>
                      <a:lnTo>
                        <a:pt x="1145" y="318"/>
                      </a:lnTo>
                      <a:lnTo>
                        <a:pt x="1150" y="318"/>
                      </a:lnTo>
                      <a:lnTo>
                        <a:pt x="1150" y="320"/>
                      </a:lnTo>
                      <a:lnTo>
                        <a:pt x="1155" y="318"/>
                      </a:lnTo>
                      <a:lnTo>
                        <a:pt x="1162" y="327"/>
                      </a:lnTo>
                      <a:lnTo>
                        <a:pt x="1166" y="327"/>
                      </a:lnTo>
                      <a:lnTo>
                        <a:pt x="1166" y="328"/>
                      </a:lnTo>
                      <a:lnTo>
                        <a:pt x="1168" y="328"/>
                      </a:lnTo>
                      <a:lnTo>
                        <a:pt x="1169" y="327"/>
                      </a:lnTo>
                      <a:lnTo>
                        <a:pt x="1169" y="325"/>
                      </a:lnTo>
                      <a:lnTo>
                        <a:pt x="1168" y="323"/>
                      </a:lnTo>
                      <a:lnTo>
                        <a:pt x="1169" y="323"/>
                      </a:lnTo>
                      <a:lnTo>
                        <a:pt x="1171" y="321"/>
                      </a:lnTo>
                      <a:lnTo>
                        <a:pt x="1171" y="320"/>
                      </a:lnTo>
                      <a:lnTo>
                        <a:pt x="1173" y="318"/>
                      </a:lnTo>
                      <a:lnTo>
                        <a:pt x="1175" y="316"/>
                      </a:lnTo>
                      <a:lnTo>
                        <a:pt x="1175" y="313"/>
                      </a:lnTo>
                      <a:lnTo>
                        <a:pt x="1175" y="309"/>
                      </a:lnTo>
                      <a:lnTo>
                        <a:pt x="1173" y="306"/>
                      </a:lnTo>
                      <a:lnTo>
                        <a:pt x="1169" y="304"/>
                      </a:lnTo>
                      <a:lnTo>
                        <a:pt x="1169" y="304"/>
                      </a:lnTo>
                      <a:lnTo>
                        <a:pt x="1173" y="302"/>
                      </a:lnTo>
                      <a:lnTo>
                        <a:pt x="1176" y="302"/>
                      </a:lnTo>
                      <a:lnTo>
                        <a:pt x="1180" y="302"/>
                      </a:lnTo>
                      <a:lnTo>
                        <a:pt x="1180" y="300"/>
                      </a:lnTo>
                      <a:lnTo>
                        <a:pt x="1183" y="300"/>
                      </a:lnTo>
                      <a:lnTo>
                        <a:pt x="1185" y="304"/>
                      </a:lnTo>
                      <a:lnTo>
                        <a:pt x="1189" y="306"/>
                      </a:lnTo>
                      <a:lnTo>
                        <a:pt x="1192" y="307"/>
                      </a:lnTo>
                      <a:lnTo>
                        <a:pt x="1194" y="311"/>
                      </a:lnTo>
                      <a:lnTo>
                        <a:pt x="1199" y="311"/>
                      </a:lnTo>
                      <a:lnTo>
                        <a:pt x="1199" y="309"/>
                      </a:lnTo>
                      <a:lnTo>
                        <a:pt x="1208" y="307"/>
                      </a:lnTo>
                      <a:lnTo>
                        <a:pt x="1208" y="307"/>
                      </a:lnTo>
                      <a:lnTo>
                        <a:pt x="1208" y="306"/>
                      </a:lnTo>
                      <a:lnTo>
                        <a:pt x="1208" y="306"/>
                      </a:lnTo>
                      <a:lnTo>
                        <a:pt x="1208" y="306"/>
                      </a:lnTo>
                      <a:lnTo>
                        <a:pt x="1206" y="306"/>
                      </a:lnTo>
                      <a:lnTo>
                        <a:pt x="1206" y="306"/>
                      </a:lnTo>
                      <a:lnTo>
                        <a:pt x="1204" y="304"/>
                      </a:lnTo>
                      <a:lnTo>
                        <a:pt x="1204" y="304"/>
                      </a:lnTo>
                      <a:lnTo>
                        <a:pt x="1203" y="302"/>
                      </a:lnTo>
                      <a:lnTo>
                        <a:pt x="1203" y="302"/>
                      </a:lnTo>
                      <a:lnTo>
                        <a:pt x="1203" y="300"/>
                      </a:lnTo>
                      <a:lnTo>
                        <a:pt x="1199" y="300"/>
                      </a:lnTo>
                      <a:lnTo>
                        <a:pt x="1199" y="299"/>
                      </a:lnTo>
                      <a:lnTo>
                        <a:pt x="1197" y="297"/>
                      </a:lnTo>
                      <a:lnTo>
                        <a:pt x="1197" y="297"/>
                      </a:lnTo>
                      <a:lnTo>
                        <a:pt x="1196" y="294"/>
                      </a:lnTo>
                      <a:lnTo>
                        <a:pt x="1192" y="295"/>
                      </a:lnTo>
                      <a:lnTo>
                        <a:pt x="1192" y="294"/>
                      </a:lnTo>
                      <a:lnTo>
                        <a:pt x="1192" y="292"/>
                      </a:lnTo>
                      <a:lnTo>
                        <a:pt x="1196" y="292"/>
                      </a:lnTo>
                      <a:lnTo>
                        <a:pt x="1196" y="290"/>
                      </a:lnTo>
                      <a:lnTo>
                        <a:pt x="1197" y="290"/>
                      </a:lnTo>
                      <a:lnTo>
                        <a:pt x="1197" y="292"/>
                      </a:lnTo>
                      <a:lnTo>
                        <a:pt x="1199" y="294"/>
                      </a:lnTo>
                      <a:lnTo>
                        <a:pt x="1199" y="294"/>
                      </a:lnTo>
                      <a:lnTo>
                        <a:pt x="1203" y="292"/>
                      </a:lnTo>
                      <a:lnTo>
                        <a:pt x="1203" y="294"/>
                      </a:lnTo>
                      <a:lnTo>
                        <a:pt x="1204" y="295"/>
                      </a:lnTo>
                      <a:lnTo>
                        <a:pt x="1204" y="297"/>
                      </a:lnTo>
                      <a:lnTo>
                        <a:pt x="1204" y="297"/>
                      </a:lnTo>
                      <a:lnTo>
                        <a:pt x="1204" y="299"/>
                      </a:lnTo>
                      <a:lnTo>
                        <a:pt x="1206" y="300"/>
                      </a:lnTo>
                      <a:lnTo>
                        <a:pt x="1208" y="300"/>
                      </a:lnTo>
                      <a:lnTo>
                        <a:pt x="1211" y="300"/>
                      </a:lnTo>
                      <a:lnTo>
                        <a:pt x="1211" y="300"/>
                      </a:lnTo>
                      <a:lnTo>
                        <a:pt x="1211" y="302"/>
                      </a:lnTo>
                      <a:lnTo>
                        <a:pt x="1211" y="304"/>
                      </a:lnTo>
                      <a:lnTo>
                        <a:pt x="1213" y="304"/>
                      </a:lnTo>
                      <a:lnTo>
                        <a:pt x="1215" y="304"/>
                      </a:lnTo>
                      <a:lnTo>
                        <a:pt x="1215" y="302"/>
                      </a:lnTo>
                      <a:lnTo>
                        <a:pt x="1222" y="297"/>
                      </a:lnTo>
                      <a:lnTo>
                        <a:pt x="1222" y="294"/>
                      </a:lnTo>
                      <a:lnTo>
                        <a:pt x="1225" y="294"/>
                      </a:lnTo>
                      <a:lnTo>
                        <a:pt x="1225" y="292"/>
                      </a:lnTo>
                      <a:lnTo>
                        <a:pt x="1231" y="292"/>
                      </a:lnTo>
                      <a:lnTo>
                        <a:pt x="1232" y="290"/>
                      </a:lnTo>
                      <a:lnTo>
                        <a:pt x="1236" y="290"/>
                      </a:lnTo>
                      <a:lnTo>
                        <a:pt x="1238" y="287"/>
                      </a:lnTo>
                      <a:lnTo>
                        <a:pt x="1239" y="287"/>
                      </a:lnTo>
                      <a:lnTo>
                        <a:pt x="1239" y="287"/>
                      </a:lnTo>
                      <a:lnTo>
                        <a:pt x="1250" y="285"/>
                      </a:lnTo>
                      <a:lnTo>
                        <a:pt x="1250" y="283"/>
                      </a:lnTo>
                      <a:lnTo>
                        <a:pt x="1250" y="281"/>
                      </a:lnTo>
                      <a:lnTo>
                        <a:pt x="1251" y="280"/>
                      </a:lnTo>
                      <a:lnTo>
                        <a:pt x="1253" y="280"/>
                      </a:lnTo>
                      <a:lnTo>
                        <a:pt x="1253" y="278"/>
                      </a:lnTo>
                      <a:lnTo>
                        <a:pt x="1253" y="278"/>
                      </a:lnTo>
                      <a:lnTo>
                        <a:pt x="1253" y="273"/>
                      </a:lnTo>
                      <a:lnTo>
                        <a:pt x="1253" y="271"/>
                      </a:lnTo>
                      <a:lnTo>
                        <a:pt x="1251" y="269"/>
                      </a:lnTo>
                      <a:lnTo>
                        <a:pt x="1250" y="266"/>
                      </a:lnTo>
                      <a:lnTo>
                        <a:pt x="1248" y="266"/>
                      </a:lnTo>
                      <a:lnTo>
                        <a:pt x="1248" y="266"/>
                      </a:lnTo>
                      <a:lnTo>
                        <a:pt x="1246" y="266"/>
                      </a:lnTo>
                      <a:lnTo>
                        <a:pt x="1246" y="266"/>
                      </a:lnTo>
                      <a:lnTo>
                        <a:pt x="1244" y="266"/>
                      </a:lnTo>
                      <a:lnTo>
                        <a:pt x="1243" y="264"/>
                      </a:lnTo>
                      <a:lnTo>
                        <a:pt x="1243" y="264"/>
                      </a:lnTo>
                      <a:lnTo>
                        <a:pt x="1243" y="264"/>
                      </a:lnTo>
                      <a:lnTo>
                        <a:pt x="1243" y="262"/>
                      </a:lnTo>
                      <a:lnTo>
                        <a:pt x="1241" y="262"/>
                      </a:lnTo>
                      <a:lnTo>
                        <a:pt x="1238" y="259"/>
                      </a:lnTo>
                      <a:lnTo>
                        <a:pt x="1238" y="257"/>
                      </a:lnTo>
                      <a:lnTo>
                        <a:pt x="1238" y="257"/>
                      </a:lnTo>
                      <a:lnTo>
                        <a:pt x="1238" y="253"/>
                      </a:lnTo>
                      <a:lnTo>
                        <a:pt x="1236" y="253"/>
                      </a:lnTo>
                      <a:lnTo>
                        <a:pt x="1236" y="252"/>
                      </a:lnTo>
                      <a:lnTo>
                        <a:pt x="1236" y="248"/>
                      </a:lnTo>
                      <a:lnTo>
                        <a:pt x="1238" y="245"/>
                      </a:lnTo>
                      <a:lnTo>
                        <a:pt x="1244" y="241"/>
                      </a:lnTo>
                      <a:lnTo>
                        <a:pt x="1244" y="238"/>
                      </a:lnTo>
                      <a:lnTo>
                        <a:pt x="1239" y="238"/>
                      </a:lnTo>
                      <a:lnTo>
                        <a:pt x="1239" y="236"/>
                      </a:lnTo>
                      <a:lnTo>
                        <a:pt x="1238" y="236"/>
                      </a:lnTo>
                      <a:lnTo>
                        <a:pt x="1239" y="234"/>
                      </a:lnTo>
                      <a:lnTo>
                        <a:pt x="1239" y="232"/>
                      </a:lnTo>
                      <a:lnTo>
                        <a:pt x="1241" y="231"/>
                      </a:lnTo>
                      <a:lnTo>
                        <a:pt x="1243" y="231"/>
                      </a:lnTo>
                      <a:lnTo>
                        <a:pt x="1243" y="225"/>
                      </a:lnTo>
                      <a:lnTo>
                        <a:pt x="1244" y="225"/>
                      </a:lnTo>
                      <a:lnTo>
                        <a:pt x="1246" y="225"/>
                      </a:lnTo>
                      <a:lnTo>
                        <a:pt x="1246" y="224"/>
                      </a:lnTo>
                      <a:lnTo>
                        <a:pt x="1246" y="222"/>
                      </a:lnTo>
                      <a:lnTo>
                        <a:pt x="1246" y="220"/>
                      </a:lnTo>
                      <a:lnTo>
                        <a:pt x="1244" y="220"/>
                      </a:lnTo>
                      <a:lnTo>
                        <a:pt x="1244" y="218"/>
                      </a:lnTo>
                      <a:lnTo>
                        <a:pt x="1239" y="220"/>
                      </a:lnTo>
                      <a:lnTo>
                        <a:pt x="1232" y="220"/>
                      </a:lnTo>
                      <a:lnTo>
                        <a:pt x="1232" y="217"/>
                      </a:lnTo>
                      <a:lnTo>
                        <a:pt x="1229" y="215"/>
                      </a:lnTo>
                      <a:lnTo>
                        <a:pt x="1229" y="215"/>
                      </a:lnTo>
                      <a:lnTo>
                        <a:pt x="1232" y="215"/>
                      </a:lnTo>
                      <a:lnTo>
                        <a:pt x="1232" y="213"/>
                      </a:lnTo>
                      <a:lnTo>
                        <a:pt x="1229" y="211"/>
                      </a:lnTo>
                      <a:lnTo>
                        <a:pt x="1227" y="208"/>
                      </a:lnTo>
                      <a:lnTo>
                        <a:pt x="1225" y="208"/>
                      </a:lnTo>
                      <a:lnTo>
                        <a:pt x="1227" y="204"/>
                      </a:lnTo>
                      <a:lnTo>
                        <a:pt x="1217" y="204"/>
                      </a:lnTo>
                      <a:lnTo>
                        <a:pt x="1215" y="204"/>
                      </a:lnTo>
                      <a:lnTo>
                        <a:pt x="1215" y="206"/>
                      </a:lnTo>
                      <a:lnTo>
                        <a:pt x="1213" y="208"/>
                      </a:lnTo>
                      <a:lnTo>
                        <a:pt x="1213" y="206"/>
                      </a:lnTo>
                      <a:lnTo>
                        <a:pt x="1211" y="204"/>
                      </a:lnTo>
                      <a:lnTo>
                        <a:pt x="1211" y="204"/>
                      </a:lnTo>
                      <a:lnTo>
                        <a:pt x="1210" y="204"/>
                      </a:lnTo>
                      <a:lnTo>
                        <a:pt x="1206" y="203"/>
                      </a:lnTo>
                      <a:lnTo>
                        <a:pt x="1203" y="203"/>
                      </a:lnTo>
                      <a:lnTo>
                        <a:pt x="1201" y="203"/>
                      </a:lnTo>
                      <a:lnTo>
                        <a:pt x="1199" y="203"/>
                      </a:lnTo>
                      <a:lnTo>
                        <a:pt x="1199" y="203"/>
                      </a:lnTo>
                      <a:lnTo>
                        <a:pt x="1189" y="203"/>
                      </a:lnTo>
                      <a:lnTo>
                        <a:pt x="1190" y="204"/>
                      </a:lnTo>
                      <a:lnTo>
                        <a:pt x="1192" y="204"/>
                      </a:lnTo>
                      <a:lnTo>
                        <a:pt x="1192" y="204"/>
                      </a:lnTo>
                      <a:lnTo>
                        <a:pt x="1192" y="208"/>
                      </a:lnTo>
                      <a:lnTo>
                        <a:pt x="1192" y="208"/>
                      </a:lnTo>
                      <a:lnTo>
                        <a:pt x="1194" y="220"/>
                      </a:lnTo>
                      <a:lnTo>
                        <a:pt x="1196" y="220"/>
                      </a:lnTo>
                      <a:lnTo>
                        <a:pt x="1196" y="222"/>
                      </a:lnTo>
                      <a:lnTo>
                        <a:pt x="1196" y="222"/>
                      </a:lnTo>
                      <a:lnTo>
                        <a:pt x="1197" y="222"/>
                      </a:lnTo>
                      <a:lnTo>
                        <a:pt x="1197" y="225"/>
                      </a:lnTo>
                      <a:lnTo>
                        <a:pt x="1199" y="225"/>
                      </a:lnTo>
                      <a:lnTo>
                        <a:pt x="1199" y="227"/>
                      </a:lnTo>
                      <a:lnTo>
                        <a:pt x="1199" y="229"/>
                      </a:lnTo>
                      <a:lnTo>
                        <a:pt x="1199" y="229"/>
                      </a:lnTo>
                      <a:lnTo>
                        <a:pt x="1201" y="231"/>
                      </a:lnTo>
                      <a:lnTo>
                        <a:pt x="1201" y="232"/>
                      </a:lnTo>
                      <a:lnTo>
                        <a:pt x="1197" y="232"/>
                      </a:lnTo>
                      <a:lnTo>
                        <a:pt x="1199" y="236"/>
                      </a:lnTo>
                      <a:lnTo>
                        <a:pt x="1196" y="236"/>
                      </a:lnTo>
                      <a:lnTo>
                        <a:pt x="1192" y="236"/>
                      </a:lnTo>
                      <a:lnTo>
                        <a:pt x="1189" y="236"/>
                      </a:lnTo>
                      <a:lnTo>
                        <a:pt x="1187" y="246"/>
                      </a:lnTo>
                      <a:lnTo>
                        <a:pt x="1185" y="248"/>
                      </a:lnTo>
                      <a:lnTo>
                        <a:pt x="1187" y="253"/>
                      </a:lnTo>
                      <a:lnTo>
                        <a:pt x="1185" y="253"/>
                      </a:lnTo>
                      <a:lnTo>
                        <a:pt x="1183" y="253"/>
                      </a:lnTo>
                      <a:lnTo>
                        <a:pt x="1183" y="253"/>
                      </a:lnTo>
                      <a:lnTo>
                        <a:pt x="1183" y="255"/>
                      </a:lnTo>
                      <a:lnTo>
                        <a:pt x="1183" y="257"/>
                      </a:lnTo>
                      <a:lnTo>
                        <a:pt x="1182" y="257"/>
                      </a:lnTo>
                      <a:lnTo>
                        <a:pt x="1182" y="259"/>
                      </a:lnTo>
                      <a:lnTo>
                        <a:pt x="1178" y="260"/>
                      </a:lnTo>
                      <a:lnTo>
                        <a:pt x="1178" y="262"/>
                      </a:lnTo>
                      <a:lnTo>
                        <a:pt x="1178" y="262"/>
                      </a:lnTo>
                      <a:lnTo>
                        <a:pt x="1176" y="264"/>
                      </a:lnTo>
                      <a:lnTo>
                        <a:pt x="1176" y="266"/>
                      </a:lnTo>
                      <a:lnTo>
                        <a:pt x="1175" y="267"/>
                      </a:lnTo>
                      <a:lnTo>
                        <a:pt x="1175" y="269"/>
                      </a:lnTo>
                      <a:lnTo>
                        <a:pt x="1176" y="271"/>
                      </a:lnTo>
                      <a:lnTo>
                        <a:pt x="1178" y="273"/>
                      </a:lnTo>
                      <a:lnTo>
                        <a:pt x="1178" y="274"/>
                      </a:lnTo>
                      <a:lnTo>
                        <a:pt x="1175" y="274"/>
                      </a:lnTo>
                      <a:lnTo>
                        <a:pt x="1173" y="276"/>
                      </a:lnTo>
                      <a:lnTo>
                        <a:pt x="1168" y="276"/>
                      </a:lnTo>
                      <a:lnTo>
                        <a:pt x="1168" y="276"/>
                      </a:lnTo>
                      <a:lnTo>
                        <a:pt x="1168" y="276"/>
                      </a:lnTo>
                      <a:lnTo>
                        <a:pt x="1168" y="278"/>
                      </a:lnTo>
                      <a:lnTo>
                        <a:pt x="1168" y="281"/>
                      </a:lnTo>
                      <a:lnTo>
                        <a:pt x="1166" y="281"/>
                      </a:lnTo>
                      <a:lnTo>
                        <a:pt x="1164" y="280"/>
                      </a:lnTo>
                      <a:lnTo>
                        <a:pt x="1159" y="280"/>
                      </a:lnTo>
                      <a:lnTo>
                        <a:pt x="1157" y="276"/>
                      </a:lnTo>
                      <a:lnTo>
                        <a:pt x="1154" y="273"/>
                      </a:lnTo>
                      <a:lnTo>
                        <a:pt x="1154" y="269"/>
                      </a:lnTo>
                      <a:lnTo>
                        <a:pt x="1147" y="267"/>
                      </a:lnTo>
                      <a:lnTo>
                        <a:pt x="1147" y="264"/>
                      </a:lnTo>
                      <a:lnTo>
                        <a:pt x="1145" y="264"/>
                      </a:lnTo>
                      <a:lnTo>
                        <a:pt x="1145" y="262"/>
                      </a:lnTo>
                      <a:lnTo>
                        <a:pt x="1143" y="260"/>
                      </a:lnTo>
                      <a:lnTo>
                        <a:pt x="1143" y="257"/>
                      </a:lnTo>
                      <a:lnTo>
                        <a:pt x="1142" y="257"/>
                      </a:lnTo>
                      <a:lnTo>
                        <a:pt x="1142" y="253"/>
                      </a:lnTo>
                      <a:lnTo>
                        <a:pt x="1143" y="253"/>
                      </a:lnTo>
                      <a:lnTo>
                        <a:pt x="1143" y="250"/>
                      </a:lnTo>
                      <a:lnTo>
                        <a:pt x="1147" y="250"/>
                      </a:lnTo>
                      <a:lnTo>
                        <a:pt x="1147" y="248"/>
                      </a:lnTo>
                      <a:lnTo>
                        <a:pt x="1147" y="245"/>
                      </a:lnTo>
                      <a:lnTo>
                        <a:pt x="1147" y="241"/>
                      </a:lnTo>
                      <a:lnTo>
                        <a:pt x="1147" y="239"/>
                      </a:lnTo>
                      <a:lnTo>
                        <a:pt x="1150" y="238"/>
                      </a:lnTo>
                      <a:lnTo>
                        <a:pt x="1152" y="236"/>
                      </a:lnTo>
                      <a:lnTo>
                        <a:pt x="1152" y="234"/>
                      </a:lnTo>
                      <a:lnTo>
                        <a:pt x="1154" y="232"/>
                      </a:lnTo>
                      <a:lnTo>
                        <a:pt x="1152" y="229"/>
                      </a:lnTo>
                      <a:lnTo>
                        <a:pt x="1150" y="224"/>
                      </a:lnTo>
                      <a:lnTo>
                        <a:pt x="1148" y="220"/>
                      </a:lnTo>
                      <a:lnTo>
                        <a:pt x="1147" y="217"/>
                      </a:lnTo>
                      <a:lnTo>
                        <a:pt x="1145" y="217"/>
                      </a:lnTo>
                      <a:lnTo>
                        <a:pt x="1145" y="217"/>
                      </a:lnTo>
                      <a:lnTo>
                        <a:pt x="1145" y="217"/>
                      </a:lnTo>
                      <a:lnTo>
                        <a:pt x="1142" y="218"/>
                      </a:lnTo>
                      <a:lnTo>
                        <a:pt x="1140" y="218"/>
                      </a:lnTo>
                      <a:lnTo>
                        <a:pt x="1136" y="220"/>
                      </a:lnTo>
                      <a:lnTo>
                        <a:pt x="1135" y="222"/>
                      </a:lnTo>
                      <a:lnTo>
                        <a:pt x="1133" y="222"/>
                      </a:lnTo>
                      <a:lnTo>
                        <a:pt x="1133" y="227"/>
                      </a:lnTo>
                      <a:lnTo>
                        <a:pt x="1133" y="227"/>
                      </a:lnTo>
                      <a:lnTo>
                        <a:pt x="1133" y="229"/>
                      </a:lnTo>
                      <a:lnTo>
                        <a:pt x="1131" y="229"/>
                      </a:lnTo>
                      <a:lnTo>
                        <a:pt x="1133" y="241"/>
                      </a:lnTo>
                      <a:lnTo>
                        <a:pt x="1129" y="241"/>
                      </a:lnTo>
                      <a:lnTo>
                        <a:pt x="1129" y="243"/>
                      </a:lnTo>
                      <a:lnTo>
                        <a:pt x="1126" y="245"/>
                      </a:lnTo>
                      <a:lnTo>
                        <a:pt x="1126" y="252"/>
                      </a:lnTo>
                      <a:lnTo>
                        <a:pt x="1119" y="250"/>
                      </a:lnTo>
                      <a:lnTo>
                        <a:pt x="1119" y="250"/>
                      </a:lnTo>
                      <a:lnTo>
                        <a:pt x="1119" y="248"/>
                      </a:lnTo>
                      <a:lnTo>
                        <a:pt x="1121" y="248"/>
                      </a:lnTo>
                      <a:lnTo>
                        <a:pt x="1119" y="241"/>
                      </a:lnTo>
                      <a:lnTo>
                        <a:pt x="1117" y="241"/>
                      </a:lnTo>
                      <a:lnTo>
                        <a:pt x="1117" y="236"/>
                      </a:lnTo>
                      <a:lnTo>
                        <a:pt x="1114" y="232"/>
                      </a:lnTo>
                      <a:lnTo>
                        <a:pt x="1115" y="229"/>
                      </a:lnTo>
                      <a:lnTo>
                        <a:pt x="1114" y="227"/>
                      </a:lnTo>
                      <a:lnTo>
                        <a:pt x="1114" y="225"/>
                      </a:lnTo>
                      <a:lnTo>
                        <a:pt x="1112" y="224"/>
                      </a:lnTo>
                      <a:lnTo>
                        <a:pt x="1112" y="224"/>
                      </a:lnTo>
                      <a:lnTo>
                        <a:pt x="1112" y="224"/>
                      </a:lnTo>
                      <a:lnTo>
                        <a:pt x="1112" y="224"/>
                      </a:lnTo>
                      <a:lnTo>
                        <a:pt x="1112" y="220"/>
                      </a:lnTo>
                      <a:lnTo>
                        <a:pt x="1110" y="220"/>
                      </a:lnTo>
                      <a:lnTo>
                        <a:pt x="1110" y="217"/>
                      </a:lnTo>
                      <a:lnTo>
                        <a:pt x="1103" y="217"/>
                      </a:lnTo>
                      <a:lnTo>
                        <a:pt x="1103" y="217"/>
                      </a:lnTo>
                      <a:lnTo>
                        <a:pt x="1100" y="217"/>
                      </a:lnTo>
                      <a:lnTo>
                        <a:pt x="1100" y="215"/>
                      </a:lnTo>
                      <a:lnTo>
                        <a:pt x="1096" y="215"/>
                      </a:lnTo>
                      <a:lnTo>
                        <a:pt x="1094" y="213"/>
                      </a:lnTo>
                      <a:lnTo>
                        <a:pt x="1091" y="211"/>
                      </a:lnTo>
                      <a:lnTo>
                        <a:pt x="1087" y="210"/>
                      </a:lnTo>
                      <a:lnTo>
                        <a:pt x="1087" y="208"/>
                      </a:lnTo>
                      <a:lnTo>
                        <a:pt x="1087" y="206"/>
                      </a:lnTo>
                      <a:lnTo>
                        <a:pt x="1086" y="204"/>
                      </a:lnTo>
                      <a:lnTo>
                        <a:pt x="1089" y="203"/>
                      </a:lnTo>
                      <a:lnTo>
                        <a:pt x="1091" y="203"/>
                      </a:lnTo>
                      <a:lnTo>
                        <a:pt x="1094" y="201"/>
                      </a:lnTo>
                      <a:lnTo>
                        <a:pt x="1094" y="199"/>
                      </a:lnTo>
                      <a:lnTo>
                        <a:pt x="1096" y="197"/>
                      </a:lnTo>
                      <a:lnTo>
                        <a:pt x="1098" y="197"/>
                      </a:lnTo>
                      <a:lnTo>
                        <a:pt x="1100" y="192"/>
                      </a:lnTo>
                      <a:lnTo>
                        <a:pt x="1096" y="192"/>
                      </a:lnTo>
                      <a:lnTo>
                        <a:pt x="1094" y="194"/>
                      </a:lnTo>
                      <a:lnTo>
                        <a:pt x="1093" y="194"/>
                      </a:lnTo>
                      <a:lnTo>
                        <a:pt x="1091" y="196"/>
                      </a:lnTo>
                      <a:lnTo>
                        <a:pt x="1093" y="185"/>
                      </a:lnTo>
                      <a:lnTo>
                        <a:pt x="1094" y="187"/>
                      </a:lnTo>
                      <a:lnTo>
                        <a:pt x="1096" y="187"/>
                      </a:lnTo>
                      <a:lnTo>
                        <a:pt x="1098" y="187"/>
                      </a:lnTo>
                      <a:lnTo>
                        <a:pt x="1098" y="189"/>
                      </a:lnTo>
                      <a:lnTo>
                        <a:pt x="1100" y="189"/>
                      </a:lnTo>
                      <a:lnTo>
                        <a:pt x="1100" y="189"/>
                      </a:lnTo>
                      <a:lnTo>
                        <a:pt x="1100" y="187"/>
                      </a:lnTo>
                      <a:lnTo>
                        <a:pt x="1105" y="189"/>
                      </a:lnTo>
                      <a:lnTo>
                        <a:pt x="1107" y="187"/>
                      </a:lnTo>
                      <a:lnTo>
                        <a:pt x="1107" y="187"/>
                      </a:lnTo>
                      <a:lnTo>
                        <a:pt x="1107" y="187"/>
                      </a:lnTo>
                      <a:lnTo>
                        <a:pt x="1107" y="182"/>
                      </a:lnTo>
                      <a:lnTo>
                        <a:pt x="1105" y="182"/>
                      </a:lnTo>
                      <a:lnTo>
                        <a:pt x="1105" y="182"/>
                      </a:lnTo>
                      <a:lnTo>
                        <a:pt x="1101" y="182"/>
                      </a:lnTo>
                      <a:lnTo>
                        <a:pt x="1100" y="180"/>
                      </a:lnTo>
                      <a:lnTo>
                        <a:pt x="1100" y="178"/>
                      </a:lnTo>
                      <a:lnTo>
                        <a:pt x="1098" y="175"/>
                      </a:lnTo>
                      <a:lnTo>
                        <a:pt x="1094" y="175"/>
                      </a:lnTo>
                      <a:lnTo>
                        <a:pt x="1093" y="175"/>
                      </a:lnTo>
                      <a:lnTo>
                        <a:pt x="1091" y="175"/>
                      </a:lnTo>
                      <a:lnTo>
                        <a:pt x="1089" y="173"/>
                      </a:lnTo>
                      <a:lnTo>
                        <a:pt x="1087" y="171"/>
                      </a:lnTo>
                      <a:lnTo>
                        <a:pt x="1087" y="170"/>
                      </a:lnTo>
                      <a:lnTo>
                        <a:pt x="1086" y="170"/>
                      </a:lnTo>
                      <a:lnTo>
                        <a:pt x="1084" y="168"/>
                      </a:lnTo>
                      <a:lnTo>
                        <a:pt x="1079" y="168"/>
                      </a:lnTo>
                      <a:lnTo>
                        <a:pt x="1077" y="166"/>
                      </a:lnTo>
                      <a:lnTo>
                        <a:pt x="1075" y="166"/>
                      </a:lnTo>
                      <a:lnTo>
                        <a:pt x="1075" y="164"/>
                      </a:lnTo>
                      <a:lnTo>
                        <a:pt x="1073" y="163"/>
                      </a:lnTo>
                      <a:lnTo>
                        <a:pt x="1072" y="163"/>
                      </a:lnTo>
                      <a:lnTo>
                        <a:pt x="1070" y="163"/>
                      </a:lnTo>
                      <a:lnTo>
                        <a:pt x="1068" y="161"/>
                      </a:lnTo>
                      <a:lnTo>
                        <a:pt x="1068" y="159"/>
                      </a:lnTo>
                      <a:lnTo>
                        <a:pt x="1066" y="159"/>
                      </a:lnTo>
                      <a:lnTo>
                        <a:pt x="1066" y="157"/>
                      </a:lnTo>
                      <a:lnTo>
                        <a:pt x="1065" y="157"/>
                      </a:lnTo>
                      <a:lnTo>
                        <a:pt x="1061" y="154"/>
                      </a:lnTo>
                      <a:lnTo>
                        <a:pt x="1059" y="154"/>
                      </a:lnTo>
                      <a:lnTo>
                        <a:pt x="1059" y="150"/>
                      </a:lnTo>
                      <a:lnTo>
                        <a:pt x="1058" y="150"/>
                      </a:lnTo>
                      <a:lnTo>
                        <a:pt x="1058" y="150"/>
                      </a:lnTo>
                      <a:lnTo>
                        <a:pt x="1054" y="150"/>
                      </a:lnTo>
                      <a:lnTo>
                        <a:pt x="1054" y="147"/>
                      </a:lnTo>
                      <a:lnTo>
                        <a:pt x="1058" y="147"/>
                      </a:lnTo>
                      <a:lnTo>
                        <a:pt x="1059" y="143"/>
                      </a:lnTo>
                      <a:lnTo>
                        <a:pt x="1058" y="143"/>
                      </a:lnTo>
                      <a:lnTo>
                        <a:pt x="1058" y="140"/>
                      </a:lnTo>
                      <a:lnTo>
                        <a:pt x="1061" y="138"/>
                      </a:lnTo>
                      <a:lnTo>
                        <a:pt x="1063" y="136"/>
                      </a:lnTo>
                      <a:lnTo>
                        <a:pt x="1065" y="136"/>
                      </a:lnTo>
                      <a:lnTo>
                        <a:pt x="1065" y="136"/>
                      </a:lnTo>
                      <a:lnTo>
                        <a:pt x="1066" y="133"/>
                      </a:lnTo>
                      <a:lnTo>
                        <a:pt x="1063" y="133"/>
                      </a:lnTo>
                      <a:lnTo>
                        <a:pt x="1061" y="131"/>
                      </a:lnTo>
                      <a:lnTo>
                        <a:pt x="1059" y="131"/>
                      </a:lnTo>
                      <a:lnTo>
                        <a:pt x="1059" y="131"/>
                      </a:lnTo>
                      <a:lnTo>
                        <a:pt x="1059" y="129"/>
                      </a:lnTo>
                      <a:lnTo>
                        <a:pt x="1059" y="128"/>
                      </a:lnTo>
                      <a:lnTo>
                        <a:pt x="1058" y="128"/>
                      </a:lnTo>
                      <a:lnTo>
                        <a:pt x="1058" y="126"/>
                      </a:lnTo>
                      <a:lnTo>
                        <a:pt x="1063" y="124"/>
                      </a:lnTo>
                      <a:lnTo>
                        <a:pt x="1063" y="122"/>
                      </a:lnTo>
                      <a:lnTo>
                        <a:pt x="1079" y="122"/>
                      </a:lnTo>
                      <a:lnTo>
                        <a:pt x="1093" y="119"/>
                      </a:lnTo>
                      <a:lnTo>
                        <a:pt x="1096" y="119"/>
                      </a:lnTo>
                      <a:lnTo>
                        <a:pt x="1100" y="117"/>
                      </a:lnTo>
                      <a:lnTo>
                        <a:pt x="1101" y="115"/>
                      </a:lnTo>
                      <a:lnTo>
                        <a:pt x="1105" y="115"/>
                      </a:lnTo>
                      <a:lnTo>
                        <a:pt x="1105" y="112"/>
                      </a:lnTo>
                      <a:lnTo>
                        <a:pt x="1107" y="110"/>
                      </a:lnTo>
                      <a:lnTo>
                        <a:pt x="1108" y="108"/>
                      </a:lnTo>
                      <a:lnTo>
                        <a:pt x="1110" y="107"/>
                      </a:lnTo>
                      <a:lnTo>
                        <a:pt x="1112" y="107"/>
                      </a:lnTo>
                      <a:lnTo>
                        <a:pt x="1112" y="101"/>
                      </a:lnTo>
                      <a:lnTo>
                        <a:pt x="1114" y="100"/>
                      </a:lnTo>
                      <a:lnTo>
                        <a:pt x="1117" y="91"/>
                      </a:lnTo>
                      <a:lnTo>
                        <a:pt x="1107" y="91"/>
                      </a:lnTo>
                      <a:lnTo>
                        <a:pt x="1105" y="88"/>
                      </a:lnTo>
                      <a:lnTo>
                        <a:pt x="1093" y="88"/>
                      </a:lnTo>
                      <a:lnTo>
                        <a:pt x="1093" y="89"/>
                      </a:lnTo>
                      <a:lnTo>
                        <a:pt x="1093" y="89"/>
                      </a:lnTo>
                      <a:lnTo>
                        <a:pt x="1093" y="89"/>
                      </a:lnTo>
                      <a:lnTo>
                        <a:pt x="1093" y="91"/>
                      </a:lnTo>
                      <a:lnTo>
                        <a:pt x="1091" y="91"/>
                      </a:lnTo>
                      <a:lnTo>
                        <a:pt x="1089" y="86"/>
                      </a:lnTo>
                      <a:lnTo>
                        <a:pt x="1087" y="86"/>
                      </a:lnTo>
                      <a:lnTo>
                        <a:pt x="1087" y="86"/>
                      </a:lnTo>
                      <a:lnTo>
                        <a:pt x="1082" y="86"/>
                      </a:lnTo>
                      <a:lnTo>
                        <a:pt x="1082" y="84"/>
                      </a:lnTo>
                      <a:lnTo>
                        <a:pt x="1079" y="84"/>
                      </a:lnTo>
                      <a:lnTo>
                        <a:pt x="1079" y="82"/>
                      </a:lnTo>
                      <a:lnTo>
                        <a:pt x="1075" y="82"/>
                      </a:lnTo>
                      <a:lnTo>
                        <a:pt x="1075" y="82"/>
                      </a:lnTo>
                      <a:lnTo>
                        <a:pt x="1066" y="82"/>
                      </a:lnTo>
                      <a:lnTo>
                        <a:pt x="1066" y="82"/>
                      </a:lnTo>
                      <a:lnTo>
                        <a:pt x="1065" y="81"/>
                      </a:lnTo>
                      <a:lnTo>
                        <a:pt x="1063" y="81"/>
                      </a:lnTo>
                      <a:lnTo>
                        <a:pt x="1061" y="84"/>
                      </a:lnTo>
                      <a:lnTo>
                        <a:pt x="1058" y="88"/>
                      </a:lnTo>
                      <a:lnTo>
                        <a:pt x="1058" y="89"/>
                      </a:lnTo>
                      <a:lnTo>
                        <a:pt x="1058" y="89"/>
                      </a:lnTo>
                      <a:lnTo>
                        <a:pt x="1058" y="88"/>
                      </a:lnTo>
                      <a:lnTo>
                        <a:pt x="1056" y="88"/>
                      </a:lnTo>
                      <a:lnTo>
                        <a:pt x="1056" y="86"/>
                      </a:lnTo>
                      <a:lnTo>
                        <a:pt x="1042" y="88"/>
                      </a:lnTo>
                      <a:lnTo>
                        <a:pt x="1042" y="91"/>
                      </a:lnTo>
                      <a:lnTo>
                        <a:pt x="1044" y="93"/>
                      </a:lnTo>
                      <a:lnTo>
                        <a:pt x="1044" y="96"/>
                      </a:lnTo>
                      <a:lnTo>
                        <a:pt x="1039" y="95"/>
                      </a:lnTo>
                      <a:lnTo>
                        <a:pt x="1039" y="100"/>
                      </a:lnTo>
                      <a:lnTo>
                        <a:pt x="1040" y="101"/>
                      </a:lnTo>
                      <a:lnTo>
                        <a:pt x="1040" y="101"/>
                      </a:lnTo>
                      <a:lnTo>
                        <a:pt x="1040" y="101"/>
                      </a:lnTo>
                      <a:lnTo>
                        <a:pt x="1040" y="103"/>
                      </a:lnTo>
                      <a:lnTo>
                        <a:pt x="1040" y="108"/>
                      </a:lnTo>
                      <a:lnTo>
                        <a:pt x="1042" y="108"/>
                      </a:lnTo>
                      <a:lnTo>
                        <a:pt x="1042" y="110"/>
                      </a:lnTo>
                      <a:lnTo>
                        <a:pt x="1042" y="110"/>
                      </a:lnTo>
                      <a:lnTo>
                        <a:pt x="1042" y="112"/>
                      </a:lnTo>
                      <a:lnTo>
                        <a:pt x="1042" y="114"/>
                      </a:lnTo>
                      <a:lnTo>
                        <a:pt x="1042" y="115"/>
                      </a:lnTo>
                      <a:lnTo>
                        <a:pt x="1042" y="115"/>
                      </a:lnTo>
                      <a:lnTo>
                        <a:pt x="1044" y="115"/>
                      </a:lnTo>
                      <a:lnTo>
                        <a:pt x="1044" y="117"/>
                      </a:lnTo>
                      <a:lnTo>
                        <a:pt x="1044" y="119"/>
                      </a:lnTo>
                      <a:lnTo>
                        <a:pt x="1046" y="119"/>
                      </a:lnTo>
                      <a:lnTo>
                        <a:pt x="1046" y="124"/>
                      </a:lnTo>
                      <a:lnTo>
                        <a:pt x="1046" y="126"/>
                      </a:lnTo>
                      <a:lnTo>
                        <a:pt x="1046" y="126"/>
                      </a:lnTo>
                      <a:lnTo>
                        <a:pt x="1046" y="126"/>
                      </a:lnTo>
                      <a:lnTo>
                        <a:pt x="1042" y="126"/>
                      </a:lnTo>
                      <a:lnTo>
                        <a:pt x="1044" y="129"/>
                      </a:lnTo>
                      <a:lnTo>
                        <a:pt x="1046" y="131"/>
                      </a:lnTo>
                      <a:lnTo>
                        <a:pt x="1049" y="133"/>
                      </a:lnTo>
                      <a:lnTo>
                        <a:pt x="1049" y="136"/>
                      </a:lnTo>
                      <a:lnTo>
                        <a:pt x="1047" y="136"/>
                      </a:lnTo>
                      <a:lnTo>
                        <a:pt x="1047" y="136"/>
                      </a:lnTo>
                      <a:lnTo>
                        <a:pt x="1047" y="138"/>
                      </a:lnTo>
                      <a:lnTo>
                        <a:pt x="1049" y="138"/>
                      </a:lnTo>
                      <a:lnTo>
                        <a:pt x="1047" y="140"/>
                      </a:lnTo>
                      <a:lnTo>
                        <a:pt x="1047" y="140"/>
                      </a:lnTo>
                      <a:lnTo>
                        <a:pt x="1047" y="140"/>
                      </a:lnTo>
                      <a:lnTo>
                        <a:pt x="1047" y="142"/>
                      </a:lnTo>
                      <a:lnTo>
                        <a:pt x="1047" y="143"/>
                      </a:lnTo>
                      <a:lnTo>
                        <a:pt x="1049" y="143"/>
                      </a:lnTo>
                      <a:lnTo>
                        <a:pt x="1047" y="149"/>
                      </a:lnTo>
                      <a:lnTo>
                        <a:pt x="1042" y="150"/>
                      </a:lnTo>
                      <a:lnTo>
                        <a:pt x="1040" y="154"/>
                      </a:lnTo>
                      <a:lnTo>
                        <a:pt x="1039" y="154"/>
                      </a:lnTo>
                      <a:lnTo>
                        <a:pt x="1039" y="156"/>
                      </a:lnTo>
                      <a:lnTo>
                        <a:pt x="1042" y="157"/>
                      </a:lnTo>
                      <a:lnTo>
                        <a:pt x="1044" y="159"/>
                      </a:lnTo>
                      <a:lnTo>
                        <a:pt x="1046" y="161"/>
                      </a:lnTo>
                      <a:lnTo>
                        <a:pt x="1046" y="163"/>
                      </a:lnTo>
                      <a:lnTo>
                        <a:pt x="1042" y="163"/>
                      </a:lnTo>
                      <a:lnTo>
                        <a:pt x="1040" y="161"/>
                      </a:lnTo>
                      <a:lnTo>
                        <a:pt x="1039" y="161"/>
                      </a:lnTo>
                      <a:lnTo>
                        <a:pt x="1035" y="161"/>
                      </a:lnTo>
                      <a:lnTo>
                        <a:pt x="1035" y="164"/>
                      </a:lnTo>
                      <a:lnTo>
                        <a:pt x="1033" y="166"/>
                      </a:lnTo>
                      <a:lnTo>
                        <a:pt x="1032" y="168"/>
                      </a:lnTo>
                      <a:lnTo>
                        <a:pt x="1030" y="170"/>
                      </a:lnTo>
                      <a:lnTo>
                        <a:pt x="1033" y="170"/>
                      </a:lnTo>
                      <a:lnTo>
                        <a:pt x="1032" y="171"/>
                      </a:lnTo>
                      <a:lnTo>
                        <a:pt x="1032" y="173"/>
                      </a:lnTo>
                      <a:lnTo>
                        <a:pt x="1030" y="173"/>
                      </a:lnTo>
                      <a:lnTo>
                        <a:pt x="1032" y="178"/>
                      </a:lnTo>
                      <a:lnTo>
                        <a:pt x="1032" y="182"/>
                      </a:lnTo>
                      <a:lnTo>
                        <a:pt x="1035" y="184"/>
                      </a:lnTo>
                      <a:lnTo>
                        <a:pt x="1035" y="184"/>
                      </a:lnTo>
                      <a:lnTo>
                        <a:pt x="1026" y="185"/>
                      </a:lnTo>
                      <a:lnTo>
                        <a:pt x="1026" y="191"/>
                      </a:lnTo>
                      <a:lnTo>
                        <a:pt x="1028" y="191"/>
                      </a:lnTo>
                      <a:lnTo>
                        <a:pt x="1028" y="194"/>
                      </a:lnTo>
                      <a:lnTo>
                        <a:pt x="1030" y="194"/>
                      </a:lnTo>
                      <a:lnTo>
                        <a:pt x="1032" y="196"/>
                      </a:lnTo>
                      <a:lnTo>
                        <a:pt x="1033" y="196"/>
                      </a:lnTo>
                      <a:lnTo>
                        <a:pt x="1033" y="197"/>
                      </a:lnTo>
                      <a:lnTo>
                        <a:pt x="1037" y="197"/>
                      </a:lnTo>
                      <a:lnTo>
                        <a:pt x="1039" y="197"/>
                      </a:lnTo>
                      <a:lnTo>
                        <a:pt x="1039" y="197"/>
                      </a:lnTo>
                      <a:lnTo>
                        <a:pt x="1039" y="199"/>
                      </a:lnTo>
                      <a:lnTo>
                        <a:pt x="1037" y="201"/>
                      </a:lnTo>
                      <a:lnTo>
                        <a:pt x="1035" y="203"/>
                      </a:lnTo>
                      <a:lnTo>
                        <a:pt x="1035" y="204"/>
                      </a:lnTo>
                      <a:lnTo>
                        <a:pt x="1033" y="206"/>
                      </a:lnTo>
                      <a:lnTo>
                        <a:pt x="1033" y="210"/>
                      </a:lnTo>
                      <a:lnTo>
                        <a:pt x="1037" y="210"/>
                      </a:lnTo>
                      <a:lnTo>
                        <a:pt x="1037" y="208"/>
                      </a:lnTo>
                      <a:lnTo>
                        <a:pt x="1037" y="206"/>
                      </a:lnTo>
                      <a:lnTo>
                        <a:pt x="1040" y="206"/>
                      </a:lnTo>
                      <a:lnTo>
                        <a:pt x="1040" y="210"/>
                      </a:lnTo>
                      <a:lnTo>
                        <a:pt x="1042" y="210"/>
                      </a:lnTo>
                      <a:lnTo>
                        <a:pt x="1042" y="201"/>
                      </a:lnTo>
                      <a:lnTo>
                        <a:pt x="1042" y="201"/>
                      </a:lnTo>
                      <a:lnTo>
                        <a:pt x="1042" y="199"/>
                      </a:lnTo>
                      <a:lnTo>
                        <a:pt x="1044" y="201"/>
                      </a:lnTo>
                      <a:lnTo>
                        <a:pt x="1046" y="201"/>
                      </a:lnTo>
                      <a:lnTo>
                        <a:pt x="1047" y="201"/>
                      </a:lnTo>
                      <a:lnTo>
                        <a:pt x="1047" y="203"/>
                      </a:lnTo>
                      <a:lnTo>
                        <a:pt x="1051" y="203"/>
                      </a:lnTo>
                      <a:lnTo>
                        <a:pt x="1054" y="208"/>
                      </a:lnTo>
                      <a:lnTo>
                        <a:pt x="1056" y="208"/>
                      </a:lnTo>
                      <a:lnTo>
                        <a:pt x="1056" y="211"/>
                      </a:lnTo>
                      <a:lnTo>
                        <a:pt x="1058" y="211"/>
                      </a:lnTo>
                      <a:lnTo>
                        <a:pt x="1059" y="215"/>
                      </a:lnTo>
                      <a:lnTo>
                        <a:pt x="1063" y="215"/>
                      </a:lnTo>
                      <a:lnTo>
                        <a:pt x="1063" y="211"/>
                      </a:lnTo>
                      <a:lnTo>
                        <a:pt x="1066" y="211"/>
                      </a:lnTo>
                      <a:lnTo>
                        <a:pt x="1068" y="210"/>
                      </a:lnTo>
                      <a:lnTo>
                        <a:pt x="1070" y="210"/>
                      </a:lnTo>
                      <a:lnTo>
                        <a:pt x="1070" y="208"/>
                      </a:lnTo>
                      <a:lnTo>
                        <a:pt x="1072" y="208"/>
                      </a:lnTo>
                      <a:lnTo>
                        <a:pt x="1072" y="208"/>
                      </a:lnTo>
                      <a:lnTo>
                        <a:pt x="1079" y="206"/>
                      </a:lnTo>
                      <a:lnTo>
                        <a:pt x="1079" y="204"/>
                      </a:lnTo>
                      <a:lnTo>
                        <a:pt x="1080" y="206"/>
                      </a:lnTo>
                      <a:lnTo>
                        <a:pt x="1080" y="206"/>
                      </a:lnTo>
                      <a:lnTo>
                        <a:pt x="1082" y="206"/>
                      </a:lnTo>
                      <a:lnTo>
                        <a:pt x="1082" y="208"/>
                      </a:lnTo>
                      <a:lnTo>
                        <a:pt x="1082" y="208"/>
                      </a:lnTo>
                      <a:lnTo>
                        <a:pt x="1075" y="208"/>
                      </a:lnTo>
                      <a:lnTo>
                        <a:pt x="1073" y="210"/>
                      </a:lnTo>
                      <a:lnTo>
                        <a:pt x="1073" y="211"/>
                      </a:lnTo>
                      <a:lnTo>
                        <a:pt x="1072" y="211"/>
                      </a:lnTo>
                      <a:lnTo>
                        <a:pt x="1072" y="220"/>
                      </a:lnTo>
                      <a:lnTo>
                        <a:pt x="1072" y="220"/>
                      </a:lnTo>
                      <a:lnTo>
                        <a:pt x="1072" y="222"/>
                      </a:lnTo>
                      <a:lnTo>
                        <a:pt x="1070" y="222"/>
                      </a:lnTo>
                      <a:lnTo>
                        <a:pt x="1068" y="220"/>
                      </a:lnTo>
                      <a:lnTo>
                        <a:pt x="1068" y="220"/>
                      </a:lnTo>
                      <a:lnTo>
                        <a:pt x="1068" y="222"/>
                      </a:lnTo>
                      <a:lnTo>
                        <a:pt x="1066" y="222"/>
                      </a:lnTo>
                      <a:lnTo>
                        <a:pt x="1065" y="222"/>
                      </a:lnTo>
                      <a:lnTo>
                        <a:pt x="1065" y="220"/>
                      </a:lnTo>
                      <a:lnTo>
                        <a:pt x="1061" y="220"/>
                      </a:lnTo>
                      <a:lnTo>
                        <a:pt x="1058" y="222"/>
                      </a:lnTo>
                      <a:lnTo>
                        <a:pt x="1056" y="224"/>
                      </a:lnTo>
                      <a:lnTo>
                        <a:pt x="1056" y="225"/>
                      </a:lnTo>
                      <a:lnTo>
                        <a:pt x="1058" y="227"/>
                      </a:lnTo>
                      <a:lnTo>
                        <a:pt x="1059" y="229"/>
                      </a:lnTo>
                      <a:lnTo>
                        <a:pt x="1058" y="231"/>
                      </a:lnTo>
                      <a:lnTo>
                        <a:pt x="1058" y="232"/>
                      </a:lnTo>
                      <a:lnTo>
                        <a:pt x="1056" y="236"/>
                      </a:lnTo>
                      <a:lnTo>
                        <a:pt x="1056" y="238"/>
                      </a:lnTo>
                      <a:lnTo>
                        <a:pt x="1061" y="238"/>
                      </a:lnTo>
                      <a:lnTo>
                        <a:pt x="1065" y="236"/>
                      </a:lnTo>
                      <a:lnTo>
                        <a:pt x="1066" y="234"/>
                      </a:lnTo>
                      <a:lnTo>
                        <a:pt x="1068" y="234"/>
                      </a:lnTo>
                      <a:lnTo>
                        <a:pt x="1068" y="236"/>
                      </a:lnTo>
                      <a:lnTo>
                        <a:pt x="1068" y="236"/>
                      </a:lnTo>
                      <a:lnTo>
                        <a:pt x="1068" y="238"/>
                      </a:lnTo>
                      <a:lnTo>
                        <a:pt x="1068" y="238"/>
                      </a:lnTo>
                      <a:lnTo>
                        <a:pt x="1068" y="238"/>
                      </a:lnTo>
                      <a:lnTo>
                        <a:pt x="1070" y="239"/>
                      </a:lnTo>
                      <a:lnTo>
                        <a:pt x="1068" y="241"/>
                      </a:lnTo>
                      <a:lnTo>
                        <a:pt x="1068" y="243"/>
                      </a:lnTo>
                      <a:lnTo>
                        <a:pt x="1068" y="243"/>
                      </a:lnTo>
                      <a:lnTo>
                        <a:pt x="1066" y="243"/>
                      </a:lnTo>
                      <a:lnTo>
                        <a:pt x="1065" y="243"/>
                      </a:lnTo>
                      <a:lnTo>
                        <a:pt x="1063" y="245"/>
                      </a:lnTo>
                      <a:lnTo>
                        <a:pt x="1059" y="245"/>
                      </a:lnTo>
                      <a:lnTo>
                        <a:pt x="1059" y="246"/>
                      </a:lnTo>
                      <a:lnTo>
                        <a:pt x="1054" y="246"/>
                      </a:lnTo>
                      <a:lnTo>
                        <a:pt x="1054" y="248"/>
                      </a:lnTo>
                      <a:lnTo>
                        <a:pt x="1049" y="252"/>
                      </a:lnTo>
                      <a:lnTo>
                        <a:pt x="1049" y="253"/>
                      </a:lnTo>
                      <a:lnTo>
                        <a:pt x="1049" y="253"/>
                      </a:lnTo>
                      <a:lnTo>
                        <a:pt x="1047" y="255"/>
                      </a:lnTo>
                      <a:lnTo>
                        <a:pt x="1047" y="255"/>
                      </a:lnTo>
                      <a:lnTo>
                        <a:pt x="1047" y="257"/>
                      </a:lnTo>
                      <a:lnTo>
                        <a:pt x="1046" y="257"/>
                      </a:lnTo>
                      <a:lnTo>
                        <a:pt x="1046" y="259"/>
                      </a:lnTo>
                      <a:lnTo>
                        <a:pt x="1044" y="257"/>
                      </a:lnTo>
                      <a:lnTo>
                        <a:pt x="1040" y="257"/>
                      </a:lnTo>
                      <a:lnTo>
                        <a:pt x="1040" y="260"/>
                      </a:lnTo>
                      <a:lnTo>
                        <a:pt x="1040" y="260"/>
                      </a:lnTo>
                      <a:lnTo>
                        <a:pt x="1040" y="262"/>
                      </a:lnTo>
                      <a:lnTo>
                        <a:pt x="1037" y="262"/>
                      </a:lnTo>
                      <a:lnTo>
                        <a:pt x="1037" y="267"/>
                      </a:lnTo>
                      <a:lnTo>
                        <a:pt x="1035" y="267"/>
                      </a:lnTo>
                      <a:lnTo>
                        <a:pt x="1033" y="269"/>
                      </a:lnTo>
                      <a:lnTo>
                        <a:pt x="1033" y="271"/>
                      </a:lnTo>
                      <a:lnTo>
                        <a:pt x="1037" y="271"/>
                      </a:lnTo>
                      <a:lnTo>
                        <a:pt x="1037" y="273"/>
                      </a:lnTo>
                      <a:lnTo>
                        <a:pt x="1039" y="274"/>
                      </a:lnTo>
                      <a:lnTo>
                        <a:pt x="1039" y="274"/>
                      </a:lnTo>
                      <a:lnTo>
                        <a:pt x="1039" y="276"/>
                      </a:lnTo>
                      <a:lnTo>
                        <a:pt x="1037" y="276"/>
                      </a:lnTo>
                      <a:lnTo>
                        <a:pt x="1037" y="278"/>
                      </a:lnTo>
                      <a:lnTo>
                        <a:pt x="1037" y="280"/>
                      </a:lnTo>
                      <a:lnTo>
                        <a:pt x="1039" y="280"/>
                      </a:lnTo>
                      <a:lnTo>
                        <a:pt x="1044" y="281"/>
                      </a:lnTo>
                      <a:lnTo>
                        <a:pt x="1044" y="283"/>
                      </a:lnTo>
                      <a:lnTo>
                        <a:pt x="1042" y="285"/>
                      </a:lnTo>
                      <a:lnTo>
                        <a:pt x="1040" y="285"/>
                      </a:lnTo>
                      <a:lnTo>
                        <a:pt x="1037" y="287"/>
                      </a:lnTo>
                      <a:lnTo>
                        <a:pt x="1037" y="283"/>
                      </a:lnTo>
                      <a:lnTo>
                        <a:pt x="1030" y="281"/>
                      </a:lnTo>
                      <a:lnTo>
                        <a:pt x="1030" y="280"/>
                      </a:lnTo>
                      <a:lnTo>
                        <a:pt x="1030" y="280"/>
                      </a:lnTo>
                      <a:lnTo>
                        <a:pt x="1030" y="278"/>
                      </a:lnTo>
                      <a:lnTo>
                        <a:pt x="1028" y="276"/>
                      </a:lnTo>
                      <a:lnTo>
                        <a:pt x="1025" y="276"/>
                      </a:lnTo>
                      <a:lnTo>
                        <a:pt x="1023" y="274"/>
                      </a:lnTo>
                      <a:lnTo>
                        <a:pt x="1021" y="271"/>
                      </a:lnTo>
                      <a:lnTo>
                        <a:pt x="1019" y="271"/>
                      </a:lnTo>
                      <a:lnTo>
                        <a:pt x="1019" y="269"/>
                      </a:lnTo>
                      <a:lnTo>
                        <a:pt x="1019" y="269"/>
                      </a:lnTo>
                      <a:lnTo>
                        <a:pt x="1021" y="269"/>
                      </a:lnTo>
                      <a:lnTo>
                        <a:pt x="1021" y="266"/>
                      </a:lnTo>
                      <a:lnTo>
                        <a:pt x="1023" y="266"/>
                      </a:lnTo>
                      <a:lnTo>
                        <a:pt x="1023" y="259"/>
                      </a:lnTo>
                      <a:lnTo>
                        <a:pt x="1025" y="259"/>
                      </a:lnTo>
                      <a:lnTo>
                        <a:pt x="1025" y="253"/>
                      </a:lnTo>
                      <a:lnTo>
                        <a:pt x="1023" y="253"/>
                      </a:lnTo>
                      <a:lnTo>
                        <a:pt x="1023" y="253"/>
                      </a:lnTo>
                      <a:lnTo>
                        <a:pt x="1023" y="253"/>
                      </a:lnTo>
                      <a:lnTo>
                        <a:pt x="1021" y="255"/>
                      </a:lnTo>
                      <a:lnTo>
                        <a:pt x="1021" y="255"/>
                      </a:lnTo>
                      <a:lnTo>
                        <a:pt x="1021" y="257"/>
                      </a:lnTo>
                      <a:lnTo>
                        <a:pt x="1018" y="257"/>
                      </a:lnTo>
                      <a:lnTo>
                        <a:pt x="1019" y="255"/>
                      </a:lnTo>
                      <a:lnTo>
                        <a:pt x="1021" y="255"/>
                      </a:lnTo>
                      <a:lnTo>
                        <a:pt x="1021" y="253"/>
                      </a:lnTo>
                      <a:lnTo>
                        <a:pt x="1021" y="253"/>
                      </a:lnTo>
                      <a:lnTo>
                        <a:pt x="1021" y="248"/>
                      </a:lnTo>
                      <a:lnTo>
                        <a:pt x="1021" y="248"/>
                      </a:lnTo>
                      <a:lnTo>
                        <a:pt x="1021" y="246"/>
                      </a:lnTo>
                      <a:lnTo>
                        <a:pt x="1019" y="246"/>
                      </a:lnTo>
                      <a:lnTo>
                        <a:pt x="1019" y="250"/>
                      </a:lnTo>
                      <a:lnTo>
                        <a:pt x="1018" y="250"/>
                      </a:lnTo>
                      <a:lnTo>
                        <a:pt x="1018" y="253"/>
                      </a:lnTo>
                      <a:lnTo>
                        <a:pt x="1012" y="253"/>
                      </a:lnTo>
                      <a:lnTo>
                        <a:pt x="1012" y="250"/>
                      </a:lnTo>
                      <a:lnTo>
                        <a:pt x="1011" y="248"/>
                      </a:lnTo>
                      <a:lnTo>
                        <a:pt x="1009" y="246"/>
                      </a:lnTo>
                      <a:lnTo>
                        <a:pt x="1005" y="245"/>
                      </a:lnTo>
                      <a:lnTo>
                        <a:pt x="1004" y="245"/>
                      </a:lnTo>
                      <a:lnTo>
                        <a:pt x="1002" y="243"/>
                      </a:lnTo>
                      <a:lnTo>
                        <a:pt x="998" y="241"/>
                      </a:lnTo>
                      <a:lnTo>
                        <a:pt x="998" y="243"/>
                      </a:lnTo>
                      <a:lnTo>
                        <a:pt x="998" y="243"/>
                      </a:lnTo>
                      <a:lnTo>
                        <a:pt x="998" y="245"/>
                      </a:lnTo>
                      <a:lnTo>
                        <a:pt x="998" y="246"/>
                      </a:lnTo>
                      <a:lnTo>
                        <a:pt x="995" y="245"/>
                      </a:lnTo>
                      <a:lnTo>
                        <a:pt x="997" y="252"/>
                      </a:lnTo>
                      <a:lnTo>
                        <a:pt x="997" y="255"/>
                      </a:lnTo>
                      <a:lnTo>
                        <a:pt x="998" y="260"/>
                      </a:lnTo>
                      <a:lnTo>
                        <a:pt x="997" y="260"/>
                      </a:lnTo>
                      <a:lnTo>
                        <a:pt x="997" y="262"/>
                      </a:lnTo>
                      <a:lnTo>
                        <a:pt x="995" y="260"/>
                      </a:lnTo>
                      <a:lnTo>
                        <a:pt x="995" y="260"/>
                      </a:lnTo>
                      <a:lnTo>
                        <a:pt x="993" y="260"/>
                      </a:lnTo>
                      <a:lnTo>
                        <a:pt x="991" y="262"/>
                      </a:lnTo>
                      <a:lnTo>
                        <a:pt x="991" y="262"/>
                      </a:lnTo>
                      <a:lnTo>
                        <a:pt x="990" y="264"/>
                      </a:lnTo>
                      <a:lnTo>
                        <a:pt x="990" y="264"/>
                      </a:lnTo>
                      <a:lnTo>
                        <a:pt x="990" y="264"/>
                      </a:lnTo>
                      <a:lnTo>
                        <a:pt x="990" y="266"/>
                      </a:lnTo>
                      <a:lnTo>
                        <a:pt x="988" y="266"/>
                      </a:lnTo>
                      <a:lnTo>
                        <a:pt x="988" y="264"/>
                      </a:lnTo>
                      <a:lnTo>
                        <a:pt x="983" y="264"/>
                      </a:lnTo>
                      <a:lnTo>
                        <a:pt x="983" y="262"/>
                      </a:lnTo>
                      <a:lnTo>
                        <a:pt x="974" y="262"/>
                      </a:lnTo>
                      <a:lnTo>
                        <a:pt x="972" y="262"/>
                      </a:lnTo>
                      <a:lnTo>
                        <a:pt x="970" y="260"/>
                      </a:lnTo>
                      <a:lnTo>
                        <a:pt x="970" y="259"/>
                      </a:lnTo>
                      <a:lnTo>
                        <a:pt x="967" y="259"/>
                      </a:lnTo>
                      <a:lnTo>
                        <a:pt x="965" y="259"/>
                      </a:lnTo>
                      <a:lnTo>
                        <a:pt x="965" y="260"/>
                      </a:lnTo>
                      <a:lnTo>
                        <a:pt x="962" y="260"/>
                      </a:lnTo>
                      <a:lnTo>
                        <a:pt x="962" y="262"/>
                      </a:lnTo>
                      <a:lnTo>
                        <a:pt x="955" y="262"/>
                      </a:lnTo>
                      <a:lnTo>
                        <a:pt x="955" y="264"/>
                      </a:lnTo>
                      <a:lnTo>
                        <a:pt x="951" y="267"/>
                      </a:lnTo>
                      <a:lnTo>
                        <a:pt x="950" y="264"/>
                      </a:lnTo>
                      <a:lnTo>
                        <a:pt x="946" y="262"/>
                      </a:lnTo>
                      <a:lnTo>
                        <a:pt x="946" y="262"/>
                      </a:lnTo>
                      <a:lnTo>
                        <a:pt x="946" y="262"/>
                      </a:lnTo>
                      <a:lnTo>
                        <a:pt x="946" y="262"/>
                      </a:lnTo>
                      <a:lnTo>
                        <a:pt x="944" y="264"/>
                      </a:lnTo>
                      <a:lnTo>
                        <a:pt x="943" y="264"/>
                      </a:lnTo>
                      <a:lnTo>
                        <a:pt x="941" y="262"/>
                      </a:lnTo>
                      <a:lnTo>
                        <a:pt x="941" y="260"/>
                      </a:lnTo>
                      <a:lnTo>
                        <a:pt x="937" y="260"/>
                      </a:lnTo>
                      <a:lnTo>
                        <a:pt x="934" y="260"/>
                      </a:lnTo>
                      <a:lnTo>
                        <a:pt x="932" y="260"/>
                      </a:lnTo>
                      <a:lnTo>
                        <a:pt x="932" y="257"/>
                      </a:lnTo>
                      <a:lnTo>
                        <a:pt x="929" y="257"/>
                      </a:lnTo>
                      <a:lnTo>
                        <a:pt x="929" y="257"/>
                      </a:lnTo>
                      <a:lnTo>
                        <a:pt x="927" y="257"/>
                      </a:lnTo>
                      <a:lnTo>
                        <a:pt x="927" y="253"/>
                      </a:lnTo>
                      <a:lnTo>
                        <a:pt x="923" y="253"/>
                      </a:lnTo>
                      <a:lnTo>
                        <a:pt x="923" y="253"/>
                      </a:lnTo>
                      <a:lnTo>
                        <a:pt x="922" y="252"/>
                      </a:lnTo>
                      <a:lnTo>
                        <a:pt x="920" y="255"/>
                      </a:lnTo>
                      <a:lnTo>
                        <a:pt x="913" y="255"/>
                      </a:lnTo>
                      <a:lnTo>
                        <a:pt x="913" y="257"/>
                      </a:lnTo>
                      <a:lnTo>
                        <a:pt x="909" y="257"/>
                      </a:lnTo>
                      <a:lnTo>
                        <a:pt x="911" y="253"/>
                      </a:lnTo>
                      <a:lnTo>
                        <a:pt x="913" y="252"/>
                      </a:lnTo>
                      <a:lnTo>
                        <a:pt x="911" y="248"/>
                      </a:lnTo>
                      <a:lnTo>
                        <a:pt x="909" y="246"/>
                      </a:lnTo>
                      <a:lnTo>
                        <a:pt x="908" y="246"/>
                      </a:lnTo>
                      <a:lnTo>
                        <a:pt x="908" y="248"/>
                      </a:lnTo>
                      <a:lnTo>
                        <a:pt x="904" y="248"/>
                      </a:lnTo>
                      <a:lnTo>
                        <a:pt x="904" y="250"/>
                      </a:lnTo>
                      <a:lnTo>
                        <a:pt x="904" y="252"/>
                      </a:lnTo>
                      <a:lnTo>
                        <a:pt x="901" y="252"/>
                      </a:lnTo>
                      <a:lnTo>
                        <a:pt x="901" y="250"/>
                      </a:lnTo>
                      <a:lnTo>
                        <a:pt x="899" y="250"/>
                      </a:lnTo>
                      <a:lnTo>
                        <a:pt x="897" y="250"/>
                      </a:lnTo>
                      <a:lnTo>
                        <a:pt x="895" y="245"/>
                      </a:lnTo>
                      <a:lnTo>
                        <a:pt x="897" y="245"/>
                      </a:lnTo>
                      <a:lnTo>
                        <a:pt x="897" y="243"/>
                      </a:lnTo>
                      <a:lnTo>
                        <a:pt x="897" y="241"/>
                      </a:lnTo>
                      <a:lnTo>
                        <a:pt x="895" y="241"/>
                      </a:lnTo>
                      <a:lnTo>
                        <a:pt x="895" y="239"/>
                      </a:lnTo>
                      <a:lnTo>
                        <a:pt x="894" y="238"/>
                      </a:lnTo>
                      <a:lnTo>
                        <a:pt x="894" y="236"/>
                      </a:lnTo>
                      <a:lnTo>
                        <a:pt x="895" y="234"/>
                      </a:lnTo>
                      <a:lnTo>
                        <a:pt x="883" y="229"/>
                      </a:lnTo>
                      <a:lnTo>
                        <a:pt x="883" y="231"/>
                      </a:lnTo>
                      <a:lnTo>
                        <a:pt x="878" y="231"/>
                      </a:lnTo>
                      <a:lnTo>
                        <a:pt x="878" y="232"/>
                      </a:lnTo>
                      <a:lnTo>
                        <a:pt x="869" y="231"/>
                      </a:lnTo>
                      <a:lnTo>
                        <a:pt x="869" y="232"/>
                      </a:lnTo>
                      <a:lnTo>
                        <a:pt x="866" y="232"/>
                      </a:lnTo>
                      <a:lnTo>
                        <a:pt x="866" y="234"/>
                      </a:lnTo>
                      <a:lnTo>
                        <a:pt x="864" y="234"/>
                      </a:lnTo>
                      <a:lnTo>
                        <a:pt x="864" y="234"/>
                      </a:lnTo>
                      <a:lnTo>
                        <a:pt x="862" y="232"/>
                      </a:lnTo>
                      <a:lnTo>
                        <a:pt x="859" y="232"/>
                      </a:lnTo>
                      <a:lnTo>
                        <a:pt x="855" y="232"/>
                      </a:lnTo>
                      <a:lnTo>
                        <a:pt x="854" y="234"/>
                      </a:lnTo>
                      <a:lnTo>
                        <a:pt x="852" y="234"/>
                      </a:lnTo>
                      <a:lnTo>
                        <a:pt x="854" y="238"/>
                      </a:lnTo>
                      <a:lnTo>
                        <a:pt x="852" y="238"/>
                      </a:lnTo>
                      <a:lnTo>
                        <a:pt x="850" y="245"/>
                      </a:lnTo>
                      <a:lnTo>
                        <a:pt x="850" y="245"/>
                      </a:lnTo>
                      <a:lnTo>
                        <a:pt x="848" y="246"/>
                      </a:lnTo>
                      <a:lnTo>
                        <a:pt x="848" y="246"/>
                      </a:lnTo>
                      <a:lnTo>
                        <a:pt x="847" y="246"/>
                      </a:lnTo>
                      <a:lnTo>
                        <a:pt x="845" y="252"/>
                      </a:lnTo>
                      <a:lnTo>
                        <a:pt x="848" y="253"/>
                      </a:lnTo>
                      <a:lnTo>
                        <a:pt x="848" y="252"/>
                      </a:lnTo>
                      <a:lnTo>
                        <a:pt x="852" y="250"/>
                      </a:lnTo>
                      <a:lnTo>
                        <a:pt x="852" y="252"/>
                      </a:lnTo>
                      <a:lnTo>
                        <a:pt x="855" y="253"/>
                      </a:lnTo>
                      <a:lnTo>
                        <a:pt x="857" y="250"/>
                      </a:lnTo>
                      <a:lnTo>
                        <a:pt x="854" y="250"/>
                      </a:lnTo>
                      <a:lnTo>
                        <a:pt x="855" y="248"/>
                      </a:lnTo>
                      <a:lnTo>
                        <a:pt x="855" y="246"/>
                      </a:lnTo>
                      <a:lnTo>
                        <a:pt x="857" y="246"/>
                      </a:lnTo>
                      <a:lnTo>
                        <a:pt x="857" y="245"/>
                      </a:lnTo>
                      <a:lnTo>
                        <a:pt x="859" y="246"/>
                      </a:lnTo>
                      <a:lnTo>
                        <a:pt x="859" y="246"/>
                      </a:lnTo>
                      <a:lnTo>
                        <a:pt x="862" y="248"/>
                      </a:lnTo>
                      <a:lnTo>
                        <a:pt x="864" y="246"/>
                      </a:lnTo>
                      <a:lnTo>
                        <a:pt x="866" y="246"/>
                      </a:lnTo>
                      <a:lnTo>
                        <a:pt x="867" y="243"/>
                      </a:lnTo>
                      <a:lnTo>
                        <a:pt x="874" y="245"/>
                      </a:lnTo>
                      <a:lnTo>
                        <a:pt x="874" y="243"/>
                      </a:lnTo>
                      <a:lnTo>
                        <a:pt x="880" y="243"/>
                      </a:lnTo>
                      <a:lnTo>
                        <a:pt x="880" y="241"/>
                      </a:lnTo>
                      <a:lnTo>
                        <a:pt x="880" y="241"/>
                      </a:lnTo>
                      <a:lnTo>
                        <a:pt x="880" y="239"/>
                      </a:lnTo>
                      <a:lnTo>
                        <a:pt x="880" y="238"/>
                      </a:lnTo>
                      <a:lnTo>
                        <a:pt x="878" y="238"/>
                      </a:lnTo>
                      <a:lnTo>
                        <a:pt x="878" y="236"/>
                      </a:lnTo>
                      <a:lnTo>
                        <a:pt x="880" y="236"/>
                      </a:lnTo>
                      <a:lnTo>
                        <a:pt x="881" y="236"/>
                      </a:lnTo>
                      <a:lnTo>
                        <a:pt x="883" y="238"/>
                      </a:lnTo>
                      <a:lnTo>
                        <a:pt x="883" y="238"/>
                      </a:lnTo>
                      <a:lnTo>
                        <a:pt x="888" y="239"/>
                      </a:lnTo>
                      <a:lnTo>
                        <a:pt x="888" y="241"/>
                      </a:lnTo>
                      <a:lnTo>
                        <a:pt x="888" y="241"/>
                      </a:lnTo>
                      <a:lnTo>
                        <a:pt x="887" y="241"/>
                      </a:lnTo>
                      <a:lnTo>
                        <a:pt x="885" y="243"/>
                      </a:lnTo>
                      <a:lnTo>
                        <a:pt x="883" y="243"/>
                      </a:lnTo>
                      <a:lnTo>
                        <a:pt x="881" y="243"/>
                      </a:lnTo>
                      <a:lnTo>
                        <a:pt x="881" y="243"/>
                      </a:lnTo>
                      <a:lnTo>
                        <a:pt x="880" y="246"/>
                      </a:lnTo>
                      <a:lnTo>
                        <a:pt x="876" y="246"/>
                      </a:lnTo>
                      <a:lnTo>
                        <a:pt x="874" y="246"/>
                      </a:lnTo>
                      <a:lnTo>
                        <a:pt x="873" y="248"/>
                      </a:lnTo>
                      <a:lnTo>
                        <a:pt x="871" y="250"/>
                      </a:lnTo>
                      <a:lnTo>
                        <a:pt x="869" y="250"/>
                      </a:lnTo>
                      <a:lnTo>
                        <a:pt x="869" y="253"/>
                      </a:lnTo>
                      <a:lnTo>
                        <a:pt x="862" y="253"/>
                      </a:lnTo>
                      <a:lnTo>
                        <a:pt x="862" y="255"/>
                      </a:lnTo>
                      <a:lnTo>
                        <a:pt x="860" y="255"/>
                      </a:lnTo>
                      <a:lnTo>
                        <a:pt x="860" y="257"/>
                      </a:lnTo>
                      <a:lnTo>
                        <a:pt x="859" y="259"/>
                      </a:lnTo>
                      <a:lnTo>
                        <a:pt x="855" y="259"/>
                      </a:lnTo>
                      <a:lnTo>
                        <a:pt x="855" y="262"/>
                      </a:lnTo>
                      <a:lnTo>
                        <a:pt x="854" y="262"/>
                      </a:lnTo>
                      <a:lnTo>
                        <a:pt x="850" y="264"/>
                      </a:lnTo>
                      <a:lnTo>
                        <a:pt x="852" y="271"/>
                      </a:lnTo>
                      <a:lnTo>
                        <a:pt x="854" y="271"/>
                      </a:lnTo>
                      <a:lnTo>
                        <a:pt x="854" y="273"/>
                      </a:lnTo>
                      <a:lnTo>
                        <a:pt x="855" y="274"/>
                      </a:lnTo>
                      <a:lnTo>
                        <a:pt x="855" y="276"/>
                      </a:lnTo>
                      <a:lnTo>
                        <a:pt x="854" y="276"/>
                      </a:lnTo>
                      <a:lnTo>
                        <a:pt x="854" y="280"/>
                      </a:lnTo>
                      <a:lnTo>
                        <a:pt x="854" y="281"/>
                      </a:lnTo>
                      <a:lnTo>
                        <a:pt x="855" y="281"/>
                      </a:lnTo>
                      <a:lnTo>
                        <a:pt x="857" y="281"/>
                      </a:lnTo>
                      <a:lnTo>
                        <a:pt x="857" y="283"/>
                      </a:lnTo>
                      <a:lnTo>
                        <a:pt x="859" y="287"/>
                      </a:lnTo>
                      <a:lnTo>
                        <a:pt x="855" y="287"/>
                      </a:lnTo>
                      <a:lnTo>
                        <a:pt x="854" y="287"/>
                      </a:lnTo>
                      <a:lnTo>
                        <a:pt x="854" y="288"/>
                      </a:lnTo>
                      <a:lnTo>
                        <a:pt x="854" y="292"/>
                      </a:lnTo>
                      <a:lnTo>
                        <a:pt x="852" y="292"/>
                      </a:lnTo>
                      <a:lnTo>
                        <a:pt x="852" y="292"/>
                      </a:lnTo>
                      <a:lnTo>
                        <a:pt x="852" y="292"/>
                      </a:lnTo>
                      <a:lnTo>
                        <a:pt x="848" y="288"/>
                      </a:lnTo>
                      <a:lnTo>
                        <a:pt x="847" y="285"/>
                      </a:lnTo>
                      <a:lnTo>
                        <a:pt x="847" y="281"/>
                      </a:lnTo>
                      <a:lnTo>
                        <a:pt x="845" y="280"/>
                      </a:lnTo>
                      <a:lnTo>
                        <a:pt x="843" y="266"/>
                      </a:lnTo>
                      <a:lnTo>
                        <a:pt x="841" y="269"/>
                      </a:lnTo>
                      <a:lnTo>
                        <a:pt x="841" y="273"/>
                      </a:lnTo>
                      <a:lnTo>
                        <a:pt x="841" y="278"/>
                      </a:lnTo>
                      <a:lnTo>
                        <a:pt x="838" y="278"/>
                      </a:lnTo>
                      <a:lnTo>
                        <a:pt x="836" y="271"/>
                      </a:lnTo>
                      <a:lnTo>
                        <a:pt x="838" y="271"/>
                      </a:lnTo>
                      <a:lnTo>
                        <a:pt x="838" y="269"/>
                      </a:lnTo>
                      <a:lnTo>
                        <a:pt x="836" y="267"/>
                      </a:lnTo>
                      <a:lnTo>
                        <a:pt x="836" y="262"/>
                      </a:lnTo>
                      <a:lnTo>
                        <a:pt x="831" y="262"/>
                      </a:lnTo>
                      <a:lnTo>
                        <a:pt x="831" y="262"/>
                      </a:lnTo>
                      <a:lnTo>
                        <a:pt x="827" y="260"/>
                      </a:lnTo>
                      <a:lnTo>
                        <a:pt x="826" y="260"/>
                      </a:lnTo>
                      <a:lnTo>
                        <a:pt x="824" y="259"/>
                      </a:lnTo>
                      <a:lnTo>
                        <a:pt x="824" y="257"/>
                      </a:lnTo>
                      <a:lnTo>
                        <a:pt x="822" y="255"/>
                      </a:lnTo>
                      <a:lnTo>
                        <a:pt x="822" y="253"/>
                      </a:lnTo>
                      <a:lnTo>
                        <a:pt x="819" y="253"/>
                      </a:lnTo>
                      <a:lnTo>
                        <a:pt x="819" y="257"/>
                      </a:lnTo>
                      <a:lnTo>
                        <a:pt x="815" y="257"/>
                      </a:lnTo>
                      <a:lnTo>
                        <a:pt x="813" y="259"/>
                      </a:lnTo>
                      <a:lnTo>
                        <a:pt x="812" y="259"/>
                      </a:lnTo>
                      <a:lnTo>
                        <a:pt x="812" y="260"/>
                      </a:lnTo>
                      <a:lnTo>
                        <a:pt x="805" y="260"/>
                      </a:lnTo>
                      <a:lnTo>
                        <a:pt x="805" y="262"/>
                      </a:lnTo>
                      <a:lnTo>
                        <a:pt x="801" y="262"/>
                      </a:lnTo>
                      <a:lnTo>
                        <a:pt x="801" y="262"/>
                      </a:lnTo>
                      <a:lnTo>
                        <a:pt x="796" y="262"/>
                      </a:lnTo>
                      <a:lnTo>
                        <a:pt x="796" y="264"/>
                      </a:lnTo>
                      <a:lnTo>
                        <a:pt x="794" y="262"/>
                      </a:lnTo>
                      <a:lnTo>
                        <a:pt x="794" y="264"/>
                      </a:lnTo>
                      <a:lnTo>
                        <a:pt x="791" y="264"/>
                      </a:lnTo>
                      <a:lnTo>
                        <a:pt x="791" y="266"/>
                      </a:lnTo>
                      <a:lnTo>
                        <a:pt x="780" y="266"/>
                      </a:lnTo>
                      <a:lnTo>
                        <a:pt x="780" y="266"/>
                      </a:lnTo>
                      <a:lnTo>
                        <a:pt x="778" y="266"/>
                      </a:lnTo>
                      <a:lnTo>
                        <a:pt x="777" y="266"/>
                      </a:lnTo>
                      <a:lnTo>
                        <a:pt x="777" y="266"/>
                      </a:lnTo>
                      <a:lnTo>
                        <a:pt x="775" y="266"/>
                      </a:lnTo>
                      <a:lnTo>
                        <a:pt x="771" y="266"/>
                      </a:lnTo>
                      <a:lnTo>
                        <a:pt x="768" y="266"/>
                      </a:lnTo>
                      <a:lnTo>
                        <a:pt x="766" y="266"/>
                      </a:lnTo>
                      <a:lnTo>
                        <a:pt x="766" y="266"/>
                      </a:lnTo>
                      <a:lnTo>
                        <a:pt x="759" y="264"/>
                      </a:lnTo>
                      <a:lnTo>
                        <a:pt x="759" y="255"/>
                      </a:lnTo>
                      <a:lnTo>
                        <a:pt x="763" y="253"/>
                      </a:lnTo>
                      <a:lnTo>
                        <a:pt x="763" y="252"/>
                      </a:lnTo>
                      <a:lnTo>
                        <a:pt x="763" y="250"/>
                      </a:lnTo>
                      <a:lnTo>
                        <a:pt x="763" y="248"/>
                      </a:lnTo>
                      <a:lnTo>
                        <a:pt x="766" y="250"/>
                      </a:lnTo>
                      <a:lnTo>
                        <a:pt x="770" y="250"/>
                      </a:lnTo>
                      <a:lnTo>
                        <a:pt x="773" y="250"/>
                      </a:lnTo>
                      <a:lnTo>
                        <a:pt x="775" y="246"/>
                      </a:lnTo>
                      <a:lnTo>
                        <a:pt x="771" y="245"/>
                      </a:lnTo>
                      <a:lnTo>
                        <a:pt x="771" y="243"/>
                      </a:lnTo>
                      <a:lnTo>
                        <a:pt x="770" y="241"/>
                      </a:lnTo>
                      <a:lnTo>
                        <a:pt x="770" y="239"/>
                      </a:lnTo>
                      <a:lnTo>
                        <a:pt x="770" y="238"/>
                      </a:lnTo>
                      <a:lnTo>
                        <a:pt x="766" y="238"/>
                      </a:lnTo>
                      <a:lnTo>
                        <a:pt x="763" y="234"/>
                      </a:lnTo>
                      <a:lnTo>
                        <a:pt x="759" y="236"/>
                      </a:lnTo>
                      <a:lnTo>
                        <a:pt x="756" y="231"/>
                      </a:lnTo>
                      <a:lnTo>
                        <a:pt x="745" y="232"/>
                      </a:lnTo>
                      <a:lnTo>
                        <a:pt x="747" y="234"/>
                      </a:lnTo>
                      <a:lnTo>
                        <a:pt x="749" y="236"/>
                      </a:lnTo>
                      <a:lnTo>
                        <a:pt x="749" y="238"/>
                      </a:lnTo>
                      <a:lnTo>
                        <a:pt x="747" y="238"/>
                      </a:lnTo>
                      <a:lnTo>
                        <a:pt x="747" y="238"/>
                      </a:lnTo>
                      <a:lnTo>
                        <a:pt x="747" y="238"/>
                      </a:lnTo>
                      <a:lnTo>
                        <a:pt x="740" y="238"/>
                      </a:lnTo>
                      <a:lnTo>
                        <a:pt x="740" y="236"/>
                      </a:lnTo>
                      <a:lnTo>
                        <a:pt x="737" y="236"/>
                      </a:lnTo>
                      <a:lnTo>
                        <a:pt x="737" y="234"/>
                      </a:lnTo>
                      <a:lnTo>
                        <a:pt x="730" y="234"/>
                      </a:lnTo>
                      <a:lnTo>
                        <a:pt x="730" y="232"/>
                      </a:lnTo>
                      <a:lnTo>
                        <a:pt x="724" y="231"/>
                      </a:lnTo>
                      <a:lnTo>
                        <a:pt x="724" y="229"/>
                      </a:lnTo>
                      <a:lnTo>
                        <a:pt x="723" y="229"/>
                      </a:lnTo>
                      <a:lnTo>
                        <a:pt x="719" y="229"/>
                      </a:lnTo>
                      <a:lnTo>
                        <a:pt x="719" y="227"/>
                      </a:lnTo>
                      <a:lnTo>
                        <a:pt x="712" y="227"/>
                      </a:lnTo>
                      <a:lnTo>
                        <a:pt x="712" y="224"/>
                      </a:lnTo>
                      <a:lnTo>
                        <a:pt x="709" y="224"/>
                      </a:lnTo>
                      <a:lnTo>
                        <a:pt x="709" y="222"/>
                      </a:lnTo>
                      <a:lnTo>
                        <a:pt x="698" y="220"/>
                      </a:lnTo>
                      <a:lnTo>
                        <a:pt x="698" y="220"/>
                      </a:lnTo>
                      <a:lnTo>
                        <a:pt x="693" y="218"/>
                      </a:lnTo>
                      <a:lnTo>
                        <a:pt x="693" y="217"/>
                      </a:lnTo>
                      <a:lnTo>
                        <a:pt x="689" y="217"/>
                      </a:lnTo>
                      <a:lnTo>
                        <a:pt x="688" y="215"/>
                      </a:lnTo>
                      <a:lnTo>
                        <a:pt x="686" y="215"/>
                      </a:lnTo>
                      <a:lnTo>
                        <a:pt x="686" y="211"/>
                      </a:lnTo>
                      <a:lnTo>
                        <a:pt x="672" y="208"/>
                      </a:lnTo>
                      <a:lnTo>
                        <a:pt x="672" y="208"/>
                      </a:lnTo>
                      <a:lnTo>
                        <a:pt x="670" y="208"/>
                      </a:lnTo>
                      <a:lnTo>
                        <a:pt x="670" y="206"/>
                      </a:lnTo>
                      <a:lnTo>
                        <a:pt x="667" y="206"/>
                      </a:lnTo>
                      <a:lnTo>
                        <a:pt x="667" y="204"/>
                      </a:lnTo>
                      <a:lnTo>
                        <a:pt x="658" y="204"/>
                      </a:lnTo>
                      <a:lnTo>
                        <a:pt x="658" y="206"/>
                      </a:lnTo>
                      <a:lnTo>
                        <a:pt x="651" y="204"/>
                      </a:lnTo>
                      <a:lnTo>
                        <a:pt x="651" y="210"/>
                      </a:lnTo>
                      <a:lnTo>
                        <a:pt x="648" y="211"/>
                      </a:lnTo>
                      <a:lnTo>
                        <a:pt x="644" y="213"/>
                      </a:lnTo>
                      <a:lnTo>
                        <a:pt x="642" y="217"/>
                      </a:lnTo>
                      <a:lnTo>
                        <a:pt x="641" y="217"/>
                      </a:lnTo>
                      <a:lnTo>
                        <a:pt x="639" y="215"/>
                      </a:lnTo>
                      <a:lnTo>
                        <a:pt x="639" y="217"/>
                      </a:lnTo>
                      <a:lnTo>
                        <a:pt x="639" y="215"/>
                      </a:lnTo>
                      <a:lnTo>
                        <a:pt x="639" y="211"/>
                      </a:lnTo>
                      <a:lnTo>
                        <a:pt x="635" y="208"/>
                      </a:lnTo>
                      <a:lnTo>
                        <a:pt x="637" y="204"/>
                      </a:lnTo>
                      <a:lnTo>
                        <a:pt x="635" y="204"/>
                      </a:lnTo>
                      <a:lnTo>
                        <a:pt x="634" y="199"/>
                      </a:lnTo>
                      <a:lnTo>
                        <a:pt x="635" y="199"/>
                      </a:lnTo>
                      <a:lnTo>
                        <a:pt x="635" y="199"/>
                      </a:lnTo>
                      <a:lnTo>
                        <a:pt x="637" y="199"/>
                      </a:lnTo>
                      <a:lnTo>
                        <a:pt x="637" y="197"/>
                      </a:lnTo>
                      <a:lnTo>
                        <a:pt x="637" y="197"/>
                      </a:lnTo>
                      <a:lnTo>
                        <a:pt x="637" y="196"/>
                      </a:lnTo>
                      <a:lnTo>
                        <a:pt x="637" y="196"/>
                      </a:lnTo>
                      <a:lnTo>
                        <a:pt x="635" y="196"/>
                      </a:lnTo>
                      <a:lnTo>
                        <a:pt x="634" y="196"/>
                      </a:lnTo>
                      <a:lnTo>
                        <a:pt x="634" y="197"/>
                      </a:lnTo>
                      <a:lnTo>
                        <a:pt x="630" y="199"/>
                      </a:lnTo>
                      <a:lnTo>
                        <a:pt x="630" y="201"/>
                      </a:lnTo>
                      <a:lnTo>
                        <a:pt x="632" y="203"/>
                      </a:lnTo>
                      <a:lnTo>
                        <a:pt x="632" y="204"/>
                      </a:lnTo>
                      <a:lnTo>
                        <a:pt x="630" y="204"/>
                      </a:lnTo>
                      <a:lnTo>
                        <a:pt x="630" y="206"/>
                      </a:lnTo>
                      <a:lnTo>
                        <a:pt x="628" y="208"/>
                      </a:lnTo>
                      <a:lnTo>
                        <a:pt x="632" y="208"/>
                      </a:lnTo>
                      <a:lnTo>
                        <a:pt x="630" y="210"/>
                      </a:lnTo>
                      <a:lnTo>
                        <a:pt x="630" y="211"/>
                      </a:lnTo>
                      <a:lnTo>
                        <a:pt x="630" y="213"/>
                      </a:lnTo>
                      <a:lnTo>
                        <a:pt x="628" y="215"/>
                      </a:lnTo>
                      <a:lnTo>
                        <a:pt x="628" y="215"/>
                      </a:lnTo>
                      <a:lnTo>
                        <a:pt x="628" y="218"/>
                      </a:lnTo>
                      <a:lnTo>
                        <a:pt x="628" y="218"/>
                      </a:lnTo>
                      <a:lnTo>
                        <a:pt x="628" y="220"/>
                      </a:lnTo>
                      <a:lnTo>
                        <a:pt x="625" y="220"/>
                      </a:lnTo>
                      <a:lnTo>
                        <a:pt x="625" y="217"/>
                      </a:lnTo>
                      <a:lnTo>
                        <a:pt x="623" y="217"/>
                      </a:lnTo>
                      <a:lnTo>
                        <a:pt x="621" y="217"/>
                      </a:lnTo>
                      <a:lnTo>
                        <a:pt x="621" y="217"/>
                      </a:lnTo>
                      <a:lnTo>
                        <a:pt x="621" y="215"/>
                      </a:lnTo>
                      <a:lnTo>
                        <a:pt x="621" y="215"/>
                      </a:lnTo>
                      <a:lnTo>
                        <a:pt x="620" y="215"/>
                      </a:lnTo>
                      <a:lnTo>
                        <a:pt x="620" y="213"/>
                      </a:lnTo>
                      <a:lnTo>
                        <a:pt x="618" y="213"/>
                      </a:lnTo>
                      <a:lnTo>
                        <a:pt x="609" y="203"/>
                      </a:lnTo>
                      <a:lnTo>
                        <a:pt x="607" y="203"/>
                      </a:lnTo>
                      <a:lnTo>
                        <a:pt x="604" y="201"/>
                      </a:lnTo>
                      <a:lnTo>
                        <a:pt x="604" y="199"/>
                      </a:lnTo>
                      <a:lnTo>
                        <a:pt x="602" y="199"/>
                      </a:lnTo>
                      <a:lnTo>
                        <a:pt x="602" y="197"/>
                      </a:lnTo>
                      <a:lnTo>
                        <a:pt x="602" y="197"/>
                      </a:lnTo>
                      <a:lnTo>
                        <a:pt x="602" y="196"/>
                      </a:lnTo>
                      <a:lnTo>
                        <a:pt x="599" y="194"/>
                      </a:lnTo>
                      <a:lnTo>
                        <a:pt x="599" y="194"/>
                      </a:lnTo>
                      <a:lnTo>
                        <a:pt x="592" y="191"/>
                      </a:lnTo>
                      <a:lnTo>
                        <a:pt x="585" y="184"/>
                      </a:lnTo>
                      <a:lnTo>
                        <a:pt x="583" y="184"/>
                      </a:lnTo>
                      <a:lnTo>
                        <a:pt x="581" y="182"/>
                      </a:lnTo>
                      <a:lnTo>
                        <a:pt x="581" y="178"/>
                      </a:lnTo>
                      <a:lnTo>
                        <a:pt x="579" y="175"/>
                      </a:lnTo>
                      <a:lnTo>
                        <a:pt x="578" y="175"/>
                      </a:lnTo>
                      <a:lnTo>
                        <a:pt x="576" y="173"/>
                      </a:lnTo>
                      <a:lnTo>
                        <a:pt x="574" y="171"/>
                      </a:lnTo>
                      <a:lnTo>
                        <a:pt x="572" y="171"/>
                      </a:lnTo>
                      <a:lnTo>
                        <a:pt x="571" y="170"/>
                      </a:lnTo>
                      <a:lnTo>
                        <a:pt x="571" y="170"/>
                      </a:lnTo>
                      <a:lnTo>
                        <a:pt x="566" y="171"/>
                      </a:lnTo>
                      <a:lnTo>
                        <a:pt x="566" y="175"/>
                      </a:lnTo>
                      <a:lnTo>
                        <a:pt x="566" y="177"/>
                      </a:lnTo>
                      <a:lnTo>
                        <a:pt x="566" y="180"/>
                      </a:lnTo>
                      <a:lnTo>
                        <a:pt x="569" y="180"/>
                      </a:lnTo>
                      <a:lnTo>
                        <a:pt x="567" y="185"/>
                      </a:lnTo>
                      <a:lnTo>
                        <a:pt x="564" y="191"/>
                      </a:lnTo>
                      <a:lnTo>
                        <a:pt x="562" y="196"/>
                      </a:lnTo>
                      <a:lnTo>
                        <a:pt x="559" y="199"/>
                      </a:lnTo>
                      <a:lnTo>
                        <a:pt x="559" y="199"/>
                      </a:lnTo>
                      <a:lnTo>
                        <a:pt x="557" y="199"/>
                      </a:lnTo>
                      <a:lnTo>
                        <a:pt x="553" y="199"/>
                      </a:lnTo>
                      <a:lnTo>
                        <a:pt x="550" y="199"/>
                      </a:lnTo>
                      <a:lnTo>
                        <a:pt x="550" y="199"/>
                      </a:lnTo>
                      <a:lnTo>
                        <a:pt x="548" y="199"/>
                      </a:lnTo>
                      <a:lnTo>
                        <a:pt x="548" y="203"/>
                      </a:lnTo>
                      <a:lnTo>
                        <a:pt x="541" y="203"/>
                      </a:lnTo>
                      <a:lnTo>
                        <a:pt x="541" y="204"/>
                      </a:lnTo>
                      <a:lnTo>
                        <a:pt x="539" y="204"/>
                      </a:lnTo>
                      <a:lnTo>
                        <a:pt x="539" y="210"/>
                      </a:lnTo>
                      <a:lnTo>
                        <a:pt x="539" y="210"/>
                      </a:lnTo>
                      <a:lnTo>
                        <a:pt x="538" y="211"/>
                      </a:lnTo>
                      <a:lnTo>
                        <a:pt x="538" y="213"/>
                      </a:lnTo>
                      <a:lnTo>
                        <a:pt x="534" y="213"/>
                      </a:lnTo>
                      <a:lnTo>
                        <a:pt x="532" y="215"/>
                      </a:lnTo>
                      <a:lnTo>
                        <a:pt x="532" y="215"/>
                      </a:lnTo>
                      <a:lnTo>
                        <a:pt x="529" y="215"/>
                      </a:lnTo>
                      <a:lnTo>
                        <a:pt x="529" y="217"/>
                      </a:lnTo>
                      <a:lnTo>
                        <a:pt x="527" y="217"/>
                      </a:lnTo>
                      <a:lnTo>
                        <a:pt x="525" y="213"/>
                      </a:lnTo>
                      <a:lnTo>
                        <a:pt x="520" y="215"/>
                      </a:lnTo>
                      <a:lnTo>
                        <a:pt x="520" y="218"/>
                      </a:lnTo>
                      <a:lnTo>
                        <a:pt x="517" y="220"/>
                      </a:lnTo>
                      <a:lnTo>
                        <a:pt x="515" y="222"/>
                      </a:lnTo>
                      <a:lnTo>
                        <a:pt x="511" y="220"/>
                      </a:lnTo>
                      <a:lnTo>
                        <a:pt x="511" y="225"/>
                      </a:lnTo>
                      <a:lnTo>
                        <a:pt x="510" y="225"/>
                      </a:lnTo>
                      <a:lnTo>
                        <a:pt x="508" y="229"/>
                      </a:lnTo>
                      <a:lnTo>
                        <a:pt x="508" y="229"/>
                      </a:lnTo>
                      <a:lnTo>
                        <a:pt x="508" y="231"/>
                      </a:lnTo>
                      <a:lnTo>
                        <a:pt x="508" y="234"/>
                      </a:lnTo>
                      <a:lnTo>
                        <a:pt x="499" y="236"/>
                      </a:lnTo>
                      <a:lnTo>
                        <a:pt x="499" y="232"/>
                      </a:lnTo>
                      <a:lnTo>
                        <a:pt x="499" y="231"/>
                      </a:lnTo>
                      <a:lnTo>
                        <a:pt x="499" y="229"/>
                      </a:lnTo>
                      <a:lnTo>
                        <a:pt x="503" y="227"/>
                      </a:lnTo>
                      <a:lnTo>
                        <a:pt x="503" y="227"/>
                      </a:lnTo>
                      <a:lnTo>
                        <a:pt x="506" y="225"/>
                      </a:lnTo>
                      <a:lnTo>
                        <a:pt x="504" y="220"/>
                      </a:lnTo>
                      <a:lnTo>
                        <a:pt x="508" y="218"/>
                      </a:lnTo>
                      <a:lnTo>
                        <a:pt x="510" y="217"/>
                      </a:lnTo>
                      <a:lnTo>
                        <a:pt x="510" y="215"/>
                      </a:lnTo>
                      <a:lnTo>
                        <a:pt x="510" y="215"/>
                      </a:lnTo>
                      <a:lnTo>
                        <a:pt x="511" y="211"/>
                      </a:lnTo>
                      <a:lnTo>
                        <a:pt x="511" y="208"/>
                      </a:lnTo>
                      <a:lnTo>
                        <a:pt x="520" y="206"/>
                      </a:lnTo>
                      <a:lnTo>
                        <a:pt x="529" y="206"/>
                      </a:lnTo>
                      <a:lnTo>
                        <a:pt x="538" y="204"/>
                      </a:lnTo>
                      <a:lnTo>
                        <a:pt x="538" y="203"/>
                      </a:lnTo>
                      <a:lnTo>
                        <a:pt x="539" y="203"/>
                      </a:lnTo>
                      <a:lnTo>
                        <a:pt x="541" y="199"/>
                      </a:lnTo>
                      <a:lnTo>
                        <a:pt x="541" y="199"/>
                      </a:lnTo>
                      <a:lnTo>
                        <a:pt x="543" y="197"/>
                      </a:lnTo>
                      <a:lnTo>
                        <a:pt x="543" y="196"/>
                      </a:lnTo>
                      <a:lnTo>
                        <a:pt x="546" y="196"/>
                      </a:lnTo>
                      <a:lnTo>
                        <a:pt x="546" y="194"/>
                      </a:lnTo>
                      <a:lnTo>
                        <a:pt x="548" y="194"/>
                      </a:lnTo>
                      <a:lnTo>
                        <a:pt x="548" y="187"/>
                      </a:lnTo>
                      <a:lnTo>
                        <a:pt x="543" y="189"/>
                      </a:lnTo>
                      <a:lnTo>
                        <a:pt x="543" y="187"/>
                      </a:lnTo>
                      <a:lnTo>
                        <a:pt x="531" y="187"/>
                      </a:lnTo>
                      <a:lnTo>
                        <a:pt x="527" y="199"/>
                      </a:lnTo>
                      <a:lnTo>
                        <a:pt x="524" y="199"/>
                      </a:lnTo>
                      <a:lnTo>
                        <a:pt x="524" y="199"/>
                      </a:lnTo>
                      <a:lnTo>
                        <a:pt x="522" y="199"/>
                      </a:lnTo>
                      <a:lnTo>
                        <a:pt x="522" y="197"/>
                      </a:lnTo>
                      <a:lnTo>
                        <a:pt x="520" y="197"/>
                      </a:lnTo>
                      <a:lnTo>
                        <a:pt x="520" y="196"/>
                      </a:lnTo>
                      <a:lnTo>
                        <a:pt x="518" y="197"/>
                      </a:lnTo>
                      <a:lnTo>
                        <a:pt x="515" y="197"/>
                      </a:lnTo>
                      <a:lnTo>
                        <a:pt x="515" y="199"/>
                      </a:lnTo>
                      <a:lnTo>
                        <a:pt x="515" y="199"/>
                      </a:lnTo>
                      <a:lnTo>
                        <a:pt x="508" y="199"/>
                      </a:lnTo>
                      <a:lnTo>
                        <a:pt x="506" y="203"/>
                      </a:lnTo>
                      <a:lnTo>
                        <a:pt x="501" y="203"/>
                      </a:lnTo>
                      <a:lnTo>
                        <a:pt x="501" y="206"/>
                      </a:lnTo>
                      <a:lnTo>
                        <a:pt x="501" y="206"/>
                      </a:lnTo>
                      <a:lnTo>
                        <a:pt x="501" y="208"/>
                      </a:lnTo>
                      <a:lnTo>
                        <a:pt x="499" y="211"/>
                      </a:lnTo>
                      <a:lnTo>
                        <a:pt x="489" y="213"/>
                      </a:lnTo>
                      <a:lnTo>
                        <a:pt x="489" y="210"/>
                      </a:lnTo>
                      <a:lnTo>
                        <a:pt x="487" y="208"/>
                      </a:lnTo>
                      <a:lnTo>
                        <a:pt x="487" y="208"/>
                      </a:lnTo>
                      <a:lnTo>
                        <a:pt x="485" y="208"/>
                      </a:lnTo>
                      <a:lnTo>
                        <a:pt x="483" y="206"/>
                      </a:lnTo>
                      <a:lnTo>
                        <a:pt x="482" y="204"/>
                      </a:lnTo>
                      <a:lnTo>
                        <a:pt x="482" y="204"/>
                      </a:lnTo>
                      <a:lnTo>
                        <a:pt x="482" y="203"/>
                      </a:lnTo>
                      <a:lnTo>
                        <a:pt x="480" y="203"/>
                      </a:lnTo>
                      <a:lnTo>
                        <a:pt x="478" y="208"/>
                      </a:lnTo>
                      <a:lnTo>
                        <a:pt x="480" y="208"/>
                      </a:lnTo>
                      <a:lnTo>
                        <a:pt x="480" y="210"/>
                      </a:lnTo>
                      <a:lnTo>
                        <a:pt x="478" y="210"/>
                      </a:lnTo>
                      <a:lnTo>
                        <a:pt x="478" y="211"/>
                      </a:lnTo>
                      <a:lnTo>
                        <a:pt x="476" y="213"/>
                      </a:lnTo>
                      <a:lnTo>
                        <a:pt x="476" y="215"/>
                      </a:lnTo>
                      <a:lnTo>
                        <a:pt x="471" y="215"/>
                      </a:lnTo>
                      <a:lnTo>
                        <a:pt x="471" y="220"/>
                      </a:lnTo>
                      <a:lnTo>
                        <a:pt x="468" y="220"/>
                      </a:lnTo>
                      <a:lnTo>
                        <a:pt x="466" y="217"/>
                      </a:lnTo>
                      <a:lnTo>
                        <a:pt x="463" y="217"/>
                      </a:lnTo>
                      <a:lnTo>
                        <a:pt x="463" y="218"/>
                      </a:lnTo>
                      <a:lnTo>
                        <a:pt x="457" y="217"/>
                      </a:lnTo>
                      <a:lnTo>
                        <a:pt x="457" y="222"/>
                      </a:lnTo>
                      <a:lnTo>
                        <a:pt x="459" y="224"/>
                      </a:lnTo>
                      <a:lnTo>
                        <a:pt x="466" y="225"/>
                      </a:lnTo>
                      <a:lnTo>
                        <a:pt x="466" y="229"/>
                      </a:lnTo>
                      <a:lnTo>
                        <a:pt x="468" y="229"/>
                      </a:lnTo>
                      <a:lnTo>
                        <a:pt x="468" y="234"/>
                      </a:lnTo>
                      <a:lnTo>
                        <a:pt x="466" y="234"/>
                      </a:lnTo>
                      <a:lnTo>
                        <a:pt x="468" y="236"/>
                      </a:lnTo>
                      <a:lnTo>
                        <a:pt x="466" y="236"/>
                      </a:lnTo>
                      <a:lnTo>
                        <a:pt x="466" y="234"/>
                      </a:lnTo>
                      <a:lnTo>
                        <a:pt x="461" y="231"/>
                      </a:lnTo>
                      <a:lnTo>
                        <a:pt x="461" y="229"/>
                      </a:lnTo>
                      <a:lnTo>
                        <a:pt x="459" y="225"/>
                      </a:lnTo>
                      <a:lnTo>
                        <a:pt x="457" y="225"/>
                      </a:lnTo>
                      <a:lnTo>
                        <a:pt x="456" y="224"/>
                      </a:lnTo>
                      <a:lnTo>
                        <a:pt x="449" y="224"/>
                      </a:lnTo>
                      <a:lnTo>
                        <a:pt x="449" y="222"/>
                      </a:lnTo>
                      <a:lnTo>
                        <a:pt x="447" y="222"/>
                      </a:lnTo>
                      <a:lnTo>
                        <a:pt x="447" y="220"/>
                      </a:lnTo>
                      <a:lnTo>
                        <a:pt x="442" y="220"/>
                      </a:lnTo>
                      <a:lnTo>
                        <a:pt x="442" y="218"/>
                      </a:lnTo>
                      <a:lnTo>
                        <a:pt x="438" y="218"/>
                      </a:lnTo>
                      <a:lnTo>
                        <a:pt x="435" y="215"/>
                      </a:lnTo>
                      <a:lnTo>
                        <a:pt x="433" y="213"/>
                      </a:lnTo>
                      <a:lnTo>
                        <a:pt x="429" y="213"/>
                      </a:lnTo>
                      <a:lnTo>
                        <a:pt x="428" y="213"/>
                      </a:lnTo>
                      <a:lnTo>
                        <a:pt x="428" y="211"/>
                      </a:lnTo>
                      <a:lnTo>
                        <a:pt x="424" y="211"/>
                      </a:lnTo>
                      <a:lnTo>
                        <a:pt x="421" y="208"/>
                      </a:lnTo>
                      <a:lnTo>
                        <a:pt x="417" y="208"/>
                      </a:lnTo>
                      <a:lnTo>
                        <a:pt x="412" y="203"/>
                      </a:lnTo>
                      <a:lnTo>
                        <a:pt x="410" y="201"/>
                      </a:lnTo>
                      <a:lnTo>
                        <a:pt x="407" y="201"/>
                      </a:lnTo>
                      <a:lnTo>
                        <a:pt x="401" y="201"/>
                      </a:lnTo>
                      <a:lnTo>
                        <a:pt x="398" y="201"/>
                      </a:lnTo>
                      <a:lnTo>
                        <a:pt x="394" y="203"/>
                      </a:lnTo>
                      <a:lnTo>
                        <a:pt x="394" y="203"/>
                      </a:lnTo>
                      <a:lnTo>
                        <a:pt x="393" y="203"/>
                      </a:lnTo>
                      <a:lnTo>
                        <a:pt x="391" y="203"/>
                      </a:lnTo>
                      <a:lnTo>
                        <a:pt x="391" y="201"/>
                      </a:lnTo>
                      <a:lnTo>
                        <a:pt x="386" y="201"/>
                      </a:lnTo>
                      <a:lnTo>
                        <a:pt x="386" y="199"/>
                      </a:lnTo>
                      <a:lnTo>
                        <a:pt x="382" y="199"/>
                      </a:lnTo>
                      <a:lnTo>
                        <a:pt x="382" y="199"/>
                      </a:lnTo>
                      <a:lnTo>
                        <a:pt x="379" y="199"/>
                      </a:lnTo>
                      <a:lnTo>
                        <a:pt x="379" y="196"/>
                      </a:lnTo>
                      <a:lnTo>
                        <a:pt x="375" y="196"/>
                      </a:lnTo>
                      <a:lnTo>
                        <a:pt x="375" y="196"/>
                      </a:lnTo>
                      <a:lnTo>
                        <a:pt x="374" y="196"/>
                      </a:lnTo>
                      <a:lnTo>
                        <a:pt x="372" y="194"/>
                      </a:lnTo>
                      <a:lnTo>
                        <a:pt x="368" y="194"/>
                      </a:lnTo>
                      <a:lnTo>
                        <a:pt x="367" y="191"/>
                      </a:lnTo>
                      <a:lnTo>
                        <a:pt x="365" y="191"/>
                      </a:lnTo>
                      <a:lnTo>
                        <a:pt x="365" y="192"/>
                      </a:lnTo>
                      <a:lnTo>
                        <a:pt x="363" y="192"/>
                      </a:lnTo>
                      <a:lnTo>
                        <a:pt x="363" y="194"/>
                      </a:lnTo>
                      <a:lnTo>
                        <a:pt x="361" y="192"/>
                      </a:lnTo>
                      <a:lnTo>
                        <a:pt x="361" y="192"/>
                      </a:lnTo>
                      <a:lnTo>
                        <a:pt x="361" y="192"/>
                      </a:lnTo>
                      <a:lnTo>
                        <a:pt x="358" y="192"/>
                      </a:lnTo>
                      <a:lnTo>
                        <a:pt x="358" y="192"/>
                      </a:lnTo>
                      <a:lnTo>
                        <a:pt x="356" y="192"/>
                      </a:lnTo>
                      <a:lnTo>
                        <a:pt x="354" y="192"/>
                      </a:lnTo>
                      <a:lnTo>
                        <a:pt x="353" y="191"/>
                      </a:lnTo>
                      <a:lnTo>
                        <a:pt x="351" y="191"/>
                      </a:lnTo>
                      <a:lnTo>
                        <a:pt x="349" y="192"/>
                      </a:lnTo>
                      <a:lnTo>
                        <a:pt x="347" y="194"/>
                      </a:lnTo>
                      <a:lnTo>
                        <a:pt x="347" y="196"/>
                      </a:lnTo>
                      <a:lnTo>
                        <a:pt x="346" y="196"/>
                      </a:lnTo>
                      <a:lnTo>
                        <a:pt x="344" y="196"/>
                      </a:lnTo>
                      <a:lnTo>
                        <a:pt x="344" y="194"/>
                      </a:lnTo>
                      <a:lnTo>
                        <a:pt x="342" y="194"/>
                      </a:lnTo>
                      <a:lnTo>
                        <a:pt x="340" y="194"/>
                      </a:lnTo>
                      <a:lnTo>
                        <a:pt x="340" y="196"/>
                      </a:lnTo>
                      <a:lnTo>
                        <a:pt x="337" y="196"/>
                      </a:lnTo>
                      <a:lnTo>
                        <a:pt x="337" y="192"/>
                      </a:lnTo>
                      <a:lnTo>
                        <a:pt x="332" y="192"/>
                      </a:lnTo>
                      <a:lnTo>
                        <a:pt x="326" y="192"/>
                      </a:lnTo>
                      <a:lnTo>
                        <a:pt x="323" y="191"/>
                      </a:lnTo>
                      <a:lnTo>
                        <a:pt x="318" y="191"/>
                      </a:lnTo>
                      <a:lnTo>
                        <a:pt x="316" y="187"/>
                      </a:lnTo>
                      <a:lnTo>
                        <a:pt x="309" y="187"/>
                      </a:lnTo>
                      <a:lnTo>
                        <a:pt x="309" y="189"/>
                      </a:lnTo>
                      <a:lnTo>
                        <a:pt x="307" y="189"/>
                      </a:lnTo>
                      <a:lnTo>
                        <a:pt x="307" y="189"/>
                      </a:lnTo>
                      <a:lnTo>
                        <a:pt x="307" y="187"/>
                      </a:lnTo>
                      <a:lnTo>
                        <a:pt x="295" y="187"/>
                      </a:lnTo>
                      <a:lnTo>
                        <a:pt x="295" y="187"/>
                      </a:lnTo>
                      <a:lnTo>
                        <a:pt x="284" y="187"/>
                      </a:lnTo>
                      <a:lnTo>
                        <a:pt x="283" y="185"/>
                      </a:lnTo>
                      <a:lnTo>
                        <a:pt x="278" y="187"/>
                      </a:lnTo>
                      <a:lnTo>
                        <a:pt x="276" y="184"/>
                      </a:lnTo>
                      <a:lnTo>
                        <a:pt x="272" y="184"/>
                      </a:lnTo>
                      <a:lnTo>
                        <a:pt x="271" y="182"/>
                      </a:lnTo>
                      <a:lnTo>
                        <a:pt x="265" y="182"/>
                      </a:lnTo>
                      <a:lnTo>
                        <a:pt x="265" y="180"/>
                      </a:lnTo>
                      <a:lnTo>
                        <a:pt x="262" y="180"/>
                      </a:lnTo>
                      <a:lnTo>
                        <a:pt x="260" y="180"/>
                      </a:lnTo>
                      <a:lnTo>
                        <a:pt x="258" y="182"/>
                      </a:lnTo>
                      <a:lnTo>
                        <a:pt x="257" y="184"/>
                      </a:lnTo>
                      <a:lnTo>
                        <a:pt x="250" y="184"/>
                      </a:lnTo>
                      <a:lnTo>
                        <a:pt x="250" y="184"/>
                      </a:lnTo>
                      <a:lnTo>
                        <a:pt x="246" y="185"/>
                      </a:lnTo>
                      <a:lnTo>
                        <a:pt x="246" y="184"/>
                      </a:lnTo>
                      <a:lnTo>
                        <a:pt x="243" y="184"/>
                      </a:lnTo>
                      <a:lnTo>
                        <a:pt x="243" y="184"/>
                      </a:lnTo>
                      <a:lnTo>
                        <a:pt x="237" y="184"/>
                      </a:lnTo>
                      <a:lnTo>
                        <a:pt x="237" y="182"/>
                      </a:lnTo>
                      <a:lnTo>
                        <a:pt x="234" y="182"/>
                      </a:lnTo>
                      <a:lnTo>
                        <a:pt x="234" y="182"/>
                      </a:lnTo>
                      <a:lnTo>
                        <a:pt x="227" y="182"/>
                      </a:lnTo>
                      <a:lnTo>
                        <a:pt x="227" y="180"/>
                      </a:lnTo>
                      <a:lnTo>
                        <a:pt x="225" y="180"/>
                      </a:lnTo>
                      <a:lnTo>
                        <a:pt x="225" y="178"/>
                      </a:lnTo>
                      <a:lnTo>
                        <a:pt x="216" y="178"/>
                      </a:lnTo>
                      <a:lnTo>
                        <a:pt x="218" y="175"/>
                      </a:lnTo>
                      <a:lnTo>
                        <a:pt x="206" y="173"/>
                      </a:lnTo>
                      <a:lnTo>
                        <a:pt x="206" y="175"/>
                      </a:lnTo>
                      <a:lnTo>
                        <a:pt x="202" y="175"/>
                      </a:lnTo>
                      <a:lnTo>
                        <a:pt x="202" y="175"/>
                      </a:lnTo>
                      <a:lnTo>
                        <a:pt x="194" y="175"/>
                      </a:lnTo>
                      <a:lnTo>
                        <a:pt x="194" y="177"/>
                      </a:lnTo>
                      <a:lnTo>
                        <a:pt x="188" y="175"/>
                      </a:lnTo>
                      <a:lnTo>
                        <a:pt x="188" y="175"/>
                      </a:lnTo>
                      <a:lnTo>
                        <a:pt x="187" y="175"/>
                      </a:lnTo>
                      <a:lnTo>
                        <a:pt x="187" y="170"/>
                      </a:lnTo>
                      <a:lnTo>
                        <a:pt x="185" y="170"/>
                      </a:lnTo>
                      <a:lnTo>
                        <a:pt x="183" y="170"/>
                      </a:lnTo>
                      <a:lnTo>
                        <a:pt x="183" y="170"/>
                      </a:lnTo>
                      <a:lnTo>
                        <a:pt x="183" y="171"/>
                      </a:lnTo>
                      <a:lnTo>
                        <a:pt x="183" y="171"/>
                      </a:lnTo>
                      <a:lnTo>
                        <a:pt x="178" y="171"/>
                      </a:lnTo>
                      <a:lnTo>
                        <a:pt x="178" y="175"/>
                      </a:lnTo>
                      <a:lnTo>
                        <a:pt x="175" y="175"/>
                      </a:lnTo>
                      <a:lnTo>
                        <a:pt x="175" y="175"/>
                      </a:lnTo>
                      <a:lnTo>
                        <a:pt x="173" y="177"/>
                      </a:lnTo>
                      <a:lnTo>
                        <a:pt x="173" y="171"/>
                      </a:lnTo>
                      <a:lnTo>
                        <a:pt x="173" y="171"/>
                      </a:lnTo>
                      <a:lnTo>
                        <a:pt x="173" y="168"/>
                      </a:lnTo>
                      <a:lnTo>
                        <a:pt x="173" y="168"/>
                      </a:lnTo>
                      <a:lnTo>
                        <a:pt x="173" y="166"/>
                      </a:lnTo>
                      <a:lnTo>
                        <a:pt x="166" y="166"/>
                      </a:lnTo>
                      <a:lnTo>
                        <a:pt x="166" y="164"/>
                      </a:lnTo>
                      <a:lnTo>
                        <a:pt x="164" y="164"/>
                      </a:lnTo>
                      <a:lnTo>
                        <a:pt x="164" y="163"/>
                      </a:lnTo>
                      <a:lnTo>
                        <a:pt x="155" y="163"/>
                      </a:lnTo>
                      <a:lnTo>
                        <a:pt x="154" y="166"/>
                      </a:lnTo>
                      <a:lnTo>
                        <a:pt x="152" y="166"/>
                      </a:lnTo>
                      <a:lnTo>
                        <a:pt x="150" y="170"/>
                      </a:lnTo>
                      <a:lnTo>
                        <a:pt x="148" y="170"/>
                      </a:lnTo>
                      <a:lnTo>
                        <a:pt x="147" y="171"/>
                      </a:lnTo>
                      <a:lnTo>
                        <a:pt x="145" y="171"/>
                      </a:lnTo>
                      <a:lnTo>
                        <a:pt x="145" y="171"/>
                      </a:lnTo>
                      <a:lnTo>
                        <a:pt x="138" y="175"/>
                      </a:lnTo>
                      <a:lnTo>
                        <a:pt x="138" y="175"/>
                      </a:lnTo>
                      <a:lnTo>
                        <a:pt x="127" y="175"/>
                      </a:lnTo>
                      <a:lnTo>
                        <a:pt x="126" y="177"/>
                      </a:lnTo>
                      <a:lnTo>
                        <a:pt x="126" y="178"/>
                      </a:lnTo>
                      <a:lnTo>
                        <a:pt x="124" y="178"/>
                      </a:lnTo>
                      <a:lnTo>
                        <a:pt x="122" y="177"/>
                      </a:lnTo>
                      <a:lnTo>
                        <a:pt x="120" y="175"/>
                      </a:lnTo>
                      <a:lnTo>
                        <a:pt x="120" y="175"/>
                      </a:lnTo>
                      <a:lnTo>
                        <a:pt x="120" y="175"/>
                      </a:lnTo>
                      <a:lnTo>
                        <a:pt x="120" y="175"/>
                      </a:lnTo>
                      <a:lnTo>
                        <a:pt x="119" y="177"/>
                      </a:lnTo>
                      <a:lnTo>
                        <a:pt x="119" y="180"/>
                      </a:lnTo>
                      <a:lnTo>
                        <a:pt x="112" y="178"/>
                      </a:lnTo>
                      <a:lnTo>
                        <a:pt x="112" y="182"/>
                      </a:lnTo>
                      <a:lnTo>
                        <a:pt x="108" y="184"/>
                      </a:lnTo>
                      <a:lnTo>
                        <a:pt x="108" y="184"/>
                      </a:lnTo>
                      <a:lnTo>
                        <a:pt x="96" y="184"/>
                      </a:lnTo>
                      <a:lnTo>
                        <a:pt x="94" y="185"/>
                      </a:lnTo>
                      <a:lnTo>
                        <a:pt x="92" y="187"/>
                      </a:lnTo>
                      <a:lnTo>
                        <a:pt x="91" y="189"/>
                      </a:lnTo>
                      <a:lnTo>
                        <a:pt x="87" y="189"/>
                      </a:lnTo>
                      <a:lnTo>
                        <a:pt x="86" y="192"/>
                      </a:lnTo>
                      <a:lnTo>
                        <a:pt x="84" y="196"/>
                      </a:lnTo>
                      <a:lnTo>
                        <a:pt x="82" y="199"/>
                      </a:lnTo>
                      <a:lnTo>
                        <a:pt x="79" y="199"/>
                      </a:lnTo>
                      <a:lnTo>
                        <a:pt x="77" y="201"/>
                      </a:lnTo>
                      <a:lnTo>
                        <a:pt x="75" y="203"/>
                      </a:lnTo>
                      <a:lnTo>
                        <a:pt x="73" y="213"/>
                      </a:lnTo>
                      <a:lnTo>
                        <a:pt x="70" y="215"/>
                      </a:lnTo>
                      <a:lnTo>
                        <a:pt x="70" y="222"/>
                      </a:lnTo>
                      <a:lnTo>
                        <a:pt x="68" y="222"/>
                      </a:lnTo>
                      <a:lnTo>
                        <a:pt x="68" y="225"/>
                      </a:lnTo>
                      <a:lnTo>
                        <a:pt x="68" y="227"/>
                      </a:lnTo>
                      <a:lnTo>
                        <a:pt x="68" y="227"/>
                      </a:lnTo>
                      <a:lnTo>
                        <a:pt x="66" y="227"/>
                      </a:lnTo>
                      <a:lnTo>
                        <a:pt x="66" y="227"/>
                      </a:lnTo>
                      <a:lnTo>
                        <a:pt x="65" y="229"/>
                      </a:lnTo>
                      <a:lnTo>
                        <a:pt x="65" y="229"/>
                      </a:lnTo>
                      <a:lnTo>
                        <a:pt x="58" y="229"/>
                      </a:lnTo>
                      <a:lnTo>
                        <a:pt x="58" y="229"/>
                      </a:lnTo>
                      <a:lnTo>
                        <a:pt x="56" y="229"/>
                      </a:lnTo>
                      <a:lnTo>
                        <a:pt x="56" y="231"/>
                      </a:lnTo>
                      <a:lnTo>
                        <a:pt x="51" y="231"/>
                      </a:lnTo>
                      <a:lnTo>
                        <a:pt x="51" y="232"/>
                      </a:lnTo>
                      <a:lnTo>
                        <a:pt x="49" y="232"/>
                      </a:lnTo>
                      <a:lnTo>
                        <a:pt x="47" y="231"/>
                      </a:lnTo>
                      <a:lnTo>
                        <a:pt x="45" y="231"/>
                      </a:lnTo>
                      <a:lnTo>
                        <a:pt x="44" y="231"/>
                      </a:lnTo>
                      <a:lnTo>
                        <a:pt x="44" y="232"/>
                      </a:lnTo>
                      <a:lnTo>
                        <a:pt x="40" y="232"/>
                      </a:lnTo>
                      <a:lnTo>
                        <a:pt x="40" y="232"/>
                      </a:lnTo>
                      <a:lnTo>
                        <a:pt x="35" y="232"/>
                      </a:lnTo>
                      <a:lnTo>
                        <a:pt x="35" y="232"/>
                      </a:lnTo>
                      <a:lnTo>
                        <a:pt x="30" y="232"/>
                      </a:lnTo>
                      <a:lnTo>
                        <a:pt x="30" y="232"/>
                      </a:lnTo>
                      <a:lnTo>
                        <a:pt x="24" y="232"/>
                      </a:lnTo>
                      <a:lnTo>
                        <a:pt x="26" y="245"/>
                      </a:lnTo>
                      <a:lnTo>
                        <a:pt x="23" y="246"/>
                      </a:lnTo>
                      <a:lnTo>
                        <a:pt x="23" y="248"/>
                      </a:lnTo>
                      <a:lnTo>
                        <a:pt x="23" y="248"/>
                      </a:lnTo>
                      <a:lnTo>
                        <a:pt x="23" y="248"/>
                      </a:lnTo>
                      <a:lnTo>
                        <a:pt x="24" y="250"/>
                      </a:lnTo>
                      <a:lnTo>
                        <a:pt x="24" y="250"/>
                      </a:lnTo>
                      <a:lnTo>
                        <a:pt x="26" y="250"/>
                      </a:lnTo>
                      <a:lnTo>
                        <a:pt x="28" y="250"/>
                      </a:lnTo>
                      <a:lnTo>
                        <a:pt x="31" y="255"/>
                      </a:lnTo>
                      <a:lnTo>
                        <a:pt x="35" y="255"/>
                      </a:lnTo>
                      <a:lnTo>
                        <a:pt x="35" y="257"/>
                      </a:lnTo>
                      <a:lnTo>
                        <a:pt x="40" y="257"/>
                      </a:lnTo>
                      <a:lnTo>
                        <a:pt x="44" y="262"/>
                      </a:lnTo>
                      <a:lnTo>
                        <a:pt x="49" y="262"/>
                      </a:lnTo>
                      <a:lnTo>
                        <a:pt x="52" y="267"/>
                      </a:lnTo>
                      <a:lnTo>
                        <a:pt x="58" y="267"/>
                      </a:lnTo>
                      <a:lnTo>
                        <a:pt x="58" y="269"/>
                      </a:lnTo>
                      <a:lnTo>
                        <a:pt x="59" y="269"/>
                      </a:lnTo>
                      <a:lnTo>
                        <a:pt x="59" y="269"/>
                      </a:lnTo>
                      <a:lnTo>
                        <a:pt x="58" y="271"/>
                      </a:lnTo>
                      <a:lnTo>
                        <a:pt x="58" y="274"/>
                      </a:lnTo>
                      <a:lnTo>
                        <a:pt x="58" y="276"/>
                      </a:lnTo>
                      <a:lnTo>
                        <a:pt x="59" y="276"/>
                      </a:lnTo>
                      <a:lnTo>
                        <a:pt x="59" y="278"/>
                      </a:lnTo>
                      <a:lnTo>
                        <a:pt x="66" y="278"/>
                      </a:lnTo>
                      <a:lnTo>
                        <a:pt x="66" y="276"/>
                      </a:lnTo>
                      <a:lnTo>
                        <a:pt x="75" y="274"/>
                      </a:lnTo>
                      <a:lnTo>
                        <a:pt x="75" y="276"/>
                      </a:lnTo>
                      <a:lnTo>
                        <a:pt x="77" y="276"/>
                      </a:lnTo>
                      <a:lnTo>
                        <a:pt x="77" y="278"/>
                      </a:lnTo>
                      <a:lnTo>
                        <a:pt x="82" y="278"/>
                      </a:lnTo>
                      <a:lnTo>
                        <a:pt x="86" y="276"/>
                      </a:lnTo>
                      <a:lnTo>
                        <a:pt x="89" y="276"/>
                      </a:lnTo>
                      <a:lnTo>
                        <a:pt x="89" y="278"/>
                      </a:lnTo>
                      <a:lnTo>
                        <a:pt x="89" y="278"/>
                      </a:lnTo>
                      <a:lnTo>
                        <a:pt x="89" y="278"/>
                      </a:lnTo>
                      <a:lnTo>
                        <a:pt x="89" y="278"/>
                      </a:lnTo>
                      <a:lnTo>
                        <a:pt x="87" y="281"/>
                      </a:lnTo>
                      <a:lnTo>
                        <a:pt x="86" y="281"/>
                      </a:lnTo>
                      <a:lnTo>
                        <a:pt x="84" y="283"/>
                      </a:lnTo>
                      <a:lnTo>
                        <a:pt x="84" y="283"/>
                      </a:lnTo>
                      <a:lnTo>
                        <a:pt x="84" y="285"/>
                      </a:lnTo>
                      <a:lnTo>
                        <a:pt x="86" y="285"/>
                      </a:lnTo>
                      <a:lnTo>
                        <a:pt x="86" y="287"/>
                      </a:lnTo>
                      <a:lnTo>
                        <a:pt x="87" y="287"/>
                      </a:lnTo>
                      <a:lnTo>
                        <a:pt x="87" y="285"/>
                      </a:lnTo>
                      <a:lnTo>
                        <a:pt x="89" y="285"/>
                      </a:lnTo>
                      <a:lnTo>
                        <a:pt x="91" y="288"/>
                      </a:lnTo>
                      <a:lnTo>
                        <a:pt x="103" y="288"/>
                      </a:lnTo>
                      <a:lnTo>
                        <a:pt x="103" y="290"/>
                      </a:lnTo>
                      <a:lnTo>
                        <a:pt x="103" y="290"/>
                      </a:lnTo>
                      <a:lnTo>
                        <a:pt x="103" y="290"/>
                      </a:lnTo>
                      <a:lnTo>
                        <a:pt x="103" y="290"/>
                      </a:lnTo>
                      <a:lnTo>
                        <a:pt x="103" y="294"/>
                      </a:lnTo>
                      <a:lnTo>
                        <a:pt x="94" y="294"/>
                      </a:lnTo>
                      <a:lnTo>
                        <a:pt x="94" y="292"/>
                      </a:lnTo>
                      <a:lnTo>
                        <a:pt x="89" y="294"/>
                      </a:lnTo>
                      <a:lnTo>
                        <a:pt x="87" y="294"/>
                      </a:lnTo>
                      <a:lnTo>
                        <a:pt x="84" y="295"/>
                      </a:lnTo>
                      <a:lnTo>
                        <a:pt x="84" y="295"/>
                      </a:lnTo>
                      <a:lnTo>
                        <a:pt x="86" y="297"/>
                      </a:lnTo>
                      <a:lnTo>
                        <a:pt x="86" y="297"/>
                      </a:lnTo>
                      <a:lnTo>
                        <a:pt x="89" y="297"/>
                      </a:lnTo>
                      <a:lnTo>
                        <a:pt x="89" y="297"/>
                      </a:lnTo>
                      <a:lnTo>
                        <a:pt x="89" y="295"/>
                      </a:lnTo>
                      <a:lnTo>
                        <a:pt x="91" y="295"/>
                      </a:lnTo>
                      <a:lnTo>
                        <a:pt x="91" y="297"/>
                      </a:lnTo>
                      <a:lnTo>
                        <a:pt x="94" y="297"/>
                      </a:lnTo>
                      <a:lnTo>
                        <a:pt x="94" y="299"/>
                      </a:lnTo>
                      <a:lnTo>
                        <a:pt x="94" y="299"/>
                      </a:lnTo>
                      <a:lnTo>
                        <a:pt x="94" y="304"/>
                      </a:lnTo>
                      <a:lnTo>
                        <a:pt x="91" y="304"/>
                      </a:lnTo>
                      <a:lnTo>
                        <a:pt x="91" y="300"/>
                      </a:lnTo>
                      <a:lnTo>
                        <a:pt x="89" y="302"/>
                      </a:lnTo>
                      <a:lnTo>
                        <a:pt x="87" y="302"/>
                      </a:lnTo>
                      <a:lnTo>
                        <a:pt x="87" y="302"/>
                      </a:lnTo>
                      <a:lnTo>
                        <a:pt x="86" y="304"/>
                      </a:lnTo>
                      <a:lnTo>
                        <a:pt x="86" y="306"/>
                      </a:lnTo>
                      <a:lnTo>
                        <a:pt x="86" y="307"/>
                      </a:lnTo>
                      <a:lnTo>
                        <a:pt x="84" y="307"/>
                      </a:lnTo>
                      <a:lnTo>
                        <a:pt x="84" y="304"/>
                      </a:lnTo>
                      <a:lnTo>
                        <a:pt x="61" y="304"/>
                      </a:lnTo>
                      <a:lnTo>
                        <a:pt x="61" y="302"/>
                      </a:lnTo>
                      <a:lnTo>
                        <a:pt x="59" y="300"/>
                      </a:lnTo>
                      <a:lnTo>
                        <a:pt x="59" y="300"/>
                      </a:lnTo>
                      <a:lnTo>
                        <a:pt x="58" y="300"/>
                      </a:lnTo>
                      <a:lnTo>
                        <a:pt x="54" y="300"/>
                      </a:lnTo>
                      <a:lnTo>
                        <a:pt x="54" y="299"/>
                      </a:lnTo>
                      <a:lnTo>
                        <a:pt x="58" y="299"/>
                      </a:lnTo>
                      <a:lnTo>
                        <a:pt x="58" y="292"/>
                      </a:lnTo>
                      <a:lnTo>
                        <a:pt x="56" y="292"/>
                      </a:lnTo>
                      <a:lnTo>
                        <a:pt x="56" y="290"/>
                      </a:lnTo>
                      <a:lnTo>
                        <a:pt x="56" y="288"/>
                      </a:lnTo>
                      <a:lnTo>
                        <a:pt x="56" y="287"/>
                      </a:lnTo>
                      <a:lnTo>
                        <a:pt x="54" y="285"/>
                      </a:lnTo>
                      <a:lnTo>
                        <a:pt x="51" y="285"/>
                      </a:lnTo>
                      <a:lnTo>
                        <a:pt x="49" y="285"/>
                      </a:lnTo>
                      <a:lnTo>
                        <a:pt x="45" y="287"/>
                      </a:lnTo>
                      <a:lnTo>
                        <a:pt x="45" y="288"/>
                      </a:lnTo>
                      <a:lnTo>
                        <a:pt x="44" y="288"/>
                      </a:lnTo>
                      <a:lnTo>
                        <a:pt x="44" y="290"/>
                      </a:lnTo>
                      <a:lnTo>
                        <a:pt x="40" y="290"/>
                      </a:lnTo>
                      <a:lnTo>
                        <a:pt x="40" y="290"/>
                      </a:lnTo>
                      <a:lnTo>
                        <a:pt x="37" y="290"/>
                      </a:lnTo>
                      <a:lnTo>
                        <a:pt x="37" y="292"/>
                      </a:lnTo>
                      <a:lnTo>
                        <a:pt x="35" y="292"/>
                      </a:lnTo>
                      <a:lnTo>
                        <a:pt x="35" y="292"/>
                      </a:lnTo>
                      <a:lnTo>
                        <a:pt x="31" y="292"/>
                      </a:lnTo>
                      <a:lnTo>
                        <a:pt x="31" y="294"/>
                      </a:lnTo>
                      <a:lnTo>
                        <a:pt x="28" y="295"/>
                      </a:lnTo>
                      <a:lnTo>
                        <a:pt x="28" y="300"/>
                      </a:lnTo>
                      <a:lnTo>
                        <a:pt x="23" y="302"/>
                      </a:lnTo>
                      <a:lnTo>
                        <a:pt x="21" y="302"/>
                      </a:lnTo>
                      <a:lnTo>
                        <a:pt x="21" y="300"/>
                      </a:lnTo>
                      <a:lnTo>
                        <a:pt x="19" y="300"/>
                      </a:lnTo>
                      <a:lnTo>
                        <a:pt x="17" y="300"/>
                      </a:lnTo>
                      <a:lnTo>
                        <a:pt x="17" y="300"/>
                      </a:lnTo>
                      <a:lnTo>
                        <a:pt x="10" y="302"/>
                      </a:lnTo>
                      <a:lnTo>
                        <a:pt x="10" y="304"/>
                      </a:lnTo>
                      <a:lnTo>
                        <a:pt x="7" y="304"/>
                      </a:lnTo>
                      <a:lnTo>
                        <a:pt x="7" y="307"/>
                      </a:lnTo>
                      <a:lnTo>
                        <a:pt x="3" y="307"/>
                      </a:lnTo>
                      <a:lnTo>
                        <a:pt x="2" y="307"/>
                      </a:lnTo>
                      <a:lnTo>
                        <a:pt x="2" y="309"/>
                      </a:lnTo>
                      <a:lnTo>
                        <a:pt x="0" y="311"/>
                      </a:lnTo>
                      <a:lnTo>
                        <a:pt x="0" y="313"/>
                      </a:lnTo>
                      <a:lnTo>
                        <a:pt x="0" y="313"/>
                      </a:lnTo>
                      <a:lnTo>
                        <a:pt x="2" y="313"/>
                      </a:lnTo>
                      <a:lnTo>
                        <a:pt x="2" y="314"/>
                      </a:lnTo>
                      <a:lnTo>
                        <a:pt x="3" y="314"/>
                      </a:lnTo>
                      <a:lnTo>
                        <a:pt x="5" y="314"/>
                      </a:lnTo>
                      <a:lnTo>
                        <a:pt x="9" y="314"/>
                      </a:lnTo>
                      <a:lnTo>
                        <a:pt x="10" y="313"/>
                      </a:lnTo>
                      <a:lnTo>
                        <a:pt x="10" y="314"/>
                      </a:lnTo>
                      <a:lnTo>
                        <a:pt x="14" y="316"/>
                      </a:lnTo>
                      <a:lnTo>
                        <a:pt x="17" y="316"/>
                      </a:lnTo>
                      <a:lnTo>
                        <a:pt x="21" y="316"/>
                      </a:lnTo>
                      <a:lnTo>
                        <a:pt x="23" y="320"/>
                      </a:lnTo>
                      <a:lnTo>
                        <a:pt x="19" y="321"/>
                      </a:lnTo>
                      <a:lnTo>
                        <a:pt x="16" y="321"/>
                      </a:lnTo>
                      <a:lnTo>
                        <a:pt x="14" y="321"/>
                      </a:lnTo>
                      <a:lnTo>
                        <a:pt x="14" y="325"/>
                      </a:lnTo>
                      <a:lnTo>
                        <a:pt x="16" y="325"/>
                      </a:lnTo>
                      <a:lnTo>
                        <a:pt x="19" y="328"/>
                      </a:lnTo>
                      <a:lnTo>
                        <a:pt x="19" y="328"/>
                      </a:lnTo>
                      <a:lnTo>
                        <a:pt x="21" y="334"/>
                      </a:lnTo>
                      <a:lnTo>
                        <a:pt x="23" y="334"/>
                      </a:lnTo>
                      <a:lnTo>
                        <a:pt x="24" y="335"/>
                      </a:lnTo>
                      <a:lnTo>
                        <a:pt x="26" y="337"/>
                      </a:lnTo>
                      <a:lnTo>
                        <a:pt x="31" y="337"/>
                      </a:lnTo>
                      <a:lnTo>
                        <a:pt x="35" y="339"/>
                      </a:lnTo>
                      <a:lnTo>
                        <a:pt x="38" y="339"/>
                      </a:lnTo>
                      <a:lnTo>
                        <a:pt x="40" y="341"/>
                      </a:lnTo>
                      <a:lnTo>
                        <a:pt x="40" y="337"/>
                      </a:lnTo>
                      <a:lnTo>
                        <a:pt x="42" y="337"/>
                      </a:lnTo>
                      <a:lnTo>
                        <a:pt x="44" y="337"/>
                      </a:lnTo>
                      <a:lnTo>
                        <a:pt x="52" y="337"/>
                      </a:lnTo>
                      <a:lnTo>
                        <a:pt x="52" y="335"/>
                      </a:lnTo>
                      <a:lnTo>
                        <a:pt x="56" y="335"/>
                      </a:lnTo>
                      <a:lnTo>
                        <a:pt x="56" y="334"/>
                      </a:lnTo>
                      <a:lnTo>
                        <a:pt x="56" y="335"/>
                      </a:lnTo>
                      <a:lnTo>
                        <a:pt x="59" y="335"/>
                      </a:lnTo>
                      <a:lnTo>
                        <a:pt x="63" y="335"/>
                      </a:lnTo>
                      <a:lnTo>
                        <a:pt x="65" y="335"/>
                      </a:lnTo>
                      <a:lnTo>
                        <a:pt x="65" y="332"/>
                      </a:lnTo>
                      <a:lnTo>
                        <a:pt x="72" y="337"/>
                      </a:lnTo>
                      <a:lnTo>
                        <a:pt x="72" y="339"/>
                      </a:lnTo>
                      <a:lnTo>
                        <a:pt x="72" y="341"/>
                      </a:lnTo>
                      <a:lnTo>
                        <a:pt x="72" y="341"/>
                      </a:lnTo>
                      <a:lnTo>
                        <a:pt x="73" y="341"/>
                      </a:lnTo>
                      <a:lnTo>
                        <a:pt x="75" y="342"/>
                      </a:lnTo>
                      <a:lnTo>
                        <a:pt x="77" y="341"/>
                      </a:lnTo>
                      <a:lnTo>
                        <a:pt x="77" y="339"/>
                      </a:lnTo>
                      <a:lnTo>
                        <a:pt x="79" y="337"/>
                      </a:lnTo>
                      <a:lnTo>
                        <a:pt x="80" y="335"/>
                      </a:lnTo>
                      <a:lnTo>
                        <a:pt x="91" y="335"/>
                      </a:lnTo>
                      <a:lnTo>
                        <a:pt x="91" y="334"/>
                      </a:lnTo>
                      <a:lnTo>
                        <a:pt x="94" y="334"/>
                      </a:lnTo>
                      <a:lnTo>
                        <a:pt x="94" y="334"/>
                      </a:lnTo>
                      <a:lnTo>
                        <a:pt x="103" y="334"/>
                      </a:lnTo>
                      <a:lnTo>
                        <a:pt x="101" y="339"/>
                      </a:lnTo>
                      <a:lnTo>
                        <a:pt x="101" y="341"/>
                      </a:lnTo>
                      <a:lnTo>
                        <a:pt x="98" y="342"/>
                      </a:lnTo>
                      <a:lnTo>
                        <a:pt x="101" y="353"/>
                      </a:lnTo>
                      <a:lnTo>
                        <a:pt x="101" y="362"/>
                      </a:lnTo>
                      <a:lnTo>
                        <a:pt x="99" y="362"/>
                      </a:lnTo>
                      <a:lnTo>
                        <a:pt x="99" y="363"/>
                      </a:lnTo>
                      <a:lnTo>
                        <a:pt x="99" y="363"/>
                      </a:lnTo>
                      <a:lnTo>
                        <a:pt x="99" y="365"/>
                      </a:lnTo>
                      <a:lnTo>
                        <a:pt x="98" y="365"/>
                      </a:lnTo>
                      <a:lnTo>
                        <a:pt x="98" y="365"/>
                      </a:lnTo>
                      <a:lnTo>
                        <a:pt x="92" y="367"/>
                      </a:lnTo>
                      <a:lnTo>
                        <a:pt x="87" y="367"/>
                      </a:lnTo>
                      <a:lnTo>
                        <a:pt x="82" y="367"/>
                      </a:lnTo>
                      <a:lnTo>
                        <a:pt x="82" y="370"/>
                      </a:lnTo>
                      <a:lnTo>
                        <a:pt x="77" y="372"/>
                      </a:lnTo>
                      <a:lnTo>
                        <a:pt x="73" y="376"/>
                      </a:lnTo>
                      <a:lnTo>
                        <a:pt x="65" y="376"/>
                      </a:lnTo>
                      <a:lnTo>
                        <a:pt x="65" y="374"/>
                      </a:lnTo>
                      <a:lnTo>
                        <a:pt x="63" y="372"/>
                      </a:lnTo>
                      <a:lnTo>
                        <a:pt x="61" y="372"/>
                      </a:lnTo>
                      <a:lnTo>
                        <a:pt x="61" y="372"/>
                      </a:lnTo>
                      <a:lnTo>
                        <a:pt x="61" y="372"/>
                      </a:lnTo>
                      <a:lnTo>
                        <a:pt x="61" y="370"/>
                      </a:lnTo>
                      <a:lnTo>
                        <a:pt x="54" y="369"/>
                      </a:lnTo>
                      <a:lnTo>
                        <a:pt x="51" y="370"/>
                      </a:lnTo>
                      <a:lnTo>
                        <a:pt x="47" y="374"/>
                      </a:lnTo>
                      <a:lnTo>
                        <a:pt x="49" y="376"/>
                      </a:lnTo>
                      <a:lnTo>
                        <a:pt x="49" y="377"/>
                      </a:lnTo>
                      <a:lnTo>
                        <a:pt x="51" y="379"/>
                      </a:lnTo>
                      <a:lnTo>
                        <a:pt x="52" y="379"/>
                      </a:lnTo>
                      <a:lnTo>
                        <a:pt x="52" y="381"/>
                      </a:lnTo>
                      <a:lnTo>
                        <a:pt x="52" y="384"/>
                      </a:lnTo>
                      <a:lnTo>
                        <a:pt x="52" y="388"/>
                      </a:lnTo>
                      <a:lnTo>
                        <a:pt x="52" y="388"/>
                      </a:lnTo>
                      <a:lnTo>
                        <a:pt x="52" y="386"/>
                      </a:lnTo>
                      <a:lnTo>
                        <a:pt x="45" y="384"/>
                      </a:lnTo>
                      <a:lnTo>
                        <a:pt x="45" y="386"/>
                      </a:lnTo>
                      <a:lnTo>
                        <a:pt x="44" y="388"/>
                      </a:lnTo>
                      <a:lnTo>
                        <a:pt x="44" y="391"/>
                      </a:lnTo>
                      <a:lnTo>
                        <a:pt x="40" y="393"/>
                      </a:lnTo>
                      <a:lnTo>
                        <a:pt x="38" y="395"/>
                      </a:lnTo>
                      <a:lnTo>
                        <a:pt x="35" y="397"/>
                      </a:lnTo>
                      <a:lnTo>
                        <a:pt x="33" y="398"/>
                      </a:lnTo>
                      <a:lnTo>
                        <a:pt x="33" y="405"/>
                      </a:lnTo>
                      <a:lnTo>
                        <a:pt x="31" y="405"/>
                      </a:lnTo>
                      <a:lnTo>
                        <a:pt x="31" y="405"/>
                      </a:lnTo>
                      <a:lnTo>
                        <a:pt x="31" y="407"/>
                      </a:lnTo>
                      <a:lnTo>
                        <a:pt x="28" y="407"/>
                      </a:lnTo>
                      <a:lnTo>
                        <a:pt x="26" y="409"/>
                      </a:lnTo>
                      <a:lnTo>
                        <a:pt x="26" y="412"/>
                      </a:lnTo>
                      <a:lnTo>
                        <a:pt x="31" y="412"/>
                      </a:lnTo>
                      <a:lnTo>
                        <a:pt x="30" y="416"/>
                      </a:lnTo>
                      <a:lnTo>
                        <a:pt x="31" y="416"/>
                      </a:lnTo>
                      <a:lnTo>
                        <a:pt x="33" y="417"/>
                      </a:lnTo>
                      <a:lnTo>
                        <a:pt x="35" y="417"/>
                      </a:lnTo>
                      <a:lnTo>
                        <a:pt x="35" y="416"/>
                      </a:lnTo>
                      <a:lnTo>
                        <a:pt x="37" y="416"/>
                      </a:lnTo>
                      <a:lnTo>
                        <a:pt x="38" y="419"/>
                      </a:lnTo>
                      <a:lnTo>
                        <a:pt x="38" y="421"/>
                      </a:lnTo>
                      <a:lnTo>
                        <a:pt x="49" y="421"/>
                      </a:lnTo>
                      <a:lnTo>
                        <a:pt x="51" y="423"/>
                      </a:lnTo>
                      <a:lnTo>
                        <a:pt x="51" y="423"/>
                      </a:lnTo>
                      <a:lnTo>
                        <a:pt x="52" y="424"/>
                      </a:lnTo>
                      <a:lnTo>
                        <a:pt x="54" y="424"/>
                      </a:lnTo>
                      <a:lnTo>
                        <a:pt x="54" y="423"/>
                      </a:lnTo>
                      <a:lnTo>
                        <a:pt x="56" y="423"/>
                      </a:lnTo>
                      <a:lnTo>
                        <a:pt x="59" y="421"/>
                      </a:lnTo>
                      <a:lnTo>
                        <a:pt x="61" y="424"/>
                      </a:lnTo>
                      <a:lnTo>
                        <a:pt x="56" y="430"/>
                      </a:lnTo>
                      <a:lnTo>
                        <a:pt x="54" y="433"/>
                      </a:lnTo>
                      <a:lnTo>
                        <a:pt x="52" y="433"/>
                      </a:lnTo>
                      <a:lnTo>
                        <a:pt x="52" y="437"/>
                      </a:lnTo>
                      <a:lnTo>
                        <a:pt x="51" y="437"/>
                      </a:lnTo>
                      <a:lnTo>
                        <a:pt x="51" y="438"/>
                      </a:lnTo>
                      <a:lnTo>
                        <a:pt x="51" y="440"/>
                      </a:lnTo>
                      <a:lnTo>
                        <a:pt x="52" y="442"/>
                      </a:lnTo>
                      <a:lnTo>
                        <a:pt x="52" y="444"/>
                      </a:lnTo>
                      <a:lnTo>
                        <a:pt x="56" y="444"/>
                      </a:lnTo>
                      <a:lnTo>
                        <a:pt x="56" y="447"/>
                      </a:lnTo>
                      <a:lnTo>
                        <a:pt x="58" y="449"/>
                      </a:lnTo>
                      <a:lnTo>
                        <a:pt x="58" y="449"/>
                      </a:lnTo>
                      <a:lnTo>
                        <a:pt x="59" y="451"/>
                      </a:lnTo>
                      <a:lnTo>
                        <a:pt x="72" y="451"/>
                      </a:lnTo>
                      <a:lnTo>
                        <a:pt x="72" y="449"/>
                      </a:lnTo>
                      <a:lnTo>
                        <a:pt x="77" y="445"/>
                      </a:lnTo>
                      <a:lnTo>
                        <a:pt x="77" y="442"/>
                      </a:lnTo>
                      <a:lnTo>
                        <a:pt x="77" y="442"/>
                      </a:lnTo>
                      <a:lnTo>
                        <a:pt x="77" y="440"/>
                      </a:lnTo>
                      <a:lnTo>
                        <a:pt x="77" y="438"/>
                      </a:lnTo>
                      <a:lnTo>
                        <a:pt x="77" y="438"/>
                      </a:lnTo>
                      <a:lnTo>
                        <a:pt x="77" y="435"/>
                      </a:lnTo>
                      <a:lnTo>
                        <a:pt x="79" y="437"/>
                      </a:lnTo>
                      <a:lnTo>
                        <a:pt x="79" y="435"/>
                      </a:lnTo>
                      <a:lnTo>
                        <a:pt x="80" y="435"/>
                      </a:lnTo>
                      <a:lnTo>
                        <a:pt x="82" y="440"/>
                      </a:lnTo>
                      <a:lnTo>
                        <a:pt x="79" y="442"/>
                      </a:lnTo>
                      <a:lnTo>
                        <a:pt x="79" y="447"/>
                      </a:lnTo>
                      <a:lnTo>
                        <a:pt x="84" y="451"/>
                      </a:lnTo>
                      <a:lnTo>
                        <a:pt x="84" y="454"/>
                      </a:lnTo>
                      <a:lnTo>
                        <a:pt x="86" y="454"/>
                      </a:lnTo>
                      <a:lnTo>
                        <a:pt x="86" y="456"/>
                      </a:lnTo>
                      <a:lnTo>
                        <a:pt x="86" y="456"/>
                      </a:lnTo>
                      <a:lnTo>
                        <a:pt x="86" y="458"/>
                      </a:lnTo>
                      <a:lnTo>
                        <a:pt x="87" y="458"/>
                      </a:lnTo>
                      <a:lnTo>
                        <a:pt x="87" y="459"/>
                      </a:lnTo>
                      <a:lnTo>
                        <a:pt x="87" y="461"/>
                      </a:lnTo>
                      <a:lnTo>
                        <a:pt x="86" y="461"/>
                      </a:lnTo>
                      <a:lnTo>
                        <a:pt x="86" y="463"/>
                      </a:lnTo>
                      <a:lnTo>
                        <a:pt x="86" y="468"/>
                      </a:lnTo>
                      <a:lnTo>
                        <a:pt x="91" y="466"/>
                      </a:lnTo>
                      <a:lnTo>
                        <a:pt x="91" y="470"/>
                      </a:lnTo>
                      <a:lnTo>
                        <a:pt x="89" y="470"/>
                      </a:lnTo>
                      <a:lnTo>
                        <a:pt x="89" y="470"/>
                      </a:lnTo>
                      <a:lnTo>
                        <a:pt x="87" y="472"/>
                      </a:lnTo>
                      <a:lnTo>
                        <a:pt x="87" y="472"/>
                      </a:lnTo>
                      <a:lnTo>
                        <a:pt x="87" y="473"/>
                      </a:lnTo>
                      <a:lnTo>
                        <a:pt x="87" y="475"/>
                      </a:lnTo>
                      <a:lnTo>
                        <a:pt x="89" y="475"/>
                      </a:lnTo>
                      <a:lnTo>
                        <a:pt x="89" y="473"/>
                      </a:lnTo>
                      <a:lnTo>
                        <a:pt x="89" y="473"/>
                      </a:lnTo>
                      <a:lnTo>
                        <a:pt x="89" y="479"/>
                      </a:lnTo>
                      <a:lnTo>
                        <a:pt x="91" y="479"/>
                      </a:lnTo>
                      <a:lnTo>
                        <a:pt x="92" y="477"/>
                      </a:lnTo>
                      <a:lnTo>
                        <a:pt x="94" y="477"/>
                      </a:lnTo>
                      <a:lnTo>
                        <a:pt x="98" y="475"/>
                      </a:lnTo>
                      <a:lnTo>
                        <a:pt x="99" y="472"/>
                      </a:lnTo>
                      <a:lnTo>
                        <a:pt x="103" y="470"/>
                      </a:lnTo>
                      <a:lnTo>
                        <a:pt x="108" y="466"/>
                      </a:lnTo>
                      <a:lnTo>
                        <a:pt x="112" y="466"/>
                      </a:lnTo>
                      <a:lnTo>
                        <a:pt x="113" y="470"/>
                      </a:lnTo>
                      <a:lnTo>
                        <a:pt x="115" y="472"/>
                      </a:lnTo>
                      <a:lnTo>
                        <a:pt x="117" y="472"/>
                      </a:lnTo>
                      <a:lnTo>
                        <a:pt x="119" y="472"/>
                      </a:lnTo>
                      <a:lnTo>
                        <a:pt x="120" y="470"/>
                      </a:lnTo>
                      <a:lnTo>
                        <a:pt x="122" y="470"/>
                      </a:lnTo>
                      <a:lnTo>
                        <a:pt x="122" y="472"/>
                      </a:lnTo>
                      <a:lnTo>
                        <a:pt x="124" y="473"/>
                      </a:lnTo>
                      <a:lnTo>
                        <a:pt x="127" y="475"/>
                      </a:lnTo>
                      <a:lnTo>
                        <a:pt x="127" y="479"/>
                      </a:lnTo>
                      <a:lnTo>
                        <a:pt x="127" y="479"/>
                      </a:lnTo>
                      <a:lnTo>
                        <a:pt x="131" y="482"/>
                      </a:lnTo>
                      <a:lnTo>
                        <a:pt x="131" y="480"/>
                      </a:lnTo>
                      <a:lnTo>
                        <a:pt x="133" y="480"/>
                      </a:lnTo>
                      <a:lnTo>
                        <a:pt x="134" y="480"/>
                      </a:lnTo>
                      <a:lnTo>
                        <a:pt x="134" y="480"/>
                      </a:lnTo>
                      <a:lnTo>
                        <a:pt x="133" y="480"/>
                      </a:lnTo>
                      <a:lnTo>
                        <a:pt x="133" y="480"/>
                      </a:lnTo>
                      <a:lnTo>
                        <a:pt x="133" y="475"/>
                      </a:lnTo>
                      <a:lnTo>
                        <a:pt x="133" y="475"/>
                      </a:lnTo>
                      <a:lnTo>
                        <a:pt x="133" y="475"/>
                      </a:lnTo>
                      <a:lnTo>
                        <a:pt x="136" y="475"/>
                      </a:lnTo>
                      <a:lnTo>
                        <a:pt x="138" y="475"/>
                      </a:lnTo>
                      <a:lnTo>
                        <a:pt x="138" y="473"/>
                      </a:lnTo>
                      <a:lnTo>
                        <a:pt x="140" y="472"/>
                      </a:lnTo>
                      <a:lnTo>
                        <a:pt x="140" y="472"/>
                      </a:lnTo>
                      <a:lnTo>
                        <a:pt x="140" y="477"/>
                      </a:lnTo>
                      <a:lnTo>
                        <a:pt x="140" y="477"/>
                      </a:lnTo>
                      <a:lnTo>
                        <a:pt x="141" y="477"/>
                      </a:lnTo>
                      <a:lnTo>
                        <a:pt x="141" y="479"/>
                      </a:lnTo>
                      <a:lnTo>
                        <a:pt x="147" y="477"/>
                      </a:lnTo>
                      <a:lnTo>
                        <a:pt x="150" y="477"/>
                      </a:lnTo>
                      <a:lnTo>
                        <a:pt x="154" y="473"/>
                      </a:lnTo>
                      <a:lnTo>
                        <a:pt x="155" y="473"/>
                      </a:lnTo>
                      <a:lnTo>
                        <a:pt x="155" y="472"/>
                      </a:lnTo>
                      <a:lnTo>
                        <a:pt x="157" y="470"/>
                      </a:lnTo>
                      <a:lnTo>
                        <a:pt x="161" y="470"/>
                      </a:lnTo>
                      <a:lnTo>
                        <a:pt x="159" y="477"/>
                      </a:lnTo>
                      <a:lnTo>
                        <a:pt x="157" y="477"/>
                      </a:lnTo>
                      <a:lnTo>
                        <a:pt x="157" y="480"/>
                      </a:lnTo>
                      <a:lnTo>
                        <a:pt x="157" y="480"/>
                      </a:lnTo>
                      <a:lnTo>
                        <a:pt x="155" y="482"/>
                      </a:lnTo>
                      <a:lnTo>
                        <a:pt x="154" y="482"/>
                      </a:lnTo>
                      <a:lnTo>
                        <a:pt x="152" y="484"/>
                      </a:lnTo>
                      <a:lnTo>
                        <a:pt x="150" y="486"/>
                      </a:lnTo>
                      <a:lnTo>
                        <a:pt x="150" y="489"/>
                      </a:lnTo>
                      <a:lnTo>
                        <a:pt x="150" y="493"/>
                      </a:lnTo>
                      <a:lnTo>
                        <a:pt x="148" y="493"/>
                      </a:lnTo>
                      <a:lnTo>
                        <a:pt x="148" y="493"/>
                      </a:lnTo>
                      <a:lnTo>
                        <a:pt x="148" y="493"/>
                      </a:lnTo>
                      <a:lnTo>
                        <a:pt x="147" y="493"/>
                      </a:lnTo>
                      <a:lnTo>
                        <a:pt x="145" y="505"/>
                      </a:lnTo>
                      <a:lnTo>
                        <a:pt x="147" y="505"/>
                      </a:lnTo>
                      <a:lnTo>
                        <a:pt x="143" y="506"/>
                      </a:lnTo>
                      <a:lnTo>
                        <a:pt x="141" y="512"/>
                      </a:lnTo>
                      <a:lnTo>
                        <a:pt x="140" y="513"/>
                      </a:lnTo>
                      <a:lnTo>
                        <a:pt x="138" y="515"/>
                      </a:lnTo>
                      <a:lnTo>
                        <a:pt x="136" y="517"/>
                      </a:lnTo>
                      <a:lnTo>
                        <a:pt x="136" y="519"/>
                      </a:lnTo>
                      <a:lnTo>
                        <a:pt x="136" y="522"/>
                      </a:lnTo>
                      <a:lnTo>
                        <a:pt x="133" y="522"/>
                      </a:lnTo>
                      <a:lnTo>
                        <a:pt x="131" y="524"/>
                      </a:lnTo>
                      <a:lnTo>
                        <a:pt x="129" y="524"/>
                      </a:lnTo>
                      <a:lnTo>
                        <a:pt x="127" y="526"/>
                      </a:lnTo>
                      <a:lnTo>
                        <a:pt x="126" y="529"/>
                      </a:lnTo>
                      <a:lnTo>
                        <a:pt x="119" y="529"/>
                      </a:lnTo>
                      <a:lnTo>
                        <a:pt x="110" y="536"/>
                      </a:lnTo>
                      <a:lnTo>
                        <a:pt x="110" y="540"/>
                      </a:lnTo>
                      <a:lnTo>
                        <a:pt x="110" y="545"/>
                      </a:lnTo>
                      <a:lnTo>
                        <a:pt x="103" y="545"/>
                      </a:lnTo>
                      <a:lnTo>
                        <a:pt x="103" y="547"/>
                      </a:lnTo>
                      <a:lnTo>
                        <a:pt x="101" y="547"/>
                      </a:lnTo>
                      <a:lnTo>
                        <a:pt x="103" y="543"/>
                      </a:lnTo>
                      <a:lnTo>
                        <a:pt x="96" y="543"/>
                      </a:lnTo>
                      <a:lnTo>
                        <a:pt x="91" y="545"/>
                      </a:lnTo>
                      <a:lnTo>
                        <a:pt x="86" y="547"/>
                      </a:lnTo>
                      <a:lnTo>
                        <a:pt x="82" y="554"/>
                      </a:lnTo>
                      <a:lnTo>
                        <a:pt x="79" y="554"/>
                      </a:lnTo>
                      <a:lnTo>
                        <a:pt x="79" y="559"/>
                      </a:lnTo>
                      <a:lnTo>
                        <a:pt x="77" y="559"/>
                      </a:lnTo>
                      <a:lnTo>
                        <a:pt x="77" y="562"/>
                      </a:lnTo>
                      <a:lnTo>
                        <a:pt x="73" y="562"/>
                      </a:lnTo>
                      <a:lnTo>
                        <a:pt x="72" y="564"/>
                      </a:lnTo>
                      <a:lnTo>
                        <a:pt x="70" y="564"/>
                      </a:lnTo>
                      <a:lnTo>
                        <a:pt x="68" y="566"/>
                      </a:lnTo>
                      <a:lnTo>
                        <a:pt x="68" y="568"/>
                      </a:lnTo>
                      <a:lnTo>
                        <a:pt x="70" y="568"/>
                      </a:lnTo>
                      <a:lnTo>
                        <a:pt x="70" y="566"/>
                      </a:lnTo>
                      <a:lnTo>
                        <a:pt x="72" y="566"/>
                      </a:lnTo>
                      <a:lnTo>
                        <a:pt x="73" y="568"/>
                      </a:lnTo>
                      <a:lnTo>
                        <a:pt x="75" y="568"/>
                      </a:lnTo>
                      <a:lnTo>
                        <a:pt x="75" y="566"/>
                      </a:lnTo>
                      <a:lnTo>
                        <a:pt x="77" y="564"/>
                      </a:lnTo>
                      <a:lnTo>
                        <a:pt x="79" y="564"/>
                      </a:lnTo>
                      <a:lnTo>
                        <a:pt x="79" y="566"/>
                      </a:lnTo>
                      <a:lnTo>
                        <a:pt x="80" y="568"/>
                      </a:lnTo>
                      <a:lnTo>
                        <a:pt x="82" y="568"/>
                      </a:lnTo>
                      <a:lnTo>
                        <a:pt x="82" y="566"/>
                      </a:lnTo>
                      <a:lnTo>
                        <a:pt x="82" y="564"/>
                      </a:lnTo>
                      <a:lnTo>
                        <a:pt x="82" y="562"/>
                      </a:lnTo>
                      <a:lnTo>
                        <a:pt x="84" y="562"/>
                      </a:lnTo>
                      <a:lnTo>
                        <a:pt x="84" y="559"/>
                      </a:lnTo>
                      <a:lnTo>
                        <a:pt x="87" y="557"/>
                      </a:lnTo>
                      <a:lnTo>
                        <a:pt x="87" y="554"/>
                      </a:lnTo>
                      <a:lnTo>
                        <a:pt x="89" y="554"/>
                      </a:lnTo>
                      <a:lnTo>
                        <a:pt x="89" y="552"/>
                      </a:lnTo>
                      <a:lnTo>
                        <a:pt x="89" y="552"/>
                      </a:lnTo>
                      <a:lnTo>
                        <a:pt x="91" y="550"/>
                      </a:lnTo>
                      <a:lnTo>
                        <a:pt x="96" y="550"/>
                      </a:lnTo>
                      <a:lnTo>
                        <a:pt x="96" y="552"/>
                      </a:lnTo>
                      <a:lnTo>
                        <a:pt x="94" y="554"/>
                      </a:lnTo>
                      <a:lnTo>
                        <a:pt x="94" y="555"/>
                      </a:lnTo>
                      <a:lnTo>
                        <a:pt x="99" y="555"/>
                      </a:lnTo>
                      <a:lnTo>
                        <a:pt x="101" y="554"/>
                      </a:lnTo>
                      <a:lnTo>
                        <a:pt x="101" y="554"/>
                      </a:lnTo>
                      <a:lnTo>
                        <a:pt x="101" y="554"/>
                      </a:lnTo>
                      <a:lnTo>
                        <a:pt x="101" y="552"/>
                      </a:lnTo>
                      <a:lnTo>
                        <a:pt x="108" y="554"/>
                      </a:lnTo>
                      <a:lnTo>
                        <a:pt x="108" y="552"/>
                      </a:lnTo>
                      <a:lnTo>
                        <a:pt x="110" y="552"/>
                      </a:lnTo>
                      <a:lnTo>
                        <a:pt x="110" y="550"/>
                      </a:lnTo>
                      <a:lnTo>
                        <a:pt x="112" y="548"/>
                      </a:lnTo>
                      <a:lnTo>
                        <a:pt x="115" y="547"/>
                      </a:lnTo>
                      <a:lnTo>
                        <a:pt x="119" y="547"/>
                      </a:lnTo>
                      <a:lnTo>
                        <a:pt x="119" y="550"/>
                      </a:lnTo>
                      <a:lnTo>
                        <a:pt x="119" y="550"/>
                      </a:lnTo>
                      <a:lnTo>
                        <a:pt x="120" y="548"/>
                      </a:lnTo>
                      <a:lnTo>
                        <a:pt x="120" y="547"/>
                      </a:lnTo>
                      <a:lnTo>
                        <a:pt x="120" y="545"/>
                      </a:lnTo>
                      <a:lnTo>
                        <a:pt x="122" y="545"/>
                      </a:lnTo>
                      <a:lnTo>
                        <a:pt x="122" y="545"/>
                      </a:lnTo>
                      <a:lnTo>
                        <a:pt x="122" y="547"/>
                      </a:lnTo>
                      <a:lnTo>
                        <a:pt x="126" y="545"/>
                      </a:lnTo>
                      <a:lnTo>
                        <a:pt x="127" y="545"/>
                      </a:lnTo>
                      <a:lnTo>
                        <a:pt x="127" y="541"/>
                      </a:lnTo>
                      <a:lnTo>
                        <a:pt x="127" y="538"/>
                      </a:lnTo>
                      <a:lnTo>
                        <a:pt x="133" y="541"/>
                      </a:lnTo>
                      <a:lnTo>
                        <a:pt x="133" y="541"/>
                      </a:lnTo>
                      <a:lnTo>
                        <a:pt x="133" y="541"/>
                      </a:lnTo>
                      <a:lnTo>
                        <a:pt x="133" y="538"/>
                      </a:lnTo>
                      <a:lnTo>
                        <a:pt x="133" y="538"/>
                      </a:lnTo>
                      <a:lnTo>
                        <a:pt x="133" y="536"/>
                      </a:lnTo>
                      <a:lnTo>
                        <a:pt x="133" y="536"/>
                      </a:lnTo>
                      <a:lnTo>
                        <a:pt x="131" y="536"/>
                      </a:lnTo>
                      <a:lnTo>
                        <a:pt x="131" y="534"/>
                      </a:lnTo>
                      <a:lnTo>
                        <a:pt x="141" y="531"/>
                      </a:lnTo>
                      <a:lnTo>
                        <a:pt x="140" y="527"/>
                      </a:lnTo>
                      <a:lnTo>
                        <a:pt x="147" y="526"/>
                      </a:lnTo>
                      <a:lnTo>
                        <a:pt x="147" y="524"/>
                      </a:lnTo>
                      <a:lnTo>
                        <a:pt x="148" y="524"/>
                      </a:lnTo>
                      <a:lnTo>
                        <a:pt x="148" y="520"/>
                      </a:lnTo>
                      <a:lnTo>
                        <a:pt x="148" y="520"/>
                      </a:lnTo>
                      <a:lnTo>
                        <a:pt x="148" y="522"/>
                      </a:lnTo>
                      <a:lnTo>
                        <a:pt x="154" y="520"/>
                      </a:lnTo>
                      <a:lnTo>
                        <a:pt x="155" y="519"/>
                      </a:lnTo>
                      <a:lnTo>
                        <a:pt x="159" y="519"/>
                      </a:lnTo>
                      <a:lnTo>
                        <a:pt x="159" y="515"/>
                      </a:lnTo>
                      <a:lnTo>
                        <a:pt x="159" y="513"/>
                      </a:lnTo>
                      <a:lnTo>
                        <a:pt x="159" y="510"/>
                      </a:lnTo>
                      <a:lnTo>
                        <a:pt x="161" y="510"/>
                      </a:lnTo>
                      <a:lnTo>
                        <a:pt x="162" y="508"/>
                      </a:lnTo>
                      <a:lnTo>
                        <a:pt x="164" y="508"/>
                      </a:lnTo>
                      <a:lnTo>
                        <a:pt x="166" y="508"/>
                      </a:lnTo>
                      <a:lnTo>
                        <a:pt x="166" y="505"/>
                      </a:lnTo>
                      <a:lnTo>
                        <a:pt x="169" y="505"/>
                      </a:lnTo>
                      <a:lnTo>
                        <a:pt x="169" y="503"/>
                      </a:lnTo>
                      <a:lnTo>
                        <a:pt x="175" y="498"/>
                      </a:lnTo>
                      <a:lnTo>
                        <a:pt x="175" y="496"/>
                      </a:lnTo>
                      <a:lnTo>
                        <a:pt x="176" y="496"/>
                      </a:lnTo>
                      <a:lnTo>
                        <a:pt x="178" y="496"/>
                      </a:lnTo>
                      <a:lnTo>
                        <a:pt x="180" y="496"/>
                      </a:lnTo>
                      <a:lnTo>
                        <a:pt x="180" y="494"/>
                      </a:lnTo>
                      <a:lnTo>
                        <a:pt x="180" y="493"/>
                      </a:lnTo>
                      <a:lnTo>
                        <a:pt x="182" y="491"/>
                      </a:lnTo>
                      <a:lnTo>
                        <a:pt x="183" y="491"/>
                      </a:lnTo>
                      <a:lnTo>
                        <a:pt x="185" y="489"/>
                      </a:lnTo>
                      <a:lnTo>
                        <a:pt x="188" y="489"/>
                      </a:lnTo>
                      <a:lnTo>
                        <a:pt x="188" y="487"/>
                      </a:lnTo>
                      <a:lnTo>
                        <a:pt x="195" y="486"/>
                      </a:lnTo>
                      <a:lnTo>
                        <a:pt x="195" y="480"/>
                      </a:lnTo>
                      <a:lnTo>
                        <a:pt x="195" y="479"/>
                      </a:lnTo>
                      <a:lnTo>
                        <a:pt x="195" y="479"/>
                      </a:lnTo>
                      <a:lnTo>
                        <a:pt x="197" y="477"/>
                      </a:lnTo>
                      <a:lnTo>
                        <a:pt x="201" y="475"/>
                      </a:lnTo>
                      <a:lnTo>
                        <a:pt x="201" y="473"/>
                      </a:lnTo>
                      <a:lnTo>
                        <a:pt x="206" y="472"/>
                      </a:lnTo>
                      <a:lnTo>
                        <a:pt x="206" y="468"/>
                      </a:lnTo>
                      <a:lnTo>
                        <a:pt x="199" y="468"/>
                      </a:lnTo>
                      <a:lnTo>
                        <a:pt x="195" y="466"/>
                      </a:lnTo>
                      <a:lnTo>
                        <a:pt x="195" y="458"/>
                      </a:lnTo>
                      <a:lnTo>
                        <a:pt x="197" y="458"/>
                      </a:lnTo>
                      <a:lnTo>
                        <a:pt x="197" y="456"/>
                      </a:lnTo>
                      <a:lnTo>
                        <a:pt x="199" y="456"/>
                      </a:lnTo>
                      <a:lnTo>
                        <a:pt x="199" y="454"/>
                      </a:lnTo>
                      <a:lnTo>
                        <a:pt x="199" y="451"/>
                      </a:lnTo>
                      <a:lnTo>
                        <a:pt x="202" y="451"/>
                      </a:lnTo>
                      <a:lnTo>
                        <a:pt x="204" y="451"/>
                      </a:lnTo>
                      <a:lnTo>
                        <a:pt x="206" y="451"/>
                      </a:lnTo>
                      <a:lnTo>
                        <a:pt x="208" y="451"/>
                      </a:lnTo>
                      <a:lnTo>
                        <a:pt x="209" y="445"/>
                      </a:lnTo>
                      <a:lnTo>
                        <a:pt x="211" y="445"/>
                      </a:lnTo>
                      <a:lnTo>
                        <a:pt x="213" y="445"/>
                      </a:lnTo>
                      <a:lnTo>
                        <a:pt x="215" y="444"/>
                      </a:lnTo>
                      <a:lnTo>
                        <a:pt x="213" y="438"/>
                      </a:lnTo>
                      <a:lnTo>
                        <a:pt x="216" y="440"/>
                      </a:lnTo>
                      <a:lnTo>
                        <a:pt x="216" y="440"/>
                      </a:lnTo>
                      <a:lnTo>
                        <a:pt x="220" y="440"/>
                      </a:lnTo>
                      <a:lnTo>
                        <a:pt x="222" y="431"/>
                      </a:lnTo>
                      <a:lnTo>
                        <a:pt x="223" y="431"/>
                      </a:lnTo>
                      <a:lnTo>
                        <a:pt x="225" y="430"/>
                      </a:lnTo>
                      <a:lnTo>
                        <a:pt x="229" y="426"/>
                      </a:lnTo>
                      <a:lnTo>
                        <a:pt x="232" y="426"/>
                      </a:lnTo>
                      <a:lnTo>
                        <a:pt x="232" y="423"/>
                      </a:lnTo>
                      <a:lnTo>
                        <a:pt x="234" y="423"/>
                      </a:lnTo>
                      <a:lnTo>
                        <a:pt x="236" y="419"/>
                      </a:lnTo>
                      <a:lnTo>
                        <a:pt x="236" y="419"/>
                      </a:lnTo>
                      <a:lnTo>
                        <a:pt x="237" y="419"/>
                      </a:lnTo>
                      <a:lnTo>
                        <a:pt x="241" y="417"/>
                      </a:lnTo>
                      <a:lnTo>
                        <a:pt x="248" y="409"/>
                      </a:lnTo>
                      <a:lnTo>
                        <a:pt x="250" y="409"/>
                      </a:lnTo>
                      <a:lnTo>
                        <a:pt x="250" y="412"/>
                      </a:lnTo>
                      <a:lnTo>
                        <a:pt x="250" y="412"/>
                      </a:lnTo>
                      <a:lnTo>
                        <a:pt x="250" y="412"/>
                      </a:lnTo>
                      <a:lnTo>
                        <a:pt x="260" y="412"/>
                      </a:lnTo>
                      <a:lnTo>
                        <a:pt x="262" y="409"/>
                      </a:lnTo>
                      <a:lnTo>
                        <a:pt x="265" y="409"/>
                      </a:lnTo>
                      <a:lnTo>
                        <a:pt x="265" y="409"/>
                      </a:lnTo>
                      <a:lnTo>
                        <a:pt x="262" y="410"/>
                      </a:lnTo>
                      <a:lnTo>
                        <a:pt x="262" y="412"/>
                      </a:lnTo>
                      <a:lnTo>
                        <a:pt x="262" y="412"/>
                      </a:lnTo>
                      <a:lnTo>
                        <a:pt x="260" y="412"/>
                      </a:lnTo>
                      <a:lnTo>
                        <a:pt x="260" y="416"/>
                      </a:lnTo>
                      <a:lnTo>
                        <a:pt x="260" y="416"/>
                      </a:lnTo>
                      <a:lnTo>
                        <a:pt x="262" y="417"/>
                      </a:lnTo>
                      <a:lnTo>
                        <a:pt x="264" y="419"/>
                      </a:lnTo>
                      <a:lnTo>
                        <a:pt x="265" y="423"/>
                      </a:lnTo>
                      <a:lnTo>
                        <a:pt x="255" y="421"/>
                      </a:lnTo>
                      <a:lnTo>
                        <a:pt x="253" y="419"/>
                      </a:lnTo>
                      <a:lnTo>
                        <a:pt x="250" y="419"/>
                      </a:lnTo>
                      <a:lnTo>
                        <a:pt x="248" y="423"/>
                      </a:lnTo>
                      <a:lnTo>
                        <a:pt x="244" y="423"/>
                      </a:lnTo>
                      <a:lnTo>
                        <a:pt x="244" y="424"/>
                      </a:lnTo>
                      <a:lnTo>
                        <a:pt x="243" y="424"/>
                      </a:lnTo>
                      <a:lnTo>
                        <a:pt x="241" y="426"/>
                      </a:lnTo>
                      <a:lnTo>
                        <a:pt x="237" y="426"/>
                      </a:lnTo>
                      <a:lnTo>
                        <a:pt x="237" y="428"/>
                      </a:lnTo>
                      <a:lnTo>
                        <a:pt x="237" y="430"/>
                      </a:lnTo>
                      <a:lnTo>
                        <a:pt x="237" y="433"/>
                      </a:lnTo>
                      <a:lnTo>
                        <a:pt x="237" y="437"/>
                      </a:lnTo>
                      <a:lnTo>
                        <a:pt x="237" y="440"/>
                      </a:lnTo>
                      <a:lnTo>
                        <a:pt x="237" y="440"/>
                      </a:lnTo>
                      <a:lnTo>
                        <a:pt x="239" y="442"/>
                      </a:lnTo>
                      <a:lnTo>
                        <a:pt x="237" y="442"/>
                      </a:lnTo>
                      <a:lnTo>
                        <a:pt x="234" y="445"/>
                      </a:lnTo>
                      <a:lnTo>
                        <a:pt x="234" y="449"/>
                      </a:lnTo>
                      <a:lnTo>
                        <a:pt x="232" y="449"/>
                      </a:lnTo>
                      <a:lnTo>
                        <a:pt x="234" y="451"/>
                      </a:lnTo>
                      <a:lnTo>
                        <a:pt x="234" y="452"/>
                      </a:lnTo>
                      <a:lnTo>
                        <a:pt x="236" y="454"/>
                      </a:lnTo>
                      <a:lnTo>
                        <a:pt x="236" y="454"/>
                      </a:lnTo>
                      <a:lnTo>
                        <a:pt x="239" y="454"/>
                      </a:lnTo>
                      <a:lnTo>
                        <a:pt x="239" y="454"/>
                      </a:lnTo>
                      <a:lnTo>
                        <a:pt x="241" y="454"/>
                      </a:lnTo>
                      <a:lnTo>
                        <a:pt x="239" y="458"/>
                      </a:lnTo>
                      <a:lnTo>
                        <a:pt x="237" y="459"/>
                      </a:lnTo>
                      <a:lnTo>
                        <a:pt x="236" y="459"/>
                      </a:lnTo>
                      <a:lnTo>
                        <a:pt x="232" y="459"/>
                      </a:lnTo>
                      <a:lnTo>
                        <a:pt x="232" y="459"/>
                      </a:lnTo>
                      <a:lnTo>
                        <a:pt x="230" y="465"/>
                      </a:lnTo>
                      <a:lnTo>
                        <a:pt x="237" y="466"/>
                      </a:lnTo>
                      <a:lnTo>
                        <a:pt x="237" y="465"/>
                      </a:lnTo>
                      <a:lnTo>
                        <a:pt x="241" y="463"/>
                      </a:lnTo>
                      <a:lnTo>
                        <a:pt x="241" y="463"/>
                      </a:lnTo>
                      <a:lnTo>
                        <a:pt x="248" y="463"/>
                      </a:lnTo>
                      <a:lnTo>
                        <a:pt x="248" y="461"/>
                      </a:lnTo>
                      <a:lnTo>
                        <a:pt x="250" y="459"/>
                      </a:lnTo>
                      <a:lnTo>
                        <a:pt x="250" y="459"/>
                      </a:lnTo>
                      <a:lnTo>
                        <a:pt x="251" y="458"/>
                      </a:lnTo>
                      <a:lnTo>
                        <a:pt x="253" y="458"/>
                      </a:lnTo>
                      <a:lnTo>
                        <a:pt x="253" y="454"/>
                      </a:lnTo>
                      <a:lnTo>
                        <a:pt x="257" y="454"/>
                      </a:lnTo>
                      <a:lnTo>
                        <a:pt x="258" y="452"/>
                      </a:lnTo>
                      <a:lnTo>
                        <a:pt x="262" y="452"/>
                      </a:lnTo>
                      <a:lnTo>
                        <a:pt x="262" y="451"/>
                      </a:lnTo>
                      <a:lnTo>
                        <a:pt x="260" y="449"/>
                      </a:lnTo>
                      <a:lnTo>
                        <a:pt x="260" y="449"/>
                      </a:lnTo>
                      <a:lnTo>
                        <a:pt x="264" y="447"/>
                      </a:lnTo>
                      <a:lnTo>
                        <a:pt x="264" y="449"/>
                      </a:lnTo>
                      <a:lnTo>
                        <a:pt x="265" y="449"/>
                      </a:lnTo>
                      <a:lnTo>
                        <a:pt x="267" y="447"/>
                      </a:lnTo>
                      <a:lnTo>
                        <a:pt x="267" y="445"/>
                      </a:lnTo>
                      <a:lnTo>
                        <a:pt x="269" y="444"/>
                      </a:lnTo>
                      <a:lnTo>
                        <a:pt x="269" y="442"/>
                      </a:lnTo>
                      <a:lnTo>
                        <a:pt x="271" y="442"/>
                      </a:lnTo>
                      <a:lnTo>
                        <a:pt x="271" y="445"/>
                      </a:lnTo>
                      <a:lnTo>
                        <a:pt x="272" y="445"/>
                      </a:lnTo>
                      <a:lnTo>
                        <a:pt x="274" y="442"/>
                      </a:lnTo>
                      <a:lnTo>
                        <a:pt x="276" y="444"/>
                      </a:lnTo>
                      <a:lnTo>
                        <a:pt x="278" y="444"/>
                      </a:lnTo>
                      <a:lnTo>
                        <a:pt x="281" y="444"/>
                      </a:lnTo>
                      <a:lnTo>
                        <a:pt x="284" y="445"/>
                      </a:lnTo>
                      <a:lnTo>
                        <a:pt x="286" y="440"/>
                      </a:lnTo>
                      <a:lnTo>
                        <a:pt x="290" y="440"/>
                      </a:lnTo>
                      <a:lnTo>
                        <a:pt x="290" y="437"/>
                      </a:lnTo>
                      <a:lnTo>
                        <a:pt x="288" y="435"/>
                      </a:lnTo>
                      <a:lnTo>
                        <a:pt x="288" y="435"/>
                      </a:lnTo>
                      <a:lnTo>
                        <a:pt x="290" y="433"/>
                      </a:lnTo>
                      <a:lnTo>
                        <a:pt x="290" y="430"/>
                      </a:lnTo>
                      <a:lnTo>
                        <a:pt x="288" y="430"/>
                      </a:lnTo>
                      <a:lnTo>
                        <a:pt x="288" y="430"/>
                      </a:lnTo>
                      <a:lnTo>
                        <a:pt x="286" y="430"/>
                      </a:lnTo>
                      <a:lnTo>
                        <a:pt x="286" y="428"/>
                      </a:lnTo>
                      <a:lnTo>
                        <a:pt x="283" y="428"/>
                      </a:lnTo>
                      <a:lnTo>
                        <a:pt x="283" y="428"/>
                      </a:lnTo>
                      <a:lnTo>
                        <a:pt x="281" y="428"/>
                      </a:lnTo>
                      <a:lnTo>
                        <a:pt x="281" y="417"/>
                      </a:lnTo>
                      <a:lnTo>
                        <a:pt x="284" y="419"/>
                      </a:lnTo>
                      <a:lnTo>
                        <a:pt x="286" y="419"/>
                      </a:lnTo>
                      <a:lnTo>
                        <a:pt x="286" y="419"/>
                      </a:lnTo>
                      <a:lnTo>
                        <a:pt x="288" y="419"/>
                      </a:lnTo>
                      <a:lnTo>
                        <a:pt x="291" y="417"/>
                      </a:lnTo>
                      <a:lnTo>
                        <a:pt x="291" y="421"/>
                      </a:lnTo>
                      <a:lnTo>
                        <a:pt x="297" y="421"/>
                      </a:lnTo>
                      <a:lnTo>
                        <a:pt x="297" y="417"/>
                      </a:lnTo>
                      <a:lnTo>
                        <a:pt x="300" y="419"/>
                      </a:lnTo>
                      <a:lnTo>
                        <a:pt x="302" y="419"/>
                      </a:lnTo>
                      <a:lnTo>
                        <a:pt x="304" y="419"/>
                      </a:lnTo>
                      <a:lnTo>
                        <a:pt x="307" y="416"/>
                      </a:lnTo>
                      <a:lnTo>
                        <a:pt x="307" y="416"/>
                      </a:lnTo>
                      <a:lnTo>
                        <a:pt x="307" y="421"/>
                      </a:lnTo>
                      <a:lnTo>
                        <a:pt x="312" y="423"/>
                      </a:lnTo>
                      <a:lnTo>
                        <a:pt x="312" y="424"/>
                      </a:lnTo>
                      <a:lnTo>
                        <a:pt x="309" y="424"/>
                      </a:lnTo>
                      <a:lnTo>
                        <a:pt x="309" y="424"/>
                      </a:lnTo>
                      <a:lnTo>
                        <a:pt x="307" y="424"/>
                      </a:lnTo>
                      <a:lnTo>
                        <a:pt x="307" y="426"/>
                      </a:lnTo>
                      <a:lnTo>
                        <a:pt x="314" y="426"/>
                      </a:lnTo>
                      <a:lnTo>
                        <a:pt x="314" y="428"/>
                      </a:lnTo>
                      <a:lnTo>
                        <a:pt x="318" y="428"/>
                      </a:lnTo>
                      <a:lnTo>
                        <a:pt x="318" y="430"/>
                      </a:lnTo>
                      <a:lnTo>
                        <a:pt x="319" y="430"/>
                      </a:lnTo>
                      <a:lnTo>
                        <a:pt x="318" y="431"/>
                      </a:lnTo>
                      <a:lnTo>
                        <a:pt x="318" y="433"/>
                      </a:lnTo>
                      <a:lnTo>
                        <a:pt x="316" y="433"/>
                      </a:lnTo>
                      <a:lnTo>
                        <a:pt x="318" y="437"/>
                      </a:lnTo>
                      <a:lnTo>
                        <a:pt x="323" y="437"/>
                      </a:lnTo>
                      <a:lnTo>
                        <a:pt x="325" y="437"/>
                      </a:lnTo>
                      <a:lnTo>
                        <a:pt x="328" y="433"/>
                      </a:lnTo>
                      <a:lnTo>
                        <a:pt x="328" y="433"/>
                      </a:lnTo>
                      <a:lnTo>
                        <a:pt x="328" y="438"/>
                      </a:lnTo>
                      <a:lnTo>
                        <a:pt x="330" y="438"/>
                      </a:lnTo>
                      <a:lnTo>
                        <a:pt x="332" y="440"/>
                      </a:lnTo>
                      <a:lnTo>
                        <a:pt x="332" y="442"/>
                      </a:lnTo>
                      <a:lnTo>
                        <a:pt x="337" y="442"/>
                      </a:lnTo>
                      <a:lnTo>
                        <a:pt x="337" y="442"/>
                      </a:lnTo>
                      <a:lnTo>
                        <a:pt x="340" y="442"/>
                      </a:lnTo>
                      <a:lnTo>
                        <a:pt x="342" y="445"/>
                      </a:lnTo>
                      <a:lnTo>
                        <a:pt x="346" y="445"/>
                      </a:lnTo>
                      <a:lnTo>
                        <a:pt x="346" y="447"/>
                      </a:lnTo>
                      <a:lnTo>
                        <a:pt x="354" y="449"/>
                      </a:lnTo>
                      <a:lnTo>
                        <a:pt x="354" y="449"/>
                      </a:lnTo>
                      <a:lnTo>
                        <a:pt x="354" y="449"/>
                      </a:lnTo>
                      <a:lnTo>
                        <a:pt x="354" y="449"/>
                      </a:lnTo>
                      <a:lnTo>
                        <a:pt x="356" y="449"/>
                      </a:lnTo>
                      <a:lnTo>
                        <a:pt x="358" y="449"/>
                      </a:lnTo>
                      <a:lnTo>
                        <a:pt x="360" y="445"/>
                      </a:lnTo>
                      <a:lnTo>
                        <a:pt x="365" y="445"/>
                      </a:lnTo>
                      <a:lnTo>
                        <a:pt x="365" y="445"/>
                      </a:lnTo>
                      <a:lnTo>
                        <a:pt x="367" y="445"/>
                      </a:lnTo>
                      <a:lnTo>
                        <a:pt x="367" y="445"/>
                      </a:lnTo>
                      <a:lnTo>
                        <a:pt x="367" y="445"/>
                      </a:lnTo>
                      <a:lnTo>
                        <a:pt x="370" y="445"/>
                      </a:lnTo>
                      <a:lnTo>
                        <a:pt x="370" y="447"/>
                      </a:lnTo>
                      <a:lnTo>
                        <a:pt x="374" y="447"/>
                      </a:lnTo>
                      <a:lnTo>
                        <a:pt x="374" y="449"/>
                      </a:lnTo>
                      <a:lnTo>
                        <a:pt x="375" y="449"/>
                      </a:lnTo>
                      <a:lnTo>
                        <a:pt x="375" y="449"/>
                      </a:lnTo>
                      <a:lnTo>
                        <a:pt x="380" y="449"/>
                      </a:lnTo>
                      <a:lnTo>
                        <a:pt x="382" y="451"/>
                      </a:lnTo>
                      <a:lnTo>
                        <a:pt x="386" y="451"/>
                      </a:lnTo>
                      <a:lnTo>
                        <a:pt x="386" y="452"/>
                      </a:lnTo>
                      <a:lnTo>
                        <a:pt x="387" y="452"/>
                      </a:lnTo>
                      <a:lnTo>
                        <a:pt x="387" y="454"/>
                      </a:lnTo>
                      <a:lnTo>
                        <a:pt x="394" y="454"/>
                      </a:lnTo>
                      <a:lnTo>
                        <a:pt x="398" y="454"/>
                      </a:lnTo>
                      <a:lnTo>
                        <a:pt x="403" y="454"/>
                      </a:lnTo>
                      <a:lnTo>
                        <a:pt x="405" y="454"/>
                      </a:lnTo>
                      <a:lnTo>
                        <a:pt x="408" y="451"/>
                      </a:lnTo>
                      <a:lnTo>
                        <a:pt x="408" y="451"/>
                      </a:lnTo>
                      <a:lnTo>
                        <a:pt x="408" y="454"/>
                      </a:lnTo>
                      <a:lnTo>
                        <a:pt x="408" y="454"/>
                      </a:lnTo>
                      <a:lnTo>
                        <a:pt x="408" y="456"/>
                      </a:lnTo>
                      <a:lnTo>
                        <a:pt x="408" y="458"/>
                      </a:lnTo>
                      <a:lnTo>
                        <a:pt x="408" y="458"/>
                      </a:lnTo>
                      <a:lnTo>
                        <a:pt x="408" y="459"/>
                      </a:lnTo>
                      <a:lnTo>
                        <a:pt x="407" y="461"/>
                      </a:lnTo>
                      <a:lnTo>
                        <a:pt x="408" y="463"/>
                      </a:lnTo>
                      <a:lnTo>
                        <a:pt x="410" y="463"/>
                      </a:lnTo>
                      <a:lnTo>
                        <a:pt x="412" y="463"/>
                      </a:lnTo>
                      <a:lnTo>
                        <a:pt x="414" y="463"/>
                      </a:lnTo>
                      <a:lnTo>
                        <a:pt x="415" y="463"/>
                      </a:lnTo>
                      <a:lnTo>
                        <a:pt x="415" y="466"/>
                      </a:lnTo>
                      <a:lnTo>
                        <a:pt x="419" y="466"/>
                      </a:lnTo>
                      <a:lnTo>
                        <a:pt x="421" y="468"/>
                      </a:lnTo>
                      <a:lnTo>
                        <a:pt x="424" y="466"/>
                      </a:lnTo>
                      <a:lnTo>
                        <a:pt x="422" y="463"/>
                      </a:lnTo>
                      <a:lnTo>
                        <a:pt x="429" y="463"/>
                      </a:lnTo>
                      <a:lnTo>
                        <a:pt x="429" y="466"/>
                      </a:lnTo>
                      <a:lnTo>
                        <a:pt x="428" y="468"/>
                      </a:lnTo>
                      <a:lnTo>
                        <a:pt x="426" y="470"/>
                      </a:lnTo>
                      <a:lnTo>
                        <a:pt x="428" y="473"/>
                      </a:lnTo>
                      <a:lnTo>
                        <a:pt x="429" y="475"/>
                      </a:lnTo>
                      <a:lnTo>
                        <a:pt x="431" y="479"/>
                      </a:lnTo>
                      <a:lnTo>
                        <a:pt x="433" y="479"/>
                      </a:lnTo>
                      <a:lnTo>
                        <a:pt x="433" y="482"/>
                      </a:lnTo>
                      <a:lnTo>
                        <a:pt x="436" y="482"/>
                      </a:lnTo>
                      <a:lnTo>
                        <a:pt x="438" y="487"/>
                      </a:lnTo>
                      <a:lnTo>
                        <a:pt x="442" y="487"/>
                      </a:lnTo>
                      <a:lnTo>
                        <a:pt x="445" y="486"/>
                      </a:lnTo>
                      <a:lnTo>
                        <a:pt x="447" y="487"/>
                      </a:lnTo>
                      <a:lnTo>
                        <a:pt x="447" y="491"/>
                      </a:lnTo>
                      <a:lnTo>
                        <a:pt x="450" y="491"/>
                      </a:lnTo>
                      <a:lnTo>
                        <a:pt x="450" y="493"/>
                      </a:lnTo>
                      <a:lnTo>
                        <a:pt x="452" y="494"/>
                      </a:lnTo>
                      <a:lnTo>
                        <a:pt x="452" y="494"/>
                      </a:lnTo>
                      <a:lnTo>
                        <a:pt x="452" y="494"/>
                      </a:lnTo>
                      <a:lnTo>
                        <a:pt x="454" y="496"/>
                      </a:lnTo>
                      <a:lnTo>
                        <a:pt x="456" y="501"/>
                      </a:lnTo>
                      <a:lnTo>
                        <a:pt x="454" y="501"/>
                      </a:lnTo>
                      <a:lnTo>
                        <a:pt x="456" y="503"/>
                      </a:lnTo>
                      <a:lnTo>
                        <a:pt x="456" y="505"/>
                      </a:lnTo>
                      <a:lnTo>
                        <a:pt x="457" y="505"/>
                      </a:lnTo>
                      <a:lnTo>
                        <a:pt x="459" y="506"/>
                      </a:lnTo>
                      <a:lnTo>
                        <a:pt x="463" y="506"/>
                      </a:lnTo>
                      <a:lnTo>
                        <a:pt x="463" y="510"/>
                      </a:lnTo>
                      <a:lnTo>
                        <a:pt x="464" y="512"/>
                      </a:lnTo>
                      <a:lnTo>
                        <a:pt x="464" y="512"/>
                      </a:lnTo>
                      <a:lnTo>
                        <a:pt x="466" y="512"/>
                      </a:lnTo>
                      <a:lnTo>
                        <a:pt x="466" y="512"/>
                      </a:lnTo>
                      <a:lnTo>
                        <a:pt x="468" y="510"/>
                      </a:lnTo>
                      <a:lnTo>
                        <a:pt x="468" y="506"/>
                      </a:lnTo>
                      <a:lnTo>
                        <a:pt x="471" y="508"/>
                      </a:lnTo>
                      <a:lnTo>
                        <a:pt x="471" y="510"/>
                      </a:lnTo>
                      <a:lnTo>
                        <a:pt x="473" y="510"/>
                      </a:lnTo>
                      <a:lnTo>
                        <a:pt x="475" y="512"/>
                      </a:lnTo>
                      <a:lnTo>
                        <a:pt x="476" y="512"/>
                      </a:lnTo>
                      <a:lnTo>
                        <a:pt x="478" y="512"/>
                      </a:lnTo>
                      <a:lnTo>
                        <a:pt x="480" y="508"/>
                      </a:lnTo>
                      <a:lnTo>
                        <a:pt x="478" y="508"/>
                      </a:lnTo>
                      <a:lnTo>
                        <a:pt x="478" y="505"/>
                      </a:lnTo>
                      <a:lnTo>
                        <a:pt x="476" y="503"/>
                      </a:lnTo>
                      <a:lnTo>
                        <a:pt x="473" y="503"/>
                      </a:lnTo>
                      <a:lnTo>
                        <a:pt x="475" y="501"/>
                      </a:lnTo>
                      <a:lnTo>
                        <a:pt x="476" y="499"/>
                      </a:lnTo>
                      <a:lnTo>
                        <a:pt x="473" y="498"/>
                      </a:lnTo>
                      <a:lnTo>
                        <a:pt x="471" y="496"/>
                      </a:lnTo>
                      <a:lnTo>
                        <a:pt x="456" y="494"/>
                      </a:lnTo>
                      <a:lnTo>
                        <a:pt x="454" y="491"/>
                      </a:lnTo>
                      <a:lnTo>
                        <a:pt x="456" y="491"/>
                      </a:lnTo>
                      <a:lnTo>
                        <a:pt x="457" y="491"/>
                      </a:lnTo>
                      <a:lnTo>
                        <a:pt x="457" y="493"/>
                      </a:lnTo>
                      <a:lnTo>
                        <a:pt x="461" y="493"/>
                      </a:lnTo>
                      <a:lnTo>
                        <a:pt x="463" y="491"/>
                      </a:lnTo>
                      <a:lnTo>
                        <a:pt x="463" y="491"/>
                      </a:lnTo>
                      <a:lnTo>
                        <a:pt x="463" y="489"/>
                      </a:lnTo>
                      <a:lnTo>
                        <a:pt x="464" y="489"/>
                      </a:lnTo>
                      <a:lnTo>
                        <a:pt x="466" y="489"/>
                      </a:lnTo>
                      <a:lnTo>
                        <a:pt x="468" y="487"/>
                      </a:lnTo>
                      <a:lnTo>
                        <a:pt x="470" y="487"/>
                      </a:lnTo>
                      <a:lnTo>
                        <a:pt x="470" y="487"/>
                      </a:lnTo>
                      <a:lnTo>
                        <a:pt x="471" y="491"/>
                      </a:lnTo>
                      <a:lnTo>
                        <a:pt x="473" y="491"/>
                      </a:lnTo>
                      <a:lnTo>
                        <a:pt x="473" y="489"/>
                      </a:lnTo>
                      <a:lnTo>
                        <a:pt x="473" y="486"/>
                      </a:lnTo>
                      <a:lnTo>
                        <a:pt x="473" y="482"/>
                      </a:lnTo>
                      <a:lnTo>
                        <a:pt x="473" y="480"/>
                      </a:lnTo>
                      <a:lnTo>
                        <a:pt x="473" y="475"/>
                      </a:lnTo>
                      <a:lnTo>
                        <a:pt x="475" y="475"/>
                      </a:lnTo>
                      <a:lnTo>
                        <a:pt x="476" y="480"/>
                      </a:lnTo>
                      <a:lnTo>
                        <a:pt x="476" y="487"/>
                      </a:lnTo>
                      <a:lnTo>
                        <a:pt x="480" y="487"/>
                      </a:lnTo>
                      <a:lnTo>
                        <a:pt x="482" y="489"/>
                      </a:lnTo>
                      <a:lnTo>
                        <a:pt x="485" y="489"/>
                      </a:lnTo>
                      <a:lnTo>
                        <a:pt x="487" y="489"/>
                      </a:lnTo>
                      <a:lnTo>
                        <a:pt x="487" y="491"/>
                      </a:lnTo>
                      <a:lnTo>
                        <a:pt x="489" y="491"/>
                      </a:lnTo>
                      <a:lnTo>
                        <a:pt x="489" y="494"/>
                      </a:lnTo>
                      <a:lnTo>
                        <a:pt x="490" y="494"/>
                      </a:lnTo>
                      <a:lnTo>
                        <a:pt x="490" y="496"/>
                      </a:lnTo>
                      <a:lnTo>
                        <a:pt x="494" y="494"/>
                      </a:lnTo>
                      <a:lnTo>
                        <a:pt x="494" y="501"/>
                      </a:lnTo>
                      <a:lnTo>
                        <a:pt x="496" y="501"/>
                      </a:lnTo>
                      <a:lnTo>
                        <a:pt x="496" y="503"/>
                      </a:lnTo>
                      <a:lnTo>
                        <a:pt x="497" y="505"/>
                      </a:lnTo>
                      <a:lnTo>
                        <a:pt x="497" y="505"/>
                      </a:lnTo>
                      <a:lnTo>
                        <a:pt x="499" y="505"/>
                      </a:lnTo>
                      <a:lnTo>
                        <a:pt x="497" y="506"/>
                      </a:lnTo>
                      <a:lnTo>
                        <a:pt x="497" y="508"/>
                      </a:lnTo>
                      <a:lnTo>
                        <a:pt x="497" y="512"/>
                      </a:lnTo>
                      <a:lnTo>
                        <a:pt x="499" y="512"/>
                      </a:lnTo>
                      <a:lnTo>
                        <a:pt x="499" y="517"/>
                      </a:lnTo>
                      <a:lnTo>
                        <a:pt x="501" y="519"/>
                      </a:lnTo>
                      <a:lnTo>
                        <a:pt x="501" y="519"/>
                      </a:lnTo>
                      <a:lnTo>
                        <a:pt x="503" y="520"/>
                      </a:lnTo>
                      <a:lnTo>
                        <a:pt x="506" y="520"/>
                      </a:lnTo>
                      <a:lnTo>
                        <a:pt x="506" y="524"/>
                      </a:lnTo>
                      <a:lnTo>
                        <a:pt x="506" y="524"/>
                      </a:lnTo>
                      <a:lnTo>
                        <a:pt x="506" y="526"/>
                      </a:lnTo>
                      <a:lnTo>
                        <a:pt x="506" y="527"/>
                      </a:lnTo>
                      <a:lnTo>
                        <a:pt x="508" y="529"/>
                      </a:lnTo>
                      <a:lnTo>
                        <a:pt x="511" y="529"/>
                      </a:lnTo>
                      <a:lnTo>
                        <a:pt x="511" y="533"/>
                      </a:lnTo>
                      <a:lnTo>
                        <a:pt x="520" y="538"/>
                      </a:lnTo>
                      <a:lnTo>
                        <a:pt x="520" y="547"/>
                      </a:lnTo>
                      <a:lnTo>
                        <a:pt x="518" y="547"/>
                      </a:lnTo>
                      <a:lnTo>
                        <a:pt x="518" y="554"/>
                      </a:lnTo>
                      <a:lnTo>
                        <a:pt x="524" y="552"/>
                      </a:lnTo>
                      <a:lnTo>
                        <a:pt x="524" y="547"/>
                      </a:lnTo>
                      <a:lnTo>
                        <a:pt x="525" y="547"/>
                      </a:lnTo>
                      <a:lnTo>
                        <a:pt x="525" y="547"/>
                      </a:lnTo>
                      <a:lnTo>
                        <a:pt x="527" y="545"/>
                      </a:lnTo>
                      <a:lnTo>
                        <a:pt x="529" y="545"/>
                      </a:lnTo>
                      <a:lnTo>
                        <a:pt x="529" y="547"/>
                      </a:lnTo>
                      <a:lnTo>
                        <a:pt x="531" y="547"/>
                      </a:lnTo>
                      <a:lnTo>
                        <a:pt x="531" y="547"/>
                      </a:lnTo>
                      <a:lnTo>
                        <a:pt x="527" y="547"/>
                      </a:lnTo>
                      <a:lnTo>
                        <a:pt x="527" y="552"/>
                      </a:lnTo>
                      <a:lnTo>
                        <a:pt x="525" y="552"/>
                      </a:lnTo>
                      <a:lnTo>
                        <a:pt x="525" y="554"/>
                      </a:lnTo>
                      <a:lnTo>
                        <a:pt x="527" y="555"/>
                      </a:lnTo>
                      <a:lnTo>
                        <a:pt x="527" y="559"/>
                      </a:lnTo>
                      <a:lnTo>
                        <a:pt x="529" y="562"/>
                      </a:lnTo>
                      <a:lnTo>
                        <a:pt x="531" y="561"/>
                      </a:lnTo>
                      <a:lnTo>
                        <a:pt x="532" y="561"/>
                      </a:lnTo>
                      <a:lnTo>
                        <a:pt x="532" y="561"/>
                      </a:lnTo>
                      <a:lnTo>
                        <a:pt x="534" y="562"/>
                      </a:lnTo>
                      <a:lnTo>
                        <a:pt x="534" y="561"/>
                      </a:lnTo>
                      <a:lnTo>
                        <a:pt x="536" y="561"/>
                      </a:lnTo>
                      <a:lnTo>
                        <a:pt x="534" y="554"/>
                      </a:lnTo>
                      <a:lnTo>
                        <a:pt x="532" y="554"/>
                      </a:lnTo>
                      <a:lnTo>
                        <a:pt x="532" y="552"/>
                      </a:lnTo>
                      <a:lnTo>
                        <a:pt x="536" y="554"/>
                      </a:lnTo>
                      <a:lnTo>
                        <a:pt x="536" y="557"/>
                      </a:lnTo>
                      <a:lnTo>
                        <a:pt x="538" y="559"/>
                      </a:lnTo>
                      <a:lnTo>
                        <a:pt x="538" y="559"/>
                      </a:lnTo>
                      <a:lnTo>
                        <a:pt x="538" y="566"/>
                      </a:lnTo>
                      <a:lnTo>
                        <a:pt x="532" y="566"/>
                      </a:lnTo>
                      <a:lnTo>
                        <a:pt x="532" y="568"/>
                      </a:lnTo>
                      <a:lnTo>
                        <a:pt x="538" y="569"/>
                      </a:lnTo>
                      <a:lnTo>
                        <a:pt x="536" y="571"/>
                      </a:lnTo>
                      <a:lnTo>
                        <a:pt x="536" y="571"/>
                      </a:lnTo>
                      <a:lnTo>
                        <a:pt x="536" y="571"/>
                      </a:lnTo>
                      <a:lnTo>
                        <a:pt x="536" y="573"/>
                      </a:lnTo>
                      <a:lnTo>
                        <a:pt x="536" y="573"/>
                      </a:lnTo>
                      <a:lnTo>
                        <a:pt x="536" y="575"/>
                      </a:lnTo>
                      <a:lnTo>
                        <a:pt x="536" y="575"/>
                      </a:lnTo>
                      <a:lnTo>
                        <a:pt x="541" y="576"/>
                      </a:lnTo>
                      <a:lnTo>
                        <a:pt x="543" y="575"/>
                      </a:lnTo>
                      <a:lnTo>
                        <a:pt x="543" y="573"/>
                      </a:lnTo>
                      <a:lnTo>
                        <a:pt x="543" y="571"/>
                      </a:lnTo>
                      <a:lnTo>
                        <a:pt x="546" y="571"/>
                      </a:lnTo>
                      <a:lnTo>
                        <a:pt x="548" y="569"/>
                      </a:lnTo>
                      <a:lnTo>
                        <a:pt x="548" y="566"/>
                      </a:lnTo>
                      <a:lnTo>
                        <a:pt x="552" y="568"/>
                      </a:lnTo>
                      <a:lnTo>
                        <a:pt x="553" y="571"/>
                      </a:lnTo>
                      <a:lnTo>
                        <a:pt x="552" y="571"/>
                      </a:lnTo>
                      <a:lnTo>
                        <a:pt x="550" y="571"/>
                      </a:lnTo>
                      <a:lnTo>
                        <a:pt x="548" y="571"/>
                      </a:lnTo>
                      <a:lnTo>
                        <a:pt x="548" y="573"/>
                      </a:lnTo>
                      <a:lnTo>
                        <a:pt x="545" y="576"/>
                      </a:lnTo>
                      <a:lnTo>
                        <a:pt x="545" y="580"/>
                      </a:lnTo>
                      <a:lnTo>
                        <a:pt x="541" y="580"/>
                      </a:lnTo>
                      <a:lnTo>
                        <a:pt x="539" y="587"/>
                      </a:lnTo>
                      <a:lnTo>
                        <a:pt x="541" y="587"/>
                      </a:lnTo>
                      <a:lnTo>
                        <a:pt x="543" y="587"/>
                      </a:lnTo>
                      <a:lnTo>
                        <a:pt x="545" y="589"/>
                      </a:lnTo>
                      <a:lnTo>
                        <a:pt x="545" y="589"/>
                      </a:lnTo>
                      <a:lnTo>
                        <a:pt x="545" y="596"/>
                      </a:lnTo>
                      <a:lnTo>
                        <a:pt x="548" y="596"/>
                      </a:lnTo>
                      <a:lnTo>
                        <a:pt x="548" y="599"/>
                      </a:lnTo>
                      <a:lnTo>
                        <a:pt x="545" y="599"/>
                      </a:lnTo>
                      <a:lnTo>
                        <a:pt x="548" y="608"/>
                      </a:lnTo>
                      <a:lnTo>
                        <a:pt x="550" y="609"/>
                      </a:lnTo>
                      <a:lnTo>
                        <a:pt x="552" y="609"/>
                      </a:lnTo>
                      <a:lnTo>
                        <a:pt x="553" y="611"/>
                      </a:lnTo>
                      <a:lnTo>
                        <a:pt x="553" y="613"/>
                      </a:lnTo>
                      <a:lnTo>
                        <a:pt x="557" y="611"/>
                      </a:lnTo>
                      <a:lnTo>
                        <a:pt x="555" y="609"/>
                      </a:lnTo>
                      <a:lnTo>
                        <a:pt x="553" y="608"/>
                      </a:lnTo>
                      <a:lnTo>
                        <a:pt x="553" y="606"/>
                      </a:lnTo>
                      <a:lnTo>
                        <a:pt x="557" y="608"/>
                      </a:lnTo>
                      <a:lnTo>
                        <a:pt x="559" y="604"/>
                      </a:lnTo>
                      <a:lnTo>
                        <a:pt x="562" y="604"/>
                      </a:lnTo>
                      <a:lnTo>
                        <a:pt x="562" y="604"/>
                      </a:lnTo>
                      <a:lnTo>
                        <a:pt x="562" y="604"/>
                      </a:lnTo>
                      <a:lnTo>
                        <a:pt x="564" y="608"/>
                      </a:lnTo>
                      <a:lnTo>
                        <a:pt x="560" y="608"/>
                      </a:lnTo>
                      <a:lnTo>
                        <a:pt x="560" y="613"/>
                      </a:lnTo>
                      <a:lnTo>
                        <a:pt x="562" y="615"/>
                      </a:lnTo>
                      <a:lnTo>
                        <a:pt x="566" y="616"/>
                      </a:lnTo>
                      <a:lnTo>
                        <a:pt x="566" y="616"/>
                      </a:lnTo>
                      <a:lnTo>
                        <a:pt x="564" y="616"/>
                      </a:lnTo>
                      <a:lnTo>
                        <a:pt x="562" y="616"/>
                      </a:lnTo>
                      <a:lnTo>
                        <a:pt x="562" y="615"/>
                      </a:lnTo>
                      <a:lnTo>
                        <a:pt x="560" y="615"/>
                      </a:lnTo>
                      <a:lnTo>
                        <a:pt x="559" y="615"/>
                      </a:lnTo>
                      <a:lnTo>
                        <a:pt x="557" y="616"/>
                      </a:lnTo>
                      <a:lnTo>
                        <a:pt x="559" y="618"/>
                      </a:lnTo>
                      <a:lnTo>
                        <a:pt x="559" y="622"/>
                      </a:lnTo>
                      <a:lnTo>
                        <a:pt x="560" y="623"/>
                      </a:lnTo>
                      <a:lnTo>
                        <a:pt x="562" y="625"/>
                      </a:lnTo>
                      <a:lnTo>
                        <a:pt x="567" y="625"/>
                      </a:lnTo>
                      <a:lnTo>
                        <a:pt x="567" y="623"/>
                      </a:lnTo>
                      <a:lnTo>
                        <a:pt x="569" y="623"/>
                      </a:lnTo>
                      <a:lnTo>
                        <a:pt x="567" y="622"/>
                      </a:lnTo>
                      <a:lnTo>
                        <a:pt x="569" y="622"/>
                      </a:lnTo>
                      <a:lnTo>
                        <a:pt x="569" y="623"/>
                      </a:lnTo>
                      <a:lnTo>
                        <a:pt x="569" y="625"/>
                      </a:lnTo>
                      <a:lnTo>
                        <a:pt x="569" y="625"/>
                      </a:lnTo>
                      <a:lnTo>
                        <a:pt x="571" y="627"/>
                      </a:lnTo>
                      <a:lnTo>
                        <a:pt x="571" y="632"/>
                      </a:lnTo>
                      <a:lnTo>
                        <a:pt x="574" y="632"/>
                      </a:lnTo>
                      <a:lnTo>
                        <a:pt x="576" y="632"/>
                      </a:lnTo>
                      <a:lnTo>
                        <a:pt x="578" y="634"/>
                      </a:lnTo>
                      <a:lnTo>
                        <a:pt x="578" y="634"/>
                      </a:lnTo>
                      <a:lnTo>
                        <a:pt x="578" y="636"/>
                      </a:lnTo>
                      <a:lnTo>
                        <a:pt x="576" y="637"/>
                      </a:lnTo>
                      <a:lnTo>
                        <a:pt x="576" y="637"/>
                      </a:lnTo>
                      <a:lnTo>
                        <a:pt x="579" y="637"/>
                      </a:lnTo>
                      <a:lnTo>
                        <a:pt x="579" y="641"/>
                      </a:lnTo>
                      <a:lnTo>
                        <a:pt x="578" y="641"/>
                      </a:lnTo>
                      <a:lnTo>
                        <a:pt x="578" y="646"/>
                      </a:lnTo>
                      <a:lnTo>
                        <a:pt x="579" y="646"/>
                      </a:lnTo>
                      <a:lnTo>
                        <a:pt x="581" y="648"/>
                      </a:lnTo>
                      <a:lnTo>
                        <a:pt x="583" y="648"/>
                      </a:lnTo>
                      <a:lnTo>
                        <a:pt x="583" y="650"/>
                      </a:lnTo>
                      <a:lnTo>
                        <a:pt x="578" y="650"/>
                      </a:lnTo>
                      <a:lnTo>
                        <a:pt x="579" y="650"/>
                      </a:lnTo>
                      <a:lnTo>
                        <a:pt x="579" y="651"/>
                      </a:lnTo>
                      <a:lnTo>
                        <a:pt x="579" y="651"/>
                      </a:lnTo>
                      <a:lnTo>
                        <a:pt x="578" y="651"/>
                      </a:lnTo>
                      <a:lnTo>
                        <a:pt x="576" y="653"/>
                      </a:lnTo>
                      <a:lnTo>
                        <a:pt x="576" y="657"/>
                      </a:lnTo>
                      <a:lnTo>
                        <a:pt x="576" y="658"/>
                      </a:lnTo>
                      <a:lnTo>
                        <a:pt x="578" y="662"/>
                      </a:lnTo>
                      <a:lnTo>
                        <a:pt x="578" y="662"/>
                      </a:lnTo>
                      <a:lnTo>
                        <a:pt x="578" y="662"/>
                      </a:lnTo>
                      <a:lnTo>
                        <a:pt x="579" y="662"/>
                      </a:lnTo>
                      <a:lnTo>
                        <a:pt x="579" y="662"/>
                      </a:lnTo>
                      <a:lnTo>
                        <a:pt x="583" y="662"/>
                      </a:lnTo>
                      <a:lnTo>
                        <a:pt x="583" y="660"/>
                      </a:lnTo>
                      <a:lnTo>
                        <a:pt x="590" y="658"/>
                      </a:lnTo>
                      <a:lnTo>
                        <a:pt x="590" y="660"/>
                      </a:lnTo>
                      <a:lnTo>
                        <a:pt x="593" y="660"/>
                      </a:lnTo>
                      <a:lnTo>
                        <a:pt x="595" y="662"/>
                      </a:lnTo>
                      <a:lnTo>
                        <a:pt x="595" y="664"/>
                      </a:lnTo>
                      <a:lnTo>
                        <a:pt x="592" y="664"/>
                      </a:lnTo>
                      <a:lnTo>
                        <a:pt x="593" y="665"/>
                      </a:lnTo>
                      <a:lnTo>
                        <a:pt x="593" y="665"/>
                      </a:lnTo>
                      <a:lnTo>
                        <a:pt x="595" y="667"/>
                      </a:lnTo>
                      <a:lnTo>
                        <a:pt x="595" y="667"/>
                      </a:lnTo>
                      <a:lnTo>
                        <a:pt x="595" y="667"/>
                      </a:lnTo>
                      <a:lnTo>
                        <a:pt x="595" y="667"/>
                      </a:lnTo>
                      <a:lnTo>
                        <a:pt x="602" y="667"/>
                      </a:lnTo>
                      <a:lnTo>
                        <a:pt x="602" y="665"/>
                      </a:lnTo>
                      <a:lnTo>
                        <a:pt x="604" y="665"/>
                      </a:lnTo>
                      <a:lnTo>
                        <a:pt x="606" y="665"/>
                      </a:lnTo>
                      <a:lnTo>
                        <a:pt x="609" y="667"/>
                      </a:lnTo>
                      <a:lnTo>
                        <a:pt x="611" y="665"/>
                      </a:lnTo>
                      <a:lnTo>
                        <a:pt x="611" y="664"/>
                      </a:lnTo>
                      <a:lnTo>
                        <a:pt x="613" y="664"/>
                      </a:lnTo>
                      <a:lnTo>
                        <a:pt x="614" y="664"/>
                      </a:lnTo>
                      <a:lnTo>
                        <a:pt x="616" y="662"/>
                      </a:lnTo>
                      <a:lnTo>
                        <a:pt x="616" y="667"/>
                      </a:lnTo>
                      <a:lnTo>
                        <a:pt x="616" y="667"/>
                      </a:lnTo>
                      <a:lnTo>
                        <a:pt x="618" y="669"/>
                      </a:lnTo>
                      <a:lnTo>
                        <a:pt x="620" y="669"/>
                      </a:lnTo>
                      <a:lnTo>
                        <a:pt x="620" y="669"/>
                      </a:lnTo>
                      <a:lnTo>
                        <a:pt x="620" y="671"/>
                      </a:lnTo>
                      <a:lnTo>
                        <a:pt x="620" y="672"/>
                      </a:lnTo>
                      <a:lnTo>
                        <a:pt x="623" y="674"/>
                      </a:lnTo>
                      <a:lnTo>
                        <a:pt x="623" y="674"/>
                      </a:lnTo>
                      <a:lnTo>
                        <a:pt x="625" y="674"/>
                      </a:lnTo>
                      <a:lnTo>
                        <a:pt x="625" y="676"/>
                      </a:lnTo>
                      <a:lnTo>
                        <a:pt x="632" y="674"/>
                      </a:lnTo>
                      <a:lnTo>
                        <a:pt x="632" y="676"/>
                      </a:lnTo>
                      <a:lnTo>
                        <a:pt x="634" y="676"/>
                      </a:lnTo>
                      <a:lnTo>
                        <a:pt x="634" y="679"/>
                      </a:lnTo>
                      <a:lnTo>
                        <a:pt x="632" y="681"/>
                      </a:lnTo>
                      <a:lnTo>
                        <a:pt x="632" y="683"/>
                      </a:lnTo>
                      <a:lnTo>
                        <a:pt x="632" y="683"/>
                      </a:lnTo>
                      <a:lnTo>
                        <a:pt x="632" y="683"/>
                      </a:lnTo>
                      <a:lnTo>
                        <a:pt x="632" y="685"/>
                      </a:lnTo>
                      <a:lnTo>
                        <a:pt x="637" y="683"/>
                      </a:lnTo>
                      <a:lnTo>
                        <a:pt x="637" y="679"/>
                      </a:lnTo>
                      <a:lnTo>
                        <a:pt x="639" y="679"/>
                      </a:lnTo>
                      <a:lnTo>
                        <a:pt x="641" y="681"/>
                      </a:lnTo>
                      <a:lnTo>
                        <a:pt x="642" y="681"/>
                      </a:lnTo>
                      <a:lnTo>
                        <a:pt x="642" y="683"/>
                      </a:lnTo>
                      <a:lnTo>
                        <a:pt x="641" y="683"/>
                      </a:lnTo>
                      <a:lnTo>
                        <a:pt x="641" y="685"/>
                      </a:lnTo>
                      <a:lnTo>
                        <a:pt x="641" y="686"/>
                      </a:lnTo>
                      <a:lnTo>
                        <a:pt x="642" y="688"/>
                      </a:lnTo>
                      <a:lnTo>
                        <a:pt x="646" y="688"/>
                      </a:lnTo>
                      <a:lnTo>
                        <a:pt x="646" y="692"/>
                      </a:lnTo>
                      <a:lnTo>
                        <a:pt x="649" y="692"/>
                      </a:lnTo>
                      <a:lnTo>
                        <a:pt x="649" y="695"/>
                      </a:lnTo>
                      <a:lnTo>
                        <a:pt x="655" y="700"/>
                      </a:lnTo>
                      <a:lnTo>
                        <a:pt x="653" y="702"/>
                      </a:lnTo>
                      <a:lnTo>
                        <a:pt x="653" y="704"/>
                      </a:lnTo>
                      <a:lnTo>
                        <a:pt x="649" y="705"/>
                      </a:lnTo>
                      <a:lnTo>
                        <a:pt x="651" y="707"/>
                      </a:lnTo>
                      <a:lnTo>
                        <a:pt x="653" y="709"/>
                      </a:lnTo>
                      <a:lnTo>
                        <a:pt x="655" y="711"/>
                      </a:lnTo>
                      <a:lnTo>
                        <a:pt x="655" y="712"/>
                      </a:lnTo>
                      <a:lnTo>
                        <a:pt x="653" y="714"/>
                      </a:lnTo>
                      <a:lnTo>
                        <a:pt x="655" y="714"/>
                      </a:lnTo>
                      <a:lnTo>
                        <a:pt x="656" y="714"/>
                      </a:lnTo>
                      <a:lnTo>
                        <a:pt x="658" y="712"/>
                      </a:lnTo>
                      <a:lnTo>
                        <a:pt x="658" y="714"/>
                      </a:lnTo>
                      <a:lnTo>
                        <a:pt x="658" y="714"/>
                      </a:lnTo>
                      <a:lnTo>
                        <a:pt x="658" y="718"/>
                      </a:lnTo>
                      <a:lnTo>
                        <a:pt x="656" y="719"/>
                      </a:lnTo>
                      <a:lnTo>
                        <a:pt x="656" y="723"/>
                      </a:lnTo>
                      <a:lnTo>
                        <a:pt x="656" y="725"/>
                      </a:lnTo>
                      <a:lnTo>
                        <a:pt x="656" y="728"/>
                      </a:lnTo>
                      <a:lnTo>
                        <a:pt x="655" y="728"/>
                      </a:lnTo>
                      <a:lnTo>
                        <a:pt x="655" y="726"/>
                      </a:lnTo>
                      <a:lnTo>
                        <a:pt x="653" y="725"/>
                      </a:lnTo>
                      <a:lnTo>
                        <a:pt x="651" y="723"/>
                      </a:lnTo>
                      <a:lnTo>
                        <a:pt x="651" y="723"/>
                      </a:lnTo>
                      <a:lnTo>
                        <a:pt x="651" y="723"/>
                      </a:lnTo>
                      <a:lnTo>
                        <a:pt x="653" y="721"/>
                      </a:lnTo>
                      <a:lnTo>
                        <a:pt x="651" y="718"/>
                      </a:lnTo>
                      <a:lnTo>
                        <a:pt x="653" y="718"/>
                      </a:lnTo>
                      <a:lnTo>
                        <a:pt x="653" y="718"/>
                      </a:lnTo>
                      <a:lnTo>
                        <a:pt x="653" y="718"/>
                      </a:lnTo>
                      <a:lnTo>
                        <a:pt x="655" y="718"/>
                      </a:lnTo>
                      <a:lnTo>
                        <a:pt x="655" y="716"/>
                      </a:lnTo>
                      <a:lnTo>
                        <a:pt x="653" y="714"/>
                      </a:lnTo>
                      <a:lnTo>
                        <a:pt x="653" y="712"/>
                      </a:lnTo>
                      <a:lnTo>
                        <a:pt x="649" y="712"/>
                      </a:lnTo>
                      <a:lnTo>
                        <a:pt x="648" y="716"/>
                      </a:lnTo>
                      <a:lnTo>
                        <a:pt x="641" y="716"/>
                      </a:lnTo>
                      <a:lnTo>
                        <a:pt x="641" y="716"/>
                      </a:lnTo>
                      <a:lnTo>
                        <a:pt x="634" y="716"/>
                      </a:lnTo>
                      <a:lnTo>
                        <a:pt x="634" y="714"/>
                      </a:lnTo>
                      <a:lnTo>
                        <a:pt x="628" y="716"/>
                      </a:lnTo>
                      <a:lnTo>
                        <a:pt x="628" y="714"/>
                      </a:lnTo>
                      <a:lnTo>
                        <a:pt x="625" y="714"/>
                      </a:lnTo>
                      <a:lnTo>
                        <a:pt x="625" y="712"/>
                      </a:lnTo>
                      <a:lnTo>
                        <a:pt x="620" y="712"/>
                      </a:lnTo>
                      <a:lnTo>
                        <a:pt x="621" y="723"/>
                      </a:lnTo>
                      <a:lnTo>
                        <a:pt x="623" y="725"/>
                      </a:lnTo>
                      <a:lnTo>
                        <a:pt x="625" y="728"/>
                      </a:lnTo>
                      <a:lnTo>
                        <a:pt x="628" y="732"/>
                      </a:lnTo>
                      <a:lnTo>
                        <a:pt x="630" y="735"/>
                      </a:lnTo>
                      <a:lnTo>
                        <a:pt x="630" y="739"/>
                      </a:lnTo>
                      <a:lnTo>
                        <a:pt x="632" y="739"/>
                      </a:lnTo>
                      <a:lnTo>
                        <a:pt x="632" y="746"/>
                      </a:lnTo>
                      <a:lnTo>
                        <a:pt x="634" y="746"/>
                      </a:lnTo>
                      <a:lnTo>
                        <a:pt x="634" y="753"/>
                      </a:lnTo>
                      <a:lnTo>
                        <a:pt x="634" y="753"/>
                      </a:lnTo>
                      <a:lnTo>
                        <a:pt x="634" y="753"/>
                      </a:lnTo>
                      <a:lnTo>
                        <a:pt x="632" y="751"/>
                      </a:lnTo>
                      <a:lnTo>
                        <a:pt x="632" y="751"/>
                      </a:lnTo>
                      <a:lnTo>
                        <a:pt x="632" y="760"/>
                      </a:lnTo>
                      <a:lnTo>
                        <a:pt x="634" y="760"/>
                      </a:lnTo>
                      <a:lnTo>
                        <a:pt x="634" y="761"/>
                      </a:lnTo>
                      <a:lnTo>
                        <a:pt x="632" y="761"/>
                      </a:lnTo>
                      <a:lnTo>
                        <a:pt x="632" y="774"/>
                      </a:lnTo>
                      <a:lnTo>
                        <a:pt x="634" y="774"/>
                      </a:lnTo>
                      <a:lnTo>
                        <a:pt x="632" y="777"/>
                      </a:lnTo>
                      <a:lnTo>
                        <a:pt x="632" y="777"/>
                      </a:lnTo>
                      <a:lnTo>
                        <a:pt x="632" y="786"/>
                      </a:lnTo>
                      <a:lnTo>
                        <a:pt x="632" y="786"/>
                      </a:lnTo>
                      <a:lnTo>
                        <a:pt x="632" y="793"/>
                      </a:lnTo>
                      <a:lnTo>
                        <a:pt x="630" y="793"/>
                      </a:lnTo>
                      <a:lnTo>
                        <a:pt x="630" y="795"/>
                      </a:lnTo>
                      <a:lnTo>
                        <a:pt x="630" y="796"/>
                      </a:lnTo>
                      <a:lnTo>
                        <a:pt x="632" y="798"/>
                      </a:lnTo>
                      <a:lnTo>
                        <a:pt x="630" y="798"/>
                      </a:lnTo>
                      <a:lnTo>
                        <a:pt x="630" y="800"/>
                      </a:lnTo>
                      <a:lnTo>
                        <a:pt x="628" y="805"/>
                      </a:lnTo>
                      <a:lnTo>
                        <a:pt x="628" y="808"/>
                      </a:lnTo>
                      <a:lnTo>
                        <a:pt x="628" y="812"/>
                      </a:lnTo>
                      <a:lnTo>
                        <a:pt x="628" y="815"/>
                      </a:lnTo>
                      <a:lnTo>
                        <a:pt x="628" y="817"/>
                      </a:lnTo>
                      <a:lnTo>
                        <a:pt x="628" y="819"/>
                      </a:lnTo>
                      <a:lnTo>
                        <a:pt x="628" y="819"/>
                      </a:lnTo>
                      <a:lnTo>
                        <a:pt x="627" y="819"/>
                      </a:lnTo>
                      <a:lnTo>
                        <a:pt x="627" y="821"/>
                      </a:lnTo>
                      <a:lnTo>
                        <a:pt x="627" y="822"/>
                      </a:lnTo>
                      <a:lnTo>
                        <a:pt x="627" y="826"/>
                      </a:lnTo>
                      <a:lnTo>
                        <a:pt x="627" y="829"/>
                      </a:lnTo>
                      <a:lnTo>
                        <a:pt x="628" y="833"/>
                      </a:lnTo>
                      <a:lnTo>
                        <a:pt x="628" y="838"/>
                      </a:lnTo>
                      <a:lnTo>
                        <a:pt x="628" y="842"/>
                      </a:lnTo>
                      <a:lnTo>
                        <a:pt x="630" y="845"/>
                      </a:lnTo>
                      <a:lnTo>
                        <a:pt x="634" y="847"/>
                      </a:lnTo>
                      <a:lnTo>
                        <a:pt x="634" y="849"/>
                      </a:lnTo>
                      <a:lnTo>
                        <a:pt x="632" y="849"/>
                      </a:lnTo>
                      <a:lnTo>
                        <a:pt x="632" y="850"/>
                      </a:lnTo>
                      <a:lnTo>
                        <a:pt x="630" y="852"/>
                      </a:lnTo>
                      <a:lnTo>
                        <a:pt x="632" y="854"/>
                      </a:lnTo>
                      <a:lnTo>
                        <a:pt x="632" y="854"/>
                      </a:lnTo>
                      <a:lnTo>
                        <a:pt x="632" y="859"/>
                      </a:lnTo>
                      <a:lnTo>
                        <a:pt x="632" y="861"/>
                      </a:lnTo>
                      <a:lnTo>
                        <a:pt x="634" y="861"/>
                      </a:lnTo>
                      <a:lnTo>
                        <a:pt x="634" y="863"/>
                      </a:lnTo>
                      <a:lnTo>
                        <a:pt x="632" y="863"/>
                      </a:lnTo>
                      <a:lnTo>
                        <a:pt x="632" y="868"/>
                      </a:lnTo>
                      <a:lnTo>
                        <a:pt x="632" y="873"/>
                      </a:lnTo>
                      <a:lnTo>
                        <a:pt x="632" y="878"/>
                      </a:lnTo>
                      <a:lnTo>
                        <a:pt x="628" y="878"/>
                      </a:lnTo>
                      <a:lnTo>
                        <a:pt x="628" y="880"/>
                      </a:lnTo>
                      <a:lnTo>
                        <a:pt x="628" y="880"/>
                      </a:lnTo>
                      <a:lnTo>
                        <a:pt x="628" y="884"/>
                      </a:lnTo>
                      <a:lnTo>
                        <a:pt x="630" y="884"/>
                      </a:lnTo>
                      <a:lnTo>
                        <a:pt x="630" y="887"/>
                      </a:lnTo>
                      <a:lnTo>
                        <a:pt x="632" y="887"/>
                      </a:lnTo>
                      <a:lnTo>
                        <a:pt x="632" y="889"/>
                      </a:lnTo>
                      <a:lnTo>
                        <a:pt x="634" y="889"/>
                      </a:lnTo>
                      <a:lnTo>
                        <a:pt x="634" y="892"/>
                      </a:lnTo>
                      <a:lnTo>
                        <a:pt x="635" y="894"/>
                      </a:lnTo>
                      <a:lnTo>
                        <a:pt x="635" y="899"/>
                      </a:lnTo>
                      <a:lnTo>
                        <a:pt x="637" y="899"/>
                      </a:lnTo>
                      <a:lnTo>
                        <a:pt x="639" y="911"/>
                      </a:lnTo>
                      <a:lnTo>
                        <a:pt x="642" y="913"/>
                      </a:lnTo>
                      <a:lnTo>
                        <a:pt x="642" y="913"/>
                      </a:lnTo>
                      <a:lnTo>
                        <a:pt x="642" y="915"/>
                      </a:lnTo>
                      <a:lnTo>
                        <a:pt x="644" y="915"/>
                      </a:lnTo>
                      <a:lnTo>
                        <a:pt x="644" y="917"/>
                      </a:lnTo>
                      <a:lnTo>
                        <a:pt x="644" y="918"/>
                      </a:lnTo>
                      <a:lnTo>
                        <a:pt x="646" y="918"/>
                      </a:lnTo>
                      <a:lnTo>
                        <a:pt x="646" y="927"/>
                      </a:lnTo>
                      <a:lnTo>
                        <a:pt x="653" y="929"/>
                      </a:lnTo>
                      <a:lnTo>
                        <a:pt x="653" y="924"/>
                      </a:lnTo>
                      <a:lnTo>
                        <a:pt x="653" y="924"/>
                      </a:lnTo>
                      <a:lnTo>
                        <a:pt x="653" y="922"/>
                      </a:lnTo>
                      <a:lnTo>
                        <a:pt x="656" y="922"/>
                      </a:lnTo>
                      <a:lnTo>
                        <a:pt x="656" y="924"/>
                      </a:lnTo>
                      <a:lnTo>
                        <a:pt x="658" y="924"/>
                      </a:lnTo>
                      <a:lnTo>
                        <a:pt x="658" y="927"/>
                      </a:lnTo>
                      <a:lnTo>
                        <a:pt x="656" y="929"/>
                      </a:lnTo>
                      <a:lnTo>
                        <a:pt x="658" y="931"/>
                      </a:lnTo>
                      <a:lnTo>
                        <a:pt x="660" y="934"/>
                      </a:lnTo>
                      <a:lnTo>
                        <a:pt x="660" y="936"/>
                      </a:lnTo>
                      <a:lnTo>
                        <a:pt x="655" y="932"/>
                      </a:lnTo>
                      <a:lnTo>
                        <a:pt x="655" y="932"/>
                      </a:lnTo>
                      <a:lnTo>
                        <a:pt x="655" y="934"/>
                      </a:lnTo>
                      <a:lnTo>
                        <a:pt x="653" y="934"/>
                      </a:lnTo>
                      <a:lnTo>
                        <a:pt x="653" y="936"/>
                      </a:lnTo>
                      <a:lnTo>
                        <a:pt x="653" y="939"/>
                      </a:lnTo>
                      <a:lnTo>
                        <a:pt x="655" y="941"/>
                      </a:lnTo>
                      <a:lnTo>
                        <a:pt x="656" y="941"/>
                      </a:lnTo>
                      <a:lnTo>
                        <a:pt x="658" y="943"/>
                      </a:lnTo>
                      <a:lnTo>
                        <a:pt x="665" y="945"/>
                      </a:lnTo>
                      <a:lnTo>
                        <a:pt x="665" y="946"/>
                      </a:lnTo>
                      <a:lnTo>
                        <a:pt x="665" y="946"/>
                      </a:lnTo>
                      <a:lnTo>
                        <a:pt x="665" y="950"/>
                      </a:lnTo>
                      <a:lnTo>
                        <a:pt x="662" y="950"/>
                      </a:lnTo>
                      <a:lnTo>
                        <a:pt x="660" y="955"/>
                      </a:lnTo>
                      <a:lnTo>
                        <a:pt x="662" y="955"/>
                      </a:lnTo>
                      <a:lnTo>
                        <a:pt x="663" y="959"/>
                      </a:lnTo>
                      <a:lnTo>
                        <a:pt x="665" y="960"/>
                      </a:lnTo>
                      <a:lnTo>
                        <a:pt x="665" y="962"/>
                      </a:lnTo>
                      <a:lnTo>
                        <a:pt x="665" y="964"/>
                      </a:lnTo>
                      <a:lnTo>
                        <a:pt x="667" y="964"/>
                      </a:lnTo>
                      <a:lnTo>
                        <a:pt x="667" y="967"/>
                      </a:lnTo>
                      <a:lnTo>
                        <a:pt x="668" y="967"/>
                      </a:lnTo>
                      <a:lnTo>
                        <a:pt x="670" y="973"/>
                      </a:lnTo>
                      <a:lnTo>
                        <a:pt x="674" y="974"/>
                      </a:lnTo>
                      <a:lnTo>
                        <a:pt x="675" y="976"/>
                      </a:lnTo>
                      <a:lnTo>
                        <a:pt x="675" y="978"/>
                      </a:lnTo>
                      <a:lnTo>
                        <a:pt x="677" y="980"/>
                      </a:lnTo>
                      <a:lnTo>
                        <a:pt x="675" y="983"/>
                      </a:lnTo>
                      <a:lnTo>
                        <a:pt x="682" y="985"/>
                      </a:lnTo>
                      <a:lnTo>
                        <a:pt x="682" y="987"/>
                      </a:lnTo>
                      <a:lnTo>
                        <a:pt x="681" y="987"/>
                      </a:lnTo>
                      <a:lnTo>
                        <a:pt x="682" y="992"/>
                      </a:lnTo>
                      <a:lnTo>
                        <a:pt x="681" y="992"/>
                      </a:lnTo>
                      <a:lnTo>
                        <a:pt x="681" y="997"/>
                      </a:lnTo>
                      <a:lnTo>
                        <a:pt x="682" y="997"/>
                      </a:lnTo>
                      <a:lnTo>
                        <a:pt x="684" y="997"/>
                      </a:lnTo>
                      <a:lnTo>
                        <a:pt x="686" y="997"/>
                      </a:lnTo>
                      <a:lnTo>
                        <a:pt x="688" y="997"/>
                      </a:lnTo>
                      <a:lnTo>
                        <a:pt x="688" y="997"/>
                      </a:lnTo>
                      <a:lnTo>
                        <a:pt x="691" y="997"/>
                      </a:lnTo>
                      <a:lnTo>
                        <a:pt x="691" y="999"/>
                      </a:lnTo>
                      <a:lnTo>
                        <a:pt x="695" y="999"/>
                      </a:lnTo>
                      <a:lnTo>
                        <a:pt x="695" y="1001"/>
                      </a:lnTo>
                      <a:lnTo>
                        <a:pt x="707" y="1002"/>
                      </a:lnTo>
                      <a:lnTo>
                        <a:pt x="707" y="1009"/>
                      </a:lnTo>
                      <a:lnTo>
                        <a:pt x="709" y="1009"/>
                      </a:lnTo>
                      <a:lnTo>
                        <a:pt x="709" y="1009"/>
                      </a:lnTo>
                      <a:lnTo>
                        <a:pt x="710" y="1009"/>
                      </a:lnTo>
                      <a:lnTo>
                        <a:pt x="710" y="1009"/>
                      </a:lnTo>
                      <a:lnTo>
                        <a:pt x="712" y="1007"/>
                      </a:lnTo>
                      <a:lnTo>
                        <a:pt x="714" y="1009"/>
                      </a:lnTo>
                      <a:lnTo>
                        <a:pt x="716" y="1009"/>
                      </a:lnTo>
                      <a:lnTo>
                        <a:pt x="716" y="1011"/>
                      </a:lnTo>
                      <a:lnTo>
                        <a:pt x="717" y="1013"/>
                      </a:lnTo>
                      <a:lnTo>
                        <a:pt x="721" y="1016"/>
                      </a:lnTo>
                      <a:lnTo>
                        <a:pt x="721" y="1018"/>
                      </a:lnTo>
                      <a:lnTo>
                        <a:pt x="724" y="1018"/>
                      </a:lnTo>
                      <a:lnTo>
                        <a:pt x="726" y="1021"/>
                      </a:lnTo>
                      <a:lnTo>
                        <a:pt x="728" y="1021"/>
                      </a:lnTo>
                      <a:lnTo>
                        <a:pt x="728" y="1028"/>
                      </a:lnTo>
                      <a:lnTo>
                        <a:pt x="728" y="1028"/>
                      </a:lnTo>
                      <a:lnTo>
                        <a:pt x="728" y="1030"/>
                      </a:lnTo>
                      <a:lnTo>
                        <a:pt x="730" y="1030"/>
                      </a:lnTo>
                      <a:lnTo>
                        <a:pt x="730" y="1032"/>
                      </a:lnTo>
                      <a:lnTo>
                        <a:pt x="730" y="1034"/>
                      </a:lnTo>
                      <a:lnTo>
                        <a:pt x="728" y="1034"/>
                      </a:lnTo>
                      <a:lnTo>
                        <a:pt x="730" y="1037"/>
                      </a:lnTo>
                      <a:lnTo>
                        <a:pt x="730" y="1037"/>
                      </a:lnTo>
                      <a:lnTo>
                        <a:pt x="730" y="1041"/>
                      </a:lnTo>
                      <a:lnTo>
                        <a:pt x="731" y="1041"/>
                      </a:lnTo>
                      <a:lnTo>
                        <a:pt x="731" y="1042"/>
                      </a:lnTo>
                      <a:lnTo>
                        <a:pt x="737" y="1046"/>
                      </a:lnTo>
                      <a:lnTo>
                        <a:pt x="737" y="1051"/>
                      </a:lnTo>
                      <a:lnTo>
                        <a:pt x="740" y="1055"/>
                      </a:lnTo>
                      <a:lnTo>
                        <a:pt x="742" y="1056"/>
                      </a:lnTo>
                      <a:lnTo>
                        <a:pt x="740" y="1058"/>
                      </a:lnTo>
                      <a:lnTo>
                        <a:pt x="740" y="1060"/>
                      </a:lnTo>
                      <a:lnTo>
                        <a:pt x="740" y="1063"/>
                      </a:lnTo>
                      <a:lnTo>
                        <a:pt x="742" y="1063"/>
                      </a:lnTo>
                      <a:lnTo>
                        <a:pt x="744" y="1070"/>
                      </a:lnTo>
                      <a:lnTo>
                        <a:pt x="745" y="1070"/>
                      </a:lnTo>
                      <a:lnTo>
                        <a:pt x="747" y="1070"/>
                      </a:lnTo>
                      <a:lnTo>
                        <a:pt x="747" y="1070"/>
                      </a:lnTo>
                      <a:lnTo>
                        <a:pt x="747" y="1072"/>
                      </a:lnTo>
                      <a:lnTo>
                        <a:pt x="747" y="1072"/>
                      </a:lnTo>
                      <a:lnTo>
                        <a:pt x="749" y="1072"/>
                      </a:lnTo>
                      <a:lnTo>
                        <a:pt x="749" y="1076"/>
                      </a:lnTo>
                      <a:lnTo>
                        <a:pt x="752" y="1077"/>
                      </a:lnTo>
                      <a:lnTo>
                        <a:pt x="752" y="1079"/>
                      </a:lnTo>
                      <a:lnTo>
                        <a:pt x="761" y="1081"/>
                      </a:lnTo>
                      <a:lnTo>
                        <a:pt x="761" y="1084"/>
                      </a:lnTo>
                      <a:lnTo>
                        <a:pt x="763" y="1084"/>
                      </a:lnTo>
                      <a:lnTo>
                        <a:pt x="770" y="1093"/>
                      </a:lnTo>
                      <a:lnTo>
                        <a:pt x="768" y="1100"/>
                      </a:lnTo>
                      <a:lnTo>
                        <a:pt x="770" y="1102"/>
                      </a:lnTo>
                      <a:lnTo>
                        <a:pt x="771" y="1109"/>
                      </a:lnTo>
                      <a:lnTo>
                        <a:pt x="770" y="1109"/>
                      </a:lnTo>
                      <a:lnTo>
                        <a:pt x="771" y="1116"/>
                      </a:lnTo>
                      <a:lnTo>
                        <a:pt x="770" y="1116"/>
                      </a:lnTo>
                      <a:lnTo>
                        <a:pt x="770" y="1119"/>
                      </a:lnTo>
                      <a:lnTo>
                        <a:pt x="770" y="1119"/>
                      </a:lnTo>
                      <a:lnTo>
                        <a:pt x="770" y="1121"/>
                      </a:lnTo>
                      <a:lnTo>
                        <a:pt x="768" y="1121"/>
                      </a:lnTo>
                      <a:lnTo>
                        <a:pt x="764" y="1121"/>
                      </a:lnTo>
                      <a:lnTo>
                        <a:pt x="761" y="1121"/>
                      </a:lnTo>
                      <a:lnTo>
                        <a:pt x="758" y="1121"/>
                      </a:lnTo>
                      <a:lnTo>
                        <a:pt x="759" y="1124"/>
                      </a:lnTo>
                      <a:lnTo>
                        <a:pt x="761" y="1124"/>
                      </a:lnTo>
                      <a:lnTo>
                        <a:pt x="763" y="1126"/>
                      </a:lnTo>
                      <a:lnTo>
                        <a:pt x="764" y="1126"/>
                      </a:lnTo>
                      <a:lnTo>
                        <a:pt x="771" y="1135"/>
                      </a:lnTo>
                      <a:lnTo>
                        <a:pt x="775" y="1135"/>
                      </a:lnTo>
                      <a:lnTo>
                        <a:pt x="775" y="1138"/>
                      </a:lnTo>
                      <a:lnTo>
                        <a:pt x="775" y="1140"/>
                      </a:lnTo>
                      <a:lnTo>
                        <a:pt x="782" y="1140"/>
                      </a:lnTo>
                      <a:lnTo>
                        <a:pt x="782" y="1142"/>
                      </a:lnTo>
                      <a:lnTo>
                        <a:pt x="787" y="1144"/>
                      </a:lnTo>
                      <a:lnTo>
                        <a:pt x="789" y="1147"/>
                      </a:lnTo>
                      <a:lnTo>
                        <a:pt x="791" y="1147"/>
                      </a:lnTo>
                      <a:lnTo>
                        <a:pt x="794" y="1149"/>
                      </a:lnTo>
                      <a:lnTo>
                        <a:pt x="794" y="1151"/>
                      </a:lnTo>
                      <a:lnTo>
                        <a:pt x="798" y="1154"/>
                      </a:lnTo>
                      <a:lnTo>
                        <a:pt x="798" y="1156"/>
                      </a:lnTo>
                      <a:lnTo>
                        <a:pt x="798" y="1158"/>
                      </a:lnTo>
                      <a:lnTo>
                        <a:pt x="798" y="1159"/>
                      </a:lnTo>
                      <a:lnTo>
                        <a:pt x="798" y="1161"/>
                      </a:lnTo>
                      <a:lnTo>
                        <a:pt x="799" y="1161"/>
                      </a:lnTo>
                      <a:lnTo>
                        <a:pt x="799" y="1166"/>
                      </a:lnTo>
                      <a:lnTo>
                        <a:pt x="799" y="1166"/>
                      </a:lnTo>
                      <a:lnTo>
                        <a:pt x="799" y="1179"/>
                      </a:lnTo>
                      <a:lnTo>
                        <a:pt x="801" y="1179"/>
                      </a:lnTo>
                      <a:lnTo>
                        <a:pt x="803" y="1180"/>
                      </a:lnTo>
                      <a:lnTo>
                        <a:pt x="803" y="1182"/>
                      </a:lnTo>
                      <a:lnTo>
                        <a:pt x="806" y="1182"/>
                      </a:lnTo>
                      <a:lnTo>
                        <a:pt x="808" y="1187"/>
                      </a:lnTo>
                      <a:lnTo>
                        <a:pt x="810" y="1187"/>
                      </a:lnTo>
                      <a:lnTo>
                        <a:pt x="812" y="1189"/>
                      </a:lnTo>
                      <a:lnTo>
                        <a:pt x="813" y="1191"/>
                      </a:lnTo>
                      <a:lnTo>
                        <a:pt x="815" y="1193"/>
                      </a:lnTo>
                      <a:lnTo>
                        <a:pt x="817" y="1196"/>
                      </a:lnTo>
                      <a:lnTo>
                        <a:pt x="819" y="1198"/>
                      </a:lnTo>
                      <a:lnTo>
                        <a:pt x="820" y="1200"/>
                      </a:lnTo>
                      <a:lnTo>
                        <a:pt x="820" y="1200"/>
                      </a:lnTo>
                      <a:lnTo>
                        <a:pt x="824" y="1201"/>
                      </a:lnTo>
                      <a:lnTo>
                        <a:pt x="826" y="1208"/>
                      </a:lnTo>
                      <a:lnTo>
                        <a:pt x="826" y="1208"/>
                      </a:lnTo>
                      <a:lnTo>
                        <a:pt x="826" y="1213"/>
                      </a:lnTo>
                      <a:lnTo>
                        <a:pt x="827" y="1213"/>
                      </a:lnTo>
                      <a:lnTo>
                        <a:pt x="827" y="1213"/>
                      </a:lnTo>
                      <a:lnTo>
                        <a:pt x="831" y="1213"/>
                      </a:lnTo>
                      <a:lnTo>
                        <a:pt x="831" y="1210"/>
                      </a:lnTo>
                      <a:lnTo>
                        <a:pt x="834" y="1210"/>
                      </a:lnTo>
                      <a:lnTo>
                        <a:pt x="834" y="1206"/>
                      </a:lnTo>
                      <a:lnTo>
                        <a:pt x="834" y="1205"/>
                      </a:lnTo>
                      <a:lnTo>
                        <a:pt x="834" y="1203"/>
                      </a:lnTo>
                      <a:lnTo>
                        <a:pt x="834" y="1201"/>
                      </a:lnTo>
                      <a:lnTo>
                        <a:pt x="833" y="1200"/>
                      </a:lnTo>
                      <a:lnTo>
                        <a:pt x="831" y="1200"/>
                      </a:lnTo>
                      <a:lnTo>
                        <a:pt x="831" y="1198"/>
                      </a:lnTo>
                      <a:lnTo>
                        <a:pt x="827" y="1196"/>
                      </a:lnTo>
                      <a:lnTo>
                        <a:pt x="827" y="1196"/>
                      </a:lnTo>
                      <a:lnTo>
                        <a:pt x="827" y="1194"/>
                      </a:lnTo>
                      <a:lnTo>
                        <a:pt x="827" y="1193"/>
                      </a:lnTo>
                      <a:lnTo>
                        <a:pt x="826" y="1191"/>
                      </a:lnTo>
                      <a:lnTo>
                        <a:pt x="824" y="1189"/>
                      </a:lnTo>
                      <a:lnTo>
                        <a:pt x="822" y="1189"/>
                      </a:lnTo>
                      <a:lnTo>
                        <a:pt x="819" y="1187"/>
                      </a:lnTo>
                      <a:lnTo>
                        <a:pt x="817" y="1184"/>
                      </a:lnTo>
                      <a:lnTo>
                        <a:pt x="819" y="1184"/>
                      </a:lnTo>
                      <a:lnTo>
                        <a:pt x="820" y="1179"/>
                      </a:lnTo>
                      <a:lnTo>
                        <a:pt x="815" y="1175"/>
                      </a:lnTo>
                      <a:lnTo>
                        <a:pt x="817" y="1168"/>
                      </a:lnTo>
                      <a:lnTo>
                        <a:pt x="815" y="1166"/>
                      </a:lnTo>
                      <a:lnTo>
                        <a:pt x="815" y="1165"/>
                      </a:lnTo>
                      <a:lnTo>
                        <a:pt x="813" y="1165"/>
                      </a:lnTo>
                      <a:lnTo>
                        <a:pt x="813" y="1161"/>
                      </a:lnTo>
                      <a:lnTo>
                        <a:pt x="810" y="1159"/>
                      </a:lnTo>
                      <a:lnTo>
                        <a:pt x="810" y="1154"/>
                      </a:lnTo>
                      <a:lnTo>
                        <a:pt x="808" y="1154"/>
                      </a:lnTo>
                      <a:lnTo>
                        <a:pt x="808" y="1151"/>
                      </a:lnTo>
                      <a:lnTo>
                        <a:pt x="808" y="1151"/>
                      </a:lnTo>
                      <a:lnTo>
                        <a:pt x="808" y="1147"/>
                      </a:lnTo>
                      <a:lnTo>
                        <a:pt x="806" y="1147"/>
                      </a:lnTo>
                      <a:lnTo>
                        <a:pt x="805" y="1142"/>
                      </a:lnTo>
                      <a:lnTo>
                        <a:pt x="805" y="1142"/>
                      </a:lnTo>
                      <a:lnTo>
                        <a:pt x="803" y="1140"/>
                      </a:lnTo>
                      <a:lnTo>
                        <a:pt x="799" y="1140"/>
                      </a:lnTo>
                      <a:lnTo>
                        <a:pt x="799" y="1133"/>
                      </a:lnTo>
                      <a:lnTo>
                        <a:pt x="799" y="1133"/>
                      </a:lnTo>
                      <a:lnTo>
                        <a:pt x="799" y="1130"/>
                      </a:lnTo>
                      <a:lnTo>
                        <a:pt x="798" y="1130"/>
                      </a:lnTo>
                      <a:lnTo>
                        <a:pt x="796" y="1128"/>
                      </a:lnTo>
                      <a:lnTo>
                        <a:pt x="796" y="1124"/>
                      </a:lnTo>
                      <a:lnTo>
                        <a:pt x="794" y="1123"/>
                      </a:lnTo>
                      <a:lnTo>
                        <a:pt x="794" y="1123"/>
                      </a:lnTo>
                      <a:lnTo>
                        <a:pt x="792" y="1123"/>
                      </a:lnTo>
                      <a:lnTo>
                        <a:pt x="791" y="1121"/>
                      </a:lnTo>
                      <a:lnTo>
                        <a:pt x="791" y="1119"/>
                      </a:lnTo>
                      <a:lnTo>
                        <a:pt x="789" y="1116"/>
                      </a:lnTo>
                      <a:lnTo>
                        <a:pt x="789" y="1110"/>
                      </a:lnTo>
                      <a:lnTo>
                        <a:pt x="789" y="1107"/>
                      </a:lnTo>
                      <a:lnTo>
                        <a:pt x="787" y="1107"/>
                      </a:lnTo>
                      <a:lnTo>
                        <a:pt x="785" y="1105"/>
                      </a:lnTo>
                      <a:lnTo>
                        <a:pt x="785" y="1105"/>
                      </a:lnTo>
                      <a:lnTo>
                        <a:pt x="785" y="1103"/>
                      </a:lnTo>
                      <a:lnTo>
                        <a:pt x="785" y="1102"/>
                      </a:lnTo>
                      <a:lnTo>
                        <a:pt x="784" y="1102"/>
                      </a:lnTo>
                      <a:lnTo>
                        <a:pt x="782" y="1102"/>
                      </a:lnTo>
                      <a:lnTo>
                        <a:pt x="782" y="1102"/>
                      </a:lnTo>
                      <a:lnTo>
                        <a:pt x="782" y="1100"/>
                      </a:lnTo>
                      <a:lnTo>
                        <a:pt x="780" y="1100"/>
                      </a:lnTo>
                      <a:lnTo>
                        <a:pt x="780" y="1098"/>
                      </a:lnTo>
                      <a:lnTo>
                        <a:pt x="780" y="1097"/>
                      </a:lnTo>
                      <a:lnTo>
                        <a:pt x="782" y="1095"/>
                      </a:lnTo>
                      <a:lnTo>
                        <a:pt x="782" y="1093"/>
                      </a:lnTo>
                      <a:lnTo>
                        <a:pt x="778" y="1091"/>
                      </a:lnTo>
                      <a:lnTo>
                        <a:pt x="777" y="1084"/>
                      </a:lnTo>
                      <a:lnTo>
                        <a:pt x="771" y="1084"/>
                      </a:lnTo>
                      <a:lnTo>
                        <a:pt x="771" y="1083"/>
                      </a:lnTo>
                      <a:lnTo>
                        <a:pt x="771" y="1081"/>
                      </a:lnTo>
                      <a:lnTo>
                        <a:pt x="770" y="1079"/>
                      </a:lnTo>
                      <a:lnTo>
                        <a:pt x="770" y="1079"/>
                      </a:lnTo>
                      <a:lnTo>
                        <a:pt x="770" y="1077"/>
                      </a:lnTo>
                      <a:lnTo>
                        <a:pt x="768" y="1077"/>
                      </a:lnTo>
                      <a:lnTo>
                        <a:pt x="768" y="1076"/>
                      </a:lnTo>
                      <a:lnTo>
                        <a:pt x="766" y="1076"/>
                      </a:lnTo>
                      <a:lnTo>
                        <a:pt x="766" y="1070"/>
                      </a:lnTo>
                      <a:lnTo>
                        <a:pt x="764" y="1070"/>
                      </a:lnTo>
                      <a:lnTo>
                        <a:pt x="763" y="1063"/>
                      </a:lnTo>
                      <a:lnTo>
                        <a:pt x="761" y="1063"/>
                      </a:lnTo>
                      <a:lnTo>
                        <a:pt x="761" y="1060"/>
                      </a:lnTo>
                      <a:lnTo>
                        <a:pt x="758" y="1058"/>
                      </a:lnTo>
                      <a:lnTo>
                        <a:pt x="759" y="1056"/>
                      </a:lnTo>
                      <a:lnTo>
                        <a:pt x="759" y="1053"/>
                      </a:lnTo>
                      <a:lnTo>
                        <a:pt x="759" y="1049"/>
                      </a:lnTo>
                      <a:lnTo>
                        <a:pt x="761" y="1049"/>
                      </a:lnTo>
                      <a:lnTo>
                        <a:pt x="759" y="1049"/>
                      </a:lnTo>
                      <a:lnTo>
                        <a:pt x="759" y="1048"/>
                      </a:lnTo>
                      <a:lnTo>
                        <a:pt x="763" y="1048"/>
                      </a:lnTo>
                      <a:lnTo>
                        <a:pt x="766" y="1049"/>
                      </a:lnTo>
                      <a:lnTo>
                        <a:pt x="768" y="1049"/>
                      </a:lnTo>
                      <a:lnTo>
                        <a:pt x="770" y="1051"/>
                      </a:lnTo>
                      <a:lnTo>
                        <a:pt x="771" y="1051"/>
                      </a:lnTo>
                      <a:lnTo>
                        <a:pt x="773" y="1053"/>
                      </a:lnTo>
                      <a:lnTo>
                        <a:pt x="775" y="1049"/>
                      </a:lnTo>
                      <a:lnTo>
                        <a:pt x="782" y="1049"/>
                      </a:lnTo>
                      <a:lnTo>
                        <a:pt x="782" y="1051"/>
                      </a:lnTo>
                      <a:lnTo>
                        <a:pt x="782" y="1053"/>
                      </a:lnTo>
                      <a:lnTo>
                        <a:pt x="784" y="1055"/>
                      </a:lnTo>
                      <a:lnTo>
                        <a:pt x="784" y="1056"/>
                      </a:lnTo>
                      <a:lnTo>
                        <a:pt x="785" y="1058"/>
                      </a:lnTo>
                      <a:lnTo>
                        <a:pt x="787" y="1058"/>
                      </a:lnTo>
                      <a:lnTo>
                        <a:pt x="785" y="1067"/>
                      </a:lnTo>
                      <a:lnTo>
                        <a:pt x="787" y="1069"/>
                      </a:lnTo>
                      <a:lnTo>
                        <a:pt x="791" y="1076"/>
                      </a:lnTo>
                      <a:lnTo>
                        <a:pt x="792" y="1076"/>
                      </a:lnTo>
                      <a:lnTo>
                        <a:pt x="792" y="1081"/>
                      </a:lnTo>
                      <a:lnTo>
                        <a:pt x="796" y="1086"/>
                      </a:lnTo>
                      <a:lnTo>
                        <a:pt x="798" y="1091"/>
                      </a:lnTo>
                      <a:lnTo>
                        <a:pt x="801" y="1093"/>
                      </a:lnTo>
                      <a:lnTo>
                        <a:pt x="801" y="1095"/>
                      </a:lnTo>
                      <a:lnTo>
                        <a:pt x="801" y="1095"/>
                      </a:lnTo>
                      <a:lnTo>
                        <a:pt x="801" y="1095"/>
                      </a:lnTo>
                      <a:lnTo>
                        <a:pt x="801" y="1097"/>
                      </a:lnTo>
                      <a:lnTo>
                        <a:pt x="803" y="1097"/>
                      </a:lnTo>
                      <a:lnTo>
                        <a:pt x="803" y="1098"/>
                      </a:lnTo>
                      <a:lnTo>
                        <a:pt x="806" y="1098"/>
                      </a:lnTo>
                      <a:lnTo>
                        <a:pt x="806" y="1102"/>
                      </a:lnTo>
                      <a:lnTo>
                        <a:pt x="805" y="1102"/>
                      </a:lnTo>
                      <a:lnTo>
                        <a:pt x="806" y="1107"/>
                      </a:lnTo>
                      <a:lnTo>
                        <a:pt x="815" y="1109"/>
                      </a:lnTo>
                      <a:lnTo>
                        <a:pt x="815" y="1112"/>
                      </a:lnTo>
                      <a:lnTo>
                        <a:pt x="815" y="1114"/>
                      </a:lnTo>
                      <a:lnTo>
                        <a:pt x="817" y="1114"/>
                      </a:lnTo>
                      <a:lnTo>
                        <a:pt x="817" y="1117"/>
                      </a:lnTo>
                      <a:lnTo>
                        <a:pt x="817" y="1117"/>
                      </a:lnTo>
                      <a:lnTo>
                        <a:pt x="820" y="1121"/>
                      </a:lnTo>
                      <a:lnTo>
                        <a:pt x="826" y="1121"/>
                      </a:lnTo>
                      <a:lnTo>
                        <a:pt x="826" y="1128"/>
                      </a:lnTo>
                      <a:lnTo>
                        <a:pt x="826" y="1128"/>
                      </a:lnTo>
                      <a:lnTo>
                        <a:pt x="826" y="1131"/>
                      </a:lnTo>
                      <a:lnTo>
                        <a:pt x="827" y="1133"/>
                      </a:lnTo>
                      <a:lnTo>
                        <a:pt x="831" y="1133"/>
                      </a:lnTo>
                      <a:lnTo>
                        <a:pt x="833" y="1135"/>
                      </a:lnTo>
                      <a:lnTo>
                        <a:pt x="834" y="1142"/>
                      </a:lnTo>
                      <a:lnTo>
                        <a:pt x="838" y="1142"/>
                      </a:lnTo>
                      <a:lnTo>
                        <a:pt x="841" y="1142"/>
                      </a:lnTo>
                      <a:lnTo>
                        <a:pt x="843" y="1144"/>
                      </a:lnTo>
                      <a:lnTo>
                        <a:pt x="843" y="1145"/>
                      </a:lnTo>
                      <a:lnTo>
                        <a:pt x="845" y="1145"/>
                      </a:lnTo>
                      <a:lnTo>
                        <a:pt x="845" y="1149"/>
                      </a:lnTo>
                      <a:lnTo>
                        <a:pt x="843" y="1151"/>
                      </a:lnTo>
                      <a:lnTo>
                        <a:pt x="840" y="1152"/>
                      </a:lnTo>
                      <a:lnTo>
                        <a:pt x="840" y="1156"/>
                      </a:lnTo>
                      <a:lnTo>
                        <a:pt x="841" y="1159"/>
                      </a:lnTo>
                      <a:lnTo>
                        <a:pt x="845" y="1159"/>
                      </a:lnTo>
                      <a:lnTo>
                        <a:pt x="847" y="1165"/>
                      </a:lnTo>
                      <a:lnTo>
                        <a:pt x="848" y="1165"/>
                      </a:lnTo>
                      <a:lnTo>
                        <a:pt x="850" y="1166"/>
                      </a:lnTo>
                      <a:lnTo>
                        <a:pt x="850" y="1166"/>
                      </a:lnTo>
                      <a:lnTo>
                        <a:pt x="850" y="1168"/>
                      </a:lnTo>
                      <a:lnTo>
                        <a:pt x="854" y="1168"/>
                      </a:lnTo>
                      <a:lnTo>
                        <a:pt x="855" y="1170"/>
                      </a:lnTo>
                      <a:lnTo>
                        <a:pt x="855" y="1172"/>
                      </a:lnTo>
                      <a:lnTo>
                        <a:pt x="855" y="1172"/>
                      </a:lnTo>
                      <a:lnTo>
                        <a:pt x="855" y="1172"/>
                      </a:lnTo>
                      <a:lnTo>
                        <a:pt x="857" y="1172"/>
                      </a:lnTo>
                      <a:lnTo>
                        <a:pt x="859" y="1175"/>
                      </a:lnTo>
                      <a:lnTo>
                        <a:pt x="860" y="1179"/>
                      </a:lnTo>
                      <a:lnTo>
                        <a:pt x="862" y="1182"/>
                      </a:lnTo>
                      <a:lnTo>
                        <a:pt x="864" y="1186"/>
                      </a:lnTo>
                      <a:lnTo>
                        <a:pt x="866" y="1187"/>
                      </a:lnTo>
                      <a:lnTo>
                        <a:pt x="869" y="1187"/>
                      </a:lnTo>
                      <a:lnTo>
                        <a:pt x="869" y="1189"/>
                      </a:lnTo>
                      <a:lnTo>
                        <a:pt x="873" y="1193"/>
                      </a:lnTo>
                      <a:lnTo>
                        <a:pt x="873" y="1196"/>
                      </a:lnTo>
                      <a:lnTo>
                        <a:pt x="878" y="1198"/>
                      </a:lnTo>
                      <a:lnTo>
                        <a:pt x="878" y="1201"/>
                      </a:lnTo>
                      <a:lnTo>
                        <a:pt x="880" y="1201"/>
                      </a:lnTo>
                      <a:lnTo>
                        <a:pt x="880" y="1205"/>
                      </a:lnTo>
                      <a:lnTo>
                        <a:pt x="883" y="1208"/>
                      </a:lnTo>
                      <a:lnTo>
                        <a:pt x="883" y="1210"/>
                      </a:lnTo>
                      <a:lnTo>
                        <a:pt x="883" y="1210"/>
                      </a:lnTo>
                      <a:lnTo>
                        <a:pt x="883" y="1213"/>
                      </a:lnTo>
                      <a:lnTo>
                        <a:pt x="885" y="1213"/>
                      </a:lnTo>
                      <a:lnTo>
                        <a:pt x="885" y="1215"/>
                      </a:lnTo>
                      <a:lnTo>
                        <a:pt x="887" y="1217"/>
                      </a:lnTo>
                      <a:lnTo>
                        <a:pt x="887" y="1219"/>
                      </a:lnTo>
                      <a:lnTo>
                        <a:pt x="890" y="1220"/>
                      </a:lnTo>
                      <a:lnTo>
                        <a:pt x="890" y="1222"/>
                      </a:lnTo>
                      <a:lnTo>
                        <a:pt x="892" y="1224"/>
                      </a:lnTo>
                      <a:lnTo>
                        <a:pt x="894" y="1229"/>
                      </a:lnTo>
                      <a:lnTo>
                        <a:pt x="895" y="1231"/>
                      </a:lnTo>
                      <a:lnTo>
                        <a:pt x="895" y="1238"/>
                      </a:lnTo>
                      <a:lnTo>
                        <a:pt x="899" y="1240"/>
                      </a:lnTo>
                      <a:lnTo>
                        <a:pt x="899" y="1241"/>
                      </a:lnTo>
                      <a:lnTo>
                        <a:pt x="899" y="1247"/>
                      </a:lnTo>
                      <a:lnTo>
                        <a:pt x="899" y="1250"/>
                      </a:lnTo>
                      <a:lnTo>
                        <a:pt x="899" y="1252"/>
                      </a:lnTo>
                      <a:lnTo>
                        <a:pt x="897" y="1254"/>
                      </a:lnTo>
                      <a:lnTo>
                        <a:pt x="895" y="1255"/>
                      </a:lnTo>
                      <a:lnTo>
                        <a:pt x="895" y="1259"/>
                      </a:lnTo>
                      <a:lnTo>
                        <a:pt x="897" y="1259"/>
                      </a:lnTo>
                      <a:lnTo>
                        <a:pt x="897" y="1261"/>
                      </a:lnTo>
                      <a:lnTo>
                        <a:pt x="895" y="1262"/>
                      </a:lnTo>
                      <a:lnTo>
                        <a:pt x="894" y="1264"/>
                      </a:lnTo>
                      <a:lnTo>
                        <a:pt x="895" y="1273"/>
                      </a:lnTo>
                      <a:lnTo>
                        <a:pt x="899" y="1275"/>
                      </a:lnTo>
                      <a:lnTo>
                        <a:pt x="901" y="1278"/>
                      </a:lnTo>
                      <a:lnTo>
                        <a:pt x="902" y="1282"/>
                      </a:lnTo>
                      <a:lnTo>
                        <a:pt x="904" y="1283"/>
                      </a:lnTo>
                      <a:lnTo>
                        <a:pt x="906" y="1285"/>
                      </a:lnTo>
                      <a:lnTo>
                        <a:pt x="908" y="1285"/>
                      </a:lnTo>
                      <a:lnTo>
                        <a:pt x="909" y="1289"/>
                      </a:lnTo>
                      <a:lnTo>
                        <a:pt x="911" y="1289"/>
                      </a:lnTo>
                      <a:lnTo>
                        <a:pt x="911" y="1289"/>
                      </a:lnTo>
                      <a:lnTo>
                        <a:pt x="915" y="1289"/>
                      </a:lnTo>
                      <a:lnTo>
                        <a:pt x="915" y="1290"/>
                      </a:lnTo>
                      <a:lnTo>
                        <a:pt x="915" y="1292"/>
                      </a:lnTo>
                      <a:lnTo>
                        <a:pt x="916" y="1294"/>
                      </a:lnTo>
                      <a:lnTo>
                        <a:pt x="916" y="1294"/>
                      </a:lnTo>
                      <a:lnTo>
                        <a:pt x="918" y="1296"/>
                      </a:lnTo>
                      <a:lnTo>
                        <a:pt x="920" y="1296"/>
                      </a:lnTo>
                      <a:lnTo>
                        <a:pt x="922" y="1297"/>
                      </a:lnTo>
                      <a:lnTo>
                        <a:pt x="923" y="1297"/>
                      </a:lnTo>
                      <a:lnTo>
                        <a:pt x="925" y="1299"/>
                      </a:lnTo>
                      <a:lnTo>
                        <a:pt x="925" y="1301"/>
                      </a:lnTo>
                      <a:lnTo>
                        <a:pt x="925" y="1304"/>
                      </a:lnTo>
                      <a:lnTo>
                        <a:pt x="929" y="1304"/>
                      </a:lnTo>
                      <a:lnTo>
                        <a:pt x="929" y="1306"/>
                      </a:lnTo>
                      <a:lnTo>
                        <a:pt x="930" y="1306"/>
                      </a:lnTo>
                      <a:lnTo>
                        <a:pt x="932" y="1308"/>
                      </a:lnTo>
                      <a:lnTo>
                        <a:pt x="932" y="1309"/>
                      </a:lnTo>
                      <a:lnTo>
                        <a:pt x="941" y="1309"/>
                      </a:lnTo>
                      <a:lnTo>
                        <a:pt x="941" y="1311"/>
                      </a:lnTo>
                      <a:lnTo>
                        <a:pt x="943" y="1311"/>
                      </a:lnTo>
                      <a:lnTo>
                        <a:pt x="943" y="1313"/>
                      </a:lnTo>
                      <a:lnTo>
                        <a:pt x="946" y="1313"/>
                      </a:lnTo>
                      <a:lnTo>
                        <a:pt x="953" y="1318"/>
                      </a:lnTo>
                      <a:lnTo>
                        <a:pt x="956" y="1320"/>
                      </a:lnTo>
                      <a:lnTo>
                        <a:pt x="956" y="1322"/>
                      </a:lnTo>
                      <a:lnTo>
                        <a:pt x="960" y="1322"/>
                      </a:lnTo>
                      <a:lnTo>
                        <a:pt x="962" y="1325"/>
                      </a:lnTo>
                      <a:lnTo>
                        <a:pt x="965" y="1325"/>
                      </a:lnTo>
                      <a:lnTo>
                        <a:pt x="965" y="1325"/>
                      </a:lnTo>
                      <a:lnTo>
                        <a:pt x="967" y="1325"/>
                      </a:lnTo>
                      <a:lnTo>
                        <a:pt x="969" y="1329"/>
                      </a:lnTo>
                      <a:lnTo>
                        <a:pt x="979" y="1332"/>
                      </a:lnTo>
                      <a:lnTo>
                        <a:pt x="984" y="1332"/>
                      </a:lnTo>
                      <a:lnTo>
                        <a:pt x="984" y="1334"/>
                      </a:lnTo>
                      <a:lnTo>
                        <a:pt x="986" y="1334"/>
                      </a:lnTo>
                      <a:lnTo>
                        <a:pt x="986" y="1334"/>
                      </a:lnTo>
                      <a:lnTo>
                        <a:pt x="991" y="1334"/>
                      </a:lnTo>
                      <a:lnTo>
                        <a:pt x="993" y="1337"/>
                      </a:lnTo>
                      <a:lnTo>
                        <a:pt x="995" y="1337"/>
                      </a:lnTo>
                      <a:lnTo>
                        <a:pt x="997" y="1337"/>
                      </a:lnTo>
                      <a:lnTo>
                        <a:pt x="998" y="1337"/>
                      </a:lnTo>
                      <a:lnTo>
                        <a:pt x="1000" y="1339"/>
                      </a:lnTo>
                      <a:lnTo>
                        <a:pt x="1000" y="1341"/>
                      </a:lnTo>
                      <a:lnTo>
                        <a:pt x="1002" y="1341"/>
                      </a:lnTo>
                      <a:lnTo>
                        <a:pt x="1002" y="1343"/>
                      </a:lnTo>
                      <a:lnTo>
                        <a:pt x="1009" y="1343"/>
                      </a:lnTo>
                      <a:lnTo>
                        <a:pt x="1011" y="1344"/>
                      </a:lnTo>
                      <a:lnTo>
                        <a:pt x="1014" y="1344"/>
                      </a:lnTo>
                      <a:lnTo>
                        <a:pt x="1018" y="1344"/>
                      </a:lnTo>
                      <a:lnTo>
                        <a:pt x="1019" y="1343"/>
                      </a:lnTo>
                      <a:lnTo>
                        <a:pt x="1021" y="1346"/>
                      </a:lnTo>
                      <a:lnTo>
                        <a:pt x="1030" y="1348"/>
                      </a:lnTo>
                      <a:lnTo>
                        <a:pt x="1030" y="1346"/>
                      </a:lnTo>
                      <a:lnTo>
                        <a:pt x="1033" y="1346"/>
                      </a:lnTo>
                      <a:lnTo>
                        <a:pt x="1035" y="1343"/>
                      </a:lnTo>
                      <a:lnTo>
                        <a:pt x="1046" y="1343"/>
                      </a:lnTo>
                      <a:lnTo>
                        <a:pt x="1046" y="1343"/>
                      </a:lnTo>
                      <a:lnTo>
                        <a:pt x="1049" y="1343"/>
                      </a:lnTo>
                      <a:lnTo>
                        <a:pt x="1051" y="1339"/>
                      </a:lnTo>
                      <a:lnTo>
                        <a:pt x="1052" y="1339"/>
                      </a:lnTo>
                      <a:lnTo>
                        <a:pt x="1052" y="1341"/>
                      </a:lnTo>
                      <a:lnTo>
                        <a:pt x="1052" y="1341"/>
                      </a:lnTo>
                      <a:lnTo>
                        <a:pt x="1054" y="1343"/>
                      </a:lnTo>
                      <a:lnTo>
                        <a:pt x="1063" y="1343"/>
                      </a:lnTo>
                      <a:lnTo>
                        <a:pt x="1063" y="1343"/>
                      </a:lnTo>
                      <a:lnTo>
                        <a:pt x="1066" y="1343"/>
                      </a:lnTo>
                      <a:lnTo>
                        <a:pt x="1070" y="1348"/>
                      </a:lnTo>
                      <a:lnTo>
                        <a:pt x="1075" y="1348"/>
                      </a:lnTo>
                      <a:lnTo>
                        <a:pt x="1080" y="1355"/>
                      </a:lnTo>
                      <a:lnTo>
                        <a:pt x="1082" y="1355"/>
                      </a:lnTo>
                      <a:lnTo>
                        <a:pt x="1082" y="1360"/>
                      </a:lnTo>
                      <a:lnTo>
                        <a:pt x="1084" y="1360"/>
                      </a:lnTo>
                      <a:lnTo>
                        <a:pt x="1084" y="1362"/>
                      </a:lnTo>
                      <a:lnTo>
                        <a:pt x="1086" y="1362"/>
                      </a:lnTo>
                      <a:lnTo>
                        <a:pt x="1087" y="1364"/>
                      </a:lnTo>
                      <a:lnTo>
                        <a:pt x="1087" y="1365"/>
                      </a:lnTo>
                      <a:lnTo>
                        <a:pt x="1089" y="1367"/>
                      </a:lnTo>
                      <a:lnTo>
                        <a:pt x="1093" y="1369"/>
                      </a:lnTo>
                      <a:lnTo>
                        <a:pt x="1094" y="1371"/>
                      </a:lnTo>
                      <a:lnTo>
                        <a:pt x="1096" y="1372"/>
                      </a:lnTo>
                      <a:lnTo>
                        <a:pt x="1098" y="1374"/>
                      </a:lnTo>
                      <a:lnTo>
                        <a:pt x="1100" y="1376"/>
                      </a:lnTo>
                      <a:lnTo>
                        <a:pt x="1100" y="1376"/>
                      </a:lnTo>
                      <a:lnTo>
                        <a:pt x="1101" y="1376"/>
                      </a:lnTo>
                      <a:lnTo>
                        <a:pt x="1100" y="1379"/>
                      </a:lnTo>
                      <a:lnTo>
                        <a:pt x="1101" y="1379"/>
                      </a:lnTo>
                      <a:lnTo>
                        <a:pt x="1101" y="1379"/>
                      </a:lnTo>
                      <a:lnTo>
                        <a:pt x="1108" y="1381"/>
                      </a:lnTo>
                      <a:lnTo>
                        <a:pt x="1108" y="1381"/>
                      </a:lnTo>
                      <a:lnTo>
                        <a:pt x="1108" y="1381"/>
                      </a:lnTo>
                      <a:lnTo>
                        <a:pt x="1110" y="1381"/>
                      </a:lnTo>
                      <a:lnTo>
                        <a:pt x="1112" y="1383"/>
                      </a:lnTo>
                      <a:lnTo>
                        <a:pt x="1115" y="1383"/>
                      </a:lnTo>
                      <a:lnTo>
                        <a:pt x="1115" y="1385"/>
                      </a:lnTo>
                      <a:lnTo>
                        <a:pt x="1122" y="1388"/>
                      </a:lnTo>
                      <a:lnTo>
                        <a:pt x="1122" y="1392"/>
                      </a:lnTo>
                      <a:lnTo>
                        <a:pt x="1124" y="1392"/>
                      </a:lnTo>
                      <a:lnTo>
                        <a:pt x="1128" y="1392"/>
                      </a:lnTo>
                      <a:lnTo>
                        <a:pt x="1133" y="1392"/>
                      </a:lnTo>
                      <a:lnTo>
                        <a:pt x="1133" y="1392"/>
                      </a:lnTo>
                      <a:lnTo>
                        <a:pt x="1147" y="1393"/>
                      </a:lnTo>
                      <a:lnTo>
                        <a:pt x="1147" y="1395"/>
                      </a:lnTo>
                      <a:lnTo>
                        <a:pt x="1150" y="1395"/>
                      </a:lnTo>
                      <a:lnTo>
                        <a:pt x="1152" y="1393"/>
                      </a:lnTo>
                      <a:lnTo>
                        <a:pt x="1154" y="1392"/>
                      </a:lnTo>
                      <a:lnTo>
                        <a:pt x="1159" y="1392"/>
                      </a:lnTo>
                      <a:lnTo>
                        <a:pt x="1157" y="1392"/>
                      </a:lnTo>
                      <a:lnTo>
                        <a:pt x="1157" y="1397"/>
                      </a:lnTo>
                      <a:lnTo>
                        <a:pt x="1157" y="1397"/>
                      </a:lnTo>
                      <a:lnTo>
                        <a:pt x="1157" y="1402"/>
                      </a:lnTo>
                      <a:lnTo>
                        <a:pt x="1159" y="1402"/>
                      </a:lnTo>
                      <a:lnTo>
                        <a:pt x="1161" y="1405"/>
                      </a:lnTo>
                      <a:lnTo>
                        <a:pt x="1166" y="1409"/>
                      </a:lnTo>
                      <a:lnTo>
                        <a:pt x="1166" y="1411"/>
                      </a:lnTo>
                      <a:lnTo>
                        <a:pt x="1166" y="1411"/>
                      </a:lnTo>
                      <a:lnTo>
                        <a:pt x="1166" y="1412"/>
                      </a:lnTo>
                      <a:lnTo>
                        <a:pt x="1168" y="1412"/>
                      </a:lnTo>
                      <a:lnTo>
                        <a:pt x="1168" y="1416"/>
                      </a:lnTo>
                      <a:lnTo>
                        <a:pt x="1169" y="1418"/>
                      </a:lnTo>
                      <a:lnTo>
                        <a:pt x="1169" y="1421"/>
                      </a:lnTo>
                      <a:lnTo>
                        <a:pt x="1171" y="1421"/>
                      </a:lnTo>
                      <a:lnTo>
                        <a:pt x="1171" y="1423"/>
                      </a:lnTo>
                      <a:lnTo>
                        <a:pt x="1176" y="1426"/>
                      </a:lnTo>
                      <a:lnTo>
                        <a:pt x="1176" y="1430"/>
                      </a:lnTo>
                      <a:lnTo>
                        <a:pt x="1178" y="1430"/>
                      </a:lnTo>
                      <a:lnTo>
                        <a:pt x="1178" y="1433"/>
                      </a:lnTo>
                      <a:lnTo>
                        <a:pt x="1180" y="1433"/>
                      </a:lnTo>
                      <a:lnTo>
                        <a:pt x="1180" y="1437"/>
                      </a:lnTo>
                      <a:lnTo>
                        <a:pt x="1180" y="1437"/>
                      </a:lnTo>
                      <a:lnTo>
                        <a:pt x="1180" y="1439"/>
                      </a:lnTo>
                      <a:lnTo>
                        <a:pt x="1180" y="1440"/>
                      </a:lnTo>
                      <a:lnTo>
                        <a:pt x="1180" y="1440"/>
                      </a:lnTo>
                      <a:lnTo>
                        <a:pt x="1182" y="1442"/>
                      </a:lnTo>
                      <a:lnTo>
                        <a:pt x="1182" y="1444"/>
                      </a:lnTo>
                      <a:lnTo>
                        <a:pt x="1180" y="1444"/>
                      </a:lnTo>
                      <a:lnTo>
                        <a:pt x="1178" y="1444"/>
                      </a:lnTo>
                      <a:lnTo>
                        <a:pt x="1178" y="1446"/>
                      </a:lnTo>
                      <a:lnTo>
                        <a:pt x="1178" y="1446"/>
                      </a:lnTo>
                      <a:lnTo>
                        <a:pt x="1178" y="1447"/>
                      </a:lnTo>
                      <a:lnTo>
                        <a:pt x="1178" y="1451"/>
                      </a:lnTo>
                      <a:lnTo>
                        <a:pt x="1178" y="1453"/>
                      </a:lnTo>
                      <a:lnTo>
                        <a:pt x="1178" y="1453"/>
                      </a:lnTo>
                      <a:lnTo>
                        <a:pt x="1180" y="1453"/>
                      </a:lnTo>
                      <a:lnTo>
                        <a:pt x="1182" y="1454"/>
                      </a:lnTo>
                      <a:lnTo>
                        <a:pt x="1183" y="1456"/>
                      </a:lnTo>
                      <a:lnTo>
                        <a:pt x="1185" y="1460"/>
                      </a:lnTo>
                      <a:lnTo>
                        <a:pt x="1185" y="1460"/>
                      </a:lnTo>
                      <a:lnTo>
                        <a:pt x="1189" y="1460"/>
                      </a:lnTo>
                      <a:lnTo>
                        <a:pt x="1189" y="1458"/>
                      </a:lnTo>
                      <a:lnTo>
                        <a:pt x="1190" y="1456"/>
                      </a:lnTo>
                      <a:lnTo>
                        <a:pt x="1190" y="1454"/>
                      </a:lnTo>
                      <a:lnTo>
                        <a:pt x="1189" y="1451"/>
                      </a:lnTo>
                      <a:lnTo>
                        <a:pt x="1190" y="1451"/>
                      </a:lnTo>
                      <a:lnTo>
                        <a:pt x="1190" y="1453"/>
                      </a:lnTo>
                      <a:lnTo>
                        <a:pt x="1192" y="1453"/>
                      </a:lnTo>
                      <a:lnTo>
                        <a:pt x="1194" y="1453"/>
                      </a:lnTo>
                      <a:lnTo>
                        <a:pt x="1199" y="1461"/>
                      </a:lnTo>
                      <a:lnTo>
                        <a:pt x="1204" y="1463"/>
                      </a:lnTo>
                      <a:lnTo>
                        <a:pt x="1204" y="1465"/>
                      </a:lnTo>
                      <a:lnTo>
                        <a:pt x="1206" y="1465"/>
                      </a:lnTo>
                      <a:lnTo>
                        <a:pt x="1208" y="1467"/>
                      </a:lnTo>
                      <a:lnTo>
                        <a:pt x="1210" y="1468"/>
                      </a:lnTo>
                      <a:lnTo>
                        <a:pt x="1211" y="1468"/>
                      </a:lnTo>
                      <a:lnTo>
                        <a:pt x="1210" y="1475"/>
                      </a:lnTo>
                      <a:lnTo>
                        <a:pt x="1208" y="1475"/>
                      </a:lnTo>
                      <a:lnTo>
                        <a:pt x="1208" y="1477"/>
                      </a:lnTo>
                      <a:lnTo>
                        <a:pt x="1208" y="1477"/>
                      </a:lnTo>
                      <a:lnTo>
                        <a:pt x="1210" y="1479"/>
                      </a:lnTo>
                      <a:lnTo>
                        <a:pt x="1211" y="1479"/>
                      </a:lnTo>
                      <a:lnTo>
                        <a:pt x="1211" y="1481"/>
                      </a:lnTo>
                      <a:lnTo>
                        <a:pt x="1211" y="1481"/>
                      </a:lnTo>
                      <a:lnTo>
                        <a:pt x="1211" y="1482"/>
                      </a:lnTo>
                      <a:lnTo>
                        <a:pt x="1213" y="1482"/>
                      </a:lnTo>
                      <a:lnTo>
                        <a:pt x="1213" y="1475"/>
                      </a:lnTo>
                      <a:lnTo>
                        <a:pt x="1215" y="1475"/>
                      </a:lnTo>
                      <a:lnTo>
                        <a:pt x="1217" y="1477"/>
                      </a:lnTo>
                      <a:lnTo>
                        <a:pt x="1217" y="1479"/>
                      </a:lnTo>
                      <a:lnTo>
                        <a:pt x="1217" y="1481"/>
                      </a:lnTo>
                      <a:lnTo>
                        <a:pt x="1217" y="1482"/>
                      </a:lnTo>
                      <a:lnTo>
                        <a:pt x="1218" y="1482"/>
                      </a:lnTo>
                      <a:lnTo>
                        <a:pt x="1218" y="1484"/>
                      </a:lnTo>
                      <a:lnTo>
                        <a:pt x="1220" y="1484"/>
                      </a:lnTo>
                      <a:lnTo>
                        <a:pt x="1222" y="1484"/>
                      </a:lnTo>
                      <a:lnTo>
                        <a:pt x="1224" y="1482"/>
                      </a:lnTo>
                      <a:lnTo>
                        <a:pt x="1224" y="1482"/>
                      </a:lnTo>
                      <a:lnTo>
                        <a:pt x="1227" y="1481"/>
                      </a:lnTo>
                      <a:lnTo>
                        <a:pt x="1227" y="1482"/>
                      </a:lnTo>
                      <a:lnTo>
                        <a:pt x="1227" y="1482"/>
                      </a:lnTo>
                      <a:lnTo>
                        <a:pt x="1229" y="1484"/>
                      </a:lnTo>
                      <a:lnTo>
                        <a:pt x="1231" y="1484"/>
                      </a:lnTo>
                      <a:lnTo>
                        <a:pt x="1232" y="1484"/>
                      </a:lnTo>
                      <a:lnTo>
                        <a:pt x="1236" y="1484"/>
                      </a:lnTo>
                      <a:lnTo>
                        <a:pt x="1238" y="1484"/>
                      </a:lnTo>
                      <a:lnTo>
                        <a:pt x="1241" y="1493"/>
                      </a:lnTo>
                      <a:lnTo>
                        <a:pt x="1248" y="1491"/>
                      </a:lnTo>
                      <a:lnTo>
                        <a:pt x="1248" y="1495"/>
                      </a:lnTo>
                      <a:lnTo>
                        <a:pt x="1250" y="1496"/>
                      </a:lnTo>
                      <a:lnTo>
                        <a:pt x="1250" y="1500"/>
                      </a:lnTo>
                      <a:lnTo>
                        <a:pt x="1255" y="1498"/>
                      </a:lnTo>
                      <a:lnTo>
                        <a:pt x="1255" y="1498"/>
                      </a:lnTo>
                      <a:lnTo>
                        <a:pt x="1257" y="1496"/>
                      </a:lnTo>
                      <a:lnTo>
                        <a:pt x="1258" y="1496"/>
                      </a:lnTo>
                      <a:lnTo>
                        <a:pt x="1258" y="1495"/>
                      </a:lnTo>
                      <a:lnTo>
                        <a:pt x="1262" y="1495"/>
                      </a:lnTo>
                      <a:lnTo>
                        <a:pt x="1260" y="1491"/>
                      </a:lnTo>
                      <a:lnTo>
                        <a:pt x="1260" y="1489"/>
                      </a:lnTo>
                      <a:lnTo>
                        <a:pt x="1258" y="1488"/>
                      </a:lnTo>
                      <a:lnTo>
                        <a:pt x="1258" y="1488"/>
                      </a:lnTo>
                      <a:lnTo>
                        <a:pt x="1255" y="1488"/>
                      </a:lnTo>
                      <a:lnTo>
                        <a:pt x="1255" y="1486"/>
                      </a:lnTo>
                      <a:lnTo>
                        <a:pt x="1253" y="1486"/>
                      </a:lnTo>
                      <a:lnTo>
                        <a:pt x="1253" y="1484"/>
                      </a:lnTo>
                      <a:lnTo>
                        <a:pt x="1253" y="1484"/>
                      </a:lnTo>
                      <a:lnTo>
                        <a:pt x="1255" y="1482"/>
                      </a:lnTo>
                      <a:lnTo>
                        <a:pt x="1258" y="1482"/>
                      </a:lnTo>
                      <a:lnTo>
                        <a:pt x="1258" y="1481"/>
                      </a:lnTo>
                      <a:lnTo>
                        <a:pt x="1262" y="1481"/>
                      </a:lnTo>
                      <a:lnTo>
                        <a:pt x="1262" y="1481"/>
                      </a:lnTo>
                      <a:lnTo>
                        <a:pt x="1264" y="1477"/>
                      </a:lnTo>
                      <a:lnTo>
                        <a:pt x="1264" y="1475"/>
                      </a:lnTo>
                      <a:lnTo>
                        <a:pt x="1271" y="1472"/>
                      </a:lnTo>
                      <a:lnTo>
                        <a:pt x="1271" y="1470"/>
                      </a:lnTo>
                      <a:lnTo>
                        <a:pt x="1271" y="1472"/>
                      </a:lnTo>
                      <a:lnTo>
                        <a:pt x="1272" y="1472"/>
                      </a:lnTo>
                      <a:lnTo>
                        <a:pt x="1274" y="1472"/>
                      </a:lnTo>
                      <a:lnTo>
                        <a:pt x="1276" y="1475"/>
                      </a:lnTo>
                      <a:lnTo>
                        <a:pt x="1276" y="1477"/>
                      </a:lnTo>
                      <a:lnTo>
                        <a:pt x="1278" y="1479"/>
                      </a:lnTo>
                      <a:lnTo>
                        <a:pt x="1278" y="1481"/>
                      </a:lnTo>
                      <a:lnTo>
                        <a:pt x="1279" y="1481"/>
                      </a:lnTo>
                      <a:lnTo>
                        <a:pt x="1281" y="1486"/>
                      </a:lnTo>
                      <a:lnTo>
                        <a:pt x="1285" y="1484"/>
                      </a:lnTo>
                      <a:lnTo>
                        <a:pt x="1286" y="1484"/>
                      </a:lnTo>
                      <a:lnTo>
                        <a:pt x="1290" y="1484"/>
                      </a:lnTo>
                      <a:lnTo>
                        <a:pt x="1290" y="1488"/>
                      </a:lnTo>
                      <a:lnTo>
                        <a:pt x="1286" y="1488"/>
                      </a:lnTo>
                      <a:lnTo>
                        <a:pt x="1286" y="1491"/>
                      </a:lnTo>
                      <a:lnTo>
                        <a:pt x="1285" y="1493"/>
                      </a:lnTo>
                      <a:lnTo>
                        <a:pt x="1285" y="1498"/>
                      </a:lnTo>
                      <a:lnTo>
                        <a:pt x="1286" y="1498"/>
                      </a:lnTo>
                      <a:lnTo>
                        <a:pt x="1286" y="1502"/>
                      </a:lnTo>
                      <a:lnTo>
                        <a:pt x="1290" y="1503"/>
                      </a:lnTo>
                      <a:lnTo>
                        <a:pt x="1292" y="1505"/>
                      </a:lnTo>
                      <a:lnTo>
                        <a:pt x="1292" y="1507"/>
                      </a:lnTo>
                      <a:lnTo>
                        <a:pt x="1297" y="1507"/>
                      </a:lnTo>
                      <a:lnTo>
                        <a:pt x="1297" y="1508"/>
                      </a:lnTo>
                      <a:lnTo>
                        <a:pt x="1299" y="1508"/>
                      </a:lnTo>
                      <a:lnTo>
                        <a:pt x="1299" y="1512"/>
                      </a:lnTo>
                      <a:lnTo>
                        <a:pt x="1300" y="1519"/>
                      </a:lnTo>
                      <a:lnTo>
                        <a:pt x="1299" y="1519"/>
                      </a:lnTo>
                      <a:lnTo>
                        <a:pt x="1297" y="1526"/>
                      </a:lnTo>
                      <a:lnTo>
                        <a:pt x="1300" y="1528"/>
                      </a:lnTo>
                      <a:lnTo>
                        <a:pt x="1299" y="1531"/>
                      </a:lnTo>
                      <a:lnTo>
                        <a:pt x="1299" y="1533"/>
                      </a:lnTo>
                      <a:lnTo>
                        <a:pt x="1295" y="1535"/>
                      </a:lnTo>
                      <a:lnTo>
                        <a:pt x="1295" y="1536"/>
                      </a:lnTo>
                      <a:lnTo>
                        <a:pt x="1297" y="1538"/>
                      </a:lnTo>
                      <a:lnTo>
                        <a:pt x="1297" y="1543"/>
                      </a:lnTo>
                      <a:lnTo>
                        <a:pt x="1295" y="1543"/>
                      </a:lnTo>
                      <a:lnTo>
                        <a:pt x="1295" y="1545"/>
                      </a:lnTo>
                      <a:lnTo>
                        <a:pt x="1297" y="1545"/>
                      </a:lnTo>
                      <a:lnTo>
                        <a:pt x="1297" y="1547"/>
                      </a:lnTo>
                      <a:lnTo>
                        <a:pt x="1297" y="1549"/>
                      </a:lnTo>
                      <a:lnTo>
                        <a:pt x="1295" y="1552"/>
                      </a:lnTo>
                      <a:lnTo>
                        <a:pt x="1295" y="1556"/>
                      </a:lnTo>
                      <a:lnTo>
                        <a:pt x="1295" y="1557"/>
                      </a:lnTo>
                      <a:lnTo>
                        <a:pt x="1292" y="1559"/>
                      </a:lnTo>
                      <a:lnTo>
                        <a:pt x="1292" y="1563"/>
                      </a:lnTo>
                      <a:lnTo>
                        <a:pt x="1293" y="1566"/>
                      </a:lnTo>
                      <a:lnTo>
                        <a:pt x="1297" y="1566"/>
                      </a:lnTo>
                      <a:lnTo>
                        <a:pt x="1300" y="1566"/>
                      </a:lnTo>
                      <a:lnTo>
                        <a:pt x="1299" y="1570"/>
                      </a:lnTo>
                      <a:lnTo>
                        <a:pt x="1297" y="1571"/>
                      </a:lnTo>
                      <a:lnTo>
                        <a:pt x="1295" y="1573"/>
                      </a:lnTo>
                      <a:lnTo>
                        <a:pt x="1293" y="1573"/>
                      </a:lnTo>
                      <a:lnTo>
                        <a:pt x="1293" y="1577"/>
                      </a:lnTo>
                      <a:lnTo>
                        <a:pt x="1292" y="1577"/>
                      </a:lnTo>
                      <a:lnTo>
                        <a:pt x="1292" y="1582"/>
                      </a:lnTo>
                      <a:lnTo>
                        <a:pt x="1285" y="1584"/>
                      </a:lnTo>
                      <a:lnTo>
                        <a:pt x="1285" y="1584"/>
                      </a:lnTo>
                      <a:lnTo>
                        <a:pt x="1283" y="1584"/>
                      </a:lnTo>
                      <a:lnTo>
                        <a:pt x="1279" y="1589"/>
                      </a:lnTo>
                      <a:lnTo>
                        <a:pt x="1278" y="1589"/>
                      </a:lnTo>
                      <a:lnTo>
                        <a:pt x="1278" y="1591"/>
                      </a:lnTo>
                      <a:lnTo>
                        <a:pt x="1278" y="1591"/>
                      </a:lnTo>
                      <a:lnTo>
                        <a:pt x="1278" y="1592"/>
                      </a:lnTo>
                      <a:lnTo>
                        <a:pt x="1278" y="1594"/>
                      </a:lnTo>
                      <a:lnTo>
                        <a:pt x="1276" y="1594"/>
                      </a:lnTo>
                      <a:lnTo>
                        <a:pt x="1276" y="1596"/>
                      </a:lnTo>
                      <a:lnTo>
                        <a:pt x="1278" y="1598"/>
                      </a:lnTo>
                      <a:lnTo>
                        <a:pt x="1279" y="1598"/>
                      </a:lnTo>
                      <a:lnTo>
                        <a:pt x="1279" y="1601"/>
                      </a:lnTo>
                      <a:lnTo>
                        <a:pt x="1272" y="1601"/>
                      </a:lnTo>
                      <a:lnTo>
                        <a:pt x="1272" y="1605"/>
                      </a:lnTo>
                      <a:lnTo>
                        <a:pt x="1274" y="1605"/>
                      </a:lnTo>
                      <a:lnTo>
                        <a:pt x="1272" y="1606"/>
                      </a:lnTo>
                      <a:lnTo>
                        <a:pt x="1271" y="1608"/>
                      </a:lnTo>
                      <a:lnTo>
                        <a:pt x="1269" y="1610"/>
                      </a:lnTo>
                      <a:lnTo>
                        <a:pt x="1267" y="1611"/>
                      </a:lnTo>
                      <a:lnTo>
                        <a:pt x="1265" y="1613"/>
                      </a:lnTo>
                      <a:lnTo>
                        <a:pt x="1262" y="1613"/>
                      </a:lnTo>
                      <a:lnTo>
                        <a:pt x="1262" y="1615"/>
                      </a:lnTo>
                      <a:lnTo>
                        <a:pt x="1260" y="1615"/>
                      </a:lnTo>
                      <a:lnTo>
                        <a:pt x="1260" y="1618"/>
                      </a:lnTo>
                      <a:lnTo>
                        <a:pt x="1258" y="1620"/>
                      </a:lnTo>
                      <a:lnTo>
                        <a:pt x="1258" y="1620"/>
                      </a:lnTo>
                      <a:lnTo>
                        <a:pt x="1260" y="1620"/>
                      </a:lnTo>
                      <a:lnTo>
                        <a:pt x="1260" y="1622"/>
                      </a:lnTo>
                      <a:lnTo>
                        <a:pt x="1262" y="1622"/>
                      </a:lnTo>
                      <a:lnTo>
                        <a:pt x="1262" y="1627"/>
                      </a:lnTo>
                      <a:lnTo>
                        <a:pt x="1262" y="1627"/>
                      </a:lnTo>
                      <a:lnTo>
                        <a:pt x="1262" y="1629"/>
                      </a:lnTo>
                      <a:lnTo>
                        <a:pt x="1262" y="1631"/>
                      </a:lnTo>
                      <a:lnTo>
                        <a:pt x="1260" y="1632"/>
                      </a:lnTo>
                      <a:lnTo>
                        <a:pt x="1258" y="1634"/>
                      </a:lnTo>
                      <a:lnTo>
                        <a:pt x="1255" y="1634"/>
                      </a:lnTo>
                      <a:lnTo>
                        <a:pt x="1253" y="1645"/>
                      </a:lnTo>
                      <a:lnTo>
                        <a:pt x="1255" y="1646"/>
                      </a:lnTo>
                      <a:lnTo>
                        <a:pt x="1257" y="1650"/>
                      </a:lnTo>
                      <a:lnTo>
                        <a:pt x="1253" y="1650"/>
                      </a:lnTo>
                      <a:lnTo>
                        <a:pt x="1251" y="1653"/>
                      </a:lnTo>
                      <a:lnTo>
                        <a:pt x="1250" y="1655"/>
                      </a:lnTo>
                      <a:lnTo>
                        <a:pt x="1248" y="1655"/>
                      </a:lnTo>
                      <a:lnTo>
                        <a:pt x="1248" y="1659"/>
                      </a:lnTo>
                      <a:lnTo>
                        <a:pt x="1250" y="1660"/>
                      </a:lnTo>
                      <a:lnTo>
                        <a:pt x="1250" y="1660"/>
                      </a:lnTo>
                      <a:lnTo>
                        <a:pt x="1251" y="1662"/>
                      </a:lnTo>
                      <a:lnTo>
                        <a:pt x="1251" y="1664"/>
                      </a:lnTo>
                      <a:lnTo>
                        <a:pt x="1250" y="1664"/>
                      </a:lnTo>
                      <a:lnTo>
                        <a:pt x="1248" y="1667"/>
                      </a:lnTo>
                      <a:lnTo>
                        <a:pt x="1246" y="1667"/>
                      </a:lnTo>
                      <a:lnTo>
                        <a:pt x="1250" y="1674"/>
                      </a:lnTo>
                      <a:lnTo>
                        <a:pt x="1251" y="1674"/>
                      </a:lnTo>
                      <a:lnTo>
                        <a:pt x="1251" y="1680"/>
                      </a:lnTo>
                      <a:lnTo>
                        <a:pt x="1250" y="1680"/>
                      </a:lnTo>
                      <a:lnTo>
                        <a:pt x="1248" y="1680"/>
                      </a:lnTo>
                      <a:lnTo>
                        <a:pt x="1246" y="1681"/>
                      </a:lnTo>
                      <a:lnTo>
                        <a:pt x="1246" y="1681"/>
                      </a:lnTo>
                      <a:lnTo>
                        <a:pt x="1246" y="1681"/>
                      </a:lnTo>
                      <a:lnTo>
                        <a:pt x="1246" y="1681"/>
                      </a:lnTo>
                      <a:lnTo>
                        <a:pt x="1250" y="1683"/>
                      </a:lnTo>
                      <a:lnTo>
                        <a:pt x="1253" y="1685"/>
                      </a:lnTo>
                      <a:lnTo>
                        <a:pt x="1255" y="1688"/>
                      </a:lnTo>
                      <a:lnTo>
                        <a:pt x="1257" y="1688"/>
                      </a:lnTo>
                      <a:lnTo>
                        <a:pt x="1257" y="1688"/>
                      </a:lnTo>
                      <a:lnTo>
                        <a:pt x="1257" y="1688"/>
                      </a:lnTo>
                      <a:lnTo>
                        <a:pt x="1257" y="1688"/>
                      </a:lnTo>
                      <a:lnTo>
                        <a:pt x="1260" y="1687"/>
                      </a:lnTo>
                      <a:lnTo>
                        <a:pt x="1262" y="1685"/>
                      </a:lnTo>
                      <a:lnTo>
                        <a:pt x="1262" y="1683"/>
                      </a:lnTo>
                      <a:lnTo>
                        <a:pt x="1262" y="1681"/>
                      </a:lnTo>
                      <a:lnTo>
                        <a:pt x="1264" y="1681"/>
                      </a:lnTo>
                      <a:lnTo>
                        <a:pt x="1264" y="1688"/>
                      </a:lnTo>
                      <a:lnTo>
                        <a:pt x="1258" y="1688"/>
                      </a:lnTo>
                      <a:lnTo>
                        <a:pt x="1258" y="1688"/>
                      </a:lnTo>
                      <a:lnTo>
                        <a:pt x="1258" y="1688"/>
                      </a:lnTo>
                      <a:lnTo>
                        <a:pt x="1258" y="1692"/>
                      </a:lnTo>
                      <a:lnTo>
                        <a:pt x="1258" y="1692"/>
                      </a:lnTo>
                      <a:lnTo>
                        <a:pt x="1260" y="1692"/>
                      </a:lnTo>
                      <a:lnTo>
                        <a:pt x="1260" y="1694"/>
                      </a:lnTo>
                      <a:lnTo>
                        <a:pt x="1258" y="1695"/>
                      </a:lnTo>
                      <a:lnTo>
                        <a:pt x="1255" y="1697"/>
                      </a:lnTo>
                      <a:lnTo>
                        <a:pt x="1251" y="1701"/>
                      </a:lnTo>
                      <a:lnTo>
                        <a:pt x="1248" y="1704"/>
                      </a:lnTo>
                      <a:lnTo>
                        <a:pt x="1246" y="1707"/>
                      </a:lnTo>
                      <a:lnTo>
                        <a:pt x="1243" y="1709"/>
                      </a:lnTo>
                      <a:lnTo>
                        <a:pt x="1241" y="1720"/>
                      </a:lnTo>
                      <a:lnTo>
                        <a:pt x="1241" y="1720"/>
                      </a:lnTo>
                      <a:lnTo>
                        <a:pt x="1241" y="1720"/>
                      </a:lnTo>
                      <a:lnTo>
                        <a:pt x="1241" y="1721"/>
                      </a:lnTo>
                      <a:lnTo>
                        <a:pt x="1241" y="1721"/>
                      </a:lnTo>
                      <a:lnTo>
                        <a:pt x="1244" y="1723"/>
                      </a:lnTo>
                      <a:lnTo>
                        <a:pt x="1244" y="1725"/>
                      </a:lnTo>
                      <a:lnTo>
                        <a:pt x="1243" y="1727"/>
                      </a:lnTo>
                      <a:lnTo>
                        <a:pt x="1243" y="1730"/>
                      </a:lnTo>
                      <a:lnTo>
                        <a:pt x="1244" y="1732"/>
                      </a:lnTo>
                      <a:lnTo>
                        <a:pt x="1246" y="1734"/>
                      </a:lnTo>
                      <a:lnTo>
                        <a:pt x="1248" y="1735"/>
                      </a:lnTo>
                      <a:lnTo>
                        <a:pt x="1246" y="1739"/>
                      </a:lnTo>
                      <a:lnTo>
                        <a:pt x="1244" y="1739"/>
                      </a:lnTo>
                      <a:lnTo>
                        <a:pt x="1244" y="1744"/>
                      </a:lnTo>
                      <a:lnTo>
                        <a:pt x="1255" y="1749"/>
                      </a:lnTo>
                      <a:lnTo>
                        <a:pt x="1255" y="1753"/>
                      </a:lnTo>
                      <a:lnTo>
                        <a:pt x="1258" y="1753"/>
                      </a:lnTo>
                      <a:lnTo>
                        <a:pt x="1258" y="1755"/>
                      </a:lnTo>
                      <a:lnTo>
                        <a:pt x="1262" y="1756"/>
                      </a:lnTo>
                      <a:lnTo>
                        <a:pt x="1262" y="1758"/>
                      </a:lnTo>
                      <a:lnTo>
                        <a:pt x="1264" y="1760"/>
                      </a:lnTo>
                      <a:lnTo>
                        <a:pt x="1264" y="1763"/>
                      </a:lnTo>
                      <a:lnTo>
                        <a:pt x="1272" y="1769"/>
                      </a:lnTo>
                      <a:lnTo>
                        <a:pt x="1274" y="1774"/>
                      </a:lnTo>
                      <a:lnTo>
                        <a:pt x="1283" y="1781"/>
                      </a:lnTo>
                      <a:lnTo>
                        <a:pt x="1283" y="1784"/>
                      </a:lnTo>
                      <a:lnTo>
                        <a:pt x="1285" y="1784"/>
                      </a:lnTo>
                      <a:lnTo>
                        <a:pt x="1285" y="1786"/>
                      </a:lnTo>
                      <a:lnTo>
                        <a:pt x="1288" y="1790"/>
                      </a:lnTo>
                      <a:lnTo>
                        <a:pt x="1288" y="1791"/>
                      </a:lnTo>
                      <a:lnTo>
                        <a:pt x="1290" y="1793"/>
                      </a:lnTo>
                      <a:lnTo>
                        <a:pt x="1292" y="1798"/>
                      </a:lnTo>
                      <a:lnTo>
                        <a:pt x="1295" y="1802"/>
                      </a:lnTo>
                      <a:lnTo>
                        <a:pt x="1295" y="1809"/>
                      </a:lnTo>
                      <a:lnTo>
                        <a:pt x="1295" y="1809"/>
                      </a:lnTo>
                      <a:lnTo>
                        <a:pt x="1297" y="1814"/>
                      </a:lnTo>
                      <a:lnTo>
                        <a:pt x="1297" y="1814"/>
                      </a:lnTo>
                      <a:lnTo>
                        <a:pt x="1297" y="1821"/>
                      </a:lnTo>
                      <a:lnTo>
                        <a:pt x="1299" y="1821"/>
                      </a:lnTo>
                      <a:lnTo>
                        <a:pt x="1299" y="1824"/>
                      </a:lnTo>
                      <a:lnTo>
                        <a:pt x="1300" y="1824"/>
                      </a:lnTo>
                      <a:lnTo>
                        <a:pt x="1300" y="1826"/>
                      </a:lnTo>
                      <a:lnTo>
                        <a:pt x="1300" y="1826"/>
                      </a:lnTo>
                      <a:lnTo>
                        <a:pt x="1300" y="1833"/>
                      </a:lnTo>
                      <a:lnTo>
                        <a:pt x="1300" y="1833"/>
                      </a:lnTo>
                      <a:lnTo>
                        <a:pt x="1300" y="1833"/>
                      </a:lnTo>
                      <a:lnTo>
                        <a:pt x="1300" y="1835"/>
                      </a:lnTo>
                      <a:lnTo>
                        <a:pt x="1304" y="1837"/>
                      </a:lnTo>
                      <a:lnTo>
                        <a:pt x="1304" y="1838"/>
                      </a:lnTo>
                      <a:lnTo>
                        <a:pt x="1304" y="1840"/>
                      </a:lnTo>
                      <a:lnTo>
                        <a:pt x="1306" y="1840"/>
                      </a:lnTo>
                      <a:lnTo>
                        <a:pt x="1307" y="1840"/>
                      </a:lnTo>
                      <a:lnTo>
                        <a:pt x="1307" y="1844"/>
                      </a:lnTo>
                      <a:lnTo>
                        <a:pt x="1307" y="1847"/>
                      </a:lnTo>
                      <a:lnTo>
                        <a:pt x="1307" y="1851"/>
                      </a:lnTo>
                      <a:lnTo>
                        <a:pt x="1309" y="1852"/>
                      </a:lnTo>
                      <a:lnTo>
                        <a:pt x="1311" y="1852"/>
                      </a:lnTo>
                      <a:lnTo>
                        <a:pt x="1313" y="1852"/>
                      </a:lnTo>
                      <a:lnTo>
                        <a:pt x="1313" y="1859"/>
                      </a:lnTo>
                      <a:lnTo>
                        <a:pt x="1314" y="1859"/>
                      </a:lnTo>
                      <a:lnTo>
                        <a:pt x="1314" y="1863"/>
                      </a:lnTo>
                      <a:lnTo>
                        <a:pt x="1316" y="1865"/>
                      </a:lnTo>
                      <a:lnTo>
                        <a:pt x="1318" y="1865"/>
                      </a:lnTo>
                      <a:lnTo>
                        <a:pt x="1318" y="1870"/>
                      </a:lnTo>
                      <a:lnTo>
                        <a:pt x="1320" y="1877"/>
                      </a:lnTo>
                      <a:lnTo>
                        <a:pt x="1320" y="1882"/>
                      </a:lnTo>
                      <a:lnTo>
                        <a:pt x="1318" y="1882"/>
                      </a:lnTo>
                      <a:lnTo>
                        <a:pt x="1318" y="1886"/>
                      </a:lnTo>
                      <a:lnTo>
                        <a:pt x="1318" y="1887"/>
                      </a:lnTo>
                      <a:lnTo>
                        <a:pt x="1321" y="1887"/>
                      </a:lnTo>
                      <a:lnTo>
                        <a:pt x="1321" y="1889"/>
                      </a:lnTo>
                      <a:lnTo>
                        <a:pt x="1321" y="1889"/>
                      </a:lnTo>
                      <a:lnTo>
                        <a:pt x="1321" y="1891"/>
                      </a:lnTo>
                      <a:lnTo>
                        <a:pt x="1323" y="1891"/>
                      </a:lnTo>
                      <a:lnTo>
                        <a:pt x="1325" y="1894"/>
                      </a:lnTo>
                      <a:lnTo>
                        <a:pt x="1327" y="1896"/>
                      </a:lnTo>
                      <a:lnTo>
                        <a:pt x="1327" y="1898"/>
                      </a:lnTo>
                      <a:lnTo>
                        <a:pt x="1328" y="1898"/>
                      </a:lnTo>
                      <a:lnTo>
                        <a:pt x="1328" y="1901"/>
                      </a:lnTo>
                      <a:lnTo>
                        <a:pt x="1328" y="1901"/>
                      </a:lnTo>
                      <a:lnTo>
                        <a:pt x="1330" y="1907"/>
                      </a:lnTo>
                      <a:lnTo>
                        <a:pt x="1334" y="1907"/>
                      </a:lnTo>
                      <a:lnTo>
                        <a:pt x="1334" y="1910"/>
                      </a:lnTo>
                      <a:lnTo>
                        <a:pt x="1337" y="1910"/>
                      </a:lnTo>
                      <a:lnTo>
                        <a:pt x="1339" y="1913"/>
                      </a:lnTo>
                      <a:lnTo>
                        <a:pt x="1342" y="1913"/>
                      </a:lnTo>
                      <a:lnTo>
                        <a:pt x="1342" y="1915"/>
                      </a:lnTo>
                      <a:lnTo>
                        <a:pt x="1344" y="1917"/>
                      </a:lnTo>
                      <a:lnTo>
                        <a:pt x="1346" y="1919"/>
                      </a:lnTo>
                      <a:lnTo>
                        <a:pt x="1349" y="1920"/>
                      </a:lnTo>
                      <a:lnTo>
                        <a:pt x="1349" y="1922"/>
                      </a:lnTo>
                      <a:lnTo>
                        <a:pt x="1356" y="1926"/>
                      </a:lnTo>
                      <a:lnTo>
                        <a:pt x="1358" y="1927"/>
                      </a:lnTo>
                      <a:lnTo>
                        <a:pt x="1360" y="1927"/>
                      </a:lnTo>
                      <a:lnTo>
                        <a:pt x="1360" y="1927"/>
                      </a:lnTo>
                      <a:lnTo>
                        <a:pt x="1363" y="1927"/>
                      </a:lnTo>
                      <a:lnTo>
                        <a:pt x="1365" y="1931"/>
                      </a:lnTo>
                      <a:lnTo>
                        <a:pt x="1368" y="1931"/>
                      </a:lnTo>
                      <a:lnTo>
                        <a:pt x="1370" y="1933"/>
                      </a:lnTo>
                      <a:lnTo>
                        <a:pt x="1374" y="1934"/>
                      </a:lnTo>
                      <a:lnTo>
                        <a:pt x="1375" y="1936"/>
                      </a:lnTo>
                      <a:lnTo>
                        <a:pt x="1381" y="1936"/>
                      </a:lnTo>
                      <a:lnTo>
                        <a:pt x="1382" y="1940"/>
                      </a:lnTo>
                      <a:lnTo>
                        <a:pt x="1384" y="1940"/>
                      </a:lnTo>
                      <a:lnTo>
                        <a:pt x="1384" y="1940"/>
                      </a:lnTo>
                      <a:lnTo>
                        <a:pt x="1386" y="1940"/>
                      </a:lnTo>
                      <a:lnTo>
                        <a:pt x="1386" y="1941"/>
                      </a:lnTo>
                      <a:lnTo>
                        <a:pt x="1389" y="1941"/>
                      </a:lnTo>
                      <a:lnTo>
                        <a:pt x="1389" y="1943"/>
                      </a:lnTo>
                      <a:lnTo>
                        <a:pt x="1391" y="1943"/>
                      </a:lnTo>
                      <a:lnTo>
                        <a:pt x="1391" y="1945"/>
                      </a:lnTo>
                      <a:lnTo>
                        <a:pt x="1391" y="1945"/>
                      </a:lnTo>
                      <a:lnTo>
                        <a:pt x="1391" y="1945"/>
                      </a:lnTo>
                      <a:lnTo>
                        <a:pt x="1391" y="1947"/>
                      </a:lnTo>
                      <a:lnTo>
                        <a:pt x="1393" y="1948"/>
                      </a:lnTo>
                      <a:lnTo>
                        <a:pt x="1393" y="1952"/>
                      </a:lnTo>
                      <a:lnTo>
                        <a:pt x="1400" y="1955"/>
                      </a:lnTo>
                      <a:lnTo>
                        <a:pt x="1400" y="1959"/>
                      </a:lnTo>
                      <a:lnTo>
                        <a:pt x="1403" y="1961"/>
                      </a:lnTo>
                      <a:lnTo>
                        <a:pt x="1403" y="1973"/>
                      </a:lnTo>
                      <a:lnTo>
                        <a:pt x="1405" y="1989"/>
                      </a:lnTo>
                      <a:lnTo>
                        <a:pt x="1403" y="2006"/>
                      </a:lnTo>
                      <a:lnTo>
                        <a:pt x="1403" y="2009"/>
                      </a:lnTo>
                      <a:lnTo>
                        <a:pt x="1405" y="2013"/>
                      </a:lnTo>
                      <a:lnTo>
                        <a:pt x="1405" y="2018"/>
                      </a:lnTo>
                      <a:lnTo>
                        <a:pt x="1403" y="2018"/>
                      </a:lnTo>
                      <a:lnTo>
                        <a:pt x="1403" y="2023"/>
                      </a:lnTo>
                      <a:lnTo>
                        <a:pt x="1402" y="2023"/>
                      </a:lnTo>
                      <a:lnTo>
                        <a:pt x="1400" y="2048"/>
                      </a:lnTo>
                      <a:lnTo>
                        <a:pt x="1396" y="2050"/>
                      </a:lnTo>
                      <a:lnTo>
                        <a:pt x="1396" y="2053"/>
                      </a:lnTo>
                      <a:lnTo>
                        <a:pt x="1398" y="2055"/>
                      </a:lnTo>
                      <a:lnTo>
                        <a:pt x="1398" y="2057"/>
                      </a:lnTo>
                      <a:lnTo>
                        <a:pt x="1400" y="2058"/>
                      </a:lnTo>
                      <a:lnTo>
                        <a:pt x="1396" y="2076"/>
                      </a:lnTo>
                      <a:lnTo>
                        <a:pt x="1396" y="2090"/>
                      </a:lnTo>
                      <a:lnTo>
                        <a:pt x="1396" y="2090"/>
                      </a:lnTo>
                      <a:lnTo>
                        <a:pt x="1398" y="2097"/>
                      </a:lnTo>
                      <a:lnTo>
                        <a:pt x="1396" y="2097"/>
                      </a:lnTo>
                      <a:lnTo>
                        <a:pt x="1396" y="2102"/>
                      </a:lnTo>
                      <a:lnTo>
                        <a:pt x="1395" y="2102"/>
                      </a:lnTo>
                      <a:lnTo>
                        <a:pt x="1395" y="2106"/>
                      </a:lnTo>
                      <a:lnTo>
                        <a:pt x="1396" y="2107"/>
                      </a:lnTo>
                      <a:lnTo>
                        <a:pt x="1396" y="2111"/>
                      </a:lnTo>
                      <a:lnTo>
                        <a:pt x="1395" y="2111"/>
                      </a:lnTo>
                      <a:lnTo>
                        <a:pt x="1395" y="2114"/>
                      </a:lnTo>
                      <a:lnTo>
                        <a:pt x="1393" y="2114"/>
                      </a:lnTo>
                      <a:lnTo>
                        <a:pt x="1393" y="2116"/>
                      </a:lnTo>
                      <a:lnTo>
                        <a:pt x="1395" y="2116"/>
                      </a:lnTo>
                      <a:lnTo>
                        <a:pt x="1395" y="2118"/>
                      </a:lnTo>
                      <a:lnTo>
                        <a:pt x="1393" y="2126"/>
                      </a:lnTo>
                      <a:lnTo>
                        <a:pt x="1391" y="2128"/>
                      </a:lnTo>
                      <a:lnTo>
                        <a:pt x="1391" y="2139"/>
                      </a:lnTo>
                      <a:lnTo>
                        <a:pt x="1389" y="2140"/>
                      </a:lnTo>
                      <a:lnTo>
                        <a:pt x="1389" y="2149"/>
                      </a:lnTo>
                      <a:lnTo>
                        <a:pt x="1388" y="2149"/>
                      </a:lnTo>
                      <a:lnTo>
                        <a:pt x="1388" y="2151"/>
                      </a:lnTo>
                      <a:lnTo>
                        <a:pt x="1388" y="2151"/>
                      </a:lnTo>
                      <a:lnTo>
                        <a:pt x="1388" y="2156"/>
                      </a:lnTo>
                      <a:lnTo>
                        <a:pt x="1386" y="2156"/>
                      </a:lnTo>
                      <a:lnTo>
                        <a:pt x="1386" y="2160"/>
                      </a:lnTo>
                      <a:lnTo>
                        <a:pt x="1384" y="2160"/>
                      </a:lnTo>
                      <a:lnTo>
                        <a:pt x="1384" y="2163"/>
                      </a:lnTo>
                      <a:lnTo>
                        <a:pt x="1386" y="2167"/>
                      </a:lnTo>
                      <a:lnTo>
                        <a:pt x="1386" y="2168"/>
                      </a:lnTo>
                      <a:lnTo>
                        <a:pt x="1388" y="2172"/>
                      </a:lnTo>
                      <a:lnTo>
                        <a:pt x="1389" y="2174"/>
                      </a:lnTo>
                      <a:lnTo>
                        <a:pt x="1389" y="2177"/>
                      </a:lnTo>
                      <a:lnTo>
                        <a:pt x="1388" y="2177"/>
                      </a:lnTo>
                      <a:lnTo>
                        <a:pt x="1388" y="2188"/>
                      </a:lnTo>
                      <a:lnTo>
                        <a:pt x="1386" y="2189"/>
                      </a:lnTo>
                      <a:lnTo>
                        <a:pt x="1384" y="2195"/>
                      </a:lnTo>
                      <a:lnTo>
                        <a:pt x="1384" y="2195"/>
                      </a:lnTo>
                      <a:lnTo>
                        <a:pt x="1388" y="2210"/>
                      </a:lnTo>
                      <a:lnTo>
                        <a:pt x="1388" y="2210"/>
                      </a:lnTo>
                      <a:lnTo>
                        <a:pt x="1388" y="2210"/>
                      </a:lnTo>
                      <a:lnTo>
                        <a:pt x="1388" y="2212"/>
                      </a:lnTo>
                      <a:lnTo>
                        <a:pt x="1388" y="2212"/>
                      </a:lnTo>
                      <a:lnTo>
                        <a:pt x="1388" y="2235"/>
                      </a:lnTo>
                      <a:lnTo>
                        <a:pt x="1384" y="2235"/>
                      </a:lnTo>
                      <a:lnTo>
                        <a:pt x="1384" y="2236"/>
                      </a:lnTo>
                      <a:lnTo>
                        <a:pt x="1382" y="2236"/>
                      </a:lnTo>
                      <a:lnTo>
                        <a:pt x="1382" y="2238"/>
                      </a:lnTo>
                      <a:lnTo>
                        <a:pt x="1382" y="2243"/>
                      </a:lnTo>
                      <a:lnTo>
                        <a:pt x="1381" y="2245"/>
                      </a:lnTo>
                      <a:lnTo>
                        <a:pt x="1381" y="2245"/>
                      </a:lnTo>
                      <a:lnTo>
                        <a:pt x="1381" y="2245"/>
                      </a:lnTo>
                      <a:lnTo>
                        <a:pt x="1381" y="2245"/>
                      </a:lnTo>
                      <a:lnTo>
                        <a:pt x="1382" y="2245"/>
                      </a:lnTo>
                      <a:lnTo>
                        <a:pt x="1382" y="2247"/>
                      </a:lnTo>
                      <a:lnTo>
                        <a:pt x="1382" y="2249"/>
                      </a:lnTo>
                      <a:lnTo>
                        <a:pt x="1381" y="2249"/>
                      </a:lnTo>
                      <a:lnTo>
                        <a:pt x="1381" y="2252"/>
                      </a:lnTo>
                      <a:lnTo>
                        <a:pt x="1377" y="2256"/>
                      </a:lnTo>
                      <a:lnTo>
                        <a:pt x="1377" y="2264"/>
                      </a:lnTo>
                      <a:lnTo>
                        <a:pt x="1375" y="2264"/>
                      </a:lnTo>
                      <a:lnTo>
                        <a:pt x="1375" y="2268"/>
                      </a:lnTo>
                      <a:lnTo>
                        <a:pt x="1375" y="2268"/>
                      </a:lnTo>
                      <a:lnTo>
                        <a:pt x="1372" y="2277"/>
                      </a:lnTo>
                      <a:lnTo>
                        <a:pt x="1370" y="2277"/>
                      </a:lnTo>
                      <a:lnTo>
                        <a:pt x="1370" y="2278"/>
                      </a:lnTo>
                      <a:lnTo>
                        <a:pt x="1370" y="2278"/>
                      </a:lnTo>
                      <a:lnTo>
                        <a:pt x="1368" y="2282"/>
                      </a:lnTo>
                      <a:lnTo>
                        <a:pt x="1370" y="2284"/>
                      </a:lnTo>
                      <a:lnTo>
                        <a:pt x="1370" y="2284"/>
                      </a:lnTo>
                      <a:lnTo>
                        <a:pt x="1372" y="2285"/>
                      </a:lnTo>
                      <a:lnTo>
                        <a:pt x="1370" y="2298"/>
                      </a:lnTo>
                      <a:lnTo>
                        <a:pt x="1368" y="2299"/>
                      </a:lnTo>
                      <a:lnTo>
                        <a:pt x="1368" y="2301"/>
                      </a:lnTo>
                      <a:lnTo>
                        <a:pt x="1367" y="2303"/>
                      </a:lnTo>
                      <a:lnTo>
                        <a:pt x="1365" y="2305"/>
                      </a:lnTo>
                      <a:lnTo>
                        <a:pt x="1365" y="2308"/>
                      </a:lnTo>
                      <a:lnTo>
                        <a:pt x="1365" y="2310"/>
                      </a:lnTo>
                      <a:lnTo>
                        <a:pt x="1360" y="2311"/>
                      </a:lnTo>
                      <a:lnTo>
                        <a:pt x="1363" y="2322"/>
                      </a:lnTo>
                      <a:lnTo>
                        <a:pt x="1360" y="2322"/>
                      </a:lnTo>
                      <a:lnTo>
                        <a:pt x="1358" y="2322"/>
                      </a:lnTo>
                      <a:lnTo>
                        <a:pt x="1356" y="2324"/>
                      </a:lnTo>
                      <a:lnTo>
                        <a:pt x="1354" y="2324"/>
                      </a:lnTo>
                      <a:lnTo>
                        <a:pt x="1354" y="2327"/>
                      </a:lnTo>
                      <a:lnTo>
                        <a:pt x="1358" y="2327"/>
                      </a:lnTo>
                      <a:lnTo>
                        <a:pt x="1356" y="2329"/>
                      </a:lnTo>
                      <a:lnTo>
                        <a:pt x="1356" y="2331"/>
                      </a:lnTo>
                      <a:lnTo>
                        <a:pt x="1356" y="2332"/>
                      </a:lnTo>
                      <a:lnTo>
                        <a:pt x="1356" y="2334"/>
                      </a:lnTo>
                      <a:lnTo>
                        <a:pt x="1360" y="2336"/>
                      </a:lnTo>
                      <a:lnTo>
                        <a:pt x="1360" y="2339"/>
                      </a:lnTo>
                      <a:lnTo>
                        <a:pt x="1360" y="2341"/>
                      </a:lnTo>
                      <a:lnTo>
                        <a:pt x="1358" y="2343"/>
                      </a:lnTo>
                      <a:lnTo>
                        <a:pt x="1358" y="2345"/>
                      </a:lnTo>
                      <a:lnTo>
                        <a:pt x="1358" y="2346"/>
                      </a:lnTo>
                      <a:lnTo>
                        <a:pt x="1358" y="2346"/>
                      </a:lnTo>
                      <a:lnTo>
                        <a:pt x="1358" y="2348"/>
                      </a:lnTo>
                      <a:lnTo>
                        <a:pt x="1360" y="2348"/>
                      </a:lnTo>
                      <a:lnTo>
                        <a:pt x="1360" y="2350"/>
                      </a:lnTo>
                      <a:lnTo>
                        <a:pt x="1360" y="2350"/>
                      </a:lnTo>
                      <a:lnTo>
                        <a:pt x="1358" y="2350"/>
                      </a:lnTo>
                      <a:lnTo>
                        <a:pt x="1358" y="2350"/>
                      </a:lnTo>
                      <a:lnTo>
                        <a:pt x="1360" y="2350"/>
                      </a:lnTo>
                      <a:lnTo>
                        <a:pt x="1360" y="2352"/>
                      </a:lnTo>
                      <a:lnTo>
                        <a:pt x="1360" y="2357"/>
                      </a:lnTo>
                      <a:lnTo>
                        <a:pt x="1360" y="2357"/>
                      </a:lnTo>
                      <a:lnTo>
                        <a:pt x="1360" y="2360"/>
                      </a:lnTo>
                      <a:lnTo>
                        <a:pt x="1361" y="2360"/>
                      </a:lnTo>
                      <a:lnTo>
                        <a:pt x="1360" y="2373"/>
                      </a:lnTo>
                      <a:lnTo>
                        <a:pt x="1358" y="2373"/>
                      </a:lnTo>
                      <a:lnTo>
                        <a:pt x="1356" y="2374"/>
                      </a:lnTo>
                      <a:lnTo>
                        <a:pt x="1356" y="2374"/>
                      </a:lnTo>
                      <a:lnTo>
                        <a:pt x="1356" y="2383"/>
                      </a:lnTo>
                      <a:lnTo>
                        <a:pt x="1354" y="2383"/>
                      </a:lnTo>
                      <a:lnTo>
                        <a:pt x="1351" y="2397"/>
                      </a:lnTo>
                      <a:lnTo>
                        <a:pt x="1353" y="2397"/>
                      </a:lnTo>
                      <a:lnTo>
                        <a:pt x="1353" y="2406"/>
                      </a:lnTo>
                      <a:lnTo>
                        <a:pt x="1354" y="2406"/>
                      </a:lnTo>
                      <a:lnTo>
                        <a:pt x="1354" y="2411"/>
                      </a:lnTo>
                      <a:lnTo>
                        <a:pt x="1360" y="2411"/>
                      </a:lnTo>
                      <a:lnTo>
                        <a:pt x="1360" y="2408"/>
                      </a:lnTo>
                      <a:lnTo>
                        <a:pt x="1361" y="2406"/>
                      </a:lnTo>
                      <a:lnTo>
                        <a:pt x="1363" y="2404"/>
                      </a:lnTo>
                      <a:lnTo>
                        <a:pt x="1365" y="2404"/>
                      </a:lnTo>
                      <a:lnTo>
                        <a:pt x="1365" y="2406"/>
                      </a:lnTo>
                      <a:lnTo>
                        <a:pt x="1367" y="2406"/>
                      </a:lnTo>
                      <a:lnTo>
                        <a:pt x="1367" y="2408"/>
                      </a:lnTo>
                      <a:lnTo>
                        <a:pt x="1367" y="2408"/>
                      </a:lnTo>
                      <a:lnTo>
                        <a:pt x="1370" y="2408"/>
                      </a:lnTo>
                      <a:lnTo>
                        <a:pt x="1368" y="2411"/>
                      </a:lnTo>
                      <a:lnTo>
                        <a:pt x="1368" y="2411"/>
                      </a:lnTo>
                      <a:lnTo>
                        <a:pt x="1368" y="2413"/>
                      </a:lnTo>
                      <a:lnTo>
                        <a:pt x="1367" y="2413"/>
                      </a:lnTo>
                      <a:lnTo>
                        <a:pt x="1367" y="2414"/>
                      </a:lnTo>
                      <a:lnTo>
                        <a:pt x="1365" y="2414"/>
                      </a:lnTo>
                      <a:lnTo>
                        <a:pt x="1367" y="2420"/>
                      </a:lnTo>
                      <a:lnTo>
                        <a:pt x="1365" y="2423"/>
                      </a:lnTo>
                      <a:lnTo>
                        <a:pt x="1365" y="2427"/>
                      </a:lnTo>
                      <a:lnTo>
                        <a:pt x="1365" y="2430"/>
                      </a:lnTo>
                      <a:lnTo>
                        <a:pt x="1367" y="2434"/>
                      </a:lnTo>
                      <a:lnTo>
                        <a:pt x="1367" y="2434"/>
                      </a:lnTo>
                      <a:lnTo>
                        <a:pt x="1367" y="2435"/>
                      </a:lnTo>
                      <a:lnTo>
                        <a:pt x="1367" y="2435"/>
                      </a:lnTo>
                      <a:lnTo>
                        <a:pt x="1365" y="2435"/>
                      </a:lnTo>
                      <a:lnTo>
                        <a:pt x="1365" y="2435"/>
                      </a:lnTo>
                      <a:lnTo>
                        <a:pt x="1365" y="2434"/>
                      </a:lnTo>
                      <a:lnTo>
                        <a:pt x="1363" y="2435"/>
                      </a:lnTo>
                      <a:lnTo>
                        <a:pt x="1363" y="2437"/>
                      </a:lnTo>
                      <a:lnTo>
                        <a:pt x="1361" y="2441"/>
                      </a:lnTo>
                      <a:lnTo>
                        <a:pt x="1360" y="2442"/>
                      </a:lnTo>
                      <a:lnTo>
                        <a:pt x="1363" y="2442"/>
                      </a:lnTo>
                      <a:lnTo>
                        <a:pt x="1363" y="2446"/>
                      </a:lnTo>
                      <a:lnTo>
                        <a:pt x="1363" y="2448"/>
                      </a:lnTo>
                      <a:lnTo>
                        <a:pt x="1365" y="2449"/>
                      </a:lnTo>
                      <a:lnTo>
                        <a:pt x="1367" y="2453"/>
                      </a:lnTo>
                      <a:lnTo>
                        <a:pt x="1363" y="2455"/>
                      </a:lnTo>
                      <a:lnTo>
                        <a:pt x="1358" y="2456"/>
                      </a:lnTo>
                      <a:lnTo>
                        <a:pt x="1358" y="2460"/>
                      </a:lnTo>
                      <a:lnTo>
                        <a:pt x="1360" y="2460"/>
                      </a:lnTo>
                      <a:lnTo>
                        <a:pt x="1361" y="2462"/>
                      </a:lnTo>
                      <a:lnTo>
                        <a:pt x="1361" y="2463"/>
                      </a:lnTo>
                      <a:lnTo>
                        <a:pt x="1361" y="2463"/>
                      </a:lnTo>
                      <a:lnTo>
                        <a:pt x="1360" y="2463"/>
                      </a:lnTo>
                      <a:lnTo>
                        <a:pt x="1360" y="2465"/>
                      </a:lnTo>
                      <a:lnTo>
                        <a:pt x="1354" y="2463"/>
                      </a:lnTo>
                      <a:lnTo>
                        <a:pt x="1356" y="2465"/>
                      </a:lnTo>
                      <a:lnTo>
                        <a:pt x="1356" y="2467"/>
                      </a:lnTo>
                      <a:lnTo>
                        <a:pt x="1358" y="2467"/>
                      </a:lnTo>
                      <a:lnTo>
                        <a:pt x="1358" y="2469"/>
                      </a:lnTo>
                      <a:lnTo>
                        <a:pt x="1354" y="2469"/>
                      </a:lnTo>
                      <a:lnTo>
                        <a:pt x="1356" y="2481"/>
                      </a:lnTo>
                      <a:lnTo>
                        <a:pt x="1354" y="2481"/>
                      </a:lnTo>
                      <a:lnTo>
                        <a:pt x="1354" y="2486"/>
                      </a:lnTo>
                      <a:lnTo>
                        <a:pt x="1358" y="2486"/>
                      </a:lnTo>
                      <a:lnTo>
                        <a:pt x="1356" y="2491"/>
                      </a:lnTo>
                      <a:lnTo>
                        <a:pt x="1354" y="2491"/>
                      </a:lnTo>
                      <a:lnTo>
                        <a:pt x="1354" y="2505"/>
                      </a:lnTo>
                      <a:lnTo>
                        <a:pt x="1353" y="2505"/>
                      </a:lnTo>
                      <a:lnTo>
                        <a:pt x="1353" y="2507"/>
                      </a:lnTo>
                      <a:lnTo>
                        <a:pt x="1351" y="2507"/>
                      </a:lnTo>
                      <a:lnTo>
                        <a:pt x="1351" y="2507"/>
                      </a:lnTo>
                      <a:lnTo>
                        <a:pt x="1351" y="2504"/>
                      </a:lnTo>
                      <a:lnTo>
                        <a:pt x="1346" y="2504"/>
                      </a:lnTo>
                      <a:lnTo>
                        <a:pt x="1346" y="2507"/>
                      </a:lnTo>
                      <a:lnTo>
                        <a:pt x="1342" y="2507"/>
                      </a:lnTo>
                      <a:lnTo>
                        <a:pt x="1342" y="2505"/>
                      </a:lnTo>
                      <a:lnTo>
                        <a:pt x="1342" y="2505"/>
                      </a:lnTo>
                      <a:lnTo>
                        <a:pt x="1344" y="2504"/>
                      </a:lnTo>
                      <a:lnTo>
                        <a:pt x="1344" y="2502"/>
                      </a:lnTo>
                      <a:lnTo>
                        <a:pt x="1342" y="2504"/>
                      </a:lnTo>
                      <a:lnTo>
                        <a:pt x="1340" y="2504"/>
                      </a:lnTo>
                      <a:lnTo>
                        <a:pt x="1339" y="2505"/>
                      </a:lnTo>
                      <a:lnTo>
                        <a:pt x="1339" y="2500"/>
                      </a:lnTo>
                      <a:lnTo>
                        <a:pt x="1337" y="2500"/>
                      </a:lnTo>
                      <a:lnTo>
                        <a:pt x="1337" y="2498"/>
                      </a:lnTo>
                      <a:lnTo>
                        <a:pt x="1328" y="2502"/>
                      </a:lnTo>
                      <a:lnTo>
                        <a:pt x="1330" y="2504"/>
                      </a:lnTo>
                      <a:lnTo>
                        <a:pt x="1332" y="2505"/>
                      </a:lnTo>
                      <a:lnTo>
                        <a:pt x="1330" y="2509"/>
                      </a:lnTo>
                      <a:lnTo>
                        <a:pt x="1330" y="2511"/>
                      </a:lnTo>
                      <a:lnTo>
                        <a:pt x="1328" y="2512"/>
                      </a:lnTo>
                      <a:lnTo>
                        <a:pt x="1327" y="2516"/>
                      </a:lnTo>
                      <a:lnTo>
                        <a:pt x="1327" y="2519"/>
                      </a:lnTo>
                      <a:lnTo>
                        <a:pt x="1328" y="2519"/>
                      </a:lnTo>
                      <a:lnTo>
                        <a:pt x="1328" y="2514"/>
                      </a:lnTo>
                      <a:lnTo>
                        <a:pt x="1334" y="2514"/>
                      </a:lnTo>
                      <a:lnTo>
                        <a:pt x="1334" y="2512"/>
                      </a:lnTo>
                      <a:lnTo>
                        <a:pt x="1334" y="2512"/>
                      </a:lnTo>
                      <a:lnTo>
                        <a:pt x="1334" y="2514"/>
                      </a:lnTo>
                      <a:lnTo>
                        <a:pt x="1334" y="2514"/>
                      </a:lnTo>
                      <a:lnTo>
                        <a:pt x="1332" y="2516"/>
                      </a:lnTo>
                      <a:lnTo>
                        <a:pt x="1332" y="2517"/>
                      </a:lnTo>
                      <a:lnTo>
                        <a:pt x="1332" y="2519"/>
                      </a:lnTo>
                      <a:lnTo>
                        <a:pt x="1334" y="2519"/>
                      </a:lnTo>
                      <a:lnTo>
                        <a:pt x="1339" y="2519"/>
                      </a:lnTo>
                      <a:lnTo>
                        <a:pt x="1339" y="2516"/>
                      </a:lnTo>
                      <a:lnTo>
                        <a:pt x="1342" y="2516"/>
                      </a:lnTo>
                      <a:lnTo>
                        <a:pt x="1344" y="2517"/>
                      </a:lnTo>
                      <a:lnTo>
                        <a:pt x="1346" y="2517"/>
                      </a:lnTo>
                      <a:lnTo>
                        <a:pt x="1346" y="2519"/>
                      </a:lnTo>
                      <a:lnTo>
                        <a:pt x="1349" y="2521"/>
                      </a:lnTo>
                      <a:lnTo>
                        <a:pt x="1347" y="2524"/>
                      </a:lnTo>
                      <a:lnTo>
                        <a:pt x="1349" y="2526"/>
                      </a:lnTo>
                      <a:lnTo>
                        <a:pt x="1347" y="2528"/>
                      </a:lnTo>
                      <a:lnTo>
                        <a:pt x="1347" y="2530"/>
                      </a:lnTo>
                      <a:lnTo>
                        <a:pt x="1347" y="2530"/>
                      </a:lnTo>
                      <a:lnTo>
                        <a:pt x="1346" y="2533"/>
                      </a:lnTo>
                      <a:lnTo>
                        <a:pt x="1347" y="2533"/>
                      </a:lnTo>
                      <a:lnTo>
                        <a:pt x="1347" y="2533"/>
                      </a:lnTo>
                      <a:lnTo>
                        <a:pt x="1349" y="2535"/>
                      </a:lnTo>
                      <a:lnTo>
                        <a:pt x="1349" y="2535"/>
                      </a:lnTo>
                      <a:lnTo>
                        <a:pt x="1349" y="2537"/>
                      </a:lnTo>
                      <a:lnTo>
                        <a:pt x="1346" y="2537"/>
                      </a:lnTo>
                      <a:lnTo>
                        <a:pt x="1346" y="2537"/>
                      </a:lnTo>
                      <a:lnTo>
                        <a:pt x="1344" y="2535"/>
                      </a:lnTo>
                      <a:lnTo>
                        <a:pt x="1344" y="2537"/>
                      </a:lnTo>
                      <a:lnTo>
                        <a:pt x="1342" y="2537"/>
                      </a:lnTo>
                      <a:lnTo>
                        <a:pt x="1342" y="2540"/>
                      </a:lnTo>
                      <a:lnTo>
                        <a:pt x="1344" y="2540"/>
                      </a:lnTo>
                      <a:lnTo>
                        <a:pt x="1344" y="2552"/>
                      </a:lnTo>
                      <a:lnTo>
                        <a:pt x="1346" y="2552"/>
                      </a:lnTo>
                      <a:lnTo>
                        <a:pt x="1346" y="2556"/>
                      </a:lnTo>
                      <a:lnTo>
                        <a:pt x="1344" y="2556"/>
                      </a:lnTo>
                      <a:lnTo>
                        <a:pt x="1342" y="2570"/>
                      </a:lnTo>
                      <a:lnTo>
                        <a:pt x="1346" y="2570"/>
                      </a:lnTo>
                      <a:lnTo>
                        <a:pt x="1346" y="2566"/>
                      </a:lnTo>
                      <a:lnTo>
                        <a:pt x="1347" y="2566"/>
                      </a:lnTo>
                      <a:lnTo>
                        <a:pt x="1349" y="2565"/>
                      </a:lnTo>
                      <a:lnTo>
                        <a:pt x="1351" y="2565"/>
                      </a:lnTo>
                      <a:lnTo>
                        <a:pt x="1349" y="2568"/>
                      </a:lnTo>
                      <a:lnTo>
                        <a:pt x="1347" y="2568"/>
                      </a:lnTo>
                      <a:lnTo>
                        <a:pt x="1347" y="2570"/>
                      </a:lnTo>
                      <a:lnTo>
                        <a:pt x="1349" y="2573"/>
                      </a:lnTo>
                      <a:lnTo>
                        <a:pt x="1346" y="2573"/>
                      </a:lnTo>
                      <a:lnTo>
                        <a:pt x="1346" y="2575"/>
                      </a:lnTo>
                      <a:lnTo>
                        <a:pt x="1344" y="2575"/>
                      </a:lnTo>
                      <a:lnTo>
                        <a:pt x="1342" y="2577"/>
                      </a:lnTo>
                      <a:lnTo>
                        <a:pt x="1342" y="2582"/>
                      </a:lnTo>
                      <a:lnTo>
                        <a:pt x="1342" y="2582"/>
                      </a:lnTo>
                      <a:lnTo>
                        <a:pt x="1340" y="2584"/>
                      </a:lnTo>
                      <a:lnTo>
                        <a:pt x="1340" y="2587"/>
                      </a:lnTo>
                      <a:lnTo>
                        <a:pt x="1339" y="2591"/>
                      </a:lnTo>
                      <a:lnTo>
                        <a:pt x="1342" y="2591"/>
                      </a:lnTo>
                      <a:lnTo>
                        <a:pt x="1346" y="2593"/>
                      </a:lnTo>
                      <a:lnTo>
                        <a:pt x="1349" y="2594"/>
                      </a:lnTo>
                      <a:lnTo>
                        <a:pt x="1346" y="2594"/>
                      </a:lnTo>
                      <a:lnTo>
                        <a:pt x="1346" y="2598"/>
                      </a:lnTo>
                      <a:lnTo>
                        <a:pt x="1347" y="2598"/>
                      </a:lnTo>
                      <a:lnTo>
                        <a:pt x="1349" y="2600"/>
                      </a:lnTo>
                      <a:lnTo>
                        <a:pt x="1351" y="2600"/>
                      </a:lnTo>
                      <a:lnTo>
                        <a:pt x="1353" y="2600"/>
                      </a:lnTo>
                      <a:lnTo>
                        <a:pt x="1353" y="2601"/>
                      </a:lnTo>
                      <a:lnTo>
                        <a:pt x="1349" y="2603"/>
                      </a:lnTo>
                      <a:lnTo>
                        <a:pt x="1346" y="2605"/>
                      </a:lnTo>
                      <a:lnTo>
                        <a:pt x="1346" y="2608"/>
                      </a:lnTo>
                      <a:lnTo>
                        <a:pt x="1346" y="2610"/>
                      </a:lnTo>
                      <a:lnTo>
                        <a:pt x="1347" y="2610"/>
                      </a:lnTo>
                      <a:lnTo>
                        <a:pt x="1347" y="2610"/>
                      </a:lnTo>
                      <a:lnTo>
                        <a:pt x="1349" y="2612"/>
                      </a:lnTo>
                      <a:lnTo>
                        <a:pt x="1351" y="2612"/>
                      </a:lnTo>
                      <a:lnTo>
                        <a:pt x="1351" y="2617"/>
                      </a:lnTo>
                      <a:lnTo>
                        <a:pt x="1351" y="2617"/>
                      </a:lnTo>
                      <a:lnTo>
                        <a:pt x="1351" y="2619"/>
                      </a:lnTo>
                      <a:lnTo>
                        <a:pt x="1347" y="2619"/>
                      </a:lnTo>
                      <a:lnTo>
                        <a:pt x="1347" y="2622"/>
                      </a:lnTo>
                      <a:lnTo>
                        <a:pt x="1346" y="2622"/>
                      </a:lnTo>
                      <a:lnTo>
                        <a:pt x="1344" y="2620"/>
                      </a:lnTo>
                      <a:lnTo>
                        <a:pt x="1342" y="2620"/>
                      </a:lnTo>
                      <a:lnTo>
                        <a:pt x="1342" y="2620"/>
                      </a:lnTo>
                      <a:lnTo>
                        <a:pt x="1340" y="2620"/>
                      </a:lnTo>
                      <a:lnTo>
                        <a:pt x="1342" y="2622"/>
                      </a:lnTo>
                      <a:lnTo>
                        <a:pt x="1342" y="2624"/>
                      </a:lnTo>
                      <a:lnTo>
                        <a:pt x="1346" y="2624"/>
                      </a:lnTo>
                      <a:lnTo>
                        <a:pt x="1346" y="2626"/>
                      </a:lnTo>
                      <a:lnTo>
                        <a:pt x="1346" y="2626"/>
                      </a:lnTo>
                      <a:lnTo>
                        <a:pt x="1347" y="2624"/>
                      </a:lnTo>
                      <a:lnTo>
                        <a:pt x="1347" y="2624"/>
                      </a:lnTo>
                      <a:lnTo>
                        <a:pt x="1349" y="2624"/>
                      </a:lnTo>
                      <a:lnTo>
                        <a:pt x="1351" y="2622"/>
                      </a:lnTo>
                      <a:lnTo>
                        <a:pt x="1353" y="2622"/>
                      </a:lnTo>
                      <a:lnTo>
                        <a:pt x="1353" y="2627"/>
                      </a:lnTo>
                      <a:lnTo>
                        <a:pt x="1354" y="2627"/>
                      </a:lnTo>
                      <a:lnTo>
                        <a:pt x="1354" y="2627"/>
                      </a:lnTo>
                      <a:lnTo>
                        <a:pt x="1358" y="2624"/>
                      </a:lnTo>
                      <a:lnTo>
                        <a:pt x="1358" y="2626"/>
                      </a:lnTo>
                      <a:lnTo>
                        <a:pt x="1360" y="2626"/>
                      </a:lnTo>
                      <a:lnTo>
                        <a:pt x="1360" y="2622"/>
                      </a:lnTo>
                      <a:lnTo>
                        <a:pt x="1360" y="2622"/>
                      </a:lnTo>
                      <a:lnTo>
                        <a:pt x="1361" y="2620"/>
                      </a:lnTo>
                      <a:lnTo>
                        <a:pt x="1361" y="2620"/>
                      </a:lnTo>
                      <a:lnTo>
                        <a:pt x="1361" y="2619"/>
                      </a:lnTo>
                      <a:lnTo>
                        <a:pt x="1363" y="2619"/>
                      </a:lnTo>
                      <a:lnTo>
                        <a:pt x="1363" y="2620"/>
                      </a:lnTo>
                      <a:lnTo>
                        <a:pt x="1365" y="2620"/>
                      </a:lnTo>
                      <a:lnTo>
                        <a:pt x="1367" y="2620"/>
                      </a:lnTo>
                      <a:lnTo>
                        <a:pt x="1367" y="2620"/>
                      </a:lnTo>
                      <a:lnTo>
                        <a:pt x="1370" y="2620"/>
                      </a:lnTo>
                      <a:lnTo>
                        <a:pt x="1370" y="2622"/>
                      </a:lnTo>
                      <a:lnTo>
                        <a:pt x="1367" y="2622"/>
                      </a:lnTo>
                      <a:lnTo>
                        <a:pt x="1367" y="2624"/>
                      </a:lnTo>
                      <a:lnTo>
                        <a:pt x="1365" y="2624"/>
                      </a:lnTo>
                      <a:lnTo>
                        <a:pt x="1365" y="2626"/>
                      </a:lnTo>
                      <a:lnTo>
                        <a:pt x="1361" y="2624"/>
                      </a:lnTo>
                      <a:lnTo>
                        <a:pt x="1361" y="2627"/>
                      </a:lnTo>
                      <a:lnTo>
                        <a:pt x="1361" y="2629"/>
                      </a:lnTo>
                      <a:lnTo>
                        <a:pt x="1360" y="2633"/>
                      </a:lnTo>
                      <a:lnTo>
                        <a:pt x="1358" y="2633"/>
                      </a:lnTo>
                      <a:lnTo>
                        <a:pt x="1358" y="2629"/>
                      </a:lnTo>
                      <a:lnTo>
                        <a:pt x="1356" y="2629"/>
                      </a:lnTo>
                      <a:lnTo>
                        <a:pt x="1354" y="2629"/>
                      </a:lnTo>
                      <a:lnTo>
                        <a:pt x="1353" y="2629"/>
                      </a:lnTo>
                      <a:lnTo>
                        <a:pt x="1351" y="2631"/>
                      </a:lnTo>
                      <a:lnTo>
                        <a:pt x="1351" y="2636"/>
                      </a:lnTo>
                      <a:lnTo>
                        <a:pt x="1353" y="2636"/>
                      </a:lnTo>
                      <a:lnTo>
                        <a:pt x="1351" y="2640"/>
                      </a:lnTo>
                      <a:lnTo>
                        <a:pt x="1354" y="2641"/>
                      </a:lnTo>
                      <a:lnTo>
                        <a:pt x="1353" y="2641"/>
                      </a:lnTo>
                      <a:lnTo>
                        <a:pt x="1353" y="2647"/>
                      </a:lnTo>
                      <a:lnTo>
                        <a:pt x="1354" y="2647"/>
                      </a:lnTo>
                      <a:lnTo>
                        <a:pt x="1354" y="2648"/>
                      </a:lnTo>
                      <a:lnTo>
                        <a:pt x="1358" y="2648"/>
                      </a:lnTo>
                      <a:lnTo>
                        <a:pt x="1358" y="2647"/>
                      </a:lnTo>
                      <a:lnTo>
                        <a:pt x="1358" y="2648"/>
                      </a:lnTo>
                      <a:lnTo>
                        <a:pt x="1360" y="2648"/>
                      </a:lnTo>
                      <a:lnTo>
                        <a:pt x="1360" y="2648"/>
                      </a:lnTo>
                      <a:lnTo>
                        <a:pt x="1360" y="2648"/>
                      </a:lnTo>
                      <a:lnTo>
                        <a:pt x="1360" y="2652"/>
                      </a:lnTo>
                      <a:lnTo>
                        <a:pt x="1367" y="2655"/>
                      </a:lnTo>
                      <a:lnTo>
                        <a:pt x="1367" y="2657"/>
                      </a:lnTo>
                      <a:lnTo>
                        <a:pt x="1370" y="2657"/>
                      </a:lnTo>
                      <a:lnTo>
                        <a:pt x="1368" y="2654"/>
                      </a:lnTo>
                      <a:lnTo>
                        <a:pt x="1370" y="2654"/>
                      </a:lnTo>
                      <a:lnTo>
                        <a:pt x="1370" y="2654"/>
                      </a:lnTo>
                      <a:lnTo>
                        <a:pt x="1370" y="2652"/>
                      </a:lnTo>
                      <a:lnTo>
                        <a:pt x="1372" y="2652"/>
                      </a:lnTo>
                      <a:lnTo>
                        <a:pt x="1372" y="2654"/>
                      </a:lnTo>
                      <a:lnTo>
                        <a:pt x="1372" y="2654"/>
                      </a:lnTo>
                      <a:lnTo>
                        <a:pt x="1372" y="2655"/>
                      </a:lnTo>
                      <a:lnTo>
                        <a:pt x="1372" y="2657"/>
                      </a:lnTo>
                      <a:lnTo>
                        <a:pt x="1372" y="2657"/>
                      </a:lnTo>
                      <a:lnTo>
                        <a:pt x="1375" y="2661"/>
                      </a:lnTo>
                      <a:lnTo>
                        <a:pt x="1377" y="2661"/>
                      </a:lnTo>
                      <a:lnTo>
                        <a:pt x="1379" y="2662"/>
                      </a:lnTo>
                      <a:lnTo>
                        <a:pt x="1382" y="2664"/>
                      </a:lnTo>
                      <a:lnTo>
                        <a:pt x="1384" y="2664"/>
                      </a:lnTo>
                      <a:lnTo>
                        <a:pt x="1386" y="2662"/>
                      </a:lnTo>
                      <a:lnTo>
                        <a:pt x="1388" y="2662"/>
                      </a:lnTo>
                      <a:lnTo>
                        <a:pt x="1388" y="2650"/>
                      </a:lnTo>
                      <a:lnTo>
                        <a:pt x="1388" y="2650"/>
                      </a:lnTo>
                      <a:lnTo>
                        <a:pt x="1388" y="2647"/>
                      </a:lnTo>
                      <a:lnTo>
                        <a:pt x="1389" y="2647"/>
                      </a:lnTo>
                      <a:lnTo>
                        <a:pt x="1389" y="2641"/>
                      </a:lnTo>
                      <a:lnTo>
                        <a:pt x="1391" y="2641"/>
                      </a:lnTo>
                      <a:lnTo>
                        <a:pt x="1391" y="2641"/>
                      </a:lnTo>
                      <a:lnTo>
                        <a:pt x="1389" y="2641"/>
                      </a:lnTo>
                      <a:lnTo>
                        <a:pt x="1389" y="2640"/>
                      </a:lnTo>
                      <a:lnTo>
                        <a:pt x="1403" y="2636"/>
                      </a:lnTo>
                      <a:lnTo>
                        <a:pt x="1403" y="2638"/>
                      </a:lnTo>
                      <a:lnTo>
                        <a:pt x="1407" y="2638"/>
                      </a:lnTo>
                      <a:lnTo>
                        <a:pt x="1412" y="2629"/>
                      </a:lnTo>
                      <a:lnTo>
                        <a:pt x="1424" y="2631"/>
                      </a:lnTo>
                      <a:lnTo>
                        <a:pt x="1424" y="2627"/>
                      </a:lnTo>
                      <a:lnTo>
                        <a:pt x="1423" y="2626"/>
                      </a:lnTo>
                      <a:lnTo>
                        <a:pt x="1421" y="2622"/>
                      </a:lnTo>
                      <a:lnTo>
                        <a:pt x="1421" y="2619"/>
                      </a:lnTo>
                      <a:lnTo>
                        <a:pt x="1414" y="2620"/>
                      </a:lnTo>
                      <a:lnTo>
                        <a:pt x="1414" y="2619"/>
                      </a:lnTo>
                      <a:lnTo>
                        <a:pt x="1414" y="2619"/>
                      </a:lnTo>
                      <a:lnTo>
                        <a:pt x="1414" y="2619"/>
                      </a:lnTo>
                      <a:lnTo>
                        <a:pt x="1412" y="2619"/>
                      </a:lnTo>
                      <a:lnTo>
                        <a:pt x="1417" y="2617"/>
                      </a:lnTo>
                      <a:lnTo>
                        <a:pt x="1417" y="2613"/>
                      </a:lnTo>
                      <a:lnTo>
                        <a:pt x="1416" y="2610"/>
                      </a:lnTo>
                      <a:lnTo>
                        <a:pt x="1414" y="2608"/>
                      </a:lnTo>
                      <a:lnTo>
                        <a:pt x="1414" y="2607"/>
                      </a:lnTo>
                      <a:lnTo>
                        <a:pt x="1412" y="2608"/>
                      </a:lnTo>
                      <a:lnTo>
                        <a:pt x="1412" y="2607"/>
                      </a:lnTo>
                      <a:lnTo>
                        <a:pt x="1412" y="2605"/>
                      </a:lnTo>
                      <a:lnTo>
                        <a:pt x="1414" y="2605"/>
                      </a:lnTo>
                      <a:lnTo>
                        <a:pt x="1414" y="2603"/>
                      </a:lnTo>
                      <a:lnTo>
                        <a:pt x="1416" y="2603"/>
                      </a:lnTo>
                      <a:lnTo>
                        <a:pt x="1417" y="2598"/>
                      </a:lnTo>
                      <a:lnTo>
                        <a:pt x="1417" y="2598"/>
                      </a:lnTo>
                      <a:lnTo>
                        <a:pt x="1421" y="2594"/>
                      </a:lnTo>
                      <a:lnTo>
                        <a:pt x="1423" y="2593"/>
                      </a:lnTo>
                      <a:lnTo>
                        <a:pt x="1424" y="2593"/>
                      </a:lnTo>
                      <a:lnTo>
                        <a:pt x="1424" y="2589"/>
                      </a:lnTo>
                      <a:lnTo>
                        <a:pt x="1423" y="2587"/>
                      </a:lnTo>
                      <a:lnTo>
                        <a:pt x="1423" y="2587"/>
                      </a:lnTo>
                      <a:lnTo>
                        <a:pt x="1419" y="2586"/>
                      </a:lnTo>
                      <a:lnTo>
                        <a:pt x="1419" y="2584"/>
                      </a:lnTo>
                      <a:lnTo>
                        <a:pt x="1419" y="2580"/>
                      </a:lnTo>
                      <a:lnTo>
                        <a:pt x="1421" y="2579"/>
                      </a:lnTo>
                      <a:lnTo>
                        <a:pt x="1421" y="2579"/>
                      </a:lnTo>
                      <a:lnTo>
                        <a:pt x="1423" y="2579"/>
                      </a:lnTo>
                      <a:lnTo>
                        <a:pt x="1423" y="2579"/>
                      </a:lnTo>
                      <a:lnTo>
                        <a:pt x="1426" y="2582"/>
                      </a:lnTo>
                      <a:lnTo>
                        <a:pt x="1426" y="2587"/>
                      </a:lnTo>
                      <a:lnTo>
                        <a:pt x="1430" y="2586"/>
                      </a:lnTo>
                      <a:lnTo>
                        <a:pt x="1433" y="2586"/>
                      </a:lnTo>
                      <a:lnTo>
                        <a:pt x="1435" y="2584"/>
                      </a:lnTo>
                      <a:lnTo>
                        <a:pt x="1436" y="2582"/>
                      </a:lnTo>
                      <a:lnTo>
                        <a:pt x="1436" y="2580"/>
                      </a:lnTo>
                      <a:lnTo>
                        <a:pt x="1436" y="2580"/>
                      </a:lnTo>
                      <a:lnTo>
                        <a:pt x="1438" y="2579"/>
                      </a:lnTo>
                      <a:lnTo>
                        <a:pt x="1438" y="2573"/>
                      </a:lnTo>
                      <a:lnTo>
                        <a:pt x="1436" y="2573"/>
                      </a:lnTo>
                      <a:lnTo>
                        <a:pt x="1436" y="2572"/>
                      </a:lnTo>
                      <a:lnTo>
                        <a:pt x="1433" y="2573"/>
                      </a:lnTo>
                      <a:lnTo>
                        <a:pt x="1435" y="2570"/>
                      </a:lnTo>
                      <a:lnTo>
                        <a:pt x="1435" y="2568"/>
                      </a:lnTo>
                      <a:lnTo>
                        <a:pt x="1436" y="2566"/>
                      </a:lnTo>
                      <a:lnTo>
                        <a:pt x="1436" y="2566"/>
                      </a:lnTo>
                      <a:lnTo>
                        <a:pt x="1438" y="2565"/>
                      </a:lnTo>
                      <a:lnTo>
                        <a:pt x="1440" y="2563"/>
                      </a:lnTo>
                      <a:lnTo>
                        <a:pt x="1442" y="2561"/>
                      </a:lnTo>
                      <a:lnTo>
                        <a:pt x="1443" y="2559"/>
                      </a:lnTo>
                      <a:lnTo>
                        <a:pt x="1443" y="2558"/>
                      </a:lnTo>
                      <a:lnTo>
                        <a:pt x="1445" y="2554"/>
                      </a:lnTo>
                      <a:lnTo>
                        <a:pt x="1447" y="2552"/>
                      </a:lnTo>
                      <a:lnTo>
                        <a:pt x="1450" y="2551"/>
                      </a:lnTo>
                      <a:lnTo>
                        <a:pt x="1452" y="2549"/>
                      </a:lnTo>
                      <a:lnTo>
                        <a:pt x="1452" y="2549"/>
                      </a:lnTo>
                      <a:lnTo>
                        <a:pt x="1456" y="2549"/>
                      </a:lnTo>
                      <a:lnTo>
                        <a:pt x="1457" y="2545"/>
                      </a:lnTo>
                      <a:lnTo>
                        <a:pt x="1459" y="2544"/>
                      </a:lnTo>
                      <a:lnTo>
                        <a:pt x="1463" y="2544"/>
                      </a:lnTo>
                      <a:lnTo>
                        <a:pt x="1464" y="2540"/>
                      </a:lnTo>
                      <a:lnTo>
                        <a:pt x="1464" y="2540"/>
                      </a:lnTo>
                      <a:lnTo>
                        <a:pt x="1466" y="2538"/>
                      </a:lnTo>
                      <a:lnTo>
                        <a:pt x="1459" y="2535"/>
                      </a:lnTo>
                      <a:lnTo>
                        <a:pt x="1459" y="2535"/>
                      </a:lnTo>
                      <a:lnTo>
                        <a:pt x="1457" y="2537"/>
                      </a:lnTo>
                      <a:lnTo>
                        <a:pt x="1457" y="2535"/>
                      </a:lnTo>
                      <a:lnTo>
                        <a:pt x="1461" y="2535"/>
                      </a:lnTo>
                      <a:lnTo>
                        <a:pt x="1461" y="2530"/>
                      </a:lnTo>
                      <a:lnTo>
                        <a:pt x="1461" y="2528"/>
                      </a:lnTo>
                      <a:lnTo>
                        <a:pt x="1461" y="2524"/>
                      </a:lnTo>
                      <a:lnTo>
                        <a:pt x="1459" y="2523"/>
                      </a:lnTo>
                      <a:lnTo>
                        <a:pt x="1457" y="2521"/>
                      </a:lnTo>
                      <a:lnTo>
                        <a:pt x="1454" y="2521"/>
                      </a:lnTo>
                      <a:lnTo>
                        <a:pt x="1454" y="2519"/>
                      </a:lnTo>
                      <a:lnTo>
                        <a:pt x="1449" y="2519"/>
                      </a:lnTo>
                      <a:lnTo>
                        <a:pt x="1447" y="2516"/>
                      </a:lnTo>
                      <a:lnTo>
                        <a:pt x="1447" y="2516"/>
                      </a:lnTo>
                      <a:lnTo>
                        <a:pt x="1445" y="2516"/>
                      </a:lnTo>
                      <a:lnTo>
                        <a:pt x="1443" y="2514"/>
                      </a:lnTo>
                      <a:lnTo>
                        <a:pt x="1442" y="2514"/>
                      </a:lnTo>
                      <a:lnTo>
                        <a:pt x="1440" y="2511"/>
                      </a:lnTo>
                      <a:lnTo>
                        <a:pt x="1440" y="2511"/>
                      </a:lnTo>
                      <a:lnTo>
                        <a:pt x="1438" y="2509"/>
                      </a:lnTo>
                      <a:lnTo>
                        <a:pt x="1438" y="2509"/>
                      </a:lnTo>
                      <a:lnTo>
                        <a:pt x="1436" y="2507"/>
                      </a:lnTo>
                      <a:lnTo>
                        <a:pt x="1436" y="2505"/>
                      </a:lnTo>
                      <a:lnTo>
                        <a:pt x="1436" y="2505"/>
                      </a:lnTo>
                      <a:lnTo>
                        <a:pt x="1435" y="2504"/>
                      </a:lnTo>
                      <a:lnTo>
                        <a:pt x="1436" y="2500"/>
                      </a:lnTo>
                      <a:lnTo>
                        <a:pt x="1436" y="2497"/>
                      </a:lnTo>
                      <a:lnTo>
                        <a:pt x="1438" y="2495"/>
                      </a:lnTo>
                      <a:lnTo>
                        <a:pt x="1442" y="2493"/>
                      </a:lnTo>
                      <a:lnTo>
                        <a:pt x="1442" y="2490"/>
                      </a:lnTo>
                      <a:lnTo>
                        <a:pt x="1445" y="2488"/>
                      </a:lnTo>
                      <a:lnTo>
                        <a:pt x="1449" y="2486"/>
                      </a:lnTo>
                      <a:lnTo>
                        <a:pt x="1450" y="2483"/>
                      </a:lnTo>
                      <a:lnTo>
                        <a:pt x="1454" y="2483"/>
                      </a:lnTo>
                      <a:lnTo>
                        <a:pt x="1454" y="2477"/>
                      </a:lnTo>
                      <a:lnTo>
                        <a:pt x="1459" y="2477"/>
                      </a:lnTo>
                      <a:lnTo>
                        <a:pt x="1463" y="2477"/>
                      </a:lnTo>
                      <a:lnTo>
                        <a:pt x="1468" y="2477"/>
                      </a:lnTo>
                      <a:lnTo>
                        <a:pt x="1468" y="2472"/>
                      </a:lnTo>
                      <a:lnTo>
                        <a:pt x="1466" y="2472"/>
                      </a:lnTo>
                      <a:lnTo>
                        <a:pt x="1466" y="2472"/>
                      </a:lnTo>
                      <a:lnTo>
                        <a:pt x="1466" y="2470"/>
                      </a:lnTo>
                      <a:lnTo>
                        <a:pt x="1464" y="2470"/>
                      </a:lnTo>
                      <a:lnTo>
                        <a:pt x="1464" y="2469"/>
                      </a:lnTo>
                      <a:lnTo>
                        <a:pt x="1466" y="2469"/>
                      </a:lnTo>
                      <a:lnTo>
                        <a:pt x="1468" y="2467"/>
                      </a:lnTo>
                      <a:lnTo>
                        <a:pt x="1468" y="2465"/>
                      </a:lnTo>
                      <a:lnTo>
                        <a:pt x="1471" y="2465"/>
                      </a:lnTo>
                      <a:lnTo>
                        <a:pt x="1471" y="2462"/>
                      </a:lnTo>
                      <a:lnTo>
                        <a:pt x="1471" y="2462"/>
                      </a:lnTo>
                      <a:lnTo>
                        <a:pt x="1471" y="2448"/>
                      </a:lnTo>
                      <a:lnTo>
                        <a:pt x="1471" y="2448"/>
                      </a:lnTo>
                      <a:lnTo>
                        <a:pt x="1475" y="2439"/>
                      </a:lnTo>
                      <a:lnTo>
                        <a:pt x="1477" y="2439"/>
                      </a:lnTo>
                      <a:lnTo>
                        <a:pt x="1478" y="2435"/>
                      </a:lnTo>
                      <a:lnTo>
                        <a:pt x="1484" y="2434"/>
                      </a:lnTo>
                      <a:lnTo>
                        <a:pt x="1485" y="2430"/>
                      </a:lnTo>
                      <a:lnTo>
                        <a:pt x="1484" y="2430"/>
                      </a:lnTo>
                      <a:lnTo>
                        <a:pt x="1482" y="2428"/>
                      </a:lnTo>
                      <a:lnTo>
                        <a:pt x="1478" y="2428"/>
                      </a:lnTo>
                      <a:lnTo>
                        <a:pt x="1478" y="2430"/>
                      </a:lnTo>
                      <a:lnTo>
                        <a:pt x="1478" y="2430"/>
                      </a:lnTo>
                      <a:lnTo>
                        <a:pt x="1477" y="2430"/>
                      </a:lnTo>
                      <a:lnTo>
                        <a:pt x="1477" y="2428"/>
                      </a:lnTo>
                      <a:lnTo>
                        <a:pt x="1475" y="2428"/>
                      </a:lnTo>
                      <a:lnTo>
                        <a:pt x="1475" y="2428"/>
                      </a:lnTo>
                      <a:lnTo>
                        <a:pt x="1477" y="2427"/>
                      </a:lnTo>
                      <a:lnTo>
                        <a:pt x="1478" y="2427"/>
                      </a:lnTo>
                      <a:lnTo>
                        <a:pt x="1484" y="2427"/>
                      </a:lnTo>
                      <a:lnTo>
                        <a:pt x="1485" y="2427"/>
                      </a:lnTo>
                      <a:lnTo>
                        <a:pt x="1489" y="2428"/>
                      </a:lnTo>
                      <a:lnTo>
                        <a:pt x="1489" y="2432"/>
                      </a:lnTo>
                      <a:lnTo>
                        <a:pt x="1492" y="2432"/>
                      </a:lnTo>
                      <a:lnTo>
                        <a:pt x="1494" y="2432"/>
                      </a:lnTo>
                      <a:lnTo>
                        <a:pt x="1496" y="2428"/>
                      </a:lnTo>
                      <a:lnTo>
                        <a:pt x="1496" y="2428"/>
                      </a:lnTo>
                      <a:lnTo>
                        <a:pt x="1496" y="2427"/>
                      </a:lnTo>
                      <a:lnTo>
                        <a:pt x="1498" y="2427"/>
                      </a:lnTo>
                      <a:lnTo>
                        <a:pt x="1498" y="2421"/>
                      </a:lnTo>
                      <a:lnTo>
                        <a:pt x="1496" y="2421"/>
                      </a:lnTo>
                      <a:lnTo>
                        <a:pt x="1496" y="2418"/>
                      </a:lnTo>
                      <a:lnTo>
                        <a:pt x="1489" y="2418"/>
                      </a:lnTo>
                      <a:lnTo>
                        <a:pt x="1489" y="2423"/>
                      </a:lnTo>
                      <a:lnTo>
                        <a:pt x="1485" y="2421"/>
                      </a:lnTo>
                      <a:lnTo>
                        <a:pt x="1482" y="2420"/>
                      </a:lnTo>
                      <a:lnTo>
                        <a:pt x="1480" y="2418"/>
                      </a:lnTo>
                      <a:lnTo>
                        <a:pt x="1477" y="2416"/>
                      </a:lnTo>
                      <a:lnTo>
                        <a:pt x="1478" y="2406"/>
                      </a:lnTo>
                      <a:lnTo>
                        <a:pt x="1471" y="2406"/>
                      </a:lnTo>
                      <a:lnTo>
                        <a:pt x="1471" y="2406"/>
                      </a:lnTo>
                      <a:lnTo>
                        <a:pt x="1471" y="2406"/>
                      </a:lnTo>
                      <a:lnTo>
                        <a:pt x="1473" y="2401"/>
                      </a:lnTo>
                      <a:lnTo>
                        <a:pt x="1475" y="2401"/>
                      </a:lnTo>
                      <a:lnTo>
                        <a:pt x="1475" y="2399"/>
                      </a:lnTo>
                      <a:lnTo>
                        <a:pt x="1475" y="2399"/>
                      </a:lnTo>
                      <a:lnTo>
                        <a:pt x="1475" y="2394"/>
                      </a:lnTo>
                      <a:lnTo>
                        <a:pt x="1475" y="2394"/>
                      </a:lnTo>
                      <a:lnTo>
                        <a:pt x="1475" y="2392"/>
                      </a:lnTo>
                      <a:lnTo>
                        <a:pt x="1477" y="2390"/>
                      </a:lnTo>
                      <a:lnTo>
                        <a:pt x="1478" y="2390"/>
                      </a:lnTo>
                      <a:lnTo>
                        <a:pt x="1480" y="2390"/>
                      </a:lnTo>
                      <a:lnTo>
                        <a:pt x="1480" y="2394"/>
                      </a:lnTo>
                      <a:lnTo>
                        <a:pt x="1485" y="2394"/>
                      </a:lnTo>
                      <a:lnTo>
                        <a:pt x="1485" y="2394"/>
                      </a:lnTo>
                      <a:lnTo>
                        <a:pt x="1487" y="2394"/>
                      </a:lnTo>
                      <a:lnTo>
                        <a:pt x="1487" y="2399"/>
                      </a:lnTo>
                      <a:lnTo>
                        <a:pt x="1498" y="2399"/>
                      </a:lnTo>
                      <a:lnTo>
                        <a:pt x="1498" y="2401"/>
                      </a:lnTo>
                      <a:lnTo>
                        <a:pt x="1498" y="2401"/>
                      </a:lnTo>
                      <a:lnTo>
                        <a:pt x="1499" y="2401"/>
                      </a:lnTo>
                      <a:lnTo>
                        <a:pt x="1499" y="2399"/>
                      </a:lnTo>
                      <a:lnTo>
                        <a:pt x="1503" y="2399"/>
                      </a:lnTo>
                      <a:lnTo>
                        <a:pt x="1503" y="2399"/>
                      </a:lnTo>
                      <a:lnTo>
                        <a:pt x="1505" y="2399"/>
                      </a:lnTo>
                      <a:lnTo>
                        <a:pt x="1506" y="2397"/>
                      </a:lnTo>
                      <a:lnTo>
                        <a:pt x="1506" y="2394"/>
                      </a:lnTo>
                      <a:lnTo>
                        <a:pt x="1508" y="2394"/>
                      </a:lnTo>
                      <a:lnTo>
                        <a:pt x="1512" y="2392"/>
                      </a:lnTo>
                      <a:lnTo>
                        <a:pt x="1513" y="2390"/>
                      </a:lnTo>
                      <a:lnTo>
                        <a:pt x="1513" y="2378"/>
                      </a:lnTo>
                      <a:lnTo>
                        <a:pt x="1513" y="2374"/>
                      </a:lnTo>
                      <a:lnTo>
                        <a:pt x="1513" y="2374"/>
                      </a:lnTo>
                      <a:lnTo>
                        <a:pt x="1513" y="2369"/>
                      </a:lnTo>
                      <a:lnTo>
                        <a:pt x="1515" y="2367"/>
                      </a:lnTo>
                      <a:lnTo>
                        <a:pt x="1517" y="2360"/>
                      </a:lnTo>
                      <a:lnTo>
                        <a:pt x="1513" y="2360"/>
                      </a:lnTo>
                      <a:lnTo>
                        <a:pt x="1512" y="2359"/>
                      </a:lnTo>
                      <a:lnTo>
                        <a:pt x="1510" y="2357"/>
                      </a:lnTo>
                      <a:lnTo>
                        <a:pt x="1510" y="2353"/>
                      </a:lnTo>
                      <a:lnTo>
                        <a:pt x="1510" y="2352"/>
                      </a:lnTo>
                      <a:lnTo>
                        <a:pt x="1510" y="2350"/>
                      </a:lnTo>
                      <a:lnTo>
                        <a:pt x="1512" y="2348"/>
                      </a:lnTo>
                      <a:lnTo>
                        <a:pt x="1513" y="2348"/>
                      </a:lnTo>
                      <a:lnTo>
                        <a:pt x="1515" y="2352"/>
                      </a:lnTo>
                      <a:lnTo>
                        <a:pt x="1517" y="2353"/>
                      </a:lnTo>
                      <a:lnTo>
                        <a:pt x="1520" y="2355"/>
                      </a:lnTo>
                      <a:lnTo>
                        <a:pt x="1520" y="2353"/>
                      </a:lnTo>
                      <a:lnTo>
                        <a:pt x="1520" y="2353"/>
                      </a:lnTo>
                      <a:lnTo>
                        <a:pt x="1519" y="2352"/>
                      </a:lnTo>
                      <a:lnTo>
                        <a:pt x="1519" y="2352"/>
                      </a:lnTo>
                      <a:lnTo>
                        <a:pt x="1522" y="2352"/>
                      </a:lnTo>
                      <a:lnTo>
                        <a:pt x="1527" y="2352"/>
                      </a:lnTo>
                      <a:lnTo>
                        <a:pt x="1531" y="2350"/>
                      </a:lnTo>
                      <a:lnTo>
                        <a:pt x="1534" y="2350"/>
                      </a:lnTo>
                      <a:lnTo>
                        <a:pt x="1534" y="2348"/>
                      </a:lnTo>
                      <a:lnTo>
                        <a:pt x="1546" y="2348"/>
                      </a:lnTo>
                      <a:lnTo>
                        <a:pt x="1546" y="2348"/>
                      </a:lnTo>
                      <a:lnTo>
                        <a:pt x="1552" y="2348"/>
                      </a:lnTo>
                      <a:lnTo>
                        <a:pt x="1552" y="2346"/>
                      </a:lnTo>
                      <a:lnTo>
                        <a:pt x="1557" y="2346"/>
                      </a:lnTo>
                      <a:lnTo>
                        <a:pt x="1559" y="2345"/>
                      </a:lnTo>
                      <a:lnTo>
                        <a:pt x="1562" y="2345"/>
                      </a:lnTo>
                      <a:lnTo>
                        <a:pt x="1562" y="2343"/>
                      </a:lnTo>
                      <a:lnTo>
                        <a:pt x="1564" y="2343"/>
                      </a:lnTo>
                      <a:lnTo>
                        <a:pt x="1564" y="2343"/>
                      </a:lnTo>
                      <a:lnTo>
                        <a:pt x="1571" y="2343"/>
                      </a:lnTo>
                      <a:lnTo>
                        <a:pt x="1571" y="2341"/>
                      </a:lnTo>
                      <a:lnTo>
                        <a:pt x="1573" y="2341"/>
                      </a:lnTo>
                      <a:lnTo>
                        <a:pt x="1574" y="2339"/>
                      </a:lnTo>
                      <a:lnTo>
                        <a:pt x="1576" y="2339"/>
                      </a:lnTo>
                      <a:lnTo>
                        <a:pt x="1576" y="2336"/>
                      </a:lnTo>
                      <a:lnTo>
                        <a:pt x="1580" y="2336"/>
                      </a:lnTo>
                      <a:lnTo>
                        <a:pt x="1581" y="2331"/>
                      </a:lnTo>
                      <a:lnTo>
                        <a:pt x="1585" y="2327"/>
                      </a:lnTo>
                      <a:lnTo>
                        <a:pt x="1585" y="2322"/>
                      </a:lnTo>
                      <a:lnTo>
                        <a:pt x="1588" y="2320"/>
                      </a:lnTo>
                      <a:lnTo>
                        <a:pt x="1588" y="2315"/>
                      </a:lnTo>
                      <a:lnTo>
                        <a:pt x="1590" y="2315"/>
                      </a:lnTo>
                      <a:lnTo>
                        <a:pt x="1590" y="2313"/>
                      </a:lnTo>
                      <a:lnTo>
                        <a:pt x="1592" y="2311"/>
                      </a:lnTo>
                      <a:lnTo>
                        <a:pt x="1594" y="2308"/>
                      </a:lnTo>
                      <a:lnTo>
                        <a:pt x="1594" y="2305"/>
                      </a:lnTo>
                      <a:lnTo>
                        <a:pt x="1594" y="2299"/>
                      </a:lnTo>
                      <a:lnTo>
                        <a:pt x="1590" y="2299"/>
                      </a:lnTo>
                      <a:lnTo>
                        <a:pt x="1588" y="2299"/>
                      </a:lnTo>
                      <a:lnTo>
                        <a:pt x="1585" y="2298"/>
                      </a:lnTo>
                      <a:lnTo>
                        <a:pt x="1585" y="2296"/>
                      </a:lnTo>
                      <a:lnTo>
                        <a:pt x="1585" y="2296"/>
                      </a:lnTo>
                      <a:lnTo>
                        <a:pt x="1583" y="2294"/>
                      </a:lnTo>
                      <a:lnTo>
                        <a:pt x="1581" y="2291"/>
                      </a:lnTo>
                      <a:lnTo>
                        <a:pt x="1581" y="2289"/>
                      </a:lnTo>
                      <a:lnTo>
                        <a:pt x="1581" y="2287"/>
                      </a:lnTo>
                      <a:lnTo>
                        <a:pt x="1585" y="2285"/>
                      </a:lnTo>
                      <a:lnTo>
                        <a:pt x="1583" y="2284"/>
                      </a:lnTo>
                      <a:lnTo>
                        <a:pt x="1583" y="2282"/>
                      </a:lnTo>
                      <a:lnTo>
                        <a:pt x="1581" y="2280"/>
                      </a:lnTo>
                      <a:lnTo>
                        <a:pt x="1581" y="2280"/>
                      </a:lnTo>
                      <a:lnTo>
                        <a:pt x="1580" y="2278"/>
                      </a:lnTo>
                      <a:lnTo>
                        <a:pt x="1578" y="2275"/>
                      </a:lnTo>
                      <a:lnTo>
                        <a:pt x="1576" y="2275"/>
                      </a:lnTo>
                      <a:lnTo>
                        <a:pt x="1576" y="2273"/>
                      </a:lnTo>
                      <a:lnTo>
                        <a:pt x="1571" y="2270"/>
                      </a:lnTo>
                      <a:lnTo>
                        <a:pt x="1571" y="2268"/>
                      </a:lnTo>
                      <a:lnTo>
                        <a:pt x="1571" y="2268"/>
                      </a:lnTo>
                      <a:lnTo>
                        <a:pt x="1569" y="2264"/>
                      </a:lnTo>
                      <a:lnTo>
                        <a:pt x="1569" y="2263"/>
                      </a:lnTo>
                      <a:lnTo>
                        <a:pt x="1569" y="2263"/>
                      </a:lnTo>
                      <a:lnTo>
                        <a:pt x="1566" y="2261"/>
                      </a:lnTo>
                      <a:lnTo>
                        <a:pt x="1567" y="2257"/>
                      </a:lnTo>
                      <a:lnTo>
                        <a:pt x="1566" y="2257"/>
                      </a:lnTo>
                      <a:lnTo>
                        <a:pt x="1564" y="2252"/>
                      </a:lnTo>
                      <a:lnTo>
                        <a:pt x="1566" y="2250"/>
                      </a:lnTo>
                      <a:lnTo>
                        <a:pt x="1566" y="2250"/>
                      </a:lnTo>
                      <a:lnTo>
                        <a:pt x="1567" y="2250"/>
                      </a:lnTo>
                      <a:lnTo>
                        <a:pt x="1569" y="2247"/>
                      </a:lnTo>
                      <a:lnTo>
                        <a:pt x="1569" y="2243"/>
                      </a:lnTo>
                      <a:lnTo>
                        <a:pt x="1569" y="2238"/>
                      </a:lnTo>
                      <a:lnTo>
                        <a:pt x="1569" y="2233"/>
                      </a:lnTo>
                      <a:lnTo>
                        <a:pt x="1571" y="2233"/>
                      </a:lnTo>
                      <a:lnTo>
                        <a:pt x="1571" y="2235"/>
                      </a:lnTo>
                      <a:lnTo>
                        <a:pt x="1571" y="2235"/>
                      </a:lnTo>
                      <a:lnTo>
                        <a:pt x="1571" y="2236"/>
                      </a:lnTo>
                      <a:lnTo>
                        <a:pt x="1571" y="2238"/>
                      </a:lnTo>
                      <a:lnTo>
                        <a:pt x="1571" y="2240"/>
                      </a:lnTo>
                      <a:lnTo>
                        <a:pt x="1571" y="2245"/>
                      </a:lnTo>
                      <a:lnTo>
                        <a:pt x="1571" y="2250"/>
                      </a:lnTo>
                      <a:lnTo>
                        <a:pt x="1571" y="2254"/>
                      </a:lnTo>
                      <a:lnTo>
                        <a:pt x="1574" y="2256"/>
                      </a:lnTo>
                      <a:lnTo>
                        <a:pt x="1574" y="2259"/>
                      </a:lnTo>
                      <a:lnTo>
                        <a:pt x="1576" y="2259"/>
                      </a:lnTo>
                      <a:lnTo>
                        <a:pt x="1576" y="2259"/>
                      </a:lnTo>
                      <a:lnTo>
                        <a:pt x="1580" y="2261"/>
                      </a:lnTo>
                      <a:lnTo>
                        <a:pt x="1580" y="2261"/>
                      </a:lnTo>
                      <a:lnTo>
                        <a:pt x="1583" y="2261"/>
                      </a:lnTo>
                      <a:lnTo>
                        <a:pt x="1588" y="2268"/>
                      </a:lnTo>
                      <a:lnTo>
                        <a:pt x="1595" y="2270"/>
                      </a:lnTo>
                      <a:lnTo>
                        <a:pt x="1597" y="2271"/>
                      </a:lnTo>
                      <a:lnTo>
                        <a:pt x="1604" y="2271"/>
                      </a:lnTo>
                      <a:lnTo>
                        <a:pt x="1604" y="2270"/>
                      </a:lnTo>
                      <a:lnTo>
                        <a:pt x="1608" y="2268"/>
                      </a:lnTo>
                      <a:lnTo>
                        <a:pt x="1611" y="2270"/>
                      </a:lnTo>
                      <a:lnTo>
                        <a:pt x="1615" y="2271"/>
                      </a:lnTo>
                      <a:lnTo>
                        <a:pt x="1618" y="2271"/>
                      </a:lnTo>
                      <a:lnTo>
                        <a:pt x="1622" y="2271"/>
                      </a:lnTo>
                      <a:lnTo>
                        <a:pt x="1622" y="2270"/>
                      </a:lnTo>
                      <a:lnTo>
                        <a:pt x="1632" y="2266"/>
                      </a:lnTo>
                      <a:lnTo>
                        <a:pt x="1632" y="2264"/>
                      </a:lnTo>
                      <a:lnTo>
                        <a:pt x="1634" y="2263"/>
                      </a:lnTo>
                      <a:lnTo>
                        <a:pt x="1634" y="2261"/>
                      </a:lnTo>
                      <a:lnTo>
                        <a:pt x="1635" y="2261"/>
                      </a:lnTo>
                      <a:lnTo>
                        <a:pt x="1637" y="2257"/>
                      </a:lnTo>
                      <a:lnTo>
                        <a:pt x="1637" y="2257"/>
                      </a:lnTo>
                      <a:lnTo>
                        <a:pt x="1639" y="2250"/>
                      </a:lnTo>
                      <a:lnTo>
                        <a:pt x="1641" y="2249"/>
                      </a:lnTo>
                      <a:lnTo>
                        <a:pt x="1641" y="2249"/>
                      </a:lnTo>
                      <a:lnTo>
                        <a:pt x="1642" y="2247"/>
                      </a:lnTo>
                      <a:lnTo>
                        <a:pt x="1642" y="2245"/>
                      </a:lnTo>
                      <a:lnTo>
                        <a:pt x="1648" y="2242"/>
                      </a:lnTo>
                      <a:lnTo>
                        <a:pt x="1648" y="2240"/>
                      </a:lnTo>
                      <a:lnTo>
                        <a:pt x="1649" y="2240"/>
                      </a:lnTo>
                      <a:lnTo>
                        <a:pt x="1649" y="2238"/>
                      </a:lnTo>
                      <a:lnTo>
                        <a:pt x="1649" y="2236"/>
                      </a:lnTo>
                      <a:lnTo>
                        <a:pt x="1651" y="2235"/>
                      </a:lnTo>
                      <a:lnTo>
                        <a:pt x="1651" y="2231"/>
                      </a:lnTo>
                      <a:lnTo>
                        <a:pt x="1651" y="2229"/>
                      </a:lnTo>
                      <a:lnTo>
                        <a:pt x="1649" y="2228"/>
                      </a:lnTo>
                      <a:lnTo>
                        <a:pt x="1649" y="2224"/>
                      </a:lnTo>
                      <a:lnTo>
                        <a:pt x="1649" y="2224"/>
                      </a:lnTo>
                      <a:lnTo>
                        <a:pt x="1651" y="2222"/>
                      </a:lnTo>
                      <a:lnTo>
                        <a:pt x="1653" y="2221"/>
                      </a:lnTo>
                      <a:lnTo>
                        <a:pt x="1653" y="2219"/>
                      </a:lnTo>
                      <a:lnTo>
                        <a:pt x="1655" y="2219"/>
                      </a:lnTo>
                      <a:lnTo>
                        <a:pt x="1655" y="2219"/>
                      </a:lnTo>
                      <a:lnTo>
                        <a:pt x="1655" y="2215"/>
                      </a:lnTo>
                      <a:lnTo>
                        <a:pt x="1658" y="2214"/>
                      </a:lnTo>
                      <a:lnTo>
                        <a:pt x="1660" y="2207"/>
                      </a:lnTo>
                      <a:lnTo>
                        <a:pt x="1663" y="2205"/>
                      </a:lnTo>
                      <a:lnTo>
                        <a:pt x="1663" y="2203"/>
                      </a:lnTo>
                      <a:lnTo>
                        <a:pt x="1667" y="2202"/>
                      </a:lnTo>
                      <a:lnTo>
                        <a:pt x="1669" y="2198"/>
                      </a:lnTo>
                      <a:lnTo>
                        <a:pt x="1669" y="2196"/>
                      </a:lnTo>
                      <a:lnTo>
                        <a:pt x="1669" y="2193"/>
                      </a:lnTo>
                      <a:lnTo>
                        <a:pt x="1670" y="2189"/>
                      </a:lnTo>
                      <a:lnTo>
                        <a:pt x="1672" y="2189"/>
                      </a:lnTo>
                      <a:lnTo>
                        <a:pt x="1674" y="2191"/>
                      </a:lnTo>
                      <a:lnTo>
                        <a:pt x="1676" y="2193"/>
                      </a:lnTo>
                      <a:lnTo>
                        <a:pt x="1677" y="2193"/>
                      </a:lnTo>
                      <a:lnTo>
                        <a:pt x="1677" y="2191"/>
                      </a:lnTo>
                      <a:lnTo>
                        <a:pt x="1679" y="2191"/>
                      </a:lnTo>
                      <a:lnTo>
                        <a:pt x="1679" y="2189"/>
                      </a:lnTo>
                      <a:lnTo>
                        <a:pt x="1679" y="2191"/>
                      </a:lnTo>
                      <a:lnTo>
                        <a:pt x="1681" y="2191"/>
                      </a:lnTo>
                      <a:lnTo>
                        <a:pt x="1679" y="2203"/>
                      </a:lnTo>
                      <a:lnTo>
                        <a:pt x="1677" y="2203"/>
                      </a:lnTo>
                      <a:lnTo>
                        <a:pt x="1677" y="2207"/>
                      </a:lnTo>
                      <a:lnTo>
                        <a:pt x="1676" y="2207"/>
                      </a:lnTo>
                      <a:lnTo>
                        <a:pt x="1676" y="2210"/>
                      </a:lnTo>
                      <a:lnTo>
                        <a:pt x="1674" y="2210"/>
                      </a:lnTo>
                      <a:lnTo>
                        <a:pt x="1672" y="2214"/>
                      </a:lnTo>
                      <a:lnTo>
                        <a:pt x="1676" y="2214"/>
                      </a:lnTo>
                      <a:lnTo>
                        <a:pt x="1676" y="2210"/>
                      </a:lnTo>
                      <a:lnTo>
                        <a:pt x="1676" y="2210"/>
                      </a:lnTo>
                      <a:lnTo>
                        <a:pt x="1677" y="2209"/>
                      </a:lnTo>
                      <a:lnTo>
                        <a:pt x="1679" y="2209"/>
                      </a:lnTo>
                      <a:lnTo>
                        <a:pt x="1679" y="2207"/>
                      </a:lnTo>
                      <a:lnTo>
                        <a:pt x="1681" y="2205"/>
                      </a:lnTo>
                      <a:lnTo>
                        <a:pt x="1681" y="2202"/>
                      </a:lnTo>
                      <a:lnTo>
                        <a:pt x="1681" y="2202"/>
                      </a:lnTo>
                      <a:lnTo>
                        <a:pt x="1681" y="2198"/>
                      </a:lnTo>
                      <a:lnTo>
                        <a:pt x="1683" y="2198"/>
                      </a:lnTo>
                      <a:lnTo>
                        <a:pt x="1683" y="2195"/>
                      </a:lnTo>
                      <a:lnTo>
                        <a:pt x="1684" y="2195"/>
                      </a:lnTo>
                      <a:lnTo>
                        <a:pt x="1684" y="2191"/>
                      </a:lnTo>
                      <a:lnTo>
                        <a:pt x="1684" y="2191"/>
                      </a:lnTo>
                      <a:lnTo>
                        <a:pt x="1684" y="2188"/>
                      </a:lnTo>
                      <a:lnTo>
                        <a:pt x="1686" y="2188"/>
                      </a:lnTo>
                      <a:lnTo>
                        <a:pt x="1686" y="2184"/>
                      </a:lnTo>
                      <a:lnTo>
                        <a:pt x="1688" y="2184"/>
                      </a:lnTo>
                      <a:lnTo>
                        <a:pt x="1688" y="2181"/>
                      </a:lnTo>
                      <a:lnTo>
                        <a:pt x="1688" y="2179"/>
                      </a:lnTo>
                      <a:lnTo>
                        <a:pt x="1690" y="2175"/>
                      </a:lnTo>
                      <a:lnTo>
                        <a:pt x="1691" y="2174"/>
                      </a:lnTo>
                      <a:lnTo>
                        <a:pt x="1691" y="2172"/>
                      </a:lnTo>
                      <a:lnTo>
                        <a:pt x="1697" y="2168"/>
                      </a:lnTo>
                      <a:lnTo>
                        <a:pt x="1697" y="2167"/>
                      </a:lnTo>
                      <a:lnTo>
                        <a:pt x="1702" y="2161"/>
                      </a:lnTo>
                      <a:lnTo>
                        <a:pt x="1702" y="2161"/>
                      </a:lnTo>
                      <a:lnTo>
                        <a:pt x="1705" y="2160"/>
                      </a:lnTo>
                      <a:lnTo>
                        <a:pt x="1705" y="2153"/>
                      </a:lnTo>
                      <a:lnTo>
                        <a:pt x="1709" y="2153"/>
                      </a:lnTo>
                      <a:lnTo>
                        <a:pt x="1709" y="2151"/>
                      </a:lnTo>
                      <a:lnTo>
                        <a:pt x="1707" y="2147"/>
                      </a:lnTo>
                      <a:lnTo>
                        <a:pt x="1707" y="2144"/>
                      </a:lnTo>
                      <a:lnTo>
                        <a:pt x="1709" y="2144"/>
                      </a:lnTo>
                      <a:lnTo>
                        <a:pt x="1707" y="2142"/>
                      </a:lnTo>
                      <a:lnTo>
                        <a:pt x="1707" y="2142"/>
                      </a:lnTo>
                      <a:lnTo>
                        <a:pt x="1707" y="2139"/>
                      </a:lnTo>
                      <a:lnTo>
                        <a:pt x="1709" y="2139"/>
                      </a:lnTo>
                      <a:lnTo>
                        <a:pt x="1709" y="2130"/>
                      </a:lnTo>
                      <a:lnTo>
                        <a:pt x="1707" y="2130"/>
                      </a:lnTo>
                      <a:lnTo>
                        <a:pt x="1707" y="2130"/>
                      </a:lnTo>
                      <a:lnTo>
                        <a:pt x="1705" y="2128"/>
                      </a:lnTo>
                      <a:lnTo>
                        <a:pt x="1705" y="2128"/>
                      </a:lnTo>
                      <a:lnTo>
                        <a:pt x="1705" y="2126"/>
                      </a:lnTo>
                      <a:lnTo>
                        <a:pt x="1705" y="2125"/>
                      </a:lnTo>
                      <a:lnTo>
                        <a:pt x="1705" y="2123"/>
                      </a:lnTo>
                      <a:lnTo>
                        <a:pt x="1704" y="2123"/>
                      </a:lnTo>
                      <a:lnTo>
                        <a:pt x="1704" y="2119"/>
                      </a:lnTo>
                      <a:lnTo>
                        <a:pt x="1705" y="2119"/>
                      </a:lnTo>
                      <a:lnTo>
                        <a:pt x="1705" y="2118"/>
                      </a:lnTo>
                      <a:lnTo>
                        <a:pt x="1705" y="2118"/>
                      </a:lnTo>
                      <a:lnTo>
                        <a:pt x="1704" y="2111"/>
                      </a:lnTo>
                      <a:lnTo>
                        <a:pt x="1705" y="2111"/>
                      </a:lnTo>
                      <a:lnTo>
                        <a:pt x="1705" y="2111"/>
                      </a:lnTo>
                      <a:lnTo>
                        <a:pt x="1704" y="2109"/>
                      </a:lnTo>
                      <a:lnTo>
                        <a:pt x="1704" y="2109"/>
                      </a:lnTo>
                      <a:lnTo>
                        <a:pt x="1702" y="2109"/>
                      </a:lnTo>
                      <a:lnTo>
                        <a:pt x="1702" y="2107"/>
                      </a:lnTo>
                      <a:lnTo>
                        <a:pt x="1704" y="2107"/>
                      </a:lnTo>
                      <a:lnTo>
                        <a:pt x="1704" y="2106"/>
                      </a:lnTo>
                      <a:lnTo>
                        <a:pt x="1705" y="2104"/>
                      </a:lnTo>
                      <a:lnTo>
                        <a:pt x="1707" y="2100"/>
                      </a:lnTo>
                      <a:lnTo>
                        <a:pt x="1707" y="2099"/>
                      </a:lnTo>
                      <a:lnTo>
                        <a:pt x="1705" y="2097"/>
                      </a:lnTo>
                      <a:lnTo>
                        <a:pt x="1709" y="2095"/>
                      </a:lnTo>
                      <a:lnTo>
                        <a:pt x="1714" y="2093"/>
                      </a:lnTo>
                      <a:lnTo>
                        <a:pt x="1716" y="2092"/>
                      </a:lnTo>
                      <a:lnTo>
                        <a:pt x="1718" y="2090"/>
                      </a:lnTo>
                      <a:lnTo>
                        <a:pt x="1719" y="2088"/>
                      </a:lnTo>
                      <a:lnTo>
                        <a:pt x="1721" y="2086"/>
                      </a:lnTo>
                      <a:lnTo>
                        <a:pt x="1724" y="2083"/>
                      </a:lnTo>
                      <a:lnTo>
                        <a:pt x="1728" y="2083"/>
                      </a:lnTo>
                      <a:lnTo>
                        <a:pt x="1730" y="2081"/>
                      </a:lnTo>
                      <a:lnTo>
                        <a:pt x="1733" y="2081"/>
                      </a:lnTo>
                      <a:lnTo>
                        <a:pt x="1733" y="2079"/>
                      </a:lnTo>
                      <a:lnTo>
                        <a:pt x="1735" y="2079"/>
                      </a:lnTo>
                      <a:lnTo>
                        <a:pt x="1735" y="2078"/>
                      </a:lnTo>
                      <a:lnTo>
                        <a:pt x="1737" y="2078"/>
                      </a:lnTo>
                      <a:lnTo>
                        <a:pt x="1737" y="2078"/>
                      </a:lnTo>
                      <a:lnTo>
                        <a:pt x="1740" y="2076"/>
                      </a:lnTo>
                      <a:lnTo>
                        <a:pt x="1740" y="2071"/>
                      </a:lnTo>
                      <a:lnTo>
                        <a:pt x="1747" y="2069"/>
                      </a:lnTo>
                      <a:lnTo>
                        <a:pt x="1747" y="2069"/>
                      </a:lnTo>
                      <a:lnTo>
                        <a:pt x="1749" y="2069"/>
                      </a:lnTo>
                      <a:lnTo>
                        <a:pt x="1751" y="2069"/>
                      </a:lnTo>
                      <a:lnTo>
                        <a:pt x="1752" y="2069"/>
                      </a:lnTo>
                      <a:lnTo>
                        <a:pt x="1754" y="2065"/>
                      </a:lnTo>
                      <a:lnTo>
                        <a:pt x="1766" y="2065"/>
                      </a:lnTo>
                      <a:lnTo>
                        <a:pt x="1765" y="2062"/>
                      </a:lnTo>
                      <a:lnTo>
                        <a:pt x="1763" y="2060"/>
                      </a:lnTo>
                      <a:lnTo>
                        <a:pt x="1763" y="2057"/>
                      </a:lnTo>
                      <a:lnTo>
                        <a:pt x="1765" y="2057"/>
                      </a:lnTo>
                      <a:lnTo>
                        <a:pt x="1765" y="2057"/>
                      </a:lnTo>
                      <a:lnTo>
                        <a:pt x="1766" y="2057"/>
                      </a:lnTo>
                      <a:lnTo>
                        <a:pt x="1766" y="2055"/>
                      </a:lnTo>
                      <a:lnTo>
                        <a:pt x="1768" y="2055"/>
                      </a:lnTo>
                      <a:lnTo>
                        <a:pt x="1768" y="2053"/>
                      </a:lnTo>
                      <a:lnTo>
                        <a:pt x="1770" y="2055"/>
                      </a:lnTo>
                      <a:lnTo>
                        <a:pt x="1772" y="2055"/>
                      </a:lnTo>
                      <a:lnTo>
                        <a:pt x="1775" y="2055"/>
                      </a:lnTo>
                      <a:lnTo>
                        <a:pt x="1775" y="2053"/>
                      </a:lnTo>
                      <a:lnTo>
                        <a:pt x="1777" y="2053"/>
                      </a:lnTo>
                      <a:lnTo>
                        <a:pt x="1777" y="2051"/>
                      </a:lnTo>
                      <a:lnTo>
                        <a:pt x="1782" y="2051"/>
                      </a:lnTo>
                      <a:lnTo>
                        <a:pt x="1782" y="2053"/>
                      </a:lnTo>
                      <a:lnTo>
                        <a:pt x="1789" y="2051"/>
                      </a:lnTo>
                      <a:lnTo>
                        <a:pt x="1789" y="2046"/>
                      </a:lnTo>
                      <a:lnTo>
                        <a:pt x="1793" y="2046"/>
                      </a:lnTo>
                      <a:lnTo>
                        <a:pt x="1793" y="2048"/>
                      </a:lnTo>
                      <a:lnTo>
                        <a:pt x="1793" y="2050"/>
                      </a:lnTo>
                      <a:lnTo>
                        <a:pt x="1794" y="2051"/>
                      </a:lnTo>
                      <a:lnTo>
                        <a:pt x="1798" y="2051"/>
                      </a:lnTo>
                      <a:lnTo>
                        <a:pt x="1801" y="2051"/>
                      </a:lnTo>
                      <a:lnTo>
                        <a:pt x="1803" y="2050"/>
                      </a:lnTo>
                      <a:lnTo>
                        <a:pt x="1803" y="2050"/>
                      </a:lnTo>
                      <a:lnTo>
                        <a:pt x="1803" y="2048"/>
                      </a:lnTo>
                      <a:lnTo>
                        <a:pt x="1803" y="2048"/>
                      </a:lnTo>
                      <a:lnTo>
                        <a:pt x="1805" y="2046"/>
                      </a:lnTo>
                      <a:lnTo>
                        <a:pt x="1805" y="2041"/>
                      </a:lnTo>
                      <a:lnTo>
                        <a:pt x="1810" y="2039"/>
                      </a:lnTo>
                      <a:lnTo>
                        <a:pt x="1812" y="2037"/>
                      </a:lnTo>
                      <a:lnTo>
                        <a:pt x="1814" y="2034"/>
                      </a:lnTo>
                      <a:lnTo>
                        <a:pt x="1814" y="2034"/>
                      </a:lnTo>
                      <a:lnTo>
                        <a:pt x="1814" y="2032"/>
                      </a:lnTo>
                      <a:lnTo>
                        <a:pt x="1812" y="2032"/>
                      </a:lnTo>
                      <a:lnTo>
                        <a:pt x="1812" y="2032"/>
                      </a:lnTo>
                      <a:lnTo>
                        <a:pt x="1814" y="2029"/>
                      </a:lnTo>
                      <a:lnTo>
                        <a:pt x="1812" y="2029"/>
                      </a:lnTo>
                      <a:lnTo>
                        <a:pt x="1812" y="2025"/>
                      </a:lnTo>
                      <a:lnTo>
                        <a:pt x="1812" y="2022"/>
                      </a:lnTo>
                      <a:lnTo>
                        <a:pt x="1812" y="2020"/>
                      </a:lnTo>
                      <a:lnTo>
                        <a:pt x="1817" y="2016"/>
                      </a:lnTo>
                      <a:lnTo>
                        <a:pt x="1817" y="2008"/>
                      </a:lnTo>
                      <a:lnTo>
                        <a:pt x="1820" y="2006"/>
                      </a:lnTo>
                      <a:lnTo>
                        <a:pt x="1822" y="2004"/>
                      </a:lnTo>
                      <a:lnTo>
                        <a:pt x="1824" y="2003"/>
                      </a:lnTo>
                      <a:lnTo>
                        <a:pt x="1824" y="1999"/>
                      </a:lnTo>
                      <a:lnTo>
                        <a:pt x="1826" y="1996"/>
                      </a:lnTo>
                      <a:lnTo>
                        <a:pt x="1827" y="1996"/>
                      </a:lnTo>
                      <a:lnTo>
                        <a:pt x="1827" y="1994"/>
                      </a:lnTo>
                      <a:lnTo>
                        <a:pt x="1827" y="1994"/>
                      </a:lnTo>
                      <a:lnTo>
                        <a:pt x="1827" y="1992"/>
                      </a:lnTo>
                      <a:lnTo>
                        <a:pt x="1829" y="1990"/>
                      </a:lnTo>
                      <a:lnTo>
                        <a:pt x="1834" y="1987"/>
                      </a:lnTo>
                      <a:lnTo>
                        <a:pt x="1834" y="1985"/>
                      </a:lnTo>
                      <a:lnTo>
                        <a:pt x="1838" y="1982"/>
                      </a:lnTo>
                      <a:lnTo>
                        <a:pt x="1838" y="1980"/>
                      </a:lnTo>
                      <a:lnTo>
                        <a:pt x="1838" y="1980"/>
                      </a:lnTo>
                      <a:lnTo>
                        <a:pt x="1838" y="1964"/>
                      </a:lnTo>
                      <a:lnTo>
                        <a:pt x="1840" y="1961"/>
                      </a:lnTo>
                      <a:lnTo>
                        <a:pt x="1843" y="1959"/>
                      </a:lnTo>
                      <a:lnTo>
                        <a:pt x="1845" y="1957"/>
                      </a:lnTo>
                      <a:lnTo>
                        <a:pt x="1847" y="1955"/>
                      </a:lnTo>
                      <a:lnTo>
                        <a:pt x="1847" y="1954"/>
                      </a:lnTo>
                      <a:lnTo>
                        <a:pt x="1847" y="1952"/>
                      </a:lnTo>
                      <a:lnTo>
                        <a:pt x="1845" y="1950"/>
                      </a:lnTo>
                      <a:lnTo>
                        <a:pt x="1843" y="1950"/>
                      </a:lnTo>
                      <a:lnTo>
                        <a:pt x="1843" y="1947"/>
                      </a:lnTo>
                      <a:lnTo>
                        <a:pt x="1845" y="1947"/>
                      </a:lnTo>
                      <a:lnTo>
                        <a:pt x="1845" y="1945"/>
                      </a:lnTo>
                      <a:lnTo>
                        <a:pt x="1845" y="1943"/>
                      </a:lnTo>
                      <a:lnTo>
                        <a:pt x="1843" y="1943"/>
                      </a:lnTo>
                      <a:lnTo>
                        <a:pt x="1845" y="1936"/>
                      </a:lnTo>
                      <a:lnTo>
                        <a:pt x="1848" y="1934"/>
                      </a:lnTo>
                      <a:lnTo>
                        <a:pt x="1848" y="1931"/>
                      </a:lnTo>
                      <a:lnTo>
                        <a:pt x="1850" y="1931"/>
                      </a:lnTo>
                      <a:lnTo>
                        <a:pt x="1848" y="1924"/>
                      </a:lnTo>
                      <a:lnTo>
                        <a:pt x="1850" y="1924"/>
                      </a:lnTo>
                      <a:lnTo>
                        <a:pt x="1850" y="1919"/>
                      </a:lnTo>
                      <a:lnTo>
                        <a:pt x="1850" y="1919"/>
                      </a:lnTo>
                      <a:lnTo>
                        <a:pt x="1850" y="1915"/>
                      </a:lnTo>
                      <a:lnTo>
                        <a:pt x="1850" y="1912"/>
                      </a:lnTo>
                      <a:lnTo>
                        <a:pt x="1848" y="1908"/>
                      </a:lnTo>
                      <a:lnTo>
                        <a:pt x="1848" y="1896"/>
                      </a:lnTo>
                      <a:lnTo>
                        <a:pt x="1847" y="1896"/>
                      </a:lnTo>
                      <a:lnTo>
                        <a:pt x="1848" y="1884"/>
                      </a:lnTo>
                      <a:lnTo>
                        <a:pt x="1843" y="1884"/>
                      </a:lnTo>
                      <a:lnTo>
                        <a:pt x="1845" y="1880"/>
                      </a:lnTo>
                      <a:lnTo>
                        <a:pt x="1848" y="1879"/>
                      </a:lnTo>
                      <a:lnTo>
                        <a:pt x="1848" y="1877"/>
                      </a:lnTo>
                      <a:lnTo>
                        <a:pt x="1848" y="1875"/>
                      </a:lnTo>
                      <a:lnTo>
                        <a:pt x="1847" y="1873"/>
                      </a:lnTo>
                      <a:lnTo>
                        <a:pt x="1848" y="1873"/>
                      </a:lnTo>
                      <a:lnTo>
                        <a:pt x="1848" y="1872"/>
                      </a:lnTo>
                      <a:lnTo>
                        <a:pt x="1850" y="1872"/>
                      </a:lnTo>
                      <a:lnTo>
                        <a:pt x="1850" y="1870"/>
                      </a:lnTo>
                      <a:lnTo>
                        <a:pt x="1850" y="1870"/>
                      </a:lnTo>
                      <a:lnTo>
                        <a:pt x="1852" y="1868"/>
                      </a:lnTo>
                      <a:lnTo>
                        <a:pt x="1854" y="1861"/>
                      </a:lnTo>
                      <a:lnTo>
                        <a:pt x="1855" y="1861"/>
                      </a:lnTo>
                      <a:lnTo>
                        <a:pt x="1854" y="1856"/>
                      </a:lnTo>
                      <a:lnTo>
                        <a:pt x="1857" y="1858"/>
                      </a:lnTo>
                      <a:lnTo>
                        <a:pt x="1859" y="1858"/>
                      </a:lnTo>
                      <a:lnTo>
                        <a:pt x="1861" y="1859"/>
                      </a:lnTo>
                      <a:lnTo>
                        <a:pt x="1861" y="1861"/>
                      </a:lnTo>
                      <a:lnTo>
                        <a:pt x="1862" y="1863"/>
                      </a:lnTo>
                      <a:lnTo>
                        <a:pt x="1864" y="1856"/>
                      </a:lnTo>
                      <a:lnTo>
                        <a:pt x="1868" y="1856"/>
                      </a:lnTo>
                      <a:lnTo>
                        <a:pt x="1868" y="1852"/>
                      </a:lnTo>
                      <a:lnTo>
                        <a:pt x="1871" y="1851"/>
                      </a:lnTo>
                      <a:lnTo>
                        <a:pt x="1871" y="1840"/>
                      </a:lnTo>
                      <a:lnTo>
                        <a:pt x="1873" y="1840"/>
                      </a:lnTo>
                      <a:lnTo>
                        <a:pt x="1873" y="1838"/>
                      </a:lnTo>
                      <a:lnTo>
                        <a:pt x="1876" y="1835"/>
                      </a:lnTo>
                      <a:lnTo>
                        <a:pt x="1880" y="1826"/>
                      </a:lnTo>
                      <a:lnTo>
                        <a:pt x="1883" y="1823"/>
                      </a:lnTo>
                      <a:lnTo>
                        <a:pt x="1883" y="1821"/>
                      </a:lnTo>
                      <a:lnTo>
                        <a:pt x="1885" y="1821"/>
                      </a:lnTo>
                      <a:lnTo>
                        <a:pt x="1889" y="1817"/>
                      </a:lnTo>
                      <a:lnTo>
                        <a:pt x="1896" y="1816"/>
                      </a:lnTo>
                      <a:lnTo>
                        <a:pt x="1901" y="1807"/>
                      </a:lnTo>
                      <a:lnTo>
                        <a:pt x="1903" y="1807"/>
                      </a:lnTo>
                      <a:lnTo>
                        <a:pt x="1904" y="1802"/>
                      </a:lnTo>
                      <a:lnTo>
                        <a:pt x="1906" y="1800"/>
                      </a:lnTo>
                      <a:lnTo>
                        <a:pt x="1906" y="1797"/>
                      </a:lnTo>
                      <a:lnTo>
                        <a:pt x="1906" y="1797"/>
                      </a:lnTo>
                      <a:lnTo>
                        <a:pt x="1906" y="1795"/>
                      </a:lnTo>
                      <a:lnTo>
                        <a:pt x="1908" y="1795"/>
                      </a:lnTo>
                      <a:lnTo>
                        <a:pt x="1910" y="1788"/>
                      </a:lnTo>
                      <a:lnTo>
                        <a:pt x="1911" y="1788"/>
                      </a:lnTo>
                      <a:lnTo>
                        <a:pt x="1911" y="1784"/>
                      </a:lnTo>
                      <a:lnTo>
                        <a:pt x="1913" y="1784"/>
                      </a:lnTo>
                      <a:lnTo>
                        <a:pt x="1913" y="1783"/>
                      </a:lnTo>
                      <a:lnTo>
                        <a:pt x="1913" y="1783"/>
                      </a:lnTo>
                      <a:lnTo>
                        <a:pt x="1913" y="1781"/>
                      </a:lnTo>
                      <a:lnTo>
                        <a:pt x="1913" y="1777"/>
                      </a:lnTo>
                      <a:lnTo>
                        <a:pt x="1913" y="1776"/>
                      </a:lnTo>
                      <a:lnTo>
                        <a:pt x="1913" y="1776"/>
                      </a:lnTo>
                      <a:lnTo>
                        <a:pt x="1913" y="1774"/>
                      </a:lnTo>
                      <a:lnTo>
                        <a:pt x="1913" y="1774"/>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dirty="0" smtClean="0">
                    <a:solidFill>
                      <a:schemeClr val="tx1">
                        <a:lumMod val="50000"/>
                        <a:lumOff val="50000"/>
                      </a:schemeClr>
                    </a:solidFill>
                    <a:latin typeface="Arial" panose="020B0604020202020204" pitchFamily="34" charset="0"/>
                    <a:cs typeface="Arial" panose="020B0604020202020204" pitchFamily="34" charset="0"/>
                  </a:endParaRPr>
                </a:p>
              </p:txBody>
            </p:sp>
            <p:sp>
              <p:nvSpPr>
                <p:cNvPr id="79" name="Freeform 78"/>
                <p:cNvSpPr>
                  <a:spLocks noEditPoints="1"/>
                </p:cNvSpPr>
                <p:nvPr/>
              </p:nvSpPr>
              <p:spPr bwMode="auto">
                <a:xfrm>
                  <a:off x="996949" y="1655762"/>
                  <a:ext cx="6797676" cy="4073519"/>
                </a:xfrm>
                <a:custGeom>
                  <a:avLst/>
                  <a:gdLst>
                    <a:gd name="T0" fmla="*/ 1276 w 4282"/>
                    <a:gd name="T1" fmla="*/ 539 h 2566"/>
                    <a:gd name="T2" fmla="*/ 1220 w 4282"/>
                    <a:gd name="T3" fmla="*/ 469 h 2566"/>
                    <a:gd name="T4" fmla="*/ 1212 w 4282"/>
                    <a:gd name="T5" fmla="*/ 693 h 2566"/>
                    <a:gd name="T6" fmla="*/ 1165 w 4282"/>
                    <a:gd name="T7" fmla="*/ 719 h 2566"/>
                    <a:gd name="T8" fmla="*/ 1112 w 4282"/>
                    <a:gd name="T9" fmla="*/ 763 h 2566"/>
                    <a:gd name="T10" fmla="*/ 1098 w 4282"/>
                    <a:gd name="T11" fmla="*/ 752 h 2566"/>
                    <a:gd name="T12" fmla="*/ 1126 w 4282"/>
                    <a:gd name="T13" fmla="*/ 674 h 2566"/>
                    <a:gd name="T14" fmla="*/ 980 w 4282"/>
                    <a:gd name="T15" fmla="*/ 642 h 2566"/>
                    <a:gd name="T16" fmla="*/ 1037 w 4282"/>
                    <a:gd name="T17" fmla="*/ 637 h 2566"/>
                    <a:gd name="T18" fmla="*/ 1117 w 4282"/>
                    <a:gd name="T19" fmla="*/ 689 h 2566"/>
                    <a:gd name="T20" fmla="*/ 1081 w 4282"/>
                    <a:gd name="T21" fmla="*/ 724 h 2566"/>
                    <a:gd name="T22" fmla="*/ 1034 w 4282"/>
                    <a:gd name="T23" fmla="*/ 714 h 2566"/>
                    <a:gd name="T24" fmla="*/ 1009 w 4282"/>
                    <a:gd name="T25" fmla="*/ 712 h 2566"/>
                    <a:gd name="T26" fmla="*/ 1034 w 4282"/>
                    <a:gd name="T27" fmla="*/ 668 h 2566"/>
                    <a:gd name="T28" fmla="*/ 953 w 4282"/>
                    <a:gd name="T29" fmla="*/ 658 h 2566"/>
                    <a:gd name="T30" fmla="*/ 395 w 4282"/>
                    <a:gd name="T31" fmla="*/ 131 h 2566"/>
                    <a:gd name="T32" fmla="*/ 552 w 4282"/>
                    <a:gd name="T33" fmla="*/ 276 h 2566"/>
                    <a:gd name="T34" fmla="*/ 534 w 4282"/>
                    <a:gd name="T35" fmla="*/ 253 h 2566"/>
                    <a:gd name="T36" fmla="*/ 517 w 4282"/>
                    <a:gd name="T37" fmla="*/ 227 h 2566"/>
                    <a:gd name="T38" fmla="*/ 554 w 4282"/>
                    <a:gd name="T39" fmla="*/ 192 h 2566"/>
                    <a:gd name="T40" fmla="*/ 653 w 4282"/>
                    <a:gd name="T41" fmla="*/ 768 h 2566"/>
                    <a:gd name="T42" fmla="*/ 606 w 4282"/>
                    <a:gd name="T43" fmla="*/ 338 h 2566"/>
                    <a:gd name="T44" fmla="*/ 623 w 4282"/>
                    <a:gd name="T45" fmla="*/ 288 h 2566"/>
                    <a:gd name="T46" fmla="*/ 674 w 4282"/>
                    <a:gd name="T47" fmla="*/ 309 h 2566"/>
                    <a:gd name="T48" fmla="*/ 725 w 4282"/>
                    <a:gd name="T49" fmla="*/ 370 h 2566"/>
                    <a:gd name="T50" fmla="*/ 803 w 4282"/>
                    <a:gd name="T51" fmla="*/ 438 h 2566"/>
                    <a:gd name="T52" fmla="*/ 857 w 4282"/>
                    <a:gd name="T53" fmla="*/ 496 h 2566"/>
                    <a:gd name="T54" fmla="*/ 878 w 4282"/>
                    <a:gd name="T55" fmla="*/ 567 h 2566"/>
                    <a:gd name="T56" fmla="*/ 829 w 4282"/>
                    <a:gd name="T57" fmla="*/ 544 h 2566"/>
                    <a:gd name="T58" fmla="*/ 842 w 4282"/>
                    <a:gd name="T59" fmla="*/ 555 h 2566"/>
                    <a:gd name="T60" fmla="*/ 1048 w 4282"/>
                    <a:gd name="T61" fmla="*/ 1335 h 2566"/>
                    <a:gd name="T62" fmla="*/ 1268 w 4282"/>
                    <a:gd name="T63" fmla="*/ 1824 h 2566"/>
                    <a:gd name="T64" fmla="*/ 1133 w 4282"/>
                    <a:gd name="T65" fmla="*/ 3 h 2566"/>
                    <a:gd name="T66" fmla="*/ 1166 w 4282"/>
                    <a:gd name="T67" fmla="*/ 24 h 2566"/>
                    <a:gd name="T68" fmla="*/ 1247 w 4282"/>
                    <a:gd name="T69" fmla="*/ 77 h 2566"/>
                    <a:gd name="T70" fmla="*/ 1212 w 4282"/>
                    <a:gd name="T71" fmla="*/ 50 h 2566"/>
                    <a:gd name="T72" fmla="*/ 1142 w 4282"/>
                    <a:gd name="T73" fmla="*/ 45 h 2566"/>
                    <a:gd name="T74" fmla="*/ 1105 w 4282"/>
                    <a:gd name="T75" fmla="*/ 63 h 2566"/>
                    <a:gd name="T76" fmla="*/ 1062 w 4282"/>
                    <a:gd name="T77" fmla="*/ 17 h 2566"/>
                    <a:gd name="T78" fmla="*/ 1053 w 4282"/>
                    <a:gd name="T79" fmla="*/ 78 h 2566"/>
                    <a:gd name="T80" fmla="*/ 1063 w 4282"/>
                    <a:gd name="T81" fmla="*/ 5 h 2566"/>
                    <a:gd name="T82" fmla="*/ 980 w 4282"/>
                    <a:gd name="T83" fmla="*/ 64 h 2566"/>
                    <a:gd name="T84" fmla="*/ 1035 w 4282"/>
                    <a:gd name="T85" fmla="*/ 99 h 2566"/>
                    <a:gd name="T86" fmla="*/ 1100 w 4282"/>
                    <a:gd name="T87" fmla="*/ 106 h 2566"/>
                    <a:gd name="T88" fmla="*/ 1149 w 4282"/>
                    <a:gd name="T89" fmla="*/ 99 h 2566"/>
                    <a:gd name="T90" fmla="*/ 1189 w 4282"/>
                    <a:gd name="T91" fmla="*/ 118 h 2566"/>
                    <a:gd name="T92" fmla="*/ 1224 w 4282"/>
                    <a:gd name="T93" fmla="*/ 157 h 2566"/>
                    <a:gd name="T94" fmla="*/ 1217 w 4282"/>
                    <a:gd name="T95" fmla="*/ 213 h 2566"/>
                    <a:gd name="T96" fmla="*/ 1159 w 4282"/>
                    <a:gd name="T97" fmla="*/ 251 h 2566"/>
                    <a:gd name="T98" fmla="*/ 1203 w 4282"/>
                    <a:gd name="T99" fmla="*/ 269 h 2566"/>
                    <a:gd name="T100" fmla="*/ 1241 w 4282"/>
                    <a:gd name="T101" fmla="*/ 309 h 2566"/>
                    <a:gd name="T102" fmla="*/ 1330 w 4282"/>
                    <a:gd name="T103" fmla="*/ 307 h 2566"/>
                    <a:gd name="T104" fmla="*/ 1315 w 4282"/>
                    <a:gd name="T105" fmla="*/ 279 h 2566"/>
                    <a:gd name="T106" fmla="*/ 1327 w 4282"/>
                    <a:gd name="T107" fmla="*/ 253 h 2566"/>
                    <a:gd name="T108" fmla="*/ 1308 w 4282"/>
                    <a:gd name="T109" fmla="*/ 211 h 2566"/>
                    <a:gd name="T110" fmla="*/ 1341 w 4282"/>
                    <a:gd name="T111" fmla="*/ 228 h 2566"/>
                    <a:gd name="T112" fmla="*/ 1374 w 4282"/>
                    <a:gd name="T113" fmla="*/ 223 h 2566"/>
                    <a:gd name="T114" fmla="*/ 1385 w 4282"/>
                    <a:gd name="T115" fmla="*/ 183 h 2566"/>
                    <a:gd name="T116" fmla="*/ 1353 w 4282"/>
                    <a:gd name="T117" fmla="*/ 183 h 2566"/>
                    <a:gd name="T118" fmla="*/ 1318 w 4282"/>
                    <a:gd name="T119" fmla="*/ 178 h 2566"/>
                    <a:gd name="T120" fmla="*/ 1292 w 4282"/>
                    <a:gd name="T121" fmla="*/ 131 h 2566"/>
                    <a:gd name="T122" fmla="*/ 1278 w 4282"/>
                    <a:gd name="T123" fmla="*/ 105 h 2566"/>
                    <a:gd name="T124" fmla="*/ 1255 w 4282"/>
                    <a:gd name="T125" fmla="*/ 80 h 2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82" h="2566">
                      <a:moveTo>
                        <a:pt x="1297" y="681"/>
                      </a:moveTo>
                      <a:lnTo>
                        <a:pt x="1297" y="681"/>
                      </a:lnTo>
                      <a:lnTo>
                        <a:pt x="1297" y="684"/>
                      </a:lnTo>
                      <a:lnTo>
                        <a:pt x="1297" y="684"/>
                      </a:lnTo>
                      <a:lnTo>
                        <a:pt x="1297" y="681"/>
                      </a:lnTo>
                      <a:close/>
                      <a:moveTo>
                        <a:pt x="1355" y="520"/>
                      </a:moveTo>
                      <a:lnTo>
                        <a:pt x="1355" y="523"/>
                      </a:lnTo>
                      <a:lnTo>
                        <a:pt x="1351" y="525"/>
                      </a:lnTo>
                      <a:lnTo>
                        <a:pt x="1348" y="525"/>
                      </a:lnTo>
                      <a:lnTo>
                        <a:pt x="1348" y="522"/>
                      </a:lnTo>
                      <a:lnTo>
                        <a:pt x="1346" y="520"/>
                      </a:lnTo>
                      <a:lnTo>
                        <a:pt x="1346" y="518"/>
                      </a:lnTo>
                      <a:lnTo>
                        <a:pt x="1346" y="515"/>
                      </a:lnTo>
                      <a:lnTo>
                        <a:pt x="1348" y="516"/>
                      </a:lnTo>
                      <a:lnTo>
                        <a:pt x="1350" y="518"/>
                      </a:lnTo>
                      <a:lnTo>
                        <a:pt x="1351" y="518"/>
                      </a:lnTo>
                      <a:lnTo>
                        <a:pt x="1355" y="520"/>
                      </a:lnTo>
                      <a:close/>
                      <a:moveTo>
                        <a:pt x="1322" y="482"/>
                      </a:moveTo>
                      <a:lnTo>
                        <a:pt x="1322" y="482"/>
                      </a:lnTo>
                      <a:lnTo>
                        <a:pt x="1322" y="485"/>
                      </a:lnTo>
                      <a:lnTo>
                        <a:pt x="1322" y="485"/>
                      </a:lnTo>
                      <a:lnTo>
                        <a:pt x="1318" y="482"/>
                      </a:lnTo>
                      <a:lnTo>
                        <a:pt x="1320" y="482"/>
                      </a:lnTo>
                      <a:lnTo>
                        <a:pt x="1320" y="482"/>
                      </a:lnTo>
                      <a:lnTo>
                        <a:pt x="1322" y="482"/>
                      </a:lnTo>
                      <a:close/>
                      <a:moveTo>
                        <a:pt x="1285" y="506"/>
                      </a:moveTo>
                      <a:lnTo>
                        <a:pt x="1289" y="504"/>
                      </a:lnTo>
                      <a:lnTo>
                        <a:pt x="1289" y="501"/>
                      </a:lnTo>
                      <a:lnTo>
                        <a:pt x="1290" y="501"/>
                      </a:lnTo>
                      <a:lnTo>
                        <a:pt x="1290" y="499"/>
                      </a:lnTo>
                      <a:lnTo>
                        <a:pt x="1292" y="499"/>
                      </a:lnTo>
                      <a:lnTo>
                        <a:pt x="1292" y="508"/>
                      </a:lnTo>
                      <a:lnTo>
                        <a:pt x="1289" y="510"/>
                      </a:lnTo>
                      <a:lnTo>
                        <a:pt x="1290" y="510"/>
                      </a:lnTo>
                      <a:lnTo>
                        <a:pt x="1290" y="511"/>
                      </a:lnTo>
                      <a:lnTo>
                        <a:pt x="1290" y="513"/>
                      </a:lnTo>
                      <a:lnTo>
                        <a:pt x="1285" y="513"/>
                      </a:lnTo>
                      <a:lnTo>
                        <a:pt x="1285" y="515"/>
                      </a:lnTo>
                      <a:lnTo>
                        <a:pt x="1285" y="515"/>
                      </a:lnTo>
                      <a:lnTo>
                        <a:pt x="1285" y="506"/>
                      </a:lnTo>
                      <a:close/>
                      <a:moveTo>
                        <a:pt x="1276" y="527"/>
                      </a:moveTo>
                      <a:lnTo>
                        <a:pt x="1280" y="530"/>
                      </a:lnTo>
                      <a:lnTo>
                        <a:pt x="1280" y="534"/>
                      </a:lnTo>
                      <a:lnTo>
                        <a:pt x="1278" y="536"/>
                      </a:lnTo>
                      <a:lnTo>
                        <a:pt x="1276" y="539"/>
                      </a:lnTo>
                      <a:lnTo>
                        <a:pt x="1276" y="539"/>
                      </a:lnTo>
                      <a:lnTo>
                        <a:pt x="1273" y="539"/>
                      </a:lnTo>
                      <a:lnTo>
                        <a:pt x="1273" y="539"/>
                      </a:lnTo>
                      <a:lnTo>
                        <a:pt x="1271" y="541"/>
                      </a:lnTo>
                      <a:lnTo>
                        <a:pt x="1271" y="543"/>
                      </a:lnTo>
                      <a:lnTo>
                        <a:pt x="1269" y="541"/>
                      </a:lnTo>
                      <a:lnTo>
                        <a:pt x="1269" y="541"/>
                      </a:lnTo>
                      <a:lnTo>
                        <a:pt x="1269" y="541"/>
                      </a:lnTo>
                      <a:lnTo>
                        <a:pt x="1269" y="537"/>
                      </a:lnTo>
                      <a:lnTo>
                        <a:pt x="1271" y="534"/>
                      </a:lnTo>
                      <a:lnTo>
                        <a:pt x="1273" y="532"/>
                      </a:lnTo>
                      <a:lnTo>
                        <a:pt x="1275" y="530"/>
                      </a:lnTo>
                      <a:lnTo>
                        <a:pt x="1276" y="527"/>
                      </a:lnTo>
                      <a:close/>
                      <a:moveTo>
                        <a:pt x="1220" y="717"/>
                      </a:moveTo>
                      <a:lnTo>
                        <a:pt x="1219" y="717"/>
                      </a:lnTo>
                      <a:lnTo>
                        <a:pt x="1219" y="705"/>
                      </a:lnTo>
                      <a:lnTo>
                        <a:pt x="1220" y="705"/>
                      </a:lnTo>
                      <a:lnTo>
                        <a:pt x="1220" y="709"/>
                      </a:lnTo>
                      <a:lnTo>
                        <a:pt x="1220" y="712"/>
                      </a:lnTo>
                      <a:lnTo>
                        <a:pt x="1220" y="717"/>
                      </a:lnTo>
                      <a:close/>
                      <a:moveTo>
                        <a:pt x="1236" y="569"/>
                      </a:moveTo>
                      <a:lnTo>
                        <a:pt x="1241" y="569"/>
                      </a:lnTo>
                      <a:lnTo>
                        <a:pt x="1241" y="571"/>
                      </a:lnTo>
                      <a:lnTo>
                        <a:pt x="1238" y="572"/>
                      </a:lnTo>
                      <a:lnTo>
                        <a:pt x="1236" y="574"/>
                      </a:lnTo>
                      <a:lnTo>
                        <a:pt x="1234" y="574"/>
                      </a:lnTo>
                      <a:lnTo>
                        <a:pt x="1236" y="569"/>
                      </a:lnTo>
                      <a:close/>
                      <a:moveTo>
                        <a:pt x="1222" y="490"/>
                      </a:moveTo>
                      <a:lnTo>
                        <a:pt x="1222" y="490"/>
                      </a:lnTo>
                      <a:lnTo>
                        <a:pt x="1222" y="490"/>
                      </a:lnTo>
                      <a:lnTo>
                        <a:pt x="1222" y="492"/>
                      </a:lnTo>
                      <a:lnTo>
                        <a:pt x="1220" y="492"/>
                      </a:lnTo>
                      <a:lnTo>
                        <a:pt x="1220" y="490"/>
                      </a:lnTo>
                      <a:lnTo>
                        <a:pt x="1219" y="490"/>
                      </a:lnTo>
                      <a:lnTo>
                        <a:pt x="1219" y="490"/>
                      </a:lnTo>
                      <a:lnTo>
                        <a:pt x="1220" y="490"/>
                      </a:lnTo>
                      <a:lnTo>
                        <a:pt x="1220" y="489"/>
                      </a:lnTo>
                      <a:lnTo>
                        <a:pt x="1222" y="489"/>
                      </a:lnTo>
                      <a:lnTo>
                        <a:pt x="1222" y="490"/>
                      </a:lnTo>
                      <a:lnTo>
                        <a:pt x="1222" y="490"/>
                      </a:lnTo>
                      <a:close/>
                      <a:moveTo>
                        <a:pt x="1217" y="468"/>
                      </a:moveTo>
                      <a:lnTo>
                        <a:pt x="1217" y="468"/>
                      </a:lnTo>
                      <a:lnTo>
                        <a:pt x="1219" y="464"/>
                      </a:lnTo>
                      <a:lnTo>
                        <a:pt x="1219" y="464"/>
                      </a:lnTo>
                      <a:lnTo>
                        <a:pt x="1220" y="464"/>
                      </a:lnTo>
                      <a:lnTo>
                        <a:pt x="1220" y="468"/>
                      </a:lnTo>
                      <a:lnTo>
                        <a:pt x="1220" y="469"/>
                      </a:lnTo>
                      <a:lnTo>
                        <a:pt x="1220" y="469"/>
                      </a:lnTo>
                      <a:lnTo>
                        <a:pt x="1219" y="469"/>
                      </a:lnTo>
                      <a:lnTo>
                        <a:pt x="1219" y="469"/>
                      </a:lnTo>
                      <a:lnTo>
                        <a:pt x="1219" y="469"/>
                      </a:lnTo>
                      <a:lnTo>
                        <a:pt x="1217" y="471"/>
                      </a:lnTo>
                      <a:lnTo>
                        <a:pt x="1217" y="471"/>
                      </a:lnTo>
                      <a:lnTo>
                        <a:pt x="1217" y="468"/>
                      </a:lnTo>
                      <a:close/>
                      <a:moveTo>
                        <a:pt x="1213" y="578"/>
                      </a:moveTo>
                      <a:lnTo>
                        <a:pt x="1217" y="576"/>
                      </a:lnTo>
                      <a:lnTo>
                        <a:pt x="1219" y="572"/>
                      </a:lnTo>
                      <a:lnTo>
                        <a:pt x="1222" y="571"/>
                      </a:lnTo>
                      <a:lnTo>
                        <a:pt x="1226" y="567"/>
                      </a:lnTo>
                      <a:lnTo>
                        <a:pt x="1227" y="565"/>
                      </a:lnTo>
                      <a:lnTo>
                        <a:pt x="1231" y="564"/>
                      </a:lnTo>
                      <a:lnTo>
                        <a:pt x="1233" y="564"/>
                      </a:lnTo>
                      <a:lnTo>
                        <a:pt x="1233" y="564"/>
                      </a:lnTo>
                      <a:lnTo>
                        <a:pt x="1233" y="564"/>
                      </a:lnTo>
                      <a:lnTo>
                        <a:pt x="1234" y="564"/>
                      </a:lnTo>
                      <a:lnTo>
                        <a:pt x="1233" y="567"/>
                      </a:lnTo>
                      <a:lnTo>
                        <a:pt x="1231" y="571"/>
                      </a:lnTo>
                      <a:lnTo>
                        <a:pt x="1229" y="572"/>
                      </a:lnTo>
                      <a:lnTo>
                        <a:pt x="1227" y="574"/>
                      </a:lnTo>
                      <a:lnTo>
                        <a:pt x="1226" y="576"/>
                      </a:lnTo>
                      <a:lnTo>
                        <a:pt x="1224" y="576"/>
                      </a:lnTo>
                      <a:lnTo>
                        <a:pt x="1224" y="578"/>
                      </a:lnTo>
                      <a:lnTo>
                        <a:pt x="1222" y="578"/>
                      </a:lnTo>
                      <a:lnTo>
                        <a:pt x="1222" y="578"/>
                      </a:lnTo>
                      <a:lnTo>
                        <a:pt x="1222" y="578"/>
                      </a:lnTo>
                      <a:lnTo>
                        <a:pt x="1220" y="579"/>
                      </a:lnTo>
                      <a:lnTo>
                        <a:pt x="1213" y="578"/>
                      </a:lnTo>
                      <a:lnTo>
                        <a:pt x="1213" y="578"/>
                      </a:lnTo>
                      <a:close/>
                      <a:moveTo>
                        <a:pt x="1215" y="693"/>
                      </a:moveTo>
                      <a:lnTo>
                        <a:pt x="1213" y="695"/>
                      </a:lnTo>
                      <a:lnTo>
                        <a:pt x="1210" y="696"/>
                      </a:lnTo>
                      <a:lnTo>
                        <a:pt x="1206" y="698"/>
                      </a:lnTo>
                      <a:lnTo>
                        <a:pt x="1205" y="700"/>
                      </a:lnTo>
                      <a:lnTo>
                        <a:pt x="1201" y="700"/>
                      </a:lnTo>
                      <a:lnTo>
                        <a:pt x="1201" y="698"/>
                      </a:lnTo>
                      <a:lnTo>
                        <a:pt x="1205" y="698"/>
                      </a:lnTo>
                      <a:lnTo>
                        <a:pt x="1206" y="696"/>
                      </a:lnTo>
                      <a:lnTo>
                        <a:pt x="1208" y="693"/>
                      </a:lnTo>
                      <a:lnTo>
                        <a:pt x="1203" y="693"/>
                      </a:lnTo>
                      <a:lnTo>
                        <a:pt x="1203" y="691"/>
                      </a:lnTo>
                      <a:lnTo>
                        <a:pt x="1205" y="691"/>
                      </a:lnTo>
                      <a:lnTo>
                        <a:pt x="1205" y="689"/>
                      </a:lnTo>
                      <a:lnTo>
                        <a:pt x="1212" y="693"/>
                      </a:lnTo>
                      <a:lnTo>
                        <a:pt x="1212" y="693"/>
                      </a:lnTo>
                      <a:lnTo>
                        <a:pt x="1215" y="693"/>
                      </a:lnTo>
                      <a:close/>
                      <a:moveTo>
                        <a:pt x="1198" y="452"/>
                      </a:moveTo>
                      <a:lnTo>
                        <a:pt x="1201" y="454"/>
                      </a:lnTo>
                      <a:lnTo>
                        <a:pt x="1203" y="454"/>
                      </a:lnTo>
                      <a:lnTo>
                        <a:pt x="1205" y="455"/>
                      </a:lnTo>
                      <a:lnTo>
                        <a:pt x="1208" y="455"/>
                      </a:lnTo>
                      <a:lnTo>
                        <a:pt x="1208" y="459"/>
                      </a:lnTo>
                      <a:lnTo>
                        <a:pt x="1205" y="459"/>
                      </a:lnTo>
                      <a:lnTo>
                        <a:pt x="1205" y="459"/>
                      </a:lnTo>
                      <a:lnTo>
                        <a:pt x="1199" y="457"/>
                      </a:lnTo>
                      <a:lnTo>
                        <a:pt x="1198" y="457"/>
                      </a:lnTo>
                      <a:lnTo>
                        <a:pt x="1198" y="455"/>
                      </a:lnTo>
                      <a:lnTo>
                        <a:pt x="1198" y="454"/>
                      </a:lnTo>
                      <a:lnTo>
                        <a:pt x="1198" y="452"/>
                      </a:lnTo>
                      <a:close/>
                      <a:moveTo>
                        <a:pt x="959" y="1004"/>
                      </a:moveTo>
                      <a:lnTo>
                        <a:pt x="955" y="1002"/>
                      </a:lnTo>
                      <a:lnTo>
                        <a:pt x="955" y="998"/>
                      </a:lnTo>
                      <a:lnTo>
                        <a:pt x="957" y="998"/>
                      </a:lnTo>
                      <a:lnTo>
                        <a:pt x="957" y="1002"/>
                      </a:lnTo>
                      <a:lnTo>
                        <a:pt x="959" y="1002"/>
                      </a:lnTo>
                      <a:lnTo>
                        <a:pt x="959" y="1004"/>
                      </a:lnTo>
                      <a:close/>
                      <a:moveTo>
                        <a:pt x="1137" y="726"/>
                      </a:moveTo>
                      <a:lnTo>
                        <a:pt x="1156" y="726"/>
                      </a:lnTo>
                      <a:lnTo>
                        <a:pt x="1156" y="728"/>
                      </a:lnTo>
                      <a:lnTo>
                        <a:pt x="1158" y="728"/>
                      </a:lnTo>
                      <a:lnTo>
                        <a:pt x="1158" y="729"/>
                      </a:lnTo>
                      <a:lnTo>
                        <a:pt x="1159" y="729"/>
                      </a:lnTo>
                      <a:lnTo>
                        <a:pt x="1163" y="729"/>
                      </a:lnTo>
                      <a:lnTo>
                        <a:pt x="1163" y="728"/>
                      </a:lnTo>
                      <a:lnTo>
                        <a:pt x="1165" y="726"/>
                      </a:lnTo>
                      <a:lnTo>
                        <a:pt x="1166" y="726"/>
                      </a:lnTo>
                      <a:lnTo>
                        <a:pt x="1166" y="724"/>
                      </a:lnTo>
                      <a:lnTo>
                        <a:pt x="1163" y="724"/>
                      </a:lnTo>
                      <a:lnTo>
                        <a:pt x="1161" y="724"/>
                      </a:lnTo>
                      <a:lnTo>
                        <a:pt x="1159" y="724"/>
                      </a:lnTo>
                      <a:lnTo>
                        <a:pt x="1159" y="722"/>
                      </a:lnTo>
                      <a:lnTo>
                        <a:pt x="1156" y="721"/>
                      </a:lnTo>
                      <a:lnTo>
                        <a:pt x="1154" y="721"/>
                      </a:lnTo>
                      <a:lnTo>
                        <a:pt x="1154" y="719"/>
                      </a:lnTo>
                      <a:lnTo>
                        <a:pt x="1152" y="719"/>
                      </a:lnTo>
                      <a:lnTo>
                        <a:pt x="1152" y="719"/>
                      </a:lnTo>
                      <a:lnTo>
                        <a:pt x="1163" y="717"/>
                      </a:lnTo>
                      <a:lnTo>
                        <a:pt x="1163" y="719"/>
                      </a:lnTo>
                      <a:lnTo>
                        <a:pt x="1165" y="719"/>
                      </a:lnTo>
                      <a:lnTo>
                        <a:pt x="1165" y="719"/>
                      </a:lnTo>
                      <a:lnTo>
                        <a:pt x="1173" y="719"/>
                      </a:lnTo>
                      <a:lnTo>
                        <a:pt x="1177" y="717"/>
                      </a:lnTo>
                      <a:lnTo>
                        <a:pt x="1179" y="714"/>
                      </a:lnTo>
                      <a:lnTo>
                        <a:pt x="1182" y="710"/>
                      </a:lnTo>
                      <a:lnTo>
                        <a:pt x="1184" y="710"/>
                      </a:lnTo>
                      <a:lnTo>
                        <a:pt x="1182" y="719"/>
                      </a:lnTo>
                      <a:lnTo>
                        <a:pt x="1179" y="719"/>
                      </a:lnTo>
                      <a:lnTo>
                        <a:pt x="1177" y="722"/>
                      </a:lnTo>
                      <a:lnTo>
                        <a:pt x="1179" y="724"/>
                      </a:lnTo>
                      <a:lnTo>
                        <a:pt x="1179" y="724"/>
                      </a:lnTo>
                      <a:lnTo>
                        <a:pt x="1179" y="726"/>
                      </a:lnTo>
                      <a:lnTo>
                        <a:pt x="1175" y="728"/>
                      </a:lnTo>
                      <a:lnTo>
                        <a:pt x="1175" y="729"/>
                      </a:lnTo>
                      <a:lnTo>
                        <a:pt x="1177" y="731"/>
                      </a:lnTo>
                      <a:lnTo>
                        <a:pt x="1177" y="731"/>
                      </a:lnTo>
                      <a:lnTo>
                        <a:pt x="1175" y="735"/>
                      </a:lnTo>
                      <a:lnTo>
                        <a:pt x="1170" y="735"/>
                      </a:lnTo>
                      <a:lnTo>
                        <a:pt x="1166" y="736"/>
                      </a:lnTo>
                      <a:lnTo>
                        <a:pt x="1165" y="738"/>
                      </a:lnTo>
                      <a:lnTo>
                        <a:pt x="1156" y="738"/>
                      </a:lnTo>
                      <a:lnTo>
                        <a:pt x="1156" y="740"/>
                      </a:lnTo>
                      <a:lnTo>
                        <a:pt x="1149" y="738"/>
                      </a:lnTo>
                      <a:lnTo>
                        <a:pt x="1149" y="738"/>
                      </a:lnTo>
                      <a:lnTo>
                        <a:pt x="1145" y="736"/>
                      </a:lnTo>
                      <a:lnTo>
                        <a:pt x="1144" y="738"/>
                      </a:lnTo>
                      <a:lnTo>
                        <a:pt x="1142" y="738"/>
                      </a:lnTo>
                      <a:lnTo>
                        <a:pt x="1140" y="738"/>
                      </a:lnTo>
                      <a:lnTo>
                        <a:pt x="1138" y="738"/>
                      </a:lnTo>
                      <a:lnTo>
                        <a:pt x="1135" y="738"/>
                      </a:lnTo>
                      <a:lnTo>
                        <a:pt x="1133" y="740"/>
                      </a:lnTo>
                      <a:lnTo>
                        <a:pt x="1133" y="742"/>
                      </a:lnTo>
                      <a:lnTo>
                        <a:pt x="1135" y="743"/>
                      </a:lnTo>
                      <a:lnTo>
                        <a:pt x="1135" y="747"/>
                      </a:lnTo>
                      <a:lnTo>
                        <a:pt x="1131" y="749"/>
                      </a:lnTo>
                      <a:lnTo>
                        <a:pt x="1131" y="752"/>
                      </a:lnTo>
                      <a:lnTo>
                        <a:pt x="1128" y="754"/>
                      </a:lnTo>
                      <a:lnTo>
                        <a:pt x="1126" y="756"/>
                      </a:lnTo>
                      <a:lnTo>
                        <a:pt x="1124" y="756"/>
                      </a:lnTo>
                      <a:lnTo>
                        <a:pt x="1123" y="759"/>
                      </a:lnTo>
                      <a:lnTo>
                        <a:pt x="1121" y="759"/>
                      </a:lnTo>
                      <a:lnTo>
                        <a:pt x="1121" y="759"/>
                      </a:lnTo>
                      <a:lnTo>
                        <a:pt x="1117" y="759"/>
                      </a:lnTo>
                      <a:lnTo>
                        <a:pt x="1116" y="761"/>
                      </a:lnTo>
                      <a:lnTo>
                        <a:pt x="1114" y="761"/>
                      </a:lnTo>
                      <a:lnTo>
                        <a:pt x="1114" y="763"/>
                      </a:lnTo>
                      <a:lnTo>
                        <a:pt x="1112" y="763"/>
                      </a:lnTo>
                      <a:lnTo>
                        <a:pt x="1112" y="764"/>
                      </a:lnTo>
                      <a:lnTo>
                        <a:pt x="1100" y="764"/>
                      </a:lnTo>
                      <a:lnTo>
                        <a:pt x="1098" y="770"/>
                      </a:lnTo>
                      <a:lnTo>
                        <a:pt x="1095" y="771"/>
                      </a:lnTo>
                      <a:lnTo>
                        <a:pt x="1091" y="773"/>
                      </a:lnTo>
                      <a:lnTo>
                        <a:pt x="1091" y="775"/>
                      </a:lnTo>
                      <a:lnTo>
                        <a:pt x="1088" y="775"/>
                      </a:lnTo>
                      <a:lnTo>
                        <a:pt x="1088" y="777"/>
                      </a:lnTo>
                      <a:lnTo>
                        <a:pt x="1079" y="777"/>
                      </a:lnTo>
                      <a:lnTo>
                        <a:pt x="1079" y="775"/>
                      </a:lnTo>
                      <a:lnTo>
                        <a:pt x="1077" y="775"/>
                      </a:lnTo>
                      <a:lnTo>
                        <a:pt x="1077" y="773"/>
                      </a:lnTo>
                      <a:lnTo>
                        <a:pt x="1081" y="773"/>
                      </a:lnTo>
                      <a:lnTo>
                        <a:pt x="1081" y="771"/>
                      </a:lnTo>
                      <a:lnTo>
                        <a:pt x="1077" y="771"/>
                      </a:lnTo>
                      <a:lnTo>
                        <a:pt x="1077" y="770"/>
                      </a:lnTo>
                      <a:lnTo>
                        <a:pt x="1077" y="770"/>
                      </a:lnTo>
                      <a:lnTo>
                        <a:pt x="1076" y="770"/>
                      </a:lnTo>
                      <a:lnTo>
                        <a:pt x="1076" y="768"/>
                      </a:lnTo>
                      <a:lnTo>
                        <a:pt x="1074" y="768"/>
                      </a:lnTo>
                      <a:lnTo>
                        <a:pt x="1072" y="768"/>
                      </a:lnTo>
                      <a:lnTo>
                        <a:pt x="1070" y="770"/>
                      </a:lnTo>
                      <a:lnTo>
                        <a:pt x="1072" y="763"/>
                      </a:lnTo>
                      <a:lnTo>
                        <a:pt x="1074" y="763"/>
                      </a:lnTo>
                      <a:lnTo>
                        <a:pt x="1077" y="761"/>
                      </a:lnTo>
                      <a:lnTo>
                        <a:pt x="1081" y="752"/>
                      </a:lnTo>
                      <a:lnTo>
                        <a:pt x="1081" y="749"/>
                      </a:lnTo>
                      <a:lnTo>
                        <a:pt x="1081" y="749"/>
                      </a:lnTo>
                      <a:lnTo>
                        <a:pt x="1081" y="747"/>
                      </a:lnTo>
                      <a:lnTo>
                        <a:pt x="1084" y="747"/>
                      </a:lnTo>
                      <a:lnTo>
                        <a:pt x="1084" y="750"/>
                      </a:lnTo>
                      <a:lnTo>
                        <a:pt x="1084" y="754"/>
                      </a:lnTo>
                      <a:lnTo>
                        <a:pt x="1083" y="754"/>
                      </a:lnTo>
                      <a:lnTo>
                        <a:pt x="1079" y="756"/>
                      </a:lnTo>
                      <a:lnTo>
                        <a:pt x="1079" y="761"/>
                      </a:lnTo>
                      <a:lnTo>
                        <a:pt x="1088" y="761"/>
                      </a:lnTo>
                      <a:lnTo>
                        <a:pt x="1090" y="759"/>
                      </a:lnTo>
                      <a:lnTo>
                        <a:pt x="1091" y="759"/>
                      </a:lnTo>
                      <a:lnTo>
                        <a:pt x="1091" y="759"/>
                      </a:lnTo>
                      <a:lnTo>
                        <a:pt x="1095" y="757"/>
                      </a:lnTo>
                      <a:lnTo>
                        <a:pt x="1095" y="756"/>
                      </a:lnTo>
                      <a:lnTo>
                        <a:pt x="1097" y="754"/>
                      </a:lnTo>
                      <a:lnTo>
                        <a:pt x="1097" y="754"/>
                      </a:lnTo>
                      <a:lnTo>
                        <a:pt x="1097" y="754"/>
                      </a:lnTo>
                      <a:lnTo>
                        <a:pt x="1098" y="754"/>
                      </a:lnTo>
                      <a:lnTo>
                        <a:pt x="1098" y="752"/>
                      </a:lnTo>
                      <a:lnTo>
                        <a:pt x="1100" y="752"/>
                      </a:lnTo>
                      <a:lnTo>
                        <a:pt x="1103" y="749"/>
                      </a:lnTo>
                      <a:lnTo>
                        <a:pt x="1114" y="747"/>
                      </a:lnTo>
                      <a:lnTo>
                        <a:pt x="1116" y="745"/>
                      </a:lnTo>
                      <a:lnTo>
                        <a:pt x="1117" y="743"/>
                      </a:lnTo>
                      <a:lnTo>
                        <a:pt x="1117" y="743"/>
                      </a:lnTo>
                      <a:lnTo>
                        <a:pt x="1119" y="742"/>
                      </a:lnTo>
                      <a:lnTo>
                        <a:pt x="1126" y="742"/>
                      </a:lnTo>
                      <a:lnTo>
                        <a:pt x="1126" y="743"/>
                      </a:lnTo>
                      <a:lnTo>
                        <a:pt x="1128" y="743"/>
                      </a:lnTo>
                      <a:lnTo>
                        <a:pt x="1130" y="742"/>
                      </a:lnTo>
                      <a:lnTo>
                        <a:pt x="1131" y="742"/>
                      </a:lnTo>
                      <a:lnTo>
                        <a:pt x="1131" y="738"/>
                      </a:lnTo>
                      <a:lnTo>
                        <a:pt x="1130" y="736"/>
                      </a:lnTo>
                      <a:lnTo>
                        <a:pt x="1126" y="736"/>
                      </a:lnTo>
                      <a:lnTo>
                        <a:pt x="1126" y="735"/>
                      </a:lnTo>
                      <a:lnTo>
                        <a:pt x="1128" y="733"/>
                      </a:lnTo>
                      <a:lnTo>
                        <a:pt x="1128" y="733"/>
                      </a:lnTo>
                      <a:lnTo>
                        <a:pt x="1130" y="731"/>
                      </a:lnTo>
                      <a:lnTo>
                        <a:pt x="1130" y="731"/>
                      </a:lnTo>
                      <a:lnTo>
                        <a:pt x="1130" y="729"/>
                      </a:lnTo>
                      <a:lnTo>
                        <a:pt x="1135" y="728"/>
                      </a:lnTo>
                      <a:lnTo>
                        <a:pt x="1137" y="726"/>
                      </a:lnTo>
                      <a:close/>
                      <a:moveTo>
                        <a:pt x="1131" y="710"/>
                      </a:moveTo>
                      <a:lnTo>
                        <a:pt x="1133" y="710"/>
                      </a:lnTo>
                      <a:lnTo>
                        <a:pt x="1133" y="714"/>
                      </a:lnTo>
                      <a:lnTo>
                        <a:pt x="1133" y="714"/>
                      </a:lnTo>
                      <a:lnTo>
                        <a:pt x="1133" y="715"/>
                      </a:lnTo>
                      <a:lnTo>
                        <a:pt x="1131" y="717"/>
                      </a:lnTo>
                      <a:lnTo>
                        <a:pt x="1131" y="719"/>
                      </a:lnTo>
                      <a:lnTo>
                        <a:pt x="1130" y="719"/>
                      </a:lnTo>
                      <a:lnTo>
                        <a:pt x="1128" y="717"/>
                      </a:lnTo>
                      <a:lnTo>
                        <a:pt x="1128" y="717"/>
                      </a:lnTo>
                      <a:lnTo>
                        <a:pt x="1128" y="717"/>
                      </a:lnTo>
                      <a:lnTo>
                        <a:pt x="1128" y="715"/>
                      </a:lnTo>
                      <a:lnTo>
                        <a:pt x="1130" y="714"/>
                      </a:lnTo>
                      <a:lnTo>
                        <a:pt x="1130" y="712"/>
                      </a:lnTo>
                      <a:lnTo>
                        <a:pt x="1131" y="710"/>
                      </a:lnTo>
                      <a:close/>
                      <a:moveTo>
                        <a:pt x="1114" y="672"/>
                      </a:moveTo>
                      <a:lnTo>
                        <a:pt x="1121" y="672"/>
                      </a:lnTo>
                      <a:lnTo>
                        <a:pt x="1121" y="670"/>
                      </a:lnTo>
                      <a:lnTo>
                        <a:pt x="1123" y="670"/>
                      </a:lnTo>
                      <a:lnTo>
                        <a:pt x="1124" y="670"/>
                      </a:lnTo>
                      <a:lnTo>
                        <a:pt x="1124" y="672"/>
                      </a:lnTo>
                      <a:lnTo>
                        <a:pt x="1126" y="672"/>
                      </a:lnTo>
                      <a:lnTo>
                        <a:pt x="1126" y="674"/>
                      </a:lnTo>
                      <a:lnTo>
                        <a:pt x="1126" y="675"/>
                      </a:lnTo>
                      <a:lnTo>
                        <a:pt x="1124" y="677"/>
                      </a:lnTo>
                      <a:lnTo>
                        <a:pt x="1123" y="677"/>
                      </a:lnTo>
                      <a:lnTo>
                        <a:pt x="1123" y="674"/>
                      </a:lnTo>
                      <a:lnTo>
                        <a:pt x="1119" y="674"/>
                      </a:lnTo>
                      <a:lnTo>
                        <a:pt x="1116" y="674"/>
                      </a:lnTo>
                      <a:lnTo>
                        <a:pt x="1114" y="674"/>
                      </a:lnTo>
                      <a:lnTo>
                        <a:pt x="1114" y="672"/>
                      </a:lnTo>
                      <a:close/>
                      <a:moveTo>
                        <a:pt x="997" y="595"/>
                      </a:moveTo>
                      <a:lnTo>
                        <a:pt x="997" y="590"/>
                      </a:lnTo>
                      <a:lnTo>
                        <a:pt x="999" y="590"/>
                      </a:lnTo>
                      <a:lnTo>
                        <a:pt x="1001" y="588"/>
                      </a:lnTo>
                      <a:lnTo>
                        <a:pt x="1002" y="588"/>
                      </a:lnTo>
                      <a:lnTo>
                        <a:pt x="1004" y="588"/>
                      </a:lnTo>
                      <a:lnTo>
                        <a:pt x="1006" y="590"/>
                      </a:lnTo>
                      <a:lnTo>
                        <a:pt x="1007" y="593"/>
                      </a:lnTo>
                      <a:lnTo>
                        <a:pt x="1009" y="595"/>
                      </a:lnTo>
                      <a:lnTo>
                        <a:pt x="1011" y="599"/>
                      </a:lnTo>
                      <a:lnTo>
                        <a:pt x="1011" y="604"/>
                      </a:lnTo>
                      <a:lnTo>
                        <a:pt x="1009" y="604"/>
                      </a:lnTo>
                      <a:lnTo>
                        <a:pt x="1007" y="604"/>
                      </a:lnTo>
                      <a:lnTo>
                        <a:pt x="1006" y="606"/>
                      </a:lnTo>
                      <a:lnTo>
                        <a:pt x="1006" y="602"/>
                      </a:lnTo>
                      <a:lnTo>
                        <a:pt x="1004" y="602"/>
                      </a:lnTo>
                      <a:lnTo>
                        <a:pt x="1002" y="604"/>
                      </a:lnTo>
                      <a:lnTo>
                        <a:pt x="1001" y="604"/>
                      </a:lnTo>
                      <a:lnTo>
                        <a:pt x="1001" y="602"/>
                      </a:lnTo>
                      <a:lnTo>
                        <a:pt x="1001" y="602"/>
                      </a:lnTo>
                      <a:lnTo>
                        <a:pt x="1001" y="600"/>
                      </a:lnTo>
                      <a:lnTo>
                        <a:pt x="1001" y="599"/>
                      </a:lnTo>
                      <a:lnTo>
                        <a:pt x="999" y="599"/>
                      </a:lnTo>
                      <a:lnTo>
                        <a:pt x="999" y="602"/>
                      </a:lnTo>
                      <a:lnTo>
                        <a:pt x="997" y="602"/>
                      </a:lnTo>
                      <a:lnTo>
                        <a:pt x="995" y="597"/>
                      </a:lnTo>
                      <a:lnTo>
                        <a:pt x="997" y="595"/>
                      </a:lnTo>
                      <a:close/>
                      <a:moveTo>
                        <a:pt x="953" y="658"/>
                      </a:moveTo>
                      <a:lnTo>
                        <a:pt x="955" y="658"/>
                      </a:lnTo>
                      <a:lnTo>
                        <a:pt x="959" y="656"/>
                      </a:lnTo>
                      <a:lnTo>
                        <a:pt x="959" y="653"/>
                      </a:lnTo>
                      <a:lnTo>
                        <a:pt x="964" y="651"/>
                      </a:lnTo>
                      <a:lnTo>
                        <a:pt x="964" y="649"/>
                      </a:lnTo>
                      <a:lnTo>
                        <a:pt x="969" y="647"/>
                      </a:lnTo>
                      <a:lnTo>
                        <a:pt x="971" y="644"/>
                      </a:lnTo>
                      <a:lnTo>
                        <a:pt x="976" y="644"/>
                      </a:lnTo>
                      <a:lnTo>
                        <a:pt x="976" y="642"/>
                      </a:lnTo>
                      <a:lnTo>
                        <a:pt x="980" y="642"/>
                      </a:lnTo>
                      <a:lnTo>
                        <a:pt x="983" y="639"/>
                      </a:lnTo>
                      <a:lnTo>
                        <a:pt x="985" y="639"/>
                      </a:lnTo>
                      <a:lnTo>
                        <a:pt x="987" y="635"/>
                      </a:lnTo>
                      <a:lnTo>
                        <a:pt x="988" y="633"/>
                      </a:lnTo>
                      <a:lnTo>
                        <a:pt x="988" y="628"/>
                      </a:lnTo>
                      <a:lnTo>
                        <a:pt x="990" y="628"/>
                      </a:lnTo>
                      <a:lnTo>
                        <a:pt x="990" y="626"/>
                      </a:lnTo>
                      <a:lnTo>
                        <a:pt x="995" y="628"/>
                      </a:lnTo>
                      <a:lnTo>
                        <a:pt x="995" y="626"/>
                      </a:lnTo>
                      <a:lnTo>
                        <a:pt x="997" y="626"/>
                      </a:lnTo>
                      <a:lnTo>
                        <a:pt x="999" y="625"/>
                      </a:lnTo>
                      <a:lnTo>
                        <a:pt x="1001" y="625"/>
                      </a:lnTo>
                      <a:lnTo>
                        <a:pt x="1001" y="621"/>
                      </a:lnTo>
                      <a:lnTo>
                        <a:pt x="1001" y="621"/>
                      </a:lnTo>
                      <a:lnTo>
                        <a:pt x="1001" y="619"/>
                      </a:lnTo>
                      <a:lnTo>
                        <a:pt x="1002" y="619"/>
                      </a:lnTo>
                      <a:lnTo>
                        <a:pt x="1002" y="619"/>
                      </a:lnTo>
                      <a:lnTo>
                        <a:pt x="1004" y="623"/>
                      </a:lnTo>
                      <a:lnTo>
                        <a:pt x="1002" y="623"/>
                      </a:lnTo>
                      <a:lnTo>
                        <a:pt x="1004" y="623"/>
                      </a:lnTo>
                      <a:lnTo>
                        <a:pt x="1004" y="625"/>
                      </a:lnTo>
                      <a:lnTo>
                        <a:pt x="1004" y="625"/>
                      </a:lnTo>
                      <a:lnTo>
                        <a:pt x="1004" y="625"/>
                      </a:lnTo>
                      <a:lnTo>
                        <a:pt x="1006" y="621"/>
                      </a:lnTo>
                      <a:lnTo>
                        <a:pt x="1006" y="621"/>
                      </a:lnTo>
                      <a:lnTo>
                        <a:pt x="1004" y="619"/>
                      </a:lnTo>
                      <a:lnTo>
                        <a:pt x="1004" y="618"/>
                      </a:lnTo>
                      <a:lnTo>
                        <a:pt x="1006" y="618"/>
                      </a:lnTo>
                      <a:lnTo>
                        <a:pt x="1006" y="616"/>
                      </a:lnTo>
                      <a:lnTo>
                        <a:pt x="1013" y="618"/>
                      </a:lnTo>
                      <a:lnTo>
                        <a:pt x="1013" y="618"/>
                      </a:lnTo>
                      <a:lnTo>
                        <a:pt x="1018" y="616"/>
                      </a:lnTo>
                      <a:lnTo>
                        <a:pt x="1021" y="619"/>
                      </a:lnTo>
                      <a:lnTo>
                        <a:pt x="1023" y="619"/>
                      </a:lnTo>
                      <a:lnTo>
                        <a:pt x="1023" y="619"/>
                      </a:lnTo>
                      <a:lnTo>
                        <a:pt x="1023" y="618"/>
                      </a:lnTo>
                      <a:lnTo>
                        <a:pt x="1025" y="618"/>
                      </a:lnTo>
                      <a:lnTo>
                        <a:pt x="1027" y="618"/>
                      </a:lnTo>
                      <a:lnTo>
                        <a:pt x="1028" y="623"/>
                      </a:lnTo>
                      <a:lnTo>
                        <a:pt x="1030" y="623"/>
                      </a:lnTo>
                      <a:lnTo>
                        <a:pt x="1030" y="628"/>
                      </a:lnTo>
                      <a:lnTo>
                        <a:pt x="1030" y="628"/>
                      </a:lnTo>
                      <a:lnTo>
                        <a:pt x="1030" y="630"/>
                      </a:lnTo>
                      <a:lnTo>
                        <a:pt x="1034" y="632"/>
                      </a:lnTo>
                      <a:lnTo>
                        <a:pt x="1035" y="633"/>
                      </a:lnTo>
                      <a:lnTo>
                        <a:pt x="1037" y="637"/>
                      </a:lnTo>
                      <a:lnTo>
                        <a:pt x="1037" y="639"/>
                      </a:lnTo>
                      <a:lnTo>
                        <a:pt x="1046" y="639"/>
                      </a:lnTo>
                      <a:lnTo>
                        <a:pt x="1046" y="639"/>
                      </a:lnTo>
                      <a:lnTo>
                        <a:pt x="1048" y="639"/>
                      </a:lnTo>
                      <a:lnTo>
                        <a:pt x="1048" y="639"/>
                      </a:lnTo>
                      <a:lnTo>
                        <a:pt x="1049" y="640"/>
                      </a:lnTo>
                      <a:lnTo>
                        <a:pt x="1049" y="642"/>
                      </a:lnTo>
                      <a:lnTo>
                        <a:pt x="1049" y="642"/>
                      </a:lnTo>
                      <a:lnTo>
                        <a:pt x="1049" y="644"/>
                      </a:lnTo>
                      <a:lnTo>
                        <a:pt x="1049" y="644"/>
                      </a:lnTo>
                      <a:lnTo>
                        <a:pt x="1049" y="647"/>
                      </a:lnTo>
                      <a:lnTo>
                        <a:pt x="1051" y="649"/>
                      </a:lnTo>
                      <a:lnTo>
                        <a:pt x="1055" y="651"/>
                      </a:lnTo>
                      <a:lnTo>
                        <a:pt x="1056" y="651"/>
                      </a:lnTo>
                      <a:lnTo>
                        <a:pt x="1056" y="653"/>
                      </a:lnTo>
                      <a:lnTo>
                        <a:pt x="1055" y="653"/>
                      </a:lnTo>
                      <a:lnTo>
                        <a:pt x="1055" y="653"/>
                      </a:lnTo>
                      <a:lnTo>
                        <a:pt x="1055" y="660"/>
                      </a:lnTo>
                      <a:lnTo>
                        <a:pt x="1056" y="660"/>
                      </a:lnTo>
                      <a:lnTo>
                        <a:pt x="1058" y="668"/>
                      </a:lnTo>
                      <a:lnTo>
                        <a:pt x="1063" y="670"/>
                      </a:lnTo>
                      <a:lnTo>
                        <a:pt x="1067" y="674"/>
                      </a:lnTo>
                      <a:lnTo>
                        <a:pt x="1070" y="674"/>
                      </a:lnTo>
                      <a:lnTo>
                        <a:pt x="1072" y="677"/>
                      </a:lnTo>
                      <a:lnTo>
                        <a:pt x="1072" y="677"/>
                      </a:lnTo>
                      <a:lnTo>
                        <a:pt x="1072" y="675"/>
                      </a:lnTo>
                      <a:lnTo>
                        <a:pt x="1074" y="675"/>
                      </a:lnTo>
                      <a:lnTo>
                        <a:pt x="1074" y="677"/>
                      </a:lnTo>
                      <a:lnTo>
                        <a:pt x="1084" y="677"/>
                      </a:lnTo>
                      <a:lnTo>
                        <a:pt x="1084" y="677"/>
                      </a:lnTo>
                      <a:lnTo>
                        <a:pt x="1086" y="677"/>
                      </a:lnTo>
                      <a:lnTo>
                        <a:pt x="1086" y="679"/>
                      </a:lnTo>
                      <a:lnTo>
                        <a:pt x="1095" y="679"/>
                      </a:lnTo>
                      <a:lnTo>
                        <a:pt x="1097" y="682"/>
                      </a:lnTo>
                      <a:lnTo>
                        <a:pt x="1100" y="682"/>
                      </a:lnTo>
                      <a:lnTo>
                        <a:pt x="1103" y="682"/>
                      </a:lnTo>
                      <a:lnTo>
                        <a:pt x="1107" y="681"/>
                      </a:lnTo>
                      <a:lnTo>
                        <a:pt x="1110" y="681"/>
                      </a:lnTo>
                      <a:lnTo>
                        <a:pt x="1110" y="682"/>
                      </a:lnTo>
                      <a:lnTo>
                        <a:pt x="1112" y="682"/>
                      </a:lnTo>
                      <a:lnTo>
                        <a:pt x="1112" y="684"/>
                      </a:lnTo>
                      <a:lnTo>
                        <a:pt x="1112" y="684"/>
                      </a:lnTo>
                      <a:lnTo>
                        <a:pt x="1114" y="684"/>
                      </a:lnTo>
                      <a:lnTo>
                        <a:pt x="1116" y="686"/>
                      </a:lnTo>
                      <a:lnTo>
                        <a:pt x="1117" y="686"/>
                      </a:lnTo>
                      <a:lnTo>
                        <a:pt x="1117" y="689"/>
                      </a:lnTo>
                      <a:lnTo>
                        <a:pt x="1123" y="689"/>
                      </a:lnTo>
                      <a:lnTo>
                        <a:pt x="1123" y="695"/>
                      </a:lnTo>
                      <a:lnTo>
                        <a:pt x="1123" y="700"/>
                      </a:lnTo>
                      <a:lnTo>
                        <a:pt x="1126" y="702"/>
                      </a:lnTo>
                      <a:lnTo>
                        <a:pt x="1130" y="705"/>
                      </a:lnTo>
                      <a:lnTo>
                        <a:pt x="1128" y="707"/>
                      </a:lnTo>
                      <a:lnTo>
                        <a:pt x="1126" y="709"/>
                      </a:lnTo>
                      <a:lnTo>
                        <a:pt x="1126" y="707"/>
                      </a:lnTo>
                      <a:lnTo>
                        <a:pt x="1124" y="707"/>
                      </a:lnTo>
                      <a:lnTo>
                        <a:pt x="1123" y="709"/>
                      </a:lnTo>
                      <a:lnTo>
                        <a:pt x="1123" y="709"/>
                      </a:lnTo>
                      <a:lnTo>
                        <a:pt x="1121" y="709"/>
                      </a:lnTo>
                      <a:lnTo>
                        <a:pt x="1121" y="710"/>
                      </a:lnTo>
                      <a:lnTo>
                        <a:pt x="1123" y="710"/>
                      </a:lnTo>
                      <a:lnTo>
                        <a:pt x="1123" y="712"/>
                      </a:lnTo>
                      <a:lnTo>
                        <a:pt x="1123" y="712"/>
                      </a:lnTo>
                      <a:lnTo>
                        <a:pt x="1123" y="715"/>
                      </a:lnTo>
                      <a:lnTo>
                        <a:pt x="1119" y="715"/>
                      </a:lnTo>
                      <a:lnTo>
                        <a:pt x="1117" y="714"/>
                      </a:lnTo>
                      <a:lnTo>
                        <a:pt x="1117" y="712"/>
                      </a:lnTo>
                      <a:lnTo>
                        <a:pt x="1112" y="710"/>
                      </a:lnTo>
                      <a:lnTo>
                        <a:pt x="1112" y="710"/>
                      </a:lnTo>
                      <a:lnTo>
                        <a:pt x="1109" y="710"/>
                      </a:lnTo>
                      <a:lnTo>
                        <a:pt x="1109" y="707"/>
                      </a:lnTo>
                      <a:lnTo>
                        <a:pt x="1107" y="707"/>
                      </a:lnTo>
                      <a:lnTo>
                        <a:pt x="1107" y="707"/>
                      </a:lnTo>
                      <a:lnTo>
                        <a:pt x="1105" y="707"/>
                      </a:lnTo>
                      <a:lnTo>
                        <a:pt x="1105" y="707"/>
                      </a:lnTo>
                      <a:lnTo>
                        <a:pt x="1103" y="710"/>
                      </a:lnTo>
                      <a:lnTo>
                        <a:pt x="1102" y="710"/>
                      </a:lnTo>
                      <a:lnTo>
                        <a:pt x="1100" y="712"/>
                      </a:lnTo>
                      <a:lnTo>
                        <a:pt x="1098" y="714"/>
                      </a:lnTo>
                      <a:lnTo>
                        <a:pt x="1097" y="717"/>
                      </a:lnTo>
                      <a:lnTo>
                        <a:pt x="1097" y="717"/>
                      </a:lnTo>
                      <a:lnTo>
                        <a:pt x="1095" y="726"/>
                      </a:lnTo>
                      <a:lnTo>
                        <a:pt x="1097" y="726"/>
                      </a:lnTo>
                      <a:lnTo>
                        <a:pt x="1095" y="738"/>
                      </a:lnTo>
                      <a:lnTo>
                        <a:pt x="1091" y="738"/>
                      </a:lnTo>
                      <a:lnTo>
                        <a:pt x="1090" y="740"/>
                      </a:lnTo>
                      <a:lnTo>
                        <a:pt x="1088" y="743"/>
                      </a:lnTo>
                      <a:lnTo>
                        <a:pt x="1086" y="740"/>
                      </a:lnTo>
                      <a:lnTo>
                        <a:pt x="1084" y="736"/>
                      </a:lnTo>
                      <a:lnTo>
                        <a:pt x="1084" y="731"/>
                      </a:lnTo>
                      <a:lnTo>
                        <a:pt x="1083" y="728"/>
                      </a:lnTo>
                      <a:lnTo>
                        <a:pt x="1081" y="724"/>
                      </a:lnTo>
                      <a:lnTo>
                        <a:pt x="1081" y="724"/>
                      </a:lnTo>
                      <a:lnTo>
                        <a:pt x="1081" y="724"/>
                      </a:lnTo>
                      <a:lnTo>
                        <a:pt x="1079" y="722"/>
                      </a:lnTo>
                      <a:lnTo>
                        <a:pt x="1074" y="722"/>
                      </a:lnTo>
                      <a:lnTo>
                        <a:pt x="1072" y="726"/>
                      </a:lnTo>
                      <a:lnTo>
                        <a:pt x="1067" y="729"/>
                      </a:lnTo>
                      <a:lnTo>
                        <a:pt x="1067" y="729"/>
                      </a:lnTo>
                      <a:lnTo>
                        <a:pt x="1067" y="729"/>
                      </a:lnTo>
                      <a:lnTo>
                        <a:pt x="1067" y="728"/>
                      </a:lnTo>
                      <a:lnTo>
                        <a:pt x="1067" y="724"/>
                      </a:lnTo>
                      <a:lnTo>
                        <a:pt x="1070" y="721"/>
                      </a:lnTo>
                      <a:lnTo>
                        <a:pt x="1072" y="715"/>
                      </a:lnTo>
                      <a:lnTo>
                        <a:pt x="1074" y="710"/>
                      </a:lnTo>
                      <a:lnTo>
                        <a:pt x="1072" y="705"/>
                      </a:lnTo>
                      <a:lnTo>
                        <a:pt x="1072" y="705"/>
                      </a:lnTo>
                      <a:lnTo>
                        <a:pt x="1072" y="703"/>
                      </a:lnTo>
                      <a:lnTo>
                        <a:pt x="1070" y="702"/>
                      </a:lnTo>
                      <a:lnTo>
                        <a:pt x="1069" y="700"/>
                      </a:lnTo>
                      <a:lnTo>
                        <a:pt x="1070" y="698"/>
                      </a:lnTo>
                      <a:lnTo>
                        <a:pt x="1070" y="696"/>
                      </a:lnTo>
                      <a:lnTo>
                        <a:pt x="1070" y="696"/>
                      </a:lnTo>
                      <a:lnTo>
                        <a:pt x="1069" y="695"/>
                      </a:lnTo>
                      <a:lnTo>
                        <a:pt x="1067" y="693"/>
                      </a:lnTo>
                      <a:lnTo>
                        <a:pt x="1065" y="691"/>
                      </a:lnTo>
                      <a:lnTo>
                        <a:pt x="1063" y="691"/>
                      </a:lnTo>
                      <a:lnTo>
                        <a:pt x="1060" y="691"/>
                      </a:lnTo>
                      <a:lnTo>
                        <a:pt x="1056" y="686"/>
                      </a:lnTo>
                      <a:lnTo>
                        <a:pt x="1053" y="686"/>
                      </a:lnTo>
                      <a:lnTo>
                        <a:pt x="1053" y="688"/>
                      </a:lnTo>
                      <a:lnTo>
                        <a:pt x="1051" y="689"/>
                      </a:lnTo>
                      <a:lnTo>
                        <a:pt x="1049" y="689"/>
                      </a:lnTo>
                      <a:lnTo>
                        <a:pt x="1049" y="693"/>
                      </a:lnTo>
                      <a:lnTo>
                        <a:pt x="1048" y="695"/>
                      </a:lnTo>
                      <a:lnTo>
                        <a:pt x="1048" y="695"/>
                      </a:lnTo>
                      <a:lnTo>
                        <a:pt x="1046" y="695"/>
                      </a:lnTo>
                      <a:lnTo>
                        <a:pt x="1044" y="696"/>
                      </a:lnTo>
                      <a:lnTo>
                        <a:pt x="1042" y="700"/>
                      </a:lnTo>
                      <a:lnTo>
                        <a:pt x="1042" y="702"/>
                      </a:lnTo>
                      <a:lnTo>
                        <a:pt x="1041" y="703"/>
                      </a:lnTo>
                      <a:lnTo>
                        <a:pt x="1039" y="703"/>
                      </a:lnTo>
                      <a:lnTo>
                        <a:pt x="1039" y="703"/>
                      </a:lnTo>
                      <a:lnTo>
                        <a:pt x="1037" y="702"/>
                      </a:lnTo>
                      <a:lnTo>
                        <a:pt x="1035" y="702"/>
                      </a:lnTo>
                      <a:lnTo>
                        <a:pt x="1035" y="703"/>
                      </a:lnTo>
                      <a:lnTo>
                        <a:pt x="1034" y="705"/>
                      </a:lnTo>
                      <a:lnTo>
                        <a:pt x="1034" y="709"/>
                      </a:lnTo>
                      <a:lnTo>
                        <a:pt x="1034" y="714"/>
                      </a:lnTo>
                      <a:lnTo>
                        <a:pt x="1034" y="717"/>
                      </a:lnTo>
                      <a:lnTo>
                        <a:pt x="1032" y="719"/>
                      </a:lnTo>
                      <a:lnTo>
                        <a:pt x="1030" y="719"/>
                      </a:lnTo>
                      <a:lnTo>
                        <a:pt x="1028" y="719"/>
                      </a:lnTo>
                      <a:lnTo>
                        <a:pt x="1030" y="736"/>
                      </a:lnTo>
                      <a:lnTo>
                        <a:pt x="1030" y="736"/>
                      </a:lnTo>
                      <a:lnTo>
                        <a:pt x="1030" y="738"/>
                      </a:lnTo>
                      <a:lnTo>
                        <a:pt x="1032" y="738"/>
                      </a:lnTo>
                      <a:lnTo>
                        <a:pt x="1032" y="749"/>
                      </a:lnTo>
                      <a:lnTo>
                        <a:pt x="1030" y="749"/>
                      </a:lnTo>
                      <a:lnTo>
                        <a:pt x="1030" y="750"/>
                      </a:lnTo>
                      <a:lnTo>
                        <a:pt x="1028" y="752"/>
                      </a:lnTo>
                      <a:lnTo>
                        <a:pt x="1027" y="759"/>
                      </a:lnTo>
                      <a:lnTo>
                        <a:pt x="1025" y="759"/>
                      </a:lnTo>
                      <a:lnTo>
                        <a:pt x="1025" y="764"/>
                      </a:lnTo>
                      <a:lnTo>
                        <a:pt x="1025" y="764"/>
                      </a:lnTo>
                      <a:lnTo>
                        <a:pt x="1021" y="766"/>
                      </a:lnTo>
                      <a:lnTo>
                        <a:pt x="1020" y="768"/>
                      </a:lnTo>
                      <a:lnTo>
                        <a:pt x="1016" y="768"/>
                      </a:lnTo>
                      <a:lnTo>
                        <a:pt x="1014" y="768"/>
                      </a:lnTo>
                      <a:lnTo>
                        <a:pt x="1014" y="766"/>
                      </a:lnTo>
                      <a:lnTo>
                        <a:pt x="1013" y="764"/>
                      </a:lnTo>
                      <a:lnTo>
                        <a:pt x="1011" y="756"/>
                      </a:lnTo>
                      <a:lnTo>
                        <a:pt x="1009" y="756"/>
                      </a:lnTo>
                      <a:lnTo>
                        <a:pt x="1009" y="747"/>
                      </a:lnTo>
                      <a:lnTo>
                        <a:pt x="1009" y="747"/>
                      </a:lnTo>
                      <a:lnTo>
                        <a:pt x="1009" y="743"/>
                      </a:lnTo>
                      <a:lnTo>
                        <a:pt x="1007" y="743"/>
                      </a:lnTo>
                      <a:lnTo>
                        <a:pt x="1007" y="738"/>
                      </a:lnTo>
                      <a:lnTo>
                        <a:pt x="1009" y="738"/>
                      </a:lnTo>
                      <a:lnTo>
                        <a:pt x="1007" y="736"/>
                      </a:lnTo>
                      <a:lnTo>
                        <a:pt x="1009" y="736"/>
                      </a:lnTo>
                      <a:lnTo>
                        <a:pt x="1009" y="731"/>
                      </a:lnTo>
                      <a:lnTo>
                        <a:pt x="1009" y="731"/>
                      </a:lnTo>
                      <a:lnTo>
                        <a:pt x="1011" y="722"/>
                      </a:lnTo>
                      <a:lnTo>
                        <a:pt x="1013" y="722"/>
                      </a:lnTo>
                      <a:lnTo>
                        <a:pt x="1013" y="719"/>
                      </a:lnTo>
                      <a:lnTo>
                        <a:pt x="1014" y="719"/>
                      </a:lnTo>
                      <a:lnTo>
                        <a:pt x="1016" y="709"/>
                      </a:lnTo>
                      <a:lnTo>
                        <a:pt x="1018" y="709"/>
                      </a:lnTo>
                      <a:lnTo>
                        <a:pt x="1018" y="705"/>
                      </a:lnTo>
                      <a:lnTo>
                        <a:pt x="1018" y="702"/>
                      </a:lnTo>
                      <a:lnTo>
                        <a:pt x="1014" y="703"/>
                      </a:lnTo>
                      <a:lnTo>
                        <a:pt x="1013" y="705"/>
                      </a:lnTo>
                      <a:lnTo>
                        <a:pt x="1011" y="709"/>
                      </a:lnTo>
                      <a:lnTo>
                        <a:pt x="1009" y="712"/>
                      </a:lnTo>
                      <a:lnTo>
                        <a:pt x="1006" y="712"/>
                      </a:lnTo>
                      <a:lnTo>
                        <a:pt x="1007" y="709"/>
                      </a:lnTo>
                      <a:lnTo>
                        <a:pt x="1007" y="707"/>
                      </a:lnTo>
                      <a:lnTo>
                        <a:pt x="1009" y="703"/>
                      </a:lnTo>
                      <a:lnTo>
                        <a:pt x="1011" y="702"/>
                      </a:lnTo>
                      <a:lnTo>
                        <a:pt x="1013" y="702"/>
                      </a:lnTo>
                      <a:lnTo>
                        <a:pt x="1014" y="696"/>
                      </a:lnTo>
                      <a:lnTo>
                        <a:pt x="1016" y="696"/>
                      </a:lnTo>
                      <a:lnTo>
                        <a:pt x="1018" y="689"/>
                      </a:lnTo>
                      <a:lnTo>
                        <a:pt x="1018" y="689"/>
                      </a:lnTo>
                      <a:lnTo>
                        <a:pt x="1020" y="688"/>
                      </a:lnTo>
                      <a:lnTo>
                        <a:pt x="1020" y="686"/>
                      </a:lnTo>
                      <a:lnTo>
                        <a:pt x="1021" y="684"/>
                      </a:lnTo>
                      <a:lnTo>
                        <a:pt x="1025" y="684"/>
                      </a:lnTo>
                      <a:lnTo>
                        <a:pt x="1025" y="686"/>
                      </a:lnTo>
                      <a:lnTo>
                        <a:pt x="1027" y="686"/>
                      </a:lnTo>
                      <a:lnTo>
                        <a:pt x="1027" y="684"/>
                      </a:lnTo>
                      <a:lnTo>
                        <a:pt x="1030" y="682"/>
                      </a:lnTo>
                      <a:lnTo>
                        <a:pt x="1032" y="682"/>
                      </a:lnTo>
                      <a:lnTo>
                        <a:pt x="1035" y="682"/>
                      </a:lnTo>
                      <a:lnTo>
                        <a:pt x="1039" y="682"/>
                      </a:lnTo>
                      <a:lnTo>
                        <a:pt x="1039" y="681"/>
                      </a:lnTo>
                      <a:lnTo>
                        <a:pt x="1041" y="681"/>
                      </a:lnTo>
                      <a:lnTo>
                        <a:pt x="1041" y="679"/>
                      </a:lnTo>
                      <a:lnTo>
                        <a:pt x="1041" y="677"/>
                      </a:lnTo>
                      <a:lnTo>
                        <a:pt x="1044" y="679"/>
                      </a:lnTo>
                      <a:lnTo>
                        <a:pt x="1048" y="681"/>
                      </a:lnTo>
                      <a:lnTo>
                        <a:pt x="1051" y="682"/>
                      </a:lnTo>
                      <a:lnTo>
                        <a:pt x="1055" y="682"/>
                      </a:lnTo>
                      <a:lnTo>
                        <a:pt x="1055" y="679"/>
                      </a:lnTo>
                      <a:lnTo>
                        <a:pt x="1058" y="679"/>
                      </a:lnTo>
                      <a:lnTo>
                        <a:pt x="1058" y="681"/>
                      </a:lnTo>
                      <a:lnTo>
                        <a:pt x="1063" y="682"/>
                      </a:lnTo>
                      <a:lnTo>
                        <a:pt x="1063" y="679"/>
                      </a:lnTo>
                      <a:lnTo>
                        <a:pt x="1062" y="677"/>
                      </a:lnTo>
                      <a:lnTo>
                        <a:pt x="1060" y="675"/>
                      </a:lnTo>
                      <a:lnTo>
                        <a:pt x="1058" y="672"/>
                      </a:lnTo>
                      <a:lnTo>
                        <a:pt x="1049" y="674"/>
                      </a:lnTo>
                      <a:lnTo>
                        <a:pt x="1049" y="665"/>
                      </a:lnTo>
                      <a:lnTo>
                        <a:pt x="1048" y="665"/>
                      </a:lnTo>
                      <a:lnTo>
                        <a:pt x="1048" y="663"/>
                      </a:lnTo>
                      <a:lnTo>
                        <a:pt x="1046" y="665"/>
                      </a:lnTo>
                      <a:lnTo>
                        <a:pt x="1046" y="665"/>
                      </a:lnTo>
                      <a:lnTo>
                        <a:pt x="1042" y="665"/>
                      </a:lnTo>
                      <a:lnTo>
                        <a:pt x="1042" y="667"/>
                      </a:lnTo>
                      <a:lnTo>
                        <a:pt x="1034" y="668"/>
                      </a:lnTo>
                      <a:lnTo>
                        <a:pt x="1032" y="670"/>
                      </a:lnTo>
                      <a:lnTo>
                        <a:pt x="1023" y="672"/>
                      </a:lnTo>
                      <a:lnTo>
                        <a:pt x="1023" y="672"/>
                      </a:lnTo>
                      <a:lnTo>
                        <a:pt x="1021" y="672"/>
                      </a:lnTo>
                      <a:lnTo>
                        <a:pt x="1021" y="670"/>
                      </a:lnTo>
                      <a:lnTo>
                        <a:pt x="1021" y="670"/>
                      </a:lnTo>
                      <a:lnTo>
                        <a:pt x="1014" y="670"/>
                      </a:lnTo>
                      <a:lnTo>
                        <a:pt x="1013" y="663"/>
                      </a:lnTo>
                      <a:lnTo>
                        <a:pt x="1013" y="663"/>
                      </a:lnTo>
                      <a:lnTo>
                        <a:pt x="1011" y="660"/>
                      </a:lnTo>
                      <a:lnTo>
                        <a:pt x="1004" y="661"/>
                      </a:lnTo>
                      <a:lnTo>
                        <a:pt x="999" y="663"/>
                      </a:lnTo>
                      <a:lnTo>
                        <a:pt x="999" y="661"/>
                      </a:lnTo>
                      <a:lnTo>
                        <a:pt x="997" y="661"/>
                      </a:lnTo>
                      <a:lnTo>
                        <a:pt x="999" y="660"/>
                      </a:lnTo>
                      <a:lnTo>
                        <a:pt x="999" y="656"/>
                      </a:lnTo>
                      <a:lnTo>
                        <a:pt x="1001" y="656"/>
                      </a:lnTo>
                      <a:lnTo>
                        <a:pt x="1001" y="656"/>
                      </a:lnTo>
                      <a:lnTo>
                        <a:pt x="1002" y="656"/>
                      </a:lnTo>
                      <a:lnTo>
                        <a:pt x="1006" y="654"/>
                      </a:lnTo>
                      <a:lnTo>
                        <a:pt x="1007" y="653"/>
                      </a:lnTo>
                      <a:lnTo>
                        <a:pt x="1009" y="651"/>
                      </a:lnTo>
                      <a:lnTo>
                        <a:pt x="1009" y="651"/>
                      </a:lnTo>
                      <a:lnTo>
                        <a:pt x="1009" y="647"/>
                      </a:lnTo>
                      <a:lnTo>
                        <a:pt x="1004" y="649"/>
                      </a:lnTo>
                      <a:lnTo>
                        <a:pt x="1002" y="649"/>
                      </a:lnTo>
                      <a:lnTo>
                        <a:pt x="999" y="651"/>
                      </a:lnTo>
                      <a:lnTo>
                        <a:pt x="995" y="653"/>
                      </a:lnTo>
                      <a:lnTo>
                        <a:pt x="995" y="656"/>
                      </a:lnTo>
                      <a:lnTo>
                        <a:pt x="992" y="656"/>
                      </a:lnTo>
                      <a:lnTo>
                        <a:pt x="988" y="661"/>
                      </a:lnTo>
                      <a:lnTo>
                        <a:pt x="978" y="663"/>
                      </a:lnTo>
                      <a:lnTo>
                        <a:pt x="976" y="667"/>
                      </a:lnTo>
                      <a:lnTo>
                        <a:pt x="971" y="667"/>
                      </a:lnTo>
                      <a:lnTo>
                        <a:pt x="969" y="665"/>
                      </a:lnTo>
                      <a:lnTo>
                        <a:pt x="969" y="663"/>
                      </a:lnTo>
                      <a:lnTo>
                        <a:pt x="967" y="663"/>
                      </a:lnTo>
                      <a:lnTo>
                        <a:pt x="967" y="661"/>
                      </a:lnTo>
                      <a:lnTo>
                        <a:pt x="966" y="661"/>
                      </a:lnTo>
                      <a:lnTo>
                        <a:pt x="962" y="661"/>
                      </a:lnTo>
                      <a:lnTo>
                        <a:pt x="959" y="663"/>
                      </a:lnTo>
                      <a:lnTo>
                        <a:pt x="955" y="663"/>
                      </a:lnTo>
                      <a:lnTo>
                        <a:pt x="955" y="663"/>
                      </a:lnTo>
                      <a:lnTo>
                        <a:pt x="955" y="663"/>
                      </a:lnTo>
                      <a:lnTo>
                        <a:pt x="950" y="663"/>
                      </a:lnTo>
                      <a:lnTo>
                        <a:pt x="953" y="658"/>
                      </a:lnTo>
                      <a:close/>
                      <a:moveTo>
                        <a:pt x="910" y="42"/>
                      </a:moveTo>
                      <a:lnTo>
                        <a:pt x="910" y="40"/>
                      </a:lnTo>
                      <a:lnTo>
                        <a:pt x="908" y="40"/>
                      </a:lnTo>
                      <a:lnTo>
                        <a:pt x="908" y="38"/>
                      </a:lnTo>
                      <a:lnTo>
                        <a:pt x="913" y="36"/>
                      </a:lnTo>
                      <a:lnTo>
                        <a:pt x="915" y="38"/>
                      </a:lnTo>
                      <a:lnTo>
                        <a:pt x="917" y="38"/>
                      </a:lnTo>
                      <a:lnTo>
                        <a:pt x="915" y="40"/>
                      </a:lnTo>
                      <a:lnTo>
                        <a:pt x="911" y="42"/>
                      </a:lnTo>
                      <a:lnTo>
                        <a:pt x="911" y="42"/>
                      </a:lnTo>
                      <a:lnTo>
                        <a:pt x="911" y="42"/>
                      </a:lnTo>
                      <a:lnTo>
                        <a:pt x="910" y="42"/>
                      </a:lnTo>
                      <a:close/>
                      <a:moveTo>
                        <a:pt x="2" y="382"/>
                      </a:moveTo>
                      <a:lnTo>
                        <a:pt x="0" y="382"/>
                      </a:lnTo>
                      <a:lnTo>
                        <a:pt x="0" y="384"/>
                      </a:lnTo>
                      <a:lnTo>
                        <a:pt x="0" y="384"/>
                      </a:lnTo>
                      <a:lnTo>
                        <a:pt x="0" y="380"/>
                      </a:lnTo>
                      <a:lnTo>
                        <a:pt x="2" y="380"/>
                      </a:lnTo>
                      <a:lnTo>
                        <a:pt x="2" y="382"/>
                      </a:lnTo>
                      <a:close/>
                      <a:moveTo>
                        <a:pt x="322" y="401"/>
                      </a:moveTo>
                      <a:lnTo>
                        <a:pt x="320" y="401"/>
                      </a:lnTo>
                      <a:lnTo>
                        <a:pt x="320" y="398"/>
                      </a:lnTo>
                      <a:lnTo>
                        <a:pt x="320" y="398"/>
                      </a:lnTo>
                      <a:lnTo>
                        <a:pt x="320" y="396"/>
                      </a:lnTo>
                      <a:lnTo>
                        <a:pt x="316" y="396"/>
                      </a:lnTo>
                      <a:lnTo>
                        <a:pt x="313" y="396"/>
                      </a:lnTo>
                      <a:lnTo>
                        <a:pt x="311" y="396"/>
                      </a:lnTo>
                      <a:lnTo>
                        <a:pt x="309" y="389"/>
                      </a:lnTo>
                      <a:lnTo>
                        <a:pt x="311" y="389"/>
                      </a:lnTo>
                      <a:lnTo>
                        <a:pt x="311" y="387"/>
                      </a:lnTo>
                      <a:lnTo>
                        <a:pt x="313" y="389"/>
                      </a:lnTo>
                      <a:lnTo>
                        <a:pt x="315" y="389"/>
                      </a:lnTo>
                      <a:lnTo>
                        <a:pt x="318" y="389"/>
                      </a:lnTo>
                      <a:lnTo>
                        <a:pt x="318" y="393"/>
                      </a:lnTo>
                      <a:lnTo>
                        <a:pt x="320" y="396"/>
                      </a:lnTo>
                      <a:lnTo>
                        <a:pt x="322" y="398"/>
                      </a:lnTo>
                      <a:lnTo>
                        <a:pt x="322" y="401"/>
                      </a:lnTo>
                      <a:close/>
                      <a:moveTo>
                        <a:pt x="330" y="384"/>
                      </a:moveTo>
                      <a:lnTo>
                        <a:pt x="329" y="384"/>
                      </a:lnTo>
                      <a:lnTo>
                        <a:pt x="329" y="380"/>
                      </a:lnTo>
                      <a:lnTo>
                        <a:pt x="329" y="380"/>
                      </a:lnTo>
                      <a:lnTo>
                        <a:pt x="329" y="380"/>
                      </a:lnTo>
                      <a:lnTo>
                        <a:pt x="330" y="380"/>
                      </a:lnTo>
                      <a:lnTo>
                        <a:pt x="330" y="384"/>
                      </a:lnTo>
                      <a:close/>
                      <a:moveTo>
                        <a:pt x="395" y="131"/>
                      </a:moveTo>
                      <a:lnTo>
                        <a:pt x="395" y="131"/>
                      </a:lnTo>
                      <a:lnTo>
                        <a:pt x="395" y="129"/>
                      </a:lnTo>
                      <a:lnTo>
                        <a:pt x="395" y="129"/>
                      </a:lnTo>
                      <a:lnTo>
                        <a:pt x="395" y="131"/>
                      </a:lnTo>
                      <a:close/>
                      <a:moveTo>
                        <a:pt x="423" y="515"/>
                      </a:moveTo>
                      <a:lnTo>
                        <a:pt x="421" y="515"/>
                      </a:lnTo>
                      <a:lnTo>
                        <a:pt x="421" y="513"/>
                      </a:lnTo>
                      <a:lnTo>
                        <a:pt x="423" y="513"/>
                      </a:lnTo>
                      <a:lnTo>
                        <a:pt x="423" y="515"/>
                      </a:lnTo>
                      <a:close/>
                      <a:moveTo>
                        <a:pt x="514" y="651"/>
                      </a:moveTo>
                      <a:lnTo>
                        <a:pt x="510" y="651"/>
                      </a:lnTo>
                      <a:lnTo>
                        <a:pt x="510" y="653"/>
                      </a:lnTo>
                      <a:lnTo>
                        <a:pt x="508" y="653"/>
                      </a:lnTo>
                      <a:lnTo>
                        <a:pt x="508" y="654"/>
                      </a:lnTo>
                      <a:lnTo>
                        <a:pt x="508" y="654"/>
                      </a:lnTo>
                      <a:lnTo>
                        <a:pt x="508" y="654"/>
                      </a:lnTo>
                      <a:lnTo>
                        <a:pt x="508" y="654"/>
                      </a:lnTo>
                      <a:lnTo>
                        <a:pt x="505" y="656"/>
                      </a:lnTo>
                      <a:lnTo>
                        <a:pt x="505" y="653"/>
                      </a:lnTo>
                      <a:lnTo>
                        <a:pt x="508" y="651"/>
                      </a:lnTo>
                      <a:lnTo>
                        <a:pt x="512" y="647"/>
                      </a:lnTo>
                      <a:lnTo>
                        <a:pt x="512" y="649"/>
                      </a:lnTo>
                      <a:lnTo>
                        <a:pt x="514" y="649"/>
                      </a:lnTo>
                      <a:lnTo>
                        <a:pt x="514" y="651"/>
                      </a:lnTo>
                      <a:close/>
                      <a:moveTo>
                        <a:pt x="580" y="283"/>
                      </a:moveTo>
                      <a:lnTo>
                        <a:pt x="580" y="284"/>
                      </a:lnTo>
                      <a:lnTo>
                        <a:pt x="573" y="284"/>
                      </a:lnTo>
                      <a:lnTo>
                        <a:pt x="569" y="284"/>
                      </a:lnTo>
                      <a:lnTo>
                        <a:pt x="566" y="286"/>
                      </a:lnTo>
                      <a:lnTo>
                        <a:pt x="562" y="288"/>
                      </a:lnTo>
                      <a:lnTo>
                        <a:pt x="559" y="288"/>
                      </a:lnTo>
                      <a:lnTo>
                        <a:pt x="557" y="284"/>
                      </a:lnTo>
                      <a:lnTo>
                        <a:pt x="550" y="284"/>
                      </a:lnTo>
                      <a:lnTo>
                        <a:pt x="550" y="284"/>
                      </a:lnTo>
                      <a:lnTo>
                        <a:pt x="548" y="284"/>
                      </a:lnTo>
                      <a:lnTo>
                        <a:pt x="547" y="284"/>
                      </a:lnTo>
                      <a:lnTo>
                        <a:pt x="545" y="284"/>
                      </a:lnTo>
                      <a:lnTo>
                        <a:pt x="543" y="284"/>
                      </a:lnTo>
                      <a:lnTo>
                        <a:pt x="541" y="283"/>
                      </a:lnTo>
                      <a:lnTo>
                        <a:pt x="540" y="283"/>
                      </a:lnTo>
                      <a:lnTo>
                        <a:pt x="540" y="281"/>
                      </a:lnTo>
                      <a:lnTo>
                        <a:pt x="543" y="281"/>
                      </a:lnTo>
                      <a:lnTo>
                        <a:pt x="545" y="281"/>
                      </a:lnTo>
                      <a:lnTo>
                        <a:pt x="547" y="279"/>
                      </a:lnTo>
                      <a:lnTo>
                        <a:pt x="548" y="279"/>
                      </a:lnTo>
                      <a:lnTo>
                        <a:pt x="550" y="279"/>
                      </a:lnTo>
                      <a:lnTo>
                        <a:pt x="552" y="276"/>
                      </a:lnTo>
                      <a:lnTo>
                        <a:pt x="555" y="276"/>
                      </a:lnTo>
                      <a:lnTo>
                        <a:pt x="559" y="276"/>
                      </a:lnTo>
                      <a:lnTo>
                        <a:pt x="561" y="277"/>
                      </a:lnTo>
                      <a:lnTo>
                        <a:pt x="566" y="277"/>
                      </a:lnTo>
                      <a:lnTo>
                        <a:pt x="566" y="281"/>
                      </a:lnTo>
                      <a:lnTo>
                        <a:pt x="566" y="281"/>
                      </a:lnTo>
                      <a:lnTo>
                        <a:pt x="566" y="281"/>
                      </a:lnTo>
                      <a:lnTo>
                        <a:pt x="580" y="281"/>
                      </a:lnTo>
                      <a:lnTo>
                        <a:pt x="580" y="283"/>
                      </a:lnTo>
                      <a:lnTo>
                        <a:pt x="580" y="283"/>
                      </a:lnTo>
                      <a:lnTo>
                        <a:pt x="580" y="283"/>
                      </a:lnTo>
                      <a:close/>
                      <a:moveTo>
                        <a:pt x="580" y="230"/>
                      </a:moveTo>
                      <a:lnTo>
                        <a:pt x="580" y="232"/>
                      </a:lnTo>
                      <a:lnTo>
                        <a:pt x="576" y="232"/>
                      </a:lnTo>
                      <a:lnTo>
                        <a:pt x="571" y="232"/>
                      </a:lnTo>
                      <a:lnTo>
                        <a:pt x="568" y="232"/>
                      </a:lnTo>
                      <a:lnTo>
                        <a:pt x="566" y="230"/>
                      </a:lnTo>
                      <a:lnTo>
                        <a:pt x="564" y="228"/>
                      </a:lnTo>
                      <a:lnTo>
                        <a:pt x="557" y="230"/>
                      </a:lnTo>
                      <a:lnTo>
                        <a:pt x="557" y="230"/>
                      </a:lnTo>
                      <a:lnTo>
                        <a:pt x="557" y="230"/>
                      </a:lnTo>
                      <a:lnTo>
                        <a:pt x="557" y="235"/>
                      </a:lnTo>
                      <a:lnTo>
                        <a:pt x="557" y="235"/>
                      </a:lnTo>
                      <a:lnTo>
                        <a:pt x="561" y="237"/>
                      </a:lnTo>
                      <a:lnTo>
                        <a:pt x="564" y="239"/>
                      </a:lnTo>
                      <a:lnTo>
                        <a:pt x="568" y="241"/>
                      </a:lnTo>
                      <a:lnTo>
                        <a:pt x="569" y="241"/>
                      </a:lnTo>
                      <a:lnTo>
                        <a:pt x="569" y="244"/>
                      </a:lnTo>
                      <a:lnTo>
                        <a:pt x="569" y="242"/>
                      </a:lnTo>
                      <a:lnTo>
                        <a:pt x="568" y="242"/>
                      </a:lnTo>
                      <a:lnTo>
                        <a:pt x="568" y="242"/>
                      </a:lnTo>
                      <a:lnTo>
                        <a:pt x="562" y="242"/>
                      </a:lnTo>
                      <a:lnTo>
                        <a:pt x="562" y="241"/>
                      </a:lnTo>
                      <a:lnTo>
                        <a:pt x="561" y="241"/>
                      </a:lnTo>
                      <a:lnTo>
                        <a:pt x="555" y="241"/>
                      </a:lnTo>
                      <a:lnTo>
                        <a:pt x="552" y="242"/>
                      </a:lnTo>
                      <a:lnTo>
                        <a:pt x="547" y="244"/>
                      </a:lnTo>
                      <a:lnTo>
                        <a:pt x="543" y="246"/>
                      </a:lnTo>
                      <a:lnTo>
                        <a:pt x="541" y="246"/>
                      </a:lnTo>
                      <a:lnTo>
                        <a:pt x="541" y="248"/>
                      </a:lnTo>
                      <a:lnTo>
                        <a:pt x="540" y="248"/>
                      </a:lnTo>
                      <a:lnTo>
                        <a:pt x="538" y="249"/>
                      </a:lnTo>
                      <a:lnTo>
                        <a:pt x="536" y="249"/>
                      </a:lnTo>
                      <a:lnTo>
                        <a:pt x="534" y="253"/>
                      </a:lnTo>
                      <a:lnTo>
                        <a:pt x="534" y="253"/>
                      </a:lnTo>
                      <a:lnTo>
                        <a:pt x="534" y="253"/>
                      </a:lnTo>
                      <a:lnTo>
                        <a:pt x="533" y="255"/>
                      </a:lnTo>
                      <a:lnTo>
                        <a:pt x="533" y="255"/>
                      </a:lnTo>
                      <a:lnTo>
                        <a:pt x="533" y="248"/>
                      </a:lnTo>
                      <a:lnTo>
                        <a:pt x="534" y="248"/>
                      </a:lnTo>
                      <a:lnTo>
                        <a:pt x="534" y="248"/>
                      </a:lnTo>
                      <a:lnTo>
                        <a:pt x="538" y="246"/>
                      </a:lnTo>
                      <a:lnTo>
                        <a:pt x="538" y="244"/>
                      </a:lnTo>
                      <a:lnTo>
                        <a:pt x="541" y="242"/>
                      </a:lnTo>
                      <a:lnTo>
                        <a:pt x="543" y="241"/>
                      </a:lnTo>
                      <a:lnTo>
                        <a:pt x="545" y="239"/>
                      </a:lnTo>
                      <a:lnTo>
                        <a:pt x="548" y="239"/>
                      </a:lnTo>
                      <a:lnTo>
                        <a:pt x="552" y="239"/>
                      </a:lnTo>
                      <a:lnTo>
                        <a:pt x="552" y="235"/>
                      </a:lnTo>
                      <a:lnTo>
                        <a:pt x="548" y="235"/>
                      </a:lnTo>
                      <a:lnTo>
                        <a:pt x="547" y="234"/>
                      </a:lnTo>
                      <a:lnTo>
                        <a:pt x="538" y="234"/>
                      </a:lnTo>
                      <a:lnTo>
                        <a:pt x="538" y="235"/>
                      </a:lnTo>
                      <a:lnTo>
                        <a:pt x="538" y="235"/>
                      </a:lnTo>
                      <a:lnTo>
                        <a:pt x="534" y="237"/>
                      </a:lnTo>
                      <a:lnTo>
                        <a:pt x="533" y="239"/>
                      </a:lnTo>
                      <a:lnTo>
                        <a:pt x="533" y="239"/>
                      </a:lnTo>
                      <a:lnTo>
                        <a:pt x="533" y="242"/>
                      </a:lnTo>
                      <a:lnTo>
                        <a:pt x="529" y="242"/>
                      </a:lnTo>
                      <a:lnTo>
                        <a:pt x="529" y="248"/>
                      </a:lnTo>
                      <a:lnTo>
                        <a:pt x="529" y="249"/>
                      </a:lnTo>
                      <a:lnTo>
                        <a:pt x="527" y="251"/>
                      </a:lnTo>
                      <a:lnTo>
                        <a:pt x="526" y="251"/>
                      </a:lnTo>
                      <a:lnTo>
                        <a:pt x="512" y="248"/>
                      </a:lnTo>
                      <a:lnTo>
                        <a:pt x="512" y="248"/>
                      </a:lnTo>
                      <a:lnTo>
                        <a:pt x="510" y="246"/>
                      </a:lnTo>
                      <a:lnTo>
                        <a:pt x="508" y="244"/>
                      </a:lnTo>
                      <a:lnTo>
                        <a:pt x="507" y="244"/>
                      </a:lnTo>
                      <a:lnTo>
                        <a:pt x="507" y="242"/>
                      </a:lnTo>
                      <a:lnTo>
                        <a:pt x="508" y="241"/>
                      </a:lnTo>
                      <a:lnTo>
                        <a:pt x="508" y="241"/>
                      </a:lnTo>
                      <a:lnTo>
                        <a:pt x="510" y="239"/>
                      </a:lnTo>
                      <a:lnTo>
                        <a:pt x="512" y="239"/>
                      </a:lnTo>
                      <a:lnTo>
                        <a:pt x="510" y="237"/>
                      </a:lnTo>
                      <a:lnTo>
                        <a:pt x="508" y="234"/>
                      </a:lnTo>
                      <a:lnTo>
                        <a:pt x="510" y="234"/>
                      </a:lnTo>
                      <a:lnTo>
                        <a:pt x="514" y="232"/>
                      </a:lnTo>
                      <a:lnTo>
                        <a:pt x="514" y="230"/>
                      </a:lnTo>
                      <a:lnTo>
                        <a:pt x="517" y="230"/>
                      </a:lnTo>
                      <a:lnTo>
                        <a:pt x="517" y="228"/>
                      </a:lnTo>
                      <a:lnTo>
                        <a:pt x="517" y="228"/>
                      </a:lnTo>
                      <a:lnTo>
                        <a:pt x="517" y="227"/>
                      </a:lnTo>
                      <a:lnTo>
                        <a:pt x="517" y="223"/>
                      </a:lnTo>
                      <a:lnTo>
                        <a:pt x="514" y="220"/>
                      </a:lnTo>
                      <a:lnTo>
                        <a:pt x="510" y="218"/>
                      </a:lnTo>
                      <a:lnTo>
                        <a:pt x="510" y="216"/>
                      </a:lnTo>
                      <a:lnTo>
                        <a:pt x="515" y="218"/>
                      </a:lnTo>
                      <a:lnTo>
                        <a:pt x="519" y="218"/>
                      </a:lnTo>
                      <a:lnTo>
                        <a:pt x="524" y="220"/>
                      </a:lnTo>
                      <a:lnTo>
                        <a:pt x="529" y="220"/>
                      </a:lnTo>
                      <a:lnTo>
                        <a:pt x="529" y="214"/>
                      </a:lnTo>
                      <a:lnTo>
                        <a:pt x="526" y="214"/>
                      </a:lnTo>
                      <a:lnTo>
                        <a:pt x="526" y="213"/>
                      </a:lnTo>
                      <a:lnTo>
                        <a:pt x="522" y="209"/>
                      </a:lnTo>
                      <a:lnTo>
                        <a:pt x="522" y="209"/>
                      </a:lnTo>
                      <a:lnTo>
                        <a:pt x="512" y="209"/>
                      </a:lnTo>
                      <a:lnTo>
                        <a:pt x="512" y="208"/>
                      </a:lnTo>
                      <a:lnTo>
                        <a:pt x="505" y="208"/>
                      </a:lnTo>
                      <a:lnTo>
                        <a:pt x="505" y="206"/>
                      </a:lnTo>
                      <a:lnTo>
                        <a:pt x="500" y="206"/>
                      </a:lnTo>
                      <a:lnTo>
                        <a:pt x="500" y="208"/>
                      </a:lnTo>
                      <a:lnTo>
                        <a:pt x="493" y="208"/>
                      </a:lnTo>
                      <a:lnTo>
                        <a:pt x="493" y="202"/>
                      </a:lnTo>
                      <a:lnTo>
                        <a:pt x="496" y="202"/>
                      </a:lnTo>
                      <a:lnTo>
                        <a:pt x="500" y="202"/>
                      </a:lnTo>
                      <a:lnTo>
                        <a:pt x="503" y="202"/>
                      </a:lnTo>
                      <a:lnTo>
                        <a:pt x="505" y="199"/>
                      </a:lnTo>
                      <a:lnTo>
                        <a:pt x="507" y="199"/>
                      </a:lnTo>
                      <a:lnTo>
                        <a:pt x="510" y="201"/>
                      </a:lnTo>
                      <a:lnTo>
                        <a:pt x="514" y="202"/>
                      </a:lnTo>
                      <a:lnTo>
                        <a:pt x="517" y="201"/>
                      </a:lnTo>
                      <a:lnTo>
                        <a:pt x="517" y="201"/>
                      </a:lnTo>
                      <a:lnTo>
                        <a:pt x="519" y="201"/>
                      </a:lnTo>
                      <a:lnTo>
                        <a:pt x="519" y="199"/>
                      </a:lnTo>
                      <a:lnTo>
                        <a:pt x="527" y="199"/>
                      </a:lnTo>
                      <a:lnTo>
                        <a:pt x="527" y="197"/>
                      </a:lnTo>
                      <a:lnTo>
                        <a:pt x="529" y="197"/>
                      </a:lnTo>
                      <a:lnTo>
                        <a:pt x="529" y="197"/>
                      </a:lnTo>
                      <a:lnTo>
                        <a:pt x="533" y="197"/>
                      </a:lnTo>
                      <a:lnTo>
                        <a:pt x="533" y="195"/>
                      </a:lnTo>
                      <a:lnTo>
                        <a:pt x="540" y="195"/>
                      </a:lnTo>
                      <a:lnTo>
                        <a:pt x="540" y="194"/>
                      </a:lnTo>
                      <a:lnTo>
                        <a:pt x="545" y="194"/>
                      </a:lnTo>
                      <a:lnTo>
                        <a:pt x="545" y="192"/>
                      </a:lnTo>
                      <a:lnTo>
                        <a:pt x="547" y="192"/>
                      </a:lnTo>
                      <a:lnTo>
                        <a:pt x="547" y="194"/>
                      </a:lnTo>
                      <a:lnTo>
                        <a:pt x="547" y="194"/>
                      </a:lnTo>
                      <a:lnTo>
                        <a:pt x="554" y="192"/>
                      </a:lnTo>
                      <a:lnTo>
                        <a:pt x="555" y="194"/>
                      </a:lnTo>
                      <a:lnTo>
                        <a:pt x="559" y="194"/>
                      </a:lnTo>
                      <a:lnTo>
                        <a:pt x="559" y="195"/>
                      </a:lnTo>
                      <a:lnTo>
                        <a:pt x="561" y="195"/>
                      </a:lnTo>
                      <a:lnTo>
                        <a:pt x="561" y="197"/>
                      </a:lnTo>
                      <a:lnTo>
                        <a:pt x="568" y="197"/>
                      </a:lnTo>
                      <a:lnTo>
                        <a:pt x="568" y="199"/>
                      </a:lnTo>
                      <a:lnTo>
                        <a:pt x="564" y="201"/>
                      </a:lnTo>
                      <a:lnTo>
                        <a:pt x="561" y="201"/>
                      </a:lnTo>
                      <a:lnTo>
                        <a:pt x="557" y="201"/>
                      </a:lnTo>
                      <a:lnTo>
                        <a:pt x="552" y="201"/>
                      </a:lnTo>
                      <a:lnTo>
                        <a:pt x="550" y="204"/>
                      </a:lnTo>
                      <a:lnTo>
                        <a:pt x="547" y="204"/>
                      </a:lnTo>
                      <a:lnTo>
                        <a:pt x="550" y="206"/>
                      </a:lnTo>
                      <a:lnTo>
                        <a:pt x="552" y="206"/>
                      </a:lnTo>
                      <a:lnTo>
                        <a:pt x="554" y="206"/>
                      </a:lnTo>
                      <a:lnTo>
                        <a:pt x="557" y="206"/>
                      </a:lnTo>
                      <a:lnTo>
                        <a:pt x="557" y="208"/>
                      </a:lnTo>
                      <a:lnTo>
                        <a:pt x="566" y="209"/>
                      </a:lnTo>
                      <a:lnTo>
                        <a:pt x="566" y="209"/>
                      </a:lnTo>
                      <a:lnTo>
                        <a:pt x="568" y="209"/>
                      </a:lnTo>
                      <a:lnTo>
                        <a:pt x="568" y="211"/>
                      </a:lnTo>
                      <a:lnTo>
                        <a:pt x="571" y="211"/>
                      </a:lnTo>
                      <a:lnTo>
                        <a:pt x="576" y="211"/>
                      </a:lnTo>
                      <a:lnTo>
                        <a:pt x="580" y="211"/>
                      </a:lnTo>
                      <a:lnTo>
                        <a:pt x="582" y="209"/>
                      </a:lnTo>
                      <a:lnTo>
                        <a:pt x="583" y="209"/>
                      </a:lnTo>
                      <a:lnTo>
                        <a:pt x="585" y="209"/>
                      </a:lnTo>
                      <a:lnTo>
                        <a:pt x="587" y="211"/>
                      </a:lnTo>
                      <a:lnTo>
                        <a:pt x="585" y="216"/>
                      </a:lnTo>
                      <a:lnTo>
                        <a:pt x="583" y="220"/>
                      </a:lnTo>
                      <a:lnTo>
                        <a:pt x="580" y="223"/>
                      </a:lnTo>
                      <a:lnTo>
                        <a:pt x="580" y="225"/>
                      </a:lnTo>
                      <a:lnTo>
                        <a:pt x="582" y="227"/>
                      </a:lnTo>
                      <a:lnTo>
                        <a:pt x="583" y="230"/>
                      </a:lnTo>
                      <a:lnTo>
                        <a:pt x="580" y="230"/>
                      </a:lnTo>
                      <a:close/>
                      <a:moveTo>
                        <a:pt x="658" y="780"/>
                      </a:moveTo>
                      <a:lnTo>
                        <a:pt x="657" y="780"/>
                      </a:lnTo>
                      <a:lnTo>
                        <a:pt x="653" y="773"/>
                      </a:lnTo>
                      <a:lnTo>
                        <a:pt x="648" y="770"/>
                      </a:lnTo>
                      <a:lnTo>
                        <a:pt x="648" y="766"/>
                      </a:lnTo>
                      <a:lnTo>
                        <a:pt x="648" y="764"/>
                      </a:lnTo>
                      <a:lnTo>
                        <a:pt x="650" y="761"/>
                      </a:lnTo>
                      <a:lnTo>
                        <a:pt x="651" y="761"/>
                      </a:lnTo>
                      <a:lnTo>
                        <a:pt x="651" y="766"/>
                      </a:lnTo>
                      <a:lnTo>
                        <a:pt x="653" y="768"/>
                      </a:lnTo>
                      <a:lnTo>
                        <a:pt x="657" y="768"/>
                      </a:lnTo>
                      <a:lnTo>
                        <a:pt x="657" y="766"/>
                      </a:lnTo>
                      <a:lnTo>
                        <a:pt x="658" y="766"/>
                      </a:lnTo>
                      <a:lnTo>
                        <a:pt x="660" y="764"/>
                      </a:lnTo>
                      <a:lnTo>
                        <a:pt x="660" y="768"/>
                      </a:lnTo>
                      <a:lnTo>
                        <a:pt x="660" y="770"/>
                      </a:lnTo>
                      <a:lnTo>
                        <a:pt x="660" y="771"/>
                      </a:lnTo>
                      <a:lnTo>
                        <a:pt x="662" y="773"/>
                      </a:lnTo>
                      <a:lnTo>
                        <a:pt x="662" y="775"/>
                      </a:lnTo>
                      <a:lnTo>
                        <a:pt x="662" y="777"/>
                      </a:lnTo>
                      <a:lnTo>
                        <a:pt x="660" y="778"/>
                      </a:lnTo>
                      <a:lnTo>
                        <a:pt x="658" y="780"/>
                      </a:lnTo>
                      <a:close/>
                      <a:moveTo>
                        <a:pt x="671" y="309"/>
                      </a:moveTo>
                      <a:lnTo>
                        <a:pt x="671" y="311"/>
                      </a:lnTo>
                      <a:lnTo>
                        <a:pt x="667" y="314"/>
                      </a:lnTo>
                      <a:lnTo>
                        <a:pt x="665" y="314"/>
                      </a:lnTo>
                      <a:lnTo>
                        <a:pt x="662" y="319"/>
                      </a:lnTo>
                      <a:lnTo>
                        <a:pt x="660" y="319"/>
                      </a:lnTo>
                      <a:lnTo>
                        <a:pt x="660" y="323"/>
                      </a:lnTo>
                      <a:lnTo>
                        <a:pt x="658" y="324"/>
                      </a:lnTo>
                      <a:lnTo>
                        <a:pt x="655" y="324"/>
                      </a:lnTo>
                      <a:lnTo>
                        <a:pt x="653" y="326"/>
                      </a:lnTo>
                      <a:lnTo>
                        <a:pt x="651" y="326"/>
                      </a:lnTo>
                      <a:lnTo>
                        <a:pt x="650" y="326"/>
                      </a:lnTo>
                      <a:lnTo>
                        <a:pt x="648" y="323"/>
                      </a:lnTo>
                      <a:lnTo>
                        <a:pt x="644" y="324"/>
                      </a:lnTo>
                      <a:lnTo>
                        <a:pt x="643" y="324"/>
                      </a:lnTo>
                      <a:lnTo>
                        <a:pt x="641" y="326"/>
                      </a:lnTo>
                      <a:lnTo>
                        <a:pt x="641" y="328"/>
                      </a:lnTo>
                      <a:lnTo>
                        <a:pt x="639" y="330"/>
                      </a:lnTo>
                      <a:lnTo>
                        <a:pt x="637" y="330"/>
                      </a:lnTo>
                      <a:lnTo>
                        <a:pt x="637" y="331"/>
                      </a:lnTo>
                      <a:lnTo>
                        <a:pt x="632" y="335"/>
                      </a:lnTo>
                      <a:lnTo>
                        <a:pt x="632" y="337"/>
                      </a:lnTo>
                      <a:lnTo>
                        <a:pt x="630" y="337"/>
                      </a:lnTo>
                      <a:lnTo>
                        <a:pt x="629" y="335"/>
                      </a:lnTo>
                      <a:lnTo>
                        <a:pt x="625" y="335"/>
                      </a:lnTo>
                      <a:lnTo>
                        <a:pt x="625" y="337"/>
                      </a:lnTo>
                      <a:lnTo>
                        <a:pt x="618" y="337"/>
                      </a:lnTo>
                      <a:lnTo>
                        <a:pt x="618" y="338"/>
                      </a:lnTo>
                      <a:lnTo>
                        <a:pt x="613" y="337"/>
                      </a:lnTo>
                      <a:lnTo>
                        <a:pt x="613" y="338"/>
                      </a:lnTo>
                      <a:lnTo>
                        <a:pt x="611" y="338"/>
                      </a:lnTo>
                      <a:lnTo>
                        <a:pt x="611" y="338"/>
                      </a:lnTo>
                      <a:lnTo>
                        <a:pt x="608" y="340"/>
                      </a:lnTo>
                      <a:lnTo>
                        <a:pt x="606" y="338"/>
                      </a:lnTo>
                      <a:lnTo>
                        <a:pt x="604" y="338"/>
                      </a:lnTo>
                      <a:lnTo>
                        <a:pt x="601" y="331"/>
                      </a:lnTo>
                      <a:lnTo>
                        <a:pt x="599" y="331"/>
                      </a:lnTo>
                      <a:lnTo>
                        <a:pt x="596" y="330"/>
                      </a:lnTo>
                      <a:lnTo>
                        <a:pt x="596" y="330"/>
                      </a:lnTo>
                      <a:lnTo>
                        <a:pt x="590" y="330"/>
                      </a:lnTo>
                      <a:lnTo>
                        <a:pt x="590" y="328"/>
                      </a:lnTo>
                      <a:lnTo>
                        <a:pt x="589" y="328"/>
                      </a:lnTo>
                      <a:lnTo>
                        <a:pt x="589" y="326"/>
                      </a:lnTo>
                      <a:lnTo>
                        <a:pt x="585" y="324"/>
                      </a:lnTo>
                      <a:lnTo>
                        <a:pt x="585" y="323"/>
                      </a:lnTo>
                      <a:lnTo>
                        <a:pt x="585" y="323"/>
                      </a:lnTo>
                      <a:lnTo>
                        <a:pt x="583" y="323"/>
                      </a:lnTo>
                      <a:lnTo>
                        <a:pt x="583" y="321"/>
                      </a:lnTo>
                      <a:lnTo>
                        <a:pt x="589" y="323"/>
                      </a:lnTo>
                      <a:lnTo>
                        <a:pt x="589" y="323"/>
                      </a:lnTo>
                      <a:lnTo>
                        <a:pt x="596" y="323"/>
                      </a:lnTo>
                      <a:lnTo>
                        <a:pt x="596" y="324"/>
                      </a:lnTo>
                      <a:lnTo>
                        <a:pt x="599" y="324"/>
                      </a:lnTo>
                      <a:lnTo>
                        <a:pt x="604" y="321"/>
                      </a:lnTo>
                      <a:lnTo>
                        <a:pt x="608" y="319"/>
                      </a:lnTo>
                      <a:lnTo>
                        <a:pt x="613" y="316"/>
                      </a:lnTo>
                      <a:lnTo>
                        <a:pt x="617" y="312"/>
                      </a:lnTo>
                      <a:lnTo>
                        <a:pt x="618" y="311"/>
                      </a:lnTo>
                      <a:lnTo>
                        <a:pt x="627" y="311"/>
                      </a:lnTo>
                      <a:lnTo>
                        <a:pt x="629" y="307"/>
                      </a:lnTo>
                      <a:lnTo>
                        <a:pt x="625" y="307"/>
                      </a:lnTo>
                      <a:lnTo>
                        <a:pt x="625" y="305"/>
                      </a:lnTo>
                      <a:lnTo>
                        <a:pt x="623" y="302"/>
                      </a:lnTo>
                      <a:lnTo>
                        <a:pt x="620" y="302"/>
                      </a:lnTo>
                      <a:lnTo>
                        <a:pt x="620" y="298"/>
                      </a:lnTo>
                      <a:lnTo>
                        <a:pt x="620" y="297"/>
                      </a:lnTo>
                      <a:lnTo>
                        <a:pt x="618" y="297"/>
                      </a:lnTo>
                      <a:lnTo>
                        <a:pt x="618" y="293"/>
                      </a:lnTo>
                      <a:lnTo>
                        <a:pt x="617" y="293"/>
                      </a:lnTo>
                      <a:lnTo>
                        <a:pt x="617" y="290"/>
                      </a:lnTo>
                      <a:lnTo>
                        <a:pt x="617" y="290"/>
                      </a:lnTo>
                      <a:lnTo>
                        <a:pt x="615" y="288"/>
                      </a:lnTo>
                      <a:lnTo>
                        <a:pt x="613" y="286"/>
                      </a:lnTo>
                      <a:lnTo>
                        <a:pt x="611" y="283"/>
                      </a:lnTo>
                      <a:lnTo>
                        <a:pt x="617" y="283"/>
                      </a:lnTo>
                      <a:lnTo>
                        <a:pt x="618" y="284"/>
                      </a:lnTo>
                      <a:lnTo>
                        <a:pt x="622" y="284"/>
                      </a:lnTo>
                      <a:lnTo>
                        <a:pt x="622" y="286"/>
                      </a:lnTo>
                      <a:lnTo>
                        <a:pt x="623" y="286"/>
                      </a:lnTo>
                      <a:lnTo>
                        <a:pt x="623" y="288"/>
                      </a:lnTo>
                      <a:lnTo>
                        <a:pt x="625" y="290"/>
                      </a:lnTo>
                      <a:lnTo>
                        <a:pt x="630" y="288"/>
                      </a:lnTo>
                      <a:lnTo>
                        <a:pt x="632" y="293"/>
                      </a:lnTo>
                      <a:lnTo>
                        <a:pt x="630" y="293"/>
                      </a:lnTo>
                      <a:lnTo>
                        <a:pt x="630" y="297"/>
                      </a:lnTo>
                      <a:lnTo>
                        <a:pt x="632" y="297"/>
                      </a:lnTo>
                      <a:lnTo>
                        <a:pt x="632" y="302"/>
                      </a:lnTo>
                      <a:lnTo>
                        <a:pt x="632" y="304"/>
                      </a:lnTo>
                      <a:lnTo>
                        <a:pt x="634" y="304"/>
                      </a:lnTo>
                      <a:lnTo>
                        <a:pt x="634" y="304"/>
                      </a:lnTo>
                      <a:lnTo>
                        <a:pt x="643" y="304"/>
                      </a:lnTo>
                      <a:lnTo>
                        <a:pt x="651" y="304"/>
                      </a:lnTo>
                      <a:lnTo>
                        <a:pt x="658" y="305"/>
                      </a:lnTo>
                      <a:lnTo>
                        <a:pt x="667" y="300"/>
                      </a:lnTo>
                      <a:lnTo>
                        <a:pt x="667" y="297"/>
                      </a:lnTo>
                      <a:lnTo>
                        <a:pt x="667" y="297"/>
                      </a:lnTo>
                      <a:lnTo>
                        <a:pt x="671" y="293"/>
                      </a:lnTo>
                      <a:lnTo>
                        <a:pt x="676" y="291"/>
                      </a:lnTo>
                      <a:lnTo>
                        <a:pt x="683" y="284"/>
                      </a:lnTo>
                      <a:lnTo>
                        <a:pt x="685" y="284"/>
                      </a:lnTo>
                      <a:lnTo>
                        <a:pt x="685" y="284"/>
                      </a:lnTo>
                      <a:lnTo>
                        <a:pt x="692" y="284"/>
                      </a:lnTo>
                      <a:lnTo>
                        <a:pt x="692" y="283"/>
                      </a:lnTo>
                      <a:lnTo>
                        <a:pt x="693" y="283"/>
                      </a:lnTo>
                      <a:lnTo>
                        <a:pt x="697" y="281"/>
                      </a:lnTo>
                      <a:lnTo>
                        <a:pt x="700" y="283"/>
                      </a:lnTo>
                      <a:lnTo>
                        <a:pt x="704" y="284"/>
                      </a:lnTo>
                      <a:lnTo>
                        <a:pt x="704" y="286"/>
                      </a:lnTo>
                      <a:lnTo>
                        <a:pt x="695" y="284"/>
                      </a:lnTo>
                      <a:lnTo>
                        <a:pt x="697" y="286"/>
                      </a:lnTo>
                      <a:lnTo>
                        <a:pt x="697" y="288"/>
                      </a:lnTo>
                      <a:lnTo>
                        <a:pt x="699" y="290"/>
                      </a:lnTo>
                      <a:lnTo>
                        <a:pt x="695" y="291"/>
                      </a:lnTo>
                      <a:lnTo>
                        <a:pt x="692" y="291"/>
                      </a:lnTo>
                      <a:lnTo>
                        <a:pt x="692" y="297"/>
                      </a:lnTo>
                      <a:lnTo>
                        <a:pt x="688" y="297"/>
                      </a:lnTo>
                      <a:lnTo>
                        <a:pt x="686" y="297"/>
                      </a:lnTo>
                      <a:lnTo>
                        <a:pt x="685" y="297"/>
                      </a:lnTo>
                      <a:lnTo>
                        <a:pt x="685" y="300"/>
                      </a:lnTo>
                      <a:lnTo>
                        <a:pt x="681" y="304"/>
                      </a:lnTo>
                      <a:lnTo>
                        <a:pt x="679" y="305"/>
                      </a:lnTo>
                      <a:lnTo>
                        <a:pt x="679" y="305"/>
                      </a:lnTo>
                      <a:lnTo>
                        <a:pt x="678" y="305"/>
                      </a:lnTo>
                      <a:lnTo>
                        <a:pt x="676" y="305"/>
                      </a:lnTo>
                      <a:lnTo>
                        <a:pt x="674" y="305"/>
                      </a:lnTo>
                      <a:lnTo>
                        <a:pt x="674" y="309"/>
                      </a:lnTo>
                      <a:lnTo>
                        <a:pt x="671" y="309"/>
                      </a:lnTo>
                      <a:close/>
                      <a:moveTo>
                        <a:pt x="730" y="373"/>
                      </a:moveTo>
                      <a:lnTo>
                        <a:pt x="730" y="372"/>
                      </a:lnTo>
                      <a:lnTo>
                        <a:pt x="726" y="372"/>
                      </a:lnTo>
                      <a:lnTo>
                        <a:pt x="725" y="373"/>
                      </a:lnTo>
                      <a:lnTo>
                        <a:pt x="721" y="373"/>
                      </a:lnTo>
                      <a:lnTo>
                        <a:pt x="721" y="377"/>
                      </a:lnTo>
                      <a:lnTo>
                        <a:pt x="714" y="379"/>
                      </a:lnTo>
                      <a:lnTo>
                        <a:pt x="707" y="380"/>
                      </a:lnTo>
                      <a:lnTo>
                        <a:pt x="706" y="384"/>
                      </a:lnTo>
                      <a:lnTo>
                        <a:pt x="704" y="384"/>
                      </a:lnTo>
                      <a:lnTo>
                        <a:pt x="704" y="384"/>
                      </a:lnTo>
                      <a:lnTo>
                        <a:pt x="702" y="384"/>
                      </a:lnTo>
                      <a:lnTo>
                        <a:pt x="700" y="386"/>
                      </a:lnTo>
                      <a:lnTo>
                        <a:pt x="697" y="386"/>
                      </a:lnTo>
                      <a:lnTo>
                        <a:pt x="697" y="389"/>
                      </a:lnTo>
                      <a:lnTo>
                        <a:pt x="685" y="398"/>
                      </a:lnTo>
                      <a:lnTo>
                        <a:pt x="685" y="403"/>
                      </a:lnTo>
                      <a:lnTo>
                        <a:pt x="676" y="403"/>
                      </a:lnTo>
                      <a:lnTo>
                        <a:pt x="676" y="401"/>
                      </a:lnTo>
                      <a:lnTo>
                        <a:pt x="674" y="401"/>
                      </a:lnTo>
                      <a:lnTo>
                        <a:pt x="674" y="398"/>
                      </a:lnTo>
                      <a:lnTo>
                        <a:pt x="676" y="396"/>
                      </a:lnTo>
                      <a:lnTo>
                        <a:pt x="678" y="394"/>
                      </a:lnTo>
                      <a:lnTo>
                        <a:pt x="679" y="393"/>
                      </a:lnTo>
                      <a:lnTo>
                        <a:pt x="681" y="391"/>
                      </a:lnTo>
                      <a:lnTo>
                        <a:pt x="683" y="389"/>
                      </a:lnTo>
                      <a:lnTo>
                        <a:pt x="685" y="387"/>
                      </a:lnTo>
                      <a:lnTo>
                        <a:pt x="686" y="386"/>
                      </a:lnTo>
                      <a:lnTo>
                        <a:pt x="690" y="384"/>
                      </a:lnTo>
                      <a:lnTo>
                        <a:pt x="690" y="384"/>
                      </a:lnTo>
                      <a:lnTo>
                        <a:pt x="695" y="379"/>
                      </a:lnTo>
                      <a:lnTo>
                        <a:pt x="695" y="375"/>
                      </a:lnTo>
                      <a:lnTo>
                        <a:pt x="699" y="372"/>
                      </a:lnTo>
                      <a:lnTo>
                        <a:pt x="700" y="368"/>
                      </a:lnTo>
                      <a:lnTo>
                        <a:pt x="704" y="370"/>
                      </a:lnTo>
                      <a:lnTo>
                        <a:pt x="706" y="370"/>
                      </a:lnTo>
                      <a:lnTo>
                        <a:pt x="707" y="370"/>
                      </a:lnTo>
                      <a:lnTo>
                        <a:pt x="709" y="372"/>
                      </a:lnTo>
                      <a:lnTo>
                        <a:pt x="709" y="373"/>
                      </a:lnTo>
                      <a:lnTo>
                        <a:pt x="711" y="373"/>
                      </a:lnTo>
                      <a:lnTo>
                        <a:pt x="711" y="373"/>
                      </a:lnTo>
                      <a:lnTo>
                        <a:pt x="711" y="372"/>
                      </a:lnTo>
                      <a:lnTo>
                        <a:pt x="716" y="372"/>
                      </a:lnTo>
                      <a:lnTo>
                        <a:pt x="718" y="370"/>
                      </a:lnTo>
                      <a:lnTo>
                        <a:pt x="725" y="370"/>
                      </a:lnTo>
                      <a:lnTo>
                        <a:pt x="725" y="372"/>
                      </a:lnTo>
                      <a:lnTo>
                        <a:pt x="730" y="370"/>
                      </a:lnTo>
                      <a:lnTo>
                        <a:pt x="733" y="372"/>
                      </a:lnTo>
                      <a:lnTo>
                        <a:pt x="739" y="373"/>
                      </a:lnTo>
                      <a:lnTo>
                        <a:pt x="737" y="373"/>
                      </a:lnTo>
                      <a:lnTo>
                        <a:pt x="733" y="373"/>
                      </a:lnTo>
                      <a:lnTo>
                        <a:pt x="730" y="373"/>
                      </a:lnTo>
                      <a:close/>
                      <a:moveTo>
                        <a:pt x="791" y="398"/>
                      </a:moveTo>
                      <a:lnTo>
                        <a:pt x="795" y="400"/>
                      </a:lnTo>
                      <a:lnTo>
                        <a:pt x="795" y="405"/>
                      </a:lnTo>
                      <a:lnTo>
                        <a:pt x="793" y="408"/>
                      </a:lnTo>
                      <a:lnTo>
                        <a:pt x="789" y="410"/>
                      </a:lnTo>
                      <a:lnTo>
                        <a:pt x="788" y="407"/>
                      </a:lnTo>
                      <a:lnTo>
                        <a:pt x="788" y="405"/>
                      </a:lnTo>
                      <a:lnTo>
                        <a:pt x="786" y="403"/>
                      </a:lnTo>
                      <a:lnTo>
                        <a:pt x="786" y="403"/>
                      </a:lnTo>
                      <a:lnTo>
                        <a:pt x="786" y="401"/>
                      </a:lnTo>
                      <a:lnTo>
                        <a:pt x="789" y="400"/>
                      </a:lnTo>
                      <a:lnTo>
                        <a:pt x="791" y="398"/>
                      </a:lnTo>
                      <a:close/>
                      <a:moveTo>
                        <a:pt x="788" y="452"/>
                      </a:moveTo>
                      <a:lnTo>
                        <a:pt x="788" y="452"/>
                      </a:lnTo>
                      <a:lnTo>
                        <a:pt x="784" y="452"/>
                      </a:lnTo>
                      <a:lnTo>
                        <a:pt x="784" y="450"/>
                      </a:lnTo>
                      <a:lnTo>
                        <a:pt x="786" y="450"/>
                      </a:lnTo>
                      <a:lnTo>
                        <a:pt x="786" y="447"/>
                      </a:lnTo>
                      <a:lnTo>
                        <a:pt x="788" y="448"/>
                      </a:lnTo>
                      <a:lnTo>
                        <a:pt x="788" y="448"/>
                      </a:lnTo>
                      <a:lnTo>
                        <a:pt x="791" y="448"/>
                      </a:lnTo>
                      <a:lnTo>
                        <a:pt x="789" y="450"/>
                      </a:lnTo>
                      <a:lnTo>
                        <a:pt x="788" y="452"/>
                      </a:lnTo>
                      <a:close/>
                      <a:moveTo>
                        <a:pt x="810" y="417"/>
                      </a:moveTo>
                      <a:lnTo>
                        <a:pt x="809" y="417"/>
                      </a:lnTo>
                      <a:lnTo>
                        <a:pt x="809" y="419"/>
                      </a:lnTo>
                      <a:lnTo>
                        <a:pt x="809" y="420"/>
                      </a:lnTo>
                      <a:lnTo>
                        <a:pt x="807" y="420"/>
                      </a:lnTo>
                      <a:lnTo>
                        <a:pt x="805" y="422"/>
                      </a:lnTo>
                      <a:lnTo>
                        <a:pt x="805" y="426"/>
                      </a:lnTo>
                      <a:lnTo>
                        <a:pt x="809" y="426"/>
                      </a:lnTo>
                      <a:lnTo>
                        <a:pt x="809" y="429"/>
                      </a:lnTo>
                      <a:lnTo>
                        <a:pt x="807" y="429"/>
                      </a:lnTo>
                      <a:lnTo>
                        <a:pt x="807" y="429"/>
                      </a:lnTo>
                      <a:lnTo>
                        <a:pt x="805" y="431"/>
                      </a:lnTo>
                      <a:lnTo>
                        <a:pt x="805" y="431"/>
                      </a:lnTo>
                      <a:lnTo>
                        <a:pt x="805" y="434"/>
                      </a:lnTo>
                      <a:lnTo>
                        <a:pt x="803" y="434"/>
                      </a:lnTo>
                      <a:lnTo>
                        <a:pt x="803" y="438"/>
                      </a:lnTo>
                      <a:lnTo>
                        <a:pt x="803" y="443"/>
                      </a:lnTo>
                      <a:lnTo>
                        <a:pt x="802" y="443"/>
                      </a:lnTo>
                      <a:lnTo>
                        <a:pt x="802" y="443"/>
                      </a:lnTo>
                      <a:lnTo>
                        <a:pt x="802" y="443"/>
                      </a:lnTo>
                      <a:lnTo>
                        <a:pt x="796" y="443"/>
                      </a:lnTo>
                      <a:lnTo>
                        <a:pt x="796" y="445"/>
                      </a:lnTo>
                      <a:lnTo>
                        <a:pt x="795" y="445"/>
                      </a:lnTo>
                      <a:lnTo>
                        <a:pt x="796" y="441"/>
                      </a:lnTo>
                      <a:lnTo>
                        <a:pt x="795" y="441"/>
                      </a:lnTo>
                      <a:lnTo>
                        <a:pt x="793" y="431"/>
                      </a:lnTo>
                      <a:lnTo>
                        <a:pt x="791" y="431"/>
                      </a:lnTo>
                      <a:lnTo>
                        <a:pt x="793" y="429"/>
                      </a:lnTo>
                      <a:lnTo>
                        <a:pt x="793" y="427"/>
                      </a:lnTo>
                      <a:lnTo>
                        <a:pt x="793" y="426"/>
                      </a:lnTo>
                      <a:lnTo>
                        <a:pt x="795" y="426"/>
                      </a:lnTo>
                      <a:lnTo>
                        <a:pt x="796" y="422"/>
                      </a:lnTo>
                      <a:lnTo>
                        <a:pt x="798" y="420"/>
                      </a:lnTo>
                      <a:lnTo>
                        <a:pt x="798" y="417"/>
                      </a:lnTo>
                      <a:lnTo>
                        <a:pt x="802" y="413"/>
                      </a:lnTo>
                      <a:lnTo>
                        <a:pt x="802" y="412"/>
                      </a:lnTo>
                      <a:lnTo>
                        <a:pt x="802" y="412"/>
                      </a:lnTo>
                      <a:lnTo>
                        <a:pt x="803" y="410"/>
                      </a:lnTo>
                      <a:lnTo>
                        <a:pt x="805" y="410"/>
                      </a:lnTo>
                      <a:lnTo>
                        <a:pt x="807" y="410"/>
                      </a:lnTo>
                      <a:lnTo>
                        <a:pt x="807" y="412"/>
                      </a:lnTo>
                      <a:lnTo>
                        <a:pt x="807" y="412"/>
                      </a:lnTo>
                      <a:lnTo>
                        <a:pt x="807" y="413"/>
                      </a:lnTo>
                      <a:lnTo>
                        <a:pt x="812" y="413"/>
                      </a:lnTo>
                      <a:lnTo>
                        <a:pt x="810" y="417"/>
                      </a:lnTo>
                      <a:close/>
                      <a:moveTo>
                        <a:pt x="842" y="515"/>
                      </a:moveTo>
                      <a:lnTo>
                        <a:pt x="843" y="515"/>
                      </a:lnTo>
                      <a:lnTo>
                        <a:pt x="845" y="513"/>
                      </a:lnTo>
                      <a:lnTo>
                        <a:pt x="845" y="513"/>
                      </a:lnTo>
                      <a:lnTo>
                        <a:pt x="847" y="510"/>
                      </a:lnTo>
                      <a:lnTo>
                        <a:pt x="847" y="506"/>
                      </a:lnTo>
                      <a:lnTo>
                        <a:pt x="850" y="503"/>
                      </a:lnTo>
                      <a:lnTo>
                        <a:pt x="850" y="501"/>
                      </a:lnTo>
                      <a:lnTo>
                        <a:pt x="850" y="501"/>
                      </a:lnTo>
                      <a:lnTo>
                        <a:pt x="854" y="503"/>
                      </a:lnTo>
                      <a:lnTo>
                        <a:pt x="856" y="503"/>
                      </a:lnTo>
                      <a:lnTo>
                        <a:pt x="857" y="503"/>
                      </a:lnTo>
                      <a:lnTo>
                        <a:pt x="856" y="497"/>
                      </a:lnTo>
                      <a:lnTo>
                        <a:pt x="857" y="496"/>
                      </a:lnTo>
                      <a:lnTo>
                        <a:pt x="857" y="496"/>
                      </a:lnTo>
                      <a:lnTo>
                        <a:pt x="857" y="496"/>
                      </a:lnTo>
                      <a:lnTo>
                        <a:pt x="857" y="496"/>
                      </a:lnTo>
                      <a:lnTo>
                        <a:pt x="859" y="496"/>
                      </a:lnTo>
                      <a:lnTo>
                        <a:pt x="859" y="494"/>
                      </a:lnTo>
                      <a:lnTo>
                        <a:pt x="859" y="494"/>
                      </a:lnTo>
                      <a:lnTo>
                        <a:pt x="859" y="499"/>
                      </a:lnTo>
                      <a:lnTo>
                        <a:pt x="863" y="499"/>
                      </a:lnTo>
                      <a:lnTo>
                        <a:pt x="863" y="503"/>
                      </a:lnTo>
                      <a:lnTo>
                        <a:pt x="863" y="508"/>
                      </a:lnTo>
                      <a:lnTo>
                        <a:pt x="863" y="513"/>
                      </a:lnTo>
                      <a:lnTo>
                        <a:pt x="864" y="513"/>
                      </a:lnTo>
                      <a:lnTo>
                        <a:pt x="864" y="516"/>
                      </a:lnTo>
                      <a:lnTo>
                        <a:pt x="866" y="516"/>
                      </a:lnTo>
                      <a:lnTo>
                        <a:pt x="866" y="518"/>
                      </a:lnTo>
                      <a:lnTo>
                        <a:pt x="868" y="520"/>
                      </a:lnTo>
                      <a:lnTo>
                        <a:pt x="868" y="525"/>
                      </a:lnTo>
                      <a:lnTo>
                        <a:pt x="871" y="527"/>
                      </a:lnTo>
                      <a:lnTo>
                        <a:pt x="871" y="530"/>
                      </a:lnTo>
                      <a:lnTo>
                        <a:pt x="873" y="530"/>
                      </a:lnTo>
                      <a:lnTo>
                        <a:pt x="875" y="536"/>
                      </a:lnTo>
                      <a:lnTo>
                        <a:pt x="877" y="536"/>
                      </a:lnTo>
                      <a:lnTo>
                        <a:pt x="877" y="539"/>
                      </a:lnTo>
                      <a:lnTo>
                        <a:pt x="875" y="539"/>
                      </a:lnTo>
                      <a:lnTo>
                        <a:pt x="875" y="541"/>
                      </a:lnTo>
                      <a:lnTo>
                        <a:pt x="877" y="541"/>
                      </a:lnTo>
                      <a:lnTo>
                        <a:pt x="877" y="543"/>
                      </a:lnTo>
                      <a:lnTo>
                        <a:pt x="877" y="543"/>
                      </a:lnTo>
                      <a:lnTo>
                        <a:pt x="878" y="550"/>
                      </a:lnTo>
                      <a:lnTo>
                        <a:pt x="882" y="551"/>
                      </a:lnTo>
                      <a:lnTo>
                        <a:pt x="884" y="555"/>
                      </a:lnTo>
                      <a:lnTo>
                        <a:pt x="885" y="557"/>
                      </a:lnTo>
                      <a:lnTo>
                        <a:pt x="889" y="557"/>
                      </a:lnTo>
                      <a:lnTo>
                        <a:pt x="892" y="557"/>
                      </a:lnTo>
                      <a:lnTo>
                        <a:pt x="891" y="560"/>
                      </a:lnTo>
                      <a:lnTo>
                        <a:pt x="891" y="562"/>
                      </a:lnTo>
                      <a:lnTo>
                        <a:pt x="889" y="565"/>
                      </a:lnTo>
                      <a:lnTo>
                        <a:pt x="889" y="567"/>
                      </a:lnTo>
                      <a:lnTo>
                        <a:pt x="889" y="571"/>
                      </a:lnTo>
                      <a:lnTo>
                        <a:pt x="889" y="571"/>
                      </a:lnTo>
                      <a:lnTo>
                        <a:pt x="889" y="576"/>
                      </a:lnTo>
                      <a:lnTo>
                        <a:pt x="891" y="576"/>
                      </a:lnTo>
                      <a:lnTo>
                        <a:pt x="891" y="576"/>
                      </a:lnTo>
                      <a:lnTo>
                        <a:pt x="885" y="578"/>
                      </a:lnTo>
                      <a:lnTo>
                        <a:pt x="885" y="581"/>
                      </a:lnTo>
                      <a:lnTo>
                        <a:pt x="880" y="581"/>
                      </a:lnTo>
                      <a:lnTo>
                        <a:pt x="880" y="572"/>
                      </a:lnTo>
                      <a:lnTo>
                        <a:pt x="878" y="572"/>
                      </a:lnTo>
                      <a:lnTo>
                        <a:pt x="878" y="567"/>
                      </a:lnTo>
                      <a:lnTo>
                        <a:pt x="880" y="567"/>
                      </a:lnTo>
                      <a:lnTo>
                        <a:pt x="880" y="565"/>
                      </a:lnTo>
                      <a:lnTo>
                        <a:pt x="878" y="564"/>
                      </a:lnTo>
                      <a:lnTo>
                        <a:pt x="878" y="564"/>
                      </a:lnTo>
                      <a:lnTo>
                        <a:pt x="878" y="557"/>
                      </a:lnTo>
                      <a:lnTo>
                        <a:pt x="875" y="557"/>
                      </a:lnTo>
                      <a:lnTo>
                        <a:pt x="875" y="557"/>
                      </a:lnTo>
                      <a:lnTo>
                        <a:pt x="875" y="557"/>
                      </a:lnTo>
                      <a:lnTo>
                        <a:pt x="875" y="555"/>
                      </a:lnTo>
                      <a:lnTo>
                        <a:pt x="875" y="553"/>
                      </a:lnTo>
                      <a:lnTo>
                        <a:pt x="875" y="551"/>
                      </a:lnTo>
                      <a:lnTo>
                        <a:pt x="868" y="551"/>
                      </a:lnTo>
                      <a:lnTo>
                        <a:pt x="866" y="546"/>
                      </a:lnTo>
                      <a:lnTo>
                        <a:pt x="868" y="546"/>
                      </a:lnTo>
                      <a:lnTo>
                        <a:pt x="868" y="544"/>
                      </a:lnTo>
                      <a:lnTo>
                        <a:pt x="870" y="543"/>
                      </a:lnTo>
                      <a:lnTo>
                        <a:pt x="870" y="541"/>
                      </a:lnTo>
                      <a:lnTo>
                        <a:pt x="868" y="541"/>
                      </a:lnTo>
                      <a:lnTo>
                        <a:pt x="866" y="539"/>
                      </a:lnTo>
                      <a:lnTo>
                        <a:pt x="866" y="537"/>
                      </a:lnTo>
                      <a:lnTo>
                        <a:pt x="864" y="537"/>
                      </a:lnTo>
                      <a:lnTo>
                        <a:pt x="863" y="539"/>
                      </a:lnTo>
                      <a:lnTo>
                        <a:pt x="863" y="539"/>
                      </a:lnTo>
                      <a:lnTo>
                        <a:pt x="859" y="536"/>
                      </a:lnTo>
                      <a:lnTo>
                        <a:pt x="854" y="532"/>
                      </a:lnTo>
                      <a:lnTo>
                        <a:pt x="850" y="530"/>
                      </a:lnTo>
                      <a:lnTo>
                        <a:pt x="850" y="529"/>
                      </a:lnTo>
                      <a:lnTo>
                        <a:pt x="849" y="529"/>
                      </a:lnTo>
                      <a:lnTo>
                        <a:pt x="849" y="527"/>
                      </a:lnTo>
                      <a:lnTo>
                        <a:pt x="849" y="525"/>
                      </a:lnTo>
                      <a:lnTo>
                        <a:pt x="850" y="523"/>
                      </a:lnTo>
                      <a:lnTo>
                        <a:pt x="852" y="522"/>
                      </a:lnTo>
                      <a:lnTo>
                        <a:pt x="852" y="522"/>
                      </a:lnTo>
                      <a:lnTo>
                        <a:pt x="845" y="522"/>
                      </a:lnTo>
                      <a:lnTo>
                        <a:pt x="845" y="520"/>
                      </a:lnTo>
                      <a:lnTo>
                        <a:pt x="843" y="518"/>
                      </a:lnTo>
                      <a:lnTo>
                        <a:pt x="843" y="516"/>
                      </a:lnTo>
                      <a:lnTo>
                        <a:pt x="842" y="516"/>
                      </a:lnTo>
                      <a:lnTo>
                        <a:pt x="842" y="515"/>
                      </a:lnTo>
                      <a:close/>
                      <a:moveTo>
                        <a:pt x="838" y="550"/>
                      </a:moveTo>
                      <a:lnTo>
                        <a:pt x="836" y="550"/>
                      </a:lnTo>
                      <a:lnTo>
                        <a:pt x="833" y="550"/>
                      </a:lnTo>
                      <a:lnTo>
                        <a:pt x="831" y="548"/>
                      </a:lnTo>
                      <a:lnTo>
                        <a:pt x="831" y="546"/>
                      </a:lnTo>
                      <a:lnTo>
                        <a:pt x="829" y="546"/>
                      </a:lnTo>
                      <a:lnTo>
                        <a:pt x="829" y="544"/>
                      </a:lnTo>
                      <a:lnTo>
                        <a:pt x="831" y="543"/>
                      </a:lnTo>
                      <a:lnTo>
                        <a:pt x="833" y="541"/>
                      </a:lnTo>
                      <a:lnTo>
                        <a:pt x="833" y="537"/>
                      </a:lnTo>
                      <a:lnTo>
                        <a:pt x="831" y="536"/>
                      </a:lnTo>
                      <a:lnTo>
                        <a:pt x="831" y="532"/>
                      </a:lnTo>
                      <a:lnTo>
                        <a:pt x="829" y="530"/>
                      </a:lnTo>
                      <a:lnTo>
                        <a:pt x="829" y="530"/>
                      </a:lnTo>
                      <a:lnTo>
                        <a:pt x="828" y="530"/>
                      </a:lnTo>
                      <a:lnTo>
                        <a:pt x="826" y="529"/>
                      </a:lnTo>
                      <a:lnTo>
                        <a:pt x="826" y="525"/>
                      </a:lnTo>
                      <a:lnTo>
                        <a:pt x="822" y="525"/>
                      </a:lnTo>
                      <a:lnTo>
                        <a:pt x="822" y="525"/>
                      </a:lnTo>
                      <a:lnTo>
                        <a:pt x="822" y="523"/>
                      </a:lnTo>
                      <a:lnTo>
                        <a:pt x="821" y="523"/>
                      </a:lnTo>
                      <a:lnTo>
                        <a:pt x="821" y="523"/>
                      </a:lnTo>
                      <a:lnTo>
                        <a:pt x="826" y="522"/>
                      </a:lnTo>
                      <a:lnTo>
                        <a:pt x="831" y="522"/>
                      </a:lnTo>
                      <a:lnTo>
                        <a:pt x="829" y="520"/>
                      </a:lnTo>
                      <a:lnTo>
                        <a:pt x="829" y="520"/>
                      </a:lnTo>
                      <a:lnTo>
                        <a:pt x="829" y="518"/>
                      </a:lnTo>
                      <a:lnTo>
                        <a:pt x="829" y="516"/>
                      </a:lnTo>
                      <a:lnTo>
                        <a:pt x="829" y="516"/>
                      </a:lnTo>
                      <a:lnTo>
                        <a:pt x="829" y="516"/>
                      </a:lnTo>
                      <a:lnTo>
                        <a:pt x="831" y="516"/>
                      </a:lnTo>
                      <a:lnTo>
                        <a:pt x="833" y="516"/>
                      </a:lnTo>
                      <a:lnTo>
                        <a:pt x="835" y="518"/>
                      </a:lnTo>
                      <a:lnTo>
                        <a:pt x="835" y="520"/>
                      </a:lnTo>
                      <a:lnTo>
                        <a:pt x="833" y="522"/>
                      </a:lnTo>
                      <a:lnTo>
                        <a:pt x="833" y="522"/>
                      </a:lnTo>
                      <a:lnTo>
                        <a:pt x="835" y="523"/>
                      </a:lnTo>
                      <a:lnTo>
                        <a:pt x="836" y="525"/>
                      </a:lnTo>
                      <a:lnTo>
                        <a:pt x="838" y="527"/>
                      </a:lnTo>
                      <a:lnTo>
                        <a:pt x="838" y="536"/>
                      </a:lnTo>
                      <a:lnTo>
                        <a:pt x="838" y="543"/>
                      </a:lnTo>
                      <a:lnTo>
                        <a:pt x="838" y="550"/>
                      </a:lnTo>
                      <a:close/>
                      <a:moveTo>
                        <a:pt x="861" y="585"/>
                      </a:moveTo>
                      <a:lnTo>
                        <a:pt x="856" y="585"/>
                      </a:lnTo>
                      <a:lnTo>
                        <a:pt x="852" y="569"/>
                      </a:lnTo>
                      <a:lnTo>
                        <a:pt x="849" y="567"/>
                      </a:lnTo>
                      <a:lnTo>
                        <a:pt x="849" y="564"/>
                      </a:lnTo>
                      <a:lnTo>
                        <a:pt x="847" y="562"/>
                      </a:lnTo>
                      <a:lnTo>
                        <a:pt x="845" y="560"/>
                      </a:lnTo>
                      <a:lnTo>
                        <a:pt x="843" y="558"/>
                      </a:lnTo>
                      <a:lnTo>
                        <a:pt x="842" y="558"/>
                      </a:lnTo>
                      <a:lnTo>
                        <a:pt x="842" y="557"/>
                      </a:lnTo>
                      <a:lnTo>
                        <a:pt x="842" y="555"/>
                      </a:lnTo>
                      <a:lnTo>
                        <a:pt x="840" y="555"/>
                      </a:lnTo>
                      <a:lnTo>
                        <a:pt x="840" y="551"/>
                      </a:lnTo>
                      <a:lnTo>
                        <a:pt x="842" y="551"/>
                      </a:lnTo>
                      <a:lnTo>
                        <a:pt x="842" y="550"/>
                      </a:lnTo>
                      <a:lnTo>
                        <a:pt x="842" y="550"/>
                      </a:lnTo>
                      <a:lnTo>
                        <a:pt x="843" y="550"/>
                      </a:lnTo>
                      <a:lnTo>
                        <a:pt x="845" y="551"/>
                      </a:lnTo>
                      <a:lnTo>
                        <a:pt x="847" y="553"/>
                      </a:lnTo>
                      <a:lnTo>
                        <a:pt x="847" y="555"/>
                      </a:lnTo>
                      <a:lnTo>
                        <a:pt x="849" y="555"/>
                      </a:lnTo>
                      <a:lnTo>
                        <a:pt x="849" y="557"/>
                      </a:lnTo>
                      <a:lnTo>
                        <a:pt x="852" y="555"/>
                      </a:lnTo>
                      <a:lnTo>
                        <a:pt x="852" y="560"/>
                      </a:lnTo>
                      <a:lnTo>
                        <a:pt x="854" y="564"/>
                      </a:lnTo>
                      <a:lnTo>
                        <a:pt x="856" y="567"/>
                      </a:lnTo>
                      <a:lnTo>
                        <a:pt x="857" y="567"/>
                      </a:lnTo>
                      <a:lnTo>
                        <a:pt x="859" y="574"/>
                      </a:lnTo>
                      <a:lnTo>
                        <a:pt x="859" y="576"/>
                      </a:lnTo>
                      <a:lnTo>
                        <a:pt x="861" y="578"/>
                      </a:lnTo>
                      <a:lnTo>
                        <a:pt x="863" y="579"/>
                      </a:lnTo>
                      <a:lnTo>
                        <a:pt x="863" y="581"/>
                      </a:lnTo>
                      <a:lnTo>
                        <a:pt x="861" y="583"/>
                      </a:lnTo>
                      <a:lnTo>
                        <a:pt x="861" y="585"/>
                      </a:lnTo>
                      <a:close/>
                      <a:moveTo>
                        <a:pt x="1034" y="1326"/>
                      </a:moveTo>
                      <a:lnTo>
                        <a:pt x="1032" y="1325"/>
                      </a:lnTo>
                      <a:lnTo>
                        <a:pt x="1030" y="1325"/>
                      </a:lnTo>
                      <a:lnTo>
                        <a:pt x="1030" y="1325"/>
                      </a:lnTo>
                      <a:lnTo>
                        <a:pt x="1027" y="1323"/>
                      </a:lnTo>
                      <a:lnTo>
                        <a:pt x="1027" y="1323"/>
                      </a:lnTo>
                      <a:lnTo>
                        <a:pt x="1027" y="1321"/>
                      </a:lnTo>
                      <a:lnTo>
                        <a:pt x="1027" y="1321"/>
                      </a:lnTo>
                      <a:lnTo>
                        <a:pt x="1027" y="1319"/>
                      </a:lnTo>
                      <a:lnTo>
                        <a:pt x="1030" y="1321"/>
                      </a:lnTo>
                      <a:lnTo>
                        <a:pt x="1034" y="1321"/>
                      </a:lnTo>
                      <a:lnTo>
                        <a:pt x="1034" y="1326"/>
                      </a:lnTo>
                      <a:close/>
                      <a:moveTo>
                        <a:pt x="1053" y="1347"/>
                      </a:moveTo>
                      <a:lnTo>
                        <a:pt x="1042" y="1344"/>
                      </a:lnTo>
                      <a:lnTo>
                        <a:pt x="1041" y="1342"/>
                      </a:lnTo>
                      <a:lnTo>
                        <a:pt x="1041" y="1340"/>
                      </a:lnTo>
                      <a:lnTo>
                        <a:pt x="1039" y="1339"/>
                      </a:lnTo>
                      <a:lnTo>
                        <a:pt x="1039" y="1337"/>
                      </a:lnTo>
                      <a:lnTo>
                        <a:pt x="1037" y="1337"/>
                      </a:lnTo>
                      <a:lnTo>
                        <a:pt x="1037" y="1328"/>
                      </a:lnTo>
                      <a:lnTo>
                        <a:pt x="1042" y="1332"/>
                      </a:lnTo>
                      <a:lnTo>
                        <a:pt x="1042" y="1335"/>
                      </a:lnTo>
                      <a:lnTo>
                        <a:pt x="1048" y="1335"/>
                      </a:lnTo>
                      <a:lnTo>
                        <a:pt x="1049" y="1339"/>
                      </a:lnTo>
                      <a:lnTo>
                        <a:pt x="1051" y="1342"/>
                      </a:lnTo>
                      <a:lnTo>
                        <a:pt x="1053" y="1344"/>
                      </a:lnTo>
                      <a:lnTo>
                        <a:pt x="1053" y="1347"/>
                      </a:lnTo>
                      <a:close/>
                      <a:moveTo>
                        <a:pt x="1222" y="2562"/>
                      </a:moveTo>
                      <a:lnTo>
                        <a:pt x="1224" y="2559"/>
                      </a:lnTo>
                      <a:lnTo>
                        <a:pt x="1226" y="2557"/>
                      </a:lnTo>
                      <a:lnTo>
                        <a:pt x="1229" y="2555"/>
                      </a:lnTo>
                      <a:lnTo>
                        <a:pt x="1229" y="2562"/>
                      </a:lnTo>
                      <a:lnTo>
                        <a:pt x="1222" y="2562"/>
                      </a:lnTo>
                      <a:close/>
                      <a:moveTo>
                        <a:pt x="1231" y="2550"/>
                      </a:moveTo>
                      <a:lnTo>
                        <a:pt x="1234" y="2552"/>
                      </a:lnTo>
                      <a:lnTo>
                        <a:pt x="1240" y="2554"/>
                      </a:lnTo>
                      <a:lnTo>
                        <a:pt x="1238" y="2554"/>
                      </a:lnTo>
                      <a:lnTo>
                        <a:pt x="1234" y="2554"/>
                      </a:lnTo>
                      <a:lnTo>
                        <a:pt x="1233" y="2552"/>
                      </a:lnTo>
                      <a:lnTo>
                        <a:pt x="1231" y="2550"/>
                      </a:lnTo>
                      <a:close/>
                      <a:moveTo>
                        <a:pt x="1238" y="2566"/>
                      </a:moveTo>
                      <a:lnTo>
                        <a:pt x="1234" y="2566"/>
                      </a:lnTo>
                      <a:lnTo>
                        <a:pt x="1234" y="2562"/>
                      </a:lnTo>
                      <a:lnTo>
                        <a:pt x="1238" y="2562"/>
                      </a:lnTo>
                      <a:lnTo>
                        <a:pt x="1238" y="2555"/>
                      </a:lnTo>
                      <a:lnTo>
                        <a:pt x="1240" y="2555"/>
                      </a:lnTo>
                      <a:lnTo>
                        <a:pt x="1240" y="2555"/>
                      </a:lnTo>
                      <a:lnTo>
                        <a:pt x="1241" y="2555"/>
                      </a:lnTo>
                      <a:lnTo>
                        <a:pt x="1241" y="2555"/>
                      </a:lnTo>
                      <a:lnTo>
                        <a:pt x="1243" y="2557"/>
                      </a:lnTo>
                      <a:lnTo>
                        <a:pt x="1243" y="2561"/>
                      </a:lnTo>
                      <a:lnTo>
                        <a:pt x="1241" y="2562"/>
                      </a:lnTo>
                      <a:lnTo>
                        <a:pt x="1240" y="2564"/>
                      </a:lnTo>
                      <a:lnTo>
                        <a:pt x="1238" y="2566"/>
                      </a:lnTo>
                      <a:close/>
                      <a:moveTo>
                        <a:pt x="1276" y="1834"/>
                      </a:moveTo>
                      <a:lnTo>
                        <a:pt x="1276" y="1836"/>
                      </a:lnTo>
                      <a:lnTo>
                        <a:pt x="1275" y="1834"/>
                      </a:lnTo>
                      <a:lnTo>
                        <a:pt x="1273" y="1833"/>
                      </a:lnTo>
                      <a:lnTo>
                        <a:pt x="1271" y="1833"/>
                      </a:lnTo>
                      <a:lnTo>
                        <a:pt x="1268" y="1827"/>
                      </a:lnTo>
                      <a:lnTo>
                        <a:pt x="1262" y="1827"/>
                      </a:lnTo>
                      <a:lnTo>
                        <a:pt x="1262" y="1826"/>
                      </a:lnTo>
                      <a:lnTo>
                        <a:pt x="1262" y="1824"/>
                      </a:lnTo>
                      <a:lnTo>
                        <a:pt x="1262" y="1822"/>
                      </a:lnTo>
                      <a:lnTo>
                        <a:pt x="1262" y="1819"/>
                      </a:lnTo>
                      <a:lnTo>
                        <a:pt x="1266" y="1819"/>
                      </a:lnTo>
                      <a:lnTo>
                        <a:pt x="1268" y="1821"/>
                      </a:lnTo>
                      <a:lnTo>
                        <a:pt x="1268" y="1821"/>
                      </a:lnTo>
                      <a:lnTo>
                        <a:pt x="1268" y="1824"/>
                      </a:lnTo>
                      <a:lnTo>
                        <a:pt x="1269" y="1824"/>
                      </a:lnTo>
                      <a:lnTo>
                        <a:pt x="1269" y="1827"/>
                      </a:lnTo>
                      <a:lnTo>
                        <a:pt x="1271" y="1827"/>
                      </a:lnTo>
                      <a:lnTo>
                        <a:pt x="1273" y="1827"/>
                      </a:lnTo>
                      <a:lnTo>
                        <a:pt x="1275" y="1829"/>
                      </a:lnTo>
                      <a:lnTo>
                        <a:pt x="1275" y="1829"/>
                      </a:lnTo>
                      <a:lnTo>
                        <a:pt x="1278" y="1833"/>
                      </a:lnTo>
                      <a:lnTo>
                        <a:pt x="1278" y="1833"/>
                      </a:lnTo>
                      <a:lnTo>
                        <a:pt x="1278" y="1834"/>
                      </a:lnTo>
                      <a:lnTo>
                        <a:pt x="1276" y="1834"/>
                      </a:lnTo>
                      <a:close/>
                      <a:moveTo>
                        <a:pt x="1304" y="1887"/>
                      </a:moveTo>
                      <a:lnTo>
                        <a:pt x="1302" y="1885"/>
                      </a:lnTo>
                      <a:lnTo>
                        <a:pt x="1302" y="1885"/>
                      </a:lnTo>
                      <a:lnTo>
                        <a:pt x="1302" y="1885"/>
                      </a:lnTo>
                      <a:lnTo>
                        <a:pt x="1301" y="1883"/>
                      </a:lnTo>
                      <a:lnTo>
                        <a:pt x="1299" y="1880"/>
                      </a:lnTo>
                      <a:lnTo>
                        <a:pt x="1297" y="1876"/>
                      </a:lnTo>
                      <a:lnTo>
                        <a:pt x="1301" y="1876"/>
                      </a:lnTo>
                      <a:lnTo>
                        <a:pt x="1302" y="1878"/>
                      </a:lnTo>
                      <a:lnTo>
                        <a:pt x="1302" y="1883"/>
                      </a:lnTo>
                      <a:lnTo>
                        <a:pt x="1304" y="1883"/>
                      </a:lnTo>
                      <a:lnTo>
                        <a:pt x="1304" y="1887"/>
                      </a:lnTo>
                      <a:close/>
                      <a:moveTo>
                        <a:pt x="1163" y="14"/>
                      </a:moveTo>
                      <a:lnTo>
                        <a:pt x="1163" y="9"/>
                      </a:lnTo>
                      <a:lnTo>
                        <a:pt x="1161" y="9"/>
                      </a:lnTo>
                      <a:lnTo>
                        <a:pt x="1159" y="5"/>
                      </a:lnTo>
                      <a:lnTo>
                        <a:pt x="1159" y="2"/>
                      </a:lnTo>
                      <a:lnTo>
                        <a:pt x="1156" y="2"/>
                      </a:lnTo>
                      <a:lnTo>
                        <a:pt x="1156" y="3"/>
                      </a:lnTo>
                      <a:lnTo>
                        <a:pt x="1154" y="3"/>
                      </a:lnTo>
                      <a:lnTo>
                        <a:pt x="1154" y="2"/>
                      </a:lnTo>
                      <a:lnTo>
                        <a:pt x="1152" y="2"/>
                      </a:lnTo>
                      <a:lnTo>
                        <a:pt x="1151" y="0"/>
                      </a:lnTo>
                      <a:lnTo>
                        <a:pt x="1151" y="2"/>
                      </a:lnTo>
                      <a:lnTo>
                        <a:pt x="1145" y="2"/>
                      </a:lnTo>
                      <a:lnTo>
                        <a:pt x="1145" y="2"/>
                      </a:lnTo>
                      <a:lnTo>
                        <a:pt x="1142" y="2"/>
                      </a:lnTo>
                      <a:lnTo>
                        <a:pt x="1142" y="3"/>
                      </a:lnTo>
                      <a:lnTo>
                        <a:pt x="1138" y="3"/>
                      </a:lnTo>
                      <a:lnTo>
                        <a:pt x="1138" y="3"/>
                      </a:lnTo>
                      <a:lnTo>
                        <a:pt x="1138" y="5"/>
                      </a:lnTo>
                      <a:lnTo>
                        <a:pt x="1137" y="5"/>
                      </a:lnTo>
                      <a:lnTo>
                        <a:pt x="1135" y="5"/>
                      </a:lnTo>
                      <a:lnTo>
                        <a:pt x="1135" y="5"/>
                      </a:lnTo>
                      <a:lnTo>
                        <a:pt x="1133" y="5"/>
                      </a:lnTo>
                      <a:lnTo>
                        <a:pt x="1133" y="3"/>
                      </a:lnTo>
                      <a:lnTo>
                        <a:pt x="1130" y="3"/>
                      </a:lnTo>
                      <a:lnTo>
                        <a:pt x="1130" y="2"/>
                      </a:lnTo>
                      <a:lnTo>
                        <a:pt x="1126" y="2"/>
                      </a:lnTo>
                      <a:lnTo>
                        <a:pt x="1126" y="2"/>
                      </a:lnTo>
                      <a:lnTo>
                        <a:pt x="1121" y="2"/>
                      </a:lnTo>
                      <a:lnTo>
                        <a:pt x="1119" y="5"/>
                      </a:lnTo>
                      <a:lnTo>
                        <a:pt x="1116" y="5"/>
                      </a:lnTo>
                      <a:lnTo>
                        <a:pt x="1116" y="5"/>
                      </a:lnTo>
                      <a:lnTo>
                        <a:pt x="1114" y="5"/>
                      </a:lnTo>
                      <a:lnTo>
                        <a:pt x="1112" y="9"/>
                      </a:lnTo>
                      <a:lnTo>
                        <a:pt x="1109" y="10"/>
                      </a:lnTo>
                      <a:lnTo>
                        <a:pt x="1107" y="14"/>
                      </a:lnTo>
                      <a:lnTo>
                        <a:pt x="1107" y="15"/>
                      </a:lnTo>
                      <a:lnTo>
                        <a:pt x="1105" y="15"/>
                      </a:lnTo>
                      <a:lnTo>
                        <a:pt x="1105" y="17"/>
                      </a:lnTo>
                      <a:lnTo>
                        <a:pt x="1107" y="19"/>
                      </a:lnTo>
                      <a:lnTo>
                        <a:pt x="1107" y="19"/>
                      </a:lnTo>
                      <a:lnTo>
                        <a:pt x="1105" y="26"/>
                      </a:lnTo>
                      <a:lnTo>
                        <a:pt x="1103" y="28"/>
                      </a:lnTo>
                      <a:lnTo>
                        <a:pt x="1105" y="31"/>
                      </a:lnTo>
                      <a:lnTo>
                        <a:pt x="1107" y="35"/>
                      </a:lnTo>
                      <a:lnTo>
                        <a:pt x="1109" y="38"/>
                      </a:lnTo>
                      <a:lnTo>
                        <a:pt x="1112" y="40"/>
                      </a:lnTo>
                      <a:lnTo>
                        <a:pt x="1117" y="38"/>
                      </a:lnTo>
                      <a:lnTo>
                        <a:pt x="1119" y="38"/>
                      </a:lnTo>
                      <a:lnTo>
                        <a:pt x="1121" y="36"/>
                      </a:lnTo>
                      <a:lnTo>
                        <a:pt x="1123" y="35"/>
                      </a:lnTo>
                      <a:lnTo>
                        <a:pt x="1124" y="35"/>
                      </a:lnTo>
                      <a:lnTo>
                        <a:pt x="1124" y="36"/>
                      </a:lnTo>
                      <a:lnTo>
                        <a:pt x="1128" y="36"/>
                      </a:lnTo>
                      <a:lnTo>
                        <a:pt x="1131" y="38"/>
                      </a:lnTo>
                      <a:lnTo>
                        <a:pt x="1137" y="36"/>
                      </a:lnTo>
                      <a:lnTo>
                        <a:pt x="1138" y="36"/>
                      </a:lnTo>
                      <a:lnTo>
                        <a:pt x="1138" y="35"/>
                      </a:lnTo>
                      <a:lnTo>
                        <a:pt x="1142" y="35"/>
                      </a:lnTo>
                      <a:lnTo>
                        <a:pt x="1142" y="35"/>
                      </a:lnTo>
                      <a:lnTo>
                        <a:pt x="1144" y="35"/>
                      </a:lnTo>
                      <a:lnTo>
                        <a:pt x="1147" y="29"/>
                      </a:lnTo>
                      <a:lnTo>
                        <a:pt x="1154" y="29"/>
                      </a:lnTo>
                      <a:lnTo>
                        <a:pt x="1156" y="26"/>
                      </a:lnTo>
                      <a:lnTo>
                        <a:pt x="1158" y="26"/>
                      </a:lnTo>
                      <a:lnTo>
                        <a:pt x="1159" y="26"/>
                      </a:lnTo>
                      <a:lnTo>
                        <a:pt x="1163" y="28"/>
                      </a:lnTo>
                      <a:lnTo>
                        <a:pt x="1165" y="26"/>
                      </a:lnTo>
                      <a:lnTo>
                        <a:pt x="1165" y="26"/>
                      </a:lnTo>
                      <a:lnTo>
                        <a:pt x="1166" y="24"/>
                      </a:lnTo>
                      <a:lnTo>
                        <a:pt x="1168" y="22"/>
                      </a:lnTo>
                      <a:lnTo>
                        <a:pt x="1168" y="21"/>
                      </a:lnTo>
                      <a:lnTo>
                        <a:pt x="1168" y="21"/>
                      </a:lnTo>
                      <a:lnTo>
                        <a:pt x="1166" y="19"/>
                      </a:lnTo>
                      <a:lnTo>
                        <a:pt x="1166" y="19"/>
                      </a:lnTo>
                      <a:lnTo>
                        <a:pt x="1166" y="17"/>
                      </a:lnTo>
                      <a:lnTo>
                        <a:pt x="1165" y="17"/>
                      </a:lnTo>
                      <a:lnTo>
                        <a:pt x="1165" y="14"/>
                      </a:lnTo>
                      <a:lnTo>
                        <a:pt x="1163" y="14"/>
                      </a:lnTo>
                      <a:close/>
                      <a:moveTo>
                        <a:pt x="3877" y="2"/>
                      </a:moveTo>
                      <a:lnTo>
                        <a:pt x="3877" y="5"/>
                      </a:lnTo>
                      <a:lnTo>
                        <a:pt x="3875" y="7"/>
                      </a:lnTo>
                      <a:lnTo>
                        <a:pt x="3875" y="10"/>
                      </a:lnTo>
                      <a:lnTo>
                        <a:pt x="3879" y="10"/>
                      </a:lnTo>
                      <a:lnTo>
                        <a:pt x="3881" y="10"/>
                      </a:lnTo>
                      <a:lnTo>
                        <a:pt x="3884" y="9"/>
                      </a:lnTo>
                      <a:lnTo>
                        <a:pt x="3884" y="7"/>
                      </a:lnTo>
                      <a:lnTo>
                        <a:pt x="3886" y="3"/>
                      </a:lnTo>
                      <a:lnTo>
                        <a:pt x="3886" y="0"/>
                      </a:lnTo>
                      <a:lnTo>
                        <a:pt x="3884" y="0"/>
                      </a:lnTo>
                      <a:lnTo>
                        <a:pt x="3882" y="2"/>
                      </a:lnTo>
                      <a:lnTo>
                        <a:pt x="3877" y="2"/>
                      </a:lnTo>
                      <a:close/>
                      <a:moveTo>
                        <a:pt x="4277" y="2"/>
                      </a:moveTo>
                      <a:lnTo>
                        <a:pt x="4275" y="3"/>
                      </a:lnTo>
                      <a:lnTo>
                        <a:pt x="4275" y="5"/>
                      </a:lnTo>
                      <a:lnTo>
                        <a:pt x="4275" y="7"/>
                      </a:lnTo>
                      <a:lnTo>
                        <a:pt x="4275" y="9"/>
                      </a:lnTo>
                      <a:lnTo>
                        <a:pt x="4277" y="10"/>
                      </a:lnTo>
                      <a:lnTo>
                        <a:pt x="4277" y="12"/>
                      </a:lnTo>
                      <a:lnTo>
                        <a:pt x="4280" y="10"/>
                      </a:lnTo>
                      <a:lnTo>
                        <a:pt x="4280" y="10"/>
                      </a:lnTo>
                      <a:lnTo>
                        <a:pt x="4282" y="9"/>
                      </a:lnTo>
                      <a:lnTo>
                        <a:pt x="4280" y="2"/>
                      </a:lnTo>
                      <a:lnTo>
                        <a:pt x="4280" y="2"/>
                      </a:lnTo>
                      <a:lnTo>
                        <a:pt x="4280" y="2"/>
                      </a:lnTo>
                      <a:lnTo>
                        <a:pt x="4277" y="2"/>
                      </a:lnTo>
                      <a:close/>
                      <a:moveTo>
                        <a:pt x="1248" y="84"/>
                      </a:moveTo>
                      <a:lnTo>
                        <a:pt x="1248" y="82"/>
                      </a:lnTo>
                      <a:lnTo>
                        <a:pt x="1250" y="82"/>
                      </a:lnTo>
                      <a:lnTo>
                        <a:pt x="1252" y="80"/>
                      </a:lnTo>
                      <a:lnTo>
                        <a:pt x="1252" y="80"/>
                      </a:lnTo>
                      <a:lnTo>
                        <a:pt x="1252" y="77"/>
                      </a:lnTo>
                      <a:lnTo>
                        <a:pt x="1252" y="77"/>
                      </a:lnTo>
                      <a:lnTo>
                        <a:pt x="1250" y="77"/>
                      </a:lnTo>
                      <a:lnTo>
                        <a:pt x="1247" y="77"/>
                      </a:lnTo>
                      <a:lnTo>
                        <a:pt x="1247" y="77"/>
                      </a:lnTo>
                      <a:lnTo>
                        <a:pt x="1247" y="77"/>
                      </a:lnTo>
                      <a:lnTo>
                        <a:pt x="1241" y="68"/>
                      </a:lnTo>
                      <a:lnTo>
                        <a:pt x="1234" y="70"/>
                      </a:lnTo>
                      <a:lnTo>
                        <a:pt x="1234" y="73"/>
                      </a:lnTo>
                      <a:lnTo>
                        <a:pt x="1233" y="73"/>
                      </a:lnTo>
                      <a:lnTo>
                        <a:pt x="1234" y="80"/>
                      </a:lnTo>
                      <a:lnTo>
                        <a:pt x="1233" y="80"/>
                      </a:lnTo>
                      <a:lnTo>
                        <a:pt x="1233" y="80"/>
                      </a:lnTo>
                      <a:lnTo>
                        <a:pt x="1231" y="80"/>
                      </a:lnTo>
                      <a:lnTo>
                        <a:pt x="1231" y="77"/>
                      </a:lnTo>
                      <a:lnTo>
                        <a:pt x="1229" y="77"/>
                      </a:lnTo>
                      <a:lnTo>
                        <a:pt x="1229" y="77"/>
                      </a:lnTo>
                      <a:lnTo>
                        <a:pt x="1226" y="77"/>
                      </a:lnTo>
                      <a:lnTo>
                        <a:pt x="1226" y="80"/>
                      </a:lnTo>
                      <a:lnTo>
                        <a:pt x="1226" y="80"/>
                      </a:lnTo>
                      <a:lnTo>
                        <a:pt x="1226" y="73"/>
                      </a:lnTo>
                      <a:lnTo>
                        <a:pt x="1222" y="73"/>
                      </a:lnTo>
                      <a:lnTo>
                        <a:pt x="1224" y="68"/>
                      </a:lnTo>
                      <a:lnTo>
                        <a:pt x="1220" y="68"/>
                      </a:lnTo>
                      <a:lnTo>
                        <a:pt x="1217" y="77"/>
                      </a:lnTo>
                      <a:lnTo>
                        <a:pt x="1217" y="78"/>
                      </a:lnTo>
                      <a:lnTo>
                        <a:pt x="1215" y="78"/>
                      </a:lnTo>
                      <a:lnTo>
                        <a:pt x="1213" y="78"/>
                      </a:lnTo>
                      <a:lnTo>
                        <a:pt x="1213" y="77"/>
                      </a:lnTo>
                      <a:lnTo>
                        <a:pt x="1212" y="77"/>
                      </a:lnTo>
                      <a:lnTo>
                        <a:pt x="1213" y="71"/>
                      </a:lnTo>
                      <a:lnTo>
                        <a:pt x="1213" y="71"/>
                      </a:lnTo>
                      <a:lnTo>
                        <a:pt x="1212" y="71"/>
                      </a:lnTo>
                      <a:lnTo>
                        <a:pt x="1210" y="71"/>
                      </a:lnTo>
                      <a:lnTo>
                        <a:pt x="1210" y="70"/>
                      </a:lnTo>
                      <a:lnTo>
                        <a:pt x="1210" y="70"/>
                      </a:lnTo>
                      <a:lnTo>
                        <a:pt x="1208" y="68"/>
                      </a:lnTo>
                      <a:lnTo>
                        <a:pt x="1212" y="68"/>
                      </a:lnTo>
                      <a:lnTo>
                        <a:pt x="1213" y="66"/>
                      </a:lnTo>
                      <a:lnTo>
                        <a:pt x="1217" y="64"/>
                      </a:lnTo>
                      <a:lnTo>
                        <a:pt x="1217" y="61"/>
                      </a:lnTo>
                      <a:lnTo>
                        <a:pt x="1217" y="56"/>
                      </a:lnTo>
                      <a:lnTo>
                        <a:pt x="1213" y="54"/>
                      </a:lnTo>
                      <a:lnTo>
                        <a:pt x="1213" y="52"/>
                      </a:lnTo>
                      <a:lnTo>
                        <a:pt x="1213" y="52"/>
                      </a:lnTo>
                      <a:lnTo>
                        <a:pt x="1210" y="54"/>
                      </a:lnTo>
                      <a:lnTo>
                        <a:pt x="1208" y="54"/>
                      </a:lnTo>
                      <a:lnTo>
                        <a:pt x="1208" y="52"/>
                      </a:lnTo>
                      <a:lnTo>
                        <a:pt x="1208" y="52"/>
                      </a:lnTo>
                      <a:lnTo>
                        <a:pt x="1208" y="50"/>
                      </a:lnTo>
                      <a:lnTo>
                        <a:pt x="1212" y="50"/>
                      </a:lnTo>
                      <a:lnTo>
                        <a:pt x="1210" y="43"/>
                      </a:lnTo>
                      <a:lnTo>
                        <a:pt x="1208" y="43"/>
                      </a:lnTo>
                      <a:lnTo>
                        <a:pt x="1208" y="42"/>
                      </a:lnTo>
                      <a:lnTo>
                        <a:pt x="1206" y="40"/>
                      </a:lnTo>
                      <a:lnTo>
                        <a:pt x="1206" y="38"/>
                      </a:lnTo>
                      <a:lnTo>
                        <a:pt x="1205" y="38"/>
                      </a:lnTo>
                      <a:lnTo>
                        <a:pt x="1205" y="40"/>
                      </a:lnTo>
                      <a:lnTo>
                        <a:pt x="1198" y="40"/>
                      </a:lnTo>
                      <a:lnTo>
                        <a:pt x="1198" y="42"/>
                      </a:lnTo>
                      <a:lnTo>
                        <a:pt x="1193" y="40"/>
                      </a:lnTo>
                      <a:lnTo>
                        <a:pt x="1193" y="42"/>
                      </a:lnTo>
                      <a:lnTo>
                        <a:pt x="1186" y="43"/>
                      </a:lnTo>
                      <a:lnTo>
                        <a:pt x="1186" y="42"/>
                      </a:lnTo>
                      <a:lnTo>
                        <a:pt x="1182" y="42"/>
                      </a:lnTo>
                      <a:lnTo>
                        <a:pt x="1182" y="42"/>
                      </a:lnTo>
                      <a:lnTo>
                        <a:pt x="1177" y="40"/>
                      </a:lnTo>
                      <a:lnTo>
                        <a:pt x="1177" y="38"/>
                      </a:lnTo>
                      <a:lnTo>
                        <a:pt x="1175" y="38"/>
                      </a:lnTo>
                      <a:lnTo>
                        <a:pt x="1175" y="38"/>
                      </a:lnTo>
                      <a:lnTo>
                        <a:pt x="1166" y="36"/>
                      </a:lnTo>
                      <a:lnTo>
                        <a:pt x="1165" y="33"/>
                      </a:lnTo>
                      <a:lnTo>
                        <a:pt x="1151" y="33"/>
                      </a:lnTo>
                      <a:lnTo>
                        <a:pt x="1151" y="33"/>
                      </a:lnTo>
                      <a:lnTo>
                        <a:pt x="1147" y="33"/>
                      </a:lnTo>
                      <a:lnTo>
                        <a:pt x="1145" y="35"/>
                      </a:lnTo>
                      <a:lnTo>
                        <a:pt x="1144" y="35"/>
                      </a:lnTo>
                      <a:lnTo>
                        <a:pt x="1142" y="36"/>
                      </a:lnTo>
                      <a:lnTo>
                        <a:pt x="1142" y="40"/>
                      </a:lnTo>
                      <a:lnTo>
                        <a:pt x="1144" y="40"/>
                      </a:lnTo>
                      <a:lnTo>
                        <a:pt x="1145" y="42"/>
                      </a:lnTo>
                      <a:lnTo>
                        <a:pt x="1147" y="42"/>
                      </a:lnTo>
                      <a:lnTo>
                        <a:pt x="1149" y="43"/>
                      </a:lnTo>
                      <a:lnTo>
                        <a:pt x="1152" y="43"/>
                      </a:lnTo>
                      <a:lnTo>
                        <a:pt x="1154" y="45"/>
                      </a:lnTo>
                      <a:lnTo>
                        <a:pt x="1156" y="47"/>
                      </a:lnTo>
                      <a:lnTo>
                        <a:pt x="1158" y="49"/>
                      </a:lnTo>
                      <a:lnTo>
                        <a:pt x="1161" y="49"/>
                      </a:lnTo>
                      <a:lnTo>
                        <a:pt x="1161" y="50"/>
                      </a:lnTo>
                      <a:lnTo>
                        <a:pt x="1159" y="50"/>
                      </a:lnTo>
                      <a:lnTo>
                        <a:pt x="1159" y="50"/>
                      </a:lnTo>
                      <a:lnTo>
                        <a:pt x="1158" y="50"/>
                      </a:lnTo>
                      <a:lnTo>
                        <a:pt x="1158" y="50"/>
                      </a:lnTo>
                      <a:lnTo>
                        <a:pt x="1152" y="50"/>
                      </a:lnTo>
                      <a:lnTo>
                        <a:pt x="1149" y="49"/>
                      </a:lnTo>
                      <a:lnTo>
                        <a:pt x="1145" y="45"/>
                      </a:lnTo>
                      <a:lnTo>
                        <a:pt x="1142" y="45"/>
                      </a:lnTo>
                      <a:lnTo>
                        <a:pt x="1140" y="47"/>
                      </a:lnTo>
                      <a:lnTo>
                        <a:pt x="1144" y="56"/>
                      </a:lnTo>
                      <a:lnTo>
                        <a:pt x="1142" y="56"/>
                      </a:lnTo>
                      <a:lnTo>
                        <a:pt x="1142" y="54"/>
                      </a:lnTo>
                      <a:lnTo>
                        <a:pt x="1138" y="54"/>
                      </a:lnTo>
                      <a:lnTo>
                        <a:pt x="1138" y="56"/>
                      </a:lnTo>
                      <a:lnTo>
                        <a:pt x="1137" y="57"/>
                      </a:lnTo>
                      <a:lnTo>
                        <a:pt x="1135" y="57"/>
                      </a:lnTo>
                      <a:lnTo>
                        <a:pt x="1137" y="59"/>
                      </a:lnTo>
                      <a:lnTo>
                        <a:pt x="1137" y="61"/>
                      </a:lnTo>
                      <a:lnTo>
                        <a:pt x="1138" y="61"/>
                      </a:lnTo>
                      <a:lnTo>
                        <a:pt x="1138" y="63"/>
                      </a:lnTo>
                      <a:lnTo>
                        <a:pt x="1138" y="63"/>
                      </a:lnTo>
                      <a:lnTo>
                        <a:pt x="1138" y="63"/>
                      </a:lnTo>
                      <a:lnTo>
                        <a:pt x="1138" y="64"/>
                      </a:lnTo>
                      <a:lnTo>
                        <a:pt x="1137" y="63"/>
                      </a:lnTo>
                      <a:lnTo>
                        <a:pt x="1135" y="63"/>
                      </a:lnTo>
                      <a:lnTo>
                        <a:pt x="1133" y="63"/>
                      </a:lnTo>
                      <a:lnTo>
                        <a:pt x="1133" y="57"/>
                      </a:lnTo>
                      <a:lnTo>
                        <a:pt x="1135" y="57"/>
                      </a:lnTo>
                      <a:lnTo>
                        <a:pt x="1135" y="47"/>
                      </a:lnTo>
                      <a:lnTo>
                        <a:pt x="1135" y="47"/>
                      </a:lnTo>
                      <a:lnTo>
                        <a:pt x="1135" y="45"/>
                      </a:lnTo>
                      <a:lnTo>
                        <a:pt x="1124" y="50"/>
                      </a:lnTo>
                      <a:lnTo>
                        <a:pt x="1123" y="47"/>
                      </a:lnTo>
                      <a:lnTo>
                        <a:pt x="1126" y="47"/>
                      </a:lnTo>
                      <a:lnTo>
                        <a:pt x="1126" y="45"/>
                      </a:lnTo>
                      <a:lnTo>
                        <a:pt x="1124" y="45"/>
                      </a:lnTo>
                      <a:lnTo>
                        <a:pt x="1124" y="45"/>
                      </a:lnTo>
                      <a:lnTo>
                        <a:pt x="1123" y="43"/>
                      </a:lnTo>
                      <a:lnTo>
                        <a:pt x="1121" y="45"/>
                      </a:lnTo>
                      <a:lnTo>
                        <a:pt x="1121" y="45"/>
                      </a:lnTo>
                      <a:lnTo>
                        <a:pt x="1119" y="45"/>
                      </a:lnTo>
                      <a:lnTo>
                        <a:pt x="1119" y="47"/>
                      </a:lnTo>
                      <a:lnTo>
                        <a:pt x="1116" y="47"/>
                      </a:lnTo>
                      <a:lnTo>
                        <a:pt x="1116" y="47"/>
                      </a:lnTo>
                      <a:lnTo>
                        <a:pt x="1114" y="49"/>
                      </a:lnTo>
                      <a:lnTo>
                        <a:pt x="1114" y="50"/>
                      </a:lnTo>
                      <a:lnTo>
                        <a:pt x="1109" y="54"/>
                      </a:lnTo>
                      <a:lnTo>
                        <a:pt x="1110" y="56"/>
                      </a:lnTo>
                      <a:lnTo>
                        <a:pt x="1114" y="57"/>
                      </a:lnTo>
                      <a:lnTo>
                        <a:pt x="1112" y="63"/>
                      </a:lnTo>
                      <a:lnTo>
                        <a:pt x="1110" y="63"/>
                      </a:lnTo>
                      <a:lnTo>
                        <a:pt x="1109" y="63"/>
                      </a:lnTo>
                      <a:lnTo>
                        <a:pt x="1105" y="63"/>
                      </a:lnTo>
                      <a:lnTo>
                        <a:pt x="1105" y="63"/>
                      </a:lnTo>
                      <a:lnTo>
                        <a:pt x="1103" y="61"/>
                      </a:lnTo>
                      <a:lnTo>
                        <a:pt x="1100" y="61"/>
                      </a:lnTo>
                      <a:lnTo>
                        <a:pt x="1100" y="59"/>
                      </a:lnTo>
                      <a:lnTo>
                        <a:pt x="1105" y="59"/>
                      </a:lnTo>
                      <a:lnTo>
                        <a:pt x="1105" y="56"/>
                      </a:lnTo>
                      <a:lnTo>
                        <a:pt x="1105" y="52"/>
                      </a:lnTo>
                      <a:lnTo>
                        <a:pt x="1109" y="49"/>
                      </a:lnTo>
                      <a:lnTo>
                        <a:pt x="1109" y="47"/>
                      </a:lnTo>
                      <a:lnTo>
                        <a:pt x="1107" y="47"/>
                      </a:lnTo>
                      <a:lnTo>
                        <a:pt x="1105" y="49"/>
                      </a:lnTo>
                      <a:lnTo>
                        <a:pt x="1103" y="49"/>
                      </a:lnTo>
                      <a:lnTo>
                        <a:pt x="1105" y="47"/>
                      </a:lnTo>
                      <a:lnTo>
                        <a:pt x="1105" y="45"/>
                      </a:lnTo>
                      <a:lnTo>
                        <a:pt x="1105" y="42"/>
                      </a:lnTo>
                      <a:lnTo>
                        <a:pt x="1103" y="38"/>
                      </a:lnTo>
                      <a:lnTo>
                        <a:pt x="1102" y="36"/>
                      </a:lnTo>
                      <a:lnTo>
                        <a:pt x="1100" y="35"/>
                      </a:lnTo>
                      <a:lnTo>
                        <a:pt x="1100" y="29"/>
                      </a:lnTo>
                      <a:lnTo>
                        <a:pt x="1100" y="28"/>
                      </a:lnTo>
                      <a:lnTo>
                        <a:pt x="1102" y="24"/>
                      </a:lnTo>
                      <a:lnTo>
                        <a:pt x="1103" y="24"/>
                      </a:lnTo>
                      <a:lnTo>
                        <a:pt x="1103" y="21"/>
                      </a:lnTo>
                      <a:lnTo>
                        <a:pt x="1102" y="21"/>
                      </a:lnTo>
                      <a:lnTo>
                        <a:pt x="1102" y="21"/>
                      </a:lnTo>
                      <a:lnTo>
                        <a:pt x="1102" y="19"/>
                      </a:lnTo>
                      <a:lnTo>
                        <a:pt x="1103" y="17"/>
                      </a:lnTo>
                      <a:lnTo>
                        <a:pt x="1105" y="14"/>
                      </a:lnTo>
                      <a:lnTo>
                        <a:pt x="1105" y="12"/>
                      </a:lnTo>
                      <a:lnTo>
                        <a:pt x="1105" y="10"/>
                      </a:lnTo>
                      <a:lnTo>
                        <a:pt x="1102" y="9"/>
                      </a:lnTo>
                      <a:lnTo>
                        <a:pt x="1097" y="7"/>
                      </a:lnTo>
                      <a:lnTo>
                        <a:pt x="1093" y="5"/>
                      </a:lnTo>
                      <a:lnTo>
                        <a:pt x="1086" y="5"/>
                      </a:lnTo>
                      <a:lnTo>
                        <a:pt x="1086" y="7"/>
                      </a:lnTo>
                      <a:lnTo>
                        <a:pt x="1084" y="7"/>
                      </a:lnTo>
                      <a:lnTo>
                        <a:pt x="1081" y="9"/>
                      </a:lnTo>
                      <a:lnTo>
                        <a:pt x="1079" y="9"/>
                      </a:lnTo>
                      <a:lnTo>
                        <a:pt x="1076" y="9"/>
                      </a:lnTo>
                      <a:lnTo>
                        <a:pt x="1076" y="10"/>
                      </a:lnTo>
                      <a:lnTo>
                        <a:pt x="1076" y="10"/>
                      </a:lnTo>
                      <a:lnTo>
                        <a:pt x="1076" y="14"/>
                      </a:lnTo>
                      <a:lnTo>
                        <a:pt x="1070" y="14"/>
                      </a:lnTo>
                      <a:lnTo>
                        <a:pt x="1065" y="14"/>
                      </a:lnTo>
                      <a:lnTo>
                        <a:pt x="1065" y="17"/>
                      </a:lnTo>
                      <a:lnTo>
                        <a:pt x="1063" y="17"/>
                      </a:lnTo>
                      <a:lnTo>
                        <a:pt x="1062" y="17"/>
                      </a:lnTo>
                      <a:lnTo>
                        <a:pt x="1060" y="17"/>
                      </a:lnTo>
                      <a:lnTo>
                        <a:pt x="1060" y="17"/>
                      </a:lnTo>
                      <a:lnTo>
                        <a:pt x="1058" y="19"/>
                      </a:lnTo>
                      <a:lnTo>
                        <a:pt x="1058" y="21"/>
                      </a:lnTo>
                      <a:lnTo>
                        <a:pt x="1058" y="21"/>
                      </a:lnTo>
                      <a:lnTo>
                        <a:pt x="1060" y="21"/>
                      </a:lnTo>
                      <a:lnTo>
                        <a:pt x="1058" y="22"/>
                      </a:lnTo>
                      <a:lnTo>
                        <a:pt x="1056" y="24"/>
                      </a:lnTo>
                      <a:lnTo>
                        <a:pt x="1056" y="26"/>
                      </a:lnTo>
                      <a:lnTo>
                        <a:pt x="1058" y="26"/>
                      </a:lnTo>
                      <a:lnTo>
                        <a:pt x="1058" y="28"/>
                      </a:lnTo>
                      <a:lnTo>
                        <a:pt x="1051" y="26"/>
                      </a:lnTo>
                      <a:lnTo>
                        <a:pt x="1051" y="28"/>
                      </a:lnTo>
                      <a:lnTo>
                        <a:pt x="1048" y="28"/>
                      </a:lnTo>
                      <a:lnTo>
                        <a:pt x="1048" y="31"/>
                      </a:lnTo>
                      <a:lnTo>
                        <a:pt x="1046" y="35"/>
                      </a:lnTo>
                      <a:lnTo>
                        <a:pt x="1048" y="38"/>
                      </a:lnTo>
                      <a:lnTo>
                        <a:pt x="1048" y="42"/>
                      </a:lnTo>
                      <a:lnTo>
                        <a:pt x="1051" y="43"/>
                      </a:lnTo>
                      <a:lnTo>
                        <a:pt x="1051" y="43"/>
                      </a:lnTo>
                      <a:lnTo>
                        <a:pt x="1055" y="43"/>
                      </a:lnTo>
                      <a:lnTo>
                        <a:pt x="1055" y="43"/>
                      </a:lnTo>
                      <a:lnTo>
                        <a:pt x="1062" y="43"/>
                      </a:lnTo>
                      <a:lnTo>
                        <a:pt x="1060" y="45"/>
                      </a:lnTo>
                      <a:lnTo>
                        <a:pt x="1060" y="49"/>
                      </a:lnTo>
                      <a:lnTo>
                        <a:pt x="1062" y="50"/>
                      </a:lnTo>
                      <a:lnTo>
                        <a:pt x="1062" y="52"/>
                      </a:lnTo>
                      <a:lnTo>
                        <a:pt x="1063" y="54"/>
                      </a:lnTo>
                      <a:lnTo>
                        <a:pt x="1058" y="50"/>
                      </a:lnTo>
                      <a:lnTo>
                        <a:pt x="1058" y="50"/>
                      </a:lnTo>
                      <a:lnTo>
                        <a:pt x="1055" y="49"/>
                      </a:lnTo>
                      <a:lnTo>
                        <a:pt x="1051" y="49"/>
                      </a:lnTo>
                      <a:lnTo>
                        <a:pt x="1046" y="49"/>
                      </a:lnTo>
                      <a:lnTo>
                        <a:pt x="1046" y="56"/>
                      </a:lnTo>
                      <a:lnTo>
                        <a:pt x="1048" y="56"/>
                      </a:lnTo>
                      <a:lnTo>
                        <a:pt x="1049" y="57"/>
                      </a:lnTo>
                      <a:lnTo>
                        <a:pt x="1051" y="59"/>
                      </a:lnTo>
                      <a:lnTo>
                        <a:pt x="1053" y="59"/>
                      </a:lnTo>
                      <a:lnTo>
                        <a:pt x="1058" y="59"/>
                      </a:lnTo>
                      <a:lnTo>
                        <a:pt x="1056" y="63"/>
                      </a:lnTo>
                      <a:lnTo>
                        <a:pt x="1055" y="66"/>
                      </a:lnTo>
                      <a:lnTo>
                        <a:pt x="1051" y="68"/>
                      </a:lnTo>
                      <a:lnTo>
                        <a:pt x="1053" y="71"/>
                      </a:lnTo>
                      <a:lnTo>
                        <a:pt x="1055" y="75"/>
                      </a:lnTo>
                      <a:lnTo>
                        <a:pt x="1055" y="78"/>
                      </a:lnTo>
                      <a:lnTo>
                        <a:pt x="1053" y="78"/>
                      </a:lnTo>
                      <a:lnTo>
                        <a:pt x="1049" y="77"/>
                      </a:lnTo>
                      <a:lnTo>
                        <a:pt x="1048" y="75"/>
                      </a:lnTo>
                      <a:lnTo>
                        <a:pt x="1044" y="75"/>
                      </a:lnTo>
                      <a:lnTo>
                        <a:pt x="1041" y="75"/>
                      </a:lnTo>
                      <a:lnTo>
                        <a:pt x="1039" y="77"/>
                      </a:lnTo>
                      <a:lnTo>
                        <a:pt x="1039" y="77"/>
                      </a:lnTo>
                      <a:lnTo>
                        <a:pt x="1034" y="77"/>
                      </a:lnTo>
                      <a:lnTo>
                        <a:pt x="1034" y="78"/>
                      </a:lnTo>
                      <a:lnTo>
                        <a:pt x="1030" y="78"/>
                      </a:lnTo>
                      <a:lnTo>
                        <a:pt x="1030" y="77"/>
                      </a:lnTo>
                      <a:lnTo>
                        <a:pt x="1034" y="77"/>
                      </a:lnTo>
                      <a:lnTo>
                        <a:pt x="1037" y="75"/>
                      </a:lnTo>
                      <a:lnTo>
                        <a:pt x="1039" y="73"/>
                      </a:lnTo>
                      <a:lnTo>
                        <a:pt x="1042" y="71"/>
                      </a:lnTo>
                      <a:lnTo>
                        <a:pt x="1046" y="71"/>
                      </a:lnTo>
                      <a:lnTo>
                        <a:pt x="1044" y="66"/>
                      </a:lnTo>
                      <a:lnTo>
                        <a:pt x="1042" y="64"/>
                      </a:lnTo>
                      <a:lnTo>
                        <a:pt x="1041" y="63"/>
                      </a:lnTo>
                      <a:lnTo>
                        <a:pt x="1039" y="63"/>
                      </a:lnTo>
                      <a:lnTo>
                        <a:pt x="1037" y="61"/>
                      </a:lnTo>
                      <a:lnTo>
                        <a:pt x="1035" y="59"/>
                      </a:lnTo>
                      <a:lnTo>
                        <a:pt x="1034" y="42"/>
                      </a:lnTo>
                      <a:lnTo>
                        <a:pt x="1035" y="42"/>
                      </a:lnTo>
                      <a:lnTo>
                        <a:pt x="1034" y="35"/>
                      </a:lnTo>
                      <a:lnTo>
                        <a:pt x="1035" y="35"/>
                      </a:lnTo>
                      <a:lnTo>
                        <a:pt x="1035" y="28"/>
                      </a:lnTo>
                      <a:lnTo>
                        <a:pt x="1037" y="28"/>
                      </a:lnTo>
                      <a:lnTo>
                        <a:pt x="1037" y="24"/>
                      </a:lnTo>
                      <a:lnTo>
                        <a:pt x="1037" y="24"/>
                      </a:lnTo>
                      <a:lnTo>
                        <a:pt x="1039" y="22"/>
                      </a:lnTo>
                      <a:lnTo>
                        <a:pt x="1039" y="22"/>
                      </a:lnTo>
                      <a:lnTo>
                        <a:pt x="1039" y="21"/>
                      </a:lnTo>
                      <a:lnTo>
                        <a:pt x="1042" y="19"/>
                      </a:lnTo>
                      <a:lnTo>
                        <a:pt x="1042" y="17"/>
                      </a:lnTo>
                      <a:lnTo>
                        <a:pt x="1046" y="17"/>
                      </a:lnTo>
                      <a:lnTo>
                        <a:pt x="1046" y="15"/>
                      </a:lnTo>
                      <a:lnTo>
                        <a:pt x="1051" y="14"/>
                      </a:lnTo>
                      <a:lnTo>
                        <a:pt x="1056" y="12"/>
                      </a:lnTo>
                      <a:lnTo>
                        <a:pt x="1063" y="12"/>
                      </a:lnTo>
                      <a:lnTo>
                        <a:pt x="1070" y="12"/>
                      </a:lnTo>
                      <a:lnTo>
                        <a:pt x="1070" y="10"/>
                      </a:lnTo>
                      <a:lnTo>
                        <a:pt x="1070" y="10"/>
                      </a:lnTo>
                      <a:lnTo>
                        <a:pt x="1070" y="9"/>
                      </a:lnTo>
                      <a:lnTo>
                        <a:pt x="1070" y="7"/>
                      </a:lnTo>
                      <a:lnTo>
                        <a:pt x="1070" y="5"/>
                      </a:lnTo>
                      <a:lnTo>
                        <a:pt x="1063" y="5"/>
                      </a:lnTo>
                      <a:lnTo>
                        <a:pt x="1063" y="5"/>
                      </a:lnTo>
                      <a:lnTo>
                        <a:pt x="1062" y="5"/>
                      </a:lnTo>
                      <a:lnTo>
                        <a:pt x="1062" y="5"/>
                      </a:lnTo>
                      <a:lnTo>
                        <a:pt x="1062" y="5"/>
                      </a:lnTo>
                      <a:lnTo>
                        <a:pt x="1039" y="5"/>
                      </a:lnTo>
                      <a:lnTo>
                        <a:pt x="1034" y="9"/>
                      </a:lnTo>
                      <a:lnTo>
                        <a:pt x="1032" y="5"/>
                      </a:lnTo>
                      <a:lnTo>
                        <a:pt x="1028" y="5"/>
                      </a:lnTo>
                      <a:lnTo>
                        <a:pt x="1025" y="7"/>
                      </a:lnTo>
                      <a:lnTo>
                        <a:pt x="1021" y="9"/>
                      </a:lnTo>
                      <a:lnTo>
                        <a:pt x="1018" y="9"/>
                      </a:lnTo>
                      <a:lnTo>
                        <a:pt x="1014" y="9"/>
                      </a:lnTo>
                      <a:lnTo>
                        <a:pt x="1011" y="9"/>
                      </a:lnTo>
                      <a:lnTo>
                        <a:pt x="1009" y="10"/>
                      </a:lnTo>
                      <a:lnTo>
                        <a:pt x="1007" y="12"/>
                      </a:lnTo>
                      <a:lnTo>
                        <a:pt x="1004" y="14"/>
                      </a:lnTo>
                      <a:lnTo>
                        <a:pt x="1002" y="15"/>
                      </a:lnTo>
                      <a:lnTo>
                        <a:pt x="1002" y="15"/>
                      </a:lnTo>
                      <a:lnTo>
                        <a:pt x="1002" y="15"/>
                      </a:lnTo>
                      <a:lnTo>
                        <a:pt x="1002" y="21"/>
                      </a:lnTo>
                      <a:lnTo>
                        <a:pt x="1004" y="21"/>
                      </a:lnTo>
                      <a:lnTo>
                        <a:pt x="1004" y="21"/>
                      </a:lnTo>
                      <a:lnTo>
                        <a:pt x="1002" y="21"/>
                      </a:lnTo>
                      <a:lnTo>
                        <a:pt x="1001" y="22"/>
                      </a:lnTo>
                      <a:lnTo>
                        <a:pt x="999" y="24"/>
                      </a:lnTo>
                      <a:lnTo>
                        <a:pt x="997" y="24"/>
                      </a:lnTo>
                      <a:lnTo>
                        <a:pt x="995" y="26"/>
                      </a:lnTo>
                      <a:lnTo>
                        <a:pt x="995" y="28"/>
                      </a:lnTo>
                      <a:lnTo>
                        <a:pt x="997" y="29"/>
                      </a:lnTo>
                      <a:lnTo>
                        <a:pt x="997" y="31"/>
                      </a:lnTo>
                      <a:lnTo>
                        <a:pt x="994" y="33"/>
                      </a:lnTo>
                      <a:lnTo>
                        <a:pt x="994" y="35"/>
                      </a:lnTo>
                      <a:lnTo>
                        <a:pt x="992" y="38"/>
                      </a:lnTo>
                      <a:lnTo>
                        <a:pt x="988" y="38"/>
                      </a:lnTo>
                      <a:lnTo>
                        <a:pt x="988" y="42"/>
                      </a:lnTo>
                      <a:lnTo>
                        <a:pt x="983" y="45"/>
                      </a:lnTo>
                      <a:lnTo>
                        <a:pt x="985" y="47"/>
                      </a:lnTo>
                      <a:lnTo>
                        <a:pt x="985" y="49"/>
                      </a:lnTo>
                      <a:lnTo>
                        <a:pt x="985" y="52"/>
                      </a:lnTo>
                      <a:lnTo>
                        <a:pt x="983" y="54"/>
                      </a:lnTo>
                      <a:lnTo>
                        <a:pt x="983" y="56"/>
                      </a:lnTo>
                      <a:lnTo>
                        <a:pt x="980" y="57"/>
                      </a:lnTo>
                      <a:lnTo>
                        <a:pt x="980" y="59"/>
                      </a:lnTo>
                      <a:lnTo>
                        <a:pt x="980" y="59"/>
                      </a:lnTo>
                      <a:lnTo>
                        <a:pt x="980" y="63"/>
                      </a:lnTo>
                      <a:lnTo>
                        <a:pt x="980" y="64"/>
                      </a:lnTo>
                      <a:lnTo>
                        <a:pt x="983" y="64"/>
                      </a:lnTo>
                      <a:lnTo>
                        <a:pt x="985" y="66"/>
                      </a:lnTo>
                      <a:lnTo>
                        <a:pt x="988" y="68"/>
                      </a:lnTo>
                      <a:lnTo>
                        <a:pt x="990" y="68"/>
                      </a:lnTo>
                      <a:lnTo>
                        <a:pt x="990" y="71"/>
                      </a:lnTo>
                      <a:lnTo>
                        <a:pt x="988" y="71"/>
                      </a:lnTo>
                      <a:lnTo>
                        <a:pt x="990" y="73"/>
                      </a:lnTo>
                      <a:lnTo>
                        <a:pt x="992" y="77"/>
                      </a:lnTo>
                      <a:lnTo>
                        <a:pt x="994" y="78"/>
                      </a:lnTo>
                      <a:lnTo>
                        <a:pt x="997" y="78"/>
                      </a:lnTo>
                      <a:lnTo>
                        <a:pt x="1002" y="78"/>
                      </a:lnTo>
                      <a:lnTo>
                        <a:pt x="1007" y="78"/>
                      </a:lnTo>
                      <a:lnTo>
                        <a:pt x="1011" y="78"/>
                      </a:lnTo>
                      <a:lnTo>
                        <a:pt x="1013" y="80"/>
                      </a:lnTo>
                      <a:lnTo>
                        <a:pt x="1014" y="80"/>
                      </a:lnTo>
                      <a:lnTo>
                        <a:pt x="1014" y="84"/>
                      </a:lnTo>
                      <a:lnTo>
                        <a:pt x="1009" y="84"/>
                      </a:lnTo>
                      <a:lnTo>
                        <a:pt x="1009" y="82"/>
                      </a:lnTo>
                      <a:lnTo>
                        <a:pt x="1007" y="82"/>
                      </a:lnTo>
                      <a:lnTo>
                        <a:pt x="1006" y="82"/>
                      </a:lnTo>
                      <a:lnTo>
                        <a:pt x="1004" y="84"/>
                      </a:lnTo>
                      <a:lnTo>
                        <a:pt x="1004" y="85"/>
                      </a:lnTo>
                      <a:lnTo>
                        <a:pt x="1006" y="87"/>
                      </a:lnTo>
                      <a:lnTo>
                        <a:pt x="1006" y="89"/>
                      </a:lnTo>
                      <a:lnTo>
                        <a:pt x="1007" y="89"/>
                      </a:lnTo>
                      <a:lnTo>
                        <a:pt x="1007" y="92"/>
                      </a:lnTo>
                      <a:lnTo>
                        <a:pt x="1009" y="92"/>
                      </a:lnTo>
                      <a:lnTo>
                        <a:pt x="1009" y="92"/>
                      </a:lnTo>
                      <a:lnTo>
                        <a:pt x="1013" y="92"/>
                      </a:lnTo>
                      <a:lnTo>
                        <a:pt x="1013" y="94"/>
                      </a:lnTo>
                      <a:lnTo>
                        <a:pt x="1018" y="96"/>
                      </a:lnTo>
                      <a:lnTo>
                        <a:pt x="1018" y="96"/>
                      </a:lnTo>
                      <a:lnTo>
                        <a:pt x="1016" y="98"/>
                      </a:lnTo>
                      <a:lnTo>
                        <a:pt x="1016" y="98"/>
                      </a:lnTo>
                      <a:lnTo>
                        <a:pt x="1016" y="99"/>
                      </a:lnTo>
                      <a:lnTo>
                        <a:pt x="1016" y="99"/>
                      </a:lnTo>
                      <a:lnTo>
                        <a:pt x="1016" y="99"/>
                      </a:lnTo>
                      <a:lnTo>
                        <a:pt x="1018" y="101"/>
                      </a:lnTo>
                      <a:lnTo>
                        <a:pt x="1021" y="101"/>
                      </a:lnTo>
                      <a:lnTo>
                        <a:pt x="1023" y="99"/>
                      </a:lnTo>
                      <a:lnTo>
                        <a:pt x="1023" y="99"/>
                      </a:lnTo>
                      <a:lnTo>
                        <a:pt x="1025" y="98"/>
                      </a:lnTo>
                      <a:lnTo>
                        <a:pt x="1025" y="96"/>
                      </a:lnTo>
                      <a:lnTo>
                        <a:pt x="1034" y="96"/>
                      </a:lnTo>
                      <a:lnTo>
                        <a:pt x="1034" y="99"/>
                      </a:lnTo>
                      <a:lnTo>
                        <a:pt x="1035" y="99"/>
                      </a:lnTo>
                      <a:lnTo>
                        <a:pt x="1039" y="105"/>
                      </a:lnTo>
                      <a:lnTo>
                        <a:pt x="1042" y="106"/>
                      </a:lnTo>
                      <a:lnTo>
                        <a:pt x="1041" y="110"/>
                      </a:lnTo>
                      <a:lnTo>
                        <a:pt x="1042" y="110"/>
                      </a:lnTo>
                      <a:lnTo>
                        <a:pt x="1042" y="110"/>
                      </a:lnTo>
                      <a:lnTo>
                        <a:pt x="1048" y="110"/>
                      </a:lnTo>
                      <a:lnTo>
                        <a:pt x="1048" y="110"/>
                      </a:lnTo>
                      <a:lnTo>
                        <a:pt x="1048" y="110"/>
                      </a:lnTo>
                      <a:lnTo>
                        <a:pt x="1048" y="110"/>
                      </a:lnTo>
                      <a:lnTo>
                        <a:pt x="1051" y="110"/>
                      </a:lnTo>
                      <a:lnTo>
                        <a:pt x="1051" y="108"/>
                      </a:lnTo>
                      <a:lnTo>
                        <a:pt x="1051" y="105"/>
                      </a:lnTo>
                      <a:lnTo>
                        <a:pt x="1055" y="106"/>
                      </a:lnTo>
                      <a:lnTo>
                        <a:pt x="1056" y="108"/>
                      </a:lnTo>
                      <a:lnTo>
                        <a:pt x="1058" y="110"/>
                      </a:lnTo>
                      <a:lnTo>
                        <a:pt x="1067" y="110"/>
                      </a:lnTo>
                      <a:lnTo>
                        <a:pt x="1069" y="113"/>
                      </a:lnTo>
                      <a:lnTo>
                        <a:pt x="1083" y="111"/>
                      </a:lnTo>
                      <a:lnTo>
                        <a:pt x="1083" y="110"/>
                      </a:lnTo>
                      <a:lnTo>
                        <a:pt x="1086" y="110"/>
                      </a:lnTo>
                      <a:lnTo>
                        <a:pt x="1086" y="111"/>
                      </a:lnTo>
                      <a:lnTo>
                        <a:pt x="1088" y="113"/>
                      </a:lnTo>
                      <a:lnTo>
                        <a:pt x="1088" y="113"/>
                      </a:lnTo>
                      <a:lnTo>
                        <a:pt x="1091" y="115"/>
                      </a:lnTo>
                      <a:lnTo>
                        <a:pt x="1093" y="115"/>
                      </a:lnTo>
                      <a:lnTo>
                        <a:pt x="1097" y="115"/>
                      </a:lnTo>
                      <a:lnTo>
                        <a:pt x="1098" y="117"/>
                      </a:lnTo>
                      <a:lnTo>
                        <a:pt x="1103" y="117"/>
                      </a:lnTo>
                      <a:lnTo>
                        <a:pt x="1103" y="115"/>
                      </a:lnTo>
                      <a:lnTo>
                        <a:pt x="1103" y="115"/>
                      </a:lnTo>
                      <a:lnTo>
                        <a:pt x="1103" y="115"/>
                      </a:lnTo>
                      <a:lnTo>
                        <a:pt x="1105" y="113"/>
                      </a:lnTo>
                      <a:lnTo>
                        <a:pt x="1103" y="113"/>
                      </a:lnTo>
                      <a:lnTo>
                        <a:pt x="1102" y="111"/>
                      </a:lnTo>
                      <a:lnTo>
                        <a:pt x="1100" y="110"/>
                      </a:lnTo>
                      <a:lnTo>
                        <a:pt x="1098" y="110"/>
                      </a:lnTo>
                      <a:lnTo>
                        <a:pt x="1097" y="105"/>
                      </a:lnTo>
                      <a:lnTo>
                        <a:pt x="1090" y="101"/>
                      </a:lnTo>
                      <a:lnTo>
                        <a:pt x="1090" y="99"/>
                      </a:lnTo>
                      <a:lnTo>
                        <a:pt x="1093" y="99"/>
                      </a:lnTo>
                      <a:lnTo>
                        <a:pt x="1095" y="99"/>
                      </a:lnTo>
                      <a:lnTo>
                        <a:pt x="1095" y="101"/>
                      </a:lnTo>
                      <a:lnTo>
                        <a:pt x="1097" y="101"/>
                      </a:lnTo>
                      <a:lnTo>
                        <a:pt x="1097" y="105"/>
                      </a:lnTo>
                      <a:lnTo>
                        <a:pt x="1100" y="105"/>
                      </a:lnTo>
                      <a:lnTo>
                        <a:pt x="1100" y="106"/>
                      </a:lnTo>
                      <a:lnTo>
                        <a:pt x="1102" y="108"/>
                      </a:lnTo>
                      <a:lnTo>
                        <a:pt x="1102" y="108"/>
                      </a:lnTo>
                      <a:lnTo>
                        <a:pt x="1103" y="110"/>
                      </a:lnTo>
                      <a:lnTo>
                        <a:pt x="1107" y="110"/>
                      </a:lnTo>
                      <a:lnTo>
                        <a:pt x="1109" y="113"/>
                      </a:lnTo>
                      <a:lnTo>
                        <a:pt x="1110" y="113"/>
                      </a:lnTo>
                      <a:lnTo>
                        <a:pt x="1110" y="113"/>
                      </a:lnTo>
                      <a:lnTo>
                        <a:pt x="1112" y="115"/>
                      </a:lnTo>
                      <a:lnTo>
                        <a:pt x="1114" y="117"/>
                      </a:lnTo>
                      <a:lnTo>
                        <a:pt x="1114" y="118"/>
                      </a:lnTo>
                      <a:lnTo>
                        <a:pt x="1114" y="118"/>
                      </a:lnTo>
                      <a:lnTo>
                        <a:pt x="1114" y="120"/>
                      </a:lnTo>
                      <a:lnTo>
                        <a:pt x="1117" y="120"/>
                      </a:lnTo>
                      <a:lnTo>
                        <a:pt x="1117" y="118"/>
                      </a:lnTo>
                      <a:lnTo>
                        <a:pt x="1119" y="118"/>
                      </a:lnTo>
                      <a:lnTo>
                        <a:pt x="1119" y="117"/>
                      </a:lnTo>
                      <a:lnTo>
                        <a:pt x="1117" y="117"/>
                      </a:lnTo>
                      <a:lnTo>
                        <a:pt x="1117" y="113"/>
                      </a:lnTo>
                      <a:lnTo>
                        <a:pt x="1116" y="111"/>
                      </a:lnTo>
                      <a:lnTo>
                        <a:pt x="1114" y="111"/>
                      </a:lnTo>
                      <a:lnTo>
                        <a:pt x="1114" y="110"/>
                      </a:lnTo>
                      <a:lnTo>
                        <a:pt x="1114" y="110"/>
                      </a:lnTo>
                      <a:lnTo>
                        <a:pt x="1114" y="108"/>
                      </a:lnTo>
                      <a:lnTo>
                        <a:pt x="1110" y="105"/>
                      </a:lnTo>
                      <a:lnTo>
                        <a:pt x="1110" y="103"/>
                      </a:lnTo>
                      <a:lnTo>
                        <a:pt x="1112" y="103"/>
                      </a:lnTo>
                      <a:lnTo>
                        <a:pt x="1112" y="101"/>
                      </a:lnTo>
                      <a:lnTo>
                        <a:pt x="1121" y="101"/>
                      </a:lnTo>
                      <a:lnTo>
                        <a:pt x="1121" y="99"/>
                      </a:lnTo>
                      <a:lnTo>
                        <a:pt x="1124" y="99"/>
                      </a:lnTo>
                      <a:lnTo>
                        <a:pt x="1128" y="101"/>
                      </a:lnTo>
                      <a:lnTo>
                        <a:pt x="1130" y="103"/>
                      </a:lnTo>
                      <a:lnTo>
                        <a:pt x="1133" y="105"/>
                      </a:lnTo>
                      <a:lnTo>
                        <a:pt x="1133" y="108"/>
                      </a:lnTo>
                      <a:lnTo>
                        <a:pt x="1135" y="108"/>
                      </a:lnTo>
                      <a:lnTo>
                        <a:pt x="1135" y="108"/>
                      </a:lnTo>
                      <a:lnTo>
                        <a:pt x="1137" y="108"/>
                      </a:lnTo>
                      <a:lnTo>
                        <a:pt x="1137" y="110"/>
                      </a:lnTo>
                      <a:lnTo>
                        <a:pt x="1140" y="108"/>
                      </a:lnTo>
                      <a:lnTo>
                        <a:pt x="1142" y="108"/>
                      </a:lnTo>
                      <a:lnTo>
                        <a:pt x="1145" y="108"/>
                      </a:lnTo>
                      <a:lnTo>
                        <a:pt x="1147" y="108"/>
                      </a:lnTo>
                      <a:lnTo>
                        <a:pt x="1149" y="106"/>
                      </a:lnTo>
                      <a:lnTo>
                        <a:pt x="1151" y="106"/>
                      </a:lnTo>
                      <a:lnTo>
                        <a:pt x="1149" y="103"/>
                      </a:lnTo>
                      <a:lnTo>
                        <a:pt x="1149" y="99"/>
                      </a:lnTo>
                      <a:lnTo>
                        <a:pt x="1147" y="98"/>
                      </a:lnTo>
                      <a:lnTo>
                        <a:pt x="1145" y="98"/>
                      </a:lnTo>
                      <a:lnTo>
                        <a:pt x="1144" y="99"/>
                      </a:lnTo>
                      <a:lnTo>
                        <a:pt x="1144" y="99"/>
                      </a:lnTo>
                      <a:lnTo>
                        <a:pt x="1140" y="101"/>
                      </a:lnTo>
                      <a:lnTo>
                        <a:pt x="1140" y="96"/>
                      </a:lnTo>
                      <a:lnTo>
                        <a:pt x="1144" y="96"/>
                      </a:lnTo>
                      <a:lnTo>
                        <a:pt x="1145" y="94"/>
                      </a:lnTo>
                      <a:lnTo>
                        <a:pt x="1149" y="92"/>
                      </a:lnTo>
                      <a:lnTo>
                        <a:pt x="1151" y="98"/>
                      </a:lnTo>
                      <a:lnTo>
                        <a:pt x="1152" y="101"/>
                      </a:lnTo>
                      <a:lnTo>
                        <a:pt x="1156" y="103"/>
                      </a:lnTo>
                      <a:lnTo>
                        <a:pt x="1156" y="99"/>
                      </a:lnTo>
                      <a:lnTo>
                        <a:pt x="1161" y="99"/>
                      </a:lnTo>
                      <a:lnTo>
                        <a:pt x="1163" y="105"/>
                      </a:lnTo>
                      <a:lnTo>
                        <a:pt x="1165" y="111"/>
                      </a:lnTo>
                      <a:lnTo>
                        <a:pt x="1166" y="117"/>
                      </a:lnTo>
                      <a:lnTo>
                        <a:pt x="1166" y="117"/>
                      </a:lnTo>
                      <a:lnTo>
                        <a:pt x="1168" y="117"/>
                      </a:lnTo>
                      <a:lnTo>
                        <a:pt x="1168" y="110"/>
                      </a:lnTo>
                      <a:lnTo>
                        <a:pt x="1168" y="110"/>
                      </a:lnTo>
                      <a:lnTo>
                        <a:pt x="1168" y="110"/>
                      </a:lnTo>
                      <a:lnTo>
                        <a:pt x="1172" y="110"/>
                      </a:lnTo>
                      <a:lnTo>
                        <a:pt x="1173" y="110"/>
                      </a:lnTo>
                      <a:lnTo>
                        <a:pt x="1173" y="110"/>
                      </a:lnTo>
                      <a:lnTo>
                        <a:pt x="1175" y="108"/>
                      </a:lnTo>
                      <a:lnTo>
                        <a:pt x="1177" y="110"/>
                      </a:lnTo>
                      <a:lnTo>
                        <a:pt x="1177" y="110"/>
                      </a:lnTo>
                      <a:lnTo>
                        <a:pt x="1177" y="110"/>
                      </a:lnTo>
                      <a:lnTo>
                        <a:pt x="1177" y="113"/>
                      </a:lnTo>
                      <a:lnTo>
                        <a:pt x="1179" y="113"/>
                      </a:lnTo>
                      <a:lnTo>
                        <a:pt x="1179" y="113"/>
                      </a:lnTo>
                      <a:lnTo>
                        <a:pt x="1182" y="113"/>
                      </a:lnTo>
                      <a:lnTo>
                        <a:pt x="1182" y="117"/>
                      </a:lnTo>
                      <a:lnTo>
                        <a:pt x="1180" y="117"/>
                      </a:lnTo>
                      <a:lnTo>
                        <a:pt x="1180" y="120"/>
                      </a:lnTo>
                      <a:lnTo>
                        <a:pt x="1184" y="120"/>
                      </a:lnTo>
                      <a:lnTo>
                        <a:pt x="1186" y="120"/>
                      </a:lnTo>
                      <a:lnTo>
                        <a:pt x="1187" y="117"/>
                      </a:lnTo>
                      <a:lnTo>
                        <a:pt x="1187" y="113"/>
                      </a:lnTo>
                      <a:lnTo>
                        <a:pt x="1189" y="115"/>
                      </a:lnTo>
                      <a:lnTo>
                        <a:pt x="1194" y="115"/>
                      </a:lnTo>
                      <a:lnTo>
                        <a:pt x="1194" y="117"/>
                      </a:lnTo>
                      <a:lnTo>
                        <a:pt x="1196" y="117"/>
                      </a:lnTo>
                      <a:lnTo>
                        <a:pt x="1196" y="118"/>
                      </a:lnTo>
                      <a:lnTo>
                        <a:pt x="1189" y="118"/>
                      </a:lnTo>
                      <a:lnTo>
                        <a:pt x="1189" y="120"/>
                      </a:lnTo>
                      <a:lnTo>
                        <a:pt x="1189" y="120"/>
                      </a:lnTo>
                      <a:lnTo>
                        <a:pt x="1189" y="120"/>
                      </a:lnTo>
                      <a:lnTo>
                        <a:pt x="1189" y="125"/>
                      </a:lnTo>
                      <a:lnTo>
                        <a:pt x="1189" y="125"/>
                      </a:lnTo>
                      <a:lnTo>
                        <a:pt x="1191" y="129"/>
                      </a:lnTo>
                      <a:lnTo>
                        <a:pt x="1193" y="129"/>
                      </a:lnTo>
                      <a:lnTo>
                        <a:pt x="1193" y="129"/>
                      </a:lnTo>
                      <a:lnTo>
                        <a:pt x="1194" y="129"/>
                      </a:lnTo>
                      <a:lnTo>
                        <a:pt x="1198" y="129"/>
                      </a:lnTo>
                      <a:lnTo>
                        <a:pt x="1198" y="129"/>
                      </a:lnTo>
                      <a:lnTo>
                        <a:pt x="1199" y="131"/>
                      </a:lnTo>
                      <a:lnTo>
                        <a:pt x="1199" y="131"/>
                      </a:lnTo>
                      <a:lnTo>
                        <a:pt x="1199" y="134"/>
                      </a:lnTo>
                      <a:lnTo>
                        <a:pt x="1198" y="134"/>
                      </a:lnTo>
                      <a:lnTo>
                        <a:pt x="1198" y="132"/>
                      </a:lnTo>
                      <a:lnTo>
                        <a:pt x="1196" y="132"/>
                      </a:lnTo>
                      <a:lnTo>
                        <a:pt x="1193" y="132"/>
                      </a:lnTo>
                      <a:lnTo>
                        <a:pt x="1193" y="139"/>
                      </a:lnTo>
                      <a:lnTo>
                        <a:pt x="1189" y="139"/>
                      </a:lnTo>
                      <a:lnTo>
                        <a:pt x="1191" y="146"/>
                      </a:lnTo>
                      <a:lnTo>
                        <a:pt x="1196" y="146"/>
                      </a:lnTo>
                      <a:lnTo>
                        <a:pt x="1196" y="152"/>
                      </a:lnTo>
                      <a:lnTo>
                        <a:pt x="1199" y="152"/>
                      </a:lnTo>
                      <a:lnTo>
                        <a:pt x="1201" y="150"/>
                      </a:lnTo>
                      <a:lnTo>
                        <a:pt x="1205" y="148"/>
                      </a:lnTo>
                      <a:lnTo>
                        <a:pt x="1205" y="146"/>
                      </a:lnTo>
                      <a:lnTo>
                        <a:pt x="1208" y="145"/>
                      </a:lnTo>
                      <a:lnTo>
                        <a:pt x="1208" y="143"/>
                      </a:lnTo>
                      <a:lnTo>
                        <a:pt x="1210" y="143"/>
                      </a:lnTo>
                      <a:lnTo>
                        <a:pt x="1210" y="139"/>
                      </a:lnTo>
                      <a:lnTo>
                        <a:pt x="1215" y="141"/>
                      </a:lnTo>
                      <a:lnTo>
                        <a:pt x="1217" y="138"/>
                      </a:lnTo>
                      <a:lnTo>
                        <a:pt x="1219" y="138"/>
                      </a:lnTo>
                      <a:lnTo>
                        <a:pt x="1219" y="138"/>
                      </a:lnTo>
                      <a:lnTo>
                        <a:pt x="1219" y="138"/>
                      </a:lnTo>
                      <a:lnTo>
                        <a:pt x="1219" y="141"/>
                      </a:lnTo>
                      <a:lnTo>
                        <a:pt x="1219" y="145"/>
                      </a:lnTo>
                      <a:lnTo>
                        <a:pt x="1217" y="146"/>
                      </a:lnTo>
                      <a:lnTo>
                        <a:pt x="1215" y="146"/>
                      </a:lnTo>
                      <a:lnTo>
                        <a:pt x="1217" y="155"/>
                      </a:lnTo>
                      <a:lnTo>
                        <a:pt x="1219" y="155"/>
                      </a:lnTo>
                      <a:lnTo>
                        <a:pt x="1220" y="155"/>
                      </a:lnTo>
                      <a:lnTo>
                        <a:pt x="1222" y="155"/>
                      </a:lnTo>
                      <a:lnTo>
                        <a:pt x="1224" y="155"/>
                      </a:lnTo>
                      <a:lnTo>
                        <a:pt x="1224" y="157"/>
                      </a:lnTo>
                      <a:lnTo>
                        <a:pt x="1224" y="159"/>
                      </a:lnTo>
                      <a:lnTo>
                        <a:pt x="1226" y="160"/>
                      </a:lnTo>
                      <a:lnTo>
                        <a:pt x="1227" y="160"/>
                      </a:lnTo>
                      <a:lnTo>
                        <a:pt x="1231" y="160"/>
                      </a:lnTo>
                      <a:lnTo>
                        <a:pt x="1229" y="164"/>
                      </a:lnTo>
                      <a:lnTo>
                        <a:pt x="1229" y="166"/>
                      </a:lnTo>
                      <a:lnTo>
                        <a:pt x="1229" y="167"/>
                      </a:lnTo>
                      <a:lnTo>
                        <a:pt x="1231" y="169"/>
                      </a:lnTo>
                      <a:lnTo>
                        <a:pt x="1231" y="173"/>
                      </a:lnTo>
                      <a:lnTo>
                        <a:pt x="1233" y="173"/>
                      </a:lnTo>
                      <a:lnTo>
                        <a:pt x="1233" y="174"/>
                      </a:lnTo>
                      <a:lnTo>
                        <a:pt x="1233" y="174"/>
                      </a:lnTo>
                      <a:lnTo>
                        <a:pt x="1231" y="176"/>
                      </a:lnTo>
                      <a:lnTo>
                        <a:pt x="1231" y="180"/>
                      </a:lnTo>
                      <a:lnTo>
                        <a:pt x="1233" y="180"/>
                      </a:lnTo>
                      <a:lnTo>
                        <a:pt x="1233" y="180"/>
                      </a:lnTo>
                      <a:lnTo>
                        <a:pt x="1236" y="180"/>
                      </a:lnTo>
                      <a:lnTo>
                        <a:pt x="1234" y="185"/>
                      </a:lnTo>
                      <a:lnTo>
                        <a:pt x="1233" y="185"/>
                      </a:lnTo>
                      <a:lnTo>
                        <a:pt x="1231" y="185"/>
                      </a:lnTo>
                      <a:lnTo>
                        <a:pt x="1231" y="185"/>
                      </a:lnTo>
                      <a:lnTo>
                        <a:pt x="1227" y="187"/>
                      </a:lnTo>
                      <a:lnTo>
                        <a:pt x="1227" y="188"/>
                      </a:lnTo>
                      <a:lnTo>
                        <a:pt x="1227" y="188"/>
                      </a:lnTo>
                      <a:lnTo>
                        <a:pt x="1227" y="190"/>
                      </a:lnTo>
                      <a:lnTo>
                        <a:pt x="1226" y="192"/>
                      </a:lnTo>
                      <a:lnTo>
                        <a:pt x="1227" y="195"/>
                      </a:lnTo>
                      <a:lnTo>
                        <a:pt x="1227" y="197"/>
                      </a:lnTo>
                      <a:lnTo>
                        <a:pt x="1229" y="197"/>
                      </a:lnTo>
                      <a:lnTo>
                        <a:pt x="1231" y="199"/>
                      </a:lnTo>
                      <a:lnTo>
                        <a:pt x="1234" y="201"/>
                      </a:lnTo>
                      <a:lnTo>
                        <a:pt x="1233" y="201"/>
                      </a:lnTo>
                      <a:lnTo>
                        <a:pt x="1231" y="201"/>
                      </a:lnTo>
                      <a:lnTo>
                        <a:pt x="1229" y="201"/>
                      </a:lnTo>
                      <a:lnTo>
                        <a:pt x="1229" y="201"/>
                      </a:lnTo>
                      <a:lnTo>
                        <a:pt x="1227" y="201"/>
                      </a:lnTo>
                      <a:lnTo>
                        <a:pt x="1227" y="201"/>
                      </a:lnTo>
                      <a:lnTo>
                        <a:pt x="1226" y="201"/>
                      </a:lnTo>
                      <a:lnTo>
                        <a:pt x="1226" y="204"/>
                      </a:lnTo>
                      <a:lnTo>
                        <a:pt x="1222" y="204"/>
                      </a:lnTo>
                      <a:lnTo>
                        <a:pt x="1222" y="206"/>
                      </a:lnTo>
                      <a:lnTo>
                        <a:pt x="1219" y="208"/>
                      </a:lnTo>
                      <a:lnTo>
                        <a:pt x="1219" y="209"/>
                      </a:lnTo>
                      <a:lnTo>
                        <a:pt x="1219" y="209"/>
                      </a:lnTo>
                      <a:lnTo>
                        <a:pt x="1219" y="213"/>
                      </a:lnTo>
                      <a:lnTo>
                        <a:pt x="1217" y="213"/>
                      </a:lnTo>
                      <a:lnTo>
                        <a:pt x="1217" y="214"/>
                      </a:lnTo>
                      <a:lnTo>
                        <a:pt x="1213" y="214"/>
                      </a:lnTo>
                      <a:lnTo>
                        <a:pt x="1213" y="214"/>
                      </a:lnTo>
                      <a:lnTo>
                        <a:pt x="1212" y="216"/>
                      </a:lnTo>
                      <a:lnTo>
                        <a:pt x="1210" y="218"/>
                      </a:lnTo>
                      <a:lnTo>
                        <a:pt x="1208" y="218"/>
                      </a:lnTo>
                      <a:lnTo>
                        <a:pt x="1210" y="221"/>
                      </a:lnTo>
                      <a:lnTo>
                        <a:pt x="1210" y="223"/>
                      </a:lnTo>
                      <a:lnTo>
                        <a:pt x="1212" y="225"/>
                      </a:lnTo>
                      <a:lnTo>
                        <a:pt x="1213" y="227"/>
                      </a:lnTo>
                      <a:lnTo>
                        <a:pt x="1217" y="227"/>
                      </a:lnTo>
                      <a:lnTo>
                        <a:pt x="1219" y="232"/>
                      </a:lnTo>
                      <a:lnTo>
                        <a:pt x="1220" y="235"/>
                      </a:lnTo>
                      <a:lnTo>
                        <a:pt x="1224" y="237"/>
                      </a:lnTo>
                      <a:lnTo>
                        <a:pt x="1226" y="241"/>
                      </a:lnTo>
                      <a:lnTo>
                        <a:pt x="1227" y="246"/>
                      </a:lnTo>
                      <a:lnTo>
                        <a:pt x="1224" y="246"/>
                      </a:lnTo>
                      <a:lnTo>
                        <a:pt x="1224" y="246"/>
                      </a:lnTo>
                      <a:lnTo>
                        <a:pt x="1219" y="246"/>
                      </a:lnTo>
                      <a:lnTo>
                        <a:pt x="1219" y="246"/>
                      </a:lnTo>
                      <a:lnTo>
                        <a:pt x="1210" y="246"/>
                      </a:lnTo>
                      <a:lnTo>
                        <a:pt x="1210" y="248"/>
                      </a:lnTo>
                      <a:lnTo>
                        <a:pt x="1205" y="248"/>
                      </a:lnTo>
                      <a:lnTo>
                        <a:pt x="1205" y="249"/>
                      </a:lnTo>
                      <a:lnTo>
                        <a:pt x="1199" y="248"/>
                      </a:lnTo>
                      <a:lnTo>
                        <a:pt x="1199" y="248"/>
                      </a:lnTo>
                      <a:lnTo>
                        <a:pt x="1194" y="248"/>
                      </a:lnTo>
                      <a:lnTo>
                        <a:pt x="1194" y="251"/>
                      </a:lnTo>
                      <a:lnTo>
                        <a:pt x="1189" y="249"/>
                      </a:lnTo>
                      <a:lnTo>
                        <a:pt x="1189" y="248"/>
                      </a:lnTo>
                      <a:lnTo>
                        <a:pt x="1187" y="249"/>
                      </a:lnTo>
                      <a:lnTo>
                        <a:pt x="1187" y="251"/>
                      </a:lnTo>
                      <a:lnTo>
                        <a:pt x="1180" y="251"/>
                      </a:lnTo>
                      <a:lnTo>
                        <a:pt x="1180" y="255"/>
                      </a:lnTo>
                      <a:lnTo>
                        <a:pt x="1173" y="253"/>
                      </a:lnTo>
                      <a:lnTo>
                        <a:pt x="1173" y="251"/>
                      </a:lnTo>
                      <a:lnTo>
                        <a:pt x="1172" y="251"/>
                      </a:lnTo>
                      <a:lnTo>
                        <a:pt x="1172" y="253"/>
                      </a:lnTo>
                      <a:lnTo>
                        <a:pt x="1172" y="253"/>
                      </a:lnTo>
                      <a:lnTo>
                        <a:pt x="1170" y="253"/>
                      </a:lnTo>
                      <a:lnTo>
                        <a:pt x="1168" y="253"/>
                      </a:lnTo>
                      <a:lnTo>
                        <a:pt x="1168" y="251"/>
                      </a:lnTo>
                      <a:lnTo>
                        <a:pt x="1166" y="251"/>
                      </a:lnTo>
                      <a:lnTo>
                        <a:pt x="1165" y="253"/>
                      </a:lnTo>
                      <a:lnTo>
                        <a:pt x="1163" y="253"/>
                      </a:lnTo>
                      <a:lnTo>
                        <a:pt x="1159" y="251"/>
                      </a:lnTo>
                      <a:lnTo>
                        <a:pt x="1159" y="253"/>
                      </a:lnTo>
                      <a:lnTo>
                        <a:pt x="1159" y="258"/>
                      </a:lnTo>
                      <a:lnTo>
                        <a:pt x="1158" y="260"/>
                      </a:lnTo>
                      <a:lnTo>
                        <a:pt x="1158" y="262"/>
                      </a:lnTo>
                      <a:lnTo>
                        <a:pt x="1156" y="263"/>
                      </a:lnTo>
                      <a:lnTo>
                        <a:pt x="1156" y="267"/>
                      </a:lnTo>
                      <a:lnTo>
                        <a:pt x="1158" y="267"/>
                      </a:lnTo>
                      <a:lnTo>
                        <a:pt x="1156" y="270"/>
                      </a:lnTo>
                      <a:lnTo>
                        <a:pt x="1154" y="272"/>
                      </a:lnTo>
                      <a:lnTo>
                        <a:pt x="1152" y="276"/>
                      </a:lnTo>
                      <a:lnTo>
                        <a:pt x="1154" y="279"/>
                      </a:lnTo>
                      <a:lnTo>
                        <a:pt x="1156" y="283"/>
                      </a:lnTo>
                      <a:lnTo>
                        <a:pt x="1161" y="283"/>
                      </a:lnTo>
                      <a:lnTo>
                        <a:pt x="1161" y="284"/>
                      </a:lnTo>
                      <a:lnTo>
                        <a:pt x="1166" y="284"/>
                      </a:lnTo>
                      <a:lnTo>
                        <a:pt x="1168" y="286"/>
                      </a:lnTo>
                      <a:lnTo>
                        <a:pt x="1177" y="284"/>
                      </a:lnTo>
                      <a:lnTo>
                        <a:pt x="1179" y="281"/>
                      </a:lnTo>
                      <a:lnTo>
                        <a:pt x="1184" y="281"/>
                      </a:lnTo>
                      <a:lnTo>
                        <a:pt x="1184" y="277"/>
                      </a:lnTo>
                      <a:lnTo>
                        <a:pt x="1187" y="276"/>
                      </a:lnTo>
                      <a:lnTo>
                        <a:pt x="1187" y="276"/>
                      </a:lnTo>
                      <a:lnTo>
                        <a:pt x="1187" y="274"/>
                      </a:lnTo>
                      <a:lnTo>
                        <a:pt x="1189" y="272"/>
                      </a:lnTo>
                      <a:lnTo>
                        <a:pt x="1189" y="272"/>
                      </a:lnTo>
                      <a:lnTo>
                        <a:pt x="1191" y="272"/>
                      </a:lnTo>
                      <a:lnTo>
                        <a:pt x="1193" y="276"/>
                      </a:lnTo>
                      <a:lnTo>
                        <a:pt x="1194" y="276"/>
                      </a:lnTo>
                      <a:lnTo>
                        <a:pt x="1196" y="277"/>
                      </a:lnTo>
                      <a:lnTo>
                        <a:pt x="1196" y="279"/>
                      </a:lnTo>
                      <a:lnTo>
                        <a:pt x="1199" y="277"/>
                      </a:lnTo>
                      <a:lnTo>
                        <a:pt x="1199" y="277"/>
                      </a:lnTo>
                      <a:lnTo>
                        <a:pt x="1201" y="276"/>
                      </a:lnTo>
                      <a:lnTo>
                        <a:pt x="1201" y="272"/>
                      </a:lnTo>
                      <a:lnTo>
                        <a:pt x="1201" y="272"/>
                      </a:lnTo>
                      <a:lnTo>
                        <a:pt x="1199" y="270"/>
                      </a:lnTo>
                      <a:lnTo>
                        <a:pt x="1198" y="270"/>
                      </a:lnTo>
                      <a:lnTo>
                        <a:pt x="1196" y="269"/>
                      </a:lnTo>
                      <a:lnTo>
                        <a:pt x="1196" y="269"/>
                      </a:lnTo>
                      <a:lnTo>
                        <a:pt x="1196" y="267"/>
                      </a:lnTo>
                      <a:lnTo>
                        <a:pt x="1198" y="265"/>
                      </a:lnTo>
                      <a:lnTo>
                        <a:pt x="1198" y="265"/>
                      </a:lnTo>
                      <a:lnTo>
                        <a:pt x="1198" y="263"/>
                      </a:lnTo>
                      <a:lnTo>
                        <a:pt x="1201" y="263"/>
                      </a:lnTo>
                      <a:lnTo>
                        <a:pt x="1201" y="267"/>
                      </a:lnTo>
                      <a:lnTo>
                        <a:pt x="1203" y="269"/>
                      </a:lnTo>
                      <a:lnTo>
                        <a:pt x="1205" y="270"/>
                      </a:lnTo>
                      <a:lnTo>
                        <a:pt x="1205" y="270"/>
                      </a:lnTo>
                      <a:lnTo>
                        <a:pt x="1205" y="272"/>
                      </a:lnTo>
                      <a:lnTo>
                        <a:pt x="1206" y="272"/>
                      </a:lnTo>
                      <a:lnTo>
                        <a:pt x="1208" y="270"/>
                      </a:lnTo>
                      <a:lnTo>
                        <a:pt x="1208" y="269"/>
                      </a:lnTo>
                      <a:lnTo>
                        <a:pt x="1210" y="269"/>
                      </a:lnTo>
                      <a:lnTo>
                        <a:pt x="1208" y="267"/>
                      </a:lnTo>
                      <a:lnTo>
                        <a:pt x="1210" y="267"/>
                      </a:lnTo>
                      <a:lnTo>
                        <a:pt x="1210" y="267"/>
                      </a:lnTo>
                      <a:lnTo>
                        <a:pt x="1210" y="267"/>
                      </a:lnTo>
                      <a:lnTo>
                        <a:pt x="1212" y="267"/>
                      </a:lnTo>
                      <a:lnTo>
                        <a:pt x="1212" y="270"/>
                      </a:lnTo>
                      <a:lnTo>
                        <a:pt x="1215" y="272"/>
                      </a:lnTo>
                      <a:lnTo>
                        <a:pt x="1215" y="274"/>
                      </a:lnTo>
                      <a:lnTo>
                        <a:pt x="1217" y="277"/>
                      </a:lnTo>
                      <a:lnTo>
                        <a:pt x="1217" y="277"/>
                      </a:lnTo>
                      <a:lnTo>
                        <a:pt x="1219" y="272"/>
                      </a:lnTo>
                      <a:lnTo>
                        <a:pt x="1224" y="272"/>
                      </a:lnTo>
                      <a:lnTo>
                        <a:pt x="1224" y="274"/>
                      </a:lnTo>
                      <a:lnTo>
                        <a:pt x="1226" y="274"/>
                      </a:lnTo>
                      <a:lnTo>
                        <a:pt x="1226" y="279"/>
                      </a:lnTo>
                      <a:lnTo>
                        <a:pt x="1227" y="279"/>
                      </a:lnTo>
                      <a:lnTo>
                        <a:pt x="1229" y="286"/>
                      </a:lnTo>
                      <a:lnTo>
                        <a:pt x="1231" y="286"/>
                      </a:lnTo>
                      <a:lnTo>
                        <a:pt x="1234" y="288"/>
                      </a:lnTo>
                      <a:lnTo>
                        <a:pt x="1234" y="298"/>
                      </a:lnTo>
                      <a:lnTo>
                        <a:pt x="1236" y="298"/>
                      </a:lnTo>
                      <a:lnTo>
                        <a:pt x="1238" y="297"/>
                      </a:lnTo>
                      <a:lnTo>
                        <a:pt x="1238" y="297"/>
                      </a:lnTo>
                      <a:lnTo>
                        <a:pt x="1240" y="297"/>
                      </a:lnTo>
                      <a:lnTo>
                        <a:pt x="1241" y="302"/>
                      </a:lnTo>
                      <a:lnTo>
                        <a:pt x="1245" y="300"/>
                      </a:lnTo>
                      <a:lnTo>
                        <a:pt x="1245" y="297"/>
                      </a:lnTo>
                      <a:lnTo>
                        <a:pt x="1248" y="297"/>
                      </a:lnTo>
                      <a:lnTo>
                        <a:pt x="1248" y="298"/>
                      </a:lnTo>
                      <a:lnTo>
                        <a:pt x="1252" y="298"/>
                      </a:lnTo>
                      <a:lnTo>
                        <a:pt x="1252" y="300"/>
                      </a:lnTo>
                      <a:lnTo>
                        <a:pt x="1252" y="300"/>
                      </a:lnTo>
                      <a:lnTo>
                        <a:pt x="1252" y="300"/>
                      </a:lnTo>
                      <a:lnTo>
                        <a:pt x="1252" y="302"/>
                      </a:lnTo>
                      <a:lnTo>
                        <a:pt x="1252" y="304"/>
                      </a:lnTo>
                      <a:lnTo>
                        <a:pt x="1248" y="304"/>
                      </a:lnTo>
                      <a:lnTo>
                        <a:pt x="1247" y="305"/>
                      </a:lnTo>
                      <a:lnTo>
                        <a:pt x="1243" y="305"/>
                      </a:lnTo>
                      <a:lnTo>
                        <a:pt x="1241" y="309"/>
                      </a:lnTo>
                      <a:lnTo>
                        <a:pt x="1247" y="309"/>
                      </a:lnTo>
                      <a:lnTo>
                        <a:pt x="1250" y="311"/>
                      </a:lnTo>
                      <a:lnTo>
                        <a:pt x="1252" y="312"/>
                      </a:lnTo>
                      <a:lnTo>
                        <a:pt x="1254" y="312"/>
                      </a:lnTo>
                      <a:lnTo>
                        <a:pt x="1255" y="311"/>
                      </a:lnTo>
                      <a:lnTo>
                        <a:pt x="1259" y="309"/>
                      </a:lnTo>
                      <a:lnTo>
                        <a:pt x="1259" y="312"/>
                      </a:lnTo>
                      <a:lnTo>
                        <a:pt x="1264" y="312"/>
                      </a:lnTo>
                      <a:lnTo>
                        <a:pt x="1266" y="312"/>
                      </a:lnTo>
                      <a:lnTo>
                        <a:pt x="1269" y="312"/>
                      </a:lnTo>
                      <a:lnTo>
                        <a:pt x="1271" y="311"/>
                      </a:lnTo>
                      <a:lnTo>
                        <a:pt x="1271" y="307"/>
                      </a:lnTo>
                      <a:lnTo>
                        <a:pt x="1275" y="309"/>
                      </a:lnTo>
                      <a:lnTo>
                        <a:pt x="1275" y="311"/>
                      </a:lnTo>
                      <a:lnTo>
                        <a:pt x="1276" y="309"/>
                      </a:lnTo>
                      <a:lnTo>
                        <a:pt x="1285" y="311"/>
                      </a:lnTo>
                      <a:lnTo>
                        <a:pt x="1285" y="312"/>
                      </a:lnTo>
                      <a:lnTo>
                        <a:pt x="1289" y="312"/>
                      </a:lnTo>
                      <a:lnTo>
                        <a:pt x="1290" y="312"/>
                      </a:lnTo>
                      <a:lnTo>
                        <a:pt x="1292" y="309"/>
                      </a:lnTo>
                      <a:lnTo>
                        <a:pt x="1292" y="311"/>
                      </a:lnTo>
                      <a:lnTo>
                        <a:pt x="1294" y="311"/>
                      </a:lnTo>
                      <a:lnTo>
                        <a:pt x="1297" y="311"/>
                      </a:lnTo>
                      <a:lnTo>
                        <a:pt x="1297" y="312"/>
                      </a:lnTo>
                      <a:lnTo>
                        <a:pt x="1308" y="311"/>
                      </a:lnTo>
                      <a:lnTo>
                        <a:pt x="1308" y="312"/>
                      </a:lnTo>
                      <a:lnTo>
                        <a:pt x="1309" y="312"/>
                      </a:lnTo>
                      <a:lnTo>
                        <a:pt x="1309" y="314"/>
                      </a:lnTo>
                      <a:lnTo>
                        <a:pt x="1313" y="314"/>
                      </a:lnTo>
                      <a:lnTo>
                        <a:pt x="1313" y="314"/>
                      </a:lnTo>
                      <a:lnTo>
                        <a:pt x="1316" y="314"/>
                      </a:lnTo>
                      <a:lnTo>
                        <a:pt x="1316" y="316"/>
                      </a:lnTo>
                      <a:lnTo>
                        <a:pt x="1316" y="316"/>
                      </a:lnTo>
                      <a:lnTo>
                        <a:pt x="1316" y="316"/>
                      </a:lnTo>
                      <a:lnTo>
                        <a:pt x="1316" y="316"/>
                      </a:lnTo>
                      <a:lnTo>
                        <a:pt x="1318" y="314"/>
                      </a:lnTo>
                      <a:lnTo>
                        <a:pt x="1318" y="314"/>
                      </a:lnTo>
                      <a:lnTo>
                        <a:pt x="1318" y="316"/>
                      </a:lnTo>
                      <a:lnTo>
                        <a:pt x="1322" y="317"/>
                      </a:lnTo>
                      <a:lnTo>
                        <a:pt x="1323" y="317"/>
                      </a:lnTo>
                      <a:lnTo>
                        <a:pt x="1325" y="317"/>
                      </a:lnTo>
                      <a:lnTo>
                        <a:pt x="1329" y="317"/>
                      </a:lnTo>
                      <a:lnTo>
                        <a:pt x="1329" y="314"/>
                      </a:lnTo>
                      <a:lnTo>
                        <a:pt x="1329" y="312"/>
                      </a:lnTo>
                      <a:lnTo>
                        <a:pt x="1329" y="311"/>
                      </a:lnTo>
                      <a:lnTo>
                        <a:pt x="1330" y="307"/>
                      </a:lnTo>
                      <a:lnTo>
                        <a:pt x="1325" y="305"/>
                      </a:lnTo>
                      <a:lnTo>
                        <a:pt x="1322" y="305"/>
                      </a:lnTo>
                      <a:lnTo>
                        <a:pt x="1316" y="305"/>
                      </a:lnTo>
                      <a:lnTo>
                        <a:pt x="1316" y="300"/>
                      </a:lnTo>
                      <a:lnTo>
                        <a:pt x="1313" y="300"/>
                      </a:lnTo>
                      <a:lnTo>
                        <a:pt x="1313" y="297"/>
                      </a:lnTo>
                      <a:lnTo>
                        <a:pt x="1311" y="297"/>
                      </a:lnTo>
                      <a:lnTo>
                        <a:pt x="1308" y="295"/>
                      </a:lnTo>
                      <a:lnTo>
                        <a:pt x="1306" y="295"/>
                      </a:lnTo>
                      <a:lnTo>
                        <a:pt x="1302" y="295"/>
                      </a:lnTo>
                      <a:lnTo>
                        <a:pt x="1301" y="295"/>
                      </a:lnTo>
                      <a:lnTo>
                        <a:pt x="1301" y="295"/>
                      </a:lnTo>
                      <a:lnTo>
                        <a:pt x="1301" y="291"/>
                      </a:lnTo>
                      <a:lnTo>
                        <a:pt x="1295" y="290"/>
                      </a:lnTo>
                      <a:lnTo>
                        <a:pt x="1292" y="288"/>
                      </a:lnTo>
                      <a:lnTo>
                        <a:pt x="1289" y="284"/>
                      </a:lnTo>
                      <a:lnTo>
                        <a:pt x="1285" y="281"/>
                      </a:lnTo>
                      <a:lnTo>
                        <a:pt x="1285" y="281"/>
                      </a:lnTo>
                      <a:lnTo>
                        <a:pt x="1283" y="281"/>
                      </a:lnTo>
                      <a:lnTo>
                        <a:pt x="1283" y="281"/>
                      </a:lnTo>
                      <a:lnTo>
                        <a:pt x="1282" y="281"/>
                      </a:lnTo>
                      <a:lnTo>
                        <a:pt x="1280" y="279"/>
                      </a:lnTo>
                      <a:lnTo>
                        <a:pt x="1280" y="277"/>
                      </a:lnTo>
                      <a:lnTo>
                        <a:pt x="1280" y="277"/>
                      </a:lnTo>
                      <a:lnTo>
                        <a:pt x="1280" y="276"/>
                      </a:lnTo>
                      <a:lnTo>
                        <a:pt x="1280" y="276"/>
                      </a:lnTo>
                      <a:lnTo>
                        <a:pt x="1280" y="276"/>
                      </a:lnTo>
                      <a:lnTo>
                        <a:pt x="1280" y="274"/>
                      </a:lnTo>
                      <a:lnTo>
                        <a:pt x="1285" y="272"/>
                      </a:lnTo>
                      <a:lnTo>
                        <a:pt x="1285" y="274"/>
                      </a:lnTo>
                      <a:lnTo>
                        <a:pt x="1290" y="276"/>
                      </a:lnTo>
                      <a:lnTo>
                        <a:pt x="1294" y="276"/>
                      </a:lnTo>
                      <a:lnTo>
                        <a:pt x="1297" y="277"/>
                      </a:lnTo>
                      <a:lnTo>
                        <a:pt x="1299" y="279"/>
                      </a:lnTo>
                      <a:lnTo>
                        <a:pt x="1301" y="279"/>
                      </a:lnTo>
                      <a:lnTo>
                        <a:pt x="1301" y="277"/>
                      </a:lnTo>
                      <a:lnTo>
                        <a:pt x="1299" y="276"/>
                      </a:lnTo>
                      <a:lnTo>
                        <a:pt x="1299" y="274"/>
                      </a:lnTo>
                      <a:lnTo>
                        <a:pt x="1302" y="274"/>
                      </a:lnTo>
                      <a:lnTo>
                        <a:pt x="1306" y="276"/>
                      </a:lnTo>
                      <a:lnTo>
                        <a:pt x="1308" y="279"/>
                      </a:lnTo>
                      <a:lnTo>
                        <a:pt x="1309" y="279"/>
                      </a:lnTo>
                      <a:lnTo>
                        <a:pt x="1311" y="281"/>
                      </a:lnTo>
                      <a:lnTo>
                        <a:pt x="1313" y="281"/>
                      </a:lnTo>
                      <a:lnTo>
                        <a:pt x="1313" y="279"/>
                      </a:lnTo>
                      <a:lnTo>
                        <a:pt x="1315" y="279"/>
                      </a:lnTo>
                      <a:lnTo>
                        <a:pt x="1316" y="277"/>
                      </a:lnTo>
                      <a:lnTo>
                        <a:pt x="1320" y="277"/>
                      </a:lnTo>
                      <a:lnTo>
                        <a:pt x="1322" y="277"/>
                      </a:lnTo>
                      <a:lnTo>
                        <a:pt x="1322" y="279"/>
                      </a:lnTo>
                      <a:lnTo>
                        <a:pt x="1327" y="279"/>
                      </a:lnTo>
                      <a:lnTo>
                        <a:pt x="1327" y="283"/>
                      </a:lnTo>
                      <a:lnTo>
                        <a:pt x="1330" y="281"/>
                      </a:lnTo>
                      <a:lnTo>
                        <a:pt x="1330" y="281"/>
                      </a:lnTo>
                      <a:lnTo>
                        <a:pt x="1332" y="281"/>
                      </a:lnTo>
                      <a:lnTo>
                        <a:pt x="1334" y="284"/>
                      </a:lnTo>
                      <a:lnTo>
                        <a:pt x="1334" y="284"/>
                      </a:lnTo>
                      <a:lnTo>
                        <a:pt x="1334" y="288"/>
                      </a:lnTo>
                      <a:lnTo>
                        <a:pt x="1336" y="288"/>
                      </a:lnTo>
                      <a:lnTo>
                        <a:pt x="1337" y="290"/>
                      </a:lnTo>
                      <a:lnTo>
                        <a:pt x="1341" y="290"/>
                      </a:lnTo>
                      <a:lnTo>
                        <a:pt x="1341" y="288"/>
                      </a:lnTo>
                      <a:lnTo>
                        <a:pt x="1341" y="288"/>
                      </a:lnTo>
                      <a:lnTo>
                        <a:pt x="1341" y="288"/>
                      </a:lnTo>
                      <a:lnTo>
                        <a:pt x="1343" y="288"/>
                      </a:lnTo>
                      <a:lnTo>
                        <a:pt x="1341" y="286"/>
                      </a:lnTo>
                      <a:lnTo>
                        <a:pt x="1337" y="288"/>
                      </a:lnTo>
                      <a:lnTo>
                        <a:pt x="1336" y="283"/>
                      </a:lnTo>
                      <a:lnTo>
                        <a:pt x="1334" y="279"/>
                      </a:lnTo>
                      <a:lnTo>
                        <a:pt x="1330" y="279"/>
                      </a:lnTo>
                      <a:lnTo>
                        <a:pt x="1330" y="276"/>
                      </a:lnTo>
                      <a:lnTo>
                        <a:pt x="1337" y="276"/>
                      </a:lnTo>
                      <a:lnTo>
                        <a:pt x="1336" y="272"/>
                      </a:lnTo>
                      <a:lnTo>
                        <a:pt x="1334" y="269"/>
                      </a:lnTo>
                      <a:lnTo>
                        <a:pt x="1334" y="267"/>
                      </a:lnTo>
                      <a:lnTo>
                        <a:pt x="1337" y="267"/>
                      </a:lnTo>
                      <a:lnTo>
                        <a:pt x="1339" y="269"/>
                      </a:lnTo>
                      <a:lnTo>
                        <a:pt x="1341" y="265"/>
                      </a:lnTo>
                      <a:lnTo>
                        <a:pt x="1343" y="263"/>
                      </a:lnTo>
                      <a:lnTo>
                        <a:pt x="1339" y="263"/>
                      </a:lnTo>
                      <a:lnTo>
                        <a:pt x="1339" y="260"/>
                      </a:lnTo>
                      <a:lnTo>
                        <a:pt x="1337" y="258"/>
                      </a:lnTo>
                      <a:lnTo>
                        <a:pt x="1337" y="256"/>
                      </a:lnTo>
                      <a:lnTo>
                        <a:pt x="1337" y="253"/>
                      </a:lnTo>
                      <a:lnTo>
                        <a:pt x="1334" y="251"/>
                      </a:lnTo>
                      <a:lnTo>
                        <a:pt x="1332" y="253"/>
                      </a:lnTo>
                      <a:lnTo>
                        <a:pt x="1334" y="258"/>
                      </a:lnTo>
                      <a:lnTo>
                        <a:pt x="1332" y="258"/>
                      </a:lnTo>
                      <a:lnTo>
                        <a:pt x="1332" y="256"/>
                      </a:lnTo>
                      <a:lnTo>
                        <a:pt x="1330" y="256"/>
                      </a:lnTo>
                      <a:lnTo>
                        <a:pt x="1330" y="253"/>
                      </a:lnTo>
                      <a:lnTo>
                        <a:pt x="1327" y="253"/>
                      </a:lnTo>
                      <a:lnTo>
                        <a:pt x="1327" y="255"/>
                      </a:lnTo>
                      <a:lnTo>
                        <a:pt x="1325" y="255"/>
                      </a:lnTo>
                      <a:lnTo>
                        <a:pt x="1325" y="253"/>
                      </a:lnTo>
                      <a:lnTo>
                        <a:pt x="1325" y="251"/>
                      </a:lnTo>
                      <a:lnTo>
                        <a:pt x="1325" y="249"/>
                      </a:lnTo>
                      <a:lnTo>
                        <a:pt x="1322" y="249"/>
                      </a:lnTo>
                      <a:lnTo>
                        <a:pt x="1322" y="248"/>
                      </a:lnTo>
                      <a:lnTo>
                        <a:pt x="1316" y="248"/>
                      </a:lnTo>
                      <a:lnTo>
                        <a:pt x="1315" y="246"/>
                      </a:lnTo>
                      <a:lnTo>
                        <a:pt x="1315" y="244"/>
                      </a:lnTo>
                      <a:lnTo>
                        <a:pt x="1315" y="242"/>
                      </a:lnTo>
                      <a:lnTo>
                        <a:pt x="1313" y="242"/>
                      </a:lnTo>
                      <a:lnTo>
                        <a:pt x="1309" y="241"/>
                      </a:lnTo>
                      <a:lnTo>
                        <a:pt x="1309" y="235"/>
                      </a:lnTo>
                      <a:lnTo>
                        <a:pt x="1306" y="234"/>
                      </a:lnTo>
                      <a:lnTo>
                        <a:pt x="1306" y="230"/>
                      </a:lnTo>
                      <a:lnTo>
                        <a:pt x="1306" y="230"/>
                      </a:lnTo>
                      <a:lnTo>
                        <a:pt x="1306" y="228"/>
                      </a:lnTo>
                      <a:lnTo>
                        <a:pt x="1304" y="228"/>
                      </a:lnTo>
                      <a:lnTo>
                        <a:pt x="1302" y="230"/>
                      </a:lnTo>
                      <a:lnTo>
                        <a:pt x="1301" y="230"/>
                      </a:lnTo>
                      <a:lnTo>
                        <a:pt x="1299" y="227"/>
                      </a:lnTo>
                      <a:lnTo>
                        <a:pt x="1295" y="225"/>
                      </a:lnTo>
                      <a:lnTo>
                        <a:pt x="1295" y="221"/>
                      </a:lnTo>
                      <a:lnTo>
                        <a:pt x="1294" y="221"/>
                      </a:lnTo>
                      <a:lnTo>
                        <a:pt x="1294" y="218"/>
                      </a:lnTo>
                      <a:lnTo>
                        <a:pt x="1297" y="220"/>
                      </a:lnTo>
                      <a:lnTo>
                        <a:pt x="1297" y="218"/>
                      </a:lnTo>
                      <a:lnTo>
                        <a:pt x="1299" y="218"/>
                      </a:lnTo>
                      <a:lnTo>
                        <a:pt x="1301" y="221"/>
                      </a:lnTo>
                      <a:lnTo>
                        <a:pt x="1306" y="221"/>
                      </a:lnTo>
                      <a:lnTo>
                        <a:pt x="1306" y="220"/>
                      </a:lnTo>
                      <a:lnTo>
                        <a:pt x="1304" y="218"/>
                      </a:lnTo>
                      <a:lnTo>
                        <a:pt x="1304" y="216"/>
                      </a:lnTo>
                      <a:lnTo>
                        <a:pt x="1302" y="214"/>
                      </a:lnTo>
                      <a:lnTo>
                        <a:pt x="1302" y="214"/>
                      </a:lnTo>
                      <a:lnTo>
                        <a:pt x="1301" y="213"/>
                      </a:lnTo>
                      <a:lnTo>
                        <a:pt x="1301" y="206"/>
                      </a:lnTo>
                      <a:lnTo>
                        <a:pt x="1299" y="206"/>
                      </a:lnTo>
                      <a:lnTo>
                        <a:pt x="1299" y="206"/>
                      </a:lnTo>
                      <a:lnTo>
                        <a:pt x="1301" y="206"/>
                      </a:lnTo>
                      <a:lnTo>
                        <a:pt x="1302" y="208"/>
                      </a:lnTo>
                      <a:lnTo>
                        <a:pt x="1304" y="211"/>
                      </a:lnTo>
                      <a:lnTo>
                        <a:pt x="1304" y="213"/>
                      </a:lnTo>
                      <a:lnTo>
                        <a:pt x="1308" y="213"/>
                      </a:lnTo>
                      <a:lnTo>
                        <a:pt x="1308" y="211"/>
                      </a:lnTo>
                      <a:lnTo>
                        <a:pt x="1308" y="209"/>
                      </a:lnTo>
                      <a:lnTo>
                        <a:pt x="1306" y="209"/>
                      </a:lnTo>
                      <a:lnTo>
                        <a:pt x="1308" y="209"/>
                      </a:lnTo>
                      <a:lnTo>
                        <a:pt x="1308" y="204"/>
                      </a:lnTo>
                      <a:lnTo>
                        <a:pt x="1306" y="204"/>
                      </a:lnTo>
                      <a:lnTo>
                        <a:pt x="1306" y="204"/>
                      </a:lnTo>
                      <a:lnTo>
                        <a:pt x="1306" y="204"/>
                      </a:lnTo>
                      <a:lnTo>
                        <a:pt x="1304" y="204"/>
                      </a:lnTo>
                      <a:lnTo>
                        <a:pt x="1304" y="202"/>
                      </a:lnTo>
                      <a:lnTo>
                        <a:pt x="1309" y="204"/>
                      </a:lnTo>
                      <a:lnTo>
                        <a:pt x="1309" y="204"/>
                      </a:lnTo>
                      <a:lnTo>
                        <a:pt x="1309" y="204"/>
                      </a:lnTo>
                      <a:lnTo>
                        <a:pt x="1311" y="204"/>
                      </a:lnTo>
                      <a:lnTo>
                        <a:pt x="1313" y="204"/>
                      </a:lnTo>
                      <a:lnTo>
                        <a:pt x="1313" y="204"/>
                      </a:lnTo>
                      <a:lnTo>
                        <a:pt x="1313" y="204"/>
                      </a:lnTo>
                      <a:lnTo>
                        <a:pt x="1313" y="206"/>
                      </a:lnTo>
                      <a:lnTo>
                        <a:pt x="1313" y="208"/>
                      </a:lnTo>
                      <a:lnTo>
                        <a:pt x="1313" y="209"/>
                      </a:lnTo>
                      <a:lnTo>
                        <a:pt x="1316" y="209"/>
                      </a:lnTo>
                      <a:lnTo>
                        <a:pt x="1316" y="213"/>
                      </a:lnTo>
                      <a:lnTo>
                        <a:pt x="1316" y="213"/>
                      </a:lnTo>
                      <a:lnTo>
                        <a:pt x="1318" y="214"/>
                      </a:lnTo>
                      <a:lnTo>
                        <a:pt x="1318" y="218"/>
                      </a:lnTo>
                      <a:lnTo>
                        <a:pt x="1320" y="218"/>
                      </a:lnTo>
                      <a:lnTo>
                        <a:pt x="1322" y="218"/>
                      </a:lnTo>
                      <a:lnTo>
                        <a:pt x="1322" y="220"/>
                      </a:lnTo>
                      <a:lnTo>
                        <a:pt x="1325" y="220"/>
                      </a:lnTo>
                      <a:lnTo>
                        <a:pt x="1325" y="221"/>
                      </a:lnTo>
                      <a:lnTo>
                        <a:pt x="1329" y="221"/>
                      </a:lnTo>
                      <a:lnTo>
                        <a:pt x="1332" y="221"/>
                      </a:lnTo>
                      <a:lnTo>
                        <a:pt x="1332" y="221"/>
                      </a:lnTo>
                      <a:lnTo>
                        <a:pt x="1336" y="221"/>
                      </a:lnTo>
                      <a:lnTo>
                        <a:pt x="1336" y="220"/>
                      </a:lnTo>
                      <a:lnTo>
                        <a:pt x="1339" y="218"/>
                      </a:lnTo>
                      <a:lnTo>
                        <a:pt x="1337" y="221"/>
                      </a:lnTo>
                      <a:lnTo>
                        <a:pt x="1336" y="223"/>
                      </a:lnTo>
                      <a:lnTo>
                        <a:pt x="1332" y="225"/>
                      </a:lnTo>
                      <a:lnTo>
                        <a:pt x="1332" y="227"/>
                      </a:lnTo>
                      <a:lnTo>
                        <a:pt x="1339" y="227"/>
                      </a:lnTo>
                      <a:lnTo>
                        <a:pt x="1339" y="225"/>
                      </a:lnTo>
                      <a:lnTo>
                        <a:pt x="1339" y="225"/>
                      </a:lnTo>
                      <a:lnTo>
                        <a:pt x="1341" y="227"/>
                      </a:lnTo>
                      <a:lnTo>
                        <a:pt x="1339" y="228"/>
                      </a:lnTo>
                      <a:lnTo>
                        <a:pt x="1339" y="230"/>
                      </a:lnTo>
                      <a:lnTo>
                        <a:pt x="1341" y="228"/>
                      </a:lnTo>
                      <a:lnTo>
                        <a:pt x="1343" y="228"/>
                      </a:lnTo>
                      <a:lnTo>
                        <a:pt x="1343" y="228"/>
                      </a:lnTo>
                      <a:lnTo>
                        <a:pt x="1346" y="227"/>
                      </a:lnTo>
                      <a:lnTo>
                        <a:pt x="1344" y="230"/>
                      </a:lnTo>
                      <a:lnTo>
                        <a:pt x="1344" y="232"/>
                      </a:lnTo>
                      <a:lnTo>
                        <a:pt x="1343" y="234"/>
                      </a:lnTo>
                      <a:lnTo>
                        <a:pt x="1343" y="235"/>
                      </a:lnTo>
                      <a:lnTo>
                        <a:pt x="1353" y="234"/>
                      </a:lnTo>
                      <a:lnTo>
                        <a:pt x="1353" y="235"/>
                      </a:lnTo>
                      <a:lnTo>
                        <a:pt x="1348" y="237"/>
                      </a:lnTo>
                      <a:lnTo>
                        <a:pt x="1348" y="241"/>
                      </a:lnTo>
                      <a:lnTo>
                        <a:pt x="1348" y="241"/>
                      </a:lnTo>
                      <a:lnTo>
                        <a:pt x="1348" y="242"/>
                      </a:lnTo>
                      <a:lnTo>
                        <a:pt x="1351" y="242"/>
                      </a:lnTo>
                      <a:lnTo>
                        <a:pt x="1351" y="241"/>
                      </a:lnTo>
                      <a:lnTo>
                        <a:pt x="1353" y="239"/>
                      </a:lnTo>
                      <a:lnTo>
                        <a:pt x="1355" y="239"/>
                      </a:lnTo>
                      <a:lnTo>
                        <a:pt x="1355" y="242"/>
                      </a:lnTo>
                      <a:lnTo>
                        <a:pt x="1357" y="242"/>
                      </a:lnTo>
                      <a:lnTo>
                        <a:pt x="1357" y="242"/>
                      </a:lnTo>
                      <a:lnTo>
                        <a:pt x="1357" y="244"/>
                      </a:lnTo>
                      <a:lnTo>
                        <a:pt x="1358" y="244"/>
                      </a:lnTo>
                      <a:lnTo>
                        <a:pt x="1358" y="246"/>
                      </a:lnTo>
                      <a:lnTo>
                        <a:pt x="1362" y="244"/>
                      </a:lnTo>
                      <a:lnTo>
                        <a:pt x="1362" y="246"/>
                      </a:lnTo>
                      <a:lnTo>
                        <a:pt x="1367" y="246"/>
                      </a:lnTo>
                      <a:lnTo>
                        <a:pt x="1367" y="244"/>
                      </a:lnTo>
                      <a:lnTo>
                        <a:pt x="1369" y="244"/>
                      </a:lnTo>
                      <a:lnTo>
                        <a:pt x="1369" y="241"/>
                      </a:lnTo>
                      <a:lnTo>
                        <a:pt x="1369" y="241"/>
                      </a:lnTo>
                      <a:lnTo>
                        <a:pt x="1367" y="237"/>
                      </a:lnTo>
                      <a:lnTo>
                        <a:pt x="1367" y="235"/>
                      </a:lnTo>
                      <a:lnTo>
                        <a:pt x="1367" y="232"/>
                      </a:lnTo>
                      <a:lnTo>
                        <a:pt x="1365" y="232"/>
                      </a:lnTo>
                      <a:lnTo>
                        <a:pt x="1365" y="232"/>
                      </a:lnTo>
                      <a:lnTo>
                        <a:pt x="1364" y="230"/>
                      </a:lnTo>
                      <a:lnTo>
                        <a:pt x="1364" y="230"/>
                      </a:lnTo>
                      <a:lnTo>
                        <a:pt x="1364" y="225"/>
                      </a:lnTo>
                      <a:lnTo>
                        <a:pt x="1365" y="225"/>
                      </a:lnTo>
                      <a:lnTo>
                        <a:pt x="1367" y="230"/>
                      </a:lnTo>
                      <a:lnTo>
                        <a:pt x="1372" y="230"/>
                      </a:lnTo>
                      <a:lnTo>
                        <a:pt x="1372" y="227"/>
                      </a:lnTo>
                      <a:lnTo>
                        <a:pt x="1378" y="228"/>
                      </a:lnTo>
                      <a:lnTo>
                        <a:pt x="1378" y="225"/>
                      </a:lnTo>
                      <a:lnTo>
                        <a:pt x="1374" y="225"/>
                      </a:lnTo>
                      <a:lnTo>
                        <a:pt x="1374" y="223"/>
                      </a:lnTo>
                      <a:lnTo>
                        <a:pt x="1374" y="223"/>
                      </a:lnTo>
                      <a:lnTo>
                        <a:pt x="1372" y="221"/>
                      </a:lnTo>
                      <a:lnTo>
                        <a:pt x="1372" y="220"/>
                      </a:lnTo>
                      <a:lnTo>
                        <a:pt x="1374" y="220"/>
                      </a:lnTo>
                      <a:lnTo>
                        <a:pt x="1376" y="220"/>
                      </a:lnTo>
                      <a:lnTo>
                        <a:pt x="1378" y="221"/>
                      </a:lnTo>
                      <a:lnTo>
                        <a:pt x="1378" y="220"/>
                      </a:lnTo>
                      <a:lnTo>
                        <a:pt x="1376" y="218"/>
                      </a:lnTo>
                      <a:lnTo>
                        <a:pt x="1376" y="218"/>
                      </a:lnTo>
                      <a:lnTo>
                        <a:pt x="1376" y="214"/>
                      </a:lnTo>
                      <a:lnTo>
                        <a:pt x="1376" y="213"/>
                      </a:lnTo>
                      <a:lnTo>
                        <a:pt x="1378" y="213"/>
                      </a:lnTo>
                      <a:lnTo>
                        <a:pt x="1378" y="213"/>
                      </a:lnTo>
                      <a:lnTo>
                        <a:pt x="1379" y="213"/>
                      </a:lnTo>
                      <a:lnTo>
                        <a:pt x="1381" y="211"/>
                      </a:lnTo>
                      <a:lnTo>
                        <a:pt x="1383" y="211"/>
                      </a:lnTo>
                      <a:lnTo>
                        <a:pt x="1383" y="208"/>
                      </a:lnTo>
                      <a:lnTo>
                        <a:pt x="1381" y="208"/>
                      </a:lnTo>
                      <a:lnTo>
                        <a:pt x="1381" y="204"/>
                      </a:lnTo>
                      <a:lnTo>
                        <a:pt x="1386" y="204"/>
                      </a:lnTo>
                      <a:lnTo>
                        <a:pt x="1386" y="206"/>
                      </a:lnTo>
                      <a:lnTo>
                        <a:pt x="1388" y="206"/>
                      </a:lnTo>
                      <a:lnTo>
                        <a:pt x="1388" y="209"/>
                      </a:lnTo>
                      <a:lnTo>
                        <a:pt x="1388" y="209"/>
                      </a:lnTo>
                      <a:lnTo>
                        <a:pt x="1388" y="209"/>
                      </a:lnTo>
                      <a:lnTo>
                        <a:pt x="1390" y="209"/>
                      </a:lnTo>
                      <a:lnTo>
                        <a:pt x="1393" y="209"/>
                      </a:lnTo>
                      <a:lnTo>
                        <a:pt x="1393" y="209"/>
                      </a:lnTo>
                      <a:lnTo>
                        <a:pt x="1393" y="209"/>
                      </a:lnTo>
                      <a:lnTo>
                        <a:pt x="1393" y="208"/>
                      </a:lnTo>
                      <a:lnTo>
                        <a:pt x="1393" y="208"/>
                      </a:lnTo>
                      <a:lnTo>
                        <a:pt x="1391" y="206"/>
                      </a:lnTo>
                      <a:lnTo>
                        <a:pt x="1391" y="206"/>
                      </a:lnTo>
                      <a:lnTo>
                        <a:pt x="1393" y="204"/>
                      </a:lnTo>
                      <a:lnTo>
                        <a:pt x="1393" y="204"/>
                      </a:lnTo>
                      <a:lnTo>
                        <a:pt x="1393" y="202"/>
                      </a:lnTo>
                      <a:lnTo>
                        <a:pt x="1390" y="201"/>
                      </a:lnTo>
                      <a:lnTo>
                        <a:pt x="1390" y="199"/>
                      </a:lnTo>
                      <a:lnTo>
                        <a:pt x="1397" y="201"/>
                      </a:lnTo>
                      <a:lnTo>
                        <a:pt x="1398" y="195"/>
                      </a:lnTo>
                      <a:lnTo>
                        <a:pt x="1395" y="194"/>
                      </a:lnTo>
                      <a:lnTo>
                        <a:pt x="1393" y="188"/>
                      </a:lnTo>
                      <a:lnTo>
                        <a:pt x="1386" y="185"/>
                      </a:lnTo>
                      <a:lnTo>
                        <a:pt x="1386" y="185"/>
                      </a:lnTo>
                      <a:lnTo>
                        <a:pt x="1386" y="185"/>
                      </a:lnTo>
                      <a:lnTo>
                        <a:pt x="1385" y="183"/>
                      </a:lnTo>
                      <a:lnTo>
                        <a:pt x="1385" y="183"/>
                      </a:lnTo>
                      <a:lnTo>
                        <a:pt x="1385" y="185"/>
                      </a:lnTo>
                      <a:lnTo>
                        <a:pt x="1385" y="188"/>
                      </a:lnTo>
                      <a:lnTo>
                        <a:pt x="1385" y="192"/>
                      </a:lnTo>
                      <a:lnTo>
                        <a:pt x="1385" y="190"/>
                      </a:lnTo>
                      <a:lnTo>
                        <a:pt x="1383" y="190"/>
                      </a:lnTo>
                      <a:lnTo>
                        <a:pt x="1381" y="188"/>
                      </a:lnTo>
                      <a:lnTo>
                        <a:pt x="1379" y="192"/>
                      </a:lnTo>
                      <a:lnTo>
                        <a:pt x="1378" y="192"/>
                      </a:lnTo>
                      <a:lnTo>
                        <a:pt x="1378" y="190"/>
                      </a:lnTo>
                      <a:lnTo>
                        <a:pt x="1378" y="190"/>
                      </a:lnTo>
                      <a:lnTo>
                        <a:pt x="1376" y="190"/>
                      </a:lnTo>
                      <a:lnTo>
                        <a:pt x="1376" y="188"/>
                      </a:lnTo>
                      <a:lnTo>
                        <a:pt x="1376" y="188"/>
                      </a:lnTo>
                      <a:lnTo>
                        <a:pt x="1376" y="190"/>
                      </a:lnTo>
                      <a:lnTo>
                        <a:pt x="1372" y="192"/>
                      </a:lnTo>
                      <a:lnTo>
                        <a:pt x="1372" y="197"/>
                      </a:lnTo>
                      <a:lnTo>
                        <a:pt x="1369" y="197"/>
                      </a:lnTo>
                      <a:lnTo>
                        <a:pt x="1371" y="192"/>
                      </a:lnTo>
                      <a:lnTo>
                        <a:pt x="1371" y="188"/>
                      </a:lnTo>
                      <a:lnTo>
                        <a:pt x="1372" y="187"/>
                      </a:lnTo>
                      <a:lnTo>
                        <a:pt x="1372" y="185"/>
                      </a:lnTo>
                      <a:lnTo>
                        <a:pt x="1372" y="185"/>
                      </a:lnTo>
                      <a:lnTo>
                        <a:pt x="1371" y="185"/>
                      </a:lnTo>
                      <a:lnTo>
                        <a:pt x="1369" y="185"/>
                      </a:lnTo>
                      <a:lnTo>
                        <a:pt x="1367" y="183"/>
                      </a:lnTo>
                      <a:lnTo>
                        <a:pt x="1367" y="187"/>
                      </a:lnTo>
                      <a:lnTo>
                        <a:pt x="1367" y="188"/>
                      </a:lnTo>
                      <a:lnTo>
                        <a:pt x="1367" y="192"/>
                      </a:lnTo>
                      <a:lnTo>
                        <a:pt x="1365" y="192"/>
                      </a:lnTo>
                      <a:lnTo>
                        <a:pt x="1365" y="190"/>
                      </a:lnTo>
                      <a:lnTo>
                        <a:pt x="1364" y="190"/>
                      </a:lnTo>
                      <a:lnTo>
                        <a:pt x="1362" y="188"/>
                      </a:lnTo>
                      <a:lnTo>
                        <a:pt x="1355" y="188"/>
                      </a:lnTo>
                      <a:lnTo>
                        <a:pt x="1355" y="187"/>
                      </a:lnTo>
                      <a:lnTo>
                        <a:pt x="1350" y="188"/>
                      </a:lnTo>
                      <a:lnTo>
                        <a:pt x="1350" y="187"/>
                      </a:lnTo>
                      <a:lnTo>
                        <a:pt x="1350" y="187"/>
                      </a:lnTo>
                      <a:lnTo>
                        <a:pt x="1350" y="187"/>
                      </a:lnTo>
                      <a:lnTo>
                        <a:pt x="1348" y="185"/>
                      </a:lnTo>
                      <a:lnTo>
                        <a:pt x="1350" y="185"/>
                      </a:lnTo>
                      <a:lnTo>
                        <a:pt x="1350" y="185"/>
                      </a:lnTo>
                      <a:lnTo>
                        <a:pt x="1353" y="185"/>
                      </a:lnTo>
                      <a:lnTo>
                        <a:pt x="1353" y="183"/>
                      </a:lnTo>
                      <a:lnTo>
                        <a:pt x="1353" y="183"/>
                      </a:lnTo>
                      <a:lnTo>
                        <a:pt x="1353" y="183"/>
                      </a:lnTo>
                      <a:lnTo>
                        <a:pt x="1353" y="181"/>
                      </a:lnTo>
                      <a:lnTo>
                        <a:pt x="1351" y="181"/>
                      </a:lnTo>
                      <a:lnTo>
                        <a:pt x="1353" y="180"/>
                      </a:lnTo>
                      <a:lnTo>
                        <a:pt x="1353" y="178"/>
                      </a:lnTo>
                      <a:lnTo>
                        <a:pt x="1353" y="178"/>
                      </a:lnTo>
                      <a:lnTo>
                        <a:pt x="1351" y="176"/>
                      </a:lnTo>
                      <a:lnTo>
                        <a:pt x="1351" y="174"/>
                      </a:lnTo>
                      <a:lnTo>
                        <a:pt x="1348" y="176"/>
                      </a:lnTo>
                      <a:lnTo>
                        <a:pt x="1346" y="173"/>
                      </a:lnTo>
                      <a:lnTo>
                        <a:pt x="1344" y="173"/>
                      </a:lnTo>
                      <a:lnTo>
                        <a:pt x="1344" y="178"/>
                      </a:lnTo>
                      <a:lnTo>
                        <a:pt x="1344" y="178"/>
                      </a:lnTo>
                      <a:lnTo>
                        <a:pt x="1344" y="178"/>
                      </a:lnTo>
                      <a:lnTo>
                        <a:pt x="1343" y="180"/>
                      </a:lnTo>
                      <a:lnTo>
                        <a:pt x="1339" y="180"/>
                      </a:lnTo>
                      <a:lnTo>
                        <a:pt x="1341" y="178"/>
                      </a:lnTo>
                      <a:lnTo>
                        <a:pt x="1341" y="176"/>
                      </a:lnTo>
                      <a:lnTo>
                        <a:pt x="1341" y="174"/>
                      </a:lnTo>
                      <a:lnTo>
                        <a:pt x="1339" y="174"/>
                      </a:lnTo>
                      <a:lnTo>
                        <a:pt x="1339" y="173"/>
                      </a:lnTo>
                      <a:lnTo>
                        <a:pt x="1341" y="171"/>
                      </a:lnTo>
                      <a:lnTo>
                        <a:pt x="1343" y="171"/>
                      </a:lnTo>
                      <a:lnTo>
                        <a:pt x="1343" y="167"/>
                      </a:lnTo>
                      <a:lnTo>
                        <a:pt x="1341" y="167"/>
                      </a:lnTo>
                      <a:lnTo>
                        <a:pt x="1341" y="166"/>
                      </a:lnTo>
                      <a:lnTo>
                        <a:pt x="1337" y="167"/>
                      </a:lnTo>
                      <a:lnTo>
                        <a:pt x="1336" y="169"/>
                      </a:lnTo>
                      <a:lnTo>
                        <a:pt x="1334" y="169"/>
                      </a:lnTo>
                      <a:lnTo>
                        <a:pt x="1336" y="171"/>
                      </a:lnTo>
                      <a:lnTo>
                        <a:pt x="1336" y="173"/>
                      </a:lnTo>
                      <a:lnTo>
                        <a:pt x="1334" y="174"/>
                      </a:lnTo>
                      <a:lnTo>
                        <a:pt x="1334" y="176"/>
                      </a:lnTo>
                      <a:lnTo>
                        <a:pt x="1332" y="176"/>
                      </a:lnTo>
                      <a:lnTo>
                        <a:pt x="1332" y="171"/>
                      </a:lnTo>
                      <a:lnTo>
                        <a:pt x="1330" y="171"/>
                      </a:lnTo>
                      <a:lnTo>
                        <a:pt x="1330" y="169"/>
                      </a:lnTo>
                      <a:lnTo>
                        <a:pt x="1330" y="169"/>
                      </a:lnTo>
                      <a:lnTo>
                        <a:pt x="1329" y="171"/>
                      </a:lnTo>
                      <a:lnTo>
                        <a:pt x="1329" y="173"/>
                      </a:lnTo>
                      <a:lnTo>
                        <a:pt x="1327" y="176"/>
                      </a:lnTo>
                      <a:lnTo>
                        <a:pt x="1327" y="176"/>
                      </a:lnTo>
                      <a:lnTo>
                        <a:pt x="1325" y="173"/>
                      </a:lnTo>
                      <a:lnTo>
                        <a:pt x="1323" y="173"/>
                      </a:lnTo>
                      <a:lnTo>
                        <a:pt x="1322" y="174"/>
                      </a:lnTo>
                      <a:lnTo>
                        <a:pt x="1322" y="178"/>
                      </a:lnTo>
                      <a:lnTo>
                        <a:pt x="1318" y="178"/>
                      </a:lnTo>
                      <a:lnTo>
                        <a:pt x="1318" y="174"/>
                      </a:lnTo>
                      <a:lnTo>
                        <a:pt x="1320" y="171"/>
                      </a:lnTo>
                      <a:lnTo>
                        <a:pt x="1322" y="167"/>
                      </a:lnTo>
                      <a:lnTo>
                        <a:pt x="1318" y="167"/>
                      </a:lnTo>
                      <a:lnTo>
                        <a:pt x="1318" y="171"/>
                      </a:lnTo>
                      <a:lnTo>
                        <a:pt x="1316" y="171"/>
                      </a:lnTo>
                      <a:lnTo>
                        <a:pt x="1316" y="167"/>
                      </a:lnTo>
                      <a:lnTo>
                        <a:pt x="1313" y="167"/>
                      </a:lnTo>
                      <a:lnTo>
                        <a:pt x="1313" y="164"/>
                      </a:lnTo>
                      <a:lnTo>
                        <a:pt x="1309" y="164"/>
                      </a:lnTo>
                      <a:lnTo>
                        <a:pt x="1309" y="164"/>
                      </a:lnTo>
                      <a:lnTo>
                        <a:pt x="1306" y="164"/>
                      </a:lnTo>
                      <a:lnTo>
                        <a:pt x="1308" y="162"/>
                      </a:lnTo>
                      <a:lnTo>
                        <a:pt x="1309" y="162"/>
                      </a:lnTo>
                      <a:lnTo>
                        <a:pt x="1309" y="162"/>
                      </a:lnTo>
                      <a:lnTo>
                        <a:pt x="1311" y="159"/>
                      </a:lnTo>
                      <a:lnTo>
                        <a:pt x="1309" y="159"/>
                      </a:lnTo>
                      <a:lnTo>
                        <a:pt x="1309" y="159"/>
                      </a:lnTo>
                      <a:lnTo>
                        <a:pt x="1308" y="157"/>
                      </a:lnTo>
                      <a:lnTo>
                        <a:pt x="1306" y="157"/>
                      </a:lnTo>
                      <a:lnTo>
                        <a:pt x="1304" y="159"/>
                      </a:lnTo>
                      <a:lnTo>
                        <a:pt x="1304" y="160"/>
                      </a:lnTo>
                      <a:lnTo>
                        <a:pt x="1304" y="160"/>
                      </a:lnTo>
                      <a:lnTo>
                        <a:pt x="1304" y="155"/>
                      </a:lnTo>
                      <a:lnTo>
                        <a:pt x="1302" y="153"/>
                      </a:lnTo>
                      <a:lnTo>
                        <a:pt x="1301" y="153"/>
                      </a:lnTo>
                      <a:lnTo>
                        <a:pt x="1299" y="153"/>
                      </a:lnTo>
                      <a:lnTo>
                        <a:pt x="1299" y="155"/>
                      </a:lnTo>
                      <a:lnTo>
                        <a:pt x="1292" y="153"/>
                      </a:lnTo>
                      <a:lnTo>
                        <a:pt x="1292" y="152"/>
                      </a:lnTo>
                      <a:lnTo>
                        <a:pt x="1290" y="152"/>
                      </a:lnTo>
                      <a:lnTo>
                        <a:pt x="1292" y="150"/>
                      </a:lnTo>
                      <a:lnTo>
                        <a:pt x="1289" y="150"/>
                      </a:lnTo>
                      <a:lnTo>
                        <a:pt x="1285" y="150"/>
                      </a:lnTo>
                      <a:lnTo>
                        <a:pt x="1285" y="146"/>
                      </a:lnTo>
                      <a:lnTo>
                        <a:pt x="1290" y="146"/>
                      </a:lnTo>
                      <a:lnTo>
                        <a:pt x="1294" y="146"/>
                      </a:lnTo>
                      <a:lnTo>
                        <a:pt x="1295" y="146"/>
                      </a:lnTo>
                      <a:lnTo>
                        <a:pt x="1297" y="145"/>
                      </a:lnTo>
                      <a:lnTo>
                        <a:pt x="1297" y="141"/>
                      </a:lnTo>
                      <a:lnTo>
                        <a:pt x="1301" y="141"/>
                      </a:lnTo>
                      <a:lnTo>
                        <a:pt x="1299" y="139"/>
                      </a:lnTo>
                      <a:lnTo>
                        <a:pt x="1297" y="138"/>
                      </a:lnTo>
                      <a:lnTo>
                        <a:pt x="1294" y="138"/>
                      </a:lnTo>
                      <a:lnTo>
                        <a:pt x="1294" y="131"/>
                      </a:lnTo>
                      <a:lnTo>
                        <a:pt x="1292" y="131"/>
                      </a:lnTo>
                      <a:lnTo>
                        <a:pt x="1292" y="131"/>
                      </a:lnTo>
                      <a:lnTo>
                        <a:pt x="1297" y="131"/>
                      </a:lnTo>
                      <a:lnTo>
                        <a:pt x="1297" y="132"/>
                      </a:lnTo>
                      <a:lnTo>
                        <a:pt x="1301" y="132"/>
                      </a:lnTo>
                      <a:lnTo>
                        <a:pt x="1306" y="132"/>
                      </a:lnTo>
                      <a:lnTo>
                        <a:pt x="1309" y="134"/>
                      </a:lnTo>
                      <a:lnTo>
                        <a:pt x="1309" y="132"/>
                      </a:lnTo>
                      <a:lnTo>
                        <a:pt x="1309" y="132"/>
                      </a:lnTo>
                      <a:lnTo>
                        <a:pt x="1309" y="129"/>
                      </a:lnTo>
                      <a:lnTo>
                        <a:pt x="1308" y="127"/>
                      </a:lnTo>
                      <a:lnTo>
                        <a:pt x="1304" y="127"/>
                      </a:lnTo>
                      <a:lnTo>
                        <a:pt x="1301" y="125"/>
                      </a:lnTo>
                      <a:lnTo>
                        <a:pt x="1301" y="125"/>
                      </a:lnTo>
                      <a:lnTo>
                        <a:pt x="1297" y="125"/>
                      </a:lnTo>
                      <a:lnTo>
                        <a:pt x="1297" y="124"/>
                      </a:lnTo>
                      <a:lnTo>
                        <a:pt x="1292" y="124"/>
                      </a:lnTo>
                      <a:lnTo>
                        <a:pt x="1292" y="125"/>
                      </a:lnTo>
                      <a:lnTo>
                        <a:pt x="1292" y="125"/>
                      </a:lnTo>
                      <a:lnTo>
                        <a:pt x="1292" y="122"/>
                      </a:lnTo>
                      <a:lnTo>
                        <a:pt x="1290" y="122"/>
                      </a:lnTo>
                      <a:lnTo>
                        <a:pt x="1289" y="118"/>
                      </a:lnTo>
                      <a:lnTo>
                        <a:pt x="1285" y="118"/>
                      </a:lnTo>
                      <a:lnTo>
                        <a:pt x="1285" y="118"/>
                      </a:lnTo>
                      <a:lnTo>
                        <a:pt x="1294" y="118"/>
                      </a:lnTo>
                      <a:lnTo>
                        <a:pt x="1294" y="117"/>
                      </a:lnTo>
                      <a:lnTo>
                        <a:pt x="1295" y="117"/>
                      </a:lnTo>
                      <a:lnTo>
                        <a:pt x="1297" y="115"/>
                      </a:lnTo>
                      <a:lnTo>
                        <a:pt x="1299" y="115"/>
                      </a:lnTo>
                      <a:lnTo>
                        <a:pt x="1302" y="115"/>
                      </a:lnTo>
                      <a:lnTo>
                        <a:pt x="1302" y="111"/>
                      </a:lnTo>
                      <a:lnTo>
                        <a:pt x="1304" y="111"/>
                      </a:lnTo>
                      <a:lnTo>
                        <a:pt x="1302" y="108"/>
                      </a:lnTo>
                      <a:lnTo>
                        <a:pt x="1302" y="105"/>
                      </a:lnTo>
                      <a:lnTo>
                        <a:pt x="1299" y="103"/>
                      </a:lnTo>
                      <a:lnTo>
                        <a:pt x="1297" y="101"/>
                      </a:lnTo>
                      <a:lnTo>
                        <a:pt x="1295" y="99"/>
                      </a:lnTo>
                      <a:lnTo>
                        <a:pt x="1295" y="99"/>
                      </a:lnTo>
                      <a:lnTo>
                        <a:pt x="1294" y="99"/>
                      </a:lnTo>
                      <a:lnTo>
                        <a:pt x="1292" y="103"/>
                      </a:lnTo>
                      <a:lnTo>
                        <a:pt x="1292" y="105"/>
                      </a:lnTo>
                      <a:lnTo>
                        <a:pt x="1290" y="108"/>
                      </a:lnTo>
                      <a:lnTo>
                        <a:pt x="1285" y="110"/>
                      </a:lnTo>
                      <a:lnTo>
                        <a:pt x="1285" y="105"/>
                      </a:lnTo>
                      <a:lnTo>
                        <a:pt x="1285" y="105"/>
                      </a:lnTo>
                      <a:lnTo>
                        <a:pt x="1285" y="105"/>
                      </a:lnTo>
                      <a:lnTo>
                        <a:pt x="1278" y="105"/>
                      </a:lnTo>
                      <a:lnTo>
                        <a:pt x="1278" y="103"/>
                      </a:lnTo>
                      <a:lnTo>
                        <a:pt x="1282" y="101"/>
                      </a:lnTo>
                      <a:lnTo>
                        <a:pt x="1283" y="99"/>
                      </a:lnTo>
                      <a:lnTo>
                        <a:pt x="1285" y="98"/>
                      </a:lnTo>
                      <a:lnTo>
                        <a:pt x="1290" y="98"/>
                      </a:lnTo>
                      <a:lnTo>
                        <a:pt x="1290" y="96"/>
                      </a:lnTo>
                      <a:lnTo>
                        <a:pt x="1289" y="96"/>
                      </a:lnTo>
                      <a:lnTo>
                        <a:pt x="1289" y="96"/>
                      </a:lnTo>
                      <a:lnTo>
                        <a:pt x="1287" y="96"/>
                      </a:lnTo>
                      <a:lnTo>
                        <a:pt x="1285" y="96"/>
                      </a:lnTo>
                      <a:lnTo>
                        <a:pt x="1285" y="94"/>
                      </a:lnTo>
                      <a:lnTo>
                        <a:pt x="1283" y="94"/>
                      </a:lnTo>
                      <a:lnTo>
                        <a:pt x="1280" y="89"/>
                      </a:lnTo>
                      <a:lnTo>
                        <a:pt x="1275" y="89"/>
                      </a:lnTo>
                      <a:lnTo>
                        <a:pt x="1273" y="89"/>
                      </a:lnTo>
                      <a:lnTo>
                        <a:pt x="1271" y="91"/>
                      </a:lnTo>
                      <a:lnTo>
                        <a:pt x="1269" y="92"/>
                      </a:lnTo>
                      <a:lnTo>
                        <a:pt x="1268" y="94"/>
                      </a:lnTo>
                      <a:lnTo>
                        <a:pt x="1266" y="94"/>
                      </a:lnTo>
                      <a:lnTo>
                        <a:pt x="1264" y="96"/>
                      </a:lnTo>
                      <a:lnTo>
                        <a:pt x="1264" y="96"/>
                      </a:lnTo>
                      <a:lnTo>
                        <a:pt x="1266" y="92"/>
                      </a:lnTo>
                      <a:lnTo>
                        <a:pt x="1268" y="91"/>
                      </a:lnTo>
                      <a:lnTo>
                        <a:pt x="1271" y="89"/>
                      </a:lnTo>
                      <a:lnTo>
                        <a:pt x="1269" y="89"/>
                      </a:lnTo>
                      <a:lnTo>
                        <a:pt x="1269" y="87"/>
                      </a:lnTo>
                      <a:lnTo>
                        <a:pt x="1269" y="87"/>
                      </a:lnTo>
                      <a:lnTo>
                        <a:pt x="1264" y="89"/>
                      </a:lnTo>
                      <a:lnTo>
                        <a:pt x="1261" y="91"/>
                      </a:lnTo>
                      <a:lnTo>
                        <a:pt x="1259" y="94"/>
                      </a:lnTo>
                      <a:lnTo>
                        <a:pt x="1257" y="94"/>
                      </a:lnTo>
                      <a:lnTo>
                        <a:pt x="1257" y="89"/>
                      </a:lnTo>
                      <a:lnTo>
                        <a:pt x="1259" y="87"/>
                      </a:lnTo>
                      <a:lnTo>
                        <a:pt x="1261" y="87"/>
                      </a:lnTo>
                      <a:lnTo>
                        <a:pt x="1262" y="87"/>
                      </a:lnTo>
                      <a:lnTo>
                        <a:pt x="1264" y="85"/>
                      </a:lnTo>
                      <a:lnTo>
                        <a:pt x="1264" y="82"/>
                      </a:lnTo>
                      <a:lnTo>
                        <a:pt x="1262" y="82"/>
                      </a:lnTo>
                      <a:lnTo>
                        <a:pt x="1262" y="80"/>
                      </a:lnTo>
                      <a:lnTo>
                        <a:pt x="1261" y="82"/>
                      </a:lnTo>
                      <a:lnTo>
                        <a:pt x="1259" y="84"/>
                      </a:lnTo>
                      <a:lnTo>
                        <a:pt x="1255" y="84"/>
                      </a:lnTo>
                      <a:lnTo>
                        <a:pt x="1257" y="80"/>
                      </a:lnTo>
                      <a:lnTo>
                        <a:pt x="1255" y="80"/>
                      </a:lnTo>
                      <a:lnTo>
                        <a:pt x="1255" y="80"/>
                      </a:lnTo>
                      <a:lnTo>
                        <a:pt x="1255" y="80"/>
                      </a:lnTo>
                      <a:lnTo>
                        <a:pt x="1254" y="80"/>
                      </a:lnTo>
                      <a:lnTo>
                        <a:pt x="1255" y="84"/>
                      </a:lnTo>
                      <a:lnTo>
                        <a:pt x="1252" y="85"/>
                      </a:lnTo>
                      <a:lnTo>
                        <a:pt x="1252" y="85"/>
                      </a:lnTo>
                      <a:lnTo>
                        <a:pt x="1250" y="87"/>
                      </a:lnTo>
                      <a:lnTo>
                        <a:pt x="1248" y="85"/>
                      </a:lnTo>
                      <a:lnTo>
                        <a:pt x="1248" y="85"/>
                      </a:lnTo>
                      <a:lnTo>
                        <a:pt x="1245" y="85"/>
                      </a:lnTo>
                      <a:lnTo>
                        <a:pt x="1245" y="84"/>
                      </a:lnTo>
                      <a:lnTo>
                        <a:pt x="1247" y="84"/>
                      </a:lnTo>
                      <a:lnTo>
                        <a:pt x="1247" y="84"/>
                      </a:lnTo>
                      <a:lnTo>
                        <a:pt x="1247" y="84"/>
                      </a:lnTo>
                      <a:lnTo>
                        <a:pt x="1248" y="84"/>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80" name="Freeform 79"/>
                <p:cNvSpPr>
                  <a:spLocks noEditPoints="1"/>
                </p:cNvSpPr>
                <p:nvPr/>
              </p:nvSpPr>
              <p:spPr bwMode="auto">
                <a:xfrm>
                  <a:off x="149223" y="1666873"/>
                  <a:ext cx="8839202" cy="409575"/>
                </a:xfrm>
                <a:custGeom>
                  <a:avLst/>
                  <a:gdLst>
                    <a:gd name="T0" fmla="*/ 1816 w 5568"/>
                    <a:gd name="T1" fmla="*/ 108 h 258"/>
                    <a:gd name="T2" fmla="*/ 1809 w 5568"/>
                    <a:gd name="T3" fmla="*/ 192 h 258"/>
                    <a:gd name="T4" fmla="*/ 1786 w 5568"/>
                    <a:gd name="T5" fmla="*/ 195 h 258"/>
                    <a:gd name="T6" fmla="*/ 1779 w 5568"/>
                    <a:gd name="T7" fmla="*/ 239 h 258"/>
                    <a:gd name="T8" fmla="*/ 4856 w 5568"/>
                    <a:gd name="T9" fmla="*/ 14 h 258"/>
                    <a:gd name="T10" fmla="*/ 4577 w 5568"/>
                    <a:gd name="T11" fmla="*/ 29 h 258"/>
                    <a:gd name="T12" fmla="*/ 4589 w 5568"/>
                    <a:gd name="T13" fmla="*/ 7 h 258"/>
                    <a:gd name="T14" fmla="*/ 1360 w 5568"/>
                    <a:gd name="T15" fmla="*/ 99 h 258"/>
                    <a:gd name="T16" fmla="*/ 1297 w 5568"/>
                    <a:gd name="T17" fmla="*/ 52 h 258"/>
                    <a:gd name="T18" fmla="*/ 1255 w 5568"/>
                    <a:gd name="T19" fmla="*/ 35 h 258"/>
                    <a:gd name="T20" fmla="*/ 1196 w 5568"/>
                    <a:gd name="T21" fmla="*/ 19 h 258"/>
                    <a:gd name="T22" fmla="*/ 1163 w 5568"/>
                    <a:gd name="T23" fmla="*/ 7 h 258"/>
                    <a:gd name="T24" fmla="*/ 1112 w 5568"/>
                    <a:gd name="T25" fmla="*/ 40 h 258"/>
                    <a:gd name="T26" fmla="*/ 1117 w 5568"/>
                    <a:gd name="T27" fmla="*/ 66 h 258"/>
                    <a:gd name="T28" fmla="*/ 1151 w 5568"/>
                    <a:gd name="T29" fmla="*/ 68 h 258"/>
                    <a:gd name="T30" fmla="*/ 1137 w 5568"/>
                    <a:gd name="T31" fmla="*/ 89 h 258"/>
                    <a:gd name="T32" fmla="*/ 1206 w 5568"/>
                    <a:gd name="T33" fmla="*/ 84 h 258"/>
                    <a:gd name="T34" fmla="*/ 1130 w 5568"/>
                    <a:gd name="T35" fmla="*/ 117 h 258"/>
                    <a:gd name="T36" fmla="*/ 1205 w 5568"/>
                    <a:gd name="T37" fmla="*/ 143 h 258"/>
                    <a:gd name="T38" fmla="*/ 1292 w 5568"/>
                    <a:gd name="T39" fmla="*/ 113 h 258"/>
                    <a:gd name="T40" fmla="*/ 1339 w 5568"/>
                    <a:gd name="T41" fmla="*/ 132 h 258"/>
                    <a:gd name="T42" fmla="*/ 1344 w 5568"/>
                    <a:gd name="T43" fmla="*/ 110 h 258"/>
                    <a:gd name="T44" fmla="*/ 1285 w 5568"/>
                    <a:gd name="T45" fmla="*/ 40 h 258"/>
                    <a:gd name="T46" fmla="*/ 1416 w 5568"/>
                    <a:gd name="T47" fmla="*/ 10 h 258"/>
                    <a:gd name="T48" fmla="*/ 2498 w 5568"/>
                    <a:gd name="T49" fmla="*/ 36 h 258"/>
                    <a:gd name="T50" fmla="*/ 2456 w 5568"/>
                    <a:gd name="T51" fmla="*/ 17 h 258"/>
                    <a:gd name="T52" fmla="*/ 2456 w 5568"/>
                    <a:gd name="T53" fmla="*/ 28 h 258"/>
                    <a:gd name="T54" fmla="*/ 2491 w 5568"/>
                    <a:gd name="T55" fmla="*/ 57 h 258"/>
                    <a:gd name="T56" fmla="*/ 4620 w 5568"/>
                    <a:gd name="T57" fmla="*/ 24 h 258"/>
                    <a:gd name="T58" fmla="*/ 4568 w 5568"/>
                    <a:gd name="T59" fmla="*/ 35 h 258"/>
                    <a:gd name="T60" fmla="*/ 4598 w 5568"/>
                    <a:gd name="T61" fmla="*/ 40 h 258"/>
                    <a:gd name="T62" fmla="*/ 3929 w 5568"/>
                    <a:gd name="T63" fmla="*/ 38 h 258"/>
                    <a:gd name="T64" fmla="*/ 4610 w 5568"/>
                    <a:gd name="T65" fmla="*/ 43 h 258"/>
                    <a:gd name="T66" fmla="*/ 4605 w 5568"/>
                    <a:gd name="T67" fmla="*/ 49 h 258"/>
                    <a:gd name="T68" fmla="*/ 4636 w 5568"/>
                    <a:gd name="T69" fmla="*/ 61 h 258"/>
                    <a:gd name="T70" fmla="*/ 2042 w 5568"/>
                    <a:gd name="T71" fmla="*/ 70 h 258"/>
                    <a:gd name="T72" fmla="*/ 4954 w 5568"/>
                    <a:gd name="T73" fmla="*/ 73 h 258"/>
                    <a:gd name="T74" fmla="*/ 4952 w 5568"/>
                    <a:gd name="T75" fmla="*/ 87 h 258"/>
                    <a:gd name="T76" fmla="*/ 4985 w 5568"/>
                    <a:gd name="T77" fmla="*/ 91 h 258"/>
                    <a:gd name="T78" fmla="*/ 5395 w 5568"/>
                    <a:gd name="T79" fmla="*/ 96 h 258"/>
                    <a:gd name="T80" fmla="*/ 2444 w 5568"/>
                    <a:gd name="T81" fmla="*/ 82 h 258"/>
                    <a:gd name="T82" fmla="*/ 4963 w 5568"/>
                    <a:gd name="T83" fmla="*/ 84 h 258"/>
                    <a:gd name="T84" fmla="*/ 3137 w 5568"/>
                    <a:gd name="T85" fmla="*/ 96 h 258"/>
                    <a:gd name="T86" fmla="*/ 3100 w 5568"/>
                    <a:gd name="T87" fmla="*/ 98 h 258"/>
                    <a:gd name="T88" fmla="*/ 3079 w 5568"/>
                    <a:gd name="T89" fmla="*/ 108 h 258"/>
                    <a:gd name="T90" fmla="*/ 3652 w 5568"/>
                    <a:gd name="T91" fmla="*/ 117 h 258"/>
                    <a:gd name="T92" fmla="*/ 5224 w 5568"/>
                    <a:gd name="T93" fmla="*/ 117 h 258"/>
                    <a:gd name="T94" fmla="*/ 3072 w 5568"/>
                    <a:gd name="T95" fmla="*/ 117 h 258"/>
                    <a:gd name="T96" fmla="*/ 1381 w 5568"/>
                    <a:gd name="T97" fmla="*/ 132 h 258"/>
                    <a:gd name="T98" fmla="*/ 1407 w 5568"/>
                    <a:gd name="T99" fmla="*/ 148 h 258"/>
                    <a:gd name="T100" fmla="*/ 1657 w 5568"/>
                    <a:gd name="T101" fmla="*/ 117 h 258"/>
                    <a:gd name="T102" fmla="*/ 5106 w 5568"/>
                    <a:gd name="T103" fmla="*/ 122 h 258"/>
                    <a:gd name="T104" fmla="*/ 3060 w 5568"/>
                    <a:gd name="T105" fmla="*/ 122 h 258"/>
                    <a:gd name="T106" fmla="*/ 3521 w 5568"/>
                    <a:gd name="T107" fmla="*/ 132 h 258"/>
                    <a:gd name="T108" fmla="*/ 5109 w 5568"/>
                    <a:gd name="T109" fmla="*/ 129 h 258"/>
                    <a:gd name="T110" fmla="*/ 1346 w 5568"/>
                    <a:gd name="T111" fmla="*/ 136 h 258"/>
                    <a:gd name="T112" fmla="*/ 3044 w 5568"/>
                    <a:gd name="T113" fmla="*/ 143 h 258"/>
                    <a:gd name="T114" fmla="*/ 3025 w 5568"/>
                    <a:gd name="T115" fmla="*/ 143 h 258"/>
                    <a:gd name="T116" fmla="*/ 1376 w 5568"/>
                    <a:gd name="T117" fmla="*/ 159 h 258"/>
                    <a:gd name="T118" fmla="*/ 1713 w 5568"/>
                    <a:gd name="T119" fmla="*/ 153 h 258"/>
                    <a:gd name="T120" fmla="*/ 1747 w 5568"/>
                    <a:gd name="T121" fmla="*/ 159 h 258"/>
                    <a:gd name="T122" fmla="*/ 5568 w 5568"/>
                    <a:gd name="T123" fmla="*/ 169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568" h="258">
                      <a:moveTo>
                        <a:pt x="1678" y="52"/>
                      </a:moveTo>
                      <a:lnTo>
                        <a:pt x="1679" y="54"/>
                      </a:lnTo>
                      <a:lnTo>
                        <a:pt x="1679" y="56"/>
                      </a:lnTo>
                      <a:lnTo>
                        <a:pt x="1678" y="54"/>
                      </a:lnTo>
                      <a:lnTo>
                        <a:pt x="1678" y="54"/>
                      </a:lnTo>
                      <a:lnTo>
                        <a:pt x="1678" y="52"/>
                      </a:lnTo>
                      <a:close/>
                      <a:moveTo>
                        <a:pt x="1775" y="85"/>
                      </a:moveTo>
                      <a:lnTo>
                        <a:pt x="1774" y="85"/>
                      </a:lnTo>
                      <a:lnTo>
                        <a:pt x="1774" y="84"/>
                      </a:lnTo>
                      <a:lnTo>
                        <a:pt x="1774" y="84"/>
                      </a:lnTo>
                      <a:lnTo>
                        <a:pt x="1775" y="82"/>
                      </a:lnTo>
                      <a:lnTo>
                        <a:pt x="1775" y="82"/>
                      </a:lnTo>
                      <a:lnTo>
                        <a:pt x="1775" y="82"/>
                      </a:lnTo>
                      <a:lnTo>
                        <a:pt x="1775" y="85"/>
                      </a:lnTo>
                      <a:close/>
                      <a:moveTo>
                        <a:pt x="1866" y="256"/>
                      </a:moveTo>
                      <a:lnTo>
                        <a:pt x="1866" y="258"/>
                      </a:lnTo>
                      <a:lnTo>
                        <a:pt x="1864" y="258"/>
                      </a:lnTo>
                      <a:lnTo>
                        <a:pt x="1863" y="256"/>
                      </a:lnTo>
                      <a:lnTo>
                        <a:pt x="1861" y="255"/>
                      </a:lnTo>
                      <a:lnTo>
                        <a:pt x="1864" y="255"/>
                      </a:lnTo>
                      <a:lnTo>
                        <a:pt x="1864" y="256"/>
                      </a:lnTo>
                      <a:lnTo>
                        <a:pt x="1866" y="256"/>
                      </a:lnTo>
                      <a:close/>
                      <a:moveTo>
                        <a:pt x="1816" y="108"/>
                      </a:moveTo>
                      <a:lnTo>
                        <a:pt x="1816" y="110"/>
                      </a:lnTo>
                      <a:lnTo>
                        <a:pt x="1817" y="110"/>
                      </a:lnTo>
                      <a:lnTo>
                        <a:pt x="1817" y="110"/>
                      </a:lnTo>
                      <a:lnTo>
                        <a:pt x="1817" y="111"/>
                      </a:lnTo>
                      <a:lnTo>
                        <a:pt x="1812" y="111"/>
                      </a:lnTo>
                      <a:lnTo>
                        <a:pt x="1812" y="110"/>
                      </a:lnTo>
                      <a:lnTo>
                        <a:pt x="1805" y="110"/>
                      </a:lnTo>
                      <a:lnTo>
                        <a:pt x="1807" y="108"/>
                      </a:lnTo>
                      <a:lnTo>
                        <a:pt x="1816" y="108"/>
                      </a:lnTo>
                      <a:close/>
                      <a:moveTo>
                        <a:pt x="1803" y="101"/>
                      </a:moveTo>
                      <a:lnTo>
                        <a:pt x="1803" y="99"/>
                      </a:lnTo>
                      <a:lnTo>
                        <a:pt x="1803" y="99"/>
                      </a:lnTo>
                      <a:lnTo>
                        <a:pt x="1805" y="99"/>
                      </a:lnTo>
                      <a:lnTo>
                        <a:pt x="1805" y="99"/>
                      </a:lnTo>
                      <a:lnTo>
                        <a:pt x="1805" y="103"/>
                      </a:lnTo>
                      <a:lnTo>
                        <a:pt x="1802" y="103"/>
                      </a:lnTo>
                      <a:lnTo>
                        <a:pt x="1803" y="101"/>
                      </a:lnTo>
                      <a:close/>
                      <a:moveTo>
                        <a:pt x="1793" y="89"/>
                      </a:moveTo>
                      <a:lnTo>
                        <a:pt x="1798" y="89"/>
                      </a:lnTo>
                      <a:lnTo>
                        <a:pt x="1796" y="91"/>
                      </a:lnTo>
                      <a:lnTo>
                        <a:pt x="1796" y="92"/>
                      </a:lnTo>
                      <a:lnTo>
                        <a:pt x="1796" y="94"/>
                      </a:lnTo>
                      <a:lnTo>
                        <a:pt x="1793" y="94"/>
                      </a:lnTo>
                      <a:lnTo>
                        <a:pt x="1793" y="89"/>
                      </a:lnTo>
                      <a:close/>
                      <a:moveTo>
                        <a:pt x="1786" y="187"/>
                      </a:moveTo>
                      <a:lnTo>
                        <a:pt x="1788" y="187"/>
                      </a:lnTo>
                      <a:lnTo>
                        <a:pt x="1788" y="181"/>
                      </a:lnTo>
                      <a:lnTo>
                        <a:pt x="1789" y="181"/>
                      </a:lnTo>
                      <a:lnTo>
                        <a:pt x="1789" y="180"/>
                      </a:lnTo>
                      <a:lnTo>
                        <a:pt x="1791" y="181"/>
                      </a:lnTo>
                      <a:lnTo>
                        <a:pt x="1791" y="181"/>
                      </a:lnTo>
                      <a:lnTo>
                        <a:pt x="1793" y="181"/>
                      </a:lnTo>
                      <a:lnTo>
                        <a:pt x="1795" y="187"/>
                      </a:lnTo>
                      <a:lnTo>
                        <a:pt x="1798" y="188"/>
                      </a:lnTo>
                      <a:lnTo>
                        <a:pt x="1798" y="190"/>
                      </a:lnTo>
                      <a:lnTo>
                        <a:pt x="1800" y="190"/>
                      </a:lnTo>
                      <a:lnTo>
                        <a:pt x="1802" y="188"/>
                      </a:lnTo>
                      <a:lnTo>
                        <a:pt x="1803" y="188"/>
                      </a:lnTo>
                      <a:lnTo>
                        <a:pt x="1805" y="188"/>
                      </a:lnTo>
                      <a:lnTo>
                        <a:pt x="1807" y="190"/>
                      </a:lnTo>
                      <a:lnTo>
                        <a:pt x="1809" y="192"/>
                      </a:lnTo>
                      <a:lnTo>
                        <a:pt x="1812" y="192"/>
                      </a:lnTo>
                      <a:lnTo>
                        <a:pt x="1816" y="194"/>
                      </a:lnTo>
                      <a:lnTo>
                        <a:pt x="1816" y="194"/>
                      </a:lnTo>
                      <a:lnTo>
                        <a:pt x="1817" y="194"/>
                      </a:lnTo>
                      <a:lnTo>
                        <a:pt x="1817" y="197"/>
                      </a:lnTo>
                      <a:lnTo>
                        <a:pt x="1819" y="197"/>
                      </a:lnTo>
                      <a:lnTo>
                        <a:pt x="1819" y="199"/>
                      </a:lnTo>
                      <a:lnTo>
                        <a:pt x="1823" y="201"/>
                      </a:lnTo>
                      <a:lnTo>
                        <a:pt x="1821" y="206"/>
                      </a:lnTo>
                      <a:lnTo>
                        <a:pt x="1817" y="204"/>
                      </a:lnTo>
                      <a:lnTo>
                        <a:pt x="1814" y="204"/>
                      </a:lnTo>
                      <a:lnTo>
                        <a:pt x="1812" y="202"/>
                      </a:lnTo>
                      <a:lnTo>
                        <a:pt x="1810" y="204"/>
                      </a:lnTo>
                      <a:lnTo>
                        <a:pt x="1810" y="206"/>
                      </a:lnTo>
                      <a:lnTo>
                        <a:pt x="1807" y="206"/>
                      </a:lnTo>
                      <a:lnTo>
                        <a:pt x="1807" y="207"/>
                      </a:lnTo>
                      <a:lnTo>
                        <a:pt x="1805" y="207"/>
                      </a:lnTo>
                      <a:lnTo>
                        <a:pt x="1803" y="206"/>
                      </a:lnTo>
                      <a:lnTo>
                        <a:pt x="1802" y="206"/>
                      </a:lnTo>
                      <a:lnTo>
                        <a:pt x="1800" y="207"/>
                      </a:lnTo>
                      <a:lnTo>
                        <a:pt x="1798" y="211"/>
                      </a:lnTo>
                      <a:lnTo>
                        <a:pt x="1796" y="214"/>
                      </a:lnTo>
                      <a:lnTo>
                        <a:pt x="1795" y="213"/>
                      </a:lnTo>
                      <a:lnTo>
                        <a:pt x="1793" y="211"/>
                      </a:lnTo>
                      <a:lnTo>
                        <a:pt x="1791" y="209"/>
                      </a:lnTo>
                      <a:lnTo>
                        <a:pt x="1789" y="209"/>
                      </a:lnTo>
                      <a:lnTo>
                        <a:pt x="1791" y="202"/>
                      </a:lnTo>
                      <a:lnTo>
                        <a:pt x="1789" y="202"/>
                      </a:lnTo>
                      <a:lnTo>
                        <a:pt x="1789" y="201"/>
                      </a:lnTo>
                      <a:lnTo>
                        <a:pt x="1789" y="201"/>
                      </a:lnTo>
                      <a:lnTo>
                        <a:pt x="1788" y="197"/>
                      </a:lnTo>
                      <a:lnTo>
                        <a:pt x="1786" y="195"/>
                      </a:lnTo>
                      <a:lnTo>
                        <a:pt x="1786" y="192"/>
                      </a:lnTo>
                      <a:lnTo>
                        <a:pt x="1786" y="187"/>
                      </a:lnTo>
                      <a:close/>
                      <a:moveTo>
                        <a:pt x="1786" y="235"/>
                      </a:moveTo>
                      <a:lnTo>
                        <a:pt x="1786" y="235"/>
                      </a:lnTo>
                      <a:lnTo>
                        <a:pt x="1791" y="235"/>
                      </a:lnTo>
                      <a:lnTo>
                        <a:pt x="1791" y="235"/>
                      </a:lnTo>
                      <a:lnTo>
                        <a:pt x="1795" y="235"/>
                      </a:lnTo>
                      <a:lnTo>
                        <a:pt x="1795" y="241"/>
                      </a:lnTo>
                      <a:lnTo>
                        <a:pt x="1796" y="244"/>
                      </a:lnTo>
                      <a:lnTo>
                        <a:pt x="1796" y="248"/>
                      </a:lnTo>
                      <a:lnTo>
                        <a:pt x="1798" y="251"/>
                      </a:lnTo>
                      <a:lnTo>
                        <a:pt x="1798" y="256"/>
                      </a:lnTo>
                      <a:lnTo>
                        <a:pt x="1795" y="256"/>
                      </a:lnTo>
                      <a:lnTo>
                        <a:pt x="1795" y="253"/>
                      </a:lnTo>
                      <a:lnTo>
                        <a:pt x="1791" y="253"/>
                      </a:lnTo>
                      <a:lnTo>
                        <a:pt x="1791" y="253"/>
                      </a:lnTo>
                      <a:lnTo>
                        <a:pt x="1789" y="255"/>
                      </a:lnTo>
                      <a:lnTo>
                        <a:pt x="1788" y="256"/>
                      </a:lnTo>
                      <a:lnTo>
                        <a:pt x="1786" y="256"/>
                      </a:lnTo>
                      <a:lnTo>
                        <a:pt x="1786" y="255"/>
                      </a:lnTo>
                      <a:lnTo>
                        <a:pt x="1781" y="255"/>
                      </a:lnTo>
                      <a:lnTo>
                        <a:pt x="1781" y="253"/>
                      </a:lnTo>
                      <a:lnTo>
                        <a:pt x="1779" y="253"/>
                      </a:lnTo>
                      <a:lnTo>
                        <a:pt x="1779" y="249"/>
                      </a:lnTo>
                      <a:lnTo>
                        <a:pt x="1781" y="249"/>
                      </a:lnTo>
                      <a:lnTo>
                        <a:pt x="1782" y="249"/>
                      </a:lnTo>
                      <a:lnTo>
                        <a:pt x="1784" y="248"/>
                      </a:lnTo>
                      <a:lnTo>
                        <a:pt x="1782" y="241"/>
                      </a:lnTo>
                      <a:lnTo>
                        <a:pt x="1781" y="241"/>
                      </a:lnTo>
                      <a:lnTo>
                        <a:pt x="1781" y="241"/>
                      </a:lnTo>
                      <a:lnTo>
                        <a:pt x="1781" y="239"/>
                      </a:lnTo>
                      <a:lnTo>
                        <a:pt x="1779" y="239"/>
                      </a:lnTo>
                      <a:lnTo>
                        <a:pt x="1781" y="235"/>
                      </a:lnTo>
                      <a:lnTo>
                        <a:pt x="1779" y="235"/>
                      </a:lnTo>
                      <a:lnTo>
                        <a:pt x="1779" y="234"/>
                      </a:lnTo>
                      <a:lnTo>
                        <a:pt x="1786" y="235"/>
                      </a:lnTo>
                      <a:close/>
                      <a:moveTo>
                        <a:pt x="4805" y="17"/>
                      </a:moveTo>
                      <a:lnTo>
                        <a:pt x="4805" y="19"/>
                      </a:lnTo>
                      <a:lnTo>
                        <a:pt x="4807" y="19"/>
                      </a:lnTo>
                      <a:lnTo>
                        <a:pt x="4807" y="19"/>
                      </a:lnTo>
                      <a:lnTo>
                        <a:pt x="4807" y="21"/>
                      </a:lnTo>
                      <a:lnTo>
                        <a:pt x="4814" y="21"/>
                      </a:lnTo>
                      <a:lnTo>
                        <a:pt x="4814" y="22"/>
                      </a:lnTo>
                      <a:lnTo>
                        <a:pt x="4816" y="22"/>
                      </a:lnTo>
                      <a:lnTo>
                        <a:pt x="4819" y="24"/>
                      </a:lnTo>
                      <a:lnTo>
                        <a:pt x="4821" y="24"/>
                      </a:lnTo>
                      <a:lnTo>
                        <a:pt x="4823" y="24"/>
                      </a:lnTo>
                      <a:lnTo>
                        <a:pt x="4823" y="22"/>
                      </a:lnTo>
                      <a:lnTo>
                        <a:pt x="4830" y="22"/>
                      </a:lnTo>
                      <a:lnTo>
                        <a:pt x="4830" y="22"/>
                      </a:lnTo>
                      <a:lnTo>
                        <a:pt x="4835" y="24"/>
                      </a:lnTo>
                      <a:lnTo>
                        <a:pt x="4835" y="26"/>
                      </a:lnTo>
                      <a:lnTo>
                        <a:pt x="4840" y="26"/>
                      </a:lnTo>
                      <a:lnTo>
                        <a:pt x="4840" y="26"/>
                      </a:lnTo>
                      <a:lnTo>
                        <a:pt x="4844" y="26"/>
                      </a:lnTo>
                      <a:lnTo>
                        <a:pt x="4846" y="26"/>
                      </a:lnTo>
                      <a:lnTo>
                        <a:pt x="4849" y="26"/>
                      </a:lnTo>
                      <a:lnTo>
                        <a:pt x="4851" y="28"/>
                      </a:lnTo>
                      <a:lnTo>
                        <a:pt x="4856" y="28"/>
                      </a:lnTo>
                      <a:lnTo>
                        <a:pt x="4856" y="26"/>
                      </a:lnTo>
                      <a:lnTo>
                        <a:pt x="4858" y="26"/>
                      </a:lnTo>
                      <a:lnTo>
                        <a:pt x="4856" y="22"/>
                      </a:lnTo>
                      <a:lnTo>
                        <a:pt x="4858" y="22"/>
                      </a:lnTo>
                      <a:lnTo>
                        <a:pt x="4856" y="14"/>
                      </a:lnTo>
                      <a:lnTo>
                        <a:pt x="4856" y="14"/>
                      </a:lnTo>
                      <a:lnTo>
                        <a:pt x="4854" y="12"/>
                      </a:lnTo>
                      <a:lnTo>
                        <a:pt x="4854" y="12"/>
                      </a:lnTo>
                      <a:lnTo>
                        <a:pt x="4854" y="12"/>
                      </a:lnTo>
                      <a:lnTo>
                        <a:pt x="4853" y="12"/>
                      </a:lnTo>
                      <a:lnTo>
                        <a:pt x="4853" y="10"/>
                      </a:lnTo>
                      <a:lnTo>
                        <a:pt x="4851" y="10"/>
                      </a:lnTo>
                      <a:lnTo>
                        <a:pt x="4847" y="5"/>
                      </a:lnTo>
                      <a:lnTo>
                        <a:pt x="4844" y="5"/>
                      </a:lnTo>
                      <a:lnTo>
                        <a:pt x="4844" y="3"/>
                      </a:lnTo>
                      <a:lnTo>
                        <a:pt x="4840" y="2"/>
                      </a:lnTo>
                      <a:lnTo>
                        <a:pt x="4839" y="2"/>
                      </a:lnTo>
                      <a:lnTo>
                        <a:pt x="4835" y="2"/>
                      </a:lnTo>
                      <a:lnTo>
                        <a:pt x="4835" y="2"/>
                      </a:lnTo>
                      <a:lnTo>
                        <a:pt x="4833" y="0"/>
                      </a:lnTo>
                      <a:lnTo>
                        <a:pt x="4832" y="0"/>
                      </a:lnTo>
                      <a:lnTo>
                        <a:pt x="4830" y="2"/>
                      </a:lnTo>
                      <a:lnTo>
                        <a:pt x="4828" y="3"/>
                      </a:lnTo>
                      <a:lnTo>
                        <a:pt x="4828" y="3"/>
                      </a:lnTo>
                      <a:lnTo>
                        <a:pt x="4826" y="3"/>
                      </a:lnTo>
                      <a:lnTo>
                        <a:pt x="4823" y="5"/>
                      </a:lnTo>
                      <a:lnTo>
                        <a:pt x="4823" y="5"/>
                      </a:lnTo>
                      <a:lnTo>
                        <a:pt x="4821" y="5"/>
                      </a:lnTo>
                      <a:lnTo>
                        <a:pt x="4821" y="7"/>
                      </a:lnTo>
                      <a:lnTo>
                        <a:pt x="4818" y="7"/>
                      </a:lnTo>
                      <a:lnTo>
                        <a:pt x="4816" y="10"/>
                      </a:lnTo>
                      <a:lnTo>
                        <a:pt x="4814" y="14"/>
                      </a:lnTo>
                      <a:lnTo>
                        <a:pt x="4812" y="15"/>
                      </a:lnTo>
                      <a:lnTo>
                        <a:pt x="4805" y="17"/>
                      </a:lnTo>
                      <a:close/>
                      <a:moveTo>
                        <a:pt x="4565" y="26"/>
                      </a:moveTo>
                      <a:lnTo>
                        <a:pt x="4565" y="29"/>
                      </a:lnTo>
                      <a:lnTo>
                        <a:pt x="4577" y="29"/>
                      </a:lnTo>
                      <a:lnTo>
                        <a:pt x="4579" y="31"/>
                      </a:lnTo>
                      <a:lnTo>
                        <a:pt x="4580" y="33"/>
                      </a:lnTo>
                      <a:lnTo>
                        <a:pt x="4584" y="35"/>
                      </a:lnTo>
                      <a:lnTo>
                        <a:pt x="4584" y="35"/>
                      </a:lnTo>
                      <a:lnTo>
                        <a:pt x="4579" y="35"/>
                      </a:lnTo>
                      <a:lnTo>
                        <a:pt x="4579" y="36"/>
                      </a:lnTo>
                      <a:lnTo>
                        <a:pt x="4577" y="36"/>
                      </a:lnTo>
                      <a:lnTo>
                        <a:pt x="4577" y="38"/>
                      </a:lnTo>
                      <a:lnTo>
                        <a:pt x="4579" y="40"/>
                      </a:lnTo>
                      <a:lnTo>
                        <a:pt x="4580" y="42"/>
                      </a:lnTo>
                      <a:lnTo>
                        <a:pt x="4582" y="42"/>
                      </a:lnTo>
                      <a:lnTo>
                        <a:pt x="4586" y="40"/>
                      </a:lnTo>
                      <a:lnTo>
                        <a:pt x="4586" y="38"/>
                      </a:lnTo>
                      <a:lnTo>
                        <a:pt x="4587" y="38"/>
                      </a:lnTo>
                      <a:lnTo>
                        <a:pt x="4586" y="35"/>
                      </a:lnTo>
                      <a:lnTo>
                        <a:pt x="4591" y="35"/>
                      </a:lnTo>
                      <a:lnTo>
                        <a:pt x="4593" y="35"/>
                      </a:lnTo>
                      <a:lnTo>
                        <a:pt x="4596" y="33"/>
                      </a:lnTo>
                      <a:lnTo>
                        <a:pt x="4596" y="31"/>
                      </a:lnTo>
                      <a:lnTo>
                        <a:pt x="4603" y="31"/>
                      </a:lnTo>
                      <a:lnTo>
                        <a:pt x="4603" y="29"/>
                      </a:lnTo>
                      <a:lnTo>
                        <a:pt x="4605" y="28"/>
                      </a:lnTo>
                      <a:lnTo>
                        <a:pt x="4605" y="26"/>
                      </a:lnTo>
                      <a:lnTo>
                        <a:pt x="4610" y="22"/>
                      </a:lnTo>
                      <a:lnTo>
                        <a:pt x="4610" y="17"/>
                      </a:lnTo>
                      <a:lnTo>
                        <a:pt x="4601" y="17"/>
                      </a:lnTo>
                      <a:lnTo>
                        <a:pt x="4601" y="15"/>
                      </a:lnTo>
                      <a:lnTo>
                        <a:pt x="4600" y="14"/>
                      </a:lnTo>
                      <a:lnTo>
                        <a:pt x="4596" y="12"/>
                      </a:lnTo>
                      <a:lnTo>
                        <a:pt x="4594" y="12"/>
                      </a:lnTo>
                      <a:lnTo>
                        <a:pt x="4591" y="10"/>
                      </a:lnTo>
                      <a:lnTo>
                        <a:pt x="4589" y="7"/>
                      </a:lnTo>
                      <a:lnTo>
                        <a:pt x="4586" y="7"/>
                      </a:lnTo>
                      <a:lnTo>
                        <a:pt x="4586" y="5"/>
                      </a:lnTo>
                      <a:lnTo>
                        <a:pt x="4582" y="5"/>
                      </a:lnTo>
                      <a:lnTo>
                        <a:pt x="4577" y="5"/>
                      </a:lnTo>
                      <a:lnTo>
                        <a:pt x="4572" y="7"/>
                      </a:lnTo>
                      <a:lnTo>
                        <a:pt x="4568" y="8"/>
                      </a:lnTo>
                      <a:lnTo>
                        <a:pt x="4563" y="10"/>
                      </a:lnTo>
                      <a:lnTo>
                        <a:pt x="4561" y="10"/>
                      </a:lnTo>
                      <a:lnTo>
                        <a:pt x="4561" y="12"/>
                      </a:lnTo>
                      <a:lnTo>
                        <a:pt x="4559" y="15"/>
                      </a:lnTo>
                      <a:lnTo>
                        <a:pt x="4559" y="15"/>
                      </a:lnTo>
                      <a:lnTo>
                        <a:pt x="4559" y="21"/>
                      </a:lnTo>
                      <a:lnTo>
                        <a:pt x="4559" y="21"/>
                      </a:lnTo>
                      <a:lnTo>
                        <a:pt x="4559" y="24"/>
                      </a:lnTo>
                      <a:lnTo>
                        <a:pt x="4563" y="24"/>
                      </a:lnTo>
                      <a:lnTo>
                        <a:pt x="4565" y="26"/>
                      </a:lnTo>
                      <a:close/>
                      <a:moveTo>
                        <a:pt x="1362" y="118"/>
                      </a:moveTo>
                      <a:lnTo>
                        <a:pt x="1362" y="118"/>
                      </a:lnTo>
                      <a:lnTo>
                        <a:pt x="1363" y="117"/>
                      </a:lnTo>
                      <a:lnTo>
                        <a:pt x="1363" y="117"/>
                      </a:lnTo>
                      <a:lnTo>
                        <a:pt x="1363" y="115"/>
                      </a:lnTo>
                      <a:lnTo>
                        <a:pt x="1363" y="113"/>
                      </a:lnTo>
                      <a:lnTo>
                        <a:pt x="1362" y="111"/>
                      </a:lnTo>
                      <a:lnTo>
                        <a:pt x="1360" y="111"/>
                      </a:lnTo>
                      <a:lnTo>
                        <a:pt x="1360" y="110"/>
                      </a:lnTo>
                      <a:lnTo>
                        <a:pt x="1362" y="108"/>
                      </a:lnTo>
                      <a:lnTo>
                        <a:pt x="1362" y="108"/>
                      </a:lnTo>
                      <a:lnTo>
                        <a:pt x="1363" y="108"/>
                      </a:lnTo>
                      <a:lnTo>
                        <a:pt x="1362" y="101"/>
                      </a:lnTo>
                      <a:lnTo>
                        <a:pt x="1362" y="99"/>
                      </a:lnTo>
                      <a:lnTo>
                        <a:pt x="1362" y="99"/>
                      </a:lnTo>
                      <a:lnTo>
                        <a:pt x="1360" y="99"/>
                      </a:lnTo>
                      <a:lnTo>
                        <a:pt x="1358" y="99"/>
                      </a:lnTo>
                      <a:lnTo>
                        <a:pt x="1355" y="98"/>
                      </a:lnTo>
                      <a:lnTo>
                        <a:pt x="1351" y="99"/>
                      </a:lnTo>
                      <a:lnTo>
                        <a:pt x="1351" y="101"/>
                      </a:lnTo>
                      <a:lnTo>
                        <a:pt x="1341" y="99"/>
                      </a:lnTo>
                      <a:lnTo>
                        <a:pt x="1339" y="98"/>
                      </a:lnTo>
                      <a:lnTo>
                        <a:pt x="1337" y="98"/>
                      </a:lnTo>
                      <a:lnTo>
                        <a:pt x="1337" y="98"/>
                      </a:lnTo>
                      <a:lnTo>
                        <a:pt x="1334" y="94"/>
                      </a:lnTo>
                      <a:lnTo>
                        <a:pt x="1334" y="92"/>
                      </a:lnTo>
                      <a:lnTo>
                        <a:pt x="1330" y="89"/>
                      </a:lnTo>
                      <a:lnTo>
                        <a:pt x="1329" y="87"/>
                      </a:lnTo>
                      <a:lnTo>
                        <a:pt x="1330" y="85"/>
                      </a:lnTo>
                      <a:lnTo>
                        <a:pt x="1330" y="85"/>
                      </a:lnTo>
                      <a:lnTo>
                        <a:pt x="1329" y="85"/>
                      </a:lnTo>
                      <a:lnTo>
                        <a:pt x="1327" y="84"/>
                      </a:lnTo>
                      <a:lnTo>
                        <a:pt x="1327" y="92"/>
                      </a:lnTo>
                      <a:lnTo>
                        <a:pt x="1323" y="91"/>
                      </a:lnTo>
                      <a:lnTo>
                        <a:pt x="1322" y="91"/>
                      </a:lnTo>
                      <a:lnTo>
                        <a:pt x="1316" y="91"/>
                      </a:lnTo>
                      <a:lnTo>
                        <a:pt x="1315" y="87"/>
                      </a:lnTo>
                      <a:lnTo>
                        <a:pt x="1311" y="82"/>
                      </a:lnTo>
                      <a:lnTo>
                        <a:pt x="1309" y="78"/>
                      </a:lnTo>
                      <a:lnTo>
                        <a:pt x="1308" y="75"/>
                      </a:lnTo>
                      <a:lnTo>
                        <a:pt x="1306" y="70"/>
                      </a:lnTo>
                      <a:lnTo>
                        <a:pt x="1304" y="64"/>
                      </a:lnTo>
                      <a:lnTo>
                        <a:pt x="1301" y="64"/>
                      </a:lnTo>
                      <a:lnTo>
                        <a:pt x="1299" y="63"/>
                      </a:lnTo>
                      <a:lnTo>
                        <a:pt x="1297" y="61"/>
                      </a:lnTo>
                      <a:lnTo>
                        <a:pt x="1297" y="57"/>
                      </a:lnTo>
                      <a:lnTo>
                        <a:pt x="1297" y="56"/>
                      </a:lnTo>
                      <a:lnTo>
                        <a:pt x="1297" y="52"/>
                      </a:lnTo>
                      <a:lnTo>
                        <a:pt x="1297" y="52"/>
                      </a:lnTo>
                      <a:lnTo>
                        <a:pt x="1295" y="49"/>
                      </a:lnTo>
                      <a:lnTo>
                        <a:pt x="1292" y="45"/>
                      </a:lnTo>
                      <a:lnTo>
                        <a:pt x="1292" y="43"/>
                      </a:lnTo>
                      <a:lnTo>
                        <a:pt x="1285" y="43"/>
                      </a:lnTo>
                      <a:lnTo>
                        <a:pt x="1283" y="43"/>
                      </a:lnTo>
                      <a:lnTo>
                        <a:pt x="1280" y="42"/>
                      </a:lnTo>
                      <a:lnTo>
                        <a:pt x="1276" y="42"/>
                      </a:lnTo>
                      <a:lnTo>
                        <a:pt x="1274" y="42"/>
                      </a:lnTo>
                      <a:lnTo>
                        <a:pt x="1273" y="43"/>
                      </a:lnTo>
                      <a:lnTo>
                        <a:pt x="1267" y="45"/>
                      </a:lnTo>
                      <a:lnTo>
                        <a:pt x="1267" y="43"/>
                      </a:lnTo>
                      <a:lnTo>
                        <a:pt x="1267" y="42"/>
                      </a:lnTo>
                      <a:lnTo>
                        <a:pt x="1266" y="40"/>
                      </a:lnTo>
                      <a:lnTo>
                        <a:pt x="1264" y="40"/>
                      </a:lnTo>
                      <a:lnTo>
                        <a:pt x="1262" y="45"/>
                      </a:lnTo>
                      <a:lnTo>
                        <a:pt x="1260" y="49"/>
                      </a:lnTo>
                      <a:lnTo>
                        <a:pt x="1259" y="49"/>
                      </a:lnTo>
                      <a:lnTo>
                        <a:pt x="1259" y="56"/>
                      </a:lnTo>
                      <a:lnTo>
                        <a:pt x="1250" y="59"/>
                      </a:lnTo>
                      <a:lnTo>
                        <a:pt x="1248" y="54"/>
                      </a:lnTo>
                      <a:lnTo>
                        <a:pt x="1247" y="54"/>
                      </a:lnTo>
                      <a:lnTo>
                        <a:pt x="1247" y="52"/>
                      </a:lnTo>
                      <a:lnTo>
                        <a:pt x="1248" y="49"/>
                      </a:lnTo>
                      <a:lnTo>
                        <a:pt x="1250" y="47"/>
                      </a:lnTo>
                      <a:lnTo>
                        <a:pt x="1252" y="45"/>
                      </a:lnTo>
                      <a:lnTo>
                        <a:pt x="1252" y="43"/>
                      </a:lnTo>
                      <a:lnTo>
                        <a:pt x="1253" y="40"/>
                      </a:lnTo>
                      <a:lnTo>
                        <a:pt x="1253" y="40"/>
                      </a:lnTo>
                      <a:lnTo>
                        <a:pt x="1253" y="38"/>
                      </a:lnTo>
                      <a:lnTo>
                        <a:pt x="1255" y="36"/>
                      </a:lnTo>
                      <a:lnTo>
                        <a:pt x="1255" y="35"/>
                      </a:lnTo>
                      <a:lnTo>
                        <a:pt x="1253" y="35"/>
                      </a:lnTo>
                      <a:lnTo>
                        <a:pt x="1252" y="35"/>
                      </a:lnTo>
                      <a:lnTo>
                        <a:pt x="1250" y="35"/>
                      </a:lnTo>
                      <a:lnTo>
                        <a:pt x="1250" y="31"/>
                      </a:lnTo>
                      <a:lnTo>
                        <a:pt x="1247" y="29"/>
                      </a:lnTo>
                      <a:lnTo>
                        <a:pt x="1247" y="28"/>
                      </a:lnTo>
                      <a:lnTo>
                        <a:pt x="1245" y="26"/>
                      </a:lnTo>
                      <a:lnTo>
                        <a:pt x="1245" y="22"/>
                      </a:lnTo>
                      <a:lnTo>
                        <a:pt x="1243" y="22"/>
                      </a:lnTo>
                      <a:lnTo>
                        <a:pt x="1243" y="22"/>
                      </a:lnTo>
                      <a:lnTo>
                        <a:pt x="1240" y="22"/>
                      </a:lnTo>
                      <a:lnTo>
                        <a:pt x="1238" y="22"/>
                      </a:lnTo>
                      <a:lnTo>
                        <a:pt x="1238" y="21"/>
                      </a:lnTo>
                      <a:lnTo>
                        <a:pt x="1236" y="19"/>
                      </a:lnTo>
                      <a:lnTo>
                        <a:pt x="1234" y="19"/>
                      </a:lnTo>
                      <a:lnTo>
                        <a:pt x="1231" y="19"/>
                      </a:lnTo>
                      <a:lnTo>
                        <a:pt x="1231" y="22"/>
                      </a:lnTo>
                      <a:lnTo>
                        <a:pt x="1231" y="26"/>
                      </a:lnTo>
                      <a:lnTo>
                        <a:pt x="1227" y="28"/>
                      </a:lnTo>
                      <a:lnTo>
                        <a:pt x="1226" y="28"/>
                      </a:lnTo>
                      <a:lnTo>
                        <a:pt x="1226" y="35"/>
                      </a:lnTo>
                      <a:lnTo>
                        <a:pt x="1217" y="33"/>
                      </a:lnTo>
                      <a:lnTo>
                        <a:pt x="1217" y="29"/>
                      </a:lnTo>
                      <a:lnTo>
                        <a:pt x="1215" y="26"/>
                      </a:lnTo>
                      <a:lnTo>
                        <a:pt x="1213" y="24"/>
                      </a:lnTo>
                      <a:lnTo>
                        <a:pt x="1210" y="22"/>
                      </a:lnTo>
                      <a:lnTo>
                        <a:pt x="1206" y="21"/>
                      </a:lnTo>
                      <a:lnTo>
                        <a:pt x="1205" y="19"/>
                      </a:lnTo>
                      <a:lnTo>
                        <a:pt x="1201" y="15"/>
                      </a:lnTo>
                      <a:lnTo>
                        <a:pt x="1198" y="17"/>
                      </a:lnTo>
                      <a:lnTo>
                        <a:pt x="1196" y="17"/>
                      </a:lnTo>
                      <a:lnTo>
                        <a:pt x="1196" y="19"/>
                      </a:lnTo>
                      <a:lnTo>
                        <a:pt x="1196" y="22"/>
                      </a:lnTo>
                      <a:lnTo>
                        <a:pt x="1196" y="26"/>
                      </a:lnTo>
                      <a:lnTo>
                        <a:pt x="1196" y="26"/>
                      </a:lnTo>
                      <a:lnTo>
                        <a:pt x="1194" y="33"/>
                      </a:lnTo>
                      <a:lnTo>
                        <a:pt x="1196" y="33"/>
                      </a:lnTo>
                      <a:lnTo>
                        <a:pt x="1196" y="35"/>
                      </a:lnTo>
                      <a:lnTo>
                        <a:pt x="1196" y="35"/>
                      </a:lnTo>
                      <a:lnTo>
                        <a:pt x="1196" y="40"/>
                      </a:lnTo>
                      <a:lnTo>
                        <a:pt x="1196" y="40"/>
                      </a:lnTo>
                      <a:lnTo>
                        <a:pt x="1196" y="42"/>
                      </a:lnTo>
                      <a:lnTo>
                        <a:pt x="1196" y="43"/>
                      </a:lnTo>
                      <a:lnTo>
                        <a:pt x="1194" y="45"/>
                      </a:lnTo>
                      <a:lnTo>
                        <a:pt x="1194" y="47"/>
                      </a:lnTo>
                      <a:lnTo>
                        <a:pt x="1192" y="45"/>
                      </a:lnTo>
                      <a:lnTo>
                        <a:pt x="1191" y="45"/>
                      </a:lnTo>
                      <a:lnTo>
                        <a:pt x="1189" y="43"/>
                      </a:lnTo>
                      <a:lnTo>
                        <a:pt x="1189" y="43"/>
                      </a:lnTo>
                      <a:lnTo>
                        <a:pt x="1184" y="42"/>
                      </a:lnTo>
                      <a:lnTo>
                        <a:pt x="1184" y="40"/>
                      </a:lnTo>
                      <a:lnTo>
                        <a:pt x="1180" y="40"/>
                      </a:lnTo>
                      <a:lnTo>
                        <a:pt x="1180" y="38"/>
                      </a:lnTo>
                      <a:lnTo>
                        <a:pt x="1178" y="36"/>
                      </a:lnTo>
                      <a:lnTo>
                        <a:pt x="1175" y="35"/>
                      </a:lnTo>
                      <a:lnTo>
                        <a:pt x="1173" y="29"/>
                      </a:lnTo>
                      <a:lnTo>
                        <a:pt x="1171" y="29"/>
                      </a:lnTo>
                      <a:lnTo>
                        <a:pt x="1173" y="22"/>
                      </a:lnTo>
                      <a:lnTo>
                        <a:pt x="1175" y="22"/>
                      </a:lnTo>
                      <a:lnTo>
                        <a:pt x="1173" y="8"/>
                      </a:lnTo>
                      <a:lnTo>
                        <a:pt x="1171" y="8"/>
                      </a:lnTo>
                      <a:lnTo>
                        <a:pt x="1170" y="7"/>
                      </a:lnTo>
                      <a:lnTo>
                        <a:pt x="1166" y="7"/>
                      </a:lnTo>
                      <a:lnTo>
                        <a:pt x="1163" y="7"/>
                      </a:lnTo>
                      <a:lnTo>
                        <a:pt x="1159" y="7"/>
                      </a:lnTo>
                      <a:lnTo>
                        <a:pt x="1159" y="10"/>
                      </a:lnTo>
                      <a:lnTo>
                        <a:pt x="1157" y="12"/>
                      </a:lnTo>
                      <a:lnTo>
                        <a:pt x="1156" y="14"/>
                      </a:lnTo>
                      <a:lnTo>
                        <a:pt x="1152" y="15"/>
                      </a:lnTo>
                      <a:lnTo>
                        <a:pt x="1151" y="15"/>
                      </a:lnTo>
                      <a:lnTo>
                        <a:pt x="1149" y="19"/>
                      </a:lnTo>
                      <a:lnTo>
                        <a:pt x="1147" y="19"/>
                      </a:lnTo>
                      <a:lnTo>
                        <a:pt x="1145" y="21"/>
                      </a:lnTo>
                      <a:lnTo>
                        <a:pt x="1135" y="21"/>
                      </a:lnTo>
                      <a:lnTo>
                        <a:pt x="1135" y="22"/>
                      </a:lnTo>
                      <a:lnTo>
                        <a:pt x="1133" y="22"/>
                      </a:lnTo>
                      <a:lnTo>
                        <a:pt x="1133" y="21"/>
                      </a:lnTo>
                      <a:lnTo>
                        <a:pt x="1133" y="21"/>
                      </a:lnTo>
                      <a:lnTo>
                        <a:pt x="1131" y="21"/>
                      </a:lnTo>
                      <a:lnTo>
                        <a:pt x="1131" y="22"/>
                      </a:lnTo>
                      <a:lnTo>
                        <a:pt x="1128" y="22"/>
                      </a:lnTo>
                      <a:lnTo>
                        <a:pt x="1128" y="22"/>
                      </a:lnTo>
                      <a:lnTo>
                        <a:pt x="1126" y="22"/>
                      </a:lnTo>
                      <a:lnTo>
                        <a:pt x="1126" y="24"/>
                      </a:lnTo>
                      <a:lnTo>
                        <a:pt x="1123" y="24"/>
                      </a:lnTo>
                      <a:lnTo>
                        <a:pt x="1123" y="26"/>
                      </a:lnTo>
                      <a:lnTo>
                        <a:pt x="1117" y="26"/>
                      </a:lnTo>
                      <a:lnTo>
                        <a:pt x="1117" y="28"/>
                      </a:lnTo>
                      <a:lnTo>
                        <a:pt x="1116" y="29"/>
                      </a:lnTo>
                      <a:lnTo>
                        <a:pt x="1112" y="31"/>
                      </a:lnTo>
                      <a:lnTo>
                        <a:pt x="1112" y="35"/>
                      </a:lnTo>
                      <a:lnTo>
                        <a:pt x="1110" y="35"/>
                      </a:lnTo>
                      <a:lnTo>
                        <a:pt x="1110" y="36"/>
                      </a:lnTo>
                      <a:lnTo>
                        <a:pt x="1110" y="36"/>
                      </a:lnTo>
                      <a:lnTo>
                        <a:pt x="1112" y="38"/>
                      </a:lnTo>
                      <a:lnTo>
                        <a:pt x="1112" y="40"/>
                      </a:lnTo>
                      <a:lnTo>
                        <a:pt x="1112" y="42"/>
                      </a:lnTo>
                      <a:lnTo>
                        <a:pt x="1110" y="43"/>
                      </a:lnTo>
                      <a:lnTo>
                        <a:pt x="1110" y="45"/>
                      </a:lnTo>
                      <a:lnTo>
                        <a:pt x="1109" y="45"/>
                      </a:lnTo>
                      <a:lnTo>
                        <a:pt x="1109" y="45"/>
                      </a:lnTo>
                      <a:lnTo>
                        <a:pt x="1107" y="45"/>
                      </a:lnTo>
                      <a:lnTo>
                        <a:pt x="1105" y="45"/>
                      </a:lnTo>
                      <a:lnTo>
                        <a:pt x="1103" y="47"/>
                      </a:lnTo>
                      <a:lnTo>
                        <a:pt x="1103" y="47"/>
                      </a:lnTo>
                      <a:lnTo>
                        <a:pt x="1103" y="49"/>
                      </a:lnTo>
                      <a:lnTo>
                        <a:pt x="1100" y="52"/>
                      </a:lnTo>
                      <a:lnTo>
                        <a:pt x="1100" y="54"/>
                      </a:lnTo>
                      <a:lnTo>
                        <a:pt x="1096" y="54"/>
                      </a:lnTo>
                      <a:lnTo>
                        <a:pt x="1096" y="56"/>
                      </a:lnTo>
                      <a:lnTo>
                        <a:pt x="1095" y="57"/>
                      </a:lnTo>
                      <a:lnTo>
                        <a:pt x="1093" y="57"/>
                      </a:lnTo>
                      <a:lnTo>
                        <a:pt x="1095" y="61"/>
                      </a:lnTo>
                      <a:lnTo>
                        <a:pt x="1095" y="64"/>
                      </a:lnTo>
                      <a:lnTo>
                        <a:pt x="1102" y="64"/>
                      </a:lnTo>
                      <a:lnTo>
                        <a:pt x="1102" y="64"/>
                      </a:lnTo>
                      <a:lnTo>
                        <a:pt x="1105" y="64"/>
                      </a:lnTo>
                      <a:lnTo>
                        <a:pt x="1109" y="64"/>
                      </a:lnTo>
                      <a:lnTo>
                        <a:pt x="1109" y="63"/>
                      </a:lnTo>
                      <a:lnTo>
                        <a:pt x="1110" y="61"/>
                      </a:lnTo>
                      <a:lnTo>
                        <a:pt x="1114" y="61"/>
                      </a:lnTo>
                      <a:lnTo>
                        <a:pt x="1114" y="61"/>
                      </a:lnTo>
                      <a:lnTo>
                        <a:pt x="1114" y="63"/>
                      </a:lnTo>
                      <a:lnTo>
                        <a:pt x="1112" y="63"/>
                      </a:lnTo>
                      <a:lnTo>
                        <a:pt x="1112" y="64"/>
                      </a:lnTo>
                      <a:lnTo>
                        <a:pt x="1114" y="64"/>
                      </a:lnTo>
                      <a:lnTo>
                        <a:pt x="1117" y="64"/>
                      </a:lnTo>
                      <a:lnTo>
                        <a:pt x="1117" y="66"/>
                      </a:lnTo>
                      <a:lnTo>
                        <a:pt x="1114" y="66"/>
                      </a:lnTo>
                      <a:lnTo>
                        <a:pt x="1109" y="68"/>
                      </a:lnTo>
                      <a:lnTo>
                        <a:pt x="1109" y="68"/>
                      </a:lnTo>
                      <a:lnTo>
                        <a:pt x="1109" y="68"/>
                      </a:lnTo>
                      <a:lnTo>
                        <a:pt x="1109" y="68"/>
                      </a:lnTo>
                      <a:lnTo>
                        <a:pt x="1109" y="71"/>
                      </a:lnTo>
                      <a:lnTo>
                        <a:pt x="1121" y="71"/>
                      </a:lnTo>
                      <a:lnTo>
                        <a:pt x="1123" y="70"/>
                      </a:lnTo>
                      <a:lnTo>
                        <a:pt x="1123" y="70"/>
                      </a:lnTo>
                      <a:lnTo>
                        <a:pt x="1123" y="68"/>
                      </a:lnTo>
                      <a:lnTo>
                        <a:pt x="1123" y="66"/>
                      </a:lnTo>
                      <a:lnTo>
                        <a:pt x="1123" y="66"/>
                      </a:lnTo>
                      <a:lnTo>
                        <a:pt x="1123" y="64"/>
                      </a:lnTo>
                      <a:lnTo>
                        <a:pt x="1124" y="64"/>
                      </a:lnTo>
                      <a:lnTo>
                        <a:pt x="1124" y="66"/>
                      </a:lnTo>
                      <a:lnTo>
                        <a:pt x="1137" y="68"/>
                      </a:lnTo>
                      <a:lnTo>
                        <a:pt x="1138" y="66"/>
                      </a:lnTo>
                      <a:lnTo>
                        <a:pt x="1142" y="64"/>
                      </a:lnTo>
                      <a:lnTo>
                        <a:pt x="1142" y="64"/>
                      </a:lnTo>
                      <a:lnTo>
                        <a:pt x="1147" y="64"/>
                      </a:lnTo>
                      <a:lnTo>
                        <a:pt x="1147" y="63"/>
                      </a:lnTo>
                      <a:lnTo>
                        <a:pt x="1152" y="63"/>
                      </a:lnTo>
                      <a:lnTo>
                        <a:pt x="1156" y="63"/>
                      </a:lnTo>
                      <a:lnTo>
                        <a:pt x="1157" y="64"/>
                      </a:lnTo>
                      <a:lnTo>
                        <a:pt x="1159" y="64"/>
                      </a:lnTo>
                      <a:lnTo>
                        <a:pt x="1159" y="68"/>
                      </a:lnTo>
                      <a:lnTo>
                        <a:pt x="1154" y="68"/>
                      </a:lnTo>
                      <a:lnTo>
                        <a:pt x="1154" y="66"/>
                      </a:lnTo>
                      <a:lnTo>
                        <a:pt x="1152" y="66"/>
                      </a:lnTo>
                      <a:lnTo>
                        <a:pt x="1152" y="66"/>
                      </a:lnTo>
                      <a:lnTo>
                        <a:pt x="1152" y="66"/>
                      </a:lnTo>
                      <a:lnTo>
                        <a:pt x="1151" y="68"/>
                      </a:lnTo>
                      <a:lnTo>
                        <a:pt x="1149" y="68"/>
                      </a:lnTo>
                      <a:lnTo>
                        <a:pt x="1149" y="66"/>
                      </a:lnTo>
                      <a:lnTo>
                        <a:pt x="1149" y="66"/>
                      </a:lnTo>
                      <a:lnTo>
                        <a:pt x="1147" y="66"/>
                      </a:lnTo>
                      <a:lnTo>
                        <a:pt x="1147" y="68"/>
                      </a:lnTo>
                      <a:lnTo>
                        <a:pt x="1144" y="68"/>
                      </a:lnTo>
                      <a:lnTo>
                        <a:pt x="1144" y="68"/>
                      </a:lnTo>
                      <a:lnTo>
                        <a:pt x="1142" y="70"/>
                      </a:lnTo>
                      <a:lnTo>
                        <a:pt x="1142" y="73"/>
                      </a:lnTo>
                      <a:lnTo>
                        <a:pt x="1135" y="71"/>
                      </a:lnTo>
                      <a:lnTo>
                        <a:pt x="1133" y="71"/>
                      </a:lnTo>
                      <a:lnTo>
                        <a:pt x="1135" y="73"/>
                      </a:lnTo>
                      <a:lnTo>
                        <a:pt x="1133" y="73"/>
                      </a:lnTo>
                      <a:lnTo>
                        <a:pt x="1133" y="71"/>
                      </a:lnTo>
                      <a:lnTo>
                        <a:pt x="1133" y="71"/>
                      </a:lnTo>
                      <a:lnTo>
                        <a:pt x="1133" y="73"/>
                      </a:lnTo>
                      <a:lnTo>
                        <a:pt x="1130" y="73"/>
                      </a:lnTo>
                      <a:lnTo>
                        <a:pt x="1128" y="75"/>
                      </a:lnTo>
                      <a:lnTo>
                        <a:pt x="1112" y="78"/>
                      </a:lnTo>
                      <a:lnTo>
                        <a:pt x="1114" y="82"/>
                      </a:lnTo>
                      <a:lnTo>
                        <a:pt x="1114" y="82"/>
                      </a:lnTo>
                      <a:lnTo>
                        <a:pt x="1116" y="84"/>
                      </a:lnTo>
                      <a:lnTo>
                        <a:pt x="1117" y="85"/>
                      </a:lnTo>
                      <a:lnTo>
                        <a:pt x="1117" y="85"/>
                      </a:lnTo>
                      <a:lnTo>
                        <a:pt x="1121" y="85"/>
                      </a:lnTo>
                      <a:lnTo>
                        <a:pt x="1121" y="87"/>
                      </a:lnTo>
                      <a:lnTo>
                        <a:pt x="1124" y="87"/>
                      </a:lnTo>
                      <a:lnTo>
                        <a:pt x="1126" y="85"/>
                      </a:lnTo>
                      <a:lnTo>
                        <a:pt x="1126" y="84"/>
                      </a:lnTo>
                      <a:lnTo>
                        <a:pt x="1130" y="85"/>
                      </a:lnTo>
                      <a:lnTo>
                        <a:pt x="1133" y="87"/>
                      </a:lnTo>
                      <a:lnTo>
                        <a:pt x="1137" y="89"/>
                      </a:lnTo>
                      <a:lnTo>
                        <a:pt x="1137" y="85"/>
                      </a:lnTo>
                      <a:lnTo>
                        <a:pt x="1147" y="85"/>
                      </a:lnTo>
                      <a:lnTo>
                        <a:pt x="1147" y="85"/>
                      </a:lnTo>
                      <a:lnTo>
                        <a:pt x="1147" y="85"/>
                      </a:lnTo>
                      <a:lnTo>
                        <a:pt x="1151" y="85"/>
                      </a:lnTo>
                      <a:lnTo>
                        <a:pt x="1151" y="85"/>
                      </a:lnTo>
                      <a:lnTo>
                        <a:pt x="1154" y="85"/>
                      </a:lnTo>
                      <a:lnTo>
                        <a:pt x="1156" y="85"/>
                      </a:lnTo>
                      <a:lnTo>
                        <a:pt x="1156" y="87"/>
                      </a:lnTo>
                      <a:lnTo>
                        <a:pt x="1159" y="87"/>
                      </a:lnTo>
                      <a:lnTo>
                        <a:pt x="1163" y="87"/>
                      </a:lnTo>
                      <a:lnTo>
                        <a:pt x="1166" y="85"/>
                      </a:lnTo>
                      <a:lnTo>
                        <a:pt x="1170" y="84"/>
                      </a:lnTo>
                      <a:lnTo>
                        <a:pt x="1171" y="84"/>
                      </a:lnTo>
                      <a:lnTo>
                        <a:pt x="1173" y="84"/>
                      </a:lnTo>
                      <a:lnTo>
                        <a:pt x="1173" y="85"/>
                      </a:lnTo>
                      <a:lnTo>
                        <a:pt x="1173" y="85"/>
                      </a:lnTo>
                      <a:lnTo>
                        <a:pt x="1175" y="87"/>
                      </a:lnTo>
                      <a:lnTo>
                        <a:pt x="1177" y="87"/>
                      </a:lnTo>
                      <a:lnTo>
                        <a:pt x="1178" y="85"/>
                      </a:lnTo>
                      <a:lnTo>
                        <a:pt x="1182" y="85"/>
                      </a:lnTo>
                      <a:lnTo>
                        <a:pt x="1182" y="85"/>
                      </a:lnTo>
                      <a:lnTo>
                        <a:pt x="1184" y="84"/>
                      </a:lnTo>
                      <a:lnTo>
                        <a:pt x="1185" y="84"/>
                      </a:lnTo>
                      <a:lnTo>
                        <a:pt x="1185" y="82"/>
                      </a:lnTo>
                      <a:lnTo>
                        <a:pt x="1189" y="82"/>
                      </a:lnTo>
                      <a:lnTo>
                        <a:pt x="1189" y="84"/>
                      </a:lnTo>
                      <a:lnTo>
                        <a:pt x="1192" y="85"/>
                      </a:lnTo>
                      <a:lnTo>
                        <a:pt x="1192" y="89"/>
                      </a:lnTo>
                      <a:lnTo>
                        <a:pt x="1198" y="89"/>
                      </a:lnTo>
                      <a:lnTo>
                        <a:pt x="1201" y="85"/>
                      </a:lnTo>
                      <a:lnTo>
                        <a:pt x="1206" y="84"/>
                      </a:lnTo>
                      <a:lnTo>
                        <a:pt x="1206" y="85"/>
                      </a:lnTo>
                      <a:lnTo>
                        <a:pt x="1206" y="85"/>
                      </a:lnTo>
                      <a:lnTo>
                        <a:pt x="1208" y="89"/>
                      </a:lnTo>
                      <a:lnTo>
                        <a:pt x="1203" y="89"/>
                      </a:lnTo>
                      <a:lnTo>
                        <a:pt x="1203" y="89"/>
                      </a:lnTo>
                      <a:lnTo>
                        <a:pt x="1201" y="89"/>
                      </a:lnTo>
                      <a:lnTo>
                        <a:pt x="1203" y="94"/>
                      </a:lnTo>
                      <a:lnTo>
                        <a:pt x="1201" y="94"/>
                      </a:lnTo>
                      <a:lnTo>
                        <a:pt x="1198" y="94"/>
                      </a:lnTo>
                      <a:lnTo>
                        <a:pt x="1196" y="98"/>
                      </a:lnTo>
                      <a:lnTo>
                        <a:pt x="1177" y="98"/>
                      </a:lnTo>
                      <a:lnTo>
                        <a:pt x="1177" y="98"/>
                      </a:lnTo>
                      <a:lnTo>
                        <a:pt x="1173" y="96"/>
                      </a:lnTo>
                      <a:lnTo>
                        <a:pt x="1173" y="94"/>
                      </a:lnTo>
                      <a:lnTo>
                        <a:pt x="1173" y="94"/>
                      </a:lnTo>
                      <a:lnTo>
                        <a:pt x="1173" y="96"/>
                      </a:lnTo>
                      <a:lnTo>
                        <a:pt x="1171" y="96"/>
                      </a:lnTo>
                      <a:lnTo>
                        <a:pt x="1163" y="96"/>
                      </a:lnTo>
                      <a:lnTo>
                        <a:pt x="1163" y="98"/>
                      </a:lnTo>
                      <a:lnTo>
                        <a:pt x="1156" y="98"/>
                      </a:lnTo>
                      <a:lnTo>
                        <a:pt x="1154" y="101"/>
                      </a:lnTo>
                      <a:lnTo>
                        <a:pt x="1144" y="103"/>
                      </a:lnTo>
                      <a:lnTo>
                        <a:pt x="1144" y="101"/>
                      </a:lnTo>
                      <a:lnTo>
                        <a:pt x="1137" y="101"/>
                      </a:lnTo>
                      <a:lnTo>
                        <a:pt x="1133" y="103"/>
                      </a:lnTo>
                      <a:lnTo>
                        <a:pt x="1133" y="101"/>
                      </a:lnTo>
                      <a:lnTo>
                        <a:pt x="1128" y="101"/>
                      </a:lnTo>
                      <a:lnTo>
                        <a:pt x="1130" y="108"/>
                      </a:lnTo>
                      <a:lnTo>
                        <a:pt x="1128" y="108"/>
                      </a:lnTo>
                      <a:lnTo>
                        <a:pt x="1126" y="113"/>
                      </a:lnTo>
                      <a:lnTo>
                        <a:pt x="1130" y="113"/>
                      </a:lnTo>
                      <a:lnTo>
                        <a:pt x="1130" y="117"/>
                      </a:lnTo>
                      <a:lnTo>
                        <a:pt x="1133" y="118"/>
                      </a:lnTo>
                      <a:lnTo>
                        <a:pt x="1137" y="120"/>
                      </a:lnTo>
                      <a:lnTo>
                        <a:pt x="1137" y="122"/>
                      </a:lnTo>
                      <a:lnTo>
                        <a:pt x="1137" y="124"/>
                      </a:lnTo>
                      <a:lnTo>
                        <a:pt x="1138" y="124"/>
                      </a:lnTo>
                      <a:lnTo>
                        <a:pt x="1151" y="129"/>
                      </a:lnTo>
                      <a:lnTo>
                        <a:pt x="1156" y="129"/>
                      </a:lnTo>
                      <a:lnTo>
                        <a:pt x="1156" y="127"/>
                      </a:lnTo>
                      <a:lnTo>
                        <a:pt x="1159" y="127"/>
                      </a:lnTo>
                      <a:lnTo>
                        <a:pt x="1163" y="129"/>
                      </a:lnTo>
                      <a:lnTo>
                        <a:pt x="1163" y="131"/>
                      </a:lnTo>
                      <a:lnTo>
                        <a:pt x="1168" y="131"/>
                      </a:lnTo>
                      <a:lnTo>
                        <a:pt x="1168" y="132"/>
                      </a:lnTo>
                      <a:lnTo>
                        <a:pt x="1170" y="134"/>
                      </a:lnTo>
                      <a:lnTo>
                        <a:pt x="1170" y="138"/>
                      </a:lnTo>
                      <a:lnTo>
                        <a:pt x="1170" y="141"/>
                      </a:lnTo>
                      <a:lnTo>
                        <a:pt x="1171" y="143"/>
                      </a:lnTo>
                      <a:lnTo>
                        <a:pt x="1171" y="143"/>
                      </a:lnTo>
                      <a:lnTo>
                        <a:pt x="1171" y="145"/>
                      </a:lnTo>
                      <a:lnTo>
                        <a:pt x="1173" y="145"/>
                      </a:lnTo>
                      <a:lnTo>
                        <a:pt x="1175" y="145"/>
                      </a:lnTo>
                      <a:lnTo>
                        <a:pt x="1178" y="143"/>
                      </a:lnTo>
                      <a:lnTo>
                        <a:pt x="1180" y="143"/>
                      </a:lnTo>
                      <a:lnTo>
                        <a:pt x="1180" y="145"/>
                      </a:lnTo>
                      <a:lnTo>
                        <a:pt x="1180" y="145"/>
                      </a:lnTo>
                      <a:lnTo>
                        <a:pt x="1180" y="145"/>
                      </a:lnTo>
                      <a:lnTo>
                        <a:pt x="1184" y="146"/>
                      </a:lnTo>
                      <a:lnTo>
                        <a:pt x="1187" y="148"/>
                      </a:lnTo>
                      <a:lnTo>
                        <a:pt x="1192" y="146"/>
                      </a:lnTo>
                      <a:lnTo>
                        <a:pt x="1198" y="146"/>
                      </a:lnTo>
                      <a:lnTo>
                        <a:pt x="1198" y="143"/>
                      </a:lnTo>
                      <a:lnTo>
                        <a:pt x="1205" y="143"/>
                      </a:lnTo>
                      <a:lnTo>
                        <a:pt x="1205" y="143"/>
                      </a:lnTo>
                      <a:lnTo>
                        <a:pt x="1206" y="143"/>
                      </a:lnTo>
                      <a:lnTo>
                        <a:pt x="1208" y="143"/>
                      </a:lnTo>
                      <a:lnTo>
                        <a:pt x="1208" y="143"/>
                      </a:lnTo>
                      <a:lnTo>
                        <a:pt x="1213" y="143"/>
                      </a:lnTo>
                      <a:lnTo>
                        <a:pt x="1222" y="143"/>
                      </a:lnTo>
                      <a:lnTo>
                        <a:pt x="1222" y="141"/>
                      </a:lnTo>
                      <a:lnTo>
                        <a:pt x="1238" y="139"/>
                      </a:lnTo>
                      <a:lnTo>
                        <a:pt x="1238" y="136"/>
                      </a:lnTo>
                      <a:lnTo>
                        <a:pt x="1238" y="136"/>
                      </a:lnTo>
                      <a:lnTo>
                        <a:pt x="1238" y="134"/>
                      </a:lnTo>
                      <a:lnTo>
                        <a:pt x="1240" y="134"/>
                      </a:lnTo>
                      <a:lnTo>
                        <a:pt x="1241" y="136"/>
                      </a:lnTo>
                      <a:lnTo>
                        <a:pt x="1243" y="136"/>
                      </a:lnTo>
                      <a:lnTo>
                        <a:pt x="1243" y="134"/>
                      </a:lnTo>
                      <a:lnTo>
                        <a:pt x="1245" y="134"/>
                      </a:lnTo>
                      <a:lnTo>
                        <a:pt x="1245" y="132"/>
                      </a:lnTo>
                      <a:lnTo>
                        <a:pt x="1252" y="132"/>
                      </a:lnTo>
                      <a:lnTo>
                        <a:pt x="1252" y="131"/>
                      </a:lnTo>
                      <a:lnTo>
                        <a:pt x="1255" y="131"/>
                      </a:lnTo>
                      <a:lnTo>
                        <a:pt x="1260" y="129"/>
                      </a:lnTo>
                      <a:lnTo>
                        <a:pt x="1264" y="127"/>
                      </a:lnTo>
                      <a:lnTo>
                        <a:pt x="1267" y="125"/>
                      </a:lnTo>
                      <a:lnTo>
                        <a:pt x="1269" y="124"/>
                      </a:lnTo>
                      <a:lnTo>
                        <a:pt x="1271" y="120"/>
                      </a:lnTo>
                      <a:lnTo>
                        <a:pt x="1274" y="118"/>
                      </a:lnTo>
                      <a:lnTo>
                        <a:pt x="1280" y="117"/>
                      </a:lnTo>
                      <a:lnTo>
                        <a:pt x="1283" y="115"/>
                      </a:lnTo>
                      <a:lnTo>
                        <a:pt x="1285" y="111"/>
                      </a:lnTo>
                      <a:lnTo>
                        <a:pt x="1288" y="111"/>
                      </a:lnTo>
                      <a:lnTo>
                        <a:pt x="1288" y="113"/>
                      </a:lnTo>
                      <a:lnTo>
                        <a:pt x="1292" y="113"/>
                      </a:lnTo>
                      <a:lnTo>
                        <a:pt x="1290" y="117"/>
                      </a:lnTo>
                      <a:lnTo>
                        <a:pt x="1288" y="120"/>
                      </a:lnTo>
                      <a:lnTo>
                        <a:pt x="1285" y="122"/>
                      </a:lnTo>
                      <a:lnTo>
                        <a:pt x="1288" y="125"/>
                      </a:lnTo>
                      <a:lnTo>
                        <a:pt x="1292" y="125"/>
                      </a:lnTo>
                      <a:lnTo>
                        <a:pt x="1294" y="127"/>
                      </a:lnTo>
                      <a:lnTo>
                        <a:pt x="1297" y="127"/>
                      </a:lnTo>
                      <a:lnTo>
                        <a:pt x="1301" y="127"/>
                      </a:lnTo>
                      <a:lnTo>
                        <a:pt x="1301" y="132"/>
                      </a:lnTo>
                      <a:lnTo>
                        <a:pt x="1302" y="132"/>
                      </a:lnTo>
                      <a:lnTo>
                        <a:pt x="1304" y="132"/>
                      </a:lnTo>
                      <a:lnTo>
                        <a:pt x="1306" y="132"/>
                      </a:lnTo>
                      <a:lnTo>
                        <a:pt x="1306" y="131"/>
                      </a:lnTo>
                      <a:lnTo>
                        <a:pt x="1306" y="131"/>
                      </a:lnTo>
                      <a:lnTo>
                        <a:pt x="1308" y="131"/>
                      </a:lnTo>
                      <a:lnTo>
                        <a:pt x="1308" y="131"/>
                      </a:lnTo>
                      <a:lnTo>
                        <a:pt x="1311" y="132"/>
                      </a:lnTo>
                      <a:lnTo>
                        <a:pt x="1313" y="134"/>
                      </a:lnTo>
                      <a:lnTo>
                        <a:pt x="1315" y="136"/>
                      </a:lnTo>
                      <a:lnTo>
                        <a:pt x="1316" y="134"/>
                      </a:lnTo>
                      <a:lnTo>
                        <a:pt x="1318" y="134"/>
                      </a:lnTo>
                      <a:lnTo>
                        <a:pt x="1320" y="134"/>
                      </a:lnTo>
                      <a:lnTo>
                        <a:pt x="1322" y="134"/>
                      </a:lnTo>
                      <a:lnTo>
                        <a:pt x="1325" y="138"/>
                      </a:lnTo>
                      <a:lnTo>
                        <a:pt x="1327" y="138"/>
                      </a:lnTo>
                      <a:lnTo>
                        <a:pt x="1327" y="136"/>
                      </a:lnTo>
                      <a:lnTo>
                        <a:pt x="1329" y="136"/>
                      </a:lnTo>
                      <a:lnTo>
                        <a:pt x="1329" y="132"/>
                      </a:lnTo>
                      <a:lnTo>
                        <a:pt x="1336" y="132"/>
                      </a:lnTo>
                      <a:lnTo>
                        <a:pt x="1336" y="134"/>
                      </a:lnTo>
                      <a:lnTo>
                        <a:pt x="1337" y="134"/>
                      </a:lnTo>
                      <a:lnTo>
                        <a:pt x="1339" y="132"/>
                      </a:lnTo>
                      <a:lnTo>
                        <a:pt x="1339" y="131"/>
                      </a:lnTo>
                      <a:lnTo>
                        <a:pt x="1343" y="131"/>
                      </a:lnTo>
                      <a:lnTo>
                        <a:pt x="1344" y="131"/>
                      </a:lnTo>
                      <a:lnTo>
                        <a:pt x="1346" y="129"/>
                      </a:lnTo>
                      <a:lnTo>
                        <a:pt x="1348" y="127"/>
                      </a:lnTo>
                      <a:lnTo>
                        <a:pt x="1348" y="124"/>
                      </a:lnTo>
                      <a:lnTo>
                        <a:pt x="1346" y="124"/>
                      </a:lnTo>
                      <a:lnTo>
                        <a:pt x="1346" y="120"/>
                      </a:lnTo>
                      <a:lnTo>
                        <a:pt x="1337" y="120"/>
                      </a:lnTo>
                      <a:lnTo>
                        <a:pt x="1336" y="124"/>
                      </a:lnTo>
                      <a:lnTo>
                        <a:pt x="1330" y="124"/>
                      </a:lnTo>
                      <a:lnTo>
                        <a:pt x="1330" y="122"/>
                      </a:lnTo>
                      <a:lnTo>
                        <a:pt x="1327" y="122"/>
                      </a:lnTo>
                      <a:lnTo>
                        <a:pt x="1327" y="118"/>
                      </a:lnTo>
                      <a:lnTo>
                        <a:pt x="1325" y="117"/>
                      </a:lnTo>
                      <a:lnTo>
                        <a:pt x="1323" y="117"/>
                      </a:lnTo>
                      <a:lnTo>
                        <a:pt x="1322" y="115"/>
                      </a:lnTo>
                      <a:lnTo>
                        <a:pt x="1322" y="113"/>
                      </a:lnTo>
                      <a:lnTo>
                        <a:pt x="1323" y="113"/>
                      </a:lnTo>
                      <a:lnTo>
                        <a:pt x="1323" y="111"/>
                      </a:lnTo>
                      <a:lnTo>
                        <a:pt x="1327" y="111"/>
                      </a:lnTo>
                      <a:lnTo>
                        <a:pt x="1330" y="113"/>
                      </a:lnTo>
                      <a:lnTo>
                        <a:pt x="1332" y="115"/>
                      </a:lnTo>
                      <a:lnTo>
                        <a:pt x="1334" y="117"/>
                      </a:lnTo>
                      <a:lnTo>
                        <a:pt x="1348" y="118"/>
                      </a:lnTo>
                      <a:lnTo>
                        <a:pt x="1348" y="115"/>
                      </a:lnTo>
                      <a:lnTo>
                        <a:pt x="1343" y="115"/>
                      </a:lnTo>
                      <a:lnTo>
                        <a:pt x="1343" y="113"/>
                      </a:lnTo>
                      <a:lnTo>
                        <a:pt x="1341" y="113"/>
                      </a:lnTo>
                      <a:lnTo>
                        <a:pt x="1341" y="110"/>
                      </a:lnTo>
                      <a:lnTo>
                        <a:pt x="1344" y="110"/>
                      </a:lnTo>
                      <a:lnTo>
                        <a:pt x="1344" y="110"/>
                      </a:lnTo>
                      <a:lnTo>
                        <a:pt x="1346" y="108"/>
                      </a:lnTo>
                      <a:lnTo>
                        <a:pt x="1348" y="108"/>
                      </a:lnTo>
                      <a:lnTo>
                        <a:pt x="1349" y="110"/>
                      </a:lnTo>
                      <a:lnTo>
                        <a:pt x="1353" y="111"/>
                      </a:lnTo>
                      <a:lnTo>
                        <a:pt x="1356" y="113"/>
                      </a:lnTo>
                      <a:lnTo>
                        <a:pt x="1356" y="118"/>
                      </a:lnTo>
                      <a:lnTo>
                        <a:pt x="1362" y="118"/>
                      </a:lnTo>
                      <a:close/>
                      <a:moveTo>
                        <a:pt x="1283" y="26"/>
                      </a:moveTo>
                      <a:lnTo>
                        <a:pt x="1280" y="24"/>
                      </a:lnTo>
                      <a:lnTo>
                        <a:pt x="1276" y="15"/>
                      </a:lnTo>
                      <a:lnTo>
                        <a:pt x="1276" y="15"/>
                      </a:lnTo>
                      <a:lnTo>
                        <a:pt x="1274" y="14"/>
                      </a:lnTo>
                      <a:lnTo>
                        <a:pt x="1273" y="14"/>
                      </a:lnTo>
                      <a:lnTo>
                        <a:pt x="1267" y="7"/>
                      </a:lnTo>
                      <a:lnTo>
                        <a:pt x="1262" y="7"/>
                      </a:lnTo>
                      <a:lnTo>
                        <a:pt x="1262" y="14"/>
                      </a:lnTo>
                      <a:lnTo>
                        <a:pt x="1262" y="14"/>
                      </a:lnTo>
                      <a:lnTo>
                        <a:pt x="1260" y="19"/>
                      </a:lnTo>
                      <a:lnTo>
                        <a:pt x="1262" y="19"/>
                      </a:lnTo>
                      <a:lnTo>
                        <a:pt x="1262" y="26"/>
                      </a:lnTo>
                      <a:lnTo>
                        <a:pt x="1262" y="28"/>
                      </a:lnTo>
                      <a:lnTo>
                        <a:pt x="1264" y="31"/>
                      </a:lnTo>
                      <a:lnTo>
                        <a:pt x="1264" y="35"/>
                      </a:lnTo>
                      <a:lnTo>
                        <a:pt x="1267" y="35"/>
                      </a:lnTo>
                      <a:lnTo>
                        <a:pt x="1273" y="36"/>
                      </a:lnTo>
                      <a:lnTo>
                        <a:pt x="1276" y="36"/>
                      </a:lnTo>
                      <a:lnTo>
                        <a:pt x="1276" y="36"/>
                      </a:lnTo>
                      <a:lnTo>
                        <a:pt x="1278" y="36"/>
                      </a:lnTo>
                      <a:lnTo>
                        <a:pt x="1280" y="40"/>
                      </a:lnTo>
                      <a:lnTo>
                        <a:pt x="1283" y="40"/>
                      </a:lnTo>
                      <a:lnTo>
                        <a:pt x="1283" y="40"/>
                      </a:lnTo>
                      <a:lnTo>
                        <a:pt x="1285" y="40"/>
                      </a:lnTo>
                      <a:lnTo>
                        <a:pt x="1288" y="40"/>
                      </a:lnTo>
                      <a:lnTo>
                        <a:pt x="1288" y="36"/>
                      </a:lnTo>
                      <a:lnTo>
                        <a:pt x="1288" y="33"/>
                      </a:lnTo>
                      <a:lnTo>
                        <a:pt x="1287" y="31"/>
                      </a:lnTo>
                      <a:lnTo>
                        <a:pt x="1285" y="29"/>
                      </a:lnTo>
                      <a:lnTo>
                        <a:pt x="1285" y="28"/>
                      </a:lnTo>
                      <a:lnTo>
                        <a:pt x="1283" y="26"/>
                      </a:lnTo>
                      <a:close/>
                      <a:moveTo>
                        <a:pt x="3818" y="22"/>
                      </a:moveTo>
                      <a:lnTo>
                        <a:pt x="3825" y="22"/>
                      </a:lnTo>
                      <a:lnTo>
                        <a:pt x="3825" y="10"/>
                      </a:lnTo>
                      <a:lnTo>
                        <a:pt x="3823" y="10"/>
                      </a:lnTo>
                      <a:lnTo>
                        <a:pt x="3823" y="10"/>
                      </a:lnTo>
                      <a:lnTo>
                        <a:pt x="3821" y="8"/>
                      </a:lnTo>
                      <a:lnTo>
                        <a:pt x="3818" y="8"/>
                      </a:lnTo>
                      <a:lnTo>
                        <a:pt x="3816" y="10"/>
                      </a:lnTo>
                      <a:lnTo>
                        <a:pt x="3816" y="10"/>
                      </a:lnTo>
                      <a:lnTo>
                        <a:pt x="3816" y="12"/>
                      </a:lnTo>
                      <a:lnTo>
                        <a:pt x="3816" y="15"/>
                      </a:lnTo>
                      <a:lnTo>
                        <a:pt x="3816" y="17"/>
                      </a:lnTo>
                      <a:lnTo>
                        <a:pt x="3814" y="17"/>
                      </a:lnTo>
                      <a:lnTo>
                        <a:pt x="3812" y="19"/>
                      </a:lnTo>
                      <a:lnTo>
                        <a:pt x="3812" y="21"/>
                      </a:lnTo>
                      <a:lnTo>
                        <a:pt x="3812" y="22"/>
                      </a:lnTo>
                      <a:lnTo>
                        <a:pt x="3816" y="24"/>
                      </a:lnTo>
                      <a:lnTo>
                        <a:pt x="3818" y="22"/>
                      </a:lnTo>
                      <a:close/>
                      <a:moveTo>
                        <a:pt x="1414" y="15"/>
                      </a:moveTo>
                      <a:lnTo>
                        <a:pt x="1419" y="15"/>
                      </a:lnTo>
                      <a:lnTo>
                        <a:pt x="1419" y="12"/>
                      </a:lnTo>
                      <a:lnTo>
                        <a:pt x="1419" y="12"/>
                      </a:lnTo>
                      <a:lnTo>
                        <a:pt x="1419" y="12"/>
                      </a:lnTo>
                      <a:lnTo>
                        <a:pt x="1418" y="10"/>
                      </a:lnTo>
                      <a:lnTo>
                        <a:pt x="1416" y="10"/>
                      </a:lnTo>
                      <a:lnTo>
                        <a:pt x="1416" y="12"/>
                      </a:lnTo>
                      <a:lnTo>
                        <a:pt x="1414" y="12"/>
                      </a:lnTo>
                      <a:lnTo>
                        <a:pt x="1414" y="15"/>
                      </a:lnTo>
                      <a:close/>
                      <a:moveTo>
                        <a:pt x="2493" y="59"/>
                      </a:moveTo>
                      <a:lnTo>
                        <a:pt x="2501" y="59"/>
                      </a:lnTo>
                      <a:lnTo>
                        <a:pt x="2501" y="57"/>
                      </a:lnTo>
                      <a:lnTo>
                        <a:pt x="2501" y="57"/>
                      </a:lnTo>
                      <a:lnTo>
                        <a:pt x="2501" y="57"/>
                      </a:lnTo>
                      <a:lnTo>
                        <a:pt x="2501" y="56"/>
                      </a:lnTo>
                      <a:lnTo>
                        <a:pt x="2500" y="56"/>
                      </a:lnTo>
                      <a:lnTo>
                        <a:pt x="2498" y="54"/>
                      </a:lnTo>
                      <a:lnTo>
                        <a:pt x="2496" y="54"/>
                      </a:lnTo>
                      <a:lnTo>
                        <a:pt x="2493" y="52"/>
                      </a:lnTo>
                      <a:lnTo>
                        <a:pt x="2495" y="50"/>
                      </a:lnTo>
                      <a:lnTo>
                        <a:pt x="2496" y="50"/>
                      </a:lnTo>
                      <a:lnTo>
                        <a:pt x="2498" y="49"/>
                      </a:lnTo>
                      <a:lnTo>
                        <a:pt x="2498" y="47"/>
                      </a:lnTo>
                      <a:lnTo>
                        <a:pt x="2495" y="45"/>
                      </a:lnTo>
                      <a:lnTo>
                        <a:pt x="2491" y="45"/>
                      </a:lnTo>
                      <a:lnTo>
                        <a:pt x="2488" y="43"/>
                      </a:lnTo>
                      <a:lnTo>
                        <a:pt x="2484" y="42"/>
                      </a:lnTo>
                      <a:lnTo>
                        <a:pt x="2484" y="40"/>
                      </a:lnTo>
                      <a:lnTo>
                        <a:pt x="2482" y="40"/>
                      </a:lnTo>
                      <a:lnTo>
                        <a:pt x="2482" y="40"/>
                      </a:lnTo>
                      <a:lnTo>
                        <a:pt x="2488" y="40"/>
                      </a:lnTo>
                      <a:lnTo>
                        <a:pt x="2489" y="40"/>
                      </a:lnTo>
                      <a:lnTo>
                        <a:pt x="2491" y="43"/>
                      </a:lnTo>
                      <a:lnTo>
                        <a:pt x="2495" y="43"/>
                      </a:lnTo>
                      <a:lnTo>
                        <a:pt x="2496" y="42"/>
                      </a:lnTo>
                      <a:lnTo>
                        <a:pt x="2498" y="40"/>
                      </a:lnTo>
                      <a:lnTo>
                        <a:pt x="2498" y="40"/>
                      </a:lnTo>
                      <a:lnTo>
                        <a:pt x="2498" y="36"/>
                      </a:lnTo>
                      <a:lnTo>
                        <a:pt x="2498" y="36"/>
                      </a:lnTo>
                      <a:lnTo>
                        <a:pt x="2498" y="36"/>
                      </a:lnTo>
                      <a:lnTo>
                        <a:pt x="2500" y="35"/>
                      </a:lnTo>
                      <a:lnTo>
                        <a:pt x="2496" y="33"/>
                      </a:lnTo>
                      <a:lnTo>
                        <a:pt x="2493" y="31"/>
                      </a:lnTo>
                      <a:lnTo>
                        <a:pt x="2488" y="31"/>
                      </a:lnTo>
                      <a:lnTo>
                        <a:pt x="2484" y="31"/>
                      </a:lnTo>
                      <a:lnTo>
                        <a:pt x="2484" y="33"/>
                      </a:lnTo>
                      <a:lnTo>
                        <a:pt x="2482" y="33"/>
                      </a:lnTo>
                      <a:lnTo>
                        <a:pt x="2482" y="33"/>
                      </a:lnTo>
                      <a:lnTo>
                        <a:pt x="2482" y="33"/>
                      </a:lnTo>
                      <a:lnTo>
                        <a:pt x="2481" y="35"/>
                      </a:lnTo>
                      <a:lnTo>
                        <a:pt x="2479" y="35"/>
                      </a:lnTo>
                      <a:lnTo>
                        <a:pt x="2479" y="33"/>
                      </a:lnTo>
                      <a:lnTo>
                        <a:pt x="2481" y="33"/>
                      </a:lnTo>
                      <a:lnTo>
                        <a:pt x="2482" y="31"/>
                      </a:lnTo>
                      <a:lnTo>
                        <a:pt x="2484" y="29"/>
                      </a:lnTo>
                      <a:lnTo>
                        <a:pt x="2488" y="29"/>
                      </a:lnTo>
                      <a:lnTo>
                        <a:pt x="2489" y="26"/>
                      </a:lnTo>
                      <a:lnTo>
                        <a:pt x="2477" y="26"/>
                      </a:lnTo>
                      <a:lnTo>
                        <a:pt x="2477" y="24"/>
                      </a:lnTo>
                      <a:lnTo>
                        <a:pt x="2479" y="24"/>
                      </a:lnTo>
                      <a:lnTo>
                        <a:pt x="2479" y="24"/>
                      </a:lnTo>
                      <a:lnTo>
                        <a:pt x="2481" y="22"/>
                      </a:lnTo>
                      <a:lnTo>
                        <a:pt x="2475" y="21"/>
                      </a:lnTo>
                      <a:lnTo>
                        <a:pt x="2472" y="19"/>
                      </a:lnTo>
                      <a:lnTo>
                        <a:pt x="2467" y="17"/>
                      </a:lnTo>
                      <a:lnTo>
                        <a:pt x="2465" y="15"/>
                      </a:lnTo>
                      <a:lnTo>
                        <a:pt x="2461" y="15"/>
                      </a:lnTo>
                      <a:lnTo>
                        <a:pt x="2460" y="15"/>
                      </a:lnTo>
                      <a:lnTo>
                        <a:pt x="2458" y="15"/>
                      </a:lnTo>
                      <a:lnTo>
                        <a:pt x="2456" y="17"/>
                      </a:lnTo>
                      <a:lnTo>
                        <a:pt x="2456" y="19"/>
                      </a:lnTo>
                      <a:lnTo>
                        <a:pt x="2453" y="19"/>
                      </a:lnTo>
                      <a:lnTo>
                        <a:pt x="2453" y="19"/>
                      </a:lnTo>
                      <a:lnTo>
                        <a:pt x="2449" y="21"/>
                      </a:lnTo>
                      <a:lnTo>
                        <a:pt x="2449" y="22"/>
                      </a:lnTo>
                      <a:lnTo>
                        <a:pt x="2451" y="24"/>
                      </a:lnTo>
                      <a:lnTo>
                        <a:pt x="2453" y="26"/>
                      </a:lnTo>
                      <a:lnTo>
                        <a:pt x="2453" y="26"/>
                      </a:lnTo>
                      <a:lnTo>
                        <a:pt x="2447" y="26"/>
                      </a:lnTo>
                      <a:lnTo>
                        <a:pt x="2447" y="24"/>
                      </a:lnTo>
                      <a:lnTo>
                        <a:pt x="2437" y="22"/>
                      </a:lnTo>
                      <a:lnTo>
                        <a:pt x="2437" y="24"/>
                      </a:lnTo>
                      <a:lnTo>
                        <a:pt x="2435" y="24"/>
                      </a:lnTo>
                      <a:lnTo>
                        <a:pt x="2433" y="24"/>
                      </a:lnTo>
                      <a:lnTo>
                        <a:pt x="2432" y="26"/>
                      </a:lnTo>
                      <a:lnTo>
                        <a:pt x="2430" y="26"/>
                      </a:lnTo>
                      <a:lnTo>
                        <a:pt x="2430" y="29"/>
                      </a:lnTo>
                      <a:lnTo>
                        <a:pt x="2430" y="31"/>
                      </a:lnTo>
                      <a:lnTo>
                        <a:pt x="2428" y="35"/>
                      </a:lnTo>
                      <a:lnTo>
                        <a:pt x="2435" y="35"/>
                      </a:lnTo>
                      <a:lnTo>
                        <a:pt x="2435" y="36"/>
                      </a:lnTo>
                      <a:lnTo>
                        <a:pt x="2435" y="36"/>
                      </a:lnTo>
                      <a:lnTo>
                        <a:pt x="2437" y="38"/>
                      </a:lnTo>
                      <a:lnTo>
                        <a:pt x="2440" y="38"/>
                      </a:lnTo>
                      <a:lnTo>
                        <a:pt x="2444" y="36"/>
                      </a:lnTo>
                      <a:lnTo>
                        <a:pt x="2444" y="35"/>
                      </a:lnTo>
                      <a:lnTo>
                        <a:pt x="2451" y="33"/>
                      </a:lnTo>
                      <a:lnTo>
                        <a:pt x="2451" y="33"/>
                      </a:lnTo>
                      <a:lnTo>
                        <a:pt x="2453" y="31"/>
                      </a:lnTo>
                      <a:lnTo>
                        <a:pt x="2453" y="31"/>
                      </a:lnTo>
                      <a:lnTo>
                        <a:pt x="2453" y="28"/>
                      </a:lnTo>
                      <a:lnTo>
                        <a:pt x="2456" y="28"/>
                      </a:lnTo>
                      <a:lnTo>
                        <a:pt x="2458" y="29"/>
                      </a:lnTo>
                      <a:lnTo>
                        <a:pt x="2458" y="29"/>
                      </a:lnTo>
                      <a:lnTo>
                        <a:pt x="2458" y="31"/>
                      </a:lnTo>
                      <a:lnTo>
                        <a:pt x="2460" y="31"/>
                      </a:lnTo>
                      <a:lnTo>
                        <a:pt x="2461" y="31"/>
                      </a:lnTo>
                      <a:lnTo>
                        <a:pt x="2461" y="33"/>
                      </a:lnTo>
                      <a:lnTo>
                        <a:pt x="2463" y="31"/>
                      </a:lnTo>
                      <a:lnTo>
                        <a:pt x="2467" y="31"/>
                      </a:lnTo>
                      <a:lnTo>
                        <a:pt x="2470" y="33"/>
                      </a:lnTo>
                      <a:lnTo>
                        <a:pt x="2474" y="35"/>
                      </a:lnTo>
                      <a:lnTo>
                        <a:pt x="2474" y="35"/>
                      </a:lnTo>
                      <a:lnTo>
                        <a:pt x="2468" y="36"/>
                      </a:lnTo>
                      <a:lnTo>
                        <a:pt x="2468" y="38"/>
                      </a:lnTo>
                      <a:lnTo>
                        <a:pt x="2470" y="38"/>
                      </a:lnTo>
                      <a:lnTo>
                        <a:pt x="2470" y="38"/>
                      </a:lnTo>
                      <a:lnTo>
                        <a:pt x="2470" y="38"/>
                      </a:lnTo>
                      <a:lnTo>
                        <a:pt x="2472" y="40"/>
                      </a:lnTo>
                      <a:lnTo>
                        <a:pt x="2470" y="42"/>
                      </a:lnTo>
                      <a:lnTo>
                        <a:pt x="2470" y="43"/>
                      </a:lnTo>
                      <a:lnTo>
                        <a:pt x="2470" y="45"/>
                      </a:lnTo>
                      <a:lnTo>
                        <a:pt x="2470" y="47"/>
                      </a:lnTo>
                      <a:lnTo>
                        <a:pt x="2474" y="49"/>
                      </a:lnTo>
                      <a:lnTo>
                        <a:pt x="2474" y="49"/>
                      </a:lnTo>
                      <a:lnTo>
                        <a:pt x="2477" y="49"/>
                      </a:lnTo>
                      <a:lnTo>
                        <a:pt x="2481" y="52"/>
                      </a:lnTo>
                      <a:lnTo>
                        <a:pt x="2482" y="52"/>
                      </a:lnTo>
                      <a:lnTo>
                        <a:pt x="2482" y="54"/>
                      </a:lnTo>
                      <a:lnTo>
                        <a:pt x="2486" y="54"/>
                      </a:lnTo>
                      <a:lnTo>
                        <a:pt x="2488" y="56"/>
                      </a:lnTo>
                      <a:lnTo>
                        <a:pt x="2489" y="56"/>
                      </a:lnTo>
                      <a:lnTo>
                        <a:pt x="2489" y="57"/>
                      </a:lnTo>
                      <a:lnTo>
                        <a:pt x="2491" y="57"/>
                      </a:lnTo>
                      <a:lnTo>
                        <a:pt x="2491" y="57"/>
                      </a:lnTo>
                      <a:lnTo>
                        <a:pt x="2493" y="57"/>
                      </a:lnTo>
                      <a:lnTo>
                        <a:pt x="2493" y="59"/>
                      </a:lnTo>
                      <a:close/>
                      <a:moveTo>
                        <a:pt x="3938" y="31"/>
                      </a:moveTo>
                      <a:lnTo>
                        <a:pt x="3945" y="31"/>
                      </a:lnTo>
                      <a:lnTo>
                        <a:pt x="3945" y="29"/>
                      </a:lnTo>
                      <a:lnTo>
                        <a:pt x="3945" y="29"/>
                      </a:lnTo>
                      <a:lnTo>
                        <a:pt x="3947" y="28"/>
                      </a:lnTo>
                      <a:lnTo>
                        <a:pt x="3945" y="22"/>
                      </a:lnTo>
                      <a:lnTo>
                        <a:pt x="3945" y="22"/>
                      </a:lnTo>
                      <a:lnTo>
                        <a:pt x="3943" y="19"/>
                      </a:lnTo>
                      <a:lnTo>
                        <a:pt x="3940" y="19"/>
                      </a:lnTo>
                      <a:lnTo>
                        <a:pt x="3938" y="21"/>
                      </a:lnTo>
                      <a:lnTo>
                        <a:pt x="3936" y="22"/>
                      </a:lnTo>
                      <a:lnTo>
                        <a:pt x="3933" y="24"/>
                      </a:lnTo>
                      <a:lnTo>
                        <a:pt x="3935" y="28"/>
                      </a:lnTo>
                      <a:lnTo>
                        <a:pt x="3935" y="29"/>
                      </a:lnTo>
                      <a:lnTo>
                        <a:pt x="3936" y="29"/>
                      </a:lnTo>
                      <a:lnTo>
                        <a:pt x="3938" y="31"/>
                      </a:lnTo>
                      <a:close/>
                      <a:moveTo>
                        <a:pt x="1416" y="22"/>
                      </a:moveTo>
                      <a:lnTo>
                        <a:pt x="1416" y="21"/>
                      </a:lnTo>
                      <a:lnTo>
                        <a:pt x="1414" y="21"/>
                      </a:lnTo>
                      <a:lnTo>
                        <a:pt x="1414" y="21"/>
                      </a:lnTo>
                      <a:lnTo>
                        <a:pt x="1414" y="21"/>
                      </a:lnTo>
                      <a:lnTo>
                        <a:pt x="1416" y="22"/>
                      </a:lnTo>
                      <a:close/>
                      <a:moveTo>
                        <a:pt x="4624" y="28"/>
                      </a:moveTo>
                      <a:lnTo>
                        <a:pt x="4624" y="26"/>
                      </a:lnTo>
                      <a:lnTo>
                        <a:pt x="4624" y="24"/>
                      </a:lnTo>
                      <a:lnTo>
                        <a:pt x="4624" y="24"/>
                      </a:lnTo>
                      <a:lnTo>
                        <a:pt x="4622" y="24"/>
                      </a:lnTo>
                      <a:lnTo>
                        <a:pt x="4620" y="24"/>
                      </a:lnTo>
                      <a:lnTo>
                        <a:pt x="4620" y="24"/>
                      </a:lnTo>
                      <a:lnTo>
                        <a:pt x="4619" y="26"/>
                      </a:lnTo>
                      <a:lnTo>
                        <a:pt x="4619" y="28"/>
                      </a:lnTo>
                      <a:lnTo>
                        <a:pt x="4624" y="28"/>
                      </a:lnTo>
                      <a:close/>
                      <a:moveTo>
                        <a:pt x="3866" y="31"/>
                      </a:moveTo>
                      <a:lnTo>
                        <a:pt x="3866" y="31"/>
                      </a:lnTo>
                      <a:lnTo>
                        <a:pt x="3868" y="28"/>
                      </a:lnTo>
                      <a:lnTo>
                        <a:pt x="3866" y="28"/>
                      </a:lnTo>
                      <a:lnTo>
                        <a:pt x="3865" y="28"/>
                      </a:lnTo>
                      <a:lnTo>
                        <a:pt x="3863" y="28"/>
                      </a:lnTo>
                      <a:lnTo>
                        <a:pt x="3863" y="31"/>
                      </a:lnTo>
                      <a:lnTo>
                        <a:pt x="3865" y="31"/>
                      </a:lnTo>
                      <a:lnTo>
                        <a:pt x="3865" y="31"/>
                      </a:lnTo>
                      <a:lnTo>
                        <a:pt x="3866" y="31"/>
                      </a:lnTo>
                      <a:close/>
                      <a:moveTo>
                        <a:pt x="4610" y="29"/>
                      </a:moveTo>
                      <a:lnTo>
                        <a:pt x="4608" y="29"/>
                      </a:lnTo>
                      <a:lnTo>
                        <a:pt x="4608" y="31"/>
                      </a:lnTo>
                      <a:lnTo>
                        <a:pt x="4608" y="31"/>
                      </a:lnTo>
                      <a:lnTo>
                        <a:pt x="4607" y="31"/>
                      </a:lnTo>
                      <a:lnTo>
                        <a:pt x="4607" y="33"/>
                      </a:lnTo>
                      <a:lnTo>
                        <a:pt x="4610" y="31"/>
                      </a:lnTo>
                      <a:lnTo>
                        <a:pt x="4610" y="29"/>
                      </a:lnTo>
                      <a:close/>
                      <a:moveTo>
                        <a:pt x="4613" y="31"/>
                      </a:moveTo>
                      <a:lnTo>
                        <a:pt x="4613" y="31"/>
                      </a:lnTo>
                      <a:lnTo>
                        <a:pt x="4615" y="29"/>
                      </a:lnTo>
                      <a:lnTo>
                        <a:pt x="4615" y="29"/>
                      </a:lnTo>
                      <a:lnTo>
                        <a:pt x="4615" y="29"/>
                      </a:lnTo>
                      <a:lnTo>
                        <a:pt x="4613" y="29"/>
                      </a:lnTo>
                      <a:lnTo>
                        <a:pt x="4613" y="31"/>
                      </a:lnTo>
                      <a:lnTo>
                        <a:pt x="4613" y="31"/>
                      </a:lnTo>
                      <a:lnTo>
                        <a:pt x="4613" y="31"/>
                      </a:lnTo>
                      <a:close/>
                      <a:moveTo>
                        <a:pt x="4570" y="31"/>
                      </a:moveTo>
                      <a:lnTo>
                        <a:pt x="4568" y="35"/>
                      </a:lnTo>
                      <a:lnTo>
                        <a:pt x="4573" y="35"/>
                      </a:lnTo>
                      <a:lnTo>
                        <a:pt x="4573" y="33"/>
                      </a:lnTo>
                      <a:lnTo>
                        <a:pt x="4573" y="33"/>
                      </a:lnTo>
                      <a:lnTo>
                        <a:pt x="4572" y="33"/>
                      </a:lnTo>
                      <a:lnTo>
                        <a:pt x="4572" y="33"/>
                      </a:lnTo>
                      <a:lnTo>
                        <a:pt x="4572" y="31"/>
                      </a:lnTo>
                      <a:lnTo>
                        <a:pt x="4570" y="31"/>
                      </a:lnTo>
                      <a:close/>
                      <a:moveTo>
                        <a:pt x="4626" y="33"/>
                      </a:moveTo>
                      <a:lnTo>
                        <a:pt x="4626" y="31"/>
                      </a:lnTo>
                      <a:lnTo>
                        <a:pt x="4624" y="31"/>
                      </a:lnTo>
                      <a:lnTo>
                        <a:pt x="4624" y="33"/>
                      </a:lnTo>
                      <a:lnTo>
                        <a:pt x="4626" y="33"/>
                      </a:lnTo>
                      <a:lnTo>
                        <a:pt x="4626" y="33"/>
                      </a:lnTo>
                      <a:close/>
                      <a:moveTo>
                        <a:pt x="4636" y="33"/>
                      </a:moveTo>
                      <a:lnTo>
                        <a:pt x="4629" y="33"/>
                      </a:lnTo>
                      <a:lnTo>
                        <a:pt x="4629" y="35"/>
                      </a:lnTo>
                      <a:lnTo>
                        <a:pt x="4636" y="35"/>
                      </a:lnTo>
                      <a:lnTo>
                        <a:pt x="4636" y="33"/>
                      </a:lnTo>
                      <a:close/>
                      <a:moveTo>
                        <a:pt x="4598" y="42"/>
                      </a:moveTo>
                      <a:lnTo>
                        <a:pt x="4598" y="43"/>
                      </a:lnTo>
                      <a:lnTo>
                        <a:pt x="4598" y="43"/>
                      </a:lnTo>
                      <a:lnTo>
                        <a:pt x="4600" y="40"/>
                      </a:lnTo>
                      <a:lnTo>
                        <a:pt x="4605" y="40"/>
                      </a:lnTo>
                      <a:lnTo>
                        <a:pt x="4605" y="38"/>
                      </a:lnTo>
                      <a:lnTo>
                        <a:pt x="4603" y="36"/>
                      </a:lnTo>
                      <a:lnTo>
                        <a:pt x="4601" y="35"/>
                      </a:lnTo>
                      <a:lnTo>
                        <a:pt x="4598" y="35"/>
                      </a:lnTo>
                      <a:lnTo>
                        <a:pt x="4598" y="35"/>
                      </a:lnTo>
                      <a:lnTo>
                        <a:pt x="4598" y="35"/>
                      </a:lnTo>
                      <a:lnTo>
                        <a:pt x="4598" y="36"/>
                      </a:lnTo>
                      <a:lnTo>
                        <a:pt x="4598" y="38"/>
                      </a:lnTo>
                      <a:lnTo>
                        <a:pt x="4598" y="40"/>
                      </a:lnTo>
                      <a:lnTo>
                        <a:pt x="4596" y="40"/>
                      </a:lnTo>
                      <a:lnTo>
                        <a:pt x="4596" y="40"/>
                      </a:lnTo>
                      <a:lnTo>
                        <a:pt x="4596" y="42"/>
                      </a:lnTo>
                      <a:lnTo>
                        <a:pt x="4598" y="42"/>
                      </a:lnTo>
                      <a:close/>
                      <a:moveTo>
                        <a:pt x="4650" y="35"/>
                      </a:moveTo>
                      <a:lnTo>
                        <a:pt x="4638" y="36"/>
                      </a:lnTo>
                      <a:lnTo>
                        <a:pt x="4638" y="38"/>
                      </a:lnTo>
                      <a:lnTo>
                        <a:pt x="4640" y="38"/>
                      </a:lnTo>
                      <a:lnTo>
                        <a:pt x="4641" y="40"/>
                      </a:lnTo>
                      <a:lnTo>
                        <a:pt x="4645" y="40"/>
                      </a:lnTo>
                      <a:lnTo>
                        <a:pt x="4648" y="40"/>
                      </a:lnTo>
                      <a:lnTo>
                        <a:pt x="4650" y="35"/>
                      </a:lnTo>
                      <a:close/>
                      <a:moveTo>
                        <a:pt x="3915" y="50"/>
                      </a:moveTo>
                      <a:lnTo>
                        <a:pt x="3917" y="50"/>
                      </a:lnTo>
                      <a:lnTo>
                        <a:pt x="3919" y="49"/>
                      </a:lnTo>
                      <a:lnTo>
                        <a:pt x="3921" y="49"/>
                      </a:lnTo>
                      <a:lnTo>
                        <a:pt x="3922" y="47"/>
                      </a:lnTo>
                      <a:lnTo>
                        <a:pt x="3922" y="47"/>
                      </a:lnTo>
                      <a:lnTo>
                        <a:pt x="3926" y="47"/>
                      </a:lnTo>
                      <a:lnTo>
                        <a:pt x="3926" y="45"/>
                      </a:lnTo>
                      <a:lnTo>
                        <a:pt x="3928" y="45"/>
                      </a:lnTo>
                      <a:lnTo>
                        <a:pt x="3928" y="45"/>
                      </a:lnTo>
                      <a:lnTo>
                        <a:pt x="3928" y="47"/>
                      </a:lnTo>
                      <a:lnTo>
                        <a:pt x="3929" y="47"/>
                      </a:lnTo>
                      <a:lnTo>
                        <a:pt x="3929" y="45"/>
                      </a:lnTo>
                      <a:lnTo>
                        <a:pt x="3933" y="45"/>
                      </a:lnTo>
                      <a:lnTo>
                        <a:pt x="3933" y="43"/>
                      </a:lnTo>
                      <a:lnTo>
                        <a:pt x="3935" y="42"/>
                      </a:lnTo>
                      <a:lnTo>
                        <a:pt x="3935" y="40"/>
                      </a:lnTo>
                      <a:lnTo>
                        <a:pt x="3933" y="40"/>
                      </a:lnTo>
                      <a:lnTo>
                        <a:pt x="3931" y="40"/>
                      </a:lnTo>
                      <a:lnTo>
                        <a:pt x="3929" y="38"/>
                      </a:lnTo>
                      <a:lnTo>
                        <a:pt x="3929" y="36"/>
                      </a:lnTo>
                      <a:lnTo>
                        <a:pt x="3924" y="36"/>
                      </a:lnTo>
                      <a:lnTo>
                        <a:pt x="3921" y="40"/>
                      </a:lnTo>
                      <a:lnTo>
                        <a:pt x="3919" y="43"/>
                      </a:lnTo>
                      <a:lnTo>
                        <a:pt x="3914" y="45"/>
                      </a:lnTo>
                      <a:lnTo>
                        <a:pt x="3914" y="49"/>
                      </a:lnTo>
                      <a:lnTo>
                        <a:pt x="3915" y="49"/>
                      </a:lnTo>
                      <a:lnTo>
                        <a:pt x="3915" y="50"/>
                      </a:lnTo>
                      <a:close/>
                      <a:moveTo>
                        <a:pt x="4619" y="43"/>
                      </a:moveTo>
                      <a:lnTo>
                        <a:pt x="4622" y="43"/>
                      </a:lnTo>
                      <a:lnTo>
                        <a:pt x="4622" y="42"/>
                      </a:lnTo>
                      <a:lnTo>
                        <a:pt x="4624" y="40"/>
                      </a:lnTo>
                      <a:lnTo>
                        <a:pt x="4626" y="40"/>
                      </a:lnTo>
                      <a:lnTo>
                        <a:pt x="4626" y="38"/>
                      </a:lnTo>
                      <a:lnTo>
                        <a:pt x="4620" y="40"/>
                      </a:lnTo>
                      <a:lnTo>
                        <a:pt x="4619" y="42"/>
                      </a:lnTo>
                      <a:lnTo>
                        <a:pt x="4617" y="47"/>
                      </a:lnTo>
                      <a:lnTo>
                        <a:pt x="4619" y="47"/>
                      </a:lnTo>
                      <a:lnTo>
                        <a:pt x="4619" y="43"/>
                      </a:lnTo>
                      <a:close/>
                      <a:moveTo>
                        <a:pt x="4559" y="40"/>
                      </a:moveTo>
                      <a:lnTo>
                        <a:pt x="4566" y="42"/>
                      </a:lnTo>
                      <a:lnTo>
                        <a:pt x="4566" y="40"/>
                      </a:lnTo>
                      <a:lnTo>
                        <a:pt x="4559" y="40"/>
                      </a:lnTo>
                      <a:lnTo>
                        <a:pt x="4559" y="40"/>
                      </a:lnTo>
                      <a:close/>
                      <a:moveTo>
                        <a:pt x="4610" y="49"/>
                      </a:moveTo>
                      <a:lnTo>
                        <a:pt x="4610" y="50"/>
                      </a:lnTo>
                      <a:lnTo>
                        <a:pt x="4612" y="50"/>
                      </a:lnTo>
                      <a:lnTo>
                        <a:pt x="4612" y="49"/>
                      </a:lnTo>
                      <a:lnTo>
                        <a:pt x="4613" y="49"/>
                      </a:lnTo>
                      <a:lnTo>
                        <a:pt x="4612" y="47"/>
                      </a:lnTo>
                      <a:lnTo>
                        <a:pt x="4612" y="45"/>
                      </a:lnTo>
                      <a:lnTo>
                        <a:pt x="4610" y="43"/>
                      </a:lnTo>
                      <a:lnTo>
                        <a:pt x="4608" y="47"/>
                      </a:lnTo>
                      <a:lnTo>
                        <a:pt x="4608" y="47"/>
                      </a:lnTo>
                      <a:lnTo>
                        <a:pt x="4610" y="49"/>
                      </a:lnTo>
                      <a:close/>
                      <a:moveTo>
                        <a:pt x="4633" y="43"/>
                      </a:moveTo>
                      <a:lnTo>
                        <a:pt x="4634" y="45"/>
                      </a:lnTo>
                      <a:lnTo>
                        <a:pt x="4634" y="45"/>
                      </a:lnTo>
                      <a:lnTo>
                        <a:pt x="4636" y="45"/>
                      </a:lnTo>
                      <a:lnTo>
                        <a:pt x="4636" y="43"/>
                      </a:lnTo>
                      <a:lnTo>
                        <a:pt x="4634" y="43"/>
                      </a:lnTo>
                      <a:lnTo>
                        <a:pt x="4634" y="43"/>
                      </a:lnTo>
                      <a:lnTo>
                        <a:pt x="4633" y="43"/>
                      </a:lnTo>
                      <a:close/>
                      <a:moveTo>
                        <a:pt x="4647" y="56"/>
                      </a:moveTo>
                      <a:lnTo>
                        <a:pt x="4648" y="56"/>
                      </a:lnTo>
                      <a:lnTo>
                        <a:pt x="4648" y="54"/>
                      </a:lnTo>
                      <a:lnTo>
                        <a:pt x="4650" y="54"/>
                      </a:lnTo>
                      <a:lnTo>
                        <a:pt x="4648" y="50"/>
                      </a:lnTo>
                      <a:lnTo>
                        <a:pt x="4648" y="49"/>
                      </a:lnTo>
                      <a:lnTo>
                        <a:pt x="4647" y="47"/>
                      </a:lnTo>
                      <a:lnTo>
                        <a:pt x="4647" y="45"/>
                      </a:lnTo>
                      <a:lnTo>
                        <a:pt x="4645" y="45"/>
                      </a:lnTo>
                      <a:lnTo>
                        <a:pt x="4643" y="45"/>
                      </a:lnTo>
                      <a:lnTo>
                        <a:pt x="4643" y="49"/>
                      </a:lnTo>
                      <a:lnTo>
                        <a:pt x="4643" y="49"/>
                      </a:lnTo>
                      <a:lnTo>
                        <a:pt x="4643" y="49"/>
                      </a:lnTo>
                      <a:lnTo>
                        <a:pt x="4643" y="52"/>
                      </a:lnTo>
                      <a:lnTo>
                        <a:pt x="4645" y="54"/>
                      </a:lnTo>
                      <a:lnTo>
                        <a:pt x="4647" y="56"/>
                      </a:lnTo>
                      <a:close/>
                      <a:moveTo>
                        <a:pt x="4596" y="54"/>
                      </a:moveTo>
                      <a:lnTo>
                        <a:pt x="4608" y="56"/>
                      </a:lnTo>
                      <a:lnTo>
                        <a:pt x="4607" y="52"/>
                      </a:lnTo>
                      <a:lnTo>
                        <a:pt x="4607" y="50"/>
                      </a:lnTo>
                      <a:lnTo>
                        <a:pt x="4605" y="49"/>
                      </a:lnTo>
                      <a:lnTo>
                        <a:pt x="4605" y="47"/>
                      </a:lnTo>
                      <a:lnTo>
                        <a:pt x="4603" y="47"/>
                      </a:lnTo>
                      <a:lnTo>
                        <a:pt x="4603" y="47"/>
                      </a:lnTo>
                      <a:lnTo>
                        <a:pt x="4603" y="49"/>
                      </a:lnTo>
                      <a:lnTo>
                        <a:pt x="4600" y="49"/>
                      </a:lnTo>
                      <a:lnTo>
                        <a:pt x="4596" y="49"/>
                      </a:lnTo>
                      <a:lnTo>
                        <a:pt x="4596" y="54"/>
                      </a:lnTo>
                      <a:close/>
                      <a:moveTo>
                        <a:pt x="4631" y="54"/>
                      </a:moveTo>
                      <a:lnTo>
                        <a:pt x="4631" y="56"/>
                      </a:lnTo>
                      <a:lnTo>
                        <a:pt x="4638" y="56"/>
                      </a:lnTo>
                      <a:lnTo>
                        <a:pt x="4638" y="54"/>
                      </a:lnTo>
                      <a:lnTo>
                        <a:pt x="4638" y="54"/>
                      </a:lnTo>
                      <a:lnTo>
                        <a:pt x="4638" y="52"/>
                      </a:lnTo>
                      <a:lnTo>
                        <a:pt x="4638" y="52"/>
                      </a:lnTo>
                      <a:lnTo>
                        <a:pt x="4629" y="47"/>
                      </a:lnTo>
                      <a:lnTo>
                        <a:pt x="4626" y="52"/>
                      </a:lnTo>
                      <a:lnTo>
                        <a:pt x="4631" y="54"/>
                      </a:lnTo>
                      <a:close/>
                      <a:moveTo>
                        <a:pt x="4615" y="52"/>
                      </a:moveTo>
                      <a:lnTo>
                        <a:pt x="4613" y="52"/>
                      </a:lnTo>
                      <a:lnTo>
                        <a:pt x="4612" y="54"/>
                      </a:lnTo>
                      <a:lnTo>
                        <a:pt x="4610" y="54"/>
                      </a:lnTo>
                      <a:lnTo>
                        <a:pt x="4612" y="56"/>
                      </a:lnTo>
                      <a:lnTo>
                        <a:pt x="4613" y="57"/>
                      </a:lnTo>
                      <a:lnTo>
                        <a:pt x="4613" y="59"/>
                      </a:lnTo>
                      <a:lnTo>
                        <a:pt x="4617" y="59"/>
                      </a:lnTo>
                      <a:lnTo>
                        <a:pt x="4617" y="57"/>
                      </a:lnTo>
                      <a:lnTo>
                        <a:pt x="4617" y="57"/>
                      </a:lnTo>
                      <a:lnTo>
                        <a:pt x="4617" y="52"/>
                      </a:lnTo>
                      <a:lnTo>
                        <a:pt x="4615" y="52"/>
                      </a:lnTo>
                      <a:lnTo>
                        <a:pt x="4615" y="52"/>
                      </a:lnTo>
                      <a:close/>
                      <a:moveTo>
                        <a:pt x="4633" y="61"/>
                      </a:moveTo>
                      <a:lnTo>
                        <a:pt x="4636" y="61"/>
                      </a:lnTo>
                      <a:lnTo>
                        <a:pt x="4638" y="59"/>
                      </a:lnTo>
                      <a:lnTo>
                        <a:pt x="4638" y="57"/>
                      </a:lnTo>
                      <a:lnTo>
                        <a:pt x="4631" y="57"/>
                      </a:lnTo>
                      <a:lnTo>
                        <a:pt x="4633" y="61"/>
                      </a:lnTo>
                      <a:close/>
                      <a:moveTo>
                        <a:pt x="4640" y="61"/>
                      </a:moveTo>
                      <a:lnTo>
                        <a:pt x="4641" y="61"/>
                      </a:lnTo>
                      <a:lnTo>
                        <a:pt x="4641" y="61"/>
                      </a:lnTo>
                      <a:lnTo>
                        <a:pt x="4641" y="61"/>
                      </a:lnTo>
                      <a:lnTo>
                        <a:pt x="4640" y="61"/>
                      </a:lnTo>
                      <a:lnTo>
                        <a:pt x="4638" y="63"/>
                      </a:lnTo>
                      <a:lnTo>
                        <a:pt x="4640" y="63"/>
                      </a:lnTo>
                      <a:lnTo>
                        <a:pt x="4640" y="63"/>
                      </a:lnTo>
                      <a:lnTo>
                        <a:pt x="4640" y="61"/>
                      </a:lnTo>
                      <a:close/>
                      <a:moveTo>
                        <a:pt x="1765" y="68"/>
                      </a:moveTo>
                      <a:lnTo>
                        <a:pt x="1765" y="66"/>
                      </a:lnTo>
                      <a:lnTo>
                        <a:pt x="1765" y="66"/>
                      </a:lnTo>
                      <a:lnTo>
                        <a:pt x="1765" y="64"/>
                      </a:lnTo>
                      <a:lnTo>
                        <a:pt x="1765" y="63"/>
                      </a:lnTo>
                      <a:lnTo>
                        <a:pt x="1763" y="63"/>
                      </a:lnTo>
                      <a:lnTo>
                        <a:pt x="1763" y="64"/>
                      </a:lnTo>
                      <a:lnTo>
                        <a:pt x="1763" y="66"/>
                      </a:lnTo>
                      <a:lnTo>
                        <a:pt x="1763" y="66"/>
                      </a:lnTo>
                      <a:lnTo>
                        <a:pt x="1763" y="68"/>
                      </a:lnTo>
                      <a:lnTo>
                        <a:pt x="1765" y="68"/>
                      </a:lnTo>
                      <a:close/>
                      <a:moveTo>
                        <a:pt x="2041" y="68"/>
                      </a:moveTo>
                      <a:lnTo>
                        <a:pt x="2041" y="70"/>
                      </a:lnTo>
                      <a:lnTo>
                        <a:pt x="2037" y="70"/>
                      </a:lnTo>
                      <a:lnTo>
                        <a:pt x="2037" y="73"/>
                      </a:lnTo>
                      <a:lnTo>
                        <a:pt x="2039" y="73"/>
                      </a:lnTo>
                      <a:lnTo>
                        <a:pt x="2039" y="75"/>
                      </a:lnTo>
                      <a:lnTo>
                        <a:pt x="2042" y="75"/>
                      </a:lnTo>
                      <a:lnTo>
                        <a:pt x="2042" y="70"/>
                      </a:lnTo>
                      <a:lnTo>
                        <a:pt x="2042" y="70"/>
                      </a:lnTo>
                      <a:lnTo>
                        <a:pt x="2042" y="68"/>
                      </a:lnTo>
                      <a:lnTo>
                        <a:pt x="2041" y="68"/>
                      </a:lnTo>
                      <a:close/>
                      <a:moveTo>
                        <a:pt x="0" y="73"/>
                      </a:moveTo>
                      <a:lnTo>
                        <a:pt x="0" y="73"/>
                      </a:lnTo>
                      <a:lnTo>
                        <a:pt x="0" y="70"/>
                      </a:lnTo>
                      <a:lnTo>
                        <a:pt x="0" y="70"/>
                      </a:lnTo>
                      <a:lnTo>
                        <a:pt x="0" y="73"/>
                      </a:lnTo>
                      <a:close/>
                      <a:moveTo>
                        <a:pt x="2058" y="73"/>
                      </a:moveTo>
                      <a:lnTo>
                        <a:pt x="2060" y="73"/>
                      </a:lnTo>
                      <a:lnTo>
                        <a:pt x="2060" y="71"/>
                      </a:lnTo>
                      <a:lnTo>
                        <a:pt x="2055" y="71"/>
                      </a:lnTo>
                      <a:lnTo>
                        <a:pt x="2053" y="73"/>
                      </a:lnTo>
                      <a:lnTo>
                        <a:pt x="2058" y="73"/>
                      </a:lnTo>
                      <a:lnTo>
                        <a:pt x="2058" y="73"/>
                      </a:lnTo>
                      <a:close/>
                      <a:moveTo>
                        <a:pt x="3175" y="82"/>
                      </a:moveTo>
                      <a:lnTo>
                        <a:pt x="3175" y="80"/>
                      </a:lnTo>
                      <a:lnTo>
                        <a:pt x="3180" y="82"/>
                      </a:lnTo>
                      <a:lnTo>
                        <a:pt x="3180" y="80"/>
                      </a:lnTo>
                      <a:lnTo>
                        <a:pt x="3182" y="80"/>
                      </a:lnTo>
                      <a:lnTo>
                        <a:pt x="3182" y="78"/>
                      </a:lnTo>
                      <a:lnTo>
                        <a:pt x="3179" y="78"/>
                      </a:lnTo>
                      <a:lnTo>
                        <a:pt x="3179" y="77"/>
                      </a:lnTo>
                      <a:lnTo>
                        <a:pt x="3175" y="73"/>
                      </a:lnTo>
                      <a:lnTo>
                        <a:pt x="3173" y="77"/>
                      </a:lnTo>
                      <a:lnTo>
                        <a:pt x="3172" y="77"/>
                      </a:lnTo>
                      <a:lnTo>
                        <a:pt x="3172" y="80"/>
                      </a:lnTo>
                      <a:lnTo>
                        <a:pt x="3173" y="80"/>
                      </a:lnTo>
                      <a:lnTo>
                        <a:pt x="3173" y="82"/>
                      </a:lnTo>
                      <a:lnTo>
                        <a:pt x="3175" y="82"/>
                      </a:lnTo>
                      <a:close/>
                      <a:moveTo>
                        <a:pt x="4954" y="73"/>
                      </a:moveTo>
                      <a:lnTo>
                        <a:pt x="4954" y="73"/>
                      </a:lnTo>
                      <a:lnTo>
                        <a:pt x="4954" y="75"/>
                      </a:lnTo>
                      <a:lnTo>
                        <a:pt x="4952" y="77"/>
                      </a:lnTo>
                      <a:lnTo>
                        <a:pt x="4954" y="77"/>
                      </a:lnTo>
                      <a:lnTo>
                        <a:pt x="4956" y="73"/>
                      </a:lnTo>
                      <a:lnTo>
                        <a:pt x="4954" y="73"/>
                      </a:lnTo>
                      <a:close/>
                      <a:moveTo>
                        <a:pt x="4956" y="82"/>
                      </a:moveTo>
                      <a:lnTo>
                        <a:pt x="4957" y="82"/>
                      </a:lnTo>
                      <a:lnTo>
                        <a:pt x="4959" y="78"/>
                      </a:lnTo>
                      <a:lnTo>
                        <a:pt x="4959" y="78"/>
                      </a:lnTo>
                      <a:lnTo>
                        <a:pt x="4959" y="77"/>
                      </a:lnTo>
                      <a:lnTo>
                        <a:pt x="4961" y="77"/>
                      </a:lnTo>
                      <a:lnTo>
                        <a:pt x="4961" y="75"/>
                      </a:lnTo>
                      <a:lnTo>
                        <a:pt x="4959" y="73"/>
                      </a:lnTo>
                      <a:lnTo>
                        <a:pt x="4959" y="73"/>
                      </a:lnTo>
                      <a:lnTo>
                        <a:pt x="4957" y="77"/>
                      </a:lnTo>
                      <a:lnTo>
                        <a:pt x="4956" y="78"/>
                      </a:lnTo>
                      <a:lnTo>
                        <a:pt x="4952" y="80"/>
                      </a:lnTo>
                      <a:lnTo>
                        <a:pt x="4952" y="82"/>
                      </a:lnTo>
                      <a:lnTo>
                        <a:pt x="4947" y="84"/>
                      </a:lnTo>
                      <a:lnTo>
                        <a:pt x="4947" y="85"/>
                      </a:lnTo>
                      <a:lnTo>
                        <a:pt x="4940" y="89"/>
                      </a:lnTo>
                      <a:lnTo>
                        <a:pt x="4940" y="91"/>
                      </a:lnTo>
                      <a:lnTo>
                        <a:pt x="4940" y="92"/>
                      </a:lnTo>
                      <a:lnTo>
                        <a:pt x="4940" y="94"/>
                      </a:lnTo>
                      <a:lnTo>
                        <a:pt x="4940" y="94"/>
                      </a:lnTo>
                      <a:lnTo>
                        <a:pt x="4940" y="94"/>
                      </a:lnTo>
                      <a:lnTo>
                        <a:pt x="4940" y="94"/>
                      </a:lnTo>
                      <a:lnTo>
                        <a:pt x="4943" y="94"/>
                      </a:lnTo>
                      <a:lnTo>
                        <a:pt x="4945" y="92"/>
                      </a:lnTo>
                      <a:lnTo>
                        <a:pt x="4947" y="91"/>
                      </a:lnTo>
                      <a:lnTo>
                        <a:pt x="4949" y="89"/>
                      </a:lnTo>
                      <a:lnTo>
                        <a:pt x="4952" y="87"/>
                      </a:lnTo>
                      <a:lnTo>
                        <a:pt x="4952" y="85"/>
                      </a:lnTo>
                      <a:lnTo>
                        <a:pt x="4956" y="82"/>
                      </a:lnTo>
                      <a:lnTo>
                        <a:pt x="4956" y="82"/>
                      </a:lnTo>
                      <a:close/>
                      <a:moveTo>
                        <a:pt x="3128" y="85"/>
                      </a:moveTo>
                      <a:lnTo>
                        <a:pt x="3132" y="82"/>
                      </a:lnTo>
                      <a:lnTo>
                        <a:pt x="3133" y="77"/>
                      </a:lnTo>
                      <a:lnTo>
                        <a:pt x="3130" y="77"/>
                      </a:lnTo>
                      <a:lnTo>
                        <a:pt x="3128" y="78"/>
                      </a:lnTo>
                      <a:lnTo>
                        <a:pt x="3128" y="80"/>
                      </a:lnTo>
                      <a:lnTo>
                        <a:pt x="3126" y="82"/>
                      </a:lnTo>
                      <a:lnTo>
                        <a:pt x="3118" y="82"/>
                      </a:lnTo>
                      <a:lnTo>
                        <a:pt x="3118" y="85"/>
                      </a:lnTo>
                      <a:lnTo>
                        <a:pt x="3116" y="85"/>
                      </a:lnTo>
                      <a:lnTo>
                        <a:pt x="3116" y="89"/>
                      </a:lnTo>
                      <a:lnTo>
                        <a:pt x="3116" y="89"/>
                      </a:lnTo>
                      <a:lnTo>
                        <a:pt x="3116" y="91"/>
                      </a:lnTo>
                      <a:lnTo>
                        <a:pt x="3119" y="89"/>
                      </a:lnTo>
                      <a:lnTo>
                        <a:pt x="3125" y="87"/>
                      </a:lnTo>
                      <a:lnTo>
                        <a:pt x="3125" y="85"/>
                      </a:lnTo>
                      <a:lnTo>
                        <a:pt x="3128" y="85"/>
                      </a:lnTo>
                      <a:lnTo>
                        <a:pt x="3128" y="85"/>
                      </a:lnTo>
                      <a:close/>
                      <a:moveTo>
                        <a:pt x="3149" y="77"/>
                      </a:moveTo>
                      <a:lnTo>
                        <a:pt x="3149" y="82"/>
                      </a:lnTo>
                      <a:lnTo>
                        <a:pt x="3151" y="82"/>
                      </a:lnTo>
                      <a:lnTo>
                        <a:pt x="3151" y="82"/>
                      </a:lnTo>
                      <a:lnTo>
                        <a:pt x="3153" y="80"/>
                      </a:lnTo>
                      <a:lnTo>
                        <a:pt x="3153" y="80"/>
                      </a:lnTo>
                      <a:lnTo>
                        <a:pt x="3151" y="80"/>
                      </a:lnTo>
                      <a:lnTo>
                        <a:pt x="3151" y="77"/>
                      </a:lnTo>
                      <a:lnTo>
                        <a:pt x="3149" y="77"/>
                      </a:lnTo>
                      <a:close/>
                      <a:moveTo>
                        <a:pt x="4985" y="91"/>
                      </a:moveTo>
                      <a:lnTo>
                        <a:pt x="4985" y="91"/>
                      </a:lnTo>
                      <a:lnTo>
                        <a:pt x="4984" y="91"/>
                      </a:lnTo>
                      <a:lnTo>
                        <a:pt x="4980" y="82"/>
                      </a:lnTo>
                      <a:lnTo>
                        <a:pt x="4977" y="80"/>
                      </a:lnTo>
                      <a:lnTo>
                        <a:pt x="4973" y="78"/>
                      </a:lnTo>
                      <a:lnTo>
                        <a:pt x="4971" y="78"/>
                      </a:lnTo>
                      <a:lnTo>
                        <a:pt x="4971" y="78"/>
                      </a:lnTo>
                      <a:lnTo>
                        <a:pt x="4970" y="78"/>
                      </a:lnTo>
                      <a:lnTo>
                        <a:pt x="4970" y="85"/>
                      </a:lnTo>
                      <a:lnTo>
                        <a:pt x="4968" y="85"/>
                      </a:lnTo>
                      <a:lnTo>
                        <a:pt x="4966" y="87"/>
                      </a:lnTo>
                      <a:lnTo>
                        <a:pt x="4966" y="89"/>
                      </a:lnTo>
                      <a:lnTo>
                        <a:pt x="4964" y="91"/>
                      </a:lnTo>
                      <a:lnTo>
                        <a:pt x="4966" y="94"/>
                      </a:lnTo>
                      <a:lnTo>
                        <a:pt x="4970" y="94"/>
                      </a:lnTo>
                      <a:lnTo>
                        <a:pt x="4975" y="94"/>
                      </a:lnTo>
                      <a:lnTo>
                        <a:pt x="4978" y="94"/>
                      </a:lnTo>
                      <a:lnTo>
                        <a:pt x="4982" y="92"/>
                      </a:lnTo>
                      <a:lnTo>
                        <a:pt x="4985" y="91"/>
                      </a:lnTo>
                      <a:close/>
                      <a:moveTo>
                        <a:pt x="5375" y="98"/>
                      </a:moveTo>
                      <a:lnTo>
                        <a:pt x="5376" y="98"/>
                      </a:lnTo>
                      <a:lnTo>
                        <a:pt x="5376" y="98"/>
                      </a:lnTo>
                      <a:lnTo>
                        <a:pt x="5376" y="98"/>
                      </a:lnTo>
                      <a:lnTo>
                        <a:pt x="5378" y="98"/>
                      </a:lnTo>
                      <a:lnTo>
                        <a:pt x="5381" y="99"/>
                      </a:lnTo>
                      <a:lnTo>
                        <a:pt x="5383" y="99"/>
                      </a:lnTo>
                      <a:lnTo>
                        <a:pt x="5387" y="99"/>
                      </a:lnTo>
                      <a:lnTo>
                        <a:pt x="5388" y="96"/>
                      </a:lnTo>
                      <a:lnTo>
                        <a:pt x="5390" y="96"/>
                      </a:lnTo>
                      <a:lnTo>
                        <a:pt x="5390" y="94"/>
                      </a:lnTo>
                      <a:lnTo>
                        <a:pt x="5394" y="94"/>
                      </a:lnTo>
                      <a:lnTo>
                        <a:pt x="5394" y="96"/>
                      </a:lnTo>
                      <a:lnTo>
                        <a:pt x="5395" y="96"/>
                      </a:lnTo>
                      <a:lnTo>
                        <a:pt x="5395" y="98"/>
                      </a:lnTo>
                      <a:lnTo>
                        <a:pt x="5416" y="99"/>
                      </a:lnTo>
                      <a:lnTo>
                        <a:pt x="5418" y="92"/>
                      </a:lnTo>
                      <a:lnTo>
                        <a:pt x="5413" y="85"/>
                      </a:lnTo>
                      <a:lnTo>
                        <a:pt x="5406" y="85"/>
                      </a:lnTo>
                      <a:lnTo>
                        <a:pt x="5406" y="85"/>
                      </a:lnTo>
                      <a:lnTo>
                        <a:pt x="5404" y="85"/>
                      </a:lnTo>
                      <a:lnTo>
                        <a:pt x="5404" y="84"/>
                      </a:lnTo>
                      <a:lnTo>
                        <a:pt x="5397" y="84"/>
                      </a:lnTo>
                      <a:lnTo>
                        <a:pt x="5397" y="82"/>
                      </a:lnTo>
                      <a:lnTo>
                        <a:pt x="5394" y="82"/>
                      </a:lnTo>
                      <a:lnTo>
                        <a:pt x="5394" y="82"/>
                      </a:lnTo>
                      <a:lnTo>
                        <a:pt x="5390" y="82"/>
                      </a:lnTo>
                      <a:lnTo>
                        <a:pt x="5390" y="78"/>
                      </a:lnTo>
                      <a:lnTo>
                        <a:pt x="5387" y="78"/>
                      </a:lnTo>
                      <a:lnTo>
                        <a:pt x="5383" y="84"/>
                      </a:lnTo>
                      <a:lnTo>
                        <a:pt x="5378" y="84"/>
                      </a:lnTo>
                      <a:lnTo>
                        <a:pt x="5378" y="85"/>
                      </a:lnTo>
                      <a:lnTo>
                        <a:pt x="5376" y="85"/>
                      </a:lnTo>
                      <a:lnTo>
                        <a:pt x="5375" y="89"/>
                      </a:lnTo>
                      <a:lnTo>
                        <a:pt x="5368" y="94"/>
                      </a:lnTo>
                      <a:lnTo>
                        <a:pt x="5368" y="98"/>
                      </a:lnTo>
                      <a:lnTo>
                        <a:pt x="5375" y="98"/>
                      </a:lnTo>
                      <a:lnTo>
                        <a:pt x="5375" y="98"/>
                      </a:lnTo>
                      <a:close/>
                      <a:moveTo>
                        <a:pt x="2428" y="91"/>
                      </a:moveTo>
                      <a:lnTo>
                        <a:pt x="2428" y="89"/>
                      </a:lnTo>
                      <a:lnTo>
                        <a:pt x="2435" y="89"/>
                      </a:lnTo>
                      <a:lnTo>
                        <a:pt x="2435" y="91"/>
                      </a:lnTo>
                      <a:lnTo>
                        <a:pt x="2440" y="91"/>
                      </a:lnTo>
                      <a:lnTo>
                        <a:pt x="2442" y="91"/>
                      </a:lnTo>
                      <a:lnTo>
                        <a:pt x="2446" y="89"/>
                      </a:lnTo>
                      <a:lnTo>
                        <a:pt x="2444" y="82"/>
                      </a:lnTo>
                      <a:lnTo>
                        <a:pt x="2444" y="82"/>
                      </a:lnTo>
                      <a:lnTo>
                        <a:pt x="2440" y="80"/>
                      </a:lnTo>
                      <a:lnTo>
                        <a:pt x="2439" y="82"/>
                      </a:lnTo>
                      <a:lnTo>
                        <a:pt x="2435" y="82"/>
                      </a:lnTo>
                      <a:lnTo>
                        <a:pt x="2432" y="82"/>
                      </a:lnTo>
                      <a:lnTo>
                        <a:pt x="2432" y="82"/>
                      </a:lnTo>
                      <a:lnTo>
                        <a:pt x="2430" y="82"/>
                      </a:lnTo>
                      <a:lnTo>
                        <a:pt x="2428" y="82"/>
                      </a:lnTo>
                      <a:lnTo>
                        <a:pt x="2428" y="82"/>
                      </a:lnTo>
                      <a:lnTo>
                        <a:pt x="2416" y="82"/>
                      </a:lnTo>
                      <a:lnTo>
                        <a:pt x="2416" y="84"/>
                      </a:lnTo>
                      <a:lnTo>
                        <a:pt x="2412" y="84"/>
                      </a:lnTo>
                      <a:lnTo>
                        <a:pt x="2412" y="85"/>
                      </a:lnTo>
                      <a:lnTo>
                        <a:pt x="2405" y="84"/>
                      </a:lnTo>
                      <a:lnTo>
                        <a:pt x="2405" y="91"/>
                      </a:lnTo>
                      <a:lnTo>
                        <a:pt x="2405" y="91"/>
                      </a:lnTo>
                      <a:lnTo>
                        <a:pt x="2405" y="92"/>
                      </a:lnTo>
                      <a:lnTo>
                        <a:pt x="2409" y="91"/>
                      </a:lnTo>
                      <a:lnTo>
                        <a:pt x="2411" y="91"/>
                      </a:lnTo>
                      <a:lnTo>
                        <a:pt x="2414" y="91"/>
                      </a:lnTo>
                      <a:lnTo>
                        <a:pt x="2423" y="89"/>
                      </a:lnTo>
                      <a:lnTo>
                        <a:pt x="2423" y="91"/>
                      </a:lnTo>
                      <a:lnTo>
                        <a:pt x="2428" y="91"/>
                      </a:lnTo>
                      <a:close/>
                      <a:moveTo>
                        <a:pt x="4963" y="84"/>
                      </a:moveTo>
                      <a:lnTo>
                        <a:pt x="4964" y="84"/>
                      </a:lnTo>
                      <a:lnTo>
                        <a:pt x="4964" y="82"/>
                      </a:lnTo>
                      <a:lnTo>
                        <a:pt x="4959" y="84"/>
                      </a:lnTo>
                      <a:lnTo>
                        <a:pt x="4957" y="87"/>
                      </a:lnTo>
                      <a:lnTo>
                        <a:pt x="4956" y="91"/>
                      </a:lnTo>
                      <a:lnTo>
                        <a:pt x="4959" y="91"/>
                      </a:lnTo>
                      <a:lnTo>
                        <a:pt x="4963" y="89"/>
                      </a:lnTo>
                      <a:lnTo>
                        <a:pt x="4963" y="84"/>
                      </a:lnTo>
                      <a:close/>
                      <a:moveTo>
                        <a:pt x="1362" y="94"/>
                      </a:moveTo>
                      <a:lnTo>
                        <a:pt x="1362" y="91"/>
                      </a:lnTo>
                      <a:lnTo>
                        <a:pt x="1363" y="89"/>
                      </a:lnTo>
                      <a:lnTo>
                        <a:pt x="1363" y="87"/>
                      </a:lnTo>
                      <a:lnTo>
                        <a:pt x="1363" y="85"/>
                      </a:lnTo>
                      <a:lnTo>
                        <a:pt x="1362" y="85"/>
                      </a:lnTo>
                      <a:lnTo>
                        <a:pt x="1362" y="87"/>
                      </a:lnTo>
                      <a:lnTo>
                        <a:pt x="1358" y="89"/>
                      </a:lnTo>
                      <a:lnTo>
                        <a:pt x="1358" y="89"/>
                      </a:lnTo>
                      <a:lnTo>
                        <a:pt x="1358" y="89"/>
                      </a:lnTo>
                      <a:lnTo>
                        <a:pt x="1358" y="91"/>
                      </a:lnTo>
                      <a:lnTo>
                        <a:pt x="1358" y="94"/>
                      </a:lnTo>
                      <a:lnTo>
                        <a:pt x="1358" y="94"/>
                      </a:lnTo>
                      <a:lnTo>
                        <a:pt x="1358" y="94"/>
                      </a:lnTo>
                      <a:lnTo>
                        <a:pt x="1362" y="94"/>
                      </a:lnTo>
                      <a:close/>
                      <a:moveTo>
                        <a:pt x="3137" y="96"/>
                      </a:moveTo>
                      <a:lnTo>
                        <a:pt x="3139" y="98"/>
                      </a:lnTo>
                      <a:lnTo>
                        <a:pt x="3139" y="98"/>
                      </a:lnTo>
                      <a:lnTo>
                        <a:pt x="3139" y="98"/>
                      </a:lnTo>
                      <a:lnTo>
                        <a:pt x="3140" y="94"/>
                      </a:lnTo>
                      <a:lnTo>
                        <a:pt x="3142" y="91"/>
                      </a:lnTo>
                      <a:lnTo>
                        <a:pt x="3144" y="87"/>
                      </a:lnTo>
                      <a:lnTo>
                        <a:pt x="3140" y="87"/>
                      </a:lnTo>
                      <a:lnTo>
                        <a:pt x="3139" y="89"/>
                      </a:lnTo>
                      <a:lnTo>
                        <a:pt x="3139" y="89"/>
                      </a:lnTo>
                      <a:lnTo>
                        <a:pt x="3137" y="89"/>
                      </a:lnTo>
                      <a:lnTo>
                        <a:pt x="3133" y="89"/>
                      </a:lnTo>
                      <a:lnTo>
                        <a:pt x="3133" y="89"/>
                      </a:lnTo>
                      <a:lnTo>
                        <a:pt x="3133" y="89"/>
                      </a:lnTo>
                      <a:lnTo>
                        <a:pt x="3133" y="92"/>
                      </a:lnTo>
                      <a:lnTo>
                        <a:pt x="3135" y="94"/>
                      </a:lnTo>
                      <a:lnTo>
                        <a:pt x="3137" y="96"/>
                      </a:lnTo>
                      <a:close/>
                      <a:moveTo>
                        <a:pt x="4950" y="94"/>
                      </a:moveTo>
                      <a:lnTo>
                        <a:pt x="4952" y="94"/>
                      </a:lnTo>
                      <a:lnTo>
                        <a:pt x="4952" y="92"/>
                      </a:lnTo>
                      <a:lnTo>
                        <a:pt x="4952" y="92"/>
                      </a:lnTo>
                      <a:lnTo>
                        <a:pt x="4954" y="92"/>
                      </a:lnTo>
                      <a:lnTo>
                        <a:pt x="4954" y="91"/>
                      </a:lnTo>
                      <a:lnTo>
                        <a:pt x="4950" y="91"/>
                      </a:lnTo>
                      <a:lnTo>
                        <a:pt x="4950" y="94"/>
                      </a:lnTo>
                      <a:close/>
                      <a:moveTo>
                        <a:pt x="3088" y="92"/>
                      </a:moveTo>
                      <a:lnTo>
                        <a:pt x="3086" y="92"/>
                      </a:lnTo>
                      <a:lnTo>
                        <a:pt x="3088" y="94"/>
                      </a:lnTo>
                      <a:lnTo>
                        <a:pt x="3088" y="96"/>
                      </a:lnTo>
                      <a:lnTo>
                        <a:pt x="3088" y="98"/>
                      </a:lnTo>
                      <a:lnTo>
                        <a:pt x="3090" y="99"/>
                      </a:lnTo>
                      <a:lnTo>
                        <a:pt x="3091" y="99"/>
                      </a:lnTo>
                      <a:lnTo>
                        <a:pt x="3091" y="96"/>
                      </a:lnTo>
                      <a:lnTo>
                        <a:pt x="3091" y="96"/>
                      </a:lnTo>
                      <a:lnTo>
                        <a:pt x="3090" y="94"/>
                      </a:lnTo>
                      <a:lnTo>
                        <a:pt x="3088" y="92"/>
                      </a:lnTo>
                      <a:close/>
                      <a:moveTo>
                        <a:pt x="3125" y="94"/>
                      </a:moveTo>
                      <a:lnTo>
                        <a:pt x="3128" y="94"/>
                      </a:lnTo>
                      <a:lnTo>
                        <a:pt x="3128" y="92"/>
                      </a:lnTo>
                      <a:lnTo>
                        <a:pt x="3125" y="92"/>
                      </a:lnTo>
                      <a:lnTo>
                        <a:pt x="3125" y="94"/>
                      </a:lnTo>
                      <a:close/>
                      <a:moveTo>
                        <a:pt x="3191" y="94"/>
                      </a:moveTo>
                      <a:lnTo>
                        <a:pt x="3191" y="94"/>
                      </a:lnTo>
                      <a:lnTo>
                        <a:pt x="3191" y="92"/>
                      </a:lnTo>
                      <a:lnTo>
                        <a:pt x="3191" y="92"/>
                      </a:lnTo>
                      <a:lnTo>
                        <a:pt x="3191" y="94"/>
                      </a:lnTo>
                      <a:lnTo>
                        <a:pt x="3191" y="94"/>
                      </a:lnTo>
                      <a:close/>
                      <a:moveTo>
                        <a:pt x="3100" y="101"/>
                      </a:moveTo>
                      <a:lnTo>
                        <a:pt x="3100" y="98"/>
                      </a:lnTo>
                      <a:lnTo>
                        <a:pt x="3100" y="94"/>
                      </a:lnTo>
                      <a:lnTo>
                        <a:pt x="3098" y="94"/>
                      </a:lnTo>
                      <a:lnTo>
                        <a:pt x="3098" y="96"/>
                      </a:lnTo>
                      <a:lnTo>
                        <a:pt x="3098" y="96"/>
                      </a:lnTo>
                      <a:lnTo>
                        <a:pt x="3098" y="98"/>
                      </a:lnTo>
                      <a:lnTo>
                        <a:pt x="3098" y="98"/>
                      </a:lnTo>
                      <a:lnTo>
                        <a:pt x="3098" y="99"/>
                      </a:lnTo>
                      <a:lnTo>
                        <a:pt x="3098" y="99"/>
                      </a:lnTo>
                      <a:lnTo>
                        <a:pt x="3098" y="101"/>
                      </a:lnTo>
                      <a:lnTo>
                        <a:pt x="3100" y="101"/>
                      </a:lnTo>
                      <a:close/>
                      <a:moveTo>
                        <a:pt x="3619" y="98"/>
                      </a:moveTo>
                      <a:lnTo>
                        <a:pt x="3622" y="98"/>
                      </a:lnTo>
                      <a:lnTo>
                        <a:pt x="3622" y="96"/>
                      </a:lnTo>
                      <a:lnTo>
                        <a:pt x="3619" y="94"/>
                      </a:lnTo>
                      <a:lnTo>
                        <a:pt x="3619" y="98"/>
                      </a:lnTo>
                      <a:close/>
                      <a:moveTo>
                        <a:pt x="1569" y="99"/>
                      </a:moveTo>
                      <a:lnTo>
                        <a:pt x="1568" y="99"/>
                      </a:lnTo>
                      <a:lnTo>
                        <a:pt x="1568" y="99"/>
                      </a:lnTo>
                      <a:lnTo>
                        <a:pt x="1568" y="98"/>
                      </a:lnTo>
                      <a:lnTo>
                        <a:pt x="1564" y="98"/>
                      </a:lnTo>
                      <a:lnTo>
                        <a:pt x="1566" y="101"/>
                      </a:lnTo>
                      <a:lnTo>
                        <a:pt x="1569" y="101"/>
                      </a:lnTo>
                      <a:lnTo>
                        <a:pt x="1569" y="99"/>
                      </a:lnTo>
                      <a:close/>
                      <a:moveTo>
                        <a:pt x="3083" y="101"/>
                      </a:moveTo>
                      <a:lnTo>
                        <a:pt x="3081" y="101"/>
                      </a:lnTo>
                      <a:lnTo>
                        <a:pt x="3079" y="99"/>
                      </a:lnTo>
                      <a:lnTo>
                        <a:pt x="3077" y="99"/>
                      </a:lnTo>
                      <a:lnTo>
                        <a:pt x="3077" y="101"/>
                      </a:lnTo>
                      <a:lnTo>
                        <a:pt x="3076" y="103"/>
                      </a:lnTo>
                      <a:lnTo>
                        <a:pt x="3074" y="106"/>
                      </a:lnTo>
                      <a:lnTo>
                        <a:pt x="3077" y="106"/>
                      </a:lnTo>
                      <a:lnTo>
                        <a:pt x="3079" y="108"/>
                      </a:lnTo>
                      <a:lnTo>
                        <a:pt x="3081" y="110"/>
                      </a:lnTo>
                      <a:lnTo>
                        <a:pt x="3083" y="101"/>
                      </a:lnTo>
                      <a:close/>
                      <a:moveTo>
                        <a:pt x="3673" y="122"/>
                      </a:moveTo>
                      <a:lnTo>
                        <a:pt x="3674" y="122"/>
                      </a:lnTo>
                      <a:lnTo>
                        <a:pt x="3673" y="120"/>
                      </a:lnTo>
                      <a:lnTo>
                        <a:pt x="3673" y="118"/>
                      </a:lnTo>
                      <a:lnTo>
                        <a:pt x="3673" y="117"/>
                      </a:lnTo>
                      <a:lnTo>
                        <a:pt x="3671" y="117"/>
                      </a:lnTo>
                      <a:lnTo>
                        <a:pt x="3669" y="115"/>
                      </a:lnTo>
                      <a:lnTo>
                        <a:pt x="3667" y="113"/>
                      </a:lnTo>
                      <a:lnTo>
                        <a:pt x="3666" y="113"/>
                      </a:lnTo>
                      <a:lnTo>
                        <a:pt x="3664" y="111"/>
                      </a:lnTo>
                      <a:lnTo>
                        <a:pt x="3662" y="110"/>
                      </a:lnTo>
                      <a:lnTo>
                        <a:pt x="3660" y="110"/>
                      </a:lnTo>
                      <a:lnTo>
                        <a:pt x="3657" y="108"/>
                      </a:lnTo>
                      <a:lnTo>
                        <a:pt x="3653" y="104"/>
                      </a:lnTo>
                      <a:lnTo>
                        <a:pt x="3650" y="101"/>
                      </a:lnTo>
                      <a:lnTo>
                        <a:pt x="3645" y="101"/>
                      </a:lnTo>
                      <a:lnTo>
                        <a:pt x="3645" y="103"/>
                      </a:lnTo>
                      <a:lnTo>
                        <a:pt x="3645" y="103"/>
                      </a:lnTo>
                      <a:lnTo>
                        <a:pt x="3645" y="106"/>
                      </a:lnTo>
                      <a:lnTo>
                        <a:pt x="3645" y="106"/>
                      </a:lnTo>
                      <a:lnTo>
                        <a:pt x="3645" y="106"/>
                      </a:lnTo>
                      <a:lnTo>
                        <a:pt x="3643" y="106"/>
                      </a:lnTo>
                      <a:lnTo>
                        <a:pt x="3643" y="110"/>
                      </a:lnTo>
                      <a:lnTo>
                        <a:pt x="3645" y="113"/>
                      </a:lnTo>
                      <a:lnTo>
                        <a:pt x="3647" y="115"/>
                      </a:lnTo>
                      <a:lnTo>
                        <a:pt x="3647" y="117"/>
                      </a:lnTo>
                      <a:lnTo>
                        <a:pt x="3648" y="117"/>
                      </a:lnTo>
                      <a:lnTo>
                        <a:pt x="3650" y="115"/>
                      </a:lnTo>
                      <a:lnTo>
                        <a:pt x="3652" y="115"/>
                      </a:lnTo>
                      <a:lnTo>
                        <a:pt x="3652" y="117"/>
                      </a:lnTo>
                      <a:lnTo>
                        <a:pt x="3655" y="117"/>
                      </a:lnTo>
                      <a:lnTo>
                        <a:pt x="3657" y="120"/>
                      </a:lnTo>
                      <a:lnTo>
                        <a:pt x="3659" y="120"/>
                      </a:lnTo>
                      <a:lnTo>
                        <a:pt x="3659" y="122"/>
                      </a:lnTo>
                      <a:lnTo>
                        <a:pt x="3667" y="122"/>
                      </a:lnTo>
                      <a:lnTo>
                        <a:pt x="3667" y="124"/>
                      </a:lnTo>
                      <a:lnTo>
                        <a:pt x="3669" y="124"/>
                      </a:lnTo>
                      <a:lnTo>
                        <a:pt x="3671" y="122"/>
                      </a:lnTo>
                      <a:lnTo>
                        <a:pt x="3673" y="122"/>
                      </a:lnTo>
                      <a:close/>
                      <a:moveTo>
                        <a:pt x="1571" y="117"/>
                      </a:moveTo>
                      <a:lnTo>
                        <a:pt x="1571" y="115"/>
                      </a:lnTo>
                      <a:lnTo>
                        <a:pt x="1568" y="113"/>
                      </a:lnTo>
                      <a:lnTo>
                        <a:pt x="1564" y="110"/>
                      </a:lnTo>
                      <a:lnTo>
                        <a:pt x="1562" y="110"/>
                      </a:lnTo>
                      <a:lnTo>
                        <a:pt x="1562" y="106"/>
                      </a:lnTo>
                      <a:lnTo>
                        <a:pt x="1561" y="106"/>
                      </a:lnTo>
                      <a:lnTo>
                        <a:pt x="1561" y="106"/>
                      </a:lnTo>
                      <a:lnTo>
                        <a:pt x="1561" y="104"/>
                      </a:lnTo>
                      <a:lnTo>
                        <a:pt x="1561" y="104"/>
                      </a:lnTo>
                      <a:lnTo>
                        <a:pt x="1559" y="103"/>
                      </a:lnTo>
                      <a:lnTo>
                        <a:pt x="1559" y="106"/>
                      </a:lnTo>
                      <a:lnTo>
                        <a:pt x="1561" y="106"/>
                      </a:lnTo>
                      <a:lnTo>
                        <a:pt x="1561" y="110"/>
                      </a:lnTo>
                      <a:lnTo>
                        <a:pt x="1561" y="113"/>
                      </a:lnTo>
                      <a:lnTo>
                        <a:pt x="1562" y="115"/>
                      </a:lnTo>
                      <a:lnTo>
                        <a:pt x="1564" y="117"/>
                      </a:lnTo>
                      <a:lnTo>
                        <a:pt x="1571" y="117"/>
                      </a:lnTo>
                      <a:close/>
                      <a:moveTo>
                        <a:pt x="5219" y="118"/>
                      </a:moveTo>
                      <a:lnTo>
                        <a:pt x="5221" y="117"/>
                      </a:lnTo>
                      <a:lnTo>
                        <a:pt x="5221" y="117"/>
                      </a:lnTo>
                      <a:lnTo>
                        <a:pt x="5223" y="117"/>
                      </a:lnTo>
                      <a:lnTo>
                        <a:pt x="5224" y="117"/>
                      </a:lnTo>
                      <a:lnTo>
                        <a:pt x="5226" y="117"/>
                      </a:lnTo>
                      <a:lnTo>
                        <a:pt x="5228" y="115"/>
                      </a:lnTo>
                      <a:lnTo>
                        <a:pt x="5228" y="113"/>
                      </a:lnTo>
                      <a:lnTo>
                        <a:pt x="5228" y="113"/>
                      </a:lnTo>
                      <a:lnTo>
                        <a:pt x="5228" y="113"/>
                      </a:lnTo>
                      <a:lnTo>
                        <a:pt x="5224" y="111"/>
                      </a:lnTo>
                      <a:lnTo>
                        <a:pt x="5221" y="108"/>
                      </a:lnTo>
                      <a:lnTo>
                        <a:pt x="5217" y="106"/>
                      </a:lnTo>
                      <a:lnTo>
                        <a:pt x="5216" y="106"/>
                      </a:lnTo>
                      <a:lnTo>
                        <a:pt x="5214" y="108"/>
                      </a:lnTo>
                      <a:lnTo>
                        <a:pt x="5214" y="110"/>
                      </a:lnTo>
                      <a:lnTo>
                        <a:pt x="5214" y="110"/>
                      </a:lnTo>
                      <a:lnTo>
                        <a:pt x="5214" y="110"/>
                      </a:lnTo>
                      <a:lnTo>
                        <a:pt x="5214" y="113"/>
                      </a:lnTo>
                      <a:lnTo>
                        <a:pt x="5216" y="115"/>
                      </a:lnTo>
                      <a:lnTo>
                        <a:pt x="5217" y="115"/>
                      </a:lnTo>
                      <a:lnTo>
                        <a:pt x="5217" y="117"/>
                      </a:lnTo>
                      <a:lnTo>
                        <a:pt x="5219" y="118"/>
                      </a:lnTo>
                      <a:close/>
                      <a:moveTo>
                        <a:pt x="1493" y="110"/>
                      </a:moveTo>
                      <a:lnTo>
                        <a:pt x="1494" y="110"/>
                      </a:lnTo>
                      <a:lnTo>
                        <a:pt x="1494" y="108"/>
                      </a:lnTo>
                      <a:lnTo>
                        <a:pt x="1494" y="108"/>
                      </a:lnTo>
                      <a:lnTo>
                        <a:pt x="1493" y="106"/>
                      </a:lnTo>
                      <a:lnTo>
                        <a:pt x="1493" y="110"/>
                      </a:lnTo>
                      <a:close/>
                      <a:moveTo>
                        <a:pt x="3069" y="110"/>
                      </a:moveTo>
                      <a:lnTo>
                        <a:pt x="3069" y="111"/>
                      </a:lnTo>
                      <a:lnTo>
                        <a:pt x="3067" y="111"/>
                      </a:lnTo>
                      <a:lnTo>
                        <a:pt x="3067" y="115"/>
                      </a:lnTo>
                      <a:lnTo>
                        <a:pt x="3069" y="118"/>
                      </a:lnTo>
                      <a:lnTo>
                        <a:pt x="3071" y="118"/>
                      </a:lnTo>
                      <a:lnTo>
                        <a:pt x="3071" y="117"/>
                      </a:lnTo>
                      <a:lnTo>
                        <a:pt x="3072" y="117"/>
                      </a:lnTo>
                      <a:lnTo>
                        <a:pt x="3072" y="115"/>
                      </a:lnTo>
                      <a:lnTo>
                        <a:pt x="3074" y="115"/>
                      </a:lnTo>
                      <a:lnTo>
                        <a:pt x="3074" y="115"/>
                      </a:lnTo>
                      <a:lnTo>
                        <a:pt x="3076" y="115"/>
                      </a:lnTo>
                      <a:lnTo>
                        <a:pt x="3077" y="110"/>
                      </a:lnTo>
                      <a:lnTo>
                        <a:pt x="3076" y="110"/>
                      </a:lnTo>
                      <a:lnTo>
                        <a:pt x="3076" y="108"/>
                      </a:lnTo>
                      <a:lnTo>
                        <a:pt x="3069" y="110"/>
                      </a:lnTo>
                      <a:close/>
                      <a:moveTo>
                        <a:pt x="1418" y="115"/>
                      </a:moveTo>
                      <a:lnTo>
                        <a:pt x="1418" y="113"/>
                      </a:lnTo>
                      <a:lnTo>
                        <a:pt x="1411" y="113"/>
                      </a:lnTo>
                      <a:lnTo>
                        <a:pt x="1409" y="111"/>
                      </a:lnTo>
                      <a:lnTo>
                        <a:pt x="1407" y="111"/>
                      </a:lnTo>
                      <a:lnTo>
                        <a:pt x="1405" y="111"/>
                      </a:lnTo>
                      <a:lnTo>
                        <a:pt x="1405" y="113"/>
                      </a:lnTo>
                      <a:lnTo>
                        <a:pt x="1404" y="113"/>
                      </a:lnTo>
                      <a:lnTo>
                        <a:pt x="1404" y="110"/>
                      </a:lnTo>
                      <a:lnTo>
                        <a:pt x="1402" y="110"/>
                      </a:lnTo>
                      <a:lnTo>
                        <a:pt x="1400" y="110"/>
                      </a:lnTo>
                      <a:lnTo>
                        <a:pt x="1398" y="110"/>
                      </a:lnTo>
                      <a:lnTo>
                        <a:pt x="1397" y="111"/>
                      </a:lnTo>
                      <a:lnTo>
                        <a:pt x="1397" y="117"/>
                      </a:lnTo>
                      <a:lnTo>
                        <a:pt x="1395" y="117"/>
                      </a:lnTo>
                      <a:lnTo>
                        <a:pt x="1395" y="115"/>
                      </a:lnTo>
                      <a:lnTo>
                        <a:pt x="1391" y="115"/>
                      </a:lnTo>
                      <a:lnTo>
                        <a:pt x="1390" y="118"/>
                      </a:lnTo>
                      <a:lnTo>
                        <a:pt x="1390" y="122"/>
                      </a:lnTo>
                      <a:lnTo>
                        <a:pt x="1388" y="125"/>
                      </a:lnTo>
                      <a:lnTo>
                        <a:pt x="1386" y="127"/>
                      </a:lnTo>
                      <a:lnTo>
                        <a:pt x="1384" y="129"/>
                      </a:lnTo>
                      <a:lnTo>
                        <a:pt x="1379" y="131"/>
                      </a:lnTo>
                      <a:lnTo>
                        <a:pt x="1381" y="132"/>
                      </a:lnTo>
                      <a:lnTo>
                        <a:pt x="1381" y="134"/>
                      </a:lnTo>
                      <a:lnTo>
                        <a:pt x="1381" y="136"/>
                      </a:lnTo>
                      <a:lnTo>
                        <a:pt x="1383" y="136"/>
                      </a:lnTo>
                      <a:lnTo>
                        <a:pt x="1384" y="136"/>
                      </a:lnTo>
                      <a:lnTo>
                        <a:pt x="1384" y="134"/>
                      </a:lnTo>
                      <a:lnTo>
                        <a:pt x="1386" y="134"/>
                      </a:lnTo>
                      <a:lnTo>
                        <a:pt x="1386" y="138"/>
                      </a:lnTo>
                      <a:lnTo>
                        <a:pt x="1388" y="138"/>
                      </a:lnTo>
                      <a:lnTo>
                        <a:pt x="1388" y="139"/>
                      </a:lnTo>
                      <a:lnTo>
                        <a:pt x="1390" y="139"/>
                      </a:lnTo>
                      <a:lnTo>
                        <a:pt x="1391" y="139"/>
                      </a:lnTo>
                      <a:lnTo>
                        <a:pt x="1391" y="139"/>
                      </a:lnTo>
                      <a:lnTo>
                        <a:pt x="1391" y="139"/>
                      </a:lnTo>
                      <a:lnTo>
                        <a:pt x="1391" y="136"/>
                      </a:lnTo>
                      <a:lnTo>
                        <a:pt x="1393" y="136"/>
                      </a:lnTo>
                      <a:lnTo>
                        <a:pt x="1393" y="134"/>
                      </a:lnTo>
                      <a:lnTo>
                        <a:pt x="1397" y="134"/>
                      </a:lnTo>
                      <a:lnTo>
                        <a:pt x="1397" y="139"/>
                      </a:lnTo>
                      <a:lnTo>
                        <a:pt x="1395" y="139"/>
                      </a:lnTo>
                      <a:lnTo>
                        <a:pt x="1395" y="141"/>
                      </a:lnTo>
                      <a:lnTo>
                        <a:pt x="1397" y="141"/>
                      </a:lnTo>
                      <a:lnTo>
                        <a:pt x="1397" y="141"/>
                      </a:lnTo>
                      <a:lnTo>
                        <a:pt x="1398" y="141"/>
                      </a:lnTo>
                      <a:lnTo>
                        <a:pt x="1400" y="143"/>
                      </a:lnTo>
                      <a:lnTo>
                        <a:pt x="1400" y="143"/>
                      </a:lnTo>
                      <a:lnTo>
                        <a:pt x="1402" y="145"/>
                      </a:lnTo>
                      <a:lnTo>
                        <a:pt x="1402" y="146"/>
                      </a:lnTo>
                      <a:lnTo>
                        <a:pt x="1402" y="148"/>
                      </a:lnTo>
                      <a:lnTo>
                        <a:pt x="1405" y="148"/>
                      </a:lnTo>
                      <a:lnTo>
                        <a:pt x="1405" y="148"/>
                      </a:lnTo>
                      <a:lnTo>
                        <a:pt x="1407" y="148"/>
                      </a:lnTo>
                      <a:lnTo>
                        <a:pt x="1407" y="148"/>
                      </a:lnTo>
                      <a:lnTo>
                        <a:pt x="1409" y="148"/>
                      </a:lnTo>
                      <a:lnTo>
                        <a:pt x="1411" y="148"/>
                      </a:lnTo>
                      <a:lnTo>
                        <a:pt x="1412" y="146"/>
                      </a:lnTo>
                      <a:lnTo>
                        <a:pt x="1414" y="146"/>
                      </a:lnTo>
                      <a:lnTo>
                        <a:pt x="1412" y="145"/>
                      </a:lnTo>
                      <a:lnTo>
                        <a:pt x="1412" y="145"/>
                      </a:lnTo>
                      <a:lnTo>
                        <a:pt x="1412" y="143"/>
                      </a:lnTo>
                      <a:lnTo>
                        <a:pt x="1416" y="143"/>
                      </a:lnTo>
                      <a:lnTo>
                        <a:pt x="1418" y="145"/>
                      </a:lnTo>
                      <a:lnTo>
                        <a:pt x="1423" y="143"/>
                      </a:lnTo>
                      <a:lnTo>
                        <a:pt x="1425" y="141"/>
                      </a:lnTo>
                      <a:lnTo>
                        <a:pt x="1426" y="141"/>
                      </a:lnTo>
                      <a:lnTo>
                        <a:pt x="1430" y="141"/>
                      </a:lnTo>
                      <a:lnTo>
                        <a:pt x="1433" y="139"/>
                      </a:lnTo>
                      <a:lnTo>
                        <a:pt x="1435" y="139"/>
                      </a:lnTo>
                      <a:lnTo>
                        <a:pt x="1435" y="138"/>
                      </a:lnTo>
                      <a:lnTo>
                        <a:pt x="1430" y="138"/>
                      </a:lnTo>
                      <a:lnTo>
                        <a:pt x="1430" y="136"/>
                      </a:lnTo>
                      <a:lnTo>
                        <a:pt x="1430" y="136"/>
                      </a:lnTo>
                      <a:lnTo>
                        <a:pt x="1430" y="124"/>
                      </a:lnTo>
                      <a:lnTo>
                        <a:pt x="1426" y="122"/>
                      </a:lnTo>
                      <a:lnTo>
                        <a:pt x="1426" y="122"/>
                      </a:lnTo>
                      <a:lnTo>
                        <a:pt x="1423" y="118"/>
                      </a:lnTo>
                      <a:lnTo>
                        <a:pt x="1419" y="117"/>
                      </a:lnTo>
                      <a:lnTo>
                        <a:pt x="1419" y="115"/>
                      </a:lnTo>
                      <a:lnTo>
                        <a:pt x="1418" y="115"/>
                      </a:lnTo>
                      <a:close/>
                      <a:moveTo>
                        <a:pt x="1669" y="110"/>
                      </a:moveTo>
                      <a:lnTo>
                        <a:pt x="1669" y="111"/>
                      </a:lnTo>
                      <a:lnTo>
                        <a:pt x="1667" y="111"/>
                      </a:lnTo>
                      <a:lnTo>
                        <a:pt x="1667" y="113"/>
                      </a:lnTo>
                      <a:lnTo>
                        <a:pt x="1655" y="113"/>
                      </a:lnTo>
                      <a:lnTo>
                        <a:pt x="1657" y="117"/>
                      </a:lnTo>
                      <a:lnTo>
                        <a:pt x="1657" y="118"/>
                      </a:lnTo>
                      <a:lnTo>
                        <a:pt x="1658" y="118"/>
                      </a:lnTo>
                      <a:lnTo>
                        <a:pt x="1658" y="118"/>
                      </a:lnTo>
                      <a:lnTo>
                        <a:pt x="1658" y="118"/>
                      </a:lnTo>
                      <a:lnTo>
                        <a:pt x="1660" y="117"/>
                      </a:lnTo>
                      <a:lnTo>
                        <a:pt x="1662" y="118"/>
                      </a:lnTo>
                      <a:lnTo>
                        <a:pt x="1664" y="118"/>
                      </a:lnTo>
                      <a:lnTo>
                        <a:pt x="1664" y="122"/>
                      </a:lnTo>
                      <a:lnTo>
                        <a:pt x="1667" y="120"/>
                      </a:lnTo>
                      <a:lnTo>
                        <a:pt x="1671" y="118"/>
                      </a:lnTo>
                      <a:lnTo>
                        <a:pt x="1674" y="117"/>
                      </a:lnTo>
                      <a:lnTo>
                        <a:pt x="1676" y="115"/>
                      </a:lnTo>
                      <a:lnTo>
                        <a:pt x="1676" y="113"/>
                      </a:lnTo>
                      <a:lnTo>
                        <a:pt x="1678" y="111"/>
                      </a:lnTo>
                      <a:lnTo>
                        <a:pt x="1678" y="110"/>
                      </a:lnTo>
                      <a:lnTo>
                        <a:pt x="1669" y="110"/>
                      </a:lnTo>
                      <a:close/>
                      <a:moveTo>
                        <a:pt x="1653" y="117"/>
                      </a:moveTo>
                      <a:lnTo>
                        <a:pt x="1655" y="117"/>
                      </a:lnTo>
                      <a:lnTo>
                        <a:pt x="1653" y="115"/>
                      </a:lnTo>
                      <a:lnTo>
                        <a:pt x="1653" y="115"/>
                      </a:lnTo>
                      <a:lnTo>
                        <a:pt x="1653" y="115"/>
                      </a:lnTo>
                      <a:lnTo>
                        <a:pt x="1653" y="117"/>
                      </a:lnTo>
                      <a:close/>
                      <a:moveTo>
                        <a:pt x="1686" y="115"/>
                      </a:moveTo>
                      <a:lnTo>
                        <a:pt x="1681" y="115"/>
                      </a:lnTo>
                      <a:lnTo>
                        <a:pt x="1681" y="118"/>
                      </a:lnTo>
                      <a:lnTo>
                        <a:pt x="1681" y="118"/>
                      </a:lnTo>
                      <a:lnTo>
                        <a:pt x="1681" y="122"/>
                      </a:lnTo>
                      <a:lnTo>
                        <a:pt x="1685" y="120"/>
                      </a:lnTo>
                      <a:lnTo>
                        <a:pt x="1686" y="118"/>
                      </a:lnTo>
                      <a:lnTo>
                        <a:pt x="1686" y="115"/>
                      </a:lnTo>
                      <a:close/>
                      <a:moveTo>
                        <a:pt x="5106" y="118"/>
                      </a:moveTo>
                      <a:lnTo>
                        <a:pt x="5106" y="122"/>
                      </a:lnTo>
                      <a:lnTo>
                        <a:pt x="5106" y="122"/>
                      </a:lnTo>
                      <a:lnTo>
                        <a:pt x="5106" y="120"/>
                      </a:lnTo>
                      <a:lnTo>
                        <a:pt x="5106" y="120"/>
                      </a:lnTo>
                      <a:lnTo>
                        <a:pt x="5106" y="118"/>
                      </a:lnTo>
                      <a:close/>
                      <a:moveTo>
                        <a:pt x="1718" y="124"/>
                      </a:moveTo>
                      <a:lnTo>
                        <a:pt x="1718" y="124"/>
                      </a:lnTo>
                      <a:lnTo>
                        <a:pt x="1718" y="124"/>
                      </a:lnTo>
                      <a:lnTo>
                        <a:pt x="1718" y="120"/>
                      </a:lnTo>
                      <a:lnTo>
                        <a:pt x="1716" y="120"/>
                      </a:lnTo>
                      <a:lnTo>
                        <a:pt x="1714" y="120"/>
                      </a:lnTo>
                      <a:lnTo>
                        <a:pt x="1713" y="122"/>
                      </a:lnTo>
                      <a:lnTo>
                        <a:pt x="1711" y="122"/>
                      </a:lnTo>
                      <a:lnTo>
                        <a:pt x="1713" y="124"/>
                      </a:lnTo>
                      <a:lnTo>
                        <a:pt x="1718" y="124"/>
                      </a:lnTo>
                      <a:close/>
                      <a:moveTo>
                        <a:pt x="3050" y="139"/>
                      </a:moveTo>
                      <a:lnTo>
                        <a:pt x="3053" y="139"/>
                      </a:lnTo>
                      <a:lnTo>
                        <a:pt x="3053" y="138"/>
                      </a:lnTo>
                      <a:lnTo>
                        <a:pt x="3055" y="136"/>
                      </a:lnTo>
                      <a:lnTo>
                        <a:pt x="3057" y="136"/>
                      </a:lnTo>
                      <a:lnTo>
                        <a:pt x="3058" y="136"/>
                      </a:lnTo>
                      <a:lnTo>
                        <a:pt x="3058" y="136"/>
                      </a:lnTo>
                      <a:lnTo>
                        <a:pt x="3058" y="136"/>
                      </a:lnTo>
                      <a:lnTo>
                        <a:pt x="3062" y="136"/>
                      </a:lnTo>
                      <a:lnTo>
                        <a:pt x="3062" y="132"/>
                      </a:lnTo>
                      <a:lnTo>
                        <a:pt x="3064" y="131"/>
                      </a:lnTo>
                      <a:lnTo>
                        <a:pt x="3064" y="127"/>
                      </a:lnTo>
                      <a:lnTo>
                        <a:pt x="3064" y="124"/>
                      </a:lnTo>
                      <a:lnTo>
                        <a:pt x="3062" y="122"/>
                      </a:lnTo>
                      <a:lnTo>
                        <a:pt x="3062" y="120"/>
                      </a:lnTo>
                      <a:lnTo>
                        <a:pt x="3062" y="120"/>
                      </a:lnTo>
                      <a:lnTo>
                        <a:pt x="3060" y="122"/>
                      </a:lnTo>
                      <a:lnTo>
                        <a:pt x="3060" y="122"/>
                      </a:lnTo>
                      <a:lnTo>
                        <a:pt x="3058" y="124"/>
                      </a:lnTo>
                      <a:lnTo>
                        <a:pt x="3057" y="124"/>
                      </a:lnTo>
                      <a:lnTo>
                        <a:pt x="3055" y="124"/>
                      </a:lnTo>
                      <a:lnTo>
                        <a:pt x="3055" y="127"/>
                      </a:lnTo>
                      <a:lnTo>
                        <a:pt x="3051" y="127"/>
                      </a:lnTo>
                      <a:lnTo>
                        <a:pt x="3050" y="132"/>
                      </a:lnTo>
                      <a:lnTo>
                        <a:pt x="3051" y="134"/>
                      </a:lnTo>
                      <a:lnTo>
                        <a:pt x="3051" y="134"/>
                      </a:lnTo>
                      <a:lnTo>
                        <a:pt x="3051" y="136"/>
                      </a:lnTo>
                      <a:lnTo>
                        <a:pt x="3050" y="136"/>
                      </a:lnTo>
                      <a:lnTo>
                        <a:pt x="3050" y="139"/>
                      </a:lnTo>
                      <a:close/>
                      <a:moveTo>
                        <a:pt x="1360" y="125"/>
                      </a:moveTo>
                      <a:lnTo>
                        <a:pt x="1360" y="124"/>
                      </a:lnTo>
                      <a:lnTo>
                        <a:pt x="1360" y="122"/>
                      </a:lnTo>
                      <a:lnTo>
                        <a:pt x="1358" y="122"/>
                      </a:lnTo>
                      <a:lnTo>
                        <a:pt x="1358" y="124"/>
                      </a:lnTo>
                      <a:lnTo>
                        <a:pt x="1358" y="125"/>
                      </a:lnTo>
                      <a:lnTo>
                        <a:pt x="1360" y="125"/>
                      </a:lnTo>
                      <a:close/>
                      <a:moveTo>
                        <a:pt x="1679" y="127"/>
                      </a:moveTo>
                      <a:lnTo>
                        <a:pt x="1678" y="122"/>
                      </a:lnTo>
                      <a:lnTo>
                        <a:pt x="1676" y="122"/>
                      </a:lnTo>
                      <a:lnTo>
                        <a:pt x="1676" y="122"/>
                      </a:lnTo>
                      <a:lnTo>
                        <a:pt x="1676" y="124"/>
                      </a:lnTo>
                      <a:lnTo>
                        <a:pt x="1676" y="124"/>
                      </a:lnTo>
                      <a:lnTo>
                        <a:pt x="1678" y="125"/>
                      </a:lnTo>
                      <a:lnTo>
                        <a:pt x="1678" y="127"/>
                      </a:lnTo>
                      <a:lnTo>
                        <a:pt x="1679" y="127"/>
                      </a:lnTo>
                      <a:close/>
                      <a:moveTo>
                        <a:pt x="3516" y="139"/>
                      </a:moveTo>
                      <a:lnTo>
                        <a:pt x="3517" y="138"/>
                      </a:lnTo>
                      <a:lnTo>
                        <a:pt x="3519" y="136"/>
                      </a:lnTo>
                      <a:lnTo>
                        <a:pt x="3519" y="132"/>
                      </a:lnTo>
                      <a:lnTo>
                        <a:pt x="3521" y="132"/>
                      </a:lnTo>
                      <a:lnTo>
                        <a:pt x="3521" y="131"/>
                      </a:lnTo>
                      <a:lnTo>
                        <a:pt x="3521" y="129"/>
                      </a:lnTo>
                      <a:lnTo>
                        <a:pt x="3519" y="127"/>
                      </a:lnTo>
                      <a:lnTo>
                        <a:pt x="3519" y="125"/>
                      </a:lnTo>
                      <a:lnTo>
                        <a:pt x="3516" y="125"/>
                      </a:lnTo>
                      <a:lnTo>
                        <a:pt x="3516" y="124"/>
                      </a:lnTo>
                      <a:lnTo>
                        <a:pt x="3514" y="124"/>
                      </a:lnTo>
                      <a:lnTo>
                        <a:pt x="3512" y="124"/>
                      </a:lnTo>
                      <a:lnTo>
                        <a:pt x="3510" y="124"/>
                      </a:lnTo>
                      <a:lnTo>
                        <a:pt x="3509" y="124"/>
                      </a:lnTo>
                      <a:lnTo>
                        <a:pt x="3509" y="124"/>
                      </a:lnTo>
                      <a:lnTo>
                        <a:pt x="3507" y="125"/>
                      </a:lnTo>
                      <a:lnTo>
                        <a:pt x="3505" y="125"/>
                      </a:lnTo>
                      <a:lnTo>
                        <a:pt x="3503" y="127"/>
                      </a:lnTo>
                      <a:lnTo>
                        <a:pt x="3503" y="134"/>
                      </a:lnTo>
                      <a:lnTo>
                        <a:pt x="3503" y="134"/>
                      </a:lnTo>
                      <a:lnTo>
                        <a:pt x="3505" y="138"/>
                      </a:lnTo>
                      <a:lnTo>
                        <a:pt x="3505" y="139"/>
                      </a:lnTo>
                      <a:lnTo>
                        <a:pt x="3507" y="141"/>
                      </a:lnTo>
                      <a:lnTo>
                        <a:pt x="3509" y="141"/>
                      </a:lnTo>
                      <a:lnTo>
                        <a:pt x="3510" y="143"/>
                      </a:lnTo>
                      <a:lnTo>
                        <a:pt x="3514" y="143"/>
                      </a:lnTo>
                      <a:lnTo>
                        <a:pt x="3514" y="141"/>
                      </a:lnTo>
                      <a:lnTo>
                        <a:pt x="3514" y="141"/>
                      </a:lnTo>
                      <a:lnTo>
                        <a:pt x="3516" y="139"/>
                      </a:lnTo>
                      <a:lnTo>
                        <a:pt x="3516" y="139"/>
                      </a:lnTo>
                      <a:close/>
                      <a:moveTo>
                        <a:pt x="5109" y="129"/>
                      </a:moveTo>
                      <a:lnTo>
                        <a:pt x="5109" y="127"/>
                      </a:lnTo>
                      <a:lnTo>
                        <a:pt x="5107" y="127"/>
                      </a:lnTo>
                      <a:lnTo>
                        <a:pt x="5107" y="131"/>
                      </a:lnTo>
                      <a:lnTo>
                        <a:pt x="5109" y="131"/>
                      </a:lnTo>
                      <a:lnTo>
                        <a:pt x="5109" y="129"/>
                      </a:lnTo>
                      <a:lnTo>
                        <a:pt x="5109" y="129"/>
                      </a:lnTo>
                      <a:lnTo>
                        <a:pt x="5109" y="129"/>
                      </a:lnTo>
                      <a:close/>
                      <a:moveTo>
                        <a:pt x="1367" y="136"/>
                      </a:moveTo>
                      <a:lnTo>
                        <a:pt x="1369" y="131"/>
                      </a:lnTo>
                      <a:lnTo>
                        <a:pt x="1367" y="131"/>
                      </a:lnTo>
                      <a:lnTo>
                        <a:pt x="1365" y="132"/>
                      </a:lnTo>
                      <a:lnTo>
                        <a:pt x="1360" y="131"/>
                      </a:lnTo>
                      <a:lnTo>
                        <a:pt x="1360" y="134"/>
                      </a:lnTo>
                      <a:lnTo>
                        <a:pt x="1360" y="134"/>
                      </a:lnTo>
                      <a:lnTo>
                        <a:pt x="1360" y="136"/>
                      </a:lnTo>
                      <a:lnTo>
                        <a:pt x="1363" y="134"/>
                      </a:lnTo>
                      <a:lnTo>
                        <a:pt x="1363" y="136"/>
                      </a:lnTo>
                      <a:lnTo>
                        <a:pt x="1367" y="136"/>
                      </a:lnTo>
                      <a:close/>
                      <a:moveTo>
                        <a:pt x="3046" y="131"/>
                      </a:moveTo>
                      <a:lnTo>
                        <a:pt x="3046" y="131"/>
                      </a:lnTo>
                      <a:lnTo>
                        <a:pt x="3046" y="131"/>
                      </a:lnTo>
                      <a:lnTo>
                        <a:pt x="3044" y="132"/>
                      </a:lnTo>
                      <a:lnTo>
                        <a:pt x="3046" y="132"/>
                      </a:lnTo>
                      <a:lnTo>
                        <a:pt x="3046" y="131"/>
                      </a:lnTo>
                      <a:close/>
                      <a:moveTo>
                        <a:pt x="3043" y="136"/>
                      </a:moveTo>
                      <a:lnTo>
                        <a:pt x="3044" y="136"/>
                      </a:lnTo>
                      <a:lnTo>
                        <a:pt x="3044" y="134"/>
                      </a:lnTo>
                      <a:lnTo>
                        <a:pt x="3044" y="132"/>
                      </a:lnTo>
                      <a:lnTo>
                        <a:pt x="3044" y="132"/>
                      </a:lnTo>
                      <a:lnTo>
                        <a:pt x="3043" y="136"/>
                      </a:lnTo>
                      <a:close/>
                      <a:moveTo>
                        <a:pt x="1348" y="139"/>
                      </a:moveTo>
                      <a:lnTo>
                        <a:pt x="1348" y="139"/>
                      </a:lnTo>
                      <a:lnTo>
                        <a:pt x="1349" y="138"/>
                      </a:lnTo>
                      <a:lnTo>
                        <a:pt x="1348" y="138"/>
                      </a:lnTo>
                      <a:lnTo>
                        <a:pt x="1348" y="136"/>
                      </a:lnTo>
                      <a:lnTo>
                        <a:pt x="1348" y="136"/>
                      </a:lnTo>
                      <a:lnTo>
                        <a:pt x="1346" y="136"/>
                      </a:lnTo>
                      <a:lnTo>
                        <a:pt x="1344" y="138"/>
                      </a:lnTo>
                      <a:lnTo>
                        <a:pt x="1341" y="138"/>
                      </a:lnTo>
                      <a:lnTo>
                        <a:pt x="1341" y="141"/>
                      </a:lnTo>
                      <a:lnTo>
                        <a:pt x="1343" y="141"/>
                      </a:lnTo>
                      <a:lnTo>
                        <a:pt x="1343" y="143"/>
                      </a:lnTo>
                      <a:lnTo>
                        <a:pt x="1344" y="141"/>
                      </a:lnTo>
                      <a:lnTo>
                        <a:pt x="1348" y="139"/>
                      </a:lnTo>
                      <a:close/>
                      <a:moveTo>
                        <a:pt x="1676" y="145"/>
                      </a:moveTo>
                      <a:lnTo>
                        <a:pt x="1674" y="141"/>
                      </a:lnTo>
                      <a:lnTo>
                        <a:pt x="1671" y="139"/>
                      </a:lnTo>
                      <a:lnTo>
                        <a:pt x="1669" y="139"/>
                      </a:lnTo>
                      <a:lnTo>
                        <a:pt x="1665" y="139"/>
                      </a:lnTo>
                      <a:lnTo>
                        <a:pt x="1665" y="145"/>
                      </a:lnTo>
                      <a:lnTo>
                        <a:pt x="1669" y="145"/>
                      </a:lnTo>
                      <a:lnTo>
                        <a:pt x="1671" y="145"/>
                      </a:lnTo>
                      <a:lnTo>
                        <a:pt x="1672" y="145"/>
                      </a:lnTo>
                      <a:lnTo>
                        <a:pt x="1676" y="145"/>
                      </a:lnTo>
                      <a:close/>
                      <a:moveTo>
                        <a:pt x="3032" y="160"/>
                      </a:moveTo>
                      <a:lnTo>
                        <a:pt x="3032" y="157"/>
                      </a:lnTo>
                      <a:lnTo>
                        <a:pt x="3034" y="157"/>
                      </a:lnTo>
                      <a:lnTo>
                        <a:pt x="3034" y="159"/>
                      </a:lnTo>
                      <a:lnTo>
                        <a:pt x="3034" y="159"/>
                      </a:lnTo>
                      <a:lnTo>
                        <a:pt x="3036" y="159"/>
                      </a:lnTo>
                      <a:lnTo>
                        <a:pt x="3039" y="153"/>
                      </a:lnTo>
                      <a:lnTo>
                        <a:pt x="3041" y="153"/>
                      </a:lnTo>
                      <a:lnTo>
                        <a:pt x="3044" y="152"/>
                      </a:lnTo>
                      <a:lnTo>
                        <a:pt x="3044" y="150"/>
                      </a:lnTo>
                      <a:lnTo>
                        <a:pt x="3044" y="150"/>
                      </a:lnTo>
                      <a:lnTo>
                        <a:pt x="3046" y="148"/>
                      </a:lnTo>
                      <a:lnTo>
                        <a:pt x="3046" y="145"/>
                      </a:lnTo>
                      <a:lnTo>
                        <a:pt x="3044" y="145"/>
                      </a:lnTo>
                      <a:lnTo>
                        <a:pt x="3044" y="143"/>
                      </a:lnTo>
                      <a:lnTo>
                        <a:pt x="3044" y="143"/>
                      </a:lnTo>
                      <a:lnTo>
                        <a:pt x="3039" y="143"/>
                      </a:lnTo>
                      <a:lnTo>
                        <a:pt x="3039" y="146"/>
                      </a:lnTo>
                      <a:lnTo>
                        <a:pt x="3036" y="146"/>
                      </a:lnTo>
                      <a:lnTo>
                        <a:pt x="3036" y="145"/>
                      </a:lnTo>
                      <a:lnTo>
                        <a:pt x="3036" y="145"/>
                      </a:lnTo>
                      <a:lnTo>
                        <a:pt x="3036" y="139"/>
                      </a:lnTo>
                      <a:lnTo>
                        <a:pt x="3032" y="139"/>
                      </a:lnTo>
                      <a:lnTo>
                        <a:pt x="3029" y="150"/>
                      </a:lnTo>
                      <a:lnTo>
                        <a:pt x="3025" y="152"/>
                      </a:lnTo>
                      <a:lnTo>
                        <a:pt x="3025" y="153"/>
                      </a:lnTo>
                      <a:lnTo>
                        <a:pt x="3023" y="155"/>
                      </a:lnTo>
                      <a:lnTo>
                        <a:pt x="3023" y="159"/>
                      </a:lnTo>
                      <a:lnTo>
                        <a:pt x="3025" y="157"/>
                      </a:lnTo>
                      <a:lnTo>
                        <a:pt x="3027" y="157"/>
                      </a:lnTo>
                      <a:lnTo>
                        <a:pt x="3029" y="157"/>
                      </a:lnTo>
                      <a:lnTo>
                        <a:pt x="3029" y="160"/>
                      </a:lnTo>
                      <a:lnTo>
                        <a:pt x="3032" y="160"/>
                      </a:lnTo>
                      <a:close/>
                      <a:moveTo>
                        <a:pt x="1294" y="145"/>
                      </a:moveTo>
                      <a:lnTo>
                        <a:pt x="1297" y="146"/>
                      </a:lnTo>
                      <a:lnTo>
                        <a:pt x="1301" y="148"/>
                      </a:lnTo>
                      <a:lnTo>
                        <a:pt x="1302" y="148"/>
                      </a:lnTo>
                      <a:lnTo>
                        <a:pt x="1302" y="148"/>
                      </a:lnTo>
                      <a:lnTo>
                        <a:pt x="1304" y="148"/>
                      </a:lnTo>
                      <a:lnTo>
                        <a:pt x="1306" y="145"/>
                      </a:lnTo>
                      <a:lnTo>
                        <a:pt x="1304" y="145"/>
                      </a:lnTo>
                      <a:lnTo>
                        <a:pt x="1304" y="143"/>
                      </a:lnTo>
                      <a:lnTo>
                        <a:pt x="1302" y="143"/>
                      </a:lnTo>
                      <a:lnTo>
                        <a:pt x="1301" y="143"/>
                      </a:lnTo>
                      <a:lnTo>
                        <a:pt x="1297" y="145"/>
                      </a:lnTo>
                      <a:lnTo>
                        <a:pt x="1294" y="145"/>
                      </a:lnTo>
                      <a:close/>
                      <a:moveTo>
                        <a:pt x="3025" y="143"/>
                      </a:moveTo>
                      <a:lnTo>
                        <a:pt x="3023" y="143"/>
                      </a:lnTo>
                      <a:lnTo>
                        <a:pt x="3020" y="145"/>
                      </a:lnTo>
                      <a:lnTo>
                        <a:pt x="3020" y="145"/>
                      </a:lnTo>
                      <a:lnTo>
                        <a:pt x="3020" y="146"/>
                      </a:lnTo>
                      <a:lnTo>
                        <a:pt x="3025" y="148"/>
                      </a:lnTo>
                      <a:lnTo>
                        <a:pt x="3025" y="143"/>
                      </a:lnTo>
                      <a:close/>
                      <a:moveTo>
                        <a:pt x="1744" y="145"/>
                      </a:moveTo>
                      <a:lnTo>
                        <a:pt x="1744" y="146"/>
                      </a:lnTo>
                      <a:lnTo>
                        <a:pt x="1744" y="148"/>
                      </a:lnTo>
                      <a:lnTo>
                        <a:pt x="1744" y="150"/>
                      </a:lnTo>
                      <a:lnTo>
                        <a:pt x="1744" y="152"/>
                      </a:lnTo>
                      <a:lnTo>
                        <a:pt x="1747" y="152"/>
                      </a:lnTo>
                      <a:lnTo>
                        <a:pt x="1747" y="150"/>
                      </a:lnTo>
                      <a:lnTo>
                        <a:pt x="1747" y="146"/>
                      </a:lnTo>
                      <a:lnTo>
                        <a:pt x="1746" y="145"/>
                      </a:lnTo>
                      <a:lnTo>
                        <a:pt x="1746" y="145"/>
                      </a:lnTo>
                      <a:lnTo>
                        <a:pt x="1744" y="145"/>
                      </a:lnTo>
                      <a:close/>
                      <a:moveTo>
                        <a:pt x="2060" y="150"/>
                      </a:moveTo>
                      <a:lnTo>
                        <a:pt x="2056" y="150"/>
                      </a:lnTo>
                      <a:lnTo>
                        <a:pt x="2058" y="150"/>
                      </a:lnTo>
                      <a:lnTo>
                        <a:pt x="2058" y="150"/>
                      </a:lnTo>
                      <a:lnTo>
                        <a:pt x="2060" y="152"/>
                      </a:lnTo>
                      <a:lnTo>
                        <a:pt x="2060" y="150"/>
                      </a:lnTo>
                      <a:close/>
                      <a:moveTo>
                        <a:pt x="3629" y="152"/>
                      </a:moveTo>
                      <a:lnTo>
                        <a:pt x="3631" y="152"/>
                      </a:lnTo>
                      <a:lnTo>
                        <a:pt x="3631" y="152"/>
                      </a:lnTo>
                      <a:lnTo>
                        <a:pt x="3633" y="152"/>
                      </a:lnTo>
                      <a:lnTo>
                        <a:pt x="3633" y="152"/>
                      </a:lnTo>
                      <a:lnTo>
                        <a:pt x="3633" y="150"/>
                      </a:lnTo>
                      <a:lnTo>
                        <a:pt x="3629" y="150"/>
                      </a:lnTo>
                      <a:lnTo>
                        <a:pt x="3629" y="152"/>
                      </a:lnTo>
                      <a:close/>
                      <a:moveTo>
                        <a:pt x="1376" y="159"/>
                      </a:moveTo>
                      <a:lnTo>
                        <a:pt x="1374" y="152"/>
                      </a:lnTo>
                      <a:lnTo>
                        <a:pt x="1372" y="152"/>
                      </a:lnTo>
                      <a:lnTo>
                        <a:pt x="1372" y="155"/>
                      </a:lnTo>
                      <a:lnTo>
                        <a:pt x="1374" y="157"/>
                      </a:lnTo>
                      <a:lnTo>
                        <a:pt x="1374" y="159"/>
                      </a:lnTo>
                      <a:lnTo>
                        <a:pt x="1376" y="159"/>
                      </a:lnTo>
                      <a:close/>
                      <a:moveTo>
                        <a:pt x="1711" y="169"/>
                      </a:moveTo>
                      <a:lnTo>
                        <a:pt x="1711" y="169"/>
                      </a:lnTo>
                      <a:lnTo>
                        <a:pt x="1711" y="173"/>
                      </a:lnTo>
                      <a:lnTo>
                        <a:pt x="1713" y="173"/>
                      </a:lnTo>
                      <a:lnTo>
                        <a:pt x="1714" y="173"/>
                      </a:lnTo>
                      <a:lnTo>
                        <a:pt x="1716" y="174"/>
                      </a:lnTo>
                      <a:lnTo>
                        <a:pt x="1718" y="176"/>
                      </a:lnTo>
                      <a:lnTo>
                        <a:pt x="1718" y="174"/>
                      </a:lnTo>
                      <a:lnTo>
                        <a:pt x="1721" y="174"/>
                      </a:lnTo>
                      <a:lnTo>
                        <a:pt x="1723" y="173"/>
                      </a:lnTo>
                      <a:lnTo>
                        <a:pt x="1725" y="171"/>
                      </a:lnTo>
                      <a:lnTo>
                        <a:pt x="1725" y="169"/>
                      </a:lnTo>
                      <a:lnTo>
                        <a:pt x="1727" y="167"/>
                      </a:lnTo>
                      <a:lnTo>
                        <a:pt x="1727" y="164"/>
                      </a:lnTo>
                      <a:lnTo>
                        <a:pt x="1728" y="162"/>
                      </a:lnTo>
                      <a:lnTo>
                        <a:pt x="1728" y="159"/>
                      </a:lnTo>
                      <a:lnTo>
                        <a:pt x="1727" y="157"/>
                      </a:lnTo>
                      <a:lnTo>
                        <a:pt x="1725" y="157"/>
                      </a:lnTo>
                      <a:lnTo>
                        <a:pt x="1725" y="157"/>
                      </a:lnTo>
                      <a:lnTo>
                        <a:pt x="1723" y="157"/>
                      </a:lnTo>
                      <a:lnTo>
                        <a:pt x="1723" y="153"/>
                      </a:lnTo>
                      <a:lnTo>
                        <a:pt x="1723" y="153"/>
                      </a:lnTo>
                      <a:lnTo>
                        <a:pt x="1721" y="152"/>
                      </a:lnTo>
                      <a:lnTo>
                        <a:pt x="1718" y="153"/>
                      </a:lnTo>
                      <a:lnTo>
                        <a:pt x="1716" y="153"/>
                      </a:lnTo>
                      <a:lnTo>
                        <a:pt x="1713" y="153"/>
                      </a:lnTo>
                      <a:lnTo>
                        <a:pt x="1711" y="159"/>
                      </a:lnTo>
                      <a:lnTo>
                        <a:pt x="1709" y="160"/>
                      </a:lnTo>
                      <a:lnTo>
                        <a:pt x="1709" y="166"/>
                      </a:lnTo>
                      <a:lnTo>
                        <a:pt x="1711" y="169"/>
                      </a:lnTo>
                      <a:close/>
                      <a:moveTo>
                        <a:pt x="412" y="153"/>
                      </a:moveTo>
                      <a:lnTo>
                        <a:pt x="414" y="155"/>
                      </a:lnTo>
                      <a:lnTo>
                        <a:pt x="414" y="155"/>
                      </a:lnTo>
                      <a:lnTo>
                        <a:pt x="416" y="155"/>
                      </a:lnTo>
                      <a:lnTo>
                        <a:pt x="416" y="153"/>
                      </a:lnTo>
                      <a:lnTo>
                        <a:pt x="412" y="153"/>
                      </a:lnTo>
                      <a:close/>
                      <a:moveTo>
                        <a:pt x="3020" y="159"/>
                      </a:moveTo>
                      <a:lnTo>
                        <a:pt x="3022" y="157"/>
                      </a:lnTo>
                      <a:lnTo>
                        <a:pt x="3022" y="155"/>
                      </a:lnTo>
                      <a:lnTo>
                        <a:pt x="3020" y="155"/>
                      </a:lnTo>
                      <a:lnTo>
                        <a:pt x="3020" y="153"/>
                      </a:lnTo>
                      <a:lnTo>
                        <a:pt x="3016" y="157"/>
                      </a:lnTo>
                      <a:lnTo>
                        <a:pt x="3015" y="160"/>
                      </a:lnTo>
                      <a:lnTo>
                        <a:pt x="3011" y="162"/>
                      </a:lnTo>
                      <a:lnTo>
                        <a:pt x="3011" y="164"/>
                      </a:lnTo>
                      <a:lnTo>
                        <a:pt x="3011" y="164"/>
                      </a:lnTo>
                      <a:lnTo>
                        <a:pt x="3011" y="164"/>
                      </a:lnTo>
                      <a:lnTo>
                        <a:pt x="3015" y="162"/>
                      </a:lnTo>
                      <a:lnTo>
                        <a:pt x="3018" y="160"/>
                      </a:lnTo>
                      <a:lnTo>
                        <a:pt x="3020" y="159"/>
                      </a:lnTo>
                      <a:close/>
                      <a:moveTo>
                        <a:pt x="1739" y="166"/>
                      </a:moveTo>
                      <a:lnTo>
                        <a:pt x="1747" y="166"/>
                      </a:lnTo>
                      <a:lnTo>
                        <a:pt x="1747" y="164"/>
                      </a:lnTo>
                      <a:lnTo>
                        <a:pt x="1747" y="164"/>
                      </a:lnTo>
                      <a:lnTo>
                        <a:pt x="1747" y="164"/>
                      </a:lnTo>
                      <a:lnTo>
                        <a:pt x="1747" y="160"/>
                      </a:lnTo>
                      <a:lnTo>
                        <a:pt x="1747" y="160"/>
                      </a:lnTo>
                      <a:lnTo>
                        <a:pt x="1747" y="159"/>
                      </a:lnTo>
                      <a:lnTo>
                        <a:pt x="1746" y="159"/>
                      </a:lnTo>
                      <a:lnTo>
                        <a:pt x="1746" y="159"/>
                      </a:lnTo>
                      <a:lnTo>
                        <a:pt x="1744" y="157"/>
                      </a:lnTo>
                      <a:lnTo>
                        <a:pt x="1742" y="159"/>
                      </a:lnTo>
                      <a:lnTo>
                        <a:pt x="1740" y="159"/>
                      </a:lnTo>
                      <a:lnTo>
                        <a:pt x="1740" y="159"/>
                      </a:lnTo>
                      <a:lnTo>
                        <a:pt x="1739" y="160"/>
                      </a:lnTo>
                      <a:lnTo>
                        <a:pt x="1739" y="162"/>
                      </a:lnTo>
                      <a:lnTo>
                        <a:pt x="1739" y="166"/>
                      </a:lnTo>
                      <a:close/>
                      <a:moveTo>
                        <a:pt x="1381" y="162"/>
                      </a:moveTo>
                      <a:lnTo>
                        <a:pt x="1381" y="160"/>
                      </a:lnTo>
                      <a:lnTo>
                        <a:pt x="1379" y="159"/>
                      </a:lnTo>
                      <a:lnTo>
                        <a:pt x="1379" y="160"/>
                      </a:lnTo>
                      <a:lnTo>
                        <a:pt x="1381" y="162"/>
                      </a:lnTo>
                      <a:close/>
                      <a:moveTo>
                        <a:pt x="3006" y="166"/>
                      </a:moveTo>
                      <a:lnTo>
                        <a:pt x="3008" y="166"/>
                      </a:lnTo>
                      <a:lnTo>
                        <a:pt x="3006" y="166"/>
                      </a:lnTo>
                      <a:lnTo>
                        <a:pt x="3006" y="164"/>
                      </a:lnTo>
                      <a:lnTo>
                        <a:pt x="3004" y="162"/>
                      </a:lnTo>
                      <a:lnTo>
                        <a:pt x="3002" y="162"/>
                      </a:lnTo>
                      <a:lnTo>
                        <a:pt x="3002" y="164"/>
                      </a:lnTo>
                      <a:lnTo>
                        <a:pt x="3002" y="164"/>
                      </a:lnTo>
                      <a:lnTo>
                        <a:pt x="3001" y="166"/>
                      </a:lnTo>
                      <a:lnTo>
                        <a:pt x="3002" y="167"/>
                      </a:lnTo>
                      <a:lnTo>
                        <a:pt x="3006" y="167"/>
                      </a:lnTo>
                      <a:lnTo>
                        <a:pt x="3006" y="166"/>
                      </a:lnTo>
                      <a:close/>
                      <a:moveTo>
                        <a:pt x="5568" y="169"/>
                      </a:moveTo>
                      <a:lnTo>
                        <a:pt x="5568" y="167"/>
                      </a:lnTo>
                      <a:lnTo>
                        <a:pt x="5565" y="167"/>
                      </a:lnTo>
                      <a:lnTo>
                        <a:pt x="5567" y="167"/>
                      </a:lnTo>
                      <a:lnTo>
                        <a:pt x="5567" y="169"/>
                      </a:lnTo>
                      <a:lnTo>
                        <a:pt x="5568" y="169"/>
                      </a:lnTo>
                      <a:close/>
                      <a:moveTo>
                        <a:pt x="1562" y="176"/>
                      </a:moveTo>
                      <a:lnTo>
                        <a:pt x="1562" y="171"/>
                      </a:lnTo>
                      <a:lnTo>
                        <a:pt x="1559" y="173"/>
                      </a:lnTo>
                      <a:lnTo>
                        <a:pt x="1561" y="174"/>
                      </a:lnTo>
                      <a:lnTo>
                        <a:pt x="1561" y="174"/>
                      </a:lnTo>
                      <a:lnTo>
                        <a:pt x="1562" y="176"/>
                      </a:lnTo>
                      <a:close/>
                      <a:moveTo>
                        <a:pt x="472" y="195"/>
                      </a:moveTo>
                      <a:lnTo>
                        <a:pt x="472" y="192"/>
                      </a:lnTo>
                      <a:lnTo>
                        <a:pt x="470" y="192"/>
                      </a:lnTo>
                      <a:lnTo>
                        <a:pt x="470" y="194"/>
                      </a:lnTo>
                      <a:lnTo>
                        <a:pt x="470" y="194"/>
                      </a:lnTo>
                      <a:lnTo>
                        <a:pt x="472" y="194"/>
                      </a:lnTo>
                      <a:lnTo>
                        <a:pt x="472" y="195"/>
                      </a:lnTo>
                      <a:lnTo>
                        <a:pt x="472" y="195"/>
                      </a:lnTo>
                      <a:close/>
                      <a:moveTo>
                        <a:pt x="2482" y="202"/>
                      </a:moveTo>
                      <a:lnTo>
                        <a:pt x="2479" y="202"/>
                      </a:lnTo>
                      <a:lnTo>
                        <a:pt x="2477" y="204"/>
                      </a:lnTo>
                      <a:lnTo>
                        <a:pt x="2477" y="206"/>
                      </a:lnTo>
                      <a:lnTo>
                        <a:pt x="2479" y="206"/>
                      </a:lnTo>
                      <a:lnTo>
                        <a:pt x="2482" y="206"/>
                      </a:lnTo>
                      <a:lnTo>
                        <a:pt x="2486" y="206"/>
                      </a:lnTo>
                      <a:lnTo>
                        <a:pt x="2491" y="206"/>
                      </a:lnTo>
                      <a:lnTo>
                        <a:pt x="2491" y="206"/>
                      </a:lnTo>
                      <a:lnTo>
                        <a:pt x="2491" y="206"/>
                      </a:lnTo>
                      <a:lnTo>
                        <a:pt x="2489" y="202"/>
                      </a:lnTo>
                      <a:lnTo>
                        <a:pt x="2488" y="202"/>
                      </a:lnTo>
                      <a:lnTo>
                        <a:pt x="2484" y="202"/>
                      </a:lnTo>
                      <a:lnTo>
                        <a:pt x="2482" y="202"/>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81" name="Freeform 80"/>
                <p:cNvSpPr>
                  <a:spLocks noEditPoints="1"/>
                </p:cNvSpPr>
                <p:nvPr/>
              </p:nvSpPr>
              <p:spPr bwMode="auto">
                <a:xfrm>
                  <a:off x="684211" y="1987547"/>
                  <a:ext cx="8356601" cy="620711"/>
                </a:xfrm>
                <a:custGeom>
                  <a:avLst/>
                  <a:gdLst>
                    <a:gd name="T0" fmla="*/ 2257 w 5264"/>
                    <a:gd name="T1" fmla="*/ 51 h 391"/>
                    <a:gd name="T2" fmla="*/ 2257 w 5264"/>
                    <a:gd name="T3" fmla="*/ 25 h 391"/>
                    <a:gd name="T4" fmla="*/ 2231 w 5264"/>
                    <a:gd name="T5" fmla="*/ 11 h 391"/>
                    <a:gd name="T6" fmla="*/ 2196 w 5264"/>
                    <a:gd name="T7" fmla="*/ 11 h 391"/>
                    <a:gd name="T8" fmla="*/ 2163 w 5264"/>
                    <a:gd name="T9" fmla="*/ 19 h 391"/>
                    <a:gd name="T10" fmla="*/ 2137 w 5264"/>
                    <a:gd name="T11" fmla="*/ 12 h 391"/>
                    <a:gd name="T12" fmla="*/ 2149 w 5264"/>
                    <a:gd name="T13" fmla="*/ 30 h 391"/>
                    <a:gd name="T14" fmla="*/ 2151 w 5264"/>
                    <a:gd name="T15" fmla="*/ 49 h 391"/>
                    <a:gd name="T16" fmla="*/ 2154 w 5264"/>
                    <a:gd name="T17" fmla="*/ 67 h 391"/>
                    <a:gd name="T18" fmla="*/ 2208 w 5264"/>
                    <a:gd name="T19" fmla="*/ 68 h 391"/>
                    <a:gd name="T20" fmla="*/ 1281 w 5264"/>
                    <a:gd name="T21" fmla="*/ 60 h 391"/>
                    <a:gd name="T22" fmla="*/ 1243 w 5264"/>
                    <a:gd name="T23" fmla="*/ 25 h 391"/>
                    <a:gd name="T24" fmla="*/ 1252 w 5264"/>
                    <a:gd name="T25" fmla="*/ 79 h 391"/>
                    <a:gd name="T26" fmla="*/ 2819 w 5264"/>
                    <a:gd name="T27" fmla="*/ 33 h 391"/>
                    <a:gd name="T28" fmla="*/ 7 w 5264"/>
                    <a:gd name="T29" fmla="*/ 65 h 391"/>
                    <a:gd name="T30" fmla="*/ 1410 w 5264"/>
                    <a:gd name="T31" fmla="*/ 65 h 391"/>
                    <a:gd name="T32" fmla="*/ 5182 w 5264"/>
                    <a:gd name="T33" fmla="*/ 81 h 391"/>
                    <a:gd name="T34" fmla="*/ 5186 w 5264"/>
                    <a:gd name="T35" fmla="*/ 93 h 391"/>
                    <a:gd name="T36" fmla="*/ 1541 w 5264"/>
                    <a:gd name="T37" fmla="*/ 82 h 391"/>
                    <a:gd name="T38" fmla="*/ 1273 w 5264"/>
                    <a:gd name="T39" fmla="*/ 91 h 391"/>
                    <a:gd name="T40" fmla="*/ 1369 w 5264"/>
                    <a:gd name="T41" fmla="*/ 88 h 391"/>
                    <a:gd name="T42" fmla="*/ 1323 w 5264"/>
                    <a:gd name="T43" fmla="*/ 114 h 391"/>
                    <a:gd name="T44" fmla="*/ 108 w 5264"/>
                    <a:gd name="T45" fmla="*/ 135 h 391"/>
                    <a:gd name="T46" fmla="*/ 363 w 5264"/>
                    <a:gd name="T47" fmla="*/ 142 h 391"/>
                    <a:gd name="T48" fmla="*/ 354 w 5264"/>
                    <a:gd name="T49" fmla="*/ 149 h 391"/>
                    <a:gd name="T50" fmla="*/ 2452 w 5264"/>
                    <a:gd name="T51" fmla="*/ 154 h 391"/>
                    <a:gd name="T52" fmla="*/ 2754 w 5264"/>
                    <a:gd name="T53" fmla="*/ 154 h 391"/>
                    <a:gd name="T54" fmla="*/ 5160 w 5264"/>
                    <a:gd name="T55" fmla="*/ 157 h 391"/>
                    <a:gd name="T56" fmla="*/ 1840 w 5264"/>
                    <a:gd name="T57" fmla="*/ 159 h 391"/>
                    <a:gd name="T58" fmla="*/ 1475 w 5264"/>
                    <a:gd name="T59" fmla="*/ 170 h 391"/>
                    <a:gd name="T60" fmla="*/ 4809 w 5264"/>
                    <a:gd name="T61" fmla="*/ 187 h 391"/>
                    <a:gd name="T62" fmla="*/ 281 w 5264"/>
                    <a:gd name="T63" fmla="*/ 196 h 391"/>
                    <a:gd name="T64" fmla="*/ 2386 w 5264"/>
                    <a:gd name="T65" fmla="*/ 255 h 391"/>
                    <a:gd name="T66" fmla="*/ 2400 w 5264"/>
                    <a:gd name="T67" fmla="*/ 285 h 391"/>
                    <a:gd name="T68" fmla="*/ 2425 w 5264"/>
                    <a:gd name="T69" fmla="*/ 313 h 391"/>
                    <a:gd name="T70" fmla="*/ 2402 w 5264"/>
                    <a:gd name="T71" fmla="*/ 328 h 391"/>
                    <a:gd name="T72" fmla="*/ 2419 w 5264"/>
                    <a:gd name="T73" fmla="*/ 358 h 391"/>
                    <a:gd name="T74" fmla="*/ 2386 w 5264"/>
                    <a:gd name="T75" fmla="*/ 390 h 391"/>
                    <a:gd name="T76" fmla="*/ 2463 w 5264"/>
                    <a:gd name="T77" fmla="*/ 369 h 391"/>
                    <a:gd name="T78" fmla="*/ 2491 w 5264"/>
                    <a:gd name="T79" fmla="*/ 330 h 391"/>
                    <a:gd name="T80" fmla="*/ 2466 w 5264"/>
                    <a:gd name="T81" fmla="*/ 309 h 391"/>
                    <a:gd name="T82" fmla="*/ 2425 w 5264"/>
                    <a:gd name="T83" fmla="*/ 259 h 391"/>
                    <a:gd name="T84" fmla="*/ 2421 w 5264"/>
                    <a:gd name="T85" fmla="*/ 215 h 391"/>
                    <a:gd name="T86" fmla="*/ 2402 w 5264"/>
                    <a:gd name="T87" fmla="*/ 198 h 391"/>
                    <a:gd name="T88" fmla="*/ 2379 w 5264"/>
                    <a:gd name="T89" fmla="*/ 198 h 391"/>
                    <a:gd name="T90" fmla="*/ 2786 w 5264"/>
                    <a:gd name="T91" fmla="*/ 210 h 391"/>
                    <a:gd name="T92" fmla="*/ 543 w 5264"/>
                    <a:gd name="T93" fmla="*/ 210 h 391"/>
                    <a:gd name="T94" fmla="*/ 264 w 5264"/>
                    <a:gd name="T95" fmla="*/ 206 h 391"/>
                    <a:gd name="T96" fmla="*/ 253 w 5264"/>
                    <a:gd name="T97" fmla="*/ 222 h 391"/>
                    <a:gd name="T98" fmla="*/ 546 w 5264"/>
                    <a:gd name="T99" fmla="*/ 210 h 391"/>
                    <a:gd name="T100" fmla="*/ 2739 w 5264"/>
                    <a:gd name="T101" fmla="*/ 232 h 391"/>
                    <a:gd name="T102" fmla="*/ 545 w 5264"/>
                    <a:gd name="T103" fmla="*/ 234 h 391"/>
                    <a:gd name="T104" fmla="*/ 536 w 5264"/>
                    <a:gd name="T105" fmla="*/ 241 h 391"/>
                    <a:gd name="T106" fmla="*/ 2363 w 5264"/>
                    <a:gd name="T107" fmla="*/ 217 h 391"/>
                    <a:gd name="T108" fmla="*/ 519 w 5264"/>
                    <a:gd name="T109" fmla="*/ 222 h 391"/>
                    <a:gd name="T110" fmla="*/ 1334 w 5264"/>
                    <a:gd name="T111" fmla="*/ 238 h 391"/>
                    <a:gd name="T112" fmla="*/ 1323 w 5264"/>
                    <a:gd name="T113" fmla="*/ 241 h 391"/>
                    <a:gd name="T114" fmla="*/ 555 w 5264"/>
                    <a:gd name="T115" fmla="*/ 243 h 391"/>
                    <a:gd name="T116" fmla="*/ 2374 w 5264"/>
                    <a:gd name="T117" fmla="*/ 252 h 391"/>
                    <a:gd name="T118" fmla="*/ 1323 w 5264"/>
                    <a:gd name="T119" fmla="*/ 250 h 391"/>
                    <a:gd name="T120" fmla="*/ 2624 w 5264"/>
                    <a:gd name="T121" fmla="*/ 269 h 391"/>
                    <a:gd name="T122" fmla="*/ 2638 w 5264"/>
                    <a:gd name="T123" fmla="*/ 26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64" h="391">
                      <a:moveTo>
                        <a:pt x="1255" y="4"/>
                      </a:moveTo>
                      <a:lnTo>
                        <a:pt x="1259" y="4"/>
                      </a:lnTo>
                      <a:lnTo>
                        <a:pt x="1259" y="0"/>
                      </a:lnTo>
                      <a:lnTo>
                        <a:pt x="1255" y="0"/>
                      </a:lnTo>
                      <a:lnTo>
                        <a:pt x="1255" y="4"/>
                      </a:lnTo>
                      <a:close/>
                      <a:moveTo>
                        <a:pt x="2208" y="68"/>
                      </a:moveTo>
                      <a:lnTo>
                        <a:pt x="2208" y="63"/>
                      </a:lnTo>
                      <a:lnTo>
                        <a:pt x="2219" y="65"/>
                      </a:lnTo>
                      <a:lnTo>
                        <a:pt x="2219" y="68"/>
                      </a:lnTo>
                      <a:lnTo>
                        <a:pt x="2226" y="67"/>
                      </a:lnTo>
                      <a:lnTo>
                        <a:pt x="2226" y="63"/>
                      </a:lnTo>
                      <a:lnTo>
                        <a:pt x="2227" y="63"/>
                      </a:lnTo>
                      <a:lnTo>
                        <a:pt x="2227" y="63"/>
                      </a:lnTo>
                      <a:lnTo>
                        <a:pt x="2229" y="63"/>
                      </a:lnTo>
                      <a:lnTo>
                        <a:pt x="2229" y="67"/>
                      </a:lnTo>
                      <a:lnTo>
                        <a:pt x="2233" y="65"/>
                      </a:lnTo>
                      <a:lnTo>
                        <a:pt x="2236" y="63"/>
                      </a:lnTo>
                      <a:lnTo>
                        <a:pt x="2236" y="61"/>
                      </a:lnTo>
                      <a:lnTo>
                        <a:pt x="2238" y="61"/>
                      </a:lnTo>
                      <a:lnTo>
                        <a:pt x="2240" y="60"/>
                      </a:lnTo>
                      <a:lnTo>
                        <a:pt x="2243" y="60"/>
                      </a:lnTo>
                      <a:lnTo>
                        <a:pt x="2243" y="58"/>
                      </a:lnTo>
                      <a:lnTo>
                        <a:pt x="2245" y="58"/>
                      </a:lnTo>
                      <a:lnTo>
                        <a:pt x="2245" y="58"/>
                      </a:lnTo>
                      <a:lnTo>
                        <a:pt x="2250" y="58"/>
                      </a:lnTo>
                      <a:lnTo>
                        <a:pt x="2250" y="56"/>
                      </a:lnTo>
                      <a:lnTo>
                        <a:pt x="2252" y="56"/>
                      </a:lnTo>
                      <a:lnTo>
                        <a:pt x="2254" y="54"/>
                      </a:lnTo>
                      <a:lnTo>
                        <a:pt x="2257" y="54"/>
                      </a:lnTo>
                      <a:lnTo>
                        <a:pt x="2257" y="53"/>
                      </a:lnTo>
                      <a:lnTo>
                        <a:pt x="2257" y="53"/>
                      </a:lnTo>
                      <a:lnTo>
                        <a:pt x="2257" y="51"/>
                      </a:lnTo>
                      <a:lnTo>
                        <a:pt x="2257" y="49"/>
                      </a:lnTo>
                      <a:lnTo>
                        <a:pt x="2257" y="47"/>
                      </a:lnTo>
                      <a:lnTo>
                        <a:pt x="2259" y="47"/>
                      </a:lnTo>
                      <a:lnTo>
                        <a:pt x="2259" y="46"/>
                      </a:lnTo>
                      <a:lnTo>
                        <a:pt x="2262" y="46"/>
                      </a:lnTo>
                      <a:lnTo>
                        <a:pt x="2262" y="44"/>
                      </a:lnTo>
                      <a:lnTo>
                        <a:pt x="2264" y="44"/>
                      </a:lnTo>
                      <a:lnTo>
                        <a:pt x="2264" y="40"/>
                      </a:lnTo>
                      <a:lnTo>
                        <a:pt x="2267" y="40"/>
                      </a:lnTo>
                      <a:lnTo>
                        <a:pt x="2269" y="42"/>
                      </a:lnTo>
                      <a:lnTo>
                        <a:pt x="2271" y="42"/>
                      </a:lnTo>
                      <a:lnTo>
                        <a:pt x="2271" y="42"/>
                      </a:lnTo>
                      <a:lnTo>
                        <a:pt x="2273" y="42"/>
                      </a:lnTo>
                      <a:lnTo>
                        <a:pt x="2271" y="37"/>
                      </a:lnTo>
                      <a:lnTo>
                        <a:pt x="2273" y="37"/>
                      </a:lnTo>
                      <a:lnTo>
                        <a:pt x="2273" y="37"/>
                      </a:lnTo>
                      <a:lnTo>
                        <a:pt x="2269" y="35"/>
                      </a:lnTo>
                      <a:lnTo>
                        <a:pt x="2269" y="33"/>
                      </a:lnTo>
                      <a:lnTo>
                        <a:pt x="2271" y="33"/>
                      </a:lnTo>
                      <a:lnTo>
                        <a:pt x="2271" y="32"/>
                      </a:lnTo>
                      <a:lnTo>
                        <a:pt x="2271" y="32"/>
                      </a:lnTo>
                      <a:lnTo>
                        <a:pt x="2271" y="30"/>
                      </a:lnTo>
                      <a:lnTo>
                        <a:pt x="2271" y="28"/>
                      </a:lnTo>
                      <a:lnTo>
                        <a:pt x="2269" y="26"/>
                      </a:lnTo>
                      <a:lnTo>
                        <a:pt x="2269" y="26"/>
                      </a:lnTo>
                      <a:lnTo>
                        <a:pt x="2269" y="25"/>
                      </a:lnTo>
                      <a:lnTo>
                        <a:pt x="2269" y="25"/>
                      </a:lnTo>
                      <a:lnTo>
                        <a:pt x="2266" y="26"/>
                      </a:lnTo>
                      <a:lnTo>
                        <a:pt x="2264" y="25"/>
                      </a:lnTo>
                      <a:lnTo>
                        <a:pt x="2262" y="23"/>
                      </a:lnTo>
                      <a:lnTo>
                        <a:pt x="2260" y="23"/>
                      </a:lnTo>
                      <a:lnTo>
                        <a:pt x="2257" y="25"/>
                      </a:lnTo>
                      <a:lnTo>
                        <a:pt x="2255" y="25"/>
                      </a:lnTo>
                      <a:lnTo>
                        <a:pt x="2255" y="21"/>
                      </a:lnTo>
                      <a:lnTo>
                        <a:pt x="2257" y="19"/>
                      </a:lnTo>
                      <a:lnTo>
                        <a:pt x="2257" y="16"/>
                      </a:lnTo>
                      <a:lnTo>
                        <a:pt x="2254" y="16"/>
                      </a:lnTo>
                      <a:lnTo>
                        <a:pt x="2254" y="12"/>
                      </a:lnTo>
                      <a:lnTo>
                        <a:pt x="2255" y="11"/>
                      </a:lnTo>
                      <a:lnTo>
                        <a:pt x="2257" y="9"/>
                      </a:lnTo>
                      <a:lnTo>
                        <a:pt x="2257" y="9"/>
                      </a:lnTo>
                      <a:lnTo>
                        <a:pt x="2260" y="9"/>
                      </a:lnTo>
                      <a:lnTo>
                        <a:pt x="2260" y="7"/>
                      </a:lnTo>
                      <a:lnTo>
                        <a:pt x="2262" y="5"/>
                      </a:lnTo>
                      <a:lnTo>
                        <a:pt x="2262" y="5"/>
                      </a:lnTo>
                      <a:lnTo>
                        <a:pt x="2260" y="5"/>
                      </a:lnTo>
                      <a:lnTo>
                        <a:pt x="2259" y="5"/>
                      </a:lnTo>
                      <a:lnTo>
                        <a:pt x="2257" y="5"/>
                      </a:lnTo>
                      <a:lnTo>
                        <a:pt x="2257" y="7"/>
                      </a:lnTo>
                      <a:lnTo>
                        <a:pt x="2255" y="7"/>
                      </a:lnTo>
                      <a:lnTo>
                        <a:pt x="2254" y="7"/>
                      </a:lnTo>
                      <a:lnTo>
                        <a:pt x="2252" y="9"/>
                      </a:lnTo>
                      <a:lnTo>
                        <a:pt x="2250" y="9"/>
                      </a:lnTo>
                      <a:lnTo>
                        <a:pt x="2248" y="9"/>
                      </a:lnTo>
                      <a:lnTo>
                        <a:pt x="2248" y="9"/>
                      </a:lnTo>
                      <a:lnTo>
                        <a:pt x="2247" y="7"/>
                      </a:lnTo>
                      <a:lnTo>
                        <a:pt x="2245" y="7"/>
                      </a:lnTo>
                      <a:lnTo>
                        <a:pt x="2245" y="5"/>
                      </a:lnTo>
                      <a:lnTo>
                        <a:pt x="2243" y="4"/>
                      </a:lnTo>
                      <a:lnTo>
                        <a:pt x="2241" y="0"/>
                      </a:lnTo>
                      <a:lnTo>
                        <a:pt x="2234" y="2"/>
                      </a:lnTo>
                      <a:lnTo>
                        <a:pt x="2234" y="7"/>
                      </a:lnTo>
                      <a:lnTo>
                        <a:pt x="2233" y="11"/>
                      </a:lnTo>
                      <a:lnTo>
                        <a:pt x="2231" y="11"/>
                      </a:lnTo>
                      <a:lnTo>
                        <a:pt x="2229" y="11"/>
                      </a:lnTo>
                      <a:lnTo>
                        <a:pt x="2227" y="11"/>
                      </a:lnTo>
                      <a:lnTo>
                        <a:pt x="2227" y="9"/>
                      </a:lnTo>
                      <a:lnTo>
                        <a:pt x="2224" y="9"/>
                      </a:lnTo>
                      <a:lnTo>
                        <a:pt x="2222" y="9"/>
                      </a:lnTo>
                      <a:lnTo>
                        <a:pt x="2222" y="12"/>
                      </a:lnTo>
                      <a:lnTo>
                        <a:pt x="2215" y="12"/>
                      </a:lnTo>
                      <a:lnTo>
                        <a:pt x="2215" y="14"/>
                      </a:lnTo>
                      <a:lnTo>
                        <a:pt x="2210" y="12"/>
                      </a:lnTo>
                      <a:lnTo>
                        <a:pt x="2210" y="12"/>
                      </a:lnTo>
                      <a:lnTo>
                        <a:pt x="2210" y="11"/>
                      </a:lnTo>
                      <a:lnTo>
                        <a:pt x="2208" y="11"/>
                      </a:lnTo>
                      <a:lnTo>
                        <a:pt x="2208" y="11"/>
                      </a:lnTo>
                      <a:lnTo>
                        <a:pt x="2208" y="11"/>
                      </a:lnTo>
                      <a:lnTo>
                        <a:pt x="2206" y="9"/>
                      </a:lnTo>
                      <a:lnTo>
                        <a:pt x="2206" y="11"/>
                      </a:lnTo>
                      <a:lnTo>
                        <a:pt x="2206" y="11"/>
                      </a:lnTo>
                      <a:lnTo>
                        <a:pt x="2206" y="14"/>
                      </a:lnTo>
                      <a:lnTo>
                        <a:pt x="2206" y="14"/>
                      </a:lnTo>
                      <a:lnTo>
                        <a:pt x="2208" y="16"/>
                      </a:lnTo>
                      <a:lnTo>
                        <a:pt x="2208" y="19"/>
                      </a:lnTo>
                      <a:lnTo>
                        <a:pt x="2206" y="19"/>
                      </a:lnTo>
                      <a:lnTo>
                        <a:pt x="2205" y="18"/>
                      </a:lnTo>
                      <a:lnTo>
                        <a:pt x="2203" y="18"/>
                      </a:lnTo>
                      <a:lnTo>
                        <a:pt x="2203" y="12"/>
                      </a:lnTo>
                      <a:lnTo>
                        <a:pt x="2201" y="12"/>
                      </a:lnTo>
                      <a:lnTo>
                        <a:pt x="2203" y="7"/>
                      </a:lnTo>
                      <a:lnTo>
                        <a:pt x="2199" y="7"/>
                      </a:lnTo>
                      <a:lnTo>
                        <a:pt x="2198" y="9"/>
                      </a:lnTo>
                      <a:lnTo>
                        <a:pt x="2196" y="11"/>
                      </a:lnTo>
                      <a:lnTo>
                        <a:pt x="2196" y="11"/>
                      </a:lnTo>
                      <a:lnTo>
                        <a:pt x="2196" y="11"/>
                      </a:lnTo>
                      <a:lnTo>
                        <a:pt x="2194" y="12"/>
                      </a:lnTo>
                      <a:lnTo>
                        <a:pt x="2192" y="12"/>
                      </a:lnTo>
                      <a:lnTo>
                        <a:pt x="2191" y="12"/>
                      </a:lnTo>
                      <a:lnTo>
                        <a:pt x="2189" y="14"/>
                      </a:lnTo>
                      <a:lnTo>
                        <a:pt x="2187" y="14"/>
                      </a:lnTo>
                      <a:lnTo>
                        <a:pt x="2189" y="16"/>
                      </a:lnTo>
                      <a:lnTo>
                        <a:pt x="2189" y="19"/>
                      </a:lnTo>
                      <a:lnTo>
                        <a:pt x="2185" y="21"/>
                      </a:lnTo>
                      <a:lnTo>
                        <a:pt x="2184" y="18"/>
                      </a:lnTo>
                      <a:lnTo>
                        <a:pt x="2184" y="14"/>
                      </a:lnTo>
                      <a:lnTo>
                        <a:pt x="2182" y="11"/>
                      </a:lnTo>
                      <a:lnTo>
                        <a:pt x="2177" y="12"/>
                      </a:lnTo>
                      <a:lnTo>
                        <a:pt x="2177" y="18"/>
                      </a:lnTo>
                      <a:lnTo>
                        <a:pt x="2177" y="21"/>
                      </a:lnTo>
                      <a:lnTo>
                        <a:pt x="2177" y="26"/>
                      </a:lnTo>
                      <a:lnTo>
                        <a:pt x="2175" y="25"/>
                      </a:lnTo>
                      <a:lnTo>
                        <a:pt x="2175" y="25"/>
                      </a:lnTo>
                      <a:lnTo>
                        <a:pt x="2175" y="23"/>
                      </a:lnTo>
                      <a:lnTo>
                        <a:pt x="2173" y="23"/>
                      </a:lnTo>
                      <a:lnTo>
                        <a:pt x="2170" y="25"/>
                      </a:lnTo>
                      <a:lnTo>
                        <a:pt x="2170" y="30"/>
                      </a:lnTo>
                      <a:lnTo>
                        <a:pt x="2166" y="30"/>
                      </a:lnTo>
                      <a:lnTo>
                        <a:pt x="2166" y="33"/>
                      </a:lnTo>
                      <a:lnTo>
                        <a:pt x="2166" y="32"/>
                      </a:lnTo>
                      <a:lnTo>
                        <a:pt x="2166" y="32"/>
                      </a:lnTo>
                      <a:lnTo>
                        <a:pt x="2164" y="32"/>
                      </a:lnTo>
                      <a:lnTo>
                        <a:pt x="2164" y="32"/>
                      </a:lnTo>
                      <a:lnTo>
                        <a:pt x="2163" y="25"/>
                      </a:lnTo>
                      <a:lnTo>
                        <a:pt x="2164" y="23"/>
                      </a:lnTo>
                      <a:lnTo>
                        <a:pt x="2164" y="19"/>
                      </a:lnTo>
                      <a:lnTo>
                        <a:pt x="2163" y="19"/>
                      </a:lnTo>
                      <a:lnTo>
                        <a:pt x="2163" y="19"/>
                      </a:lnTo>
                      <a:lnTo>
                        <a:pt x="2163" y="18"/>
                      </a:lnTo>
                      <a:lnTo>
                        <a:pt x="2164" y="16"/>
                      </a:lnTo>
                      <a:lnTo>
                        <a:pt x="2161" y="16"/>
                      </a:lnTo>
                      <a:lnTo>
                        <a:pt x="2161" y="12"/>
                      </a:lnTo>
                      <a:lnTo>
                        <a:pt x="2161" y="12"/>
                      </a:lnTo>
                      <a:lnTo>
                        <a:pt x="2159" y="9"/>
                      </a:lnTo>
                      <a:lnTo>
                        <a:pt x="2159" y="9"/>
                      </a:lnTo>
                      <a:lnTo>
                        <a:pt x="2158" y="7"/>
                      </a:lnTo>
                      <a:lnTo>
                        <a:pt x="2156" y="5"/>
                      </a:lnTo>
                      <a:lnTo>
                        <a:pt x="2152" y="7"/>
                      </a:lnTo>
                      <a:lnTo>
                        <a:pt x="2152" y="9"/>
                      </a:lnTo>
                      <a:lnTo>
                        <a:pt x="2151" y="9"/>
                      </a:lnTo>
                      <a:lnTo>
                        <a:pt x="2149" y="7"/>
                      </a:lnTo>
                      <a:lnTo>
                        <a:pt x="2147" y="7"/>
                      </a:lnTo>
                      <a:lnTo>
                        <a:pt x="2145" y="11"/>
                      </a:lnTo>
                      <a:lnTo>
                        <a:pt x="2152" y="12"/>
                      </a:lnTo>
                      <a:lnTo>
                        <a:pt x="2154" y="19"/>
                      </a:lnTo>
                      <a:lnTo>
                        <a:pt x="2152" y="19"/>
                      </a:lnTo>
                      <a:lnTo>
                        <a:pt x="2151" y="18"/>
                      </a:lnTo>
                      <a:lnTo>
                        <a:pt x="2149" y="18"/>
                      </a:lnTo>
                      <a:lnTo>
                        <a:pt x="2149" y="16"/>
                      </a:lnTo>
                      <a:lnTo>
                        <a:pt x="2144" y="16"/>
                      </a:lnTo>
                      <a:lnTo>
                        <a:pt x="2144" y="16"/>
                      </a:lnTo>
                      <a:lnTo>
                        <a:pt x="2144" y="16"/>
                      </a:lnTo>
                      <a:lnTo>
                        <a:pt x="2144" y="16"/>
                      </a:lnTo>
                      <a:lnTo>
                        <a:pt x="2140" y="9"/>
                      </a:lnTo>
                      <a:lnTo>
                        <a:pt x="2140" y="9"/>
                      </a:lnTo>
                      <a:lnTo>
                        <a:pt x="2138" y="9"/>
                      </a:lnTo>
                      <a:lnTo>
                        <a:pt x="2138" y="9"/>
                      </a:lnTo>
                      <a:lnTo>
                        <a:pt x="2138" y="11"/>
                      </a:lnTo>
                      <a:lnTo>
                        <a:pt x="2137" y="11"/>
                      </a:lnTo>
                      <a:lnTo>
                        <a:pt x="2137" y="12"/>
                      </a:lnTo>
                      <a:lnTo>
                        <a:pt x="2138" y="12"/>
                      </a:lnTo>
                      <a:lnTo>
                        <a:pt x="2138" y="12"/>
                      </a:lnTo>
                      <a:lnTo>
                        <a:pt x="2137" y="12"/>
                      </a:lnTo>
                      <a:lnTo>
                        <a:pt x="2137" y="14"/>
                      </a:lnTo>
                      <a:lnTo>
                        <a:pt x="2133" y="12"/>
                      </a:lnTo>
                      <a:lnTo>
                        <a:pt x="2133" y="14"/>
                      </a:lnTo>
                      <a:lnTo>
                        <a:pt x="2133" y="14"/>
                      </a:lnTo>
                      <a:lnTo>
                        <a:pt x="2133" y="16"/>
                      </a:lnTo>
                      <a:lnTo>
                        <a:pt x="2137" y="16"/>
                      </a:lnTo>
                      <a:lnTo>
                        <a:pt x="2137" y="21"/>
                      </a:lnTo>
                      <a:lnTo>
                        <a:pt x="2135" y="23"/>
                      </a:lnTo>
                      <a:lnTo>
                        <a:pt x="2133" y="25"/>
                      </a:lnTo>
                      <a:lnTo>
                        <a:pt x="2131" y="25"/>
                      </a:lnTo>
                      <a:lnTo>
                        <a:pt x="2130" y="26"/>
                      </a:lnTo>
                      <a:lnTo>
                        <a:pt x="2130" y="26"/>
                      </a:lnTo>
                      <a:lnTo>
                        <a:pt x="2130" y="26"/>
                      </a:lnTo>
                      <a:lnTo>
                        <a:pt x="2130" y="28"/>
                      </a:lnTo>
                      <a:lnTo>
                        <a:pt x="2124" y="26"/>
                      </a:lnTo>
                      <a:lnTo>
                        <a:pt x="2124" y="28"/>
                      </a:lnTo>
                      <a:lnTo>
                        <a:pt x="2123" y="28"/>
                      </a:lnTo>
                      <a:lnTo>
                        <a:pt x="2124" y="30"/>
                      </a:lnTo>
                      <a:lnTo>
                        <a:pt x="2133" y="32"/>
                      </a:lnTo>
                      <a:lnTo>
                        <a:pt x="2137" y="26"/>
                      </a:lnTo>
                      <a:lnTo>
                        <a:pt x="2140" y="28"/>
                      </a:lnTo>
                      <a:lnTo>
                        <a:pt x="2149" y="25"/>
                      </a:lnTo>
                      <a:lnTo>
                        <a:pt x="2151" y="26"/>
                      </a:lnTo>
                      <a:lnTo>
                        <a:pt x="2152" y="26"/>
                      </a:lnTo>
                      <a:lnTo>
                        <a:pt x="2152" y="28"/>
                      </a:lnTo>
                      <a:lnTo>
                        <a:pt x="2152" y="28"/>
                      </a:lnTo>
                      <a:lnTo>
                        <a:pt x="2152" y="30"/>
                      </a:lnTo>
                      <a:lnTo>
                        <a:pt x="2149" y="28"/>
                      </a:lnTo>
                      <a:lnTo>
                        <a:pt x="2149" y="30"/>
                      </a:lnTo>
                      <a:lnTo>
                        <a:pt x="2147" y="30"/>
                      </a:lnTo>
                      <a:lnTo>
                        <a:pt x="2147" y="33"/>
                      </a:lnTo>
                      <a:lnTo>
                        <a:pt x="2149" y="35"/>
                      </a:lnTo>
                      <a:lnTo>
                        <a:pt x="2154" y="33"/>
                      </a:lnTo>
                      <a:lnTo>
                        <a:pt x="2154" y="35"/>
                      </a:lnTo>
                      <a:lnTo>
                        <a:pt x="2154" y="35"/>
                      </a:lnTo>
                      <a:lnTo>
                        <a:pt x="2152" y="37"/>
                      </a:lnTo>
                      <a:lnTo>
                        <a:pt x="2152" y="37"/>
                      </a:lnTo>
                      <a:lnTo>
                        <a:pt x="2151" y="37"/>
                      </a:lnTo>
                      <a:lnTo>
                        <a:pt x="2147" y="37"/>
                      </a:lnTo>
                      <a:lnTo>
                        <a:pt x="2145" y="37"/>
                      </a:lnTo>
                      <a:lnTo>
                        <a:pt x="2144" y="37"/>
                      </a:lnTo>
                      <a:lnTo>
                        <a:pt x="2144" y="37"/>
                      </a:lnTo>
                      <a:lnTo>
                        <a:pt x="2140" y="39"/>
                      </a:lnTo>
                      <a:lnTo>
                        <a:pt x="2138" y="40"/>
                      </a:lnTo>
                      <a:lnTo>
                        <a:pt x="2137" y="40"/>
                      </a:lnTo>
                      <a:lnTo>
                        <a:pt x="2133" y="42"/>
                      </a:lnTo>
                      <a:lnTo>
                        <a:pt x="2130" y="42"/>
                      </a:lnTo>
                      <a:lnTo>
                        <a:pt x="2130" y="42"/>
                      </a:lnTo>
                      <a:lnTo>
                        <a:pt x="2128" y="42"/>
                      </a:lnTo>
                      <a:lnTo>
                        <a:pt x="2128" y="44"/>
                      </a:lnTo>
                      <a:lnTo>
                        <a:pt x="2130" y="46"/>
                      </a:lnTo>
                      <a:lnTo>
                        <a:pt x="2130" y="47"/>
                      </a:lnTo>
                      <a:lnTo>
                        <a:pt x="2135" y="47"/>
                      </a:lnTo>
                      <a:lnTo>
                        <a:pt x="2135" y="46"/>
                      </a:lnTo>
                      <a:lnTo>
                        <a:pt x="2137" y="46"/>
                      </a:lnTo>
                      <a:lnTo>
                        <a:pt x="2137" y="46"/>
                      </a:lnTo>
                      <a:lnTo>
                        <a:pt x="2138" y="46"/>
                      </a:lnTo>
                      <a:lnTo>
                        <a:pt x="2138" y="46"/>
                      </a:lnTo>
                      <a:lnTo>
                        <a:pt x="2140" y="46"/>
                      </a:lnTo>
                      <a:lnTo>
                        <a:pt x="2149" y="46"/>
                      </a:lnTo>
                      <a:lnTo>
                        <a:pt x="2151" y="49"/>
                      </a:lnTo>
                      <a:lnTo>
                        <a:pt x="2152" y="51"/>
                      </a:lnTo>
                      <a:lnTo>
                        <a:pt x="2152" y="51"/>
                      </a:lnTo>
                      <a:lnTo>
                        <a:pt x="2152" y="51"/>
                      </a:lnTo>
                      <a:lnTo>
                        <a:pt x="2152" y="51"/>
                      </a:lnTo>
                      <a:lnTo>
                        <a:pt x="2154" y="51"/>
                      </a:lnTo>
                      <a:lnTo>
                        <a:pt x="2156" y="51"/>
                      </a:lnTo>
                      <a:lnTo>
                        <a:pt x="2156" y="51"/>
                      </a:lnTo>
                      <a:lnTo>
                        <a:pt x="2156" y="51"/>
                      </a:lnTo>
                      <a:lnTo>
                        <a:pt x="2154" y="51"/>
                      </a:lnTo>
                      <a:lnTo>
                        <a:pt x="2156" y="53"/>
                      </a:lnTo>
                      <a:lnTo>
                        <a:pt x="2156" y="53"/>
                      </a:lnTo>
                      <a:lnTo>
                        <a:pt x="2156" y="54"/>
                      </a:lnTo>
                      <a:lnTo>
                        <a:pt x="2156" y="54"/>
                      </a:lnTo>
                      <a:lnTo>
                        <a:pt x="2161" y="54"/>
                      </a:lnTo>
                      <a:lnTo>
                        <a:pt x="2159" y="56"/>
                      </a:lnTo>
                      <a:lnTo>
                        <a:pt x="2158" y="58"/>
                      </a:lnTo>
                      <a:lnTo>
                        <a:pt x="2156" y="58"/>
                      </a:lnTo>
                      <a:lnTo>
                        <a:pt x="2154" y="60"/>
                      </a:lnTo>
                      <a:lnTo>
                        <a:pt x="2152" y="60"/>
                      </a:lnTo>
                      <a:lnTo>
                        <a:pt x="2151" y="60"/>
                      </a:lnTo>
                      <a:lnTo>
                        <a:pt x="2151" y="60"/>
                      </a:lnTo>
                      <a:lnTo>
                        <a:pt x="2147" y="61"/>
                      </a:lnTo>
                      <a:lnTo>
                        <a:pt x="2147" y="61"/>
                      </a:lnTo>
                      <a:lnTo>
                        <a:pt x="2145" y="61"/>
                      </a:lnTo>
                      <a:lnTo>
                        <a:pt x="2144" y="63"/>
                      </a:lnTo>
                      <a:lnTo>
                        <a:pt x="2144" y="63"/>
                      </a:lnTo>
                      <a:lnTo>
                        <a:pt x="2144" y="65"/>
                      </a:lnTo>
                      <a:lnTo>
                        <a:pt x="2145" y="65"/>
                      </a:lnTo>
                      <a:lnTo>
                        <a:pt x="2147" y="67"/>
                      </a:lnTo>
                      <a:lnTo>
                        <a:pt x="2151" y="67"/>
                      </a:lnTo>
                      <a:lnTo>
                        <a:pt x="2154" y="67"/>
                      </a:lnTo>
                      <a:lnTo>
                        <a:pt x="2154" y="67"/>
                      </a:lnTo>
                      <a:lnTo>
                        <a:pt x="2158" y="67"/>
                      </a:lnTo>
                      <a:lnTo>
                        <a:pt x="2158" y="65"/>
                      </a:lnTo>
                      <a:lnTo>
                        <a:pt x="2164" y="65"/>
                      </a:lnTo>
                      <a:lnTo>
                        <a:pt x="2164" y="63"/>
                      </a:lnTo>
                      <a:lnTo>
                        <a:pt x="2166" y="63"/>
                      </a:lnTo>
                      <a:lnTo>
                        <a:pt x="2166" y="65"/>
                      </a:lnTo>
                      <a:lnTo>
                        <a:pt x="2166" y="65"/>
                      </a:lnTo>
                      <a:lnTo>
                        <a:pt x="2166" y="67"/>
                      </a:lnTo>
                      <a:lnTo>
                        <a:pt x="2170" y="67"/>
                      </a:lnTo>
                      <a:lnTo>
                        <a:pt x="2171" y="65"/>
                      </a:lnTo>
                      <a:lnTo>
                        <a:pt x="2173" y="65"/>
                      </a:lnTo>
                      <a:lnTo>
                        <a:pt x="2173" y="67"/>
                      </a:lnTo>
                      <a:lnTo>
                        <a:pt x="2182" y="68"/>
                      </a:lnTo>
                      <a:lnTo>
                        <a:pt x="2182" y="70"/>
                      </a:lnTo>
                      <a:lnTo>
                        <a:pt x="2182" y="70"/>
                      </a:lnTo>
                      <a:lnTo>
                        <a:pt x="2184" y="70"/>
                      </a:lnTo>
                      <a:lnTo>
                        <a:pt x="2184" y="70"/>
                      </a:lnTo>
                      <a:lnTo>
                        <a:pt x="2178" y="75"/>
                      </a:lnTo>
                      <a:lnTo>
                        <a:pt x="2178" y="75"/>
                      </a:lnTo>
                      <a:lnTo>
                        <a:pt x="2184" y="75"/>
                      </a:lnTo>
                      <a:lnTo>
                        <a:pt x="2184" y="75"/>
                      </a:lnTo>
                      <a:lnTo>
                        <a:pt x="2199" y="77"/>
                      </a:lnTo>
                      <a:lnTo>
                        <a:pt x="2205" y="74"/>
                      </a:lnTo>
                      <a:lnTo>
                        <a:pt x="2205" y="75"/>
                      </a:lnTo>
                      <a:lnTo>
                        <a:pt x="2205" y="75"/>
                      </a:lnTo>
                      <a:lnTo>
                        <a:pt x="2206" y="75"/>
                      </a:lnTo>
                      <a:lnTo>
                        <a:pt x="2208" y="77"/>
                      </a:lnTo>
                      <a:lnTo>
                        <a:pt x="2212" y="72"/>
                      </a:lnTo>
                      <a:lnTo>
                        <a:pt x="2212" y="72"/>
                      </a:lnTo>
                      <a:lnTo>
                        <a:pt x="2212" y="70"/>
                      </a:lnTo>
                      <a:lnTo>
                        <a:pt x="2210" y="68"/>
                      </a:lnTo>
                      <a:lnTo>
                        <a:pt x="2208" y="68"/>
                      </a:lnTo>
                      <a:close/>
                      <a:moveTo>
                        <a:pt x="1248" y="25"/>
                      </a:moveTo>
                      <a:lnTo>
                        <a:pt x="1248" y="18"/>
                      </a:lnTo>
                      <a:lnTo>
                        <a:pt x="1241" y="18"/>
                      </a:lnTo>
                      <a:lnTo>
                        <a:pt x="1241" y="19"/>
                      </a:lnTo>
                      <a:lnTo>
                        <a:pt x="1243" y="19"/>
                      </a:lnTo>
                      <a:lnTo>
                        <a:pt x="1243" y="21"/>
                      </a:lnTo>
                      <a:lnTo>
                        <a:pt x="1243" y="21"/>
                      </a:lnTo>
                      <a:lnTo>
                        <a:pt x="1245" y="21"/>
                      </a:lnTo>
                      <a:lnTo>
                        <a:pt x="1245" y="23"/>
                      </a:lnTo>
                      <a:lnTo>
                        <a:pt x="1248" y="25"/>
                      </a:lnTo>
                      <a:close/>
                      <a:moveTo>
                        <a:pt x="2667" y="21"/>
                      </a:moveTo>
                      <a:lnTo>
                        <a:pt x="2667" y="18"/>
                      </a:lnTo>
                      <a:lnTo>
                        <a:pt x="2665" y="18"/>
                      </a:lnTo>
                      <a:lnTo>
                        <a:pt x="2665" y="21"/>
                      </a:lnTo>
                      <a:lnTo>
                        <a:pt x="2667" y="21"/>
                      </a:lnTo>
                      <a:close/>
                      <a:moveTo>
                        <a:pt x="1288" y="75"/>
                      </a:moveTo>
                      <a:lnTo>
                        <a:pt x="1290" y="75"/>
                      </a:lnTo>
                      <a:lnTo>
                        <a:pt x="1292" y="74"/>
                      </a:lnTo>
                      <a:lnTo>
                        <a:pt x="1294" y="72"/>
                      </a:lnTo>
                      <a:lnTo>
                        <a:pt x="1294" y="67"/>
                      </a:lnTo>
                      <a:lnTo>
                        <a:pt x="1297" y="67"/>
                      </a:lnTo>
                      <a:lnTo>
                        <a:pt x="1297" y="61"/>
                      </a:lnTo>
                      <a:lnTo>
                        <a:pt x="1290" y="60"/>
                      </a:lnTo>
                      <a:lnTo>
                        <a:pt x="1290" y="61"/>
                      </a:lnTo>
                      <a:lnTo>
                        <a:pt x="1287" y="61"/>
                      </a:lnTo>
                      <a:lnTo>
                        <a:pt x="1285" y="61"/>
                      </a:lnTo>
                      <a:lnTo>
                        <a:pt x="1285" y="63"/>
                      </a:lnTo>
                      <a:lnTo>
                        <a:pt x="1283" y="63"/>
                      </a:lnTo>
                      <a:lnTo>
                        <a:pt x="1281" y="65"/>
                      </a:lnTo>
                      <a:lnTo>
                        <a:pt x="1281" y="67"/>
                      </a:lnTo>
                      <a:lnTo>
                        <a:pt x="1281" y="67"/>
                      </a:lnTo>
                      <a:lnTo>
                        <a:pt x="1281" y="60"/>
                      </a:lnTo>
                      <a:lnTo>
                        <a:pt x="1280" y="60"/>
                      </a:lnTo>
                      <a:lnTo>
                        <a:pt x="1280" y="58"/>
                      </a:lnTo>
                      <a:lnTo>
                        <a:pt x="1278" y="58"/>
                      </a:lnTo>
                      <a:lnTo>
                        <a:pt x="1278" y="51"/>
                      </a:lnTo>
                      <a:lnTo>
                        <a:pt x="1276" y="51"/>
                      </a:lnTo>
                      <a:lnTo>
                        <a:pt x="1276" y="49"/>
                      </a:lnTo>
                      <a:lnTo>
                        <a:pt x="1273" y="47"/>
                      </a:lnTo>
                      <a:lnTo>
                        <a:pt x="1271" y="46"/>
                      </a:lnTo>
                      <a:lnTo>
                        <a:pt x="1266" y="42"/>
                      </a:lnTo>
                      <a:lnTo>
                        <a:pt x="1266" y="40"/>
                      </a:lnTo>
                      <a:lnTo>
                        <a:pt x="1264" y="39"/>
                      </a:lnTo>
                      <a:lnTo>
                        <a:pt x="1264" y="37"/>
                      </a:lnTo>
                      <a:lnTo>
                        <a:pt x="1264" y="37"/>
                      </a:lnTo>
                      <a:lnTo>
                        <a:pt x="1264" y="37"/>
                      </a:lnTo>
                      <a:lnTo>
                        <a:pt x="1260" y="37"/>
                      </a:lnTo>
                      <a:lnTo>
                        <a:pt x="1257" y="35"/>
                      </a:lnTo>
                      <a:lnTo>
                        <a:pt x="1253" y="35"/>
                      </a:lnTo>
                      <a:lnTo>
                        <a:pt x="1252" y="33"/>
                      </a:lnTo>
                      <a:lnTo>
                        <a:pt x="1248" y="33"/>
                      </a:lnTo>
                      <a:lnTo>
                        <a:pt x="1248" y="35"/>
                      </a:lnTo>
                      <a:lnTo>
                        <a:pt x="1246" y="35"/>
                      </a:lnTo>
                      <a:lnTo>
                        <a:pt x="1245" y="37"/>
                      </a:lnTo>
                      <a:lnTo>
                        <a:pt x="1245" y="35"/>
                      </a:lnTo>
                      <a:lnTo>
                        <a:pt x="1243" y="33"/>
                      </a:lnTo>
                      <a:lnTo>
                        <a:pt x="1241" y="33"/>
                      </a:lnTo>
                      <a:lnTo>
                        <a:pt x="1243" y="30"/>
                      </a:lnTo>
                      <a:lnTo>
                        <a:pt x="1245" y="30"/>
                      </a:lnTo>
                      <a:lnTo>
                        <a:pt x="1246" y="26"/>
                      </a:lnTo>
                      <a:lnTo>
                        <a:pt x="1245" y="26"/>
                      </a:lnTo>
                      <a:lnTo>
                        <a:pt x="1245" y="25"/>
                      </a:lnTo>
                      <a:lnTo>
                        <a:pt x="1243" y="25"/>
                      </a:lnTo>
                      <a:lnTo>
                        <a:pt x="1243" y="25"/>
                      </a:lnTo>
                      <a:lnTo>
                        <a:pt x="1239" y="25"/>
                      </a:lnTo>
                      <a:lnTo>
                        <a:pt x="1239" y="25"/>
                      </a:lnTo>
                      <a:lnTo>
                        <a:pt x="1238" y="28"/>
                      </a:lnTo>
                      <a:lnTo>
                        <a:pt x="1238" y="32"/>
                      </a:lnTo>
                      <a:lnTo>
                        <a:pt x="1238" y="35"/>
                      </a:lnTo>
                      <a:lnTo>
                        <a:pt x="1238" y="39"/>
                      </a:lnTo>
                      <a:lnTo>
                        <a:pt x="1236" y="42"/>
                      </a:lnTo>
                      <a:lnTo>
                        <a:pt x="1236" y="42"/>
                      </a:lnTo>
                      <a:lnTo>
                        <a:pt x="1236" y="51"/>
                      </a:lnTo>
                      <a:lnTo>
                        <a:pt x="1238" y="51"/>
                      </a:lnTo>
                      <a:lnTo>
                        <a:pt x="1238" y="58"/>
                      </a:lnTo>
                      <a:lnTo>
                        <a:pt x="1224" y="67"/>
                      </a:lnTo>
                      <a:lnTo>
                        <a:pt x="1224" y="72"/>
                      </a:lnTo>
                      <a:lnTo>
                        <a:pt x="1224" y="72"/>
                      </a:lnTo>
                      <a:lnTo>
                        <a:pt x="1225" y="75"/>
                      </a:lnTo>
                      <a:lnTo>
                        <a:pt x="1231" y="75"/>
                      </a:lnTo>
                      <a:lnTo>
                        <a:pt x="1231" y="74"/>
                      </a:lnTo>
                      <a:lnTo>
                        <a:pt x="1236" y="74"/>
                      </a:lnTo>
                      <a:lnTo>
                        <a:pt x="1236" y="72"/>
                      </a:lnTo>
                      <a:lnTo>
                        <a:pt x="1239" y="72"/>
                      </a:lnTo>
                      <a:lnTo>
                        <a:pt x="1238" y="75"/>
                      </a:lnTo>
                      <a:lnTo>
                        <a:pt x="1238" y="77"/>
                      </a:lnTo>
                      <a:lnTo>
                        <a:pt x="1238" y="81"/>
                      </a:lnTo>
                      <a:lnTo>
                        <a:pt x="1238" y="84"/>
                      </a:lnTo>
                      <a:lnTo>
                        <a:pt x="1239" y="84"/>
                      </a:lnTo>
                      <a:lnTo>
                        <a:pt x="1239" y="84"/>
                      </a:lnTo>
                      <a:lnTo>
                        <a:pt x="1239" y="84"/>
                      </a:lnTo>
                      <a:lnTo>
                        <a:pt x="1245" y="84"/>
                      </a:lnTo>
                      <a:lnTo>
                        <a:pt x="1248" y="82"/>
                      </a:lnTo>
                      <a:lnTo>
                        <a:pt x="1250" y="82"/>
                      </a:lnTo>
                      <a:lnTo>
                        <a:pt x="1252" y="81"/>
                      </a:lnTo>
                      <a:lnTo>
                        <a:pt x="1252" y="79"/>
                      </a:lnTo>
                      <a:lnTo>
                        <a:pt x="1252" y="77"/>
                      </a:lnTo>
                      <a:lnTo>
                        <a:pt x="1252" y="75"/>
                      </a:lnTo>
                      <a:lnTo>
                        <a:pt x="1255" y="75"/>
                      </a:lnTo>
                      <a:lnTo>
                        <a:pt x="1255" y="60"/>
                      </a:lnTo>
                      <a:lnTo>
                        <a:pt x="1255" y="60"/>
                      </a:lnTo>
                      <a:lnTo>
                        <a:pt x="1259" y="58"/>
                      </a:lnTo>
                      <a:lnTo>
                        <a:pt x="1260" y="54"/>
                      </a:lnTo>
                      <a:lnTo>
                        <a:pt x="1267" y="54"/>
                      </a:lnTo>
                      <a:lnTo>
                        <a:pt x="1267" y="56"/>
                      </a:lnTo>
                      <a:lnTo>
                        <a:pt x="1269" y="58"/>
                      </a:lnTo>
                      <a:lnTo>
                        <a:pt x="1269" y="60"/>
                      </a:lnTo>
                      <a:lnTo>
                        <a:pt x="1269" y="61"/>
                      </a:lnTo>
                      <a:lnTo>
                        <a:pt x="1269" y="63"/>
                      </a:lnTo>
                      <a:lnTo>
                        <a:pt x="1267" y="63"/>
                      </a:lnTo>
                      <a:lnTo>
                        <a:pt x="1267" y="65"/>
                      </a:lnTo>
                      <a:lnTo>
                        <a:pt x="1266" y="65"/>
                      </a:lnTo>
                      <a:lnTo>
                        <a:pt x="1267" y="68"/>
                      </a:lnTo>
                      <a:lnTo>
                        <a:pt x="1273" y="70"/>
                      </a:lnTo>
                      <a:lnTo>
                        <a:pt x="1273" y="72"/>
                      </a:lnTo>
                      <a:lnTo>
                        <a:pt x="1278" y="72"/>
                      </a:lnTo>
                      <a:lnTo>
                        <a:pt x="1280" y="72"/>
                      </a:lnTo>
                      <a:lnTo>
                        <a:pt x="1280" y="72"/>
                      </a:lnTo>
                      <a:lnTo>
                        <a:pt x="1280" y="72"/>
                      </a:lnTo>
                      <a:lnTo>
                        <a:pt x="1287" y="72"/>
                      </a:lnTo>
                      <a:lnTo>
                        <a:pt x="1288" y="75"/>
                      </a:lnTo>
                      <a:close/>
                      <a:moveTo>
                        <a:pt x="2819" y="33"/>
                      </a:moveTo>
                      <a:lnTo>
                        <a:pt x="2819" y="33"/>
                      </a:lnTo>
                      <a:lnTo>
                        <a:pt x="2817" y="33"/>
                      </a:lnTo>
                      <a:lnTo>
                        <a:pt x="2817" y="35"/>
                      </a:lnTo>
                      <a:lnTo>
                        <a:pt x="2821" y="35"/>
                      </a:lnTo>
                      <a:lnTo>
                        <a:pt x="2821" y="33"/>
                      </a:lnTo>
                      <a:lnTo>
                        <a:pt x="2819" y="33"/>
                      </a:lnTo>
                      <a:lnTo>
                        <a:pt x="2819" y="33"/>
                      </a:lnTo>
                      <a:close/>
                      <a:moveTo>
                        <a:pt x="1529" y="39"/>
                      </a:moveTo>
                      <a:lnTo>
                        <a:pt x="1533" y="39"/>
                      </a:lnTo>
                      <a:lnTo>
                        <a:pt x="1533" y="39"/>
                      </a:lnTo>
                      <a:lnTo>
                        <a:pt x="1529" y="39"/>
                      </a:lnTo>
                      <a:lnTo>
                        <a:pt x="1529" y="39"/>
                      </a:lnTo>
                      <a:close/>
                      <a:moveTo>
                        <a:pt x="42" y="75"/>
                      </a:moveTo>
                      <a:lnTo>
                        <a:pt x="44" y="75"/>
                      </a:lnTo>
                      <a:lnTo>
                        <a:pt x="42" y="74"/>
                      </a:lnTo>
                      <a:lnTo>
                        <a:pt x="39" y="74"/>
                      </a:lnTo>
                      <a:lnTo>
                        <a:pt x="37" y="74"/>
                      </a:lnTo>
                      <a:lnTo>
                        <a:pt x="33" y="72"/>
                      </a:lnTo>
                      <a:lnTo>
                        <a:pt x="33" y="70"/>
                      </a:lnTo>
                      <a:lnTo>
                        <a:pt x="30" y="70"/>
                      </a:lnTo>
                      <a:lnTo>
                        <a:pt x="28" y="68"/>
                      </a:lnTo>
                      <a:lnTo>
                        <a:pt x="28" y="67"/>
                      </a:lnTo>
                      <a:lnTo>
                        <a:pt x="26" y="65"/>
                      </a:lnTo>
                      <a:lnTo>
                        <a:pt x="26" y="63"/>
                      </a:lnTo>
                      <a:lnTo>
                        <a:pt x="25" y="61"/>
                      </a:lnTo>
                      <a:lnTo>
                        <a:pt x="23" y="61"/>
                      </a:lnTo>
                      <a:lnTo>
                        <a:pt x="21" y="61"/>
                      </a:lnTo>
                      <a:lnTo>
                        <a:pt x="21" y="60"/>
                      </a:lnTo>
                      <a:lnTo>
                        <a:pt x="19" y="61"/>
                      </a:lnTo>
                      <a:lnTo>
                        <a:pt x="18" y="61"/>
                      </a:lnTo>
                      <a:lnTo>
                        <a:pt x="16" y="63"/>
                      </a:lnTo>
                      <a:lnTo>
                        <a:pt x="16" y="63"/>
                      </a:lnTo>
                      <a:lnTo>
                        <a:pt x="16" y="65"/>
                      </a:lnTo>
                      <a:lnTo>
                        <a:pt x="14" y="65"/>
                      </a:lnTo>
                      <a:lnTo>
                        <a:pt x="12" y="65"/>
                      </a:lnTo>
                      <a:lnTo>
                        <a:pt x="9" y="63"/>
                      </a:lnTo>
                      <a:lnTo>
                        <a:pt x="7" y="63"/>
                      </a:lnTo>
                      <a:lnTo>
                        <a:pt x="7" y="65"/>
                      </a:lnTo>
                      <a:lnTo>
                        <a:pt x="7" y="65"/>
                      </a:lnTo>
                      <a:lnTo>
                        <a:pt x="5" y="65"/>
                      </a:lnTo>
                      <a:lnTo>
                        <a:pt x="5" y="63"/>
                      </a:lnTo>
                      <a:lnTo>
                        <a:pt x="4" y="63"/>
                      </a:lnTo>
                      <a:lnTo>
                        <a:pt x="2" y="65"/>
                      </a:lnTo>
                      <a:lnTo>
                        <a:pt x="0" y="67"/>
                      </a:lnTo>
                      <a:lnTo>
                        <a:pt x="0" y="70"/>
                      </a:lnTo>
                      <a:lnTo>
                        <a:pt x="2" y="72"/>
                      </a:lnTo>
                      <a:lnTo>
                        <a:pt x="5" y="72"/>
                      </a:lnTo>
                      <a:lnTo>
                        <a:pt x="7" y="70"/>
                      </a:lnTo>
                      <a:lnTo>
                        <a:pt x="11" y="70"/>
                      </a:lnTo>
                      <a:lnTo>
                        <a:pt x="14" y="68"/>
                      </a:lnTo>
                      <a:lnTo>
                        <a:pt x="18" y="70"/>
                      </a:lnTo>
                      <a:lnTo>
                        <a:pt x="21" y="70"/>
                      </a:lnTo>
                      <a:lnTo>
                        <a:pt x="25" y="72"/>
                      </a:lnTo>
                      <a:lnTo>
                        <a:pt x="26" y="72"/>
                      </a:lnTo>
                      <a:lnTo>
                        <a:pt x="28" y="74"/>
                      </a:lnTo>
                      <a:lnTo>
                        <a:pt x="28" y="74"/>
                      </a:lnTo>
                      <a:lnTo>
                        <a:pt x="28" y="75"/>
                      </a:lnTo>
                      <a:lnTo>
                        <a:pt x="32" y="77"/>
                      </a:lnTo>
                      <a:lnTo>
                        <a:pt x="32" y="77"/>
                      </a:lnTo>
                      <a:lnTo>
                        <a:pt x="33" y="79"/>
                      </a:lnTo>
                      <a:lnTo>
                        <a:pt x="33" y="82"/>
                      </a:lnTo>
                      <a:lnTo>
                        <a:pt x="39" y="82"/>
                      </a:lnTo>
                      <a:lnTo>
                        <a:pt x="39" y="77"/>
                      </a:lnTo>
                      <a:lnTo>
                        <a:pt x="40" y="77"/>
                      </a:lnTo>
                      <a:lnTo>
                        <a:pt x="42" y="77"/>
                      </a:lnTo>
                      <a:lnTo>
                        <a:pt x="42" y="75"/>
                      </a:lnTo>
                      <a:lnTo>
                        <a:pt x="42" y="75"/>
                      </a:lnTo>
                      <a:close/>
                      <a:moveTo>
                        <a:pt x="1409" y="68"/>
                      </a:moveTo>
                      <a:lnTo>
                        <a:pt x="1410" y="68"/>
                      </a:lnTo>
                      <a:lnTo>
                        <a:pt x="1410" y="65"/>
                      </a:lnTo>
                      <a:lnTo>
                        <a:pt x="1409" y="65"/>
                      </a:lnTo>
                      <a:lnTo>
                        <a:pt x="1409" y="68"/>
                      </a:lnTo>
                      <a:close/>
                      <a:moveTo>
                        <a:pt x="2599" y="72"/>
                      </a:moveTo>
                      <a:lnTo>
                        <a:pt x="2599" y="70"/>
                      </a:lnTo>
                      <a:lnTo>
                        <a:pt x="2599" y="70"/>
                      </a:lnTo>
                      <a:lnTo>
                        <a:pt x="2599" y="70"/>
                      </a:lnTo>
                      <a:lnTo>
                        <a:pt x="2597" y="70"/>
                      </a:lnTo>
                      <a:lnTo>
                        <a:pt x="2597" y="70"/>
                      </a:lnTo>
                      <a:lnTo>
                        <a:pt x="2594" y="70"/>
                      </a:lnTo>
                      <a:lnTo>
                        <a:pt x="2592" y="72"/>
                      </a:lnTo>
                      <a:lnTo>
                        <a:pt x="2590" y="75"/>
                      </a:lnTo>
                      <a:lnTo>
                        <a:pt x="2596" y="74"/>
                      </a:lnTo>
                      <a:lnTo>
                        <a:pt x="2599" y="72"/>
                      </a:lnTo>
                      <a:lnTo>
                        <a:pt x="2599" y="72"/>
                      </a:lnTo>
                      <a:close/>
                      <a:moveTo>
                        <a:pt x="5198" y="100"/>
                      </a:moveTo>
                      <a:lnTo>
                        <a:pt x="5198" y="98"/>
                      </a:lnTo>
                      <a:lnTo>
                        <a:pt x="5200" y="96"/>
                      </a:lnTo>
                      <a:lnTo>
                        <a:pt x="5203" y="96"/>
                      </a:lnTo>
                      <a:lnTo>
                        <a:pt x="5203" y="96"/>
                      </a:lnTo>
                      <a:lnTo>
                        <a:pt x="5203" y="96"/>
                      </a:lnTo>
                      <a:lnTo>
                        <a:pt x="5203" y="95"/>
                      </a:lnTo>
                      <a:lnTo>
                        <a:pt x="5200" y="93"/>
                      </a:lnTo>
                      <a:lnTo>
                        <a:pt x="5196" y="91"/>
                      </a:lnTo>
                      <a:lnTo>
                        <a:pt x="5193" y="91"/>
                      </a:lnTo>
                      <a:lnTo>
                        <a:pt x="5193" y="91"/>
                      </a:lnTo>
                      <a:lnTo>
                        <a:pt x="5189" y="88"/>
                      </a:lnTo>
                      <a:lnTo>
                        <a:pt x="5189" y="86"/>
                      </a:lnTo>
                      <a:lnTo>
                        <a:pt x="5189" y="86"/>
                      </a:lnTo>
                      <a:lnTo>
                        <a:pt x="5186" y="82"/>
                      </a:lnTo>
                      <a:lnTo>
                        <a:pt x="5184" y="82"/>
                      </a:lnTo>
                      <a:lnTo>
                        <a:pt x="5184" y="81"/>
                      </a:lnTo>
                      <a:lnTo>
                        <a:pt x="5182" y="81"/>
                      </a:lnTo>
                      <a:lnTo>
                        <a:pt x="5181" y="79"/>
                      </a:lnTo>
                      <a:lnTo>
                        <a:pt x="5177" y="79"/>
                      </a:lnTo>
                      <a:lnTo>
                        <a:pt x="5177" y="82"/>
                      </a:lnTo>
                      <a:lnTo>
                        <a:pt x="5174" y="84"/>
                      </a:lnTo>
                      <a:lnTo>
                        <a:pt x="5172" y="84"/>
                      </a:lnTo>
                      <a:lnTo>
                        <a:pt x="5168" y="86"/>
                      </a:lnTo>
                      <a:lnTo>
                        <a:pt x="5167" y="86"/>
                      </a:lnTo>
                      <a:lnTo>
                        <a:pt x="5165" y="86"/>
                      </a:lnTo>
                      <a:lnTo>
                        <a:pt x="5165" y="84"/>
                      </a:lnTo>
                      <a:lnTo>
                        <a:pt x="5165" y="81"/>
                      </a:lnTo>
                      <a:lnTo>
                        <a:pt x="5163" y="81"/>
                      </a:lnTo>
                      <a:lnTo>
                        <a:pt x="5163" y="81"/>
                      </a:lnTo>
                      <a:lnTo>
                        <a:pt x="5161" y="81"/>
                      </a:lnTo>
                      <a:lnTo>
                        <a:pt x="5161" y="81"/>
                      </a:lnTo>
                      <a:lnTo>
                        <a:pt x="5161" y="84"/>
                      </a:lnTo>
                      <a:lnTo>
                        <a:pt x="5161" y="84"/>
                      </a:lnTo>
                      <a:lnTo>
                        <a:pt x="5161" y="86"/>
                      </a:lnTo>
                      <a:lnTo>
                        <a:pt x="5161" y="86"/>
                      </a:lnTo>
                      <a:lnTo>
                        <a:pt x="5161" y="88"/>
                      </a:lnTo>
                      <a:lnTo>
                        <a:pt x="5161" y="88"/>
                      </a:lnTo>
                      <a:lnTo>
                        <a:pt x="5161" y="88"/>
                      </a:lnTo>
                      <a:lnTo>
                        <a:pt x="5160" y="88"/>
                      </a:lnTo>
                      <a:lnTo>
                        <a:pt x="5160" y="91"/>
                      </a:lnTo>
                      <a:lnTo>
                        <a:pt x="5161" y="91"/>
                      </a:lnTo>
                      <a:lnTo>
                        <a:pt x="5161" y="93"/>
                      </a:lnTo>
                      <a:lnTo>
                        <a:pt x="5167" y="93"/>
                      </a:lnTo>
                      <a:lnTo>
                        <a:pt x="5170" y="91"/>
                      </a:lnTo>
                      <a:lnTo>
                        <a:pt x="5174" y="89"/>
                      </a:lnTo>
                      <a:lnTo>
                        <a:pt x="5177" y="88"/>
                      </a:lnTo>
                      <a:lnTo>
                        <a:pt x="5182" y="88"/>
                      </a:lnTo>
                      <a:lnTo>
                        <a:pt x="5184" y="91"/>
                      </a:lnTo>
                      <a:lnTo>
                        <a:pt x="5186" y="93"/>
                      </a:lnTo>
                      <a:lnTo>
                        <a:pt x="5188" y="93"/>
                      </a:lnTo>
                      <a:lnTo>
                        <a:pt x="5188" y="96"/>
                      </a:lnTo>
                      <a:lnTo>
                        <a:pt x="5189" y="98"/>
                      </a:lnTo>
                      <a:lnTo>
                        <a:pt x="5193" y="100"/>
                      </a:lnTo>
                      <a:lnTo>
                        <a:pt x="5193" y="102"/>
                      </a:lnTo>
                      <a:lnTo>
                        <a:pt x="5193" y="103"/>
                      </a:lnTo>
                      <a:lnTo>
                        <a:pt x="5193" y="103"/>
                      </a:lnTo>
                      <a:lnTo>
                        <a:pt x="5195" y="103"/>
                      </a:lnTo>
                      <a:lnTo>
                        <a:pt x="5198" y="103"/>
                      </a:lnTo>
                      <a:lnTo>
                        <a:pt x="5198" y="100"/>
                      </a:lnTo>
                      <a:close/>
                      <a:moveTo>
                        <a:pt x="1356" y="82"/>
                      </a:moveTo>
                      <a:lnTo>
                        <a:pt x="1355" y="82"/>
                      </a:lnTo>
                      <a:lnTo>
                        <a:pt x="1353" y="81"/>
                      </a:lnTo>
                      <a:lnTo>
                        <a:pt x="1351" y="81"/>
                      </a:lnTo>
                      <a:lnTo>
                        <a:pt x="1351" y="84"/>
                      </a:lnTo>
                      <a:lnTo>
                        <a:pt x="1353" y="84"/>
                      </a:lnTo>
                      <a:lnTo>
                        <a:pt x="1353" y="84"/>
                      </a:lnTo>
                      <a:lnTo>
                        <a:pt x="1355" y="84"/>
                      </a:lnTo>
                      <a:lnTo>
                        <a:pt x="1355" y="84"/>
                      </a:lnTo>
                      <a:lnTo>
                        <a:pt x="1356" y="84"/>
                      </a:lnTo>
                      <a:lnTo>
                        <a:pt x="1356" y="82"/>
                      </a:lnTo>
                      <a:close/>
                      <a:moveTo>
                        <a:pt x="1550" y="91"/>
                      </a:moveTo>
                      <a:lnTo>
                        <a:pt x="1552" y="88"/>
                      </a:lnTo>
                      <a:lnTo>
                        <a:pt x="1555" y="88"/>
                      </a:lnTo>
                      <a:lnTo>
                        <a:pt x="1555" y="81"/>
                      </a:lnTo>
                      <a:lnTo>
                        <a:pt x="1554" y="81"/>
                      </a:lnTo>
                      <a:lnTo>
                        <a:pt x="1552" y="82"/>
                      </a:lnTo>
                      <a:lnTo>
                        <a:pt x="1548" y="81"/>
                      </a:lnTo>
                      <a:lnTo>
                        <a:pt x="1547" y="81"/>
                      </a:lnTo>
                      <a:lnTo>
                        <a:pt x="1545" y="81"/>
                      </a:lnTo>
                      <a:lnTo>
                        <a:pt x="1545" y="82"/>
                      </a:lnTo>
                      <a:lnTo>
                        <a:pt x="1541" y="82"/>
                      </a:lnTo>
                      <a:lnTo>
                        <a:pt x="1541" y="84"/>
                      </a:lnTo>
                      <a:lnTo>
                        <a:pt x="1543" y="86"/>
                      </a:lnTo>
                      <a:lnTo>
                        <a:pt x="1545" y="86"/>
                      </a:lnTo>
                      <a:lnTo>
                        <a:pt x="1545" y="91"/>
                      </a:lnTo>
                      <a:lnTo>
                        <a:pt x="1550" y="91"/>
                      </a:lnTo>
                      <a:close/>
                      <a:moveTo>
                        <a:pt x="105" y="86"/>
                      </a:moveTo>
                      <a:lnTo>
                        <a:pt x="107" y="86"/>
                      </a:lnTo>
                      <a:lnTo>
                        <a:pt x="107" y="86"/>
                      </a:lnTo>
                      <a:lnTo>
                        <a:pt x="107" y="84"/>
                      </a:lnTo>
                      <a:lnTo>
                        <a:pt x="101" y="82"/>
                      </a:lnTo>
                      <a:lnTo>
                        <a:pt x="101" y="84"/>
                      </a:lnTo>
                      <a:lnTo>
                        <a:pt x="100" y="84"/>
                      </a:lnTo>
                      <a:lnTo>
                        <a:pt x="100" y="88"/>
                      </a:lnTo>
                      <a:lnTo>
                        <a:pt x="105" y="88"/>
                      </a:lnTo>
                      <a:lnTo>
                        <a:pt x="105" y="86"/>
                      </a:lnTo>
                      <a:close/>
                      <a:moveTo>
                        <a:pt x="1264" y="102"/>
                      </a:moveTo>
                      <a:lnTo>
                        <a:pt x="1266" y="102"/>
                      </a:lnTo>
                      <a:lnTo>
                        <a:pt x="1269" y="100"/>
                      </a:lnTo>
                      <a:lnTo>
                        <a:pt x="1273" y="100"/>
                      </a:lnTo>
                      <a:lnTo>
                        <a:pt x="1274" y="98"/>
                      </a:lnTo>
                      <a:lnTo>
                        <a:pt x="1276" y="95"/>
                      </a:lnTo>
                      <a:lnTo>
                        <a:pt x="1278" y="91"/>
                      </a:lnTo>
                      <a:lnTo>
                        <a:pt x="1280" y="91"/>
                      </a:lnTo>
                      <a:lnTo>
                        <a:pt x="1281" y="89"/>
                      </a:lnTo>
                      <a:lnTo>
                        <a:pt x="1283" y="89"/>
                      </a:lnTo>
                      <a:lnTo>
                        <a:pt x="1283" y="86"/>
                      </a:lnTo>
                      <a:lnTo>
                        <a:pt x="1281" y="86"/>
                      </a:lnTo>
                      <a:lnTo>
                        <a:pt x="1281" y="84"/>
                      </a:lnTo>
                      <a:lnTo>
                        <a:pt x="1280" y="86"/>
                      </a:lnTo>
                      <a:lnTo>
                        <a:pt x="1278" y="88"/>
                      </a:lnTo>
                      <a:lnTo>
                        <a:pt x="1278" y="89"/>
                      </a:lnTo>
                      <a:lnTo>
                        <a:pt x="1273" y="91"/>
                      </a:lnTo>
                      <a:lnTo>
                        <a:pt x="1269" y="93"/>
                      </a:lnTo>
                      <a:lnTo>
                        <a:pt x="1267" y="96"/>
                      </a:lnTo>
                      <a:lnTo>
                        <a:pt x="1266" y="96"/>
                      </a:lnTo>
                      <a:lnTo>
                        <a:pt x="1262" y="96"/>
                      </a:lnTo>
                      <a:lnTo>
                        <a:pt x="1259" y="96"/>
                      </a:lnTo>
                      <a:lnTo>
                        <a:pt x="1259" y="98"/>
                      </a:lnTo>
                      <a:lnTo>
                        <a:pt x="1255" y="102"/>
                      </a:lnTo>
                      <a:lnTo>
                        <a:pt x="1253" y="103"/>
                      </a:lnTo>
                      <a:lnTo>
                        <a:pt x="1253" y="103"/>
                      </a:lnTo>
                      <a:lnTo>
                        <a:pt x="1253" y="103"/>
                      </a:lnTo>
                      <a:lnTo>
                        <a:pt x="1253" y="105"/>
                      </a:lnTo>
                      <a:lnTo>
                        <a:pt x="1257" y="105"/>
                      </a:lnTo>
                      <a:lnTo>
                        <a:pt x="1257" y="105"/>
                      </a:lnTo>
                      <a:lnTo>
                        <a:pt x="1260" y="105"/>
                      </a:lnTo>
                      <a:lnTo>
                        <a:pt x="1262" y="103"/>
                      </a:lnTo>
                      <a:lnTo>
                        <a:pt x="1264" y="102"/>
                      </a:lnTo>
                      <a:close/>
                      <a:moveTo>
                        <a:pt x="2580" y="88"/>
                      </a:moveTo>
                      <a:lnTo>
                        <a:pt x="2582" y="88"/>
                      </a:lnTo>
                      <a:lnTo>
                        <a:pt x="2582" y="86"/>
                      </a:lnTo>
                      <a:lnTo>
                        <a:pt x="2578" y="86"/>
                      </a:lnTo>
                      <a:lnTo>
                        <a:pt x="2578" y="88"/>
                      </a:lnTo>
                      <a:lnTo>
                        <a:pt x="2580" y="88"/>
                      </a:lnTo>
                      <a:lnTo>
                        <a:pt x="2580" y="88"/>
                      </a:lnTo>
                      <a:close/>
                      <a:moveTo>
                        <a:pt x="1365" y="88"/>
                      </a:moveTo>
                      <a:lnTo>
                        <a:pt x="1365" y="91"/>
                      </a:lnTo>
                      <a:lnTo>
                        <a:pt x="1367" y="91"/>
                      </a:lnTo>
                      <a:lnTo>
                        <a:pt x="1367" y="91"/>
                      </a:lnTo>
                      <a:lnTo>
                        <a:pt x="1369" y="93"/>
                      </a:lnTo>
                      <a:lnTo>
                        <a:pt x="1369" y="93"/>
                      </a:lnTo>
                      <a:lnTo>
                        <a:pt x="1369" y="88"/>
                      </a:lnTo>
                      <a:lnTo>
                        <a:pt x="1369" y="88"/>
                      </a:lnTo>
                      <a:lnTo>
                        <a:pt x="1369" y="88"/>
                      </a:lnTo>
                      <a:lnTo>
                        <a:pt x="1365" y="88"/>
                      </a:lnTo>
                      <a:close/>
                      <a:moveTo>
                        <a:pt x="1351" y="88"/>
                      </a:moveTo>
                      <a:lnTo>
                        <a:pt x="1351" y="89"/>
                      </a:lnTo>
                      <a:lnTo>
                        <a:pt x="1351" y="89"/>
                      </a:lnTo>
                      <a:lnTo>
                        <a:pt x="1351" y="89"/>
                      </a:lnTo>
                      <a:lnTo>
                        <a:pt x="1353" y="93"/>
                      </a:lnTo>
                      <a:lnTo>
                        <a:pt x="1356" y="93"/>
                      </a:lnTo>
                      <a:lnTo>
                        <a:pt x="1355" y="91"/>
                      </a:lnTo>
                      <a:lnTo>
                        <a:pt x="1355" y="89"/>
                      </a:lnTo>
                      <a:lnTo>
                        <a:pt x="1353" y="88"/>
                      </a:lnTo>
                      <a:lnTo>
                        <a:pt x="1351" y="88"/>
                      </a:lnTo>
                      <a:close/>
                      <a:moveTo>
                        <a:pt x="1407" y="91"/>
                      </a:moveTo>
                      <a:lnTo>
                        <a:pt x="1405" y="91"/>
                      </a:lnTo>
                      <a:lnTo>
                        <a:pt x="1405" y="91"/>
                      </a:lnTo>
                      <a:lnTo>
                        <a:pt x="1405" y="93"/>
                      </a:lnTo>
                      <a:lnTo>
                        <a:pt x="1407" y="93"/>
                      </a:lnTo>
                      <a:lnTo>
                        <a:pt x="1407" y="91"/>
                      </a:lnTo>
                      <a:lnTo>
                        <a:pt x="1407" y="91"/>
                      </a:lnTo>
                      <a:lnTo>
                        <a:pt x="1407" y="91"/>
                      </a:lnTo>
                      <a:lnTo>
                        <a:pt x="1407" y="91"/>
                      </a:lnTo>
                      <a:close/>
                      <a:moveTo>
                        <a:pt x="1328" y="110"/>
                      </a:moveTo>
                      <a:lnTo>
                        <a:pt x="1330" y="110"/>
                      </a:lnTo>
                      <a:lnTo>
                        <a:pt x="1328" y="108"/>
                      </a:lnTo>
                      <a:lnTo>
                        <a:pt x="1330" y="100"/>
                      </a:lnTo>
                      <a:lnTo>
                        <a:pt x="1327" y="102"/>
                      </a:lnTo>
                      <a:lnTo>
                        <a:pt x="1325" y="103"/>
                      </a:lnTo>
                      <a:lnTo>
                        <a:pt x="1323" y="105"/>
                      </a:lnTo>
                      <a:lnTo>
                        <a:pt x="1321" y="108"/>
                      </a:lnTo>
                      <a:lnTo>
                        <a:pt x="1320" y="110"/>
                      </a:lnTo>
                      <a:lnTo>
                        <a:pt x="1320" y="112"/>
                      </a:lnTo>
                      <a:lnTo>
                        <a:pt x="1321" y="114"/>
                      </a:lnTo>
                      <a:lnTo>
                        <a:pt x="1323" y="114"/>
                      </a:lnTo>
                      <a:lnTo>
                        <a:pt x="1325" y="115"/>
                      </a:lnTo>
                      <a:lnTo>
                        <a:pt x="1325" y="115"/>
                      </a:lnTo>
                      <a:lnTo>
                        <a:pt x="1327" y="115"/>
                      </a:lnTo>
                      <a:lnTo>
                        <a:pt x="1327" y="114"/>
                      </a:lnTo>
                      <a:lnTo>
                        <a:pt x="1328" y="110"/>
                      </a:lnTo>
                      <a:close/>
                      <a:moveTo>
                        <a:pt x="1452" y="112"/>
                      </a:moveTo>
                      <a:lnTo>
                        <a:pt x="1458" y="112"/>
                      </a:lnTo>
                      <a:lnTo>
                        <a:pt x="1458" y="108"/>
                      </a:lnTo>
                      <a:lnTo>
                        <a:pt x="1451" y="107"/>
                      </a:lnTo>
                      <a:lnTo>
                        <a:pt x="1451" y="108"/>
                      </a:lnTo>
                      <a:lnTo>
                        <a:pt x="1452" y="110"/>
                      </a:lnTo>
                      <a:lnTo>
                        <a:pt x="1452" y="112"/>
                      </a:lnTo>
                      <a:close/>
                      <a:moveTo>
                        <a:pt x="2971" y="117"/>
                      </a:moveTo>
                      <a:lnTo>
                        <a:pt x="2971" y="119"/>
                      </a:lnTo>
                      <a:lnTo>
                        <a:pt x="2971" y="119"/>
                      </a:lnTo>
                      <a:lnTo>
                        <a:pt x="2971" y="115"/>
                      </a:lnTo>
                      <a:lnTo>
                        <a:pt x="2969" y="115"/>
                      </a:lnTo>
                      <a:lnTo>
                        <a:pt x="2969" y="117"/>
                      </a:lnTo>
                      <a:lnTo>
                        <a:pt x="2969" y="117"/>
                      </a:lnTo>
                      <a:lnTo>
                        <a:pt x="2971" y="117"/>
                      </a:lnTo>
                      <a:close/>
                      <a:moveTo>
                        <a:pt x="1531" y="121"/>
                      </a:moveTo>
                      <a:lnTo>
                        <a:pt x="1534" y="121"/>
                      </a:lnTo>
                      <a:lnTo>
                        <a:pt x="1536" y="119"/>
                      </a:lnTo>
                      <a:lnTo>
                        <a:pt x="1538" y="117"/>
                      </a:lnTo>
                      <a:lnTo>
                        <a:pt x="1534" y="117"/>
                      </a:lnTo>
                      <a:lnTo>
                        <a:pt x="1531" y="117"/>
                      </a:lnTo>
                      <a:lnTo>
                        <a:pt x="1531" y="121"/>
                      </a:lnTo>
                      <a:close/>
                      <a:moveTo>
                        <a:pt x="100" y="138"/>
                      </a:moveTo>
                      <a:lnTo>
                        <a:pt x="105" y="140"/>
                      </a:lnTo>
                      <a:lnTo>
                        <a:pt x="107" y="138"/>
                      </a:lnTo>
                      <a:lnTo>
                        <a:pt x="108" y="136"/>
                      </a:lnTo>
                      <a:lnTo>
                        <a:pt x="108" y="135"/>
                      </a:lnTo>
                      <a:lnTo>
                        <a:pt x="108" y="133"/>
                      </a:lnTo>
                      <a:lnTo>
                        <a:pt x="108" y="133"/>
                      </a:lnTo>
                      <a:lnTo>
                        <a:pt x="105" y="131"/>
                      </a:lnTo>
                      <a:lnTo>
                        <a:pt x="103" y="131"/>
                      </a:lnTo>
                      <a:lnTo>
                        <a:pt x="101" y="129"/>
                      </a:lnTo>
                      <a:lnTo>
                        <a:pt x="98" y="129"/>
                      </a:lnTo>
                      <a:lnTo>
                        <a:pt x="96" y="135"/>
                      </a:lnTo>
                      <a:lnTo>
                        <a:pt x="100" y="135"/>
                      </a:lnTo>
                      <a:lnTo>
                        <a:pt x="100" y="138"/>
                      </a:lnTo>
                      <a:close/>
                      <a:moveTo>
                        <a:pt x="349" y="140"/>
                      </a:moveTo>
                      <a:lnTo>
                        <a:pt x="349" y="142"/>
                      </a:lnTo>
                      <a:lnTo>
                        <a:pt x="351" y="142"/>
                      </a:lnTo>
                      <a:lnTo>
                        <a:pt x="351" y="142"/>
                      </a:lnTo>
                      <a:lnTo>
                        <a:pt x="351" y="142"/>
                      </a:lnTo>
                      <a:lnTo>
                        <a:pt x="351" y="142"/>
                      </a:lnTo>
                      <a:lnTo>
                        <a:pt x="351" y="140"/>
                      </a:lnTo>
                      <a:lnTo>
                        <a:pt x="349" y="140"/>
                      </a:lnTo>
                      <a:close/>
                      <a:moveTo>
                        <a:pt x="2459" y="140"/>
                      </a:moveTo>
                      <a:lnTo>
                        <a:pt x="2459" y="142"/>
                      </a:lnTo>
                      <a:lnTo>
                        <a:pt x="2461" y="142"/>
                      </a:lnTo>
                      <a:lnTo>
                        <a:pt x="2459" y="142"/>
                      </a:lnTo>
                      <a:lnTo>
                        <a:pt x="2459" y="140"/>
                      </a:lnTo>
                      <a:lnTo>
                        <a:pt x="2459" y="140"/>
                      </a:lnTo>
                      <a:close/>
                      <a:moveTo>
                        <a:pt x="1489" y="145"/>
                      </a:moveTo>
                      <a:lnTo>
                        <a:pt x="1494" y="145"/>
                      </a:lnTo>
                      <a:lnTo>
                        <a:pt x="1494" y="142"/>
                      </a:lnTo>
                      <a:lnTo>
                        <a:pt x="1489" y="142"/>
                      </a:lnTo>
                      <a:lnTo>
                        <a:pt x="1489" y="145"/>
                      </a:lnTo>
                      <a:close/>
                      <a:moveTo>
                        <a:pt x="363" y="145"/>
                      </a:moveTo>
                      <a:lnTo>
                        <a:pt x="367" y="145"/>
                      </a:lnTo>
                      <a:lnTo>
                        <a:pt x="367" y="143"/>
                      </a:lnTo>
                      <a:lnTo>
                        <a:pt x="363" y="142"/>
                      </a:lnTo>
                      <a:lnTo>
                        <a:pt x="363" y="145"/>
                      </a:lnTo>
                      <a:close/>
                      <a:moveTo>
                        <a:pt x="80" y="143"/>
                      </a:moveTo>
                      <a:lnTo>
                        <a:pt x="80" y="145"/>
                      </a:lnTo>
                      <a:lnTo>
                        <a:pt x="79" y="145"/>
                      </a:lnTo>
                      <a:lnTo>
                        <a:pt x="77" y="147"/>
                      </a:lnTo>
                      <a:lnTo>
                        <a:pt x="75" y="147"/>
                      </a:lnTo>
                      <a:lnTo>
                        <a:pt x="75" y="149"/>
                      </a:lnTo>
                      <a:lnTo>
                        <a:pt x="73" y="149"/>
                      </a:lnTo>
                      <a:lnTo>
                        <a:pt x="73" y="149"/>
                      </a:lnTo>
                      <a:lnTo>
                        <a:pt x="72" y="147"/>
                      </a:lnTo>
                      <a:lnTo>
                        <a:pt x="70" y="147"/>
                      </a:lnTo>
                      <a:lnTo>
                        <a:pt x="66" y="149"/>
                      </a:lnTo>
                      <a:lnTo>
                        <a:pt x="65" y="149"/>
                      </a:lnTo>
                      <a:lnTo>
                        <a:pt x="65" y="150"/>
                      </a:lnTo>
                      <a:lnTo>
                        <a:pt x="66" y="152"/>
                      </a:lnTo>
                      <a:lnTo>
                        <a:pt x="66" y="154"/>
                      </a:lnTo>
                      <a:lnTo>
                        <a:pt x="80" y="157"/>
                      </a:lnTo>
                      <a:lnTo>
                        <a:pt x="82" y="156"/>
                      </a:lnTo>
                      <a:lnTo>
                        <a:pt x="82" y="156"/>
                      </a:lnTo>
                      <a:lnTo>
                        <a:pt x="84" y="156"/>
                      </a:lnTo>
                      <a:lnTo>
                        <a:pt x="86" y="156"/>
                      </a:lnTo>
                      <a:lnTo>
                        <a:pt x="87" y="154"/>
                      </a:lnTo>
                      <a:lnTo>
                        <a:pt x="89" y="154"/>
                      </a:lnTo>
                      <a:lnTo>
                        <a:pt x="89" y="152"/>
                      </a:lnTo>
                      <a:lnTo>
                        <a:pt x="91" y="152"/>
                      </a:lnTo>
                      <a:lnTo>
                        <a:pt x="89" y="150"/>
                      </a:lnTo>
                      <a:lnTo>
                        <a:pt x="89" y="149"/>
                      </a:lnTo>
                      <a:lnTo>
                        <a:pt x="89" y="147"/>
                      </a:lnTo>
                      <a:lnTo>
                        <a:pt x="89" y="145"/>
                      </a:lnTo>
                      <a:lnTo>
                        <a:pt x="80" y="143"/>
                      </a:lnTo>
                      <a:close/>
                      <a:moveTo>
                        <a:pt x="354" y="145"/>
                      </a:moveTo>
                      <a:lnTo>
                        <a:pt x="354" y="149"/>
                      </a:lnTo>
                      <a:lnTo>
                        <a:pt x="353" y="150"/>
                      </a:lnTo>
                      <a:lnTo>
                        <a:pt x="351" y="154"/>
                      </a:lnTo>
                      <a:lnTo>
                        <a:pt x="351" y="156"/>
                      </a:lnTo>
                      <a:lnTo>
                        <a:pt x="354" y="152"/>
                      </a:lnTo>
                      <a:lnTo>
                        <a:pt x="358" y="149"/>
                      </a:lnTo>
                      <a:lnTo>
                        <a:pt x="358" y="149"/>
                      </a:lnTo>
                      <a:lnTo>
                        <a:pt x="358" y="145"/>
                      </a:lnTo>
                      <a:lnTo>
                        <a:pt x="354" y="145"/>
                      </a:lnTo>
                      <a:close/>
                      <a:moveTo>
                        <a:pt x="5261" y="145"/>
                      </a:moveTo>
                      <a:lnTo>
                        <a:pt x="5254" y="145"/>
                      </a:lnTo>
                      <a:lnTo>
                        <a:pt x="5254" y="145"/>
                      </a:lnTo>
                      <a:lnTo>
                        <a:pt x="5254" y="145"/>
                      </a:lnTo>
                      <a:lnTo>
                        <a:pt x="5254" y="147"/>
                      </a:lnTo>
                      <a:lnTo>
                        <a:pt x="5256" y="149"/>
                      </a:lnTo>
                      <a:lnTo>
                        <a:pt x="5256" y="152"/>
                      </a:lnTo>
                      <a:lnTo>
                        <a:pt x="5257" y="154"/>
                      </a:lnTo>
                      <a:lnTo>
                        <a:pt x="5261" y="154"/>
                      </a:lnTo>
                      <a:lnTo>
                        <a:pt x="5263" y="152"/>
                      </a:lnTo>
                      <a:lnTo>
                        <a:pt x="5264" y="150"/>
                      </a:lnTo>
                      <a:lnTo>
                        <a:pt x="5264" y="149"/>
                      </a:lnTo>
                      <a:lnTo>
                        <a:pt x="5264" y="149"/>
                      </a:lnTo>
                      <a:lnTo>
                        <a:pt x="5264" y="147"/>
                      </a:lnTo>
                      <a:lnTo>
                        <a:pt x="5263" y="147"/>
                      </a:lnTo>
                      <a:lnTo>
                        <a:pt x="5261" y="145"/>
                      </a:lnTo>
                      <a:close/>
                      <a:moveTo>
                        <a:pt x="2447" y="157"/>
                      </a:moveTo>
                      <a:lnTo>
                        <a:pt x="2449" y="157"/>
                      </a:lnTo>
                      <a:lnTo>
                        <a:pt x="2449" y="163"/>
                      </a:lnTo>
                      <a:lnTo>
                        <a:pt x="2452" y="159"/>
                      </a:lnTo>
                      <a:lnTo>
                        <a:pt x="2452" y="156"/>
                      </a:lnTo>
                      <a:lnTo>
                        <a:pt x="2452" y="156"/>
                      </a:lnTo>
                      <a:lnTo>
                        <a:pt x="2452" y="154"/>
                      </a:lnTo>
                      <a:lnTo>
                        <a:pt x="2452" y="154"/>
                      </a:lnTo>
                      <a:lnTo>
                        <a:pt x="2452" y="154"/>
                      </a:lnTo>
                      <a:lnTo>
                        <a:pt x="2452" y="147"/>
                      </a:lnTo>
                      <a:lnTo>
                        <a:pt x="2451" y="147"/>
                      </a:lnTo>
                      <a:lnTo>
                        <a:pt x="2449" y="150"/>
                      </a:lnTo>
                      <a:lnTo>
                        <a:pt x="2447" y="152"/>
                      </a:lnTo>
                      <a:lnTo>
                        <a:pt x="2447" y="154"/>
                      </a:lnTo>
                      <a:lnTo>
                        <a:pt x="2447" y="154"/>
                      </a:lnTo>
                      <a:lnTo>
                        <a:pt x="2447" y="154"/>
                      </a:lnTo>
                      <a:lnTo>
                        <a:pt x="2446" y="156"/>
                      </a:lnTo>
                      <a:lnTo>
                        <a:pt x="2446" y="156"/>
                      </a:lnTo>
                      <a:lnTo>
                        <a:pt x="2446" y="157"/>
                      </a:lnTo>
                      <a:lnTo>
                        <a:pt x="2446" y="157"/>
                      </a:lnTo>
                      <a:lnTo>
                        <a:pt x="2446" y="159"/>
                      </a:lnTo>
                      <a:lnTo>
                        <a:pt x="2447" y="159"/>
                      </a:lnTo>
                      <a:lnTo>
                        <a:pt x="2447" y="159"/>
                      </a:lnTo>
                      <a:lnTo>
                        <a:pt x="2447" y="157"/>
                      </a:lnTo>
                      <a:close/>
                      <a:moveTo>
                        <a:pt x="2737" y="150"/>
                      </a:moveTo>
                      <a:lnTo>
                        <a:pt x="2737" y="149"/>
                      </a:lnTo>
                      <a:lnTo>
                        <a:pt x="2734" y="149"/>
                      </a:lnTo>
                      <a:lnTo>
                        <a:pt x="2735" y="149"/>
                      </a:lnTo>
                      <a:lnTo>
                        <a:pt x="2735" y="149"/>
                      </a:lnTo>
                      <a:lnTo>
                        <a:pt x="2737" y="150"/>
                      </a:lnTo>
                      <a:close/>
                      <a:moveTo>
                        <a:pt x="2746" y="159"/>
                      </a:moveTo>
                      <a:lnTo>
                        <a:pt x="2747" y="159"/>
                      </a:lnTo>
                      <a:lnTo>
                        <a:pt x="2749" y="161"/>
                      </a:lnTo>
                      <a:lnTo>
                        <a:pt x="2753" y="161"/>
                      </a:lnTo>
                      <a:lnTo>
                        <a:pt x="2753" y="163"/>
                      </a:lnTo>
                      <a:lnTo>
                        <a:pt x="2756" y="161"/>
                      </a:lnTo>
                      <a:lnTo>
                        <a:pt x="2756" y="157"/>
                      </a:lnTo>
                      <a:lnTo>
                        <a:pt x="2756" y="157"/>
                      </a:lnTo>
                      <a:lnTo>
                        <a:pt x="2756" y="156"/>
                      </a:lnTo>
                      <a:lnTo>
                        <a:pt x="2754" y="154"/>
                      </a:lnTo>
                      <a:lnTo>
                        <a:pt x="2754" y="154"/>
                      </a:lnTo>
                      <a:lnTo>
                        <a:pt x="2751" y="154"/>
                      </a:lnTo>
                      <a:lnTo>
                        <a:pt x="2751" y="152"/>
                      </a:lnTo>
                      <a:lnTo>
                        <a:pt x="2747" y="150"/>
                      </a:lnTo>
                      <a:lnTo>
                        <a:pt x="2747" y="152"/>
                      </a:lnTo>
                      <a:lnTo>
                        <a:pt x="2749" y="154"/>
                      </a:lnTo>
                      <a:lnTo>
                        <a:pt x="2749" y="154"/>
                      </a:lnTo>
                      <a:lnTo>
                        <a:pt x="2749" y="156"/>
                      </a:lnTo>
                      <a:lnTo>
                        <a:pt x="2747" y="156"/>
                      </a:lnTo>
                      <a:lnTo>
                        <a:pt x="2747" y="156"/>
                      </a:lnTo>
                      <a:lnTo>
                        <a:pt x="2746" y="156"/>
                      </a:lnTo>
                      <a:lnTo>
                        <a:pt x="2746" y="156"/>
                      </a:lnTo>
                      <a:lnTo>
                        <a:pt x="2746" y="159"/>
                      </a:lnTo>
                      <a:close/>
                      <a:moveTo>
                        <a:pt x="5158" y="156"/>
                      </a:moveTo>
                      <a:lnTo>
                        <a:pt x="5154" y="156"/>
                      </a:lnTo>
                      <a:lnTo>
                        <a:pt x="5151" y="154"/>
                      </a:lnTo>
                      <a:lnTo>
                        <a:pt x="5147" y="154"/>
                      </a:lnTo>
                      <a:lnTo>
                        <a:pt x="5144" y="154"/>
                      </a:lnTo>
                      <a:lnTo>
                        <a:pt x="5144" y="156"/>
                      </a:lnTo>
                      <a:lnTo>
                        <a:pt x="5144" y="159"/>
                      </a:lnTo>
                      <a:lnTo>
                        <a:pt x="5140" y="159"/>
                      </a:lnTo>
                      <a:lnTo>
                        <a:pt x="5142" y="163"/>
                      </a:lnTo>
                      <a:lnTo>
                        <a:pt x="5144" y="164"/>
                      </a:lnTo>
                      <a:lnTo>
                        <a:pt x="5144" y="166"/>
                      </a:lnTo>
                      <a:lnTo>
                        <a:pt x="5146" y="168"/>
                      </a:lnTo>
                      <a:lnTo>
                        <a:pt x="5149" y="168"/>
                      </a:lnTo>
                      <a:lnTo>
                        <a:pt x="5153" y="168"/>
                      </a:lnTo>
                      <a:lnTo>
                        <a:pt x="5156" y="166"/>
                      </a:lnTo>
                      <a:lnTo>
                        <a:pt x="5158" y="164"/>
                      </a:lnTo>
                      <a:lnTo>
                        <a:pt x="5161" y="163"/>
                      </a:lnTo>
                      <a:lnTo>
                        <a:pt x="5161" y="159"/>
                      </a:lnTo>
                      <a:lnTo>
                        <a:pt x="5160" y="157"/>
                      </a:lnTo>
                      <a:lnTo>
                        <a:pt x="5158" y="157"/>
                      </a:lnTo>
                      <a:lnTo>
                        <a:pt x="5158" y="156"/>
                      </a:lnTo>
                      <a:close/>
                      <a:moveTo>
                        <a:pt x="5236" y="159"/>
                      </a:moveTo>
                      <a:lnTo>
                        <a:pt x="5236" y="161"/>
                      </a:lnTo>
                      <a:lnTo>
                        <a:pt x="5233" y="161"/>
                      </a:lnTo>
                      <a:lnTo>
                        <a:pt x="5233" y="163"/>
                      </a:lnTo>
                      <a:lnTo>
                        <a:pt x="5231" y="163"/>
                      </a:lnTo>
                      <a:lnTo>
                        <a:pt x="5231" y="163"/>
                      </a:lnTo>
                      <a:lnTo>
                        <a:pt x="5228" y="163"/>
                      </a:lnTo>
                      <a:lnTo>
                        <a:pt x="5226" y="163"/>
                      </a:lnTo>
                      <a:lnTo>
                        <a:pt x="5224" y="163"/>
                      </a:lnTo>
                      <a:lnTo>
                        <a:pt x="5223" y="163"/>
                      </a:lnTo>
                      <a:lnTo>
                        <a:pt x="5223" y="166"/>
                      </a:lnTo>
                      <a:lnTo>
                        <a:pt x="5223" y="166"/>
                      </a:lnTo>
                      <a:lnTo>
                        <a:pt x="5224" y="168"/>
                      </a:lnTo>
                      <a:lnTo>
                        <a:pt x="5226" y="168"/>
                      </a:lnTo>
                      <a:lnTo>
                        <a:pt x="5228" y="170"/>
                      </a:lnTo>
                      <a:lnTo>
                        <a:pt x="5231" y="170"/>
                      </a:lnTo>
                      <a:lnTo>
                        <a:pt x="5233" y="171"/>
                      </a:lnTo>
                      <a:lnTo>
                        <a:pt x="5236" y="171"/>
                      </a:lnTo>
                      <a:lnTo>
                        <a:pt x="5240" y="170"/>
                      </a:lnTo>
                      <a:lnTo>
                        <a:pt x="5245" y="168"/>
                      </a:lnTo>
                      <a:lnTo>
                        <a:pt x="5245" y="163"/>
                      </a:lnTo>
                      <a:lnTo>
                        <a:pt x="5243" y="159"/>
                      </a:lnTo>
                      <a:lnTo>
                        <a:pt x="5236" y="159"/>
                      </a:lnTo>
                      <a:close/>
                      <a:moveTo>
                        <a:pt x="1843" y="164"/>
                      </a:moveTo>
                      <a:lnTo>
                        <a:pt x="1845" y="164"/>
                      </a:lnTo>
                      <a:lnTo>
                        <a:pt x="1845" y="163"/>
                      </a:lnTo>
                      <a:lnTo>
                        <a:pt x="1843" y="163"/>
                      </a:lnTo>
                      <a:lnTo>
                        <a:pt x="1843" y="161"/>
                      </a:lnTo>
                      <a:lnTo>
                        <a:pt x="1842" y="161"/>
                      </a:lnTo>
                      <a:lnTo>
                        <a:pt x="1840" y="159"/>
                      </a:lnTo>
                      <a:lnTo>
                        <a:pt x="1838" y="161"/>
                      </a:lnTo>
                      <a:lnTo>
                        <a:pt x="1838" y="163"/>
                      </a:lnTo>
                      <a:lnTo>
                        <a:pt x="1838" y="163"/>
                      </a:lnTo>
                      <a:lnTo>
                        <a:pt x="1840" y="166"/>
                      </a:lnTo>
                      <a:lnTo>
                        <a:pt x="1843" y="166"/>
                      </a:lnTo>
                      <a:lnTo>
                        <a:pt x="1843" y="164"/>
                      </a:lnTo>
                      <a:close/>
                      <a:moveTo>
                        <a:pt x="2543" y="163"/>
                      </a:moveTo>
                      <a:lnTo>
                        <a:pt x="2543" y="163"/>
                      </a:lnTo>
                      <a:lnTo>
                        <a:pt x="2542" y="163"/>
                      </a:lnTo>
                      <a:lnTo>
                        <a:pt x="2542" y="163"/>
                      </a:lnTo>
                      <a:lnTo>
                        <a:pt x="2542" y="163"/>
                      </a:lnTo>
                      <a:lnTo>
                        <a:pt x="2543" y="163"/>
                      </a:lnTo>
                      <a:close/>
                      <a:moveTo>
                        <a:pt x="2550" y="166"/>
                      </a:moveTo>
                      <a:lnTo>
                        <a:pt x="2550" y="166"/>
                      </a:lnTo>
                      <a:lnTo>
                        <a:pt x="2550" y="166"/>
                      </a:lnTo>
                      <a:lnTo>
                        <a:pt x="2550" y="164"/>
                      </a:lnTo>
                      <a:lnTo>
                        <a:pt x="2548" y="163"/>
                      </a:lnTo>
                      <a:lnTo>
                        <a:pt x="2548" y="164"/>
                      </a:lnTo>
                      <a:lnTo>
                        <a:pt x="2548" y="164"/>
                      </a:lnTo>
                      <a:lnTo>
                        <a:pt x="2548" y="166"/>
                      </a:lnTo>
                      <a:lnTo>
                        <a:pt x="2548" y="166"/>
                      </a:lnTo>
                      <a:lnTo>
                        <a:pt x="2550" y="166"/>
                      </a:lnTo>
                      <a:close/>
                      <a:moveTo>
                        <a:pt x="2545" y="166"/>
                      </a:moveTo>
                      <a:lnTo>
                        <a:pt x="2542" y="166"/>
                      </a:lnTo>
                      <a:lnTo>
                        <a:pt x="2542" y="168"/>
                      </a:lnTo>
                      <a:lnTo>
                        <a:pt x="2545" y="168"/>
                      </a:lnTo>
                      <a:lnTo>
                        <a:pt x="2545" y="166"/>
                      </a:lnTo>
                      <a:close/>
                      <a:moveTo>
                        <a:pt x="1475" y="171"/>
                      </a:moveTo>
                      <a:lnTo>
                        <a:pt x="1477" y="171"/>
                      </a:lnTo>
                      <a:lnTo>
                        <a:pt x="1475" y="171"/>
                      </a:lnTo>
                      <a:lnTo>
                        <a:pt x="1475" y="170"/>
                      </a:lnTo>
                      <a:lnTo>
                        <a:pt x="1475" y="170"/>
                      </a:lnTo>
                      <a:lnTo>
                        <a:pt x="1475" y="171"/>
                      </a:lnTo>
                      <a:close/>
                      <a:moveTo>
                        <a:pt x="2542" y="173"/>
                      </a:moveTo>
                      <a:lnTo>
                        <a:pt x="2543" y="173"/>
                      </a:lnTo>
                      <a:lnTo>
                        <a:pt x="2543" y="171"/>
                      </a:lnTo>
                      <a:lnTo>
                        <a:pt x="2543" y="171"/>
                      </a:lnTo>
                      <a:lnTo>
                        <a:pt x="2542" y="171"/>
                      </a:lnTo>
                      <a:lnTo>
                        <a:pt x="2542" y="173"/>
                      </a:lnTo>
                      <a:close/>
                      <a:moveTo>
                        <a:pt x="2791" y="180"/>
                      </a:moveTo>
                      <a:lnTo>
                        <a:pt x="2789" y="184"/>
                      </a:lnTo>
                      <a:lnTo>
                        <a:pt x="2788" y="184"/>
                      </a:lnTo>
                      <a:lnTo>
                        <a:pt x="2788" y="184"/>
                      </a:lnTo>
                      <a:lnTo>
                        <a:pt x="2788" y="184"/>
                      </a:lnTo>
                      <a:lnTo>
                        <a:pt x="2786" y="184"/>
                      </a:lnTo>
                      <a:lnTo>
                        <a:pt x="2784" y="185"/>
                      </a:lnTo>
                      <a:lnTo>
                        <a:pt x="2788" y="185"/>
                      </a:lnTo>
                      <a:lnTo>
                        <a:pt x="2789" y="187"/>
                      </a:lnTo>
                      <a:lnTo>
                        <a:pt x="2789" y="191"/>
                      </a:lnTo>
                      <a:lnTo>
                        <a:pt x="2791" y="191"/>
                      </a:lnTo>
                      <a:lnTo>
                        <a:pt x="2793" y="189"/>
                      </a:lnTo>
                      <a:lnTo>
                        <a:pt x="2795" y="187"/>
                      </a:lnTo>
                      <a:lnTo>
                        <a:pt x="2795" y="187"/>
                      </a:lnTo>
                      <a:lnTo>
                        <a:pt x="2795" y="185"/>
                      </a:lnTo>
                      <a:lnTo>
                        <a:pt x="2795" y="182"/>
                      </a:lnTo>
                      <a:lnTo>
                        <a:pt x="2795" y="180"/>
                      </a:lnTo>
                      <a:lnTo>
                        <a:pt x="2793" y="180"/>
                      </a:lnTo>
                      <a:lnTo>
                        <a:pt x="2793" y="180"/>
                      </a:lnTo>
                      <a:lnTo>
                        <a:pt x="2791" y="180"/>
                      </a:lnTo>
                      <a:close/>
                      <a:moveTo>
                        <a:pt x="4816" y="182"/>
                      </a:moveTo>
                      <a:lnTo>
                        <a:pt x="4814" y="184"/>
                      </a:lnTo>
                      <a:lnTo>
                        <a:pt x="4811" y="185"/>
                      </a:lnTo>
                      <a:lnTo>
                        <a:pt x="4811" y="187"/>
                      </a:lnTo>
                      <a:lnTo>
                        <a:pt x="4809" y="187"/>
                      </a:lnTo>
                      <a:lnTo>
                        <a:pt x="4807" y="189"/>
                      </a:lnTo>
                      <a:lnTo>
                        <a:pt x="4805" y="189"/>
                      </a:lnTo>
                      <a:lnTo>
                        <a:pt x="4805" y="194"/>
                      </a:lnTo>
                      <a:lnTo>
                        <a:pt x="4804" y="198"/>
                      </a:lnTo>
                      <a:lnTo>
                        <a:pt x="4804" y="199"/>
                      </a:lnTo>
                      <a:lnTo>
                        <a:pt x="4804" y="203"/>
                      </a:lnTo>
                      <a:lnTo>
                        <a:pt x="4805" y="203"/>
                      </a:lnTo>
                      <a:lnTo>
                        <a:pt x="4805" y="204"/>
                      </a:lnTo>
                      <a:lnTo>
                        <a:pt x="4805" y="204"/>
                      </a:lnTo>
                      <a:lnTo>
                        <a:pt x="4807" y="203"/>
                      </a:lnTo>
                      <a:lnTo>
                        <a:pt x="4807" y="201"/>
                      </a:lnTo>
                      <a:lnTo>
                        <a:pt x="4807" y="199"/>
                      </a:lnTo>
                      <a:lnTo>
                        <a:pt x="4811" y="198"/>
                      </a:lnTo>
                      <a:lnTo>
                        <a:pt x="4811" y="196"/>
                      </a:lnTo>
                      <a:lnTo>
                        <a:pt x="4816" y="191"/>
                      </a:lnTo>
                      <a:lnTo>
                        <a:pt x="4818" y="189"/>
                      </a:lnTo>
                      <a:lnTo>
                        <a:pt x="4818" y="185"/>
                      </a:lnTo>
                      <a:lnTo>
                        <a:pt x="4816" y="182"/>
                      </a:lnTo>
                      <a:close/>
                      <a:moveTo>
                        <a:pt x="279" y="191"/>
                      </a:moveTo>
                      <a:lnTo>
                        <a:pt x="278" y="191"/>
                      </a:lnTo>
                      <a:lnTo>
                        <a:pt x="278" y="187"/>
                      </a:lnTo>
                      <a:lnTo>
                        <a:pt x="272" y="187"/>
                      </a:lnTo>
                      <a:lnTo>
                        <a:pt x="272" y="191"/>
                      </a:lnTo>
                      <a:lnTo>
                        <a:pt x="271" y="192"/>
                      </a:lnTo>
                      <a:lnTo>
                        <a:pt x="269" y="196"/>
                      </a:lnTo>
                      <a:lnTo>
                        <a:pt x="272" y="198"/>
                      </a:lnTo>
                      <a:lnTo>
                        <a:pt x="272" y="196"/>
                      </a:lnTo>
                      <a:lnTo>
                        <a:pt x="274" y="196"/>
                      </a:lnTo>
                      <a:lnTo>
                        <a:pt x="274" y="194"/>
                      </a:lnTo>
                      <a:lnTo>
                        <a:pt x="278" y="194"/>
                      </a:lnTo>
                      <a:lnTo>
                        <a:pt x="278" y="196"/>
                      </a:lnTo>
                      <a:lnTo>
                        <a:pt x="281" y="196"/>
                      </a:lnTo>
                      <a:lnTo>
                        <a:pt x="281" y="196"/>
                      </a:lnTo>
                      <a:lnTo>
                        <a:pt x="283" y="196"/>
                      </a:lnTo>
                      <a:lnTo>
                        <a:pt x="283" y="194"/>
                      </a:lnTo>
                      <a:lnTo>
                        <a:pt x="281" y="194"/>
                      </a:lnTo>
                      <a:lnTo>
                        <a:pt x="279" y="191"/>
                      </a:lnTo>
                      <a:close/>
                      <a:moveTo>
                        <a:pt x="2386" y="225"/>
                      </a:moveTo>
                      <a:lnTo>
                        <a:pt x="2386" y="225"/>
                      </a:lnTo>
                      <a:lnTo>
                        <a:pt x="2386" y="227"/>
                      </a:lnTo>
                      <a:lnTo>
                        <a:pt x="2384" y="229"/>
                      </a:lnTo>
                      <a:lnTo>
                        <a:pt x="2383" y="231"/>
                      </a:lnTo>
                      <a:lnTo>
                        <a:pt x="2384" y="232"/>
                      </a:lnTo>
                      <a:lnTo>
                        <a:pt x="2384" y="232"/>
                      </a:lnTo>
                      <a:lnTo>
                        <a:pt x="2386" y="234"/>
                      </a:lnTo>
                      <a:lnTo>
                        <a:pt x="2386" y="236"/>
                      </a:lnTo>
                      <a:lnTo>
                        <a:pt x="2384" y="238"/>
                      </a:lnTo>
                      <a:lnTo>
                        <a:pt x="2384" y="239"/>
                      </a:lnTo>
                      <a:lnTo>
                        <a:pt x="2384" y="241"/>
                      </a:lnTo>
                      <a:lnTo>
                        <a:pt x="2383" y="245"/>
                      </a:lnTo>
                      <a:lnTo>
                        <a:pt x="2383" y="246"/>
                      </a:lnTo>
                      <a:lnTo>
                        <a:pt x="2386" y="246"/>
                      </a:lnTo>
                      <a:lnTo>
                        <a:pt x="2386" y="246"/>
                      </a:lnTo>
                      <a:lnTo>
                        <a:pt x="2388" y="245"/>
                      </a:lnTo>
                      <a:lnTo>
                        <a:pt x="2390" y="245"/>
                      </a:lnTo>
                      <a:lnTo>
                        <a:pt x="2391" y="245"/>
                      </a:lnTo>
                      <a:lnTo>
                        <a:pt x="2391" y="246"/>
                      </a:lnTo>
                      <a:lnTo>
                        <a:pt x="2391" y="248"/>
                      </a:lnTo>
                      <a:lnTo>
                        <a:pt x="2390" y="250"/>
                      </a:lnTo>
                      <a:lnTo>
                        <a:pt x="2388" y="252"/>
                      </a:lnTo>
                      <a:lnTo>
                        <a:pt x="2386" y="252"/>
                      </a:lnTo>
                      <a:lnTo>
                        <a:pt x="2386" y="252"/>
                      </a:lnTo>
                      <a:lnTo>
                        <a:pt x="2386" y="253"/>
                      </a:lnTo>
                      <a:lnTo>
                        <a:pt x="2386" y="255"/>
                      </a:lnTo>
                      <a:lnTo>
                        <a:pt x="2386" y="255"/>
                      </a:lnTo>
                      <a:lnTo>
                        <a:pt x="2386" y="262"/>
                      </a:lnTo>
                      <a:lnTo>
                        <a:pt x="2386" y="262"/>
                      </a:lnTo>
                      <a:lnTo>
                        <a:pt x="2388" y="259"/>
                      </a:lnTo>
                      <a:lnTo>
                        <a:pt x="2390" y="257"/>
                      </a:lnTo>
                      <a:lnTo>
                        <a:pt x="2390" y="255"/>
                      </a:lnTo>
                      <a:lnTo>
                        <a:pt x="2391" y="255"/>
                      </a:lnTo>
                      <a:lnTo>
                        <a:pt x="2391" y="259"/>
                      </a:lnTo>
                      <a:lnTo>
                        <a:pt x="2393" y="259"/>
                      </a:lnTo>
                      <a:lnTo>
                        <a:pt x="2393" y="255"/>
                      </a:lnTo>
                      <a:lnTo>
                        <a:pt x="2397" y="257"/>
                      </a:lnTo>
                      <a:lnTo>
                        <a:pt x="2397" y="259"/>
                      </a:lnTo>
                      <a:lnTo>
                        <a:pt x="2395" y="260"/>
                      </a:lnTo>
                      <a:lnTo>
                        <a:pt x="2393" y="264"/>
                      </a:lnTo>
                      <a:lnTo>
                        <a:pt x="2395" y="266"/>
                      </a:lnTo>
                      <a:lnTo>
                        <a:pt x="2397" y="267"/>
                      </a:lnTo>
                      <a:lnTo>
                        <a:pt x="2395" y="271"/>
                      </a:lnTo>
                      <a:lnTo>
                        <a:pt x="2397" y="271"/>
                      </a:lnTo>
                      <a:lnTo>
                        <a:pt x="2397" y="271"/>
                      </a:lnTo>
                      <a:lnTo>
                        <a:pt x="2397" y="271"/>
                      </a:lnTo>
                      <a:lnTo>
                        <a:pt x="2395" y="271"/>
                      </a:lnTo>
                      <a:lnTo>
                        <a:pt x="2395" y="273"/>
                      </a:lnTo>
                      <a:lnTo>
                        <a:pt x="2395" y="273"/>
                      </a:lnTo>
                      <a:lnTo>
                        <a:pt x="2393" y="281"/>
                      </a:lnTo>
                      <a:lnTo>
                        <a:pt x="2391" y="283"/>
                      </a:lnTo>
                      <a:lnTo>
                        <a:pt x="2391" y="283"/>
                      </a:lnTo>
                      <a:lnTo>
                        <a:pt x="2391" y="283"/>
                      </a:lnTo>
                      <a:lnTo>
                        <a:pt x="2391" y="285"/>
                      </a:lnTo>
                      <a:lnTo>
                        <a:pt x="2395" y="283"/>
                      </a:lnTo>
                      <a:lnTo>
                        <a:pt x="2395" y="285"/>
                      </a:lnTo>
                      <a:lnTo>
                        <a:pt x="2400" y="288"/>
                      </a:lnTo>
                      <a:lnTo>
                        <a:pt x="2400" y="285"/>
                      </a:lnTo>
                      <a:lnTo>
                        <a:pt x="2400" y="283"/>
                      </a:lnTo>
                      <a:lnTo>
                        <a:pt x="2404" y="283"/>
                      </a:lnTo>
                      <a:lnTo>
                        <a:pt x="2405" y="285"/>
                      </a:lnTo>
                      <a:lnTo>
                        <a:pt x="2407" y="285"/>
                      </a:lnTo>
                      <a:lnTo>
                        <a:pt x="2411" y="285"/>
                      </a:lnTo>
                      <a:lnTo>
                        <a:pt x="2412" y="283"/>
                      </a:lnTo>
                      <a:lnTo>
                        <a:pt x="2418" y="283"/>
                      </a:lnTo>
                      <a:lnTo>
                        <a:pt x="2421" y="283"/>
                      </a:lnTo>
                      <a:lnTo>
                        <a:pt x="2421" y="285"/>
                      </a:lnTo>
                      <a:lnTo>
                        <a:pt x="2419" y="285"/>
                      </a:lnTo>
                      <a:lnTo>
                        <a:pt x="2418" y="285"/>
                      </a:lnTo>
                      <a:lnTo>
                        <a:pt x="2418" y="287"/>
                      </a:lnTo>
                      <a:lnTo>
                        <a:pt x="2416" y="288"/>
                      </a:lnTo>
                      <a:lnTo>
                        <a:pt x="2416" y="292"/>
                      </a:lnTo>
                      <a:lnTo>
                        <a:pt x="2416" y="294"/>
                      </a:lnTo>
                      <a:lnTo>
                        <a:pt x="2416" y="294"/>
                      </a:lnTo>
                      <a:lnTo>
                        <a:pt x="2418" y="295"/>
                      </a:lnTo>
                      <a:lnTo>
                        <a:pt x="2421" y="295"/>
                      </a:lnTo>
                      <a:lnTo>
                        <a:pt x="2421" y="294"/>
                      </a:lnTo>
                      <a:lnTo>
                        <a:pt x="2425" y="295"/>
                      </a:lnTo>
                      <a:lnTo>
                        <a:pt x="2425" y="294"/>
                      </a:lnTo>
                      <a:lnTo>
                        <a:pt x="2426" y="294"/>
                      </a:lnTo>
                      <a:lnTo>
                        <a:pt x="2426" y="301"/>
                      </a:lnTo>
                      <a:lnTo>
                        <a:pt x="2426" y="301"/>
                      </a:lnTo>
                      <a:lnTo>
                        <a:pt x="2425" y="301"/>
                      </a:lnTo>
                      <a:lnTo>
                        <a:pt x="2425" y="302"/>
                      </a:lnTo>
                      <a:lnTo>
                        <a:pt x="2426" y="302"/>
                      </a:lnTo>
                      <a:lnTo>
                        <a:pt x="2426" y="302"/>
                      </a:lnTo>
                      <a:lnTo>
                        <a:pt x="2426" y="304"/>
                      </a:lnTo>
                      <a:lnTo>
                        <a:pt x="2425" y="306"/>
                      </a:lnTo>
                      <a:lnTo>
                        <a:pt x="2423" y="313"/>
                      </a:lnTo>
                      <a:lnTo>
                        <a:pt x="2425" y="313"/>
                      </a:lnTo>
                      <a:lnTo>
                        <a:pt x="2425" y="314"/>
                      </a:lnTo>
                      <a:lnTo>
                        <a:pt x="2421" y="314"/>
                      </a:lnTo>
                      <a:lnTo>
                        <a:pt x="2421" y="316"/>
                      </a:lnTo>
                      <a:lnTo>
                        <a:pt x="2418" y="316"/>
                      </a:lnTo>
                      <a:lnTo>
                        <a:pt x="2414" y="316"/>
                      </a:lnTo>
                      <a:lnTo>
                        <a:pt x="2411" y="316"/>
                      </a:lnTo>
                      <a:lnTo>
                        <a:pt x="2409" y="316"/>
                      </a:lnTo>
                      <a:lnTo>
                        <a:pt x="2409" y="314"/>
                      </a:lnTo>
                      <a:lnTo>
                        <a:pt x="2407" y="314"/>
                      </a:lnTo>
                      <a:lnTo>
                        <a:pt x="2407" y="311"/>
                      </a:lnTo>
                      <a:lnTo>
                        <a:pt x="2407" y="311"/>
                      </a:lnTo>
                      <a:lnTo>
                        <a:pt x="2405" y="311"/>
                      </a:lnTo>
                      <a:lnTo>
                        <a:pt x="2405" y="309"/>
                      </a:lnTo>
                      <a:lnTo>
                        <a:pt x="2402" y="311"/>
                      </a:lnTo>
                      <a:lnTo>
                        <a:pt x="2402" y="311"/>
                      </a:lnTo>
                      <a:lnTo>
                        <a:pt x="2400" y="313"/>
                      </a:lnTo>
                      <a:lnTo>
                        <a:pt x="2400" y="313"/>
                      </a:lnTo>
                      <a:lnTo>
                        <a:pt x="2400" y="316"/>
                      </a:lnTo>
                      <a:lnTo>
                        <a:pt x="2404" y="318"/>
                      </a:lnTo>
                      <a:lnTo>
                        <a:pt x="2407" y="318"/>
                      </a:lnTo>
                      <a:lnTo>
                        <a:pt x="2407" y="318"/>
                      </a:lnTo>
                      <a:lnTo>
                        <a:pt x="2404" y="321"/>
                      </a:lnTo>
                      <a:lnTo>
                        <a:pt x="2402" y="323"/>
                      </a:lnTo>
                      <a:lnTo>
                        <a:pt x="2400" y="325"/>
                      </a:lnTo>
                      <a:lnTo>
                        <a:pt x="2397" y="327"/>
                      </a:lnTo>
                      <a:lnTo>
                        <a:pt x="2397" y="328"/>
                      </a:lnTo>
                      <a:lnTo>
                        <a:pt x="2397" y="328"/>
                      </a:lnTo>
                      <a:lnTo>
                        <a:pt x="2395" y="328"/>
                      </a:lnTo>
                      <a:lnTo>
                        <a:pt x="2395" y="330"/>
                      </a:lnTo>
                      <a:lnTo>
                        <a:pt x="2398" y="330"/>
                      </a:lnTo>
                      <a:lnTo>
                        <a:pt x="2400" y="328"/>
                      </a:lnTo>
                      <a:lnTo>
                        <a:pt x="2402" y="328"/>
                      </a:lnTo>
                      <a:lnTo>
                        <a:pt x="2405" y="327"/>
                      </a:lnTo>
                      <a:lnTo>
                        <a:pt x="2405" y="337"/>
                      </a:lnTo>
                      <a:lnTo>
                        <a:pt x="2402" y="339"/>
                      </a:lnTo>
                      <a:lnTo>
                        <a:pt x="2402" y="339"/>
                      </a:lnTo>
                      <a:lnTo>
                        <a:pt x="2400" y="341"/>
                      </a:lnTo>
                      <a:lnTo>
                        <a:pt x="2400" y="341"/>
                      </a:lnTo>
                      <a:lnTo>
                        <a:pt x="2400" y="341"/>
                      </a:lnTo>
                      <a:lnTo>
                        <a:pt x="2398" y="341"/>
                      </a:lnTo>
                      <a:lnTo>
                        <a:pt x="2398" y="342"/>
                      </a:lnTo>
                      <a:lnTo>
                        <a:pt x="2395" y="344"/>
                      </a:lnTo>
                      <a:lnTo>
                        <a:pt x="2393" y="346"/>
                      </a:lnTo>
                      <a:lnTo>
                        <a:pt x="2390" y="346"/>
                      </a:lnTo>
                      <a:lnTo>
                        <a:pt x="2390" y="348"/>
                      </a:lnTo>
                      <a:lnTo>
                        <a:pt x="2390" y="349"/>
                      </a:lnTo>
                      <a:lnTo>
                        <a:pt x="2390" y="351"/>
                      </a:lnTo>
                      <a:lnTo>
                        <a:pt x="2390" y="353"/>
                      </a:lnTo>
                      <a:lnTo>
                        <a:pt x="2395" y="353"/>
                      </a:lnTo>
                      <a:lnTo>
                        <a:pt x="2395" y="355"/>
                      </a:lnTo>
                      <a:lnTo>
                        <a:pt x="2391" y="355"/>
                      </a:lnTo>
                      <a:lnTo>
                        <a:pt x="2391" y="356"/>
                      </a:lnTo>
                      <a:lnTo>
                        <a:pt x="2395" y="356"/>
                      </a:lnTo>
                      <a:lnTo>
                        <a:pt x="2398" y="355"/>
                      </a:lnTo>
                      <a:lnTo>
                        <a:pt x="2398" y="351"/>
                      </a:lnTo>
                      <a:lnTo>
                        <a:pt x="2404" y="351"/>
                      </a:lnTo>
                      <a:lnTo>
                        <a:pt x="2402" y="358"/>
                      </a:lnTo>
                      <a:lnTo>
                        <a:pt x="2407" y="356"/>
                      </a:lnTo>
                      <a:lnTo>
                        <a:pt x="2411" y="355"/>
                      </a:lnTo>
                      <a:lnTo>
                        <a:pt x="2412" y="351"/>
                      </a:lnTo>
                      <a:lnTo>
                        <a:pt x="2414" y="353"/>
                      </a:lnTo>
                      <a:lnTo>
                        <a:pt x="2416" y="355"/>
                      </a:lnTo>
                      <a:lnTo>
                        <a:pt x="2418" y="358"/>
                      </a:lnTo>
                      <a:lnTo>
                        <a:pt x="2419" y="358"/>
                      </a:lnTo>
                      <a:lnTo>
                        <a:pt x="2419" y="356"/>
                      </a:lnTo>
                      <a:lnTo>
                        <a:pt x="2421" y="356"/>
                      </a:lnTo>
                      <a:lnTo>
                        <a:pt x="2421" y="351"/>
                      </a:lnTo>
                      <a:lnTo>
                        <a:pt x="2428" y="351"/>
                      </a:lnTo>
                      <a:lnTo>
                        <a:pt x="2428" y="353"/>
                      </a:lnTo>
                      <a:lnTo>
                        <a:pt x="2428" y="355"/>
                      </a:lnTo>
                      <a:lnTo>
                        <a:pt x="2426" y="358"/>
                      </a:lnTo>
                      <a:lnTo>
                        <a:pt x="2426" y="360"/>
                      </a:lnTo>
                      <a:lnTo>
                        <a:pt x="2425" y="360"/>
                      </a:lnTo>
                      <a:lnTo>
                        <a:pt x="2425" y="362"/>
                      </a:lnTo>
                      <a:lnTo>
                        <a:pt x="2412" y="362"/>
                      </a:lnTo>
                      <a:lnTo>
                        <a:pt x="2412" y="360"/>
                      </a:lnTo>
                      <a:lnTo>
                        <a:pt x="2407" y="362"/>
                      </a:lnTo>
                      <a:lnTo>
                        <a:pt x="2407" y="360"/>
                      </a:lnTo>
                      <a:lnTo>
                        <a:pt x="2402" y="360"/>
                      </a:lnTo>
                      <a:lnTo>
                        <a:pt x="2402" y="362"/>
                      </a:lnTo>
                      <a:lnTo>
                        <a:pt x="2400" y="363"/>
                      </a:lnTo>
                      <a:lnTo>
                        <a:pt x="2400" y="363"/>
                      </a:lnTo>
                      <a:lnTo>
                        <a:pt x="2400" y="365"/>
                      </a:lnTo>
                      <a:lnTo>
                        <a:pt x="2398" y="365"/>
                      </a:lnTo>
                      <a:lnTo>
                        <a:pt x="2397" y="369"/>
                      </a:lnTo>
                      <a:lnTo>
                        <a:pt x="2395" y="372"/>
                      </a:lnTo>
                      <a:lnTo>
                        <a:pt x="2391" y="376"/>
                      </a:lnTo>
                      <a:lnTo>
                        <a:pt x="2390" y="377"/>
                      </a:lnTo>
                      <a:lnTo>
                        <a:pt x="2390" y="381"/>
                      </a:lnTo>
                      <a:lnTo>
                        <a:pt x="2388" y="381"/>
                      </a:lnTo>
                      <a:lnTo>
                        <a:pt x="2386" y="383"/>
                      </a:lnTo>
                      <a:lnTo>
                        <a:pt x="2383" y="384"/>
                      </a:lnTo>
                      <a:lnTo>
                        <a:pt x="2379" y="384"/>
                      </a:lnTo>
                      <a:lnTo>
                        <a:pt x="2379" y="388"/>
                      </a:lnTo>
                      <a:lnTo>
                        <a:pt x="2383" y="388"/>
                      </a:lnTo>
                      <a:lnTo>
                        <a:pt x="2386" y="390"/>
                      </a:lnTo>
                      <a:lnTo>
                        <a:pt x="2388" y="390"/>
                      </a:lnTo>
                      <a:lnTo>
                        <a:pt x="2388" y="391"/>
                      </a:lnTo>
                      <a:lnTo>
                        <a:pt x="2390" y="390"/>
                      </a:lnTo>
                      <a:lnTo>
                        <a:pt x="2391" y="390"/>
                      </a:lnTo>
                      <a:lnTo>
                        <a:pt x="2393" y="386"/>
                      </a:lnTo>
                      <a:lnTo>
                        <a:pt x="2393" y="384"/>
                      </a:lnTo>
                      <a:lnTo>
                        <a:pt x="2395" y="383"/>
                      </a:lnTo>
                      <a:lnTo>
                        <a:pt x="2397" y="384"/>
                      </a:lnTo>
                      <a:lnTo>
                        <a:pt x="2398" y="381"/>
                      </a:lnTo>
                      <a:lnTo>
                        <a:pt x="2411" y="379"/>
                      </a:lnTo>
                      <a:lnTo>
                        <a:pt x="2411" y="383"/>
                      </a:lnTo>
                      <a:lnTo>
                        <a:pt x="2412" y="383"/>
                      </a:lnTo>
                      <a:lnTo>
                        <a:pt x="2414" y="381"/>
                      </a:lnTo>
                      <a:lnTo>
                        <a:pt x="2416" y="377"/>
                      </a:lnTo>
                      <a:lnTo>
                        <a:pt x="2419" y="376"/>
                      </a:lnTo>
                      <a:lnTo>
                        <a:pt x="2428" y="374"/>
                      </a:lnTo>
                      <a:lnTo>
                        <a:pt x="2428" y="376"/>
                      </a:lnTo>
                      <a:lnTo>
                        <a:pt x="2430" y="376"/>
                      </a:lnTo>
                      <a:lnTo>
                        <a:pt x="2430" y="376"/>
                      </a:lnTo>
                      <a:lnTo>
                        <a:pt x="2437" y="377"/>
                      </a:lnTo>
                      <a:lnTo>
                        <a:pt x="2437" y="374"/>
                      </a:lnTo>
                      <a:lnTo>
                        <a:pt x="2442" y="372"/>
                      </a:lnTo>
                      <a:lnTo>
                        <a:pt x="2442" y="370"/>
                      </a:lnTo>
                      <a:lnTo>
                        <a:pt x="2446" y="372"/>
                      </a:lnTo>
                      <a:lnTo>
                        <a:pt x="2449" y="372"/>
                      </a:lnTo>
                      <a:lnTo>
                        <a:pt x="2452" y="372"/>
                      </a:lnTo>
                      <a:lnTo>
                        <a:pt x="2452" y="372"/>
                      </a:lnTo>
                      <a:lnTo>
                        <a:pt x="2454" y="372"/>
                      </a:lnTo>
                      <a:lnTo>
                        <a:pt x="2454" y="370"/>
                      </a:lnTo>
                      <a:lnTo>
                        <a:pt x="2459" y="370"/>
                      </a:lnTo>
                      <a:lnTo>
                        <a:pt x="2459" y="369"/>
                      </a:lnTo>
                      <a:lnTo>
                        <a:pt x="2463" y="369"/>
                      </a:lnTo>
                      <a:lnTo>
                        <a:pt x="2466" y="370"/>
                      </a:lnTo>
                      <a:lnTo>
                        <a:pt x="2468" y="372"/>
                      </a:lnTo>
                      <a:lnTo>
                        <a:pt x="2470" y="374"/>
                      </a:lnTo>
                      <a:lnTo>
                        <a:pt x="2472" y="374"/>
                      </a:lnTo>
                      <a:lnTo>
                        <a:pt x="2473" y="370"/>
                      </a:lnTo>
                      <a:lnTo>
                        <a:pt x="2477" y="370"/>
                      </a:lnTo>
                      <a:lnTo>
                        <a:pt x="2477" y="369"/>
                      </a:lnTo>
                      <a:lnTo>
                        <a:pt x="2479" y="369"/>
                      </a:lnTo>
                      <a:lnTo>
                        <a:pt x="2480" y="367"/>
                      </a:lnTo>
                      <a:lnTo>
                        <a:pt x="2484" y="367"/>
                      </a:lnTo>
                      <a:lnTo>
                        <a:pt x="2484" y="363"/>
                      </a:lnTo>
                      <a:lnTo>
                        <a:pt x="2484" y="363"/>
                      </a:lnTo>
                      <a:lnTo>
                        <a:pt x="2486" y="362"/>
                      </a:lnTo>
                      <a:lnTo>
                        <a:pt x="2482" y="362"/>
                      </a:lnTo>
                      <a:lnTo>
                        <a:pt x="2480" y="362"/>
                      </a:lnTo>
                      <a:lnTo>
                        <a:pt x="2477" y="362"/>
                      </a:lnTo>
                      <a:lnTo>
                        <a:pt x="2473" y="362"/>
                      </a:lnTo>
                      <a:lnTo>
                        <a:pt x="2475" y="358"/>
                      </a:lnTo>
                      <a:lnTo>
                        <a:pt x="2473" y="358"/>
                      </a:lnTo>
                      <a:lnTo>
                        <a:pt x="2473" y="355"/>
                      </a:lnTo>
                      <a:lnTo>
                        <a:pt x="2477" y="355"/>
                      </a:lnTo>
                      <a:lnTo>
                        <a:pt x="2477" y="353"/>
                      </a:lnTo>
                      <a:lnTo>
                        <a:pt x="2479" y="353"/>
                      </a:lnTo>
                      <a:lnTo>
                        <a:pt x="2479" y="351"/>
                      </a:lnTo>
                      <a:lnTo>
                        <a:pt x="2486" y="351"/>
                      </a:lnTo>
                      <a:lnTo>
                        <a:pt x="2486" y="348"/>
                      </a:lnTo>
                      <a:lnTo>
                        <a:pt x="2489" y="348"/>
                      </a:lnTo>
                      <a:lnTo>
                        <a:pt x="2491" y="344"/>
                      </a:lnTo>
                      <a:lnTo>
                        <a:pt x="2491" y="341"/>
                      </a:lnTo>
                      <a:lnTo>
                        <a:pt x="2493" y="337"/>
                      </a:lnTo>
                      <a:lnTo>
                        <a:pt x="2493" y="332"/>
                      </a:lnTo>
                      <a:lnTo>
                        <a:pt x="2491" y="330"/>
                      </a:lnTo>
                      <a:lnTo>
                        <a:pt x="2491" y="328"/>
                      </a:lnTo>
                      <a:lnTo>
                        <a:pt x="2487" y="328"/>
                      </a:lnTo>
                      <a:lnTo>
                        <a:pt x="2486" y="327"/>
                      </a:lnTo>
                      <a:lnTo>
                        <a:pt x="2482" y="325"/>
                      </a:lnTo>
                      <a:lnTo>
                        <a:pt x="2480" y="325"/>
                      </a:lnTo>
                      <a:lnTo>
                        <a:pt x="2479" y="325"/>
                      </a:lnTo>
                      <a:lnTo>
                        <a:pt x="2477" y="327"/>
                      </a:lnTo>
                      <a:lnTo>
                        <a:pt x="2475" y="327"/>
                      </a:lnTo>
                      <a:lnTo>
                        <a:pt x="2475" y="327"/>
                      </a:lnTo>
                      <a:lnTo>
                        <a:pt x="2475" y="328"/>
                      </a:lnTo>
                      <a:lnTo>
                        <a:pt x="2475" y="328"/>
                      </a:lnTo>
                      <a:lnTo>
                        <a:pt x="2475" y="328"/>
                      </a:lnTo>
                      <a:lnTo>
                        <a:pt x="2475" y="330"/>
                      </a:lnTo>
                      <a:lnTo>
                        <a:pt x="2475" y="332"/>
                      </a:lnTo>
                      <a:lnTo>
                        <a:pt x="2473" y="332"/>
                      </a:lnTo>
                      <a:lnTo>
                        <a:pt x="2472" y="330"/>
                      </a:lnTo>
                      <a:lnTo>
                        <a:pt x="2472" y="328"/>
                      </a:lnTo>
                      <a:lnTo>
                        <a:pt x="2470" y="327"/>
                      </a:lnTo>
                      <a:lnTo>
                        <a:pt x="2472" y="327"/>
                      </a:lnTo>
                      <a:lnTo>
                        <a:pt x="2473" y="325"/>
                      </a:lnTo>
                      <a:lnTo>
                        <a:pt x="2473" y="320"/>
                      </a:lnTo>
                      <a:lnTo>
                        <a:pt x="2472" y="318"/>
                      </a:lnTo>
                      <a:lnTo>
                        <a:pt x="2470" y="316"/>
                      </a:lnTo>
                      <a:lnTo>
                        <a:pt x="2466" y="314"/>
                      </a:lnTo>
                      <a:lnTo>
                        <a:pt x="2466" y="313"/>
                      </a:lnTo>
                      <a:lnTo>
                        <a:pt x="2466" y="311"/>
                      </a:lnTo>
                      <a:lnTo>
                        <a:pt x="2465" y="309"/>
                      </a:lnTo>
                      <a:lnTo>
                        <a:pt x="2463" y="307"/>
                      </a:lnTo>
                      <a:lnTo>
                        <a:pt x="2463" y="306"/>
                      </a:lnTo>
                      <a:lnTo>
                        <a:pt x="2465" y="306"/>
                      </a:lnTo>
                      <a:lnTo>
                        <a:pt x="2466" y="307"/>
                      </a:lnTo>
                      <a:lnTo>
                        <a:pt x="2466" y="309"/>
                      </a:lnTo>
                      <a:lnTo>
                        <a:pt x="2468" y="309"/>
                      </a:lnTo>
                      <a:lnTo>
                        <a:pt x="2468" y="311"/>
                      </a:lnTo>
                      <a:lnTo>
                        <a:pt x="2472" y="311"/>
                      </a:lnTo>
                      <a:lnTo>
                        <a:pt x="2472" y="307"/>
                      </a:lnTo>
                      <a:lnTo>
                        <a:pt x="2466" y="304"/>
                      </a:lnTo>
                      <a:lnTo>
                        <a:pt x="2465" y="301"/>
                      </a:lnTo>
                      <a:lnTo>
                        <a:pt x="2459" y="299"/>
                      </a:lnTo>
                      <a:lnTo>
                        <a:pt x="2458" y="295"/>
                      </a:lnTo>
                      <a:lnTo>
                        <a:pt x="2458" y="295"/>
                      </a:lnTo>
                      <a:lnTo>
                        <a:pt x="2458" y="292"/>
                      </a:lnTo>
                      <a:lnTo>
                        <a:pt x="2456" y="292"/>
                      </a:lnTo>
                      <a:lnTo>
                        <a:pt x="2454" y="288"/>
                      </a:lnTo>
                      <a:lnTo>
                        <a:pt x="2451" y="288"/>
                      </a:lnTo>
                      <a:lnTo>
                        <a:pt x="2447" y="287"/>
                      </a:lnTo>
                      <a:lnTo>
                        <a:pt x="2447" y="285"/>
                      </a:lnTo>
                      <a:lnTo>
                        <a:pt x="2446" y="283"/>
                      </a:lnTo>
                      <a:lnTo>
                        <a:pt x="2446" y="280"/>
                      </a:lnTo>
                      <a:lnTo>
                        <a:pt x="2444" y="276"/>
                      </a:lnTo>
                      <a:lnTo>
                        <a:pt x="2444" y="273"/>
                      </a:lnTo>
                      <a:lnTo>
                        <a:pt x="2442" y="273"/>
                      </a:lnTo>
                      <a:lnTo>
                        <a:pt x="2440" y="273"/>
                      </a:lnTo>
                      <a:lnTo>
                        <a:pt x="2442" y="271"/>
                      </a:lnTo>
                      <a:lnTo>
                        <a:pt x="2442" y="271"/>
                      </a:lnTo>
                      <a:lnTo>
                        <a:pt x="2440" y="269"/>
                      </a:lnTo>
                      <a:lnTo>
                        <a:pt x="2440" y="269"/>
                      </a:lnTo>
                      <a:lnTo>
                        <a:pt x="2439" y="267"/>
                      </a:lnTo>
                      <a:lnTo>
                        <a:pt x="2439" y="267"/>
                      </a:lnTo>
                      <a:lnTo>
                        <a:pt x="2437" y="264"/>
                      </a:lnTo>
                      <a:lnTo>
                        <a:pt x="2433" y="264"/>
                      </a:lnTo>
                      <a:lnTo>
                        <a:pt x="2432" y="259"/>
                      </a:lnTo>
                      <a:lnTo>
                        <a:pt x="2425" y="259"/>
                      </a:lnTo>
                      <a:lnTo>
                        <a:pt x="2425" y="259"/>
                      </a:lnTo>
                      <a:lnTo>
                        <a:pt x="2423" y="259"/>
                      </a:lnTo>
                      <a:lnTo>
                        <a:pt x="2423" y="257"/>
                      </a:lnTo>
                      <a:lnTo>
                        <a:pt x="2425" y="257"/>
                      </a:lnTo>
                      <a:lnTo>
                        <a:pt x="2426" y="253"/>
                      </a:lnTo>
                      <a:lnTo>
                        <a:pt x="2430" y="253"/>
                      </a:lnTo>
                      <a:lnTo>
                        <a:pt x="2428" y="246"/>
                      </a:lnTo>
                      <a:lnTo>
                        <a:pt x="2425" y="246"/>
                      </a:lnTo>
                      <a:lnTo>
                        <a:pt x="2425" y="243"/>
                      </a:lnTo>
                      <a:lnTo>
                        <a:pt x="2428" y="243"/>
                      </a:lnTo>
                      <a:lnTo>
                        <a:pt x="2428" y="243"/>
                      </a:lnTo>
                      <a:lnTo>
                        <a:pt x="2428" y="241"/>
                      </a:lnTo>
                      <a:lnTo>
                        <a:pt x="2428" y="241"/>
                      </a:lnTo>
                      <a:lnTo>
                        <a:pt x="2428" y="239"/>
                      </a:lnTo>
                      <a:lnTo>
                        <a:pt x="2435" y="234"/>
                      </a:lnTo>
                      <a:lnTo>
                        <a:pt x="2435" y="227"/>
                      </a:lnTo>
                      <a:lnTo>
                        <a:pt x="2437" y="227"/>
                      </a:lnTo>
                      <a:lnTo>
                        <a:pt x="2437" y="222"/>
                      </a:lnTo>
                      <a:lnTo>
                        <a:pt x="2437" y="222"/>
                      </a:lnTo>
                      <a:lnTo>
                        <a:pt x="2439" y="218"/>
                      </a:lnTo>
                      <a:lnTo>
                        <a:pt x="2437" y="217"/>
                      </a:lnTo>
                      <a:lnTo>
                        <a:pt x="2437" y="217"/>
                      </a:lnTo>
                      <a:lnTo>
                        <a:pt x="2433" y="217"/>
                      </a:lnTo>
                      <a:lnTo>
                        <a:pt x="2433" y="215"/>
                      </a:lnTo>
                      <a:lnTo>
                        <a:pt x="2432" y="217"/>
                      </a:lnTo>
                      <a:lnTo>
                        <a:pt x="2428" y="215"/>
                      </a:lnTo>
                      <a:lnTo>
                        <a:pt x="2428" y="217"/>
                      </a:lnTo>
                      <a:lnTo>
                        <a:pt x="2426" y="217"/>
                      </a:lnTo>
                      <a:lnTo>
                        <a:pt x="2426" y="217"/>
                      </a:lnTo>
                      <a:lnTo>
                        <a:pt x="2425" y="217"/>
                      </a:lnTo>
                      <a:lnTo>
                        <a:pt x="2425" y="215"/>
                      </a:lnTo>
                      <a:lnTo>
                        <a:pt x="2425" y="215"/>
                      </a:lnTo>
                      <a:lnTo>
                        <a:pt x="2421" y="215"/>
                      </a:lnTo>
                      <a:lnTo>
                        <a:pt x="2418" y="217"/>
                      </a:lnTo>
                      <a:lnTo>
                        <a:pt x="2414" y="218"/>
                      </a:lnTo>
                      <a:lnTo>
                        <a:pt x="2409" y="220"/>
                      </a:lnTo>
                      <a:lnTo>
                        <a:pt x="2407" y="220"/>
                      </a:lnTo>
                      <a:lnTo>
                        <a:pt x="2405" y="217"/>
                      </a:lnTo>
                      <a:lnTo>
                        <a:pt x="2405" y="217"/>
                      </a:lnTo>
                      <a:lnTo>
                        <a:pt x="2407" y="217"/>
                      </a:lnTo>
                      <a:lnTo>
                        <a:pt x="2407" y="213"/>
                      </a:lnTo>
                      <a:lnTo>
                        <a:pt x="2407" y="211"/>
                      </a:lnTo>
                      <a:lnTo>
                        <a:pt x="2409" y="210"/>
                      </a:lnTo>
                      <a:lnTo>
                        <a:pt x="2411" y="208"/>
                      </a:lnTo>
                      <a:lnTo>
                        <a:pt x="2414" y="208"/>
                      </a:lnTo>
                      <a:lnTo>
                        <a:pt x="2416" y="203"/>
                      </a:lnTo>
                      <a:lnTo>
                        <a:pt x="2419" y="201"/>
                      </a:lnTo>
                      <a:lnTo>
                        <a:pt x="2419" y="199"/>
                      </a:lnTo>
                      <a:lnTo>
                        <a:pt x="2421" y="198"/>
                      </a:lnTo>
                      <a:lnTo>
                        <a:pt x="2421" y="196"/>
                      </a:lnTo>
                      <a:lnTo>
                        <a:pt x="2421" y="194"/>
                      </a:lnTo>
                      <a:lnTo>
                        <a:pt x="2419" y="192"/>
                      </a:lnTo>
                      <a:lnTo>
                        <a:pt x="2419" y="191"/>
                      </a:lnTo>
                      <a:lnTo>
                        <a:pt x="2416" y="189"/>
                      </a:lnTo>
                      <a:lnTo>
                        <a:pt x="2416" y="191"/>
                      </a:lnTo>
                      <a:lnTo>
                        <a:pt x="2414" y="191"/>
                      </a:lnTo>
                      <a:lnTo>
                        <a:pt x="2412" y="191"/>
                      </a:lnTo>
                      <a:lnTo>
                        <a:pt x="2412" y="191"/>
                      </a:lnTo>
                      <a:lnTo>
                        <a:pt x="2411" y="189"/>
                      </a:lnTo>
                      <a:lnTo>
                        <a:pt x="2411" y="189"/>
                      </a:lnTo>
                      <a:lnTo>
                        <a:pt x="2407" y="194"/>
                      </a:lnTo>
                      <a:lnTo>
                        <a:pt x="2404" y="192"/>
                      </a:lnTo>
                      <a:lnTo>
                        <a:pt x="2404" y="196"/>
                      </a:lnTo>
                      <a:lnTo>
                        <a:pt x="2402" y="196"/>
                      </a:lnTo>
                      <a:lnTo>
                        <a:pt x="2402" y="198"/>
                      </a:lnTo>
                      <a:lnTo>
                        <a:pt x="2400" y="198"/>
                      </a:lnTo>
                      <a:lnTo>
                        <a:pt x="2402" y="196"/>
                      </a:lnTo>
                      <a:lnTo>
                        <a:pt x="2402" y="194"/>
                      </a:lnTo>
                      <a:lnTo>
                        <a:pt x="2402" y="192"/>
                      </a:lnTo>
                      <a:lnTo>
                        <a:pt x="2400" y="192"/>
                      </a:lnTo>
                      <a:lnTo>
                        <a:pt x="2397" y="192"/>
                      </a:lnTo>
                      <a:lnTo>
                        <a:pt x="2397" y="196"/>
                      </a:lnTo>
                      <a:lnTo>
                        <a:pt x="2395" y="201"/>
                      </a:lnTo>
                      <a:lnTo>
                        <a:pt x="2395" y="204"/>
                      </a:lnTo>
                      <a:lnTo>
                        <a:pt x="2391" y="204"/>
                      </a:lnTo>
                      <a:lnTo>
                        <a:pt x="2391" y="204"/>
                      </a:lnTo>
                      <a:lnTo>
                        <a:pt x="2391" y="206"/>
                      </a:lnTo>
                      <a:lnTo>
                        <a:pt x="2391" y="206"/>
                      </a:lnTo>
                      <a:lnTo>
                        <a:pt x="2391" y="208"/>
                      </a:lnTo>
                      <a:lnTo>
                        <a:pt x="2391" y="210"/>
                      </a:lnTo>
                      <a:lnTo>
                        <a:pt x="2393" y="210"/>
                      </a:lnTo>
                      <a:lnTo>
                        <a:pt x="2391" y="213"/>
                      </a:lnTo>
                      <a:lnTo>
                        <a:pt x="2386" y="213"/>
                      </a:lnTo>
                      <a:lnTo>
                        <a:pt x="2384" y="217"/>
                      </a:lnTo>
                      <a:lnTo>
                        <a:pt x="2386" y="217"/>
                      </a:lnTo>
                      <a:lnTo>
                        <a:pt x="2386" y="218"/>
                      </a:lnTo>
                      <a:lnTo>
                        <a:pt x="2383" y="220"/>
                      </a:lnTo>
                      <a:lnTo>
                        <a:pt x="2383" y="222"/>
                      </a:lnTo>
                      <a:lnTo>
                        <a:pt x="2384" y="224"/>
                      </a:lnTo>
                      <a:lnTo>
                        <a:pt x="2384" y="224"/>
                      </a:lnTo>
                      <a:lnTo>
                        <a:pt x="2386" y="225"/>
                      </a:lnTo>
                      <a:close/>
                      <a:moveTo>
                        <a:pt x="2370" y="211"/>
                      </a:moveTo>
                      <a:lnTo>
                        <a:pt x="2374" y="211"/>
                      </a:lnTo>
                      <a:lnTo>
                        <a:pt x="2376" y="208"/>
                      </a:lnTo>
                      <a:lnTo>
                        <a:pt x="2376" y="204"/>
                      </a:lnTo>
                      <a:lnTo>
                        <a:pt x="2377" y="201"/>
                      </a:lnTo>
                      <a:lnTo>
                        <a:pt x="2379" y="198"/>
                      </a:lnTo>
                      <a:lnTo>
                        <a:pt x="2379" y="194"/>
                      </a:lnTo>
                      <a:lnTo>
                        <a:pt x="2377" y="194"/>
                      </a:lnTo>
                      <a:lnTo>
                        <a:pt x="2376" y="194"/>
                      </a:lnTo>
                      <a:lnTo>
                        <a:pt x="2374" y="194"/>
                      </a:lnTo>
                      <a:lnTo>
                        <a:pt x="2372" y="196"/>
                      </a:lnTo>
                      <a:lnTo>
                        <a:pt x="2370" y="196"/>
                      </a:lnTo>
                      <a:lnTo>
                        <a:pt x="2370" y="201"/>
                      </a:lnTo>
                      <a:lnTo>
                        <a:pt x="2367" y="201"/>
                      </a:lnTo>
                      <a:lnTo>
                        <a:pt x="2367" y="201"/>
                      </a:lnTo>
                      <a:lnTo>
                        <a:pt x="2367" y="203"/>
                      </a:lnTo>
                      <a:lnTo>
                        <a:pt x="2367" y="204"/>
                      </a:lnTo>
                      <a:lnTo>
                        <a:pt x="2369" y="204"/>
                      </a:lnTo>
                      <a:lnTo>
                        <a:pt x="2369" y="206"/>
                      </a:lnTo>
                      <a:lnTo>
                        <a:pt x="2367" y="208"/>
                      </a:lnTo>
                      <a:lnTo>
                        <a:pt x="2365" y="208"/>
                      </a:lnTo>
                      <a:lnTo>
                        <a:pt x="2365" y="211"/>
                      </a:lnTo>
                      <a:lnTo>
                        <a:pt x="2365" y="211"/>
                      </a:lnTo>
                      <a:lnTo>
                        <a:pt x="2365" y="213"/>
                      </a:lnTo>
                      <a:lnTo>
                        <a:pt x="2365" y="217"/>
                      </a:lnTo>
                      <a:lnTo>
                        <a:pt x="2369" y="215"/>
                      </a:lnTo>
                      <a:lnTo>
                        <a:pt x="2369" y="213"/>
                      </a:lnTo>
                      <a:lnTo>
                        <a:pt x="2370" y="211"/>
                      </a:lnTo>
                      <a:close/>
                      <a:moveTo>
                        <a:pt x="2781" y="198"/>
                      </a:moveTo>
                      <a:lnTo>
                        <a:pt x="2779" y="198"/>
                      </a:lnTo>
                      <a:lnTo>
                        <a:pt x="2779" y="204"/>
                      </a:lnTo>
                      <a:lnTo>
                        <a:pt x="2781" y="204"/>
                      </a:lnTo>
                      <a:lnTo>
                        <a:pt x="2782" y="208"/>
                      </a:lnTo>
                      <a:lnTo>
                        <a:pt x="2782" y="208"/>
                      </a:lnTo>
                      <a:lnTo>
                        <a:pt x="2784" y="210"/>
                      </a:lnTo>
                      <a:lnTo>
                        <a:pt x="2786" y="210"/>
                      </a:lnTo>
                      <a:lnTo>
                        <a:pt x="2786" y="210"/>
                      </a:lnTo>
                      <a:lnTo>
                        <a:pt x="2786" y="210"/>
                      </a:lnTo>
                      <a:lnTo>
                        <a:pt x="2788" y="208"/>
                      </a:lnTo>
                      <a:lnTo>
                        <a:pt x="2791" y="208"/>
                      </a:lnTo>
                      <a:lnTo>
                        <a:pt x="2795" y="208"/>
                      </a:lnTo>
                      <a:lnTo>
                        <a:pt x="2796" y="204"/>
                      </a:lnTo>
                      <a:lnTo>
                        <a:pt x="2798" y="203"/>
                      </a:lnTo>
                      <a:lnTo>
                        <a:pt x="2800" y="199"/>
                      </a:lnTo>
                      <a:lnTo>
                        <a:pt x="2800" y="196"/>
                      </a:lnTo>
                      <a:lnTo>
                        <a:pt x="2789" y="196"/>
                      </a:lnTo>
                      <a:lnTo>
                        <a:pt x="2789" y="196"/>
                      </a:lnTo>
                      <a:lnTo>
                        <a:pt x="2788" y="196"/>
                      </a:lnTo>
                      <a:lnTo>
                        <a:pt x="2788" y="198"/>
                      </a:lnTo>
                      <a:lnTo>
                        <a:pt x="2784" y="199"/>
                      </a:lnTo>
                      <a:lnTo>
                        <a:pt x="2782" y="199"/>
                      </a:lnTo>
                      <a:lnTo>
                        <a:pt x="2781" y="198"/>
                      </a:lnTo>
                      <a:close/>
                      <a:moveTo>
                        <a:pt x="271" y="198"/>
                      </a:moveTo>
                      <a:lnTo>
                        <a:pt x="267" y="198"/>
                      </a:lnTo>
                      <a:lnTo>
                        <a:pt x="267" y="199"/>
                      </a:lnTo>
                      <a:lnTo>
                        <a:pt x="271" y="199"/>
                      </a:lnTo>
                      <a:lnTo>
                        <a:pt x="271" y="198"/>
                      </a:lnTo>
                      <a:close/>
                      <a:moveTo>
                        <a:pt x="539" y="217"/>
                      </a:moveTo>
                      <a:lnTo>
                        <a:pt x="539" y="224"/>
                      </a:lnTo>
                      <a:lnTo>
                        <a:pt x="539" y="224"/>
                      </a:lnTo>
                      <a:lnTo>
                        <a:pt x="539" y="225"/>
                      </a:lnTo>
                      <a:lnTo>
                        <a:pt x="541" y="225"/>
                      </a:lnTo>
                      <a:lnTo>
                        <a:pt x="543" y="224"/>
                      </a:lnTo>
                      <a:lnTo>
                        <a:pt x="543" y="224"/>
                      </a:lnTo>
                      <a:lnTo>
                        <a:pt x="543" y="224"/>
                      </a:lnTo>
                      <a:lnTo>
                        <a:pt x="545" y="222"/>
                      </a:lnTo>
                      <a:lnTo>
                        <a:pt x="546" y="218"/>
                      </a:lnTo>
                      <a:lnTo>
                        <a:pt x="548" y="218"/>
                      </a:lnTo>
                      <a:lnTo>
                        <a:pt x="546" y="210"/>
                      </a:lnTo>
                      <a:lnTo>
                        <a:pt x="543" y="210"/>
                      </a:lnTo>
                      <a:lnTo>
                        <a:pt x="543" y="208"/>
                      </a:lnTo>
                      <a:lnTo>
                        <a:pt x="545" y="206"/>
                      </a:lnTo>
                      <a:lnTo>
                        <a:pt x="545" y="206"/>
                      </a:lnTo>
                      <a:lnTo>
                        <a:pt x="546" y="206"/>
                      </a:lnTo>
                      <a:lnTo>
                        <a:pt x="546" y="204"/>
                      </a:lnTo>
                      <a:lnTo>
                        <a:pt x="545" y="204"/>
                      </a:lnTo>
                      <a:lnTo>
                        <a:pt x="543" y="203"/>
                      </a:lnTo>
                      <a:lnTo>
                        <a:pt x="543" y="201"/>
                      </a:lnTo>
                      <a:lnTo>
                        <a:pt x="539" y="199"/>
                      </a:lnTo>
                      <a:lnTo>
                        <a:pt x="536" y="199"/>
                      </a:lnTo>
                      <a:lnTo>
                        <a:pt x="532" y="198"/>
                      </a:lnTo>
                      <a:lnTo>
                        <a:pt x="534" y="201"/>
                      </a:lnTo>
                      <a:lnTo>
                        <a:pt x="536" y="204"/>
                      </a:lnTo>
                      <a:lnTo>
                        <a:pt x="538" y="206"/>
                      </a:lnTo>
                      <a:lnTo>
                        <a:pt x="538" y="213"/>
                      </a:lnTo>
                      <a:lnTo>
                        <a:pt x="539" y="217"/>
                      </a:lnTo>
                      <a:close/>
                      <a:moveTo>
                        <a:pt x="508" y="204"/>
                      </a:moveTo>
                      <a:lnTo>
                        <a:pt x="508" y="204"/>
                      </a:lnTo>
                      <a:lnTo>
                        <a:pt x="508" y="201"/>
                      </a:lnTo>
                      <a:lnTo>
                        <a:pt x="508" y="201"/>
                      </a:lnTo>
                      <a:lnTo>
                        <a:pt x="508" y="204"/>
                      </a:lnTo>
                      <a:close/>
                      <a:moveTo>
                        <a:pt x="279" y="208"/>
                      </a:moveTo>
                      <a:lnTo>
                        <a:pt x="278" y="208"/>
                      </a:lnTo>
                      <a:lnTo>
                        <a:pt x="278" y="206"/>
                      </a:lnTo>
                      <a:lnTo>
                        <a:pt x="272" y="208"/>
                      </a:lnTo>
                      <a:lnTo>
                        <a:pt x="272" y="204"/>
                      </a:lnTo>
                      <a:lnTo>
                        <a:pt x="269" y="203"/>
                      </a:lnTo>
                      <a:lnTo>
                        <a:pt x="269" y="206"/>
                      </a:lnTo>
                      <a:lnTo>
                        <a:pt x="267" y="206"/>
                      </a:lnTo>
                      <a:lnTo>
                        <a:pt x="267" y="208"/>
                      </a:lnTo>
                      <a:lnTo>
                        <a:pt x="265" y="206"/>
                      </a:lnTo>
                      <a:lnTo>
                        <a:pt x="264" y="206"/>
                      </a:lnTo>
                      <a:lnTo>
                        <a:pt x="262" y="206"/>
                      </a:lnTo>
                      <a:lnTo>
                        <a:pt x="262" y="208"/>
                      </a:lnTo>
                      <a:lnTo>
                        <a:pt x="260" y="208"/>
                      </a:lnTo>
                      <a:lnTo>
                        <a:pt x="260" y="204"/>
                      </a:lnTo>
                      <a:lnTo>
                        <a:pt x="258" y="204"/>
                      </a:lnTo>
                      <a:lnTo>
                        <a:pt x="255" y="204"/>
                      </a:lnTo>
                      <a:lnTo>
                        <a:pt x="255" y="208"/>
                      </a:lnTo>
                      <a:lnTo>
                        <a:pt x="255" y="208"/>
                      </a:lnTo>
                      <a:lnTo>
                        <a:pt x="257" y="208"/>
                      </a:lnTo>
                      <a:lnTo>
                        <a:pt x="257" y="210"/>
                      </a:lnTo>
                      <a:lnTo>
                        <a:pt x="258" y="210"/>
                      </a:lnTo>
                      <a:lnTo>
                        <a:pt x="257" y="211"/>
                      </a:lnTo>
                      <a:lnTo>
                        <a:pt x="257" y="211"/>
                      </a:lnTo>
                      <a:lnTo>
                        <a:pt x="255" y="213"/>
                      </a:lnTo>
                      <a:lnTo>
                        <a:pt x="253" y="213"/>
                      </a:lnTo>
                      <a:lnTo>
                        <a:pt x="253" y="213"/>
                      </a:lnTo>
                      <a:lnTo>
                        <a:pt x="251" y="211"/>
                      </a:lnTo>
                      <a:lnTo>
                        <a:pt x="250" y="211"/>
                      </a:lnTo>
                      <a:lnTo>
                        <a:pt x="248" y="211"/>
                      </a:lnTo>
                      <a:lnTo>
                        <a:pt x="246" y="213"/>
                      </a:lnTo>
                      <a:lnTo>
                        <a:pt x="244" y="213"/>
                      </a:lnTo>
                      <a:lnTo>
                        <a:pt x="246" y="217"/>
                      </a:lnTo>
                      <a:lnTo>
                        <a:pt x="246" y="218"/>
                      </a:lnTo>
                      <a:lnTo>
                        <a:pt x="248" y="218"/>
                      </a:lnTo>
                      <a:lnTo>
                        <a:pt x="248" y="220"/>
                      </a:lnTo>
                      <a:lnTo>
                        <a:pt x="246" y="224"/>
                      </a:lnTo>
                      <a:lnTo>
                        <a:pt x="248" y="224"/>
                      </a:lnTo>
                      <a:lnTo>
                        <a:pt x="248" y="225"/>
                      </a:lnTo>
                      <a:lnTo>
                        <a:pt x="250" y="224"/>
                      </a:lnTo>
                      <a:lnTo>
                        <a:pt x="251" y="224"/>
                      </a:lnTo>
                      <a:lnTo>
                        <a:pt x="253" y="222"/>
                      </a:lnTo>
                      <a:lnTo>
                        <a:pt x="253" y="222"/>
                      </a:lnTo>
                      <a:lnTo>
                        <a:pt x="255" y="222"/>
                      </a:lnTo>
                      <a:lnTo>
                        <a:pt x="255" y="224"/>
                      </a:lnTo>
                      <a:lnTo>
                        <a:pt x="255" y="224"/>
                      </a:lnTo>
                      <a:lnTo>
                        <a:pt x="258" y="224"/>
                      </a:lnTo>
                      <a:lnTo>
                        <a:pt x="258" y="227"/>
                      </a:lnTo>
                      <a:lnTo>
                        <a:pt x="262" y="227"/>
                      </a:lnTo>
                      <a:lnTo>
                        <a:pt x="262" y="225"/>
                      </a:lnTo>
                      <a:lnTo>
                        <a:pt x="264" y="225"/>
                      </a:lnTo>
                      <a:lnTo>
                        <a:pt x="264" y="222"/>
                      </a:lnTo>
                      <a:lnTo>
                        <a:pt x="267" y="222"/>
                      </a:lnTo>
                      <a:lnTo>
                        <a:pt x="272" y="220"/>
                      </a:lnTo>
                      <a:lnTo>
                        <a:pt x="276" y="218"/>
                      </a:lnTo>
                      <a:lnTo>
                        <a:pt x="276" y="217"/>
                      </a:lnTo>
                      <a:lnTo>
                        <a:pt x="272" y="217"/>
                      </a:lnTo>
                      <a:lnTo>
                        <a:pt x="272" y="215"/>
                      </a:lnTo>
                      <a:lnTo>
                        <a:pt x="276" y="215"/>
                      </a:lnTo>
                      <a:lnTo>
                        <a:pt x="276" y="217"/>
                      </a:lnTo>
                      <a:lnTo>
                        <a:pt x="276" y="217"/>
                      </a:lnTo>
                      <a:lnTo>
                        <a:pt x="278" y="215"/>
                      </a:lnTo>
                      <a:lnTo>
                        <a:pt x="278" y="215"/>
                      </a:lnTo>
                      <a:lnTo>
                        <a:pt x="279" y="215"/>
                      </a:lnTo>
                      <a:lnTo>
                        <a:pt x="281" y="215"/>
                      </a:lnTo>
                      <a:lnTo>
                        <a:pt x="283" y="217"/>
                      </a:lnTo>
                      <a:lnTo>
                        <a:pt x="283" y="215"/>
                      </a:lnTo>
                      <a:lnTo>
                        <a:pt x="283" y="215"/>
                      </a:lnTo>
                      <a:lnTo>
                        <a:pt x="283" y="213"/>
                      </a:lnTo>
                      <a:lnTo>
                        <a:pt x="281" y="213"/>
                      </a:lnTo>
                      <a:lnTo>
                        <a:pt x="278" y="213"/>
                      </a:lnTo>
                      <a:lnTo>
                        <a:pt x="278" y="211"/>
                      </a:lnTo>
                      <a:lnTo>
                        <a:pt x="279" y="210"/>
                      </a:lnTo>
                      <a:lnTo>
                        <a:pt x="279" y="208"/>
                      </a:lnTo>
                      <a:close/>
                      <a:moveTo>
                        <a:pt x="546" y="210"/>
                      </a:moveTo>
                      <a:lnTo>
                        <a:pt x="546" y="211"/>
                      </a:lnTo>
                      <a:lnTo>
                        <a:pt x="548" y="211"/>
                      </a:lnTo>
                      <a:lnTo>
                        <a:pt x="548" y="210"/>
                      </a:lnTo>
                      <a:lnTo>
                        <a:pt x="548" y="210"/>
                      </a:lnTo>
                      <a:lnTo>
                        <a:pt x="546" y="210"/>
                      </a:lnTo>
                      <a:close/>
                      <a:moveTo>
                        <a:pt x="2784" y="215"/>
                      </a:moveTo>
                      <a:lnTo>
                        <a:pt x="2784" y="211"/>
                      </a:lnTo>
                      <a:lnTo>
                        <a:pt x="2782" y="211"/>
                      </a:lnTo>
                      <a:lnTo>
                        <a:pt x="2782" y="215"/>
                      </a:lnTo>
                      <a:lnTo>
                        <a:pt x="2784" y="215"/>
                      </a:lnTo>
                      <a:close/>
                      <a:moveTo>
                        <a:pt x="2740" y="218"/>
                      </a:moveTo>
                      <a:lnTo>
                        <a:pt x="2744" y="217"/>
                      </a:lnTo>
                      <a:lnTo>
                        <a:pt x="2744" y="215"/>
                      </a:lnTo>
                      <a:lnTo>
                        <a:pt x="2740" y="215"/>
                      </a:lnTo>
                      <a:lnTo>
                        <a:pt x="2740" y="218"/>
                      </a:lnTo>
                      <a:lnTo>
                        <a:pt x="2739" y="218"/>
                      </a:lnTo>
                      <a:lnTo>
                        <a:pt x="2737" y="218"/>
                      </a:lnTo>
                      <a:lnTo>
                        <a:pt x="2735" y="218"/>
                      </a:lnTo>
                      <a:lnTo>
                        <a:pt x="2735" y="218"/>
                      </a:lnTo>
                      <a:lnTo>
                        <a:pt x="2734" y="218"/>
                      </a:lnTo>
                      <a:lnTo>
                        <a:pt x="2728" y="229"/>
                      </a:lnTo>
                      <a:lnTo>
                        <a:pt x="2727" y="229"/>
                      </a:lnTo>
                      <a:lnTo>
                        <a:pt x="2727" y="232"/>
                      </a:lnTo>
                      <a:lnTo>
                        <a:pt x="2728" y="236"/>
                      </a:lnTo>
                      <a:lnTo>
                        <a:pt x="2732" y="239"/>
                      </a:lnTo>
                      <a:lnTo>
                        <a:pt x="2732" y="241"/>
                      </a:lnTo>
                      <a:lnTo>
                        <a:pt x="2732" y="241"/>
                      </a:lnTo>
                      <a:lnTo>
                        <a:pt x="2732" y="241"/>
                      </a:lnTo>
                      <a:lnTo>
                        <a:pt x="2734" y="238"/>
                      </a:lnTo>
                      <a:lnTo>
                        <a:pt x="2737" y="236"/>
                      </a:lnTo>
                      <a:lnTo>
                        <a:pt x="2737" y="234"/>
                      </a:lnTo>
                      <a:lnTo>
                        <a:pt x="2739" y="232"/>
                      </a:lnTo>
                      <a:lnTo>
                        <a:pt x="2737" y="227"/>
                      </a:lnTo>
                      <a:lnTo>
                        <a:pt x="2739" y="227"/>
                      </a:lnTo>
                      <a:lnTo>
                        <a:pt x="2740" y="224"/>
                      </a:lnTo>
                      <a:lnTo>
                        <a:pt x="2740" y="222"/>
                      </a:lnTo>
                      <a:lnTo>
                        <a:pt x="2740" y="218"/>
                      </a:lnTo>
                      <a:close/>
                      <a:moveTo>
                        <a:pt x="550" y="239"/>
                      </a:moveTo>
                      <a:lnTo>
                        <a:pt x="552" y="239"/>
                      </a:lnTo>
                      <a:lnTo>
                        <a:pt x="552" y="241"/>
                      </a:lnTo>
                      <a:lnTo>
                        <a:pt x="555" y="241"/>
                      </a:lnTo>
                      <a:lnTo>
                        <a:pt x="555" y="241"/>
                      </a:lnTo>
                      <a:lnTo>
                        <a:pt x="557" y="241"/>
                      </a:lnTo>
                      <a:lnTo>
                        <a:pt x="555" y="238"/>
                      </a:lnTo>
                      <a:lnTo>
                        <a:pt x="555" y="238"/>
                      </a:lnTo>
                      <a:lnTo>
                        <a:pt x="555" y="236"/>
                      </a:lnTo>
                      <a:lnTo>
                        <a:pt x="559" y="236"/>
                      </a:lnTo>
                      <a:lnTo>
                        <a:pt x="557" y="232"/>
                      </a:lnTo>
                      <a:lnTo>
                        <a:pt x="557" y="231"/>
                      </a:lnTo>
                      <a:lnTo>
                        <a:pt x="557" y="229"/>
                      </a:lnTo>
                      <a:lnTo>
                        <a:pt x="552" y="227"/>
                      </a:lnTo>
                      <a:lnTo>
                        <a:pt x="552" y="225"/>
                      </a:lnTo>
                      <a:lnTo>
                        <a:pt x="546" y="225"/>
                      </a:lnTo>
                      <a:lnTo>
                        <a:pt x="546" y="229"/>
                      </a:lnTo>
                      <a:lnTo>
                        <a:pt x="546" y="229"/>
                      </a:lnTo>
                      <a:lnTo>
                        <a:pt x="546" y="231"/>
                      </a:lnTo>
                      <a:lnTo>
                        <a:pt x="546" y="232"/>
                      </a:lnTo>
                      <a:lnTo>
                        <a:pt x="546" y="232"/>
                      </a:lnTo>
                      <a:lnTo>
                        <a:pt x="546" y="234"/>
                      </a:lnTo>
                      <a:lnTo>
                        <a:pt x="550" y="234"/>
                      </a:lnTo>
                      <a:lnTo>
                        <a:pt x="550" y="238"/>
                      </a:lnTo>
                      <a:lnTo>
                        <a:pt x="546" y="238"/>
                      </a:lnTo>
                      <a:lnTo>
                        <a:pt x="545" y="234"/>
                      </a:lnTo>
                      <a:lnTo>
                        <a:pt x="545" y="234"/>
                      </a:lnTo>
                      <a:lnTo>
                        <a:pt x="543" y="231"/>
                      </a:lnTo>
                      <a:lnTo>
                        <a:pt x="539" y="234"/>
                      </a:lnTo>
                      <a:lnTo>
                        <a:pt x="539" y="232"/>
                      </a:lnTo>
                      <a:lnTo>
                        <a:pt x="539" y="232"/>
                      </a:lnTo>
                      <a:lnTo>
                        <a:pt x="538" y="231"/>
                      </a:lnTo>
                      <a:lnTo>
                        <a:pt x="538" y="229"/>
                      </a:lnTo>
                      <a:lnTo>
                        <a:pt x="538" y="225"/>
                      </a:lnTo>
                      <a:lnTo>
                        <a:pt x="536" y="224"/>
                      </a:lnTo>
                      <a:lnTo>
                        <a:pt x="536" y="222"/>
                      </a:lnTo>
                      <a:lnTo>
                        <a:pt x="532" y="220"/>
                      </a:lnTo>
                      <a:lnTo>
                        <a:pt x="531" y="220"/>
                      </a:lnTo>
                      <a:lnTo>
                        <a:pt x="529" y="218"/>
                      </a:lnTo>
                      <a:lnTo>
                        <a:pt x="527" y="217"/>
                      </a:lnTo>
                      <a:lnTo>
                        <a:pt x="527" y="217"/>
                      </a:lnTo>
                      <a:lnTo>
                        <a:pt x="526" y="217"/>
                      </a:lnTo>
                      <a:lnTo>
                        <a:pt x="526" y="217"/>
                      </a:lnTo>
                      <a:lnTo>
                        <a:pt x="526" y="217"/>
                      </a:lnTo>
                      <a:lnTo>
                        <a:pt x="524" y="217"/>
                      </a:lnTo>
                      <a:lnTo>
                        <a:pt x="524" y="220"/>
                      </a:lnTo>
                      <a:lnTo>
                        <a:pt x="524" y="222"/>
                      </a:lnTo>
                      <a:lnTo>
                        <a:pt x="526" y="225"/>
                      </a:lnTo>
                      <a:lnTo>
                        <a:pt x="527" y="225"/>
                      </a:lnTo>
                      <a:lnTo>
                        <a:pt x="527" y="229"/>
                      </a:lnTo>
                      <a:lnTo>
                        <a:pt x="529" y="229"/>
                      </a:lnTo>
                      <a:lnTo>
                        <a:pt x="529" y="232"/>
                      </a:lnTo>
                      <a:lnTo>
                        <a:pt x="529" y="234"/>
                      </a:lnTo>
                      <a:lnTo>
                        <a:pt x="531" y="234"/>
                      </a:lnTo>
                      <a:lnTo>
                        <a:pt x="534" y="234"/>
                      </a:lnTo>
                      <a:lnTo>
                        <a:pt x="534" y="238"/>
                      </a:lnTo>
                      <a:lnTo>
                        <a:pt x="534" y="238"/>
                      </a:lnTo>
                      <a:lnTo>
                        <a:pt x="536" y="239"/>
                      </a:lnTo>
                      <a:lnTo>
                        <a:pt x="536" y="241"/>
                      </a:lnTo>
                      <a:lnTo>
                        <a:pt x="538" y="243"/>
                      </a:lnTo>
                      <a:lnTo>
                        <a:pt x="538" y="243"/>
                      </a:lnTo>
                      <a:lnTo>
                        <a:pt x="538" y="243"/>
                      </a:lnTo>
                      <a:lnTo>
                        <a:pt x="539" y="241"/>
                      </a:lnTo>
                      <a:lnTo>
                        <a:pt x="539" y="241"/>
                      </a:lnTo>
                      <a:lnTo>
                        <a:pt x="541" y="241"/>
                      </a:lnTo>
                      <a:lnTo>
                        <a:pt x="539" y="241"/>
                      </a:lnTo>
                      <a:lnTo>
                        <a:pt x="539" y="241"/>
                      </a:lnTo>
                      <a:lnTo>
                        <a:pt x="539" y="239"/>
                      </a:lnTo>
                      <a:lnTo>
                        <a:pt x="539" y="239"/>
                      </a:lnTo>
                      <a:lnTo>
                        <a:pt x="539" y="238"/>
                      </a:lnTo>
                      <a:lnTo>
                        <a:pt x="541" y="238"/>
                      </a:lnTo>
                      <a:lnTo>
                        <a:pt x="541" y="236"/>
                      </a:lnTo>
                      <a:lnTo>
                        <a:pt x="541" y="236"/>
                      </a:lnTo>
                      <a:lnTo>
                        <a:pt x="543" y="241"/>
                      </a:lnTo>
                      <a:lnTo>
                        <a:pt x="546" y="241"/>
                      </a:lnTo>
                      <a:lnTo>
                        <a:pt x="546" y="243"/>
                      </a:lnTo>
                      <a:lnTo>
                        <a:pt x="545" y="245"/>
                      </a:lnTo>
                      <a:lnTo>
                        <a:pt x="545" y="246"/>
                      </a:lnTo>
                      <a:lnTo>
                        <a:pt x="546" y="246"/>
                      </a:lnTo>
                      <a:lnTo>
                        <a:pt x="546" y="248"/>
                      </a:lnTo>
                      <a:lnTo>
                        <a:pt x="546" y="250"/>
                      </a:lnTo>
                      <a:lnTo>
                        <a:pt x="548" y="250"/>
                      </a:lnTo>
                      <a:lnTo>
                        <a:pt x="548" y="248"/>
                      </a:lnTo>
                      <a:lnTo>
                        <a:pt x="550" y="246"/>
                      </a:lnTo>
                      <a:lnTo>
                        <a:pt x="550" y="241"/>
                      </a:lnTo>
                      <a:lnTo>
                        <a:pt x="550" y="241"/>
                      </a:lnTo>
                      <a:lnTo>
                        <a:pt x="550" y="239"/>
                      </a:lnTo>
                      <a:close/>
                      <a:moveTo>
                        <a:pt x="2358" y="218"/>
                      </a:moveTo>
                      <a:lnTo>
                        <a:pt x="2358" y="218"/>
                      </a:lnTo>
                      <a:lnTo>
                        <a:pt x="2363" y="218"/>
                      </a:lnTo>
                      <a:lnTo>
                        <a:pt x="2363" y="217"/>
                      </a:lnTo>
                      <a:lnTo>
                        <a:pt x="2358" y="217"/>
                      </a:lnTo>
                      <a:lnTo>
                        <a:pt x="2358" y="217"/>
                      </a:lnTo>
                      <a:lnTo>
                        <a:pt x="2358" y="217"/>
                      </a:lnTo>
                      <a:lnTo>
                        <a:pt x="2358" y="218"/>
                      </a:lnTo>
                      <a:close/>
                      <a:moveTo>
                        <a:pt x="2376" y="225"/>
                      </a:moveTo>
                      <a:lnTo>
                        <a:pt x="2374" y="225"/>
                      </a:lnTo>
                      <a:lnTo>
                        <a:pt x="2374" y="225"/>
                      </a:lnTo>
                      <a:lnTo>
                        <a:pt x="2376" y="225"/>
                      </a:lnTo>
                      <a:lnTo>
                        <a:pt x="2377" y="217"/>
                      </a:lnTo>
                      <a:lnTo>
                        <a:pt x="2376" y="217"/>
                      </a:lnTo>
                      <a:lnTo>
                        <a:pt x="2376" y="218"/>
                      </a:lnTo>
                      <a:lnTo>
                        <a:pt x="2374" y="218"/>
                      </a:lnTo>
                      <a:lnTo>
                        <a:pt x="2374" y="220"/>
                      </a:lnTo>
                      <a:lnTo>
                        <a:pt x="2372" y="218"/>
                      </a:lnTo>
                      <a:lnTo>
                        <a:pt x="2372" y="220"/>
                      </a:lnTo>
                      <a:lnTo>
                        <a:pt x="2370" y="220"/>
                      </a:lnTo>
                      <a:lnTo>
                        <a:pt x="2372" y="225"/>
                      </a:lnTo>
                      <a:lnTo>
                        <a:pt x="2372" y="229"/>
                      </a:lnTo>
                      <a:lnTo>
                        <a:pt x="2374" y="231"/>
                      </a:lnTo>
                      <a:lnTo>
                        <a:pt x="2376" y="234"/>
                      </a:lnTo>
                      <a:lnTo>
                        <a:pt x="2377" y="234"/>
                      </a:lnTo>
                      <a:lnTo>
                        <a:pt x="2377" y="238"/>
                      </a:lnTo>
                      <a:lnTo>
                        <a:pt x="2379" y="238"/>
                      </a:lnTo>
                      <a:lnTo>
                        <a:pt x="2381" y="231"/>
                      </a:lnTo>
                      <a:lnTo>
                        <a:pt x="2377" y="231"/>
                      </a:lnTo>
                      <a:lnTo>
                        <a:pt x="2376" y="225"/>
                      </a:lnTo>
                      <a:close/>
                      <a:moveTo>
                        <a:pt x="517" y="225"/>
                      </a:moveTo>
                      <a:lnTo>
                        <a:pt x="517" y="225"/>
                      </a:lnTo>
                      <a:lnTo>
                        <a:pt x="520" y="225"/>
                      </a:lnTo>
                      <a:lnTo>
                        <a:pt x="520" y="220"/>
                      </a:lnTo>
                      <a:lnTo>
                        <a:pt x="519" y="220"/>
                      </a:lnTo>
                      <a:lnTo>
                        <a:pt x="519" y="222"/>
                      </a:lnTo>
                      <a:lnTo>
                        <a:pt x="519" y="222"/>
                      </a:lnTo>
                      <a:lnTo>
                        <a:pt x="519" y="224"/>
                      </a:lnTo>
                      <a:lnTo>
                        <a:pt x="517" y="225"/>
                      </a:lnTo>
                      <a:close/>
                      <a:moveTo>
                        <a:pt x="267" y="225"/>
                      </a:moveTo>
                      <a:lnTo>
                        <a:pt x="271" y="225"/>
                      </a:lnTo>
                      <a:lnTo>
                        <a:pt x="271" y="222"/>
                      </a:lnTo>
                      <a:lnTo>
                        <a:pt x="267" y="222"/>
                      </a:lnTo>
                      <a:lnTo>
                        <a:pt x="267" y="225"/>
                      </a:lnTo>
                      <a:close/>
                      <a:moveTo>
                        <a:pt x="2358" y="227"/>
                      </a:moveTo>
                      <a:lnTo>
                        <a:pt x="2360" y="225"/>
                      </a:lnTo>
                      <a:lnTo>
                        <a:pt x="2360" y="222"/>
                      </a:lnTo>
                      <a:lnTo>
                        <a:pt x="2356" y="222"/>
                      </a:lnTo>
                      <a:lnTo>
                        <a:pt x="2356" y="229"/>
                      </a:lnTo>
                      <a:lnTo>
                        <a:pt x="2358" y="229"/>
                      </a:lnTo>
                      <a:lnTo>
                        <a:pt x="2358" y="227"/>
                      </a:lnTo>
                      <a:close/>
                      <a:moveTo>
                        <a:pt x="560" y="234"/>
                      </a:moveTo>
                      <a:lnTo>
                        <a:pt x="562" y="241"/>
                      </a:lnTo>
                      <a:lnTo>
                        <a:pt x="564" y="239"/>
                      </a:lnTo>
                      <a:lnTo>
                        <a:pt x="564" y="234"/>
                      </a:lnTo>
                      <a:lnTo>
                        <a:pt x="560" y="234"/>
                      </a:lnTo>
                      <a:close/>
                      <a:moveTo>
                        <a:pt x="1327" y="234"/>
                      </a:moveTo>
                      <a:lnTo>
                        <a:pt x="1320" y="234"/>
                      </a:lnTo>
                      <a:lnTo>
                        <a:pt x="1320" y="238"/>
                      </a:lnTo>
                      <a:lnTo>
                        <a:pt x="1323" y="238"/>
                      </a:lnTo>
                      <a:lnTo>
                        <a:pt x="1325" y="236"/>
                      </a:lnTo>
                      <a:lnTo>
                        <a:pt x="1327" y="234"/>
                      </a:lnTo>
                      <a:lnTo>
                        <a:pt x="1327" y="234"/>
                      </a:lnTo>
                      <a:close/>
                      <a:moveTo>
                        <a:pt x="1332" y="246"/>
                      </a:moveTo>
                      <a:lnTo>
                        <a:pt x="1332" y="246"/>
                      </a:lnTo>
                      <a:lnTo>
                        <a:pt x="1334" y="245"/>
                      </a:lnTo>
                      <a:lnTo>
                        <a:pt x="1334" y="241"/>
                      </a:lnTo>
                      <a:lnTo>
                        <a:pt x="1334" y="238"/>
                      </a:lnTo>
                      <a:lnTo>
                        <a:pt x="1334" y="236"/>
                      </a:lnTo>
                      <a:lnTo>
                        <a:pt x="1330" y="234"/>
                      </a:lnTo>
                      <a:lnTo>
                        <a:pt x="1328" y="238"/>
                      </a:lnTo>
                      <a:lnTo>
                        <a:pt x="1328" y="243"/>
                      </a:lnTo>
                      <a:lnTo>
                        <a:pt x="1328" y="248"/>
                      </a:lnTo>
                      <a:lnTo>
                        <a:pt x="1327" y="250"/>
                      </a:lnTo>
                      <a:lnTo>
                        <a:pt x="1327" y="252"/>
                      </a:lnTo>
                      <a:lnTo>
                        <a:pt x="1330" y="252"/>
                      </a:lnTo>
                      <a:lnTo>
                        <a:pt x="1330" y="248"/>
                      </a:lnTo>
                      <a:lnTo>
                        <a:pt x="1332" y="246"/>
                      </a:lnTo>
                      <a:close/>
                      <a:moveTo>
                        <a:pt x="2592" y="236"/>
                      </a:moveTo>
                      <a:lnTo>
                        <a:pt x="2592" y="239"/>
                      </a:lnTo>
                      <a:lnTo>
                        <a:pt x="2592" y="239"/>
                      </a:lnTo>
                      <a:lnTo>
                        <a:pt x="2592" y="241"/>
                      </a:lnTo>
                      <a:lnTo>
                        <a:pt x="2594" y="239"/>
                      </a:lnTo>
                      <a:lnTo>
                        <a:pt x="2596" y="239"/>
                      </a:lnTo>
                      <a:lnTo>
                        <a:pt x="2597" y="238"/>
                      </a:lnTo>
                      <a:lnTo>
                        <a:pt x="2597" y="238"/>
                      </a:lnTo>
                      <a:lnTo>
                        <a:pt x="2597" y="236"/>
                      </a:lnTo>
                      <a:lnTo>
                        <a:pt x="2596" y="236"/>
                      </a:lnTo>
                      <a:lnTo>
                        <a:pt x="2596" y="234"/>
                      </a:lnTo>
                      <a:lnTo>
                        <a:pt x="2592" y="236"/>
                      </a:lnTo>
                      <a:close/>
                      <a:moveTo>
                        <a:pt x="573" y="241"/>
                      </a:moveTo>
                      <a:lnTo>
                        <a:pt x="571" y="241"/>
                      </a:lnTo>
                      <a:lnTo>
                        <a:pt x="571" y="243"/>
                      </a:lnTo>
                      <a:lnTo>
                        <a:pt x="571" y="245"/>
                      </a:lnTo>
                      <a:lnTo>
                        <a:pt x="573" y="245"/>
                      </a:lnTo>
                      <a:lnTo>
                        <a:pt x="573" y="241"/>
                      </a:lnTo>
                      <a:close/>
                      <a:moveTo>
                        <a:pt x="1320" y="245"/>
                      </a:moveTo>
                      <a:lnTo>
                        <a:pt x="1323" y="245"/>
                      </a:lnTo>
                      <a:lnTo>
                        <a:pt x="1323" y="243"/>
                      </a:lnTo>
                      <a:lnTo>
                        <a:pt x="1323" y="241"/>
                      </a:lnTo>
                      <a:lnTo>
                        <a:pt x="1321" y="241"/>
                      </a:lnTo>
                      <a:lnTo>
                        <a:pt x="1321" y="243"/>
                      </a:lnTo>
                      <a:lnTo>
                        <a:pt x="1320" y="245"/>
                      </a:lnTo>
                      <a:close/>
                      <a:moveTo>
                        <a:pt x="564" y="243"/>
                      </a:moveTo>
                      <a:lnTo>
                        <a:pt x="564" y="245"/>
                      </a:lnTo>
                      <a:lnTo>
                        <a:pt x="566" y="245"/>
                      </a:lnTo>
                      <a:lnTo>
                        <a:pt x="567" y="246"/>
                      </a:lnTo>
                      <a:lnTo>
                        <a:pt x="566" y="245"/>
                      </a:lnTo>
                      <a:lnTo>
                        <a:pt x="566" y="243"/>
                      </a:lnTo>
                      <a:lnTo>
                        <a:pt x="564" y="243"/>
                      </a:lnTo>
                      <a:close/>
                      <a:moveTo>
                        <a:pt x="583" y="271"/>
                      </a:moveTo>
                      <a:lnTo>
                        <a:pt x="583" y="273"/>
                      </a:lnTo>
                      <a:lnTo>
                        <a:pt x="580" y="273"/>
                      </a:lnTo>
                      <a:lnTo>
                        <a:pt x="583" y="264"/>
                      </a:lnTo>
                      <a:lnTo>
                        <a:pt x="576" y="264"/>
                      </a:lnTo>
                      <a:lnTo>
                        <a:pt x="576" y="262"/>
                      </a:lnTo>
                      <a:lnTo>
                        <a:pt x="574" y="260"/>
                      </a:lnTo>
                      <a:lnTo>
                        <a:pt x="574" y="260"/>
                      </a:lnTo>
                      <a:lnTo>
                        <a:pt x="573" y="260"/>
                      </a:lnTo>
                      <a:lnTo>
                        <a:pt x="571" y="259"/>
                      </a:lnTo>
                      <a:lnTo>
                        <a:pt x="571" y="255"/>
                      </a:lnTo>
                      <a:lnTo>
                        <a:pt x="571" y="255"/>
                      </a:lnTo>
                      <a:lnTo>
                        <a:pt x="569" y="252"/>
                      </a:lnTo>
                      <a:lnTo>
                        <a:pt x="567" y="252"/>
                      </a:lnTo>
                      <a:lnTo>
                        <a:pt x="567" y="252"/>
                      </a:lnTo>
                      <a:lnTo>
                        <a:pt x="566" y="252"/>
                      </a:lnTo>
                      <a:lnTo>
                        <a:pt x="564" y="250"/>
                      </a:lnTo>
                      <a:lnTo>
                        <a:pt x="564" y="250"/>
                      </a:lnTo>
                      <a:lnTo>
                        <a:pt x="562" y="250"/>
                      </a:lnTo>
                      <a:lnTo>
                        <a:pt x="562" y="246"/>
                      </a:lnTo>
                      <a:lnTo>
                        <a:pt x="559" y="245"/>
                      </a:lnTo>
                      <a:lnTo>
                        <a:pt x="555" y="243"/>
                      </a:lnTo>
                      <a:lnTo>
                        <a:pt x="552" y="252"/>
                      </a:lnTo>
                      <a:lnTo>
                        <a:pt x="555" y="252"/>
                      </a:lnTo>
                      <a:lnTo>
                        <a:pt x="557" y="252"/>
                      </a:lnTo>
                      <a:lnTo>
                        <a:pt x="559" y="252"/>
                      </a:lnTo>
                      <a:lnTo>
                        <a:pt x="560" y="253"/>
                      </a:lnTo>
                      <a:lnTo>
                        <a:pt x="560" y="259"/>
                      </a:lnTo>
                      <a:lnTo>
                        <a:pt x="564" y="257"/>
                      </a:lnTo>
                      <a:lnTo>
                        <a:pt x="564" y="260"/>
                      </a:lnTo>
                      <a:lnTo>
                        <a:pt x="564" y="262"/>
                      </a:lnTo>
                      <a:lnTo>
                        <a:pt x="564" y="264"/>
                      </a:lnTo>
                      <a:lnTo>
                        <a:pt x="567" y="266"/>
                      </a:lnTo>
                      <a:lnTo>
                        <a:pt x="567" y="267"/>
                      </a:lnTo>
                      <a:lnTo>
                        <a:pt x="573" y="267"/>
                      </a:lnTo>
                      <a:lnTo>
                        <a:pt x="573" y="267"/>
                      </a:lnTo>
                      <a:lnTo>
                        <a:pt x="573" y="267"/>
                      </a:lnTo>
                      <a:lnTo>
                        <a:pt x="573" y="271"/>
                      </a:lnTo>
                      <a:lnTo>
                        <a:pt x="573" y="271"/>
                      </a:lnTo>
                      <a:lnTo>
                        <a:pt x="573" y="273"/>
                      </a:lnTo>
                      <a:lnTo>
                        <a:pt x="576" y="273"/>
                      </a:lnTo>
                      <a:lnTo>
                        <a:pt x="576" y="276"/>
                      </a:lnTo>
                      <a:lnTo>
                        <a:pt x="578" y="280"/>
                      </a:lnTo>
                      <a:lnTo>
                        <a:pt x="580" y="281"/>
                      </a:lnTo>
                      <a:lnTo>
                        <a:pt x="585" y="281"/>
                      </a:lnTo>
                      <a:lnTo>
                        <a:pt x="585" y="278"/>
                      </a:lnTo>
                      <a:lnTo>
                        <a:pt x="583" y="274"/>
                      </a:lnTo>
                      <a:lnTo>
                        <a:pt x="585" y="271"/>
                      </a:lnTo>
                      <a:lnTo>
                        <a:pt x="583" y="271"/>
                      </a:lnTo>
                      <a:close/>
                      <a:moveTo>
                        <a:pt x="2377" y="243"/>
                      </a:moveTo>
                      <a:lnTo>
                        <a:pt x="2374" y="243"/>
                      </a:lnTo>
                      <a:lnTo>
                        <a:pt x="2376" y="250"/>
                      </a:lnTo>
                      <a:lnTo>
                        <a:pt x="2374" y="250"/>
                      </a:lnTo>
                      <a:lnTo>
                        <a:pt x="2374" y="252"/>
                      </a:lnTo>
                      <a:lnTo>
                        <a:pt x="2374" y="252"/>
                      </a:lnTo>
                      <a:lnTo>
                        <a:pt x="2376" y="252"/>
                      </a:lnTo>
                      <a:lnTo>
                        <a:pt x="2376" y="252"/>
                      </a:lnTo>
                      <a:lnTo>
                        <a:pt x="2377" y="252"/>
                      </a:lnTo>
                      <a:lnTo>
                        <a:pt x="2379" y="252"/>
                      </a:lnTo>
                      <a:lnTo>
                        <a:pt x="2381" y="250"/>
                      </a:lnTo>
                      <a:lnTo>
                        <a:pt x="2381" y="248"/>
                      </a:lnTo>
                      <a:lnTo>
                        <a:pt x="2379" y="246"/>
                      </a:lnTo>
                      <a:lnTo>
                        <a:pt x="2379" y="245"/>
                      </a:lnTo>
                      <a:lnTo>
                        <a:pt x="2377" y="243"/>
                      </a:lnTo>
                      <a:close/>
                      <a:moveTo>
                        <a:pt x="567" y="246"/>
                      </a:moveTo>
                      <a:lnTo>
                        <a:pt x="567" y="246"/>
                      </a:lnTo>
                      <a:lnTo>
                        <a:pt x="567" y="248"/>
                      </a:lnTo>
                      <a:lnTo>
                        <a:pt x="569" y="248"/>
                      </a:lnTo>
                      <a:lnTo>
                        <a:pt x="571" y="250"/>
                      </a:lnTo>
                      <a:lnTo>
                        <a:pt x="571" y="252"/>
                      </a:lnTo>
                      <a:lnTo>
                        <a:pt x="573" y="252"/>
                      </a:lnTo>
                      <a:lnTo>
                        <a:pt x="573" y="250"/>
                      </a:lnTo>
                      <a:lnTo>
                        <a:pt x="573" y="248"/>
                      </a:lnTo>
                      <a:lnTo>
                        <a:pt x="571" y="246"/>
                      </a:lnTo>
                      <a:lnTo>
                        <a:pt x="567" y="245"/>
                      </a:lnTo>
                      <a:lnTo>
                        <a:pt x="567" y="246"/>
                      </a:lnTo>
                      <a:close/>
                      <a:moveTo>
                        <a:pt x="543" y="250"/>
                      </a:moveTo>
                      <a:lnTo>
                        <a:pt x="543" y="250"/>
                      </a:lnTo>
                      <a:lnTo>
                        <a:pt x="543" y="252"/>
                      </a:lnTo>
                      <a:lnTo>
                        <a:pt x="543" y="252"/>
                      </a:lnTo>
                      <a:lnTo>
                        <a:pt x="545" y="252"/>
                      </a:lnTo>
                      <a:lnTo>
                        <a:pt x="545" y="250"/>
                      </a:lnTo>
                      <a:lnTo>
                        <a:pt x="543" y="250"/>
                      </a:lnTo>
                      <a:lnTo>
                        <a:pt x="543" y="250"/>
                      </a:lnTo>
                      <a:close/>
                      <a:moveTo>
                        <a:pt x="1327" y="250"/>
                      </a:moveTo>
                      <a:lnTo>
                        <a:pt x="1323" y="250"/>
                      </a:lnTo>
                      <a:lnTo>
                        <a:pt x="1323" y="250"/>
                      </a:lnTo>
                      <a:lnTo>
                        <a:pt x="1323" y="252"/>
                      </a:lnTo>
                      <a:lnTo>
                        <a:pt x="1325" y="252"/>
                      </a:lnTo>
                      <a:lnTo>
                        <a:pt x="1325" y="252"/>
                      </a:lnTo>
                      <a:lnTo>
                        <a:pt x="1327" y="250"/>
                      </a:lnTo>
                      <a:close/>
                      <a:moveTo>
                        <a:pt x="2372" y="255"/>
                      </a:moveTo>
                      <a:lnTo>
                        <a:pt x="2374" y="255"/>
                      </a:lnTo>
                      <a:lnTo>
                        <a:pt x="2372" y="255"/>
                      </a:lnTo>
                      <a:lnTo>
                        <a:pt x="2372" y="253"/>
                      </a:lnTo>
                      <a:lnTo>
                        <a:pt x="2372" y="253"/>
                      </a:lnTo>
                      <a:lnTo>
                        <a:pt x="2372" y="255"/>
                      </a:lnTo>
                      <a:close/>
                      <a:moveTo>
                        <a:pt x="2381" y="260"/>
                      </a:moveTo>
                      <a:lnTo>
                        <a:pt x="2381" y="259"/>
                      </a:lnTo>
                      <a:lnTo>
                        <a:pt x="2383" y="257"/>
                      </a:lnTo>
                      <a:lnTo>
                        <a:pt x="2383" y="257"/>
                      </a:lnTo>
                      <a:lnTo>
                        <a:pt x="2383" y="255"/>
                      </a:lnTo>
                      <a:lnTo>
                        <a:pt x="2383" y="255"/>
                      </a:lnTo>
                      <a:lnTo>
                        <a:pt x="2381" y="253"/>
                      </a:lnTo>
                      <a:lnTo>
                        <a:pt x="2381" y="255"/>
                      </a:lnTo>
                      <a:lnTo>
                        <a:pt x="2381" y="257"/>
                      </a:lnTo>
                      <a:lnTo>
                        <a:pt x="2379" y="259"/>
                      </a:lnTo>
                      <a:lnTo>
                        <a:pt x="2379" y="259"/>
                      </a:lnTo>
                      <a:lnTo>
                        <a:pt x="2379" y="259"/>
                      </a:lnTo>
                      <a:lnTo>
                        <a:pt x="2379" y="260"/>
                      </a:lnTo>
                      <a:lnTo>
                        <a:pt x="2381" y="260"/>
                      </a:lnTo>
                      <a:close/>
                      <a:moveTo>
                        <a:pt x="2636" y="267"/>
                      </a:moveTo>
                      <a:lnTo>
                        <a:pt x="2634" y="267"/>
                      </a:lnTo>
                      <a:lnTo>
                        <a:pt x="2632" y="262"/>
                      </a:lnTo>
                      <a:lnTo>
                        <a:pt x="2627" y="264"/>
                      </a:lnTo>
                      <a:lnTo>
                        <a:pt x="2627" y="267"/>
                      </a:lnTo>
                      <a:lnTo>
                        <a:pt x="2624" y="267"/>
                      </a:lnTo>
                      <a:lnTo>
                        <a:pt x="2624" y="269"/>
                      </a:lnTo>
                      <a:lnTo>
                        <a:pt x="2625" y="271"/>
                      </a:lnTo>
                      <a:lnTo>
                        <a:pt x="2627" y="273"/>
                      </a:lnTo>
                      <a:lnTo>
                        <a:pt x="2627" y="280"/>
                      </a:lnTo>
                      <a:lnTo>
                        <a:pt x="2632" y="280"/>
                      </a:lnTo>
                      <a:lnTo>
                        <a:pt x="2632" y="278"/>
                      </a:lnTo>
                      <a:lnTo>
                        <a:pt x="2636" y="278"/>
                      </a:lnTo>
                      <a:lnTo>
                        <a:pt x="2636" y="280"/>
                      </a:lnTo>
                      <a:lnTo>
                        <a:pt x="2636" y="280"/>
                      </a:lnTo>
                      <a:lnTo>
                        <a:pt x="2636" y="283"/>
                      </a:lnTo>
                      <a:lnTo>
                        <a:pt x="2639" y="283"/>
                      </a:lnTo>
                      <a:lnTo>
                        <a:pt x="2639" y="283"/>
                      </a:lnTo>
                      <a:lnTo>
                        <a:pt x="2641" y="283"/>
                      </a:lnTo>
                      <a:lnTo>
                        <a:pt x="2641" y="280"/>
                      </a:lnTo>
                      <a:lnTo>
                        <a:pt x="2643" y="278"/>
                      </a:lnTo>
                      <a:lnTo>
                        <a:pt x="2644" y="276"/>
                      </a:lnTo>
                      <a:lnTo>
                        <a:pt x="2646" y="276"/>
                      </a:lnTo>
                      <a:lnTo>
                        <a:pt x="2646" y="273"/>
                      </a:lnTo>
                      <a:lnTo>
                        <a:pt x="2644" y="271"/>
                      </a:lnTo>
                      <a:lnTo>
                        <a:pt x="2643" y="271"/>
                      </a:lnTo>
                      <a:lnTo>
                        <a:pt x="2644" y="267"/>
                      </a:lnTo>
                      <a:lnTo>
                        <a:pt x="2646" y="267"/>
                      </a:lnTo>
                      <a:lnTo>
                        <a:pt x="2646" y="262"/>
                      </a:lnTo>
                      <a:lnTo>
                        <a:pt x="2646" y="259"/>
                      </a:lnTo>
                      <a:lnTo>
                        <a:pt x="2644" y="255"/>
                      </a:lnTo>
                      <a:lnTo>
                        <a:pt x="2638" y="255"/>
                      </a:lnTo>
                      <a:lnTo>
                        <a:pt x="2638" y="257"/>
                      </a:lnTo>
                      <a:lnTo>
                        <a:pt x="2636" y="257"/>
                      </a:lnTo>
                      <a:lnTo>
                        <a:pt x="2636" y="262"/>
                      </a:lnTo>
                      <a:lnTo>
                        <a:pt x="2638" y="262"/>
                      </a:lnTo>
                      <a:lnTo>
                        <a:pt x="2638" y="262"/>
                      </a:lnTo>
                      <a:lnTo>
                        <a:pt x="2638" y="264"/>
                      </a:lnTo>
                      <a:lnTo>
                        <a:pt x="2638" y="264"/>
                      </a:lnTo>
                      <a:lnTo>
                        <a:pt x="2636" y="267"/>
                      </a:lnTo>
                      <a:close/>
                      <a:moveTo>
                        <a:pt x="4800" y="264"/>
                      </a:moveTo>
                      <a:lnTo>
                        <a:pt x="4800" y="266"/>
                      </a:lnTo>
                      <a:lnTo>
                        <a:pt x="4802" y="266"/>
                      </a:lnTo>
                      <a:lnTo>
                        <a:pt x="4800" y="264"/>
                      </a:lnTo>
                      <a:lnTo>
                        <a:pt x="4800" y="264"/>
                      </a:lnTo>
                      <a:lnTo>
                        <a:pt x="4800" y="264"/>
                      </a:lnTo>
                      <a:close/>
                      <a:moveTo>
                        <a:pt x="162" y="266"/>
                      </a:moveTo>
                      <a:lnTo>
                        <a:pt x="161" y="266"/>
                      </a:lnTo>
                      <a:lnTo>
                        <a:pt x="161" y="266"/>
                      </a:lnTo>
                      <a:lnTo>
                        <a:pt x="159" y="264"/>
                      </a:lnTo>
                      <a:lnTo>
                        <a:pt x="159" y="266"/>
                      </a:lnTo>
                      <a:lnTo>
                        <a:pt x="159" y="267"/>
                      </a:lnTo>
                      <a:lnTo>
                        <a:pt x="159" y="269"/>
                      </a:lnTo>
                      <a:lnTo>
                        <a:pt x="162" y="267"/>
                      </a:lnTo>
                      <a:lnTo>
                        <a:pt x="162" y="267"/>
                      </a:lnTo>
                      <a:lnTo>
                        <a:pt x="162" y="266"/>
                      </a:lnTo>
                      <a:lnTo>
                        <a:pt x="162" y="266"/>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82" name="Freeform 81"/>
                <p:cNvSpPr>
                  <a:spLocks noEditPoints="1"/>
                </p:cNvSpPr>
                <p:nvPr/>
              </p:nvSpPr>
              <p:spPr bwMode="auto">
                <a:xfrm>
                  <a:off x="309561" y="2411409"/>
                  <a:ext cx="8677277" cy="735012"/>
                </a:xfrm>
                <a:custGeom>
                  <a:avLst/>
                  <a:gdLst>
                    <a:gd name="T0" fmla="*/ 2856 w 5466"/>
                    <a:gd name="T1" fmla="*/ 7 h 463"/>
                    <a:gd name="T2" fmla="*/ 2594 w 5466"/>
                    <a:gd name="T3" fmla="*/ 82 h 463"/>
                    <a:gd name="T4" fmla="*/ 2610 w 5466"/>
                    <a:gd name="T5" fmla="*/ 35 h 463"/>
                    <a:gd name="T6" fmla="*/ 2591 w 5466"/>
                    <a:gd name="T7" fmla="*/ 9 h 463"/>
                    <a:gd name="T8" fmla="*/ 2565 w 5466"/>
                    <a:gd name="T9" fmla="*/ 34 h 463"/>
                    <a:gd name="T10" fmla="*/ 2568 w 5466"/>
                    <a:gd name="T11" fmla="*/ 63 h 463"/>
                    <a:gd name="T12" fmla="*/ 2921 w 5466"/>
                    <a:gd name="T13" fmla="*/ 14 h 463"/>
                    <a:gd name="T14" fmla="*/ 353 w 5466"/>
                    <a:gd name="T15" fmla="*/ 14 h 463"/>
                    <a:gd name="T16" fmla="*/ 2877 w 5466"/>
                    <a:gd name="T17" fmla="*/ 25 h 463"/>
                    <a:gd name="T18" fmla="*/ 4671 w 5466"/>
                    <a:gd name="T19" fmla="*/ 18 h 463"/>
                    <a:gd name="T20" fmla="*/ 830 w 5466"/>
                    <a:gd name="T21" fmla="*/ 35 h 463"/>
                    <a:gd name="T22" fmla="*/ 4734 w 5466"/>
                    <a:gd name="T23" fmla="*/ 210 h 463"/>
                    <a:gd name="T24" fmla="*/ 4748 w 5466"/>
                    <a:gd name="T25" fmla="*/ 150 h 463"/>
                    <a:gd name="T26" fmla="*/ 4755 w 5466"/>
                    <a:gd name="T27" fmla="*/ 82 h 463"/>
                    <a:gd name="T28" fmla="*/ 4732 w 5466"/>
                    <a:gd name="T29" fmla="*/ 72 h 463"/>
                    <a:gd name="T30" fmla="*/ 4734 w 5466"/>
                    <a:gd name="T31" fmla="*/ 199 h 463"/>
                    <a:gd name="T32" fmla="*/ 803 w 5466"/>
                    <a:gd name="T33" fmla="*/ 60 h 463"/>
                    <a:gd name="T34" fmla="*/ 5459 w 5466"/>
                    <a:gd name="T35" fmla="*/ 51 h 463"/>
                    <a:gd name="T36" fmla="*/ 1540 w 5466"/>
                    <a:gd name="T37" fmla="*/ 53 h 463"/>
                    <a:gd name="T38" fmla="*/ 261 w 5466"/>
                    <a:gd name="T39" fmla="*/ 58 h 463"/>
                    <a:gd name="T40" fmla="*/ 194 w 5466"/>
                    <a:gd name="T41" fmla="*/ 67 h 463"/>
                    <a:gd name="T42" fmla="*/ 109 w 5466"/>
                    <a:gd name="T43" fmla="*/ 72 h 463"/>
                    <a:gd name="T44" fmla="*/ 165 w 5466"/>
                    <a:gd name="T45" fmla="*/ 74 h 463"/>
                    <a:gd name="T46" fmla="*/ 5350 w 5466"/>
                    <a:gd name="T47" fmla="*/ 79 h 463"/>
                    <a:gd name="T48" fmla="*/ 1889 w 5466"/>
                    <a:gd name="T49" fmla="*/ 88 h 463"/>
                    <a:gd name="T50" fmla="*/ 1872 w 5466"/>
                    <a:gd name="T51" fmla="*/ 133 h 463"/>
                    <a:gd name="T52" fmla="*/ 1868 w 5466"/>
                    <a:gd name="T53" fmla="*/ 163 h 463"/>
                    <a:gd name="T54" fmla="*/ 1922 w 5466"/>
                    <a:gd name="T55" fmla="*/ 159 h 463"/>
                    <a:gd name="T56" fmla="*/ 1945 w 5466"/>
                    <a:gd name="T57" fmla="*/ 163 h 463"/>
                    <a:gd name="T58" fmla="*/ 1966 w 5466"/>
                    <a:gd name="T59" fmla="*/ 161 h 463"/>
                    <a:gd name="T60" fmla="*/ 1952 w 5466"/>
                    <a:gd name="T61" fmla="*/ 149 h 463"/>
                    <a:gd name="T62" fmla="*/ 1933 w 5466"/>
                    <a:gd name="T63" fmla="*/ 123 h 463"/>
                    <a:gd name="T64" fmla="*/ 1901 w 5466"/>
                    <a:gd name="T65" fmla="*/ 114 h 463"/>
                    <a:gd name="T66" fmla="*/ 1905 w 5466"/>
                    <a:gd name="T67" fmla="*/ 86 h 463"/>
                    <a:gd name="T68" fmla="*/ 5258 w 5466"/>
                    <a:gd name="T69" fmla="*/ 95 h 463"/>
                    <a:gd name="T70" fmla="*/ 875 w 5466"/>
                    <a:gd name="T71" fmla="*/ 117 h 463"/>
                    <a:gd name="T72" fmla="*/ 933 w 5466"/>
                    <a:gd name="T73" fmla="*/ 149 h 463"/>
                    <a:gd name="T74" fmla="*/ 880 w 5466"/>
                    <a:gd name="T75" fmla="*/ 105 h 463"/>
                    <a:gd name="T76" fmla="*/ 917 w 5466"/>
                    <a:gd name="T77" fmla="*/ 121 h 463"/>
                    <a:gd name="T78" fmla="*/ 1802 w 5466"/>
                    <a:gd name="T79" fmla="*/ 135 h 463"/>
                    <a:gd name="T80" fmla="*/ 1425 w 5466"/>
                    <a:gd name="T81" fmla="*/ 154 h 463"/>
                    <a:gd name="T82" fmla="*/ 1845 w 5466"/>
                    <a:gd name="T83" fmla="*/ 187 h 463"/>
                    <a:gd name="T84" fmla="*/ 1831 w 5466"/>
                    <a:gd name="T85" fmla="*/ 215 h 463"/>
                    <a:gd name="T86" fmla="*/ 1784 w 5466"/>
                    <a:gd name="T87" fmla="*/ 185 h 463"/>
                    <a:gd name="T88" fmla="*/ 1851 w 5466"/>
                    <a:gd name="T89" fmla="*/ 208 h 463"/>
                    <a:gd name="T90" fmla="*/ 1845 w 5466"/>
                    <a:gd name="T91" fmla="*/ 208 h 463"/>
                    <a:gd name="T92" fmla="*/ 1530 w 5466"/>
                    <a:gd name="T93" fmla="*/ 217 h 463"/>
                    <a:gd name="T94" fmla="*/ 4708 w 5466"/>
                    <a:gd name="T95" fmla="*/ 301 h 463"/>
                    <a:gd name="T96" fmla="*/ 4762 w 5466"/>
                    <a:gd name="T97" fmla="*/ 273 h 463"/>
                    <a:gd name="T98" fmla="*/ 4748 w 5466"/>
                    <a:gd name="T99" fmla="*/ 250 h 463"/>
                    <a:gd name="T100" fmla="*/ 4706 w 5466"/>
                    <a:gd name="T101" fmla="*/ 267 h 463"/>
                    <a:gd name="T102" fmla="*/ 4813 w 5466"/>
                    <a:gd name="T103" fmla="*/ 239 h 463"/>
                    <a:gd name="T104" fmla="*/ 4790 w 5466"/>
                    <a:gd name="T105" fmla="*/ 250 h 463"/>
                    <a:gd name="T106" fmla="*/ 2823 w 5466"/>
                    <a:gd name="T107" fmla="*/ 287 h 463"/>
                    <a:gd name="T108" fmla="*/ 1655 w 5466"/>
                    <a:gd name="T109" fmla="*/ 316 h 463"/>
                    <a:gd name="T110" fmla="*/ 4588 w 5466"/>
                    <a:gd name="T111" fmla="*/ 451 h 463"/>
                    <a:gd name="T112" fmla="*/ 4633 w 5466"/>
                    <a:gd name="T113" fmla="*/ 459 h 463"/>
                    <a:gd name="T114" fmla="*/ 4678 w 5466"/>
                    <a:gd name="T115" fmla="*/ 442 h 463"/>
                    <a:gd name="T116" fmla="*/ 4701 w 5466"/>
                    <a:gd name="T117" fmla="*/ 430 h 463"/>
                    <a:gd name="T118" fmla="*/ 4722 w 5466"/>
                    <a:gd name="T119" fmla="*/ 365 h 463"/>
                    <a:gd name="T120" fmla="*/ 4704 w 5466"/>
                    <a:gd name="T121" fmla="*/ 318 h 463"/>
                    <a:gd name="T122" fmla="*/ 4673 w 5466"/>
                    <a:gd name="T123" fmla="*/ 393 h 463"/>
                    <a:gd name="T124" fmla="*/ 4640 w 5466"/>
                    <a:gd name="T125" fmla="*/ 423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466" h="463">
                      <a:moveTo>
                        <a:pt x="2613" y="2"/>
                      </a:moveTo>
                      <a:lnTo>
                        <a:pt x="2613" y="2"/>
                      </a:lnTo>
                      <a:lnTo>
                        <a:pt x="2613" y="0"/>
                      </a:lnTo>
                      <a:lnTo>
                        <a:pt x="2613" y="0"/>
                      </a:lnTo>
                      <a:lnTo>
                        <a:pt x="2613" y="0"/>
                      </a:lnTo>
                      <a:lnTo>
                        <a:pt x="2613" y="2"/>
                      </a:lnTo>
                      <a:close/>
                      <a:moveTo>
                        <a:pt x="2620" y="6"/>
                      </a:moveTo>
                      <a:lnTo>
                        <a:pt x="2622" y="6"/>
                      </a:lnTo>
                      <a:lnTo>
                        <a:pt x="2622" y="0"/>
                      </a:lnTo>
                      <a:lnTo>
                        <a:pt x="2622" y="0"/>
                      </a:lnTo>
                      <a:lnTo>
                        <a:pt x="2620" y="2"/>
                      </a:lnTo>
                      <a:lnTo>
                        <a:pt x="2620" y="6"/>
                      </a:lnTo>
                      <a:close/>
                      <a:moveTo>
                        <a:pt x="2999" y="2"/>
                      </a:moveTo>
                      <a:lnTo>
                        <a:pt x="2997" y="2"/>
                      </a:lnTo>
                      <a:lnTo>
                        <a:pt x="2997" y="4"/>
                      </a:lnTo>
                      <a:lnTo>
                        <a:pt x="2999" y="4"/>
                      </a:lnTo>
                      <a:lnTo>
                        <a:pt x="2999" y="2"/>
                      </a:lnTo>
                      <a:close/>
                      <a:moveTo>
                        <a:pt x="402" y="9"/>
                      </a:moveTo>
                      <a:lnTo>
                        <a:pt x="405" y="9"/>
                      </a:lnTo>
                      <a:lnTo>
                        <a:pt x="405" y="7"/>
                      </a:lnTo>
                      <a:lnTo>
                        <a:pt x="405" y="7"/>
                      </a:lnTo>
                      <a:lnTo>
                        <a:pt x="407" y="6"/>
                      </a:lnTo>
                      <a:lnTo>
                        <a:pt x="407" y="4"/>
                      </a:lnTo>
                      <a:lnTo>
                        <a:pt x="402" y="6"/>
                      </a:lnTo>
                      <a:lnTo>
                        <a:pt x="402" y="9"/>
                      </a:lnTo>
                      <a:close/>
                      <a:moveTo>
                        <a:pt x="803" y="6"/>
                      </a:moveTo>
                      <a:lnTo>
                        <a:pt x="803" y="4"/>
                      </a:lnTo>
                      <a:lnTo>
                        <a:pt x="800" y="4"/>
                      </a:lnTo>
                      <a:lnTo>
                        <a:pt x="802" y="6"/>
                      </a:lnTo>
                      <a:lnTo>
                        <a:pt x="803" y="6"/>
                      </a:lnTo>
                      <a:close/>
                      <a:moveTo>
                        <a:pt x="2851" y="14"/>
                      </a:moveTo>
                      <a:lnTo>
                        <a:pt x="2856" y="16"/>
                      </a:lnTo>
                      <a:lnTo>
                        <a:pt x="2858" y="7"/>
                      </a:lnTo>
                      <a:lnTo>
                        <a:pt x="2856" y="7"/>
                      </a:lnTo>
                      <a:lnTo>
                        <a:pt x="2856" y="4"/>
                      </a:lnTo>
                      <a:lnTo>
                        <a:pt x="2849" y="4"/>
                      </a:lnTo>
                      <a:lnTo>
                        <a:pt x="2846" y="6"/>
                      </a:lnTo>
                      <a:lnTo>
                        <a:pt x="2847" y="9"/>
                      </a:lnTo>
                      <a:lnTo>
                        <a:pt x="2849" y="11"/>
                      </a:lnTo>
                      <a:lnTo>
                        <a:pt x="2851" y="13"/>
                      </a:lnTo>
                      <a:lnTo>
                        <a:pt x="2851" y="14"/>
                      </a:lnTo>
                      <a:close/>
                      <a:moveTo>
                        <a:pt x="2559" y="82"/>
                      </a:moveTo>
                      <a:lnTo>
                        <a:pt x="2558" y="84"/>
                      </a:lnTo>
                      <a:lnTo>
                        <a:pt x="2556" y="84"/>
                      </a:lnTo>
                      <a:lnTo>
                        <a:pt x="2556" y="88"/>
                      </a:lnTo>
                      <a:lnTo>
                        <a:pt x="2556" y="88"/>
                      </a:lnTo>
                      <a:lnTo>
                        <a:pt x="2556" y="89"/>
                      </a:lnTo>
                      <a:lnTo>
                        <a:pt x="2558" y="88"/>
                      </a:lnTo>
                      <a:lnTo>
                        <a:pt x="2559" y="88"/>
                      </a:lnTo>
                      <a:lnTo>
                        <a:pt x="2565" y="88"/>
                      </a:lnTo>
                      <a:lnTo>
                        <a:pt x="2565" y="88"/>
                      </a:lnTo>
                      <a:lnTo>
                        <a:pt x="2565" y="89"/>
                      </a:lnTo>
                      <a:lnTo>
                        <a:pt x="2563" y="89"/>
                      </a:lnTo>
                      <a:lnTo>
                        <a:pt x="2561" y="91"/>
                      </a:lnTo>
                      <a:lnTo>
                        <a:pt x="2561" y="93"/>
                      </a:lnTo>
                      <a:lnTo>
                        <a:pt x="2565" y="93"/>
                      </a:lnTo>
                      <a:lnTo>
                        <a:pt x="2566" y="91"/>
                      </a:lnTo>
                      <a:lnTo>
                        <a:pt x="2568" y="89"/>
                      </a:lnTo>
                      <a:lnTo>
                        <a:pt x="2572" y="88"/>
                      </a:lnTo>
                      <a:lnTo>
                        <a:pt x="2572" y="91"/>
                      </a:lnTo>
                      <a:lnTo>
                        <a:pt x="2577" y="93"/>
                      </a:lnTo>
                      <a:lnTo>
                        <a:pt x="2579" y="91"/>
                      </a:lnTo>
                      <a:lnTo>
                        <a:pt x="2582" y="89"/>
                      </a:lnTo>
                      <a:lnTo>
                        <a:pt x="2586" y="88"/>
                      </a:lnTo>
                      <a:lnTo>
                        <a:pt x="2586" y="84"/>
                      </a:lnTo>
                      <a:lnTo>
                        <a:pt x="2592" y="84"/>
                      </a:lnTo>
                      <a:lnTo>
                        <a:pt x="2592" y="82"/>
                      </a:lnTo>
                      <a:lnTo>
                        <a:pt x="2594" y="82"/>
                      </a:lnTo>
                      <a:lnTo>
                        <a:pt x="2596" y="79"/>
                      </a:lnTo>
                      <a:lnTo>
                        <a:pt x="2596" y="77"/>
                      </a:lnTo>
                      <a:lnTo>
                        <a:pt x="2601" y="77"/>
                      </a:lnTo>
                      <a:lnTo>
                        <a:pt x="2601" y="74"/>
                      </a:lnTo>
                      <a:lnTo>
                        <a:pt x="2603" y="74"/>
                      </a:lnTo>
                      <a:lnTo>
                        <a:pt x="2603" y="72"/>
                      </a:lnTo>
                      <a:lnTo>
                        <a:pt x="2605" y="74"/>
                      </a:lnTo>
                      <a:lnTo>
                        <a:pt x="2605" y="74"/>
                      </a:lnTo>
                      <a:lnTo>
                        <a:pt x="2606" y="75"/>
                      </a:lnTo>
                      <a:lnTo>
                        <a:pt x="2606" y="72"/>
                      </a:lnTo>
                      <a:lnTo>
                        <a:pt x="2606" y="72"/>
                      </a:lnTo>
                      <a:lnTo>
                        <a:pt x="2605" y="70"/>
                      </a:lnTo>
                      <a:lnTo>
                        <a:pt x="2605" y="70"/>
                      </a:lnTo>
                      <a:lnTo>
                        <a:pt x="2610" y="70"/>
                      </a:lnTo>
                      <a:lnTo>
                        <a:pt x="2610" y="68"/>
                      </a:lnTo>
                      <a:lnTo>
                        <a:pt x="2610" y="68"/>
                      </a:lnTo>
                      <a:lnTo>
                        <a:pt x="2610" y="68"/>
                      </a:lnTo>
                      <a:lnTo>
                        <a:pt x="2610" y="60"/>
                      </a:lnTo>
                      <a:lnTo>
                        <a:pt x="2610" y="60"/>
                      </a:lnTo>
                      <a:lnTo>
                        <a:pt x="2610" y="56"/>
                      </a:lnTo>
                      <a:lnTo>
                        <a:pt x="2610" y="56"/>
                      </a:lnTo>
                      <a:lnTo>
                        <a:pt x="2608" y="54"/>
                      </a:lnTo>
                      <a:lnTo>
                        <a:pt x="2608" y="51"/>
                      </a:lnTo>
                      <a:lnTo>
                        <a:pt x="2606" y="51"/>
                      </a:lnTo>
                      <a:lnTo>
                        <a:pt x="2606" y="49"/>
                      </a:lnTo>
                      <a:lnTo>
                        <a:pt x="2608" y="49"/>
                      </a:lnTo>
                      <a:lnTo>
                        <a:pt x="2608" y="47"/>
                      </a:lnTo>
                      <a:lnTo>
                        <a:pt x="2606" y="47"/>
                      </a:lnTo>
                      <a:lnTo>
                        <a:pt x="2608" y="46"/>
                      </a:lnTo>
                      <a:lnTo>
                        <a:pt x="2608" y="44"/>
                      </a:lnTo>
                      <a:lnTo>
                        <a:pt x="2608" y="42"/>
                      </a:lnTo>
                      <a:lnTo>
                        <a:pt x="2606" y="37"/>
                      </a:lnTo>
                      <a:lnTo>
                        <a:pt x="2610" y="37"/>
                      </a:lnTo>
                      <a:lnTo>
                        <a:pt x="2610" y="35"/>
                      </a:lnTo>
                      <a:lnTo>
                        <a:pt x="2612" y="35"/>
                      </a:lnTo>
                      <a:lnTo>
                        <a:pt x="2610" y="34"/>
                      </a:lnTo>
                      <a:lnTo>
                        <a:pt x="2613" y="32"/>
                      </a:lnTo>
                      <a:lnTo>
                        <a:pt x="2617" y="32"/>
                      </a:lnTo>
                      <a:lnTo>
                        <a:pt x="2619" y="32"/>
                      </a:lnTo>
                      <a:lnTo>
                        <a:pt x="2622" y="30"/>
                      </a:lnTo>
                      <a:lnTo>
                        <a:pt x="2622" y="28"/>
                      </a:lnTo>
                      <a:lnTo>
                        <a:pt x="2619" y="27"/>
                      </a:lnTo>
                      <a:lnTo>
                        <a:pt x="2619" y="20"/>
                      </a:lnTo>
                      <a:lnTo>
                        <a:pt x="2615" y="20"/>
                      </a:lnTo>
                      <a:lnTo>
                        <a:pt x="2617" y="18"/>
                      </a:lnTo>
                      <a:lnTo>
                        <a:pt x="2617" y="16"/>
                      </a:lnTo>
                      <a:lnTo>
                        <a:pt x="2619" y="13"/>
                      </a:lnTo>
                      <a:lnTo>
                        <a:pt x="2615" y="13"/>
                      </a:lnTo>
                      <a:lnTo>
                        <a:pt x="2613" y="11"/>
                      </a:lnTo>
                      <a:lnTo>
                        <a:pt x="2612" y="9"/>
                      </a:lnTo>
                      <a:lnTo>
                        <a:pt x="2610" y="11"/>
                      </a:lnTo>
                      <a:lnTo>
                        <a:pt x="2606" y="14"/>
                      </a:lnTo>
                      <a:lnTo>
                        <a:pt x="2603" y="16"/>
                      </a:lnTo>
                      <a:lnTo>
                        <a:pt x="2601" y="16"/>
                      </a:lnTo>
                      <a:lnTo>
                        <a:pt x="2601" y="14"/>
                      </a:lnTo>
                      <a:lnTo>
                        <a:pt x="2601" y="14"/>
                      </a:lnTo>
                      <a:lnTo>
                        <a:pt x="2603" y="13"/>
                      </a:lnTo>
                      <a:lnTo>
                        <a:pt x="2603" y="9"/>
                      </a:lnTo>
                      <a:lnTo>
                        <a:pt x="2603" y="9"/>
                      </a:lnTo>
                      <a:lnTo>
                        <a:pt x="2603" y="7"/>
                      </a:lnTo>
                      <a:lnTo>
                        <a:pt x="2601" y="6"/>
                      </a:lnTo>
                      <a:lnTo>
                        <a:pt x="2599" y="6"/>
                      </a:lnTo>
                      <a:lnTo>
                        <a:pt x="2599" y="9"/>
                      </a:lnTo>
                      <a:lnTo>
                        <a:pt x="2598" y="11"/>
                      </a:lnTo>
                      <a:lnTo>
                        <a:pt x="2596" y="11"/>
                      </a:lnTo>
                      <a:lnTo>
                        <a:pt x="2594" y="11"/>
                      </a:lnTo>
                      <a:lnTo>
                        <a:pt x="2594" y="9"/>
                      </a:lnTo>
                      <a:lnTo>
                        <a:pt x="2591" y="9"/>
                      </a:lnTo>
                      <a:lnTo>
                        <a:pt x="2586" y="9"/>
                      </a:lnTo>
                      <a:lnTo>
                        <a:pt x="2586" y="14"/>
                      </a:lnTo>
                      <a:lnTo>
                        <a:pt x="2582" y="14"/>
                      </a:lnTo>
                      <a:lnTo>
                        <a:pt x="2582" y="18"/>
                      </a:lnTo>
                      <a:lnTo>
                        <a:pt x="2586" y="18"/>
                      </a:lnTo>
                      <a:lnTo>
                        <a:pt x="2586" y="18"/>
                      </a:lnTo>
                      <a:lnTo>
                        <a:pt x="2587" y="18"/>
                      </a:lnTo>
                      <a:lnTo>
                        <a:pt x="2587" y="21"/>
                      </a:lnTo>
                      <a:lnTo>
                        <a:pt x="2586" y="21"/>
                      </a:lnTo>
                      <a:lnTo>
                        <a:pt x="2586" y="21"/>
                      </a:lnTo>
                      <a:lnTo>
                        <a:pt x="2584" y="21"/>
                      </a:lnTo>
                      <a:lnTo>
                        <a:pt x="2582" y="21"/>
                      </a:lnTo>
                      <a:lnTo>
                        <a:pt x="2580" y="25"/>
                      </a:lnTo>
                      <a:lnTo>
                        <a:pt x="2580" y="25"/>
                      </a:lnTo>
                      <a:lnTo>
                        <a:pt x="2580" y="30"/>
                      </a:lnTo>
                      <a:lnTo>
                        <a:pt x="2580" y="30"/>
                      </a:lnTo>
                      <a:lnTo>
                        <a:pt x="2580" y="30"/>
                      </a:lnTo>
                      <a:lnTo>
                        <a:pt x="2579" y="30"/>
                      </a:lnTo>
                      <a:lnTo>
                        <a:pt x="2577" y="28"/>
                      </a:lnTo>
                      <a:lnTo>
                        <a:pt x="2573" y="28"/>
                      </a:lnTo>
                      <a:lnTo>
                        <a:pt x="2572" y="27"/>
                      </a:lnTo>
                      <a:lnTo>
                        <a:pt x="2572" y="28"/>
                      </a:lnTo>
                      <a:lnTo>
                        <a:pt x="2570" y="28"/>
                      </a:lnTo>
                      <a:lnTo>
                        <a:pt x="2570" y="30"/>
                      </a:lnTo>
                      <a:lnTo>
                        <a:pt x="2568" y="30"/>
                      </a:lnTo>
                      <a:lnTo>
                        <a:pt x="2568" y="30"/>
                      </a:lnTo>
                      <a:lnTo>
                        <a:pt x="2568" y="28"/>
                      </a:lnTo>
                      <a:lnTo>
                        <a:pt x="2566" y="28"/>
                      </a:lnTo>
                      <a:lnTo>
                        <a:pt x="2566" y="27"/>
                      </a:lnTo>
                      <a:lnTo>
                        <a:pt x="2565" y="27"/>
                      </a:lnTo>
                      <a:lnTo>
                        <a:pt x="2565" y="30"/>
                      </a:lnTo>
                      <a:lnTo>
                        <a:pt x="2563" y="30"/>
                      </a:lnTo>
                      <a:lnTo>
                        <a:pt x="2563" y="34"/>
                      </a:lnTo>
                      <a:lnTo>
                        <a:pt x="2565" y="34"/>
                      </a:lnTo>
                      <a:lnTo>
                        <a:pt x="2565" y="35"/>
                      </a:lnTo>
                      <a:lnTo>
                        <a:pt x="2568" y="35"/>
                      </a:lnTo>
                      <a:lnTo>
                        <a:pt x="2568" y="39"/>
                      </a:lnTo>
                      <a:lnTo>
                        <a:pt x="2568" y="39"/>
                      </a:lnTo>
                      <a:lnTo>
                        <a:pt x="2568" y="40"/>
                      </a:lnTo>
                      <a:lnTo>
                        <a:pt x="2561" y="40"/>
                      </a:lnTo>
                      <a:lnTo>
                        <a:pt x="2561" y="42"/>
                      </a:lnTo>
                      <a:lnTo>
                        <a:pt x="2559" y="42"/>
                      </a:lnTo>
                      <a:lnTo>
                        <a:pt x="2559" y="42"/>
                      </a:lnTo>
                      <a:lnTo>
                        <a:pt x="2561" y="44"/>
                      </a:lnTo>
                      <a:lnTo>
                        <a:pt x="2561" y="46"/>
                      </a:lnTo>
                      <a:lnTo>
                        <a:pt x="2559" y="46"/>
                      </a:lnTo>
                      <a:lnTo>
                        <a:pt x="2559" y="46"/>
                      </a:lnTo>
                      <a:lnTo>
                        <a:pt x="2556" y="46"/>
                      </a:lnTo>
                      <a:lnTo>
                        <a:pt x="2556" y="51"/>
                      </a:lnTo>
                      <a:lnTo>
                        <a:pt x="2559" y="51"/>
                      </a:lnTo>
                      <a:lnTo>
                        <a:pt x="2561" y="51"/>
                      </a:lnTo>
                      <a:lnTo>
                        <a:pt x="2561" y="53"/>
                      </a:lnTo>
                      <a:lnTo>
                        <a:pt x="2565" y="51"/>
                      </a:lnTo>
                      <a:lnTo>
                        <a:pt x="2566" y="54"/>
                      </a:lnTo>
                      <a:lnTo>
                        <a:pt x="2568" y="54"/>
                      </a:lnTo>
                      <a:lnTo>
                        <a:pt x="2568" y="53"/>
                      </a:lnTo>
                      <a:lnTo>
                        <a:pt x="2573" y="53"/>
                      </a:lnTo>
                      <a:lnTo>
                        <a:pt x="2573" y="49"/>
                      </a:lnTo>
                      <a:lnTo>
                        <a:pt x="2573" y="49"/>
                      </a:lnTo>
                      <a:lnTo>
                        <a:pt x="2575" y="49"/>
                      </a:lnTo>
                      <a:lnTo>
                        <a:pt x="2575" y="49"/>
                      </a:lnTo>
                      <a:lnTo>
                        <a:pt x="2575" y="51"/>
                      </a:lnTo>
                      <a:lnTo>
                        <a:pt x="2575" y="53"/>
                      </a:lnTo>
                      <a:lnTo>
                        <a:pt x="2573" y="54"/>
                      </a:lnTo>
                      <a:lnTo>
                        <a:pt x="2572" y="54"/>
                      </a:lnTo>
                      <a:lnTo>
                        <a:pt x="2572" y="56"/>
                      </a:lnTo>
                      <a:lnTo>
                        <a:pt x="2568" y="58"/>
                      </a:lnTo>
                      <a:lnTo>
                        <a:pt x="2568" y="63"/>
                      </a:lnTo>
                      <a:lnTo>
                        <a:pt x="2568" y="63"/>
                      </a:lnTo>
                      <a:lnTo>
                        <a:pt x="2568" y="65"/>
                      </a:lnTo>
                      <a:lnTo>
                        <a:pt x="2566" y="65"/>
                      </a:lnTo>
                      <a:lnTo>
                        <a:pt x="2565" y="67"/>
                      </a:lnTo>
                      <a:lnTo>
                        <a:pt x="2563" y="67"/>
                      </a:lnTo>
                      <a:lnTo>
                        <a:pt x="2563" y="70"/>
                      </a:lnTo>
                      <a:lnTo>
                        <a:pt x="2568" y="70"/>
                      </a:lnTo>
                      <a:lnTo>
                        <a:pt x="2568" y="70"/>
                      </a:lnTo>
                      <a:lnTo>
                        <a:pt x="2565" y="72"/>
                      </a:lnTo>
                      <a:lnTo>
                        <a:pt x="2563" y="72"/>
                      </a:lnTo>
                      <a:lnTo>
                        <a:pt x="2561" y="74"/>
                      </a:lnTo>
                      <a:lnTo>
                        <a:pt x="2561" y="75"/>
                      </a:lnTo>
                      <a:lnTo>
                        <a:pt x="2563" y="75"/>
                      </a:lnTo>
                      <a:lnTo>
                        <a:pt x="2563" y="79"/>
                      </a:lnTo>
                      <a:lnTo>
                        <a:pt x="2559" y="77"/>
                      </a:lnTo>
                      <a:lnTo>
                        <a:pt x="2558" y="77"/>
                      </a:lnTo>
                      <a:lnTo>
                        <a:pt x="2556" y="77"/>
                      </a:lnTo>
                      <a:lnTo>
                        <a:pt x="2556" y="79"/>
                      </a:lnTo>
                      <a:lnTo>
                        <a:pt x="2554" y="79"/>
                      </a:lnTo>
                      <a:lnTo>
                        <a:pt x="2554" y="81"/>
                      </a:lnTo>
                      <a:lnTo>
                        <a:pt x="2556" y="82"/>
                      </a:lnTo>
                      <a:lnTo>
                        <a:pt x="2559" y="82"/>
                      </a:lnTo>
                      <a:close/>
                      <a:moveTo>
                        <a:pt x="2572" y="67"/>
                      </a:moveTo>
                      <a:lnTo>
                        <a:pt x="2572" y="65"/>
                      </a:lnTo>
                      <a:lnTo>
                        <a:pt x="2575" y="65"/>
                      </a:lnTo>
                      <a:lnTo>
                        <a:pt x="2573" y="68"/>
                      </a:lnTo>
                      <a:lnTo>
                        <a:pt x="2573" y="68"/>
                      </a:lnTo>
                      <a:lnTo>
                        <a:pt x="2573" y="68"/>
                      </a:lnTo>
                      <a:lnTo>
                        <a:pt x="2572" y="70"/>
                      </a:lnTo>
                      <a:lnTo>
                        <a:pt x="2570" y="70"/>
                      </a:lnTo>
                      <a:lnTo>
                        <a:pt x="2570" y="67"/>
                      </a:lnTo>
                      <a:lnTo>
                        <a:pt x="2572" y="67"/>
                      </a:lnTo>
                      <a:close/>
                      <a:moveTo>
                        <a:pt x="2919" y="16"/>
                      </a:moveTo>
                      <a:lnTo>
                        <a:pt x="2921" y="14"/>
                      </a:lnTo>
                      <a:lnTo>
                        <a:pt x="2921" y="14"/>
                      </a:lnTo>
                      <a:lnTo>
                        <a:pt x="2922" y="14"/>
                      </a:lnTo>
                      <a:lnTo>
                        <a:pt x="2922" y="11"/>
                      </a:lnTo>
                      <a:lnTo>
                        <a:pt x="2921" y="9"/>
                      </a:lnTo>
                      <a:lnTo>
                        <a:pt x="2917" y="7"/>
                      </a:lnTo>
                      <a:lnTo>
                        <a:pt x="2914" y="6"/>
                      </a:lnTo>
                      <a:lnTo>
                        <a:pt x="2914" y="9"/>
                      </a:lnTo>
                      <a:lnTo>
                        <a:pt x="2915" y="11"/>
                      </a:lnTo>
                      <a:lnTo>
                        <a:pt x="2915" y="13"/>
                      </a:lnTo>
                      <a:lnTo>
                        <a:pt x="2917" y="14"/>
                      </a:lnTo>
                      <a:lnTo>
                        <a:pt x="2919" y="16"/>
                      </a:lnTo>
                      <a:close/>
                      <a:moveTo>
                        <a:pt x="353" y="7"/>
                      </a:moveTo>
                      <a:lnTo>
                        <a:pt x="348" y="7"/>
                      </a:lnTo>
                      <a:lnTo>
                        <a:pt x="346" y="9"/>
                      </a:lnTo>
                      <a:lnTo>
                        <a:pt x="343" y="9"/>
                      </a:lnTo>
                      <a:lnTo>
                        <a:pt x="337" y="9"/>
                      </a:lnTo>
                      <a:lnTo>
                        <a:pt x="337" y="11"/>
                      </a:lnTo>
                      <a:lnTo>
                        <a:pt x="337" y="13"/>
                      </a:lnTo>
                      <a:lnTo>
                        <a:pt x="337" y="14"/>
                      </a:lnTo>
                      <a:lnTo>
                        <a:pt x="336" y="16"/>
                      </a:lnTo>
                      <a:lnTo>
                        <a:pt x="336" y="16"/>
                      </a:lnTo>
                      <a:lnTo>
                        <a:pt x="334" y="16"/>
                      </a:lnTo>
                      <a:lnTo>
                        <a:pt x="334" y="18"/>
                      </a:lnTo>
                      <a:lnTo>
                        <a:pt x="332" y="21"/>
                      </a:lnTo>
                      <a:lnTo>
                        <a:pt x="336" y="21"/>
                      </a:lnTo>
                      <a:lnTo>
                        <a:pt x="337" y="20"/>
                      </a:lnTo>
                      <a:lnTo>
                        <a:pt x="339" y="18"/>
                      </a:lnTo>
                      <a:lnTo>
                        <a:pt x="339" y="18"/>
                      </a:lnTo>
                      <a:lnTo>
                        <a:pt x="344" y="18"/>
                      </a:lnTo>
                      <a:lnTo>
                        <a:pt x="344" y="16"/>
                      </a:lnTo>
                      <a:lnTo>
                        <a:pt x="348" y="14"/>
                      </a:lnTo>
                      <a:lnTo>
                        <a:pt x="350" y="14"/>
                      </a:lnTo>
                      <a:lnTo>
                        <a:pt x="351" y="14"/>
                      </a:lnTo>
                      <a:lnTo>
                        <a:pt x="353" y="14"/>
                      </a:lnTo>
                      <a:lnTo>
                        <a:pt x="355" y="13"/>
                      </a:lnTo>
                      <a:lnTo>
                        <a:pt x="355" y="11"/>
                      </a:lnTo>
                      <a:lnTo>
                        <a:pt x="355" y="11"/>
                      </a:lnTo>
                      <a:lnTo>
                        <a:pt x="357" y="11"/>
                      </a:lnTo>
                      <a:lnTo>
                        <a:pt x="353" y="9"/>
                      </a:lnTo>
                      <a:lnTo>
                        <a:pt x="353" y="7"/>
                      </a:lnTo>
                      <a:close/>
                      <a:moveTo>
                        <a:pt x="369" y="9"/>
                      </a:moveTo>
                      <a:lnTo>
                        <a:pt x="367" y="11"/>
                      </a:lnTo>
                      <a:lnTo>
                        <a:pt x="367" y="11"/>
                      </a:lnTo>
                      <a:lnTo>
                        <a:pt x="365" y="13"/>
                      </a:lnTo>
                      <a:lnTo>
                        <a:pt x="369" y="13"/>
                      </a:lnTo>
                      <a:lnTo>
                        <a:pt x="371" y="11"/>
                      </a:lnTo>
                      <a:lnTo>
                        <a:pt x="371" y="9"/>
                      </a:lnTo>
                      <a:lnTo>
                        <a:pt x="371" y="9"/>
                      </a:lnTo>
                      <a:lnTo>
                        <a:pt x="371" y="9"/>
                      </a:lnTo>
                      <a:lnTo>
                        <a:pt x="369" y="9"/>
                      </a:lnTo>
                      <a:close/>
                      <a:moveTo>
                        <a:pt x="2856" y="27"/>
                      </a:moveTo>
                      <a:lnTo>
                        <a:pt x="2856" y="27"/>
                      </a:lnTo>
                      <a:lnTo>
                        <a:pt x="2858" y="27"/>
                      </a:lnTo>
                      <a:lnTo>
                        <a:pt x="2858" y="25"/>
                      </a:lnTo>
                      <a:lnTo>
                        <a:pt x="2860" y="25"/>
                      </a:lnTo>
                      <a:lnTo>
                        <a:pt x="2860" y="21"/>
                      </a:lnTo>
                      <a:lnTo>
                        <a:pt x="2860" y="21"/>
                      </a:lnTo>
                      <a:lnTo>
                        <a:pt x="2860" y="16"/>
                      </a:lnTo>
                      <a:lnTo>
                        <a:pt x="2860" y="16"/>
                      </a:lnTo>
                      <a:lnTo>
                        <a:pt x="2856" y="27"/>
                      </a:lnTo>
                      <a:close/>
                      <a:moveTo>
                        <a:pt x="2867" y="30"/>
                      </a:moveTo>
                      <a:lnTo>
                        <a:pt x="2872" y="28"/>
                      </a:lnTo>
                      <a:lnTo>
                        <a:pt x="2872" y="27"/>
                      </a:lnTo>
                      <a:lnTo>
                        <a:pt x="2874" y="28"/>
                      </a:lnTo>
                      <a:lnTo>
                        <a:pt x="2875" y="28"/>
                      </a:lnTo>
                      <a:lnTo>
                        <a:pt x="2875" y="28"/>
                      </a:lnTo>
                      <a:lnTo>
                        <a:pt x="2875" y="27"/>
                      </a:lnTo>
                      <a:lnTo>
                        <a:pt x="2877" y="25"/>
                      </a:lnTo>
                      <a:lnTo>
                        <a:pt x="2880" y="23"/>
                      </a:lnTo>
                      <a:lnTo>
                        <a:pt x="2882" y="21"/>
                      </a:lnTo>
                      <a:lnTo>
                        <a:pt x="2884" y="20"/>
                      </a:lnTo>
                      <a:lnTo>
                        <a:pt x="2884" y="20"/>
                      </a:lnTo>
                      <a:lnTo>
                        <a:pt x="2886" y="18"/>
                      </a:lnTo>
                      <a:lnTo>
                        <a:pt x="2886" y="18"/>
                      </a:lnTo>
                      <a:lnTo>
                        <a:pt x="2877" y="18"/>
                      </a:lnTo>
                      <a:lnTo>
                        <a:pt x="2877" y="20"/>
                      </a:lnTo>
                      <a:lnTo>
                        <a:pt x="2872" y="21"/>
                      </a:lnTo>
                      <a:lnTo>
                        <a:pt x="2872" y="21"/>
                      </a:lnTo>
                      <a:lnTo>
                        <a:pt x="2870" y="21"/>
                      </a:lnTo>
                      <a:lnTo>
                        <a:pt x="2867" y="21"/>
                      </a:lnTo>
                      <a:lnTo>
                        <a:pt x="2863" y="20"/>
                      </a:lnTo>
                      <a:lnTo>
                        <a:pt x="2865" y="23"/>
                      </a:lnTo>
                      <a:lnTo>
                        <a:pt x="2863" y="23"/>
                      </a:lnTo>
                      <a:lnTo>
                        <a:pt x="2863" y="25"/>
                      </a:lnTo>
                      <a:lnTo>
                        <a:pt x="2865" y="27"/>
                      </a:lnTo>
                      <a:lnTo>
                        <a:pt x="2865" y="28"/>
                      </a:lnTo>
                      <a:lnTo>
                        <a:pt x="2867" y="30"/>
                      </a:lnTo>
                      <a:close/>
                      <a:moveTo>
                        <a:pt x="4671" y="18"/>
                      </a:moveTo>
                      <a:lnTo>
                        <a:pt x="4670" y="21"/>
                      </a:lnTo>
                      <a:lnTo>
                        <a:pt x="4668" y="23"/>
                      </a:lnTo>
                      <a:lnTo>
                        <a:pt x="4666" y="25"/>
                      </a:lnTo>
                      <a:lnTo>
                        <a:pt x="4666" y="27"/>
                      </a:lnTo>
                      <a:lnTo>
                        <a:pt x="4670" y="28"/>
                      </a:lnTo>
                      <a:lnTo>
                        <a:pt x="4673" y="30"/>
                      </a:lnTo>
                      <a:lnTo>
                        <a:pt x="4677" y="27"/>
                      </a:lnTo>
                      <a:lnTo>
                        <a:pt x="4677" y="27"/>
                      </a:lnTo>
                      <a:lnTo>
                        <a:pt x="4677" y="23"/>
                      </a:lnTo>
                      <a:lnTo>
                        <a:pt x="4675" y="21"/>
                      </a:lnTo>
                      <a:lnTo>
                        <a:pt x="4673" y="20"/>
                      </a:lnTo>
                      <a:lnTo>
                        <a:pt x="4671" y="20"/>
                      </a:lnTo>
                      <a:lnTo>
                        <a:pt x="4671" y="20"/>
                      </a:lnTo>
                      <a:lnTo>
                        <a:pt x="4671" y="18"/>
                      </a:lnTo>
                      <a:close/>
                      <a:moveTo>
                        <a:pt x="803" y="49"/>
                      </a:moveTo>
                      <a:lnTo>
                        <a:pt x="803" y="47"/>
                      </a:lnTo>
                      <a:lnTo>
                        <a:pt x="807" y="47"/>
                      </a:lnTo>
                      <a:lnTo>
                        <a:pt x="807" y="46"/>
                      </a:lnTo>
                      <a:lnTo>
                        <a:pt x="809" y="46"/>
                      </a:lnTo>
                      <a:lnTo>
                        <a:pt x="809" y="39"/>
                      </a:lnTo>
                      <a:lnTo>
                        <a:pt x="810" y="34"/>
                      </a:lnTo>
                      <a:lnTo>
                        <a:pt x="812" y="30"/>
                      </a:lnTo>
                      <a:lnTo>
                        <a:pt x="810" y="30"/>
                      </a:lnTo>
                      <a:lnTo>
                        <a:pt x="810" y="30"/>
                      </a:lnTo>
                      <a:lnTo>
                        <a:pt x="809" y="30"/>
                      </a:lnTo>
                      <a:lnTo>
                        <a:pt x="802" y="30"/>
                      </a:lnTo>
                      <a:lnTo>
                        <a:pt x="802" y="32"/>
                      </a:lnTo>
                      <a:lnTo>
                        <a:pt x="802" y="32"/>
                      </a:lnTo>
                      <a:lnTo>
                        <a:pt x="800" y="34"/>
                      </a:lnTo>
                      <a:lnTo>
                        <a:pt x="800" y="32"/>
                      </a:lnTo>
                      <a:lnTo>
                        <a:pt x="798" y="30"/>
                      </a:lnTo>
                      <a:lnTo>
                        <a:pt x="796" y="30"/>
                      </a:lnTo>
                      <a:lnTo>
                        <a:pt x="795" y="30"/>
                      </a:lnTo>
                      <a:lnTo>
                        <a:pt x="795" y="37"/>
                      </a:lnTo>
                      <a:lnTo>
                        <a:pt x="796" y="39"/>
                      </a:lnTo>
                      <a:lnTo>
                        <a:pt x="795" y="46"/>
                      </a:lnTo>
                      <a:lnTo>
                        <a:pt x="796" y="46"/>
                      </a:lnTo>
                      <a:lnTo>
                        <a:pt x="796" y="46"/>
                      </a:lnTo>
                      <a:lnTo>
                        <a:pt x="798" y="46"/>
                      </a:lnTo>
                      <a:lnTo>
                        <a:pt x="798" y="46"/>
                      </a:lnTo>
                      <a:lnTo>
                        <a:pt x="798" y="47"/>
                      </a:lnTo>
                      <a:lnTo>
                        <a:pt x="798" y="49"/>
                      </a:lnTo>
                      <a:lnTo>
                        <a:pt x="798" y="51"/>
                      </a:lnTo>
                      <a:lnTo>
                        <a:pt x="800" y="51"/>
                      </a:lnTo>
                      <a:lnTo>
                        <a:pt x="802" y="49"/>
                      </a:lnTo>
                      <a:lnTo>
                        <a:pt x="803" y="49"/>
                      </a:lnTo>
                      <a:close/>
                      <a:moveTo>
                        <a:pt x="830" y="34"/>
                      </a:moveTo>
                      <a:lnTo>
                        <a:pt x="830" y="35"/>
                      </a:lnTo>
                      <a:lnTo>
                        <a:pt x="833" y="35"/>
                      </a:lnTo>
                      <a:lnTo>
                        <a:pt x="833" y="34"/>
                      </a:lnTo>
                      <a:lnTo>
                        <a:pt x="833" y="34"/>
                      </a:lnTo>
                      <a:lnTo>
                        <a:pt x="833" y="34"/>
                      </a:lnTo>
                      <a:lnTo>
                        <a:pt x="830" y="32"/>
                      </a:lnTo>
                      <a:lnTo>
                        <a:pt x="830" y="34"/>
                      </a:lnTo>
                      <a:lnTo>
                        <a:pt x="830" y="34"/>
                      </a:lnTo>
                      <a:lnTo>
                        <a:pt x="830" y="34"/>
                      </a:lnTo>
                      <a:close/>
                      <a:moveTo>
                        <a:pt x="308" y="35"/>
                      </a:moveTo>
                      <a:lnTo>
                        <a:pt x="302" y="37"/>
                      </a:lnTo>
                      <a:lnTo>
                        <a:pt x="302" y="37"/>
                      </a:lnTo>
                      <a:lnTo>
                        <a:pt x="301" y="37"/>
                      </a:lnTo>
                      <a:lnTo>
                        <a:pt x="302" y="39"/>
                      </a:lnTo>
                      <a:lnTo>
                        <a:pt x="304" y="40"/>
                      </a:lnTo>
                      <a:lnTo>
                        <a:pt x="302" y="42"/>
                      </a:lnTo>
                      <a:lnTo>
                        <a:pt x="299" y="46"/>
                      </a:lnTo>
                      <a:lnTo>
                        <a:pt x="295" y="46"/>
                      </a:lnTo>
                      <a:lnTo>
                        <a:pt x="295" y="49"/>
                      </a:lnTo>
                      <a:lnTo>
                        <a:pt x="301" y="47"/>
                      </a:lnTo>
                      <a:lnTo>
                        <a:pt x="306" y="44"/>
                      </a:lnTo>
                      <a:lnTo>
                        <a:pt x="309" y="40"/>
                      </a:lnTo>
                      <a:lnTo>
                        <a:pt x="311" y="37"/>
                      </a:lnTo>
                      <a:lnTo>
                        <a:pt x="309" y="37"/>
                      </a:lnTo>
                      <a:lnTo>
                        <a:pt x="308" y="37"/>
                      </a:lnTo>
                      <a:lnTo>
                        <a:pt x="308" y="35"/>
                      </a:lnTo>
                      <a:close/>
                      <a:moveTo>
                        <a:pt x="4732" y="199"/>
                      </a:moveTo>
                      <a:lnTo>
                        <a:pt x="4732" y="205"/>
                      </a:lnTo>
                      <a:lnTo>
                        <a:pt x="4731" y="205"/>
                      </a:lnTo>
                      <a:lnTo>
                        <a:pt x="4731" y="212"/>
                      </a:lnTo>
                      <a:lnTo>
                        <a:pt x="4731" y="212"/>
                      </a:lnTo>
                      <a:lnTo>
                        <a:pt x="4731" y="213"/>
                      </a:lnTo>
                      <a:lnTo>
                        <a:pt x="4734" y="213"/>
                      </a:lnTo>
                      <a:lnTo>
                        <a:pt x="4734" y="212"/>
                      </a:lnTo>
                      <a:lnTo>
                        <a:pt x="4734" y="210"/>
                      </a:lnTo>
                      <a:lnTo>
                        <a:pt x="4734" y="210"/>
                      </a:lnTo>
                      <a:lnTo>
                        <a:pt x="4734" y="205"/>
                      </a:lnTo>
                      <a:lnTo>
                        <a:pt x="4736" y="205"/>
                      </a:lnTo>
                      <a:lnTo>
                        <a:pt x="4738" y="203"/>
                      </a:lnTo>
                      <a:lnTo>
                        <a:pt x="4739" y="201"/>
                      </a:lnTo>
                      <a:lnTo>
                        <a:pt x="4739" y="199"/>
                      </a:lnTo>
                      <a:lnTo>
                        <a:pt x="4743" y="199"/>
                      </a:lnTo>
                      <a:lnTo>
                        <a:pt x="4745" y="205"/>
                      </a:lnTo>
                      <a:lnTo>
                        <a:pt x="4748" y="208"/>
                      </a:lnTo>
                      <a:lnTo>
                        <a:pt x="4752" y="210"/>
                      </a:lnTo>
                      <a:lnTo>
                        <a:pt x="4752" y="215"/>
                      </a:lnTo>
                      <a:lnTo>
                        <a:pt x="4753" y="215"/>
                      </a:lnTo>
                      <a:lnTo>
                        <a:pt x="4755" y="208"/>
                      </a:lnTo>
                      <a:lnTo>
                        <a:pt x="4753" y="208"/>
                      </a:lnTo>
                      <a:lnTo>
                        <a:pt x="4753" y="206"/>
                      </a:lnTo>
                      <a:lnTo>
                        <a:pt x="4752" y="206"/>
                      </a:lnTo>
                      <a:lnTo>
                        <a:pt x="4752" y="198"/>
                      </a:lnTo>
                      <a:lnTo>
                        <a:pt x="4750" y="198"/>
                      </a:lnTo>
                      <a:lnTo>
                        <a:pt x="4748" y="196"/>
                      </a:lnTo>
                      <a:lnTo>
                        <a:pt x="4746" y="196"/>
                      </a:lnTo>
                      <a:lnTo>
                        <a:pt x="4746" y="189"/>
                      </a:lnTo>
                      <a:lnTo>
                        <a:pt x="4746" y="189"/>
                      </a:lnTo>
                      <a:lnTo>
                        <a:pt x="4745" y="185"/>
                      </a:lnTo>
                      <a:lnTo>
                        <a:pt x="4743" y="185"/>
                      </a:lnTo>
                      <a:lnTo>
                        <a:pt x="4743" y="180"/>
                      </a:lnTo>
                      <a:lnTo>
                        <a:pt x="4743" y="180"/>
                      </a:lnTo>
                      <a:lnTo>
                        <a:pt x="4743" y="178"/>
                      </a:lnTo>
                      <a:lnTo>
                        <a:pt x="4743" y="178"/>
                      </a:lnTo>
                      <a:lnTo>
                        <a:pt x="4743" y="177"/>
                      </a:lnTo>
                      <a:lnTo>
                        <a:pt x="4745" y="164"/>
                      </a:lnTo>
                      <a:lnTo>
                        <a:pt x="4746" y="163"/>
                      </a:lnTo>
                      <a:lnTo>
                        <a:pt x="4746" y="157"/>
                      </a:lnTo>
                      <a:lnTo>
                        <a:pt x="4748" y="157"/>
                      </a:lnTo>
                      <a:lnTo>
                        <a:pt x="4748" y="150"/>
                      </a:lnTo>
                      <a:lnTo>
                        <a:pt x="4750" y="147"/>
                      </a:lnTo>
                      <a:lnTo>
                        <a:pt x="4750" y="143"/>
                      </a:lnTo>
                      <a:lnTo>
                        <a:pt x="4752" y="142"/>
                      </a:lnTo>
                      <a:lnTo>
                        <a:pt x="4752" y="140"/>
                      </a:lnTo>
                      <a:lnTo>
                        <a:pt x="4760" y="138"/>
                      </a:lnTo>
                      <a:lnTo>
                        <a:pt x="4762" y="140"/>
                      </a:lnTo>
                      <a:lnTo>
                        <a:pt x="4764" y="142"/>
                      </a:lnTo>
                      <a:lnTo>
                        <a:pt x="4764" y="143"/>
                      </a:lnTo>
                      <a:lnTo>
                        <a:pt x="4766" y="145"/>
                      </a:lnTo>
                      <a:lnTo>
                        <a:pt x="4767" y="147"/>
                      </a:lnTo>
                      <a:lnTo>
                        <a:pt x="4769" y="149"/>
                      </a:lnTo>
                      <a:lnTo>
                        <a:pt x="4771" y="149"/>
                      </a:lnTo>
                      <a:lnTo>
                        <a:pt x="4771" y="143"/>
                      </a:lnTo>
                      <a:lnTo>
                        <a:pt x="4769" y="143"/>
                      </a:lnTo>
                      <a:lnTo>
                        <a:pt x="4769" y="142"/>
                      </a:lnTo>
                      <a:lnTo>
                        <a:pt x="4767" y="140"/>
                      </a:lnTo>
                      <a:lnTo>
                        <a:pt x="4766" y="140"/>
                      </a:lnTo>
                      <a:lnTo>
                        <a:pt x="4766" y="135"/>
                      </a:lnTo>
                      <a:lnTo>
                        <a:pt x="4764" y="135"/>
                      </a:lnTo>
                      <a:lnTo>
                        <a:pt x="4764" y="133"/>
                      </a:lnTo>
                      <a:lnTo>
                        <a:pt x="4760" y="133"/>
                      </a:lnTo>
                      <a:lnTo>
                        <a:pt x="4759" y="128"/>
                      </a:lnTo>
                      <a:lnTo>
                        <a:pt x="4755" y="126"/>
                      </a:lnTo>
                      <a:lnTo>
                        <a:pt x="4755" y="119"/>
                      </a:lnTo>
                      <a:lnTo>
                        <a:pt x="4759" y="117"/>
                      </a:lnTo>
                      <a:lnTo>
                        <a:pt x="4757" y="117"/>
                      </a:lnTo>
                      <a:lnTo>
                        <a:pt x="4757" y="109"/>
                      </a:lnTo>
                      <a:lnTo>
                        <a:pt x="4755" y="109"/>
                      </a:lnTo>
                      <a:lnTo>
                        <a:pt x="4755" y="105"/>
                      </a:lnTo>
                      <a:lnTo>
                        <a:pt x="4753" y="105"/>
                      </a:lnTo>
                      <a:lnTo>
                        <a:pt x="4755" y="89"/>
                      </a:lnTo>
                      <a:lnTo>
                        <a:pt x="4753" y="89"/>
                      </a:lnTo>
                      <a:lnTo>
                        <a:pt x="4755" y="86"/>
                      </a:lnTo>
                      <a:lnTo>
                        <a:pt x="4755" y="82"/>
                      </a:lnTo>
                      <a:lnTo>
                        <a:pt x="4757" y="79"/>
                      </a:lnTo>
                      <a:lnTo>
                        <a:pt x="4757" y="74"/>
                      </a:lnTo>
                      <a:lnTo>
                        <a:pt x="4757" y="72"/>
                      </a:lnTo>
                      <a:lnTo>
                        <a:pt x="4755" y="72"/>
                      </a:lnTo>
                      <a:lnTo>
                        <a:pt x="4755" y="70"/>
                      </a:lnTo>
                      <a:lnTo>
                        <a:pt x="4753" y="68"/>
                      </a:lnTo>
                      <a:lnTo>
                        <a:pt x="4752" y="63"/>
                      </a:lnTo>
                      <a:lnTo>
                        <a:pt x="4752" y="63"/>
                      </a:lnTo>
                      <a:lnTo>
                        <a:pt x="4752" y="60"/>
                      </a:lnTo>
                      <a:lnTo>
                        <a:pt x="4750" y="60"/>
                      </a:lnTo>
                      <a:lnTo>
                        <a:pt x="4750" y="54"/>
                      </a:lnTo>
                      <a:lnTo>
                        <a:pt x="4752" y="54"/>
                      </a:lnTo>
                      <a:lnTo>
                        <a:pt x="4750" y="51"/>
                      </a:lnTo>
                      <a:lnTo>
                        <a:pt x="4752" y="51"/>
                      </a:lnTo>
                      <a:lnTo>
                        <a:pt x="4752" y="44"/>
                      </a:lnTo>
                      <a:lnTo>
                        <a:pt x="4752" y="44"/>
                      </a:lnTo>
                      <a:lnTo>
                        <a:pt x="4752" y="42"/>
                      </a:lnTo>
                      <a:lnTo>
                        <a:pt x="4750" y="42"/>
                      </a:lnTo>
                      <a:lnTo>
                        <a:pt x="4750" y="39"/>
                      </a:lnTo>
                      <a:lnTo>
                        <a:pt x="4750" y="37"/>
                      </a:lnTo>
                      <a:lnTo>
                        <a:pt x="4748" y="37"/>
                      </a:lnTo>
                      <a:lnTo>
                        <a:pt x="4746" y="39"/>
                      </a:lnTo>
                      <a:lnTo>
                        <a:pt x="4746" y="42"/>
                      </a:lnTo>
                      <a:lnTo>
                        <a:pt x="4741" y="42"/>
                      </a:lnTo>
                      <a:lnTo>
                        <a:pt x="4743" y="54"/>
                      </a:lnTo>
                      <a:lnTo>
                        <a:pt x="4745" y="54"/>
                      </a:lnTo>
                      <a:lnTo>
                        <a:pt x="4745" y="60"/>
                      </a:lnTo>
                      <a:lnTo>
                        <a:pt x="4743" y="61"/>
                      </a:lnTo>
                      <a:lnTo>
                        <a:pt x="4741" y="63"/>
                      </a:lnTo>
                      <a:lnTo>
                        <a:pt x="4739" y="63"/>
                      </a:lnTo>
                      <a:lnTo>
                        <a:pt x="4738" y="65"/>
                      </a:lnTo>
                      <a:lnTo>
                        <a:pt x="4736" y="65"/>
                      </a:lnTo>
                      <a:lnTo>
                        <a:pt x="4736" y="70"/>
                      </a:lnTo>
                      <a:lnTo>
                        <a:pt x="4732" y="72"/>
                      </a:lnTo>
                      <a:lnTo>
                        <a:pt x="4734" y="82"/>
                      </a:lnTo>
                      <a:lnTo>
                        <a:pt x="4732" y="82"/>
                      </a:lnTo>
                      <a:lnTo>
                        <a:pt x="4732" y="88"/>
                      </a:lnTo>
                      <a:lnTo>
                        <a:pt x="4731" y="88"/>
                      </a:lnTo>
                      <a:lnTo>
                        <a:pt x="4732" y="98"/>
                      </a:lnTo>
                      <a:lnTo>
                        <a:pt x="4734" y="98"/>
                      </a:lnTo>
                      <a:lnTo>
                        <a:pt x="4734" y="100"/>
                      </a:lnTo>
                      <a:lnTo>
                        <a:pt x="4734" y="100"/>
                      </a:lnTo>
                      <a:lnTo>
                        <a:pt x="4734" y="105"/>
                      </a:lnTo>
                      <a:lnTo>
                        <a:pt x="4736" y="105"/>
                      </a:lnTo>
                      <a:lnTo>
                        <a:pt x="4734" y="116"/>
                      </a:lnTo>
                      <a:lnTo>
                        <a:pt x="4736" y="116"/>
                      </a:lnTo>
                      <a:lnTo>
                        <a:pt x="4738" y="130"/>
                      </a:lnTo>
                      <a:lnTo>
                        <a:pt x="4736" y="130"/>
                      </a:lnTo>
                      <a:lnTo>
                        <a:pt x="4736" y="143"/>
                      </a:lnTo>
                      <a:lnTo>
                        <a:pt x="4734" y="143"/>
                      </a:lnTo>
                      <a:lnTo>
                        <a:pt x="4734" y="147"/>
                      </a:lnTo>
                      <a:lnTo>
                        <a:pt x="4736" y="150"/>
                      </a:lnTo>
                      <a:lnTo>
                        <a:pt x="4736" y="154"/>
                      </a:lnTo>
                      <a:lnTo>
                        <a:pt x="4736" y="156"/>
                      </a:lnTo>
                      <a:lnTo>
                        <a:pt x="4734" y="156"/>
                      </a:lnTo>
                      <a:lnTo>
                        <a:pt x="4734" y="157"/>
                      </a:lnTo>
                      <a:lnTo>
                        <a:pt x="4734" y="157"/>
                      </a:lnTo>
                      <a:lnTo>
                        <a:pt x="4734" y="161"/>
                      </a:lnTo>
                      <a:lnTo>
                        <a:pt x="4734" y="164"/>
                      </a:lnTo>
                      <a:lnTo>
                        <a:pt x="4736" y="168"/>
                      </a:lnTo>
                      <a:lnTo>
                        <a:pt x="4738" y="171"/>
                      </a:lnTo>
                      <a:lnTo>
                        <a:pt x="4736" y="184"/>
                      </a:lnTo>
                      <a:lnTo>
                        <a:pt x="4734" y="184"/>
                      </a:lnTo>
                      <a:lnTo>
                        <a:pt x="4734" y="187"/>
                      </a:lnTo>
                      <a:lnTo>
                        <a:pt x="4734" y="187"/>
                      </a:lnTo>
                      <a:lnTo>
                        <a:pt x="4734" y="192"/>
                      </a:lnTo>
                      <a:lnTo>
                        <a:pt x="4734" y="192"/>
                      </a:lnTo>
                      <a:lnTo>
                        <a:pt x="4734" y="199"/>
                      </a:lnTo>
                      <a:lnTo>
                        <a:pt x="4732" y="199"/>
                      </a:lnTo>
                      <a:close/>
                      <a:moveTo>
                        <a:pt x="285" y="46"/>
                      </a:moveTo>
                      <a:lnTo>
                        <a:pt x="280" y="47"/>
                      </a:lnTo>
                      <a:lnTo>
                        <a:pt x="278" y="54"/>
                      </a:lnTo>
                      <a:lnTo>
                        <a:pt x="282" y="54"/>
                      </a:lnTo>
                      <a:lnTo>
                        <a:pt x="282" y="51"/>
                      </a:lnTo>
                      <a:lnTo>
                        <a:pt x="285" y="47"/>
                      </a:lnTo>
                      <a:lnTo>
                        <a:pt x="290" y="46"/>
                      </a:lnTo>
                      <a:lnTo>
                        <a:pt x="290" y="42"/>
                      </a:lnTo>
                      <a:lnTo>
                        <a:pt x="285" y="42"/>
                      </a:lnTo>
                      <a:lnTo>
                        <a:pt x="285" y="46"/>
                      </a:lnTo>
                      <a:close/>
                      <a:moveTo>
                        <a:pt x="816" y="58"/>
                      </a:moveTo>
                      <a:lnTo>
                        <a:pt x="816" y="54"/>
                      </a:lnTo>
                      <a:lnTo>
                        <a:pt x="816" y="53"/>
                      </a:lnTo>
                      <a:lnTo>
                        <a:pt x="812" y="53"/>
                      </a:lnTo>
                      <a:lnTo>
                        <a:pt x="812" y="53"/>
                      </a:lnTo>
                      <a:lnTo>
                        <a:pt x="814" y="51"/>
                      </a:lnTo>
                      <a:lnTo>
                        <a:pt x="814" y="49"/>
                      </a:lnTo>
                      <a:lnTo>
                        <a:pt x="812" y="49"/>
                      </a:lnTo>
                      <a:lnTo>
                        <a:pt x="810" y="47"/>
                      </a:lnTo>
                      <a:lnTo>
                        <a:pt x="810" y="47"/>
                      </a:lnTo>
                      <a:lnTo>
                        <a:pt x="809" y="47"/>
                      </a:lnTo>
                      <a:lnTo>
                        <a:pt x="809" y="49"/>
                      </a:lnTo>
                      <a:lnTo>
                        <a:pt x="807" y="49"/>
                      </a:lnTo>
                      <a:lnTo>
                        <a:pt x="805" y="49"/>
                      </a:lnTo>
                      <a:lnTo>
                        <a:pt x="803" y="49"/>
                      </a:lnTo>
                      <a:lnTo>
                        <a:pt x="803" y="51"/>
                      </a:lnTo>
                      <a:lnTo>
                        <a:pt x="803" y="51"/>
                      </a:lnTo>
                      <a:lnTo>
                        <a:pt x="803" y="54"/>
                      </a:lnTo>
                      <a:lnTo>
                        <a:pt x="803" y="54"/>
                      </a:lnTo>
                      <a:lnTo>
                        <a:pt x="805" y="54"/>
                      </a:lnTo>
                      <a:lnTo>
                        <a:pt x="805" y="54"/>
                      </a:lnTo>
                      <a:lnTo>
                        <a:pt x="803" y="54"/>
                      </a:lnTo>
                      <a:lnTo>
                        <a:pt x="803" y="60"/>
                      </a:lnTo>
                      <a:lnTo>
                        <a:pt x="807" y="63"/>
                      </a:lnTo>
                      <a:lnTo>
                        <a:pt x="809" y="67"/>
                      </a:lnTo>
                      <a:lnTo>
                        <a:pt x="814" y="67"/>
                      </a:lnTo>
                      <a:lnTo>
                        <a:pt x="814" y="70"/>
                      </a:lnTo>
                      <a:lnTo>
                        <a:pt x="816" y="70"/>
                      </a:lnTo>
                      <a:lnTo>
                        <a:pt x="819" y="72"/>
                      </a:lnTo>
                      <a:lnTo>
                        <a:pt x="817" y="68"/>
                      </a:lnTo>
                      <a:lnTo>
                        <a:pt x="817" y="67"/>
                      </a:lnTo>
                      <a:lnTo>
                        <a:pt x="816" y="67"/>
                      </a:lnTo>
                      <a:lnTo>
                        <a:pt x="816" y="63"/>
                      </a:lnTo>
                      <a:lnTo>
                        <a:pt x="817" y="63"/>
                      </a:lnTo>
                      <a:lnTo>
                        <a:pt x="819" y="61"/>
                      </a:lnTo>
                      <a:lnTo>
                        <a:pt x="819" y="61"/>
                      </a:lnTo>
                      <a:lnTo>
                        <a:pt x="819" y="60"/>
                      </a:lnTo>
                      <a:lnTo>
                        <a:pt x="817" y="60"/>
                      </a:lnTo>
                      <a:lnTo>
                        <a:pt x="817" y="60"/>
                      </a:lnTo>
                      <a:lnTo>
                        <a:pt x="816" y="60"/>
                      </a:lnTo>
                      <a:lnTo>
                        <a:pt x="816" y="58"/>
                      </a:lnTo>
                      <a:lnTo>
                        <a:pt x="816" y="58"/>
                      </a:lnTo>
                      <a:lnTo>
                        <a:pt x="816" y="58"/>
                      </a:lnTo>
                      <a:close/>
                      <a:moveTo>
                        <a:pt x="842" y="49"/>
                      </a:moveTo>
                      <a:lnTo>
                        <a:pt x="842" y="49"/>
                      </a:lnTo>
                      <a:lnTo>
                        <a:pt x="840" y="49"/>
                      </a:lnTo>
                      <a:lnTo>
                        <a:pt x="840" y="49"/>
                      </a:lnTo>
                      <a:lnTo>
                        <a:pt x="840" y="49"/>
                      </a:lnTo>
                      <a:lnTo>
                        <a:pt x="842" y="49"/>
                      </a:lnTo>
                      <a:close/>
                      <a:moveTo>
                        <a:pt x="2791" y="49"/>
                      </a:moveTo>
                      <a:lnTo>
                        <a:pt x="2786" y="51"/>
                      </a:lnTo>
                      <a:lnTo>
                        <a:pt x="2786" y="51"/>
                      </a:lnTo>
                      <a:lnTo>
                        <a:pt x="2784" y="51"/>
                      </a:lnTo>
                      <a:lnTo>
                        <a:pt x="2784" y="53"/>
                      </a:lnTo>
                      <a:lnTo>
                        <a:pt x="2791" y="51"/>
                      </a:lnTo>
                      <a:lnTo>
                        <a:pt x="2791" y="49"/>
                      </a:lnTo>
                      <a:close/>
                      <a:moveTo>
                        <a:pt x="5459" y="51"/>
                      </a:moveTo>
                      <a:lnTo>
                        <a:pt x="5459" y="51"/>
                      </a:lnTo>
                      <a:lnTo>
                        <a:pt x="5459" y="53"/>
                      </a:lnTo>
                      <a:lnTo>
                        <a:pt x="5460" y="53"/>
                      </a:lnTo>
                      <a:lnTo>
                        <a:pt x="5459" y="56"/>
                      </a:lnTo>
                      <a:lnTo>
                        <a:pt x="5455" y="58"/>
                      </a:lnTo>
                      <a:lnTo>
                        <a:pt x="5452" y="60"/>
                      </a:lnTo>
                      <a:lnTo>
                        <a:pt x="5455" y="60"/>
                      </a:lnTo>
                      <a:lnTo>
                        <a:pt x="5457" y="60"/>
                      </a:lnTo>
                      <a:lnTo>
                        <a:pt x="5459" y="60"/>
                      </a:lnTo>
                      <a:lnTo>
                        <a:pt x="5460" y="58"/>
                      </a:lnTo>
                      <a:lnTo>
                        <a:pt x="5462" y="56"/>
                      </a:lnTo>
                      <a:lnTo>
                        <a:pt x="5464" y="54"/>
                      </a:lnTo>
                      <a:lnTo>
                        <a:pt x="5464" y="53"/>
                      </a:lnTo>
                      <a:lnTo>
                        <a:pt x="5466" y="51"/>
                      </a:lnTo>
                      <a:lnTo>
                        <a:pt x="5464" y="51"/>
                      </a:lnTo>
                      <a:lnTo>
                        <a:pt x="5462" y="49"/>
                      </a:lnTo>
                      <a:lnTo>
                        <a:pt x="5460" y="51"/>
                      </a:lnTo>
                      <a:lnTo>
                        <a:pt x="5459" y="51"/>
                      </a:lnTo>
                      <a:close/>
                      <a:moveTo>
                        <a:pt x="0" y="51"/>
                      </a:moveTo>
                      <a:lnTo>
                        <a:pt x="2" y="53"/>
                      </a:lnTo>
                      <a:lnTo>
                        <a:pt x="2" y="53"/>
                      </a:lnTo>
                      <a:lnTo>
                        <a:pt x="4" y="51"/>
                      </a:lnTo>
                      <a:lnTo>
                        <a:pt x="4" y="51"/>
                      </a:lnTo>
                      <a:lnTo>
                        <a:pt x="2" y="51"/>
                      </a:lnTo>
                      <a:lnTo>
                        <a:pt x="2" y="51"/>
                      </a:lnTo>
                      <a:lnTo>
                        <a:pt x="0" y="51"/>
                      </a:lnTo>
                      <a:close/>
                      <a:moveTo>
                        <a:pt x="1531" y="56"/>
                      </a:moveTo>
                      <a:lnTo>
                        <a:pt x="1533" y="58"/>
                      </a:lnTo>
                      <a:lnTo>
                        <a:pt x="1536" y="60"/>
                      </a:lnTo>
                      <a:lnTo>
                        <a:pt x="1542" y="60"/>
                      </a:lnTo>
                      <a:lnTo>
                        <a:pt x="1545" y="60"/>
                      </a:lnTo>
                      <a:lnTo>
                        <a:pt x="1545" y="56"/>
                      </a:lnTo>
                      <a:lnTo>
                        <a:pt x="1542" y="54"/>
                      </a:lnTo>
                      <a:lnTo>
                        <a:pt x="1540" y="53"/>
                      </a:lnTo>
                      <a:lnTo>
                        <a:pt x="1536" y="51"/>
                      </a:lnTo>
                      <a:lnTo>
                        <a:pt x="1536" y="51"/>
                      </a:lnTo>
                      <a:lnTo>
                        <a:pt x="1531" y="51"/>
                      </a:lnTo>
                      <a:lnTo>
                        <a:pt x="1531" y="53"/>
                      </a:lnTo>
                      <a:lnTo>
                        <a:pt x="1531" y="53"/>
                      </a:lnTo>
                      <a:lnTo>
                        <a:pt x="1530" y="54"/>
                      </a:lnTo>
                      <a:lnTo>
                        <a:pt x="1530" y="54"/>
                      </a:lnTo>
                      <a:lnTo>
                        <a:pt x="1531" y="56"/>
                      </a:lnTo>
                      <a:lnTo>
                        <a:pt x="1531" y="56"/>
                      </a:lnTo>
                      <a:close/>
                      <a:moveTo>
                        <a:pt x="5439" y="54"/>
                      </a:moveTo>
                      <a:lnTo>
                        <a:pt x="5439" y="56"/>
                      </a:lnTo>
                      <a:lnTo>
                        <a:pt x="5439" y="56"/>
                      </a:lnTo>
                      <a:lnTo>
                        <a:pt x="5439" y="58"/>
                      </a:lnTo>
                      <a:lnTo>
                        <a:pt x="5439" y="58"/>
                      </a:lnTo>
                      <a:lnTo>
                        <a:pt x="5436" y="60"/>
                      </a:lnTo>
                      <a:lnTo>
                        <a:pt x="5436" y="63"/>
                      </a:lnTo>
                      <a:lnTo>
                        <a:pt x="5434" y="67"/>
                      </a:lnTo>
                      <a:lnTo>
                        <a:pt x="5432" y="68"/>
                      </a:lnTo>
                      <a:lnTo>
                        <a:pt x="5432" y="70"/>
                      </a:lnTo>
                      <a:lnTo>
                        <a:pt x="5434" y="70"/>
                      </a:lnTo>
                      <a:lnTo>
                        <a:pt x="5434" y="68"/>
                      </a:lnTo>
                      <a:lnTo>
                        <a:pt x="5438" y="67"/>
                      </a:lnTo>
                      <a:lnTo>
                        <a:pt x="5438" y="63"/>
                      </a:lnTo>
                      <a:lnTo>
                        <a:pt x="5441" y="61"/>
                      </a:lnTo>
                      <a:lnTo>
                        <a:pt x="5448" y="53"/>
                      </a:lnTo>
                      <a:lnTo>
                        <a:pt x="5446" y="53"/>
                      </a:lnTo>
                      <a:lnTo>
                        <a:pt x="5445" y="53"/>
                      </a:lnTo>
                      <a:lnTo>
                        <a:pt x="5443" y="53"/>
                      </a:lnTo>
                      <a:lnTo>
                        <a:pt x="5441" y="54"/>
                      </a:lnTo>
                      <a:lnTo>
                        <a:pt x="5439" y="54"/>
                      </a:lnTo>
                      <a:close/>
                      <a:moveTo>
                        <a:pt x="261" y="60"/>
                      </a:moveTo>
                      <a:lnTo>
                        <a:pt x="261" y="58"/>
                      </a:lnTo>
                      <a:lnTo>
                        <a:pt x="261" y="58"/>
                      </a:lnTo>
                      <a:lnTo>
                        <a:pt x="261" y="58"/>
                      </a:lnTo>
                      <a:lnTo>
                        <a:pt x="261" y="58"/>
                      </a:lnTo>
                      <a:lnTo>
                        <a:pt x="259" y="58"/>
                      </a:lnTo>
                      <a:lnTo>
                        <a:pt x="259" y="58"/>
                      </a:lnTo>
                      <a:lnTo>
                        <a:pt x="259" y="58"/>
                      </a:lnTo>
                      <a:lnTo>
                        <a:pt x="261" y="60"/>
                      </a:lnTo>
                      <a:close/>
                      <a:moveTo>
                        <a:pt x="4233" y="60"/>
                      </a:moveTo>
                      <a:lnTo>
                        <a:pt x="4235" y="60"/>
                      </a:lnTo>
                      <a:lnTo>
                        <a:pt x="4235" y="60"/>
                      </a:lnTo>
                      <a:lnTo>
                        <a:pt x="4237" y="60"/>
                      </a:lnTo>
                      <a:lnTo>
                        <a:pt x="4237" y="60"/>
                      </a:lnTo>
                      <a:lnTo>
                        <a:pt x="4237" y="58"/>
                      </a:lnTo>
                      <a:lnTo>
                        <a:pt x="4235" y="58"/>
                      </a:lnTo>
                      <a:lnTo>
                        <a:pt x="4233" y="60"/>
                      </a:lnTo>
                      <a:close/>
                      <a:moveTo>
                        <a:pt x="248" y="61"/>
                      </a:moveTo>
                      <a:lnTo>
                        <a:pt x="248" y="61"/>
                      </a:lnTo>
                      <a:lnTo>
                        <a:pt x="248" y="63"/>
                      </a:lnTo>
                      <a:lnTo>
                        <a:pt x="252" y="63"/>
                      </a:lnTo>
                      <a:lnTo>
                        <a:pt x="252" y="60"/>
                      </a:lnTo>
                      <a:lnTo>
                        <a:pt x="250" y="61"/>
                      </a:lnTo>
                      <a:lnTo>
                        <a:pt x="250" y="61"/>
                      </a:lnTo>
                      <a:lnTo>
                        <a:pt x="248" y="61"/>
                      </a:lnTo>
                      <a:close/>
                      <a:moveTo>
                        <a:pt x="5160" y="67"/>
                      </a:moveTo>
                      <a:lnTo>
                        <a:pt x="5160" y="63"/>
                      </a:lnTo>
                      <a:lnTo>
                        <a:pt x="5157" y="63"/>
                      </a:lnTo>
                      <a:lnTo>
                        <a:pt x="5155" y="63"/>
                      </a:lnTo>
                      <a:lnTo>
                        <a:pt x="5153" y="61"/>
                      </a:lnTo>
                      <a:lnTo>
                        <a:pt x="5150" y="61"/>
                      </a:lnTo>
                      <a:lnTo>
                        <a:pt x="5151" y="63"/>
                      </a:lnTo>
                      <a:lnTo>
                        <a:pt x="5153" y="63"/>
                      </a:lnTo>
                      <a:lnTo>
                        <a:pt x="5153" y="67"/>
                      </a:lnTo>
                      <a:lnTo>
                        <a:pt x="5155" y="67"/>
                      </a:lnTo>
                      <a:lnTo>
                        <a:pt x="5155" y="67"/>
                      </a:lnTo>
                      <a:lnTo>
                        <a:pt x="5160" y="67"/>
                      </a:lnTo>
                      <a:close/>
                      <a:moveTo>
                        <a:pt x="194" y="67"/>
                      </a:moveTo>
                      <a:lnTo>
                        <a:pt x="191" y="68"/>
                      </a:lnTo>
                      <a:lnTo>
                        <a:pt x="191" y="70"/>
                      </a:lnTo>
                      <a:lnTo>
                        <a:pt x="194" y="70"/>
                      </a:lnTo>
                      <a:lnTo>
                        <a:pt x="198" y="67"/>
                      </a:lnTo>
                      <a:lnTo>
                        <a:pt x="199" y="65"/>
                      </a:lnTo>
                      <a:lnTo>
                        <a:pt x="199" y="63"/>
                      </a:lnTo>
                      <a:lnTo>
                        <a:pt x="196" y="63"/>
                      </a:lnTo>
                      <a:lnTo>
                        <a:pt x="194" y="67"/>
                      </a:lnTo>
                      <a:close/>
                      <a:moveTo>
                        <a:pt x="854" y="65"/>
                      </a:moveTo>
                      <a:lnTo>
                        <a:pt x="854" y="67"/>
                      </a:lnTo>
                      <a:lnTo>
                        <a:pt x="854" y="67"/>
                      </a:lnTo>
                      <a:lnTo>
                        <a:pt x="854" y="65"/>
                      </a:lnTo>
                      <a:lnTo>
                        <a:pt x="856" y="65"/>
                      </a:lnTo>
                      <a:lnTo>
                        <a:pt x="856" y="63"/>
                      </a:lnTo>
                      <a:lnTo>
                        <a:pt x="852" y="63"/>
                      </a:lnTo>
                      <a:lnTo>
                        <a:pt x="852" y="63"/>
                      </a:lnTo>
                      <a:lnTo>
                        <a:pt x="852" y="65"/>
                      </a:lnTo>
                      <a:lnTo>
                        <a:pt x="854" y="65"/>
                      </a:lnTo>
                      <a:close/>
                      <a:moveTo>
                        <a:pt x="83" y="70"/>
                      </a:moveTo>
                      <a:lnTo>
                        <a:pt x="81" y="72"/>
                      </a:lnTo>
                      <a:lnTo>
                        <a:pt x="81" y="75"/>
                      </a:lnTo>
                      <a:lnTo>
                        <a:pt x="83" y="75"/>
                      </a:lnTo>
                      <a:lnTo>
                        <a:pt x="83" y="74"/>
                      </a:lnTo>
                      <a:lnTo>
                        <a:pt x="84" y="74"/>
                      </a:lnTo>
                      <a:lnTo>
                        <a:pt x="84" y="72"/>
                      </a:lnTo>
                      <a:lnTo>
                        <a:pt x="84" y="72"/>
                      </a:lnTo>
                      <a:lnTo>
                        <a:pt x="83" y="70"/>
                      </a:lnTo>
                      <a:lnTo>
                        <a:pt x="83" y="70"/>
                      </a:lnTo>
                      <a:lnTo>
                        <a:pt x="83" y="70"/>
                      </a:lnTo>
                      <a:lnTo>
                        <a:pt x="83" y="70"/>
                      </a:lnTo>
                      <a:close/>
                      <a:moveTo>
                        <a:pt x="110" y="70"/>
                      </a:moveTo>
                      <a:lnTo>
                        <a:pt x="110" y="70"/>
                      </a:lnTo>
                      <a:lnTo>
                        <a:pt x="109" y="70"/>
                      </a:lnTo>
                      <a:lnTo>
                        <a:pt x="109" y="72"/>
                      </a:lnTo>
                      <a:lnTo>
                        <a:pt x="110" y="74"/>
                      </a:lnTo>
                      <a:lnTo>
                        <a:pt x="110" y="75"/>
                      </a:lnTo>
                      <a:lnTo>
                        <a:pt x="114" y="75"/>
                      </a:lnTo>
                      <a:lnTo>
                        <a:pt x="114" y="72"/>
                      </a:lnTo>
                      <a:lnTo>
                        <a:pt x="114" y="70"/>
                      </a:lnTo>
                      <a:lnTo>
                        <a:pt x="110" y="70"/>
                      </a:lnTo>
                      <a:close/>
                      <a:moveTo>
                        <a:pt x="213" y="72"/>
                      </a:moveTo>
                      <a:lnTo>
                        <a:pt x="219" y="72"/>
                      </a:lnTo>
                      <a:lnTo>
                        <a:pt x="219" y="72"/>
                      </a:lnTo>
                      <a:lnTo>
                        <a:pt x="217" y="70"/>
                      </a:lnTo>
                      <a:lnTo>
                        <a:pt x="217" y="70"/>
                      </a:lnTo>
                      <a:lnTo>
                        <a:pt x="215" y="70"/>
                      </a:lnTo>
                      <a:lnTo>
                        <a:pt x="213" y="72"/>
                      </a:lnTo>
                      <a:close/>
                      <a:moveTo>
                        <a:pt x="861" y="70"/>
                      </a:moveTo>
                      <a:lnTo>
                        <a:pt x="859" y="70"/>
                      </a:lnTo>
                      <a:lnTo>
                        <a:pt x="859" y="74"/>
                      </a:lnTo>
                      <a:lnTo>
                        <a:pt x="861" y="74"/>
                      </a:lnTo>
                      <a:lnTo>
                        <a:pt x="861" y="70"/>
                      </a:lnTo>
                      <a:close/>
                      <a:moveTo>
                        <a:pt x="158" y="75"/>
                      </a:moveTo>
                      <a:lnTo>
                        <a:pt x="158" y="75"/>
                      </a:lnTo>
                      <a:lnTo>
                        <a:pt x="158" y="77"/>
                      </a:lnTo>
                      <a:lnTo>
                        <a:pt x="159" y="77"/>
                      </a:lnTo>
                      <a:lnTo>
                        <a:pt x="161" y="72"/>
                      </a:lnTo>
                      <a:lnTo>
                        <a:pt x="159" y="72"/>
                      </a:lnTo>
                      <a:lnTo>
                        <a:pt x="158" y="72"/>
                      </a:lnTo>
                      <a:lnTo>
                        <a:pt x="158" y="74"/>
                      </a:lnTo>
                      <a:lnTo>
                        <a:pt x="158" y="75"/>
                      </a:lnTo>
                      <a:close/>
                      <a:moveTo>
                        <a:pt x="165" y="74"/>
                      </a:moveTo>
                      <a:lnTo>
                        <a:pt x="165" y="79"/>
                      </a:lnTo>
                      <a:lnTo>
                        <a:pt x="165" y="79"/>
                      </a:lnTo>
                      <a:lnTo>
                        <a:pt x="166" y="72"/>
                      </a:lnTo>
                      <a:lnTo>
                        <a:pt x="165" y="72"/>
                      </a:lnTo>
                      <a:lnTo>
                        <a:pt x="165" y="74"/>
                      </a:lnTo>
                      <a:lnTo>
                        <a:pt x="165" y="74"/>
                      </a:lnTo>
                      <a:lnTo>
                        <a:pt x="165" y="74"/>
                      </a:lnTo>
                      <a:close/>
                      <a:moveTo>
                        <a:pt x="205" y="72"/>
                      </a:moveTo>
                      <a:lnTo>
                        <a:pt x="208" y="72"/>
                      </a:lnTo>
                      <a:lnTo>
                        <a:pt x="208" y="72"/>
                      </a:lnTo>
                      <a:lnTo>
                        <a:pt x="205" y="72"/>
                      </a:lnTo>
                      <a:lnTo>
                        <a:pt x="205" y="72"/>
                      </a:lnTo>
                      <a:close/>
                      <a:moveTo>
                        <a:pt x="149" y="79"/>
                      </a:moveTo>
                      <a:lnTo>
                        <a:pt x="152" y="79"/>
                      </a:lnTo>
                      <a:lnTo>
                        <a:pt x="152" y="77"/>
                      </a:lnTo>
                      <a:lnTo>
                        <a:pt x="151" y="77"/>
                      </a:lnTo>
                      <a:lnTo>
                        <a:pt x="151" y="75"/>
                      </a:lnTo>
                      <a:lnTo>
                        <a:pt x="151" y="75"/>
                      </a:lnTo>
                      <a:lnTo>
                        <a:pt x="152" y="74"/>
                      </a:lnTo>
                      <a:lnTo>
                        <a:pt x="152" y="74"/>
                      </a:lnTo>
                      <a:lnTo>
                        <a:pt x="152" y="72"/>
                      </a:lnTo>
                      <a:lnTo>
                        <a:pt x="147" y="72"/>
                      </a:lnTo>
                      <a:lnTo>
                        <a:pt x="149" y="75"/>
                      </a:lnTo>
                      <a:lnTo>
                        <a:pt x="149" y="75"/>
                      </a:lnTo>
                      <a:lnTo>
                        <a:pt x="149" y="79"/>
                      </a:lnTo>
                      <a:close/>
                      <a:moveTo>
                        <a:pt x="5404" y="75"/>
                      </a:moveTo>
                      <a:lnTo>
                        <a:pt x="5404" y="75"/>
                      </a:lnTo>
                      <a:lnTo>
                        <a:pt x="5404" y="75"/>
                      </a:lnTo>
                      <a:lnTo>
                        <a:pt x="5406" y="75"/>
                      </a:lnTo>
                      <a:lnTo>
                        <a:pt x="5406" y="74"/>
                      </a:lnTo>
                      <a:lnTo>
                        <a:pt x="5406" y="74"/>
                      </a:lnTo>
                      <a:lnTo>
                        <a:pt x="5406" y="74"/>
                      </a:lnTo>
                      <a:lnTo>
                        <a:pt x="5404" y="75"/>
                      </a:lnTo>
                      <a:close/>
                      <a:moveTo>
                        <a:pt x="5347" y="84"/>
                      </a:moveTo>
                      <a:lnTo>
                        <a:pt x="5356" y="84"/>
                      </a:lnTo>
                      <a:lnTo>
                        <a:pt x="5354" y="79"/>
                      </a:lnTo>
                      <a:lnTo>
                        <a:pt x="5356" y="79"/>
                      </a:lnTo>
                      <a:lnTo>
                        <a:pt x="5356" y="75"/>
                      </a:lnTo>
                      <a:lnTo>
                        <a:pt x="5352" y="77"/>
                      </a:lnTo>
                      <a:lnTo>
                        <a:pt x="5350" y="79"/>
                      </a:lnTo>
                      <a:lnTo>
                        <a:pt x="5347" y="81"/>
                      </a:lnTo>
                      <a:lnTo>
                        <a:pt x="5347" y="84"/>
                      </a:lnTo>
                      <a:close/>
                      <a:moveTo>
                        <a:pt x="100" y="79"/>
                      </a:moveTo>
                      <a:lnTo>
                        <a:pt x="100" y="81"/>
                      </a:lnTo>
                      <a:lnTo>
                        <a:pt x="100" y="82"/>
                      </a:lnTo>
                      <a:lnTo>
                        <a:pt x="102" y="82"/>
                      </a:lnTo>
                      <a:lnTo>
                        <a:pt x="102" y="84"/>
                      </a:lnTo>
                      <a:lnTo>
                        <a:pt x="103" y="86"/>
                      </a:lnTo>
                      <a:lnTo>
                        <a:pt x="107" y="86"/>
                      </a:lnTo>
                      <a:lnTo>
                        <a:pt x="107" y="84"/>
                      </a:lnTo>
                      <a:lnTo>
                        <a:pt x="107" y="84"/>
                      </a:lnTo>
                      <a:lnTo>
                        <a:pt x="105" y="82"/>
                      </a:lnTo>
                      <a:lnTo>
                        <a:pt x="103" y="79"/>
                      </a:lnTo>
                      <a:lnTo>
                        <a:pt x="100" y="79"/>
                      </a:lnTo>
                      <a:close/>
                      <a:moveTo>
                        <a:pt x="5235" y="88"/>
                      </a:moveTo>
                      <a:lnTo>
                        <a:pt x="5239" y="86"/>
                      </a:lnTo>
                      <a:lnTo>
                        <a:pt x="5239" y="82"/>
                      </a:lnTo>
                      <a:lnTo>
                        <a:pt x="5239" y="81"/>
                      </a:lnTo>
                      <a:lnTo>
                        <a:pt x="5237" y="82"/>
                      </a:lnTo>
                      <a:lnTo>
                        <a:pt x="5235" y="84"/>
                      </a:lnTo>
                      <a:lnTo>
                        <a:pt x="5235" y="88"/>
                      </a:lnTo>
                      <a:lnTo>
                        <a:pt x="5235" y="88"/>
                      </a:lnTo>
                      <a:lnTo>
                        <a:pt x="5235" y="88"/>
                      </a:lnTo>
                      <a:close/>
                      <a:moveTo>
                        <a:pt x="1907" y="81"/>
                      </a:moveTo>
                      <a:lnTo>
                        <a:pt x="1903" y="82"/>
                      </a:lnTo>
                      <a:lnTo>
                        <a:pt x="1903" y="82"/>
                      </a:lnTo>
                      <a:lnTo>
                        <a:pt x="1901" y="82"/>
                      </a:lnTo>
                      <a:lnTo>
                        <a:pt x="1898" y="84"/>
                      </a:lnTo>
                      <a:lnTo>
                        <a:pt x="1898" y="81"/>
                      </a:lnTo>
                      <a:lnTo>
                        <a:pt x="1896" y="82"/>
                      </a:lnTo>
                      <a:lnTo>
                        <a:pt x="1893" y="84"/>
                      </a:lnTo>
                      <a:lnTo>
                        <a:pt x="1891" y="84"/>
                      </a:lnTo>
                      <a:lnTo>
                        <a:pt x="1889" y="86"/>
                      </a:lnTo>
                      <a:lnTo>
                        <a:pt x="1889" y="88"/>
                      </a:lnTo>
                      <a:lnTo>
                        <a:pt x="1887" y="89"/>
                      </a:lnTo>
                      <a:lnTo>
                        <a:pt x="1886" y="91"/>
                      </a:lnTo>
                      <a:lnTo>
                        <a:pt x="1887" y="93"/>
                      </a:lnTo>
                      <a:lnTo>
                        <a:pt x="1887" y="93"/>
                      </a:lnTo>
                      <a:lnTo>
                        <a:pt x="1886" y="95"/>
                      </a:lnTo>
                      <a:lnTo>
                        <a:pt x="1884" y="95"/>
                      </a:lnTo>
                      <a:lnTo>
                        <a:pt x="1880" y="96"/>
                      </a:lnTo>
                      <a:lnTo>
                        <a:pt x="1880" y="102"/>
                      </a:lnTo>
                      <a:lnTo>
                        <a:pt x="1880" y="102"/>
                      </a:lnTo>
                      <a:lnTo>
                        <a:pt x="1880" y="102"/>
                      </a:lnTo>
                      <a:lnTo>
                        <a:pt x="1880" y="103"/>
                      </a:lnTo>
                      <a:lnTo>
                        <a:pt x="1880" y="103"/>
                      </a:lnTo>
                      <a:lnTo>
                        <a:pt x="1880" y="105"/>
                      </a:lnTo>
                      <a:lnTo>
                        <a:pt x="1880" y="105"/>
                      </a:lnTo>
                      <a:lnTo>
                        <a:pt x="1880" y="109"/>
                      </a:lnTo>
                      <a:lnTo>
                        <a:pt x="1879" y="109"/>
                      </a:lnTo>
                      <a:lnTo>
                        <a:pt x="1879" y="112"/>
                      </a:lnTo>
                      <a:lnTo>
                        <a:pt x="1880" y="112"/>
                      </a:lnTo>
                      <a:lnTo>
                        <a:pt x="1879" y="123"/>
                      </a:lnTo>
                      <a:lnTo>
                        <a:pt x="1877" y="123"/>
                      </a:lnTo>
                      <a:lnTo>
                        <a:pt x="1877" y="123"/>
                      </a:lnTo>
                      <a:lnTo>
                        <a:pt x="1875" y="124"/>
                      </a:lnTo>
                      <a:lnTo>
                        <a:pt x="1875" y="124"/>
                      </a:lnTo>
                      <a:lnTo>
                        <a:pt x="1875" y="128"/>
                      </a:lnTo>
                      <a:lnTo>
                        <a:pt x="1879" y="128"/>
                      </a:lnTo>
                      <a:lnTo>
                        <a:pt x="1882" y="130"/>
                      </a:lnTo>
                      <a:lnTo>
                        <a:pt x="1882" y="131"/>
                      </a:lnTo>
                      <a:lnTo>
                        <a:pt x="1880" y="131"/>
                      </a:lnTo>
                      <a:lnTo>
                        <a:pt x="1879" y="133"/>
                      </a:lnTo>
                      <a:lnTo>
                        <a:pt x="1879" y="135"/>
                      </a:lnTo>
                      <a:lnTo>
                        <a:pt x="1877" y="135"/>
                      </a:lnTo>
                      <a:lnTo>
                        <a:pt x="1875" y="133"/>
                      </a:lnTo>
                      <a:lnTo>
                        <a:pt x="1873" y="133"/>
                      </a:lnTo>
                      <a:lnTo>
                        <a:pt x="1872" y="133"/>
                      </a:lnTo>
                      <a:lnTo>
                        <a:pt x="1870" y="135"/>
                      </a:lnTo>
                      <a:lnTo>
                        <a:pt x="1868" y="135"/>
                      </a:lnTo>
                      <a:lnTo>
                        <a:pt x="1870" y="137"/>
                      </a:lnTo>
                      <a:lnTo>
                        <a:pt x="1870" y="138"/>
                      </a:lnTo>
                      <a:lnTo>
                        <a:pt x="1872" y="140"/>
                      </a:lnTo>
                      <a:lnTo>
                        <a:pt x="1868" y="138"/>
                      </a:lnTo>
                      <a:lnTo>
                        <a:pt x="1868" y="140"/>
                      </a:lnTo>
                      <a:lnTo>
                        <a:pt x="1868" y="140"/>
                      </a:lnTo>
                      <a:lnTo>
                        <a:pt x="1866" y="140"/>
                      </a:lnTo>
                      <a:lnTo>
                        <a:pt x="1866" y="138"/>
                      </a:lnTo>
                      <a:lnTo>
                        <a:pt x="1863" y="138"/>
                      </a:lnTo>
                      <a:lnTo>
                        <a:pt x="1863" y="140"/>
                      </a:lnTo>
                      <a:lnTo>
                        <a:pt x="1863" y="140"/>
                      </a:lnTo>
                      <a:lnTo>
                        <a:pt x="1863" y="143"/>
                      </a:lnTo>
                      <a:lnTo>
                        <a:pt x="1866" y="143"/>
                      </a:lnTo>
                      <a:lnTo>
                        <a:pt x="1868" y="143"/>
                      </a:lnTo>
                      <a:lnTo>
                        <a:pt x="1872" y="143"/>
                      </a:lnTo>
                      <a:lnTo>
                        <a:pt x="1872" y="145"/>
                      </a:lnTo>
                      <a:lnTo>
                        <a:pt x="1872" y="145"/>
                      </a:lnTo>
                      <a:lnTo>
                        <a:pt x="1872" y="145"/>
                      </a:lnTo>
                      <a:lnTo>
                        <a:pt x="1870" y="147"/>
                      </a:lnTo>
                      <a:lnTo>
                        <a:pt x="1870" y="147"/>
                      </a:lnTo>
                      <a:lnTo>
                        <a:pt x="1870" y="147"/>
                      </a:lnTo>
                      <a:lnTo>
                        <a:pt x="1870" y="145"/>
                      </a:lnTo>
                      <a:lnTo>
                        <a:pt x="1866" y="145"/>
                      </a:lnTo>
                      <a:lnTo>
                        <a:pt x="1866" y="150"/>
                      </a:lnTo>
                      <a:lnTo>
                        <a:pt x="1863" y="152"/>
                      </a:lnTo>
                      <a:lnTo>
                        <a:pt x="1861" y="154"/>
                      </a:lnTo>
                      <a:lnTo>
                        <a:pt x="1859" y="156"/>
                      </a:lnTo>
                      <a:lnTo>
                        <a:pt x="1858" y="156"/>
                      </a:lnTo>
                      <a:lnTo>
                        <a:pt x="1859" y="163"/>
                      </a:lnTo>
                      <a:lnTo>
                        <a:pt x="1863" y="163"/>
                      </a:lnTo>
                      <a:lnTo>
                        <a:pt x="1863" y="164"/>
                      </a:lnTo>
                      <a:lnTo>
                        <a:pt x="1868" y="163"/>
                      </a:lnTo>
                      <a:lnTo>
                        <a:pt x="1868" y="159"/>
                      </a:lnTo>
                      <a:lnTo>
                        <a:pt x="1875" y="161"/>
                      </a:lnTo>
                      <a:lnTo>
                        <a:pt x="1875" y="159"/>
                      </a:lnTo>
                      <a:lnTo>
                        <a:pt x="1880" y="159"/>
                      </a:lnTo>
                      <a:lnTo>
                        <a:pt x="1880" y="161"/>
                      </a:lnTo>
                      <a:lnTo>
                        <a:pt x="1882" y="161"/>
                      </a:lnTo>
                      <a:lnTo>
                        <a:pt x="1884" y="161"/>
                      </a:lnTo>
                      <a:lnTo>
                        <a:pt x="1884" y="159"/>
                      </a:lnTo>
                      <a:lnTo>
                        <a:pt x="1886" y="159"/>
                      </a:lnTo>
                      <a:lnTo>
                        <a:pt x="1886" y="161"/>
                      </a:lnTo>
                      <a:lnTo>
                        <a:pt x="1887" y="161"/>
                      </a:lnTo>
                      <a:lnTo>
                        <a:pt x="1887" y="159"/>
                      </a:lnTo>
                      <a:lnTo>
                        <a:pt x="1889" y="159"/>
                      </a:lnTo>
                      <a:lnTo>
                        <a:pt x="1889" y="161"/>
                      </a:lnTo>
                      <a:lnTo>
                        <a:pt x="1893" y="161"/>
                      </a:lnTo>
                      <a:lnTo>
                        <a:pt x="1893" y="163"/>
                      </a:lnTo>
                      <a:lnTo>
                        <a:pt x="1894" y="163"/>
                      </a:lnTo>
                      <a:lnTo>
                        <a:pt x="1894" y="163"/>
                      </a:lnTo>
                      <a:lnTo>
                        <a:pt x="1894" y="163"/>
                      </a:lnTo>
                      <a:lnTo>
                        <a:pt x="1898" y="163"/>
                      </a:lnTo>
                      <a:lnTo>
                        <a:pt x="1900" y="161"/>
                      </a:lnTo>
                      <a:lnTo>
                        <a:pt x="1900" y="161"/>
                      </a:lnTo>
                      <a:lnTo>
                        <a:pt x="1900" y="159"/>
                      </a:lnTo>
                      <a:lnTo>
                        <a:pt x="1900" y="159"/>
                      </a:lnTo>
                      <a:lnTo>
                        <a:pt x="1900" y="159"/>
                      </a:lnTo>
                      <a:lnTo>
                        <a:pt x="1901" y="159"/>
                      </a:lnTo>
                      <a:lnTo>
                        <a:pt x="1901" y="163"/>
                      </a:lnTo>
                      <a:lnTo>
                        <a:pt x="1908" y="161"/>
                      </a:lnTo>
                      <a:lnTo>
                        <a:pt x="1908" y="163"/>
                      </a:lnTo>
                      <a:lnTo>
                        <a:pt x="1910" y="163"/>
                      </a:lnTo>
                      <a:lnTo>
                        <a:pt x="1910" y="161"/>
                      </a:lnTo>
                      <a:lnTo>
                        <a:pt x="1915" y="161"/>
                      </a:lnTo>
                      <a:lnTo>
                        <a:pt x="1917" y="159"/>
                      </a:lnTo>
                      <a:lnTo>
                        <a:pt x="1922" y="159"/>
                      </a:lnTo>
                      <a:lnTo>
                        <a:pt x="1922" y="161"/>
                      </a:lnTo>
                      <a:lnTo>
                        <a:pt x="1922" y="163"/>
                      </a:lnTo>
                      <a:lnTo>
                        <a:pt x="1920" y="164"/>
                      </a:lnTo>
                      <a:lnTo>
                        <a:pt x="1920" y="166"/>
                      </a:lnTo>
                      <a:lnTo>
                        <a:pt x="1924" y="164"/>
                      </a:lnTo>
                      <a:lnTo>
                        <a:pt x="1926" y="164"/>
                      </a:lnTo>
                      <a:lnTo>
                        <a:pt x="1927" y="163"/>
                      </a:lnTo>
                      <a:lnTo>
                        <a:pt x="1927" y="161"/>
                      </a:lnTo>
                      <a:lnTo>
                        <a:pt x="1929" y="159"/>
                      </a:lnTo>
                      <a:lnTo>
                        <a:pt x="1929" y="159"/>
                      </a:lnTo>
                      <a:lnTo>
                        <a:pt x="1933" y="159"/>
                      </a:lnTo>
                      <a:lnTo>
                        <a:pt x="1933" y="161"/>
                      </a:lnTo>
                      <a:lnTo>
                        <a:pt x="1931" y="163"/>
                      </a:lnTo>
                      <a:lnTo>
                        <a:pt x="1929" y="164"/>
                      </a:lnTo>
                      <a:lnTo>
                        <a:pt x="1927" y="166"/>
                      </a:lnTo>
                      <a:lnTo>
                        <a:pt x="1926" y="166"/>
                      </a:lnTo>
                      <a:lnTo>
                        <a:pt x="1926" y="171"/>
                      </a:lnTo>
                      <a:lnTo>
                        <a:pt x="1922" y="173"/>
                      </a:lnTo>
                      <a:lnTo>
                        <a:pt x="1920" y="175"/>
                      </a:lnTo>
                      <a:lnTo>
                        <a:pt x="1920" y="177"/>
                      </a:lnTo>
                      <a:lnTo>
                        <a:pt x="1924" y="177"/>
                      </a:lnTo>
                      <a:lnTo>
                        <a:pt x="1927" y="175"/>
                      </a:lnTo>
                      <a:lnTo>
                        <a:pt x="1929" y="171"/>
                      </a:lnTo>
                      <a:lnTo>
                        <a:pt x="1931" y="171"/>
                      </a:lnTo>
                      <a:lnTo>
                        <a:pt x="1931" y="168"/>
                      </a:lnTo>
                      <a:lnTo>
                        <a:pt x="1933" y="166"/>
                      </a:lnTo>
                      <a:lnTo>
                        <a:pt x="1934" y="164"/>
                      </a:lnTo>
                      <a:lnTo>
                        <a:pt x="1938" y="164"/>
                      </a:lnTo>
                      <a:lnTo>
                        <a:pt x="1940" y="163"/>
                      </a:lnTo>
                      <a:lnTo>
                        <a:pt x="1940" y="161"/>
                      </a:lnTo>
                      <a:lnTo>
                        <a:pt x="1941" y="159"/>
                      </a:lnTo>
                      <a:lnTo>
                        <a:pt x="1943" y="159"/>
                      </a:lnTo>
                      <a:lnTo>
                        <a:pt x="1943" y="161"/>
                      </a:lnTo>
                      <a:lnTo>
                        <a:pt x="1945" y="163"/>
                      </a:lnTo>
                      <a:lnTo>
                        <a:pt x="1947" y="164"/>
                      </a:lnTo>
                      <a:lnTo>
                        <a:pt x="1947" y="168"/>
                      </a:lnTo>
                      <a:lnTo>
                        <a:pt x="1947" y="170"/>
                      </a:lnTo>
                      <a:lnTo>
                        <a:pt x="1947" y="170"/>
                      </a:lnTo>
                      <a:lnTo>
                        <a:pt x="1947" y="170"/>
                      </a:lnTo>
                      <a:lnTo>
                        <a:pt x="1943" y="170"/>
                      </a:lnTo>
                      <a:lnTo>
                        <a:pt x="1943" y="177"/>
                      </a:lnTo>
                      <a:lnTo>
                        <a:pt x="1943" y="177"/>
                      </a:lnTo>
                      <a:lnTo>
                        <a:pt x="1943" y="178"/>
                      </a:lnTo>
                      <a:lnTo>
                        <a:pt x="1945" y="178"/>
                      </a:lnTo>
                      <a:lnTo>
                        <a:pt x="1945" y="177"/>
                      </a:lnTo>
                      <a:lnTo>
                        <a:pt x="1947" y="175"/>
                      </a:lnTo>
                      <a:lnTo>
                        <a:pt x="1948" y="171"/>
                      </a:lnTo>
                      <a:lnTo>
                        <a:pt x="1950" y="171"/>
                      </a:lnTo>
                      <a:lnTo>
                        <a:pt x="1952" y="173"/>
                      </a:lnTo>
                      <a:lnTo>
                        <a:pt x="1954" y="173"/>
                      </a:lnTo>
                      <a:lnTo>
                        <a:pt x="1954" y="175"/>
                      </a:lnTo>
                      <a:lnTo>
                        <a:pt x="1952" y="178"/>
                      </a:lnTo>
                      <a:lnTo>
                        <a:pt x="1952" y="180"/>
                      </a:lnTo>
                      <a:lnTo>
                        <a:pt x="1954" y="180"/>
                      </a:lnTo>
                      <a:lnTo>
                        <a:pt x="1954" y="180"/>
                      </a:lnTo>
                      <a:lnTo>
                        <a:pt x="1954" y="180"/>
                      </a:lnTo>
                      <a:lnTo>
                        <a:pt x="1957" y="180"/>
                      </a:lnTo>
                      <a:lnTo>
                        <a:pt x="1961" y="178"/>
                      </a:lnTo>
                      <a:lnTo>
                        <a:pt x="1961" y="177"/>
                      </a:lnTo>
                      <a:lnTo>
                        <a:pt x="1962" y="173"/>
                      </a:lnTo>
                      <a:lnTo>
                        <a:pt x="1962" y="173"/>
                      </a:lnTo>
                      <a:lnTo>
                        <a:pt x="1962" y="168"/>
                      </a:lnTo>
                      <a:lnTo>
                        <a:pt x="1964" y="168"/>
                      </a:lnTo>
                      <a:lnTo>
                        <a:pt x="1964" y="166"/>
                      </a:lnTo>
                      <a:lnTo>
                        <a:pt x="1964" y="166"/>
                      </a:lnTo>
                      <a:lnTo>
                        <a:pt x="1966" y="164"/>
                      </a:lnTo>
                      <a:lnTo>
                        <a:pt x="1966" y="163"/>
                      </a:lnTo>
                      <a:lnTo>
                        <a:pt x="1966" y="161"/>
                      </a:lnTo>
                      <a:lnTo>
                        <a:pt x="1964" y="163"/>
                      </a:lnTo>
                      <a:lnTo>
                        <a:pt x="1962" y="163"/>
                      </a:lnTo>
                      <a:lnTo>
                        <a:pt x="1962" y="163"/>
                      </a:lnTo>
                      <a:lnTo>
                        <a:pt x="1964" y="164"/>
                      </a:lnTo>
                      <a:lnTo>
                        <a:pt x="1962" y="166"/>
                      </a:lnTo>
                      <a:lnTo>
                        <a:pt x="1962" y="166"/>
                      </a:lnTo>
                      <a:lnTo>
                        <a:pt x="1962" y="168"/>
                      </a:lnTo>
                      <a:lnTo>
                        <a:pt x="1959" y="168"/>
                      </a:lnTo>
                      <a:lnTo>
                        <a:pt x="1957" y="159"/>
                      </a:lnTo>
                      <a:lnTo>
                        <a:pt x="1959" y="159"/>
                      </a:lnTo>
                      <a:lnTo>
                        <a:pt x="1961" y="156"/>
                      </a:lnTo>
                      <a:lnTo>
                        <a:pt x="1962" y="150"/>
                      </a:lnTo>
                      <a:lnTo>
                        <a:pt x="1961" y="152"/>
                      </a:lnTo>
                      <a:lnTo>
                        <a:pt x="1961" y="152"/>
                      </a:lnTo>
                      <a:lnTo>
                        <a:pt x="1961" y="152"/>
                      </a:lnTo>
                      <a:lnTo>
                        <a:pt x="1961" y="152"/>
                      </a:lnTo>
                      <a:lnTo>
                        <a:pt x="1959" y="154"/>
                      </a:lnTo>
                      <a:lnTo>
                        <a:pt x="1957" y="156"/>
                      </a:lnTo>
                      <a:lnTo>
                        <a:pt x="1955" y="159"/>
                      </a:lnTo>
                      <a:lnTo>
                        <a:pt x="1955" y="166"/>
                      </a:lnTo>
                      <a:lnTo>
                        <a:pt x="1954" y="164"/>
                      </a:lnTo>
                      <a:lnTo>
                        <a:pt x="1948" y="164"/>
                      </a:lnTo>
                      <a:lnTo>
                        <a:pt x="1948" y="163"/>
                      </a:lnTo>
                      <a:lnTo>
                        <a:pt x="1947" y="163"/>
                      </a:lnTo>
                      <a:lnTo>
                        <a:pt x="1947" y="159"/>
                      </a:lnTo>
                      <a:lnTo>
                        <a:pt x="1950" y="159"/>
                      </a:lnTo>
                      <a:lnTo>
                        <a:pt x="1952" y="159"/>
                      </a:lnTo>
                      <a:lnTo>
                        <a:pt x="1952" y="156"/>
                      </a:lnTo>
                      <a:lnTo>
                        <a:pt x="1950" y="156"/>
                      </a:lnTo>
                      <a:lnTo>
                        <a:pt x="1950" y="156"/>
                      </a:lnTo>
                      <a:lnTo>
                        <a:pt x="1948" y="154"/>
                      </a:lnTo>
                      <a:lnTo>
                        <a:pt x="1948" y="150"/>
                      </a:lnTo>
                      <a:lnTo>
                        <a:pt x="1950" y="150"/>
                      </a:lnTo>
                      <a:lnTo>
                        <a:pt x="1952" y="149"/>
                      </a:lnTo>
                      <a:lnTo>
                        <a:pt x="1954" y="147"/>
                      </a:lnTo>
                      <a:lnTo>
                        <a:pt x="1955" y="145"/>
                      </a:lnTo>
                      <a:lnTo>
                        <a:pt x="1955" y="142"/>
                      </a:lnTo>
                      <a:lnTo>
                        <a:pt x="1952" y="145"/>
                      </a:lnTo>
                      <a:lnTo>
                        <a:pt x="1952" y="143"/>
                      </a:lnTo>
                      <a:lnTo>
                        <a:pt x="1950" y="143"/>
                      </a:lnTo>
                      <a:lnTo>
                        <a:pt x="1950" y="147"/>
                      </a:lnTo>
                      <a:lnTo>
                        <a:pt x="1947" y="145"/>
                      </a:lnTo>
                      <a:lnTo>
                        <a:pt x="1947" y="147"/>
                      </a:lnTo>
                      <a:lnTo>
                        <a:pt x="1943" y="147"/>
                      </a:lnTo>
                      <a:lnTo>
                        <a:pt x="1943" y="147"/>
                      </a:lnTo>
                      <a:lnTo>
                        <a:pt x="1941" y="149"/>
                      </a:lnTo>
                      <a:lnTo>
                        <a:pt x="1941" y="149"/>
                      </a:lnTo>
                      <a:lnTo>
                        <a:pt x="1941" y="147"/>
                      </a:lnTo>
                      <a:lnTo>
                        <a:pt x="1938" y="147"/>
                      </a:lnTo>
                      <a:lnTo>
                        <a:pt x="1940" y="145"/>
                      </a:lnTo>
                      <a:lnTo>
                        <a:pt x="1940" y="143"/>
                      </a:lnTo>
                      <a:lnTo>
                        <a:pt x="1941" y="142"/>
                      </a:lnTo>
                      <a:lnTo>
                        <a:pt x="1941" y="140"/>
                      </a:lnTo>
                      <a:lnTo>
                        <a:pt x="1941" y="140"/>
                      </a:lnTo>
                      <a:lnTo>
                        <a:pt x="1940" y="142"/>
                      </a:lnTo>
                      <a:lnTo>
                        <a:pt x="1940" y="142"/>
                      </a:lnTo>
                      <a:lnTo>
                        <a:pt x="1936" y="142"/>
                      </a:lnTo>
                      <a:lnTo>
                        <a:pt x="1938" y="138"/>
                      </a:lnTo>
                      <a:lnTo>
                        <a:pt x="1934" y="138"/>
                      </a:lnTo>
                      <a:lnTo>
                        <a:pt x="1934" y="138"/>
                      </a:lnTo>
                      <a:lnTo>
                        <a:pt x="1933" y="137"/>
                      </a:lnTo>
                      <a:lnTo>
                        <a:pt x="1934" y="137"/>
                      </a:lnTo>
                      <a:lnTo>
                        <a:pt x="1936" y="135"/>
                      </a:lnTo>
                      <a:lnTo>
                        <a:pt x="1938" y="131"/>
                      </a:lnTo>
                      <a:lnTo>
                        <a:pt x="1940" y="128"/>
                      </a:lnTo>
                      <a:lnTo>
                        <a:pt x="1936" y="126"/>
                      </a:lnTo>
                      <a:lnTo>
                        <a:pt x="1934" y="123"/>
                      </a:lnTo>
                      <a:lnTo>
                        <a:pt x="1933" y="123"/>
                      </a:lnTo>
                      <a:lnTo>
                        <a:pt x="1931" y="126"/>
                      </a:lnTo>
                      <a:lnTo>
                        <a:pt x="1926" y="126"/>
                      </a:lnTo>
                      <a:lnTo>
                        <a:pt x="1926" y="126"/>
                      </a:lnTo>
                      <a:lnTo>
                        <a:pt x="1926" y="124"/>
                      </a:lnTo>
                      <a:lnTo>
                        <a:pt x="1926" y="124"/>
                      </a:lnTo>
                      <a:lnTo>
                        <a:pt x="1926" y="123"/>
                      </a:lnTo>
                      <a:lnTo>
                        <a:pt x="1926" y="123"/>
                      </a:lnTo>
                      <a:lnTo>
                        <a:pt x="1924" y="124"/>
                      </a:lnTo>
                      <a:lnTo>
                        <a:pt x="1922" y="126"/>
                      </a:lnTo>
                      <a:lnTo>
                        <a:pt x="1922" y="126"/>
                      </a:lnTo>
                      <a:lnTo>
                        <a:pt x="1917" y="126"/>
                      </a:lnTo>
                      <a:lnTo>
                        <a:pt x="1917" y="130"/>
                      </a:lnTo>
                      <a:lnTo>
                        <a:pt x="1917" y="130"/>
                      </a:lnTo>
                      <a:lnTo>
                        <a:pt x="1915" y="130"/>
                      </a:lnTo>
                      <a:lnTo>
                        <a:pt x="1915" y="131"/>
                      </a:lnTo>
                      <a:lnTo>
                        <a:pt x="1915" y="131"/>
                      </a:lnTo>
                      <a:lnTo>
                        <a:pt x="1914" y="126"/>
                      </a:lnTo>
                      <a:lnTo>
                        <a:pt x="1908" y="128"/>
                      </a:lnTo>
                      <a:lnTo>
                        <a:pt x="1908" y="130"/>
                      </a:lnTo>
                      <a:lnTo>
                        <a:pt x="1908" y="130"/>
                      </a:lnTo>
                      <a:lnTo>
                        <a:pt x="1908" y="124"/>
                      </a:lnTo>
                      <a:lnTo>
                        <a:pt x="1905" y="124"/>
                      </a:lnTo>
                      <a:lnTo>
                        <a:pt x="1905" y="126"/>
                      </a:lnTo>
                      <a:lnTo>
                        <a:pt x="1901" y="126"/>
                      </a:lnTo>
                      <a:lnTo>
                        <a:pt x="1903" y="124"/>
                      </a:lnTo>
                      <a:lnTo>
                        <a:pt x="1907" y="123"/>
                      </a:lnTo>
                      <a:lnTo>
                        <a:pt x="1908" y="121"/>
                      </a:lnTo>
                      <a:lnTo>
                        <a:pt x="1908" y="119"/>
                      </a:lnTo>
                      <a:lnTo>
                        <a:pt x="1908" y="119"/>
                      </a:lnTo>
                      <a:lnTo>
                        <a:pt x="1908" y="119"/>
                      </a:lnTo>
                      <a:lnTo>
                        <a:pt x="1907" y="117"/>
                      </a:lnTo>
                      <a:lnTo>
                        <a:pt x="1905" y="116"/>
                      </a:lnTo>
                      <a:lnTo>
                        <a:pt x="1901" y="116"/>
                      </a:lnTo>
                      <a:lnTo>
                        <a:pt x="1901" y="114"/>
                      </a:lnTo>
                      <a:lnTo>
                        <a:pt x="1900" y="114"/>
                      </a:lnTo>
                      <a:lnTo>
                        <a:pt x="1900" y="117"/>
                      </a:lnTo>
                      <a:lnTo>
                        <a:pt x="1898" y="116"/>
                      </a:lnTo>
                      <a:lnTo>
                        <a:pt x="1898" y="117"/>
                      </a:lnTo>
                      <a:lnTo>
                        <a:pt x="1896" y="117"/>
                      </a:lnTo>
                      <a:lnTo>
                        <a:pt x="1896" y="121"/>
                      </a:lnTo>
                      <a:lnTo>
                        <a:pt x="1893" y="121"/>
                      </a:lnTo>
                      <a:lnTo>
                        <a:pt x="1893" y="124"/>
                      </a:lnTo>
                      <a:lnTo>
                        <a:pt x="1891" y="124"/>
                      </a:lnTo>
                      <a:lnTo>
                        <a:pt x="1891" y="124"/>
                      </a:lnTo>
                      <a:lnTo>
                        <a:pt x="1891" y="126"/>
                      </a:lnTo>
                      <a:lnTo>
                        <a:pt x="1889" y="126"/>
                      </a:lnTo>
                      <a:lnTo>
                        <a:pt x="1889" y="123"/>
                      </a:lnTo>
                      <a:lnTo>
                        <a:pt x="1893" y="123"/>
                      </a:lnTo>
                      <a:lnTo>
                        <a:pt x="1891" y="119"/>
                      </a:lnTo>
                      <a:lnTo>
                        <a:pt x="1889" y="119"/>
                      </a:lnTo>
                      <a:lnTo>
                        <a:pt x="1891" y="117"/>
                      </a:lnTo>
                      <a:lnTo>
                        <a:pt x="1891" y="116"/>
                      </a:lnTo>
                      <a:lnTo>
                        <a:pt x="1889" y="116"/>
                      </a:lnTo>
                      <a:lnTo>
                        <a:pt x="1889" y="114"/>
                      </a:lnTo>
                      <a:lnTo>
                        <a:pt x="1891" y="114"/>
                      </a:lnTo>
                      <a:lnTo>
                        <a:pt x="1891" y="110"/>
                      </a:lnTo>
                      <a:lnTo>
                        <a:pt x="1896" y="107"/>
                      </a:lnTo>
                      <a:lnTo>
                        <a:pt x="1896" y="96"/>
                      </a:lnTo>
                      <a:lnTo>
                        <a:pt x="1898" y="98"/>
                      </a:lnTo>
                      <a:lnTo>
                        <a:pt x="1898" y="96"/>
                      </a:lnTo>
                      <a:lnTo>
                        <a:pt x="1901" y="96"/>
                      </a:lnTo>
                      <a:lnTo>
                        <a:pt x="1903" y="93"/>
                      </a:lnTo>
                      <a:lnTo>
                        <a:pt x="1903" y="91"/>
                      </a:lnTo>
                      <a:lnTo>
                        <a:pt x="1900" y="91"/>
                      </a:lnTo>
                      <a:lnTo>
                        <a:pt x="1900" y="88"/>
                      </a:lnTo>
                      <a:lnTo>
                        <a:pt x="1903" y="88"/>
                      </a:lnTo>
                      <a:lnTo>
                        <a:pt x="1903" y="86"/>
                      </a:lnTo>
                      <a:lnTo>
                        <a:pt x="1905" y="86"/>
                      </a:lnTo>
                      <a:lnTo>
                        <a:pt x="1907" y="84"/>
                      </a:lnTo>
                      <a:lnTo>
                        <a:pt x="1907" y="81"/>
                      </a:lnTo>
                      <a:close/>
                      <a:moveTo>
                        <a:pt x="5301" y="91"/>
                      </a:moveTo>
                      <a:lnTo>
                        <a:pt x="5308" y="91"/>
                      </a:lnTo>
                      <a:lnTo>
                        <a:pt x="5308" y="88"/>
                      </a:lnTo>
                      <a:lnTo>
                        <a:pt x="5308" y="88"/>
                      </a:lnTo>
                      <a:lnTo>
                        <a:pt x="5307" y="86"/>
                      </a:lnTo>
                      <a:lnTo>
                        <a:pt x="5303" y="86"/>
                      </a:lnTo>
                      <a:lnTo>
                        <a:pt x="5301" y="84"/>
                      </a:lnTo>
                      <a:lnTo>
                        <a:pt x="5301" y="91"/>
                      </a:lnTo>
                      <a:close/>
                      <a:moveTo>
                        <a:pt x="5314" y="86"/>
                      </a:moveTo>
                      <a:lnTo>
                        <a:pt x="5314" y="88"/>
                      </a:lnTo>
                      <a:lnTo>
                        <a:pt x="5312" y="88"/>
                      </a:lnTo>
                      <a:lnTo>
                        <a:pt x="5310" y="88"/>
                      </a:lnTo>
                      <a:lnTo>
                        <a:pt x="5310" y="89"/>
                      </a:lnTo>
                      <a:lnTo>
                        <a:pt x="5314" y="89"/>
                      </a:lnTo>
                      <a:lnTo>
                        <a:pt x="5314" y="88"/>
                      </a:lnTo>
                      <a:lnTo>
                        <a:pt x="5315" y="88"/>
                      </a:lnTo>
                      <a:lnTo>
                        <a:pt x="5315" y="86"/>
                      </a:lnTo>
                      <a:lnTo>
                        <a:pt x="5315" y="86"/>
                      </a:lnTo>
                      <a:lnTo>
                        <a:pt x="5314" y="86"/>
                      </a:lnTo>
                      <a:close/>
                      <a:moveTo>
                        <a:pt x="2760" y="93"/>
                      </a:moveTo>
                      <a:lnTo>
                        <a:pt x="2760" y="91"/>
                      </a:lnTo>
                      <a:lnTo>
                        <a:pt x="2760" y="91"/>
                      </a:lnTo>
                      <a:lnTo>
                        <a:pt x="2760" y="91"/>
                      </a:lnTo>
                      <a:lnTo>
                        <a:pt x="2760" y="89"/>
                      </a:lnTo>
                      <a:lnTo>
                        <a:pt x="2753" y="88"/>
                      </a:lnTo>
                      <a:lnTo>
                        <a:pt x="2753" y="89"/>
                      </a:lnTo>
                      <a:lnTo>
                        <a:pt x="2755" y="91"/>
                      </a:lnTo>
                      <a:lnTo>
                        <a:pt x="2755" y="93"/>
                      </a:lnTo>
                      <a:lnTo>
                        <a:pt x="2760" y="93"/>
                      </a:lnTo>
                      <a:close/>
                      <a:moveTo>
                        <a:pt x="5256" y="93"/>
                      </a:moveTo>
                      <a:lnTo>
                        <a:pt x="5258" y="95"/>
                      </a:lnTo>
                      <a:lnTo>
                        <a:pt x="5258" y="95"/>
                      </a:lnTo>
                      <a:lnTo>
                        <a:pt x="5258" y="95"/>
                      </a:lnTo>
                      <a:lnTo>
                        <a:pt x="5258" y="96"/>
                      </a:lnTo>
                      <a:lnTo>
                        <a:pt x="5261" y="96"/>
                      </a:lnTo>
                      <a:lnTo>
                        <a:pt x="5261" y="95"/>
                      </a:lnTo>
                      <a:lnTo>
                        <a:pt x="5261" y="95"/>
                      </a:lnTo>
                      <a:lnTo>
                        <a:pt x="5260" y="93"/>
                      </a:lnTo>
                      <a:lnTo>
                        <a:pt x="5260" y="93"/>
                      </a:lnTo>
                      <a:lnTo>
                        <a:pt x="5256" y="93"/>
                      </a:lnTo>
                      <a:close/>
                      <a:moveTo>
                        <a:pt x="1907" y="100"/>
                      </a:moveTo>
                      <a:lnTo>
                        <a:pt x="1907" y="98"/>
                      </a:lnTo>
                      <a:lnTo>
                        <a:pt x="1905" y="98"/>
                      </a:lnTo>
                      <a:lnTo>
                        <a:pt x="1905" y="98"/>
                      </a:lnTo>
                      <a:lnTo>
                        <a:pt x="1905" y="98"/>
                      </a:lnTo>
                      <a:lnTo>
                        <a:pt x="1907" y="100"/>
                      </a:lnTo>
                      <a:close/>
                      <a:moveTo>
                        <a:pt x="866" y="100"/>
                      </a:moveTo>
                      <a:lnTo>
                        <a:pt x="863" y="100"/>
                      </a:lnTo>
                      <a:lnTo>
                        <a:pt x="861" y="100"/>
                      </a:lnTo>
                      <a:lnTo>
                        <a:pt x="861" y="103"/>
                      </a:lnTo>
                      <a:lnTo>
                        <a:pt x="861" y="105"/>
                      </a:lnTo>
                      <a:lnTo>
                        <a:pt x="863" y="107"/>
                      </a:lnTo>
                      <a:lnTo>
                        <a:pt x="863" y="109"/>
                      </a:lnTo>
                      <a:lnTo>
                        <a:pt x="863" y="109"/>
                      </a:lnTo>
                      <a:lnTo>
                        <a:pt x="863" y="110"/>
                      </a:lnTo>
                      <a:lnTo>
                        <a:pt x="864" y="114"/>
                      </a:lnTo>
                      <a:lnTo>
                        <a:pt x="864" y="116"/>
                      </a:lnTo>
                      <a:lnTo>
                        <a:pt x="866" y="117"/>
                      </a:lnTo>
                      <a:lnTo>
                        <a:pt x="866" y="117"/>
                      </a:lnTo>
                      <a:lnTo>
                        <a:pt x="871" y="117"/>
                      </a:lnTo>
                      <a:lnTo>
                        <a:pt x="871" y="114"/>
                      </a:lnTo>
                      <a:lnTo>
                        <a:pt x="871" y="114"/>
                      </a:lnTo>
                      <a:lnTo>
                        <a:pt x="871" y="116"/>
                      </a:lnTo>
                      <a:lnTo>
                        <a:pt x="871" y="116"/>
                      </a:lnTo>
                      <a:lnTo>
                        <a:pt x="873" y="117"/>
                      </a:lnTo>
                      <a:lnTo>
                        <a:pt x="875" y="117"/>
                      </a:lnTo>
                      <a:lnTo>
                        <a:pt x="877" y="117"/>
                      </a:lnTo>
                      <a:lnTo>
                        <a:pt x="877" y="117"/>
                      </a:lnTo>
                      <a:lnTo>
                        <a:pt x="882" y="117"/>
                      </a:lnTo>
                      <a:lnTo>
                        <a:pt x="887" y="117"/>
                      </a:lnTo>
                      <a:lnTo>
                        <a:pt x="887" y="123"/>
                      </a:lnTo>
                      <a:lnTo>
                        <a:pt x="885" y="123"/>
                      </a:lnTo>
                      <a:lnTo>
                        <a:pt x="884" y="126"/>
                      </a:lnTo>
                      <a:lnTo>
                        <a:pt x="885" y="126"/>
                      </a:lnTo>
                      <a:lnTo>
                        <a:pt x="885" y="126"/>
                      </a:lnTo>
                      <a:lnTo>
                        <a:pt x="892" y="124"/>
                      </a:lnTo>
                      <a:lnTo>
                        <a:pt x="892" y="126"/>
                      </a:lnTo>
                      <a:lnTo>
                        <a:pt x="896" y="126"/>
                      </a:lnTo>
                      <a:lnTo>
                        <a:pt x="896" y="126"/>
                      </a:lnTo>
                      <a:lnTo>
                        <a:pt x="898" y="128"/>
                      </a:lnTo>
                      <a:lnTo>
                        <a:pt x="898" y="128"/>
                      </a:lnTo>
                      <a:lnTo>
                        <a:pt x="899" y="128"/>
                      </a:lnTo>
                      <a:lnTo>
                        <a:pt x="899" y="130"/>
                      </a:lnTo>
                      <a:lnTo>
                        <a:pt x="899" y="130"/>
                      </a:lnTo>
                      <a:lnTo>
                        <a:pt x="899" y="133"/>
                      </a:lnTo>
                      <a:lnTo>
                        <a:pt x="903" y="133"/>
                      </a:lnTo>
                      <a:lnTo>
                        <a:pt x="903" y="135"/>
                      </a:lnTo>
                      <a:lnTo>
                        <a:pt x="908" y="133"/>
                      </a:lnTo>
                      <a:lnTo>
                        <a:pt x="908" y="137"/>
                      </a:lnTo>
                      <a:lnTo>
                        <a:pt x="908" y="137"/>
                      </a:lnTo>
                      <a:lnTo>
                        <a:pt x="908" y="138"/>
                      </a:lnTo>
                      <a:lnTo>
                        <a:pt x="908" y="140"/>
                      </a:lnTo>
                      <a:lnTo>
                        <a:pt x="908" y="140"/>
                      </a:lnTo>
                      <a:lnTo>
                        <a:pt x="912" y="143"/>
                      </a:lnTo>
                      <a:lnTo>
                        <a:pt x="913" y="143"/>
                      </a:lnTo>
                      <a:lnTo>
                        <a:pt x="915" y="145"/>
                      </a:lnTo>
                      <a:lnTo>
                        <a:pt x="919" y="145"/>
                      </a:lnTo>
                      <a:lnTo>
                        <a:pt x="920" y="147"/>
                      </a:lnTo>
                      <a:lnTo>
                        <a:pt x="933" y="147"/>
                      </a:lnTo>
                      <a:lnTo>
                        <a:pt x="933" y="149"/>
                      </a:lnTo>
                      <a:lnTo>
                        <a:pt x="934" y="149"/>
                      </a:lnTo>
                      <a:lnTo>
                        <a:pt x="934" y="149"/>
                      </a:lnTo>
                      <a:lnTo>
                        <a:pt x="936" y="149"/>
                      </a:lnTo>
                      <a:lnTo>
                        <a:pt x="936" y="149"/>
                      </a:lnTo>
                      <a:lnTo>
                        <a:pt x="936" y="150"/>
                      </a:lnTo>
                      <a:lnTo>
                        <a:pt x="941" y="150"/>
                      </a:lnTo>
                      <a:lnTo>
                        <a:pt x="941" y="147"/>
                      </a:lnTo>
                      <a:lnTo>
                        <a:pt x="940" y="145"/>
                      </a:lnTo>
                      <a:lnTo>
                        <a:pt x="940" y="143"/>
                      </a:lnTo>
                      <a:lnTo>
                        <a:pt x="938" y="142"/>
                      </a:lnTo>
                      <a:lnTo>
                        <a:pt x="936" y="142"/>
                      </a:lnTo>
                      <a:lnTo>
                        <a:pt x="936" y="140"/>
                      </a:lnTo>
                      <a:lnTo>
                        <a:pt x="936" y="140"/>
                      </a:lnTo>
                      <a:lnTo>
                        <a:pt x="934" y="138"/>
                      </a:lnTo>
                      <a:lnTo>
                        <a:pt x="934" y="138"/>
                      </a:lnTo>
                      <a:lnTo>
                        <a:pt x="933" y="137"/>
                      </a:lnTo>
                      <a:lnTo>
                        <a:pt x="933" y="135"/>
                      </a:lnTo>
                      <a:lnTo>
                        <a:pt x="929" y="133"/>
                      </a:lnTo>
                      <a:lnTo>
                        <a:pt x="926" y="128"/>
                      </a:lnTo>
                      <a:lnTo>
                        <a:pt x="908" y="123"/>
                      </a:lnTo>
                      <a:lnTo>
                        <a:pt x="908" y="117"/>
                      </a:lnTo>
                      <a:lnTo>
                        <a:pt x="906" y="116"/>
                      </a:lnTo>
                      <a:lnTo>
                        <a:pt x="905" y="114"/>
                      </a:lnTo>
                      <a:lnTo>
                        <a:pt x="903" y="112"/>
                      </a:lnTo>
                      <a:lnTo>
                        <a:pt x="901" y="110"/>
                      </a:lnTo>
                      <a:lnTo>
                        <a:pt x="899" y="109"/>
                      </a:lnTo>
                      <a:lnTo>
                        <a:pt x="899" y="109"/>
                      </a:lnTo>
                      <a:lnTo>
                        <a:pt x="896" y="107"/>
                      </a:lnTo>
                      <a:lnTo>
                        <a:pt x="892" y="107"/>
                      </a:lnTo>
                      <a:lnTo>
                        <a:pt x="887" y="107"/>
                      </a:lnTo>
                      <a:lnTo>
                        <a:pt x="884" y="107"/>
                      </a:lnTo>
                      <a:lnTo>
                        <a:pt x="884" y="105"/>
                      </a:lnTo>
                      <a:lnTo>
                        <a:pt x="880" y="105"/>
                      </a:lnTo>
                      <a:lnTo>
                        <a:pt x="880" y="105"/>
                      </a:lnTo>
                      <a:lnTo>
                        <a:pt x="871" y="103"/>
                      </a:lnTo>
                      <a:lnTo>
                        <a:pt x="870" y="100"/>
                      </a:lnTo>
                      <a:lnTo>
                        <a:pt x="866" y="100"/>
                      </a:lnTo>
                      <a:lnTo>
                        <a:pt x="866" y="100"/>
                      </a:lnTo>
                      <a:close/>
                      <a:moveTo>
                        <a:pt x="2682" y="109"/>
                      </a:moveTo>
                      <a:lnTo>
                        <a:pt x="2682" y="109"/>
                      </a:lnTo>
                      <a:lnTo>
                        <a:pt x="2682" y="107"/>
                      </a:lnTo>
                      <a:lnTo>
                        <a:pt x="2678" y="107"/>
                      </a:lnTo>
                      <a:lnTo>
                        <a:pt x="2678" y="109"/>
                      </a:lnTo>
                      <a:lnTo>
                        <a:pt x="2680" y="109"/>
                      </a:lnTo>
                      <a:lnTo>
                        <a:pt x="2680" y="109"/>
                      </a:lnTo>
                      <a:lnTo>
                        <a:pt x="2682" y="109"/>
                      </a:lnTo>
                      <a:close/>
                      <a:moveTo>
                        <a:pt x="905" y="112"/>
                      </a:moveTo>
                      <a:lnTo>
                        <a:pt x="905" y="109"/>
                      </a:lnTo>
                      <a:lnTo>
                        <a:pt x="903" y="109"/>
                      </a:lnTo>
                      <a:lnTo>
                        <a:pt x="903" y="110"/>
                      </a:lnTo>
                      <a:lnTo>
                        <a:pt x="903" y="110"/>
                      </a:lnTo>
                      <a:lnTo>
                        <a:pt x="903" y="112"/>
                      </a:lnTo>
                      <a:lnTo>
                        <a:pt x="905" y="112"/>
                      </a:lnTo>
                      <a:close/>
                      <a:moveTo>
                        <a:pt x="4937" y="114"/>
                      </a:moveTo>
                      <a:lnTo>
                        <a:pt x="4937" y="112"/>
                      </a:lnTo>
                      <a:lnTo>
                        <a:pt x="4933" y="114"/>
                      </a:lnTo>
                      <a:lnTo>
                        <a:pt x="4930" y="116"/>
                      </a:lnTo>
                      <a:lnTo>
                        <a:pt x="4924" y="117"/>
                      </a:lnTo>
                      <a:lnTo>
                        <a:pt x="4926" y="121"/>
                      </a:lnTo>
                      <a:lnTo>
                        <a:pt x="4930" y="119"/>
                      </a:lnTo>
                      <a:lnTo>
                        <a:pt x="4933" y="117"/>
                      </a:lnTo>
                      <a:lnTo>
                        <a:pt x="4935" y="116"/>
                      </a:lnTo>
                      <a:lnTo>
                        <a:pt x="4937" y="114"/>
                      </a:lnTo>
                      <a:lnTo>
                        <a:pt x="4937" y="114"/>
                      </a:lnTo>
                      <a:lnTo>
                        <a:pt x="4937" y="114"/>
                      </a:lnTo>
                      <a:close/>
                      <a:moveTo>
                        <a:pt x="915" y="114"/>
                      </a:moveTo>
                      <a:lnTo>
                        <a:pt x="915" y="117"/>
                      </a:lnTo>
                      <a:lnTo>
                        <a:pt x="917" y="121"/>
                      </a:lnTo>
                      <a:lnTo>
                        <a:pt x="919" y="121"/>
                      </a:lnTo>
                      <a:lnTo>
                        <a:pt x="922" y="123"/>
                      </a:lnTo>
                      <a:lnTo>
                        <a:pt x="920" y="119"/>
                      </a:lnTo>
                      <a:lnTo>
                        <a:pt x="919" y="117"/>
                      </a:lnTo>
                      <a:lnTo>
                        <a:pt x="917" y="114"/>
                      </a:lnTo>
                      <a:lnTo>
                        <a:pt x="915" y="114"/>
                      </a:lnTo>
                      <a:close/>
                      <a:moveTo>
                        <a:pt x="1818" y="138"/>
                      </a:moveTo>
                      <a:lnTo>
                        <a:pt x="1818" y="137"/>
                      </a:lnTo>
                      <a:lnTo>
                        <a:pt x="1816" y="137"/>
                      </a:lnTo>
                      <a:lnTo>
                        <a:pt x="1816" y="137"/>
                      </a:lnTo>
                      <a:lnTo>
                        <a:pt x="1814" y="135"/>
                      </a:lnTo>
                      <a:lnTo>
                        <a:pt x="1814" y="133"/>
                      </a:lnTo>
                      <a:lnTo>
                        <a:pt x="1809" y="133"/>
                      </a:lnTo>
                      <a:lnTo>
                        <a:pt x="1809" y="131"/>
                      </a:lnTo>
                      <a:lnTo>
                        <a:pt x="1807" y="130"/>
                      </a:lnTo>
                      <a:lnTo>
                        <a:pt x="1807" y="130"/>
                      </a:lnTo>
                      <a:lnTo>
                        <a:pt x="1805" y="128"/>
                      </a:lnTo>
                      <a:lnTo>
                        <a:pt x="1804" y="128"/>
                      </a:lnTo>
                      <a:lnTo>
                        <a:pt x="1804" y="126"/>
                      </a:lnTo>
                      <a:lnTo>
                        <a:pt x="1804" y="126"/>
                      </a:lnTo>
                      <a:lnTo>
                        <a:pt x="1802" y="126"/>
                      </a:lnTo>
                      <a:lnTo>
                        <a:pt x="1802" y="124"/>
                      </a:lnTo>
                      <a:lnTo>
                        <a:pt x="1795" y="123"/>
                      </a:lnTo>
                      <a:lnTo>
                        <a:pt x="1791" y="121"/>
                      </a:lnTo>
                      <a:lnTo>
                        <a:pt x="1788" y="119"/>
                      </a:lnTo>
                      <a:lnTo>
                        <a:pt x="1783" y="119"/>
                      </a:lnTo>
                      <a:lnTo>
                        <a:pt x="1779" y="117"/>
                      </a:lnTo>
                      <a:lnTo>
                        <a:pt x="1779" y="123"/>
                      </a:lnTo>
                      <a:lnTo>
                        <a:pt x="1783" y="123"/>
                      </a:lnTo>
                      <a:lnTo>
                        <a:pt x="1786" y="126"/>
                      </a:lnTo>
                      <a:lnTo>
                        <a:pt x="1790" y="130"/>
                      </a:lnTo>
                      <a:lnTo>
                        <a:pt x="1791" y="130"/>
                      </a:lnTo>
                      <a:lnTo>
                        <a:pt x="1791" y="133"/>
                      </a:lnTo>
                      <a:lnTo>
                        <a:pt x="1802" y="135"/>
                      </a:lnTo>
                      <a:lnTo>
                        <a:pt x="1802" y="138"/>
                      </a:lnTo>
                      <a:lnTo>
                        <a:pt x="1809" y="138"/>
                      </a:lnTo>
                      <a:lnTo>
                        <a:pt x="1811" y="142"/>
                      </a:lnTo>
                      <a:lnTo>
                        <a:pt x="1816" y="142"/>
                      </a:lnTo>
                      <a:lnTo>
                        <a:pt x="1816" y="140"/>
                      </a:lnTo>
                      <a:lnTo>
                        <a:pt x="1816" y="138"/>
                      </a:lnTo>
                      <a:lnTo>
                        <a:pt x="1818" y="138"/>
                      </a:lnTo>
                      <a:close/>
                      <a:moveTo>
                        <a:pt x="4917" y="138"/>
                      </a:moveTo>
                      <a:lnTo>
                        <a:pt x="4917" y="138"/>
                      </a:lnTo>
                      <a:lnTo>
                        <a:pt x="4917" y="137"/>
                      </a:lnTo>
                      <a:lnTo>
                        <a:pt x="4917" y="135"/>
                      </a:lnTo>
                      <a:lnTo>
                        <a:pt x="4914" y="135"/>
                      </a:lnTo>
                      <a:lnTo>
                        <a:pt x="4916" y="137"/>
                      </a:lnTo>
                      <a:lnTo>
                        <a:pt x="4916" y="137"/>
                      </a:lnTo>
                      <a:lnTo>
                        <a:pt x="4916" y="138"/>
                      </a:lnTo>
                      <a:lnTo>
                        <a:pt x="4916" y="138"/>
                      </a:lnTo>
                      <a:lnTo>
                        <a:pt x="4917" y="138"/>
                      </a:lnTo>
                      <a:close/>
                      <a:moveTo>
                        <a:pt x="1442" y="143"/>
                      </a:moveTo>
                      <a:lnTo>
                        <a:pt x="1440" y="145"/>
                      </a:lnTo>
                      <a:lnTo>
                        <a:pt x="1444" y="145"/>
                      </a:lnTo>
                      <a:lnTo>
                        <a:pt x="1444" y="145"/>
                      </a:lnTo>
                      <a:lnTo>
                        <a:pt x="1442" y="143"/>
                      </a:lnTo>
                      <a:close/>
                      <a:moveTo>
                        <a:pt x="4905" y="150"/>
                      </a:moveTo>
                      <a:lnTo>
                        <a:pt x="4905" y="152"/>
                      </a:lnTo>
                      <a:lnTo>
                        <a:pt x="4907" y="152"/>
                      </a:lnTo>
                      <a:lnTo>
                        <a:pt x="4907" y="150"/>
                      </a:lnTo>
                      <a:lnTo>
                        <a:pt x="4907" y="150"/>
                      </a:lnTo>
                      <a:lnTo>
                        <a:pt x="4905" y="150"/>
                      </a:lnTo>
                      <a:close/>
                      <a:moveTo>
                        <a:pt x="1425" y="156"/>
                      </a:moveTo>
                      <a:lnTo>
                        <a:pt x="1425" y="156"/>
                      </a:lnTo>
                      <a:lnTo>
                        <a:pt x="1427" y="156"/>
                      </a:lnTo>
                      <a:lnTo>
                        <a:pt x="1427" y="156"/>
                      </a:lnTo>
                      <a:lnTo>
                        <a:pt x="1427" y="154"/>
                      </a:lnTo>
                      <a:lnTo>
                        <a:pt x="1425" y="154"/>
                      </a:lnTo>
                      <a:lnTo>
                        <a:pt x="1425" y="156"/>
                      </a:lnTo>
                      <a:lnTo>
                        <a:pt x="1425" y="156"/>
                      </a:lnTo>
                      <a:lnTo>
                        <a:pt x="1425" y="156"/>
                      </a:lnTo>
                      <a:close/>
                      <a:moveTo>
                        <a:pt x="1823" y="166"/>
                      </a:moveTo>
                      <a:lnTo>
                        <a:pt x="1819" y="166"/>
                      </a:lnTo>
                      <a:lnTo>
                        <a:pt x="1819" y="168"/>
                      </a:lnTo>
                      <a:lnTo>
                        <a:pt x="1816" y="168"/>
                      </a:lnTo>
                      <a:lnTo>
                        <a:pt x="1816" y="171"/>
                      </a:lnTo>
                      <a:lnTo>
                        <a:pt x="1819" y="170"/>
                      </a:lnTo>
                      <a:lnTo>
                        <a:pt x="1819" y="168"/>
                      </a:lnTo>
                      <a:lnTo>
                        <a:pt x="1823" y="168"/>
                      </a:lnTo>
                      <a:lnTo>
                        <a:pt x="1823" y="166"/>
                      </a:lnTo>
                      <a:close/>
                      <a:moveTo>
                        <a:pt x="1910" y="175"/>
                      </a:moveTo>
                      <a:lnTo>
                        <a:pt x="1912" y="177"/>
                      </a:lnTo>
                      <a:lnTo>
                        <a:pt x="1912" y="178"/>
                      </a:lnTo>
                      <a:lnTo>
                        <a:pt x="1914" y="180"/>
                      </a:lnTo>
                      <a:lnTo>
                        <a:pt x="1914" y="180"/>
                      </a:lnTo>
                      <a:lnTo>
                        <a:pt x="1914" y="182"/>
                      </a:lnTo>
                      <a:lnTo>
                        <a:pt x="1914" y="182"/>
                      </a:lnTo>
                      <a:lnTo>
                        <a:pt x="1915" y="178"/>
                      </a:lnTo>
                      <a:lnTo>
                        <a:pt x="1915" y="175"/>
                      </a:lnTo>
                      <a:lnTo>
                        <a:pt x="1912" y="173"/>
                      </a:lnTo>
                      <a:lnTo>
                        <a:pt x="1912" y="173"/>
                      </a:lnTo>
                      <a:lnTo>
                        <a:pt x="1912" y="173"/>
                      </a:lnTo>
                      <a:lnTo>
                        <a:pt x="1910" y="175"/>
                      </a:lnTo>
                      <a:close/>
                      <a:moveTo>
                        <a:pt x="1835" y="198"/>
                      </a:moveTo>
                      <a:lnTo>
                        <a:pt x="1833" y="198"/>
                      </a:lnTo>
                      <a:lnTo>
                        <a:pt x="1833" y="196"/>
                      </a:lnTo>
                      <a:lnTo>
                        <a:pt x="1835" y="194"/>
                      </a:lnTo>
                      <a:lnTo>
                        <a:pt x="1835" y="192"/>
                      </a:lnTo>
                      <a:lnTo>
                        <a:pt x="1835" y="189"/>
                      </a:lnTo>
                      <a:lnTo>
                        <a:pt x="1838" y="189"/>
                      </a:lnTo>
                      <a:lnTo>
                        <a:pt x="1838" y="187"/>
                      </a:lnTo>
                      <a:lnTo>
                        <a:pt x="1845" y="187"/>
                      </a:lnTo>
                      <a:lnTo>
                        <a:pt x="1847" y="182"/>
                      </a:lnTo>
                      <a:lnTo>
                        <a:pt x="1849" y="182"/>
                      </a:lnTo>
                      <a:lnTo>
                        <a:pt x="1849" y="180"/>
                      </a:lnTo>
                      <a:lnTo>
                        <a:pt x="1845" y="182"/>
                      </a:lnTo>
                      <a:lnTo>
                        <a:pt x="1842" y="184"/>
                      </a:lnTo>
                      <a:lnTo>
                        <a:pt x="1838" y="184"/>
                      </a:lnTo>
                      <a:lnTo>
                        <a:pt x="1835" y="184"/>
                      </a:lnTo>
                      <a:lnTo>
                        <a:pt x="1835" y="184"/>
                      </a:lnTo>
                      <a:lnTo>
                        <a:pt x="1835" y="182"/>
                      </a:lnTo>
                      <a:lnTo>
                        <a:pt x="1833" y="182"/>
                      </a:lnTo>
                      <a:lnTo>
                        <a:pt x="1833" y="185"/>
                      </a:lnTo>
                      <a:lnTo>
                        <a:pt x="1830" y="187"/>
                      </a:lnTo>
                      <a:lnTo>
                        <a:pt x="1830" y="192"/>
                      </a:lnTo>
                      <a:lnTo>
                        <a:pt x="1830" y="192"/>
                      </a:lnTo>
                      <a:lnTo>
                        <a:pt x="1830" y="194"/>
                      </a:lnTo>
                      <a:lnTo>
                        <a:pt x="1828" y="194"/>
                      </a:lnTo>
                      <a:lnTo>
                        <a:pt x="1828" y="192"/>
                      </a:lnTo>
                      <a:lnTo>
                        <a:pt x="1826" y="194"/>
                      </a:lnTo>
                      <a:lnTo>
                        <a:pt x="1826" y="194"/>
                      </a:lnTo>
                      <a:lnTo>
                        <a:pt x="1826" y="196"/>
                      </a:lnTo>
                      <a:lnTo>
                        <a:pt x="1826" y="196"/>
                      </a:lnTo>
                      <a:lnTo>
                        <a:pt x="1823" y="198"/>
                      </a:lnTo>
                      <a:lnTo>
                        <a:pt x="1823" y="199"/>
                      </a:lnTo>
                      <a:lnTo>
                        <a:pt x="1824" y="201"/>
                      </a:lnTo>
                      <a:lnTo>
                        <a:pt x="1824" y="201"/>
                      </a:lnTo>
                      <a:lnTo>
                        <a:pt x="1821" y="203"/>
                      </a:lnTo>
                      <a:lnTo>
                        <a:pt x="1821" y="208"/>
                      </a:lnTo>
                      <a:lnTo>
                        <a:pt x="1823" y="212"/>
                      </a:lnTo>
                      <a:lnTo>
                        <a:pt x="1824" y="215"/>
                      </a:lnTo>
                      <a:lnTo>
                        <a:pt x="1826" y="215"/>
                      </a:lnTo>
                      <a:lnTo>
                        <a:pt x="1826" y="217"/>
                      </a:lnTo>
                      <a:lnTo>
                        <a:pt x="1830" y="217"/>
                      </a:lnTo>
                      <a:lnTo>
                        <a:pt x="1830" y="215"/>
                      </a:lnTo>
                      <a:lnTo>
                        <a:pt x="1831" y="215"/>
                      </a:lnTo>
                      <a:lnTo>
                        <a:pt x="1831" y="215"/>
                      </a:lnTo>
                      <a:lnTo>
                        <a:pt x="1831" y="213"/>
                      </a:lnTo>
                      <a:lnTo>
                        <a:pt x="1830" y="213"/>
                      </a:lnTo>
                      <a:lnTo>
                        <a:pt x="1830" y="210"/>
                      </a:lnTo>
                      <a:lnTo>
                        <a:pt x="1830" y="206"/>
                      </a:lnTo>
                      <a:lnTo>
                        <a:pt x="1831" y="205"/>
                      </a:lnTo>
                      <a:lnTo>
                        <a:pt x="1833" y="203"/>
                      </a:lnTo>
                      <a:lnTo>
                        <a:pt x="1835" y="201"/>
                      </a:lnTo>
                      <a:lnTo>
                        <a:pt x="1835" y="198"/>
                      </a:lnTo>
                      <a:close/>
                      <a:moveTo>
                        <a:pt x="1804" y="201"/>
                      </a:moveTo>
                      <a:lnTo>
                        <a:pt x="1804" y="203"/>
                      </a:lnTo>
                      <a:lnTo>
                        <a:pt x="1805" y="203"/>
                      </a:lnTo>
                      <a:lnTo>
                        <a:pt x="1805" y="205"/>
                      </a:lnTo>
                      <a:lnTo>
                        <a:pt x="1809" y="205"/>
                      </a:lnTo>
                      <a:lnTo>
                        <a:pt x="1811" y="205"/>
                      </a:lnTo>
                      <a:lnTo>
                        <a:pt x="1812" y="201"/>
                      </a:lnTo>
                      <a:lnTo>
                        <a:pt x="1811" y="201"/>
                      </a:lnTo>
                      <a:lnTo>
                        <a:pt x="1809" y="199"/>
                      </a:lnTo>
                      <a:lnTo>
                        <a:pt x="1809" y="196"/>
                      </a:lnTo>
                      <a:lnTo>
                        <a:pt x="1811" y="196"/>
                      </a:lnTo>
                      <a:lnTo>
                        <a:pt x="1811" y="196"/>
                      </a:lnTo>
                      <a:lnTo>
                        <a:pt x="1797" y="196"/>
                      </a:lnTo>
                      <a:lnTo>
                        <a:pt x="1797" y="192"/>
                      </a:lnTo>
                      <a:lnTo>
                        <a:pt x="1793" y="192"/>
                      </a:lnTo>
                      <a:lnTo>
                        <a:pt x="1793" y="196"/>
                      </a:lnTo>
                      <a:lnTo>
                        <a:pt x="1790" y="196"/>
                      </a:lnTo>
                      <a:lnTo>
                        <a:pt x="1790" y="192"/>
                      </a:lnTo>
                      <a:lnTo>
                        <a:pt x="1784" y="192"/>
                      </a:lnTo>
                      <a:lnTo>
                        <a:pt x="1786" y="187"/>
                      </a:lnTo>
                      <a:lnTo>
                        <a:pt x="1788" y="184"/>
                      </a:lnTo>
                      <a:lnTo>
                        <a:pt x="1784" y="184"/>
                      </a:lnTo>
                      <a:lnTo>
                        <a:pt x="1784" y="184"/>
                      </a:lnTo>
                      <a:lnTo>
                        <a:pt x="1784" y="185"/>
                      </a:lnTo>
                      <a:lnTo>
                        <a:pt x="1784" y="185"/>
                      </a:lnTo>
                      <a:lnTo>
                        <a:pt x="1784" y="187"/>
                      </a:lnTo>
                      <a:lnTo>
                        <a:pt x="1781" y="189"/>
                      </a:lnTo>
                      <a:lnTo>
                        <a:pt x="1781" y="191"/>
                      </a:lnTo>
                      <a:lnTo>
                        <a:pt x="1781" y="191"/>
                      </a:lnTo>
                      <a:lnTo>
                        <a:pt x="1781" y="194"/>
                      </a:lnTo>
                      <a:lnTo>
                        <a:pt x="1786" y="194"/>
                      </a:lnTo>
                      <a:lnTo>
                        <a:pt x="1788" y="198"/>
                      </a:lnTo>
                      <a:lnTo>
                        <a:pt x="1790" y="199"/>
                      </a:lnTo>
                      <a:lnTo>
                        <a:pt x="1793" y="199"/>
                      </a:lnTo>
                      <a:lnTo>
                        <a:pt x="1797" y="201"/>
                      </a:lnTo>
                      <a:lnTo>
                        <a:pt x="1800" y="201"/>
                      </a:lnTo>
                      <a:lnTo>
                        <a:pt x="1800" y="198"/>
                      </a:lnTo>
                      <a:lnTo>
                        <a:pt x="1805" y="198"/>
                      </a:lnTo>
                      <a:lnTo>
                        <a:pt x="1805" y="198"/>
                      </a:lnTo>
                      <a:lnTo>
                        <a:pt x="1805" y="198"/>
                      </a:lnTo>
                      <a:lnTo>
                        <a:pt x="1805" y="199"/>
                      </a:lnTo>
                      <a:lnTo>
                        <a:pt x="1805" y="199"/>
                      </a:lnTo>
                      <a:lnTo>
                        <a:pt x="1804" y="201"/>
                      </a:lnTo>
                      <a:close/>
                      <a:moveTo>
                        <a:pt x="4870" y="196"/>
                      </a:moveTo>
                      <a:lnTo>
                        <a:pt x="4870" y="196"/>
                      </a:lnTo>
                      <a:lnTo>
                        <a:pt x="4872" y="196"/>
                      </a:lnTo>
                      <a:lnTo>
                        <a:pt x="4874" y="192"/>
                      </a:lnTo>
                      <a:lnTo>
                        <a:pt x="4877" y="191"/>
                      </a:lnTo>
                      <a:lnTo>
                        <a:pt x="4877" y="187"/>
                      </a:lnTo>
                      <a:lnTo>
                        <a:pt x="4874" y="189"/>
                      </a:lnTo>
                      <a:lnTo>
                        <a:pt x="4872" y="192"/>
                      </a:lnTo>
                      <a:lnTo>
                        <a:pt x="4870" y="196"/>
                      </a:lnTo>
                      <a:close/>
                      <a:moveTo>
                        <a:pt x="4870" y="198"/>
                      </a:moveTo>
                      <a:lnTo>
                        <a:pt x="4870" y="196"/>
                      </a:lnTo>
                      <a:lnTo>
                        <a:pt x="4869" y="196"/>
                      </a:lnTo>
                      <a:lnTo>
                        <a:pt x="4869" y="198"/>
                      </a:lnTo>
                      <a:lnTo>
                        <a:pt x="4869" y="198"/>
                      </a:lnTo>
                      <a:lnTo>
                        <a:pt x="4870" y="198"/>
                      </a:lnTo>
                      <a:close/>
                      <a:moveTo>
                        <a:pt x="1851" y="208"/>
                      </a:moveTo>
                      <a:lnTo>
                        <a:pt x="1851" y="206"/>
                      </a:lnTo>
                      <a:lnTo>
                        <a:pt x="1851" y="206"/>
                      </a:lnTo>
                      <a:lnTo>
                        <a:pt x="1851" y="205"/>
                      </a:lnTo>
                      <a:lnTo>
                        <a:pt x="1849" y="205"/>
                      </a:lnTo>
                      <a:lnTo>
                        <a:pt x="1849" y="206"/>
                      </a:lnTo>
                      <a:lnTo>
                        <a:pt x="1849" y="206"/>
                      </a:lnTo>
                      <a:lnTo>
                        <a:pt x="1849" y="206"/>
                      </a:lnTo>
                      <a:lnTo>
                        <a:pt x="1847" y="205"/>
                      </a:lnTo>
                      <a:lnTo>
                        <a:pt x="1847" y="205"/>
                      </a:lnTo>
                      <a:lnTo>
                        <a:pt x="1847" y="205"/>
                      </a:lnTo>
                      <a:lnTo>
                        <a:pt x="1847" y="205"/>
                      </a:lnTo>
                      <a:lnTo>
                        <a:pt x="1851" y="203"/>
                      </a:lnTo>
                      <a:lnTo>
                        <a:pt x="1851" y="199"/>
                      </a:lnTo>
                      <a:lnTo>
                        <a:pt x="1847" y="199"/>
                      </a:lnTo>
                      <a:lnTo>
                        <a:pt x="1847" y="198"/>
                      </a:lnTo>
                      <a:lnTo>
                        <a:pt x="1847" y="198"/>
                      </a:lnTo>
                      <a:lnTo>
                        <a:pt x="1847" y="198"/>
                      </a:lnTo>
                      <a:lnTo>
                        <a:pt x="1845" y="201"/>
                      </a:lnTo>
                      <a:lnTo>
                        <a:pt x="1842" y="201"/>
                      </a:lnTo>
                      <a:lnTo>
                        <a:pt x="1840" y="201"/>
                      </a:lnTo>
                      <a:lnTo>
                        <a:pt x="1840" y="201"/>
                      </a:lnTo>
                      <a:lnTo>
                        <a:pt x="1838" y="203"/>
                      </a:lnTo>
                      <a:lnTo>
                        <a:pt x="1837" y="206"/>
                      </a:lnTo>
                      <a:lnTo>
                        <a:pt x="1838" y="206"/>
                      </a:lnTo>
                      <a:lnTo>
                        <a:pt x="1838" y="210"/>
                      </a:lnTo>
                      <a:lnTo>
                        <a:pt x="1837" y="210"/>
                      </a:lnTo>
                      <a:lnTo>
                        <a:pt x="1837" y="213"/>
                      </a:lnTo>
                      <a:lnTo>
                        <a:pt x="1835" y="213"/>
                      </a:lnTo>
                      <a:lnTo>
                        <a:pt x="1835" y="215"/>
                      </a:lnTo>
                      <a:lnTo>
                        <a:pt x="1838" y="215"/>
                      </a:lnTo>
                      <a:lnTo>
                        <a:pt x="1842" y="213"/>
                      </a:lnTo>
                      <a:lnTo>
                        <a:pt x="1845" y="213"/>
                      </a:lnTo>
                      <a:lnTo>
                        <a:pt x="1845" y="210"/>
                      </a:lnTo>
                      <a:lnTo>
                        <a:pt x="1845" y="208"/>
                      </a:lnTo>
                      <a:lnTo>
                        <a:pt x="1847" y="208"/>
                      </a:lnTo>
                      <a:lnTo>
                        <a:pt x="1851" y="208"/>
                      </a:lnTo>
                      <a:close/>
                      <a:moveTo>
                        <a:pt x="1505" y="208"/>
                      </a:moveTo>
                      <a:lnTo>
                        <a:pt x="1505" y="206"/>
                      </a:lnTo>
                      <a:lnTo>
                        <a:pt x="1503" y="206"/>
                      </a:lnTo>
                      <a:lnTo>
                        <a:pt x="1505" y="206"/>
                      </a:lnTo>
                      <a:lnTo>
                        <a:pt x="1505" y="206"/>
                      </a:lnTo>
                      <a:lnTo>
                        <a:pt x="1505" y="208"/>
                      </a:lnTo>
                      <a:close/>
                      <a:moveTo>
                        <a:pt x="3570" y="208"/>
                      </a:moveTo>
                      <a:lnTo>
                        <a:pt x="3573" y="208"/>
                      </a:lnTo>
                      <a:lnTo>
                        <a:pt x="3573" y="208"/>
                      </a:lnTo>
                      <a:lnTo>
                        <a:pt x="3570" y="206"/>
                      </a:lnTo>
                      <a:lnTo>
                        <a:pt x="3570" y="208"/>
                      </a:lnTo>
                      <a:close/>
                      <a:moveTo>
                        <a:pt x="4841" y="217"/>
                      </a:moveTo>
                      <a:lnTo>
                        <a:pt x="4839" y="220"/>
                      </a:lnTo>
                      <a:lnTo>
                        <a:pt x="4841" y="220"/>
                      </a:lnTo>
                      <a:lnTo>
                        <a:pt x="4841" y="222"/>
                      </a:lnTo>
                      <a:lnTo>
                        <a:pt x="4846" y="219"/>
                      </a:lnTo>
                      <a:lnTo>
                        <a:pt x="4849" y="217"/>
                      </a:lnTo>
                      <a:lnTo>
                        <a:pt x="4849" y="217"/>
                      </a:lnTo>
                      <a:lnTo>
                        <a:pt x="4851" y="210"/>
                      </a:lnTo>
                      <a:lnTo>
                        <a:pt x="4851" y="210"/>
                      </a:lnTo>
                      <a:lnTo>
                        <a:pt x="4851" y="206"/>
                      </a:lnTo>
                      <a:lnTo>
                        <a:pt x="4849" y="208"/>
                      </a:lnTo>
                      <a:lnTo>
                        <a:pt x="4849" y="210"/>
                      </a:lnTo>
                      <a:lnTo>
                        <a:pt x="4848" y="210"/>
                      </a:lnTo>
                      <a:lnTo>
                        <a:pt x="4848" y="210"/>
                      </a:lnTo>
                      <a:lnTo>
                        <a:pt x="4846" y="210"/>
                      </a:lnTo>
                      <a:lnTo>
                        <a:pt x="4844" y="210"/>
                      </a:lnTo>
                      <a:lnTo>
                        <a:pt x="4842" y="212"/>
                      </a:lnTo>
                      <a:lnTo>
                        <a:pt x="4844" y="213"/>
                      </a:lnTo>
                      <a:lnTo>
                        <a:pt x="4842" y="217"/>
                      </a:lnTo>
                      <a:lnTo>
                        <a:pt x="4841" y="217"/>
                      </a:lnTo>
                      <a:close/>
                      <a:moveTo>
                        <a:pt x="1530" y="217"/>
                      </a:moveTo>
                      <a:lnTo>
                        <a:pt x="1530" y="215"/>
                      </a:lnTo>
                      <a:lnTo>
                        <a:pt x="1530" y="215"/>
                      </a:lnTo>
                      <a:lnTo>
                        <a:pt x="1530" y="215"/>
                      </a:lnTo>
                      <a:lnTo>
                        <a:pt x="1530" y="213"/>
                      </a:lnTo>
                      <a:lnTo>
                        <a:pt x="1526" y="212"/>
                      </a:lnTo>
                      <a:lnTo>
                        <a:pt x="1523" y="210"/>
                      </a:lnTo>
                      <a:lnTo>
                        <a:pt x="1517" y="210"/>
                      </a:lnTo>
                      <a:lnTo>
                        <a:pt x="1512" y="208"/>
                      </a:lnTo>
                      <a:lnTo>
                        <a:pt x="1514" y="210"/>
                      </a:lnTo>
                      <a:lnTo>
                        <a:pt x="1516" y="212"/>
                      </a:lnTo>
                      <a:lnTo>
                        <a:pt x="1519" y="213"/>
                      </a:lnTo>
                      <a:lnTo>
                        <a:pt x="1523" y="215"/>
                      </a:lnTo>
                      <a:lnTo>
                        <a:pt x="1526" y="215"/>
                      </a:lnTo>
                      <a:lnTo>
                        <a:pt x="1530" y="217"/>
                      </a:lnTo>
                      <a:close/>
                      <a:moveTo>
                        <a:pt x="1463" y="210"/>
                      </a:moveTo>
                      <a:lnTo>
                        <a:pt x="1463" y="210"/>
                      </a:lnTo>
                      <a:lnTo>
                        <a:pt x="1463" y="210"/>
                      </a:lnTo>
                      <a:lnTo>
                        <a:pt x="1463" y="210"/>
                      </a:lnTo>
                      <a:lnTo>
                        <a:pt x="1461" y="212"/>
                      </a:lnTo>
                      <a:lnTo>
                        <a:pt x="1461" y="212"/>
                      </a:lnTo>
                      <a:lnTo>
                        <a:pt x="1461" y="213"/>
                      </a:lnTo>
                      <a:lnTo>
                        <a:pt x="1463" y="213"/>
                      </a:lnTo>
                      <a:lnTo>
                        <a:pt x="1463" y="213"/>
                      </a:lnTo>
                      <a:lnTo>
                        <a:pt x="1463" y="213"/>
                      </a:lnTo>
                      <a:lnTo>
                        <a:pt x="1465" y="213"/>
                      </a:lnTo>
                      <a:lnTo>
                        <a:pt x="1465" y="212"/>
                      </a:lnTo>
                      <a:lnTo>
                        <a:pt x="1465" y="212"/>
                      </a:lnTo>
                      <a:lnTo>
                        <a:pt x="1463" y="210"/>
                      </a:lnTo>
                      <a:close/>
                      <a:moveTo>
                        <a:pt x="4699" y="280"/>
                      </a:moveTo>
                      <a:lnTo>
                        <a:pt x="4699" y="285"/>
                      </a:lnTo>
                      <a:lnTo>
                        <a:pt x="4701" y="288"/>
                      </a:lnTo>
                      <a:lnTo>
                        <a:pt x="4704" y="290"/>
                      </a:lnTo>
                      <a:lnTo>
                        <a:pt x="4704" y="301"/>
                      </a:lnTo>
                      <a:lnTo>
                        <a:pt x="4708" y="301"/>
                      </a:lnTo>
                      <a:lnTo>
                        <a:pt x="4708" y="301"/>
                      </a:lnTo>
                      <a:lnTo>
                        <a:pt x="4711" y="299"/>
                      </a:lnTo>
                      <a:lnTo>
                        <a:pt x="4713" y="297"/>
                      </a:lnTo>
                      <a:lnTo>
                        <a:pt x="4720" y="297"/>
                      </a:lnTo>
                      <a:lnTo>
                        <a:pt x="4720" y="295"/>
                      </a:lnTo>
                      <a:lnTo>
                        <a:pt x="4720" y="295"/>
                      </a:lnTo>
                      <a:lnTo>
                        <a:pt x="4720" y="295"/>
                      </a:lnTo>
                      <a:lnTo>
                        <a:pt x="4720" y="294"/>
                      </a:lnTo>
                      <a:lnTo>
                        <a:pt x="4718" y="294"/>
                      </a:lnTo>
                      <a:lnTo>
                        <a:pt x="4717" y="292"/>
                      </a:lnTo>
                      <a:lnTo>
                        <a:pt x="4715" y="292"/>
                      </a:lnTo>
                      <a:lnTo>
                        <a:pt x="4715" y="290"/>
                      </a:lnTo>
                      <a:lnTo>
                        <a:pt x="4710" y="288"/>
                      </a:lnTo>
                      <a:lnTo>
                        <a:pt x="4710" y="283"/>
                      </a:lnTo>
                      <a:lnTo>
                        <a:pt x="4713" y="283"/>
                      </a:lnTo>
                      <a:lnTo>
                        <a:pt x="4713" y="281"/>
                      </a:lnTo>
                      <a:lnTo>
                        <a:pt x="4715" y="281"/>
                      </a:lnTo>
                      <a:lnTo>
                        <a:pt x="4717" y="281"/>
                      </a:lnTo>
                      <a:lnTo>
                        <a:pt x="4718" y="283"/>
                      </a:lnTo>
                      <a:lnTo>
                        <a:pt x="4718" y="283"/>
                      </a:lnTo>
                      <a:lnTo>
                        <a:pt x="4720" y="283"/>
                      </a:lnTo>
                      <a:lnTo>
                        <a:pt x="4720" y="283"/>
                      </a:lnTo>
                      <a:lnTo>
                        <a:pt x="4722" y="281"/>
                      </a:lnTo>
                      <a:lnTo>
                        <a:pt x="4724" y="280"/>
                      </a:lnTo>
                      <a:lnTo>
                        <a:pt x="4729" y="281"/>
                      </a:lnTo>
                      <a:lnTo>
                        <a:pt x="4731" y="285"/>
                      </a:lnTo>
                      <a:lnTo>
                        <a:pt x="4732" y="287"/>
                      </a:lnTo>
                      <a:lnTo>
                        <a:pt x="4732" y="288"/>
                      </a:lnTo>
                      <a:lnTo>
                        <a:pt x="4734" y="290"/>
                      </a:lnTo>
                      <a:lnTo>
                        <a:pt x="4734" y="290"/>
                      </a:lnTo>
                      <a:lnTo>
                        <a:pt x="4734" y="290"/>
                      </a:lnTo>
                      <a:lnTo>
                        <a:pt x="4748" y="290"/>
                      </a:lnTo>
                      <a:lnTo>
                        <a:pt x="4753" y="276"/>
                      </a:lnTo>
                      <a:lnTo>
                        <a:pt x="4762" y="273"/>
                      </a:lnTo>
                      <a:lnTo>
                        <a:pt x="4764" y="273"/>
                      </a:lnTo>
                      <a:lnTo>
                        <a:pt x="4767" y="273"/>
                      </a:lnTo>
                      <a:lnTo>
                        <a:pt x="4767" y="274"/>
                      </a:lnTo>
                      <a:lnTo>
                        <a:pt x="4771" y="276"/>
                      </a:lnTo>
                      <a:lnTo>
                        <a:pt x="4771" y="273"/>
                      </a:lnTo>
                      <a:lnTo>
                        <a:pt x="4774" y="273"/>
                      </a:lnTo>
                      <a:lnTo>
                        <a:pt x="4778" y="271"/>
                      </a:lnTo>
                      <a:lnTo>
                        <a:pt x="4780" y="271"/>
                      </a:lnTo>
                      <a:lnTo>
                        <a:pt x="4783" y="271"/>
                      </a:lnTo>
                      <a:lnTo>
                        <a:pt x="4783" y="267"/>
                      </a:lnTo>
                      <a:lnTo>
                        <a:pt x="4781" y="267"/>
                      </a:lnTo>
                      <a:lnTo>
                        <a:pt x="4780" y="267"/>
                      </a:lnTo>
                      <a:lnTo>
                        <a:pt x="4780" y="264"/>
                      </a:lnTo>
                      <a:lnTo>
                        <a:pt x="4780" y="264"/>
                      </a:lnTo>
                      <a:lnTo>
                        <a:pt x="4778" y="264"/>
                      </a:lnTo>
                      <a:lnTo>
                        <a:pt x="4778" y="262"/>
                      </a:lnTo>
                      <a:lnTo>
                        <a:pt x="4776" y="262"/>
                      </a:lnTo>
                      <a:lnTo>
                        <a:pt x="4778" y="260"/>
                      </a:lnTo>
                      <a:lnTo>
                        <a:pt x="4778" y="259"/>
                      </a:lnTo>
                      <a:lnTo>
                        <a:pt x="4780" y="255"/>
                      </a:lnTo>
                      <a:lnTo>
                        <a:pt x="4776" y="255"/>
                      </a:lnTo>
                      <a:lnTo>
                        <a:pt x="4773" y="257"/>
                      </a:lnTo>
                      <a:lnTo>
                        <a:pt x="4771" y="257"/>
                      </a:lnTo>
                      <a:lnTo>
                        <a:pt x="4769" y="255"/>
                      </a:lnTo>
                      <a:lnTo>
                        <a:pt x="4767" y="255"/>
                      </a:lnTo>
                      <a:lnTo>
                        <a:pt x="4766" y="253"/>
                      </a:lnTo>
                      <a:lnTo>
                        <a:pt x="4766" y="252"/>
                      </a:lnTo>
                      <a:lnTo>
                        <a:pt x="4764" y="250"/>
                      </a:lnTo>
                      <a:lnTo>
                        <a:pt x="4764" y="250"/>
                      </a:lnTo>
                      <a:lnTo>
                        <a:pt x="4762" y="250"/>
                      </a:lnTo>
                      <a:lnTo>
                        <a:pt x="4760" y="250"/>
                      </a:lnTo>
                      <a:lnTo>
                        <a:pt x="4757" y="252"/>
                      </a:lnTo>
                      <a:lnTo>
                        <a:pt x="4757" y="252"/>
                      </a:lnTo>
                      <a:lnTo>
                        <a:pt x="4748" y="250"/>
                      </a:lnTo>
                      <a:lnTo>
                        <a:pt x="4746" y="245"/>
                      </a:lnTo>
                      <a:lnTo>
                        <a:pt x="4743" y="241"/>
                      </a:lnTo>
                      <a:lnTo>
                        <a:pt x="4741" y="236"/>
                      </a:lnTo>
                      <a:lnTo>
                        <a:pt x="4739" y="231"/>
                      </a:lnTo>
                      <a:lnTo>
                        <a:pt x="4738" y="231"/>
                      </a:lnTo>
                      <a:lnTo>
                        <a:pt x="4738" y="231"/>
                      </a:lnTo>
                      <a:lnTo>
                        <a:pt x="4736" y="229"/>
                      </a:lnTo>
                      <a:lnTo>
                        <a:pt x="4734" y="229"/>
                      </a:lnTo>
                      <a:lnTo>
                        <a:pt x="4732" y="222"/>
                      </a:lnTo>
                      <a:lnTo>
                        <a:pt x="4731" y="222"/>
                      </a:lnTo>
                      <a:lnTo>
                        <a:pt x="4729" y="222"/>
                      </a:lnTo>
                      <a:lnTo>
                        <a:pt x="4729" y="220"/>
                      </a:lnTo>
                      <a:lnTo>
                        <a:pt x="4729" y="220"/>
                      </a:lnTo>
                      <a:lnTo>
                        <a:pt x="4722" y="222"/>
                      </a:lnTo>
                      <a:lnTo>
                        <a:pt x="4722" y="226"/>
                      </a:lnTo>
                      <a:lnTo>
                        <a:pt x="4722" y="226"/>
                      </a:lnTo>
                      <a:lnTo>
                        <a:pt x="4724" y="231"/>
                      </a:lnTo>
                      <a:lnTo>
                        <a:pt x="4727" y="234"/>
                      </a:lnTo>
                      <a:lnTo>
                        <a:pt x="4729" y="236"/>
                      </a:lnTo>
                      <a:lnTo>
                        <a:pt x="4729" y="239"/>
                      </a:lnTo>
                      <a:lnTo>
                        <a:pt x="4727" y="241"/>
                      </a:lnTo>
                      <a:lnTo>
                        <a:pt x="4725" y="245"/>
                      </a:lnTo>
                      <a:lnTo>
                        <a:pt x="4725" y="253"/>
                      </a:lnTo>
                      <a:lnTo>
                        <a:pt x="4722" y="257"/>
                      </a:lnTo>
                      <a:lnTo>
                        <a:pt x="4722" y="271"/>
                      </a:lnTo>
                      <a:lnTo>
                        <a:pt x="4720" y="271"/>
                      </a:lnTo>
                      <a:lnTo>
                        <a:pt x="4717" y="271"/>
                      </a:lnTo>
                      <a:lnTo>
                        <a:pt x="4715" y="271"/>
                      </a:lnTo>
                      <a:lnTo>
                        <a:pt x="4713" y="269"/>
                      </a:lnTo>
                      <a:lnTo>
                        <a:pt x="4711" y="267"/>
                      </a:lnTo>
                      <a:lnTo>
                        <a:pt x="4708" y="267"/>
                      </a:lnTo>
                      <a:lnTo>
                        <a:pt x="4708" y="266"/>
                      </a:lnTo>
                      <a:lnTo>
                        <a:pt x="4706" y="266"/>
                      </a:lnTo>
                      <a:lnTo>
                        <a:pt x="4706" y="267"/>
                      </a:lnTo>
                      <a:lnTo>
                        <a:pt x="4704" y="267"/>
                      </a:lnTo>
                      <a:lnTo>
                        <a:pt x="4704" y="267"/>
                      </a:lnTo>
                      <a:lnTo>
                        <a:pt x="4708" y="269"/>
                      </a:lnTo>
                      <a:lnTo>
                        <a:pt x="4706" y="276"/>
                      </a:lnTo>
                      <a:lnTo>
                        <a:pt x="4703" y="276"/>
                      </a:lnTo>
                      <a:lnTo>
                        <a:pt x="4703" y="276"/>
                      </a:lnTo>
                      <a:lnTo>
                        <a:pt x="4701" y="278"/>
                      </a:lnTo>
                      <a:lnTo>
                        <a:pt x="4699" y="280"/>
                      </a:lnTo>
                      <a:close/>
                      <a:moveTo>
                        <a:pt x="4827" y="220"/>
                      </a:moveTo>
                      <a:lnTo>
                        <a:pt x="4823" y="231"/>
                      </a:lnTo>
                      <a:lnTo>
                        <a:pt x="4823" y="231"/>
                      </a:lnTo>
                      <a:lnTo>
                        <a:pt x="4821" y="231"/>
                      </a:lnTo>
                      <a:lnTo>
                        <a:pt x="4821" y="231"/>
                      </a:lnTo>
                      <a:lnTo>
                        <a:pt x="4820" y="229"/>
                      </a:lnTo>
                      <a:lnTo>
                        <a:pt x="4818" y="229"/>
                      </a:lnTo>
                      <a:lnTo>
                        <a:pt x="4816" y="229"/>
                      </a:lnTo>
                      <a:lnTo>
                        <a:pt x="4816" y="231"/>
                      </a:lnTo>
                      <a:lnTo>
                        <a:pt x="4816" y="231"/>
                      </a:lnTo>
                      <a:lnTo>
                        <a:pt x="4816" y="233"/>
                      </a:lnTo>
                      <a:lnTo>
                        <a:pt x="4813" y="233"/>
                      </a:lnTo>
                      <a:lnTo>
                        <a:pt x="4809" y="238"/>
                      </a:lnTo>
                      <a:lnTo>
                        <a:pt x="4806" y="238"/>
                      </a:lnTo>
                      <a:lnTo>
                        <a:pt x="4806" y="241"/>
                      </a:lnTo>
                      <a:lnTo>
                        <a:pt x="4806" y="241"/>
                      </a:lnTo>
                      <a:lnTo>
                        <a:pt x="4806" y="241"/>
                      </a:lnTo>
                      <a:lnTo>
                        <a:pt x="4804" y="241"/>
                      </a:lnTo>
                      <a:lnTo>
                        <a:pt x="4804" y="241"/>
                      </a:lnTo>
                      <a:lnTo>
                        <a:pt x="4804" y="243"/>
                      </a:lnTo>
                      <a:lnTo>
                        <a:pt x="4804" y="243"/>
                      </a:lnTo>
                      <a:lnTo>
                        <a:pt x="4806" y="243"/>
                      </a:lnTo>
                      <a:lnTo>
                        <a:pt x="4806" y="243"/>
                      </a:lnTo>
                      <a:lnTo>
                        <a:pt x="4806" y="243"/>
                      </a:lnTo>
                      <a:lnTo>
                        <a:pt x="4809" y="241"/>
                      </a:lnTo>
                      <a:lnTo>
                        <a:pt x="4813" y="239"/>
                      </a:lnTo>
                      <a:lnTo>
                        <a:pt x="4816" y="238"/>
                      </a:lnTo>
                      <a:lnTo>
                        <a:pt x="4818" y="238"/>
                      </a:lnTo>
                      <a:lnTo>
                        <a:pt x="4820" y="234"/>
                      </a:lnTo>
                      <a:lnTo>
                        <a:pt x="4825" y="234"/>
                      </a:lnTo>
                      <a:lnTo>
                        <a:pt x="4825" y="233"/>
                      </a:lnTo>
                      <a:lnTo>
                        <a:pt x="4827" y="231"/>
                      </a:lnTo>
                      <a:lnTo>
                        <a:pt x="4828" y="229"/>
                      </a:lnTo>
                      <a:lnTo>
                        <a:pt x="4830" y="227"/>
                      </a:lnTo>
                      <a:lnTo>
                        <a:pt x="4830" y="220"/>
                      </a:lnTo>
                      <a:lnTo>
                        <a:pt x="4828" y="220"/>
                      </a:lnTo>
                      <a:lnTo>
                        <a:pt x="4828" y="220"/>
                      </a:lnTo>
                      <a:lnTo>
                        <a:pt x="4827" y="220"/>
                      </a:lnTo>
                      <a:close/>
                      <a:moveTo>
                        <a:pt x="1535" y="222"/>
                      </a:moveTo>
                      <a:lnTo>
                        <a:pt x="1533" y="222"/>
                      </a:lnTo>
                      <a:lnTo>
                        <a:pt x="1533" y="226"/>
                      </a:lnTo>
                      <a:lnTo>
                        <a:pt x="1535" y="226"/>
                      </a:lnTo>
                      <a:lnTo>
                        <a:pt x="1535" y="222"/>
                      </a:lnTo>
                      <a:close/>
                      <a:moveTo>
                        <a:pt x="1824" y="222"/>
                      </a:moveTo>
                      <a:lnTo>
                        <a:pt x="1823" y="222"/>
                      </a:lnTo>
                      <a:lnTo>
                        <a:pt x="1823" y="224"/>
                      </a:lnTo>
                      <a:lnTo>
                        <a:pt x="1824" y="224"/>
                      </a:lnTo>
                      <a:lnTo>
                        <a:pt x="1824" y="222"/>
                      </a:lnTo>
                      <a:close/>
                      <a:moveTo>
                        <a:pt x="4785" y="262"/>
                      </a:moveTo>
                      <a:lnTo>
                        <a:pt x="4787" y="260"/>
                      </a:lnTo>
                      <a:lnTo>
                        <a:pt x="4788" y="259"/>
                      </a:lnTo>
                      <a:lnTo>
                        <a:pt x="4788" y="257"/>
                      </a:lnTo>
                      <a:lnTo>
                        <a:pt x="4790" y="255"/>
                      </a:lnTo>
                      <a:lnTo>
                        <a:pt x="4792" y="253"/>
                      </a:lnTo>
                      <a:lnTo>
                        <a:pt x="4794" y="252"/>
                      </a:lnTo>
                      <a:lnTo>
                        <a:pt x="4797" y="250"/>
                      </a:lnTo>
                      <a:lnTo>
                        <a:pt x="4797" y="246"/>
                      </a:lnTo>
                      <a:lnTo>
                        <a:pt x="4794" y="246"/>
                      </a:lnTo>
                      <a:lnTo>
                        <a:pt x="4792" y="248"/>
                      </a:lnTo>
                      <a:lnTo>
                        <a:pt x="4790" y="250"/>
                      </a:lnTo>
                      <a:lnTo>
                        <a:pt x="4788" y="253"/>
                      </a:lnTo>
                      <a:lnTo>
                        <a:pt x="4787" y="257"/>
                      </a:lnTo>
                      <a:lnTo>
                        <a:pt x="4785" y="259"/>
                      </a:lnTo>
                      <a:lnTo>
                        <a:pt x="4785" y="262"/>
                      </a:lnTo>
                      <a:close/>
                      <a:moveTo>
                        <a:pt x="4800" y="262"/>
                      </a:moveTo>
                      <a:lnTo>
                        <a:pt x="4800" y="262"/>
                      </a:lnTo>
                      <a:lnTo>
                        <a:pt x="4802" y="262"/>
                      </a:lnTo>
                      <a:lnTo>
                        <a:pt x="4802" y="262"/>
                      </a:lnTo>
                      <a:lnTo>
                        <a:pt x="4804" y="262"/>
                      </a:lnTo>
                      <a:lnTo>
                        <a:pt x="4804" y="262"/>
                      </a:lnTo>
                      <a:lnTo>
                        <a:pt x="4804" y="260"/>
                      </a:lnTo>
                      <a:lnTo>
                        <a:pt x="4800" y="259"/>
                      </a:lnTo>
                      <a:lnTo>
                        <a:pt x="4800" y="260"/>
                      </a:lnTo>
                      <a:lnTo>
                        <a:pt x="4800" y="260"/>
                      </a:lnTo>
                      <a:lnTo>
                        <a:pt x="4800" y="262"/>
                      </a:lnTo>
                      <a:close/>
                      <a:moveTo>
                        <a:pt x="2832" y="304"/>
                      </a:moveTo>
                      <a:lnTo>
                        <a:pt x="2833" y="306"/>
                      </a:lnTo>
                      <a:lnTo>
                        <a:pt x="2833" y="306"/>
                      </a:lnTo>
                      <a:lnTo>
                        <a:pt x="2835" y="306"/>
                      </a:lnTo>
                      <a:lnTo>
                        <a:pt x="2839" y="297"/>
                      </a:lnTo>
                      <a:lnTo>
                        <a:pt x="2839" y="288"/>
                      </a:lnTo>
                      <a:lnTo>
                        <a:pt x="2839" y="288"/>
                      </a:lnTo>
                      <a:lnTo>
                        <a:pt x="2840" y="288"/>
                      </a:lnTo>
                      <a:lnTo>
                        <a:pt x="2840" y="285"/>
                      </a:lnTo>
                      <a:lnTo>
                        <a:pt x="2840" y="283"/>
                      </a:lnTo>
                      <a:lnTo>
                        <a:pt x="2839" y="283"/>
                      </a:lnTo>
                      <a:lnTo>
                        <a:pt x="2837" y="271"/>
                      </a:lnTo>
                      <a:lnTo>
                        <a:pt x="2835" y="271"/>
                      </a:lnTo>
                      <a:lnTo>
                        <a:pt x="2833" y="274"/>
                      </a:lnTo>
                      <a:lnTo>
                        <a:pt x="2830" y="278"/>
                      </a:lnTo>
                      <a:lnTo>
                        <a:pt x="2826" y="280"/>
                      </a:lnTo>
                      <a:lnTo>
                        <a:pt x="2823" y="281"/>
                      </a:lnTo>
                      <a:lnTo>
                        <a:pt x="2823" y="287"/>
                      </a:lnTo>
                      <a:lnTo>
                        <a:pt x="2823" y="287"/>
                      </a:lnTo>
                      <a:lnTo>
                        <a:pt x="2823" y="288"/>
                      </a:lnTo>
                      <a:lnTo>
                        <a:pt x="2823" y="288"/>
                      </a:lnTo>
                      <a:lnTo>
                        <a:pt x="2823" y="288"/>
                      </a:lnTo>
                      <a:lnTo>
                        <a:pt x="2825" y="292"/>
                      </a:lnTo>
                      <a:lnTo>
                        <a:pt x="2825" y="295"/>
                      </a:lnTo>
                      <a:lnTo>
                        <a:pt x="2823" y="297"/>
                      </a:lnTo>
                      <a:lnTo>
                        <a:pt x="2826" y="299"/>
                      </a:lnTo>
                      <a:lnTo>
                        <a:pt x="2828" y="301"/>
                      </a:lnTo>
                      <a:lnTo>
                        <a:pt x="2830" y="302"/>
                      </a:lnTo>
                      <a:lnTo>
                        <a:pt x="2832" y="304"/>
                      </a:lnTo>
                      <a:close/>
                      <a:moveTo>
                        <a:pt x="1704" y="287"/>
                      </a:moveTo>
                      <a:lnTo>
                        <a:pt x="1699" y="288"/>
                      </a:lnTo>
                      <a:lnTo>
                        <a:pt x="1699" y="290"/>
                      </a:lnTo>
                      <a:lnTo>
                        <a:pt x="1704" y="288"/>
                      </a:lnTo>
                      <a:lnTo>
                        <a:pt x="1704" y="287"/>
                      </a:lnTo>
                      <a:close/>
                      <a:moveTo>
                        <a:pt x="4717" y="306"/>
                      </a:moveTo>
                      <a:lnTo>
                        <a:pt x="4722" y="308"/>
                      </a:lnTo>
                      <a:lnTo>
                        <a:pt x="4722" y="304"/>
                      </a:lnTo>
                      <a:lnTo>
                        <a:pt x="4720" y="304"/>
                      </a:lnTo>
                      <a:lnTo>
                        <a:pt x="4718" y="304"/>
                      </a:lnTo>
                      <a:lnTo>
                        <a:pt x="4717" y="306"/>
                      </a:lnTo>
                      <a:close/>
                      <a:moveTo>
                        <a:pt x="1659" y="306"/>
                      </a:moveTo>
                      <a:lnTo>
                        <a:pt x="1659" y="308"/>
                      </a:lnTo>
                      <a:lnTo>
                        <a:pt x="1655" y="308"/>
                      </a:lnTo>
                      <a:lnTo>
                        <a:pt x="1655" y="309"/>
                      </a:lnTo>
                      <a:lnTo>
                        <a:pt x="1653" y="309"/>
                      </a:lnTo>
                      <a:lnTo>
                        <a:pt x="1653" y="309"/>
                      </a:lnTo>
                      <a:lnTo>
                        <a:pt x="1652" y="311"/>
                      </a:lnTo>
                      <a:lnTo>
                        <a:pt x="1650" y="311"/>
                      </a:lnTo>
                      <a:lnTo>
                        <a:pt x="1650" y="311"/>
                      </a:lnTo>
                      <a:lnTo>
                        <a:pt x="1648" y="313"/>
                      </a:lnTo>
                      <a:lnTo>
                        <a:pt x="1646" y="313"/>
                      </a:lnTo>
                      <a:lnTo>
                        <a:pt x="1646" y="316"/>
                      </a:lnTo>
                      <a:lnTo>
                        <a:pt x="1655" y="316"/>
                      </a:lnTo>
                      <a:lnTo>
                        <a:pt x="1655" y="315"/>
                      </a:lnTo>
                      <a:lnTo>
                        <a:pt x="1657" y="313"/>
                      </a:lnTo>
                      <a:lnTo>
                        <a:pt x="1660" y="313"/>
                      </a:lnTo>
                      <a:lnTo>
                        <a:pt x="1664" y="313"/>
                      </a:lnTo>
                      <a:lnTo>
                        <a:pt x="1666" y="313"/>
                      </a:lnTo>
                      <a:lnTo>
                        <a:pt x="1669" y="313"/>
                      </a:lnTo>
                      <a:lnTo>
                        <a:pt x="1671" y="311"/>
                      </a:lnTo>
                      <a:lnTo>
                        <a:pt x="1671" y="309"/>
                      </a:lnTo>
                      <a:lnTo>
                        <a:pt x="1673" y="309"/>
                      </a:lnTo>
                      <a:lnTo>
                        <a:pt x="1673" y="308"/>
                      </a:lnTo>
                      <a:lnTo>
                        <a:pt x="1674" y="308"/>
                      </a:lnTo>
                      <a:lnTo>
                        <a:pt x="1674" y="308"/>
                      </a:lnTo>
                      <a:lnTo>
                        <a:pt x="1674" y="306"/>
                      </a:lnTo>
                      <a:lnTo>
                        <a:pt x="1666" y="308"/>
                      </a:lnTo>
                      <a:lnTo>
                        <a:pt x="1666" y="306"/>
                      </a:lnTo>
                      <a:lnTo>
                        <a:pt x="1659" y="306"/>
                      </a:lnTo>
                      <a:close/>
                      <a:moveTo>
                        <a:pt x="4600" y="428"/>
                      </a:moveTo>
                      <a:lnTo>
                        <a:pt x="4600" y="432"/>
                      </a:lnTo>
                      <a:lnTo>
                        <a:pt x="4598" y="433"/>
                      </a:lnTo>
                      <a:lnTo>
                        <a:pt x="4598" y="433"/>
                      </a:lnTo>
                      <a:lnTo>
                        <a:pt x="4596" y="433"/>
                      </a:lnTo>
                      <a:lnTo>
                        <a:pt x="4593" y="435"/>
                      </a:lnTo>
                      <a:lnTo>
                        <a:pt x="4593" y="437"/>
                      </a:lnTo>
                      <a:lnTo>
                        <a:pt x="4591" y="440"/>
                      </a:lnTo>
                      <a:lnTo>
                        <a:pt x="4591" y="442"/>
                      </a:lnTo>
                      <a:lnTo>
                        <a:pt x="4577" y="447"/>
                      </a:lnTo>
                      <a:lnTo>
                        <a:pt x="4575" y="444"/>
                      </a:lnTo>
                      <a:lnTo>
                        <a:pt x="4575" y="444"/>
                      </a:lnTo>
                      <a:lnTo>
                        <a:pt x="4574" y="445"/>
                      </a:lnTo>
                      <a:lnTo>
                        <a:pt x="4574" y="445"/>
                      </a:lnTo>
                      <a:lnTo>
                        <a:pt x="4572" y="447"/>
                      </a:lnTo>
                      <a:lnTo>
                        <a:pt x="4572" y="447"/>
                      </a:lnTo>
                      <a:lnTo>
                        <a:pt x="4572" y="451"/>
                      </a:lnTo>
                      <a:lnTo>
                        <a:pt x="4588" y="451"/>
                      </a:lnTo>
                      <a:lnTo>
                        <a:pt x="4589" y="452"/>
                      </a:lnTo>
                      <a:lnTo>
                        <a:pt x="4589" y="452"/>
                      </a:lnTo>
                      <a:lnTo>
                        <a:pt x="4591" y="452"/>
                      </a:lnTo>
                      <a:lnTo>
                        <a:pt x="4595" y="447"/>
                      </a:lnTo>
                      <a:lnTo>
                        <a:pt x="4598" y="447"/>
                      </a:lnTo>
                      <a:lnTo>
                        <a:pt x="4600" y="447"/>
                      </a:lnTo>
                      <a:lnTo>
                        <a:pt x="4602" y="447"/>
                      </a:lnTo>
                      <a:lnTo>
                        <a:pt x="4602" y="447"/>
                      </a:lnTo>
                      <a:lnTo>
                        <a:pt x="4603" y="447"/>
                      </a:lnTo>
                      <a:lnTo>
                        <a:pt x="4603" y="445"/>
                      </a:lnTo>
                      <a:lnTo>
                        <a:pt x="4608" y="445"/>
                      </a:lnTo>
                      <a:lnTo>
                        <a:pt x="4610" y="444"/>
                      </a:lnTo>
                      <a:lnTo>
                        <a:pt x="4614" y="444"/>
                      </a:lnTo>
                      <a:lnTo>
                        <a:pt x="4614" y="442"/>
                      </a:lnTo>
                      <a:lnTo>
                        <a:pt x="4615" y="442"/>
                      </a:lnTo>
                      <a:lnTo>
                        <a:pt x="4615" y="444"/>
                      </a:lnTo>
                      <a:lnTo>
                        <a:pt x="4617" y="444"/>
                      </a:lnTo>
                      <a:lnTo>
                        <a:pt x="4617" y="442"/>
                      </a:lnTo>
                      <a:lnTo>
                        <a:pt x="4622" y="442"/>
                      </a:lnTo>
                      <a:lnTo>
                        <a:pt x="4622" y="440"/>
                      </a:lnTo>
                      <a:lnTo>
                        <a:pt x="4626" y="442"/>
                      </a:lnTo>
                      <a:lnTo>
                        <a:pt x="4626" y="442"/>
                      </a:lnTo>
                      <a:lnTo>
                        <a:pt x="4635" y="442"/>
                      </a:lnTo>
                      <a:lnTo>
                        <a:pt x="4633" y="445"/>
                      </a:lnTo>
                      <a:lnTo>
                        <a:pt x="4633" y="445"/>
                      </a:lnTo>
                      <a:lnTo>
                        <a:pt x="4631" y="445"/>
                      </a:lnTo>
                      <a:lnTo>
                        <a:pt x="4629" y="447"/>
                      </a:lnTo>
                      <a:lnTo>
                        <a:pt x="4629" y="447"/>
                      </a:lnTo>
                      <a:lnTo>
                        <a:pt x="4629" y="449"/>
                      </a:lnTo>
                      <a:lnTo>
                        <a:pt x="4629" y="451"/>
                      </a:lnTo>
                      <a:lnTo>
                        <a:pt x="4629" y="454"/>
                      </a:lnTo>
                      <a:lnTo>
                        <a:pt x="4629" y="454"/>
                      </a:lnTo>
                      <a:lnTo>
                        <a:pt x="4629" y="456"/>
                      </a:lnTo>
                      <a:lnTo>
                        <a:pt x="4633" y="459"/>
                      </a:lnTo>
                      <a:lnTo>
                        <a:pt x="4633" y="461"/>
                      </a:lnTo>
                      <a:lnTo>
                        <a:pt x="4633" y="461"/>
                      </a:lnTo>
                      <a:lnTo>
                        <a:pt x="4635" y="463"/>
                      </a:lnTo>
                      <a:lnTo>
                        <a:pt x="4638" y="463"/>
                      </a:lnTo>
                      <a:lnTo>
                        <a:pt x="4640" y="463"/>
                      </a:lnTo>
                      <a:lnTo>
                        <a:pt x="4642" y="461"/>
                      </a:lnTo>
                      <a:lnTo>
                        <a:pt x="4645" y="459"/>
                      </a:lnTo>
                      <a:lnTo>
                        <a:pt x="4647" y="458"/>
                      </a:lnTo>
                      <a:lnTo>
                        <a:pt x="4647" y="454"/>
                      </a:lnTo>
                      <a:lnTo>
                        <a:pt x="4650" y="454"/>
                      </a:lnTo>
                      <a:lnTo>
                        <a:pt x="4654" y="451"/>
                      </a:lnTo>
                      <a:lnTo>
                        <a:pt x="4656" y="451"/>
                      </a:lnTo>
                      <a:lnTo>
                        <a:pt x="4654" y="445"/>
                      </a:lnTo>
                      <a:lnTo>
                        <a:pt x="4652" y="444"/>
                      </a:lnTo>
                      <a:lnTo>
                        <a:pt x="4654" y="442"/>
                      </a:lnTo>
                      <a:lnTo>
                        <a:pt x="4657" y="442"/>
                      </a:lnTo>
                      <a:lnTo>
                        <a:pt x="4657" y="440"/>
                      </a:lnTo>
                      <a:lnTo>
                        <a:pt x="4664" y="442"/>
                      </a:lnTo>
                      <a:lnTo>
                        <a:pt x="4664" y="444"/>
                      </a:lnTo>
                      <a:lnTo>
                        <a:pt x="4663" y="444"/>
                      </a:lnTo>
                      <a:lnTo>
                        <a:pt x="4661" y="444"/>
                      </a:lnTo>
                      <a:lnTo>
                        <a:pt x="4663" y="447"/>
                      </a:lnTo>
                      <a:lnTo>
                        <a:pt x="4664" y="447"/>
                      </a:lnTo>
                      <a:lnTo>
                        <a:pt x="4666" y="445"/>
                      </a:lnTo>
                      <a:lnTo>
                        <a:pt x="4668" y="445"/>
                      </a:lnTo>
                      <a:lnTo>
                        <a:pt x="4668" y="444"/>
                      </a:lnTo>
                      <a:lnTo>
                        <a:pt x="4670" y="442"/>
                      </a:lnTo>
                      <a:lnTo>
                        <a:pt x="4670" y="442"/>
                      </a:lnTo>
                      <a:lnTo>
                        <a:pt x="4670" y="444"/>
                      </a:lnTo>
                      <a:lnTo>
                        <a:pt x="4671" y="444"/>
                      </a:lnTo>
                      <a:lnTo>
                        <a:pt x="4673" y="445"/>
                      </a:lnTo>
                      <a:lnTo>
                        <a:pt x="4677" y="444"/>
                      </a:lnTo>
                      <a:lnTo>
                        <a:pt x="4678" y="444"/>
                      </a:lnTo>
                      <a:lnTo>
                        <a:pt x="4678" y="442"/>
                      </a:lnTo>
                      <a:lnTo>
                        <a:pt x="4682" y="440"/>
                      </a:lnTo>
                      <a:lnTo>
                        <a:pt x="4682" y="440"/>
                      </a:lnTo>
                      <a:lnTo>
                        <a:pt x="4684" y="439"/>
                      </a:lnTo>
                      <a:lnTo>
                        <a:pt x="4687" y="439"/>
                      </a:lnTo>
                      <a:lnTo>
                        <a:pt x="4687" y="445"/>
                      </a:lnTo>
                      <a:lnTo>
                        <a:pt x="4687" y="445"/>
                      </a:lnTo>
                      <a:lnTo>
                        <a:pt x="4689" y="447"/>
                      </a:lnTo>
                      <a:lnTo>
                        <a:pt x="4689" y="447"/>
                      </a:lnTo>
                      <a:lnTo>
                        <a:pt x="4689" y="447"/>
                      </a:lnTo>
                      <a:lnTo>
                        <a:pt x="4691" y="444"/>
                      </a:lnTo>
                      <a:lnTo>
                        <a:pt x="4692" y="440"/>
                      </a:lnTo>
                      <a:lnTo>
                        <a:pt x="4692" y="435"/>
                      </a:lnTo>
                      <a:lnTo>
                        <a:pt x="4692" y="435"/>
                      </a:lnTo>
                      <a:lnTo>
                        <a:pt x="4692" y="435"/>
                      </a:lnTo>
                      <a:lnTo>
                        <a:pt x="4692" y="433"/>
                      </a:lnTo>
                      <a:lnTo>
                        <a:pt x="4696" y="433"/>
                      </a:lnTo>
                      <a:lnTo>
                        <a:pt x="4696" y="435"/>
                      </a:lnTo>
                      <a:lnTo>
                        <a:pt x="4698" y="435"/>
                      </a:lnTo>
                      <a:lnTo>
                        <a:pt x="4699" y="435"/>
                      </a:lnTo>
                      <a:lnTo>
                        <a:pt x="4699" y="433"/>
                      </a:lnTo>
                      <a:lnTo>
                        <a:pt x="4699" y="433"/>
                      </a:lnTo>
                      <a:lnTo>
                        <a:pt x="4699" y="428"/>
                      </a:lnTo>
                      <a:lnTo>
                        <a:pt x="4699" y="428"/>
                      </a:lnTo>
                      <a:lnTo>
                        <a:pt x="4701" y="421"/>
                      </a:lnTo>
                      <a:lnTo>
                        <a:pt x="4703" y="421"/>
                      </a:lnTo>
                      <a:lnTo>
                        <a:pt x="4704" y="421"/>
                      </a:lnTo>
                      <a:lnTo>
                        <a:pt x="4704" y="421"/>
                      </a:lnTo>
                      <a:lnTo>
                        <a:pt x="4704" y="421"/>
                      </a:lnTo>
                      <a:lnTo>
                        <a:pt x="4706" y="421"/>
                      </a:lnTo>
                      <a:lnTo>
                        <a:pt x="4706" y="425"/>
                      </a:lnTo>
                      <a:lnTo>
                        <a:pt x="4704" y="425"/>
                      </a:lnTo>
                      <a:lnTo>
                        <a:pt x="4704" y="426"/>
                      </a:lnTo>
                      <a:lnTo>
                        <a:pt x="4703" y="426"/>
                      </a:lnTo>
                      <a:lnTo>
                        <a:pt x="4701" y="430"/>
                      </a:lnTo>
                      <a:lnTo>
                        <a:pt x="4703" y="435"/>
                      </a:lnTo>
                      <a:lnTo>
                        <a:pt x="4703" y="439"/>
                      </a:lnTo>
                      <a:lnTo>
                        <a:pt x="4706" y="437"/>
                      </a:lnTo>
                      <a:lnTo>
                        <a:pt x="4708" y="433"/>
                      </a:lnTo>
                      <a:lnTo>
                        <a:pt x="4710" y="432"/>
                      </a:lnTo>
                      <a:lnTo>
                        <a:pt x="4711" y="428"/>
                      </a:lnTo>
                      <a:lnTo>
                        <a:pt x="4713" y="425"/>
                      </a:lnTo>
                      <a:lnTo>
                        <a:pt x="4715" y="423"/>
                      </a:lnTo>
                      <a:lnTo>
                        <a:pt x="4715" y="421"/>
                      </a:lnTo>
                      <a:lnTo>
                        <a:pt x="4713" y="419"/>
                      </a:lnTo>
                      <a:lnTo>
                        <a:pt x="4710" y="418"/>
                      </a:lnTo>
                      <a:lnTo>
                        <a:pt x="4708" y="418"/>
                      </a:lnTo>
                      <a:lnTo>
                        <a:pt x="4708" y="416"/>
                      </a:lnTo>
                      <a:lnTo>
                        <a:pt x="4711" y="414"/>
                      </a:lnTo>
                      <a:lnTo>
                        <a:pt x="4711" y="409"/>
                      </a:lnTo>
                      <a:lnTo>
                        <a:pt x="4710" y="409"/>
                      </a:lnTo>
                      <a:lnTo>
                        <a:pt x="4710" y="404"/>
                      </a:lnTo>
                      <a:lnTo>
                        <a:pt x="4710" y="404"/>
                      </a:lnTo>
                      <a:lnTo>
                        <a:pt x="4710" y="402"/>
                      </a:lnTo>
                      <a:lnTo>
                        <a:pt x="4710" y="402"/>
                      </a:lnTo>
                      <a:lnTo>
                        <a:pt x="4710" y="400"/>
                      </a:lnTo>
                      <a:lnTo>
                        <a:pt x="4711" y="400"/>
                      </a:lnTo>
                      <a:lnTo>
                        <a:pt x="4711" y="397"/>
                      </a:lnTo>
                      <a:lnTo>
                        <a:pt x="4713" y="397"/>
                      </a:lnTo>
                      <a:lnTo>
                        <a:pt x="4713" y="393"/>
                      </a:lnTo>
                      <a:lnTo>
                        <a:pt x="4713" y="393"/>
                      </a:lnTo>
                      <a:lnTo>
                        <a:pt x="4713" y="388"/>
                      </a:lnTo>
                      <a:lnTo>
                        <a:pt x="4715" y="388"/>
                      </a:lnTo>
                      <a:lnTo>
                        <a:pt x="4715" y="386"/>
                      </a:lnTo>
                      <a:lnTo>
                        <a:pt x="4713" y="384"/>
                      </a:lnTo>
                      <a:lnTo>
                        <a:pt x="4713" y="377"/>
                      </a:lnTo>
                      <a:lnTo>
                        <a:pt x="4715" y="370"/>
                      </a:lnTo>
                      <a:lnTo>
                        <a:pt x="4715" y="365"/>
                      </a:lnTo>
                      <a:lnTo>
                        <a:pt x="4722" y="365"/>
                      </a:lnTo>
                      <a:lnTo>
                        <a:pt x="4722" y="363"/>
                      </a:lnTo>
                      <a:lnTo>
                        <a:pt x="4722" y="362"/>
                      </a:lnTo>
                      <a:lnTo>
                        <a:pt x="4722" y="360"/>
                      </a:lnTo>
                      <a:lnTo>
                        <a:pt x="4722" y="358"/>
                      </a:lnTo>
                      <a:lnTo>
                        <a:pt x="4725" y="358"/>
                      </a:lnTo>
                      <a:lnTo>
                        <a:pt x="4725" y="355"/>
                      </a:lnTo>
                      <a:lnTo>
                        <a:pt x="4725" y="353"/>
                      </a:lnTo>
                      <a:lnTo>
                        <a:pt x="4727" y="351"/>
                      </a:lnTo>
                      <a:lnTo>
                        <a:pt x="4729" y="349"/>
                      </a:lnTo>
                      <a:lnTo>
                        <a:pt x="4729" y="348"/>
                      </a:lnTo>
                      <a:lnTo>
                        <a:pt x="4729" y="348"/>
                      </a:lnTo>
                      <a:lnTo>
                        <a:pt x="4729" y="330"/>
                      </a:lnTo>
                      <a:lnTo>
                        <a:pt x="4725" y="329"/>
                      </a:lnTo>
                      <a:lnTo>
                        <a:pt x="4725" y="327"/>
                      </a:lnTo>
                      <a:lnTo>
                        <a:pt x="4725" y="327"/>
                      </a:lnTo>
                      <a:lnTo>
                        <a:pt x="4725" y="325"/>
                      </a:lnTo>
                      <a:lnTo>
                        <a:pt x="4724" y="325"/>
                      </a:lnTo>
                      <a:lnTo>
                        <a:pt x="4724" y="322"/>
                      </a:lnTo>
                      <a:lnTo>
                        <a:pt x="4722" y="318"/>
                      </a:lnTo>
                      <a:lnTo>
                        <a:pt x="4720" y="316"/>
                      </a:lnTo>
                      <a:lnTo>
                        <a:pt x="4720" y="316"/>
                      </a:lnTo>
                      <a:lnTo>
                        <a:pt x="4713" y="315"/>
                      </a:lnTo>
                      <a:lnTo>
                        <a:pt x="4713" y="313"/>
                      </a:lnTo>
                      <a:lnTo>
                        <a:pt x="4711" y="313"/>
                      </a:lnTo>
                      <a:lnTo>
                        <a:pt x="4713" y="311"/>
                      </a:lnTo>
                      <a:lnTo>
                        <a:pt x="4711" y="309"/>
                      </a:lnTo>
                      <a:lnTo>
                        <a:pt x="4710" y="309"/>
                      </a:lnTo>
                      <a:lnTo>
                        <a:pt x="4710" y="308"/>
                      </a:lnTo>
                      <a:lnTo>
                        <a:pt x="4710" y="308"/>
                      </a:lnTo>
                      <a:lnTo>
                        <a:pt x="4708" y="309"/>
                      </a:lnTo>
                      <a:lnTo>
                        <a:pt x="4706" y="309"/>
                      </a:lnTo>
                      <a:lnTo>
                        <a:pt x="4706" y="313"/>
                      </a:lnTo>
                      <a:lnTo>
                        <a:pt x="4706" y="316"/>
                      </a:lnTo>
                      <a:lnTo>
                        <a:pt x="4704" y="318"/>
                      </a:lnTo>
                      <a:lnTo>
                        <a:pt x="4704" y="320"/>
                      </a:lnTo>
                      <a:lnTo>
                        <a:pt x="4701" y="320"/>
                      </a:lnTo>
                      <a:lnTo>
                        <a:pt x="4699" y="325"/>
                      </a:lnTo>
                      <a:lnTo>
                        <a:pt x="4701" y="325"/>
                      </a:lnTo>
                      <a:lnTo>
                        <a:pt x="4701" y="330"/>
                      </a:lnTo>
                      <a:lnTo>
                        <a:pt x="4701" y="334"/>
                      </a:lnTo>
                      <a:lnTo>
                        <a:pt x="4699" y="336"/>
                      </a:lnTo>
                      <a:lnTo>
                        <a:pt x="4696" y="337"/>
                      </a:lnTo>
                      <a:lnTo>
                        <a:pt x="4696" y="339"/>
                      </a:lnTo>
                      <a:lnTo>
                        <a:pt x="4698" y="339"/>
                      </a:lnTo>
                      <a:lnTo>
                        <a:pt x="4698" y="339"/>
                      </a:lnTo>
                      <a:lnTo>
                        <a:pt x="4699" y="339"/>
                      </a:lnTo>
                      <a:lnTo>
                        <a:pt x="4703" y="337"/>
                      </a:lnTo>
                      <a:lnTo>
                        <a:pt x="4703" y="341"/>
                      </a:lnTo>
                      <a:lnTo>
                        <a:pt x="4703" y="344"/>
                      </a:lnTo>
                      <a:lnTo>
                        <a:pt x="4701" y="348"/>
                      </a:lnTo>
                      <a:lnTo>
                        <a:pt x="4699" y="348"/>
                      </a:lnTo>
                      <a:lnTo>
                        <a:pt x="4699" y="351"/>
                      </a:lnTo>
                      <a:lnTo>
                        <a:pt x="4699" y="351"/>
                      </a:lnTo>
                      <a:lnTo>
                        <a:pt x="4698" y="360"/>
                      </a:lnTo>
                      <a:lnTo>
                        <a:pt x="4694" y="362"/>
                      </a:lnTo>
                      <a:lnTo>
                        <a:pt x="4694" y="365"/>
                      </a:lnTo>
                      <a:lnTo>
                        <a:pt x="4692" y="365"/>
                      </a:lnTo>
                      <a:lnTo>
                        <a:pt x="4692" y="367"/>
                      </a:lnTo>
                      <a:lnTo>
                        <a:pt x="4692" y="367"/>
                      </a:lnTo>
                      <a:lnTo>
                        <a:pt x="4692" y="369"/>
                      </a:lnTo>
                      <a:lnTo>
                        <a:pt x="4685" y="376"/>
                      </a:lnTo>
                      <a:lnTo>
                        <a:pt x="4685" y="377"/>
                      </a:lnTo>
                      <a:lnTo>
                        <a:pt x="4677" y="383"/>
                      </a:lnTo>
                      <a:lnTo>
                        <a:pt x="4677" y="388"/>
                      </a:lnTo>
                      <a:lnTo>
                        <a:pt x="4677" y="388"/>
                      </a:lnTo>
                      <a:lnTo>
                        <a:pt x="4677" y="390"/>
                      </a:lnTo>
                      <a:lnTo>
                        <a:pt x="4675" y="391"/>
                      </a:lnTo>
                      <a:lnTo>
                        <a:pt x="4673" y="393"/>
                      </a:lnTo>
                      <a:lnTo>
                        <a:pt x="4668" y="393"/>
                      </a:lnTo>
                      <a:lnTo>
                        <a:pt x="4668" y="395"/>
                      </a:lnTo>
                      <a:lnTo>
                        <a:pt x="4664" y="397"/>
                      </a:lnTo>
                      <a:lnTo>
                        <a:pt x="4664" y="397"/>
                      </a:lnTo>
                      <a:lnTo>
                        <a:pt x="4663" y="397"/>
                      </a:lnTo>
                      <a:lnTo>
                        <a:pt x="4663" y="400"/>
                      </a:lnTo>
                      <a:lnTo>
                        <a:pt x="4659" y="400"/>
                      </a:lnTo>
                      <a:lnTo>
                        <a:pt x="4659" y="402"/>
                      </a:lnTo>
                      <a:lnTo>
                        <a:pt x="4659" y="402"/>
                      </a:lnTo>
                      <a:lnTo>
                        <a:pt x="4657" y="402"/>
                      </a:lnTo>
                      <a:lnTo>
                        <a:pt x="4656" y="400"/>
                      </a:lnTo>
                      <a:lnTo>
                        <a:pt x="4656" y="400"/>
                      </a:lnTo>
                      <a:lnTo>
                        <a:pt x="4654" y="400"/>
                      </a:lnTo>
                      <a:lnTo>
                        <a:pt x="4654" y="397"/>
                      </a:lnTo>
                      <a:lnTo>
                        <a:pt x="4654" y="397"/>
                      </a:lnTo>
                      <a:lnTo>
                        <a:pt x="4654" y="393"/>
                      </a:lnTo>
                      <a:lnTo>
                        <a:pt x="4656" y="391"/>
                      </a:lnTo>
                      <a:lnTo>
                        <a:pt x="4657" y="390"/>
                      </a:lnTo>
                      <a:lnTo>
                        <a:pt x="4659" y="386"/>
                      </a:lnTo>
                      <a:lnTo>
                        <a:pt x="4661" y="384"/>
                      </a:lnTo>
                      <a:lnTo>
                        <a:pt x="4657" y="386"/>
                      </a:lnTo>
                      <a:lnTo>
                        <a:pt x="4656" y="388"/>
                      </a:lnTo>
                      <a:lnTo>
                        <a:pt x="4652" y="390"/>
                      </a:lnTo>
                      <a:lnTo>
                        <a:pt x="4650" y="391"/>
                      </a:lnTo>
                      <a:lnTo>
                        <a:pt x="4650" y="402"/>
                      </a:lnTo>
                      <a:lnTo>
                        <a:pt x="4649" y="402"/>
                      </a:lnTo>
                      <a:lnTo>
                        <a:pt x="4647" y="405"/>
                      </a:lnTo>
                      <a:lnTo>
                        <a:pt x="4647" y="405"/>
                      </a:lnTo>
                      <a:lnTo>
                        <a:pt x="4645" y="412"/>
                      </a:lnTo>
                      <a:lnTo>
                        <a:pt x="4643" y="412"/>
                      </a:lnTo>
                      <a:lnTo>
                        <a:pt x="4643" y="419"/>
                      </a:lnTo>
                      <a:lnTo>
                        <a:pt x="4645" y="419"/>
                      </a:lnTo>
                      <a:lnTo>
                        <a:pt x="4645" y="421"/>
                      </a:lnTo>
                      <a:lnTo>
                        <a:pt x="4640" y="423"/>
                      </a:lnTo>
                      <a:lnTo>
                        <a:pt x="4638" y="426"/>
                      </a:lnTo>
                      <a:lnTo>
                        <a:pt x="4636" y="426"/>
                      </a:lnTo>
                      <a:lnTo>
                        <a:pt x="4633" y="426"/>
                      </a:lnTo>
                      <a:lnTo>
                        <a:pt x="4631" y="425"/>
                      </a:lnTo>
                      <a:lnTo>
                        <a:pt x="4631" y="423"/>
                      </a:lnTo>
                      <a:lnTo>
                        <a:pt x="4628" y="423"/>
                      </a:lnTo>
                      <a:lnTo>
                        <a:pt x="4626" y="423"/>
                      </a:lnTo>
                      <a:lnTo>
                        <a:pt x="4624" y="423"/>
                      </a:lnTo>
                      <a:lnTo>
                        <a:pt x="4621" y="423"/>
                      </a:lnTo>
                      <a:lnTo>
                        <a:pt x="4619" y="426"/>
                      </a:lnTo>
                      <a:lnTo>
                        <a:pt x="4612" y="426"/>
                      </a:lnTo>
                      <a:lnTo>
                        <a:pt x="4612" y="428"/>
                      </a:lnTo>
                      <a:lnTo>
                        <a:pt x="4610" y="430"/>
                      </a:lnTo>
                      <a:lnTo>
                        <a:pt x="4608" y="430"/>
                      </a:lnTo>
                      <a:lnTo>
                        <a:pt x="4605" y="432"/>
                      </a:lnTo>
                      <a:lnTo>
                        <a:pt x="4605" y="426"/>
                      </a:lnTo>
                      <a:lnTo>
                        <a:pt x="4603" y="426"/>
                      </a:lnTo>
                      <a:lnTo>
                        <a:pt x="4602" y="428"/>
                      </a:lnTo>
                      <a:lnTo>
                        <a:pt x="4600" y="428"/>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83" name="Freeform 82"/>
                <p:cNvSpPr>
                  <a:spLocks noEditPoints="1"/>
                </p:cNvSpPr>
                <p:nvPr/>
              </p:nvSpPr>
              <p:spPr bwMode="auto">
                <a:xfrm>
                  <a:off x="2543175" y="2901943"/>
                  <a:ext cx="6597651" cy="1317622"/>
                </a:xfrm>
                <a:custGeom>
                  <a:avLst/>
                  <a:gdLst>
                    <a:gd name="T0" fmla="*/ 1437 w 4156"/>
                    <a:gd name="T1" fmla="*/ 18 h 830"/>
                    <a:gd name="T2" fmla="*/ 1346 w 4156"/>
                    <a:gd name="T3" fmla="*/ 27 h 830"/>
                    <a:gd name="T4" fmla="*/ 2055 w 4156"/>
                    <a:gd name="T5" fmla="*/ 32 h 830"/>
                    <a:gd name="T6" fmla="*/ 1674 w 4156"/>
                    <a:gd name="T7" fmla="*/ 44 h 830"/>
                    <a:gd name="T8" fmla="*/ 1477 w 4156"/>
                    <a:gd name="T9" fmla="*/ 72 h 830"/>
                    <a:gd name="T10" fmla="*/ 1486 w 4156"/>
                    <a:gd name="T11" fmla="*/ 65 h 830"/>
                    <a:gd name="T12" fmla="*/ 1688 w 4156"/>
                    <a:gd name="T13" fmla="*/ 91 h 830"/>
                    <a:gd name="T14" fmla="*/ 1784 w 4156"/>
                    <a:gd name="T15" fmla="*/ 121 h 830"/>
                    <a:gd name="T16" fmla="*/ 1664 w 4156"/>
                    <a:gd name="T17" fmla="*/ 126 h 830"/>
                    <a:gd name="T18" fmla="*/ 3201 w 4156"/>
                    <a:gd name="T19" fmla="*/ 119 h 830"/>
                    <a:gd name="T20" fmla="*/ 3188 w 4156"/>
                    <a:gd name="T21" fmla="*/ 159 h 830"/>
                    <a:gd name="T22" fmla="*/ 3151 w 4156"/>
                    <a:gd name="T23" fmla="*/ 161 h 830"/>
                    <a:gd name="T24" fmla="*/ 3160 w 4156"/>
                    <a:gd name="T25" fmla="*/ 196 h 830"/>
                    <a:gd name="T26" fmla="*/ 3175 w 4156"/>
                    <a:gd name="T27" fmla="*/ 150 h 830"/>
                    <a:gd name="T28" fmla="*/ 3167 w 4156"/>
                    <a:gd name="T29" fmla="*/ 210 h 830"/>
                    <a:gd name="T30" fmla="*/ 1046 w 4156"/>
                    <a:gd name="T31" fmla="*/ 245 h 830"/>
                    <a:gd name="T32" fmla="*/ 3142 w 4156"/>
                    <a:gd name="T33" fmla="*/ 250 h 830"/>
                    <a:gd name="T34" fmla="*/ 3123 w 4156"/>
                    <a:gd name="T35" fmla="*/ 280 h 830"/>
                    <a:gd name="T36" fmla="*/ 3027 w 4156"/>
                    <a:gd name="T37" fmla="*/ 316 h 830"/>
                    <a:gd name="T38" fmla="*/ 231 w 4156"/>
                    <a:gd name="T39" fmla="*/ 393 h 830"/>
                    <a:gd name="T40" fmla="*/ 177 w 4156"/>
                    <a:gd name="T41" fmla="*/ 360 h 830"/>
                    <a:gd name="T42" fmla="*/ 103 w 4156"/>
                    <a:gd name="T43" fmla="*/ 341 h 830"/>
                    <a:gd name="T44" fmla="*/ 138 w 4156"/>
                    <a:gd name="T45" fmla="*/ 356 h 830"/>
                    <a:gd name="T46" fmla="*/ 109 w 4156"/>
                    <a:gd name="T47" fmla="*/ 360 h 830"/>
                    <a:gd name="T48" fmla="*/ 294 w 4156"/>
                    <a:gd name="T49" fmla="*/ 407 h 830"/>
                    <a:gd name="T50" fmla="*/ 260 w 4156"/>
                    <a:gd name="T51" fmla="*/ 421 h 830"/>
                    <a:gd name="T52" fmla="*/ 273 w 4156"/>
                    <a:gd name="T53" fmla="*/ 435 h 830"/>
                    <a:gd name="T54" fmla="*/ 2873 w 4156"/>
                    <a:gd name="T55" fmla="*/ 437 h 830"/>
                    <a:gd name="T56" fmla="*/ 2847 w 4156"/>
                    <a:gd name="T57" fmla="*/ 425 h 830"/>
                    <a:gd name="T58" fmla="*/ 178 w 4156"/>
                    <a:gd name="T59" fmla="*/ 433 h 830"/>
                    <a:gd name="T60" fmla="*/ 3006 w 4156"/>
                    <a:gd name="T61" fmla="*/ 493 h 830"/>
                    <a:gd name="T62" fmla="*/ 3044 w 4156"/>
                    <a:gd name="T63" fmla="*/ 524 h 830"/>
                    <a:gd name="T64" fmla="*/ 3050 w 4156"/>
                    <a:gd name="T65" fmla="*/ 510 h 830"/>
                    <a:gd name="T66" fmla="*/ 3036 w 4156"/>
                    <a:gd name="T67" fmla="*/ 465 h 830"/>
                    <a:gd name="T68" fmla="*/ 3015 w 4156"/>
                    <a:gd name="T69" fmla="*/ 435 h 830"/>
                    <a:gd name="T70" fmla="*/ 416 w 4156"/>
                    <a:gd name="T71" fmla="*/ 468 h 830"/>
                    <a:gd name="T72" fmla="*/ 2629 w 4156"/>
                    <a:gd name="T73" fmla="*/ 521 h 830"/>
                    <a:gd name="T74" fmla="*/ 438 w 4156"/>
                    <a:gd name="T75" fmla="*/ 529 h 830"/>
                    <a:gd name="T76" fmla="*/ 3088 w 4156"/>
                    <a:gd name="T77" fmla="*/ 564 h 830"/>
                    <a:gd name="T78" fmla="*/ 2062 w 4156"/>
                    <a:gd name="T79" fmla="*/ 545 h 830"/>
                    <a:gd name="T80" fmla="*/ 3065 w 4156"/>
                    <a:gd name="T81" fmla="*/ 555 h 830"/>
                    <a:gd name="T82" fmla="*/ 3085 w 4156"/>
                    <a:gd name="T83" fmla="*/ 575 h 830"/>
                    <a:gd name="T84" fmla="*/ 2971 w 4156"/>
                    <a:gd name="T85" fmla="*/ 603 h 830"/>
                    <a:gd name="T86" fmla="*/ 3001 w 4156"/>
                    <a:gd name="T87" fmla="*/ 562 h 830"/>
                    <a:gd name="T88" fmla="*/ 3055 w 4156"/>
                    <a:gd name="T89" fmla="*/ 587 h 830"/>
                    <a:gd name="T90" fmla="*/ 3037 w 4156"/>
                    <a:gd name="T91" fmla="*/ 589 h 830"/>
                    <a:gd name="T92" fmla="*/ 2622 w 4156"/>
                    <a:gd name="T93" fmla="*/ 576 h 830"/>
                    <a:gd name="T94" fmla="*/ 2456 w 4156"/>
                    <a:gd name="T95" fmla="*/ 622 h 830"/>
                    <a:gd name="T96" fmla="*/ 2428 w 4156"/>
                    <a:gd name="T97" fmla="*/ 622 h 830"/>
                    <a:gd name="T98" fmla="*/ 3079 w 4156"/>
                    <a:gd name="T99" fmla="*/ 606 h 830"/>
                    <a:gd name="T100" fmla="*/ 3037 w 4156"/>
                    <a:gd name="T101" fmla="*/ 639 h 830"/>
                    <a:gd name="T102" fmla="*/ 3076 w 4156"/>
                    <a:gd name="T103" fmla="*/ 660 h 830"/>
                    <a:gd name="T104" fmla="*/ 3093 w 4156"/>
                    <a:gd name="T105" fmla="*/ 634 h 830"/>
                    <a:gd name="T106" fmla="*/ 145 w 4156"/>
                    <a:gd name="T107" fmla="*/ 627 h 830"/>
                    <a:gd name="T108" fmla="*/ 2856 w 4156"/>
                    <a:gd name="T109" fmla="*/ 777 h 830"/>
                    <a:gd name="T110" fmla="*/ 2912 w 4156"/>
                    <a:gd name="T111" fmla="*/ 824 h 830"/>
                    <a:gd name="T112" fmla="*/ 2966 w 4156"/>
                    <a:gd name="T113" fmla="*/ 807 h 830"/>
                    <a:gd name="T114" fmla="*/ 2989 w 4156"/>
                    <a:gd name="T115" fmla="*/ 749 h 830"/>
                    <a:gd name="T116" fmla="*/ 2983 w 4156"/>
                    <a:gd name="T117" fmla="*/ 688 h 830"/>
                    <a:gd name="T118" fmla="*/ 2978 w 4156"/>
                    <a:gd name="T119" fmla="*/ 646 h 830"/>
                    <a:gd name="T120" fmla="*/ 2950 w 4156"/>
                    <a:gd name="T121" fmla="*/ 672 h 830"/>
                    <a:gd name="T122" fmla="*/ 2893 w 4156"/>
                    <a:gd name="T123" fmla="*/ 716 h 830"/>
                    <a:gd name="T124" fmla="*/ 2851 w 4156"/>
                    <a:gd name="T125" fmla="*/ 751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56" h="830">
                      <a:moveTo>
                        <a:pt x="3201" y="124"/>
                      </a:moveTo>
                      <a:lnTo>
                        <a:pt x="3203" y="126"/>
                      </a:lnTo>
                      <a:lnTo>
                        <a:pt x="3201" y="126"/>
                      </a:lnTo>
                      <a:lnTo>
                        <a:pt x="3201" y="130"/>
                      </a:lnTo>
                      <a:lnTo>
                        <a:pt x="3198" y="130"/>
                      </a:lnTo>
                      <a:lnTo>
                        <a:pt x="3198" y="128"/>
                      </a:lnTo>
                      <a:lnTo>
                        <a:pt x="3198" y="128"/>
                      </a:lnTo>
                      <a:lnTo>
                        <a:pt x="3198" y="124"/>
                      </a:lnTo>
                      <a:lnTo>
                        <a:pt x="3198" y="124"/>
                      </a:lnTo>
                      <a:lnTo>
                        <a:pt x="3198" y="124"/>
                      </a:lnTo>
                      <a:lnTo>
                        <a:pt x="3201" y="124"/>
                      </a:lnTo>
                      <a:close/>
                      <a:moveTo>
                        <a:pt x="1412" y="14"/>
                      </a:moveTo>
                      <a:lnTo>
                        <a:pt x="1416" y="16"/>
                      </a:lnTo>
                      <a:lnTo>
                        <a:pt x="1416" y="18"/>
                      </a:lnTo>
                      <a:lnTo>
                        <a:pt x="1416" y="18"/>
                      </a:lnTo>
                      <a:lnTo>
                        <a:pt x="1418" y="37"/>
                      </a:lnTo>
                      <a:lnTo>
                        <a:pt x="1419" y="37"/>
                      </a:lnTo>
                      <a:lnTo>
                        <a:pt x="1419" y="40"/>
                      </a:lnTo>
                      <a:lnTo>
                        <a:pt x="1419" y="40"/>
                      </a:lnTo>
                      <a:lnTo>
                        <a:pt x="1421" y="44"/>
                      </a:lnTo>
                      <a:lnTo>
                        <a:pt x="1425" y="44"/>
                      </a:lnTo>
                      <a:lnTo>
                        <a:pt x="1425" y="46"/>
                      </a:lnTo>
                      <a:lnTo>
                        <a:pt x="1426" y="44"/>
                      </a:lnTo>
                      <a:lnTo>
                        <a:pt x="1428" y="44"/>
                      </a:lnTo>
                      <a:lnTo>
                        <a:pt x="1428" y="42"/>
                      </a:lnTo>
                      <a:lnTo>
                        <a:pt x="1432" y="42"/>
                      </a:lnTo>
                      <a:lnTo>
                        <a:pt x="1432" y="40"/>
                      </a:lnTo>
                      <a:lnTo>
                        <a:pt x="1433" y="37"/>
                      </a:lnTo>
                      <a:lnTo>
                        <a:pt x="1435" y="33"/>
                      </a:lnTo>
                      <a:lnTo>
                        <a:pt x="1435" y="28"/>
                      </a:lnTo>
                      <a:lnTo>
                        <a:pt x="1435" y="25"/>
                      </a:lnTo>
                      <a:lnTo>
                        <a:pt x="1435" y="20"/>
                      </a:lnTo>
                      <a:lnTo>
                        <a:pt x="1437" y="18"/>
                      </a:lnTo>
                      <a:lnTo>
                        <a:pt x="1437" y="14"/>
                      </a:lnTo>
                      <a:lnTo>
                        <a:pt x="1437" y="11"/>
                      </a:lnTo>
                      <a:lnTo>
                        <a:pt x="1435" y="9"/>
                      </a:lnTo>
                      <a:lnTo>
                        <a:pt x="1433" y="7"/>
                      </a:lnTo>
                      <a:lnTo>
                        <a:pt x="1432" y="6"/>
                      </a:lnTo>
                      <a:lnTo>
                        <a:pt x="1432" y="4"/>
                      </a:lnTo>
                      <a:lnTo>
                        <a:pt x="1432" y="2"/>
                      </a:lnTo>
                      <a:lnTo>
                        <a:pt x="1432" y="2"/>
                      </a:lnTo>
                      <a:lnTo>
                        <a:pt x="1428" y="0"/>
                      </a:lnTo>
                      <a:lnTo>
                        <a:pt x="1428" y="0"/>
                      </a:lnTo>
                      <a:lnTo>
                        <a:pt x="1426" y="0"/>
                      </a:lnTo>
                      <a:lnTo>
                        <a:pt x="1426" y="0"/>
                      </a:lnTo>
                      <a:lnTo>
                        <a:pt x="1425" y="2"/>
                      </a:lnTo>
                      <a:lnTo>
                        <a:pt x="1425" y="4"/>
                      </a:lnTo>
                      <a:lnTo>
                        <a:pt x="1421" y="4"/>
                      </a:lnTo>
                      <a:lnTo>
                        <a:pt x="1421" y="6"/>
                      </a:lnTo>
                      <a:lnTo>
                        <a:pt x="1419" y="6"/>
                      </a:lnTo>
                      <a:lnTo>
                        <a:pt x="1416" y="9"/>
                      </a:lnTo>
                      <a:lnTo>
                        <a:pt x="1412" y="9"/>
                      </a:lnTo>
                      <a:lnTo>
                        <a:pt x="1414" y="13"/>
                      </a:lnTo>
                      <a:lnTo>
                        <a:pt x="1414" y="13"/>
                      </a:lnTo>
                      <a:lnTo>
                        <a:pt x="1412" y="13"/>
                      </a:lnTo>
                      <a:lnTo>
                        <a:pt x="1412" y="14"/>
                      </a:lnTo>
                      <a:close/>
                      <a:moveTo>
                        <a:pt x="1341" y="37"/>
                      </a:moveTo>
                      <a:lnTo>
                        <a:pt x="1344" y="37"/>
                      </a:lnTo>
                      <a:lnTo>
                        <a:pt x="1344" y="33"/>
                      </a:lnTo>
                      <a:lnTo>
                        <a:pt x="1348" y="32"/>
                      </a:lnTo>
                      <a:lnTo>
                        <a:pt x="1350" y="30"/>
                      </a:lnTo>
                      <a:lnTo>
                        <a:pt x="1350" y="28"/>
                      </a:lnTo>
                      <a:lnTo>
                        <a:pt x="1350" y="28"/>
                      </a:lnTo>
                      <a:lnTo>
                        <a:pt x="1348" y="28"/>
                      </a:lnTo>
                      <a:lnTo>
                        <a:pt x="1346" y="27"/>
                      </a:lnTo>
                      <a:lnTo>
                        <a:pt x="1346" y="27"/>
                      </a:lnTo>
                      <a:lnTo>
                        <a:pt x="1346" y="23"/>
                      </a:lnTo>
                      <a:lnTo>
                        <a:pt x="1344" y="23"/>
                      </a:lnTo>
                      <a:lnTo>
                        <a:pt x="1344" y="21"/>
                      </a:lnTo>
                      <a:lnTo>
                        <a:pt x="1343" y="23"/>
                      </a:lnTo>
                      <a:lnTo>
                        <a:pt x="1341" y="23"/>
                      </a:lnTo>
                      <a:lnTo>
                        <a:pt x="1341" y="23"/>
                      </a:lnTo>
                      <a:lnTo>
                        <a:pt x="1341" y="25"/>
                      </a:lnTo>
                      <a:lnTo>
                        <a:pt x="1339" y="25"/>
                      </a:lnTo>
                      <a:lnTo>
                        <a:pt x="1341" y="27"/>
                      </a:lnTo>
                      <a:lnTo>
                        <a:pt x="1341" y="28"/>
                      </a:lnTo>
                      <a:lnTo>
                        <a:pt x="1341" y="30"/>
                      </a:lnTo>
                      <a:lnTo>
                        <a:pt x="1339" y="30"/>
                      </a:lnTo>
                      <a:lnTo>
                        <a:pt x="1341" y="37"/>
                      </a:lnTo>
                      <a:close/>
                      <a:moveTo>
                        <a:pt x="1371" y="21"/>
                      </a:moveTo>
                      <a:lnTo>
                        <a:pt x="1367" y="21"/>
                      </a:lnTo>
                      <a:lnTo>
                        <a:pt x="1365" y="23"/>
                      </a:lnTo>
                      <a:lnTo>
                        <a:pt x="1364" y="25"/>
                      </a:lnTo>
                      <a:lnTo>
                        <a:pt x="1365" y="27"/>
                      </a:lnTo>
                      <a:lnTo>
                        <a:pt x="1367" y="27"/>
                      </a:lnTo>
                      <a:lnTo>
                        <a:pt x="1369" y="27"/>
                      </a:lnTo>
                      <a:lnTo>
                        <a:pt x="1371" y="28"/>
                      </a:lnTo>
                      <a:lnTo>
                        <a:pt x="1371" y="21"/>
                      </a:lnTo>
                      <a:close/>
                      <a:moveTo>
                        <a:pt x="1582" y="30"/>
                      </a:moveTo>
                      <a:lnTo>
                        <a:pt x="1582" y="33"/>
                      </a:lnTo>
                      <a:lnTo>
                        <a:pt x="1583" y="33"/>
                      </a:lnTo>
                      <a:lnTo>
                        <a:pt x="1583" y="33"/>
                      </a:lnTo>
                      <a:lnTo>
                        <a:pt x="1585" y="33"/>
                      </a:lnTo>
                      <a:lnTo>
                        <a:pt x="1583" y="33"/>
                      </a:lnTo>
                      <a:lnTo>
                        <a:pt x="1583" y="33"/>
                      </a:lnTo>
                      <a:lnTo>
                        <a:pt x="1583" y="30"/>
                      </a:lnTo>
                      <a:lnTo>
                        <a:pt x="1582" y="30"/>
                      </a:lnTo>
                      <a:close/>
                      <a:moveTo>
                        <a:pt x="2055" y="33"/>
                      </a:moveTo>
                      <a:lnTo>
                        <a:pt x="2055" y="32"/>
                      </a:lnTo>
                      <a:lnTo>
                        <a:pt x="2055" y="32"/>
                      </a:lnTo>
                      <a:lnTo>
                        <a:pt x="2053" y="35"/>
                      </a:lnTo>
                      <a:lnTo>
                        <a:pt x="2051" y="37"/>
                      </a:lnTo>
                      <a:lnTo>
                        <a:pt x="2055" y="37"/>
                      </a:lnTo>
                      <a:lnTo>
                        <a:pt x="2055" y="35"/>
                      </a:lnTo>
                      <a:lnTo>
                        <a:pt x="2056" y="35"/>
                      </a:lnTo>
                      <a:lnTo>
                        <a:pt x="2056" y="33"/>
                      </a:lnTo>
                      <a:lnTo>
                        <a:pt x="2056" y="33"/>
                      </a:lnTo>
                      <a:lnTo>
                        <a:pt x="2055" y="33"/>
                      </a:lnTo>
                      <a:close/>
                      <a:moveTo>
                        <a:pt x="1315" y="40"/>
                      </a:moveTo>
                      <a:lnTo>
                        <a:pt x="1316" y="39"/>
                      </a:lnTo>
                      <a:lnTo>
                        <a:pt x="1316" y="37"/>
                      </a:lnTo>
                      <a:lnTo>
                        <a:pt x="1318" y="35"/>
                      </a:lnTo>
                      <a:lnTo>
                        <a:pt x="1318" y="33"/>
                      </a:lnTo>
                      <a:lnTo>
                        <a:pt x="1316" y="33"/>
                      </a:lnTo>
                      <a:lnTo>
                        <a:pt x="1315" y="35"/>
                      </a:lnTo>
                      <a:lnTo>
                        <a:pt x="1313" y="37"/>
                      </a:lnTo>
                      <a:lnTo>
                        <a:pt x="1313" y="39"/>
                      </a:lnTo>
                      <a:lnTo>
                        <a:pt x="1313" y="39"/>
                      </a:lnTo>
                      <a:lnTo>
                        <a:pt x="1315" y="39"/>
                      </a:lnTo>
                      <a:lnTo>
                        <a:pt x="1315" y="40"/>
                      </a:lnTo>
                      <a:lnTo>
                        <a:pt x="1315" y="40"/>
                      </a:lnTo>
                      <a:close/>
                      <a:moveTo>
                        <a:pt x="1678" y="44"/>
                      </a:moveTo>
                      <a:lnTo>
                        <a:pt x="1678" y="44"/>
                      </a:lnTo>
                      <a:lnTo>
                        <a:pt x="1676" y="42"/>
                      </a:lnTo>
                      <a:lnTo>
                        <a:pt x="1676" y="42"/>
                      </a:lnTo>
                      <a:lnTo>
                        <a:pt x="1676" y="39"/>
                      </a:lnTo>
                      <a:lnTo>
                        <a:pt x="1671" y="40"/>
                      </a:lnTo>
                      <a:lnTo>
                        <a:pt x="1671" y="42"/>
                      </a:lnTo>
                      <a:lnTo>
                        <a:pt x="1671" y="44"/>
                      </a:lnTo>
                      <a:lnTo>
                        <a:pt x="1672" y="44"/>
                      </a:lnTo>
                      <a:lnTo>
                        <a:pt x="1672" y="44"/>
                      </a:lnTo>
                      <a:lnTo>
                        <a:pt x="1674" y="44"/>
                      </a:lnTo>
                      <a:lnTo>
                        <a:pt x="1674" y="47"/>
                      </a:lnTo>
                      <a:lnTo>
                        <a:pt x="1678" y="47"/>
                      </a:lnTo>
                      <a:lnTo>
                        <a:pt x="1678" y="44"/>
                      </a:lnTo>
                      <a:close/>
                      <a:moveTo>
                        <a:pt x="1669" y="58"/>
                      </a:moveTo>
                      <a:lnTo>
                        <a:pt x="1669" y="61"/>
                      </a:lnTo>
                      <a:lnTo>
                        <a:pt x="1671" y="61"/>
                      </a:lnTo>
                      <a:lnTo>
                        <a:pt x="1671" y="60"/>
                      </a:lnTo>
                      <a:lnTo>
                        <a:pt x="1671" y="60"/>
                      </a:lnTo>
                      <a:lnTo>
                        <a:pt x="1671" y="60"/>
                      </a:lnTo>
                      <a:lnTo>
                        <a:pt x="1671" y="58"/>
                      </a:lnTo>
                      <a:lnTo>
                        <a:pt x="1669" y="58"/>
                      </a:lnTo>
                      <a:close/>
                      <a:moveTo>
                        <a:pt x="1592" y="65"/>
                      </a:moveTo>
                      <a:lnTo>
                        <a:pt x="1594" y="65"/>
                      </a:lnTo>
                      <a:lnTo>
                        <a:pt x="1594" y="65"/>
                      </a:lnTo>
                      <a:lnTo>
                        <a:pt x="1594" y="63"/>
                      </a:lnTo>
                      <a:lnTo>
                        <a:pt x="1596" y="63"/>
                      </a:lnTo>
                      <a:lnTo>
                        <a:pt x="1596" y="63"/>
                      </a:lnTo>
                      <a:lnTo>
                        <a:pt x="1594" y="61"/>
                      </a:lnTo>
                      <a:lnTo>
                        <a:pt x="1592" y="61"/>
                      </a:lnTo>
                      <a:lnTo>
                        <a:pt x="1589" y="60"/>
                      </a:lnTo>
                      <a:lnTo>
                        <a:pt x="1589" y="63"/>
                      </a:lnTo>
                      <a:lnTo>
                        <a:pt x="1590" y="63"/>
                      </a:lnTo>
                      <a:lnTo>
                        <a:pt x="1590" y="63"/>
                      </a:lnTo>
                      <a:lnTo>
                        <a:pt x="1592" y="63"/>
                      </a:lnTo>
                      <a:lnTo>
                        <a:pt x="1592" y="65"/>
                      </a:lnTo>
                      <a:close/>
                      <a:moveTo>
                        <a:pt x="1479" y="65"/>
                      </a:moveTo>
                      <a:lnTo>
                        <a:pt x="1477" y="63"/>
                      </a:lnTo>
                      <a:lnTo>
                        <a:pt x="1473" y="63"/>
                      </a:lnTo>
                      <a:lnTo>
                        <a:pt x="1473" y="67"/>
                      </a:lnTo>
                      <a:lnTo>
                        <a:pt x="1473" y="68"/>
                      </a:lnTo>
                      <a:lnTo>
                        <a:pt x="1473" y="72"/>
                      </a:lnTo>
                      <a:lnTo>
                        <a:pt x="1477" y="72"/>
                      </a:lnTo>
                      <a:lnTo>
                        <a:pt x="1477" y="72"/>
                      </a:lnTo>
                      <a:lnTo>
                        <a:pt x="1479" y="74"/>
                      </a:lnTo>
                      <a:lnTo>
                        <a:pt x="1479" y="75"/>
                      </a:lnTo>
                      <a:lnTo>
                        <a:pt x="1482" y="75"/>
                      </a:lnTo>
                      <a:lnTo>
                        <a:pt x="1484" y="77"/>
                      </a:lnTo>
                      <a:lnTo>
                        <a:pt x="1487" y="79"/>
                      </a:lnTo>
                      <a:lnTo>
                        <a:pt x="1487" y="82"/>
                      </a:lnTo>
                      <a:lnTo>
                        <a:pt x="1494" y="82"/>
                      </a:lnTo>
                      <a:lnTo>
                        <a:pt x="1494" y="84"/>
                      </a:lnTo>
                      <a:lnTo>
                        <a:pt x="1496" y="84"/>
                      </a:lnTo>
                      <a:lnTo>
                        <a:pt x="1500" y="88"/>
                      </a:lnTo>
                      <a:lnTo>
                        <a:pt x="1503" y="88"/>
                      </a:lnTo>
                      <a:lnTo>
                        <a:pt x="1503" y="89"/>
                      </a:lnTo>
                      <a:lnTo>
                        <a:pt x="1508" y="89"/>
                      </a:lnTo>
                      <a:lnTo>
                        <a:pt x="1508" y="84"/>
                      </a:lnTo>
                      <a:lnTo>
                        <a:pt x="1508" y="84"/>
                      </a:lnTo>
                      <a:lnTo>
                        <a:pt x="1508" y="84"/>
                      </a:lnTo>
                      <a:lnTo>
                        <a:pt x="1508" y="84"/>
                      </a:lnTo>
                      <a:lnTo>
                        <a:pt x="1512" y="82"/>
                      </a:lnTo>
                      <a:lnTo>
                        <a:pt x="1512" y="77"/>
                      </a:lnTo>
                      <a:lnTo>
                        <a:pt x="1512" y="77"/>
                      </a:lnTo>
                      <a:lnTo>
                        <a:pt x="1512" y="74"/>
                      </a:lnTo>
                      <a:lnTo>
                        <a:pt x="1512" y="72"/>
                      </a:lnTo>
                      <a:lnTo>
                        <a:pt x="1510" y="70"/>
                      </a:lnTo>
                      <a:lnTo>
                        <a:pt x="1510" y="68"/>
                      </a:lnTo>
                      <a:lnTo>
                        <a:pt x="1512" y="68"/>
                      </a:lnTo>
                      <a:lnTo>
                        <a:pt x="1512" y="67"/>
                      </a:lnTo>
                      <a:lnTo>
                        <a:pt x="1514" y="65"/>
                      </a:lnTo>
                      <a:lnTo>
                        <a:pt x="1514" y="63"/>
                      </a:lnTo>
                      <a:lnTo>
                        <a:pt x="1508" y="63"/>
                      </a:lnTo>
                      <a:lnTo>
                        <a:pt x="1507" y="67"/>
                      </a:lnTo>
                      <a:lnTo>
                        <a:pt x="1487" y="67"/>
                      </a:lnTo>
                      <a:lnTo>
                        <a:pt x="1487" y="65"/>
                      </a:lnTo>
                      <a:lnTo>
                        <a:pt x="1486" y="65"/>
                      </a:lnTo>
                      <a:lnTo>
                        <a:pt x="1486" y="63"/>
                      </a:lnTo>
                      <a:lnTo>
                        <a:pt x="1479" y="65"/>
                      </a:lnTo>
                      <a:close/>
                      <a:moveTo>
                        <a:pt x="213" y="63"/>
                      </a:moveTo>
                      <a:lnTo>
                        <a:pt x="212" y="63"/>
                      </a:lnTo>
                      <a:lnTo>
                        <a:pt x="210" y="67"/>
                      </a:lnTo>
                      <a:lnTo>
                        <a:pt x="210" y="70"/>
                      </a:lnTo>
                      <a:lnTo>
                        <a:pt x="212" y="70"/>
                      </a:lnTo>
                      <a:lnTo>
                        <a:pt x="212" y="68"/>
                      </a:lnTo>
                      <a:lnTo>
                        <a:pt x="213" y="67"/>
                      </a:lnTo>
                      <a:lnTo>
                        <a:pt x="213" y="63"/>
                      </a:lnTo>
                      <a:close/>
                      <a:moveTo>
                        <a:pt x="1672" y="75"/>
                      </a:moveTo>
                      <a:lnTo>
                        <a:pt x="1676" y="75"/>
                      </a:lnTo>
                      <a:lnTo>
                        <a:pt x="1676" y="72"/>
                      </a:lnTo>
                      <a:lnTo>
                        <a:pt x="1672" y="72"/>
                      </a:lnTo>
                      <a:lnTo>
                        <a:pt x="1672" y="75"/>
                      </a:lnTo>
                      <a:close/>
                      <a:moveTo>
                        <a:pt x="3100" y="88"/>
                      </a:moveTo>
                      <a:lnTo>
                        <a:pt x="3100" y="91"/>
                      </a:lnTo>
                      <a:lnTo>
                        <a:pt x="3102" y="91"/>
                      </a:lnTo>
                      <a:lnTo>
                        <a:pt x="3102" y="88"/>
                      </a:lnTo>
                      <a:lnTo>
                        <a:pt x="3102" y="88"/>
                      </a:lnTo>
                      <a:lnTo>
                        <a:pt x="3102" y="88"/>
                      </a:lnTo>
                      <a:lnTo>
                        <a:pt x="3100" y="88"/>
                      </a:lnTo>
                      <a:close/>
                      <a:moveTo>
                        <a:pt x="1676" y="89"/>
                      </a:moveTo>
                      <a:lnTo>
                        <a:pt x="1679" y="89"/>
                      </a:lnTo>
                      <a:lnTo>
                        <a:pt x="1679" y="88"/>
                      </a:lnTo>
                      <a:lnTo>
                        <a:pt x="1676" y="88"/>
                      </a:lnTo>
                      <a:lnTo>
                        <a:pt x="1676" y="89"/>
                      </a:lnTo>
                      <a:close/>
                      <a:moveTo>
                        <a:pt x="1692" y="91"/>
                      </a:moveTo>
                      <a:lnTo>
                        <a:pt x="1690" y="89"/>
                      </a:lnTo>
                      <a:lnTo>
                        <a:pt x="1690" y="89"/>
                      </a:lnTo>
                      <a:lnTo>
                        <a:pt x="1690" y="89"/>
                      </a:lnTo>
                      <a:lnTo>
                        <a:pt x="1688" y="89"/>
                      </a:lnTo>
                      <a:lnTo>
                        <a:pt x="1688" y="91"/>
                      </a:lnTo>
                      <a:lnTo>
                        <a:pt x="1688" y="91"/>
                      </a:lnTo>
                      <a:lnTo>
                        <a:pt x="1690" y="91"/>
                      </a:lnTo>
                      <a:lnTo>
                        <a:pt x="1692" y="91"/>
                      </a:lnTo>
                      <a:close/>
                      <a:moveTo>
                        <a:pt x="1674" y="91"/>
                      </a:moveTo>
                      <a:lnTo>
                        <a:pt x="1674" y="89"/>
                      </a:lnTo>
                      <a:lnTo>
                        <a:pt x="1672" y="89"/>
                      </a:lnTo>
                      <a:lnTo>
                        <a:pt x="1672" y="89"/>
                      </a:lnTo>
                      <a:lnTo>
                        <a:pt x="1674" y="89"/>
                      </a:lnTo>
                      <a:lnTo>
                        <a:pt x="1674" y="91"/>
                      </a:lnTo>
                      <a:close/>
                      <a:moveTo>
                        <a:pt x="1617" y="93"/>
                      </a:moveTo>
                      <a:lnTo>
                        <a:pt x="1617" y="98"/>
                      </a:lnTo>
                      <a:lnTo>
                        <a:pt x="1618" y="98"/>
                      </a:lnTo>
                      <a:lnTo>
                        <a:pt x="1618" y="95"/>
                      </a:lnTo>
                      <a:lnTo>
                        <a:pt x="1617" y="95"/>
                      </a:lnTo>
                      <a:lnTo>
                        <a:pt x="1617" y="93"/>
                      </a:lnTo>
                      <a:lnTo>
                        <a:pt x="1617" y="93"/>
                      </a:lnTo>
                      <a:close/>
                      <a:moveTo>
                        <a:pt x="1761" y="124"/>
                      </a:moveTo>
                      <a:lnTo>
                        <a:pt x="1758" y="124"/>
                      </a:lnTo>
                      <a:lnTo>
                        <a:pt x="1760" y="128"/>
                      </a:lnTo>
                      <a:lnTo>
                        <a:pt x="1761" y="130"/>
                      </a:lnTo>
                      <a:lnTo>
                        <a:pt x="1765" y="130"/>
                      </a:lnTo>
                      <a:lnTo>
                        <a:pt x="1767" y="133"/>
                      </a:lnTo>
                      <a:lnTo>
                        <a:pt x="1772" y="131"/>
                      </a:lnTo>
                      <a:lnTo>
                        <a:pt x="1777" y="130"/>
                      </a:lnTo>
                      <a:lnTo>
                        <a:pt x="1779" y="128"/>
                      </a:lnTo>
                      <a:lnTo>
                        <a:pt x="1782" y="128"/>
                      </a:lnTo>
                      <a:lnTo>
                        <a:pt x="1782" y="128"/>
                      </a:lnTo>
                      <a:lnTo>
                        <a:pt x="1784" y="126"/>
                      </a:lnTo>
                      <a:lnTo>
                        <a:pt x="1784" y="124"/>
                      </a:lnTo>
                      <a:lnTo>
                        <a:pt x="1786" y="123"/>
                      </a:lnTo>
                      <a:lnTo>
                        <a:pt x="1784" y="121"/>
                      </a:lnTo>
                      <a:lnTo>
                        <a:pt x="1784" y="121"/>
                      </a:lnTo>
                      <a:lnTo>
                        <a:pt x="1784" y="121"/>
                      </a:lnTo>
                      <a:lnTo>
                        <a:pt x="1784" y="121"/>
                      </a:lnTo>
                      <a:lnTo>
                        <a:pt x="1784" y="117"/>
                      </a:lnTo>
                      <a:lnTo>
                        <a:pt x="1789" y="117"/>
                      </a:lnTo>
                      <a:lnTo>
                        <a:pt x="1791" y="114"/>
                      </a:lnTo>
                      <a:lnTo>
                        <a:pt x="1795" y="112"/>
                      </a:lnTo>
                      <a:lnTo>
                        <a:pt x="1795" y="112"/>
                      </a:lnTo>
                      <a:lnTo>
                        <a:pt x="1788" y="114"/>
                      </a:lnTo>
                      <a:lnTo>
                        <a:pt x="1786" y="116"/>
                      </a:lnTo>
                      <a:lnTo>
                        <a:pt x="1782" y="117"/>
                      </a:lnTo>
                      <a:lnTo>
                        <a:pt x="1782" y="117"/>
                      </a:lnTo>
                      <a:lnTo>
                        <a:pt x="1775" y="117"/>
                      </a:lnTo>
                      <a:lnTo>
                        <a:pt x="1775" y="119"/>
                      </a:lnTo>
                      <a:lnTo>
                        <a:pt x="1775" y="119"/>
                      </a:lnTo>
                      <a:lnTo>
                        <a:pt x="1774" y="119"/>
                      </a:lnTo>
                      <a:lnTo>
                        <a:pt x="1774" y="117"/>
                      </a:lnTo>
                      <a:lnTo>
                        <a:pt x="1770" y="117"/>
                      </a:lnTo>
                      <a:lnTo>
                        <a:pt x="1770" y="121"/>
                      </a:lnTo>
                      <a:lnTo>
                        <a:pt x="1767" y="121"/>
                      </a:lnTo>
                      <a:lnTo>
                        <a:pt x="1763" y="123"/>
                      </a:lnTo>
                      <a:lnTo>
                        <a:pt x="1761" y="124"/>
                      </a:lnTo>
                      <a:close/>
                      <a:moveTo>
                        <a:pt x="1636" y="117"/>
                      </a:moveTo>
                      <a:lnTo>
                        <a:pt x="1632" y="117"/>
                      </a:lnTo>
                      <a:lnTo>
                        <a:pt x="1632" y="121"/>
                      </a:lnTo>
                      <a:lnTo>
                        <a:pt x="1639" y="123"/>
                      </a:lnTo>
                      <a:lnTo>
                        <a:pt x="1645" y="124"/>
                      </a:lnTo>
                      <a:lnTo>
                        <a:pt x="1652" y="124"/>
                      </a:lnTo>
                      <a:lnTo>
                        <a:pt x="1653" y="128"/>
                      </a:lnTo>
                      <a:lnTo>
                        <a:pt x="1659" y="128"/>
                      </a:lnTo>
                      <a:lnTo>
                        <a:pt x="1659" y="126"/>
                      </a:lnTo>
                      <a:lnTo>
                        <a:pt x="1662" y="126"/>
                      </a:lnTo>
                      <a:lnTo>
                        <a:pt x="1662" y="126"/>
                      </a:lnTo>
                      <a:lnTo>
                        <a:pt x="1664" y="126"/>
                      </a:lnTo>
                      <a:lnTo>
                        <a:pt x="1664" y="126"/>
                      </a:lnTo>
                      <a:lnTo>
                        <a:pt x="1665" y="126"/>
                      </a:lnTo>
                      <a:lnTo>
                        <a:pt x="1667" y="126"/>
                      </a:lnTo>
                      <a:lnTo>
                        <a:pt x="1671" y="126"/>
                      </a:lnTo>
                      <a:lnTo>
                        <a:pt x="1674" y="124"/>
                      </a:lnTo>
                      <a:lnTo>
                        <a:pt x="1674" y="124"/>
                      </a:lnTo>
                      <a:lnTo>
                        <a:pt x="1674" y="124"/>
                      </a:lnTo>
                      <a:lnTo>
                        <a:pt x="1672" y="123"/>
                      </a:lnTo>
                      <a:lnTo>
                        <a:pt x="1669" y="123"/>
                      </a:lnTo>
                      <a:lnTo>
                        <a:pt x="1669" y="117"/>
                      </a:lnTo>
                      <a:lnTo>
                        <a:pt x="1657" y="121"/>
                      </a:lnTo>
                      <a:lnTo>
                        <a:pt x="1655" y="117"/>
                      </a:lnTo>
                      <a:lnTo>
                        <a:pt x="1645" y="119"/>
                      </a:lnTo>
                      <a:lnTo>
                        <a:pt x="1641" y="116"/>
                      </a:lnTo>
                      <a:lnTo>
                        <a:pt x="1638" y="116"/>
                      </a:lnTo>
                      <a:lnTo>
                        <a:pt x="1638" y="114"/>
                      </a:lnTo>
                      <a:lnTo>
                        <a:pt x="1636" y="116"/>
                      </a:lnTo>
                      <a:lnTo>
                        <a:pt x="1636" y="116"/>
                      </a:lnTo>
                      <a:lnTo>
                        <a:pt x="1636" y="116"/>
                      </a:lnTo>
                      <a:lnTo>
                        <a:pt x="1636" y="117"/>
                      </a:lnTo>
                      <a:close/>
                      <a:moveTo>
                        <a:pt x="1686" y="114"/>
                      </a:moveTo>
                      <a:lnTo>
                        <a:pt x="1686" y="117"/>
                      </a:lnTo>
                      <a:lnTo>
                        <a:pt x="1686" y="117"/>
                      </a:lnTo>
                      <a:lnTo>
                        <a:pt x="1686" y="116"/>
                      </a:lnTo>
                      <a:lnTo>
                        <a:pt x="1686" y="116"/>
                      </a:lnTo>
                      <a:lnTo>
                        <a:pt x="1686" y="114"/>
                      </a:lnTo>
                      <a:close/>
                      <a:moveTo>
                        <a:pt x="3203" y="119"/>
                      </a:moveTo>
                      <a:lnTo>
                        <a:pt x="3205" y="116"/>
                      </a:lnTo>
                      <a:lnTo>
                        <a:pt x="3201" y="116"/>
                      </a:lnTo>
                      <a:lnTo>
                        <a:pt x="3201" y="117"/>
                      </a:lnTo>
                      <a:lnTo>
                        <a:pt x="3200" y="117"/>
                      </a:lnTo>
                      <a:lnTo>
                        <a:pt x="3200" y="117"/>
                      </a:lnTo>
                      <a:lnTo>
                        <a:pt x="3201" y="117"/>
                      </a:lnTo>
                      <a:lnTo>
                        <a:pt x="3201" y="119"/>
                      </a:lnTo>
                      <a:lnTo>
                        <a:pt x="3201" y="119"/>
                      </a:lnTo>
                      <a:lnTo>
                        <a:pt x="3203" y="119"/>
                      </a:lnTo>
                      <a:close/>
                      <a:moveTo>
                        <a:pt x="196" y="126"/>
                      </a:moveTo>
                      <a:lnTo>
                        <a:pt x="198" y="126"/>
                      </a:lnTo>
                      <a:lnTo>
                        <a:pt x="198" y="124"/>
                      </a:lnTo>
                      <a:lnTo>
                        <a:pt x="194" y="124"/>
                      </a:lnTo>
                      <a:lnTo>
                        <a:pt x="192" y="126"/>
                      </a:lnTo>
                      <a:lnTo>
                        <a:pt x="194" y="128"/>
                      </a:lnTo>
                      <a:lnTo>
                        <a:pt x="196" y="126"/>
                      </a:lnTo>
                      <a:lnTo>
                        <a:pt x="196" y="126"/>
                      </a:lnTo>
                      <a:close/>
                      <a:moveTo>
                        <a:pt x="3214" y="136"/>
                      </a:moveTo>
                      <a:lnTo>
                        <a:pt x="3205" y="138"/>
                      </a:lnTo>
                      <a:lnTo>
                        <a:pt x="3205" y="142"/>
                      </a:lnTo>
                      <a:lnTo>
                        <a:pt x="3203" y="142"/>
                      </a:lnTo>
                      <a:lnTo>
                        <a:pt x="3201" y="142"/>
                      </a:lnTo>
                      <a:lnTo>
                        <a:pt x="3201" y="142"/>
                      </a:lnTo>
                      <a:lnTo>
                        <a:pt x="3201" y="142"/>
                      </a:lnTo>
                      <a:lnTo>
                        <a:pt x="3200" y="142"/>
                      </a:lnTo>
                      <a:lnTo>
                        <a:pt x="3200" y="143"/>
                      </a:lnTo>
                      <a:lnTo>
                        <a:pt x="3198" y="143"/>
                      </a:lnTo>
                      <a:lnTo>
                        <a:pt x="3198" y="142"/>
                      </a:lnTo>
                      <a:lnTo>
                        <a:pt x="3196" y="142"/>
                      </a:lnTo>
                      <a:lnTo>
                        <a:pt x="3195" y="142"/>
                      </a:lnTo>
                      <a:lnTo>
                        <a:pt x="3193" y="143"/>
                      </a:lnTo>
                      <a:lnTo>
                        <a:pt x="3191" y="145"/>
                      </a:lnTo>
                      <a:lnTo>
                        <a:pt x="3191" y="147"/>
                      </a:lnTo>
                      <a:lnTo>
                        <a:pt x="3189" y="150"/>
                      </a:lnTo>
                      <a:lnTo>
                        <a:pt x="3188" y="152"/>
                      </a:lnTo>
                      <a:lnTo>
                        <a:pt x="3188" y="152"/>
                      </a:lnTo>
                      <a:lnTo>
                        <a:pt x="3186" y="154"/>
                      </a:lnTo>
                      <a:lnTo>
                        <a:pt x="3184" y="156"/>
                      </a:lnTo>
                      <a:lnTo>
                        <a:pt x="3188" y="156"/>
                      </a:lnTo>
                      <a:lnTo>
                        <a:pt x="3188" y="159"/>
                      </a:lnTo>
                      <a:lnTo>
                        <a:pt x="3189" y="159"/>
                      </a:lnTo>
                      <a:lnTo>
                        <a:pt x="3189" y="159"/>
                      </a:lnTo>
                      <a:lnTo>
                        <a:pt x="3189" y="161"/>
                      </a:lnTo>
                      <a:lnTo>
                        <a:pt x="3189" y="161"/>
                      </a:lnTo>
                      <a:lnTo>
                        <a:pt x="3189" y="164"/>
                      </a:lnTo>
                      <a:lnTo>
                        <a:pt x="3189" y="164"/>
                      </a:lnTo>
                      <a:lnTo>
                        <a:pt x="3196" y="171"/>
                      </a:lnTo>
                      <a:lnTo>
                        <a:pt x="3198" y="168"/>
                      </a:lnTo>
                      <a:lnTo>
                        <a:pt x="3200" y="163"/>
                      </a:lnTo>
                      <a:lnTo>
                        <a:pt x="3200" y="157"/>
                      </a:lnTo>
                      <a:lnTo>
                        <a:pt x="3205" y="157"/>
                      </a:lnTo>
                      <a:lnTo>
                        <a:pt x="3205" y="156"/>
                      </a:lnTo>
                      <a:lnTo>
                        <a:pt x="3208" y="154"/>
                      </a:lnTo>
                      <a:lnTo>
                        <a:pt x="3210" y="157"/>
                      </a:lnTo>
                      <a:lnTo>
                        <a:pt x="3214" y="157"/>
                      </a:lnTo>
                      <a:lnTo>
                        <a:pt x="3214" y="154"/>
                      </a:lnTo>
                      <a:lnTo>
                        <a:pt x="3217" y="150"/>
                      </a:lnTo>
                      <a:lnTo>
                        <a:pt x="3219" y="149"/>
                      </a:lnTo>
                      <a:lnTo>
                        <a:pt x="3217" y="143"/>
                      </a:lnTo>
                      <a:lnTo>
                        <a:pt x="3214" y="142"/>
                      </a:lnTo>
                      <a:lnTo>
                        <a:pt x="3214" y="136"/>
                      </a:lnTo>
                      <a:close/>
                      <a:moveTo>
                        <a:pt x="3219" y="138"/>
                      </a:moveTo>
                      <a:lnTo>
                        <a:pt x="3217" y="138"/>
                      </a:lnTo>
                      <a:lnTo>
                        <a:pt x="3217" y="140"/>
                      </a:lnTo>
                      <a:lnTo>
                        <a:pt x="3219" y="140"/>
                      </a:lnTo>
                      <a:lnTo>
                        <a:pt x="3219" y="138"/>
                      </a:lnTo>
                      <a:close/>
                      <a:moveTo>
                        <a:pt x="3147" y="150"/>
                      </a:moveTo>
                      <a:lnTo>
                        <a:pt x="3147" y="154"/>
                      </a:lnTo>
                      <a:lnTo>
                        <a:pt x="3146" y="154"/>
                      </a:lnTo>
                      <a:lnTo>
                        <a:pt x="3147" y="156"/>
                      </a:lnTo>
                      <a:lnTo>
                        <a:pt x="3147" y="156"/>
                      </a:lnTo>
                      <a:lnTo>
                        <a:pt x="3147" y="159"/>
                      </a:lnTo>
                      <a:lnTo>
                        <a:pt x="3151" y="161"/>
                      </a:lnTo>
                      <a:lnTo>
                        <a:pt x="3153" y="163"/>
                      </a:lnTo>
                      <a:lnTo>
                        <a:pt x="3153" y="166"/>
                      </a:lnTo>
                      <a:lnTo>
                        <a:pt x="3153" y="168"/>
                      </a:lnTo>
                      <a:lnTo>
                        <a:pt x="3151" y="168"/>
                      </a:lnTo>
                      <a:lnTo>
                        <a:pt x="3151" y="166"/>
                      </a:lnTo>
                      <a:lnTo>
                        <a:pt x="3147" y="166"/>
                      </a:lnTo>
                      <a:lnTo>
                        <a:pt x="3149" y="168"/>
                      </a:lnTo>
                      <a:lnTo>
                        <a:pt x="3151" y="171"/>
                      </a:lnTo>
                      <a:lnTo>
                        <a:pt x="3153" y="175"/>
                      </a:lnTo>
                      <a:lnTo>
                        <a:pt x="3154" y="173"/>
                      </a:lnTo>
                      <a:lnTo>
                        <a:pt x="3156" y="173"/>
                      </a:lnTo>
                      <a:lnTo>
                        <a:pt x="3156" y="171"/>
                      </a:lnTo>
                      <a:lnTo>
                        <a:pt x="3156" y="175"/>
                      </a:lnTo>
                      <a:lnTo>
                        <a:pt x="3158" y="173"/>
                      </a:lnTo>
                      <a:lnTo>
                        <a:pt x="3160" y="173"/>
                      </a:lnTo>
                      <a:lnTo>
                        <a:pt x="3161" y="171"/>
                      </a:lnTo>
                      <a:lnTo>
                        <a:pt x="3158" y="163"/>
                      </a:lnTo>
                      <a:lnTo>
                        <a:pt x="3161" y="163"/>
                      </a:lnTo>
                      <a:lnTo>
                        <a:pt x="3163" y="171"/>
                      </a:lnTo>
                      <a:lnTo>
                        <a:pt x="3163" y="171"/>
                      </a:lnTo>
                      <a:lnTo>
                        <a:pt x="3161" y="177"/>
                      </a:lnTo>
                      <a:lnTo>
                        <a:pt x="3156" y="178"/>
                      </a:lnTo>
                      <a:lnTo>
                        <a:pt x="3156" y="178"/>
                      </a:lnTo>
                      <a:lnTo>
                        <a:pt x="3154" y="178"/>
                      </a:lnTo>
                      <a:lnTo>
                        <a:pt x="3154" y="182"/>
                      </a:lnTo>
                      <a:lnTo>
                        <a:pt x="3154" y="184"/>
                      </a:lnTo>
                      <a:lnTo>
                        <a:pt x="3154" y="187"/>
                      </a:lnTo>
                      <a:lnTo>
                        <a:pt x="3153" y="189"/>
                      </a:lnTo>
                      <a:lnTo>
                        <a:pt x="3154" y="189"/>
                      </a:lnTo>
                      <a:lnTo>
                        <a:pt x="3154" y="191"/>
                      </a:lnTo>
                      <a:lnTo>
                        <a:pt x="3153" y="191"/>
                      </a:lnTo>
                      <a:lnTo>
                        <a:pt x="3153" y="194"/>
                      </a:lnTo>
                      <a:lnTo>
                        <a:pt x="3160" y="196"/>
                      </a:lnTo>
                      <a:lnTo>
                        <a:pt x="3160" y="192"/>
                      </a:lnTo>
                      <a:lnTo>
                        <a:pt x="3160" y="191"/>
                      </a:lnTo>
                      <a:lnTo>
                        <a:pt x="3160" y="189"/>
                      </a:lnTo>
                      <a:lnTo>
                        <a:pt x="3163" y="187"/>
                      </a:lnTo>
                      <a:lnTo>
                        <a:pt x="3161" y="192"/>
                      </a:lnTo>
                      <a:lnTo>
                        <a:pt x="3161" y="199"/>
                      </a:lnTo>
                      <a:lnTo>
                        <a:pt x="3165" y="199"/>
                      </a:lnTo>
                      <a:lnTo>
                        <a:pt x="3165" y="199"/>
                      </a:lnTo>
                      <a:lnTo>
                        <a:pt x="3167" y="198"/>
                      </a:lnTo>
                      <a:lnTo>
                        <a:pt x="3168" y="196"/>
                      </a:lnTo>
                      <a:lnTo>
                        <a:pt x="3168" y="192"/>
                      </a:lnTo>
                      <a:lnTo>
                        <a:pt x="3172" y="189"/>
                      </a:lnTo>
                      <a:lnTo>
                        <a:pt x="3172" y="184"/>
                      </a:lnTo>
                      <a:lnTo>
                        <a:pt x="3174" y="184"/>
                      </a:lnTo>
                      <a:lnTo>
                        <a:pt x="3174" y="178"/>
                      </a:lnTo>
                      <a:lnTo>
                        <a:pt x="3174" y="178"/>
                      </a:lnTo>
                      <a:lnTo>
                        <a:pt x="3174" y="175"/>
                      </a:lnTo>
                      <a:lnTo>
                        <a:pt x="3175" y="175"/>
                      </a:lnTo>
                      <a:lnTo>
                        <a:pt x="3175" y="171"/>
                      </a:lnTo>
                      <a:lnTo>
                        <a:pt x="3177" y="171"/>
                      </a:lnTo>
                      <a:lnTo>
                        <a:pt x="3179" y="170"/>
                      </a:lnTo>
                      <a:lnTo>
                        <a:pt x="3181" y="166"/>
                      </a:lnTo>
                      <a:lnTo>
                        <a:pt x="3181" y="164"/>
                      </a:lnTo>
                      <a:lnTo>
                        <a:pt x="3177" y="163"/>
                      </a:lnTo>
                      <a:lnTo>
                        <a:pt x="3177" y="159"/>
                      </a:lnTo>
                      <a:lnTo>
                        <a:pt x="3175" y="159"/>
                      </a:lnTo>
                      <a:lnTo>
                        <a:pt x="3175" y="159"/>
                      </a:lnTo>
                      <a:lnTo>
                        <a:pt x="3174" y="157"/>
                      </a:lnTo>
                      <a:lnTo>
                        <a:pt x="3174" y="157"/>
                      </a:lnTo>
                      <a:lnTo>
                        <a:pt x="3174" y="157"/>
                      </a:lnTo>
                      <a:lnTo>
                        <a:pt x="3175" y="156"/>
                      </a:lnTo>
                      <a:lnTo>
                        <a:pt x="3175" y="156"/>
                      </a:lnTo>
                      <a:lnTo>
                        <a:pt x="3175" y="150"/>
                      </a:lnTo>
                      <a:lnTo>
                        <a:pt x="3168" y="150"/>
                      </a:lnTo>
                      <a:lnTo>
                        <a:pt x="3168" y="145"/>
                      </a:lnTo>
                      <a:lnTo>
                        <a:pt x="3167" y="143"/>
                      </a:lnTo>
                      <a:lnTo>
                        <a:pt x="3163" y="143"/>
                      </a:lnTo>
                      <a:lnTo>
                        <a:pt x="3161" y="143"/>
                      </a:lnTo>
                      <a:lnTo>
                        <a:pt x="3161" y="145"/>
                      </a:lnTo>
                      <a:lnTo>
                        <a:pt x="3160" y="145"/>
                      </a:lnTo>
                      <a:lnTo>
                        <a:pt x="3160" y="149"/>
                      </a:lnTo>
                      <a:lnTo>
                        <a:pt x="3156" y="147"/>
                      </a:lnTo>
                      <a:lnTo>
                        <a:pt x="3154" y="152"/>
                      </a:lnTo>
                      <a:lnTo>
                        <a:pt x="3151" y="154"/>
                      </a:lnTo>
                      <a:lnTo>
                        <a:pt x="3151" y="152"/>
                      </a:lnTo>
                      <a:lnTo>
                        <a:pt x="3147" y="150"/>
                      </a:lnTo>
                      <a:close/>
                      <a:moveTo>
                        <a:pt x="3100" y="159"/>
                      </a:moveTo>
                      <a:lnTo>
                        <a:pt x="3104" y="159"/>
                      </a:lnTo>
                      <a:lnTo>
                        <a:pt x="3104" y="157"/>
                      </a:lnTo>
                      <a:lnTo>
                        <a:pt x="3105" y="156"/>
                      </a:lnTo>
                      <a:lnTo>
                        <a:pt x="3105" y="154"/>
                      </a:lnTo>
                      <a:lnTo>
                        <a:pt x="3104" y="156"/>
                      </a:lnTo>
                      <a:lnTo>
                        <a:pt x="3100" y="157"/>
                      </a:lnTo>
                      <a:lnTo>
                        <a:pt x="3099" y="157"/>
                      </a:lnTo>
                      <a:lnTo>
                        <a:pt x="3100" y="159"/>
                      </a:lnTo>
                      <a:close/>
                      <a:moveTo>
                        <a:pt x="3036" y="192"/>
                      </a:moveTo>
                      <a:lnTo>
                        <a:pt x="3036" y="189"/>
                      </a:lnTo>
                      <a:lnTo>
                        <a:pt x="3034" y="189"/>
                      </a:lnTo>
                      <a:lnTo>
                        <a:pt x="3034" y="191"/>
                      </a:lnTo>
                      <a:lnTo>
                        <a:pt x="3034" y="191"/>
                      </a:lnTo>
                      <a:lnTo>
                        <a:pt x="3036" y="192"/>
                      </a:lnTo>
                      <a:lnTo>
                        <a:pt x="3036" y="192"/>
                      </a:lnTo>
                      <a:lnTo>
                        <a:pt x="3036" y="192"/>
                      </a:lnTo>
                      <a:close/>
                      <a:moveTo>
                        <a:pt x="3168" y="210"/>
                      </a:moveTo>
                      <a:lnTo>
                        <a:pt x="3168" y="208"/>
                      </a:lnTo>
                      <a:lnTo>
                        <a:pt x="3167" y="210"/>
                      </a:lnTo>
                      <a:lnTo>
                        <a:pt x="3165" y="210"/>
                      </a:lnTo>
                      <a:lnTo>
                        <a:pt x="3165" y="213"/>
                      </a:lnTo>
                      <a:lnTo>
                        <a:pt x="3168" y="212"/>
                      </a:lnTo>
                      <a:lnTo>
                        <a:pt x="3168" y="210"/>
                      </a:lnTo>
                      <a:lnTo>
                        <a:pt x="3168" y="210"/>
                      </a:lnTo>
                      <a:lnTo>
                        <a:pt x="3168" y="210"/>
                      </a:lnTo>
                      <a:close/>
                      <a:moveTo>
                        <a:pt x="3160" y="210"/>
                      </a:moveTo>
                      <a:lnTo>
                        <a:pt x="3158" y="210"/>
                      </a:lnTo>
                      <a:lnTo>
                        <a:pt x="3158" y="212"/>
                      </a:lnTo>
                      <a:lnTo>
                        <a:pt x="3160" y="212"/>
                      </a:lnTo>
                      <a:lnTo>
                        <a:pt x="3160" y="212"/>
                      </a:lnTo>
                      <a:lnTo>
                        <a:pt x="3160" y="210"/>
                      </a:lnTo>
                      <a:close/>
                      <a:moveTo>
                        <a:pt x="2" y="222"/>
                      </a:moveTo>
                      <a:lnTo>
                        <a:pt x="0" y="226"/>
                      </a:lnTo>
                      <a:lnTo>
                        <a:pt x="0" y="227"/>
                      </a:lnTo>
                      <a:lnTo>
                        <a:pt x="2" y="229"/>
                      </a:lnTo>
                      <a:lnTo>
                        <a:pt x="6" y="231"/>
                      </a:lnTo>
                      <a:lnTo>
                        <a:pt x="6" y="229"/>
                      </a:lnTo>
                      <a:lnTo>
                        <a:pt x="6" y="229"/>
                      </a:lnTo>
                      <a:lnTo>
                        <a:pt x="6" y="229"/>
                      </a:lnTo>
                      <a:lnTo>
                        <a:pt x="6" y="224"/>
                      </a:lnTo>
                      <a:lnTo>
                        <a:pt x="6" y="224"/>
                      </a:lnTo>
                      <a:lnTo>
                        <a:pt x="6" y="222"/>
                      </a:lnTo>
                      <a:lnTo>
                        <a:pt x="2" y="222"/>
                      </a:lnTo>
                      <a:close/>
                      <a:moveTo>
                        <a:pt x="1100" y="243"/>
                      </a:moveTo>
                      <a:lnTo>
                        <a:pt x="1102" y="243"/>
                      </a:lnTo>
                      <a:lnTo>
                        <a:pt x="1102" y="241"/>
                      </a:lnTo>
                      <a:lnTo>
                        <a:pt x="1100" y="241"/>
                      </a:lnTo>
                      <a:lnTo>
                        <a:pt x="1100" y="243"/>
                      </a:lnTo>
                      <a:close/>
                      <a:moveTo>
                        <a:pt x="1046" y="246"/>
                      </a:moveTo>
                      <a:lnTo>
                        <a:pt x="1048" y="246"/>
                      </a:lnTo>
                      <a:lnTo>
                        <a:pt x="1046" y="246"/>
                      </a:lnTo>
                      <a:lnTo>
                        <a:pt x="1046" y="245"/>
                      </a:lnTo>
                      <a:lnTo>
                        <a:pt x="1046" y="245"/>
                      </a:lnTo>
                      <a:lnTo>
                        <a:pt x="1046" y="246"/>
                      </a:lnTo>
                      <a:close/>
                      <a:moveTo>
                        <a:pt x="1091" y="255"/>
                      </a:moveTo>
                      <a:lnTo>
                        <a:pt x="1091" y="257"/>
                      </a:lnTo>
                      <a:lnTo>
                        <a:pt x="1093" y="257"/>
                      </a:lnTo>
                      <a:lnTo>
                        <a:pt x="1095" y="257"/>
                      </a:lnTo>
                      <a:lnTo>
                        <a:pt x="1095" y="255"/>
                      </a:lnTo>
                      <a:lnTo>
                        <a:pt x="1096" y="253"/>
                      </a:lnTo>
                      <a:lnTo>
                        <a:pt x="1096" y="253"/>
                      </a:lnTo>
                      <a:lnTo>
                        <a:pt x="1096" y="253"/>
                      </a:lnTo>
                      <a:lnTo>
                        <a:pt x="1096" y="248"/>
                      </a:lnTo>
                      <a:lnTo>
                        <a:pt x="1098" y="248"/>
                      </a:lnTo>
                      <a:lnTo>
                        <a:pt x="1098" y="246"/>
                      </a:lnTo>
                      <a:lnTo>
                        <a:pt x="1095" y="246"/>
                      </a:lnTo>
                      <a:lnTo>
                        <a:pt x="1095" y="252"/>
                      </a:lnTo>
                      <a:lnTo>
                        <a:pt x="1093" y="253"/>
                      </a:lnTo>
                      <a:lnTo>
                        <a:pt x="1091" y="255"/>
                      </a:lnTo>
                      <a:close/>
                      <a:moveTo>
                        <a:pt x="1056" y="257"/>
                      </a:moveTo>
                      <a:lnTo>
                        <a:pt x="1056" y="255"/>
                      </a:lnTo>
                      <a:lnTo>
                        <a:pt x="1058" y="255"/>
                      </a:lnTo>
                      <a:lnTo>
                        <a:pt x="1058" y="252"/>
                      </a:lnTo>
                      <a:lnTo>
                        <a:pt x="1060" y="252"/>
                      </a:lnTo>
                      <a:lnTo>
                        <a:pt x="1062" y="250"/>
                      </a:lnTo>
                      <a:lnTo>
                        <a:pt x="1062" y="250"/>
                      </a:lnTo>
                      <a:lnTo>
                        <a:pt x="1062" y="250"/>
                      </a:lnTo>
                      <a:lnTo>
                        <a:pt x="1060" y="250"/>
                      </a:lnTo>
                      <a:lnTo>
                        <a:pt x="1056" y="252"/>
                      </a:lnTo>
                      <a:lnTo>
                        <a:pt x="1053" y="252"/>
                      </a:lnTo>
                      <a:lnTo>
                        <a:pt x="1053" y="255"/>
                      </a:lnTo>
                      <a:lnTo>
                        <a:pt x="1055" y="255"/>
                      </a:lnTo>
                      <a:lnTo>
                        <a:pt x="1055" y="257"/>
                      </a:lnTo>
                      <a:lnTo>
                        <a:pt x="1056" y="257"/>
                      </a:lnTo>
                      <a:close/>
                      <a:moveTo>
                        <a:pt x="3142" y="250"/>
                      </a:moveTo>
                      <a:lnTo>
                        <a:pt x="3140" y="250"/>
                      </a:lnTo>
                      <a:lnTo>
                        <a:pt x="3140" y="250"/>
                      </a:lnTo>
                      <a:lnTo>
                        <a:pt x="3140" y="250"/>
                      </a:lnTo>
                      <a:lnTo>
                        <a:pt x="3142" y="250"/>
                      </a:lnTo>
                      <a:lnTo>
                        <a:pt x="3142" y="250"/>
                      </a:lnTo>
                      <a:close/>
                      <a:moveTo>
                        <a:pt x="1070" y="255"/>
                      </a:moveTo>
                      <a:lnTo>
                        <a:pt x="1070" y="259"/>
                      </a:lnTo>
                      <a:lnTo>
                        <a:pt x="1069" y="259"/>
                      </a:lnTo>
                      <a:lnTo>
                        <a:pt x="1070" y="262"/>
                      </a:lnTo>
                      <a:lnTo>
                        <a:pt x="1074" y="262"/>
                      </a:lnTo>
                      <a:lnTo>
                        <a:pt x="1076" y="255"/>
                      </a:lnTo>
                      <a:lnTo>
                        <a:pt x="1074" y="255"/>
                      </a:lnTo>
                      <a:lnTo>
                        <a:pt x="1074" y="255"/>
                      </a:lnTo>
                      <a:lnTo>
                        <a:pt x="1070" y="255"/>
                      </a:lnTo>
                      <a:close/>
                      <a:moveTo>
                        <a:pt x="3114" y="278"/>
                      </a:moveTo>
                      <a:lnTo>
                        <a:pt x="3114" y="274"/>
                      </a:lnTo>
                      <a:lnTo>
                        <a:pt x="3111" y="274"/>
                      </a:lnTo>
                      <a:lnTo>
                        <a:pt x="3111" y="276"/>
                      </a:lnTo>
                      <a:lnTo>
                        <a:pt x="3112" y="276"/>
                      </a:lnTo>
                      <a:lnTo>
                        <a:pt x="3112" y="278"/>
                      </a:lnTo>
                      <a:lnTo>
                        <a:pt x="3114" y="278"/>
                      </a:lnTo>
                      <a:close/>
                      <a:moveTo>
                        <a:pt x="3121" y="280"/>
                      </a:moveTo>
                      <a:lnTo>
                        <a:pt x="3121" y="283"/>
                      </a:lnTo>
                      <a:lnTo>
                        <a:pt x="3123" y="281"/>
                      </a:lnTo>
                      <a:lnTo>
                        <a:pt x="3125" y="281"/>
                      </a:lnTo>
                      <a:lnTo>
                        <a:pt x="3126" y="280"/>
                      </a:lnTo>
                      <a:lnTo>
                        <a:pt x="3126" y="280"/>
                      </a:lnTo>
                      <a:lnTo>
                        <a:pt x="3128" y="278"/>
                      </a:lnTo>
                      <a:lnTo>
                        <a:pt x="3128" y="278"/>
                      </a:lnTo>
                      <a:lnTo>
                        <a:pt x="3128" y="276"/>
                      </a:lnTo>
                      <a:lnTo>
                        <a:pt x="3123" y="278"/>
                      </a:lnTo>
                      <a:lnTo>
                        <a:pt x="3123" y="280"/>
                      </a:lnTo>
                      <a:lnTo>
                        <a:pt x="3123" y="280"/>
                      </a:lnTo>
                      <a:lnTo>
                        <a:pt x="3121" y="280"/>
                      </a:lnTo>
                      <a:close/>
                      <a:moveTo>
                        <a:pt x="3018" y="334"/>
                      </a:moveTo>
                      <a:lnTo>
                        <a:pt x="3015" y="337"/>
                      </a:lnTo>
                      <a:lnTo>
                        <a:pt x="3015" y="341"/>
                      </a:lnTo>
                      <a:lnTo>
                        <a:pt x="3013" y="342"/>
                      </a:lnTo>
                      <a:lnTo>
                        <a:pt x="3015" y="356"/>
                      </a:lnTo>
                      <a:lnTo>
                        <a:pt x="3018" y="358"/>
                      </a:lnTo>
                      <a:lnTo>
                        <a:pt x="3020" y="360"/>
                      </a:lnTo>
                      <a:lnTo>
                        <a:pt x="3022" y="362"/>
                      </a:lnTo>
                      <a:lnTo>
                        <a:pt x="3023" y="363"/>
                      </a:lnTo>
                      <a:lnTo>
                        <a:pt x="3025" y="360"/>
                      </a:lnTo>
                      <a:lnTo>
                        <a:pt x="3025" y="360"/>
                      </a:lnTo>
                      <a:lnTo>
                        <a:pt x="3025" y="358"/>
                      </a:lnTo>
                      <a:lnTo>
                        <a:pt x="3030" y="355"/>
                      </a:lnTo>
                      <a:lnTo>
                        <a:pt x="3030" y="349"/>
                      </a:lnTo>
                      <a:lnTo>
                        <a:pt x="3032" y="349"/>
                      </a:lnTo>
                      <a:lnTo>
                        <a:pt x="3032" y="346"/>
                      </a:lnTo>
                      <a:lnTo>
                        <a:pt x="3034" y="346"/>
                      </a:lnTo>
                      <a:lnTo>
                        <a:pt x="3034" y="337"/>
                      </a:lnTo>
                      <a:lnTo>
                        <a:pt x="3036" y="329"/>
                      </a:lnTo>
                      <a:lnTo>
                        <a:pt x="3037" y="320"/>
                      </a:lnTo>
                      <a:lnTo>
                        <a:pt x="3041" y="311"/>
                      </a:lnTo>
                      <a:lnTo>
                        <a:pt x="3039" y="309"/>
                      </a:lnTo>
                      <a:lnTo>
                        <a:pt x="3037" y="306"/>
                      </a:lnTo>
                      <a:lnTo>
                        <a:pt x="3034" y="306"/>
                      </a:lnTo>
                      <a:lnTo>
                        <a:pt x="3034" y="306"/>
                      </a:lnTo>
                      <a:lnTo>
                        <a:pt x="3030" y="308"/>
                      </a:lnTo>
                      <a:lnTo>
                        <a:pt x="3030" y="309"/>
                      </a:lnTo>
                      <a:lnTo>
                        <a:pt x="3029" y="311"/>
                      </a:lnTo>
                      <a:lnTo>
                        <a:pt x="3029" y="313"/>
                      </a:lnTo>
                      <a:lnTo>
                        <a:pt x="3027" y="313"/>
                      </a:lnTo>
                      <a:lnTo>
                        <a:pt x="3027" y="316"/>
                      </a:lnTo>
                      <a:lnTo>
                        <a:pt x="3027" y="316"/>
                      </a:lnTo>
                      <a:lnTo>
                        <a:pt x="3027" y="318"/>
                      </a:lnTo>
                      <a:lnTo>
                        <a:pt x="3022" y="322"/>
                      </a:lnTo>
                      <a:lnTo>
                        <a:pt x="3022" y="325"/>
                      </a:lnTo>
                      <a:lnTo>
                        <a:pt x="3020" y="325"/>
                      </a:lnTo>
                      <a:lnTo>
                        <a:pt x="3018" y="330"/>
                      </a:lnTo>
                      <a:lnTo>
                        <a:pt x="3020" y="332"/>
                      </a:lnTo>
                      <a:lnTo>
                        <a:pt x="3018" y="332"/>
                      </a:lnTo>
                      <a:lnTo>
                        <a:pt x="3018" y="334"/>
                      </a:lnTo>
                      <a:close/>
                      <a:moveTo>
                        <a:pt x="180" y="316"/>
                      </a:moveTo>
                      <a:lnTo>
                        <a:pt x="178" y="316"/>
                      </a:lnTo>
                      <a:lnTo>
                        <a:pt x="178" y="313"/>
                      </a:lnTo>
                      <a:lnTo>
                        <a:pt x="177" y="313"/>
                      </a:lnTo>
                      <a:lnTo>
                        <a:pt x="177" y="311"/>
                      </a:lnTo>
                      <a:lnTo>
                        <a:pt x="171" y="311"/>
                      </a:lnTo>
                      <a:lnTo>
                        <a:pt x="171" y="315"/>
                      </a:lnTo>
                      <a:lnTo>
                        <a:pt x="170" y="316"/>
                      </a:lnTo>
                      <a:lnTo>
                        <a:pt x="170" y="318"/>
                      </a:lnTo>
                      <a:lnTo>
                        <a:pt x="171" y="318"/>
                      </a:lnTo>
                      <a:lnTo>
                        <a:pt x="175" y="320"/>
                      </a:lnTo>
                      <a:lnTo>
                        <a:pt x="180" y="320"/>
                      </a:lnTo>
                      <a:lnTo>
                        <a:pt x="180" y="316"/>
                      </a:lnTo>
                      <a:close/>
                      <a:moveTo>
                        <a:pt x="203" y="398"/>
                      </a:moveTo>
                      <a:lnTo>
                        <a:pt x="208" y="398"/>
                      </a:lnTo>
                      <a:lnTo>
                        <a:pt x="212" y="398"/>
                      </a:lnTo>
                      <a:lnTo>
                        <a:pt x="217" y="398"/>
                      </a:lnTo>
                      <a:lnTo>
                        <a:pt x="220" y="398"/>
                      </a:lnTo>
                      <a:lnTo>
                        <a:pt x="224" y="398"/>
                      </a:lnTo>
                      <a:lnTo>
                        <a:pt x="224" y="397"/>
                      </a:lnTo>
                      <a:lnTo>
                        <a:pt x="225" y="397"/>
                      </a:lnTo>
                      <a:lnTo>
                        <a:pt x="225" y="397"/>
                      </a:lnTo>
                      <a:lnTo>
                        <a:pt x="227" y="395"/>
                      </a:lnTo>
                      <a:lnTo>
                        <a:pt x="229" y="395"/>
                      </a:lnTo>
                      <a:lnTo>
                        <a:pt x="231" y="393"/>
                      </a:lnTo>
                      <a:lnTo>
                        <a:pt x="231" y="393"/>
                      </a:lnTo>
                      <a:lnTo>
                        <a:pt x="231" y="393"/>
                      </a:lnTo>
                      <a:lnTo>
                        <a:pt x="231" y="391"/>
                      </a:lnTo>
                      <a:lnTo>
                        <a:pt x="231" y="390"/>
                      </a:lnTo>
                      <a:lnTo>
                        <a:pt x="229" y="390"/>
                      </a:lnTo>
                      <a:lnTo>
                        <a:pt x="225" y="388"/>
                      </a:lnTo>
                      <a:lnTo>
                        <a:pt x="224" y="386"/>
                      </a:lnTo>
                      <a:lnTo>
                        <a:pt x="220" y="386"/>
                      </a:lnTo>
                      <a:lnTo>
                        <a:pt x="217" y="386"/>
                      </a:lnTo>
                      <a:lnTo>
                        <a:pt x="213" y="384"/>
                      </a:lnTo>
                      <a:lnTo>
                        <a:pt x="212" y="384"/>
                      </a:lnTo>
                      <a:lnTo>
                        <a:pt x="212" y="381"/>
                      </a:lnTo>
                      <a:lnTo>
                        <a:pt x="213" y="377"/>
                      </a:lnTo>
                      <a:lnTo>
                        <a:pt x="210" y="377"/>
                      </a:lnTo>
                      <a:lnTo>
                        <a:pt x="210" y="376"/>
                      </a:lnTo>
                      <a:lnTo>
                        <a:pt x="206" y="376"/>
                      </a:lnTo>
                      <a:lnTo>
                        <a:pt x="205" y="377"/>
                      </a:lnTo>
                      <a:lnTo>
                        <a:pt x="203" y="377"/>
                      </a:lnTo>
                      <a:lnTo>
                        <a:pt x="201" y="376"/>
                      </a:lnTo>
                      <a:lnTo>
                        <a:pt x="198" y="376"/>
                      </a:lnTo>
                      <a:lnTo>
                        <a:pt x="198" y="376"/>
                      </a:lnTo>
                      <a:lnTo>
                        <a:pt x="198" y="376"/>
                      </a:lnTo>
                      <a:lnTo>
                        <a:pt x="198" y="374"/>
                      </a:lnTo>
                      <a:lnTo>
                        <a:pt x="198" y="372"/>
                      </a:lnTo>
                      <a:lnTo>
                        <a:pt x="196" y="372"/>
                      </a:lnTo>
                      <a:lnTo>
                        <a:pt x="194" y="370"/>
                      </a:lnTo>
                      <a:lnTo>
                        <a:pt x="192" y="370"/>
                      </a:lnTo>
                      <a:lnTo>
                        <a:pt x="189" y="367"/>
                      </a:lnTo>
                      <a:lnTo>
                        <a:pt x="187" y="363"/>
                      </a:lnTo>
                      <a:lnTo>
                        <a:pt x="180" y="363"/>
                      </a:lnTo>
                      <a:lnTo>
                        <a:pt x="180" y="360"/>
                      </a:lnTo>
                      <a:lnTo>
                        <a:pt x="178" y="360"/>
                      </a:lnTo>
                      <a:lnTo>
                        <a:pt x="177" y="360"/>
                      </a:lnTo>
                      <a:lnTo>
                        <a:pt x="177" y="360"/>
                      </a:lnTo>
                      <a:lnTo>
                        <a:pt x="177" y="358"/>
                      </a:lnTo>
                      <a:lnTo>
                        <a:pt x="173" y="358"/>
                      </a:lnTo>
                      <a:lnTo>
                        <a:pt x="173" y="358"/>
                      </a:lnTo>
                      <a:lnTo>
                        <a:pt x="168" y="358"/>
                      </a:lnTo>
                      <a:lnTo>
                        <a:pt x="168" y="356"/>
                      </a:lnTo>
                      <a:lnTo>
                        <a:pt x="161" y="355"/>
                      </a:lnTo>
                      <a:lnTo>
                        <a:pt x="161" y="355"/>
                      </a:lnTo>
                      <a:lnTo>
                        <a:pt x="159" y="353"/>
                      </a:lnTo>
                      <a:lnTo>
                        <a:pt x="157" y="348"/>
                      </a:lnTo>
                      <a:lnTo>
                        <a:pt x="156" y="348"/>
                      </a:lnTo>
                      <a:lnTo>
                        <a:pt x="154" y="346"/>
                      </a:lnTo>
                      <a:lnTo>
                        <a:pt x="152" y="344"/>
                      </a:lnTo>
                      <a:lnTo>
                        <a:pt x="152" y="344"/>
                      </a:lnTo>
                      <a:lnTo>
                        <a:pt x="150" y="344"/>
                      </a:lnTo>
                      <a:lnTo>
                        <a:pt x="147" y="344"/>
                      </a:lnTo>
                      <a:lnTo>
                        <a:pt x="145" y="341"/>
                      </a:lnTo>
                      <a:lnTo>
                        <a:pt x="138" y="342"/>
                      </a:lnTo>
                      <a:lnTo>
                        <a:pt x="138" y="341"/>
                      </a:lnTo>
                      <a:lnTo>
                        <a:pt x="131" y="339"/>
                      </a:lnTo>
                      <a:lnTo>
                        <a:pt x="131" y="341"/>
                      </a:lnTo>
                      <a:lnTo>
                        <a:pt x="129" y="342"/>
                      </a:lnTo>
                      <a:lnTo>
                        <a:pt x="128" y="342"/>
                      </a:lnTo>
                      <a:lnTo>
                        <a:pt x="126" y="342"/>
                      </a:lnTo>
                      <a:lnTo>
                        <a:pt x="126" y="339"/>
                      </a:lnTo>
                      <a:lnTo>
                        <a:pt x="117" y="339"/>
                      </a:lnTo>
                      <a:lnTo>
                        <a:pt x="117" y="339"/>
                      </a:lnTo>
                      <a:lnTo>
                        <a:pt x="116" y="339"/>
                      </a:lnTo>
                      <a:lnTo>
                        <a:pt x="109" y="339"/>
                      </a:lnTo>
                      <a:lnTo>
                        <a:pt x="109" y="339"/>
                      </a:lnTo>
                      <a:lnTo>
                        <a:pt x="107" y="339"/>
                      </a:lnTo>
                      <a:lnTo>
                        <a:pt x="107" y="341"/>
                      </a:lnTo>
                      <a:lnTo>
                        <a:pt x="103" y="341"/>
                      </a:lnTo>
                      <a:lnTo>
                        <a:pt x="102" y="342"/>
                      </a:lnTo>
                      <a:lnTo>
                        <a:pt x="98" y="344"/>
                      </a:lnTo>
                      <a:lnTo>
                        <a:pt x="98" y="346"/>
                      </a:lnTo>
                      <a:lnTo>
                        <a:pt x="96" y="346"/>
                      </a:lnTo>
                      <a:lnTo>
                        <a:pt x="96" y="346"/>
                      </a:lnTo>
                      <a:lnTo>
                        <a:pt x="93" y="349"/>
                      </a:lnTo>
                      <a:lnTo>
                        <a:pt x="91" y="351"/>
                      </a:lnTo>
                      <a:lnTo>
                        <a:pt x="89" y="353"/>
                      </a:lnTo>
                      <a:lnTo>
                        <a:pt x="89" y="358"/>
                      </a:lnTo>
                      <a:lnTo>
                        <a:pt x="86" y="358"/>
                      </a:lnTo>
                      <a:lnTo>
                        <a:pt x="86" y="360"/>
                      </a:lnTo>
                      <a:lnTo>
                        <a:pt x="86" y="360"/>
                      </a:lnTo>
                      <a:lnTo>
                        <a:pt x="86" y="360"/>
                      </a:lnTo>
                      <a:lnTo>
                        <a:pt x="86" y="362"/>
                      </a:lnTo>
                      <a:lnTo>
                        <a:pt x="96" y="360"/>
                      </a:lnTo>
                      <a:lnTo>
                        <a:pt x="96" y="356"/>
                      </a:lnTo>
                      <a:lnTo>
                        <a:pt x="100" y="356"/>
                      </a:lnTo>
                      <a:lnTo>
                        <a:pt x="102" y="356"/>
                      </a:lnTo>
                      <a:lnTo>
                        <a:pt x="102" y="355"/>
                      </a:lnTo>
                      <a:lnTo>
                        <a:pt x="102" y="353"/>
                      </a:lnTo>
                      <a:lnTo>
                        <a:pt x="103" y="351"/>
                      </a:lnTo>
                      <a:lnTo>
                        <a:pt x="105" y="351"/>
                      </a:lnTo>
                      <a:lnTo>
                        <a:pt x="107" y="349"/>
                      </a:lnTo>
                      <a:lnTo>
                        <a:pt x="110" y="349"/>
                      </a:lnTo>
                      <a:lnTo>
                        <a:pt x="110" y="346"/>
                      </a:lnTo>
                      <a:lnTo>
                        <a:pt x="116" y="346"/>
                      </a:lnTo>
                      <a:lnTo>
                        <a:pt x="121" y="346"/>
                      </a:lnTo>
                      <a:lnTo>
                        <a:pt x="126" y="348"/>
                      </a:lnTo>
                      <a:lnTo>
                        <a:pt x="126" y="351"/>
                      </a:lnTo>
                      <a:lnTo>
                        <a:pt x="131" y="353"/>
                      </a:lnTo>
                      <a:lnTo>
                        <a:pt x="131" y="355"/>
                      </a:lnTo>
                      <a:lnTo>
                        <a:pt x="136" y="355"/>
                      </a:lnTo>
                      <a:lnTo>
                        <a:pt x="138" y="356"/>
                      </a:lnTo>
                      <a:lnTo>
                        <a:pt x="140" y="356"/>
                      </a:lnTo>
                      <a:lnTo>
                        <a:pt x="140" y="358"/>
                      </a:lnTo>
                      <a:lnTo>
                        <a:pt x="143" y="358"/>
                      </a:lnTo>
                      <a:lnTo>
                        <a:pt x="145" y="358"/>
                      </a:lnTo>
                      <a:lnTo>
                        <a:pt x="145" y="362"/>
                      </a:lnTo>
                      <a:lnTo>
                        <a:pt x="147" y="363"/>
                      </a:lnTo>
                      <a:lnTo>
                        <a:pt x="149" y="363"/>
                      </a:lnTo>
                      <a:lnTo>
                        <a:pt x="149" y="365"/>
                      </a:lnTo>
                      <a:lnTo>
                        <a:pt x="152" y="365"/>
                      </a:lnTo>
                      <a:lnTo>
                        <a:pt x="156" y="370"/>
                      </a:lnTo>
                      <a:lnTo>
                        <a:pt x="171" y="369"/>
                      </a:lnTo>
                      <a:lnTo>
                        <a:pt x="171" y="376"/>
                      </a:lnTo>
                      <a:lnTo>
                        <a:pt x="173" y="377"/>
                      </a:lnTo>
                      <a:lnTo>
                        <a:pt x="175" y="381"/>
                      </a:lnTo>
                      <a:lnTo>
                        <a:pt x="178" y="384"/>
                      </a:lnTo>
                      <a:lnTo>
                        <a:pt x="178" y="384"/>
                      </a:lnTo>
                      <a:lnTo>
                        <a:pt x="189" y="388"/>
                      </a:lnTo>
                      <a:lnTo>
                        <a:pt x="189" y="395"/>
                      </a:lnTo>
                      <a:lnTo>
                        <a:pt x="185" y="397"/>
                      </a:lnTo>
                      <a:lnTo>
                        <a:pt x="184" y="397"/>
                      </a:lnTo>
                      <a:lnTo>
                        <a:pt x="182" y="398"/>
                      </a:lnTo>
                      <a:lnTo>
                        <a:pt x="184" y="402"/>
                      </a:lnTo>
                      <a:lnTo>
                        <a:pt x="203" y="400"/>
                      </a:lnTo>
                      <a:lnTo>
                        <a:pt x="203" y="398"/>
                      </a:lnTo>
                      <a:close/>
                      <a:moveTo>
                        <a:pt x="105" y="370"/>
                      </a:moveTo>
                      <a:lnTo>
                        <a:pt x="105" y="370"/>
                      </a:lnTo>
                      <a:lnTo>
                        <a:pt x="107" y="370"/>
                      </a:lnTo>
                      <a:lnTo>
                        <a:pt x="110" y="370"/>
                      </a:lnTo>
                      <a:lnTo>
                        <a:pt x="112" y="369"/>
                      </a:lnTo>
                      <a:lnTo>
                        <a:pt x="114" y="369"/>
                      </a:lnTo>
                      <a:lnTo>
                        <a:pt x="116" y="360"/>
                      </a:lnTo>
                      <a:lnTo>
                        <a:pt x="109" y="358"/>
                      </a:lnTo>
                      <a:lnTo>
                        <a:pt x="109" y="360"/>
                      </a:lnTo>
                      <a:lnTo>
                        <a:pt x="109" y="362"/>
                      </a:lnTo>
                      <a:lnTo>
                        <a:pt x="107" y="363"/>
                      </a:lnTo>
                      <a:lnTo>
                        <a:pt x="110" y="363"/>
                      </a:lnTo>
                      <a:lnTo>
                        <a:pt x="109" y="367"/>
                      </a:lnTo>
                      <a:lnTo>
                        <a:pt x="109" y="369"/>
                      </a:lnTo>
                      <a:lnTo>
                        <a:pt x="105" y="370"/>
                      </a:lnTo>
                      <a:close/>
                      <a:moveTo>
                        <a:pt x="4153" y="367"/>
                      </a:moveTo>
                      <a:lnTo>
                        <a:pt x="4153" y="370"/>
                      </a:lnTo>
                      <a:lnTo>
                        <a:pt x="4156" y="370"/>
                      </a:lnTo>
                      <a:lnTo>
                        <a:pt x="4156" y="365"/>
                      </a:lnTo>
                      <a:lnTo>
                        <a:pt x="4153" y="367"/>
                      </a:lnTo>
                      <a:close/>
                      <a:moveTo>
                        <a:pt x="245" y="379"/>
                      </a:moveTo>
                      <a:lnTo>
                        <a:pt x="245" y="377"/>
                      </a:lnTo>
                      <a:lnTo>
                        <a:pt x="243" y="377"/>
                      </a:lnTo>
                      <a:lnTo>
                        <a:pt x="245" y="377"/>
                      </a:lnTo>
                      <a:lnTo>
                        <a:pt x="245" y="377"/>
                      </a:lnTo>
                      <a:lnTo>
                        <a:pt x="245" y="379"/>
                      </a:lnTo>
                      <a:close/>
                      <a:moveTo>
                        <a:pt x="318" y="425"/>
                      </a:moveTo>
                      <a:lnTo>
                        <a:pt x="318" y="421"/>
                      </a:lnTo>
                      <a:lnTo>
                        <a:pt x="316" y="419"/>
                      </a:lnTo>
                      <a:lnTo>
                        <a:pt x="315" y="416"/>
                      </a:lnTo>
                      <a:lnTo>
                        <a:pt x="311" y="414"/>
                      </a:lnTo>
                      <a:lnTo>
                        <a:pt x="308" y="414"/>
                      </a:lnTo>
                      <a:lnTo>
                        <a:pt x="304" y="414"/>
                      </a:lnTo>
                      <a:lnTo>
                        <a:pt x="301" y="414"/>
                      </a:lnTo>
                      <a:lnTo>
                        <a:pt x="301" y="412"/>
                      </a:lnTo>
                      <a:lnTo>
                        <a:pt x="299" y="412"/>
                      </a:lnTo>
                      <a:lnTo>
                        <a:pt x="299" y="412"/>
                      </a:lnTo>
                      <a:lnTo>
                        <a:pt x="297" y="412"/>
                      </a:lnTo>
                      <a:lnTo>
                        <a:pt x="295" y="411"/>
                      </a:lnTo>
                      <a:lnTo>
                        <a:pt x="295" y="409"/>
                      </a:lnTo>
                      <a:lnTo>
                        <a:pt x="294" y="409"/>
                      </a:lnTo>
                      <a:lnTo>
                        <a:pt x="294" y="407"/>
                      </a:lnTo>
                      <a:lnTo>
                        <a:pt x="292" y="407"/>
                      </a:lnTo>
                      <a:lnTo>
                        <a:pt x="290" y="405"/>
                      </a:lnTo>
                      <a:lnTo>
                        <a:pt x="285" y="405"/>
                      </a:lnTo>
                      <a:lnTo>
                        <a:pt x="283" y="402"/>
                      </a:lnTo>
                      <a:lnTo>
                        <a:pt x="276" y="402"/>
                      </a:lnTo>
                      <a:lnTo>
                        <a:pt x="276" y="402"/>
                      </a:lnTo>
                      <a:lnTo>
                        <a:pt x="274" y="402"/>
                      </a:lnTo>
                      <a:lnTo>
                        <a:pt x="273" y="402"/>
                      </a:lnTo>
                      <a:lnTo>
                        <a:pt x="273" y="404"/>
                      </a:lnTo>
                      <a:lnTo>
                        <a:pt x="273" y="404"/>
                      </a:lnTo>
                      <a:lnTo>
                        <a:pt x="269" y="404"/>
                      </a:lnTo>
                      <a:lnTo>
                        <a:pt x="269" y="405"/>
                      </a:lnTo>
                      <a:lnTo>
                        <a:pt x="267" y="405"/>
                      </a:lnTo>
                      <a:lnTo>
                        <a:pt x="264" y="405"/>
                      </a:lnTo>
                      <a:lnTo>
                        <a:pt x="262" y="405"/>
                      </a:lnTo>
                      <a:lnTo>
                        <a:pt x="260" y="405"/>
                      </a:lnTo>
                      <a:lnTo>
                        <a:pt x="260" y="405"/>
                      </a:lnTo>
                      <a:lnTo>
                        <a:pt x="260" y="404"/>
                      </a:lnTo>
                      <a:lnTo>
                        <a:pt x="259" y="404"/>
                      </a:lnTo>
                      <a:lnTo>
                        <a:pt x="257" y="402"/>
                      </a:lnTo>
                      <a:lnTo>
                        <a:pt x="248" y="402"/>
                      </a:lnTo>
                      <a:lnTo>
                        <a:pt x="252" y="404"/>
                      </a:lnTo>
                      <a:lnTo>
                        <a:pt x="253" y="405"/>
                      </a:lnTo>
                      <a:lnTo>
                        <a:pt x="255" y="405"/>
                      </a:lnTo>
                      <a:lnTo>
                        <a:pt x="255" y="407"/>
                      </a:lnTo>
                      <a:lnTo>
                        <a:pt x="255" y="409"/>
                      </a:lnTo>
                      <a:lnTo>
                        <a:pt x="255" y="412"/>
                      </a:lnTo>
                      <a:lnTo>
                        <a:pt x="255" y="414"/>
                      </a:lnTo>
                      <a:lnTo>
                        <a:pt x="257" y="414"/>
                      </a:lnTo>
                      <a:lnTo>
                        <a:pt x="257" y="418"/>
                      </a:lnTo>
                      <a:lnTo>
                        <a:pt x="257" y="418"/>
                      </a:lnTo>
                      <a:lnTo>
                        <a:pt x="259" y="421"/>
                      </a:lnTo>
                      <a:lnTo>
                        <a:pt x="260" y="421"/>
                      </a:lnTo>
                      <a:lnTo>
                        <a:pt x="260" y="425"/>
                      </a:lnTo>
                      <a:lnTo>
                        <a:pt x="260" y="426"/>
                      </a:lnTo>
                      <a:lnTo>
                        <a:pt x="259" y="426"/>
                      </a:lnTo>
                      <a:lnTo>
                        <a:pt x="259" y="426"/>
                      </a:lnTo>
                      <a:lnTo>
                        <a:pt x="255" y="426"/>
                      </a:lnTo>
                      <a:lnTo>
                        <a:pt x="255" y="425"/>
                      </a:lnTo>
                      <a:lnTo>
                        <a:pt x="253" y="425"/>
                      </a:lnTo>
                      <a:lnTo>
                        <a:pt x="253" y="423"/>
                      </a:lnTo>
                      <a:lnTo>
                        <a:pt x="245" y="423"/>
                      </a:lnTo>
                      <a:lnTo>
                        <a:pt x="245" y="423"/>
                      </a:lnTo>
                      <a:lnTo>
                        <a:pt x="239" y="423"/>
                      </a:lnTo>
                      <a:lnTo>
                        <a:pt x="238" y="421"/>
                      </a:lnTo>
                      <a:lnTo>
                        <a:pt x="234" y="421"/>
                      </a:lnTo>
                      <a:lnTo>
                        <a:pt x="234" y="421"/>
                      </a:lnTo>
                      <a:lnTo>
                        <a:pt x="234" y="421"/>
                      </a:lnTo>
                      <a:lnTo>
                        <a:pt x="234" y="421"/>
                      </a:lnTo>
                      <a:lnTo>
                        <a:pt x="229" y="423"/>
                      </a:lnTo>
                      <a:lnTo>
                        <a:pt x="229" y="426"/>
                      </a:lnTo>
                      <a:lnTo>
                        <a:pt x="231" y="428"/>
                      </a:lnTo>
                      <a:lnTo>
                        <a:pt x="232" y="428"/>
                      </a:lnTo>
                      <a:lnTo>
                        <a:pt x="234" y="430"/>
                      </a:lnTo>
                      <a:lnTo>
                        <a:pt x="234" y="430"/>
                      </a:lnTo>
                      <a:lnTo>
                        <a:pt x="238" y="432"/>
                      </a:lnTo>
                      <a:lnTo>
                        <a:pt x="241" y="430"/>
                      </a:lnTo>
                      <a:lnTo>
                        <a:pt x="243" y="430"/>
                      </a:lnTo>
                      <a:lnTo>
                        <a:pt x="245" y="430"/>
                      </a:lnTo>
                      <a:lnTo>
                        <a:pt x="269" y="430"/>
                      </a:lnTo>
                      <a:lnTo>
                        <a:pt x="269" y="432"/>
                      </a:lnTo>
                      <a:lnTo>
                        <a:pt x="271" y="433"/>
                      </a:lnTo>
                      <a:lnTo>
                        <a:pt x="273" y="433"/>
                      </a:lnTo>
                      <a:lnTo>
                        <a:pt x="271" y="433"/>
                      </a:lnTo>
                      <a:lnTo>
                        <a:pt x="271" y="435"/>
                      </a:lnTo>
                      <a:lnTo>
                        <a:pt x="273" y="435"/>
                      </a:lnTo>
                      <a:lnTo>
                        <a:pt x="273" y="435"/>
                      </a:lnTo>
                      <a:lnTo>
                        <a:pt x="273" y="437"/>
                      </a:lnTo>
                      <a:lnTo>
                        <a:pt x="274" y="437"/>
                      </a:lnTo>
                      <a:lnTo>
                        <a:pt x="274" y="435"/>
                      </a:lnTo>
                      <a:lnTo>
                        <a:pt x="276" y="435"/>
                      </a:lnTo>
                      <a:lnTo>
                        <a:pt x="278" y="433"/>
                      </a:lnTo>
                      <a:lnTo>
                        <a:pt x="278" y="432"/>
                      </a:lnTo>
                      <a:lnTo>
                        <a:pt x="280" y="432"/>
                      </a:lnTo>
                      <a:lnTo>
                        <a:pt x="278" y="426"/>
                      </a:lnTo>
                      <a:lnTo>
                        <a:pt x="278" y="426"/>
                      </a:lnTo>
                      <a:lnTo>
                        <a:pt x="278" y="425"/>
                      </a:lnTo>
                      <a:lnTo>
                        <a:pt x="281" y="426"/>
                      </a:lnTo>
                      <a:lnTo>
                        <a:pt x="283" y="428"/>
                      </a:lnTo>
                      <a:lnTo>
                        <a:pt x="287" y="430"/>
                      </a:lnTo>
                      <a:lnTo>
                        <a:pt x="290" y="430"/>
                      </a:lnTo>
                      <a:lnTo>
                        <a:pt x="294" y="430"/>
                      </a:lnTo>
                      <a:lnTo>
                        <a:pt x="297" y="428"/>
                      </a:lnTo>
                      <a:lnTo>
                        <a:pt x="297" y="428"/>
                      </a:lnTo>
                      <a:lnTo>
                        <a:pt x="297" y="425"/>
                      </a:lnTo>
                      <a:lnTo>
                        <a:pt x="309" y="426"/>
                      </a:lnTo>
                      <a:lnTo>
                        <a:pt x="309" y="425"/>
                      </a:lnTo>
                      <a:lnTo>
                        <a:pt x="311" y="425"/>
                      </a:lnTo>
                      <a:lnTo>
                        <a:pt x="311" y="426"/>
                      </a:lnTo>
                      <a:lnTo>
                        <a:pt x="315" y="426"/>
                      </a:lnTo>
                      <a:lnTo>
                        <a:pt x="318" y="425"/>
                      </a:lnTo>
                      <a:close/>
                      <a:moveTo>
                        <a:pt x="2859" y="442"/>
                      </a:moveTo>
                      <a:lnTo>
                        <a:pt x="2861" y="445"/>
                      </a:lnTo>
                      <a:lnTo>
                        <a:pt x="2863" y="445"/>
                      </a:lnTo>
                      <a:lnTo>
                        <a:pt x="2863" y="445"/>
                      </a:lnTo>
                      <a:lnTo>
                        <a:pt x="2866" y="445"/>
                      </a:lnTo>
                      <a:lnTo>
                        <a:pt x="2866" y="442"/>
                      </a:lnTo>
                      <a:lnTo>
                        <a:pt x="2872" y="440"/>
                      </a:lnTo>
                      <a:lnTo>
                        <a:pt x="2873" y="437"/>
                      </a:lnTo>
                      <a:lnTo>
                        <a:pt x="2877" y="437"/>
                      </a:lnTo>
                      <a:lnTo>
                        <a:pt x="2877" y="435"/>
                      </a:lnTo>
                      <a:lnTo>
                        <a:pt x="2879" y="435"/>
                      </a:lnTo>
                      <a:lnTo>
                        <a:pt x="2879" y="433"/>
                      </a:lnTo>
                      <a:lnTo>
                        <a:pt x="2879" y="432"/>
                      </a:lnTo>
                      <a:lnTo>
                        <a:pt x="2879" y="432"/>
                      </a:lnTo>
                      <a:lnTo>
                        <a:pt x="2879" y="430"/>
                      </a:lnTo>
                      <a:lnTo>
                        <a:pt x="2880" y="430"/>
                      </a:lnTo>
                      <a:lnTo>
                        <a:pt x="2880" y="426"/>
                      </a:lnTo>
                      <a:lnTo>
                        <a:pt x="2882" y="426"/>
                      </a:lnTo>
                      <a:lnTo>
                        <a:pt x="2882" y="419"/>
                      </a:lnTo>
                      <a:lnTo>
                        <a:pt x="2884" y="419"/>
                      </a:lnTo>
                      <a:lnTo>
                        <a:pt x="2884" y="418"/>
                      </a:lnTo>
                      <a:lnTo>
                        <a:pt x="2884" y="418"/>
                      </a:lnTo>
                      <a:lnTo>
                        <a:pt x="2886" y="418"/>
                      </a:lnTo>
                      <a:lnTo>
                        <a:pt x="2886" y="414"/>
                      </a:lnTo>
                      <a:lnTo>
                        <a:pt x="2884" y="411"/>
                      </a:lnTo>
                      <a:lnTo>
                        <a:pt x="2882" y="409"/>
                      </a:lnTo>
                      <a:lnTo>
                        <a:pt x="2882" y="409"/>
                      </a:lnTo>
                      <a:lnTo>
                        <a:pt x="2872" y="411"/>
                      </a:lnTo>
                      <a:lnTo>
                        <a:pt x="2872" y="412"/>
                      </a:lnTo>
                      <a:lnTo>
                        <a:pt x="2866" y="412"/>
                      </a:lnTo>
                      <a:lnTo>
                        <a:pt x="2866" y="414"/>
                      </a:lnTo>
                      <a:lnTo>
                        <a:pt x="2863" y="414"/>
                      </a:lnTo>
                      <a:lnTo>
                        <a:pt x="2861" y="414"/>
                      </a:lnTo>
                      <a:lnTo>
                        <a:pt x="2858" y="414"/>
                      </a:lnTo>
                      <a:lnTo>
                        <a:pt x="2858" y="416"/>
                      </a:lnTo>
                      <a:lnTo>
                        <a:pt x="2858" y="418"/>
                      </a:lnTo>
                      <a:lnTo>
                        <a:pt x="2856" y="419"/>
                      </a:lnTo>
                      <a:lnTo>
                        <a:pt x="2854" y="421"/>
                      </a:lnTo>
                      <a:lnTo>
                        <a:pt x="2851" y="423"/>
                      </a:lnTo>
                      <a:lnTo>
                        <a:pt x="2847" y="423"/>
                      </a:lnTo>
                      <a:lnTo>
                        <a:pt x="2847" y="425"/>
                      </a:lnTo>
                      <a:lnTo>
                        <a:pt x="2847" y="425"/>
                      </a:lnTo>
                      <a:lnTo>
                        <a:pt x="2847" y="425"/>
                      </a:lnTo>
                      <a:lnTo>
                        <a:pt x="2847" y="430"/>
                      </a:lnTo>
                      <a:lnTo>
                        <a:pt x="2847" y="433"/>
                      </a:lnTo>
                      <a:lnTo>
                        <a:pt x="2849" y="435"/>
                      </a:lnTo>
                      <a:lnTo>
                        <a:pt x="2851" y="438"/>
                      </a:lnTo>
                      <a:lnTo>
                        <a:pt x="2851" y="440"/>
                      </a:lnTo>
                      <a:lnTo>
                        <a:pt x="2852" y="440"/>
                      </a:lnTo>
                      <a:lnTo>
                        <a:pt x="2856" y="442"/>
                      </a:lnTo>
                      <a:lnTo>
                        <a:pt x="2856" y="442"/>
                      </a:lnTo>
                      <a:lnTo>
                        <a:pt x="2859" y="442"/>
                      </a:lnTo>
                      <a:close/>
                      <a:moveTo>
                        <a:pt x="194" y="435"/>
                      </a:moveTo>
                      <a:lnTo>
                        <a:pt x="203" y="435"/>
                      </a:lnTo>
                      <a:lnTo>
                        <a:pt x="203" y="433"/>
                      </a:lnTo>
                      <a:lnTo>
                        <a:pt x="203" y="433"/>
                      </a:lnTo>
                      <a:lnTo>
                        <a:pt x="203" y="430"/>
                      </a:lnTo>
                      <a:lnTo>
                        <a:pt x="199" y="428"/>
                      </a:lnTo>
                      <a:lnTo>
                        <a:pt x="198" y="426"/>
                      </a:lnTo>
                      <a:lnTo>
                        <a:pt x="196" y="425"/>
                      </a:lnTo>
                      <a:lnTo>
                        <a:pt x="185" y="425"/>
                      </a:lnTo>
                      <a:lnTo>
                        <a:pt x="185" y="423"/>
                      </a:lnTo>
                      <a:lnTo>
                        <a:pt x="185" y="423"/>
                      </a:lnTo>
                      <a:lnTo>
                        <a:pt x="184" y="423"/>
                      </a:lnTo>
                      <a:lnTo>
                        <a:pt x="184" y="421"/>
                      </a:lnTo>
                      <a:lnTo>
                        <a:pt x="180" y="421"/>
                      </a:lnTo>
                      <a:lnTo>
                        <a:pt x="177" y="423"/>
                      </a:lnTo>
                      <a:lnTo>
                        <a:pt x="175" y="423"/>
                      </a:lnTo>
                      <a:lnTo>
                        <a:pt x="171" y="425"/>
                      </a:lnTo>
                      <a:lnTo>
                        <a:pt x="171" y="428"/>
                      </a:lnTo>
                      <a:lnTo>
                        <a:pt x="171" y="428"/>
                      </a:lnTo>
                      <a:lnTo>
                        <a:pt x="171" y="430"/>
                      </a:lnTo>
                      <a:lnTo>
                        <a:pt x="177" y="430"/>
                      </a:lnTo>
                      <a:lnTo>
                        <a:pt x="178" y="433"/>
                      </a:lnTo>
                      <a:lnTo>
                        <a:pt x="182" y="435"/>
                      </a:lnTo>
                      <a:lnTo>
                        <a:pt x="182" y="435"/>
                      </a:lnTo>
                      <a:lnTo>
                        <a:pt x="189" y="437"/>
                      </a:lnTo>
                      <a:lnTo>
                        <a:pt x="189" y="438"/>
                      </a:lnTo>
                      <a:lnTo>
                        <a:pt x="192" y="438"/>
                      </a:lnTo>
                      <a:lnTo>
                        <a:pt x="194" y="437"/>
                      </a:lnTo>
                      <a:lnTo>
                        <a:pt x="194" y="435"/>
                      </a:lnTo>
                      <a:close/>
                      <a:moveTo>
                        <a:pt x="356" y="430"/>
                      </a:moveTo>
                      <a:lnTo>
                        <a:pt x="356" y="426"/>
                      </a:lnTo>
                      <a:lnTo>
                        <a:pt x="353" y="426"/>
                      </a:lnTo>
                      <a:lnTo>
                        <a:pt x="353" y="426"/>
                      </a:lnTo>
                      <a:lnTo>
                        <a:pt x="348" y="426"/>
                      </a:lnTo>
                      <a:lnTo>
                        <a:pt x="348" y="426"/>
                      </a:lnTo>
                      <a:lnTo>
                        <a:pt x="342" y="426"/>
                      </a:lnTo>
                      <a:lnTo>
                        <a:pt x="337" y="426"/>
                      </a:lnTo>
                      <a:lnTo>
                        <a:pt x="337" y="430"/>
                      </a:lnTo>
                      <a:lnTo>
                        <a:pt x="339" y="433"/>
                      </a:lnTo>
                      <a:lnTo>
                        <a:pt x="341" y="435"/>
                      </a:lnTo>
                      <a:lnTo>
                        <a:pt x="346" y="435"/>
                      </a:lnTo>
                      <a:lnTo>
                        <a:pt x="346" y="435"/>
                      </a:lnTo>
                      <a:lnTo>
                        <a:pt x="349" y="435"/>
                      </a:lnTo>
                      <a:lnTo>
                        <a:pt x="351" y="435"/>
                      </a:lnTo>
                      <a:lnTo>
                        <a:pt x="353" y="433"/>
                      </a:lnTo>
                      <a:lnTo>
                        <a:pt x="355" y="432"/>
                      </a:lnTo>
                      <a:lnTo>
                        <a:pt x="356" y="430"/>
                      </a:lnTo>
                      <a:close/>
                      <a:moveTo>
                        <a:pt x="3003" y="473"/>
                      </a:moveTo>
                      <a:lnTo>
                        <a:pt x="3003" y="475"/>
                      </a:lnTo>
                      <a:lnTo>
                        <a:pt x="3003" y="475"/>
                      </a:lnTo>
                      <a:lnTo>
                        <a:pt x="3003" y="480"/>
                      </a:lnTo>
                      <a:lnTo>
                        <a:pt x="3006" y="482"/>
                      </a:lnTo>
                      <a:lnTo>
                        <a:pt x="3006" y="484"/>
                      </a:lnTo>
                      <a:lnTo>
                        <a:pt x="3006" y="484"/>
                      </a:lnTo>
                      <a:lnTo>
                        <a:pt x="3006" y="493"/>
                      </a:lnTo>
                      <a:lnTo>
                        <a:pt x="3008" y="493"/>
                      </a:lnTo>
                      <a:lnTo>
                        <a:pt x="3008" y="494"/>
                      </a:lnTo>
                      <a:lnTo>
                        <a:pt x="3009" y="496"/>
                      </a:lnTo>
                      <a:lnTo>
                        <a:pt x="3009" y="498"/>
                      </a:lnTo>
                      <a:lnTo>
                        <a:pt x="3011" y="498"/>
                      </a:lnTo>
                      <a:lnTo>
                        <a:pt x="3011" y="500"/>
                      </a:lnTo>
                      <a:lnTo>
                        <a:pt x="3013" y="501"/>
                      </a:lnTo>
                      <a:lnTo>
                        <a:pt x="3015" y="501"/>
                      </a:lnTo>
                      <a:lnTo>
                        <a:pt x="3015" y="501"/>
                      </a:lnTo>
                      <a:lnTo>
                        <a:pt x="3015" y="500"/>
                      </a:lnTo>
                      <a:lnTo>
                        <a:pt x="3015" y="498"/>
                      </a:lnTo>
                      <a:lnTo>
                        <a:pt x="3018" y="498"/>
                      </a:lnTo>
                      <a:lnTo>
                        <a:pt x="3018" y="503"/>
                      </a:lnTo>
                      <a:lnTo>
                        <a:pt x="3018" y="505"/>
                      </a:lnTo>
                      <a:lnTo>
                        <a:pt x="3016" y="507"/>
                      </a:lnTo>
                      <a:lnTo>
                        <a:pt x="3016" y="508"/>
                      </a:lnTo>
                      <a:lnTo>
                        <a:pt x="3015" y="510"/>
                      </a:lnTo>
                      <a:lnTo>
                        <a:pt x="3016" y="510"/>
                      </a:lnTo>
                      <a:lnTo>
                        <a:pt x="3018" y="515"/>
                      </a:lnTo>
                      <a:lnTo>
                        <a:pt x="3020" y="515"/>
                      </a:lnTo>
                      <a:lnTo>
                        <a:pt x="3020" y="519"/>
                      </a:lnTo>
                      <a:lnTo>
                        <a:pt x="3022" y="519"/>
                      </a:lnTo>
                      <a:lnTo>
                        <a:pt x="3023" y="521"/>
                      </a:lnTo>
                      <a:lnTo>
                        <a:pt x="3023" y="522"/>
                      </a:lnTo>
                      <a:lnTo>
                        <a:pt x="3029" y="521"/>
                      </a:lnTo>
                      <a:lnTo>
                        <a:pt x="3030" y="517"/>
                      </a:lnTo>
                      <a:lnTo>
                        <a:pt x="3032" y="515"/>
                      </a:lnTo>
                      <a:lnTo>
                        <a:pt x="3036" y="517"/>
                      </a:lnTo>
                      <a:lnTo>
                        <a:pt x="3039" y="517"/>
                      </a:lnTo>
                      <a:lnTo>
                        <a:pt x="3041" y="519"/>
                      </a:lnTo>
                      <a:lnTo>
                        <a:pt x="3043" y="526"/>
                      </a:lnTo>
                      <a:lnTo>
                        <a:pt x="3044" y="524"/>
                      </a:lnTo>
                      <a:lnTo>
                        <a:pt x="3044" y="524"/>
                      </a:lnTo>
                      <a:lnTo>
                        <a:pt x="3046" y="524"/>
                      </a:lnTo>
                      <a:lnTo>
                        <a:pt x="3046" y="524"/>
                      </a:lnTo>
                      <a:lnTo>
                        <a:pt x="3046" y="521"/>
                      </a:lnTo>
                      <a:lnTo>
                        <a:pt x="3044" y="521"/>
                      </a:lnTo>
                      <a:lnTo>
                        <a:pt x="3044" y="517"/>
                      </a:lnTo>
                      <a:lnTo>
                        <a:pt x="3048" y="517"/>
                      </a:lnTo>
                      <a:lnTo>
                        <a:pt x="3048" y="521"/>
                      </a:lnTo>
                      <a:lnTo>
                        <a:pt x="3050" y="522"/>
                      </a:lnTo>
                      <a:lnTo>
                        <a:pt x="3051" y="524"/>
                      </a:lnTo>
                      <a:lnTo>
                        <a:pt x="3053" y="524"/>
                      </a:lnTo>
                      <a:lnTo>
                        <a:pt x="3055" y="529"/>
                      </a:lnTo>
                      <a:lnTo>
                        <a:pt x="3055" y="531"/>
                      </a:lnTo>
                      <a:lnTo>
                        <a:pt x="3057" y="531"/>
                      </a:lnTo>
                      <a:lnTo>
                        <a:pt x="3058" y="531"/>
                      </a:lnTo>
                      <a:lnTo>
                        <a:pt x="3060" y="533"/>
                      </a:lnTo>
                      <a:lnTo>
                        <a:pt x="3060" y="533"/>
                      </a:lnTo>
                      <a:lnTo>
                        <a:pt x="3062" y="534"/>
                      </a:lnTo>
                      <a:lnTo>
                        <a:pt x="3064" y="536"/>
                      </a:lnTo>
                      <a:lnTo>
                        <a:pt x="3064" y="531"/>
                      </a:lnTo>
                      <a:lnTo>
                        <a:pt x="3065" y="531"/>
                      </a:lnTo>
                      <a:lnTo>
                        <a:pt x="3065" y="528"/>
                      </a:lnTo>
                      <a:lnTo>
                        <a:pt x="3064" y="526"/>
                      </a:lnTo>
                      <a:lnTo>
                        <a:pt x="3062" y="526"/>
                      </a:lnTo>
                      <a:lnTo>
                        <a:pt x="3060" y="522"/>
                      </a:lnTo>
                      <a:lnTo>
                        <a:pt x="3060" y="519"/>
                      </a:lnTo>
                      <a:lnTo>
                        <a:pt x="3060" y="517"/>
                      </a:lnTo>
                      <a:lnTo>
                        <a:pt x="3060" y="515"/>
                      </a:lnTo>
                      <a:lnTo>
                        <a:pt x="3060" y="512"/>
                      </a:lnTo>
                      <a:lnTo>
                        <a:pt x="3058" y="510"/>
                      </a:lnTo>
                      <a:lnTo>
                        <a:pt x="3055" y="510"/>
                      </a:lnTo>
                      <a:lnTo>
                        <a:pt x="3053" y="514"/>
                      </a:lnTo>
                      <a:lnTo>
                        <a:pt x="3051" y="514"/>
                      </a:lnTo>
                      <a:lnTo>
                        <a:pt x="3050" y="510"/>
                      </a:lnTo>
                      <a:lnTo>
                        <a:pt x="3051" y="510"/>
                      </a:lnTo>
                      <a:lnTo>
                        <a:pt x="3051" y="508"/>
                      </a:lnTo>
                      <a:lnTo>
                        <a:pt x="3048" y="507"/>
                      </a:lnTo>
                      <a:lnTo>
                        <a:pt x="3048" y="507"/>
                      </a:lnTo>
                      <a:lnTo>
                        <a:pt x="3048" y="505"/>
                      </a:lnTo>
                      <a:lnTo>
                        <a:pt x="3048" y="505"/>
                      </a:lnTo>
                      <a:lnTo>
                        <a:pt x="3046" y="508"/>
                      </a:lnTo>
                      <a:lnTo>
                        <a:pt x="3039" y="508"/>
                      </a:lnTo>
                      <a:lnTo>
                        <a:pt x="3039" y="510"/>
                      </a:lnTo>
                      <a:lnTo>
                        <a:pt x="3036" y="510"/>
                      </a:lnTo>
                      <a:lnTo>
                        <a:pt x="3036" y="510"/>
                      </a:lnTo>
                      <a:lnTo>
                        <a:pt x="3030" y="510"/>
                      </a:lnTo>
                      <a:lnTo>
                        <a:pt x="3030" y="508"/>
                      </a:lnTo>
                      <a:lnTo>
                        <a:pt x="3030" y="508"/>
                      </a:lnTo>
                      <a:lnTo>
                        <a:pt x="3029" y="507"/>
                      </a:lnTo>
                      <a:lnTo>
                        <a:pt x="3029" y="507"/>
                      </a:lnTo>
                      <a:lnTo>
                        <a:pt x="3029" y="507"/>
                      </a:lnTo>
                      <a:lnTo>
                        <a:pt x="3029" y="500"/>
                      </a:lnTo>
                      <a:lnTo>
                        <a:pt x="3027" y="498"/>
                      </a:lnTo>
                      <a:lnTo>
                        <a:pt x="3027" y="496"/>
                      </a:lnTo>
                      <a:lnTo>
                        <a:pt x="3027" y="494"/>
                      </a:lnTo>
                      <a:lnTo>
                        <a:pt x="3029" y="491"/>
                      </a:lnTo>
                      <a:lnTo>
                        <a:pt x="3029" y="489"/>
                      </a:lnTo>
                      <a:lnTo>
                        <a:pt x="3029" y="489"/>
                      </a:lnTo>
                      <a:lnTo>
                        <a:pt x="3027" y="489"/>
                      </a:lnTo>
                      <a:lnTo>
                        <a:pt x="3029" y="477"/>
                      </a:lnTo>
                      <a:lnTo>
                        <a:pt x="3034" y="477"/>
                      </a:lnTo>
                      <a:lnTo>
                        <a:pt x="3036" y="472"/>
                      </a:lnTo>
                      <a:lnTo>
                        <a:pt x="3036" y="472"/>
                      </a:lnTo>
                      <a:lnTo>
                        <a:pt x="3036" y="470"/>
                      </a:lnTo>
                      <a:lnTo>
                        <a:pt x="3036" y="470"/>
                      </a:lnTo>
                      <a:lnTo>
                        <a:pt x="3036" y="468"/>
                      </a:lnTo>
                      <a:lnTo>
                        <a:pt x="3036" y="465"/>
                      </a:lnTo>
                      <a:lnTo>
                        <a:pt x="3041" y="466"/>
                      </a:lnTo>
                      <a:lnTo>
                        <a:pt x="3041" y="463"/>
                      </a:lnTo>
                      <a:lnTo>
                        <a:pt x="3043" y="461"/>
                      </a:lnTo>
                      <a:lnTo>
                        <a:pt x="3043" y="458"/>
                      </a:lnTo>
                      <a:lnTo>
                        <a:pt x="3043" y="456"/>
                      </a:lnTo>
                      <a:lnTo>
                        <a:pt x="3041" y="456"/>
                      </a:lnTo>
                      <a:lnTo>
                        <a:pt x="3041" y="451"/>
                      </a:lnTo>
                      <a:lnTo>
                        <a:pt x="3037" y="447"/>
                      </a:lnTo>
                      <a:lnTo>
                        <a:pt x="3037" y="442"/>
                      </a:lnTo>
                      <a:lnTo>
                        <a:pt x="3036" y="442"/>
                      </a:lnTo>
                      <a:lnTo>
                        <a:pt x="3037" y="440"/>
                      </a:lnTo>
                      <a:lnTo>
                        <a:pt x="3037" y="440"/>
                      </a:lnTo>
                      <a:lnTo>
                        <a:pt x="3037" y="440"/>
                      </a:lnTo>
                      <a:lnTo>
                        <a:pt x="3037" y="435"/>
                      </a:lnTo>
                      <a:lnTo>
                        <a:pt x="3039" y="435"/>
                      </a:lnTo>
                      <a:lnTo>
                        <a:pt x="3039" y="433"/>
                      </a:lnTo>
                      <a:lnTo>
                        <a:pt x="3039" y="433"/>
                      </a:lnTo>
                      <a:lnTo>
                        <a:pt x="3039" y="430"/>
                      </a:lnTo>
                      <a:lnTo>
                        <a:pt x="3036" y="430"/>
                      </a:lnTo>
                      <a:lnTo>
                        <a:pt x="3036" y="433"/>
                      </a:lnTo>
                      <a:lnTo>
                        <a:pt x="3034" y="433"/>
                      </a:lnTo>
                      <a:lnTo>
                        <a:pt x="3034" y="433"/>
                      </a:lnTo>
                      <a:lnTo>
                        <a:pt x="3034" y="433"/>
                      </a:lnTo>
                      <a:lnTo>
                        <a:pt x="3029" y="433"/>
                      </a:lnTo>
                      <a:lnTo>
                        <a:pt x="3027" y="433"/>
                      </a:lnTo>
                      <a:lnTo>
                        <a:pt x="3025" y="432"/>
                      </a:lnTo>
                      <a:lnTo>
                        <a:pt x="3023" y="428"/>
                      </a:lnTo>
                      <a:lnTo>
                        <a:pt x="3020" y="428"/>
                      </a:lnTo>
                      <a:lnTo>
                        <a:pt x="3020" y="428"/>
                      </a:lnTo>
                      <a:lnTo>
                        <a:pt x="3018" y="430"/>
                      </a:lnTo>
                      <a:lnTo>
                        <a:pt x="3016" y="430"/>
                      </a:lnTo>
                      <a:lnTo>
                        <a:pt x="3016" y="435"/>
                      </a:lnTo>
                      <a:lnTo>
                        <a:pt x="3015" y="435"/>
                      </a:lnTo>
                      <a:lnTo>
                        <a:pt x="3015" y="437"/>
                      </a:lnTo>
                      <a:lnTo>
                        <a:pt x="3016" y="437"/>
                      </a:lnTo>
                      <a:lnTo>
                        <a:pt x="3016" y="438"/>
                      </a:lnTo>
                      <a:lnTo>
                        <a:pt x="3016" y="440"/>
                      </a:lnTo>
                      <a:lnTo>
                        <a:pt x="3015" y="440"/>
                      </a:lnTo>
                      <a:lnTo>
                        <a:pt x="3015" y="442"/>
                      </a:lnTo>
                      <a:lnTo>
                        <a:pt x="3015" y="442"/>
                      </a:lnTo>
                      <a:lnTo>
                        <a:pt x="3015" y="447"/>
                      </a:lnTo>
                      <a:lnTo>
                        <a:pt x="3013" y="447"/>
                      </a:lnTo>
                      <a:lnTo>
                        <a:pt x="3013" y="454"/>
                      </a:lnTo>
                      <a:lnTo>
                        <a:pt x="3013" y="454"/>
                      </a:lnTo>
                      <a:lnTo>
                        <a:pt x="3013" y="458"/>
                      </a:lnTo>
                      <a:lnTo>
                        <a:pt x="3015" y="458"/>
                      </a:lnTo>
                      <a:lnTo>
                        <a:pt x="3015" y="461"/>
                      </a:lnTo>
                      <a:lnTo>
                        <a:pt x="3013" y="463"/>
                      </a:lnTo>
                      <a:lnTo>
                        <a:pt x="3013" y="465"/>
                      </a:lnTo>
                      <a:lnTo>
                        <a:pt x="3011" y="466"/>
                      </a:lnTo>
                      <a:lnTo>
                        <a:pt x="3011" y="468"/>
                      </a:lnTo>
                      <a:lnTo>
                        <a:pt x="3013" y="470"/>
                      </a:lnTo>
                      <a:lnTo>
                        <a:pt x="3011" y="473"/>
                      </a:lnTo>
                      <a:lnTo>
                        <a:pt x="3011" y="477"/>
                      </a:lnTo>
                      <a:lnTo>
                        <a:pt x="3008" y="475"/>
                      </a:lnTo>
                      <a:lnTo>
                        <a:pt x="3006" y="475"/>
                      </a:lnTo>
                      <a:lnTo>
                        <a:pt x="3003" y="473"/>
                      </a:lnTo>
                      <a:close/>
                      <a:moveTo>
                        <a:pt x="416" y="468"/>
                      </a:moveTo>
                      <a:lnTo>
                        <a:pt x="411" y="468"/>
                      </a:lnTo>
                      <a:lnTo>
                        <a:pt x="411" y="470"/>
                      </a:lnTo>
                      <a:lnTo>
                        <a:pt x="409" y="470"/>
                      </a:lnTo>
                      <a:lnTo>
                        <a:pt x="411" y="473"/>
                      </a:lnTo>
                      <a:lnTo>
                        <a:pt x="412" y="473"/>
                      </a:lnTo>
                      <a:lnTo>
                        <a:pt x="414" y="472"/>
                      </a:lnTo>
                      <a:lnTo>
                        <a:pt x="416" y="472"/>
                      </a:lnTo>
                      <a:lnTo>
                        <a:pt x="416" y="468"/>
                      </a:lnTo>
                      <a:close/>
                      <a:moveTo>
                        <a:pt x="416" y="489"/>
                      </a:moveTo>
                      <a:lnTo>
                        <a:pt x="416" y="487"/>
                      </a:lnTo>
                      <a:lnTo>
                        <a:pt x="416" y="487"/>
                      </a:lnTo>
                      <a:lnTo>
                        <a:pt x="414" y="487"/>
                      </a:lnTo>
                      <a:lnTo>
                        <a:pt x="414" y="484"/>
                      </a:lnTo>
                      <a:lnTo>
                        <a:pt x="412" y="484"/>
                      </a:lnTo>
                      <a:lnTo>
                        <a:pt x="414" y="489"/>
                      </a:lnTo>
                      <a:lnTo>
                        <a:pt x="416" y="489"/>
                      </a:lnTo>
                      <a:close/>
                      <a:moveTo>
                        <a:pt x="423" y="498"/>
                      </a:moveTo>
                      <a:lnTo>
                        <a:pt x="419" y="498"/>
                      </a:lnTo>
                      <a:lnTo>
                        <a:pt x="419" y="501"/>
                      </a:lnTo>
                      <a:lnTo>
                        <a:pt x="421" y="505"/>
                      </a:lnTo>
                      <a:lnTo>
                        <a:pt x="424" y="505"/>
                      </a:lnTo>
                      <a:lnTo>
                        <a:pt x="424" y="503"/>
                      </a:lnTo>
                      <a:lnTo>
                        <a:pt x="424" y="501"/>
                      </a:lnTo>
                      <a:lnTo>
                        <a:pt x="423" y="500"/>
                      </a:lnTo>
                      <a:lnTo>
                        <a:pt x="423" y="498"/>
                      </a:lnTo>
                      <a:close/>
                      <a:moveTo>
                        <a:pt x="3067" y="515"/>
                      </a:moveTo>
                      <a:lnTo>
                        <a:pt x="3067" y="521"/>
                      </a:lnTo>
                      <a:lnTo>
                        <a:pt x="3071" y="521"/>
                      </a:lnTo>
                      <a:lnTo>
                        <a:pt x="3071" y="519"/>
                      </a:lnTo>
                      <a:lnTo>
                        <a:pt x="3071" y="517"/>
                      </a:lnTo>
                      <a:lnTo>
                        <a:pt x="3069" y="515"/>
                      </a:lnTo>
                      <a:lnTo>
                        <a:pt x="3067" y="515"/>
                      </a:lnTo>
                      <a:close/>
                      <a:moveTo>
                        <a:pt x="2629" y="521"/>
                      </a:moveTo>
                      <a:lnTo>
                        <a:pt x="2629" y="522"/>
                      </a:lnTo>
                      <a:lnTo>
                        <a:pt x="2629" y="524"/>
                      </a:lnTo>
                      <a:lnTo>
                        <a:pt x="2629" y="526"/>
                      </a:lnTo>
                      <a:lnTo>
                        <a:pt x="2629" y="526"/>
                      </a:lnTo>
                      <a:lnTo>
                        <a:pt x="2631" y="524"/>
                      </a:lnTo>
                      <a:lnTo>
                        <a:pt x="2631" y="522"/>
                      </a:lnTo>
                      <a:lnTo>
                        <a:pt x="2631" y="521"/>
                      </a:lnTo>
                      <a:lnTo>
                        <a:pt x="2629" y="521"/>
                      </a:lnTo>
                      <a:close/>
                      <a:moveTo>
                        <a:pt x="3029" y="543"/>
                      </a:moveTo>
                      <a:lnTo>
                        <a:pt x="3029" y="538"/>
                      </a:lnTo>
                      <a:lnTo>
                        <a:pt x="3027" y="533"/>
                      </a:lnTo>
                      <a:lnTo>
                        <a:pt x="3025" y="529"/>
                      </a:lnTo>
                      <a:lnTo>
                        <a:pt x="3023" y="524"/>
                      </a:lnTo>
                      <a:lnTo>
                        <a:pt x="3020" y="522"/>
                      </a:lnTo>
                      <a:lnTo>
                        <a:pt x="3016" y="522"/>
                      </a:lnTo>
                      <a:lnTo>
                        <a:pt x="3015" y="522"/>
                      </a:lnTo>
                      <a:lnTo>
                        <a:pt x="3009" y="522"/>
                      </a:lnTo>
                      <a:lnTo>
                        <a:pt x="3009" y="526"/>
                      </a:lnTo>
                      <a:lnTo>
                        <a:pt x="3015" y="526"/>
                      </a:lnTo>
                      <a:lnTo>
                        <a:pt x="3015" y="529"/>
                      </a:lnTo>
                      <a:lnTo>
                        <a:pt x="3018" y="529"/>
                      </a:lnTo>
                      <a:lnTo>
                        <a:pt x="3018" y="534"/>
                      </a:lnTo>
                      <a:lnTo>
                        <a:pt x="3020" y="534"/>
                      </a:lnTo>
                      <a:lnTo>
                        <a:pt x="3020" y="536"/>
                      </a:lnTo>
                      <a:lnTo>
                        <a:pt x="3025" y="536"/>
                      </a:lnTo>
                      <a:lnTo>
                        <a:pt x="3025" y="538"/>
                      </a:lnTo>
                      <a:lnTo>
                        <a:pt x="3025" y="538"/>
                      </a:lnTo>
                      <a:lnTo>
                        <a:pt x="3025" y="540"/>
                      </a:lnTo>
                      <a:lnTo>
                        <a:pt x="3023" y="543"/>
                      </a:lnTo>
                      <a:lnTo>
                        <a:pt x="3025" y="543"/>
                      </a:lnTo>
                      <a:lnTo>
                        <a:pt x="3025" y="545"/>
                      </a:lnTo>
                      <a:lnTo>
                        <a:pt x="3029" y="543"/>
                      </a:lnTo>
                      <a:close/>
                      <a:moveTo>
                        <a:pt x="438" y="529"/>
                      </a:moveTo>
                      <a:lnTo>
                        <a:pt x="438" y="529"/>
                      </a:lnTo>
                      <a:lnTo>
                        <a:pt x="438" y="529"/>
                      </a:lnTo>
                      <a:lnTo>
                        <a:pt x="438" y="529"/>
                      </a:lnTo>
                      <a:lnTo>
                        <a:pt x="440" y="529"/>
                      </a:lnTo>
                      <a:lnTo>
                        <a:pt x="440" y="528"/>
                      </a:lnTo>
                      <a:lnTo>
                        <a:pt x="438" y="526"/>
                      </a:lnTo>
                      <a:lnTo>
                        <a:pt x="438" y="526"/>
                      </a:lnTo>
                      <a:lnTo>
                        <a:pt x="438" y="529"/>
                      </a:lnTo>
                      <a:close/>
                      <a:moveTo>
                        <a:pt x="2629" y="536"/>
                      </a:moveTo>
                      <a:lnTo>
                        <a:pt x="2629" y="538"/>
                      </a:lnTo>
                      <a:lnTo>
                        <a:pt x="2629" y="538"/>
                      </a:lnTo>
                      <a:lnTo>
                        <a:pt x="2629" y="538"/>
                      </a:lnTo>
                      <a:lnTo>
                        <a:pt x="2629" y="536"/>
                      </a:lnTo>
                      <a:lnTo>
                        <a:pt x="2629" y="536"/>
                      </a:lnTo>
                      <a:close/>
                      <a:moveTo>
                        <a:pt x="3081" y="538"/>
                      </a:moveTo>
                      <a:lnTo>
                        <a:pt x="3076" y="538"/>
                      </a:lnTo>
                      <a:lnTo>
                        <a:pt x="3072" y="538"/>
                      </a:lnTo>
                      <a:lnTo>
                        <a:pt x="3071" y="540"/>
                      </a:lnTo>
                      <a:lnTo>
                        <a:pt x="3071" y="541"/>
                      </a:lnTo>
                      <a:lnTo>
                        <a:pt x="3069" y="541"/>
                      </a:lnTo>
                      <a:lnTo>
                        <a:pt x="3071" y="545"/>
                      </a:lnTo>
                      <a:lnTo>
                        <a:pt x="3071" y="545"/>
                      </a:lnTo>
                      <a:lnTo>
                        <a:pt x="3072" y="547"/>
                      </a:lnTo>
                      <a:lnTo>
                        <a:pt x="3072" y="547"/>
                      </a:lnTo>
                      <a:lnTo>
                        <a:pt x="3072" y="550"/>
                      </a:lnTo>
                      <a:lnTo>
                        <a:pt x="3076" y="550"/>
                      </a:lnTo>
                      <a:lnTo>
                        <a:pt x="3076" y="552"/>
                      </a:lnTo>
                      <a:lnTo>
                        <a:pt x="3078" y="554"/>
                      </a:lnTo>
                      <a:lnTo>
                        <a:pt x="3078" y="555"/>
                      </a:lnTo>
                      <a:lnTo>
                        <a:pt x="3078" y="557"/>
                      </a:lnTo>
                      <a:lnTo>
                        <a:pt x="3078" y="559"/>
                      </a:lnTo>
                      <a:lnTo>
                        <a:pt x="3081" y="559"/>
                      </a:lnTo>
                      <a:lnTo>
                        <a:pt x="3081" y="561"/>
                      </a:lnTo>
                      <a:lnTo>
                        <a:pt x="3083" y="561"/>
                      </a:lnTo>
                      <a:lnTo>
                        <a:pt x="3085" y="562"/>
                      </a:lnTo>
                      <a:lnTo>
                        <a:pt x="3085" y="562"/>
                      </a:lnTo>
                      <a:lnTo>
                        <a:pt x="3085" y="562"/>
                      </a:lnTo>
                      <a:lnTo>
                        <a:pt x="3085" y="562"/>
                      </a:lnTo>
                      <a:lnTo>
                        <a:pt x="3086" y="562"/>
                      </a:lnTo>
                      <a:lnTo>
                        <a:pt x="3088" y="564"/>
                      </a:lnTo>
                      <a:lnTo>
                        <a:pt x="3088" y="564"/>
                      </a:lnTo>
                      <a:lnTo>
                        <a:pt x="3090" y="564"/>
                      </a:lnTo>
                      <a:lnTo>
                        <a:pt x="3088" y="562"/>
                      </a:lnTo>
                      <a:lnTo>
                        <a:pt x="3088" y="562"/>
                      </a:lnTo>
                      <a:lnTo>
                        <a:pt x="3088" y="561"/>
                      </a:lnTo>
                      <a:lnTo>
                        <a:pt x="3086" y="561"/>
                      </a:lnTo>
                      <a:lnTo>
                        <a:pt x="3086" y="557"/>
                      </a:lnTo>
                      <a:lnTo>
                        <a:pt x="3085" y="557"/>
                      </a:lnTo>
                      <a:lnTo>
                        <a:pt x="3083" y="554"/>
                      </a:lnTo>
                      <a:lnTo>
                        <a:pt x="3083" y="552"/>
                      </a:lnTo>
                      <a:lnTo>
                        <a:pt x="3083" y="548"/>
                      </a:lnTo>
                      <a:lnTo>
                        <a:pt x="3083" y="545"/>
                      </a:lnTo>
                      <a:lnTo>
                        <a:pt x="3085" y="541"/>
                      </a:lnTo>
                      <a:lnTo>
                        <a:pt x="3081" y="541"/>
                      </a:lnTo>
                      <a:lnTo>
                        <a:pt x="3081" y="538"/>
                      </a:lnTo>
                      <a:lnTo>
                        <a:pt x="3081" y="538"/>
                      </a:lnTo>
                      <a:lnTo>
                        <a:pt x="3081" y="538"/>
                      </a:lnTo>
                      <a:lnTo>
                        <a:pt x="3081" y="538"/>
                      </a:lnTo>
                      <a:close/>
                      <a:moveTo>
                        <a:pt x="3037" y="545"/>
                      </a:moveTo>
                      <a:lnTo>
                        <a:pt x="3037" y="541"/>
                      </a:lnTo>
                      <a:lnTo>
                        <a:pt x="3034" y="541"/>
                      </a:lnTo>
                      <a:lnTo>
                        <a:pt x="3034" y="543"/>
                      </a:lnTo>
                      <a:lnTo>
                        <a:pt x="3036" y="545"/>
                      </a:lnTo>
                      <a:lnTo>
                        <a:pt x="3037" y="545"/>
                      </a:lnTo>
                      <a:close/>
                      <a:moveTo>
                        <a:pt x="2072" y="543"/>
                      </a:moveTo>
                      <a:lnTo>
                        <a:pt x="2070" y="543"/>
                      </a:lnTo>
                      <a:lnTo>
                        <a:pt x="2069" y="543"/>
                      </a:lnTo>
                      <a:lnTo>
                        <a:pt x="2067" y="543"/>
                      </a:lnTo>
                      <a:lnTo>
                        <a:pt x="2067" y="543"/>
                      </a:lnTo>
                      <a:lnTo>
                        <a:pt x="2067" y="543"/>
                      </a:lnTo>
                      <a:lnTo>
                        <a:pt x="2067" y="543"/>
                      </a:lnTo>
                      <a:lnTo>
                        <a:pt x="2060" y="543"/>
                      </a:lnTo>
                      <a:lnTo>
                        <a:pt x="2062" y="545"/>
                      </a:lnTo>
                      <a:lnTo>
                        <a:pt x="2062" y="545"/>
                      </a:lnTo>
                      <a:lnTo>
                        <a:pt x="2063" y="545"/>
                      </a:lnTo>
                      <a:lnTo>
                        <a:pt x="2063" y="545"/>
                      </a:lnTo>
                      <a:lnTo>
                        <a:pt x="2063" y="547"/>
                      </a:lnTo>
                      <a:lnTo>
                        <a:pt x="2072" y="547"/>
                      </a:lnTo>
                      <a:lnTo>
                        <a:pt x="2072" y="545"/>
                      </a:lnTo>
                      <a:lnTo>
                        <a:pt x="2074" y="545"/>
                      </a:lnTo>
                      <a:lnTo>
                        <a:pt x="2074" y="543"/>
                      </a:lnTo>
                      <a:lnTo>
                        <a:pt x="2072" y="543"/>
                      </a:lnTo>
                      <a:lnTo>
                        <a:pt x="2072" y="543"/>
                      </a:lnTo>
                      <a:close/>
                      <a:moveTo>
                        <a:pt x="2629" y="545"/>
                      </a:moveTo>
                      <a:lnTo>
                        <a:pt x="2629" y="543"/>
                      </a:lnTo>
                      <a:lnTo>
                        <a:pt x="2629" y="543"/>
                      </a:lnTo>
                      <a:lnTo>
                        <a:pt x="2629" y="547"/>
                      </a:lnTo>
                      <a:lnTo>
                        <a:pt x="2631" y="547"/>
                      </a:lnTo>
                      <a:lnTo>
                        <a:pt x="2631" y="547"/>
                      </a:lnTo>
                      <a:lnTo>
                        <a:pt x="2631" y="545"/>
                      </a:lnTo>
                      <a:lnTo>
                        <a:pt x="2629" y="545"/>
                      </a:lnTo>
                      <a:close/>
                      <a:moveTo>
                        <a:pt x="3003" y="550"/>
                      </a:moveTo>
                      <a:lnTo>
                        <a:pt x="3009" y="552"/>
                      </a:lnTo>
                      <a:lnTo>
                        <a:pt x="3009" y="550"/>
                      </a:lnTo>
                      <a:lnTo>
                        <a:pt x="3006" y="548"/>
                      </a:lnTo>
                      <a:lnTo>
                        <a:pt x="3006" y="547"/>
                      </a:lnTo>
                      <a:lnTo>
                        <a:pt x="3003" y="547"/>
                      </a:lnTo>
                      <a:lnTo>
                        <a:pt x="3003" y="547"/>
                      </a:lnTo>
                      <a:lnTo>
                        <a:pt x="3003" y="547"/>
                      </a:lnTo>
                      <a:lnTo>
                        <a:pt x="3003" y="550"/>
                      </a:lnTo>
                      <a:close/>
                      <a:moveTo>
                        <a:pt x="3065" y="552"/>
                      </a:moveTo>
                      <a:lnTo>
                        <a:pt x="3062" y="550"/>
                      </a:lnTo>
                      <a:lnTo>
                        <a:pt x="3060" y="548"/>
                      </a:lnTo>
                      <a:lnTo>
                        <a:pt x="3057" y="547"/>
                      </a:lnTo>
                      <a:lnTo>
                        <a:pt x="3053" y="547"/>
                      </a:lnTo>
                      <a:lnTo>
                        <a:pt x="3051" y="552"/>
                      </a:lnTo>
                      <a:lnTo>
                        <a:pt x="3065" y="555"/>
                      </a:lnTo>
                      <a:lnTo>
                        <a:pt x="3065" y="552"/>
                      </a:lnTo>
                      <a:close/>
                      <a:moveTo>
                        <a:pt x="2627" y="555"/>
                      </a:moveTo>
                      <a:lnTo>
                        <a:pt x="2627" y="555"/>
                      </a:lnTo>
                      <a:lnTo>
                        <a:pt x="2629" y="555"/>
                      </a:lnTo>
                      <a:lnTo>
                        <a:pt x="2629" y="552"/>
                      </a:lnTo>
                      <a:lnTo>
                        <a:pt x="2625" y="552"/>
                      </a:lnTo>
                      <a:lnTo>
                        <a:pt x="2625" y="554"/>
                      </a:lnTo>
                      <a:lnTo>
                        <a:pt x="2625" y="554"/>
                      </a:lnTo>
                      <a:lnTo>
                        <a:pt x="2627" y="555"/>
                      </a:lnTo>
                      <a:close/>
                      <a:moveTo>
                        <a:pt x="3032" y="578"/>
                      </a:moveTo>
                      <a:lnTo>
                        <a:pt x="3036" y="576"/>
                      </a:lnTo>
                      <a:lnTo>
                        <a:pt x="3039" y="575"/>
                      </a:lnTo>
                      <a:lnTo>
                        <a:pt x="3041" y="573"/>
                      </a:lnTo>
                      <a:lnTo>
                        <a:pt x="3046" y="573"/>
                      </a:lnTo>
                      <a:lnTo>
                        <a:pt x="3046" y="569"/>
                      </a:lnTo>
                      <a:lnTo>
                        <a:pt x="3048" y="568"/>
                      </a:lnTo>
                      <a:lnTo>
                        <a:pt x="3048" y="564"/>
                      </a:lnTo>
                      <a:lnTo>
                        <a:pt x="3048" y="561"/>
                      </a:lnTo>
                      <a:lnTo>
                        <a:pt x="3044" y="561"/>
                      </a:lnTo>
                      <a:lnTo>
                        <a:pt x="3043" y="559"/>
                      </a:lnTo>
                      <a:lnTo>
                        <a:pt x="3039" y="557"/>
                      </a:lnTo>
                      <a:lnTo>
                        <a:pt x="3036" y="557"/>
                      </a:lnTo>
                      <a:lnTo>
                        <a:pt x="3034" y="571"/>
                      </a:lnTo>
                      <a:lnTo>
                        <a:pt x="3032" y="571"/>
                      </a:lnTo>
                      <a:lnTo>
                        <a:pt x="3032" y="578"/>
                      </a:lnTo>
                      <a:close/>
                      <a:moveTo>
                        <a:pt x="3081" y="582"/>
                      </a:moveTo>
                      <a:lnTo>
                        <a:pt x="3081" y="583"/>
                      </a:lnTo>
                      <a:lnTo>
                        <a:pt x="3085" y="583"/>
                      </a:lnTo>
                      <a:lnTo>
                        <a:pt x="3085" y="583"/>
                      </a:lnTo>
                      <a:lnTo>
                        <a:pt x="3086" y="583"/>
                      </a:lnTo>
                      <a:lnTo>
                        <a:pt x="3086" y="582"/>
                      </a:lnTo>
                      <a:lnTo>
                        <a:pt x="3085" y="580"/>
                      </a:lnTo>
                      <a:lnTo>
                        <a:pt x="3085" y="575"/>
                      </a:lnTo>
                      <a:lnTo>
                        <a:pt x="3085" y="575"/>
                      </a:lnTo>
                      <a:lnTo>
                        <a:pt x="3085" y="573"/>
                      </a:lnTo>
                      <a:lnTo>
                        <a:pt x="3083" y="573"/>
                      </a:lnTo>
                      <a:lnTo>
                        <a:pt x="3083" y="571"/>
                      </a:lnTo>
                      <a:lnTo>
                        <a:pt x="3083" y="569"/>
                      </a:lnTo>
                      <a:lnTo>
                        <a:pt x="3083" y="568"/>
                      </a:lnTo>
                      <a:lnTo>
                        <a:pt x="3085" y="564"/>
                      </a:lnTo>
                      <a:lnTo>
                        <a:pt x="3083" y="564"/>
                      </a:lnTo>
                      <a:lnTo>
                        <a:pt x="3083" y="562"/>
                      </a:lnTo>
                      <a:lnTo>
                        <a:pt x="3081" y="562"/>
                      </a:lnTo>
                      <a:lnTo>
                        <a:pt x="3072" y="562"/>
                      </a:lnTo>
                      <a:lnTo>
                        <a:pt x="3072" y="566"/>
                      </a:lnTo>
                      <a:lnTo>
                        <a:pt x="3078" y="566"/>
                      </a:lnTo>
                      <a:lnTo>
                        <a:pt x="3078" y="569"/>
                      </a:lnTo>
                      <a:lnTo>
                        <a:pt x="3076" y="571"/>
                      </a:lnTo>
                      <a:lnTo>
                        <a:pt x="3076" y="573"/>
                      </a:lnTo>
                      <a:lnTo>
                        <a:pt x="3078" y="576"/>
                      </a:lnTo>
                      <a:lnTo>
                        <a:pt x="3079" y="580"/>
                      </a:lnTo>
                      <a:lnTo>
                        <a:pt x="3081" y="582"/>
                      </a:lnTo>
                      <a:close/>
                      <a:moveTo>
                        <a:pt x="2987" y="583"/>
                      </a:moveTo>
                      <a:lnTo>
                        <a:pt x="2987" y="587"/>
                      </a:lnTo>
                      <a:lnTo>
                        <a:pt x="2985" y="590"/>
                      </a:lnTo>
                      <a:lnTo>
                        <a:pt x="2983" y="592"/>
                      </a:lnTo>
                      <a:lnTo>
                        <a:pt x="2982" y="594"/>
                      </a:lnTo>
                      <a:lnTo>
                        <a:pt x="2982" y="594"/>
                      </a:lnTo>
                      <a:lnTo>
                        <a:pt x="2980" y="596"/>
                      </a:lnTo>
                      <a:lnTo>
                        <a:pt x="2980" y="596"/>
                      </a:lnTo>
                      <a:lnTo>
                        <a:pt x="2980" y="599"/>
                      </a:lnTo>
                      <a:lnTo>
                        <a:pt x="2973" y="601"/>
                      </a:lnTo>
                      <a:lnTo>
                        <a:pt x="2973" y="603"/>
                      </a:lnTo>
                      <a:lnTo>
                        <a:pt x="2973" y="603"/>
                      </a:lnTo>
                      <a:lnTo>
                        <a:pt x="2971" y="603"/>
                      </a:lnTo>
                      <a:lnTo>
                        <a:pt x="2971" y="603"/>
                      </a:lnTo>
                      <a:lnTo>
                        <a:pt x="2969" y="604"/>
                      </a:lnTo>
                      <a:lnTo>
                        <a:pt x="2969" y="604"/>
                      </a:lnTo>
                      <a:lnTo>
                        <a:pt x="2968" y="604"/>
                      </a:lnTo>
                      <a:lnTo>
                        <a:pt x="2968" y="610"/>
                      </a:lnTo>
                      <a:lnTo>
                        <a:pt x="2964" y="611"/>
                      </a:lnTo>
                      <a:lnTo>
                        <a:pt x="2964" y="615"/>
                      </a:lnTo>
                      <a:lnTo>
                        <a:pt x="2968" y="615"/>
                      </a:lnTo>
                      <a:lnTo>
                        <a:pt x="2968" y="611"/>
                      </a:lnTo>
                      <a:lnTo>
                        <a:pt x="2969" y="611"/>
                      </a:lnTo>
                      <a:lnTo>
                        <a:pt x="2971" y="610"/>
                      </a:lnTo>
                      <a:lnTo>
                        <a:pt x="2973" y="610"/>
                      </a:lnTo>
                      <a:lnTo>
                        <a:pt x="2975" y="606"/>
                      </a:lnTo>
                      <a:lnTo>
                        <a:pt x="2976" y="606"/>
                      </a:lnTo>
                      <a:lnTo>
                        <a:pt x="2976" y="606"/>
                      </a:lnTo>
                      <a:lnTo>
                        <a:pt x="2980" y="606"/>
                      </a:lnTo>
                      <a:lnTo>
                        <a:pt x="2980" y="604"/>
                      </a:lnTo>
                      <a:lnTo>
                        <a:pt x="2982" y="604"/>
                      </a:lnTo>
                      <a:lnTo>
                        <a:pt x="2983" y="603"/>
                      </a:lnTo>
                      <a:lnTo>
                        <a:pt x="2985" y="599"/>
                      </a:lnTo>
                      <a:lnTo>
                        <a:pt x="2987" y="596"/>
                      </a:lnTo>
                      <a:lnTo>
                        <a:pt x="2989" y="594"/>
                      </a:lnTo>
                      <a:lnTo>
                        <a:pt x="2990" y="590"/>
                      </a:lnTo>
                      <a:lnTo>
                        <a:pt x="2990" y="589"/>
                      </a:lnTo>
                      <a:lnTo>
                        <a:pt x="2992" y="587"/>
                      </a:lnTo>
                      <a:lnTo>
                        <a:pt x="2994" y="585"/>
                      </a:lnTo>
                      <a:lnTo>
                        <a:pt x="2997" y="585"/>
                      </a:lnTo>
                      <a:lnTo>
                        <a:pt x="2997" y="580"/>
                      </a:lnTo>
                      <a:lnTo>
                        <a:pt x="3001" y="580"/>
                      </a:lnTo>
                      <a:lnTo>
                        <a:pt x="3001" y="575"/>
                      </a:lnTo>
                      <a:lnTo>
                        <a:pt x="3001" y="575"/>
                      </a:lnTo>
                      <a:lnTo>
                        <a:pt x="3001" y="569"/>
                      </a:lnTo>
                      <a:lnTo>
                        <a:pt x="3001" y="569"/>
                      </a:lnTo>
                      <a:lnTo>
                        <a:pt x="3001" y="562"/>
                      </a:lnTo>
                      <a:lnTo>
                        <a:pt x="2997" y="564"/>
                      </a:lnTo>
                      <a:lnTo>
                        <a:pt x="2997" y="571"/>
                      </a:lnTo>
                      <a:lnTo>
                        <a:pt x="2994" y="571"/>
                      </a:lnTo>
                      <a:lnTo>
                        <a:pt x="2994" y="573"/>
                      </a:lnTo>
                      <a:lnTo>
                        <a:pt x="2992" y="575"/>
                      </a:lnTo>
                      <a:lnTo>
                        <a:pt x="2992" y="576"/>
                      </a:lnTo>
                      <a:lnTo>
                        <a:pt x="2990" y="576"/>
                      </a:lnTo>
                      <a:lnTo>
                        <a:pt x="2990" y="578"/>
                      </a:lnTo>
                      <a:lnTo>
                        <a:pt x="2990" y="580"/>
                      </a:lnTo>
                      <a:lnTo>
                        <a:pt x="2992" y="580"/>
                      </a:lnTo>
                      <a:lnTo>
                        <a:pt x="2990" y="580"/>
                      </a:lnTo>
                      <a:lnTo>
                        <a:pt x="2990" y="582"/>
                      </a:lnTo>
                      <a:lnTo>
                        <a:pt x="2989" y="583"/>
                      </a:lnTo>
                      <a:lnTo>
                        <a:pt x="2987" y="583"/>
                      </a:lnTo>
                      <a:close/>
                      <a:moveTo>
                        <a:pt x="381" y="568"/>
                      </a:moveTo>
                      <a:lnTo>
                        <a:pt x="381" y="568"/>
                      </a:lnTo>
                      <a:lnTo>
                        <a:pt x="383" y="566"/>
                      </a:lnTo>
                      <a:lnTo>
                        <a:pt x="383" y="566"/>
                      </a:lnTo>
                      <a:lnTo>
                        <a:pt x="384" y="566"/>
                      </a:lnTo>
                      <a:lnTo>
                        <a:pt x="384" y="564"/>
                      </a:lnTo>
                      <a:lnTo>
                        <a:pt x="381" y="564"/>
                      </a:lnTo>
                      <a:lnTo>
                        <a:pt x="381" y="568"/>
                      </a:lnTo>
                      <a:close/>
                      <a:moveTo>
                        <a:pt x="3065" y="576"/>
                      </a:moveTo>
                      <a:lnTo>
                        <a:pt x="3065" y="568"/>
                      </a:lnTo>
                      <a:lnTo>
                        <a:pt x="3064" y="568"/>
                      </a:lnTo>
                      <a:lnTo>
                        <a:pt x="3064" y="566"/>
                      </a:lnTo>
                      <a:lnTo>
                        <a:pt x="3064" y="566"/>
                      </a:lnTo>
                      <a:lnTo>
                        <a:pt x="3064" y="571"/>
                      </a:lnTo>
                      <a:lnTo>
                        <a:pt x="3060" y="573"/>
                      </a:lnTo>
                      <a:lnTo>
                        <a:pt x="3060" y="578"/>
                      </a:lnTo>
                      <a:lnTo>
                        <a:pt x="3057" y="580"/>
                      </a:lnTo>
                      <a:lnTo>
                        <a:pt x="3055" y="583"/>
                      </a:lnTo>
                      <a:lnTo>
                        <a:pt x="3055" y="587"/>
                      </a:lnTo>
                      <a:lnTo>
                        <a:pt x="3055" y="592"/>
                      </a:lnTo>
                      <a:lnTo>
                        <a:pt x="3057" y="590"/>
                      </a:lnTo>
                      <a:lnTo>
                        <a:pt x="3058" y="587"/>
                      </a:lnTo>
                      <a:lnTo>
                        <a:pt x="3058" y="585"/>
                      </a:lnTo>
                      <a:lnTo>
                        <a:pt x="3060" y="583"/>
                      </a:lnTo>
                      <a:lnTo>
                        <a:pt x="3062" y="582"/>
                      </a:lnTo>
                      <a:lnTo>
                        <a:pt x="3064" y="580"/>
                      </a:lnTo>
                      <a:lnTo>
                        <a:pt x="3067" y="580"/>
                      </a:lnTo>
                      <a:lnTo>
                        <a:pt x="3065" y="578"/>
                      </a:lnTo>
                      <a:lnTo>
                        <a:pt x="3065" y="576"/>
                      </a:lnTo>
                      <a:close/>
                      <a:moveTo>
                        <a:pt x="421" y="578"/>
                      </a:moveTo>
                      <a:lnTo>
                        <a:pt x="423" y="578"/>
                      </a:lnTo>
                      <a:lnTo>
                        <a:pt x="423" y="576"/>
                      </a:lnTo>
                      <a:lnTo>
                        <a:pt x="421" y="575"/>
                      </a:lnTo>
                      <a:lnTo>
                        <a:pt x="421" y="571"/>
                      </a:lnTo>
                      <a:lnTo>
                        <a:pt x="423" y="569"/>
                      </a:lnTo>
                      <a:lnTo>
                        <a:pt x="423" y="568"/>
                      </a:lnTo>
                      <a:lnTo>
                        <a:pt x="416" y="568"/>
                      </a:lnTo>
                      <a:lnTo>
                        <a:pt x="416" y="569"/>
                      </a:lnTo>
                      <a:lnTo>
                        <a:pt x="414" y="569"/>
                      </a:lnTo>
                      <a:lnTo>
                        <a:pt x="414" y="573"/>
                      </a:lnTo>
                      <a:lnTo>
                        <a:pt x="416" y="575"/>
                      </a:lnTo>
                      <a:lnTo>
                        <a:pt x="416" y="580"/>
                      </a:lnTo>
                      <a:lnTo>
                        <a:pt x="417" y="580"/>
                      </a:lnTo>
                      <a:lnTo>
                        <a:pt x="419" y="580"/>
                      </a:lnTo>
                      <a:lnTo>
                        <a:pt x="419" y="580"/>
                      </a:lnTo>
                      <a:lnTo>
                        <a:pt x="421" y="578"/>
                      </a:lnTo>
                      <a:close/>
                      <a:moveTo>
                        <a:pt x="3048" y="580"/>
                      </a:moveTo>
                      <a:lnTo>
                        <a:pt x="3048" y="582"/>
                      </a:lnTo>
                      <a:lnTo>
                        <a:pt x="3048" y="582"/>
                      </a:lnTo>
                      <a:lnTo>
                        <a:pt x="3046" y="583"/>
                      </a:lnTo>
                      <a:lnTo>
                        <a:pt x="3037" y="583"/>
                      </a:lnTo>
                      <a:lnTo>
                        <a:pt x="3037" y="589"/>
                      </a:lnTo>
                      <a:lnTo>
                        <a:pt x="3039" y="589"/>
                      </a:lnTo>
                      <a:lnTo>
                        <a:pt x="3041" y="590"/>
                      </a:lnTo>
                      <a:lnTo>
                        <a:pt x="3041" y="594"/>
                      </a:lnTo>
                      <a:lnTo>
                        <a:pt x="3043" y="594"/>
                      </a:lnTo>
                      <a:lnTo>
                        <a:pt x="3046" y="594"/>
                      </a:lnTo>
                      <a:lnTo>
                        <a:pt x="3046" y="596"/>
                      </a:lnTo>
                      <a:lnTo>
                        <a:pt x="3048" y="596"/>
                      </a:lnTo>
                      <a:lnTo>
                        <a:pt x="3050" y="599"/>
                      </a:lnTo>
                      <a:lnTo>
                        <a:pt x="3051" y="599"/>
                      </a:lnTo>
                      <a:lnTo>
                        <a:pt x="3053" y="597"/>
                      </a:lnTo>
                      <a:lnTo>
                        <a:pt x="3053" y="597"/>
                      </a:lnTo>
                      <a:lnTo>
                        <a:pt x="3053" y="594"/>
                      </a:lnTo>
                      <a:lnTo>
                        <a:pt x="3051" y="594"/>
                      </a:lnTo>
                      <a:lnTo>
                        <a:pt x="3051" y="583"/>
                      </a:lnTo>
                      <a:lnTo>
                        <a:pt x="3055" y="583"/>
                      </a:lnTo>
                      <a:lnTo>
                        <a:pt x="3055" y="580"/>
                      </a:lnTo>
                      <a:lnTo>
                        <a:pt x="3055" y="580"/>
                      </a:lnTo>
                      <a:lnTo>
                        <a:pt x="3057" y="578"/>
                      </a:lnTo>
                      <a:lnTo>
                        <a:pt x="3057" y="578"/>
                      </a:lnTo>
                      <a:lnTo>
                        <a:pt x="3057" y="576"/>
                      </a:lnTo>
                      <a:lnTo>
                        <a:pt x="3057" y="576"/>
                      </a:lnTo>
                      <a:lnTo>
                        <a:pt x="3057" y="573"/>
                      </a:lnTo>
                      <a:lnTo>
                        <a:pt x="3057" y="573"/>
                      </a:lnTo>
                      <a:lnTo>
                        <a:pt x="3055" y="569"/>
                      </a:lnTo>
                      <a:lnTo>
                        <a:pt x="3051" y="569"/>
                      </a:lnTo>
                      <a:lnTo>
                        <a:pt x="3050" y="571"/>
                      </a:lnTo>
                      <a:lnTo>
                        <a:pt x="3050" y="573"/>
                      </a:lnTo>
                      <a:lnTo>
                        <a:pt x="3050" y="575"/>
                      </a:lnTo>
                      <a:lnTo>
                        <a:pt x="3050" y="578"/>
                      </a:lnTo>
                      <a:lnTo>
                        <a:pt x="3048" y="580"/>
                      </a:lnTo>
                      <a:close/>
                      <a:moveTo>
                        <a:pt x="2624" y="575"/>
                      </a:moveTo>
                      <a:lnTo>
                        <a:pt x="2622" y="575"/>
                      </a:lnTo>
                      <a:lnTo>
                        <a:pt x="2622" y="576"/>
                      </a:lnTo>
                      <a:lnTo>
                        <a:pt x="2624" y="576"/>
                      </a:lnTo>
                      <a:lnTo>
                        <a:pt x="2624" y="576"/>
                      </a:lnTo>
                      <a:lnTo>
                        <a:pt x="2625" y="576"/>
                      </a:lnTo>
                      <a:lnTo>
                        <a:pt x="2624" y="576"/>
                      </a:lnTo>
                      <a:lnTo>
                        <a:pt x="2624" y="575"/>
                      </a:lnTo>
                      <a:close/>
                      <a:moveTo>
                        <a:pt x="3044" y="575"/>
                      </a:moveTo>
                      <a:lnTo>
                        <a:pt x="3044" y="576"/>
                      </a:lnTo>
                      <a:lnTo>
                        <a:pt x="3044" y="576"/>
                      </a:lnTo>
                      <a:lnTo>
                        <a:pt x="3043" y="576"/>
                      </a:lnTo>
                      <a:lnTo>
                        <a:pt x="3043" y="576"/>
                      </a:lnTo>
                      <a:lnTo>
                        <a:pt x="3046" y="576"/>
                      </a:lnTo>
                      <a:lnTo>
                        <a:pt x="3044" y="576"/>
                      </a:lnTo>
                      <a:lnTo>
                        <a:pt x="3044" y="575"/>
                      </a:lnTo>
                      <a:lnTo>
                        <a:pt x="3044" y="575"/>
                      </a:lnTo>
                      <a:close/>
                      <a:moveTo>
                        <a:pt x="3064" y="589"/>
                      </a:moveTo>
                      <a:lnTo>
                        <a:pt x="3065" y="590"/>
                      </a:lnTo>
                      <a:lnTo>
                        <a:pt x="3069" y="590"/>
                      </a:lnTo>
                      <a:lnTo>
                        <a:pt x="3072" y="592"/>
                      </a:lnTo>
                      <a:lnTo>
                        <a:pt x="3072" y="590"/>
                      </a:lnTo>
                      <a:lnTo>
                        <a:pt x="3074" y="589"/>
                      </a:lnTo>
                      <a:lnTo>
                        <a:pt x="3074" y="589"/>
                      </a:lnTo>
                      <a:lnTo>
                        <a:pt x="3074" y="589"/>
                      </a:lnTo>
                      <a:lnTo>
                        <a:pt x="3076" y="587"/>
                      </a:lnTo>
                      <a:lnTo>
                        <a:pt x="3074" y="585"/>
                      </a:lnTo>
                      <a:lnTo>
                        <a:pt x="3072" y="583"/>
                      </a:lnTo>
                      <a:lnTo>
                        <a:pt x="3069" y="583"/>
                      </a:lnTo>
                      <a:lnTo>
                        <a:pt x="3067" y="583"/>
                      </a:lnTo>
                      <a:lnTo>
                        <a:pt x="3064" y="585"/>
                      </a:lnTo>
                      <a:lnTo>
                        <a:pt x="3064" y="587"/>
                      </a:lnTo>
                      <a:lnTo>
                        <a:pt x="3064" y="587"/>
                      </a:lnTo>
                      <a:lnTo>
                        <a:pt x="3064" y="589"/>
                      </a:lnTo>
                      <a:close/>
                      <a:moveTo>
                        <a:pt x="2458" y="624"/>
                      </a:moveTo>
                      <a:lnTo>
                        <a:pt x="2456" y="622"/>
                      </a:lnTo>
                      <a:lnTo>
                        <a:pt x="2454" y="618"/>
                      </a:lnTo>
                      <a:lnTo>
                        <a:pt x="2453" y="613"/>
                      </a:lnTo>
                      <a:lnTo>
                        <a:pt x="2451" y="613"/>
                      </a:lnTo>
                      <a:lnTo>
                        <a:pt x="2451" y="613"/>
                      </a:lnTo>
                      <a:lnTo>
                        <a:pt x="2451" y="613"/>
                      </a:lnTo>
                      <a:lnTo>
                        <a:pt x="2449" y="611"/>
                      </a:lnTo>
                      <a:lnTo>
                        <a:pt x="2449" y="610"/>
                      </a:lnTo>
                      <a:lnTo>
                        <a:pt x="2447" y="610"/>
                      </a:lnTo>
                      <a:lnTo>
                        <a:pt x="2447" y="606"/>
                      </a:lnTo>
                      <a:lnTo>
                        <a:pt x="2442" y="604"/>
                      </a:lnTo>
                      <a:lnTo>
                        <a:pt x="2442" y="601"/>
                      </a:lnTo>
                      <a:lnTo>
                        <a:pt x="2440" y="601"/>
                      </a:lnTo>
                      <a:lnTo>
                        <a:pt x="2440" y="594"/>
                      </a:lnTo>
                      <a:lnTo>
                        <a:pt x="2439" y="594"/>
                      </a:lnTo>
                      <a:lnTo>
                        <a:pt x="2439" y="592"/>
                      </a:lnTo>
                      <a:lnTo>
                        <a:pt x="2433" y="592"/>
                      </a:lnTo>
                      <a:lnTo>
                        <a:pt x="2433" y="597"/>
                      </a:lnTo>
                      <a:lnTo>
                        <a:pt x="2433" y="597"/>
                      </a:lnTo>
                      <a:lnTo>
                        <a:pt x="2435" y="603"/>
                      </a:lnTo>
                      <a:lnTo>
                        <a:pt x="2435" y="603"/>
                      </a:lnTo>
                      <a:lnTo>
                        <a:pt x="2433" y="604"/>
                      </a:lnTo>
                      <a:lnTo>
                        <a:pt x="2433" y="606"/>
                      </a:lnTo>
                      <a:lnTo>
                        <a:pt x="2433" y="608"/>
                      </a:lnTo>
                      <a:lnTo>
                        <a:pt x="2433" y="610"/>
                      </a:lnTo>
                      <a:lnTo>
                        <a:pt x="2433" y="611"/>
                      </a:lnTo>
                      <a:lnTo>
                        <a:pt x="2433" y="611"/>
                      </a:lnTo>
                      <a:lnTo>
                        <a:pt x="2433" y="613"/>
                      </a:lnTo>
                      <a:lnTo>
                        <a:pt x="2432" y="613"/>
                      </a:lnTo>
                      <a:lnTo>
                        <a:pt x="2432" y="618"/>
                      </a:lnTo>
                      <a:lnTo>
                        <a:pt x="2430" y="618"/>
                      </a:lnTo>
                      <a:lnTo>
                        <a:pt x="2430" y="620"/>
                      </a:lnTo>
                      <a:lnTo>
                        <a:pt x="2428" y="622"/>
                      </a:lnTo>
                      <a:lnTo>
                        <a:pt x="2428" y="622"/>
                      </a:lnTo>
                      <a:lnTo>
                        <a:pt x="2430" y="624"/>
                      </a:lnTo>
                      <a:lnTo>
                        <a:pt x="2430" y="625"/>
                      </a:lnTo>
                      <a:lnTo>
                        <a:pt x="2428" y="625"/>
                      </a:lnTo>
                      <a:lnTo>
                        <a:pt x="2430" y="631"/>
                      </a:lnTo>
                      <a:lnTo>
                        <a:pt x="2430" y="631"/>
                      </a:lnTo>
                      <a:lnTo>
                        <a:pt x="2433" y="651"/>
                      </a:lnTo>
                      <a:lnTo>
                        <a:pt x="2435" y="653"/>
                      </a:lnTo>
                      <a:lnTo>
                        <a:pt x="2437" y="655"/>
                      </a:lnTo>
                      <a:lnTo>
                        <a:pt x="2439" y="657"/>
                      </a:lnTo>
                      <a:lnTo>
                        <a:pt x="2439" y="658"/>
                      </a:lnTo>
                      <a:lnTo>
                        <a:pt x="2442" y="658"/>
                      </a:lnTo>
                      <a:lnTo>
                        <a:pt x="2442" y="658"/>
                      </a:lnTo>
                      <a:lnTo>
                        <a:pt x="2444" y="658"/>
                      </a:lnTo>
                      <a:lnTo>
                        <a:pt x="2446" y="657"/>
                      </a:lnTo>
                      <a:lnTo>
                        <a:pt x="2449" y="657"/>
                      </a:lnTo>
                      <a:lnTo>
                        <a:pt x="2451" y="655"/>
                      </a:lnTo>
                      <a:lnTo>
                        <a:pt x="2451" y="655"/>
                      </a:lnTo>
                      <a:lnTo>
                        <a:pt x="2453" y="655"/>
                      </a:lnTo>
                      <a:lnTo>
                        <a:pt x="2453" y="653"/>
                      </a:lnTo>
                      <a:lnTo>
                        <a:pt x="2454" y="653"/>
                      </a:lnTo>
                      <a:lnTo>
                        <a:pt x="2454" y="651"/>
                      </a:lnTo>
                      <a:lnTo>
                        <a:pt x="2460" y="648"/>
                      </a:lnTo>
                      <a:lnTo>
                        <a:pt x="2461" y="632"/>
                      </a:lnTo>
                      <a:lnTo>
                        <a:pt x="2460" y="631"/>
                      </a:lnTo>
                      <a:lnTo>
                        <a:pt x="2458" y="624"/>
                      </a:lnTo>
                      <a:close/>
                      <a:moveTo>
                        <a:pt x="3085" y="597"/>
                      </a:moveTo>
                      <a:lnTo>
                        <a:pt x="3085" y="603"/>
                      </a:lnTo>
                      <a:lnTo>
                        <a:pt x="3085" y="603"/>
                      </a:lnTo>
                      <a:lnTo>
                        <a:pt x="3085" y="604"/>
                      </a:lnTo>
                      <a:lnTo>
                        <a:pt x="3085" y="604"/>
                      </a:lnTo>
                      <a:lnTo>
                        <a:pt x="3085" y="608"/>
                      </a:lnTo>
                      <a:lnTo>
                        <a:pt x="3079" y="608"/>
                      </a:lnTo>
                      <a:lnTo>
                        <a:pt x="3079" y="606"/>
                      </a:lnTo>
                      <a:lnTo>
                        <a:pt x="3078" y="606"/>
                      </a:lnTo>
                      <a:lnTo>
                        <a:pt x="3078" y="608"/>
                      </a:lnTo>
                      <a:lnTo>
                        <a:pt x="3076" y="610"/>
                      </a:lnTo>
                      <a:lnTo>
                        <a:pt x="3076" y="610"/>
                      </a:lnTo>
                      <a:lnTo>
                        <a:pt x="3074" y="611"/>
                      </a:lnTo>
                      <a:lnTo>
                        <a:pt x="3074" y="615"/>
                      </a:lnTo>
                      <a:lnTo>
                        <a:pt x="3069" y="613"/>
                      </a:lnTo>
                      <a:lnTo>
                        <a:pt x="3069" y="613"/>
                      </a:lnTo>
                      <a:lnTo>
                        <a:pt x="3065" y="613"/>
                      </a:lnTo>
                      <a:lnTo>
                        <a:pt x="3065" y="617"/>
                      </a:lnTo>
                      <a:lnTo>
                        <a:pt x="3062" y="617"/>
                      </a:lnTo>
                      <a:lnTo>
                        <a:pt x="3058" y="618"/>
                      </a:lnTo>
                      <a:lnTo>
                        <a:pt x="3057" y="618"/>
                      </a:lnTo>
                      <a:lnTo>
                        <a:pt x="3057" y="613"/>
                      </a:lnTo>
                      <a:lnTo>
                        <a:pt x="3057" y="613"/>
                      </a:lnTo>
                      <a:lnTo>
                        <a:pt x="3057" y="611"/>
                      </a:lnTo>
                      <a:lnTo>
                        <a:pt x="3055" y="611"/>
                      </a:lnTo>
                      <a:lnTo>
                        <a:pt x="3051" y="611"/>
                      </a:lnTo>
                      <a:lnTo>
                        <a:pt x="3050" y="613"/>
                      </a:lnTo>
                      <a:lnTo>
                        <a:pt x="3050" y="613"/>
                      </a:lnTo>
                      <a:lnTo>
                        <a:pt x="3046" y="615"/>
                      </a:lnTo>
                      <a:lnTo>
                        <a:pt x="3046" y="618"/>
                      </a:lnTo>
                      <a:lnTo>
                        <a:pt x="3043" y="620"/>
                      </a:lnTo>
                      <a:lnTo>
                        <a:pt x="3036" y="620"/>
                      </a:lnTo>
                      <a:lnTo>
                        <a:pt x="3036" y="624"/>
                      </a:lnTo>
                      <a:lnTo>
                        <a:pt x="3036" y="625"/>
                      </a:lnTo>
                      <a:lnTo>
                        <a:pt x="3037" y="627"/>
                      </a:lnTo>
                      <a:lnTo>
                        <a:pt x="3036" y="629"/>
                      </a:lnTo>
                      <a:lnTo>
                        <a:pt x="3036" y="629"/>
                      </a:lnTo>
                      <a:lnTo>
                        <a:pt x="3034" y="634"/>
                      </a:lnTo>
                      <a:lnTo>
                        <a:pt x="3032" y="636"/>
                      </a:lnTo>
                      <a:lnTo>
                        <a:pt x="3034" y="639"/>
                      </a:lnTo>
                      <a:lnTo>
                        <a:pt x="3037" y="639"/>
                      </a:lnTo>
                      <a:lnTo>
                        <a:pt x="3039" y="636"/>
                      </a:lnTo>
                      <a:lnTo>
                        <a:pt x="3039" y="634"/>
                      </a:lnTo>
                      <a:lnTo>
                        <a:pt x="3039" y="631"/>
                      </a:lnTo>
                      <a:lnTo>
                        <a:pt x="3041" y="631"/>
                      </a:lnTo>
                      <a:lnTo>
                        <a:pt x="3043" y="631"/>
                      </a:lnTo>
                      <a:lnTo>
                        <a:pt x="3044" y="629"/>
                      </a:lnTo>
                      <a:lnTo>
                        <a:pt x="3044" y="631"/>
                      </a:lnTo>
                      <a:lnTo>
                        <a:pt x="3044" y="632"/>
                      </a:lnTo>
                      <a:lnTo>
                        <a:pt x="3046" y="634"/>
                      </a:lnTo>
                      <a:lnTo>
                        <a:pt x="3051" y="634"/>
                      </a:lnTo>
                      <a:lnTo>
                        <a:pt x="3051" y="632"/>
                      </a:lnTo>
                      <a:lnTo>
                        <a:pt x="3057" y="634"/>
                      </a:lnTo>
                      <a:lnTo>
                        <a:pt x="3057" y="631"/>
                      </a:lnTo>
                      <a:lnTo>
                        <a:pt x="3058" y="631"/>
                      </a:lnTo>
                      <a:lnTo>
                        <a:pt x="3060" y="632"/>
                      </a:lnTo>
                      <a:lnTo>
                        <a:pt x="3060" y="632"/>
                      </a:lnTo>
                      <a:lnTo>
                        <a:pt x="3060" y="634"/>
                      </a:lnTo>
                      <a:lnTo>
                        <a:pt x="3064" y="634"/>
                      </a:lnTo>
                      <a:lnTo>
                        <a:pt x="3064" y="634"/>
                      </a:lnTo>
                      <a:lnTo>
                        <a:pt x="3065" y="634"/>
                      </a:lnTo>
                      <a:lnTo>
                        <a:pt x="3065" y="637"/>
                      </a:lnTo>
                      <a:lnTo>
                        <a:pt x="3064" y="637"/>
                      </a:lnTo>
                      <a:lnTo>
                        <a:pt x="3064" y="639"/>
                      </a:lnTo>
                      <a:lnTo>
                        <a:pt x="3060" y="641"/>
                      </a:lnTo>
                      <a:lnTo>
                        <a:pt x="3060" y="644"/>
                      </a:lnTo>
                      <a:lnTo>
                        <a:pt x="3060" y="648"/>
                      </a:lnTo>
                      <a:lnTo>
                        <a:pt x="3062" y="651"/>
                      </a:lnTo>
                      <a:lnTo>
                        <a:pt x="3062" y="653"/>
                      </a:lnTo>
                      <a:lnTo>
                        <a:pt x="3065" y="655"/>
                      </a:lnTo>
                      <a:lnTo>
                        <a:pt x="3069" y="658"/>
                      </a:lnTo>
                      <a:lnTo>
                        <a:pt x="3071" y="660"/>
                      </a:lnTo>
                      <a:lnTo>
                        <a:pt x="3074" y="660"/>
                      </a:lnTo>
                      <a:lnTo>
                        <a:pt x="3076" y="660"/>
                      </a:lnTo>
                      <a:lnTo>
                        <a:pt x="3079" y="658"/>
                      </a:lnTo>
                      <a:lnTo>
                        <a:pt x="3081" y="658"/>
                      </a:lnTo>
                      <a:lnTo>
                        <a:pt x="3081" y="660"/>
                      </a:lnTo>
                      <a:lnTo>
                        <a:pt x="3081" y="660"/>
                      </a:lnTo>
                      <a:lnTo>
                        <a:pt x="3079" y="660"/>
                      </a:lnTo>
                      <a:lnTo>
                        <a:pt x="3079" y="664"/>
                      </a:lnTo>
                      <a:lnTo>
                        <a:pt x="3081" y="664"/>
                      </a:lnTo>
                      <a:lnTo>
                        <a:pt x="3081" y="665"/>
                      </a:lnTo>
                      <a:lnTo>
                        <a:pt x="3083" y="665"/>
                      </a:lnTo>
                      <a:lnTo>
                        <a:pt x="3083" y="664"/>
                      </a:lnTo>
                      <a:lnTo>
                        <a:pt x="3085" y="664"/>
                      </a:lnTo>
                      <a:lnTo>
                        <a:pt x="3086" y="660"/>
                      </a:lnTo>
                      <a:lnTo>
                        <a:pt x="3088" y="657"/>
                      </a:lnTo>
                      <a:lnTo>
                        <a:pt x="3088" y="655"/>
                      </a:lnTo>
                      <a:lnTo>
                        <a:pt x="3086" y="655"/>
                      </a:lnTo>
                      <a:lnTo>
                        <a:pt x="3086" y="651"/>
                      </a:lnTo>
                      <a:lnTo>
                        <a:pt x="3085" y="651"/>
                      </a:lnTo>
                      <a:lnTo>
                        <a:pt x="3085" y="646"/>
                      </a:lnTo>
                      <a:lnTo>
                        <a:pt x="3088" y="646"/>
                      </a:lnTo>
                      <a:lnTo>
                        <a:pt x="3088" y="646"/>
                      </a:lnTo>
                      <a:lnTo>
                        <a:pt x="3090" y="646"/>
                      </a:lnTo>
                      <a:lnTo>
                        <a:pt x="3090" y="651"/>
                      </a:lnTo>
                      <a:lnTo>
                        <a:pt x="3090" y="651"/>
                      </a:lnTo>
                      <a:lnTo>
                        <a:pt x="3090" y="651"/>
                      </a:lnTo>
                      <a:lnTo>
                        <a:pt x="3092" y="651"/>
                      </a:lnTo>
                      <a:lnTo>
                        <a:pt x="3092" y="648"/>
                      </a:lnTo>
                      <a:lnTo>
                        <a:pt x="3090" y="644"/>
                      </a:lnTo>
                      <a:lnTo>
                        <a:pt x="3088" y="643"/>
                      </a:lnTo>
                      <a:lnTo>
                        <a:pt x="3088" y="639"/>
                      </a:lnTo>
                      <a:lnTo>
                        <a:pt x="3090" y="637"/>
                      </a:lnTo>
                      <a:lnTo>
                        <a:pt x="3092" y="636"/>
                      </a:lnTo>
                      <a:lnTo>
                        <a:pt x="3093" y="634"/>
                      </a:lnTo>
                      <a:lnTo>
                        <a:pt x="3093" y="634"/>
                      </a:lnTo>
                      <a:lnTo>
                        <a:pt x="3093" y="631"/>
                      </a:lnTo>
                      <a:lnTo>
                        <a:pt x="3095" y="631"/>
                      </a:lnTo>
                      <a:lnTo>
                        <a:pt x="3095" y="629"/>
                      </a:lnTo>
                      <a:lnTo>
                        <a:pt x="3097" y="629"/>
                      </a:lnTo>
                      <a:lnTo>
                        <a:pt x="3097" y="627"/>
                      </a:lnTo>
                      <a:lnTo>
                        <a:pt x="3100" y="627"/>
                      </a:lnTo>
                      <a:lnTo>
                        <a:pt x="3099" y="617"/>
                      </a:lnTo>
                      <a:lnTo>
                        <a:pt x="3095" y="608"/>
                      </a:lnTo>
                      <a:lnTo>
                        <a:pt x="3093" y="597"/>
                      </a:lnTo>
                      <a:lnTo>
                        <a:pt x="3090" y="597"/>
                      </a:lnTo>
                      <a:lnTo>
                        <a:pt x="3088" y="597"/>
                      </a:lnTo>
                      <a:lnTo>
                        <a:pt x="3085" y="597"/>
                      </a:lnTo>
                      <a:close/>
                      <a:moveTo>
                        <a:pt x="430" y="604"/>
                      </a:moveTo>
                      <a:lnTo>
                        <a:pt x="428" y="603"/>
                      </a:lnTo>
                      <a:lnTo>
                        <a:pt x="428" y="603"/>
                      </a:lnTo>
                      <a:lnTo>
                        <a:pt x="426" y="603"/>
                      </a:lnTo>
                      <a:lnTo>
                        <a:pt x="426" y="604"/>
                      </a:lnTo>
                      <a:lnTo>
                        <a:pt x="430" y="604"/>
                      </a:lnTo>
                      <a:lnTo>
                        <a:pt x="430" y="604"/>
                      </a:lnTo>
                      <a:close/>
                      <a:moveTo>
                        <a:pt x="123" y="625"/>
                      </a:moveTo>
                      <a:lnTo>
                        <a:pt x="123" y="627"/>
                      </a:lnTo>
                      <a:lnTo>
                        <a:pt x="123" y="629"/>
                      </a:lnTo>
                      <a:lnTo>
                        <a:pt x="126" y="629"/>
                      </a:lnTo>
                      <a:lnTo>
                        <a:pt x="124" y="627"/>
                      </a:lnTo>
                      <a:lnTo>
                        <a:pt x="124" y="627"/>
                      </a:lnTo>
                      <a:lnTo>
                        <a:pt x="123" y="625"/>
                      </a:lnTo>
                      <a:close/>
                      <a:moveTo>
                        <a:pt x="145" y="627"/>
                      </a:moveTo>
                      <a:lnTo>
                        <a:pt x="145" y="625"/>
                      </a:lnTo>
                      <a:lnTo>
                        <a:pt x="145" y="625"/>
                      </a:lnTo>
                      <a:lnTo>
                        <a:pt x="143" y="625"/>
                      </a:lnTo>
                      <a:lnTo>
                        <a:pt x="143" y="629"/>
                      </a:lnTo>
                      <a:lnTo>
                        <a:pt x="143" y="629"/>
                      </a:lnTo>
                      <a:lnTo>
                        <a:pt x="145" y="627"/>
                      </a:lnTo>
                      <a:close/>
                      <a:moveTo>
                        <a:pt x="147" y="625"/>
                      </a:moveTo>
                      <a:lnTo>
                        <a:pt x="147" y="627"/>
                      </a:lnTo>
                      <a:lnTo>
                        <a:pt x="147" y="627"/>
                      </a:lnTo>
                      <a:lnTo>
                        <a:pt x="147" y="627"/>
                      </a:lnTo>
                      <a:lnTo>
                        <a:pt x="147" y="627"/>
                      </a:lnTo>
                      <a:lnTo>
                        <a:pt x="147" y="625"/>
                      </a:lnTo>
                      <a:close/>
                      <a:moveTo>
                        <a:pt x="1107" y="629"/>
                      </a:moveTo>
                      <a:lnTo>
                        <a:pt x="1107" y="631"/>
                      </a:lnTo>
                      <a:lnTo>
                        <a:pt x="1109" y="631"/>
                      </a:lnTo>
                      <a:lnTo>
                        <a:pt x="1109" y="629"/>
                      </a:lnTo>
                      <a:lnTo>
                        <a:pt x="1110" y="629"/>
                      </a:lnTo>
                      <a:lnTo>
                        <a:pt x="1110" y="627"/>
                      </a:lnTo>
                      <a:lnTo>
                        <a:pt x="1107" y="627"/>
                      </a:lnTo>
                      <a:lnTo>
                        <a:pt x="1107" y="629"/>
                      </a:lnTo>
                      <a:lnTo>
                        <a:pt x="1107" y="629"/>
                      </a:lnTo>
                      <a:lnTo>
                        <a:pt x="1107" y="629"/>
                      </a:lnTo>
                      <a:close/>
                      <a:moveTo>
                        <a:pt x="2639" y="639"/>
                      </a:moveTo>
                      <a:lnTo>
                        <a:pt x="2639" y="639"/>
                      </a:lnTo>
                      <a:lnTo>
                        <a:pt x="2639" y="637"/>
                      </a:lnTo>
                      <a:lnTo>
                        <a:pt x="2638" y="637"/>
                      </a:lnTo>
                      <a:lnTo>
                        <a:pt x="2639" y="639"/>
                      </a:lnTo>
                      <a:close/>
                      <a:moveTo>
                        <a:pt x="2851" y="751"/>
                      </a:moveTo>
                      <a:lnTo>
                        <a:pt x="2849" y="756"/>
                      </a:lnTo>
                      <a:lnTo>
                        <a:pt x="2851" y="756"/>
                      </a:lnTo>
                      <a:lnTo>
                        <a:pt x="2851" y="760"/>
                      </a:lnTo>
                      <a:lnTo>
                        <a:pt x="2854" y="763"/>
                      </a:lnTo>
                      <a:lnTo>
                        <a:pt x="2854" y="772"/>
                      </a:lnTo>
                      <a:lnTo>
                        <a:pt x="2854" y="772"/>
                      </a:lnTo>
                      <a:lnTo>
                        <a:pt x="2854" y="772"/>
                      </a:lnTo>
                      <a:lnTo>
                        <a:pt x="2854" y="774"/>
                      </a:lnTo>
                      <a:lnTo>
                        <a:pt x="2854" y="775"/>
                      </a:lnTo>
                      <a:lnTo>
                        <a:pt x="2856" y="775"/>
                      </a:lnTo>
                      <a:lnTo>
                        <a:pt x="2856" y="777"/>
                      </a:lnTo>
                      <a:lnTo>
                        <a:pt x="2856" y="779"/>
                      </a:lnTo>
                      <a:lnTo>
                        <a:pt x="2856" y="781"/>
                      </a:lnTo>
                      <a:lnTo>
                        <a:pt x="2859" y="782"/>
                      </a:lnTo>
                      <a:lnTo>
                        <a:pt x="2858" y="784"/>
                      </a:lnTo>
                      <a:lnTo>
                        <a:pt x="2858" y="786"/>
                      </a:lnTo>
                      <a:lnTo>
                        <a:pt x="2858" y="788"/>
                      </a:lnTo>
                      <a:lnTo>
                        <a:pt x="2856" y="789"/>
                      </a:lnTo>
                      <a:lnTo>
                        <a:pt x="2859" y="788"/>
                      </a:lnTo>
                      <a:lnTo>
                        <a:pt x="2861" y="788"/>
                      </a:lnTo>
                      <a:lnTo>
                        <a:pt x="2863" y="786"/>
                      </a:lnTo>
                      <a:lnTo>
                        <a:pt x="2865" y="786"/>
                      </a:lnTo>
                      <a:lnTo>
                        <a:pt x="2868" y="793"/>
                      </a:lnTo>
                      <a:lnTo>
                        <a:pt x="2868" y="793"/>
                      </a:lnTo>
                      <a:lnTo>
                        <a:pt x="2870" y="805"/>
                      </a:lnTo>
                      <a:lnTo>
                        <a:pt x="2872" y="805"/>
                      </a:lnTo>
                      <a:lnTo>
                        <a:pt x="2873" y="809"/>
                      </a:lnTo>
                      <a:lnTo>
                        <a:pt x="2873" y="812"/>
                      </a:lnTo>
                      <a:lnTo>
                        <a:pt x="2875" y="817"/>
                      </a:lnTo>
                      <a:lnTo>
                        <a:pt x="2877" y="819"/>
                      </a:lnTo>
                      <a:lnTo>
                        <a:pt x="2880" y="819"/>
                      </a:lnTo>
                      <a:lnTo>
                        <a:pt x="2882" y="821"/>
                      </a:lnTo>
                      <a:lnTo>
                        <a:pt x="2886" y="819"/>
                      </a:lnTo>
                      <a:lnTo>
                        <a:pt x="2886" y="819"/>
                      </a:lnTo>
                      <a:lnTo>
                        <a:pt x="2887" y="817"/>
                      </a:lnTo>
                      <a:lnTo>
                        <a:pt x="2889" y="817"/>
                      </a:lnTo>
                      <a:lnTo>
                        <a:pt x="2891" y="817"/>
                      </a:lnTo>
                      <a:lnTo>
                        <a:pt x="2891" y="817"/>
                      </a:lnTo>
                      <a:lnTo>
                        <a:pt x="2893" y="819"/>
                      </a:lnTo>
                      <a:lnTo>
                        <a:pt x="2896" y="819"/>
                      </a:lnTo>
                      <a:lnTo>
                        <a:pt x="2896" y="824"/>
                      </a:lnTo>
                      <a:lnTo>
                        <a:pt x="2907" y="826"/>
                      </a:lnTo>
                      <a:lnTo>
                        <a:pt x="2907" y="824"/>
                      </a:lnTo>
                      <a:lnTo>
                        <a:pt x="2912" y="824"/>
                      </a:lnTo>
                      <a:lnTo>
                        <a:pt x="2913" y="821"/>
                      </a:lnTo>
                      <a:lnTo>
                        <a:pt x="2917" y="823"/>
                      </a:lnTo>
                      <a:lnTo>
                        <a:pt x="2919" y="823"/>
                      </a:lnTo>
                      <a:lnTo>
                        <a:pt x="2920" y="824"/>
                      </a:lnTo>
                      <a:lnTo>
                        <a:pt x="2922" y="826"/>
                      </a:lnTo>
                      <a:lnTo>
                        <a:pt x="2926" y="823"/>
                      </a:lnTo>
                      <a:lnTo>
                        <a:pt x="2926" y="823"/>
                      </a:lnTo>
                      <a:lnTo>
                        <a:pt x="2929" y="823"/>
                      </a:lnTo>
                      <a:lnTo>
                        <a:pt x="2929" y="824"/>
                      </a:lnTo>
                      <a:lnTo>
                        <a:pt x="2934" y="824"/>
                      </a:lnTo>
                      <a:lnTo>
                        <a:pt x="2934" y="826"/>
                      </a:lnTo>
                      <a:lnTo>
                        <a:pt x="2936" y="830"/>
                      </a:lnTo>
                      <a:lnTo>
                        <a:pt x="2938" y="830"/>
                      </a:lnTo>
                      <a:lnTo>
                        <a:pt x="2940" y="830"/>
                      </a:lnTo>
                      <a:lnTo>
                        <a:pt x="2940" y="830"/>
                      </a:lnTo>
                      <a:lnTo>
                        <a:pt x="2940" y="828"/>
                      </a:lnTo>
                      <a:lnTo>
                        <a:pt x="2943" y="828"/>
                      </a:lnTo>
                      <a:lnTo>
                        <a:pt x="2943" y="826"/>
                      </a:lnTo>
                      <a:lnTo>
                        <a:pt x="2945" y="826"/>
                      </a:lnTo>
                      <a:lnTo>
                        <a:pt x="2945" y="826"/>
                      </a:lnTo>
                      <a:lnTo>
                        <a:pt x="2947" y="826"/>
                      </a:lnTo>
                      <a:lnTo>
                        <a:pt x="2947" y="824"/>
                      </a:lnTo>
                      <a:lnTo>
                        <a:pt x="2955" y="823"/>
                      </a:lnTo>
                      <a:lnTo>
                        <a:pt x="2955" y="823"/>
                      </a:lnTo>
                      <a:lnTo>
                        <a:pt x="2955" y="823"/>
                      </a:lnTo>
                      <a:lnTo>
                        <a:pt x="2957" y="814"/>
                      </a:lnTo>
                      <a:lnTo>
                        <a:pt x="2959" y="814"/>
                      </a:lnTo>
                      <a:lnTo>
                        <a:pt x="2959" y="814"/>
                      </a:lnTo>
                      <a:lnTo>
                        <a:pt x="2961" y="814"/>
                      </a:lnTo>
                      <a:lnTo>
                        <a:pt x="2961" y="810"/>
                      </a:lnTo>
                      <a:lnTo>
                        <a:pt x="2962" y="810"/>
                      </a:lnTo>
                      <a:lnTo>
                        <a:pt x="2964" y="807"/>
                      </a:lnTo>
                      <a:lnTo>
                        <a:pt x="2966" y="807"/>
                      </a:lnTo>
                      <a:lnTo>
                        <a:pt x="2966" y="807"/>
                      </a:lnTo>
                      <a:lnTo>
                        <a:pt x="2968" y="807"/>
                      </a:lnTo>
                      <a:lnTo>
                        <a:pt x="2968" y="805"/>
                      </a:lnTo>
                      <a:lnTo>
                        <a:pt x="2969" y="805"/>
                      </a:lnTo>
                      <a:lnTo>
                        <a:pt x="2968" y="802"/>
                      </a:lnTo>
                      <a:lnTo>
                        <a:pt x="2966" y="798"/>
                      </a:lnTo>
                      <a:lnTo>
                        <a:pt x="2964" y="796"/>
                      </a:lnTo>
                      <a:lnTo>
                        <a:pt x="2966" y="793"/>
                      </a:lnTo>
                      <a:lnTo>
                        <a:pt x="2969" y="789"/>
                      </a:lnTo>
                      <a:lnTo>
                        <a:pt x="2971" y="788"/>
                      </a:lnTo>
                      <a:lnTo>
                        <a:pt x="2973" y="784"/>
                      </a:lnTo>
                      <a:lnTo>
                        <a:pt x="2973" y="782"/>
                      </a:lnTo>
                      <a:lnTo>
                        <a:pt x="2973" y="781"/>
                      </a:lnTo>
                      <a:lnTo>
                        <a:pt x="2973" y="779"/>
                      </a:lnTo>
                      <a:lnTo>
                        <a:pt x="2971" y="777"/>
                      </a:lnTo>
                      <a:lnTo>
                        <a:pt x="2971" y="777"/>
                      </a:lnTo>
                      <a:lnTo>
                        <a:pt x="2969" y="777"/>
                      </a:lnTo>
                      <a:lnTo>
                        <a:pt x="2971" y="777"/>
                      </a:lnTo>
                      <a:lnTo>
                        <a:pt x="2973" y="775"/>
                      </a:lnTo>
                      <a:lnTo>
                        <a:pt x="2973" y="772"/>
                      </a:lnTo>
                      <a:lnTo>
                        <a:pt x="2975" y="772"/>
                      </a:lnTo>
                      <a:lnTo>
                        <a:pt x="2975" y="768"/>
                      </a:lnTo>
                      <a:lnTo>
                        <a:pt x="2976" y="768"/>
                      </a:lnTo>
                      <a:lnTo>
                        <a:pt x="2976" y="768"/>
                      </a:lnTo>
                      <a:lnTo>
                        <a:pt x="2975" y="768"/>
                      </a:lnTo>
                      <a:lnTo>
                        <a:pt x="2975" y="767"/>
                      </a:lnTo>
                      <a:lnTo>
                        <a:pt x="2976" y="761"/>
                      </a:lnTo>
                      <a:lnTo>
                        <a:pt x="2975" y="761"/>
                      </a:lnTo>
                      <a:lnTo>
                        <a:pt x="2975" y="754"/>
                      </a:lnTo>
                      <a:lnTo>
                        <a:pt x="2976" y="753"/>
                      </a:lnTo>
                      <a:lnTo>
                        <a:pt x="2980" y="751"/>
                      </a:lnTo>
                      <a:lnTo>
                        <a:pt x="2985" y="749"/>
                      </a:lnTo>
                      <a:lnTo>
                        <a:pt x="2989" y="749"/>
                      </a:lnTo>
                      <a:lnTo>
                        <a:pt x="2992" y="747"/>
                      </a:lnTo>
                      <a:lnTo>
                        <a:pt x="2990" y="744"/>
                      </a:lnTo>
                      <a:lnTo>
                        <a:pt x="2985" y="742"/>
                      </a:lnTo>
                      <a:lnTo>
                        <a:pt x="2978" y="735"/>
                      </a:lnTo>
                      <a:lnTo>
                        <a:pt x="2978" y="734"/>
                      </a:lnTo>
                      <a:lnTo>
                        <a:pt x="2976" y="734"/>
                      </a:lnTo>
                      <a:lnTo>
                        <a:pt x="2978" y="727"/>
                      </a:lnTo>
                      <a:lnTo>
                        <a:pt x="2980" y="727"/>
                      </a:lnTo>
                      <a:lnTo>
                        <a:pt x="2980" y="725"/>
                      </a:lnTo>
                      <a:lnTo>
                        <a:pt x="2978" y="725"/>
                      </a:lnTo>
                      <a:lnTo>
                        <a:pt x="2978" y="723"/>
                      </a:lnTo>
                      <a:lnTo>
                        <a:pt x="2978" y="721"/>
                      </a:lnTo>
                      <a:lnTo>
                        <a:pt x="2980" y="721"/>
                      </a:lnTo>
                      <a:lnTo>
                        <a:pt x="2976" y="720"/>
                      </a:lnTo>
                      <a:lnTo>
                        <a:pt x="2976" y="714"/>
                      </a:lnTo>
                      <a:lnTo>
                        <a:pt x="2976" y="714"/>
                      </a:lnTo>
                      <a:lnTo>
                        <a:pt x="2975" y="711"/>
                      </a:lnTo>
                      <a:lnTo>
                        <a:pt x="2971" y="709"/>
                      </a:lnTo>
                      <a:lnTo>
                        <a:pt x="2971" y="704"/>
                      </a:lnTo>
                      <a:lnTo>
                        <a:pt x="2973" y="704"/>
                      </a:lnTo>
                      <a:lnTo>
                        <a:pt x="2975" y="702"/>
                      </a:lnTo>
                      <a:lnTo>
                        <a:pt x="2975" y="700"/>
                      </a:lnTo>
                      <a:lnTo>
                        <a:pt x="2976" y="697"/>
                      </a:lnTo>
                      <a:lnTo>
                        <a:pt x="2971" y="697"/>
                      </a:lnTo>
                      <a:lnTo>
                        <a:pt x="2971" y="693"/>
                      </a:lnTo>
                      <a:lnTo>
                        <a:pt x="2973" y="693"/>
                      </a:lnTo>
                      <a:lnTo>
                        <a:pt x="2973" y="690"/>
                      </a:lnTo>
                      <a:lnTo>
                        <a:pt x="2976" y="690"/>
                      </a:lnTo>
                      <a:lnTo>
                        <a:pt x="2978" y="690"/>
                      </a:lnTo>
                      <a:lnTo>
                        <a:pt x="2980" y="692"/>
                      </a:lnTo>
                      <a:lnTo>
                        <a:pt x="2982" y="692"/>
                      </a:lnTo>
                      <a:lnTo>
                        <a:pt x="2983" y="692"/>
                      </a:lnTo>
                      <a:lnTo>
                        <a:pt x="2983" y="688"/>
                      </a:lnTo>
                      <a:lnTo>
                        <a:pt x="2987" y="688"/>
                      </a:lnTo>
                      <a:lnTo>
                        <a:pt x="2987" y="683"/>
                      </a:lnTo>
                      <a:lnTo>
                        <a:pt x="2983" y="681"/>
                      </a:lnTo>
                      <a:lnTo>
                        <a:pt x="2983" y="679"/>
                      </a:lnTo>
                      <a:lnTo>
                        <a:pt x="2985" y="679"/>
                      </a:lnTo>
                      <a:lnTo>
                        <a:pt x="2985" y="678"/>
                      </a:lnTo>
                      <a:lnTo>
                        <a:pt x="2985" y="678"/>
                      </a:lnTo>
                      <a:lnTo>
                        <a:pt x="2987" y="678"/>
                      </a:lnTo>
                      <a:lnTo>
                        <a:pt x="2987" y="679"/>
                      </a:lnTo>
                      <a:lnTo>
                        <a:pt x="2989" y="679"/>
                      </a:lnTo>
                      <a:lnTo>
                        <a:pt x="2989" y="678"/>
                      </a:lnTo>
                      <a:lnTo>
                        <a:pt x="2992" y="678"/>
                      </a:lnTo>
                      <a:lnTo>
                        <a:pt x="2992" y="676"/>
                      </a:lnTo>
                      <a:lnTo>
                        <a:pt x="2994" y="676"/>
                      </a:lnTo>
                      <a:lnTo>
                        <a:pt x="2996" y="674"/>
                      </a:lnTo>
                      <a:lnTo>
                        <a:pt x="2997" y="672"/>
                      </a:lnTo>
                      <a:lnTo>
                        <a:pt x="2997" y="669"/>
                      </a:lnTo>
                      <a:lnTo>
                        <a:pt x="2994" y="669"/>
                      </a:lnTo>
                      <a:lnTo>
                        <a:pt x="2994" y="667"/>
                      </a:lnTo>
                      <a:lnTo>
                        <a:pt x="2992" y="667"/>
                      </a:lnTo>
                      <a:lnTo>
                        <a:pt x="2992" y="664"/>
                      </a:lnTo>
                      <a:lnTo>
                        <a:pt x="2992" y="664"/>
                      </a:lnTo>
                      <a:lnTo>
                        <a:pt x="2990" y="662"/>
                      </a:lnTo>
                      <a:lnTo>
                        <a:pt x="2985" y="664"/>
                      </a:lnTo>
                      <a:lnTo>
                        <a:pt x="2985" y="658"/>
                      </a:lnTo>
                      <a:lnTo>
                        <a:pt x="2982" y="658"/>
                      </a:lnTo>
                      <a:lnTo>
                        <a:pt x="2982" y="658"/>
                      </a:lnTo>
                      <a:lnTo>
                        <a:pt x="2980" y="658"/>
                      </a:lnTo>
                      <a:lnTo>
                        <a:pt x="2980" y="655"/>
                      </a:lnTo>
                      <a:lnTo>
                        <a:pt x="2982" y="651"/>
                      </a:lnTo>
                      <a:lnTo>
                        <a:pt x="2980" y="650"/>
                      </a:lnTo>
                      <a:lnTo>
                        <a:pt x="2978" y="648"/>
                      </a:lnTo>
                      <a:lnTo>
                        <a:pt x="2978" y="646"/>
                      </a:lnTo>
                      <a:lnTo>
                        <a:pt x="2975" y="646"/>
                      </a:lnTo>
                      <a:lnTo>
                        <a:pt x="2975" y="643"/>
                      </a:lnTo>
                      <a:lnTo>
                        <a:pt x="2973" y="643"/>
                      </a:lnTo>
                      <a:lnTo>
                        <a:pt x="2973" y="646"/>
                      </a:lnTo>
                      <a:lnTo>
                        <a:pt x="2968" y="646"/>
                      </a:lnTo>
                      <a:lnTo>
                        <a:pt x="2968" y="643"/>
                      </a:lnTo>
                      <a:lnTo>
                        <a:pt x="2968" y="643"/>
                      </a:lnTo>
                      <a:lnTo>
                        <a:pt x="2966" y="641"/>
                      </a:lnTo>
                      <a:lnTo>
                        <a:pt x="2966" y="639"/>
                      </a:lnTo>
                      <a:lnTo>
                        <a:pt x="2964" y="639"/>
                      </a:lnTo>
                      <a:lnTo>
                        <a:pt x="2964" y="641"/>
                      </a:lnTo>
                      <a:lnTo>
                        <a:pt x="2962" y="641"/>
                      </a:lnTo>
                      <a:lnTo>
                        <a:pt x="2962" y="643"/>
                      </a:lnTo>
                      <a:lnTo>
                        <a:pt x="2962" y="648"/>
                      </a:lnTo>
                      <a:lnTo>
                        <a:pt x="2961" y="648"/>
                      </a:lnTo>
                      <a:lnTo>
                        <a:pt x="2961" y="650"/>
                      </a:lnTo>
                      <a:lnTo>
                        <a:pt x="2961" y="650"/>
                      </a:lnTo>
                      <a:lnTo>
                        <a:pt x="2961" y="651"/>
                      </a:lnTo>
                      <a:lnTo>
                        <a:pt x="2959" y="653"/>
                      </a:lnTo>
                      <a:lnTo>
                        <a:pt x="2959" y="655"/>
                      </a:lnTo>
                      <a:lnTo>
                        <a:pt x="2955" y="657"/>
                      </a:lnTo>
                      <a:lnTo>
                        <a:pt x="2955" y="658"/>
                      </a:lnTo>
                      <a:lnTo>
                        <a:pt x="2955" y="660"/>
                      </a:lnTo>
                      <a:lnTo>
                        <a:pt x="2954" y="660"/>
                      </a:lnTo>
                      <a:lnTo>
                        <a:pt x="2952" y="660"/>
                      </a:lnTo>
                      <a:lnTo>
                        <a:pt x="2950" y="664"/>
                      </a:lnTo>
                      <a:lnTo>
                        <a:pt x="2950" y="664"/>
                      </a:lnTo>
                      <a:lnTo>
                        <a:pt x="2948" y="665"/>
                      </a:lnTo>
                      <a:lnTo>
                        <a:pt x="2947" y="665"/>
                      </a:lnTo>
                      <a:lnTo>
                        <a:pt x="2947" y="669"/>
                      </a:lnTo>
                      <a:lnTo>
                        <a:pt x="2950" y="669"/>
                      </a:lnTo>
                      <a:lnTo>
                        <a:pt x="2950" y="672"/>
                      </a:lnTo>
                      <a:lnTo>
                        <a:pt x="2950" y="672"/>
                      </a:lnTo>
                      <a:lnTo>
                        <a:pt x="2948" y="676"/>
                      </a:lnTo>
                      <a:lnTo>
                        <a:pt x="2948" y="678"/>
                      </a:lnTo>
                      <a:lnTo>
                        <a:pt x="2945" y="679"/>
                      </a:lnTo>
                      <a:lnTo>
                        <a:pt x="2945" y="679"/>
                      </a:lnTo>
                      <a:lnTo>
                        <a:pt x="2940" y="679"/>
                      </a:lnTo>
                      <a:lnTo>
                        <a:pt x="2936" y="685"/>
                      </a:lnTo>
                      <a:lnTo>
                        <a:pt x="2934" y="685"/>
                      </a:lnTo>
                      <a:lnTo>
                        <a:pt x="2934" y="688"/>
                      </a:lnTo>
                      <a:lnTo>
                        <a:pt x="2931" y="686"/>
                      </a:lnTo>
                      <a:lnTo>
                        <a:pt x="2926" y="686"/>
                      </a:lnTo>
                      <a:lnTo>
                        <a:pt x="2926" y="692"/>
                      </a:lnTo>
                      <a:lnTo>
                        <a:pt x="2926" y="692"/>
                      </a:lnTo>
                      <a:lnTo>
                        <a:pt x="2926" y="693"/>
                      </a:lnTo>
                      <a:lnTo>
                        <a:pt x="2922" y="693"/>
                      </a:lnTo>
                      <a:lnTo>
                        <a:pt x="2922" y="697"/>
                      </a:lnTo>
                      <a:lnTo>
                        <a:pt x="2922" y="697"/>
                      </a:lnTo>
                      <a:lnTo>
                        <a:pt x="2922" y="699"/>
                      </a:lnTo>
                      <a:lnTo>
                        <a:pt x="2919" y="700"/>
                      </a:lnTo>
                      <a:lnTo>
                        <a:pt x="2919" y="702"/>
                      </a:lnTo>
                      <a:lnTo>
                        <a:pt x="2919" y="702"/>
                      </a:lnTo>
                      <a:lnTo>
                        <a:pt x="2919" y="704"/>
                      </a:lnTo>
                      <a:lnTo>
                        <a:pt x="2917" y="706"/>
                      </a:lnTo>
                      <a:lnTo>
                        <a:pt x="2915" y="707"/>
                      </a:lnTo>
                      <a:lnTo>
                        <a:pt x="2915" y="707"/>
                      </a:lnTo>
                      <a:lnTo>
                        <a:pt x="2913" y="709"/>
                      </a:lnTo>
                      <a:lnTo>
                        <a:pt x="2913" y="711"/>
                      </a:lnTo>
                      <a:lnTo>
                        <a:pt x="2905" y="711"/>
                      </a:lnTo>
                      <a:lnTo>
                        <a:pt x="2905" y="713"/>
                      </a:lnTo>
                      <a:lnTo>
                        <a:pt x="2901" y="713"/>
                      </a:lnTo>
                      <a:lnTo>
                        <a:pt x="2901" y="713"/>
                      </a:lnTo>
                      <a:lnTo>
                        <a:pt x="2896" y="713"/>
                      </a:lnTo>
                      <a:lnTo>
                        <a:pt x="2894" y="714"/>
                      </a:lnTo>
                      <a:lnTo>
                        <a:pt x="2893" y="716"/>
                      </a:lnTo>
                      <a:lnTo>
                        <a:pt x="2889" y="718"/>
                      </a:lnTo>
                      <a:lnTo>
                        <a:pt x="2889" y="718"/>
                      </a:lnTo>
                      <a:lnTo>
                        <a:pt x="2887" y="718"/>
                      </a:lnTo>
                      <a:lnTo>
                        <a:pt x="2887" y="721"/>
                      </a:lnTo>
                      <a:lnTo>
                        <a:pt x="2887" y="723"/>
                      </a:lnTo>
                      <a:lnTo>
                        <a:pt x="2889" y="725"/>
                      </a:lnTo>
                      <a:lnTo>
                        <a:pt x="2887" y="725"/>
                      </a:lnTo>
                      <a:lnTo>
                        <a:pt x="2887" y="727"/>
                      </a:lnTo>
                      <a:lnTo>
                        <a:pt x="2887" y="730"/>
                      </a:lnTo>
                      <a:lnTo>
                        <a:pt x="2886" y="734"/>
                      </a:lnTo>
                      <a:lnTo>
                        <a:pt x="2884" y="734"/>
                      </a:lnTo>
                      <a:lnTo>
                        <a:pt x="2884" y="734"/>
                      </a:lnTo>
                      <a:lnTo>
                        <a:pt x="2882" y="734"/>
                      </a:lnTo>
                      <a:lnTo>
                        <a:pt x="2884" y="737"/>
                      </a:lnTo>
                      <a:lnTo>
                        <a:pt x="2877" y="735"/>
                      </a:lnTo>
                      <a:lnTo>
                        <a:pt x="2877" y="734"/>
                      </a:lnTo>
                      <a:lnTo>
                        <a:pt x="2872" y="730"/>
                      </a:lnTo>
                      <a:lnTo>
                        <a:pt x="2872" y="732"/>
                      </a:lnTo>
                      <a:lnTo>
                        <a:pt x="2868" y="734"/>
                      </a:lnTo>
                      <a:lnTo>
                        <a:pt x="2868" y="732"/>
                      </a:lnTo>
                      <a:lnTo>
                        <a:pt x="2866" y="730"/>
                      </a:lnTo>
                      <a:lnTo>
                        <a:pt x="2865" y="728"/>
                      </a:lnTo>
                      <a:lnTo>
                        <a:pt x="2863" y="728"/>
                      </a:lnTo>
                      <a:lnTo>
                        <a:pt x="2859" y="727"/>
                      </a:lnTo>
                      <a:lnTo>
                        <a:pt x="2859" y="734"/>
                      </a:lnTo>
                      <a:lnTo>
                        <a:pt x="2856" y="734"/>
                      </a:lnTo>
                      <a:lnTo>
                        <a:pt x="2854" y="737"/>
                      </a:lnTo>
                      <a:lnTo>
                        <a:pt x="2852" y="740"/>
                      </a:lnTo>
                      <a:lnTo>
                        <a:pt x="2851" y="744"/>
                      </a:lnTo>
                      <a:lnTo>
                        <a:pt x="2851" y="744"/>
                      </a:lnTo>
                      <a:lnTo>
                        <a:pt x="2851" y="746"/>
                      </a:lnTo>
                      <a:lnTo>
                        <a:pt x="2851" y="747"/>
                      </a:lnTo>
                      <a:lnTo>
                        <a:pt x="2851" y="751"/>
                      </a:lnTo>
                      <a:lnTo>
                        <a:pt x="2851" y="751"/>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84" name="Freeform 83"/>
                <p:cNvSpPr>
                  <a:spLocks noEditPoints="1"/>
                </p:cNvSpPr>
                <p:nvPr/>
              </p:nvSpPr>
              <p:spPr bwMode="auto">
                <a:xfrm>
                  <a:off x="2486024" y="3927465"/>
                  <a:ext cx="5727700" cy="496888"/>
                </a:xfrm>
                <a:custGeom>
                  <a:avLst/>
                  <a:gdLst>
                    <a:gd name="T0" fmla="*/ 2848 w 3608"/>
                    <a:gd name="T1" fmla="*/ 178 h 313"/>
                    <a:gd name="T2" fmla="*/ 2820 w 3608"/>
                    <a:gd name="T3" fmla="*/ 136 h 313"/>
                    <a:gd name="T4" fmla="*/ 2801 w 3608"/>
                    <a:gd name="T5" fmla="*/ 103 h 313"/>
                    <a:gd name="T6" fmla="*/ 2754 w 3608"/>
                    <a:gd name="T7" fmla="*/ 54 h 313"/>
                    <a:gd name="T8" fmla="*/ 2700 w 3608"/>
                    <a:gd name="T9" fmla="*/ 12 h 313"/>
                    <a:gd name="T10" fmla="*/ 2735 w 3608"/>
                    <a:gd name="T11" fmla="*/ 79 h 313"/>
                    <a:gd name="T12" fmla="*/ 2771 w 3608"/>
                    <a:gd name="T13" fmla="*/ 140 h 313"/>
                    <a:gd name="T14" fmla="*/ 2820 w 3608"/>
                    <a:gd name="T15" fmla="*/ 213 h 313"/>
                    <a:gd name="T16" fmla="*/ 3164 w 3608"/>
                    <a:gd name="T17" fmla="*/ 79 h 313"/>
                    <a:gd name="T18" fmla="*/ 3150 w 3608"/>
                    <a:gd name="T19" fmla="*/ 122 h 313"/>
                    <a:gd name="T20" fmla="*/ 3161 w 3608"/>
                    <a:gd name="T21" fmla="*/ 96 h 313"/>
                    <a:gd name="T22" fmla="*/ 2787 w 3608"/>
                    <a:gd name="T23" fmla="*/ 84 h 313"/>
                    <a:gd name="T24" fmla="*/ 3032 w 3608"/>
                    <a:gd name="T25" fmla="*/ 163 h 313"/>
                    <a:gd name="T26" fmla="*/ 3047 w 3608"/>
                    <a:gd name="T27" fmla="*/ 208 h 313"/>
                    <a:gd name="T28" fmla="*/ 3073 w 3608"/>
                    <a:gd name="T29" fmla="*/ 210 h 313"/>
                    <a:gd name="T30" fmla="*/ 3059 w 3608"/>
                    <a:gd name="T31" fmla="*/ 159 h 313"/>
                    <a:gd name="T32" fmla="*/ 3052 w 3608"/>
                    <a:gd name="T33" fmla="*/ 136 h 313"/>
                    <a:gd name="T34" fmla="*/ 3115 w 3608"/>
                    <a:gd name="T35" fmla="*/ 100 h 313"/>
                    <a:gd name="T36" fmla="*/ 3040 w 3608"/>
                    <a:gd name="T37" fmla="*/ 108 h 313"/>
                    <a:gd name="T38" fmla="*/ 623 w 3608"/>
                    <a:gd name="T39" fmla="*/ 110 h 313"/>
                    <a:gd name="T40" fmla="*/ 635 w 3608"/>
                    <a:gd name="T41" fmla="*/ 119 h 313"/>
                    <a:gd name="T42" fmla="*/ 10 w 3608"/>
                    <a:gd name="T43" fmla="*/ 129 h 313"/>
                    <a:gd name="T44" fmla="*/ 12 w 3608"/>
                    <a:gd name="T45" fmla="*/ 124 h 313"/>
                    <a:gd name="T46" fmla="*/ 3409 w 3608"/>
                    <a:gd name="T47" fmla="*/ 213 h 313"/>
                    <a:gd name="T48" fmla="*/ 3342 w 3608"/>
                    <a:gd name="T49" fmla="*/ 168 h 313"/>
                    <a:gd name="T50" fmla="*/ 3271 w 3608"/>
                    <a:gd name="T51" fmla="*/ 171 h 313"/>
                    <a:gd name="T52" fmla="*/ 3246 w 3608"/>
                    <a:gd name="T53" fmla="*/ 147 h 313"/>
                    <a:gd name="T54" fmla="*/ 3213 w 3608"/>
                    <a:gd name="T55" fmla="*/ 159 h 313"/>
                    <a:gd name="T56" fmla="*/ 3227 w 3608"/>
                    <a:gd name="T57" fmla="*/ 189 h 313"/>
                    <a:gd name="T58" fmla="*/ 3292 w 3608"/>
                    <a:gd name="T59" fmla="*/ 213 h 313"/>
                    <a:gd name="T60" fmla="*/ 3306 w 3608"/>
                    <a:gd name="T61" fmla="*/ 259 h 313"/>
                    <a:gd name="T62" fmla="*/ 3360 w 3608"/>
                    <a:gd name="T63" fmla="*/ 281 h 313"/>
                    <a:gd name="T64" fmla="*/ 3409 w 3608"/>
                    <a:gd name="T65" fmla="*/ 269 h 313"/>
                    <a:gd name="T66" fmla="*/ 3470 w 3608"/>
                    <a:gd name="T67" fmla="*/ 313 h 313"/>
                    <a:gd name="T68" fmla="*/ 3436 w 3608"/>
                    <a:gd name="T69" fmla="*/ 267 h 313"/>
                    <a:gd name="T70" fmla="*/ 3409 w 3608"/>
                    <a:gd name="T71" fmla="*/ 218 h 313"/>
                    <a:gd name="T72" fmla="*/ 3189 w 3608"/>
                    <a:gd name="T73" fmla="*/ 138 h 313"/>
                    <a:gd name="T74" fmla="*/ 3082 w 3608"/>
                    <a:gd name="T75" fmla="*/ 149 h 313"/>
                    <a:gd name="T76" fmla="*/ 2848 w 3608"/>
                    <a:gd name="T77" fmla="*/ 154 h 313"/>
                    <a:gd name="T78" fmla="*/ 3115 w 3608"/>
                    <a:gd name="T79" fmla="*/ 152 h 313"/>
                    <a:gd name="T80" fmla="*/ 2761 w 3608"/>
                    <a:gd name="T81" fmla="*/ 164 h 313"/>
                    <a:gd name="T82" fmla="*/ 3478 w 3608"/>
                    <a:gd name="T83" fmla="*/ 171 h 313"/>
                    <a:gd name="T84" fmla="*/ 3196 w 3608"/>
                    <a:gd name="T85" fmla="*/ 184 h 313"/>
                    <a:gd name="T86" fmla="*/ 3494 w 3608"/>
                    <a:gd name="T87" fmla="*/ 185 h 313"/>
                    <a:gd name="T88" fmla="*/ 3450 w 3608"/>
                    <a:gd name="T89" fmla="*/ 225 h 313"/>
                    <a:gd name="T90" fmla="*/ 3499 w 3608"/>
                    <a:gd name="T91" fmla="*/ 199 h 313"/>
                    <a:gd name="T92" fmla="*/ 3464 w 3608"/>
                    <a:gd name="T93" fmla="*/ 225 h 313"/>
                    <a:gd name="T94" fmla="*/ 3548 w 3608"/>
                    <a:gd name="T95" fmla="*/ 234 h 313"/>
                    <a:gd name="T96" fmla="*/ 3426 w 3608"/>
                    <a:gd name="T97" fmla="*/ 217 h 313"/>
                    <a:gd name="T98" fmla="*/ 2962 w 3608"/>
                    <a:gd name="T99" fmla="*/ 248 h 313"/>
                    <a:gd name="T100" fmla="*/ 2895 w 3608"/>
                    <a:gd name="T101" fmla="*/ 229 h 313"/>
                    <a:gd name="T102" fmla="*/ 2850 w 3608"/>
                    <a:gd name="T103" fmla="*/ 239 h 313"/>
                    <a:gd name="T104" fmla="*/ 2920 w 3608"/>
                    <a:gd name="T105" fmla="*/ 259 h 313"/>
                    <a:gd name="T106" fmla="*/ 3251 w 3608"/>
                    <a:gd name="T107" fmla="*/ 225 h 313"/>
                    <a:gd name="T108" fmla="*/ 3253 w 3608"/>
                    <a:gd name="T109" fmla="*/ 232 h 313"/>
                    <a:gd name="T110" fmla="*/ 2951 w 3608"/>
                    <a:gd name="T111" fmla="*/ 232 h 313"/>
                    <a:gd name="T112" fmla="*/ 3199 w 3608"/>
                    <a:gd name="T113" fmla="*/ 262 h 313"/>
                    <a:gd name="T114" fmla="*/ 2976 w 3608"/>
                    <a:gd name="T115" fmla="*/ 273 h 313"/>
                    <a:gd name="T116" fmla="*/ 3133 w 3608"/>
                    <a:gd name="T117" fmla="*/ 266 h 313"/>
                    <a:gd name="T118" fmla="*/ 3009 w 3608"/>
                    <a:gd name="T119" fmla="*/ 285 h 313"/>
                    <a:gd name="T120" fmla="*/ 3009 w 3608"/>
                    <a:gd name="T121" fmla="*/ 287 h 313"/>
                    <a:gd name="T122" fmla="*/ 3052 w 3608"/>
                    <a:gd name="T123" fmla="*/ 281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08" h="313">
                      <a:moveTo>
                        <a:pt x="2922" y="93"/>
                      </a:moveTo>
                      <a:lnTo>
                        <a:pt x="2922" y="93"/>
                      </a:lnTo>
                      <a:lnTo>
                        <a:pt x="2922" y="91"/>
                      </a:lnTo>
                      <a:lnTo>
                        <a:pt x="2920" y="91"/>
                      </a:lnTo>
                      <a:lnTo>
                        <a:pt x="2922" y="91"/>
                      </a:lnTo>
                      <a:lnTo>
                        <a:pt x="2922" y="91"/>
                      </a:lnTo>
                      <a:lnTo>
                        <a:pt x="2922" y="93"/>
                      </a:lnTo>
                      <a:close/>
                      <a:moveTo>
                        <a:pt x="3070" y="0"/>
                      </a:moveTo>
                      <a:lnTo>
                        <a:pt x="3070" y="0"/>
                      </a:lnTo>
                      <a:lnTo>
                        <a:pt x="3068" y="0"/>
                      </a:lnTo>
                      <a:lnTo>
                        <a:pt x="3068" y="0"/>
                      </a:lnTo>
                      <a:lnTo>
                        <a:pt x="3068" y="0"/>
                      </a:lnTo>
                      <a:lnTo>
                        <a:pt x="3070" y="0"/>
                      </a:lnTo>
                      <a:close/>
                      <a:moveTo>
                        <a:pt x="2826" y="211"/>
                      </a:moveTo>
                      <a:lnTo>
                        <a:pt x="2826" y="210"/>
                      </a:lnTo>
                      <a:lnTo>
                        <a:pt x="2829" y="211"/>
                      </a:lnTo>
                      <a:lnTo>
                        <a:pt x="2831" y="211"/>
                      </a:lnTo>
                      <a:lnTo>
                        <a:pt x="2834" y="211"/>
                      </a:lnTo>
                      <a:lnTo>
                        <a:pt x="2838" y="213"/>
                      </a:lnTo>
                      <a:lnTo>
                        <a:pt x="2838" y="210"/>
                      </a:lnTo>
                      <a:lnTo>
                        <a:pt x="2845" y="213"/>
                      </a:lnTo>
                      <a:lnTo>
                        <a:pt x="2845" y="211"/>
                      </a:lnTo>
                      <a:lnTo>
                        <a:pt x="2845" y="211"/>
                      </a:lnTo>
                      <a:lnTo>
                        <a:pt x="2845" y="197"/>
                      </a:lnTo>
                      <a:lnTo>
                        <a:pt x="2845" y="197"/>
                      </a:lnTo>
                      <a:lnTo>
                        <a:pt x="2845" y="196"/>
                      </a:lnTo>
                      <a:lnTo>
                        <a:pt x="2845" y="192"/>
                      </a:lnTo>
                      <a:lnTo>
                        <a:pt x="2845" y="192"/>
                      </a:lnTo>
                      <a:lnTo>
                        <a:pt x="2847" y="189"/>
                      </a:lnTo>
                      <a:lnTo>
                        <a:pt x="2847" y="185"/>
                      </a:lnTo>
                      <a:lnTo>
                        <a:pt x="2847" y="182"/>
                      </a:lnTo>
                      <a:lnTo>
                        <a:pt x="2848" y="178"/>
                      </a:lnTo>
                      <a:lnTo>
                        <a:pt x="2848" y="177"/>
                      </a:lnTo>
                      <a:lnTo>
                        <a:pt x="2848" y="175"/>
                      </a:lnTo>
                      <a:lnTo>
                        <a:pt x="2847" y="175"/>
                      </a:lnTo>
                      <a:lnTo>
                        <a:pt x="2845" y="173"/>
                      </a:lnTo>
                      <a:lnTo>
                        <a:pt x="2845" y="173"/>
                      </a:lnTo>
                      <a:lnTo>
                        <a:pt x="2845" y="170"/>
                      </a:lnTo>
                      <a:lnTo>
                        <a:pt x="2843" y="170"/>
                      </a:lnTo>
                      <a:lnTo>
                        <a:pt x="2841" y="163"/>
                      </a:lnTo>
                      <a:lnTo>
                        <a:pt x="2841" y="163"/>
                      </a:lnTo>
                      <a:lnTo>
                        <a:pt x="2841" y="161"/>
                      </a:lnTo>
                      <a:lnTo>
                        <a:pt x="2840" y="161"/>
                      </a:lnTo>
                      <a:lnTo>
                        <a:pt x="2836" y="161"/>
                      </a:lnTo>
                      <a:lnTo>
                        <a:pt x="2834" y="161"/>
                      </a:lnTo>
                      <a:lnTo>
                        <a:pt x="2833" y="163"/>
                      </a:lnTo>
                      <a:lnTo>
                        <a:pt x="2833" y="161"/>
                      </a:lnTo>
                      <a:lnTo>
                        <a:pt x="2833" y="161"/>
                      </a:lnTo>
                      <a:lnTo>
                        <a:pt x="2831" y="161"/>
                      </a:lnTo>
                      <a:lnTo>
                        <a:pt x="2829" y="159"/>
                      </a:lnTo>
                      <a:lnTo>
                        <a:pt x="2831" y="159"/>
                      </a:lnTo>
                      <a:lnTo>
                        <a:pt x="2831" y="157"/>
                      </a:lnTo>
                      <a:lnTo>
                        <a:pt x="2831" y="157"/>
                      </a:lnTo>
                      <a:lnTo>
                        <a:pt x="2831" y="154"/>
                      </a:lnTo>
                      <a:lnTo>
                        <a:pt x="2829" y="154"/>
                      </a:lnTo>
                      <a:lnTo>
                        <a:pt x="2827" y="152"/>
                      </a:lnTo>
                      <a:lnTo>
                        <a:pt x="2826" y="150"/>
                      </a:lnTo>
                      <a:lnTo>
                        <a:pt x="2826" y="150"/>
                      </a:lnTo>
                      <a:lnTo>
                        <a:pt x="2826" y="147"/>
                      </a:lnTo>
                      <a:lnTo>
                        <a:pt x="2827" y="143"/>
                      </a:lnTo>
                      <a:lnTo>
                        <a:pt x="2827" y="140"/>
                      </a:lnTo>
                      <a:lnTo>
                        <a:pt x="2824" y="138"/>
                      </a:lnTo>
                      <a:lnTo>
                        <a:pt x="2820" y="138"/>
                      </a:lnTo>
                      <a:lnTo>
                        <a:pt x="2820" y="136"/>
                      </a:lnTo>
                      <a:lnTo>
                        <a:pt x="2817" y="138"/>
                      </a:lnTo>
                      <a:lnTo>
                        <a:pt x="2817" y="138"/>
                      </a:lnTo>
                      <a:lnTo>
                        <a:pt x="2815" y="138"/>
                      </a:lnTo>
                      <a:lnTo>
                        <a:pt x="2813" y="136"/>
                      </a:lnTo>
                      <a:lnTo>
                        <a:pt x="2813" y="135"/>
                      </a:lnTo>
                      <a:lnTo>
                        <a:pt x="2812" y="135"/>
                      </a:lnTo>
                      <a:lnTo>
                        <a:pt x="2812" y="126"/>
                      </a:lnTo>
                      <a:lnTo>
                        <a:pt x="2812" y="126"/>
                      </a:lnTo>
                      <a:lnTo>
                        <a:pt x="2813" y="124"/>
                      </a:lnTo>
                      <a:lnTo>
                        <a:pt x="2815" y="122"/>
                      </a:lnTo>
                      <a:lnTo>
                        <a:pt x="2815" y="119"/>
                      </a:lnTo>
                      <a:lnTo>
                        <a:pt x="2815" y="119"/>
                      </a:lnTo>
                      <a:lnTo>
                        <a:pt x="2815" y="117"/>
                      </a:lnTo>
                      <a:lnTo>
                        <a:pt x="2813" y="117"/>
                      </a:lnTo>
                      <a:lnTo>
                        <a:pt x="2813" y="114"/>
                      </a:lnTo>
                      <a:lnTo>
                        <a:pt x="2812" y="114"/>
                      </a:lnTo>
                      <a:lnTo>
                        <a:pt x="2812" y="110"/>
                      </a:lnTo>
                      <a:lnTo>
                        <a:pt x="2812" y="110"/>
                      </a:lnTo>
                      <a:lnTo>
                        <a:pt x="2810" y="108"/>
                      </a:lnTo>
                      <a:lnTo>
                        <a:pt x="2810" y="105"/>
                      </a:lnTo>
                      <a:lnTo>
                        <a:pt x="2803" y="105"/>
                      </a:lnTo>
                      <a:lnTo>
                        <a:pt x="2805" y="103"/>
                      </a:lnTo>
                      <a:lnTo>
                        <a:pt x="2805" y="103"/>
                      </a:lnTo>
                      <a:lnTo>
                        <a:pt x="2805" y="101"/>
                      </a:lnTo>
                      <a:lnTo>
                        <a:pt x="2805" y="98"/>
                      </a:lnTo>
                      <a:lnTo>
                        <a:pt x="2805" y="98"/>
                      </a:lnTo>
                      <a:lnTo>
                        <a:pt x="2805" y="96"/>
                      </a:lnTo>
                      <a:lnTo>
                        <a:pt x="2803" y="96"/>
                      </a:lnTo>
                      <a:lnTo>
                        <a:pt x="2803" y="98"/>
                      </a:lnTo>
                      <a:lnTo>
                        <a:pt x="2803" y="100"/>
                      </a:lnTo>
                      <a:lnTo>
                        <a:pt x="2801" y="100"/>
                      </a:lnTo>
                      <a:lnTo>
                        <a:pt x="2801" y="103"/>
                      </a:lnTo>
                      <a:lnTo>
                        <a:pt x="2798" y="103"/>
                      </a:lnTo>
                      <a:lnTo>
                        <a:pt x="2798" y="101"/>
                      </a:lnTo>
                      <a:lnTo>
                        <a:pt x="2796" y="101"/>
                      </a:lnTo>
                      <a:lnTo>
                        <a:pt x="2794" y="101"/>
                      </a:lnTo>
                      <a:lnTo>
                        <a:pt x="2792" y="100"/>
                      </a:lnTo>
                      <a:lnTo>
                        <a:pt x="2792" y="98"/>
                      </a:lnTo>
                      <a:lnTo>
                        <a:pt x="2791" y="98"/>
                      </a:lnTo>
                      <a:lnTo>
                        <a:pt x="2791" y="93"/>
                      </a:lnTo>
                      <a:lnTo>
                        <a:pt x="2784" y="88"/>
                      </a:lnTo>
                      <a:lnTo>
                        <a:pt x="2782" y="84"/>
                      </a:lnTo>
                      <a:lnTo>
                        <a:pt x="2780" y="81"/>
                      </a:lnTo>
                      <a:lnTo>
                        <a:pt x="2778" y="77"/>
                      </a:lnTo>
                      <a:lnTo>
                        <a:pt x="2778" y="77"/>
                      </a:lnTo>
                      <a:lnTo>
                        <a:pt x="2778" y="77"/>
                      </a:lnTo>
                      <a:lnTo>
                        <a:pt x="2777" y="77"/>
                      </a:lnTo>
                      <a:lnTo>
                        <a:pt x="2777" y="79"/>
                      </a:lnTo>
                      <a:lnTo>
                        <a:pt x="2777" y="79"/>
                      </a:lnTo>
                      <a:lnTo>
                        <a:pt x="2775" y="81"/>
                      </a:lnTo>
                      <a:lnTo>
                        <a:pt x="2773" y="79"/>
                      </a:lnTo>
                      <a:lnTo>
                        <a:pt x="2770" y="75"/>
                      </a:lnTo>
                      <a:lnTo>
                        <a:pt x="2766" y="72"/>
                      </a:lnTo>
                      <a:lnTo>
                        <a:pt x="2766" y="63"/>
                      </a:lnTo>
                      <a:lnTo>
                        <a:pt x="2763" y="63"/>
                      </a:lnTo>
                      <a:lnTo>
                        <a:pt x="2763" y="63"/>
                      </a:lnTo>
                      <a:lnTo>
                        <a:pt x="2761" y="61"/>
                      </a:lnTo>
                      <a:lnTo>
                        <a:pt x="2763" y="61"/>
                      </a:lnTo>
                      <a:lnTo>
                        <a:pt x="2763" y="60"/>
                      </a:lnTo>
                      <a:lnTo>
                        <a:pt x="2761" y="56"/>
                      </a:lnTo>
                      <a:lnTo>
                        <a:pt x="2761" y="56"/>
                      </a:lnTo>
                      <a:lnTo>
                        <a:pt x="2759" y="56"/>
                      </a:lnTo>
                      <a:lnTo>
                        <a:pt x="2759" y="54"/>
                      </a:lnTo>
                      <a:lnTo>
                        <a:pt x="2754" y="54"/>
                      </a:lnTo>
                      <a:lnTo>
                        <a:pt x="2754" y="53"/>
                      </a:lnTo>
                      <a:lnTo>
                        <a:pt x="2751" y="53"/>
                      </a:lnTo>
                      <a:lnTo>
                        <a:pt x="2751" y="49"/>
                      </a:lnTo>
                      <a:lnTo>
                        <a:pt x="2747" y="47"/>
                      </a:lnTo>
                      <a:lnTo>
                        <a:pt x="2745" y="42"/>
                      </a:lnTo>
                      <a:lnTo>
                        <a:pt x="2744" y="42"/>
                      </a:lnTo>
                      <a:lnTo>
                        <a:pt x="2742" y="40"/>
                      </a:lnTo>
                      <a:lnTo>
                        <a:pt x="2742" y="40"/>
                      </a:lnTo>
                      <a:lnTo>
                        <a:pt x="2742" y="39"/>
                      </a:lnTo>
                      <a:lnTo>
                        <a:pt x="2742" y="37"/>
                      </a:lnTo>
                      <a:lnTo>
                        <a:pt x="2740" y="37"/>
                      </a:lnTo>
                      <a:lnTo>
                        <a:pt x="2738" y="33"/>
                      </a:lnTo>
                      <a:lnTo>
                        <a:pt x="2733" y="33"/>
                      </a:lnTo>
                      <a:lnTo>
                        <a:pt x="2733" y="30"/>
                      </a:lnTo>
                      <a:lnTo>
                        <a:pt x="2731" y="26"/>
                      </a:lnTo>
                      <a:lnTo>
                        <a:pt x="2730" y="23"/>
                      </a:lnTo>
                      <a:lnTo>
                        <a:pt x="2730" y="23"/>
                      </a:lnTo>
                      <a:lnTo>
                        <a:pt x="2728" y="23"/>
                      </a:lnTo>
                      <a:lnTo>
                        <a:pt x="2728" y="21"/>
                      </a:lnTo>
                      <a:lnTo>
                        <a:pt x="2728" y="19"/>
                      </a:lnTo>
                      <a:lnTo>
                        <a:pt x="2723" y="19"/>
                      </a:lnTo>
                      <a:lnTo>
                        <a:pt x="2719" y="18"/>
                      </a:lnTo>
                      <a:lnTo>
                        <a:pt x="2717" y="18"/>
                      </a:lnTo>
                      <a:lnTo>
                        <a:pt x="2714" y="19"/>
                      </a:lnTo>
                      <a:lnTo>
                        <a:pt x="2714" y="18"/>
                      </a:lnTo>
                      <a:lnTo>
                        <a:pt x="2712" y="19"/>
                      </a:lnTo>
                      <a:lnTo>
                        <a:pt x="2710" y="19"/>
                      </a:lnTo>
                      <a:lnTo>
                        <a:pt x="2709" y="19"/>
                      </a:lnTo>
                      <a:lnTo>
                        <a:pt x="2709" y="18"/>
                      </a:lnTo>
                      <a:lnTo>
                        <a:pt x="2707" y="18"/>
                      </a:lnTo>
                      <a:lnTo>
                        <a:pt x="2703" y="14"/>
                      </a:lnTo>
                      <a:lnTo>
                        <a:pt x="2700" y="12"/>
                      </a:lnTo>
                      <a:lnTo>
                        <a:pt x="2695" y="12"/>
                      </a:lnTo>
                      <a:lnTo>
                        <a:pt x="2691" y="12"/>
                      </a:lnTo>
                      <a:lnTo>
                        <a:pt x="2691" y="23"/>
                      </a:lnTo>
                      <a:lnTo>
                        <a:pt x="2693" y="25"/>
                      </a:lnTo>
                      <a:lnTo>
                        <a:pt x="2693" y="26"/>
                      </a:lnTo>
                      <a:lnTo>
                        <a:pt x="2695" y="26"/>
                      </a:lnTo>
                      <a:lnTo>
                        <a:pt x="2695" y="30"/>
                      </a:lnTo>
                      <a:lnTo>
                        <a:pt x="2695" y="30"/>
                      </a:lnTo>
                      <a:lnTo>
                        <a:pt x="2695" y="33"/>
                      </a:lnTo>
                      <a:lnTo>
                        <a:pt x="2698" y="35"/>
                      </a:lnTo>
                      <a:lnTo>
                        <a:pt x="2698" y="37"/>
                      </a:lnTo>
                      <a:lnTo>
                        <a:pt x="2702" y="39"/>
                      </a:lnTo>
                      <a:lnTo>
                        <a:pt x="2702" y="40"/>
                      </a:lnTo>
                      <a:lnTo>
                        <a:pt x="2705" y="42"/>
                      </a:lnTo>
                      <a:lnTo>
                        <a:pt x="2705" y="44"/>
                      </a:lnTo>
                      <a:lnTo>
                        <a:pt x="2709" y="46"/>
                      </a:lnTo>
                      <a:lnTo>
                        <a:pt x="2709" y="49"/>
                      </a:lnTo>
                      <a:lnTo>
                        <a:pt x="2712" y="49"/>
                      </a:lnTo>
                      <a:lnTo>
                        <a:pt x="2712" y="51"/>
                      </a:lnTo>
                      <a:lnTo>
                        <a:pt x="2714" y="51"/>
                      </a:lnTo>
                      <a:lnTo>
                        <a:pt x="2716" y="53"/>
                      </a:lnTo>
                      <a:lnTo>
                        <a:pt x="2716" y="53"/>
                      </a:lnTo>
                      <a:lnTo>
                        <a:pt x="2717" y="56"/>
                      </a:lnTo>
                      <a:lnTo>
                        <a:pt x="2721" y="60"/>
                      </a:lnTo>
                      <a:lnTo>
                        <a:pt x="2723" y="63"/>
                      </a:lnTo>
                      <a:lnTo>
                        <a:pt x="2724" y="63"/>
                      </a:lnTo>
                      <a:lnTo>
                        <a:pt x="2724" y="65"/>
                      </a:lnTo>
                      <a:lnTo>
                        <a:pt x="2724" y="65"/>
                      </a:lnTo>
                      <a:lnTo>
                        <a:pt x="2724" y="67"/>
                      </a:lnTo>
                      <a:lnTo>
                        <a:pt x="2728" y="68"/>
                      </a:lnTo>
                      <a:lnTo>
                        <a:pt x="2730" y="77"/>
                      </a:lnTo>
                      <a:lnTo>
                        <a:pt x="2735" y="79"/>
                      </a:lnTo>
                      <a:lnTo>
                        <a:pt x="2740" y="82"/>
                      </a:lnTo>
                      <a:lnTo>
                        <a:pt x="2744" y="86"/>
                      </a:lnTo>
                      <a:lnTo>
                        <a:pt x="2745" y="88"/>
                      </a:lnTo>
                      <a:lnTo>
                        <a:pt x="2745" y="91"/>
                      </a:lnTo>
                      <a:lnTo>
                        <a:pt x="2744" y="94"/>
                      </a:lnTo>
                      <a:lnTo>
                        <a:pt x="2745" y="98"/>
                      </a:lnTo>
                      <a:lnTo>
                        <a:pt x="2745" y="98"/>
                      </a:lnTo>
                      <a:lnTo>
                        <a:pt x="2747" y="105"/>
                      </a:lnTo>
                      <a:lnTo>
                        <a:pt x="2749" y="105"/>
                      </a:lnTo>
                      <a:lnTo>
                        <a:pt x="2749" y="107"/>
                      </a:lnTo>
                      <a:lnTo>
                        <a:pt x="2749" y="107"/>
                      </a:lnTo>
                      <a:lnTo>
                        <a:pt x="2749" y="110"/>
                      </a:lnTo>
                      <a:lnTo>
                        <a:pt x="2751" y="110"/>
                      </a:lnTo>
                      <a:lnTo>
                        <a:pt x="2751" y="112"/>
                      </a:lnTo>
                      <a:lnTo>
                        <a:pt x="2752" y="114"/>
                      </a:lnTo>
                      <a:lnTo>
                        <a:pt x="2754" y="114"/>
                      </a:lnTo>
                      <a:lnTo>
                        <a:pt x="2756" y="117"/>
                      </a:lnTo>
                      <a:lnTo>
                        <a:pt x="2757" y="121"/>
                      </a:lnTo>
                      <a:lnTo>
                        <a:pt x="2759" y="121"/>
                      </a:lnTo>
                      <a:lnTo>
                        <a:pt x="2759" y="122"/>
                      </a:lnTo>
                      <a:lnTo>
                        <a:pt x="2763" y="126"/>
                      </a:lnTo>
                      <a:lnTo>
                        <a:pt x="2763" y="126"/>
                      </a:lnTo>
                      <a:lnTo>
                        <a:pt x="2764" y="126"/>
                      </a:lnTo>
                      <a:lnTo>
                        <a:pt x="2766" y="129"/>
                      </a:lnTo>
                      <a:lnTo>
                        <a:pt x="2766" y="129"/>
                      </a:lnTo>
                      <a:lnTo>
                        <a:pt x="2766" y="131"/>
                      </a:lnTo>
                      <a:lnTo>
                        <a:pt x="2770" y="133"/>
                      </a:lnTo>
                      <a:lnTo>
                        <a:pt x="2770" y="135"/>
                      </a:lnTo>
                      <a:lnTo>
                        <a:pt x="2770" y="135"/>
                      </a:lnTo>
                      <a:lnTo>
                        <a:pt x="2770" y="138"/>
                      </a:lnTo>
                      <a:lnTo>
                        <a:pt x="2771" y="138"/>
                      </a:lnTo>
                      <a:lnTo>
                        <a:pt x="2771" y="140"/>
                      </a:lnTo>
                      <a:lnTo>
                        <a:pt x="2771" y="140"/>
                      </a:lnTo>
                      <a:lnTo>
                        <a:pt x="2773" y="143"/>
                      </a:lnTo>
                      <a:lnTo>
                        <a:pt x="2775" y="143"/>
                      </a:lnTo>
                      <a:lnTo>
                        <a:pt x="2775" y="147"/>
                      </a:lnTo>
                      <a:lnTo>
                        <a:pt x="2778" y="149"/>
                      </a:lnTo>
                      <a:lnTo>
                        <a:pt x="2778" y="157"/>
                      </a:lnTo>
                      <a:lnTo>
                        <a:pt x="2782" y="159"/>
                      </a:lnTo>
                      <a:lnTo>
                        <a:pt x="2782" y="163"/>
                      </a:lnTo>
                      <a:lnTo>
                        <a:pt x="2784" y="164"/>
                      </a:lnTo>
                      <a:lnTo>
                        <a:pt x="2784" y="166"/>
                      </a:lnTo>
                      <a:lnTo>
                        <a:pt x="2784" y="166"/>
                      </a:lnTo>
                      <a:lnTo>
                        <a:pt x="2785" y="168"/>
                      </a:lnTo>
                      <a:lnTo>
                        <a:pt x="2787" y="171"/>
                      </a:lnTo>
                      <a:lnTo>
                        <a:pt x="2787" y="175"/>
                      </a:lnTo>
                      <a:lnTo>
                        <a:pt x="2789" y="177"/>
                      </a:lnTo>
                      <a:lnTo>
                        <a:pt x="2791" y="177"/>
                      </a:lnTo>
                      <a:lnTo>
                        <a:pt x="2792" y="184"/>
                      </a:lnTo>
                      <a:lnTo>
                        <a:pt x="2794" y="184"/>
                      </a:lnTo>
                      <a:lnTo>
                        <a:pt x="2794" y="187"/>
                      </a:lnTo>
                      <a:lnTo>
                        <a:pt x="2796" y="187"/>
                      </a:lnTo>
                      <a:lnTo>
                        <a:pt x="2796" y="192"/>
                      </a:lnTo>
                      <a:lnTo>
                        <a:pt x="2796" y="192"/>
                      </a:lnTo>
                      <a:lnTo>
                        <a:pt x="2796" y="194"/>
                      </a:lnTo>
                      <a:lnTo>
                        <a:pt x="2799" y="194"/>
                      </a:lnTo>
                      <a:lnTo>
                        <a:pt x="2799" y="201"/>
                      </a:lnTo>
                      <a:lnTo>
                        <a:pt x="2808" y="203"/>
                      </a:lnTo>
                      <a:lnTo>
                        <a:pt x="2810" y="206"/>
                      </a:lnTo>
                      <a:lnTo>
                        <a:pt x="2815" y="206"/>
                      </a:lnTo>
                      <a:lnTo>
                        <a:pt x="2815" y="210"/>
                      </a:lnTo>
                      <a:lnTo>
                        <a:pt x="2817" y="211"/>
                      </a:lnTo>
                      <a:lnTo>
                        <a:pt x="2820" y="211"/>
                      </a:lnTo>
                      <a:lnTo>
                        <a:pt x="2820" y="213"/>
                      </a:lnTo>
                      <a:lnTo>
                        <a:pt x="2826" y="217"/>
                      </a:lnTo>
                      <a:lnTo>
                        <a:pt x="2829" y="217"/>
                      </a:lnTo>
                      <a:lnTo>
                        <a:pt x="2829" y="213"/>
                      </a:lnTo>
                      <a:lnTo>
                        <a:pt x="2826" y="211"/>
                      </a:lnTo>
                      <a:close/>
                      <a:moveTo>
                        <a:pt x="2873" y="44"/>
                      </a:moveTo>
                      <a:lnTo>
                        <a:pt x="2873" y="51"/>
                      </a:lnTo>
                      <a:lnTo>
                        <a:pt x="2874" y="49"/>
                      </a:lnTo>
                      <a:lnTo>
                        <a:pt x="2876" y="49"/>
                      </a:lnTo>
                      <a:lnTo>
                        <a:pt x="2878" y="47"/>
                      </a:lnTo>
                      <a:lnTo>
                        <a:pt x="2878" y="46"/>
                      </a:lnTo>
                      <a:lnTo>
                        <a:pt x="2876" y="46"/>
                      </a:lnTo>
                      <a:lnTo>
                        <a:pt x="2876" y="44"/>
                      </a:lnTo>
                      <a:lnTo>
                        <a:pt x="2873" y="44"/>
                      </a:lnTo>
                      <a:close/>
                      <a:moveTo>
                        <a:pt x="1452" y="46"/>
                      </a:moveTo>
                      <a:lnTo>
                        <a:pt x="1448" y="51"/>
                      </a:lnTo>
                      <a:lnTo>
                        <a:pt x="1448" y="51"/>
                      </a:lnTo>
                      <a:lnTo>
                        <a:pt x="1448" y="51"/>
                      </a:lnTo>
                      <a:lnTo>
                        <a:pt x="1454" y="53"/>
                      </a:lnTo>
                      <a:lnTo>
                        <a:pt x="1455" y="46"/>
                      </a:lnTo>
                      <a:lnTo>
                        <a:pt x="1452" y="46"/>
                      </a:lnTo>
                      <a:close/>
                      <a:moveTo>
                        <a:pt x="2707" y="72"/>
                      </a:moveTo>
                      <a:lnTo>
                        <a:pt x="2707" y="68"/>
                      </a:lnTo>
                      <a:lnTo>
                        <a:pt x="2705" y="68"/>
                      </a:lnTo>
                      <a:lnTo>
                        <a:pt x="2703" y="67"/>
                      </a:lnTo>
                      <a:lnTo>
                        <a:pt x="2700" y="67"/>
                      </a:lnTo>
                      <a:lnTo>
                        <a:pt x="2702" y="68"/>
                      </a:lnTo>
                      <a:lnTo>
                        <a:pt x="2703" y="70"/>
                      </a:lnTo>
                      <a:lnTo>
                        <a:pt x="2707" y="72"/>
                      </a:lnTo>
                      <a:close/>
                      <a:moveTo>
                        <a:pt x="3162" y="70"/>
                      </a:moveTo>
                      <a:lnTo>
                        <a:pt x="3162" y="77"/>
                      </a:lnTo>
                      <a:lnTo>
                        <a:pt x="3162" y="77"/>
                      </a:lnTo>
                      <a:lnTo>
                        <a:pt x="3164" y="79"/>
                      </a:lnTo>
                      <a:lnTo>
                        <a:pt x="3164" y="81"/>
                      </a:lnTo>
                      <a:lnTo>
                        <a:pt x="3164" y="82"/>
                      </a:lnTo>
                      <a:lnTo>
                        <a:pt x="3168" y="82"/>
                      </a:lnTo>
                      <a:lnTo>
                        <a:pt x="3168" y="81"/>
                      </a:lnTo>
                      <a:lnTo>
                        <a:pt x="3169" y="81"/>
                      </a:lnTo>
                      <a:lnTo>
                        <a:pt x="3169" y="79"/>
                      </a:lnTo>
                      <a:lnTo>
                        <a:pt x="3168" y="75"/>
                      </a:lnTo>
                      <a:lnTo>
                        <a:pt x="3166" y="75"/>
                      </a:lnTo>
                      <a:lnTo>
                        <a:pt x="3166" y="74"/>
                      </a:lnTo>
                      <a:lnTo>
                        <a:pt x="3166" y="72"/>
                      </a:lnTo>
                      <a:lnTo>
                        <a:pt x="3164" y="72"/>
                      </a:lnTo>
                      <a:lnTo>
                        <a:pt x="3164" y="70"/>
                      </a:lnTo>
                      <a:lnTo>
                        <a:pt x="3162" y="70"/>
                      </a:lnTo>
                      <a:close/>
                      <a:moveTo>
                        <a:pt x="612" y="74"/>
                      </a:moveTo>
                      <a:lnTo>
                        <a:pt x="609" y="74"/>
                      </a:lnTo>
                      <a:lnTo>
                        <a:pt x="611" y="74"/>
                      </a:lnTo>
                      <a:lnTo>
                        <a:pt x="611" y="74"/>
                      </a:lnTo>
                      <a:lnTo>
                        <a:pt x="612" y="75"/>
                      </a:lnTo>
                      <a:lnTo>
                        <a:pt x="612" y="74"/>
                      </a:lnTo>
                      <a:close/>
                      <a:moveTo>
                        <a:pt x="3147" y="94"/>
                      </a:moveTo>
                      <a:lnTo>
                        <a:pt x="3147" y="98"/>
                      </a:lnTo>
                      <a:lnTo>
                        <a:pt x="3148" y="101"/>
                      </a:lnTo>
                      <a:lnTo>
                        <a:pt x="3152" y="103"/>
                      </a:lnTo>
                      <a:lnTo>
                        <a:pt x="3152" y="105"/>
                      </a:lnTo>
                      <a:lnTo>
                        <a:pt x="3150" y="107"/>
                      </a:lnTo>
                      <a:lnTo>
                        <a:pt x="3150" y="114"/>
                      </a:lnTo>
                      <a:lnTo>
                        <a:pt x="3150" y="114"/>
                      </a:lnTo>
                      <a:lnTo>
                        <a:pt x="3148" y="115"/>
                      </a:lnTo>
                      <a:lnTo>
                        <a:pt x="3148" y="117"/>
                      </a:lnTo>
                      <a:lnTo>
                        <a:pt x="3150" y="119"/>
                      </a:lnTo>
                      <a:lnTo>
                        <a:pt x="3150" y="121"/>
                      </a:lnTo>
                      <a:lnTo>
                        <a:pt x="3150" y="122"/>
                      </a:lnTo>
                      <a:lnTo>
                        <a:pt x="3152" y="122"/>
                      </a:lnTo>
                      <a:lnTo>
                        <a:pt x="3152" y="124"/>
                      </a:lnTo>
                      <a:lnTo>
                        <a:pt x="3154" y="126"/>
                      </a:lnTo>
                      <a:lnTo>
                        <a:pt x="3155" y="128"/>
                      </a:lnTo>
                      <a:lnTo>
                        <a:pt x="3159" y="129"/>
                      </a:lnTo>
                      <a:lnTo>
                        <a:pt x="3159" y="129"/>
                      </a:lnTo>
                      <a:lnTo>
                        <a:pt x="3159" y="129"/>
                      </a:lnTo>
                      <a:lnTo>
                        <a:pt x="3159" y="128"/>
                      </a:lnTo>
                      <a:lnTo>
                        <a:pt x="3159" y="126"/>
                      </a:lnTo>
                      <a:lnTo>
                        <a:pt x="3157" y="124"/>
                      </a:lnTo>
                      <a:lnTo>
                        <a:pt x="3155" y="124"/>
                      </a:lnTo>
                      <a:lnTo>
                        <a:pt x="3154" y="122"/>
                      </a:lnTo>
                      <a:lnTo>
                        <a:pt x="3154" y="119"/>
                      </a:lnTo>
                      <a:lnTo>
                        <a:pt x="3154" y="117"/>
                      </a:lnTo>
                      <a:lnTo>
                        <a:pt x="3154" y="114"/>
                      </a:lnTo>
                      <a:lnTo>
                        <a:pt x="3155" y="112"/>
                      </a:lnTo>
                      <a:lnTo>
                        <a:pt x="3157" y="110"/>
                      </a:lnTo>
                      <a:lnTo>
                        <a:pt x="3157" y="110"/>
                      </a:lnTo>
                      <a:lnTo>
                        <a:pt x="3161" y="110"/>
                      </a:lnTo>
                      <a:lnTo>
                        <a:pt x="3162" y="112"/>
                      </a:lnTo>
                      <a:lnTo>
                        <a:pt x="3164" y="114"/>
                      </a:lnTo>
                      <a:lnTo>
                        <a:pt x="3164" y="114"/>
                      </a:lnTo>
                      <a:lnTo>
                        <a:pt x="3168" y="114"/>
                      </a:lnTo>
                      <a:lnTo>
                        <a:pt x="3166" y="105"/>
                      </a:lnTo>
                      <a:lnTo>
                        <a:pt x="3159" y="105"/>
                      </a:lnTo>
                      <a:lnTo>
                        <a:pt x="3162" y="101"/>
                      </a:lnTo>
                      <a:lnTo>
                        <a:pt x="3168" y="98"/>
                      </a:lnTo>
                      <a:lnTo>
                        <a:pt x="3168" y="96"/>
                      </a:lnTo>
                      <a:lnTo>
                        <a:pt x="3166" y="96"/>
                      </a:lnTo>
                      <a:lnTo>
                        <a:pt x="3166" y="94"/>
                      </a:lnTo>
                      <a:lnTo>
                        <a:pt x="3162" y="93"/>
                      </a:lnTo>
                      <a:lnTo>
                        <a:pt x="3161" y="96"/>
                      </a:lnTo>
                      <a:lnTo>
                        <a:pt x="3159" y="98"/>
                      </a:lnTo>
                      <a:lnTo>
                        <a:pt x="3159" y="101"/>
                      </a:lnTo>
                      <a:lnTo>
                        <a:pt x="3157" y="101"/>
                      </a:lnTo>
                      <a:lnTo>
                        <a:pt x="3157" y="89"/>
                      </a:lnTo>
                      <a:lnTo>
                        <a:pt x="3159" y="89"/>
                      </a:lnTo>
                      <a:lnTo>
                        <a:pt x="3157" y="88"/>
                      </a:lnTo>
                      <a:lnTo>
                        <a:pt x="3157" y="88"/>
                      </a:lnTo>
                      <a:lnTo>
                        <a:pt x="3155" y="84"/>
                      </a:lnTo>
                      <a:lnTo>
                        <a:pt x="3157" y="84"/>
                      </a:lnTo>
                      <a:lnTo>
                        <a:pt x="3157" y="82"/>
                      </a:lnTo>
                      <a:lnTo>
                        <a:pt x="3159" y="82"/>
                      </a:lnTo>
                      <a:lnTo>
                        <a:pt x="3159" y="82"/>
                      </a:lnTo>
                      <a:lnTo>
                        <a:pt x="3157" y="81"/>
                      </a:lnTo>
                      <a:lnTo>
                        <a:pt x="3157" y="77"/>
                      </a:lnTo>
                      <a:lnTo>
                        <a:pt x="3154" y="77"/>
                      </a:lnTo>
                      <a:lnTo>
                        <a:pt x="3154" y="79"/>
                      </a:lnTo>
                      <a:lnTo>
                        <a:pt x="3154" y="81"/>
                      </a:lnTo>
                      <a:lnTo>
                        <a:pt x="3152" y="81"/>
                      </a:lnTo>
                      <a:lnTo>
                        <a:pt x="3150" y="81"/>
                      </a:lnTo>
                      <a:lnTo>
                        <a:pt x="3150" y="84"/>
                      </a:lnTo>
                      <a:lnTo>
                        <a:pt x="3150" y="84"/>
                      </a:lnTo>
                      <a:lnTo>
                        <a:pt x="3150" y="88"/>
                      </a:lnTo>
                      <a:lnTo>
                        <a:pt x="3148" y="88"/>
                      </a:lnTo>
                      <a:lnTo>
                        <a:pt x="3147" y="94"/>
                      </a:lnTo>
                      <a:lnTo>
                        <a:pt x="3147" y="94"/>
                      </a:lnTo>
                      <a:close/>
                      <a:moveTo>
                        <a:pt x="2787" y="84"/>
                      </a:moveTo>
                      <a:lnTo>
                        <a:pt x="2787" y="81"/>
                      </a:lnTo>
                      <a:lnTo>
                        <a:pt x="2784" y="81"/>
                      </a:lnTo>
                      <a:lnTo>
                        <a:pt x="2784" y="84"/>
                      </a:lnTo>
                      <a:lnTo>
                        <a:pt x="2785" y="84"/>
                      </a:lnTo>
                      <a:lnTo>
                        <a:pt x="2785" y="84"/>
                      </a:lnTo>
                      <a:lnTo>
                        <a:pt x="2787" y="84"/>
                      </a:lnTo>
                      <a:close/>
                      <a:moveTo>
                        <a:pt x="2794" y="88"/>
                      </a:moveTo>
                      <a:lnTo>
                        <a:pt x="2794" y="89"/>
                      </a:lnTo>
                      <a:lnTo>
                        <a:pt x="2796" y="91"/>
                      </a:lnTo>
                      <a:lnTo>
                        <a:pt x="2798" y="93"/>
                      </a:lnTo>
                      <a:lnTo>
                        <a:pt x="2799" y="93"/>
                      </a:lnTo>
                      <a:lnTo>
                        <a:pt x="2798" y="89"/>
                      </a:lnTo>
                      <a:lnTo>
                        <a:pt x="2796" y="88"/>
                      </a:lnTo>
                      <a:lnTo>
                        <a:pt x="2794" y="88"/>
                      </a:lnTo>
                      <a:close/>
                      <a:moveTo>
                        <a:pt x="2724" y="91"/>
                      </a:moveTo>
                      <a:lnTo>
                        <a:pt x="2724" y="89"/>
                      </a:lnTo>
                      <a:lnTo>
                        <a:pt x="2721" y="89"/>
                      </a:lnTo>
                      <a:lnTo>
                        <a:pt x="2721" y="89"/>
                      </a:lnTo>
                      <a:lnTo>
                        <a:pt x="2721" y="89"/>
                      </a:lnTo>
                      <a:lnTo>
                        <a:pt x="2721" y="93"/>
                      </a:lnTo>
                      <a:lnTo>
                        <a:pt x="2724" y="94"/>
                      </a:lnTo>
                      <a:lnTo>
                        <a:pt x="2724" y="96"/>
                      </a:lnTo>
                      <a:lnTo>
                        <a:pt x="2728" y="98"/>
                      </a:lnTo>
                      <a:lnTo>
                        <a:pt x="2728" y="100"/>
                      </a:lnTo>
                      <a:lnTo>
                        <a:pt x="2730" y="101"/>
                      </a:lnTo>
                      <a:lnTo>
                        <a:pt x="2730" y="103"/>
                      </a:lnTo>
                      <a:lnTo>
                        <a:pt x="2731" y="103"/>
                      </a:lnTo>
                      <a:lnTo>
                        <a:pt x="2731" y="96"/>
                      </a:lnTo>
                      <a:lnTo>
                        <a:pt x="2730" y="96"/>
                      </a:lnTo>
                      <a:lnTo>
                        <a:pt x="2728" y="94"/>
                      </a:lnTo>
                      <a:lnTo>
                        <a:pt x="2726" y="93"/>
                      </a:lnTo>
                      <a:lnTo>
                        <a:pt x="2724" y="91"/>
                      </a:lnTo>
                      <a:close/>
                      <a:moveTo>
                        <a:pt x="3035" y="136"/>
                      </a:moveTo>
                      <a:lnTo>
                        <a:pt x="3033" y="142"/>
                      </a:lnTo>
                      <a:lnTo>
                        <a:pt x="3033" y="142"/>
                      </a:lnTo>
                      <a:lnTo>
                        <a:pt x="3033" y="156"/>
                      </a:lnTo>
                      <a:lnTo>
                        <a:pt x="3032" y="156"/>
                      </a:lnTo>
                      <a:lnTo>
                        <a:pt x="3032" y="163"/>
                      </a:lnTo>
                      <a:lnTo>
                        <a:pt x="3030" y="163"/>
                      </a:lnTo>
                      <a:lnTo>
                        <a:pt x="3030" y="164"/>
                      </a:lnTo>
                      <a:lnTo>
                        <a:pt x="3028" y="164"/>
                      </a:lnTo>
                      <a:lnTo>
                        <a:pt x="3028" y="173"/>
                      </a:lnTo>
                      <a:lnTo>
                        <a:pt x="3028" y="173"/>
                      </a:lnTo>
                      <a:lnTo>
                        <a:pt x="3028" y="175"/>
                      </a:lnTo>
                      <a:lnTo>
                        <a:pt x="3028" y="177"/>
                      </a:lnTo>
                      <a:lnTo>
                        <a:pt x="3028" y="180"/>
                      </a:lnTo>
                      <a:lnTo>
                        <a:pt x="3028" y="184"/>
                      </a:lnTo>
                      <a:lnTo>
                        <a:pt x="3033" y="184"/>
                      </a:lnTo>
                      <a:lnTo>
                        <a:pt x="3037" y="184"/>
                      </a:lnTo>
                      <a:lnTo>
                        <a:pt x="3035" y="189"/>
                      </a:lnTo>
                      <a:lnTo>
                        <a:pt x="3037" y="189"/>
                      </a:lnTo>
                      <a:lnTo>
                        <a:pt x="3037" y="194"/>
                      </a:lnTo>
                      <a:lnTo>
                        <a:pt x="3035" y="196"/>
                      </a:lnTo>
                      <a:lnTo>
                        <a:pt x="3035" y="197"/>
                      </a:lnTo>
                      <a:lnTo>
                        <a:pt x="3033" y="197"/>
                      </a:lnTo>
                      <a:lnTo>
                        <a:pt x="3033" y="199"/>
                      </a:lnTo>
                      <a:lnTo>
                        <a:pt x="3033" y="199"/>
                      </a:lnTo>
                      <a:lnTo>
                        <a:pt x="3033" y="201"/>
                      </a:lnTo>
                      <a:lnTo>
                        <a:pt x="3032" y="201"/>
                      </a:lnTo>
                      <a:lnTo>
                        <a:pt x="3032" y="208"/>
                      </a:lnTo>
                      <a:lnTo>
                        <a:pt x="3032" y="213"/>
                      </a:lnTo>
                      <a:lnTo>
                        <a:pt x="3033" y="218"/>
                      </a:lnTo>
                      <a:lnTo>
                        <a:pt x="3039" y="218"/>
                      </a:lnTo>
                      <a:lnTo>
                        <a:pt x="3039" y="217"/>
                      </a:lnTo>
                      <a:lnTo>
                        <a:pt x="3045" y="217"/>
                      </a:lnTo>
                      <a:lnTo>
                        <a:pt x="3049" y="217"/>
                      </a:lnTo>
                      <a:lnTo>
                        <a:pt x="3049" y="210"/>
                      </a:lnTo>
                      <a:lnTo>
                        <a:pt x="3049" y="210"/>
                      </a:lnTo>
                      <a:lnTo>
                        <a:pt x="3047" y="210"/>
                      </a:lnTo>
                      <a:lnTo>
                        <a:pt x="3047" y="208"/>
                      </a:lnTo>
                      <a:lnTo>
                        <a:pt x="3049" y="208"/>
                      </a:lnTo>
                      <a:lnTo>
                        <a:pt x="3049" y="206"/>
                      </a:lnTo>
                      <a:lnTo>
                        <a:pt x="3051" y="204"/>
                      </a:lnTo>
                      <a:lnTo>
                        <a:pt x="3051" y="203"/>
                      </a:lnTo>
                      <a:lnTo>
                        <a:pt x="3049" y="201"/>
                      </a:lnTo>
                      <a:lnTo>
                        <a:pt x="3049" y="197"/>
                      </a:lnTo>
                      <a:lnTo>
                        <a:pt x="3047" y="196"/>
                      </a:lnTo>
                      <a:lnTo>
                        <a:pt x="3047" y="194"/>
                      </a:lnTo>
                      <a:lnTo>
                        <a:pt x="3051" y="190"/>
                      </a:lnTo>
                      <a:lnTo>
                        <a:pt x="3051" y="178"/>
                      </a:lnTo>
                      <a:lnTo>
                        <a:pt x="3052" y="178"/>
                      </a:lnTo>
                      <a:lnTo>
                        <a:pt x="3054" y="177"/>
                      </a:lnTo>
                      <a:lnTo>
                        <a:pt x="3059" y="177"/>
                      </a:lnTo>
                      <a:lnTo>
                        <a:pt x="3059" y="177"/>
                      </a:lnTo>
                      <a:lnTo>
                        <a:pt x="3061" y="180"/>
                      </a:lnTo>
                      <a:lnTo>
                        <a:pt x="3061" y="184"/>
                      </a:lnTo>
                      <a:lnTo>
                        <a:pt x="3061" y="187"/>
                      </a:lnTo>
                      <a:lnTo>
                        <a:pt x="3061" y="190"/>
                      </a:lnTo>
                      <a:lnTo>
                        <a:pt x="3063" y="190"/>
                      </a:lnTo>
                      <a:lnTo>
                        <a:pt x="3063" y="192"/>
                      </a:lnTo>
                      <a:lnTo>
                        <a:pt x="3065" y="194"/>
                      </a:lnTo>
                      <a:lnTo>
                        <a:pt x="3065" y="197"/>
                      </a:lnTo>
                      <a:lnTo>
                        <a:pt x="3066" y="197"/>
                      </a:lnTo>
                      <a:lnTo>
                        <a:pt x="3066" y="199"/>
                      </a:lnTo>
                      <a:lnTo>
                        <a:pt x="3066" y="203"/>
                      </a:lnTo>
                      <a:lnTo>
                        <a:pt x="3066" y="206"/>
                      </a:lnTo>
                      <a:lnTo>
                        <a:pt x="3066" y="208"/>
                      </a:lnTo>
                      <a:lnTo>
                        <a:pt x="3066" y="210"/>
                      </a:lnTo>
                      <a:lnTo>
                        <a:pt x="3070" y="210"/>
                      </a:lnTo>
                      <a:lnTo>
                        <a:pt x="3070" y="210"/>
                      </a:lnTo>
                      <a:lnTo>
                        <a:pt x="3073" y="210"/>
                      </a:lnTo>
                      <a:lnTo>
                        <a:pt x="3073" y="210"/>
                      </a:lnTo>
                      <a:lnTo>
                        <a:pt x="3075" y="210"/>
                      </a:lnTo>
                      <a:lnTo>
                        <a:pt x="3077" y="208"/>
                      </a:lnTo>
                      <a:lnTo>
                        <a:pt x="3075" y="201"/>
                      </a:lnTo>
                      <a:lnTo>
                        <a:pt x="3079" y="201"/>
                      </a:lnTo>
                      <a:lnTo>
                        <a:pt x="3082" y="201"/>
                      </a:lnTo>
                      <a:lnTo>
                        <a:pt x="3086" y="201"/>
                      </a:lnTo>
                      <a:lnTo>
                        <a:pt x="3087" y="201"/>
                      </a:lnTo>
                      <a:lnTo>
                        <a:pt x="3087" y="199"/>
                      </a:lnTo>
                      <a:lnTo>
                        <a:pt x="3087" y="199"/>
                      </a:lnTo>
                      <a:lnTo>
                        <a:pt x="3087" y="196"/>
                      </a:lnTo>
                      <a:lnTo>
                        <a:pt x="3086" y="196"/>
                      </a:lnTo>
                      <a:lnTo>
                        <a:pt x="3086" y="196"/>
                      </a:lnTo>
                      <a:lnTo>
                        <a:pt x="3084" y="194"/>
                      </a:lnTo>
                      <a:lnTo>
                        <a:pt x="3084" y="194"/>
                      </a:lnTo>
                      <a:lnTo>
                        <a:pt x="3084" y="192"/>
                      </a:lnTo>
                      <a:lnTo>
                        <a:pt x="3082" y="192"/>
                      </a:lnTo>
                      <a:lnTo>
                        <a:pt x="3080" y="189"/>
                      </a:lnTo>
                      <a:lnTo>
                        <a:pt x="3079" y="185"/>
                      </a:lnTo>
                      <a:lnTo>
                        <a:pt x="3079" y="185"/>
                      </a:lnTo>
                      <a:lnTo>
                        <a:pt x="3079" y="182"/>
                      </a:lnTo>
                      <a:lnTo>
                        <a:pt x="3080" y="180"/>
                      </a:lnTo>
                      <a:lnTo>
                        <a:pt x="3079" y="180"/>
                      </a:lnTo>
                      <a:lnTo>
                        <a:pt x="3079" y="177"/>
                      </a:lnTo>
                      <a:lnTo>
                        <a:pt x="3072" y="175"/>
                      </a:lnTo>
                      <a:lnTo>
                        <a:pt x="3072" y="173"/>
                      </a:lnTo>
                      <a:lnTo>
                        <a:pt x="3072" y="171"/>
                      </a:lnTo>
                      <a:lnTo>
                        <a:pt x="3070" y="168"/>
                      </a:lnTo>
                      <a:lnTo>
                        <a:pt x="3070" y="164"/>
                      </a:lnTo>
                      <a:lnTo>
                        <a:pt x="3066" y="163"/>
                      </a:lnTo>
                      <a:lnTo>
                        <a:pt x="3063" y="163"/>
                      </a:lnTo>
                      <a:lnTo>
                        <a:pt x="3061" y="161"/>
                      </a:lnTo>
                      <a:lnTo>
                        <a:pt x="3059" y="159"/>
                      </a:lnTo>
                      <a:lnTo>
                        <a:pt x="3059" y="159"/>
                      </a:lnTo>
                      <a:lnTo>
                        <a:pt x="3059" y="157"/>
                      </a:lnTo>
                      <a:lnTo>
                        <a:pt x="3061" y="157"/>
                      </a:lnTo>
                      <a:lnTo>
                        <a:pt x="3061" y="156"/>
                      </a:lnTo>
                      <a:lnTo>
                        <a:pt x="3066" y="157"/>
                      </a:lnTo>
                      <a:lnTo>
                        <a:pt x="3066" y="156"/>
                      </a:lnTo>
                      <a:lnTo>
                        <a:pt x="3070" y="156"/>
                      </a:lnTo>
                      <a:lnTo>
                        <a:pt x="3070" y="156"/>
                      </a:lnTo>
                      <a:lnTo>
                        <a:pt x="3075" y="152"/>
                      </a:lnTo>
                      <a:lnTo>
                        <a:pt x="3075" y="152"/>
                      </a:lnTo>
                      <a:lnTo>
                        <a:pt x="3079" y="152"/>
                      </a:lnTo>
                      <a:lnTo>
                        <a:pt x="3079" y="149"/>
                      </a:lnTo>
                      <a:lnTo>
                        <a:pt x="3080" y="149"/>
                      </a:lnTo>
                      <a:lnTo>
                        <a:pt x="3080" y="147"/>
                      </a:lnTo>
                      <a:lnTo>
                        <a:pt x="3082" y="145"/>
                      </a:lnTo>
                      <a:lnTo>
                        <a:pt x="3084" y="143"/>
                      </a:lnTo>
                      <a:lnTo>
                        <a:pt x="3086" y="143"/>
                      </a:lnTo>
                      <a:lnTo>
                        <a:pt x="3087" y="142"/>
                      </a:lnTo>
                      <a:lnTo>
                        <a:pt x="3089" y="143"/>
                      </a:lnTo>
                      <a:lnTo>
                        <a:pt x="3091" y="136"/>
                      </a:lnTo>
                      <a:lnTo>
                        <a:pt x="3073" y="138"/>
                      </a:lnTo>
                      <a:lnTo>
                        <a:pt x="3070" y="136"/>
                      </a:lnTo>
                      <a:lnTo>
                        <a:pt x="3065" y="135"/>
                      </a:lnTo>
                      <a:lnTo>
                        <a:pt x="3065" y="138"/>
                      </a:lnTo>
                      <a:lnTo>
                        <a:pt x="3063" y="140"/>
                      </a:lnTo>
                      <a:lnTo>
                        <a:pt x="3061" y="142"/>
                      </a:lnTo>
                      <a:lnTo>
                        <a:pt x="3059" y="142"/>
                      </a:lnTo>
                      <a:lnTo>
                        <a:pt x="3059" y="142"/>
                      </a:lnTo>
                      <a:lnTo>
                        <a:pt x="3058" y="142"/>
                      </a:lnTo>
                      <a:lnTo>
                        <a:pt x="3058" y="140"/>
                      </a:lnTo>
                      <a:lnTo>
                        <a:pt x="3056" y="136"/>
                      </a:lnTo>
                      <a:lnTo>
                        <a:pt x="3052" y="136"/>
                      </a:lnTo>
                      <a:lnTo>
                        <a:pt x="3052" y="135"/>
                      </a:lnTo>
                      <a:lnTo>
                        <a:pt x="3049" y="135"/>
                      </a:lnTo>
                      <a:lnTo>
                        <a:pt x="3049" y="128"/>
                      </a:lnTo>
                      <a:lnTo>
                        <a:pt x="3049" y="122"/>
                      </a:lnTo>
                      <a:lnTo>
                        <a:pt x="3049" y="117"/>
                      </a:lnTo>
                      <a:lnTo>
                        <a:pt x="3051" y="112"/>
                      </a:lnTo>
                      <a:lnTo>
                        <a:pt x="3052" y="112"/>
                      </a:lnTo>
                      <a:lnTo>
                        <a:pt x="3054" y="114"/>
                      </a:lnTo>
                      <a:lnTo>
                        <a:pt x="3054" y="114"/>
                      </a:lnTo>
                      <a:lnTo>
                        <a:pt x="3054" y="112"/>
                      </a:lnTo>
                      <a:lnTo>
                        <a:pt x="3061" y="112"/>
                      </a:lnTo>
                      <a:lnTo>
                        <a:pt x="3061" y="112"/>
                      </a:lnTo>
                      <a:lnTo>
                        <a:pt x="3063" y="110"/>
                      </a:lnTo>
                      <a:lnTo>
                        <a:pt x="3063" y="110"/>
                      </a:lnTo>
                      <a:lnTo>
                        <a:pt x="3063" y="112"/>
                      </a:lnTo>
                      <a:lnTo>
                        <a:pt x="3070" y="114"/>
                      </a:lnTo>
                      <a:lnTo>
                        <a:pt x="3070" y="112"/>
                      </a:lnTo>
                      <a:lnTo>
                        <a:pt x="3084" y="112"/>
                      </a:lnTo>
                      <a:lnTo>
                        <a:pt x="3084" y="114"/>
                      </a:lnTo>
                      <a:lnTo>
                        <a:pt x="3087" y="114"/>
                      </a:lnTo>
                      <a:lnTo>
                        <a:pt x="3087" y="114"/>
                      </a:lnTo>
                      <a:lnTo>
                        <a:pt x="3091" y="114"/>
                      </a:lnTo>
                      <a:lnTo>
                        <a:pt x="3091" y="115"/>
                      </a:lnTo>
                      <a:lnTo>
                        <a:pt x="3093" y="115"/>
                      </a:lnTo>
                      <a:lnTo>
                        <a:pt x="3093" y="115"/>
                      </a:lnTo>
                      <a:lnTo>
                        <a:pt x="3093" y="114"/>
                      </a:lnTo>
                      <a:lnTo>
                        <a:pt x="3101" y="115"/>
                      </a:lnTo>
                      <a:lnTo>
                        <a:pt x="3101" y="114"/>
                      </a:lnTo>
                      <a:lnTo>
                        <a:pt x="3107" y="112"/>
                      </a:lnTo>
                      <a:lnTo>
                        <a:pt x="3108" y="107"/>
                      </a:lnTo>
                      <a:lnTo>
                        <a:pt x="3112" y="103"/>
                      </a:lnTo>
                      <a:lnTo>
                        <a:pt x="3115" y="100"/>
                      </a:lnTo>
                      <a:lnTo>
                        <a:pt x="3115" y="96"/>
                      </a:lnTo>
                      <a:lnTo>
                        <a:pt x="3117" y="93"/>
                      </a:lnTo>
                      <a:lnTo>
                        <a:pt x="3115" y="91"/>
                      </a:lnTo>
                      <a:lnTo>
                        <a:pt x="3115" y="91"/>
                      </a:lnTo>
                      <a:lnTo>
                        <a:pt x="3114" y="89"/>
                      </a:lnTo>
                      <a:lnTo>
                        <a:pt x="3112" y="89"/>
                      </a:lnTo>
                      <a:lnTo>
                        <a:pt x="3110" y="94"/>
                      </a:lnTo>
                      <a:lnTo>
                        <a:pt x="3105" y="96"/>
                      </a:lnTo>
                      <a:lnTo>
                        <a:pt x="3105" y="98"/>
                      </a:lnTo>
                      <a:lnTo>
                        <a:pt x="3103" y="100"/>
                      </a:lnTo>
                      <a:lnTo>
                        <a:pt x="3103" y="101"/>
                      </a:lnTo>
                      <a:lnTo>
                        <a:pt x="3100" y="101"/>
                      </a:lnTo>
                      <a:lnTo>
                        <a:pt x="3100" y="101"/>
                      </a:lnTo>
                      <a:lnTo>
                        <a:pt x="3096" y="101"/>
                      </a:lnTo>
                      <a:lnTo>
                        <a:pt x="3096" y="103"/>
                      </a:lnTo>
                      <a:lnTo>
                        <a:pt x="3084" y="103"/>
                      </a:lnTo>
                      <a:lnTo>
                        <a:pt x="3079" y="105"/>
                      </a:lnTo>
                      <a:lnTo>
                        <a:pt x="3079" y="103"/>
                      </a:lnTo>
                      <a:lnTo>
                        <a:pt x="3068" y="103"/>
                      </a:lnTo>
                      <a:lnTo>
                        <a:pt x="3066" y="101"/>
                      </a:lnTo>
                      <a:lnTo>
                        <a:pt x="3063" y="101"/>
                      </a:lnTo>
                      <a:lnTo>
                        <a:pt x="3063" y="101"/>
                      </a:lnTo>
                      <a:lnTo>
                        <a:pt x="3063" y="100"/>
                      </a:lnTo>
                      <a:lnTo>
                        <a:pt x="3063" y="98"/>
                      </a:lnTo>
                      <a:lnTo>
                        <a:pt x="3058" y="98"/>
                      </a:lnTo>
                      <a:lnTo>
                        <a:pt x="3054" y="100"/>
                      </a:lnTo>
                      <a:lnTo>
                        <a:pt x="3051" y="100"/>
                      </a:lnTo>
                      <a:lnTo>
                        <a:pt x="3049" y="101"/>
                      </a:lnTo>
                      <a:lnTo>
                        <a:pt x="3049" y="103"/>
                      </a:lnTo>
                      <a:lnTo>
                        <a:pt x="3045" y="101"/>
                      </a:lnTo>
                      <a:lnTo>
                        <a:pt x="3044" y="105"/>
                      </a:lnTo>
                      <a:lnTo>
                        <a:pt x="3040" y="108"/>
                      </a:lnTo>
                      <a:lnTo>
                        <a:pt x="3039" y="110"/>
                      </a:lnTo>
                      <a:lnTo>
                        <a:pt x="3039" y="110"/>
                      </a:lnTo>
                      <a:lnTo>
                        <a:pt x="3039" y="115"/>
                      </a:lnTo>
                      <a:lnTo>
                        <a:pt x="3039" y="115"/>
                      </a:lnTo>
                      <a:lnTo>
                        <a:pt x="3039" y="117"/>
                      </a:lnTo>
                      <a:lnTo>
                        <a:pt x="3039" y="119"/>
                      </a:lnTo>
                      <a:lnTo>
                        <a:pt x="3039" y="119"/>
                      </a:lnTo>
                      <a:lnTo>
                        <a:pt x="3039" y="122"/>
                      </a:lnTo>
                      <a:lnTo>
                        <a:pt x="3039" y="124"/>
                      </a:lnTo>
                      <a:lnTo>
                        <a:pt x="3040" y="128"/>
                      </a:lnTo>
                      <a:lnTo>
                        <a:pt x="3040" y="131"/>
                      </a:lnTo>
                      <a:lnTo>
                        <a:pt x="3039" y="133"/>
                      </a:lnTo>
                      <a:lnTo>
                        <a:pt x="3039" y="135"/>
                      </a:lnTo>
                      <a:lnTo>
                        <a:pt x="3037" y="136"/>
                      </a:lnTo>
                      <a:lnTo>
                        <a:pt x="3035" y="136"/>
                      </a:lnTo>
                      <a:close/>
                      <a:moveTo>
                        <a:pt x="2799" y="100"/>
                      </a:moveTo>
                      <a:lnTo>
                        <a:pt x="2798" y="96"/>
                      </a:lnTo>
                      <a:lnTo>
                        <a:pt x="2798" y="94"/>
                      </a:lnTo>
                      <a:lnTo>
                        <a:pt x="2794" y="94"/>
                      </a:lnTo>
                      <a:lnTo>
                        <a:pt x="2794" y="98"/>
                      </a:lnTo>
                      <a:lnTo>
                        <a:pt x="2796" y="98"/>
                      </a:lnTo>
                      <a:lnTo>
                        <a:pt x="2796" y="100"/>
                      </a:lnTo>
                      <a:lnTo>
                        <a:pt x="2799" y="100"/>
                      </a:lnTo>
                      <a:close/>
                      <a:moveTo>
                        <a:pt x="2824" y="94"/>
                      </a:moveTo>
                      <a:lnTo>
                        <a:pt x="2824" y="96"/>
                      </a:lnTo>
                      <a:lnTo>
                        <a:pt x="2826" y="96"/>
                      </a:lnTo>
                      <a:lnTo>
                        <a:pt x="2826" y="94"/>
                      </a:lnTo>
                      <a:lnTo>
                        <a:pt x="2824" y="94"/>
                      </a:lnTo>
                      <a:close/>
                      <a:moveTo>
                        <a:pt x="626" y="115"/>
                      </a:moveTo>
                      <a:lnTo>
                        <a:pt x="625" y="114"/>
                      </a:lnTo>
                      <a:lnTo>
                        <a:pt x="625" y="112"/>
                      </a:lnTo>
                      <a:lnTo>
                        <a:pt x="623" y="110"/>
                      </a:lnTo>
                      <a:lnTo>
                        <a:pt x="618" y="112"/>
                      </a:lnTo>
                      <a:lnTo>
                        <a:pt x="618" y="114"/>
                      </a:lnTo>
                      <a:lnTo>
                        <a:pt x="616" y="114"/>
                      </a:lnTo>
                      <a:lnTo>
                        <a:pt x="616" y="114"/>
                      </a:lnTo>
                      <a:lnTo>
                        <a:pt x="614" y="115"/>
                      </a:lnTo>
                      <a:lnTo>
                        <a:pt x="616" y="115"/>
                      </a:lnTo>
                      <a:lnTo>
                        <a:pt x="616" y="117"/>
                      </a:lnTo>
                      <a:lnTo>
                        <a:pt x="607" y="121"/>
                      </a:lnTo>
                      <a:lnTo>
                        <a:pt x="605" y="126"/>
                      </a:lnTo>
                      <a:lnTo>
                        <a:pt x="604" y="128"/>
                      </a:lnTo>
                      <a:lnTo>
                        <a:pt x="604" y="128"/>
                      </a:lnTo>
                      <a:lnTo>
                        <a:pt x="602" y="129"/>
                      </a:lnTo>
                      <a:lnTo>
                        <a:pt x="602" y="135"/>
                      </a:lnTo>
                      <a:lnTo>
                        <a:pt x="602" y="140"/>
                      </a:lnTo>
                      <a:lnTo>
                        <a:pt x="604" y="143"/>
                      </a:lnTo>
                      <a:lnTo>
                        <a:pt x="605" y="143"/>
                      </a:lnTo>
                      <a:lnTo>
                        <a:pt x="609" y="147"/>
                      </a:lnTo>
                      <a:lnTo>
                        <a:pt x="612" y="147"/>
                      </a:lnTo>
                      <a:lnTo>
                        <a:pt x="612" y="145"/>
                      </a:lnTo>
                      <a:lnTo>
                        <a:pt x="623" y="147"/>
                      </a:lnTo>
                      <a:lnTo>
                        <a:pt x="625" y="143"/>
                      </a:lnTo>
                      <a:lnTo>
                        <a:pt x="630" y="143"/>
                      </a:lnTo>
                      <a:lnTo>
                        <a:pt x="630" y="142"/>
                      </a:lnTo>
                      <a:lnTo>
                        <a:pt x="630" y="140"/>
                      </a:lnTo>
                      <a:lnTo>
                        <a:pt x="633" y="140"/>
                      </a:lnTo>
                      <a:lnTo>
                        <a:pt x="633" y="135"/>
                      </a:lnTo>
                      <a:lnTo>
                        <a:pt x="635" y="133"/>
                      </a:lnTo>
                      <a:lnTo>
                        <a:pt x="637" y="129"/>
                      </a:lnTo>
                      <a:lnTo>
                        <a:pt x="635" y="128"/>
                      </a:lnTo>
                      <a:lnTo>
                        <a:pt x="635" y="126"/>
                      </a:lnTo>
                      <a:lnTo>
                        <a:pt x="635" y="124"/>
                      </a:lnTo>
                      <a:lnTo>
                        <a:pt x="635" y="119"/>
                      </a:lnTo>
                      <a:lnTo>
                        <a:pt x="635" y="119"/>
                      </a:lnTo>
                      <a:lnTo>
                        <a:pt x="635" y="117"/>
                      </a:lnTo>
                      <a:lnTo>
                        <a:pt x="628" y="119"/>
                      </a:lnTo>
                      <a:lnTo>
                        <a:pt x="626" y="119"/>
                      </a:lnTo>
                      <a:lnTo>
                        <a:pt x="626" y="117"/>
                      </a:lnTo>
                      <a:lnTo>
                        <a:pt x="623" y="117"/>
                      </a:lnTo>
                      <a:lnTo>
                        <a:pt x="625" y="117"/>
                      </a:lnTo>
                      <a:lnTo>
                        <a:pt x="625" y="115"/>
                      </a:lnTo>
                      <a:lnTo>
                        <a:pt x="626" y="115"/>
                      </a:lnTo>
                      <a:close/>
                      <a:moveTo>
                        <a:pt x="8" y="129"/>
                      </a:moveTo>
                      <a:lnTo>
                        <a:pt x="8" y="126"/>
                      </a:lnTo>
                      <a:lnTo>
                        <a:pt x="5" y="124"/>
                      </a:lnTo>
                      <a:lnTo>
                        <a:pt x="3" y="115"/>
                      </a:lnTo>
                      <a:lnTo>
                        <a:pt x="0" y="115"/>
                      </a:lnTo>
                      <a:lnTo>
                        <a:pt x="0" y="117"/>
                      </a:lnTo>
                      <a:lnTo>
                        <a:pt x="3" y="117"/>
                      </a:lnTo>
                      <a:lnTo>
                        <a:pt x="3" y="129"/>
                      </a:lnTo>
                      <a:lnTo>
                        <a:pt x="5" y="129"/>
                      </a:lnTo>
                      <a:lnTo>
                        <a:pt x="5" y="131"/>
                      </a:lnTo>
                      <a:lnTo>
                        <a:pt x="3" y="131"/>
                      </a:lnTo>
                      <a:lnTo>
                        <a:pt x="1" y="133"/>
                      </a:lnTo>
                      <a:lnTo>
                        <a:pt x="0" y="135"/>
                      </a:lnTo>
                      <a:lnTo>
                        <a:pt x="0" y="135"/>
                      </a:lnTo>
                      <a:lnTo>
                        <a:pt x="0" y="135"/>
                      </a:lnTo>
                      <a:lnTo>
                        <a:pt x="0" y="135"/>
                      </a:lnTo>
                      <a:lnTo>
                        <a:pt x="3" y="136"/>
                      </a:lnTo>
                      <a:lnTo>
                        <a:pt x="5" y="135"/>
                      </a:lnTo>
                      <a:lnTo>
                        <a:pt x="8" y="133"/>
                      </a:lnTo>
                      <a:lnTo>
                        <a:pt x="10" y="131"/>
                      </a:lnTo>
                      <a:lnTo>
                        <a:pt x="12" y="131"/>
                      </a:lnTo>
                      <a:lnTo>
                        <a:pt x="12" y="131"/>
                      </a:lnTo>
                      <a:lnTo>
                        <a:pt x="10" y="129"/>
                      </a:lnTo>
                      <a:lnTo>
                        <a:pt x="10" y="129"/>
                      </a:lnTo>
                      <a:lnTo>
                        <a:pt x="8" y="129"/>
                      </a:lnTo>
                      <a:close/>
                      <a:moveTo>
                        <a:pt x="3204" y="126"/>
                      </a:moveTo>
                      <a:lnTo>
                        <a:pt x="3204" y="124"/>
                      </a:lnTo>
                      <a:lnTo>
                        <a:pt x="3203" y="124"/>
                      </a:lnTo>
                      <a:lnTo>
                        <a:pt x="3201" y="124"/>
                      </a:lnTo>
                      <a:lnTo>
                        <a:pt x="3201" y="122"/>
                      </a:lnTo>
                      <a:lnTo>
                        <a:pt x="3196" y="122"/>
                      </a:lnTo>
                      <a:lnTo>
                        <a:pt x="3196" y="121"/>
                      </a:lnTo>
                      <a:lnTo>
                        <a:pt x="3192" y="122"/>
                      </a:lnTo>
                      <a:lnTo>
                        <a:pt x="3192" y="122"/>
                      </a:lnTo>
                      <a:lnTo>
                        <a:pt x="3187" y="122"/>
                      </a:lnTo>
                      <a:lnTo>
                        <a:pt x="3187" y="124"/>
                      </a:lnTo>
                      <a:lnTo>
                        <a:pt x="3187" y="124"/>
                      </a:lnTo>
                      <a:lnTo>
                        <a:pt x="3187" y="126"/>
                      </a:lnTo>
                      <a:lnTo>
                        <a:pt x="3189" y="126"/>
                      </a:lnTo>
                      <a:lnTo>
                        <a:pt x="3189" y="126"/>
                      </a:lnTo>
                      <a:lnTo>
                        <a:pt x="3190" y="126"/>
                      </a:lnTo>
                      <a:lnTo>
                        <a:pt x="3192" y="126"/>
                      </a:lnTo>
                      <a:lnTo>
                        <a:pt x="3192" y="128"/>
                      </a:lnTo>
                      <a:lnTo>
                        <a:pt x="3196" y="128"/>
                      </a:lnTo>
                      <a:lnTo>
                        <a:pt x="3199" y="128"/>
                      </a:lnTo>
                      <a:lnTo>
                        <a:pt x="3203" y="128"/>
                      </a:lnTo>
                      <a:lnTo>
                        <a:pt x="3204" y="126"/>
                      </a:lnTo>
                      <a:close/>
                      <a:moveTo>
                        <a:pt x="14" y="124"/>
                      </a:moveTo>
                      <a:lnTo>
                        <a:pt x="14" y="122"/>
                      </a:lnTo>
                      <a:lnTo>
                        <a:pt x="14" y="122"/>
                      </a:lnTo>
                      <a:lnTo>
                        <a:pt x="14" y="122"/>
                      </a:lnTo>
                      <a:lnTo>
                        <a:pt x="14" y="122"/>
                      </a:lnTo>
                      <a:lnTo>
                        <a:pt x="12" y="122"/>
                      </a:lnTo>
                      <a:lnTo>
                        <a:pt x="12" y="122"/>
                      </a:lnTo>
                      <a:lnTo>
                        <a:pt x="12" y="124"/>
                      </a:lnTo>
                      <a:lnTo>
                        <a:pt x="14" y="124"/>
                      </a:lnTo>
                      <a:close/>
                      <a:moveTo>
                        <a:pt x="593" y="124"/>
                      </a:moveTo>
                      <a:lnTo>
                        <a:pt x="595" y="124"/>
                      </a:lnTo>
                      <a:lnTo>
                        <a:pt x="595" y="124"/>
                      </a:lnTo>
                      <a:lnTo>
                        <a:pt x="595" y="122"/>
                      </a:lnTo>
                      <a:lnTo>
                        <a:pt x="593" y="122"/>
                      </a:lnTo>
                      <a:lnTo>
                        <a:pt x="591" y="126"/>
                      </a:lnTo>
                      <a:lnTo>
                        <a:pt x="593" y="126"/>
                      </a:lnTo>
                      <a:lnTo>
                        <a:pt x="593" y="124"/>
                      </a:lnTo>
                      <a:lnTo>
                        <a:pt x="593" y="124"/>
                      </a:lnTo>
                      <a:close/>
                      <a:moveTo>
                        <a:pt x="2815" y="129"/>
                      </a:moveTo>
                      <a:lnTo>
                        <a:pt x="2815" y="128"/>
                      </a:lnTo>
                      <a:lnTo>
                        <a:pt x="2817" y="128"/>
                      </a:lnTo>
                      <a:lnTo>
                        <a:pt x="2817" y="126"/>
                      </a:lnTo>
                      <a:lnTo>
                        <a:pt x="2815" y="126"/>
                      </a:lnTo>
                      <a:lnTo>
                        <a:pt x="2815" y="129"/>
                      </a:lnTo>
                      <a:lnTo>
                        <a:pt x="2815" y="129"/>
                      </a:lnTo>
                      <a:close/>
                      <a:moveTo>
                        <a:pt x="3154" y="131"/>
                      </a:moveTo>
                      <a:lnTo>
                        <a:pt x="3150" y="131"/>
                      </a:lnTo>
                      <a:lnTo>
                        <a:pt x="3150" y="129"/>
                      </a:lnTo>
                      <a:lnTo>
                        <a:pt x="3150" y="128"/>
                      </a:lnTo>
                      <a:lnTo>
                        <a:pt x="3148" y="128"/>
                      </a:lnTo>
                      <a:lnTo>
                        <a:pt x="3148" y="135"/>
                      </a:lnTo>
                      <a:lnTo>
                        <a:pt x="3154" y="135"/>
                      </a:lnTo>
                      <a:lnTo>
                        <a:pt x="3154" y="131"/>
                      </a:lnTo>
                      <a:close/>
                      <a:moveTo>
                        <a:pt x="597" y="131"/>
                      </a:moveTo>
                      <a:lnTo>
                        <a:pt x="597" y="131"/>
                      </a:lnTo>
                      <a:lnTo>
                        <a:pt x="597" y="129"/>
                      </a:lnTo>
                      <a:lnTo>
                        <a:pt x="597" y="129"/>
                      </a:lnTo>
                      <a:lnTo>
                        <a:pt x="597" y="129"/>
                      </a:lnTo>
                      <a:lnTo>
                        <a:pt x="597" y="131"/>
                      </a:lnTo>
                      <a:close/>
                      <a:moveTo>
                        <a:pt x="3409" y="213"/>
                      </a:moveTo>
                      <a:lnTo>
                        <a:pt x="3409" y="213"/>
                      </a:lnTo>
                      <a:lnTo>
                        <a:pt x="3409" y="213"/>
                      </a:lnTo>
                      <a:lnTo>
                        <a:pt x="3409" y="211"/>
                      </a:lnTo>
                      <a:lnTo>
                        <a:pt x="3409" y="211"/>
                      </a:lnTo>
                      <a:lnTo>
                        <a:pt x="3405" y="204"/>
                      </a:lnTo>
                      <a:lnTo>
                        <a:pt x="3403" y="204"/>
                      </a:lnTo>
                      <a:lnTo>
                        <a:pt x="3403" y="201"/>
                      </a:lnTo>
                      <a:lnTo>
                        <a:pt x="3402" y="201"/>
                      </a:lnTo>
                      <a:lnTo>
                        <a:pt x="3400" y="197"/>
                      </a:lnTo>
                      <a:lnTo>
                        <a:pt x="3393" y="197"/>
                      </a:lnTo>
                      <a:lnTo>
                        <a:pt x="3389" y="192"/>
                      </a:lnTo>
                      <a:lnTo>
                        <a:pt x="3388" y="192"/>
                      </a:lnTo>
                      <a:lnTo>
                        <a:pt x="3388" y="189"/>
                      </a:lnTo>
                      <a:lnTo>
                        <a:pt x="3381" y="189"/>
                      </a:lnTo>
                      <a:lnTo>
                        <a:pt x="3379" y="185"/>
                      </a:lnTo>
                      <a:lnTo>
                        <a:pt x="3375" y="185"/>
                      </a:lnTo>
                      <a:lnTo>
                        <a:pt x="3375" y="185"/>
                      </a:lnTo>
                      <a:lnTo>
                        <a:pt x="3370" y="185"/>
                      </a:lnTo>
                      <a:lnTo>
                        <a:pt x="3368" y="184"/>
                      </a:lnTo>
                      <a:lnTo>
                        <a:pt x="3367" y="184"/>
                      </a:lnTo>
                      <a:lnTo>
                        <a:pt x="3367" y="182"/>
                      </a:lnTo>
                      <a:lnTo>
                        <a:pt x="3361" y="182"/>
                      </a:lnTo>
                      <a:lnTo>
                        <a:pt x="3361" y="180"/>
                      </a:lnTo>
                      <a:lnTo>
                        <a:pt x="3360" y="180"/>
                      </a:lnTo>
                      <a:lnTo>
                        <a:pt x="3360" y="180"/>
                      </a:lnTo>
                      <a:lnTo>
                        <a:pt x="3353" y="178"/>
                      </a:lnTo>
                      <a:lnTo>
                        <a:pt x="3351" y="177"/>
                      </a:lnTo>
                      <a:lnTo>
                        <a:pt x="3347" y="175"/>
                      </a:lnTo>
                      <a:lnTo>
                        <a:pt x="3344" y="173"/>
                      </a:lnTo>
                      <a:lnTo>
                        <a:pt x="3344" y="171"/>
                      </a:lnTo>
                      <a:lnTo>
                        <a:pt x="3342" y="171"/>
                      </a:lnTo>
                      <a:lnTo>
                        <a:pt x="3342" y="168"/>
                      </a:lnTo>
                      <a:lnTo>
                        <a:pt x="3337" y="170"/>
                      </a:lnTo>
                      <a:lnTo>
                        <a:pt x="3337" y="168"/>
                      </a:lnTo>
                      <a:lnTo>
                        <a:pt x="3335" y="166"/>
                      </a:lnTo>
                      <a:lnTo>
                        <a:pt x="3335" y="164"/>
                      </a:lnTo>
                      <a:lnTo>
                        <a:pt x="3330" y="164"/>
                      </a:lnTo>
                      <a:lnTo>
                        <a:pt x="3330" y="164"/>
                      </a:lnTo>
                      <a:lnTo>
                        <a:pt x="3328" y="164"/>
                      </a:lnTo>
                      <a:lnTo>
                        <a:pt x="3327" y="164"/>
                      </a:lnTo>
                      <a:lnTo>
                        <a:pt x="3327" y="164"/>
                      </a:lnTo>
                      <a:lnTo>
                        <a:pt x="3318" y="164"/>
                      </a:lnTo>
                      <a:lnTo>
                        <a:pt x="3318" y="163"/>
                      </a:lnTo>
                      <a:lnTo>
                        <a:pt x="3314" y="163"/>
                      </a:lnTo>
                      <a:lnTo>
                        <a:pt x="3314" y="161"/>
                      </a:lnTo>
                      <a:lnTo>
                        <a:pt x="3309" y="159"/>
                      </a:lnTo>
                      <a:lnTo>
                        <a:pt x="3307" y="157"/>
                      </a:lnTo>
                      <a:lnTo>
                        <a:pt x="3304" y="157"/>
                      </a:lnTo>
                      <a:lnTo>
                        <a:pt x="3302" y="154"/>
                      </a:lnTo>
                      <a:lnTo>
                        <a:pt x="3299" y="154"/>
                      </a:lnTo>
                      <a:lnTo>
                        <a:pt x="3297" y="152"/>
                      </a:lnTo>
                      <a:lnTo>
                        <a:pt x="3292" y="150"/>
                      </a:lnTo>
                      <a:lnTo>
                        <a:pt x="3292" y="152"/>
                      </a:lnTo>
                      <a:lnTo>
                        <a:pt x="3288" y="154"/>
                      </a:lnTo>
                      <a:lnTo>
                        <a:pt x="3286" y="156"/>
                      </a:lnTo>
                      <a:lnTo>
                        <a:pt x="3283" y="159"/>
                      </a:lnTo>
                      <a:lnTo>
                        <a:pt x="3283" y="161"/>
                      </a:lnTo>
                      <a:lnTo>
                        <a:pt x="3279" y="161"/>
                      </a:lnTo>
                      <a:lnTo>
                        <a:pt x="3279" y="163"/>
                      </a:lnTo>
                      <a:lnTo>
                        <a:pt x="3278" y="163"/>
                      </a:lnTo>
                      <a:lnTo>
                        <a:pt x="3276" y="163"/>
                      </a:lnTo>
                      <a:lnTo>
                        <a:pt x="3274" y="164"/>
                      </a:lnTo>
                      <a:lnTo>
                        <a:pt x="3272" y="168"/>
                      </a:lnTo>
                      <a:lnTo>
                        <a:pt x="3271" y="171"/>
                      </a:lnTo>
                      <a:lnTo>
                        <a:pt x="3271" y="171"/>
                      </a:lnTo>
                      <a:lnTo>
                        <a:pt x="3271" y="173"/>
                      </a:lnTo>
                      <a:lnTo>
                        <a:pt x="3269" y="173"/>
                      </a:lnTo>
                      <a:lnTo>
                        <a:pt x="3267" y="177"/>
                      </a:lnTo>
                      <a:lnTo>
                        <a:pt x="3267" y="177"/>
                      </a:lnTo>
                      <a:lnTo>
                        <a:pt x="3265" y="177"/>
                      </a:lnTo>
                      <a:lnTo>
                        <a:pt x="3265" y="177"/>
                      </a:lnTo>
                      <a:lnTo>
                        <a:pt x="3264" y="178"/>
                      </a:lnTo>
                      <a:lnTo>
                        <a:pt x="3262" y="178"/>
                      </a:lnTo>
                      <a:lnTo>
                        <a:pt x="3262" y="180"/>
                      </a:lnTo>
                      <a:lnTo>
                        <a:pt x="3257" y="180"/>
                      </a:lnTo>
                      <a:lnTo>
                        <a:pt x="3257" y="175"/>
                      </a:lnTo>
                      <a:lnTo>
                        <a:pt x="3255" y="175"/>
                      </a:lnTo>
                      <a:lnTo>
                        <a:pt x="3255" y="173"/>
                      </a:lnTo>
                      <a:lnTo>
                        <a:pt x="3255" y="173"/>
                      </a:lnTo>
                      <a:lnTo>
                        <a:pt x="3253" y="175"/>
                      </a:lnTo>
                      <a:lnTo>
                        <a:pt x="3253" y="175"/>
                      </a:lnTo>
                      <a:lnTo>
                        <a:pt x="3253" y="175"/>
                      </a:lnTo>
                      <a:lnTo>
                        <a:pt x="3253" y="168"/>
                      </a:lnTo>
                      <a:lnTo>
                        <a:pt x="3250" y="166"/>
                      </a:lnTo>
                      <a:lnTo>
                        <a:pt x="3248" y="168"/>
                      </a:lnTo>
                      <a:lnTo>
                        <a:pt x="3248" y="168"/>
                      </a:lnTo>
                      <a:lnTo>
                        <a:pt x="3248" y="168"/>
                      </a:lnTo>
                      <a:lnTo>
                        <a:pt x="3248" y="170"/>
                      </a:lnTo>
                      <a:lnTo>
                        <a:pt x="3246" y="170"/>
                      </a:lnTo>
                      <a:lnTo>
                        <a:pt x="3246" y="166"/>
                      </a:lnTo>
                      <a:lnTo>
                        <a:pt x="3246" y="163"/>
                      </a:lnTo>
                      <a:lnTo>
                        <a:pt x="3246" y="161"/>
                      </a:lnTo>
                      <a:lnTo>
                        <a:pt x="3244" y="159"/>
                      </a:lnTo>
                      <a:lnTo>
                        <a:pt x="3244" y="149"/>
                      </a:lnTo>
                      <a:lnTo>
                        <a:pt x="3246" y="149"/>
                      </a:lnTo>
                      <a:lnTo>
                        <a:pt x="3246" y="147"/>
                      </a:lnTo>
                      <a:lnTo>
                        <a:pt x="3246" y="147"/>
                      </a:lnTo>
                      <a:lnTo>
                        <a:pt x="3244" y="136"/>
                      </a:lnTo>
                      <a:lnTo>
                        <a:pt x="3241" y="135"/>
                      </a:lnTo>
                      <a:lnTo>
                        <a:pt x="3241" y="135"/>
                      </a:lnTo>
                      <a:lnTo>
                        <a:pt x="3236" y="135"/>
                      </a:lnTo>
                      <a:lnTo>
                        <a:pt x="3236" y="133"/>
                      </a:lnTo>
                      <a:lnTo>
                        <a:pt x="3232" y="133"/>
                      </a:lnTo>
                      <a:lnTo>
                        <a:pt x="3232" y="135"/>
                      </a:lnTo>
                      <a:lnTo>
                        <a:pt x="3222" y="133"/>
                      </a:lnTo>
                      <a:lnTo>
                        <a:pt x="3222" y="131"/>
                      </a:lnTo>
                      <a:lnTo>
                        <a:pt x="3213" y="133"/>
                      </a:lnTo>
                      <a:lnTo>
                        <a:pt x="3213" y="136"/>
                      </a:lnTo>
                      <a:lnTo>
                        <a:pt x="3208" y="138"/>
                      </a:lnTo>
                      <a:lnTo>
                        <a:pt x="3203" y="138"/>
                      </a:lnTo>
                      <a:lnTo>
                        <a:pt x="3201" y="142"/>
                      </a:lnTo>
                      <a:lnTo>
                        <a:pt x="3203" y="142"/>
                      </a:lnTo>
                      <a:lnTo>
                        <a:pt x="3203" y="143"/>
                      </a:lnTo>
                      <a:lnTo>
                        <a:pt x="3203" y="145"/>
                      </a:lnTo>
                      <a:lnTo>
                        <a:pt x="3201" y="147"/>
                      </a:lnTo>
                      <a:lnTo>
                        <a:pt x="3201" y="149"/>
                      </a:lnTo>
                      <a:lnTo>
                        <a:pt x="3201" y="149"/>
                      </a:lnTo>
                      <a:lnTo>
                        <a:pt x="3201" y="150"/>
                      </a:lnTo>
                      <a:lnTo>
                        <a:pt x="3204" y="150"/>
                      </a:lnTo>
                      <a:lnTo>
                        <a:pt x="3206" y="150"/>
                      </a:lnTo>
                      <a:lnTo>
                        <a:pt x="3210" y="150"/>
                      </a:lnTo>
                      <a:lnTo>
                        <a:pt x="3211" y="150"/>
                      </a:lnTo>
                      <a:lnTo>
                        <a:pt x="3211" y="152"/>
                      </a:lnTo>
                      <a:lnTo>
                        <a:pt x="3215" y="152"/>
                      </a:lnTo>
                      <a:lnTo>
                        <a:pt x="3215" y="157"/>
                      </a:lnTo>
                      <a:lnTo>
                        <a:pt x="3217" y="157"/>
                      </a:lnTo>
                      <a:lnTo>
                        <a:pt x="3217" y="159"/>
                      </a:lnTo>
                      <a:lnTo>
                        <a:pt x="3213" y="159"/>
                      </a:lnTo>
                      <a:lnTo>
                        <a:pt x="3217" y="159"/>
                      </a:lnTo>
                      <a:lnTo>
                        <a:pt x="3218" y="159"/>
                      </a:lnTo>
                      <a:lnTo>
                        <a:pt x="3222" y="159"/>
                      </a:lnTo>
                      <a:lnTo>
                        <a:pt x="3225" y="159"/>
                      </a:lnTo>
                      <a:lnTo>
                        <a:pt x="3225" y="161"/>
                      </a:lnTo>
                      <a:lnTo>
                        <a:pt x="3227" y="161"/>
                      </a:lnTo>
                      <a:lnTo>
                        <a:pt x="3229" y="159"/>
                      </a:lnTo>
                      <a:lnTo>
                        <a:pt x="3231" y="159"/>
                      </a:lnTo>
                      <a:lnTo>
                        <a:pt x="3236" y="161"/>
                      </a:lnTo>
                      <a:lnTo>
                        <a:pt x="3241" y="163"/>
                      </a:lnTo>
                      <a:lnTo>
                        <a:pt x="3241" y="164"/>
                      </a:lnTo>
                      <a:lnTo>
                        <a:pt x="3234" y="164"/>
                      </a:lnTo>
                      <a:lnTo>
                        <a:pt x="3234" y="166"/>
                      </a:lnTo>
                      <a:lnTo>
                        <a:pt x="3229" y="164"/>
                      </a:lnTo>
                      <a:lnTo>
                        <a:pt x="3229" y="166"/>
                      </a:lnTo>
                      <a:lnTo>
                        <a:pt x="3227" y="166"/>
                      </a:lnTo>
                      <a:lnTo>
                        <a:pt x="3227" y="168"/>
                      </a:lnTo>
                      <a:lnTo>
                        <a:pt x="3222" y="168"/>
                      </a:lnTo>
                      <a:lnTo>
                        <a:pt x="3220" y="168"/>
                      </a:lnTo>
                      <a:lnTo>
                        <a:pt x="3217" y="168"/>
                      </a:lnTo>
                      <a:lnTo>
                        <a:pt x="3213" y="168"/>
                      </a:lnTo>
                      <a:lnTo>
                        <a:pt x="3213" y="168"/>
                      </a:lnTo>
                      <a:lnTo>
                        <a:pt x="3211" y="168"/>
                      </a:lnTo>
                      <a:lnTo>
                        <a:pt x="3213" y="171"/>
                      </a:lnTo>
                      <a:lnTo>
                        <a:pt x="3220" y="171"/>
                      </a:lnTo>
                      <a:lnTo>
                        <a:pt x="3222" y="180"/>
                      </a:lnTo>
                      <a:lnTo>
                        <a:pt x="3225" y="178"/>
                      </a:lnTo>
                      <a:lnTo>
                        <a:pt x="3225" y="180"/>
                      </a:lnTo>
                      <a:lnTo>
                        <a:pt x="3225" y="180"/>
                      </a:lnTo>
                      <a:lnTo>
                        <a:pt x="3225" y="185"/>
                      </a:lnTo>
                      <a:lnTo>
                        <a:pt x="3225" y="185"/>
                      </a:lnTo>
                      <a:lnTo>
                        <a:pt x="3227" y="189"/>
                      </a:lnTo>
                      <a:lnTo>
                        <a:pt x="3231" y="187"/>
                      </a:lnTo>
                      <a:lnTo>
                        <a:pt x="3232" y="187"/>
                      </a:lnTo>
                      <a:lnTo>
                        <a:pt x="3232" y="185"/>
                      </a:lnTo>
                      <a:lnTo>
                        <a:pt x="3232" y="184"/>
                      </a:lnTo>
                      <a:lnTo>
                        <a:pt x="3234" y="182"/>
                      </a:lnTo>
                      <a:lnTo>
                        <a:pt x="3234" y="180"/>
                      </a:lnTo>
                      <a:lnTo>
                        <a:pt x="3234" y="178"/>
                      </a:lnTo>
                      <a:lnTo>
                        <a:pt x="3236" y="178"/>
                      </a:lnTo>
                      <a:lnTo>
                        <a:pt x="3236" y="182"/>
                      </a:lnTo>
                      <a:lnTo>
                        <a:pt x="3239" y="184"/>
                      </a:lnTo>
                      <a:lnTo>
                        <a:pt x="3239" y="184"/>
                      </a:lnTo>
                      <a:lnTo>
                        <a:pt x="3241" y="184"/>
                      </a:lnTo>
                      <a:lnTo>
                        <a:pt x="3243" y="185"/>
                      </a:lnTo>
                      <a:lnTo>
                        <a:pt x="3246" y="187"/>
                      </a:lnTo>
                      <a:lnTo>
                        <a:pt x="3246" y="189"/>
                      </a:lnTo>
                      <a:lnTo>
                        <a:pt x="3250" y="187"/>
                      </a:lnTo>
                      <a:lnTo>
                        <a:pt x="3250" y="190"/>
                      </a:lnTo>
                      <a:lnTo>
                        <a:pt x="3250" y="194"/>
                      </a:lnTo>
                      <a:lnTo>
                        <a:pt x="3253" y="196"/>
                      </a:lnTo>
                      <a:lnTo>
                        <a:pt x="3253" y="197"/>
                      </a:lnTo>
                      <a:lnTo>
                        <a:pt x="3255" y="197"/>
                      </a:lnTo>
                      <a:lnTo>
                        <a:pt x="3255" y="197"/>
                      </a:lnTo>
                      <a:lnTo>
                        <a:pt x="3262" y="197"/>
                      </a:lnTo>
                      <a:lnTo>
                        <a:pt x="3262" y="197"/>
                      </a:lnTo>
                      <a:lnTo>
                        <a:pt x="3264" y="197"/>
                      </a:lnTo>
                      <a:lnTo>
                        <a:pt x="3264" y="199"/>
                      </a:lnTo>
                      <a:lnTo>
                        <a:pt x="3271" y="197"/>
                      </a:lnTo>
                      <a:lnTo>
                        <a:pt x="3271" y="201"/>
                      </a:lnTo>
                      <a:lnTo>
                        <a:pt x="3279" y="204"/>
                      </a:lnTo>
                      <a:lnTo>
                        <a:pt x="3283" y="211"/>
                      </a:lnTo>
                      <a:lnTo>
                        <a:pt x="3292" y="210"/>
                      </a:lnTo>
                      <a:lnTo>
                        <a:pt x="3292" y="213"/>
                      </a:lnTo>
                      <a:lnTo>
                        <a:pt x="3300" y="215"/>
                      </a:lnTo>
                      <a:lnTo>
                        <a:pt x="3300" y="218"/>
                      </a:lnTo>
                      <a:lnTo>
                        <a:pt x="3302" y="218"/>
                      </a:lnTo>
                      <a:lnTo>
                        <a:pt x="3302" y="222"/>
                      </a:lnTo>
                      <a:lnTo>
                        <a:pt x="3304" y="222"/>
                      </a:lnTo>
                      <a:lnTo>
                        <a:pt x="3304" y="225"/>
                      </a:lnTo>
                      <a:lnTo>
                        <a:pt x="3304" y="229"/>
                      </a:lnTo>
                      <a:lnTo>
                        <a:pt x="3304" y="232"/>
                      </a:lnTo>
                      <a:lnTo>
                        <a:pt x="3304" y="232"/>
                      </a:lnTo>
                      <a:lnTo>
                        <a:pt x="3304" y="234"/>
                      </a:lnTo>
                      <a:lnTo>
                        <a:pt x="3304" y="234"/>
                      </a:lnTo>
                      <a:lnTo>
                        <a:pt x="3304" y="236"/>
                      </a:lnTo>
                      <a:lnTo>
                        <a:pt x="3304" y="238"/>
                      </a:lnTo>
                      <a:lnTo>
                        <a:pt x="3306" y="239"/>
                      </a:lnTo>
                      <a:lnTo>
                        <a:pt x="3307" y="246"/>
                      </a:lnTo>
                      <a:lnTo>
                        <a:pt x="3309" y="246"/>
                      </a:lnTo>
                      <a:lnTo>
                        <a:pt x="3309" y="248"/>
                      </a:lnTo>
                      <a:lnTo>
                        <a:pt x="3309" y="248"/>
                      </a:lnTo>
                      <a:lnTo>
                        <a:pt x="3309" y="250"/>
                      </a:lnTo>
                      <a:lnTo>
                        <a:pt x="3311" y="250"/>
                      </a:lnTo>
                      <a:lnTo>
                        <a:pt x="3311" y="252"/>
                      </a:lnTo>
                      <a:lnTo>
                        <a:pt x="3311" y="253"/>
                      </a:lnTo>
                      <a:lnTo>
                        <a:pt x="3311" y="255"/>
                      </a:lnTo>
                      <a:lnTo>
                        <a:pt x="3309" y="257"/>
                      </a:lnTo>
                      <a:lnTo>
                        <a:pt x="3311" y="259"/>
                      </a:lnTo>
                      <a:lnTo>
                        <a:pt x="3313" y="260"/>
                      </a:lnTo>
                      <a:lnTo>
                        <a:pt x="3313" y="264"/>
                      </a:lnTo>
                      <a:lnTo>
                        <a:pt x="3311" y="262"/>
                      </a:lnTo>
                      <a:lnTo>
                        <a:pt x="3311" y="262"/>
                      </a:lnTo>
                      <a:lnTo>
                        <a:pt x="3311" y="260"/>
                      </a:lnTo>
                      <a:lnTo>
                        <a:pt x="3309" y="260"/>
                      </a:lnTo>
                      <a:lnTo>
                        <a:pt x="3306" y="259"/>
                      </a:lnTo>
                      <a:lnTo>
                        <a:pt x="3304" y="259"/>
                      </a:lnTo>
                      <a:lnTo>
                        <a:pt x="3300" y="260"/>
                      </a:lnTo>
                      <a:lnTo>
                        <a:pt x="3300" y="262"/>
                      </a:lnTo>
                      <a:lnTo>
                        <a:pt x="3299" y="264"/>
                      </a:lnTo>
                      <a:lnTo>
                        <a:pt x="3297" y="266"/>
                      </a:lnTo>
                      <a:lnTo>
                        <a:pt x="3295" y="267"/>
                      </a:lnTo>
                      <a:lnTo>
                        <a:pt x="3293" y="271"/>
                      </a:lnTo>
                      <a:lnTo>
                        <a:pt x="3309" y="269"/>
                      </a:lnTo>
                      <a:lnTo>
                        <a:pt x="3309" y="264"/>
                      </a:lnTo>
                      <a:lnTo>
                        <a:pt x="3311" y="266"/>
                      </a:lnTo>
                      <a:lnTo>
                        <a:pt x="3311" y="266"/>
                      </a:lnTo>
                      <a:lnTo>
                        <a:pt x="3313" y="267"/>
                      </a:lnTo>
                      <a:lnTo>
                        <a:pt x="3316" y="267"/>
                      </a:lnTo>
                      <a:lnTo>
                        <a:pt x="3320" y="267"/>
                      </a:lnTo>
                      <a:lnTo>
                        <a:pt x="3321" y="266"/>
                      </a:lnTo>
                      <a:lnTo>
                        <a:pt x="3325" y="267"/>
                      </a:lnTo>
                      <a:lnTo>
                        <a:pt x="3327" y="267"/>
                      </a:lnTo>
                      <a:lnTo>
                        <a:pt x="3328" y="269"/>
                      </a:lnTo>
                      <a:lnTo>
                        <a:pt x="3330" y="271"/>
                      </a:lnTo>
                      <a:lnTo>
                        <a:pt x="3332" y="274"/>
                      </a:lnTo>
                      <a:lnTo>
                        <a:pt x="3332" y="280"/>
                      </a:lnTo>
                      <a:lnTo>
                        <a:pt x="3333" y="281"/>
                      </a:lnTo>
                      <a:lnTo>
                        <a:pt x="3335" y="281"/>
                      </a:lnTo>
                      <a:lnTo>
                        <a:pt x="3337" y="281"/>
                      </a:lnTo>
                      <a:lnTo>
                        <a:pt x="3337" y="283"/>
                      </a:lnTo>
                      <a:lnTo>
                        <a:pt x="3339" y="283"/>
                      </a:lnTo>
                      <a:lnTo>
                        <a:pt x="3339" y="285"/>
                      </a:lnTo>
                      <a:lnTo>
                        <a:pt x="3354" y="285"/>
                      </a:lnTo>
                      <a:lnTo>
                        <a:pt x="3354" y="283"/>
                      </a:lnTo>
                      <a:lnTo>
                        <a:pt x="3358" y="281"/>
                      </a:lnTo>
                      <a:lnTo>
                        <a:pt x="3358" y="281"/>
                      </a:lnTo>
                      <a:lnTo>
                        <a:pt x="3360" y="281"/>
                      </a:lnTo>
                      <a:lnTo>
                        <a:pt x="3360" y="283"/>
                      </a:lnTo>
                      <a:lnTo>
                        <a:pt x="3360" y="283"/>
                      </a:lnTo>
                      <a:lnTo>
                        <a:pt x="3370" y="283"/>
                      </a:lnTo>
                      <a:lnTo>
                        <a:pt x="3370" y="281"/>
                      </a:lnTo>
                      <a:lnTo>
                        <a:pt x="3372" y="281"/>
                      </a:lnTo>
                      <a:lnTo>
                        <a:pt x="3372" y="281"/>
                      </a:lnTo>
                      <a:lnTo>
                        <a:pt x="3375" y="280"/>
                      </a:lnTo>
                      <a:lnTo>
                        <a:pt x="3375" y="278"/>
                      </a:lnTo>
                      <a:lnTo>
                        <a:pt x="3379" y="276"/>
                      </a:lnTo>
                      <a:lnTo>
                        <a:pt x="3379" y="274"/>
                      </a:lnTo>
                      <a:lnTo>
                        <a:pt x="3377" y="274"/>
                      </a:lnTo>
                      <a:lnTo>
                        <a:pt x="3377" y="273"/>
                      </a:lnTo>
                      <a:lnTo>
                        <a:pt x="3377" y="269"/>
                      </a:lnTo>
                      <a:lnTo>
                        <a:pt x="3379" y="266"/>
                      </a:lnTo>
                      <a:lnTo>
                        <a:pt x="3381" y="264"/>
                      </a:lnTo>
                      <a:lnTo>
                        <a:pt x="3381" y="264"/>
                      </a:lnTo>
                      <a:lnTo>
                        <a:pt x="3382" y="264"/>
                      </a:lnTo>
                      <a:lnTo>
                        <a:pt x="3382" y="266"/>
                      </a:lnTo>
                      <a:lnTo>
                        <a:pt x="3384" y="266"/>
                      </a:lnTo>
                      <a:lnTo>
                        <a:pt x="3384" y="264"/>
                      </a:lnTo>
                      <a:lnTo>
                        <a:pt x="3388" y="264"/>
                      </a:lnTo>
                      <a:lnTo>
                        <a:pt x="3391" y="264"/>
                      </a:lnTo>
                      <a:lnTo>
                        <a:pt x="3393" y="266"/>
                      </a:lnTo>
                      <a:lnTo>
                        <a:pt x="3395" y="267"/>
                      </a:lnTo>
                      <a:lnTo>
                        <a:pt x="3400" y="267"/>
                      </a:lnTo>
                      <a:lnTo>
                        <a:pt x="3400" y="266"/>
                      </a:lnTo>
                      <a:lnTo>
                        <a:pt x="3400" y="266"/>
                      </a:lnTo>
                      <a:lnTo>
                        <a:pt x="3400" y="267"/>
                      </a:lnTo>
                      <a:lnTo>
                        <a:pt x="3405" y="267"/>
                      </a:lnTo>
                      <a:lnTo>
                        <a:pt x="3405" y="267"/>
                      </a:lnTo>
                      <a:lnTo>
                        <a:pt x="3409" y="267"/>
                      </a:lnTo>
                      <a:lnTo>
                        <a:pt x="3409" y="269"/>
                      </a:lnTo>
                      <a:lnTo>
                        <a:pt x="3410" y="269"/>
                      </a:lnTo>
                      <a:lnTo>
                        <a:pt x="3412" y="271"/>
                      </a:lnTo>
                      <a:lnTo>
                        <a:pt x="3414" y="271"/>
                      </a:lnTo>
                      <a:lnTo>
                        <a:pt x="3416" y="274"/>
                      </a:lnTo>
                      <a:lnTo>
                        <a:pt x="3417" y="276"/>
                      </a:lnTo>
                      <a:lnTo>
                        <a:pt x="3417" y="278"/>
                      </a:lnTo>
                      <a:lnTo>
                        <a:pt x="3419" y="281"/>
                      </a:lnTo>
                      <a:lnTo>
                        <a:pt x="3419" y="285"/>
                      </a:lnTo>
                      <a:lnTo>
                        <a:pt x="3421" y="285"/>
                      </a:lnTo>
                      <a:lnTo>
                        <a:pt x="3423" y="288"/>
                      </a:lnTo>
                      <a:lnTo>
                        <a:pt x="3426" y="290"/>
                      </a:lnTo>
                      <a:lnTo>
                        <a:pt x="3429" y="290"/>
                      </a:lnTo>
                      <a:lnTo>
                        <a:pt x="3429" y="293"/>
                      </a:lnTo>
                      <a:lnTo>
                        <a:pt x="3431" y="295"/>
                      </a:lnTo>
                      <a:lnTo>
                        <a:pt x="3433" y="295"/>
                      </a:lnTo>
                      <a:lnTo>
                        <a:pt x="3435" y="297"/>
                      </a:lnTo>
                      <a:lnTo>
                        <a:pt x="3436" y="299"/>
                      </a:lnTo>
                      <a:lnTo>
                        <a:pt x="3436" y="299"/>
                      </a:lnTo>
                      <a:lnTo>
                        <a:pt x="3436" y="302"/>
                      </a:lnTo>
                      <a:lnTo>
                        <a:pt x="3443" y="304"/>
                      </a:lnTo>
                      <a:lnTo>
                        <a:pt x="3443" y="306"/>
                      </a:lnTo>
                      <a:lnTo>
                        <a:pt x="3445" y="306"/>
                      </a:lnTo>
                      <a:lnTo>
                        <a:pt x="3445" y="306"/>
                      </a:lnTo>
                      <a:lnTo>
                        <a:pt x="3447" y="306"/>
                      </a:lnTo>
                      <a:lnTo>
                        <a:pt x="3449" y="306"/>
                      </a:lnTo>
                      <a:lnTo>
                        <a:pt x="3450" y="306"/>
                      </a:lnTo>
                      <a:lnTo>
                        <a:pt x="3450" y="306"/>
                      </a:lnTo>
                      <a:lnTo>
                        <a:pt x="3452" y="306"/>
                      </a:lnTo>
                      <a:lnTo>
                        <a:pt x="3452" y="307"/>
                      </a:lnTo>
                      <a:lnTo>
                        <a:pt x="3463" y="309"/>
                      </a:lnTo>
                      <a:lnTo>
                        <a:pt x="3466" y="313"/>
                      </a:lnTo>
                      <a:lnTo>
                        <a:pt x="3470" y="313"/>
                      </a:lnTo>
                      <a:lnTo>
                        <a:pt x="3470" y="313"/>
                      </a:lnTo>
                      <a:lnTo>
                        <a:pt x="3475" y="313"/>
                      </a:lnTo>
                      <a:lnTo>
                        <a:pt x="3475" y="313"/>
                      </a:lnTo>
                      <a:lnTo>
                        <a:pt x="3477" y="313"/>
                      </a:lnTo>
                      <a:lnTo>
                        <a:pt x="3475" y="309"/>
                      </a:lnTo>
                      <a:lnTo>
                        <a:pt x="3475" y="306"/>
                      </a:lnTo>
                      <a:lnTo>
                        <a:pt x="3468" y="306"/>
                      </a:lnTo>
                      <a:lnTo>
                        <a:pt x="3468" y="302"/>
                      </a:lnTo>
                      <a:lnTo>
                        <a:pt x="3466" y="302"/>
                      </a:lnTo>
                      <a:lnTo>
                        <a:pt x="3468" y="297"/>
                      </a:lnTo>
                      <a:lnTo>
                        <a:pt x="3464" y="297"/>
                      </a:lnTo>
                      <a:lnTo>
                        <a:pt x="3463" y="295"/>
                      </a:lnTo>
                      <a:lnTo>
                        <a:pt x="3459" y="297"/>
                      </a:lnTo>
                      <a:lnTo>
                        <a:pt x="3459" y="293"/>
                      </a:lnTo>
                      <a:lnTo>
                        <a:pt x="3457" y="292"/>
                      </a:lnTo>
                      <a:lnTo>
                        <a:pt x="3457" y="290"/>
                      </a:lnTo>
                      <a:lnTo>
                        <a:pt x="3457" y="287"/>
                      </a:lnTo>
                      <a:lnTo>
                        <a:pt x="3454" y="285"/>
                      </a:lnTo>
                      <a:lnTo>
                        <a:pt x="3447" y="285"/>
                      </a:lnTo>
                      <a:lnTo>
                        <a:pt x="3447" y="281"/>
                      </a:lnTo>
                      <a:lnTo>
                        <a:pt x="3447" y="278"/>
                      </a:lnTo>
                      <a:lnTo>
                        <a:pt x="3447" y="276"/>
                      </a:lnTo>
                      <a:lnTo>
                        <a:pt x="3445" y="274"/>
                      </a:lnTo>
                      <a:lnTo>
                        <a:pt x="3445" y="269"/>
                      </a:lnTo>
                      <a:lnTo>
                        <a:pt x="3443" y="269"/>
                      </a:lnTo>
                      <a:lnTo>
                        <a:pt x="3442" y="269"/>
                      </a:lnTo>
                      <a:lnTo>
                        <a:pt x="3442" y="267"/>
                      </a:lnTo>
                      <a:lnTo>
                        <a:pt x="3442" y="269"/>
                      </a:lnTo>
                      <a:lnTo>
                        <a:pt x="3440" y="269"/>
                      </a:lnTo>
                      <a:lnTo>
                        <a:pt x="3438" y="267"/>
                      </a:lnTo>
                      <a:lnTo>
                        <a:pt x="3438" y="267"/>
                      </a:lnTo>
                      <a:lnTo>
                        <a:pt x="3436" y="267"/>
                      </a:lnTo>
                      <a:lnTo>
                        <a:pt x="3436" y="266"/>
                      </a:lnTo>
                      <a:lnTo>
                        <a:pt x="3433" y="262"/>
                      </a:lnTo>
                      <a:lnTo>
                        <a:pt x="3431" y="257"/>
                      </a:lnTo>
                      <a:lnTo>
                        <a:pt x="3429" y="257"/>
                      </a:lnTo>
                      <a:lnTo>
                        <a:pt x="3431" y="248"/>
                      </a:lnTo>
                      <a:lnTo>
                        <a:pt x="3431" y="248"/>
                      </a:lnTo>
                      <a:lnTo>
                        <a:pt x="3429" y="248"/>
                      </a:lnTo>
                      <a:lnTo>
                        <a:pt x="3429" y="246"/>
                      </a:lnTo>
                      <a:lnTo>
                        <a:pt x="3429" y="246"/>
                      </a:lnTo>
                      <a:lnTo>
                        <a:pt x="3429" y="245"/>
                      </a:lnTo>
                      <a:lnTo>
                        <a:pt x="3431" y="245"/>
                      </a:lnTo>
                      <a:lnTo>
                        <a:pt x="3431" y="246"/>
                      </a:lnTo>
                      <a:lnTo>
                        <a:pt x="3433" y="246"/>
                      </a:lnTo>
                      <a:lnTo>
                        <a:pt x="3435" y="246"/>
                      </a:lnTo>
                      <a:lnTo>
                        <a:pt x="3435" y="245"/>
                      </a:lnTo>
                      <a:lnTo>
                        <a:pt x="3438" y="243"/>
                      </a:lnTo>
                      <a:lnTo>
                        <a:pt x="3440" y="241"/>
                      </a:lnTo>
                      <a:lnTo>
                        <a:pt x="3440" y="238"/>
                      </a:lnTo>
                      <a:lnTo>
                        <a:pt x="3440" y="234"/>
                      </a:lnTo>
                      <a:lnTo>
                        <a:pt x="3438" y="234"/>
                      </a:lnTo>
                      <a:lnTo>
                        <a:pt x="3436" y="229"/>
                      </a:lnTo>
                      <a:lnTo>
                        <a:pt x="3433" y="229"/>
                      </a:lnTo>
                      <a:lnTo>
                        <a:pt x="3433" y="229"/>
                      </a:lnTo>
                      <a:lnTo>
                        <a:pt x="3431" y="229"/>
                      </a:lnTo>
                      <a:lnTo>
                        <a:pt x="3429" y="231"/>
                      </a:lnTo>
                      <a:lnTo>
                        <a:pt x="3428" y="229"/>
                      </a:lnTo>
                      <a:lnTo>
                        <a:pt x="3426" y="229"/>
                      </a:lnTo>
                      <a:lnTo>
                        <a:pt x="3424" y="227"/>
                      </a:lnTo>
                      <a:lnTo>
                        <a:pt x="3424" y="225"/>
                      </a:lnTo>
                      <a:lnTo>
                        <a:pt x="3423" y="224"/>
                      </a:lnTo>
                      <a:lnTo>
                        <a:pt x="3423" y="220"/>
                      </a:lnTo>
                      <a:lnTo>
                        <a:pt x="3409" y="218"/>
                      </a:lnTo>
                      <a:lnTo>
                        <a:pt x="3409" y="217"/>
                      </a:lnTo>
                      <a:lnTo>
                        <a:pt x="3409" y="215"/>
                      </a:lnTo>
                      <a:lnTo>
                        <a:pt x="3409" y="213"/>
                      </a:lnTo>
                      <a:close/>
                      <a:moveTo>
                        <a:pt x="590" y="136"/>
                      </a:moveTo>
                      <a:lnTo>
                        <a:pt x="591" y="136"/>
                      </a:lnTo>
                      <a:lnTo>
                        <a:pt x="591" y="136"/>
                      </a:lnTo>
                      <a:lnTo>
                        <a:pt x="591" y="135"/>
                      </a:lnTo>
                      <a:lnTo>
                        <a:pt x="593" y="135"/>
                      </a:lnTo>
                      <a:lnTo>
                        <a:pt x="593" y="135"/>
                      </a:lnTo>
                      <a:lnTo>
                        <a:pt x="593" y="135"/>
                      </a:lnTo>
                      <a:lnTo>
                        <a:pt x="591" y="135"/>
                      </a:lnTo>
                      <a:lnTo>
                        <a:pt x="590" y="136"/>
                      </a:lnTo>
                      <a:close/>
                      <a:moveTo>
                        <a:pt x="3199" y="138"/>
                      </a:moveTo>
                      <a:lnTo>
                        <a:pt x="3199" y="136"/>
                      </a:lnTo>
                      <a:lnTo>
                        <a:pt x="3194" y="136"/>
                      </a:lnTo>
                      <a:lnTo>
                        <a:pt x="3194" y="138"/>
                      </a:lnTo>
                      <a:lnTo>
                        <a:pt x="3199" y="138"/>
                      </a:lnTo>
                      <a:close/>
                      <a:moveTo>
                        <a:pt x="2742" y="138"/>
                      </a:moveTo>
                      <a:lnTo>
                        <a:pt x="2745" y="149"/>
                      </a:lnTo>
                      <a:lnTo>
                        <a:pt x="2747" y="152"/>
                      </a:lnTo>
                      <a:lnTo>
                        <a:pt x="2752" y="152"/>
                      </a:lnTo>
                      <a:lnTo>
                        <a:pt x="2751" y="149"/>
                      </a:lnTo>
                      <a:lnTo>
                        <a:pt x="2751" y="145"/>
                      </a:lnTo>
                      <a:lnTo>
                        <a:pt x="2749" y="142"/>
                      </a:lnTo>
                      <a:lnTo>
                        <a:pt x="2749" y="138"/>
                      </a:lnTo>
                      <a:lnTo>
                        <a:pt x="2745" y="138"/>
                      </a:lnTo>
                      <a:lnTo>
                        <a:pt x="2742" y="138"/>
                      </a:lnTo>
                      <a:close/>
                      <a:moveTo>
                        <a:pt x="3190" y="140"/>
                      </a:moveTo>
                      <a:lnTo>
                        <a:pt x="3190" y="138"/>
                      </a:lnTo>
                      <a:lnTo>
                        <a:pt x="3192" y="138"/>
                      </a:lnTo>
                      <a:lnTo>
                        <a:pt x="3192" y="138"/>
                      </a:lnTo>
                      <a:lnTo>
                        <a:pt x="3189" y="138"/>
                      </a:lnTo>
                      <a:lnTo>
                        <a:pt x="3189" y="138"/>
                      </a:lnTo>
                      <a:lnTo>
                        <a:pt x="3190" y="140"/>
                      </a:lnTo>
                      <a:lnTo>
                        <a:pt x="3190" y="140"/>
                      </a:lnTo>
                      <a:lnTo>
                        <a:pt x="3190" y="140"/>
                      </a:lnTo>
                      <a:close/>
                      <a:moveTo>
                        <a:pt x="3196" y="147"/>
                      </a:moveTo>
                      <a:lnTo>
                        <a:pt x="3197" y="147"/>
                      </a:lnTo>
                      <a:lnTo>
                        <a:pt x="3197" y="145"/>
                      </a:lnTo>
                      <a:lnTo>
                        <a:pt x="3199" y="145"/>
                      </a:lnTo>
                      <a:lnTo>
                        <a:pt x="3199" y="142"/>
                      </a:lnTo>
                      <a:lnTo>
                        <a:pt x="3199" y="142"/>
                      </a:lnTo>
                      <a:lnTo>
                        <a:pt x="3199" y="142"/>
                      </a:lnTo>
                      <a:lnTo>
                        <a:pt x="3194" y="142"/>
                      </a:lnTo>
                      <a:lnTo>
                        <a:pt x="3194" y="145"/>
                      </a:lnTo>
                      <a:lnTo>
                        <a:pt x="3194" y="145"/>
                      </a:lnTo>
                      <a:lnTo>
                        <a:pt x="3194" y="145"/>
                      </a:lnTo>
                      <a:lnTo>
                        <a:pt x="3196" y="147"/>
                      </a:lnTo>
                      <a:close/>
                      <a:moveTo>
                        <a:pt x="3155" y="143"/>
                      </a:moveTo>
                      <a:lnTo>
                        <a:pt x="3154" y="143"/>
                      </a:lnTo>
                      <a:lnTo>
                        <a:pt x="3154" y="143"/>
                      </a:lnTo>
                      <a:lnTo>
                        <a:pt x="3154" y="143"/>
                      </a:lnTo>
                      <a:lnTo>
                        <a:pt x="3152" y="143"/>
                      </a:lnTo>
                      <a:lnTo>
                        <a:pt x="3152" y="145"/>
                      </a:lnTo>
                      <a:lnTo>
                        <a:pt x="3155" y="145"/>
                      </a:lnTo>
                      <a:lnTo>
                        <a:pt x="3155" y="143"/>
                      </a:lnTo>
                      <a:close/>
                      <a:moveTo>
                        <a:pt x="3091" y="152"/>
                      </a:moveTo>
                      <a:lnTo>
                        <a:pt x="3091" y="150"/>
                      </a:lnTo>
                      <a:lnTo>
                        <a:pt x="3093" y="150"/>
                      </a:lnTo>
                      <a:lnTo>
                        <a:pt x="3093" y="149"/>
                      </a:lnTo>
                      <a:lnTo>
                        <a:pt x="3084" y="147"/>
                      </a:lnTo>
                      <a:lnTo>
                        <a:pt x="3082" y="147"/>
                      </a:lnTo>
                      <a:lnTo>
                        <a:pt x="3082" y="149"/>
                      </a:lnTo>
                      <a:lnTo>
                        <a:pt x="3082" y="149"/>
                      </a:lnTo>
                      <a:lnTo>
                        <a:pt x="3082" y="150"/>
                      </a:lnTo>
                      <a:lnTo>
                        <a:pt x="3082" y="152"/>
                      </a:lnTo>
                      <a:lnTo>
                        <a:pt x="3082" y="152"/>
                      </a:lnTo>
                      <a:lnTo>
                        <a:pt x="3089" y="152"/>
                      </a:lnTo>
                      <a:lnTo>
                        <a:pt x="3089" y="152"/>
                      </a:lnTo>
                      <a:lnTo>
                        <a:pt x="3091" y="152"/>
                      </a:lnTo>
                      <a:close/>
                      <a:moveTo>
                        <a:pt x="2845" y="157"/>
                      </a:moveTo>
                      <a:lnTo>
                        <a:pt x="2845" y="159"/>
                      </a:lnTo>
                      <a:lnTo>
                        <a:pt x="2845" y="159"/>
                      </a:lnTo>
                      <a:lnTo>
                        <a:pt x="2845" y="159"/>
                      </a:lnTo>
                      <a:lnTo>
                        <a:pt x="2845" y="161"/>
                      </a:lnTo>
                      <a:lnTo>
                        <a:pt x="2845" y="161"/>
                      </a:lnTo>
                      <a:lnTo>
                        <a:pt x="2845" y="163"/>
                      </a:lnTo>
                      <a:lnTo>
                        <a:pt x="2845" y="163"/>
                      </a:lnTo>
                      <a:lnTo>
                        <a:pt x="2845" y="166"/>
                      </a:lnTo>
                      <a:lnTo>
                        <a:pt x="2847" y="166"/>
                      </a:lnTo>
                      <a:lnTo>
                        <a:pt x="2847" y="168"/>
                      </a:lnTo>
                      <a:lnTo>
                        <a:pt x="2847" y="170"/>
                      </a:lnTo>
                      <a:lnTo>
                        <a:pt x="2848" y="170"/>
                      </a:lnTo>
                      <a:lnTo>
                        <a:pt x="2850" y="171"/>
                      </a:lnTo>
                      <a:lnTo>
                        <a:pt x="2852" y="173"/>
                      </a:lnTo>
                      <a:lnTo>
                        <a:pt x="2853" y="173"/>
                      </a:lnTo>
                      <a:lnTo>
                        <a:pt x="2853" y="173"/>
                      </a:lnTo>
                      <a:lnTo>
                        <a:pt x="2853" y="173"/>
                      </a:lnTo>
                      <a:lnTo>
                        <a:pt x="2853" y="173"/>
                      </a:lnTo>
                      <a:lnTo>
                        <a:pt x="2855" y="173"/>
                      </a:lnTo>
                      <a:lnTo>
                        <a:pt x="2853" y="163"/>
                      </a:lnTo>
                      <a:lnTo>
                        <a:pt x="2852" y="161"/>
                      </a:lnTo>
                      <a:lnTo>
                        <a:pt x="2852" y="159"/>
                      </a:lnTo>
                      <a:lnTo>
                        <a:pt x="2850" y="159"/>
                      </a:lnTo>
                      <a:lnTo>
                        <a:pt x="2850" y="156"/>
                      </a:lnTo>
                      <a:lnTo>
                        <a:pt x="2848" y="154"/>
                      </a:lnTo>
                      <a:lnTo>
                        <a:pt x="2848" y="152"/>
                      </a:lnTo>
                      <a:lnTo>
                        <a:pt x="2847" y="152"/>
                      </a:lnTo>
                      <a:lnTo>
                        <a:pt x="2847" y="150"/>
                      </a:lnTo>
                      <a:lnTo>
                        <a:pt x="2845" y="152"/>
                      </a:lnTo>
                      <a:lnTo>
                        <a:pt x="2845" y="150"/>
                      </a:lnTo>
                      <a:lnTo>
                        <a:pt x="2843" y="150"/>
                      </a:lnTo>
                      <a:lnTo>
                        <a:pt x="2841" y="149"/>
                      </a:lnTo>
                      <a:lnTo>
                        <a:pt x="2841" y="150"/>
                      </a:lnTo>
                      <a:lnTo>
                        <a:pt x="2840" y="150"/>
                      </a:lnTo>
                      <a:lnTo>
                        <a:pt x="2838" y="150"/>
                      </a:lnTo>
                      <a:lnTo>
                        <a:pt x="2840" y="152"/>
                      </a:lnTo>
                      <a:lnTo>
                        <a:pt x="2840" y="154"/>
                      </a:lnTo>
                      <a:lnTo>
                        <a:pt x="2840" y="156"/>
                      </a:lnTo>
                      <a:lnTo>
                        <a:pt x="2838" y="157"/>
                      </a:lnTo>
                      <a:lnTo>
                        <a:pt x="2845" y="157"/>
                      </a:lnTo>
                      <a:close/>
                      <a:moveTo>
                        <a:pt x="3183" y="152"/>
                      </a:moveTo>
                      <a:lnTo>
                        <a:pt x="3189" y="154"/>
                      </a:lnTo>
                      <a:lnTo>
                        <a:pt x="3189" y="150"/>
                      </a:lnTo>
                      <a:lnTo>
                        <a:pt x="3189" y="150"/>
                      </a:lnTo>
                      <a:lnTo>
                        <a:pt x="3189" y="149"/>
                      </a:lnTo>
                      <a:lnTo>
                        <a:pt x="3185" y="149"/>
                      </a:lnTo>
                      <a:lnTo>
                        <a:pt x="3185" y="150"/>
                      </a:lnTo>
                      <a:lnTo>
                        <a:pt x="3183" y="152"/>
                      </a:lnTo>
                      <a:close/>
                      <a:moveTo>
                        <a:pt x="3131" y="150"/>
                      </a:moveTo>
                      <a:lnTo>
                        <a:pt x="3128" y="149"/>
                      </a:lnTo>
                      <a:lnTo>
                        <a:pt x="3124" y="150"/>
                      </a:lnTo>
                      <a:lnTo>
                        <a:pt x="3121" y="150"/>
                      </a:lnTo>
                      <a:lnTo>
                        <a:pt x="3121" y="150"/>
                      </a:lnTo>
                      <a:lnTo>
                        <a:pt x="3121" y="152"/>
                      </a:lnTo>
                      <a:lnTo>
                        <a:pt x="3131" y="152"/>
                      </a:lnTo>
                      <a:lnTo>
                        <a:pt x="3131" y="150"/>
                      </a:lnTo>
                      <a:close/>
                      <a:moveTo>
                        <a:pt x="3115" y="152"/>
                      </a:moveTo>
                      <a:lnTo>
                        <a:pt x="3103" y="152"/>
                      </a:lnTo>
                      <a:lnTo>
                        <a:pt x="3103" y="156"/>
                      </a:lnTo>
                      <a:lnTo>
                        <a:pt x="3103" y="156"/>
                      </a:lnTo>
                      <a:lnTo>
                        <a:pt x="3103" y="156"/>
                      </a:lnTo>
                      <a:lnTo>
                        <a:pt x="3103" y="156"/>
                      </a:lnTo>
                      <a:lnTo>
                        <a:pt x="3115" y="156"/>
                      </a:lnTo>
                      <a:lnTo>
                        <a:pt x="3115" y="152"/>
                      </a:lnTo>
                      <a:close/>
                      <a:moveTo>
                        <a:pt x="1817" y="159"/>
                      </a:moveTo>
                      <a:lnTo>
                        <a:pt x="1817" y="159"/>
                      </a:lnTo>
                      <a:lnTo>
                        <a:pt x="1817" y="157"/>
                      </a:lnTo>
                      <a:lnTo>
                        <a:pt x="1815" y="157"/>
                      </a:lnTo>
                      <a:lnTo>
                        <a:pt x="1815" y="156"/>
                      </a:lnTo>
                      <a:lnTo>
                        <a:pt x="1810" y="156"/>
                      </a:lnTo>
                      <a:lnTo>
                        <a:pt x="1810" y="159"/>
                      </a:lnTo>
                      <a:lnTo>
                        <a:pt x="1817" y="159"/>
                      </a:lnTo>
                      <a:close/>
                      <a:moveTo>
                        <a:pt x="3421" y="164"/>
                      </a:moveTo>
                      <a:lnTo>
                        <a:pt x="3424" y="166"/>
                      </a:lnTo>
                      <a:lnTo>
                        <a:pt x="3428" y="166"/>
                      </a:lnTo>
                      <a:lnTo>
                        <a:pt x="3429" y="164"/>
                      </a:lnTo>
                      <a:lnTo>
                        <a:pt x="3431" y="164"/>
                      </a:lnTo>
                      <a:lnTo>
                        <a:pt x="3431" y="164"/>
                      </a:lnTo>
                      <a:lnTo>
                        <a:pt x="3431" y="164"/>
                      </a:lnTo>
                      <a:lnTo>
                        <a:pt x="3421" y="161"/>
                      </a:lnTo>
                      <a:lnTo>
                        <a:pt x="3421" y="163"/>
                      </a:lnTo>
                      <a:lnTo>
                        <a:pt x="3421" y="163"/>
                      </a:lnTo>
                      <a:lnTo>
                        <a:pt x="3421" y="164"/>
                      </a:lnTo>
                      <a:close/>
                      <a:moveTo>
                        <a:pt x="2763" y="166"/>
                      </a:moveTo>
                      <a:lnTo>
                        <a:pt x="2763" y="164"/>
                      </a:lnTo>
                      <a:lnTo>
                        <a:pt x="2763" y="164"/>
                      </a:lnTo>
                      <a:lnTo>
                        <a:pt x="2761" y="164"/>
                      </a:lnTo>
                      <a:lnTo>
                        <a:pt x="2761" y="164"/>
                      </a:lnTo>
                      <a:lnTo>
                        <a:pt x="2761" y="164"/>
                      </a:lnTo>
                      <a:lnTo>
                        <a:pt x="2761" y="168"/>
                      </a:lnTo>
                      <a:lnTo>
                        <a:pt x="2761" y="168"/>
                      </a:lnTo>
                      <a:lnTo>
                        <a:pt x="2763" y="168"/>
                      </a:lnTo>
                      <a:lnTo>
                        <a:pt x="2763" y="168"/>
                      </a:lnTo>
                      <a:lnTo>
                        <a:pt x="2763" y="166"/>
                      </a:lnTo>
                      <a:lnTo>
                        <a:pt x="2763" y="166"/>
                      </a:lnTo>
                      <a:close/>
                      <a:moveTo>
                        <a:pt x="2867" y="170"/>
                      </a:moveTo>
                      <a:lnTo>
                        <a:pt x="2867" y="170"/>
                      </a:lnTo>
                      <a:lnTo>
                        <a:pt x="2866" y="175"/>
                      </a:lnTo>
                      <a:lnTo>
                        <a:pt x="2867" y="177"/>
                      </a:lnTo>
                      <a:lnTo>
                        <a:pt x="2867" y="178"/>
                      </a:lnTo>
                      <a:lnTo>
                        <a:pt x="2871" y="178"/>
                      </a:lnTo>
                      <a:lnTo>
                        <a:pt x="2871" y="177"/>
                      </a:lnTo>
                      <a:lnTo>
                        <a:pt x="2876" y="177"/>
                      </a:lnTo>
                      <a:lnTo>
                        <a:pt x="2878" y="175"/>
                      </a:lnTo>
                      <a:lnTo>
                        <a:pt x="2878" y="173"/>
                      </a:lnTo>
                      <a:lnTo>
                        <a:pt x="2880" y="170"/>
                      </a:lnTo>
                      <a:lnTo>
                        <a:pt x="2878" y="170"/>
                      </a:lnTo>
                      <a:lnTo>
                        <a:pt x="2878" y="168"/>
                      </a:lnTo>
                      <a:lnTo>
                        <a:pt x="2874" y="168"/>
                      </a:lnTo>
                      <a:lnTo>
                        <a:pt x="2871" y="168"/>
                      </a:lnTo>
                      <a:lnTo>
                        <a:pt x="2867" y="170"/>
                      </a:lnTo>
                      <a:close/>
                      <a:moveTo>
                        <a:pt x="3471" y="171"/>
                      </a:moveTo>
                      <a:lnTo>
                        <a:pt x="3470" y="173"/>
                      </a:lnTo>
                      <a:lnTo>
                        <a:pt x="3471" y="173"/>
                      </a:lnTo>
                      <a:lnTo>
                        <a:pt x="3471" y="175"/>
                      </a:lnTo>
                      <a:lnTo>
                        <a:pt x="3475" y="175"/>
                      </a:lnTo>
                      <a:lnTo>
                        <a:pt x="3478" y="175"/>
                      </a:lnTo>
                      <a:lnTo>
                        <a:pt x="3478" y="173"/>
                      </a:lnTo>
                      <a:lnTo>
                        <a:pt x="3478" y="173"/>
                      </a:lnTo>
                      <a:lnTo>
                        <a:pt x="3478" y="173"/>
                      </a:lnTo>
                      <a:lnTo>
                        <a:pt x="3478" y="171"/>
                      </a:lnTo>
                      <a:lnTo>
                        <a:pt x="3478" y="171"/>
                      </a:lnTo>
                      <a:lnTo>
                        <a:pt x="3478" y="171"/>
                      </a:lnTo>
                      <a:lnTo>
                        <a:pt x="3478" y="171"/>
                      </a:lnTo>
                      <a:lnTo>
                        <a:pt x="3471" y="171"/>
                      </a:lnTo>
                      <a:close/>
                      <a:moveTo>
                        <a:pt x="3171" y="173"/>
                      </a:moveTo>
                      <a:lnTo>
                        <a:pt x="3171" y="173"/>
                      </a:lnTo>
                      <a:lnTo>
                        <a:pt x="3162" y="173"/>
                      </a:lnTo>
                      <a:lnTo>
                        <a:pt x="3162" y="173"/>
                      </a:lnTo>
                      <a:lnTo>
                        <a:pt x="3161" y="175"/>
                      </a:lnTo>
                      <a:lnTo>
                        <a:pt x="3159" y="175"/>
                      </a:lnTo>
                      <a:lnTo>
                        <a:pt x="3157" y="175"/>
                      </a:lnTo>
                      <a:lnTo>
                        <a:pt x="3157" y="178"/>
                      </a:lnTo>
                      <a:lnTo>
                        <a:pt x="3161" y="178"/>
                      </a:lnTo>
                      <a:lnTo>
                        <a:pt x="3161" y="180"/>
                      </a:lnTo>
                      <a:lnTo>
                        <a:pt x="3162" y="180"/>
                      </a:lnTo>
                      <a:lnTo>
                        <a:pt x="3164" y="182"/>
                      </a:lnTo>
                      <a:lnTo>
                        <a:pt x="3166" y="182"/>
                      </a:lnTo>
                      <a:lnTo>
                        <a:pt x="3168" y="178"/>
                      </a:lnTo>
                      <a:lnTo>
                        <a:pt x="3171" y="178"/>
                      </a:lnTo>
                      <a:lnTo>
                        <a:pt x="3171" y="180"/>
                      </a:lnTo>
                      <a:lnTo>
                        <a:pt x="3176" y="180"/>
                      </a:lnTo>
                      <a:lnTo>
                        <a:pt x="3176" y="182"/>
                      </a:lnTo>
                      <a:lnTo>
                        <a:pt x="3176" y="182"/>
                      </a:lnTo>
                      <a:lnTo>
                        <a:pt x="3178" y="182"/>
                      </a:lnTo>
                      <a:lnTo>
                        <a:pt x="3178" y="180"/>
                      </a:lnTo>
                      <a:lnTo>
                        <a:pt x="3180" y="180"/>
                      </a:lnTo>
                      <a:lnTo>
                        <a:pt x="3180" y="180"/>
                      </a:lnTo>
                      <a:lnTo>
                        <a:pt x="3190" y="184"/>
                      </a:lnTo>
                      <a:lnTo>
                        <a:pt x="3190" y="184"/>
                      </a:lnTo>
                      <a:lnTo>
                        <a:pt x="3192" y="184"/>
                      </a:lnTo>
                      <a:lnTo>
                        <a:pt x="3194" y="184"/>
                      </a:lnTo>
                      <a:lnTo>
                        <a:pt x="3196" y="184"/>
                      </a:lnTo>
                      <a:lnTo>
                        <a:pt x="3194" y="180"/>
                      </a:lnTo>
                      <a:lnTo>
                        <a:pt x="3194" y="178"/>
                      </a:lnTo>
                      <a:lnTo>
                        <a:pt x="3194" y="178"/>
                      </a:lnTo>
                      <a:lnTo>
                        <a:pt x="3192" y="177"/>
                      </a:lnTo>
                      <a:lnTo>
                        <a:pt x="3189" y="175"/>
                      </a:lnTo>
                      <a:lnTo>
                        <a:pt x="3187" y="175"/>
                      </a:lnTo>
                      <a:lnTo>
                        <a:pt x="3183" y="173"/>
                      </a:lnTo>
                      <a:lnTo>
                        <a:pt x="3180" y="173"/>
                      </a:lnTo>
                      <a:lnTo>
                        <a:pt x="3178" y="175"/>
                      </a:lnTo>
                      <a:lnTo>
                        <a:pt x="3175" y="175"/>
                      </a:lnTo>
                      <a:lnTo>
                        <a:pt x="3175" y="173"/>
                      </a:lnTo>
                      <a:lnTo>
                        <a:pt x="3171" y="173"/>
                      </a:lnTo>
                      <a:close/>
                      <a:moveTo>
                        <a:pt x="3126" y="177"/>
                      </a:moveTo>
                      <a:lnTo>
                        <a:pt x="3126" y="180"/>
                      </a:lnTo>
                      <a:lnTo>
                        <a:pt x="3129" y="180"/>
                      </a:lnTo>
                      <a:lnTo>
                        <a:pt x="3129" y="180"/>
                      </a:lnTo>
                      <a:lnTo>
                        <a:pt x="3131" y="182"/>
                      </a:lnTo>
                      <a:lnTo>
                        <a:pt x="3135" y="182"/>
                      </a:lnTo>
                      <a:lnTo>
                        <a:pt x="3136" y="185"/>
                      </a:lnTo>
                      <a:lnTo>
                        <a:pt x="3138" y="185"/>
                      </a:lnTo>
                      <a:lnTo>
                        <a:pt x="3138" y="184"/>
                      </a:lnTo>
                      <a:lnTo>
                        <a:pt x="3141" y="184"/>
                      </a:lnTo>
                      <a:lnTo>
                        <a:pt x="3145" y="184"/>
                      </a:lnTo>
                      <a:lnTo>
                        <a:pt x="3147" y="184"/>
                      </a:lnTo>
                      <a:lnTo>
                        <a:pt x="3148" y="182"/>
                      </a:lnTo>
                      <a:lnTo>
                        <a:pt x="3148" y="178"/>
                      </a:lnTo>
                      <a:lnTo>
                        <a:pt x="3145" y="178"/>
                      </a:lnTo>
                      <a:lnTo>
                        <a:pt x="3145" y="173"/>
                      </a:lnTo>
                      <a:lnTo>
                        <a:pt x="3126" y="177"/>
                      </a:lnTo>
                      <a:close/>
                      <a:moveTo>
                        <a:pt x="3482" y="177"/>
                      </a:moveTo>
                      <a:lnTo>
                        <a:pt x="3494" y="184"/>
                      </a:lnTo>
                      <a:lnTo>
                        <a:pt x="3494" y="185"/>
                      </a:lnTo>
                      <a:lnTo>
                        <a:pt x="3499" y="185"/>
                      </a:lnTo>
                      <a:lnTo>
                        <a:pt x="3499" y="182"/>
                      </a:lnTo>
                      <a:lnTo>
                        <a:pt x="3494" y="180"/>
                      </a:lnTo>
                      <a:lnTo>
                        <a:pt x="3491" y="178"/>
                      </a:lnTo>
                      <a:lnTo>
                        <a:pt x="3487" y="177"/>
                      </a:lnTo>
                      <a:lnTo>
                        <a:pt x="3482" y="175"/>
                      </a:lnTo>
                      <a:lnTo>
                        <a:pt x="3482" y="177"/>
                      </a:lnTo>
                      <a:close/>
                      <a:moveTo>
                        <a:pt x="3510" y="206"/>
                      </a:moveTo>
                      <a:lnTo>
                        <a:pt x="3512" y="199"/>
                      </a:lnTo>
                      <a:lnTo>
                        <a:pt x="3513" y="199"/>
                      </a:lnTo>
                      <a:lnTo>
                        <a:pt x="3513" y="197"/>
                      </a:lnTo>
                      <a:lnTo>
                        <a:pt x="3512" y="196"/>
                      </a:lnTo>
                      <a:lnTo>
                        <a:pt x="3510" y="194"/>
                      </a:lnTo>
                      <a:lnTo>
                        <a:pt x="3508" y="190"/>
                      </a:lnTo>
                      <a:lnTo>
                        <a:pt x="3505" y="187"/>
                      </a:lnTo>
                      <a:lnTo>
                        <a:pt x="3499" y="185"/>
                      </a:lnTo>
                      <a:lnTo>
                        <a:pt x="3501" y="189"/>
                      </a:lnTo>
                      <a:lnTo>
                        <a:pt x="3503" y="192"/>
                      </a:lnTo>
                      <a:lnTo>
                        <a:pt x="3503" y="194"/>
                      </a:lnTo>
                      <a:lnTo>
                        <a:pt x="3505" y="196"/>
                      </a:lnTo>
                      <a:lnTo>
                        <a:pt x="3506" y="197"/>
                      </a:lnTo>
                      <a:lnTo>
                        <a:pt x="3506" y="201"/>
                      </a:lnTo>
                      <a:lnTo>
                        <a:pt x="3505" y="204"/>
                      </a:lnTo>
                      <a:lnTo>
                        <a:pt x="3508" y="206"/>
                      </a:lnTo>
                      <a:lnTo>
                        <a:pt x="3510" y="206"/>
                      </a:lnTo>
                      <a:close/>
                      <a:moveTo>
                        <a:pt x="3464" y="225"/>
                      </a:moveTo>
                      <a:lnTo>
                        <a:pt x="3461" y="225"/>
                      </a:lnTo>
                      <a:lnTo>
                        <a:pt x="3459" y="224"/>
                      </a:lnTo>
                      <a:lnTo>
                        <a:pt x="3457" y="224"/>
                      </a:lnTo>
                      <a:lnTo>
                        <a:pt x="3456" y="222"/>
                      </a:lnTo>
                      <a:lnTo>
                        <a:pt x="3454" y="224"/>
                      </a:lnTo>
                      <a:lnTo>
                        <a:pt x="3450" y="225"/>
                      </a:lnTo>
                      <a:lnTo>
                        <a:pt x="3452" y="227"/>
                      </a:lnTo>
                      <a:lnTo>
                        <a:pt x="3454" y="229"/>
                      </a:lnTo>
                      <a:lnTo>
                        <a:pt x="3457" y="229"/>
                      </a:lnTo>
                      <a:lnTo>
                        <a:pt x="3457" y="231"/>
                      </a:lnTo>
                      <a:lnTo>
                        <a:pt x="3463" y="232"/>
                      </a:lnTo>
                      <a:lnTo>
                        <a:pt x="3466" y="232"/>
                      </a:lnTo>
                      <a:lnTo>
                        <a:pt x="3471" y="232"/>
                      </a:lnTo>
                      <a:lnTo>
                        <a:pt x="3471" y="231"/>
                      </a:lnTo>
                      <a:lnTo>
                        <a:pt x="3473" y="232"/>
                      </a:lnTo>
                      <a:lnTo>
                        <a:pt x="3475" y="232"/>
                      </a:lnTo>
                      <a:lnTo>
                        <a:pt x="3478" y="232"/>
                      </a:lnTo>
                      <a:lnTo>
                        <a:pt x="3478" y="231"/>
                      </a:lnTo>
                      <a:lnTo>
                        <a:pt x="3485" y="231"/>
                      </a:lnTo>
                      <a:lnTo>
                        <a:pt x="3487" y="227"/>
                      </a:lnTo>
                      <a:lnTo>
                        <a:pt x="3491" y="225"/>
                      </a:lnTo>
                      <a:lnTo>
                        <a:pt x="3492" y="224"/>
                      </a:lnTo>
                      <a:lnTo>
                        <a:pt x="3492" y="222"/>
                      </a:lnTo>
                      <a:lnTo>
                        <a:pt x="3494" y="218"/>
                      </a:lnTo>
                      <a:lnTo>
                        <a:pt x="3501" y="218"/>
                      </a:lnTo>
                      <a:lnTo>
                        <a:pt x="3501" y="217"/>
                      </a:lnTo>
                      <a:lnTo>
                        <a:pt x="3501" y="217"/>
                      </a:lnTo>
                      <a:lnTo>
                        <a:pt x="3501" y="215"/>
                      </a:lnTo>
                      <a:lnTo>
                        <a:pt x="3501" y="211"/>
                      </a:lnTo>
                      <a:lnTo>
                        <a:pt x="3505" y="210"/>
                      </a:lnTo>
                      <a:lnTo>
                        <a:pt x="3505" y="208"/>
                      </a:lnTo>
                      <a:lnTo>
                        <a:pt x="3505" y="208"/>
                      </a:lnTo>
                      <a:lnTo>
                        <a:pt x="3505" y="206"/>
                      </a:lnTo>
                      <a:lnTo>
                        <a:pt x="3505" y="206"/>
                      </a:lnTo>
                      <a:lnTo>
                        <a:pt x="3505" y="203"/>
                      </a:lnTo>
                      <a:lnTo>
                        <a:pt x="3501" y="203"/>
                      </a:lnTo>
                      <a:lnTo>
                        <a:pt x="3501" y="199"/>
                      </a:lnTo>
                      <a:lnTo>
                        <a:pt x="3499" y="199"/>
                      </a:lnTo>
                      <a:lnTo>
                        <a:pt x="3498" y="201"/>
                      </a:lnTo>
                      <a:lnTo>
                        <a:pt x="3496" y="201"/>
                      </a:lnTo>
                      <a:lnTo>
                        <a:pt x="3494" y="201"/>
                      </a:lnTo>
                      <a:lnTo>
                        <a:pt x="3494" y="204"/>
                      </a:lnTo>
                      <a:lnTo>
                        <a:pt x="3496" y="204"/>
                      </a:lnTo>
                      <a:lnTo>
                        <a:pt x="3494" y="206"/>
                      </a:lnTo>
                      <a:lnTo>
                        <a:pt x="3494" y="208"/>
                      </a:lnTo>
                      <a:lnTo>
                        <a:pt x="3492" y="210"/>
                      </a:lnTo>
                      <a:lnTo>
                        <a:pt x="3491" y="210"/>
                      </a:lnTo>
                      <a:lnTo>
                        <a:pt x="3491" y="210"/>
                      </a:lnTo>
                      <a:lnTo>
                        <a:pt x="3489" y="210"/>
                      </a:lnTo>
                      <a:lnTo>
                        <a:pt x="3489" y="213"/>
                      </a:lnTo>
                      <a:lnTo>
                        <a:pt x="3489" y="213"/>
                      </a:lnTo>
                      <a:lnTo>
                        <a:pt x="3489" y="217"/>
                      </a:lnTo>
                      <a:lnTo>
                        <a:pt x="3487" y="218"/>
                      </a:lnTo>
                      <a:lnTo>
                        <a:pt x="3487" y="218"/>
                      </a:lnTo>
                      <a:lnTo>
                        <a:pt x="3482" y="218"/>
                      </a:lnTo>
                      <a:lnTo>
                        <a:pt x="3482" y="220"/>
                      </a:lnTo>
                      <a:lnTo>
                        <a:pt x="3478" y="220"/>
                      </a:lnTo>
                      <a:lnTo>
                        <a:pt x="3477" y="220"/>
                      </a:lnTo>
                      <a:lnTo>
                        <a:pt x="3475" y="218"/>
                      </a:lnTo>
                      <a:lnTo>
                        <a:pt x="3475" y="217"/>
                      </a:lnTo>
                      <a:lnTo>
                        <a:pt x="3475" y="217"/>
                      </a:lnTo>
                      <a:lnTo>
                        <a:pt x="3475" y="217"/>
                      </a:lnTo>
                      <a:lnTo>
                        <a:pt x="3475" y="215"/>
                      </a:lnTo>
                      <a:lnTo>
                        <a:pt x="3473" y="215"/>
                      </a:lnTo>
                      <a:lnTo>
                        <a:pt x="3471" y="217"/>
                      </a:lnTo>
                      <a:lnTo>
                        <a:pt x="3471" y="220"/>
                      </a:lnTo>
                      <a:lnTo>
                        <a:pt x="3470" y="222"/>
                      </a:lnTo>
                      <a:lnTo>
                        <a:pt x="3466" y="222"/>
                      </a:lnTo>
                      <a:lnTo>
                        <a:pt x="3464" y="224"/>
                      </a:lnTo>
                      <a:lnTo>
                        <a:pt x="3464" y="225"/>
                      </a:lnTo>
                      <a:close/>
                      <a:moveTo>
                        <a:pt x="3087" y="208"/>
                      </a:moveTo>
                      <a:lnTo>
                        <a:pt x="3087" y="208"/>
                      </a:lnTo>
                      <a:lnTo>
                        <a:pt x="3087" y="210"/>
                      </a:lnTo>
                      <a:lnTo>
                        <a:pt x="3086" y="210"/>
                      </a:lnTo>
                      <a:lnTo>
                        <a:pt x="3086" y="210"/>
                      </a:lnTo>
                      <a:lnTo>
                        <a:pt x="3084" y="206"/>
                      </a:lnTo>
                      <a:lnTo>
                        <a:pt x="3084" y="206"/>
                      </a:lnTo>
                      <a:lnTo>
                        <a:pt x="3084" y="206"/>
                      </a:lnTo>
                      <a:lnTo>
                        <a:pt x="3082" y="206"/>
                      </a:lnTo>
                      <a:lnTo>
                        <a:pt x="3082" y="206"/>
                      </a:lnTo>
                      <a:lnTo>
                        <a:pt x="3082" y="210"/>
                      </a:lnTo>
                      <a:lnTo>
                        <a:pt x="3080" y="210"/>
                      </a:lnTo>
                      <a:lnTo>
                        <a:pt x="3080" y="213"/>
                      </a:lnTo>
                      <a:lnTo>
                        <a:pt x="3082" y="215"/>
                      </a:lnTo>
                      <a:lnTo>
                        <a:pt x="3082" y="215"/>
                      </a:lnTo>
                      <a:lnTo>
                        <a:pt x="3084" y="213"/>
                      </a:lnTo>
                      <a:lnTo>
                        <a:pt x="3086" y="220"/>
                      </a:lnTo>
                      <a:lnTo>
                        <a:pt x="3089" y="220"/>
                      </a:lnTo>
                      <a:lnTo>
                        <a:pt x="3091" y="218"/>
                      </a:lnTo>
                      <a:lnTo>
                        <a:pt x="3093" y="217"/>
                      </a:lnTo>
                      <a:lnTo>
                        <a:pt x="3093" y="215"/>
                      </a:lnTo>
                      <a:lnTo>
                        <a:pt x="3094" y="213"/>
                      </a:lnTo>
                      <a:lnTo>
                        <a:pt x="3093" y="213"/>
                      </a:lnTo>
                      <a:lnTo>
                        <a:pt x="3091" y="210"/>
                      </a:lnTo>
                      <a:lnTo>
                        <a:pt x="3091" y="206"/>
                      </a:lnTo>
                      <a:lnTo>
                        <a:pt x="3093" y="204"/>
                      </a:lnTo>
                      <a:lnTo>
                        <a:pt x="3093" y="201"/>
                      </a:lnTo>
                      <a:lnTo>
                        <a:pt x="3093" y="201"/>
                      </a:lnTo>
                      <a:lnTo>
                        <a:pt x="3093" y="201"/>
                      </a:lnTo>
                      <a:lnTo>
                        <a:pt x="3087" y="201"/>
                      </a:lnTo>
                      <a:lnTo>
                        <a:pt x="3087" y="208"/>
                      </a:lnTo>
                      <a:close/>
                      <a:moveTo>
                        <a:pt x="3548" y="234"/>
                      </a:moveTo>
                      <a:lnTo>
                        <a:pt x="3548" y="232"/>
                      </a:lnTo>
                      <a:lnTo>
                        <a:pt x="3541" y="227"/>
                      </a:lnTo>
                      <a:lnTo>
                        <a:pt x="3541" y="222"/>
                      </a:lnTo>
                      <a:lnTo>
                        <a:pt x="3541" y="222"/>
                      </a:lnTo>
                      <a:lnTo>
                        <a:pt x="3539" y="220"/>
                      </a:lnTo>
                      <a:lnTo>
                        <a:pt x="3538" y="220"/>
                      </a:lnTo>
                      <a:lnTo>
                        <a:pt x="3536" y="218"/>
                      </a:lnTo>
                      <a:lnTo>
                        <a:pt x="3534" y="213"/>
                      </a:lnTo>
                      <a:lnTo>
                        <a:pt x="3532" y="213"/>
                      </a:lnTo>
                      <a:lnTo>
                        <a:pt x="3532" y="218"/>
                      </a:lnTo>
                      <a:lnTo>
                        <a:pt x="3534" y="218"/>
                      </a:lnTo>
                      <a:lnTo>
                        <a:pt x="3532" y="225"/>
                      </a:lnTo>
                      <a:lnTo>
                        <a:pt x="3534" y="225"/>
                      </a:lnTo>
                      <a:lnTo>
                        <a:pt x="3534" y="229"/>
                      </a:lnTo>
                      <a:lnTo>
                        <a:pt x="3536" y="231"/>
                      </a:lnTo>
                      <a:lnTo>
                        <a:pt x="3538" y="238"/>
                      </a:lnTo>
                      <a:lnTo>
                        <a:pt x="3538" y="238"/>
                      </a:lnTo>
                      <a:lnTo>
                        <a:pt x="3539" y="239"/>
                      </a:lnTo>
                      <a:lnTo>
                        <a:pt x="3541" y="241"/>
                      </a:lnTo>
                      <a:lnTo>
                        <a:pt x="3541" y="243"/>
                      </a:lnTo>
                      <a:lnTo>
                        <a:pt x="3545" y="245"/>
                      </a:lnTo>
                      <a:lnTo>
                        <a:pt x="3545" y="246"/>
                      </a:lnTo>
                      <a:lnTo>
                        <a:pt x="3548" y="246"/>
                      </a:lnTo>
                      <a:lnTo>
                        <a:pt x="3550" y="248"/>
                      </a:lnTo>
                      <a:lnTo>
                        <a:pt x="3553" y="246"/>
                      </a:lnTo>
                      <a:lnTo>
                        <a:pt x="3555" y="243"/>
                      </a:lnTo>
                      <a:lnTo>
                        <a:pt x="3555" y="243"/>
                      </a:lnTo>
                      <a:lnTo>
                        <a:pt x="3552" y="234"/>
                      </a:lnTo>
                      <a:lnTo>
                        <a:pt x="3548" y="234"/>
                      </a:lnTo>
                      <a:close/>
                      <a:moveTo>
                        <a:pt x="3424" y="217"/>
                      </a:moveTo>
                      <a:lnTo>
                        <a:pt x="3426" y="217"/>
                      </a:lnTo>
                      <a:lnTo>
                        <a:pt x="3426" y="217"/>
                      </a:lnTo>
                      <a:lnTo>
                        <a:pt x="3426" y="217"/>
                      </a:lnTo>
                      <a:lnTo>
                        <a:pt x="3426" y="217"/>
                      </a:lnTo>
                      <a:lnTo>
                        <a:pt x="3426" y="217"/>
                      </a:lnTo>
                      <a:lnTo>
                        <a:pt x="3428" y="215"/>
                      </a:lnTo>
                      <a:lnTo>
                        <a:pt x="3428" y="215"/>
                      </a:lnTo>
                      <a:lnTo>
                        <a:pt x="3426" y="215"/>
                      </a:lnTo>
                      <a:lnTo>
                        <a:pt x="3426" y="213"/>
                      </a:lnTo>
                      <a:lnTo>
                        <a:pt x="3424" y="217"/>
                      </a:lnTo>
                      <a:close/>
                      <a:moveTo>
                        <a:pt x="2949" y="262"/>
                      </a:moveTo>
                      <a:lnTo>
                        <a:pt x="2951" y="262"/>
                      </a:lnTo>
                      <a:lnTo>
                        <a:pt x="2953" y="264"/>
                      </a:lnTo>
                      <a:lnTo>
                        <a:pt x="2955" y="264"/>
                      </a:lnTo>
                      <a:lnTo>
                        <a:pt x="2955" y="267"/>
                      </a:lnTo>
                      <a:lnTo>
                        <a:pt x="2960" y="267"/>
                      </a:lnTo>
                      <a:lnTo>
                        <a:pt x="2960" y="269"/>
                      </a:lnTo>
                      <a:lnTo>
                        <a:pt x="2965" y="269"/>
                      </a:lnTo>
                      <a:lnTo>
                        <a:pt x="2967" y="271"/>
                      </a:lnTo>
                      <a:lnTo>
                        <a:pt x="2969" y="271"/>
                      </a:lnTo>
                      <a:lnTo>
                        <a:pt x="2969" y="273"/>
                      </a:lnTo>
                      <a:lnTo>
                        <a:pt x="2970" y="273"/>
                      </a:lnTo>
                      <a:lnTo>
                        <a:pt x="2969" y="267"/>
                      </a:lnTo>
                      <a:lnTo>
                        <a:pt x="2967" y="267"/>
                      </a:lnTo>
                      <a:lnTo>
                        <a:pt x="2967" y="264"/>
                      </a:lnTo>
                      <a:lnTo>
                        <a:pt x="2967" y="264"/>
                      </a:lnTo>
                      <a:lnTo>
                        <a:pt x="2965" y="262"/>
                      </a:lnTo>
                      <a:lnTo>
                        <a:pt x="2965" y="259"/>
                      </a:lnTo>
                      <a:lnTo>
                        <a:pt x="2965" y="257"/>
                      </a:lnTo>
                      <a:lnTo>
                        <a:pt x="2967" y="255"/>
                      </a:lnTo>
                      <a:lnTo>
                        <a:pt x="2967" y="252"/>
                      </a:lnTo>
                      <a:lnTo>
                        <a:pt x="2965" y="250"/>
                      </a:lnTo>
                      <a:lnTo>
                        <a:pt x="2962" y="248"/>
                      </a:lnTo>
                      <a:lnTo>
                        <a:pt x="2962" y="248"/>
                      </a:lnTo>
                      <a:lnTo>
                        <a:pt x="2955" y="248"/>
                      </a:lnTo>
                      <a:lnTo>
                        <a:pt x="2955" y="248"/>
                      </a:lnTo>
                      <a:lnTo>
                        <a:pt x="2955" y="248"/>
                      </a:lnTo>
                      <a:lnTo>
                        <a:pt x="2955" y="248"/>
                      </a:lnTo>
                      <a:lnTo>
                        <a:pt x="2949" y="248"/>
                      </a:lnTo>
                      <a:lnTo>
                        <a:pt x="2949" y="248"/>
                      </a:lnTo>
                      <a:lnTo>
                        <a:pt x="2943" y="248"/>
                      </a:lnTo>
                      <a:lnTo>
                        <a:pt x="2943" y="246"/>
                      </a:lnTo>
                      <a:lnTo>
                        <a:pt x="2943" y="245"/>
                      </a:lnTo>
                      <a:lnTo>
                        <a:pt x="2943" y="241"/>
                      </a:lnTo>
                      <a:lnTo>
                        <a:pt x="2943" y="241"/>
                      </a:lnTo>
                      <a:lnTo>
                        <a:pt x="2944" y="239"/>
                      </a:lnTo>
                      <a:lnTo>
                        <a:pt x="2943" y="238"/>
                      </a:lnTo>
                      <a:lnTo>
                        <a:pt x="2941" y="238"/>
                      </a:lnTo>
                      <a:lnTo>
                        <a:pt x="2941" y="231"/>
                      </a:lnTo>
                      <a:lnTo>
                        <a:pt x="2937" y="231"/>
                      </a:lnTo>
                      <a:lnTo>
                        <a:pt x="2936" y="231"/>
                      </a:lnTo>
                      <a:lnTo>
                        <a:pt x="2932" y="232"/>
                      </a:lnTo>
                      <a:lnTo>
                        <a:pt x="2932" y="229"/>
                      </a:lnTo>
                      <a:lnTo>
                        <a:pt x="2925" y="227"/>
                      </a:lnTo>
                      <a:lnTo>
                        <a:pt x="2925" y="227"/>
                      </a:lnTo>
                      <a:lnTo>
                        <a:pt x="2922" y="227"/>
                      </a:lnTo>
                      <a:lnTo>
                        <a:pt x="2922" y="227"/>
                      </a:lnTo>
                      <a:lnTo>
                        <a:pt x="2920" y="227"/>
                      </a:lnTo>
                      <a:lnTo>
                        <a:pt x="2918" y="227"/>
                      </a:lnTo>
                      <a:lnTo>
                        <a:pt x="2918" y="227"/>
                      </a:lnTo>
                      <a:lnTo>
                        <a:pt x="2916" y="225"/>
                      </a:lnTo>
                      <a:lnTo>
                        <a:pt x="2913" y="225"/>
                      </a:lnTo>
                      <a:lnTo>
                        <a:pt x="2911" y="227"/>
                      </a:lnTo>
                      <a:lnTo>
                        <a:pt x="2911" y="231"/>
                      </a:lnTo>
                      <a:lnTo>
                        <a:pt x="2895" y="231"/>
                      </a:lnTo>
                      <a:lnTo>
                        <a:pt x="2895" y="229"/>
                      </a:lnTo>
                      <a:lnTo>
                        <a:pt x="2892" y="229"/>
                      </a:lnTo>
                      <a:lnTo>
                        <a:pt x="2892" y="227"/>
                      </a:lnTo>
                      <a:lnTo>
                        <a:pt x="2888" y="227"/>
                      </a:lnTo>
                      <a:lnTo>
                        <a:pt x="2887" y="227"/>
                      </a:lnTo>
                      <a:lnTo>
                        <a:pt x="2885" y="227"/>
                      </a:lnTo>
                      <a:lnTo>
                        <a:pt x="2883" y="225"/>
                      </a:lnTo>
                      <a:lnTo>
                        <a:pt x="2881" y="224"/>
                      </a:lnTo>
                      <a:lnTo>
                        <a:pt x="2881" y="224"/>
                      </a:lnTo>
                      <a:lnTo>
                        <a:pt x="2881" y="222"/>
                      </a:lnTo>
                      <a:lnTo>
                        <a:pt x="2881" y="222"/>
                      </a:lnTo>
                      <a:lnTo>
                        <a:pt x="2880" y="220"/>
                      </a:lnTo>
                      <a:lnTo>
                        <a:pt x="2880" y="220"/>
                      </a:lnTo>
                      <a:lnTo>
                        <a:pt x="2878" y="220"/>
                      </a:lnTo>
                      <a:lnTo>
                        <a:pt x="2876" y="220"/>
                      </a:lnTo>
                      <a:lnTo>
                        <a:pt x="2874" y="218"/>
                      </a:lnTo>
                      <a:lnTo>
                        <a:pt x="2871" y="218"/>
                      </a:lnTo>
                      <a:lnTo>
                        <a:pt x="2871" y="220"/>
                      </a:lnTo>
                      <a:lnTo>
                        <a:pt x="2869" y="220"/>
                      </a:lnTo>
                      <a:lnTo>
                        <a:pt x="2867" y="220"/>
                      </a:lnTo>
                      <a:lnTo>
                        <a:pt x="2867" y="218"/>
                      </a:lnTo>
                      <a:lnTo>
                        <a:pt x="2859" y="217"/>
                      </a:lnTo>
                      <a:lnTo>
                        <a:pt x="2857" y="218"/>
                      </a:lnTo>
                      <a:lnTo>
                        <a:pt x="2841" y="218"/>
                      </a:lnTo>
                      <a:lnTo>
                        <a:pt x="2840" y="224"/>
                      </a:lnTo>
                      <a:lnTo>
                        <a:pt x="2838" y="227"/>
                      </a:lnTo>
                      <a:lnTo>
                        <a:pt x="2836" y="232"/>
                      </a:lnTo>
                      <a:lnTo>
                        <a:pt x="2833" y="234"/>
                      </a:lnTo>
                      <a:lnTo>
                        <a:pt x="2834" y="238"/>
                      </a:lnTo>
                      <a:lnTo>
                        <a:pt x="2838" y="238"/>
                      </a:lnTo>
                      <a:lnTo>
                        <a:pt x="2838" y="236"/>
                      </a:lnTo>
                      <a:lnTo>
                        <a:pt x="2850" y="238"/>
                      </a:lnTo>
                      <a:lnTo>
                        <a:pt x="2850" y="239"/>
                      </a:lnTo>
                      <a:lnTo>
                        <a:pt x="2847" y="239"/>
                      </a:lnTo>
                      <a:lnTo>
                        <a:pt x="2847" y="243"/>
                      </a:lnTo>
                      <a:lnTo>
                        <a:pt x="2850" y="245"/>
                      </a:lnTo>
                      <a:lnTo>
                        <a:pt x="2852" y="243"/>
                      </a:lnTo>
                      <a:lnTo>
                        <a:pt x="2853" y="243"/>
                      </a:lnTo>
                      <a:lnTo>
                        <a:pt x="2855" y="243"/>
                      </a:lnTo>
                      <a:lnTo>
                        <a:pt x="2855" y="245"/>
                      </a:lnTo>
                      <a:lnTo>
                        <a:pt x="2859" y="245"/>
                      </a:lnTo>
                      <a:lnTo>
                        <a:pt x="2859" y="246"/>
                      </a:lnTo>
                      <a:lnTo>
                        <a:pt x="2864" y="246"/>
                      </a:lnTo>
                      <a:lnTo>
                        <a:pt x="2864" y="246"/>
                      </a:lnTo>
                      <a:lnTo>
                        <a:pt x="2867" y="248"/>
                      </a:lnTo>
                      <a:lnTo>
                        <a:pt x="2867" y="248"/>
                      </a:lnTo>
                      <a:lnTo>
                        <a:pt x="2867" y="248"/>
                      </a:lnTo>
                      <a:lnTo>
                        <a:pt x="2869" y="252"/>
                      </a:lnTo>
                      <a:lnTo>
                        <a:pt x="2878" y="252"/>
                      </a:lnTo>
                      <a:lnTo>
                        <a:pt x="2878" y="252"/>
                      </a:lnTo>
                      <a:lnTo>
                        <a:pt x="2890" y="252"/>
                      </a:lnTo>
                      <a:lnTo>
                        <a:pt x="2890" y="252"/>
                      </a:lnTo>
                      <a:lnTo>
                        <a:pt x="2894" y="250"/>
                      </a:lnTo>
                      <a:lnTo>
                        <a:pt x="2894" y="252"/>
                      </a:lnTo>
                      <a:lnTo>
                        <a:pt x="2897" y="252"/>
                      </a:lnTo>
                      <a:lnTo>
                        <a:pt x="2897" y="252"/>
                      </a:lnTo>
                      <a:lnTo>
                        <a:pt x="2908" y="255"/>
                      </a:lnTo>
                      <a:lnTo>
                        <a:pt x="2908" y="255"/>
                      </a:lnTo>
                      <a:lnTo>
                        <a:pt x="2909" y="255"/>
                      </a:lnTo>
                      <a:lnTo>
                        <a:pt x="2909" y="257"/>
                      </a:lnTo>
                      <a:lnTo>
                        <a:pt x="2913" y="257"/>
                      </a:lnTo>
                      <a:lnTo>
                        <a:pt x="2913" y="259"/>
                      </a:lnTo>
                      <a:lnTo>
                        <a:pt x="2916" y="259"/>
                      </a:lnTo>
                      <a:lnTo>
                        <a:pt x="2916" y="259"/>
                      </a:lnTo>
                      <a:lnTo>
                        <a:pt x="2920" y="259"/>
                      </a:lnTo>
                      <a:lnTo>
                        <a:pt x="2920" y="260"/>
                      </a:lnTo>
                      <a:lnTo>
                        <a:pt x="2929" y="259"/>
                      </a:lnTo>
                      <a:lnTo>
                        <a:pt x="2929" y="260"/>
                      </a:lnTo>
                      <a:lnTo>
                        <a:pt x="2932" y="260"/>
                      </a:lnTo>
                      <a:lnTo>
                        <a:pt x="2932" y="260"/>
                      </a:lnTo>
                      <a:lnTo>
                        <a:pt x="2936" y="260"/>
                      </a:lnTo>
                      <a:lnTo>
                        <a:pt x="2936" y="262"/>
                      </a:lnTo>
                      <a:lnTo>
                        <a:pt x="2939" y="262"/>
                      </a:lnTo>
                      <a:lnTo>
                        <a:pt x="2939" y="264"/>
                      </a:lnTo>
                      <a:lnTo>
                        <a:pt x="2941" y="264"/>
                      </a:lnTo>
                      <a:lnTo>
                        <a:pt x="2943" y="262"/>
                      </a:lnTo>
                      <a:lnTo>
                        <a:pt x="2944" y="262"/>
                      </a:lnTo>
                      <a:lnTo>
                        <a:pt x="2946" y="260"/>
                      </a:lnTo>
                      <a:lnTo>
                        <a:pt x="2948" y="260"/>
                      </a:lnTo>
                      <a:lnTo>
                        <a:pt x="2949" y="262"/>
                      </a:lnTo>
                      <a:close/>
                      <a:moveTo>
                        <a:pt x="3070" y="218"/>
                      </a:moveTo>
                      <a:lnTo>
                        <a:pt x="3070" y="220"/>
                      </a:lnTo>
                      <a:lnTo>
                        <a:pt x="3072" y="220"/>
                      </a:lnTo>
                      <a:lnTo>
                        <a:pt x="3072" y="218"/>
                      </a:lnTo>
                      <a:lnTo>
                        <a:pt x="3072" y="218"/>
                      </a:lnTo>
                      <a:lnTo>
                        <a:pt x="3070" y="218"/>
                      </a:lnTo>
                      <a:close/>
                      <a:moveTo>
                        <a:pt x="3440" y="224"/>
                      </a:moveTo>
                      <a:lnTo>
                        <a:pt x="3442" y="220"/>
                      </a:lnTo>
                      <a:lnTo>
                        <a:pt x="3436" y="220"/>
                      </a:lnTo>
                      <a:lnTo>
                        <a:pt x="3436" y="222"/>
                      </a:lnTo>
                      <a:lnTo>
                        <a:pt x="3440" y="224"/>
                      </a:lnTo>
                      <a:close/>
                      <a:moveTo>
                        <a:pt x="3253" y="232"/>
                      </a:moveTo>
                      <a:lnTo>
                        <a:pt x="3253" y="229"/>
                      </a:lnTo>
                      <a:lnTo>
                        <a:pt x="3255" y="227"/>
                      </a:lnTo>
                      <a:lnTo>
                        <a:pt x="3253" y="227"/>
                      </a:lnTo>
                      <a:lnTo>
                        <a:pt x="3253" y="225"/>
                      </a:lnTo>
                      <a:lnTo>
                        <a:pt x="3251" y="225"/>
                      </a:lnTo>
                      <a:lnTo>
                        <a:pt x="3251" y="225"/>
                      </a:lnTo>
                      <a:lnTo>
                        <a:pt x="3250" y="224"/>
                      </a:lnTo>
                      <a:lnTo>
                        <a:pt x="3246" y="224"/>
                      </a:lnTo>
                      <a:lnTo>
                        <a:pt x="3244" y="225"/>
                      </a:lnTo>
                      <a:lnTo>
                        <a:pt x="3244" y="225"/>
                      </a:lnTo>
                      <a:lnTo>
                        <a:pt x="3248" y="227"/>
                      </a:lnTo>
                      <a:lnTo>
                        <a:pt x="3248" y="229"/>
                      </a:lnTo>
                      <a:lnTo>
                        <a:pt x="3246" y="229"/>
                      </a:lnTo>
                      <a:lnTo>
                        <a:pt x="3246" y="231"/>
                      </a:lnTo>
                      <a:lnTo>
                        <a:pt x="3248" y="231"/>
                      </a:lnTo>
                      <a:lnTo>
                        <a:pt x="3248" y="231"/>
                      </a:lnTo>
                      <a:lnTo>
                        <a:pt x="3246" y="239"/>
                      </a:lnTo>
                      <a:lnTo>
                        <a:pt x="3243" y="241"/>
                      </a:lnTo>
                      <a:lnTo>
                        <a:pt x="3244" y="243"/>
                      </a:lnTo>
                      <a:lnTo>
                        <a:pt x="3244" y="246"/>
                      </a:lnTo>
                      <a:lnTo>
                        <a:pt x="3246" y="248"/>
                      </a:lnTo>
                      <a:lnTo>
                        <a:pt x="3248" y="248"/>
                      </a:lnTo>
                      <a:lnTo>
                        <a:pt x="3248" y="243"/>
                      </a:lnTo>
                      <a:lnTo>
                        <a:pt x="3246" y="243"/>
                      </a:lnTo>
                      <a:lnTo>
                        <a:pt x="3246" y="241"/>
                      </a:lnTo>
                      <a:lnTo>
                        <a:pt x="3248" y="241"/>
                      </a:lnTo>
                      <a:lnTo>
                        <a:pt x="3248" y="243"/>
                      </a:lnTo>
                      <a:lnTo>
                        <a:pt x="3250" y="243"/>
                      </a:lnTo>
                      <a:lnTo>
                        <a:pt x="3250" y="243"/>
                      </a:lnTo>
                      <a:lnTo>
                        <a:pt x="3250" y="239"/>
                      </a:lnTo>
                      <a:lnTo>
                        <a:pt x="3253" y="239"/>
                      </a:lnTo>
                      <a:lnTo>
                        <a:pt x="3253" y="239"/>
                      </a:lnTo>
                      <a:lnTo>
                        <a:pt x="3255" y="238"/>
                      </a:lnTo>
                      <a:lnTo>
                        <a:pt x="3255" y="234"/>
                      </a:lnTo>
                      <a:lnTo>
                        <a:pt x="3251" y="234"/>
                      </a:lnTo>
                      <a:lnTo>
                        <a:pt x="3251" y="232"/>
                      </a:lnTo>
                      <a:lnTo>
                        <a:pt x="3253" y="232"/>
                      </a:lnTo>
                      <a:close/>
                      <a:moveTo>
                        <a:pt x="1895" y="234"/>
                      </a:moveTo>
                      <a:lnTo>
                        <a:pt x="1897" y="234"/>
                      </a:lnTo>
                      <a:lnTo>
                        <a:pt x="1897" y="234"/>
                      </a:lnTo>
                      <a:lnTo>
                        <a:pt x="1899" y="232"/>
                      </a:lnTo>
                      <a:lnTo>
                        <a:pt x="1899" y="232"/>
                      </a:lnTo>
                      <a:lnTo>
                        <a:pt x="1899" y="231"/>
                      </a:lnTo>
                      <a:lnTo>
                        <a:pt x="1897" y="229"/>
                      </a:lnTo>
                      <a:lnTo>
                        <a:pt x="1895" y="227"/>
                      </a:lnTo>
                      <a:lnTo>
                        <a:pt x="1893" y="225"/>
                      </a:lnTo>
                      <a:lnTo>
                        <a:pt x="1893" y="227"/>
                      </a:lnTo>
                      <a:lnTo>
                        <a:pt x="1893" y="227"/>
                      </a:lnTo>
                      <a:lnTo>
                        <a:pt x="1893" y="229"/>
                      </a:lnTo>
                      <a:lnTo>
                        <a:pt x="1893" y="229"/>
                      </a:lnTo>
                      <a:lnTo>
                        <a:pt x="1893" y="232"/>
                      </a:lnTo>
                      <a:lnTo>
                        <a:pt x="1893" y="232"/>
                      </a:lnTo>
                      <a:lnTo>
                        <a:pt x="1893" y="234"/>
                      </a:lnTo>
                      <a:lnTo>
                        <a:pt x="1895" y="234"/>
                      </a:lnTo>
                      <a:close/>
                      <a:moveTo>
                        <a:pt x="2946" y="232"/>
                      </a:moveTo>
                      <a:lnTo>
                        <a:pt x="2946" y="234"/>
                      </a:lnTo>
                      <a:lnTo>
                        <a:pt x="2946" y="234"/>
                      </a:lnTo>
                      <a:lnTo>
                        <a:pt x="2946" y="238"/>
                      </a:lnTo>
                      <a:lnTo>
                        <a:pt x="2946" y="238"/>
                      </a:lnTo>
                      <a:lnTo>
                        <a:pt x="2948" y="238"/>
                      </a:lnTo>
                      <a:lnTo>
                        <a:pt x="2948" y="238"/>
                      </a:lnTo>
                      <a:lnTo>
                        <a:pt x="2953" y="238"/>
                      </a:lnTo>
                      <a:lnTo>
                        <a:pt x="2956" y="238"/>
                      </a:lnTo>
                      <a:lnTo>
                        <a:pt x="2958" y="236"/>
                      </a:lnTo>
                      <a:lnTo>
                        <a:pt x="2960" y="236"/>
                      </a:lnTo>
                      <a:lnTo>
                        <a:pt x="2960" y="234"/>
                      </a:lnTo>
                      <a:lnTo>
                        <a:pt x="2958" y="234"/>
                      </a:lnTo>
                      <a:lnTo>
                        <a:pt x="2951" y="234"/>
                      </a:lnTo>
                      <a:lnTo>
                        <a:pt x="2951" y="232"/>
                      </a:lnTo>
                      <a:lnTo>
                        <a:pt x="2946" y="232"/>
                      </a:lnTo>
                      <a:close/>
                      <a:moveTo>
                        <a:pt x="3569" y="252"/>
                      </a:moveTo>
                      <a:lnTo>
                        <a:pt x="3567" y="248"/>
                      </a:lnTo>
                      <a:lnTo>
                        <a:pt x="3567" y="246"/>
                      </a:lnTo>
                      <a:lnTo>
                        <a:pt x="3566" y="246"/>
                      </a:lnTo>
                      <a:lnTo>
                        <a:pt x="3562" y="245"/>
                      </a:lnTo>
                      <a:lnTo>
                        <a:pt x="3562" y="248"/>
                      </a:lnTo>
                      <a:lnTo>
                        <a:pt x="3564" y="252"/>
                      </a:lnTo>
                      <a:lnTo>
                        <a:pt x="3566" y="253"/>
                      </a:lnTo>
                      <a:lnTo>
                        <a:pt x="3567" y="255"/>
                      </a:lnTo>
                      <a:lnTo>
                        <a:pt x="3567" y="255"/>
                      </a:lnTo>
                      <a:lnTo>
                        <a:pt x="3569" y="255"/>
                      </a:lnTo>
                      <a:lnTo>
                        <a:pt x="3569" y="257"/>
                      </a:lnTo>
                      <a:lnTo>
                        <a:pt x="3576" y="257"/>
                      </a:lnTo>
                      <a:lnTo>
                        <a:pt x="3574" y="255"/>
                      </a:lnTo>
                      <a:lnTo>
                        <a:pt x="3571" y="253"/>
                      </a:lnTo>
                      <a:lnTo>
                        <a:pt x="3569" y="252"/>
                      </a:lnTo>
                      <a:close/>
                      <a:moveTo>
                        <a:pt x="3306" y="248"/>
                      </a:moveTo>
                      <a:lnTo>
                        <a:pt x="3306" y="250"/>
                      </a:lnTo>
                      <a:lnTo>
                        <a:pt x="3306" y="250"/>
                      </a:lnTo>
                      <a:lnTo>
                        <a:pt x="3304" y="250"/>
                      </a:lnTo>
                      <a:lnTo>
                        <a:pt x="3304" y="250"/>
                      </a:lnTo>
                      <a:lnTo>
                        <a:pt x="3304" y="253"/>
                      </a:lnTo>
                      <a:lnTo>
                        <a:pt x="3306" y="253"/>
                      </a:lnTo>
                      <a:lnTo>
                        <a:pt x="3306" y="248"/>
                      </a:lnTo>
                      <a:close/>
                      <a:moveTo>
                        <a:pt x="3199" y="269"/>
                      </a:moveTo>
                      <a:lnTo>
                        <a:pt x="3201" y="262"/>
                      </a:lnTo>
                      <a:lnTo>
                        <a:pt x="3204" y="260"/>
                      </a:lnTo>
                      <a:lnTo>
                        <a:pt x="3204" y="255"/>
                      </a:lnTo>
                      <a:lnTo>
                        <a:pt x="3203" y="257"/>
                      </a:lnTo>
                      <a:lnTo>
                        <a:pt x="3201" y="259"/>
                      </a:lnTo>
                      <a:lnTo>
                        <a:pt x="3199" y="262"/>
                      </a:lnTo>
                      <a:lnTo>
                        <a:pt x="3197" y="262"/>
                      </a:lnTo>
                      <a:lnTo>
                        <a:pt x="3197" y="267"/>
                      </a:lnTo>
                      <a:lnTo>
                        <a:pt x="3199" y="267"/>
                      </a:lnTo>
                      <a:lnTo>
                        <a:pt x="3199" y="269"/>
                      </a:lnTo>
                      <a:lnTo>
                        <a:pt x="3199" y="269"/>
                      </a:lnTo>
                      <a:close/>
                      <a:moveTo>
                        <a:pt x="3606" y="273"/>
                      </a:moveTo>
                      <a:lnTo>
                        <a:pt x="3608" y="273"/>
                      </a:lnTo>
                      <a:lnTo>
                        <a:pt x="3608" y="273"/>
                      </a:lnTo>
                      <a:lnTo>
                        <a:pt x="3608" y="273"/>
                      </a:lnTo>
                      <a:lnTo>
                        <a:pt x="3602" y="267"/>
                      </a:lnTo>
                      <a:lnTo>
                        <a:pt x="3602" y="266"/>
                      </a:lnTo>
                      <a:lnTo>
                        <a:pt x="3601" y="264"/>
                      </a:lnTo>
                      <a:lnTo>
                        <a:pt x="3601" y="262"/>
                      </a:lnTo>
                      <a:lnTo>
                        <a:pt x="3595" y="262"/>
                      </a:lnTo>
                      <a:lnTo>
                        <a:pt x="3595" y="260"/>
                      </a:lnTo>
                      <a:lnTo>
                        <a:pt x="3592" y="259"/>
                      </a:lnTo>
                      <a:lnTo>
                        <a:pt x="3590" y="260"/>
                      </a:lnTo>
                      <a:lnTo>
                        <a:pt x="3590" y="262"/>
                      </a:lnTo>
                      <a:lnTo>
                        <a:pt x="3590" y="264"/>
                      </a:lnTo>
                      <a:lnTo>
                        <a:pt x="3592" y="264"/>
                      </a:lnTo>
                      <a:lnTo>
                        <a:pt x="3594" y="266"/>
                      </a:lnTo>
                      <a:lnTo>
                        <a:pt x="3594" y="266"/>
                      </a:lnTo>
                      <a:lnTo>
                        <a:pt x="3595" y="267"/>
                      </a:lnTo>
                      <a:lnTo>
                        <a:pt x="3595" y="267"/>
                      </a:lnTo>
                      <a:lnTo>
                        <a:pt x="3597" y="267"/>
                      </a:lnTo>
                      <a:lnTo>
                        <a:pt x="3597" y="269"/>
                      </a:lnTo>
                      <a:lnTo>
                        <a:pt x="3601" y="269"/>
                      </a:lnTo>
                      <a:lnTo>
                        <a:pt x="3601" y="273"/>
                      </a:lnTo>
                      <a:lnTo>
                        <a:pt x="3606" y="274"/>
                      </a:lnTo>
                      <a:lnTo>
                        <a:pt x="3606" y="273"/>
                      </a:lnTo>
                      <a:close/>
                      <a:moveTo>
                        <a:pt x="2976" y="274"/>
                      </a:moveTo>
                      <a:lnTo>
                        <a:pt x="2976" y="273"/>
                      </a:lnTo>
                      <a:lnTo>
                        <a:pt x="2979" y="271"/>
                      </a:lnTo>
                      <a:lnTo>
                        <a:pt x="2981" y="269"/>
                      </a:lnTo>
                      <a:lnTo>
                        <a:pt x="2983" y="267"/>
                      </a:lnTo>
                      <a:lnTo>
                        <a:pt x="2981" y="264"/>
                      </a:lnTo>
                      <a:lnTo>
                        <a:pt x="2981" y="262"/>
                      </a:lnTo>
                      <a:lnTo>
                        <a:pt x="2979" y="262"/>
                      </a:lnTo>
                      <a:lnTo>
                        <a:pt x="2977" y="264"/>
                      </a:lnTo>
                      <a:lnTo>
                        <a:pt x="2976" y="264"/>
                      </a:lnTo>
                      <a:lnTo>
                        <a:pt x="2974" y="264"/>
                      </a:lnTo>
                      <a:lnTo>
                        <a:pt x="2974" y="262"/>
                      </a:lnTo>
                      <a:lnTo>
                        <a:pt x="2972" y="262"/>
                      </a:lnTo>
                      <a:lnTo>
                        <a:pt x="2972" y="260"/>
                      </a:lnTo>
                      <a:lnTo>
                        <a:pt x="2970" y="260"/>
                      </a:lnTo>
                      <a:lnTo>
                        <a:pt x="2970" y="262"/>
                      </a:lnTo>
                      <a:lnTo>
                        <a:pt x="2970" y="266"/>
                      </a:lnTo>
                      <a:lnTo>
                        <a:pt x="2970" y="267"/>
                      </a:lnTo>
                      <a:lnTo>
                        <a:pt x="2974" y="267"/>
                      </a:lnTo>
                      <a:lnTo>
                        <a:pt x="2976" y="269"/>
                      </a:lnTo>
                      <a:lnTo>
                        <a:pt x="2974" y="271"/>
                      </a:lnTo>
                      <a:lnTo>
                        <a:pt x="2974" y="273"/>
                      </a:lnTo>
                      <a:lnTo>
                        <a:pt x="2974" y="273"/>
                      </a:lnTo>
                      <a:lnTo>
                        <a:pt x="2976" y="273"/>
                      </a:lnTo>
                      <a:lnTo>
                        <a:pt x="2976" y="274"/>
                      </a:lnTo>
                      <a:lnTo>
                        <a:pt x="2976" y="274"/>
                      </a:lnTo>
                      <a:close/>
                      <a:moveTo>
                        <a:pt x="3126" y="264"/>
                      </a:moveTo>
                      <a:lnTo>
                        <a:pt x="3126" y="266"/>
                      </a:lnTo>
                      <a:lnTo>
                        <a:pt x="3126" y="266"/>
                      </a:lnTo>
                      <a:lnTo>
                        <a:pt x="3126" y="269"/>
                      </a:lnTo>
                      <a:lnTo>
                        <a:pt x="3140" y="269"/>
                      </a:lnTo>
                      <a:lnTo>
                        <a:pt x="3138" y="264"/>
                      </a:lnTo>
                      <a:lnTo>
                        <a:pt x="3133" y="264"/>
                      </a:lnTo>
                      <a:lnTo>
                        <a:pt x="3133" y="266"/>
                      </a:lnTo>
                      <a:lnTo>
                        <a:pt x="3131" y="266"/>
                      </a:lnTo>
                      <a:lnTo>
                        <a:pt x="3131" y="264"/>
                      </a:lnTo>
                      <a:lnTo>
                        <a:pt x="3126" y="264"/>
                      </a:lnTo>
                      <a:close/>
                      <a:moveTo>
                        <a:pt x="3578" y="267"/>
                      </a:moveTo>
                      <a:lnTo>
                        <a:pt x="3574" y="267"/>
                      </a:lnTo>
                      <a:lnTo>
                        <a:pt x="3573" y="271"/>
                      </a:lnTo>
                      <a:lnTo>
                        <a:pt x="3573" y="273"/>
                      </a:lnTo>
                      <a:lnTo>
                        <a:pt x="3574" y="273"/>
                      </a:lnTo>
                      <a:lnTo>
                        <a:pt x="3576" y="274"/>
                      </a:lnTo>
                      <a:lnTo>
                        <a:pt x="3576" y="276"/>
                      </a:lnTo>
                      <a:lnTo>
                        <a:pt x="3576" y="276"/>
                      </a:lnTo>
                      <a:lnTo>
                        <a:pt x="3578" y="278"/>
                      </a:lnTo>
                      <a:lnTo>
                        <a:pt x="3581" y="278"/>
                      </a:lnTo>
                      <a:lnTo>
                        <a:pt x="3581" y="274"/>
                      </a:lnTo>
                      <a:lnTo>
                        <a:pt x="3580" y="271"/>
                      </a:lnTo>
                      <a:lnTo>
                        <a:pt x="3578" y="267"/>
                      </a:lnTo>
                      <a:lnTo>
                        <a:pt x="3578" y="267"/>
                      </a:lnTo>
                      <a:close/>
                      <a:moveTo>
                        <a:pt x="2997" y="278"/>
                      </a:moveTo>
                      <a:lnTo>
                        <a:pt x="2997" y="274"/>
                      </a:lnTo>
                      <a:lnTo>
                        <a:pt x="2997" y="271"/>
                      </a:lnTo>
                      <a:lnTo>
                        <a:pt x="2997" y="269"/>
                      </a:lnTo>
                      <a:lnTo>
                        <a:pt x="2997" y="269"/>
                      </a:lnTo>
                      <a:lnTo>
                        <a:pt x="2997" y="267"/>
                      </a:lnTo>
                      <a:lnTo>
                        <a:pt x="2991" y="267"/>
                      </a:lnTo>
                      <a:lnTo>
                        <a:pt x="2988" y="278"/>
                      </a:lnTo>
                      <a:lnTo>
                        <a:pt x="2991" y="278"/>
                      </a:lnTo>
                      <a:lnTo>
                        <a:pt x="2991" y="280"/>
                      </a:lnTo>
                      <a:lnTo>
                        <a:pt x="2993" y="278"/>
                      </a:lnTo>
                      <a:lnTo>
                        <a:pt x="2995" y="278"/>
                      </a:lnTo>
                      <a:lnTo>
                        <a:pt x="2997" y="278"/>
                      </a:lnTo>
                      <a:close/>
                      <a:moveTo>
                        <a:pt x="3009" y="287"/>
                      </a:moveTo>
                      <a:lnTo>
                        <a:pt x="3009" y="285"/>
                      </a:lnTo>
                      <a:lnTo>
                        <a:pt x="3011" y="285"/>
                      </a:lnTo>
                      <a:lnTo>
                        <a:pt x="3011" y="285"/>
                      </a:lnTo>
                      <a:lnTo>
                        <a:pt x="3019" y="285"/>
                      </a:lnTo>
                      <a:lnTo>
                        <a:pt x="3019" y="283"/>
                      </a:lnTo>
                      <a:lnTo>
                        <a:pt x="3023" y="283"/>
                      </a:lnTo>
                      <a:lnTo>
                        <a:pt x="3026" y="283"/>
                      </a:lnTo>
                      <a:lnTo>
                        <a:pt x="3030" y="283"/>
                      </a:lnTo>
                      <a:lnTo>
                        <a:pt x="3030" y="281"/>
                      </a:lnTo>
                      <a:lnTo>
                        <a:pt x="3030" y="281"/>
                      </a:lnTo>
                      <a:lnTo>
                        <a:pt x="3030" y="280"/>
                      </a:lnTo>
                      <a:lnTo>
                        <a:pt x="3030" y="278"/>
                      </a:lnTo>
                      <a:lnTo>
                        <a:pt x="3030" y="278"/>
                      </a:lnTo>
                      <a:lnTo>
                        <a:pt x="3028" y="276"/>
                      </a:lnTo>
                      <a:lnTo>
                        <a:pt x="3018" y="274"/>
                      </a:lnTo>
                      <a:lnTo>
                        <a:pt x="3018" y="271"/>
                      </a:lnTo>
                      <a:lnTo>
                        <a:pt x="3014" y="271"/>
                      </a:lnTo>
                      <a:lnTo>
                        <a:pt x="3012" y="269"/>
                      </a:lnTo>
                      <a:lnTo>
                        <a:pt x="3011" y="271"/>
                      </a:lnTo>
                      <a:lnTo>
                        <a:pt x="3011" y="274"/>
                      </a:lnTo>
                      <a:lnTo>
                        <a:pt x="3016" y="274"/>
                      </a:lnTo>
                      <a:lnTo>
                        <a:pt x="3016" y="278"/>
                      </a:lnTo>
                      <a:lnTo>
                        <a:pt x="3014" y="278"/>
                      </a:lnTo>
                      <a:lnTo>
                        <a:pt x="3014" y="280"/>
                      </a:lnTo>
                      <a:lnTo>
                        <a:pt x="3005" y="278"/>
                      </a:lnTo>
                      <a:lnTo>
                        <a:pt x="3004" y="274"/>
                      </a:lnTo>
                      <a:lnTo>
                        <a:pt x="3002" y="274"/>
                      </a:lnTo>
                      <a:lnTo>
                        <a:pt x="3002" y="276"/>
                      </a:lnTo>
                      <a:lnTo>
                        <a:pt x="2998" y="276"/>
                      </a:lnTo>
                      <a:lnTo>
                        <a:pt x="2997" y="285"/>
                      </a:lnTo>
                      <a:lnTo>
                        <a:pt x="3004" y="285"/>
                      </a:lnTo>
                      <a:lnTo>
                        <a:pt x="3004" y="285"/>
                      </a:lnTo>
                      <a:lnTo>
                        <a:pt x="3009" y="287"/>
                      </a:lnTo>
                      <a:close/>
                      <a:moveTo>
                        <a:pt x="3159" y="273"/>
                      </a:moveTo>
                      <a:lnTo>
                        <a:pt x="3159" y="271"/>
                      </a:lnTo>
                      <a:lnTo>
                        <a:pt x="3157" y="271"/>
                      </a:lnTo>
                      <a:lnTo>
                        <a:pt x="3157" y="273"/>
                      </a:lnTo>
                      <a:lnTo>
                        <a:pt x="3159" y="273"/>
                      </a:lnTo>
                      <a:close/>
                      <a:moveTo>
                        <a:pt x="3066" y="285"/>
                      </a:moveTo>
                      <a:lnTo>
                        <a:pt x="3068" y="281"/>
                      </a:lnTo>
                      <a:lnTo>
                        <a:pt x="3073" y="281"/>
                      </a:lnTo>
                      <a:lnTo>
                        <a:pt x="3073" y="281"/>
                      </a:lnTo>
                      <a:lnTo>
                        <a:pt x="3082" y="280"/>
                      </a:lnTo>
                      <a:lnTo>
                        <a:pt x="3084" y="281"/>
                      </a:lnTo>
                      <a:lnTo>
                        <a:pt x="3084" y="281"/>
                      </a:lnTo>
                      <a:lnTo>
                        <a:pt x="3084" y="280"/>
                      </a:lnTo>
                      <a:lnTo>
                        <a:pt x="3086" y="278"/>
                      </a:lnTo>
                      <a:lnTo>
                        <a:pt x="3087" y="276"/>
                      </a:lnTo>
                      <a:lnTo>
                        <a:pt x="3086" y="276"/>
                      </a:lnTo>
                      <a:lnTo>
                        <a:pt x="3086" y="276"/>
                      </a:lnTo>
                      <a:lnTo>
                        <a:pt x="3084" y="274"/>
                      </a:lnTo>
                      <a:lnTo>
                        <a:pt x="3080" y="274"/>
                      </a:lnTo>
                      <a:lnTo>
                        <a:pt x="3079" y="276"/>
                      </a:lnTo>
                      <a:lnTo>
                        <a:pt x="3075" y="276"/>
                      </a:lnTo>
                      <a:lnTo>
                        <a:pt x="3072" y="276"/>
                      </a:lnTo>
                      <a:lnTo>
                        <a:pt x="3072" y="274"/>
                      </a:lnTo>
                      <a:lnTo>
                        <a:pt x="3063" y="273"/>
                      </a:lnTo>
                      <a:lnTo>
                        <a:pt x="3063" y="274"/>
                      </a:lnTo>
                      <a:lnTo>
                        <a:pt x="3058" y="274"/>
                      </a:lnTo>
                      <a:lnTo>
                        <a:pt x="3058" y="273"/>
                      </a:lnTo>
                      <a:lnTo>
                        <a:pt x="3045" y="273"/>
                      </a:lnTo>
                      <a:lnTo>
                        <a:pt x="3045" y="273"/>
                      </a:lnTo>
                      <a:lnTo>
                        <a:pt x="3039" y="274"/>
                      </a:lnTo>
                      <a:lnTo>
                        <a:pt x="3040" y="280"/>
                      </a:lnTo>
                      <a:lnTo>
                        <a:pt x="3052" y="281"/>
                      </a:lnTo>
                      <a:lnTo>
                        <a:pt x="3052" y="283"/>
                      </a:lnTo>
                      <a:lnTo>
                        <a:pt x="3063" y="281"/>
                      </a:lnTo>
                      <a:lnTo>
                        <a:pt x="3063" y="283"/>
                      </a:lnTo>
                      <a:lnTo>
                        <a:pt x="3063" y="283"/>
                      </a:lnTo>
                      <a:lnTo>
                        <a:pt x="3065" y="285"/>
                      </a:lnTo>
                      <a:lnTo>
                        <a:pt x="3066" y="285"/>
                      </a:lnTo>
                      <a:close/>
                      <a:moveTo>
                        <a:pt x="3107" y="276"/>
                      </a:moveTo>
                      <a:lnTo>
                        <a:pt x="3114" y="276"/>
                      </a:lnTo>
                      <a:lnTo>
                        <a:pt x="3114" y="274"/>
                      </a:lnTo>
                      <a:lnTo>
                        <a:pt x="3110" y="274"/>
                      </a:lnTo>
                      <a:lnTo>
                        <a:pt x="3110" y="274"/>
                      </a:lnTo>
                      <a:lnTo>
                        <a:pt x="3108" y="274"/>
                      </a:lnTo>
                      <a:lnTo>
                        <a:pt x="3107" y="274"/>
                      </a:lnTo>
                      <a:lnTo>
                        <a:pt x="3107" y="276"/>
                      </a:lnTo>
                      <a:close/>
                      <a:moveTo>
                        <a:pt x="3094" y="278"/>
                      </a:moveTo>
                      <a:lnTo>
                        <a:pt x="3094" y="276"/>
                      </a:lnTo>
                      <a:lnTo>
                        <a:pt x="3094" y="276"/>
                      </a:lnTo>
                      <a:lnTo>
                        <a:pt x="3094" y="276"/>
                      </a:lnTo>
                      <a:lnTo>
                        <a:pt x="3096" y="276"/>
                      </a:lnTo>
                      <a:lnTo>
                        <a:pt x="3093" y="276"/>
                      </a:lnTo>
                      <a:lnTo>
                        <a:pt x="3094" y="276"/>
                      </a:lnTo>
                      <a:lnTo>
                        <a:pt x="3094" y="278"/>
                      </a:lnTo>
                      <a:lnTo>
                        <a:pt x="3094" y="278"/>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85" name="Freeform 84"/>
                <p:cNvSpPr>
                  <a:spLocks noEditPoints="1"/>
                </p:cNvSpPr>
                <p:nvPr/>
              </p:nvSpPr>
              <p:spPr bwMode="auto">
                <a:xfrm>
                  <a:off x="3394075" y="4365617"/>
                  <a:ext cx="5292725" cy="989013"/>
                </a:xfrm>
                <a:custGeom>
                  <a:avLst/>
                  <a:gdLst>
                    <a:gd name="T0" fmla="*/ 2547 w 3334"/>
                    <a:gd name="T1" fmla="*/ 19 h 623"/>
                    <a:gd name="T2" fmla="*/ 2524 w 3334"/>
                    <a:gd name="T3" fmla="*/ 23 h 623"/>
                    <a:gd name="T4" fmla="*/ 3053 w 3334"/>
                    <a:gd name="T5" fmla="*/ 7 h 623"/>
                    <a:gd name="T6" fmla="*/ 2472 w 3334"/>
                    <a:gd name="T7" fmla="*/ 33 h 623"/>
                    <a:gd name="T8" fmla="*/ 3062 w 3334"/>
                    <a:gd name="T9" fmla="*/ 37 h 623"/>
                    <a:gd name="T10" fmla="*/ 2938 w 3334"/>
                    <a:gd name="T11" fmla="*/ 318 h 623"/>
                    <a:gd name="T12" fmla="*/ 2894 w 3334"/>
                    <a:gd name="T13" fmla="*/ 250 h 623"/>
                    <a:gd name="T14" fmla="*/ 2852 w 3334"/>
                    <a:gd name="T15" fmla="*/ 192 h 623"/>
                    <a:gd name="T16" fmla="*/ 2833 w 3334"/>
                    <a:gd name="T17" fmla="*/ 119 h 623"/>
                    <a:gd name="T18" fmla="*/ 2786 w 3334"/>
                    <a:gd name="T19" fmla="*/ 47 h 623"/>
                    <a:gd name="T20" fmla="*/ 2774 w 3334"/>
                    <a:gd name="T21" fmla="*/ 143 h 623"/>
                    <a:gd name="T22" fmla="*/ 2700 w 3334"/>
                    <a:gd name="T23" fmla="*/ 122 h 623"/>
                    <a:gd name="T24" fmla="*/ 2706 w 3334"/>
                    <a:gd name="T25" fmla="*/ 66 h 623"/>
                    <a:gd name="T26" fmla="*/ 2646 w 3334"/>
                    <a:gd name="T27" fmla="*/ 52 h 623"/>
                    <a:gd name="T28" fmla="*/ 2627 w 3334"/>
                    <a:gd name="T29" fmla="*/ 73 h 623"/>
                    <a:gd name="T30" fmla="*/ 2606 w 3334"/>
                    <a:gd name="T31" fmla="*/ 100 h 623"/>
                    <a:gd name="T32" fmla="*/ 2582 w 3334"/>
                    <a:gd name="T33" fmla="*/ 103 h 623"/>
                    <a:gd name="T34" fmla="*/ 2547 w 3334"/>
                    <a:gd name="T35" fmla="*/ 117 h 623"/>
                    <a:gd name="T36" fmla="*/ 2528 w 3334"/>
                    <a:gd name="T37" fmla="*/ 152 h 623"/>
                    <a:gd name="T38" fmla="*/ 2493 w 3334"/>
                    <a:gd name="T39" fmla="*/ 189 h 623"/>
                    <a:gd name="T40" fmla="*/ 2407 w 3334"/>
                    <a:gd name="T41" fmla="*/ 234 h 623"/>
                    <a:gd name="T42" fmla="*/ 2383 w 3334"/>
                    <a:gd name="T43" fmla="*/ 262 h 623"/>
                    <a:gd name="T44" fmla="*/ 2381 w 3334"/>
                    <a:gd name="T45" fmla="*/ 318 h 623"/>
                    <a:gd name="T46" fmla="*/ 2397 w 3334"/>
                    <a:gd name="T47" fmla="*/ 365 h 623"/>
                    <a:gd name="T48" fmla="*/ 2412 w 3334"/>
                    <a:gd name="T49" fmla="*/ 435 h 623"/>
                    <a:gd name="T50" fmla="*/ 2423 w 3334"/>
                    <a:gd name="T51" fmla="*/ 480 h 623"/>
                    <a:gd name="T52" fmla="*/ 2472 w 3334"/>
                    <a:gd name="T53" fmla="*/ 464 h 623"/>
                    <a:gd name="T54" fmla="*/ 2522 w 3334"/>
                    <a:gd name="T55" fmla="*/ 461 h 623"/>
                    <a:gd name="T56" fmla="*/ 2594 w 3334"/>
                    <a:gd name="T57" fmla="*/ 424 h 623"/>
                    <a:gd name="T58" fmla="*/ 2662 w 3334"/>
                    <a:gd name="T59" fmla="*/ 426 h 623"/>
                    <a:gd name="T60" fmla="*/ 2692 w 3334"/>
                    <a:gd name="T61" fmla="*/ 473 h 623"/>
                    <a:gd name="T62" fmla="*/ 2709 w 3334"/>
                    <a:gd name="T63" fmla="*/ 487 h 623"/>
                    <a:gd name="T64" fmla="*/ 2748 w 3334"/>
                    <a:gd name="T65" fmla="*/ 506 h 623"/>
                    <a:gd name="T66" fmla="*/ 2786 w 3334"/>
                    <a:gd name="T67" fmla="*/ 553 h 623"/>
                    <a:gd name="T68" fmla="*/ 2824 w 3334"/>
                    <a:gd name="T69" fmla="*/ 541 h 623"/>
                    <a:gd name="T70" fmla="*/ 2857 w 3334"/>
                    <a:gd name="T71" fmla="*/ 555 h 623"/>
                    <a:gd name="T72" fmla="*/ 2896 w 3334"/>
                    <a:gd name="T73" fmla="*/ 517 h 623"/>
                    <a:gd name="T74" fmla="*/ 2920 w 3334"/>
                    <a:gd name="T75" fmla="*/ 445 h 623"/>
                    <a:gd name="T76" fmla="*/ 2941 w 3334"/>
                    <a:gd name="T77" fmla="*/ 379 h 623"/>
                    <a:gd name="T78" fmla="*/ 2725 w 3334"/>
                    <a:gd name="T79" fmla="*/ 416 h 623"/>
                    <a:gd name="T80" fmla="*/ 2618 w 3334"/>
                    <a:gd name="T81" fmla="*/ 58 h 623"/>
                    <a:gd name="T82" fmla="*/ 1459 w 3334"/>
                    <a:gd name="T83" fmla="*/ 66 h 623"/>
                    <a:gd name="T84" fmla="*/ 1440 w 3334"/>
                    <a:gd name="T85" fmla="*/ 108 h 623"/>
                    <a:gd name="T86" fmla="*/ 1386 w 3334"/>
                    <a:gd name="T87" fmla="*/ 148 h 623"/>
                    <a:gd name="T88" fmla="*/ 1372 w 3334"/>
                    <a:gd name="T89" fmla="*/ 234 h 623"/>
                    <a:gd name="T90" fmla="*/ 1390 w 3334"/>
                    <a:gd name="T91" fmla="*/ 293 h 623"/>
                    <a:gd name="T92" fmla="*/ 1438 w 3334"/>
                    <a:gd name="T93" fmla="*/ 255 h 623"/>
                    <a:gd name="T94" fmla="*/ 1465 w 3334"/>
                    <a:gd name="T95" fmla="*/ 171 h 623"/>
                    <a:gd name="T96" fmla="*/ 1479 w 3334"/>
                    <a:gd name="T97" fmla="*/ 108 h 623"/>
                    <a:gd name="T98" fmla="*/ 3166 w 3334"/>
                    <a:gd name="T99" fmla="*/ 145 h 623"/>
                    <a:gd name="T100" fmla="*/ 3318 w 3334"/>
                    <a:gd name="T101" fmla="*/ 150 h 623"/>
                    <a:gd name="T102" fmla="*/ 3301 w 3334"/>
                    <a:gd name="T103" fmla="*/ 180 h 623"/>
                    <a:gd name="T104" fmla="*/ 3145 w 3334"/>
                    <a:gd name="T105" fmla="*/ 255 h 623"/>
                    <a:gd name="T106" fmla="*/ 3109 w 3334"/>
                    <a:gd name="T107" fmla="*/ 218 h 623"/>
                    <a:gd name="T108" fmla="*/ 3149 w 3334"/>
                    <a:gd name="T109" fmla="*/ 230 h 623"/>
                    <a:gd name="T110" fmla="*/ 18 w 3334"/>
                    <a:gd name="T111" fmla="*/ 431 h 623"/>
                    <a:gd name="T112" fmla="*/ 3276 w 3334"/>
                    <a:gd name="T113" fmla="*/ 538 h 623"/>
                    <a:gd name="T114" fmla="*/ 3247 w 3334"/>
                    <a:gd name="T115" fmla="*/ 496 h 623"/>
                    <a:gd name="T116" fmla="*/ 3241 w 3334"/>
                    <a:gd name="T117" fmla="*/ 510 h 623"/>
                    <a:gd name="T118" fmla="*/ 3241 w 3334"/>
                    <a:gd name="T119" fmla="*/ 573 h 623"/>
                    <a:gd name="T120" fmla="*/ 3275 w 3334"/>
                    <a:gd name="T121" fmla="*/ 618 h 623"/>
                    <a:gd name="T122" fmla="*/ 3311 w 3334"/>
                    <a:gd name="T123" fmla="*/ 555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34" h="623">
                      <a:moveTo>
                        <a:pt x="2529" y="0"/>
                      </a:moveTo>
                      <a:lnTo>
                        <a:pt x="2528" y="4"/>
                      </a:lnTo>
                      <a:lnTo>
                        <a:pt x="2529" y="2"/>
                      </a:lnTo>
                      <a:lnTo>
                        <a:pt x="2529" y="2"/>
                      </a:lnTo>
                      <a:lnTo>
                        <a:pt x="2531" y="2"/>
                      </a:lnTo>
                      <a:lnTo>
                        <a:pt x="2531" y="2"/>
                      </a:lnTo>
                      <a:lnTo>
                        <a:pt x="2531" y="2"/>
                      </a:lnTo>
                      <a:lnTo>
                        <a:pt x="2531" y="0"/>
                      </a:lnTo>
                      <a:lnTo>
                        <a:pt x="2531" y="0"/>
                      </a:lnTo>
                      <a:lnTo>
                        <a:pt x="2531" y="0"/>
                      </a:lnTo>
                      <a:lnTo>
                        <a:pt x="2529" y="0"/>
                      </a:lnTo>
                      <a:close/>
                      <a:moveTo>
                        <a:pt x="2508" y="42"/>
                      </a:moveTo>
                      <a:lnTo>
                        <a:pt x="2512" y="42"/>
                      </a:lnTo>
                      <a:lnTo>
                        <a:pt x="2514" y="42"/>
                      </a:lnTo>
                      <a:lnTo>
                        <a:pt x="2515" y="40"/>
                      </a:lnTo>
                      <a:lnTo>
                        <a:pt x="2519" y="40"/>
                      </a:lnTo>
                      <a:lnTo>
                        <a:pt x="2519" y="37"/>
                      </a:lnTo>
                      <a:lnTo>
                        <a:pt x="2519" y="37"/>
                      </a:lnTo>
                      <a:lnTo>
                        <a:pt x="2521" y="35"/>
                      </a:lnTo>
                      <a:lnTo>
                        <a:pt x="2521" y="35"/>
                      </a:lnTo>
                      <a:lnTo>
                        <a:pt x="2521" y="35"/>
                      </a:lnTo>
                      <a:lnTo>
                        <a:pt x="2522" y="35"/>
                      </a:lnTo>
                      <a:lnTo>
                        <a:pt x="2524" y="31"/>
                      </a:lnTo>
                      <a:lnTo>
                        <a:pt x="2531" y="31"/>
                      </a:lnTo>
                      <a:lnTo>
                        <a:pt x="2531" y="30"/>
                      </a:lnTo>
                      <a:lnTo>
                        <a:pt x="2538" y="30"/>
                      </a:lnTo>
                      <a:lnTo>
                        <a:pt x="2540" y="26"/>
                      </a:lnTo>
                      <a:lnTo>
                        <a:pt x="2542" y="26"/>
                      </a:lnTo>
                      <a:lnTo>
                        <a:pt x="2543" y="24"/>
                      </a:lnTo>
                      <a:lnTo>
                        <a:pt x="2543" y="23"/>
                      </a:lnTo>
                      <a:lnTo>
                        <a:pt x="2545" y="21"/>
                      </a:lnTo>
                      <a:lnTo>
                        <a:pt x="2547" y="19"/>
                      </a:lnTo>
                      <a:lnTo>
                        <a:pt x="2549" y="19"/>
                      </a:lnTo>
                      <a:lnTo>
                        <a:pt x="2549" y="19"/>
                      </a:lnTo>
                      <a:lnTo>
                        <a:pt x="2549" y="17"/>
                      </a:lnTo>
                      <a:lnTo>
                        <a:pt x="2550" y="16"/>
                      </a:lnTo>
                      <a:lnTo>
                        <a:pt x="2554" y="16"/>
                      </a:lnTo>
                      <a:lnTo>
                        <a:pt x="2556" y="14"/>
                      </a:lnTo>
                      <a:lnTo>
                        <a:pt x="2557" y="14"/>
                      </a:lnTo>
                      <a:lnTo>
                        <a:pt x="2557" y="11"/>
                      </a:lnTo>
                      <a:lnTo>
                        <a:pt x="2561" y="11"/>
                      </a:lnTo>
                      <a:lnTo>
                        <a:pt x="2561" y="9"/>
                      </a:lnTo>
                      <a:lnTo>
                        <a:pt x="2566" y="9"/>
                      </a:lnTo>
                      <a:lnTo>
                        <a:pt x="2566" y="7"/>
                      </a:lnTo>
                      <a:lnTo>
                        <a:pt x="2568" y="5"/>
                      </a:lnTo>
                      <a:lnTo>
                        <a:pt x="2569" y="4"/>
                      </a:lnTo>
                      <a:lnTo>
                        <a:pt x="2573" y="4"/>
                      </a:lnTo>
                      <a:lnTo>
                        <a:pt x="2573" y="0"/>
                      </a:lnTo>
                      <a:lnTo>
                        <a:pt x="2564" y="0"/>
                      </a:lnTo>
                      <a:lnTo>
                        <a:pt x="2564" y="2"/>
                      </a:lnTo>
                      <a:lnTo>
                        <a:pt x="2557" y="2"/>
                      </a:lnTo>
                      <a:lnTo>
                        <a:pt x="2554" y="5"/>
                      </a:lnTo>
                      <a:lnTo>
                        <a:pt x="2549" y="4"/>
                      </a:lnTo>
                      <a:lnTo>
                        <a:pt x="2549" y="5"/>
                      </a:lnTo>
                      <a:lnTo>
                        <a:pt x="2540" y="5"/>
                      </a:lnTo>
                      <a:lnTo>
                        <a:pt x="2538" y="12"/>
                      </a:lnTo>
                      <a:lnTo>
                        <a:pt x="2533" y="14"/>
                      </a:lnTo>
                      <a:lnTo>
                        <a:pt x="2531" y="17"/>
                      </a:lnTo>
                      <a:lnTo>
                        <a:pt x="2529" y="19"/>
                      </a:lnTo>
                      <a:lnTo>
                        <a:pt x="2528" y="21"/>
                      </a:lnTo>
                      <a:lnTo>
                        <a:pt x="2526" y="21"/>
                      </a:lnTo>
                      <a:lnTo>
                        <a:pt x="2526" y="23"/>
                      </a:lnTo>
                      <a:lnTo>
                        <a:pt x="2524" y="23"/>
                      </a:lnTo>
                      <a:lnTo>
                        <a:pt x="2524" y="23"/>
                      </a:lnTo>
                      <a:lnTo>
                        <a:pt x="2522" y="23"/>
                      </a:lnTo>
                      <a:lnTo>
                        <a:pt x="2522" y="23"/>
                      </a:lnTo>
                      <a:lnTo>
                        <a:pt x="2521" y="24"/>
                      </a:lnTo>
                      <a:lnTo>
                        <a:pt x="2519" y="24"/>
                      </a:lnTo>
                      <a:lnTo>
                        <a:pt x="2521" y="30"/>
                      </a:lnTo>
                      <a:lnTo>
                        <a:pt x="2521" y="31"/>
                      </a:lnTo>
                      <a:lnTo>
                        <a:pt x="2519" y="33"/>
                      </a:lnTo>
                      <a:lnTo>
                        <a:pt x="2517" y="33"/>
                      </a:lnTo>
                      <a:lnTo>
                        <a:pt x="2515" y="37"/>
                      </a:lnTo>
                      <a:lnTo>
                        <a:pt x="2514" y="35"/>
                      </a:lnTo>
                      <a:lnTo>
                        <a:pt x="2510" y="35"/>
                      </a:lnTo>
                      <a:lnTo>
                        <a:pt x="2508" y="35"/>
                      </a:lnTo>
                      <a:lnTo>
                        <a:pt x="2508" y="37"/>
                      </a:lnTo>
                      <a:lnTo>
                        <a:pt x="2507" y="37"/>
                      </a:lnTo>
                      <a:lnTo>
                        <a:pt x="2507" y="38"/>
                      </a:lnTo>
                      <a:lnTo>
                        <a:pt x="2507" y="38"/>
                      </a:lnTo>
                      <a:lnTo>
                        <a:pt x="2507" y="40"/>
                      </a:lnTo>
                      <a:lnTo>
                        <a:pt x="2507" y="40"/>
                      </a:lnTo>
                      <a:lnTo>
                        <a:pt x="2508" y="42"/>
                      </a:lnTo>
                      <a:lnTo>
                        <a:pt x="2508" y="42"/>
                      </a:lnTo>
                      <a:close/>
                      <a:moveTo>
                        <a:pt x="3060" y="17"/>
                      </a:moveTo>
                      <a:lnTo>
                        <a:pt x="3058" y="17"/>
                      </a:lnTo>
                      <a:lnTo>
                        <a:pt x="3058" y="12"/>
                      </a:lnTo>
                      <a:lnTo>
                        <a:pt x="3058" y="12"/>
                      </a:lnTo>
                      <a:lnTo>
                        <a:pt x="3056" y="11"/>
                      </a:lnTo>
                      <a:lnTo>
                        <a:pt x="3056" y="11"/>
                      </a:lnTo>
                      <a:lnTo>
                        <a:pt x="3055" y="9"/>
                      </a:lnTo>
                      <a:lnTo>
                        <a:pt x="3055" y="5"/>
                      </a:lnTo>
                      <a:lnTo>
                        <a:pt x="3053" y="4"/>
                      </a:lnTo>
                      <a:lnTo>
                        <a:pt x="3049" y="2"/>
                      </a:lnTo>
                      <a:lnTo>
                        <a:pt x="3049" y="5"/>
                      </a:lnTo>
                      <a:lnTo>
                        <a:pt x="3053" y="7"/>
                      </a:lnTo>
                      <a:lnTo>
                        <a:pt x="3053" y="12"/>
                      </a:lnTo>
                      <a:lnTo>
                        <a:pt x="3053" y="12"/>
                      </a:lnTo>
                      <a:lnTo>
                        <a:pt x="3053" y="14"/>
                      </a:lnTo>
                      <a:lnTo>
                        <a:pt x="3055" y="14"/>
                      </a:lnTo>
                      <a:lnTo>
                        <a:pt x="3056" y="17"/>
                      </a:lnTo>
                      <a:lnTo>
                        <a:pt x="3060" y="17"/>
                      </a:lnTo>
                      <a:lnTo>
                        <a:pt x="3060" y="17"/>
                      </a:lnTo>
                      <a:close/>
                      <a:moveTo>
                        <a:pt x="2905" y="19"/>
                      </a:moveTo>
                      <a:lnTo>
                        <a:pt x="2910" y="21"/>
                      </a:lnTo>
                      <a:lnTo>
                        <a:pt x="2910" y="17"/>
                      </a:lnTo>
                      <a:lnTo>
                        <a:pt x="2906" y="16"/>
                      </a:lnTo>
                      <a:lnTo>
                        <a:pt x="2905" y="19"/>
                      </a:lnTo>
                      <a:close/>
                      <a:moveTo>
                        <a:pt x="3049" y="21"/>
                      </a:moveTo>
                      <a:lnTo>
                        <a:pt x="3046" y="21"/>
                      </a:lnTo>
                      <a:lnTo>
                        <a:pt x="3046" y="17"/>
                      </a:lnTo>
                      <a:lnTo>
                        <a:pt x="3039" y="17"/>
                      </a:lnTo>
                      <a:lnTo>
                        <a:pt x="3039" y="17"/>
                      </a:lnTo>
                      <a:lnTo>
                        <a:pt x="3037" y="16"/>
                      </a:lnTo>
                      <a:lnTo>
                        <a:pt x="3034" y="16"/>
                      </a:lnTo>
                      <a:lnTo>
                        <a:pt x="3034" y="17"/>
                      </a:lnTo>
                      <a:lnTo>
                        <a:pt x="3034" y="17"/>
                      </a:lnTo>
                      <a:lnTo>
                        <a:pt x="3036" y="19"/>
                      </a:lnTo>
                      <a:lnTo>
                        <a:pt x="3036" y="23"/>
                      </a:lnTo>
                      <a:lnTo>
                        <a:pt x="3037" y="24"/>
                      </a:lnTo>
                      <a:lnTo>
                        <a:pt x="3043" y="24"/>
                      </a:lnTo>
                      <a:lnTo>
                        <a:pt x="3044" y="24"/>
                      </a:lnTo>
                      <a:lnTo>
                        <a:pt x="3048" y="24"/>
                      </a:lnTo>
                      <a:lnTo>
                        <a:pt x="3053" y="24"/>
                      </a:lnTo>
                      <a:lnTo>
                        <a:pt x="3053" y="23"/>
                      </a:lnTo>
                      <a:lnTo>
                        <a:pt x="3049" y="21"/>
                      </a:lnTo>
                      <a:lnTo>
                        <a:pt x="3049" y="21"/>
                      </a:lnTo>
                      <a:close/>
                      <a:moveTo>
                        <a:pt x="2472" y="33"/>
                      </a:moveTo>
                      <a:lnTo>
                        <a:pt x="2482" y="33"/>
                      </a:lnTo>
                      <a:lnTo>
                        <a:pt x="2482" y="31"/>
                      </a:lnTo>
                      <a:lnTo>
                        <a:pt x="2484" y="30"/>
                      </a:lnTo>
                      <a:lnTo>
                        <a:pt x="2484" y="28"/>
                      </a:lnTo>
                      <a:lnTo>
                        <a:pt x="2480" y="26"/>
                      </a:lnTo>
                      <a:lnTo>
                        <a:pt x="2480" y="24"/>
                      </a:lnTo>
                      <a:lnTo>
                        <a:pt x="2473" y="24"/>
                      </a:lnTo>
                      <a:lnTo>
                        <a:pt x="2473" y="23"/>
                      </a:lnTo>
                      <a:lnTo>
                        <a:pt x="2470" y="21"/>
                      </a:lnTo>
                      <a:lnTo>
                        <a:pt x="2465" y="19"/>
                      </a:lnTo>
                      <a:lnTo>
                        <a:pt x="2460" y="21"/>
                      </a:lnTo>
                      <a:lnTo>
                        <a:pt x="2458" y="24"/>
                      </a:lnTo>
                      <a:lnTo>
                        <a:pt x="2465" y="28"/>
                      </a:lnTo>
                      <a:lnTo>
                        <a:pt x="2470" y="30"/>
                      </a:lnTo>
                      <a:lnTo>
                        <a:pt x="2472" y="33"/>
                      </a:lnTo>
                      <a:close/>
                      <a:moveTo>
                        <a:pt x="2913" y="30"/>
                      </a:moveTo>
                      <a:lnTo>
                        <a:pt x="2915" y="26"/>
                      </a:lnTo>
                      <a:lnTo>
                        <a:pt x="2915" y="26"/>
                      </a:lnTo>
                      <a:lnTo>
                        <a:pt x="2913" y="26"/>
                      </a:lnTo>
                      <a:lnTo>
                        <a:pt x="2913" y="26"/>
                      </a:lnTo>
                      <a:lnTo>
                        <a:pt x="2912" y="26"/>
                      </a:lnTo>
                      <a:lnTo>
                        <a:pt x="2912" y="26"/>
                      </a:lnTo>
                      <a:lnTo>
                        <a:pt x="2912" y="28"/>
                      </a:lnTo>
                      <a:lnTo>
                        <a:pt x="2912" y="28"/>
                      </a:lnTo>
                      <a:lnTo>
                        <a:pt x="2912" y="30"/>
                      </a:lnTo>
                      <a:lnTo>
                        <a:pt x="2913" y="30"/>
                      </a:lnTo>
                      <a:close/>
                      <a:moveTo>
                        <a:pt x="3062" y="33"/>
                      </a:moveTo>
                      <a:lnTo>
                        <a:pt x="3062" y="35"/>
                      </a:lnTo>
                      <a:lnTo>
                        <a:pt x="3060" y="35"/>
                      </a:lnTo>
                      <a:lnTo>
                        <a:pt x="3060" y="35"/>
                      </a:lnTo>
                      <a:lnTo>
                        <a:pt x="3060" y="37"/>
                      </a:lnTo>
                      <a:lnTo>
                        <a:pt x="3062" y="37"/>
                      </a:lnTo>
                      <a:lnTo>
                        <a:pt x="3062" y="38"/>
                      </a:lnTo>
                      <a:lnTo>
                        <a:pt x="3063" y="40"/>
                      </a:lnTo>
                      <a:lnTo>
                        <a:pt x="3067" y="42"/>
                      </a:lnTo>
                      <a:lnTo>
                        <a:pt x="3070" y="44"/>
                      </a:lnTo>
                      <a:lnTo>
                        <a:pt x="3074" y="45"/>
                      </a:lnTo>
                      <a:lnTo>
                        <a:pt x="3072" y="42"/>
                      </a:lnTo>
                      <a:lnTo>
                        <a:pt x="3070" y="40"/>
                      </a:lnTo>
                      <a:lnTo>
                        <a:pt x="3070" y="40"/>
                      </a:lnTo>
                      <a:lnTo>
                        <a:pt x="3069" y="37"/>
                      </a:lnTo>
                      <a:lnTo>
                        <a:pt x="3067" y="37"/>
                      </a:lnTo>
                      <a:lnTo>
                        <a:pt x="3063" y="35"/>
                      </a:lnTo>
                      <a:lnTo>
                        <a:pt x="3062" y="33"/>
                      </a:lnTo>
                      <a:close/>
                      <a:moveTo>
                        <a:pt x="2945" y="356"/>
                      </a:moveTo>
                      <a:lnTo>
                        <a:pt x="2941" y="353"/>
                      </a:lnTo>
                      <a:lnTo>
                        <a:pt x="2941" y="349"/>
                      </a:lnTo>
                      <a:lnTo>
                        <a:pt x="2940" y="349"/>
                      </a:lnTo>
                      <a:lnTo>
                        <a:pt x="2940" y="347"/>
                      </a:lnTo>
                      <a:lnTo>
                        <a:pt x="2938" y="347"/>
                      </a:lnTo>
                      <a:lnTo>
                        <a:pt x="2938" y="339"/>
                      </a:lnTo>
                      <a:lnTo>
                        <a:pt x="2938" y="339"/>
                      </a:lnTo>
                      <a:lnTo>
                        <a:pt x="2938" y="333"/>
                      </a:lnTo>
                      <a:lnTo>
                        <a:pt x="2938" y="333"/>
                      </a:lnTo>
                      <a:lnTo>
                        <a:pt x="2938" y="328"/>
                      </a:lnTo>
                      <a:lnTo>
                        <a:pt x="2938" y="328"/>
                      </a:lnTo>
                      <a:lnTo>
                        <a:pt x="2936" y="328"/>
                      </a:lnTo>
                      <a:lnTo>
                        <a:pt x="2936" y="326"/>
                      </a:lnTo>
                      <a:lnTo>
                        <a:pt x="2938" y="326"/>
                      </a:lnTo>
                      <a:lnTo>
                        <a:pt x="2938" y="321"/>
                      </a:lnTo>
                      <a:lnTo>
                        <a:pt x="2940" y="321"/>
                      </a:lnTo>
                      <a:lnTo>
                        <a:pt x="2940" y="319"/>
                      </a:lnTo>
                      <a:lnTo>
                        <a:pt x="2940" y="319"/>
                      </a:lnTo>
                      <a:lnTo>
                        <a:pt x="2938" y="318"/>
                      </a:lnTo>
                      <a:lnTo>
                        <a:pt x="2938" y="313"/>
                      </a:lnTo>
                      <a:lnTo>
                        <a:pt x="2936" y="311"/>
                      </a:lnTo>
                      <a:lnTo>
                        <a:pt x="2936" y="306"/>
                      </a:lnTo>
                      <a:lnTo>
                        <a:pt x="2933" y="304"/>
                      </a:lnTo>
                      <a:lnTo>
                        <a:pt x="2933" y="302"/>
                      </a:lnTo>
                      <a:lnTo>
                        <a:pt x="2931" y="302"/>
                      </a:lnTo>
                      <a:lnTo>
                        <a:pt x="2931" y="299"/>
                      </a:lnTo>
                      <a:lnTo>
                        <a:pt x="2929" y="299"/>
                      </a:lnTo>
                      <a:lnTo>
                        <a:pt x="2927" y="297"/>
                      </a:lnTo>
                      <a:lnTo>
                        <a:pt x="2927" y="295"/>
                      </a:lnTo>
                      <a:lnTo>
                        <a:pt x="2924" y="293"/>
                      </a:lnTo>
                      <a:lnTo>
                        <a:pt x="2924" y="288"/>
                      </a:lnTo>
                      <a:lnTo>
                        <a:pt x="2919" y="283"/>
                      </a:lnTo>
                      <a:lnTo>
                        <a:pt x="2915" y="279"/>
                      </a:lnTo>
                      <a:lnTo>
                        <a:pt x="2915" y="278"/>
                      </a:lnTo>
                      <a:lnTo>
                        <a:pt x="2912" y="278"/>
                      </a:lnTo>
                      <a:lnTo>
                        <a:pt x="2912" y="276"/>
                      </a:lnTo>
                      <a:lnTo>
                        <a:pt x="2912" y="276"/>
                      </a:lnTo>
                      <a:lnTo>
                        <a:pt x="2910" y="274"/>
                      </a:lnTo>
                      <a:lnTo>
                        <a:pt x="2910" y="272"/>
                      </a:lnTo>
                      <a:lnTo>
                        <a:pt x="2908" y="272"/>
                      </a:lnTo>
                      <a:lnTo>
                        <a:pt x="2908" y="258"/>
                      </a:lnTo>
                      <a:lnTo>
                        <a:pt x="2908" y="258"/>
                      </a:lnTo>
                      <a:lnTo>
                        <a:pt x="2908" y="255"/>
                      </a:lnTo>
                      <a:lnTo>
                        <a:pt x="2905" y="255"/>
                      </a:lnTo>
                      <a:lnTo>
                        <a:pt x="2903" y="253"/>
                      </a:lnTo>
                      <a:lnTo>
                        <a:pt x="2901" y="251"/>
                      </a:lnTo>
                      <a:lnTo>
                        <a:pt x="2901" y="250"/>
                      </a:lnTo>
                      <a:lnTo>
                        <a:pt x="2899" y="250"/>
                      </a:lnTo>
                      <a:lnTo>
                        <a:pt x="2899" y="251"/>
                      </a:lnTo>
                      <a:lnTo>
                        <a:pt x="2896" y="251"/>
                      </a:lnTo>
                      <a:lnTo>
                        <a:pt x="2894" y="250"/>
                      </a:lnTo>
                      <a:lnTo>
                        <a:pt x="2892" y="250"/>
                      </a:lnTo>
                      <a:lnTo>
                        <a:pt x="2892" y="246"/>
                      </a:lnTo>
                      <a:lnTo>
                        <a:pt x="2891" y="244"/>
                      </a:lnTo>
                      <a:lnTo>
                        <a:pt x="2891" y="241"/>
                      </a:lnTo>
                      <a:lnTo>
                        <a:pt x="2892" y="241"/>
                      </a:lnTo>
                      <a:lnTo>
                        <a:pt x="2894" y="234"/>
                      </a:lnTo>
                      <a:lnTo>
                        <a:pt x="2891" y="234"/>
                      </a:lnTo>
                      <a:lnTo>
                        <a:pt x="2891" y="229"/>
                      </a:lnTo>
                      <a:lnTo>
                        <a:pt x="2891" y="229"/>
                      </a:lnTo>
                      <a:lnTo>
                        <a:pt x="2891" y="227"/>
                      </a:lnTo>
                      <a:lnTo>
                        <a:pt x="2889" y="227"/>
                      </a:lnTo>
                      <a:lnTo>
                        <a:pt x="2887" y="223"/>
                      </a:lnTo>
                      <a:lnTo>
                        <a:pt x="2884" y="223"/>
                      </a:lnTo>
                      <a:lnTo>
                        <a:pt x="2884" y="222"/>
                      </a:lnTo>
                      <a:lnTo>
                        <a:pt x="2882" y="222"/>
                      </a:lnTo>
                      <a:lnTo>
                        <a:pt x="2882" y="218"/>
                      </a:lnTo>
                      <a:lnTo>
                        <a:pt x="2882" y="216"/>
                      </a:lnTo>
                      <a:lnTo>
                        <a:pt x="2884" y="215"/>
                      </a:lnTo>
                      <a:lnTo>
                        <a:pt x="2884" y="211"/>
                      </a:lnTo>
                      <a:lnTo>
                        <a:pt x="2882" y="211"/>
                      </a:lnTo>
                      <a:lnTo>
                        <a:pt x="2882" y="210"/>
                      </a:lnTo>
                      <a:lnTo>
                        <a:pt x="2882" y="208"/>
                      </a:lnTo>
                      <a:lnTo>
                        <a:pt x="2875" y="208"/>
                      </a:lnTo>
                      <a:lnTo>
                        <a:pt x="2875" y="201"/>
                      </a:lnTo>
                      <a:lnTo>
                        <a:pt x="2870" y="201"/>
                      </a:lnTo>
                      <a:lnTo>
                        <a:pt x="2870" y="197"/>
                      </a:lnTo>
                      <a:lnTo>
                        <a:pt x="2866" y="197"/>
                      </a:lnTo>
                      <a:lnTo>
                        <a:pt x="2866" y="201"/>
                      </a:lnTo>
                      <a:lnTo>
                        <a:pt x="2864" y="199"/>
                      </a:lnTo>
                      <a:lnTo>
                        <a:pt x="2861" y="197"/>
                      </a:lnTo>
                      <a:lnTo>
                        <a:pt x="2861" y="194"/>
                      </a:lnTo>
                      <a:lnTo>
                        <a:pt x="2852" y="192"/>
                      </a:lnTo>
                      <a:lnTo>
                        <a:pt x="2852" y="192"/>
                      </a:lnTo>
                      <a:lnTo>
                        <a:pt x="2851" y="190"/>
                      </a:lnTo>
                      <a:lnTo>
                        <a:pt x="2849" y="190"/>
                      </a:lnTo>
                      <a:lnTo>
                        <a:pt x="2847" y="189"/>
                      </a:lnTo>
                      <a:lnTo>
                        <a:pt x="2847" y="187"/>
                      </a:lnTo>
                      <a:lnTo>
                        <a:pt x="2845" y="183"/>
                      </a:lnTo>
                      <a:lnTo>
                        <a:pt x="2845" y="180"/>
                      </a:lnTo>
                      <a:lnTo>
                        <a:pt x="2847" y="180"/>
                      </a:lnTo>
                      <a:lnTo>
                        <a:pt x="2847" y="176"/>
                      </a:lnTo>
                      <a:lnTo>
                        <a:pt x="2845" y="176"/>
                      </a:lnTo>
                      <a:lnTo>
                        <a:pt x="2845" y="175"/>
                      </a:lnTo>
                      <a:lnTo>
                        <a:pt x="2845" y="175"/>
                      </a:lnTo>
                      <a:lnTo>
                        <a:pt x="2845" y="159"/>
                      </a:lnTo>
                      <a:lnTo>
                        <a:pt x="2844" y="159"/>
                      </a:lnTo>
                      <a:lnTo>
                        <a:pt x="2842" y="154"/>
                      </a:lnTo>
                      <a:lnTo>
                        <a:pt x="2842" y="154"/>
                      </a:lnTo>
                      <a:lnTo>
                        <a:pt x="2842" y="148"/>
                      </a:lnTo>
                      <a:lnTo>
                        <a:pt x="2838" y="147"/>
                      </a:lnTo>
                      <a:lnTo>
                        <a:pt x="2837" y="143"/>
                      </a:lnTo>
                      <a:lnTo>
                        <a:pt x="2835" y="141"/>
                      </a:lnTo>
                      <a:lnTo>
                        <a:pt x="2833" y="138"/>
                      </a:lnTo>
                      <a:lnTo>
                        <a:pt x="2833" y="138"/>
                      </a:lnTo>
                      <a:lnTo>
                        <a:pt x="2833" y="136"/>
                      </a:lnTo>
                      <a:lnTo>
                        <a:pt x="2833" y="134"/>
                      </a:lnTo>
                      <a:lnTo>
                        <a:pt x="2833" y="133"/>
                      </a:lnTo>
                      <a:lnTo>
                        <a:pt x="2833" y="133"/>
                      </a:lnTo>
                      <a:lnTo>
                        <a:pt x="2833" y="127"/>
                      </a:lnTo>
                      <a:lnTo>
                        <a:pt x="2833" y="127"/>
                      </a:lnTo>
                      <a:lnTo>
                        <a:pt x="2833" y="122"/>
                      </a:lnTo>
                      <a:lnTo>
                        <a:pt x="2833" y="122"/>
                      </a:lnTo>
                      <a:lnTo>
                        <a:pt x="2833" y="119"/>
                      </a:lnTo>
                      <a:lnTo>
                        <a:pt x="2833" y="119"/>
                      </a:lnTo>
                      <a:lnTo>
                        <a:pt x="2833" y="114"/>
                      </a:lnTo>
                      <a:lnTo>
                        <a:pt x="2830" y="114"/>
                      </a:lnTo>
                      <a:lnTo>
                        <a:pt x="2828" y="112"/>
                      </a:lnTo>
                      <a:lnTo>
                        <a:pt x="2826" y="112"/>
                      </a:lnTo>
                      <a:lnTo>
                        <a:pt x="2826" y="108"/>
                      </a:lnTo>
                      <a:lnTo>
                        <a:pt x="2824" y="108"/>
                      </a:lnTo>
                      <a:lnTo>
                        <a:pt x="2823" y="103"/>
                      </a:lnTo>
                      <a:lnTo>
                        <a:pt x="2819" y="101"/>
                      </a:lnTo>
                      <a:lnTo>
                        <a:pt x="2819" y="105"/>
                      </a:lnTo>
                      <a:lnTo>
                        <a:pt x="2817" y="105"/>
                      </a:lnTo>
                      <a:lnTo>
                        <a:pt x="2816" y="107"/>
                      </a:lnTo>
                      <a:lnTo>
                        <a:pt x="2816" y="107"/>
                      </a:lnTo>
                      <a:lnTo>
                        <a:pt x="2814" y="108"/>
                      </a:lnTo>
                      <a:lnTo>
                        <a:pt x="2814" y="110"/>
                      </a:lnTo>
                      <a:lnTo>
                        <a:pt x="2809" y="107"/>
                      </a:lnTo>
                      <a:lnTo>
                        <a:pt x="2809" y="96"/>
                      </a:lnTo>
                      <a:lnTo>
                        <a:pt x="2809" y="96"/>
                      </a:lnTo>
                      <a:lnTo>
                        <a:pt x="2810" y="93"/>
                      </a:lnTo>
                      <a:lnTo>
                        <a:pt x="2810" y="89"/>
                      </a:lnTo>
                      <a:lnTo>
                        <a:pt x="2810" y="86"/>
                      </a:lnTo>
                      <a:lnTo>
                        <a:pt x="2809" y="82"/>
                      </a:lnTo>
                      <a:lnTo>
                        <a:pt x="2807" y="80"/>
                      </a:lnTo>
                      <a:lnTo>
                        <a:pt x="2807" y="77"/>
                      </a:lnTo>
                      <a:lnTo>
                        <a:pt x="2803" y="75"/>
                      </a:lnTo>
                      <a:lnTo>
                        <a:pt x="2803" y="72"/>
                      </a:lnTo>
                      <a:lnTo>
                        <a:pt x="2802" y="72"/>
                      </a:lnTo>
                      <a:lnTo>
                        <a:pt x="2802" y="65"/>
                      </a:lnTo>
                      <a:lnTo>
                        <a:pt x="2798" y="63"/>
                      </a:lnTo>
                      <a:lnTo>
                        <a:pt x="2798" y="58"/>
                      </a:lnTo>
                      <a:lnTo>
                        <a:pt x="2793" y="54"/>
                      </a:lnTo>
                      <a:lnTo>
                        <a:pt x="2791" y="45"/>
                      </a:lnTo>
                      <a:lnTo>
                        <a:pt x="2786" y="47"/>
                      </a:lnTo>
                      <a:lnTo>
                        <a:pt x="2784" y="63"/>
                      </a:lnTo>
                      <a:lnTo>
                        <a:pt x="2782" y="65"/>
                      </a:lnTo>
                      <a:lnTo>
                        <a:pt x="2781" y="70"/>
                      </a:lnTo>
                      <a:lnTo>
                        <a:pt x="2779" y="70"/>
                      </a:lnTo>
                      <a:lnTo>
                        <a:pt x="2781" y="72"/>
                      </a:lnTo>
                      <a:lnTo>
                        <a:pt x="2781" y="72"/>
                      </a:lnTo>
                      <a:lnTo>
                        <a:pt x="2782" y="72"/>
                      </a:lnTo>
                      <a:lnTo>
                        <a:pt x="2781" y="84"/>
                      </a:lnTo>
                      <a:lnTo>
                        <a:pt x="2782" y="84"/>
                      </a:lnTo>
                      <a:lnTo>
                        <a:pt x="2782" y="89"/>
                      </a:lnTo>
                      <a:lnTo>
                        <a:pt x="2779" y="89"/>
                      </a:lnTo>
                      <a:lnTo>
                        <a:pt x="2779" y="93"/>
                      </a:lnTo>
                      <a:lnTo>
                        <a:pt x="2779" y="93"/>
                      </a:lnTo>
                      <a:lnTo>
                        <a:pt x="2779" y="94"/>
                      </a:lnTo>
                      <a:lnTo>
                        <a:pt x="2777" y="94"/>
                      </a:lnTo>
                      <a:lnTo>
                        <a:pt x="2779" y="117"/>
                      </a:lnTo>
                      <a:lnTo>
                        <a:pt x="2781" y="117"/>
                      </a:lnTo>
                      <a:lnTo>
                        <a:pt x="2781" y="120"/>
                      </a:lnTo>
                      <a:lnTo>
                        <a:pt x="2782" y="120"/>
                      </a:lnTo>
                      <a:lnTo>
                        <a:pt x="2782" y="120"/>
                      </a:lnTo>
                      <a:lnTo>
                        <a:pt x="2781" y="120"/>
                      </a:lnTo>
                      <a:lnTo>
                        <a:pt x="2781" y="122"/>
                      </a:lnTo>
                      <a:lnTo>
                        <a:pt x="2779" y="124"/>
                      </a:lnTo>
                      <a:lnTo>
                        <a:pt x="2779" y="134"/>
                      </a:lnTo>
                      <a:lnTo>
                        <a:pt x="2777" y="134"/>
                      </a:lnTo>
                      <a:lnTo>
                        <a:pt x="2777" y="136"/>
                      </a:lnTo>
                      <a:lnTo>
                        <a:pt x="2777" y="136"/>
                      </a:lnTo>
                      <a:lnTo>
                        <a:pt x="2777" y="138"/>
                      </a:lnTo>
                      <a:lnTo>
                        <a:pt x="2774" y="140"/>
                      </a:lnTo>
                      <a:lnTo>
                        <a:pt x="2774" y="141"/>
                      </a:lnTo>
                      <a:lnTo>
                        <a:pt x="2774" y="141"/>
                      </a:lnTo>
                      <a:lnTo>
                        <a:pt x="2774" y="143"/>
                      </a:lnTo>
                      <a:lnTo>
                        <a:pt x="2774" y="145"/>
                      </a:lnTo>
                      <a:lnTo>
                        <a:pt x="2774" y="147"/>
                      </a:lnTo>
                      <a:lnTo>
                        <a:pt x="2774" y="150"/>
                      </a:lnTo>
                      <a:lnTo>
                        <a:pt x="2772" y="150"/>
                      </a:lnTo>
                      <a:lnTo>
                        <a:pt x="2770" y="157"/>
                      </a:lnTo>
                      <a:lnTo>
                        <a:pt x="2770" y="164"/>
                      </a:lnTo>
                      <a:lnTo>
                        <a:pt x="2765" y="166"/>
                      </a:lnTo>
                      <a:lnTo>
                        <a:pt x="2760" y="166"/>
                      </a:lnTo>
                      <a:lnTo>
                        <a:pt x="2753" y="166"/>
                      </a:lnTo>
                      <a:lnTo>
                        <a:pt x="2753" y="162"/>
                      </a:lnTo>
                      <a:lnTo>
                        <a:pt x="2751" y="161"/>
                      </a:lnTo>
                      <a:lnTo>
                        <a:pt x="2749" y="159"/>
                      </a:lnTo>
                      <a:lnTo>
                        <a:pt x="2749" y="155"/>
                      </a:lnTo>
                      <a:lnTo>
                        <a:pt x="2748" y="155"/>
                      </a:lnTo>
                      <a:lnTo>
                        <a:pt x="2746" y="154"/>
                      </a:lnTo>
                      <a:lnTo>
                        <a:pt x="2742" y="152"/>
                      </a:lnTo>
                      <a:lnTo>
                        <a:pt x="2739" y="150"/>
                      </a:lnTo>
                      <a:lnTo>
                        <a:pt x="2735" y="147"/>
                      </a:lnTo>
                      <a:lnTo>
                        <a:pt x="2734" y="143"/>
                      </a:lnTo>
                      <a:lnTo>
                        <a:pt x="2730" y="141"/>
                      </a:lnTo>
                      <a:lnTo>
                        <a:pt x="2730" y="140"/>
                      </a:lnTo>
                      <a:lnTo>
                        <a:pt x="2728" y="138"/>
                      </a:lnTo>
                      <a:lnTo>
                        <a:pt x="2728" y="138"/>
                      </a:lnTo>
                      <a:lnTo>
                        <a:pt x="2721" y="136"/>
                      </a:lnTo>
                      <a:lnTo>
                        <a:pt x="2718" y="133"/>
                      </a:lnTo>
                      <a:lnTo>
                        <a:pt x="2714" y="133"/>
                      </a:lnTo>
                      <a:lnTo>
                        <a:pt x="2714" y="131"/>
                      </a:lnTo>
                      <a:lnTo>
                        <a:pt x="2709" y="131"/>
                      </a:lnTo>
                      <a:lnTo>
                        <a:pt x="2706" y="126"/>
                      </a:lnTo>
                      <a:lnTo>
                        <a:pt x="2702" y="124"/>
                      </a:lnTo>
                      <a:lnTo>
                        <a:pt x="2702" y="122"/>
                      </a:lnTo>
                      <a:lnTo>
                        <a:pt x="2700" y="122"/>
                      </a:lnTo>
                      <a:lnTo>
                        <a:pt x="2699" y="120"/>
                      </a:lnTo>
                      <a:lnTo>
                        <a:pt x="2695" y="120"/>
                      </a:lnTo>
                      <a:lnTo>
                        <a:pt x="2695" y="119"/>
                      </a:lnTo>
                      <a:lnTo>
                        <a:pt x="2693" y="117"/>
                      </a:lnTo>
                      <a:lnTo>
                        <a:pt x="2693" y="114"/>
                      </a:lnTo>
                      <a:lnTo>
                        <a:pt x="2695" y="110"/>
                      </a:lnTo>
                      <a:lnTo>
                        <a:pt x="2695" y="107"/>
                      </a:lnTo>
                      <a:lnTo>
                        <a:pt x="2695" y="101"/>
                      </a:lnTo>
                      <a:lnTo>
                        <a:pt x="2699" y="101"/>
                      </a:lnTo>
                      <a:lnTo>
                        <a:pt x="2700" y="93"/>
                      </a:lnTo>
                      <a:lnTo>
                        <a:pt x="2699" y="93"/>
                      </a:lnTo>
                      <a:lnTo>
                        <a:pt x="2699" y="87"/>
                      </a:lnTo>
                      <a:lnTo>
                        <a:pt x="2700" y="87"/>
                      </a:lnTo>
                      <a:lnTo>
                        <a:pt x="2704" y="87"/>
                      </a:lnTo>
                      <a:lnTo>
                        <a:pt x="2706" y="89"/>
                      </a:lnTo>
                      <a:lnTo>
                        <a:pt x="2707" y="89"/>
                      </a:lnTo>
                      <a:lnTo>
                        <a:pt x="2707" y="86"/>
                      </a:lnTo>
                      <a:lnTo>
                        <a:pt x="2707" y="82"/>
                      </a:lnTo>
                      <a:lnTo>
                        <a:pt x="2706" y="80"/>
                      </a:lnTo>
                      <a:lnTo>
                        <a:pt x="2706" y="79"/>
                      </a:lnTo>
                      <a:lnTo>
                        <a:pt x="2706" y="77"/>
                      </a:lnTo>
                      <a:lnTo>
                        <a:pt x="2707" y="77"/>
                      </a:lnTo>
                      <a:lnTo>
                        <a:pt x="2711" y="77"/>
                      </a:lnTo>
                      <a:lnTo>
                        <a:pt x="2713" y="73"/>
                      </a:lnTo>
                      <a:lnTo>
                        <a:pt x="2714" y="73"/>
                      </a:lnTo>
                      <a:lnTo>
                        <a:pt x="2714" y="68"/>
                      </a:lnTo>
                      <a:lnTo>
                        <a:pt x="2711" y="70"/>
                      </a:lnTo>
                      <a:lnTo>
                        <a:pt x="2711" y="65"/>
                      </a:lnTo>
                      <a:lnTo>
                        <a:pt x="2711" y="65"/>
                      </a:lnTo>
                      <a:lnTo>
                        <a:pt x="2711" y="63"/>
                      </a:lnTo>
                      <a:lnTo>
                        <a:pt x="2709" y="65"/>
                      </a:lnTo>
                      <a:lnTo>
                        <a:pt x="2706" y="66"/>
                      </a:lnTo>
                      <a:lnTo>
                        <a:pt x="2702" y="66"/>
                      </a:lnTo>
                      <a:lnTo>
                        <a:pt x="2702" y="70"/>
                      </a:lnTo>
                      <a:lnTo>
                        <a:pt x="2699" y="66"/>
                      </a:lnTo>
                      <a:lnTo>
                        <a:pt x="2695" y="63"/>
                      </a:lnTo>
                      <a:lnTo>
                        <a:pt x="2690" y="63"/>
                      </a:lnTo>
                      <a:lnTo>
                        <a:pt x="2690" y="65"/>
                      </a:lnTo>
                      <a:lnTo>
                        <a:pt x="2688" y="65"/>
                      </a:lnTo>
                      <a:lnTo>
                        <a:pt x="2686" y="66"/>
                      </a:lnTo>
                      <a:lnTo>
                        <a:pt x="2685" y="66"/>
                      </a:lnTo>
                      <a:lnTo>
                        <a:pt x="2683" y="63"/>
                      </a:lnTo>
                      <a:lnTo>
                        <a:pt x="2681" y="63"/>
                      </a:lnTo>
                      <a:lnTo>
                        <a:pt x="2678" y="65"/>
                      </a:lnTo>
                      <a:lnTo>
                        <a:pt x="2676" y="65"/>
                      </a:lnTo>
                      <a:lnTo>
                        <a:pt x="2674" y="61"/>
                      </a:lnTo>
                      <a:lnTo>
                        <a:pt x="2667" y="63"/>
                      </a:lnTo>
                      <a:lnTo>
                        <a:pt x="2667" y="61"/>
                      </a:lnTo>
                      <a:lnTo>
                        <a:pt x="2665" y="59"/>
                      </a:lnTo>
                      <a:lnTo>
                        <a:pt x="2664" y="58"/>
                      </a:lnTo>
                      <a:lnTo>
                        <a:pt x="2662" y="58"/>
                      </a:lnTo>
                      <a:lnTo>
                        <a:pt x="2662" y="59"/>
                      </a:lnTo>
                      <a:lnTo>
                        <a:pt x="2655" y="59"/>
                      </a:lnTo>
                      <a:lnTo>
                        <a:pt x="2653" y="58"/>
                      </a:lnTo>
                      <a:lnTo>
                        <a:pt x="2653" y="58"/>
                      </a:lnTo>
                      <a:lnTo>
                        <a:pt x="2653" y="54"/>
                      </a:lnTo>
                      <a:lnTo>
                        <a:pt x="2652" y="54"/>
                      </a:lnTo>
                      <a:lnTo>
                        <a:pt x="2652" y="52"/>
                      </a:lnTo>
                      <a:lnTo>
                        <a:pt x="2650" y="54"/>
                      </a:lnTo>
                      <a:lnTo>
                        <a:pt x="2650" y="54"/>
                      </a:lnTo>
                      <a:lnTo>
                        <a:pt x="2648" y="54"/>
                      </a:lnTo>
                      <a:lnTo>
                        <a:pt x="2648" y="52"/>
                      </a:lnTo>
                      <a:lnTo>
                        <a:pt x="2646" y="52"/>
                      </a:lnTo>
                      <a:lnTo>
                        <a:pt x="2646" y="52"/>
                      </a:lnTo>
                      <a:lnTo>
                        <a:pt x="2645" y="51"/>
                      </a:lnTo>
                      <a:lnTo>
                        <a:pt x="2643" y="52"/>
                      </a:lnTo>
                      <a:lnTo>
                        <a:pt x="2643" y="52"/>
                      </a:lnTo>
                      <a:lnTo>
                        <a:pt x="2641" y="52"/>
                      </a:lnTo>
                      <a:lnTo>
                        <a:pt x="2643" y="56"/>
                      </a:lnTo>
                      <a:lnTo>
                        <a:pt x="2648" y="59"/>
                      </a:lnTo>
                      <a:lnTo>
                        <a:pt x="2653" y="59"/>
                      </a:lnTo>
                      <a:lnTo>
                        <a:pt x="2653" y="63"/>
                      </a:lnTo>
                      <a:lnTo>
                        <a:pt x="2655" y="65"/>
                      </a:lnTo>
                      <a:lnTo>
                        <a:pt x="2655" y="66"/>
                      </a:lnTo>
                      <a:lnTo>
                        <a:pt x="2657" y="68"/>
                      </a:lnTo>
                      <a:lnTo>
                        <a:pt x="2653" y="70"/>
                      </a:lnTo>
                      <a:lnTo>
                        <a:pt x="2653" y="70"/>
                      </a:lnTo>
                      <a:lnTo>
                        <a:pt x="2653" y="72"/>
                      </a:lnTo>
                      <a:lnTo>
                        <a:pt x="2652" y="72"/>
                      </a:lnTo>
                      <a:lnTo>
                        <a:pt x="2652" y="73"/>
                      </a:lnTo>
                      <a:lnTo>
                        <a:pt x="2650" y="73"/>
                      </a:lnTo>
                      <a:lnTo>
                        <a:pt x="2650" y="72"/>
                      </a:lnTo>
                      <a:lnTo>
                        <a:pt x="2650" y="72"/>
                      </a:lnTo>
                      <a:lnTo>
                        <a:pt x="2645" y="72"/>
                      </a:lnTo>
                      <a:lnTo>
                        <a:pt x="2643" y="70"/>
                      </a:lnTo>
                      <a:lnTo>
                        <a:pt x="2639" y="68"/>
                      </a:lnTo>
                      <a:lnTo>
                        <a:pt x="2638" y="70"/>
                      </a:lnTo>
                      <a:lnTo>
                        <a:pt x="2636" y="72"/>
                      </a:lnTo>
                      <a:lnTo>
                        <a:pt x="2634" y="72"/>
                      </a:lnTo>
                      <a:lnTo>
                        <a:pt x="2634" y="66"/>
                      </a:lnTo>
                      <a:lnTo>
                        <a:pt x="2632" y="68"/>
                      </a:lnTo>
                      <a:lnTo>
                        <a:pt x="2631" y="68"/>
                      </a:lnTo>
                      <a:lnTo>
                        <a:pt x="2631" y="70"/>
                      </a:lnTo>
                      <a:lnTo>
                        <a:pt x="2629" y="70"/>
                      </a:lnTo>
                      <a:lnTo>
                        <a:pt x="2627" y="72"/>
                      </a:lnTo>
                      <a:lnTo>
                        <a:pt x="2627" y="73"/>
                      </a:lnTo>
                      <a:lnTo>
                        <a:pt x="2625" y="73"/>
                      </a:lnTo>
                      <a:lnTo>
                        <a:pt x="2625" y="72"/>
                      </a:lnTo>
                      <a:lnTo>
                        <a:pt x="2624" y="70"/>
                      </a:lnTo>
                      <a:lnTo>
                        <a:pt x="2622" y="70"/>
                      </a:lnTo>
                      <a:lnTo>
                        <a:pt x="2622" y="73"/>
                      </a:lnTo>
                      <a:lnTo>
                        <a:pt x="2624" y="73"/>
                      </a:lnTo>
                      <a:lnTo>
                        <a:pt x="2622" y="77"/>
                      </a:lnTo>
                      <a:lnTo>
                        <a:pt x="2618" y="77"/>
                      </a:lnTo>
                      <a:lnTo>
                        <a:pt x="2617" y="79"/>
                      </a:lnTo>
                      <a:lnTo>
                        <a:pt x="2617" y="82"/>
                      </a:lnTo>
                      <a:lnTo>
                        <a:pt x="2618" y="84"/>
                      </a:lnTo>
                      <a:lnTo>
                        <a:pt x="2620" y="86"/>
                      </a:lnTo>
                      <a:lnTo>
                        <a:pt x="2620" y="87"/>
                      </a:lnTo>
                      <a:lnTo>
                        <a:pt x="2622" y="87"/>
                      </a:lnTo>
                      <a:lnTo>
                        <a:pt x="2622" y="87"/>
                      </a:lnTo>
                      <a:lnTo>
                        <a:pt x="2622" y="89"/>
                      </a:lnTo>
                      <a:lnTo>
                        <a:pt x="2620" y="89"/>
                      </a:lnTo>
                      <a:lnTo>
                        <a:pt x="2620" y="89"/>
                      </a:lnTo>
                      <a:lnTo>
                        <a:pt x="2617" y="89"/>
                      </a:lnTo>
                      <a:lnTo>
                        <a:pt x="2617" y="89"/>
                      </a:lnTo>
                      <a:lnTo>
                        <a:pt x="2617" y="89"/>
                      </a:lnTo>
                      <a:lnTo>
                        <a:pt x="2615" y="89"/>
                      </a:lnTo>
                      <a:lnTo>
                        <a:pt x="2615" y="89"/>
                      </a:lnTo>
                      <a:lnTo>
                        <a:pt x="2613" y="89"/>
                      </a:lnTo>
                      <a:lnTo>
                        <a:pt x="2613" y="93"/>
                      </a:lnTo>
                      <a:lnTo>
                        <a:pt x="2613" y="94"/>
                      </a:lnTo>
                      <a:lnTo>
                        <a:pt x="2613" y="98"/>
                      </a:lnTo>
                      <a:lnTo>
                        <a:pt x="2611" y="100"/>
                      </a:lnTo>
                      <a:lnTo>
                        <a:pt x="2611" y="101"/>
                      </a:lnTo>
                      <a:lnTo>
                        <a:pt x="2610" y="100"/>
                      </a:lnTo>
                      <a:lnTo>
                        <a:pt x="2608" y="100"/>
                      </a:lnTo>
                      <a:lnTo>
                        <a:pt x="2606" y="100"/>
                      </a:lnTo>
                      <a:lnTo>
                        <a:pt x="2606" y="101"/>
                      </a:lnTo>
                      <a:lnTo>
                        <a:pt x="2606" y="101"/>
                      </a:lnTo>
                      <a:lnTo>
                        <a:pt x="2606" y="107"/>
                      </a:lnTo>
                      <a:lnTo>
                        <a:pt x="2606" y="110"/>
                      </a:lnTo>
                      <a:lnTo>
                        <a:pt x="2608" y="112"/>
                      </a:lnTo>
                      <a:lnTo>
                        <a:pt x="2611" y="114"/>
                      </a:lnTo>
                      <a:lnTo>
                        <a:pt x="2611" y="119"/>
                      </a:lnTo>
                      <a:lnTo>
                        <a:pt x="2610" y="119"/>
                      </a:lnTo>
                      <a:lnTo>
                        <a:pt x="2610" y="119"/>
                      </a:lnTo>
                      <a:lnTo>
                        <a:pt x="2608" y="117"/>
                      </a:lnTo>
                      <a:lnTo>
                        <a:pt x="2608" y="117"/>
                      </a:lnTo>
                      <a:lnTo>
                        <a:pt x="2606" y="117"/>
                      </a:lnTo>
                      <a:lnTo>
                        <a:pt x="2604" y="117"/>
                      </a:lnTo>
                      <a:lnTo>
                        <a:pt x="2603" y="117"/>
                      </a:lnTo>
                      <a:lnTo>
                        <a:pt x="2603" y="115"/>
                      </a:lnTo>
                      <a:lnTo>
                        <a:pt x="2599" y="115"/>
                      </a:lnTo>
                      <a:lnTo>
                        <a:pt x="2597" y="114"/>
                      </a:lnTo>
                      <a:lnTo>
                        <a:pt x="2596" y="114"/>
                      </a:lnTo>
                      <a:lnTo>
                        <a:pt x="2594" y="112"/>
                      </a:lnTo>
                      <a:lnTo>
                        <a:pt x="2592" y="114"/>
                      </a:lnTo>
                      <a:lnTo>
                        <a:pt x="2590" y="114"/>
                      </a:lnTo>
                      <a:lnTo>
                        <a:pt x="2590" y="114"/>
                      </a:lnTo>
                      <a:lnTo>
                        <a:pt x="2590" y="122"/>
                      </a:lnTo>
                      <a:lnTo>
                        <a:pt x="2585" y="124"/>
                      </a:lnTo>
                      <a:lnTo>
                        <a:pt x="2585" y="120"/>
                      </a:lnTo>
                      <a:lnTo>
                        <a:pt x="2587" y="117"/>
                      </a:lnTo>
                      <a:lnTo>
                        <a:pt x="2587" y="114"/>
                      </a:lnTo>
                      <a:lnTo>
                        <a:pt x="2587" y="108"/>
                      </a:lnTo>
                      <a:lnTo>
                        <a:pt x="2585" y="108"/>
                      </a:lnTo>
                      <a:lnTo>
                        <a:pt x="2585" y="105"/>
                      </a:lnTo>
                      <a:lnTo>
                        <a:pt x="2583" y="105"/>
                      </a:lnTo>
                      <a:lnTo>
                        <a:pt x="2582" y="103"/>
                      </a:lnTo>
                      <a:lnTo>
                        <a:pt x="2580" y="100"/>
                      </a:lnTo>
                      <a:lnTo>
                        <a:pt x="2578" y="98"/>
                      </a:lnTo>
                      <a:lnTo>
                        <a:pt x="2576" y="96"/>
                      </a:lnTo>
                      <a:lnTo>
                        <a:pt x="2569" y="94"/>
                      </a:lnTo>
                      <a:lnTo>
                        <a:pt x="2568" y="96"/>
                      </a:lnTo>
                      <a:lnTo>
                        <a:pt x="2564" y="100"/>
                      </a:lnTo>
                      <a:lnTo>
                        <a:pt x="2564" y="100"/>
                      </a:lnTo>
                      <a:lnTo>
                        <a:pt x="2563" y="100"/>
                      </a:lnTo>
                      <a:lnTo>
                        <a:pt x="2563" y="96"/>
                      </a:lnTo>
                      <a:lnTo>
                        <a:pt x="2561" y="100"/>
                      </a:lnTo>
                      <a:lnTo>
                        <a:pt x="2561" y="103"/>
                      </a:lnTo>
                      <a:lnTo>
                        <a:pt x="2561" y="108"/>
                      </a:lnTo>
                      <a:lnTo>
                        <a:pt x="2559" y="107"/>
                      </a:lnTo>
                      <a:lnTo>
                        <a:pt x="2559" y="107"/>
                      </a:lnTo>
                      <a:lnTo>
                        <a:pt x="2557" y="107"/>
                      </a:lnTo>
                      <a:lnTo>
                        <a:pt x="2557" y="107"/>
                      </a:lnTo>
                      <a:lnTo>
                        <a:pt x="2557" y="103"/>
                      </a:lnTo>
                      <a:lnTo>
                        <a:pt x="2556" y="103"/>
                      </a:lnTo>
                      <a:lnTo>
                        <a:pt x="2556" y="103"/>
                      </a:lnTo>
                      <a:lnTo>
                        <a:pt x="2554" y="105"/>
                      </a:lnTo>
                      <a:lnTo>
                        <a:pt x="2554" y="105"/>
                      </a:lnTo>
                      <a:lnTo>
                        <a:pt x="2554" y="105"/>
                      </a:lnTo>
                      <a:lnTo>
                        <a:pt x="2554" y="105"/>
                      </a:lnTo>
                      <a:lnTo>
                        <a:pt x="2554" y="107"/>
                      </a:lnTo>
                      <a:lnTo>
                        <a:pt x="2554" y="107"/>
                      </a:lnTo>
                      <a:lnTo>
                        <a:pt x="2554" y="108"/>
                      </a:lnTo>
                      <a:lnTo>
                        <a:pt x="2554" y="108"/>
                      </a:lnTo>
                      <a:lnTo>
                        <a:pt x="2550" y="108"/>
                      </a:lnTo>
                      <a:lnTo>
                        <a:pt x="2549" y="112"/>
                      </a:lnTo>
                      <a:lnTo>
                        <a:pt x="2552" y="114"/>
                      </a:lnTo>
                      <a:lnTo>
                        <a:pt x="2552" y="117"/>
                      </a:lnTo>
                      <a:lnTo>
                        <a:pt x="2547" y="117"/>
                      </a:lnTo>
                      <a:lnTo>
                        <a:pt x="2547" y="119"/>
                      </a:lnTo>
                      <a:lnTo>
                        <a:pt x="2549" y="120"/>
                      </a:lnTo>
                      <a:lnTo>
                        <a:pt x="2549" y="120"/>
                      </a:lnTo>
                      <a:lnTo>
                        <a:pt x="2549" y="122"/>
                      </a:lnTo>
                      <a:lnTo>
                        <a:pt x="2545" y="122"/>
                      </a:lnTo>
                      <a:lnTo>
                        <a:pt x="2545" y="120"/>
                      </a:lnTo>
                      <a:lnTo>
                        <a:pt x="2542" y="120"/>
                      </a:lnTo>
                      <a:lnTo>
                        <a:pt x="2542" y="122"/>
                      </a:lnTo>
                      <a:lnTo>
                        <a:pt x="2538" y="122"/>
                      </a:lnTo>
                      <a:lnTo>
                        <a:pt x="2538" y="126"/>
                      </a:lnTo>
                      <a:lnTo>
                        <a:pt x="2538" y="129"/>
                      </a:lnTo>
                      <a:lnTo>
                        <a:pt x="2540" y="131"/>
                      </a:lnTo>
                      <a:lnTo>
                        <a:pt x="2540" y="133"/>
                      </a:lnTo>
                      <a:lnTo>
                        <a:pt x="2538" y="133"/>
                      </a:lnTo>
                      <a:lnTo>
                        <a:pt x="2538" y="136"/>
                      </a:lnTo>
                      <a:lnTo>
                        <a:pt x="2536" y="138"/>
                      </a:lnTo>
                      <a:lnTo>
                        <a:pt x="2536" y="138"/>
                      </a:lnTo>
                      <a:lnTo>
                        <a:pt x="2535" y="138"/>
                      </a:lnTo>
                      <a:lnTo>
                        <a:pt x="2533" y="138"/>
                      </a:lnTo>
                      <a:lnTo>
                        <a:pt x="2533" y="136"/>
                      </a:lnTo>
                      <a:lnTo>
                        <a:pt x="2533" y="136"/>
                      </a:lnTo>
                      <a:lnTo>
                        <a:pt x="2531" y="136"/>
                      </a:lnTo>
                      <a:lnTo>
                        <a:pt x="2531" y="133"/>
                      </a:lnTo>
                      <a:lnTo>
                        <a:pt x="2528" y="134"/>
                      </a:lnTo>
                      <a:lnTo>
                        <a:pt x="2528" y="134"/>
                      </a:lnTo>
                      <a:lnTo>
                        <a:pt x="2524" y="134"/>
                      </a:lnTo>
                      <a:lnTo>
                        <a:pt x="2524" y="140"/>
                      </a:lnTo>
                      <a:lnTo>
                        <a:pt x="2524" y="143"/>
                      </a:lnTo>
                      <a:lnTo>
                        <a:pt x="2524" y="145"/>
                      </a:lnTo>
                      <a:lnTo>
                        <a:pt x="2526" y="148"/>
                      </a:lnTo>
                      <a:lnTo>
                        <a:pt x="2528" y="150"/>
                      </a:lnTo>
                      <a:lnTo>
                        <a:pt x="2528" y="152"/>
                      </a:lnTo>
                      <a:lnTo>
                        <a:pt x="2528" y="152"/>
                      </a:lnTo>
                      <a:lnTo>
                        <a:pt x="2528" y="154"/>
                      </a:lnTo>
                      <a:lnTo>
                        <a:pt x="2524" y="154"/>
                      </a:lnTo>
                      <a:lnTo>
                        <a:pt x="2524" y="157"/>
                      </a:lnTo>
                      <a:lnTo>
                        <a:pt x="2522" y="157"/>
                      </a:lnTo>
                      <a:lnTo>
                        <a:pt x="2521" y="154"/>
                      </a:lnTo>
                      <a:lnTo>
                        <a:pt x="2519" y="154"/>
                      </a:lnTo>
                      <a:lnTo>
                        <a:pt x="2519" y="150"/>
                      </a:lnTo>
                      <a:lnTo>
                        <a:pt x="2519" y="150"/>
                      </a:lnTo>
                      <a:lnTo>
                        <a:pt x="2517" y="141"/>
                      </a:lnTo>
                      <a:lnTo>
                        <a:pt x="2514" y="141"/>
                      </a:lnTo>
                      <a:lnTo>
                        <a:pt x="2514" y="145"/>
                      </a:lnTo>
                      <a:lnTo>
                        <a:pt x="2510" y="147"/>
                      </a:lnTo>
                      <a:lnTo>
                        <a:pt x="2508" y="148"/>
                      </a:lnTo>
                      <a:lnTo>
                        <a:pt x="2507" y="148"/>
                      </a:lnTo>
                      <a:lnTo>
                        <a:pt x="2507" y="152"/>
                      </a:lnTo>
                      <a:lnTo>
                        <a:pt x="2507" y="152"/>
                      </a:lnTo>
                      <a:lnTo>
                        <a:pt x="2507" y="154"/>
                      </a:lnTo>
                      <a:lnTo>
                        <a:pt x="2505" y="154"/>
                      </a:lnTo>
                      <a:lnTo>
                        <a:pt x="2507" y="164"/>
                      </a:lnTo>
                      <a:lnTo>
                        <a:pt x="2503" y="164"/>
                      </a:lnTo>
                      <a:lnTo>
                        <a:pt x="2503" y="169"/>
                      </a:lnTo>
                      <a:lnTo>
                        <a:pt x="2507" y="171"/>
                      </a:lnTo>
                      <a:lnTo>
                        <a:pt x="2507" y="173"/>
                      </a:lnTo>
                      <a:lnTo>
                        <a:pt x="2505" y="175"/>
                      </a:lnTo>
                      <a:lnTo>
                        <a:pt x="2503" y="175"/>
                      </a:lnTo>
                      <a:lnTo>
                        <a:pt x="2500" y="178"/>
                      </a:lnTo>
                      <a:lnTo>
                        <a:pt x="2498" y="180"/>
                      </a:lnTo>
                      <a:lnTo>
                        <a:pt x="2498" y="183"/>
                      </a:lnTo>
                      <a:lnTo>
                        <a:pt x="2494" y="185"/>
                      </a:lnTo>
                      <a:lnTo>
                        <a:pt x="2494" y="189"/>
                      </a:lnTo>
                      <a:lnTo>
                        <a:pt x="2493" y="189"/>
                      </a:lnTo>
                      <a:lnTo>
                        <a:pt x="2487" y="196"/>
                      </a:lnTo>
                      <a:lnTo>
                        <a:pt x="2486" y="196"/>
                      </a:lnTo>
                      <a:lnTo>
                        <a:pt x="2486" y="196"/>
                      </a:lnTo>
                      <a:lnTo>
                        <a:pt x="2482" y="196"/>
                      </a:lnTo>
                      <a:lnTo>
                        <a:pt x="2482" y="197"/>
                      </a:lnTo>
                      <a:lnTo>
                        <a:pt x="2479" y="197"/>
                      </a:lnTo>
                      <a:lnTo>
                        <a:pt x="2479" y="197"/>
                      </a:lnTo>
                      <a:lnTo>
                        <a:pt x="2472" y="197"/>
                      </a:lnTo>
                      <a:lnTo>
                        <a:pt x="2472" y="199"/>
                      </a:lnTo>
                      <a:lnTo>
                        <a:pt x="2467" y="201"/>
                      </a:lnTo>
                      <a:lnTo>
                        <a:pt x="2465" y="203"/>
                      </a:lnTo>
                      <a:lnTo>
                        <a:pt x="2463" y="203"/>
                      </a:lnTo>
                      <a:lnTo>
                        <a:pt x="2461" y="203"/>
                      </a:lnTo>
                      <a:lnTo>
                        <a:pt x="2460" y="201"/>
                      </a:lnTo>
                      <a:lnTo>
                        <a:pt x="2458" y="201"/>
                      </a:lnTo>
                      <a:lnTo>
                        <a:pt x="2458" y="203"/>
                      </a:lnTo>
                      <a:lnTo>
                        <a:pt x="2456" y="203"/>
                      </a:lnTo>
                      <a:lnTo>
                        <a:pt x="2456" y="204"/>
                      </a:lnTo>
                      <a:lnTo>
                        <a:pt x="2454" y="206"/>
                      </a:lnTo>
                      <a:lnTo>
                        <a:pt x="2453" y="208"/>
                      </a:lnTo>
                      <a:lnTo>
                        <a:pt x="2453" y="210"/>
                      </a:lnTo>
                      <a:lnTo>
                        <a:pt x="2453" y="211"/>
                      </a:lnTo>
                      <a:lnTo>
                        <a:pt x="2444" y="213"/>
                      </a:lnTo>
                      <a:lnTo>
                        <a:pt x="2442" y="216"/>
                      </a:lnTo>
                      <a:lnTo>
                        <a:pt x="2432" y="216"/>
                      </a:lnTo>
                      <a:lnTo>
                        <a:pt x="2430" y="215"/>
                      </a:lnTo>
                      <a:lnTo>
                        <a:pt x="2428" y="215"/>
                      </a:lnTo>
                      <a:lnTo>
                        <a:pt x="2425" y="222"/>
                      </a:lnTo>
                      <a:lnTo>
                        <a:pt x="2418" y="220"/>
                      </a:lnTo>
                      <a:lnTo>
                        <a:pt x="2411" y="230"/>
                      </a:lnTo>
                      <a:lnTo>
                        <a:pt x="2407" y="230"/>
                      </a:lnTo>
                      <a:lnTo>
                        <a:pt x="2407" y="234"/>
                      </a:lnTo>
                      <a:lnTo>
                        <a:pt x="2404" y="234"/>
                      </a:lnTo>
                      <a:lnTo>
                        <a:pt x="2404" y="236"/>
                      </a:lnTo>
                      <a:lnTo>
                        <a:pt x="2397" y="241"/>
                      </a:lnTo>
                      <a:lnTo>
                        <a:pt x="2397" y="243"/>
                      </a:lnTo>
                      <a:lnTo>
                        <a:pt x="2395" y="246"/>
                      </a:lnTo>
                      <a:lnTo>
                        <a:pt x="2393" y="246"/>
                      </a:lnTo>
                      <a:lnTo>
                        <a:pt x="2391" y="248"/>
                      </a:lnTo>
                      <a:lnTo>
                        <a:pt x="2388" y="248"/>
                      </a:lnTo>
                      <a:lnTo>
                        <a:pt x="2388" y="250"/>
                      </a:lnTo>
                      <a:lnTo>
                        <a:pt x="2386" y="250"/>
                      </a:lnTo>
                      <a:lnTo>
                        <a:pt x="2386" y="246"/>
                      </a:lnTo>
                      <a:lnTo>
                        <a:pt x="2386" y="246"/>
                      </a:lnTo>
                      <a:lnTo>
                        <a:pt x="2388" y="241"/>
                      </a:lnTo>
                      <a:lnTo>
                        <a:pt x="2386" y="241"/>
                      </a:lnTo>
                      <a:lnTo>
                        <a:pt x="2386" y="239"/>
                      </a:lnTo>
                      <a:lnTo>
                        <a:pt x="2386" y="239"/>
                      </a:lnTo>
                      <a:lnTo>
                        <a:pt x="2384" y="243"/>
                      </a:lnTo>
                      <a:lnTo>
                        <a:pt x="2383" y="243"/>
                      </a:lnTo>
                      <a:lnTo>
                        <a:pt x="2383" y="246"/>
                      </a:lnTo>
                      <a:lnTo>
                        <a:pt x="2383" y="246"/>
                      </a:lnTo>
                      <a:lnTo>
                        <a:pt x="2383" y="250"/>
                      </a:lnTo>
                      <a:lnTo>
                        <a:pt x="2381" y="250"/>
                      </a:lnTo>
                      <a:lnTo>
                        <a:pt x="2381" y="251"/>
                      </a:lnTo>
                      <a:lnTo>
                        <a:pt x="2381" y="253"/>
                      </a:lnTo>
                      <a:lnTo>
                        <a:pt x="2381" y="255"/>
                      </a:lnTo>
                      <a:lnTo>
                        <a:pt x="2383" y="255"/>
                      </a:lnTo>
                      <a:lnTo>
                        <a:pt x="2383" y="255"/>
                      </a:lnTo>
                      <a:lnTo>
                        <a:pt x="2383" y="258"/>
                      </a:lnTo>
                      <a:lnTo>
                        <a:pt x="2384" y="258"/>
                      </a:lnTo>
                      <a:lnTo>
                        <a:pt x="2384" y="260"/>
                      </a:lnTo>
                      <a:lnTo>
                        <a:pt x="2384" y="260"/>
                      </a:lnTo>
                      <a:lnTo>
                        <a:pt x="2383" y="262"/>
                      </a:lnTo>
                      <a:lnTo>
                        <a:pt x="2383" y="264"/>
                      </a:lnTo>
                      <a:lnTo>
                        <a:pt x="2383" y="265"/>
                      </a:lnTo>
                      <a:lnTo>
                        <a:pt x="2383" y="272"/>
                      </a:lnTo>
                      <a:lnTo>
                        <a:pt x="2381" y="272"/>
                      </a:lnTo>
                      <a:lnTo>
                        <a:pt x="2381" y="276"/>
                      </a:lnTo>
                      <a:lnTo>
                        <a:pt x="2379" y="278"/>
                      </a:lnTo>
                      <a:lnTo>
                        <a:pt x="2379" y="279"/>
                      </a:lnTo>
                      <a:lnTo>
                        <a:pt x="2376" y="279"/>
                      </a:lnTo>
                      <a:lnTo>
                        <a:pt x="2376" y="279"/>
                      </a:lnTo>
                      <a:lnTo>
                        <a:pt x="2374" y="279"/>
                      </a:lnTo>
                      <a:lnTo>
                        <a:pt x="2376" y="283"/>
                      </a:lnTo>
                      <a:lnTo>
                        <a:pt x="2377" y="285"/>
                      </a:lnTo>
                      <a:lnTo>
                        <a:pt x="2381" y="286"/>
                      </a:lnTo>
                      <a:lnTo>
                        <a:pt x="2383" y="288"/>
                      </a:lnTo>
                      <a:lnTo>
                        <a:pt x="2384" y="290"/>
                      </a:lnTo>
                      <a:lnTo>
                        <a:pt x="2384" y="293"/>
                      </a:lnTo>
                      <a:lnTo>
                        <a:pt x="2384" y="297"/>
                      </a:lnTo>
                      <a:lnTo>
                        <a:pt x="2386" y="297"/>
                      </a:lnTo>
                      <a:lnTo>
                        <a:pt x="2384" y="299"/>
                      </a:lnTo>
                      <a:lnTo>
                        <a:pt x="2384" y="300"/>
                      </a:lnTo>
                      <a:lnTo>
                        <a:pt x="2384" y="302"/>
                      </a:lnTo>
                      <a:lnTo>
                        <a:pt x="2386" y="306"/>
                      </a:lnTo>
                      <a:lnTo>
                        <a:pt x="2386" y="309"/>
                      </a:lnTo>
                      <a:lnTo>
                        <a:pt x="2388" y="313"/>
                      </a:lnTo>
                      <a:lnTo>
                        <a:pt x="2388" y="318"/>
                      </a:lnTo>
                      <a:lnTo>
                        <a:pt x="2386" y="316"/>
                      </a:lnTo>
                      <a:lnTo>
                        <a:pt x="2384" y="316"/>
                      </a:lnTo>
                      <a:lnTo>
                        <a:pt x="2381" y="314"/>
                      </a:lnTo>
                      <a:lnTo>
                        <a:pt x="2381" y="309"/>
                      </a:lnTo>
                      <a:lnTo>
                        <a:pt x="2379" y="309"/>
                      </a:lnTo>
                      <a:lnTo>
                        <a:pt x="2379" y="314"/>
                      </a:lnTo>
                      <a:lnTo>
                        <a:pt x="2381" y="318"/>
                      </a:lnTo>
                      <a:lnTo>
                        <a:pt x="2383" y="319"/>
                      </a:lnTo>
                      <a:lnTo>
                        <a:pt x="2383" y="325"/>
                      </a:lnTo>
                      <a:lnTo>
                        <a:pt x="2384" y="325"/>
                      </a:lnTo>
                      <a:lnTo>
                        <a:pt x="2384" y="326"/>
                      </a:lnTo>
                      <a:lnTo>
                        <a:pt x="2383" y="326"/>
                      </a:lnTo>
                      <a:lnTo>
                        <a:pt x="2381" y="325"/>
                      </a:lnTo>
                      <a:lnTo>
                        <a:pt x="2381" y="325"/>
                      </a:lnTo>
                      <a:lnTo>
                        <a:pt x="2379" y="321"/>
                      </a:lnTo>
                      <a:lnTo>
                        <a:pt x="2377" y="321"/>
                      </a:lnTo>
                      <a:lnTo>
                        <a:pt x="2377" y="316"/>
                      </a:lnTo>
                      <a:lnTo>
                        <a:pt x="2376" y="313"/>
                      </a:lnTo>
                      <a:lnTo>
                        <a:pt x="2374" y="311"/>
                      </a:lnTo>
                      <a:lnTo>
                        <a:pt x="2374" y="309"/>
                      </a:lnTo>
                      <a:lnTo>
                        <a:pt x="2374" y="309"/>
                      </a:lnTo>
                      <a:lnTo>
                        <a:pt x="2376" y="325"/>
                      </a:lnTo>
                      <a:lnTo>
                        <a:pt x="2379" y="326"/>
                      </a:lnTo>
                      <a:lnTo>
                        <a:pt x="2379" y="328"/>
                      </a:lnTo>
                      <a:lnTo>
                        <a:pt x="2386" y="333"/>
                      </a:lnTo>
                      <a:lnTo>
                        <a:pt x="2386" y="335"/>
                      </a:lnTo>
                      <a:lnTo>
                        <a:pt x="2388" y="337"/>
                      </a:lnTo>
                      <a:lnTo>
                        <a:pt x="2390" y="344"/>
                      </a:lnTo>
                      <a:lnTo>
                        <a:pt x="2391" y="346"/>
                      </a:lnTo>
                      <a:lnTo>
                        <a:pt x="2391" y="346"/>
                      </a:lnTo>
                      <a:lnTo>
                        <a:pt x="2391" y="347"/>
                      </a:lnTo>
                      <a:lnTo>
                        <a:pt x="2390" y="347"/>
                      </a:lnTo>
                      <a:lnTo>
                        <a:pt x="2390" y="353"/>
                      </a:lnTo>
                      <a:lnTo>
                        <a:pt x="2391" y="353"/>
                      </a:lnTo>
                      <a:lnTo>
                        <a:pt x="2397" y="360"/>
                      </a:lnTo>
                      <a:lnTo>
                        <a:pt x="2398" y="360"/>
                      </a:lnTo>
                      <a:lnTo>
                        <a:pt x="2398" y="361"/>
                      </a:lnTo>
                      <a:lnTo>
                        <a:pt x="2398" y="363"/>
                      </a:lnTo>
                      <a:lnTo>
                        <a:pt x="2397" y="365"/>
                      </a:lnTo>
                      <a:lnTo>
                        <a:pt x="2397" y="367"/>
                      </a:lnTo>
                      <a:lnTo>
                        <a:pt x="2398" y="368"/>
                      </a:lnTo>
                      <a:lnTo>
                        <a:pt x="2398" y="368"/>
                      </a:lnTo>
                      <a:lnTo>
                        <a:pt x="2400" y="368"/>
                      </a:lnTo>
                      <a:lnTo>
                        <a:pt x="2402" y="372"/>
                      </a:lnTo>
                      <a:lnTo>
                        <a:pt x="2404" y="374"/>
                      </a:lnTo>
                      <a:lnTo>
                        <a:pt x="2404" y="377"/>
                      </a:lnTo>
                      <a:lnTo>
                        <a:pt x="2404" y="379"/>
                      </a:lnTo>
                      <a:lnTo>
                        <a:pt x="2402" y="382"/>
                      </a:lnTo>
                      <a:lnTo>
                        <a:pt x="2402" y="386"/>
                      </a:lnTo>
                      <a:lnTo>
                        <a:pt x="2402" y="389"/>
                      </a:lnTo>
                      <a:lnTo>
                        <a:pt x="2404" y="389"/>
                      </a:lnTo>
                      <a:lnTo>
                        <a:pt x="2404" y="396"/>
                      </a:lnTo>
                      <a:lnTo>
                        <a:pt x="2404" y="396"/>
                      </a:lnTo>
                      <a:lnTo>
                        <a:pt x="2404" y="400"/>
                      </a:lnTo>
                      <a:lnTo>
                        <a:pt x="2407" y="402"/>
                      </a:lnTo>
                      <a:lnTo>
                        <a:pt x="2407" y="410"/>
                      </a:lnTo>
                      <a:lnTo>
                        <a:pt x="2409" y="410"/>
                      </a:lnTo>
                      <a:lnTo>
                        <a:pt x="2407" y="414"/>
                      </a:lnTo>
                      <a:lnTo>
                        <a:pt x="2409" y="416"/>
                      </a:lnTo>
                      <a:lnTo>
                        <a:pt x="2409" y="417"/>
                      </a:lnTo>
                      <a:lnTo>
                        <a:pt x="2411" y="421"/>
                      </a:lnTo>
                      <a:lnTo>
                        <a:pt x="2412" y="422"/>
                      </a:lnTo>
                      <a:lnTo>
                        <a:pt x="2412" y="424"/>
                      </a:lnTo>
                      <a:lnTo>
                        <a:pt x="2411" y="424"/>
                      </a:lnTo>
                      <a:lnTo>
                        <a:pt x="2411" y="428"/>
                      </a:lnTo>
                      <a:lnTo>
                        <a:pt x="2411" y="428"/>
                      </a:lnTo>
                      <a:lnTo>
                        <a:pt x="2411" y="429"/>
                      </a:lnTo>
                      <a:lnTo>
                        <a:pt x="2411" y="431"/>
                      </a:lnTo>
                      <a:lnTo>
                        <a:pt x="2412" y="431"/>
                      </a:lnTo>
                      <a:lnTo>
                        <a:pt x="2412" y="433"/>
                      </a:lnTo>
                      <a:lnTo>
                        <a:pt x="2412" y="435"/>
                      </a:lnTo>
                      <a:lnTo>
                        <a:pt x="2411" y="435"/>
                      </a:lnTo>
                      <a:lnTo>
                        <a:pt x="2411" y="438"/>
                      </a:lnTo>
                      <a:lnTo>
                        <a:pt x="2409" y="438"/>
                      </a:lnTo>
                      <a:lnTo>
                        <a:pt x="2409" y="447"/>
                      </a:lnTo>
                      <a:lnTo>
                        <a:pt x="2411" y="447"/>
                      </a:lnTo>
                      <a:lnTo>
                        <a:pt x="2411" y="449"/>
                      </a:lnTo>
                      <a:lnTo>
                        <a:pt x="2409" y="452"/>
                      </a:lnTo>
                      <a:lnTo>
                        <a:pt x="2409" y="454"/>
                      </a:lnTo>
                      <a:lnTo>
                        <a:pt x="2409" y="457"/>
                      </a:lnTo>
                      <a:lnTo>
                        <a:pt x="2407" y="459"/>
                      </a:lnTo>
                      <a:lnTo>
                        <a:pt x="2407" y="459"/>
                      </a:lnTo>
                      <a:lnTo>
                        <a:pt x="2405" y="457"/>
                      </a:lnTo>
                      <a:lnTo>
                        <a:pt x="2404" y="457"/>
                      </a:lnTo>
                      <a:lnTo>
                        <a:pt x="2400" y="456"/>
                      </a:lnTo>
                      <a:lnTo>
                        <a:pt x="2400" y="456"/>
                      </a:lnTo>
                      <a:lnTo>
                        <a:pt x="2398" y="456"/>
                      </a:lnTo>
                      <a:lnTo>
                        <a:pt x="2400" y="459"/>
                      </a:lnTo>
                      <a:lnTo>
                        <a:pt x="2400" y="461"/>
                      </a:lnTo>
                      <a:lnTo>
                        <a:pt x="2402" y="464"/>
                      </a:lnTo>
                      <a:lnTo>
                        <a:pt x="2404" y="466"/>
                      </a:lnTo>
                      <a:lnTo>
                        <a:pt x="2405" y="468"/>
                      </a:lnTo>
                      <a:lnTo>
                        <a:pt x="2407" y="468"/>
                      </a:lnTo>
                      <a:lnTo>
                        <a:pt x="2409" y="468"/>
                      </a:lnTo>
                      <a:lnTo>
                        <a:pt x="2411" y="470"/>
                      </a:lnTo>
                      <a:lnTo>
                        <a:pt x="2411" y="471"/>
                      </a:lnTo>
                      <a:lnTo>
                        <a:pt x="2414" y="471"/>
                      </a:lnTo>
                      <a:lnTo>
                        <a:pt x="2414" y="475"/>
                      </a:lnTo>
                      <a:lnTo>
                        <a:pt x="2414" y="475"/>
                      </a:lnTo>
                      <a:lnTo>
                        <a:pt x="2416" y="477"/>
                      </a:lnTo>
                      <a:lnTo>
                        <a:pt x="2418" y="478"/>
                      </a:lnTo>
                      <a:lnTo>
                        <a:pt x="2418" y="480"/>
                      </a:lnTo>
                      <a:lnTo>
                        <a:pt x="2423" y="480"/>
                      </a:lnTo>
                      <a:lnTo>
                        <a:pt x="2423" y="480"/>
                      </a:lnTo>
                      <a:lnTo>
                        <a:pt x="2425" y="482"/>
                      </a:lnTo>
                      <a:lnTo>
                        <a:pt x="2425" y="482"/>
                      </a:lnTo>
                      <a:lnTo>
                        <a:pt x="2426" y="482"/>
                      </a:lnTo>
                      <a:lnTo>
                        <a:pt x="2428" y="480"/>
                      </a:lnTo>
                      <a:lnTo>
                        <a:pt x="2435" y="480"/>
                      </a:lnTo>
                      <a:lnTo>
                        <a:pt x="2435" y="482"/>
                      </a:lnTo>
                      <a:lnTo>
                        <a:pt x="2440" y="482"/>
                      </a:lnTo>
                      <a:lnTo>
                        <a:pt x="2440" y="484"/>
                      </a:lnTo>
                      <a:lnTo>
                        <a:pt x="2440" y="484"/>
                      </a:lnTo>
                      <a:lnTo>
                        <a:pt x="2442" y="480"/>
                      </a:lnTo>
                      <a:lnTo>
                        <a:pt x="2446" y="480"/>
                      </a:lnTo>
                      <a:lnTo>
                        <a:pt x="2446" y="480"/>
                      </a:lnTo>
                      <a:lnTo>
                        <a:pt x="2447" y="478"/>
                      </a:lnTo>
                      <a:lnTo>
                        <a:pt x="2449" y="475"/>
                      </a:lnTo>
                      <a:lnTo>
                        <a:pt x="2451" y="471"/>
                      </a:lnTo>
                      <a:lnTo>
                        <a:pt x="2453" y="471"/>
                      </a:lnTo>
                      <a:lnTo>
                        <a:pt x="2454" y="471"/>
                      </a:lnTo>
                      <a:lnTo>
                        <a:pt x="2454" y="468"/>
                      </a:lnTo>
                      <a:lnTo>
                        <a:pt x="2456" y="470"/>
                      </a:lnTo>
                      <a:lnTo>
                        <a:pt x="2456" y="470"/>
                      </a:lnTo>
                      <a:lnTo>
                        <a:pt x="2456" y="470"/>
                      </a:lnTo>
                      <a:lnTo>
                        <a:pt x="2458" y="470"/>
                      </a:lnTo>
                      <a:lnTo>
                        <a:pt x="2458" y="473"/>
                      </a:lnTo>
                      <a:lnTo>
                        <a:pt x="2461" y="475"/>
                      </a:lnTo>
                      <a:lnTo>
                        <a:pt x="2463" y="471"/>
                      </a:lnTo>
                      <a:lnTo>
                        <a:pt x="2463" y="470"/>
                      </a:lnTo>
                      <a:lnTo>
                        <a:pt x="2463" y="468"/>
                      </a:lnTo>
                      <a:lnTo>
                        <a:pt x="2463" y="464"/>
                      </a:lnTo>
                      <a:lnTo>
                        <a:pt x="2467" y="464"/>
                      </a:lnTo>
                      <a:lnTo>
                        <a:pt x="2468" y="464"/>
                      </a:lnTo>
                      <a:lnTo>
                        <a:pt x="2472" y="464"/>
                      </a:lnTo>
                      <a:lnTo>
                        <a:pt x="2472" y="463"/>
                      </a:lnTo>
                      <a:lnTo>
                        <a:pt x="2473" y="463"/>
                      </a:lnTo>
                      <a:lnTo>
                        <a:pt x="2473" y="463"/>
                      </a:lnTo>
                      <a:lnTo>
                        <a:pt x="2479" y="463"/>
                      </a:lnTo>
                      <a:lnTo>
                        <a:pt x="2480" y="461"/>
                      </a:lnTo>
                      <a:lnTo>
                        <a:pt x="2480" y="461"/>
                      </a:lnTo>
                      <a:lnTo>
                        <a:pt x="2480" y="461"/>
                      </a:lnTo>
                      <a:lnTo>
                        <a:pt x="2480" y="459"/>
                      </a:lnTo>
                      <a:lnTo>
                        <a:pt x="2486" y="461"/>
                      </a:lnTo>
                      <a:lnTo>
                        <a:pt x="2487" y="461"/>
                      </a:lnTo>
                      <a:lnTo>
                        <a:pt x="2491" y="461"/>
                      </a:lnTo>
                      <a:lnTo>
                        <a:pt x="2494" y="461"/>
                      </a:lnTo>
                      <a:lnTo>
                        <a:pt x="2494" y="463"/>
                      </a:lnTo>
                      <a:lnTo>
                        <a:pt x="2496" y="461"/>
                      </a:lnTo>
                      <a:lnTo>
                        <a:pt x="2498" y="461"/>
                      </a:lnTo>
                      <a:lnTo>
                        <a:pt x="2498" y="459"/>
                      </a:lnTo>
                      <a:lnTo>
                        <a:pt x="2500" y="459"/>
                      </a:lnTo>
                      <a:lnTo>
                        <a:pt x="2501" y="461"/>
                      </a:lnTo>
                      <a:lnTo>
                        <a:pt x="2501" y="461"/>
                      </a:lnTo>
                      <a:lnTo>
                        <a:pt x="2503" y="463"/>
                      </a:lnTo>
                      <a:lnTo>
                        <a:pt x="2503" y="463"/>
                      </a:lnTo>
                      <a:lnTo>
                        <a:pt x="2503" y="461"/>
                      </a:lnTo>
                      <a:lnTo>
                        <a:pt x="2507" y="461"/>
                      </a:lnTo>
                      <a:lnTo>
                        <a:pt x="2510" y="461"/>
                      </a:lnTo>
                      <a:lnTo>
                        <a:pt x="2512" y="459"/>
                      </a:lnTo>
                      <a:lnTo>
                        <a:pt x="2514" y="459"/>
                      </a:lnTo>
                      <a:lnTo>
                        <a:pt x="2515" y="459"/>
                      </a:lnTo>
                      <a:lnTo>
                        <a:pt x="2515" y="463"/>
                      </a:lnTo>
                      <a:lnTo>
                        <a:pt x="2519" y="461"/>
                      </a:lnTo>
                      <a:lnTo>
                        <a:pt x="2519" y="461"/>
                      </a:lnTo>
                      <a:lnTo>
                        <a:pt x="2519" y="459"/>
                      </a:lnTo>
                      <a:lnTo>
                        <a:pt x="2522" y="461"/>
                      </a:lnTo>
                      <a:lnTo>
                        <a:pt x="2522" y="459"/>
                      </a:lnTo>
                      <a:lnTo>
                        <a:pt x="2524" y="459"/>
                      </a:lnTo>
                      <a:lnTo>
                        <a:pt x="2524" y="457"/>
                      </a:lnTo>
                      <a:lnTo>
                        <a:pt x="2524" y="457"/>
                      </a:lnTo>
                      <a:lnTo>
                        <a:pt x="2524" y="456"/>
                      </a:lnTo>
                      <a:lnTo>
                        <a:pt x="2526" y="456"/>
                      </a:lnTo>
                      <a:lnTo>
                        <a:pt x="2526" y="454"/>
                      </a:lnTo>
                      <a:lnTo>
                        <a:pt x="2528" y="454"/>
                      </a:lnTo>
                      <a:lnTo>
                        <a:pt x="2529" y="450"/>
                      </a:lnTo>
                      <a:lnTo>
                        <a:pt x="2531" y="449"/>
                      </a:lnTo>
                      <a:lnTo>
                        <a:pt x="2531" y="447"/>
                      </a:lnTo>
                      <a:lnTo>
                        <a:pt x="2535" y="445"/>
                      </a:lnTo>
                      <a:lnTo>
                        <a:pt x="2535" y="443"/>
                      </a:lnTo>
                      <a:lnTo>
                        <a:pt x="2542" y="443"/>
                      </a:lnTo>
                      <a:lnTo>
                        <a:pt x="2543" y="442"/>
                      </a:lnTo>
                      <a:lnTo>
                        <a:pt x="2545" y="440"/>
                      </a:lnTo>
                      <a:lnTo>
                        <a:pt x="2545" y="438"/>
                      </a:lnTo>
                      <a:lnTo>
                        <a:pt x="2549" y="438"/>
                      </a:lnTo>
                      <a:lnTo>
                        <a:pt x="2549" y="438"/>
                      </a:lnTo>
                      <a:lnTo>
                        <a:pt x="2552" y="438"/>
                      </a:lnTo>
                      <a:lnTo>
                        <a:pt x="2552" y="435"/>
                      </a:lnTo>
                      <a:lnTo>
                        <a:pt x="2554" y="435"/>
                      </a:lnTo>
                      <a:lnTo>
                        <a:pt x="2554" y="431"/>
                      </a:lnTo>
                      <a:lnTo>
                        <a:pt x="2566" y="431"/>
                      </a:lnTo>
                      <a:lnTo>
                        <a:pt x="2566" y="431"/>
                      </a:lnTo>
                      <a:lnTo>
                        <a:pt x="2578" y="429"/>
                      </a:lnTo>
                      <a:lnTo>
                        <a:pt x="2578" y="429"/>
                      </a:lnTo>
                      <a:lnTo>
                        <a:pt x="2582" y="429"/>
                      </a:lnTo>
                      <a:lnTo>
                        <a:pt x="2582" y="429"/>
                      </a:lnTo>
                      <a:lnTo>
                        <a:pt x="2587" y="428"/>
                      </a:lnTo>
                      <a:lnTo>
                        <a:pt x="2587" y="426"/>
                      </a:lnTo>
                      <a:lnTo>
                        <a:pt x="2594" y="424"/>
                      </a:lnTo>
                      <a:lnTo>
                        <a:pt x="2594" y="422"/>
                      </a:lnTo>
                      <a:lnTo>
                        <a:pt x="2599" y="424"/>
                      </a:lnTo>
                      <a:lnTo>
                        <a:pt x="2599" y="422"/>
                      </a:lnTo>
                      <a:lnTo>
                        <a:pt x="2603" y="422"/>
                      </a:lnTo>
                      <a:lnTo>
                        <a:pt x="2603" y="422"/>
                      </a:lnTo>
                      <a:lnTo>
                        <a:pt x="2613" y="421"/>
                      </a:lnTo>
                      <a:lnTo>
                        <a:pt x="2613" y="421"/>
                      </a:lnTo>
                      <a:lnTo>
                        <a:pt x="2615" y="421"/>
                      </a:lnTo>
                      <a:lnTo>
                        <a:pt x="2615" y="419"/>
                      </a:lnTo>
                      <a:lnTo>
                        <a:pt x="2620" y="419"/>
                      </a:lnTo>
                      <a:lnTo>
                        <a:pt x="2620" y="421"/>
                      </a:lnTo>
                      <a:lnTo>
                        <a:pt x="2624" y="419"/>
                      </a:lnTo>
                      <a:lnTo>
                        <a:pt x="2625" y="419"/>
                      </a:lnTo>
                      <a:lnTo>
                        <a:pt x="2627" y="417"/>
                      </a:lnTo>
                      <a:lnTo>
                        <a:pt x="2629" y="416"/>
                      </a:lnTo>
                      <a:lnTo>
                        <a:pt x="2632" y="417"/>
                      </a:lnTo>
                      <a:lnTo>
                        <a:pt x="2638" y="419"/>
                      </a:lnTo>
                      <a:lnTo>
                        <a:pt x="2641" y="421"/>
                      </a:lnTo>
                      <a:lnTo>
                        <a:pt x="2643" y="424"/>
                      </a:lnTo>
                      <a:lnTo>
                        <a:pt x="2643" y="426"/>
                      </a:lnTo>
                      <a:lnTo>
                        <a:pt x="2648" y="426"/>
                      </a:lnTo>
                      <a:lnTo>
                        <a:pt x="2648" y="426"/>
                      </a:lnTo>
                      <a:lnTo>
                        <a:pt x="2652" y="426"/>
                      </a:lnTo>
                      <a:lnTo>
                        <a:pt x="2652" y="424"/>
                      </a:lnTo>
                      <a:lnTo>
                        <a:pt x="2652" y="424"/>
                      </a:lnTo>
                      <a:lnTo>
                        <a:pt x="2653" y="424"/>
                      </a:lnTo>
                      <a:lnTo>
                        <a:pt x="2653" y="426"/>
                      </a:lnTo>
                      <a:lnTo>
                        <a:pt x="2657" y="426"/>
                      </a:lnTo>
                      <a:lnTo>
                        <a:pt x="2659" y="429"/>
                      </a:lnTo>
                      <a:lnTo>
                        <a:pt x="2660" y="429"/>
                      </a:lnTo>
                      <a:lnTo>
                        <a:pt x="2660" y="428"/>
                      </a:lnTo>
                      <a:lnTo>
                        <a:pt x="2662" y="426"/>
                      </a:lnTo>
                      <a:lnTo>
                        <a:pt x="2664" y="428"/>
                      </a:lnTo>
                      <a:lnTo>
                        <a:pt x="2665" y="428"/>
                      </a:lnTo>
                      <a:lnTo>
                        <a:pt x="2667" y="429"/>
                      </a:lnTo>
                      <a:lnTo>
                        <a:pt x="2669" y="431"/>
                      </a:lnTo>
                      <a:lnTo>
                        <a:pt x="2667" y="436"/>
                      </a:lnTo>
                      <a:lnTo>
                        <a:pt x="2674" y="436"/>
                      </a:lnTo>
                      <a:lnTo>
                        <a:pt x="2674" y="438"/>
                      </a:lnTo>
                      <a:lnTo>
                        <a:pt x="2674" y="438"/>
                      </a:lnTo>
                      <a:lnTo>
                        <a:pt x="2674" y="440"/>
                      </a:lnTo>
                      <a:lnTo>
                        <a:pt x="2674" y="440"/>
                      </a:lnTo>
                      <a:lnTo>
                        <a:pt x="2671" y="442"/>
                      </a:lnTo>
                      <a:lnTo>
                        <a:pt x="2671" y="442"/>
                      </a:lnTo>
                      <a:lnTo>
                        <a:pt x="2671" y="442"/>
                      </a:lnTo>
                      <a:lnTo>
                        <a:pt x="2671" y="443"/>
                      </a:lnTo>
                      <a:lnTo>
                        <a:pt x="2672" y="445"/>
                      </a:lnTo>
                      <a:lnTo>
                        <a:pt x="2674" y="447"/>
                      </a:lnTo>
                      <a:lnTo>
                        <a:pt x="2678" y="449"/>
                      </a:lnTo>
                      <a:lnTo>
                        <a:pt x="2681" y="449"/>
                      </a:lnTo>
                      <a:lnTo>
                        <a:pt x="2683" y="452"/>
                      </a:lnTo>
                      <a:lnTo>
                        <a:pt x="2683" y="456"/>
                      </a:lnTo>
                      <a:lnTo>
                        <a:pt x="2683" y="459"/>
                      </a:lnTo>
                      <a:lnTo>
                        <a:pt x="2683" y="463"/>
                      </a:lnTo>
                      <a:lnTo>
                        <a:pt x="2685" y="464"/>
                      </a:lnTo>
                      <a:lnTo>
                        <a:pt x="2688" y="466"/>
                      </a:lnTo>
                      <a:lnTo>
                        <a:pt x="2686" y="470"/>
                      </a:lnTo>
                      <a:lnTo>
                        <a:pt x="2688" y="470"/>
                      </a:lnTo>
                      <a:lnTo>
                        <a:pt x="2688" y="471"/>
                      </a:lnTo>
                      <a:lnTo>
                        <a:pt x="2690" y="471"/>
                      </a:lnTo>
                      <a:lnTo>
                        <a:pt x="2692" y="473"/>
                      </a:lnTo>
                      <a:lnTo>
                        <a:pt x="2692" y="473"/>
                      </a:lnTo>
                      <a:lnTo>
                        <a:pt x="2692" y="475"/>
                      </a:lnTo>
                      <a:lnTo>
                        <a:pt x="2692" y="473"/>
                      </a:lnTo>
                      <a:lnTo>
                        <a:pt x="2695" y="473"/>
                      </a:lnTo>
                      <a:lnTo>
                        <a:pt x="2697" y="471"/>
                      </a:lnTo>
                      <a:lnTo>
                        <a:pt x="2699" y="470"/>
                      </a:lnTo>
                      <a:lnTo>
                        <a:pt x="2700" y="470"/>
                      </a:lnTo>
                      <a:lnTo>
                        <a:pt x="2700" y="464"/>
                      </a:lnTo>
                      <a:lnTo>
                        <a:pt x="2700" y="464"/>
                      </a:lnTo>
                      <a:lnTo>
                        <a:pt x="2702" y="463"/>
                      </a:lnTo>
                      <a:lnTo>
                        <a:pt x="2704" y="463"/>
                      </a:lnTo>
                      <a:lnTo>
                        <a:pt x="2706" y="461"/>
                      </a:lnTo>
                      <a:lnTo>
                        <a:pt x="2706" y="459"/>
                      </a:lnTo>
                      <a:lnTo>
                        <a:pt x="2707" y="459"/>
                      </a:lnTo>
                      <a:lnTo>
                        <a:pt x="2707" y="457"/>
                      </a:lnTo>
                      <a:lnTo>
                        <a:pt x="2711" y="457"/>
                      </a:lnTo>
                      <a:lnTo>
                        <a:pt x="2713" y="456"/>
                      </a:lnTo>
                      <a:lnTo>
                        <a:pt x="2714" y="456"/>
                      </a:lnTo>
                      <a:lnTo>
                        <a:pt x="2714" y="454"/>
                      </a:lnTo>
                      <a:lnTo>
                        <a:pt x="2716" y="454"/>
                      </a:lnTo>
                      <a:lnTo>
                        <a:pt x="2721" y="445"/>
                      </a:lnTo>
                      <a:lnTo>
                        <a:pt x="2723" y="445"/>
                      </a:lnTo>
                      <a:lnTo>
                        <a:pt x="2723" y="459"/>
                      </a:lnTo>
                      <a:lnTo>
                        <a:pt x="2721" y="459"/>
                      </a:lnTo>
                      <a:lnTo>
                        <a:pt x="2720" y="463"/>
                      </a:lnTo>
                      <a:lnTo>
                        <a:pt x="2720" y="463"/>
                      </a:lnTo>
                      <a:lnTo>
                        <a:pt x="2720" y="468"/>
                      </a:lnTo>
                      <a:lnTo>
                        <a:pt x="2716" y="468"/>
                      </a:lnTo>
                      <a:lnTo>
                        <a:pt x="2716" y="477"/>
                      </a:lnTo>
                      <a:lnTo>
                        <a:pt x="2718" y="477"/>
                      </a:lnTo>
                      <a:lnTo>
                        <a:pt x="2718" y="478"/>
                      </a:lnTo>
                      <a:lnTo>
                        <a:pt x="2716" y="480"/>
                      </a:lnTo>
                      <a:lnTo>
                        <a:pt x="2716" y="482"/>
                      </a:lnTo>
                      <a:lnTo>
                        <a:pt x="2709" y="484"/>
                      </a:lnTo>
                      <a:lnTo>
                        <a:pt x="2709" y="487"/>
                      </a:lnTo>
                      <a:lnTo>
                        <a:pt x="2713" y="489"/>
                      </a:lnTo>
                      <a:lnTo>
                        <a:pt x="2713" y="487"/>
                      </a:lnTo>
                      <a:lnTo>
                        <a:pt x="2714" y="487"/>
                      </a:lnTo>
                      <a:lnTo>
                        <a:pt x="2714" y="485"/>
                      </a:lnTo>
                      <a:lnTo>
                        <a:pt x="2718" y="485"/>
                      </a:lnTo>
                      <a:lnTo>
                        <a:pt x="2720" y="485"/>
                      </a:lnTo>
                      <a:lnTo>
                        <a:pt x="2721" y="484"/>
                      </a:lnTo>
                      <a:lnTo>
                        <a:pt x="2723" y="484"/>
                      </a:lnTo>
                      <a:lnTo>
                        <a:pt x="2721" y="477"/>
                      </a:lnTo>
                      <a:lnTo>
                        <a:pt x="2723" y="477"/>
                      </a:lnTo>
                      <a:lnTo>
                        <a:pt x="2723" y="471"/>
                      </a:lnTo>
                      <a:lnTo>
                        <a:pt x="2727" y="470"/>
                      </a:lnTo>
                      <a:lnTo>
                        <a:pt x="2728" y="468"/>
                      </a:lnTo>
                      <a:lnTo>
                        <a:pt x="2728" y="471"/>
                      </a:lnTo>
                      <a:lnTo>
                        <a:pt x="2728" y="475"/>
                      </a:lnTo>
                      <a:lnTo>
                        <a:pt x="2730" y="477"/>
                      </a:lnTo>
                      <a:lnTo>
                        <a:pt x="2732" y="477"/>
                      </a:lnTo>
                      <a:lnTo>
                        <a:pt x="2732" y="480"/>
                      </a:lnTo>
                      <a:lnTo>
                        <a:pt x="2734" y="480"/>
                      </a:lnTo>
                      <a:lnTo>
                        <a:pt x="2732" y="480"/>
                      </a:lnTo>
                      <a:lnTo>
                        <a:pt x="2732" y="485"/>
                      </a:lnTo>
                      <a:lnTo>
                        <a:pt x="2734" y="485"/>
                      </a:lnTo>
                      <a:lnTo>
                        <a:pt x="2732" y="498"/>
                      </a:lnTo>
                      <a:lnTo>
                        <a:pt x="2735" y="498"/>
                      </a:lnTo>
                      <a:lnTo>
                        <a:pt x="2739" y="496"/>
                      </a:lnTo>
                      <a:lnTo>
                        <a:pt x="2742" y="494"/>
                      </a:lnTo>
                      <a:lnTo>
                        <a:pt x="2746" y="494"/>
                      </a:lnTo>
                      <a:lnTo>
                        <a:pt x="2746" y="501"/>
                      </a:lnTo>
                      <a:lnTo>
                        <a:pt x="2746" y="501"/>
                      </a:lnTo>
                      <a:lnTo>
                        <a:pt x="2746" y="505"/>
                      </a:lnTo>
                      <a:lnTo>
                        <a:pt x="2748" y="505"/>
                      </a:lnTo>
                      <a:lnTo>
                        <a:pt x="2748" y="506"/>
                      </a:lnTo>
                      <a:lnTo>
                        <a:pt x="2749" y="506"/>
                      </a:lnTo>
                      <a:lnTo>
                        <a:pt x="2749" y="508"/>
                      </a:lnTo>
                      <a:lnTo>
                        <a:pt x="2749" y="508"/>
                      </a:lnTo>
                      <a:lnTo>
                        <a:pt x="2749" y="510"/>
                      </a:lnTo>
                      <a:lnTo>
                        <a:pt x="2751" y="512"/>
                      </a:lnTo>
                      <a:lnTo>
                        <a:pt x="2751" y="512"/>
                      </a:lnTo>
                      <a:lnTo>
                        <a:pt x="2753" y="513"/>
                      </a:lnTo>
                      <a:lnTo>
                        <a:pt x="2753" y="515"/>
                      </a:lnTo>
                      <a:lnTo>
                        <a:pt x="2751" y="515"/>
                      </a:lnTo>
                      <a:lnTo>
                        <a:pt x="2751" y="518"/>
                      </a:lnTo>
                      <a:lnTo>
                        <a:pt x="2751" y="520"/>
                      </a:lnTo>
                      <a:lnTo>
                        <a:pt x="2751" y="522"/>
                      </a:lnTo>
                      <a:lnTo>
                        <a:pt x="2751" y="524"/>
                      </a:lnTo>
                      <a:lnTo>
                        <a:pt x="2751" y="531"/>
                      </a:lnTo>
                      <a:lnTo>
                        <a:pt x="2753" y="532"/>
                      </a:lnTo>
                      <a:lnTo>
                        <a:pt x="2753" y="534"/>
                      </a:lnTo>
                      <a:lnTo>
                        <a:pt x="2756" y="536"/>
                      </a:lnTo>
                      <a:lnTo>
                        <a:pt x="2758" y="539"/>
                      </a:lnTo>
                      <a:lnTo>
                        <a:pt x="2761" y="539"/>
                      </a:lnTo>
                      <a:lnTo>
                        <a:pt x="2761" y="541"/>
                      </a:lnTo>
                      <a:lnTo>
                        <a:pt x="2761" y="545"/>
                      </a:lnTo>
                      <a:lnTo>
                        <a:pt x="2763" y="546"/>
                      </a:lnTo>
                      <a:lnTo>
                        <a:pt x="2767" y="546"/>
                      </a:lnTo>
                      <a:lnTo>
                        <a:pt x="2767" y="546"/>
                      </a:lnTo>
                      <a:lnTo>
                        <a:pt x="2770" y="548"/>
                      </a:lnTo>
                      <a:lnTo>
                        <a:pt x="2774" y="550"/>
                      </a:lnTo>
                      <a:lnTo>
                        <a:pt x="2777" y="552"/>
                      </a:lnTo>
                      <a:lnTo>
                        <a:pt x="2779" y="552"/>
                      </a:lnTo>
                      <a:lnTo>
                        <a:pt x="2779" y="552"/>
                      </a:lnTo>
                      <a:lnTo>
                        <a:pt x="2779" y="550"/>
                      </a:lnTo>
                      <a:lnTo>
                        <a:pt x="2786" y="552"/>
                      </a:lnTo>
                      <a:lnTo>
                        <a:pt x="2786" y="553"/>
                      </a:lnTo>
                      <a:lnTo>
                        <a:pt x="2791" y="553"/>
                      </a:lnTo>
                      <a:lnTo>
                        <a:pt x="2791" y="557"/>
                      </a:lnTo>
                      <a:lnTo>
                        <a:pt x="2791" y="559"/>
                      </a:lnTo>
                      <a:lnTo>
                        <a:pt x="2793" y="560"/>
                      </a:lnTo>
                      <a:lnTo>
                        <a:pt x="2793" y="560"/>
                      </a:lnTo>
                      <a:lnTo>
                        <a:pt x="2796" y="560"/>
                      </a:lnTo>
                      <a:lnTo>
                        <a:pt x="2798" y="562"/>
                      </a:lnTo>
                      <a:lnTo>
                        <a:pt x="2800" y="564"/>
                      </a:lnTo>
                      <a:lnTo>
                        <a:pt x="2802" y="566"/>
                      </a:lnTo>
                      <a:lnTo>
                        <a:pt x="2803" y="566"/>
                      </a:lnTo>
                      <a:lnTo>
                        <a:pt x="2805" y="564"/>
                      </a:lnTo>
                      <a:lnTo>
                        <a:pt x="2807" y="564"/>
                      </a:lnTo>
                      <a:lnTo>
                        <a:pt x="2807" y="562"/>
                      </a:lnTo>
                      <a:lnTo>
                        <a:pt x="2809" y="562"/>
                      </a:lnTo>
                      <a:lnTo>
                        <a:pt x="2809" y="560"/>
                      </a:lnTo>
                      <a:lnTo>
                        <a:pt x="2810" y="560"/>
                      </a:lnTo>
                      <a:lnTo>
                        <a:pt x="2810" y="560"/>
                      </a:lnTo>
                      <a:lnTo>
                        <a:pt x="2810" y="559"/>
                      </a:lnTo>
                      <a:lnTo>
                        <a:pt x="2812" y="559"/>
                      </a:lnTo>
                      <a:lnTo>
                        <a:pt x="2814" y="553"/>
                      </a:lnTo>
                      <a:lnTo>
                        <a:pt x="2816" y="552"/>
                      </a:lnTo>
                      <a:lnTo>
                        <a:pt x="2817" y="552"/>
                      </a:lnTo>
                      <a:lnTo>
                        <a:pt x="2817" y="552"/>
                      </a:lnTo>
                      <a:lnTo>
                        <a:pt x="2819" y="548"/>
                      </a:lnTo>
                      <a:lnTo>
                        <a:pt x="2819" y="548"/>
                      </a:lnTo>
                      <a:lnTo>
                        <a:pt x="2817" y="548"/>
                      </a:lnTo>
                      <a:lnTo>
                        <a:pt x="2817" y="548"/>
                      </a:lnTo>
                      <a:lnTo>
                        <a:pt x="2817" y="546"/>
                      </a:lnTo>
                      <a:lnTo>
                        <a:pt x="2819" y="546"/>
                      </a:lnTo>
                      <a:lnTo>
                        <a:pt x="2821" y="545"/>
                      </a:lnTo>
                      <a:lnTo>
                        <a:pt x="2824" y="543"/>
                      </a:lnTo>
                      <a:lnTo>
                        <a:pt x="2824" y="541"/>
                      </a:lnTo>
                      <a:lnTo>
                        <a:pt x="2828" y="541"/>
                      </a:lnTo>
                      <a:lnTo>
                        <a:pt x="2828" y="543"/>
                      </a:lnTo>
                      <a:lnTo>
                        <a:pt x="2830" y="545"/>
                      </a:lnTo>
                      <a:lnTo>
                        <a:pt x="2828" y="546"/>
                      </a:lnTo>
                      <a:lnTo>
                        <a:pt x="2828" y="548"/>
                      </a:lnTo>
                      <a:lnTo>
                        <a:pt x="2826" y="550"/>
                      </a:lnTo>
                      <a:lnTo>
                        <a:pt x="2824" y="550"/>
                      </a:lnTo>
                      <a:lnTo>
                        <a:pt x="2824" y="553"/>
                      </a:lnTo>
                      <a:lnTo>
                        <a:pt x="2826" y="553"/>
                      </a:lnTo>
                      <a:lnTo>
                        <a:pt x="2830" y="552"/>
                      </a:lnTo>
                      <a:lnTo>
                        <a:pt x="2830" y="552"/>
                      </a:lnTo>
                      <a:lnTo>
                        <a:pt x="2833" y="550"/>
                      </a:lnTo>
                      <a:lnTo>
                        <a:pt x="2833" y="553"/>
                      </a:lnTo>
                      <a:lnTo>
                        <a:pt x="2831" y="553"/>
                      </a:lnTo>
                      <a:lnTo>
                        <a:pt x="2830" y="557"/>
                      </a:lnTo>
                      <a:lnTo>
                        <a:pt x="2831" y="557"/>
                      </a:lnTo>
                      <a:lnTo>
                        <a:pt x="2833" y="559"/>
                      </a:lnTo>
                      <a:lnTo>
                        <a:pt x="2835" y="559"/>
                      </a:lnTo>
                      <a:lnTo>
                        <a:pt x="2837" y="560"/>
                      </a:lnTo>
                      <a:lnTo>
                        <a:pt x="2837" y="562"/>
                      </a:lnTo>
                      <a:lnTo>
                        <a:pt x="2838" y="564"/>
                      </a:lnTo>
                      <a:lnTo>
                        <a:pt x="2840" y="564"/>
                      </a:lnTo>
                      <a:lnTo>
                        <a:pt x="2840" y="566"/>
                      </a:lnTo>
                      <a:lnTo>
                        <a:pt x="2842" y="564"/>
                      </a:lnTo>
                      <a:lnTo>
                        <a:pt x="2844" y="571"/>
                      </a:lnTo>
                      <a:lnTo>
                        <a:pt x="2847" y="571"/>
                      </a:lnTo>
                      <a:lnTo>
                        <a:pt x="2847" y="566"/>
                      </a:lnTo>
                      <a:lnTo>
                        <a:pt x="2851" y="566"/>
                      </a:lnTo>
                      <a:lnTo>
                        <a:pt x="2852" y="564"/>
                      </a:lnTo>
                      <a:lnTo>
                        <a:pt x="2854" y="564"/>
                      </a:lnTo>
                      <a:lnTo>
                        <a:pt x="2856" y="559"/>
                      </a:lnTo>
                      <a:lnTo>
                        <a:pt x="2857" y="555"/>
                      </a:lnTo>
                      <a:lnTo>
                        <a:pt x="2861" y="553"/>
                      </a:lnTo>
                      <a:lnTo>
                        <a:pt x="2861" y="552"/>
                      </a:lnTo>
                      <a:lnTo>
                        <a:pt x="2863" y="550"/>
                      </a:lnTo>
                      <a:lnTo>
                        <a:pt x="2863" y="546"/>
                      </a:lnTo>
                      <a:lnTo>
                        <a:pt x="2863" y="546"/>
                      </a:lnTo>
                      <a:lnTo>
                        <a:pt x="2863" y="543"/>
                      </a:lnTo>
                      <a:lnTo>
                        <a:pt x="2864" y="543"/>
                      </a:lnTo>
                      <a:lnTo>
                        <a:pt x="2866" y="541"/>
                      </a:lnTo>
                      <a:lnTo>
                        <a:pt x="2877" y="541"/>
                      </a:lnTo>
                      <a:lnTo>
                        <a:pt x="2877" y="543"/>
                      </a:lnTo>
                      <a:lnTo>
                        <a:pt x="2878" y="543"/>
                      </a:lnTo>
                      <a:lnTo>
                        <a:pt x="2880" y="541"/>
                      </a:lnTo>
                      <a:lnTo>
                        <a:pt x="2882" y="541"/>
                      </a:lnTo>
                      <a:lnTo>
                        <a:pt x="2882" y="541"/>
                      </a:lnTo>
                      <a:lnTo>
                        <a:pt x="2884" y="541"/>
                      </a:lnTo>
                      <a:lnTo>
                        <a:pt x="2885" y="543"/>
                      </a:lnTo>
                      <a:lnTo>
                        <a:pt x="2891" y="543"/>
                      </a:lnTo>
                      <a:lnTo>
                        <a:pt x="2891" y="541"/>
                      </a:lnTo>
                      <a:lnTo>
                        <a:pt x="2891" y="541"/>
                      </a:lnTo>
                      <a:lnTo>
                        <a:pt x="2891" y="538"/>
                      </a:lnTo>
                      <a:lnTo>
                        <a:pt x="2896" y="538"/>
                      </a:lnTo>
                      <a:lnTo>
                        <a:pt x="2894" y="532"/>
                      </a:lnTo>
                      <a:lnTo>
                        <a:pt x="2896" y="532"/>
                      </a:lnTo>
                      <a:lnTo>
                        <a:pt x="2898" y="531"/>
                      </a:lnTo>
                      <a:lnTo>
                        <a:pt x="2898" y="529"/>
                      </a:lnTo>
                      <a:lnTo>
                        <a:pt x="2896" y="529"/>
                      </a:lnTo>
                      <a:lnTo>
                        <a:pt x="2894" y="527"/>
                      </a:lnTo>
                      <a:lnTo>
                        <a:pt x="2892" y="527"/>
                      </a:lnTo>
                      <a:lnTo>
                        <a:pt x="2892" y="524"/>
                      </a:lnTo>
                      <a:lnTo>
                        <a:pt x="2891" y="524"/>
                      </a:lnTo>
                      <a:lnTo>
                        <a:pt x="2892" y="520"/>
                      </a:lnTo>
                      <a:lnTo>
                        <a:pt x="2896" y="517"/>
                      </a:lnTo>
                      <a:lnTo>
                        <a:pt x="2898" y="515"/>
                      </a:lnTo>
                      <a:lnTo>
                        <a:pt x="2899" y="501"/>
                      </a:lnTo>
                      <a:lnTo>
                        <a:pt x="2899" y="501"/>
                      </a:lnTo>
                      <a:lnTo>
                        <a:pt x="2899" y="501"/>
                      </a:lnTo>
                      <a:lnTo>
                        <a:pt x="2899" y="501"/>
                      </a:lnTo>
                      <a:lnTo>
                        <a:pt x="2899" y="496"/>
                      </a:lnTo>
                      <a:lnTo>
                        <a:pt x="2903" y="492"/>
                      </a:lnTo>
                      <a:lnTo>
                        <a:pt x="2905" y="487"/>
                      </a:lnTo>
                      <a:lnTo>
                        <a:pt x="2906" y="487"/>
                      </a:lnTo>
                      <a:lnTo>
                        <a:pt x="2908" y="484"/>
                      </a:lnTo>
                      <a:lnTo>
                        <a:pt x="2906" y="484"/>
                      </a:lnTo>
                      <a:lnTo>
                        <a:pt x="2906" y="482"/>
                      </a:lnTo>
                      <a:lnTo>
                        <a:pt x="2906" y="480"/>
                      </a:lnTo>
                      <a:lnTo>
                        <a:pt x="2908" y="480"/>
                      </a:lnTo>
                      <a:lnTo>
                        <a:pt x="2908" y="475"/>
                      </a:lnTo>
                      <a:lnTo>
                        <a:pt x="2910" y="475"/>
                      </a:lnTo>
                      <a:lnTo>
                        <a:pt x="2910" y="471"/>
                      </a:lnTo>
                      <a:lnTo>
                        <a:pt x="2912" y="471"/>
                      </a:lnTo>
                      <a:lnTo>
                        <a:pt x="2912" y="468"/>
                      </a:lnTo>
                      <a:lnTo>
                        <a:pt x="2912" y="464"/>
                      </a:lnTo>
                      <a:lnTo>
                        <a:pt x="2913" y="463"/>
                      </a:lnTo>
                      <a:lnTo>
                        <a:pt x="2912" y="459"/>
                      </a:lnTo>
                      <a:lnTo>
                        <a:pt x="2912" y="456"/>
                      </a:lnTo>
                      <a:lnTo>
                        <a:pt x="2912" y="456"/>
                      </a:lnTo>
                      <a:lnTo>
                        <a:pt x="2913" y="456"/>
                      </a:lnTo>
                      <a:lnTo>
                        <a:pt x="2913" y="454"/>
                      </a:lnTo>
                      <a:lnTo>
                        <a:pt x="2917" y="454"/>
                      </a:lnTo>
                      <a:lnTo>
                        <a:pt x="2917" y="450"/>
                      </a:lnTo>
                      <a:lnTo>
                        <a:pt x="2917" y="449"/>
                      </a:lnTo>
                      <a:lnTo>
                        <a:pt x="2919" y="449"/>
                      </a:lnTo>
                      <a:lnTo>
                        <a:pt x="2920" y="447"/>
                      </a:lnTo>
                      <a:lnTo>
                        <a:pt x="2920" y="445"/>
                      </a:lnTo>
                      <a:lnTo>
                        <a:pt x="2924" y="445"/>
                      </a:lnTo>
                      <a:lnTo>
                        <a:pt x="2924" y="443"/>
                      </a:lnTo>
                      <a:lnTo>
                        <a:pt x="2926" y="443"/>
                      </a:lnTo>
                      <a:lnTo>
                        <a:pt x="2926" y="442"/>
                      </a:lnTo>
                      <a:lnTo>
                        <a:pt x="2933" y="438"/>
                      </a:lnTo>
                      <a:lnTo>
                        <a:pt x="2933" y="435"/>
                      </a:lnTo>
                      <a:lnTo>
                        <a:pt x="2933" y="435"/>
                      </a:lnTo>
                      <a:lnTo>
                        <a:pt x="2933" y="429"/>
                      </a:lnTo>
                      <a:lnTo>
                        <a:pt x="2933" y="429"/>
                      </a:lnTo>
                      <a:lnTo>
                        <a:pt x="2934" y="428"/>
                      </a:lnTo>
                      <a:lnTo>
                        <a:pt x="2934" y="428"/>
                      </a:lnTo>
                      <a:lnTo>
                        <a:pt x="2936" y="426"/>
                      </a:lnTo>
                      <a:lnTo>
                        <a:pt x="2938" y="426"/>
                      </a:lnTo>
                      <a:lnTo>
                        <a:pt x="2940" y="414"/>
                      </a:lnTo>
                      <a:lnTo>
                        <a:pt x="2941" y="414"/>
                      </a:lnTo>
                      <a:lnTo>
                        <a:pt x="2941" y="410"/>
                      </a:lnTo>
                      <a:lnTo>
                        <a:pt x="2940" y="407"/>
                      </a:lnTo>
                      <a:lnTo>
                        <a:pt x="2940" y="405"/>
                      </a:lnTo>
                      <a:lnTo>
                        <a:pt x="2941" y="405"/>
                      </a:lnTo>
                      <a:lnTo>
                        <a:pt x="2941" y="402"/>
                      </a:lnTo>
                      <a:lnTo>
                        <a:pt x="2941" y="402"/>
                      </a:lnTo>
                      <a:lnTo>
                        <a:pt x="2941" y="400"/>
                      </a:lnTo>
                      <a:lnTo>
                        <a:pt x="2941" y="400"/>
                      </a:lnTo>
                      <a:lnTo>
                        <a:pt x="2941" y="400"/>
                      </a:lnTo>
                      <a:lnTo>
                        <a:pt x="2940" y="395"/>
                      </a:lnTo>
                      <a:lnTo>
                        <a:pt x="2941" y="389"/>
                      </a:lnTo>
                      <a:lnTo>
                        <a:pt x="2943" y="388"/>
                      </a:lnTo>
                      <a:lnTo>
                        <a:pt x="2943" y="384"/>
                      </a:lnTo>
                      <a:lnTo>
                        <a:pt x="2941" y="382"/>
                      </a:lnTo>
                      <a:lnTo>
                        <a:pt x="2940" y="382"/>
                      </a:lnTo>
                      <a:lnTo>
                        <a:pt x="2940" y="381"/>
                      </a:lnTo>
                      <a:lnTo>
                        <a:pt x="2941" y="379"/>
                      </a:lnTo>
                      <a:lnTo>
                        <a:pt x="2943" y="379"/>
                      </a:lnTo>
                      <a:lnTo>
                        <a:pt x="2945" y="379"/>
                      </a:lnTo>
                      <a:lnTo>
                        <a:pt x="2945" y="375"/>
                      </a:lnTo>
                      <a:lnTo>
                        <a:pt x="2943" y="374"/>
                      </a:lnTo>
                      <a:lnTo>
                        <a:pt x="2941" y="372"/>
                      </a:lnTo>
                      <a:lnTo>
                        <a:pt x="2947" y="368"/>
                      </a:lnTo>
                      <a:lnTo>
                        <a:pt x="2947" y="358"/>
                      </a:lnTo>
                      <a:lnTo>
                        <a:pt x="2945" y="358"/>
                      </a:lnTo>
                      <a:lnTo>
                        <a:pt x="2945" y="356"/>
                      </a:lnTo>
                      <a:close/>
                      <a:moveTo>
                        <a:pt x="2690" y="416"/>
                      </a:moveTo>
                      <a:lnTo>
                        <a:pt x="2686" y="416"/>
                      </a:lnTo>
                      <a:lnTo>
                        <a:pt x="2686" y="414"/>
                      </a:lnTo>
                      <a:lnTo>
                        <a:pt x="2690" y="414"/>
                      </a:lnTo>
                      <a:lnTo>
                        <a:pt x="2690" y="416"/>
                      </a:lnTo>
                      <a:close/>
                      <a:moveTo>
                        <a:pt x="2702" y="424"/>
                      </a:moveTo>
                      <a:lnTo>
                        <a:pt x="2702" y="424"/>
                      </a:lnTo>
                      <a:lnTo>
                        <a:pt x="2702" y="426"/>
                      </a:lnTo>
                      <a:lnTo>
                        <a:pt x="2700" y="426"/>
                      </a:lnTo>
                      <a:lnTo>
                        <a:pt x="2699" y="426"/>
                      </a:lnTo>
                      <a:lnTo>
                        <a:pt x="2697" y="426"/>
                      </a:lnTo>
                      <a:lnTo>
                        <a:pt x="2697" y="421"/>
                      </a:lnTo>
                      <a:lnTo>
                        <a:pt x="2695" y="416"/>
                      </a:lnTo>
                      <a:lnTo>
                        <a:pt x="2693" y="412"/>
                      </a:lnTo>
                      <a:lnTo>
                        <a:pt x="2693" y="410"/>
                      </a:lnTo>
                      <a:lnTo>
                        <a:pt x="2697" y="412"/>
                      </a:lnTo>
                      <a:lnTo>
                        <a:pt x="2699" y="414"/>
                      </a:lnTo>
                      <a:lnTo>
                        <a:pt x="2699" y="416"/>
                      </a:lnTo>
                      <a:lnTo>
                        <a:pt x="2700" y="417"/>
                      </a:lnTo>
                      <a:lnTo>
                        <a:pt x="2700" y="419"/>
                      </a:lnTo>
                      <a:lnTo>
                        <a:pt x="2702" y="421"/>
                      </a:lnTo>
                      <a:lnTo>
                        <a:pt x="2702" y="424"/>
                      </a:lnTo>
                      <a:close/>
                      <a:moveTo>
                        <a:pt x="2725" y="416"/>
                      </a:moveTo>
                      <a:lnTo>
                        <a:pt x="2723" y="416"/>
                      </a:lnTo>
                      <a:lnTo>
                        <a:pt x="2716" y="402"/>
                      </a:lnTo>
                      <a:lnTo>
                        <a:pt x="2720" y="402"/>
                      </a:lnTo>
                      <a:lnTo>
                        <a:pt x="2721" y="405"/>
                      </a:lnTo>
                      <a:lnTo>
                        <a:pt x="2723" y="405"/>
                      </a:lnTo>
                      <a:lnTo>
                        <a:pt x="2723" y="407"/>
                      </a:lnTo>
                      <a:lnTo>
                        <a:pt x="2723" y="407"/>
                      </a:lnTo>
                      <a:lnTo>
                        <a:pt x="2725" y="409"/>
                      </a:lnTo>
                      <a:lnTo>
                        <a:pt x="2725" y="416"/>
                      </a:lnTo>
                      <a:close/>
                      <a:moveTo>
                        <a:pt x="2631" y="58"/>
                      </a:moveTo>
                      <a:lnTo>
                        <a:pt x="2634" y="58"/>
                      </a:lnTo>
                      <a:lnTo>
                        <a:pt x="2634" y="58"/>
                      </a:lnTo>
                      <a:lnTo>
                        <a:pt x="2636" y="58"/>
                      </a:lnTo>
                      <a:lnTo>
                        <a:pt x="2636" y="56"/>
                      </a:lnTo>
                      <a:lnTo>
                        <a:pt x="2634" y="56"/>
                      </a:lnTo>
                      <a:lnTo>
                        <a:pt x="2632" y="54"/>
                      </a:lnTo>
                      <a:lnTo>
                        <a:pt x="2632" y="54"/>
                      </a:lnTo>
                      <a:lnTo>
                        <a:pt x="2631" y="54"/>
                      </a:lnTo>
                      <a:lnTo>
                        <a:pt x="2629" y="58"/>
                      </a:lnTo>
                      <a:lnTo>
                        <a:pt x="2631" y="58"/>
                      </a:lnTo>
                      <a:lnTo>
                        <a:pt x="2631" y="58"/>
                      </a:lnTo>
                      <a:lnTo>
                        <a:pt x="2631" y="58"/>
                      </a:lnTo>
                      <a:close/>
                      <a:moveTo>
                        <a:pt x="2617" y="59"/>
                      </a:moveTo>
                      <a:lnTo>
                        <a:pt x="2617" y="63"/>
                      </a:lnTo>
                      <a:lnTo>
                        <a:pt x="2622" y="63"/>
                      </a:lnTo>
                      <a:lnTo>
                        <a:pt x="2622" y="59"/>
                      </a:lnTo>
                      <a:lnTo>
                        <a:pt x="2620" y="58"/>
                      </a:lnTo>
                      <a:lnTo>
                        <a:pt x="2620" y="58"/>
                      </a:lnTo>
                      <a:lnTo>
                        <a:pt x="2620" y="56"/>
                      </a:lnTo>
                      <a:lnTo>
                        <a:pt x="2618" y="56"/>
                      </a:lnTo>
                      <a:lnTo>
                        <a:pt x="2618" y="58"/>
                      </a:lnTo>
                      <a:lnTo>
                        <a:pt x="2618" y="58"/>
                      </a:lnTo>
                      <a:lnTo>
                        <a:pt x="2618" y="59"/>
                      </a:lnTo>
                      <a:lnTo>
                        <a:pt x="2617" y="59"/>
                      </a:lnTo>
                      <a:close/>
                      <a:moveTo>
                        <a:pt x="2629" y="58"/>
                      </a:moveTo>
                      <a:lnTo>
                        <a:pt x="2627" y="56"/>
                      </a:lnTo>
                      <a:lnTo>
                        <a:pt x="2625" y="58"/>
                      </a:lnTo>
                      <a:lnTo>
                        <a:pt x="2625" y="58"/>
                      </a:lnTo>
                      <a:lnTo>
                        <a:pt x="2625" y="59"/>
                      </a:lnTo>
                      <a:lnTo>
                        <a:pt x="2629" y="59"/>
                      </a:lnTo>
                      <a:lnTo>
                        <a:pt x="2629" y="58"/>
                      </a:lnTo>
                      <a:close/>
                      <a:moveTo>
                        <a:pt x="1477" y="108"/>
                      </a:moveTo>
                      <a:lnTo>
                        <a:pt x="1477" y="105"/>
                      </a:lnTo>
                      <a:lnTo>
                        <a:pt x="1475" y="105"/>
                      </a:lnTo>
                      <a:lnTo>
                        <a:pt x="1475" y="101"/>
                      </a:lnTo>
                      <a:lnTo>
                        <a:pt x="1473" y="101"/>
                      </a:lnTo>
                      <a:lnTo>
                        <a:pt x="1475" y="93"/>
                      </a:lnTo>
                      <a:lnTo>
                        <a:pt x="1473" y="93"/>
                      </a:lnTo>
                      <a:lnTo>
                        <a:pt x="1473" y="91"/>
                      </a:lnTo>
                      <a:lnTo>
                        <a:pt x="1473" y="87"/>
                      </a:lnTo>
                      <a:lnTo>
                        <a:pt x="1473" y="86"/>
                      </a:lnTo>
                      <a:lnTo>
                        <a:pt x="1473" y="84"/>
                      </a:lnTo>
                      <a:lnTo>
                        <a:pt x="1472" y="84"/>
                      </a:lnTo>
                      <a:lnTo>
                        <a:pt x="1472" y="80"/>
                      </a:lnTo>
                      <a:lnTo>
                        <a:pt x="1472" y="77"/>
                      </a:lnTo>
                      <a:lnTo>
                        <a:pt x="1470" y="75"/>
                      </a:lnTo>
                      <a:lnTo>
                        <a:pt x="1468" y="73"/>
                      </a:lnTo>
                      <a:lnTo>
                        <a:pt x="1466" y="73"/>
                      </a:lnTo>
                      <a:lnTo>
                        <a:pt x="1466" y="75"/>
                      </a:lnTo>
                      <a:lnTo>
                        <a:pt x="1465" y="75"/>
                      </a:lnTo>
                      <a:lnTo>
                        <a:pt x="1465" y="72"/>
                      </a:lnTo>
                      <a:lnTo>
                        <a:pt x="1459" y="68"/>
                      </a:lnTo>
                      <a:lnTo>
                        <a:pt x="1461" y="66"/>
                      </a:lnTo>
                      <a:lnTo>
                        <a:pt x="1459" y="66"/>
                      </a:lnTo>
                      <a:lnTo>
                        <a:pt x="1459" y="65"/>
                      </a:lnTo>
                      <a:lnTo>
                        <a:pt x="1456" y="66"/>
                      </a:lnTo>
                      <a:lnTo>
                        <a:pt x="1456" y="72"/>
                      </a:lnTo>
                      <a:lnTo>
                        <a:pt x="1454" y="72"/>
                      </a:lnTo>
                      <a:lnTo>
                        <a:pt x="1454" y="79"/>
                      </a:lnTo>
                      <a:lnTo>
                        <a:pt x="1452" y="79"/>
                      </a:lnTo>
                      <a:lnTo>
                        <a:pt x="1452" y="87"/>
                      </a:lnTo>
                      <a:lnTo>
                        <a:pt x="1452" y="87"/>
                      </a:lnTo>
                      <a:lnTo>
                        <a:pt x="1452" y="89"/>
                      </a:lnTo>
                      <a:lnTo>
                        <a:pt x="1452" y="89"/>
                      </a:lnTo>
                      <a:lnTo>
                        <a:pt x="1454" y="89"/>
                      </a:lnTo>
                      <a:lnTo>
                        <a:pt x="1452" y="91"/>
                      </a:lnTo>
                      <a:lnTo>
                        <a:pt x="1452" y="91"/>
                      </a:lnTo>
                      <a:lnTo>
                        <a:pt x="1452" y="93"/>
                      </a:lnTo>
                      <a:lnTo>
                        <a:pt x="1447" y="93"/>
                      </a:lnTo>
                      <a:lnTo>
                        <a:pt x="1447" y="93"/>
                      </a:lnTo>
                      <a:lnTo>
                        <a:pt x="1445" y="94"/>
                      </a:lnTo>
                      <a:lnTo>
                        <a:pt x="1444" y="96"/>
                      </a:lnTo>
                      <a:lnTo>
                        <a:pt x="1444" y="94"/>
                      </a:lnTo>
                      <a:lnTo>
                        <a:pt x="1442" y="93"/>
                      </a:lnTo>
                      <a:lnTo>
                        <a:pt x="1440" y="96"/>
                      </a:lnTo>
                      <a:lnTo>
                        <a:pt x="1442" y="96"/>
                      </a:lnTo>
                      <a:lnTo>
                        <a:pt x="1444" y="100"/>
                      </a:lnTo>
                      <a:lnTo>
                        <a:pt x="1444" y="103"/>
                      </a:lnTo>
                      <a:lnTo>
                        <a:pt x="1442" y="103"/>
                      </a:lnTo>
                      <a:lnTo>
                        <a:pt x="1442" y="103"/>
                      </a:lnTo>
                      <a:lnTo>
                        <a:pt x="1440" y="105"/>
                      </a:lnTo>
                      <a:lnTo>
                        <a:pt x="1440" y="105"/>
                      </a:lnTo>
                      <a:lnTo>
                        <a:pt x="1440" y="107"/>
                      </a:lnTo>
                      <a:lnTo>
                        <a:pt x="1440" y="107"/>
                      </a:lnTo>
                      <a:lnTo>
                        <a:pt x="1440" y="108"/>
                      </a:lnTo>
                      <a:lnTo>
                        <a:pt x="1440" y="108"/>
                      </a:lnTo>
                      <a:lnTo>
                        <a:pt x="1438" y="108"/>
                      </a:lnTo>
                      <a:lnTo>
                        <a:pt x="1438" y="114"/>
                      </a:lnTo>
                      <a:lnTo>
                        <a:pt x="1437" y="114"/>
                      </a:lnTo>
                      <a:lnTo>
                        <a:pt x="1437" y="114"/>
                      </a:lnTo>
                      <a:lnTo>
                        <a:pt x="1431" y="112"/>
                      </a:lnTo>
                      <a:lnTo>
                        <a:pt x="1431" y="112"/>
                      </a:lnTo>
                      <a:lnTo>
                        <a:pt x="1431" y="112"/>
                      </a:lnTo>
                      <a:lnTo>
                        <a:pt x="1430" y="114"/>
                      </a:lnTo>
                      <a:lnTo>
                        <a:pt x="1430" y="124"/>
                      </a:lnTo>
                      <a:lnTo>
                        <a:pt x="1428" y="124"/>
                      </a:lnTo>
                      <a:lnTo>
                        <a:pt x="1428" y="122"/>
                      </a:lnTo>
                      <a:lnTo>
                        <a:pt x="1424" y="122"/>
                      </a:lnTo>
                      <a:lnTo>
                        <a:pt x="1421" y="124"/>
                      </a:lnTo>
                      <a:lnTo>
                        <a:pt x="1419" y="126"/>
                      </a:lnTo>
                      <a:lnTo>
                        <a:pt x="1417" y="127"/>
                      </a:lnTo>
                      <a:lnTo>
                        <a:pt x="1416" y="127"/>
                      </a:lnTo>
                      <a:lnTo>
                        <a:pt x="1414" y="127"/>
                      </a:lnTo>
                      <a:lnTo>
                        <a:pt x="1409" y="126"/>
                      </a:lnTo>
                      <a:lnTo>
                        <a:pt x="1409" y="127"/>
                      </a:lnTo>
                      <a:lnTo>
                        <a:pt x="1409" y="129"/>
                      </a:lnTo>
                      <a:lnTo>
                        <a:pt x="1409" y="131"/>
                      </a:lnTo>
                      <a:lnTo>
                        <a:pt x="1405" y="131"/>
                      </a:lnTo>
                      <a:lnTo>
                        <a:pt x="1404" y="131"/>
                      </a:lnTo>
                      <a:lnTo>
                        <a:pt x="1402" y="133"/>
                      </a:lnTo>
                      <a:lnTo>
                        <a:pt x="1398" y="133"/>
                      </a:lnTo>
                      <a:lnTo>
                        <a:pt x="1397" y="134"/>
                      </a:lnTo>
                      <a:lnTo>
                        <a:pt x="1395" y="136"/>
                      </a:lnTo>
                      <a:lnTo>
                        <a:pt x="1393" y="138"/>
                      </a:lnTo>
                      <a:lnTo>
                        <a:pt x="1391" y="141"/>
                      </a:lnTo>
                      <a:lnTo>
                        <a:pt x="1390" y="141"/>
                      </a:lnTo>
                      <a:lnTo>
                        <a:pt x="1388" y="141"/>
                      </a:lnTo>
                      <a:lnTo>
                        <a:pt x="1386" y="148"/>
                      </a:lnTo>
                      <a:lnTo>
                        <a:pt x="1383" y="150"/>
                      </a:lnTo>
                      <a:lnTo>
                        <a:pt x="1383" y="154"/>
                      </a:lnTo>
                      <a:lnTo>
                        <a:pt x="1381" y="154"/>
                      </a:lnTo>
                      <a:lnTo>
                        <a:pt x="1381" y="157"/>
                      </a:lnTo>
                      <a:lnTo>
                        <a:pt x="1381" y="161"/>
                      </a:lnTo>
                      <a:lnTo>
                        <a:pt x="1383" y="164"/>
                      </a:lnTo>
                      <a:lnTo>
                        <a:pt x="1384" y="166"/>
                      </a:lnTo>
                      <a:lnTo>
                        <a:pt x="1383" y="168"/>
                      </a:lnTo>
                      <a:lnTo>
                        <a:pt x="1384" y="168"/>
                      </a:lnTo>
                      <a:lnTo>
                        <a:pt x="1384" y="173"/>
                      </a:lnTo>
                      <a:lnTo>
                        <a:pt x="1386" y="173"/>
                      </a:lnTo>
                      <a:lnTo>
                        <a:pt x="1386" y="182"/>
                      </a:lnTo>
                      <a:lnTo>
                        <a:pt x="1388" y="182"/>
                      </a:lnTo>
                      <a:lnTo>
                        <a:pt x="1388" y="185"/>
                      </a:lnTo>
                      <a:lnTo>
                        <a:pt x="1390" y="187"/>
                      </a:lnTo>
                      <a:lnTo>
                        <a:pt x="1390" y="190"/>
                      </a:lnTo>
                      <a:lnTo>
                        <a:pt x="1390" y="192"/>
                      </a:lnTo>
                      <a:lnTo>
                        <a:pt x="1390" y="194"/>
                      </a:lnTo>
                      <a:lnTo>
                        <a:pt x="1390" y="196"/>
                      </a:lnTo>
                      <a:lnTo>
                        <a:pt x="1390" y="199"/>
                      </a:lnTo>
                      <a:lnTo>
                        <a:pt x="1390" y="199"/>
                      </a:lnTo>
                      <a:lnTo>
                        <a:pt x="1388" y="201"/>
                      </a:lnTo>
                      <a:lnTo>
                        <a:pt x="1388" y="201"/>
                      </a:lnTo>
                      <a:lnTo>
                        <a:pt x="1386" y="208"/>
                      </a:lnTo>
                      <a:lnTo>
                        <a:pt x="1377" y="213"/>
                      </a:lnTo>
                      <a:lnTo>
                        <a:pt x="1377" y="218"/>
                      </a:lnTo>
                      <a:lnTo>
                        <a:pt x="1379" y="218"/>
                      </a:lnTo>
                      <a:lnTo>
                        <a:pt x="1377" y="222"/>
                      </a:lnTo>
                      <a:lnTo>
                        <a:pt x="1376" y="223"/>
                      </a:lnTo>
                      <a:lnTo>
                        <a:pt x="1374" y="225"/>
                      </a:lnTo>
                      <a:lnTo>
                        <a:pt x="1372" y="225"/>
                      </a:lnTo>
                      <a:lnTo>
                        <a:pt x="1372" y="234"/>
                      </a:lnTo>
                      <a:lnTo>
                        <a:pt x="1370" y="234"/>
                      </a:lnTo>
                      <a:lnTo>
                        <a:pt x="1370" y="237"/>
                      </a:lnTo>
                      <a:lnTo>
                        <a:pt x="1369" y="237"/>
                      </a:lnTo>
                      <a:lnTo>
                        <a:pt x="1369" y="239"/>
                      </a:lnTo>
                      <a:lnTo>
                        <a:pt x="1370" y="239"/>
                      </a:lnTo>
                      <a:lnTo>
                        <a:pt x="1370" y="239"/>
                      </a:lnTo>
                      <a:lnTo>
                        <a:pt x="1370" y="246"/>
                      </a:lnTo>
                      <a:lnTo>
                        <a:pt x="1369" y="251"/>
                      </a:lnTo>
                      <a:lnTo>
                        <a:pt x="1370" y="251"/>
                      </a:lnTo>
                      <a:lnTo>
                        <a:pt x="1370" y="255"/>
                      </a:lnTo>
                      <a:lnTo>
                        <a:pt x="1372" y="255"/>
                      </a:lnTo>
                      <a:lnTo>
                        <a:pt x="1372" y="257"/>
                      </a:lnTo>
                      <a:lnTo>
                        <a:pt x="1372" y="257"/>
                      </a:lnTo>
                      <a:lnTo>
                        <a:pt x="1374" y="262"/>
                      </a:lnTo>
                      <a:lnTo>
                        <a:pt x="1377" y="265"/>
                      </a:lnTo>
                      <a:lnTo>
                        <a:pt x="1377" y="271"/>
                      </a:lnTo>
                      <a:lnTo>
                        <a:pt x="1377" y="271"/>
                      </a:lnTo>
                      <a:lnTo>
                        <a:pt x="1377" y="272"/>
                      </a:lnTo>
                      <a:lnTo>
                        <a:pt x="1379" y="272"/>
                      </a:lnTo>
                      <a:lnTo>
                        <a:pt x="1379" y="278"/>
                      </a:lnTo>
                      <a:lnTo>
                        <a:pt x="1381" y="278"/>
                      </a:lnTo>
                      <a:lnTo>
                        <a:pt x="1381" y="281"/>
                      </a:lnTo>
                      <a:lnTo>
                        <a:pt x="1381" y="281"/>
                      </a:lnTo>
                      <a:lnTo>
                        <a:pt x="1383" y="285"/>
                      </a:lnTo>
                      <a:lnTo>
                        <a:pt x="1384" y="285"/>
                      </a:lnTo>
                      <a:lnTo>
                        <a:pt x="1384" y="292"/>
                      </a:lnTo>
                      <a:lnTo>
                        <a:pt x="1386" y="292"/>
                      </a:lnTo>
                      <a:lnTo>
                        <a:pt x="1386" y="293"/>
                      </a:lnTo>
                      <a:lnTo>
                        <a:pt x="1388" y="293"/>
                      </a:lnTo>
                      <a:lnTo>
                        <a:pt x="1388" y="293"/>
                      </a:lnTo>
                      <a:lnTo>
                        <a:pt x="1388" y="293"/>
                      </a:lnTo>
                      <a:lnTo>
                        <a:pt x="1390" y="293"/>
                      </a:lnTo>
                      <a:lnTo>
                        <a:pt x="1390" y="295"/>
                      </a:lnTo>
                      <a:lnTo>
                        <a:pt x="1391" y="295"/>
                      </a:lnTo>
                      <a:lnTo>
                        <a:pt x="1393" y="299"/>
                      </a:lnTo>
                      <a:lnTo>
                        <a:pt x="1397" y="299"/>
                      </a:lnTo>
                      <a:lnTo>
                        <a:pt x="1398" y="300"/>
                      </a:lnTo>
                      <a:lnTo>
                        <a:pt x="1400" y="302"/>
                      </a:lnTo>
                      <a:lnTo>
                        <a:pt x="1402" y="304"/>
                      </a:lnTo>
                      <a:lnTo>
                        <a:pt x="1407" y="304"/>
                      </a:lnTo>
                      <a:lnTo>
                        <a:pt x="1409" y="302"/>
                      </a:lnTo>
                      <a:lnTo>
                        <a:pt x="1412" y="300"/>
                      </a:lnTo>
                      <a:lnTo>
                        <a:pt x="1412" y="300"/>
                      </a:lnTo>
                      <a:lnTo>
                        <a:pt x="1414" y="300"/>
                      </a:lnTo>
                      <a:lnTo>
                        <a:pt x="1416" y="297"/>
                      </a:lnTo>
                      <a:lnTo>
                        <a:pt x="1421" y="297"/>
                      </a:lnTo>
                      <a:lnTo>
                        <a:pt x="1423" y="295"/>
                      </a:lnTo>
                      <a:lnTo>
                        <a:pt x="1426" y="292"/>
                      </a:lnTo>
                      <a:lnTo>
                        <a:pt x="1426" y="288"/>
                      </a:lnTo>
                      <a:lnTo>
                        <a:pt x="1430" y="288"/>
                      </a:lnTo>
                      <a:lnTo>
                        <a:pt x="1430" y="285"/>
                      </a:lnTo>
                      <a:lnTo>
                        <a:pt x="1430" y="285"/>
                      </a:lnTo>
                      <a:lnTo>
                        <a:pt x="1430" y="281"/>
                      </a:lnTo>
                      <a:lnTo>
                        <a:pt x="1431" y="281"/>
                      </a:lnTo>
                      <a:lnTo>
                        <a:pt x="1431" y="278"/>
                      </a:lnTo>
                      <a:lnTo>
                        <a:pt x="1431" y="278"/>
                      </a:lnTo>
                      <a:lnTo>
                        <a:pt x="1431" y="274"/>
                      </a:lnTo>
                      <a:lnTo>
                        <a:pt x="1433" y="274"/>
                      </a:lnTo>
                      <a:lnTo>
                        <a:pt x="1435" y="264"/>
                      </a:lnTo>
                      <a:lnTo>
                        <a:pt x="1435" y="264"/>
                      </a:lnTo>
                      <a:lnTo>
                        <a:pt x="1435" y="260"/>
                      </a:lnTo>
                      <a:lnTo>
                        <a:pt x="1437" y="260"/>
                      </a:lnTo>
                      <a:lnTo>
                        <a:pt x="1437" y="257"/>
                      </a:lnTo>
                      <a:lnTo>
                        <a:pt x="1438" y="255"/>
                      </a:lnTo>
                      <a:lnTo>
                        <a:pt x="1438" y="253"/>
                      </a:lnTo>
                      <a:lnTo>
                        <a:pt x="1440" y="253"/>
                      </a:lnTo>
                      <a:lnTo>
                        <a:pt x="1442" y="239"/>
                      </a:lnTo>
                      <a:lnTo>
                        <a:pt x="1444" y="239"/>
                      </a:lnTo>
                      <a:lnTo>
                        <a:pt x="1444" y="237"/>
                      </a:lnTo>
                      <a:lnTo>
                        <a:pt x="1444" y="237"/>
                      </a:lnTo>
                      <a:lnTo>
                        <a:pt x="1444" y="234"/>
                      </a:lnTo>
                      <a:lnTo>
                        <a:pt x="1445" y="234"/>
                      </a:lnTo>
                      <a:lnTo>
                        <a:pt x="1445" y="234"/>
                      </a:lnTo>
                      <a:lnTo>
                        <a:pt x="1444" y="230"/>
                      </a:lnTo>
                      <a:lnTo>
                        <a:pt x="1444" y="229"/>
                      </a:lnTo>
                      <a:lnTo>
                        <a:pt x="1447" y="227"/>
                      </a:lnTo>
                      <a:lnTo>
                        <a:pt x="1447" y="225"/>
                      </a:lnTo>
                      <a:lnTo>
                        <a:pt x="1449" y="225"/>
                      </a:lnTo>
                      <a:lnTo>
                        <a:pt x="1449" y="216"/>
                      </a:lnTo>
                      <a:lnTo>
                        <a:pt x="1451" y="216"/>
                      </a:lnTo>
                      <a:lnTo>
                        <a:pt x="1451" y="213"/>
                      </a:lnTo>
                      <a:lnTo>
                        <a:pt x="1451" y="213"/>
                      </a:lnTo>
                      <a:lnTo>
                        <a:pt x="1451" y="208"/>
                      </a:lnTo>
                      <a:lnTo>
                        <a:pt x="1452" y="208"/>
                      </a:lnTo>
                      <a:lnTo>
                        <a:pt x="1451" y="197"/>
                      </a:lnTo>
                      <a:lnTo>
                        <a:pt x="1452" y="197"/>
                      </a:lnTo>
                      <a:lnTo>
                        <a:pt x="1454" y="192"/>
                      </a:lnTo>
                      <a:lnTo>
                        <a:pt x="1456" y="192"/>
                      </a:lnTo>
                      <a:lnTo>
                        <a:pt x="1456" y="185"/>
                      </a:lnTo>
                      <a:lnTo>
                        <a:pt x="1456" y="185"/>
                      </a:lnTo>
                      <a:lnTo>
                        <a:pt x="1458" y="182"/>
                      </a:lnTo>
                      <a:lnTo>
                        <a:pt x="1459" y="182"/>
                      </a:lnTo>
                      <a:lnTo>
                        <a:pt x="1463" y="173"/>
                      </a:lnTo>
                      <a:lnTo>
                        <a:pt x="1463" y="173"/>
                      </a:lnTo>
                      <a:lnTo>
                        <a:pt x="1463" y="171"/>
                      </a:lnTo>
                      <a:lnTo>
                        <a:pt x="1465" y="171"/>
                      </a:lnTo>
                      <a:lnTo>
                        <a:pt x="1465" y="164"/>
                      </a:lnTo>
                      <a:lnTo>
                        <a:pt x="1465" y="164"/>
                      </a:lnTo>
                      <a:lnTo>
                        <a:pt x="1465" y="164"/>
                      </a:lnTo>
                      <a:lnTo>
                        <a:pt x="1465" y="162"/>
                      </a:lnTo>
                      <a:lnTo>
                        <a:pt x="1465" y="162"/>
                      </a:lnTo>
                      <a:lnTo>
                        <a:pt x="1465" y="154"/>
                      </a:lnTo>
                      <a:lnTo>
                        <a:pt x="1466" y="154"/>
                      </a:lnTo>
                      <a:lnTo>
                        <a:pt x="1468" y="152"/>
                      </a:lnTo>
                      <a:lnTo>
                        <a:pt x="1468" y="150"/>
                      </a:lnTo>
                      <a:lnTo>
                        <a:pt x="1470" y="148"/>
                      </a:lnTo>
                      <a:lnTo>
                        <a:pt x="1468" y="148"/>
                      </a:lnTo>
                      <a:lnTo>
                        <a:pt x="1468" y="143"/>
                      </a:lnTo>
                      <a:lnTo>
                        <a:pt x="1472" y="143"/>
                      </a:lnTo>
                      <a:lnTo>
                        <a:pt x="1472" y="141"/>
                      </a:lnTo>
                      <a:lnTo>
                        <a:pt x="1470" y="138"/>
                      </a:lnTo>
                      <a:lnTo>
                        <a:pt x="1470" y="136"/>
                      </a:lnTo>
                      <a:lnTo>
                        <a:pt x="1468" y="134"/>
                      </a:lnTo>
                      <a:lnTo>
                        <a:pt x="1468" y="127"/>
                      </a:lnTo>
                      <a:lnTo>
                        <a:pt x="1466" y="127"/>
                      </a:lnTo>
                      <a:lnTo>
                        <a:pt x="1465" y="122"/>
                      </a:lnTo>
                      <a:lnTo>
                        <a:pt x="1468" y="120"/>
                      </a:lnTo>
                      <a:lnTo>
                        <a:pt x="1468" y="122"/>
                      </a:lnTo>
                      <a:lnTo>
                        <a:pt x="1472" y="122"/>
                      </a:lnTo>
                      <a:lnTo>
                        <a:pt x="1472" y="124"/>
                      </a:lnTo>
                      <a:lnTo>
                        <a:pt x="1473" y="127"/>
                      </a:lnTo>
                      <a:lnTo>
                        <a:pt x="1473" y="129"/>
                      </a:lnTo>
                      <a:lnTo>
                        <a:pt x="1475" y="129"/>
                      </a:lnTo>
                      <a:lnTo>
                        <a:pt x="1477" y="126"/>
                      </a:lnTo>
                      <a:lnTo>
                        <a:pt x="1477" y="122"/>
                      </a:lnTo>
                      <a:lnTo>
                        <a:pt x="1479" y="117"/>
                      </a:lnTo>
                      <a:lnTo>
                        <a:pt x="1479" y="112"/>
                      </a:lnTo>
                      <a:lnTo>
                        <a:pt x="1479" y="108"/>
                      </a:lnTo>
                      <a:lnTo>
                        <a:pt x="1477" y="108"/>
                      </a:lnTo>
                      <a:close/>
                      <a:moveTo>
                        <a:pt x="2714" y="105"/>
                      </a:moveTo>
                      <a:lnTo>
                        <a:pt x="2713" y="101"/>
                      </a:lnTo>
                      <a:lnTo>
                        <a:pt x="2713" y="100"/>
                      </a:lnTo>
                      <a:lnTo>
                        <a:pt x="2713" y="100"/>
                      </a:lnTo>
                      <a:lnTo>
                        <a:pt x="2713" y="96"/>
                      </a:lnTo>
                      <a:lnTo>
                        <a:pt x="2711" y="94"/>
                      </a:lnTo>
                      <a:lnTo>
                        <a:pt x="2711" y="94"/>
                      </a:lnTo>
                      <a:lnTo>
                        <a:pt x="2709" y="94"/>
                      </a:lnTo>
                      <a:lnTo>
                        <a:pt x="2707" y="96"/>
                      </a:lnTo>
                      <a:lnTo>
                        <a:pt x="2706" y="98"/>
                      </a:lnTo>
                      <a:lnTo>
                        <a:pt x="2706" y="101"/>
                      </a:lnTo>
                      <a:lnTo>
                        <a:pt x="2706" y="105"/>
                      </a:lnTo>
                      <a:lnTo>
                        <a:pt x="2709" y="103"/>
                      </a:lnTo>
                      <a:lnTo>
                        <a:pt x="2711" y="103"/>
                      </a:lnTo>
                      <a:lnTo>
                        <a:pt x="2711" y="105"/>
                      </a:lnTo>
                      <a:lnTo>
                        <a:pt x="2714" y="105"/>
                      </a:lnTo>
                      <a:close/>
                      <a:moveTo>
                        <a:pt x="3163" y="138"/>
                      </a:moveTo>
                      <a:lnTo>
                        <a:pt x="3161" y="138"/>
                      </a:lnTo>
                      <a:lnTo>
                        <a:pt x="3159" y="133"/>
                      </a:lnTo>
                      <a:lnTo>
                        <a:pt x="3158" y="133"/>
                      </a:lnTo>
                      <a:lnTo>
                        <a:pt x="3156" y="143"/>
                      </a:lnTo>
                      <a:lnTo>
                        <a:pt x="3158" y="143"/>
                      </a:lnTo>
                      <a:lnTo>
                        <a:pt x="3158" y="150"/>
                      </a:lnTo>
                      <a:lnTo>
                        <a:pt x="3163" y="148"/>
                      </a:lnTo>
                      <a:lnTo>
                        <a:pt x="3165" y="148"/>
                      </a:lnTo>
                      <a:lnTo>
                        <a:pt x="3165" y="150"/>
                      </a:lnTo>
                      <a:lnTo>
                        <a:pt x="3166" y="150"/>
                      </a:lnTo>
                      <a:lnTo>
                        <a:pt x="3166" y="148"/>
                      </a:lnTo>
                      <a:lnTo>
                        <a:pt x="3166" y="148"/>
                      </a:lnTo>
                      <a:lnTo>
                        <a:pt x="3166" y="147"/>
                      </a:lnTo>
                      <a:lnTo>
                        <a:pt x="3166" y="145"/>
                      </a:lnTo>
                      <a:lnTo>
                        <a:pt x="3166" y="143"/>
                      </a:lnTo>
                      <a:lnTo>
                        <a:pt x="3166" y="143"/>
                      </a:lnTo>
                      <a:lnTo>
                        <a:pt x="3165" y="141"/>
                      </a:lnTo>
                      <a:lnTo>
                        <a:pt x="3166" y="134"/>
                      </a:lnTo>
                      <a:lnTo>
                        <a:pt x="3165" y="136"/>
                      </a:lnTo>
                      <a:lnTo>
                        <a:pt x="3163" y="136"/>
                      </a:lnTo>
                      <a:lnTo>
                        <a:pt x="3163" y="138"/>
                      </a:lnTo>
                      <a:close/>
                      <a:moveTo>
                        <a:pt x="2749" y="150"/>
                      </a:moveTo>
                      <a:lnTo>
                        <a:pt x="2751" y="147"/>
                      </a:lnTo>
                      <a:lnTo>
                        <a:pt x="2751" y="145"/>
                      </a:lnTo>
                      <a:lnTo>
                        <a:pt x="2753" y="143"/>
                      </a:lnTo>
                      <a:lnTo>
                        <a:pt x="2753" y="143"/>
                      </a:lnTo>
                      <a:lnTo>
                        <a:pt x="2749" y="143"/>
                      </a:lnTo>
                      <a:lnTo>
                        <a:pt x="2749" y="145"/>
                      </a:lnTo>
                      <a:lnTo>
                        <a:pt x="2748" y="145"/>
                      </a:lnTo>
                      <a:lnTo>
                        <a:pt x="2748" y="145"/>
                      </a:lnTo>
                      <a:lnTo>
                        <a:pt x="2748" y="148"/>
                      </a:lnTo>
                      <a:lnTo>
                        <a:pt x="2749" y="148"/>
                      </a:lnTo>
                      <a:lnTo>
                        <a:pt x="2749" y="150"/>
                      </a:lnTo>
                      <a:lnTo>
                        <a:pt x="2749" y="150"/>
                      </a:lnTo>
                      <a:close/>
                      <a:moveTo>
                        <a:pt x="3315" y="157"/>
                      </a:moveTo>
                      <a:lnTo>
                        <a:pt x="3318" y="155"/>
                      </a:lnTo>
                      <a:lnTo>
                        <a:pt x="3322" y="154"/>
                      </a:lnTo>
                      <a:lnTo>
                        <a:pt x="3325" y="154"/>
                      </a:lnTo>
                      <a:lnTo>
                        <a:pt x="3329" y="154"/>
                      </a:lnTo>
                      <a:lnTo>
                        <a:pt x="3329" y="147"/>
                      </a:lnTo>
                      <a:lnTo>
                        <a:pt x="3332" y="147"/>
                      </a:lnTo>
                      <a:lnTo>
                        <a:pt x="3332" y="145"/>
                      </a:lnTo>
                      <a:lnTo>
                        <a:pt x="3334" y="143"/>
                      </a:lnTo>
                      <a:lnTo>
                        <a:pt x="3327" y="145"/>
                      </a:lnTo>
                      <a:lnTo>
                        <a:pt x="3322" y="147"/>
                      </a:lnTo>
                      <a:lnTo>
                        <a:pt x="3318" y="150"/>
                      </a:lnTo>
                      <a:lnTo>
                        <a:pt x="3313" y="154"/>
                      </a:lnTo>
                      <a:lnTo>
                        <a:pt x="3313" y="154"/>
                      </a:lnTo>
                      <a:lnTo>
                        <a:pt x="3315" y="155"/>
                      </a:lnTo>
                      <a:lnTo>
                        <a:pt x="3315" y="157"/>
                      </a:lnTo>
                      <a:close/>
                      <a:moveTo>
                        <a:pt x="1472" y="154"/>
                      </a:moveTo>
                      <a:lnTo>
                        <a:pt x="1473" y="154"/>
                      </a:lnTo>
                      <a:lnTo>
                        <a:pt x="1473" y="150"/>
                      </a:lnTo>
                      <a:lnTo>
                        <a:pt x="1473" y="150"/>
                      </a:lnTo>
                      <a:lnTo>
                        <a:pt x="1473" y="150"/>
                      </a:lnTo>
                      <a:lnTo>
                        <a:pt x="1472" y="154"/>
                      </a:lnTo>
                      <a:close/>
                      <a:moveTo>
                        <a:pt x="3166" y="154"/>
                      </a:moveTo>
                      <a:lnTo>
                        <a:pt x="3163" y="154"/>
                      </a:lnTo>
                      <a:lnTo>
                        <a:pt x="3165" y="157"/>
                      </a:lnTo>
                      <a:lnTo>
                        <a:pt x="3165" y="159"/>
                      </a:lnTo>
                      <a:lnTo>
                        <a:pt x="3165" y="162"/>
                      </a:lnTo>
                      <a:lnTo>
                        <a:pt x="3166" y="164"/>
                      </a:lnTo>
                      <a:lnTo>
                        <a:pt x="3166" y="166"/>
                      </a:lnTo>
                      <a:lnTo>
                        <a:pt x="3166" y="166"/>
                      </a:lnTo>
                      <a:lnTo>
                        <a:pt x="3166" y="166"/>
                      </a:lnTo>
                      <a:lnTo>
                        <a:pt x="3172" y="166"/>
                      </a:lnTo>
                      <a:lnTo>
                        <a:pt x="3170" y="161"/>
                      </a:lnTo>
                      <a:lnTo>
                        <a:pt x="3170" y="161"/>
                      </a:lnTo>
                      <a:lnTo>
                        <a:pt x="3168" y="161"/>
                      </a:lnTo>
                      <a:lnTo>
                        <a:pt x="3168" y="159"/>
                      </a:lnTo>
                      <a:lnTo>
                        <a:pt x="3166" y="159"/>
                      </a:lnTo>
                      <a:lnTo>
                        <a:pt x="3166" y="154"/>
                      </a:lnTo>
                      <a:close/>
                      <a:moveTo>
                        <a:pt x="3299" y="171"/>
                      </a:moveTo>
                      <a:lnTo>
                        <a:pt x="3299" y="173"/>
                      </a:lnTo>
                      <a:lnTo>
                        <a:pt x="3297" y="175"/>
                      </a:lnTo>
                      <a:lnTo>
                        <a:pt x="3299" y="178"/>
                      </a:lnTo>
                      <a:lnTo>
                        <a:pt x="3299" y="178"/>
                      </a:lnTo>
                      <a:lnTo>
                        <a:pt x="3301" y="180"/>
                      </a:lnTo>
                      <a:lnTo>
                        <a:pt x="3301" y="180"/>
                      </a:lnTo>
                      <a:lnTo>
                        <a:pt x="3306" y="180"/>
                      </a:lnTo>
                      <a:lnTo>
                        <a:pt x="3306" y="180"/>
                      </a:lnTo>
                      <a:lnTo>
                        <a:pt x="3315" y="180"/>
                      </a:lnTo>
                      <a:lnTo>
                        <a:pt x="3315" y="178"/>
                      </a:lnTo>
                      <a:lnTo>
                        <a:pt x="3315" y="178"/>
                      </a:lnTo>
                      <a:lnTo>
                        <a:pt x="3317" y="176"/>
                      </a:lnTo>
                      <a:lnTo>
                        <a:pt x="3317" y="175"/>
                      </a:lnTo>
                      <a:lnTo>
                        <a:pt x="3315" y="171"/>
                      </a:lnTo>
                      <a:lnTo>
                        <a:pt x="3315" y="169"/>
                      </a:lnTo>
                      <a:lnTo>
                        <a:pt x="3313" y="168"/>
                      </a:lnTo>
                      <a:lnTo>
                        <a:pt x="3299" y="171"/>
                      </a:lnTo>
                      <a:close/>
                      <a:moveTo>
                        <a:pt x="1576" y="204"/>
                      </a:moveTo>
                      <a:lnTo>
                        <a:pt x="1573" y="204"/>
                      </a:lnTo>
                      <a:lnTo>
                        <a:pt x="1573" y="213"/>
                      </a:lnTo>
                      <a:lnTo>
                        <a:pt x="1576" y="213"/>
                      </a:lnTo>
                      <a:lnTo>
                        <a:pt x="1576" y="213"/>
                      </a:lnTo>
                      <a:lnTo>
                        <a:pt x="1578" y="213"/>
                      </a:lnTo>
                      <a:lnTo>
                        <a:pt x="1580" y="213"/>
                      </a:lnTo>
                      <a:lnTo>
                        <a:pt x="1582" y="213"/>
                      </a:lnTo>
                      <a:lnTo>
                        <a:pt x="1582" y="210"/>
                      </a:lnTo>
                      <a:lnTo>
                        <a:pt x="1582" y="206"/>
                      </a:lnTo>
                      <a:lnTo>
                        <a:pt x="1582" y="204"/>
                      </a:lnTo>
                      <a:lnTo>
                        <a:pt x="1582" y="201"/>
                      </a:lnTo>
                      <a:lnTo>
                        <a:pt x="1578" y="201"/>
                      </a:lnTo>
                      <a:lnTo>
                        <a:pt x="1578" y="203"/>
                      </a:lnTo>
                      <a:lnTo>
                        <a:pt x="1576" y="204"/>
                      </a:lnTo>
                      <a:close/>
                      <a:moveTo>
                        <a:pt x="3137" y="250"/>
                      </a:moveTo>
                      <a:lnTo>
                        <a:pt x="3140" y="253"/>
                      </a:lnTo>
                      <a:lnTo>
                        <a:pt x="3144" y="253"/>
                      </a:lnTo>
                      <a:lnTo>
                        <a:pt x="3144" y="255"/>
                      </a:lnTo>
                      <a:lnTo>
                        <a:pt x="3145" y="255"/>
                      </a:lnTo>
                      <a:lnTo>
                        <a:pt x="3147" y="253"/>
                      </a:lnTo>
                      <a:lnTo>
                        <a:pt x="3149" y="251"/>
                      </a:lnTo>
                      <a:lnTo>
                        <a:pt x="3149" y="251"/>
                      </a:lnTo>
                      <a:lnTo>
                        <a:pt x="3147" y="250"/>
                      </a:lnTo>
                      <a:lnTo>
                        <a:pt x="3145" y="248"/>
                      </a:lnTo>
                      <a:lnTo>
                        <a:pt x="3144" y="246"/>
                      </a:lnTo>
                      <a:lnTo>
                        <a:pt x="3142" y="246"/>
                      </a:lnTo>
                      <a:lnTo>
                        <a:pt x="3142" y="243"/>
                      </a:lnTo>
                      <a:lnTo>
                        <a:pt x="3140" y="243"/>
                      </a:lnTo>
                      <a:lnTo>
                        <a:pt x="3140" y="243"/>
                      </a:lnTo>
                      <a:lnTo>
                        <a:pt x="3140" y="241"/>
                      </a:lnTo>
                      <a:lnTo>
                        <a:pt x="3139" y="239"/>
                      </a:lnTo>
                      <a:lnTo>
                        <a:pt x="3139" y="239"/>
                      </a:lnTo>
                      <a:lnTo>
                        <a:pt x="3135" y="239"/>
                      </a:lnTo>
                      <a:lnTo>
                        <a:pt x="3133" y="239"/>
                      </a:lnTo>
                      <a:lnTo>
                        <a:pt x="3130" y="237"/>
                      </a:lnTo>
                      <a:lnTo>
                        <a:pt x="3128" y="232"/>
                      </a:lnTo>
                      <a:lnTo>
                        <a:pt x="3128" y="232"/>
                      </a:lnTo>
                      <a:lnTo>
                        <a:pt x="3125" y="229"/>
                      </a:lnTo>
                      <a:lnTo>
                        <a:pt x="3123" y="229"/>
                      </a:lnTo>
                      <a:lnTo>
                        <a:pt x="3123" y="227"/>
                      </a:lnTo>
                      <a:lnTo>
                        <a:pt x="3121" y="225"/>
                      </a:lnTo>
                      <a:lnTo>
                        <a:pt x="3121" y="223"/>
                      </a:lnTo>
                      <a:lnTo>
                        <a:pt x="3118" y="222"/>
                      </a:lnTo>
                      <a:lnTo>
                        <a:pt x="3116" y="220"/>
                      </a:lnTo>
                      <a:lnTo>
                        <a:pt x="3114" y="216"/>
                      </a:lnTo>
                      <a:lnTo>
                        <a:pt x="3114" y="213"/>
                      </a:lnTo>
                      <a:lnTo>
                        <a:pt x="3107" y="210"/>
                      </a:lnTo>
                      <a:lnTo>
                        <a:pt x="3107" y="213"/>
                      </a:lnTo>
                      <a:lnTo>
                        <a:pt x="3105" y="215"/>
                      </a:lnTo>
                      <a:lnTo>
                        <a:pt x="3107" y="218"/>
                      </a:lnTo>
                      <a:lnTo>
                        <a:pt x="3109" y="218"/>
                      </a:lnTo>
                      <a:lnTo>
                        <a:pt x="3109" y="223"/>
                      </a:lnTo>
                      <a:lnTo>
                        <a:pt x="3111" y="223"/>
                      </a:lnTo>
                      <a:lnTo>
                        <a:pt x="3111" y="225"/>
                      </a:lnTo>
                      <a:lnTo>
                        <a:pt x="3114" y="229"/>
                      </a:lnTo>
                      <a:lnTo>
                        <a:pt x="3114" y="230"/>
                      </a:lnTo>
                      <a:lnTo>
                        <a:pt x="3116" y="230"/>
                      </a:lnTo>
                      <a:lnTo>
                        <a:pt x="3116" y="232"/>
                      </a:lnTo>
                      <a:lnTo>
                        <a:pt x="3119" y="234"/>
                      </a:lnTo>
                      <a:lnTo>
                        <a:pt x="3119" y="236"/>
                      </a:lnTo>
                      <a:lnTo>
                        <a:pt x="3123" y="237"/>
                      </a:lnTo>
                      <a:lnTo>
                        <a:pt x="3123" y="239"/>
                      </a:lnTo>
                      <a:lnTo>
                        <a:pt x="3130" y="248"/>
                      </a:lnTo>
                      <a:lnTo>
                        <a:pt x="3133" y="248"/>
                      </a:lnTo>
                      <a:lnTo>
                        <a:pt x="3133" y="250"/>
                      </a:lnTo>
                      <a:lnTo>
                        <a:pt x="3137" y="250"/>
                      </a:lnTo>
                      <a:close/>
                      <a:moveTo>
                        <a:pt x="1543" y="222"/>
                      </a:moveTo>
                      <a:lnTo>
                        <a:pt x="1543" y="223"/>
                      </a:lnTo>
                      <a:lnTo>
                        <a:pt x="1545" y="223"/>
                      </a:lnTo>
                      <a:lnTo>
                        <a:pt x="1545" y="227"/>
                      </a:lnTo>
                      <a:lnTo>
                        <a:pt x="1547" y="229"/>
                      </a:lnTo>
                      <a:lnTo>
                        <a:pt x="1554" y="229"/>
                      </a:lnTo>
                      <a:lnTo>
                        <a:pt x="1554" y="225"/>
                      </a:lnTo>
                      <a:lnTo>
                        <a:pt x="1552" y="223"/>
                      </a:lnTo>
                      <a:lnTo>
                        <a:pt x="1552" y="222"/>
                      </a:lnTo>
                      <a:lnTo>
                        <a:pt x="1550" y="220"/>
                      </a:lnTo>
                      <a:lnTo>
                        <a:pt x="1548" y="220"/>
                      </a:lnTo>
                      <a:lnTo>
                        <a:pt x="1547" y="220"/>
                      </a:lnTo>
                      <a:lnTo>
                        <a:pt x="1545" y="222"/>
                      </a:lnTo>
                      <a:lnTo>
                        <a:pt x="1543" y="222"/>
                      </a:lnTo>
                      <a:close/>
                      <a:moveTo>
                        <a:pt x="3145" y="222"/>
                      </a:moveTo>
                      <a:lnTo>
                        <a:pt x="3145" y="230"/>
                      </a:lnTo>
                      <a:lnTo>
                        <a:pt x="3149" y="230"/>
                      </a:lnTo>
                      <a:lnTo>
                        <a:pt x="3149" y="230"/>
                      </a:lnTo>
                      <a:lnTo>
                        <a:pt x="3149" y="230"/>
                      </a:lnTo>
                      <a:lnTo>
                        <a:pt x="3149" y="223"/>
                      </a:lnTo>
                      <a:lnTo>
                        <a:pt x="3147" y="223"/>
                      </a:lnTo>
                      <a:lnTo>
                        <a:pt x="3147" y="222"/>
                      </a:lnTo>
                      <a:lnTo>
                        <a:pt x="3145" y="222"/>
                      </a:lnTo>
                      <a:close/>
                      <a:moveTo>
                        <a:pt x="3161" y="243"/>
                      </a:moveTo>
                      <a:lnTo>
                        <a:pt x="3161" y="239"/>
                      </a:lnTo>
                      <a:lnTo>
                        <a:pt x="3158" y="239"/>
                      </a:lnTo>
                      <a:lnTo>
                        <a:pt x="3159" y="241"/>
                      </a:lnTo>
                      <a:lnTo>
                        <a:pt x="3159" y="241"/>
                      </a:lnTo>
                      <a:lnTo>
                        <a:pt x="3161" y="243"/>
                      </a:lnTo>
                      <a:close/>
                      <a:moveTo>
                        <a:pt x="2376" y="297"/>
                      </a:moveTo>
                      <a:lnTo>
                        <a:pt x="2376" y="299"/>
                      </a:lnTo>
                      <a:lnTo>
                        <a:pt x="2377" y="299"/>
                      </a:lnTo>
                      <a:lnTo>
                        <a:pt x="2376" y="297"/>
                      </a:lnTo>
                      <a:lnTo>
                        <a:pt x="2376" y="297"/>
                      </a:lnTo>
                      <a:lnTo>
                        <a:pt x="2376" y="297"/>
                      </a:lnTo>
                      <a:close/>
                      <a:moveTo>
                        <a:pt x="16" y="426"/>
                      </a:moveTo>
                      <a:lnTo>
                        <a:pt x="18" y="426"/>
                      </a:lnTo>
                      <a:lnTo>
                        <a:pt x="19" y="426"/>
                      </a:lnTo>
                      <a:lnTo>
                        <a:pt x="21" y="422"/>
                      </a:lnTo>
                      <a:lnTo>
                        <a:pt x="18" y="424"/>
                      </a:lnTo>
                      <a:lnTo>
                        <a:pt x="16" y="424"/>
                      </a:lnTo>
                      <a:lnTo>
                        <a:pt x="16" y="426"/>
                      </a:lnTo>
                      <a:close/>
                      <a:moveTo>
                        <a:pt x="7" y="431"/>
                      </a:moveTo>
                      <a:lnTo>
                        <a:pt x="7" y="435"/>
                      </a:lnTo>
                      <a:lnTo>
                        <a:pt x="12" y="435"/>
                      </a:lnTo>
                      <a:lnTo>
                        <a:pt x="16" y="431"/>
                      </a:lnTo>
                      <a:lnTo>
                        <a:pt x="16" y="431"/>
                      </a:lnTo>
                      <a:lnTo>
                        <a:pt x="18" y="431"/>
                      </a:lnTo>
                      <a:lnTo>
                        <a:pt x="18" y="431"/>
                      </a:lnTo>
                      <a:lnTo>
                        <a:pt x="14" y="431"/>
                      </a:lnTo>
                      <a:lnTo>
                        <a:pt x="12" y="431"/>
                      </a:lnTo>
                      <a:lnTo>
                        <a:pt x="11" y="431"/>
                      </a:lnTo>
                      <a:lnTo>
                        <a:pt x="7" y="431"/>
                      </a:lnTo>
                      <a:close/>
                      <a:moveTo>
                        <a:pt x="0" y="435"/>
                      </a:moveTo>
                      <a:lnTo>
                        <a:pt x="2" y="435"/>
                      </a:lnTo>
                      <a:lnTo>
                        <a:pt x="2" y="435"/>
                      </a:lnTo>
                      <a:lnTo>
                        <a:pt x="4" y="435"/>
                      </a:lnTo>
                      <a:lnTo>
                        <a:pt x="4" y="435"/>
                      </a:lnTo>
                      <a:lnTo>
                        <a:pt x="4" y="431"/>
                      </a:lnTo>
                      <a:lnTo>
                        <a:pt x="0" y="433"/>
                      </a:lnTo>
                      <a:lnTo>
                        <a:pt x="0" y="435"/>
                      </a:lnTo>
                      <a:close/>
                      <a:moveTo>
                        <a:pt x="3308" y="548"/>
                      </a:moveTo>
                      <a:lnTo>
                        <a:pt x="3304" y="548"/>
                      </a:lnTo>
                      <a:lnTo>
                        <a:pt x="3301" y="550"/>
                      </a:lnTo>
                      <a:lnTo>
                        <a:pt x="3299" y="552"/>
                      </a:lnTo>
                      <a:lnTo>
                        <a:pt x="3297" y="553"/>
                      </a:lnTo>
                      <a:lnTo>
                        <a:pt x="3292" y="555"/>
                      </a:lnTo>
                      <a:lnTo>
                        <a:pt x="3292" y="555"/>
                      </a:lnTo>
                      <a:lnTo>
                        <a:pt x="3292" y="555"/>
                      </a:lnTo>
                      <a:lnTo>
                        <a:pt x="3292" y="555"/>
                      </a:lnTo>
                      <a:lnTo>
                        <a:pt x="3290" y="555"/>
                      </a:lnTo>
                      <a:lnTo>
                        <a:pt x="3290" y="553"/>
                      </a:lnTo>
                      <a:lnTo>
                        <a:pt x="3287" y="553"/>
                      </a:lnTo>
                      <a:lnTo>
                        <a:pt x="3287" y="552"/>
                      </a:lnTo>
                      <a:lnTo>
                        <a:pt x="3280" y="552"/>
                      </a:lnTo>
                      <a:lnTo>
                        <a:pt x="3280" y="550"/>
                      </a:lnTo>
                      <a:lnTo>
                        <a:pt x="3276" y="546"/>
                      </a:lnTo>
                      <a:lnTo>
                        <a:pt x="3276" y="539"/>
                      </a:lnTo>
                      <a:lnTo>
                        <a:pt x="3275" y="539"/>
                      </a:lnTo>
                      <a:lnTo>
                        <a:pt x="3275" y="539"/>
                      </a:lnTo>
                      <a:lnTo>
                        <a:pt x="3276" y="538"/>
                      </a:lnTo>
                      <a:lnTo>
                        <a:pt x="3276" y="538"/>
                      </a:lnTo>
                      <a:lnTo>
                        <a:pt x="3275" y="531"/>
                      </a:lnTo>
                      <a:lnTo>
                        <a:pt x="3271" y="532"/>
                      </a:lnTo>
                      <a:lnTo>
                        <a:pt x="3271" y="531"/>
                      </a:lnTo>
                      <a:lnTo>
                        <a:pt x="3271" y="529"/>
                      </a:lnTo>
                      <a:lnTo>
                        <a:pt x="3271" y="527"/>
                      </a:lnTo>
                      <a:lnTo>
                        <a:pt x="3271" y="527"/>
                      </a:lnTo>
                      <a:lnTo>
                        <a:pt x="3271" y="525"/>
                      </a:lnTo>
                      <a:lnTo>
                        <a:pt x="3269" y="525"/>
                      </a:lnTo>
                      <a:lnTo>
                        <a:pt x="3269" y="531"/>
                      </a:lnTo>
                      <a:lnTo>
                        <a:pt x="3268" y="531"/>
                      </a:lnTo>
                      <a:lnTo>
                        <a:pt x="3268" y="538"/>
                      </a:lnTo>
                      <a:lnTo>
                        <a:pt x="3266" y="538"/>
                      </a:lnTo>
                      <a:lnTo>
                        <a:pt x="3264" y="534"/>
                      </a:lnTo>
                      <a:lnTo>
                        <a:pt x="3261" y="534"/>
                      </a:lnTo>
                      <a:lnTo>
                        <a:pt x="3261" y="532"/>
                      </a:lnTo>
                      <a:lnTo>
                        <a:pt x="3259" y="532"/>
                      </a:lnTo>
                      <a:lnTo>
                        <a:pt x="3259" y="522"/>
                      </a:lnTo>
                      <a:lnTo>
                        <a:pt x="3259" y="522"/>
                      </a:lnTo>
                      <a:lnTo>
                        <a:pt x="3259" y="520"/>
                      </a:lnTo>
                      <a:lnTo>
                        <a:pt x="3259" y="518"/>
                      </a:lnTo>
                      <a:lnTo>
                        <a:pt x="3259" y="518"/>
                      </a:lnTo>
                      <a:lnTo>
                        <a:pt x="3259" y="517"/>
                      </a:lnTo>
                      <a:lnTo>
                        <a:pt x="3257" y="517"/>
                      </a:lnTo>
                      <a:lnTo>
                        <a:pt x="3255" y="513"/>
                      </a:lnTo>
                      <a:lnTo>
                        <a:pt x="3255" y="510"/>
                      </a:lnTo>
                      <a:lnTo>
                        <a:pt x="3257" y="508"/>
                      </a:lnTo>
                      <a:lnTo>
                        <a:pt x="3257" y="508"/>
                      </a:lnTo>
                      <a:lnTo>
                        <a:pt x="3257" y="501"/>
                      </a:lnTo>
                      <a:lnTo>
                        <a:pt x="3250" y="501"/>
                      </a:lnTo>
                      <a:lnTo>
                        <a:pt x="3250" y="498"/>
                      </a:lnTo>
                      <a:lnTo>
                        <a:pt x="3247" y="496"/>
                      </a:lnTo>
                      <a:lnTo>
                        <a:pt x="3247" y="492"/>
                      </a:lnTo>
                      <a:lnTo>
                        <a:pt x="3241" y="492"/>
                      </a:lnTo>
                      <a:lnTo>
                        <a:pt x="3241" y="489"/>
                      </a:lnTo>
                      <a:lnTo>
                        <a:pt x="3241" y="489"/>
                      </a:lnTo>
                      <a:lnTo>
                        <a:pt x="3238" y="489"/>
                      </a:lnTo>
                      <a:lnTo>
                        <a:pt x="3238" y="492"/>
                      </a:lnTo>
                      <a:lnTo>
                        <a:pt x="3236" y="491"/>
                      </a:lnTo>
                      <a:lnTo>
                        <a:pt x="3236" y="491"/>
                      </a:lnTo>
                      <a:lnTo>
                        <a:pt x="3236" y="489"/>
                      </a:lnTo>
                      <a:lnTo>
                        <a:pt x="3235" y="489"/>
                      </a:lnTo>
                      <a:lnTo>
                        <a:pt x="3235" y="487"/>
                      </a:lnTo>
                      <a:lnTo>
                        <a:pt x="3233" y="485"/>
                      </a:lnTo>
                      <a:lnTo>
                        <a:pt x="3231" y="484"/>
                      </a:lnTo>
                      <a:lnTo>
                        <a:pt x="3229" y="484"/>
                      </a:lnTo>
                      <a:lnTo>
                        <a:pt x="3231" y="480"/>
                      </a:lnTo>
                      <a:lnTo>
                        <a:pt x="3228" y="480"/>
                      </a:lnTo>
                      <a:lnTo>
                        <a:pt x="3226" y="480"/>
                      </a:lnTo>
                      <a:lnTo>
                        <a:pt x="3226" y="484"/>
                      </a:lnTo>
                      <a:lnTo>
                        <a:pt x="3228" y="485"/>
                      </a:lnTo>
                      <a:lnTo>
                        <a:pt x="3229" y="489"/>
                      </a:lnTo>
                      <a:lnTo>
                        <a:pt x="3233" y="489"/>
                      </a:lnTo>
                      <a:lnTo>
                        <a:pt x="3233" y="492"/>
                      </a:lnTo>
                      <a:lnTo>
                        <a:pt x="3235" y="492"/>
                      </a:lnTo>
                      <a:lnTo>
                        <a:pt x="3235" y="496"/>
                      </a:lnTo>
                      <a:lnTo>
                        <a:pt x="3236" y="496"/>
                      </a:lnTo>
                      <a:lnTo>
                        <a:pt x="3236" y="501"/>
                      </a:lnTo>
                      <a:lnTo>
                        <a:pt x="3238" y="501"/>
                      </a:lnTo>
                      <a:lnTo>
                        <a:pt x="3238" y="505"/>
                      </a:lnTo>
                      <a:lnTo>
                        <a:pt x="3241" y="506"/>
                      </a:lnTo>
                      <a:lnTo>
                        <a:pt x="3241" y="508"/>
                      </a:lnTo>
                      <a:lnTo>
                        <a:pt x="3241" y="508"/>
                      </a:lnTo>
                      <a:lnTo>
                        <a:pt x="3241" y="510"/>
                      </a:lnTo>
                      <a:lnTo>
                        <a:pt x="3245" y="512"/>
                      </a:lnTo>
                      <a:lnTo>
                        <a:pt x="3245" y="515"/>
                      </a:lnTo>
                      <a:lnTo>
                        <a:pt x="3247" y="517"/>
                      </a:lnTo>
                      <a:lnTo>
                        <a:pt x="3248" y="518"/>
                      </a:lnTo>
                      <a:lnTo>
                        <a:pt x="3252" y="518"/>
                      </a:lnTo>
                      <a:lnTo>
                        <a:pt x="3254" y="525"/>
                      </a:lnTo>
                      <a:lnTo>
                        <a:pt x="3250" y="525"/>
                      </a:lnTo>
                      <a:lnTo>
                        <a:pt x="3252" y="529"/>
                      </a:lnTo>
                      <a:lnTo>
                        <a:pt x="3252" y="531"/>
                      </a:lnTo>
                      <a:lnTo>
                        <a:pt x="3252" y="534"/>
                      </a:lnTo>
                      <a:lnTo>
                        <a:pt x="3257" y="534"/>
                      </a:lnTo>
                      <a:lnTo>
                        <a:pt x="3257" y="536"/>
                      </a:lnTo>
                      <a:lnTo>
                        <a:pt x="3255" y="536"/>
                      </a:lnTo>
                      <a:lnTo>
                        <a:pt x="3255" y="538"/>
                      </a:lnTo>
                      <a:lnTo>
                        <a:pt x="3255" y="539"/>
                      </a:lnTo>
                      <a:lnTo>
                        <a:pt x="3255" y="543"/>
                      </a:lnTo>
                      <a:lnTo>
                        <a:pt x="3257" y="546"/>
                      </a:lnTo>
                      <a:lnTo>
                        <a:pt x="3257" y="548"/>
                      </a:lnTo>
                      <a:lnTo>
                        <a:pt x="3257" y="552"/>
                      </a:lnTo>
                      <a:lnTo>
                        <a:pt x="3257" y="552"/>
                      </a:lnTo>
                      <a:lnTo>
                        <a:pt x="3257" y="559"/>
                      </a:lnTo>
                      <a:lnTo>
                        <a:pt x="3255" y="559"/>
                      </a:lnTo>
                      <a:lnTo>
                        <a:pt x="3255" y="560"/>
                      </a:lnTo>
                      <a:lnTo>
                        <a:pt x="3254" y="562"/>
                      </a:lnTo>
                      <a:lnTo>
                        <a:pt x="3254" y="566"/>
                      </a:lnTo>
                      <a:lnTo>
                        <a:pt x="3252" y="566"/>
                      </a:lnTo>
                      <a:lnTo>
                        <a:pt x="3252" y="569"/>
                      </a:lnTo>
                      <a:lnTo>
                        <a:pt x="3250" y="569"/>
                      </a:lnTo>
                      <a:lnTo>
                        <a:pt x="3250" y="573"/>
                      </a:lnTo>
                      <a:lnTo>
                        <a:pt x="3247" y="573"/>
                      </a:lnTo>
                      <a:lnTo>
                        <a:pt x="3245" y="573"/>
                      </a:lnTo>
                      <a:lnTo>
                        <a:pt x="3241" y="573"/>
                      </a:lnTo>
                      <a:lnTo>
                        <a:pt x="3241" y="574"/>
                      </a:lnTo>
                      <a:lnTo>
                        <a:pt x="3241" y="574"/>
                      </a:lnTo>
                      <a:lnTo>
                        <a:pt x="3241" y="576"/>
                      </a:lnTo>
                      <a:lnTo>
                        <a:pt x="3241" y="580"/>
                      </a:lnTo>
                      <a:lnTo>
                        <a:pt x="3245" y="581"/>
                      </a:lnTo>
                      <a:lnTo>
                        <a:pt x="3247" y="583"/>
                      </a:lnTo>
                      <a:lnTo>
                        <a:pt x="3250" y="583"/>
                      </a:lnTo>
                      <a:lnTo>
                        <a:pt x="3254" y="585"/>
                      </a:lnTo>
                      <a:lnTo>
                        <a:pt x="3254" y="587"/>
                      </a:lnTo>
                      <a:lnTo>
                        <a:pt x="3255" y="588"/>
                      </a:lnTo>
                      <a:lnTo>
                        <a:pt x="3257" y="588"/>
                      </a:lnTo>
                      <a:lnTo>
                        <a:pt x="3259" y="590"/>
                      </a:lnTo>
                      <a:lnTo>
                        <a:pt x="3261" y="594"/>
                      </a:lnTo>
                      <a:lnTo>
                        <a:pt x="3261" y="597"/>
                      </a:lnTo>
                      <a:lnTo>
                        <a:pt x="3262" y="601"/>
                      </a:lnTo>
                      <a:lnTo>
                        <a:pt x="3262" y="606"/>
                      </a:lnTo>
                      <a:lnTo>
                        <a:pt x="3261" y="606"/>
                      </a:lnTo>
                      <a:lnTo>
                        <a:pt x="3259" y="611"/>
                      </a:lnTo>
                      <a:lnTo>
                        <a:pt x="3259" y="611"/>
                      </a:lnTo>
                      <a:lnTo>
                        <a:pt x="3257" y="613"/>
                      </a:lnTo>
                      <a:lnTo>
                        <a:pt x="3257" y="615"/>
                      </a:lnTo>
                      <a:lnTo>
                        <a:pt x="3257" y="616"/>
                      </a:lnTo>
                      <a:lnTo>
                        <a:pt x="3259" y="618"/>
                      </a:lnTo>
                      <a:lnTo>
                        <a:pt x="3259" y="618"/>
                      </a:lnTo>
                      <a:lnTo>
                        <a:pt x="3259" y="618"/>
                      </a:lnTo>
                      <a:lnTo>
                        <a:pt x="3262" y="618"/>
                      </a:lnTo>
                      <a:lnTo>
                        <a:pt x="3266" y="620"/>
                      </a:lnTo>
                      <a:lnTo>
                        <a:pt x="3268" y="621"/>
                      </a:lnTo>
                      <a:lnTo>
                        <a:pt x="3269" y="623"/>
                      </a:lnTo>
                      <a:lnTo>
                        <a:pt x="3271" y="623"/>
                      </a:lnTo>
                      <a:lnTo>
                        <a:pt x="3273" y="621"/>
                      </a:lnTo>
                      <a:lnTo>
                        <a:pt x="3275" y="618"/>
                      </a:lnTo>
                      <a:lnTo>
                        <a:pt x="3278" y="616"/>
                      </a:lnTo>
                      <a:lnTo>
                        <a:pt x="3278" y="613"/>
                      </a:lnTo>
                      <a:lnTo>
                        <a:pt x="3278" y="613"/>
                      </a:lnTo>
                      <a:lnTo>
                        <a:pt x="3280" y="609"/>
                      </a:lnTo>
                      <a:lnTo>
                        <a:pt x="3280" y="609"/>
                      </a:lnTo>
                      <a:lnTo>
                        <a:pt x="3280" y="602"/>
                      </a:lnTo>
                      <a:lnTo>
                        <a:pt x="3290" y="597"/>
                      </a:lnTo>
                      <a:lnTo>
                        <a:pt x="3290" y="590"/>
                      </a:lnTo>
                      <a:lnTo>
                        <a:pt x="3290" y="590"/>
                      </a:lnTo>
                      <a:lnTo>
                        <a:pt x="3290" y="588"/>
                      </a:lnTo>
                      <a:lnTo>
                        <a:pt x="3292" y="588"/>
                      </a:lnTo>
                      <a:lnTo>
                        <a:pt x="3292" y="588"/>
                      </a:lnTo>
                      <a:lnTo>
                        <a:pt x="3292" y="587"/>
                      </a:lnTo>
                      <a:lnTo>
                        <a:pt x="3290" y="585"/>
                      </a:lnTo>
                      <a:lnTo>
                        <a:pt x="3290" y="581"/>
                      </a:lnTo>
                      <a:lnTo>
                        <a:pt x="3294" y="580"/>
                      </a:lnTo>
                      <a:lnTo>
                        <a:pt x="3296" y="578"/>
                      </a:lnTo>
                      <a:lnTo>
                        <a:pt x="3299" y="576"/>
                      </a:lnTo>
                      <a:lnTo>
                        <a:pt x="3303" y="576"/>
                      </a:lnTo>
                      <a:lnTo>
                        <a:pt x="3303" y="580"/>
                      </a:lnTo>
                      <a:lnTo>
                        <a:pt x="3304" y="580"/>
                      </a:lnTo>
                      <a:lnTo>
                        <a:pt x="3303" y="571"/>
                      </a:lnTo>
                      <a:lnTo>
                        <a:pt x="3306" y="569"/>
                      </a:lnTo>
                      <a:lnTo>
                        <a:pt x="3306" y="567"/>
                      </a:lnTo>
                      <a:lnTo>
                        <a:pt x="3308" y="567"/>
                      </a:lnTo>
                      <a:lnTo>
                        <a:pt x="3308" y="564"/>
                      </a:lnTo>
                      <a:lnTo>
                        <a:pt x="3308" y="564"/>
                      </a:lnTo>
                      <a:lnTo>
                        <a:pt x="3308" y="560"/>
                      </a:lnTo>
                      <a:lnTo>
                        <a:pt x="3310" y="560"/>
                      </a:lnTo>
                      <a:lnTo>
                        <a:pt x="3310" y="559"/>
                      </a:lnTo>
                      <a:lnTo>
                        <a:pt x="3311" y="559"/>
                      </a:lnTo>
                      <a:lnTo>
                        <a:pt x="3311" y="555"/>
                      </a:lnTo>
                      <a:lnTo>
                        <a:pt x="3313" y="555"/>
                      </a:lnTo>
                      <a:lnTo>
                        <a:pt x="3313" y="553"/>
                      </a:lnTo>
                      <a:lnTo>
                        <a:pt x="3311" y="552"/>
                      </a:lnTo>
                      <a:lnTo>
                        <a:pt x="3311" y="550"/>
                      </a:lnTo>
                      <a:lnTo>
                        <a:pt x="3310" y="548"/>
                      </a:lnTo>
                      <a:lnTo>
                        <a:pt x="3310" y="548"/>
                      </a:lnTo>
                      <a:lnTo>
                        <a:pt x="3308" y="548"/>
                      </a:lnTo>
                      <a:close/>
                      <a:moveTo>
                        <a:pt x="2721" y="498"/>
                      </a:moveTo>
                      <a:lnTo>
                        <a:pt x="2713" y="499"/>
                      </a:lnTo>
                      <a:lnTo>
                        <a:pt x="2713" y="505"/>
                      </a:lnTo>
                      <a:lnTo>
                        <a:pt x="2716" y="505"/>
                      </a:lnTo>
                      <a:lnTo>
                        <a:pt x="2721" y="505"/>
                      </a:lnTo>
                      <a:lnTo>
                        <a:pt x="2725" y="505"/>
                      </a:lnTo>
                      <a:lnTo>
                        <a:pt x="2725" y="501"/>
                      </a:lnTo>
                      <a:lnTo>
                        <a:pt x="2721" y="499"/>
                      </a:lnTo>
                      <a:lnTo>
                        <a:pt x="2721" y="498"/>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86" name="Freeform 85"/>
                <p:cNvSpPr>
                  <a:spLocks noEditPoints="1"/>
                </p:cNvSpPr>
                <p:nvPr/>
              </p:nvSpPr>
              <p:spPr bwMode="auto">
                <a:xfrm>
                  <a:off x="2873375" y="5187952"/>
                  <a:ext cx="5713413" cy="638173"/>
                </a:xfrm>
                <a:custGeom>
                  <a:avLst/>
                  <a:gdLst>
                    <a:gd name="T0" fmla="*/ 3133 w 3599"/>
                    <a:gd name="T1" fmla="*/ 67 h 402"/>
                    <a:gd name="T2" fmla="*/ 3194 w 3599"/>
                    <a:gd name="T3" fmla="*/ 65 h 402"/>
                    <a:gd name="T4" fmla="*/ 3159 w 3599"/>
                    <a:gd name="T5" fmla="*/ 86 h 402"/>
                    <a:gd name="T6" fmla="*/ 3152 w 3599"/>
                    <a:gd name="T7" fmla="*/ 100 h 402"/>
                    <a:gd name="T8" fmla="*/ 3165 w 3599"/>
                    <a:gd name="T9" fmla="*/ 133 h 402"/>
                    <a:gd name="T10" fmla="*/ 3182 w 3599"/>
                    <a:gd name="T11" fmla="*/ 138 h 402"/>
                    <a:gd name="T12" fmla="*/ 3189 w 3599"/>
                    <a:gd name="T13" fmla="*/ 130 h 402"/>
                    <a:gd name="T14" fmla="*/ 3196 w 3599"/>
                    <a:gd name="T15" fmla="*/ 110 h 402"/>
                    <a:gd name="T16" fmla="*/ 3561 w 3599"/>
                    <a:gd name="T17" fmla="*/ 91 h 402"/>
                    <a:gd name="T18" fmla="*/ 3533 w 3599"/>
                    <a:gd name="T19" fmla="*/ 119 h 402"/>
                    <a:gd name="T20" fmla="*/ 3510 w 3599"/>
                    <a:gd name="T21" fmla="*/ 149 h 402"/>
                    <a:gd name="T22" fmla="*/ 3477 w 3599"/>
                    <a:gd name="T23" fmla="*/ 172 h 402"/>
                    <a:gd name="T24" fmla="*/ 3465 w 3599"/>
                    <a:gd name="T25" fmla="*/ 196 h 402"/>
                    <a:gd name="T26" fmla="*/ 3494 w 3599"/>
                    <a:gd name="T27" fmla="*/ 206 h 402"/>
                    <a:gd name="T28" fmla="*/ 3524 w 3599"/>
                    <a:gd name="T29" fmla="*/ 189 h 402"/>
                    <a:gd name="T30" fmla="*/ 3536 w 3599"/>
                    <a:gd name="T31" fmla="*/ 159 h 402"/>
                    <a:gd name="T32" fmla="*/ 3554 w 3599"/>
                    <a:gd name="T33" fmla="*/ 145 h 402"/>
                    <a:gd name="T34" fmla="*/ 3576 w 3599"/>
                    <a:gd name="T35" fmla="*/ 114 h 402"/>
                    <a:gd name="T36" fmla="*/ 3569 w 3599"/>
                    <a:gd name="T37" fmla="*/ 91 h 402"/>
                    <a:gd name="T38" fmla="*/ 35 w 3599"/>
                    <a:gd name="T39" fmla="*/ 119 h 402"/>
                    <a:gd name="T40" fmla="*/ 24 w 3599"/>
                    <a:gd name="T41" fmla="*/ 112 h 402"/>
                    <a:gd name="T42" fmla="*/ 21 w 3599"/>
                    <a:gd name="T43" fmla="*/ 156 h 402"/>
                    <a:gd name="T44" fmla="*/ 19 w 3599"/>
                    <a:gd name="T45" fmla="*/ 182 h 402"/>
                    <a:gd name="T46" fmla="*/ 23 w 3599"/>
                    <a:gd name="T47" fmla="*/ 166 h 402"/>
                    <a:gd name="T48" fmla="*/ 3482 w 3599"/>
                    <a:gd name="T49" fmla="*/ 206 h 402"/>
                    <a:gd name="T50" fmla="*/ 3482 w 3599"/>
                    <a:gd name="T51" fmla="*/ 206 h 402"/>
                    <a:gd name="T52" fmla="*/ 5 w 3599"/>
                    <a:gd name="T53" fmla="*/ 262 h 402"/>
                    <a:gd name="T54" fmla="*/ 17 w 3599"/>
                    <a:gd name="T55" fmla="*/ 259 h 402"/>
                    <a:gd name="T56" fmla="*/ 7 w 3599"/>
                    <a:gd name="T57" fmla="*/ 236 h 402"/>
                    <a:gd name="T58" fmla="*/ 9 w 3599"/>
                    <a:gd name="T59" fmla="*/ 283 h 402"/>
                    <a:gd name="T60" fmla="*/ 21 w 3599"/>
                    <a:gd name="T61" fmla="*/ 287 h 402"/>
                    <a:gd name="T62" fmla="*/ 17 w 3599"/>
                    <a:gd name="T63" fmla="*/ 299 h 402"/>
                    <a:gd name="T64" fmla="*/ 9 w 3599"/>
                    <a:gd name="T65" fmla="*/ 289 h 402"/>
                    <a:gd name="T66" fmla="*/ 227 w 3599"/>
                    <a:gd name="T67" fmla="*/ 301 h 402"/>
                    <a:gd name="T68" fmla="*/ 209 w 3599"/>
                    <a:gd name="T69" fmla="*/ 311 h 402"/>
                    <a:gd name="T70" fmla="*/ 216 w 3599"/>
                    <a:gd name="T71" fmla="*/ 313 h 402"/>
                    <a:gd name="T72" fmla="*/ 243 w 3599"/>
                    <a:gd name="T73" fmla="*/ 302 h 402"/>
                    <a:gd name="T74" fmla="*/ 229 w 3599"/>
                    <a:gd name="T75" fmla="*/ 323 h 402"/>
                    <a:gd name="T76" fmla="*/ 251 w 3599"/>
                    <a:gd name="T77" fmla="*/ 311 h 402"/>
                    <a:gd name="T78" fmla="*/ 16 w 3599"/>
                    <a:gd name="T79" fmla="*/ 330 h 402"/>
                    <a:gd name="T80" fmla="*/ 12 w 3599"/>
                    <a:gd name="T81" fmla="*/ 311 h 402"/>
                    <a:gd name="T82" fmla="*/ 28 w 3599"/>
                    <a:gd name="T83" fmla="*/ 343 h 402"/>
                    <a:gd name="T84" fmla="*/ 103 w 3599"/>
                    <a:gd name="T85" fmla="*/ 343 h 402"/>
                    <a:gd name="T86" fmla="*/ 91 w 3599"/>
                    <a:gd name="T87" fmla="*/ 329 h 402"/>
                    <a:gd name="T88" fmla="*/ 70 w 3599"/>
                    <a:gd name="T89" fmla="*/ 343 h 402"/>
                    <a:gd name="T90" fmla="*/ 73 w 3599"/>
                    <a:gd name="T91" fmla="*/ 360 h 402"/>
                    <a:gd name="T92" fmla="*/ 70 w 3599"/>
                    <a:gd name="T93" fmla="*/ 367 h 402"/>
                    <a:gd name="T94" fmla="*/ 61 w 3599"/>
                    <a:gd name="T95" fmla="*/ 358 h 402"/>
                    <a:gd name="T96" fmla="*/ 59 w 3599"/>
                    <a:gd name="T97" fmla="*/ 367 h 402"/>
                    <a:gd name="T98" fmla="*/ 73 w 3599"/>
                    <a:gd name="T99" fmla="*/ 376 h 402"/>
                    <a:gd name="T100" fmla="*/ 86 w 3599"/>
                    <a:gd name="T101" fmla="*/ 381 h 402"/>
                    <a:gd name="T102" fmla="*/ 115 w 3599"/>
                    <a:gd name="T103" fmla="*/ 385 h 402"/>
                    <a:gd name="T104" fmla="*/ 107 w 3599"/>
                    <a:gd name="T105" fmla="*/ 376 h 402"/>
                    <a:gd name="T106" fmla="*/ 40 w 3599"/>
                    <a:gd name="T107" fmla="*/ 344 h 402"/>
                    <a:gd name="T108" fmla="*/ 40 w 3599"/>
                    <a:gd name="T109" fmla="*/ 360 h 402"/>
                    <a:gd name="T110" fmla="*/ 162 w 3599"/>
                    <a:gd name="T111" fmla="*/ 374 h 402"/>
                    <a:gd name="T112" fmla="*/ 553 w 3599"/>
                    <a:gd name="T113" fmla="*/ 378 h 402"/>
                    <a:gd name="T114" fmla="*/ 61 w 3599"/>
                    <a:gd name="T115" fmla="*/ 383 h 402"/>
                    <a:gd name="T116" fmla="*/ 91 w 3599"/>
                    <a:gd name="T117" fmla="*/ 379 h 402"/>
                    <a:gd name="T118" fmla="*/ 101 w 3599"/>
                    <a:gd name="T119" fmla="*/ 388 h 402"/>
                    <a:gd name="T120" fmla="*/ 107 w 3599"/>
                    <a:gd name="T121" fmla="*/ 402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99" h="402">
                      <a:moveTo>
                        <a:pt x="3599" y="4"/>
                      </a:moveTo>
                      <a:lnTo>
                        <a:pt x="3599" y="0"/>
                      </a:lnTo>
                      <a:lnTo>
                        <a:pt x="3599" y="0"/>
                      </a:lnTo>
                      <a:lnTo>
                        <a:pt x="3599" y="0"/>
                      </a:lnTo>
                      <a:lnTo>
                        <a:pt x="3597" y="0"/>
                      </a:lnTo>
                      <a:lnTo>
                        <a:pt x="3599" y="0"/>
                      </a:lnTo>
                      <a:lnTo>
                        <a:pt x="3599" y="4"/>
                      </a:lnTo>
                      <a:lnTo>
                        <a:pt x="3599" y="4"/>
                      </a:lnTo>
                      <a:close/>
                      <a:moveTo>
                        <a:pt x="3133" y="70"/>
                      </a:moveTo>
                      <a:lnTo>
                        <a:pt x="3135" y="70"/>
                      </a:lnTo>
                      <a:lnTo>
                        <a:pt x="3137" y="67"/>
                      </a:lnTo>
                      <a:lnTo>
                        <a:pt x="3137" y="65"/>
                      </a:lnTo>
                      <a:lnTo>
                        <a:pt x="3137" y="62"/>
                      </a:lnTo>
                      <a:lnTo>
                        <a:pt x="3135" y="62"/>
                      </a:lnTo>
                      <a:lnTo>
                        <a:pt x="3133" y="65"/>
                      </a:lnTo>
                      <a:lnTo>
                        <a:pt x="3133" y="67"/>
                      </a:lnTo>
                      <a:lnTo>
                        <a:pt x="3133" y="70"/>
                      </a:lnTo>
                      <a:close/>
                      <a:moveTo>
                        <a:pt x="3194" y="65"/>
                      </a:moveTo>
                      <a:lnTo>
                        <a:pt x="3194" y="67"/>
                      </a:lnTo>
                      <a:lnTo>
                        <a:pt x="3192" y="67"/>
                      </a:lnTo>
                      <a:lnTo>
                        <a:pt x="3191" y="70"/>
                      </a:lnTo>
                      <a:lnTo>
                        <a:pt x="3194" y="70"/>
                      </a:lnTo>
                      <a:lnTo>
                        <a:pt x="3194" y="74"/>
                      </a:lnTo>
                      <a:lnTo>
                        <a:pt x="3194" y="76"/>
                      </a:lnTo>
                      <a:lnTo>
                        <a:pt x="3198" y="76"/>
                      </a:lnTo>
                      <a:lnTo>
                        <a:pt x="3199" y="74"/>
                      </a:lnTo>
                      <a:lnTo>
                        <a:pt x="3201" y="74"/>
                      </a:lnTo>
                      <a:lnTo>
                        <a:pt x="3199" y="72"/>
                      </a:lnTo>
                      <a:lnTo>
                        <a:pt x="3199" y="69"/>
                      </a:lnTo>
                      <a:lnTo>
                        <a:pt x="3198" y="67"/>
                      </a:lnTo>
                      <a:lnTo>
                        <a:pt x="3196" y="67"/>
                      </a:lnTo>
                      <a:lnTo>
                        <a:pt x="3194" y="65"/>
                      </a:lnTo>
                      <a:close/>
                      <a:moveTo>
                        <a:pt x="3194" y="84"/>
                      </a:moveTo>
                      <a:lnTo>
                        <a:pt x="3194" y="84"/>
                      </a:lnTo>
                      <a:lnTo>
                        <a:pt x="3191" y="88"/>
                      </a:lnTo>
                      <a:lnTo>
                        <a:pt x="3189" y="88"/>
                      </a:lnTo>
                      <a:lnTo>
                        <a:pt x="3185" y="90"/>
                      </a:lnTo>
                      <a:lnTo>
                        <a:pt x="3182" y="91"/>
                      </a:lnTo>
                      <a:lnTo>
                        <a:pt x="3182" y="93"/>
                      </a:lnTo>
                      <a:lnTo>
                        <a:pt x="3179" y="93"/>
                      </a:lnTo>
                      <a:lnTo>
                        <a:pt x="3175" y="93"/>
                      </a:lnTo>
                      <a:lnTo>
                        <a:pt x="3173" y="91"/>
                      </a:lnTo>
                      <a:lnTo>
                        <a:pt x="3173" y="91"/>
                      </a:lnTo>
                      <a:lnTo>
                        <a:pt x="3170" y="91"/>
                      </a:lnTo>
                      <a:lnTo>
                        <a:pt x="3170" y="90"/>
                      </a:lnTo>
                      <a:lnTo>
                        <a:pt x="3168" y="90"/>
                      </a:lnTo>
                      <a:lnTo>
                        <a:pt x="3166" y="88"/>
                      </a:lnTo>
                      <a:lnTo>
                        <a:pt x="3159" y="86"/>
                      </a:lnTo>
                      <a:lnTo>
                        <a:pt x="3159" y="84"/>
                      </a:lnTo>
                      <a:lnTo>
                        <a:pt x="3158" y="84"/>
                      </a:lnTo>
                      <a:lnTo>
                        <a:pt x="3158" y="84"/>
                      </a:lnTo>
                      <a:lnTo>
                        <a:pt x="3156" y="84"/>
                      </a:lnTo>
                      <a:lnTo>
                        <a:pt x="3154" y="84"/>
                      </a:lnTo>
                      <a:lnTo>
                        <a:pt x="3152" y="84"/>
                      </a:lnTo>
                      <a:lnTo>
                        <a:pt x="3152" y="84"/>
                      </a:lnTo>
                      <a:lnTo>
                        <a:pt x="3151" y="84"/>
                      </a:lnTo>
                      <a:lnTo>
                        <a:pt x="3149" y="83"/>
                      </a:lnTo>
                      <a:lnTo>
                        <a:pt x="3147" y="83"/>
                      </a:lnTo>
                      <a:lnTo>
                        <a:pt x="3147" y="83"/>
                      </a:lnTo>
                      <a:lnTo>
                        <a:pt x="3145" y="83"/>
                      </a:lnTo>
                      <a:lnTo>
                        <a:pt x="3147" y="95"/>
                      </a:lnTo>
                      <a:lnTo>
                        <a:pt x="3151" y="98"/>
                      </a:lnTo>
                      <a:lnTo>
                        <a:pt x="3151" y="100"/>
                      </a:lnTo>
                      <a:lnTo>
                        <a:pt x="3152" y="100"/>
                      </a:lnTo>
                      <a:lnTo>
                        <a:pt x="3152" y="103"/>
                      </a:lnTo>
                      <a:lnTo>
                        <a:pt x="3156" y="105"/>
                      </a:lnTo>
                      <a:lnTo>
                        <a:pt x="3156" y="109"/>
                      </a:lnTo>
                      <a:lnTo>
                        <a:pt x="3158" y="112"/>
                      </a:lnTo>
                      <a:lnTo>
                        <a:pt x="3159" y="112"/>
                      </a:lnTo>
                      <a:lnTo>
                        <a:pt x="3161" y="114"/>
                      </a:lnTo>
                      <a:lnTo>
                        <a:pt x="3161" y="116"/>
                      </a:lnTo>
                      <a:lnTo>
                        <a:pt x="3158" y="116"/>
                      </a:lnTo>
                      <a:lnTo>
                        <a:pt x="3158" y="123"/>
                      </a:lnTo>
                      <a:lnTo>
                        <a:pt x="3159" y="124"/>
                      </a:lnTo>
                      <a:lnTo>
                        <a:pt x="3161" y="128"/>
                      </a:lnTo>
                      <a:lnTo>
                        <a:pt x="3163" y="130"/>
                      </a:lnTo>
                      <a:lnTo>
                        <a:pt x="3163" y="130"/>
                      </a:lnTo>
                      <a:lnTo>
                        <a:pt x="3163" y="130"/>
                      </a:lnTo>
                      <a:lnTo>
                        <a:pt x="3163" y="131"/>
                      </a:lnTo>
                      <a:lnTo>
                        <a:pt x="3165" y="133"/>
                      </a:lnTo>
                      <a:lnTo>
                        <a:pt x="3165" y="133"/>
                      </a:lnTo>
                      <a:lnTo>
                        <a:pt x="3165" y="133"/>
                      </a:lnTo>
                      <a:lnTo>
                        <a:pt x="3166" y="135"/>
                      </a:lnTo>
                      <a:lnTo>
                        <a:pt x="3168" y="135"/>
                      </a:lnTo>
                      <a:lnTo>
                        <a:pt x="3170" y="135"/>
                      </a:lnTo>
                      <a:lnTo>
                        <a:pt x="3168" y="138"/>
                      </a:lnTo>
                      <a:lnTo>
                        <a:pt x="3168" y="138"/>
                      </a:lnTo>
                      <a:lnTo>
                        <a:pt x="3170" y="140"/>
                      </a:lnTo>
                      <a:lnTo>
                        <a:pt x="3170" y="140"/>
                      </a:lnTo>
                      <a:lnTo>
                        <a:pt x="3177" y="138"/>
                      </a:lnTo>
                      <a:lnTo>
                        <a:pt x="3177" y="142"/>
                      </a:lnTo>
                      <a:lnTo>
                        <a:pt x="3180" y="142"/>
                      </a:lnTo>
                      <a:lnTo>
                        <a:pt x="3180" y="140"/>
                      </a:lnTo>
                      <a:lnTo>
                        <a:pt x="3180" y="140"/>
                      </a:lnTo>
                      <a:lnTo>
                        <a:pt x="3182" y="138"/>
                      </a:lnTo>
                      <a:lnTo>
                        <a:pt x="3182" y="138"/>
                      </a:lnTo>
                      <a:lnTo>
                        <a:pt x="3185" y="138"/>
                      </a:lnTo>
                      <a:lnTo>
                        <a:pt x="3185" y="138"/>
                      </a:lnTo>
                      <a:lnTo>
                        <a:pt x="3185" y="138"/>
                      </a:lnTo>
                      <a:lnTo>
                        <a:pt x="3185" y="135"/>
                      </a:lnTo>
                      <a:lnTo>
                        <a:pt x="3185" y="135"/>
                      </a:lnTo>
                      <a:lnTo>
                        <a:pt x="3184" y="137"/>
                      </a:lnTo>
                      <a:lnTo>
                        <a:pt x="3184" y="137"/>
                      </a:lnTo>
                      <a:lnTo>
                        <a:pt x="3182" y="137"/>
                      </a:lnTo>
                      <a:lnTo>
                        <a:pt x="3182" y="131"/>
                      </a:lnTo>
                      <a:lnTo>
                        <a:pt x="3184" y="131"/>
                      </a:lnTo>
                      <a:lnTo>
                        <a:pt x="3184" y="130"/>
                      </a:lnTo>
                      <a:lnTo>
                        <a:pt x="3185" y="130"/>
                      </a:lnTo>
                      <a:lnTo>
                        <a:pt x="3185" y="128"/>
                      </a:lnTo>
                      <a:lnTo>
                        <a:pt x="3185" y="128"/>
                      </a:lnTo>
                      <a:lnTo>
                        <a:pt x="3187" y="128"/>
                      </a:lnTo>
                      <a:lnTo>
                        <a:pt x="3189" y="130"/>
                      </a:lnTo>
                      <a:lnTo>
                        <a:pt x="3189" y="131"/>
                      </a:lnTo>
                      <a:lnTo>
                        <a:pt x="3191" y="133"/>
                      </a:lnTo>
                      <a:lnTo>
                        <a:pt x="3191" y="133"/>
                      </a:lnTo>
                      <a:lnTo>
                        <a:pt x="3192" y="133"/>
                      </a:lnTo>
                      <a:lnTo>
                        <a:pt x="3192" y="131"/>
                      </a:lnTo>
                      <a:lnTo>
                        <a:pt x="3194" y="131"/>
                      </a:lnTo>
                      <a:lnTo>
                        <a:pt x="3194" y="128"/>
                      </a:lnTo>
                      <a:lnTo>
                        <a:pt x="3192" y="126"/>
                      </a:lnTo>
                      <a:lnTo>
                        <a:pt x="3191" y="126"/>
                      </a:lnTo>
                      <a:lnTo>
                        <a:pt x="3192" y="119"/>
                      </a:lnTo>
                      <a:lnTo>
                        <a:pt x="3194" y="119"/>
                      </a:lnTo>
                      <a:lnTo>
                        <a:pt x="3194" y="112"/>
                      </a:lnTo>
                      <a:lnTo>
                        <a:pt x="3194" y="112"/>
                      </a:lnTo>
                      <a:lnTo>
                        <a:pt x="3194" y="110"/>
                      </a:lnTo>
                      <a:lnTo>
                        <a:pt x="3196" y="110"/>
                      </a:lnTo>
                      <a:lnTo>
                        <a:pt x="3196" y="110"/>
                      </a:lnTo>
                      <a:lnTo>
                        <a:pt x="3196" y="112"/>
                      </a:lnTo>
                      <a:lnTo>
                        <a:pt x="3198" y="110"/>
                      </a:lnTo>
                      <a:lnTo>
                        <a:pt x="3198" y="105"/>
                      </a:lnTo>
                      <a:lnTo>
                        <a:pt x="3198" y="100"/>
                      </a:lnTo>
                      <a:lnTo>
                        <a:pt x="3198" y="93"/>
                      </a:lnTo>
                      <a:lnTo>
                        <a:pt x="3196" y="88"/>
                      </a:lnTo>
                      <a:lnTo>
                        <a:pt x="3194" y="84"/>
                      </a:lnTo>
                      <a:lnTo>
                        <a:pt x="3194" y="84"/>
                      </a:lnTo>
                      <a:close/>
                      <a:moveTo>
                        <a:pt x="3571" y="97"/>
                      </a:moveTo>
                      <a:lnTo>
                        <a:pt x="3569" y="95"/>
                      </a:lnTo>
                      <a:lnTo>
                        <a:pt x="3568" y="95"/>
                      </a:lnTo>
                      <a:lnTo>
                        <a:pt x="3566" y="95"/>
                      </a:lnTo>
                      <a:lnTo>
                        <a:pt x="3566" y="97"/>
                      </a:lnTo>
                      <a:lnTo>
                        <a:pt x="3563" y="97"/>
                      </a:lnTo>
                      <a:lnTo>
                        <a:pt x="3561" y="97"/>
                      </a:lnTo>
                      <a:lnTo>
                        <a:pt x="3561" y="91"/>
                      </a:lnTo>
                      <a:lnTo>
                        <a:pt x="3557" y="90"/>
                      </a:lnTo>
                      <a:lnTo>
                        <a:pt x="3557" y="88"/>
                      </a:lnTo>
                      <a:lnTo>
                        <a:pt x="3554" y="88"/>
                      </a:lnTo>
                      <a:lnTo>
                        <a:pt x="3554" y="84"/>
                      </a:lnTo>
                      <a:lnTo>
                        <a:pt x="3557" y="84"/>
                      </a:lnTo>
                      <a:lnTo>
                        <a:pt x="3557" y="83"/>
                      </a:lnTo>
                      <a:lnTo>
                        <a:pt x="3552" y="83"/>
                      </a:lnTo>
                      <a:lnTo>
                        <a:pt x="3543" y="91"/>
                      </a:lnTo>
                      <a:lnTo>
                        <a:pt x="3543" y="105"/>
                      </a:lnTo>
                      <a:lnTo>
                        <a:pt x="3540" y="109"/>
                      </a:lnTo>
                      <a:lnTo>
                        <a:pt x="3538" y="110"/>
                      </a:lnTo>
                      <a:lnTo>
                        <a:pt x="3538" y="112"/>
                      </a:lnTo>
                      <a:lnTo>
                        <a:pt x="3538" y="112"/>
                      </a:lnTo>
                      <a:lnTo>
                        <a:pt x="3538" y="114"/>
                      </a:lnTo>
                      <a:lnTo>
                        <a:pt x="3535" y="116"/>
                      </a:lnTo>
                      <a:lnTo>
                        <a:pt x="3533" y="119"/>
                      </a:lnTo>
                      <a:lnTo>
                        <a:pt x="3531" y="124"/>
                      </a:lnTo>
                      <a:lnTo>
                        <a:pt x="3529" y="130"/>
                      </a:lnTo>
                      <a:lnTo>
                        <a:pt x="3528" y="133"/>
                      </a:lnTo>
                      <a:lnTo>
                        <a:pt x="3524" y="137"/>
                      </a:lnTo>
                      <a:lnTo>
                        <a:pt x="3524" y="138"/>
                      </a:lnTo>
                      <a:lnTo>
                        <a:pt x="3522" y="138"/>
                      </a:lnTo>
                      <a:lnTo>
                        <a:pt x="3522" y="140"/>
                      </a:lnTo>
                      <a:lnTo>
                        <a:pt x="3519" y="140"/>
                      </a:lnTo>
                      <a:lnTo>
                        <a:pt x="3517" y="142"/>
                      </a:lnTo>
                      <a:lnTo>
                        <a:pt x="3517" y="142"/>
                      </a:lnTo>
                      <a:lnTo>
                        <a:pt x="3515" y="144"/>
                      </a:lnTo>
                      <a:lnTo>
                        <a:pt x="3515" y="145"/>
                      </a:lnTo>
                      <a:lnTo>
                        <a:pt x="3514" y="145"/>
                      </a:lnTo>
                      <a:lnTo>
                        <a:pt x="3512" y="149"/>
                      </a:lnTo>
                      <a:lnTo>
                        <a:pt x="3510" y="149"/>
                      </a:lnTo>
                      <a:lnTo>
                        <a:pt x="3510" y="149"/>
                      </a:lnTo>
                      <a:lnTo>
                        <a:pt x="3507" y="149"/>
                      </a:lnTo>
                      <a:lnTo>
                        <a:pt x="3503" y="154"/>
                      </a:lnTo>
                      <a:lnTo>
                        <a:pt x="3498" y="154"/>
                      </a:lnTo>
                      <a:lnTo>
                        <a:pt x="3498" y="154"/>
                      </a:lnTo>
                      <a:lnTo>
                        <a:pt x="3494" y="154"/>
                      </a:lnTo>
                      <a:lnTo>
                        <a:pt x="3494" y="156"/>
                      </a:lnTo>
                      <a:lnTo>
                        <a:pt x="3493" y="156"/>
                      </a:lnTo>
                      <a:lnTo>
                        <a:pt x="3491" y="158"/>
                      </a:lnTo>
                      <a:lnTo>
                        <a:pt x="3491" y="159"/>
                      </a:lnTo>
                      <a:lnTo>
                        <a:pt x="3491" y="159"/>
                      </a:lnTo>
                      <a:lnTo>
                        <a:pt x="3487" y="161"/>
                      </a:lnTo>
                      <a:lnTo>
                        <a:pt x="3486" y="165"/>
                      </a:lnTo>
                      <a:lnTo>
                        <a:pt x="3486" y="166"/>
                      </a:lnTo>
                      <a:lnTo>
                        <a:pt x="3479" y="166"/>
                      </a:lnTo>
                      <a:lnTo>
                        <a:pt x="3479" y="170"/>
                      </a:lnTo>
                      <a:lnTo>
                        <a:pt x="3477" y="172"/>
                      </a:lnTo>
                      <a:lnTo>
                        <a:pt x="3473" y="172"/>
                      </a:lnTo>
                      <a:lnTo>
                        <a:pt x="3473" y="175"/>
                      </a:lnTo>
                      <a:lnTo>
                        <a:pt x="3473" y="175"/>
                      </a:lnTo>
                      <a:lnTo>
                        <a:pt x="3472" y="177"/>
                      </a:lnTo>
                      <a:lnTo>
                        <a:pt x="3468" y="177"/>
                      </a:lnTo>
                      <a:lnTo>
                        <a:pt x="3468" y="180"/>
                      </a:lnTo>
                      <a:lnTo>
                        <a:pt x="3470" y="180"/>
                      </a:lnTo>
                      <a:lnTo>
                        <a:pt x="3470" y="182"/>
                      </a:lnTo>
                      <a:lnTo>
                        <a:pt x="3468" y="184"/>
                      </a:lnTo>
                      <a:lnTo>
                        <a:pt x="3468" y="187"/>
                      </a:lnTo>
                      <a:lnTo>
                        <a:pt x="3468" y="191"/>
                      </a:lnTo>
                      <a:lnTo>
                        <a:pt x="3465" y="191"/>
                      </a:lnTo>
                      <a:lnTo>
                        <a:pt x="3465" y="191"/>
                      </a:lnTo>
                      <a:lnTo>
                        <a:pt x="3463" y="191"/>
                      </a:lnTo>
                      <a:lnTo>
                        <a:pt x="3463" y="194"/>
                      </a:lnTo>
                      <a:lnTo>
                        <a:pt x="3465" y="196"/>
                      </a:lnTo>
                      <a:lnTo>
                        <a:pt x="3468" y="196"/>
                      </a:lnTo>
                      <a:lnTo>
                        <a:pt x="3468" y="200"/>
                      </a:lnTo>
                      <a:lnTo>
                        <a:pt x="3470" y="200"/>
                      </a:lnTo>
                      <a:lnTo>
                        <a:pt x="3470" y="200"/>
                      </a:lnTo>
                      <a:lnTo>
                        <a:pt x="3472" y="200"/>
                      </a:lnTo>
                      <a:lnTo>
                        <a:pt x="3472" y="201"/>
                      </a:lnTo>
                      <a:lnTo>
                        <a:pt x="3475" y="201"/>
                      </a:lnTo>
                      <a:lnTo>
                        <a:pt x="3477" y="201"/>
                      </a:lnTo>
                      <a:lnTo>
                        <a:pt x="3480" y="200"/>
                      </a:lnTo>
                      <a:lnTo>
                        <a:pt x="3482" y="200"/>
                      </a:lnTo>
                      <a:lnTo>
                        <a:pt x="3482" y="203"/>
                      </a:lnTo>
                      <a:lnTo>
                        <a:pt x="3482" y="203"/>
                      </a:lnTo>
                      <a:lnTo>
                        <a:pt x="3482" y="205"/>
                      </a:lnTo>
                      <a:lnTo>
                        <a:pt x="3489" y="205"/>
                      </a:lnTo>
                      <a:lnTo>
                        <a:pt x="3491" y="206"/>
                      </a:lnTo>
                      <a:lnTo>
                        <a:pt x="3494" y="206"/>
                      </a:lnTo>
                      <a:lnTo>
                        <a:pt x="3494" y="208"/>
                      </a:lnTo>
                      <a:lnTo>
                        <a:pt x="3496" y="208"/>
                      </a:lnTo>
                      <a:lnTo>
                        <a:pt x="3500" y="208"/>
                      </a:lnTo>
                      <a:lnTo>
                        <a:pt x="3501" y="208"/>
                      </a:lnTo>
                      <a:lnTo>
                        <a:pt x="3503" y="208"/>
                      </a:lnTo>
                      <a:lnTo>
                        <a:pt x="3507" y="206"/>
                      </a:lnTo>
                      <a:lnTo>
                        <a:pt x="3508" y="206"/>
                      </a:lnTo>
                      <a:lnTo>
                        <a:pt x="3510" y="205"/>
                      </a:lnTo>
                      <a:lnTo>
                        <a:pt x="3512" y="201"/>
                      </a:lnTo>
                      <a:lnTo>
                        <a:pt x="3515" y="200"/>
                      </a:lnTo>
                      <a:lnTo>
                        <a:pt x="3517" y="196"/>
                      </a:lnTo>
                      <a:lnTo>
                        <a:pt x="3519" y="194"/>
                      </a:lnTo>
                      <a:lnTo>
                        <a:pt x="3522" y="193"/>
                      </a:lnTo>
                      <a:lnTo>
                        <a:pt x="3522" y="193"/>
                      </a:lnTo>
                      <a:lnTo>
                        <a:pt x="3522" y="189"/>
                      </a:lnTo>
                      <a:lnTo>
                        <a:pt x="3524" y="189"/>
                      </a:lnTo>
                      <a:lnTo>
                        <a:pt x="3524" y="187"/>
                      </a:lnTo>
                      <a:lnTo>
                        <a:pt x="3524" y="187"/>
                      </a:lnTo>
                      <a:lnTo>
                        <a:pt x="3526" y="180"/>
                      </a:lnTo>
                      <a:lnTo>
                        <a:pt x="3528" y="180"/>
                      </a:lnTo>
                      <a:lnTo>
                        <a:pt x="3528" y="177"/>
                      </a:lnTo>
                      <a:lnTo>
                        <a:pt x="3529" y="175"/>
                      </a:lnTo>
                      <a:lnTo>
                        <a:pt x="3529" y="172"/>
                      </a:lnTo>
                      <a:lnTo>
                        <a:pt x="3531" y="172"/>
                      </a:lnTo>
                      <a:lnTo>
                        <a:pt x="3531" y="170"/>
                      </a:lnTo>
                      <a:lnTo>
                        <a:pt x="3531" y="170"/>
                      </a:lnTo>
                      <a:lnTo>
                        <a:pt x="3531" y="161"/>
                      </a:lnTo>
                      <a:lnTo>
                        <a:pt x="3533" y="161"/>
                      </a:lnTo>
                      <a:lnTo>
                        <a:pt x="3535" y="159"/>
                      </a:lnTo>
                      <a:lnTo>
                        <a:pt x="3535" y="159"/>
                      </a:lnTo>
                      <a:lnTo>
                        <a:pt x="3536" y="159"/>
                      </a:lnTo>
                      <a:lnTo>
                        <a:pt x="3536" y="159"/>
                      </a:lnTo>
                      <a:lnTo>
                        <a:pt x="3536" y="161"/>
                      </a:lnTo>
                      <a:lnTo>
                        <a:pt x="3540" y="159"/>
                      </a:lnTo>
                      <a:lnTo>
                        <a:pt x="3540" y="159"/>
                      </a:lnTo>
                      <a:lnTo>
                        <a:pt x="3542" y="158"/>
                      </a:lnTo>
                      <a:lnTo>
                        <a:pt x="3543" y="158"/>
                      </a:lnTo>
                      <a:lnTo>
                        <a:pt x="3545" y="156"/>
                      </a:lnTo>
                      <a:lnTo>
                        <a:pt x="3547" y="152"/>
                      </a:lnTo>
                      <a:lnTo>
                        <a:pt x="3550" y="152"/>
                      </a:lnTo>
                      <a:lnTo>
                        <a:pt x="3554" y="154"/>
                      </a:lnTo>
                      <a:lnTo>
                        <a:pt x="3557" y="154"/>
                      </a:lnTo>
                      <a:lnTo>
                        <a:pt x="3559" y="152"/>
                      </a:lnTo>
                      <a:lnTo>
                        <a:pt x="3561" y="152"/>
                      </a:lnTo>
                      <a:lnTo>
                        <a:pt x="3561" y="151"/>
                      </a:lnTo>
                      <a:lnTo>
                        <a:pt x="3554" y="151"/>
                      </a:lnTo>
                      <a:lnTo>
                        <a:pt x="3554" y="147"/>
                      </a:lnTo>
                      <a:lnTo>
                        <a:pt x="3554" y="145"/>
                      </a:lnTo>
                      <a:lnTo>
                        <a:pt x="3554" y="142"/>
                      </a:lnTo>
                      <a:lnTo>
                        <a:pt x="3561" y="137"/>
                      </a:lnTo>
                      <a:lnTo>
                        <a:pt x="3561" y="137"/>
                      </a:lnTo>
                      <a:lnTo>
                        <a:pt x="3564" y="135"/>
                      </a:lnTo>
                      <a:lnTo>
                        <a:pt x="3564" y="131"/>
                      </a:lnTo>
                      <a:lnTo>
                        <a:pt x="3564" y="131"/>
                      </a:lnTo>
                      <a:lnTo>
                        <a:pt x="3564" y="130"/>
                      </a:lnTo>
                      <a:lnTo>
                        <a:pt x="3566" y="130"/>
                      </a:lnTo>
                      <a:lnTo>
                        <a:pt x="3566" y="126"/>
                      </a:lnTo>
                      <a:lnTo>
                        <a:pt x="3569" y="123"/>
                      </a:lnTo>
                      <a:lnTo>
                        <a:pt x="3571" y="117"/>
                      </a:lnTo>
                      <a:lnTo>
                        <a:pt x="3573" y="117"/>
                      </a:lnTo>
                      <a:lnTo>
                        <a:pt x="3573" y="117"/>
                      </a:lnTo>
                      <a:lnTo>
                        <a:pt x="3575" y="116"/>
                      </a:lnTo>
                      <a:lnTo>
                        <a:pt x="3575" y="114"/>
                      </a:lnTo>
                      <a:lnTo>
                        <a:pt x="3576" y="114"/>
                      </a:lnTo>
                      <a:lnTo>
                        <a:pt x="3576" y="112"/>
                      </a:lnTo>
                      <a:lnTo>
                        <a:pt x="3575" y="109"/>
                      </a:lnTo>
                      <a:lnTo>
                        <a:pt x="3575" y="107"/>
                      </a:lnTo>
                      <a:lnTo>
                        <a:pt x="3575" y="105"/>
                      </a:lnTo>
                      <a:lnTo>
                        <a:pt x="3578" y="103"/>
                      </a:lnTo>
                      <a:lnTo>
                        <a:pt x="3578" y="100"/>
                      </a:lnTo>
                      <a:lnTo>
                        <a:pt x="3578" y="97"/>
                      </a:lnTo>
                      <a:lnTo>
                        <a:pt x="3578" y="95"/>
                      </a:lnTo>
                      <a:lnTo>
                        <a:pt x="3575" y="95"/>
                      </a:lnTo>
                      <a:lnTo>
                        <a:pt x="3573" y="97"/>
                      </a:lnTo>
                      <a:lnTo>
                        <a:pt x="3571" y="97"/>
                      </a:lnTo>
                      <a:close/>
                      <a:moveTo>
                        <a:pt x="3569" y="91"/>
                      </a:moveTo>
                      <a:lnTo>
                        <a:pt x="3569" y="93"/>
                      </a:lnTo>
                      <a:lnTo>
                        <a:pt x="3569" y="93"/>
                      </a:lnTo>
                      <a:lnTo>
                        <a:pt x="3569" y="91"/>
                      </a:lnTo>
                      <a:lnTo>
                        <a:pt x="3569" y="91"/>
                      </a:lnTo>
                      <a:lnTo>
                        <a:pt x="3569" y="91"/>
                      </a:lnTo>
                      <a:close/>
                      <a:moveTo>
                        <a:pt x="24" y="124"/>
                      </a:moveTo>
                      <a:lnTo>
                        <a:pt x="24" y="126"/>
                      </a:lnTo>
                      <a:lnTo>
                        <a:pt x="23" y="126"/>
                      </a:lnTo>
                      <a:lnTo>
                        <a:pt x="23" y="133"/>
                      </a:lnTo>
                      <a:lnTo>
                        <a:pt x="30" y="133"/>
                      </a:lnTo>
                      <a:lnTo>
                        <a:pt x="30" y="131"/>
                      </a:lnTo>
                      <a:lnTo>
                        <a:pt x="33" y="130"/>
                      </a:lnTo>
                      <a:lnTo>
                        <a:pt x="33" y="126"/>
                      </a:lnTo>
                      <a:lnTo>
                        <a:pt x="35" y="126"/>
                      </a:lnTo>
                      <a:lnTo>
                        <a:pt x="35" y="124"/>
                      </a:lnTo>
                      <a:lnTo>
                        <a:pt x="35" y="123"/>
                      </a:lnTo>
                      <a:lnTo>
                        <a:pt x="33" y="121"/>
                      </a:lnTo>
                      <a:lnTo>
                        <a:pt x="33" y="119"/>
                      </a:lnTo>
                      <a:lnTo>
                        <a:pt x="35" y="119"/>
                      </a:lnTo>
                      <a:lnTo>
                        <a:pt x="35" y="119"/>
                      </a:lnTo>
                      <a:lnTo>
                        <a:pt x="35" y="117"/>
                      </a:lnTo>
                      <a:lnTo>
                        <a:pt x="37" y="117"/>
                      </a:lnTo>
                      <a:lnTo>
                        <a:pt x="37" y="117"/>
                      </a:lnTo>
                      <a:lnTo>
                        <a:pt x="35" y="116"/>
                      </a:lnTo>
                      <a:lnTo>
                        <a:pt x="31" y="116"/>
                      </a:lnTo>
                      <a:lnTo>
                        <a:pt x="31" y="114"/>
                      </a:lnTo>
                      <a:lnTo>
                        <a:pt x="33" y="112"/>
                      </a:lnTo>
                      <a:lnTo>
                        <a:pt x="33" y="109"/>
                      </a:lnTo>
                      <a:lnTo>
                        <a:pt x="35" y="109"/>
                      </a:lnTo>
                      <a:lnTo>
                        <a:pt x="35" y="102"/>
                      </a:lnTo>
                      <a:lnTo>
                        <a:pt x="35" y="102"/>
                      </a:lnTo>
                      <a:lnTo>
                        <a:pt x="35" y="100"/>
                      </a:lnTo>
                      <a:lnTo>
                        <a:pt x="30" y="102"/>
                      </a:lnTo>
                      <a:lnTo>
                        <a:pt x="30" y="103"/>
                      </a:lnTo>
                      <a:lnTo>
                        <a:pt x="26" y="102"/>
                      </a:lnTo>
                      <a:lnTo>
                        <a:pt x="24" y="112"/>
                      </a:lnTo>
                      <a:lnTo>
                        <a:pt x="26" y="112"/>
                      </a:lnTo>
                      <a:lnTo>
                        <a:pt x="26" y="124"/>
                      </a:lnTo>
                      <a:lnTo>
                        <a:pt x="24" y="124"/>
                      </a:lnTo>
                      <a:close/>
                      <a:moveTo>
                        <a:pt x="21" y="152"/>
                      </a:moveTo>
                      <a:lnTo>
                        <a:pt x="23" y="152"/>
                      </a:lnTo>
                      <a:lnTo>
                        <a:pt x="23" y="154"/>
                      </a:lnTo>
                      <a:lnTo>
                        <a:pt x="23" y="154"/>
                      </a:lnTo>
                      <a:lnTo>
                        <a:pt x="23" y="149"/>
                      </a:lnTo>
                      <a:lnTo>
                        <a:pt x="23" y="149"/>
                      </a:lnTo>
                      <a:lnTo>
                        <a:pt x="21" y="149"/>
                      </a:lnTo>
                      <a:lnTo>
                        <a:pt x="21" y="151"/>
                      </a:lnTo>
                      <a:lnTo>
                        <a:pt x="21" y="152"/>
                      </a:lnTo>
                      <a:close/>
                      <a:moveTo>
                        <a:pt x="23" y="154"/>
                      </a:moveTo>
                      <a:lnTo>
                        <a:pt x="23" y="154"/>
                      </a:lnTo>
                      <a:lnTo>
                        <a:pt x="23" y="156"/>
                      </a:lnTo>
                      <a:lnTo>
                        <a:pt x="21" y="156"/>
                      </a:lnTo>
                      <a:lnTo>
                        <a:pt x="21" y="158"/>
                      </a:lnTo>
                      <a:lnTo>
                        <a:pt x="23" y="159"/>
                      </a:lnTo>
                      <a:lnTo>
                        <a:pt x="24" y="159"/>
                      </a:lnTo>
                      <a:lnTo>
                        <a:pt x="24" y="156"/>
                      </a:lnTo>
                      <a:lnTo>
                        <a:pt x="23" y="156"/>
                      </a:lnTo>
                      <a:lnTo>
                        <a:pt x="23" y="154"/>
                      </a:lnTo>
                      <a:close/>
                      <a:moveTo>
                        <a:pt x="26" y="161"/>
                      </a:moveTo>
                      <a:lnTo>
                        <a:pt x="24" y="161"/>
                      </a:lnTo>
                      <a:lnTo>
                        <a:pt x="24" y="163"/>
                      </a:lnTo>
                      <a:lnTo>
                        <a:pt x="26" y="163"/>
                      </a:lnTo>
                      <a:lnTo>
                        <a:pt x="26" y="161"/>
                      </a:lnTo>
                      <a:lnTo>
                        <a:pt x="26" y="161"/>
                      </a:lnTo>
                      <a:lnTo>
                        <a:pt x="26" y="159"/>
                      </a:lnTo>
                      <a:lnTo>
                        <a:pt x="26" y="161"/>
                      </a:lnTo>
                      <a:close/>
                      <a:moveTo>
                        <a:pt x="19" y="180"/>
                      </a:moveTo>
                      <a:lnTo>
                        <a:pt x="19" y="182"/>
                      </a:lnTo>
                      <a:lnTo>
                        <a:pt x="16" y="182"/>
                      </a:lnTo>
                      <a:lnTo>
                        <a:pt x="16" y="186"/>
                      </a:lnTo>
                      <a:lnTo>
                        <a:pt x="16" y="186"/>
                      </a:lnTo>
                      <a:lnTo>
                        <a:pt x="16" y="187"/>
                      </a:lnTo>
                      <a:lnTo>
                        <a:pt x="17" y="186"/>
                      </a:lnTo>
                      <a:lnTo>
                        <a:pt x="19" y="184"/>
                      </a:lnTo>
                      <a:lnTo>
                        <a:pt x="19" y="184"/>
                      </a:lnTo>
                      <a:lnTo>
                        <a:pt x="26" y="184"/>
                      </a:lnTo>
                      <a:lnTo>
                        <a:pt x="26" y="180"/>
                      </a:lnTo>
                      <a:lnTo>
                        <a:pt x="30" y="180"/>
                      </a:lnTo>
                      <a:lnTo>
                        <a:pt x="28" y="179"/>
                      </a:lnTo>
                      <a:lnTo>
                        <a:pt x="23" y="179"/>
                      </a:lnTo>
                      <a:lnTo>
                        <a:pt x="23" y="175"/>
                      </a:lnTo>
                      <a:lnTo>
                        <a:pt x="28" y="173"/>
                      </a:lnTo>
                      <a:lnTo>
                        <a:pt x="28" y="166"/>
                      </a:lnTo>
                      <a:lnTo>
                        <a:pt x="23" y="166"/>
                      </a:lnTo>
                      <a:lnTo>
                        <a:pt x="23" y="170"/>
                      </a:lnTo>
                      <a:lnTo>
                        <a:pt x="19" y="168"/>
                      </a:lnTo>
                      <a:lnTo>
                        <a:pt x="19" y="172"/>
                      </a:lnTo>
                      <a:lnTo>
                        <a:pt x="16" y="172"/>
                      </a:lnTo>
                      <a:lnTo>
                        <a:pt x="17" y="175"/>
                      </a:lnTo>
                      <a:lnTo>
                        <a:pt x="19" y="177"/>
                      </a:lnTo>
                      <a:lnTo>
                        <a:pt x="23" y="179"/>
                      </a:lnTo>
                      <a:lnTo>
                        <a:pt x="23" y="180"/>
                      </a:lnTo>
                      <a:lnTo>
                        <a:pt x="19" y="180"/>
                      </a:lnTo>
                      <a:close/>
                      <a:moveTo>
                        <a:pt x="30" y="189"/>
                      </a:moveTo>
                      <a:lnTo>
                        <a:pt x="30" y="187"/>
                      </a:lnTo>
                      <a:lnTo>
                        <a:pt x="28" y="187"/>
                      </a:lnTo>
                      <a:lnTo>
                        <a:pt x="28" y="189"/>
                      </a:lnTo>
                      <a:lnTo>
                        <a:pt x="28" y="189"/>
                      </a:lnTo>
                      <a:lnTo>
                        <a:pt x="30" y="189"/>
                      </a:lnTo>
                      <a:close/>
                      <a:moveTo>
                        <a:pt x="3482" y="206"/>
                      </a:moveTo>
                      <a:lnTo>
                        <a:pt x="3482" y="210"/>
                      </a:lnTo>
                      <a:lnTo>
                        <a:pt x="3480" y="213"/>
                      </a:lnTo>
                      <a:lnTo>
                        <a:pt x="3480" y="217"/>
                      </a:lnTo>
                      <a:lnTo>
                        <a:pt x="3479" y="217"/>
                      </a:lnTo>
                      <a:lnTo>
                        <a:pt x="3479" y="222"/>
                      </a:lnTo>
                      <a:lnTo>
                        <a:pt x="3482" y="222"/>
                      </a:lnTo>
                      <a:lnTo>
                        <a:pt x="3486" y="222"/>
                      </a:lnTo>
                      <a:lnTo>
                        <a:pt x="3487" y="220"/>
                      </a:lnTo>
                      <a:lnTo>
                        <a:pt x="3489" y="219"/>
                      </a:lnTo>
                      <a:lnTo>
                        <a:pt x="3491" y="219"/>
                      </a:lnTo>
                      <a:lnTo>
                        <a:pt x="3491" y="217"/>
                      </a:lnTo>
                      <a:lnTo>
                        <a:pt x="3491" y="217"/>
                      </a:lnTo>
                      <a:lnTo>
                        <a:pt x="3487" y="215"/>
                      </a:lnTo>
                      <a:lnTo>
                        <a:pt x="3486" y="212"/>
                      </a:lnTo>
                      <a:lnTo>
                        <a:pt x="3484" y="208"/>
                      </a:lnTo>
                      <a:lnTo>
                        <a:pt x="3482" y="206"/>
                      </a:lnTo>
                      <a:close/>
                      <a:moveTo>
                        <a:pt x="2" y="236"/>
                      </a:moveTo>
                      <a:lnTo>
                        <a:pt x="2" y="238"/>
                      </a:lnTo>
                      <a:lnTo>
                        <a:pt x="2" y="238"/>
                      </a:lnTo>
                      <a:lnTo>
                        <a:pt x="2" y="238"/>
                      </a:lnTo>
                      <a:lnTo>
                        <a:pt x="2" y="245"/>
                      </a:lnTo>
                      <a:lnTo>
                        <a:pt x="0" y="245"/>
                      </a:lnTo>
                      <a:lnTo>
                        <a:pt x="2" y="250"/>
                      </a:lnTo>
                      <a:lnTo>
                        <a:pt x="4" y="250"/>
                      </a:lnTo>
                      <a:lnTo>
                        <a:pt x="2" y="255"/>
                      </a:lnTo>
                      <a:lnTo>
                        <a:pt x="4" y="257"/>
                      </a:lnTo>
                      <a:lnTo>
                        <a:pt x="4" y="257"/>
                      </a:lnTo>
                      <a:lnTo>
                        <a:pt x="5" y="257"/>
                      </a:lnTo>
                      <a:lnTo>
                        <a:pt x="5" y="257"/>
                      </a:lnTo>
                      <a:lnTo>
                        <a:pt x="5" y="259"/>
                      </a:lnTo>
                      <a:lnTo>
                        <a:pt x="5" y="261"/>
                      </a:lnTo>
                      <a:lnTo>
                        <a:pt x="5" y="262"/>
                      </a:lnTo>
                      <a:lnTo>
                        <a:pt x="2" y="262"/>
                      </a:lnTo>
                      <a:lnTo>
                        <a:pt x="2" y="268"/>
                      </a:lnTo>
                      <a:lnTo>
                        <a:pt x="4" y="271"/>
                      </a:lnTo>
                      <a:lnTo>
                        <a:pt x="5" y="273"/>
                      </a:lnTo>
                      <a:lnTo>
                        <a:pt x="5" y="275"/>
                      </a:lnTo>
                      <a:lnTo>
                        <a:pt x="7" y="273"/>
                      </a:lnTo>
                      <a:lnTo>
                        <a:pt x="9" y="271"/>
                      </a:lnTo>
                      <a:lnTo>
                        <a:pt x="11" y="271"/>
                      </a:lnTo>
                      <a:lnTo>
                        <a:pt x="12" y="275"/>
                      </a:lnTo>
                      <a:lnTo>
                        <a:pt x="14" y="275"/>
                      </a:lnTo>
                      <a:lnTo>
                        <a:pt x="16" y="273"/>
                      </a:lnTo>
                      <a:lnTo>
                        <a:pt x="16" y="271"/>
                      </a:lnTo>
                      <a:lnTo>
                        <a:pt x="16" y="271"/>
                      </a:lnTo>
                      <a:lnTo>
                        <a:pt x="16" y="264"/>
                      </a:lnTo>
                      <a:lnTo>
                        <a:pt x="17" y="264"/>
                      </a:lnTo>
                      <a:lnTo>
                        <a:pt x="17" y="259"/>
                      </a:lnTo>
                      <a:lnTo>
                        <a:pt x="19" y="259"/>
                      </a:lnTo>
                      <a:lnTo>
                        <a:pt x="19" y="259"/>
                      </a:lnTo>
                      <a:lnTo>
                        <a:pt x="17" y="259"/>
                      </a:lnTo>
                      <a:lnTo>
                        <a:pt x="17" y="247"/>
                      </a:lnTo>
                      <a:lnTo>
                        <a:pt x="16" y="247"/>
                      </a:lnTo>
                      <a:lnTo>
                        <a:pt x="17" y="245"/>
                      </a:lnTo>
                      <a:lnTo>
                        <a:pt x="17" y="241"/>
                      </a:lnTo>
                      <a:lnTo>
                        <a:pt x="16" y="238"/>
                      </a:lnTo>
                      <a:lnTo>
                        <a:pt x="14" y="234"/>
                      </a:lnTo>
                      <a:lnTo>
                        <a:pt x="14" y="231"/>
                      </a:lnTo>
                      <a:lnTo>
                        <a:pt x="7" y="231"/>
                      </a:lnTo>
                      <a:lnTo>
                        <a:pt x="7" y="233"/>
                      </a:lnTo>
                      <a:lnTo>
                        <a:pt x="5" y="233"/>
                      </a:lnTo>
                      <a:lnTo>
                        <a:pt x="7" y="233"/>
                      </a:lnTo>
                      <a:lnTo>
                        <a:pt x="7" y="234"/>
                      </a:lnTo>
                      <a:lnTo>
                        <a:pt x="7" y="236"/>
                      </a:lnTo>
                      <a:lnTo>
                        <a:pt x="5" y="236"/>
                      </a:lnTo>
                      <a:lnTo>
                        <a:pt x="5" y="238"/>
                      </a:lnTo>
                      <a:lnTo>
                        <a:pt x="5" y="238"/>
                      </a:lnTo>
                      <a:lnTo>
                        <a:pt x="5" y="238"/>
                      </a:lnTo>
                      <a:lnTo>
                        <a:pt x="5" y="236"/>
                      </a:lnTo>
                      <a:lnTo>
                        <a:pt x="2" y="236"/>
                      </a:lnTo>
                      <a:close/>
                      <a:moveTo>
                        <a:pt x="7" y="275"/>
                      </a:moveTo>
                      <a:lnTo>
                        <a:pt x="7" y="276"/>
                      </a:lnTo>
                      <a:lnTo>
                        <a:pt x="5" y="276"/>
                      </a:lnTo>
                      <a:lnTo>
                        <a:pt x="4" y="278"/>
                      </a:lnTo>
                      <a:lnTo>
                        <a:pt x="4" y="280"/>
                      </a:lnTo>
                      <a:lnTo>
                        <a:pt x="2" y="283"/>
                      </a:lnTo>
                      <a:lnTo>
                        <a:pt x="4" y="283"/>
                      </a:lnTo>
                      <a:lnTo>
                        <a:pt x="5" y="283"/>
                      </a:lnTo>
                      <a:lnTo>
                        <a:pt x="5" y="285"/>
                      </a:lnTo>
                      <a:lnTo>
                        <a:pt x="9" y="283"/>
                      </a:lnTo>
                      <a:lnTo>
                        <a:pt x="11" y="283"/>
                      </a:lnTo>
                      <a:lnTo>
                        <a:pt x="11" y="280"/>
                      </a:lnTo>
                      <a:lnTo>
                        <a:pt x="12" y="280"/>
                      </a:lnTo>
                      <a:lnTo>
                        <a:pt x="12" y="278"/>
                      </a:lnTo>
                      <a:lnTo>
                        <a:pt x="11" y="278"/>
                      </a:lnTo>
                      <a:lnTo>
                        <a:pt x="11" y="276"/>
                      </a:lnTo>
                      <a:lnTo>
                        <a:pt x="7" y="276"/>
                      </a:lnTo>
                      <a:lnTo>
                        <a:pt x="7" y="275"/>
                      </a:lnTo>
                      <a:lnTo>
                        <a:pt x="7" y="275"/>
                      </a:lnTo>
                      <a:close/>
                      <a:moveTo>
                        <a:pt x="16" y="283"/>
                      </a:moveTo>
                      <a:lnTo>
                        <a:pt x="16" y="285"/>
                      </a:lnTo>
                      <a:lnTo>
                        <a:pt x="17" y="287"/>
                      </a:lnTo>
                      <a:lnTo>
                        <a:pt x="19" y="289"/>
                      </a:lnTo>
                      <a:lnTo>
                        <a:pt x="19" y="290"/>
                      </a:lnTo>
                      <a:lnTo>
                        <a:pt x="23" y="290"/>
                      </a:lnTo>
                      <a:lnTo>
                        <a:pt x="21" y="287"/>
                      </a:lnTo>
                      <a:lnTo>
                        <a:pt x="19" y="285"/>
                      </a:lnTo>
                      <a:lnTo>
                        <a:pt x="16" y="283"/>
                      </a:lnTo>
                      <a:close/>
                      <a:moveTo>
                        <a:pt x="5" y="289"/>
                      </a:moveTo>
                      <a:lnTo>
                        <a:pt x="5" y="289"/>
                      </a:lnTo>
                      <a:lnTo>
                        <a:pt x="5" y="289"/>
                      </a:lnTo>
                      <a:lnTo>
                        <a:pt x="5" y="287"/>
                      </a:lnTo>
                      <a:lnTo>
                        <a:pt x="5" y="287"/>
                      </a:lnTo>
                      <a:lnTo>
                        <a:pt x="2" y="287"/>
                      </a:lnTo>
                      <a:lnTo>
                        <a:pt x="2" y="289"/>
                      </a:lnTo>
                      <a:lnTo>
                        <a:pt x="2" y="289"/>
                      </a:lnTo>
                      <a:lnTo>
                        <a:pt x="2" y="289"/>
                      </a:lnTo>
                      <a:lnTo>
                        <a:pt x="2" y="290"/>
                      </a:lnTo>
                      <a:lnTo>
                        <a:pt x="5" y="289"/>
                      </a:lnTo>
                      <a:close/>
                      <a:moveTo>
                        <a:pt x="16" y="297"/>
                      </a:moveTo>
                      <a:lnTo>
                        <a:pt x="17" y="297"/>
                      </a:lnTo>
                      <a:lnTo>
                        <a:pt x="17" y="299"/>
                      </a:lnTo>
                      <a:lnTo>
                        <a:pt x="19" y="299"/>
                      </a:lnTo>
                      <a:lnTo>
                        <a:pt x="19" y="301"/>
                      </a:lnTo>
                      <a:lnTo>
                        <a:pt x="19" y="301"/>
                      </a:lnTo>
                      <a:lnTo>
                        <a:pt x="19" y="299"/>
                      </a:lnTo>
                      <a:lnTo>
                        <a:pt x="21" y="299"/>
                      </a:lnTo>
                      <a:lnTo>
                        <a:pt x="21" y="299"/>
                      </a:lnTo>
                      <a:lnTo>
                        <a:pt x="19" y="299"/>
                      </a:lnTo>
                      <a:lnTo>
                        <a:pt x="19" y="294"/>
                      </a:lnTo>
                      <a:lnTo>
                        <a:pt x="17" y="294"/>
                      </a:lnTo>
                      <a:lnTo>
                        <a:pt x="16" y="290"/>
                      </a:lnTo>
                      <a:lnTo>
                        <a:pt x="16" y="289"/>
                      </a:lnTo>
                      <a:lnTo>
                        <a:pt x="14" y="287"/>
                      </a:lnTo>
                      <a:lnTo>
                        <a:pt x="11" y="287"/>
                      </a:lnTo>
                      <a:lnTo>
                        <a:pt x="11" y="289"/>
                      </a:lnTo>
                      <a:lnTo>
                        <a:pt x="9" y="289"/>
                      </a:lnTo>
                      <a:lnTo>
                        <a:pt x="9" y="289"/>
                      </a:lnTo>
                      <a:lnTo>
                        <a:pt x="11" y="290"/>
                      </a:lnTo>
                      <a:lnTo>
                        <a:pt x="11" y="292"/>
                      </a:lnTo>
                      <a:lnTo>
                        <a:pt x="7" y="294"/>
                      </a:lnTo>
                      <a:lnTo>
                        <a:pt x="7" y="297"/>
                      </a:lnTo>
                      <a:lnTo>
                        <a:pt x="7" y="302"/>
                      </a:lnTo>
                      <a:lnTo>
                        <a:pt x="7" y="308"/>
                      </a:lnTo>
                      <a:lnTo>
                        <a:pt x="12" y="308"/>
                      </a:lnTo>
                      <a:lnTo>
                        <a:pt x="12" y="304"/>
                      </a:lnTo>
                      <a:lnTo>
                        <a:pt x="16" y="304"/>
                      </a:lnTo>
                      <a:lnTo>
                        <a:pt x="16" y="299"/>
                      </a:lnTo>
                      <a:lnTo>
                        <a:pt x="16" y="299"/>
                      </a:lnTo>
                      <a:lnTo>
                        <a:pt x="16" y="297"/>
                      </a:lnTo>
                      <a:close/>
                      <a:moveTo>
                        <a:pt x="227" y="308"/>
                      </a:moveTo>
                      <a:lnTo>
                        <a:pt x="227" y="302"/>
                      </a:lnTo>
                      <a:lnTo>
                        <a:pt x="230" y="302"/>
                      </a:lnTo>
                      <a:lnTo>
                        <a:pt x="227" y="301"/>
                      </a:lnTo>
                      <a:lnTo>
                        <a:pt x="223" y="301"/>
                      </a:lnTo>
                      <a:lnTo>
                        <a:pt x="220" y="302"/>
                      </a:lnTo>
                      <a:lnTo>
                        <a:pt x="216" y="302"/>
                      </a:lnTo>
                      <a:lnTo>
                        <a:pt x="215" y="301"/>
                      </a:lnTo>
                      <a:lnTo>
                        <a:pt x="213" y="301"/>
                      </a:lnTo>
                      <a:lnTo>
                        <a:pt x="213" y="301"/>
                      </a:lnTo>
                      <a:lnTo>
                        <a:pt x="211" y="299"/>
                      </a:lnTo>
                      <a:lnTo>
                        <a:pt x="211" y="302"/>
                      </a:lnTo>
                      <a:lnTo>
                        <a:pt x="211" y="304"/>
                      </a:lnTo>
                      <a:lnTo>
                        <a:pt x="211" y="304"/>
                      </a:lnTo>
                      <a:lnTo>
                        <a:pt x="209" y="306"/>
                      </a:lnTo>
                      <a:lnTo>
                        <a:pt x="209" y="308"/>
                      </a:lnTo>
                      <a:lnTo>
                        <a:pt x="213" y="308"/>
                      </a:lnTo>
                      <a:lnTo>
                        <a:pt x="213" y="309"/>
                      </a:lnTo>
                      <a:lnTo>
                        <a:pt x="211" y="311"/>
                      </a:lnTo>
                      <a:lnTo>
                        <a:pt x="209" y="311"/>
                      </a:lnTo>
                      <a:lnTo>
                        <a:pt x="209" y="313"/>
                      </a:lnTo>
                      <a:lnTo>
                        <a:pt x="208" y="315"/>
                      </a:lnTo>
                      <a:lnTo>
                        <a:pt x="206" y="315"/>
                      </a:lnTo>
                      <a:lnTo>
                        <a:pt x="204" y="316"/>
                      </a:lnTo>
                      <a:lnTo>
                        <a:pt x="204" y="318"/>
                      </a:lnTo>
                      <a:lnTo>
                        <a:pt x="206" y="318"/>
                      </a:lnTo>
                      <a:lnTo>
                        <a:pt x="206" y="320"/>
                      </a:lnTo>
                      <a:lnTo>
                        <a:pt x="206" y="320"/>
                      </a:lnTo>
                      <a:lnTo>
                        <a:pt x="208" y="320"/>
                      </a:lnTo>
                      <a:lnTo>
                        <a:pt x="208" y="320"/>
                      </a:lnTo>
                      <a:lnTo>
                        <a:pt x="209" y="318"/>
                      </a:lnTo>
                      <a:lnTo>
                        <a:pt x="211" y="316"/>
                      </a:lnTo>
                      <a:lnTo>
                        <a:pt x="211" y="315"/>
                      </a:lnTo>
                      <a:lnTo>
                        <a:pt x="213" y="315"/>
                      </a:lnTo>
                      <a:lnTo>
                        <a:pt x="215" y="315"/>
                      </a:lnTo>
                      <a:lnTo>
                        <a:pt x="216" y="313"/>
                      </a:lnTo>
                      <a:lnTo>
                        <a:pt x="216" y="315"/>
                      </a:lnTo>
                      <a:lnTo>
                        <a:pt x="218" y="315"/>
                      </a:lnTo>
                      <a:lnTo>
                        <a:pt x="220" y="313"/>
                      </a:lnTo>
                      <a:lnTo>
                        <a:pt x="222" y="309"/>
                      </a:lnTo>
                      <a:lnTo>
                        <a:pt x="223" y="308"/>
                      </a:lnTo>
                      <a:lnTo>
                        <a:pt x="227" y="308"/>
                      </a:lnTo>
                      <a:close/>
                      <a:moveTo>
                        <a:pt x="251" y="302"/>
                      </a:moveTo>
                      <a:lnTo>
                        <a:pt x="246" y="304"/>
                      </a:lnTo>
                      <a:lnTo>
                        <a:pt x="246" y="308"/>
                      </a:lnTo>
                      <a:lnTo>
                        <a:pt x="244" y="306"/>
                      </a:lnTo>
                      <a:lnTo>
                        <a:pt x="244" y="306"/>
                      </a:lnTo>
                      <a:lnTo>
                        <a:pt x="243" y="304"/>
                      </a:lnTo>
                      <a:lnTo>
                        <a:pt x="243" y="304"/>
                      </a:lnTo>
                      <a:lnTo>
                        <a:pt x="243" y="304"/>
                      </a:lnTo>
                      <a:lnTo>
                        <a:pt x="241" y="302"/>
                      </a:lnTo>
                      <a:lnTo>
                        <a:pt x="243" y="302"/>
                      </a:lnTo>
                      <a:lnTo>
                        <a:pt x="243" y="302"/>
                      </a:lnTo>
                      <a:lnTo>
                        <a:pt x="243" y="301"/>
                      </a:lnTo>
                      <a:lnTo>
                        <a:pt x="241" y="301"/>
                      </a:lnTo>
                      <a:lnTo>
                        <a:pt x="239" y="299"/>
                      </a:lnTo>
                      <a:lnTo>
                        <a:pt x="239" y="299"/>
                      </a:lnTo>
                      <a:lnTo>
                        <a:pt x="236" y="302"/>
                      </a:lnTo>
                      <a:lnTo>
                        <a:pt x="232" y="304"/>
                      </a:lnTo>
                      <a:lnTo>
                        <a:pt x="232" y="309"/>
                      </a:lnTo>
                      <a:lnTo>
                        <a:pt x="229" y="309"/>
                      </a:lnTo>
                      <a:lnTo>
                        <a:pt x="227" y="313"/>
                      </a:lnTo>
                      <a:lnTo>
                        <a:pt x="225" y="315"/>
                      </a:lnTo>
                      <a:lnTo>
                        <a:pt x="223" y="316"/>
                      </a:lnTo>
                      <a:lnTo>
                        <a:pt x="222" y="320"/>
                      </a:lnTo>
                      <a:lnTo>
                        <a:pt x="225" y="322"/>
                      </a:lnTo>
                      <a:lnTo>
                        <a:pt x="227" y="323"/>
                      </a:lnTo>
                      <a:lnTo>
                        <a:pt x="229" y="323"/>
                      </a:lnTo>
                      <a:lnTo>
                        <a:pt x="227" y="320"/>
                      </a:lnTo>
                      <a:lnTo>
                        <a:pt x="230" y="320"/>
                      </a:lnTo>
                      <a:lnTo>
                        <a:pt x="230" y="318"/>
                      </a:lnTo>
                      <a:lnTo>
                        <a:pt x="239" y="320"/>
                      </a:lnTo>
                      <a:lnTo>
                        <a:pt x="237" y="316"/>
                      </a:lnTo>
                      <a:lnTo>
                        <a:pt x="237" y="315"/>
                      </a:lnTo>
                      <a:lnTo>
                        <a:pt x="236" y="313"/>
                      </a:lnTo>
                      <a:lnTo>
                        <a:pt x="239" y="313"/>
                      </a:lnTo>
                      <a:lnTo>
                        <a:pt x="239" y="315"/>
                      </a:lnTo>
                      <a:lnTo>
                        <a:pt x="241" y="315"/>
                      </a:lnTo>
                      <a:lnTo>
                        <a:pt x="244" y="315"/>
                      </a:lnTo>
                      <a:lnTo>
                        <a:pt x="244" y="313"/>
                      </a:lnTo>
                      <a:lnTo>
                        <a:pt x="248" y="311"/>
                      </a:lnTo>
                      <a:lnTo>
                        <a:pt x="248" y="309"/>
                      </a:lnTo>
                      <a:lnTo>
                        <a:pt x="250" y="309"/>
                      </a:lnTo>
                      <a:lnTo>
                        <a:pt x="251" y="311"/>
                      </a:lnTo>
                      <a:lnTo>
                        <a:pt x="253" y="309"/>
                      </a:lnTo>
                      <a:lnTo>
                        <a:pt x="253" y="309"/>
                      </a:lnTo>
                      <a:lnTo>
                        <a:pt x="255" y="309"/>
                      </a:lnTo>
                      <a:lnTo>
                        <a:pt x="255" y="308"/>
                      </a:lnTo>
                      <a:lnTo>
                        <a:pt x="253" y="308"/>
                      </a:lnTo>
                      <a:lnTo>
                        <a:pt x="253" y="308"/>
                      </a:lnTo>
                      <a:lnTo>
                        <a:pt x="251" y="308"/>
                      </a:lnTo>
                      <a:lnTo>
                        <a:pt x="251" y="302"/>
                      </a:lnTo>
                      <a:close/>
                      <a:moveTo>
                        <a:pt x="30" y="339"/>
                      </a:moveTo>
                      <a:lnTo>
                        <a:pt x="28" y="337"/>
                      </a:lnTo>
                      <a:lnTo>
                        <a:pt x="24" y="336"/>
                      </a:lnTo>
                      <a:lnTo>
                        <a:pt x="23" y="334"/>
                      </a:lnTo>
                      <a:lnTo>
                        <a:pt x="23" y="334"/>
                      </a:lnTo>
                      <a:lnTo>
                        <a:pt x="16" y="330"/>
                      </a:lnTo>
                      <a:lnTo>
                        <a:pt x="16" y="330"/>
                      </a:lnTo>
                      <a:lnTo>
                        <a:pt x="16" y="330"/>
                      </a:lnTo>
                      <a:lnTo>
                        <a:pt x="16" y="329"/>
                      </a:lnTo>
                      <a:lnTo>
                        <a:pt x="23" y="330"/>
                      </a:lnTo>
                      <a:lnTo>
                        <a:pt x="23" y="330"/>
                      </a:lnTo>
                      <a:lnTo>
                        <a:pt x="24" y="330"/>
                      </a:lnTo>
                      <a:lnTo>
                        <a:pt x="26" y="325"/>
                      </a:lnTo>
                      <a:lnTo>
                        <a:pt x="24" y="325"/>
                      </a:lnTo>
                      <a:lnTo>
                        <a:pt x="24" y="323"/>
                      </a:lnTo>
                      <a:lnTo>
                        <a:pt x="26" y="323"/>
                      </a:lnTo>
                      <a:lnTo>
                        <a:pt x="26" y="322"/>
                      </a:lnTo>
                      <a:lnTo>
                        <a:pt x="24" y="322"/>
                      </a:lnTo>
                      <a:lnTo>
                        <a:pt x="24" y="318"/>
                      </a:lnTo>
                      <a:lnTo>
                        <a:pt x="19" y="313"/>
                      </a:lnTo>
                      <a:lnTo>
                        <a:pt x="19" y="313"/>
                      </a:lnTo>
                      <a:lnTo>
                        <a:pt x="16" y="311"/>
                      </a:lnTo>
                      <a:lnTo>
                        <a:pt x="14" y="311"/>
                      </a:lnTo>
                      <a:lnTo>
                        <a:pt x="12" y="311"/>
                      </a:lnTo>
                      <a:lnTo>
                        <a:pt x="11" y="309"/>
                      </a:lnTo>
                      <a:lnTo>
                        <a:pt x="9" y="309"/>
                      </a:lnTo>
                      <a:lnTo>
                        <a:pt x="7" y="311"/>
                      </a:lnTo>
                      <a:lnTo>
                        <a:pt x="5" y="313"/>
                      </a:lnTo>
                      <a:lnTo>
                        <a:pt x="7" y="318"/>
                      </a:lnTo>
                      <a:lnTo>
                        <a:pt x="9" y="323"/>
                      </a:lnTo>
                      <a:lnTo>
                        <a:pt x="12" y="325"/>
                      </a:lnTo>
                      <a:lnTo>
                        <a:pt x="12" y="327"/>
                      </a:lnTo>
                      <a:lnTo>
                        <a:pt x="12" y="329"/>
                      </a:lnTo>
                      <a:lnTo>
                        <a:pt x="12" y="330"/>
                      </a:lnTo>
                      <a:lnTo>
                        <a:pt x="12" y="332"/>
                      </a:lnTo>
                      <a:lnTo>
                        <a:pt x="14" y="334"/>
                      </a:lnTo>
                      <a:lnTo>
                        <a:pt x="17" y="337"/>
                      </a:lnTo>
                      <a:lnTo>
                        <a:pt x="21" y="339"/>
                      </a:lnTo>
                      <a:lnTo>
                        <a:pt x="24" y="341"/>
                      </a:lnTo>
                      <a:lnTo>
                        <a:pt x="28" y="343"/>
                      </a:lnTo>
                      <a:lnTo>
                        <a:pt x="30" y="339"/>
                      </a:lnTo>
                      <a:close/>
                      <a:moveTo>
                        <a:pt x="140" y="371"/>
                      </a:moveTo>
                      <a:lnTo>
                        <a:pt x="136" y="371"/>
                      </a:lnTo>
                      <a:lnTo>
                        <a:pt x="136" y="369"/>
                      </a:lnTo>
                      <a:lnTo>
                        <a:pt x="131" y="369"/>
                      </a:lnTo>
                      <a:lnTo>
                        <a:pt x="131" y="367"/>
                      </a:lnTo>
                      <a:lnTo>
                        <a:pt x="124" y="367"/>
                      </a:lnTo>
                      <a:lnTo>
                        <a:pt x="119" y="362"/>
                      </a:lnTo>
                      <a:lnTo>
                        <a:pt x="117" y="362"/>
                      </a:lnTo>
                      <a:lnTo>
                        <a:pt x="115" y="358"/>
                      </a:lnTo>
                      <a:lnTo>
                        <a:pt x="113" y="358"/>
                      </a:lnTo>
                      <a:lnTo>
                        <a:pt x="113" y="358"/>
                      </a:lnTo>
                      <a:lnTo>
                        <a:pt x="112" y="357"/>
                      </a:lnTo>
                      <a:lnTo>
                        <a:pt x="112" y="353"/>
                      </a:lnTo>
                      <a:lnTo>
                        <a:pt x="103" y="346"/>
                      </a:lnTo>
                      <a:lnTo>
                        <a:pt x="103" y="343"/>
                      </a:lnTo>
                      <a:lnTo>
                        <a:pt x="103" y="343"/>
                      </a:lnTo>
                      <a:lnTo>
                        <a:pt x="101" y="341"/>
                      </a:lnTo>
                      <a:lnTo>
                        <a:pt x="101" y="341"/>
                      </a:lnTo>
                      <a:lnTo>
                        <a:pt x="100" y="341"/>
                      </a:lnTo>
                      <a:lnTo>
                        <a:pt x="100" y="339"/>
                      </a:lnTo>
                      <a:lnTo>
                        <a:pt x="101" y="337"/>
                      </a:lnTo>
                      <a:lnTo>
                        <a:pt x="103" y="337"/>
                      </a:lnTo>
                      <a:lnTo>
                        <a:pt x="103" y="334"/>
                      </a:lnTo>
                      <a:lnTo>
                        <a:pt x="100" y="330"/>
                      </a:lnTo>
                      <a:lnTo>
                        <a:pt x="98" y="329"/>
                      </a:lnTo>
                      <a:lnTo>
                        <a:pt x="98" y="327"/>
                      </a:lnTo>
                      <a:lnTo>
                        <a:pt x="96" y="327"/>
                      </a:lnTo>
                      <a:lnTo>
                        <a:pt x="96" y="329"/>
                      </a:lnTo>
                      <a:lnTo>
                        <a:pt x="94" y="329"/>
                      </a:lnTo>
                      <a:lnTo>
                        <a:pt x="91" y="330"/>
                      </a:lnTo>
                      <a:lnTo>
                        <a:pt x="91" y="329"/>
                      </a:lnTo>
                      <a:lnTo>
                        <a:pt x="89" y="327"/>
                      </a:lnTo>
                      <a:lnTo>
                        <a:pt x="89" y="325"/>
                      </a:lnTo>
                      <a:lnTo>
                        <a:pt x="82" y="329"/>
                      </a:lnTo>
                      <a:lnTo>
                        <a:pt x="80" y="330"/>
                      </a:lnTo>
                      <a:lnTo>
                        <a:pt x="79" y="332"/>
                      </a:lnTo>
                      <a:lnTo>
                        <a:pt x="77" y="330"/>
                      </a:lnTo>
                      <a:lnTo>
                        <a:pt x="75" y="330"/>
                      </a:lnTo>
                      <a:lnTo>
                        <a:pt x="75" y="329"/>
                      </a:lnTo>
                      <a:lnTo>
                        <a:pt x="70" y="330"/>
                      </a:lnTo>
                      <a:lnTo>
                        <a:pt x="70" y="330"/>
                      </a:lnTo>
                      <a:lnTo>
                        <a:pt x="68" y="330"/>
                      </a:lnTo>
                      <a:lnTo>
                        <a:pt x="68" y="334"/>
                      </a:lnTo>
                      <a:lnTo>
                        <a:pt x="70" y="334"/>
                      </a:lnTo>
                      <a:lnTo>
                        <a:pt x="70" y="339"/>
                      </a:lnTo>
                      <a:lnTo>
                        <a:pt x="70" y="339"/>
                      </a:lnTo>
                      <a:lnTo>
                        <a:pt x="70" y="343"/>
                      </a:lnTo>
                      <a:lnTo>
                        <a:pt x="70" y="346"/>
                      </a:lnTo>
                      <a:lnTo>
                        <a:pt x="75" y="346"/>
                      </a:lnTo>
                      <a:lnTo>
                        <a:pt x="75" y="344"/>
                      </a:lnTo>
                      <a:lnTo>
                        <a:pt x="79" y="344"/>
                      </a:lnTo>
                      <a:lnTo>
                        <a:pt x="82" y="346"/>
                      </a:lnTo>
                      <a:lnTo>
                        <a:pt x="82" y="346"/>
                      </a:lnTo>
                      <a:lnTo>
                        <a:pt x="79" y="348"/>
                      </a:lnTo>
                      <a:lnTo>
                        <a:pt x="77" y="350"/>
                      </a:lnTo>
                      <a:lnTo>
                        <a:pt x="75" y="350"/>
                      </a:lnTo>
                      <a:lnTo>
                        <a:pt x="75" y="351"/>
                      </a:lnTo>
                      <a:lnTo>
                        <a:pt x="73" y="351"/>
                      </a:lnTo>
                      <a:lnTo>
                        <a:pt x="73" y="350"/>
                      </a:lnTo>
                      <a:lnTo>
                        <a:pt x="72" y="351"/>
                      </a:lnTo>
                      <a:lnTo>
                        <a:pt x="72" y="355"/>
                      </a:lnTo>
                      <a:lnTo>
                        <a:pt x="73" y="357"/>
                      </a:lnTo>
                      <a:lnTo>
                        <a:pt x="73" y="360"/>
                      </a:lnTo>
                      <a:lnTo>
                        <a:pt x="80" y="360"/>
                      </a:lnTo>
                      <a:lnTo>
                        <a:pt x="82" y="362"/>
                      </a:lnTo>
                      <a:lnTo>
                        <a:pt x="84" y="364"/>
                      </a:lnTo>
                      <a:lnTo>
                        <a:pt x="87" y="365"/>
                      </a:lnTo>
                      <a:lnTo>
                        <a:pt x="84" y="367"/>
                      </a:lnTo>
                      <a:lnTo>
                        <a:pt x="82" y="365"/>
                      </a:lnTo>
                      <a:lnTo>
                        <a:pt x="80" y="364"/>
                      </a:lnTo>
                      <a:lnTo>
                        <a:pt x="77" y="364"/>
                      </a:lnTo>
                      <a:lnTo>
                        <a:pt x="75" y="364"/>
                      </a:lnTo>
                      <a:lnTo>
                        <a:pt x="73" y="364"/>
                      </a:lnTo>
                      <a:lnTo>
                        <a:pt x="73" y="367"/>
                      </a:lnTo>
                      <a:lnTo>
                        <a:pt x="73" y="367"/>
                      </a:lnTo>
                      <a:lnTo>
                        <a:pt x="72" y="369"/>
                      </a:lnTo>
                      <a:lnTo>
                        <a:pt x="72" y="369"/>
                      </a:lnTo>
                      <a:lnTo>
                        <a:pt x="70" y="369"/>
                      </a:lnTo>
                      <a:lnTo>
                        <a:pt x="70" y="367"/>
                      </a:lnTo>
                      <a:lnTo>
                        <a:pt x="70" y="367"/>
                      </a:lnTo>
                      <a:lnTo>
                        <a:pt x="70" y="364"/>
                      </a:lnTo>
                      <a:lnTo>
                        <a:pt x="70" y="364"/>
                      </a:lnTo>
                      <a:lnTo>
                        <a:pt x="70" y="362"/>
                      </a:lnTo>
                      <a:lnTo>
                        <a:pt x="68" y="362"/>
                      </a:lnTo>
                      <a:lnTo>
                        <a:pt x="68" y="360"/>
                      </a:lnTo>
                      <a:lnTo>
                        <a:pt x="68" y="360"/>
                      </a:lnTo>
                      <a:lnTo>
                        <a:pt x="70" y="358"/>
                      </a:lnTo>
                      <a:lnTo>
                        <a:pt x="68" y="353"/>
                      </a:lnTo>
                      <a:lnTo>
                        <a:pt x="68" y="353"/>
                      </a:lnTo>
                      <a:lnTo>
                        <a:pt x="68" y="351"/>
                      </a:lnTo>
                      <a:lnTo>
                        <a:pt x="65" y="351"/>
                      </a:lnTo>
                      <a:lnTo>
                        <a:pt x="65" y="353"/>
                      </a:lnTo>
                      <a:lnTo>
                        <a:pt x="63" y="353"/>
                      </a:lnTo>
                      <a:lnTo>
                        <a:pt x="63" y="360"/>
                      </a:lnTo>
                      <a:lnTo>
                        <a:pt x="61" y="358"/>
                      </a:lnTo>
                      <a:lnTo>
                        <a:pt x="59" y="358"/>
                      </a:lnTo>
                      <a:lnTo>
                        <a:pt x="59" y="358"/>
                      </a:lnTo>
                      <a:lnTo>
                        <a:pt x="56" y="358"/>
                      </a:lnTo>
                      <a:lnTo>
                        <a:pt x="56" y="355"/>
                      </a:lnTo>
                      <a:lnTo>
                        <a:pt x="52" y="355"/>
                      </a:lnTo>
                      <a:lnTo>
                        <a:pt x="49" y="355"/>
                      </a:lnTo>
                      <a:lnTo>
                        <a:pt x="51" y="358"/>
                      </a:lnTo>
                      <a:lnTo>
                        <a:pt x="51" y="362"/>
                      </a:lnTo>
                      <a:lnTo>
                        <a:pt x="52" y="362"/>
                      </a:lnTo>
                      <a:lnTo>
                        <a:pt x="56" y="364"/>
                      </a:lnTo>
                      <a:lnTo>
                        <a:pt x="59" y="364"/>
                      </a:lnTo>
                      <a:lnTo>
                        <a:pt x="61" y="364"/>
                      </a:lnTo>
                      <a:lnTo>
                        <a:pt x="63" y="362"/>
                      </a:lnTo>
                      <a:lnTo>
                        <a:pt x="65" y="362"/>
                      </a:lnTo>
                      <a:lnTo>
                        <a:pt x="65" y="367"/>
                      </a:lnTo>
                      <a:lnTo>
                        <a:pt x="59" y="367"/>
                      </a:lnTo>
                      <a:lnTo>
                        <a:pt x="56" y="367"/>
                      </a:lnTo>
                      <a:lnTo>
                        <a:pt x="52" y="367"/>
                      </a:lnTo>
                      <a:lnTo>
                        <a:pt x="51" y="369"/>
                      </a:lnTo>
                      <a:lnTo>
                        <a:pt x="49" y="371"/>
                      </a:lnTo>
                      <a:lnTo>
                        <a:pt x="49" y="372"/>
                      </a:lnTo>
                      <a:lnTo>
                        <a:pt x="49" y="374"/>
                      </a:lnTo>
                      <a:lnTo>
                        <a:pt x="52" y="374"/>
                      </a:lnTo>
                      <a:lnTo>
                        <a:pt x="52" y="371"/>
                      </a:lnTo>
                      <a:lnTo>
                        <a:pt x="56" y="371"/>
                      </a:lnTo>
                      <a:lnTo>
                        <a:pt x="56" y="374"/>
                      </a:lnTo>
                      <a:lnTo>
                        <a:pt x="65" y="374"/>
                      </a:lnTo>
                      <a:lnTo>
                        <a:pt x="65" y="376"/>
                      </a:lnTo>
                      <a:lnTo>
                        <a:pt x="73" y="376"/>
                      </a:lnTo>
                      <a:lnTo>
                        <a:pt x="73" y="376"/>
                      </a:lnTo>
                      <a:lnTo>
                        <a:pt x="73" y="376"/>
                      </a:lnTo>
                      <a:lnTo>
                        <a:pt x="73" y="376"/>
                      </a:lnTo>
                      <a:lnTo>
                        <a:pt x="73" y="376"/>
                      </a:lnTo>
                      <a:lnTo>
                        <a:pt x="79" y="376"/>
                      </a:lnTo>
                      <a:lnTo>
                        <a:pt x="77" y="378"/>
                      </a:lnTo>
                      <a:lnTo>
                        <a:pt x="75" y="379"/>
                      </a:lnTo>
                      <a:lnTo>
                        <a:pt x="75" y="379"/>
                      </a:lnTo>
                      <a:lnTo>
                        <a:pt x="77" y="379"/>
                      </a:lnTo>
                      <a:lnTo>
                        <a:pt x="77" y="381"/>
                      </a:lnTo>
                      <a:lnTo>
                        <a:pt x="80" y="379"/>
                      </a:lnTo>
                      <a:lnTo>
                        <a:pt x="80" y="379"/>
                      </a:lnTo>
                      <a:lnTo>
                        <a:pt x="80" y="381"/>
                      </a:lnTo>
                      <a:lnTo>
                        <a:pt x="80" y="381"/>
                      </a:lnTo>
                      <a:lnTo>
                        <a:pt x="82" y="381"/>
                      </a:lnTo>
                      <a:lnTo>
                        <a:pt x="82" y="379"/>
                      </a:lnTo>
                      <a:lnTo>
                        <a:pt x="84" y="379"/>
                      </a:lnTo>
                      <a:lnTo>
                        <a:pt x="84" y="381"/>
                      </a:lnTo>
                      <a:lnTo>
                        <a:pt x="86" y="381"/>
                      </a:lnTo>
                      <a:lnTo>
                        <a:pt x="87" y="381"/>
                      </a:lnTo>
                      <a:lnTo>
                        <a:pt x="89" y="379"/>
                      </a:lnTo>
                      <a:lnTo>
                        <a:pt x="93" y="379"/>
                      </a:lnTo>
                      <a:lnTo>
                        <a:pt x="93" y="378"/>
                      </a:lnTo>
                      <a:lnTo>
                        <a:pt x="96" y="378"/>
                      </a:lnTo>
                      <a:lnTo>
                        <a:pt x="96" y="376"/>
                      </a:lnTo>
                      <a:lnTo>
                        <a:pt x="101" y="376"/>
                      </a:lnTo>
                      <a:lnTo>
                        <a:pt x="101" y="376"/>
                      </a:lnTo>
                      <a:lnTo>
                        <a:pt x="103" y="376"/>
                      </a:lnTo>
                      <a:lnTo>
                        <a:pt x="103" y="379"/>
                      </a:lnTo>
                      <a:lnTo>
                        <a:pt x="105" y="383"/>
                      </a:lnTo>
                      <a:lnTo>
                        <a:pt x="107" y="383"/>
                      </a:lnTo>
                      <a:lnTo>
                        <a:pt x="110" y="385"/>
                      </a:lnTo>
                      <a:lnTo>
                        <a:pt x="110" y="388"/>
                      </a:lnTo>
                      <a:lnTo>
                        <a:pt x="113" y="386"/>
                      </a:lnTo>
                      <a:lnTo>
                        <a:pt x="115" y="385"/>
                      </a:lnTo>
                      <a:lnTo>
                        <a:pt x="119" y="379"/>
                      </a:lnTo>
                      <a:lnTo>
                        <a:pt x="119" y="376"/>
                      </a:lnTo>
                      <a:lnTo>
                        <a:pt x="122" y="376"/>
                      </a:lnTo>
                      <a:lnTo>
                        <a:pt x="124" y="379"/>
                      </a:lnTo>
                      <a:lnTo>
                        <a:pt x="124" y="378"/>
                      </a:lnTo>
                      <a:lnTo>
                        <a:pt x="129" y="378"/>
                      </a:lnTo>
                      <a:lnTo>
                        <a:pt x="134" y="376"/>
                      </a:lnTo>
                      <a:lnTo>
                        <a:pt x="138" y="376"/>
                      </a:lnTo>
                      <a:lnTo>
                        <a:pt x="143" y="376"/>
                      </a:lnTo>
                      <a:lnTo>
                        <a:pt x="145" y="374"/>
                      </a:lnTo>
                      <a:lnTo>
                        <a:pt x="145" y="374"/>
                      </a:lnTo>
                      <a:lnTo>
                        <a:pt x="145" y="372"/>
                      </a:lnTo>
                      <a:lnTo>
                        <a:pt x="140" y="371"/>
                      </a:lnTo>
                      <a:lnTo>
                        <a:pt x="140" y="371"/>
                      </a:lnTo>
                      <a:close/>
                      <a:moveTo>
                        <a:pt x="117" y="376"/>
                      </a:moveTo>
                      <a:lnTo>
                        <a:pt x="107" y="376"/>
                      </a:lnTo>
                      <a:lnTo>
                        <a:pt x="107" y="376"/>
                      </a:lnTo>
                      <a:lnTo>
                        <a:pt x="110" y="376"/>
                      </a:lnTo>
                      <a:lnTo>
                        <a:pt x="110" y="374"/>
                      </a:lnTo>
                      <a:lnTo>
                        <a:pt x="115" y="374"/>
                      </a:lnTo>
                      <a:lnTo>
                        <a:pt x="115" y="376"/>
                      </a:lnTo>
                      <a:lnTo>
                        <a:pt x="117" y="376"/>
                      </a:lnTo>
                      <a:lnTo>
                        <a:pt x="117" y="376"/>
                      </a:lnTo>
                      <a:close/>
                      <a:moveTo>
                        <a:pt x="47" y="357"/>
                      </a:moveTo>
                      <a:lnTo>
                        <a:pt x="47" y="357"/>
                      </a:lnTo>
                      <a:lnTo>
                        <a:pt x="45" y="353"/>
                      </a:lnTo>
                      <a:lnTo>
                        <a:pt x="47" y="353"/>
                      </a:lnTo>
                      <a:lnTo>
                        <a:pt x="49" y="350"/>
                      </a:lnTo>
                      <a:lnTo>
                        <a:pt x="45" y="350"/>
                      </a:lnTo>
                      <a:lnTo>
                        <a:pt x="45" y="348"/>
                      </a:lnTo>
                      <a:lnTo>
                        <a:pt x="42" y="348"/>
                      </a:lnTo>
                      <a:lnTo>
                        <a:pt x="40" y="344"/>
                      </a:lnTo>
                      <a:lnTo>
                        <a:pt x="37" y="343"/>
                      </a:lnTo>
                      <a:lnTo>
                        <a:pt x="37" y="343"/>
                      </a:lnTo>
                      <a:lnTo>
                        <a:pt x="37" y="341"/>
                      </a:lnTo>
                      <a:lnTo>
                        <a:pt x="35" y="339"/>
                      </a:lnTo>
                      <a:lnTo>
                        <a:pt x="31" y="339"/>
                      </a:lnTo>
                      <a:lnTo>
                        <a:pt x="28" y="351"/>
                      </a:lnTo>
                      <a:lnTo>
                        <a:pt x="31" y="351"/>
                      </a:lnTo>
                      <a:lnTo>
                        <a:pt x="33" y="353"/>
                      </a:lnTo>
                      <a:lnTo>
                        <a:pt x="33" y="353"/>
                      </a:lnTo>
                      <a:lnTo>
                        <a:pt x="33" y="353"/>
                      </a:lnTo>
                      <a:lnTo>
                        <a:pt x="33" y="355"/>
                      </a:lnTo>
                      <a:lnTo>
                        <a:pt x="37" y="353"/>
                      </a:lnTo>
                      <a:lnTo>
                        <a:pt x="37" y="358"/>
                      </a:lnTo>
                      <a:lnTo>
                        <a:pt x="38" y="358"/>
                      </a:lnTo>
                      <a:lnTo>
                        <a:pt x="38" y="360"/>
                      </a:lnTo>
                      <a:lnTo>
                        <a:pt x="40" y="360"/>
                      </a:lnTo>
                      <a:lnTo>
                        <a:pt x="42" y="360"/>
                      </a:lnTo>
                      <a:lnTo>
                        <a:pt x="42" y="358"/>
                      </a:lnTo>
                      <a:lnTo>
                        <a:pt x="42" y="360"/>
                      </a:lnTo>
                      <a:lnTo>
                        <a:pt x="44" y="362"/>
                      </a:lnTo>
                      <a:lnTo>
                        <a:pt x="47" y="362"/>
                      </a:lnTo>
                      <a:lnTo>
                        <a:pt x="47" y="360"/>
                      </a:lnTo>
                      <a:lnTo>
                        <a:pt x="49" y="360"/>
                      </a:lnTo>
                      <a:lnTo>
                        <a:pt x="47" y="357"/>
                      </a:lnTo>
                      <a:close/>
                      <a:moveTo>
                        <a:pt x="161" y="367"/>
                      </a:moveTo>
                      <a:lnTo>
                        <a:pt x="161" y="369"/>
                      </a:lnTo>
                      <a:lnTo>
                        <a:pt x="159" y="369"/>
                      </a:lnTo>
                      <a:lnTo>
                        <a:pt x="159" y="371"/>
                      </a:lnTo>
                      <a:lnTo>
                        <a:pt x="157" y="371"/>
                      </a:lnTo>
                      <a:lnTo>
                        <a:pt x="157" y="374"/>
                      </a:lnTo>
                      <a:lnTo>
                        <a:pt x="161" y="374"/>
                      </a:lnTo>
                      <a:lnTo>
                        <a:pt x="162" y="374"/>
                      </a:lnTo>
                      <a:lnTo>
                        <a:pt x="162" y="376"/>
                      </a:lnTo>
                      <a:lnTo>
                        <a:pt x="164" y="374"/>
                      </a:lnTo>
                      <a:lnTo>
                        <a:pt x="166" y="374"/>
                      </a:lnTo>
                      <a:lnTo>
                        <a:pt x="169" y="374"/>
                      </a:lnTo>
                      <a:lnTo>
                        <a:pt x="169" y="371"/>
                      </a:lnTo>
                      <a:lnTo>
                        <a:pt x="164" y="371"/>
                      </a:lnTo>
                      <a:lnTo>
                        <a:pt x="162" y="369"/>
                      </a:lnTo>
                      <a:lnTo>
                        <a:pt x="162" y="369"/>
                      </a:lnTo>
                      <a:lnTo>
                        <a:pt x="161" y="367"/>
                      </a:lnTo>
                      <a:close/>
                      <a:moveTo>
                        <a:pt x="550" y="372"/>
                      </a:moveTo>
                      <a:lnTo>
                        <a:pt x="550" y="371"/>
                      </a:lnTo>
                      <a:lnTo>
                        <a:pt x="550" y="371"/>
                      </a:lnTo>
                      <a:lnTo>
                        <a:pt x="550" y="374"/>
                      </a:lnTo>
                      <a:lnTo>
                        <a:pt x="552" y="374"/>
                      </a:lnTo>
                      <a:lnTo>
                        <a:pt x="552" y="376"/>
                      </a:lnTo>
                      <a:lnTo>
                        <a:pt x="553" y="378"/>
                      </a:lnTo>
                      <a:lnTo>
                        <a:pt x="553" y="379"/>
                      </a:lnTo>
                      <a:lnTo>
                        <a:pt x="557" y="379"/>
                      </a:lnTo>
                      <a:lnTo>
                        <a:pt x="559" y="379"/>
                      </a:lnTo>
                      <a:lnTo>
                        <a:pt x="559" y="378"/>
                      </a:lnTo>
                      <a:lnTo>
                        <a:pt x="560" y="378"/>
                      </a:lnTo>
                      <a:lnTo>
                        <a:pt x="559" y="372"/>
                      </a:lnTo>
                      <a:lnTo>
                        <a:pt x="550" y="372"/>
                      </a:lnTo>
                      <a:close/>
                      <a:moveTo>
                        <a:pt x="58" y="376"/>
                      </a:moveTo>
                      <a:lnTo>
                        <a:pt x="56" y="376"/>
                      </a:lnTo>
                      <a:lnTo>
                        <a:pt x="58" y="378"/>
                      </a:lnTo>
                      <a:lnTo>
                        <a:pt x="59" y="378"/>
                      </a:lnTo>
                      <a:lnTo>
                        <a:pt x="61" y="378"/>
                      </a:lnTo>
                      <a:lnTo>
                        <a:pt x="61" y="376"/>
                      </a:lnTo>
                      <a:lnTo>
                        <a:pt x="58" y="376"/>
                      </a:lnTo>
                      <a:lnTo>
                        <a:pt x="58" y="376"/>
                      </a:lnTo>
                      <a:close/>
                      <a:moveTo>
                        <a:pt x="61" y="383"/>
                      </a:moveTo>
                      <a:lnTo>
                        <a:pt x="65" y="385"/>
                      </a:lnTo>
                      <a:lnTo>
                        <a:pt x="68" y="385"/>
                      </a:lnTo>
                      <a:lnTo>
                        <a:pt x="68" y="385"/>
                      </a:lnTo>
                      <a:lnTo>
                        <a:pt x="68" y="383"/>
                      </a:lnTo>
                      <a:lnTo>
                        <a:pt x="68" y="381"/>
                      </a:lnTo>
                      <a:lnTo>
                        <a:pt x="70" y="381"/>
                      </a:lnTo>
                      <a:lnTo>
                        <a:pt x="70" y="381"/>
                      </a:lnTo>
                      <a:lnTo>
                        <a:pt x="70" y="379"/>
                      </a:lnTo>
                      <a:lnTo>
                        <a:pt x="72" y="379"/>
                      </a:lnTo>
                      <a:lnTo>
                        <a:pt x="72" y="379"/>
                      </a:lnTo>
                      <a:lnTo>
                        <a:pt x="66" y="379"/>
                      </a:lnTo>
                      <a:lnTo>
                        <a:pt x="61" y="379"/>
                      </a:lnTo>
                      <a:lnTo>
                        <a:pt x="61" y="383"/>
                      </a:lnTo>
                      <a:close/>
                      <a:moveTo>
                        <a:pt x="101" y="388"/>
                      </a:moveTo>
                      <a:lnTo>
                        <a:pt x="101" y="379"/>
                      </a:lnTo>
                      <a:lnTo>
                        <a:pt x="91" y="379"/>
                      </a:lnTo>
                      <a:lnTo>
                        <a:pt x="91" y="381"/>
                      </a:lnTo>
                      <a:lnTo>
                        <a:pt x="86" y="383"/>
                      </a:lnTo>
                      <a:lnTo>
                        <a:pt x="86" y="383"/>
                      </a:lnTo>
                      <a:lnTo>
                        <a:pt x="86" y="383"/>
                      </a:lnTo>
                      <a:lnTo>
                        <a:pt x="86" y="383"/>
                      </a:lnTo>
                      <a:lnTo>
                        <a:pt x="77" y="383"/>
                      </a:lnTo>
                      <a:lnTo>
                        <a:pt x="77" y="385"/>
                      </a:lnTo>
                      <a:lnTo>
                        <a:pt x="75" y="385"/>
                      </a:lnTo>
                      <a:lnTo>
                        <a:pt x="77" y="388"/>
                      </a:lnTo>
                      <a:lnTo>
                        <a:pt x="89" y="393"/>
                      </a:lnTo>
                      <a:lnTo>
                        <a:pt x="89" y="392"/>
                      </a:lnTo>
                      <a:lnTo>
                        <a:pt x="91" y="392"/>
                      </a:lnTo>
                      <a:lnTo>
                        <a:pt x="89" y="388"/>
                      </a:lnTo>
                      <a:lnTo>
                        <a:pt x="94" y="386"/>
                      </a:lnTo>
                      <a:lnTo>
                        <a:pt x="98" y="386"/>
                      </a:lnTo>
                      <a:lnTo>
                        <a:pt x="101" y="388"/>
                      </a:lnTo>
                      <a:close/>
                      <a:moveTo>
                        <a:pt x="98" y="390"/>
                      </a:moveTo>
                      <a:lnTo>
                        <a:pt x="98" y="392"/>
                      </a:lnTo>
                      <a:lnTo>
                        <a:pt x="100" y="393"/>
                      </a:lnTo>
                      <a:lnTo>
                        <a:pt x="100" y="397"/>
                      </a:lnTo>
                      <a:lnTo>
                        <a:pt x="103" y="397"/>
                      </a:lnTo>
                      <a:lnTo>
                        <a:pt x="103" y="393"/>
                      </a:lnTo>
                      <a:lnTo>
                        <a:pt x="103" y="392"/>
                      </a:lnTo>
                      <a:lnTo>
                        <a:pt x="101" y="390"/>
                      </a:lnTo>
                      <a:lnTo>
                        <a:pt x="98" y="390"/>
                      </a:lnTo>
                      <a:close/>
                      <a:moveTo>
                        <a:pt x="112" y="397"/>
                      </a:moveTo>
                      <a:lnTo>
                        <a:pt x="115" y="397"/>
                      </a:lnTo>
                      <a:lnTo>
                        <a:pt x="115" y="395"/>
                      </a:lnTo>
                      <a:lnTo>
                        <a:pt x="110" y="395"/>
                      </a:lnTo>
                      <a:lnTo>
                        <a:pt x="112" y="397"/>
                      </a:lnTo>
                      <a:close/>
                      <a:moveTo>
                        <a:pt x="108" y="400"/>
                      </a:moveTo>
                      <a:lnTo>
                        <a:pt x="107" y="402"/>
                      </a:lnTo>
                      <a:lnTo>
                        <a:pt x="110" y="402"/>
                      </a:lnTo>
                      <a:lnTo>
                        <a:pt x="110" y="402"/>
                      </a:lnTo>
                      <a:lnTo>
                        <a:pt x="108" y="400"/>
                      </a:lnTo>
                      <a:close/>
                    </a:path>
                  </a:pathLst>
                </a:custGeom>
                <a:grpFill/>
                <a:ln w="0">
                  <a:solidFill>
                    <a:schemeClr val="bg1">
                      <a:lumMod val="85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13" name="Group 12"/>
              <p:cNvGrpSpPr/>
              <p:nvPr/>
            </p:nvGrpSpPr>
            <p:grpSpPr>
              <a:xfrm>
                <a:off x="3134647" y="1290994"/>
                <a:ext cx="5827505" cy="3655737"/>
                <a:chOff x="3134647" y="1290994"/>
                <a:chExt cx="5827505" cy="3655737"/>
              </a:xfrm>
            </p:grpSpPr>
            <p:grpSp>
              <p:nvGrpSpPr>
                <p:cNvPr id="64" name="Group 63"/>
                <p:cNvGrpSpPr/>
                <p:nvPr/>
              </p:nvGrpSpPr>
              <p:grpSpPr>
                <a:xfrm>
                  <a:off x="5018936" y="1290994"/>
                  <a:ext cx="593029" cy="811601"/>
                  <a:chOff x="198313" y="1714500"/>
                  <a:chExt cx="2727321" cy="3732532"/>
                </a:xfrm>
                <a:solidFill>
                  <a:srgbClr val="DF6447"/>
                </a:solidFill>
                <a:effectLst/>
              </p:grpSpPr>
              <p:sp>
                <p:nvSpPr>
                  <p:cNvPr id="65" name="Freeform 64"/>
                  <p:cNvSpPr/>
                  <p:nvPr/>
                </p:nvSpPr>
                <p:spPr>
                  <a:xfrm>
                    <a:off x="826113" y="2352674"/>
                    <a:ext cx="1471723" cy="3094358"/>
                  </a:xfrm>
                  <a:custGeom>
                    <a:avLst/>
                    <a:gdLst>
                      <a:gd name="connsiteX0" fmla="*/ 1085321 w 1471723"/>
                      <a:gd name="connsiteY0" fmla="*/ 2447595 h 3094357"/>
                      <a:gd name="connsiteX1" fmla="*/ 834838 w 1471723"/>
                      <a:gd name="connsiteY1" fmla="*/ 2607844 h 3094357"/>
                      <a:gd name="connsiteX2" fmla="*/ 1297527 w 1471723"/>
                      <a:gd name="connsiteY2" fmla="*/ 2903853 h 3094357"/>
                      <a:gd name="connsiteX3" fmla="*/ 1210921 w 1471723"/>
                      <a:gd name="connsiteY3" fmla="*/ 2527948 h 3094357"/>
                      <a:gd name="connsiteX4" fmla="*/ 386398 w 1471723"/>
                      <a:gd name="connsiteY4" fmla="*/ 2447595 h 3094357"/>
                      <a:gd name="connsiteX5" fmla="*/ 260801 w 1471723"/>
                      <a:gd name="connsiteY5" fmla="*/ 2527947 h 3094357"/>
                      <a:gd name="connsiteX6" fmla="*/ 174196 w 1471723"/>
                      <a:gd name="connsiteY6" fmla="*/ 2903850 h 3094357"/>
                      <a:gd name="connsiteX7" fmla="*/ 636882 w 1471723"/>
                      <a:gd name="connsiteY7" fmla="*/ 2607843 h 3094357"/>
                      <a:gd name="connsiteX8" fmla="*/ 735861 w 1471723"/>
                      <a:gd name="connsiteY8" fmla="*/ 2224025 h 3094357"/>
                      <a:gd name="connsiteX9" fmla="*/ 485378 w 1471723"/>
                      <a:gd name="connsiteY9" fmla="*/ 2384274 h 3094357"/>
                      <a:gd name="connsiteX10" fmla="*/ 735860 w 1471723"/>
                      <a:gd name="connsiteY10" fmla="*/ 2544522 h 3094357"/>
                      <a:gd name="connsiteX11" fmla="*/ 986343 w 1471723"/>
                      <a:gd name="connsiteY11" fmla="*/ 2384273 h 3094357"/>
                      <a:gd name="connsiteX12" fmla="*/ 1076557 w 1471723"/>
                      <a:gd name="connsiteY12" fmla="*/ 2006062 h 3094357"/>
                      <a:gd name="connsiteX13" fmla="*/ 834839 w 1471723"/>
                      <a:gd name="connsiteY13" fmla="*/ 2160702 h 3094357"/>
                      <a:gd name="connsiteX14" fmla="*/ 1085321 w 1471723"/>
                      <a:gd name="connsiteY14" fmla="*/ 2320950 h 3094357"/>
                      <a:gd name="connsiteX15" fmla="*/ 1153223 w 1471723"/>
                      <a:gd name="connsiteY15" fmla="*/ 2277510 h 3094357"/>
                      <a:gd name="connsiteX16" fmla="*/ 1093125 w 1471723"/>
                      <a:gd name="connsiteY16" fmla="*/ 2016661 h 3094357"/>
                      <a:gd name="connsiteX17" fmla="*/ 395165 w 1471723"/>
                      <a:gd name="connsiteY17" fmla="*/ 2006062 h 3094357"/>
                      <a:gd name="connsiteX18" fmla="*/ 378598 w 1471723"/>
                      <a:gd name="connsiteY18" fmla="*/ 2016660 h 3094357"/>
                      <a:gd name="connsiteX19" fmla="*/ 318500 w 1471723"/>
                      <a:gd name="connsiteY19" fmla="*/ 2277511 h 3094357"/>
                      <a:gd name="connsiteX20" fmla="*/ 386399 w 1471723"/>
                      <a:gd name="connsiteY20" fmla="*/ 2320950 h 3094357"/>
                      <a:gd name="connsiteX21" fmla="*/ 636882 w 1471723"/>
                      <a:gd name="connsiteY21" fmla="*/ 2160703 h 3094357"/>
                      <a:gd name="connsiteX22" fmla="*/ 735860 w 1471723"/>
                      <a:gd name="connsiteY22" fmla="*/ 1788098 h 3094357"/>
                      <a:gd name="connsiteX23" fmla="*/ 494143 w 1471723"/>
                      <a:gd name="connsiteY23" fmla="*/ 1942739 h 3094357"/>
                      <a:gd name="connsiteX24" fmla="*/ 735861 w 1471723"/>
                      <a:gd name="connsiteY24" fmla="*/ 2097380 h 3094357"/>
                      <a:gd name="connsiteX25" fmla="*/ 977577 w 1471723"/>
                      <a:gd name="connsiteY25" fmla="*/ 1942739 h 3094357"/>
                      <a:gd name="connsiteX26" fmla="*/ 470387 w 1471723"/>
                      <a:gd name="connsiteY26" fmla="*/ 1618260 h 3094357"/>
                      <a:gd name="connsiteX27" fmla="*/ 412821 w 1471723"/>
                      <a:gd name="connsiteY27" fmla="*/ 1868121 h 3094357"/>
                      <a:gd name="connsiteX28" fmla="*/ 636881 w 1471723"/>
                      <a:gd name="connsiteY28" fmla="*/ 1724776 h 3094357"/>
                      <a:gd name="connsiteX29" fmla="*/ 1001336 w 1471723"/>
                      <a:gd name="connsiteY29" fmla="*/ 1618259 h 3094357"/>
                      <a:gd name="connsiteX30" fmla="*/ 834839 w 1471723"/>
                      <a:gd name="connsiteY30" fmla="*/ 1724776 h 3094357"/>
                      <a:gd name="connsiteX31" fmla="*/ 1058903 w 1471723"/>
                      <a:gd name="connsiteY31" fmla="*/ 1868123 h 3094357"/>
                      <a:gd name="connsiteX32" fmla="*/ 735860 w 1471723"/>
                      <a:gd name="connsiteY32" fmla="*/ 1360459 h 3094357"/>
                      <a:gd name="connsiteX33" fmla="*/ 500620 w 1471723"/>
                      <a:gd name="connsiteY33" fmla="*/ 1510956 h 3094357"/>
                      <a:gd name="connsiteX34" fmla="*/ 735860 w 1471723"/>
                      <a:gd name="connsiteY34" fmla="*/ 1661454 h 3094357"/>
                      <a:gd name="connsiteX35" fmla="*/ 971101 w 1471723"/>
                      <a:gd name="connsiteY35" fmla="*/ 1510956 h 3094357"/>
                      <a:gd name="connsiteX36" fmla="*/ 556255 w 1471723"/>
                      <a:gd name="connsiteY36" fmla="*/ 1245556 h 3094357"/>
                      <a:gd name="connsiteX37" fmla="*/ 528379 w 1471723"/>
                      <a:gd name="connsiteY37" fmla="*/ 1366552 h 3094357"/>
                      <a:gd name="connsiteX38" fmla="*/ 636881 w 1471723"/>
                      <a:gd name="connsiteY38" fmla="*/ 1297137 h 3094357"/>
                      <a:gd name="connsiteX39" fmla="*/ 915467 w 1471723"/>
                      <a:gd name="connsiteY39" fmla="*/ 1245555 h 3094357"/>
                      <a:gd name="connsiteX40" fmla="*/ 834839 w 1471723"/>
                      <a:gd name="connsiteY40" fmla="*/ 1297136 h 3094357"/>
                      <a:gd name="connsiteX41" fmla="*/ 943344 w 1471723"/>
                      <a:gd name="connsiteY41" fmla="*/ 1366553 h 3094357"/>
                      <a:gd name="connsiteX42" fmla="*/ 735859 w 1471723"/>
                      <a:gd name="connsiteY42" fmla="*/ 1024133 h 3094357"/>
                      <a:gd name="connsiteX43" fmla="*/ 585039 w 1471723"/>
                      <a:gd name="connsiteY43" fmla="*/ 1120621 h 3094357"/>
                      <a:gd name="connsiteX44" fmla="*/ 581685 w 1471723"/>
                      <a:gd name="connsiteY44" fmla="*/ 1135179 h 3094357"/>
                      <a:gd name="connsiteX45" fmla="*/ 735861 w 1471723"/>
                      <a:gd name="connsiteY45" fmla="*/ 1233814 h 3094357"/>
                      <a:gd name="connsiteX46" fmla="*/ 890037 w 1471723"/>
                      <a:gd name="connsiteY46" fmla="*/ 1135179 h 3094357"/>
                      <a:gd name="connsiteX47" fmla="*/ 886684 w 1471723"/>
                      <a:gd name="connsiteY47" fmla="*/ 1120625 h 3094357"/>
                      <a:gd name="connsiteX48" fmla="*/ 623788 w 1471723"/>
                      <a:gd name="connsiteY48" fmla="*/ 952435 h 3094357"/>
                      <a:gd name="connsiteX49" fmla="*/ 619262 w 1471723"/>
                      <a:gd name="connsiteY49" fmla="*/ 972083 h 3094357"/>
                      <a:gd name="connsiteX50" fmla="*/ 636881 w 1471723"/>
                      <a:gd name="connsiteY50" fmla="*/ 960811 h 3094357"/>
                      <a:gd name="connsiteX51" fmla="*/ 847934 w 1471723"/>
                      <a:gd name="connsiteY51" fmla="*/ 952434 h 3094357"/>
                      <a:gd name="connsiteX52" fmla="*/ 834839 w 1471723"/>
                      <a:gd name="connsiteY52" fmla="*/ 960812 h 3094357"/>
                      <a:gd name="connsiteX53" fmla="*/ 852461 w 1471723"/>
                      <a:gd name="connsiteY53" fmla="*/ 972086 h 3094357"/>
                      <a:gd name="connsiteX54" fmla="*/ 721140 w 1471723"/>
                      <a:gd name="connsiteY54" fmla="*/ 529891 h 3094357"/>
                      <a:gd name="connsiteX55" fmla="*/ 649218 w 1471723"/>
                      <a:gd name="connsiteY55" fmla="*/ 842059 h 3094357"/>
                      <a:gd name="connsiteX56" fmla="*/ 735860 w 1471723"/>
                      <a:gd name="connsiteY56" fmla="*/ 897488 h 3094357"/>
                      <a:gd name="connsiteX57" fmla="*/ 822503 w 1471723"/>
                      <a:gd name="connsiteY57" fmla="*/ 842057 h 3094357"/>
                      <a:gd name="connsiteX58" fmla="*/ 750819 w 1471723"/>
                      <a:gd name="connsiteY58" fmla="*/ 530918 h 3094357"/>
                      <a:gd name="connsiteX59" fmla="*/ 738523 w 1471723"/>
                      <a:gd name="connsiteY59" fmla="*/ 533400 h 3094357"/>
                      <a:gd name="connsiteX60" fmla="*/ 738523 w 1471723"/>
                      <a:gd name="connsiteY60" fmla="*/ 0 h 3094357"/>
                      <a:gd name="connsiteX61" fmla="*/ 1005223 w 1471723"/>
                      <a:gd name="connsiteY61" fmla="*/ 266700 h 3094357"/>
                      <a:gd name="connsiteX62" fmla="*/ 927108 w 1471723"/>
                      <a:gd name="connsiteY62" fmla="*/ 455285 h 3094357"/>
                      <a:gd name="connsiteX63" fmla="*/ 872225 w 1471723"/>
                      <a:gd name="connsiteY63" fmla="*/ 492289 h 3094357"/>
                      <a:gd name="connsiteX64" fmla="*/ 1471723 w 1471723"/>
                      <a:gd name="connsiteY64" fmla="*/ 3094357 h 3094357"/>
                      <a:gd name="connsiteX65" fmla="*/ 1341418 w 1471723"/>
                      <a:gd name="connsiteY65" fmla="*/ 3094357 h 3094357"/>
                      <a:gd name="connsiteX66" fmla="*/ 1331749 w 1471723"/>
                      <a:gd name="connsiteY66" fmla="*/ 3052392 h 3094357"/>
                      <a:gd name="connsiteX67" fmla="*/ 735860 w 1471723"/>
                      <a:gd name="connsiteY67" fmla="*/ 2671167 h 3094357"/>
                      <a:gd name="connsiteX68" fmla="*/ 139974 w 1471723"/>
                      <a:gd name="connsiteY68" fmla="*/ 3052388 h 3094357"/>
                      <a:gd name="connsiteX69" fmla="*/ 130305 w 1471723"/>
                      <a:gd name="connsiteY69" fmla="*/ 3094356 h 3094357"/>
                      <a:gd name="connsiteX70" fmla="*/ 0 w 1471723"/>
                      <a:gd name="connsiteY70" fmla="*/ 3094356 h 3094357"/>
                      <a:gd name="connsiteX71" fmla="*/ 600214 w 1471723"/>
                      <a:gd name="connsiteY71" fmla="*/ 489183 h 3094357"/>
                      <a:gd name="connsiteX72" fmla="*/ 549938 w 1471723"/>
                      <a:gd name="connsiteY72" fmla="*/ 455285 h 3094357"/>
                      <a:gd name="connsiteX73" fmla="*/ 471823 w 1471723"/>
                      <a:gd name="connsiteY73" fmla="*/ 266700 h 3094357"/>
                      <a:gd name="connsiteX74" fmla="*/ 738523 w 1471723"/>
                      <a:gd name="connsiteY74" fmla="*/ 0 h 309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471723" h="3094357">
                        <a:moveTo>
                          <a:pt x="1085321" y="2447595"/>
                        </a:moveTo>
                        <a:lnTo>
                          <a:pt x="834838" y="2607844"/>
                        </a:lnTo>
                        <a:lnTo>
                          <a:pt x="1297527" y="2903853"/>
                        </a:lnTo>
                        <a:lnTo>
                          <a:pt x="1210921" y="2527948"/>
                        </a:lnTo>
                        <a:close/>
                        <a:moveTo>
                          <a:pt x="386398" y="2447595"/>
                        </a:moveTo>
                        <a:lnTo>
                          <a:pt x="260801" y="2527947"/>
                        </a:lnTo>
                        <a:lnTo>
                          <a:pt x="174196" y="2903850"/>
                        </a:lnTo>
                        <a:lnTo>
                          <a:pt x="636882" y="2607843"/>
                        </a:lnTo>
                        <a:close/>
                        <a:moveTo>
                          <a:pt x="735861" y="2224025"/>
                        </a:moveTo>
                        <a:lnTo>
                          <a:pt x="485378" y="2384274"/>
                        </a:lnTo>
                        <a:lnTo>
                          <a:pt x="735860" y="2544522"/>
                        </a:lnTo>
                        <a:lnTo>
                          <a:pt x="986343" y="2384273"/>
                        </a:lnTo>
                        <a:close/>
                        <a:moveTo>
                          <a:pt x="1076557" y="2006062"/>
                        </a:moveTo>
                        <a:lnTo>
                          <a:pt x="834839" y="2160702"/>
                        </a:lnTo>
                        <a:lnTo>
                          <a:pt x="1085321" y="2320950"/>
                        </a:lnTo>
                        <a:lnTo>
                          <a:pt x="1153223" y="2277510"/>
                        </a:lnTo>
                        <a:lnTo>
                          <a:pt x="1093125" y="2016661"/>
                        </a:lnTo>
                        <a:close/>
                        <a:moveTo>
                          <a:pt x="395165" y="2006062"/>
                        </a:moveTo>
                        <a:lnTo>
                          <a:pt x="378598" y="2016660"/>
                        </a:lnTo>
                        <a:lnTo>
                          <a:pt x="318500" y="2277511"/>
                        </a:lnTo>
                        <a:lnTo>
                          <a:pt x="386399" y="2320950"/>
                        </a:lnTo>
                        <a:lnTo>
                          <a:pt x="636882" y="2160703"/>
                        </a:lnTo>
                        <a:close/>
                        <a:moveTo>
                          <a:pt x="735860" y="1788098"/>
                        </a:moveTo>
                        <a:lnTo>
                          <a:pt x="494143" y="1942739"/>
                        </a:lnTo>
                        <a:lnTo>
                          <a:pt x="735861" y="2097380"/>
                        </a:lnTo>
                        <a:lnTo>
                          <a:pt x="977577" y="1942739"/>
                        </a:lnTo>
                        <a:close/>
                        <a:moveTo>
                          <a:pt x="470387" y="1618260"/>
                        </a:moveTo>
                        <a:lnTo>
                          <a:pt x="412821" y="1868121"/>
                        </a:lnTo>
                        <a:lnTo>
                          <a:pt x="636881" y="1724776"/>
                        </a:lnTo>
                        <a:close/>
                        <a:moveTo>
                          <a:pt x="1001336" y="1618259"/>
                        </a:moveTo>
                        <a:lnTo>
                          <a:pt x="834839" y="1724776"/>
                        </a:lnTo>
                        <a:lnTo>
                          <a:pt x="1058903" y="1868123"/>
                        </a:lnTo>
                        <a:close/>
                        <a:moveTo>
                          <a:pt x="735860" y="1360459"/>
                        </a:moveTo>
                        <a:lnTo>
                          <a:pt x="500620" y="1510956"/>
                        </a:lnTo>
                        <a:lnTo>
                          <a:pt x="735860" y="1661454"/>
                        </a:lnTo>
                        <a:lnTo>
                          <a:pt x="971101" y="1510956"/>
                        </a:lnTo>
                        <a:close/>
                        <a:moveTo>
                          <a:pt x="556255" y="1245556"/>
                        </a:moveTo>
                        <a:lnTo>
                          <a:pt x="528379" y="1366552"/>
                        </a:lnTo>
                        <a:lnTo>
                          <a:pt x="636881" y="1297137"/>
                        </a:lnTo>
                        <a:close/>
                        <a:moveTo>
                          <a:pt x="915467" y="1245555"/>
                        </a:moveTo>
                        <a:lnTo>
                          <a:pt x="834839" y="1297136"/>
                        </a:lnTo>
                        <a:lnTo>
                          <a:pt x="943344" y="1366553"/>
                        </a:lnTo>
                        <a:close/>
                        <a:moveTo>
                          <a:pt x="735859" y="1024133"/>
                        </a:moveTo>
                        <a:lnTo>
                          <a:pt x="585039" y="1120621"/>
                        </a:lnTo>
                        <a:lnTo>
                          <a:pt x="581685" y="1135179"/>
                        </a:lnTo>
                        <a:lnTo>
                          <a:pt x="735861" y="1233814"/>
                        </a:lnTo>
                        <a:lnTo>
                          <a:pt x="890037" y="1135179"/>
                        </a:lnTo>
                        <a:lnTo>
                          <a:pt x="886684" y="1120625"/>
                        </a:lnTo>
                        <a:close/>
                        <a:moveTo>
                          <a:pt x="623788" y="952435"/>
                        </a:moveTo>
                        <a:lnTo>
                          <a:pt x="619262" y="972083"/>
                        </a:lnTo>
                        <a:lnTo>
                          <a:pt x="636881" y="960811"/>
                        </a:lnTo>
                        <a:close/>
                        <a:moveTo>
                          <a:pt x="847934" y="952434"/>
                        </a:moveTo>
                        <a:lnTo>
                          <a:pt x="834839" y="960812"/>
                        </a:lnTo>
                        <a:lnTo>
                          <a:pt x="852461" y="972086"/>
                        </a:lnTo>
                        <a:close/>
                        <a:moveTo>
                          <a:pt x="721140" y="529891"/>
                        </a:moveTo>
                        <a:lnTo>
                          <a:pt x="649218" y="842059"/>
                        </a:lnTo>
                        <a:lnTo>
                          <a:pt x="735860" y="897488"/>
                        </a:lnTo>
                        <a:lnTo>
                          <a:pt x="822503" y="842057"/>
                        </a:lnTo>
                        <a:lnTo>
                          <a:pt x="750819" y="530918"/>
                        </a:lnTo>
                        <a:lnTo>
                          <a:pt x="738523" y="533400"/>
                        </a:lnTo>
                        <a:close/>
                        <a:moveTo>
                          <a:pt x="738523" y="0"/>
                        </a:moveTo>
                        <a:cubicBezTo>
                          <a:pt x="885817" y="0"/>
                          <a:pt x="1005223" y="119406"/>
                          <a:pt x="1005223" y="266700"/>
                        </a:cubicBezTo>
                        <a:cubicBezTo>
                          <a:pt x="1005223" y="340347"/>
                          <a:pt x="975372" y="407022"/>
                          <a:pt x="927108" y="455285"/>
                        </a:cubicBezTo>
                        <a:lnTo>
                          <a:pt x="872225" y="492289"/>
                        </a:lnTo>
                        <a:lnTo>
                          <a:pt x="1471723" y="3094357"/>
                        </a:lnTo>
                        <a:lnTo>
                          <a:pt x="1341418" y="3094357"/>
                        </a:lnTo>
                        <a:lnTo>
                          <a:pt x="1331749" y="3052392"/>
                        </a:lnTo>
                        <a:lnTo>
                          <a:pt x="735860" y="2671167"/>
                        </a:lnTo>
                        <a:lnTo>
                          <a:pt x="139974" y="3052388"/>
                        </a:lnTo>
                        <a:lnTo>
                          <a:pt x="130305" y="3094356"/>
                        </a:lnTo>
                        <a:lnTo>
                          <a:pt x="0" y="3094356"/>
                        </a:lnTo>
                        <a:lnTo>
                          <a:pt x="600214" y="489183"/>
                        </a:lnTo>
                        <a:lnTo>
                          <a:pt x="549938" y="455285"/>
                        </a:lnTo>
                        <a:cubicBezTo>
                          <a:pt x="501675" y="407022"/>
                          <a:pt x="471823" y="340347"/>
                          <a:pt x="471823" y="266700"/>
                        </a:cubicBezTo>
                        <a:cubicBezTo>
                          <a:pt x="471823" y="119406"/>
                          <a:pt x="591229" y="0"/>
                          <a:pt x="738523"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66" name="Group 65"/>
                  <p:cNvGrpSpPr/>
                  <p:nvPr/>
                </p:nvGrpSpPr>
                <p:grpSpPr>
                  <a:xfrm>
                    <a:off x="2065213" y="1714500"/>
                    <a:ext cx="860421" cy="1684872"/>
                    <a:chOff x="7478869" y="2595797"/>
                    <a:chExt cx="554782" cy="1086384"/>
                  </a:xfrm>
                  <a:grpFill/>
                </p:grpSpPr>
                <p:sp>
                  <p:nvSpPr>
                    <p:cNvPr id="71" name="Freeform 70"/>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72" name="Freeform 71"/>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73" name="Freeform 72"/>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67" name="Group 66"/>
                  <p:cNvGrpSpPr/>
                  <p:nvPr/>
                </p:nvGrpSpPr>
                <p:grpSpPr>
                  <a:xfrm flipH="1">
                    <a:off x="198313" y="1714500"/>
                    <a:ext cx="860421" cy="1684872"/>
                    <a:chOff x="7478869" y="2595797"/>
                    <a:chExt cx="554782" cy="1086384"/>
                  </a:xfrm>
                  <a:grpFill/>
                </p:grpSpPr>
                <p:sp>
                  <p:nvSpPr>
                    <p:cNvPr id="68" name="Freeform 67"/>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69" name="Freeform 68"/>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70" name="Freeform 69"/>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grpSp>
              <p:nvGrpSpPr>
                <p:cNvPr id="53" name="Group 52"/>
                <p:cNvGrpSpPr/>
                <p:nvPr/>
              </p:nvGrpSpPr>
              <p:grpSpPr>
                <a:xfrm>
                  <a:off x="3134647" y="2106461"/>
                  <a:ext cx="593031" cy="811604"/>
                  <a:chOff x="198313" y="1714500"/>
                  <a:chExt cx="2727321" cy="3732532"/>
                </a:xfrm>
                <a:solidFill>
                  <a:srgbClr val="537560"/>
                </a:solidFill>
                <a:effectLst/>
              </p:grpSpPr>
              <p:sp>
                <p:nvSpPr>
                  <p:cNvPr id="54" name="Freeform 53"/>
                  <p:cNvSpPr/>
                  <p:nvPr/>
                </p:nvSpPr>
                <p:spPr>
                  <a:xfrm>
                    <a:off x="826113" y="2352674"/>
                    <a:ext cx="1471723" cy="3094358"/>
                  </a:xfrm>
                  <a:custGeom>
                    <a:avLst/>
                    <a:gdLst>
                      <a:gd name="connsiteX0" fmla="*/ 1085321 w 1471723"/>
                      <a:gd name="connsiteY0" fmla="*/ 2447595 h 3094357"/>
                      <a:gd name="connsiteX1" fmla="*/ 834838 w 1471723"/>
                      <a:gd name="connsiteY1" fmla="*/ 2607844 h 3094357"/>
                      <a:gd name="connsiteX2" fmla="*/ 1297527 w 1471723"/>
                      <a:gd name="connsiteY2" fmla="*/ 2903853 h 3094357"/>
                      <a:gd name="connsiteX3" fmla="*/ 1210921 w 1471723"/>
                      <a:gd name="connsiteY3" fmla="*/ 2527948 h 3094357"/>
                      <a:gd name="connsiteX4" fmla="*/ 386398 w 1471723"/>
                      <a:gd name="connsiteY4" fmla="*/ 2447595 h 3094357"/>
                      <a:gd name="connsiteX5" fmla="*/ 260801 w 1471723"/>
                      <a:gd name="connsiteY5" fmla="*/ 2527947 h 3094357"/>
                      <a:gd name="connsiteX6" fmla="*/ 174196 w 1471723"/>
                      <a:gd name="connsiteY6" fmla="*/ 2903850 h 3094357"/>
                      <a:gd name="connsiteX7" fmla="*/ 636882 w 1471723"/>
                      <a:gd name="connsiteY7" fmla="*/ 2607843 h 3094357"/>
                      <a:gd name="connsiteX8" fmla="*/ 735861 w 1471723"/>
                      <a:gd name="connsiteY8" fmla="*/ 2224025 h 3094357"/>
                      <a:gd name="connsiteX9" fmla="*/ 485378 w 1471723"/>
                      <a:gd name="connsiteY9" fmla="*/ 2384274 h 3094357"/>
                      <a:gd name="connsiteX10" fmla="*/ 735860 w 1471723"/>
                      <a:gd name="connsiteY10" fmla="*/ 2544522 h 3094357"/>
                      <a:gd name="connsiteX11" fmla="*/ 986343 w 1471723"/>
                      <a:gd name="connsiteY11" fmla="*/ 2384273 h 3094357"/>
                      <a:gd name="connsiteX12" fmla="*/ 1076557 w 1471723"/>
                      <a:gd name="connsiteY12" fmla="*/ 2006062 h 3094357"/>
                      <a:gd name="connsiteX13" fmla="*/ 834839 w 1471723"/>
                      <a:gd name="connsiteY13" fmla="*/ 2160702 h 3094357"/>
                      <a:gd name="connsiteX14" fmla="*/ 1085321 w 1471723"/>
                      <a:gd name="connsiteY14" fmla="*/ 2320950 h 3094357"/>
                      <a:gd name="connsiteX15" fmla="*/ 1153223 w 1471723"/>
                      <a:gd name="connsiteY15" fmla="*/ 2277510 h 3094357"/>
                      <a:gd name="connsiteX16" fmla="*/ 1093125 w 1471723"/>
                      <a:gd name="connsiteY16" fmla="*/ 2016661 h 3094357"/>
                      <a:gd name="connsiteX17" fmla="*/ 395165 w 1471723"/>
                      <a:gd name="connsiteY17" fmla="*/ 2006062 h 3094357"/>
                      <a:gd name="connsiteX18" fmla="*/ 378598 w 1471723"/>
                      <a:gd name="connsiteY18" fmla="*/ 2016660 h 3094357"/>
                      <a:gd name="connsiteX19" fmla="*/ 318500 w 1471723"/>
                      <a:gd name="connsiteY19" fmla="*/ 2277511 h 3094357"/>
                      <a:gd name="connsiteX20" fmla="*/ 386399 w 1471723"/>
                      <a:gd name="connsiteY20" fmla="*/ 2320950 h 3094357"/>
                      <a:gd name="connsiteX21" fmla="*/ 636882 w 1471723"/>
                      <a:gd name="connsiteY21" fmla="*/ 2160703 h 3094357"/>
                      <a:gd name="connsiteX22" fmla="*/ 735860 w 1471723"/>
                      <a:gd name="connsiteY22" fmla="*/ 1788098 h 3094357"/>
                      <a:gd name="connsiteX23" fmla="*/ 494143 w 1471723"/>
                      <a:gd name="connsiteY23" fmla="*/ 1942739 h 3094357"/>
                      <a:gd name="connsiteX24" fmla="*/ 735861 w 1471723"/>
                      <a:gd name="connsiteY24" fmla="*/ 2097380 h 3094357"/>
                      <a:gd name="connsiteX25" fmla="*/ 977577 w 1471723"/>
                      <a:gd name="connsiteY25" fmla="*/ 1942739 h 3094357"/>
                      <a:gd name="connsiteX26" fmla="*/ 470387 w 1471723"/>
                      <a:gd name="connsiteY26" fmla="*/ 1618260 h 3094357"/>
                      <a:gd name="connsiteX27" fmla="*/ 412821 w 1471723"/>
                      <a:gd name="connsiteY27" fmla="*/ 1868121 h 3094357"/>
                      <a:gd name="connsiteX28" fmla="*/ 636881 w 1471723"/>
                      <a:gd name="connsiteY28" fmla="*/ 1724776 h 3094357"/>
                      <a:gd name="connsiteX29" fmla="*/ 1001336 w 1471723"/>
                      <a:gd name="connsiteY29" fmla="*/ 1618259 h 3094357"/>
                      <a:gd name="connsiteX30" fmla="*/ 834839 w 1471723"/>
                      <a:gd name="connsiteY30" fmla="*/ 1724776 h 3094357"/>
                      <a:gd name="connsiteX31" fmla="*/ 1058903 w 1471723"/>
                      <a:gd name="connsiteY31" fmla="*/ 1868123 h 3094357"/>
                      <a:gd name="connsiteX32" fmla="*/ 735860 w 1471723"/>
                      <a:gd name="connsiteY32" fmla="*/ 1360459 h 3094357"/>
                      <a:gd name="connsiteX33" fmla="*/ 500620 w 1471723"/>
                      <a:gd name="connsiteY33" fmla="*/ 1510956 h 3094357"/>
                      <a:gd name="connsiteX34" fmla="*/ 735860 w 1471723"/>
                      <a:gd name="connsiteY34" fmla="*/ 1661454 h 3094357"/>
                      <a:gd name="connsiteX35" fmla="*/ 971101 w 1471723"/>
                      <a:gd name="connsiteY35" fmla="*/ 1510956 h 3094357"/>
                      <a:gd name="connsiteX36" fmla="*/ 556255 w 1471723"/>
                      <a:gd name="connsiteY36" fmla="*/ 1245556 h 3094357"/>
                      <a:gd name="connsiteX37" fmla="*/ 528379 w 1471723"/>
                      <a:gd name="connsiteY37" fmla="*/ 1366552 h 3094357"/>
                      <a:gd name="connsiteX38" fmla="*/ 636881 w 1471723"/>
                      <a:gd name="connsiteY38" fmla="*/ 1297137 h 3094357"/>
                      <a:gd name="connsiteX39" fmla="*/ 915467 w 1471723"/>
                      <a:gd name="connsiteY39" fmla="*/ 1245555 h 3094357"/>
                      <a:gd name="connsiteX40" fmla="*/ 834839 w 1471723"/>
                      <a:gd name="connsiteY40" fmla="*/ 1297136 h 3094357"/>
                      <a:gd name="connsiteX41" fmla="*/ 943344 w 1471723"/>
                      <a:gd name="connsiteY41" fmla="*/ 1366553 h 3094357"/>
                      <a:gd name="connsiteX42" fmla="*/ 735859 w 1471723"/>
                      <a:gd name="connsiteY42" fmla="*/ 1024133 h 3094357"/>
                      <a:gd name="connsiteX43" fmla="*/ 585039 w 1471723"/>
                      <a:gd name="connsiteY43" fmla="*/ 1120621 h 3094357"/>
                      <a:gd name="connsiteX44" fmla="*/ 581685 w 1471723"/>
                      <a:gd name="connsiteY44" fmla="*/ 1135179 h 3094357"/>
                      <a:gd name="connsiteX45" fmla="*/ 735861 w 1471723"/>
                      <a:gd name="connsiteY45" fmla="*/ 1233814 h 3094357"/>
                      <a:gd name="connsiteX46" fmla="*/ 890037 w 1471723"/>
                      <a:gd name="connsiteY46" fmla="*/ 1135179 h 3094357"/>
                      <a:gd name="connsiteX47" fmla="*/ 886684 w 1471723"/>
                      <a:gd name="connsiteY47" fmla="*/ 1120625 h 3094357"/>
                      <a:gd name="connsiteX48" fmla="*/ 623788 w 1471723"/>
                      <a:gd name="connsiteY48" fmla="*/ 952435 h 3094357"/>
                      <a:gd name="connsiteX49" fmla="*/ 619262 w 1471723"/>
                      <a:gd name="connsiteY49" fmla="*/ 972083 h 3094357"/>
                      <a:gd name="connsiteX50" fmla="*/ 636881 w 1471723"/>
                      <a:gd name="connsiteY50" fmla="*/ 960811 h 3094357"/>
                      <a:gd name="connsiteX51" fmla="*/ 847934 w 1471723"/>
                      <a:gd name="connsiteY51" fmla="*/ 952434 h 3094357"/>
                      <a:gd name="connsiteX52" fmla="*/ 834839 w 1471723"/>
                      <a:gd name="connsiteY52" fmla="*/ 960812 h 3094357"/>
                      <a:gd name="connsiteX53" fmla="*/ 852461 w 1471723"/>
                      <a:gd name="connsiteY53" fmla="*/ 972086 h 3094357"/>
                      <a:gd name="connsiteX54" fmla="*/ 721140 w 1471723"/>
                      <a:gd name="connsiteY54" fmla="*/ 529891 h 3094357"/>
                      <a:gd name="connsiteX55" fmla="*/ 649218 w 1471723"/>
                      <a:gd name="connsiteY55" fmla="*/ 842059 h 3094357"/>
                      <a:gd name="connsiteX56" fmla="*/ 735860 w 1471723"/>
                      <a:gd name="connsiteY56" fmla="*/ 897488 h 3094357"/>
                      <a:gd name="connsiteX57" fmla="*/ 822503 w 1471723"/>
                      <a:gd name="connsiteY57" fmla="*/ 842057 h 3094357"/>
                      <a:gd name="connsiteX58" fmla="*/ 750819 w 1471723"/>
                      <a:gd name="connsiteY58" fmla="*/ 530918 h 3094357"/>
                      <a:gd name="connsiteX59" fmla="*/ 738523 w 1471723"/>
                      <a:gd name="connsiteY59" fmla="*/ 533400 h 3094357"/>
                      <a:gd name="connsiteX60" fmla="*/ 738523 w 1471723"/>
                      <a:gd name="connsiteY60" fmla="*/ 0 h 3094357"/>
                      <a:gd name="connsiteX61" fmla="*/ 1005223 w 1471723"/>
                      <a:gd name="connsiteY61" fmla="*/ 266700 h 3094357"/>
                      <a:gd name="connsiteX62" fmla="*/ 927108 w 1471723"/>
                      <a:gd name="connsiteY62" fmla="*/ 455285 h 3094357"/>
                      <a:gd name="connsiteX63" fmla="*/ 872225 w 1471723"/>
                      <a:gd name="connsiteY63" fmla="*/ 492289 h 3094357"/>
                      <a:gd name="connsiteX64" fmla="*/ 1471723 w 1471723"/>
                      <a:gd name="connsiteY64" fmla="*/ 3094357 h 3094357"/>
                      <a:gd name="connsiteX65" fmla="*/ 1341418 w 1471723"/>
                      <a:gd name="connsiteY65" fmla="*/ 3094357 h 3094357"/>
                      <a:gd name="connsiteX66" fmla="*/ 1331749 w 1471723"/>
                      <a:gd name="connsiteY66" fmla="*/ 3052392 h 3094357"/>
                      <a:gd name="connsiteX67" fmla="*/ 735860 w 1471723"/>
                      <a:gd name="connsiteY67" fmla="*/ 2671167 h 3094357"/>
                      <a:gd name="connsiteX68" fmla="*/ 139974 w 1471723"/>
                      <a:gd name="connsiteY68" fmla="*/ 3052388 h 3094357"/>
                      <a:gd name="connsiteX69" fmla="*/ 130305 w 1471723"/>
                      <a:gd name="connsiteY69" fmla="*/ 3094356 h 3094357"/>
                      <a:gd name="connsiteX70" fmla="*/ 0 w 1471723"/>
                      <a:gd name="connsiteY70" fmla="*/ 3094356 h 3094357"/>
                      <a:gd name="connsiteX71" fmla="*/ 600214 w 1471723"/>
                      <a:gd name="connsiteY71" fmla="*/ 489183 h 3094357"/>
                      <a:gd name="connsiteX72" fmla="*/ 549938 w 1471723"/>
                      <a:gd name="connsiteY72" fmla="*/ 455285 h 3094357"/>
                      <a:gd name="connsiteX73" fmla="*/ 471823 w 1471723"/>
                      <a:gd name="connsiteY73" fmla="*/ 266700 h 3094357"/>
                      <a:gd name="connsiteX74" fmla="*/ 738523 w 1471723"/>
                      <a:gd name="connsiteY74" fmla="*/ 0 h 309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471723" h="3094357">
                        <a:moveTo>
                          <a:pt x="1085321" y="2447595"/>
                        </a:moveTo>
                        <a:lnTo>
                          <a:pt x="834838" y="2607844"/>
                        </a:lnTo>
                        <a:lnTo>
                          <a:pt x="1297527" y="2903853"/>
                        </a:lnTo>
                        <a:lnTo>
                          <a:pt x="1210921" y="2527948"/>
                        </a:lnTo>
                        <a:close/>
                        <a:moveTo>
                          <a:pt x="386398" y="2447595"/>
                        </a:moveTo>
                        <a:lnTo>
                          <a:pt x="260801" y="2527947"/>
                        </a:lnTo>
                        <a:lnTo>
                          <a:pt x="174196" y="2903850"/>
                        </a:lnTo>
                        <a:lnTo>
                          <a:pt x="636882" y="2607843"/>
                        </a:lnTo>
                        <a:close/>
                        <a:moveTo>
                          <a:pt x="735861" y="2224025"/>
                        </a:moveTo>
                        <a:lnTo>
                          <a:pt x="485378" y="2384274"/>
                        </a:lnTo>
                        <a:lnTo>
                          <a:pt x="735860" y="2544522"/>
                        </a:lnTo>
                        <a:lnTo>
                          <a:pt x="986343" y="2384273"/>
                        </a:lnTo>
                        <a:close/>
                        <a:moveTo>
                          <a:pt x="1076557" y="2006062"/>
                        </a:moveTo>
                        <a:lnTo>
                          <a:pt x="834839" y="2160702"/>
                        </a:lnTo>
                        <a:lnTo>
                          <a:pt x="1085321" y="2320950"/>
                        </a:lnTo>
                        <a:lnTo>
                          <a:pt x="1153223" y="2277510"/>
                        </a:lnTo>
                        <a:lnTo>
                          <a:pt x="1093125" y="2016661"/>
                        </a:lnTo>
                        <a:close/>
                        <a:moveTo>
                          <a:pt x="395165" y="2006062"/>
                        </a:moveTo>
                        <a:lnTo>
                          <a:pt x="378598" y="2016660"/>
                        </a:lnTo>
                        <a:lnTo>
                          <a:pt x="318500" y="2277511"/>
                        </a:lnTo>
                        <a:lnTo>
                          <a:pt x="386399" y="2320950"/>
                        </a:lnTo>
                        <a:lnTo>
                          <a:pt x="636882" y="2160703"/>
                        </a:lnTo>
                        <a:close/>
                        <a:moveTo>
                          <a:pt x="735860" y="1788098"/>
                        </a:moveTo>
                        <a:lnTo>
                          <a:pt x="494143" y="1942739"/>
                        </a:lnTo>
                        <a:lnTo>
                          <a:pt x="735861" y="2097380"/>
                        </a:lnTo>
                        <a:lnTo>
                          <a:pt x="977577" y="1942739"/>
                        </a:lnTo>
                        <a:close/>
                        <a:moveTo>
                          <a:pt x="470387" y="1618260"/>
                        </a:moveTo>
                        <a:lnTo>
                          <a:pt x="412821" y="1868121"/>
                        </a:lnTo>
                        <a:lnTo>
                          <a:pt x="636881" y="1724776"/>
                        </a:lnTo>
                        <a:close/>
                        <a:moveTo>
                          <a:pt x="1001336" y="1618259"/>
                        </a:moveTo>
                        <a:lnTo>
                          <a:pt x="834839" y="1724776"/>
                        </a:lnTo>
                        <a:lnTo>
                          <a:pt x="1058903" y="1868123"/>
                        </a:lnTo>
                        <a:close/>
                        <a:moveTo>
                          <a:pt x="735860" y="1360459"/>
                        </a:moveTo>
                        <a:lnTo>
                          <a:pt x="500620" y="1510956"/>
                        </a:lnTo>
                        <a:lnTo>
                          <a:pt x="735860" y="1661454"/>
                        </a:lnTo>
                        <a:lnTo>
                          <a:pt x="971101" y="1510956"/>
                        </a:lnTo>
                        <a:close/>
                        <a:moveTo>
                          <a:pt x="556255" y="1245556"/>
                        </a:moveTo>
                        <a:lnTo>
                          <a:pt x="528379" y="1366552"/>
                        </a:lnTo>
                        <a:lnTo>
                          <a:pt x="636881" y="1297137"/>
                        </a:lnTo>
                        <a:close/>
                        <a:moveTo>
                          <a:pt x="915467" y="1245555"/>
                        </a:moveTo>
                        <a:lnTo>
                          <a:pt x="834839" y="1297136"/>
                        </a:lnTo>
                        <a:lnTo>
                          <a:pt x="943344" y="1366553"/>
                        </a:lnTo>
                        <a:close/>
                        <a:moveTo>
                          <a:pt x="735859" y="1024133"/>
                        </a:moveTo>
                        <a:lnTo>
                          <a:pt x="585039" y="1120621"/>
                        </a:lnTo>
                        <a:lnTo>
                          <a:pt x="581685" y="1135179"/>
                        </a:lnTo>
                        <a:lnTo>
                          <a:pt x="735861" y="1233814"/>
                        </a:lnTo>
                        <a:lnTo>
                          <a:pt x="890037" y="1135179"/>
                        </a:lnTo>
                        <a:lnTo>
                          <a:pt x="886684" y="1120625"/>
                        </a:lnTo>
                        <a:close/>
                        <a:moveTo>
                          <a:pt x="623788" y="952435"/>
                        </a:moveTo>
                        <a:lnTo>
                          <a:pt x="619262" y="972083"/>
                        </a:lnTo>
                        <a:lnTo>
                          <a:pt x="636881" y="960811"/>
                        </a:lnTo>
                        <a:close/>
                        <a:moveTo>
                          <a:pt x="847934" y="952434"/>
                        </a:moveTo>
                        <a:lnTo>
                          <a:pt x="834839" y="960812"/>
                        </a:lnTo>
                        <a:lnTo>
                          <a:pt x="852461" y="972086"/>
                        </a:lnTo>
                        <a:close/>
                        <a:moveTo>
                          <a:pt x="721140" y="529891"/>
                        </a:moveTo>
                        <a:lnTo>
                          <a:pt x="649218" y="842059"/>
                        </a:lnTo>
                        <a:lnTo>
                          <a:pt x="735860" y="897488"/>
                        </a:lnTo>
                        <a:lnTo>
                          <a:pt x="822503" y="842057"/>
                        </a:lnTo>
                        <a:lnTo>
                          <a:pt x="750819" y="530918"/>
                        </a:lnTo>
                        <a:lnTo>
                          <a:pt x="738523" y="533400"/>
                        </a:lnTo>
                        <a:close/>
                        <a:moveTo>
                          <a:pt x="738523" y="0"/>
                        </a:moveTo>
                        <a:cubicBezTo>
                          <a:pt x="885817" y="0"/>
                          <a:pt x="1005223" y="119406"/>
                          <a:pt x="1005223" y="266700"/>
                        </a:cubicBezTo>
                        <a:cubicBezTo>
                          <a:pt x="1005223" y="340347"/>
                          <a:pt x="975372" y="407022"/>
                          <a:pt x="927108" y="455285"/>
                        </a:cubicBezTo>
                        <a:lnTo>
                          <a:pt x="872225" y="492289"/>
                        </a:lnTo>
                        <a:lnTo>
                          <a:pt x="1471723" y="3094357"/>
                        </a:lnTo>
                        <a:lnTo>
                          <a:pt x="1341418" y="3094357"/>
                        </a:lnTo>
                        <a:lnTo>
                          <a:pt x="1331749" y="3052392"/>
                        </a:lnTo>
                        <a:lnTo>
                          <a:pt x="735860" y="2671167"/>
                        </a:lnTo>
                        <a:lnTo>
                          <a:pt x="139974" y="3052388"/>
                        </a:lnTo>
                        <a:lnTo>
                          <a:pt x="130305" y="3094356"/>
                        </a:lnTo>
                        <a:lnTo>
                          <a:pt x="0" y="3094356"/>
                        </a:lnTo>
                        <a:lnTo>
                          <a:pt x="600214" y="489183"/>
                        </a:lnTo>
                        <a:lnTo>
                          <a:pt x="549938" y="455285"/>
                        </a:lnTo>
                        <a:cubicBezTo>
                          <a:pt x="501675" y="407022"/>
                          <a:pt x="471823" y="340347"/>
                          <a:pt x="471823" y="266700"/>
                        </a:cubicBezTo>
                        <a:cubicBezTo>
                          <a:pt x="471823" y="119406"/>
                          <a:pt x="591229" y="0"/>
                          <a:pt x="738523"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55" name="Group 54"/>
                  <p:cNvGrpSpPr/>
                  <p:nvPr/>
                </p:nvGrpSpPr>
                <p:grpSpPr>
                  <a:xfrm>
                    <a:off x="2065213" y="1714500"/>
                    <a:ext cx="860421" cy="1684872"/>
                    <a:chOff x="7478869" y="2595797"/>
                    <a:chExt cx="554782" cy="1086384"/>
                  </a:xfrm>
                  <a:grpFill/>
                </p:grpSpPr>
                <p:sp>
                  <p:nvSpPr>
                    <p:cNvPr id="60" name="Freeform 59"/>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61" name="Freeform 60"/>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62" name="Freeform 61"/>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56" name="Group 55"/>
                  <p:cNvGrpSpPr/>
                  <p:nvPr/>
                </p:nvGrpSpPr>
                <p:grpSpPr>
                  <a:xfrm flipH="1">
                    <a:off x="198313" y="1714500"/>
                    <a:ext cx="860421" cy="1684872"/>
                    <a:chOff x="7478869" y="2595797"/>
                    <a:chExt cx="554782" cy="1086384"/>
                  </a:xfrm>
                  <a:grpFill/>
                </p:grpSpPr>
                <p:sp>
                  <p:nvSpPr>
                    <p:cNvPr id="57" name="Freeform 56"/>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58" name="Freeform 57"/>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59" name="Freeform 58"/>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grpSp>
              <p:nvGrpSpPr>
                <p:cNvPr id="42" name="Group 41"/>
                <p:cNvGrpSpPr/>
                <p:nvPr/>
              </p:nvGrpSpPr>
              <p:grpSpPr>
                <a:xfrm>
                  <a:off x="4489180" y="4135128"/>
                  <a:ext cx="593029" cy="811603"/>
                  <a:chOff x="198313" y="1714500"/>
                  <a:chExt cx="2727321" cy="3732532"/>
                </a:xfrm>
                <a:solidFill>
                  <a:srgbClr val="545454"/>
                </a:solidFill>
                <a:effectLst/>
              </p:grpSpPr>
              <p:sp>
                <p:nvSpPr>
                  <p:cNvPr id="43" name="Freeform 42"/>
                  <p:cNvSpPr/>
                  <p:nvPr/>
                </p:nvSpPr>
                <p:spPr>
                  <a:xfrm>
                    <a:off x="826113" y="2352674"/>
                    <a:ext cx="1471723" cy="3094358"/>
                  </a:xfrm>
                  <a:custGeom>
                    <a:avLst/>
                    <a:gdLst>
                      <a:gd name="connsiteX0" fmla="*/ 1085321 w 1471723"/>
                      <a:gd name="connsiteY0" fmla="*/ 2447595 h 3094357"/>
                      <a:gd name="connsiteX1" fmla="*/ 834838 w 1471723"/>
                      <a:gd name="connsiteY1" fmla="*/ 2607844 h 3094357"/>
                      <a:gd name="connsiteX2" fmla="*/ 1297527 w 1471723"/>
                      <a:gd name="connsiteY2" fmla="*/ 2903853 h 3094357"/>
                      <a:gd name="connsiteX3" fmla="*/ 1210921 w 1471723"/>
                      <a:gd name="connsiteY3" fmla="*/ 2527948 h 3094357"/>
                      <a:gd name="connsiteX4" fmla="*/ 386398 w 1471723"/>
                      <a:gd name="connsiteY4" fmla="*/ 2447595 h 3094357"/>
                      <a:gd name="connsiteX5" fmla="*/ 260801 w 1471723"/>
                      <a:gd name="connsiteY5" fmla="*/ 2527947 h 3094357"/>
                      <a:gd name="connsiteX6" fmla="*/ 174196 w 1471723"/>
                      <a:gd name="connsiteY6" fmla="*/ 2903850 h 3094357"/>
                      <a:gd name="connsiteX7" fmla="*/ 636882 w 1471723"/>
                      <a:gd name="connsiteY7" fmla="*/ 2607843 h 3094357"/>
                      <a:gd name="connsiteX8" fmla="*/ 735861 w 1471723"/>
                      <a:gd name="connsiteY8" fmla="*/ 2224025 h 3094357"/>
                      <a:gd name="connsiteX9" fmla="*/ 485378 w 1471723"/>
                      <a:gd name="connsiteY9" fmla="*/ 2384274 h 3094357"/>
                      <a:gd name="connsiteX10" fmla="*/ 735860 w 1471723"/>
                      <a:gd name="connsiteY10" fmla="*/ 2544522 h 3094357"/>
                      <a:gd name="connsiteX11" fmla="*/ 986343 w 1471723"/>
                      <a:gd name="connsiteY11" fmla="*/ 2384273 h 3094357"/>
                      <a:gd name="connsiteX12" fmla="*/ 1076557 w 1471723"/>
                      <a:gd name="connsiteY12" fmla="*/ 2006062 h 3094357"/>
                      <a:gd name="connsiteX13" fmla="*/ 834839 w 1471723"/>
                      <a:gd name="connsiteY13" fmla="*/ 2160702 h 3094357"/>
                      <a:gd name="connsiteX14" fmla="*/ 1085321 w 1471723"/>
                      <a:gd name="connsiteY14" fmla="*/ 2320950 h 3094357"/>
                      <a:gd name="connsiteX15" fmla="*/ 1153223 w 1471723"/>
                      <a:gd name="connsiteY15" fmla="*/ 2277510 h 3094357"/>
                      <a:gd name="connsiteX16" fmla="*/ 1093125 w 1471723"/>
                      <a:gd name="connsiteY16" fmla="*/ 2016661 h 3094357"/>
                      <a:gd name="connsiteX17" fmla="*/ 395165 w 1471723"/>
                      <a:gd name="connsiteY17" fmla="*/ 2006062 h 3094357"/>
                      <a:gd name="connsiteX18" fmla="*/ 378598 w 1471723"/>
                      <a:gd name="connsiteY18" fmla="*/ 2016660 h 3094357"/>
                      <a:gd name="connsiteX19" fmla="*/ 318500 w 1471723"/>
                      <a:gd name="connsiteY19" fmla="*/ 2277511 h 3094357"/>
                      <a:gd name="connsiteX20" fmla="*/ 386399 w 1471723"/>
                      <a:gd name="connsiteY20" fmla="*/ 2320950 h 3094357"/>
                      <a:gd name="connsiteX21" fmla="*/ 636882 w 1471723"/>
                      <a:gd name="connsiteY21" fmla="*/ 2160703 h 3094357"/>
                      <a:gd name="connsiteX22" fmla="*/ 735860 w 1471723"/>
                      <a:gd name="connsiteY22" fmla="*/ 1788098 h 3094357"/>
                      <a:gd name="connsiteX23" fmla="*/ 494143 w 1471723"/>
                      <a:gd name="connsiteY23" fmla="*/ 1942739 h 3094357"/>
                      <a:gd name="connsiteX24" fmla="*/ 735861 w 1471723"/>
                      <a:gd name="connsiteY24" fmla="*/ 2097380 h 3094357"/>
                      <a:gd name="connsiteX25" fmla="*/ 977577 w 1471723"/>
                      <a:gd name="connsiteY25" fmla="*/ 1942739 h 3094357"/>
                      <a:gd name="connsiteX26" fmla="*/ 470387 w 1471723"/>
                      <a:gd name="connsiteY26" fmla="*/ 1618260 h 3094357"/>
                      <a:gd name="connsiteX27" fmla="*/ 412821 w 1471723"/>
                      <a:gd name="connsiteY27" fmla="*/ 1868121 h 3094357"/>
                      <a:gd name="connsiteX28" fmla="*/ 636881 w 1471723"/>
                      <a:gd name="connsiteY28" fmla="*/ 1724776 h 3094357"/>
                      <a:gd name="connsiteX29" fmla="*/ 1001336 w 1471723"/>
                      <a:gd name="connsiteY29" fmla="*/ 1618259 h 3094357"/>
                      <a:gd name="connsiteX30" fmla="*/ 834839 w 1471723"/>
                      <a:gd name="connsiteY30" fmla="*/ 1724776 h 3094357"/>
                      <a:gd name="connsiteX31" fmla="*/ 1058903 w 1471723"/>
                      <a:gd name="connsiteY31" fmla="*/ 1868123 h 3094357"/>
                      <a:gd name="connsiteX32" fmla="*/ 735860 w 1471723"/>
                      <a:gd name="connsiteY32" fmla="*/ 1360459 h 3094357"/>
                      <a:gd name="connsiteX33" fmla="*/ 500620 w 1471723"/>
                      <a:gd name="connsiteY33" fmla="*/ 1510956 h 3094357"/>
                      <a:gd name="connsiteX34" fmla="*/ 735860 w 1471723"/>
                      <a:gd name="connsiteY34" fmla="*/ 1661454 h 3094357"/>
                      <a:gd name="connsiteX35" fmla="*/ 971101 w 1471723"/>
                      <a:gd name="connsiteY35" fmla="*/ 1510956 h 3094357"/>
                      <a:gd name="connsiteX36" fmla="*/ 556255 w 1471723"/>
                      <a:gd name="connsiteY36" fmla="*/ 1245556 h 3094357"/>
                      <a:gd name="connsiteX37" fmla="*/ 528379 w 1471723"/>
                      <a:gd name="connsiteY37" fmla="*/ 1366552 h 3094357"/>
                      <a:gd name="connsiteX38" fmla="*/ 636881 w 1471723"/>
                      <a:gd name="connsiteY38" fmla="*/ 1297137 h 3094357"/>
                      <a:gd name="connsiteX39" fmla="*/ 915467 w 1471723"/>
                      <a:gd name="connsiteY39" fmla="*/ 1245555 h 3094357"/>
                      <a:gd name="connsiteX40" fmla="*/ 834839 w 1471723"/>
                      <a:gd name="connsiteY40" fmla="*/ 1297136 h 3094357"/>
                      <a:gd name="connsiteX41" fmla="*/ 943344 w 1471723"/>
                      <a:gd name="connsiteY41" fmla="*/ 1366553 h 3094357"/>
                      <a:gd name="connsiteX42" fmla="*/ 735859 w 1471723"/>
                      <a:gd name="connsiteY42" fmla="*/ 1024133 h 3094357"/>
                      <a:gd name="connsiteX43" fmla="*/ 585039 w 1471723"/>
                      <a:gd name="connsiteY43" fmla="*/ 1120621 h 3094357"/>
                      <a:gd name="connsiteX44" fmla="*/ 581685 w 1471723"/>
                      <a:gd name="connsiteY44" fmla="*/ 1135179 h 3094357"/>
                      <a:gd name="connsiteX45" fmla="*/ 735861 w 1471723"/>
                      <a:gd name="connsiteY45" fmla="*/ 1233814 h 3094357"/>
                      <a:gd name="connsiteX46" fmla="*/ 890037 w 1471723"/>
                      <a:gd name="connsiteY46" fmla="*/ 1135179 h 3094357"/>
                      <a:gd name="connsiteX47" fmla="*/ 886684 w 1471723"/>
                      <a:gd name="connsiteY47" fmla="*/ 1120625 h 3094357"/>
                      <a:gd name="connsiteX48" fmla="*/ 623788 w 1471723"/>
                      <a:gd name="connsiteY48" fmla="*/ 952435 h 3094357"/>
                      <a:gd name="connsiteX49" fmla="*/ 619262 w 1471723"/>
                      <a:gd name="connsiteY49" fmla="*/ 972083 h 3094357"/>
                      <a:gd name="connsiteX50" fmla="*/ 636881 w 1471723"/>
                      <a:gd name="connsiteY50" fmla="*/ 960811 h 3094357"/>
                      <a:gd name="connsiteX51" fmla="*/ 847934 w 1471723"/>
                      <a:gd name="connsiteY51" fmla="*/ 952434 h 3094357"/>
                      <a:gd name="connsiteX52" fmla="*/ 834839 w 1471723"/>
                      <a:gd name="connsiteY52" fmla="*/ 960812 h 3094357"/>
                      <a:gd name="connsiteX53" fmla="*/ 852461 w 1471723"/>
                      <a:gd name="connsiteY53" fmla="*/ 972086 h 3094357"/>
                      <a:gd name="connsiteX54" fmla="*/ 721140 w 1471723"/>
                      <a:gd name="connsiteY54" fmla="*/ 529891 h 3094357"/>
                      <a:gd name="connsiteX55" fmla="*/ 649218 w 1471723"/>
                      <a:gd name="connsiteY55" fmla="*/ 842059 h 3094357"/>
                      <a:gd name="connsiteX56" fmla="*/ 735860 w 1471723"/>
                      <a:gd name="connsiteY56" fmla="*/ 897488 h 3094357"/>
                      <a:gd name="connsiteX57" fmla="*/ 822503 w 1471723"/>
                      <a:gd name="connsiteY57" fmla="*/ 842057 h 3094357"/>
                      <a:gd name="connsiteX58" fmla="*/ 750819 w 1471723"/>
                      <a:gd name="connsiteY58" fmla="*/ 530918 h 3094357"/>
                      <a:gd name="connsiteX59" fmla="*/ 738523 w 1471723"/>
                      <a:gd name="connsiteY59" fmla="*/ 533400 h 3094357"/>
                      <a:gd name="connsiteX60" fmla="*/ 738523 w 1471723"/>
                      <a:gd name="connsiteY60" fmla="*/ 0 h 3094357"/>
                      <a:gd name="connsiteX61" fmla="*/ 1005223 w 1471723"/>
                      <a:gd name="connsiteY61" fmla="*/ 266700 h 3094357"/>
                      <a:gd name="connsiteX62" fmla="*/ 927108 w 1471723"/>
                      <a:gd name="connsiteY62" fmla="*/ 455285 h 3094357"/>
                      <a:gd name="connsiteX63" fmla="*/ 872225 w 1471723"/>
                      <a:gd name="connsiteY63" fmla="*/ 492289 h 3094357"/>
                      <a:gd name="connsiteX64" fmla="*/ 1471723 w 1471723"/>
                      <a:gd name="connsiteY64" fmla="*/ 3094357 h 3094357"/>
                      <a:gd name="connsiteX65" fmla="*/ 1341418 w 1471723"/>
                      <a:gd name="connsiteY65" fmla="*/ 3094357 h 3094357"/>
                      <a:gd name="connsiteX66" fmla="*/ 1331749 w 1471723"/>
                      <a:gd name="connsiteY66" fmla="*/ 3052392 h 3094357"/>
                      <a:gd name="connsiteX67" fmla="*/ 735860 w 1471723"/>
                      <a:gd name="connsiteY67" fmla="*/ 2671167 h 3094357"/>
                      <a:gd name="connsiteX68" fmla="*/ 139974 w 1471723"/>
                      <a:gd name="connsiteY68" fmla="*/ 3052388 h 3094357"/>
                      <a:gd name="connsiteX69" fmla="*/ 130305 w 1471723"/>
                      <a:gd name="connsiteY69" fmla="*/ 3094356 h 3094357"/>
                      <a:gd name="connsiteX70" fmla="*/ 0 w 1471723"/>
                      <a:gd name="connsiteY70" fmla="*/ 3094356 h 3094357"/>
                      <a:gd name="connsiteX71" fmla="*/ 600214 w 1471723"/>
                      <a:gd name="connsiteY71" fmla="*/ 489183 h 3094357"/>
                      <a:gd name="connsiteX72" fmla="*/ 549938 w 1471723"/>
                      <a:gd name="connsiteY72" fmla="*/ 455285 h 3094357"/>
                      <a:gd name="connsiteX73" fmla="*/ 471823 w 1471723"/>
                      <a:gd name="connsiteY73" fmla="*/ 266700 h 3094357"/>
                      <a:gd name="connsiteX74" fmla="*/ 738523 w 1471723"/>
                      <a:gd name="connsiteY74" fmla="*/ 0 h 309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471723" h="3094357">
                        <a:moveTo>
                          <a:pt x="1085321" y="2447595"/>
                        </a:moveTo>
                        <a:lnTo>
                          <a:pt x="834838" y="2607844"/>
                        </a:lnTo>
                        <a:lnTo>
                          <a:pt x="1297527" y="2903853"/>
                        </a:lnTo>
                        <a:lnTo>
                          <a:pt x="1210921" y="2527948"/>
                        </a:lnTo>
                        <a:close/>
                        <a:moveTo>
                          <a:pt x="386398" y="2447595"/>
                        </a:moveTo>
                        <a:lnTo>
                          <a:pt x="260801" y="2527947"/>
                        </a:lnTo>
                        <a:lnTo>
                          <a:pt x="174196" y="2903850"/>
                        </a:lnTo>
                        <a:lnTo>
                          <a:pt x="636882" y="2607843"/>
                        </a:lnTo>
                        <a:close/>
                        <a:moveTo>
                          <a:pt x="735861" y="2224025"/>
                        </a:moveTo>
                        <a:lnTo>
                          <a:pt x="485378" y="2384274"/>
                        </a:lnTo>
                        <a:lnTo>
                          <a:pt x="735860" y="2544522"/>
                        </a:lnTo>
                        <a:lnTo>
                          <a:pt x="986343" y="2384273"/>
                        </a:lnTo>
                        <a:close/>
                        <a:moveTo>
                          <a:pt x="1076557" y="2006062"/>
                        </a:moveTo>
                        <a:lnTo>
                          <a:pt x="834839" y="2160702"/>
                        </a:lnTo>
                        <a:lnTo>
                          <a:pt x="1085321" y="2320950"/>
                        </a:lnTo>
                        <a:lnTo>
                          <a:pt x="1153223" y="2277510"/>
                        </a:lnTo>
                        <a:lnTo>
                          <a:pt x="1093125" y="2016661"/>
                        </a:lnTo>
                        <a:close/>
                        <a:moveTo>
                          <a:pt x="395165" y="2006062"/>
                        </a:moveTo>
                        <a:lnTo>
                          <a:pt x="378598" y="2016660"/>
                        </a:lnTo>
                        <a:lnTo>
                          <a:pt x="318500" y="2277511"/>
                        </a:lnTo>
                        <a:lnTo>
                          <a:pt x="386399" y="2320950"/>
                        </a:lnTo>
                        <a:lnTo>
                          <a:pt x="636882" y="2160703"/>
                        </a:lnTo>
                        <a:close/>
                        <a:moveTo>
                          <a:pt x="735860" y="1788098"/>
                        </a:moveTo>
                        <a:lnTo>
                          <a:pt x="494143" y="1942739"/>
                        </a:lnTo>
                        <a:lnTo>
                          <a:pt x="735861" y="2097380"/>
                        </a:lnTo>
                        <a:lnTo>
                          <a:pt x="977577" y="1942739"/>
                        </a:lnTo>
                        <a:close/>
                        <a:moveTo>
                          <a:pt x="470387" y="1618260"/>
                        </a:moveTo>
                        <a:lnTo>
                          <a:pt x="412821" y="1868121"/>
                        </a:lnTo>
                        <a:lnTo>
                          <a:pt x="636881" y="1724776"/>
                        </a:lnTo>
                        <a:close/>
                        <a:moveTo>
                          <a:pt x="1001336" y="1618259"/>
                        </a:moveTo>
                        <a:lnTo>
                          <a:pt x="834839" y="1724776"/>
                        </a:lnTo>
                        <a:lnTo>
                          <a:pt x="1058903" y="1868123"/>
                        </a:lnTo>
                        <a:close/>
                        <a:moveTo>
                          <a:pt x="735860" y="1360459"/>
                        </a:moveTo>
                        <a:lnTo>
                          <a:pt x="500620" y="1510956"/>
                        </a:lnTo>
                        <a:lnTo>
                          <a:pt x="735860" y="1661454"/>
                        </a:lnTo>
                        <a:lnTo>
                          <a:pt x="971101" y="1510956"/>
                        </a:lnTo>
                        <a:close/>
                        <a:moveTo>
                          <a:pt x="556255" y="1245556"/>
                        </a:moveTo>
                        <a:lnTo>
                          <a:pt x="528379" y="1366552"/>
                        </a:lnTo>
                        <a:lnTo>
                          <a:pt x="636881" y="1297137"/>
                        </a:lnTo>
                        <a:close/>
                        <a:moveTo>
                          <a:pt x="915467" y="1245555"/>
                        </a:moveTo>
                        <a:lnTo>
                          <a:pt x="834839" y="1297136"/>
                        </a:lnTo>
                        <a:lnTo>
                          <a:pt x="943344" y="1366553"/>
                        </a:lnTo>
                        <a:close/>
                        <a:moveTo>
                          <a:pt x="735859" y="1024133"/>
                        </a:moveTo>
                        <a:lnTo>
                          <a:pt x="585039" y="1120621"/>
                        </a:lnTo>
                        <a:lnTo>
                          <a:pt x="581685" y="1135179"/>
                        </a:lnTo>
                        <a:lnTo>
                          <a:pt x="735861" y="1233814"/>
                        </a:lnTo>
                        <a:lnTo>
                          <a:pt x="890037" y="1135179"/>
                        </a:lnTo>
                        <a:lnTo>
                          <a:pt x="886684" y="1120625"/>
                        </a:lnTo>
                        <a:close/>
                        <a:moveTo>
                          <a:pt x="623788" y="952435"/>
                        </a:moveTo>
                        <a:lnTo>
                          <a:pt x="619262" y="972083"/>
                        </a:lnTo>
                        <a:lnTo>
                          <a:pt x="636881" y="960811"/>
                        </a:lnTo>
                        <a:close/>
                        <a:moveTo>
                          <a:pt x="847934" y="952434"/>
                        </a:moveTo>
                        <a:lnTo>
                          <a:pt x="834839" y="960812"/>
                        </a:lnTo>
                        <a:lnTo>
                          <a:pt x="852461" y="972086"/>
                        </a:lnTo>
                        <a:close/>
                        <a:moveTo>
                          <a:pt x="721140" y="529891"/>
                        </a:moveTo>
                        <a:lnTo>
                          <a:pt x="649218" y="842059"/>
                        </a:lnTo>
                        <a:lnTo>
                          <a:pt x="735860" y="897488"/>
                        </a:lnTo>
                        <a:lnTo>
                          <a:pt x="822503" y="842057"/>
                        </a:lnTo>
                        <a:lnTo>
                          <a:pt x="750819" y="530918"/>
                        </a:lnTo>
                        <a:lnTo>
                          <a:pt x="738523" y="533400"/>
                        </a:lnTo>
                        <a:close/>
                        <a:moveTo>
                          <a:pt x="738523" y="0"/>
                        </a:moveTo>
                        <a:cubicBezTo>
                          <a:pt x="885817" y="0"/>
                          <a:pt x="1005223" y="119406"/>
                          <a:pt x="1005223" y="266700"/>
                        </a:cubicBezTo>
                        <a:cubicBezTo>
                          <a:pt x="1005223" y="340347"/>
                          <a:pt x="975372" y="407022"/>
                          <a:pt x="927108" y="455285"/>
                        </a:cubicBezTo>
                        <a:lnTo>
                          <a:pt x="872225" y="492289"/>
                        </a:lnTo>
                        <a:lnTo>
                          <a:pt x="1471723" y="3094357"/>
                        </a:lnTo>
                        <a:lnTo>
                          <a:pt x="1341418" y="3094357"/>
                        </a:lnTo>
                        <a:lnTo>
                          <a:pt x="1331749" y="3052392"/>
                        </a:lnTo>
                        <a:lnTo>
                          <a:pt x="735860" y="2671167"/>
                        </a:lnTo>
                        <a:lnTo>
                          <a:pt x="139974" y="3052388"/>
                        </a:lnTo>
                        <a:lnTo>
                          <a:pt x="130305" y="3094356"/>
                        </a:lnTo>
                        <a:lnTo>
                          <a:pt x="0" y="3094356"/>
                        </a:lnTo>
                        <a:lnTo>
                          <a:pt x="600214" y="489183"/>
                        </a:lnTo>
                        <a:lnTo>
                          <a:pt x="549938" y="455285"/>
                        </a:lnTo>
                        <a:cubicBezTo>
                          <a:pt x="501675" y="407022"/>
                          <a:pt x="471823" y="340347"/>
                          <a:pt x="471823" y="266700"/>
                        </a:cubicBezTo>
                        <a:cubicBezTo>
                          <a:pt x="471823" y="119406"/>
                          <a:pt x="591229" y="0"/>
                          <a:pt x="738523"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44" name="Group 43"/>
                  <p:cNvGrpSpPr/>
                  <p:nvPr/>
                </p:nvGrpSpPr>
                <p:grpSpPr>
                  <a:xfrm>
                    <a:off x="2065213" y="1714500"/>
                    <a:ext cx="860421" cy="1684872"/>
                    <a:chOff x="7478869" y="2595797"/>
                    <a:chExt cx="554782" cy="1086384"/>
                  </a:xfrm>
                  <a:grpFill/>
                </p:grpSpPr>
                <p:sp>
                  <p:nvSpPr>
                    <p:cNvPr id="49" name="Freeform 48"/>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50" name="Freeform 49"/>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51" name="Freeform 50"/>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45" name="Group 44"/>
                  <p:cNvGrpSpPr/>
                  <p:nvPr/>
                </p:nvGrpSpPr>
                <p:grpSpPr>
                  <a:xfrm flipH="1">
                    <a:off x="198313" y="1714500"/>
                    <a:ext cx="860421" cy="1684872"/>
                    <a:chOff x="7478869" y="2595797"/>
                    <a:chExt cx="554782" cy="1086384"/>
                  </a:xfrm>
                  <a:grpFill/>
                </p:grpSpPr>
                <p:sp>
                  <p:nvSpPr>
                    <p:cNvPr id="46" name="Freeform 45"/>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47" name="Freeform 46"/>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48" name="Freeform 47"/>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grpSp>
              <p:nvGrpSpPr>
                <p:cNvPr id="31" name="Group 30"/>
                <p:cNvGrpSpPr/>
                <p:nvPr/>
              </p:nvGrpSpPr>
              <p:grpSpPr>
                <a:xfrm>
                  <a:off x="6335281" y="3801816"/>
                  <a:ext cx="593027" cy="811603"/>
                  <a:chOff x="198313" y="1714500"/>
                  <a:chExt cx="2727321" cy="3732532"/>
                </a:xfrm>
                <a:solidFill>
                  <a:srgbClr val="E9976A"/>
                </a:solidFill>
                <a:effectLst/>
              </p:grpSpPr>
              <p:sp>
                <p:nvSpPr>
                  <p:cNvPr id="32" name="Freeform 31"/>
                  <p:cNvSpPr/>
                  <p:nvPr/>
                </p:nvSpPr>
                <p:spPr>
                  <a:xfrm>
                    <a:off x="826113" y="2352674"/>
                    <a:ext cx="1471723" cy="3094358"/>
                  </a:xfrm>
                  <a:custGeom>
                    <a:avLst/>
                    <a:gdLst>
                      <a:gd name="connsiteX0" fmla="*/ 1085321 w 1471723"/>
                      <a:gd name="connsiteY0" fmla="*/ 2447595 h 3094357"/>
                      <a:gd name="connsiteX1" fmla="*/ 834838 w 1471723"/>
                      <a:gd name="connsiteY1" fmla="*/ 2607844 h 3094357"/>
                      <a:gd name="connsiteX2" fmla="*/ 1297527 w 1471723"/>
                      <a:gd name="connsiteY2" fmla="*/ 2903853 h 3094357"/>
                      <a:gd name="connsiteX3" fmla="*/ 1210921 w 1471723"/>
                      <a:gd name="connsiteY3" fmla="*/ 2527948 h 3094357"/>
                      <a:gd name="connsiteX4" fmla="*/ 386398 w 1471723"/>
                      <a:gd name="connsiteY4" fmla="*/ 2447595 h 3094357"/>
                      <a:gd name="connsiteX5" fmla="*/ 260801 w 1471723"/>
                      <a:gd name="connsiteY5" fmla="*/ 2527947 h 3094357"/>
                      <a:gd name="connsiteX6" fmla="*/ 174196 w 1471723"/>
                      <a:gd name="connsiteY6" fmla="*/ 2903850 h 3094357"/>
                      <a:gd name="connsiteX7" fmla="*/ 636882 w 1471723"/>
                      <a:gd name="connsiteY7" fmla="*/ 2607843 h 3094357"/>
                      <a:gd name="connsiteX8" fmla="*/ 735861 w 1471723"/>
                      <a:gd name="connsiteY8" fmla="*/ 2224025 h 3094357"/>
                      <a:gd name="connsiteX9" fmla="*/ 485378 w 1471723"/>
                      <a:gd name="connsiteY9" fmla="*/ 2384274 h 3094357"/>
                      <a:gd name="connsiteX10" fmla="*/ 735860 w 1471723"/>
                      <a:gd name="connsiteY10" fmla="*/ 2544522 h 3094357"/>
                      <a:gd name="connsiteX11" fmla="*/ 986343 w 1471723"/>
                      <a:gd name="connsiteY11" fmla="*/ 2384273 h 3094357"/>
                      <a:gd name="connsiteX12" fmla="*/ 1076557 w 1471723"/>
                      <a:gd name="connsiteY12" fmla="*/ 2006062 h 3094357"/>
                      <a:gd name="connsiteX13" fmla="*/ 834839 w 1471723"/>
                      <a:gd name="connsiteY13" fmla="*/ 2160702 h 3094357"/>
                      <a:gd name="connsiteX14" fmla="*/ 1085321 w 1471723"/>
                      <a:gd name="connsiteY14" fmla="*/ 2320950 h 3094357"/>
                      <a:gd name="connsiteX15" fmla="*/ 1153223 w 1471723"/>
                      <a:gd name="connsiteY15" fmla="*/ 2277510 h 3094357"/>
                      <a:gd name="connsiteX16" fmla="*/ 1093125 w 1471723"/>
                      <a:gd name="connsiteY16" fmla="*/ 2016661 h 3094357"/>
                      <a:gd name="connsiteX17" fmla="*/ 395165 w 1471723"/>
                      <a:gd name="connsiteY17" fmla="*/ 2006062 h 3094357"/>
                      <a:gd name="connsiteX18" fmla="*/ 378598 w 1471723"/>
                      <a:gd name="connsiteY18" fmla="*/ 2016660 h 3094357"/>
                      <a:gd name="connsiteX19" fmla="*/ 318500 w 1471723"/>
                      <a:gd name="connsiteY19" fmla="*/ 2277511 h 3094357"/>
                      <a:gd name="connsiteX20" fmla="*/ 386399 w 1471723"/>
                      <a:gd name="connsiteY20" fmla="*/ 2320950 h 3094357"/>
                      <a:gd name="connsiteX21" fmla="*/ 636882 w 1471723"/>
                      <a:gd name="connsiteY21" fmla="*/ 2160703 h 3094357"/>
                      <a:gd name="connsiteX22" fmla="*/ 735860 w 1471723"/>
                      <a:gd name="connsiteY22" fmla="*/ 1788098 h 3094357"/>
                      <a:gd name="connsiteX23" fmla="*/ 494143 w 1471723"/>
                      <a:gd name="connsiteY23" fmla="*/ 1942739 h 3094357"/>
                      <a:gd name="connsiteX24" fmla="*/ 735861 w 1471723"/>
                      <a:gd name="connsiteY24" fmla="*/ 2097380 h 3094357"/>
                      <a:gd name="connsiteX25" fmla="*/ 977577 w 1471723"/>
                      <a:gd name="connsiteY25" fmla="*/ 1942739 h 3094357"/>
                      <a:gd name="connsiteX26" fmla="*/ 470387 w 1471723"/>
                      <a:gd name="connsiteY26" fmla="*/ 1618260 h 3094357"/>
                      <a:gd name="connsiteX27" fmla="*/ 412821 w 1471723"/>
                      <a:gd name="connsiteY27" fmla="*/ 1868121 h 3094357"/>
                      <a:gd name="connsiteX28" fmla="*/ 636881 w 1471723"/>
                      <a:gd name="connsiteY28" fmla="*/ 1724776 h 3094357"/>
                      <a:gd name="connsiteX29" fmla="*/ 1001336 w 1471723"/>
                      <a:gd name="connsiteY29" fmla="*/ 1618259 h 3094357"/>
                      <a:gd name="connsiteX30" fmla="*/ 834839 w 1471723"/>
                      <a:gd name="connsiteY30" fmla="*/ 1724776 h 3094357"/>
                      <a:gd name="connsiteX31" fmla="*/ 1058903 w 1471723"/>
                      <a:gd name="connsiteY31" fmla="*/ 1868123 h 3094357"/>
                      <a:gd name="connsiteX32" fmla="*/ 735860 w 1471723"/>
                      <a:gd name="connsiteY32" fmla="*/ 1360459 h 3094357"/>
                      <a:gd name="connsiteX33" fmla="*/ 500620 w 1471723"/>
                      <a:gd name="connsiteY33" fmla="*/ 1510956 h 3094357"/>
                      <a:gd name="connsiteX34" fmla="*/ 735860 w 1471723"/>
                      <a:gd name="connsiteY34" fmla="*/ 1661454 h 3094357"/>
                      <a:gd name="connsiteX35" fmla="*/ 971101 w 1471723"/>
                      <a:gd name="connsiteY35" fmla="*/ 1510956 h 3094357"/>
                      <a:gd name="connsiteX36" fmla="*/ 556255 w 1471723"/>
                      <a:gd name="connsiteY36" fmla="*/ 1245556 h 3094357"/>
                      <a:gd name="connsiteX37" fmla="*/ 528379 w 1471723"/>
                      <a:gd name="connsiteY37" fmla="*/ 1366552 h 3094357"/>
                      <a:gd name="connsiteX38" fmla="*/ 636881 w 1471723"/>
                      <a:gd name="connsiteY38" fmla="*/ 1297137 h 3094357"/>
                      <a:gd name="connsiteX39" fmla="*/ 915467 w 1471723"/>
                      <a:gd name="connsiteY39" fmla="*/ 1245555 h 3094357"/>
                      <a:gd name="connsiteX40" fmla="*/ 834839 w 1471723"/>
                      <a:gd name="connsiteY40" fmla="*/ 1297136 h 3094357"/>
                      <a:gd name="connsiteX41" fmla="*/ 943344 w 1471723"/>
                      <a:gd name="connsiteY41" fmla="*/ 1366553 h 3094357"/>
                      <a:gd name="connsiteX42" fmla="*/ 735859 w 1471723"/>
                      <a:gd name="connsiteY42" fmla="*/ 1024133 h 3094357"/>
                      <a:gd name="connsiteX43" fmla="*/ 585039 w 1471723"/>
                      <a:gd name="connsiteY43" fmla="*/ 1120621 h 3094357"/>
                      <a:gd name="connsiteX44" fmla="*/ 581685 w 1471723"/>
                      <a:gd name="connsiteY44" fmla="*/ 1135179 h 3094357"/>
                      <a:gd name="connsiteX45" fmla="*/ 735861 w 1471723"/>
                      <a:gd name="connsiteY45" fmla="*/ 1233814 h 3094357"/>
                      <a:gd name="connsiteX46" fmla="*/ 890037 w 1471723"/>
                      <a:gd name="connsiteY46" fmla="*/ 1135179 h 3094357"/>
                      <a:gd name="connsiteX47" fmla="*/ 886684 w 1471723"/>
                      <a:gd name="connsiteY47" fmla="*/ 1120625 h 3094357"/>
                      <a:gd name="connsiteX48" fmla="*/ 623788 w 1471723"/>
                      <a:gd name="connsiteY48" fmla="*/ 952435 h 3094357"/>
                      <a:gd name="connsiteX49" fmla="*/ 619262 w 1471723"/>
                      <a:gd name="connsiteY49" fmla="*/ 972083 h 3094357"/>
                      <a:gd name="connsiteX50" fmla="*/ 636881 w 1471723"/>
                      <a:gd name="connsiteY50" fmla="*/ 960811 h 3094357"/>
                      <a:gd name="connsiteX51" fmla="*/ 847934 w 1471723"/>
                      <a:gd name="connsiteY51" fmla="*/ 952434 h 3094357"/>
                      <a:gd name="connsiteX52" fmla="*/ 834839 w 1471723"/>
                      <a:gd name="connsiteY52" fmla="*/ 960812 h 3094357"/>
                      <a:gd name="connsiteX53" fmla="*/ 852461 w 1471723"/>
                      <a:gd name="connsiteY53" fmla="*/ 972086 h 3094357"/>
                      <a:gd name="connsiteX54" fmla="*/ 721140 w 1471723"/>
                      <a:gd name="connsiteY54" fmla="*/ 529891 h 3094357"/>
                      <a:gd name="connsiteX55" fmla="*/ 649218 w 1471723"/>
                      <a:gd name="connsiteY55" fmla="*/ 842059 h 3094357"/>
                      <a:gd name="connsiteX56" fmla="*/ 735860 w 1471723"/>
                      <a:gd name="connsiteY56" fmla="*/ 897488 h 3094357"/>
                      <a:gd name="connsiteX57" fmla="*/ 822503 w 1471723"/>
                      <a:gd name="connsiteY57" fmla="*/ 842057 h 3094357"/>
                      <a:gd name="connsiteX58" fmla="*/ 750819 w 1471723"/>
                      <a:gd name="connsiteY58" fmla="*/ 530918 h 3094357"/>
                      <a:gd name="connsiteX59" fmla="*/ 738523 w 1471723"/>
                      <a:gd name="connsiteY59" fmla="*/ 533400 h 3094357"/>
                      <a:gd name="connsiteX60" fmla="*/ 738523 w 1471723"/>
                      <a:gd name="connsiteY60" fmla="*/ 0 h 3094357"/>
                      <a:gd name="connsiteX61" fmla="*/ 1005223 w 1471723"/>
                      <a:gd name="connsiteY61" fmla="*/ 266700 h 3094357"/>
                      <a:gd name="connsiteX62" fmla="*/ 927108 w 1471723"/>
                      <a:gd name="connsiteY62" fmla="*/ 455285 h 3094357"/>
                      <a:gd name="connsiteX63" fmla="*/ 872225 w 1471723"/>
                      <a:gd name="connsiteY63" fmla="*/ 492289 h 3094357"/>
                      <a:gd name="connsiteX64" fmla="*/ 1471723 w 1471723"/>
                      <a:gd name="connsiteY64" fmla="*/ 3094357 h 3094357"/>
                      <a:gd name="connsiteX65" fmla="*/ 1341418 w 1471723"/>
                      <a:gd name="connsiteY65" fmla="*/ 3094357 h 3094357"/>
                      <a:gd name="connsiteX66" fmla="*/ 1331749 w 1471723"/>
                      <a:gd name="connsiteY66" fmla="*/ 3052392 h 3094357"/>
                      <a:gd name="connsiteX67" fmla="*/ 735860 w 1471723"/>
                      <a:gd name="connsiteY67" fmla="*/ 2671167 h 3094357"/>
                      <a:gd name="connsiteX68" fmla="*/ 139974 w 1471723"/>
                      <a:gd name="connsiteY68" fmla="*/ 3052388 h 3094357"/>
                      <a:gd name="connsiteX69" fmla="*/ 130305 w 1471723"/>
                      <a:gd name="connsiteY69" fmla="*/ 3094356 h 3094357"/>
                      <a:gd name="connsiteX70" fmla="*/ 0 w 1471723"/>
                      <a:gd name="connsiteY70" fmla="*/ 3094356 h 3094357"/>
                      <a:gd name="connsiteX71" fmla="*/ 600214 w 1471723"/>
                      <a:gd name="connsiteY71" fmla="*/ 489183 h 3094357"/>
                      <a:gd name="connsiteX72" fmla="*/ 549938 w 1471723"/>
                      <a:gd name="connsiteY72" fmla="*/ 455285 h 3094357"/>
                      <a:gd name="connsiteX73" fmla="*/ 471823 w 1471723"/>
                      <a:gd name="connsiteY73" fmla="*/ 266700 h 3094357"/>
                      <a:gd name="connsiteX74" fmla="*/ 738523 w 1471723"/>
                      <a:gd name="connsiteY74" fmla="*/ 0 h 309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471723" h="3094357">
                        <a:moveTo>
                          <a:pt x="1085321" y="2447595"/>
                        </a:moveTo>
                        <a:lnTo>
                          <a:pt x="834838" y="2607844"/>
                        </a:lnTo>
                        <a:lnTo>
                          <a:pt x="1297527" y="2903853"/>
                        </a:lnTo>
                        <a:lnTo>
                          <a:pt x="1210921" y="2527948"/>
                        </a:lnTo>
                        <a:close/>
                        <a:moveTo>
                          <a:pt x="386398" y="2447595"/>
                        </a:moveTo>
                        <a:lnTo>
                          <a:pt x="260801" y="2527947"/>
                        </a:lnTo>
                        <a:lnTo>
                          <a:pt x="174196" y="2903850"/>
                        </a:lnTo>
                        <a:lnTo>
                          <a:pt x="636882" y="2607843"/>
                        </a:lnTo>
                        <a:close/>
                        <a:moveTo>
                          <a:pt x="735861" y="2224025"/>
                        </a:moveTo>
                        <a:lnTo>
                          <a:pt x="485378" y="2384274"/>
                        </a:lnTo>
                        <a:lnTo>
                          <a:pt x="735860" y="2544522"/>
                        </a:lnTo>
                        <a:lnTo>
                          <a:pt x="986343" y="2384273"/>
                        </a:lnTo>
                        <a:close/>
                        <a:moveTo>
                          <a:pt x="1076557" y="2006062"/>
                        </a:moveTo>
                        <a:lnTo>
                          <a:pt x="834839" y="2160702"/>
                        </a:lnTo>
                        <a:lnTo>
                          <a:pt x="1085321" y="2320950"/>
                        </a:lnTo>
                        <a:lnTo>
                          <a:pt x="1153223" y="2277510"/>
                        </a:lnTo>
                        <a:lnTo>
                          <a:pt x="1093125" y="2016661"/>
                        </a:lnTo>
                        <a:close/>
                        <a:moveTo>
                          <a:pt x="395165" y="2006062"/>
                        </a:moveTo>
                        <a:lnTo>
                          <a:pt x="378598" y="2016660"/>
                        </a:lnTo>
                        <a:lnTo>
                          <a:pt x="318500" y="2277511"/>
                        </a:lnTo>
                        <a:lnTo>
                          <a:pt x="386399" y="2320950"/>
                        </a:lnTo>
                        <a:lnTo>
                          <a:pt x="636882" y="2160703"/>
                        </a:lnTo>
                        <a:close/>
                        <a:moveTo>
                          <a:pt x="735860" y="1788098"/>
                        </a:moveTo>
                        <a:lnTo>
                          <a:pt x="494143" y="1942739"/>
                        </a:lnTo>
                        <a:lnTo>
                          <a:pt x="735861" y="2097380"/>
                        </a:lnTo>
                        <a:lnTo>
                          <a:pt x="977577" y="1942739"/>
                        </a:lnTo>
                        <a:close/>
                        <a:moveTo>
                          <a:pt x="470387" y="1618260"/>
                        </a:moveTo>
                        <a:lnTo>
                          <a:pt x="412821" y="1868121"/>
                        </a:lnTo>
                        <a:lnTo>
                          <a:pt x="636881" y="1724776"/>
                        </a:lnTo>
                        <a:close/>
                        <a:moveTo>
                          <a:pt x="1001336" y="1618259"/>
                        </a:moveTo>
                        <a:lnTo>
                          <a:pt x="834839" y="1724776"/>
                        </a:lnTo>
                        <a:lnTo>
                          <a:pt x="1058903" y="1868123"/>
                        </a:lnTo>
                        <a:close/>
                        <a:moveTo>
                          <a:pt x="735860" y="1360459"/>
                        </a:moveTo>
                        <a:lnTo>
                          <a:pt x="500620" y="1510956"/>
                        </a:lnTo>
                        <a:lnTo>
                          <a:pt x="735860" y="1661454"/>
                        </a:lnTo>
                        <a:lnTo>
                          <a:pt x="971101" y="1510956"/>
                        </a:lnTo>
                        <a:close/>
                        <a:moveTo>
                          <a:pt x="556255" y="1245556"/>
                        </a:moveTo>
                        <a:lnTo>
                          <a:pt x="528379" y="1366552"/>
                        </a:lnTo>
                        <a:lnTo>
                          <a:pt x="636881" y="1297137"/>
                        </a:lnTo>
                        <a:close/>
                        <a:moveTo>
                          <a:pt x="915467" y="1245555"/>
                        </a:moveTo>
                        <a:lnTo>
                          <a:pt x="834839" y="1297136"/>
                        </a:lnTo>
                        <a:lnTo>
                          <a:pt x="943344" y="1366553"/>
                        </a:lnTo>
                        <a:close/>
                        <a:moveTo>
                          <a:pt x="735859" y="1024133"/>
                        </a:moveTo>
                        <a:lnTo>
                          <a:pt x="585039" y="1120621"/>
                        </a:lnTo>
                        <a:lnTo>
                          <a:pt x="581685" y="1135179"/>
                        </a:lnTo>
                        <a:lnTo>
                          <a:pt x="735861" y="1233814"/>
                        </a:lnTo>
                        <a:lnTo>
                          <a:pt x="890037" y="1135179"/>
                        </a:lnTo>
                        <a:lnTo>
                          <a:pt x="886684" y="1120625"/>
                        </a:lnTo>
                        <a:close/>
                        <a:moveTo>
                          <a:pt x="623788" y="952435"/>
                        </a:moveTo>
                        <a:lnTo>
                          <a:pt x="619262" y="972083"/>
                        </a:lnTo>
                        <a:lnTo>
                          <a:pt x="636881" y="960811"/>
                        </a:lnTo>
                        <a:close/>
                        <a:moveTo>
                          <a:pt x="847934" y="952434"/>
                        </a:moveTo>
                        <a:lnTo>
                          <a:pt x="834839" y="960812"/>
                        </a:lnTo>
                        <a:lnTo>
                          <a:pt x="852461" y="972086"/>
                        </a:lnTo>
                        <a:close/>
                        <a:moveTo>
                          <a:pt x="721140" y="529891"/>
                        </a:moveTo>
                        <a:lnTo>
                          <a:pt x="649218" y="842059"/>
                        </a:lnTo>
                        <a:lnTo>
                          <a:pt x="735860" y="897488"/>
                        </a:lnTo>
                        <a:lnTo>
                          <a:pt x="822503" y="842057"/>
                        </a:lnTo>
                        <a:lnTo>
                          <a:pt x="750819" y="530918"/>
                        </a:lnTo>
                        <a:lnTo>
                          <a:pt x="738523" y="533400"/>
                        </a:lnTo>
                        <a:close/>
                        <a:moveTo>
                          <a:pt x="738523" y="0"/>
                        </a:moveTo>
                        <a:cubicBezTo>
                          <a:pt x="885817" y="0"/>
                          <a:pt x="1005223" y="119406"/>
                          <a:pt x="1005223" y="266700"/>
                        </a:cubicBezTo>
                        <a:cubicBezTo>
                          <a:pt x="1005223" y="340347"/>
                          <a:pt x="975372" y="407022"/>
                          <a:pt x="927108" y="455285"/>
                        </a:cubicBezTo>
                        <a:lnTo>
                          <a:pt x="872225" y="492289"/>
                        </a:lnTo>
                        <a:lnTo>
                          <a:pt x="1471723" y="3094357"/>
                        </a:lnTo>
                        <a:lnTo>
                          <a:pt x="1341418" y="3094357"/>
                        </a:lnTo>
                        <a:lnTo>
                          <a:pt x="1331749" y="3052392"/>
                        </a:lnTo>
                        <a:lnTo>
                          <a:pt x="735860" y="2671167"/>
                        </a:lnTo>
                        <a:lnTo>
                          <a:pt x="139974" y="3052388"/>
                        </a:lnTo>
                        <a:lnTo>
                          <a:pt x="130305" y="3094356"/>
                        </a:lnTo>
                        <a:lnTo>
                          <a:pt x="0" y="3094356"/>
                        </a:lnTo>
                        <a:lnTo>
                          <a:pt x="600214" y="489183"/>
                        </a:lnTo>
                        <a:lnTo>
                          <a:pt x="549938" y="455285"/>
                        </a:lnTo>
                        <a:cubicBezTo>
                          <a:pt x="501675" y="407022"/>
                          <a:pt x="471823" y="340347"/>
                          <a:pt x="471823" y="266700"/>
                        </a:cubicBezTo>
                        <a:cubicBezTo>
                          <a:pt x="471823" y="119406"/>
                          <a:pt x="591229" y="0"/>
                          <a:pt x="738523"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33" name="Group 32"/>
                  <p:cNvGrpSpPr/>
                  <p:nvPr/>
                </p:nvGrpSpPr>
                <p:grpSpPr>
                  <a:xfrm>
                    <a:off x="2065213" y="1714500"/>
                    <a:ext cx="860421" cy="1684872"/>
                    <a:chOff x="7478869" y="2595797"/>
                    <a:chExt cx="554782" cy="1086384"/>
                  </a:xfrm>
                  <a:grpFill/>
                </p:grpSpPr>
                <p:sp>
                  <p:nvSpPr>
                    <p:cNvPr id="38" name="Freeform 37"/>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39" name="Freeform 38"/>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40" name="Freeform 39"/>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34" name="Group 33"/>
                  <p:cNvGrpSpPr/>
                  <p:nvPr/>
                </p:nvGrpSpPr>
                <p:grpSpPr>
                  <a:xfrm flipH="1">
                    <a:off x="198313" y="1714500"/>
                    <a:ext cx="860421" cy="1684872"/>
                    <a:chOff x="7478869" y="2595797"/>
                    <a:chExt cx="554782" cy="1086384"/>
                  </a:xfrm>
                  <a:grpFill/>
                </p:grpSpPr>
                <p:sp>
                  <p:nvSpPr>
                    <p:cNvPr id="35" name="Freeform 34"/>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36" name="Freeform 35"/>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37" name="Freeform 36"/>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grpSp>
              <p:nvGrpSpPr>
                <p:cNvPr id="20" name="Group 19"/>
                <p:cNvGrpSpPr/>
                <p:nvPr/>
              </p:nvGrpSpPr>
              <p:grpSpPr>
                <a:xfrm>
                  <a:off x="8369121" y="2233899"/>
                  <a:ext cx="593031" cy="811604"/>
                  <a:chOff x="198313" y="1714500"/>
                  <a:chExt cx="2727321" cy="3732532"/>
                </a:xfrm>
                <a:solidFill>
                  <a:srgbClr val="81A78F"/>
                </a:solidFill>
                <a:effectLst/>
              </p:grpSpPr>
              <p:sp>
                <p:nvSpPr>
                  <p:cNvPr id="21" name="Freeform 20"/>
                  <p:cNvSpPr/>
                  <p:nvPr/>
                </p:nvSpPr>
                <p:spPr>
                  <a:xfrm>
                    <a:off x="826113" y="2352674"/>
                    <a:ext cx="1471723" cy="3094358"/>
                  </a:xfrm>
                  <a:custGeom>
                    <a:avLst/>
                    <a:gdLst>
                      <a:gd name="connsiteX0" fmla="*/ 1085321 w 1471723"/>
                      <a:gd name="connsiteY0" fmla="*/ 2447595 h 3094357"/>
                      <a:gd name="connsiteX1" fmla="*/ 834838 w 1471723"/>
                      <a:gd name="connsiteY1" fmla="*/ 2607844 h 3094357"/>
                      <a:gd name="connsiteX2" fmla="*/ 1297527 w 1471723"/>
                      <a:gd name="connsiteY2" fmla="*/ 2903853 h 3094357"/>
                      <a:gd name="connsiteX3" fmla="*/ 1210921 w 1471723"/>
                      <a:gd name="connsiteY3" fmla="*/ 2527948 h 3094357"/>
                      <a:gd name="connsiteX4" fmla="*/ 386398 w 1471723"/>
                      <a:gd name="connsiteY4" fmla="*/ 2447595 h 3094357"/>
                      <a:gd name="connsiteX5" fmla="*/ 260801 w 1471723"/>
                      <a:gd name="connsiteY5" fmla="*/ 2527947 h 3094357"/>
                      <a:gd name="connsiteX6" fmla="*/ 174196 w 1471723"/>
                      <a:gd name="connsiteY6" fmla="*/ 2903850 h 3094357"/>
                      <a:gd name="connsiteX7" fmla="*/ 636882 w 1471723"/>
                      <a:gd name="connsiteY7" fmla="*/ 2607843 h 3094357"/>
                      <a:gd name="connsiteX8" fmla="*/ 735861 w 1471723"/>
                      <a:gd name="connsiteY8" fmla="*/ 2224025 h 3094357"/>
                      <a:gd name="connsiteX9" fmla="*/ 485378 w 1471723"/>
                      <a:gd name="connsiteY9" fmla="*/ 2384274 h 3094357"/>
                      <a:gd name="connsiteX10" fmla="*/ 735860 w 1471723"/>
                      <a:gd name="connsiteY10" fmla="*/ 2544522 h 3094357"/>
                      <a:gd name="connsiteX11" fmla="*/ 986343 w 1471723"/>
                      <a:gd name="connsiteY11" fmla="*/ 2384273 h 3094357"/>
                      <a:gd name="connsiteX12" fmla="*/ 1076557 w 1471723"/>
                      <a:gd name="connsiteY12" fmla="*/ 2006062 h 3094357"/>
                      <a:gd name="connsiteX13" fmla="*/ 834839 w 1471723"/>
                      <a:gd name="connsiteY13" fmla="*/ 2160702 h 3094357"/>
                      <a:gd name="connsiteX14" fmla="*/ 1085321 w 1471723"/>
                      <a:gd name="connsiteY14" fmla="*/ 2320950 h 3094357"/>
                      <a:gd name="connsiteX15" fmla="*/ 1153223 w 1471723"/>
                      <a:gd name="connsiteY15" fmla="*/ 2277510 h 3094357"/>
                      <a:gd name="connsiteX16" fmla="*/ 1093125 w 1471723"/>
                      <a:gd name="connsiteY16" fmla="*/ 2016661 h 3094357"/>
                      <a:gd name="connsiteX17" fmla="*/ 395165 w 1471723"/>
                      <a:gd name="connsiteY17" fmla="*/ 2006062 h 3094357"/>
                      <a:gd name="connsiteX18" fmla="*/ 378598 w 1471723"/>
                      <a:gd name="connsiteY18" fmla="*/ 2016660 h 3094357"/>
                      <a:gd name="connsiteX19" fmla="*/ 318500 w 1471723"/>
                      <a:gd name="connsiteY19" fmla="*/ 2277511 h 3094357"/>
                      <a:gd name="connsiteX20" fmla="*/ 386399 w 1471723"/>
                      <a:gd name="connsiteY20" fmla="*/ 2320950 h 3094357"/>
                      <a:gd name="connsiteX21" fmla="*/ 636882 w 1471723"/>
                      <a:gd name="connsiteY21" fmla="*/ 2160703 h 3094357"/>
                      <a:gd name="connsiteX22" fmla="*/ 735860 w 1471723"/>
                      <a:gd name="connsiteY22" fmla="*/ 1788098 h 3094357"/>
                      <a:gd name="connsiteX23" fmla="*/ 494143 w 1471723"/>
                      <a:gd name="connsiteY23" fmla="*/ 1942739 h 3094357"/>
                      <a:gd name="connsiteX24" fmla="*/ 735861 w 1471723"/>
                      <a:gd name="connsiteY24" fmla="*/ 2097380 h 3094357"/>
                      <a:gd name="connsiteX25" fmla="*/ 977577 w 1471723"/>
                      <a:gd name="connsiteY25" fmla="*/ 1942739 h 3094357"/>
                      <a:gd name="connsiteX26" fmla="*/ 470387 w 1471723"/>
                      <a:gd name="connsiteY26" fmla="*/ 1618260 h 3094357"/>
                      <a:gd name="connsiteX27" fmla="*/ 412821 w 1471723"/>
                      <a:gd name="connsiteY27" fmla="*/ 1868121 h 3094357"/>
                      <a:gd name="connsiteX28" fmla="*/ 636881 w 1471723"/>
                      <a:gd name="connsiteY28" fmla="*/ 1724776 h 3094357"/>
                      <a:gd name="connsiteX29" fmla="*/ 1001336 w 1471723"/>
                      <a:gd name="connsiteY29" fmla="*/ 1618259 h 3094357"/>
                      <a:gd name="connsiteX30" fmla="*/ 834839 w 1471723"/>
                      <a:gd name="connsiteY30" fmla="*/ 1724776 h 3094357"/>
                      <a:gd name="connsiteX31" fmla="*/ 1058903 w 1471723"/>
                      <a:gd name="connsiteY31" fmla="*/ 1868123 h 3094357"/>
                      <a:gd name="connsiteX32" fmla="*/ 735860 w 1471723"/>
                      <a:gd name="connsiteY32" fmla="*/ 1360459 h 3094357"/>
                      <a:gd name="connsiteX33" fmla="*/ 500620 w 1471723"/>
                      <a:gd name="connsiteY33" fmla="*/ 1510956 h 3094357"/>
                      <a:gd name="connsiteX34" fmla="*/ 735860 w 1471723"/>
                      <a:gd name="connsiteY34" fmla="*/ 1661454 h 3094357"/>
                      <a:gd name="connsiteX35" fmla="*/ 971101 w 1471723"/>
                      <a:gd name="connsiteY35" fmla="*/ 1510956 h 3094357"/>
                      <a:gd name="connsiteX36" fmla="*/ 556255 w 1471723"/>
                      <a:gd name="connsiteY36" fmla="*/ 1245556 h 3094357"/>
                      <a:gd name="connsiteX37" fmla="*/ 528379 w 1471723"/>
                      <a:gd name="connsiteY37" fmla="*/ 1366552 h 3094357"/>
                      <a:gd name="connsiteX38" fmla="*/ 636881 w 1471723"/>
                      <a:gd name="connsiteY38" fmla="*/ 1297137 h 3094357"/>
                      <a:gd name="connsiteX39" fmla="*/ 915467 w 1471723"/>
                      <a:gd name="connsiteY39" fmla="*/ 1245555 h 3094357"/>
                      <a:gd name="connsiteX40" fmla="*/ 834839 w 1471723"/>
                      <a:gd name="connsiteY40" fmla="*/ 1297136 h 3094357"/>
                      <a:gd name="connsiteX41" fmla="*/ 943344 w 1471723"/>
                      <a:gd name="connsiteY41" fmla="*/ 1366553 h 3094357"/>
                      <a:gd name="connsiteX42" fmla="*/ 735859 w 1471723"/>
                      <a:gd name="connsiteY42" fmla="*/ 1024133 h 3094357"/>
                      <a:gd name="connsiteX43" fmla="*/ 585039 w 1471723"/>
                      <a:gd name="connsiteY43" fmla="*/ 1120621 h 3094357"/>
                      <a:gd name="connsiteX44" fmla="*/ 581685 w 1471723"/>
                      <a:gd name="connsiteY44" fmla="*/ 1135179 h 3094357"/>
                      <a:gd name="connsiteX45" fmla="*/ 735861 w 1471723"/>
                      <a:gd name="connsiteY45" fmla="*/ 1233814 h 3094357"/>
                      <a:gd name="connsiteX46" fmla="*/ 890037 w 1471723"/>
                      <a:gd name="connsiteY46" fmla="*/ 1135179 h 3094357"/>
                      <a:gd name="connsiteX47" fmla="*/ 886684 w 1471723"/>
                      <a:gd name="connsiteY47" fmla="*/ 1120625 h 3094357"/>
                      <a:gd name="connsiteX48" fmla="*/ 623788 w 1471723"/>
                      <a:gd name="connsiteY48" fmla="*/ 952435 h 3094357"/>
                      <a:gd name="connsiteX49" fmla="*/ 619262 w 1471723"/>
                      <a:gd name="connsiteY49" fmla="*/ 972083 h 3094357"/>
                      <a:gd name="connsiteX50" fmla="*/ 636881 w 1471723"/>
                      <a:gd name="connsiteY50" fmla="*/ 960811 h 3094357"/>
                      <a:gd name="connsiteX51" fmla="*/ 847934 w 1471723"/>
                      <a:gd name="connsiteY51" fmla="*/ 952434 h 3094357"/>
                      <a:gd name="connsiteX52" fmla="*/ 834839 w 1471723"/>
                      <a:gd name="connsiteY52" fmla="*/ 960812 h 3094357"/>
                      <a:gd name="connsiteX53" fmla="*/ 852461 w 1471723"/>
                      <a:gd name="connsiteY53" fmla="*/ 972086 h 3094357"/>
                      <a:gd name="connsiteX54" fmla="*/ 721140 w 1471723"/>
                      <a:gd name="connsiteY54" fmla="*/ 529891 h 3094357"/>
                      <a:gd name="connsiteX55" fmla="*/ 649218 w 1471723"/>
                      <a:gd name="connsiteY55" fmla="*/ 842059 h 3094357"/>
                      <a:gd name="connsiteX56" fmla="*/ 735860 w 1471723"/>
                      <a:gd name="connsiteY56" fmla="*/ 897488 h 3094357"/>
                      <a:gd name="connsiteX57" fmla="*/ 822503 w 1471723"/>
                      <a:gd name="connsiteY57" fmla="*/ 842057 h 3094357"/>
                      <a:gd name="connsiteX58" fmla="*/ 750819 w 1471723"/>
                      <a:gd name="connsiteY58" fmla="*/ 530918 h 3094357"/>
                      <a:gd name="connsiteX59" fmla="*/ 738523 w 1471723"/>
                      <a:gd name="connsiteY59" fmla="*/ 533400 h 3094357"/>
                      <a:gd name="connsiteX60" fmla="*/ 738523 w 1471723"/>
                      <a:gd name="connsiteY60" fmla="*/ 0 h 3094357"/>
                      <a:gd name="connsiteX61" fmla="*/ 1005223 w 1471723"/>
                      <a:gd name="connsiteY61" fmla="*/ 266700 h 3094357"/>
                      <a:gd name="connsiteX62" fmla="*/ 927108 w 1471723"/>
                      <a:gd name="connsiteY62" fmla="*/ 455285 h 3094357"/>
                      <a:gd name="connsiteX63" fmla="*/ 872225 w 1471723"/>
                      <a:gd name="connsiteY63" fmla="*/ 492289 h 3094357"/>
                      <a:gd name="connsiteX64" fmla="*/ 1471723 w 1471723"/>
                      <a:gd name="connsiteY64" fmla="*/ 3094357 h 3094357"/>
                      <a:gd name="connsiteX65" fmla="*/ 1341418 w 1471723"/>
                      <a:gd name="connsiteY65" fmla="*/ 3094357 h 3094357"/>
                      <a:gd name="connsiteX66" fmla="*/ 1331749 w 1471723"/>
                      <a:gd name="connsiteY66" fmla="*/ 3052392 h 3094357"/>
                      <a:gd name="connsiteX67" fmla="*/ 735860 w 1471723"/>
                      <a:gd name="connsiteY67" fmla="*/ 2671167 h 3094357"/>
                      <a:gd name="connsiteX68" fmla="*/ 139974 w 1471723"/>
                      <a:gd name="connsiteY68" fmla="*/ 3052388 h 3094357"/>
                      <a:gd name="connsiteX69" fmla="*/ 130305 w 1471723"/>
                      <a:gd name="connsiteY69" fmla="*/ 3094356 h 3094357"/>
                      <a:gd name="connsiteX70" fmla="*/ 0 w 1471723"/>
                      <a:gd name="connsiteY70" fmla="*/ 3094356 h 3094357"/>
                      <a:gd name="connsiteX71" fmla="*/ 600214 w 1471723"/>
                      <a:gd name="connsiteY71" fmla="*/ 489183 h 3094357"/>
                      <a:gd name="connsiteX72" fmla="*/ 549938 w 1471723"/>
                      <a:gd name="connsiteY72" fmla="*/ 455285 h 3094357"/>
                      <a:gd name="connsiteX73" fmla="*/ 471823 w 1471723"/>
                      <a:gd name="connsiteY73" fmla="*/ 266700 h 3094357"/>
                      <a:gd name="connsiteX74" fmla="*/ 738523 w 1471723"/>
                      <a:gd name="connsiteY74" fmla="*/ 0 h 309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471723" h="3094357">
                        <a:moveTo>
                          <a:pt x="1085321" y="2447595"/>
                        </a:moveTo>
                        <a:lnTo>
                          <a:pt x="834838" y="2607844"/>
                        </a:lnTo>
                        <a:lnTo>
                          <a:pt x="1297527" y="2903853"/>
                        </a:lnTo>
                        <a:lnTo>
                          <a:pt x="1210921" y="2527948"/>
                        </a:lnTo>
                        <a:close/>
                        <a:moveTo>
                          <a:pt x="386398" y="2447595"/>
                        </a:moveTo>
                        <a:lnTo>
                          <a:pt x="260801" y="2527947"/>
                        </a:lnTo>
                        <a:lnTo>
                          <a:pt x="174196" y="2903850"/>
                        </a:lnTo>
                        <a:lnTo>
                          <a:pt x="636882" y="2607843"/>
                        </a:lnTo>
                        <a:close/>
                        <a:moveTo>
                          <a:pt x="735861" y="2224025"/>
                        </a:moveTo>
                        <a:lnTo>
                          <a:pt x="485378" y="2384274"/>
                        </a:lnTo>
                        <a:lnTo>
                          <a:pt x="735860" y="2544522"/>
                        </a:lnTo>
                        <a:lnTo>
                          <a:pt x="986343" y="2384273"/>
                        </a:lnTo>
                        <a:close/>
                        <a:moveTo>
                          <a:pt x="1076557" y="2006062"/>
                        </a:moveTo>
                        <a:lnTo>
                          <a:pt x="834839" y="2160702"/>
                        </a:lnTo>
                        <a:lnTo>
                          <a:pt x="1085321" y="2320950"/>
                        </a:lnTo>
                        <a:lnTo>
                          <a:pt x="1153223" y="2277510"/>
                        </a:lnTo>
                        <a:lnTo>
                          <a:pt x="1093125" y="2016661"/>
                        </a:lnTo>
                        <a:close/>
                        <a:moveTo>
                          <a:pt x="395165" y="2006062"/>
                        </a:moveTo>
                        <a:lnTo>
                          <a:pt x="378598" y="2016660"/>
                        </a:lnTo>
                        <a:lnTo>
                          <a:pt x="318500" y="2277511"/>
                        </a:lnTo>
                        <a:lnTo>
                          <a:pt x="386399" y="2320950"/>
                        </a:lnTo>
                        <a:lnTo>
                          <a:pt x="636882" y="2160703"/>
                        </a:lnTo>
                        <a:close/>
                        <a:moveTo>
                          <a:pt x="735860" y="1788098"/>
                        </a:moveTo>
                        <a:lnTo>
                          <a:pt x="494143" y="1942739"/>
                        </a:lnTo>
                        <a:lnTo>
                          <a:pt x="735861" y="2097380"/>
                        </a:lnTo>
                        <a:lnTo>
                          <a:pt x="977577" y="1942739"/>
                        </a:lnTo>
                        <a:close/>
                        <a:moveTo>
                          <a:pt x="470387" y="1618260"/>
                        </a:moveTo>
                        <a:lnTo>
                          <a:pt x="412821" y="1868121"/>
                        </a:lnTo>
                        <a:lnTo>
                          <a:pt x="636881" y="1724776"/>
                        </a:lnTo>
                        <a:close/>
                        <a:moveTo>
                          <a:pt x="1001336" y="1618259"/>
                        </a:moveTo>
                        <a:lnTo>
                          <a:pt x="834839" y="1724776"/>
                        </a:lnTo>
                        <a:lnTo>
                          <a:pt x="1058903" y="1868123"/>
                        </a:lnTo>
                        <a:close/>
                        <a:moveTo>
                          <a:pt x="735860" y="1360459"/>
                        </a:moveTo>
                        <a:lnTo>
                          <a:pt x="500620" y="1510956"/>
                        </a:lnTo>
                        <a:lnTo>
                          <a:pt x="735860" y="1661454"/>
                        </a:lnTo>
                        <a:lnTo>
                          <a:pt x="971101" y="1510956"/>
                        </a:lnTo>
                        <a:close/>
                        <a:moveTo>
                          <a:pt x="556255" y="1245556"/>
                        </a:moveTo>
                        <a:lnTo>
                          <a:pt x="528379" y="1366552"/>
                        </a:lnTo>
                        <a:lnTo>
                          <a:pt x="636881" y="1297137"/>
                        </a:lnTo>
                        <a:close/>
                        <a:moveTo>
                          <a:pt x="915467" y="1245555"/>
                        </a:moveTo>
                        <a:lnTo>
                          <a:pt x="834839" y="1297136"/>
                        </a:lnTo>
                        <a:lnTo>
                          <a:pt x="943344" y="1366553"/>
                        </a:lnTo>
                        <a:close/>
                        <a:moveTo>
                          <a:pt x="735859" y="1024133"/>
                        </a:moveTo>
                        <a:lnTo>
                          <a:pt x="585039" y="1120621"/>
                        </a:lnTo>
                        <a:lnTo>
                          <a:pt x="581685" y="1135179"/>
                        </a:lnTo>
                        <a:lnTo>
                          <a:pt x="735861" y="1233814"/>
                        </a:lnTo>
                        <a:lnTo>
                          <a:pt x="890037" y="1135179"/>
                        </a:lnTo>
                        <a:lnTo>
                          <a:pt x="886684" y="1120625"/>
                        </a:lnTo>
                        <a:close/>
                        <a:moveTo>
                          <a:pt x="623788" y="952435"/>
                        </a:moveTo>
                        <a:lnTo>
                          <a:pt x="619262" y="972083"/>
                        </a:lnTo>
                        <a:lnTo>
                          <a:pt x="636881" y="960811"/>
                        </a:lnTo>
                        <a:close/>
                        <a:moveTo>
                          <a:pt x="847934" y="952434"/>
                        </a:moveTo>
                        <a:lnTo>
                          <a:pt x="834839" y="960812"/>
                        </a:lnTo>
                        <a:lnTo>
                          <a:pt x="852461" y="972086"/>
                        </a:lnTo>
                        <a:close/>
                        <a:moveTo>
                          <a:pt x="721140" y="529891"/>
                        </a:moveTo>
                        <a:lnTo>
                          <a:pt x="649218" y="842059"/>
                        </a:lnTo>
                        <a:lnTo>
                          <a:pt x="735860" y="897488"/>
                        </a:lnTo>
                        <a:lnTo>
                          <a:pt x="822503" y="842057"/>
                        </a:lnTo>
                        <a:lnTo>
                          <a:pt x="750819" y="530918"/>
                        </a:lnTo>
                        <a:lnTo>
                          <a:pt x="738523" y="533400"/>
                        </a:lnTo>
                        <a:close/>
                        <a:moveTo>
                          <a:pt x="738523" y="0"/>
                        </a:moveTo>
                        <a:cubicBezTo>
                          <a:pt x="885817" y="0"/>
                          <a:pt x="1005223" y="119406"/>
                          <a:pt x="1005223" y="266700"/>
                        </a:cubicBezTo>
                        <a:cubicBezTo>
                          <a:pt x="1005223" y="340347"/>
                          <a:pt x="975372" y="407022"/>
                          <a:pt x="927108" y="455285"/>
                        </a:cubicBezTo>
                        <a:lnTo>
                          <a:pt x="872225" y="492289"/>
                        </a:lnTo>
                        <a:lnTo>
                          <a:pt x="1471723" y="3094357"/>
                        </a:lnTo>
                        <a:lnTo>
                          <a:pt x="1341418" y="3094357"/>
                        </a:lnTo>
                        <a:lnTo>
                          <a:pt x="1331749" y="3052392"/>
                        </a:lnTo>
                        <a:lnTo>
                          <a:pt x="735860" y="2671167"/>
                        </a:lnTo>
                        <a:lnTo>
                          <a:pt x="139974" y="3052388"/>
                        </a:lnTo>
                        <a:lnTo>
                          <a:pt x="130305" y="3094356"/>
                        </a:lnTo>
                        <a:lnTo>
                          <a:pt x="0" y="3094356"/>
                        </a:lnTo>
                        <a:lnTo>
                          <a:pt x="600214" y="489183"/>
                        </a:lnTo>
                        <a:lnTo>
                          <a:pt x="549938" y="455285"/>
                        </a:lnTo>
                        <a:cubicBezTo>
                          <a:pt x="501675" y="407022"/>
                          <a:pt x="471823" y="340347"/>
                          <a:pt x="471823" y="266700"/>
                        </a:cubicBezTo>
                        <a:cubicBezTo>
                          <a:pt x="471823" y="119406"/>
                          <a:pt x="591229" y="0"/>
                          <a:pt x="738523"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22" name="Group 21"/>
                  <p:cNvGrpSpPr/>
                  <p:nvPr/>
                </p:nvGrpSpPr>
                <p:grpSpPr>
                  <a:xfrm>
                    <a:off x="2065213" y="1714500"/>
                    <a:ext cx="860421" cy="1684872"/>
                    <a:chOff x="7478869" y="2595797"/>
                    <a:chExt cx="554782" cy="1086384"/>
                  </a:xfrm>
                  <a:grpFill/>
                </p:grpSpPr>
                <p:sp>
                  <p:nvSpPr>
                    <p:cNvPr id="27" name="Freeform 26"/>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28" name="Freeform 27"/>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29" name="Freeform 28"/>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23" name="Group 22"/>
                  <p:cNvGrpSpPr/>
                  <p:nvPr/>
                </p:nvGrpSpPr>
                <p:grpSpPr>
                  <a:xfrm flipH="1">
                    <a:off x="198313" y="1714500"/>
                    <a:ext cx="860421" cy="1684872"/>
                    <a:chOff x="7478869" y="2595797"/>
                    <a:chExt cx="554782" cy="1086384"/>
                  </a:xfrm>
                  <a:grpFill/>
                </p:grpSpPr>
                <p:sp>
                  <p:nvSpPr>
                    <p:cNvPr id="24" name="Freeform 23"/>
                    <p:cNvSpPr/>
                    <p:nvPr/>
                  </p:nvSpPr>
                  <p:spPr>
                    <a:xfrm>
                      <a:off x="7664167" y="2595797"/>
                      <a:ext cx="369484" cy="1086384"/>
                    </a:xfrm>
                    <a:custGeom>
                      <a:avLst/>
                      <a:gdLst/>
                      <a:ahLst/>
                      <a:cxnLst/>
                      <a:rect l="l" t="t" r="r" b="b"/>
                      <a:pathLst>
                        <a:path w="772743" h="2272074">
                          <a:moveTo>
                            <a:pt x="104797" y="46"/>
                          </a:moveTo>
                          <a:cubicBezTo>
                            <a:pt x="125621" y="-585"/>
                            <a:pt x="145498" y="5409"/>
                            <a:pt x="164429" y="18030"/>
                          </a:cubicBezTo>
                          <a:cubicBezTo>
                            <a:pt x="260346" y="80292"/>
                            <a:pt x="345746" y="152229"/>
                            <a:pt x="420628" y="233843"/>
                          </a:cubicBezTo>
                          <a:cubicBezTo>
                            <a:pt x="495511" y="315456"/>
                            <a:pt x="559034" y="404221"/>
                            <a:pt x="611199" y="500138"/>
                          </a:cubicBezTo>
                          <a:cubicBezTo>
                            <a:pt x="663365" y="596055"/>
                            <a:pt x="703330" y="697861"/>
                            <a:pt x="731095" y="805557"/>
                          </a:cubicBezTo>
                          <a:cubicBezTo>
                            <a:pt x="758861" y="913253"/>
                            <a:pt x="772743" y="1023473"/>
                            <a:pt x="772743" y="1136217"/>
                          </a:cubicBezTo>
                          <a:cubicBezTo>
                            <a:pt x="772743" y="1250644"/>
                            <a:pt x="758861" y="1361285"/>
                            <a:pt x="731095" y="1468140"/>
                          </a:cubicBezTo>
                          <a:cubicBezTo>
                            <a:pt x="703330" y="1574994"/>
                            <a:pt x="663365" y="1676380"/>
                            <a:pt x="611199" y="1772297"/>
                          </a:cubicBezTo>
                          <a:cubicBezTo>
                            <a:pt x="559034" y="1868214"/>
                            <a:pt x="495511" y="1956979"/>
                            <a:pt x="420628" y="2038592"/>
                          </a:cubicBezTo>
                          <a:cubicBezTo>
                            <a:pt x="345746" y="2120205"/>
                            <a:pt x="260346" y="2192143"/>
                            <a:pt x="164429" y="2254405"/>
                          </a:cubicBezTo>
                          <a:cubicBezTo>
                            <a:pt x="147602" y="2266184"/>
                            <a:pt x="128250" y="2272074"/>
                            <a:pt x="106375" y="2272074"/>
                          </a:cubicBezTo>
                          <a:cubicBezTo>
                            <a:pt x="69354" y="2272074"/>
                            <a:pt x="39906" y="2256088"/>
                            <a:pt x="18030" y="2224115"/>
                          </a:cubicBezTo>
                          <a:cubicBezTo>
                            <a:pt x="1203" y="2198874"/>
                            <a:pt x="-3846" y="2171950"/>
                            <a:pt x="2885" y="2143343"/>
                          </a:cubicBezTo>
                          <a:cubicBezTo>
                            <a:pt x="9617" y="2114737"/>
                            <a:pt x="24761" y="2092861"/>
                            <a:pt x="48320" y="2077716"/>
                          </a:cubicBezTo>
                          <a:cubicBezTo>
                            <a:pt x="209864" y="1971703"/>
                            <a:pt x="335649" y="1836241"/>
                            <a:pt x="425677" y="1671332"/>
                          </a:cubicBezTo>
                          <a:cubicBezTo>
                            <a:pt x="515703" y="1506422"/>
                            <a:pt x="560717" y="1328051"/>
                            <a:pt x="560717" y="1136217"/>
                          </a:cubicBezTo>
                          <a:cubicBezTo>
                            <a:pt x="560717" y="944384"/>
                            <a:pt x="515703" y="766012"/>
                            <a:pt x="425677" y="601103"/>
                          </a:cubicBezTo>
                          <a:cubicBezTo>
                            <a:pt x="335649" y="436193"/>
                            <a:pt x="209864" y="300732"/>
                            <a:pt x="48320" y="194719"/>
                          </a:cubicBezTo>
                          <a:cubicBezTo>
                            <a:pt x="24761" y="179574"/>
                            <a:pt x="9617" y="157698"/>
                            <a:pt x="2885" y="129092"/>
                          </a:cubicBezTo>
                          <a:cubicBezTo>
                            <a:pt x="-3846" y="100485"/>
                            <a:pt x="1203" y="73561"/>
                            <a:pt x="18030" y="48320"/>
                          </a:cubicBezTo>
                          <a:cubicBezTo>
                            <a:pt x="33175" y="24761"/>
                            <a:pt x="55051" y="9616"/>
                            <a:pt x="83657" y="2885"/>
                          </a:cubicBezTo>
                          <a:cubicBezTo>
                            <a:pt x="90809" y="1203"/>
                            <a:pt x="97855" y="256"/>
                            <a:pt x="104797" y="46"/>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25" name="Freeform 24"/>
                    <p:cNvSpPr/>
                    <p:nvPr/>
                  </p:nvSpPr>
                  <p:spPr>
                    <a:xfrm>
                      <a:off x="7571778" y="2759692"/>
                      <a:ext cx="273595" cy="758350"/>
                    </a:xfrm>
                    <a:custGeom>
                      <a:avLst/>
                      <a:gdLst/>
                      <a:ahLst/>
                      <a:cxnLst/>
                      <a:rect l="l" t="t" r="r" b="b"/>
                      <a:pathLst>
                        <a:path w="572200" h="1586021">
                          <a:moveTo>
                            <a:pt x="108550" y="3"/>
                          </a:moveTo>
                          <a:cubicBezTo>
                            <a:pt x="129058" y="160"/>
                            <a:pt x="148147" y="7181"/>
                            <a:pt x="165816" y="21063"/>
                          </a:cubicBezTo>
                          <a:cubicBezTo>
                            <a:pt x="293705" y="108566"/>
                            <a:pt x="393408" y="220469"/>
                            <a:pt x="464925" y="356772"/>
                          </a:cubicBezTo>
                          <a:cubicBezTo>
                            <a:pt x="536441" y="493075"/>
                            <a:pt x="572200" y="638632"/>
                            <a:pt x="572200" y="793445"/>
                          </a:cubicBezTo>
                          <a:cubicBezTo>
                            <a:pt x="572200" y="948258"/>
                            <a:pt x="536441" y="1093816"/>
                            <a:pt x="464925" y="1230119"/>
                          </a:cubicBezTo>
                          <a:cubicBezTo>
                            <a:pt x="393408" y="1366422"/>
                            <a:pt x="293705" y="1478325"/>
                            <a:pt x="165816" y="1565828"/>
                          </a:cubicBezTo>
                          <a:cubicBezTo>
                            <a:pt x="147306" y="1579290"/>
                            <a:pt x="127113" y="1586021"/>
                            <a:pt x="105237" y="1586021"/>
                          </a:cubicBezTo>
                          <a:cubicBezTo>
                            <a:pt x="68216" y="1586021"/>
                            <a:pt x="39610" y="1570876"/>
                            <a:pt x="19417" y="1540586"/>
                          </a:cubicBezTo>
                          <a:cubicBezTo>
                            <a:pt x="2589" y="1517028"/>
                            <a:pt x="-3300" y="1490525"/>
                            <a:pt x="1748" y="1461076"/>
                          </a:cubicBezTo>
                          <a:cubicBezTo>
                            <a:pt x="6796" y="1431628"/>
                            <a:pt x="21941" y="1408491"/>
                            <a:pt x="47182" y="1391663"/>
                          </a:cubicBezTo>
                          <a:cubicBezTo>
                            <a:pt x="146464" y="1322670"/>
                            <a:pt x="223450" y="1236009"/>
                            <a:pt x="278139" y="1131678"/>
                          </a:cubicBezTo>
                          <a:cubicBezTo>
                            <a:pt x="332829" y="1027348"/>
                            <a:pt x="360173" y="914603"/>
                            <a:pt x="360173" y="793445"/>
                          </a:cubicBezTo>
                          <a:cubicBezTo>
                            <a:pt x="360173" y="672287"/>
                            <a:pt x="332829" y="559543"/>
                            <a:pt x="278139" y="455213"/>
                          </a:cubicBezTo>
                          <a:cubicBezTo>
                            <a:pt x="223450" y="350882"/>
                            <a:pt x="146464" y="264221"/>
                            <a:pt x="47182" y="195228"/>
                          </a:cubicBezTo>
                          <a:cubicBezTo>
                            <a:pt x="21941" y="178400"/>
                            <a:pt x="6796" y="155683"/>
                            <a:pt x="1748" y="127076"/>
                          </a:cubicBezTo>
                          <a:cubicBezTo>
                            <a:pt x="-3300" y="98470"/>
                            <a:pt x="2589" y="71546"/>
                            <a:pt x="19417" y="46304"/>
                          </a:cubicBezTo>
                          <a:cubicBezTo>
                            <a:pt x="36244" y="22746"/>
                            <a:pt x="58961" y="8022"/>
                            <a:pt x="87568" y="2132"/>
                          </a:cubicBezTo>
                          <a:cubicBezTo>
                            <a:pt x="94720" y="660"/>
                            <a:pt x="101714" y="-50"/>
                            <a:pt x="108550" y="3"/>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sp>
                  <p:nvSpPr>
                    <p:cNvPr id="26" name="Freeform 25"/>
                    <p:cNvSpPr/>
                    <p:nvPr/>
                  </p:nvSpPr>
                  <p:spPr>
                    <a:xfrm>
                      <a:off x="7478869" y="2924634"/>
                      <a:ext cx="179443" cy="429271"/>
                    </a:xfrm>
                    <a:custGeom>
                      <a:avLst/>
                      <a:gdLst/>
                      <a:ahLst/>
                      <a:cxnLst/>
                      <a:rect l="l" t="t" r="r" b="b"/>
                      <a:pathLst>
                        <a:path w="375288" h="897782">
                          <a:moveTo>
                            <a:pt x="95110" y="455"/>
                          </a:moveTo>
                          <a:cubicBezTo>
                            <a:pt x="123716" y="-2069"/>
                            <a:pt x="149799" y="5924"/>
                            <a:pt x="173358" y="24434"/>
                          </a:cubicBezTo>
                          <a:cubicBezTo>
                            <a:pt x="237302" y="76600"/>
                            <a:pt x="286943" y="139703"/>
                            <a:pt x="322281" y="213744"/>
                          </a:cubicBezTo>
                          <a:cubicBezTo>
                            <a:pt x="357619" y="287785"/>
                            <a:pt x="375288" y="366033"/>
                            <a:pt x="375288" y="448487"/>
                          </a:cubicBezTo>
                          <a:cubicBezTo>
                            <a:pt x="375288" y="530942"/>
                            <a:pt x="357619" y="609190"/>
                            <a:pt x="322281" y="683231"/>
                          </a:cubicBezTo>
                          <a:cubicBezTo>
                            <a:pt x="286943" y="757272"/>
                            <a:pt x="237302" y="820375"/>
                            <a:pt x="173358" y="872540"/>
                          </a:cubicBezTo>
                          <a:cubicBezTo>
                            <a:pt x="151482" y="889368"/>
                            <a:pt x="129606" y="897782"/>
                            <a:pt x="107730" y="897782"/>
                          </a:cubicBezTo>
                          <a:cubicBezTo>
                            <a:pt x="74076" y="897782"/>
                            <a:pt x="46310" y="884320"/>
                            <a:pt x="24434" y="857396"/>
                          </a:cubicBezTo>
                          <a:cubicBezTo>
                            <a:pt x="5924" y="833837"/>
                            <a:pt x="-2069" y="807754"/>
                            <a:pt x="455" y="779148"/>
                          </a:cubicBezTo>
                          <a:cubicBezTo>
                            <a:pt x="2979" y="750541"/>
                            <a:pt x="16021" y="726982"/>
                            <a:pt x="39579" y="708472"/>
                          </a:cubicBezTo>
                          <a:cubicBezTo>
                            <a:pt x="78282" y="676500"/>
                            <a:pt x="108572" y="637797"/>
                            <a:pt x="130448" y="592363"/>
                          </a:cubicBezTo>
                          <a:cubicBezTo>
                            <a:pt x="152323" y="546928"/>
                            <a:pt x="163261" y="498970"/>
                            <a:pt x="163261" y="448487"/>
                          </a:cubicBezTo>
                          <a:cubicBezTo>
                            <a:pt x="163261" y="398005"/>
                            <a:pt x="152323" y="350467"/>
                            <a:pt x="130448" y="305874"/>
                          </a:cubicBezTo>
                          <a:cubicBezTo>
                            <a:pt x="108572" y="261281"/>
                            <a:pt x="78282" y="222158"/>
                            <a:pt x="39579" y="188503"/>
                          </a:cubicBezTo>
                          <a:cubicBezTo>
                            <a:pt x="16021" y="169992"/>
                            <a:pt x="2979" y="146434"/>
                            <a:pt x="455" y="117827"/>
                          </a:cubicBezTo>
                          <a:cubicBezTo>
                            <a:pt x="-2069" y="89220"/>
                            <a:pt x="5924" y="63138"/>
                            <a:pt x="24434" y="39579"/>
                          </a:cubicBezTo>
                          <a:cubicBezTo>
                            <a:pt x="42944" y="16021"/>
                            <a:pt x="66503" y="2979"/>
                            <a:pt x="95110" y="455"/>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50000"/>
                            <a:lumOff val="50000"/>
                          </a:schemeClr>
                        </a:solidFill>
                        <a:latin typeface="Arial" panose="020B0604020202020204" pitchFamily="34" charset="0"/>
                        <a:cs typeface="Arial" panose="020B0604020202020204" pitchFamily="34" charset="0"/>
                      </a:endParaRPr>
                    </a:p>
                  </p:txBody>
                </p:sp>
              </p:grpSp>
            </p:grpSp>
          </p:grpSp>
        </p:grpSp>
        <p:grpSp>
          <p:nvGrpSpPr>
            <p:cNvPr id="6" name="Group 5"/>
            <p:cNvGrpSpPr/>
            <p:nvPr/>
          </p:nvGrpSpPr>
          <p:grpSpPr>
            <a:xfrm>
              <a:off x="775580" y="986315"/>
              <a:ext cx="10764853" cy="5133695"/>
              <a:chOff x="775580" y="986315"/>
              <a:chExt cx="10764853" cy="5133695"/>
            </a:xfrm>
          </p:grpSpPr>
          <p:sp>
            <p:nvSpPr>
              <p:cNvPr id="7" name="Rectangle 6"/>
              <p:cNvSpPr/>
              <p:nvPr/>
            </p:nvSpPr>
            <p:spPr>
              <a:xfrm>
                <a:off x="6679492" y="5171706"/>
                <a:ext cx="2386222" cy="948304"/>
              </a:xfrm>
              <a:prstGeom prst="rect">
                <a:avLst/>
              </a:prstGeom>
            </p:spPr>
            <p:txBody>
              <a:bodyPr vert="horz" wrap="square" anchor="t">
                <a:spAutoFit/>
              </a:bodyPr>
              <a:lstStyle/>
              <a:p>
                <a:r>
                  <a:rPr lang="en-US" sz="1600" dirty="0">
                    <a:solidFill>
                      <a:srgbClr val="E9976A"/>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r>
                  <a:rPr lang="en-US" sz="1200" kern="0" dirty="0">
                    <a:solidFill>
                      <a:schemeClr val="bg1">
                        <a:lumMod val="65000"/>
                      </a:schemeClr>
                    </a:solidFill>
                    <a:latin typeface="Arial" panose="020B0604020202020204" pitchFamily="34" charset="0"/>
                    <a:cs typeface="Arial" panose="020B0604020202020204" pitchFamily="34" charset="0"/>
                  </a:rPr>
                  <a:t> </a:t>
                </a:r>
                <a:endParaRPr lang="en-US" sz="1200" dirty="0">
                  <a:solidFill>
                    <a:schemeClr val="bg1">
                      <a:lumMod val="65000"/>
                    </a:schemeClr>
                  </a:solidFill>
                  <a:latin typeface="Arial" panose="020B0604020202020204" pitchFamily="34" charset="0"/>
                  <a:cs typeface="Arial" panose="020B0604020202020204" pitchFamily="34" charset="0"/>
                </a:endParaRPr>
              </a:p>
            </p:txBody>
          </p:sp>
          <p:sp>
            <p:nvSpPr>
              <p:cNvPr id="8" name="Rectangle 7"/>
              <p:cNvSpPr/>
              <p:nvPr/>
            </p:nvSpPr>
            <p:spPr>
              <a:xfrm>
                <a:off x="1539536" y="4475220"/>
                <a:ext cx="2635216" cy="703581"/>
              </a:xfrm>
              <a:prstGeom prst="rect">
                <a:avLst/>
              </a:prstGeom>
            </p:spPr>
            <p:txBody>
              <a:bodyPr vert="horz" wrap="square" anchor="t">
                <a:spAutoFit/>
              </a:bodyPr>
              <a:lstStyle/>
              <a:p>
                <a:pPr algn="r"/>
                <a:r>
                  <a:rPr lang="en-US" sz="1600" dirty="0">
                    <a:solidFill>
                      <a:srgbClr val="545454"/>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r>
                  <a:rPr lang="en-US" sz="1200" kern="0" dirty="0">
                    <a:solidFill>
                      <a:schemeClr val="bg1">
                        <a:lumMod val="65000"/>
                      </a:schemeClr>
                    </a:solidFill>
                    <a:latin typeface="Arial" panose="020B0604020202020204" pitchFamily="34" charset="0"/>
                    <a:cs typeface="Arial" panose="020B0604020202020204" pitchFamily="34" charset="0"/>
                  </a:rPr>
                  <a:t> </a:t>
                </a:r>
                <a:endParaRPr lang="en-US" sz="1200" dirty="0">
                  <a:solidFill>
                    <a:schemeClr val="bg1">
                      <a:lumMod val="65000"/>
                    </a:schemeClr>
                  </a:solidFill>
                  <a:latin typeface="Arial" panose="020B0604020202020204" pitchFamily="34" charset="0"/>
                  <a:cs typeface="Arial" panose="020B0604020202020204" pitchFamily="34" charset="0"/>
                </a:endParaRPr>
              </a:p>
            </p:txBody>
          </p:sp>
          <p:sp>
            <p:nvSpPr>
              <p:cNvPr id="9" name="Rectangle 8"/>
              <p:cNvSpPr/>
              <p:nvPr/>
            </p:nvSpPr>
            <p:spPr>
              <a:xfrm>
                <a:off x="775580" y="2813045"/>
                <a:ext cx="2548006" cy="948304"/>
              </a:xfrm>
              <a:prstGeom prst="rect">
                <a:avLst/>
              </a:prstGeom>
            </p:spPr>
            <p:txBody>
              <a:bodyPr vert="horz" wrap="square" anchor="t">
                <a:spAutoFit/>
              </a:bodyPr>
              <a:lstStyle/>
              <a:p>
                <a:pPr algn="r"/>
                <a:r>
                  <a:rPr lang="en-US" sz="1600" dirty="0">
                    <a:solidFill>
                      <a:srgbClr val="537560"/>
                    </a:solidFill>
                    <a:latin typeface="Arial" panose="020B0604020202020204" pitchFamily="34" charset="0"/>
                    <a:cs typeface="Arial" panose="020B0604020202020204" pitchFamily="34" charset="0"/>
                  </a:rPr>
                  <a:t>This slide is 100% editable.</a:t>
                </a:r>
                <a:r>
                  <a:rPr lang="en-US" sz="1400" dirty="0">
                    <a:solidFill>
                      <a:srgbClr val="537560"/>
                    </a:solidFill>
                    <a:latin typeface="Arial" panose="020B0604020202020204" pitchFamily="34" charset="0"/>
                    <a:cs typeface="Arial" panose="020B0604020202020204" pitchFamily="34" charset="0"/>
                  </a:rPr>
                  <a:t>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r>
                  <a:rPr lang="en-US" sz="1200" kern="0" dirty="0">
                    <a:solidFill>
                      <a:schemeClr val="bg1">
                        <a:lumMod val="65000"/>
                      </a:schemeClr>
                    </a:solidFill>
                    <a:latin typeface="Arial" panose="020B0604020202020204" pitchFamily="34" charset="0"/>
                    <a:cs typeface="Arial" panose="020B0604020202020204" pitchFamily="34" charset="0"/>
                  </a:rPr>
                  <a:t> </a:t>
                </a:r>
                <a:endParaRPr lang="en-US" sz="1200" dirty="0">
                  <a:solidFill>
                    <a:schemeClr val="bg1">
                      <a:lumMod val="65000"/>
                    </a:schemeClr>
                  </a:solidFill>
                  <a:latin typeface="Arial" panose="020B0604020202020204" pitchFamily="34" charset="0"/>
                  <a:cs typeface="Arial" panose="020B0604020202020204" pitchFamily="34" charset="0"/>
                </a:endParaRPr>
              </a:p>
            </p:txBody>
          </p:sp>
          <p:sp>
            <p:nvSpPr>
              <p:cNvPr id="10" name="Rectangle 9"/>
              <p:cNvSpPr/>
              <p:nvPr/>
            </p:nvSpPr>
            <p:spPr>
              <a:xfrm>
                <a:off x="5717164" y="986315"/>
                <a:ext cx="2539429" cy="948304"/>
              </a:xfrm>
              <a:prstGeom prst="rect">
                <a:avLst/>
              </a:prstGeom>
            </p:spPr>
            <p:txBody>
              <a:bodyPr vert="horz" wrap="square" anchor="t">
                <a:spAutoFit/>
              </a:bodyPr>
              <a:lstStyle/>
              <a:p>
                <a:r>
                  <a:rPr lang="en-US" sz="1600" dirty="0">
                    <a:solidFill>
                      <a:srgbClr val="DF6447"/>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r>
                  <a:rPr lang="en-US" sz="1200" kern="0" dirty="0">
                    <a:solidFill>
                      <a:schemeClr val="bg1">
                        <a:lumMod val="65000"/>
                      </a:schemeClr>
                    </a:solidFill>
                    <a:latin typeface="Arial" panose="020B0604020202020204" pitchFamily="34" charset="0"/>
                    <a:cs typeface="Arial" panose="020B0604020202020204" pitchFamily="34" charset="0"/>
                  </a:rPr>
                  <a:t> </a:t>
                </a:r>
                <a:endParaRPr lang="en-US" sz="1200" dirty="0">
                  <a:solidFill>
                    <a:schemeClr val="bg1">
                      <a:lumMod val="65000"/>
                    </a:schemeClr>
                  </a:solidFill>
                  <a:latin typeface="Arial" panose="020B0604020202020204" pitchFamily="34" charset="0"/>
                  <a:cs typeface="Arial" panose="020B0604020202020204" pitchFamily="34" charset="0"/>
                </a:endParaRPr>
              </a:p>
            </p:txBody>
          </p:sp>
          <p:sp>
            <p:nvSpPr>
              <p:cNvPr id="11" name="Rectangle 10"/>
              <p:cNvSpPr/>
              <p:nvPr/>
            </p:nvSpPr>
            <p:spPr>
              <a:xfrm>
                <a:off x="9212919" y="3035249"/>
                <a:ext cx="2327514" cy="948304"/>
              </a:xfrm>
              <a:prstGeom prst="rect">
                <a:avLst/>
              </a:prstGeom>
            </p:spPr>
            <p:txBody>
              <a:bodyPr vert="horz" wrap="square" anchor="t">
                <a:spAutoFit/>
              </a:bodyPr>
              <a:lstStyle/>
              <a:p>
                <a:r>
                  <a:rPr lang="en-US" sz="1600" dirty="0">
                    <a:solidFill>
                      <a:srgbClr val="81A78F"/>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r>
                  <a:rPr lang="en-US" sz="1200" kern="0" dirty="0">
                    <a:solidFill>
                      <a:schemeClr val="bg1">
                        <a:lumMod val="65000"/>
                      </a:schemeClr>
                    </a:solidFill>
                    <a:latin typeface="Arial" panose="020B0604020202020204" pitchFamily="34" charset="0"/>
                    <a:cs typeface="Arial" panose="020B0604020202020204" pitchFamily="34" charset="0"/>
                  </a:rPr>
                  <a:t> </a:t>
                </a:r>
                <a:endParaRPr lang="en-US" sz="1200" dirty="0">
                  <a:solidFill>
                    <a:schemeClr val="bg1">
                      <a:lumMod val="65000"/>
                    </a:schemeClr>
                  </a:solidFill>
                  <a:latin typeface="Arial" panose="020B0604020202020204" pitchFamily="34" charset="0"/>
                  <a:cs typeface="Arial" panose="020B0604020202020204" pitchFamily="34" charset="0"/>
                </a:endParaRPr>
              </a:p>
            </p:txBody>
          </p:sp>
        </p:grpSp>
      </p:grpSp>
      <p:sp>
        <p:nvSpPr>
          <p:cNvPr id="3" name="Slide Number Placeholder 2"/>
          <p:cNvSpPr>
            <a:spLocks noGrp="1"/>
          </p:cNvSpPr>
          <p:nvPr>
            <p:ph type="sldNum" sz="quarter" idx="12"/>
          </p:nvPr>
        </p:nvSpPr>
        <p:spPr/>
        <p:txBody>
          <a:bodyPr/>
          <a:lstStyle/>
          <a:p>
            <a:fld id="{C40A143F-3ECB-46BA-B2C6-047D3D9A6B24}" type="slidenum">
              <a:rPr lang="en-US" smtClean="0"/>
              <a:t>33</a:t>
            </a:fld>
            <a:endParaRPr lang="en-US"/>
          </a:p>
        </p:txBody>
      </p:sp>
    </p:spTree>
    <p:extLst>
      <p:ext uri="{BB962C8B-B14F-4D97-AF65-F5344CB8AC3E}">
        <p14:creationId xmlns:p14="http://schemas.microsoft.com/office/powerpoint/2010/main" val="274017823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Timeline</a:t>
            </a:r>
            <a:endParaRPr lang="en-US" dirty="0"/>
          </a:p>
        </p:txBody>
      </p:sp>
      <p:grpSp>
        <p:nvGrpSpPr>
          <p:cNvPr id="4" name="Group 3"/>
          <p:cNvGrpSpPr/>
          <p:nvPr/>
        </p:nvGrpSpPr>
        <p:grpSpPr>
          <a:xfrm>
            <a:off x="-811335" y="856240"/>
            <a:ext cx="12676123" cy="5578345"/>
            <a:chOff x="-811335" y="856240"/>
            <a:chExt cx="12676123" cy="5578345"/>
          </a:xfrm>
        </p:grpSpPr>
        <p:grpSp>
          <p:nvGrpSpPr>
            <p:cNvPr id="5" name="Group 4"/>
            <p:cNvGrpSpPr/>
            <p:nvPr/>
          </p:nvGrpSpPr>
          <p:grpSpPr>
            <a:xfrm>
              <a:off x="-811335" y="856240"/>
              <a:ext cx="11474692" cy="4914698"/>
              <a:chOff x="-811335" y="856240"/>
              <a:chExt cx="11474692" cy="4914698"/>
            </a:xfrm>
          </p:grpSpPr>
          <p:sp>
            <p:nvSpPr>
              <p:cNvPr id="13" name="Freeform 12"/>
              <p:cNvSpPr/>
              <p:nvPr/>
            </p:nvSpPr>
            <p:spPr>
              <a:xfrm rot="19741403">
                <a:off x="-811335" y="3865178"/>
                <a:ext cx="11474692" cy="102883"/>
              </a:xfrm>
              <a:custGeom>
                <a:avLst/>
                <a:gdLst>
                  <a:gd name="connsiteX0" fmla="*/ 11270522 w 11270522"/>
                  <a:gd name="connsiteY0" fmla="*/ 8843 h 102883"/>
                  <a:gd name="connsiteX1" fmla="*/ 108158 w 11270522"/>
                  <a:gd name="connsiteY1" fmla="*/ 102883 h 102883"/>
                  <a:gd name="connsiteX2" fmla="*/ 0 w 11270522"/>
                  <a:gd name="connsiteY2" fmla="*/ 37955 h 102883"/>
                  <a:gd name="connsiteX3" fmla="*/ 22785 w 11270522"/>
                  <a:gd name="connsiteY3" fmla="*/ 0 h 102883"/>
                </a:gdLst>
                <a:ahLst/>
                <a:cxnLst>
                  <a:cxn ang="0">
                    <a:pos x="connsiteX0" y="connsiteY0"/>
                  </a:cxn>
                  <a:cxn ang="0">
                    <a:pos x="connsiteX1" y="connsiteY1"/>
                  </a:cxn>
                  <a:cxn ang="0">
                    <a:pos x="connsiteX2" y="connsiteY2"/>
                  </a:cxn>
                  <a:cxn ang="0">
                    <a:pos x="connsiteX3" y="connsiteY3"/>
                  </a:cxn>
                </a:cxnLst>
                <a:rect l="l" t="t" r="r" b="b"/>
                <a:pathLst>
                  <a:path w="11270522" h="102883">
                    <a:moveTo>
                      <a:pt x="11270522" y="8843"/>
                    </a:moveTo>
                    <a:lnTo>
                      <a:pt x="108158" y="102883"/>
                    </a:lnTo>
                    <a:lnTo>
                      <a:pt x="0" y="37955"/>
                    </a:lnTo>
                    <a:lnTo>
                      <a:pt x="22785"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grpSp>
            <p:nvGrpSpPr>
              <p:cNvPr id="14" name="Group 13"/>
              <p:cNvGrpSpPr/>
              <p:nvPr/>
            </p:nvGrpSpPr>
            <p:grpSpPr>
              <a:xfrm>
                <a:off x="1200445" y="856240"/>
                <a:ext cx="7643119" cy="4914698"/>
                <a:chOff x="1200445" y="856240"/>
                <a:chExt cx="7643119" cy="4914698"/>
              </a:xfrm>
            </p:grpSpPr>
            <p:grpSp>
              <p:nvGrpSpPr>
                <p:cNvPr id="82" name="Group 81"/>
                <p:cNvGrpSpPr/>
                <p:nvPr/>
              </p:nvGrpSpPr>
              <p:grpSpPr>
                <a:xfrm>
                  <a:off x="4289845" y="2592522"/>
                  <a:ext cx="955768" cy="1401334"/>
                  <a:chOff x="2657294" y="4081864"/>
                  <a:chExt cx="871378" cy="1277604"/>
                </a:xfrm>
              </p:grpSpPr>
              <p:grpSp>
                <p:nvGrpSpPr>
                  <p:cNvPr id="83" name="Group 82"/>
                  <p:cNvGrpSpPr/>
                  <p:nvPr/>
                </p:nvGrpSpPr>
                <p:grpSpPr>
                  <a:xfrm>
                    <a:off x="2679128" y="4081864"/>
                    <a:ext cx="815100" cy="1277604"/>
                    <a:chOff x="5988688" y="412376"/>
                    <a:chExt cx="1893346" cy="2967671"/>
                  </a:xfrm>
                </p:grpSpPr>
                <p:grpSp>
                  <p:nvGrpSpPr>
                    <p:cNvPr id="85" name="Group 84"/>
                    <p:cNvGrpSpPr/>
                    <p:nvPr/>
                  </p:nvGrpSpPr>
                  <p:grpSpPr>
                    <a:xfrm>
                      <a:off x="6788076" y="2992773"/>
                      <a:ext cx="387274" cy="387274"/>
                      <a:chOff x="6788076" y="2992773"/>
                      <a:chExt cx="387274" cy="387274"/>
                    </a:xfrm>
                  </p:grpSpPr>
                  <p:sp>
                    <p:nvSpPr>
                      <p:cNvPr id="91" name="Oval 90"/>
                      <p:cNvSpPr/>
                      <p:nvPr/>
                    </p:nvSpPr>
                    <p:spPr>
                      <a:xfrm>
                        <a:off x="6788076" y="2992773"/>
                        <a:ext cx="387274" cy="387274"/>
                      </a:xfrm>
                      <a:prstGeom prst="ellipse">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latin typeface="Arial" panose="020B0604020202020204" pitchFamily="34" charset="0"/>
                          <a:cs typeface="Arial" panose="020B0604020202020204" pitchFamily="34" charset="0"/>
                        </a:endParaRPr>
                      </a:p>
                    </p:txBody>
                  </p:sp>
                  <p:sp>
                    <p:nvSpPr>
                      <p:cNvPr id="92" name="Oval 91"/>
                      <p:cNvSpPr/>
                      <p:nvPr/>
                    </p:nvSpPr>
                    <p:spPr>
                      <a:xfrm>
                        <a:off x="6835065" y="3039762"/>
                        <a:ext cx="293297" cy="293297"/>
                      </a:xfrm>
                      <a:prstGeom prst="ellipse">
                        <a:avLst/>
                      </a:prstGeom>
                      <a:solidFill>
                        <a:srgbClr val="81A78F"/>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latin typeface="Arial" panose="020B0604020202020204" pitchFamily="34" charset="0"/>
                          <a:cs typeface="Arial" panose="020B0604020202020204" pitchFamily="34" charset="0"/>
                        </a:endParaRPr>
                      </a:p>
                    </p:txBody>
                  </p:sp>
                </p:grpSp>
                <p:grpSp>
                  <p:nvGrpSpPr>
                    <p:cNvPr id="86" name="Group 85"/>
                    <p:cNvGrpSpPr/>
                    <p:nvPr/>
                  </p:nvGrpSpPr>
                  <p:grpSpPr>
                    <a:xfrm>
                      <a:off x="5988688" y="412376"/>
                      <a:ext cx="1893346" cy="2774034"/>
                      <a:chOff x="978946" y="430306"/>
                      <a:chExt cx="1893346" cy="2774034"/>
                    </a:xfrm>
                  </p:grpSpPr>
                  <p:sp>
                    <p:nvSpPr>
                      <p:cNvPr id="87" name="Rectangle 11"/>
                      <p:cNvSpPr/>
                      <p:nvPr/>
                    </p:nvSpPr>
                    <p:spPr>
                      <a:xfrm>
                        <a:off x="1192809" y="1904103"/>
                        <a:ext cx="1465619" cy="1300237"/>
                      </a:xfrm>
                      <a:custGeom>
                        <a:avLst/>
                        <a:gdLst>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1333948 h 1333948"/>
                          <a:gd name="connsiteX4" fmla="*/ 0 w 1431908"/>
                          <a:gd name="connsiteY4" fmla="*/ 0 h 1333948"/>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0 h 1333948"/>
                          <a:gd name="connsiteX0" fmla="*/ 0 w 1431908"/>
                          <a:gd name="connsiteY0" fmla="*/ 0 h 1300237"/>
                          <a:gd name="connsiteX1" fmla="*/ 1431908 w 1431908"/>
                          <a:gd name="connsiteY1" fmla="*/ 0 h 1300237"/>
                          <a:gd name="connsiteX2" fmla="*/ 757696 w 1431908"/>
                          <a:gd name="connsiteY2" fmla="*/ 1300237 h 1300237"/>
                          <a:gd name="connsiteX3" fmla="*/ 0 w 1431908"/>
                          <a:gd name="connsiteY3" fmla="*/ 0 h 1300237"/>
                          <a:gd name="connsiteX0" fmla="*/ 0 w 1444549"/>
                          <a:gd name="connsiteY0" fmla="*/ 0 h 1300237"/>
                          <a:gd name="connsiteX1" fmla="*/ 1444549 w 1444549"/>
                          <a:gd name="connsiteY1" fmla="*/ 0 h 1300237"/>
                          <a:gd name="connsiteX2" fmla="*/ 757696 w 1444549"/>
                          <a:gd name="connsiteY2" fmla="*/ 1300237 h 1300237"/>
                          <a:gd name="connsiteX3" fmla="*/ 0 w 1444549"/>
                          <a:gd name="connsiteY3" fmla="*/ 0 h 1300237"/>
                          <a:gd name="connsiteX0" fmla="*/ 0 w 1465618"/>
                          <a:gd name="connsiteY0" fmla="*/ 8428 h 1300237"/>
                          <a:gd name="connsiteX1" fmla="*/ 1465618 w 1465618"/>
                          <a:gd name="connsiteY1" fmla="*/ 0 h 1300237"/>
                          <a:gd name="connsiteX2" fmla="*/ 778765 w 1465618"/>
                          <a:gd name="connsiteY2" fmla="*/ 1300237 h 1300237"/>
                          <a:gd name="connsiteX3" fmla="*/ 0 w 1465618"/>
                          <a:gd name="connsiteY3" fmla="*/ 8428 h 1300237"/>
                        </a:gdLst>
                        <a:ahLst/>
                        <a:cxnLst>
                          <a:cxn ang="0">
                            <a:pos x="connsiteX0" y="connsiteY0"/>
                          </a:cxn>
                          <a:cxn ang="0">
                            <a:pos x="connsiteX1" y="connsiteY1"/>
                          </a:cxn>
                          <a:cxn ang="0">
                            <a:pos x="connsiteX2" y="connsiteY2"/>
                          </a:cxn>
                          <a:cxn ang="0">
                            <a:pos x="connsiteX3" y="connsiteY3"/>
                          </a:cxn>
                        </a:cxnLst>
                        <a:rect l="l" t="t" r="r" b="b"/>
                        <a:pathLst>
                          <a:path w="1465618" h="1300237">
                            <a:moveTo>
                              <a:pt x="0" y="8428"/>
                            </a:moveTo>
                            <a:lnTo>
                              <a:pt x="1465618" y="0"/>
                            </a:lnTo>
                            <a:lnTo>
                              <a:pt x="778765" y="1300237"/>
                            </a:lnTo>
                            <a:lnTo>
                              <a:pt x="0" y="8428"/>
                            </a:lnTo>
                            <a:close/>
                          </a:path>
                        </a:pathLst>
                      </a:custGeom>
                      <a:solidFill>
                        <a:srgbClr val="81A78F">
                          <a:alpha val="5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latin typeface="Arial" panose="020B0604020202020204" pitchFamily="34" charset="0"/>
                          <a:cs typeface="Arial" panose="020B0604020202020204" pitchFamily="34" charset="0"/>
                        </a:endParaRPr>
                      </a:p>
                    </p:txBody>
                  </p:sp>
                  <p:grpSp>
                    <p:nvGrpSpPr>
                      <p:cNvPr id="88" name="Group 87"/>
                      <p:cNvGrpSpPr/>
                      <p:nvPr/>
                    </p:nvGrpSpPr>
                    <p:grpSpPr>
                      <a:xfrm>
                        <a:off x="978946" y="430306"/>
                        <a:ext cx="1893346" cy="1893346"/>
                        <a:chOff x="978946" y="430306"/>
                        <a:chExt cx="1893346" cy="1893346"/>
                      </a:xfrm>
                    </p:grpSpPr>
                    <p:sp>
                      <p:nvSpPr>
                        <p:cNvPr id="89" name="Oval 88"/>
                        <p:cNvSpPr/>
                        <p:nvPr/>
                      </p:nvSpPr>
                      <p:spPr>
                        <a:xfrm>
                          <a:off x="978946" y="430306"/>
                          <a:ext cx="1893346" cy="1893346"/>
                        </a:xfrm>
                        <a:prstGeom prst="ellipse">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latin typeface="Arial" panose="020B0604020202020204" pitchFamily="34" charset="0"/>
                            <a:cs typeface="Arial" panose="020B0604020202020204" pitchFamily="34" charset="0"/>
                          </a:endParaRPr>
                        </a:p>
                      </p:txBody>
                    </p:sp>
                    <p:sp>
                      <p:nvSpPr>
                        <p:cNvPr id="90" name="Oval 89"/>
                        <p:cNvSpPr/>
                        <p:nvPr/>
                      </p:nvSpPr>
                      <p:spPr>
                        <a:xfrm>
                          <a:off x="1108037" y="559397"/>
                          <a:ext cx="1635161" cy="1635163"/>
                        </a:xfrm>
                        <a:prstGeom prst="ellipse">
                          <a:avLst/>
                        </a:prstGeom>
                        <a:solidFill>
                          <a:srgbClr val="81A78F"/>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latin typeface="Arial" panose="020B0604020202020204" pitchFamily="34" charset="0"/>
                            <a:cs typeface="Arial" panose="020B0604020202020204" pitchFamily="34" charset="0"/>
                          </a:endParaRPr>
                        </a:p>
                      </p:txBody>
                    </p:sp>
                  </p:grpSp>
                </p:grpSp>
              </p:grpSp>
              <p:sp>
                <p:nvSpPr>
                  <p:cNvPr id="84" name="Rectangle 83"/>
                  <p:cNvSpPr/>
                  <p:nvPr/>
                </p:nvSpPr>
                <p:spPr>
                  <a:xfrm>
                    <a:off x="2657294" y="4296533"/>
                    <a:ext cx="871378" cy="420903"/>
                  </a:xfrm>
                  <a:prstGeom prst="rect">
                    <a:avLst/>
                  </a:prstGeom>
                </p:spPr>
                <p:txBody>
                  <a:bodyPr wrap="square">
                    <a:spAutoFit/>
                  </a:bodyPr>
                  <a:lstStyle/>
                  <a:p>
                    <a:pPr algn="ctr"/>
                    <a:r>
                      <a:rPr lang="en-US" sz="2400" dirty="0" smtClean="0">
                        <a:solidFill>
                          <a:schemeClr val="bg1"/>
                        </a:solidFill>
                        <a:latin typeface="Arial" panose="020B0604020202020204" pitchFamily="34" charset="0"/>
                        <a:cs typeface="Arial" panose="020B0604020202020204" pitchFamily="34" charset="0"/>
                      </a:rPr>
                      <a:t>2019</a:t>
                    </a:r>
                    <a:endParaRPr lang="en-US" sz="2400" dirty="0">
                      <a:solidFill>
                        <a:schemeClr val="bg1"/>
                      </a:solidFill>
                      <a:latin typeface="Arial" panose="020B0604020202020204" pitchFamily="34" charset="0"/>
                      <a:cs typeface="Arial" panose="020B0604020202020204" pitchFamily="34" charset="0"/>
                    </a:endParaRPr>
                  </a:p>
                </p:txBody>
              </p:sp>
            </p:grpSp>
            <p:grpSp>
              <p:nvGrpSpPr>
                <p:cNvPr id="70" name="Group 69"/>
                <p:cNvGrpSpPr/>
                <p:nvPr/>
              </p:nvGrpSpPr>
              <p:grpSpPr>
                <a:xfrm>
                  <a:off x="2772953" y="3341527"/>
                  <a:ext cx="1057907" cy="1539166"/>
                  <a:chOff x="2650361" y="4081864"/>
                  <a:chExt cx="878127" cy="1277604"/>
                </a:xfrm>
              </p:grpSpPr>
              <p:grpSp>
                <p:nvGrpSpPr>
                  <p:cNvPr id="71" name="Group 70"/>
                  <p:cNvGrpSpPr/>
                  <p:nvPr/>
                </p:nvGrpSpPr>
                <p:grpSpPr>
                  <a:xfrm>
                    <a:off x="2679128" y="4081864"/>
                    <a:ext cx="815100" cy="1277604"/>
                    <a:chOff x="5988688" y="412376"/>
                    <a:chExt cx="1893346" cy="2967671"/>
                  </a:xfrm>
                </p:grpSpPr>
                <p:grpSp>
                  <p:nvGrpSpPr>
                    <p:cNvPr id="73" name="Group 72"/>
                    <p:cNvGrpSpPr/>
                    <p:nvPr/>
                  </p:nvGrpSpPr>
                  <p:grpSpPr>
                    <a:xfrm>
                      <a:off x="6788076" y="2992773"/>
                      <a:ext cx="387274" cy="387274"/>
                      <a:chOff x="6788076" y="2992773"/>
                      <a:chExt cx="387274" cy="387274"/>
                    </a:xfrm>
                  </p:grpSpPr>
                  <p:sp>
                    <p:nvSpPr>
                      <p:cNvPr id="79" name="Oval 78"/>
                      <p:cNvSpPr/>
                      <p:nvPr/>
                    </p:nvSpPr>
                    <p:spPr>
                      <a:xfrm>
                        <a:off x="6788076" y="2992773"/>
                        <a:ext cx="387274" cy="387274"/>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sp>
                    <p:nvSpPr>
                      <p:cNvPr id="80" name="Oval 79"/>
                      <p:cNvSpPr/>
                      <p:nvPr/>
                    </p:nvSpPr>
                    <p:spPr>
                      <a:xfrm>
                        <a:off x="6835066" y="3039761"/>
                        <a:ext cx="293297" cy="293296"/>
                      </a:xfrm>
                      <a:prstGeom prst="ellipse">
                        <a:avLst/>
                      </a:prstGeom>
                      <a:solidFill>
                        <a:srgbClr val="DF6447"/>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74" name="Group 73"/>
                    <p:cNvGrpSpPr/>
                    <p:nvPr/>
                  </p:nvGrpSpPr>
                  <p:grpSpPr>
                    <a:xfrm>
                      <a:off x="5988688" y="412376"/>
                      <a:ext cx="1893346" cy="2774034"/>
                      <a:chOff x="978946" y="430306"/>
                      <a:chExt cx="1893346" cy="2774034"/>
                    </a:xfrm>
                  </p:grpSpPr>
                  <p:sp>
                    <p:nvSpPr>
                      <p:cNvPr id="75" name="Rectangle 11"/>
                      <p:cNvSpPr/>
                      <p:nvPr/>
                    </p:nvSpPr>
                    <p:spPr>
                      <a:xfrm>
                        <a:off x="1192809" y="1904102"/>
                        <a:ext cx="1465618" cy="1300238"/>
                      </a:xfrm>
                      <a:custGeom>
                        <a:avLst/>
                        <a:gdLst>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1333948 h 1333948"/>
                          <a:gd name="connsiteX4" fmla="*/ 0 w 1431908"/>
                          <a:gd name="connsiteY4" fmla="*/ 0 h 1333948"/>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0 h 1333948"/>
                          <a:gd name="connsiteX0" fmla="*/ 0 w 1431908"/>
                          <a:gd name="connsiteY0" fmla="*/ 0 h 1300237"/>
                          <a:gd name="connsiteX1" fmla="*/ 1431908 w 1431908"/>
                          <a:gd name="connsiteY1" fmla="*/ 0 h 1300237"/>
                          <a:gd name="connsiteX2" fmla="*/ 757696 w 1431908"/>
                          <a:gd name="connsiteY2" fmla="*/ 1300237 h 1300237"/>
                          <a:gd name="connsiteX3" fmla="*/ 0 w 1431908"/>
                          <a:gd name="connsiteY3" fmla="*/ 0 h 1300237"/>
                          <a:gd name="connsiteX0" fmla="*/ 0 w 1444549"/>
                          <a:gd name="connsiteY0" fmla="*/ 0 h 1300237"/>
                          <a:gd name="connsiteX1" fmla="*/ 1444549 w 1444549"/>
                          <a:gd name="connsiteY1" fmla="*/ 0 h 1300237"/>
                          <a:gd name="connsiteX2" fmla="*/ 757696 w 1444549"/>
                          <a:gd name="connsiteY2" fmla="*/ 1300237 h 1300237"/>
                          <a:gd name="connsiteX3" fmla="*/ 0 w 1444549"/>
                          <a:gd name="connsiteY3" fmla="*/ 0 h 1300237"/>
                          <a:gd name="connsiteX0" fmla="*/ 0 w 1465618"/>
                          <a:gd name="connsiteY0" fmla="*/ 8428 h 1300237"/>
                          <a:gd name="connsiteX1" fmla="*/ 1465618 w 1465618"/>
                          <a:gd name="connsiteY1" fmla="*/ 0 h 1300237"/>
                          <a:gd name="connsiteX2" fmla="*/ 778765 w 1465618"/>
                          <a:gd name="connsiteY2" fmla="*/ 1300237 h 1300237"/>
                          <a:gd name="connsiteX3" fmla="*/ 0 w 1465618"/>
                          <a:gd name="connsiteY3" fmla="*/ 8428 h 1300237"/>
                        </a:gdLst>
                        <a:ahLst/>
                        <a:cxnLst>
                          <a:cxn ang="0">
                            <a:pos x="connsiteX0" y="connsiteY0"/>
                          </a:cxn>
                          <a:cxn ang="0">
                            <a:pos x="connsiteX1" y="connsiteY1"/>
                          </a:cxn>
                          <a:cxn ang="0">
                            <a:pos x="connsiteX2" y="connsiteY2"/>
                          </a:cxn>
                          <a:cxn ang="0">
                            <a:pos x="connsiteX3" y="connsiteY3"/>
                          </a:cxn>
                        </a:cxnLst>
                        <a:rect l="l" t="t" r="r" b="b"/>
                        <a:pathLst>
                          <a:path w="1465618" h="1300237">
                            <a:moveTo>
                              <a:pt x="0" y="8428"/>
                            </a:moveTo>
                            <a:lnTo>
                              <a:pt x="1465618" y="0"/>
                            </a:lnTo>
                            <a:lnTo>
                              <a:pt x="778765" y="1300237"/>
                            </a:lnTo>
                            <a:lnTo>
                              <a:pt x="0" y="8428"/>
                            </a:lnTo>
                            <a:close/>
                          </a:path>
                        </a:pathLst>
                      </a:custGeom>
                      <a:solidFill>
                        <a:srgbClr val="DF6447">
                          <a:alpha val="5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nvGrpSpPr>
                      <p:cNvPr id="76" name="Group 75"/>
                      <p:cNvGrpSpPr/>
                      <p:nvPr/>
                    </p:nvGrpSpPr>
                    <p:grpSpPr>
                      <a:xfrm>
                        <a:off x="978946" y="430306"/>
                        <a:ext cx="1893346" cy="1893346"/>
                        <a:chOff x="978946" y="430306"/>
                        <a:chExt cx="1893346" cy="1893346"/>
                      </a:xfrm>
                    </p:grpSpPr>
                    <p:sp>
                      <p:nvSpPr>
                        <p:cNvPr id="77" name="Oval 76"/>
                        <p:cNvSpPr/>
                        <p:nvPr/>
                      </p:nvSpPr>
                      <p:spPr>
                        <a:xfrm>
                          <a:off x="978946" y="430306"/>
                          <a:ext cx="1893346" cy="1893346"/>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sp>
                      <p:nvSpPr>
                        <p:cNvPr id="78" name="Oval 77"/>
                        <p:cNvSpPr/>
                        <p:nvPr/>
                      </p:nvSpPr>
                      <p:spPr>
                        <a:xfrm>
                          <a:off x="1108038" y="559398"/>
                          <a:ext cx="1635162" cy="1635161"/>
                        </a:xfrm>
                        <a:prstGeom prst="ellipse">
                          <a:avLst/>
                        </a:prstGeom>
                        <a:solidFill>
                          <a:srgbClr val="DF6447"/>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Arial" panose="020B0604020202020204" pitchFamily="34" charset="0"/>
                            <a:cs typeface="Arial" panose="020B0604020202020204" pitchFamily="34" charset="0"/>
                          </a:endParaRPr>
                        </a:p>
                      </p:txBody>
                    </p:sp>
                  </p:grpSp>
                </p:grpSp>
              </p:grpSp>
              <p:sp>
                <p:nvSpPr>
                  <p:cNvPr id="72" name="Rectangle 71"/>
                  <p:cNvSpPr/>
                  <p:nvPr/>
                </p:nvSpPr>
                <p:spPr>
                  <a:xfrm>
                    <a:off x="2650361" y="4278708"/>
                    <a:ext cx="878127" cy="434305"/>
                  </a:xfrm>
                  <a:prstGeom prst="rect">
                    <a:avLst/>
                  </a:prstGeom>
                </p:spPr>
                <p:txBody>
                  <a:bodyPr wrap="square">
                    <a:spAutoFit/>
                  </a:bodyPr>
                  <a:lstStyle/>
                  <a:p>
                    <a:pPr algn="ctr"/>
                    <a:r>
                      <a:rPr lang="en-US" sz="2800" dirty="0" smtClean="0">
                        <a:solidFill>
                          <a:schemeClr val="bg1"/>
                        </a:solidFill>
                        <a:latin typeface="Arial" panose="020B0604020202020204" pitchFamily="34" charset="0"/>
                        <a:cs typeface="Arial" panose="020B0604020202020204" pitchFamily="34" charset="0"/>
                      </a:rPr>
                      <a:t>2018</a:t>
                    </a:r>
                    <a:endParaRPr lang="en-US" sz="2800" dirty="0">
                      <a:solidFill>
                        <a:schemeClr val="bg1"/>
                      </a:solidFill>
                      <a:latin typeface="Arial" panose="020B0604020202020204" pitchFamily="34" charset="0"/>
                      <a:cs typeface="Arial" panose="020B0604020202020204" pitchFamily="34" charset="0"/>
                    </a:endParaRPr>
                  </a:p>
                </p:txBody>
              </p:sp>
            </p:grpSp>
            <p:grpSp>
              <p:nvGrpSpPr>
                <p:cNvPr id="58" name="Group 57"/>
                <p:cNvGrpSpPr/>
                <p:nvPr/>
              </p:nvGrpSpPr>
              <p:grpSpPr>
                <a:xfrm>
                  <a:off x="5820945" y="1931552"/>
                  <a:ext cx="764656" cy="1198535"/>
                  <a:chOff x="2679128" y="4081864"/>
                  <a:chExt cx="815100" cy="1277604"/>
                </a:xfrm>
              </p:grpSpPr>
              <p:grpSp>
                <p:nvGrpSpPr>
                  <p:cNvPr id="59" name="Group 58"/>
                  <p:cNvGrpSpPr/>
                  <p:nvPr/>
                </p:nvGrpSpPr>
                <p:grpSpPr>
                  <a:xfrm>
                    <a:off x="2679128" y="4081864"/>
                    <a:ext cx="815100" cy="1277604"/>
                    <a:chOff x="5988688" y="412376"/>
                    <a:chExt cx="1893346" cy="2967671"/>
                  </a:xfrm>
                </p:grpSpPr>
                <p:grpSp>
                  <p:nvGrpSpPr>
                    <p:cNvPr id="61" name="Group 60"/>
                    <p:cNvGrpSpPr/>
                    <p:nvPr/>
                  </p:nvGrpSpPr>
                  <p:grpSpPr>
                    <a:xfrm>
                      <a:off x="6788076" y="2992773"/>
                      <a:ext cx="387274" cy="387274"/>
                      <a:chOff x="6788076" y="2992773"/>
                      <a:chExt cx="387274" cy="387274"/>
                    </a:xfrm>
                  </p:grpSpPr>
                  <p:sp>
                    <p:nvSpPr>
                      <p:cNvPr id="67" name="Oval 66"/>
                      <p:cNvSpPr/>
                      <p:nvPr/>
                    </p:nvSpPr>
                    <p:spPr>
                      <a:xfrm>
                        <a:off x="6788076" y="2992773"/>
                        <a:ext cx="387274" cy="387274"/>
                      </a:xfrm>
                      <a:prstGeom prst="ellipse">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prstClr val="white"/>
                          </a:solidFill>
                          <a:latin typeface="Arial" panose="020B0604020202020204" pitchFamily="34" charset="0"/>
                          <a:cs typeface="Arial" panose="020B0604020202020204" pitchFamily="34" charset="0"/>
                        </a:endParaRPr>
                      </a:p>
                    </p:txBody>
                  </p:sp>
                  <p:sp>
                    <p:nvSpPr>
                      <p:cNvPr id="68" name="Oval 67"/>
                      <p:cNvSpPr/>
                      <p:nvPr/>
                    </p:nvSpPr>
                    <p:spPr>
                      <a:xfrm>
                        <a:off x="6835065" y="3039762"/>
                        <a:ext cx="293297" cy="293297"/>
                      </a:xfrm>
                      <a:prstGeom prst="ellipse">
                        <a:avLst/>
                      </a:prstGeom>
                      <a:solidFill>
                        <a:srgbClr val="E9976A"/>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prstClr val="white"/>
                          </a:solidFill>
                          <a:latin typeface="Arial" panose="020B0604020202020204" pitchFamily="34" charset="0"/>
                          <a:cs typeface="Arial" panose="020B0604020202020204" pitchFamily="34" charset="0"/>
                        </a:endParaRPr>
                      </a:p>
                    </p:txBody>
                  </p:sp>
                </p:grpSp>
                <p:grpSp>
                  <p:nvGrpSpPr>
                    <p:cNvPr id="62" name="Group 61"/>
                    <p:cNvGrpSpPr/>
                    <p:nvPr/>
                  </p:nvGrpSpPr>
                  <p:grpSpPr>
                    <a:xfrm>
                      <a:off x="5988688" y="412376"/>
                      <a:ext cx="1893346" cy="2774034"/>
                      <a:chOff x="978946" y="430306"/>
                      <a:chExt cx="1893346" cy="2774034"/>
                    </a:xfrm>
                  </p:grpSpPr>
                  <p:sp>
                    <p:nvSpPr>
                      <p:cNvPr id="63" name="Rectangle 11"/>
                      <p:cNvSpPr/>
                      <p:nvPr/>
                    </p:nvSpPr>
                    <p:spPr>
                      <a:xfrm>
                        <a:off x="1192810" y="1904102"/>
                        <a:ext cx="1465619" cy="1300238"/>
                      </a:xfrm>
                      <a:custGeom>
                        <a:avLst/>
                        <a:gdLst>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1333948 h 1333948"/>
                          <a:gd name="connsiteX4" fmla="*/ 0 w 1431908"/>
                          <a:gd name="connsiteY4" fmla="*/ 0 h 1333948"/>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0 h 1333948"/>
                          <a:gd name="connsiteX0" fmla="*/ 0 w 1431908"/>
                          <a:gd name="connsiteY0" fmla="*/ 0 h 1300237"/>
                          <a:gd name="connsiteX1" fmla="*/ 1431908 w 1431908"/>
                          <a:gd name="connsiteY1" fmla="*/ 0 h 1300237"/>
                          <a:gd name="connsiteX2" fmla="*/ 757696 w 1431908"/>
                          <a:gd name="connsiteY2" fmla="*/ 1300237 h 1300237"/>
                          <a:gd name="connsiteX3" fmla="*/ 0 w 1431908"/>
                          <a:gd name="connsiteY3" fmla="*/ 0 h 1300237"/>
                          <a:gd name="connsiteX0" fmla="*/ 0 w 1444549"/>
                          <a:gd name="connsiteY0" fmla="*/ 0 h 1300237"/>
                          <a:gd name="connsiteX1" fmla="*/ 1444549 w 1444549"/>
                          <a:gd name="connsiteY1" fmla="*/ 0 h 1300237"/>
                          <a:gd name="connsiteX2" fmla="*/ 757696 w 1444549"/>
                          <a:gd name="connsiteY2" fmla="*/ 1300237 h 1300237"/>
                          <a:gd name="connsiteX3" fmla="*/ 0 w 1444549"/>
                          <a:gd name="connsiteY3" fmla="*/ 0 h 1300237"/>
                          <a:gd name="connsiteX0" fmla="*/ 0 w 1465618"/>
                          <a:gd name="connsiteY0" fmla="*/ 8428 h 1300237"/>
                          <a:gd name="connsiteX1" fmla="*/ 1465618 w 1465618"/>
                          <a:gd name="connsiteY1" fmla="*/ 0 h 1300237"/>
                          <a:gd name="connsiteX2" fmla="*/ 778765 w 1465618"/>
                          <a:gd name="connsiteY2" fmla="*/ 1300237 h 1300237"/>
                          <a:gd name="connsiteX3" fmla="*/ 0 w 1465618"/>
                          <a:gd name="connsiteY3" fmla="*/ 8428 h 1300237"/>
                        </a:gdLst>
                        <a:ahLst/>
                        <a:cxnLst>
                          <a:cxn ang="0">
                            <a:pos x="connsiteX0" y="connsiteY0"/>
                          </a:cxn>
                          <a:cxn ang="0">
                            <a:pos x="connsiteX1" y="connsiteY1"/>
                          </a:cxn>
                          <a:cxn ang="0">
                            <a:pos x="connsiteX2" y="connsiteY2"/>
                          </a:cxn>
                          <a:cxn ang="0">
                            <a:pos x="connsiteX3" y="connsiteY3"/>
                          </a:cxn>
                        </a:cxnLst>
                        <a:rect l="l" t="t" r="r" b="b"/>
                        <a:pathLst>
                          <a:path w="1465618" h="1300237">
                            <a:moveTo>
                              <a:pt x="0" y="8428"/>
                            </a:moveTo>
                            <a:lnTo>
                              <a:pt x="1465618" y="0"/>
                            </a:lnTo>
                            <a:lnTo>
                              <a:pt x="778765" y="1300237"/>
                            </a:lnTo>
                            <a:lnTo>
                              <a:pt x="0" y="8428"/>
                            </a:lnTo>
                            <a:close/>
                          </a:path>
                        </a:pathLst>
                      </a:custGeom>
                      <a:solidFill>
                        <a:srgbClr val="E9976A">
                          <a:alpha val="5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prstClr val="white"/>
                          </a:solidFill>
                          <a:latin typeface="Arial" panose="020B0604020202020204" pitchFamily="34" charset="0"/>
                          <a:cs typeface="Arial" panose="020B0604020202020204" pitchFamily="34" charset="0"/>
                        </a:endParaRPr>
                      </a:p>
                    </p:txBody>
                  </p:sp>
                  <p:grpSp>
                    <p:nvGrpSpPr>
                      <p:cNvPr id="64" name="Group 63"/>
                      <p:cNvGrpSpPr/>
                      <p:nvPr/>
                    </p:nvGrpSpPr>
                    <p:grpSpPr>
                      <a:xfrm>
                        <a:off x="978946" y="430306"/>
                        <a:ext cx="1893346" cy="1893346"/>
                        <a:chOff x="978946" y="430306"/>
                        <a:chExt cx="1893346" cy="1893346"/>
                      </a:xfrm>
                    </p:grpSpPr>
                    <p:sp>
                      <p:nvSpPr>
                        <p:cNvPr id="65" name="Oval 64"/>
                        <p:cNvSpPr/>
                        <p:nvPr/>
                      </p:nvSpPr>
                      <p:spPr>
                        <a:xfrm>
                          <a:off x="978946" y="430306"/>
                          <a:ext cx="1893346" cy="1893346"/>
                        </a:xfrm>
                        <a:prstGeom prst="ellipse">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prstClr val="white"/>
                            </a:solidFill>
                            <a:latin typeface="Arial" panose="020B0604020202020204" pitchFamily="34" charset="0"/>
                            <a:cs typeface="Arial" panose="020B0604020202020204" pitchFamily="34" charset="0"/>
                          </a:endParaRPr>
                        </a:p>
                      </p:txBody>
                    </p:sp>
                    <p:sp>
                      <p:nvSpPr>
                        <p:cNvPr id="66" name="Oval 65"/>
                        <p:cNvSpPr/>
                        <p:nvPr/>
                      </p:nvSpPr>
                      <p:spPr>
                        <a:xfrm>
                          <a:off x="1108039" y="559399"/>
                          <a:ext cx="1635163" cy="1635162"/>
                        </a:xfrm>
                        <a:prstGeom prst="ellipse">
                          <a:avLst/>
                        </a:prstGeom>
                        <a:solidFill>
                          <a:srgbClr val="E9976A"/>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prstClr val="white"/>
                            </a:solidFill>
                            <a:latin typeface="Arial" panose="020B0604020202020204" pitchFamily="34" charset="0"/>
                            <a:cs typeface="Arial" panose="020B0604020202020204" pitchFamily="34" charset="0"/>
                          </a:endParaRPr>
                        </a:p>
                      </p:txBody>
                    </p:sp>
                  </p:grpSp>
                </p:grpSp>
              </p:grpSp>
              <p:sp>
                <p:nvSpPr>
                  <p:cNvPr id="60" name="Rectangle 59"/>
                  <p:cNvSpPr/>
                  <p:nvPr/>
                </p:nvSpPr>
                <p:spPr>
                  <a:xfrm>
                    <a:off x="2679240" y="4268037"/>
                    <a:ext cx="805632" cy="426506"/>
                  </a:xfrm>
                  <a:prstGeom prst="rect">
                    <a:avLst/>
                  </a:prstGeom>
                </p:spPr>
                <p:txBody>
                  <a:bodyPr wrap="square">
                    <a:spAutoFit/>
                  </a:bodyPr>
                  <a:lstStyle/>
                  <a:p>
                    <a:pPr algn="ctr"/>
                    <a:r>
                      <a:rPr lang="en-US" sz="2000" dirty="0" smtClean="0">
                        <a:solidFill>
                          <a:schemeClr val="bg1"/>
                        </a:solidFill>
                        <a:latin typeface="Arial" panose="020B0604020202020204" pitchFamily="34" charset="0"/>
                        <a:cs typeface="Arial" panose="020B0604020202020204" pitchFamily="34" charset="0"/>
                      </a:rPr>
                      <a:t>2020</a:t>
                    </a:r>
                    <a:endParaRPr lang="en-US" sz="2000" dirty="0">
                      <a:solidFill>
                        <a:schemeClr val="bg1"/>
                      </a:solidFill>
                      <a:latin typeface="Arial" panose="020B0604020202020204" pitchFamily="34" charset="0"/>
                      <a:cs typeface="Arial" panose="020B0604020202020204" pitchFamily="34" charset="0"/>
                    </a:endParaRPr>
                  </a:p>
                </p:txBody>
              </p:sp>
            </p:grpSp>
            <p:grpSp>
              <p:nvGrpSpPr>
                <p:cNvPr id="46" name="Group 45"/>
                <p:cNvGrpSpPr/>
                <p:nvPr/>
              </p:nvGrpSpPr>
              <p:grpSpPr>
                <a:xfrm>
                  <a:off x="7133903" y="1381715"/>
                  <a:ext cx="693624" cy="972391"/>
                  <a:chOff x="2652373" y="4081864"/>
                  <a:chExt cx="911336" cy="1277604"/>
                </a:xfrm>
              </p:grpSpPr>
              <p:grpSp>
                <p:nvGrpSpPr>
                  <p:cNvPr id="47" name="Group 46"/>
                  <p:cNvGrpSpPr/>
                  <p:nvPr/>
                </p:nvGrpSpPr>
                <p:grpSpPr>
                  <a:xfrm>
                    <a:off x="2679128" y="4081864"/>
                    <a:ext cx="815100" cy="1277604"/>
                    <a:chOff x="5988688" y="412376"/>
                    <a:chExt cx="1893346" cy="2967671"/>
                  </a:xfrm>
                </p:grpSpPr>
                <p:grpSp>
                  <p:nvGrpSpPr>
                    <p:cNvPr id="49" name="Group 48"/>
                    <p:cNvGrpSpPr/>
                    <p:nvPr/>
                  </p:nvGrpSpPr>
                  <p:grpSpPr>
                    <a:xfrm>
                      <a:off x="6788076" y="2992773"/>
                      <a:ext cx="387274" cy="387274"/>
                      <a:chOff x="6788076" y="2992773"/>
                      <a:chExt cx="387274" cy="387274"/>
                    </a:xfrm>
                  </p:grpSpPr>
                  <p:sp>
                    <p:nvSpPr>
                      <p:cNvPr id="55" name="Oval 54"/>
                      <p:cNvSpPr/>
                      <p:nvPr/>
                    </p:nvSpPr>
                    <p:spPr>
                      <a:xfrm>
                        <a:off x="6788076" y="2992773"/>
                        <a:ext cx="387274" cy="387274"/>
                      </a:xfrm>
                      <a:prstGeom prst="ellipse">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sp>
                    <p:nvSpPr>
                      <p:cNvPr id="56" name="Oval 55"/>
                      <p:cNvSpPr/>
                      <p:nvPr/>
                    </p:nvSpPr>
                    <p:spPr>
                      <a:xfrm>
                        <a:off x="6835063" y="3039760"/>
                        <a:ext cx="293296" cy="293296"/>
                      </a:xfrm>
                      <a:prstGeom prst="ellipse">
                        <a:avLst/>
                      </a:prstGeom>
                      <a:solidFill>
                        <a:srgbClr val="545454"/>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grpSp>
                <p:grpSp>
                  <p:nvGrpSpPr>
                    <p:cNvPr id="50" name="Group 49"/>
                    <p:cNvGrpSpPr/>
                    <p:nvPr/>
                  </p:nvGrpSpPr>
                  <p:grpSpPr>
                    <a:xfrm>
                      <a:off x="5988688" y="412376"/>
                      <a:ext cx="1893346" cy="2774034"/>
                      <a:chOff x="978946" y="430306"/>
                      <a:chExt cx="1893346" cy="2774034"/>
                    </a:xfrm>
                  </p:grpSpPr>
                  <p:sp>
                    <p:nvSpPr>
                      <p:cNvPr id="51" name="Rectangle 11"/>
                      <p:cNvSpPr/>
                      <p:nvPr/>
                    </p:nvSpPr>
                    <p:spPr>
                      <a:xfrm>
                        <a:off x="1192810" y="1904102"/>
                        <a:ext cx="1465619" cy="1300238"/>
                      </a:xfrm>
                      <a:custGeom>
                        <a:avLst/>
                        <a:gdLst>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1333948 h 1333948"/>
                          <a:gd name="connsiteX4" fmla="*/ 0 w 1431908"/>
                          <a:gd name="connsiteY4" fmla="*/ 0 h 1333948"/>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0 h 1333948"/>
                          <a:gd name="connsiteX0" fmla="*/ 0 w 1431908"/>
                          <a:gd name="connsiteY0" fmla="*/ 0 h 1300237"/>
                          <a:gd name="connsiteX1" fmla="*/ 1431908 w 1431908"/>
                          <a:gd name="connsiteY1" fmla="*/ 0 h 1300237"/>
                          <a:gd name="connsiteX2" fmla="*/ 757696 w 1431908"/>
                          <a:gd name="connsiteY2" fmla="*/ 1300237 h 1300237"/>
                          <a:gd name="connsiteX3" fmla="*/ 0 w 1431908"/>
                          <a:gd name="connsiteY3" fmla="*/ 0 h 1300237"/>
                          <a:gd name="connsiteX0" fmla="*/ 0 w 1444549"/>
                          <a:gd name="connsiteY0" fmla="*/ 0 h 1300237"/>
                          <a:gd name="connsiteX1" fmla="*/ 1444549 w 1444549"/>
                          <a:gd name="connsiteY1" fmla="*/ 0 h 1300237"/>
                          <a:gd name="connsiteX2" fmla="*/ 757696 w 1444549"/>
                          <a:gd name="connsiteY2" fmla="*/ 1300237 h 1300237"/>
                          <a:gd name="connsiteX3" fmla="*/ 0 w 1444549"/>
                          <a:gd name="connsiteY3" fmla="*/ 0 h 1300237"/>
                          <a:gd name="connsiteX0" fmla="*/ 0 w 1465618"/>
                          <a:gd name="connsiteY0" fmla="*/ 8428 h 1300237"/>
                          <a:gd name="connsiteX1" fmla="*/ 1465618 w 1465618"/>
                          <a:gd name="connsiteY1" fmla="*/ 0 h 1300237"/>
                          <a:gd name="connsiteX2" fmla="*/ 778765 w 1465618"/>
                          <a:gd name="connsiteY2" fmla="*/ 1300237 h 1300237"/>
                          <a:gd name="connsiteX3" fmla="*/ 0 w 1465618"/>
                          <a:gd name="connsiteY3" fmla="*/ 8428 h 1300237"/>
                        </a:gdLst>
                        <a:ahLst/>
                        <a:cxnLst>
                          <a:cxn ang="0">
                            <a:pos x="connsiteX0" y="connsiteY0"/>
                          </a:cxn>
                          <a:cxn ang="0">
                            <a:pos x="connsiteX1" y="connsiteY1"/>
                          </a:cxn>
                          <a:cxn ang="0">
                            <a:pos x="connsiteX2" y="connsiteY2"/>
                          </a:cxn>
                          <a:cxn ang="0">
                            <a:pos x="connsiteX3" y="connsiteY3"/>
                          </a:cxn>
                        </a:cxnLst>
                        <a:rect l="l" t="t" r="r" b="b"/>
                        <a:pathLst>
                          <a:path w="1465618" h="1300237">
                            <a:moveTo>
                              <a:pt x="0" y="8428"/>
                            </a:moveTo>
                            <a:lnTo>
                              <a:pt x="1465618" y="0"/>
                            </a:lnTo>
                            <a:lnTo>
                              <a:pt x="778765" y="1300237"/>
                            </a:lnTo>
                            <a:lnTo>
                              <a:pt x="0" y="8428"/>
                            </a:lnTo>
                            <a:close/>
                          </a:path>
                        </a:pathLst>
                      </a:custGeom>
                      <a:solidFill>
                        <a:srgbClr val="545454">
                          <a:alpha val="5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grpSp>
                    <p:nvGrpSpPr>
                      <p:cNvPr id="52" name="Group 51"/>
                      <p:cNvGrpSpPr/>
                      <p:nvPr/>
                    </p:nvGrpSpPr>
                    <p:grpSpPr>
                      <a:xfrm>
                        <a:off x="978946" y="430306"/>
                        <a:ext cx="1893346" cy="1893346"/>
                        <a:chOff x="978946" y="430306"/>
                        <a:chExt cx="1893346" cy="1893346"/>
                      </a:xfrm>
                    </p:grpSpPr>
                    <p:sp>
                      <p:nvSpPr>
                        <p:cNvPr id="53" name="Oval 52"/>
                        <p:cNvSpPr/>
                        <p:nvPr/>
                      </p:nvSpPr>
                      <p:spPr>
                        <a:xfrm>
                          <a:off x="978946" y="430306"/>
                          <a:ext cx="1893346" cy="1893346"/>
                        </a:xfrm>
                        <a:prstGeom prst="ellipse">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sp>
                      <p:nvSpPr>
                        <p:cNvPr id="54" name="Oval 53"/>
                        <p:cNvSpPr/>
                        <p:nvPr/>
                      </p:nvSpPr>
                      <p:spPr>
                        <a:xfrm>
                          <a:off x="1108039" y="559400"/>
                          <a:ext cx="1635162" cy="1635162"/>
                        </a:xfrm>
                        <a:prstGeom prst="ellipse">
                          <a:avLst/>
                        </a:prstGeom>
                        <a:solidFill>
                          <a:srgbClr val="545454"/>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grpSp>
                </p:grpSp>
              </p:grpSp>
              <p:sp>
                <p:nvSpPr>
                  <p:cNvPr id="48" name="Rectangle 47"/>
                  <p:cNvSpPr/>
                  <p:nvPr/>
                </p:nvSpPr>
                <p:spPr>
                  <a:xfrm>
                    <a:off x="2652373" y="4254439"/>
                    <a:ext cx="911336" cy="485258"/>
                  </a:xfrm>
                  <a:prstGeom prst="rect">
                    <a:avLst/>
                  </a:prstGeom>
                </p:spPr>
                <p:txBody>
                  <a:bodyPr wrap="square">
                    <a:spAutoFit/>
                  </a:bodyPr>
                  <a:lstStyle/>
                  <a:p>
                    <a:pPr algn="ctr"/>
                    <a:r>
                      <a:rPr lang="en-US" dirty="0" smtClean="0">
                        <a:solidFill>
                          <a:schemeClr val="bg1"/>
                        </a:solidFill>
                        <a:latin typeface="Arial" panose="020B0604020202020204" pitchFamily="34" charset="0"/>
                        <a:cs typeface="Arial" panose="020B0604020202020204" pitchFamily="34" charset="0"/>
                      </a:rPr>
                      <a:t>2021</a:t>
                    </a:r>
                    <a:endParaRPr lang="en-US" dirty="0">
                      <a:solidFill>
                        <a:schemeClr val="bg1"/>
                      </a:solidFill>
                      <a:latin typeface="Arial" panose="020B0604020202020204" pitchFamily="34" charset="0"/>
                      <a:cs typeface="Arial" panose="020B0604020202020204" pitchFamily="34" charset="0"/>
                    </a:endParaRPr>
                  </a:p>
                </p:txBody>
              </p:sp>
            </p:grpSp>
            <p:grpSp>
              <p:nvGrpSpPr>
                <p:cNvPr id="34" name="Group 33"/>
                <p:cNvGrpSpPr/>
                <p:nvPr/>
              </p:nvGrpSpPr>
              <p:grpSpPr>
                <a:xfrm>
                  <a:off x="1200445" y="4058789"/>
                  <a:ext cx="1252862" cy="1712149"/>
                  <a:chOff x="2624539" y="4081865"/>
                  <a:chExt cx="934883" cy="1277602"/>
                </a:xfrm>
              </p:grpSpPr>
              <p:grpSp>
                <p:nvGrpSpPr>
                  <p:cNvPr id="35" name="Group 34"/>
                  <p:cNvGrpSpPr/>
                  <p:nvPr/>
                </p:nvGrpSpPr>
                <p:grpSpPr>
                  <a:xfrm>
                    <a:off x="2679130" y="4081865"/>
                    <a:ext cx="815100" cy="1277602"/>
                    <a:chOff x="5988689" y="412379"/>
                    <a:chExt cx="1893345" cy="2967668"/>
                  </a:xfrm>
                </p:grpSpPr>
                <p:grpSp>
                  <p:nvGrpSpPr>
                    <p:cNvPr id="37" name="Group 36"/>
                    <p:cNvGrpSpPr/>
                    <p:nvPr/>
                  </p:nvGrpSpPr>
                  <p:grpSpPr>
                    <a:xfrm>
                      <a:off x="6788076" y="2992773"/>
                      <a:ext cx="387274" cy="387274"/>
                      <a:chOff x="6788076" y="2992773"/>
                      <a:chExt cx="387274" cy="387274"/>
                    </a:xfrm>
                  </p:grpSpPr>
                  <p:sp>
                    <p:nvSpPr>
                      <p:cNvPr id="43" name="Oval 42"/>
                      <p:cNvSpPr/>
                      <p:nvPr/>
                    </p:nvSpPr>
                    <p:spPr>
                      <a:xfrm>
                        <a:off x="6788076" y="2992773"/>
                        <a:ext cx="387274" cy="387274"/>
                      </a:xfrm>
                      <a:prstGeom prst="ellips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sp>
                    <p:nvSpPr>
                      <p:cNvPr id="44" name="Oval 43"/>
                      <p:cNvSpPr/>
                      <p:nvPr/>
                    </p:nvSpPr>
                    <p:spPr>
                      <a:xfrm>
                        <a:off x="6835066" y="3039763"/>
                        <a:ext cx="293296" cy="293296"/>
                      </a:xfrm>
                      <a:prstGeom prst="ellipse">
                        <a:avLst/>
                      </a:prstGeom>
                      <a:solidFill>
                        <a:srgbClr val="537560"/>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38" name="Group 37"/>
                    <p:cNvGrpSpPr/>
                    <p:nvPr/>
                  </p:nvGrpSpPr>
                  <p:grpSpPr>
                    <a:xfrm>
                      <a:off x="5988689" y="412379"/>
                      <a:ext cx="1893345" cy="2774031"/>
                      <a:chOff x="978947" y="430309"/>
                      <a:chExt cx="1893345" cy="2774031"/>
                    </a:xfrm>
                  </p:grpSpPr>
                  <p:sp>
                    <p:nvSpPr>
                      <p:cNvPr id="39" name="Rectangle 11"/>
                      <p:cNvSpPr/>
                      <p:nvPr/>
                    </p:nvSpPr>
                    <p:spPr>
                      <a:xfrm>
                        <a:off x="1192811" y="1904103"/>
                        <a:ext cx="1465619" cy="1300237"/>
                      </a:xfrm>
                      <a:custGeom>
                        <a:avLst/>
                        <a:gdLst>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1333948 h 1333948"/>
                          <a:gd name="connsiteX4" fmla="*/ 0 w 1431908"/>
                          <a:gd name="connsiteY4" fmla="*/ 0 h 1333948"/>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0 h 1333948"/>
                          <a:gd name="connsiteX0" fmla="*/ 0 w 1431908"/>
                          <a:gd name="connsiteY0" fmla="*/ 0 h 1300237"/>
                          <a:gd name="connsiteX1" fmla="*/ 1431908 w 1431908"/>
                          <a:gd name="connsiteY1" fmla="*/ 0 h 1300237"/>
                          <a:gd name="connsiteX2" fmla="*/ 757696 w 1431908"/>
                          <a:gd name="connsiteY2" fmla="*/ 1300237 h 1300237"/>
                          <a:gd name="connsiteX3" fmla="*/ 0 w 1431908"/>
                          <a:gd name="connsiteY3" fmla="*/ 0 h 1300237"/>
                          <a:gd name="connsiteX0" fmla="*/ 0 w 1444549"/>
                          <a:gd name="connsiteY0" fmla="*/ 0 h 1300237"/>
                          <a:gd name="connsiteX1" fmla="*/ 1444549 w 1444549"/>
                          <a:gd name="connsiteY1" fmla="*/ 0 h 1300237"/>
                          <a:gd name="connsiteX2" fmla="*/ 757696 w 1444549"/>
                          <a:gd name="connsiteY2" fmla="*/ 1300237 h 1300237"/>
                          <a:gd name="connsiteX3" fmla="*/ 0 w 1444549"/>
                          <a:gd name="connsiteY3" fmla="*/ 0 h 1300237"/>
                          <a:gd name="connsiteX0" fmla="*/ 0 w 1465618"/>
                          <a:gd name="connsiteY0" fmla="*/ 8428 h 1300237"/>
                          <a:gd name="connsiteX1" fmla="*/ 1465618 w 1465618"/>
                          <a:gd name="connsiteY1" fmla="*/ 0 h 1300237"/>
                          <a:gd name="connsiteX2" fmla="*/ 778765 w 1465618"/>
                          <a:gd name="connsiteY2" fmla="*/ 1300237 h 1300237"/>
                          <a:gd name="connsiteX3" fmla="*/ 0 w 1465618"/>
                          <a:gd name="connsiteY3" fmla="*/ 8428 h 1300237"/>
                        </a:gdLst>
                        <a:ahLst/>
                        <a:cxnLst>
                          <a:cxn ang="0">
                            <a:pos x="connsiteX0" y="connsiteY0"/>
                          </a:cxn>
                          <a:cxn ang="0">
                            <a:pos x="connsiteX1" y="connsiteY1"/>
                          </a:cxn>
                          <a:cxn ang="0">
                            <a:pos x="connsiteX2" y="connsiteY2"/>
                          </a:cxn>
                          <a:cxn ang="0">
                            <a:pos x="connsiteX3" y="connsiteY3"/>
                          </a:cxn>
                        </a:cxnLst>
                        <a:rect l="l" t="t" r="r" b="b"/>
                        <a:pathLst>
                          <a:path w="1465618" h="1300237">
                            <a:moveTo>
                              <a:pt x="0" y="8428"/>
                            </a:moveTo>
                            <a:lnTo>
                              <a:pt x="1465618" y="0"/>
                            </a:lnTo>
                            <a:lnTo>
                              <a:pt x="778765" y="1300237"/>
                            </a:lnTo>
                            <a:lnTo>
                              <a:pt x="0" y="8428"/>
                            </a:lnTo>
                            <a:close/>
                          </a:path>
                        </a:pathLst>
                      </a:custGeom>
                      <a:solidFill>
                        <a:srgbClr val="537560">
                          <a:alpha val="5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nvGrpSpPr>
                      <p:cNvPr id="40" name="Group 39"/>
                      <p:cNvGrpSpPr/>
                      <p:nvPr/>
                    </p:nvGrpSpPr>
                    <p:grpSpPr>
                      <a:xfrm>
                        <a:off x="978947" y="430309"/>
                        <a:ext cx="1893345" cy="1893346"/>
                        <a:chOff x="978947" y="430309"/>
                        <a:chExt cx="1893345" cy="1893346"/>
                      </a:xfrm>
                    </p:grpSpPr>
                    <p:sp>
                      <p:nvSpPr>
                        <p:cNvPr id="41" name="Oval 40"/>
                        <p:cNvSpPr/>
                        <p:nvPr/>
                      </p:nvSpPr>
                      <p:spPr>
                        <a:xfrm>
                          <a:off x="978947" y="430309"/>
                          <a:ext cx="1893345" cy="1893346"/>
                        </a:xfrm>
                        <a:prstGeom prst="ellips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sp>
                      <p:nvSpPr>
                        <p:cNvPr id="42" name="Oval 41"/>
                        <p:cNvSpPr/>
                        <p:nvPr/>
                      </p:nvSpPr>
                      <p:spPr>
                        <a:xfrm>
                          <a:off x="1108038" y="559402"/>
                          <a:ext cx="1635164" cy="1635161"/>
                        </a:xfrm>
                        <a:prstGeom prst="ellipse">
                          <a:avLst/>
                        </a:prstGeom>
                        <a:solidFill>
                          <a:srgbClr val="537560"/>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Arial" panose="020B0604020202020204" pitchFamily="34" charset="0"/>
                            <a:cs typeface="Arial" panose="020B0604020202020204" pitchFamily="34" charset="0"/>
                          </a:endParaRPr>
                        </a:p>
                      </p:txBody>
                    </p:sp>
                  </p:grpSp>
                </p:grpSp>
              </p:grpSp>
              <p:sp>
                <p:nvSpPr>
                  <p:cNvPr id="36" name="Rectangle 35"/>
                  <p:cNvSpPr/>
                  <p:nvPr/>
                </p:nvSpPr>
                <p:spPr>
                  <a:xfrm>
                    <a:off x="2624539" y="4297099"/>
                    <a:ext cx="934883" cy="436358"/>
                  </a:xfrm>
                  <a:prstGeom prst="rect">
                    <a:avLst/>
                  </a:prstGeom>
                </p:spPr>
                <p:txBody>
                  <a:bodyPr wrap="square">
                    <a:spAutoFit/>
                  </a:bodyPr>
                  <a:lstStyle/>
                  <a:p>
                    <a:pPr algn="ctr"/>
                    <a:r>
                      <a:rPr lang="en-US" sz="3200" dirty="0" smtClean="0">
                        <a:solidFill>
                          <a:schemeClr val="bg1"/>
                        </a:solidFill>
                        <a:latin typeface="Arial" panose="020B0604020202020204" pitchFamily="34" charset="0"/>
                        <a:cs typeface="Arial" panose="020B0604020202020204" pitchFamily="34" charset="0"/>
                      </a:rPr>
                      <a:t>2017</a:t>
                    </a:r>
                    <a:endParaRPr lang="en-US" sz="3200" dirty="0">
                      <a:solidFill>
                        <a:schemeClr val="bg1"/>
                      </a:solidFill>
                      <a:latin typeface="Arial" panose="020B0604020202020204" pitchFamily="34" charset="0"/>
                      <a:cs typeface="Arial" panose="020B0604020202020204" pitchFamily="34" charset="0"/>
                    </a:endParaRPr>
                  </a:p>
                </p:txBody>
              </p:sp>
            </p:grpSp>
            <p:grpSp>
              <p:nvGrpSpPr>
                <p:cNvPr id="22" name="Group 21"/>
                <p:cNvGrpSpPr/>
                <p:nvPr/>
              </p:nvGrpSpPr>
              <p:grpSpPr>
                <a:xfrm>
                  <a:off x="8311555" y="856240"/>
                  <a:ext cx="532009" cy="833879"/>
                  <a:chOff x="2681478" y="4081864"/>
                  <a:chExt cx="815102" cy="1277604"/>
                </a:xfrm>
              </p:grpSpPr>
              <p:grpSp>
                <p:nvGrpSpPr>
                  <p:cNvPr id="23" name="Group 22"/>
                  <p:cNvGrpSpPr/>
                  <p:nvPr/>
                </p:nvGrpSpPr>
                <p:grpSpPr>
                  <a:xfrm>
                    <a:off x="2681478" y="4081864"/>
                    <a:ext cx="815100" cy="1277604"/>
                    <a:chOff x="5994147" y="412376"/>
                    <a:chExt cx="1893346" cy="2967671"/>
                  </a:xfrm>
                </p:grpSpPr>
                <p:grpSp>
                  <p:nvGrpSpPr>
                    <p:cNvPr id="25" name="Group 24"/>
                    <p:cNvGrpSpPr/>
                    <p:nvPr/>
                  </p:nvGrpSpPr>
                  <p:grpSpPr>
                    <a:xfrm>
                      <a:off x="6788076" y="2992773"/>
                      <a:ext cx="387274" cy="387274"/>
                      <a:chOff x="6788076" y="2992773"/>
                      <a:chExt cx="387274" cy="387274"/>
                    </a:xfrm>
                  </p:grpSpPr>
                  <p:sp>
                    <p:nvSpPr>
                      <p:cNvPr id="31" name="Oval 30"/>
                      <p:cNvSpPr/>
                      <p:nvPr/>
                    </p:nvSpPr>
                    <p:spPr>
                      <a:xfrm>
                        <a:off x="6788076" y="2992773"/>
                        <a:ext cx="387274" cy="387274"/>
                      </a:xfrm>
                      <a:prstGeom prst="ellipse">
                        <a:avLst/>
                      </a:prstGeom>
                      <a:solidFill>
                        <a:srgbClr val="BFBFB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sp>
                    <p:nvSpPr>
                      <p:cNvPr id="32" name="Oval 31"/>
                      <p:cNvSpPr/>
                      <p:nvPr/>
                    </p:nvSpPr>
                    <p:spPr>
                      <a:xfrm>
                        <a:off x="6835064" y="3039761"/>
                        <a:ext cx="293295" cy="293295"/>
                      </a:xfrm>
                      <a:prstGeom prst="ellipse">
                        <a:avLst/>
                      </a:prstGeom>
                      <a:solidFill>
                        <a:srgbClr val="BFBFBF"/>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grpSp>
                <p:grpSp>
                  <p:nvGrpSpPr>
                    <p:cNvPr id="26" name="Group 25"/>
                    <p:cNvGrpSpPr/>
                    <p:nvPr/>
                  </p:nvGrpSpPr>
                  <p:grpSpPr>
                    <a:xfrm>
                      <a:off x="5994147" y="412376"/>
                      <a:ext cx="1893346" cy="2774034"/>
                      <a:chOff x="984405" y="430306"/>
                      <a:chExt cx="1893346" cy="2774034"/>
                    </a:xfrm>
                  </p:grpSpPr>
                  <p:sp>
                    <p:nvSpPr>
                      <p:cNvPr id="27" name="Rectangle 11"/>
                      <p:cNvSpPr/>
                      <p:nvPr/>
                    </p:nvSpPr>
                    <p:spPr>
                      <a:xfrm>
                        <a:off x="1198272" y="1904104"/>
                        <a:ext cx="1465616" cy="1300236"/>
                      </a:xfrm>
                      <a:custGeom>
                        <a:avLst/>
                        <a:gdLst>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1333948 h 1333948"/>
                          <a:gd name="connsiteX4" fmla="*/ 0 w 1431908"/>
                          <a:gd name="connsiteY4" fmla="*/ 0 h 1333948"/>
                          <a:gd name="connsiteX0" fmla="*/ 0 w 1431908"/>
                          <a:gd name="connsiteY0" fmla="*/ 0 h 1333948"/>
                          <a:gd name="connsiteX1" fmla="*/ 1431908 w 1431908"/>
                          <a:gd name="connsiteY1" fmla="*/ 0 h 1333948"/>
                          <a:gd name="connsiteX2" fmla="*/ 1431908 w 1431908"/>
                          <a:gd name="connsiteY2" fmla="*/ 1333948 h 1333948"/>
                          <a:gd name="connsiteX3" fmla="*/ 0 w 1431908"/>
                          <a:gd name="connsiteY3" fmla="*/ 0 h 1333948"/>
                          <a:gd name="connsiteX0" fmla="*/ 0 w 1431908"/>
                          <a:gd name="connsiteY0" fmla="*/ 0 h 1300237"/>
                          <a:gd name="connsiteX1" fmla="*/ 1431908 w 1431908"/>
                          <a:gd name="connsiteY1" fmla="*/ 0 h 1300237"/>
                          <a:gd name="connsiteX2" fmla="*/ 757696 w 1431908"/>
                          <a:gd name="connsiteY2" fmla="*/ 1300237 h 1300237"/>
                          <a:gd name="connsiteX3" fmla="*/ 0 w 1431908"/>
                          <a:gd name="connsiteY3" fmla="*/ 0 h 1300237"/>
                          <a:gd name="connsiteX0" fmla="*/ 0 w 1444549"/>
                          <a:gd name="connsiteY0" fmla="*/ 0 h 1300237"/>
                          <a:gd name="connsiteX1" fmla="*/ 1444549 w 1444549"/>
                          <a:gd name="connsiteY1" fmla="*/ 0 h 1300237"/>
                          <a:gd name="connsiteX2" fmla="*/ 757696 w 1444549"/>
                          <a:gd name="connsiteY2" fmla="*/ 1300237 h 1300237"/>
                          <a:gd name="connsiteX3" fmla="*/ 0 w 1444549"/>
                          <a:gd name="connsiteY3" fmla="*/ 0 h 1300237"/>
                          <a:gd name="connsiteX0" fmla="*/ 0 w 1465618"/>
                          <a:gd name="connsiteY0" fmla="*/ 8428 h 1300237"/>
                          <a:gd name="connsiteX1" fmla="*/ 1465618 w 1465618"/>
                          <a:gd name="connsiteY1" fmla="*/ 0 h 1300237"/>
                          <a:gd name="connsiteX2" fmla="*/ 778765 w 1465618"/>
                          <a:gd name="connsiteY2" fmla="*/ 1300237 h 1300237"/>
                          <a:gd name="connsiteX3" fmla="*/ 0 w 1465618"/>
                          <a:gd name="connsiteY3" fmla="*/ 8428 h 1300237"/>
                        </a:gdLst>
                        <a:ahLst/>
                        <a:cxnLst>
                          <a:cxn ang="0">
                            <a:pos x="connsiteX0" y="connsiteY0"/>
                          </a:cxn>
                          <a:cxn ang="0">
                            <a:pos x="connsiteX1" y="connsiteY1"/>
                          </a:cxn>
                          <a:cxn ang="0">
                            <a:pos x="connsiteX2" y="connsiteY2"/>
                          </a:cxn>
                          <a:cxn ang="0">
                            <a:pos x="connsiteX3" y="connsiteY3"/>
                          </a:cxn>
                        </a:cxnLst>
                        <a:rect l="l" t="t" r="r" b="b"/>
                        <a:pathLst>
                          <a:path w="1465618" h="1300237">
                            <a:moveTo>
                              <a:pt x="0" y="8428"/>
                            </a:moveTo>
                            <a:lnTo>
                              <a:pt x="1465618" y="0"/>
                            </a:lnTo>
                            <a:lnTo>
                              <a:pt x="778765" y="1300237"/>
                            </a:lnTo>
                            <a:lnTo>
                              <a:pt x="0" y="8428"/>
                            </a:lnTo>
                            <a:close/>
                          </a:path>
                        </a:pathLst>
                      </a:custGeom>
                      <a:solidFill>
                        <a:srgbClr val="BFBFBF">
                          <a:alpha val="5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grpSp>
                    <p:nvGrpSpPr>
                      <p:cNvPr id="28" name="Group 27"/>
                      <p:cNvGrpSpPr/>
                      <p:nvPr/>
                    </p:nvGrpSpPr>
                    <p:grpSpPr>
                      <a:xfrm>
                        <a:off x="984405" y="430306"/>
                        <a:ext cx="1893346" cy="1893346"/>
                        <a:chOff x="984405" y="430306"/>
                        <a:chExt cx="1893346" cy="1893346"/>
                      </a:xfrm>
                    </p:grpSpPr>
                    <p:sp>
                      <p:nvSpPr>
                        <p:cNvPr id="29" name="Oval 28"/>
                        <p:cNvSpPr/>
                        <p:nvPr/>
                      </p:nvSpPr>
                      <p:spPr>
                        <a:xfrm>
                          <a:off x="984405" y="430306"/>
                          <a:ext cx="1893346" cy="1893346"/>
                        </a:xfrm>
                        <a:prstGeom prst="ellipse">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sp>
                      <p:nvSpPr>
                        <p:cNvPr id="30" name="Oval 29"/>
                        <p:cNvSpPr/>
                        <p:nvPr/>
                      </p:nvSpPr>
                      <p:spPr>
                        <a:xfrm>
                          <a:off x="1113499" y="559397"/>
                          <a:ext cx="1635161" cy="1635160"/>
                        </a:xfrm>
                        <a:prstGeom prst="ellipse">
                          <a:avLst/>
                        </a:prstGeom>
                        <a:solidFill>
                          <a:srgbClr val="BFBFBF"/>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solidFill>
                              <a:prstClr val="white"/>
                            </a:solidFill>
                            <a:latin typeface="Arial" panose="020B0604020202020204" pitchFamily="34" charset="0"/>
                            <a:cs typeface="Arial" panose="020B0604020202020204" pitchFamily="34" charset="0"/>
                          </a:endParaRPr>
                        </a:p>
                      </p:txBody>
                    </p:sp>
                  </p:grpSp>
                </p:grpSp>
              </p:grpSp>
              <p:sp>
                <p:nvSpPr>
                  <p:cNvPr id="24" name="Rectangle 23"/>
                  <p:cNvSpPr/>
                  <p:nvPr/>
                </p:nvSpPr>
                <p:spPr>
                  <a:xfrm>
                    <a:off x="2681480" y="4300793"/>
                    <a:ext cx="815100" cy="424396"/>
                  </a:xfrm>
                  <a:prstGeom prst="rect">
                    <a:avLst/>
                  </a:prstGeom>
                </p:spPr>
                <p:txBody>
                  <a:bodyPr wrap="square">
                    <a:spAutoFit/>
                  </a:bodyPr>
                  <a:lstStyle/>
                  <a:p>
                    <a:pPr algn="ctr"/>
                    <a:r>
                      <a:rPr lang="en-US" sz="1200" dirty="0" smtClean="0">
                        <a:solidFill>
                          <a:schemeClr val="bg1"/>
                        </a:solidFill>
                        <a:latin typeface="Arial" panose="020B0604020202020204" pitchFamily="34" charset="0"/>
                        <a:cs typeface="Arial" panose="020B0604020202020204" pitchFamily="34" charset="0"/>
                      </a:rPr>
                      <a:t>2022</a:t>
                    </a:r>
                    <a:endParaRPr lang="en-US" sz="1200" dirty="0">
                      <a:solidFill>
                        <a:schemeClr val="bg1"/>
                      </a:solidFill>
                      <a:latin typeface="Arial" panose="020B0604020202020204" pitchFamily="34" charset="0"/>
                      <a:cs typeface="Arial" panose="020B0604020202020204" pitchFamily="34" charset="0"/>
                    </a:endParaRPr>
                  </a:p>
                </p:txBody>
              </p:sp>
            </p:grpSp>
          </p:grpSp>
        </p:grpSp>
        <p:grpSp>
          <p:nvGrpSpPr>
            <p:cNvPr id="6" name="Group 5"/>
            <p:cNvGrpSpPr/>
            <p:nvPr/>
          </p:nvGrpSpPr>
          <p:grpSpPr>
            <a:xfrm>
              <a:off x="2296955" y="1556223"/>
              <a:ext cx="9567833" cy="4878362"/>
              <a:chOff x="2296955" y="1556223"/>
              <a:chExt cx="9567833" cy="4878362"/>
            </a:xfrm>
          </p:grpSpPr>
          <p:sp>
            <p:nvSpPr>
              <p:cNvPr id="7" name="Rectangle 6"/>
              <p:cNvSpPr/>
              <p:nvPr/>
            </p:nvSpPr>
            <p:spPr>
              <a:xfrm>
                <a:off x="8786622" y="1556223"/>
                <a:ext cx="3078166" cy="769441"/>
              </a:xfrm>
              <a:prstGeom prst="rect">
                <a:avLst/>
              </a:prstGeom>
              <a:noFill/>
            </p:spPr>
            <p:txBody>
              <a:bodyPr wrap="square">
                <a:spAutoFit/>
              </a:bodyPr>
              <a:lstStyle/>
              <a:p>
                <a:r>
                  <a:rPr lang="en-US" sz="1600" dirty="0" smtClean="0">
                    <a:solidFill>
                      <a:srgbClr val="737373"/>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endParaRPr lang="en-US" sz="1400" dirty="0">
                  <a:solidFill>
                    <a:schemeClr val="bg1">
                      <a:lumMod val="65000"/>
                    </a:schemeClr>
                  </a:solidFill>
                  <a:latin typeface="Arial" panose="020B0604020202020204" pitchFamily="34" charset="0"/>
                  <a:cs typeface="Arial" panose="020B0604020202020204" pitchFamily="34" charset="0"/>
                </a:endParaRPr>
              </a:p>
            </p:txBody>
          </p:sp>
          <p:sp>
            <p:nvSpPr>
              <p:cNvPr id="8" name="Rectangle 7"/>
              <p:cNvSpPr/>
              <p:nvPr/>
            </p:nvSpPr>
            <p:spPr>
              <a:xfrm>
                <a:off x="7553887" y="2378007"/>
                <a:ext cx="3264741" cy="769441"/>
              </a:xfrm>
              <a:prstGeom prst="rect">
                <a:avLst/>
              </a:prstGeom>
            </p:spPr>
            <p:txBody>
              <a:bodyPr wrap="square">
                <a:spAutoFit/>
              </a:bodyPr>
              <a:lstStyle/>
              <a:p>
                <a:r>
                  <a:rPr lang="en-US" sz="1600" dirty="0" smtClean="0">
                    <a:solidFill>
                      <a:srgbClr val="545454"/>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endParaRPr lang="en-US" sz="1400" dirty="0">
                  <a:solidFill>
                    <a:schemeClr val="bg1">
                      <a:lumMod val="65000"/>
                    </a:schemeClr>
                  </a:solidFill>
                  <a:latin typeface="Arial" panose="020B0604020202020204" pitchFamily="34" charset="0"/>
                  <a:cs typeface="Arial" panose="020B0604020202020204" pitchFamily="34" charset="0"/>
                </a:endParaRPr>
              </a:p>
            </p:txBody>
          </p:sp>
          <p:sp>
            <p:nvSpPr>
              <p:cNvPr id="9" name="Rectangle 8"/>
              <p:cNvSpPr/>
              <p:nvPr/>
            </p:nvSpPr>
            <p:spPr>
              <a:xfrm>
                <a:off x="6239654" y="3199791"/>
                <a:ext cx="3293841" cy="769441"/>
              </a:xfrm>
              <a:prstGeom prst="rect">
                <a:avLst/>
              </a:prstGeom>
            </p:spPr>
            <p:txBody>
              <a:bodyPr wrap="square">
                <a:spAutoFit/>
              </a:bodyPr>
              <a:lstStyle/>
              <a:p>
                <a:r>
                  <a:rPr lang="en-US" sz="1600" dirty="0" smtClean="0">
                    <a:solidFill>
                      <a:srgbClr val="E9976A"/>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endParaRPr lang="en-US" sz="1400" dirty="0">
                  <a:solidFill>
                    <a:schemeClr val="bg1">
                      <a:lumMod val="65000"/>
                    </a:schemeClr>
                  </a:solidFill>
                  <a:latin typeface="Arial" panose="020B0604020202020204" pitchFamily="34" charset="0"/>
                  <a:cs typeface="Arial" panose="020B0604020202020204" pitchFamily="34" charset="0"/>
                </a:endParaRPr>
              </a:p>
            </p:txBody>
          </p:sp>
          <p:sp>
            <p:nvSpPr>
              <p:cNvPr id="10" name="Rectangle 9"/>
              <p:cNvSpPr/>
              <p:nvPr/>
            </p:nvSpPr>
            <p:spPr>
              <a:xfrm>
                <a:off x="4925421" y="4021575"/>
                <a:ext cx="3264741" cy="769441"/>
              </a:xfrm>
              <a:prstGeom prst="rect">
                <a:avLst/>
              </a:prstGeom>
            </p:spPr>
            <p:txBody>
              <a:bodyPr wrap="square">
                <a:spAutoFit/>
              </a:bodyPr>
              <a:lstStyle/>
              <a:p>
                <a:r>
                  <a:rPr lang="en-US" sz="1600" dirty="0" smtClean="0">
                    <a:solidFill>
                      <a:srgbClr val="81A78F"/>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endParaRPr lang="en-US" sz="1400" dirty="0">
                  <a:solidFill>
                    <a:schemeClr val="bg1">
                      <a:lumMod val="65000"/>
                    </a:schemeClr>
                  </a:solidFill>
                  <a:latin typeface="Arial" panose="020B0604020202020204" pitchFamily="34" charset="0"/>
                  <a:cs typeface="Arial" panose="020B0604020202020204" pitchFamily="34" charset="0"/>
                </a:endParaRPr>
              </a:p>
            </p:txBody>
          </p:sp>
          <p:sp>
            <p:nvSpPr>
              <p:cNvPr id="11" name="Rectangle 10"/>
              <p:cNvSpPr/>
              <p:nvPr/>
            </p:nvSpPr>
            <p:spPr>
              <a:xfrm>
                <a:off x="3611188" y="4843359"/>
                <a:ext cx="3264741" cy="769441"/>
              </a:xfrm>
              <a:prstGeom prst="rect">
                <a:avLst/>
              </a:prstGeom>
            </p:spPr>
            <p:txBody>
              <a:bodyPr wrap="square">
                <a:spAutoFit/>
              </a:bodyPr>
              <a:lstStyle/>
              <a:p>
                <a:r>
                  <a:rPr lang="en-US" sz="1600" dirty="0" smtClean="0">
                    <a:solidFill>
                      <a:srgbClr val="DF6447"/>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endParaRPr lang="en-US" sz="1400" dirty="0">
                  <a:solidFill>
                    <a:schemeClr val="bg1">
                      <a:lumMod val="65000"/>
                    </a:schemeClr>
                  </a:solidFill>
                  <a:latin typeface="Arial" panose="020B0604020202020204" pitchFamily="34" charset="0"/>
                  <a:cs typeface="Arial" panose="020B0604020202020204" pitchFamily="34" charset="0"/>
                </a:endParaRPr>
              </a:p>
            </p:txBody>
          </p:sp>
          <p:sp>
            <p:nvSpPr>
              <p:cNvPr id="12" name="Rectangle 11"/>
              <p:cNvSpPr/>
              <p:nvPr/>
            </p:nvSpPr>
            <p:spPr>
              <a:xfrm>
                <a:off x="2296955" y="5665144"/>
                <a:ext cx="3264741" cy="769441"/>
              </a:xfrm>
              <a:prstGeom prst="rect">
                <a:avLst/>
              </a:prstGeom>
            </p:spPr>
            <p:txBody>
              <a:bodyPr wrap="square">
                <a:spAutoFit/>
              </a:bodyPr>
              <a:lstStyle/>
              <a:p>
                <a:r>
                  <a:rPr lang="en-US" sz="1600" dirty="0" smtClean="0">
                    <a:solidFill>
                      <a:srgbClr val="537560"/>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endParaRPr lang="en-US" sz="1400" dirty="0">
                  <a:solidFill>
                    <a:schemeClr val="bg1">
                      <a:lumMod val="65000"/>
                    </a:schemeClr>
                  </a:solidFill>
                  <a:latin typeface="Arial" panose="020B0604020202020204" pitchFamily="34" charset="0"/>
                  <a:cs typeface="Arial" panose="020B0604020202020204" pitchFamily="34" charset="0"/>
                </a:endParaRPr>
              </a:p>
            </p:txBody>
          </p:sp>
        </p:grpSp>
      </p:grpSp>
      <p:sp>
        <p:nvSpPr>
          <p:cNvPr id="3" name="Slide Number Placeholder 2"/>
          <p:cNvSpPr>
            <a:spLocks noGrp="1"/>
          </p:cNvSpPr>
          <p:nvPr>
            <p:ph type="sldNum" sz="quarter" idx="12"/>
          </p:nvPr>
        </p:nvSpPr>
        <p:spPr/>
        <p:txBody>
          <a:bodyPr/>
          <a:lstStyle/>
          <a:p>
            <a:fld id="{C40A143F-3ECB-46BA-B2C6-047D3D9A6B24}" type="slidenum">
              <a:rPr lang="en-US" smtClean="0"/>
              <a:t>34</a:t>
            </a:fld>
            <a:endParaRPr lang="en-US"/>
          </a:p>
        </p:txBody>
      </p:sp>
    </p:spTree>
    <p:extLst>
      <p:ext uri="{BB962C8B-B14F-4D97-AF65-F5344CB8AC3E}">
        <p14:creationId xmlns:p14="http://schemas.microsoft.com/office/powerpoint/2010/main" val="323710983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 It</a:t>
            </a:r>
            <a:endParaRPr lang="en-US" dirty="0"/>
          </a:p>
        </p:txBody>
      </p:sp>
      <p:sp>
        <p:nvSpPr>
          <p:cNvPr id="3" name="Slide Number Placeholder 2"/>
          <p:cNvSpPr>
            <a:spLocks noGrp="1"/>
          </p:cNvSpPr>
          <p:nvPr>
            <p:ph type="sldNum" sz="quarter" idx="12"/>
          </p:nvPr>
        </p:nvSpPr>
        <p:spPr/>
        <p:txBody>
          <a:bodyPr/>
          <a:lstStyle/>
          <a:p>
            <a:fld id="{C40A143F-3ECB-46BA-B2C6-047D3D9A6B24}" type="slidenum">
              <a:rPr lang="en-US" smtClean="0"/>
              <a:t>35</a:t>
            </a:fld>
            <a:endParaRPr lang="en-US"/>
          </a:p>
        </p:txBody>
      </p:sp>
      <p:grpSp>
        <p:nvGrpSpPr>
          <p:cNvPr id="44" name="Group 43"/>
          <p:cNvGrpSpPr/>
          <p:nvPr/>
        </p:nvGrpSpPr>
        <p:grpSpPr>
          <a:xfrm>
            <a:off x="609599" y="1791143"/>
            <a:ext cx="10972803" cy="3263694"/>
            <a:chOff x="609597" y="1643226"/>
            <a:chExt cx="10972803" cy="3263694"/>
          </a:xfrm>
        </p:grpSpPr>
        <p:grpSp>
          <p:nvGrpSpPr>
            <p:cNvPr id="37" name="Group 36"/>
            <p:cNvGrpSpPr/>
            <p:nvPr/>
          </p:nvGrpSpPr>
          <p:grpSpPr>
            <a:xfrm>
              <a:off x="1009966" y="1643226"/>
              <a:ext cx="10172065" cy="1812666"/>
              <a:chOff x="1570696" y="1541443"/>
              <a:chExt cx="9050608" cy="1612822"/>
            </a:xfrm>
          </p:grpSpPr>
          <p:grpSp>
            <p:nvGrpSpPr>
              <p:cNvPr id="7" name="Group 6"/>
              <p:cNvGrpSpPr/>
              <p:nvPr/>
            </p:nvGrpSpPr>
            <p:grpSpPr>
              <a:xfrm rot="20485059">
                <a:off x="1570696" y="1541446"/>
                <a:ext cx="1756094" cy="1612818"/>
                <a:chOff x="1915772" y="3739368"/>
                <a:chExt cx="1565544" cy="1437815"/>
              </a:xfrm>
            </p:grpSpPr>
            <p:grpSp>
              <p:nvGrpSpPr>
                <p:cNvPr id="28" name="Group 27"/>
                <p:cNvGrpSpPr/>
                <p:nvPr/>
              </p:nvGrpSpPr>
              <p:grpSpPr>
                <a:xfrm>
                  <a:off x="1915772" y="3739368"/>
                  <a:ext cx="1565544" cy="1437815"/>
                  <a:chOff x="1915772" y="3739368"/>
                  <a:chExt cx="1565544" cy="1437815"/>
                </a:xfrm>
              </p:grpSpPr>
              <p:sp>
                <p:nvSpPr>
                  <p:cNvPr id="30" name="Rectangle 4"/>
                  <p:cNvSpPr/>
                  <p:nvPr/>
                </p:nvSpPr>
                <p:spPr>
                  <a:xfrm>
                    <a:off x="1915772" y="3739368"/>
                    <a:ext cx="1440240" cy="1437815"/>
                  </a:xfrm>
                  <a:prstGeom prst="foldedCorner">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sp>
                <p:nvSpPr>
                  <p:cNvPr id="31" name="Rectangle 21"/>
                  <p:cNvSpPr/>
                  <p:nvPr/>
                </p:nvSpPr>
                <p:spPr>
                  <a:xfrm rot="2246287">
                    <a:off x="3030513" y="3770432"/>
                    <a:ext cx="450803" cy="135872"/>
                  </a:xfrm>
                  <a:custGeom>
                    <a:avLst/>
                    <a:gdLst>
                      <a:gd name="connsiteX0" fmla="*/ 0 w 671822"/>
                      <a:gd name="connsiteY0" fmla="*/ 0 h 276606"/>
                      <a:gd name="connsiteX1" fmla="*/ 671822 w 671822"/>
                      <a:gd name="connsiteY1" fmla="*/ 0 h 276606"/>
                      <a:gd name="connsiteX2" fmla="*/ 671822 w 671822"/>
                      <a:gd name="connsiteY2" fmla="*/ 276606 h 276606"/>
                      <a:gd name="connsiteX3" fmla="*/ 0 w 671822"/>
                      <a:gd name="connsiteY3" fmla="*/ 276606 h 276606"/>
                      <a:gd name="connsiteX4" fmla="*/ 0 w 671822"/>
                      <a:gd name="connsiteY4" fmla="*/ 0 h 276606"/>
                      <a:gd name="connsiteX0" fmla="*/ 0 w 671822"/>
                      <a:gd name="connsiteY0" fmla="*/ 0 h 276606"/>
                      <a:gd name="connsiteX1" fmla="*/ 671822 w 671822"/>
                      <a:gd name="connsiteY1" fmla="*/ 0 h 276606"/>
                      <a:gd name="connsiteX2" fmla="*/ 637051 w 671822"/>
                      <a:gd name="connsiteY2" fmla="*/ 1018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539219 w 671822"/>
                      <a:gd name="connsiteY2" fmla="*/ 58451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707586"/>
                      <a:gd name="connsiteY0" fmla="*/ 0 h 276606"/>
                      <a:gd name="connsiteX1" fmla="*/ 671822 w 707586"/>
                      <a:gd name="connsiteY1" fmla="*/ 0 h 276606"/>
                      <a:gd name="connsiteX2" fmla="*/ 660505 w 707586"/>
                      <a:gd name="connsiteY2" fmla="*/ 71444 h 276606"/>
                      <a:gd name="connsiteX3" fmla="*/ 643773 w 707586"/>
                      <a:gd name="connsiteY3" fmla="*/ 98449 h 276606"/>
                      <a:gd name="connsiteX4" fmla="*/ 662421 w 707586"/>
                      <a:gd name="connsiteY4" fmla="*/ 130368 h 276606"/>
                      <a:gd name="connsiteX5" fmla="*/ 615500 w 707586"/>
                      <a:gd name="connsiteY5" fmla="*/ 187803 h 276606"/>
                      <a:gd name="connsiteX6" fmla="*/ 671822 w 707586"/>
                      <a:gd name="connsiteY6" fmla="*/ 276606 h 276606"/>
                      <a:gd name="connsiteX7" fmla="*/ 0 w 707586"/>
                      <a:gd name="connsiteY7" fmla="*/ 276606 h 276606"/>
                      <a:gd name="connsiteX8" fmla="*/ 0 w 707586"/>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71822 w 671822"/>
                      <a:gd name="connsiteY6" fmla="*/ 276606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530105 w 671822"/>
                      <a:gd name="connsiteY6" fmla="*/ 206444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0 w 671822"/>
                      <a:gd name="connsiteY8"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22409 w 671822"/>
                      <a:gd name="connsiteY8" fmla="*/ 89113 h 266464"/>
                      <a:gd name="connsiteX9" fmla="*/ 0 w 671822"/>
                      <a:gd name="connsiteY9"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7169 w 671822"/>
                      <a:gd name="connsiteY8" fmla="*/ 67283 h 266464"/>
                      <a:gd name="connsiteX9" fmla="*/ 0 w 671822"/>
                      <a:gd name="connsiteY9"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6589 w 711242"/>
                      <a:gd name="connsiteY9" fmla="*/ 67283 h 266464"/>
                      <a:gd name="connsiteX10" fmla="*/ 39420 w 711242"/>
                      <a:gd name="connsiteY10"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3408 w 711242"/>
                      <a:gd name="connsiteY9" fmla="*/ 114443 h 266464"/>
                      <a:gd name="connsiteX10" fmla="*/ 46589 w 711242"/>
                      <a:gd name="connsiteY10" fmla="*/ 67283 h 266464"/>
                      <a:gd name="connsiteX11" fmla="*/ 39420 w 711242"/>
                      <a:gd name="connsiteY11" fmla="*/ 0 h 266464"/>
                      <a:gd name="connsiteX0" fmla="*/ 0 w 671822"/>
                      <a:gd name="connsiteY0" fmla="*/ 0 h 266480"/>
                      <a:gd name="connsiteX1" fmla="*/ 671822 w 671822"/>
                      <a:gd name="connsiteY1" fmla="*/ 0 h 266480"/>
                      <a:gd name="connsiteX2" fmla="*/ 660505 w 671822"/>
                      <a:gd name="connsiteY2" fmla="*/ 71444 h 266480"/>
                      <a:gd name="connsiteX3" fmla="*/ 643773 w 671822"/>
                      <a:gd name="connsiteY3" fmla="*/ 98449 h 266480"/>
                      <a:gd name="connsiteX4" fmla="*/ 662421 w 671822"/>
                      <a:gd name="connsiteY4" fmla="*/ 130368 h 266480"/>
                      <a:gd name="connsiteX5" fmla="*/ 615500 w 671822"/>
                      <a:gd name="connsiteY5" fmla="*/ 187803 h 266480"/>
                      <a:gd name="connsiteX6" fmla="*/ 668281 w 671822"/>
                      <a:gd name="connsiteY6" fmla="*/ 232840 h 266480"/>
                      <a:gd name="connsiteX7" fmla="*/ 10063 w 671822"/>
                      <a:gd name="connsiteY7" fmla="*/ 266464 h 266480"/>
                      <a:gd name="connsiteX8" fmla="*/ 7581 w 671822"/>
                      <a:gd name="connsiteY8" fmla="*/ 171678 h 266480"/>
                      <a:gd name="connsiteX9" fmla="*/ 3988 w 671822"/>
                      <a:gd name="connsiteY9" fmla="*/ 114443 h 266480"/>
                      <a:gd name="connsiteX10" fmla="*/ 7169 w 671822"/>
                      <a:gd name="connsiteY10" fmla="*/ 67283 h 266480"/>
                      <a:gd name="connsiteX11" fmla="*/ 0 w 671822"/>
                      <a:gd name="connsiteY11" fmla="*/ 0 h 266480"/>
                      <a:gd name="connsiteX0" fmla="*/ 32666 w 704488"/>
                      <a:gd name="connsiteY0" fmla="*/ 0 h 266464"/>
                      <a:gd name="connsiteX1" fmla="*/ 704488 w 704488"/>
                      <a:gd name="connsiteY1" fmla="*/ 0 h 266464"/>
                      <a:gd name="connsiteX2" fmla="*/ 693171 w 704488"/>
                      <a:gd name="connsiteY2" fmla="*/ 71444 h 266464"/>
                      <a:gd name="connsiteX3" fmla="*/ 676439 w 704488"/>
                      <a:gd name="connsiteY3" fmla="*/ 98449 h 266464"/>
                      <a:gd name="connsiteX4" fmla="*/ 695087 w 704488"/>
                      <a:gd name="connsiteY4" fmla="*/ 130368 h 266464"/>
                      <a:gd name="connsiteX5" fmla="*/ 648166 w 704488"/>
                      <a:gd name="connsiteY5" fmla="*/ 187803 h 266464"/>
                      <a:gd name="connsiteX6" fmla="*/ 700947 w 704488"/>
                      <a:gd name="connsiteY6" fmla="*/ 232840 h 266464"/>
                      <a:gd name="connsiteX7" fmla="*/ 42729 w 704488"/>
                      <a:gd name="connsiteY7" fmla="*/ 266464 h 266464"/>
                      <a:gd name="connsiteX8" fmla="*/ 69051 w 704488"/>
                      <a:gd name="connsiteY8" fmla="*/ 217027 h 266464"/>
                      <a:gd name="connsiteX9" fmla="*/ 40247 w 704488"/>
                      <a:gd name="connsiteY9" fmla="*/ 171678 h 266464"/>
                      <a:gd name="connsiteX10" fmla="*/ 36654 w 704488"/>
                      <a:gd name="connsiteY10" fmla="*/ 114443 h 266464"/>
                      <a:gd name="connsiteX11" fmla="*/ 39835 w 704488"/>
                      <a:gd name="connsiteY11" fmla="*/ 67283 h 266464"/>
                      <a:gd name="connsiteX12" fmla="*/ 32666 w 704488"/>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7169 w 671822"/>
                      <a:gd name="connsiteY12" fmla="*/ 67283 h 266464"/>
                      <a:gd name="connsiteX13" fmla="*/ 0 w 671822"/>
                      <a:gd name="connsiteY13"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27481 w 671822"/>
                      <a:gd name="connsiteY12" fmla="*/ 94145 h 266464"/>
                      <a:gd name="connsiteX13" fmla="*/ 7169 w 671822"/>
                      <a:gd name="connsiteY13" fmla="*/ 67283 h 266464"/>
                      <a:gd name="connsiteX14" fmla="*/ 0 w 671822"/>
                      <a:gd name="connsiteY14" fmla="*/ 0 h 266464"/>
                      <a:gd name="connsiteX0" fmla="*/ 0 w 695453"/>
                      <a:gd name="connsiteY0" fmla="*/ 28761 h 295225"/>
                      <a:gd name="connsiteX1" fmla="*/ 695453 w 695453"/>
                      <a:gd name="connsiteY1" fmla="*/ 0 h 295225"/>
                      <a:gd name="connsiteX2" fmla="*/ 660505 w 695453"/>
                      <a:gd name="connsiteY2" fmla="*/ 100205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36027 w 695453"/>
                      <a:gd name="connsiteY2" fmla="*/ 7739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77146 w 695453"/>
                      <a:gd name="connsiteY2" fmla="*/ 6064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704201"/>
                      <a:gd name="connsiteY0" fmla="*/ 28761 h 295225"/>
                      <a:gd name="connsiteX1" fmla="*/ 695453 w 704201"/>
                      <a:gd name="connsiteY1" fmla="*/ 0 h 295225"/>
                      <a:gd name="connsiteX2" fmla="*/ 677146 w 704201"/>
                      <a:gd name="connsiteY2" fmla="*/ 60641 h 295225"/>
                      <a:gd name="connsiteX3" fmla="*/ 704152 w 704201"/>
                      <a:gd name="connsiteY3" fmla="*/ 81696 h 295225"/>
                      <a:gd name="connsiteX4" fmla="*/ 662421 w 704201"/>
                      <a:gd name="connsiteY4" fmla="*/ 159129 h 295225"/>
                      <a:gd name="connsiteX5" fmla="*/ 615500 w 704201"/>
                      <a:gd name="connsiteY5" fmla="*/ 216564 h 295225"/>
                      <a:gd name="connsiteX6" fmla="*/ 668281 w 704201"/>
                      <a:gd name="connsiteY6" fmla="*/ 261601 h 295225"/>
                      <a:gd name="connsiteX7" fmla="*/ 10063 w 704201"/>
                      <a:gd name="connsiteY7" fmla="*/ 295225 h 295225"/>
                      <a:gd name="connsiteX8" fmla="*/ 36385 w 704201"/>
                      <a:gd name="connsiteY8" fmla="*/ 245788 h 295225"/>
                      <a:gd name="connsiteX9" fmla="*/ 7581 w 704201"/>
                      <a:gd name="connsiteY9" fmla="*/ 200439 h 295225"/>
                      <a:gd name="connsiteX10" fmla="*/ 39447 w 704201"/>
                      <a:gd name="connsiteY10" fmla="*/ 168321 h 295225"/>
                      <a:gd name="connsiteX11" fmla="*/ 3988 w 704201"/>
                      <a:gd name="connsiteY11" fmla="*/ 143204 h 295225"/>
                      <a:gd name="connsiteX12" fmla="*/ 27481 w 704201"/>
                      <a:gd name="connsiteY12" fmla="*/ 122906 h 295225"/>
                      <a:gd name="connsiteX13" fmla="*/ 7169 w 704201"/>
                      <a:gd name="connsiteY13" fmla="*/ 96044 h 295225"/>
                      <a:gd name="connsiteX14" fmla="*/ 0 w 704201"/>
                      <a:gd name="connsiteY14" fmla="*/ 28761 h 295225"/>
                      <a:gd name="connsiteX0" fmla="*/ 0 w 704214"/>
                      <a:gd name="connsiteY0" fmla="*/ 28761 h 295225"/>
                      <a:gd name="connsiteX1" fmla="*/ 695453 w 704214"/>
                      <a:gd name="connsiteY1" fmla="*/ 0 h 295225"/>
                      <a:gd name="connsiteX2" fmla="*/ 677146 w 704214"/>
                      <a:gd name="connsiteY2" fmla="*/ 60641 h 295225"/>
                      <a:gd name="connsiteX3" fmla="*/ 704152 w 704214"/>
                      <a:gd name="connsiteY3" fmla="*/ 81696 h 295225"/>
                      <a:gd name="connsiteX4" fmla="*/ 672061 w 704214"/>
                      <a:gd name="connsiteY4" fmla="*/ 126756 h 295225"/>
                      <a:gd name="connsiteX5" fmla="*/ 615500 w 704214"/>
                      <a:gd name="connsiteY5" fmla="*/ 216564 h 295225"/>
                      <a:gd name="connsiteX6" fmla="*/ 668281 w 704214"/>
                      <a:gd name="connsiteY6" fmla="*/ 261601 h 295225"/>
                      <a:gd name="connsiteX7" fmla="*/ 10063 w 704214"/>
                      <a:gd name="connsiteY7" fmla="*/ 295225 h 295225"/>
                      <a:gd name="connsiteX8" fmla="*/ 36385 w 704214"/>
                      <a:gd name="connsiteY8" fmla="*/ 245788 h 295225"/>
                      <a:gd name="connsiteX9" fmla="*/ 7581 w 704214"/>
                      <a:gd name="connsiteY9" fmla="*/ 200439 h 295225"/>
                      <a:gd name="connsiteX10" fmla="*/ 39447 w 704214"/>
                      <a:gd name="connsiteY10" fmla="*/ 168321 h 295225"/>
                      <a:gd name="connsiteX11" fmla="*/ 3988 w 704214"/>
                      <a:gd name="connsiteY11" fmla="*/ 143204 h 295225"/>
                      <a:gd name="connsiteX12" fmla="*/ 27481 w 704214"/>
                      <a:gd name="connsiteY12" fmla="*/ 122906 h 295225"/>
                      <a:gd name="connsiteX13" fmla="*/ 7169 w 704214"/>
                      <a:gd name="connsiteY13" fmla="*/ 96044 h 295225"/>
                      <a:gd name="connsiteX14" fmla="*/ 0 w 704214"/>
                      <a:gd name="connsiteY14" fmla="*/ 28761 h 295225"/>
                      <a:gd name="connsiteX0" fmla="*/ 0 w 714829"/>
                      <a:gd name="connsiteY0" fmla="*/ 28761 h 295225"/>
                      <a:gd name="connsiteX1" fmla="*/ 695453 w 714829"/>
                      <a:gd name="connsiteY1" fmla="*/ 0 h 295225"/>
                      <a:gd name="connsiteX2" fmla="*/ 677146 w 714829"/>
                      <a:gd name="connsiteY2" fmla="*/ 60641 h 295225"/>
                      <a:gd name="connsiteX3" fmla="*/ 704152 w 714829"/>
                      <a:gd name="connsiteY3" fmla="*/ 81696 h 295225"/>
                      <a:gd name="connsiteX4" fmla="*/ 672061 w 714829"/>
                      <a:gd name="connsiteY4" fmla="*/ 126756 h 295225"/>
                      <a:gd name="connsiteX5" fmla="*/ 713477 w 714829"/>
                      <a:gd name="connsiteY5" fmla="*/ 193877 h 295225"/>
                      <a:gd name="connsiteX6" fmla="*/ 668281 w 714829"/>
                      <a:gd name="connsiteY6" fmla="*/ 261601 h 295225"/>
                      <a:gd name="connsiteX7" fmla="*/ 10063 w 714829"/>
                      <a:gd name="connsiteY7" fmla="*/ 295225 h 295225"/>
                      <a:gd name="connsiteX8" fmla="*/ 36385 w 714829"/>
                      <a:gd name="connsiteY8" fmla="*/ 245788 h 295225"/>
                      <a:gd name="connsiteX9" fmla="*/ 7581 w 714829"/>
                      <a:gd name="connsiteY9" fmla="*/ 200439 h 295225"/>
                      <a:gd name="connsiteX10" fmla="*/ 39447 w 714829"/>
                      <a:gd name="connsiteY10" fmla="*/ 168321 h 295225"/>
                      <a:gd name="connsiteX11" fmla="*/ 3988 w 714829"/>
                      <a:gd name="connsiteY11" fmla="*/ 143204 h 295225"/>
                      <a:gd name="connsiteX12" fmla="*/ 27481 w 714829"/>
                      <a:gd name="connsiteY12" fmla="*/ 122906 h 295225"/>
                      <a:gd name="connsiteX13" fmla="*/ 7169 w 714829"/>
                      <a:gd name="connsiteY13" fmla="*/ 96044 h 295225"/>
                      <a:gd name="connsiteX14" fmla="*/ 0 w 714829"/>
                      <a:gd name="connsiteY14" fmla="*/ 28761 h 295225"/>
                      <a:gd name="connsiteX0" fmla="*/ 0 w 718284"/>
                      <a:gd name="connsiteY0" fmla="*/ 28761 h 295225"/>
                      <a:gd name="connsiteX1" fmla="*/ 695453 w 718284"/>
                      <a:gd name="connsiteY1" fmla="*/ 0 h 295225"/>
                      <a:gd name="connsiteX2" fmla="*/ 677146 w 718284"/>
                      <a:gd name="connsiteY2" fmla="*/ 60641 h 295225"/>
                      <a:gd name="connsiteX3" fmla="*/ 704152 w 718284"/>
                      <a:gd name="connsiteY3" fmla="*/ 81696 h 295225"/>
                      <a:gd name="connsiteX4" fmla="*/ 672061 w 718284"/>
                      <a:gd name="connsiteY4" fmla="*/ 126756 h 295225"/>
                      <a:gd name="connsiteX5" fmla="*/ 713477 w 718284"/>
                      <a:gd name="connsiteY5" fmla="*/ 193877 h 295225"/>
                      <a:gd name="connsiteX6" fmla="*/ 677005 w 718284"/>
                      <a:gd name="connsiteY6" fmla="*/ 226742 h 295225"/>
                      <a:gd name="connsiteX7" fmla="*/ 668281 w 718284"/>
                      <a:gd name="connsiteY7" fmla="*/ 261601 h 295225"/>
                      <a:gd name="connsiteX8" fmla="*/ 10063 w 718284"/>
                      <a:gd name="connsiteY8" fmla="*/ 295225 h 295225"/>
                      <a:gd name="connsiteX9" fmla="*/ 36385 w 718284"/>
                      <a:gd name="connsiteY9" fmla="*/ 245788 h 295225"/>
                      <a:gd name="connsiteX10" fmla="*/ 7581 w 718284"/>
                      <a:gd name="connsiteY10" fmla="*/ 200439 h 295225"/>
                      <a:gd name="connsiteX11" fmla="*/ 39447 w 718284"/>
                      <a:gd name="connsiteY11" fmla="*/ 168321 h 295225"/>
                      <a:gd name="connsiteX12" fmla="*/ 3988 w 718284"/>
                      <a:gd name="connsiteY12" fmla="*/ 143204 h 295225"/>
                      <a:gd name="connsiteX13" fmla="*/ 27481 w 718284"/>
                      <a:gd name="connsiteY13" fmla="*/ 122906 h 295225"/>
                      <a:gd name="connsiteX14" fmla="*/ 7169 w 718284"/>
                      <a:gd name="connsiteY14" fmla="*/ 96044 h 295225"/>
                      <a:gd name="connsiteX15" fmla="*/ 0 w 718284"/>
                      <a:gd name="connsiteY15" fmla="*/ 28761 h 295225"/>
                      <a:gd name="connsiteX0" fmla="*/ 0 w 716917"/>
                      <a:gd name="connsiteY0" fmla="*/ 28761 h 295225"/>
                      <a:gd name="connsiteX1" fmla="*/ 695453 w 716917"/>
                      <a:gd name="connsiteY1" fmla="*/ 0 h 295225"/>
                      <a:gd name="connsiteX2" fmla="*/ 677146 w 716917"/>
                      <a:gd name="connsiteY2" fmla="*/ 60641 h 295225"/>
                      <a:gd name="connsiteX3" fmla="*/ 704152 w 716917"/>
                      <a:gd name="connsiteY3" fmla="*/ 81696 h 295225"/>
                      <a:gd name="connsiteX4" fmla="*/ 672061 w 716917"/>
                      <a:gd name="connsiteY4" fmla="*/ 126756 h 295225"/>
                      <a:gd name="connsiteX5" fmla="*/ 713477 w 716917"/>
                      <a:gd name="connsiteY5" fmla="*/ 193877 h 295225"/>
                      <a:gd name="connsiteX6" fmla="*/ 671758 w 716917"/>
                      <a:gd name="connsiteY6" fmla="*/ 223138 h 295225"/>
                      <a:gd name="connsiteX7" fmla="*/ 668281 w 716917"/>
                      <a:gd name="connsiteY7" fmla="*/ 261601 h 295225"/>
                      <a:gd name="connsiteX8" fmla="*/ 10063 w 716917"/>
                      <a:gd name="connsiteY8" fmla="*/ 295225 h 295225"/>
                      <a:gd name="connsiteX9" fmla="*/ 36385 w 716917"/>
                      <a:gd name="connsiteY9" fmla="*/ 245788 h 295225"/>
                      <a:gd name="connsiteX10" fmla="*/ 7581 w 716917"/>
                      <a:gd name="connsiteY10" fmla="*/ 200439 h 295225"/>
                      <a:gd name="connsiteX11" fmla="*/ 39447 w 716917"/>
                      <a:gd name="connsiteY11" fmla="*/ 168321 h 295225"/>
                      <a:gd name="connsiteX12" fmla="*/ 3988 w 716917"/>
                      <a:gd name="connsiteY12" fmla="*/ 143204 h 295225"/>
                      <a:gd name="connsiteX13" fmla="*/ 27481 w 716917"/>
                      <a:gd name="connsiteY13" fmla="*/ 122906 h 295225"/>
                      <a:gd name="connsiteX14" fmla="*/ 7169 w 716917"/>
                      <a:gd name="connsiteY14" fmla="*/ 96044 h 295225"/>
                      <a:gd name="connsiteX15" fmla="*/ 0 w 716917"/>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4152 w 714316"/>
                      <a:gd name="connsiteY3" fmla="*/ 81696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5028 w 714316"/>
                      <a:gd name="connsiteY3" fmla="*/ 79298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316" h="295225">
                        <a:moveTo>
                          <a:pt x="0" y="28761"/>
                        </a:moveTo>
                        <a:cubicBezTo>
                          <a:pt x="223941" y="28761"/>
                          <a:pt x="471512" y="0"/>
                          <a:pt x="695453" y="0"/>
                        </a:cubicBezTo>
                        <a:cubicBezTo>
                          <a:pt x="695061" y="27169"/>
                          <a:pt x="677538" y="33472"/>
                          <a:pt x="677146" y="60641"/>
                        </a:cubicBezTo>
                        <a:cubicBezTo>
                          <a:pt x="659846" y="85966"/>
                          <a:pt x="703773" y="45627"/>
                          <a:pt x="705028" y="79298"/>
                        </a:cubicBezTo>
                        <a:cubicBezTo>
                          <a:pt x="706776" y="95568"/>
                          <a:pt x="670313" y="110486"/>
                          <a:pt x="672061" y="126756"/>
                        </a:cubicBezTo>
                        <a:cubicBezTo>
                          <a:pt x="669869" y="140235"/>
                          <a:pt x="711910" y="169504"/>
                          <a:pt x="713477" y="193877"/>
                        </a:cubicBezTo>
                        <a:cubicBezTo>
                          <a:pt x="714301" y="210541"/>
                          <a:pt x="679291" y="211851"/>
                          <a:pt x="671758" y="223138"/>
                        </a:cubicBezTo>
                        <a:cubicBezTo>
                          <a:pt x="664225" y="234425"/>
                          <a:pt x="775931" y="265774"/>
                          <a:pt x="664774" y="277188"/>
                        </a:cubicBezTo>
                        <a:lnTo>
                          <a:pt x="10063" y="295225"/>
                        </a:lnTo>
                        <a:cubicBezTo>
                          <a:pt x="18058" y="275866"/>
                          <a:pt x="16619" y="268401"/>
                          <a:pt x="36385" y="245788"/>
                        </a:cubicBezTo>
                        <a:cubicBezTo>
                          <a:pt x="35971" y="229990"/>
                          <a:pt x="8492" y="218115"/>
                          <a:pt x="7581" y="200439"/>
                        </a:cubicBezTo>
                        <a:cubicBezTo>
                          <a:pt x="1640" y="188395"/>
                          <a:pt x="40046" y="177860"/>
                          <a:pt x="39447" y="168321"/>
                        </a:cubicBezTo>
                        <a:cubicBezTo>
                          <a:pt x="38848" y="158782"/>
                          <a:pt x="9352" y="151321"/>
                          <a:pt x="3988" y="143204"/>
                        </a:cubicBezTo>
                        <a:cubicBezTo>
                          <a:pt x="-1376" y="135087"/>
                          <a:pt x="26951" y="130766"/>
                          <a:pt x="27481" y="122906"/>
                        </a:cubicBezTo>
                        <a:cubicBezTo>
                          <a:pt x="28011" y="115046"/>
                          <a:pt x="8379" y="111187"/>
                          <a:pt x="7169" y="96044"/>
                        </a:cubicBezTo>
                        <a:lnTo>
                          <a:pt x="0" y="28761"/>
                        </a:lnTo>
                        <a:close/>
                      </a:path>
                    </a:pathLst>
                  </a:custGeom>
                  <a:solidFill>
                    <a:schemeClr val="tx1">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grpSp>
            <p:sp>
              <p:nvSpPr>
                <p:cNvPr id="29" name="Rectangle 28"/>
                <p:cNvSpPr/>
                <p:nvPr/>
              </p:nvSpPr>
              <p:spPr>
                <a:xfrm rot="1114941">
                  <a:off x="2085672" y="4269228"/>
                  <a:ext cx="1016549" cy="317370"/>
                </a:xfrm>
                <a:prstGeom prst="rect">
                  <a:avLst/>
                </a:prstGeom>
              </p:spPr>
              <p:txBody>
                <a:bodyPr wrap="none">
                  <a:spAutoFit/>
                </a:bodyPr>
                <a:lstStyle/>
                <a:p>
                  <a:pPr algn="ctr"/>
                  <a:r>
                    <a:rPr lang="en-US" sz="2000" dirty="0">
                      <a:solidFill>
                        <a:schemeClr val="bg1"/>
                      </a:solidFill>
                      <a:latin typeface="Arial" panose="020B0604020202020204" pitchFamily="34" charset="0"/>
                      <a:cs typeface="Arial" panose="020B0604020202020204" pitchFamily="34" charset="0"/>
                    </a:rPr>
                    <a:t>Text Here</a:t>
                  </a:r>
                </a:p>
              </p:txBody>
            </p:sp>
          </p:grpSp>
          <p:grpSp>
            <p:nvGrpSpPr>
              <p:cNvPr id="8" name="Group 7"/>
              <p:cNvGrpSpPr/>
              <p:nvPr/>
            </p:nvGrpSpPr>
            <p:grpSpPr>
              <a:xfrm rot="20485059">
                <a:off x="3394324" y="1541446"/>
                <a:ext cx="1756094" cy="1612818"/>
                <a:chOff x="1915773" y="1752251"/>
                <a:chExt cx="1565543" cy="1437816"/>
              </a:xfrm>
            </p:grpSpPr>
            <p:grpSp>
              <p:nvGrpSpPr>
                <p:cNvPr id="24" name="Group 23"/>
                <p:cNvGrpSpPr/>
                <p:nvPr/>
              </p:nvGrpSpPr>
              <p:grpSpPr>
                <a:xfrm>
                  <a:off x="1915773" y="1752251"/>
                  <a:ext cx="1565543" cy="1437816"/>
                  <a:chOff x="1915773" y="1752251"/>
                  <a:chExt cx="1565543" cy="1437816"/>
                </a:xfrm>
              </p:grpSpPr>
              <p:sp>
                <p:nvSpPr>
                  <p:cNvPr id="26" name="Rectangle 4"/>
                  <p:cNvSpPr/>
                  <p:nvPr/>
                </p:nvSpPr>
                <p:spPr>
                  <a:xfrm>
                    <a:off x="1915773" y="1752251"/>
                    <a:ext cx="1440240" cy="1437816"/>
                  </a:xfrm>
                  <a:prstGeom prst="foldedCorner">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sp>
                <p:nvSpPr>
                  <p:cNvPr id="27" name="Rectangle 21"/>
                  <p:cNvSpPr/>
                  <p:nvPr/>
                </p:nvSpPr>
                <p:spPr>
                  <a:xfrm rot="2246287">
                    <a:off x="3030513" y="1783316"/>
                    <a:ext cx="450803" cy="135872"/>
                  </a:xfrm>
                  <a:custGeom>
                    <a:avLst/>
                    <a:gdLst>
                      <a:gd name="connsiteX0" fmla="*/ 0 w 671822"/>
                      <a:gd name="connsiteY0" fmla="*/ 0 h 276606"/>
                      <a:gd name="connsiteX1" fmla="*/ 671822 w 671822"/>
                      <a:gd name="connsiteY1" fmla="*/ 0 h 276606"/>
                      <a:gd name="connsiteX2" fmla="*/ 671822 w 671822"/>
                      <a:gd name="connsiteY2" fmla="*/ 276606 h 276606"/>
                      <a:gd name="connsiteX3" fmla="*/ 0 w 671822"/>
                      <a:gd name="connsiteY3" fmla="*/ 276606 h 276606"/>
                      <a:gd name="connsiteX4" fmla="*/ 0 w 671822"/>
                      <a:gd name="connsiteY4" fmla="*/ 0 h 276606"/>
                      <a:gd name="connsiteX0" fmla="*/ 0 w 671822"/>
                      <a:gd name="connsiteY0" fmla="*/ 0 h 276606"/>
                      <a:gd name="connsiteX1" fmla="*/ 671822 w 671822"/>
                      <a:gd name="connsiteY1" fmla="*/ 0 h 276606"/>
                      <a:gd name="connsiteX2" fmla="*/ 637051 w 671822"/>
                      <a:gd name="connsiteY2" fmla="*/ 1018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539219 w 671822"/>
                      <a:gd name="connsiteY2" fmla="*/ 58451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707586"/>
                      <a:gd name="connsiteY0" fmla="*/ 0 h 276606"/>
                      <a:gd name="connsiteX1" fmla="*/ 671822 w 707586"/>
                      <a:gd name="connsiteY1" fmla="*/ 0 h 276606"/>
                      <a:gd name="connsiteX2" fmla="*/ 660505 w 707586"/>
                      <a:gd name="connsiteY2" fmla="*/ 71444 h 276606"/>
                      <a:gd name="connsiteX3" fmla="*/ 643773 w 707586"/>
                      <a:gd name="connsiteY3" fmla="*/ 98449 h 276606"/>
                      <a:gd name="connsiteX4" fmla="*/ 662421 w 707586"/>
                      <a:gd name="connsiteY4" fmla="*/ 130368 h 276606"/>
                      <a:gd name="connsiteX5" fmla="*/ 615500 w 707586"/>
                      <a:gd name="connsiteY5" fmla="*/ 187803 h 276606"/>
                      <a:gd name="connsiteX6" fmla="*/ 671822 w 707586"/>
                      <a:gd name="connsiteY6" fmla="*/ 276606 h 276606"/>
                      <a:gd name="connsiteX7" fmla="*/ 0 w 707586"/>
                      <a:gd name="connsiteY7" fmla="*/ 276606 h 276606"/>
                      <a:gd name="connsiteX8" fmla="*/ 0 w 707586"/>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71822 w 671822"/>
                      <a:gd name="connsiteY6" fmla="*/ 276606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530105 w 671822"/>
                      <a:gd name="connsiteY6" fmla="*/ 206444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0 w 671822"/>
                      <a:gd name="connsiteY8"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22409 w 671822"/>
                      <a:gd name="connsiteY8" fmla="*/ 89113 h 266464"/>
                      <a:gd name="connsiteX9" fmla="*/ 0 w 671822"/>
                      <a:gd name="connsiteY9"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7169 w 671822"/>
                      <a:gd name="connsiteY8" fmla="*/ 67283 h 266464"/>
                      <a:gd name="connsiteX9" fmla="*/ 0 w 671822"/>
                      <a:gd name="connsiteY9"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6589 w 711242"/>
                      <a:gd name="connsiteY9" fmla="*/ 67283 h 266464"/>
                      <a:gd name="connsiteX10" fmla="*/ 39420 w 711242"/>
                      <a:gd name="connsiteY10"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3408 w 711242"/>
                      <a:gd name="connsiteY9" fmla="*/ 114443 h 266464"/>
                      <a:gd name="connsiteX10" fmla="*/ 46589 w 711242"/>
                      <a:gd name="connsiteY10" fmla="*/ 67283 h 266464"/>
                      <a:gd name="connsiteX11" fmla="*/ 39420 w 711242"/>
                      <a:gd name="connsiteY11" fmla="*/ 0 h 266464"/>
                      <a:gd name="connsiteX0" fmla="*/ 0 w 671822"/>
                      <a:gd name="connsiteY0" fmla="*/ 0 h 266480"/>
                      <a:gd name="connsiteX1" fmla="*/ 671822 w 671822"/>
                      <a:gd name="connsiteY1" fmla="*/ 0 h 266480"/>
                      <a:gd name="connsiteX2" fmla="*/ 660505 w 671822"/>
                      <a:gd name="connsiteY2" fmla="*/ 71444 h 266480"/>
                      <a:gd name="connsiteX3" fmla="*/ 643773 w 671822"/>
                      <a:gd name="connsiteY3" fmla="*/ 98449 h 266480"/>
                      <a:gd name="connsiteX4" fmla="*/ 662421 w 671822"/>
                      <a:gd name="connsiteY4" fmla="*/ 130368 h 266480"/>
                      <a:gd name="connsiteX5" fmla="*/ 615500 w 671822"/>
                      <a:gd name="connsiteY5" fmla="*/ 187803 h 266480"/>
                      <a:gd name="connsiteX6" fmla="*/ 668281 w 671822"/>
                      <a:gd name="connsiteY6" fmla="*/ 232840 h 266480"/>
                      <a:gd name="connsiteX7" fmla="*/ 10063 w 671822"/>
                      <a:gd name="connsiteY7" fmla="*/ 266464 h 266480"/>
                      <a:gd name="connsiteX8" fmla="*/ 7581 w 671822"/>
                      <a:gd name="connsiteY8" fmla="*/ 171678 h 266480"/>
                      <a:gd name="connsiteX9" fmla="*/ 3988 w 671822"/>
                      <a:gd name="connsiteY9" fmla="*/ 114443 h 266480"/>
                      <a:gd name="connsiteX10" fmla="*/ 7169 w 671822"/>
                      <a:gd name="connsiteY10" fmla="*/ 67283 h 266480"/>
                      <a:gd name="connsiteX11" fmla="*/ 0 w 671822"/>
                      <a:gd name="connsiteY11" fmla="*/ 0 h 266480"/>
                      <a:gd name="connsiteX0" fmla="*/ 32666 w 704488"/>
                      <a:gd name="connsiteY0" fmla="*/ 0 h 266464"/>
                      <a:gd name="connsiteX1" fmla="*/ 704488 w 704488"/>
                      <a:gd name="connsiteY1" fmla="*/ 0 h 266464"/>
                      <a:gd name="connsiteX2" fmla="*/ 693171 w 704488"/>
                      <a:gd name="connsiteY2" fmla="*/ 71444 h 266464"/>
                      <a:gd name="connsiteX3" fmla="*/ 676439 w 704488"/>
                      <a:gd name="connsiteY3" fmla="*/ 98449 h 266464"/>
                      <a:gd name="connsiteX4" fmla="*/ 695087 w 704488"/>
                      <a:gd name="connsiteY4" fmla="*/ 130368 h 266464"/>
                      <a:gd name="connsiteX5" fmla="*/ 648166 w 704488"/>
                      <a:gd name="connsiteY5" fmla="*/ 187803 h 266464"/>
                      <a:gd name="connsiteX6" fmla="*/ 700947 w 704488"/>
                      <a:gd name="connsiteY6" fmla="*/ 232840 h 266464"/>
                      <a:gd name="connsiteX7" fmla="*/ 42729 w 704488"/>
                      <a:gd name="connsiteY7" fmla="*/ 266464 h 266464"/>
                      <a:gd name="connsiteX8" fmla="*/ 69051 w 704488"/>
                      <a:gd name="connsiteY8" fmla="*/ 217027 h 266464"/>
                      <a:gd name="connsiteX9" fmla="*/ 40247 w 704488"/>
                      <a:gd name="connsiteY9" fmla="*/ 171678 h 266464"/>
                      <a:gd name="connsiteX10" fmla="*/ 36654 w 704488"/>
                      <a:gd name="connsiteY10" fmla="*/ 114443 h 266464"/>
                      <a:gd name="connsiteX11" fmla="*/ 39835 w 704488"/>
                      <a:gd name="connsiteY11" fmla="*/ 67283 h 266464"/>
                      <a:gd name="connsiteX12" fmla="*/ 32666 w 704488"/>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7169 w 671822"/>
                      <a:gd name="connsiteY12" fmla="*/ 67283 h 266464"/>
                      <a:gd name="connsiteX13" fmla="*/ 0 w 671822"/>
                      <a:gd name="connsiteY13"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27481 w 671822"/>
                      <a:gd name="connsiteY12" fmla="*/ 94145 h 266464"/>
                      <a:gd name="connsiteX13" fmla="*/ 7169 w 671822"/>
                      <a:gd name="connsiteY13" fmla="*/ 67283 h 266464"/>
                      <a:gd name="connsiteX14" fmla="*/ 0 w 671822"/>
                      <a:gd name="connsiteY14" fmla="*/ 0 h 266464"/>
                      <a:gd name="connsiteX0" fmla="*/ 0 w 695453"/>
                      <a:gd name="connsiteY0" fmla="*/ 28761 h 295225"/>
                      <a:gd name="connsiteX1" fmla="*/ 695453 w 695453"/>
                      <a:gd name="connsiteY1" fmla="*/ 0 h 295225"/>
                      <a:gd name="connsiteX2" fmla="*/ 660505 w 695453"/>
                      <a:gd name="connsiteY2" fmla="*/ 100205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36027 w 695453"/>
                      <a:gd name="connsiteY2" fmla="*/ 7739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77146 w 695453"/>
                      <a:gd name="connsiteY2" fmla="*/ 6064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704201"/>
                      <a:gd name="connsiteY0" fmla="*/ 28761 h 295225"/>
                      <a:gd name="connsiteX1" fmla="*/ 695453 w 704201"/>
                      <a:gd name="connsiteY1" fmla="*/ 0 h 295225"/>
                      <a:gd name="connsiteX2" fmla="*/ 677146 w 704201"/>
                      <a:gd name="connsiteY2" fmla="*/ 60641 h 295225"/>
                      <a:gd name="connsiteX3" fmla="*/ 704152 w 704201"/>
                      <a:gd name="connsiteY3" fmla="*/ 81696 h 295225"/>
                      <a:gd name="connsiteX4" fmla="*/ 662421 w 704201"/>
                      <a:gd name="connsiteY4" fmla="*/ 159129 h 295225"/>
                      <a:gd name="connsiteX5" fmla="*/ 615500 w 704201"/>
                      <a:gd name="connsiteY5" fmla="*/ 216564 h 295225"/>
                      <a:gd name="connsiteX6" fmla="*/ 668281 w 704201"/>
                      <a:gd name="connsiteY6" fmla="*/ 261601 h 295225"/>
                      <a:gd name="connsiteX7" fmla="*/ 10063 w 704201"/>
                      <a:gd name="connsiteY7" fmla="*/ 295225 h 295225"/>
                      <a:gd name="connsiteX8" fmla="*/ 36385 w 704201"/>
                      <a:gd name="connsiteY8" fmla="*/ 245788 h 295225"/>
                      <a:gd name="connsiteX9" fmla="*/ 7581 w 704201"/>
                      <a:gd name="connsiteY9" fmla="*/ 200439 h 295225"/>
                      <a:gd name="connsiteX10" fmla="*/ 39447 w 704201"/>
                      <a:gd name="connsiteY10" fmla="*/ 168321 h 295225"/>
                      <a:gd name="connsiteX11" fmla="*/ 3988 w 704201"/>
                      <a:gd name="connsiteY11" fmla="*/ 143204 h 295225"/>
                      <a:gd name="connsiteX12" fmla="*/ 27481 w 704201"/>
                      <a:gd name="connsiteY12" fmla="*/ 122906 h 295225"/>
                      <a:gd name="connsiteX13" fmla="*/ 7169 w 704201"/>
                      <a:gd name="connsiteY13" fmla="*/ 96044 h 295225"/>
                      <a:gd name="connsiteX14" fmla="*/ 0 w 704201"/>
                      <a:gd name="connsiteY14" fmla="*/ 28761 h 295225"/>
                      <a:gd name="connsiteX0" fmla="*/ 0 w 704214"/>
                      <a:gd name="connsiteY0" fmla="*/ 28761 h 295225"/>
                      <a:gd name="connsiteX1" fmla="*/ 695453 w 704214"/>
                      <a:gd name="connsiteY1" fmla="*/ 0 h 295225"/>
                      <a:gd name="connsiteX2" fmla="*/ 677146 w 704214"/>
                      <a:gd name="connsiteY2" fmla="*/ 60641 h 295225"/>
                      <a:gd name="connsiteX3" fmla="*/ 704152 w 704214"/>
                      <a:gd name="connsiteY3" fmla="*/ 81696 h 295225"/>
                      <a:gd name="connsiteX4" fmla="*/ 672061 w 704214"/>
                      <a:gd name="connsiteY4" fmla="*/ 126756 h 295225"/>
                      <a:gd name="connsiteX5" fmla="*/ 615500 w 704214"/>
                      <a:gd name="connsiteY5" fmla="*/ 216564 h 295225"/>
                      <a:gd name="connsiteX6" fmla="*/ 668281 w 704214"/>
                      <a:gd name="connsiteY6" fmla="*/ 261601 h 295225"/>
                      <a:gd name="connsiteX7" fmla="*/ 10063 w 704214"/>
                      <a:gd name="connsiteY7" fmla="*/ 295225 h 295225"/>
                      <a:gd name="connsiteX8" fmla="*/ 36385 w 704214"/>
                      <a:gd name="connsiteY8" fmla="*/ 245788 h 295225"/>
                      <a:gd name="connsiteX9" fmla="*/ 7581 w 704214"/>
                      <a:gd name="connsiteY9" fmla="*/ 200439 h 295225"/>
                      <a:gd name="connsiteX10" fmla="*/ 39447 w 704214"/>
                      <a:gd name="connsiteY10" fmla="*/ 168321 h 295225"/>
                      <a:gd name="connsiteX11" fmla="*/ 3988 w 704214"/>
                      <a:gd name="connsiteY11" fmla="*/ 143204 h 295225"/>
                      <a:gd name="connsiteX12" fmla="*/ 27481 w 704214"/>
                      <a:gd name="connsiteY12" fmla="*/ 122906 h 295225"/>
                      <a:gd name="connsiteX13" fmla="*/ 7169 w 704214"/>
                      <a:gd name="connsiteY13" fmla="*/ 96044 h 295225"/>
                      <a:gd name="connsiteX14" fmla="*/ 0 w 704214"/>
                      <a:gd name="connsiteY14" fmla="*/ 28761 h 295225"/>
                      <a:gd name="connsiteX0" fmla="*/ 0 w 714829"/>
                      <a:gd name="connsiteY0" fmla="*/ 28761 h 295225"/>
                      <a:gd name="connsiteX1" fmla="*/ 695453 w 714829"/>
                      <a:gd name="connsiteY1" fmla="*/ 0 h 295225"/>
                      <a:gd name="connsiteX2" fmla="*/ 677146 w 714829"/>
                      <a:gd name="connsiteY2" fmla="*/ 60641 h 295225"/>
                      <a:gd name="connsiteX3" fmla="*/ 704152 w 714829"/>
                      <a:gd name="connsiteY3" fmla="*/ 81696 h 295225"/>
                      <a:gd name="connsiteX4" fmla="*/ 672061 w 714829"/>
                      <a:gd name="connsiteY4" fmla="*/ 126756 h 295225"/>
                      <a:gd name="connsiteX5" fmla="*/ 713477 w 714829"/>
                      <a:gd name="connsiteY5" fmla="*/ 193877 h 295225"/>
                      <a:gd name="connsiteX6" fmla="*/ 668281 w 714829"/>
                      <a:gd name="connsiteY6" fmla="*/ 261601 h 295225"/>
                      <a:gd name="connsiteX7" fmla="*/ 10063 w 714829"/>
                      <a:gd name="connsiteY7" fmla="*/ 295225 h 295225"/>
                      <a:gd name="connsiteX8" fmla="*/ 36385 w 714829"/>
                      <a:gd name="connsiteY8" fmla="*/ 245788 h 295225"/>
                      <a:gd name="connsiteX9" fmla="*/ 7581 w 714829"/>
                      <a:gd name="connsiteY9" fmla="*/ 200439 h 295225"/>
                      <a:gd name="connsiteX10" fmla="*/ 39447 w 714829"/>
                      <a:gd name="connsiteY10" fmla="*/ 168321 h 295225"/>
                      <a:gd name="connsiteX11" fmla="*/ 3988 w 714829"/>
                      <a:gd name="connsiteY11" fmla="*/ 143204 h 295225"/>
                      <a:gd name="connsiteX12" fmla="*/ 27481 w 714829"/>
                      <a:gd name="connsiteY12" fmla="*/ 122906 h 295225"/>
                      <a:gd name="connsiteX13" fmla="*/ 7169 w 714829"/>
                      <a:gd name="connsiteY13" fmla="*/ 96044 h 295225"/>
                      <a:gd name="connsiteX14" fmla="*/ 0 w 714829"/>
                      <a:gd name="connsiteY14" fmla="*/ 28761 h 295225"/>
                      <a:gd name="connsiteX0" fmla="*/ 0 w 718284"/>
                      <a:gd name="connsiteY0" fmla="*/ 28761 h 295225"/>
                      <a:gd name="connsiteX1" fmla="*/ 695453 w 718284"/>
                      <a:gd name="connsiteY1" fmla="*/ 0 h 295225"/>
                      <a:gd name="connsiteX2" fmla="*/ 677146 w 718284"/>
                      <a:gd name="connsiteY2" fmla="*/ 60641 h 295225"/>
                      <a:gd name="connsiteX3" fmla="*/ 704152 w 718284"/>
                      <a:gd name="connsiteY3" fmla="*/ 81696 h 295225"/>
                      <a:gd name="connsiteX4" fmla="*/ 672061 w 718284"/>
                      <a:gd name="connsiteY4" fmla="*/ 126756 h 295225"/>
                      <a:gd name="connsiteX5" fmla="*/ 713477 w 718284"/>
                      <a:gd name="connsiteY5" fmla="*/ 193877 h 295225"/>
                      <a:gd name="connsiteX6" fmla="*/ 677005 w 718284"/>
                      <a:gd name="connsiteY6" fmla="*/ 226742 h 295225"/>
                      <a:gd name="connsiteX7" fmla="*/ 668281 w 718284"/>
                      <a:gd name="connsiteY7" fmla="*/ 261601 h 295225"/>
                      <a:gd name="connsiteX8" fmla="*/ 10063 w 718284"/>
                      <a:gd name="connsiteY8" fmla="*/ 295225 h 295225"/>
                      <a:gd name="connsiteX9" fmla="*/ 36385 w 718284"/>
                      <a:gd name="connsiteY9" fmla="*/ 245788 h 295225"/>
                      <a:gd name="connsiteX10" fmla="*/ 7581 w 718284"/>
                      <a:gd name="connsiteY10" fmla="*/ 200439 h 295225"/>
                      <a:gd name="connsiteX11" fmla="*/ 39447 w 718284"/>
                      <a:gd name="connsiteY11" fmla="*/ 168321 h 295225"/>
                      <a:gd name="connsiteX12" fmla="*/ 3988 w 718284"/>
                      <a:gd name="connsiteY12" fmla="*/ 143204 h 295225"/>
                      <a:gd name="connsiteX13" fmla="*/ 27481 w 718284"/>
                      <a:gd name="connsiteY13" fmla="*/ 122906 h 295225"/>
                      <a:gd name="connsiteX14" fmla="*/ 7169 w 718284"/>
                      <a:gd name="connsiteY14" fmla="*/ 96044 h 295225"/>
                      <a:gd name="connsiteX15" fmla="*/ 0 w 718284"/>
                      <a:gd name="connsiteY15" fmla="*/ 28761 h 295225"/>
                      <a:gd name="connsiteX0" fmla="*/ 0 w 716917"/>
                      <a:gd name="connsiteY0" fmla="*/ 28761 h 295225"/>
                      <a:gd name="connsiteX1" fmla="*/ 695453 w 716917"/>
                      <a:gd name="connsiteY1" fmla="*/ 0 h 295225"/>
                      <a:gd name="connsiteX2" fmla="*/ 677146 w 716917"/>
                      <a:gd name="connsiteY2" fmla="*/ 60641 h 295225"/>
                      <a:gd name="connsiteX3" fmla="*/ 704152 w 716917"/>
                      <a:gd name="connsiteY3" fmla="*/ 81696 h 295225"/>
                      <a:gd name="connsiteX4" fmla="*/ 672061 w 716917"/>
                      <a:gd name="connsiteY4" fmla="*/ 126756 h 295225"/>
                      <a:gd name="connsiteX5" fmla="*/ 713477 w 716917"/>
                      <a:gd name="connsiteY5" fmla="*/ 193877 h 295225"/>
                      <a:gd name="connsiteX6" fmla="*/ 671758 w 716917"/>
                      <a:gd name="connsiteY6" fmla="*/ 223138 h 295225"/>
                      <a:gd name="connsiteX7" fmla="*/ 668281 w 716917"/>
                      <a:gd name="connsiteY7" fmla="*/ 261601 h 295225"/>
                      <a:gd name="connsiteX8" fmla="*/ 10063 w 716917"/>
                      <a:gd name="connsiteY8" fmla="*/ 295225 h 295225"/>
                      <a:gd name="connsiteX9" fmla="*/ 36385 w 716917"/>
                      <a:gd name="connsiteY9" fmla="*/ 245788 h 295225"/>
                      <a:gd name="connsiteX10" fmla="*/ 7581 w 716917"/>
                      <a:gd name="connsiteY10" fmla="*/ 200439 h 295225"/>
                      <a:gd name="connsiteX11" fmla="*/ 39447 w 716917"/>
                      <a:gd name="connsiteY11" fmla="*/ 168321 h 295225"/>
                      <a:gd name="connsiteX12" fmla="*/ 3988 w 716917"/>
                      <a:gd name="connsiteY12" fmla="*/ 143204 h 295225"/>
                      <a:gd name="connsiteX13" fmla="*/ 27481 w 716917"/>
                      <a:gd name="connsiteY13" fmla="*/ 122906 h 295225"/>
                      <a:gd name="connsiteX14" fmla="*/ 7169 w 716917"/>
                      <a:gd name="connsiteY14" fmla="*/ 96044 h 295225"/>
                      <a:gd name="connsiteX15" fmla="*/ 0 w 716917"/>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4152 w 714316"/>
                      <a:gd name="connsiteY3" fmla="*/ 81696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5028 w 714316"/>
                      <a:gd name="connsiteY3" fmla="*/ 79298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316" h="295225">
                        <a:moveTo>
                          <a:pt x="0" y="28761"/>
                        </a:moveTo>
                        <a:cubicBezTo>
                          <a:pt x="223941" y="28761"/>
                          <a:pt x="471512" y="0"/>
                          <a:pt x="695453" y="0"/>
                        </a:cubicBezTo>
                        <a:cubicBezTo>
                          <a:pt x="695061" y="27169"/>
                          <a:pt x="677538" y="33472"/>
                          <a:pt x="677146" y="60641"/>
                        </a:cubicBezTo>
                        <a:cubicBezTo>
                          <a:pt x="659846" y="85966"/>
                          <a:pt x="703773" y="45627"/>
                          <a:pt x="705028" y="79298"/>
                        </a:cubicBezTo>
                        <a:cubicBezTo>
                          <a:pt x="706776" y="95568"/>
                          <a:pt x="670313" y="110486"/>
                          <a:pt x="672061" y="126756"/>
                        </a:cubicBezTo>
                        <a:cubicBezTo>
                          <a:pt x="669869" y="140235"/>
                          <a:pt x="711910" y="169504"/>
                          <a:pt x="713477" y="193877"/>
                        </a:cubicBezTo>
                        <a:cubicBezTo>
                          <a:pt x="714301" y="210541"/>
                          <a:pt x="679291" y="211851"/>
                          <a:pt x="671758" y="223138"/>
                        </a:cubicBezTo>
                        <a:cubicBezTo>
                          <a:pt x="664225" y="234425"/>
                          <a:pt x="775931" y="265774"/>
                          <a:pt x="664774" y="277188"/>
                        </a:cubicBezTo>
                        <a:lnTo>
                          <a:pt x="10063" y="295225"/>
                        </a:lnTo>
                        <a:cubicBezTo>
                          <a:pt x="18058" y="275866"/>
                          <a:pt x="16619" y="268401"/>
                          <a:pt x="36385" y="245788"/>
                        </a:cubicBezTo>
                        <a:cubicBezTo>
                          <a:pt x="35971" y="229990"/>
                          <a:pt x="8492" y="218115"/>
                          <a:pt x="7581" y="200439"/>
                        </a:cubicBezTo>
                        <a:cubicBezTo>
                          <a:pt x="1640" y="188395"/>
                          <a:pt x="40046" y="177860"/>
                          <a:pt x="39447" y="168321"/>
                        </a:cubicBezTo>
                        <a:cubicBezTo>
                          <a:pt x="38848" y="158782"/>
                          <a:pt x="9352" y="151321"/>
                          <a:pt x="3988" y="143204"/>
                        </a:cubicBezTo>
                        <a:cubicBezTo>
                          <a:pt x="-1376" y="135087"/>
                          <a:pt x="26951" y="130766"/>
                          <a:pt x="27481" y="122906"/>
                        </a:cubicBezTo>
                        <a:cubicBezTo>
                          <a:pt x="28011" y="115046"/>
                          <a:pt x="8379" y="111187"/>
                          <a:pt x="7169" y="96044"/>
                        </a:cubicBezTo>
                        <a:lnTo>
                          <a:pt x="0" y="28761"/>
                        </a:lnTo>
                        <a:close/>
                      </a:path>
                    </a:pathLst>
                  </a:custGeom>
                  <a:solidFill>
                    <a:schemeClr val="tx1">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grpSp>
            <p:sp>
              <p:nvSpPr>
                <p:cNvPr id="25" name="Rectangle 24"/>
                <p:cNvSpPr/>
                <p:nvPr/>
              </p:nvSpPr>
              <p:spPr>
                <a:xfrm rot="1114941">
                  <a:off x="2142949" y="2303238"/>
                  <a:ext cx="1016548" cy="317370"/>
                </a:xfrm>
                <a:prstGeom prst="rect">
                  <a:avLst/>
                </a:prstGeom>
              </p:spPr>
              <p:txBody>
                <a:bodyPr wrap="none">
                  <a:spAutoFit/>
                </a:bodyPr>
                <a:lstStyle/>
                <a:p>
                  <a:pPr algn="ctr"/>
                  <a:r>
                    <a:rPr lang="en-US" sz="2000" dirty="0">
                      <a:solidFill>
                        <a:schemeClr val="bg1"/>
                      </a:solidFill>
                      <a:latin typeface="Arial" panose="020B0604020202020204" pitchFamily="34" charset="0"/>
                      <a:cs typeface="Arial" panose="020B0604020202020204" pitchFamily="34" charset="0"/>
                    </a:rPr>
                    <a:t>Text Here</a:t>
                  </a:r>
                </a:p>
              </p:txBody>
            </p:sp>
          </p:grpSp>
          <p:grpSp>
            <p:nvGrpSpPr>
              <p:cNvPr id="9" name="Group 8"/>
              <p:cNvGrpSpPr/>
              <p:nvPr/>
            </p:nvGrpSpPr>
            <p:grpSpPr>
              <a:xfrm rot="20485059">
                <a:off x="5217953" y="1541446"/>
                <a:ext cx="1756094" cy="1612818"/>
                <a:chOff x="1915773" y="1752251"/>
                <a:chExt cx="1565543" cy="1437816"/>
              </a:xfrm>
            </p:grpSpPr>
            <p:grpSp>
              <p:nvGrpSpPr>
                <p:cNvPr id="20" name="Group 19"/>
                <p:cNvGrpSpPr/>
                <p:nvPr/>
              </p:nvGrpSpPr>
              <p:grpSpPr>
                <a:xfrm>
                  <a:off x="1915773" y="1752251"/>
                  <a:ext cx="1565543" cy="1437816"/>
                  <a:chOff x="1915773" y="1752251"/>
                  <a:chExt cx="1565543" cy="1437816"/>
                </a:xfrm>
              </p:grpSpPr>
              <p:sp>
                <p:nvSpPr>
                  <p:cNvPr id="22" name="Rectangle 4"/>
                  <p:cNvSpPr/>
                  <p:nvPr/>
                </p:nvSpPr>
                <p:spPr>
                  <a:xfrm>
                    <a:off x="1915773" y="1752251"/>
                    <a:ext cx="1440240" cy="1437816"/>
                  </a:xfrm>
                  <a:prstGeom prst="foldedCorner">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sp>
                <p:nvSpPr>
                  <p:cNvPr id="23" name="Rectangle 21"/>
                  <p:cNvSpPr/>
                  <p:nvPr/>
                </p:nvSpPr>
                <p:spPr>
                  <a:xfrm rot="2246287">
                    <a:off x="3030513" y="1783316"/>
                    <a:ext cx="450803" cy="135872"/>
                  </a:xfrm>
                  <a:custGeom>
                    <a:avLst/>
                    <a:gdLst>
                      <a:gd name="connsiteX0" fmla="*/ 0 w 671822"/>
                      <a:gd name="connsiteY0" fmla="*/ 0 h 276606"/>
                      <a:gd name="connsiteX1" fmla="*/ 671822 w 671822"/>
                      <a:gd name="connsiteY1" fmla="*/ 0 h 276606"/>
                      <a:gd name="connsiteX2" fmla="*/ 671822 w 671822"/>
                      <a:gd name="connsiteY2" fmla="*/ 276606 h 276606"/>
                      <a:gd name="connsiteX3" fmla="*/ 0 w 671822"/>
                      <a:gd name="connsiteY3" fmla="*/ 276606 h 276606"/>
                      <a:gd name="connsiteX4" fmla="*/ 0 w 671822"/>
                      <a:gd name="connsiteY4" fmla="*/ 0 h 276606"/>
                      <a:gd name="connsiteX0" fmla="*/ 0 w 671822"/>
                      <a:gd name="connsiteY0" fmla="*/ 0 h 276606"/>
                      <a:gd name="connsiteX1" fmla="*/ 671822 w 671822"/>
                      <a:gd name="connsiteY1" fmla="*/ 0 h 276606"/>
                      <a:gd name="connsiteX2" fmla="*/ 637051 w 671822"/>
                      <a:gd name="connsiteY2" fmla="*/ 1018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539219 w 671822"/>
                      <a:gd name="connsiteY2" fmla="*/ 58451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707586"/>
                      <a:gd name="connsiteY0" fmla="*/ 0 h 276606"/>
                      <a:gd name="connsiteX1" fmla="*/ 671822 w 707586"/>
                      <a:gd name="connsiteY1" fmla="*/ 0 h 276606"/>
                      <a:gd name="connsiteX2" fmla="*/ 660505 w 707586"/>
                      <a:gd name="connsiteY2" fmla="*/ 71444 h 276606"/>
                      <a:gd name="connsiteX3" fmla="*/ 643773 w 707586"/>
                      <a:gd name="connsiteY3" fmla="*/ 98449 h 276606"/>
                      <a:gd name="connsiteX4" fmla="*/ 662421 w 707586"/>
                      <a:gd name="connsiteY4" fmla="*/ 130368 h 276606"/>
                      <a:gd name="connsiteX5" fmla="*/ 615500 w 707586"/>
                      <a:gd name="connsiteY5" fmla="*/ 187803 h 276606"/>
                      <a:gd name="connsiteX6" fmla="*/ 671822 w 707586"/>
                      <a:gd name="connsiteY6" fmla="*/ 276606 h 276606"/>
                      <a:gd name="connsiteX7" fmla="*/ 0 w 707586"/>
                      <a:gd name="connsiteY7" fmla="*/ 276606 h 276606"/>
                      <a:gd name="connsiteX8" fmla="*/ 0 w 707586"/>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71822 w 671822"/>
                      <a:gd name="connsiteY6" fmla="*/ 276606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530105 w 671822"/>
                      <a:gd name="connsiteY6" fmla="*/ 206444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0 w 671822"/>
                      <a:gd name="connsiteY8"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22409 w 671822"/>
                      <a:gd name="connsiteY8" fmla="*/ 89113 h 266464"/>
                      <a:gd name="connsiteX9" fmla="*/ 0 w 671822"/>
                      <a:gd name="connsiteY9"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7169 w 671822"/>
                      <a:gd name="connsiteY8" fmla="*/ 67283 h 266464"/>
                      <a:gd name="connsiteX9" fmla="*/ 0 w 671822"/>
                      <a:gd name="connsiteY9"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6589 w 711242"/>
                      <a:gd name="connsiteY9" fmla="*/ 67283 h 266464"/>
                      <a:gd name="connsiteX10" fmla="*/ 39420 w 711242"/>
                      <a:gd name="connsiteY10"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3408 w 711242"/>
                      <a:gd name="connsiteY9" fmla="*/ 114443 h 266464"/>
                      <a:gd name="connsiteX10" fmla="*/ 46589 w 711242"/>
                      <a:gd name="connsiteY10" fmla="*/ 67283 h 266464"/>
                      <a:gd name="connsiteX11" fmla="*/ 39420 w 711242"/>
                      <a:gd name="connsiteY11" fmla="*/ 0 h 266464"/>
                      <a:gd name="connsiteX0" fmla="*/ 0 w 671822"/>
                      <a:gd name="connsiteY0" fmla="*/ 0 h 266480"/>
                      <a:gd name="connsiteX1" fmla="*/ 671822 w 671822"/>
                      <a:gd name="connsiteY1" fmla="*/ 0 h 266480"/>
                      <a:gd name="connsiteX2" fmla="*/ 660505 w 671822"/>
                      <a:gd name="connsiteY2" fmla="*/ 71444 h 266480"/>
                      <a:gd name="connsiteX3" fmla="*/ 643773 w 671822"/>
                      <a:gd name="connsiteY3" fmla="*/ 98449 h 266480"/>
                      <a:gd name="connsiteX4" fmla="*/ 662421 w 671822"/>
                      <a:gd name="connsiteY4" fmla="*/ 130368 h 266480"/>
                      <a:gd name="connsiteX5" fmla="*/ 615500 w 671822"/>
                      <a:gd name="connsiteY5" fmla="*/ 187803 h 266480"/>
                      <a:gd name="connsiteX6" fmla="*/ 668281 w 671822"/>
                      <a:gd name="connsiteY6" fmla="*/ 232840 h 266480"/>
                      <a:gd name="connsiteX7" fmla="*/ 10063 w 671822"/>
                      <a:gd name="connsiteY7" fmla="*/ 266464 h 266480"/>
                      <a:gd name="connsiteX8" fmla="*/ 7581 w 671822"/>
                      <a:gd name="connsiteY8" fmla="*/ 171678 h 266480"/>
                      <a:gd name="connsiteX9" fmla="*/ 3988 w 671822"/>
                      <a:gd name="connsiteY9" fmla="*/ 114443 h 266480"/>
                      <a:gd name="connsiteX10" fmla="*/ 7169 w 671822"/>
                      <a:gd name="connsiteY10" fmla="*/ 67283 h 266480"/>
                      <a:gd name="connsiteX11" fmla="*/ 0 w 671822"/>
                      <a:gd name="connsiteY11" fmla="*/ 0 h 266480"/>
                      <a:gd name="connsiteX0" fmla="*/ 32666 w 704488"/>
                      <a:gd name="connsiteY0" fmla="*/ 0 h 266464"/>
                      <a:gd name="connsiteX1" fmla="*/ 704488 w 704488"/>
                      <a:gd name="connsiteY1" fmla="*/ 0 h 266464"/>
                      <a:gd name="connsiteX2" fmla="*/ 693171 w 704488"/>
                      <a:gd name="connsiteY2" fmla="*/ 71444 h 266464"/>
                      <a:gd name="connsiteX3" fmla="*/ 676439 w 704488"/>
                      <a:gd name="connsiteY3" fmla="*/ 98449 h 266464"/>
                      <a:gd name="connsiteX4" fmla="*/ 695087 w 704488"/>
                      <a:gd name="connsiteY4" fmla="*/ 130368 h 266464"/>
                      <a:gd name="connsiteX5" fmla="*/ 648166 w 704488"/>
                      <a:gd name="connsiteY5" fmla="*/ 187803 h 266464"/>
                      <a:gd name="connsiteX6" fmla="*/ 700947 w 704488"/>
                      <a:gd name="connsiteY6" fmla="*/ 232840 h 266464"/>
                      <a:gd name="connsiteX7" fmla="*/ 42729 w 704488"/>
                      <a:gd name="connsiteY7" fmla="*/ 266464 h 266464"/>
                      <a:gd name="connsiteX8" fmla="*/ 69051 w 704488"/>
                      <a:gd name="connsiteY8" fmla="*/ 217027 h 266464"/>
                      <a:gd name="connsiteX9" fmla="*/ 40247 w 704488"/>
                      <a:gd name="connsiteY9" fmla="*/ 171678 h 266464"/>
                      <a:gd name="connsiteX10" fmla="*/ 36654 w 704488"/>
                      <a:gd name="connsiteY10" fmla="*/ 114443 h 266464"/>
                      <a:gd name="connsiteX11" fmla="*/ 39835 w 704488"/>
                      <a:gd name="connsiteY11" fmla="*/ 67283 h 266464"/>
                      <a:gd name="connsiteX12" fmla="*/ 32666 w 704488"/>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7169 w 671822"/>
                      <a:gd name="connsiteY12" fmla="*/ 67283 h 266464"/>
                      <a:gd name="connsiteX13" fmla="*/ 0 w 671822"/>
                      <a:gd name="connsiteY13"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27481 w 671822"/>
                      <a:gd name="connsiteY12" fmla="*/ 94145 h 266464"/>
                      <a:gd name="connsiteX13" fmla="*/ 7169 w 671822"/>
                      <a:gd name="connsiteY13" fmla="*/ 67283 h 266464"/>
                      <a:gd name="connsiteX14" fmla="*/ 0 w 671822"/>
                      <a:gd name="connsiteY14" fmla="*/ 0 h 266464"/>
                      <a:gd name="connsiteX0" fmla="*/ 0 w 695453"/>
                      <a:gd name="connsiteY0" fmla="*/ 28761 h 295225"/>
                      <a:gd name="connsiteX1" fmla="*/ 695453 w 695453"/>
                      <a:gd name="connsiteY1" fmla="*/ 0 h 295225"/>
                      <a:gd name="connsiteX2" fmla="*/ 660505 w 695453"/>
                      <a:gd name="connsiteY2" fmla="*/ 100205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36027 w 695453"/>
                      <a:gd name="connsiteY2" fmla="*/ 7739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77146 w 695453"/>
                      <a:gd name="connsiteY2" fmla="*/ 6064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704201"/>
                      <a:gd name="connsiteY0" fmla="*/ 28761 h 295225"/>
                      <a:gd name="connsiteX1" fmla="*/ 695453 w 704201"/>
                      <a:gd name="connsiteY1" fmla="*/ 0 h 295225"/>
                      <a:gd name="connsiteX2" fmla="*/ 677146 w 704201"/>
                      <a:gd name="connsiteY2" fmla="*/ 60641 h 295225"/>
                      <a:gd name="connsiteX3" fmla="*/ 704152 w 704201"/>
                      <a:gd name="connsiteY3" fmla="*/ 81696 h 295225"/>
                      <a:gd name="connsiteX4" fmla="*/ 662421 w 704201"/>
                      <a:gd name="connsiteY4" fmla="*/ 159129 h 295225"/>
                      <a:gd name="connsiteX5" fmla="*/ 615500 w 704201"/>
                      <a:gd name="connsiteY5" fmla="*/ 216564 h 295225"/>
                      <a:gd name="connsiteX6" fmla="*/ 668281 w 704201"/>
                      <a:gd name="connsiteY6" fmla="*/ 261601 h 295225"/>
                      <a:gd name="connsiteX7" fmla="*/ 10063 w 704201"/>
                      <a:gd name="connsiteY7" fmla="*/ 295225 h 295225"/>
                      <a:gd name="connsiteX8" fmla="*/ 36385 w 704201"/>
                      <a:gd name="connsiteY8" fmla="*/ 245788 h 295225"/>
                      <a:gd name="connsiteX9" fmla="*/ 7581 w 704201"/>
                      <a:gd name="connsiteY9" fmla="*/ 200439 h 295225"/>
                      <a:gd name="connsiteX10" fmla="*/ 39447 w 704201"/>
                      <a:gd name="connsiteY10" fmla="*/ 168321 h 295225"/>
                      <a:gd name="connsiteX11" fmla="*/ 3988 w 704201"/>
                      <a:gd name="connsiteY11" fmla="*/ 143204 h 295225"/>
                      <a:gd name="connsiteX12" fmla="*/ 27481 w 704201"/>
                      <a:gd name="connsiteY12" fmla="*/ 122906 h 295225"/>
                      <a:gd name="connsiteX13" fmla="*/ 7169 w 704201"/>
                      <a:gd name="connsiteY13" fmla="*/ 96044 h 295225"/>
                      <a:gd name="connsiteX14" fmla="*/ 0 w 704201"/>
                      <a:gd name="connsiteY14" fmla="*/ 28761 h 295225"/>
                      <a:gd name="connsiteX0" fmla="*/ 0 w 704214"/>
                      <a:gd name="connsiteY0" fmla="*/ 28761 h 295225"/>
                      <a:gd name="connsiteX1" fmla="*/ 695453 w 704214"/>
                      <a:gd name="connsiteY1" fmla="*/ 0 h 295225"/>
                      <a:gd name="connsiteX2" fmla="*/ 677146 w 704214"/>
                      <a:gd name="connsiteY2" fmla="*/ 60641 h 295225"/>
                      <a:gd name="connsiteX3" fmla="*/ 704152 w 704214"/>
                      <a:gd name="connsiteY3" fmla="*/ 81696 h 295225"/>
                      <a:gd name="connsiteX4" fmla="*/ 672061 w 704214"/>
                      <a:gd name="connsiteY4" fmla="*/ 126756 h 295225"/>
                      <a:gd name="connsiteX5" fmla="*/ 615500 w 704214"/>
                      <a:gd name="connsiteY5" fmla="*/ 216564 h 295225"/>
                      <a:gd name="connsiteX6" fmla="*/ 668281 w 704214"/>
                      <a:gd name="connsiteY6" fmla="*/ 261601 h 295225"/>
                      <a:gd name="connsiteX7" fmla="*/ 10063 w 704214"/>
                      <a:gd name="connsiteY7" fmla="*/ 295225 h 295225"/>
                      <a:gd name="connsiteX8" fmla="*/ 36385 w 704214"/>
                      <a:gd name="connsiteY8" fmla="*/ 245788 h 295225"/>
                      <a:gd name="connsiteX9" fmla="*/ 7581 w 704214"/>
                      <a:gd name="connsiteY9" fmla="*/ 200439 h 295225"/>
                      <a:gd name="connsiteX10" fmla="*/ 39447 w 704214"/>
                      <a:gd name="connsiteY10" fmla="*/ 168321 h 295225"/>
                      <a:gd name="connsiteX11" fmla="*/ 3988 w 704214"/>
                      <a:gd name="connsiteY11" fmla="*/ 143204 h 295225"/>
                      <a:gd name="connsiteX12" fmla="*/ 27481 w 704214"/>
                      <a:gd name="connsiteY12" fmla="*/ 122906 h 295225"/>
                      <a:gd name="connsiteX13" fmla="*/ 7169 w 704214"/>
                      <a:gd name="connsiteY13" fmla="*/ 96044 h 295225"/>
                      <a:gd name="connsiteX14" fmla="*/ 0 w 704214"/>
                      <a:gd name="connsiteY14" fmla="*/ 28761 h 295225"/>
                      <a:gd name="connsiteX0" fmla="*/ 0 w 714829"/>
                      <a:gd name="connsiteY0" fmla="*/ 28761 h 295225"/>
                      <a:gd name="connsiteX1" fmla="*/ 695453 w 714829"/>
                      <a:gd name="connsiteY1" fmla="*/ 0 h 295225"/>
                      <a:gd name="connsiteX2" fmla="*/ 677146 w 714829"/>
                      <a:gd name="connsiteY2" fmla="*/ 60641 h 295225"/>
                      <a:gd name="connsiteX3" fmla="*/ 704152 w 714829"/>
                      <a:gd name="connsiteY3" fmla="*/ 81696 h 295225"/>
                      <a:gd name="connsiteX4" fmla="*/ 672061 w 714829"/>
                      <a:gd name="connsiteY4" fmla="*/ 126756 h 295225"/>
                      <a:gd name="connsiteX5" fmla="*/ 713477 w 714829"/>
                      <a:gd name="connsiteY5" fmla="*/ 193877 h 295225"/>
                      <a:gd name="connsiteX6" fmla="*/ 668281 w 714829"/>
                      <a:gd name="connsiteY6" fmla="*/ 261601 h 295225"/>
                      <a:gd name="connsiteX7" fmla="*/ 10063 w 714829"/>
                      <a:gd name="connsiteY7" fmla="*/ 295225 h 295225"/>
                      <a:gd name="connsiteX8" fmla="*/ 36385 w 714829"/>
                      <a:gd name="connsiteY8" fmla="*/ 245788 h 295225"/>
                      <a:gd name="connsiteX9" fmla="*/ 7581 w 714829"/>
                      <a:gd name="connsiteY9" fmla="*/ 200439 h 295225"/>
                      <a:gd name="connsiteX10" fmla="*/ 39447 w 714829"/>
                      <a:gd name="connsiteY10" fmla="*/ 168321 h 295225"/>
                      <a:gd name="connsiteX11" fmla="*/ 3988 w 714829"/>
                      <a:gd name="connsiteY11" fmla="*/ 143204 h 295225"/>
                      <a:gd name="connsiteX12" fmla="*/ 27481 w 714829"/>
                      <a:gd name="connsiteY12" fmla="*/ 122906 h 295225"/>
                      <a:gd name="connsiteX13" fmla="*/ 7169 w 714829"/>
                      <a:gd name="connsiteY13" fmla="*/ 96044 h 295225"/>
                      <a:gd name="connsiteX14" fmla="*/ 0 w 714829"/>
                      <a:gd name="connsiteY14" fmla="*/ 28761 h 295225"/>
                      <a:gd name="connsiteX0" fmla="*/ 0 w 718284"/>
                      <a:gd name="connsiteY0" fmla="*/ 28761 h 295225"/>
                      <a:gd name="connsiteX1" fmla="*/ 695453 w 718284"/>
                      <a:gd name="connsiteY1" fmla="*/ 0 h 295225"/>
                      <a:gd name="connsiteX2" fmla="*/ 677146 w 718284"/>
                      <a:gd name="connsiteY2" fmla="*/ 60641 h 295225"/>
                      <a:gd name="connsiteX3" fmla="*/ 704152 w 718284"/>
                      <a:gd name="connsiteY3" fmla="*/ 81696 h 295225"/>
                      <a:gd name="connsiteX4" fmla="*/ 672061 w 718284"/>
                      <a:gd name="connsiteY4" fmla="*/ 126756 h 295225"/>
                      <a:gd name="connsiteX5" fmla="*/ 713477 w 718284"/>
                      <a:gd name="connsiteY5" fmla="*/ 193877 h 295225"/>
                      <a:gd name="connsiteX6" fmla="*/ 677005 w 718284"/>
                      <a:gd name="connsiteY6" fmla="*/ 226742 h 295225"/>
                      <a:gd name="connsiteX7" fmla="*/ 668281 w 718284"/>
                      <a:gd name="connsiteY7" fmla="*/ 261601 h 295225"/>
                      <a:gd name="connsiteX8" fmla="*/ 10063 w 718284"/>
                      <a:gd name="connsiteY8" fmla="*/ 295225 h 295225"/>
                      <a:gd name="connsiteX9" fmla="*/ 36385 w 718284"/>
                      <a:gd name="connsiteY9" fmla="*/ 245788 h 295225"/>
                      <a:gd name="connsiteX10" fmla="*/ 7581 w 718284"/>
                      <a:gd name="connsiteY10" fmla="*/ 200439 h 295225"/>
                      <a:gd name="connsiteX11" fmla="*/ 39447 w 718284"/>
                      <a:gd name="connsiteY11" fmla="*/ 168321 h 295225"/>
                      <a:gd name="connsiteX12" fmla="*/ 3988 w 718284"/>
                      <a:gd name="connsiteY12" fmla="*/ 143204 h 295225"/>
                      <a:gd name="connsiteX13" fmla="*/ 27481 w 718284"/>
                      <a:gd name="connsiteY13" fmla="*/ 122906 h 295225"/>
                      <a:gd name="connsiteX14" fmla="*/ 7169 w 718284"/>
                      <a:gd name="connsiteY14" fmla="*/ 96044 h 295225"/>
                      <a:gd name="connsiteX15" fmla="*/ 0 w 718284"/>
                      <a:gd name="connsiteY15" fmla="*/ 28761 h 295225"/>
                      <a:gd name="connsiteX0" fmla="*/ 0 w 716917"/>
                      <a:gd name="connsiteY0" fmla="*/ 28761 h 295225"/>
                      <a:gd name="connsiteX1" fmla="*/ 695453 w 716917"/>
                      <a:gd name="connsiteY1" fmla="*/ 0 h 295225"/>
                      <a:gd name="connsiteX2" fmla="*/ 677146 w 716917"/>
                      <a:gd name="connsiteY2" fmla="*/ 60641 h 295225"/>
                      <a:gd name="connsiteX3" fmla="*/ 704152 w 716917"/>
                      <a:gd name="connsiteY3" fmla="*/ 81696 h 295225"/>
                      <a:gd name="connsiteX4" fmla="*/ 672061 w 716917"/>
                      <a:gd name="connsiteY4" fmla="*/ 126756 h 295225"/>
                      <a:gd name="connsiteX5" fmla="*/ 713477 w 716917"/>
                      <a:gd name="connsiteY5" fmla="*/ 193877 h 295225"/>
                      <a:gd name="connsiteX6" fmla="*/ 671758 w 716917"/>
                      <a:gd name="connsiteY6" fmla="*/ 223138 h 295225"/>
                      <a:gd name="connsiteX7" fmla="*/ 668281 w 716917"/>
                      <a:gd name="connsiteY7" fmla="*/ 261601 h 295225"/>
                      <a:gd name="connsiteX8" fmla="*/ 10063 w 716917"/>
                      <a:gd name="connsiteY8" fmla="*/ 295225 h 295225"/>
                      <a:gd name="connsiteX9" fmla="*/ 36385 w 716917"/>
                      <a:gd name="connsiteY9" fmla="*/ 245788 h 295225"/>
                      <a:gd name="connsiteX10" fmla="*/ 7581 w 716917"/>
                      <a:gd name="connsiteY10" fmla="*/ 200439 h 295225"/>
                      <a:gd name="connsiteX11" fmla="*/ 39447 w 716917"/>
                      <a:gd name="connsiteY11" fmla="*/ 168321 h 295225"/>
                      <a:gd name="connsiteX12" fmla="*/ 3988 w 716917"/>
                      <a:gd name="connsiteY12" fmla="*/ 143204 h 295225"/>
                      <a:gd name="connsiteX13" fmla="*/ 27481 w 716917"/>
                      <a:gd name="connsiteY13" fmla="*/ 122906 h 295225"/>
                      <a:gd name="connsiteX14" fmla="*/ 7169 w 716917"/>
                      <a:gd name="connsiteY14" fmla="*/ 96044 h 295225"/>
                      <a:gd name="connsiteX15" fmla="*/ 0 w 716917"/>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4152 w 714316"/>
                      <a:gd name="connsiteY3" fmla="*/ 81696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5028 w 714316"/>
                      <a:gd name="connsiteY3" fmla="*/ 79298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316" h="295225">
                        <a:moveTo>
                          <a:pt x="0" y="28761"/>
                        </a:moveTo>
                        <a:cubicBezTo>
                          <a:pt x="223941" y="28761"/>
                          <a:pt x="471512" y="0"/>
                          <a:pt x="695453" y="0"/>
                        </a:cubicBezTo>
                        <a:cubicBezTo>
                          <a:pt x="695061" y="27169"/>
                          <a:pt x="677538" y="33472"/>
                          <a:pt x="677146" y="60641"/>
                        </a:cubicBezTo>
                        <a:cubicBezTo>
                          <a:pt x="659846" y="85966"/>
                          <a:pt x="703773" y="45627"/>
                          <a:pt x="705028" y="79298"/>
                        </a:cubicBezTo>
                        <a:cubicBezTo>
                          <a:pt x="706776" y="95568"/>
                          <a:pt x="670313" y="110486"/>
                          <a:pt x="672061" y="126756"/>
                        </a:cubicBezTo>
                        <a:cubicBezTo>
                          <a:pt x="669869" y="140235"/>
                          <a:pt x="711910" y="169504"/>
                          <a:pt x="713477" y="193877"/>
                        </a:cubicBezTo>
                        <a:cubicBezTo>
                          <a:pt x="714301" y="210541"/>
                          <a:pt x="679291" y="211851"/>
                          <a:pt x="671758" y="223138"/>
                        </a:cubicBezTo>
                        <a:cubicBezTo>
                          <a:pt x="664225" y="234425"/>
                          <a:pt x="775931" y="265774"/>
                          <a:pt x="664774" y="277188"/>
                        </a:cubicBezTo>
                        <a:lnTo>
                          <a:pt x="10063" y="295225"/>
                        </a:lnTo>
                        <a:cubicBezTo>
                          <a:pt x="18058" y="275866"/>
                          <a:pt x="16619" y="268401"/>
                          <a:pt x="36385" y="245788"/>
                        </a:cubicBezTo>
                        <a:cubicBezTo>
                          <a:pt x="35971" y="229990"/>
                          <a:pt x="8492" y="218115"/>
                          <a:pt x="7581" y="200439"/>
                        </a:cubicBezTo>
                        <a:cubicBezTo>
                          <a:pt x="1640" y="188395"/>
                          <a:pt x="40046" y="177860"/>
                          <a:pt x="39447" y="168321"/>
                        </a:cubicBezTo>
                        <a:cubicBezTo>
                          <a:pt x="38848" y="158782"/>
                          <a:pt x="9352" y="151321"/>
                          <a:pt x="3988" y="143204"/>
                        </a:cubicBezTo>
                        <a:cubicBezTo>
                          <a:pt x="-1376" y="135087"/>
                          <a:pt x="26951" y="130766"/>
                          <a:pt x="27481" y="122906"/>
                        </a:cubicBezTo>
                        <a:cubicBezTo>
                          <a:pt x="28011" y="115046"/>
                          <a:pt x="8379" y="111187"/>
                          <a:pt x="7169" y="96044"/>
                        </a:cubicBezTo>
                        <a:lnTo>
                          <a:pt x="0" y="28761"/>
                        </a:lnTo>
                        <a:close/>
                      </a:path>
                    </a:pathLst>
                  </a:custGeom>
                  <a:solidFill>
                    <a:schemeClr val="tx1">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grpSp>
            <p:sp>
              <p:nvSpPr>
                <p:cNvPr id="21" name="Rectangle 20"/>
                <p:cNvSpPr/>
                <p:nvPr/>
              </p:nvSpPr>
              <p:spPr>
                <a:xfrm rot="1114941">
                  <a:off x="2142949" y="2303238"/>
                  <a:ext cx="1016548" cy="317370"/>
                </a:xfrm>
                <a:prstGeom prst="rect">
                  <a:avLst/>
                </a:prstGeom>
              </p:spPr>
              <p:txBody>
                <a:bodyPr wrap="none">
                  <a:spAutoFit/>
                </a:bodyPr>
                <a:lstStyle/>
                <a:p>
                  <a:pPr algn="ctr"/>
                  <a:r>
                    <a:rPr lang="en-US" sz="2000" dirty="0">
                      <a:solidFill>
                        <a:schemeClr val="bg1"/>
                      </a:solidFill>
                      <a:latin typeface="Arial" panose="020B0604020202020204" pitchFamily="34" charset="0"/>
                      <a:cs typeface="Arial" panose="020B0604020202020204" pitchFamily="34" charset="0"/>
                    </a:rPr>
                    <a:t>Text Here</a:t>
                  </a:r>
                </a:p>
              </p:txBody>
            </p:sp>
          </p:grpSp>
          <p:grpSp>
            <p:nvGrpSpPr>
              <p:cNvPr id="10" name="Group 9"/>
              <p:cNvGrpSpPr/>
              <p:nvPr/>
            </p:nvGrpSpPr>
            <p:grpSpPr>
              <a:xfrm rot="20485059">
                <a:off x="7041582" y="1541443"/>
                <a:ext cx="1756094" cy="1612822"/>
                <a:chOff x="1915774" y="1752251"/>
                <a:chExt cx="1565542" cy="1437816"/>
              </a:xfrm>
            </p:grpSpPr>
            <p:grpSp>
              <p:nvGrpSpPr>
                <p:cNvPr id="16" name="Group 15"/>
                <p:cNvGrpSpPr/>
                <p:nvPr/>
              </p:nvGrpSpPr>
              <p:grpSpPr>
                <a:xfrm>
                  <a:off x="1915774" y="1752251"/>
                  <a:ext cx="1565542" cy="1437816"/>
                  <a:chOff x="1915774" y="1752251"/>
                  <a:chExt cx="1565542" cy="1437816"/>
                </a:xfrm>
              </p:grpSpPr>
              <p:sp>
                <p:nvSpPr>
                  <p:cNvPr id="18" name="Rectangle 4"/>
                  <p:cNvSpPr/>
                  <p:nvPr/>
                </p:nvSpPr>
                <p:spPr>
                  <a:xfrm>
                    <a:off x="1915774" y="1752251"/>
                    <a:ext cx="1440240" cy="1437816"/>
                  </a:xfrm>
                  <a:prstGeom prst="foldedCorner">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sp>
                <p:nvSpPr>
                  <p:cNvPr id="19" name="Rectangle 21"/>
                  <p:cNvSpPr/>
                  <p:nvPr/>
                </p:nvSpPr>
                <p:spPr>
                  <a:xfrm rot="2246287">
                    <a:off x="3030513" y="1783316"/>
                    <a:ext cx="450803" cy="135872"/>
                  </a:xfrm>
                  <a:custGeom>
                    <a:avLst/>
                    <a:gdLst>
                      <a:gd name="connsiteX0" fmla="*/ 0 w 671822"/>
                      <a:gd name="connsiteY0" fmla="*/ 0 h 276606"/>
                      <a:gd name="connsiteX1" fmla="*/ 671822 w 671822"/>
                      <a:gd name="connsiteY1" fmla="*/ 0 h 276606"/>
                      <a:gd name="connsiteX2" fmla="*/ 671822 w 671822"/>
                      <a:gd name="connsiteY2" fmla="*/ 276606 h 276606"/>
                      <a:gd name="connsiteX3" fmla="*/ 0 w 671822"/>
                      <a:gd name="connsiteY3" fmla="*/ 276606 h 276606"/>
                      <a:gd name="connsiteX4" fmla="*/ 0 w 671822"/>
                      <a:gd name="connsiteY4" fmla="*/ 0 h 276606"/>
                      <a:gd name="connsiteX0" fmla="*/ 0 w 671822"/>
                      <a:gd name="connsiteY0" fmla="*/ 0 h 276606"/>
                      <a:gd name="connsiteX1" fmla="*/ 671822 w 671822"/>
                      <a:gd name="connsiteY1" fmla="*/ 0 h 276606"/>
                      <a:gd name="connsiteX2" fmla="*/ 637051 w 671822"/>
                      <a:gd name="connsiteY2" fmla="*/ 1018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539219 w 671822"/>
                      <a:gd name="connsiteY2" fmla="*/ 58451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707586"/>
                      <a:gd name="connsiteY0" fmla="*/ 0 h 276606"/>
                      <a:gd name="connsiteX1" fmla="*/ 671822 w 707586"/>
                      <a:gd name="connsiteY1" fmla="*/ 0 h 276606"/>
                      <a:gd name="connsiteX2" fmla="*/ 660505 w 707586"/>
                      <a:gd name="connsiteY2" fmla="*/ 71444 h 276606"/>
                      <a:gd name="connsiteX3" fmla="*/ 643773 w 707586"/>
                      <a:gd name="connsiteY3" fmla="*/ 98449 h 276606"/>
                      <a:gd name="connsiteX4" fmla="*/ 662421 w 707586"/>
                      <a:gd name="connsiteY4" fmla="*/ 130368 h 276606"/>
                      <a:gd name="connsiteX5" fmla="*/ 615500 w 707586"/>
                      <a:gd name="connsiteY5" fmla="*/ 187803 h 276606"/>
                      <a:gd name="connsiteX6" fmla="*/ 671822 w 707586"/>
                      <a:gd name="connsiteY6" fmla="*/ 276606 h 276606"/>
                      <a:gd name="connsiteX7" fmla="*/ 0 w 707586"/>
                      <a:gd name="connsiteY7" fmla="*/ 276606 h 276606"/>
                      <a:gd name="connsiteX8" fmla="*/ 0 w 707586"/>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71822 w 671822"/>
                      <a:gd name="connsiteY6" fmla="*/ 276606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530105 w 671822"/>
                      <a:gd name="connsiteY6" fmla="*/ 206444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0 w 671822"/>
                      <a:gd name="connsiteY8"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22409 w 671822"/>
                      <a:gd name="connsiteY8" fmla="*/ 89113 h 266464"/>
                      <a:gd name="connsiteX9" fmla="*/ 0 w 671822"/>
                      <a:gd name="connsiteY9"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7169 w 671822"/>
                      <a:gd name="connsiteY8" fmla="*/ 67283 h 266464"/>
                      <a:gd name="connsiteX9" fmla="*/ 0 w 671822"/>
                      <a:gd name="connsiteY9"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6589 w 711242"/>
                      <a:gd name="connsiteY9" fmla="*/ 67283 h 266464"/>
                      <a:gd name="connsiteX10" fmla="*/ 39420 w 711242"/>
                      <a:gd name="connsiteY10"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3408 w 711242"/>
                      <a:gd name="connsiteY9" fmla="*/ 114443 h 266464"/>
                      <a:gd name="connsiteX10" fmla="*/ 46589 w 711242"/>
                      <a:gd name="connsiteY10" fmla="*/ 67283 h 266464"/>
                      <a:gd name="connsiteX11" fmla="*/ 39420 w 711242"/>
                      <a:gd name="connsiteY11" fmla="*/ 0 h 266464"/>
                      <a:gd name="connsiteX0" fmla="*/ 0 w 671822"/>
                      <a:gd name="connsiteY0" fmla="*/ 0 h 266480"/>
                      <a:gd name="connsiteX1" fmla="*/ 671822 w 671822"/>
                      <a:gd name="connsiteY1" fmla="*/ 0 h 266480"/>
                      <a:gd name="connsiteX2" fmla="*/ 660505 w 671822"/>
                      <a:gd name="connsiteY2" fmla="*/ 71444 h 266480"/>
                      <a:gd name="connsiteX3" fmla="*/ 643773 w 671822"/>
                      <a:gd name="connsiteY3" fmla="*/ 98449 h 266480"/>
                      <a:gd name="connsiteX4" fmla="*/ 662421 w 671822"/>
                      <a:gd name="connsiteY4" fmla="*/ 130368 h 266480"/>
                      <a:gd name="connsiteX5" fmla="*/ 615500 w 671822"/>
                      <a:gd name="connsiteY5" fmla="*/ 187803 h 266480"/>
                      <a:gd name="connsiteX6" fmla="*/ 668281 w 671822"/>
                      <a:gd name="connsiteY6" fmla="*/ 232840 h 266480"/>
                      <a:gd name="connsiteX7" fmla="*/ 10063 w 671822"/>
                      <a:gd name="connsiteY7" fmla="*/ 266464 h 266480"/>
                      <a:gd name="connsiteX8" fmla="*/ 7581 w 671822"/>
                      <a:gd name="connsiteY8" fmla="*/ 171678 h 266480"/>
                      <a:gd name="connsiteX9" fmla="*/ 3988 w 671822"/>
                      <a:gd name="connsiteY9" fmla="*/ 114443 h 266480"/>
                      <a:gd name="connsiteX10" fmla="*/ 7169 w 671822"/>
                      <a:gd name="connsiteY10" fmla="*/ 67283 h 266480"/>
                      <a:gd name="connsiteX11" fmla="*/ 0 w 671822"/>
                      <a:gd name="connsiteY11" fmla="*/ 0 h 266480"/>
                      <a:gd name="connsiteX0" fmla="*/ 32666 w 704488"/>
                      <a:gd name="connsiteY0" fmla="*/ 0 h 266464"/>
                      <a:gd name="connsiteX1" fmla="*/ 704488 w 704488"/>
                      <a:gd name="connsiteY1" fmla="*/ 0 h 266464"/>
                      <a:gd name="connsiteX2" fmla="*/ 693171 w 704488"/>
                      <a:gd name="connsiteY2" fmla="*/ 71444 h 266464"/>
                      <a:gd name="connsiteX3" fmla="*/ 676439 w 704488"/>
                      <a:gd name="connsiteY3" fmla="*/ 98449 h 266464"/>
                      <a:gd name="connsiteX4" fmla="*/ 695087 w 704488"/>
                      <a:gd name="connsiteY4" fmla="*/ 130368 h 266464"/>
                      <a:gd name="connsiteX5" fmla="*/ 648166 w 704488"/>
                      <a:gd name="connsiteY5" fmla="*/ 187803 h 266464"/>
                      <a:gd name="connsiteX6" fmla="*/ 700947 w 704488"/>
                      <a:gd name="connsiteY6" fmla="*/ 232840 h 266464"/>
                      <a:gd name="connsiteX7" fmla="*/ 42729 w 704488"/>
                      <a:gd name="connsiteY7" fmla="*/ 266464 h 266464"/>
                      <a:gd name="connsiteX8" fmla="*/ 69051 w 704488"/>
                      <a:gd name="connsiteY8" fmla="*/ 217027 h 266464"/>
                      <a:gd name="connsiteX9" fmla="*/ 40247 w 704488"/>
                      <a:gd name="connsiteY9" fmla="*/ 171678 h 266464"/>
                      <a:gd name="connsiteX10" fmla="*/ 36654 w 704488"/>
                      <a:gd name="connsiteY10" fmla="*/ 114443 h 266464"/>
                      <a:gd name="connsiteX11" fmla="*/ 39835 w 704488"/>
                      <a:gd name="connsiteY11" fmla="*/ 67283 h 266464"/>
                      <a:gd name="connsiteX12" fmla="*/ 32666 w 704488"/>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7169 w 671822"/>
                      <a:gd name="connsiteY12" fmla="*/ 67283 h 266464"/>
                      <a:gd name="connsiteX13" fmla="*/ 0 w 671822"/>
                      <a:gd name="connsiteY13"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27481 w 671822"/>
                      <a:gd name="connsiteY12" fmla="*/ 94145 h 266464"/>
                      <a:gd name="connsiteX13" fmla="*/ 7169 w 671822"/>
                      <a:gd name="connsiteY13" fmla="*/ 67283 h 266464"/>
                      <a:gd name="connsiteX14" fmla="*/ 0 w 671822"/>
                      <a:gd name="connsiteY14" fmla="*/ 0 h 266464"/>
                      <a:gd name="connsiteX0" fmla="*/ 0 w 695453"/>
                      <a:gd name="connsiteY0" fmla="*/ 28761 h 295225"/>
                      <a:gd name="connsiteX1" fmla="*/ 695453 w 695453"/>
                      <a:gd name="connsiteY1" fmla="*/ 0 h 295225"/>
                      <a:gd name="connsiteX2" fmla="*/ 660505 w 695453"/>
                      <a:gd name="connsiteY2" fmla="*/ 100205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36027 w 695453"/>
                      <a:gd name="connsiteY2" fmla="*/ 7739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77146 w 695453"/>
                      <a:gd name="connsiteY2" fmla="*/ 6064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704201"/>
                      <a:gd name="connsiteY0" fmla="*/ 28761 h 295225"/>
                      <a:gd name="connsiteX1" fmla="*/ 695453 w 704201"/>
                      <a:gd name="connsiteY1" fmla="*/ 0 h 295225"/>
                      <a:gd name="connsiteX2" fmla="*/ 677146 w 704201"/>
                      <a:gd name="connsiteY2" fmla="*/ 60641 h 295225"/>
                      <a:gd name="connsiteX3" fmla="*/ 704152 w 704201"/>
                      <a:gd name="connsiteY3" fmla="*/ 81696 h 295225"/>
                      <a:gd name="connsiteX4" fmla="*/ 662421 w 704201"/>
                      <a:gd name="connsiteY4" fmla="*/ 159129 h 295225"/>
                      <a:gd name="connsiteX5" fmla="*/ 615500 w 704201"/>
                      <a:gd name="connsiteY5" fmla="*/ 216564 h 295225"/>
                      <a:gd name="connsiteX6" fmla="*/ 668281 w 704201"/>
                      <a:gd name="connsiteY6" fmla="*/ 261601 h 295225"/>
                      <a:gd name="connsiteX7" fmla="*/ 10063 w 704201"/>
                      <a:gd name="connsiteY7" fmla="*/ 295225 h 295225"/>
                      <a:gd name="connsiteX8" fmla="*/ 36385 w 704201"/>
                      <a:gd name="connsiteY8" fmla="*/ 245788 h 295225"/>
                      <a:gd name="connsiteX9" fmla="*/ 7581 w 704201"/>
                      <a:gd name="connsiteY9" fmla="*/ 200439 h 295225"/>
                      <a:gd name="connsiteX10" fmla="*/ 39447 w 704201"/>
                      <a:gd name="connsiteY10" fmla="*/ 168321 h 295225"/>
                      <a:gd name="connsiteX11" fmla="*/ 3988 w 704201"/>
                      <a:gd name="connsiteY11" fmla="*/ 143204 h 295225"/>
                      <a:gd name="connsiteX12" fmla="*/ 27481 w 704201"/>
                      <a:gd name="connsiteY12" fmla="*/ 122906 h 295225"/>
                      <a:gd name="connsiteX13" fmla="*/ 7169 w 704201"/>
                      <a:gd name="connsiteY13" fmla="*/ 96044 h 295225"/>
                      <a:gd name="connsiteX14" fmla="*/ 0 w 704201"/>
                      <a:gd name="connsiteY14" fmla="*/ 28761 h 295225"/>
                      <a:gd name="connsiteX0" fmla="*/ 0 w 704214"/>
                      <a:gd name="connsiteY0" fmla="*/ 28761 h 295225"/>
                      <a:gd name="connsiteX1" fmla="*/ 695453 w 704214"/>
                      <a:gd name="connsiteY1" fmla="*/ 0 h 295225"/>
                      <a:gd name="connsiteX2" fmla="*/ 677146 w 704214"/>
                      <a:gd name="connsiteY2" fmla="*/ 60641 h 295225"/>
                      <a:gd name="connsiteX3" fmla="*/ 704152 w 704214"/>
                      <a:gd name="connsiteY3" fmla="*/ 81696 h 295225"/>
                      <a:gd name="connsiteX4" fmla="*/ 672061 w 704214"/>
                      <a:gd name="connsiteY4" fmla="*/ 126756 h 295225"/>
                      <a:gd name="connsiteX5" fmla="*/ 615500 w 704214"/>
                      <a:gd name="connsiteY5" fmla="*/ 216564 h 295225"/>
                      <a:gd name="connsiteX6" fmla="*/ 668281 w 704214"/>
                      <a:gd name="connsiteY6" fmla="*/ 261601 h 295225"/>
                      <a:gd name="connsiteX7" fmla="*/ 10063 w 704214"/>
                      <a:gd name="connsiteY7" fmla="*/ 295225 h 295225"/>
                      <a:gd name="connsiteX8" fmla="*/ 36385 w 704214"/>
                      <a:gd name="connsiteY8" fmla="*/ 245788 h 295225"/>
                      <a:gd name="connsiteX9" fmla="*/ 7581 w 704214"/>
                      <a:gd name="connsiteY9" fmla="*/ 200439 h 295225"/>
                      <a:gd name="connsiteX10" fmla="*/ 39447 w 704214"/>
                      <a:gd name="connsiteY10" fmla="*/ 168321 h 295225"/>
                      <a:gd name="connsiteX11" fmla="*/ 3988 w 704214"/>
                      <a:gd name="connsiteY11" fmla="*/ 143204 h 295225"/>
                      <a:gd name="connsiteX12" fmla="*/ 27481 w 704214"/>
                      <a:gd name="connsiteY12" fmla="*/ 122906 h 295225"/>
                      <a:gd name="connsiteX13" fmla="*/ 7169 w 704214"/>
                      <a:gd name="connsiteY13" fmla="*/ 96044 h 295225"/>
                      <a:gd name="connsiteX14" fmla="*/ 0 w 704214"/>
                      <a:gd name="connsiteY14" fmla="*/ 28761 h 295225"/>
                      <a:gd name="connsiteX0" fmla="*/ 0 w 714829"/>
                      <a:gd name="connsiteY0" fmla="*/ 28761 h 295225"/>
                      <a:gd name="connsiteX1" fmla="*/ 695453 w 714829"/>
                      <a:gd name="connsiteY1" fmla="*/ 0 h 295225"/>
                      <a:gd name="connsiteX2" fmla="*/ 677146 w 714829"/>
                      <a:gd name="connsiteY2" fmla="*/ 60641 h 295225"/>
                      <a:gd name="connsiteX3" fmla="*/ 704152 w 714829"/>
                      <a:gd name="connsiteY3" fmla="*/ 81696 h 295225"/>
                      <a:gd name="connsiteX4" fmla="*/ 672061 w 714829"/>
                      <a:gd name="connsiteY4" fmla="*/ 126756 h 295225"/>
                      <a:gd name="connsiteX5" fmla="*/ 713477 w 714829"/>
                      <a:gd name="connsiteY5" fmla="*/ 193877 h 295225"/>
                      <a:gd name="connsiteX6" fmla="*/ 668281 w 714829"/>
                      <a:gd name="connsiteY6" fmla="*/ 261601 h 295225"/>
                      <a:gd name="connsiteX7" fmla="*/ 10063 w 714829"/>
                      <a:gd name="connsiteY7" fmla="*/ 295225 h 295225"/>
                      <a:gd name="connsiteX8" fmla="*/ 36385 w 714829"/>
                      <a:gd name="connsiteY8" fmla="*/ 245788 h 295225"/>
                      <a:gd name="connsiteX9" fmla="*/ 7581 w 714829"/>
                      <a:gd name="connsiteY9" fmla="*/ 200439 h 295225"/>
                      <a:gd name="connsiteX10" fmla="*/ 39447 w 714829"/>
                      <a:gd name="connsiteY10" fmla="*/ 168321 h 295225"/>
                      <a:gd name="connsiteX11" fmla="*/ 3988 w 714829"/>
                      <a:gd name="connsiteY11" fmla="*/ 143204 h 295225"/>
                      <a:gd name="connsiteX12" fmla="*/ 27481 w 714829"/>
                      <a:gd name="connsiteY12" fmla="*/ 122906 h 295225"/>
                      <a:gd name="connsiteX13" fmla="*/ 7169 w 714829"/>
                      <a:gd name="connsiteY13" fmla="*/ 96044 h 295225"/>
                      <a:gd name="connsiteX14" fmla="*/ 0 w 714829"/>
                      <a:gd name="connsiteY14" fmla="*/ 28761 h 295225"/>
                      <a:gd name="connsiteX0" fmla="*/ 0 w 718284"/>
                      <a:gd name="connsiteY0" fmla="*/ 28761 h 295225"/>
                      <a:gd name="connsiteX1" fmla="*/ 695453 w 718284"/>
                      <a:gd name="connsiteY1" fmla="*/ 0 h 295225"/>
                      <a:gd name="connsiteX2" fmla="*/ 677146 w 718284"/>
                      <a:gd name="connsiteY2" fmla="*/ 60641 h 295225"/>
                      <a:gd name="connsiteX3" fmla="*/ 704152 w 718284"/>
                      <a:gd name="connsiteY3" fmla="*/ 81696 h 295225"/>
                      <a:gd name="connsiteX4" fmla="*/ 672061 w 718284"/>
                      <a:gd name="connsiteY4" fmla="*/ 126756 h 295225"/>
                      <a:gd name="connsiteX5" fmla="*/ 713477 w 718284"/>
                      <a:gd name="connsiteY5" fmla="*/ 193877 h 295225"/>
                      <a:gd name="connsiteX6" fmla="*/ 677005 w 718284"/>
                      <a:gd name="connsiteY6" fmla="*/ 226742 h 295225"/>
                      <a:gd name="connsiteX7" fmla="*/ 668281 w 718284"/>
                      <a:gd name="connsiteY7" fmla="*/ 261601 h 295225"/>
                      <a:gd name="connsiteX8" fmla="*/ 10063 w 718284"/>
                      <a:gd name="connsiteY8" fmla="*/ 295225 h 295225"/>
                      <a:gd name="connsiteX9" fmla="*/ 36385 w 718284"/>
                      <a:gd name="connsiteY9" fmla="*/ 245788 h 295225"/>
                      <a:gd name="connsiteX10" fmla="*/ 7581 w 718284"/>
                      <a:gd name="connsiteY10" fmla="*/ 200439 h 295225"/>
                      <a:gd name="connsiteX11" fmla="*/ 39447 w 718284"/>
                      <a:gd name="connsiteY11" fmla="*/ 168321 h 295225"/>
                      <a:gd name="connsiteX12" fmla="*/ 3988 w 718284"/>
                      <a:gd name="connsiteY12" fmla="*/ 143204 h 295225"/>
                      <a:gd name="connsiteX13" fmla="*/ 27481 w 718284"/>
                      <a:gd name="connsiteY13" fmla="*/ 122906 h 295225"/>
                      <a:gd name="connsiteX14" fmla="*/ 7169 w 718284"/>
                      <a:gd name="connsiteY14" fmla="*/ 96044 h 295225"/>
                      <a:gd name="connsiteX15" fmla="*/ 0 w 718284"/>
                      <a:gd name="connsiteY15" fmla="*/ 28761 h 295225"/>
                      <a:gd name="connsiteX0" fmla="*/ 0 w 716917"/>
                      <a:gd name="connsiteY0" fmla="*/ 28761 h 295225"/>
                      <a:gd name="connsiteX1" fmla="*/ 695453 w 716917"/>
                      <a:gd name="connsiteY1" fmla="*/ 0 h 295225"/>
                      <a:gd name="connsiteX2" fmla="*/ 677146 w 716917"/>
                      <a:gd name="connsiteY2" fmla="*/ 60641 h 295225"/>
                      <a:gd name="connsiteX3" fmla="*/ 704152 w 716917"/>
                      <a:gd name="connsiteY3" fmla="*/ 81696 h 295225"/>
                      <a:gd name="connsiteX4" fmla="*/ 672061 w 716917"/>
                      <a:gd name="connsiteY4" fmla="*/ 126756 h 295225"/>
                      <a:gd name="connsiteX5" fmla="*/ 713477 w 716917"/>
                      <a:gd name="connsiteY5" fmla="*/ 193877 h 295225"/>
                      <a:gd name="connsiteX6" fmla="*/ 671758 w 716917"/>
                      <a:gd name="connsiteY6" fmla="*/ 223138 h 295225"/>
                      <a:gd name="connsiteX7" fmla="*/ 668281 w 716917"/>
                      <a:gd name="connsiteY7" fmla="*/ 261601 h 295225"/>
                      <a:gd name="connsiteX8" fmla="*/ 10063 w 716917"/>
                      <a:gd name="connsiteY8" fmla="*/ 295225 h 295225"/>
                      <a:gd name="connsiteX9" fmla="*/ 36385 w 716917"/>
                      <a:gd name="connsiteY9" fmla="*/ 245788 h 295225"/>
                      <a:gd name="connsiteX10" fmla="*/ 7581 w 716917"/>
                      <a:gd name="connsiteY10" fmla="*/ 200439 h 295225"/>
                      <a:gd name="connsiteX11" fmla="*/ 39447 w 716917"/>
                      <a:gd name="connsiteY11" fmla="*/ 168321 h 295225"/>
                      <a:gd name="connsiteX12" fmla="*/ 3988 w 716917"/>
                      <a:gd name="connsiteY12" fmla="*/ 143204 h 295225"/>
                      <a:gd name="connsiteX13" fmla="*/ 27481 w 716917"/>
                      <a:gd name="connsiteY13" fmla="*/ 122906 h 295225"/>
                      <a:gd name="connsiteX14" fmla="*/ 7169 w 716917"/>
                      <a:gd name="connsiteY14" fmla="*/ 96044 h 295225"/>
                      <a:gd name="connsiteX15" fmla="*/ 0 w 716917"/>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4152 w 714316"/>
                      <a:gd name="connsiteY3" fmla="*/ 81696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5028 w 714316"/>
                      <a:gd name="connsiteY3" fmla="*/ 79298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316" h="295225">
                        <a:moveTo>
                          <a:pt x="0" y="28761"/>
                        </a:moveTo>
                        <a:cubicBezTo>
                          <a:pt x="223941" y="28761"/>
                          <a:pt x="471512" y="0"/>
                          <a:pt x="695453" y="0"/>
                        </a:cubicBezTo>
                        <a:cubicBezTo>
                          <a:pt x="695061" y="27169"/>
                          <a:pt x="677538" y="33472"/>
                          <a:pt x="677146" y="60641"/>
                        </a:cubicBezTo>
                        <a:cubicBezTo>
                          <a:pt x="659846" y="85966"/>
                          <a:pt x="703773" y="45627"/>
                          <a:pt x="705028" y="79298"/>
                        </a:cubicBezTo>
                        <a:cubicBezTo>
                          <a:pt x="706776" y="95568"/>
                          <a:pt x="670313" y="110486"/>
                          <a:pt x="672061" y="126756"/>
                        </a:cubicBezTo>
                        <a:cubicBezTo>
                          <a:pt x="669869" y="140235"/>
                          <a:pt x="711910" y="169504"/>
                          <a:pt x="713477" y="193877"/>
                        </a:cubicBezTo>
                        <a:cubicBezTo>
                          <a:pt x="714301" y="210541"/>
                          <a:pt x="679291" y="211851"/>
                          <a:pt x="671758" y="223138"/>
                        </a:cubicBezTo>
                        <a:cubicBezTo>
                          <a:pt x="664225" y="234425"/>
                          <a:pt x="775931" y="265774"/>
                          <a:pt x="664774" y="277188"/>
                        </a:cubicBezTo>
                        <a:lnTo>
                          <a:pt x="10063" y="295225"/>
                        </a:lnTo>
                        <a:cubicBezTo>
                          <a:pt x="18058" y="275866"/>
                          <a:pt x="16619" y="268401"/>
                          <a:pt x="36385" y="245788"/>
                        </a:cubicBezTo>
                        <a:cubicBezTo>
                          <a:pt x="35971" y="229990"/>
                          <a:pt x="8492" y="218115"/>
                          <a:pt x="7581" y="200439"/>
                        </a:cubicBezTo>
                        <a:cubicBezTo>
                          <a:pt x="1640" y="188395"/>
                          <a:pt x="40046" y="177860"/>
                          <a:pt x="39447" y="168321"/>
                        </a:cubicBezTo>
                        <a:cubicBezTo>
                          <a:pt x="38848" y="158782"/>
                          <a:pt x="9352" y="151321"/>
                          <a:pt x="3988" y="143204"/>
                        </a:cubicBezTo>
                        <a:cubicBezTo>
                          <a:pt x="-1376" y="135087"/>
                          <a:pt x="26951" y="130766"/>
                          <a:pt x="27481" y="122906"/>
                        </a:cubicBezTo>
                        <a:cubicBezTo>
                          <a:pt x="28011" y="115046"/>
                          <a:pt x="8379" y="111187"/>
                          <a:pt x="7169" y="96044"/>
                        </a:cubicBezTo>
                        <a:lnTo>
                          <a:pt x="0" y="28761"/>
                        </a:lnTo>
                        <a:close/>
                      </a:path>
                    </a:pathLst>
                  </a:custGeom>
                  <a:solidFill>
                    <a:schemeClr val="tx1">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grpSp>
            <p:sp>
              <p:nvSpPr>
                <p:cNvPr id="17" name="Rectangle 16"/>
                <p:cNvSpPr/>
                <p:nvPr/>
              </p:nvSpPr>
              <p:spPr>
                <a:xfrm rot="1114941">
                  <a:off x="2142950" y="2303239"/>
                  <a:ext cx="1016547" cy="317369"/>
                </a:xfrm>
                <a:prstGeom prst="rect">
                  <a:avLst/>
                </a:prstGeom>
              </p:spPr>
              <p:txBody>
                <a:bodyPr wrap="none">
                  <a:spAutoFit/>
                </a:bodyPr>
                <a:lstStyle/>
                <a:p>
                  <a:pPr algn="ctr"/>
                  <a:r>
                    <a:rPr lang="en-US" sz="2000" dirty="0">
                      <a:solidFill>
                        <a:schemeClr val="bg1"/>
                      </a:solidFill>
                      <a:latin typeface="Arial" panose="020B0604020202020204" pitchFamily="34" charset="0"/>
                      <a:cs typeface="Arial" panose="020B0604020202020204" pitchFamily="34" charset="0"/>
                    </a:rPr>
                    <a:t>Text Here</a:t>
                  </a:r>
                </a:p>
              </p:txBody>
            </p:sp>
          </p:grpSp>
          <p:grpSp>
            <p:nvGrpSpPr>
              <p:cNvPr id="11" name="Group 10"/>
              <p:cNvGrpSpPr/>
              <p:nvPr/>
            </p:nvGrpSpPr>
            <p:grpSpPr>
              <a:xfrm rot="20485059">
                <a:off x="8865210" y="1541446"/>
                <a:ext cx="1756094" cy="1612818"/>
                <a:chOff x="1915773" y="1752252"/>
                <a:chExt cx="1565543" cy="1437815"/>
              </a:xfrm>
            </p:grpSpPr>
            <p:grpSp>
              <p:nvGrpSpPr>
                <p:cNvPr id="12" name="Group 11"/>
                <p:cNvGrpSpPr/>
                <p:nvPr/>
              </p:nvGrpSpPr>
              <p:grpSpPr>
                <a:xfrm>
                  <a:off x="1915773" y="1752252"/>
                  <a:ext cx="1565543" cy="1437815"/>
                  <a:chOff x="1915773" y="1752252"/>
                  <a:chExt cx="1565543" cy="1437815"/>
                </a:xfrm>
              </p:grpSpPr>
              <p:sp>
                <p:nvSpPr>
                  <p:cNvPr id="14" name="Rectangle 4"/>
                  <p:cNvSpPr/>
                  <p:nvPr/>
                </p:nvSpPr>
                <p:spPr>
                  <a:xfrm>
                    <a:off x="1915773" y="1752252"/>
                    <a:ext cx="1440240" cy="1437815"/>
                  </a:xfrm>
                  <a:prstGeom prst="foldedCorner">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sp>
                <p:nvSpPr>
                  <p:cNvPr id="15" name="Rectangle 21"/>
                  <p:cNvSpPr/>
                  <p:nvPr/>
                </p:nvSpPr>
                <p:spPr>
                  <a:xfrm rot="2246287">
                    <a:off x="3030513" y="1783316"/>
                    <a:ext cx="450803" cy="135872"/>
                  </a:xfrm>
                  <a:custGeom>
                    <a:avLst/>
                    <a:gdLst>
                      <a:gd name="connsiteX0" fmla="*/ 0 w 671822"/>
                      <a:gd name="connsiteY0" fmla="*/ 0 h 276606"/>
                      <a:gd name="connsiteX1" fmla="*/ 671822 w 671822"/>
                      <a:gd name="connsiteY1" fmla="*/ 0 h 276606"/>
                      <a:gd name="connsiteX2" fmla="*/ 671822 w 671822"/>
                      <a:gd name="connsiteY2" fmla="*/ 276606 h 276606"/>
                      <a:gd name="connsiteX3" fmla="*/ 0 w 671822"/>
                      <a:gd name="connsiteY3" fmla="*/ 276606 h 276606"/>
                      <a:gd name="connsiteX4" fmla="*/ 0 w 671822"/>
                      <a:gd name="connsiteY4" fmla="*/ 0 h 276606"/>
                      <a:gd name="connsiteX0" fmla="*/ 0 w 671822"/>
                      <a:gd name="connsiteY0" fmla="*/ 0 h 276606"/>
                      <a:gd name="connsiteX1" fmla="*/ 671822 w 671822"/>
                      <a:gd name="connsiteY1" fmla="*/ 0 h 276606"/>
                      <a:gd name="connsiteX2" fmla="*/ 637051 w 671822"/>
                      <a:gd name="connsiteY2" fmla="*/ 1018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539219 w 671822"/>
                      <a:gd name="connsiteY2" fmla="*/ 58451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71822 w 671822"/>
                      <a:gd name="connsiteY3" fmla="*/ 276606 h 276606"/>
                      <a:gd name="connsiteX4" fmla="*/ 0 w 671822"/>
                      <a:gd name="connsiteY4" fmla="*/ 276606 h 276606"/>
                      <a:gd name="connsiteX5" fmla="*/ 0 w 671822"/>
                      <a:gd name="connsiteY5"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813 w 671822"/>
                      <a:gd name="connsiteY3" fmla="*/ 108552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71822 w 671822"/>
                      <a:gd name="connsiteY4" fmla="*/ 276606 h 276606"/>
                      <a:gd name="connsiteX5" fmla="*/ 0 w 671822"/>
                      <a:gd name="connsiteY5" fmla="*/ 276606 h 276606"/>
                      <a:gd name="connsiteX6" fmla="*/ 0 w 671822"/>
                      <a:gd name="connsiteY6"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71822 w 671822"/>
                      <a:gd name="connsiteY5" fmla="*/ 276606 h 276606"/>
                      <a:gd name="connsiteX6" fmla="*/ 0 w 671822"/>
                      <a:gd name="connsiteY6" fmla="*/ 276606 h 276606"/>
                      <a:gd name="connsiteX7" fmla="*/ 0 w 671822"/>
                      <a:gd name="connsiteY7" fmla="*/ 0 h 276606"/>
                      <a:gd name="connsiteX0" fmla="*/ 0 w 707586"/>
                      <a:gd name="connsiteY0" fmla="*/ 0 h 276606"/>
                      <a:gd name="connsiteX1" fmla="*/ 671822 w 707586"/>
                      <a:gd name="connsiteY1" fmla="*/ 0 h 276606"/>
                      <a:gd name="connsiteX2" fmla="*/ 660505 w 707586"/>
                      <a:gd name="connsiteY2" fmla="*/ 71444 h 276606"/>
                      <a:gd name="connsiteX3" fmla="*/ 643773 w 707586"/>
                      <a:gd name="connsiteY3" fmla="*/ 98449 h 276606"/>
                      <a:gd name="connsiteX4" fmla="*/ 662421 w 707586"/>
                      <a:gd name="connsiteY4" fmla="*/ 130368 h 276606"/>
                      <a:gd name="connsiteX5" fmla="*/ 615500 w 707586"/>
                      <a:gd name="connsiteY5" fmla="*/ 187803 h 276606"/>
                      <a:gd name="connsiteX6" fmla="*/ 671822 w 707586"/>
                      <a:gd name="connsiteY6" fmla="*/ 276606 h 276606"/>
                      <a:gd name="connsiteX7" fmla="*/ 0 w 707586"/>
                      <a:gd name="connsiteY7" fmla="*/ 276606 h 276606"/>
                      <a:gd name="connsiteX8" fmla="*/ 0 w 707586"/>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71822 w 671822"/>
                      <a:gd name="connsiteY6" fmla="*/ 276606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530105 w 671822"/>
                      <a:gd name="connsiteY6" fmla="*/ 206444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76606"/>
                      <a:gd name="connsiteX1" fmla="*/ 671822 w 671822"/>
                      <a:gd name="connsiteY1" fmla="*/ 0 h 276606"/>
                      <a:gd name="connsiteX2" fmla="*/ 660505 w 671822"/>
                      <a:gd name="connsiteY2" fmla="*/ 71444 h 276606"/>
                      <a:gd name="connsiteX3" fmla="*/ 643773 w 671822"/>
                      <a:gd name="connsiteY3" fmla="*/ 98449 h 276606"/>
                      <a:gd name="connsiteX4" fmla="*/ 662421 w 671822"/>
                      <a:gd name="connsiteY4" fmla="*/ 130368 h 276606"/>
                      <a:gd name="connsiteX5" fmla="*/ 615500 w 671822"/>
                      <a:gd name="connsiteY5" fmla="*/ 187803 h 276606"/>
                      <a:gd name="connsiteX6" fmla="*/ 668281 w 671822"/>
                      <a:gd name="connsiteY6" fmla="*/ 232840 h 276606"/>
                      <a:gd name="connsiteX7" fmla="*/ 0 w 671822"/>
                      <a:gd name="connsiteY7" fmla="*/ 276606 h 276606"/>
                      <a:gd name="connsiteX8" fmla="*/ 0 w 671822"/>
                      <a:gd name="connsiteY8" fmla="*/ 0 h 276606"/>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0 w 671822"/>
                      <a:gd name="connsiteY8"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22409 w 671822"/>
                      <a:gd name="connsiteY8" fmla="*/ 89113 h 266464"/>
                      <a:gd name="connsiteX9" fmla="*/ 0 w 671822"/>
                      <a:gd name="connsiteY9"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7169 w 671822"/>
                      <a:gd name="connsiteY8" fmla="*/ 67283 h 266464"/>
                      <a:gd name="connsiteX9" fmla="*/ 0 w 671822"/>
                      <a:gd name="connsiteY9"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6589 w 711242"/>
                      <a:gd name="connsiteY9" fmla="*/ 67283 h 266464"/>
                      <a:gd name="connsiteX10" fmla="*/ 39420 w 711242"/>
                      <a:gd name="connsiteY10" fmla="*/ 0 h 266464"/>
                      <a:gd name="connsiteX0" fmla="*/ 39420 w 711242"/>
                      <a:gd name="connsiteY0" fmla="*/ 0 h 266464"/>
                      <a:gd name="connsiteX1" fmla="*/ 711242 w 711242"/>
                      <a:gd name="connsiteY1" fmla="*/ 0 h 266464"/>
                      <a:gd name="connsiteX2" fmla="*/ 699925 w 711242"/>
                      <a:gd name="connsiteY2" fmla="*/ 71444 h 266464"/>
                      <a:gd name="connsiteX3" fmla="*/ 683193 w 711242"/>
                      <a:gd name="connsiteY3" fmla="*/ 98449 h 266464"/>
                      <a:gd name="connsiteX4" fmla="*/ 701841 w 711242"/>
                      <a:gd name="connsiteY4" fmla="*/ 130368 h 266464"/>
                      <a:gd name="connsiteX5" fmla="*/ 654920 w 711242"/>
                      <a:gd name="connsiteY5" fmla="*/ 187803 h 266464"/>
                      <a:gd name="connsiteX6" fmla="*/ 707701 w 711242"/>
                      <a:gd name="connsiteY6" fmla="*/ 232840 h 266464"/>
                      <a:gd name="connsiteX7" fmla="*/ 49483 w 711242"/>
                      <a:gd name="connsiteY7" fmla="*/ 266464 h 266464"/>
                      <a:gd name="connsiteX8" fmla="*/ 47001 w 711242"/>
                      <a:gd name="connsiteY8" fmla="*/ 171678 h 266464"/>
                      <a:gd name="connsiteX9" fmla="*/ 43408 w 711242"/>
                      <a:gd name="connsiteY9" fmla="*/ 114443 h 266464"/>
                      <a:gd name="connsiteX10" fmla="*/ 46589 w 711242"/>
                      <a:gd name="connsiteY10" fmla="*/ 67283 h 266464"/>
                      <a:gd name="connsiteX11" fmla="*/ 39420 w 711242"/>
                      <a:gd name="connsiteY11" fmla="*/ 0 h 266464"/>
                      <a:gd name="connsiteX0" fmla="*/ 0 w 671822"/>
                      <a:gd name="connsiteY0" fmla="*/ 0 h 266480"/>
                      <a:gd name="connsiteX1" fmla="*/ 671822 w 671822"/>
                      <a:gd name="connsiteY1" fmla="*/ 0 h 266480"/>
                      <a:gd name="connsiteX2" fmla="*/ 660505 w 671822"/>
                      <a:gd name="connsiteY2" fmla="*/ 71444 h 266480"/>
                      <a:gd name="connsiteX3" fmla="*/ 643773 w 671822"/>
                      <a:gd name="connsiteY3" fmla="*/ 98449 h 266480"/>
                      <a:gd name="connsiteX4" fmla="*/ 662421 w 671822"/>
                      <a:gd name="connsiteY4" fmla="*/ 130368 h 266480"/>
                      <a:gd name="connsiteX5" fmla="*/ 615500 w 671822"/>
                      <a:gd name="connsiteY5" fmla="*/ 187803 h 266480"/>
                      <a:gd name="connsiteX6" fmla="*/ 668281 w 671822"/>
                      <a:gd name="connsiteY6" fmla="*/ 232840 h 266480"/>
                      <a:gd name="connsiteX7" fmla="*/ 10063 w 671822"/>
                      <a:gd name="connsiteY7" fmla="*/ 266464 h 266480"/>
                      <a:gd name="connsiteX8" fmla="*/ 7581 w 671822"/>
                      <a:gd name="connsiteY8" fmla="*/ 171678 h 266480"/>
                      <a:gd name="connsiteX9" fmla="*/ 3988 w 671822"/>
                      <a:gd name="connsiteY9" fmla="*/ 114443 h 266480"/>
                      <a:gd name="connsiteX10" fmla="*/ 7169 w 671822"/>
                      <a:gd name="connsiteY10" fmla="*/ 67283 h 266480"/>
                      <a:gd name="connsiteX11" fmla="*/ 0 w 671822"/>
                      <a:gd name="connsiteY11" fmla="*/ 0 h 266480"/>
                      <a:gd name="connsiteX0" fmla="*/ 32666 w 704488"/>
                      <a:gd name="connsiteY0" fmla="*/ 0 h 266464"/>
                      <a:gd name="connsiteX1" fmla="*/ 704488 w 704488"/>
                      <a:gd name="connsiteY1" fmla="*/ 0 h 266464"/>
                      <a:gd name="connsiteX2" fmla="*/ 693171 w 704488"/>
                      <a:gd name="connsiteY2" fmla="*/ 71444 h 266464"/>
                      <a:gd name="connsiteX3" fmla="*/ 676439 w 704488"/>
                      <a:gd name="connsiteY3" fmla="*/ 98449 h 266464"/>
                      <a:gd name="connsiteX4" fmla="*/ 695087 w 704488"/>
                      <a:gd name="connsiteY4" fmla="*/ 130368 h 266464"/>
                      <a:gd name="connsiteX5" fmla="*/ 648166 w 704488"/>
                      <a:gd name="connsiteY5" fmla="*/ 187803 h 266464"/>
                      <a:gd name="connsiteX6" fmla="*/ 700947 w 704488"/>
                      <a:gd name="connsiteY6" fmla="*/ 232840 h 266464"/>
                      <a:gd name="connsiteX7" fmla="*/ 42729 w 704488"/>
                      <a:gd name="connsiteY7" fmla="*/ 266464 h 266464"/>
                      <a:gd name="connsiteX8" fmla="*/ 69051 w 704488"/>
                      <a:gd name="connsiteY8" fmla="*/ 217027 h 266464"/>
                      <a:gd name="connsiteX9" fmla="*/ 40247 w 704488"/>
                      <a:gd name="connsiteY9" fmla="*/ 171678 h 266464"/>
                      <a:gd name="connsiteX10" fmla="*/ 36654 w 704488"/>
                      <a:gd name="connsiteY10" fmla="*/ 114443 h 266464"/>
                      <a:gd name="connsiteX11" fmla="*/ 39835 w 704488"/>
                      <a:gd name="connsiteY11" fmla="*/ 67283 h 266464"/>
                      <a:gd name="connsiteX12" fmla="*/ 32666 w 704488"/>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88 w 671822"/>
                      <a:gd name="connsiteY10" fmla="*/ 114443 h 266464"/>
                      <a:gd name="connsiteX11" fmla="*/ 7169 w 671822"/>
                      <a:gd name="connsiteY11" fmla="*/ 67283 h 266464"/>
                      <a:gd name="connsiteX12" fmla="*/ 0 w 671822"/>
                      <a:gd name="connsiteY12"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7169 w 671822"/>
                      <a:gd name="connsiteY12" fmla="*/ 67283 h 266464"/>
                      <a:gd name="connsiteX13" fmla="*/ 0 w 671822"/>
                      <a:gd name="connsiteY13" fmla="*/ 0 h 266464"/>
                      <a:gd name="connsiteX0" fmla="*/ 0 w 671822"/>
                      <a:gd name="connsiteY0" fmla="*/ 0 h 266464"/>
                      <a:gd name="connsiteX1" fmla="*/ 671822 w 671822"/>
                      <a:gd name="connsiteY1" fmla="*/ 0 h 266464"/>
                      <a:gd name="connsiteX2" fmla="*/ 660505 w 671822"/>
                      <a:gd name="connsiteY2" fmla="*/ 71444 h 266464"/>
                      <a:gd name="connsiteX3" fmla="*/ 643773 w 671822"/>
                      <a:gd name="connsiteY3" fmla="*/ 98449 h 266464"/>
                      <a:gd name="connsiteX4" fmla="*/ 662421 w 671822"/>
                      <a:gd name="connsiteY4" fmla="*/ 130368 h 266464"/>
                      <a:gd name="connsiteX5" fmla="*/ 615500 w 671822"/>
                      <a:gd name="connsiteY5" fmla="*/ 187803 h 266464"/>
                      <a:gd name="connsiteX6" fmla="*/ 668281 w 671822"/>
                      <a:gd name="connsiteY6" fmla="*/ 232840 h 266464"/>
                      <a:gd name="connsiteX7" fmla="*/ 10063 w 671822"/>
                      <a:gd name="connsiteY7" fmla="*/ 266464 h 266464"/>
                      <a:gd name="connsiteX8" fmla="*/ 36385 w 671822"/>
                      <a:gd name="connsiteY8" fmla="*/ 217027 h 266464"/>
                      <a:gd name="connsiteX9" fmla="*/ 7581 w 671822"/>
                      <a:gd name="connsiteY9" fmla="*/ 171678 h 266464"/>
                      <a:gd name="connsiteX10" fmla="*/ 39447 w 671822"/>
                      <a:gd name="connsiteY10" fmla="*/ 139560 h 266464"/>
                      <a:gd name="connsiteX11" fmla="*/ 3988 w 671822"/>
                      <a:gd name="connsiteY11" fmla="*/ 114443 h 266464"/>
                      <a:gd name="connsiteX12" fmla="*/ 27481 w 671822"/>
                      <a:gd name="connsiteY12" fmla="*/ 94145 h 266464"/>
                      <a:gd name="connsiteX13" fmla="*/ 7169 w 671822"/>
                      <a:gd name="connsiteY13" fmla="*/ 67283 h 266464"/>
                      <a:gd name="connsiteX14" fmla="*/ 0 w 671822"/>
                      <a:gd name="connsiteY14" fmla="*/ 0 h 266464"/>
                      <a:gd name="connsiteX0" fmla="*/ 0 w 695453"/>
                      <a:gd name="connsiteY0" fmla="*/ 28761 h 295225"/>
                      <a:gd name="connsiteX1" fmla="*/ 695453 w 695453"/>
                      <a:gd name="connsiteY1" fmla="*/ 0 h 295225"/>
                      <a:gd name="connsiteX2" fmla="*/ 660505 w 695453"/>
                      <a:gd name="connsiteY2" fmla="*/ 100205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36027 w 695453"/>
                      <a:gd name="connsiteY2" fmla="*/ 7739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695453"/>
                      <a:gd name="connsiteY0" fmla="*/ 28761 h 295225"/>
                      <a:gd name="connsiteX1" fmla="*/ 695453 w 695453"/>
                      <a:gd name="connsiteY1" fmla="*/ 0 h 295225"/>
                      <a:gd name="connsiteX2" fmla="*/ 677146 w 695453"/>
                      <a:gd name="connsiteY2" fmla="*/ 60641 h 295225"/>
                      <a:gd name="connsiteX3" fmla="*/ 643773 w 695453"/>
                      <a:gd name="connsiteY3" fmla="*/ 127210 h 295225"/>
                      <a:gd name="connsiteX4" fmla="*/ 662421 w 695453"/>
                      <a:gd name="connsiteY4" fmla="*/ 159129 h 295225"/>
                      <a:gd name="connsiteX5" fmla="*/ 615500 w 695453"/>
                      <a:gd name="connsiteY5" fmla="*/ 216564 h 295225"/>
                      <a:gd name="connsiteX6" fmla="*/ 668281 w 695453"/>
                      <a:gd name="connsiteY6" fmla="*/ 261601 h 295225"/>
                      <a:gd name="connsiteX7" fmla="*/ 10063 w 695453"/>
                      <a:gd name="connsiteY7" fmla="*/ 295225 h 295225"/>
                      <a:gd name="connsiteX8" fmla="*/ 36385 w 695453"/>
                      <a:gd name="connsiteY8" fmla="*/ 245788 h 295225"/>
                      <a:gd name="connsiteX9" fmla="*/ 7581 w 695453"/>
                      <a:gd name="connsiteY9" fmla="*/ 200439 h 295225"/>
                      <a:gd name="connsiteX10" fmla="*/ 39447 w 695453"/>
                      <a:gd name="connsiteY10" fmla="*/ 168321 h 295225"/>
                      <a:gd name="connsiteX11" fmla="*/ 3988 w 695453"/>
                      <a:gd name="connsiteY11" fmla="*/ 143204 h 295225"/>
                      <a:gd name="connsiteX12" fmla="*/ 27481 w 695453"/>
                      <a:gd name="connsiteY12" fmla="*/ 122906 h 295225"/>
                      <a:gd name="connsiteX13" fmla="*/ 7169 w 695453"/>
                      <a:gd name="connsiteY13" fmla="*/ 96044 h 295225"/>
                      <a:gd name="connsiteX14" fmla="*/ 0 w 695453"/>
                      <a:gd name="connsiteY14" fmla="*/ 28761 h 295225"/>
                      <a:gd name="connsiteX0" fmla="*/ 0 w 704201"/>
                      <a:gd name="connsiteY0" fmla="*/ 28761 h 295225"/>
                      <a:gd name="connsiteX1" fmla="*/ 695453 w 704201"/>
                      <a:gd name="connsiteY1" fmla="*/ 0 h 295225"/>
                      <a:gd name="connsiteX2" fmla="*/ 677146 w 704201"/>
                      <a:gd name="connsiteY2" fmla="*/ 60641 h 295225"/>
                      <a:gd name="connsiteX3" fmla="*/ 704152 w 704201"/>
                      <a:gd name="connsiteY3" fmla="*/ 81696 h 295225"/>
                      <a:gd name="connsiteX4" fmla="*/ 662421 w 704201"/>
                      <a:gd name="connsiteY4" fmla="*/ 159129 h 295225"/>
                      <a:gd name="connsiteX5" fmla="*/ 615500 w 704201"/>
                      <a:gd name="connsiteY5" fmla="*/ 216564 h 295225"/>
                      <a:gd name="connsiteX6" fmla="*/ 668281 w 704201"/>
                      <a:gd name="connsiteY6" fmla="*/ 261601 h 295225"/>
                      <a:gd name="connsiteX7" fmla="*/ 10063 w 704201"/>
                      <a:gd name="connsiteY7" fmla="*/ 295225 h 295225"/>
                      <a:gd name="connsiteX8" fmla="*/ 36385 w 704201"/>
                      <a:gd name="connsiteY8" fmla="*/ 245788 h 295225"/>
                      <a:gd name="connsiteX9" fmla="*/ 7581 w 704201"/>
                      <a:gd name="connsiteY9" fmla="*/ 200439 h 295225"/>
                      <a:gd name="connsiteX10" fmla="*/ 39447 w 704201"/>
                      <a:gd name="connsiteY10" fmla="*/ 168321 h 295225"/>
                      <a:gd name="connsiteX11" fmla="*/ 3988 w 704201"/>
                      <a:gd name="connsiteY11" fmla="*/ 143204 h 295225"/>
                      <a:gd name="connsiteX12" fmla="*/ 27481 w 704201"/>
                      <a:gd name="connsiteY12" fmla="*/ 122906 h 295225"/>
                      <a:gd name="connsiteX13" fmla="*/ 7169 w 704201"/>
                      <a:gd name="connsiteY13" fmla="*/ 96044 h 295225"/>
                      <a:gd name="connsiteX14" fmla="*/ 0 w 704201"/>
                      <a:gd name="connsiteY14" fmla="*/ 28761 h 295225"/>
                      <a:gd name="connsiteX0" fmla="*/ 0 w 704214"/>
                      <a:gd name="connsiteY0" fmla="*/ 28761 h 295225"/>
                      <a:gd name="connsiteX1" fmla="*/ 695453 w 704214"/>
                      <a:gd name="connsiteY1" fmla="*/ 0 h 295225"/>
                      <a:gd name="connsiteX2" fmla="*/ 677146 w 704214"/>
                      <a:gd name="connsiteY2" fmla="*/ 60641 h 295225"/>
                      <a:gd name="connsiteX3" fmla="*/ 704152 w 704214"/>
                      <a:gd name="connsiteY3" fmla="*/ 81696 h 295225"/>
                      <a:gd name="connsiteX4" fmla="*/ 672061 w 704214"/>
                      <a:gd name="connsiteY4" fmla="*/ 126756 h 295225"/>
                      <a:gd name="connsiteX5" fmla="*/ 615500 w 704214"/>
                      <a:gd name="connsiteY5" fmla="*/ 216564 h 295225"/>
                      <a:gd name="connsiteX6" fmla="*/ 668281 w 704214"/>
                      <a:gd name="connsiteY6" fmla="*/ 261601 h 295225"/>
                      <a:gd name="connsiteX7" fmla="*/ 10063 w 704214"/>
                      <a:gd name="connsiteY7" fmla="*/ 295225 h 295225"/>
                      <a:gd name="connsiteX8" fmla="*/ 36385 w 704214"/>
                      <a:gd name="connsiteY8" fmla="*/ 245788 h 295225"/>
                      <a:gd name="connsiteX9" fmla="*/ 7581 w 704214"/>
                      <a:gd name="connsiteY9" fmla="*/ 200439 h 295225"/>
                      <a:gd name="connsiteX10" fmla="*/ 39447 w 704214"/>
                      <a:gd name="connsiteY10" fmla="*/ 168321 h 295225"/>
                      <a:gd name="connsiteX11" fmla="*/ 3988 w 704214"/>
                      <a:gd name="connsiteY11" fmla="*/ 143204 h 295225"/>
                      <a:gd name="connsiteX12" fmla="*/ 27481 w 704214"/>
                      <a:gd name="connsiteY12" fmla="*/ 122906 h 295225"/>
                      <a:gd name="connsiteX13" fmla="*/ 7169 w 704214"/>
                      <a:gd name="connsiteY13" fmla="*/ 96044 h 295225"/>
                      <a:gd name="connsiteX14" fmla="*/ 0 w 704214"/>
                      <a:gd name="connsiteY14" fmla="*/ 28761 h 295225"/>
                      <a:gd name="connsiteX0" fmla="*/ 0 w 714829"/>
                      <a:gd name="connsiteY0" fmla="*/ 28761 h 295225"/>
                      <a:gd name="connsiteX1" fmla="*/ 695453 w 714829"/>
                      <a:gd name="connsiteY1" fmla="*/ 0 h 295225"/>
                      <a:gd name="connsiteX2" fmla="*/ 677146 w 714829"/>
                      <a:gd name="connsiteY2" fmla="*/ 60641 h 295225"/>
                      <a:gd name="connsiteX3" fmla="*/ 704152 w 714829"/>
                      <a:gd name="connsiteY3" fmla="*/ 81696 h 295225"/>
                      <a:gd name="connsiteX4" fmla="*/ 672061 w 714829"/>
                      <a:gd name="connsiteY4" fmla="*/ 126756 h 295225"/>
                      <a:gd name="connsiteX5" fmla="*/ 713477 w 714829"/>
                      <a:gd name="connsiteY5" fmla="*/ 193877 h 295225"/>
                      <a:gd name="connsiteX6" fmla="*/ 668281 w 714829"/>
                      <a:gd name="connsiteY6" fmla="*/ 261601 h 295225"/>
                      <a:gd name="connsiteX7" fmla="*/ 10063 w 714829"/>
                      <a:gd name="connsiteY7" fmla="*/ 295225 h 295225"/>
                      <a:gd name="connsiteX8" fmla="*/ 36385 w 714829"/>
                      <a:gd name="connsiteY8" fmla="*/ 245788 h 295225"/>
                      <a:gd name="connsiteX9" fmla="*/ 7581 w 714829"/>
                      <a:gd name="connsiteY9" fmla="*/ 200439 h 295225"/>
                      <a:gd name="connsiteX10" fmla="*/ 39447 w 714829"/>
                      <a:gd name="connsiteY10" fmla="*/ 168321 h 295225"/>
                      <a:gd name="connsiteX11" fmla="*/ 3988 w 714829"/>
                      <a:gd name="connsiteY11" fmla="*/ 143204 h 295225"/>
                      <a:gd name="connsiteX12" fmla="*/ 27481 w 714829"/>
                      <a:gd name="connsiteY12" fmla="*/ 122906 h 295225"/>
                      <a:gd name="connsiteX13" fmla="*/ 7169 w 714829"/>
                      <a:gd name="connsiteY13" fmla="*/ 96044 h 295225"/>
                      <a:gd name="connsiteX14" fmla="*/ 0 w 714829"/>
                      <a:gd name="connsiteY14" fmla="*/ 28761 h 295225"/>
                      <a:gd name="connsiteX0" fmla="*/ 0 w 718284"/>
                      <a:gd name="connsiteY0" fmla="*/ 28761 h 295225"/>
                      <a:gd name="connsiteX1" fmla="*/ 695453 w 718284"/>
                      <a:gd name="connsiteY1" fmla="*/ 0 h 295225"/>
                      <a:gd name="connsiteX2" fmla="*/ 677146 w 718284"/>
                      <a:gd name="connsiteY2" fmla="*/ 60641 h 295225"/>
                      <a:gd name="connsiteX3" fmla="*/ 704152 w 718284"/>
                      <a:gd name="connsiteY3" fmla="*/ 81696 h 295225"/>
                      <a:gd name="connsiteX4" fmla="*/ 672061 w 718284"/>
                      <a:gd name="connsiteY4" fmla="*/ 126756 h 295225"/>
                      <a:gd name="connsiteX5" fmla="*/ 713477 w 718284"/>
                      <a:gd name="connsiteY5" fmla="*/ 193877 h 295225"/>
                      <a:gd name="connsiteX6" fmla="*/ 677005 w 718284"/>
                      <a:gd name="connsiteY6" fmla="*/ 226742 h 295225"/>
                      <a:gd name="connsiteX7" fmla="*/ 668281 w 718284"/>
                      <a:gd name="connsiteY7" fmla="*/ 261601 h 295225"/>
                      <a:gd name="connsiteX8" fmla="*/ 10063 w 718284"/>
                      <a:gd name="connsiteY8" fmla="*/ 295225 h 295225"/>
                      <a:gd name="connsiteX9" fmla="*/ 36385 w 718284"/>
                      <a:gd name="connsiteY9" fmla="*/ 245788 h 295225"/>
                      <a:gd name="connsiteX10" fmla="*/ 7581 w 718284"/>
                      <a:gd name="connsiteY10" fmla="*/ 200439 h 295225"/>
                      <a:gd name="connsiteX11" fmla="*/ 39447 w 718284"/>
                      <a:gd name="connsiteY11" fmla="*/ 168321 h 295225"/>
                      <a:gd name="connsiteX12" fmla="*/ 3988 w 718284"/>
                      <a:gd name="connsiteY12" fmla="*/ 143204 h 295225"/>
                      <a:gd name="connsiteX13" fmla="*/ 27481 w 718284"/>
                      <a:gd name="connsiteY13" fmla="*/ 122906 h 295225"/>
                      <a:gd name="connsiteX14" fmla="*/ 7169 w 718284"/>
                      <a:gd name="connsiteY14" fmla="*/ 96044 h 295225"/>
                      <a:gd name="connsiteX15" fmla="*/ 0 w 718284"/>
                      <a:gd name="connsiteY15" fmla="*/ 28761 h 295225"/>
                      <a:gd name="connsiteX0" fmla="*/ 0 w 716917"/>
                      <a:gd name="connsiteY0" fmla="*/ 28761 h 295225"/>
                      <a:gd name="connsiteX1" fmla="*/ 695453 w 716917"/>
                      <a:gd name="connsiteY1" fmla="*/ 0 h 295225"/>
                      <a:gd name="connsiteX2" fmla="*/ 677146 w 716917"/>
                      <a:gd name="connsiteY2" fmla="*/ 60641 h 295225"/>
                      <a:gd name="connsiteX3" fmla="*/ 704152 w 716917"/>
                      <a:gd name="connsiteY3" fmla="*/ 81696 h 295225"/>
                      <a:gd name="connsiteX4" fmla="*/ 672061 w 716917"/>
                      <a:gd name="connsiteY4" fmla="*/ 126756 h 295225"/>
                      <a:gd name="connsiteX5" fmla="*/ 713477 w 716917"/>
                      <a:gd name="connsiteY5" fmla="*/ 193877 h 295225"/>
                      <a:gd name="connsiteX6" fmla="*/ 671758 w 716917"/>
                      <a:gd name="connsiteY6" fmla="*/ 223138 h 295225"/>
                      <a:gd name="connsiteX7" fmla="*/ 668281 w 716917"/>
                      <a:gd name="connsiteY7" fmla="*/ 261601 h 295225"/>
                      <a:gd name="connsiteX8" fmla="*/ 10063 w 716917"/>
                      <a:gd name="connsiteY8" fmla="*/ 295225 h 295225"/>
                      <a:gd name="connsiteX9" fmla="*/ 36385 w 716917"/>
                      <a:gd name="connsiteY9" fmla="*/ 245788 h 295225"/>
                      <a:gd name="connsiteX10" fmla="*/ 7581 w 716917"/>
                      <a:gd name="connsiteY10" fmla="*/ 200439 h 295225"/>
                      <a:gd name="connsiteX11" fmla="*/ 39447 w 716917"/>
                      <a:gd name="connsiteY11" fmla="*/ 168321 h 295225"/>
                      <a:gd name="connsiteX12" fmla="*/ 3988 w 716917"/>
                      <a:gd name="connsiteY12" fmla="*/ 143204 h 295225"/>
                      <a:gd name="connsiteX13" fmla="*/ 27481 w 716917"/>
                      <a:gd name="connsiteY13" fmla="*/ 122906 h 295225"/>
                      <a:gd name="connsiteX14" fmla="*/ 7169 w 716917"/>
                      <a:gd name="connsiteY14" fmla="*/ 96044 h 295225"/>
                      <a:gd name="connsiteX15" fmla="*/ 0 w 716917"/>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4152 w 714316"/>
                      <a:gd name="connsiteY3" fmla="*/ 81696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 name="connsiteX0" fmla="*/ 0 w 714316"/>
                      <a:gd name="connsiteY0" fmla="*/ 28761 h 295225"/>
                      <a:gd name="connsiteX1" fmla="*/ 695453 w 714316"/>
                      <a:gd name="connsiteY1" fmla="*/ 0 h 295225"/>
                      <a:gd name="connsiteX2" fmla="*/ 677146 w 714316"/>
                      <a:gd name="connsiteY2" fmla="*/ 60641 h 295225"/>
                      <a:gd name="connsiteX3" fmla="*/ 705028 w 714316"/>
                      <a:gd name="connsiteY3" fmla="*/ 79298 h 295225"/>
                      <a:gd name="connsiteX4" fmla="*/ 672061 w 714316"/>
                      <a:gd name="connsiteY4" fmla="*/ 126756 h 295225"/>
                      <a:gd name="connsiteX5" fmla="*/ 713477 w 714316"/>
                      <a:gd name="connsiteY5" fmla="*/ 193877 h 295225"/>
                      <a:gd name="connsiteX6" fmla="*/ 671758 w 714316"/>
                      <a:gd name="connsiteY6" fmla="*/ 223138 h 295225"/>
                      <a:gd name="connsiteX7" fmla="*/ 664774 w 714316"/>
                      <a:gd name="connsiteY7" fmla="*/ 277188 h 295225"/>
                      <a:gd name="connsiteX8" fmla="*/ 10063 w 714316"/>
                      <a:gd name="connsiteY8" fmla="*/ 295225 h 295225"/>
                      <a:gd name="connsiteX9" fmla="*/ 36385 w 714316"/>
                      <a:gd name="connsiteY9" fmla="*/ 245788 h 295225"/>
                      <a:gd name="connsiteX10" fmla="*/ 7581 w 714316"/>
                      <a:gd name="connsiteY10" fmla="*/ 200439 h 295225"/>
                      <a:gd name="connsiteX11" fmla="*/ 39447 w 714316"/>
                      <a:gd name="connsiteY11" fmla="*/ 168321 h 295225"/>
                      <a:gd name="connsiteX12" fmla="*/ 3988 w 714316"/>
                      <a:gd name="connsiteY12" fmla="*/ 143204 h 295225"/>
                      <a:gd name="connsiteX13" fmla="*/ 27481 w 714316"/>
                      <a:gd name="connsiteY13" fmla="*/ 122906 h 295225"/>
                      <a:gd name="connsiteX14" fmla="*/ 7169 w 714316"/>
                      <a:gd name="connsiteY14" fmla="*/ 96044 h 295225"/>
                      <a:gd name="connsiteX15" fmla="*/ 0 w 714316"/>
                      <a:gd name="connsiteY15" fmla="*/ 28761 h 295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316" h="295225">
                        <a:moveTo>
                          <a:pt x="0" y="28761"/>
                        </a:moveTo>
                        <a:cubicBezTo>
                          <a:pt x="223941" y="28761"/>
                          <a:pt x="471512" y="0"/>
                          <a:pt x="695453" y="0"/>
                        </a:cubicBezTo>
                        <a:cubicBezTo>
                          <a:pt x="695061" y="27169"/>
                          <a:pt x="677538" y="33472"/>
                          <a:pt x="677146" y="60641"/>
                        </a:cubicBezTo>
                        <a:cubicBezTo>
                          <a:pt x="659846" y="85966"/>
                          <a:pt x="703773" y="45627"/>
                          <a:pt x="705028" y="79298"/>
                        </a:cubicBezTo>
                        <a:cubicBezTo>
                          <a:pt x="706776" y="95568"/>
                          <a:pt x="670313" y="110486"/>
                          <a:pt x="672061" y="126756"/>
                        </a:cubicBezTo>
                        <a:cubicBezTo>
                          <a:pt x="669869" y="140235"/>
                          <a:pt x="711910" y="169504"/>
                          <a:pt x="713477" y="193877"/>
                        </a:cubicBezTo>
                        <a:cubicBezTo>
                          <a:pt x="714301" y="210541"/>
                          <a:pt x="679291" y="211851"/>
                          <a:pt x="671758" y="223138"/>
                        </a:cubicBezTo>
                        <a:cubicBezTo>
                          <a:pt x="664225" y="234425"/>
                          <a:pt x="775931" y="265774"/>
                          <a:pt x="664774" y="277188"/>
                        </a:cubicBezTo>
                        <a:lnTo>
                          <a:pt x="10063" y="295225"/>
                        </a:lnTo>
                        <a:cubicBezTo>
                          <a:pt x="18058" y="275866"/>
                          <a:pt x="16619" y="268401"/>
                          <a:pt x="36385" y="245788"/>
                        </a:cubicBezTo>
                        <a:cubicBezTo>
                          <a:pt x="35971" y="229990"/>
                          <a:pt x="8492" y="218115"/>
                          <a:pt x="7581" y="200439"/>
                        </a:cubicBezTo>
                        <a:cubicBezTo>
                          <a:pt x="1640" y="188395"/>
                          <a:pt x="40046" y="177860"/>
                          <a:pt x="39447" y="168321"/>
                        </a:cubicBezTo>
                        <a:cubicBezTo>
                          <a:pt x="38848" y="158782"/>
                          <a:pt x="9352" y="151321"/>
                          <a:pt x="3988" y="143204"/>
                        </a:cubicBezTo>
                        <a:cubicBezTo>
                          <a:pt x="-1376" y="135087"/>
                          <a:pt x="26951" y="130766"/>
                          <a:pt x="27481" y="122906"/>
                        </a:cubicBezTo>
                        <a:cubicBezTo>
                          <a:pt x="28011" y="115046"/>
                          <a:pt x="8379" y="111187"/>
                          <a:pt x="7169" y="96044"/>
                        </a:cubicBezTo>
                        <a:lnTo>
                          <a:pt x="0" y="28761"/>
                        </a:lnTo>
                        <a:close/>
                      </a:path>
                    </a:pathLst>
                  </a:custGeom>
                  <a:solidFill>
                    <a:schemeClr val="tx1">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grpSp>
            <p:sp>
              <p:nvSpPr>
                <p:cNvPr id="13" name="Rectangle 12"/>
                <p:cNvSpPr/>
                <p:nvPr/>
              </p:nvSpPr>
              <p:spPr>
                <a:xfrm rot="1114941">
                  <a:off x="2142950" y="2303239"/>
                  <a:ext cx="1016548" cy="317370"/>
                </a:xfrm>
                <a:prstGeom prst="rect">
                  <a:avLst/>
                </a:prstGeom>
              </p:spPr>
              <p:txBody>
                <a:bodyPr wrap="none">
                  <a:spAutoFit/>
                </a:bodyPr>
                <a:lstStyle/>
                <a:p>
                  <a:pPr algn="ctr"/>
                  <a:r>
                    <a:rPr lang="en-US" sz="2000" dirty="0">
                      <a:solidFill>
                        <a:schemeClr val="bg1"/>
                      </a:solidFill>
                      <a:latin typeface="Arial" panose="020B0604020202020204" pitchFamily="34" charset="0"/>
                      <a:cs typeface="Arial" panose="020B0604020202020204" pitchFamily="34" charset="0"/>
                    </a:rPr>
                    <a:t>Text Here</a:t>
                  </a:r>
                </a:p>
              </p:txBody>
            </p:sp>
          </p:grpSp>
        </p:grpSp>
        <p:grpSp>
          <p:nvGrpSpPr>
            <p:cNvPr id="43" name="Group 42"/>
            <p:cNvGrpSpPr/>
            <p:nvPr/>
          </p:nvGrpSpPr>
          <p:grpSpPr>
            <a:xfrm>
              <a:off x="609597" y="3998979"/>
              <a:ext cx="10972803" cy="907941"/>
              <a:chOff x="609597" y="3998979"/>
              <a:chExt cx="10972803" cy="907941"/>
            </a:xfrm>
          </p:grpSpPr>
          <p:sp>
            <p:nvSpPr>
              <p:cNvPr id="32" name="Rectangle 31"/>
              <p:cNvSpPr/>
              <p:nvPr/>
            </p:nvSpPr>
            <p:spPr>
              <a:xfrm>
                <a:off x="609597" y="3998979"/>
                <a:ext cx="2212593" cy="907941"/>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solidFill>
                      <a:srgbClr val="537560"/>
                    </a:solidFill>
                    <a:latin typeface="Arial" panose="020B0604020202020204" pitchFamily="34" charset="0"/>
                    <a:cs typeface="Arial" panose="020B0604020202020204" pitchFamily="34" charset="0"/>
                  </a:rPr>
                  <a:t>This slide is 100% editable. </a:t>
                </a:r>
                <a:r>
                  <a:rPr lang="en-US" sz="105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38" name="Rectangle 37"/>
              <p:cNvSpPr/>
              <p:nvPr/>
            </p:nvSpPr>
            <p:spPr>
              <a:xfrm>
                <a:off x="2792131" y="3998979"/>
                <a:ext cx="2138914" cy="907941"/>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solidFill>
                      <a:srgbClr val="DF6447"/>
                    </a:solidFill>
                    <a:latin typeface="Arial" panose="020B0604020202020204" pitchFamily="34" charset="0"/>
                    <a:cs typeface="Arial" panose="020B0604020202020204" pitchFamily="34" charset="0"/>
                  </a:rPr>
                  <a:t>This slide is 100% editable. </a:t>
                </a:r>
                <a:r>
                  <a:rPr lang="en-US" sz="105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39" name="Rectangle 38"/>
              <p:cNvSpPr/>
              <p:nvPr/>
            </p:nvSpPr>
            <p:spPr>
              <a:xfrm>
                <a:off x="4900986" y="3998979"/>
                <a:ext cx="2283056" cy="907941"/>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solidFill>
                      <a:srgbClr val="81A78F"/>
                    </a:solidFill>
                    <a:latin typeface="Arial" panose="020B0604020202020204" pitchFamily="34" charset="0"/>
                    <a:cs typeface="Arial" panose="020B0604020202020204" pitchFamily="34" charset="0"/>
                  </a:rPr>
                  <a:t>This slide is 100% editable. </a:t>
                </a:r>
                <a:r>
                  <a:rPr lang="en-US" sz="105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40" name="Rectangle 39"/>
              <p:cNvSpPr/>
              <p:nvPr/>
            </p:nvSpPr>
            <p:spPr>
              <a:xfrm>
                <a:off x="7153983" y="3998979"/>
                <a:ext cx="2193736" cy="907941"/>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solidFill>
                      <a:srgbClr val="E9976A"/>
                    </a:solidFill>
                    <a:latin typeface="Arial" panose="020B0604020202020204" pitchFamily="34" charset="0"/>
                    <a:cs typeface="Arial" panose="020B0604020202020204" pitchFamily="34" charset="0"/>
                  </a:rPr>
                  <a:t>This slide is 100% editable. </a:t>
                </a:r>
                <a:r>
                  <a:rPr lang="en-US" sz="105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41" name="Rectangle 40"/>
              <p:cNvSpPr/>
              <p:nvPr/>
            </p:nvSpPr>
            <p:spPr>
              <a:xfrm>
                <a:off x="9317658" y="3998979"/>
                <a:ext cx="2264742" cy="907941"/>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solidFill>
                      <a:srgbClr val="545454"/>
                    </a:solidFill>
                    <a:latin typeface="Arial" panose="020B0604020202020204" pitchFamily="34" charset="0"/>
                    <a:cs typeface="Arial" panose="020B0604020202020204" pitchFamily="34" charset="0"/>
                  </a:rPr>
                  <a:t>This slide is 100% editable. </a:t>
                </a:r>
                <a:r>
                  <a:rPr lang="en-US" sz="105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grpSp>
      </p:grpSp>
    </p:spTree>
    <p:extLst>
      <p:ext uri="{BB962C8B-B14F-4D97-AF65-F5344CB8AC3E}">
        <p14:creationId xmlns:p14="http://schemas.microsoft.com/office/powerpoint/2010/main" val="114559082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News Paper</a:t>
            </a:r>
            <a:endParaRPr lang="en-US" dirty="0"/>
          </a:p>
        </p:txBody>
      </p:sp>
      <p:grpSp>
        <p:nvGrpSpPr>
          <p:cNvPr id="6" name="Group 5"/>
          <p:cNvGrpSpPr/>
          <p:nvPr/>
        </p:nvGrpSpPr>
        <p:grpSpPr>
          <a:xfrm>
            <a:off x="2518679" y="1498379"/>
            <a:ext cx="6974402" cy="4377986"/>
            <a:chOff x="471858" y="1462936"/>
            <a:chExt cx="4799391" cy="3012686"/>
          </a:xfrm>
        </p:grpSpPr>
        <p:grpSp>
          <p:nvGrpSpPr>
            <p:cNvPr id="7" name="Group 6"/>
            <p:cNvGrpSpPr/>
            <p:nvPr/>
          </p:nvGrpSpPr>
          <p:grpSpPr>
            <a:xfrm>
              <a:off x="471858" y="1462936"/>
              <a:ext cx="4799391" cy="3012686"/>
              <a:chOff x="2594029" y="1977561"/>
              <a:chExt cx="4117919" cy="2584913"/>
            </a:xfrm>
          </p:grpSpPr>
          <p:grpSp>
            <p:nvGrpSpPr>
              <p:cNvPr id="12" name="Group 11"/>
              <p:cNvGrpSpPr/>
              <p:nvPr/>
            </p:nvGrpSpPr>
            <p:grpSpPr>
              <a:xfrm>
                <a:off x="2594029" y="1977561"/>
                <a:ext cx="4117919" cy="2584913"/>
                <a:chOff x="2594029" y="1977561"/>
                <a:chExt cx="4117919" cy="2584913"/>
              </a:xfrm>
            </p:grpSpPr>
            <p:grpSp>
              <p:nvGrpSpPr>
                <p:cNvPr id="31" name="Group 30"/>
                <p:cNvGrpSpPr/>
                <p:nvPr/>
              </p:nvGrpSpPr>
              <p:grpSpPr>
                <a:xfrm>
                  <a:off x="2594029" y="1977561"/>
                  <a:ext cx="3772479" cy="2123441"/>
                  <a:chOff x="2568629" y="1977561"/>
                  <a:chExt cx="3772479" cy="2123441"/>
                </a:xfrm>
              </p:grpSpPr>
              <p:sp>
                <p:nvSpPr>
                  <p:cNvPr id="33" name="Round Same Side Corner Rectangle 32"/>
                  <p:cNvSpPr/>
                  <p:nvPr/>
                </p:nvSpPr>
                <p:spPr>
                  <a:xfrm rot="9833520">
                    <a:off x="2600960" y="1977561"/>
                    <a:ext cx="3740148" cy="2123441"/>
                  </a:xfrm>
                  <a:prstGeom prst="round2SameRect">
                    <a:avLst>
                      <a:gd name="adj1" fmla="val 2747"/>
                      <a:gd name="adj2" fmla="val 0"/>
                    </a:avLst>
                  </a:prstGeom>
                  <a:gradFill>
                    <a:gsLst>
                      <a:gs pos="98000">
                        <a:srgbClr val="F2F2F2"/>
                      </a:gs>
                      <a:gs pos="0">
                        <a:schemeClr val="bg1"/>
                      </a:gs>
                    </a:gsLst>
                    <a:path path="circle">
                      <a:fillToRect l="50000" t="50000" r="50000" b="50000"/>
                    </a:path>
                  </a:gradFill>
                  <a:ln w="6350">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grpSp>
                <p:nvGrpSpPr>
                  <p:cNvPr id="34" name="Group 33"/>
                  <p:cNvGrpSpPr/>
                  <p:nvPr/>
                </p:nvGrpSpPr>
                <p:grpSpPr>
                  <a:xfrm>
                    <a:off x="2568629" y="2227851"/>
                    <a:ext cx="3688084" cy="998449"/>
                    <a:chOff x="2568629" y="2227851"/>
                    <a:chExt cx="3688084" cy="998449"/>
                  </a:xfrm>
                </p:grpSpPr>
                <p:sp>
                  <p:nvSpPr>
                    <p:cNvPr id="35" name="Rectangle 34"/>
                    <p:cNvSpPr/>
                    <p:nvPr/>
                  </p:nvSpPr>
                  <p:spPr>
                    <a:xfrm rot="20580000">
                      <a:off x="2568629" y="2227851"/>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36" name="Rectangle 35"/>
                    <p:cNvSpPr/>
                    <p:nvPr/>
                  </p:nvSpPr>
                  <p:spPr>
                    <a:xfrm rot="20580000">
                      <a:off x="2638479" y="2405651"/>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37" name="Rectangle 36"/>
                    <p:cNvSpPr/>
                    <p:nvPr/>
                  </p:nvSpPr>
                  <p:spPr>
                    <a:xfrm rot="20580000">
                      <a:off x="2663880" y="2488201"/>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38" name="Rectangle 37"/>
                    <p:cNvSpPr/>
                    <p:nvPr/>
                  </p:nvSpPr>
                  <p:spPr>
                    <a:xfrm rot="20580000">
                      <a:off x="2670230" y="2570752"/>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39" name="Rectangle 38"/>
                    <p:cNvSpPr/>
                    <p:nvPr/>
                  </p:nvSpPr>
                  <p:spPr>
                    <a:xfrm rot="20580000">
                      <a:off x="2701980" y="2653303"/>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40" name="Rectangle 39"/>
                    <p:cNvSpPr/>
                    <p:nvPr/>
                  </p:nvSpPr>
                  <p:spPr>
                    <a:xfrm rot="20580000">
                      <a:off x="2727381" y="2735853"/>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41" name="Rectangle 40"/>
                    <p:cNvSpPr/>
                    <p:nvPr/>
                  </p:nvSpPr>
                  <p:spPr>
                    <a:xfrm rot="20580000">
                      <a:off x="2759131" y="2818404"/>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42" name="Rectangle 41"/>
                    <p:cNvSpPr/>
                    <p:nvPr/>
                  </p:nvSpPr>
                  <p:spPr>
                    <a:xfrm rot="20580000">
                      <a:off x="2784531" y="2894604"/>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43" name="Rectangle 42"/>
                    <p:cNvSpPr/>
                    <p:nvPr/>
                  </p:nvSpPr>
                  <p:spPr>
                    <a:xfrm rot="20580000">
                      <a:off x="2822631" y="3034305"/>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44" name="Rectangle 43"/>
                    <p:cNvSpPr/>
                    <p:nvPr/>
                  </p:nvSpPr>
                  <p:spPr>
                    <a:xfrm rot="20580000">
                      <a:off x="2848032" y="3116855"/>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45" name="Rectangle 44"/>
                    <p:cNvSpPr/>
                    <p:nvPr/>
                  </p:nvSpPr>
                  <p:spPr>
                    <a:xfrm rot="20580000">
                      <a:off x="2873433" y="3199405"/>
                      <a:ext cx="3383280" cy="26895"/>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grpSp>
            </p:grpSp>
            <p:sp>
              <p:nvSpPr>
                <p:cNvPr id="32" name="Round Same Side Corner Rectangle 31"/>
                <p:cNvSpPr/>
                <p:nvPr/>
              </p:nvSpPr>
              <p:spPr>
                <a:xfrm rot="10800000">
                  <a:off x="2971800" y="2019299"/>
                  <a:ext cx="3740148" cy="2543175"/>
                </a:xfrm>
                <a:prstGeom prst="round2SameRect">
                  <a:avLst>
                    <a:gd name="adj1" fmla="val 2747"/>
                    <a:gd name="adj2" fmla="val 0"/>
                  </a:avLst>
                </a:prstGeom>
                <a:gradFill>
                  <a:gsLst>
                    <a:gs pos="98000">
                      <a:srgbClr val="F2F2F2"/>
                    </a:gs>
                    <a:gs pos="0">
                      <a:schemeClr val="bg1"/>
                    </a:gs>
                  </a:gsLst>
                  <a:path path="circle">
                    <a:fillToRect l="50000" t="50000" r="50000" b="50000"/>
                  </a:path>
                </a:gradFill>
                <a:ln w="6350">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Arial" panose="020B0604020202020204" pitchFamily="34" charset="0"/>
                    <a:cs typeface="Arial" panose="020B0604020202020204" pitchFamily="34" charset="0"/>
                  </a:endParaRPr>
                </a:p>
              </p:txBody>
            </p:sp>
          </p:grpSp>
          <p:grpSp>
            <p:nvGrpSpPr>
              <p:cNvPr id="13" name="Group 12"/>
              <p:cNvGrpSpPr/>
              <p:nvPr/>
            </p:nvGrpSpPr>
            <p:grpSpPr>
              <a:xfrm>
                <a:off x="3128799" y="2665509"/>
                <a:ext cx="3474720" cy="1850106"/>
                <a:chOff x="3128799" y="2665509"/>
                <a:chExt cx="3474720" cy="1850106"/>
              </a:xfrm>
            </p:grpSpPr>
            <p:sp>
              <p:nvSpPr>
                <p:cNvPr id="14" name="Rectangle 13"/>
                <p:cNvSpPr/>
                <p:nvPr/>
              </p:nvSpPr>
              <p:spPr>
                <a:xfrm>
                  <a:off x="3128799" y="2665509"/>
                  <a:ext cx="3474720" cy="23869"/>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sp>
              <p:nvSpPr>
                <p:cNvPr id="15" name="Rectangle 14"/>
                <p:cNvSpPr/>
                <p:nvPr/>
              </p:nvSpPr>
              <p:spPr>
                <a:xfrm>
                  <a:off x="4358455" y="2755607"/>
                  <a:ext cx="2150295" cy="9144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grpSp>
              <p:nvGrpSpPr>
                <p:cNvPr id="16" name="Group 15"/>
                <p:cNvGrpSpPr/>
                <p:nvPr/>
              </p:nvGrpSpPr>
              <p:grpSpPr>
                <a:xfrm>
                  <a:off x="5458460" y="4218907"/>
                  <a:ext cx="1050290" cy="287172"/>
                  <a:chOff x="5458460" y="4225257"/>
                  <a:chExt cx="1050290" cy="287172"/>
                </a:xfrm>
                <a:solidFill>
                  <a:schemeClr val="tx1">
                    <a:lumMod val="50000"/>
                    <a:lumOff val="50000"/>
                  </a:schemeClr>
                </a:solidFill>
              </p:grpSpPr>
              <p:sp>
                <p:nvSpPr>
                  <p:cNvPr id="27" name="Freeform 26"/>
                  <p:cNvSpPr/>
                  <p:nvPr/>
                </p:nvSpPr>
                <p:spPr>
                  <a:xfrm>
                    <a:off x="5458460" y="4225257"/>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70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70"/>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sp>
                <p:nvSpPr>
                  <p:cNvPr id="28" name="Freeform 27"/>
                  <p:cNvSpPr/>
                  <p:nvPr/>
                </p:nvSpPr>
                <p:spPr>
                  <a:xfrm>
                    <a:off x="5458460" y="4310980"/>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70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70"/>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sp>
                <p:nvSpPr>
                  <p:cNvPr id="29" name="Freeform 28"/>
                  <p:cNvSpPr/>
                  <p:nvPr/>
                </p:nvSpPr>
                <p:spPr>
                  <a:xfrm>
                    <a:off x="5458460" y="4396700"/>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70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70"/>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sp>
                <p:nvSpPr>
                  <p:cNvPr id="30" name="Freeform 29"/>
                  <p:cNvSpPr/>
                  <p:nvPr/>
                </p:nvSpPr>
                <p:spPr>
                  <a:xfrm>
                    <a:off x="5458460" y="4477659"/>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70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70"/>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grpSp>
            <p:grpSp>
              <p:nvGrpSpPr>
                <p:cNvPr id="17" name="Group 16"/>
                <p:cNvGrpSpPr/>
                <p:nvPr/>
              </p:nvGrpSpPr>
              <p:grpSpPr>
                <a:xfrm>
                  <a:off x="5458460" y="2948893"/>
                  <a:ext cx="1050290" cy="287172"/>
                  <a:chOff x="5458460" y="4225257"/>
                  <a:chExt cx="1050290" cy="287172"/>
                </a:xfrm>
                <a:solidFill>
                  <a:schemeClr val="tx1">
                    <a:lumMod val="50000"/>
                    <a:lumOff val="50000"/>
                  </a:schemeClr>
                </a:solidFill>
              </p:grpSpPr>
              <p:sp>
                <p:nvSpPr>
                  <p:cNvPr id="23" name="Freeform 22"/>
                  <p:cNvSpPr/>
                  <p:nvPr/>
                </p:nvSpPr>
                <p:spPr>
                  <a:xfrm>
                    <a:off x="5458460" y="4225257"/>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70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70"/>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sp>
                <p:nvSpPr>
                  <p:cNvPr id="24" name="Freeform 23"/>
                  <p:cNvSpPr/>
                  <p:nvPr/>
                </p:nvSpPr>
                <p:spPr>
                  <a:xfrm>
                    <a:off x="5458460" y="4310980"/>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70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70"/>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sp>
                <p:nvSpPr>
                  <p:cNvPr id="25" name="Freeform 24"/>
                  <p:cNvSpPr/>
                  <p:nvPr/>
                </p:nvSpPr>
                <p:spPr>
                  <a:xfrm>
                    <a:off x="5458460" y="4396700"/>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70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70"/>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sp>
                <p:nvSpPr>
                  <p:cNvPr id="26" name="Freeform 25"/>
                  <p:cNvSpPr/>
                  <p:nvPr/>
                </p:nvSpPr>
                <p:spPr>
                  <a:xfrm>
                    <a:off x="5458460" y="4477659"/>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70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70"/>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grpSp>
            <p:sp>
              <p:nvSpPr>
                <p:cNvPr id="18" name="Rectangle 17"/>
                <p:cNvSpPr/>
                <p:nvPr/>
              </p:nvSpPr>
              <p:spPr>
                <a:xfrm>
                  <a:off x="3147246" y="2757488"/>
                  <a:ext cx="1044519" cy="1576387"/>
                </a:xfrm>
                <a:prstGeom prst="rect">
                  <a:avLst/>
                </a:prstGeom>
                <a:blipFill>
                  <a:blip r:embed="rId2" cstate="screen">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latin typeface="Arial" panose="020B0604020202020204" pitchFamily="34" charset="0"/>
                    <a:cs typeface="Arial" panose="020B0604020202020204" pitchFamily="34" charset="0"/>
                  </a:endParaRPr>
                </a:p>
              </p:txBody>
            </p:sp>
            <p:grpSp>
              <p:nvGrpSpPr>
                <p:cNvPr id="19" name="Group 18"/>
                <p:cNvGrpSpPr/>
                <p:nvPr/>
              </p:nvGrpSpPr>
              <p:grpSpPr>
                <a:xfrm>
                  <a:off x="3147246" y="4398295"/>
                  <a:ext cx="1050290" cy="117320"/>
                  <a:chOff x="4315460" y="3737895"/>
                  <a:chExt cx="1050290" cy="117320"/>
                </a:xfrm>
                <a:solidFill>
                  <a:schemeClr val="tx1">
                    <a:lumMod val="50000"/>
                    <a:lumOff val="50000"/>
                  </a:schemeClr>
                </a:solidFill>
              </p:grpSpPr>
              <p:sp>
                <p:nvSpPr>
                  <p:cNvPr id="21" name="Freeform 20"/>
                  <p:cNvSpPr/>
                  <p:nvPr/>
                </p:nvSpPr>
                <p:spPr>
                  <a:xfrm>
                    <a:off x="4315460" y="3737895"/>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69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69"/>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sp>
                <p:nvSpPr>
                  <p:cNvPr id="22" name="Freeform 21"/>
                  <p:cNvSpPr/>
                  <p:nvPr/>
                </p:nvSpPr>
                <p:spPr>
                  <a:xfrm>
                    <a:off x="4315460" y="3820445"/>
                    <a:ext cx="1050290" cy="34770"/>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69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69"/>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grpSp>
            <p:sp>
              <p:nvSpPr>
                <p:cNvPr id="20" name="Freeform 19"/>
                <p:cNvSpPr/>
                <p:nvPr/>
              </p:nvSpPr>
              <p:spPr>
                <a:xfrm>
                  <a:off x="5458460" y="3291779"/>
                  <a:ext cx="1050290" cy="875409"/>
                </a:xfrm>
                <a:custGeom>
                  <a:avLst/>
                  <a:gdLst>
                    <a:gd name="connsiteX0" fmla="*/ 0 w 1050290"/>
                    <a:gd name="connsiteY0" fmla="*/ 0 h 34770"/>
                    <a:gd name="connsiteX1" fmla="*/ 1050290 w 1050290"/>
                    <a:gd name="connsiteY1" fmla="*/ 0 h 34770"/>
                    <a:gd name="connsiteX2" fmla="*/ 1050290 w 1050290"/>
                    <a:gd name="connsiteY2" fmla="*/ 34770 h 34770"/>
                    <a:gd name="connsiteX3" fmla="*/ 0 w 1050290"/>
                    <a:gd name="connsiteY3" fmla="*/ 34770 h 34770"/>
                    <a:gd name="connsiteX4" fmla="*/ 0 w 1050290"/>
                    <a:gd name="connsiteY4" fmla="*/ 0 h 3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290" h="34770">
                      <a:moveTo>
                        <a:pt x="0" y="0"/>
                      </a:moveTo>
                      <a:lnTo>
                        <a:pt x="1050290" y="0"/>
                      </a:lnTo>
                      <a:lnTo>
                        <a:pt x="1050290" y="34770"/>
                      </a:lnTo>
                      <a:lnTo>
                        <a:pt x="0" y="34770"/>
                      </a:lnTo>
                      <a:lnTo>
                        <a:pt x="0" y="0"/>
                      </a:lnTo>
                      <a:close/>
                    </a:path>
                  </a:pathLst>
                </a:custGeom>
                <a:blipFill>
                  <a:blip r:embed="rId3" cstate="screen">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latin typeface="Arial" panose="020B0604020202020204" pitchFamily="34" charset="0"/>
                    <a:cs typeface="Arial" panose="020B0604020202020204" pitchFamily="34" charset="0"/>
                  </a:endParaRPr>
                </a:p>
              </p:txBody>
            </p:sp>
          </p:grpSp>
        </p:grpSp>
        <p:grpSp>
          <p:nvGrpSpPr>
            <p:cNvPr id="8" name="Group 7"/>
            <p:cNvGrpSpPr/>
            <p:nvPr/>
          </p:nvGrpSpPr>
          <p:grpSpPr>
            <a:xfrm>
              <a:off x="1702470" y="1646906"/>
              <a:ext cx="2800409" cy="2792851"/>
              <a:chOff x="1702470" y="1646906"/>
              <a:chExt cx="2800409" cy="2792851"/>
            </a:xfrm>
          </p:grpSpPr>
          <p:sp>
            <p:nvSpPr>
              <p:cNvPr id="9" name="Rectangle 8"/>
              <p:cNvSpPr/>
              <p:nvPr/>
            </p:nvSpPr>
            <p:spPr>
              <a:xfrm>
                <a:off x="1702470" y="1646906"/>
                <a:ext cx="2800409" cy="571846"/>
              </a:xfrm>
              <a:prstGeom prst="rect">
                <a:avLst/>
              </a:prstGeom>
            </p:spPr>
            <p:txBody>
              <a:bodyPr wrap="none">
                <a:spAutoFit/>
              </a:bodyPr>
              <a:lstStyle/>
              <a:p>
                <a:pPr algn="ctr" fontAlgn="b"/>
                <a:r>
                  <a:rPr lang="en-US" sz="4800" dirty="0" smtClean="0">
                    <a:solidFill>
                      <a:srgbClr val="DF6447"/>
                    </a:solidFill>
                    <a:latin typeface="Arial" panose="020B0604020202020204" pitchFamily="34" charset="0"/>
                    <a:ea typeface="Adobe Gothic Std B" panose="020B0800000000000000" pitchFamily="34" charset="-128"/>
                    <a:cs typeface="Arial" panose="020B0604020202020204" pitchFamily="34" charset="0"/>
                  </a:rPr>
                  <a:t>NEWSPAPER</a:t>
                </a:r>
                <a:endParaRPr lang="en-US" sz="4800" dirty="0">
                  <a:solidFill>
                    <a:srgbClr val="DF6447"/>
                  </a:solidFill>
                  <a:latin typeface="Arial" panose="020B0604020202020204" pitchFamily="34" charset="0"/>
                  <a:cs typeface="Arial" panose="020B0604020202020204" pitchFamily="34" charset="0"/>
                </a:endParaRPr>
              </a:p>
            </p:txBody>
          </p:sp>
          <p:sp>
            <p:nvSpPr>
              <p:cNvPr id="10" name="TextBox 9"/>
              <p:cNvSpPr txBox="1"/>
              <p:nvPr/>
            </p:nvSpPr>
            <p:spPr>
              <a:xfrm>
                <a:off x="2446369" y="2572812"/>
                <a:ext cx="1308748" cy="841884"/>
              </a:xfrm>
              <a:prstGeom prst="rect">
                <a:avLst/>
              </a:prstGeom>
              <a:noFill/>
            </p:spPr>
            <p:txBody>
              <a:bodyPr wrap="square" rtlCol="0">
                <a:spAutoFit/>
              </a:bodyPr>
              <a:lstStyle/>
              <a:p>
                <a:pPr algn="just"/>
                <a:r>
                  <a:rPr lang="en-US" sz="1050" dirty="0" smtClean="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r>
                  <a:rPr lang="en-US" sz="1050" dirty="0">
                    <a:solidFill>
                      <a:schemeClr val="bg1">
                        <a:lumMod val="65000"/>
                      </a:schemeClr>
                    </a:solidFill>
                    <a:latin typeface="Arial" panose="020B0604020202020204" pitchFamily="34" charset="0"/>
                    <a:cs typeface="Arial" panose="020B0604020202020204" pitchFamily="34" charset="0"/>
                  </a:rPr>
                  <a:t>. This slide is 100% editable. Adapt it to your needs and capture your audience's attention</a:t>
                </a:r>
                <a:r>
                  <a:rPr lang="en-US" sz="1050" dirty="0" smtClean="0">
                    <a:solidFill>
                      <a:schemeClr val="bg1">
                        <a:lumMod val="65000"/>
                      </a:schemeClr>
                    </a:solidFill>
                    <a:latin typeface="Arial" panose="020B0604020202020204" pitchFamily="34" charset="0"/>
                    <a:cs typeface="Arial" panose="020B0604020202020204" pitchFamily="34" charset="0"/>
                  </a:rPr>
                  <a:t>. </a:t>
                </a:r>
                <a:endParaRPr lang="en-US" sz="1050" dirty="0">
                  <a:solidFill>
                    <a:schemeClr val="bg1">
                      <a:lumMod val="65000"/>
                    </a:schemeClr>
                  </a:solidFill>
                  <a:latin typeface="Arial" panose="020B0604020202020204" pitchFamily="34" charset="0"/>
                  <a:cs typeface="Arial" panose="020B0604020202020204" pitchFamily="34" charset="0"/>
                </a:endParaRPr>
              </a:p>
            </p:txBody>
          </p:sp>
          <p:sp>
            <p:nvSpPr>
              <p:cNvPr id="11" name="TextBox 10"/>
              <p:cNvSpPr txBox="1"/>
              <p:nvPr/>
            </p:nvSpPr>
            <p:spPr>
              <a:xfrm>
                <a:off x="2446369" y="3634937"/>
                <a:ext cx="1308748" cy="804820"/>
              </a:xfrm>
              <a:prstGeom prst="rect">
                <a:avLst/>
              </a:prstGeom>
              <a:noFill/>
            </p:spPr>
            <p:txBody>
              <a:bodyPr wrap="square" rtlCol="0">
                <a:spAutoFit/>
              </a:bodyPr>
              <a:lstStyle/>
              <a:p>
                <a:pPr algn="just"/>
                <a:r>
                  <a:rPr lang="en-US" sz="10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This slide is 100% editable. Adapt it to your needs and capture your audience's attention.</a:t>
                </a:r>
              </a:p>
            </p:txBody>
          </p:sp>
        </p:grpSp>
      </p:grpSp>
      <p:sp>
        <p:nvSpPr>
          <p:cNvPr id="3" name="Slide Number Placeholder 2"/>
          <p:cNvSpPr>
            <a:spLocks noGrp="1"/>
          </p:cNvSpPr>
          <p:nvPr>
            <p:ph type="sldNum" sz="quarter" idx="12"/>
          </p:nvPr>
        </p:nvSpPr>
        <p:spPr/>
        <p:txBody>
          <a:bodyPr/>
          <a:lstStyle/>
          <a:p>
            <a:fld id="{C40A143F-3ECB-46BA-B2C6-047D3D9A6B24}" type="slidenum">
              <a:rPr lang="en-US" smtClean="0"/>
              <a:t>36</a:t>
            </a:fld>
            <a:endParaRPr lang="en-US"/>
          </a:p>
        </p:txBody>
      </p:sp>
    </p:spTree>
    <p:extLst>
      <p:ext uri="{BB962C8B-B14F-4D97-AF65-F5344CB8AC3E}">
        <p14:creationId xmlns:p14="http://schemas.microsoft.com/office/powerpoint/2010/main" val="220501781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Puzzle</a:t>
            </a:r>
            <a:endParaRPr lang="en-US" dirty="0"/>
          </a:p>
        </p:txBody>
      </p:sp>
      <p:sp>
        <p:nvSpPr>
          <p:cNvPr id="45" name="Slide Number Placeholder 44"/>
          <p:cNvSpPr>
            <a:spLocks noGrp="1"/>
          </p:cNvSpPr>
          <p:nvPr>
            <p:ph type="sldNum" sz="quarter" idx="12"/>
          </p:nvPr>
        </p:nvSpPr>
        <p:spPr/>
        <p:txBody>
          <a:bodyPr/>
          <a:lstStyle/>
          <a:p>
            <a:fld id="{C40A143F-3ECB-46BA-B2C6-047D3D9A6B24}" type="slidenum">
              <a:rPr lang="en-US" smtClean="0"/>
              <a:t>37</a:t>
            </a:fld>
            <a:endParaRPr lang="en-US"/>
          </a:p>
        </p:txBody>
      </p:sp>
      <p:grpSp>
        <p:nvGrpSpPr>
          <p:cNvPr id="64" name="Group 63"/>
          <p:cNvGrpSpPr/>
          <p:nvPr/>
        </p:nvGrpSpPr>
        <p:grpSpPr>
          <a:xfrm>
            <a:off x="522848" y="655098"/>
            <a:ext cx="11128464" cy="5577968"/>
            <a:chOff x="522848" y="655098"/>
            <a:chExt cx="11128464" cy="5577968"/>
          </a:xfrm>
        </p:grpSpPr>
        <p:grpSp>
          <p:nvGrpSpPr>
            <p:cNvPr id="62" name="Group 61"/>
            <p:cNvGrpSpPr/>
            <p:nvPr/>
          </p:nvGrpSpPr>
          <p:grpSpPr>
            <a:xfrm>
              <a:off x="3300118" y="655098"/>
              <a:ext cx="5573925" cy="5577968"/>
              <a:chOff x="3309038" y="655098"/>
              <a:chExt cx="5573925" cy="5577968"/>
            </a:xfrm>
          </p:grpSpPr>
          <p:grpSp>
            <p:nvGrpSpPr>
              <p:cNvPr id="27" name="Group 26"/>
              <p:cNvGrpSpPr/>
              <p:nvPr/>
            </p:nvGrpSpPr>
            <p:grpSpPr>
              <a:xfrm>
                <a:off x="3309038" y="655098"/>
                <a:ext cx="5573925" cy="5577968"/>
                <a:chOff x="2911103" y="535350"/>
                <a:chExt cx="6309444" cy="6314018"/>
              </a:xfrm>
            </p:grpSpPr>
            <p:sp>
              <p:nvSpPr>
                <p:cNvPr id="41" name="Freeform 40"/>
                <p:cNvSpPr>
                  <a:spLocks/>
                </p:cNvSpPr>
                <p:nvPr/>
              </p:nvSpPr>
              <p:spPr bwMode="auto">
                <a:xfrm rot="18795187">
                  <a:off x="2908910" y="2443818"/>
                  <a:ext cx="2617309" cy="2612924"/>
                </a:xfrm>
                <a:custGeom>
                  <a:avLst/>
                  <a:gdLst>
                    <a:gd name="connsiteX0" fmla="*/ 2617310 w 2617310"/>
                    <a:gd name="connsiteY0" fmla="*/ 0 h 2612924"/>
                    <a:gd name="connsiteX1" fmla="*/ 2617310 w 2617310"/>
                    <a:gd name="connsiteY1" fmla="*/ 109398 h 2612924"/>
                    <a:gd name="connsiteX2" fmla="*/ 2449015 w 2617310"/>
                    <a:gd name="connsiteY2" fmla="*/ 112296 h 2612924"/>
                    <a:gd name="connsiteX3" fmla="*/ 893899 w 2617310"/>
                    <a:gd name="connsiteY3" fmla="*/ 788656 h 2612924"/>
                    <a:gd name="connsiteX4" fmla="*/ 105219 w 2617310"/>
                    <a:gd name="connsiteY4" fmla="*/ 2539716 h 2612924"/>
                    <a:gd name="connsiteX5" fmla="*/ 106479 w 2617310"/>
                    <a:gd name="connsiteY5" fmla="*/ 2612924 h 2612924"/>
                    <a:gd name="connsiteX6" fmla="*/ 0 w 2617310"/>
                    <a:gd name="connsiteY6" fmla="*/ 2612924 h 2612924"/>
                    <a:gd name="connsiteX7" fmla="*/ 2617310 w 2617310"/>
                    <a:gd name="connsiteY7" fmla="*/ 0 h 261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7310" h="2612924">
                      <a:moveTo>
                        <a:pt x="2617310" y="0"/>
                      </a:moveTo>
                      <a:lnTo>
                        <a:pt x="2617310" y="109398"/>
                      </a:lnTo>
                      <a:lnTo>
                        <a:pt x="2449015" y="112296"/>
                      </a:lnTo>
                      <a:cubicBezTo>
                        <a:pt x="1887826" y="148795"/>
                        <a:pt x="1335481" y="373212"/>
                        <a:pt x="893899" y="788656"/>
                      </a:cubicBezTo>
                      <a:cubicBezTo>
                        <a:pt x="389235" y="1263448"/>
                        <a:pt x="124794" y="1897848"/>
                        <a:pt x="105219" y="2539716"/>
                      </a:cubicBezTo>
                      <a:lnTo>
                        <a:pt x="106479" y="2612924"/>
                      </a:lnTo>
                      <a:lnTo>
                        <a:pt x="0" y="2612924"/>
                      </a:lnTo>
                      <a:cubicBezTo>
                        <a:pt x="0" y="1169805"/>
                        <a:pt x="1171769" y="0"/>
                        <a:pt x="2617310" y="0"/>
                      </a:cubicBezTo>
                      <a:close/>
                    </a:path>
                  </a:pathLst>
                </a:custGeom>
                <a:solidFill>
                  <a:srgbClr val="E9976A"/>
                </a:solidFill>
                <a:ln w="6350">
                  <a:noFill/>
                  <a:prstDash val="solid"/>
                  <a:round/>
                  <a:headEnd/>
                  <a:tailEnd/>
                </a:ln>
                <a:effectLst/>
              </p:spPr>
              <p:txBody>
                <a:bodyPr vert="horz" wrap="square" lIns="91440" tIns="45720" rIns="91440" bIns="45720" numCol="1" anchor="t" anchorCtr="0" compatLnSpc="1">
                  <a:prstTxWarp prst="textNoShape">
                    <a:avLst/>
                  </a:prstTxWarp>
                  <a:noAutofit/>
                </a:bodyPr>
                <a:lstStyle/>
                <a:p>
                  <a:pPr algn="ctr"/>
                  <a:endParaRPr lang="en-US" sz="2000">
                    <a:latin typeface="Arial" panose="020B0604020202020204" pitchFamily="34" charset="0"/>
                    <a:cs typeface="Arial" panose="020B0604020202020204" pitchFamily="34" charset="0"/>
                  </a:endParaRPr>
                </a:p>
              </p:txBody>
            </p:sp>
            <p:sp>
              <p:nvSpPr>
                <p:cNvPr id="42" name="Freeform 41"/>
                <p:cNvSpPr>
                  <a:spLocks/>
                </p:cNvSpPr>
                <p:nvPr/>
              </p:nvSpPr>
              <p:spPr bwMode="auto">
                <a:xfrm rot="18795187">
                  <a:off x="4702351" y="537543"/>
                  <a:ext cx="2617309" cy="2612924"/>
                </a:xfrm>
                <a:custGeom>
                  <a:avLst/>
                  <a:gdLst>
                    <a:gd name="connsiteX0" fmla="*/ 1850679 w 2617310"/>
                    <a:gd name="connsiteY0" fmla="*/ 765292 h 2612924"/>
                    <a:gd name="connsiteX1" fmla="*/ 2617310 w 2617310"/>
                    <a:gd name="connsiteY1" fmla="*/ 2612924 h 2612924"/>
                    <a:gd name="connsiteX2" fmla="*/ 2502649 w 2617310"/>
                    <a:gd name="connsiteY2" fmla="*/ 2612924 h 2612924"/>
                    <a:gd name="connsiteX3" fmla="*/ 2499876 w 2617310"/>
                    <a:gd name="connsiteY3" fmla="*/ 2451946 h 2612924"/>
                    <a:gd name="connsiteX4" fmla="*/ 1823517 w 2617310"/>
                    <a:gd name="connsiteY4" fmla="*/ 896831 h 2612924"/>
                    <a:gd name="connsiteX5" fmla="*/ 72456 w 2617310"/>
                    <a:gd name="connsiteY5" fmla="*/ 108150 h 2612924"/>
                    <a:gd name="connsiteX6" fmla="*/ 0 w 2617310"/>
                    <a:gd name="connsiteY6" fmla="*/ 109398 h 2612924"/>
                    <a:gd name="connsiteX7" fmla="*/ 0 w 2617310"/>
                    <a:gd name="connsiteY7" fmla="*/ 0 h 2612924"/>
                    <a:gd name="connsiteX8" fmla="*/ 1850679 w 2617310"/>
                    <a:gd name="connsiteY8" fmla="*/ 765292 h 261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7310" h="2612924">
                      <a:moveTo>
                        <a:pt x="1850679" y="765292"/>
                      </a:moveTo>
                      <a:cubicBezTo>
                        <a:pt x="2324332" y="1238134"/>
                        <a:pt x="2617310" y="1891365"/>
                        <a:pt x="2617310" y="2612924"/>
                      </a:cubicBezTo>
                      <a:lnTo>
                        <a:pt x="2502649" y="2612924"/>
                      </a:lnTo>
                      <a:lnTo>
                        <a:pt x="2499876" y="2451946"/>
                      </a:lnTo>
                      <a:cubicBezTo>
                        <a:pt x="2463378" y="1890758"/>
                        <a:pt x="2238961" y="1338412"/>
                        <a:pt x="1823517" y="896831"/>
                      </a:cubicBezTo>
                      <a:cubicBezTo>
                        <a:pt x="1348724" y="392166"/>
                        <a:pt x="714324" y="127726"/>
                        <a:pt x="72456" y="108150"/>
                      </a:cubicBezTo>
                      <a:lnTo>
                        <a:pt x="0" y="109398"/>
                      </a:lnTo>
                      <a:lnTo>
                        <a:pt x="0" y="0"/>
                      </a:lnTo>
                      <a:cubicBezTo>
                        <a:pt x="722699" y="0"/>
                        <a:pt x="1377026" y="292451"/>
                        <a:pt x="1850679" y="765292"/>
                      </a:cubicBezTo>
                      <a:close/>
                    </a:path>
                  </a:pathLst>
                </a:custGeom>
                <a:solidFill>
                  <a:srgbClr val="537560"/>
                </a:solidFill>
                <a:ln w="6350">
                  <a:noFill/>
                  <a:prstDash val="solid"/>
                  <a:round/>
                  <a:headEnd/>
                  <a:tailEnd/>
                </a:ln>
                <a:effectLst/>
              </p:spPr>
              <p:txBody>
                <a:bodyPr vert="horz" wrap="square" lIns="91440" tIns="45720" rIns="91440" bIns="45720" numCol="1" anchor="t" anchorCtr="0" compatLnSpc="1">
                  <a:prstTxWarp prst="textNoShape">
                    <a:avLst/>
                  </a:prstTxWarp>
                  <a:noAutofit/>
                </a:bodyPr>
                <a:lstStyle/>
                <a:p>
                  <a:pPr algn="ctr"/>
                  <a:endParaRPr lang="en-US" sz="2000">
                    <a:latin typeface="Arial" panose="020B0604020202020204" pitchFamily="34" charset="0"/>
                    <a:cs typeface="Arial" panose="020B0604020202020204" pitchFamily="34" charset="0"/>
                  </a:endParaRPr>
                </a:p>
              </p:txBody>
            </p:sp>
            <p:sp>
              <p:nvSpPr>
                <p:cNvPr id="43" name="Freeform 42"/>
                <p:cNvSpPr>
                  <a:spLocks/>
                </p:cNvSpPr>
                <p:nvPr/>
              </p:nvSpPr>
              <p:spPr bwMode="auto">
                <a:xfrm rot="7995187">
                  <a:off x="6605430" y="2327976"/>
                  <a:ext cx="2617309" cy="2612924"/>
                </a:xfrm>
                <a:custGeom>
                  <a:avLst/>
                  <a:gdLst>
                    <a:gd name="connsiteX0" fmla="*/ 0 w 2617310"/>
                    <a:gd name="connsiteY0" fmla="*/ 2612924 h 2612924"/>
                    <a:gd name="connsiteX1" fmla="*/ 2617310 w 2617310"/>
                    <a:gd name="connsiteY1" fmla="*/ 0 h 2612924"/>
                    <a:gd name="connsiteX2" fmla="*/ 2617310 w 2617310"/>
                    <a:gd name="connsiteY2" fmla="*/ 102968 h 2612924"/>
                    <a:gd name="connsiteX3" fmla="*/ 2457084 w 2617310"/>
                    <a:gd name="connsiteY3" fmla="*/ 105727 h 2612924"/>
                    <a:gd name="connsiteX4" fmla="*/ 901969 w 2617310"/>
                    <a:gd name="connsiteY4" fmla="*/ 782087 h 2612924"/>
                    <a:gd name="connsiteX5" fmla="*/ 113288 w 2617310"/>
                    <a:gd name="connsiteY5" fmla="*/ 2533147 h 2612924"/>
                    <a:gd name="connsiteX6" fmla="*/ 114662 w 2617310"/>
                    <a:gd name="connsiteY6" fmla="*/ 2612924 h 261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7310" h="2612924">
                      <a:moveTo>
                        <a:pt x="0" y="2612924"/>
                      </a:moveTo>
                      <a:cubicBezTo>
                        <a:pt x="0" y="1169805"/>
                        <a:pt x="1171769" y="0"/>
                        <a:pt x="2617310" y="0"/>
                      </a:cubicBezTo>
                      <a:lnTo>
                        <a:pt x="2617310" y="102968"/>
                      </a:lnTo>
                      <a:lnTo>
                        <a:pt x="2457084" y="105727"/>
                      </a:lnTo>
                      <a:cubicBezTo>
                        <a:pt x="1895896" y="142226"/>
                        <a:pt x="1343550" y="366643"/>
                        <a:pt x="901969" y="782087"/>
                      </a:cubicBezTo>
                      <a:cubicBezTo>
                        <a:pt x="397304" y="1256879"/>
                        <a:pt x="132864" y="1891280"/>
                        <a:pt x="113288" y="2533147"/>
                      </a:cubicBezTo>
                      <a:lnTo>
                        <a:pt x="114662" y="2612924"/>
                      </a:lnTo>
                      <a:close/>
                    </a:path>
                  </a:pathLst>
                </a:custGeom>
                <a:solidFill>
                  <a:srgbClr val="DF6447"/>
                </a:solidFill>
                <a:ln w="6350">
                  <a:noFill/>
                  <a:prstDash val="solid"/>
                  <a:round/>
                  <a:headEnd/>
                  <a:tailEnd/>
                </a:ln>
                <a:effectLst/>
              </p:spPr>
              <p:txBody>
                <a:bodyPr vert="horz" wrap="square" lIns="91440" tIns="45720" rIns="91440" bIns="45720" numCol="1" anchor="t" anchorCtr="0" compatLnSpc="1">
                  <a:prstTxWarp prst="textNoShape">
                    <a:avLst/>
                  </a:prstTxWarp>
                  <a:noAutofit/>
                </a:bodyPr>
                <a:lstStyle/>
                <a:p>
                  <a:pPr algn="ctr"/>
                  <a:endParaRPr lang="en-US" sz="2000">
                    <a:latin typeface="Arial" panose="020B0604020202020204" pitchFamily="34" charset="0"/>
                    <a:cs typeface="Arial" panose="020B0604020202020204" pitchFamily="34" charset="0"/>
                  </a:endParaRPr>
                </a:p>
              </p:txBody>
            </p:sp>
            <p:sp>
              <p:nvSpPr>
                <p:cNvPr id="44" name="Freeform 43"/>
                <p:cNvSpPr>
                  <a:spLocks/>
                </p:cNvSpPr>
                <p:nvPr/>
              </p:nvSpPr>
              <p:spPr bwMode="auto">
                <a:xfrm rot="7995187">
                  <a:off x="4811991" y="4234252"/>
                  <a:ext cx="2617309" cy="2612924"/>
                </a:xfrm>
                <a:custGeom>
                  <a:avLst/>
                  <a:gdLst>
                    <a:gd name="connsiteX0" fmla="*/ 0 w 2617310"/>
                    <a:gd name="connsiteY0" fmla="*/ 102969 h 2612924"/>
                    <a:gd name="connsiteX1" fmla="*/ 0 w 2617310"/>
                    <a:gd name="connsiteY1" fmla="*/ 0 h 2612924"/>
                    <a:gd name="connsiteX2" fmla="*/ 2617310 w 2617310"/>
                    <a:gd name="connsiteY2" fmla="*/ 2612924 h 2612924"/>
                    <a:gd name="connsiteX3" fmla="*/ 2510833 w 2617310"/>
                    <a:gd name="connsiteY3" fmla="*/ 2612924 h 2612924"/>
                    <a:gd name="connsiteX4" fmla="*/ 2507948 w 2617310"/>
                    <a:gd name="connsiteY4" fmla="*/ 2445378 h 2612924"/>
                    <a:gd name="connsiteX5" fmla="*/ 1831589 w 2617310"/>
                    <a:gd name="connsiteY5" fmla="*/ 890263 h 2612924"/>
                    <a:gd name="connsiteX6" fmla="*/ 80528 w 2617310"/>
                    <a:gd name="connsiteY6" fmla="*/ 101582 h 261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7310" h="2612924">
                      <a:moveTo>
                        <a:pt x="0" y="102969"/>
                      </a:moveTo>
                      <a:lnTo>
                        <a:pt x="0" y="0"/>
                      </a:lnTo>
                      <a:cubicBezTo>
                        <a:pt x="1445397" y="0"/>
                        <a:pt x="2617310" y="1169805"/>
                        <a:pt x="2617310" y="2612924"/>
                      </a:cubicBezTo>
                      <a:lnTo>
                        <a:pt x="2510833" y="2612924"/>
                      </a:lnTo>
                      <a:lnTo>
                        <a:pt x="2507948" y="2445378"/>
                      </a:lnTo>
                      <a:cubicBezTo>
                        <a:pt x="2471450" y="1884190"/>
                        <a:pt x="2247033" y="1331844"/>
                        <a:pt x="1831589" y="890263"/>
                      </a:cubicBezTo>
                      <a:cubicBezTo>
                        <a:pt x="1356796" y="385598"/>
                        <a:pt x="722396" y="121158"/>
                        <a:pt x="80528" y="101582"/>
                      </a:cubicBezTo>
                      <a:close/>
                    </a:path>
                  </a:pathLst>
                </a:custGeom>
                <a:solidFill>
                  <a:srgbClr val="81A78F"/>
                </a:solidFill>
                <a:ln w="6350">
                  <a:noFill/>
                  <a:prstDash val="solid"/>
                  <a:round/>
                  <a:headEnd/>
                  <a:tailEnd/>
                </a:ln>
                <a:effectLst/>
              </p:spPr>
              <p:txBody>
                <a:bodyPr vert="horz" wrap="square" lIns="91440" tIns="45720" rIns="91440" bIns="45720" numCol="1" anchor="t" anchorCtr="0" compatLnSpc="1">
                  <a:prstTxWarp prst="textNoShape">
                    <a:avLst/>
                  </a:prstTxWarp>
                  <a:noAutofit/>
                </a:bodyPr>
                <a:lstStyle/>
                <a:p>
                  <a:pPr algn="ctr"/>
                  <a:endParaRPr lang="en-US" sz="2000">
                    <a:latin typeface="Arial" panose="020B0604020202020204" pitchFamily="34" charset="0"/>
                    <a:cs typeface="Arial" panose="020B0604020202020204" pitchFamily="34" charset="0"/>
                  </a:endParaRPr>
                </a:p>
              </p:txBody>
            </p:sp>
          </p:grpSp>
          <p:grpSp>
            <p:nvGrpSpPr>
              <p:cNvPr id="28" name="Group 27"/>
              <p:cNvGrpSpPr/>
              <p:nvPr/>
            </p:nvGrpSpPr>
            <p:grpSpPr>
              <a:xfrm>
                <a:off x="3629343" y="973581"/>
                <a:ext cx="4933315" cy="4941002"/>
                <a:chOff x="3410246" y="754142"/>
                <a:chExt cx="5371508" cy="5379881"/>
              </a:xfrm>
            </p:grpSpPr>
            <p:grpSp>
              <p:nvGrpSpPr>
                <p:cNvPr id="29" name="Group 28"/>
                <p:cNvGrpSpPr/>
                <p:nvPr/>
              </p:nvGrpSpPr>
              <p:grpSpPr>
                <a:xfrm>
                  <a:off x="3410246" y="754142"/>
                  <a:ext cx="5371508" cy="5379881"/>
                  <a:chOff x="880959" y="965344"/>
                  <a:chExt cx="5371508" cy="5379879"/>
                </a:xfrm>
              </p:grpSpPr>
              <p:grpSp>
                <p:nvGrpSpPr>
                  <p:cNvPr id="31" name="Group 30"/>
                  <p:cNvGrpSpPr/>
                  <p:nvPr/>
                </p:nvGrpSpPr>
                <p:grpSpPr>
                  <a:xfrm>
                    <a:off x="880959" y="965344"/>
                    <a:ext cx="5371508" cy="5379879"/>
                    <a:chOff x="2204820" y="1509996"/>
                    <a:chExt cx="4734359" cy="4741737"/>
                  </a:xfrm>
                </p:grpSpPr>
                <p:sp>
                  <p:nvSpPr>
                    <p:cNvPr id="37" name="Freeform 36"/>
                    <p:cNvSpPr>
                      <a:spLocks/>
                    </p:cNvSpPr>
                    <p:nvPr/>
                  </p:nvSpPr>
                  <p:spPr bwMode="auto">
                    <a:xfrm rot="18795187">
                      <a:off x="2099841" y="2836649"/>
                      <a:ext cx="2229450" cy="2019491"/>
                    </a:xfrm>
                    <a:custGeom>
                      <a:avLst/>
                      <a:gdLst>
                        <a:gd name="connsiteX0" fmla="*/ 1219200 w 2043543"/>
                        <a:gd name="connsiteY0" fmla="*/ 1851092 h 1851092"/>
                        <a:gd name="connsiteX1" fmla="*/ 908034 w 2043543"/>
                        <a:gd name="connsiteY1" fmla="*/ 1851092 h 1851092"/>
                        <a:gd name="connsiteX2" fmla="*/ 822321 w 2043543"/>
                        <a:gd name="connsiteY2" fmla="*/ 1676849 h 1851092"/>
                        <a:gd name="connsiteX3" fmla="*/ 214309 w 2043543"/>
                        <a:gd name="connsiteY3" fmla="*/ 1676855 h 1851092"/>
                        <a:gd name="connsiteX4" fmla="*/ 103093 w 2043543"/>
                        <a:gd name="connsiteY4" fmla="*/ 1851092 h 1851092"/>
                        <a:gd name="connsiteX5" fmla="*/ 0 w 2043543"/>
                        <a:gd name="connsiteY5" fmla="*/ 1851092 h 1851092"/>
                        <a:gd name="connsiteX6" fmla="*/ 1854200 w 2043543"/>
                        <a:gd name="connsiteY6" fmla="*/ 0 h 1851092"/>
                        <a:gd name="connsiteX7" fmla="*/ 1854200 w 2043543"/>
                        <a:gd name="connsiteY7" fmla="*/ 91900 h 1851092"/>
                        <a:gd name="connsiteX8" fmla="*/ 2043537 w 2043543"/>
                        <a:gd name="connsiteY8" fmla="*/ 212754 h 1851092"/>
                        <a:gd name="connsiteX9" fmla="*/ 2043543 w 2043543"/>
                        <a:gd name="connsiteY9" fmla="*/ 820766 h 1851092"/>
                        <a:gd name="connsiteX10" fmla="*/ 1854200 w 2043543"/>
                        <a:gd name="connsiteY10" fmla="*/ 913906 h 1851092"/>
                        <a:gd name="connsiteX11" fmla="*/ 1854200 w 2043543"/>
                        <a:gd name="connsiteY11" fmla="*/ 1216092 h 1851092"/>
                        <a:gd name="connsiteX12" fmla="*/ 1219200 w 2043543"/>
                        <a:gd name="connsiteY12" fmla="*/ 1851092 h 1851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43543" h="1851092">
                          <a:moveTo>
                            <a:pt x="1219200" y="1851092"/>
                          </a:moveTo>
                          <a:lnTo>
                            <a:pt x="908034" y="1851092"/>
                          </a:lnTo>
                          <a:lnTo>
                            <a:pt x="822321" y="1676849"/>
                          </a:lnTo>
                          <a:lnTo>
                            <a:pt x="214309" y="1676855"/>
                          </a:lnTo>
                          <a:lnTo>
                            <a:pt x="103093" y="1851092"/>
                          </a:lnTo>
                          <a:lnTo>
                            <a:pt x="0" y="1851092"/>
                          </a:lnTo>
                          <a:cubicBezTo>
                            <a:pt x="0" y="828733"/>
                            <a:pt x="830125" y="0"/>
                            <a:pt x="1854200" y="0"/>
                          </a:cubicBezTo>
                          <a:lnTo>
                            <a:pt x="1854200" y="91900"/>
                          </a:lnTo>
                          <a:lnTo>
                            <a:pt x="2043537" y="212754"/>
                          </a:lnTo>
                          <a:lnTo>
                            <a:pt x="2043543" y="820766"/>
                          </a:lnTo>
                          <a:lnTo>
                            <a:pt x="1854200" y="913906"/>
                          </a:lnTo>
                          <a:lnTo>
                            <a:pt x="1854200" y="1216092"/>
                          </a:lnTo>
                          <a:cubicBezTo>
                            <a:pt x="1503499" y="1216092"/>
                            <a:pt x="1219200" y="1500391"/>
                            <a:pt x="1219200" y="1851092"/>
                          </a:cubicBezTo>
                          <a:close/>
                        </a:path>
                      </a:pathLst>
                    </a:custGeom>
                    <a:solidFill>
                      <a:srgbClr val="E9976A"/>
                    </a:solidFill>
                    <a:ln w="6350">
                      <a:noFill/>
                      <a:prstDash val="solid"/>
                      <a:round/>
                      <a:headEnd/>
                      <a:tailEnd/>
                    </a:ln>
                    <a:effectLst/>
                  </p:spPr>
                  <p:txBody>
                    <a:bodyPr vert="horz" wrap="square" lIns="91440" tIns="45720" rIns="91440" bIns="45720" numCol="1" anchor="t" anchorCtr="0" compatLnSpc="1">
                      <a:prstTxWarp prst="textNoShape">
                        <a:avLst/>
                      </a:prstTxWarp>
                      <a:noAutofit/>
                    </a:bodyPr>
                    <a:lstStyle/>
                    <a:p>
                      <a:pPr algn="ctr"/>
                      <a:endParaRPr lang="en-US" sz="2000">
                        <a:latin typeface="Arial" panose="020B0604020202020204" pitchFamily="34" charset="0"/>
                        <a:cs typeface="Arial" panose="020B0604020202020204" pitchFamily="34" charset="0"/>
                      </a:endParaRPr>
                    </a:p>
                  </p:txBody>
                </p:sp>
                <p:sp>
                  <p:nvSpPr>
                    <p:cNvPr id="38" name="Freeform 37"/>
                    <p:cNvSpPr>
                      <a:spLocks/>
                    </p:cNvSpPr>
                    <p:nvPr/>
                  </p:nvSpPr>
                  <p:spPr bwMode="auto">
                    <a:xfrm rot="18795187">
                      <a:off x="3596231" y="1404936"/>
                      <a:ext cx="2022882" cy="2233002"/>
                    </a:xfrm>
                    <a:custGeom>
                      <a:avLst/>
                      <a:gdLst>
                        <a:gd name="connsiteX0" fmla="*/ 1031881 w 1854200"/>
                        <a:gd name="connsiteY0" fmla="*/ 2046799 h 2046799"/>
                        <a:gd name="connsiteX1" fmla="*/ 935610 w 1854200"/>
                        <a:gd name="connsiteY1" fmla="*/ 1851092 h 2046799"/>
                        <a:gd name="connsiteX2" fmla="*/ 635000 w 1854200"/>
                        <a:gd name="connsiteY2" fmla="*/ 1851092 h 2046799"/>
                        <a:gd name="connsiteX3" fmla="*/ 0 w 1854200"/>
                        <a:gd name="connsiteY3" fmla="*/ 1216092 h 2046799"/>
                        <a:gd name="connsiteX4" fmla="*/ 0 w 1854200"/>
                        <a:gd name="connsiteY4" fmla="*/ 913906 h 2046799"/>
                        <a:gd name="connsiteX5" fmla="*/ 189342 w 1854200"/>
                        <a:gd name="connsiteY5" fmla="*/ 820766 h 2046799"/>
                        <a:gd name="connsiteX6" fmla="*/ 189336 w 1854200"/>
                        <a:gd name="connsiteY6" fmla="*/ 212754 h 2046799"/>
                        <a:gd name="connsiteX7" fmla="*/ 0 w 1854200"/>
                        <a:gd name="connsiteY7" fmla="*/ 91901 h 2046799"/>
                        <a:gd name="connsiteX8" fmla="*/ 0 w 1854200"/>
                        <a:gd name="connsiteY8" fmla="*/ 0 h 2046799"/>
                        <a:gd name="connsiteX9" fmla="*/ 1854200 w 1854200"/>
                        <a:gd name="connsiteY9" fmla="*/ 1851092 h 2046799"/>
                        <a:gd name="connsiteX10" fmla="*/ 1764809 w 1854200"/>
                        <a:gd name="connsiteY10" fmla="*/ 1851092 h 2046799"/>
                        <a:gd name="connsiteX11" fmla="*/ 1639893 w 1854200"/>
                        <a:gd name="connsiteY11" fmla="*/ 2046793 h 204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4200" h="2046799">
                          <a:moveTo>
                            <a:pt x="1031881" y="2046799"/>
                          </a:moveTo>
                          <a:lnTo>
                            <a:pt x="935610" y="1851092"/>
                          </a:lnTo>
                          <a:lnTo>
                            <a:pt x="635000" y="1851092"/>
                          </a:lnTo>
                          <a:cubicBezTo>
                            <a:pt x="635000" y="1500391"/>
                            <a:pt x="350701" y="1216092"/>
                            <a:pt x="0" y="1216092"/>
                          </a:cubicBezTo>
                          <a:lnTo>
                            <a:pt x="0" y="913906"/>
                          </a:lnTo>
                          <a:lnTo>
                            <a:pt x="189342" y="820766"/>
                          </a:lnTo>
                          <a:lnTo>
                            <a:pt x="189336" y="212754"/>
                          </a:lnTo>
                          <a:lnTo>
                            <a:pt x="0" y="91901"/>
                          </a:lnTo>
                          <a:lnTo>
                            <a:pt x="0" y="0"/>
                          </a:lnTo>
                          <a:cubicBezTo>
                            <a:pt x="1023973" y="0"/>
                            <a:pt x="1854200" y="828733"/>
                            <a:pt x="1854200" y="1851092"/>
                          </a:cubicBezTo>
                          <a:lnTo>
                            <a:pt x="1764809" y="1851092"/>
                          </a:lnTo>
                          <a:lnTo>
                            <a:pt x="1639893" y="2046793"/>
                          </a:lnTo>
                          <a:close/>
                        </a:path>
                      </a:pathLst>
                    </a:custGeom>
                    <a:solidFill>
                      <a:srgbClr val="537560"/>
                    </a:solidFill>
                    <a:ln w="6350">
                      <a:noFill/>
                      <a:prstDash val="solid"/>
                      <a:round/>
                      <a:headEnd/>
                      <a:tailEnd/>
                    </a:ln>
                    <a:effectLst/>
                  </p:spPr>
                  <p:txBody>
                    <a:bodyPr vert="horz" wrap="square" lIns="91440" tIns="45720" rIns="91440" bIns="45720" numCol="1" anchor="t" anchorCtr="0" compatLnSpc="1">
                      <a:prstTxWarp prst="textNoShape">
                        <a:avLst/>
                      </a:prstTxWarp>
                      <a:noAutofit/>
                    </a:bodyPr>
                    <a:lstStyle/>
                    <a:p>
                      <a:pPr algn="ctr"/>
                      <a:endParaRPr lang="en-US" sz="2000">
                        <a:latin typeface="Arial" panose="020B0604020202020204" pitchFamily="34" charset="0"/>
                        <a:cs typeface="Arial" panose="020B0604020202020204" pitchFamily="34" charset="0"/>
                      </a:endParaRPr>
                    </a:p>
                  </p:txBody>
                </p:sp>
                <p:sp>
                  <p:nvSpPr>
                    <p:cNvPr id="39" name="Freeform 38"/>
                    <p:cNvSpPr>
                      <a:spLocks/>
                    </p:cNvSpPr>
                    <p:nvPr/>
                  </p:nvSpPr>
                  <p:spPr bwMode="auto">
                    <a:xfrm rot="7995187">
                      <a:off x="4813869" y="2898178"/>
                      <a:ext cx="2231129" cy="2019491"/>
                    </a:xfrm>
                    <a:custGeom>
                      <a:avLst/>
                      <a:gdLst>
                        <a:gd name="connsiteX0" fmla="*/ 1854200 w 2045082"/>
                        <a:gd name="connsiteY0" fmla="*/ 0 h 1851092"/>
                        <a:gd name="connsiteX1" fmla="*/ 1854200 w 2045082"/>
                        <a:gd name="connsiteY1" fmla="*/ 90918 h 1851092"/>
                        <a:gd name="connsiteX2" fmla="*/ 2045076 w 2045082"/>
                        <a:gd name="connsiteY2" fmla="*/ 212754 h 1851092"/>
                        <a:gd name="connsiteX3" fmla="*/ 2045082 w 2045082"/>
                        <a:gd name="connsiteY3" fmla="*/ 820766 h 1851092"/>
                        <a:gd name="connsiteX4" fmla="*/ 1854200 w 2045082"/>
                        <a:gd name="connsiteY4" fmla="*/ 914663 h 1851092"/>
                        <a:gd name="connsiteX5" fmla="*/ 1854200 w 2045082"/>
                        <a:gd name="connsiteY5" fmla="*/ 1216092 h 1851092"/>
                        <a:gd name="connsiteX6" fmla="*/ 1219200 w 2045082"/>
                        <a:gd name="connsiteY6" fmla="*/ 1851092 h 1851092"/>
                        <a:gd name="connsiteX7" fmla="*/ 918590 w 2045082"/>
                        <a:gd name="connsiteY7" fmla="*/ 1851092 h 1851092"/>
                        <a:gd name="connsiteX8" fmla="*/ 822319 w 2045082"/>
                        <a:gd name="connsiteY8" fmla="*/ 1655386 h 1851092"/>
                        <a:gd name="connsiteX9" fmla="*/ 214307 w 2045082"/>
                        <a:gd name="connsiteY9" fmla="*/ 1655392 h 1851092"/>
                        <a:gd name="connsiteX10" fmla="*/ 89392 w 2045082"/>
                        <a:gd name="connsiteY10" fmla="*/ 1851092 h 1851092"/>
                        <a:gd name="connsiteX11" fmla="*/ 0 w 2045082"/>
                        <a:gd name="connsiteY11" fmla="*/ 1851092 h 1851092"/>
                        <a:gd name="connsiteX12" fmla="*/ 1854200 w 2045082"/>
                        <a:gd name="connsiteY12" fmla="*/ 0 h 1851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45082" h="1851092">
                          <a:moveTo>
                            <a:pt x="1854200" y="0"/>
                          </a:moveTo>
                          <a:lnTo>
                            <a:pt x="1854200" y="90918"/>
                          </a:lnTo>
                          <a:lnTo>
                            <a:pt x="2045076" y="212754"/>
                          </a:lnTo>
                          <a:lnTo>
                            <a:pt x="2045082" y="820766"/>
                          </a:lnTo>
                          <a:lnTo>
                            <a:pt x="1854200" y="914663"/>
                          </a:lnTo>
                          <a:lnTo>
                            <a:pt x="1854200" y="1216092"/>
                          </a:lnTo>
                          <a:cubicBezTo>
                            <a:pt x="1503499" y="1216092"/>
                            <a:pt x="1219200" y="1500391"/>
                            <a:pt x="1219200" y="1851092"/>
                          </a:cubicBezTo>
                          <a:lnTo>
                            <a:pt x="918590" y="1851092"/>
                          </a:lnTo>
                          <a:lnTo>
                            <a:pt x="822319" y="1655386"/>
                          </a:lnTo>
                          <a:lnTo>
                            <a:pt x="214307" y="1655392"/>
                          </a:lnTo>
                          <a:lnTo>
                            <a:pt x="89392" y="1851092"/>
                          </a:lnTo>
                          <a:lnTo>
                            <a:pt x="0" y="1851092"/>
                          </a:lnTo>
                          <a:cubicBezTo>
                            <a:pt x="0" y="828733"/>
                            <a:pt x="830125" y="0"/>
                            <a:pt x="1854200" y="0"/>
                          </a:cubicBezTo>
                          <a:close/>
                        </a:path>
                      </a:pathLst>
                    </a:custGeom>
                    <a:solidFill>
                      <a:srgbClr val="DF6447"/>
                    </a:solidFill>
                    <a:ln w="6350">
                      <a:noFill/>
                      <a:prstDash val="solid"/>
                      <a:round/>
                      <a:headEnd/>
                      <a:tailEnd/>
                    </a:ln>
                    <a:effectLst/>
                  </p:spPr>
                  <p:txBody>
                    <a:bodyPr vert="horz" wrap="square" lIns="91440" tIns="45720" rIns="91440" bIns="45720" numCol="1" anchor="t" anchorCtr="0" compatLnSpc="1">
                      <a:prstTxWarp prst="textNoShape">
                        <a:avLst/>
                      </a:prstTxWarp>
                      <a:noAutofit/>
                    </a:bodyPr>
                    <a:lstStyle/>
                    <a:p>
                      <a:pPr algn="ctr"/>
                      <a:endParaRPr lang="en-US" sz="2000">
                        <a:latin typeface="Arial" panose="020B0604020202020204" pitchFamily="34" charset="0"/>
                        <a:cs typeface="Arial" panose="020B0604020202020204" pitchFamily="34" charset="0"/>
                      </a:endParaRPr>
                    </a:p>
                  </p:txBody>
                </p:sp>
                <p:sp>
                  <p:nvSpPr>
                    <p:cNvPr id="40" name="Freeform 39"/>
                    <p:cNvSpPr>
                      <a:spLocks/>
                    </p:cNvSpPr>
                    <p:nvPr/>
                  </p:nvSpPr>
                  <p:spPr bwMode="auto">
                    <a:xfrm rot="7995187">
                      <a:off x="3533991" y="4135499"/>
                      <a:ext cx="2022882" cy="2209585"/>
                    </a:xfrm>
                    <a:custGeom>
                      <a:avLst/>
                      <a:gdLst>
                        <a:gd name="connsiteX0" fmla="*/ 0 w 1854200"/>
                        <a:gd name="connsiteY0" fmla="*/ 0 h 2025335"/>
                        <a:gd name="connsiteX1" fmla="*/ 1854200 w 1854200"/>
                        <a:gd name="connsiteY1" fmla="*/ 1851092 h 2025335"/>
                        <a:gd name="connsiteX2" fmla="*/ 1751107 w 1854200"/>
                        <a:gd name="connsiteY2" fmla="*/ 1851092 h 2025335"/>
                        <a:gd name="connsiteX3" fmla="*/ 1639891 w 1854200"/>
                        <a:gd name="connsiteY3" fmla="*/ 2025329 h 2025335"/>
                        <a:gd name="connsiteX4" fmla="*/ 1031879 w 1854200"/>
                        <a:gd name="connsiteY4" fmla="*/ 2025335 h 2025335"/>
                        <a:gd name="connsiteX5" fmla="*/ 946166 w 1854200"/>
                        <a:gd name="connsiteY5" fmla="*/ 1851092 h 2025335"/>
                        <a:gd name="connsiteX6" fmla="*/ 635000 w 1854200"/>
                        <a:gd name="connsiteY6" fmla="*/ 1851092 h 2025335"/>
                        <a:gd name="connsiteX7" fmla="*/ 0 w 1854200"/>
                        <a:gd name="connsiteY7" fmla="*/ 1216092 h 2025335"/>
                        <a:gd name="connsiteX8" fmla="*/ 0 w 1854200"/>
                        <a:gd name="connsiteY8" fmla="*/ 914663 h 2025335"/>
                        <a:gd name="connsiteX9" fmla="*/ 190882 w 1854200"/>
                        <a:gd name="connsiteY9" fmla="*/ 820766 h 2025335"/>
                        <a:gd name="connsiteX10" fmla="*/ 190876 w 1854200"/>
                        <a:gd name="connsiteY10" fmla="*/ 212754 h 2025335"/>
                        <a:gd name="connsiteX11" fmla="*/ 0 w 1854200"/>
                        <a:gd name="connsiteY11" fmla="*/ 90918 h 202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4200" h="2025335">
                          <a:moveTo>
                            <a:pt x="0" y="0"/>
                          </a:moveTo>
                          <a:cubicBezTo>
                            <a:pt x="1023973" y="0"/>
                            <a:pt x="1854200" y="828733"/>
                            <a:pt x="1854200" y="1851092"/>
                          </a:cubicBezTo>
                          <a:lnTo>
                            <a:pt x="1751107" y="1851092"/>
                          </a:lnTo>
                          <a:lnTo>
                            <a:pt x="1639891" y="2025329"/>
                          </a:lnTo>
                          <a:lnTo>
                            <a:pt x="1031879" y="2025335"/>
                          </a:lnTo>
                          <a:lnTo>
                            <a:pt x="946166" y="1851092"/>
                          </a:lnTo>
                          <a:lnTo>
                            <a:pt x="635000" y="1851092"/>
                          </a:lnTo>
                          <a:cubicBezTo>
                            <a:pt x="635000" y="1500391"/>
                            <a:pt x="350701" y="1216092"/>
                            <a:pt x="0" y="1216092"/>
                          </a:cubicBezTo>
                          <a:lnTo>
                            <a:pt x="0" y="914663"/>
                          </a:lnTo>
                          <a:lnTo>
                            <a:pt x="190882" y="820766"/>
                          </a:lnTo>
                          <a:lnTo>
                            <a:pt x="190876" y="212754"/>
                          </a:lnTo>
                          <a:lnTo>
                            <a:pt x="0" y="90918"/>
                          </a:lnTo>
                          <a:close/>
                        </a:path>
                      </a:pathLst>
                    </a:custGeom>
                    <a:solidFill>
                      <a:srgbClr val="81A78F"/>
                    </a:solidFill>
                    <a:ln w="6350">
                      <a:noFill/>
                      <a:prstDash val="solid"/>
                      <a:round/>
                      <a:headEnd/>
                      <a:tailEnd/>
                    </a:ln>
                    <a:effectLst/>
                  </p:spPr>
                  <p:txBody>
                    <a:bodyPr vert="horz" wrap="square" lIns="91440" tIns="45720" rIns="91440" bIns="45720" numCol="1" anchor="t" anchorCtr="0" compatLnSpc="1">
                      <a:prstTxWarp prst="textNoShape">
                        <a:avLst/>
                      </a:prstTxWarp>
                      <a:noAutofit/>
                    </a:bodyPr>
                    <a:lstStyle/>
                    <a:p>
                      <a:pPr algn="ctr"/>
                      <a:endParaRPr lang="en-US" sz="2000">
                        <a:latin typeface="Arial" panose="020B0604020202020204" pitchFamily="34" charset="0"/>
                        <a:cs typeface="Arial" panose="020B0604020202020204" pitchFamily="34" charset="0"/>
                      </a:endParaRPr>
                    </a:p>
                  </p:txBody>
                </p:sp>
              </p:grpSp>
              <p:grpSp>
                <p:nvGrpSpPr>
                  <p:cNvPr id="32" name="Group 31"/>
                  <p:cNvGrpSpPr/>
                  <p:nvPr/>
                </p:nvGrpSpPr>
                <p:grpSpPr>
                  <a:xfrm>
                    <a:off x="1611047" y="1762706"/>
                    <a:ext cx="3872056" cy="3812084"/>
                    <a:chOff x="2833732" y="1638260"/>
                    <a:chExt cx="3412766" cy="3359909"/>
                  </a:xfrm>
                </p:grpSpPr>
                <p:sp>
                  <p:nvSpPr>
                    <p:cNvPr id="33" name="Freeform 32"/>
                    <p:cNvSpPr/>
                    <p:nvPr/>
                  </p:nvSpPr>
                  <p:spPr>
                    <a:xfrm>
                      <a:off x="4269691" y="1638260"/>
                      <a:ext cx="604618" cy="543362"/>
                    </a:xfrm>
                    <a:custGeom>
                      <a:avLst/>
                      <a:gdLst>
                        <a:gd name="connsiteX0" fmla="*/ 179774 w 467468"/>
                        <a:gd name="connsiteY0" fmla="*/ 366566 h 407752"/>
                        <a:gd name="connsiteX1" fmla="*/ 179774 w 467468"/>
                        <a:gd name="connsiteY1" fmla="*/ 375574 h 407752"/>
                        <a:gd name="connsiteX2" fmla="*/ 286359 w 467468"/>
                        <a:gd name="connsiteY2" fmla="*/ 375574 h 407752"/>
                        <a:gd name="connsiteX3" fmla="*/ 286359 w 467468"/>
                        <a:gd name="connsiteY3" fmla="*/ 366566 h 407752"/>
                        <a:gd name="connsiteX4" fmla="*/ 164904 w 467468"/>
                        <a:gd name="connsiteY4" fmla="*/ 188639 h 407752"/>
                        <a:gd name="connsiteX5" fmla="*/ 164904 w 467468"/>
                        <a:gd name="connsiteY5" fmla="*/ 308168 h 407752"/>
                        <a:gd name="connsiteX6" fmla="*/ 88132 w 467468"/>
                        <a:gd name="connsiteY6" fmla="*/ 309067 h 407752"/>
                        <a:gd name="connsiteX7" fmla="*/ 88311 w 467468"/>
                        <a:gd name="connsiteY7" fmla="*/ 189210 h 407752"/>
                        <a:gd name="connsiteX8" fmla="*/ 127081 w 467468"/>
                        <a:gd name="connsiteY8" fmla="*/ 201795 h 407752"/>
                        <a:gd name="connsiteX9" fmla="*/ 164726 w 467468"/>
                        <a:gd name="connsiteY9" fmla="*/ 189435 h 407752"/>
                        <a:gd name="connsiteX10" fmla="*/ 126857 w 467468"/>
                        <a:gd name="connsiteY10" fmla="*/ 158801 h 407752"/>
                        <a:gd name="connsiteX11" fmla="*/ 165513 w 467468"/>
                        <a:gd name="connsiteY11" fmla="*/ 176253 h 407752"/>
                        <a:gd name="connsiteX12" fmla="*/ 126857 w 467468"/>
                        <a:gd name="connsiteY12" fmla="*/ 193705 h 407752"/>
                        <a:gd name="connsiteX13" fmla="*/ 88201 w 467468"/>
                        <a:gd name="connsiteY13" fmla="*/ 176253 h 407752"/>
                        <a:gd name="connsiteX14" fmla="*/ 126857 w 467468"/>
                        <a:gd name="connsiteY14" fmla="*/ 158801 h 407752"/>
                        <a:gd name="connsiteX15" fmla="*/ 198721 w 467468"/>
                        <a:gd name="connsiteY15" fmla="*/ 137004 h 407752"/>
                        <a:gd name="connsiteX16" fmla="*/ 198835 w 467468"/>
                        <a:gd name="connsiteY16" fmla="*/ 137468 h 407752"/>
                        <a:gd name="connsiteX17" fmla="*/ 237378 w 467468"/>
                        <a:gd name="connsiteY17" fmla="*/ 150426 h 407752"/>
                        <a:gd name="connsiteX18" fmla="*/ 273629 w 467468"/>
                        <a:gd name="connsiteY18" fmla="*/ 140514 h 407752"/>
                        <a:gd name="connsiteX19" fmla="*/ 275493 w 467468"/>
                        <a:gd name="connsiteY19" fmla="*/ 138037 h 407752"/>
                        <a:gd name="connsiteX20" fmla="*/ 275493 w 467468"/>
                        <a:gd name="connsiteY20" fmla="*/ 307375 h 407752"/>
                        <a:gd name="connsiteX21" fmla="*/ 198721 w 467468"/>
                        <a:gd name="connsiteY21" fmla="*/ 307375 h 407752"/>
                        <a:gd name="connsiteX22" fmla="*/ 237372 w 467468"/>
                        <a:gd name="connsiteY22" fmla="*/ 110464 h 407752"/>
                        <a:gd name="connsiteX23" fmla="*/ 276715 w 467468"/>
                        <a:gd name="connsiteY23" fmla="*/ 126692 h 407752"/>
                        <a:gd name="connsiteX24" fmla="*/ 237372 w 467468"/>
                        <a:gd name="connsiteY24" fmla="*/ 142920 h 407752"/>
                        <a:gd name="connsiteX25" fmla="*/ 198029 w 467468"/>
                        <a:gd name="connsiteY25" fmla="*/ 126692 h 407752"/>
                        <a:gd name="connsiteX26" fmla="*/ 237372 w 467468"/>
                        <a:gd name="connsiteY26" fmla="*/ 110464 h 407752"/>
                        <a:gd name="connsiteX27" fmla="*/ 53063 w 467468"/>
                        <a:gd name="connsiteY27" fmla="*/ 71441 h 407752"/>
                        <a:gd name="connsiteX28" fmla="*/ 299315 w 467468"/>
                        <a:gd name="connsiteY28" fmla="*/ 71441 h 407752"/>
                        <a:gd name="connsiteX29" fmla="*/ 299315 w 467468"/>
                        <a:gd name="connsiteY29" fmla="*/ 98346 h 407752"/>
                        <a:gd name="connsiteX30" fmla="*/ 54931 w 467468"/>
                        <a:gd name="connsiteY30" fmla="*/ 98346 h 407752"/>
                        <a:gd name="connsiteX31" fmla="*/ 54931 w 467468"/>
                        <a:gd name="connsiteY31" fmla="*/ 334324 h 407752"/>
                        <a:gd name="connsiteX32" fmla="*/ 412539 w 467468"/>
                        <a:gd name="connsiteY32" fmla="*/ 334324 h 407752"/>
                        <a:gd name="connsiteX33" fmla="*/ 412539 w 467468"/>
                        <a:gd name="connsiteY33" fmla="*/ 98346 h 407752"/>
                        <a:gd name="connsiteX34" fmla="*/ 391239 w 467468"/>
                        <a:gd name="connsiteY34" fmla="*/ 98346 h 407752"/>
                        <a:gd name="connsiteX35" fmla="*/ 391239 w 467468"/>
                        <a:gd name="connsiteY35" fmla="*/ 71441 h 407752"/>
                        <a:gd name="connsiteX36" fmla="*/ 413285 w 467468"/>
                        <a:gd name="connsiteY36" fmla="*/ 71441 h 407752"/>
                        <a:gd name="connsiteX37" fmla="*/ 438322 w 467468"/>
                        <a:gd name="connsiteY37" fmla="*/ 96478 h 407752"/>
                        <a:gd name="connsiteX38" fmla="*/ 438322 w 467468"/>
                        <a:gd name="connsiteY38" fmla="*/ 331147 h 407752"/>
                        <a:gd name="connsiteX39" fmla="*/ 435845 w 467468"/>
                        <a:gd name="connsiteY39" fmla="*/ 337127 h 407752"/>
                        <a:gd name="connsiteX40" fmla="*/ 466072 w 467468"/>
                        <a:gd name="connsiteY40" fmla="*/ 337127 h 407752"/>
                        <a:gd name="connsiteX41" fmla="*/ 467468 w 467468"/>
                        <a:gd name="connsiteY41" fmla="*/ 344041 h 407752"/>
                        <a:gd name="connsiteX42" fmla="*/ 467468 w 467468"/>
                        <a:gd name="connsiteY42" fmla="*/ 385144 h 407752"/>
                        <a:gd name="connsiteX43" fmla="*/ 444860 w 467468"/>
                        <a:gd name="connsiteY43" fmla="*/ 407752 h 407752"/>
                        <a:gd name="connsiteX44" fmla="*/ 22608 w 467468"/>
                        <a:gd name="connsiteY44" fmla="*/ 407752 h 407752"/>
                        <a:gd name="connsiteX45" fmla="*/ 0 w 467468"/>
                        <a:gd name="connsiteY45" fmla="*/ 385144 h 407752"/>
                        <a:gd name="connsiteX46" fmla="*/ 0 w 467468"/>
                        <a:gd name="connsiteY46" fmla="*/ 344041 h 407752"/>
                        <a:gd name="connsiteX47" fmla="*/ 1396 w 467468"/>
                        <a:gd name="connsiteY47" fmla="*/ 337127 h 407752"/>
                        <a:gd name="connsiteX48" fmla="*/ 30503 w 467468"/>
                        <a:gd name="connsiteY48" fmla="*/ 337127 h 407752"/>
                        <a:gd name="connsiteX49" fmla="*/ 28026 w 467468"/>
                        <a:gd name="connsiteY49" fmla="*/ 331147 h 407752"/>
                        <a:gd name="connsiteX50" fmla="*/ 28026 w 467468"/>
                        <a:gd name="connsiteY50" fmla="*/ 96478 h 407752"/>
                        <a:gd name="connsiteX51" fmla="*/ 53063 w 467468"/>
                        <a:gd name="connsiteY51" fmla="*/ 71441 h 407752"/>
                        <a:gd name="connsiteX52" fmla="*/ 306672 w 467468"/>
                        <a:gd name="connsiteY52" fmla="*/ 28112 h 407752"/>
                        <a:gd name="connsiteX53" fmla="*/ 309268 w 467468"/>
                        <a:gd name="connsiteY53" fmla="*/ 30341 h 407752"/>
                        <a:gd name="connsiteX54" fmla="*/ 310176 w 467468"/>
                        <a:gd name="connsiteY54" fmla="*/ 31517 h 407752"/>
                        <a:gd name="connsiteX55" fmla="*/ 345712 w 467468"/>
                        <a:gd name="connsiteY55" fmla="*/ 40984 h 407752"/>
                        <a:gd name="connsiteX56" fmla="*/ 383496 w 467468"/>
                        <a:gd name="connsiteY56" fmla="*/ 28608 h 407752"/>
                        <a:gd name="connsiteX57" fmla="*/ 383497 w 467468"/>
                        <a:gd name="connsiteY57" fmla="*/ 28604 h 407752"/>
                        <a:gd name="connsiteX58" fmla="*/ 384211 w 467468"/>
                        <a:gd name="connsiteY58" fmla="*/ 28112 h 407752"/>
                        <a:gd name="connsiteX59" fmla="*/ 384211 w 467468"/>
                        <a:gd name="connsiteY59" fmla="*/ 306628 h 407752"/>
                        <a:gd name="connsiteX60" fmla="*/ 306672 w 467468"/>
                        <a:gd name="connsiteY60" fmla="*/ 306628 h 407752"/>
                        <a:gd name="connsiteX61" fmla="*/ 345713 w 467468"/>
                        <a:gd name="connsiteY61" fmla="*/ 0 h 407752"/>
                        <a:gd name="connsiteX62" fmla="*/ 385056 w 467468"/>
                        <a:gd name="connsiteY62" fmla="*/ 16228 h 407752"/>
                        <a:gd name="connsiteX63" fmla="*/ 345713 w 467468"/>
                        <a:gd name="connsiteY63" fmla="*/ 32456 h 407752"/>
                        <a:gd name="connsiteX64" fmla="*/ 306370 w 467468"/>
                        <a:gd name="connsiteY64" fmla="*/ 16228 h 407752"/>
                        <a:gd name="connsiteX65" fmla="*/ 345713 w 467468"/>
                        <a:gd name="connsiteY65" fmla="*/ 0 h 407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67468" h="407752">
                          <a:moveTo>
                            <a:pt x="179774" y="366566"/>
                          </a:moveTo>
                          <a:lnTo>
                            <a:pt x="179774" y="375574"/>
                          </a:lnTo>
                          <a:lnTo>
                            <a:pt x="286359" y="375574"/>
                          </a:lnTo>
                          <a:lnTo>
                            <a:pt x="286359" y="366566"/>
                          </a:lnTo>
                          <a:close/>
                          <a:moveTo>
                            <a:pt x="164904" y="188639"/>
                          </a:moveTo>
                          <a:cubicBezTo>
                            <a:pt x="164754" y="228482"/>
                            <a:pt x="165054" y="268325"/>
                            <a:pt x="164904" y="308168"/>
                          </a:cubicBezTo>
                          <a:cubicBezTo>
                            <a:pt x="151315" y="325472"/>
                            <a:pt x="104339" y="328366"/>
                            <a:pt x="88132" y="309067"/>
                          </a:cubicBezTo>
                          <a:cubicBezTo>
                            <a:pt x="88267" y="269190"/>
                            <a:pt x="88176" y="229087"/>
                            <a:pt x="88311" y="189210"/>
                          </a:cubicBezTo>
                          <a:cubicBezTo>
                            <a:pt x="91916" y="197162"/>
                            <a:pt x="114345" y="201758"/>
                            <a:pt x="127081" y="201795"/>
                          </a:cubicBezTo>
                          <a:cubicBezTo>
                            <a:pt x="139817" y="201833"/>
                            <a:pt x="161122" y="197387"/>
                            <a:pt x="164726" y="189435"/>
                          </a:cubicBezTo>
                          <a:close/>
                          <a:moveTo>
                            <a:pt x="126857" y="158801"/>
                          </a:moveTo>
                          <a:cubicBezTo>
                            <a:pt x="148206" y="158801"/>
                            <a:pt x="165513" y="166615"/>
                            <a:pt x="165513" y="176253"/>
                          </a:cubicBezTo>
                          <a:cubicBezTo>
                            <a:pt x="165513" y="185891"/>
                            <a:pt x="148206" y="193705"/>
                            <a:pt x="126857" y="193705"/>
                          </a:cubicBezTo>
                          <a:cubicBezTo>
                            <a:pt x="105508" y="193705"/>
                            <a:pt x="88201" y="185891"/>
                            <a:pt x="88201" y="176253"/>
                          </a:cubicBezTo>
                          <a:cubicBezTo>
                            <a:pt x="88201" y="166615"/>
                            <a:pt x="105508" y="158801"/>
                            <a:pt x="126857" y="158801"/>
                          </a:cubicBezTo>
                          <a:close/>
                          <a:moveTo>
                            <a:pt x="198721" y="137004"/>
                          </a:moveTo>
                          <a:lnTo>
                            <a:pt x="198835" y="137468"/>
                          </a:lnTo>
                          <a:cubicBezTo>
                            <a:pt x="202503" y="144863"/>
                            <a:pt x="218366" y="150426"/>
                            <a:pt x="237378" y="150426"/>
                          </a:cubicBezTo>
                          <a:cubicBezTo>
                            <a:pt x="253674" y="150426"/>
                            <a:pt x="267656" y="146339"/>
                            <a:pt x="273629" y="140514"/>
                          </a:cubicBezTo>
                          <a:lnTo>
                            <a:pt x="275493" y="138037"/>
                          </a:lnTo>
                          <a:lnTo>
                            <a:pt x="275493" y="307375"/>
                          </a:lnTo>
                          <a:cubicBezTo>
                            <a:pt x="264532" y="323744"/>
                            <a:pt x="214177" y="325756"/>
                            <a:pt x="198721" y="307375"/>
                          </a:cubicBezTo>
                          <a:close/>
                          <a:moveTo>
                            <a:pt x="237372" y="110464"/>
                          </a:moveTo>
                          <a:cubicBezTo>
                            <a:pt x="259101" y="110464"/>
                            <a:pt x="276715" y="117730"/>
                            <a:pt x="276715" y="126692"/>
                          </a:cubicBezTo>
                          <a:cubicBezTo>
                            <a:pt x="276715" y="135654"/>
                            <a:pt x="259101" y="142920"/>
                            <a:pt x="237372" y="142920"/>
                          </a:cubicBezTo>
                          <a:cubicBezTo>
                            <a:pt x="215643" y="142920"/>
                            <a:pt x="198029" y="135654"/>
                            <a:pt x="198029" y="126692"/>
                          </a:cubicBezTo>
                          <a:cubicBezTo>
                            <a:pt x="198029" y="117730"/>
                            <a:pt x="215643" y="110464"/>
                            <a:pt x="237372" y="110464"/>
                          </a:cubicBezTo>
                          <a:close/>
                          <a:moveTo>
                            <a:pt x="53063" y="71441"/>
                          </a:moveTo>
                          <a:lnTo>
                            <a:pt x="299315" y="71441"/>
                          </a:lnTo>
                          <a:lnTo>
                            <a:pt x="299315" y="98346"/>
                          </a:lnTo>
                          <a:lnTo>
                            <a:pt x="54931" y="98346"/>
                          </a:lnTo>
                          <a:lnTo>
                            <a:pt x="54931" y="334324"/>
                          </a:lnTo>
                          <a:lnTo>
                            <a:pt x="412539" y="334324"/>
                          </a:lnTo>
                          <a:lnTo>
                            <a:pt x="412539" y="98346"/>
                          </a:lnTo>
                          <a:lnTo>
                            <a:pt x="391239" y="98346"/>
                          </a:lnTo>
                          <a:lnTo>
                            <a:pt x="391239" y="71441"/>
                          </a:lnTo>
                          <a:lnTo>
                            <a:pt x="413285" y="71441"/>
                          </a:lnTo>
                          <a:cubicBezTo>
                            <a:pt x="427113" y="71441"/>
                            <a:pt x="438322" y="82651"/>
                            <a:pt x="438322" y="96478"/>
                          </a:cubicBezTo>
                          <a:lnTo>
                            <a:pt x="438322" y="331147"/>
                          </a:lnTo>
                          <a:lnTo>
                            <a:pt x="435845" y="337127"/>
                          </a:lnTo>
                          <a:lnTo>
                            <a:pt x="466072" y="337127"/>
                          </a:lnTo>
                          <a:lnTo>
                            <a:pt x="467468" y="344041"/>
                          </a:lnTo>
                          <a:lnTo>
                            <a:pt x="467468" y="385144"/>
                          </a:lnTo>
                          <a:cubicBezTo>
                            <a:pt x="467468" y="397630"/>
                            <a:pt x="457346" y="407752"/>
                            <a:pt x="444860" y="407752"/>
                          </a:cubicBezTo>
                          <a:lnTo>
                            <a:pt x="22608" y="407752"/>
                          </a:lnTo>
                          <a:cubicBezTo>
                            <a:pt x="10122" y="407752"/>
                            <a:pt x="0" y="397630"/>
                            <a:pt x="0" y="385144"/>
                          </a:cubicBezTo>
                          <a:lnTo>
                            <a:pt x="0" y="344041"/>
                          </a:lnTo>
                          <a:lnTo>
                            <a:pt x="1396" y="337127"/>
                          </a:lnTo>
                          <a:lnTo>
                            <a:pt x="30503" y="337127"/>
                          </a:lnTo>
                          <a:lnTo>
                            <a:pt x="28026" y="331147"/>
                          </a:lnTo>
                          <a:lnTo>
                            <a:pt x="28026" y="96478"/>
                          </a:lnTo>
                          <a:cubicBezTo>
                            <a:pt x="28026" y="82651"/>
                            <a:pt x="39235" y="71441"/>
                            <a:pt x="53063" y="71441"/>
                          </a:cubicBezTo>
                          <a:close/>
                          <a:moveTo>
                            <a:pt x="306672" y="28112"/>
                          </a:moveTo>
                          <a:lnTo>
                            <a:pt x="309268" y="30341"/>
                          </a:lnTo>
                          <a:lnTo>
                            <a:pt x="310176" y="31517"/>
                          </a:lnTo>
                          <a:cubicBezTo>
                            <a:pt x="316031" y="37081"/>
                            <a:pt x="329737" y="40984"/>
                            <a:pt x="345712" y="40984"/>
                          </a:cubicBezTo>
                          <a:cubicBezTo>
                            <a:pt x="364350" y="40984"/>
                            <a:pt x="379900" y="35671"/>
                            <a:pt x="383496" y="28608"/>
                          </a:cubicBezTo>
                          <a:lnTo>
                            <a:pt x="383497" y="28604"/>
                          </a:lnTo>
                          <a:lnTo>
                            <a:pt x="384211" y="28112"/>
                          </a:lnTo>
                          <a:lnTo>
                            <a:pt x="384211" y="306628"/>
                          </a:lnTo>
                          <a:cubicBezTo>
                            <a:pt x="371980" y="324146"/>
                            <a:pt x="323056" y="326799"/>
                            <a:pt x="306672" y="306628"/>
                          </a:cubicBezTo>
                          <a:close/>
                          <a:moveTo>
                            <a:pt x="345713" y="0"/>
                          </a:moveTo>
                          <a:cubicBezTo>
                            <a:pt x="367442" y="0"/>
                            <a:pt x="385056" y="7266"/>
                            <a:pt x="385056" y="16228"/>
                          </a:cubicBezTo>
                          <a:cubicBezTo>
                            <a:pt x="385056" y="25190"/>
                            <a:pt x="367442" y="32456"/>
                            <a:pt x="345713" y="32456"/>
                          </a:cubicBezTo>
                          <a:cubicBezTo>
                            <a:pt x="323984" y="32456"/>
                            <a:pt x="306370" y="25190"/>
                            <a:pt x="306370" y="16228"/>
                          </a:cubicBezTo>
                          <a:cubicBezTo>
                            <a:pt x="306370" y="7266"/>
                            <a:pt x="323984" y="0"/>
                            <a:pt x="345713" y="0"/>
                          </a:cubicBezTo>
                          <a:close/>
                        </a:path>
                      </a:pathLst>
                    </a:custGeom>
                    <a:solidFill>
                      <a:schemeClr val="bg1"/>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i="0" u="none" strike="noStrike" kern="0" cap="none" spc="0" normalizeH="0" baseline="0" noProof="0" dirty="0">
                        <a:ln>
                          <a:noFill/>
                        </a:ln>
                        <a:solidFill>
                          <a:prstClr val="white"/>
                        </a:solidFill>
                        <a:effectLst/>
                        <a:uLnTx/>
                        <a:uFillTx/>
                        <a:latin typeface="Arial" panose="020B0604020202020204" pitchFamily="34" charset="0"/>
                        <a:cs typeface="Arial" panose="020B0604020202020204" pitchFamily="34" charset="0"/>
                      </a:endParaRPr>
                    </a:p>
                  </p:txBody>
                </p:sp>
                <p:sp>
                  <p:nvSpPr>
                    <p:cNvPr id="34" name="Freeform 33"/>
                    <p:cNvSpPr/>
                    <p:nvPr/>
                  </p:nvSpPr>
                  <p:spPr>
                    <a:xfrm>
                      <a:off x="2833732" y="2855813"/>
                      <a:ext cx="773042" cy="772265"/>
                    </a:xfrm>
                    <a:custGeom>
                      <a:avLst/>
                      <a:gdLst>
                        <a:gd name="connsiteX0" fmla="*/ 185214 w 483912"/>
                        <a:gd name="connsiteY0" fmla="*/ 195541 h 483425"/>
                        <a:gd name="connsiteX1" fmla="*/ 225179 w 483912"/>
                        <a:gd name="connsiteY1" fmla="*/ 203609 h 483425"/>
                        <a:gd name="connsiteX2" fmla="*/ 232769 w 483912"/>
                        <a:gd name="connsiteY2" fmla="*/ 208727 h 483425"/>
                        <a:gd name="connsiteX3" fmla="*/ 196300 w 483912"/>
                        <a:gd name="connsiteY3" fmla="*/ 246871 h 483425"/>
                        <a:gd name="connsiteX4" fmla="*/ 185213 w 483912"/>
                        <a:gd name="connsiteY4" fmla="*/ 244632 h 483425"/>
                        <a:gd name="connsiteX5" fmla="*/ 131632 w 483912"/>
                        <a:gd name="connsiteY5" fmla="*/ 298212 h 483425"/>
                        <a:gd name="connsiteX6" fmla="*/ 185213 w 483912"/>
                        <a:gd name="connsiteY6" fmla="*/ 351793 h 483425"/>
                        <a:gd name="connsiteX7" fmla="*/ 238794 w 483912"/>
                        <a:gd name="connsiteY7" fmla="*/ 298212 h 483425"/>
                        <a:gd name="connsiteX8" fmla="*/ 237349 w 483912"/>
                        <a:gd name="connsiteY8" fmla="*/ 291055 h 483425"/>
                        <a:gd name="connsiteX9" fmla="*/ 275227 w 483912"/>
                        <a:gd name="connsiteY9" fmla="*/ 251439 h 483425"/>
                        <a:gd name="connsiteX10" fmla="*/ 279818 w 483912"/>
                        <a:gd name="connsiteY10" fmla="*/ 258248 h 483425"/>
                        <a:gd name="connsiteX11" fmla="*/ 287887 w 483912"/>
                        <a:gd name="connsiteY11" fmla="*/ 298212 h 483425"/>
                        <a:gd name="connsiteX12" fmla="*/ 185214 w 483912"/>
                        <a:gd name="connsiteY12" fmla="*/ 400884 h 483425"/>
                        <a:gd name="connsiteX13" fmla="*/ 82540 w 483912"/>
                        <a:gd name="connsiteY13" fmla="*/ 298212 h 483425"/>
                        <a:gd name="connsiteX14" fmla="*/ 185214 w 483912"/>
                        <a:gd name="connsiteY14" fmla="*/ 195541 h 483425"/>
                        <a:gd name="connsiteX15" fmla="*/ 185214 w 483912"/>
                        <a:gd name="connsiteY15" fmla="*/ 113672 h 483425"/>
                        <a:gd name="connsiteX16" fmla="*/ 288768 w 483912"/>
                        <a:gd name="connsiteY16" fmla="*/ 145246 h 483425"/>
                        <a:gd name="connsiteX17" fmla="*/ 291396 w 483912"/>
                        <a:gd name="connsiteY17" fmla="*/ 147411 h 483425"/>
                        <a:gd name="connsiteX18" fmla="*/ 261161 w 483912"/>
                        <a:gd name="connsiteY18" fmla="*/ 179033 h 483425"/>
                        <a:gd name="connsiteX19" fmla="*/ 240548 w 483912"/>
                        <a:gd name="connsiteY19" fmla="*/ 167871 h 483425"/>
                        <a:gd name="connsiteX20" fmla="*/ 185214 w 483912"/>
                        <a:gd name="connsiteY20" fmla="*/ 156726 h 483425"/>
                        <a:gd name="connsiteX21" fmla="*/ 43054 w 483912"/>
                        <a:gd name="connsiteY21" fmla="*/ 298549 h 483425"/>
                        <a:gd name="connsiteX22" fmla="*/ 185214 w 483912"/>
                        <a:gd name="connsiteY22" fmla="*/ 440371 h 483425"/>
                        <a:gd name="connsiteX23" fmla="*/ 327373 w 483912"/>
                        <a:gd name="connsiteY23" fmla="*/ 298549 h 483425"/>
                        <a:gd name="connsiteX24" fmla="*/ 316202 w 483912"/>
                        <a:gd name="connsiteY24" fmla="*/ 243345 h 483425"/>
                        <a:gd name="connsiteX25" fmla="*/ 304149 w 483912"/>
                        <a:gd name="connsiteY25" fmla="*/ 221191 h 483425"/>
                        <a:gd name="connsiteX26" fmla="*/ 334261 w 483912"/>
                        <a:gd name="connsiteY26" fmla="*/ 189697 h 483425"/>
                        <a:gd name="connsiteX27" fmla="*/ 338796 w 483912"/>
                        <a:gd name="connsiteY27" fmla="*/ 195182 h 483425"/>
                        <a:gd name="connsiteX28" fmla="*/ 370427 w 483912"/>
                        <a:gd name="connsiteY28" fmla="*/ 298549 h 483425"/>
                        <a:gd name="connsiteX29" fmla="*/ 185214 w 483912"/>
                        <a:gd name="connsiteY29" fmla="*/ 483425 h 483425"/>
                        <a:gd name="connsiteX30" fmla="*/ 0 w 483912"/>
                        <a:gd name="connsiteY30" fmla="*/ 298549 h 483425"/>
                        <a:gd name="connsiteX31" fmla="*/ 185214 w 483912"/>
                        <a:gd name="connsiteY31" fmla="*/ 113672 h 483425"/>
                        <a:gd name="connsiteX32" fmla="*/ 398642 w 483912"/>
                        <a:gd name="connsiteY32" fmla="*/ 0 h 483425"/>
                        <a:gd name="connsiteX33" fmla="*/ 424448 w 483912"/>
                        <a:gd name="connsiteY33" fmla="*/ 61709 h 483425"/>
                        <a:gd name="connsiteX34" fmla="*/ 483912 w 483912"/>
                        <a:gd name="connsiteY34" fmla="*/ 84149 h 483425"/>
                        <a:gd name="connsiteX35" fmla="*/ 415472 w 483912"/>
                        <a:gd name="connsiteY35" fmla="*/ 152589 h 483425"/>
                        <a:gd name="connsiteX36" fmla="*/ 333568 w 483912"/>
                        <a:gd name="connsiteY36" fmla="*/ 168297 h 483425"/>
                        <a:gd name="connsiteX37" fmla="*/ 198932 w 483912"/>
                        <a:gd name="connsiteY37" fmla="*/ 302933 h 483425"/>
                        <a:gd name="connsiteX38" fmla="*/ 176493 w 483912"/>
                        <a:gd name="connsiteY38" fmla="*/ 284982 h 483425"/>
                        <a:gd name="connsiteX39" fmla="*/ 314494 w 483912"/>
                        <a:gd name="connsiteY39" fmla="*/ 146979 h 483425"/>
                        <a:gd name="connsiteX40" fmla="*/ 341422 w 483912"/>
                        <a:gd name="connsiteY40" fmla="*/ 68441 h 48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83912" h="483425">
                          <a:moveTo>
                            <a:pt x="185214" y="195541"/>
                          </a:moveTo>
                          <a:cubicBezTo>
                            <a:pt x="199390" y="195541"/>
                            <a:pt x="212895" y="198414"/>
                            <a:pt x="225179" y="203609"/>
                          </a:cubicBezTo>
                          <a:lnTo>
                            <a:pt x="232769" y="208727"/>
                          </a:lnTo>
                          <a:lnTo>
                            <a:pt x="196300" y="246871"/>
                          </a:lnTo>
                          <a:lnTo>
                            <a:pt x="185213" y="244632"/>
                          </a:lnTo>
                          <a:cubicBezTo>
                            <a:pt x="155621" y="244632"/>
                            <a:pt x="131632" y="268621"/>
                            <a:pt x="131632" y="298212"/>
                          </a:cubicBezTo>
                          <a:cubicBezTo>
                            <a:pt x="131632" y="327804"/>
                            <a:pt x="155621" y="351793"/>
                            <a:pt x="185213" y="351793"/>
                          </a:cubicBezTo>
                          <a:cubicBezTo>
                            <a:pt x="214805" y="351793"/>
                            <a:pt x="238794" y="327804"/>
                            <a:pt x="238794" y="298212"/>
                          </a:cubicBezTo>
                          <a:lnTo>
                            <a:pt x="237349" y="291055"/>
                          </a:lnTo>
                          <a:lnTo>
                            <a:pt x="275227" y="251439"/>
                          </a:lnTo>
                          <a:lnTo>
                            <a:pt x="279818" y="258248"/>
                          </a:lnTo>
                          <a:cubicBezTo>
                            <a:pt x="285014" y="270531"/>
                            <a:pt x="287887" y="284036"/>
                            <a:pt x="287887" y="298212"/>
                          </a:cubicBezTo>
                          <a:cubicBezTo>
                            <a:pt x="287887" y="354916"/>
                            <a:pt x="241918" y="400884"/>
                            <a:pt x="185214" y="400884"/>
                          </a:cubicBezTo>
                          <a:cubicBezTo>
                            <a:pt x="128509" y="400884"/>
                            <a:pt x="82540" y="354916"/>
                            <a:pt x="82540" y="298212"/>
                          </a:cubicBezTo>
                          <a:cubicBezTo>
                            <a:pt x="82540" y="241508"/>
                            <a:pt x="128509" y="195541"/>
                            <a:pt x="185214" y="195541"/>
                          </a:cubicBezTo>
                          <a:close/>
                          <a:moveTo>
                            <a:pt x="185214" y="113672"/>
                          </a:moveTo>
                          <a:cubicBezTo>
                            <a:pt x="223573" y="113672"/>
                            <a:pt x="259208" y="125312"/>
                            <a:pt x="288768" y="145246"/>
                          </a:cubicBezTo>
                          <a:lnTo>
                            <a:pt x="291396" y="147411"/>
                          </a:lnTo>
                          <a:lnTo>
                            <a:pt x="261161" y="179033"/>
                          </a:lnTo>
                          <a:lnTo>
                            <a:pt x="240548" y="167871"/>
                          </a:lnTo>
                          <a:cubicBezTo>
                            <a:pt x="223541" y="160695"/>
                            <a:pt x="204842" y="156726"/>
                            <a:pt x="185214" y="156726"/>
                          </a:cubicBezTo>
                          <a:cubicBezTo>
                            <a:pt x="106701" y="156726"/>
                            <a:pt x="43054" y="220222"/>
                            <a:pt x="43054" y="298549"/>
                          </a:cubicBezTo>
                          <a:cubicBezTo>
                            <a:pt x="43054" y="376875"/>
                            <a:pt x="106701" y="440371"/>
                            <a:pt x="185214" y="440371"/>
                          </a:cubicBezTo>
                          <a:cubicBezTo>
                            <a:pt x="263726" y="440371"/>
                            <a:pt x="327373" y="376875"/>
                            <a:pt x="327373" y="298549"/>
                          </a:cubicBezTo>
                          <a:cubicBezTo>
                            <a:pt x="327373" y="278967"/>
                            <a:pt x="323396" y="260313"/>
                            <a:pt x="316202" y="243345"/>
                          </a:cubicBezTo>
                          <a:lnTo>
                            <a:pt x="304149" y="221191"/>
                          </a:lnTo>
                          <a:lnTo>
                            <a:pt x="334261" y="189697"/>
                          </a:lnTo>
                          <a:lnTo>
                            <a:pt x="338796" y="195182"/>
                          </a:lnTo>
                          <a:cubicBezTo>
                            <a:pt x="358766" y="224689"/>
                            <a:pt x="370427" y="260260"/>
                            <a:pt x="370427" y="298549"/>
                          </a:cubicBezTo>
                          <a:cubicBezTo>
                            <a:pt x="370427" y="400653"/>
                            <a:pt x="287504" y="483425"/>
                            <a:pt x="185214" y="483425"/>
                          </a:cubicBezTo>
                          <a:cubicBezTo>
                            <a:pt x="82923" y="483425"/>
                            <a:pt x="0" y="400653"/>
                            <a:pt x="0" y="298549"/>
                          </a:cubicBezTo>
                          <a:cubicBezTo>
                            <a:pt x="0" y="196444"/>
                            <a:pt x="82923" y="113672"/>
                            <a:pt x="185214" y="113672"/>
                          </a:cubicBezTo>
                          <a:close/>
                          <a:moveTo>
                            <a:pt x="398642" y="0"/>
                          </a:moveTo>
                          <a:lnTo>
                            <a:pt x="424448" y="61709"/>
                          </a:lnTo>
                          <a:lnTo>
                            <a:pt x="483912" y="84149"/>
                          </a:lnTo>
                          <a:lnTo>
                            <a:pt x="415472" y="152589"/>
                          </a:lnTo>
                          <a:lnTo>
                            <a:pt x="333568" y="168297"/>
                          </a:lnTo>
                          <a:lnTo>
                            <a:pt x="198932" y="302933"/>
                          </a:lnTo>
                          <a:cubicBezTo>
                            <a:pt x="186964" y="310787"/>
                            <a:pt x="168265" y="301810"/>
                            <a:pt x="176493" y="284982"/>
                          </a:cubicBezTo>
                          <a:lnTo>
                            <a:pt x="314494" y="146979"/>
                          </a:lnTo>
                          <a:lnTo>
                            <a:pt x="341422" y="68441"/>
                          </a:lnTo>
                          <a:close/>
                        </a:path>
                      </a:pathLst>
                    </a:custGeom>
                    <a:solidFill>
                      <a:schemeClr val="bg1"/>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35" name="Freeform 34"/>
                    <p:cNvSpPr/>
                    <p:nvPr/>
                  </p:nvSpPr>
                  <p:spPr>
                    <a:xfrm>
                      <a:off x="4254759" y="4363690"/>
                      <a:ext cx="634481" cy="634479"/>
                    </a:xfrm>
                    <a:custGeom>
                      <a:avLst/>
                      <a:gdLst>
                        <a:gd name="connsiteX0" fmla="*/ 2339029 w 4748831"/>
                        <a:gd name="connsiteY0" fmla="*/ 2013480 h 4778126"/>
                        <a:gd name="connsiteX1" fmla="*/ 2689162 w 4748831"/>
                        <a:gd name="connsiteY1" fmla="*/ 2363613 h 4778126"/>
                        <a:gd name="connsiteX2" fmla="*/ 2339029 w 4748831"/>
                        <a:gd name="connsiteY2" fmla="*/ 2713746 h 4778126"/>
                        <a:gd name="connsiteX3" fmla="*/ 1988896 w 4748831"/>
                        <a:gd name="connsiteY3" fmla="*/ 2363613 h 4778126"/>
                        <a:gd name="connsiteX4" fmla="*/ 2339029 w 4748831"/>
                        <a:gd name="connsiteY4" fmla="*/ 2013480 h 4778126"/>
                        <a:gd name="connsiteX5" fmla="*/ 2339029 w 4748831"/>
                        <a:gd name="connsiteY5" fmla="*/ 1805471 h 4778126"/>
                        <a:gd name="connsiteX6" fmla="*/ 1780887 w 4748831"/>
                        <a:gd name="connsiteY6" fmla="*/ 2363613 h 4778126"/>
                        <a:gd name="connsiteX7" fmla="*/ 2339029 w 4748831"/>
                        <a:gd name="connsiteY7" fmla="*/ 2921755 h 4778126"/>
                        <a:gd name="connsiteX8" fmla="*/ 2897171 w 4748831"/>
                        <a:gd name="connsiteY8" fmla="*/ 2363613 h 4778126"/>
                        <a:gd name="connsiteX9" fmla="*/ 2339029 w 4748831"/>
                        <a:gd name="connsiteY9" fmla="*/ 1805471 h 4778126"/>
                        <a:gd name="connsiteX10" fmla="*/ 2339029 w 4748831"/>
                        <a:gd name="connsiteY10" fmla="*/ 1546636 h 4778126"/>
                        <a:gd name="connsiteX11" fmla="*/ 3156006 w 4748831"/>
                        <a:gd name="connsiteY11" fmla="*/ 2363613 h 4778126"/>
                        <a:gd name="connsiteX12" fmla="*/ 2339029 w 4748831"/>
                        <a:gd name="connsiteY12" fmla="*/ 3180590 h 4778126"/>
                        <a:gd name="connsiteX13" fmla="*/ 1522052 w 4748831"/>
                        <a:gd name="connsiteY13" fmla="*/ 2363613 h 4778126"/>
                        <a:gd name="connsiteX14" fmla="*/ 2339029 w 4748831"/>
                        <a:gd name="connsiteY14" fmla="*/ 1546636 h 4778126"/>
                        <a:gd name="connsiteX15" fmla="*/ 2339030 w 4748831"/>
                        <a:gd name="connsiteY15" fmla="*/ 1079790 h 4778126"/>
                        <a:gd name="connsiteX16" fmla="*/ 1055209 w 4748831"/>
                        <a:gd name="connsiteY16" fmla="*/ 2363611 h 4778126"/>
                        <a:gd name="connsiteX17" fmla="*/ 2339030 w 4748831"/>
                        <a:gd name="connsiteY17" fmla="*/ 3647432 h 4778126"/>
                        <a:gd name="connsiteX18" fmla="*/ 3622851 w 4748831"/>
                        <a:gd name="connsiteY18" fmla="*/ 2363611 h 4778126"/>
                        <a:gd name="connsiteX19" fmla="*/ 2339030 w 4748831"/>
                        <a:gd name="connsiteY19" fmla="*/ 1079790 h 4778126"/>
                        <a:gd name="connsiteX20" fmla="*/ 2398310 w 4748831"/>
                        <a:gd name="connsiteY20" fmla="*/ 1118 h 4778126"/>
                        <a:gd name="connsiteX21" fmla="*/ 2669860 w 4748831"/>
                        <a:gd name="connsiteY21" fmla="*/ 112464 h 4778126"/>
                        <a:gd name="connsiteX22" fmla="*/ 3791425 w 4748831"/>
                        <a:gd name="connsiteY22" fmla="*/ 606462 h 4778126"/>
                        <a:gd name="connsiteX23" fmla="*/ 4192876 w 4748831"/>
                        <a:gd name="connsiteY23" fmla="*/ 1035588 h 4778126"/>
                        <a:gd name="connsiteX24" fmla="*/ 4529466 w 4748831"/>
                        <a:gd name="connsiteY24" fmla="*/ 2069136 h 4778126"/>
                        <a:gd name="connsiteX25" fmla="*/ 4571578 w 4748831"/>
                        <a:gd name="connsiteY25" fmla="*/ 2685392 h 4778126"/>
                        <a:gd name="connsiteX26" fmla="*/ 4102489 w 4748831"/>
                        <a:gd name="connsiteY26" fmla="*/ 3708908 h 4778126"/>
                        <a:gd name="connsiteX27" fmla="*/ 3650641 w 4748831"/>
                        <a:gd name="connsiteY27" fmla="*/ 4149330 h 4778126"/>
                        <a:gd name="connsiteX28" fmla="*/ 2637303 w 4748831"/>
                        <a:gd name="connsiteY28" fmla="*/ 4622185 h 4778126"/>
                        <a:gd name="connsiteX29" fmla="*/ 2032471 w 4748831"/>
                        <a:gd name="connsiteY29" fmla="*/ 4516602 h 4778126"/>
                        <a:gd name="connsiteX30" fmla="*/ 1091929 w 4748831"/>
                        <a:gd name="connsiteY30" fmla="*/ 4090609 h 4778126"/>
                        <a:gd name="connsiteX31" fmla="*/ 593766 w 4748831"/>
                        <a:gd name="connsiteY31" fmla="*/ 3697856 h 4778126"/>
                        <a:gd name="connsiteX32" fmla="*/ 173180 w 4748831"/>
                        <a:gd name="connsiteY32" fmla="*/ 2588560 h 4778126"/>
                        <a:gd name="connsiteX33" fmla="*/ 152641 w 4748831"/>
                        <a:gd name="connsiteY33" fmla="*/ 2069646 h 4778126"/>
                        <a:gd name="connsiteX34" fmla="*/ 639981 w 4748831"/>
                        <a:gd name="connsiteY34" fmla="*/ 984005 h 4778126"/>
                        <a:gd name="connsiteX35" fmla="*/ 1091159 w 4748831"/>
                        <a:gd name="connsiteY35" fmla="*/ 588313 h 4778126"/>
                        <a:gd name="connsiteX36" fmla="*/ 2171480 w 4748831"/>
                        <a:gd name="connsiteY36" fmla="*/ 154691 h 4778126"/>
                        <a:gd name="connsiteX37" fmla="*/ 2398310 w 4748831"/>
                        <a:gd name="connsiteY37" fmla="*/ 1118 h 4778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748831" h="4778126">
                          <a:moveTo>
                            <a:pt x="2339029" y="2013480"/>
                          </a:moveTo>
                          <a:cubicBezTo>
                            <a:pt x="2532402" y="2013480"/>
                            <a:pt x="2689162" y="2170240"/>
                            <a:pt x="2689162" y="2363613"/>
                          </a:cubicBezTo>
                          <a:cubicBezTo>
                            <a:pt x="2689162" y="2556986"/>
                            <a:pt x="2532402" y="2713746"/>
                            <a:pt x="2339029" y="2713746"/>
                          </a:cubicBezTo>
                          <a:cubicBezTo>
                            <a:pt x="2145656" y="2713746"/>
                            <a:pt x="1988896" y="2556986"/>
                            <a:pt x="1988896" y="2363613"/>
                          </a:cubicBezTo>
                          <a:cubicBezTo>
                            <a:pt x="1988896" y="2170240"/>
                            <a:pt x="2145656" y="2013480"/>
                            <a:pt x="2339029" y="2013480"/>
                          </a:cubicBezTo>
                          <a:close/>
                          <a:moveTo>
                            <a:pt x="2339029" y="1805471"/>
                          </a:moveTo>
                          <a:cubicBezTo>
                            <a:pt x="2030776" y="1805471"/>
                            <a:pt x="1780887" y="2055360"/>
                            <a:pt x="1780887" y="2363613"/>
                          </a:cubicBezTo>
                          <a:cubicBezTo>
                            <a:pt x="1780887" y="2671866"/>
                            <a:pt x="2030776" y="2921755"/>
                            <a:pt x="2339029" y="2921755"/>
                          </a:cubicBezTo>
                          <a:cubicBezTo>
                            <a:pt x="2647282" y="2921755"/>
                            <a:pt x="2897171" y="2671866"/>
                            <a:pt x="2897171" y="2363613"/>
                          </a:cubicBezTo>
                          <a:cubicBezTo>
                            <a:pt x="2897171" y="2055360"/>
                            <a:pt x="2647282" y="1805471"/>
                            <a:pt x="2339029" y="1805471"/>
                          </a:cubicBezTo>
                          <a:close/>
                          <a:moveTo>
                            <a:pt x="2339029" y="1546636"/>
                          </a:moveTo>
                          <a:cubicBezTo>
                            <a:pt x="2790233" y="1546636"/>
                            <a:pt x="3156006" y="1912409"/>
                            <a:pt x="3156006" y="2363613"/>
                          </a:cubicBezTo>
                          <a:cubicBezTo>
                            <a:pt x="3156006" y="2814817"/>
                            <a:pt x="2790233" y="3180590"/>
                            <a:pt x="2339029" y="3180590"/>
                          </a:cubicBezTo>
                          <a:cubicBezTo>
                            <a:pt x="1887825" y="3180590"/>
                            <a:pt x="1522052" y="2814817"/>
                            <a:pt x="1522052" y="2363613"/>
                          </a:cubicBezTo>
                          <a:cubicBezTo>
                            <a:pt x="1522052" y="1912409"/>
                            <a:pt x="1887825" y="1546636"/>
                            <a:pt x="2339029" y="1546636"/>
                          </a:cubicBezTo>
                          <a:close/>
                          <a:moveTo>
                            <a:pt x="2339030" y="1079790"/>
                          </a:moveTo>
                          <a:cubicBezTo>
                            <a:pt x="1629994" y="1079790"/>
                            <a:pt x="1055209" y="1654576"/>
                            <a:pt x="1055209" y="2363611"/>
                          </a:cubicBezTo>
                          <a:cubicBezTo>
                            <a:pt x="1055209" y="3072646"/>
                            <a:pt x="1629994" y="3647432"/>
                            <a:pt x="2339030" y="3647432"/>
                          </a:cubicBezTo>
                          <a:cubicBezTo>
                            <a:pt x="3048065" y="3647432"/>
                            <a:pt x="3622851" y="3072646"/>
                            <a:pt x="3622851" y="2363611"/>
                          </a:cubicBezTo>
                          <a:cubicBezTo>
                            <a:pt x="3622851" y="1654576"/>
                            <a:pt x="3048065" y="1079790"/>
                            <a:pt x="2339030" y="1079790"/>
                          </a:cubicBezTo>
                          <a:close/>
                          <a:moveTo>
                            <a:pt x="2398310" y="1118"/>
                          </a:moveTo>
                          <a:cubicBezTo>
                            <a:pt x="2492721" y="-4755"/>
                            <a:pt x="2604110" y="9712"/>
                            <a:pt x="2669860" y="112464"/>
                          </a:cubicBezTo>
                          <a:cubicBezTo>
                            <a:pt x="2972269" y="597331"/>
                            <a:pt x="3051294" y="832997"/>
                            <a:pt x="3791425" y="606462"/>
                          </a:cubicBezTo>
                          <a:cubicBezTo>
                            <a:pt x="4192161" y="537180"/>
                            <a:pt x="4257818" y="945101"/>
                            <a:pt x="4192876" y="1035588"/>
                          </a:cubicBezTo>
                          <a:cubicBezTo>
                            <a:pt x="3999234" y="1448801"/>
                            <a:pt x="4007268" y="1865348"/>
                            <a:pt x="4529466" y="2069136"/>
                          </a:cubicBezTo>
                          <a:cubicBezTo>
                            <a:pt x="4850464" y="2220384"/>
                            <a:pt x="4779000" y="2563578"/>
                            <a:pt x="4571578" y="2685392"/>
                          </a:cubicBezTo>
                          <a:cubicBezTo>
                            <a:pt x="4108307" y="2912016"/>
                            <a:pt x="3903124" y="3193779"/>
                            <a:pt x="4102489" y="3708908"/>
                          </a:cubicBezTo>
                          <a:cubicBezTo>
                            <a:pt x="4194859" y="4125404"/>
                            <a:pt x="3865656" y="4217413"/>
                            <a:pt x="3650641" y="4149330"/>
                          </a:cubicBezTo>
                          <a:cubicBezTo>
                            <a:pt x="3054349" y="3925010"/>
                            <a:pt x="2813522" y="4329172"/>
                            <a:pt x="2637303" y="4622185"/>
                          </a:cubicBezTo>
                          <a:cubicBezTo>
                            <a:pt x="2435405" y="4910785"/>
                            <a:pt x="2074914" y="4753428"/>
                            <a:pt x="2032471" y="4516602"/>
                          </a:cubicBezTo>
                          <a:cubicBezTo>
                            <a:pt x="1900509" y="4119570"/>
                            <a:pt x="1437861" y="4001345"/>
                            <a:pt x="1091929" y="4090609"/>
                          </a:cubicBezTo>
                          <a:cubicBezTo>
                            <a:pt x="680384" y="4271870"/>
                            <a:pt x="545975" y="3847601"/>
                            <a:pt x="593766" y="3697856"/>
                          </a:cubicBezTo>
                          <a:cubicBezTo>
                            <a:pt x="818834" y="2971472"/>
                            <a:pt x="634747" y="2871431"/>
                            <a:pt x="173180" y="2588560"/>
                          </a:cubicBezTo>
                          <a:cubicBezTo>
                            <a:pt x="-64928" y="2419914"/>
                            <a:pt x="-43681" y="2199392"/>
                            <a:pt x="152641" y="2069646"/>
                          </a:cubicBezTo>
                          <a:cubicBezTo>
                            <a:pt x="758708" y="1770643"/>
                            <a:pt x="814786" y="1485339"/>
                            <a:pt x="639981" y="984005"/>
                          </a:cubicBezTo>
                          <a:cubicBezTo>
                            <a:pt x="561275" y="722427"/>
                            <a:pt x="796835" y="500562"/>
                            <a:pt x="1091159" y="588313"/>
                          </a:cubicBezTo>
                          <a:cubicBezTo>
                            <a:pt x="1532729" y="751949"/>
                            <a:pt x="1932185" y="623208"/>
                            <a:pt x="2171480" y="154691"/>
                          </a:cubicBezTo>
                          <a:cubicBezTo>
                            <a:pt x="2216942" y="57019"/>
                            <a:pt x="2303900" y="6992"/>
                            <a:pt x="2398310" y="1118"/>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solidFill>
                          <a:schemeClr val="tx1"/>
                        </a:solidFill>
                        <a:latin typeface="Arial" panose="020B0604020202020204" pitchFamily="34" charset="0"/>
                        <a:cs typeface="Arial" panose="020B0604020202020204" pitchFamily="34" charset="0"/>
                      </a:endParaRPr>
                    </a:p>
                  </p:txBody>
                </p:sp>
                <p:sp>
                  <p:nvSpPr>
                    <p:cNvPr id="36" name="Freeform 35"/>
                    <p:cNvSpPr/>
                    <p:nvPr/>
                  </p:nvSpPr>
                  <p:spPr>
                    <a:xfrm>
                      <a:off x="5566036" y="2887322"/>
                      <a:ext cx="680462" cy="709247"/>
                    </a:xfrm>
                    <a:custGeom>
                      <a:avLst/>
                      <a:gdLst>
                        <a:gd name="connsiteX0" fmla="*/ 226764 w 415568"/>
                        <a:gd name="connsiteY0" fmla="*/ 428305 h 459795"/>
                        <a:gd name="connsiteX1" fmla="*/ 189496 w 415568"/>
                        <a:gd name="connsiteY1" fmla="*/ 459689 h 459795"/>
                        <a:gd name="connsiteX2" fmla="*/ 160982 w 415568"/>
                        <a:gd name="connsiteY2" fmla="*/ 428305 h 459795"/>
                        <a:gd name="connsiteX3" fmla="*/ 249728 w 415568"/>
                        <a:gd name="connsiteY3" fmla="*/ 381480 h 459795"/>
                        <a:gd name="connsiteX4" fmla="*/ 140855 w 415568"/>
                        <a:gd name="connsiteY4" fmla="*/ 383104 h 459795"/>
                        <a:gd name="connsiteX5" fmla="*/ 140999 w 415568"/>
                        <a:gd name="connsiteY5" fmla="*/ 392766 h 459795"/>
                        <a:gd name="connsiteX6" fmla="*/ 249872 w 415568"/>
                        <a:gd name="connsiteY6" fmla="*/ 391142 h 459795"/>
                        <a:gd name="connsiteX7" fmla="*/ 254184 w 415568"/>
                        <a:gd name="connsiteY7" fmla="*/ 342258 h 459795"/>
                        <a:gd name="connsiteX8" fmla="*/ 145310 w 415568"/>
                        <a:gd name="connsiteY8" fmla="*/ 343881 h 459795"/>
                        <a:gd name="connsiteX9" fmla="*/ 145455 w 415568"/>
                        <a:gd name="connsiteY9" fmla="*/ 353544 h 459795"/>
                        <a:gd name="connsiteX10" fmla="*/ 254328 w 415568"/>
                        <a:gd name="connsiteY10" fmla="*/ 351920 h 459795"/>
                        <a:gd name="connsiteX11" fmla="*/ 415568 w 415568"/>
                        <a:gd name="connsiteY11" fmla="*/ 210587 h 459795"/>
                        <a:gd name="connsiteX12" fmla="*/ 413848 w 415568"/>
                        <a:gd name="connsiteY12" fmla="*/ 233601 h 459795"/>
                        <a:gd name="connsiteX13" fmla="*/ 345481 w 415568"/>
                        <a:gd name="connsiteY13" fmla="*/ 228990 h 459795"/>
                        <a:gd name="connsiteX14" fmla="*/ 346539 w 415568"/>
                        <a:gd name="connsiteY14" fmla="*/ 205664 h 459795"/>
                        <a:gd name="connsiteX15" fmla="*/ 415568 w 415568"/>
                        <a:gd name="connsiteY15" fmla="*/ 210587 h 459795"/>
                        <a:gd name="connsiteX16" fmla="*/ 1750 w 415568"/>
                        <a:gd name="connsiteY16" fmla="*/ 180542 h 459795"/>
                        <a:gd name="connsiteX17" fmla="*/ 69374 w 415568"/>
                        <a:gd name="connsiteY17" fmla="*/ 185962 h 459795"/>
                        <a:gd name="connsiteX18" fmla="*/ 68534 w 415568"/>
                        <a:gd name="connsiteY18" fmla="*/ 209432 h 459795"/>
                        <a:gd name="connsiteX19" fmla="*/ 0 w 415568"/>
                        <a:gd name="connsiteY19" fmla="*/ 204688 h 459795"/>
                        <a:gd name="connsiteX20" fmla="*/ 215750 w 415568"/>
                        <a:gd name="connsiteY20" fmla="*/ 101713 h 459795"/>
                        <a:gd name="connsiteX21" fmla="*/ 317660 w 415568"/>
                        <a:gd name="connsiteY21" fmla="*/ 219548 h 459795"/>
                        <a:gd name="connsiteX22" fmla="*/ 262614 w 415568"/>
                        <a:gd name="connsiteY22" fmla="*/ 307146 h 459795"/>
                        <a:gd name="connsiteX23" fmla="*/ 260176 w 415568"/>
                        <a:gd name="connsiteY23" fmla="*/ 308249 h 459795"/>
                        <a:gd name="connsiteX24" fmla="*/ 259281 w 415568"/>
                        <a:gd name="connsiteY24" fmla="*/ 320604 h 459795"/>
                        <a:gd name="connsiteX25" fmla="*/ 270997 w 415568"/>
                        <a:gd name="connsiteY25" fmla="*/ 320459 h 459795"/>
                        <a:gd name="connsiteX26" fmla="*/ 272373 w 415568"/>
                        <a:gd name="connsiteY26" fmla="*/ 366362 h 459795"/>
                        <a:gd name="connsiteX27" fmla="*/ 260724 w 415568"/>
                        <a:gd name="connsiteY27" fmla="*/ 412373 h 459795"/>
                        <a:gd name="connsiteX28" fmla="*/ 126769 w 415568"/>
                        <a:gd name="connsiteY28" fmla="*/ 414776 h 459795"/>
                        <a:gd name="connsiteX29" fmla="*/ 128349 w 415568"/>
                        <a:gd name="connsiteY29" fmla="*/ 368076 h 459795"/>
                        <a:gd name="connsiteX30" fmla="*/ 130733 w 415568"/>
                        <a:gd name="connsiteY30" fmla="*/ 322197 h 459795"/>
                        <a:gd name="connsiteX31" fmla="*/ 143069 w 415568"/>
                        <a:gd name="connsiteY31" fmla="*/ 322044 h 459795"/>
                        <a:gd name="connsiteX32" fmla="*/ 144570 w 415568"/>
                        <a:gd name="connsiteY32" fmla="*/ 301327 h 459795"/>
                        <a:gd name="connsiteX33" fmla="*/ 139752 w 415568"/>
                        <a:gd name="connsiteY33" fmla="*/ 298241 h 459795"/>
                        <a:gd name="connsiteX34" fmla="*/ 97913 w 415568"/>
                        <a:gd name="connsiteY34" fmla="*/ 203622 h 459795"/>
                        <a:gd name="connsiteX35" fmla="*/ 215750 w 415568"/>
                        <a:gd name="connsiteY35" fmla="*/ 101713 h 459795"/>
                        <a:gd name="connsiteX36" fmla="*/ 389294 w 415568"/>
                        <a:gd name="connsiteY36" fmla="*/ 105441 h 459795"/>
                        <a:gd name="connsiteX37" fmla="*/ 400797 w 415568"/>
                        <a:gd name="connsiteY37" fmla="*/ 130128 h 459795"/>
                        <a:gd name="connsiteX38" fmla="*/ 337092 w 415568"/>
                        <a:gd name="connsiteY38" fmla="*/ 159169 h 459795"/>
                        <a:gd name="connsiteX39" fmla="*/ 325533 w 415568"/>
                        <a:gd name="connsiteY39" fmla="*/ 134362 h 459795"/>
                        <a:gd name="connsiteX40" fmla="*/ 389294 w 415568"/>
                        <a:gd name="connsiteY40" fmla="*/ 105441 h 459795"/>
                        <a:gd name="connsiteX41" fmla="*/ 43903 w 415568"/>
                        <a:gd name="connsiteY41" fmla="*/ 79189 h 459795"/>
                        <a:gd name="connsiteX42" fmla="*/ 98241 w 415568"/>
                        <a:gd name="connsiteY42" fmla="*/ 115866 h 459795"/>
                        <a:gd name="connsiteX43" fmla="*/ 82354 w 415568"/>
                        <a:gd name="connsiteY43" fmla="*/ 135360 h 459795"/>
                        <a:gd name="connsiteX44" fmla="*/ 29013 w 415568"/>
                        <a:gd name="connsiteY44" fmla="*/ 100820 h 459795"/>
                        <a:gd name="connsiteX45" fmla="*/ 312796 w 415568"/>
                        <a:gd name="connsiteY45" fmla="*/ 29012 h 459795"/>
                        <a:gd name="connsiteX46" fmla="*/ 335376 w 415568"/>
                        <a:gd name="connsiteY46" fmla="*/ 44242 h 459795"/>
                        <a:gd name="connsiteX47" fmla="*/ 295747 w 415568"/>
                        <a:gd name="connsiteY47" fmla="*/ 101957 h 459795"/>
                        <a:gd name="connsiteX48" fmla="*/ 273057 w 415568"/>
                        <a:gd name="connsiteY48" fmla="*/ 86653 h 459795"/>
                        <a:gd name="connsiteX49" fmla="*/ 312796 w 415568"/>
                        <a:gd name="connsiteY49" fmla="*/ 29012 h 459795"/>
                        <a:gd name="connsiteX50" fmla="*/ 128191 w 415568"/>
                        <a:gd name="connsiteY50" fmla="*/ 15164 h 459795"/>
                        <a:gd name="connsiteX51" fmla="*/ 159129 w 415568"/>
                        <a:gd name="connsiteY51" fmla="*/ 77967 h 459795"/>
                        <a:gd name="connsiteX52" fmla="*/ 135552 w 415568"/>
                        <a:gd name="connsiteY52" fmla="*/ 89818 h 459795"/>
                        <a:gd name="connsiteX53" fmla="*/ 104728 w 415568"/>
                        <a:gd name="connsiteY53" fmla="*/ 26957 h 459795"/>
                        <a:gd name="connsiteX54" fmla="*/ 211263 w 415568"/>
                        <a:gd name="connsiteY54" fmla="*/ 0 h 459795"/>
                        <a:gd name="connsiteX55" fmla="*/ 238538 w 415568"/>
                        <a:gd name="connsiteY55" fmla="*/ 1977 h 459795"/>
                        <a:gd name="connsiteX56" fmla="*/ 232917 w 415568"/>
                        <a:gd name="connsiteY56" fmla="*/ 71762 h 459795"/>
                        <a:gd name="connsiteX57" fmla="*/ 206597 w 415568"/>
                        <a:gd name="connsiteY57" fmla="*/ 69855 h 459795"/>
                        <a:gd name="connsiteX58" fmla="*/ 211263 w 415568"/>
                        <a:gd name="connsiteY58" fmla="*/ 0 h 459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15568" h="459795">
                          <a:moveTo>
                            <a:pt x="226764" y="428305"/>
                          </a:moveTo>
                          <a:cubicBezTo>
                            <a:pt x="219701" y="450185"/>
                            <a:pt x="215861" y="460999"/>
                            <a:pt x="189496" y="459689"/>
                          </a:cubicBezTo>
                          <a:cubicBezTo>
                            <a:pt x="167790" y="454261"/>
                            <a:pt x="164153" y="444495"/>
                            <a:pt x="160982" y="428305"/>
                          </a:cubicBezTo>
                          <a:close/>
                          <a:moveTo>
                            <a:pt x="249728" y="381480"/>
                          </a:moveTo>
                          <a:lnTo>
                            <a:pt x="140855" y="383104"/>
                          </a:lnTo>
                          <a:lnTo>
                            <a:pt x="140999" y="392766"/>
                          </a:lnTo>
                          <a:lnTo>
                            <a:pt x="249872" y="391142"/>
                          </a:lnTo>
                          <a:close/>
                          <a:moveTo>
                            <a:pt x="254184" y="342258"/>
                          </a:moveTo>
                          <a:lnTo>
                            <a:pt x="145310" y="343881"/>
                          </a:lnTo>
                          <a:lnTo>
                            <a:pt x="145455" y="353544"/>
                          </a:lnTo>
                          <a:lnTo>
                            <a:pt x="254328" y="351920"/>
                          </a:lnTo>
                          <a:close/>
                          <a:moveTo>
                            <a:pt x="415568" y="210587"/>
                          </a:moveTo>
                          <a:lnTo>
                            <a:pt x="413848" y="233601"/>
                          </a:lnTo>
                          <a:cubicBezTo>
                            <a:pt x="391387" y="231801"/>
                            <a:pt x="367941" y="230790"/>
                            <a:pt x="345481" y="228990"/>
                          </a:cubicBezTo>
                          <a:cubicBezTo>
                            <a:pt x="344953" y="213708"/>
                            <a:pt x="346240" y="214694"/>
                            <a:pt x="346539" y="205664"/>
                          </a:cubicBezTo>
                          <a:cubicBezTo>
                            <a:pt x="368729" y="207483"/>
                            <a:pt x="393379" y="208768"/>
                            <a:pt x="415568" y="210587"/>
                          </a:cubicBezTo>
                          <a:close/>
                          <a:moveTo>
                            <a:pt x="1750" y="180542"/>
                          </a:moveTo>
                          <a:cubicBezTo>
                            <a:pt x="24210" y="182343"/>
                            <a:pt x="46914" y="184162"/>
                            <a:pt x="69374" y="185962"/>
                          </a:cubicBezTo>
                          <a:cubicBezTo>
                            <a:pt x="69774" y="197413"/>
                            <a:pt x="68384" y="200321"/>
                            <a:pt x="68534" y="209432"/>
                          </a:cubicBezTo>
                          <a:cubicBezTo>
                            <a:pt x="46345" y="207611"/>
                            <a:pt x="22189" y="206508"/>
                            <a:pt x="0" y="204688"/>
                          </a:cubicBezTo>
                          <a:close/>
                          <a:moveTo>
                            <a:pt x="215750" y="101713"/>
                          </a:moveTo>
                          <a:cubicBezTo>
                            <a:pt x="276431" y="106111"/>
                            <a:pt x="322058" y="158868"/>
                            <a:pt x="317660" y="219548"/>
                          </a:cubicBezTo>
                          <a:cubicBezTo>
                            <a:pt x="314911" y="257474"/>
                            <a:pt x="293272" y="289519"/>
                            <a:pt x="262614" y="307146"/>
                          </a:cubicBezTo>
                          <a:lnTo>
                            <a:pt x="260176" y="308249"/>
                          </a:lnTo>
                          <a:lnTo>
                            <a:pt x="259281" y="320604"/>
                          </a:lnTo>
                          <a:lnTo>
                            <a:pt x="270997" y="320459"/>
                          </a:lnTo>
                          <a:cubicBezTo>
                            <a:pt x="281497" y="330839"/>
                            <a:pt x="287796" y="354633"/>
                            <a:pt x="272373" y="366362"/>
                          </a:cubicBezTo>
                          <a:cubicBezTo>
                            <a:pt x="284488" y="383666"/>
                            <a:pt x="278185" y="410127"/>
                            <a:pt x="260724" y="412373"/>
                          </a:cubicBezTo>
                          <a:lnTo>
                            <a:pt x="126769" y="414776"/>
                          </a:lnTo>
                          <a:cubicBezTo>
                            <a:pt x="117638" y="402544"/>
                            <a:pt x="112651" y="377700"/>
                            <a:pt x="128349" y="368076"/>
                          </a:cubicBezTo>
                          <a:cubicBezTo>
                            <a:pt x="116183" y="353458"/>
                            <a:pt x="122888" y="334558"/>
                            <a:pt x="130733" y="322197"/>
                          </a:cubicBezTo>
                          <a:lnTo>
                            <a:pt x="143069" y="322044"/>
                          </a:lnTo>
                          <a:lnTo>
                            <a:pt x="144570" y="301327"/>
                          </a:lnTo>
                          <a:lnTo>
                            <a:pt x="139752" y="298241"/>
                          </a:lnTo>
                          <a:cubicBezTo>
                            <a:pt x="111956" y="276378"/>
                            <a:pt x="95164" y="241547"/>
                            <a:pt x="97913" y="203622"/>
                          </a:cubicBezTo>
                          <a:cubicBezTo>
                            <a:pt x="102311" y="142941"/>
                            <a:pt x="155068" y="97315"/>
                            <a:pt x="215750" y="101713"/>
                          </a:cubicBezTo>
                          <a:close/>
                          <a:moveTo>
                            <a:pt x="389294" y="105441"/>
                          </a:moveTo>
                          <a:lnTo>
                            <a:pt x="400797" y="130128"/>
                          </a:lnTo>
                          <a:cubicBezTo>
                            <a:pt x="380291" y="139468"/>
                            <a:pt x="357598" y="149829"/>
                            <a:pt x="337092" y="159169"/>
                          </a:cubicBezTo>
                          <a:cubicBezTo>
                            <a:pt x="331503" y="144942"/>
                            <a:pt x="330578" y="143276"/>
                            <a:pt x="325533" y="134362"/>
                          </a:cubicBezTo>
                          <a:cubicBezTo>
                            <a:pt x="345813" y="125176"/>
                            <a:pt x="369013" y="114628"/>
                            <a:pt x="389294" y="105441"/>
                          </a:cubicBezTo>
                          <a:close/>
                          <a:moveTo>
                            <a:pt x="43903" y="79189"/>
                          </a:moveTo>
                          <a:cubicBezTo>
                            <a:pt x="62356" y="92119"/>
                            <a:pt x="79788" y="102936"/>
                            <a:pt x="98241" y="115866"/>
                          </a:cubicBezTo>
                          <a:cubicBezTo>
                            <a:pt x="89045" y="128531"/>
                            <a:pt x="88195" y="129036"/>
                            <a:pt x="82354" y="135360"/>
                          </a:cubicBezTo>
                          <a:cubicBezTo>
                            <a:pt x="64146" y="122548"/>
                            <a:pt x="47221" y="113633"/>
                            <a:pt x="29013" y="100820"/>
                          </a:cubicBezTo>
                          <a:close/>
                          <a:moveTo>
                            <a:pt x="312796" y="29012"/>
                          </a:moveTo>
                          <a:cubicBezTo>
                            <a:pt x="323560" y="36904"/>
                            <a:pt x="327849" y="39166"/>
                            <a:pt x="335376" y="44242"/>
                          </a:cubicBezTo>
                          <a:cubicBezTo>
                            <a:pt x="322616" y="62813"/>
                            <a:pt x="308507" y="83386"/>
                            <a:pt x="295747" y="101957"/>
                          </a:cubicBezTo>
                          <a:cubicBezTo>
                            <a:pt x="281913" y="92520"/>
                            <a:pt x="280995" y="93342"/>
                            <a:pt x="273057" y="86653"/>
                          </a:cubicBezTo>
                          <a:cubicBezTo>
                            <a:pt x="285703" y="68330"/>
                            <a:pt x="300149" y="47336"/>
                            <a:pt x="312796" y="29012"/>
                          </a:cubicBezTo>
                          <a:close/>
                          <a:moveTo>
                            <a:pt x="128191" y="15164"/>
                          </a:moveTo>
                          <a:cubicBezTo>
                            <a:pt x="138142" y="35379"/>
                            <a:pt x="149178" y="57752"/>
                            <a:pt x="159129" y="77967"/>
                          </a:cubicBezTo>
                          <a:cubicBezTo>
                            <a:pt x="146487" y="85973"/>
                            <a:pt x="146071" y="85913"/>
                            <a:pt x="135552" y="89818"/>
                          </a:cubicBezTo>
                          <a:cubicBezTo>
                            <a:pt x="125760" y="69823"/>
                            <a:pt x="114520" y="46952"/>
                            <a:pt x="104728" y="26957"/>
                          </a:cubicBezTo>
                          <a:close/>
                          <a:moveTo>
                            <a:pt x="211263" y="0"/>
                          </a:moveTo>
                          <a:lnTo>
                            <a:pt x="238538" y="1977"/>
                          </a:lnTo>
                          <a:cubicBezTo>
                            <a:pt x="236722" y="24436"/>
                            <a:pt x="234732" y="49303"/>
                            <a:pt x="232917" y="71762"/>
                          </a:cubicBezTo>
                          <a:cubicBezTo>
                            <a:pt x="217226" y="70385"/>
                            <a:pt x="219466" y="70305"/>
                            <a:pt x="206597" y="69855"/>
                          </a:cubicBezTo>
                          <a:cubicBezTo>
                            <a:pt x="208435" y="47667"/>
                            <a:pt x="209424" y="22188"/>
                            <a:pt x="211263"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grpSp>
            </p:grpSp>
            <p:sp>
              <p:nvSpPr>
                <p:cNvPr id="30" name="TextBox 29"/>
                <p:cNvSpPr txBox="1"/>
                <p:nvPr/>
              </p:nvSpPr>
              <p:spPr>
                <a:xfrm flipH="1">
                  <a:off x="5279603" y="2919310"/>
                  <a:ext cx="1632794" cy="1038854"/>
                </a:xfrm>
                <a:prstGeom prst="rect">
                  <a:avLst/>
                </a:prstGeom>
                <a:noFill/>
              </p:spPr>
              <p:txBody>
                <a:bodyPr wrap="square" rtlCol="0">
                  <a:spAutoFit/>
                </a:bodyPr>
                <a:lstStyle/>
                <a:p>
                  <a:pPr algn="ctr"/>
                  <a:r>
                    <a:rPr lang="en-US" sz="2800" dirty="0" smtClean="0">
                      <a:solidFill>
                        <a:schemeClr val="bg1">
                          <a:lumMod val="50000"/>
                        </a:schemeClr>
                      </a:solidFill>
                      <a:latin typeface="Arial" panose="020B0604020202020204" pitchFamily="34" charset="0"/>
                      <a:cs typeface="Arial" panose="020B0604020202020204" pitchFamily="34" charset="0"/>
                    </a:rPr>
                    <a:t>Text Here</a:t>
                  </a:r>
                  <a:endParaRPr lang="en-US" sz="2800" dirty="0">
                    <a:solidFill>
                      <a:schemeClr val="bg1">
                        <a:lumMod val="50000"/>
                      </a:schemeClr>
                    </a:solidFill>
                    <a:latin typeface="Arial" panose="020B0604020202020204" pitchFamily="34" charset="0"/>
                    <a:cs typeface="Arial" panose="020B0604020202020204" pitchFamily="34" charset="0"/>
                  </a:endParaRPr>
                </a:p>
              </p:txBody>
            </p:sp>
          </p:grpSp>
        </p:grpSp>
        <p:grpSp>
          <p:nvGrpSpPr>
            <p:cNvPr id="63" name="Group 62"/>
            <p:cNvGrpSpPr/>
            <p:nvPr/>
          </p:nvGrpSpPr>
          <p:grpSpPr>
            <a:xfrm>
              <a:off x="522848" y="1415682"/>
              <a:ext cx="11128464" cy="4102965"/>
              <a:chOff x="522848" y="1443237"/>
              <a:chExt cx="11128464" cy="4102965"/>
            </a:xfrm>
          </p:grpSpPr>
          <p:grpSp>
            <p:nvGrpSpPr>
              <p:cNvPr id="3" name="Group 2"/>
              <p:cNvGrpSpPr/>
              <p:nvPr/>
            </p:nvGrpSpPr>
            <p:grpSpPr>
              <a:xfrm>
                <a:off x="9068816" y="1443237"/>
                <a:ext cx="2582496" cy="4102965"/>
                <a:chOff x="8444702" y="1180580"/>
                <a:chExt cx="2582496" cy="4102965"/>
              </a:xfrm>
            </p:grpSpPr>
            <p:grpSp>
              <p:nvGrpSpPr>
                <p:cNvPr id="7" name="Group 6"/>
                <p:cNvGrpSpPr/>
                <p:nvPr/>
              </p:nvGrpSpPr>
              <p:grpSpPr>
                <a:xfrm>
                  <a:off x="8444702" y="1180580"/>
                  <a:ext cx="2582496" cy="1000205"/>
                  <a:chOff x="8159630" y="1470795"/>
                  <a:chExt cx="2729185" cy="1057017"/>
                </a:xfrm>
              </p:grpSpPr>
              <p:grpSp>
                <p:nvGrpSpPr>
                  <p:cNvPr id="23" name="Group 22"/>
                  <p:cNvGrpSpPr/>
                  <p:nvPr/>
                </p:nvGrpSpPr>
                <p:grpSpPr>
                  <a:xfrm>
                    <a:off x="8192884" y="1470795"/>
                    <a:ext cx="2695931" cy="1057017"/>
                    <a:chOff x="6719000" y="1873873"/>
                    <a:chExt cx="2470792" cy="968745"/>
                  </a:xfrm>
                </p:grpSpPr>
                <p:sp>
                  <p:nvSpPr>
                    <p:cNvPr id="25" name="TextBox 24"/>
                    <p:cNvSpPr txBox="1"/>
                    <p:nvPr/>
                  </p:nvSpPr>
                  <p:spPr>
                    <a:xfrm>
                      <a:off x="6719000" y="2216616"/>
                      <a:ext cx="2470792" cy="626002"/>
                    </a:xfrm>
                    <a:prstGeom prst="rect">
                      <a:avLst/>
                    </a:prstGeom>
                    <a:noFill/>
                    <a:ln>
                      <a:noFill/>
                    </a:ln>
                    <a:effectLst/>
                  </p:spPr>
                  <p:txBody>
                    <a:bodyPr wrap="square" rtlCol="0">
                      <a:spAutoFit/>
                    </a:bodyPr>
                    <a:lstStyle/>
                    <a:p>
                      <a:r>
                        <a:rPr lang="en-US" sz="12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26" name="Rectangle 25"/>
                    <p:cNvSpPr/>
                    <p:nvPr/>
                  </p:nvSpPr>
                  <p:spPr>
                    <a:xfrm>
                      <a:off x="6719000" y="1873873"/>
                      <a:ext cx="2113712" cy="387525"/>
                    </a:xfrm>
                    <a:prstGeom prst="rect">
                      <a:avLst/>
                    </a:prstGeom>
                  </p:spPr>
                  <p:txBody>
                    <a:bodyPr wrap="square">
                      <a:spAutoFit/>
                    </a:bodyPr>
                    <a:lstStyle/>
                    <a:p>
                      <a:pPr fontAlgn="b"/>
                      <a:r>
                        <a:rPr lang="en-US" sz="2000" dirty="0" smtClean="0">
                          <a:solidFill>
                            <a:srgbClr val="537560"/>
                          </a:solidFill>
                          <a:latin typeface="Arial" panose="020B0604020202020204" pitchFamily="34" charset="0"/>
                          <a:cs typeface="Arial" panose="020B0604020202020204" pitchFamily="34" charset="0"/>
                        </a:rPr>
                        <a:t>Text Here</a:t>
                      </a:r>
                      <a:endParaRPr lang="en-US" sz="2000" dirty="0">
                        <a:solidFill>
                          <a:srgbClr val="537560"/>
                        </a:solidFill>
                        <a:latin typeface="Arial" panose="020B0604020202020204" pitchFamily="34" charset="0"/>
                        <a:cs typeface="Arial" panose="020B0604020202020204" pitchFamily="34" charset="0"/>
                      </a:endParaRPr>
                    </a:p>
                  </p:txBody>
                </p:sp>
              </p:grpSp>
              <p:cxnSp>
                <p:nvCxnSpPr>
                  <p:cNvPr id="24" name="Straight Connector 23"/>
                  <p:cNvCxnSpPr/>
                  <p:nvPr/>
                </p:nvCxnSpPr>
                <p:spPr>
                  <a:xfrm flipH="1">
                    <a:off x="8159630" y="1542691"/>
                    <a:ext cx="4" cy="88056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8444702" y="4283340"/>
                  <a:ext cx="2582496" cy="1000205"/>
                  <a:chOff x="8159630" y="1470795"/>
                  <a:chExt cx="2729185" cy="1057017"/>
                </a:xfrm>
              </p:grpSpPr>
              <p:grpSp>
                <p:nvGrpSpPr>
                  <p:cNvPr id="47" name="Group 46"/>
                  <p:cNvGrpSpPr/>
                  <p:nvPr/>
                </p:nvGrpSpPr>
                <p:grpSpPr>
                  <a:xfrm>
                    <a:off x="8192884" y="1470795"/>
                    <a:ext cx="2695931" cy="1057017"/>
                    <a:chOff x="6719000" y="1873873"/>
                    <a:chExt cx="2470792" cy="968745"/>
                  </a:xfrm>
                </p:grpSpPr>
                <p:sp>
                  <p:nvSpPr>
                    <p:cNvPr id="49" name="TextBox 48"/>
                    <p:cNvSpPr txBox="1"/>
                    <p:nvPr/>
                  </p:nvSpPr>
                  <p:spPr>
                    <a:xfrm>
                      <a:off x="6719000" y="2216616"/>
                      <a:ext cx="2470792" cy="626002"/>
                    </a:xfrm>
                    <a:prstGeom prst="rect">
                      <a:avLst/>
                    </a:prstGeom>
                    <a:noFill/>
                    <a:ln>
                      <a:noFill/>
                    </a:ln>
                    <a:effectLst/>
                  </p:spPr>
                  <p:txBody>
                    <a:bodyPr wrap="square" rtlCol="0">
                      <a:spAutoFit/>
                    </a:bodyPr>
                    <a:lstStyle/>
                    <a:p>
                      <a:r>
                        <a:rPr lang="en-US" sz="12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50" name="Rectangle 49"/>
                    <p:cNvSpPr/>
                    <p:nvPr/>
                  </p:nvSpPr>
                  <p:spPr>
                    <a:xfrm>
                      <a:off x="6719000" y="1873873"/>
                      <a:ext cx="2113712" cy="387525"/>
                    </a:xfrm>
                    <a:prstGeom prst="rect">
                      <a:avLst/>
                    </a:prstGeom>
                  </p:spPr>
                  <p:txBody>
                    <a:bodyPr wrap="square">
                      <a:spAutoFit/>
                    </a:bodyPr>
                    <a:lstStyle/>
                    <a:p>
                      <a:pPr fontAlgn="b"/>
                      <a:r>
                        <a:rPr lang="en-US" sz="2000" dirty="0" smtClean="0">
                          <a:solidFill>
                            <a:srgbClr val="DF6447"/>
                          </a:solidFill>
                          <a:latin typeface="Arial" panose="020B0604020202020204" pitchFamily="34" charset="0"/>
                          <a:cs typeface="Arial" panose="020B0604020202020204" pitchFamily="34" charset="0"/>
                        </a:rPr>
                        <a:t>Text Here</a:t>
                      </a:r>
                      <a:endParaRPr lang="en-US" sz="2000" dirty="0">
                        <a:solidFill>
                          <a:srgbClr val="DF6447"/>
                        </a:solidFill>
                        <a:latin typeface="Arial" panose="020B0604020202020204" pitchFamily="34" charset="0"/>
                        <a:cs typeface="Arial" panose="020B0604020202020204" pitchFamily="34" charset="0"/>
                      </a:endParaRPr>
                    </a:p>
                  </p:txBody>
                </p:sp>
              </p:grpSp>
              <p:cxnSp>
                <p:nvCxnSpPr>
                  <p:cNvPr id="48" name="Straight Connector 47"/>
                  <p:cNvCxnSpPr/>
                  <p:nvPr/>
                </p:nvCxnSpPr>
                <p:spPr>
                  <a:xfrm flipH="1">
                    <a:off x="8159630" y="1542691"/>
                    <a:ext cx="4" cy="88056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grpSp>
            <p:nvGrpSpPr>
              <p:cNvPr id="51" name="Group 50"/>
              <p:cNvGrpSpPr/>
              <p:nvPr/>
            </p:nvGrpSpPr>
            <p:grpSpPr>
              <a:xfrm flipH="1">
                <a:off x="522848" y="1443237"/>
                <a:ext cx="2582496" cy="4102965"/>
                <a:chOff x="8444702" y="1180580"/>
                <a:chExt cx="2582496" cy="4102965"/>
              </a:xfrm>
            </p:grpSpPr>
            <p:grpSp>
              <p:nvGrpSpPr>
                <p:cNvPr id="52" name="Group 51"/>
                <p:cNvGrpSpPr/>
                <p:nvPr/>
              </p:nvGrpSpPr>
              <p:grpSpPr>
                <a:xfrm>
                  <a:off x="8444702" y="1180580"/>
                  <a:ext cx="2582496" cy="1000205"/>
                  <a:chOff x="8159630" y="1470795"/>
                  <a:chExt cx="2729185" cy="1057017"/>
                </a:xfrm>
              </p:grpSpPr>
              <p:grpSp>
                <p:nvGrpSpPr>
                  <p:cNvPr id="58" name="Group 57"/>
                  <p:cNvGrpSpPr/>
                  <p:nvPr/>
                </p:nvGrpSpPr>
                <p:grpSpPr>
                  <a:xfrm>
                    <a:off x="8192884" y="1470795"/>
                    <a:ext cx="2695931" cy="1057017"/>
                    <a:chOff x="6719000" y="1873873"/>
                    <a:chExt cx="2470792" cy="968745"/>
                  </a:xfrm>
                </p:grpSpPr>
                <p:sp>
                  <p:nvSpPr>
                    <p:cNvPr id="60" name="TextBox 59"/>
                    <p:cNvSpPr txBox="1"/>
                    <p:nvPr/>
                  </p:nvSpPr>
                  <p:spPr>
                    <a:xfrm>
                      <a:off x="6719000" y="2216616"/>
                      <a:ext cx="2470792" cy="626002"/>
                    </a:xfrm>
                    <a:prstGeom prst="rect">
                      <a:avLst/>
                    </a:prstGeom>
                    <a:noFill/>
                    <a:ln>
                      <a:noFill/>
                    </a:ln>
                    <a:effectLst/>
                  </p:spPr>
                  <p:txBody>
                    <a:bodyPr wrap="square" rtlCol="0">
                      <a:spAutoFit/>
                    </a:bodyPr>
                    <a:lstStyle/>
                    <a:p>
                      <a:pPr algn="r"/>
                      <a:r>
                        <a:rPr lang="en-US" sz="12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61" name="Rectangle 60"/>
                    <p:cNvSpPr/>
                    <p:nvPr/>
                  </p:nvSpPr>
                  <p:spPr>
                    <a:xfrm>
                      <a:off x="6719000" y="1873873"/>
                      <a:ext cx="2113712" cy="387525"/>
                    </a:xfrm>
                    <a:prstGeom prst="rect">
                      <a:avLst/>
                    </a:prstGeom>
                  </p:spPr>
                  <p:txBody>
                    <a:bodyPr wrap="square">
                      <a:spAutoFit/>
                    </a:bodyPr>
                    <a:lstStyle/>
                    <a:p>
                      <a:pPr algn="r" fontAlgn="b"/>
                      <a:r>
                        <a:rPr lang="en-US" sz="2000" dirty="0" smtClean="0">
                          <a:solidFill>
                            <a:srgbClr val="E9976A"/>
                          </a:solidFill>
                          <a:latin typeface="Arial" panose="020B0604020202020204" pitchFamily="34" charset="0"/>
                          <a:cs typeface="Arial" panose="020B0604020202020204" pitchFamily="34" charset="0"/>
                        </a:rPr>
                        <a:t>Text Here</a:t>
                      </a:r>
                      <a:endParaRPr lang="en-US" sz="2000" dirty="0">
                        <a:solidFill>
                          <a:srgbClr val="E9976A"/>
                        </a:solidFill>
                        <a:latin typeface="Arial" panose="020B0604020202020204" pitchFamily="34" charset="0"/>
                        <a:cs typeface="Arial" panose="020B0604020202020204" pitchFamily="34" charset="0"/>
                      </a:endParaRPr>
                    </a:p>
                  </p:txBody>
                </p:sp>
              </p:grpSp>
              <p:cxnSp>
                <p:nvCxnSpPr>
                  <p:cNvPr id="59" name="Straight Connector 58"/>
                  <p:cNvCxnSpPr/>
                  <p:nvPr/>
                </p:nvCxnSpPr>
                <p:spPr>
                  <a:xfrm flipH="1">
                    <a:off x="8159630" y="1542691"/>
                    <a:ext cx="4" cy="88056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a:off x="8444702" y="4283340"/>
                  <a:ext cx="2582496" cy="1000205"/>
                  <a:chOff x="8159630" y="1470795"/>
                  <a:chExt cx="2729185" cy="1057017"/>
                </a:xfrm>
              </p:grpSpPr>
              <p:grpSp>
                <p:nvGrpSpPr>
                  <p:cNvPr id="54" name="Group 53"/>
                  <p:cNvGrpSpPr/>
                  <p:nvPr/>
                </p:nvGrpSpPr>
                <p:grpSpPr>
                  <a:xfrm>
                    <a:off x="8192884" y="1470795"/>
                    <a:ext cx="2695931" cy="1057017"/>
                    <a:chOff x="6719000" y="1873873"/>
                    <a:chExt cx="2470792" cy="968745"/>
                  </a:xfrm>
                </p:grpSpPr>
                <p:sp>
                  <p:nvSpPr>
                    <p:cNvPr id="56" name="TextBox 55"/>
                    <p:cNvSpPr txBox="1"/>
                    <p:nvPr/>
                  </p:nvSpPr>
                  <p:spPr>
                    <a:xfrm>
                      <a:off x="6719000" y="2216616"/>
                      <a:ext cx="2470792" cy="626002"/>
                    </a:xfrm>
                    <a:prstGeom prst="rect">
                      <a:avLst/>
                    </a:prstGeom>
                    <a:noFill/>
                    <a:ln>
                      <a:noFill/>
                    </a:ln>
                    <a:effectLst/>
                  </p:spPr>
                  <p:txBody>
                    <a:bodyPr wrap="square" rtlCol="0">
                      <a:spAutoFit/>
                    </a:bodyPr>
                    <a:lstStyle/>
                    <a:p>
                      <a:pPr algn="r"/>
                      <a:r>
                        <a:rPr lang="en-US" sz="12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 </a:t>
                      </a:r>
                    </a:p>
                  </p:txBody>
                </p:sp>
                <p:sp>
                  <p:nvSpPr>
                    <p:cNvPr id="57" name="Rectangle 56"/>
                    <p:cNvSpPr/>
                    <p:nvPr/>
                  </p:nvSpPr>
                  <p:spPr>
                    <a:xfrm>
                      <a:off x="6719000" y="1873873"/>
                      <a:ext cx="2113712" cy="387525"/>
                    </a:xfrm>
                    <a:prstGeom prst="rect">
                      <a:avLst/>
                    </a:prstGeom>
                  </p:spPr>
                  <p:txBody>
                    <a:bodyPr wrap="square">
                      <a:spAutoFit/>
                    </a:bodyPr>
                    <a:lstStyle/>
                    <a:p>
                      <a:pPr algn="r" fontAlgn="b"/>
                      <a:r>
                        <a:rPr lang="en-US" sz="2000" dirty="0" smtClean="0">
                          <a:solidFill>
                            <a:srgbClr val="81A78F"/>
                          </a:solidFill>
                          <a:latin typeface="Arial" panose="020B0604020202020204" pitchFamily="34" charset="0"/>
                          <a:cs typeface="Arial" panose="020B0604020202020204" pitchFamily="34" charset="0"/>
                        </a:rPr>
                        <a:t>Text Here</a:t>
                      </a:r>
                      <a:endParaRPr lang="en-US" sz="2000" dirty="0">
                        <a:solidFill>
                          <a:srgbClr val="81A78F"/>
                        </a:solidFill>
                        <a:latin typeface="Arial" panose="020B0604020202020204" pitchFamily="34" charset="0"/>
                        <a:cs typeface="Arial" panose="020B0604020202020204" pitchFamily="34" charset="0"/>
                      </a:endParaRPr>
                    </a:p>
                  </p:txBody>
                </p:sp>
              </p:grpSp>
              <p:cxnSp>
                <p:nvCxnSpPr>
                  <p:cNvPr id="55" name="Straight Connector 54"/>
                  <p:cNvCxnSpPr/>
                  <p:nvPr/>
                </p:nvCxnSpPr>
                <p:spPr>
                  <a:xfrm flipH="1">
                    <a:off x="8159630" y="1542691"/>
                    <a:ext cx="4" cy="88056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grpSp>
      </p:grpSp>
    </p:spTree>
    <p:extLst>
      <p:ext uri="{BB962C8B-B14F-4D97-AF65-F5344CB8AC3E}">
        <p14:creationId xmlns:p14="http://schemas.microsoft.com/office/powerpoint/2010/main" val="297653570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Target</a:t>
            </a:r>
            <a:endParaRPr lang="en-US" dirty="0"/>
          </a:p>
        </p:txBody>
      </p:sp>
      <p:grpSp>
        <p:nvGrpSpPr>
          <p:cNvPr id="58" name="Group 57"/>
          <p:cNvGrpSpPr/>
          <p:nvPr/>
        </p:nvGrpSpPr>
        <p:grpSpPr>
          <a:xfrm>
            <a:off x="981635" y="670636"/>
            <a:ext cx="10759631" cy="5516728"/>
            <a:chOff x="981635" y="637329"/>
            <a:chExt cx="10759631" cy="5516728"/>
          </a:xfrm>
        </p:grpSpPr>
        <p:grpSp>
          <p:nvGrpSpPr>
            <p:cNvPr id="5" name="Group 4"/>
            <p:cNvGrpSpPr/>
            <p:nvPr/>
          </p:nvGrpSpPr>
          <p:grpSpPr>
            <a:xfrm>
              <a:off x="981635" y="1294742"/>
              <a:ext cx="10759631" cy="4438810"/>
              <a:chOff x="981635" y="1401873"/>
              <a:chExt cx="10759631" cy="4438810"/>
            </a:xfrm>
          </p:grpSpPr>
          <p:sp>
            <p:nvSpPr>
              <p:cNvPr id="54" name="Rectangle 53"/>
              <p:cNvSpPr/>
              <p:nvPr/>
            </p:nvSpPr>
            <p:spPr>
              <a:xfrm>
                <a:off x="981635" y="2946098"/>
                <a:ext cx="2955142" cy="738664"/>
              </a:xfrm>
              <a:prstGeom prst="rect">
                <a:avLst/>
              </a:prstGeom>
            </p:spPr>
            <p:txBody>
              <a:bodyPr wrap="square">
                <a:spAutoFit/>
              </a:bodyPr>
              <a:lstStyle/>
              <a:p>
                <a:pPr algn="r"/>
                <a:r>
                  <a:rPr lang="en-US" dirty="0" smtClean="0">
                    <a:solidFill>
                      <a:srgbClr val="537560"/>
                    </a:solidFill>
                    <a:latin typeface="Arial" panose="020B0604020202020204" pitchFamily="34" charset="0"/>
                    <a:cs typeface="Arial" panose="020B0604020202020204" pitchFamily="34" charset="0"/>
                  </a:rPr>
                  <a:t>This slide is 100% editable. </a:t>
                </a:r>
                <a:r>
                  <a:rPr lang="en-US" sz="12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endParaRPr lang="en-US" sz="1200" dirty="0">
                  <a:solidFill>
                    <a:schemeClr val="bg1">
                      <a:lumMod val="65000"/>
                    </a:schemeClr>
                  </a:solidFill>
                  <a:latin typeface="Arial" panose="020B0604020202020204" pitchFamily="34" charset="0"/>
                  <a:cs typeface="Arial" panose="020B0604020202020204" pitchFamily="34" charset="0"/>
                </a:endParaRPr>
              </a:p>
            </p:txBody>
          </p:sp>
          <p:sp>
            <p:nvSpPr>
              <p:cNvPr id="55" name="Rectangle 54"/>
              <p:cNvSpPr/>
              <p:nvPr/>
            </p:nvSpPr>
            <p:spPr>
              <a:xfrm>
                <a:off x="2380559" y="1401873"/>
                <a:ext cx="2768117" cy="830997"/>
              </a:xfrm>
              <a:prstGeom prst="rect">
                <a:avLst/>
              </a:prstGeom>
            </p:spPr>
            <p:txBody>
              <a:bodyPr wrap="square">
                <a:spAutoFit/>
              </a:bodyPr>
              <a:lstStyle/>
              <a:p>
                <a:pPr algn="r"/>
                <a:r>
                  <a:rPr lang="en-US" dirty="0" smtClean="0">
                    <a:solidFill>
                      <a:srgbClr val="DF6447"/>
                    </a:solidFill>
                    <a:latin typeface="Arial" panose="020B0604020202020204" pitchFamily="34" charset="0"/>
                    <a:cs typeface="Arial" panose="020B0604020202020204" pitchFamily="34" charset="0"/>
                  </a:rPr>
                  <a:t>This slide is 100% editable. </a:t>
                </a:r>
                <a:r>
                  <a:rPr lang="en-US" sz="12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endParaRPr lang="en-US" sz="1200" dirty="0">
                  <a:solidFill>
                    <a:schemeClr val="bg1">
                      <a:lumMod val="65000"/>
                    </a:schemeClr>
                  </a:solidFill>
                  <a:latin typeface="Arial" panose="020B0604020202020204" pitchFamily="34" charset="0"/>
                  <a:cs typeface="Arial" panose="020B0604020202020204" pitchFamily="34" charset="0"/>
                </a:endParaRPr>
              </a:p>
            </p:txBody>
          </p:sp>
          <p:sp>
            <p:nvSpPr>
              <p:cNvPr id="56" name="Rectangle 55"/>
              <p:cNvSpPr/>
              <p:nvPr/>
            </p:nvSpPr>
            <p:spPr>
              <a:xfrm>
                <a:off x="8991623" y="2439454"/>
                <a:ext cx="2749643" cy="1015663"/>
              </a:xfrm>
              <a:prstGeom prst="rect">
                <a:avLst/>
              </a:prstGeom>
            </p:spPr>
            <p:txBody>
              <a:bodyPr wrap="square">
                <a:spAutoFit/>
              </a:bodyPr>
              <a:lstStyle/>
              <a:p>
                <a:r>
                  <a:rPr lang="en-US" dirty="0" smtClean="0">
                    <a:solidFill>
                      <a:srgbClr val="E9976A"/>
                    </a:solidFill>
                    <a:latin typeface="Arial" panose="020B0604020202020204" pitchFamily="34" charset="0"/>
                    <a:cs typeface="Arial" panose="020B0604020202020204" pitchFamily="34" charset="0"/>
                  </a:rPr>
                  <a:t>This slide is 100% editable. </a:t>
                </a:r>
                <a:r>
                  <a:rPr lang="en-US" sz="12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endParaRPr lang="en-US" sz="1200" dirty="0">
                  <a:solidFill>
                    <a:schemeClr val="bg1">
                      <a:lumMod val="65000"/>
                    </a:schemeClr>
                  </a:solidFill>
                  <a:latin typeface="Arial" panose="020B0604020202020204" pitchFamily="34" charset="0"/>
                  <a:cs typeface="Arial" panose="020B0604020202020204" pitchFamily="34" charset="0"/>
                </a:endParaRPr>
              </a:p>
            </p:txBody>
          </p:sp>
          <p:sp>
            <p:nvSpPr>
              <p:cNvPr id="57" name="Rectangle 56"/>
              <p:cNvSpPr/>
              <p:nvPr/>
            </p:nvSpPr>
            <p:spPr>
              <a:xfrm>
                <a:off x="7837373" y="5102019"/>
                <a:ext cx="3054745" cy="738664"/>
              </a:xfrm>
              <a:prstGeom prst="rect">
                <a:avLst/>
              </a:prstGeom>
            </p:spPr>
            <p:txBody>
              <a:bodyPr wrap="square">
                <a:spAutoFit/>
              </a:bodyPr>
              <a:lstStyle/>
              <a:p>
                <a:r>
                  <a:rPr lang="en-US" dirty="0" smtClean="0">
                    <a:solidFill>
                      <a:srgbClr val="81A78F"/>
                    </a:solidFill>
                    <a:latin typeface="Arial" panose="020B0604020202020204" pitchFamily="34" charset="0"/>
                    <a:cs typeface="Arial" panose="020B0604020202020204" pitchFamily="34" charset="0"/>
                  </a:rPr>
                  <a:t>This slide is 100% editable</a:t>
                </a:r>
                <a:r>
                  <a:rPr lang="en-US" sz="1200" dirty="0" smtClean="0">
                    <a:solidFill>
                      <a:srgbClr val="81A78F"/>
                    </a:solidFill>
                    <a:latin typeface="Arial" panose="020B0604020202020204" pitchFamily="34" charset="0"/>
                    <a:cs typeface="Arial" panose="020B0604020202020204" pitchFamily="34" charset="0"/>
                  </a:rPr>
                  <a:t>. </a:t>
                </a:r>
                <a:r>
                  <a:rPr lang="en-US" sz="12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endParaRPr lang="en-US" sz="1200" dirty="0">
                  <a:solidFill>
                    <a:schemeClr val="bg1">
                      <a:lumMod val="65000"/>
                    </a:schemeClr>
                  </a:solidFill>
                  <a:latin typeface="Arial" panose="020B0604020202020204" pitchFamily="34" charset="0"/>
                  <a:cs typeface="Arial" panose="020B0604020202020204" pitchFamily="34" charset="0"/>
                </a:endParaRPr>
              </a:p>
            </p:txBody>
          </p:sp>
        </p:grpSp>
        <p:grpSp>
          <p:nvGrpSpPr>
            <p:cNvPr id="6" name="Group 5"/>
            <p:cNvGrpSpPr/>
            <p:nvPr/>
          </p:nvGrpSpPr>
          <p:grpSpPr>
            <a:xfrm>
              <a:off x="2380559" y="637329"/>
              <a:ext cx="7234086" cy="5516728"/>
              <a:chOff x="2578859" y="961072"/>
              <a:chExt cx="6837486" cy="5214280"/>
            </a:xfrm>
          </p:grpSpPr>
          <p:grpSp>
            <p:nvGrpSpPr>
              <p:cNvPr id="46" name="Group 45"/>
              <p:cNvGrpSpPr/>
              <p:nvPr/>
            </p:nvGrpSpPr>
            <p:grpSpPr>
              <a:xfrm>
                <a:off x="2578859" y="4065279"/>
                <a:ext cx="2110073" cy="2110073"/>
                <a:chOff x="2274807" y="1278502"/>
                <a:chExt cx="3904919" cy="3904919"/>
              </a:xfrm>
              <a:effectLst/>
              <a:scene3d>
                <a:camera prst="perspectiveContrastingRightFacing" fov="3300000">
                  <a:rot lat="600000" lon="18600000" rev="600000"/>
                </a:camera>
                <a:lightRig rig="threePt" dir="t"/>
              </a:scene3d>
            </p:grpSpPr>
            <p:sp>
              <p:nvSpPr>
                <p:cNvPr id="47" name="Oval 46"/>
                <p:cNvSpPr/>
                <p:nvPr/>
              </p:nvSpPr>
              <p:spPr>
                <a:xfrm>
                  <a:off x="2274807" y="1278502"/>
                  <a:ext cx="3904919" cy="3904919"/>
                </a:xfrm>
                <a:prstGeom prst="ellipse">
                  <a:avLst/>
                </a:prstGeom>
                <a:solidFill>
                  <a:srgbClr val="C00000"/>
                </a:solidFill>
                <a:ln>
                  <a:noFill/>
                </a:ln>
                <a:sp3d>
                  <a:bevelT w="31750" h="0"/>
                  <a:bevelB w="146050" h="2476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48" name="Oval 47"/>
                <p:cNvSpPr/>
                <p:nvPr/>
              </p:nvSpPr>
              <p:spPr>
                <a:xfrm>
                  <a:off x="2517922" y="1521617"/>
                  <a:ext cx="3418688" cy="3418688"/>
                </a:xfrm>
                <a:prstGeom prst="ellipse">
                  <a:avLst/>
                </a:prstGeom>
                <a:solidFill>
                  <a:schemeClr val="bg1"/>
                </a:solidFill>
                <a:ln>
                  <a:noFill/>
                </a:ln>
                <a:sp3d>
                  <a:bevelT w="82550"/>
                  <a:bevelB w="146050" h="2476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49" name="Oval 48"/>
                <p:cNvSpPr/>
                <p:nvPr/>
              </p:nvSpPr>
              <p:spPr>
                <a:xfrm>
                  <a:off x="2761231" y="1764926"/>
                  <a:ext cx="2932070" cy="2932070"/>
                </a:xfrm>
                <a:prstGeom prst="ellipse">
                  <a:avLst/>
                </a:prstGeom>
                <a:solidFill>
                  <a:srgbClr val="C00000"/>
                </a:solidFill>
                <a:ln>
                  <a:noFill/>
                </a:ln>
                <a:sp3d>
                  <a:bevelT w="82550"/>
                  <a:bevelB w="146050" h="2476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0" name="Oval 49"/>
                <p:cNvSpPr/>
                <p:nvPr/>
              </p:nvSpPr>
              <p:spPr>
                <a:xfrm>
                  <a:off x="3010334" y="2014029"/>
                  <a:ext cx="2433865" cy="2433865"/>
                </a:xfrm>
                <a:prstGeom prst="ellipse">
                  <a:avLst/>
                </a:prstGeom>
                <a:solidFill>
                  <a:schemeClr val="bg1"/>
                </a:solidFill>
                <a:ln>
                  <a:noFill/>
                </a:ln>
                <a:sp3d>
                  <a:bevelT w="82550"/>
                  <a:bevelB w="146050" h="2476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1" name="Oval 50"/>
                <p:cNvSpPr/>
                <p:nvPr/>
              </p:nvSpPr>
              <p:spPr>
                <a:xfrm>
                  <a:off x="3238946" y="2242641"/>
                  <a:ext cx="1976641" cy="1976641"/>
                </a:xfrm>
                <a:prstGeom prst="ellipse">
                  <a:avLst/>
                </a:prstGeom>
                <a:solidFill>
                  <a:srgbClr val="C00000"/>
                </a:solidFill>
                <a:ln>
                  <a:noFill/>
                </a:ln>
                <a:sp3d>
                  <a:bevelT w="82550"/>
                  <a:bevelB w="146050" h="2476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2" name="Oval 51"/>
                <p:cNvSpPr/>
                <p:nvPr/>
              </p:nvSpPr>
              <p:spPr>
                <a:xfrm>
                  <a:off x="3527750" y="2533449"/>
                  <a:ext cx="1399032" cy="1395025"/>
                </a:xfrm>
                <a:prstGeom prst="ellipse">
                  <a:avLst/>
                </a:prstGeom>
                <a:solidFill>
                  <a:schemeClr val="bg1"/>
                </a:solidFill>
                <a:ln>
                  <a:noFill/>
                </a:ln>
                <a:sp3d>
                  <a:bevelT w="82550"/>
                  <a:bevelB w="146050" h="2476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3" name="Oval 52"/>
                <p:cNvSpPr/>
                <p:nvPr/>
              </p:nvSpPr>
              <p:spPr>
                <a:xfrm>
                  <a:off x="3751778" y="2753590"/>
                  <a:ext cx="950976" cy="954742"/>
                </a:xfrm>
                <a:prstGeom prst="ellipse">
                  <a:avLst/>
                </a:prstGeom>
                <a:solidFill>
                  <a:srgbClr val="C00000"/>
                </a:solidFill>
                <a:ln>
                  <a:noFill/>
                </a:ln>
                <a:sp3d>
                  <a:bevelT w="82550"/>
                  <a:bevelB w="146050" h="2476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grpSp>
            <p:nvGrpSpPr>
              <p:cNvPr id="8" name="Group 7"/>
              <p:cNvGrpSpPr/>
              <p:nvPr/>
            </p:nvGrpSpPr>
            <p:grpSpPr>
              <a:xfrm>
                <a:off x="4339080" y="961072"/>
                <a:ext cx="5077265" cy="4967064"/>
                <a:chOff x="2308607" y="1043030"/>
                <a:chExt cx="5077265" cy="4967064"/>
              </a:xfrm>
            </p:grpSpPr>
            <p:grpSp>
              <p:nvGrpSpPr>
                <p:cNvPr id="9" name="Group 8"/>
                <p:cNvGrpSpPr/>
                <p:nvPr/>
              </p:nvGrpSpPr>
              <p:grpSpPr>
                <a:xfrm>
                  <a:off x="2313471" y="1043030"/>
                  <a:ext cx="5072401" cy="3981009"/>
                  <a:chOff x="2313471" y="1043030"/>
                  <a:chExt cx="5072401" cy="3981009"/>
                </a:xfrm>
              </p:grpSpPr>
              <p:grpSp>
                <p:nvGrpSpPr>
                  <p:cNvPr id="37" name="Group 36"/>
                  <p:cNvGrpSpPr/>
                  <p:nvPr/>
                </p:nvGrpSpPr>
                <p:grpSpPr>
                  <a:xfrm>
                    <a:off x="2313471" y="1043030"/>
                    <a:ext cx="5072401" cy="3981009"/>
                    <a:chOff x="2778834" y="1328982"/>
                    <a:chExt cx="5072401" cy="3981009"/>
                  </a:xfrm>
                </p:grpSpPr>
                <p:sp>
                  <p:nvSpPr>
                    <p:cNvPr id="39" name="Left Arrow 38"/>
                    <p:cNvSpPr/>
                    <p:nvPr/>
                  </p:nvSpPr>
                  <p:spPr>
                    <a:xfrm>
                      <a:off x="2778834" y="5023909"/>
                      <a:ext cx="4326873" cy="286082"/>
                    </a:xfrm>
                    <a:prstGeom prst="leftArrow">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00">
                        <a:solidFill>
                          <a:prstClr val="white"/>
                        </a:solidFill>
                        <a:latin typeface="Arial" panose="020B0604020202020204" pitchFamily="34" charset="0"/>
                        <a:cs typeface="Arial" panose="020B0604020202020204" pitchFamily="34" charset="0"/>
                      </a:endParaRPr>
                    </a:p>
                  </p:txBody>
                </p:sp>
                <p:grpSp>
                  <p:nvGrpSpPr>
                    <p:cNvPr id="40" name="Group 39"/>
                    <p:cNvGrpSpPr/>
                    <p:nvPr/>
                  </p:nvGrpSpPr>
                  <p:grpSpPr>
                    <a:xfrm>
                      <a:off x="6351619" y="1328982"/>
                      <a:ext cx="1499616" cy="3909552"/>
                      <a:chOff x="6306860" y="673944"/>
                      <a:chExt cx="1710075" cy="4458224"/>
                    </a:xfrm>
                  </p:grpSpPr>
                  <p:sp>
                    <p:nvSpPr>
                      <p:cNvPr id="41" name="Rectangle 40"/>
                      <p:cNvSpPr/>
                      <p:nvPr/>
                    </p:nvSpPr>
                    <p:spPr>
                      <a:xfrm>
                        <a:off x="7120416" y="2023208"/>
                        <a:ext cx="84776" cy="3108960"/>
                      </a:xfrm>
                      <a:prstGeom prst="rect">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nvGrpSpPr>
                      <p:cNvPr id="42" name="Group 41"/>
                      <p:cNvGrpSpPr/>
                      <p:nvPr/>
                    </p:nvGrpSpPr>
                    <p:grpSpPr>
                      <a:xfrm>
                        <a:off x="6306860" y="673944"/>
                        <a:ext cx="1710075" cy="1710074"/>
                        <a:chOff x="595471" y="2328416"/>
                        <a:chExt cx="2089271" cy="2089275"/>
                      </a:xfrm>
                    </p:grpSpPr>
                    <p:sp>
                      <p:nvSpPr>
                        <p:cNvPr id="43" name="Oval 42"/>
                        <p:cNvSpPr/>
                        <p:nvPr/>
                      </p:nvSpPr>
                      <p:spPr>
                        <a:xfrm>
                          <a:off x="595471" y="2328416"/>
                          <a:ext cx="2089271" cy="2089275"/>
                        </a:xfrm>
                        <a:prstGeom prst="ellipse">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44" name="Oval 43"/>
                        <p:cNvSpPr/>
                        <p:nvPr/>
                      </p:nvSpPr>
                      <p:spPr>
                        <a:xfrm>
                          <a:off x="770931" y="2500399"/>
                          <a:ext cx="1738352" cy="1745309"/>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rial" panose="020B0604020202020204" pitchFamily="34" charset="0"/>
                            <a:cs typeface="Arial" panose="020B0604020202020204" pitchFamily="34" charset="0"/>
                          </a:endParaRPr>
                        </a:p>
                      </p:txBody>
                    </p:sp>
                  </p:grpSp>
                </p:grpSp>
              </p:grpSp>
              <p:sp>
                <p:nvSpPr>
                  <p:cNvPr id="38" name="Rectangle 37"/>
                  <p:cNvSpPr/>
                  <p:nvPr/>
                </p:nvSpPr>
                <p:spPr>
                  <a:xfrm>
                    <a:off x="6030411" y="1638950"/>
                    <a:ext cx="1211307" cy="378174"/>
                  </a:xfrm>
                  <a:prstGeom prst="rect">
                    <a:avLst/>
                  </a:prstGeom>
                </p:spPr>
                <p:txBody>
                  <a:bodyPr wrap="none">
                    <a:spAutoFit/>
                  </a:bodyPr>
                  <a:lstStyle/>
                  <a:p>
                    <a:pPr algn="ctr"/>
                    <a:r>
                      <a:rPr lang="en-US" sz="2000" dirty="0" smtClean="0">
                        <a:solidFill>
                          <a:schemeClr val="tx1">
                            <a:lumMod val="50000"/>
                            <a:lumOff val="50000"/>
                          </a:schemeClr>
                        </a:solidFill>
                        <a:latin typeface="Arial" panose="020B0604020202020204" pitchFamily="34" charset="0"/>
                        <a:cs typeface="Arial" panose="020B0604020202020204" pitchFamily="34" charset="0"/>
                      </a:rPr>
                      <a:t>Text Here</a:t>
                    </a:r>
                    <a:endParaRPr lang="en-US" sz="20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10" name="Group 9"/>
                <p:cNvGrpSpPr/>
                <p:nvPr/>
              </p:nvGrpSpPr>
              <p:grpSpPr>
                <a:xfrm>
                  <a:off x="2313471" y="2490032"/>
                  <a:ext cx="3896043" cy="2865418"/>
                  <a:chOff x="2313471" y="2490032"/>
                  <a:chExt cx="3896043" cy="2865418"/>
                </a:xfrm>
              </p:grpSpPr>
              <p:grpSp>
                <p:nvGrpSpPr>
                  <p:cNvPr id="29" name="Group 28"/>
                  <p:cNvGrpSpPr/>
                  <p:nvPr/>
                </p:nvGrpSpPr>
                <p:grpSpPr>
                  <a:xfrm>
                    <a:off x="2313471" y="2490032"/>
                    <a:ext cx="3896043" cy="2865418"/>
                    <a:chOff x="2778834" y="2775984"/>
                    <a:chExt cx="3896043" cy="2865418"/>
                  </a:xfrm>
                </p:grpSpPr>
                <p:sp>
                  <p:nvSpPr>
                    <p:cNvPr id="31" name="Left Arrow 30"/>
                    <p:cNvSpPr/>
                    <p:nvPr/>
                  </p:nvSpPr>
                  <p:spPr>
                    <a:xfrm>
                      <a:off x="2778834" y="5355320"/>
                      <a:ext cx="3183150" cy="286082"/>
                    </a:xfrm>
                    <a:prstGeom prst="leftArrow">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00">
                        <a:solidFill>
                          <a:prstClr val="white"/>
                        </a:solidFill>
                        <a:latin typeface="Arial" panose="020B0604020202020204" pitchFamily="34" charset="0"/>
                        <a:cs typeface="Arial" panose="020B0604020202020204" pitchFamily="34" charset="0"/>
                      </a:endParaRPr>
                    </a:p>
                  </p:txBody>
                </p:sp>
                <p:grpSp>
                  <p:nvGrpSpPr>
                    <p:cNvPr id="32" name="Group 31"/>
                    <p:cNvGrpSpPr/>
                    <p:nvPr/>
                  </p:nvGrpSpPr>
                  <p:grpSpPr>
                    <a:xfrm>
                      <a:off x="5175262" y="2775984"/>
                      <a:ext cx="1499615" cy="2792232"/>
                      <a:chOff x="4965413" y="2263362"/>
                      <a:chExt cx="1710073" cy="3184097"/>
                    </a:xfrm>
                  </p:grpSpPr>
                  <p:sp>
                    <p:nvSpPr>
                      <p:cNvPr id="33" name="Rectangle 32"/>
                      <p:cNvSpPr/>
                      <p:nvPr/>
                    </p:nvSpPr>
                    <p:spPr>
                      <a:xfrm>
                        <a:off x="5778969" y="3618659"/>
                        <a:ext cx="84776" cy="1828800"/>
                      </a:xfrm>
                      <a:prstGeom prst="rect">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nvGrpSpPr>
                      <p:cNvPr id="34" name="Group 33"/>
                      <p:cNvGrpSpPr/>
                      <p:nvPr/>
                    </p:nvGrpSpPr>
                    <p:grpSpPr>
                      <a:xfrm>
                        <a:off x="4965413" y="2263362"/>
                        <a:ext cx="1710073" cy="1710073"/>
                        <a:chOff x="595471" y="2328416"/>
                        <a:chExt cx="2089269" cy="2089274"/>
                      </a:xfrm>
                    </p:grpSpPr>
                    <p:sp>
                      <p:nvSpPr>
                        <p:cNvPr id="35" name="Oval 34"/>
                        <p:cNvSpPr/>
                        <p:nvPr/>
                      </p:nvSpPr>
                      <p:spPr>
                        <a:xfrm>
                          <a:off x="595471" y="2328416"/>
                          <a:ext cx="2089269" cy="2089274"/>
                        </a:xfrm>
                        <a:prstGeom prst="ellipse">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36" name="Oval 35"/>
                        <p:cNvSpPr/>
                        <p:nvPr/>
                      </p:nvSpPr>
                      <p:spPr>
                        <a:xfrm>
                          <a:off x="770930" y="2500399"/>
                          <a:ext cx="1738352" cy="1745308"/>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grpSp>
              </p:grpSp>
              <p:sp>
                <p:nvSpPr>
                  <p:cNvPr id="30" name="Rectangle 29"/>
                  <p:cNvSpPr/>
                  <p:nvPr/>
                </p:nvSpPr>
                <p:spPr>
                  <a:xfrm>
                    <a:off x="4854054" y="3085951"/>
                    <a:ext cx="1211307" cy="378174"/>
                  </a:xfrm>
                  <a:prstGeom prst="rect">
                    <a:avLst/>
                  </a:prstGeom>
                </p:spPr>
                <p:txBody>
                  <a:bodyPr wrap="none">
                    <a:spAutoFit/>
                  </a:bodyPr>
                  <a:lstStyle/>
                  <a:p>
                    <a:pPr algn="ctr"/>
                    <a:r>
                      <a:rPr lang="en-US" sz="2000" dirty="0" smtClean="0">
                        <a:solidFill>
                          <a:schemeClr val="tx1">
                            <a:lumMod val="50000"/>
                            <a:lumOff val="50000"/>
                          </a:schemeClr>
                        </a:solidFill>
                        <a:latin typeface="Arial" panose="020B0604020202020204" pitchFamily="34" charset="0"/>
                        <a:cs typeface="Arial" panose="020B0604020202020204" pitchFamily="34" charset="0"/>
                      </a:rPr>
                      <a:t>Text Here</a:t>
                    </a:r>
                    <a:endParaRPr lang="en-US" sz="20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11" name="Group 10"/>
                <p:cNvGrpSpPr/>
                <p:nvPr/>
              </p:nvGrpSpPr>
              <p:grpSpPr>
                <a:xfrm>
                  <a:off x="2313472" y="1128305"/>
                  <a:ext cx="2716453" cy="4555475"/>
                  <a:chOff x="2313472" y="1128305"/>
                  <a:chExt cx="2716453" cy="4555475"/>
                </a:xfrm>
              </p:grpSpPr>
              <p:grpSp>
                <p:nvGrpSpPr>
                  <p:cNvPr id="21" name="Group 20"/>
                  <p:cNvGrpSpPr/>
                  <p:nvPr/>
                </p:nvGrpSpPr>
                <p:grpSpPr>
                  <a:xfrm>
                    <a:off x="2313472" y="1128305"/>
                    <a:ext cx="2716453" cy="4555475"/>
                    <a:chOff x="2778835" y="1414257"/>
                    <a:chExt cx="2716453" cy="4555475"/>
                  </a:xfrm>
                </p:grpSpPr>
                <p:sp>
                  <p:nvSpPr>
                    <p:cNvPr id="23" name="Left Arrow 22"/>
                    <p:cNvSpPr/>
                    <p:nvPr/>
                  </p:nvSpPr>
                  <p:spPr>
                    <a:xfrm>
                      <a:off x="2778835" y="5683650"/>
                      <a:ext cx="1975571" cy="286082"/>
                    </a:xfrm>
                    <a:prstGeom prst="leftArrow">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00">
                        <a:solidFill>
                          <a:prstClr val="white"/>
                        </a:solidFill>
                        <a:latin typeface="Arial" panose="020B0604020202020204" pitchFamily="34" charset="0"/>
                        <a:cs typeface="Arial" panose="020B0604020202020204" pitchFamily="34" charset="0"/>
                      </a:endParaRPr>
                    </a:p>
                  </p:txBody>
                </p:sp>
                <p:grpSp>
                  <p:nvGrpSpPr>
                    <p:cNvPr id="24" name="Group 23"/>
                    <p:cNvGrpSpPr/>
                    <p:nvPr/>
                  </p:nvGrpSpPr>
                  <p:grpSpPr>
                    <a:xfrm>
                      <a:off x="3995673" y="1414257"/>
                      <a:ext cx="1499615" cy="4484859"/>
                      <a:chOff x="3620280" y="656219"/>
                      <a:chExt cx="1710073" cy="5114271"/>
                    </a:xfrm>
                  </p:grpSpPr>
                  <p:sp>
                    <p:nvSpPr>
                      <p:cNvPr id="25" name="Rectangle 24"/>
                      <p:cNvSpPr/>
                      <p:nvPr/>
                    </p:nvSpPr>
                    <p:spPr>
                      <a:xfrm>
                        <a:off x="4433836" y="2295769"/>
                        <a:ext cx="84776" cy="3474721"/>
                      </a:xfrm>
                      <a:prstGeom prst="rect">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nvGrpSpPr>
                      <p:cNvPr id="26" name="Group 25"/>
                      <p:cNvGrpSpPr/>
                      <p:nvPr/>
                    </p:nvGrpSpPr>
                    <p:grpSpPr>
                      <a:xfrm>
                        <a:off x="3620280" y="656219"/>
                        <a:ext cx="1710073" cy="1710074"/>
                        <a:chOff x="595471" y="2328416"/>
                        <a:chExt cx="2089269" cy="2089275"/>
                      </a:xfrm>
                    </p:grpSpPr>
                    <p:sp>
                      <p:nvSpPr>
                        <p:cNvPr id="27" name="Oval 26"/>
                        <p:cNvSpPr/>
                        <p:nvPr/>
                      </p:nvSpPr>
                      <p:spPr>
                        <a:xfrm>
                          <a:off x="595471" y="2328416"/>
                          <a:ext cx="2089269" cy="2089275"/>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28" name="Oval 27"/>
                        <p:cNvSpPr/>
                        <p:nvPr/>
                      </p:nvSpPr>
                      <p:spPr>
                        <a:xfrm>
                          <a:off x="770930" y="2500399"/>
                          <a:ext cx="1738352" cy="1745309"/>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grpSp>
              </p:grpSp>
              <p:sp>
                <p:nvSpPr>
                  <p:cNvPr id="22" name="Rectangle 21"/>
                  <p:cNvSpPr/>
                  <p:nvPr/>
                </p:nvSpPr>
                <p:spPr>
                  <a:xfrm>
                    <a:off x="3674465" y="1724225"/>
                    <a:ext cx="1211307" cy="378174"/>
                  </a:xfrm>
                  <a:prstGeom prst="rect">
                    <a:avLst/>
                  </a:prstGeom>
                </p:spPr>
                <p:txBody>
                  <a:bodyPr wrap="none">
                    <a:spAutoFit/>
                  </a:bodyPr>
                  <a:lstStyle/>
                  <a:p>
                    <a:pPr algn="ctr"/>
                    <a:r>
                      <a:rPr lang="en-US" sz="2000" dirty="0" smtClean="0">
                        <a:solidFill>
                          <a:schemeClr val="tx1">
                            <a:lumMod val="50000"/>
                            <a:lumOff val="50000"/>
                          </a:schemeClr>
                        </a:solidFill>
                        <a:latin typeface="Arial" panose="020B0604020202020204" pitchFamily="34" charset="0"/>
                        <a:cs typeface="Arial" panose="020B0604020202020204" pitchFamily="34" charset="0"/>
                      </a:rPr>
                      <a:t>Text Here</a:t>
                    </a:r>
                    <a:endParaRPr lang="en-US" sz="20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12" name="Group 11"/>
                <p:cNvGrpSpPr/>
                <p:nvPr/>
              </p:nvGrpSpPr>
              <p:grpSpPr>
                <a:xfrm>
                  <a:off x="2308607" y="2572803"/>
                  <a:ext cx="1565729" cy="3437291"/>
                  <a:chOff x="2308607" y="2572803"/>
                  <a:chExt cx="1565729" cy="3437291"/>
                </a:xfrm>
              </p:grpSpPr>
              <p:grpSp>
                <p:nvGrpSpPr>
                  <p:cNvPr id="13" name="Group 12"/>
                  <p:cNvGrpSpPr/>
                  <p:nvPr/>
                </p:nvGrpSpPr>
                <p:grpSpPr>
                  <a:xfrm>
                    <a:off x="2308607" y="2572803"/>
                    <a:ext cx="1565729" cy="3437291"/>
                    <a:chOff x="2773970" y="2858755"/>
                    <a:chExt cx="1565729" cy="3437291"/>
                  </a:xfrm>
                </p:grpSpPr>
                <p:sp>
                  <p:nvSpPr>
                    <p:cNvPr id="15" name="Left Arrow 14"/>
                    <p:cNvSpPr/>
                    <p:nvPr/>
                  </p:nvSpPr>
                  <p:spPr>
                    <a:xfrm>
                      <a:off x="2773970" y="6009964"/>
                      <a:ext cx="839596" cy="286082"/>
                    </a:xfrm>
                    <a:prstGeom prst="leftArrow">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00">
                        <a:solidFill>
                          <a:prstClr val="white"/>
                        </a:solidFill>
                        <a:latin typeface="Arial" panose="020B0604020202020204" pitchFamily="34" charset="0"/>
                        <a:cs typeface="Arial" panose="020B0604020202020204" pitchFamily="34" charset="0"/>
                      </a:endParaRPr>
                    </a:p>
                  </p:txBody>
                </p:sp>
                <p:grpSp>
                  <p:nvGrpSpPr>
                    <p:cNvPr id="16" name="Group 15"/>
                    <p:cNvGrpSpPr/>
                    <p:nvPr/>
                  </p:nvGrpSpPr>
                  <p:grpSpPr>
                    <a:xfrm>
                      <a:off x="2840083" y="2858755"/>
                      <a:ext cx="1499616" cy="3367043"/>
                      <a:chOff x="2302510" y="2249131"/>
                      <a:chExt cx="1710075" cy="3839579"/>
                    </a:xfrm>
                  </p:grpSpPr>
                  <p:sp>
                    <p:nvSpPr>
                      <p:cNvPr id="17" name="Rectangle 16"/>
                      <p:cNvSpPr/>
                      <p:nvPr/>
                    </p:nvSpPr>
                    <p:spPr>
                      <a:xfrm>
                        <a:off x="3116066" y="3910402"/>
                        <a:ext cx="84776" cy="2178308"/>
                      </a:xfrm>
                      <a:prstGeom prst="rect">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nvGrpSpPr>
                      <p:cNvPr id="18" name="Group 17"/>
                      <p:cNvGrpSpPr/>
                      <p:nvPr/>
                    </p:nvGrpSpPr>
                    <p:grpSpPr>
                      <a:xfrm>
                        <a:off x="2302510" y="2249131"/>
                        <a:ext cx="1710075" cy="1710074"/>
                        <a:chOff x="595471" y="2328416"/>
                        <a:chExt cx="2089271" cy="2089275"/>
                      </a:xfrm>
                    </p:grpSpPr>
                    <p:sp>
                      <p:nvSpPr>
                        <p:cNvPr id="19" name="Oval 18"/>
                        <p:cNvSpPr/>
                        <p:nvPr/>
                      </p:nvSpPr>
                      <p:spPr>
                        <a:xfrm>
                          <a:off x="595471" y="2328416"/>
                          <a:ext cx="2089271" cy="2089275"/>
                        </a:xfrm>
                        <a:prstGeom prst="ellips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20" name="Oval 19"/>
                        <p:cNvSpPr/>
                        <p:nvPr/>
                      </p:nvSpPr>
                      <p:spPr>
                        <a:xfrm>
                          <a:off x="770931" y="2500399"/>
                          <a:ext cx="1738352" cy="1745309"/>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grpSp>
              </p:grpSp>
              <p:sp>
                <p:nvSpPr>
                  <p:cNvPr id="14" name="Rectangle 13"/>
                  <p:cNvSpPr/>
                  <p:nvPr/>
                </p:nvSpPr>
                <p:spPr>
                  <a:xfrm>
                    <a:off x="2518877" y="3168723"/>
                    <a:ext cx="1211308" cy="378174"/>
                  </a:xfrm>
                  <a:prstGeom prst="rect">
                    <a:avLst/>
                  </a:prstGeom>
                </p:spPr>
                <p:txBody>
                  <a:bodyPr wrap="none">
                    <a:spAutoFit/>
                  </a:bodyPr>
                  <a:lstStyle/>
                  <a:p>
                    <a:pPr algn="ctr"/>
                    <a:r>
                      <a:rPr lang="en-US" sz="2000" dirty="0" smtClean="0">
                        <a:solidFill>
                          <a:schemeClr val="tx1">
                            <a:lumMod val="50000"/>
                            <a:lumOff val="50000"/>
                          </a:schemeClr>
                        </a:solidFill>
                        <a:latin typeface="Arial" panose="020B0604020202020204" pitchFamily="34" charset="0"/>
                        <a:cs typeface="Arial" panose="020B0604020202020204" pitchFamily="34" charset="0"/>
                      </a:rPr>
                      <a:t>Text Here</a:t>
                    </a:r>
                    <a:endParaRPr lang="en-US" sz="2000" dirty="0">
                      <a:solidFill>
                        <a:schemeClr val="tx1">
                          <a:lumMod val="50000"/>
                          <a:lumOff val="50000"/>
                        </a:schemeClr>
                      </a:solidFill>
                      <a:latin typeface="Arial" panose="020B0604020202020204" pitchFamily="34" charset="0"/>
                      <a:cs typeface="Arial" panose="020B0604020202020204" pitchFamily="34" charset="0"/>
                    </a:endParaRPr>
                  </a:p>
                </p:txBody>
              </p:sp>
            </p:grpSp>
          </p:grpSp>
        </p:grpSp>
      </p:grpSp>
      <p:sp>
        <p:nvSpPr>
          <p:cNvPr id="3" name="Slide Number Placeholder 2"/>
          <p:cNvSpPr>
            <a:spLocks noGrp="1"/>
          </p:cNvSpPr>
          <p:nvPr>
            <p:ph type="sldNum" sz="quarter" idx="12"/>
          </p:nvPr>
        </p:nvSpPr>
        <p:spPr/>
        <p:txBody>
          <a:bodyPr/>
          <a:lstStyle/>
          <a:p>
            <a:fld id="{C40A143F-3ECB-46BA-B2C6-047D3D9A6B24}" type="slidenum">
              <a:rPr lang="en-US" smtClean="0"/>
              <a:t>38</a:t>
            </a:fld>
            <a:endParaRPr lang="en-US"/>
          </a:p>
        </p:txBody>
      </p:sp>
    </p:spTree>
    <p:extLst>
      <p:ext uri="{BB962C8B-B14F-4D97-AF65-F5344CB8AC3E}">
        <p14:creationId xmlns:p14="http://schemas.microsoft.com/office/powerpoint/2010/main" val="319114954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Circular</a:t>
            </a:r>
            <a:endParaRPr lang="en-US" dirty="0"/>
          </a:p>
        </p:txBody>
      </p:sp>
      <p:sp>
        <p:nvSpPr>
          <p:cNvPr id="3" name="Slide Number Placeholder 2"/>
          <p:cNvSpPr>
            <a:spLocks noGrp="1"/>
          </p:cNvSpPr>
          <p:nvPr>
            <p:ph type="sldNum" sz="quarter" idx="12"/>
          </p:nvPr>
        </p:nvSpPr>
        <p:spPr/>
        <p:txBody>
          <a:bodyPr/>
          <a:lstStyle/>
          <a:p>
            <a:fld id="{C40A143F-3ECB-46BA-B2C6-047D3D9A6B24}" type="slidenum">
              <a:rPr lang="en-US" smtClean="0"/>
              <a:t>39</a:t>
            </a:fld>
            <a:endParaRPr lang="en-US"/>
          </a:p>
        </p:txBody>
      </p:sp>
      <p:grpSp>
        <p:nvGrpSpPr>
          <p:cNvPr id="146" name="Group 145"/>
          <p:cNvGrpSpPr/>
          <p:nvPr/>
        </p:nvGrpSpPr>
        <p:grpSpPr>
          <a:xfrm>
            <a:off x="471716" y="765751"/>
            <a:ext cx="11248569" cy="5561942"/>
            <a:chOff x="508000" y="765751"/>
            <a:chExt cx="11248569" cy="5561942"/>
          </a:xfrm>
        </p:grpSpPr>
        <p:grpSp>
          <p:nvGrpSpPr>
            <p:cNvPr id="76" name="Group 75"/>
            <p:cNvGrpSpPr/>
            <p:nvPr/>
          </p:nvGrpSpPr>
          <p:grpSpPr>
            <a:xfrm>
              <a:off x="508000" y="765751"/>
              <a:ext cx="11248569" cy="5561942"/>
              <a:chOff x="-1012914" y="676551"/>
              <a:chExt cx="11248569" cy="5561942"/>
            </a:xfrm>
          </p:grpSpPr>
          <p:sp>
            <p:nvSpPr>
              <p:cNvPr id="138" name="Rectangle 137"/>
              <p:cNvSpPr/>
              <p:nvPr/>
            </p:nvSpPr>
            <p:spPr>
              <a:xfrm>
                <a:off x="7477941" y="3072163"/>
                <a:ext cx="2757714" cy="707886"/>
              </a:xfrm>
              <a:prstGeom prst="rect">
                <a:avLst/>
              </a:prstGeom>
            </p:spPr>
            <p:txBody>
              <a:bodyPr wrap="square">
                <a:spAutoFit/>
              </a:bodyPr>
              <a:lstStyle/>
              <a:p>
                <a:r>
                  <a:rPr lang="en-US" sz="1600" dirty="0">
                    <a:solidFill>
                      <a:srgbClr val="81A78F"/>
                    </a:solidFill>
                    <a:latin typeface="Arial" panose="020B0604020202020204" pitchFamily="34" charset="0"/>
                    <a:cs typeface="Arial" panose="020B0604020202020204" pitchFamily="34" charset="0"/>
                  </a:rPr>
                  <a:t>This slide is 100%editable.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139" name="Rectangle 138"/>
              <p:cNvSpPr/>
              <p:nvPr/>
            </p:nvSpPr>
            <p:spPr>
              <a:xfrm>
                <a:off x="5482737" y="676551"/>
                <a:ext cx="2747250" cy="707886"/>
              </a:xfrm>
              <a:prstGeom prst="rect">
                <a:avLst/>
              </a:prstGeom>
            </p:spPr>
            <p:txBody>
              <a:bodyPr wrap="square">
                <a:spAutoFit/>
              </a:bodyPr>
              <a:lstStyle/>
              <a:p>
                <a:r>
                  <a:rPr lang="en-US" sz="1600" dirty="0">
                    <a:solidFill>
                      <a:srgbClr val="537560"/>
                    </a:solidFill>
                    <a:latin typeface="Arial" panose="020B0604020202020204" pitchFamily="34" charset="0"/>
                    <a:cs typeface="Arial" panose="020B0604020202020204" pitchFamily="34" charset="0"/>
                  </a:rPr>
                  <a:t>This slide is 100%editable.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140" name="Rectangle 139"/>
              <p:cNvSpPr/>
              <p:nvPr/>
            </p:nvSpPr>
            <p:spPr>
              <a:xfrm>
                <a:off x="981216" y="5530607"/>
                <a:ext cx="2720214" cy="707886"/>
              </a:xfrm>
              <a:prstGeom prst="rect">
                <a:avLst/>
              </a:prstGeom>
            </p:spPr>
            <p:txBody>
              <a:bodyPr wrap="square">
                <a:spAutoFit/>
              </a:bodyPr>
              <a:lstStyle/>
              <a:p>
                <a:pPr algn="r"/>
                <a:r>
                  <a:rPr lang="en-US" sz="1600" dirty="0">
                    <a:solidFill>
                      <a:srgbClr val="537560"/>
                    </a:solidFill>
                    <a:latin typeface="Arial" panose="020B0604020202020204" pitchFamily="34" charset="0"/>
                    <a:cs typeface="Arial" panose="020B0604020202020204" pitchFamily="34" charset="0"/>
                  </a:rPr>
                  <a:t>This slide is 100%editable.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141" name="Rectangle 140"/>
              <p:cNvSpPr/>
              <p:nvPr/>
            </p:nvSpPr>
            <p:spPr>
              <a:xfrm>
                <a:off x="-1012914" y="3130220"/>
                <a:ext cx="2639250" cy="707886"/>
              </a:xfrm>
              <a:prstGeom prst="rect">
                <a:avLst/>
              </a:prstGeom>
            </p:spPr>
            <p:txBody>
              <a:bodyPr wrap="square">
                <a:spAutoFit/>
              </a:bodyPr>
              <a:lstStyle/>
              <a:p>
                <a:pPr algn="r"/>
                <a:r>
                  <a:rPr lang="en-US" sz="1600" dirty="0">
                    <a:solidFill>
                      <a:srgbClr val="81A78F"/>
                    </a:solidFill>
                    <a:latin typeface="Arial" panose="020B0604020202020204" pitchFamily="34" charset="0"/>
                    <a:cs typeface="Arial" panose="020B0604020202020204" pitchFamily="34" charset="0"/>
                  </a:rPr>
                  <a:t>This slide is 100%editable.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142" name="Rectangle 141"/>
              <p:cNvSpPr/>
              <p:nvPr/>
            </p:nvSpPr>
            <p:spPr>
              <a:xfrm>
                <a:off x="7275484" y="1656154"/>
                <a:ext cx="2786000" cy="707886"/>
              </a:xfrm>
              <a:prstGeom prst="rect">
                <a:avLst/>
              </a:prstGeom>
            </p:spPr>
            <p:txBody>
              <a:bodyPr wrap="square">
                <a:spAutoFit/>
              </a:bodyPr>
              <a:lstStyle/>
              <a:p>
                <a:r>
                  <a:rPr lang="en-US" sz="1600" dirty="0">
                    <a:solidFill>
                      <a:srgbClr val="DF6447"/>
                    </a:solidFill>
                    <a:latin typeface="Arial" panose="020B0604020202020204" pitchFamily="34" charset="0"/>
                    <a:cs typeface="Arial" panose="020B0604020202020204" pitchFamily="34" charset="0"/>
                  </a:rPr>
                  <a:t>This slide is 100%editable.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143" name="Rectangle 142"/>
              <p:cNvSpPr/>
              <p:nvPr/>
            </p:nvSpPr>
            <p:spPr>
              <a:xfrm>
                <a:off x="7451683" y="4705428"/>
                <a:ext cx="2769460" cy="707886"/>
              </a:xfrm>
              <a:prstGeom prst="rect">
                <a:avLst/>
              </a:prstGeom>
            </p:spPr>
            <p:txBody>
              <a:bodyPr wrap="square">
                <a:spAutoFit/>
              </a:bodyPr>
              <a:lstStyle/>
              <a:p>
                <a:r>
                  <a:rPr lang="en-US" sz="1600" dirty="0">
                    <a:solidFill>
                      <a:srgbClr val="545454"/>
                    </a:solidFill>
                    <a:latin typeface="Arial" panose="020B0604020202020204" pitchFamily="34" charset="0"/>
                    <a:cs typeface="Arial" panose="020B0604020202020204" pitchFamily="34" charset="0"/>
                  </a:rPr>
                  <a:t>This slide is 100%editable.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144" name="Rectangle 143"/>
              <p:cNvSpPr/>
              <p:nvPr/>
            </p:nvSpPr>
            <p:spPr>
              <a:xfrm>
                <a:off x="-562973" y="4531254"/>
                <a:ext cx="2774373" cy="707886"/>
              </a:xfrm>
              <a:prstGeom prst="rect">
                <a:avLst/>
              </a:prstGeom>
            </p:spPr>
            <p:txBody>
              <a:bodyPr wrap="square">
                <a:spAutoFit/>
              </a:bodyPr>
              <a:lstStyle/>
              <a:p>
                <a:pPr algn="r"/>
                <a:r>
                  <a:rPr lang="en-US" sz="1600" dirty="0">
                    <a:solidFill>
                      <a:srgbClr val="DF6447"/>
                    </a:solidFill>
                    <a:latin typeface="Arial" panose="020B0604020202020204" pitchFamily="34" charset="0"/>
                    <a:cs typeface="Arial" panose="020B0604020202020204" pitchFamily="34" charset="0"/>
                  </a:rPr>
                  <a:t>This slide is 100%editable.</a:t>
                </a:r>
                <a:r>
                  <a:rPr lang="en-US" sz="1600" dirty="0">
                    <a:solidFill>
                      <a:schemeClr val="bg1">
                        <a:lumMod val="65000"/>
                      </a:schemeClr>
                    </a:solidFill>
                    <a:latin typeface="Arial" panose="020B0604020202020204" pitchFamily="34" charset="0"/>
                    <a:cs typeface="Arial" panose="020B0604020202020204" pitchFamily="34" charset="0"/>
                  </a:rPr>
                  <a:t>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sp>
            <p:nvSpPr>
              <p:cNvPr id="145" name="Rectangle 144"/>
              <p:cNvSpPr/>
              <p:nvPr/>
            </p:nvSpPr>
            <p:spPr>
              <a:xfrm>
                <a:off x="-795200" y="1701230"/>
                <a:ext cx="2753030" cy="707886"/>
              </a:xfrm>
              <a:prstGeom prst="rect">
                <a:avLst/>
              </a:prstGeom>
            </p:spPr>
            <p:txBody>
              <a:bodyPr wrap="square">
                <a:spAutoFit/>
              </a:bodyPr>
              <a:lstStyle/>
              <a:p>
                <a:pPr algn="r"/>
                <a:r>
                  <a:rPr lang="en-US" sz="1600" dirty="0">
                    <a:solidFill>
                      <a:srgbClr val="545454"/>
                    </a:solidFill>
                    <a:latin typeface="Arial" panose="020B0604020202020204" pitchFamily="34" charset="0"/>
                    <a:cs typeface="Arial" panose="020B0604020202020204" pitchFamily="34" charset="0"/>
                  </a:rPr>
                  <a:t>This slide is 100%editable.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 </a:t>
                </a:r>
              </a:p>
            </p:txBody>
          </p:sp>
        </p:grpSp>
        <p:grpSp>
          <p:nvGrpSpPr>
            <p:cNvPr id="77" name="Group 76"/>
            <p:cNvGrpSpPr/>
            <p:nvPr/>
          </p:nvGrpSpPr>
          <p:grpSpPr>
            <a:xfrm>
              <a:off x="3049042" y="1060415"/>
              <a:ext cx="6102946" cy="4890442"/>
              <a:chOff x="3447709" y="1306860"/>
              <a:chExt cx="5296582" cy="4244282"/>
            </a:xfrm>
          </p:grpSpPr>
          <p:grpSp>
            <p:nvGrpSpPr>
              <p:cNvPr id="78" name="Group 77"/>
              <p:cNvGrpSpPr/>
              <p:nvPr/>
            </p:nvGrpSpPr>
            <p:grpSpPr>
              <a:xfrm>
                <a:off x="3447709" y="1306860"/>
                <a:ext cx="5296582" cy="4244282"/>
                <a:chOff x="1761672" y="1135261"/>
                <a:chExt cx="5645372" cy="4523776"/>
              </a:xfrm>
            </p:grpSpPr>
            <p:sp>
              <p:nvSpPr>
                <p:cNvPr id="112" name="Oval 111"/>
                <p:cNvSpPr/>
                <p:nvPr/>
              </p:nvSpPr>
              <p:spPr>
                <a:xfrm>
                  <a:off x="2591405" y="1406876"/>
                  <a:ext cx="4002727" cy="4002720"/>
                </a:xfrm>
                <a:prstGeom prst="ellipse">
                  <a:avLst/>
                </a:prstGeom>
                <a:noFill/>
                <a:ln w="3492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nvGrpSpPr>
                <p:cNvPr id="113" name="Group 112"/>
                <p:cNvGrpSpPr/>
                <p:nvPr/>
              </p:nvGrpSpPr>
              <p:grpSpPr>
                <a:xfrm>
                  <a:off x="1761672" y="1135261"/>
                  <a:ext cx="5645372" cy="4523776"/>
                  <a:chOff x="1761672" y="1135261"/>
                  <a:chExt cx="5645372" cy="4523776"/>
                </a:xfrm>
              </p:grpSpPr>
              <p:grpSp>
                <p:nvGrpSpPr>
                  <p:cNvPr id="114" name="Group 113"/>
                  <p:cNvGrpSpPr/>
                  <p:nvPr/>
                </p:nvGrpSpPr>
                <p:grpSpPr>
                  <a:xfrm>
                    <a:off x="4506376" y="1135261"/>
                    <a:ext cx="905485" cy="354392"/>
                    <a:chOff x="4506376" y="1135261"/>
                    <a:chExt cx="905485" cy="354392"/>
                  </a:xfrm>
                </p:grpSpPr>
                <p:sp>
                  <p:nvSpPr>
                    <p:cNvPr id="136" name="Freeform 135"/>
                    <p:cNvSpPr/>
                    <p:nvPr/>
                  </p:nvSpPr>
                  <p:spPr>
                    <a:xfrm>
                      <a:off x="4588901" y="1135261"/>
                      <a:ext cx="822960" cy="242233"/>
                    </a:xfrm>
                    <a:custGeom>
                      <a:avLst/>
                      <a:gdLst>
                        <a:gd name="connsiteX0" fmla="*/ 0 w 1316736"/>
                        <a:gd name="connsiteY0" fmla="*/ 353568 h 353568"/>
                        <a:gd name="connsiteX1" fmla="*/ 0 w 1316736"/>
                        <a:gd name="connsiteY1" fmla="*/ 0 h 353568"/>
                        <a:gd name="connsiteX2" fmla="*/ 1316736 w 1316736"/>
                        <a:gd name="connsiteY2" fmla="*/ 0 h 353568"/>
                        <a:gd name="connsiteX3" fmla="*/ 1316736 w 1316736"/>
                        <a:gd name="connsiteY3" fmla="*/ 182880 h 353568"/>
                        <a:gd name="connsiteX0" fmla="*/ 0 w 1316736"/>
                        <a:gd name="connsiteY0" fmla="*/ 353568 h 353568"/>
                        <a:gd name="connsiteX1" fmla="*/ 0 w 1316736"/>
                        <a:gd name="connsiteY1" fmla="*/ 0 h 353568"/>
                        <a:gd name="connsiteX2" fmla="*/ 1316736 w 1316736"/>
                        <a:gd name="connsiteY2" fmla="*/ 0 h 353568"/>
                      </a:gdLst>
                      <a:ahLst/>
                      <a:cxnLst>
                        <a:cxn ang="0">
                          <a:pos x="connsiteX0" y="connsiteY0"/>
                        </a:cxn>
                        <a:cxn ang="0">
                          <a:pos x="connsiteX1" y="connsiteY1"/>
                        </a:cxn>
                        <a:cxn ang="0">
                          <a:pos x="connsiteX2" y="connsiteY2"/>
                        </a:cxn>
                      </a:cxnLst>
                      <a:rect l="l" t="t" r="r" b="b"/>
                      <a:pathLst>
                        <a:path w="1316736" h="353568">
                          <a:moveTo>
                            <a:pt x="0" y="353568"/>
                          </a:moveTo>
                          <a:lnTo>
                            <a:pt x="0" y="0"/>
                          </a:lnTo>
                          <a:lnTo>
                            <a:pt x="1316736" y="0"/>
                          </a:lnTo>
                        </a:path>
                      </a:pathLst>
                    </a:cu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37" name="Oval 136"/>
                    <p:cNvSpPr/>
                    <p:nvPr/>
                  </p:nvSpPr>
                  <p:spPr>
                    <a:xfrm>
                      <a:off x="4506376" y="1316871"/>
                      <a:ext cx="172783" cy="172782"/>
                    </a:xfrm>
                    <a:prstGeom prst="ellips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115" name="Group 114"/>
                  <p:cNvGrpSpPr/>
                  <p:nvPr/>
                </p:nvGrpSpPr>
                <p:grpSpPr>
                  <a:xfrm>
                    <a:off x="3769807" y="5326819"/>
                    <a:ext cx="909355" cy="332218"/>
                    <a:chOff x="3769807" y="5326819"/>
                    <a:chExt cx="909355" cy="332218"/>
                  </a:xfrm>
                </p:grpSpPr>
                <p:sp>
                  <p:nvSpPr>
                    <p:cNvPr id="134" name="Freeform 133"/>
                    <p:cNvSpPr/>
                    <p:nvPr/>
                  </p:nvSpPr>
                  <p:spPr>
                    <a:xfrm flipH="1" flipV="1">
                      <a:off x="3769807" y="5416804"/>
                      <a:ext cx="822960" cy="242233"/>
                    </a:xfrm>
                    <a:custGeom>
                      <a:avLst/>
                      <a:gdLst>
                        <a:gd name="connsiteX0" fmla="*/ 0 w 1316736"/>
                        <a:gd name="connsiteY0" fmla="*/ 353568 h 353568"/>
                        <a:gd name="connsiteX1" fmla="*/ 0 w 1316736"/>
                        <a:gd name="connsiteY1" fmla="*/ 0 h 353568"/>
                        <a:gd name="connsiteX2" fmla="*/ 1316736 w 1316736"/>
                        <a:gd name="connsiteY2" fmla="*/ 0 h 353568"/>
                        <a:gd name="connsiteX3" fmla="*/ 1316736 w 1316736"/>
                        <a:gd name="connsiteY3" fmla="*/ 182880 h 353568"/>
                        <a:gd name="connsiteX0" fmla="*/ 0 w 1316736"/>
                        <a:gd name="connsiteY0" fmla="*/ 353568 h 353568"/>
                        <a:gd name="connsiteX1" fmla="*/ 0 w 1316736"/>
                        <a:gd name="connsiteY1" fmla="*/ 0 h 353568"/>
                        <a:gd name="connsiteX2" fmla="*/ 1316736 w 1316736"/>
                        <a:gd name="connsiteY2" fmla="*/ 0 h 353568"/>
                      </a:gdLst>
                      <a:ahLst/>
                      <a:cxnLst>
                        <a:cxn ang="0">
                          <a:pos x="connsiteX0" y="connsiteY0"/>
                        </a:cxn>
                        <a:cxn ang="0">
                          <a:pos x="connsiteX1" y="connsiteY1"/>
                        </a:cxn>
                        <a:cxn ang="0">
                          <a:pos x="connsiteX2" y="connsiteY2"/>
                        </a:cxn>
                      </a:cxnLst>
                      <a:rect l="l" t="t" r="r" b="b"/>
                      <a:pathLst>
                        <a:path w="1316736" h="353568">
                          <a:moveTo>
                            <a:pt x="0" y="353568"/>
                          </a:moveTo>
                          <a:lnTo>
                            <a:pt x="0" y="0"/>
                          </a:lnTo>
                          <a:lnTo>
                            <a:pt x="1316736" y="0"/>
                          </a:lnTo>
                        </a:path>
                      </a:pathLst>
                    </a:cu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35" name="Oval 134"/>
                    <p:cNvSpPr/>
                    <p:nvPr/>
                  </p:nvSpPr>
                  <p:spPr>
                    <a:xfrm>
                      <a:off x="4506379" y="5326819"/>
                      <a:ext cx="172783" cy="172782"/>
                    </a:xfrm>
                    <a:prstGeom prst="ellips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116" name="Group 115"/>
                  <p:cNvGrpSpPr/>
                  <p:nvPr/>
                </p:nvGrpSpPr>
                <p:grpSpPr>
                  <a:xfrm>
                    <a:off x="5924108" y="1904112"/>
                    <a:ext cx="1175936" cy="172782"/>
                    <a:chOff x="5924108" y="1904112"/>
                    <a:chExt cx="1175936" cy="172782"/>
                  </a:xfrm>
                </p:grpSpPr>
                <p:sp>
                  <p:nvSpPr>
                    <p:cNvPr id="132" name="Freeform 131"/>
                    <p:cNvSpPr/>
                    <p:nvPr/>
                  </p:nvSpPr>
                  <p:spPr>
                    <a:xfrm>
                      <a:off x="6000449" y="1990503"/>
                      <a:ext cx="1099595" cy="0"/>
                    </a:xfrm>
                    <a:custGeom>
                      <a:avLst/>
                      <a:gdLst>
                        <a:gd name="connsiteX0" fmla="*/ 0 w 1316736"/>
                        <a:gd name="connsiteY0" fmla="*/ 353568 h 353568"/>
                        <a:gd name="connsiteX1" fmla="*/ 0 w 1316736"/>
                        <a:gd name="connsiteY1" fmla="*/ 0 h 353568"/>
                        <a:gd name="connsiteX2" fmla="*/ 1316736 w 1316736"/>
                        <a:gd name="connsiteY2" fmla="*/ 0 h 353568"/>
                        <a:gd name="connsiteX3" fmla="*/ 1316736 w 1316736"/>
                        <a:gd name="connsiteY3" fmla="*/ 182880 h 353568"/>
                        <a:gd name="connsiteX0" fmla="*/ 0 w 1316736"/>
                        <a:gd name="connsiteY0" fmla="*/ 353568 h 353568"/>
                        <a:gd name="connsiteX1" fmla="*/ 0 w 1316736"/>
                        <a:gd name="connsiteY1" fmla="*/ 0 h 353568"/>
                        <a:gd name="connsiteX2" fmla="*/ 1316736 w 1316736"/>
                        <a:gd name="connsiteY2" fmla="*/ 0 h 353568"/>
                        <a:gd name="connsiteX0" fmla="*/ 0 w 1316736"/>
                        <a:gd name="connsiteY0" fmla="*/ 0 h 0"/>
                        <a:gd name="connsiteX1" fmla="*/ 1316736 w 1316736"/>
                        <a:gd name="connsiteY1" fmla="*/ 0 h 0"/>
                      </a:gdLst>
                      <a:ahLst/>
                      <a:cxnLst>
                        <a:cxn ang="0">
                          <a:pos x="connsiteX0" y="connsiteY0"/>
                        </a:cxn>
                        <a:cxn ang="0">
                          <a:pos x="connsiteX1" y="connsiteY1"/>
                        </a:cxn>
                      </a:cxnLst>
                      <a:rect l="l" t="t" r="r" b="b"/>
                      <a:pathLst>
                        <a:path w="1316736">
                          <a:moveTo>
                            <a:pt x="0" y="0"/>
                          </a:moveTo>
                          <a:lnTo>
                            <a:pt x="1316736" y="0"/>
                          </a:lnTo>
                        </a:path>
                      </a:pathLst>
                    </a:cu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33" name="Oval 132"/>
                    <p:cNvSpPr/>
                    <p:nvPr/>
                  </p:nvSpPr>
                  <p:spPr>
                    <a:xfrm rot="2700000">
                      <a:off x="5924108" y="1904112"/>
                      <a:ext cx="172782" cy="172782"/>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117" name="Group 116"/>
                  <p:cNvGrpSpPr/>
                  <p:nvPr/>
                </p:nvGrpSpPr>
                <p:grpSpPr>
                  <a:xfrm>
                    <a:off x="2358963" y="4739578"/>
                    <a:ext cx="902465" cy="172782"/>
                    <a:chOff x="2358963" y="4739578"/>
                    <a:chExt cx="902465" cy="172782"/>
                  </a:xfrm>
                </p:grpSpPr>
                <p:sp>
                  <p:nvSpPr>
                    <p:cNvPr id="130" name="Freeform 129"/>
                    <p:cNvSpPr/>
                    <p:nvPr/>
                  </p:nvSpPr>
                  <p:spPr>
                    <a:xfrm>
                      <a:off x="2358963" y="4825969"/>
                      <a:ext cx="822960" cy="0"/>
                    </a:xfrm>
                    <a:custGeom>
                      <a:avLst/>
                      <a:gdLst>
                        <a:gd name="connsiteX0" fmla="*/ 0 w 1316736"/>
                        <a:gd name="connsiteY0" fmla="*/ 353568 h 353568"/>
                        <a:gd name="connsiteX1" fmla="*/ 0 w 1316736"/>
                        <a:gd name="connsiteY1" fmla="*/ 0 h 353568"/>
                        <a:gd name="connsiteX2" fmla="*/ 1316736 w 1316736"/>
                        <a:gd name="connsiteY2" fmla="*/ 0 h 353568"/>
                        <a:gd name="connsiteX3" fmla="*/ 1316736 w 1316736"/>
                        <a:gd name="connsiteY3" fmla="*/ 182880 h 353568"/>
                        <a:gd name="connsiteX0" fmla="*/ 0 w 1316736"/>
                        <a:gd name="connsiteY0" fmla="*/ 353568 h 353568"/>
                        <a:gd name="connsiteX1" fmla="*/ 0 w 1316736"/>
                        <a:gd name="connsiteY1" fmla="*/ 0 h 353568"/>
                        <a:gd name="connsiteX2" fmla="*/ 1316736 w 1316736"/>
                        <a:gd name="connsiteY2" fmla="*/ 0 h 353568"/>
                        <a:gd name="connsiteX0" fmla="*/ 0 w 1316736"/>
                        <a:gd name="connsiteY0" fmla="*/ 0 h 0"/>
                        <a:gd name="connsiteX1" fmla="*/ 1316736 w 1316736"/>
                        <a:gd name="connsiteY1" fmla="*/ 0 h 0"/>
                      </a:gdLst>
                      <a:ahLst/>
                      <a:cxnLst>
                        <a:cxn ang="0">
                          <a:pos x="connsiteX0" y="connsiteY0"/>
                        </a:cxn>
                        <a:cxn ang="0">
                          <a:pos x="connsiteX1" y="connsiteY1"/>
                        </a:cxn>
                      </a:cxnLst>
                      <a:rect l="l" t="t" r="r" b="b"/>
                      <a:pathLst>
                        <a:path w="1316736">
                          <a:moveTo>
                            <a:pt x="0" y="0"/>
                          </a:moveTo>
                          <a:lnTo>
                            <a:pt x="1316736" y="0"/>
                          </a:lnTo>
                        </a:path>
                      </a:pathLst>
                    </a:cu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31" name="Oval 130"/>
                    <p:cNvSpPr/>
                    <p:nvPr/>
                  </p:nvSpPr>
                  <p:spPr>
                    <a:xfrm rot="2700000">
                      <a:off x="3088646" y="4739578"/>
                      <a:ext cx="172782" cy="172782"/>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118" name="Group 117"/>
                  <p:cNvGrpSpPr/>
                  <p:nvPr/>
                </p:nvGrpSpPr>
                <p:grpSpPr>
                  <a:xfrm>
                    <a:off x="6511352" y="3321844"/>
                    <a:ext cx="895692" cy="172782"/>
                    <a:chOff x="6511352" y="3321844"/>
                    <a:chExt cx="895692" cy="172782"/>
                  </a:xfrm>
                </p:grpSpPr>
                <p:sp>
                  <p:nvSpPr>
                    <p:cNvPr id="128" name="Freeform 127"/>
                    <p:cNvSpPr/>
                    <p:nvPr/>
                  </p:nvSpPr>
                  <p:spPr>
                    <a:xfrm>
                      <a:off x="6584084" y="3408235"/>
                      <a:ext cx="822960" cy="0"/>
                    </a:xfrm>
                    <a:custGeom>
                      <a:avLst/>
                      <a:gdLst>
                        <a:gd name="connsiteX0" fmla="*/ 0 w 1316736"/>
                        <a:gd name="connsiteY0" fmla="*/ 353568 h 353568"/>
                        <a:gd name="connsiteX1" fmla="*/ 0 w 1316736"/>
                        <a:gd name="connsiteY1" fmla="*/ 0 h 353568"/>
                        <a:gd name="connsiteX2" fmla="*/ 1316736 w 1316736"/>
                        <a:gd name="connsiteY2" fmla="*/ 0 h 353568"/>
                        <a:gd name="connsiteX3" fmla="*/ 1316736 w 1316736"/>
                        <a:gd name="connsiteY3" fmla="*/ 182880 h 353568"/>
                        <a:gd name="connsiteX0" fmla="*/ 0 w 1316736"/>
                        <a:gd name="connsiteY0" fmla="*/ 353568 h 353568"/>
                        <a:gd name="connsiteX1" fmla="*/ 0 w 1316736"/>
                        <a:gd name="connsiteY1" fmla="*/ 0 h 353568"/>
                        <a:gd name="connsiteX2" fmla="*/ 1316736 w 1316736"/>
                        <a:gd name="connsiteY2" fmla="*/ 0 h 353568"/>
                        <a:gd name="connsiteX0" fmla="*/ 0 w 1316736"/>
                        <a:gd name="connsiteY0" fmla="*/ 0 h 0"/>
                        <a:gd name="connsiteX1" fmla="*/ 1316736 w 1316736"/>
                        <a:gd name="connsiteY1" fmla="*/ 0 h 0"/>
                      </a:gdLst>
                      <a:ahLst/>
                      <a:cxnLst>
                        <a:cxn ang="0">
                          <a:pos x="connsiteX0" y="connsiteY0"/>
                        </a:cxn>
                        <a:cxn ang="0">
                          <a:pos x="connsiteX1" y="connsiteY1"/>
                        </a:cxn>
                      </a:cxnLst>
                      <a:rect l="l" t="t" r="r" b="b"/>
                      <a:pathLst>
                        <a:path w="1316736">
                          <a:moveTo>
                            <a:pt x="0" y="0"/>
                          </a:moveTo>
                          <a:lnTo>
                            <a:pt x="1316736" y="0"/>
                          </a:lnTo>
                        </a:path>
                      </a:pathLst>
                    </a:cu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29" name="Oval 128"/>
                    <p:cNvSpPr/>
                    <p:nvPr/>
                  </p:nvSpPr>
                  <p:spPr>
                    <a:xfrm rot="5400000">
                      <a:off x="6511352" y="3321844"/>
                      <a:ext cx="172782" cy="172782"/>
                    </a:xfrm>
                    <a:prstGeom prst="ellipse">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119" name="Group 118"/>
                  <p:cNvGrpSpPr/>
                  <p:nvPr/>
                </p:nvGrpSpPr>
                <p:grpSpPr>
                  <a:xfrm>
                    <a:off x="1761672" y="3321845"/>
                    <a:ext cx="912513" cy="172782"/>
                    <a:chOff x="1761672" y="3321845"/>
                    <a:chExt cx="912513" cy="172782"/>
                  </a:xfrm>
                </p:grpSpPr>
                <p:sp>
                  <p:nvSpPr>
                    <p:cNvPr id="126" name="Freeform 125"/>
                    <p:cNvSpPr/>
                    <p:nvPr/>
                  </p:nvSpPr>
                  <p:spPr>
                    <a:xfrm>
                      <a:off x="1761672" y="3408236"/>
                      <a:ext cx="822960" cy="0"/>
                    </a:xfrm>
                    <a:custGeom>
                      <a:avLst/>
                      <a:gdLst>
                        <a:gd name="connsiteX0" fmla="*/ 0 w 1316736"/>
                        <a:gd name="connsiteY0" fmla="*/ 353568 h 353568"/>
                        <a:gd name="connsiteX1" fmla="*/ 0 w 1316736"/>
                        <a:gd name="connsiteY1" fmla="*/ 0 h 353568"/>
                        <a:gd name="connsiteX2" fmla="*/ 1316736 w 1316736"/>
                        <a:gd name="connsiteY2" fmla="*/ 0 h 353568"/>
                        <a:gd name="connsiteX3" fmla="*/ 1316736 w 1316736"/>
                        <a:gd name="connsiteY3" fmla="*/ 182880 h 353568"/>
                        <a:gd name="connsiteX0" fmla="*/ 0 w 1316736"/>
                        <a:gd name="connsiteY0" fmla="*/ 353568 h 353568"/>
                        <a:gd name="connsiteX1" fmla="*/ 0 w 1316736"/>
                        <a:gd name="connsiteY1" fmla="*/ 0 h 353568"/>
                        <a:gd name="connsiteX2" fmla="*/ 1316736 w 1316736"/>
                        <a:gd name="connsiteY2" fmla="*/ 0 h 353568"/>
                        <a:gd name="connsiteX0" fmla="*/ 0 w 1316736"/>
                        <a:gd name="connsiteY0" fmla="*/ 0 h 0"/>
                        <a:gd name="connsiteX1" fmla="*/ 1316736 w 1316736"/>
                        <a:gd name="connsiteY1" fmla="*/ 0 h 0"/>
                      </a:gdLst>
                      <a:ahLst/>
                      <a:cxnLst>
                        <a:cxn ang="0">
                          <a:pos x="connsiteX0" y="connsiteY0"/>
                        </a:cxn>
                        <a:cxn ang="0">
                          <a:pos x="connsiteX1" y="connsiteY1"/>
                        </a:cxn>
                      </a:cxnLst>
                      <a:rect l="l" t="t" r="r" b="b"/>
                      <a:pathLst>
                        <a:path w="1316736">
                          <a:moveTo>
                            <a:pt x="0" y="0"/>
                          </a:moveTo>
                          <a:lnTo>
                            <a:pt x="1316736" y="0"/>
                          </a:lnTo>
                        </a:path>
                      </a:pathLst>
                    </a:cu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27" name="Oval 126"/>
                    <p:cNvSpPr/>
                    <p:nvPr/>
                  </p:nvSpPr>
                  <p:spPr>
                    <a:xfrm rot="5400000">
                      <a:off x="2501403" y="3321845"/>
                      <a:ext cx="172782" cy="172782"/>
                    </a:xfrm>
                    <a:prstGeom prst="ellipse">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120" name="Group 119"/>
                  <p:cNvGrpSpPr/>
                  <p:nvPr/>
                </p:nvGrpSpPr>
                <p:grpSpPr>
                  <a:xfrm>
                    <a:off x="5924111" y="4739573"/>
                    <a:ext cx="1250469" cy="172782"/>
                    <a:chOff x="5924111" y="4739573"/>
                    <a:chExt cx="1250469" cy="172782"/>
                  </a:xfrm>
                </p:grpSpPr>
                <p:sp>
                  <p:nvSpPr>
                    <p:cNvPr id="124" name="Freeform 123"/>
                    <p:cNvSpPr/>
                    <p:nvPr/>
                  </p:nvSpPr>
                  <p:spPr>
                    <a:xfrm>
                      <a:off x="5990401" y="4825964"/>
                      <a:ext cx="1184179" cy="0"/>
                    </a:xfrm>
                    <a:custGeom>
                      <a:avLst/>
                      <a:gdLst>
                        <a:gd name="connsiteX0" fmla="*/ 0 w 1316736"/>
                        <a:gd name="connsiteY0" fmla="*/ 353568 h 353568"/>
                        <a:gd name="connsiteX1" fmla="*/ 0 w 1316736"/>
                        <a:gd name="connsiteY1" fmla="*/ 0 h 353568"/>
                        <a:gd name="connsiteX2" fmla="*/ 1316736 w 1316736"/>
                        <a:gd name="connsiteY2" fmla="*/ 0 h 353568"/>
                        <a:gd name="connsiteX3" fmla="*/ 1316736 w 1316736"/>
                        <a:gd name="connsiteY3" fmla="*/ 182880 h 353568"/>
                        <a:gd name="connsiteX0" fmla="*/ 0 w 1316736"/>
                        <a:gd name="connsiteY0" fmla="*/ 353568 h 353568"/>
                        <a:gd name="connsiteX1" fmla="*/ 0 w 1316736"/>
                        <a:gd name="connsiteY1" fmla="*/ 0 h 353568"/>
                        <a:gd name="connsiteX2" fmla="*/ 1316736 w 1316736"/>
                        <a:gd name="connsiteY2" fmla="*/ 0 h 353568"/>
                        <a:gd name="connsiteX0" fmla="*/ 0 w 1316736"/>
                        <a:gd name="connsiteY0" fmla="*/ 0 h 0"/>
                        <a:gd name="connsiteX1" fmla="*/ 1316736 w 1316736"/>
                        <a:gd name="connsiteY1" fmla="*/ 0 h 0"/>
                      </a:gdLst>
                      <a:ahLst/>
                      <a:cxnLst>
                        <a:cxn ang="0">
                          <a:pos x="connsiteX0" y="connsiteY0"/>
                        </a:cxn>
                        <a:cxn ang="0">
                          <a:pos x="connsiteX1" y="connsiteY1"/>
                        </a:cxn>
                      </a:cxnLst>
                      <a:rect l="l" t="t" r="r" b="b"/>
                      <a:pathLst>
                        <a:path w="1316736">
                          <a:moveTo>
                            <a:pt x="0" y="0"/>
                          </a:moveTo>
                          <a:lnTo>
                            <a:pt x="1316736" y="0"/>
                          </a:lnTo>
                        </a:path>
                      </a:pathLst>
                    </a:cu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25" name="Oval 124"/>
                    <p:cNvSpPr/>
                    <p:nvPr/>
                  </p:nvSpPr>
                  <p:spPr>
                    <a:xfrm rot="8100000">
                      <a:off x="5924111" y="4739573"/>
                      <a:ext cx="172782" cy="172782"/>
                    </a:xfrm>
                    <a:prstGeom prst="ellipse">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121" name="Group 120"/>
                  <p:cNvGrpSpPr/>
                  <p:nvPr/>
                </p:nvGrpSpPr>
                <p:grpSpPr>
                  <a:xfrm>
                    <a:off x="2336484" y="1904116"/>
                    <a:ext cx="924944" cy="172782"/>
                    <a:chOff x="2336484" y="1904116"/>
                    <a:chExt cx="924944" cy="172782"/>
                  </a:xfrm>
                </p:grpSpPr>
                <p:sp>
                  <p:nvSpPr>
                    <p:cNvPr id="122" name="Freeform 121"/>
                    <p:cNvSpPr/>
                    <p:nvPr/>
                  </p:nvSpPr>
                  <p:spPr>
                    <a:xfrm>
                      <a:off x="2336484" y="1990507"/>
                      <a:ext cx="822960" cy="0"/>
                    </a:xfrm>
                    <a:custGeom>
                      <a:avLst/>
                      <a:gdLst>
                        <a:gd name="connsiteX0" fmla="*/ 0 w 1316736"/>
                        <a:gd name="connsiteY0" fmla="*/ 353568 h 353568"/>
                        <a:gd name="connsiteX1" fmla="*/ 0 w 1316736"/>
                        <a:gd name="connsiteY1" fmla="*/ 0 h 353568"/>
                        <a:gd name="connsiteX2" fmla="*/ 1316736 w 1316736"/>
                        <a:gd name="connsiteY2" fmla="*/ 0 h 353568"/>
                        <a:gd name="connsiteX3" fmla="*/ 1316736 w 1316736"/>
                        <a:gd name="connsiteY3" fmla="*/ 182880 h 353568"/>
                        <a:gd name="connsiteX0" fmla="*/ 0 w 1316736"/>
                        <a:gd name="connsiteY0" fmla="*/ 353568 h 353568"/>
                        <a:gd name="connsiteX1" fmla="*/ 0 w 1316736"/>
                        <a:gd name="connsiteY1" fmla="*/ 0 h 353568"/>
                        <a:gd name="connsiteX2" fmla="*/ 1316736 w 1316736"/>
                        <a:gd name="connsiteY2" fmla="*/ 0 h 353568"/>
                        <a:gd name="connsiteX0" fmla="*/ 0 w 1316736"/>
                        <a:gd name="connsiteY0" fmla="*/ 0 h 0"/>
                        <a:gd name="connsiteX1" fmla="*/ 1316736 w 1316736"/>
                        <a:gd name="connsiteY1" fmla="*/ 0 h 0"/>
                      </a:gdLst>
                      <a:ahLst/>
                      <a:cxnLst>
                        <a:cxn ang="0">
                          <a:pos x="connsiteX0" y="connsiteY0"/>
                        </a:cxn>
                        <a:cxn ang="0">
                          <a:pos x="connsiteX1" y="connsiteY1"/>
                        </a:cxn>
                      </a:cxnLst>
                      <a:rect l="l" t="t" r="r" b="b"/>
                      <a:pathLst>
                        <a:path w="1316736">
                          <a:moveTo>
                            <a:pt x="0" y="0"/>
                          </a:moveTo>
                          <a:lnTo>
                            <a:pt x="1316736" y="0"/>
                          </a:lnTo>
                        </a:path>
                      </a:pathLst>
                    </a:cu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23" name="Oval 122"/>
                    <p:cNvSpPr/>
                    <p:nvPr/>
                  </p:nvSpPr>
                  <p:spPr>
                    <a:xfrm rot="8100000">
                      <a:off x="3088646" y="1904116"/>
                      <a:ext cx="172782" cy="172782"/>
                    </a:xfrm>
                    <a:prstGeom prst="ellipse">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grpSp>
          <p:grpSp>
            <p:nvGrpSpPr>
              <p:cNvPr id="79" name="Group 78"/>
              <p:cNvGrpSpPr/>
              <p:nvPr/>
            </p:nvGrpSpPr>
            <p:grpSpPr>
              <a:xfrm>
                <a:off x="4390425" y="1723426"/>
                <a:ext cx="3411150" cy="3411151"/>
                <a:chOff x="4390425" y="1723426"/>
                <a:chExt cx="3411150" cy="3411151"/>
              </a:xfrm>
            </p:grpSpPr>
            <p:grpSp>
              <p:nvGrpSpPr>
                <p:cNvPr id="80" name="Group 79"/>
                <p:cNvGrpSpPr/>
                <p:nvPr/>
              </p:nvGrpSpPr>
              <p:grpSpPr>
                <a:xfrm>
                  <a:off x="4390425" y="1723426"/>
                  <a:ext cx="3411150" cy="3411151"/>
                  <a:chOff x="2874316" y="1733827"/>
                  <a:chExt cx="3411150" cy="3411151"/>
                </a:xfrm>
              </p:grpSpPr>
              <p:grpSp>
                <p:nvGrpSpPr>
                  <p:cNvPr id="90" name="Group 89"/>
                  <p:cNvGrpSpPr/>
                  <p:nvPr/>
                </p:nvGrpSpPr>
                <p:grpSpPr>
                  <a:xfrm>
                    <a:off x="2874316" y="1733827"/>
                    <a:ext cx="3411150" cy="3411151"/>
                    <a:chOff x="2774878" y="1590346"/>
                    <a:chExt cx="3635781" cy="3635782"/>
                  </a:xfrm>
                </p:grpSpPr>
                <p:grpSp>
                  <p:nvGrpSpPr>
                    <p:cNvPr id="94" name="Group 93"/>
                    <p:cNvGrpSpPr/>
                    <p:nvPr/>
                  </p:nvGrpSpPr>
                  <p:grpSpPr>
                    <a:xfrm rot="5400000">
                      <a:off x="2774878" y="1590346"/>
                      <a:ext cx="3635782" cy="3635781"/>
                      <a:chOff x="2647868" y="1504869"/>
                      <a:chExt cx="3848266" cy="3848263"/>
                    </a:xfrm>
                    <a:solidFill>
                      <a:schemeClr val="bg1">
                        <a:lumMod val="65000"/>
                      </a:schemeClr>
                    </a:solidFill>
                  </p:grpSpPr>
                  <p:sp>
                    <p:nvSpPr>
                      <p:cNvPr id="104" name="Freeform 103"/>
                      <p:cNvSpPr/>
                      <p:nvPr/>
                    </p:nvSpPr>
                    <p:spPr>
                      <a:xfrm>
                        <a:off x="4592519" y="1504870"/>
                        <a:ext cx="1325579" cy="579563"/>
                      </a:xfrm>
                      <a:custGeom>
                        <a:avLst/>
                        <a:gdLst>
                          <a:gd name="connsiteX0" fmla="*/ 0 w 1325579"/>
                          <a:gd name="connsiteY0" fmla="*/ 0 h 579563"/>
                          <a:gd name="connsiteX1" fmla="*/ 176319 w 1325579"/>
                          <a:gd name="connsiteY1" fmla="*/ 8903 h 579563"/>
                          <a:gd name="connsiteX2" fmla="*/ 1204068 w 1325579"/>
                          <a:gd name="connsiteY2" fmla="*/ 438579 h 579563"/>
                          <a:gd name="connsiteX3" fmla="*/ 1325579 w 1325579"/>
                          <a:gd name="connsiteY3" fmla="*/ 549016 h 579563"/>
                          <a:gd name="connsiteX4" fmla="*/ 1295032 w 1325579"/>
                          <a:gd name="connsiteY4" fmla="*/ 579563 h 579563"/>
                          <a:gd name="connsiteX5" fmla="*/ 1176588 w 1325579"/>
                          <a:gd name="connsiteY5" fmla="*/ 471915 h 579563"/>
                          <a:gd name="connsiteX6" fmla="*/ 171902 w 1325579"/>
                          <a:gd name="connsiteY6" fmla="*/ 51881 h 579563"/>
                          <a:gd name="connsiteX7" fmla="*/ 0 w 1325579"/>
                          <a:gd name="connsiteY7" fmla="*/ 43201 h 579563"/>
                          <a:gd name="connsiteX8" fmla="*/ 0 w 1325579"/>
                          <a:gd name="connsiteY8" fmla="*/ 0 h 57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5579" h="579563">
                            <a:moveTo>
                              <a:pt x="0" y="0"/>
                            </a:moveTo>
                            <a:lnTo>
                              <a:pt x="176319" y="8903"/>
                            </a:lnTo>
                            <a:cubicBezTo>
                              <a:pt x="564631" y="48339"/>
                              <a:pt x="918826" y="203176"/>
                              <a:pt x="1204068" y="438579"/>
                            </a:cubicBezTo>
                            <a:lnTo>
                              <a:pt x="1325579" y="549016"/>
                            </a:lnTo>
                            <a:lnTo>
                              <a:pt x="1295032" y="579563"/>
                            </a:lnTo>
                            <a:lnTo>
                              <a:pt x="1176588" y="471915"/>
                            </a:lnTo>
                            <a:cubicBezTo>
                              <a:pt x="897747" y="241794"/>
                              <a:pt x="551500" y="90432"/>
                              <a:pt x="171902" y="51881"/>
                            </a:cubicBezTo>
                            <a:lnTo>
                              <a:pt x="0" y="43201"/>
                            </a:ln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5" name="Freeform 104"/>
                      <p:cNvSpPr/>
                      <p:nvPr/>
                    </p:nvSpPr>
                    <p:spPr>
                      <a:xfrm>
                        <a:off x="3225903" y="1504869"/>
                        <a:ext cx="1325579" cy="579564"/>
                      </a:xfrm>
                      <a:custGeom>
                        <a:avLst/>
                        <a:gdLst>
                          <a:gd name="connsiteX0" fmla="*/ 1325579 w 1325579"/>
                          <a:gd name="connsiteY0" fmla="*/ 0 h 579564"/>
                          <a:gd name="connsiteX1" fmla="*/ 1325579 w 1325579"/>
                          <a:gd name="connsiteY1" fmla="*/ 43201 h 579564"/>
                          <a:gd name="connsiteX2" fmla="*/ 1153678 w 1325579"/>
                          <a:gd name="connsiteY2" fmla="*/ 51881 h 579564"/>
                          <a:gd name="connsiteX3" fmla="*/ 148992 w 1325579"/>
                          <a:gd name="connsiteY3" fmla="*/ 471915 h 579564"/>
                          <a:gd name="connsiteX4" fmla="*/ 30548 w 1325579"/>
                          <a:gd name="connsiteY4" fmla="*/ 579564 h 579564"/>
                          <a:gd name="connsiteX5" fmla="*/ 0 w 1325579"/>
                          <a:gd name="connsiteY5" fmla="*/ 549016 h 579564"/>
                          <a:gd name="connsiteX6" fmla="*/ 121512 w 1325579"/>
                          <a:gd name="connsiteY6" fmla="*/ 438579 h 579564"/>
                          <a:gd name="connsiteX7" fmla="*/ 1149261 w 1325579"/>
                          <a:gd name="connsiteY7" fmla="*/ 8903 h 579564"/>
                          <a:gd name="connsiteX8" fmla="*/ 1325579 w 1325579"/>
                          <a:gd name="connsiteY8" fmla="*/ 0 h 57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5579" h="579564">
                            <a:moveTo>
                              <a:pt x="1325579" y="0"/>
                            </a:moveTo>
                            <a:lnTo>
                              <a:pt x="1325579" y="43201"/>
                            </a:lnTo>
                            <a:lnTo>
                              <a:pt x="1153678" y="51881"/>
                            </a:lnTo>
                            <a:cubicBezTo>
                              <a:pt x="774080" y="90432"/>
                              <a:pt x="427833" y="241794"/>
                              <a:pt x="148992" y="471915"/>
                            </a:cubicBezTo>
                            <a:lnTo>
                              <a:pt x="30548" y="579564"/>
                            </a:lnTo>
                            <a:lnTo>
                              <a:pt x="0" y="549016"/>
                            </a:lnTo>
                            <a:lnTo>
                              <a:pt x="121512" y="438579"/>
                            </a:lnTo>
                            <a:cubicBezTo>
                              <a:pt x="406754" y="203176"/>
                              <a:pt x="760949" y="48339"/>
                              <a:pt x="1149261" y="8903"/>
                            </a:cubicBezTo>
                            <a:lnTo>
                              <a:pt x="1325579"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6" name="Freeform 105"/>
                      <p:cNvSpPr/>
                      <p:nvPr/>
                    </p:nvSpPr>
                    <p:spPr>
                      <a:xfrm>
                        <a:off x="5916569" y="2082904"/>
                        <a:ext cx="579565" cy="1325579"/>
                      </a:xfrm>
                      <a:custGeom>
                        <a:avLst/>
                        <a:gdLst>
                          <a:gd name="connsiteX0" fmla="*/ 30548 w 579565"/>
                          <a:gd name="connsiteY0" fmla="*/ 0 h 1325579"/>
                          <a:gd name="connsiteX1" fmla="*/ 140986 w 579565"/>
                          <a:gd name="connsiteY1" fmla="*/ 121512 h 1325579"/>
                          <a:gd name="connsiteX2" fmla="*/ 570662 w 579565"/>
                          <a:gd name="connsiteY2" fmla="*/ 1149260 h 1325579"/>
                          <a:gd name="connsiteX3" fmla="*/ 579565 w 579565"/>
                          <a:gd name="connsiteY3" fmla="*/ 1325579 h 1325579"/>
                          <a:gd name="connsiteX4" fmla="*/ 536364 w 579565"/>
                          <a:gd name="connsiteY4" fmla="*/ 1325579 h 1325579"/>
                          <a:gd name="connsiteX5" fmla="*/ 527684 w 579565"/>
                          <a:gd name="connsiteY5" fmla="*/ 1153677 h 1325579"/>
                          <a:gd name="connsiteX6" fmla="*/ 107650 w 579565"/>
                          <a:gd name="connsiteY6" fmla="*/ 148992 h 1325579"/>
                          <a:gd name="connsiteX7" fmla="*/ 0 w 579565"/>
                          <a:gd name="connsiteY7" fmla="*/ 30547 h 1325579"/>
                          <a:gd name="connsiteX8" fmla="*/ 30548 w 579565"/>
                          <a:gd name="connsiteY8" fmla="*/ 0 h 132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9565" h="1325579">
                            <a:moveTo>
                              <a:pt x="30548" y="0"/>
                            </a:moveTo>
                            <a:lnTo>
                              <a:pt x="140986" y="121512"/>
                            </a:lnTo>
                            <a:cubicBezTo>
                              <a:pt x="376389" y="406754"/>
                              <a:pt x="531227" y="760949"/>
                              <a:pt x="570662" y="1149260"/>
                            </a:cubicBezTo>
                            <a:lnTo>
                              <a:pt x="579565" y="1325579"/>
                            </a:lnTo>
                            <a:lnTo>
                              <a:pt x="536364" y="1325579"/>
                            </a:lnTo>
                            <a:lnTo>
                              <a:pt x="527684" y="1153677"/>
                            </a:lnTo>
                            <a:cubicBezTo>
                              <a:pt x="489134" y="774080"/>
                              <a:pt x="337771" y="427833"/>
                              <a:pt x="107650" y="148992"/>
                            </a:cubicBezTo>
                            <a:lnTo>
                              <a:pt x="0" y="30547"/>
                            </a:lnTo>
                            <a:lnTo>
                              <a:pt x="30548"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7" name="Freeform 106"/>
                      <p:cNvSpPr/>
                      <p:nvPr/>
                    </p:nvSpPr>
                    <p:spPr>
                      <a:xfrm>
                        <a:off x="2647868" y="2082904"/>
                        <a:ext cx="579565" cy="1325579"/>
                      </a:xfrm>
                      <a:custGeom>
                        <a:avLst/>
                        <a:gdLst>
                          <a:gd name="connsiteX0" fmla="*/ 549018 w 579565"/>
                          <a:gd name="connsiteY0" fmla="*/ 0 h 1325579"/>
                          <a:gd name="connsiteX1" fmla="*/ 579565 w 579565"/>
                          <a:gd name="connsiteY1" fmla="*/ 30547 h 1325579"/>
                          <a:gd name="connsiteX2" fmla="*/ 471915 w 579565"/>
                          <a:gd name="connsiteY2" fmla="*/ 148992 h 1325579"/>
                          <a:gd name="connsiteX3" fmla="*/ 51881 w 579565"/>
                          <a:gd name="connsiteY3" fmla="*/ 1153677 h 1325579"/>
                          <a:gd name="connsiteX4" fmla="*/ 43201 w 579565"/>
                          <a:gd name="connsiteY4" fmla="*/ 1325579 h 1325579"/>
                          <a:gd name="connsiteX5" fmla="*/ 0 w 579565"/>
                          <a:gd name="connsiteY5" fmla="*/ 1325579 h 1325579"/>
                          <a:gd name="connsiteX6" fmla="*/ 8903 w 579565"/>
                          <a:gd name="connsiteY6" fmla="*/ 1149260 h 1325579"/>
                          <a:gd name="connsiteX7" fmla="*/ 438579 w 579565"/>
                          <a:gd name="connsiteY7" fmla="*/ 121512 h 1325579"/>
                          <a:gd name="connsiteX8" fmla="*/ 549018 w 579565"/>
                          <a:gd name="connsiteY8" fmla="*/ 0 h 132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9565" h="1325579">
                            <a:moveTo>
                              <a:pt x="549018" y="0"/>
                            </a:moveTo>
                            <a:lnTo>
                              <a:pt x="579565" y="30547"/>
                            </a:lnTo>
                            <a:lnTo>
                              <a:pt x="471915" y="148992"/>
                            </a:lnTo>
                            <a:cubicBezTo>
                              <a:pt x="241795" y="427833"/>
                              <a:pt x="90432" y="774080"/>
                              <a:pt x="51881" y="1153677"/>
                            </a:cubicBezTo>
                            <a:lnTo>
                              <a:pt x="43201" y="1325579"/>
                            </a:lnTo>
                            <a:lnTo>
                              <a:pt x="0" y="1325579"/>
                            </a:lnTo>
                            <a:lnTo>
                              <a:pt x="8903" y="1149260"/>
                            </a:lnTo>
                            <a:cubicBezTo>
                              <a:pt x="48338" y="760949"/>
                              <a:pt x="203176" y="406754"/>
                              <a:pt x="438579" y="121512"/>
                            </a:cubicBezTo>
                            <a:lnTo>
                              <a:pt x="549018"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8" name="Freeform 107"/>
                      <p:cNvSpPr/>
                      <p:nvPr/>
                    </p:nvSpPr>
                    <p:spPr>
                      <a:xfrm>
                        <a:off x="2647868" y="3449520"/>
                        <a:ext cx="579565" cy="1325579"/>
                      </a:xfrm>
                      <a:custGeom>
                        <a:avLst/>
                        <a:gdLst>
                          <a:gd name="connsiteX0" fmla="*/ 0 w 579565"/>
                          <a:gd name="connsiteY0" fmla="*/ 0 h 1325579"/>
                          <a:gd name="connsiteX1" fmla="*/ 43201 w 579565"/>
                          <a:gd name="connsiteY1" fmla="*/ 0 h 1325579"/>
                          <a:gd name="connsiteX2" fmla="*/ 51881 w 579565"/>
                          <a:gd name="connsiteY2" fmla="*/ 171901 h 1325579"/>
                          <a:gd name="connsiteX3" fmla="*/ 471915 w 579565"/>
                          <a:gd name="connsiteY3" fmla="*/ 1176586 h 1325579"/>
                          <a:gd name="connsiteX4" fmla="*/ 579565 w 579565"/>
                          <a:gd name="connsiteY4" fmla="*/ 1295031 h 1325579"/>
                          <a:gd name="connsiteX5" fmla="*/ 549018 w 579565"/>
                          <a:gd name="connsiteY5" fmla="*/ 1325579 h 1325579"/>
                          <a:gd name="connsiteX6" fmla="*/ 438579 w 579565"/>
                          <a:gd name="connsiteY6" fmla="*/ 1204066 h 1325579"/>
                          <a:gd name="connsiteX7" fmla="*/ 8903 w 579565"/>
                          <a:gd name="connsiteY7" fmla="*/ 176318 h 1325579"/>
                          <a:gd name="connsiteX8" fmla="*/ 0 w 579565"/>
                          <a:gd name="connsiteY8" fmla="*/ 0 h 132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9565" h="1325579">
                            <a:moveTo>
                              <a:pt x="0" y="0"/>
                            </a:moveTo>
                            <a:lnTo>
                              <a:pt x="43201" y="0"/>
                            </a:lnTo>
                            <a:lnTo>
                              <a:pt x="51881" y="171901"/>
                            </a:lnTo>
                            <a:cubicBezTo>
                              <a:pt x="90432" y="551498"/>
                              <a:pt x="241795" y="897745"/>
                              <a:pt x="471915" y="1176586"/>
                            </a:cubicBezTo>
                            <a:lnTo>
                              <a:pt x="579565" y="1295031"/>
                            </a:lnTo>
                            <a:lnTo>
                              <a:pt x="549018" y="1325579"/>
                            </a:lnTo>
                            <a:lnTo>
                              <a:pt x="438579" y="1204066"/>
                            </a:lnTo>
                            <a:cubicBezTo>
                              <a:pt x="203176" y="918824"/>
                              <a:pt x="48338" y="564629"/>
                              <a:pt x="8903" y="176318"/>
                            </a:cubicBez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9" name="Freeform 108"/>
                      <p:cNvSpPr/>
                      <p:nvPr/>
                    </p:nvSpPr>
                    <p:spPr>
                      <a:xfrm>
                        <a:off x="5916569" y="3449520"/>
                        <a:ext cx="579565" cy="1325579"/>
                      </a:xfrm>
                      <a:custGeom>
                        <a:avLst/>
                        <a:gdLst>
                          <a:gd name="connsiteX0" fmla="*/ 536364 w 579565"/>
                          <a:gd name="connsiteY0" fmla="*/ 0 h 1325579"/>
                          <a:gd name="connsiteX1" fmla="*/ 579565 w 579565"/>
                          <a:gd name="connsiteY1" fmla="*/ 0 h 1325579"/>
                          <a:gd name="connsiteX2" fmla="*/ 570662 w 579565"/>
                          <a:gd name="connsiteY2" fmla="*/ 176318 h 1325579"/>
                          <a:gd name="connsiteX3" fmla="*/ 140986 w 579565"/>
                          <a:gd name="connsiteY3" fmla="*/ 1204066 h 1325579"/>
                          <a:gd name="connsiteX4" fmla="*/ 30547 w 579565"/>
                          <a:gd name="connsiteY4" fmla="*/ 1325579 h 1325579"/>
                          <a:gd name="connsiteX5" fmla="*/ 0 w 579565"/>
                          <a:gd name="connsiteY5" fmla="*/ 1295032 h 1325579"/>
                          <a:gd name="connsiteX6" fmla="*/ 107650 w 579565"/>
                          <a:gd name="connsiteY6" fmla="*/ 1176586 h 1325579"/>
                          <a:gd name="connsiteX7" fmla="*/ 527684 w 579565"/>
                          <a:gd name="connsiteY7" fmla="*/ 171901 h 1325579"/>
                          <a:gd name="connsiteX8" fmla="*/ 536364 w 579565"/>
                          <a:gd name="connsiteY8" fmla="*/ 0 h 132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9565" h="1325579">
                            <a:moveTo>
                              <a:pt x="536364" y="0"/>
                            </a:moveTo>
                            <a:lnTo>
                              <a:pt x="579565" y="0"/>
                            </a:lnTo>
                            <a:lnTo>
                              <a:pt x="570662" y="176318"/>
                            </a:lnTo>
                            <a:cubicBezTo>
                              <a:pt x="531227" y="564629"/>
                              <a:pt x="376389" y="918824"/>
                              <a:pt x="140986" y="1204066"/>
                            </a:cubicBezTo>
                            <a:lnTo>
                              <a:pt x="30547" y="1325579"/>
                            </a:lnTo>
                            <a:lnTo>
                              <a:pt x="0" y="1295032"/>
                            </a:lnTo>
                            <a:lnTo>
                              <a:pt x="107650" y="1176586"/>
                            </a:lnTo>
                            <a:cubicBezTo>
                              <a:pt x="337771" y="897745"/>
                              <a:pt x="489134" y="551498"/>
                              <a:pt x="527684" y="171901"/>
                            </a:cubicBezTo>
                            <a:lnTo>
                              <a:pt x="536364"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10" name="Freeform 109"/>
                      <p:cNvSpPr/>
                      <p:nvPr/>
                    </p:nvSpPr>
                    <p:spPr>
                      <a:xfrm>
                        <a:off x="3225903" y="4773569"/>
                        <a:ext cx="1325579" cy="579563"/>
                      </a:xfrm>
                      <a:custGeom>
                        <a:avLst/>
                        <a:gdLst>
                          <a:gd name="connsiteX0" fmla="*/ 30548 w 1325579"/>
                          <a:gd name="connsiteY0" fmla="*/ 0 h 579563"/>
                          <a:gd name="connsiteX1" fmla="*/ 148992 w 1325579"/>
                          <a:gd name="connsiteY1" fmla="*/ 107648 h 579563"/>
                          <a:gd name="connsiteX2" fmla="*/ 1153678 w 1325579"/>
                          <a:gd name="connsiteY2" fmla="*/ 527682 h 579563"/>
                          <a:gd name="connsiteX3" fmla="*/ 1325579 w 1325579"/>
                          <a:gd name="connsiteY3" fmla="*/ 536362 h 579563"/>
                          <a:gd name="connsiteX4" fmla="*/ 1325579 w 1325579"/>
                          <a:gd name="connsiteY4" fmla="*/ 579563 h 579563"/>
                          <a:gd name="connsiteX5" fmla="*/ 1149261 w 1325579"/>
                          <a:gd name="connsiteY5" fmla="*/ 570660 h 579563"/>
                          <a:gd name="connsiteX6" fmla="*/ 121512 w 1325579"/>
                          <a:gd name="connsiteY6" fmla="*/ 140984 h 579563"/>
                          <a:gd name="connsiteX7" fmla="*/ 0 w 1325579"/>
                          <a:gd name="connsiteY7" fmla="*/ 30547 h 579563"/>
                          <a:gd name="connsiteX8" fmla="*/ 30548 w 1325579"/>
                          <a:gd name="connsiteY8" fmla="*/ 0 h 57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5579" h="579563">
                            <a:moveTo>
                              <a:pt x="30548" y="0"/>
                            </a:moveTo>
                            <a:lnTo>
                              <a:pt x="148992" y="107648"/>
                            </a:lnTo>
                            <a:cubicBezTo>
                              <a:pt x="427833" y="337769"/>
                              <a:pt x="774080" y="489132"/>
                              <a:pt x="1153678" y="527682"/>
                            </a:cubicBezTo>
                            <a:lnTo>
                              <a:pt x="1325579" y="536362"/>
                            </a:lnTo>
                            <a:lnTo>
                              <a:pt x="1325579" y="579563"/>
                            </a:lnTo>
                            <a:lnTo>
                              <a:pt x="1149261" y="570660"/>
                            </a:lnTo>
                            <a:cubicBezTo>
                              <a:pt x="760949" y="531225"/>
                              <a:pt x="406754" y="376387"/>
                              <a:pt x="121512" y="140984"/>
                            </a:cubicBezTo>
                            <a:lnTo>
                              <a:pt x="0" y="30547"/>
                            </a:lnTo>
                            <a:lnTo>
                              <a:pt x="30548"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11" name="Freeform 110"/>
                      <p:cNvSpPr/>
                      <p:nvPr/>
                    </p:nvSpPr>
                    <p:spPr>
                      <a:xfrm>
                        <a:off x="4592519" y="4773569"/>
                        <a:ext cx="1325579" cy="579563"/>
                      </a:xfrm>
                      <a:custGeom>
                        <a:avLst/>
                        <a:gdLst>
                          <a:gd name="connsiteX0" fmla="*/ 1295032 w 1325579"/>
                          <a:gd name="connsiteY0" fmla="*/ 0 h 579563"/>
                          <a:gd name="connsiteX1" fmla="*/ 1325579 w 1325579"/>
                          <a:gd name="connsiteY1" fmla="*/ 30547 h 579563"/>
                          <a:gd name="connsiteX2" fmla="*/ 1204068 w 1325579"/>
                          <a:gd name="connsiteY2" fmla="*/ 140984 h 579563"/>
                          <a:gd name="connsiteX3" fmla="*/ 176319 w 1325579"/>
                          <a:gd name="connsiteY3" fmla="*/ 570660 h 579563"/>
                          <a:gd name="connsiteX4" fmla="*/ 0 w 1325579"/>
                          <a:gd name="connsiteY4" fmla="*/ 579563 h 579563"/>
                          <a:gd name="connsiteX5" fmla="*/ 0 w 1325579"/>
                          <a:gd name="connsiteY5" fmla="*/ 536362 h 579563"/>
                          <a:gd name="connsiteX6" fmla="*/ 171902 w 1325579"/>
                          <a:gd name="connsiteY6" fmla="*/ 527682 h 579563"/>
                          <a:gd name="connsiteX7" fmla="*/ 1176588 w 1325579"/>
                          <a:gd name="connsiteY7" fmla="*/ 107648 h 579563"/>
                          <a:gd name="connsiteX8" fmla="*/ 1295032 w 1325579"/>
                          <a:gd name="connsiteY8" fmla="*/ 0 h 57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5579" h="579563">
                            <a:moveTo>
                              <a:pt x="1295032" y="0"/>
                            </a:moveTo>
                            <a:lnTo>
                              <a:pt x="1325579" y="30547"/>
                            </a:lnTo>
                            <a:lnTo>
                              <a:pt x="1204068" y="140984"/>
                            </a:lnTo>
                            <a:cubicBezTo>
                              <a:pt x="918826" y="376387"/>
                              <a:pt x="564631" y="531225"/>
                              <a:pt x="176319" y="570660"/>
                            </a:cubicBezTo>
                            <a:lnTo>
                              <a:pt x="0" y="579563"/>
                            </a:lnTo>
                            <a:lnTo>
                              <a:pt x="0" y="536362"/>
                            </a:lnTo>
                            <a:lnTo>
                              <a:pt x="171902" y="527682"/>
                            </a:lnTo>
                            <a:cubicBezTo>
                              <a:pt x="551500" y="489132"/>
                              <a:pt x="897747" y="337769"/>
                              <a:pt x="1176588" y="107648"/>
                            </a:cubicBezTo>
                            <a:lnTo>
                              <a:pt x="1295032"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95" name="Group 94"/>
                    <p:cNvGrpSpPr/>
                    <p:nvPr/>
                  </p:nvGrpSpPr>
                  <p:grpSpPr>
                    <a:xfrm>
                      <a:off x="2972613" y="1788083"/>
                      <a:ext cx="3240310" cy="3240305"/>
                      <a:chOff x="2857161" y="1714164"/>
                      <a:chExt cx="3429680" cy="3429676"/>
                    </a:xfrm>
                  </p:grpSpPr>
                  <p:sp>
                    <p:nvSpPr>
                      <p:cNvPr id="96" name="Freeform 95"/>
                      <p:cNvSpPr/>
                      <p:nvPr/>
                    </p:nvSpPr>
                    <p:spPr>
                      <a:xfrm>
                        <a:off x="4592518" y="1714164"/>
                        <a:ext cx="1177586" cy="1033177"/>
                      </a:xfrm>
                      <a:custGeom>
                        <a:avLst/>
                        <a:gdLst>
                          <a:gd name="connsiteX0" fmla="*/ 0 w 1177586"/>
                          <a:gd name="connsiteY0" fmla="*/ 0 h 1033177"/>
                          <a:gd name="connsiteX1" fmla="*/ 154920 w 1177586"/>
                          <a:gd name="connsiteY1" fmla="*/ 7823 h 1033177"/>
                          <a:gd name="connsiteX2" fmla="*/ 1070938 w 1177586"/>
                          <a:gd name="connsiteY2" fmla="*/ 390786 h 1033177"/>
                          <a:gd name="connsiteX3" fmla="*/ 1177586 w 1177586"/>
                          <a:gd name="connsiteY3" fmla="*/ 487715 h 1033177"/>
                          <a:gd name="connsiteX4" fmla="*/ 632125 w 1177586"/>
                          <a:gd name="connsiteY4" fmla="*/ 1033177 h 1033177"/>
                          <a:gd name="connsiteX5" fmla="*/ 508099 w 1177586"/>
                          <a:gd name="connsiteY5" fmla="*/ 930847 h 1033177"/>
                          <a:gd name="connsiteX6" fmla="*/ 76150 w 1177586"/>
                          <a:gd name="connsiteY6" fmla="*/ 774258 h 1033177"/>
                          <a:gd name="connsiteX7" fmla="*/ 0 w 1177586"/>
                          <a:gd name="connsiteY7" fmla="*/ 770413 h 1033177"/>
                          <a:gd name="connsiteX8" fmla="*/ 0 w 1177586"/>
                          <a:gd name="connsiteY8" fmla="*/ 0 h 1033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586" h="1033177">
                            <a:moveTo>
                              <a:pt x="0" y="0"/>
                            </a:moveTo>
                            <a:lnTo>
                              <a:pt x="154920" y="7823"/>
                            </a:lnTo>
                            <a:cubicBezTo>
                              <a:pt x="501017" y="42971"/>
                              <a:pt x="816706" y="180975"/>
                              <a:pt x="1070938" y="390786"/>
                            </a:cubicBezTo>
                            <a:lnTo>
                              <a:pt x="1177586" y="487715"/>
                            </a:lnTo>
                            <a:lnTo>
                              <a:pt x="632125" y="1033177"/>
                            </a:lnTo>
                            <a:lnTo>
                              <a:pt x="508099" y="930847"/>
                            </a:lnTo>
                            <a:cubicBezTo>
                              <a:pt x="382352" y="845894"/>
                              <a:pt x="235069" y="790397"/>
                              <a:pt x="76150" y="774258"/>
                            </a:cubicBezTo>
                            <a:lnTo>
                              <a:pt x="0" y="770413"/>
                            </a:lnTo>
                            <a:lnTo>
                              <a:pt x="0" y="0"/>
                            </a:ln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97" name="Freeform 96"/>
                      <p:cNvSpPr/>
                      <p:nvPr/>
                    </p:nvSpPr>
                    <p:spPr>
                      <a:xfrm>
                        <a:off x="3373895" y="1714164"/>
                        <a:ext cx="1177586" cy="1033177"/>
                      </a:xfrm>
                      <a:custGeom>
                        <a:avLst/>
                        <a:gdLst>
                          <a:gd name="connsiteX0" fmla="*/ 1177586 w 1177586"/>
                          <a:gd name="connsiteY0" fmla="*/ 0 h 1033177"/>
                          <a:gd name="connsiteX1" fmla="*/ 1177586 w 1177586"/>
                          <a:gd name="connsiteY1" fmla="*/ 770413 h 1033177"/>
                          <a:gd name="connsiteX2" fmla="*/ 1101437 w 1177586"/>
                          <a:gd name="connsiteY2" fmla="*/ 774258 h 1033177"/>
                          <a:gd name="connsiteX3" fmla="*/ 669488 w 1177586"/>
                          <a:gd name="connsiteY3" fmla="*/ 930847 h 1033177"/>
                          <a:gd name="connsiteX4" fmla="*/ 545462 w 1177586"/>
                          <a:gd name="connsiteY4" fmla="*/ 1033177 h 1033177"/>
                          <a:gd name="connsiteX5" fmla="*/ 0 w 1177586"/>
                          <a:gd name="connsiteY5" fmla="*/ 487715 h 1033177"/>
                          <a:gd name="connsiteX6" fmla="*/ 106649 w 1177586"/>
                          <a:gd name="connsiteY6" fmla="*/ 390786 h 1033177"/>
                          <a:gd name="connsiteX7" fmla="*/ 1022667 w 1177586"/>
                          <a:gd name="connsiteY7" fmla="*/ 7823 h 1033177"/>
                          <a:gd name="connsiteX8" fmla="*/ 1177586 w 1177586"/>
                          <a:gd name="connsiteY8" fmla="*/ 0 h 1033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586" h="1033177">
                            <a:moveTo>
                              <a:pt x="1177586" y="0"/>
                            </a:moveTo>
                            <a:lnTo>
                              <a:pt x="1177586" y="770413"/>
                            </a:lnTo>
                            <a:lnTo>
                              <a:pt x="1101437" y="774258"/>
                            </a:lnTo>
                            <a:cubicBezTo>
                              <a:pt x="942518" y="790397"/>
                              <a:pt x="795235" y="845894"/>
                              <a:pt x="669488" y="930847"/>
                            </a:cubicBezTo>
                            <a:lnTo>
                              <a:pt x="545462" y="1033177"/>
                            </a:lnTo>
                            <a:lnTo>
                              <a:pt x="0" y="487715"/>
                            </a:lnTo>
                            <a:lnTo>
                              <a:pt x="106649" y="390786"/>
                            </a:lnTo>
                            <a:cubicBezTo>
                              <a:pt x="360881" y="180975"/>
                              <a:pt x="676570" y="42971"/>
                              <a:pt x="1022667" y="7823"/>
                            </a:cubicBezTo>
                            <a:lnTo>
                              <a:pt x="1177586" y="0"/>
                            </a:lnTo>
                            <a:close/>
                          </a:path>
                        </a:pathLst>
                      </a:cu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98" name="Freeform 97"/>
                      <p:cNvSpPr/>
                      <p:nvPr/>
                    </p:nvSpPr>
                    <p:spPr>
                      <a:xfrm>
                        <a:off x="5253662" y="2230896"/>
                        <a:ext cx="1033179" cy="1177586"/>
                      </a:xfrm>
                      <a:custGeom>
                        <a:avLst/>
                        <a:gdLst>
                          <a:gd name="connsiteX0" fmla="*/ 545461 w 1033179"/>
                          <a:gd name="connsiteY0" fmla="*/ 0 h 1177586"/>
                          <a:gd name="connsiteX1" fmla="*/ 642392 w 1033179"/>
                          <a:gd name="connsiteY1" fmla="*/ 106650 h 1177586"/>
                          <a:gd name="connsiteX2" fmla="*/ 1025356 w 1033179"/>
                          <a:gd name="connsiteY2" fmla="*/ 1022667 h 1177586"/>
                          <a:gd name="connsiteX3" fmla="*/ 1033179 w 1033179"/>
                          <a:gd name="connsiteY3" fmla="*/ 1177586 h 1177586"/>
                          <a:gd name="connsiteX4" fmla="*/ 262766 w 1033179"/>
                          <a:gd name="connsiteY4" fmla="*/ 1177586 h 1177586"/>
                          <a:gd name="connsiteX5" fmla="*/ 258921 w 1033179"/>
                          <a:gd name="connsiteY5" fmla="*/ 1101436 h 1177586"/>
                          <a:gd name="connsiteX6" fmla="*/ 102332 w 1033179"/>
                          <a:gd name="connsiteY6" fmla="*/ 669488 h 1177586"/>
                          <a:gd name="connsiteX7" fmla="*/ 0 w 1033179"/>
                          <a:gd name="connsiteY7" fmla="*/ 545461 h 1177586"/>
                          <a:gd name="connsiteX8" fmla="*/ 545461 w 1033179"/>
                          <a:gd name="connsiteY8" fmla="*/ 0 h 117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3179" h="1177586">
                            <a:moveTo>
                              <a:pt x="545461" y="0"/>
                            </a:moveTo>
                            <a:lnTo>
                              <a:pt x="642392" y="106650"/>
                            </a:lnTo>
                            <a:cubicBezTo>
                              <a:pt x="852204" y="360882"/>
                              <a:pt x="990208" y="676571"/>
                              <a:pt x="1025356" y="1022667"/>
                            </a:cubicBezTo>
                            <a:lnTo>
                              <a:pt x="1033179" y="1177586"/>
                            </a:lnTo>
                            <a:lnTo>
                              <a:pt x="262766" y="1177586"/>
                            </a:lnTo>
                            <a:lnTo>
                              <a:pt x="258921" y="1101436"/>
                            </a:lnTo>
                            <a:cubicBezTo>
                              <a:pt x="242782" y="942518"/>
                              <a:pt x="187285" y="795236"/>
                              <a:pt x="102332" y="669488"/>
                            </a:cubicBezTo>
                            <a:lnTo>
                              <a:pt x="0" y="545461"/>
                            </a:lnTo>
                            <a:lnTo>
                              <a:pt x="545461" y="0"/>
                            </a:ln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99" name="Freeform 98"/>
                      <p:cNvSpPr/>
                      <p:nvPr/>
                    </p:nvSpPr>
                    <p:spPr>
                      <a:xfrm>
                        <a:off x="2857161" y="2230896"/>
                        <a:ext cx="1033179" cy="1177586"/>
                      </a:xfrm>
                      <a:custGeom>
                        <a:avLst/>
                        <a:gdLst>
                          <a:gd name="connsiteX0" fmla="*/ 487718 w 1033179"/>
                          <a:gd name="connsiteY0" fmla="*/ 0 h 1177586"/>
                          <a:gd name="connsiteX1" fmla="*/ 1033179 w 1033179"/>
                          <a:gd name="connsiteY1" fmla="*/ 545462 h 1177586"/>
                          <a:gd name="connsiteX2" fmla="*/ 930847 w 1033179"/>
                          <a:gd name="connsiteY2" fmla="*/ 669488 h 1177586"/>
                          <a:gd name="connsiteX3" fmla="*/ 774258 w 1033179"/>
                          <a:gd name="connsiteY3" fmla="*/ 1101436 h 1177586"/>
                          <a:gd name="connsiteX4" fmla="*/ 770413 w 1033179"/>
                          <a:gd name="connsiteY4" fmla="*/ 1177586 h 1177586"/>
                          <a:gd name="connsiteX5" fmla="*/ 0 w 1033179"/>
                          <a:gd name="connsiteY5" fmla="*/ 1177586 h 1177586"/>
                          <a:gd name="connsiteX6" fmla="*/ 7823 w 1033179"/>
                          <a:gd name="connsiteY6" fmla="*/ 1022667 h 1177586"/>
                          <a:gd name="connsiteX7" fmla="*/ 390787 w 1033179"/>
                          <a:gd name="connsiteY7" fmla="*/ 106650 h 1177586"/>
                          <a:gd name="connsiteX8" fmla="*/ 487718 w 1033179"/>
                          <a:gd name="connsiteY8" fmla="*/ 0 h 117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3179" h="1177586">
                            <a:moveTo>
                              <a:pt x="487718" y="0"/>
                            </a:moveTo>
                            <a:lnTo>
                              <a:pt x="1033179" y="545462"/>
                            </a:lnTo>
                            <a:lnTo>
                              <a:pt x="930847" y="669488"/>
                            </a:lnTo>
                            <a:cubicBezTo>
                              <a:pt x="845894" y="795236"/>
                              <a:pt x="790397" y="942518"/>
                              <a:pt x="774258" y="1101436"/>
                            </a:cubicBezTo>
                            <a:lnTo>
                              <a:pt x="770413" y="1177586"/>
                            </a:lnTo>
                            <a:lnTo>
                              <a:pt x="0" y="1177586"/>
                            </a:lnTo>
                            <a:lnTo>
                              <a:pt x="7823" y="1022667"/>
                            </a:lnTo>
                            <a:cubicBezTo>
                              <a:pt x="42971" y="676571"/>
                              <a:pt x="180975" y="360882"/>
                              <a:pt x="390787" y="106650"/>
                            </a:cubicBezTo>
                            <a:lnTo>
                              <a:pt x="487718" y="0"/>
                            </a:lnTo>
                            <a:close/>
                          </a:path>
                        </a:pathLst>
                      </a:cu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0" name="Freeform 99"/>
                      <p:cNvSpPr/>
                      <p:nvPr/>
                    </p:nvSpPr>
                    <p:spPr>
                      <a:xfrm>
                        <a:off x="2857161" y="3449520"/>
                        <a:ext cx="1033179" cy="1177587"/>
                      </a:xfrm>
                      <a:custGeom>
                        <a:avLst/>
                        <a:gdLst>
                          <a:gd name="connsiteX0" fmla="*/ 0 w 1033179"/>
                          <a:gd name="connsiteY0" fmla="*/ 0 h 1177587"/>
                          <a:gd name="connsiteX1" fmla="*/ 770413 w 1033179"/>
                          <a:gd name="connsiteY1" fmla="*/ 0 h 1177587"/>
                          <a:gd name="connsiteX2" fmla="*/ 774258 w 1033179"/>
                          <a:gd name="connsiteY2" fmla="*/ 76149 h 1177587"/>
                          <a:gd name="connsiteX3" fmla="*/ 930847 w 1033179"/>
                          <a:gd name="connsiteY3" fmla="*/ 508097 h 1177587"/>
                          <a:gd name="connsiteX4" fmla="*/ 1033179 w 1033179"/>
                          <a:gd name="connsiteY4" fmla="*/ 632124 h 1177587"/>
                          <a:gd name="connsiteX5" fmla="*/ 487717 w 1033179"/>
                          <a:gd name="connsiteY5" fmla="*/ 1177587 h 1177587"/>
                          <a:gd name="connsiteX6" fmla="*/ 390787 w 1033179"/>
                          <a:gd name="connsiteY6" fmla="*/ 1070937 h 1177587"/>
                          <a:gd name="connsiteX7" fmla="*/ 7823 w 1033179"/>
                          <a:gd name="connsiteY7" fmla="*/ 154920 h 1177587"/>
                          <a:gd name="connsiteX8" fmla="*/ 0 w 1033179"/>
                          <a:gd name="connsiteY8" fmla="*/ 0 h 117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3179" h="1177587">
                            <a:moveTo>
                              <a:pt x="0" y="0"/>
                            </a:moveTo>
                            <a:lnTo>
                              <a:pt x="770413" y="0"/>
                            </a:lnTo>
                            <a:lnTo>
                              <a:pt x="774258" y="76149"/>
                            </a:lnTo>
                            <a:cubicBezTo>
                              <a:pt x="790397" y="235067"/>
                              <a:pt x="845894" y="382350"/>
                              <a:pt x="930847" y="508097"/>
                            </a:cubicBezTo>
                            <a:lnTo>
                              <a:pt x="1033179" y="632124"/>
                            </a:lnTo>
                            <a:lnTo>
                              <a:pt x="487717" y="1177587"/>
                            </a:lnTo>
                            <a:lnTo>
                              <a:pt x="390787" y="1070937"/>
                            </a:lnTo>
                            <a:cubicBezTo>
                              <a:pt x="180975" y="816705"/>
                              <a:pt x="42971" y="501016"/>
                              <a:pt x="7823" y="154920"/>
                            </a:cubicBezTo>
                            <a:lnTo>
                              <a:pt x="0" y="0"/>
                            </a:ln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1" name="Freeform 100"/>
                      <p:cNvSpPr/>
                      <p:nvPr/>
                    </p:nvSpPr>
                    <p:spPr>
                      <a:xfrm>
                        <a:off x="5253660" y="3449520"/>
                        <a:ext cx="1033180" cy="1177587"/>
                      </a:xfrm>
                      <a:custGeom>
                        <a:avLst/>
                        <a:gdLst>
                          <a:gd name="connsiteX0" fmla="*/ 262767 w 1033180"/>
                          <a:gd name="connsiteY0" fmla="*/ 0 h 1177587"/>
                          <a:gd name="connsiteX1" fmla="*/ 1033180 w 1033180"/>
                          <a:gd name="connsiteY1" fmla="*/ 0 h 1177587"/>
                          <a:gd name="connsiteX2" fmla="*/ 1025357 w 1033180"/>
                          <a:gd name="connsiteY2" fmla="*/ 154920 h 1177587"/>
                          <a:gd name="connsiteX3" fmla="*/ 642393 w 1033180"/>
                          <a:gd name="connsiteY3" fmla="*/ 1070937 h 1177587"/>
                          <a:gd name="connsiteX4" fmla="*/ 545463 w 1033180"/>
                          <a:gd name="connsiteY4" fmla="*/ 1177587 h 1177587"/>
                          <a:gd name="connsiteX5" fmla="*/ 0 w 1033180"/>
                          <a:gd name="connsiteY5" fmla="*/ 632124 h 1177587"/>
                          <a:gd name="connsiteX6" fmla="*/ 102333 w 1033180"/>
                          <a:gd name="connsiteY6" fmla="*/ 508097 h 1177587"/>
                          <a:gd name="connsiteX7" fmla="*/ 258922 w 1033180"/>
                          <a:gd name="connsiteY7" fmla="*/ 76149 h 1177587"/>
                          <a:gd name="connsiteX8" fmla="*/ 262767 w 1033180"/>
                          <a:gd name="connsiteY8" fmla="*/ 0 h 117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3180" h="1177587">
                            <a:moveTo>
                              <a:pt x="262767" y="0"/>
                            </a:moveTo>
                            <a:lnTo>
                              <a:pt x="1033180" y="0"/>
                            </a:lnTo>
                            <a:lnTo>
                              <a:pt x="1025357" y="154920"/>
                            </a:lnTo>
                            <a:cubicBezTo>
                              <a:pt x="990209" y="501016"/>
                              <a:pt x="852205" y="816705"/>
                              <a:pt x="642393" y="1070937"/>
                            </a:cubicBezTo>
                            <a:lnTo>
                              <a:pt x="545463" y="1177587"/>
                            </a:lnTo>
                            <a:lnTo>
                              <a:pt x="0" y="632124"/>
                            </a:lnTo>
                            <a:lnTo>
                              <a:pt x="102333" y="508097"/>
                            </a:lnTo>
                            <a:cubicBezTo>
                              <a:pt x="187286" y="382350"/>
                              <a:pt x="242783" y="235067"/>
                              <a:pt x="258922" y="76149"/>
                            </a:cubicBezTo>
                            <a:lnTo>
                              <a:pt x="262767" y="0"/>
                            </a:lnTo>
                            <a:close/>
                          </a:path>
                        </a:pathLst>
                      </a:cu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2" name="Freeform 101"/>
                      <p:cNvSpPr/>
                      <p:nvPr/>
                    </p:nvSpPr>
                    <p:spPr>
                      <a:xfrm>
                        <a:off x="3373895" y="4110661"/>
                        <a:ext cx="1177587" cy="1033179"/>
                      </a:xfrm>
                      <a:custGeom>
                        <a:avLst/>
                        <a:gdLst>
                          <a:gd name="connsiteX0" fmla="*/ 545463 w 1177587"/>
                          <a:gd name="connsiteY0" fmla="*/ 0 h 1033179"/>
                          <a:gd name="connsiteX1" fmla="*/ 669489 w 1177587"/>
                          <a:gd name="connsiteY1" fmla="*/ 102330 h 1033179"/>
                          <a:gd name="connsiteX2" fmla="*/ 1101438 w 1177587"/>
                          <a:gd name="connsiteY2" fmla="*/ 258919 h 1033179"/>
                          <a:gd name="connsiteX3" fmla="*/ 1177587 w 1177587"/>
                          <a:gd name="connsiteY3" fmla="*/ 262764 h 1033179"/>
                          <a:gd name="connsiteX4" fmla="*/ 1177587 w 1177587"/>
                          <a:gd name="connsiteY4" fmla="*/ 1033179 h 1033179"/>
                          <a:gd name="connsiteX5" fmla="*/ 1022668 w 1177587"/>
                          <a:gd name="connsiteY5" fmla="*/ 1025356 h 1033179"/>
                          <a:gd name="connsiteX6" fmla="*/ 106650 w 1177587"/>
                          <a:gd name="connsiteY6" fmla="*/ 642393 h 1033179"/>
                          <a:gd name="connsiteX7" fmla="*/ 0 w 1177587"/>
                          <a:gd name="connsiteY7" fmla="*/ 545463 h 1033179"/>
                          <a:gd name="connsiteX8" fmla="*/ 545463 w 1177587"/>
                          <a:gd name="connsiteY8" fmla="*/ 0 h 103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587" h="1033179">
                            <a:moveTo>
                              <a:pt x="545463" y="0"/>
                            </a:moveTo>
                            <a:lnTo>
                              <a:pt x="669489" y="102330"/>
                            </a:lnTo>
                            <a:cubicBezTo>
                              <a:pt x="795236" y="187284"/>
                              <a:pt x="942519" y="242780"/>
                              <a:pt x="1101438" y="258919"/>
                            </a:cubicBezTo>
                            <a:lnTo>
                              <a:pt x="1177587" y="262764"/>
                            </a:lnTo>
                            <a:lnTo>
                              <a:pt x="1177587" y="1033179"/>
                            </a:lnTo>
                            <a:lnTo>
                              <a:pt x="1022668" y="1025356"/>
                            </a:lnTo>
                            <a:cubicBezTo>
                              <a:pt x="676571" y="990208"/>
                              <a:pt x="360882" y="852204"/>
                              <a:pt x="106650" y="642393"/>
                            </a:cubicBezTo>
                            <a:lnTo>
                              <a:pt x="0" y="545463"/>
                            </a:lnTo>
                            <a:lnTo>
                              <a:pt x="545463" y="0"/>
                            </a:ln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3" name="Freeform 102"/>
                      <p:cNvSpPr/>
                      <p:nvPr/>
                    </p:nvSpPr>
                    <p:spPr>
                      <a:xfrm>
                        <a:off x="4592518" y="4110661"/>
                        <a:ext cx="1177588" cy="1033179"/>
                      </a:xfrm>
                      <a:custGeom>
                        <a:avLst/>
                        <a:gdLst>
                          <a:gd name="connsiteX0" fmla="*/ 632125 w 1177588"/>
                          <a:gd name="connsiteY0" fmla="*/ 0 h 1033179"/>
                          <a:gd name="connsiteX1" fmla="*/ 1177588 w 1177588"/>
                          <a:gd name="connsiteY1" fmla="*/ 545464 h 1033179"/>
                          <a:gd name="connsiteX2" fmla="*/ 1070938 w 1177588"/>
                          <a:gd name="connsiteY2" fmla="*/ 642393 h 1033179"/>
                          <a:gd name="connsiteX3" fmla="*/ 154920 w 1177588"/>
                          <a:gd name="connsiteY3" fmla="*/ 1025356 h 1033179"/>
                          <a:gd name="connsiteX4" fmla="*/ 0 w 1177588"/>
                          <a:gd name="connsiteY4" fmla="*/ 1033179 h 1033179"/>
                          <a:gd name="connsiteX5" fmla="*/ 0 w 1177588"/>
                          <a:gd name="connsiteY5" fmla="*/ 262764 h 1033179"/>
                          <a:gd name="connsiteX6" fmla="*/ 76150 w 1177588"/>
                          <a:gd name="connsiteY6" fmla="*/ 258919 h 1033179"/>
                          <a:gd name="connsiteX7" fmla="*/ 508099 w 1177588"/>
                          <a:gd name="connsiteY7" fmla="*/ 102330 h 1033179"/>
                          <a:gd name="connsiteX8" fmla="*/ 632125 w 1177588"/>
                          <a:gd name="connsiteY8" fmla="*/ 0 h 103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588" h="1033179">
                            <a:moveTo>
                              <a:pt x="632125" y="0"/>
                            </a:moveTo>
                            <a:lnTo>
                              <a:pt x="1177588" y="545464"/>
                            </a:lnTo>
                            <a:lnTo>
                              <a:pt x="1070938" y="642393"/>
                            </a:lnTo>
                            <a:cubicBezTo>
                              <a:pt x="816706" y="852204"/>
                              <a:pt x="501017" y="990208"/>
                              <a:pt x="154920" y="1025356"/>
                            </a:cubicBezTo>
                            <a:lnTo>
                              <a:pt x="0" y="1033179"/>
                            </a:lnTo>
                            <a:lnTo>
                              <a:pt x="0" y="262764"/>
                            </a:lnTo>
                            <a:lnTo>
                              <a:pt x="76150" y="258919"/>
                            </a:lnTo>
                            <a:cubicBezTo>
                              <a:pt x="235069" y="242780"/>
                              <a:pt x="382352" y="187284"/>
                              <a:pt x="508099" y="102330"/>
                            </a:cubicBezTo>
                            <a:lnTo>
                              <a:pt x="632125" y="0"/>
                            </a:lnTo>
                            <a:close/>
                          </a:path>
                        </a:pathLst>
                      </a:cu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grpSp>
                <p:nvGrpSpPr>
                  <p:cNvPr id="91" name="Group 90"/>
                  <p:cNvGrpSpPr/>
                  <p:nvPr/>
                </p:nvGrpSpPr>
                <p:grpSpPr>
                  <a:xfrm>
                    <a:off x="3905330" y="2766064"/>
                    <a:ext cx="1349122" cy="1346676"/>
                    <a:chOff x="3896800" y="2766037"/>
                    <a:chExt cx="1349122" cy="1346676"/>
                  </a:xfrm>
                </p:grpSpPr>
                <p:sp>
                  <p:nvSpPr>
                    <p:cNvPr id="92" name="Oval 91"/>
                    <p:cNvSpPr/>
                    <p:nvPr/>
                  </p:nvSpPr>
                  <p:spPr>
                    <a:xfrm>
                      <a:off x="3896800" y="2766037"/>
                      <a:ext cx="1349122" cy="1346676"/>
                    </a:xfrm>
                    <a:prstGeom prst="ellipse">
                      <a:avLst/>
                    </a:prstGeom>
                    <a:solidFill>
                      <a:schemeClr val="bg1">
                        <a:lumMod val="65000"/>
                      </a:schemeClr>
                    </a:solidFill>
                    <a:ln>
                      <a:solidFill>
                        <a:schemeClr val="bg1"/>
                      </a:solidFill>
                    </a:ln>
                    <a:effectLst>
                      <a:outerShdw blurRad="508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93" name="Freeform 92"/>
                    <p:cNvSpPr/>
                    <p:nvPr/>
                  </p:nvSpPr>
                  <p:spPr>
                    <a:xfrm>
                      <a:off x="4240150" y="3198707"/>
                      <a:ext cx="662422" cy="481334"/>
                    </a:xfrm>
                    <a:custGeom>
                      <a:avLst/>
                      <a:gdLst>
                        <a:gd name="connsiteX0" fmla="*/ 465223 w 1080780"/>
                        <a:gd name="connsiteY0" fmla="*/ 404951 h 785329"/>
                        <a:gd name="connsiteX1" fmla="*/ 441754 w 1080780"/>
                        <a:gd name="connsiteY1" fmla="*/ 446367 h 785329"/>
                        <a:gd name="connsiteX2" fmla="*/ 441294 w 1080780"/>
                        <a:gd name="connsiteY2" fmla="*/ 536560 h 785329"/>
                        <a:gd name="connsiteX3" fmla="*/ 479488 w 1080780"/>
                        <a:gd name="connsiteY3" fmla="*/ 503428 h 785329"/>
                        <a:gd name="connsiteX4" fmla="*/ 513081 w 1080780"/>
                        <a:gd name="connsiteY4" fmla="*/ 569232 h 785329"/>
                        <a:gd name="connsiteX5" fmla="*/ 521824 w 1080780"/>
                        <a:gd name="connsiteY5" fmla="*/ 515392 h 785329"/>
                        <a:gd name="connsiteX6" fmla="*/ 508019 w 1080780"/>
                        <a:gd name="connsiteY6" fmla="*/ 477658 h 785329"/>
                        <a:gd name="connsiteX7" fmla="*/ 524125 w 1080780"/>
                        <a:gd name="connsiteY7" fmla="*/ 454650 h 785329"/>
                        <a:gd name="connsiteX8" fmla="*/ 465223 w 1080780"/>
                        <a:gd name="connsiteY8" fmla="*/ 404951 h 785329"/>
                        <a:gd name="connsiteX9" fmla="*/ 617540 w 1080780"/>
                        <a:gd name="connsiteY9" fmla="*/ 404491 h 785329"/>
                        <a:gd name="connsiteX10" fmla="*/ 560939 w 1080780"/>
                        <a:gd name="connsiteY10" fmla="*/ 451889 h 785329"/>
                        <a:gd name="connsiteX11" fmla="*/ 578886 w 1080780"/>
                        <a:gd name="connsiteY11" fmla="*/ 476278 h 785329"/>
                        <a:gd name="connsiteX12" fmla="*/ 560939 w 1080780"/>
                        <a:gd name="connsiteY12" fmla="*/ 517693 h 785329"/>
                        <a:gd name="connsiteX13" fmla="*/ 574284 w 1080780"/>
                        <a:gd name="connsiteY13" fmla="*/ 570153 h 785329"/>
                        <a:gd name="connsiteX14" fmla="*/ 609258 w 1080780"/>
                        <a:gd name="connsiteY14" fmla="*/ 505269 h 785329"/>
                        <a:gd name="connsiteX15" fmla="*/ 636408 w 1080780"/>
                        <a:gd name="connsiteY15" fmla="*/ 536100 h 785329"/>
                        <a:gd name="connsiteX16" fmla="*/ 641470 w 1080780"/>
                        <a:gd name="connsiteY16" fmla="*/ 446367 h 785329"/>
                        <a:gd name="connsiteX17" fmla="*/ 265294 w 1080780"/>
                        <a:gd name="connsiteY17" fmla="*/ 353508 h 785329"/>
                        <a:gd name="connsiteX18" fmla="*/ 226628 w 1080780"/>
                        <a:gd name="connsiteY18" fmla="*/ 386132 h 785329"/>
                        <a:gd name="connsiteX19" fmla="*/ 237201 w 1080780"/>
                        <a:gd name="connsiteY19" fmla="*/ 401236 h 785329"/>
                        <a:gd name="connsiteX20" fmla="*/ 228139 w 1080780"/>
                        <a:gd name="connsiteY20" fmla="*/ 426007 h 785329"/>
                        <a:gd name="connsiteX21" fmla="*/ 233878 w 1080780"/>
                        <a:gd name="connsiteY21" fmla="*/ 461350 h 785329"/>
                        <a:gd name="connsiteX22" fmla="*/ 255930 w 1080780"/>
                        <a:gd name="connsiteY22" fmla="*/ 418153 h 785329"/>
                        <a:gd name="connsiteX23" fmla="*/ 281002 w 1080780"/>
                        <a:gd name="connsiteY23" fmla="*/ 439903 h 785329"/>
                        <a:gd name="connsiteX24" fmla="*/ 280701 w 1080780"/>
                        <a:gd name="connsiteY24" fmla="*/ 380695 h 785329"/>
                        <a:gd name="connsiteX25" fmla="*/ 815486 w 1080780"/>
                        <a:gd name="connsiteY25" fmla="*/ 353508 h 785329"/>
                        <a:gd name="connsiteX26" fmla="*/ 800079 w 1080780"/>
                        <a:gd name="connsiteY26" fmla="*/ 380695 h 785329"/>
                        <a:gd name="connsiteX27" fmla="*/ 799777 w 1080780"/>
                        <a:gd name="connsiteY27" fmla="*/ 439902 h 785329"/>
                        <a:gd name="connsiteX28" fmla="*/ 824850 w 1080780"/>
                        <a:gd name="connsiteY28" fmla="*/ 418152 h 785329"/>
                        <a:gd name="connsiteX29" fmla="*/ 846902 w 1080780"/>
                        <a:gd name="connsiteY29" fmla="*/ 461350 h 785329"/>
                        <a:gd name="connsiteX30" fmla="*/ 852641 w 1080780"/>
                        <a:gd name="connsiteY30" fmla="*/ 426006 h 785329"/>
                        <a:gd name="connsiteX31" fmla="*/ 843579 w 1080780"/>
                        <a:gd name="connsiteY31" fmla="*/ 401236 h 785329"/>
                        <a:gd name="connsiteX32" fmla="*/ 854152 w 1080780"/>
                        <a:gd name="connsiteY32" fmla="*/ 386132 h 785329"/>
                        <a:gd name="connsiteX33" fmla="*/ 815486 w 1080780"/>
                        <a:gd name="connsiteY33" fmla="*/ 353508 h 785329"/>
                        <a:gd name="connsiteX34" fmla="*/ 915474 w 1080780"/>
                        <a:gd name="connsiteY34" fmla="*/ 353206 h 785329"/>
                        <a:gd name="connsiteX35" fmla="*/ 878318 w 1080780"/>
                        <a:gd name="connsiteY35" fmla="*/ 384320 h 785329"/>
                        <a:gd name="connsiteX36" fmla="*/ 890100 w 1080780"/>
                        <a:gd name="connsiteY36" fmla="*/ 400330 h 785329"/>
                        <a:gd name="connsiteX37" fmla="*/ 878318 w 1080780"/>
                        <a:gd name="connsiteY37" fmla="*/ 427517 h 785329"/>
                        <a:gd name="connsiteX38" fmla="*/ 887078 w 1080780"/>
                        <a:gd name="connsiteY38" fmla="*/ 461954 h 785329"/>
                        <a:gd name="connsiteX39" fmla="*/ 910037 w 1080780"/>
                        <a:gd name="connsiteY39" fmla="*/ 419361 h 785329"/>
                        <a:gd name="connsiteX40" fmla="*/ 927859 w 1080780"/>
                        <a:gd name="connsiteY40" fmla="*/ 439600 h 785329"/>
                        <a:gd name="connsiteX41" fmla="*/ 931182 w 1080780"/>
                        <a:gd name="connsiteY41" fmla="*/ 380695 h 785329"/>
                        <a:gd name="connsiteX42" fmla="*/ 165306 w 1080780"/>
                        <a:gd name="connsiteY42" fmla="*/ 353206 h 785329"/>
                        <a:gd name="connsiteX43" fmla="*/ 149597 w 1080780"/>
                        <a:gd name="connsiteY43" fmla="*/ 380695 h 785329"/>
                        <a:gd name="connsiteX44" fmla="*/ 152921 w 1080780"/>
                        <a:gd name="connsiteY44" fmla="*/ 439600 h 785329"/>
                        <a:gd name="connsiteX45" fmla="*/ 170743 w 1080780"/>
                        <a:gd name="connsiteY45" fmla="*/ 419361 h 785329"/>
                        <a:gd name="connsiteX46" fmla="*/ 193701 w 1080780"/>
                        <a:gd name="connsiteY46" fmla="*/ 461954 h 785329"/>
                        <a:gd name="connsiteX47" fmla="*/ 202461 w 1080780"/>
                        <a:gd name="connsiteY47" fmla="*/ 427517 h 785329"/>
                        <a:gd name="connsiteX48" fmla="*/ 190680 w 1080780"/>
                        <a:gd name="connsiteY48" fmla="*/ 400330 h 785329"/>
                        <a:gd name="connsiteX49" fmla="*/ 202462 w 1080780"/>
                        <a:gd name="connsiteY49" fmla="*/ 384320 h 785329"/>
                        <a:gd name="connsiteX50" fmla="*/ 165306 w 1080780"/>
                        <a:gd name="connsiteY50" fmla="*/ 353206 h 785329"/>
                        <a:gd name="connsiteX51" fmla="*/ 865014 w 1080780"/>
                        <a:gd name="connsiteY51" fmla="*/ 87685 h 785329"/>
                        <a:gd name="connsiteX52" fmla="*/ 962378 w 1080780"/>
                        <a:gd name="connsiteY52" fmla="*/ 156635 h 785329"/>
                        <a:gd name="connsiteX53" fmla="*/ 960181 w 1080780"/>
                        <a:gd name="connsiteY53" fmla="*/ 217270 h 785329"/>
                        <a:gd name="connsiteX54" fmla="*/ 951723 w 1080780"/>
                        <a:gd name="connsiteY54" fmla="*/ 288561 h 785329"/>
                        <a:gd name="connsiteX55" fmla="*/ 924127 w 1080780"/>
                        <a:gd name="connsiteY55" fmla="*/ 331318 h 785329"/>
                        <a:gd name="connsiteX56" fmla="*/ 953536 w 1080780"/>
                        <a:gd name="connsiteY56" fmla="*/ 376768 h 785329"/>
                        <a:gd name="connsiteX57" fmla="*/ 1055941 w 1080780"/>
                        <a:gd name="connsiteY57" fmla="*/ 442754 h 785329"/>
                        <a:gd name="connsiteX58" fmla="*/ 1080780 w 1080780"/>
                        <a:gd name="connsiteY58" fmla="*/ 553255 h 785329"/>
                        <a:gd name="connsiteX59" fmla="*/ 919345 w 1080780"/>
                        <a:gd name="connsiteY59" fmla="*/ 604679 h 785329"/>
                        <a:gd name="connsiteX60" fmla="*/ 891399 w 1080780"/>
                        <a:gd name="connsiteY60" fmla="*/ 604239 h 785329"/>
                        <a:gd name="connsiteX61" fmla="*/ 886538 w 1080780"/>
                        <a:gd name="connsiteY61" fmla="*/ 585468 h 785329"/>
                        <a:gd name="connsiteX62" fmla="*/ 851128 w 1080780"/>
                        <a:gd name="connsiteY62" fmla="*/ 508195 h 785329"/>
                        <a:gd name="connsiteX63" fmla="*/ 707188 w 1080780"/>
                        <a:gd name="connsiteY63" fmla="*/ 424613 h 785329"/>
                        <a:gd name="connsiteX64" fmla="*/ 699956 w 1080780"/>
                        <a:gd name="connsiteY64" fmla="*/ 422897 h 785329"/>
                        <a:gd name="connsiteX65" fmla="*/ 703293 w 1080780"/>
                        <a:gd name="connsiteY65" fmla="*/ 418029 h 785329"/>
                        <a:gd name="connsiteX66" fmla="*/ 781048 w 1080780"/>
                        <a:gd name="connsiteY66" fmla="*/ 374452 h 785329"/>
                        <a:gd name="connsiteX67" fmla="*/ 808235 w 1080780"/>
                        <a:gd name="connsiteY67" fmla="*/ 336894 h 785329"/>
                        <a:gd name="connsiteX68" fmla="*/ 786184 w 1080780"/>
                        <a:gd name="connsiteY68" fmla="*/ 292186 h 785329"/>
                        <a:gd name="connsiteX69" fmla="*/ 768059 w 1080780"/>
                        <a:gd name="connsiteY69" fmla="*/ 215458 h 785329"/>
                        <a:gd name="connsiteX70" fmla="*/ 772782 w 1080780"/>
                        <a:gd name="connsiteY70" fmla="*/ 143948 h 785329"/>
                        <a:gd name="connsiteX71" fmla="*/ 865014 w 1080780"/>
                        <a:gd name="connsiteY71" fmla="*/ 87685 h 785329"/>
                        <a:gd name="connsiteX72" fmla="*/ 215766 w 1080780"/>
                        <a:gd name="connsiteY72" fmla="*/ 87685 h 785329"/>
                        <a:gd name="connsiteX73" fmla="*/ 307998 w 1080780"/>
                        <a:gd name="connsiteY73" fmla="*/ 143948 h 785329"/>
                        <a:gd name="connsiteX74" fmla="*/ 312721 w 1080780"/>
                        <a:gd name="connsiteY74" fmla="*/ 215458 h 785329"/>
                        <a:gd name="connsiteX75" fmla="*/ 294596 w 1080780"/>
                        <a:gd name="connsiteY75" fmla="*/ 292186 h 785329"/>
                        <a:gd name="connsiteX76" fmla="*/ 272544 w 1080780"/>
                        <a:gd name="connsiteY76" fmla="*/ 336894 h 785329"/>
                        <a:gd name="connsiteX77" fmla="*/ 299732 w 1080780"/>
                        <a:gd name="connsiteY77" fmla="*/ 374452 h 785329"/>
                        <a:gd name="connsiteX78" fmla="*/ 376580 w 1080780"/>
                        <a:gd name="connsiteY78" fmla="*/ 415082 h 785329"/>
                        <a:gd name="connsiteX79" fmla="*/ 381458 w 1080780"/>
                        <a:gd name="connsiteY79" fmla="*/ 423823 h 785329"/>
                        <a:gd name="connsiteX80" fmla="*/ 361528 w 1080780"/>
                        <a:gd name="connsiteY80" fmla="*/ 430001 h 785329"/>
                        <a:gd name="connsiteX81" fmla="*/ 212590 w 1080780"/>
                        <a:gd name="connsiteY81" fmla="*/ 532649 h 785329"/>
                        <a:gd name="connsiteX82" fmla="*/ 194715 w 1080780"/>
                        <a:gd name="connsiteY82" fmla="*/ 579434 h 785329"/>
                        <a:gd name="connsiteX83" fmla="*/ 189473 w 1080780"/>
                        <a:gd name="connsiteY83" fmla="*/ 602284 h 785329"/>
                        <a:gd name="connsiteX84" fmla="*/ 173260 w 1080780"/>
                        <a:gd name="connsiteY84" fmla="*/ 603847 h 785329"/>
                        <a:gd name="connsiteX85" fmla="*/ 0 w 1080780"/>
                        <a:gd name="connsiteY85" fmla="*/ 553256 h 785329"/>
                        <a:gd name="connsiteX86" fmla="*/ 24839 w 1080780"/>
                        <a:gd name="connsiteY86" fmla="*/ 442754 h 785329"/>
                        <a:gd name="connsiteX87" fmla="*/ 127244 w 1080780"/>
                        <a:gd name="connsiteY87" fmla="*/ 376768 h 785329"/>
                        <a:gd name="connsiteX88" fmla="*/ 156653 w 1080780"/>
                        <a:gd name="connsiteY88" fmla="*/ 331318 h 785329"/>
                        <a:gd name="connsiteX89" fmla="*/ 129057 w 1080780"/>
                        <a:gd name="connsiteY89" fmla="*/ 288561 h 785329"/>
                        <a:gd name="connsiteX90" fmla="*/ 120598 w 1080780"/>
                        <a:gd name="connsiteY90" fmla="*/ 217271 h 785329"/>
                        <a:gd name="connsiteX91" fmla="*/ 118401 w 1080780"/>
                        <a:gd name="connsiteY91" fmla="*/ 156635 h 785329"/>
                        <a:gd name="connsiteX92" fmla="*/ 215766 w 1080780"/>
                        <a:gd name="connsiteY92" fmla="*/ 87685 h 785329"/>
                        <a:gd name="connsiteX93" fmla="*/ 540672 w 1080780"/>
                        <a:gd name="connsiteY93" fmla="*/ 10 h 785329"/>
                        <a:gd name="connsiteX94" fmla="*/ 688992 w 1080780"/>
                        <a:gd name="connsiteY94" fmla="*/ 105046 h 785329"/>
                        <a:gd name="connsiteX95" fmla="*/ 685645 w 1080780"/>
                        <a:gd name="connsiteY95" fmla="*/ 197415 h 785329"/>
                        <a:gd name="connsiteX96" fmla="*/ 672761 w 1080780"/>
                        <a:gd name="connsiteY96" fmla="*/ 306015 h 785329"/>
                        <a:gd name="connsiteX97" fmla="*/ 640549 w 1080780"/>
                        <a:gd name="connsiteY97" fmla="*/ 367218 h 785329"/>
                        <a:gd name="connsiteX98" fmla="*/ 675522 w 1080780"/>
                        <a:gd name="connsiteY98" fmla="*/ 440385 h 785329"/>
                        <a:gd name="connsiteX99" fmla="*/ 831521 w 1080780"/>
                        <a:gd name="connsiteY99" fmla="*/ 523216 h 785329"/>
                        <a:gd name="connsiteX100" fmla="*/ 889014 w 1080780"/>
                        <a:gd name="connsiteY100" fmla="*/ 709236 h 785329"/>
                        <a:gd name="connsiteX101" fmla="*/ 194181 w 1080780"/>
                        <a:gd name="connsiteY101" fmla="*/ 710965 h 785329"/>
                        <a:gd name="connsiteX102" fmla="*/ 236823 w 1080780"/>
                        <a:gd name="connsiteY102" fmla="*/ 542543 h 785329"/>
                        <a:gd name="connsiteX103" fmla="*/ 412763 w 1080780"/>
                        <a:gd name="connsiteY103" fmla="*/ 436856 h 785329"/>
                        <a:gd name="connsiteX104" fmla="*/ 454179 w 1080780"/>
                        <a:gd name="connsiteY104" fmla="*/ 379642 h 785329"/>
                        <a:gd name="connsiteX105" fmla="*/ 420586 w 1080780"/>
                        <a:gd name="connsiteY105" fmla="*/ 311537 h 785329"/>
                        <a:gd name="connsiteX106" fmla="*/ 392976 w 1080780"/>
                        <a:gd name="connsiteY106" fmla="*/ 194654 h 785329"/>
                        <a:gd name="connsiteX107" fmla="*/ 400171 w 1080780"/>
                        <a:gd name="connsiteY107" fmla="*/ 85718 h 785329"/>
                        <a:gd name="connsiteX108" fmla="*/ 540672 w 1080780"/>
                        <a:gd name="connsiteY108" fmla="*/ 10 h 785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1080780" h="785329">
                          <a:moveTo>
                            <a:pt x="465223" y="404951"/>
                          </a:moveTo>
                          <a:lnTo>
                            <a:pt x="441754" y="446367"/>
                          </a:lnTo>
                          <a:cubicBezTo>
                            <a:pt x="441601" y="476431"/>
                            <a:pt x="441447" y="506496"/>
                            <a:pt x="441294" y="536560"/>
                          </a:cubicBezTo>
                          <a:lnTo>
                            <a:pt x="479488" y="503428"/>
                          </a:lnTo>
                          <a:cubicBezTo>
                            <a:pt x="487311" y="518307"/>
                            <a:pt x="498356" y="545610"/>
                            <a:pt x="513081" y="569232"/>
                          </a:cubicBezTo>
                          <a:lnTo>
                            <a:pt x="521824" y="515392"/>
                          </a:lnTo>
                          <a:cubicBezTo>
                            <a:pt x="517223" y="504041"/>
                            <a:pt x="512621" y="488549"/>
                            <a:pt x="508019" y="477658"/>
                          </a:cubicBezTo>
                          <a:cubicBezTo>
                            <a:pt x="510320" y="470449"/>
                            <a:pt x="515382" y="468762"/>
                            <a:pt x="524125" y="454650"/>
                          </a:cubicBezTo>
                          <a:cubicBezTo>
                            <a:pt x="511701" y="442992"/>
                            <a:pt x="479489" y="419370"/>
                            <a:pt x="465223" y="404951"/>
                          </a:cubicBezTo>
                          <a:close/>
                          <a:moveTo>
                            <a:pt x="617540" y="404491"/>
                          </a:moveTo>
                          <a:cubicBezTo>
                            <a:pt x="603275" y="418910"/>
                            <a:pt x="573364" y="440231"/>
                            <a:pt x="560939" y="451889"/>
                          </a:cubicBezTo>
                          <a:cubicBezTo>
                            <a:pt x="569683" y="466001"/>
                            <a:pt x="576585" y="469069"/>
                            <a:pt x="578886" y="476278"/>
                          </a:cubicBezTo>
                          <a:cubicBezTo>
                            <a:pt x="574284" y="487169"/>
                            <a:pt x="565541" y="506342"/>
                            <a:pt x="560939" y="517693"/>
                          </a:cubicBezTo>
                          <a:lnTo>
                            <a:pt x="574284" y="570153"/>
                          </a:lnTo>
                          <a:cubicBezTo>
                            <a:pt x="589010" y="546531"/>
                            <a:pt x="601435" y="520148"/>
                            <a:pt x="609258" y="505269"/>
                          </a:cubicBezTo>
                          <a:lnTo>
                            <a:pt x="636408" y="536100"/>
                          </a:lnTo>
                          <a:cubicBezTo>
                            <a:pt x="636254" y="506036"/>
                            <a:pt x="642083" y="487015"/>
                            <a:pt x="641470" y="446367"/>
                          </a:cubicBezTo>
                          <a:close/>
                          <a:moveTo>
                            <a:pt x="265294" y="353508"/>
                          </a:moveTo>
                          <a:cubicBezTo>
                            <a:pt x="255930" y="362973"/>
                            <a:pt x="234784" y="378480"/>
                            <a:pt x="226628" y="386132"/>
                          </a:cubicBezTo>
                          <a:cubicBezTo>
                            <a:pt x="232368" y="395396"/>
                            <a:pt x="235691" y="396504"/>
                            <a:pt x="237201" y="401236"/>
                          </a:cubicBezTo>
                          <a:cubicBezTo>
                            <a:pt x="234180" y="408386"/>
                            <a:pt x="231159" y="418556"/>
                            <a:pt x="228139" y="426007"/>
                          </a:cubicBezTo>
                          <a:lnTo>
                            <a:pt x="233878" y="461350"/>
                          </a:lnTo>
                          <a:cubicBezTo>
                            <a:pt x="243544" y="445843"/>
                            <a:pt x="250795" y="427920"/>
                            <a:pt x="255930" y="418153"/>
                          </a:cubicBezTo>
                          <a:lnTo>
                            <a:pt x="281002" y="439903"/>
                          </a:lnTo>
                          <a:lnTo>
                            <a:pt x="280701" y="380695"/>
                          </a:lnTo>
                          <a:close/>
                          <a:moveTo>
                            <a:pt x="815486" y="353508"/>
                          </a:moveTo>
                          <a:lnTo>
                            <a:pt x="800079" y="380695"/>
                          </a:lnTo>
                          <a:lnTo>
                            <a:pt x="799777" y="439902"/>
                          </a:lnTo>
                          <a:lnTo>
                            <a:pt x="824850" y="418152"/>
                          </a:lnTo>
                          <a:cubicBezTo>
                            <a:pt x="829985" y="427920"/>
                            <a:pt x="837235" y="445843"/>
                            <a:pt x="846902" y="461350"/>
                          </a:cubicBezTo>
                          <a:lnTo>
                            <a:pt x="852641" y="426006"/>
                          </a:lnTo>
                          <a:cubicBezTo>
                            <a:pt x="849620" y="418555"/>
                            <a:pt x="846600" y="408385"/>
                            <a:pt x="843579" y="401236"/>
                          </a:cubicBezTo>
                          <a:cubicBezTo>
                            <a:pt x="845089" y="396503"/>
                            <a:pt x="848412" y="395396"/>
                            <a:pt x="854152" y="386132"/>
                          </a:cubicBezTo>
                          <a:cubicBezTo>
                            <a:pt x="845995" y="378480"/>
                            <a:pt x="824850" y="362973"/>
                            <a:pt x="815486" y="353508"/>
                          </a:cubicBezTo>
                          <a:close/>
                          <a:moveTo>
                            <a:pt x="915474" y="353206"/>
                          </a:moveTo>
                          <a:cubicBezTo>
                            <a:pt x="906109" y="362671"/>
                            <a:pt x="886474" y="376667"/>
                            <a:pt x="878318" y="384320"/>
                          </a:cubicBezTo>
                          <a:cubicBezTo>
                            <a:pt x="884058" y="393583"/>
                            <a:pt x="888589" y="395597"/>
                            <a:pt x="890100" y="400330"/>
                          </a:cubicBezTo>
                          <a:cubicBezTo>
                            <a:pt x="887079" y="407479"/>
                            <a:pt x="881339" y="420066"/>
                            <a:pt x="878318" y="427517"/>
                          </a:cubicBezTo>
                          <a:lnTo>
                            <a:pt x="887078" y="461954"/>
                          </a:lnTo>
                          <a:cubicBezTo>
                            <a:pt x="896745" y="446447"/>
                            <a:pt x="904901" y="429128"/>
                            <a:pt x="910037" y="419361"/>
                          </a:cubicBezTo>
                          <a:lnTo>
                            <a:pt x="927859" y="439600"/>
                          </a:lnTo>
                          <a:cubicBezTo>
                            <a:pt x="927759" y="419864"/>
                            <a:pt x="931585" y="407379"/>
                            <a:pt x="931182" y="380695"/>
                          </a:cubicBezTo>
                          <a:close/>
                          <a:moveTo>
                            <a:pt x="165306" y="353206"/>
                          </a:moveTo>
                          <a:lnTo>
                            <a:pt x="149597" y="380695"/>
                          </a:lnTo>
                          <a:cubicBezTo>
                            <a:pt x="149195" y="407379"/>
                            <a:pt x="153021" y="419865"/>
                            <a:pt x="152921" y="439600"/>
                          </a:cubicBezTo>
                          <a:lnTo>
                            <a:pt x="170743" y="419361"/>
                          </a:lnTo>
                          <a:cubicBezTo>
                            <a:pt x="175878" y="429128"/>
                            <a:pt x="184035" y="446448"/>
                            <a:pt x="193701" y="461954"/>
                          </a:cubicBezTo>
                          <a:lnTo>
                            <a:pt x="202461" y="427517"/>
                          </a:lnTo>
                          <a:cubicBezTo>
                            <a:pt x="199441" y="420066"/>
                            <a:pt x="193701" y="407480"/>
                            <a:pt x="190680" y="400330"/>
                          </a:cubicBezTo>
                          <a:cubicBezTo>
                            <a:pt x="192191" y="395598"/>
                            <a:pt x="196722" y="393584"/>
                            <a:pt x="202462" y="384320"/>
                          </a:cubicBezTo>
                          <a:cubicBezTo>
                            <a:pt x="194305" y="376667"/>
                            <a:pt x="174670" y="362671"/>
                            <a:pt x="165306" y="353206"/>
                          </a:cubicBezTo>
                          <a:close/>
                          <a:moveTo>
                            <a:pt x="865014" y="87685"/>
                          </a:moveTo>
                          <a:cubicBezTo>
                            <a:pt x="913518" y="87188"/>
                            <a:pt x="961493" y="114042"/>
                            <a:pt x="962378" y="156635"/>
                          </a:cubicBezTo>
                          <a:cubicBezTo>
                            <a:pt x="966882" y="184097"/>
                            <a:pt x="963532" y="190413"/>
                            <a:pt x="960181" y="217270"/>
                          </a:cubicBezTo>
                          <a:cubicBezTo>
                            <a:pt x="977702" y="232979"/>
                            <a:pt x="976091" y="259360"/>
                            <a:pt x="951723" y="288561"/>
                          </a:cubicBezTo>
                          <a:cubicBezTo>
                            <a:pt x="951723" y="305981"/>
                            <a:pt x="929564" y="320242"/>
                            <a:pt x="924127" y="331318"/>
                          </a:cubicBezTo>
                          <a:cubicBezTo>
                            <a:pt x="924429" y="346019"/>
                            <a:pt x="930829" y="357485"/>
                            <a:pt x="953536" y="376768"/>
                          </a:cubicBezTo>
                          <a:cubicBezTo>
                            <a:pt x="972919" y="381702"/>
                            <a:pt x="1006738" y="391254"/>
                            <a:pt x="1055941" y="442754"/>
                          </a:cubicBezTo>
                          <a:cubicBezTo>
                            <a:pt x="1071475" y="468422"/>
                            <a:pt x="1070079" y="492546"/>
                            <a:pt x="1080780" y="553255"/>
                          </a:cubicBezTo>
                          <a:cubicBezTo>
                            <a:pt x="1067608" y="585011"/>
                            <a:pt x="988585" y="602993"/>
                            <a:pt x="919345" y="604679"/>
                          </a:cubicBezTo>
                          <a:lnTo>
                            <a:pt x="891399" y="604239"/>
                          </a:lnTo>
                          <a:lnTo>
                            <a:pt x="886538" y="585468"/>
                          </a:lnTo>
                          <a:cubicBezTo>
                            <a:pt x="877520" y="553770"/>
                            <a:pt x="866775" y="528730"/>
                            <a:pt x="851128" y="508195"/>
                          </a:cubicBezTo>
                          <a:cubicBezTo>
                            <a:pt x="807759" y="451642"/>
                            <a:pt x="743727" y="433421"/>
                            <a:pt x="707188" y="424613"/>
                          </a:cubicBezTo>
                          <a:lnTo>
                            <a:pt x="699956" y="422897"/>
                          </a:lnTo>
                          <a:lnTo>
                            <a:pt x="703293" y="418029"/>
                          </a:lnTo>
                          <a:cubicBezTo>
                            <a:pt x="725571" y="388916"/>
                            <a:pt x="747450" y="383644"/>
                            <a:pt x="781048" y="374452"/>
                          </a:cubicBezTo>
                          <a:cubicBezTo>
                            <a:pt x="804829" y="356629"/>
                            <a:pt x="807380" y="350604"/>
                            <a:pt x="808235" y="336894"/>
                          </a:cubicBezTo>
                          <a:cubicBezTo>
                            <a:pt x="798688" y="312782"/>
                            <a:pt x="786184" y="311116"/>
                            <a:pt x="786184" y="292186"/>
                          </a:cubicBezTo>
                          <a:cubicBezTo>
                            <a:pt x="745522" y="266464"/>
                            <a:pt x="759820" y="223147"/>
                            <a:pt x="768059" y="215458"/>
                          </a:cubicBezTo>
                          <a:cubicBezTo>
                            <a:pt x="766008" y="181149"/>
                            <a:pt x="765166" y="166777"/>
                            <a:pt x="772782" y="143948"/>
                          </a:cubicBezTo>
                          <a:cubicBezTo>
                            <a:pt x="789242" y="105005"/>
                            <a:pt x="827288" y="88072"/>
                            <a:pt x="865014" y="87685"/>
                          </a:cubicBezTo>
                          <a:close/>
                          <a:moveTo>
                            <a:pt x="215766" y="87685"/>
                          </a:moveTo>
                          <a:cubicBezTo>
                            <a:pt x="253492" y="88072"/>
                            <a:pt x="291538" y="105005"/>
                            <a:pt x="307998" y="143948"/>
                          </a:cubicBezTo>
                          <a:cubicBezTo>
                            <a:pt x="315614" y="166778"/>
                            <a:pt x="314772" y="181149"/>
                            <a:pt x="312721" y="215458"/>
                          </a:cubicBezTo>
                          <a:cubicBezTo>
                            <a:pt x="320960" y="223148"/>
                            <a:pt x="335258" y="266464"/>
                            <a:pt x="294596" y="292186"/>
                          </a:cubicBezTo>
                          <a:cubicBezTo>
                            <a:pt x="294596" y="311116"/>
                            <a:pt x="282092" y="312783"/>
                            <a:pt x="272544" y="336894"/>
                          </a:cubicBezTo>
                          <a:cubicBezTo>
                            <a:pt x="273400" y="350605"/>
                            <a:pt x="275951" y="356629"/>
                            <a:pt x="299732" y="374452"/>
                          </a:cubicBezTo>
                          <a:cubicBezTo>
                            <a:pt x="333330" y="383644"/>
                            <a:pt x="357022" y="385288"/>
                            <a:pt x="376580" y="415082"/>
                          </a:cubicBezTo>
                          <a:lnTo>
                            <a:pt x="381458" y="423823"/>
                          </a:lnTo>
                          <a:lnTo>
                            <a:pt x="361528" y="430001"/>
                          </a:lnTo>
                          <a:cubicBezTo>
                            <a:pt x="303357" y="450712"/>
                            <a:pt x="237187" y="492332"/>
                            <a:pt x="212590" y="532649"/>
                          </a:cubicBezTo>
                          <a:cubicBezTo>
                            <a:pt x="204885" y="548495"/>
                            <a:pt x="199168" y="564126"/>
                            <a:pt x="194715" y="579434"/>
                          </a:cubicBezTo>
                          <a:lnTo>
                            <a:pt x="189473" y="602284"/>
                          </a:lnTo>
                          <a:lnTo>
                            <a:pt x="173260" y="603847"/>
                          </a:lnTo>
                          <a:cubicBezTo>
                            <a:pt x="104410" y="605436"/>
                            <a:pt x="14948" y="580570"/>
                            <a:pt x="0" y="553256"/>
                          </a:cubicBezTo>
                          <a:cubicBezTo>
                            <a:pt x="10701" y="492547"/>
                            <a:pt x="9305" y="468422"/>
                            <a:pt x="24839" y="442754"/>
                          </a:cubicBezTo>
                          <a:cubicBezTo>
                            <a:pt x="74041" y="391255"/>
                            <a:pt x="107861" y="381702"/>
                            <a:pt x="127244" y="376768"/>
                          </a:cubicBezTo>
                          <a:cubicBezTo>
                            <a:pt x="149950" y="357485"/>
                            <a:pt x="156351" y="346019"/>
                            <a:pt x="156653" y="331318"/>
                          </a:cubicBezTo>
                          <a:cubicBezTo>
                            <a:pt x="151216" y="320242"/>
                            <a:pt x="129057" y="305981"/>
                            <a:pt x="129057" y="288561"/>
                          </a:cubicBezTo>
                          <a:cubicBezTo>
                            <a:pt x="104689" y="259360"/>
                            <a:pt x="103078" y="232979"/>
                            <a:pt x="120598" y="217271"/>
                          </a:cubicBezTo>
                          <a:cubicBezTo>
                            <a:pt x="117248" y="190413"/>
                            <a:pt x="113898" y="184097"/>
                            <a:pt x="118401" y="156635"/>
                          </a:cubicBezTo>
                          <a:cubicBezTo>
                            <a:pt x="119287" y="114042"/>
                            <a:pt x="167262" y="87188"/>
                            <a:pt x="215766" y="87685"/>
                          </a:cubicBezTo>
                          <a:close/>
                          <a:moveTo>
                            <a:pt x="540672" y="10"/>
                          </a:moveTo>
                          <a:cubicBezTo>
                            <a:pt x="614561" y="-747"/>
                            <a:pt x="687643" y="40161"/>
                            <a:pt x="688992" y="105046"/>
                          </a:cubicBezTo>
                          <a:cubicBezTo>
                            <a:pt x="695853" y="146880"/>
                            <a:pt x="690749" y="156501"/>
                            <a:pt x="685645" y="197415"/>
                          </a:cubicBezTo>
                          <a:cubicBezTo>
                            <a:pt x="712336" y="221344"/>
                            <a:pt x="709881" y="261532"/>
                            <a:pt x="672761" y="306015"/>
                          </a:cubicBezTo>
                          <a:cubicBezTo>
                            <a:pt x="672761" y="332551"/>
                            <a:pt x="648832" y="350345"/>
                            <a:pt x="640549" y="367218"/>
                          </a:cubicBezTo>
                          <a:cubicBezTo>
                            <a:pt x="641009" y="389613"/>
                            <a:pt x="640932" y="411011"/>
                            <a:pt x="675522" y="440385"/>
                          </a:cubicBezTo>
                          <a:cubicBezTo>
                            <a:pt x="705050" y="447901"/>
                            <a:pt x="756568" y="444763"/>
                            <a:pt x="831521" y="523216"/>
                          </a:cubicBezTo>
                          <a:cubicBezTo>
                            <a:pt x="855185" y="562316"/>
                            <a:pt x="872713" y="616756"/>
                            <a:pt x="889014" y="709236"/>
                          </a:cubicBezTo>
                          <a:cubicBezTo>
                            <a:pt x="763918" y="818671"/>
                            <a:pt x="295668" y="801859"/>
                            <a:pt x="194181" y="710965"/>
                          </a:cubicBezTo>
                          <a:cubicBezTo>
                            <a:pt x="206787" y="662271"/>
                            <a:pt x="210286" y="569846"/>
                            <a:pt x="236823" y="542543"/>
                          </a:cubicBezTo>
                          <a:cubicBezTo>
                            <a:pt x="265252" y="499696"/>
                            <a:pt x="354270" y="452860"/>
                            <a:pt x="412763" y="436856"/>
                          </a:cubicBezTo>
                          <a:cubicBezTo>
                            <a:pt x="448989" y="409706"/>
                            <a:pt x="452875" y="400529"/>
                            <a:pt x="454179" y="379642"/>
                          </a:cubicBezTo>
                          <a:cubicBezTo>
                            <a:pt x="439635" y="342912"/>
                            <a:pt x="420586" y="340374"/>
                            <a:pt x="420586" y="311537"/>
                          </a:cubicBezTo>
                          <a:cubicBezTo>
                            <a:pt x="358644" y="272353"/>
                            <a:pt x="380425" y="206367"/>
                            <a:pt x="392976" y="194654"/>
                          </a:cubicBezTo>
                          <a:cubicBezTo>
                            <a:pt x="389852" y="142389"/>
                            <a:pt x="388569" y="120496"/>
                            <a:pt x="400171" y="85718"/>
                          </a:cubicBezTo>
                          <a:cubicBezTo>
                            <a:pt x="425245" y="26394"/>
                            <a:pt x="483203" y="599"/>
                            <a:pt x="540672" y="10"/>
                          </a:cubicBezTo>
                          <a:close/>
                        </a:path>
                      </a:pathLst>
                    </a:custGeom>
                    <a:solidFill>
                      <a:schemeClr val="bg1"/>
                    </a:solidFill>
                    <a:ln w="12700" cap="flat" cmpd="sng" algn="ctr">
                      <a:noFill/>
                      <a:prstDash val="solid"/>
                      <a:miter lim="800000"/>
                    </a:ln>
                    <a:effectLst/>
                  </p:spPr>
                  <p:txBody>
                    <a:bodyPr wrap="square" rtlCol="0" anchor="ctr">
                      <a:noAutofit/>
                    </a:bodyPr>
                    <a:lstStyle/>
                    <a:p>
                      <a:pPr algn="ctr">
                        <a:defRPr/>
                      </a:pPr>
                      <a:endParaRPr lang="en-US" sz="2800" kern="0">
                        <a:solidFill>
                          <a:prstClr val="white"/>
                        </a:solidFill>
                        <a:latin typeface="Arial" panose="020B0604020202020204" pitchFamily="34" charset="0"/>
                        <a:cs typeface="Arial" panose="020B0604020202020204" pitchFamily="34" charset="0"/>
                      </a:endParaRPr>
                    </a:p>
                  </p:txBody>
                </p:sp>
              </p:grpSp>
            </p:grpSp>
            <p:grpSp>
              <p:nvGrpSpPr>
                <p:cNvPr id="81" name="Group 80"/>
                <p:cNvGrpSpPr/>
                <p:nvPr/>
              </p:nvGrpSpPr>
              <p:grpSpPr>
                <a:xfrm>
                  <a:off x="4711071" y="2190988"/>
                  <a:ext cx="2735266" cy="2535091"/>
                  <a:chOff x="4711071" y="2190988"/>
                  <a:chExt cx="2735266" cy="2535091"/>
                </a:xfrm>
              </p:grpSpPr>
              <p:sp>
                <p:nvSpPr>
                  <p:cNvPr id="82" name="TextBox 81"/>
                  <p:cNvSpPr txBox="1"/>
                  <p:nvPr/>
                </p:nvSpPr>
                <p:spPr>
                  <a:xfrm>
                    <a:off x="6217672" y="2190988"/>
                    <a:ext cx="520464" cy="400666"/>
                  </a:xfrm>
                  <a:prstGeom prst="rect">
                    <a:avLst/>
                  </a:prstGeom>
                  <a:noFill/>
                </p:spPr>
                <p:txBody>
                  <a:bodyPr wrap="square" rtlCol="0">
                    <a:spAutoFit/>
                  </a:bodyPr>
                  <a:lstStyle/>
                  <a:p>
                    <a:pPr algn="ctr"/>
                    <a:r>
                      <a:rPr lang="en-US" sz="2400" dirty="0">
                        <a:solidFill>
                          <a:schemeClr val="bg1"/>
                        </a:solidFill>
                        <a:latin typeface="Arial" panose="020B0604020202020204" pitchFamily="34" charset="0"/>
                        <a:cs typeface="Arial" panose="020B0604020202020204" pitchFamily="34" charset="0"/>
                      </a:rPr>
                      <a:t>01</a:t>
                    </a:r>
                  </a:p>
                </p:txBody>
              </p:sp>
              <p:sp>
                <p:nvSpPr>
                  <p:cNvPr id="83" name="TextBox 82"/>
                  <p:cNvSpPr txBox="1"/>
                  <p:nvPr/>
                </p:nvSpPr>
                <p:spPr>
                  <a:xfrm>
                    <a:off x="6925873" y="2799373"/>
                    <a:ext cx="520464" cy="400666"/>
                  </a:xfrm>
                  <a:prstGeom prst="rect">
                    <a:avLst/>
                  </a:prstGeom>
                  <a:noFill/>
                </p:spPr>
                <p:txBody>
                  <a:bodyPr wrap="squar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02</a:t>
                    </a:r>
                    <a:endParaRPr lang="en-US" sz="2400" dirty="0">
                      <a:solidFill>
                        <a:schemeClr val="bg1"/>
                      </a:solidFill>
                      <a:latin typeface="Arial" panose="020B0604020202020204" pitchFamily="34" charset="0"/>
                      <a:cs typeface="Arial" panose="020B0604020202020204" pitchFamily="34" charset="0"/>
                    </a:endParaRPr>
                  </a:p>
                </p:txBody>
              </p:sp>
              <p:sp>
                <p:nvSpPr>
                  <p:cNvPr id="84" name="TextBox 83"/>
                  <p:cNvSpPr txBox="1"/>
                  <p:nvPr/>
                </p:nvSpPr>
                <p:spPr>
                  <a:xfrm>
                    <a:off x="6925373" y="3727552"/>
                    <a:ext cx="520464" cy="400666"/>
                  </a:xfrm>
                  <a:prstGeom prst="rect">
                    <a:avLst/>
                  </a:prstGeom>
                  <a:noFill/>
                </p:spPr>
                <p:txBody>
                  <a:bodyPr wrap="squar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03</a:t>
                    </a:r>
                    <a:endParaRPr lang="en-US" sz="2400" dirty="0">
                      <a:solidFill>
                        <a:schemeClr val="bg1"/>
                      </a:solidFill>
                      <a:latin typeface="Arial" panose="020B0604020202020204" pitchFamily="34" charset="0"/>
                      <a:cs typeface="Arial" panose="020B0604020202020204" pitchFamily="34" charset="0"/>
                    </a:endParaRPr>
                  </a:p>
                </p:txBody>
              </p:sp>
              <p:sp>
                <p:nvSpPr>
                  <p:cNvPr id="85" name="TextBox 84"/>
                  <p:cNvSpPr txBox="1"/>
                  <p:nvPr/>
                </p:nvSpPr>
                <p:spPr>
                  <a:xfrm>
                    <a:off x="6262759" y="4325412"/>
                    <a:ext cx="520464" cy="400666"/>
                  </a:xfrm>
                  <a:prstGeom prst="rect">
                    <a:avLst/>
                  </a:prstGeom>
                  <a:noFill/>
                </p:spPr>
                <p:txBody>
                  <a:bodyPr wrap="squar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04</a:t>
                    </a:r>
                    <a:endParaRPr lang="en-US" sz="2400" dirty="0">
                      <a:solidFill>
                        <a:schemeClr val="bg1"/>
                      </a:solidFill>
                      <a:latin typeface="Arial" panose="020B0604020202020204" pitchFamily="34" charset="0"/>
                      <a:cs typeface="Arial" panose="020B0604020202020204" pitchFamily="34" charset="0"/>
                    </a:endParaRPr>
                  </a:p>
                </p:txBody>
              </p:sp>
              <p:sp>
                <p:nvSpPr>
                  <p:cNvPr id="86" name="TextBox 85"/>
                  <p:cNvSpPr txBox="1"/>
                  <p:nvPr/>
                </p:nvSpPr>
                <p:spPr>
                  <a:xfrm>
                    <a:off x="5362115" y="4325412"/>
                    <a:ext cx="520464" cy="400667"/>
                  </a:xfrm>
                  <a:prstGeom prst="rect">
                    <a:avLst/>
                  </a:prstGeom>
                  <a:noFill/>
                </p:spPr>
                <p:txBody>
                  <a:bodyPr wrap="squar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05</a:t>
                    </a:r>
                    <a:endParaRPr lang="en-US" sz="2400" dirty="0">
                      <a:solidFill>
                        <a:schemeClr val="bg1"/>
                      </a:solidFill>
                      <a:latin typeface="Arial" panose="020B0604020202020204" pitchFamily="34" charset="0"/>
                      <a:cs typeface="Arial" panose="020B0604020202020204" pitchFamily="34" charset="0"/>
                    </a:endParaRPr>
                  </a:p>
                </p:txBody>
              </p:sp>
              <p:sp>
                <p:nvSpPr>
                  <p:cNvPr id="87" name="TextBox 86"/>
                  <p:cNvSpPr txBox="1"/>
                  <p:nvPr/>
                </p:nvSpPr>
                <p:spPr>
                  <a:xfrm>
                    <a:off x="4711071" y="3727552"/>
                    <a:ext cx="520464" cy="400667"/>
                  </a:xfrm>
                  <a:prstGeom prst="rect">
                    <a:avLst/>
                  </a:prstGeom>
                  <a:noFill/>
                </p:spPr>
                <p:txBody>
                  <a:bodyPr wrap="squar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06</a:t>
                    </a:r>
                    <a:endParaRPr lang="en-US" sz="2400" dirty="0">
                      <a:solidFill>
                        <a:schemeClr val="bg1"/>
                      </a:solidFill>
                      <a:latin typeface="Arial" panose="020B0604020202020204" pitchFamily="34" charset="0"/>
                      <a:cs typeface="Arial" panose="020B0604020202020204" pitchFamily="34" charset="0"/>
                    </a:endParaRPr>
                  </a:p>
                </p:txBody>
              </p:sp>
              <p:sp>
                <p:nvSpPr>
                  <p:cNvPr id="88" name="TextBox 87"/>
                  <p:cNvSpPr txBox="1"/>
                  <p:nvPr/>
                </p:nvSpPr>
                <p:spPr>
                  <a:xfrm>
                    <a:off x="4737376" y="2799373"/>
                    <a:ext cx="520464" cy="400667"/>
                  </a:xfrm>
                  <a:prstGeom prst="rect">
                    <a:avLst/>
                  </a:prstGeom>
                  <a:noFill/>
                </p:spPr>
                <p:txBody>
                  <a:bodyPr wrap="squar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07</a:t>
                    </a:r>
                    <a:endParaRPr lang="en-US" sz="2400" dirty="0">
                      <a:solidFill>
                        <a:schemeClr val="bg1"/>
                      </a:solidFill>
                      <a:latin typeface="Arial" panose="020B0604020202020204" pitchFamily="34" charset="0"/>
                      <a:cs typeface="Arial" panose="020B0604020202020204" pitchFamily="34" charset="0"/>
                    </a:endParaRPr>
                  </a:p>
                </p:txBody>
              </p:sp>
              <p:sp>
                <p:nvSpPr>
                  <p:cNvPr id="89" name="TextBox 88"/>
                  <p:cNvSpPr txBox="1"/>
                  <p:nvPr/>
                </p:nvSpPr>
                <p:spPr>
                  <a:xfrm>
                    <a:off x="5389069" y="2190988"/>
                    <a:ext cx="520464" cy="400667"/>
                  </a:xfrm>
                  <a:prstGeom prst="rect">
                    <a:avLst/>
                  </a:prstGeom>
                  <a:noFill/>
                </p:spPr>
                <p:txBody>
                  <a:bodyPr wrap="square" rtlCol="0">
                    <a:spAutoFit/>
                  </a:bodyPr>
                  <a:lstStyle/>
                  <a:p>
                    <a:pPr algn="ctr"/>
                    <a:r>
                      <a:rPr lang="en-US" sz="2400" dirty="0" smtClean="0">
                        <a:solidFill>
                          <a:schemeClr val="bg1"/>
                        </a:solidFill>
                        <a:latin typeface="Arial" panose="020B0604020202020204" pitchFamily="34" charset="0"/>
                        <a:cs typeface="Arial" panose="020B0604020202020204" pitchFamily="34" charset="0"/>
                      </a:rPr>
                      <a:t>08</a:t>
                    </a:r>
                    <a:endParaRPr lang="en-US" sz="2400" dirty="0">
                      <a:solidFill>
                        <a:schemeClr val="bg1"/>
                      </a:solidFill>
                      <a:latin typeface="Arial" panose="020B0604020202020204" pitchFamily="34" charset="0"/>
                      <a:cs typeface="Arial" panose="020B0604020202020204" pitchFamily="34" charset="0"/>
                    </a:endParaRPr>
                  </a:p>
                </p:txBody>
              </p:sp>
            </p:grpSp>
          </p:grpSp>
        </p:grpSp>
      </p:grpSp>
    </p:spTree>
    <p:extLst>
      <p:ext uri="{BB962C8B-B14F-4D97-AF65-F5344CB8AC3E}">
        <p14:creationId xmlns:p14="http://schemas.microsoft.com/office/powerpoint/2010/main" val="31479569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a typeface="Adobe Gothic Std B" panose="020B0800000000000000" pitchFamily="34" charset="-128"/>
              </a:rPr>
              <a:t>Big Data Facts-How Big is Big Data</a:t>
            </a:r>
            <a:endParaRPr lang="en-US" dirty="0"/>
          </a:p>
        </p:txBody>
      </p:sp>
      <p:grpSp>
        <p:nvGrpSpPr>
          <p:cNvPr id="4" name="Group 3"/>
          <p:cNvGrpSpPr/>
          <p:nvPr/>
        </p:nvGrpSpPr>
        <p:grpSpPr>
          <a:xfrm>
            <a:off x="938096" y="912043"/>
            <a:ext cx="10315809" cy="5415171"/>
            <a:chOff x="890897" y="750510"/>
            <a:chExt cx="10315809" cy="5469322"/>
          </a:xfrm>
        </p:grpSpPr>
        <p:grpSp>
          <p:nvGrpSpPr>
            <p:cNvPr id="5" name="Group 4"/>
            <p:cNvGrpSpPr/>
            <p:nvPr/>
          </p:nvGrpSpPr>
          <p:grpSpPr>
            <a:xfrm>
              <a:off x="890897" y="750510"/>
              <a:ext cx="10315809" cy="5469322"/>
              <a:chOff x="890897" y="750510"/>
              <a:chExt cx="10315809" cy="5469322"/>
            </a:xfrm>
          </p:grpSpPr>
          <p:grpSp>
            <p:nvGrpSpPr>
              <p:cNvPr id="69" name="Group 68"/>
              <p:cNvGrpSpPr/>
              <p:nvPr/>
            </p:nvGrpSpPr>
            <p:grpSpPr>
              <a:xfrm>
                <a:off x="2087363" y="5430955"/>
                <a:ext cx="2601411" cy="788877"/>
                <a:chOff x="2163098" y="5276990"/>
                <a:chExt cx="2601411" cy="788877"/>
              </a:xfrm>
            </p:grpSpPr>
            <p:sp>
              <p:nvSpPr>
                <p:cNvPr id="112" name="Rectangle 111"/>
                <p:cNvSpPr/>
                <p:nvPr/>
              </p:nvSpPr>
              <p:spPr>
                <a:xfrm flipH="1">
                  <a:off x="2185901" y="5313252"/>
                  <a:ext cx="2578608" cy="713583"/>
                </a:xfrm>
                <a:prstGeom prst="rect">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113" name="Group 112"/>
                <p:cNvGrpSpPr/>
                <p:nvPr/>
              </p:nvGrpSpPr>
              <p:grpSpPr>
                <a:xfrm>
                  <a:off x="2163098" y="5276990"/>
                  <a:ext cx="2601411" cy="788877"/>
                  <a:chOff x="2067900" y="5276990"/>
                  <a:chExt cx="2601411" cy="788877"/>
                </a:xfrm>
              </p:grpSpPr>
              <p:sp>
                <p:nvSpPr>
                  <p:cNvPr id="114" name="TextBox 113"/>
                  <p:cNvSpPr txBox="1"/>
                  <p:nvPr/>
                </p:nvSpPr>
                <p:spPr>
                  <a:xfrm flipH="1">
                    <a:off x="3198284" y="5786098"/>
                    <a:ext cx="1471027" cy="279769"/>
                  </a:xfrm>
                  <a:prstGeom prst="rect">
                    <a:avLst/>
                  </a:prstGeom>
                  <a:noFill/>
                </p:spPr>
                <p:txBody>
                  <a:bodyPr wrap="square" rtlCol="0">
                    <a:spAutoFit/>
                  </a:bodyPr>
                  <a:lstStyle/>
                  <a:p>
                    <a:pPr algn="r"/>
                    <a:r>
                      <a:rPr lang="en-US" sz="1200" dirty="0">
                        <a:solidFill>
                          <a:schemeClr val="bg1">
                            <a:lumMod val="50000"/>
                          </a:schemeClr>
                        </a:solidFill>
                        <a:latin typeface="Arial" panose="020B0604020202020204" pitchFamily="34" charset="0"/>
                        <a:cs typeface="Arial" panose="020B0604020202020204" pitchFamily="34" charset="0"/>
                      </a:rPr>
                      <a:t>Search queries</a:t>
                    </a:r>
                  </a:p>
                </p:txBody>
              </p:sp>
              <p:sp>
                <p:nvSpPr>
                  <p:cNvPr id="115" name="TextBox 114"/>
                  <p:cNvSpPr txBox="1"/>
                  <p:nvPr/>
                </p:nvSpPr>
                <p:spPr>
                  <a:xfrm flipH="1">
                    <a:off x="3307406" y="5469988"/>
                    <a:ext cx="1361905" cy="404111"/>
                  </a:xfrm>
                  <a:prstGeom prst="rect">
                    <a:avLst/>
                  </a:prstGeom>
                  <a:noFill/>
                </p:spPr>
                <p:txBody>
                  <a:bodyPr wrap="square" rtlCol="0">
                    <a:spAutoFit/>
                  </a:bodyPr>
                  <a:lstStyle/>
                  <a:p>
                    <a:pPr algn="r"/>
                    <a:r>
                      <a:rPr lang="en-US" sz="2000" dirty="0">
                        <a:solidFill>
                          <a:srgbClr val="537560"/>
                        </a:solidFill>
                        <a:latin typeface="Arial" panose="020B0604020202020204" pitchFamily="34" charset="0"/>
                        <a:cs typeface="Arial" panose="020B0604020202020204" pitchFamily="34" charset="0"/>
                      </a:rPr>
                      <a:t>2 million</a:t>
                    </a:r>
                  </a:p>
                </p:txBody>
              </p:sp>
              <p:sp>
                <p:nvSpPr>
                  <p:cNvPr id="116" name="TextBox 115"/>
                  <p:cNvSpPr txBox="1"/>
                  <p:nvPr/>
                </p:nvSpPr>
                <p:spPr>
                  <a:xfrm flipH="1">
                    <a:off x="2067900" y="5276990"/>
                    <a:ext cx="2601411" cy="279769"/>
                  </a:xfrm>
                  <a:prstGeom prst="rect">
                    <a:avLst/>
                  </a:prstGeom>
                  <a:noFill/>
                </p:spPr>
                <p:txBody>
                  <a:bodyPr wrap="square" rtlCol="0">
                    <a:spAutoFit/>
                  </a:bodyPr>
                  <a:lstStyle/>
                  <a:p>
                    <a:pPr algn="r"/>
                    <a:r>
                      <a:rPr lang="en-US" sz="1200" dirty="0">
                        <a:solidFill>
                          <a:schemeClr val="bg1">
                            <a:lumMod val="50000"/>
                          </a:schemeClr>
                        </a:solidFill>
                        <a:latin typeface="Arial" panose="020B0604020202020204" pitchFamily="34" charset="0"/>
                        <a:cs typeface="Arial" panose="020B0604020202020204" pitchFamily="34" charset="0"/>
                      </a:rPr>
                      <a:t>Google processes more than </a:t>
                    </a:r>
                  </a:p>
                </p:txBody>
              </p:sp>
            </p:grpSp>
          </p:grpSp>
          <p:grpSp>
            <p:nvGrpSpPr>
              <p:cNvPr id="70" name="Group 69"/>
              <p:cNvGrpSpPr/>
              <p:nvPr/>
            </p:nvGrpSpPr>
            <p:grpSpPr>
              <a:xfrm>
                <a:off x="7503226" y="5430955"/>
                <a:ext cx="2601412" cy="788877"/>
                <a:chOff x="7522689" y="5276990"/>
                <a:chExt cx="2601412" cy="788877"/>
              </a:xfrm>
            </p:grpSpPr>
            <p:sp>
              <p:nvSpPr>
                <p:cNvPr id="107" name="Rectangle 106"/>
                <p:cNvSpPr/>
                <p:nvPr/>
              </p:nvSpPr>
              <p:spPr>
                <a:xfrm>
                  <a:off x="7522689" y="5313252"/>
                  <a:ext cx="2578608" cy="713583"/>
                </a:xfrm>
                <a:prstGeom prst="rect">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108" name="Group 107"/>
                <p:cNvGrpSpPr/>
                <p:nvPr/>
              </p:nvGrpSpPr>
              <p:grpSpPr>
                <a:xfrm>
                  <a:off x="7522690" y="5276990"/>
                  <a:ext cx="2601411" cy="788877"/>
                  <a:chOff x="7522690" y="5276990"/>
                  <a:chExt cx="2601411" cy="788877"/>
                </a:xfrm>
              </p:grpSpPr>
              <p:sp>
                <p:nvSpPr>
                  <p:cNvPr id="109" name="TextBox 108"/>
                  <p:cNvSpPr txBox="1"/>
                  <p:nvPr/>
                </p:nvSpPr>
                <p:spPr>
                  <a:xfrm>
                    <a:off x="7522690" y="5786098"/>
                    <a:ext cx="1471027" cy="279769"/>
                  </a:xfrm>
                  <a:prstGeom prst="rect">
                    <a:avLst/>
                  </a:prstGeom>
                  <a:noFill/>
                </p:spPr>
                <p:txBody>
                  <a:bodyPr wrap="square" rtlCol="0">
                    <a:spAutoFit/>
                  </a:bodyPr>
                  <a:lstStyle/>
                  <a:p>
                    <a:r>
                      <a:rPr lang="en-US" sz="1200" dirty="0" smtClean="0">
                        <a:solidFill>
                          <a:schemeClr val="bg1">
                            <a:lumMod val="50000"/>
                          </a:schemeClr>
                        </a:solidFill>
                        <a:latin typeface="Arial" panose="020B0604020202020204" pitchFamily="34" charset="0"/>
                        <a:cs typeface="Arial" panose="020B0604020202020204" pitchFamily="34" charset="0"/>
                      </a:rPr>
                      <a:t>Phone calls</a:t>
                    </a:r>
                    <a:endParaRPr lang="en-US" sz="1200" dirty="0">
                      <a:solidFill>
                        <a:schemeClr val="bg1">
                          <a:lumMod val="50000"/>
                        </a:schemeClr>
                      </a:solidFill>
                      <a:latin typeface="Arial" panose="020B0604020202020204" pitchFamily="34" charset="0"/>
                      <a:cs typeface="Arial" panose="020B0604020202020204" pitchFamily="34" charset="0"/>
                    </a:endParaRPr>
                  </a:p>
                </p:txBody>
              </p:sp>
              <p:sp>
                <p:nvSpPr>
                  <p:cNvPr id="110" name="TextBox 109"/>
                  <p:cNvSpPr txBox="1"/>
                  <p:nvPr/>
                </p:nvSpPr>
                <p:spPr>
                  <a:xfrm>
                    <a:off x="7522690" y="5469988"/>
                    <a:ext cx="1361905" cy="404111"/>
                  </a:xfrm>
                  <a:prstGeom prst="rect">
                    <a:avLst/>
                  </a:prstGeom>
                  <a:noFill/>
                </p:spPr>
                <p:txBody>
                  <a:bodyPr wrap="square" rtlCol="0">
                    <a:spAutoFit/>
                  </a:bodyPr>
                  <a:lstStyle/>
                  <a:p>
                    <a:r>
                      <a:rPr lang="en-US" sz="2000" dirty="0" smtClean="0">
                        <a:solidFill>
                          <a:srgbClr val="E9976A"/>
                        </a:solidFill>
                        <a:latin typeface="Arial" panose="020B0604020202020204" pitchFamily="34" charset="0"/>
                        <a:cs typeface="Arial" panose="020B0604020202020204" pitchFamily="34" charset="0"/>
                      </a:rPr>
                      <a:t>300,000</a:t>
                    </a:r>
                    <a:endParaRPr lang="en-US" sz="2000" dirty="0">
                      <a:solidFill>
                        <a:srgbClr val="E9976A"/>
                      </a:solidFill>
                      <a:latin typeface="Arial" panose="020B0604020202020204" pitchFamily="34" charset="0"/>
                      <a:cs typeface="Arial" panose="020B0604020202020204" pitchFamily="34" charset="0"/>
                    </a:endParaRPr>
                  </a:p>
                </p:txBody>
              </p:sp>
              <p:sp>
                <p:nvSpPr>
                  <p:cNvPr id="111" name="TextBox 110"/>
                  <p:cNvSpPr txBox="1"/>
                  <p:nvPr/>
                </p:nvSpPr>
                <p:spPr>
                  <a:xfrm>
                    <a:off x="7522690" y="5276990"/>
                    <a:ext cx="2601411" cy="279769"/>
                  </a:xfrm>
                  <a:prstGeom prst="rect">
                    <a:avLst/>
                  </a:prstGeom>
                  <a:noFill/>
                </p:spPr>
                <p:txBody>
                  <a:bodyPr wrap="square" rtlCol="0">
                    <a:spAutoFit/>
                  </a:bodyPr>
                  <a:lstStyle/>
                  <a:p>
                    <a:r>
                      <a:rPr lang="en-US" sz="1200" dirty="0" smtClean="0">
                        <a:solidFill>
                          <a:schemeClr val="bg1">
                            <a:lumMod val="50000"/>
                          </a:schemeClr>
                        </a:solidFill>
                        <a:latin typeface="Arial" panose="020B0604020202020204" pitchFamily="34" charset="0"/>
                        <a:cs typeface="Arial" panose="020B0604020202020204" pitchFamily="34" charset="0"/>
                      </a:rPr>
                      <a:t>Sprint processes more than</a:t>
                    </a:r>
                    <a:endParaRPr lang="en-US" sz="1200" dirty="0">
                      <a:solidFill>
                        <a:schemeClr val="bg1">
                          <a:lumMod val="50000"/>
                        </a:schemeClr>
                      </a:solidFill>
                      <a:latin typeface="Arial" panose="020B0604020202020204" pitchFamily="34" charset="0"/>
                      <a:cs typeface="Arial" panose="020B0604020202020204" pitchFamily="34" charset="0"/>
                    </a:endParaRPr>
                  </a:p>
                </p:txBody>
              </p:sp>
            </p:grpSp>
          </p:grpSp>
          <p:grpSp>
            <p:nvGrpSpPr>
              <p:cNvPr id="71" name="Group 70"/>
              <p:cNvGrpSpPr/>
              <p:nvPr/>
            </p:nvGrpSpPr>
            <p:grpSpPr>
              <a:xfrm>
                <a:off x="7526030" y="750510"/>
                <a:ext cx="2578608" cy="716353"/>
                <a:chOff x="7220203" y="794903"/>
                <a:chExt cx="2578608" cy="716353"/>
              </a:xfrm>
            </p:grpSpPr>
            <p:sp>
              <p:nvSpPr>
                <p:cNvPr id="101" name="Rectangle 100"/>
                <p:cNvSpPr/>
                <p:nvPr/>
              </p:nvSpPr>
              <p:spPr>
                <a:xfrm>
                  <a:off x="7220203" y="794903"/>
                  <a:ext cx="2578608" cy="713583"/>
                </a:xfrm>
                <a:prstGeom prst="rect">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102" name="Group 101"/>
                <p:cNvGrpSpPr/>
                <p:nvPr/>
              </p:nvGrpSpPr>
              <p:grpSpPr>
                <a:xfrm>
                  <a:off x="7220204" y="794903"/>
                  <a:ext cx="2119016" cy="716353"/>
                  <a:chOff x="6277944" y="933887"/>
                  <a:chExt cx="2119016" cy="716353"/>
                </a:xfrm>
              </p:grpSpPr>
              <p:sp>
                <p:nvSpPr>
                  <p:cNvPr id="103" name="TextBox 102"/>
                  <p:cNvSpPr txBox="1"/>
                  <p:nvPr/>
                </p:nvSpPr>
                <p:spPr>
                  <a:xfrm>
                    <a:off x="6277944" y="933887"/>
                    <a:ext cx="909144" cy="279769"/>
                  </a:xfrm>
                  <a:prstGeom prst="rect">
                    <a:avLst/>
                  </a:prstGeom>
                  <a:noFill/>
                </p:spPr>
                <p:txBody>
                  <a:bodyPr wrap="square" rtlCol="0">
                    <a:spAutoFit/>
                  </a:bodyPr>
                  <a:lstStyle/>
                  <a:p>
                    <a:r>
                      <a:rPr lang="en-US" sz="1200" dirty="0" smtClean="0">
                        <a:solidFill>
                          <a:schemeClr val="bg1">
                            <a:lumMod val="50000"/>
                          </a:schemeClr>
                        </a:solidFill>
                        <a:latin typeface="Arial" panose="020B0604020202020204" pitchFamily="34" charset="0"/>
                        <a:cs typeface="Arial" panose="020B0604020202020204" pitchFamily="34" charset="0"/>
                      </a:rPr>
                      <a:t>More than </a:t>
                    </a:r>
                    <a:endParaRPr lang="en-US" sz="1200" dirty="0">
                      <a:solidFill>
                        <a:schemeClr val="bg1">
                          <a:lumMod val="50000"/>
                        </a:schemeClr>
                      </a:solidFill>
                      <a:latin typeface="Arial" panose="020B0604020202020204" pitchFamily="34" charset="0"/>
                      <a:cs typeface="Arial" panose="020B0604020202020204" pitchFamily="34" charset="0"/>
                    </a:endParaRPr>
                  </a:p>
                </p:txBody>
              </p:sp>
              <p:grpSp>
                <p:nvGrpSpPr>
                  <p:cNvPr id="104" name="Group 103"/>
                  <p:cNvGrpSpPr/>
                  <p:nvPr/>
                </p:nvGrpSpPr>
                <p:grpSpPr>
                  <a:xfrm>
                    <a:off x="6277944" y="1090623"/>
                    <a:ext cx="2119016" cy="559617"/>
                    <a:chOff x="6667909" y="1399905"/>
                    <a:chExt cx="2119016" cy="559617"/>
                  </a:xfrm>
                </p:grpSpPr>
                <p:sp>
                  <p:nvSpPr>
                    <p:cNvPr id="105" name="TextBox 104"/>
                    <p:cNvSpPr txBox="1"/>
                    <p:nvPr/>
                  </p:nvSpPr>
                  <p:spPr>
                    <a:xfrm>
                      <a:off x="6667909" y="1399905"/>
                      <a:ext cx="2119016" cy="404111"/>
                    </a:xfrm>
                    <a:prstGeom prst="rect">
                      <a:avLst/>
                    </a:prstGeom>
                    <a:noFill/>
                  </p:spPr>
                  <p:txBody>
                    <a:bodyPr wrap="square" rtlCol="0">
                      <a:spAutoFit/>
                    </a:bodyPr>
                    <a:lstStyle/>
                    <a:p>
                      <a:r>
                        <a:rPr lang="en-US" sz="2000" dirty="0" smtClean="0">
                          <a:solidFill>
                            <a:srgbClr val="537560"/>
                          </a:solidFill>
                          <a:latin typeface="Arial" panose="020B0604020202020204" pitchFamily="34" charset="0"/>
                          <a:cs typeface="Arial" panose="020B0604020202020204" pitchFamily="34" charset="0"/>
                        </a:rPr>
                        <a:t>100 million</a:t>
                      </a:r>
                      <a:endParaRPr lang="en-US" sz="2000" dirty="0">
                        <a:solidFill>
                          <a:srgbClr val="537560"/>
                        </a:solidFill>
                        <a:latin typeface="Arial" panose="020B0604020202020204" pitchFamily="34" charset="0"/>
                        <a:cs typeface="Arial" panose="020B0604020202020204" pitchFamily="34" charset="0"/>
                      </a:endParaRPr>
                    </a:p>
                  </p:txBody>
                </p:sp>
                <p:sp>
                  <p:nvSpPr>
                    <p:cNvPr id="106" name="TextBox 105"/>
                    <p:cNvSpPr txBox="1"/>
                    <p:nvPr/>
                  </p:nvSpPr>
                  <p:spPr>
                    <a:xfrm>
                      <a:off x="6667909" y="1679753"/>
                      <a:ext cx="2119016" cy="279769"/>
                    </a:xfrm>
                    <a:prstGeom prst="rect">
                      <a:avLst/>
                    </a:prstGeom>
                    <a:noFill/>
                  </p:spPr>
                  <p:txBody>
                    <a:bodyPr wrap="square" rtlCol="0">
                      <a:spAutoFit/>
                    </a:bodyPr>
                    <a:lstStyle/>
                    <a:p>
                      <a:r>
                        <a:rPr lang="en-US" sz="1200" dirty="0" smtClean="0">
                          <a:solidFill>
                            <a:schemeClr val="bg1">
                              <a:lumMod val="50000"/>
                            </a:schemeClr>
                          </a:solidFill>
                          <a:latin typeface="Arial" panose="020B0604020202020204" pitchFamily="34" charset="0"/>
                          <a:cs typeface="Arial" panose="020B0604020202020204" pitchFamily="34" charset="0"/>
                        </a:rPr>
                        <a:t>New emails are generated</a:t>
                      </a:r>
                      <a:endParaRPr lang="en-US" sz="1200" dirty="0">
                        <a:solidFill>
                          <a:schemeClr val="bg1">
                            <a:lumMod val="50000"/>
                          </a:schemeClr>
                        </a:solidFill>
                        <a:latin typeface="Arial" panose="020B0604020202020204" pitchFamily="34" charset="0"/>
                        <a:cs typeface="Arial" panose="020B0604020202020204" pitchFamily="34" charset="0"/>
                      </a:endParaRPr>
                    </a:p>
                  </p:txBody>
                </p:sp>
              </p:grpSp>
            </p:grpSp>
          </p:grpSp>
          <p:grpSp>
            <p:nvGrpSpPr>
              <p:cNvPr id="72" name="Group 71"/>
              <p:cNvGrpSpPr/>
              <p:nvPr/>
            </p:nvGrpSpPr>
            <p:grpSpPr>
              <a:xfrm>
                <a:off x="2087363" y="750510"/>
                <a:ext cx="2578608" cy="716352"/>
                <a:chOff x="2488387" y="803969"/>
                <a:chExt cx="2578608" cy="716352"/>
              </a:xfrm>
            </p:grpSpPr>
            <p:sp>
              <p:nvSpPr>
                <p:cNvPr id="96" name="Rectangle 95"/>
                <p:cNvSpPr/>
                <p:nvPr/>
              </p:nvSpPr>
              <p:spPr>
                <a:xfrm flipH="1">
                  <a:off x="2488387" y="803969"/>
                  <a:ext cx="2578608" cy="713583"/>
                </a:xfrm>
                <a:prstGeom prst="rect">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97" name="Group 96"/>
                <p:cNvGrpSpPr/>
                <p:nvPr/>
              </p:nvGrpSpPr>
              <p:grpSpPr>
                <a:xfrm>
                  <a:off x="2947979" y="803969"/>
                  <a:ext cx="2119016" cy="716352"/>
                  <a:chOff x="2550295" y="794903"/>
                  <a:chExt cx="2119016" cy="716352"/>
                </a:xfrm>
              </p:grpSpPr>
              <p:sp>
                <p:nvSpPr>
                  <p:cNvPr id="98" name="TextBox 97"/>
                  <p:cNvSpPr txBox="1"/>
                  <p:nvPr/>
                </p:nvSpPr>
                <p:spPr>
                  <a:xfrm flipH="1">
                    <a:off x="2989981" y="794903"/>
                    <a:ext cx="1679330" cy="279769"/>
                  </a:xfrm>
                  <a:prstGeom prst="rect">
                    <a:avLst/>
                  </a:prstGeom>
                  <a:noFill/>
                </p:spPr>
                <p:txBody>
                  <a:bodyPr wrap="square" rtlCol="0">
                    <a:spAutoFit/>
                  </a:bodyPr>
                  <a:lstStyle/>
                  <a:p>
                    <a:pPr algn="r"/>
                    <a:r>
                      <a:rPr lang="en-US" sz="1200" dirty="0">
                        <a:solidFill>
                          <a:schemeClr val="bg1">
                            <a:lumMod val="50000"/>
                          </a:schemeClr>
                        </a:solidFill>
                        <a:latin typeface="Arial" panose="020B0604020202020204" pitchFamily="34" charset="0"/>
                        <a:cs typeface="Arial" panose="020B0604020202020204" pitchFamily="34" charset="0"/>
                      </a:rPr>
                      <a:t>Twitter users send out</a:t>
                    </a:r>
                  </a:p>
                </p:txBody>
              </p:sp>
              <p:sp>
                <p:nvSpPr>
                  <p:cNvPr id="99" name="TextBox 98"/>
                  <p:cNvSpPr txBox="1"/>
                  <p:nvPr/>
                </p:nvSpPr>
                <p:spPr>
                  <a:xfrm flipH="1">
                    <a:off x="2550295" y="951639"/>
                    <a:ext cx="2119016" cy="404111"/>
                  </a:xfrm>
                  <a:prstGeom prst="rect">
                    <a:avLst/>
                  </a:prstGeom>
                  <a:noFill/>
                </p:spPr>
                <p:txBody>
                  <a:bodyPr wrap="square" rtlCol="0">
                    <a:spAutoFit/>
                  </a:bodyPr>
                  <a:lstStyle/>
                  <a:p>
                    <a:pPr algn="r"/>
                    <a:r>
                      <a:rPr lang="en-US" sz="2000" dirty="0">
                        <a:solidFill>
                          <a:srgbClr val="E9976A"/>
                        </a:solidFill>
                        <a:latin typeface="Arial" panose="020B0604020202020204" pitchFamily="34" charset="0"/>
                        <a:cs typeface="Arial" panose="020B0604020202020204" pitchFamily="34" charset="0"/>
                      </a:rPr>
                      <a:t>285,000</a:t>
                    </a:r>
                  </a:p>
                </p:txBody>
              </p:sp>
              <p:sp>
                <p:nvSpPr>
                  <p:cNvPr id="100" name="TextBox 99"/>
                  <p:cNvSpPr txBox="1"/>
                  <p:nvPr/>
                </p:nvSpPr>
                <p:spPr>
                  <a:xfrm flipH="1">
                    <a:off x="2550295" y="1231486"/>
                    <a:ext cx="2119016" cy="279769"/>
                  </a:xfrm>
                  <a:prstGeom prst="rect">
                    <a:avLst/>
                  </a:prstGeom>
                  <a:noFill/>
                </p:spPr>
                <p:txBody>
                  <a:bodyPr wrap="square" rtlCol="0">
                    <a:spAutoFit/>
                  </a:bodyPr>
                  <a:lstStyle/>
                  <a:p>
                    <a:pPr algn="r"/>
                    <a:r>
                      <a:rPr lang="en-US" sz="1200" dirty="0">
                        <a:solidFill>
                          <a:schemeClr val="bg1">
                            <a:lumMod val="50000"/>
                          </a:schemeClr>
                        </a:solidFill>
                        <a:latin typeface="Arial" panose="020B0604020202020204" pitchFamily="34" charset="0"/>
                        <a:cs typeface="Arial" panose="020B0604020202020204" pitchFamily="34" charset="0"/>
                      </a:rPr>
                      <a:t>Tweets</a:t>
                    </a:r>
                  </a:p>
                </p:txBody>
              </p:sp>
            </p:grpSp>
          </p:grpSp>
          <p:grpSp>
            <p:nvGrpSpPr>
              <p:cNvPr id="73" name="Group 72"/>
              <p:cNvGrpSpPr/>
              <p:nvPr/>
            </p:nvGrpSpPr>
            <p:grpSpPr>
              <a:xfrm>
                <a:off x="8628098" y="3862144"/>
                <a:ext cx="2578608" cy="728961"/>
                <a:chOff x="8647561" y="3774555"/>
                <a:chExt cx="2578608" cy="728961"/>
              </a:xfrm>
            </p:grpSpPr>
            <p:sp>
              <p:nvSpPr>
                <p:cNvPr id="91" name="Rectangle 90"/>
                <p:cNvSpPr/>
                <p:nvPr/>
              </p:nvSpPr>
              <p:spPr>
                <a:xfrm>
                  <a:off x="8647561" y="3780859"/>
                  <a:ext cx="2578608" cy="713583"/>
                </a:xfrm>
                <a:prstGeom prst="rect">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92" name="Group 91"/>
                <p:cNvGrpSpPr/>
                <p:nvPr/>
              </p:nvGrpSpPr>
              <p:grpSpPr>
                <a:xfrm>
                  <a:off x="8647562" y="3774555"/>
                  <a:ext cx="2041093" cy="728961"/>
                  <a:chOff x="8647562" y="3774555"/>
                  <a:chExt cx="2041093" cy="728961"/>
                </a:xfrm>
              </p:grpSpPr>
              <p:sp>
                <p:nvSpPr>
                  <p:cNvPr id="93" name="TextBox 92"/>
                  <p:cNvSpPr txBox="1"/>
                  <p:nvPr/>
                </p:nvSpPr>
                <p:spPr>
                  <a:xfrm>
                    <a:off x="8647562" y="4223747"/>
                    <a:ext cx="1559535" cy="279769"/>
                  </a:xfrm>
                  <a:prstGeom prst="rect">
                    <a:avLst/>
                  </a:prstGeom>
                  <a:noFill/>
                </p:spPr>
                <p:txBody>
                  <a:bodyPr wrap="square" rtlCol="0">
                    <a:spAutoFit/>
                  </a:bodyPr>
                  <a:lstStyle/>
                  <a:p>
                    <a:r>
                      <a:rPr lang="en-US" sz="1200" dirty="0" smtClean="0">
                        <a:solidFill>
                          <a:schemeClr val="bg1">
                            <a:lumMod val="50000"/>
                          </a:schemeClr>
                        </a:solidFill>
                        <a:latin typeface="Arial" panose="020B0604020202020204" pitchFamily="34" charset="0"/>
                        <a:cs typeface="Arial" panose="020B0604020202020204" pitchFamily="34" charset="0"/>
                      </a:rPr>
                      <a:t>Transactions</a:t>
                    </a:r>
                    <a:endParaRPr lang="en-US" sz="1200" dirty="0">
                      <a:solidFill>
                        <a:schemeClr val="bg1">
                          <a:lumMod val="50000"/>
                        </a:schemeClr>
                      </a:solidFill>
                      <a:latin typeface="Arial" panose="020B0604020202020204" pitchFamily="34" charset="0"/>
                      <a:cs typeface="Arial" panose="020B0604020202020204" pitchFamily="34" charset="0"/>
                    </a:endParaRPr>
                  </a:p>
                </p:txBody>
              </p:sp>
              <p:sp>
                <p:nvSpPr>
                  <p:cNvPr id="94" name="TextBox 93"/>
                  <p:cNvSpPr txBox="1"/>
                  <p:nvPr/>
                </p:nvSpPr>
                <p:spPr>
                  <a:xfrm>
                    <a:off x="8647562" y="3939708"/>
                    <a:ext cx="1832244" cy="404111"/>
                  </a:xfrm>
                  <a:prstGeom prst="rect">
                    <a:avLst/>
                  </a:prstGeom>
                  <a:noFill/>
                </p:spPr>
                <p:txBody>
                  <a:bodyPr wrap="square" rtlCol="0">
                    <a:spAutoFit/>
                  </a:bodyPr>
                  <a:lstStyle/>
                  <a:p>
                    <a:r>
                      <a:rPr lang="en-US" sz="2000" dirty="0" smtClean="0">
                        <a:solidFill>
                          <a:srgbClr val="81A78F"/>
                        </a:solidFill>
                        <a:latin typeface="Arial" panose="020B0604020202020204" pitchFamily="34" charset="0"/>
                        <a:cs typeface="Arial" panose="020B0604020202020204" pitchFamily="34" charset="0"/>
                      </a:rPr>
                      <a:t>15,000</a:t>
                    </a:r>
                    <a:endParaRPr lang="en-US" sz="2000" dirty="0">
                      <a:solidFill>
                        <a:srgbClr val="81A78F"/>
                      </a:solidFill>
                      <a:latin typeface="Arial" panose="020B0604020202020204" pitchFamily="34" charset="0"/>
                      <a:cs typeface="Arial" panose="020B0604020202020204" pitchFamily="34" charset="0"/>
                    </a:endParaRPr>
                  </a:p>
                </p:txBody>
              </p:sp>
              <p:sp>
                <p:nvSpPr>
                  <p:cNvPr id="95" name="TextBox 94"/>
                  <p:cNvSpPr txBox="1"/>
                  <p:nvPr/>
                </p:nvSpPr>
                <p:spPr>
                  <a:xfrm>
                    <a:off x="8647562" y="3774555"/>
                    <a:ext cx="2041093" cy="281225"/>
                  </a:xfrm>
                  <a:prstGeom prst="rect">
                    <a:avLst/>
                  </a:prstGeom>
                  <a:noFill/>
                </p:spPr>
                <p:txBody>
                  <a:bodyPr wrap="square" rtlCol="0">
                    <a:spAutoFit/>
                  </a:bodyPr>
                  <a:lstStyle/>
                  <a:p>
                    <a:r>
                      <a:rPr lang="en-US" sz="1200" dirty="0" smtClean="0">
                        <a:solidFill>
                          <a:schemeClr val="bg1">
                            <a:lumMod val="50000"/>
                          </a:schemeClr>
                        </a:solidFill>
                        <a:latin typeface="Arial" panose="020B0604020202020204" pitchFamily="34" charset="0"/>
                        <a:cs typeface="Arial" panose="020B0604020202020204" pitchFamily="34" charset="0"/>
                      </a:rPr>
                      <a:t>Walmart processes almost</a:t>
                    </a:r>
                    <a:endParaRPr lang="en-US" sz="1200" dirty="0">
                      <a:solidFill>
                        <a:schemeClr val="bg1">
                          <a:lumMod val="50000"/>
                        </a:schemeClr>
                      </a:solidFill>
                      <a:latin typeface="Arial" panose="020B0604020202020204" pitchFamily="34" charset="0"/>
                      <a:cs typeface="Arial" panose="020B0604020202020204" pitchFamily="34" charset="0"/>
                    </a:endParaRPr>
                  </a:p>
                </p:txBody>
              </p:sp>
            </p:grpSp>
          </p:grpSp>
          <p:grpSp>
            <p:nvGrpSpPr>
              <p:cNvPr id="74" name="Group 73"/>
              <p:cNvGrpSpPr/>
              <p:nvPr/>
            </p:nvGrpSpPr>
            <p:grpSpPr>
              <a:xfrm>
                <a:off x="890897" y="3845417"/>
                <a:ext cx="2680753" cy="762414"/>
                <a:chOff x="872234" y="3780817"/>
                <a:chExt cx="2680753" cy="762414"/>
              </a:xfrm>
            </p:grpSpPr>
            <p:sp>
              <p:nvSpPr>
                <p:cNvPr id="86" name="Rectangle 85"/>
                <p:cNvSpPr/>
                <p:nvPr/>
              </p:nvSpPr>
              <p:spPr>
                <a:xfrm flipH="1">
                  <a:off x="974378" y="3803848"/>
                  <a:ext cx="2578608" cy="713583"/>
                </a:xfrm>
                <a:prstGeom prst="rect">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87" name="Group 86"/>
                <p:cNvGrpSpPr/>
                <p:nvPr/>
              </p:nvGrpSpPr>
              <p:grpSpPr>
                <a:xfrm>
                  <a:off x="872234" y="3780817"/>
                  <a:ext cx="2680753" cy="762414"/>
                  <a:chOff x="957708" y="3804488"/>
                  <a:chExt cx="2680753" cy="762414"/>
                </a:xfrm>
              </p:grpSpPr>
              <p:sp>
                <p:nvSpPr>
                  <p:cNvPr id="88" name="TextBox 87"/>
                  <p:cNvSpPr txBox="1"/>
                  <p:nvPr/>
                </p:nvSpPr>
                <p:spPr>
                  <a:xfrm flipH="1">
                    <a:off x="1799475" y="4287133"/>
                    <a:ext cx="1838985" cy="279769"/>
                  </a:xfrm>
                  <a:prstGeom prst="rect">
                    <a:avLst/>
                  </a:prstGeom>
                  <a:noFill/>
                </p:spPr>
                <p:txBody>
                  <a:bodyPr wrap="square" rtlCol="0">
                    <a:spAutoFit/>
                  </a:bodyPr>
                  <a:lstStyle/>
                  <a:p>
                    <a:pPr algn="r"/>
                    <a:r>
                      <a:rPr lang="en-US" sz="1200" dirty="0">
                        <a:solidFill>
                          <a:schemeClr val="bg1">
                            <a:lumMod val="50000"/>
                          </a:schemeClr>
                        </a:solidFill>
                        <a:latin typeface="Arial" panose="020B0604020202020204" pitchFamily="34" charset="0"/>
                        <a:cs typeface="Arial" panose="020B0604020202020204" pitchFamily="34" charset="0"/>
                      </a:rPr>
                      <a:t>New websites</a:t>
                    </a:r>
                  </a:p>
                </p:txBody>
              </p:sp>
              <p:sp>
                <p:nvSpPr>
                  <p:cNvPr id="89" name="TextBox 88"/>
                  <p:cNvSpPr txBox="1"/>
                  <p:nvPr/>
                </p:nvSpPr>
                <p:spPr>
                  <a:xfrm flipH="1">
                    <a:off x="1806216" y="3984255"/>
                    <a:ext cx="1832244" cy="404111"/>
                  </a:xfrm>
                  <a:prstGeom prst="rect">
                    <a:avLst/>
                  </a:prstGeom>
                  <a:noFill/>
                </p:spPr>
                <p:txBody>
                  <a:bodyPr wrap="square" rtlCol="0">
                    <a:spAutoFit/>
                  </a:bodyPr>
                  <a:lstStyle/>
                  <a:p>
                    <a:pPr algn="r"/>
                    <a:r>
                      <a:rPr lang="en-US" sz="2000" dirty="0">
                        <a:solidFill>
                          <a:srgbClr val="DF6447"/>
                        </a:solidFill>
                        <a:latin typeface="Arial" panose="020B0604020202020204" pitchFamily="34" charset="0"/>
                        <a:cs typeface="Arial" panose="020B0604020202020204" pitchFamily="34" charset="0"/>
                      </a:rPr>
                      <a:t>576</a:t>
                    </a:r>
                  </a:p>
                </p:txBody>
              </p:sp>
              <p:sp>
                <p:nvSpPr>
                  <p:cNvPr id="90" name="TextBox 89"/>
                  <p:cNvSpPr txBox="1"/>
                  <p:nvPr/>
                </p:nvSpPr>
                <p:spPr>
                  <a:xfrm flipH="1">
                    <a:off x="957708" y="3804488"/>
                    <a:ext cx="2680753" cy="279769"/>
                  </a:xfrm>
                  <a:prstGeom prst="rect">
                    <a:avLst/>
                  </a:prstGeom>
                  <a:noFill/>
                </p:spPr>
                <p:txBody>
                  <a:bodyPr wrap="square" rtlCol="0">
                    <a:spAutoFit/>
                  </a:bodyPr>
                  <a:lstStyle/>
                  <a:p>
                    <a:pPr algn="r"/>
                    <a:r>
                      <a:rPr lang="en-US" sz="1200" dirty="0">
                        <a:solidFill>
                          <a:schemeClr val="bg1">
                            <a:lumMod val="50000"/>
                          </a:schemeClr>
                        </a:solidFill>
                        <a:latin typeface="Arial" panose="020B0604020202020204" pitchFamily="34" charset="0"/>
                        <a:cs typeface="Arial" panose="020B0604020202020204" pitchFamily="34" charset="0"/>
                      </a:rPr>
                      <a:t>Individuals and organizations launch</a:t>
                    </a:r>
                  </a:p>
                </p:txBody>
              </p:sp>
            </p:grpSp>
          </p:grpSp>
          <p:grpSp>
            <p:nvGrpSpPr>
              <p:cNvPr id="75" name="Group 74"/>
              <p:cNvGrpSpPr/>
              <p:nvPr/>
            </p:nvGrpSpPr>
            <p:grpSpPr>
              <a:xfrm>
                <a:off x="8628098" y="2297964"/>
                <a:ext cx="2578608" cy="717074"/>
                <a:chOff x="8647561" y="2284729"/>
                <a:chExt cx="2578608" cy="717074"/>
              </a:xfrm>
            </p:grpSpPr>
            <p:sp>
              <p:nvSpPr>
                <p:cNvPr id="82" name="Rectangle 81"/>
                <p:cNvSpPr/>
                <p:nvPr/>
              </p:nvSpPr>
              <p:spPr>
                <a:xfrm>
                  <a:off x="8647561" y="2284729"/>
                  <a:ext cx="2578608" cy="713583"/>
                </a:xfrm>
                <a:prstGeom prst="rect">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83" name="Group 82"/>
                <p:cNvGrpSpPr/>
                <p:nvPr/>
              </p:nvGrpSpPr>
              <p:grpSpPr>
                <a:xfrm>
                  <a:off x="8647562" y="2285855"/>
                  <a:ext cx="2181457" cy="715948"/>
                  <a:chOff x="6500404" y="1326284"/>
                  <a:chExt cx="2181457" cy="715948"/>
                </a:xfrm>
              </p:grpSpPr>
              <p:sp>
                <p:nvSpPr>
                  <p:cNvPr id="84" name="TextBox 83"/>
                  <p:cNvSpPr txBox="1"/>
                  <p:nvPr/>
                </p:nvSpPr>
                <p:spPr>
                  <a:xfrm>
                    <a:off x="6500404" y="1326284"/>
                    <a:ext cx="1898256" cy="404111"/>
                  </a:xfrm>
                  <a:prstGeom prst="rect">
                    <a:avLst/>
                  </a:prstGeom>
                  <a:noFill/>
                </p:spPr>
                <p:txBody>
                  <a:bodyPr wrap="square" rtlCol="0">
                    <a:spAutoFit/>
                  </a:bodyPr>
                  <a:lstStyle/>
                  <a:p>
                    <a:r>
                      <a:rPr lang="en-US" sz="2000" dirty="0" smtClean="0">
                        <a:solidFill>
                          <a:srgbClr val="DF6447"/>
                        </a:solidFill>
                        <a:latin typeface="Arial" panose="020B0604020202020204" pitchFamily="34" charset="0"/>
                        <a:cs typeface="Arial" panose="020B0604020202020204" pitchFamily="34" charset="0"/>
                      </a:rPr>
                      <a:t>72 hours</a:t>
                    </a:r>
                    <a:endParaRPr lang="en-US" sz="2000" dirty="0">
                      <a:solidFill>
                        <a:srgbClr val="DF6447"/>
                      </a:solidFill>
                      <a:latin typeface="Arial" panose="020B0604020202020204" pitchFamily="34" charset="0"/>
                      <a:cs typeface="Arial" panose="020B0604020202020204" pitchFamily="34" charset="0"/>
                    </a:endParaRPr>
                  </a:p>
                </p:txBody>
              </p:sp>
              <p:sp>
                <p:nvSpPr>
                  <p:cNvPr id="85" name="TextBox 84"/>
                  <p:cNvSpPr txBox="1"/>
                  <p:nvPr/>
                </p:nvSpPr>
                <p:spPr>
                  <a:xfrm>
                    <a:off x="6500404" y="1575950"/>
                    <a:ext cx="2181457" cy="466282"/>
                  </a:xfrm>
                  <a:prstGeom prst="rect">
                    <a:avLst/>
                  </a:prstGeom>
                  <a:noFill/>
                </p:spPr>
                <p:txBody>
                  <a:bodyPr wrap="square" rtlCol="0">
                    <a:spAutoFit/>
                  </a:bodyPr>
                  <a:lstStyle/>
                  <a:p>
                    <a:r>
                      <a:rPr lang="en-US" sz="1200" dirty="0">
                        <a:solidFill>
                          <a:schemeClr val="bg1">
                            <a:lumMod val="50000"/>
                          </a:schemeClr>
                        </a:solidFill>
                        <a:latin typeface="Arial" panose="020B0604020202020204" pitchFamily="34" charset="0"/>
                        <a:cs typeface="Arial" panose="020B0604020202020204" pitchFamily="34" charset="0"/>
                      </a:rPr>
                      <a:t>o</a:t>
                    </a:r>
                    <a:r>
                      <a:rPr lang="en-US" sz="1200" dirty="0" smtClean="0">
                        <a:solidFill>
                          <a:schemeClr val="bg1">
                            <a:lumMod val="50000"/>
                          </a:schemeClr>
                        </a:solidFill>
                        <a:latin typeface="Arial" panose="020B0604020202020204" pitchFamily="34" charset="0"/>
                        <a:cs typeface="Arial" panose="020B0604020202020204" pitchFamily="34" charset="0"/>
                      </a:rPr>
                      <a:t>f new video are uploaded to YouTube</a:t>
                    </a:r>
                    <a:endParaRPr lang="en-US" sz="1200" dirty="0">
                      <a:solidFill>
                        <a:schemeClr val="bg1">
                          <a:lumMod val="50000"/>
                        </a:schemeClr>
                      </a:solidFill>
                      <a:latin typeface="Arial" panose="020B0604020202020204" pitchFamily="34" charset="0"/>
                      <a:cs typeface="Arial" panose="020B0604020202020204" pitchFamily="34" charset="0"/>
                    </a:endParaRPr>
                  </a:p>
                </p:txBody>
              </p:sp>
            </p:grpSp>
          </p:grpSp>
          <p:grpSp>
            <p:nvGrpSpPr>
              <p:cNvPr id="76" name="Group 75"/>
              <p:cNvGrpSpPr/>
              <p:nvPr/>
            </p:nvGrpSpPr>
            <p:grpSpPr>
              <a:xfrm>
                <a:off x="993041" y="2289986"/>
                <a:ext cx="2578608" cy="732310"/>
                <a:chOff x="1061029" y="2254125"/>
                <a:chExt cx="2578608" cy="732310"/>
              </a:xfrm>
            </p:grpSpPr>
            <p:sp>
              <p:nvSpPr>
                <p:cNvPr id="77" name="Rectangle 76"/>
                <p:cNvSpPr/>
                <p:nvPr/>
              </p:nvSpPr>
              <p:spPr>
                <a:xfrm flipH="1">
                  <a:off x="1061029" y="2262103"/>
                  <a:ext cx="2578608" cy="713583"/>
                </a:xfrm>
                <a:prstGeom prst="rect">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78" name="Group 77"/>
                <p:cNvGrpSpPr/>
                <p:nvPr/>
              </p:nvGrpSpPr>
              <p:grpSpPr>
                <a:xfrm>
                  <a:off x="1561153" y="2254125"/>
                  <a:ext cx="2078484" cy="732310"/>
                  <a:chOff x="1267612" y="2535880"/>
                  <a:chExt cx="2078484" cy="732310"/>
                </a:xfrm>
              </p:grpSpPr>
              <p:sp>
                <p:nvSpPr>
                  <p:cNvPr id="79" name="TextBox 78"/>
                  <p:cNvSpPr txBox="1"/>
                  <p:nvPr/>
                </p:nvSpPr>
                <p:spPr>
                  <a:xfrm flipH="1">
                    <a:off x="1447840" y="2700594"/>
                    <a:ext cx="1898256" cy="404111"/>
                  </a:xfrm>
                  <a:prstGeom prst="rect">
                    <a:avLst/>
                  </a:prstGeom>
                  <a:noFill/>
                </p:spPr>
                <p:txBody>
                  <a:bodyPr wrap="square" rtlCol="0">
                    <a:spAutoFit/>
                  </a:bodyPr>
                  <a:lstStyle/>
                  <a:p>
                    <a:pPr algn="r"/>
                    <a:r>
                      <a:rPr lang="en-US" sz="2000" dirty="0">
                        <a:solidFill>
                          <a:srgbClr val="81A78F"/>
                        </a:solidFill>
                        <a:latin typeface="Arial" panose="020B0604020202020204" pitchFamily="34" charset="0"/>
                        <a:cs typeface="Arial" panose="020B0604020202020204" pitchFamily="34" charset="0"/>
                      </a:rPr>
                      <a:t>350 GB</a:t>
                    </a:r>
                  </a:p>
                </p:txBody>
              </p:sp>
              <p:sp>
                <p:nvSpPr>
                  <p:cNvPr id="80" name="TextBox 79"/>
                  <p:cNvSpPr txBox="1"/>
                  <p:nvPr/>
                </p:nvSpPr>
                <p:spPr>
                  <a:xfrm flipH="1">
                    <a:off x="2308047" y="2988421"/>
                    <a:ext cx="1038049" cy="279769"/>
                  </a:xfrm>
                  <a:prstGeom prst="rect">
                    <a:avLst/>
                  </a:prstGeom>
                  <a:noFill/>
                </p:spPr>
                <p:txBody>
                  <a:bodyPr wrap="square" rtlCol="0">
                    <a:spAutoFit/>
                  </a:bodyPr>
                  <a:lstStyle/>
                  <a:p>
                    <a:pPr algn="r"/>
                    <a:r>
                      <a:rPr lang="en-US" sz="1200" dirty="0">
                        <a:solidFill>
                          <a:schemeClr val="bg1">
                            <a:lumMod val="50000"/>
                          </a:schemeClr>
                        </a:solidFill>
                        <a:latin typeface="Arial" panose="020B0604020202020204" pitchFamily="34" charset="0"/>
                        <a:cs typeface="Arial" panose="020B0604020202020204" pitchFamily="34" charset="0"/>
                      </a:rPr>
                      <a:t>of data</a:t>
                    </a:r>
                  </a:p>
                </p:txBody>
              </p:sp>
              <p:sp>
                <p:nvSpPr>
                  <p:cNvPr id="81" name="TextBox 80"/>
                  <p:cNvSpPr txBox="1"/>
                  <p:nvPr/>
                </p:nvSpPr>
                <p:spPr>
                  <a:xfrm flipH="1">
                    <a:off x="1267612" y="2535880"/>
                    <a:ext cx="2078484" cy="279769"/>
                  </a:xfrm>
                  <a:prstGeom prst="rect">
                    <a:avLst/>
                  </a:prstGeom>
                  <a:noFill/>
                </p:spPr>
                <p:txBody>
                  <a:bodyPr wrap="square" rtlCol="0">
                    <a:spAutoFit/>
                  </a:bodyPr>
                  <a:lstStyle/>
                  <a:p>
                    <a:pPr algn="r"/>
                    <a:r>
                      <a:rPr lang="en-US" sz="1200" dirty="0">
                        <a:solidFill>
                          <a:schemeClr val="bg1">
                            <a:lumMod val="50000"/>
                          </a:schemeClr>
                        </a:solidFill>
                        <a:latin typeface="Arial" panose="020B0604020202020204" pitchFamily="34" charset="0"/>
                        <a:cs typeface="Arial" panose="020B0604020202020204" pitchFamily="34" charset="0"/>
                      </a:rPr>
                      <a:t>Facebook processes almost</a:t>
                    </a:r>
                  </a:p>
                </p:txBody>
              </p:sp>
            </p:grpSp>
          </p:grpSp>
        </p:grpSp>
        <p:grpSp>
          <p:nvGrpSpPr>
            <p:cNvPr id="6" name="Group 5"/>
            <p:cNvGrpSpPr/>
            <p:nvPr/>
          </p:nvGrpSpPr>
          <p:grpSpPr>
            <a:xfrm>
              <a:off x="3915601" y="1303388"/>
              <a:ext cx="4360798" cy="4360796"/>
              <a:chOff x="3915601" y="1248602"/>
              <a:chExt cx="4360798" cy="4360796"/>
            </a:xfrm>
          </p:grpSpPr>
          <p:grpSp>
            <p:nvGrpSpPr>
              <p:cNvPr id="7" name="Group 6"/>
              <p:cNvGrpSpPr/>
              <p:nvPr/>
            </p:nvGrpSpPr>
            <p:grpSpPr>
              <a:xfrm>
                <a:off x="3915601" y="1248602"/>
                <a:ext cx="4360798" cy="4360796"/>
                <a:chOff x="3868802" y="1117225"/>
                <a:chExt cx="4360798" cy="4360796"/>
              </a:xfrm>
            </p:grpSpPr>
            <p:grpSp>
              <p:nvGrpSpPr>
                <p:cNvPr id="29" name="Group 28"/>
                <p:cNvGrpSpPr/>
                <p:nvPr/>
              </p:nvGrpSpPr>
              <p:grpSpPr>
                <a:xfrm>
                  <a:off x="3868802" y="1117225"/>
                  <a:ext cx="4360798" cy="4360796"/>
                  <a:chOff x="4182977" y="1007672"/>
                  <a:chExt cx="4715431" cy="4715431"/>
                </a:xfrm>
              </p:grpSpPr>
              <p:grpSp>
                <p:nvGrpSpPr>
                  <p:cNvPr id="31" name="Group 30"/>
                  <p:cNvGrpSpPr/>
                  <p:nvPr/>
                </p:nvGrpSpPr>
                <p:grpSpPr>
                  <a:xfrm>
                    <a:off x="4182977" y="1007672"/>
                    <a:ext cx="4715431" cy="4715431"/>
                    <a:chOff x="4182977" y="1007672"/>
                    <a:chExt cx="4715431" cy="4715431"/>
                  </a:xfrm>
                </p:grpSpPr>
                <p:grpSp>
                  <p:nvGrpSpPr>
                    <p:cNvPr id="41" name="Group 40"/>
                    <p:cNvGrpSpPr/>
                    <p:nvPr/>
                  </p:nvGrpSpPr>
                  <p:grpSpPr>
                    <a:xfrm rot="2700000">
                      <a:off x="5620110" y="1007672"/>
                      <a:ext cx="1841165" cy="4715430"/>
                      <a:chOff x="5315310" y="855272"/>
                      <a:chExt cx="1841165" cy="4715430"/>
                    </a:xfrm>
                  </p:grpSpPr>
                  <p:grpSp>
                    <p:nvGrpSpPr>
                      <p:cNvPr id="63" name="Group 62"/>
                      <p:cNvGrpSpPr/>
                      <p:nvPr/>
                    </p:nvGrpSpPr>
                    <p:grpSpPr>
                      <a:xfrm flipH="1" flipV="1">
                        <a:off x="5315310" y="4414576"/>
                        <a:ext cx="872048" cy="1156126"/>
                        <a:chOff x="5739606" y="2236230"/>
                        <a:chExt cx="625477" cy="829233"/>
                      </a:xfrm>
                    </p:grpSpPr>
                    <p:sp>
                      <p:nvSpPr>
                        <p:cNvPr id="67" name="Rectangle 66"/>
                        <p:cNvSpPr/>
                        <p:nvPr/>
                      </p:nvSpPr>
                      <p:spPr>
                        <a:xfrm>
                          <a:off x="5739606" y="2389823"/>
                          <a:ext cx="114300" cy="675640"/>
                        </a:xfrm>
                        <a:prstGeom prst="rect">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68" name="Freeform 67"/>
                        <p:cNvSpPr/>
                        <p:nvPr/>
                      </p:nvSpPr>
                      <p:spPr>
                        <a:xfrm rot="5400000">
                          <a:off x="5948760" y="2027076"/>
                          <a:ext cx="207169" cy="625477"/>
                        </a:xfrm>
                        <a:custGeom>
                          <a:avLst/>
                          <a:gdLst>
                            <a:gd name="connsiteX0" fmla="*/ 46435 w 207169"/>
                            <a:gd name="connsiteY0" fmla="*/ 625477 h 625477"/>
                            <a:gd name="connsiteX1" fmla="*/ 46435 w 207169"/>
                            <a:gd name="connsiteY1" fmla="*/ 176214 h 625477"/>
                            <a:gd name="connsiteX2" fmla="*/ 160735 w 207169"/>
                            <a:gd name="connsiteY2" fmla="*/ 176214 h 625477"/>
                            <a:gd name="connsiteX3" fmla="*/ 160735 w 207169"/>
                            <a:gd name="connsiteY3" fmla="*/ 625477 h 625477"/>
                            <a:gd name="connsiteX4" fmla="*/ 0 w 207169"/>
                            <a:gd name="connsiteY4" fmla="*/ 176213 h 625477"/>
                            <a:gd name="connsiteX5" fmla="*/ 103585 w 207169"/>
                            <a:gd name="connsiteY5" fmla="*/ 0 h 625477"/>
                            <a:gd name="connsiteX6" fmla="*/ 207169 w 207169"/>
                            <a:gd name="connsiteY6" fmla="*/ 176213 h 62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169" h="625477">
                              <a:moveTo>
                                <a:pt x="46435" y="625477"/>
                              </a:moveTo>
                              <a:lnTo>
                                <a:pt x="46435" y="176214"/>
                              </a:lnTo>
                              <a:lnTo>
                                <a:pt x="160735" y="176214"/>
                              </a:lnTo>
                              <a:lnTo>
                                <a:pt x="160735" y="625477"/>
                              </a:lnTo>
                              <a:close/>
                              <a:moveTo>
                                <a:pt x="0" y="176213"/>
                              </a:moveTo>
                              <a:lnTo>
                                <a:pt x="103585" y="0"/>
                              </a:lnTo>
                              <a:lnTo>
                                <a:pt x="207169" y="176213"/>
                              </a:lnTo>
                              <a:close/>
                            </a:path>
                          </a:pathLst>
                        </a:cu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4" name="Group 63"/>
                      <p:cNvGrpSpPr/>
                      <p:nvPr/>
                    </p:nvGrpSpPr>
                    <p:grpSpPr>
                      <a:xfrm>
                        <a:off x="6284427" y="855272"/>
                        <a:ext cx="872048" cy="1156126"/>
                        <a:chOff x="5739606" y="2236230"/>
                        <a:chExt cx="625477" cy="829233"/>
                      </a:xfrm>
                    </p:grpSpPr>
                    <p:sp>
                      <p:nvSpPr>
                        <p:cNvPr id="65" name="Rectangle 64"/>
                        <p:cNvSpPr/>
                        <p:nvPr/>
                      </p:nvSpPr>
                      <p:spPr>
                        <a:xfrm>
                          <a:off x="5739606" y="2389823"/>
                          <a:ext cx="114300" cy="675640"/>
                        </a:xfrm>
                        <a:prstGeom prst="rect">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66" name="Freeform 65"/>
                        <p:cNvSpPr/>
                        <p:nvPr/>
                      </p:nvSpPr>
                      <p:spPr>
                        <a:xfrm rot="5400000">
                          <a:off x="5948760" y="2027076"/>
                          <a:ext cx="207169" cy="625477"/>
                        </a:xfrm>
                        <a:custGeom>
                          <a:avLst/>
                          <a:gdLst>
                            <a:gd name="connsiteX0" fmla="*/ 46435 w 207169"/>
                            <a:gd name="connsiteY0" fmla="*/ 625477 h 625477"/>
                            <a:gd name="connsiteX1" fmla="*/ 46435 w 207169"/>
                            <a:gd name="connsiteY1" fmla="*/ 176214 h 625477"/>
                            <a:gd name="connsiteX2" fmla="*/ 160735 w 207169"/>
                            <a:gd name="connsiteY2" fmla="*/ 176214 h 625477"/>
                            <a:gd name="connsiteX3" fmla="*/ 160735 w 207169"/>
                            <a:gd name="connsiteY3" fmla="*/ 625477 h 625477"/>
                            <a:gd name="connsiteX4" fmla="*/ 0 w 207169"/>
                            <a:gd name="connsiteY4" fmla="*/ 176213 h 625477"/>
                            <a:gd name="connsiteX5" fmla="*/ 103585 w 207169"/>
                            <a:gd name="connsiteY5" fmla="*/ 0 h 625477"/>
                            <a:gd name="connsiteX6" fmla="*/ 207169 w 207169"/>
                            <a:gd name="connsiteY6" fmla="*/ 176213 h 62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169" h="625477">
                              <a:moveTo>
                                <a:pt x="46435" y="625477"/>
                              </a:moveTo>
                              <a:lnTo>
                                <a:pt x="46435" y="176214"/>
                              </a:lnTo>
                              <a:lnTo>
                                <a:pt x="160735" y="176214"/>
                              </a:lnTo>
                              <a:lnTo>
                                <a:pt x="160735" y="625477"/>
                              </a:lnTo>
                              <a:close/>
                              <a:moveTo>
                                <a:pt x="0" y="176213"/>
                              </a:moveTo>
                              <a:lnTo>
                                <a:pt x="103585" y="0"/>
                              </a:lnTo>
                              <a:lnTo>
                                <a:pt x="207169" y="176213"/>
                              </a:lnTo>
                              <a:close/>
                            </a:path>
                          </a:pathLst>
                        </a:cu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nvGrpSpPr>
                    <p:cNvPr id="42" name="Group 41"/>
                    <p:cNvGrpSpPr/>
                    <p:nvPr/>
                  </p:nvGrpSpPr>
                  <p:grpSpPr>
                    <a:xfrm rot="8100000">
                      <a:off x="5620110" y="1007672"/>
                      <a:ext cx="1841165" cy="4715430"/>
                      <a:chOff x="5315310" y="855272"/>
                      <a:chExt cx="1841165" cy="4715430"/>
                    </a:xfrm>
                  </p:grpSpPr>
                  <p:grpSp>
                    <p:nvGrpSpPr>
                      <p:cNvPr id="57" name="Group 56"/>
                      <p:cNvGrpSpPr/>
                      <p:nvPr/>
                    </p:nvGrpSpPr>
                    <p:grpSpPr>
                      <a:xfrm flipH="1" flipV="1">
                        <a:off x="5315310" y="4414576"/>
                        <a:ext cx="872048" cy="1156126"/>
                        <a:chOff x="5739606" y="2236230"/>
                        <a:chExt cx="625477" cy="829233"/>
                      </a:xfrm>
                    </p:grpSpPr>
                    <p:sp>
                      <p:nvSpPr>
                        <p:cNvPr id="61" name="Rectangle 60"/>
                        <p:cNvSpPr/>
                        <p:nvPr/>
                      </p:nvSpPr>
                      <p:spPr>
                        <a:xfrm>
                          <a:off x="5739606" y="2389823"/>
                          <a:ext cx="114300" cy="675640"/>
                        </a:xfrm>
                        <a:prstGeom prst="rect">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62" name="Freeform 61"/>
                        <p:cNvSpPr/>
                        <p:nvPr/>
                      </p:nvSpPr>
                      <p:spPr>
                        <a:xfrm rot="5400000">
                          <a:off x="5948760" y="2027076"/>
                          <a:ext cx="207169" cy="625477"/>
                        </a:xfrm>
                        <a:custGeom>
                          <a:avLst/>
                          <a:gdLst>
                            <a:gd name="connsiteX0" fmla="*/ 46435 w 207169"/>
                            <a:gd name="connsiteY0" fmla="*/ 625477 h 625477"/>
                            <a:gd name="connsiteX1" fmla="*/ 46435 w 207169"/>
                            <a:gd name="connsiteY1" fmla="*/ 176214 h 625477"/>
                            <a:gd name="connsiteX2" fmla="*/ 160735 w 207169"/>
                            <a:gd name="connsiteY2" fmla="*/ 176214 h 625477"/>
                            <a:gd name="connsiteX3" fmla="*/ 160735 w 207169"/>
                            <a:gd name="connsiteY3" fmla="*/ 625477 h 625477"/>
                            <a:gd name="connsiteX4" fmla="*/ 0 w 207169"/>
                            <a:gd name="connsiteY4" fmla="*/ 176213 h 625477"/>
                            <a:gd name="connsiteX5" fmla="*/ 103585 w 207169"/>
                            <a:gd name="connsiteY5" fmla="*/ 0 h 625477"/>
                            <a:gd name="connsiteX6" fmla="*/ 207169 w 207169"/>
                            <a:gd name="connsiteY6" fmla="*/ 176213 h 62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169" h="625477">
                              <a:moveTo>
                                <a:pt x="46435" y="625477"/>
                              </a:moveTo>
                              <a:lnTo>
                                <a:pt x="46435" y="176214"/>
                              </a:lnTo>
                              <a:lnTo>
                                <a:pt x="160735" y="176214"/>
                              </a:lnTo>
                              <a:lnTo>
                                <a:pt x="160735" y="625477"/>
                              </a:lnTo>
                              <a:close/>
                              <a:moveTo>
                                <a:pt x="0" y="176213"/>
                              </a:moveTo>
                              <a:lnTo>
                                <a:pt x="103585" y="0"/>
                              </a:lnTo>
                              <a:lnTo>
                                <a:pt x="207169" y="176213"/>
                              </a:lnTo>
                              <a:close/>
                            </a:path>
                          </a:pathLst>
                        </a:custGeom>
                        <a:solidFill>
                          <a:srgbClr val="E99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8" name="Group 57"/>
                      <p:cNvGrpSpPr/>
                      <p:nvPr/>
                    </p:nvGrpSpPr>
                    <p:grpSpPr>
                      <a:xfrm>
                        <a:off x="6284427" y="855272"/>
                        <a:ext cx="872048" cy="1156126"/>
                        <a:chOff x="5739606" y="2236230"/>
                        <a:chExt cx="625477" cy="829233"/>
                      </a:xfrm>
                    </p:grpSpPr>
                    <p:sp>
                      <p:nvSpPr>
                        <p:cNvPr id="59" name="Rectangle 58"/>
                        <p:cNvSpPr/>
                        <p:nvPr/>
                      </p:nvSpPr>
                      <p:spPr>
                        <a:xfrm>
                          <a:off x="5739606" y="2389823"/>
                          <a:ext cx="114300" cy="675640"/>
                        </a:xfrm>
                        <a:prstGeom prst="rect">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60" name="Freeform 59"/>
                        <p:cNvSpPr/>
                        <p:nvPr/>
                      </p:nvSpPr>
                      <p:spPr>
                        <a:xfrm rot="5400000">
                          <a:off x="5948760" y="2027076"/>
                          <a:ext cx="207169" cy="625477"/>
                        </a:xfrm>
                        <a:custGeom>
                          <a:avLst/>
                          <a:gdLst>
                            <a:gd name="connsiteX0" fmla="*/ 46435 w 207169"/>
                            <a:gd name="connsiteY0" fmla="*/ 625477 h 625477"/>
                            <a:gd name="connsiteX1" fmla="*/ 46435 w 207169"/>
                            <a:gd name="connsiteY1" fmla="*/ 176214 h 625477"/>
                            <a:gd name="connsiteX2" fmla="*/ 160735 w 207169"/>
                            <a:gd name="connsiteY2" fmla="*/ 176214 h 625477"/>
                            <a:gd name="connsiteX3" fmla="*/ 160735 w 207169"/>
                            <a:gd name="connsiteY3" fmla="*/ 625477 h 625477"/>
                            <a:gd name="connsiteX4" fmla="*/ 0 w 207169"/>
                            <a:gd name="connsiteY4" fmla="*/ 176213 h 625477"/>
                            <a:gd name="connsiteX5" fmla="*/ 103585 w 207169"/>
                            <a:gd name="connsiteY5" fmla="*/ 0 h 625477"/>
                            <a:gd name="connsiteX6" fmla="*/ 207169 w 207169"/>
                            <a:gd name="connsiteY6" fmla="*/ 176213 h 62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169" h="625477">
                              <a:moveTo>
                                <a:pt x="46435" y="625477"/>
                              </a:moveTo>
                              <a:lnTo>
                                <a:pt x="46435" y="176214"/>
                              </a:lnTo>
                              <a:lnTo>
                                <a:pt x="160735" y="176214"/>
                              </a:lnTo>
                              <a:lnTo>
                                <a:pt x="160735" y="625477"/>
                              </a:lnTo>
                              <a:close/>
                              <a:moveTo>
                                <a:pt x="0" y="176213"/>
                              </a:moveTo>
                              <a:lnTo>
                                <a:pt x="103585" y="0"/>
                              </a:lnTo>
                              <a:lnTo>
                                <a:pt x="207169" y="176213"/>
                              </a:lnTo>
                              <a:close/>
                            </a:path>
                          </a:pathLst>
                        </a:custGeom>
                        <a:solidFill>
                          <a:srgbClr val="E99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nvGrpSpPr>
                    <p:cNvPr id="43" name="Group 42"/>
                    <p:cNvGrpSpPr/>
                    <p:nvPr/>
                  </p:nvGrpSpPr>
                  <p:grpSpPr>
                    <a:xfrm>
                      <a:off x="5620110" y="1007672"/>
                      <a:ext cx="1841165" cy="4715431"/>
                      <a:chOff x="5315310" y="855272"/>
                      <a:chExt cx="1841165" cy="4715431"/>
                    </a:xfrm>
                  </p:grpSpPr>
                  <p:grpSp>
                    <p:nvGrpSpPr>
                      <p:cNvPr id="51" name="Group 50"/>
                      <p:cNvGrpSpPr/>
                      <p:nvPr/>
                    </p:nvGrpSpPr>
                    <p:grpSpPr>
                      <a:xfrm flipH="1" flipV="1">
                        <a:off x="5315310" y="4414577"/>
                        <a:ext cx="872048" cy="1156126"/>
                        <a:chOff x="5739606" y="2236230"/>
                        <a:chExt cx="625477" cy="829233"/>
                      </a:xfrm>
                    </p:grpSpPr>
                    <p:sp>
                      <p:nvSpPr>
                        <p:cNvPr id="55" name="Rectangle 54"/>
                        <p:cNvSpPr/>
                        <p:nvPr/>
                      </p:nvSpPr>
                      <p:spPr>
                        <a:xfrm>
                          <a:off x="5739606" y="2389823"/>
                          <a:ext cx="114300" cy="675640"/>
                        </a:xfrm>
                        <a:prstGeom prst="rect">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6" name="Freeform 55"/>
                        <p:cNvSpPr/>
                        <p:nvPr/>
                      </p:nvSpPr>
                      <p:spPr>
                        <a:xfrm rot="5400000">
                          <a:off x="5948760" y="2027076"/>
                          <a:ext cx="207169" cy="625477"/>
                        </a:xfrm>
                        <a:custGeom>
                          <a:avLst/>
                          <a:gdLst>
                            <a:gd name="connsiteX0" fmla="*/ 46435 w 207169"/>
                            <a:gd name="connsiteY0" fmla="*/ 625477 h 625477"/>
                            <a:gd name="connsiteX1" fmla="*/ 46435 w 207169"/>
                            <a:gd name="connsiteY1" fmla="*/ 176214 h 625477"/>
                            <a:gd name="connsiteX2" fmla="*/ 160735 w 207169"/>
                            <a:gd name="connsiteY2" fmla="*/ 176214 h 625477"/>
                            <a:gd name="connsiteX3" fmla="*/ 160735 w 207169"/>
                            <a:gd name="connsiteY3" fmla="*/ 625477 h 625477"/>
                            <a:gd name="connsiteX4" fmla="*/ 0 w 207169"/>
                            <a:gd name="connsiteY4" fmla="*/ 176213 h 625477"/>
                            <a:gd name="connsiteX5" fmla="*/ 103585 w 207169"/>
                            <a:gd name="connsiteY5" fmla="*/ 0 h 625477"/>
                            <a:gd name="connsiteX6" fmla="*/ 207169 w 207169"/>
                            <a:gd name="connsiteY6" fmla="*/ 176213 h 62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169" h="625477">
                              <a:moveTo>
                                <a:pt x="46435" y="625477"/>
                              </a:moveTo>
                              <a:lnTo>
                                <a:pt x="46435" y="176214"/>
                              </a:lnTo>
                              <a:lnTo>
                                <a:pt x="160735" y="176214"/>
                              </a:lnTo>
                              <a:lnTo>
                                <a:pt x="160735" y="625477"/>
                              </a:lnTo>
                              <a:close/>
                              <a:moveTo>
                                <a:pt x="0" y="176213"/>
                              </a:moveTo>
                              <a:lnTo>
                                <a:pt x="103585" y="0"/>
                              </a:lnTo>
                              <a:lnTo>
                                <a:pt x="207169" y="176213"/>
                              </a:lnTo>
                              <a:close/>
                            </a:path>
                          </a:pathLst>
                        </a:cu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2" name="Group 51"/>
                      <p:cNvGrpSpPr/>
                      <p:nvPr/>
                    </p:nvGrpSpPr>
                    <p:grpSpPr>
                      <a:xfrm>
                        <a:off x="6284427" y="855272"/>
                        <a:ext cx="872048" cy="1156126"/>
                        <a:chOff x="5739606" y="2236230"/>
                        <a:chExt cx="625477" cy="829233"/>
                      </a:xfrm>
                    </p:grpSpPr>
                    <p:sp>
                      <p:nvSpPr>
                        <p:cNvPr id="53" name="Rectangle 52"/>
                        <p:cNvSpPr/>
                        <p:nvPr/>
                      </p:nvSpPr>
                      <p:spPr>
                        <a:xfrm>
                          <a:off x="5739606" y="2389823"/>
                          <a:ext cx="114300" cy="675640"/>
                        </a:xfrm>
                        <a:prstGeom prst="rect">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4" name="Freeform 53"/>
                        <p:cNvSpPr/>
                        <p:nvPr/>
                      </p:nvSpPr>
                      <p:spPr>
                        <a:xfrm rot="5400000">
                          <a:off x="5948760" y="2027076"/>
                          <a:ext cx="207169" cy="625477"/>
                        </a:xfrm>
                        <a:custGeom>
                          <a:avLst/>
                          <a:gdLst>
                            <a:gd name="connsiteX0" fmla="*/ 46435 w 207169"/>
                            <a:gd name="connsiteY0" fmla="*/ 625477 h 625477"/>
                            <a:gd name="connsiteX1" fmla="*/ 46435 w 207169"/>
                            <a:gd name="connsiteY1" fmla="*/ 176214 h 625477"/>
                            <a:gd name="connsiteX2" fmla="*/ 160735 w 207169"/>
                            <a:gd name="connsiteY2" fmla="*/ 176214 h 625477"/>
                            <a:gd name="connsiteX3" fmla="*/ 160735 w 207169"/>
                            <a:gd name="connsiteY3" fmla="*/ 625477 h 625477"/>
                            <a:gd name="connsiteX4" fmla="*/ 0 w 207169"/>
                            <a:gd name="connsiteY4" fmla="*/ 176213 h 625477"/>
                            <a:gd name="connsiteX5" fmla="*/ 103585 w 207169"/>
                            <a:gd name="connsiteY5" fmla="*/ 0 h 625477"/>
                            <a:gd name="connsiteX6" fmla="*/ 207169 w 207169"/>
                            <a:gd name="connsiteY6" fmla="*/ 176213 h 62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169" h="625477">
                              <a:moveTo>
                                <a:pt x="46435" y="625477"/>
                              </a:moveTo>
                              <a:lnTo>
                                <a:pt x="46435" y="176214"/>
                              </a:lnTo>
                              <a:lnTo>
                                <a:pt x="160735" y="176214"/>
                              </a:lnTo>
                              <a:lnTo>
                                <a:pt x="160735" y="625477"/>
                              </a:lnTo>
                              <a:close/>
                              <a:moveTo>
                                <a:pt x="0" y="176213"/>
                              </a:moveTo>
                              <a:lnTo>
                                <a:pt x="103585" y="0"/>
                              </a:lnTo>
                              <a:lnTo>
                                <a:pt x="207169" y="176213"/>
                              </a:lnTo>
                              <a:close/>
                            </a:path>
                          </a:pathLst>
                        </a:cu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nvGrpSpPr>
                    <p:cNvPr id="44" name="Group 43"/>
                    <p:cNvGrpSpPr/>
                    <p:nvPr/>
                  </p:nvGrpSpPr>
                  <p:grpSpPr>
                    <a:xfrm rot="5400000">
                      <a:off x="5620110" y="1007672"/>
                      <a:ext cx="1841165" cy="4715431"/>
                      <a:chOff x="5315310" y="855272"/>
                      <a:chExt cx="1841165" cy="4715431"/>
                    </a:xfrm>
                  </p:grpSpPr>
                  <p:grpSp>
                    <p:nvGrpSpPr>
                      <p:cNvPr id="45" name="Group 44"/>
                      <p:cNvGrpSpPr/>
                      <p:nvPr/>
                    </p:nvGrpSpPr>
                    <p:grpSpPr>
                      <a:xfrm flipH="1" flipV="1">
                        <a:off x="5315310" y="4414577"/>
                        <a:ext cx="872048" cy="1156126"/>
                        <a:chOff x="5739606" y="2236230"/>
                        <a:chExt cx="625477" cy="829233"/>
                      </a:xfrm>
                    </p:grpSpPr>
                    <p:sp>
                      <p:nvSpPr>
                        <p:cNvPr id="49" name="Rectangle 48"/>
                        <p:cNvSpPr/>
                        <p:nvPr/>
                      </p:nvSpPr>
                      <p:spPr>
                        <a:xfrm>
                          <a:off x="5739606" y="2389823"/>
                          <a:ext cx="114300" cy="675640"/>
                        </a:xfrm>
                        <a:prstGeom prst="rect">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0" name="Freeform 49"/>
                        <p:cNvSpPr/>
                        <p:nvPr/>
                      </p:nvSpPr>
                      <p:spPr>
                        <a:xfrm rot="5400000">
                          <a:off x="5948760" y="2027076"/>
                          <a:ext cx="207169" cy="625477"/>
                        </a:xfrm>
                        <a:custGeom>
                          <a:avLst/>
                          <a:gdLst>
                            <a:gd name="connsiteX0" fmla="*/ 46435 w 207169"/>
                            <a:gd name="connsiteY0" fmla="*/ 625477 h 625477"/>
                            <a:gd name="connsiteX1" fmla="*/ 46435 w 207169"/>
                            <a:gd name="connsiteY1" fmla="*/ 176214 h 625477"/>
                            <a:gd name="connsiteX2" fmla="*/ 160735 w 207169"/>
                            <a:gd name="connsiteY2" fmla="*/ 176214 h 625477"/>
                            <a:gd name="connsiteX3" fmla="*/ 160735 w 207169"/>
                            <a:gd name="connsiteY3" fmla="*/ 625477 h 625477"/>
                            <a:gd name="connsiteX4" fmla="*/ 0 w 207169"/>
                            <a:gd name="connsiteY4" fmla="*/ 176213 h 625477"/>
                            <a:gd name="connsiteX5" fmla="*/ 103585 w 207169"/>
                            <a:gd name="connsiteY5" fmla="*/ 0 h 625477"/>
                            <a:gd name="connsiteX6" fmla="*/ 207169 w 207169"/>
                            <a:gd name="connsiteY6" fmla="*/ 176213 h 62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169" h="625477">
                              <a:moveTo>
                                <a:pt x="46435" y="625477"/>
                              </a:moveTo>
                              <a:lnTo>
                                <a:pt x="46435" y="176214"/>
                              </a:lnTo>
                              <a:lnTo>
                                <a:pt x="160735" y="176214"/>
                              </a:lnTo>
                              <a:lnTo>
                                <a:pt x="160735" y="625477"/>
                              </a:lnTo>
                              <a:close/>
                              <a:moveTo>
                                <a:pt x="0" y="176213"/>
                              </a:moveTo>
                              <a:lnTo>
                                <a:pt x="103585" y="0"/>
                              </a:lnTo>
                              <a:lnTo>
                                <a:pt x="207169" y="176213"/>
                              </a:lnTo>
                              <a:close/>
                            </a:path>
                          </a:pathLst>
                        </a:custGeom>
                        <a:solidFill>
                          <a:srgbClr val="81A7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6" name="Group 45"/>
                      <p:cNvGrpSpPr/>
                      <p:nvPr/>
                    </p:nvGrpSpPr>
                    <p:grpSpPr>
                      <a:xfrm>
                        <a:off x="6284427" y="855272"/>
                        <a:ext cx="872048" cy="1156126"/>
                        <a:chOff x="5739606" y="2236230"/>
                        <a:chExt cx="625477" cy="829233"/>
                      </a:xfrm>
                    </p:grpSpPr>
                    <p:sp>
                      <p:nvSpPr>
                        <p:cNvPr id="47" name="Rectangle 46"/>
                        <p:cNvSpPr/>
                        <p:nvPr/>
                      </p:nvSpPr>
                      <p:spPr>
                        <a:xfrm>
                          <a:off x="5739606" y="2389823"/>
                          <a:ext cx="114300" cy="675640"/>
                        </a:xfrm>
                        <a:prstGeom prst="rect">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 name="Freeform 47"/>
                        <p:cNvSpPr/>
                        <p:nvPr/>
                      </p:nvSpPr>
                      <p:spPr>
                        <a:xfrm rot="5400000">
                          <a:off x="5948760" y="2027076"/>
                          <a:ext cx="207169" cy="625477"/>
                        </a:xfrm>
                        <a:custGeom>
                          <a:avLst/>
                          <a:gdLst>
                            <a:gd name="connsiteX0" fmla="*/ 46435 w 207169"/>
                            <a:gd name="connsiteY0" fmla="*/ 625477 h 625477"/>
                            <a:gd name="connsiteX1" fmla="*/ 46435 w 207169"/>
                            <a:gd name="connsiteY1" fmla="*/ 176214 h 625477"/>
                            <a:gd name="connsiteX2" fmla="*/ 160735 w 207169"/>
                            <a:gd name="connsiteY2" fmla="*/ 176214 h 625477"/>
                            <a:gd name="connsiteX3" fmla="*/ 160735 w 207169"/>
                            <a:gd name="connsiteY3" fmla="*/ 625477 h 625477"/>
                            <a:gd name="connsiteX4" fmla="*/ 0 w 207169"/>
                            <a:gd name="connsiteY4" fmla="*/ 176213 h 625477"/>
                            <a:gd name="connsiteX5" fmla="*/ 103585 w 207169"/>
                            <a:gd name="connsiteY5" fmla="*/ 0 h 625477"/>
                            <a:gd name="connsiteX6" fmla="*/ 207169 w 207169"/>
                            <a:gd name="connsiteY6" fmla="*/ 176213 h 62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169" h="625477">
                              <a:moveTo>
                                <a:pt x="46435" y="625477"/>
                              </a:moveTo>
                              <a:lnTo>
                                <a:pt x="46435" y="176214"/>
                              </a:lnTo>
                              <a:lnTo>
                                <a:pt x="160735" y="176214"/>
                              </a:lnTo>
                              <a:lnTo>
                                <a:pt x="160735" y="625477"/>
                              </a:lnTo>
                              <a:close/>
                              <a:moveTo>
                                <a:pt x="0" y="176213"/>
                              </a:moveTo>
                              <a:lnTo>
                                <a:pt x="103585" y="0"/>
                              </a:lnTo>
                              <a:lnTo>
                                <a:pt x="207169" y="176213"/>
                              </a:lnTo>
                              <a:close/>
                            </a:path>
                          </a:pathLst>
                        </a:custGeom>
                        <a:solidFill>
                          <a:srgbClr val="81A7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grpSp>
              <p:grpSp>
                <p:nvGrpSpPr>
                  <p:cNvPr id="32" name="Group 31"/>
                  <p:cNvGrpSpPr/>
                  <p:nvPr/>
                </p:nvGrpSpPr>
                <p:grpSpPr>
                  <a:xfrm>
                    <a:off x="5183656" y="2008351"/>
                    <a:ext cx="2714073" cy="2714073"/>
                    <a:chOff x="5183656" y="2008351"/>
                    <a:chExt cx="2714073" cy="2714073"/>
                  </a:xfrm>
                </p:grpSpPr>
                <p:sp>
                  <p:nvSpPr>
                    <p:cNvPr id="33" name="Freeform 32"/>
                    <p:cNvSpPr/>
                    <p:nvPr/>
                  </p:nvSpPr>
                  <p:spPr>
                    <a:xfrm>
                      <a:off x="6589226" y="2008352"/>
                      <a:ext cx="876813" cy="474157"/>
                    </a:xfrm>
                    <a:custGeom>
                      <a:avLst/>
                      <a:gdLst>
                        <a:gd name="connsiteX0" fmla="*/ 0 w 876813"/>
                        <a:gd name="connsiteY0" fmla="*/ 0 h 474157"/>
                        <a:gd name="connsiteX1" fmla="*/ 90467 w 876813"/>
                        <a:gd name="connsiteY1" fmla="*/ 4568 h 474157"/>
                        <a:gd name="connsiteX2" fmla="*/ 816227 w 876813"/>
                        <a:gd name="connsiteY2" fmla="*/ 307990 h 474157"/>
                        <a:gd name="connsiteX3" fmla="*/ 876813 w 876813"/>
                        <a:gd name="connsiteY3" fmla="*/ 363054 h 474157"/>
                        <a:gd name="connsiteX4" fmla="*/ 765710 w 876813"/>
                        <a:gd name="connsiteY4" fmla="*/ 474157 h 474157"/>
                        <a:gd name="connsiteX5" fmla="*/ 716282 w 876813"/>
                        <a:gd name="connsiteY5" fmla="*/ 429234 h 474157"/>
                        <a:gd name="connsiteX6" fmla="*/ 74402 w 876813"/>
                        <a:gd name="connsiteY6" fmla="*/ 160881 h 474157"/>
                        <a:gd name="connsiteX7" fmla="*/ 0 w 876813"/>
                        <a:gd name="connsiteY7" fmla="*/ 157124 h 474157"/>
                        <a:gd name="connsiteX8" fmla="*/ 0 w 876813"/>
                        <a:gd name="connsiteY8" fmla="*/ 0 h 47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6813" h="474157">
                          <a:moveTo>
                            <a:pt x="0" y="0"/>
                          </a:moveTo>
                          <a:lnTo>
                            <a:pt x="90467" y="4568"/>
                          </a:lnTo>
                          <a:cubicBezTo>
                            <a:pt x="364679" y="32416"/>
                            <a:pt x="614799" y="141757"/>
                            <a:pt x="816227" y="307990"/>
                          </a:cubicBezTo>
                          <a:lnTo>
                            <a:pt x="876813" y="363054"/>
                          </a:lnTo>
                          <a:lnTo>
                            <a:pt x="765710" y="474157"/>
                          </a:lnTo>
                          <a:lnTo>
                            <a:pt x="716282" y="429234"/>
                          </a:lnTo>
                          <a:cubicBezTo>
                            <a:pt x="538134" y="282214"/>
                            <a:pt x="316922" y="185510"/>
                            <a:pt x="74402" y="160881"/>
                          </a:cubicBezTo>
                          <a:lnTo>
                            <a:pt x="0" y="157124"/>
                          </a:lnTo>
                          <a:lnTo>
                            <a:pt x="0" y="0"/>
                          </a:ln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 name="Freeform 33"/>
                    <p:cNvSpPr/>
                    <p:nvPr/>
                  </p:nvSpPr>
                  <p:spPr>
                    <a:xfrm>
                      <a:off x="5615347" y="2008351"/>
                      <a:ext cx="876812" cy="474158"/>
                    </a:xfrm>
                    <a:custGeom>
                      <a:avLst/>
                      <a:gdLst>
                        <a:gd name="connsiteX0" fmla="*/ 876812 w 876812"/>
                        <a:gd name="connsiteY0" fmla="*/ 0 h 474158"/>
                        <a:gd name="connsiteX1" fmla="*/ 876812 w 876812"/>
                        <a:gd name="connsiteY1" fmla="*/ 157124 h 474158"/>
                        <a:gd name="connsiteX2" fmla="*/ 802410 w 876812"/>
                        <a:gd name="connsiteY2" fmla="*/ 160881 h 474158"/>
                        <a:gd name="connsiteX3" fmla="*/ 160531 w 876812"/>
                        <a:gd name="connsiteY3" fmla="*/ 429234 h 474158"/>
                        <a:gd name="connsiteX4" fmla="*/ 111103 w 876812"/>
                        <a:gd name="connsiteY4" fmla="*/ 474158 h 474158"/>
                        <a:gd name="connsiteX5" fmla="*/ 0 w 876812"/>
                        <a:gd name="connsiteY5" fmla="*/ 363055 h 474158"/>
                        <a:gd name="connsiteX6" fmla="*/ 60585 w 876812"/>
                        <a:gd name="connsiteY6" fmla="*/ 307990 h 474158"/>
                        <a:gd name="connsiteX7" fmla="*/ 786346 w 876812"/>
                        <a:gd name="connsiteY7" fmla="*/ 4568 h 474158"/>
                        <a:gd name="connsiteX8" fmla="*/ 876812 w 876812"/>
                        <a:gd name="connsiteY8" fmla="*/ 0 h 47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6812" h="474158">
                          <a:moveTo>
                            <a:pt x="876812" y="0"/>
                          </a:moveTo>
                          <a:lnTo>
                            <a:pt x="876812" y="157124"/>
                          </a:lnTo>
                          <a:lnTo>
                            <a:pt x="802410" y="160881"/>
                          </a:lnTo>
                          <a:cubicBezTo>
                            <a:pt x="559891" y="185510"/>
                            <a:pt x="338679" y="282214"/>
                            <a:pt x="160531" y="429234"/>
                          </a:cubicBezTo>
                          <a:lnTo>
                            <a:pt x="111103" y="474158"/>
                          </a:lnTo>
                          <a:lnTo>
                            <a:pt x="0" y="363055"/>
                          </a:lnTo>
                          <a:lnTo>
                            <a:pt x="60585" y="307990"/>
                          </a:lnTo>
                          <a:cubicBezTo>
                            <a:pt x="262014" y="141757"/>
                            <a:pt x="512134" y="32416"/>
                            <a:pt x="786346" y="4568"/>
                          </a:cubicBezTo>
                          <a:lnTo>
                            <a:pt x="876812" y="0"/>
                          </a:lnTo>
                          <a:close/>
                        </a:path>
                      </a:pathLst>
                    </a:cu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5" name="Freeform 34"/>
                    <p:cNvSpPr/>
                    <p:nvPr/>
                  </p:nvSpPr>
                  <p:spPr>
                    <a:xfrm>
                      <a:off x="7423572" y="2440042"/>
                      <a:ext cx="474157" cy="876813"/>
                    </a:xfrm>
                    <a:custGeom>
                      <a:avLst/>
                      <a:gdLst>
                        <a:gd name="connsiteX0" fmla="*/ 111103 w 474157"/>
                        <a:gd name="connsiteY0" fmla="*/ 0 h 876813"/>
                        <a:gd name="connsiteX1" fmla="*/ 166167 w 474157"/>
                        <a:gd name="connsiteY1" fmla="*/ 60586 h 876813"/>
                        <a:gd name="connsiteX2" fmla="*/ 469589 w 474157"/>
                        <a:gd name="connsiteY2" fmla="*/ 786347 h 876813"/>
                        <a:gd name="connsiteX3" fmla="*/ 474157 w 474157"/>
                        <a:gd name="connsiteY3" fmla="*/ 876813 h 876813"/>
                        <a:gd name="connsiteX4" fmla="*/ 317033 w 474157"/>
                        <a:gd name="connsiteY4" fmla="*/ 876813 h 876813"/>
                        <a:gd name="connsiteX5" fmla="*/ 313276 w 474157"/>
                        <a:gd name="connsiteY5" fmla="*/ 802411 h 876813"/>
                        <a:gd name="connsiteX6" fmla="*/ 44923 w 474157"/>
                        <a:gd name="connsiteY6" fmla="*/ 160532 h 876813"/>
                        <a:gd name="connsiteX7" fmla="*/ 0 w 474157"/>
                        <a:gd name="connsiteY7" fmla="*/ 111104 h 876813"/>
                        <a:gd name="connsiteX8" fmla="*/ 111103 w 474157"/>
                        <a:gd name="connsiteY8" fmla="*/ 0 h 8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4157" h="876813">
                          <a:moveTo>
                            <a:pt x="111103" y="0"/>
                          </a:moveTo>
                          <a:lnTo>
                            <a:pt x="166167" y="60586"/>
                          </a:lnTo>
                          <a:cubicBezTo>
                            <a:pt x="332401" y="262015"/>
                            <a:pt x="441742" y="512135"/>
                            <a:pt x="469589" y="786347"/>
                          </a:cubicBezTo>
                          <a:lnTo>
                            <a:pt x="474157" y="876813"/>
                          </a:lnTo>
                          <a:lnTo>
                            <a:pt x="317033" y="876813"/>
                          </a:lnTo>
                          <a:lnTo>
                            <a:pt x="313276" y="802411"/>
                          </a:lnTo>
                          <a:cubicBezTo>
                            <a:pt x="288647" y="559892"/>
                            <a:pt x="191944" y="338680"/>
                            <a:pt x="44923" y="160532"/>
                          </a:cubicBezTo>
                          <a:lnTo>
                            <a:pt x="0" y="111104"/>
                          </a:lnTo>
                          <a:lnTo>
                            <a:pt x="111103" y="0"/>
                          </a:ln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6" name="Freeform 35"/>
                    <p:cNvSpPr/>
                    <p:nvPr/>
                  </p:nvSpPr>
                  <p:spPr>
                    <a:xfrm>
                      <a:off x="5183656" y="2440042"/>
                      <a:ext cx="474158" cy="876812"/>
                    </a:xfrm>
                    <a:custGeom>
                      <a:avLst/>
                      <a:gdLst>
                        <a:gd name="connsiteX0" fmla="*/ 363055 w 474158"/>
                        <a:gd name="connsiteY0" fmla="*/ 0 h 876812"/>
                        <a:gd name="connsiteX1" fmla="*/ 474158 w 474158"/>
                        <a:gd name="connsiteY1" fmla="*/ 111103 h 876812"/>
                        <a:gd name="connsiteX2" fmla="*/ 429234 w 474158"/>
                        <a:gd name="connsiteY2" fmla="*/ 160531 h 876812"/>
                        <a:gd name="connsiteX3" fmla="*/ 160881 w 474158"/>
                        <a:gd name="connsiteY3" fmla="*/ 802410 h 876812"/>
                        <a:gd name="connsiteX4" fmla="*/ 157124 w 474158"/>
                        <a:gd name="connsiteY4" fmla="*/ 876812 h 876812"/>
                        <a:gd name="connsiteX5" fmla="*/ 0 w 474158"/>
                        <a:gd name="connsiteY5" fmla="*/ 876812 h 876812"/>
                        <a:gd name="connsiteX6" fmla="*/ 4568 w 474158"/>
                        <a:gd name="connsiteY6" fmla="*/ 786346 h 876812"/>
                        <a:gd name="connsiteX7" fmla="*/ 307990 w 474158"/>
                        <a:gd name="connsiteY7" fmla="*/ 60585 h 876812"/>
                        <a:gd name="connsiteX8" fmla="*/ 363055 w 474158"/>
                        <a:gd name="connsiteY8" fmla="*/ 0 h 876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4158" h="876812">
                          <a:moveTo>
                            <a:pt x="363055" y="0"/>
                          </a:moveTo>
                          <a:lnTo>
                            <a:pt x="474158" y="111103"/>
                          </a:lnTo>
                          <a:lnTo>
                            <a:pt x="429234" y="160531"/>
                          </a:lnTo>
                          <a:cubicBezTo>
                            <a:pt x="282214" y="338679"/>
                            <a:pt x="185510" y="559891"/>
                            <a:pt x="160881" y="802410"/>
                          </a:cubicBezTo>
                          <a:lnTo>
                            <a:pt x="157124" y="876812"/>
                          </a:lnTo>
                          <a:lnTo>
                            <a:pt x="0" y="876812"/>
                          </a:lnTo>
                          <a:lnTo>
                            <a:pt x="4568" y="786346"/>
                          </a:lnTo>
                          <a:cubicBezTo>
                            <a:pt x="32416" y="512134"/>
                            <a:pt x="141757" y="262014"/>
                            <a:pt x="307990" y="60585"/>
                          </a:cubicBezTo>
                          <a:lnTo>
                            <a:pt x="363055" y="0"/>
                          </a:lnTo>
                          <a:close/>
                        </a:path>
                      </a:pathLst>
                    </a:cu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7" name="Freeform 36"/>
                    <p:cNvSpPr/>
                    <p:nvPr/>
                  </p:nvSpPr>
                  <p:spPr>
                    <a:xfrm>
                      <a:off x="5183656" y="3413921"/>
                      <a:ext cx="474158" cy="876813"/>
                    </a:xfrm>
                    <a:custGeom>
                      <a:avLst/>
                      <a:gdLst>
                        <a:gd name="connsiteX0" fmla="*/ 0 w 474158"/>
                        <a:gd name="connsiteY0" fmla="*/ 0 h 876813"/>
                        <a:gd name="connsiteX1" fmla="*/ 157124 w 474158"/>
                        <a:gd name="connsiteY1" fmla="*/ 0 h 876813"/>
                        <a:gd name="connsiteX2" fmla="*/ 160881 w 474158"/>
                        <a:gd name="connsiteY2" fmla="*/ 74402 h 876813"/>
                        <a:gd name="connsiteX3" fmla="*/ 429234 w 474158"/>
                        <a:gd name="connsiteY3" fmla="*/ 716282 h 876813"/>
                        <a:gd name="connsiteX4" fmla="*/ 474158 w 474158"/>
                        <a:gd name="connsiteY4" fmla="*/ 765710 h 876813"/>
                        <a:gd name="connsiteX5" fmla="*/ 363054 w 474158"/>
                        <a:gd name="connsiteY5" fmla="*/ 876813 h 876813"/>
                        <a:gd name="connsiteX6" fmla="*/ 307990 w 474158"/>
                        <a:gd name="connsiteY6" fmla="*/ 816227 h 876813"/>
                        <a:gd name="connsiteX7" fmla="*/ 4568 w 474158"/>
                        <a:gd name="connsiteY7" fmla="*/ 90467 h 876813"/>
                        <a:gd name="connsiteX8" fmla="*/ 0 w 474158"/>
                        <a:gd name="connsiteY8" fmla="*/ 0 h 8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4158" h="876813">
                          <a:moveTo>
                            <a:pt x="0" y="0"/>
                          </a:moveTo>
                          <a:lnTo>
                            <a:pt x="157124" y="0"/>
                          </a:lnTo>
                          <a:lnTo>
                            <a:pt x="160881" y="74402"/>
                          </a:lnTo>
                          <a:cubicBezTo>
                            <a:pt x="185510" y="316921"/>
                            <a:pt x="282214" y="538134"/>
                            <a:pt x="429234" y="716282"/>
                          </a:cubicBezTo>
                          <a:lnTo>
                            <a:pt x="474158" y="765710"/>
                          </a:lnTo>
                          <a:lnTo>
                            <a:pt x="363054" y="876813"/>
                          </a:lnTo>
                          <a:lnTo>
                            <a:pt x="307990" y="816227"/>
                          </a:lnTo>
                          <a:cubicBezTo>
                            <a:pt x="141757" y="614799"/>
                            <a:pt x="32416" y="364679"/>
                            <a:pt x="4568" y="90467"/>
                          </a:cubicBezTo>
                          <a:lnTo>
                            <a:pt x="0" y="0"/>
                          </a:ln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8" name="Freeform 37"/>
                    <p:cNvSpPr/>
                    <p:nvPr/>
                  </p:nvSpPr>
                  <p:spPr>
                    <a:xfrm>
                      <a:off x="7423571" y="3413921"/>
                      <a:ext cx="474158" cy="876813"/>
                    </a:xfrm>
                    <a:custGeom>
                      <a:avLst/>
                      <a:gdLst>
                        <a:gd name="connsiteX0" fmla="*/ 317033 w 474158"/>
                        <a:gd name="connsiteY0" fmla="*/ 0 h 876813"/>
                        <a:gd name="connsiteX1" fmla="*/ 474158 w 474158"/>
                        <a:gd name="connsiteY1" fmla="*/ 0 h 876813"/>
                        <a:gd name="connsiteX2" fmla="*/ 469589 w 474158"/>
                        <a:gd name="connsiteY2" fmla="*/ 90467 h 876813"/>
                        <a:gd name="connsiteX3" fmla="*/ 166167 w 474158"/>
                        <a:gd name="connsiteY3" fmla="*/ 816227 h 876813"/>
                        <a:gd name="connsiteX4" fmla="*/ 111104 w 474158"/>
                        <a:gd name="connsiteY4" fmla="*/ 876813 h 876813"/>
                        <a:gd name="connsiteX5" fmla="*/ 0 w 474158"/>
                        <a:gd name="connsiteY5" fmla="*/ 765710 h 876813"/>
                        <a:gd name="connsiteX6" fmla="*/ 44923 w 474158"/>
                        <a:gd name="connsiteY6" fmla="*/ 716282 h 876813"/>
                        <a:gd name="connsiteX7" fmla="*/ 313276 w 474158"/>
                        <a:gd name="connsiteY7" fmla="*/ 74402 h 876813"/>
                        <a:gd name="connsiteX8" fmla="*/ 317033 w 474158"/>
                        <a:gd name="connsiteY8" fmla="*/ 0 h 8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4158" h="876813">
                          <a:moveTo>
                            <a:pt x="317033" y="0"/>
                          </a:moveTo>
                          <a:lnTo>
                            <a:pt x="474158" y="0"/>
                          </a:lnTo>
                          <a:lnTo>
                            <a:pt x="469589" y="90467"/>
                          </a:lnTo>
                          <a:cubicBezTo>
                            <a:pt x="441742" y="364679"/>
                            <a:pt x="332401" y="614799"/>
                            <a:pt x="166167" y="816227"/>
                          </a:cubicBezTo>
                          <a:lnTo>
                            <a:pt x="111104" y="876813"/>
                          </a:lnTo>
                          <a:lnTo>
                            <a:pt x="0" y="765710"/>
                          </a:lnTo>
                          <a:lnTo>
                            <a:pt x="44923" y="716282"/>
                          </a:lnTo>
                          <a:cubicBezTo>
                            <a:pt x="191944" y="538134"/>
                            <a:pt x="288647" y="316921"/>
                            <a:pt x="313276" y="74402"/>
                          </a:cubicBezTo>
                          <a:lnTo>
                            <a:pt x="317033" y="0"/>
                          </a:lnTo>
                          <a:close/>
                        </a:path>
                      </a:pathLst>
                    </a:cu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9" name="Freeform 38"/>
                    <p:cNvSpPr/>
                    <p:nvPr/>
                  </p:nvSpPr>
                  <p:spPr>
                    <a:xfrm>
                      <a:off x="5615347" y="4248267"/>
                      <a:ext cx="876813" cy="474157"/>
                    </a:xfrm>
                    <a:custGeom>
                      <a:avLst/>
                      <a:gdLst>
                        <a:gd name="connsiteX0" fmla="*/ 111104 w 876813"/>
                        <a:gd name="connsiteY0" fmla="*/ 0 h 474157"/>
                        <a:gd name="connsiteX1" fmla="*/ 160532 w 876813"/>
                        <a:gd name="connsiteY1" fmla="*/ 44923 h 474157"/>
                        <a:gd name="connsiteX2" fmla="*/ 802411 w 876813"/>
                        <a:gd name="connsiteY2" fmla="*/ 313276 h 474157"/>
                        <a:gd name="connsiteX3" fmla="*/ 876813 w 876813"/>
                        <a:gd name="connsiteY3" fmla="*/ 317033 h 474157"/>
                        <a:gd name="connsiteX4" fmla="*/ 876813 w 876813"/>
                        <a:gd name="connsiteY4" fmla="*/ 474157 h 474157"/>
                        <a:gd name="connsiteX5" fmla="*/ 786347 w 876813"/>
                        <a:gd name="connsiteY5" fmla="*/ 469589 h 474157"/>
                        <a:gd name="connsiteX6" fmla="*/ 60586 w 876813"/>
                        <a:gd name="connsiteY6" fmla="*/ 166167 h 474157"/>
                        <a:gd name="connsiteX7" fmla="*/ 0 w 876813"/>
                        <a:gd name="connsiteY7" fmla="*/ 111103 h 474157"/>
                        <a:gd name="connsiteX8" fmla="*/ 111104 w 876813"/>
                        <a:gd name="connsiteY8" fmla="*/ 0 h 47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6813" h="474157">
                          <a:moveTo>
                            <a:pt x="111104" y="0"/>
                          </a:moveTo>
                          <a:lnTo>
                            <a:pt x="160532" y="44923"/>
                          </a:lnTo>
                          <a:cubicBezTo>
                            <a:pt x="338680" y="191944"/>
                            <a:pt x="559892" y="288647"/>
                            <a:pt x="802411" y="313276"/>
                          </a:cubicBezTo>
                          <a:lnTo>
                            <a:pt x="876813" y="317033"/>
                          </a:lnTo>
                          <a:lnTo>
                            <a:pt x="876813" y="474157"/>
                          </a:lnTo>
                          <a:lnTo>
                            <a:pt x="786347" y="469589"/>
                          </a:lnTo>
                          <a:cubicBezTo>
                            <a:pt x="512135" y="441742"/>
                            <a:pt x="262015" y="332401"/>
                            <a:pt x="60586" y="166167"/>
                          </a:cubicBezTo>
                          <a:lnTo>
                            <a:pt x="0" y="111103"/>
                          </a:lnTo>
                          <a:lnTo>
                            <a:pt x="111104" y="0"/>
                          </a:ln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 name="Freeform 39"/>
                    <p:cNvSpPr/>
                    <p:nvPr/>
                  </p:nvSpPr>
                  <p:spPr>
                    <a:xfrm>
                      <a:off x="6589225" y="4248266"/>
                      <a:ext cx="876814" cy="474158"/>
                    </a:xfrm>
                    <a:custGeom>
                      <a:avLst/>
                      <a:gdLst>
                        <a:gd name="connsiteX0" fmla="*/ 765710 w 876814"/>
                        <a:gd name="connsiteY0" fmla="*/ 0 h 474158"/>
                        <a:gd name="connsiteX1" fmla="*/ 876814 w 876814"/>
                        <a:gd name="connsiteY1" fmla="*/ 111104 h 474158"/>
                        <a:gd name="connsiteX2" fmla="*/ 816227 w 876814"/>
                        <a:gd name="connsiteY2" fmla="*/ 166167 h 474158"/>
                        <a:gd name="connsiteX3" fmla="*/ 90467 w 876814"/>
                        <a:gd name="connsiteY3" fmla="*/ 469589 h 474158"/>
                        <a:gd name="connsiteX4" fmla="*/ 0 w 876814"/>
                        <a:gd name="connsiteY4" fmla="*/ 474158 h 474158"/>
                        <a:gd name="connsiteX5" fmla="*/ 0 w 876814"/>
                        <a:gd name="connsiteY5" fmla="*/ 317033 h 474158"/>
                        <a:gd name="connsiteX6" fmla="*/ 74402 w 876814"/>
                        <a:gd name="connsiteY6" fmla="*/ 313276 h 474158"/>
                        <a:gd name="connsiteX7" fmla="*/ 716282 w 876814"/>
                        <a:gd name="connsiteY7" fmla="*/ 44923 h 474158"/>
                        <a:gd name="connsiteX8" fmla="*/ 765710 w 876814"/>
                        <a:gd name="connsiteY8" fmla="*/ 0 h 47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6814" h="474158">
                          <a:moveTo>
                            <a:pt x="765710" y="0"/>
                          </a:moveTo>
                          <a:lnTo>
                            <a:pt x="876814" y="111104"/>
                          </a:lnTo>
                          <a:lnTo>
                            <a:pt x="816227" y="166167"/>
                          </a:lnTo>
                          <a:cubicBezTo>
                            <a:pt x="614799" y="332401"/>
                            <a:pt x="364679" y="441742"/>
                            <a:pt x="90467" y="469589"/>
                          </a:cubicBezTo>
                          <a:lnTo>
                            <a:pt x="0" y="474158"/>
                          </a:lnTo>
                          <a:lnTo>
                            <a:pt x="0" y="317033"/>
                          </a:lnTo>
                          <a:lnTo>
                            <a:pt x="74402" y="313276"/>
                          </a:lnTo>
                          <a:cubicBezTo>
                            <a:pt x="316922" y="288647"/>
                            <a:pt x="538134" y="191944"/>
                            <a:pt x="716282" y="44923"/>
                          </a:cubicBezTo>
                          <a:lnTo>
                            <a:pt x="765710" y="0"/>
                          </a:lnTo>
                          <a:close/>
                        </a:path>
                      </a:pathLst>
                    </a:cu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sp>
              <p:nvSpPr>
                <p:cNvPr id="30" name="Regular Pentagon 108"/>
                <p:cNvSpPr/>
                <p:nvPr/>
              </p:nvSpPr>
              <p:spPr>
                <a:xfrm>
                  <a:off x="5032381" y="2282328"/>
                  <a:ext cx="2033640" cy="2030589"/>
                </a:xfrm>
                <a:prstGeom prst="ellipse">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8" name="Group 7"/>
              <p:cNvGrpSpPr/>
              <p:nvPr/>
            </p:nvGrpSpPr>
            <p:grpSpPr>
              <a:xfrm>
                <a:off x="5178036" y="2511038"/>
                <a:ext cx="1835928" cy="1835924"/>
                <a:chOff x="3241015" y="2481567"/>
                <a:chExt cx="3296944" cy="3296943"/>
              </a:xfrm>
            </p:grpSpPr>
            <p:sp>
              <p:nvSpPr>
                <p:cNvPr id="9" name="Oval 8"/>
                <p:cNvSpPr/>
                <p:nvPr/>
              </p:nvSpPr>
              <p:spPr>
                <a:xfrm>
                  <a:off x="3241015" y="2481567"/>
                  <a:ext cx="3296944" cy="3296943"/>
                </a:xfrm>
                <a:prstGeom prst="ellipse">
                  <a:avLst/>
                </a:prstGeom>
                <a:solidFill>
                  <a:schemeClr val="tx1">
                    <a:lumMod val="65000"/>
                    <a:lumOff val="35000"/>
                  </a:scheme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0" name="Oval 9"/>
                <p:cNvSpPr/>
                <p:nvPr/>
              </p:nvSpPr>
              <p:spPr>
                <a:xfrm>
                  <a:off x="3539088" y="2787260"/>
                  <a:ext cx="2716040" cy="2716040"/>
                </a:xfrm>
                <a:prstGeom prst="ellipse">
                  <a:avLst/>
                </a:prstGeom>
                <a:solidFill>
                  <a:schemeClr val="bg1">
                    <a:lumMod val="95000"/>
                  </a:scheme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1" name="Oval 10"/>
                <p:cNvSpPr/>
                <p:nvPr/>
              </p:nvSpPr>
              <p:spPr>
                <a:xfrm>
                  <a:off x="3660116" y="2908288"/>
                  <a:ext cx="2473984" cy="2473984"/>
                </a:xfrm>
                <a:prstGeom prst="ellipse">
                  <a:avLst/>
                </a:prstGeom>
                <a:solidFill>
                  <a:schemeClr val="bg1"/>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2" name="Oval 11"/>
                <p:cNvSpPr/>
                <p:nvPr/>
              </p:nvSpPr>
              <p:spPr>
                <a:xfrm>
                  <a:off x="4302125" y="3140075"/>
                  <a:ext cx="82550" cy="82550"/>
                </a:xfrm>
                <a:prstGeom prst="ellipse">
                  <a:avLst/>
                </a:prstGeom>
                <a:solidFill>
                  <a:srgbClr val="FFFFFF">
                    <a:lumMod val="50000"/>
                  </a:srgb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3" name="Oval 12"/>
                <p:cNvSpPr/>
                <p:nvPr/>
              </p:nvSpPr>
              <p:spPr>
                <a:xfrm>
                  <a:off x="3889375" y="3546475"/>
                  <a:ext cx="82550" cy="82550"/>
                </a:xfrm>
                <a:prstGeom prst="ellipse">
                  <a:avLst/>
                </a:prstGeom>
                <a:solidFill>
                  <a:srgbClr val="FFFFFF">
                    <a:lumMod val="50000"/>
                  </a:srgb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4" name="Oval 13"/>
                <p:cNvSpPr/>
                <p:nvPr/>
              </p:nvSpPr>
              <p:spPr>
                <a:xfrm>
                  <a:off x="5419725" y="3140075"/>
                  <a:ext cx="82550" cy="82550"/>
                </a:xfrm>
                <a:prstGeom prst="ellipse">
                  <a:avLst/>
                </a:prstGeom>
                <a:solidFill>
                  <a:srgbClr val="FFFFFF">
                    <a:lumMod val="50000"/>
                  </a:srgb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5" name="Oval 14"/>
                <p:cNvSpPr/>
                <p:nvPr/>
              </p:nvSpPr>
              <p:spPr>
                <a:xfrm>
                  <a:off x="5829300" y="3546475"/>
                  <a:ext cx="82550" cy="82550"/>
                </a:xfrm>
                <a:prstGeom prst="ellipse">
                  <a:avLst/>
                </a:prstGeom>
                <a:solidFill>
                  <a:srgbClr val="FFFFFF">
                    <a:lumMod val="50000"/>
                  </a:srgb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6" name="Oval 15"/>
                <p:cNvSpPr/>
                <p:nvPr/>
              </p:nvSpPr>
              <p:spPr>
                <a:xfrm>
                  <a:off x="5829300" y="4657725"/>
                  <a:ext cx="82550" cy="82550"/>
                </a:xfrm>
                <a:prstGeom prst="ellipse">
                  <a:avLst/>
                </a:prstGeom>
                <a:solidFill>
                  <a:srgbClr val="FFFFFF">
                    <a:lumMod val="50000"/>
                  </a:srgb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7" name="Oval 16"/>
                <p:cNvSpPr/>
                <p:nvPr/>
              </p:nvSpPr>
              <p:spPr>
                <a:xfrm>
                  <a:off x="5419725" y="5070475"/>
                  <a:ext cx="82550" cy="82550"/>
                </a:xfrm>
                <a:prstGeom prst="ellipse">
                  <a:avLst/>
                </a:prstGeom>
                <a:solidFill>
                  <a:srgbClr val="FFFFFF">
                    <a:lumMod val="50000"/>
                  </a:srgb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8" name="Oval 17"/>
                <p:cNvSpPr/>
                <p:nvPr/>
              </p:nvSpPr>
              <p:spPr>
                <a:xfrm>
                  <a:off x="4302125" y="5070475"/>
                  <a:ext cx="82550" cy="82550"/>
                </a:xfrm>
                <a:prstGeom prst="ellipse">
                  <a:avLst/>
                </a:prstGeom>
                <a:solidFill>
                  <a:srgbClr val="FFFFFF">
                    <a:lumMod val="50000"/>
                  </a:srgb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9" name="Oval 18"/>
                <p:cNvSpPr/>
                <p:nvPr/>
              </p:nvSpPr>
              <p:spPr>
                <a:xfrm>
                  <a:off x="3889375" y="4654550"/>
                  <a:ext cx="82550" cy="82550"/>
                </a:xfrm>
                <a:prstGeom prst="ellipse">
                  <a:avLst/>
                </a:prstGeom>
                <a:solidFill>
                  <a:srgbClr val="FFFFFF">
                    <a:lumMod val="50000"/>
                  </a:srgb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20" name="Rectangle 19"/>
                <p:cNvSpPr/>
                <p:nvPr/>
              </p:nvSpPr>
              <p:spPr>
                <a:xfrm rot="19358493">
                  <a:off x="4471859" y="3091560"/>
                  <a:ext cx="86772" cy="1094195"/>
                </a:xfrm>
                <a:prstGeom prst="rect">
                  <a:avLst/>
                </a:prstGeom>
                <a:solidFill>
                  <a:schemeClr val="tx1">
                    <a:lumMod val="50000"/>
                    <a:lumOff val="50000"/>
                  </a:scheme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21" name="Rectangle 20"/>
                <p:cNvSpPr/>
                <p:nvPr/>
              </p:nvSpPr>
              <p:spPr>
                <a:xfrm rot="3176177">
                  <a:off x="5284488" y="3397072"/>
                  <a:ext cx="60238" cy="879116"/>
                </a:xfrm>
                <a:prstGeom prst="rect">
                  <a:avLst/>
                </a:prstGeom>
                <a:solidFill>
                  <a:schemeClr val="tx1">
                    <a:lumMod val="50000"/>
                    <a:lumOff val="50000"/>
                  </a:schemeClr>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22" name="Rectangle 21"/>
                <p:cNvSpPr/>
                <p:nvPr/>
              </p:nvSpPr>
              <p:spPr>
                <a:xfrm rot="7265350">
                  <a:off x="5311066" y="3968441"/>
                  <a:ext cx="45719" cy="879116"/>
                </a:xfrm>
                <a:prstGeom prst="rect">
                  <a:avLst/>
                </a:prstGeom>
                <a:solidFill>
                  <a:srgbClr val="C00000"/>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23" name="Oval 22"/>
                <p:cNvSpPr/>
                <p:nvPr/>
              </p:nvSpPr>
              <p:spPr>
                <a:xfrm>
                  <a:off x="4771282" y="4002938"/>
                  <a:ext cx="252956" cy="252956"/>
                </a:xfrm>
                <a:prstGeom prst="ellipse">
                  <a:avLst/>
                </a:prstGeom>
                <a:solidFill>
                  <a:srgbClr val="595959"/>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24" name="Oval 23"/>
                <p:cNvSpPr/>
                <p:nvPr/>
              </p:nvSpPr>
              <p:spPr>
                <a:xfrm>
                  <a:off x="4850610" y="4086237"/>
                  <a:ext cx="86359" cy="86359"/>
                </a:xfrm>
                <a:prstGeom prst="ellipse">
                  <a:avLst/>
                </a:prstGeom>
                <a:solidFill>
                  <a:srgbClr val="FFFFFF"/>
                </a:solidFill>
                <a:ln w="12700" cap="flat" cmpd="sng" algn="ctr">
                  <a:no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25" name="TextBox 24"/>
                <p:cNvSpPr txBox="1"/>
                <p:nvPr/>
              </p:nvSpPr>
              <p:spPr>
                <a:xfrm>
                  <a:off x="4605192" y="2924638"/>
                  <a:ext cx="649893" cy="502408"/>
                </a:xfrm>
                <a:prstGeom prst="rect">
                  <a:avLst/>
                </a:prstGeom>
                <a:noFill/>
              </p:spPr>
              <p:txBody>
                <a:bodyPr wrap="square" rtlCol="0">
                  <a:spAutoFit/>
                </a:bodyPr>
                <a:lstStyle/>
                <a:p>
                  <a:pPr algn="ctr">
                    <a:defRPr/>
                  </a:pPr>
                  <a:r>
                    <a:rPr lang="en-US" sz="1200" kern="0" dirty="0">
                      <a:solidFill>
                        <a:srgbClr val="000000">
                          <a:lumMod val="65000"/>
                          <a:lumOff val="35000"/>
                        </a:srgbClr>
                      </a:solidFill>
                      <a:latin typeface="Arial" panose="020B0604020202020204" pitchFamily="34" charset="0"/>
                      <a:cs typeface="Arial" panose="020B0604020202020204" pitchFamily="34" charset="0"/>
                    </a:rPr>
                    <a:t>12</a:t>
                  </a:r>
                </a:p>
              </p:txBody>
            </p:sp>
            <p:sp>
              <p:nvSpPr>
                <p:cNvPr id="26" name="TextBox 25"/>
                <p:cNvSpPr txBox="1"/>
                <p:nvPr/>
              </p:nvSpPr>
              <p:spPr>
                <a:xfrm>
                  <a:off x="5734245" y="3914089"/>
                  <a:ext cx="458767" cy="502408"/>
                </a:xfrm>
                <a:prstGeom prst="rect">
                  <a:avLst/>
                </a:prstGeom>
                <a:noFill/>
              </p:spPr>
              <p:txBody>
                <a:bodyPr wrap="square" rtlCol="0">
                  <a:spAutoFit/>
                </a:bodyPr>
                <a:lstStyle/>
                <a:p>
                  <a:pPr algn="ctr">
                    <a:defRPr/>
                  </a:pPr>
                  <a:r>
                    <a:rPr lang="en-US" sz="1200" kern="0" dirty="0">
                      <a:solidFill>
                        <a:srgbClr val="000000">
                          <a:lumMod val="65000"/>
                          <a:lumOff val="35000"/>
                        </a:srgbClr>
                      </a:solidFill>
                      <a:latin typeface="Arial" panose="020B0604020202020204" pitchFamily="34" charset="0"/>
                      <a:cs typeface="Arial" panose="020B0604020202020204" pitchFamily="34" charset="0"/>
                    </a:rPr>
                    <a:t>3</a:t>
                  </a:r>
                </a:p>
              </p:txBody>
            </p:sp>
            <p:sp>
              <p:nvSpPr>
                <p:cNvPr id="27" name="TextBox 26"/>
                <p:cNvSpPr txBox="1"/>
                <p:nvPr/>
              </p:nvSpPr>
              <p:spPr>
                <a:xfrm>
                  <a:off x="4554349" y="4904806"/>
                  <a:ext cx="656394" cy="502408"/>
                </a:xfrm>
                <a:prstGeom prst="rect">
                  <a:avLst/>
                </a:prstGeom>
                <a:noFill/>
              </p:spPr>
              <p:txBody>
                <a:bodyPr wrap="square" rtlCol="0">
                  <a:spAutoFit/>
                </a:bodyPr>
                <a:lstStyle/>
                <a:p>
                  <a:pPr algn="ctr">
                    <a:defRPr/>
                  </a:pPr>
                  <a:r>
                    <a:rPr lang="en-US" sz="1200" kern="0" dirty="0">
                      <a:solidFill>
                        <a:srgbClr val="000000">
                          <a:lumMod val="65000"/>
                          <a:lumOff val="35000"/>
                        </a:srgbClr>
                      </a:solidFill>
                      <a:latin typeface="Arial" panose="020B0604020202020204" pitchFamily="34" charset="0"/>
                      <a:cs typeface="Arial" panose="020B0604020202020204" pitchFamily="34" charset="0"/>
                    </a:rPr>
                    <a:t>6</a:t>
                  </a:r>
                </a:p>
              </p:txBody>
            </p:sp>
            <p:sp>
              <p:nvSpPr>
                <p:cNvPr id="28" name="TextBox 27"/>
                <p:cNvSpPr txBox="1"/>
                <p:nvPr/>
              </p:nvSpPr>
              <p:spPr>
                <a:xfrm>
                  <a:off x="3567115" y="3882362"/>
                  <a:ext cx="598295" cy="502408"/>
                </a:xfrm>
                <a:prstGeom prst="rect">
                  <a:avLst/>
                </a:prstGeom>
                <a:noFill/>
              </p:spPr>
              <p:txBody>
                <a:bodyPr wrap="square" rtlCol="0">
                  <a:spAutoFit/>
                </a:bodyPr>
                <a:lstStyle/>
                <a:p>
                  <a:pPr algn="ctr">
                    <a:defRPr/>
                  </a:pPr>
                  <a:r>
                    <a:rPr lang="en-US" sz="1200" kern="0" dirty="0">
                      <a:solidFill>
                        <a:srgbClr val="000000">
                          <a:lumMod val="65000"/>
                          <a:lumOff val="35000"/>
                        </a:srgbClr>
                      </a:solidFill>
                      <a:latin typeface="Arial" panose="020B0604020202020204" pitchFamily="34" charset="0"/>
                      <a:cs typeface="Arial" panose="020B0604020202020204" pitchFamily="34" charset="0"/>
                    </a:rPr>
                    <a:t>9</a:t>
                  </a:r>
                </a:p>
              </p:txBody>
            </p:sp>
          </p:grpSp>
        </p:grpSp>
      </p:grpSp>
      <p:sp>
        <p:nvSpPr>
          <p:cNvPr id="3" name="Slide Number Placeholder 2"/>
          <p:cNvSpPr>
            <a:spLocks noGrp="1"/>
          </p:cNvSpPr>
          <p:nvPr>
            <p:ph type="sldNum" sz="quarter" idx="12"/>
          </p:nvPr>
        </p:nvSpPr>
        <p:spPr/>
        <p:txBody>
          <a:bodyPr/>
          <a:lstStyle/>
          <a:p>
            <a:fld id="{C40A143F-3ECB-46BA-B2C6-047D3D9A6B24}" type="slidenum">
              <a:rPr lang="en-US" smtClean="0"/>
              <a:t>4</a:t>
            </a:fld>
            <a:endParaRPr lang="en-US"/>
          </a:p>
        </p:txBody>
      </p:sp>
    </p:spTree>
    <p:extLst>
      <p:ext uri="{BB962C8B-B14F-4D97-AF65-F5344CB8AC3E}">
        <p14:creationId xmlns:p14="http://schemas.microsoft.com/office/powerpoint/2010/main" val="38774454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Venn</a:t>
            </a:r>
            <a:endParaRPr lang="en-US" dirty="0"/>
          </a:p>
        </p:txBody>
      </p:sp>
      <p:grpSp>
        <p:nvGrpSpPr>
          <p:cNvPr id="4" name="Group 3"/>
          <p:cNvGrpSpPr/>
          <p:nvPr/>
        </p:nvGrpSpPr>
        <p:grpSpPr>
          <a:xfrm>
            <a:off x="713797" y="1118248"/>
            <a:ext cx="10843304" cy="4687466"/>
            <a:chOff x="688497" y="1118248"/>
            <a:chExt cx="10843304" cy="4687466"/>
          </a:xfrm>
        </p:grpSpPr>
        <p:grpSp>
          <p:nvGrpSpPr>
            <p:cNvPr id="32" name="Group 31"/>
            <p:cNvGrpSpPr/>
            <p:nvPr/>
          </p:nvGrpSpPr>
          <p:grpSpPr>
            <a:xfrm>
              <a:off x="3602292" y="1118248"/>
              <a:ext cx="4936817" cy="4687466"/>
              <a:chOff x="2300612" y="1727200"/>
              <a:chExt cx="4542776" cy="4313326"/>
            </a:xfrm>
          </p:grpSpPr>
          <p:grpSp>
            <p:nvGrpSpPr>
              <p:cNvPr id="37" name="Group 36"/>
              <p:cNvGrpSpPr/>
              <p:nvPr/>
            </p:nvGrpSpPr>
            <p:grpSpPr>
              <a:xfrm>
                <a:off x="2300612" y="1727200"/>
                <a:ext cx="4542776" cy="4313326"/>
                <a:chOff x="2300612" y="1727200"/>
                <a:chExt cx="4542776" cy="4313326"/>
              </a:xfrm>
            </p:grpSpPr>
            <p:grpSp>
              <p:nvGrpSpPr>
                <p:cNvPr id="41" name="Group 40"/>
                <p:cNvGrpSpPr/>
                <p:nvPr/>
              </p:nvGrpSpPr>
              <p:grpSpPr>
                <a:xfrm>
                  <a:off x="2300612" y="1727200"/>
                  <a:ext cx="4542776" cy="4313326"/>
                  <a:chOff x="2371725" y="1736609"/>
                  <a:chExt cx="4362450" cy="4142108"/>
                </a:xfrm>
              </p:grpSpPr>
              <p:sp>
                <p:nvSpPr>
                  <p:cNvPr id="55" name="Oval 54"/>
                  <p:cNvSpPr/>
                  <p:nvPr/>
                </p:nvSpPr>
                <p:spPr>
                  <a:xfrm>
                    <a:off x="2371725" y="3275091"/>
                    <a:ext cx="2603628" cy="2603626"/>
                  </a:xfrm>
                  <a:prstGeom prst="ellipse">
                    <a:avLst/>
                  </a:prstGeom>
                  <a:noFill/>
                  <a:ln w="15875">
                    <a:solidFill>
                      <a:srgbClr val="54545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6" name="Oval 55"/>
                  <p:cNvSpPr/>
                  <p:nvPr/>
                </p:nvSpPr>
                <p:spPr>
                  <a:xfrm>
                    <a:off x="3251136" y="1736609"/>
                    <a:ext cx="2603628" cy="2603626"/>
                  </a:xfrm>
                  <a:prstGeom prst="ellipse">
                    <a:avLst/>
                  </a:prstGeom>
                  <a:noFill/>
                  <a:ln w="15875">
                    <a:solidFill>
                      <a:srgbClr val="5375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7" name="Oval 56"/>
                  <p:cNvSpPr/>
                  <p:nvPr/>
                </p:nvSpPr>
                <p:spPr>
                  <a:xfrm>
                    <a:off x="4130547" y="3275091"/>
                    <a:ext cx="2603628" cy="2603626"/>
                  </a:xfrm>
                  <a:prstGeom prst="ellipse">
                    <a:avLst/>
                  </a:prstGeom>
                  <a:noFill/>
                  <a:ln w="15875">
                    <a:solidFill>
                      <a:srgbClr val="D5472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grpSp>
              <p:nvGrpSpPr>
                <p:cNvPr id="42" name="Group 41"/>
                <p:cNvGrpSpPr/>
                <p:nvPr/>
              </p:nvGrpSpPr>
              <p:grpSpPr>
                <a:xfrm>
                  <a:off x="2452964" y="1879551"/>
                  <a:ext cx="4238074" cy="4008625"/>
                  <a:chOff x="2518029" y="1882912"/>
                  <a:chExt cx="4069843" cy="3849502"/>
                </a:xfrm>
              </p:grpSpPr>
              <p:grpSp>
                <p:nvGrpSpPr>
                  <p:cNvPr id="46" name="Group 45"/>
                  <p:cNvGrpSpPr/>
                  <p:nvPr/>
                </p:nvGrpSpPr>
                <p:grpSpPr>
                  <a:xfrm>
                    <a:off x="2518029" y="1882912"/>
                    <a:ext cx="4069843" cy="3849502"/>
                    <a:chOff x="2518029" y="1882912"/>
                    <a:chExt cx="4069843" cy="3849502"/>
                  </a:xfrm>
                </p:grpSpPr>
                <p:sp>
                  <p:nvSpPr>
                    <p:cNvPr id="52" name="Oval 51"/>
                    <p:cNvSpPr/>
                    <p:nvPr/>
                  </p:nvSpPr>
                  <p:spPr>
                    <a:xfrm>
                      <a:off x="4276851" y="3421394"/>
                      <a:ext cx="2311021" cy="2311020"/>
                    </a:xfrm>
                    <a:prstGeom prst="ellipse">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3" name="Oval 52"/>
                    <p:cNvSpPr/>
                    <p:nvPr/>
                  </p:nvSpPr>
                  <p:spPr>
                    <a:xfrm>
                      <a:off x="3397440" y="1882912"/>
                      <a:ext cx="2311021" cy="2311020"/>
                    </a:xfrm>
                    <a:prstGeom prst="ellips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4" name="Oval 53"/>
                    <p:cNvSpPr/>
                    <p:nvPr/>
                  </p:nvSpPr>
                  <p:spPr>
                    <a:xfrm>
                      <a:off x="2518029" y="3421394"/>
                      <a:ext cx="2311021" cy="2311020"/>
                    </a:xfrm>
                    <a:prstGeom prst="ellipse">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grpSp>
                <p:nvGrpSpPr>
                  <p:cNvPr id="47" name="Group 46"/>
                  <p:cNvGrpSpPr/>
                  <p:nvPr/>
                </p:nvGrpSpPr>
                <p:grpSpPr>
                  <a:xfrm>
                    <a:off x="3470709" y="3421395"/>
                    <a:ext cx="2164486" cy="1903986"/>
                    <a:chOff x="3470709" y="3421395"/>
                    <a:chExt cx="2164486" cy="1903986"/>
                  </a:xfrm>
                </p:grpSpPr>
                <p:sp>
                  <p:nvSpPr>
                    <p:cNvPr id="48" name="Freeform 47"/>
                    <p:cNvSpPr/>
                    <p:nvPr/>
                  </p:nvSpPr>
                  <p:spPr>
                    <a:xfrm>
                      <a:off x="3470709" y="3421395"/>
                      <a:ext cx="1082242" cy="753647"/>
                    </a:xfrm>
                    <a:custGeom>
                      <a:avLst/>
                      <a:gdLst>
                        <a:gd name="connsiteX0" fmla="*/ 202831 w 1082242"/>
                        <a:gd name="connsiteY0" fmla="*/ 0 h 753647"/>
                        <a:gd name="connsiteX1" fmla="*/ 1019901 w 1082242"/>
                        <a:gd name="connsiteY1" fmla="*/ 338441 h 753647"/>
                        <a:gd name="connsiteX2" fmla="*/ 1082242 w 1082242"/>
                        <a:gd name="connsiteY2" fmla="*/ 407034 h 753647"/>
                        <a:gd name="connsiteX3" fmla="*/ 1070005 w 1082242"/>
                        <a:gd name="connsiteY3" fmla="*/ 420498 h 753647"/>
                        <a:gd name="connsiteX4" fmla="*/ 896948 w 1082242"/>
                        <a:gd name="connsiteY4" fmla="*/ 705733 h 753647"/>
                        <a:gd name="connsiteX5" fmla="*/ 879411 w 1082242"/>
                        <a:gd name="connsiteY5" fmla="*/ 753647 h 753647"/>
                        <a:gd name="connsiteX6" fmla="*/ 849366 w 1082242"/>
                        <a:gd name="connsiteY6" fmla="*/ 749062 h 753647"/>
                        <a:gd name="connsiteX7" fmla="*/ 17537 w 1082242"/>
                        <a:gd name="connsiteY7" fmla="*/ 66805 h 753647"/>
                        <a:gd name="connsiteX8" fmla="*/ 0 w 1082242"/>
                        <a:gd name="connsiteY8" fmla="*/ 18891 h 753647"/>
                        <a:gd name="connsiteX9" fmla="*/ 84687 w 1082242"/>
                        <a:gd name="connsiteY9" fmla="*/ 5966 h 753647"/>
                        <a:gd name="connsiteX10" fmla="*/ 202831 w 1082242"/>
                        <a:gd name="connsiteY10" fmla="*/ 0 h 753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2242" h="753647">
                          <a:moveTo>
                            <a:pt x="202831" y="0"/>
                          </a:moveTo>
                          <a:cubicBezTo>
                            <a:pt x="521916" y="0"/>
                            <a:pt x="810794" y="129335"/>
                            <a:pt x="1019901" y="338441"/>
                          </a:cubicBezTo>
                          <a:lnTo>
                            <a:pt x="1082242" y="407034"/>
                          </a:lnTo>
                          <a:lnTo>
                            <a:pt x="1070005" y="420498"/>
                          </a:lnTo>
                          <a:cubicBezTo>
                            <a:pt x="999359" y="506101"/>
                            <a:pt x="940802" y="602051"/>
                            <a:pt x="896948" y="705733"/>
                          </a:cubicBezTo>
                          <a:lnTo>
                            <a:pt x="879411" y="753647"/>
                          </a:lnTo>
                          <a:lnTo>
                            <a:pt x="849366" y="749062"/>
                          </a:lnTo>
                          <a:cubicBezTo>
                            <a:pt x="473261" y="672100"/>
                            <a:pt x="163717" y="412413"/>
                            <a:pt x="17537" y="66805"/>
                          </a:cubicBezTo>
                          <a:lnTo>
                            <a:pt x="0" y="18891"/>
                          </a:lnTo>
                          <a:lnTo>
                            <a:pt x="84687" y="5966"/>
                          </a:lnTo>
                          <a:cubicBezTo>
                            <a:pt x="123531" y="2021"/>
                            <a:pt x="162945" y="0"/>
                            <a:pt x="202831" y="0"/>
                          </a:cubicBezTo>
                          <a:close/>
                        </a:path>
                      </a:pathLst>
                    </a:custGeom>
                    <a:solidFill>
                      <a:srgbClr val="3D3D3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49" name="Freeform 48"/>
                    <p:cNvSpPr/>
                    <p:nvPr/>
                  </p:nvSpPr>
                  <p:spPr>
                    <a:xfrm>
                      <a:off x="4552952" y="3421395"/>
                      <a:ext cx="1082243" cy="753647"/>
                    </a:xfrm>
                    <a:custGeom>
                      <a:avLst/>
                      <a:gdLst>
                        <a:gd name="connsiteX0" fmla="*/ 879411 w 1082242"/>
                        <a:gd name="connsiteY0" fmla="*/ 0 h 753647"/>
                        <a:gd name="connsiteX1" fmla="*/ 997555 w 1082242"/>
                        <a:gd name="connsiteY1" fmla="*/ 5966 h 753647"/>
                        <a:gd name="connsiteX2" fmla="*/ 1082242 w 1082242"/>
                        <a:gd name="connsiteY2" fmla="*/ 18891 h 753647"/>
                        <a:gd name="connsiteX3" fmla="*/ 1064705 w 1082242"/>
                        <a:gd name="connsiteY3" fmla="*/ 66805 h 753647"/>
                        <a:gd name="connsiteX4" fmla="*/ 232876 w 1082242"/>
                        <a:gd name="connsiteY4" fmla="*/ 749062 h 753647"/>
                        <a:gd name="connsiteX5" fmla="*/ 202831 w 1082242"/>
                        <a:gd name="connsiteY5" fmla="*/ 753647 h 753647"/>
                        <a:gd name="connsiteX6" fmla="*/ 185294 w 1082242"/>
                        <a:gd name="connsiteY6" fmla="*/ 705733 h 753647"/>
                        <a:gd name="connsiteX7" fmla="*/ 12237 w 1082242"/>
                        <a:gd name="connsiteY7" fmla="*/ 420498 h 753647"/>
                        <a:gd name="connsiteX8" fmla="*/ 0 w 1082242"/>
                        <a:gd name="connsiteY8" fmla="*/ 407034 h 753647"/>
                        <a:gd name="connsiteX9" fmla="*/ 62341 w 1082242"/>
                        <a:gd name="connsiteY9" fmla="*/ 338441 h 753647"/>
                        <a:gd name="connsiteX10" fmla="*/ 879411 w 1082242"/>
                        <a:gd name="connsiteY10" fmla="*/ 0 h 753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2242" h="753647">
                          <a:moveTo>
                            <a:pt x="879411" y="0"/>
                          </a:moveTo>
                          <a:cubicBezTo>
                            <a:pt x="919297" y="0"/>
                            <a:pt x="958711" y="2021"/>
                            <a:pt x="997555" y="5966"/>
                          </a:cubicBezTo>
                          <a:lnTo>
                            <a:pt x="1082242" y="18891"/>
                          </a:lnTo>
                          <a:lnTo>
                            <a:pt x="1064705" y="66805"/>
                          </a:lnTo>
                          <a:cubicBezTo>
                            <a:pt x="918525" y="412413"/>
                            <a:pt x="608981" y="672100"/>
                            <a:pt x="232876" y="749062"/>
                          </a:cubicBezTo>
                          <a:lnTo>
                            <a:pt x="202831" y="753647"/>
                          </a:lnTo>
                          <a:lnTo>
                            <a:pt x="185294" y="705733"/>
                          </a:lnTo>
                          <a:cubicBezTo>
                            <a:pt x="141440" y="602051"/>
                            <a:pt x="82884" y="506101"/>
                            <a:pt x="12237" y="420498"/>
                          </a:cubicBezTo>
                          <a:lnTo>
                            <a:pt x="0" y="407034"/>
                          </a:lnTo>
                          <a:lnTo>
                            <a:pt x="62341" y="338441"/>
                          </a:lnTo>
                          <a:cubicBezTo>
                            <a:pt x="271448" y="129335"/>
                            <a:pt x="560326" y="0"/>
                            <a:pt x="879411" y="0"/>
                          </a:cubicBezTo>
                          <a:close/>
                        </a:path>
                      </a:pathLst>
                    </a:custGeom>
                    <a:solidFill>
                      <a:srgbClr val="3B534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0" name="Freeform 49"/>
                    <p:cNvSpPr/>
                    <p:nvPr/>
                  </p:nvSpPr>
                  <p:spPr>
                    <a:xfrm>
                      <a:off x="4276851" y="4175042"/>
                      <a:ext cx="552200" cy="1150339"/>
                    </a:xfrm>
                    <a:custGeom>
                      <a:avLst/>
                      <a:gdLst>
                        <a:gd name="connsiteX0" fmla="*/ 73269 w 552200"/>
                        <a:gd name="connsiteY0" fmla="*/ 0 h 1150339"/>
                        <a:gd name="connsiteX1" fmla="*/ 157956 w 552200"/>
                        <a:gd name="connsiteY1" fmla="*/ 12925 h 1150339"/>
                        <a:gd name="connsiteX2" fmla="*/ 276100 w 552200"/>
                        <a:gd name="connsiteY2" fmla="*/ 18891 h 1150339"/>
                        <a:gd name="connsiteX3" fmla="*/ 394244 w 552200"/>
                        <a:gd name="connsiteY3" fmla="*/ 12925 h 1150339"/>
                        <a:gd name="connsiteX4" fmla="*/ 478931 w 552200"/>
                        <a:gd name="connsiteY4" fmla="*/ 0 h 1150339"/>
                        <a:gd name="connsiteX5" fmla="*/ 500251 w 552200"/>
                        <a:gd name="connsiteY5" fmla="*/ 58250 h 1150339"/>
                        <a:gd name="connsiteX6" fmla="*/ 552200 w 552200"/>
                        <a:gd name="connsiteY6" fmla="*/ 401863 h 1150339"/>
                        <a:gd name="connsiteX7" fmla="*/ 288337 w 552200"/>
                        <a:gd name="connsiteY7" fmla="*/ 1136875 h 1150339"/>
                        <a:gd name="connsiteX8" fmla="*/ 276100 w 552200"/>
                        <a:gd name="connsiteY8" fmla="*/ 1150339 h 1150339"/>
                        <a:gd name="connsiteX9" fmla="*/ 263863 w 552200"/>
                        <a:gd name="connsiteY9" fmla="*/ 1136875 h 1150339"/>
                        <a:gd name="connsiteX10" fmla="*/ 0 w 552200"/>
                        <a:gd name="connsiteY10" fmla="*/ 401863 h 1150339"/>
                        <a:gd name="connsiteX11" fmla="*/ 51949 w 552200"/>
                        <a:gd name="connsiteY11" fmla="*/ 58250 h 1150339"/>
                        <a:gd name="connsiteX12" fmla="*/ 73269 w 552200"/>
                        <a:gd name="connsiteY12" fmla="*/ 0 h 115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2200" h="1150339">
                          <a:moveTo>
                            <a:pt x="73269" y="0"/>
                          </a:moveTo>
                          <a:lnTo>
                            <a:pt x="157956" y="12925"/>
                          </a:lnTo>
                          <a:cubicBezTo>
                            <a:pt x="196801" y="16870"/>
                            <a:pt x="236215" y="18891"/>
                            <a:pt x="276100" y="18891"/>
                          </a:cubicBezTo>
                          <a:cubicBezTo>
                            <a:pt x="315986" y="18891"/>
                            <a:pt x="355400" y="16870"/>
                            <a:pt x="394244" y="12925"/>
                          </a:cubicBezTo>
                          <a:lnTo>
                            <a:pt x="478931" y="0"/>
                          </a:lnTo>
                          <a:lnTo>
                            <a:pt x="500251" y="58250"/>
                          </a:lnTo>
                          <a:cubicBezTo>
                            <a:pt x="534013" y="166797"/>
                            <a:pt x="552200" y="282206"/>
                            <a:pt x="552200" y="401863"/>
                          </a:cubicBezTo>
                          <a:cubicBezTo>
                            <a:pt x="552200" y="681063"/>
                            <a:pt x="453178" y="937135"/>
                            <a:pt x="288337" y="1136875"/>
                          </a:cubicBezTo>
                          <a:lnTo>
                            <a:pt x="276100" y="1150339"/>
                          </a:lnTo>
                          <a:lnTo>
                            <a:pt x="263863" y="1136875"/>
                          </a:lnTo>
                          <a:cubicBezTo>
                            <a:pt x="99022" y="937135"/>
                            <a:pt x="0" y="681063"/>
                            <a:pt x="0" y="401863"/>
                          </a:cubicBezTo>
                          <a:cubicBezTo>
                            <a:pt x="0" y="282206"/>
                            <a:pt x="18188" y="166797"/>
                            <a:pt x="51949" y="58250"/>
                          </a:cubicBezTo>
                          <a:lnTo>
                            <a:pt x="73269" y="0"/>
                          </a:lnTo>
                          <a:close/>
                        </a:path>
                      </a:pathLst>
                    </a:custGeom>
                    <a:solidFill>
                      <a:srgbClr val="D5472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51" name="Freeform 50"/>
                    <p:cNvSpPr/>
                    <p:nvPr/>
                  </p:nvSpPr>
                  <p:spPr>
                    <a:xfrm>
                      <a:off x="4350120" y="3828428"/>
                      <a:ext cx="405662" cy="365504"/>
                    </a:xfrm>
                    <a:custGeom>
                      <a:avLst/>
                      <a:gdLst>
                        <a:gd name="connsiteX0" fmla="*/ 202831 w 405662"/>
                        <a:gd name="connsiteY0" fmla="*/ 0 h 365504"/>
                        <a:gd name="connsiteX1" fmla="*/ 215068 w 405662"/>
                        <a:gd name="connsiteY1" fmla="*/ 13464 h 365504"/>
                        <a:gd name="connsiteX2" fmla="*/ 388125 w 405662"/>
                        <a:gd name="connsiteY2" fmla="*/ 298699 h 365504"/>
                        <a:gd name="connsiteX3" fmla="*/ 405662 w 405662"/>
                        <a:gd name="connsiteY3" fmla="*/ 346613 h 365504"/>
                        <a:gd name="connsiteX4" fmla="*/ 320975 w 405662"/>
                        <a:gd name="connsiteY4" fmla="*/ 359538 h 365504"/>
                        <a:gd name="connsiteX5" fmla="*/ 202831 w 405662"/>
                        <a:gd name="connsiteY5" fmla="*/ 365504 h 365504"/>
                        <a:gd name="connsiteX6" fmla="*/ 84687 w 405662"/>
                        <a:gd name="connsiteY6" fmla="*/ 359538 h 365504"/>
                        <a:gd name="connsiteX7" fmla="*/ 0 w 405662"/>
                        <a:gd name="connsiteY7" fmla="*/ 346613 h 365504"/>
                        <a:gd name="connsiteX8" fmla="*/ 17537 w 405662"/>
                        <a:gd name="connsiteY8" fmla="*/ 298699 h 365504"/>
                        <a:gd name="connsiteX9" fmla="*/ 190594 w 405662"/>
                        <a:gd name="connsiteY9" fmla="*/ 13464 h 365504"/>
                        <a:gd name="connsiteX10" fmla="*/ 202831 w 405662"/>
                        <a:gd name="connsiteY10" fmla="*/ 0 h 36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5662" h="365504">
                          <a:moveTo>
                            <a:pt x="202831" y="0"/>
                          </a:moveTo>
                          <a:lnTo>
                            <a:pt x="215068" y="13464"/>
                          </a:lnTo>
                          <a:cubicBezTo>
                            <a:pt x="285715" y="99067"/>
                            <a:pt x="344271" y="195017"/>
                            <a:pt x="388125" y="298699"/>
                          </a:cubicBezTo>
                          <a:lnTo>
                            <a:pt x="405662" y="346613"/>
                          </a:lnTo>
                          <a:lnTo>
                            <a:pt x="320975" y="359538"/>
                          </a:lnTo>
                          <a:cubicBezTo>
                            <a:pt x="282131" y="363483"/>
                            <a:pt x="242717" y="365504"/>
                            <a:pt x="202831" y="365504"/>
                          </a:cubicBezTo>
                          <a:cubicBezTo>
                            <a:pt x="162946" y="365504"/>
                            <a:pt x="123532" y="363483"/>
                            <a:pt x="84687" y="359538"/>
                          </a:cubicBezTo>
                          <a:lnTo>
                            <a:pt x="0" y="346613"/>
                          </a:lnTo>
                          <a:lnTo>
                            <a:pt x="17537" y="298699"/>
                          </a:lnTo>
                          <a:cubicBezTo>
                            <a:pt x="61391" y="195017"/>
                            <a:pt x="119948" y="99067"/>
                            <a:pt x="190594" y="13464"/>
                          </a:cubicBezTo>
                          <a:lnTo>
                            <a:pt x="202831" y="0"/>
                          </a:lnTo>
                          <a:close/>
                        </a:path>
                      </a:pathLst>
                    </a:cu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00">
                        <a:solidFill>
                          <a:prstClr val="white"/>
                        </a:solidFill>
                        <a:latin typeface="Arial" panose="020B0604020202020204" pitchFamily="34" charset="0"/>
                        <a:cs typeface="Arial" panose="020B0604020202020204" pitchFamily="34" charset="0"/>
                      </a:endParaRPr>
                    </a:p>
                  </p:txBody>
                </p:sp>
              </p:grpSp>
            </p:grpSp>
            <p:grpSp>
              <p:nvGrpSpPr>
                <p:cNvPr id="43" name="Group 42"/>
                <p:cNvGrpSpPr/>
                <p:nvPr/>
              </p:nvGrpSpPr>
              <p:grpSpPr>
                <a:xfrm>
                  <a:off x="4289667" y="3796438"/>
                  <a:ext cx="564666" cy="564664"/>
                  <a:chOff x="6969433" y="1391697"/>
                  <a:chExt cx="1321449" cy="1321449"/>
                </a:xfrm>
              </p:grpSpPr>
              <p:sp>
                <p:nvSpPr>
                  <p:cNvPr id="44" name="Oval 43"/>
                  <p:cNvSpPr/>
                  <p:nvPr/>
                </p:nvSpPr>
                <p:spPr>
                  <a:xfrm>
                    <a:off x="6969433" y="1391697"/>
                    <a:ext cx="1321449" cy="1321449"/>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sp>
                <p:nvSpPr>
                  <p:cNvPr id="45" name="Oval 44"/>
                  <p:cNvSpPr/>
                  <p:nvPr/>
                </p:nvSpPr>
                <p:spPr>
                  <a:xfrm>
                    <a:off x="7045552" y="1467818"/>
                    <a:ext cx="1169207" cy="1169206"/>
                  </a:xfrm>
                  <a:prstGeom prst="ellipse">
                    <a:avLst/>
                  </a:prstGeom>
                  <a:solidFill>
                    <a:srgbClr val="A1A1A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prstClr val="white"/>
                      </a:solidFill>
                      <a:latin typeface="Arial" panose="020B0604020202020204" pitchFamily="34" charset="0"/>
                      <a:cs typeface="Arial" panose="020B0604020202020204" pitchFamily="34" charset="0"/>
                    </a:endParaRPr>
                  </a:p>
                </p:txBody>
              </p:sp>
            </p:grpSp>
          </p:grpSp>
          <p:sp>
            <p:nvSpPr>
              <p:cNvPr id="38" name="TextBox 37"/>
              <p:cNvSpPr txBox="1"/>
              <p:nvPr/>
            </p:nvSpPr>
            <p:spPr>
              <a:xfrm>
                <a:off x="4173612" y="2416137"/>
                <a:ext cx="745627" cy="594743"/>
              </a:xfrm>
              <a:prstGeom prst="rect">
                <a:avLst/>
              </a:prstGeom>
              <a:noFill/>
            </p:spPr>
            <p:txBody>
              <a:bodyPr wrap="square" rtlCol="0">
                <a:spAutoFit/>
              </a:bodyPr>
              <a:lstStyle/>
              <a:p>
                <a:r>
                  <a:rPr lang="en-US" sz="3600" dirty="0">
                    <a:solidFill>
                      <a:prstClr val="white"/>
                    </a:solidFill>
                    <a:latin typeface="Arial" panose="020B0604020202020204" pitchFamily="34" charset="0"/>
                    <a:cs typeface="Arial" panose="020B0604020202020204" pitchFamily="34" charset="0"/>
                  </a:rPr>
                  <a:t>01</a:t>
                </a:r>
              </a:p>
            </p:txBody>
          </p:sp>
          <p:sp>
            <p:nvSpPr>
              <p:cNvPr id="39" name="TextBox 38"/>
              <p:cNvSpPr txBox="1"/>
              <p:nvPr/>
            </p:nvSpPr>
            <p:spPr>
              <a:xfrm>
                <a:off x="5282440" y="4558099"/>
                <a:ext cx="745627" cy="594743"/>
              </a:xfrm>
              <a:prstGeom prst="rect">
                <a:avLst/>
              </a:prstGeom>
              <a:noFill/>
            </p:spPr>
            <p:txBody>
              <a:bodyPr wrap="square" rtlCol="0">
                <a:spAutoFit/>
              </a:bodyPr>
              <a:lstStyle/>
              <a:p>
                <a:r>
                  <a:rPr lang="en-US" sz="3600" dirty="0">
                    <a:solidFill>
                      <a:prstClr val="white"/>
                    </a:solidFill>
                    <a:latin typeface="Arial" panose="020B0604020202020204" pitchFamily="34" charset="0"/>
                    <a:cs typeface="Arial" panose="020B0604020202020204" pitchFamily="34" charset="0"/>
                  </a:rPr>
                  <a:t>02</a:t>
                </a:r>
              </a:p>
            </p:txBody>
          </p:sp>
          <p:sp>
            <p:nvSpPr>
              <p:cNvPr id="40" name="TextBox 39"/>
              <p:cNvSpPr txBox="1"/>
              <p:nvPr/>
            </p:nvSpPr>
            <p:spPr>
              <a:xfrm>
                <a:off x="3272665" y="4558099"/>
                <a:ext cx="745627" cy="594743"/>
              </a:xfrm>
              <a:prstGeom prst="rect">
                <a:avLst/>
              </a:prstGeom>
              <a:noFill/>
            </p:spPr>
            <p:txBody>
              <a:bodyPr wrap="square" rtlCol="0">
                <a:spAutoFit/>
              </a:bodyPr>
              <a:lstStyle/>
              <a:p>
                <a:r>
                  <a:rPr lang="en-US" sz="3600" dirty="0">
                    <a:solidFill>
                      <a:prstClr val="white"/>
                    </a:solidFill>
                    <a:latin typeface="Arial" panose="020B0604020202020204" pitchFamily="34" charset="0"/>
                    <a:cs typeface="Arial" panose="020B0604020202020204" pitchFamily="34" charset="0"/>
                  </a:rPr>
                  <a:t>03</a:t>
                </a:r>
              </a:p>
            </p:txBody>
          </p:sp>
        </p:grpSp>
        <p:grpSp>
          <p:nvGrpSpPr>
            <p:cNvPr id="33" name="Group 32"/>
            <p:cNvGrpSpPr/>
            <p:nvPr/>
          </p:nvGrpSpPr>
          <p:grpSpPr>
            <a:xfrm>
              <a:off x="688497" y="1697813"/>
              <a:ext cx="10843304" cy="3041258"/>
              <a:chOff x="-130359" y="2109535"/>
              <a:chExt cx="9194940" cy="2578939"/>
            </a:xfrm>
          </p:grpSpPr>
          <p:sp>
            <p:nvSpPr>
              <p:cNvPr id="34" name="Rectangle 33"/>
              <p:cNvSpPr/>
              <p:nvPr/>
            </p:nvSpPr>
            <p:spPr>
              <a:xfrm flipH="1">
                <a:off x="5775480" y="2109535"/>
                <a:ext cx="2382022" cy="600276"/>
              </a:xfrm>
              <a:prstGeom prst="rect">
                <a:avLst/>
              </a:prstGeom>
            </p:spPr>
            <p:txBody>
              <a:bodyPr wrap="square" anchor="ctr">
                <a:spAutoFit/>
              </a:bodyPr>
              <a:lstStyle/>
              <a:p>
                <a:r>
                  <a:rPr lang="en-US" sz="1600" dirty="0">
                    <a:solidFill>
                      <a:srgbClr val="537560"/>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35" name="Rectangle 34"/>
              <p:cNvSpPr/>
              <p:nvPr/>
            </p:nvSpPr>
            <p:spPr>
              <a:xfrm flipH="1">
                <a:off x="6688762" y="4088198"/>
                <a:ext cx="2375819" cy="600276"/>
              </a:xfrm>
              <a:prstGeom prst="rect">
                <a:avLst/>
              </a:prstGeom>
            </p:spPr>
            <p:txBody>
              <a:bodyPr wrap="square" anchor="ctr">
                <a:spAutoFit/>
              </a:bodyPr>
              <a:lstStyle/>
              <a:p>
                <a:r>
                  <a:rPr lang="en-US" sz="1600" dirty="0">
                    <a:solidFill>
                      <a:srgbClr val="DF6447"/>
                    </a:solidFill>
                    <a:latin typeface="Arial" panose="020B0604020202020204" pitchFamily="34" charset="0"/>
                    <a:cs typeface="Arial" panose="020B0604020202020204" pitchFamily="34" charset="0"/>
                  </a:rPr>
                  <a:t>This slide is 100% editable.</a:t>
                </a:r>
                <a:r>
                  <a:rPr lang="en-US" sz="1400" dirty="0">
                    <a:solidFill>
                      <a:srgbClr val="DF6447"/>
                    </a:solidFill>
                    <a:latin typeface="Arial" panose="020B0604020202020204" pitchFamily="34" charset="0"/>
                    <a:cs typeface="Arial" panose="020B0604020202020204" pitchFamily="34" charset="0"/>
                  </a:rPr>
                  <a:t>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36" name="Rectangle 35"/>
              <p:cNvSpPr/>
              <p:nvPr/>
            </p:nvSpPr>
            <p:spPr>
              <a:xfrm flipH="1">
                <a:off x="-130359" y="4088194"/>
                <a:ext cx="2365938" cy="600276"/>
              </a:xfrm>
              <a:prstGeom prst="rect">
                <a:avLst/>
              </a:prstGeom>
            </p:spPr>
            <p:txBody>
              <a:bodyPr wrap="square" anchor="ctr">
                <a:spAutoFit/>
              </a:bodyPr>
              <a:lstStyle/>
              <a:p>
                <a:pPr algn="r"/>
                <a:r>
                  <a:rPr lang="en-US" sz="1600" dirty="0">
                    <a:solidFill>
                      <a:srgbClr val="545454"/>
                    </a:solidFill>
                    <a:latin typeface="Arial" panose="020B0604020202020204" pitchFamily="34" charset="0"/>
                    <a:cs typeface="Arial" panose="020B0604020202020204" pitchFamily="34" charset="0"/>
                  </a:rPr>
                  <a:t>This slide is 100% editable</a:t>
                </a:r>
                <a:r>
                  <a:rPr lang="en-US" sz="1200" dirty="0">
                    <a:solidFill>
                      <a:srgbClr val="545454"/>
                    </a:solidFill>
                    <a:latin typeface="Arial" panose="020B0604020202020204" pitchFamily="34" charset="0"/>
                    <a:cs typeface="Arial" panose="020B0604020202020204" pitchFamily="34" charset="0"/>
                  </a:rPr>
                  <a:t>.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grpSp>
      </p:grpSp>
      <p:sp>
        <p:nvSpPr>
          <p:cNvPr id="3" name="Slide Number Placeholder 2"/>
          <p:cNvSpPr>
            <a:spLocks noGrp="1"/>
          </p:cNvSpPr>
          <p:nvPr>
            <p:ph type="sldNum" sz="quarter" idx="12"/>
          </p:nvPr>
        </p:nvSpPr>
        <p:spPr/>
        <p:txBody>
          <a:bodyPr/>
          <a:lstStyle/>
          <a:p>
            <a:fld id="{C40A143F-3ECB-46BA-B2C6-047D3D9A6B24}" type="slidenum">
              <a:rPr lang="en-US" smtClean="0"/>
              <a:t>40</a:t>
            </a:fld>
            <a:endParaRPr lang="en-US"/>
          </a:p>
        </p:txBody>
      </p:sp>
    </p:spTree>
    <p:extLst>
      <p:ext uri="{BB962C8B-B14F-4D97-AF65-F5344CB8AC3E}">
        <p14:creationId xmlns:p14="http://schemas.microsoft.com/office/powerpoint/2010/main" val="10817550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Mind Map</a:t>
            </a:r>
            <a:endParaRPr lang="en-US" dirty="0"/>
          </a:p>
        </p:txBody>
      </p:sp>
      <p:grpSp>
        <p:nvGrpSpPr>
          <p:cNvPr id="4" name="Group 3"/>
          <p:cNvGrpSpPr/>
          <p:nvPr/>
        </p:nvGrpSpPr>
        <p:grpSpPr>
          <a:xfrm>
            <a:off x="861951" y="922792"/>
            <a:ext cx="10765616" cy="5076301"/>
            <a:chOff x="273748" y="1429232"/>
            <a:chExt cx="8717508" cy="4110558"/>
          </a:xfrm>
        </p:grpSpPr>
        <p:grpSp>
          <p:nvGrpSpPr>
            <p:cNvPr id="5" name="Group 4"/>
            <p:cNvGrpSpPr/>
            <p:nvPr/>
          </p:nvGrpSpPr>
          <p:grpSpPr>
            <a:xfrm>
              <a:off x="273748" y="1429232"/>
              <a:ext cx="8717508" cy="4110558"/>
              <a:chOff x="258630" y="1248931"/>
              <a:chExt cx="8717508" cy="4110558"/>
            </a:xfrm>
          </p:grpSpPr>
          <p:grpSp>
            <p:nvGrpSpPr>
              <p:cNvPr id="27" name="Group 26"/>
              <p:cNvGrpSpPr/>
              <p:nvPr/>
            </p:nvGrpSpPr>
            <p:grpSpPr>
              <a:xfrm>
                <a:off x="258630" y="1248931"/>
                <a:ext cx="8544850" cy="4110558"/>
                <a:chOff x="258630" y="1248931"/>
                <a:chExt cx="8544850" cy="4110558"/>
              </a:xfrm>
            </p:grpSpPr>
            <p:grpSp>
              <p:nvGrpSpPr>
                <p:cNvPr id="78" name="Group 77"/>
                <p:cNvGrpSpPr/>
                <p:nvPr/>
              </p:nvGrpSpPr>
              <p:grpSpPr>
                <a:xfrm>
                  <a:off x="6198486" y="1248931"/>
                  <a:ext cx="1333361" cy="1438809"/>
                  <a:chOff x="6198486" y="1248931"/>
                  <a:chExt cx="1333361" cy="1438809"/>
                </a:xfrm>
              </p:grpSpPr>
              <p:sp>
                <p:nvSpPr>
                  <p:cNvPr id="102" name="TextBox 101"/>
                  <p:cNvSpPr txBox="1"/>
                  <p:nvPr/>
                </p:nvSpPr>
                <p:spPr>
                  <a:xfrm>
                    <a:off x="6198486" y="1248931"/>
                    <a:ext cx="988642" cy="274146"/>
                  </a:xfrm>
                  <a:prstGeom prst="rect">
                    <a:avLst/>
                  </a:prstGeom>
                  <a:noFill/>
                </p:spPr>
                <p:txBody>
                  <a:bodyPr wrap="squar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103" name="TextBox 102"/>
                  <p:cNvSpPr txBox="1"/>
                  <p:nvPr/>
                </p:nvSpPr>
                <p:spPr>
                  <a:xfrm>
                    <a:off x="6325550" y="1516469"/>
                    <a:ext cx="894659" cy="274146"/>
                  </a:xfrm>
                  <a:prstGeom prst="rect">
                    <a:avLst/>
                  </a:prstGeom>
                  <a:noFill/>
                </p:spPr>
                <p:txBody>
                  <a:bodyPr wrap="squar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104" name="TextBox 103"/>
                  <p:cNvSpPr txBox="1"/>
                  <p:nvPr/>
                </p:nvSpPr>
                <p:spPr>
                  <a:xfrm>
                    <a:off x="6280939" y="1783316"/>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105" name="TextBox 104"/>
                  <p:cNvSpPr txBox="1"/>
                  <p:nvPr/>
                </p:nvSpPr>
                <p:spPr>
                  <a:xfrm>
                    <a:off x="6671247" y="2004644"/>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106" name="TextBox 105"/>
                  <p:cNvSpPr txBox="1"/>
                  <p:nvPr/>
                </p:nvSpPr>
                <p:spPr>
                  <a:xfrm>
                    <a:off x="6202876" y="2200026"/>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107" name="TextBox 106"/>
                  <p:cNvSpPr txBox="1"/>
                  <p:nvPr/>
                </p:nvSpPr>
                <p:spPr>
                  <a:xfrm>
                    <a:off x="6468287" y="2413594"/>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grpSp>
            <p:grpSp>
              <p:nvGrpSpPr>
                <p:cNvPr id="79" name="Group 78"/>
                <p:cNvGrpSpPr/>
                <p:nvPr/>
              </p:nvGrpSpPr>
              <p:grpSpPr>
                <a:xfrm>
                  <a:off x="7570022" y="2651675"/>
                  <a:ext cx="1233458" cy="1433282"/>
                  <a:chOff x="7570022" y="2651675"/>
                  <a:chExt cx="1233458" cy="1433282"/>
                </a:xfrm>
              </p:grpSpPr>
              <p:sp>
                <p:nvSpPr>
                  <p:cNvPr id="96" name="TextBox 95"/>
                  <p:cNvSpPr txBox="1"/>
                  <p:nvPr/>
                </p:nvSpPr>
                <p:spPr>
                  <a:xfrm>
                    <a:off x="7746648" y="3810811"/>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97" name="TextBox 96"/>
                  <p:cNvSpPr txBox="1"/>
                  <p:nvPr/>
                </p:nvSpPr>
                <p:spPr>
                  <a:xfrm>
                    <a:off x="7922838" y="2651675"/>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98" name="TextBox 97"/>
                  <p:cNvSpPr txBox="1"/>
                  <p:nvPr/>
                </p:nvSpPr>
                <p:spPr>
                  <a:xfrm>
                    <a:off x="7942880" y="2865224"/>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99" name="TextBox 98"/>
                  <p:cNvSpPr txBox="1"/>
                  <p:nvPr/>
                </p:nvSpPr>
                <p:spPr>
                  <a:xfrm>
                    <a:off x="7786335" y="3101096"/>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100" name="TextBox 99"/>
                  <p:cNvSpPr txBox="1"/>
                  <p:nvPr/>
                </p:nvSpPr>
                <p:spPr>
                  <a:xfrm>
                    <a:off x="7570022" y="3294268"/>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101" name="TextBox 100"/>
                  <p:cNvSpPr txBox="1"/>
                  <p:nvPr/>
                </p:nvSpPr>
                <p:spPr>
                  <a:xfrm>
                    <a:off x="7908063" y="3512675"/>
                    <a:ext cx="860600" cy="274146"/>
                  </a:xfrm>
                  <a:prstGeom prst="rect">
                    <a:avLst/>
                  </a:prstGeom>
                  <a:noFill/>
                </p:spPr>
                <p:txBody>
                  <a:bodyPr wrap="non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grpSp>
            <p:grpSp>
              <p:nvGrpSpPr>
                <p:cNvPr id="80" name="Group 79"/>
                <p:cNvGrpSpPr/>
                <p:nvPr/>
              </p:nvGrpSpPr>
              <p:grpSpPr>
                <a:xfrm>
                  <a:off x="6401470" y="4213867"/>
                  <a:ext cx="1045022" cy="1145622"/>
                  <a:chOff x="6401470" y="4213867"/>
                  <a:chExt cx="1045022" cy="1145622"/>
                </a:xfrm>
              </p:grpSpPr>
              <p:sp>
                <p:nvSpPr>
                  <p:cNvPr id="92" name="TextBox 91"/>
                  <p:cNvSpPr txBox="1"/>
                  <p:nvPr/>
                </p:nvSpPr>
                <p:spPr>
                  <a:xfrm>
                    <a:off x="6585892" y="4446546"/>
                    <a:ext cx="860600" cy="274146"/>
                  </a:xfrm>
                  <a:prstGeom prst="rect">
                    <a:avLst/>
                  </a:prstGeom>
                  <a:noFill/>
                </p:spPr>
                <p:txBody>
                  <a:bodyPr wrap="none" rtlCol="0">
                    <a:spAutoFit/>
                  </a:bodyPr>
                  <a:lstStyle/>
                  <a:p>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93" name="TextBox 92"/>
                  <p:cNvSpPr txBox="1"/>
                  <p:nvPr/>
                </p:nvSpPr>
                <p:spPr>
                  <a:xfrm>
                    <a:off x="6401470" y="4771043"/>
                    <a:ext cx="957390" cy="274146"/>
                  </a:xfrm>
                  <a:prstGeom prst="rect">
                    <a:avLst/>
                  </a:prstGeom>
                  <a:noFill/>
                </p:spPr>
                <p:txBody>
                  <a:bodyPr wrap="square" rtlCol="0">
                    <a:spAutoFit/>
                  </a:bodyPr>
                  <a:lstStyle/>
                  <a:p>
                    <a:pPr algn="ct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94" name="TextBox 93"/>
                  <p:cNvSpPr txBox="1"/>
                  <p:nvPr/>
                </p:nvSpPr>
                <p:spPr>
                  <a:xfrm>
                    <a:off x="6432694" y="4213867"/>
                    <a:ext cx="860600" cy="274146"/>
                  </a:xfrm>
                  <a:prstGeom prst="rect">
                    <a:avLst/>
                  </a:prstGeom>
                  <a:noFill/>
                </p:spPr>
                <p:txBody>
                  <a:bodyPr wrap="none" rtlCol="0">
                    <a:spAutoFit/>
                  </a:bodyPr>
                  <a:lstStyle/>
                  <a:p>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95" name="TextBox 94"/>
                  <p:cNvSpPr txBox="1"/>
                  <p:nvPr/>
                </p:nvSpPr>
                <p:spPr>
                  <a:xfrm>
                    <a:off x="6432694" y="5085343"/>
                    <a:ext cx="860600" cy="274146"/>
                  </a:xfrm>
                  <a:prstGeom prst="rect">
                    <a:avLst/>
                  </a:prstGeom>
                  <a:noFill/>
                </p:spPr>
                <p:txBody>
                  <a:bodyPr wrap="none" rtlCol="0">
                    <a:spAutoFit/>
                  </a:bodyPr>
                  <a:lstStyle/>
                  <a:p>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grpSp>
            <p:grpSp>
              <p:nvGrpSpPr>
                <p:cNvPr id="81" name="Group 80"/>
                <p:cNvGrpSpPr/>
                <p:nvPr/>
              </p:nvGrpSpPr>
              <p:grpSpPr>
                <a:xfrm>
                  <a:off x="258630" y="1924434"/>
                  <a:ext cx="1029544" cy="1163904"/>
                  <a:chOff x="258630" y="1924434"/>
                  <a:chExt cx="1029544" cy="1163904"/>
                </a:xfrm>
              </p:grpSpPr>
              <p:sp>
                <p:nvSpPr>
                  <p:cNvPr id="87" name="TextBox 86"/>
                  <p:cNvSpPr txBox="1"/>
                  <p:nvPr/>
                </p:nvSpPr>
                <p:spPr>
                  <a:xfrm>
                    <a:off x="395747" y="1924434"/>
                    <a:ext cx="892427" cy="274146"/>
                  </a:xfrm>
                  <a:prstGeom prst="rect">
                    <a:avLst/>
                  </a:prstGeom>
                  <a:noFill/>
                </p:spPr>
                <p:txBody>
                  <a:bodyPr wrap="square" rtlCol="0">
                    <a:spAutoFit/>
                  </a:bodyPr>
                  <a:lstStyle/>
                  <a:p>
                    <a:pPr algn="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88" name="TextBox 87"/>
                  <p:cNvSpPr txBox="1"/>
                  <p:nvPr/>
                </p:nvSpPr>
                <p:spPr>
                  <a:xfrm>
                    <a:off x="427574" y="2168230"/>
                    <a:ext cx="860600" cy="274146"/>
                  </a:xfrm>
                  <a:prstGeom prst="rect">
                    <a:avLst/>
                  </a:prstGeom>
                  <a:noFill/>
                </p:spPr>
                <p:txBody>
                  <a:bodyPr wrap="none" rtlCol="0">
                    <a:spAutoFit/>
                  </a:bodyPr>
                  <a:lstStyle/>
                  <a:p>
                    <a:pPr algn="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89" name="TextBox 88"/>
                  <p:cNvSpPr txBox="1"/>
                  <p:nvPr/>
                </p:nvSpPr>
                <p:spPr>
                  <a:xfrm>
                    <a:off x="258630" y="2365602"/>
                    <a:ext cx="860600" cy="274146"/>
                  </a:xfrm>
                  <a:prstGeom prst="rect">
                    <a:avLst/>
                  </a:prstGeom>
                  <a:noFill/>
                </p:spPr>
                <p:txBody>
                  <a:bodyPr wrap="none" rtlCol="0">
                    <a:spAutoFit/>
                  </a:bodyPr>
                  <a:lstStyle/>
                  <a:p>
                    <a:pPr algn="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90" name="TextBox 89"/>
                  <p:cNvSpPr txBox="1"/>
                  <p:nvPr/>
                </p:nvSpPr>
                <p:spPr>
                  <a:xfrm>
                    <a:off x="365124" y="2582830"/>
                    <a:ext cx="860600" cy="274146"/>
                  </a:xfrm>
                  <a:prstGeom prst="rect">
                    <a:avLst/>
                  </a:prstGeom>
                  <a:noFill/>
                </p:spPr>
                <p:txBody>
                  <a:bodyPr wrap="none" rtlCol="0">
                    <a:spAutoFit/>
                  </a:bodyPr>
                  <a:lstStyle/>
                  <a:p>
                    <a:pPr algn="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91" name="TextBox 90"/>
                  <p:cNvSpPr txBox="1"/>
                  <p:nvPr/>
                </p:nvSpPr>
                <p:spPr>
                  <a:xfrm>
                    <a:off x="427574" y="2814192"/>
                    <a:ext cx="860600" cy="274146"/>
                  </a:xfrm>
                  <a:prstGeom prst="rect">
                    <a:avLst/>
                  </a:prstGeom>
                  <a:noFill/>
                </p:spPr>
                <p:txBody>
                  <a:bodyPr wrap="none" rtlCol="0">
                    <a:spAutoFit/>
                  </a:bodyPr>
                  <a:lstStyle/>
                  <a:p>
                    <a:pPr algn="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grpSp>
            <p:grpSp>
              <p:nvGrpSpPr>
                <p:cNvPr id="82" name="Group 81"/>
                <p:cNvGrpSpPr/>
                <p:nvPr/>
              </p:nvGrpSpPr>
              <p:grpSpPr>
                <a:xfrm>
                  <a:off x="413302" y="3728827"/>
                  <a:ext cx="1076657" cy="931506"/>
                  <a:chOff x="413302" y="3728827"/>
                  <a:chExt cx="1076657" cy="931506"/>
                </a:xfrm>
              </p:grpSpPr>
              <p:sp>
                <p:nvSpPr>
                  <p:cNvPr id="83" name="TextBox 82"/>
                  <p:cNvSpPr txBox="1"/>
                  <p:nvPr/>
                </p:nvSpPr>
                <p:spPr>
                  <a:xfrm>
                    <a:off x="504460" y="3938948"/>
                    <a:ext cx="860600" cy="274146"/>
                  </a:xfrm>
                  <a:prstGeom prst="rect">
                    <a:avLst/>
                  </a:prstGeom>
                  <a:noFill/>
                </p:spPr>
                <p:txBody>
                  <a:bodyPr wrap="none" rtlCol="0">
                    <a:spAutoFit/>
                  </a:bodyPr>
                  <a:lstStyle/>
                  <a:p>
                    <a:pPr algn="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84" name="TextBox 83"/>
                  <p:cNvSpPr txBox="1"/>
                  <p:nvPr/>
                </p:nvSpPr>
                <p:spPr>
                  <a:xfrm>
                    <a:off x="629359" y="4154706"/>
                    <a:ext cx="860600" cy="274146"/>
                  </a:xfrm>
                  <a:prstGeom prst="rect">
                    <a:avLst/>
                  </a:prstGeom>
                  <a:noFill/>
                </p:spPr>
                <p:txBody>
                  <a:bodyPr wrap="none" rtlCol="0">
                    <a:spAutoFit/>
                  </a:bodyPr>
                  <a:lstStyle/>
                  <a:p>
                    <a:pPr algn="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85" name="TextBox 84"/>
                  <p:cNvSpPr txBox="1"/>
                  <p:nvPr/>
                </p:nvSpPr>
                <p:spPr>
                  <a:xfrm>
                    <a:off x="504460" y="4386187"/>
                    <a:ext cx="860600" cy="274146"/>
                  </a:xfrm>
                  <a:prstGeom prst="rect">
                    <a:avLst/>
                  </a:prstGeom>
                  <a:noFill/>
                </p:spPr>
                <p:txBody>
                  <a:bodyPr wrap="none" rtlCol="0">
                    <a:spAutoFit/>
                  </a:bodyPr>
                  <a:lstStyle/>
                  <a:p>
                    <a:pPr algn="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sp>
                <p:nvSpPr>
                  <p:cNvPr id="86" name="TextBox 85"/>
                  <p:cNvSpPr txBox="1"/>
                  <p:nvPr/>
                </p:nvSpPr>
                <p:spPr>
                  <a:xfrm>
                    <a:off x="413302" y="3728827"/>
                    <a:ext cx="938344" cy="274146"/>
                  </a:xfrm>
                  <a:prstGeom prst="rect">
                    <a:avLst/>
                  </a:prstGeom>
                  <a:noFill/>
                </p:spPr>
                <p:txBody>
                  <a:bodyPr wrap="square" rtlCol="0">
                    <a:spAutoFit/>
                  </a:bodyPr>
                  <a:lstStyle/>
                  <a:p>
                    <a:pPr algn="r"/>
                    <a:r>
                      <a:rPr lang="en-US" sz="1600" dirty="0" smtClean="0">
                        <a:solidFill>
                          <a:schemeClr val="bg1">
                            <a:lumMod val="65000"/>
                          </a:schemeClr>
                        </a:solidFill>
                        <a:latin typeface="Arial" panose="020B0604020202020204" pitchFamily="34" charset="0"/>
                        <a:cs typeface="Arial" panose="020B0604020202020204" pitchFamily="34" charset="0"/>
                      </a:rPr>
                      <a:t>Text Here</a:t>
                    </a:r>
                    <a:endParaRPr lang="en-US" sz="1600" dirty="0">
                      <a:solidFill>
                        <a:schemeClr val="bg1">
                          <a:lumMod val="65000"/>
                        </a:schemeClr>
                      </a:solidFill>
                      <a:latin typeface="Arial" panose="020B0604020202020204" pitchFamily="34" charset="0"/>
                      <a:cs typeface="Arial" panose="020B0604020202020204" pitchFamily="34" charset="0"/>
                    </a:endParaRPr>
                  </a:p>
                </p:txBody>
              </p:sp>
            </p:grpSp>
          </p:grpSp>
          <p:grpSp>
            <p:nvGrpSpPr>
              <p:cNvPr id="28" name="Group 27"/>
              <p:cNvGrpSpPr/>
              <p:nvPr/>
            </p:nvGrpSpPr>
            <p:grpSpPr>
              <a:xfrm>
                <a:off x="357614" y="1489103"/>
                <a:ext cx="8618524" cy="3836998"/>
                <a:chOff x="357614" y="1489103"/>
                <a:chExt cx="8618524" cy="3836998"/>
              </a:xfrm>
            </p:grpSpPr>
            <p:grpSp>
              <p:nvGrpSpPr>
                <p:cNvPr id="29" name="Group 28"/>
                <p:cNvGrpSpPr/>
                <p:nvPr/>
              </p:nvGrpSpPr>
              <p:grpSpPr>
                <a:xfrm>
                  <a:off x="357614" y="1489103"/>
                  <a:ext cx="8618524" cy="3836998"/>
                  <a:chOff x="357614" y="1489103"/>
                  <a:chExt cx="8618524" cy="3836998"/>
                </a:xfrm>
              </p:grpSpPr>
              <p:sp>
                <p:nvSpPr>
                  <p:cNvPr id="43" name="Freeform 42"/>
                  <p:cNvSpPr/>
                  <p:nvPr/>
                </p:nvSpPr>
                <p:spPr>
                  <a:xfrm rot="2987580">
                    <a:off x="2486242" y="2943446"/>
                    <a:ext cx="1187519" cy="268172"/>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Lst>
                    <a:ahLst/>
                    <a:cxnLst>
                      <a:cxn ang="0">
                        <a:pos x="connsiteX0" y="connsiteY0"/>
                      </a:cxn>
                      <a:cxn ang="0">
                        <a:pos x="connsiteX1" y="connsiteY1"/>
                      </a:cxn>
                    </a:cxnLst>
                    <a:rect l="l" t="t" r="r" b="b"/>
                    <a:pathLst>
                      <a:path w="10268" h="9727">
                        <a:moveTo>
                          <a:pt x="0" y="9727"/>
                        </a:moveTo>
                        <a:cubicBezTo>
                          <a:pt x="3055" y="-3776"/>
                          <a:pt x="6056" y="1117"/>
                          <a:pt x="10268" y="0"/>
                        </a:cubicBezTo>
                      </a:path>
                    </a:pathLst>
                  </a:custGeom>
                  <a:noFill/>
                  <a:ln w="6350">
                    <a:solidFill>
                      <a:srgbClr val="5375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44" name="Freeform 43"/>
                  <p:cNvSpPr/>
                  <p:nvPr/>
                </p:nvSpPr>
                <p:spPr>
                  <a:xfrm rot="17531483">
                    <a:off x="3859346" y="2709702"/>
                    <a:ext cx="1229694" cy="207782"/>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3743"/>
                      <a:gd name="connsiteY0" fmla="*/ 58741 h 125256"/>
                      <a:gd name="connsiteX1" fmla="*/ 13743 w 13743"/>
                      <a:gd name="connsiteY1" fmla="*/ 118947 h 125256"/>
                      <a:gd name="connsiteX0" fmla="*/ 0 w 9960"/>
                      <a:gd name="connsiteY0" fmla="*/ 261399 h 261399"/>
                      <a:gd name="connsiteX1" fmla="*/ 9960 w 9960"/>
                      <a:gd name="connsiteY1" fmla="*/ 0 h 261399"/>
                      <a:gd name="connsiteX0" fmla="*/ 0 w 10000"/>
                      <a:gd name="connsiteY0" fmla="*/ 10000 h 10000"/>
                      <a:gd name="connsiteX1" fmla="*/ 10000 w 10000"/>
                      <a:gd name="connsiteY1" fmla="*/ 0 h 10000"/>
                      <a:gd name="connsiteX0" fmla="*/ 0 w 10000"/>
                      <a:gd name="connsiteY0" fmla="*/ 12974 h 12974"/>
                      <a:gd name="connsiteX1" fmla="*/ 10000 w 10000"/>
                      <a:gd name="connsiteY1" fmla="*/ 2974 h 12974"/>
                      <a:gd name="connsiteX0" fmla="*/ 0 w 10706"/>
                      <a:gd name="connsiteY0" fmla="*/ 10844 h 10844"/>
                      <a:gd name="connsiteX1" fmla="*/ 10706 w 10706"/>
                      <a:gd name="connsiteY1" fmla="*/ 3645 h 10844"/>
                      <a:gd name="connsiteX0" fmla="*/ 0 w 10511"/>
                      <a:gd name="connsiteY0" fmla="*/ 10170 h 10170"/>
                      <a:gd name="connsiteX1" fmla="*/ 10511 w 10511"/>
                      <a:gd name="connsiteY1" fmla="*/ 3931 h 10170"/>
                    </a:gdLst>
                    <a:ahLst/>
                    <a:cxnLst>
                      <a:cxn ang="0">
                        <a:pos x="connsiteX0" y="connsiteY0"/>
                      </a:cxn>
                      <a:cxn ang="0">
                        <a:pos x="connsiteX1" y="connsiteY1"/>
                      </a:cxn>
                    </a:cxnLst>
                    <a:rect l="l" t="t" r="r" b="b"/>
                    <a:pathLst>
                      <a:path w="10511" h="10170">
                        <a:moveTo>
                          <a:pt x="0" y="10170"/>
                        </a:moveTo>
                        <a:cubicBezTo>
                          <a:pt x="3405" y="-338"/>
                          <a:pt x="5856" y="-3201"/>
                          <a:pt x="10511" y="3931"/>
                        </a:cubicBezTo>
                      </a:path>
                    </a:pathLst>
                  </a:custGeom>
                  <a:noFill/>
                  <a:ln w="6350">
                    <a:solidFill>
                      <a:srgbClr val="DF64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45" name="Freeform 44"/>
                  <p:cNvSpPr/>
                  <p:nvPr/>
                </p:nvSpPr>
                <p:spPr>
                  <a:xfrm rot="14588716">
                    <a:off x="3646196" y="4243237"/>
                    <a:ext cx="1386354" cy="173782"/>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3743"/>
                      <a:gd name="connsiteY0" fmla="*/ 58741 h 125256"/>
                      <a:gd name="connsiteX1" fmla="*/ 13743 w 13743"/>
                      <a:gd name="connsiteY1" fmla="*/ 118947 h 125256"/>
                      <a:gd name="connsiteX0" fmla="*/ 0 w 9960"/>
                      <a:gd name="connsiteY0" fmla="*/ 261399 h 261399"/>
                      <a:gd name="connsiteX1" fmla="*/ 9960 w 9960"/>
                      <a:gd name="connsiteY1" fmla="*/ 0 h 261399"/>
                      <a:gd name="connsiteX0" fmla="*/ 0 w 10000"/>
                      <a:gd name="connsiteY0" fmla="*/ 10000 h 10000"/>
                      <a:gd name="connsiteX1" fmla="*/ 10000 w 10000"/>
                      <a:gd name="connsiteY1" fmla="*/ 0 h 10000"/>
                      <a:gd name="connsiteX0" fmla="*/ 0 w 10000"/>
                      <a:gd name="connsiteY0" fmla="*/ 12974 h 12974"/>
                      <a:gd name="connsiteX1" fmla="*/ 10000 w 10000"/>
                      <a:gd name="connsiteY1" fmla="*/ 2974 h 12974"/>
                      <a:gd name="connsiteX0" fmla="*/ 0 w 10706"/>
                      <a:gd name="connsiteY0" fmla="*/ 10844 h 10844"/>
                      <a:gd name="connsiteX1" fmla="*/ 10706 w 10706"/>
                      <a:gd name="connsiteY1" fmla="*/ 3645 h 10844"/>
                      <a:gd name="connsiteX0" fmla="*/ 0 w 11578"/>
                      <a:gd name="connsiteY0" fmla="*/ 9472 h 9472"/>
                      <a:gd name="connsiteX1" fmla="*/ 11578 w 11578"/>
                      <a:gd name="connsiteY1" fmla="*/ 4279 h 9472"/>
                      <a:gd name="connsiteX0" fmla="*/ 0 w 10235"/>
                      <a:gd name="connsiteY0" fmla="*/ 8980 h 8980"/>
                      <a:gd name="connsiteX1" fmla="*/ 10235 w 10235"/>
                      <a:gd name="connsiteY1" fmla="*/ 5157 h 8980"/>
                    </a:gdLst>
                    <a:ahLst/>
                    <a:cxnLst>
                      <a:cxn ang="0">
                        <a:pos x="connsiteX0" y="connsiteY0"/>
                      </a:cxn>
                      <a:cxn ang="0">
                        <a:pos x="connsiteX1" y="connsiteY1"/>
                      </a:cxn>
                    </a:cxnLst>
                    <a:rect l="l" t="t" r="r" b="b"/>
                    <a:pathLst>
                      <a:path w="10235" h="8980">
                        <a:moveTo>
                          <a:pt x="0" y="8980"/>
                        </a:moveTo>
                        <a:cubicBezTo>
                          <a:pt x="2941" y="-2114"/>
                          <a:pt x="6214" y="-2373"/>
                          <a:pt x="10235" y="5157"/>
                        </a:cubicBezTo>
                      </a:path>
                    </a:pathLst>
                  </a:custGeom>
                  <a:noFill/>
                  <a:ln w="6350">
                    <a:solidFill>
                      <a:srgbClr val="545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46" name="Freeform 45"/>
                  <p:cNvSpPr/>
                  <p:nvPr/>
                </p:nvSpPr>
                <p:spPr>
                  <a:xfrm>
                    <a:off x="4813334" y="3305823"/>
                    <a:ext cx="1380401" cy="281744"/>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Lst>
                    <a:ahLst/>
                    <a:cxnLst>
                      <a:cxn ang="0">
                        <a:pos x="connsiteX0" y="connsiteY0"/>
                      </a:cxn>
                      <a:cxn ang="0">
                        <a:pos x="connsiteX1" y="connsiteY1"/>
                      </a:cxn>
                    </a:cxnLst>
                    <a:rect l="l" t="t" r="r" b="b"/>
                    <a:pathLst>
                      <a:path w="11752" h="360471">
                        <a:moveTo>
                          <a:pt x="0" y="360471"/>
                        </a:moveTo>
                        <a:cubicBezTo>
                          <a:pt x="3852" y="181818"/>
                          <a:pt x="7640" y="51913"/>
                          <a:pt x="11752" y="0"/>
                        </a:cubicBezTo>
                      </a:path>
                    </a:pathLst>
                  </a:custGeom>
                  <a:noFill/>
                  <a:ln w="6350">
                    <a:solidFill>
                      <a:srgbClr val="E997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47" name="Freeform 46"/>
                  <p:cNvSpPr/>
                  <p:nvPr/>
                </p:nvSpPr>
                <p:spPr>
                  <a:xfrm rot="18967532" flipV="1">
                    <a:off x="2683077" y="3810953"/>
                    <a:ext cx="1091924" cy="229421"/>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9195"/>
                      <a:gd name="connsiteY0" fmla="*/ 8555 h 8555"/>
                      <a:gd name="connsiteX1" fmla="*/ 9195 w 9195"/>
                      <a:gd name="connsiteY1" fmla="*/ 997 h 8555"/>
                    </a:gdLst>
                    <a:ahLst/>
                    <a:cxnLst>
                      <a:cxn ang="0">
                        <a:pos x="connsiteX0" y="connsiteY0"/>
                      </a:cxn>
                      <a:cxn ang="0">
                        <a:pos x="connsiteX1" y="connsiteY1"/>
                      </a:cxn>
                    </a:cxnLst>
                    <a:rect l="l" t="t" r="r" b="b"/>
                    <a:pathLst>
                      <a:path w="9195" h="8555">
                        <a:moveTo>
                          <a:pt x="0" y="8555"/>
                        </a:moveTo>
                        <a:cubicBezTo>
                          <a:pt x="2975" y="-5327"/>
                          <a:pt x="5093" y="2145"/>
                          <a:pt x="9195" y="997"/>
                        </a:cubicBezTo>
                      </a:path>
                    </a:pathLst>
                  </a:custGeom>
                  <a:noFill/>
                  <a:ln w="6350">
                    <a:solidFill>
                      <a:srgbClr val="81A7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nvGrpSpPr>
                  <p:cNvPr id="48" name="Group 47"/>
                  <p:cNvGrpSpPr/>
                  <p:nvPr/>
                </p:nvGrpSpPr>
                <p:grpSpPr>
                  <a:xfrm>
                    <a:off x="357614" y="1717454"/>
                    <a:ext cx="1036850" cy="1644844"/>
                    <a:chOff x="434208" y="1944040"/>
                    <a:chExt cx="1036850" cy="1644844"/>
                  </a:xfrm>
                </p:grpSpPr>
                <p:sp>
                  <p:nvSpPr>
                    <p:cNvPr id="73" name="Freeform 72"/>
                    <p:cNvSpPr/>
                    <p:nvPr/>
                  </p:nvSpPr>
                  <p:spPr>
                    <a:xfrm rot="2987580">
                      <a:off x="293687" y="2152267"/>
                      <a:ext cx="1385598" cy="969144"/>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10000"/>
                        <a:gd name="connsiteY0" fmla="*/ 11176 h 11176"/>
                        <a:gd name="connsiteX1" fmla="*/ 3308 w 10000"/>
                        <a:gd name="connsiteY1" fmla="*/ 2169 h 11176"/>
                        <a:gd name="connsiteX2" fmla="*/ 10000 w 10000"/>
                        <a:gd name="connsiteY2" fmla="*/ 1176 h 11176"/>
                        <a:gd name="connsiteX0" fmla="*/ 0 w 10000"/>
                        <a:gd name="connsiteY0" fmla="*/ 10878 h 10878"/>
                        <a:gd name="connsiteX1" fmla="*/ 3308 w 10000"/>
                        <a:gd name="connsiteY1" fmla="*/ 1871 h 10878"/>
                        <a:gd name="connsiteX2" fmla="*/ 5237 w 10000"/>
                        <a:gd name="connsiteY2" fmla="*/ 21 h 10878"/>
                        <a:gd name="connsiteX3" fmla="*/ 10000 w 10000"/>
                        <a:gd name="connsiteY3" fmla="*/ 878 h 10878"/>
                        <a:gd name="connsiteX0" fmla="*/ 0 w 10000"/>
                        <a:gd name="connsiteY0" fmla="*/ 18712 h 18712"/>
                        <a:gd name="connsiteX1" fmla="*/ 3308 w 10000"/>
                        <a:gd name="connsiteY1" fmla="*/ 9705 h 18712"/>
                        <a:gd name="connsiteX2" fmla="*/ 5237 w 10000"/>
                        <a:gd name="connsiteY2" fmla="*/ 7855 h 18712"/>
                        <a:gd name="connsiteX3" fmla="*/ 5686 w 10000"/>
                        <a:gd name="connsiteY3" fmla="*/ 1 h 18712"/>
                        <a:gd name="connsiteX4" fmla="*/ 10000 w 10000"/>
                        <a:gd name="connsiteY4" fmla="*/ 8712 h 18712"/>
                        <a:gd name="connsiteX0" fmla="*/ 0 w 10000"/>
                        <a:gd name="connsiteY0" fmla="*/ 18713 h 18713"/>
                        <a:gd name="connsiteX1" fmla="*/ 3308 w 10000"/>
                        <a:gd name="connsiteY1" fmla="*/ 9706 h 18713"/>
                        <a:gd name="connsiteX2" fmla="*/ 4413 w 10000"/>
                        <a:gd name="connsiteY2" fmla="*/ 6398 h 18713"/>
                        <a:gd name="connsiteX3" fmla="*/ 5686 w 10000"/>
                        <a:gd name="connsiteY3" fmla="*/ 2 h 18713"/>
                        <a:gd name="connsiteX4" fmla="*/ 10000 w 10000"/>
                        <a:gd name="connsiteY4" fmla="*/ 8713 h 18713"/>
                        <a:gd name="connsiteX0" fmla="*/ 0 w 10453"/>
                        <a:gd name="connsiteY0" fmla="*/ 32365 h 32365"/>
                        <a:gd name="connsiteX1" fmla="*/ 3761 w 10453"/>
                        <a:gd name="connsiteY1" fmla="*/ 9706 h 32365"/>
                        <a:gd name="connsiteX2" fmla="*/ 4866 w 10453"/>
                        <a:gd name="connsiteY2" fmla="*/ 6398 h 32365"/>
                        <a:gd name="connsiteX3" fmla="*/ 6139 w 10453"/>
                        <a:gd name="connsiteY3" fmla="*/ 2 h 32365"/>
                        <a:gd name="connsiteX4" fmla="*/ 10453 w 10453"/>
                        <a:gd name="connsiteY4" fmla="*/ 8713 h 32365"/>
                        <a:gd name="connsiteX0" fmla="*/ 0 w 10453"/>
                        <a:gd name="connsiteY0" fmla="*/ 32365 h 32365"/>
                        <a:gd name="connsiteX1" fmla="*/ 4866 w 10453"/>
                        <a:gd name="connsiteY1" fmla="*/ 6398 h 32365"/>
                        <a:gd name="connsiteX2" fmla="*/ 6139 w 10453"/>
                        <a:gd name="connsiteY2" fmla="*/ 2 h 32365"/>
                        <a:gd name="connsiteX3" fmla="*/ 10453 w 10453"/>
                        <a:gd name="connsiteY3" fmla="*/ 8713 h 32365"/>
                        <a:gd name="connsiteX0" fmla="*/ 0 w 10453"/>
                        <a:gd name="connsiteY0" fmla="*/ 32365 h 32365"/>
                        <a:gd name="connsiteX1" fmla="*/ 3762 w 10453"/>
                        <a:gd name="connsiteY1" fmla="*/ 12731 h 32365"/>
                        <a:gd name="connsiteX2" fmla="*/ 6139 w 10453"/>
                        <a:gd name="connsiteY2" fmla="*/ 2 h 32365"/>
                        <a:gd name="connsiteX3" fmla="*/ 10453 w 10453"/>
                        <a:gd name="connsiteY3" fmla="*/ 8713 h 32365"/>
                        <a:gd name="connsiteX0" fmla="*/ 0 w 10453"/>
                        <a:gd name="connsiteY0" fmla="*/ 31416 h 31416"/>
                        <a:gd name="connsiteX1" fmla="*/ 3762 w 10453"/>
                        <a:gd name="connsiteY1" fmla="*/ 11782 h 31416"/>
                        <a:gd name="connsiteX2" fmla="*/ 5958 w 10453"/>
                        <a:gd name="connsiteY2" fmla="*/ 2 h 31416"/>
                        <a:gd name="connsiteX3" fmla="*/ 10453 w 10453"/>
                        <a:gd name="connsiteY3" fmla="*/ 7764 h 31416"/>
                        <a:gd name="connsiteX0" fmla="*/ 0 w 10453"/>
                        <a:gd name="connsiteY0" fmla="*/ 31414 h 31414"/>
                        <a:gd name="connsiteX1" fmla="*/ 3762 w 10453"/>
                        <a:gd name="connsiteY1" fmla="*/ 11780 h 31414"/>
                        <a:gd name="connsiteX2" fmla="*/ 5958 w 10453"/>
                        <a:gd name="connsiteY2" fmla="*/ 0 h 31414"/>
                        <a:gd name="connsiteX3" fmla="*/ 10453 w 10453"/>
                        <a:gd name="connsiteY3" fmla="*/ 7762 h 31414"/>
                        <a:gd name="connsiteX0" fmla="*/ 0 w 10453"/>
                        <a:gd name="connsiteY0" fmla="*/ 31414 h 31414"/>
                        <a:gd name="connsiteX1" fmla="*/ 5958 w 10453"/>
                        <a:gd name="connsiteY1" fmla="*/ 0 h 31414"/>
                        <a:gd name="connsiteX2" fmla="*/ 10453 w 10453"/>
                        <a:gd name="connsiteY2" fmla="*/ 7762 h 31414"/>
                        <a:gd name="connsiteX0" fmla="*/ 0 w 10453"/>
                        <a:gd name="connsiteY0" fmla="*/ 32112 h 32112"/>
                        <a:gd name="connsiteX1" fmla="*/ 5958 w 10453"/>
                        <a:gd name="connsiteY1" fmla="*/ 698 h 32112"/>
                        <a:gd name="connsiteX2" fmla="*/ 10453 w 10453"/>
                        <a:gd name="connsiteY2" fmla="*/ 8460 h 32112"/>
                        <a:gd name="connsiteX0" fmla="*/ 0 w 10453"/>
                        <a:gd name="connsiteY0" fmla="*/ 32118 h 32118"/>
                        <a:gd name="connsiteX1" fmla="*/ 5958 w 10453"/>
                        <a:gd name="connsiteY1" fmla="*/ 704 h 32118"/>
                        <a:gd name="connsiteX2" fmla="*/ 10453 w 10453"/>
                        <a:gd name="connsiteY2" fmla="*/ 8466 h 32118"/>
                        <a:gd name="connsiteX0" fmla="*/ 0 w 10654"/>
                        <a:gd name="connsiteY0" fmla="*/ 32153 h 32153"/>
                        <a:gd name="connsiteX1" fmla="*/ 5958 w 10654"/>
                        <a:gd name="connsiteY1" fmla="*/ 739 h 32153"/>
                        <a:gd name="connsiteX2" fmla="*/ 10654 w 10654"/>
                        <a:gd name="connsiteY2" fmla="*/ 7859 h 32153"/>
                        <a:gd name="connsiteX0" fmla="*/ 0 w 10654"/>
                        <a:gd name="connsiteY0" fmla="*/ 32006 h 32006"/>
                        <a:gd name="connsiteX1" fmla="*/ 5958 w 10654"/>
                        <a:gd name="connsiteY1" fmla="*/ 592 h 32006"/>
                        <a:gd name="connsiteX2" fmla="*/ 10654 w 10654"/>
                        <a:gd name="connsiteY2" fmla="*/ 7712 h 32006"/>
                        <a:gd name="connsiteX0" fmla="*/ 0 w 10654"/>
                        <a:gd name="connsiteY0" fmla="*/ 32179 h 32179"/>
                        <a:gd name="connsiteX1" fmla="*/ 5958 w 10654"/>
                        <a:gd name="connsiteY1" fmla="*/ 765 h 32179"/>
                        <a:gd name="connsiteX2" fmla="*/ 10654 w 10654"/>
                        <a:gd name="connsiteY2" fmla="*/ 7885 h 32179"/>
                        <a:gd name="connsiteX0" fmla="*/ 0 w 10654"/>
                        <a:gd name="connsiteY0" fmla="*/ 32134 h 32134"/>
                        <a:gd name="connsiteX1" fmla="*/ 5958 w 10654"/>
                        <a:gd name="connsiteY1" fmla="*/ 720 h 32134"/>
                        <a:gd name="connsiteX2" fmla="*/ 10654 w 10654"/>
                        <a:gd name="connsiteY2" fmla="*/ 7840 h 32134"/>
                        <a:gd name="connsiteX0" fmla="*/ 0 w 10838"/>
                        <a:gd name="connsiteY0" fmla="*/ 32167 h 32167"/>
                        <a:gd name="connsiteX1" fmla="*/ 5958 w 10838"/>
                        <a:gd name="connsiteY1" fmla="*/ 753 h 32167"/>
                        <a:gd name="connsiteX2" fmla="*/ 10838 w 10838"/>
                        <a:gd name="connsiteY2" fmla="*/ 7049 h 32167"/>
                        <a:gd name="connsiteX0" fmla="*/ 0 w 10838"/>
                        <a:gd name="connsiteY0" fmla="*/ 32133 h 32133"/>
                        <a:gd name="connsiteX1" fmla="*/ 5958 w 10838"/>
                        <a:gd name="connsiteY1" fmla="*/ 719 h 32133"/>
                        <a:gd name="connsiteX2" fmla="*/ 10838 w 10838"/>
                        <a:gd name="connsiteY2" fmla="*/ 7015 h 32133"/>
                        <a:gd name="connsiteX0" fmla="*/ 0 w 10838"/>
                        <a:gd name="connsiteY0" fmla="*/ 31538 h 31538"/>
                        <a:gd name="connsiteX1" fmla="*/ 5813 w 10838"/>
                        <a:gd name="connsiteY1" fmla="*/ 745 h 31538"/>
                        <a:gd name="connsiteX2" fmla="*/ 10838 w 10838"/>
                        <a:gd name="connsiteY2" fmla="*/ 6420 h 31538"/>
                        <a:gd name="connsiteX0" fmla="*/ 0 w 10838"/>
                        <a:gd name="connsiteY0" fmla="*/ 31950 h 31950"/>
                        <a:gd name="connsiteX1" fmla="*/ 5813 w 10838"/>
                        <a:gd name="connsiteY1" fmla="*/ 1157 h 31950"/>
                        <a:gd name="connsiteX2" fmla="*/ 10838 w 10838"/>
                        <a:gd name="connsiteY2" fmla="*/ 6832 h 31950"/>
                        <a:gd name="connsiteX0" fmla="*/ 0 w 10838"/>
                        <a:gd name="connsiteY0" fmla="*/ 32102 h 32102"/>
                        <a:gd name="connsiteX1" fmla="*/ 5813 w 10838"/>
                        <a:gd name="connsiteY1" fmla="*/ 1309 h 32102"/>
                        <a:gd name="connsiteX2" fmla="*/ 10838 w 10838"/>
                        <a:gd name="connsiteY2" fmla="*/ 6984 h 32102"/>
                        <a:gd name="connsiteX0" fmla="*/ 0 w 10838"/>
                        <a:gd name="connsiteY0" fmla="*/ 32072 h 32072"/>
                        <a:gd name="connsiteX1" fmla="*/ 5813 w 10838"/>
                        <a:gd name="connsiteY1" fmla="*/ 1279 h 32072"/>
                        <a:gd name="connsiteX2" fmla="*/ 10838 w 10838"/>
                        <a:gd name="connsiteY2" fmla="*/ 6954 h 32072"/>
                        <a:gd name="connsiteX0" fmla="*/ 0 w 10838"/>
                        <a:gd name="connsiteY0" fmla="*/ 32100 h 32100"/>
                        <a:gd name="connsiteX1" fmla="*/ 5813 w 10838"/>
                        <a:gd name="connsiteY1" fmla="*/ 1307 h 32100"/>
                        <a:gd name="connsiteX2" fmla="*/ 10838 w 10838"/>
                        <a:gd name="connsiteY2" fmla="*/ 6982 h 32100"/>
                        <a:gd name="connsiteX0" fmla="*/ 0 w 10840"/>
                        <a:gd name="connsiteY0" fmla="*/ 31975 h 31975"/>
                        <a:gd name="connsiteX1" fmla="*/ 5815 w 10840"/>
                        <a:gd name="connsiteY1" fmla="*/ 1307 h 31975"/>
                        <a:gd name="connsiteX2" fmla="*/ 10840 w 10840"/>
                        <a:gd name="connsiteY2" fmla="*/ 6982 h 31975"/>
                        <a:gd name="connsiteX0" fmla="*/ 0 w 10840"/>
                        <a:gd name="connsiteY0" fmla="*/ 31799 h 31799"/>
                        <a:gd name="connsiteX1" fmla="*/ 5815 w 10840"/>
                        <a:gd name="connsiteY1" fmla="*/ 1131 h 31799"/>
                        <a:gd name="connsiteX2" fmla="*/ 10840 w 10840"/>
                        <a:gd name="connsiteY2" fmla="*/ 6806 h 31799"/>
                        <a:gd name="connsiteX0" fmla="*/ 0 w 11668"/>
                        <a:gd name="connsiteY0" fmla="*/ 36139 h 36139"/>
                        <a:gd name="connsiteX1" fmla="*/ 6643 w 11668"/>
                        <a:gd name="connsiteY1" fmla="*/ 1131 h 36139"/>
                        <a:gd name="connsiteX2" fmla="*/ 11668 w 11668"/>
                        <a:gd name="connsiteY2" fmla="*/ 6806 h 36139"/>
                      </a:gdLst>
                      <a:ahLst/>
                      <a:cxnLst>
                        <a:cxn ang="0">
                          <a:pos x="connsiteX0" y="connsiteY0"/>
                        </a:cxn>
                        <a:cxn ang="0">
                          <a:pos x="connsiteX1" y="connsiteY1"/>
                        </a:cxn>
                        <a:cxn ang="0">
                          <a:pos x="connsiteX2" y="connsiteY2"/>
                        </a:cxn>
                      </a:cxnLst>
                      <a:rect l="l" t="t" r="r" b="b"/>
                      <a:pathLst>
                        <a:path w="11668" h="36139">
                          <a:moveTo>
                            <a:pt x="0" y="36139"/>
                          </a:moveTo>
                          <a:lnTo>
                            <a:pt x="6643" y="1131"/>
                          </a:lnTo>
                          <a:cubicBezTo>
                            <a:pt x="7615" y="-4337"/>
                            <a:pt x="10531" y="12084"/>
                            <a:pt x="11668" y="6806"/>
                          </a:cubicBezTo>
                        </a:path>
                      </a:pathLst>
                    </a:custGeom>
                    <a:noFill/>
                    <a:ln w="6350">
                      <a:solidFill>
                        <a:srgbClr val="5375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74" name="Freeform 73"/>
                    <p:cNvSpPr/>
                    <p:nvPr/>
                  </p:nvSpPr>
                  <p:spPr>
                    <a:xfrm rot="2987580">
                      <a:off x="310682" y="2286774"/>
                      <a:ext cx="1234189" cy="987137"/>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10000"/>
                        <a:gd name="connsiteY0" fmla="*/ 11176 h 11176"/>
                        <a:gd name="connsiteX1" fmla="*/ 3308 w 10000"/>
                        <a:gd name="connsiteY1" fmla="*/ 2169 h 11176"/>
                        <a:gd name="connsiteX2" fmla="*/ 10000 w 10000"/>
                        <a:gd name="connsiteY2" fmla="*/ 1176 h 11176"/>
                        <a:gd name="connsiteX0" fmla="*/ 0 w 10000"/>
                        <a:gd name="connsiteY0" fmla="*/ 10878 h 10878"/>
                        <a:gd name="connsiteX1" fmla="*/ 3308 w 10000"/>
                        <a:gd name="connsiteY1" fmla="*/ 1871 h 10878"/>
                        <a:gd name="connsiteX2" fmla="*/ 5237 w 10000"/>
                        <a:gd name="connsiteY2" fmla="*/ 21 h 10878"/>
                        <a:gd name="connsiteX3" fmla="*/ 10000 w 10000"/>
                        <a:gd name="connsiteY3" fmla="*/ 878 h 10878"/>
                        <a:gd name="connsiteX0" fmla="*/ 0 w 10000"/>
                        <a:gd name="connsiteY0" fmla="*/ 18712 h 18712"/>
                        <a:gd name="connsiteX1" fmla="*/ 3308 w 10000"/>
                        <a:gd name="connsiteY1" fmla="*/ 9705 h 18712"/>
                        <a:gd name="connsiteX2" fmla="*/ 5237 w 10000"/>
                        <a:gd name="connsiteY2" fmla="*/ 7855 h 18712"/>
                        <a:gd name="connsiteX3" fmla="*/ 5686 w 10000"/>
                        <a:gd name="connsiteY3" fmla="*/ 1 h 18712"/>
                        <a:gd name="connsiteX4" fmla="*/ 10000 w 10000"/>
                        <a:gd name="connsiteY4" fmla="*/ 8712 h 18712"/>
                        <a:gd name="connsiteX0" fmla="*/ 0 w 10000"/>
                        <a:gd name="connsiteY0" fmla="*/ 18713 h 18713"/>
                        <a:gd name="connsiteX1" fmla="*/ 3308 w 10000"/>
                        <a:gd name="connsiteY1" fmla="*/ 9706 h 18713"/>
                        <a:gd name="connsiteX2" fmla="*/ 4413 w 10000"/>
                        <a:gd name="connsiteY2" fmla="*/ 6398 h 18713"/>
                        <a:gd name="connsiteX3" fmla="*/ 5686 w 10000"/>
                        <a:gd name="connsiteY3" fmla="*/ 2 h 18713"/>
                        <a:gd name="connsiteX4" fmla="*/ 10000 w 10000"/>
                        <a:gd name="connsiteY4" fmla="*/ 8713 h 18713"/>
                        <a:gd name="connsiteX0" fmla="*/ 0 w 10453"/>
                        <a:gd name="connsiteY0" fmla="*/ 32365 h 32365"/>
                        <a:gd name="connsiteX1" fmla="*/ 3761 w 10453"/>
                        <a:gd name="connsiteY1" fmla="*/ 9706 h 32365"/>
                        <a:gd name="connsiteX2" fmla="*/ 4866 w 10453"/>
                        <a:gd name="connsiteY2" fmla="*/ 6398 h 32365"/>
                        <a:gd name="connsiteX3" fmla="*/ 6139 w 10453"/>
                        <a:gd name="connsiteY3" fmla="*/ 2 h 32365"/>
                        <a:gd name="connsiteX4" fmla="*/ 10453 w 10453"/>
                        <a:gd name="connsiteY4" fmla="*/ 8713 h 32365"/>
                        <a:gd name="connsiteX0" fmla="*/ 0 w 10453"/>
                        <a:gd name="connsiteY0" fmla="*/ 32365 h 32365"/>
                        <a:gd name="connsiteX1" fmla="*/ 4866 w 10453"/>
                        <a:gd name="connsiteY1" fmla="*/ 6398 h 32365"/>
                        <a:gd name="connsiteX2" fmla="*/ 6139 w 10453"/>
                        <a:gd name="connsiteY2" fmla="*/ 2 h 32365"/>
                        <a:gd name="connsiteX3" fmla="*/ 10453 w 10453"/>
                        <a:gd name="connsiteY3" fmla="*/ 8713 h 32365"/>
                        <a:gd name="connsiteX0" fmla="*/ 0 w 10453"/>
                        <a:gd name="connsiteY0" fmla="*/ 32365 h 32365"/>
                        <a:gd name="connsiteX1" fmla="*/ 3762 w 10453"/>
                        <a:gd name="connsiteY1" fmla="*/ 12731 h 32365"/>
                        <a:gd name="connsiteX2" fmla="*/ 6139 w 10453"/>
                        <a:gd name="connsiteY2" fmla="*/ 2 h 32365"/>
                        <a:gd name="connsiteX3" fmla="*/ 10453 w 10453"/>
                        <a:gd name="connsiteY3" fmla="*/ 8713 h 32365"/>
                        <a:gd name="connsiteX0" fmla="*/ 0 w 10453"/>
                        <a:gd name="connsiteY0" fmla="*/ 31416 h 31416"/>
                        <a:gd name="connsiteX1" fmla="*/ 3762 w 10453"/>
                        <a:gd name="connsiteY1" fmla="*/ 11782 h 31416"/>
                        <a:gd name="connsiteX2" fmla="*/ 5958 w 10453"/>
                        <a:gd name="connsiteY2" fmla="*/ 2 h 31416"/>
                        <a:gd name="connsiteX3" fmla="*/ 10453 w 10453"/>
                        <a:gd name="connsiteY3" fmla="*/ 7764 h 31416"/>
                        <a:gd name="connsiteX0" fmla="*/ 0 w 10453"/>
                        <a:gd name="connsiteY0" fmla="*/ 31414 h 31414"/>
                        <a:gd name="connsiteX1" fmla="*/ 3762 w 10453"/>
                        <a:gd name="connsiteY1" fmla="*/ 11780 h 31414"/>
                        <a:gd name="connsiteX2" fmla="*/ 5958 w 10453"/>
                        <a:gd name="connsiteY2" fmla="*/ 0 h 31414"/>
                        <a:gd name="connsiteX3" fmla="*/ 10453 w 10453"/>
                        <a:gd name="connsiteY3" fmla="*/ 7762 h 31414"/>
                        <a:gd name="connsiteX0" fmla="*/ 0 w 10453"/>
                        <a:gd name="connsiteY0" fmla="*/ 31414 h 31414"/>
                        <a:gd name="connsiteX1" fmla="*/ 5958 w 10453"/>
                        <a:gd name="connsiteY1" fmla="*/ 0 h 31414"/>
                        <a:gd name="connsiteX2" fmla="*/ 10453 w 10453"/>
                        <a:gd name="connsiteY2" fmla="*/ 7762 h 31414"/>
                        <a:gd name="connsiteX0" fmla="*/ 0 w 10453"/>
                        <a:gd name="connsiteY0" fmla="*/ 32112 h 32112"/>
                        <a:gd name="connsiteX1" fmla="*/ 5958 w 10453"/>
                        <a:gd name="connsiteY1" fmla="*/ 698 h 32112"/>
                        <a:gd name="connsiteX2" fmla="*/ 10453 w 10453"/>
                        <a:gd name="connsiteY2" fmla="*/ 8460 h 32112"/>
                        <a:gd name="connsiteX0" fmla="*/ 0 w 10453"/>
                        <a:gd name="connsiteY0" fmla="*/ 32118 h 32118"/>
                        <a:gd name="connsiteX1" fmla="*/ 5958 w 10453"/>
                        <a:gd name="connsiteY1" fmla="*/ 704 h 32118"/>
                        <a:gd name="connsiteX2" fmla="*/ 10453 w 10453"/>
                        <a:gd name="connsiteY2" fmla="*/ 8466 h 32118"/>
                        <a:gd name="connsiteX0" fmla="*/ 0 w 10654"/>
                        <a:gd name="connsiteY0" fmla="*/ 32153 h 32153"/>
                        <a:gd name="connsiteX1" fmla="*/ 5958 w 10654"/>
                        <a:gd name="connsiteY1" fmla="*/ 739 h 32153"/>
                        <a:gd name="connsiteX2" fmla="*/ 10654 w 10654"/>
                        <a:gd name="connsiteY2" fmla="*/ 7859 h 32153"/>
                        <a:gd name="connsiteX0" fmla="*/ 0 w 10654"/>
                        <a:gd name="connsiteY0" fmla="*/ 32006 h 32006"/>
                        <a:gd name="connsiteX1" fmla="*/ 5958 w 10654"/>
                        <a:gd name="connsiteY1" fmla="*/ 592 h 32006"/>
                        <a:gd name="connsiteX2" fmla="*/ 10654 w 10654"/>
                        <a:gd name="connsiteY2" fmla="*/ 7712 h 32006"/>
                        <a:gd name="connsiteX0" fmla="*/ 0 w 10654"/>
                        <a:gd name="connsiteY0" fmla="*/ 32179 h 32179"/>
                        <a:gd name="connsiteX1" fmla="*/ 5958 w 10654"/>
                        <a:gd name="connsiteY1" fmla="*/ 765 h 32179"/>
                        <a:gd name="connsiteX2" fmla="*/ 10654 w 10654"/>
                        <a:gd name="connsiteY2" fmla="*/ 7885 h 32179"/>
                        <a:gd name="connsiteX0" fmla="*/ 0 w 10654"/>
                        <a:gd name="connsiteY0" fmla="*/ 32134 h 32134"/>
                        <a:gd name="connsiteX1" fmla="*/ 5958 w 10654"/>
                        <a:gd name="connsiteY1" fmla="*/ 720 h 32134"/>
                        <a:gd name="connsiteX2" fmla="*/ 10654 w 10654"/>
                        <a:gd name="connsiteY2" fmla="*/ 7840 h 32134"/>
                        <a:gd name="connsiteX0" fmla="*/ 0 w 10838"/>
                        <a:gd name="connsiteY0" fmla="*/ 32167 h 32167"/>
                        <a:gd name="connsiteX1" fmla="*/ 5958 w 10838"/>
                        <a:gd name="connsiteY1" fmla="*/ 753 h 32167"/>
                        <a:gd name="connsiteX2" fmla="*/ 10838 w 10838"/>
                        <a:gd name="connsiteY2" fmla="*/ 7049 h 32167"/>
                        <a:gd name="connsiteX0" fmla="*/ 0 w 10838"/>
                        <a:gd name="connsiteY0" fmla="*/ 32133 h 32133"/>
                        <a:gd name="connsiteX1" fmla="*/ 5958 w 10838"/>
                        <a:gd name="connsiteY1" fmla="*/ 719 h 32133"/>
                        <a:gd name="connsiteX2" fmla="*/ 10838 w 10838"/>
                        <a:gd name="connsiteY2" fmla="*/ 7015 h 32133"/>
                        <a:gd name="connsiteX0" fmla="*/ 0 w 10838"/>
                        <a:gd name="connsiteY0" fmla="*/ 31538 h 31538"/>
                        <a:gd name="connsiteX1" fmla="*/ 5813 w 10838"/>
                        <a:gd name="connsiteY1" fmla="*/ 745 h 31538"/>
                        <a:gd name="connsiteX2" fmla="*/ 10838 w 10838"/>
                        <a:gd name="connsiteY2" fmla="*/ 6420 h 31538"/>
                        <a:gd name="connsiteX0" fmla="*/ 0 w 10838"/>
                        <a:gd name="connsiteY0" fmla="*/ 31950 h 31950"/>
                        <a:gd name="connsiteX1" fmla="*/ 5813 w 10838"/>
                        <a:gd name="connsiteY1" fmla="*/ 1157 h 31950"/>
                        <a:gd name="connsiteX2" fmla="*/ 10838 w 10838"/>
                        <a:gd name="connsiteY2" fmla="*/ 6832 h 31950"/>
                        <a:gd name="connsiteX0" fmla="*/ 0 w 10838"/>
                        <a:gd name="connsiteY0" fmla="*/ 32102 h 32102"/>
                        <a:gd name="connsiteX1" fmla="*/ 5813 w 10838"/>
                        <a:gd name="connsiteY1" fmla="*/ 1309 h 32102"/>
                        <a:gd name="connsiteX2" fmla="*/ 10838 w 10838"/>
                        <a:gd name="connsiteY2" fmla="*/ 6984 h 32102"/>
                        <a:gd name="connsiteX0" fmla="*/ 0 w 10838"/>
                        <a:gd name="connsiteY0" fmla="*/ 32072 h 32072"/>
                        <a:gd name="connsiteX1" fmla="*/ 5813 w 10838"/>
                        <a:gd name="connsiteY1" fmla="*/ 1279 h 32072"/>
                        <a:gd name="connsiteX2" fmla="*/ 10838 w 10838"/>
                        <a:gd name="connsiteY2" fmla="*/ 6954 h 32072"/>
                        <a:gd name="connsiteX0" fmla="*/ 0 w 10838"/>
                        <a:gd name="connsiteY0" fmla="*/ 32100 h 32100"/>
                        <a:gd name="connsiteX1" fmla="*/ 5813 w 10838"/>
                        <a:gd name="connsiteY1" fmla="*/ 1307 h 32100"/>
                        <a:gd name="connsiteX2" fmla="*/ 10838 w 10838"/>
                        <a:gd name="connsiteY2" fmla="*/ 6982 h 32100"/>
                        <a:gd name="connsiteX0" fmla="*/ 0 w 10840"/>
                        <a:gd name="connsiteY0" fmla="*/ 31975 h 31975"/>
                        <a:gd name="connsiteX1" fmla="*/ 5815 w 10840"/>
                        <a:gd name="connsiteY1" fmla="*/ 1307 h 31975"/>
                        <a:gd name="connsiteX2" fmla="*/ 10840 w 10840"/>
                        <a:gd name="connsiteY2" fmla="*/ 6982 h 31975"/>
                        <a:gd name="connsiteX0" fmla="*/ 0 w 10840"/>
                        <a:gd name="connsiteY0" fmla="*/ 31799 h 31799"/>
                        <a:gd name="connsiteX1" fmla="*/ 5815 w 10840"/>
                        <a:gd name="connsiteY1" fmla="*/ 1131 h 31799"/>
                        <a:gd name="connsiteX2" fmla="*/ 10840 w 10840"/>
                        <a:gd name="connsiteY2" fmla="*/ 6806 h 31799"/>
                        <a:gd name="connsiteX0" fmla="*/ 0 w 10840"/>
                        <a:gd name="connsiteY0" fmla="*/ 37074 h 37074"/>
                        <a:gd name="connsiteX1" fmla="*/ 6948 w 10840"/>
                        <a:gd name="connsiteY1" fmla="*/ 882 h 37074"/>
                        <a:gd name="connsiteX2" fmla="*/ 10840 w 10840"/>
                        <a:gd name="connsiteY2" fmla="*/ 12081 h 37074"/>
                        <a:gd name="connsiteX0" fmla="*/ 0 w 10393"/>
                        <a:gd name="connsiteY0" fmla="*/ 37599 h 37599"/>
                        <a:gd name="connsiteX1" fmla="*/ 6948 w 10393"/>
                        <a:gd name="connsiteY1" fmla="*/ 1407 h 37599"/>
                        <a:gd name="connsiteX2" fmla="*/ 10393 w 10393"/>
                        <a:gd name="connsiteY2" fmla="*/ 3258 h 37599"/>
                        <a:gd name="connsiteX0" fmla="*/ 0 w 10393"/>
                        <a:gd name="connsiteY0" fmla="*/ 36760 h 36760"/>
                        <a:gd name="connsiteX1" fmla="*/ 6948 w 10393"/>
                        <a:gd name="connsiteY1" fmla="*/ 568 h 36760"/>
                        <a:gd name="connsiteX2" fmla="*/ 10393 w 10393"/>
                        <a:gd name="connsiteY2" fmla="*/ 2419 h 36760"/>
                        <a:gd name="connsiteX0" fmla="*/ 0 w 10393"/>
                        <a:gd name="connsiteY0" fmla="*/ 36823 h 36823"/>
                        <a:gd name="connsiteX1" fmla="*/ 6948 w 10393"/>
                        <a:gd name="connsiteY1" fmla="*/ 631 h 36823"/>
                        <a:gd name="connsiteX2" fmla="*/ 10393 w 10393"/>
                        <a:gd name="connsiteY2" fmla="*/ 2482 h 36823"/>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6948 w 10393"/>
                        <a:gd name="connsiteY1" fmla="*/ 618 h 36810"/>
                        <a:gd name="connsiteX2" fmla="*/ 10393 w 10393"/>
                        <a:gd name="connsiteY2" fmla="*/ 2469 h 36810"/>
                      </a:gdLst>
                      <a:ahLst/>
                      <a:cxnLst>
                        <a:cxn ang="0">
                          <a:pos x="connsiteX0" y="connsiteY0"/>
                        </a:cxn>
                        <a:cxn ang="0">
                          <a:pos x="connsiteX1" y="connsiteY1"/>
                        </a:cxn>
                        <a:cxn ang="0">
                          <a:pos x="connsiteX2" y="connsiteY2"/>
                        </a:cxn>
                      </a:cxnLst>
                      <a:rect l="l" t="t" r="r" b="b"/>
                      <a:pathLst>
                        <a:path w="10393" h="36810">
                          <a:moveTo>
                            <a:pt x="0" y="36810"/>
                          </a:moveTo>
                          <a:lnTo>
                            <a:pt x="6948" y="618"/>
                          </a:lnTo>
                          <a:cubicBezTo>
                            <a:pt x="7554" y="-2383"/>
                            <a:pt x="9366" y="6761"/>
                            <a:pt x="10393" y="2469"/>
                          </a:cubicBezTo>
                        </a:path>
                      </a:pathLst>
                    </a:custGeom>
                    <a:noFill/>
                    <a:ln w="6350">
                      <a:solidFill>
                        <a:srgbClr val="5375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75" name="Freeform 74"/>
                    <p:cNvSpPr/>
                    <p:nvPr/>
                  </p:nvSpPr>
                  <p:spPr>
                    <a:xfrm rot="2987580">
                      <a:off x="441553" y="2411321"/>
                      <a:ext cx="1010064" cy="995114"/>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10000"/>
                        <a:gd name="connsiteY0" fmla="*/ 11176 h 11176"/>
                        <a:gd name="connsiteX1" fmla="*/ 3308 w 10000"/>
                        <a:gd name="connsiteY1" fmla="*/ 2169 h 11176"/>
                        <a:gd name="connsiteX2" fmla="*/ 10000 w 10000"/>
                        <a:gd name="connsiteY2" fmla="*/ 1176 h 11176"/>
                        <a:gd name="connsiteX0" fmla="*/ 0 w 10000"/>
                        <a:gd name="connsiteY0" fmla="*/ 10878 h 10878"/>
                        <a:gd name="connsiteX1" fmla="*/ 3308 w 10000"/>
                        <a:gd name="connsiteY1" fmla="*/ 1871 h 10878"/>
                        <a:gd name="connsiteX2" fmla="*/ 5237 w 10000"/>
                        <a:gd name="connsiteY2" fmla="*/ 21 h 10878"/>
                        <a:gd name="connsiteX3" fmla="*/ 10000 w 10000"/>
                        <a:gd name="connsiteY3" fmla="*/ 878 h 10878"/>
                        <a:gd name="connsiteX0" fmla="*/ 0 w 10000"/>
                        <a:gd name="connsiteY0" fmla="*/ 18712 h 18712"/>
                        <a:gd name="connsiteX1" fmla="*/ 3308 w 10000"/>
                        <a:gd name="connsiteY1" fmla="*/ 9705 h 18712"/>
                        <a:gd name="connsiteX2" fmla="*/ 5237 w 10000"/>
                        <a:gd name="connsiteY2" fmla="*/ 7855 h 18712"/>
                        <a:gd name="connsiteX3" fmla="*/ 5686 w 10000"/>
                        <a:gd name="connsiteY3" fmla="*/ 1 h 18712"/>
                        <a:gd name="connsiteX4" fmla="*/ 10000 w 10000"/>
                        <a:gd name="connsiteY4" fmla="*/ 8712 h 18712"/>
                        <a:gd name="connsiteX0" fmla="*/ 0 w 10000"/>
                        <a:gd name="connsiteY0" fmla="*/ 18713 h 18713"/>
                        <a:gd name="connsiteX1" fmla="*/ 3308 w 10000"/>
                        <a:gd name="connsiteY1" fmla="*/ 9706 h 18713"/>
                        <a:gd name="connsiteX2" fmla="*/ 4413 w 10000"/>
                        <a:gd name="connsiteY2" fmla="*/ 6398 h 18713"/>
                        <a:gd name="connsiteX3" fmla="*/ 5686 w 10000"/>
                        <a:gd name="connsiteY3" fmla="*/ 2 h 18713"/>
                        <a:gd name="connsiteX4" fmla="*/ 10000 w 10000"/>
                        <a:gd name="connsiteY4" fmla="*/ 8713 h 18713"/>
                        <a:gd name="connsiteX0" fmla="*/ 0 w 10453"/>
                        <a:gd name="connsiteY0" fmla="*/ 32365 h 32365"/>
                        <a:gd name="connsiteX1" fmla="*/ 3761 w 10453"/>
                        <a:gd name="connsiteY1" fmla="*/ 9706 h 32365"/>
                        <a:gd name="connsiteX2" fmla="*/ 4866 w 10453"/>
                        <a:gd name="connsiteY2" fmla="*/ 6398 h 32365"/>
                        <a:gd name="connsiteX3" fmla="*/ 6139 w 10453"/>
                        <a:gd name="connsiteY3" fmla="*/ 2 h 32365"/>
                        <a:gd name="connsiteX4" fmla="*/ 10453 w 10453"/>
                        <a:gd name="connsiteY4" fmla="*/ 8713 h 32365"/>
                        <a:gd name="connsiteX0" fmla="*/ 0 w 10453"/>
                        <a:gd name="connsiteY0" fmla="*/ 32365 h 32365"/>
                        <a:gd name="connsiteX1" fmla="*/ 4866 w 10453"/>
                        <a:gd name="connsiteY1" fmla="*/ 6398 h 32365"/>
                        <a:gd name="connsiteX2" fmla="*/ 6139 w 10453"/>
                        <a:gd name="connsiteY2" fmla="*/ 2 h 32365"/>
                        <a:gd name="connsiteX3" fmla="*/ 10453 w 10453"/>
                        <a:gd name="connsiteY3" fmla="*/ 8713 h 32365"/>
                        <a:gd name="connsiteX0" fmla="*/ 0 w 10453"/>
                        <a:gd name="connsiteY0" fmla="*/ 32365 h 32365"/>
                        <a:gd name="connsiteX1" fmla="*/ 3762 w 10453"/>
                        <a:gd name="connsiteY1" fmla="*/ 12731 h 32365"/>
                        <a:gd name="connsiteX2" fmla="*/ 6139 w 10453"/>
                        <a:gd name="connsiteY2" fmla="*/ 2 h 32365"/>
                        <a:gd name="connsiteX3" fmla="*/ 10453 w 10453"/>
                        <a:gd name="connsiteY3" fmla="*/ 8713 h 32365"/>
                        <a:gd name="connsiteX0" fmla="*/ 0 w 10453"/>
                        <a:gd name="connsiteY0" fmla="*/ 31416 h 31416"/>
                        <a:gd name="connsiteX1" fmla="*/ 3762 w 10453"/>
                        <a:gd name="connsiteY1" fmla="*/ 11782 h 31416"/>
                        <a:gd name="connsiteX2" fmla="*/ 5958 w 10453"/>
                        <a:gd name="connsiteY2" fmla="*/ 2 h 31416"/>
                        <a:gd name="connsiteX3" fmla="*/ 10453 w 10453"/>
                        <a:gd name="connsiteY3" fmla="*/ 7764 h 31416"/>
                        <a:gd name="connsiteX0" fmla="*/ 0 w 10453"/>
                        <a:gd name="connsiteY0" fmla="*/ 31414 h 31414"/>
                        <a:gd name="connsiteX1" fmla="*/ 3762 w 10453"/>
                        <a:gd name="connsiteY1" fmla="*/ 11780 h 31414"/>
                        <a:gd name="connsiteX2" fmla="*/ 5958 w 10453"/>
                        <a:gd name="connsiteY2" fmla="*/ 0 h 31414"/>
                        <a:gd name="connsiteX3" fmla="*/ 10453 w 10453"/>
                        <a:gd name="connsiteY3" fmla="*/ 7762 h 31414"/>
                        <a:gd name="connsiteX0" fmla="*/ 0 w 10453"/>
                        <a:gd name="connsiteY0" fmla="*/ 31414 h 31414"/>
                        <a:gd name="connsiteX1" fmla="*/ 5958 w 10453"/>
                        <a:gd name="connsiteY1" fmla="*/ 0 h 31414"/>
                        <a:gd name="connsiteX2" fmla="*/ 10453 w 10453"/>
                        <a:gd name="connsiteY2" fmla="*/ 7762 h 31414"/>
                        <a:gd name="connsiteX0" fmla="*/ 0 w 10453"/>
                        <a:gd name="connsiteY0" fmla="*/ 32112 h 32112"/>
                        <a:gd name="connsiteX1" fmla="*/ 5958 w 10453"/>
                        <a:gd name="connsiteY1" fmla="*/ 698 h 32112"/>
                        <a:gd name="connsiteX2" fmla="*/ 10453 w 10453"/>
                        <a:gd name="connsiteY2" fmla="*/ 8460 h 32112"/>
                        <a:gd name="connsiteX0" fmla="*/ 0 w 10453"/>
                        <a:gd name="connsiteY0" fmla="*/ 32118 h 32118"/>
                        <a:gd name="connsiteX1" fmla="*/ 5958 w 10453"/>
                        <a:gd name="connsiteY1" fmla="*/ 704 h 32118"/>
                        <a:gd name="connsiteX2" fmla="*/ 10453 w 10453"/>
                        <a:gd name="connsiteY2" fmla="*/ 8466 h 32118"/>
                        <a:gd name="connsiteX0" fmla="*/ 0 w 10654"/>
                        <a:gd name="connsiteY0" fmla="*/ 32153 h 32153"/>
                        <a:gd name="connsiteX1" fmla="*/ 5958 w 10654"/>
                        <a:gd name="connsiteY1" fmla="*/ 739 h 32153"/>
                        <a:gd name="connsiteX2" fmla="*/ 10654 w 10654"/>
                        <a:gd name="connsiteY2" fmla="*/ 7859 h 32153"/>
                        <a:gd name="connsiteX0" fmla="*/ 0 w 10654"/>
                        <a:gd name="connsiteY0" fmla="*/ 32006 h 32006"/>
                        <a:gd name="connsiteX1" fmla="*/ 5958 w 10654"/>
                        <a:gd name="connsiteY1" fmla="*/ 592 h 32006"/>
                        <a:gd name="connsiteX2" fmla="*/ 10654 w 10654"/>
                        <a:gd name="connsiteY2" fmla="*/ 7712 h 32006"/>
                        <a:gd name="connsiteX0" fmla="*/ 0 w 10654"/>
                        <a:gd name="connsiteY0" fmla="*/ 32179 h 32179"/>
                        <a:gd name="connsiteX1" fmla="*/ 5958 w 10654"/>
                        <a:gd name="connsiteY1" fmla="*/ 765 h 32179"/>
                        <a:gd name="connsiteX2" fmla="*/ 10654 w 10654"/>
                        <a:gd name="connsiteY2" fmla="*/ 7885 h 32179"/>
                        <a:gd name="connsiteX0" fmla="*/ 0 w 10654"/>
                        <a:gd name="connsiteY0" fmla="*/ 32134 h 32134"/>
                        <a:gd name="connsiteX1" fmla="*/ 5958 w 10654"/>
                        <a:gd name="connsiteY1" fmla="*/ 720 h 32134"/>
                        <a:gd name="connsiteX2" fmla="*/ 10654 w 10654"/>
                        <a:gd name="connsiteY2" fmla="*/ 7840 h 32134"/>
                        <a:gd name="connsiteX0" fmla="*/ 0 w 10838"/>
                        <a:gd name="connsiteY0" fmla="*/ 32167 h 32167"/>
                        <a:gd name="connsiteX1" fmla="*/ 5958 w 10838"/>
                        <a:gd name="connsiteY1" fmla="*/ 753 h 32167"/>
                        <a:gd name="connsiteX2" fmla="*/ 10838 w 10838"/>
                        <a:gd name="connsiteY2" fmla="*/ 7049 h 32167"/>
                        <a:gd name="connsiteX0" fmla="*/ 0 w 10838"/>
                        <a:gd name="connsiteY0" fmla="*/ 32133 h 32133"/>
                        <a:gd name="connsiteX1" fmla="*/ 5958 w 10838"/>
                        <a:gd name="connsiteY1" fmla="*/ 719 h 32133"/>
                        <a:gd name="connsiteX2" fmla="*/ 10838 w 10838"/>
                        <a:gd name="connsiteY2" fmla="*/ 7015 h 32133"/>
                        <a:gd name="connsiteX0" fmla="*/ 0 w 10838"/>
                        <a:gd name="connsiteY0" fmla="*/ 31538 h 31538"/>
                        <a:gd name="connsiteX1" fmla="*/ 5813 w 10838"/>
                        <a:gd name="connsiteY1" fmla="*/ 745 h 31538"/>
                        <a:gd name="connsiteX2" fmla="*/ 10838 w 10838"/>
                        <a:gd name="connsiteY2" fmla="*/ 6420 h 31538"/>
                        <a:gd name="connsiteX0" fmla="*/ 0 w 10838"/>
                        <a:gd name="connsiteY0" fmla="*/ 31950 h 31950"/>
                        <a:gd name="connsiteX1" fmla="*/ 5813 w 10838"/>
                        <a:gd name="connsiteY1" fmla="*/ 1157 h 31950"/>
                        <a:gd name="connsiteX2" fmla="*/ 10838 w 10838"/>
                        <a:gd name="connsiteY2" fmla="*/ 6832 h 31950"/>
                        <a:gd name="connsiteX0" fmla="*/ 0 w 10838"/>
                        <a:gd name="connsiteY0" fmla="*/ 32102 h 32102"/>
                        <a:gd name="connsiteX1" fmla="*/ 5813 w 10838"/>
                        <a:gd name="connsiteY1" fmla="*/ 1309 h 32102"/>
                        <a:gd name="connsiteX2" fmla="*/ 10838 w 10838"/>
                        <a:gd name="connsiteY2" fmla="*/ 6984 h 32102"/>
                        <a:gd name="connsiteX0" fmla="*/ 0 w 10838"/>
                        <a:gd name="connsiteY0" fmla="*/ 32072 h 32072"/>
                        <a:gd name="connsiteX1" fmla="*/ 5813 w 10838"/>
                        <a:gd name="connsiteY1" fmla="*/ 1279 h 32072"/>
                        <a:gd name="connsiteX2" fmla="*/ 10838 w 10838"/>
                        <a:gd name="connsiteY2" fmla="*/ 6954 h 32072"/>
                        <a:gd name="connsiteX0" fmla="*/ 0 w 10838"/>
                        <a:gd name="connsiteY0" fmla="*/ 32100 h 32100"/>
                        <a:gd name="connsiteX1" fmla="*/ 5813 w 10838"/>
                        <a:gd name="connsiteY1" fmla="*/ 1307 h 32100"/>
                        <a:gd name="connsiteX2" fmla="*/ 10838 w 10838"/>
                        <a:gd name="connsiteY2" fmla="*/ 6982 h 32100"/>
                        <a:gd name="connsiteX0" fmla="*/ 0 w 10840"/>
                        <a:gd name="connsiteY0" fmla="*/ 31975 h 31975"/>
                        <a:gd name="connsiteX1" fmla="*/ 5815 w 10840"/>
                        <a:gd name="connsiteY1" fmla="*/ 1307 h 31975"/>
                        <a:gd name="connsiteX2" fmla="*/ 10840 w 10840"/>
                        <a:gd name="connsiteY2" fmla="*/ 6982 h 31975"/>
                        <a:gd name="connsiteX0" fmla="*/ 0 w 10840"/>
                        <a:gd name="connsiteY0" fmla="*/ 31799 h 31799"/>
                        <a:gd name="connsiteX1" fmla="*/ 5815 w 10840"/>
                        <a:gd name="connsiteY1" fmla="*/ 1131 h 31799"/>
                        <a:gd name="connsiteX2" fmla="*/ 10840 w 10840"/>
                        <a:gd name="connsiteY2" fmla="*/ 6806 h 31799"/>
                        <a:gd name="connsiteX0" fmla="*/ 0 w 10840"/>
                        <a:gd name="connsiteY0" fmla="*/ 37074 h 37074"/>
                        <a:gd name="connsiteX1" fmla="*/ 6948 w 10840"/>
                        <a:gd name="connsiteY1" fmla="*/ 882 h 37074"/>
                        <a:gd name="connsiteX2" fmla="*/ 10840 w 10840"/>
                        <a:gd name="connsiteY2" fmla="*/ 12081 h 37074"/>
                        <a:gd name="connsiteX0" fmla="*/ 0 w 10393"/>
                        <a:gd name="connsiteY0" fmla="*/ 37599 h 37599"/>
                        <a:gd name="connsiteX1" fmla="*/ 6948 w 10393"/>
                        <a:gd name="connsiteY1" fmla="*/ 1407 h 37599"/>
                        <a:gd name="connsiteX2" fmla="*/ 10393 w 10393"/>
                        <a:gd name="connsiteY2" fmla="*/ 3258 h 37599"/>
                        <a:gd name="connsiteX0" fmla="*/ 0 w 10393"/>
                        <a:gd name="connsiteY0" fmla="*/ 36760 h 36760"/>
                        <a:gd name="connsiteX1" fmla="*/ 6948 w 10393"/>
                        <a:gd name="connsiteY1" fmla="*/ 568 h 36760"/>
                        <a:gd name="connsiteX2" fmla="*/ 10393 w 10393"/>
                        <a:gd name="connsiteY2" fmla="*/ 2419 h 36760"/>
                        <a:gd name="connsiteX0" fmla="*/ 0 w 10393"/>
                        <a:gd name="connsiteY0" fmla="*/ 36823 h 36823"/>
                        <a:gd name="connsiteX1" fmla="*/ 6948 w 10393"/>
                        <a:gd name="connsiteY1" fmla="*/ 631 h 36823"/>
                        <a:gd name="connsiteX2" fmla="*/ 10393 w 10393"/>
                        <a:gd name="connsiteY2" fmla="*/ 2482 h 36823"/>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4341 h 34341"/>
                        <a:gd name="connsiteX1" fmla="*/ 5949 w 10393"/>
                        <a:gd name="connsiteY1" fmla="*/ 3246 h 34341"/>
                        <a:gd name="connsiteX2" fmla="*/ 10393 w 10393"/>
                        <a:gd name="connsiteY2" fmla="*/ 0 h 34341"/>
                        <a:gd name="connsiteX0" fmla="*/ 0 w 8714"/>
                        <a:gd name="connsiteY0" fmla="*/ 35860 h 35860"/>
                        <a:gd name="connsiteX1" fmla="*/ 5949 w 8714"/>
                        <a:gd name="connsiteY1" fmla="*/ 4765 h 35860"/>
                        <a:gd name="connsiteX2" fmla="*/ 8714 w 8714"/>
                        <a:gd name="connsiteY2" fmla="*/ 0 h 35860"/>
                        <a:gd name="connsiteX0" fmla="*/ 0 w 9649"/>
                        <a:gd name="connsiteY0" fmla="*/ 10320 h 10320"/>
                        <a:gd name="connsiteX1" fmla="*/ 6827 w 9649"/>
                        <a:gd name="connsiteY1" fmla="*/ 1649 h 10320"/>
                        <a:gd name="connsiteX2" fmla="*/ 9649 w 9649"/>
                        <a:gd name="connsiteY2" fmla="*/ 0 h 10320"/>
                        <a:gd name="connsiteX0" fmla="*/ 0 w 10000"/>
                        <a:gd name="connsiteY0" fmla="*/ 10000 h 10000"/>
                        <a:gd name="connsiteX1" fmla="*/ 7075 w 10000"/>
                        <a:gd name="connsiteY1" fmla="*/ 1598 h 10000"/>
                        <a:gd name="connsiteX2" fmla="*/ 10000 w 10000"/>
                        <a:gd name="connsiteY2" fmla="*/ 0 h 10000"/>
                        <a:gd name="connsiteX0" fmla="*/ 0 w 10116"/>
                        <a:gd name="connsiteY0" fmla="*/ 10027 h 10027"/>
                        <a:gd name="connsiteX1" fmla="*/ 7075 w 10116"/>
                        <a:gd name="connsiteY1" fmla="*/ 1625 h 10027"/>
                        <a:gd name="connsiteX2" fmla="*/ 10116 w 10116"/>
                        <a:gd name="connsiteY2" fmla="*/ 0 h 10027"/>
                        <a:gd name="connsiteX0" fmla="*/ 0 w 10116"/>
                        <a:gd name="connsiteY0" fmla="*/ 10027 h 10027"/>
                        <a:gd name="connsiteX1" fmla="*/ 7075 w 10116"/>
                        <a:gd name="connsiteY1" fmla="*/ 1625 h 10027"/>
                        <a:gd name="connsiteX2" fmla="*/ 10116 w 10116"/>
                        <a:gd name="connsiteY2" fmla="*/ 0 h 10027"/>
                      </a:gdLst>
                      <a:ahLst/>
                      <a:cxnLst>
                        <a:cxn ang="0">
                          <a:pos x="connsiteX0" y="connsiteY0"/>
                        </a:cxn>
                        <a:cxn ang="0">
                          <a:pos x="connsiteX1" y="connsiteY1"/>
                        </a:cxn>
                        <a:cxn ang="0">
                          <a:pos x="connsiteX2" y="connsiteY2"/>
                        </a:cxn>
                      </a:cxnLst>
                      <a:rect l="l" t="t" r="r" b="b"/>
                      <a:pathLst>
                        <a:path w="10116" h="10027">
                          <a:moveTo>
                            <a:pt x="0" y="10027"/>
                          </a:moveTo>
                          <a:lnTo>
                            <a:pt x="7075" y="1625"/>
                          </a:lnTo>
                          <a:cubicBezTo>
                            <a:pt x="7796" y="814"/>
                            <a:pt x="9003" y="1253"/>
                            <a:pt x="10116" y="0"/>
                          </a:cubicBezTo>
                        </a:path>
                      </a:pathLst>
                    </a:custGeom>
                    <a:noFill/>
                    <a:ln w="6350">
                      <a:solidFill>
                        <a:srgbClr val="5375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76" name="Freeform 75"/>
                    <p:cNvSpPr/>
                    <p:nvPr/>
                  </p:nvSpPr>
                  <p:spPr>
                    <a:xfrm rot="18612420" flipV="1">
                      <a:off x="468260" y="2500100"/>
                      <a:ext cx="968527" cy="1027070"/>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10000"/>
                        <a:gd name="connsiteY0" fmla="*/ 11176 h 11176"/>
                        <a:gd name="connsiteX1" fmla="*/ 3308 w 10000"/>
                        <a:gd name="connsiteY1" fmla="*/ 2169 h 11176"/>
                        <a:gd name="connsiteX2" fmla="*/ 10000 w 10000"/>
                        <a:gd name="connsiteY2" fmla="*/ 1176 h 11176"/>
                        <a:gd name="connsiteX0" fmla="*/ 0 w 10000"/>
                        <a:gd name="connsiteY0" fmla="*/ 10878 h 10878"/>
                        <a:gd name="connsiteX1" fmla="*/ 3308 w 10000"/>
                        <a:gd name="connsiteY1" fmla="*/ 1871 h 10878"/>
                        <a:gd name="connsiteX2" fmla="*/ 5237 w 10000"/>
                        <a:gd name="connsiteY2" fmla="*/ 21 h 10878"/>
                        <a:gd name="connsiteX3" fmla="*/ 10000 w 10000"/>
                        <a:gd name="connsiteY3" fmla="*/ 878 h 10878"/>
                        <a:gd name="connsiteX0" fmla="*/ 0 w 10000"/>
                        <a:gd name="connsiteY0" fmla="*/ 18712 h 18712"/>
                        <a:gd name="connsiteX1" fmla="*/ 3308 w 10000"/>
                        <a:gd name="connsiteY1" fmla="*/ 9705 h 18712"/>
                        <a:gd name="connsiteX2" fmla="*/ 5237 w 10000"/>
                        <a:gd name="connsiteY2" fmla="*/ 7855 h 18712"/>
                        <a:gd name="connsiteX3" fmla="*/ 5686 w 10000"/>
                        <a:gd name="connsiteY3" fmla="*/ 1 h 18712"/>
                        <a:gd name="connsiteX4" fmla="*/ 10000 w 10000"/>
                        <a:gd name="connsiteY4" fmla="*/ 8712 h 18712"/>
                        <a:gd name="connsiteX0" fmla="*/ 0 w 10000"/>
                        <a:gd name="connsiteY0" fmla="*/ 18713 h 18713"/>
                        <a:gd name="connsiteX1" fmla="*/ 3308 w 10000"/>
                        <a:gd name="connsiteY1" fmla="*/ 9706 h 18713"/>
                        <a:gd name="connsiteX2" fmla="*/ 4413 w 10000"/>
                        <a:gd name="connsiteY2" fmla="*/ 6398 h 18713"/>
                        <a:gd name="connsiteX3" fmla="*/ 5686 w 10000"/>
                        <a:gd name="connsiteY3" fmla="*/ 2 h 18713"/>
                        <a:gd name="connsiteX4" fmla="*/ 10000 w 10000"/>
                        <a:gd name="connsiteY4" fmla="*/ 8713 h 18713"/>
                        <a:gd name="connsiteX0" fmla="*/ 0 w 10453"/>
                        <a:gd name="connsiteY0" fmla="*/ 32365 h 32365"/>
                        <a:gd name="connsiteX1" fmla="*/ 3761 w 10453"/>
                        <a:gd name="connsiteY1" fmla="*/ 9706 h 32365"/>
                        <a:gd name="connsiteX2" fmla="*/ 4866 w 10453"/>
                        <a:gd name="connsiteY2" fmla="*/ 6398 h 32365"/>
                        <a:gd name="connsiteX3" fmla="*/ 6139 w 10453"/>
                        <a:gd name="connsiteY3" fmla="*/ 2 h 32365"/>
                        <a:gd name="connsiteX4" fmla="*/ 10453 w 10453"/>
                        <a:gd name="connsiteY4" fmla="*/ 8713 h 32365"/>
                        <a:gd name="connsiteX0" fmla="*/ 0 w 10453"/>
                        <a:gd name="connsiteY0" fmla="*/ 32365 h 32365"/>
                        <a:gd name="connsiteX1" fmla="*/ 4866 w 10453"/>
                        <a:gd name="connsiteY1" fmla="*/ 6398 h 32365"/>
                        <a:gd name="connsiteX2" fmla="*/ 6139 w 10453"/>
                        <a:gd name="connsiteY2" fmla="*/ 2 h 32365"/>
                        <a:gd name="connsiteX3" fmla="*/ 10453 w 10453"/>
                        <a:gd name="connsiteY3" fmla="*/ 8713 h 32365"/>
                        <a:gd name="connsiteX0" fmla="*/ 0 w 10453"/>
                        <a:gd name="connsiteY0" fmla="*/ 32365 h 32365"/>
                        <a:gd name="connsiteX1" fmla="*/ 3762 w 10453"/>
                        <a:gd name="connsiteY1" fmla="*/ 12731 h 32365"/>
                        <a:gd name="connsiteX2" fmla="*/ 6139 w 10453"/>
                        <a:gd name="connsiteY2" fmla="*/ 2 h 32365"/>
                        <a:gd name="connsiteX3" fmla="*/ 10453 w 10453"/>
                        <a:gd name="connsiteY3" fmla="*/ 8713 h 32365"/>
                        <a:gd name="connsiteX0" fmla="*/ 0 w 10453"/>
                        <a:gd name="connsiteY0" fmla="*/ 31416 h 31416"/>
                        <a:gd name="connsiteX1" fmla="*/ 3762 w 10453"/>
                        <a:gd name="connsiteY1" fmla="*/ 11782 h 31416"/>
                        <a:gd name="connsiteX2" fmla="*/ 5958 w 10453"/>
                        <a:gd name="connsiteY2" fmla="*/ 2 h 31416"/>
                        <a:gd name="connsiteX3" fmla="*/ 10453 w 10453"/>
                        <a:gd name="connsiteY3" fmla="*/ 7764 h 31416"/>
                        <a:gd name="connsiteX0" fmla="*/ 0 w 10453"/>
                        <a:gd name="connsiteY0" fmla="*/ 31414 h 31414"/>
                        <a:gd name="connsiteX1" fmla="*/ 3762 w 10453"/>
                        <a:gd name="connsiteY1" fmla="*/ 11780 h 31414"/>
                        <a:gd name="connsiteX2" fmla="*/ 5958 w 10453"/>
                        <a:gd name="connsiteY2" fmla="*/ 0 h 31414"/>
                        <a:gd name="connsiteX3" fmla="*/ 10453 w 10453"/>
                        <a:gd name="connsiteY3" fmla="*/ 7762 h 31414"/>
                        <a:gd name="connsiteX0" fmla="*/ 0 w 10453"/>
                        <a:gd name="connsiteY0" fmla="*/ 31414 h 31414"/>
                        <a:gd name="connsiteX1" fmla="*/ 5958 w 10453"/>
                        <a:gd name="connsiteY1" fmla="*/ 0 h 31414"/>
                        <a:gd name="connsiteX2" fmla="*/ 10453 w 10453"/>
                        <a:gd name="connsiteY2" fmla="*/ 7762 h 31414"/>
                        <a:gd name="connsiteX0" fmla="*/ 0 w 10453"/>
                        <a:gd name="connsiteY0" fmla="*/ 32112 h 32112"/>
                        <a:gd name="connsiteX1" fmla="*/ 5958 w 10453"/>
                        <a:gd name="connsiteY1" fmla="*/ 698 h 32112"/>
                        <a:gd name="connsiteX2" fmla="*/ 10453 w 10453"/>
                        <a:gd name="connsiteY2" fmla="*/ 8460 h 32112"/>
                        <a:gd name="connsiteX0" fmla="*/ 0 w 10453"/>
                        <a:gd name="connsiteY0" fmla="*/ 32118 h 32118"/>
                        <a:gd name="connsiteX1" fmla="*/ 5958 w 10453"/>
                        <a:gd name="connsiteY1" fmla="*/ 704 h 32118"/>
                        <a:gd name="connsiteX2" fmla="*/ 10453 w 10453"/>
                        <a:gd name="connsiteY2" fmla="*/ 8466 h 32118"/>
                        <a:gd name="connsiteX0" fmla="*/ 0 w 10654"/>
                        <a:gd name="connsiteY0" fmla="*/ 32153 h 32153"/>
                        <a:gd name="connsiteX1" fmla="*/ 5958 w 10654"/>
                        <a:gd name="connsiteY1" fmla="*/ 739 h 32153"/>
                        <a:gd name="connsiteX2" fmla="*/ 10654 w 10654"/>
                        <a:gd name="connsiteY2" fmla="*/ 7859 h 32153"/>
                        <a:gd name="connsiteX0" fmla="*/ 0 w 10654"/>
                        <a:gd name="connsiteY0" fmla="*/ 32006 h 32006"/>
                        <a:gd name="connsiteX1" fmla="*/ 5958 w 10654"/>
                        <a:gd name="connsiteY1" fmla="*/ 592 h 32006"/>
                        <a:gd name="connsiteX2" fmla="*/ 10654 w 10654"/>
                        <a:gd name="connsiteY2" fmla="*/ 7712 h 32006"/>
                        <a:gd name="connsiteX0" fmla="*/ 0 w 10654"/>
                        <a:gd name="connsiteY0" fmla="*/ 32179 h 32179"/>
                        <a:gd name="connsiteX1" fmla="*/ 5958 w 10654"/>
                        <a:gd name="connsiteY1" fmla="*/ 765 h 32179"/>
                        <a:gd name="connsiteX2" fmla="*/ 10654 w 10654"/>
                        <a:gd name="connsiteY2" fmla="*/ 7885 h 32179"/>
                        <a:gd name="connsiteX0" fmla="*/ 0 w 10654"/>
                        <a:gd name="connsiteY0" fmla="*/ 32134 h 32134"/>
                        <a:gd name="connsiteX1" fmla="*/ 5958 w 10654"/>
                        <a:gd name="connsiteY1" fmla="*/ 720 h 32134"/>
                        <a:gd name="connsiteX2" fmla="*/ 10654 w 10654"/>
                        <a:gd name="connsiteY2" fmla="*/ 7840 h 32134"/>
                        <a:gd name="connsiteX0" fmla="*/ 0 w 10838"/>
                        <a:gd name="connsiteY0" fmla="*/ 32167 h 32167"/>
                        <a:gd name="connsiteX1" fmla="*/ 5958 w 10838"/>
                        <a:gd name="connsiteY1" fmla="*/ 753 h 32167"/>
                        <a:gd name="connsiteX2" fmla="*/ 10838 w 10838"/>
                        <a:gd name="connsiteY2" fmla="*/ 7049 h 32167"/>
                        <a:gd name="connsiteX0" fmla="*/ 0 w 10838"/>
                        <a:gd name="connsiteY0" fmla="*/ 32133 h 32133"/>
                        <a:gd name="connsiteX1" fmla="*/ 5958 w 10838"/>
                        <a:gd name="connsiteY1" fmla="*/ 719 h 32133"/>
                        <a:gd name="connsiteX2" fmla="*/ 10838 w 10838"/>
                        <a:gd name="connsiteY2" fmla="*/ 7015 h 32133"/>
                        <a:gd name="connsiteX0" fmla="*/ 0 w 10838"/>
                        <a:gd name="connsiteY0" fmla="*/ 31538 h 31538"/>
                        <a:gd name="connsiteX1" fmla="*/ 5813 w 10838"/>
                        <a:gd name="connsiteY1" fmla="*/ 745 h 31538"/>
                        <a:gd name="connsiteX2" fmla="*/ 10838 w 10838"/>
                        <a:gd name="connsiteY2" fmla="*/ 6420 h 31538"/>
                        <a:gd name="connsiteX0" fmla="*/ 0 w 10838"/>
                        <a:gd name="connsiteY0" fmla="*/ 31950 h 31950"/>
                        <a:gd name="connsiteX1" fmla="*/ 5813 w 10838"/>
                        <a:gd name="connsiteY1" fmla="*/ 1157 h 31950"/>
                        <a:gd name="connsiteX2" fmla="*/ 10838 w 10838"/>
                        <a:gd name="connsiteY2" fmla="*/ 6832 h 31950"/>
                        <a:gd name="connsiteX0" fmla="*/ 0 w 10838"/>
                        <a:gd name="connsiteY0" fmla="*/ 32102 h 32102"/>
                        <a:gd name="connsiteX1" fmla="*/ 5813 w 10838"/>
                        <a:gd name="connsiteY1" fmla="*/ 1309 h 32102"/>
                        <a:gd name="connsiteX2" fmla="*/ 10838 w 10838"/>
                        <a:gd name="connsiteY2" fmla="*/ 6984 h 32102"/>
                        <a:gd name="connsiteX0" fmla="*/ 0 w 10838"/>
                        <a:gd name="connsiteY0" fmla="*/ 32072 h 32072"/>
                        <a:gd name="connsiteX1" fmla="*/ 5813 w 10838"/>
                        <a:gd name="connsiteY1" fmla="*/ 1279 h 32072"/>
                        <a:gd name="connsiteX2" fmla="*/ 10838 w 10838"/>
                        <a:gd name="connsiteY2" fmla="*/ 6954 h 32072"/>
                        <a:gd name="connsiteX0" fmla="*/ 0 w 10838"/>
                        <a:gd name="connsiteY0" fmla="*/ 32100 h 32100"/>
                        <a:gd name="connsiteX1" fmla="*/ 5813 w 10838"/>
                        <a:gd name="connsiteY1" fmla="*/ 1307 h 32100"/>
                        <a:gd name="connsiteX2" fmla="*/ 10838 w 10838"/>
                        <a:gd name="connsiteY2" fmla="*/ 6982 h 32100"/>
                        <a:gd name="connsiteX0" fmla="*/ 0 w 10840"/>
                        <a:gd name="connsiteY0" fmla="*/ 31975 h 31975"/>
                        <a:gd name="connsiteX1" fmla="*/ 5815 w 10840"/>
                        <a:gd name="connsiteY1" fmla="*/ 1307 h 31975"/>
                        <a:gd name="connsiteX2" fmla="*/ 10840 w 10840"/>
                        <a:gd name="connsiteY2" fmla="*/ 6982 h 31975"/>
                        <a:gd name="connsiteX0" fmla="*/ 0 w 10840"/>
                        <a:gd name="connsiteY0" fmla="*/ 31799 h 31799"/>
                        <a:gd name="connsiteX1" fmla="*/ 5815 w 10840"/>
                        <a:gd name="connsiteY1" fmla="*/ 1131 h 31799"/>
                        <a:gd name="connsiteX2" fmla="*/ 10840 w 10840"/>
                        <a:gd name="connsiteY2" fmla="*/ 6806 h 31799"/>
                        <a:gd name="connsiteX0" fmla="*/ 0 w 10840"/>
                        <a:gd name="connsiteY0" fmla="*/ 37074 h 37074"/>
                        <a:gd name="connsiteX1" fmla="*/ 6948 w 10840"/>
                        <a:gd name="connsiteY1" fmla="*/ 882 h 37074"/>
                        <a:gd name="connsiteX2" fmla="*/ 10840 w 10840"/>
                        <a:gd name="connsiteY2" fmla="*/ 12081 h 37074"/>
                        <a:gd name="connsiteX0" fmla="*/ 0 w 10393"/>
                        <a:gd name="connsiteY0" fmla="*/ 37599 h 37599"/>
                        <a:gd name="connsiteX1" fmla="*/ 6948 w 10393"/>
                        <a:gd name="connsiteY1" fmla="*/ 1407 h 37599"/>
                        <a:gd name="connsiteX2" fmla="*/ 10393 w 10393"/>
                        <a:gd name="connsiteY2" fmla="*/ 3258 h 37599"/>
                        <a:gd name="connsiteX0" fmla="*/ 0 w 10393"/>
                        <a:gd name="connsiteY0" fmla="*/ 36760 h 36760"/>
                        <a:gd name="connsiteX1" fmla="*/ 6948 w 10393"/>
                        <a:gd name="connsiteY1" fmla="*/ 568 h 36760"/>
                        <a:gd name="connsiteX2" fmla="*/ 10393 w 10393"/>
                        <a:gd name="connsiteY2" fmla="*/ 2419 h 36760"/>
                        <a:gd name="connsiteX0" fmla="*/ 0 w 10393"/>
                        <a:gd name="connsiteY0" fmla="*/ 36823 h 36823"/>
                        <a:gd name="connsiteX1" fmla="*/ 6948 w 10393"/>
                        <a:gd name="connsiteY1" fmla="*/ 631 h 36823"/>
                        <a:gd name="connsiteX2" fmla="*/ 10393 w 10393"/>
                        <a:gd name="connsiteY2" fmla="*/ 2482 h 36823"/>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4341 h 34341"/>
                        <a:gd name="connsiteX1" fmla="*/ 5949 w 10393"/>
                        <a:gd name="connsiteY1" fmla="*/ 3246 h 34341"/>
                        <a:gd name="connsiteX2" fmla="*/ 10393 w 10393"/>
                        <a:gd name="connsiteY2" fmla="*/ 0 h 34341"/>
                        <a:gd name="connsiteX0" fmla="*/ 0 w 8714"/>
                        <a:gd name="connsiteY0" fmla="*/ 35860 h 35860"/>
                        <a:gd name="connsiteX1" fmla="*/ 5949 w 8714"/>
                        <a:gd name="connsiteY1" fmla="*/ 4765 h 35860"/>
                        <a:gd name="connsiteX2" fmla="*/ 8714 w 8714"/>
                        <a:gd name="connsiteY2" fmla="*/ 0 h 35860"/>
                        <a:gd name="connsiteX0" fmla="*/ 0 w 9649"/>
                        <a:gd name="connsiteY0" fmla="*/ 10320 h 10320"/>
                        <a:gd name="connsiteX1" fmla="*/ 6827 w 9649"/>
                        <a:gd name="connsiteY1" fmla="*/ 1649 h 10320"/>
                        <a:gd name="connsiteX2" fmla="*/ 9649 w 9649"/>
                        <a:gd name="connsiteY2" fmla="*/ 0 h 10320"/>
                        <a:gd name="connsiteX0" fmla="*/ 0 w 10000"/>
                        <a:gd name="connsiteY0" fmla="*/ 10000 h 10000"/>
                        <a:gd name="connsiteX1" fmla="*/ 7075 w 10000"/>
                        <a:gd name="connsiteY1" fmla="*/ 1598 h 10000"/>
                        <a:gd name="connsiteX2" fmla="*/ 10000 w 10000"/>
                        <a:gd name="connsiteY2" fmla="*/ 0 h 10000"/>
                        <a:gd name="connsiteX0" fmla="*/ 0 w 10116"/>
                        <a:gd name="connsiteY0" fmla="*/ 10027 h 10027"/>
                        <a:gd name="connsiteX1" fmla="*/ 7075 w 10116"/>
                        <a:gd name="connsiteY1" fmla="*/ 1625 h 10027"/>
                        <a:gd name="connsiteX2" fmla="*/ 10116 w 10116"/>
                        <a:gd name="connsiteY2" fmla="*/ 0 h 10027"/>
                        <a:gd name="connsiteX0" fmla="*/ 0 w 10116"/>
                        <a:gd name="connsiteY0" fmla="*/ 10027 h 10027"/>
                        <a:gd name="connsiteX1" fmla="*/ 7075 w 10116"/>
                        <a:gd name="connsiteY1" fmla="*/ 1625 h 10027"/>
                        <a:gd name="connsiteX2" fmla="*/ 10116 w 10116"/>
                        <a:gd name="connsiteY2" fmla="*/ 0 h 10027"/>
                        <a:gd name="connsiteX0" fmla="*/ 0 w 9700"/>
                        <a:gd name="connsiteY0" fmla="*/ 10349 h 10349"/>
                        <a:gd name="connsiteX1" fmla="*/ 7075 w 9700"/>
                        <a:gd name="connsiteY1" fmla="*/ 1947 h 10349"/>
                        <a:gd name="connsiteX2" fmla="*/ 9700 w 9700"/>
                        <a:gd name="connsiteY2" fmla="*/ 0 h 10349"/>
                        <a:gd name="connsiteX0" fmla="*/ 0 w 10000"/>
                        <a:gd name="connsiteY0" fmla="*/ 10000 h 10000"/>
                        <a:gd name="connsiteX1" fmla="*/ 7294 w 10000"/>
                        <a:gd name="connsiteY1" fmla="*/ 1881 h 10000"/>
                        <a:gd name="connsiteX2" fmla="*/ 10000 w 10000"/>
                        <a:gd name="connsiteY2" fmla="*/ 0 h 10000"/>
                        <a:gd name="connsiteX0" fmla="*/ 0 w 10000"/>
                        <a:gd name="connsiteY0" fmla="*/ 10000 h 10000"/>
                        <a:gd name="connsiteX1" fmla="*/ 7294 w 10000"/>
                        <a:gd name="connsiteY1" fmla="*/ 1881 h 10000"/>
                        <a:gd name="connsiteX2" fmla="*/ 10000 w 10000"/>
                        <a:gd name="connsiteY2" fmla="*/ 0 h 10000"/>
                        <a:gd name="connsiteX0" fmla="*/ 0 w 10000"/>
                        <a:gd name="connsiteY0" fmla="*/ 10000 h 10000"/>
                        <a:gd name="connsiteX1" fmla="*/ 7294 w 10000"/>
                        <a:gd name="connsiteY1" fmla="*/ 1881 h 10000"/>
                        <a:gd name="connsiteX2" fmla="*/ 10000 w 10000"/>
                        <a:gd name="connsiteY2" fmla="*/ 0 h 10000"/>
                        <a:gd name="connsiteX0" fmla="*/ 0 w 10000"/>
                        <a:gd name="connsiteY0" fmla="*/ 10000 h 10000"/>
                        <a:gd name="connsiteX1" fmla="*/ 7294 w 10000"/>
                        <a:gd name="connsiteY1" fmla="*/ 1881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lnTo>
                            <a:pt x="7294" y="1881"/>
                          </a:lnTo>
                          <a:cubicBezTo>
                            <a:pt x="7878" y="1275"/>
                            <a:pt x="9310" y="1455"/>
                            <a:pt x="10000" y="0"/>
                          </a:cubicBezTo>
                        </a:path>
                      </a:pathLst>
                    </a:custGeom>
                    <a:noFill/>
                    <a:ln w="6350">
                      <a:solidFill>
                        <a:srgbClr val="5375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77" name="Freeform 76"/>
                    <p:cNvSpPr/>
                    <p:nvPr/>
                  </p:nvSpPr>
                  <p:spPr>
                    <a:xfrm rot="18612420" flipV="1">
                      <a:off x="625382" y="2782093"/>
                      <a:ext cx="937575" cy="676007"/>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10000"/>
                        <a:gd name="connsiteY0" fmla="*/ 11176 h 11176"/>
                        <a:gd name="connsiteX1" fmla="*/ 3308 w 10000"/>
                        <a:gd name="connsiteY1" fmla="*/ 2169 h 11176"/>
                        <a:gd name="connsiteX2" fmla="*/ 10000 w 10000"/>
                        <a:gd name="connsiteY2" fmla="*/ 1176 h 11176"/>
                        <a:gd name="connsiteX0" fmla="*/ 0 w 10000"/>
                        <a:gd name="connsiteY0" fmla="*/ 10878 h 10878"/>
                        <a:gd name="connsiteX1" fmla="*/ 3308 w 10000"/>
                        <a:gd name="connsiteY1" fmla="*/ 1871 h 10878"/>
                        <a:gd name="connsiteX2" fmla="*/ 5237 w 10000"/>
                        <a:gd name="connsiteY2" fmla="*/ 21 h 10878"/>
                        <a:gd name="connsiteX3" fmla="*/ 10000 w 10000"/>
                        <a:gd name="connsiteY3" fmla="*/ 878 h 10878"/>
                        <a:gd name="connsiteX0" fmla="*/ 0 w 10000"/>
                        <a:gd name="connsiteY0" fmla="*/ 18712 h 18712"/>
                        <a:gd name="connsiteX1" fmla="*/ 3308 w 10000"/>
                        <a:gd name="connsiteY1" fmla="*/ 9705 h 18712"/>
                        <a:gd name="connsiteX2" fmla="*/ 5237 w 10000"/>
                        <a:gd name="connsiteY2" fmla="*/ 7855 h 18712"/>
                        <a:gd name="connsiteX3" fmla="*/ 5686 w 10000"/>
                        <a:gd name="connsiteY3" fmla="*/ 1 h 18712"/>
                        <a:gd name="connsiteX4" fmla="*/ 10000 w 10000"/>
                        <a:gd name="connsiteY4" fmla="*/ 8712 h 18712"/>
                        <a:gd name="connsiteX0" fmla="*/ 0 w 10000"/>
                        <a:gd name="connsiteY0" fmla="*/ 18713 h 18713"/>
                        <a:gd name="connsiteX1" fmla="*/ 3308 w 10000"/>
                        <a:gd name="connsiteY1" fmla="*/ 9706 h 18713"/>
                        <a:gd name="connsiteX2" fmla="*/ 4413 w 10000"/>
                        <a:gd name="connsiteY2" fmla="*/ 6398 h 18713"/>
                        <a:gd name="connsiteX3" fmla="*/ 5686 w 10000"/>
                        <a:gd name="connsiteY3" fmla="*/ 2 h 18713"/>
                        <a:gd name="connsiteX4" fmla="*/ 10000 w 10000"/>
                        <a:gd name="connsiteY4" fmla="*/ 8713 h 18713"/>
                        <a:gd name="connsiteX0" fmla="*/ 0 w 10453"/>
                        <a:gd name="connsiteY0" fmla="*/ 32365 h 32365"/>
                        <a:gd name="connsiteX1" fmla="*/ 3761 w 10453"/>
                        <a:gd name="connsiteY1" fmla="*/ 9706 h 32365"/>
                        <a:gd name="connsiteX2" fmla="*/ 4866 w 10453"/>
                        <a:gd name="connsiteY2" fmla="*/ 6398 h 32365"/>
                        <a:gd name="connsiteX3" fmla="*/ 6139 w 10453"/>
                        <a:gd name="connsiteY3" fmla="*/ 2 h 32365"/>
                        <a:gd name="connsiteX4" fmla="*/ 10453 w 10453"/>
                        <a:gd name="connsiteY4" fmla="*/ 8713 h 32365"/>
                        <a:gd name="connsiteX0" fmla="*/ 0 w 10453"/>
                        <a:gd name="connsiteY0" fmla="*/ 32365 h 32365"/>
                        <a:gd name="connsiteX1" fmla="*/ 4866 w 10453"/>
                        <a:gd name="connsiteY1" fmla="*/ 6398 h 32365"/>
                        <a:gd name="connsiteX2" fmla="*/ 6139 w 10453"/>
                        <a:gd name="connsiteY2" fmla="*/ 2 h 32365"/>
                        <a:gd name="connsiteX3" fmla="*/ 10453 w 10453"/>
                        <a:gd name="connsiteY3" fmla="*/ 8713 h 32365"/>
                        <a:gd name="connsiteX0" fmla="*/ 0 w 10453"/>
                        <a:gd name="connsiteY0" fmla="*/ 32365 h 32365"/>
                        <a:gd name="connsiteX1" fmla="*/ 3762 w 10453"/>
                        <a:gd name="connsiteY1" fmla="*/ 12731 h 32365"/>
                        <a:gd name="connsiteX2" fmla="*/ 6139 w 10453"/>
                        <a:gd name="connsiteY2" fmla="*/ 2 h 32365"/>
                        <a:gd name="connsiteX3" fmla="*/ 10453 w 10453"/>
                        <a:gd name="connsiteY3" fmla="*/ 8713 h 32365"/>
                        <a:gd name="connsiteX0" fmla="*/ 0 w 10453"/>
                        <a:gd name="connsiteY0" fmla="*/ 31416 h 31416"/>
                        <a:gd name="connsiteX1" fmla="*/ 3762 w 10453"/>
                        <a:gd name="connsiteY1" fmla="*/ 11782 h 31416"/>
                        <a:gd name="connsiteX2" fmla="*/ 5958 w 10453"/>
                        <a:gd name="connsiteY2" fmla="*/ 2 h 31416"/>
                        <a:gd name="connsiteX3" fmla="*/ 10453 w 10453"/>
                        <a:gd name="connsiteY3" fmla="*/ 7764 h 31416"/>
                        <a:gd name="connsiteX0" fmla="*/ 0 w 10453"/>
                        <a:gd name="connsiteY0" fmla="*/ 31414 h 31414"/>
                        <a:gd name="connsiteX1" fmla="*/ 3762 w 10453"/>
                        <a:gd name="connsiteY1" fmla="*/ 11780 h 31414"/>
                        <a:gd name="connsiteX2" fmla="*/ 5958 w 10453"/>
                        <a:gd name="connsiteY2" fmla="*/ 0 h 31414"/>
                        <a:gd name="connsiteX3" fmla="*/ 10453 w 10453"/>
                        <a:gd name="connsiteY3" fmla="*/ 7762 h 31414"/>
                        <a:gd name="connsiteX0" fmla="*/ 0 w 10453"/>
                        <a:gd name="connsiteY0" fmla="*/ 31414 h 31414"/>
                        <a:gd name="connsiteX1" fmla="*/ 5958 w 10453"/>
                        <a:gd name="connsiteY1" fmla="*/ 0 h 31414"/>
                        <a:gd name="connsiteX2" fmla="*/ 10453 w 10453"/>
                        <a:gd name="connsiteY2" fmla="*/ 7762 h 31414"/>
                        <a:gd name="connsiteX0" fmla="*/ 0 w 10453"/>
                        <a:gd name="connsiteY0" fmla="*/ 32112 h 32112"/>
                        <a:gd name="connsiteX1" fmla="*/ 5958 w 10453"/>
                        <a:gd name="connsiteY1" fmla="*/ 698 h 32112"/>
                        <a:gd name="connsiteX2" fmla="*/ 10453 w 10453"/>
                        <a:gd name="connsiteY2" fmla="*/ 8460 h 32112"/>
                        <a:gd name="connsiteX0" fmla="*/ 0 w 10453"/>
                        <a:gd name="connsiteY0" fmla="*/ 32118 h 32118"/>
                        <a:gd name="connsiteX1" fmla="*/ 5958 w 10453"/>
                        <a:gd name="connsiteY1" fmla="*/ 704 h 32118"/>
                        <a:gd name="connsiteX2" fmla="*/ 10453 w 10453"/>
                        <a:gd name="connsiteY2" fmla="*/ 8466 h 32118"/>
                        <a:gd name="connsiteX0" fmla="*/ 0 w 10654"/>
                        <a:gd name="connsiteY0" fmla="*/ 32153 h 32153"/>
                        <a:gd name="connsiteX1" fmla="*/ 5958 w 10654"/>
                        <a:gd name="connsiteY1" fmla="*/ 739 h 32153"/>
                        <a:gd name="connsiteX2" fmla="*/ 10654 w 10654"/>
                        <a:gd name="connsiteY2" fmla="*/ 7859 h 32153"/>
                        <a:gd name="connsiteX0" fmla="*/ 0 w 10654"/>
                        <a:gd name="connsiteY0" fmla="*/ 32006 h 32006"/>
                        <a:gd name="connsiteX1" fmla="*/ 5958 w 10654"/>
                        <a:gd name="connsiteY1" fmla="*/ 592 h 32006"/>
                        <a:gd name="connsiteX2" fmla="*/ 10654 w 10654"/>
                        <a:gd name="connsiteY2" fmla="*/ 7712 h 32006"/>
                        <a:gd name="connsiteX0" fmla="*/ 0 w 10654"/>
                        <a:gd name="connsiteY0" fmla="*/ 32179 h 32179"/>
                        <a:gd name="connsiteX1" fmla="*/ 5958 w 10654"/>
                        <a:gd name="connsiteY1" fmla="*/ 765 h 32179"/>
                        <a:gd name="connsiteX2" fmla="*/ 10654 w 10654"/>
                        <a:gd name="connsiteY2" fmla="*/ 7885 h 32179"/>
                        <a:gd name="connsiteX0" fmla="*/ 0 w 10654"/>
                        <a:gd name="connsiteY0" fmla="*/ 32134 h 32134"/>
                        <a:gd name="connsiteX1" fmla="*/ 5958 w 10654"/>
                        <a:gd name="connsiteY1" fmla="*/ 720 h 32134"/>
                        <a:gd name="connsiteX2" fmla="*/ 10654 w 10654"/>
                        <a:gd name="connsiteY2" fmla="*/ 7840 h 32134"/>
                        <a:gd name="connsiteX0" fmla="*/ 0 w 10838"/>
                        <a:gd name="connsiteY0" fmla="*/ 32167 h 32167"/>
                        <a:gd name="connsiteX1" fmla="*/ 5958 w 10838"/>
                        <a:gd name="connsiteY1" fmla="*/ 753 h 32167"/>
                        <a:gd name="connsiteX2" fmla="*/ 10838 w 10838"/>
                        <a:gd name="connsiteY2" fmla="*/ 7049 h 32167"/>
                        <a:gd name="connsiteX0" fmla="*/ 0 w 10838"/>
                        <a:gd name="connsiteY0" fmla="*/ 32133 h 32133"/>
                        <a:gd name="connsiteX1" fmla="*/ 5958 w 10838"/>
                        <a:gd name="connsiteY1" fmla="*/ 719 h 32133"/>
                        <a:gd name="connsiteX2" fmla="*/ 10838 w 10838"/>
                        <a:gd name="connsiteY2" fmla="*/ 7015 h 32133"/>
                        <a:gd name="connsiteX0" fmla="*/ 0 w 10838"/>
                        <a:gd name="connsiteY0" fmla="*/ 31538 h 31538"/>
                        <a:gd name="connsiteX1" fmla="*/ 5813 w 10838"/>
                        <a:gd name="connsiteY1" fmla="*/ 745 h 31538"/>
                        <a:gd name="connsiteX2" fmla="*/ 10838 w 10838"/>
                        <a:gd name="connsiteY2" fmla="*/ 6420 h 31538"/>
                        <a:gd name="connsiteX0" fmla="*/ 0 w 10838"/>
                        <a:gd name="connsiteY0" fmla="*/ 31950 h 31950"/>
                        <a:gd name="connsiteX1" fmla="*/ 5813 w 10838"/>
                        <a:gd name="connsiteY1" fmla="*/ 1157 h 31950"/>
                        <a:gd name="connsiteX2" fmla="*/ 10838 w 10838"/>
                        <a:gd name="connsiteY2" fmla="*/ 6832 h 31950"/>
                        <a:gd name="connsiteX0" fmla="*/ 0 w 10838"/>
                        <a:gd name="connsiteY0" fmla="*/ 32102 h 32102"/>
                        <a:gd name="connsiteX1" fmla="*/ 5813 w 10838"/>
                        <a:gd name="connsiteY1" fmla="*/ 1309 h 32102"/>
                        <a:gd name="connsiteX2" fmla="*/ 10838 w 10838"/>
                        <a:gd name="connsiteY2" fmla="*/ 6984 h 32102"/>
                        <a:gd name="connsiteX0" fmla="*/ 0 w 10838"/>
                        <a:gd name="connsiteY0" fmla="*/ 32072 h 32072"/>
                        <a:gd name="connsiteX1" fmla="*/ 5813 w 10838"/>
                        <a:gd name="connsiteY1" fmla="*/ 1279 h 32072"/>
                        <a:gd name="connsiteX2" fmla="*/ 10838 w 10838"/>
                        <a:gd name="connsiteY2" fmla="*/ 6954 h 32072"/>
                        <a:gd name="connsiteX0" fmla="*/ 0 w 10838"/>
                        <a:gd name="connsiteY0" fmla="*/ 32100 h 32100"/>
                        <a:gd name="connsiteX1" fmla="*/ 5813 w 10838"/>
                        <a:gd name="connsiteY1" fmla="*/ 1307 h 32100"/>
                        <a:gd name="connsiteX2" fmla="*/ 10838 w 10838"/>
                        <a:gd name="connsiteY2" fmla="*/ 6982 h 32100"/>
                        <a:gd name="connsiteX0" fmla="*/ 0 w 10840"/>
                        <a:gd name="connsiteY0" fmla="*/ 31975 h 31975"/>
                        <a:gd name="connsiteX1" fmla="*/ 5815 w 10840"/>
                        <a:gd name="connsiteY1" fmla="*/ 1307 h 31975"/>
                        <a:gd name="connsiteX2" fmla="*/ 10840 w 10840"/>
                        <a:gd name="connsiteY2" fmla="*/ 6982 h 31975"/>
                        <a:gd name="connsiteX0" fmla="*/ 0 w 10840"/>
                        <a:gd name="connsiteY0" fmla="*/ 31799 h 31799"/>
                        <a:gd name="connsiteX1" fmla="*/ 5815 w 10840"/>
                        <a:gd name="connsiteY1" fmla="*/ 1131 h 31799"/>
                        <a:gd name="connsiteX2" fmla="*/ 10840 w 10840"/>
                        <a:gd name="connsiteY2" fmla="*/ 6806 h 31799"/>
                        <a:gd name="connsiteX0" fmla="*/ 0 w 10840"/>
                        <a:gd name="connsiteY0" fmla="*/ 37074 h 37074"/>
                        <a:gd name="connsiteX1" fmla="*/ 6948 w 10840"/>
                        <a:gd name="connsiteY1" fmla="*/ 882 h 37074"/>
                        <a:gd name="connsiteX2" fmla="*/ 10840 w 10840"/>
                        <a:gd name="connsiteY2" fmla="*/ 12081 h 37074"/>
                        <a:gd name="connsiteX0" fmla="*/ 0 w 10393"/>
                        <a:gd name="connsiteY0" fmla="*/ 37599 h 37599"/>
                        <a:gd name="connsiteX1" fmla="*/ 6948 w 10393"/>
                        <a:gd name="connsiteY1" fmla="*/ 1407 h 37599"/>
                        <a:gd name="connsiteX2" fmla="*/ 10393 w 10393"/>
                        <a:gd name="connsiteY2" fmla="*/ 3258 h 37599"/>
                        <a:gd name="connsiteX0" fmla="*/ 0 w 10393"/>
                        <a:gd name="connsiteY0" fmla="*/ 36760 h 36760"/>
                        <a:gd name="connsiteX1" fmla="*/ 6948 w 10393"/>
                        <a:gd name="connsiteY1" fmla="*/ 568 h 36760"/>
                        <a:gd name="connsiteX2" fmla="*/ 10393 w 10393"/>
                        <a:gd name="connsiteY2" fmla="*/ 2419 h 36760"/>
                        <a:gd name="connsiteX0" fmla="*/ 0 w 10393"/>
                        <a:gd name="connsiteY0" fmla="*/ 36823 h 36823"/>
                        <a:gd name="connsiteX1" fmla="*/ 6948 w 10393"/>
                        <a:gd name="connsiteY1" fmla="*/ 631 h 36823"/>
                        <a:gd name="connsiteX2" fmla="*/ 10393 w 10393"/>
                        <a:gd name="connsiteY2" fmla="*/ 2482 h 36823"/>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3094 w 10393"/>
                        <a:gd name="connsiteY1" fmla="*/ 20838 h 36810"/>
                        <a:gd name="connsiteX2" fmla="*/ 6948 w 10393"/>
                        <a:gd name="connsiteY2" fmla="*/ 618 h 36810"/>
                        <a:gd name="connsiteX3" fmla="*/ 10393 w 10393"/>
                        <a:gd name="connsiteY3" fmla="*/ 2469 h 36810"/>
                        <a:gd name="connsiteX0" fmla="*/ 0 w 10393"/>
                        <a:gd name="connsiteY0" fmla="*/ 36810 h 36810"/>
                        <a:gd name="connsiteX1" fmla="*/ 3360 w 10393"/>
                        <a:gd name="connsiteY1" fmla="*/ 21369 h 36810"/>
                        <a:gd name="connsiteX2" fmla="*/ 6948 w 10393"/>
                        <a:gd name="connsiteY2" fmla="*/ 618 h 36810"/>
                        <a:gd name="connsiteX3" fmla="*/ 10393 w 10393"/>
                        <a:gd name="connsiteY3" fmla="*/ 2469 h 36810"/>
                        <a:gd name="connsiteX0" fmla="*/ 0 w 7033"/>
                        <a:gd name="connsiteY0" fmla="*/ 21369 h 21369"/>
                        <a:gd name="connsiteX1" fmla="*/ 3588 w 7033"/>
                        <a:gd name="connsiteY1" fmla="*/ 618 h 21369"/>
                        <a:gd name="connsiteX2" fmla="*/ 7033 w 7033"/>
                        <a:gd name="connsiteY2" fmla="*/ 2469 h 21369"/>
                        <a:gd name="connsiteX0" fmla="*/ 0 w 10000"/>
                        <a:gd name="connsiteY0" fmla="*/ 8949 h 8949"/>
                        <a:gd name="connsiteX1" fmla="*/ 4965 w 10000"/>
                        <a:gd name="connsiteY1" fmla="*/ 375 h 8949"/>
                        <a:gd name="connsiteX2" fmla="*/ 10000 w 10000"/>
                        <a:gd name="connsiteY2" fmla="*/ 104 h 8949"/>
                        <a:gd name="connsiteX0" fmla="*/ 0 w 11116"/>
                        <a:gd name="connsiteY0" fmla="*/ 12969 h 12969"/>
                        <a:gd name="connsiteX1" fmla="*/ 4965 w 11116"/>
                        <a:gd name="connsiteY1" fmla="*/ 3388 h 12969"/>
                        <a:gd name="connsiteX2" fmla="*/ 11116 w 11116"/>
                        <a:gd name="connsiteY2" fmla="*/ 0 h 12969"/>
                        <a:gd name="connsiteX0" fmla="*/ 0 w 11116"/>
                        <a:gd name="connsiteY0" fmla="*/ 12969 h 12969"/>
                        <a:gd name="connsiteX1" fmla="*/ 4965 w 11116"/>
                        <a:gd name="connsiteY1" fmla="*/ 3388 h 12969"/>
                        <a:gd name="connsiteX2" fmla="*/ 11116 w 11116"/>
                        <a:gd name="connsiteY2" fmla="*/ 0 h 12969"/>
                        <a:gd name="connsiteX0" fmla="*/ 0 w 11116"/>
                        <a:gd name="connsiteY0" fmla="*/ 12969 h 12969"/>
                        <a:gd name="connsiteX1" fmla="*/ 4965 w 11116"/>
                        <a:gd name="connsiteY1" fmla="*/ 3388 h 12969"/>
                        <a:gd name="connsiteX2" fmla="*/ 11116 w 11116"/>
                        <a:gd name="connsiteY2" fmla="*/ 0 h 12969"/>
                        <a:gd name="connsiteX0" fmla="*/ 0 w 11116"/>
                        <a:gd name="connsiteY0" fmla="*/ 12969 h 12969"/>
                        <a:gd name="connsiteX1" fmla="*/ 4965 w 11116"/>
                        <a:gd name="connsiteY1" fmla="*/ 3388 h 12969"/>
                        <a:gd name="connsiteX2" fmla="*/ 11116 w 11116"/>
                        <a:gd name="connsiteY2" fmla="*/ 0 h 12969"/>
                        <a:gd name="connsiteX0" fmla="*/ 0 w 11226"/>
                        <a:gd name="connsiteY0" fmla="*/ 13182 h 13182"/>
                        <a:gd name="connsiteX1" fmla="*/ 4965 w 11226"/>
                        <a:gd name="connsiteY1" fmla="*/ 3601 h 13182"/>
                        <a:gd name="connsiteX2" fmla="*/ 11226 w 11226"/>
                        <a:gd name="connsiteY2" fmla="*/ 0 h 13182"/>
                        <a:gd name="connsiteX0" fmla="*/ 0 w 11226"/>
                        <a:gd name="connsiteY0" fmla="*/ 13182 h 13182"/>
                        <a:gd name="connsiteX1" fmla="*/ 4965 w 11226"/>
                        <a:gd name="connsiteY1" fmla="*/ 3601 h 13182"/>
                        <a:gd name="connsiteX2" fmla="*/ 11226 w 11226"/>
                        <a:gd name="connsiteY2" fmla="*/ 0 h 13182"/>
                        <a:gd name="connsiteX0" fmla="*/ 0 w 11226"/>
                        <a:gd name="connsiteY0" fmla="*/ 13182 h 13182"/>
                        <a:gd name="connsiteX1" fmla="*/ 4965 w 11226"/>
                        <a:gd name="connsiteY1" fmla="*/ 3601 h 13182"/>
                        <a:gd name="connsiteX2" fmla="*/ 11226 w 11226"/>
                        <a:gd name="connsiteY2" fmla="*/ 0 h 13182"/>
                      </a:gdLst>
                      <a:ahLst/>
                      <a:cxnLst>
                        <a:cxn ang="0">
                          <a:pos x="connsiteX0" y="connsiteY0"/>
                        </a:cxn>
                        <a:cxn ang="0">
                          <a:pos x="connsiteX1" y="connsiteY1"/>
                        </a:cxn>
                        <a:cxn ang="0">
                          <a:pos x="connsiteX2" y="connsiteY2"/>
                        </a:cxn>
                      </a:cxnLst>
                      <a:rect l="l" t="t" r="r" b="b"/>
                      <a:pathLst>
                        <a:path w="11226" h="13182">
                          <a:moveTo>
                            <a:pt x="0" y="13182"/>
                          </a:moveTo>
                          <a:lnTo>
                            <a:pt x="4965" y="3601"/>
                          </a:lnTo>
                          <a:cubicBezTo>
                            <a:pt x="6418" y="963"/>
                            <a:pt x="9365" y="4672"/>
                            <a:pt x="11226" y="0"/>
                          </a:cubicBezTo>
                        </a:path>
                      </a:pathLst>
                    </a:custGeom>
                    <a:noFill/>
                    <a:ln w="6350">
                      <a:solidFill>
                        <a:srgbClr val="5375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49" name="Group 48"/>
                  <p:cNvGrpSpPr/>
                  <p:nvPr/>
                </p:nvGrpSpPr>
                <p:grpSpPr>
                  <a:xfrm>
                    <a:off x="5881529" y="4451029"/>
                    <a:ext cx="1928235" cy="875072"/>
                    <a:chOff x="5884984" y="4292025"/>
                    <a:chExt cx="1928235" cy="875072"/>
                  </a:xfrm>
                </p:grpSpPr>
                <p:sp>
                  <p:nvSpPr>
                    <p:cNvPr id="69" name="Freeform 68"/>
                    <p:cNvSpPr/>
                    <p:nvPr/>
                  </p:nvSpPr>
                  <p:spPr>
                    <a:xfrm flipV="1">
                      <a:off x="5888612" y="4717054"/>
                      <a:ext cx="1647928" cy="213006"/>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33981 h 333981"/>
                        <a:gd name="connsiteX1" fmla="*/ 405468 w 2191331"/>
                        <a:gd name="connsiteY1" fmla="*/ 198563 h 333981"/>
                        <a:gd name="connsiteX2" fmla="*/ 872641 w 2191331"/>
                        <a:gd name="connsiteY2" fmla="*/ 1709 h 333981"/>
                        <a:gd name="connsiteX3" fmla="*/ 2191331 w 2191331"/>
                        <a:gd name="connsiteY3" fmla="*/ 0 h 333981"/>
                      </a:gdLst>
                      <a:ahLst/>
                      <a:cxnLst>
                        <a:cxn ang="0">
                          <a:pos x="connsiteX0" y="connsiteY0"/>
                        </a:cxn>
                        <a:cxn ang="0">
                          <a:pos x="connsiteX1" y="connsiteY1"/>
                        </a:cxn>
                        <a:cxn ang="0">
                          <a:pos x="connsiteX2" y="connsiteY2"/>
                        </a:cxn>
                        <a:cxn ang="0">
                          <a:pos x="connsiteX3" y="connsiteY3"/>
                        </a:cxn>
                      </a:cxnLst>
                      <a:rect l="l" t="t" r="r" b="b"/>
                      <a:pathLst>
                        <a:path w="2191331" h="333981">
                          <a:moveTo>
                            <a:pt x="0" y="333981"/>
                          </a:moveTo>
                          <a:cubicBezTo>
                            <a:pt x="165575" y="312041"/>
                            <a:pt x="277406" y="300879"/>
                            <a:pt x="405468" y="198563"/>
                          </a:cubicBezTo>
                          <a:cubicBezTo>
                            <a:pt x="533530" y="96247"/>
                            <a:pt x="570775" y="-5022"/>
                            <a:pt x="872641" y="1709"/>
                          </a:cubicBezTo>
                          <a:cubicBezTo>
                            <a:pt x="1174507" y="8440"/>
                            <a:pt x="1751768" y="570"/>
                            <a:pt x="2191331" y="0"/>
                          </a:cubicBezTo>
                        </a:path>
                      </a:pathLst>
                    </a:custGeom>
                    <a:noFill/>
                    <a:ln w="6350">
                      <a:solidFill>
                        <a:srgbClr val="545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70" name="Freeform 69"/>
                    <p:cNvSpPr/>
                    <p:nvPr/>
                  </p:nvSpPr>
                  <p:spPr>
                    <a:xfrm>
                      <a:off x="5899499" y="4292025"/>
                      <a:ext cx="1913720" cy="438181"/>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544767"/>
                        <a:gd name="connsiteY0" fmla="*/ 469854 h 469854"/>
                        <a:gd name="connsiteX1" fmla="*/ 476638 w 2544767"/>
                        <a:gd name="connsiteY1" fmla="*/ 184804 h 469854"/>
                        <a:gd name="connsiteX2" fmla="*/ 998092 w 2544767"/>
                        <a:gd name="connsiteY2" fmla="*/ 770 h 469854"/>
                        <a:gd name="connsiteX3" fmla="*/ 2544767 w 2544767"/>
                        <a:gd name="connsiteY3" fmla="*/ 3146 h 469854"/>
                      </a:gdLst>
                      <a:ahLst/>
                      <a:cxnLst>
                        <a:cxn ang="0">
                          <a:pos x="connsiteX0" y="connsiteY0"/>
                        </a:cxn>
                        <a:cxn ang="0">
                          <a:pos x="connsiteX1" y="connsiteY1"/>
                        </a:cxn>
                        <a:cxn ang="0">
                          <a:pos x="connsiteX2" y="connsiteY2"/>
                        </a:cxn>
                        <a:cxn ang="0">
                          <a:pos x="connsiteX3" y="connsiteY3"/>
                        </a:cxn>
                      </a:cxnLst>
                      <a:rect l="l" t="t" r="r" b="b"/>
                      <a:pathLst>
                        <a:path w="2544767" h="469854">
                          <a:moveTo>
                            <a:pt x="0" y="469854"/>
                          </a:moveTo>
                          <a:cubicBezTo>
                            <a:pt x="184875" y="443890"/>
                            <a:pt x="276512" y="379677"/>
                            <a:pt x="476638" y="184804"/>
                          </a:cubicBezTo>
                          <a:cubicBezTo>
                            <a:pt x="676764" y="-10069"/>
                            <a:pt x="783076" y="3559"/>
                            <a:pt x="998092" y="770"/>
                          </a:cubicBezTo>
                          <a:cubicBezTo>
                            <a:pt x="1213108" y="-2019"/>
                            <a:pt x="2105204" y="3716"/>
                            <a:pt x="2544767" y="3146"/>
                          </a:cubicBezTo>
                        </a:path>
                      </a:pathLst>
                    </a:custGeom>
                    <a:noFill/>
                    <a:ln w="6350">
                      <a:solidFill>
                        <a:srgbClr val="545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71" name="Freeform 70"/>
                    <p:cNvSpPr/>
                    <p:nvPr/>
                  </p:nvSpPr>
                  <p:spPr>
                    <a:xfrm flipV="1">
                      <a:off x="5884984" y="4722943"/>
                      <a:ext cx="1404816" cy="444154"/>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3168 h 483168"/>
                        <a:gd name="connsiteX1" fmla="*/ 566401 w 2316782"/>
                        <a:gd name="connsiteY1" fmla="*/ 221463 h 483168"/>
                        <a:gd name="connsiteX2" fmla="*/ 998092 w 2316782"/>
                        <a:gd name="connsiteY2" fmla="*/ 14084 h 483168"/>
                        <a:gd name="connsiteX3" fmla="*/ 2316782 w 2316782"/>
                        <a:gd name="connsiteY3" fmla="*/ 12375 h 483168"/>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5253"/>
                        <a:gd name="connsiteX1" fmla="*/ 566401 w 2316782"/>
                        <a:gd name="connsiteY1" fmla="*/ 212832 h 475253"/>
                        <a:gd name="connsiteX2" fmla="*/ 998092 w 2316782"/>
                        <a:gd name="connsiteY2" fmla="*/ 5453 h 475253"/>
                        <a:gd name="connsiteX3" fmla="*/ 2316782 w 2316782"/>
                        <a:gd name="connsiteY3" fmla="*/ 3744 h 475253"/>
                        <a:gd name="connsiteX0" fmla="*/ 0 w 2316782"/>
                        <a:gd name="connsiteY0" fmla="*/ 474537 h 475321"/>
                        <a:gd name="connsiteX1" fmla="*/ 566401 w 2316782"/>
                        <a:gd name="connsiteY1" fmla="*/ 212832 h 475321"/>
                        <a:gd name="connsiteX2" fmla="*/ 998092 w 2316782"/>
                        <a:gd name="connsiteY2" fmla="*/ 5453 h 475321"/>
                        <a:gd name="connsiteX3" fmla="*/ 2316782 w 2316782"/>
                        <a:gd name="connsiteY3" fmla="*/ 3744 h 475321"/>
                        <a:gd name="connsiteX0" fmla="*/ 0 w 2316782"/>
                        <a:gd name="connsiteY0" fmla="*/ 474537 h 475209"/>
                        <a:gd name="connsiteX1" fmla="*/ 566401 w 2316782"/>
                        <a:gd name="connsiteY1" fmla="*/ 212832 h 475209"/>
                        <a:gd name="connsiteX2" fmla="*/ 998092 w 2316782"/>
                        <a:gd name="connsiteY2" fmla="*/ 5453 h 475209"/>
                        <a:gd name="connsiteX3" fmla="*/ 2316782 w 2316782"/>
                        <a:gd name="connsiteY3" fmla="*/ 3744 h 475209"/>
                        <a:gd name="connsiteX0" fmla="*/ 0 w 2316782"/>
                        <a:gd name="connsiteY0" fmla="*/ 476258 h 476930"/>
                        <a:gd name="connsiteX1" fmla="*/ 566401 w 2316782"/>
                        <a:gd name="connsiteY1" fmla="*/ 214553 h 476930"/>
                        <a:gd name="connsiteX2" fmla="*/ 998092 w 2316782"/>
                        <a:gd name="connsiteY2" fmla="*/ 7174 h 476930"/>
                        <a:gd name="connsiteX3" fmla="*/ 2316782 w 2316782"/>
                        <a:gd name="connsiteY3" fmla="*/ 5465 h 476930"/>
                        <a:gd name="connsiteX0" fmla="*/ 0 w 2316782"/>
                        <a:gd name="connsiteY0" fmla="*/ 476258 h 476904"/>
                        <a:gd name="connsiteX1" fmla="*/ 566401 w 2316782"/>
                        <a:gd name="connsiteY1" fmla="*/ 214553 h 476904"/>
                        <a:gd name="connsiteX2" fmla="*/ 998092 w 2316782"/>
                        <a:gd name="connsiteY2" fmla="*/ 7174 h 476904"/>
                        <a:gd name="connsiteX3" fmla="*/ 2316782 w 2316782"/>
                        <a:gd name="connsiteY3" fmla="*/ 5465 h 476904"/>
                        <a:gd name="connsiteX0" fmla="*/ 0 w 2316782"/>
                        <a:gd name="connsiteY0" fmla="*/ 476258 h 476258"/>
                        <a:gd name="connsiteX1" fmla="*/ 566401 w 2316782"/>
                        <a:gd name="connsiteY1" fmla="*/ 214553 h 476258"/>
                        <a:gd name="connsiteX2" fmla="*/ 998092 w 2316782"/>
                        <a:gd name="connsiteY2" fmla="*/ 7174 h 476258"/>
                        <a:gd name="connsiteX3" fmla="*/ 2316782 w 2316782"/>
                        <a:gd name="connsiteY3" fmla="*/ 5465 h 476258"/>
                      </a:gdLst>
                      <a:ahLst/>
                      <a:cxnLst>
                        <a:cxn ang="0">
                          <a:pos x="connsiteX0" y="connsiteY0"/>
                        </a:cxn>
                        <a:cxn ang="0">
                          <a:pos x="connsiteX1" y="connsiteY1"/>
                        </a:cxn>
                        <a:cxn ang="0">
                          <a:pos x="connsiteX2" y="connsiteY2"/>
                        </a:cxn>
                        <a:cxn ang="0">
                          <a:pos x="connsiteX3" y="connsiteY3"/>
                        </a:cxn>
                      </a:cxnLst>
                      <a:rect l="l" t="t" r="r" b="b"/>
                      <a:pathLst>
                        <a:path w="2316782" h="476258">
                          <a:moveTo>
                            <a:pt x="0" y="476258"/>
                          </a:moveTo>
                          <a:cubicBezTo>
                            <a:pt x="298573" y="465856"/>
                            <a:pt x="450057" y="304376"/>
                            <a:pt x="566401" y="214553"/>
                          </a:cubicBezTo>
                          <a:cubicBezTo>
                            <a:pt x="682745" y="124730"/>
                            <a:pt x="832027" y="22568"/>
                            <a:pt x="998092" y="7174"/>
                          </a:cubicBezTo>
                          <a:cubicBezTo>
                            <a:pt x="1164157" y="-8220"/>
                            <a:pt x="1877219" y="6035"/>
                            <a:pt x="2316782" y="5465"/>
                          </a:cubicBezTo>
                        </a:path>
                      </a:pathLst>
                    </a:custGeom>
                    <a:noFill/>
                    <a:ln w="6350">
                      <a:solidFill>
                        <a:srgbClr val="545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72" name="Freeform 71"/>
                    <p:cNvSpPr/>
                    <p:nvPr/>
                  </p:nvSpPr>
                  <p:spPr>
                    <a:xfrm>
                      <a:off x="5914012" y="4511566"/>
                      <a:ext cx="1872718" cy="212119"/>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33981 h 333981"/>
                        <a:gd name="connsiteX1" fmla="*/ 405468 w 2191331"/>
                        <a:gd name="connsiteY1" fmla="*/ 198563 h 333981"/>
                        <a:gd name="connsiteX2" fmla="*/ 872641 w 2191331"/>
                        <a:gd name="connsiteY2" fmla="*/ 1709 h 333981"/>
                        <a:gd name="connsiteX3" fmla="*/ 2191331 w 2191331"/>
                        <a:gd name="connsiteY3" fmla="*/ 0 h 333981"/>
                        <a:gd name="connsiteX0" fmla="*/ 0 w 2490245"/>
                        <a:gd name="connsiteY0" fmla="*/ 332590 h 332590"/>
                        <a:gd name="connsiteX1" fmla="*/ 405468 w 2490245"/>
                        <a:gd name="connsiteY1" fmla="*/ 197172 h 332590"/>
                        <a:gd name="connsiteX2" fmla="*/ 872641 w 2490245"/>
                        <a:gd name="connsiteY2" fmla="*/ 318 h 332590"/>
                        <a:gd name="connsiteX3" fmla="*/ 2490245 w 2490245"/>
                        <a:gd name="connsiteY3" fmla="*/ 4583 h 332590"/>
                      </a:gdLst>
                      <a:ahLst/>
                      <a:cxnLst>
                        <a:cxn ang="0">
                          <a:pos x="connsiteX0" y="connsiteY0"/>
                        </a:cxn>
                        <a:cxn ang="0">
                          <a:pos x="connsiteX1" y="connsiteY1"/>
                        </a:cxn>
                        <a:cxn ang="0">
                          <a:pos x="connsiteX2" y="connsiteY2"/>
                        </a:cxn>
                        <a:cxn ang="0">
                          <a:pos x="connsiteX3" y="connsiteY3"/>
                        </a:cxn>
                      </a:cxnLst>
                      <a:rect l="l" t="t" r="r" b="b"/>
                      <a:pathLst>
                        <a:path w="2490245" h="332590">
                          <a:moveTo>
                            <a:pt x="0" y="332590"/>
                          </a:moveTo>
                          <a:cubicBezTo>
                            <a:pt x="165575" y="310650"/>
                            <a:pt x="277406" y="299488"/>
                            <a:pt x="405468" y="197172"/>
                          </a:cubicBezTo>
                          <a:cubicBezTo>
                            <a:pt x="533530" y="94856"/>
                            <a:pt x="570775" y="-6413"/>
                            <a:pt x="872641" y="318"/>
                          </a:cubicBezTo>
                          <a:cubicBezTo>
                            <a:pt x="1174507" y="7049"/>
                            <a:pt x="2050682" y="5153"/>
                            <a:pt x="2490245" y="4583"/>
                          </a:cubicBezTo>
                        </a:path>
                      </a:pathLst>
                    </a:custGeom>
                    <a:noFill/>
                    <a:ln w="6350">
                      <a:solidFill>
                        <a:srgbClr val="545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50" name="Group 49"/>
                  <p:cNvGrpSpPr/>
                  <p:nvPr/>
                </p:nvGrpSpPr>
                <p:grpSpPr>
                  <a:xfrm>
                    <a:off x="7025311" y="2887514"/>
                    <a:ext cx="1950827" cy="1162385"/>
                    <a:chOff x="7179024" y="3114100"/>
                    <a:chExt cx="1950827" cy="1162385"/>
                  </a:xfrm>
                </p:grpSpPr>
                <p:sp>
                  <p:nvSpPr>
                    <p:cNvPr id="63" name="Freeform 62"/>
                    <p:cNvSpPr/>
                    <p:nvPr/>
                  </p:nvSpPr>
                  <p:spPr>
                    <a:xfrm flipV="1">
                      <a:off x="7266706" y="3538716"/>
                      <a:ext cx="1776808" cy="9775"/>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3168 h 483168"/>
                        <a:gd name="connsiteX1" fmla="*/ 566401 w 2316782"/>
                        <a:gd name="connsiteY1" fmla="*/ 221463 h 483168"/>
                        <a:gd name="connsiteX2" fmla="*/ 998092 w 2316782"/>
                        <a:gd name="connsiteY2" fmla="*/ 14084 h 483168"/>
                        <a:gd name="connsiteX3" fmla="*/ 2316782 w 2316782"/>
                        <a:gd name="connsiteY3" fmla="*/ 12375 h 483168"/>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5253"/>
                        <a:gd name="connsiteX1" fmla="*/ 566401 w 2316782"/>
                        <a:gd name="connsiteY1" fmla="*/ 212832 h 475253"/>
                        <a:gd name="connsiteX2" fmla="*/ 998092 w 2316782"/>
                        <a:gd name="connsiteY2" fmla="*/ 5453 h 475253"/>
                        <a:gd name="connsiteX3" fmla="*/ 2316782 w 2316782"/>
                        <a:gd name="connsiteY3" fmla="*/ 3744 h 475253"/>
                        <a:gd name="connsiteX0" fmla="*/ 0 w 2316782"/>
                        <a:gd name="connsiteY0" fmla="*/ 474537 h 475321"/>
                        <a:gd name="connsiteX1" fmla="*/ 566401 w 2316782"/>
                        <a:gd name="connsiteY1" fmla="*/ 212832 h 475321"/>
                        <a:gd name="connsiteX2" fmla="*/ 998092 w 2316782"/>
                        <a:gd name="connsiteY2" fmla="*/ 5453 h 475321"/>
                        <a:gd name="connsiteX3" fmla="*/ 2316782 w 2316782"/>
                        <a:gd name="connsiteY3" fmla="*/ 3744 h 475321"/>
                        <a:gd name="connsiteX0" fmla="*/ 0 w 2316782"/>
                        <a:gd name="connsiteY0" fmla="*/ 474537 h 475209"/>
                        <a:gd name="connsiteX1" fmla="*/ 566401 w 2316782"/>
                        <a:gd name="connsiteY1" fmla="*/ 212832 h 475209"/>
                        <a:gd name="connsiteX2" fmla="*/ 998092 w 2316782"/>
                        <a:gd name="connsiteY2" fmla="*/ 5453 h 475209"/>
                        <a:gd name="connsiteX3" fmla="*/ 2316782 w 2316782"/>
                        <a:gd name="connsiteY3" fmla="*/ 3744 h 475209"/>
                        <a:gd name="connsiteX0" fmla="*/ 0 w 2316782"/>
                        <a:gd name="connsiteY0" fmla="*/ 476258 h 476930"/>
                        <a:gd name="connsiteX1" fmla="*/ 566401 w 2316782"/>
                        <a:gd name="connsiteY1" fmla="*/ 214553 h 476930"/>
                        <a:gd name="connsiteX2" fmla="*/ 998092 w 2316782"/>
                        <a:gd name="connsiteY2" fmla="*/ 7174 h 476930"/>
                        <a:gd name="connsiteX3" fmla="*/ 2316782 w 2316782"/>
                        <a:gd name="connsiteY3" fmla="*/ 5465 h 476930"/>
                        <a:gd name="connsiteX0" fmla="*/ 0 w 2316782"/>
                        <a:gd name="connsiteY0" fmla="*/ 476258 h 476904"/>
                        <a:gd name="connsiteX1" fmla="*/ 566401 w 2316782"/>
                        <a:gd name="connsiteY1" fmla="*/ 214553 h 476904"/>
                        <a:gd name="connsiteX2" fmla="*/ 998092 w 2316782"/>
                        <a:gd name="connsiteY2" fmla="*/ 7174 h 476904"/>
                        <a:gd name="connsiteX3" fmla="*/ 2316782 w 2316782"/>
                        <a:gd name="connsiteY3" fmla="*/ 5465 h 476904"/>
                        <a:gd name="connsiteX0" fmla="*/ 0 w 2316782"/>
                        <a:gd name="connsiteY0" fmla="*/ 476258 h 476258"/>
                        <a:gd name="connsiteX1" fmla="*/ 566401 w 2316782"/>
                        <a:gd name="connsiteY1" fmla="*/ 214553 h 476258"/>
                        <a:gd name="connsiteX2" fmla="*/ 998092 w 2316782"/>
                        <a:gd name="connsiteY2" fmla="*/ 7174 h 476258"/>
                        <a:gd name="connsiteX3" fmla="*/ 2316782 w 2316782"/>
                        <a:gd name="connsiteY3" fmla="*/ 5465 h 476258"/>
                        <a:gd name="connsiteX0" fmla="*/ 0 w 1750381"/>
                        <a:gd name="connsiteY0" fmla="*/ 214553 h 214553"/>
                        <a:gd name="connsiteX1" fmla="*/ 431691 w 1750381"/>
                        <a:gd name="connsiteY1" fmla="*/ 7174 h 214553"/>
                        <a:gd name="connsiteX2" fmla="*/ 1750381 w 1750381"/>
                        <a:gd name="connsiteY2" fmla="*/ 5465 h 214553"/>
                        <a:gd name="connsiteX0" fmla="*/ 1 w 1318691"/>
                        <a:gd name="connsiteY0" fmla="*/ 7174 h 7174"/>
                        <a:gd name="connsiteX1" fmla="*/ 1318691 w 1318691"/>
                        <a:gd name="connsiteY1" fmla="*/ 5465 h 7174"/>
                        <a:gd name="connsiteX0" fmla="*/ 0 w 10499"/>
                        <a:gd name="connsiteY0" fmla="*/ 2173 h 124543"/>
                        <a:gd name="connsiteX1" fmla="*/ 10499 w 10499"/>
                        <a:gd name="connsiteY1" fmla="*/ 124539 h 124543"/>
                        <a:gd name="connsiteX0" fmla="*/ 0 w 20029"/>
                        <a:gd name="connsiteY0" fmla="*/ 11832 h 11833"/>
                        <a:gd name="connsiteX1" fmla="*/ 20029 w 20029"/>
                        <a:gd name="connsiteY1" fmla="*/ 4024 h 11833"/>
                        <a:gd name="connsiteX0" fmla="*/ 0 w 22221"/>
                        <a:gd name="connsiteY0" fmla="*/ 14612 h 14612"/>
                        <a:gd name="connsiteX1" fmla="*/ 22221 w 22221"/>
                        <a:gd name="connsiteY1" fmla="*/ 1109 h 14612"/>
                      </a:gdLst>
                      <a:ahLst/>
                      <a:cxnLst>
                        <a:cxn ang="0">
                          <a:pos x="connsiteX0" y="connsiteY0"/>
                        </a:cxn>
                        <a:cxn ang="0">
                          <a:pos x="connsiteX1" y="connsiteY1"/>
                        </a:cxn>
                      </a:cxnLst>
                      <a:rect l="l" t="t" r="r" b="b"/>
                      <a:pathLst>
                        <a:path w="22221" h="14612">
                          <a:moveTo>
                            <a:pt x="0" y="14612"/>
                          </a:moveTo>
                          <a:cubicBezTo>
                            <a:pt x="1259" y="-6846"/>
                            <a:pt x="18888" y="1903"/>
                            <a:pt x="22221" y="1109"/>
                          </a:cubicBezTo>
                        </a:path>
                      </a:pathLst>
                    </a:custGeom>
                    <a:noFill/>
                    <a:ln w="6350">
                      <a:solidFill>
                        <a:srgbClr val="E997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64" name="Freeform 63"/>
                    <p:cNvSpPr/>
                    <p:nvPr/>
                  </p:nvSpPr>
                  <p:spPr>
                    <a:xfrm flipV="1">
                      <a:off x="7179024" y="3507919"/>
                      <a:ext cx="1922794" cy="768566"/>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81852 h 481852"/>
                        <a:gd name="connsiteX1" fmla="*/ 480803 w 2316782"/>
                        <a:gd name="connsiteY1" fmla="*/ 179036 h 481852"/>
                        <a:gd name="connsiteX2" fmla="*/ 998092 w 2316782"/>
                        <a:gd name="connsiteY2" fmla="*/ 12768 h 481852"/>
                        <a:gd name="connsiteX3" fmla="*/ 2316782 w 2316782"/>
                        <a:gd name="connsiteY3" fmla="*/ 11059 h 481852"/>
                        <a:gd name="connsiteX0" fmla="*/ 0 w 2316782"/>
                        <a:gd name="connsiteY0" fmla="*/ 471078 h 471078"/>
                        <a:gd name="connsiteX1" fmla="*/ 480803 w 2316782"/>
                        <a:gd name="connsiteY1" fmla="*/ 168262 h 471078"/>
                        <a:gd name="connsiteX2" fmla="*/ 998092 w 2316782"/>
                        <a:gd name="connsiteY2" fmla="*/ 1994 h 471078"/>
                        <a:gd name="connsiteX3" fmla="*/ 2316782 w 2316782"/>
                        <a:gd name="connsiteY3" fmla="*/ 285 h 471078"/>
                        <a:gd name="connsiteX0" fmla="*/ 0 w 2316782"/>
                        <a:gd name="connsiteY0" fmla="*/ 472667 h 472667"/>
                        <a:gd name="connsiteX1" fmla="*/ 480803 w 2316782"/>
                        <a:gd name="connsiteY1" fmla="*/ 169851 h 472667"/>
                        <a:gd name="connsiteX2" fmla="*/ 998092 w 2316782"/>
                        <a:gd name="connsiteY2" fmla="*/ 3583 h 472667"/>
                        <a:gd name="connsiteX3" fmla="*/ 2316782 w 2316782"/>
                        <a:gd name="connsiteY3" fmla="*/ 1874 h 472667"/>
                        <a:gd name="connsiteX0" fmla="*/ 0 w 2316782"/>
                        <a:gd name="connsiteY0" fmla="*/ 471078 h 471078"/>
                        <a:gd name="connsiteX1" fmla="*/ 480803 w 2316782"/>
                        <a:gd name="connsiteY1" fmla="*/ 168262 h 471078"/>
                        <a:gd name="connsiteX2" fmla="*/ 998092 w 2316782"/>
                        <a:gd name="connsiteY2" fmla="*/ 1994 h 471078"/>
                        <a:gd name="connsiteX3" fmla="*/ 2316782 w 2316782"/>
                        <a:gd name="connsiteY3" fmla="*/ 285 h 471078"/>
                        <a:gd name="connsiteX0" fmla="*/ 0 w 2316782"/>
                        <a:gd name="connsiteY0" fmla="*/ 473973 h 473973"/>
                        <a:gd name="connsiteX1" fmla="*/ 480803 w 2316782"/>
                        <a:gd name="connsiteY1" fmla="*/ 171157 h 473973"/>
                        <a:gd name="connsiteX2" fmla="*/ 998092 w 2316782"/>
                        <a:gd name="connsiteY2" fmla="*/ 4889 h 473973"/>
                        <a:gd name="connsiteX3" fmla="*/ 2316782 w 2316782"/>
                        <a:gd name="connsiteY3" fmla="*/ 3180 h 473973"/>
                        <a:gd name="connsiteX0" fmla="*/ 0 w 2316782"/>
                        <a:gd name="connsiteY0" fmla="*/ 473973 h 473973"/>
                        <a:gd name="connsiteX1" fmla="*/ 480803 w 2316782"/>
                        <a:gd name="connsiteY1" fmla="*/ 171157 h 473973"/>
                        <a:gd name="connsiteX2" fmla="*/ 998092 w 2316782"/>
                        <a:gd name="connsiteY2" fmla="*/ 4889 h 473973"/>
                        <a:gd name="connsiteX3" fmla="*/ 2316782 w 2316782"/>
                        <a:gd name="connsiteY3" fmla="*/ 3180 h 473973"/>
                        <a:gd name="connsiteX0" fmla="*/ 0 w 2316782"/>
                        <a:gd name="connsiteY0" fmla="*/ 470793 h 470793"/>
                        <a:gd name="connsiteX1" fmla="*/ 480803 w 2316782"/>
                        <a:gd name="connsiteY1" fmla="*/ 167977 h 470793"/>
                        <a:gd name="connsiteX2" fmla="*/ 998092 w 2316782"/>
                        <a:gd name="connsiteY2" fmla="*/ 1709 h 470793"/>
                        <a:gd name="connsiteX3" fmla="*/ 2316782 w 2316782"/>
                        <a:gd name="connsiteY3" fmla="*/ 0 h 470793"/>
                        <a:gd name="connsiteX0" fmla="*/ 0 w 2316782"/>
                        <a:gd name="connsiteY0" fmla="*/ 472022 h 472022"/>
                        <a:gd name="connsiteX1" fmla="*/ 480803 w 2316782"/>
                        <a:gd name="connsiteY1" fmla="*/ 169206 h 472022"/>
                        <a:gd name="connsiteX2" fmla="*/ 998092 w 2316782"/>
                        <a:gd name="connsiteY2" fmla="*/ 2938 h 472022"/>
                        <a:gd name="connsiteX3" fmla="*/ 2316782 w 2316782"/>
                        <a:gd name="connsiteY3" fmla="*/ 1229 h 472022"/>
                        <a:gd name="connsiteX0" fmla="*/ 0 w 2316782"/>
                        <a:gd name="connsiteY0" fmla="*/ 472022 h 472022"/>
                        <a:gd name="connsiteX1" fmla="*/ 480803 w 2316782"/>
                        <a:gd name="connsiteY1" fmla="*/ 169206 h 472022"/>
                        <a:gd name="connsiteX2" fmla="*/ 998092 w 2316782"/>
                        <a:gd name="connsiteY2" fmla="*/ 2938 h 472022"/>
                        <a:gd name="connsiteX3" fmla="*/ 2316782 w 2316782"/>
                        <a:gd name="connsiteY3" fmla="*/ 1229 h 472022"/>
                        <a:gd name="connsiteX0" fmla="*/ 0 w 2316782"/>
                        <a:gd name="connsiteY0" fmla="*/ 472022 h 472022"/>
                        <a:gd name="connsiteX1" fmla="*/ 480803 w 2316782"/>
                        <a:gd name="connsiteY1" fmla="*/ 169206 h 472022"/>
                        <a:gd name="connsiteX2" fmla="*/ 998092 w 2316782"/>
                        <a:gd name="connsiteY2" fmla="*/ 2938 h 472022"/>
                        <a:gd name="connsiteX3" fmla="*/ 2316782 w 2316782"/>
                        <a:gd name="connsiteY3" fmla="*/ 1229 h 472022"/>
                        <a:gd name="connsiteX0" fmla="*/ 0 w 2316782"/>
                        <a:gd name="connsiteY0" fmla="*/ 472022 h 472022"/>
                        <a:gd name="connsiteX1" fmla="*/ 480803 w 2316782"/>
                        <a:gd name="connsiteY1" fmla="*/ 169206 h 472022"/>
                        <a:gd name="connsiteX2" fmla="*/ 998092 w 2316782"/>
                        <a:gd name="connsiteY2" fmla="*/ 2938 h 472022"/>
                        <a:gd name="connsiteX3" fmla="*/ 2316782 w 2316782"/>
                        <a:gd name="connsiteY3" fmla="*/ 1229 h 472022"/>
                        <a:gd name="connsiteX0" fmla="*/ 0 w 2316782"/>
                        <a:gd name="connsiteY0" fmla="*/ 472994 h 472994"/>
                        <a:gd name="connsiteX1" fmla="*/ 480803 w 2316782"/>
                        <a:gd name="connsiteY1" fmla="*/ 170178 h 472994"/>
                        <a:gd name="connsiteX2" fmla="*/ 998092 w 2316782"/>
                        <a:gd name="connsiteY2" fmla="*/ 3910 h 472994"/>
                        <a:gd name="connsiteX3" fmla="*/ 2316782 w 2316782"/>
                        <a:gd name="connsiteY3" fmla="*/ 2201 h 472994"/>
                        <a:gd name="connsiteX0" fmla="*/ 0 w 2236592"/>
                        <a:gd name="connsiteY0" fmla="*/ 481197 h 481197"/>
                        <a:gd name="connsiteX1" fmla="*/ 480803 w 2236592"/>
                        <a:gd name="connsiteY1" fmla="*/ 178381 h 481197"/>
                        <a:gd name="connsiteX2" fmla="*/ 998092 w 2236592"/>
                        <a:gd name="connsiteY2" fmla="*/ 12113 h 481197"/>
                        <a:gd name="connsiteX3" fmla="*/ 2236592 w 2236592"/>
                        <a:gd name="connsiteY3" fmla="*/ 12347 h 481197"/>
                        <a:gd name="connsiteX0" fmla="*/ 0 w 2207432"/>
                        <a:gd name="connsiteY0" fmla="*/ 480583 h 480583"/>
                        <a:gd name="connsiteX1" fmla="*/ 480803 w 2207432"/>
                        <a:gd name="connsiteY1" fmla="*/ 177767 h 480583"/>
                        <a:gd name="connsiteX2" fmla="*/ 998092 w 2207432"/>
                        <a:gd name="connsiteY2" fmla="*/ 11499 h 480583"/>
                        <a:gd name="connsiteX3" fmla="*/ 2207432 w 2207432"/>
                        <a:gd name="connsiteY3" fmla="*/ 13676 h 480583"/>
                        <a:gd name="connsiteX0" fmla="*/ 0 w 2207432"/>
                        <a:gd name="connsiteY0" fmla="*/ 472865 h 472865"/>
                        <a:gd name="connsiteX1" fmla="*/ 480803 w 2207432"/>
                        <a:gd name="connsiteY1" fmla="*/ 170049 h 472865"/>
                        <a:gd name="connsiteX2" fmla="*/ 998092 w 2207432"/>
                        <a:gd name="connsiteY2" fmla="*/ 3781 h 472865"/>
                        <a:gd name="connsiteX3" fmla="*/ 2207432 w 2207432"/>
                        <a:gd name="connsiteY3" fmla="*/ 5958 h 472865"/>
                        <a:gd name="connsiteX0" fmla="*/ 0 w 2207432"/>
                        <a:gd name="connsiteY0" fmla="*/ 470371 h 470371"/>
                        <a:gd name="connsiteX1" fmla="*/ 480803 w 2207432"/>
                        <a:gd name="connsiteY1" fmla="*/ 167555 h 470371"/>
                        <a:gd name="connsiteX2" fmla="*/ 998092 w 2207432"/>
                        <a:gd name="connsiteY2" fmla="*/ 1287 h 470371"/>
                        <a:gd name="connsiteX3" fmla="*/ 2207432 w 2207432"/>
                        <a:gd name="connsiteY3" fmla="*/ 3464 h 470371"/>
                        <a:gd name="connsiteX0" fmla="*/ 0 w 2207432"/>
                        <a:gd name="connsiteY0" fmla="*/ 470371 h 470371"/>
                        <a:gd name="connsiteX1" fmla="*/ 480803 w 2207432"/>
                        <a:gd name="connsiteY1" fmla="*/ 167555 h 470371"/>
                        <a:gd name="connsiteX2" fmla="*/ 998092 w 2207432"/>
                        <a:gd name="connsiteY2" fmla="*/ 1287 h 470371"/>
                        <a:gd name="connsiteX3" fmla="*/ 2207432 w 2207432"/>
                        <a:gd name="connsiteY3" fmla="*/ 3464 h 470371"/>
                        <a:gd name="connsiteX0" fmla="*/ 0 w 2207432"/>
                        <a:gd name="connsiteY0" fmla="*/ 470371 h 470371"/>
                        <a:gd name="connsiteX1" fmla="*/ 480803 w 2207432"/>
                        <a:gd name="connsiteY1" fmla="*/ 167555 h 470371"/>
                        <a:gd name="connsiteX2" fmla="*/ 998092 w 2207432"/>
                        <a:gd name="connsiteY2" fmla="*/ 1287 h 470371"/>
                        <a:gd name="connsiteX3" fmla="*/ 2207432 w 2207432"/>
                        <a:gd name="connsiteY3" fmla="*/ 3464 h 470371"/>
                      </a:gdLst>
                      <a:ahLst/>
                      <a:cxnLst>
                        <a:cxn ang="0">
                          <a:pos x="connsiteX0" y="connsiteY0"/>
                        </a:cxn>
                        <a:cxn ang="0">
                          <a:pos x="connsiteX1" y="connsiteY1"/>
                        </a:cxn>
                        <a:cxn ang="0">
                          <a:pos x="connsiteX2" y="connsiteY2"/>
                        </a:cxn>
                        <a:cxn ang="0">
                          <a:pos x="connsiteX3" y="connsiteY3"/>
                        </a:cxn>
                      </a:cxnLst>
                      <a:rect l="l" t="t" r="r" b="b"/>
                      <a:pathLst>
                        <a:path w="2207432" h="470371">
                          <a:moveTo>
                            <a:pt x="0" y="470371"/>
                          </a:moveTo>
                          <a:cubicBezTo>
                            <a:pt x="289017" y="442186"/>
                            <a:pt x="330666" y="329117"/>
                            <a:pt x="480803" y="167555"/>
                          </a:cubicBezTo>
                          <a:cubicBezTo>
                            <a:pt x="630940" y="5993"/>
                            <a:pt x="816026" y="7260"/>
                            <a:pt x="998092" y="1287"/>
                          </a:cubicBezTo>
                          <a:cubicBezTo>
                            <a:pt x="1322313" y="-2744"/>
                            <a:pt x="1767869" y="4034"/>
                            <a:pt x="2207432" y="3464"/>
                          </a:cubicBezTo>
                        </a:path>
                      </a:pathLst>
                    </a:custGeom>
                    <a:noFill/>
                    <a:ln w="6350">
                      <a:solidFill>
                        <a:srgbClr val="E997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65" name="Freeform 64"/>
                    <p:cNvSpPr/>
                    <p:nvPr/>
                  </p:nvSpPr>
                  <p:spPr>
                    <a:xfrm flipV="1">
                      <a:off x="7276543" y="3539129"/>
                      <a:ext cx="1731748" cy="213006"/>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33981 h 333981"/>
                        <a:gd name="connsiteX1" fmla="*/ 405468 w 2191331"/>
                        <a:gd name="connsiteY1" fmla="*/ 198563 h 333981"/>
                        <a:gd name="connsiteX2" fmla="*/ 872641 w 2191331"/>
                        <a:gd name="connsiteY2" fmla="*/ 1709 h 333981"/>
                        <a:gd name="connsiteX3" fmla="*/ 2191331 w 2191331"/>
                        <a:gd name="connsiteY3" fmla="*/ 0 h 333981"/>
                        <a:gd name="connsiteX0" fmla="*/ 0 w 2302791"/>
                        <a:gd name="connsiteY0" fmla="*/ 333981 h 333981"/>
                        <a:gd name="connsiteX1" fmla="*/ 405468 w 2302791"/>
                        <a:gd name="connsiteY1" fmla="*/ 198563 h 333981"/>
                        <a:gd name="connsiteX2" fmla="*/ 872641 w 2302791"/>
                        <a:gd name="connsiteY2" fmla="*/ 1709 h 333981"/>
                        <a:gd name="connsiteX3" fmla="*/ 2302791 w 2302791"/>
                        <a:gd name="connsiteY3" fmla="*/ 0 h 333981"/>
                      </a:gdLst>
                      <a:ahLst/>
                      <a:cxnLst>
                        <a:cxn ang="0">
                          <a:pos x="connsiteX0" y="connsiteY0"/>
                        </a:cxn>
                        <a:cxn ang="0">
                          <a:pos x="connsiteX1" y="connsiteY1"/>
                        </a:cxn>
                        <a:cxn ang="0">
                          <a:pos x="connsiteX2" y="connsiteY2"/>
                        </a:cxn>
                        <a:cxn ang="0">
                          <a:pos x="connsiteX3" y="connsiteY3"/>
                        </a:cxn>
                      </a:cxnLst>
                      <a:rect l="l" t="t" r="r" b="b"/>
                      <a:pathLst>
                        <a:path w="2302791" h="333981">
                          <a:moveTo>
                            <a:pt x="0" y="333981"/>
                          </a:moveTo>
                          <a:cubicBezTo>
                            <a:pt x="165575" y="312041"/>
                            <a:pt x="277406" y="300879"/>
                            <a:pt x="405468" y="198563"/>
                          </a:cubicBezTo>
                          <a:cubicBezTo>
                            <a:pt x="533530" y="96247"/>
                            <a:pt x="570775" y="-5022"/>
                            <a:pt x="872641" y="1709"/>
                          </a:cubicBezTo>
                          <a:cubicBezTo>
                            <a:pt x="1174507" y="8440"/>
                            <a:pt x="1863228" y="570"/>
                            <a:pt x="2302791" y="0"/>
                          </a:cubicBezTo>
                        </a:path>
                      </a:pathLst>
                    </a:custGeom>
                    <a:noFill/>
                    <a:ln w="6350">
                      <a:solidFill>
                        <a:srgbClr val="E997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66" name="Freeform 65"/>
                    <p:cNvSpPr/>
                    <p:nvPr/>
                  </p:nvSpPr>
                  <p:spPr>
                    <a:xfrm>
                      <a:off x="7287430" y="3114100"/>
                      <a:ext cx="1780370" cy="438181"/>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67445"/>
                        <a:gd name="connsiteY0" fmla="*/ 469854 h 469854"/>
                        <a:gd name="connsiteX1" fmla="*/ 476638 w 2367445"/>
                        <a:gd name="connsiteY1" fmla="*/ 184804 h 469854"/>
                        <a:gd name="connsiteX2" fmla="*/ 998092 w 2367445"/>
                        <a:gd name="connsiteY2" fmla="*/ 770 h 469854"/>
                        <a:gd name="connsiteX3" fmla="*/ 2367445 w 2367445"/>
                        <a:gd name="connsiteY3" fmla="*/ 3146 h 469854"/>
                      </a:gdLst>
                      <a:ahLst/>
                      <a:cxnLst>
                        <a:cxn ang="0">
                          <a:pos x="connsiteX0" y="connsiteY0"/>
                        </a:cxn>
                        <a:cxn ang="0">
                          <a:pos x="connsiteX1" y="connsiteY1"/>
                        </a:cxn>
                        <a:cxn ang="0">
                          <a:pos x="connsiteX2" y="connsiteY2"/>
                        </a:cxn>
                        <a:cxn ang="0">
                          <a:pos x="connsiteX3" y="connsiteY3"/>
                        </a:cxn>
                      </a:cxnLst>
                      <a:rect l="l" t="t" r="r" b="b"/>
                      <a:pathLst>
                        <a:path w="2367445" h="469854">
                          <a:moveTo>
                            <a:pt x="0" y="469854"/>
                          </a:moveTo>
                          <a:cubicBezTo>
                            <a:pt x="184875" y="443890"/>
                            <a:pt x="276512" y="379677"/>
                            <a:pt x="476638" y="184804"/>
                          </a:cubicBezTo>
                          <a:cubicBezTo>
                            <a:pt x="676764" y="-10069"/>
                            <a:pt x="783076" y="3559"/>
                            <a:pt x="998092" y="770"/>
                          </a:cubicBezTo>
                          <a:cubicBezTo>
                            <a:pt x="1213108" y="-2019"/>
                            <a:pt x="1927882" y="3716"/>
                            <a:pt x="2367445" y="3146"/>
                          </a:cubicBezTo>
                        </a:path>
                      </a:pathLst>
                    </a:custGeom>
                    <a:noFill/>
                    <a:ln w="6350">
                      <a:solidFill>
                        <a:srgbClr val="E997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67" name="Freeform 66"/>
                    <p:cNvSpPr/>
                    <p:nvPr/>
                  </p:nvSpPr>
                  <p:spPr>
                    <a:xfrm flipV="1">
                      <a:off x="7260215" y="3529142"/>
                      <a:ext cx="1869636" cy="444166"/>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3168 h 483168"/>
                        <a:gd name="connsiteX1" fmla="*/ 566401 w 2316782"/>
                        <a:gd name="connsiteY1" fmla="*/ 221463 h 483168"/>
                        <a:gd name="connsiteX2" fmla="*/ 998092 w 2316782"/>
                        <a:gd name="connsiteY2" fmla="*/ 14084 h 483168"/>
                        <a:gd name="connsiteX3" fmla="*/ 2316782 w 2316782"/>
                        <a:gd name="connsiteY3" fmla="*/ 12375 h 483168"/>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5253"/>
                        <a:gd name="connsiteX1" fmla="*/ 566401 w 2316782"/>
                        <a:gd name="connsiteY1" fmla="*/ 212832 h 475253"/>
                        <a:gd name="connsiteX2" fmla="*/ 998092 w 2316782"/>
                        <a:gd name="connsiteY2" fmla="*/ 5453 h 475253"/>
                        <a:gd name="connsiteX3" fmla="*/ 2316782 w 2316782"/>
                        <a:gd name="connsiteY3" fmla="*/ 3744 h 475253"/>
                        <a:gd name="connsiteX0" fmla="*/ 0 w 2316782"/>
                        <a:gd name="connsiteY0" fmla="*/ 474537 h 475321"/>
                        <a:gd name="connsiteX1" fmla="*/ 566401 w 2316782"/>
                        <a:gd name="connsiteY1" fmla="*/ 212832 h 475321"/>
                        <a:gd name="connsiteX2" fmla="*/ 998092 w 2316782"/>
                        <a:gd name="connsiteY2" fmla="*/ 5453 h 475321"/>
                        <a:gd name="connsiteX3" fmla="*/ 2316782 w 2316782"/>
                        <a:gd name="connsiteY3" fmla="*/ 3744 h 475321"/>
                        <a:gd name="connsiteX0" fmla="*/ 0 w 2316782"/>
                        <a:gd name="connsiteY0" fmla="*/ 474537 h 475209"/>
                        <a:gd name="connsiteX1" fmla="*/ 566401 w 2316782"/>
                        <a:gd name="connsiteY1" fmla="*/ 212832 h 475209"/>
                        <a:gd name="connsiteX2" fmla="*/ 998092 w 2316782"/>
                        <a:gd name="connsiteY2" fmla="*/ 5453 h 475209"/>
                        <a:gd name="connsiteX3" fmla="*/ 2316782 w 2316782"/>
                        <a:gd name="connsiteY3" fmla="*/ 3744 h 475209"/>
                        <a:gd name="connsiteX0" fmla="*/ 0 w 2316782"/>
                        <a:gd name="connsiteY0" fmla="*/ 476258 h 476930"/>
                        <a:gd name="connsiteX1" fmla="*/ 566401 w 2316782"/>
                        <a:gd name="connsiteY1" fmla="*/ 214553 h 476930"/>
                        <a:gd name="connsiteX2" fmla="*/ 998092 w 2316782"/>
                        <a:gd name="connsiteY2" fmla="*/ 7174 h 476930"/>
                        <a:gd name="connsiteX3" fmla="*/ 2316782 w 2316782"/>
                        <a:gd name="connsiteY3" fmla="*/ 5465 h 476930"/>
                        <a:gd name="connsiteX0" fmla="*/ 0 w 2316782"/>
                        <a:gd name="connsiteY0" fmla="*/ 476258 h 476904"/>
                        <a:gd name="connsiteX1" fmla="*/ 566401 w 2316782"/>
                        <a:gd name="connsiteY1" fmla="*/ 214553 h 476904"/>
                        <a:gd name="connsiteX2" fmla="*/ 998092 w 2316782"/>
                        <a:gd name="connsiteY2" fmla="*/ 7174 h 476904"/>
                        <a:gd name="connsiteX3" fmla="*/ 2316782 w 2316782"/>
                        <a:gd name="connsiteY3" fmla="*/ 5465 h 476904"/>
                        <a:gd name="connsiteX0" fmla="*/ 0 w 2316782"/>
                        <a:gd name="connsiteY0" fmla="*/ 476258 h 476258"/>
                        <a:gd name="connsiteX1" fmla="*/ 566401 w 2316782"/>
                        <a:gd name="connsiteY1" fmla="*/ 214553 h 476258"/>
                        <a:gd name="connsiteX2" fmla="*/ 998092 w 2316782"/>
                        <a:gd name="connsiteY2" fmla="*/ 7174 h 476258"/>
                        <a:gd name="connsiteX3" fmla="*/ 2316782 w 2316782"/>
                        <a:gd name="connsiteY3" fmla="*/ 5465 h 476258"/>
                        <a:gd name="connsiteX0" fmla="*/ 0 w 2316782"/>
                        <a:gd name="connsiteY0" fmla="*/ 476258 h 476258"/>
                        <a:gd name="connsiteX1" fmla="*/ 566401 w 2316782"/>
                        <a:gd name="connsiteY1" fmla="*/ 214553 h 476258"/>
                        <a:gd name="connsiteX2" fmla="*/ 998092 w 2316782"/>
                        <a:gd name="connsiteY2" fmla="*/ 7174 h 476258"/>
                        <a:gd name="connsiteX3" fmla="*/ 2316782 w 2316782"/>
                        <a:gd name="connsiteY3" fmla="*/ 5465 h 476258"/>
                        <a:gd name="connsiteX0" fmla="*/ 0 w 2316782"/>
                        <a:gd name="connsiteY0" fmla="*/ 474753 h 474753"/>
                        <a:gd name="connsiteX1" fmla="*/ 566401 w 2316782"/>
                        <a:gd name="connsiteY1" fmla="*/ 213048 h 474753"/>
                        <a:gd name="connsiteX2" fmla="*/ 998092 w 2316782"/>
                        <a:gd name="connsiteY2" fmla="*/ 5669 h 474753"/>
                        <a:gd name="connsiteX3" fmla="*/ 2316782 w 2316782"/>
                        <a:gd name="connsiteY3" fmla="*/ 3960 h 474753"/>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76873 w 2316782"/>
                        <a:gd name="connsiteY1" fmla="*/ 223261 h 474752"/>
                        <a:gd name="connsiteX2" fmla="*/ 998092 w 2316782"/>
                        <a:gd name="connsiteY2" fmla="*/ 5668 h 474752"/>
                        <a:gd name="connsiteX3" fmla="*/ 2316782 w 2316782"/>
                        <a:gd name="connsiteY3" fmla="*/ 3959 h 474752"/>
                        <a:gd name="connsiteX0" fmla="*/ 0 w 2316782"/>
                        <a:gd name="connsiteY0" fmla="*/ 474752 h 474752"/>
                        <a:gd name="connsiteX1" fmla="*/ 576873 w 2316782"/>
                        <a:gd name="connsiteY1" fmla="*/ 223261 h 474752"/>
                        <a:gd name="connsiteX2" fmla="*/ 998092 w 2316782"/>
                        <a:gd name="connsiteY2" fmla="*/ 5668 h 474752"/>
                        <a:gd name="connsiteX3" fmla="*/ 2316782 w 2316782"/>
                        <a:gd name="connsiteY3" fmla="*/ 3959 h 474752"/>
                        <a:gd name="connsiteX0" fmla="*/ 0 w 2316782"/>
                        <a:gd name="connsiteY0" fmla="*/ 474752 h 474752"/>
                        <a:gd name="connsiteX1" fmla="*/ 576873 w 2316782"/>
                        <a:gd name="connsiteY1" fmla="*/ 223261 h 474752"/>
                        <a:gd name="connsiteX2" fmla="*/ 998092 w 2316782"/>
                        <a:gd name="connsiteY2" fmla="*/ 5668 h 474752"/>
                        <a:gd name="connsiteX3" fmla="*/ 2316782 w 2316782"/>
                        <a:gd name="connsiteY3" fmla="*/ 3959 h 474752"/>
                        <a:gd name="connsiteX0" fmla="*/ 0 w 2316782"/>
                        <a:gd name="connsiteY0" fmla="*/ 474752 h 474752"/>
                        <a:gd name="connsiteX1" fmla="*/ 576873 w 2316782"/>
                        <a:gd name="connsiteY1" fmla="*/ 223261 h 474752"/>
                        <a:gd name="connsiteX2" fmla="*/ 998092 w 2316782"/>
                        <a:gd name="connsiteY2" fmla="*/ 5668 h 474752"/>
                        <a:gd name="connsiteX3" fmla="*/ 2316782 w 2316782"/>
                        <a:gd name="connsiteY3" fmla="*/ 3959 h 474752"/>
                        <a:gd name="connsiteX0" fmla="*/ 0 w 3058216"/>
                        <a:gd name="connsiteY0" fmla="*/ 478964 h 478964"/>
                        <a:gd name="connsiteX1" fmla="*/ 576873 w 3058216"/>
                        <a:gd name="connsiteY1" fmla="*/ 227473 h 478964"/>
                        <a:gd name="connsiteX2" fmla="*/ 998092 w 3058216"/>
                        <a:gd name="connsiteY2" fmla="*/ 9880 h 478964"/>
                        <a:gd name="connsiteX3" fmla="*/ 3058216 w 3058216"/>
                        <a:gd name="connsiteY3" fmla="*/ 0 h 478964"/>
                        <a:gd name="connsiteX0" fmla="*/ 0 w 3083349"/>
                        <a:gd name="connsiteY0" fmla="*/ 476271 h 476271"/>
                        <a:gd name="connsiteX1" fmla="*/ 576873 w 3083349"/>
                        <a:gd name="connsiteY1" fmla="*/ 224780 h 476271"/>
                        <a:gd name="connsiteX2" fmla="*/ 998092 w 3083349"/>
                        <a:gd name="connsiteY2" fmla="*/ 7187 h 476271"/>
                        <a:gd name="connsiteX3" fmla="*/ 3083349 w 3083349"/>
                        <a:gd name="connsiteY3" fmla="*/ 1392 h 476271"/>
                      </a:gdLst>
                      <a:ahLst/>
                      <a:cxnLst>
                        <a:cxn ang="0">
                          <a:pos x="connsiteX0" y="connsiteY0"/>
                        </a:cxn>
                        <a:cxn ang="0">
                          <a:pos x="connsiteX1" y="connsiteY1"/>
                        </a:cxn>
                        <a:cxn ang="0">
                          <a:pos x="connsiteX2" y="connsiteY2"/>
                        </a:cxn>
                        <a:cxn ang="0">
                          <a:pos x="connsiteX3" y="connsiteY3"/>
                        </a:cxn>
                      </a:cxnLst>
                      <a:rect l="l" t="t" r="r" b="b"/>
                      <a:pathLst>
                        <a:path w="3083349" h="476271">
                          <a:moveTo>
                            <a:pt x="0" y="476271"/>
                          </a:moveTo>
                          <a:cubicBezTo>
                            <a:pt x="298573" y="465869"/>
                            <a:pt x="471002" y="328222"/>
                            <a:pt x="576873" y="224780"/>
                          </a:cubicBezTo>
                          <a:cubicBezTo>
                            <a:pt x="698454" y="107721"/>
                            <a:pt x="832027" y="15772"/>
                            <a:pt x="998092" y="7187"/>
                          </a:cubicBezTo>
                          <a:cubicBezTo>
                            <a:pt x="1237462" y="-4803"/>
                            <a:pt x="2643786" y="1962"/>
                            <a:pt x="3083349" y="1392"/>
                          </a:cubicBezTo>
                        </a:path>
                      </a:pathLst>
                    </a:custGeom>
                    <a:noFill/>
                    <a:ln w="6350">
                      <a:solidFill>
                        <a:srgbClr val="E997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68" name="Freeform 67"/>
                    <p:cNvSpPr/>
                    <p:nvPr/>
                  </p:nvSpPr>
                  <p:spPr>
                    <a:xfrm>
                      <a:off x="7301943" y="3332754"/>
                      <a:ext cx="1769848" cy="213006"/>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33981 h 333981"/>
                        <a:gd name="connsiteX1" fmla="*/ 405468 w 2191331"/>
                        <a:gd name="connsiteY1" fmla="*/ 198563 h 333981"/>
                        <a:gd name="connsiteX2" fmla="*/ 872641 w 2191331"/>
                        <a:gd name="connsiteY2" fmla="*/ 1709 h 333981"/>
                        <a:gd name="connsiteX3" fmla="*/ 2191331 w 2191331"/>
                        <a:gd name="connsiteY3" fmla="*/ 0 h 333981"/>
                        <a:gd name="connsiteX0" fmla="*/ 0 w 2353454"/>
                        <a:gd name="connsiteY0" fmla="*/ 333981 h 333981"/>
                        <a:gd name="connsiteX1" fmla="*/ 405468 w 2353454"/>
                        <a:gd name="connsiteY1" fmla="*/ 198563 h 333981"/>
                        <a:gd name="connsiteX2" fmla="*/ 872641 w 2353454"/>
                        <a:gd name="connsiteY2" fmla="*/ 1709 h 333981"/>
                        <a:gd name="connsiteX3" fmla="*/ 2353454 w 2353454"/>
                        <a:gd name="connsiteY3" fmla="*/ 0 h 333981"/>
                      </a:gdLst>
                      <a:ahLst/>
                      <a:cxnLst>
                        <a:cxn ang="0">
                          <a:pos x="connsiteX0" y="connsiteY0"/>
                        </a:cxn>
                        <a:cxn ang="0">
                          <a:pos x="connsiteX1" y="connsiteY1"/>
                        </a:cxn>
                        <a:cxn ang="0">
                          <a:pos x="connsiteX2" y="connsiteY2"/>
                        </a:cxn>
                        <a:cxn ang="0">
                          <a:pos x="connsiteX3" y="connsiteY3"/>
                        </a:cxn>
                      </a:cxnLst>
                      <a:rect l="l" t="t" r="r" b="b"/>
                      <a:pathLst>
                        <a:path w="2353454" h="333981">
                          <a:moveTo>
                            <a:pt x="0" y="333981"/>
                          </a:moveTo>
                          <a:cubicBezTo>
                            <a:pt x="165575" y="312041"/>
                            <a:pt x="277406" y="300879"/>
                            <a:pt x="405468" y="198563"/>
                          </a:cubicBezTo>
                          <a:cubicBezTo>
                            <a:pt x="533530" y="96247"/>
                            <a:pt x="570775" y="-5022"/>
                            <a:pt x="872641" y="1709"/>
                          </a:cubicBezTo>
                          <a:cubicBezTo>
                            <a:pt x="1174507" y="8440"/>
                            <a:pt x="1913891" y="570"/>
                            <a:pt x="2353454" y="0"/>
                          </a:cubicBezTo>
                        </a:path>
                      </a:pathLst>
                    </a:custGeom>
                    <a:noFill/>
                    <a:ln w="6350">
                      <a:solidFill>
                        <a:srgbClr val="E997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51" name="Group 50"/>
                  <p:cNvGrpSpPr/>
                  <p:nvPr/>
                </p:nvGrpSpPr>
                <p:grpSpPr>
                  <a:xfrm flipV="1">
                    <a:off x="5597364" y="1489103"/>
                    <a:ext cx="2503836" cy="1163261"/>
                    <a:chOff x="7179024" y="3113224"/>
                    <a:chExt cx="2503836" cy="1163261"/>
                  </a:xfrm>
                </p:grpSpPr>
                <p:sp>
                  <p:nvSpPr>
                    <p:cNvPr id="57" name="Freeform 56"/>
                    <p:cNvSpPr/>
                    <p:nvPr/>
                  </p:nvSpPr>
                  <p:spPr>
                    <a:xfrm flipV="1">
                      <a:off x="7266706" y="3541173"/>
                      <a:ext cx="2398903" cy="6495"/>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3168 h 483168"/>
                        <a:gd name="connsiteX1" fmla="*/ 566401 w 2316782"/>
                        <a:gd name="connsiteY1" fmla="*/ 221463 h 483168"/>
                        <a:gd name="connsiteX2" fmla="*/ 998092 w 2316782"/>
                        <a:gd name="connsiteY2" fmla="*/ 14084 h 483168"/>
                        <a:gd name="connsiteX3" fmla="*/ 2316782 w 2316782"/>
                        <a:gd name="connsiteY3" fmla="*/ 12375 h 483168"/>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5253"/>
                        <a:gd name="connsiteX1" fmla="*/ 566401 w 2316782"/>
                        <a:gd name="connsiteY1" fmla="*/ 212832 h 475253"/>
                        <a:gd name="connsiteX2" fmla="*/ 998092 w 2316782"/>
                        <a:gd name="connsiteY2" fmla="*/ 5453 h 475253"/>
                        <a:gd name="connsiteX3" fmla="*/ 2316782 w 2316782"/>
                        <a:gd name="connsiteY3" fmla="*/ 3744 h 475253"/>
                        <a:gd name="connsiteX0" fmla="*/ 0 w 2316782"/>
                        <a:gd name="connsiteY0" fmla="*/ 474537 h 475321"/>
                        <a:gd name="connsiteX1" fmla="*/ 566401 w 2316782"/>
                        <a:gd name="connsiteY1" fmla="*/ 212832 h 475321"/>
                        <a:gd name="connsiteX2" fmla="*/ 998092 w 2316782"/>
                        <a:gd name="connsiteY2" fmla="*/ 5453 h 475321"/>
                        <a:gd name="connsiteX3" fmla="*/ 2316782 w 2316782"/>
                        <a:gd name="connsiteY3" fmla="*/ 3744 h 475321"/>
                        <a:gd name="connsiteX0" fmla="*/ 0 w 2316782"/>
                        <a:gd name="connsiteY0" fmla="*/ 474537 h 475209"/>
                        <a:gd name="connsiteX1" fmla="*/ 566401 w 2316782"/>
                        <a:gd name="connsiteY1" fmla="*/ 212832 h 475209"/>
                        <a:gd name="connsiteX2" fmla="*/ 998092 w 2316782"/>
                        <a:gd name="connsiteY2" fmla="*/ 5453 h 475209"/>
                        <a:gd name="connsiteX3" fmla="*/ 2316782 w 2316782"/>
                        <a:gd name="connsiteY3" fmla="*/ 3744 h 475209"/>
                        <a:gd name="connsiteX0" fmla="*/ 0 w 2316782"/>
                        <a:gd name="connsiteY0" fmla="*/ 476258 h 476930"/>
                        <a:gd name="connsiteX1" fmla="*/ 566401 w 2316782"/>
                        <a:gd name="connsiteY1" fmla="*/ 214553 h 476930"/>
                        <a:gd name="connsiteX2" fmla="*/ 998092 w 2316782"/>
                        <a:gd name="connsiteY2" fmla="*/ 7174 h 476930"/>
                        <a:gd name="connsiteX3" fmla="*/ 2316782 w 2316782"/>
                        <a:gd name="connsiteY3" fmla="*/ 5465 h 476930"/>
                        <a:gd name="connsiteX0" fmla="*/ 0 w 2316782"/>
                        <a:gd name="connsiteY0" fmla="*/ 476258 h 476904"/>
                        <a:gd name="connsiteX1" fmla="*/ 566401 w 2316782"/>
                        <a:gd name="connsiteY1" fmla="*/ 214553 h 476904"/>
                        <a:gd name="connsiteX2" fmla="*/ 998092 w 2316782"/>
                        <a:gd name="connsiteY2" fmla="*/ 7174 h 476904"/>
                        <a:gd name="connsiteX3" fmla="*/ 2316782 w 2316782"/>
                        <a:gd name="connsiteY3" fmla="*/ 5465 h 476904"/>
                        <a:gd name="connsiteX0" fmla="*/ 0 w 2316782"/>
                        <a:gd name="connsiteY0" fmla="*/ 476258 h 476258"/>
                        <a:gd name="connsiteX1" fmla="*/ 566401 w 2316782"/>
                        <a:gd name="connsiteY1" fmla="*/ 214553 h 476258"/>
                        <a:gd name="connsiteX2" fmla="*/ 998092 w 2316782"/>
                        <a:gd name="connsiteY2" fmla="*/ 7174 h 476258"/>
                        <a:gd name="connsiteX3" fmla="*/ 2316782 w 2316782"/>
                        <a:gd name="connsiteY3" fmla="*/ 5465 h 476258"/>
                        <a:gd name="connsiteX0" fmla="*/ 0 w 1750381"/>
                        <a:gd name="connsiteY0" fmla="*/ 214553 h 214553"/>
                        <a:gd name="connsiteX1" fmla="*/ 431691 w 1750381"/>
                        <a:gd name="connsiteY1" fmla="*/ 7174 h 214553"/>
                        <a:gd name="connsiteX2" fmla="*/ 1750381 w 1750381"/>
                        <a:gd name="connsiteY2" fmla="*/ 5465 h 214553"/>
                        <a:gd name="connsiteX0" fmla="*/ 1 w 1318691"/>
                        <a:gd name="connsiteY0" fmla="*/ 7174 h 7174"/>
                        <a:gd name="connsiteX1" fmla="*/ 1318691 w 1318691"/>
                        <a:gd name="connsiteY1" fmla="*/ 5465 h 7174"/>
                        <a:gd name="connsiteX0" fmla="*/ 0 w 10499"/>
                        <a:gd name="connsiteY0" fmla="*/ 2173 h 124543"/>
                        <a:gd name="connsiteX1" fmla="*/ 10499 w 10499"/>
                        <a:gd name="connsiteY1" fmla="*/ 124539 h 124543"/>
                        <a:gd name="connsiteX0" fmla="*/ 0 w 20029"/>
                        <a:gd name="connsiteY0" fmla="*/ 11832 h 11833"/>
                        <a:gd name="connsiteX1" fmla="*/ 20029 w 20029"/>
                        <a:gd name="connsiteY1" fmla="*/ 4024 h 11833"/>
                        <a:gd name="connsiteX0" fmla="*/ 0 w 30001"/>
                        <a:gd name="connsiteY0" fmla="*/ 9709 h 9709"/>
                        <a:gd name="connsiteX1" fmla="*/ 30001 w 30001"/>
                        <a:gd name="connsiteY1" fmla="*/ 8378 h 9709"/>
                      </a:gdLst>
                      <a:ahLst/>
                      <a:cxnLst>
                        <a:cxn ang="0">
                          <a:pos x="connsiteX0" y="connsiteY0"/>
                        </a:cxn>
                        <a:cxn ang="0">
                          <a:pos x="connsiteX1" y="connsiteY1"/>
                        </a:cxn>
                      </a:cxnLst>
                      <a:rect l="l" t="t" r="r" b="b"/>
                      <a:pathLst>
                        <a:path w="30001" h="9709">
                          <a:moveTo>
                            <a:pt x="0" y="9709"/>
                          </a:moveTo>
                          <a:cubicBezTo>
                            <a:pt x="1259" y="-11749"/>
                            <a:pt x="26668" y="9172"/>
                            <a:pt x="30001" y="8378"/>
                          </a:cubicBezTo>
                        </a:path>
                      </a:pathLst>
                    </a:custGeom>
                    <a:noFill/>
                    <a:ln w="6350">
                      <a:solidFill>
                        <a:srgbClr val="DF64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58" name="Freeform 57"/>
                    <p:cNvSpPr/>
                    <p:nvPr/>
                  </p:nvSpPr>
                  <p:spPr>
                    <a:xfrm flipV="1">
                      <a:off x="7179024" y="3507919"/>
                      <a:ext cx="1922794" cy="768566"/>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81852 h 481852"/>
                        <a:gd name="connsiteX1" fmla="*/ 480803 w 2316782"/>
                        <a:gd name="connsiteY1" fmla="*/ 179036 h 481852"/>
                        <a:gd name="connsiteX2" fmla="*/ 998092 w 2316782"/>
                        <a:gd name="connsiteY2" fmla="*/ 12768 h 481852"/>
                        <a:gd name="connsiteX3" fmla="*/ 2316782 w 2316782"/>
                        <a:gd name="connsiteY3" fmla="*/ 11059 h 481852"/>
                        <a:gd name="connsiteX0" fmla="*/ 0 w 2316782"/>
                        <a:gd name="connsiteY0" fmla="*/ 471078 h 471078"/>
                        <a:gd name="connsiteX1" fmla="*/ 480803 w 2316782"/>
                        <a:gd name="connsiteY1" fmla="*/ 168262 h 471078"/>
                        <a:gd name="connsiteX2" fmla="*/ 998092 w 2316782"/>
                        <a:gd name="connsiteY2" fmla="*/ 1994 h 471078"/>
                        <a:gd name="connsiteX3" fmla="*/ 2316782 w 2316782"/>
                        <a:gd name="connsiteY3" fmla="*/ 285 h 471078"/>
                        <a:gd name="connsiteX0" fmla="*/ 0 w 2316782"/>
                        <a:gd name="connsiteY0" fmla="*/ 472667 h 472667"/>
                        <a:gd name="connsiteX1" fmla="*/ 480803 w 2316782"/>
                        <a:gd name="connsiteY1" fmla="*/ 169851 h 472667"/>
                        <a:gd name="connsiteX2" fmla="*/ 998092 w 2316782"/>
                        <a:gd name="connsiteY2" fmla="*/ 3583 h 472667"/>
                        <a:gd name="connsiteX3" fmla="*/ 2316782 w 2316782"/>
                        <a:gd name="connsiteY3" fmla="*/ 1874 h 472667"/>
                        <a:gd name="connsiteX0" fmla="*/ 0 w 2316782"/>
                        <a:gd name="connsiteY0" fmla="*/ 471078 h 471078"/>
                        <a:gd name="connsiteX1" fmla="*/ 480803 w 2316782"/>
                        <a:gd name="connsiteY1" fmla="*/ 168262 h 471078"/>
                        <a:gd name="connsiteX2" fmla="*/ 998092 w 2316782"/>
                        <a:gd name="connsiteY2" fmla="*/ 1994 h 471078"/>
                        <a:gd name="connsiteX3" fmla="*/ 2316782 w 2316782"/>
                        <a:gd name="connsiteY3" fmla="*/ 285 h 471078"/>
                        <a:gd name="connsiteX0" fmla="*/ 0 w 2316782"/>
                        <a:gd name="connsiteY0" fmla="*/ 473973 h 473973"/>
                        <a:gd name="connsiteX1" fmla="*/ 480803 w 2316782"/>
                        <a:gd name="connsiteY1" fmla="*/ 171157 h 473973"/>
                        <a:gd name="connsiteX2" fmla="*/ 998092 w 2316782"/>
                        <a:gd name="connsiteY2" fmla="*/ 4889 h 473973"/>
                        <a:gd name="connsiteX3" fmla="*/ 2316782 w 2316782"/>
                        <a:gd name="connsiteY3" fmla="*/ 3180 h 473973"/>
                        <a:gd name="connsiteX0" fmla="*/ 0 w 2316782"/>
                        <a:gd name="connsiteY0" fmla="*/ 473973 h 473973"/>
                        <a:gd name="connsiteX1" fmla="*/ 480803 w 2316782"/>
                        <a:gd name="connsiteY1" fmla="*/ 171157 h 473973"/>
                        <a:gd name="connsiteX2" fmla="*/ 998092 w 2316782"/>
                        <a:gd name="connsiteY2" fmla="*/ 4889 h 473973"/>
                        <a:gd name="connsiteX3" fmla="*/ 2316782 w 2316782"/>
                        <a:gd name="connsiteY3" fmla="*/ 3180 h 473973"/>
                        <a:gd name="connsiteX0" fmla="*/ 0 w 2316782"/>
                        <a:gd name="connsiteY0" fmla="*/ 470793 h 470793"/>
                        <a:gd name="connsiteX1" fmla="*/ 480803 w 2316782"/>
                        <a:gd name="connsiteY1" fmla="*/ 167977 h 470793"/>
                        <a:gd name="connsiteX2" fmla="*/ 998092 w 2316782"/>
                        <a:gd name="connsiteY2" fmla="*/ 1709 h 470793"/>
                        <a:gd name="connsiteX3" fmla="*/ 2316782 w 2316782"/>
                        <a:gd name="connsiteY3" fmla="*/ 0 h 470793"/>
                        <a:gd name="connsiteX0" fmla="*/ 0 w 2316782"/>
                        <a:gd name="connsiteY0" fmla="*/ 472022 h 472022"/>
                        <a:gd name="connsiteX1" fmla="*/ 480803 w 2316782"/>
                        <a:gd name="connsiteY1" fmla="*/ 169206 h 472022"/>
                        <a:gd name="connsiteX2" fmla="*/ 998092 w 2316782"/>
                        <a:gd name="connsiteY2" fmla="*/ 2938 h 472022"/>
                        <a:gd name="connsiteX3" fmla="*/ 2316782 w 2316782"/>
                        <a:gd name="connsiteY3" fmla="*/ 1229 h 472022"/>
                        <a:gd name="connsiteX0" fmla="*/ 0 w 2316782"/>
                        <a:gd name="connsiteY0" fmla="*/ 472022 h 472022"/>
                        <a:gd name="connsiteX1" fmla="*/ 480803 w 2316782"/>
                        <a:gd name="connsiteY1" fmla="*/ 169206 h 472022"/>
                        <a:gd name="connsiteX2" fmla="*/ 998092 w 2316782"/>
                        <a:gd name="connsiteY2" fmla="*/ 2938 h 472022"/>
                        <a:gd name="connsiteX3" fmla="*/ 2316782 w 2316782"/>
                        <a:gd name="connsiteY3" fmla="*/ 1229 h 472022"/>
                        <a:gd name="connsiteX0" fmla="*/ 0 w 2316782"/>
                        <a:gd name="connsiteY0" fmla="*/ 472022 h 472022"/>
                        <a:gd name="connsiteX1" fmla="*/ 480803 w 2316782"/>
                        <a:gd name="connsiteY1" fmla="*/ 169206 h 472022"/>
                        <a:gd name="connsiteX2" fmla="*/ 998092 w 2316782"/>
                        <a:gd name="connsiteY2" fmla="*/ 2938 h 472022"/>
                        <a:gd name="connsiteX3" fmla="*/ 2316782 w 2316782"/>
                        <a:gd name="connsiteY3" fmla="*/ 1229 h 472022"/>
                        <a:gd name="connsiteX0" fmla="*/ 0 w 2316782"/>
                        <a:gd name="connsiteY0" fmla="*/ 472022 h 472022"/>
                        <a:gd name="connsiteX1" fmla="*/ 480803 w 2316782"/>
                        <a:gd name="connsiteY1" fmla="*/ 169206 h 472022"/>
                        <a:gd name="connsiteX2" fmla="*/ 998092 w 2316782"/>
                        <a:gd name="connsiteY2" fmla="*/ 2938 h 472022"/>
                        <a:gd name="connsiteX3" fmla="*/ 2316782 w 2316782"/>
                        <a:gd name="connsiteY3" fmla="*/ 1229 h 472022"/>
                        <a:gd name="connsiteX0" fmla="*/ 0 w 2316782"/>
                        <a:gd name="connsiteY0" fmla="*/ 472994 h 472994"/>
                        <a:gd name="connsiteX1" fmla="*/ 480803 w 2316782"/>
                        <a:gd name="connsiteY1" fmla="*/ 170178 h 472994"/>
                        <a:gd name="connsiteX2" fmla="*/ 998092 w 2316782"/>
                        <a:gd name="connsiteY2" fmla="*/ 3910 h 472994"/>
                        <a:gd name="connsiteX3" fmla="*/ 2316782 w 2316782"/>
                        <a:gd name="connsiteY3" fmla="*/ 2201 h 472994"/>
                        <a:gd name="connsiteX0" fmla="*/ 0 w 2236592"/>
                        <a:gd name="connsiteY0" fmla="*/ 481197 h 481197"/>
                        <a:gd name="connsiteX1" fmla="*/ 480803 w 2236592"/>
                        <a:gd name="connsiteY1" fmla="*/ 178381 h 481197"/>
                        <a:gd name="connsiteX2" fmla="*/ 998092 w 2236592"/>
                        <a:gd name="connsiteY2" fmla="*/ 12113 h 481197"/>
                        <a:gd name="connsiteX3" fmla="*/ 2236592 w 2236592"/>
                        <a:gd name="connsiteY3" fmla="*/ 12347 h 481197"/>
                        <a:gd name="connsiteX0" fmla="*/ 0 w 2207432"/>
                        <a:gd name="connsiteY0" fmla="*/ 480583 h 480583"/>
                        <a:gd name="connsiteX1" fmla="*/ 480803 w 2207432"/>
                        <a:gd name="connsiteY1" fmla="*/ 177767 h 480583"/>
                        <a:gd name="connsiteX2" fmla="*/ 998092 w 2207432"/>
                        <a:gd name="connsiteY2" fmla="*/ 11499 h 480583"/>
                        <a:gd name="connsiteX3" fmla="*/ 2207432 w 2207432"/>
                        <a:gd name="connsiteY3" fmla="*/ 13676 h 480583"/>
                        <a:gd name="connsiteX0" fmla="*/ 0 w 2207432"/>
                        <a:gd name="connsiteY0" fmla="*/ 472865 h 472865"/>
                        <a:gd name="connsiteX1" fmla="*/ 480803 w 2207432"/>
                        <a:gd name="connsiteY1" fmla="*/ 170049 h 472865"/>
                        <a:gd name="connsiteX2" fmla="*/ 998092 w 2207432"/>
                        <a:gd name="connsiteY2" fmla="*/ 3781 h 472865"/>
                        <a:gd name="connsiteX3" fmla="*/ 2207432 w 2207432"/>
                        <a:gd name="connsiteY3" fmla="*/ 5958 h 472865"/>
                        <a:gd name="connsiteX0" fmla="*/ 0 w 2207432"/>
                        <a:gd name="connsiteY0" fmla="*/ 470371 h 470371"/>
                        <a:gd name="connsiteX1" fmla="*/ 480803 w 2207432"/>
                        <a:gd name="connsiteY1" fmla="*/ 167555 h 470371"/>
                        <a:gd name="connsiteX2" fmla="*/ 998092 w 2207432"/>
                        <a:gd name="connsiteY2" fmla="*/ 1287 h 470371"/>
                        <a:gd name="connsiteX3" fmla="*/ 2207432 w 2207432"/>
                        <a:gd name="connsiteY3" fmla="*/ 3464 h 470371"/>
                        <a:gd name="connsiteX0" fmla="*/ 0 w 2207432"/>
                        <a:gd name="connsiteY0" fmla="*/ 470371 h 470371"/>
                        <a:gd name="connsiteX1" fmla="*/ 480803 w 2207432"/>
                        <a:gd name="connsiteY1" fmla="*/ 167555 h 470371"/>
                        <a:gd name="connsiteX2" fmla="*/ 998092 w 2207432"/>
                        <a:gd name="connsiteY2" fmla="*/ 1287 h 470371"/>
                        <a:gd name="connsiteX3" fmla="*/ 2207432 w 2207432"/>
                        <a:gd name="connsiteY3" fmla="*/ 3464 h 470371"/>
                        <a:gd name="connsiteX0" fmla="*/ 0 w 2207432"/>
                        <a:gd name="connsiteY0" fmla="*/ 470371 h 470371"/>
                        <a:gd name="connsiteX1" fmla="*/ 480803 w 2207432"/>
                        <a:gd name="connsiteY1" fmla="*/ 167555 h 470371"/>
                        <a:gd name="connsiteX2" fmla="*/ 998092 w 2207432"/>
                        <a:gd name="connsiteY2" fmla="*/ 1287 h 470371"/>
                        <a:gd name="connsiteX3" fmla="*/ 2207432 w 2207432"/>
                        <a:gd name="connsiteY3" fmla="*/ 3464 h 470371"/>
                      </a:gdLst>
                      <a:ahLst/>
                      <a:cxnLst>
                        <a:cxn ang="0">
                          <a:pos x="connsiteX0" y="connsiteY0"/>
                        </a:cxn>
                        <a:cxn ang="0">
                          <a:pos x="connsiteX1" y="connsiteY1"/>
                        </a:cxn>
                        <a:cxn ang="0">
                          <a:pos x="connsiteX2" y="connsiteY2"/>
                        </a:cxn>
                        <a:cxn ang="0">
                          <a:pos x="connsiteX3" y="connsiteY3"/>
                        </a:cxn>
                      </a:cxnLst>
                      <a:rect l="l" t="t" r="r" b="b"/>
                      <a:pathLst>
                        <a:path w="2207432" h="470371">
                          <a:moveTo>
                            <a:pt x="0" y="470371"/>
                          </a:moveTo>
                          <a:cubicBezTo>
                            <a:pt x="289017" y="442186"/>
                            <a:pt x="330666" y="329117"/>
                            <a:pt x="480803" y="167555"/>
                          </a:cubicBezTo>
                          <a:cubicBezTo>
                            <a:pt x="630940" y="5993"/>
                            <a:pt x="816026" y="7260"/>
                            <a:pt x="998092" y="1287"/>
                          </a:cubicBezTo>
                          <a:cubicBezTo>
                            <a:pt x="1322313" y="-2744"/>
                            <a:pt x="1767869" y="4034"/>
                            <a:pt x="2207432" y="3464"/>
                          </a:cubicBezTo>
                        </a:path>
                      </a:pathLst>
                    </a:custGeom>
                    <a:noFill/>
                    <a:ln w="6350">
                      <a:solidFill>
                        <a:srgbClr val="DF64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59" name="Freeform 58"/>
                    <p:cNvSpPr/>
                    <p:nvPr/>
                  </p:nvSpPr>
                  <p:spPr>
                    <a:xfrm>
                      <a:off x="7273142" y="3113224"/>
                      <a:ext cx="1756557" cy="431913"/>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35780"/>
                        <a:gd name="connsiteY0" fmla="*/ 463133 h 463133"/>
                        <a:gd name="connsiteX1" fmla="*/ 495636 w 2335780"/>
                        <a:gd name="connsiteY1" fmla="*/ 185743 h 463133"/>
                        <a:gd name="connsiteX2" fmla="*/ 1017090 w 2335780"/>
                        <a:gd name="connsiteY2" fmla="*/ 1709 h 463133"/>
                        <a:gd name="connsiteX3" fmla="*/ 2335780 w 2335780"/>
                        <a:gd name="connsiteY3" fmla="*/ 0 h 463133"/>
                        <a:gd name="connsiteX0" fmla="*/ 0 w 2335780"/>
                        <a:gd name="connsiteY0" fmla="*/ 463133 h 463133"/>
                        <a:gd name="connsiteX1" fmla="*/ 495636 w 2335780"/>
                        <a:gd name="connsiteY1" fmla="*/ 185743 h 463133"/>
                        <a:gd name="connsiteX2" fmla="*/ 1017090 w 2335780"/>
                        <a:gd name="connsiteY2" fmla="*/ 1709 h 463133"/>
                        <a:gd name="connsiteX3" fmla="*/ 2335780 w 2335780"/>
                        <a:gd name="connsiteY3" fmla="*/ 0 h 463133"/>
                        <a:gd name="connsiteX0" fmla="*/ 0 w 2335780"/>
                        <a:gd name="connsiteY0" fmla="*/ 463133 h 463133"/>
                        <a:gd name="connsiteX1" fmla="*/ 495636 w 2335780"/>
                        <a:gd name="connsiteY1" fmla="*/ 185743 h 463133"/>
                        <a:gd name="connsiteX2" fmla="*/ 1017090 w 2335780"/>
                        <a:gd name="connsiteY2" fmla="*/ 1709 h 463133"/>
                        <a:gd name="connsiteX3" fmla="*/ 2335780 w 2335780"/>
                        <a:gd name="connsiteY3" fmla="*/ 0 h 463133"/>
                        <a:gd name="connsiteX0" fmla="*/ 0 w 2335780"/>
                        <a:gd name="connsiteY0" fmla="*/ 463133 h 463133"/>
                        <a:gd name="connsiteX1" fmla="*/ 495636 w 2335780"/>
                        <a:gd name="connsiteY1" fmla="*/ 185743 h 463133"/>
                        <a:gd name="connsiteX2" fmla="*/ 1017090 w 2335780"/>
                        <a:gd name="connsiteY2" fmla="*/ 1709 h 463133"/>
                        <a:gd name="connsiteX3" fmla="*/ 2335780 w 2335780"/>
                        <a:gd name="connsiteY3" fmla="*/ 0 h 463133"/>
                        <a:gd name="connsiteX0" fmla="*/ 0 w 2335780"/>
                        <a:gd name="connsiteY0" fmla="*/ 463133 h 463133"/>
                        <a:gd name="connsiteX1" fmla="*/ 495636 w 2335780"/>
                        <a:gd name="connsiteY1" fmla="*/ 185743 h 463133"/>
                        <a:gd name="connsiteX2" fmla="*/ 1017090 w 2335780"/>
                        <a:gd name="connsiteY2" fmla="*/ 1709 h 463133"/>
                        <a:gd name="connsiteX3" fmla="*/ 2335780 w 2335780"/>
                        <a:gd name="connsiteY3" fmla="*/ 0 h 463133"/>
                        <a:gd name="connsiteX0" fmla="*/ 0 w 2335780"/>
                        <a:gd name="connsiteY0" fmla="*/ 463133 h 463133"/>
                        <a:gd name="connsiteX1" fmla="*/ 495636 w 2335780"/>
                        <a:gd name="connsiteY1" fmla="*/ 185743 h 463133"/>
                        <a:gd name="connsiteX2" fmla="*/ 1017090 w 2335780"/>
                        <a:gd name="connsiteY2" fmla="*/ 1709 h 463133"/>
                        <a:gd name="connsiteX3" fmla="*/ 2335780 w 2335780"/>
                        <a:gd name="connsiteY3" fmla="*/ 0 h 463133"/>
                        <a:gd name="connsiteX0" fmla="*/ 0 w 2335780"/>
                        <a:gd name="connsiteY0" fmla="*/ 463133 h 463133"/>
                        <a:gd name="connsiteX1" fmla="*/ 495636 w 2335780"/>
                        <a:gd name="connsiteY1" fmla="*/ 185743 h 463133"/>
                        <a:gd name="connsiteX2" fmla="*/ 1017090 w 2335780"/>
                        <a:gd name="connsiteY2" fmla="*/ 1709 h 463133"/>
                        <a:gd name="connsiteX3" fmla="*/ 2335780 w 2335780"/>
                        <a:gd name="connsiteY3" fmla="*/ 0 h 463133"/>
                      </a:gdLst>
                      <a:ahLst/>
                      <a:cxnLst>
                        <a:cxn ang="0">
                          <a:pos x="connsiteX0" y="connsiteY0"/>
                        </a:cxn>
                        <a:cxn ang="0">
                          <a:pos x="connsiteX1" y="connsiteY1"/>
                        </a:cxn>
                        <a:cxn ang="0">
                          <a:pos x="connsiteX2" y="connsiteY2"/>
                        </a:cxn>
                        <a:cxn ang="0">
                          <a:pos x="connsiteX3" y="connsiteY3"/>
                        </a:cxn>
                      </a:cxnLst>
                      <a:rect l="l" t="t" r="r" b="b"/>
                      <a:pathLst>
                        <a:path w="2335780" h="463133">
                          <a:moveTo>
                            <a:pt x="0" y="463133"/>
                          </a:moveTo>
                          <a:cubicBezTo>
                            <a:pt x="184875" y="437169"/>
                            <a:pt x="370452" y="298395"/>
                            <a:pt x="495636" y="185743"/>
                          </a:cubicBezTo>
                          <a:cubicBezTo>
                            <a:pt x="620820" y="73091"/>
                            <a:pt x="751411" y="1945"/>
                            <a:pt x="1017090" y="1709"/>
                          </a:cubicBezTo>
                          <a:lnTo>
                            <a:pt x="2335780" y="0"/>
                          </a:lnTo>
                        </a:path>
                      </a:pathLst>
                    </a:custGeom>
                    <a:noFill/>
                    <a:ln w="6350">
                      <a:solidFill>
                        <a:srgbClr val="DF64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60" name="Freeform 59"/>
                    <p:cNvSpPr/>
                    <p:nvPr/>
                  </p:nvSpPr>
                  <p:spPr>
                    <a:xfrm flipV="1">
                      <a:off x="7260215" y="3529142"/>
                      <a:ext cx="1790510" cy="441023"/>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316782"/>
                        <a:gd name="connsiteY0" fmla="*/ 470793 h 470793"/>
                        <a:gd name="connsiteX1" fmla="*/ 505588 w 2316782"/>
                        <a:gd name="connsiteY1" fmla="*/ 173671 h 470793"/>
                        <a:gd name="connsiteX2" fmla="*/ 998092 w 2316782"/>
                        <a:gd name="connsiteY2" fmla="*/ 1709 h 470793"/>
                        <a:gd name="connsiteX3" fmla="*/ 2316782 w 2316782"/>
                        <a:gd name="connsiteY3" fmla="*/ 0 h 47079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82273 h 482273"/>
                        <a:gd name="connsiteX1" fmla="*/ 500764 w 2316782"/>
                        <a:gd name="connsiteY1" fmla="*/ 185151 h 482273"/>
                        <a:gd name="connsiteX2" fmla="*/ 998092 w 2316782"/>
                        <a:gd name="connsiteY2" fmla="*/ 13189 h 482273"/>
                        <a:gd name="connsiteX3" fmla="*/ 2316782 w 2316782"/>
                        <a:gd name="connsiteY3" fmla="*/ 11480 h 482273"/>
                        <a:gd name="connsiteX0" fmla="*/ 0 w 2316782"/>
                        <a:gd name="connsiteY0" fmla="*/ 473354 h 473354"/>
                        <a:gd name="connsiteX1" fmla="*/ 500764 w 2316782"/>
                        <a:gd name="connsiteY1" fmla="*/ 176232 h 473354"/>
                        <a:gd name="connsiteX2" fmla="*/ 998092 w 2316782"/>
                        <a:gd name="connsiteY2" fmla="*/ 4270 h 473354"/>
                        <a:gd name="connsiteX3" fmla="*/ 2316782 w 2316782"/>
                        <a:gd name="connsiteY3" fmla="*/ 2561 h 473354"/>
                        <a:gd name="connsiteX0" fmla="*/ 0 w 2316782"/>
                        <a:gd name="connsiteY0" fmla="*/ 470793 h 470793"/>
                        <a:gd name="connsiteX1" fmla="*/ 500764 w 2316782"/>
                        <a:gd name="connsiteY1" fmla="*/ 173671 h 470793"/>
                        <a:gd name="connsiteX2" fmla="*/ 998092 w 2316782"/>
                        <a:gd name="connsiteY2" fmla="*/ 1709 h 470793"/>
                        <a:gd name="connsiteX3" fmla="*/ 2316782 w 2316782"/>
                        <a:gd name="connsiteY3" fmla="*/ 0 h 470793"/>
                        <a:gd name="connsiteX0" fmla="*/ 0 w 2316782"/>
                        <a:gd name="connsiteY0" fmla="*/ 475131 h 475131"/>
                        <a:gd name="connsiteX1" fmla="*/ 500764 w 2316782"/>
                        <a:gd name="connsiteY1" fmla="*/ 178009 h 475131"/>
                        <a:gd name="connsiteX2" fmla="*/ 998092 w 2316782"/>
                        <a:gd name="connsiteY2" fmla="*/ 6047 h 475131"/>
                        <a:gd name="connsiteX3" fmla="*/ 2316782 w 2316782"/>
                        <a:gd name="connsiteY3" fmla="*/ 4338 h 475131"/>
                        <a:gd name="connsiteX0" fmla="*/ 0 w 2316782"/>
                        <a:gd name="connsiteY0" fmla="*/ 471598 h 471598"/>
                        <a:gd name="connsiteX1" fmla="*/ 500764 w 2316782"/>
                        <a:gd name="connsiteY1" fmla="*/ 174476 h 471598"/>
                        <a:gd name="connsiteX2" fmla="*/ 998092 w 2316782"/>
                        <a:gd name="connsiteY2" fmla="*/ 2514 h 471598"/>
                        <a:gd name="connsiteX3" fmla="*/ 2316782 w 2316782"/>
                        <a:gd name="connsiteY3" fmla="*/ 805 h 471598"/>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83167 h 483167"/>
                        <a:gd name="connsiteX1" fmla="*/ 476638 w 2316782"/>
                        <a:gd name="connsiteY1" fmla="*/ 198117 h 483167"/>
                        <a:gd name="connsiteX2" fmla="*/ 998092 w 2316782"/>
                        <a:gd name="connsiteY2" fmla="*/ 14083 h 483167"/>
                        <a:gd name="connsiteX3" fmla="*/ 2316782 w 2316782"/>
                        <a:gd name="connsiteY3" fmla="*/ 12374 h 483167"/>
                        <a:gd name="connsiteX0" fmla="*/ 0 w 2316782"/>
                        <a:gd name="connsiteY0" fmla="*/ 474242 h 474242"/>
                        <a:gd name="connsiteX1" fmla="*/ 476638 w 2316782"/>
                        <a:gd name="connsiteY1" fmla="*/ 189192 h 474242"/>
                        <a:gd name="connsiteX2" fmla="*/ 998092 w 2316782"/>
                        <a:gd name="connsiteY2" fmla="*/ 5158 h 474242"/>
                        <a:gd name="connsiteX3" fmla="*/ 2316782 w 2316782"/>
                        <a:gd name="connsiteY3" fmla="*/ 3449 h 474242"/>
                        <a:gd name="connsiteX0" fmla="*/ 0 w 2316782"/>
                        <a:gd name="connsiteY0" fmla="*/ 472470 h 472470"/>
                        <a:gd name="connsiteX1" fmla="*/ 476638 w 2316782"/>
                        <a:gd name="connsiteY1" fmla="*/ 187420 h 472470"/>
                        <a:gd name="connsiteX2" fmla="*/ 998092 w 2316782"/>
                        <a:gd name="connsiteY2" fmla="*/ 3386 h 472470"/>
                        <a:gd name="connsiteX3" fmla="*/ 2316782 w 2316782"/>
                        <a:gd name="connsiteY3" fmla="*/ 1677 h 472470"/>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70793 h 470793"/>
                        <a:gd name="connsiteX1" fmla="*/ 476638 w 2316782"/>
                        <a:gd name="connsiteY1" fmla="*/ 185743 h 470793"/>
                        <a:gd name="connsiteX2" fmla="*/ 998092 w 2316782"/>
                        <a:gd name="connsiteY2" fmla="*/ 1709 h 470793"/>
                        <a:gd name="connsiteX3" fmla="*/ 2316782 w 2316782"/>
                        <a:gd name="connsiteY3" fmla="*/ 0 h 470793"/>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4895 h 484895"/>
                        <a:gd name="connsiteX1" fmla="*/ 566401 w 2316782"/>
                        <a:gd name="connsiteY1" fmla="*/ 223190 h 484895"/>
                        <a:gd name="connsiteX2" fmla="*/ 998092 w 2316782"/>
                        <a:gd name="connsiteY2" fmla="*/ 15811 h 484895"/>
                        <a:gd name="connsiteX3" fmla="*/ 2316782 w 2316782"/>
                        <a:gd name="connsiteY3" fmla="*/ 14102 h 484895"/>
                        <a:gd name="connsiteX0" fmla="*/ 0 w 2316782"/>
                        <a:gd name="connsiteY0" fmla="*/ 483168 h 483168"/>
                        <a:gd name="connsiteX1" fmla="*/ 566401 w 2316782"/>
                        <a:gd name="connsiteY1" fmla="*/ 221463 h 483168"/>
                        <a:gd name="connsiteX2" fmla="*/ 998092 w 2316782"/>
                        <a:gd name="connsiteY2" fmla="*/ 14084 h 483168"/>
                        <a:gd name="connsiteX3" fmla="*/ 2316782 w 2316782"/>
                        <a:gd name="connsiteY3" fmla="*/ 12375 h 483168"/>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4537"/>
                        <a:gd name="connsiteX1" fmla="*/ 566401 w 2316782"/>
                        <a:gd name="connsiteY1" fmla="*/ 212832 h 474537"/>
                        <a:gd name="connsiteX2" fmla="*/ 998092 w 2316782"/>
                        <a:gd name="connsiteY2" fmla="*/ 5453 h 474537"/>
                        <a:gd name="connsiteX3" fmla="*/ 2316782 w 2316782"/>
                        <a:gd name="connsiteY3" fmla="*/ 3744 h 474537"/>
                        <a:gd name="connsiteX0" fmla="*/ 0 w 2316782"/>
                        <a:gd name="connsiteY0" fmla="*/ 474537 h 475253"/>
                        <a:gd name="connsiteX1" fmla="*/ 566401 w 2316782"/>
                        <a:gd name="connsiteY1" fmla="*/ 212832 h 475253"/>
                        <a:gd name="connsiteX2" fmla="*/ 998092 w 2316782"/>
                        <a:gd name="connsiteY2" fmla="*/ 5453 h 475253"/>
                        <a:gd name="connsiteX3" fmla="*/ 2316782 w 2316782"/>
                        <a:gd name="connsiteY3" fmla="*/ 3744 h 475253"/>
                        <a:gd name="connsiteX0" fmla="*/ 0 w 2316782"/>
                        <a:gd name="connsiteY0" fmla="*/ 474537 h 475321"/>
                        <a:gd name="connsiteX1" fmla="*/ 566401 w 2316782"/>
                        <a:gd name="connsiteY1" fmla="*/ 212832 h 475321"/>
                        <a:gd name="connsiteX2" fmla="*/ 998092 w 2316782"/>
                        <a:gd name="connsiteY2" fmla="*/ 5453 h 475321"/>
                        <a:gd name="connsiteX3" fmla="*/ 2316782 w 2316782"/>
                        <a:gd name="connsiteY3" fmla="*/ 3744 h 475321"/>
                        <a:gd name="connsiteX0" fmla="*/ 0 w 2316782"/>
                        <a:gd name="connsiteY0" fmla="*/ 474537 h 475209"/>
                        <a:gd name="connsiteX1" fmla="*/ 566401 w 2316782"/>
                        <a:gd name="connsiteY1" fmla="*/ 212832 h 475209"/>
                        <a:gd name="connsiteX2" fmla="*/ 998092 w 2316782"/>
                        <a:gd name="connsiteY2" fmla="*/ 5453 h 475209"/>
                        <a:gd name="connsiteX3" fmla="*/ 2316782 w 2316782"/>
                        <a:gd name="connsiteY3" fmla="*/ 3744 h 475209"/>
                        <a:gd name="connsiteX0" fmla="*/ 0 w 2316782"/>
                        <a:gd name="connsiteY0" fmla="*/ 476258 h 476930"/>
                        <a:gd name="connsiteX1" fmla="*/ 566401 w 2316782"/>
                        <a:gd name="connsiteY1" fmla="*/ 214553 h 476930"/>
                        <a:gd name="connsiteX2" fmla="*/ 998092 w 2316782"/>
                        <a:gd name="connsiteY2" fmla="*/ 7174 h 476930"/>
                        <a:gd name="connsiteX3" fmla="*/ 2316782 w 2316782"/>
                        <a:gd name="connsiteY3" fmla="*/ 5465 h 476930"/>
                        <a:gd name="connsiteX0" fmla="*/ 0 w 2316782"/>
                        <a:gd name="connsiteY0" fmla="*/ 476258 h 476904"/>
                        <a:gd name="connsiteX1" fmla="*/ 566401 w 2316782"/>
                        <a:gd name="connsiteY1" fmla="*/ 214553 h 476904"/>
                        <a:gd name="connsiteX2" fmla="*/ 998092 w 2316782"/>
                        <a:gd name="connsiteY2" fmla="*/ 7174 h 476904"/>
                        <a:gd name="connsiteX3" fmla="*/ 2316782 w 2316782"/>
                        <a:gd name="connsiteY3" fmla="*/ 5465 h 476904"/>
                        <a:gd name="connsiteX0" fmla="*/ 0 w 2316782"/>
                        <a:gd name="connsiteY0" fmla="*/ 476258 h 476258"/>
                        <a:gd name="connsiteX1" fmla="*/ 566401 w 2316782"/>
                        <a:gd name="connsiteY1" fmla="*/ 214553 h 476258"/>
                        <a:gd name="connsiteX2" fmla="*/ 998092 w 2316782"/>
                        <a:gd name="connsiteY2" fmla="*/ 7174 h 476258"/>
                        <a:gd name="connsiteX3" fmla="*/ 2316782 w 2316782"/>
                        <a:gd name="connsiteY3" fmla="*/ 5465 h 476258"/>
                        <a:gd name="connsiteX0" fmla="*/ 0 w 2316782"/>
                        <a:gd name="connsiteY0" fmla="*/ 476258 h 476258"/>
                        <a:gd name="connsiteX1" fmla="*/ 566401 w 2316782"/>
                        <a:gd name="connsiteY1" fmla="*/ 214553 h 476258"/>
                        <a:gd name="connsiteX2" fmla="*/ 998092 w 2316782"/>
                        <a:gd name="connsiteY2" fmla="*/ 7174 h 476258"/>
                        <a:gd name="connsiteX3" fmla="*/ 2316782 w 2316782"/>
                        <a:gd name="connsiteY3" fmla="*/ 5465 h 476258"/>
                        <a:gd name="connsiteX0" fmla="*/ 0 w 2316782"/>
                        <a:gd name="connsiteY0" fmla="*/ 474753 h 474753"/>
                        <a:gd name="connsiteX1" fmla="*/ 566401 w 2316782"/>
                        <a:gd name="connsiteY1" fmla="*/ 213048 h 474753"/>
                        <a:gd name="connsiteX2" fmla="*/ 998092 w 2316782"/>
                        <a:gd name="connsiteY2" fmla="*/ 5669 h 474753"/>
                        <a:gd name="connsiteX3" fmla="*/ 2316782 w 2316782"/>
                        <a:gd name="connsiteY3" fmla="*/ 3960 h 474753"/>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66401 w 2316782"/>
                        <a:gd name="connsiteY1" fmla="*/ 213047 h 474752"/>
                        <a:gd name="connsiteX2" fmla="*/ 998092 w 2316782"/>
                        <a:gd name="connsiteY2" fmla="*/ 5668 h 474752"/>
                        <a:gd name="connsiteX3" fmla="*/ 2316782 w 2316782"/>
                        <a:gd name="connsiteY3" fmla="*/ 3959 h 474752"/>
                        <a:gd name="connsiteX0" fmla="*/ 0 w 2316782"/>
                        <a:gd name="connsiteY0" fmla="*/ 474752 h 474752"/>
                        <a:gd name="connsiteX1" fmla="*/ 576873 w 2316782"/>
                        <a:gd name="connsiteY1" fmla="*/ 223261 h 474752"/>
                        <a:gd name="connsiteX2" fmla="*/ 998092 w 2316782"/>
                        <a:gd name="connsiteY2" fmla="*/ 5668 h 474752"/>
                        <a:gd name="connsiteX3" fmla="*/ 2316782 w 2316782"/>
                        <a:gd name="connsiteY3" fmla="*/ 3959 h 474752"/>
                        <a:gd name="connsiteX0" fmla="*/ 0 w 2316782"/>
                        <a:gd name="connsiteY0" fmla="*/ 474752 h 474752"/>
                        <a:gd name="connsiteX1" fmla="*/ 576873 w 2316782"/>
                        <a:gd name="connsiteY1" fmla="*/ 223261 h 474752"/>
                        <a:gd name="connsiteX2" fmla="*/ 998092 w 2316782"/>
                        <a:gd name="connsiteY2" fmla="*/ 5668 h 474752"/>
                        <a:gd name="connsiteX3" fmla="*/ 2316782 w 2316782"/>
                        <a:gd name="connsiteY3" fmla="*/ 3959 h 474752"/>
                        <a:gd name="connsiteX0" fmla="*/ 0 w 2316782"/>
                        <a:gd name="connsiteY0" fmla="*/ 474752 h 474752"/>
                        <a:gd name="connsiteX1" fmla="*/ 576873 w 2316782"/>
                        <a:gd name="connsiteY1" fmla="*/ 223261 h 474752"/>
                        <a:gd name="connsiteX2" fmla="*/ 998092 w 2316782"/>
                        <a:gd name="connsiteY2" fmla="*/ 5668 h 474752"/>
                        <a:gd name="connsiteX3" fmla="*/ 2316782 w 2316782"/>
                        <a:gd name="connsiteY3" fmla="*/ 3959 h 474752"/>
                        <a:gd name="connsiteX0" fmla="*/ 0 w 2316782"/>
                        <a:gd name="connsiteY0" fmla="*/ 474752 h 474752"/>
                        <a:gd name="connsiteX1" fmla="*/ 576873 w 2316782"/>
                        <a:gd name="connsiteY1" fmla="*/ 223261 h 474752"/>
                        <a:gd name="connsiteX2" fmla="*/ 998092 w 2316782"/>
                        <a:gd name="connsiteY2" fmla="*/ 5668 h 474752"/>
                        <a:gd name="connsiteX3" fmla="*/ 2316782 w 2316782"/>
                        <a:gd name="connsiteY3" fmla="*/ 3959 h 474752"/>
                        <a:gd name="connsiteX0" fmla="*/ 0 w 2952857"/>
                        <a:gd name="connsiteY0" fmla="*/ 472901 h 472901"/>
                        <a:gd name="connsiteX1" fmla="*/ 576873 w 2952857"/>
                        <a:gd name="connsiteY1" fmla="*/ 221410 h 472901"/>
                        <a:gd name="connsiteX2" fmla="*/ 998092 w 2952857"/>
                        <a:gd name="connsiteY2" fmla="*/ 3817 h 472901"/>
                        <a:gd name="connsiteX3" fmla="*/ 2952857 w 2952857"/>
                        <a:gd name="connsiteY3" fmla="*/ 11401 h 472901"/>
                      </a:gdLst>
                      <a:ahLst/>
                      <a:cxnLst>
                        <a:cxn ang="0">
                          <a:pos x="connsiteX0" y="connsiteY0"/>
                        </a:cxn>
                        <a:cxn ang="0">
                          <a:pos x="connsiteX1" y="connsiteY1"/>
                        </a:cxn>
                        <a:cxn ang="0">
                          <a:pos x="connsiteX2" y="connsiteY2"/>
                        </a:cxn>
                        <a:cxn ang="0">
                          <a:pos x="connsiteX3" y="connsiteY3"/>
                        </a:cxn>
                      </a:cxnLst>
                      <a:rect l="l" t="t" r="r" b="b"/>
                      <a:pathLst>
                        <a:path w="2952857" h="472901">
                          <a:moveTo>
                            <a:pt x="0" y="472901"/>
                          </a:moveTo>
                          <a:cubicBezTo>
                            <a:pt x="298573" y="462499"/>
                            <a:pt x="471002" y="324852"/>
                            <a:pt x="576873" y="221410"/>
                          </a:cubicBezTo>
                          <a:cubicBezTo>
                            <a:pt x="698454" y="104351"/>
                            <a:pt x="832027" y="12402"/>
                            <a:pt x="998092" y="3817"/>
                          </a:cubicBezTo>
                          <a:cubicBezTo>
                            <a:pt x="1237462" y="-8173"/>
                            <a:pt x="2513294" y="11971"/>
                            <a:pt x="2952857" y="11401"/>
                          </a:cubicBezTo>
                        </a:path>
                      </a:pathLst>
                    </a:custGeom>
                    <a:noFill/>
                    <a:ln w="6350">
                      <a:solidFill>
                        <a:srgbClr val="DF64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61" name="Freeform 60"/>
                    <p:cNvSpPr/>
                    <p:nvPr/>
                  </p:nvSpPr>
                  <p:spPr>
                    <a:xfrm>
                      <a:off x="7301943" y="3328421"/>
                      <a:ext cx="1712933" cy="217339"/>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33981 h 333981"/>
                        <a:gd name="connsiteX1" fmla="*/ 405468 w 2191331"/>
                        <a:gd name="connsiteY1" fmla="*/ 198563 h 333981"/>
                        <a:gd name="connsiteX2" fmla="*/ 872641 w 2191331"/>
                        <a:gd name="connsiteY2" fmla="*/ 1709 h 333981"/>
                        <a:gd name="connsiteX3" fmla="*/ 2191331 w 2191331"/>
                        <a:gd name="connsiteY3" fmla="*/ 0 h 333981"/>
                        <a:gd name="connsiteX0" fmla="*/ 0 w 2277771"/>
                        <a:gd name="connsiteY0" fmla="*/ 340775 h 340775"/>
                        <a:gd name="connsiteX1" fmla="*/ 405468 w 2277771"/>
                        <a:gd name="connsiteY1" fmla="*/ 205357 h 340775"/>
                        <a:gd name="connsiteX2" fmla="*/ 872641 w 2277771"/>
                        <a:gd name="connsiteY2" fmla="*/ 8503 h 340775"/>
                        <a:gd name="connsiteX3" fmla="*/ 2277771 w 2277771"/>
                        <a:gd name="connsiteY3" fmla="*/ 0 h 340775"/>
                      </a:gdLst>
                      <a:ahLst/>
                      <a:cxnLst>
                        <a:cxn ang="0">
                          <a:pos x="connsiteX0" y="connsiteY0"/>
                        </a:cxn>
                        <a:cxn ang="0">
                          <a:pos x="connsiteX1" y="connsiteY1"/>
                        </a:cxn>
                        <a:cxn ang="0">
                          <a:pos x="connsiteX2" y="connsiteY2"/>
                        </a:cxn>
                        <a:cxn ang="0">
                          <a:pos x="connsiteX3" y="connsiteY3"/>
                        </a:cxn>
                      </a:cxnLst>
                      <a:rect l="l" t="t" r="r" b="b"/>
                      <a:pathLst>
                        <a:path w="2277771" h="340775">
                          <a:moveTo>
                            <a:pt x="0" y="340775"/>
                          </a:moveTo>
                          <a:cubicBezTo>
                            <a:pt x="165575" y="318835"/>
                            <a:pt x="277406" y="307673"/>
                            <a:pt x="405468" y="205357"/>
                          </a:cubicBezTo>
                          <a:cubicBezTo>
                            <a:pt x="533530" y="103041"/>
                            <a:pt x="570775" y="1772"/>
                            <a:pt x="872641" y="8503"/>
                          </a:cubicBezTo>
                          <a:cubicBezTo>
                            <a:pt x="1174507" y="15234"/>
                            <a:pt x="1838208" y="570"/>
                            <a:pt x="2277771" y="0"/>
                          </a:cubicBezTo>
                        </a:path>
                      </a:pathLst>
                    </a:custGeom>
                    <a:noFill/>
                    <a:ln w="6350">
                      <a:solidFill>
                        <a:srgbClr val="DF64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62" name="Freeform 61"/>
                    <p:cNvSpPr/>
                    <p:nvPr/>
                  </p:nvSpPr>
                  <p:spPr>
                    <a:xfrm flipV="1">
                      <a:off x="7276544" y="3539129"/>
                      <a:ext cx="2406316" cy="212119"/>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2201224"/>
                        <a:gd name="connsiteY0" fmla="*/ 380023 h 380023"/>
                        <a:gd name="connsiteX1" fmla="*/ 571716 w 2201224"/>
                        <a:gd name="connsiteY1" fmla="*/ 254488 h 380023"/>
                        <a:gd name="connsiteX2" fmla="*/ 887481 w 2201224"/>
                        <a:gd name="connsiteY2" fmla="*/ 0 h 380023"/>
                        <a:gd name="connsiteX3" fmla="*/ 2201224 w 2201224"/>
                        <a:gd name="connsiteY3" fmla="*/ 7816 h 380023"/>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92292 h 392292"/>
                        <a:gd name="connsiteX1" fmla="*/ 477731 w 2201224"/>
                        <a:gd name="connsiteY1" fmla="*/ 203257 h 392292"/>
                        <a:gd name="connsiteX2" fmla="*/ 887481 w 2201224"/>
                        <a:gd name="connsiteY2" fmla="*/ 12269 h 392292"/>
                        <a:gd name="connsiteX3" fmla="*/ 2201224 w 2201224"/>
                        <a:gd name="connsiteY3" fmla="*/ 20085 h 392292"/>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1224"/>
                        <a:gd name="connsiteY0" fmla="*/ 380023 h 380023"/>
                        <a:gd name="connsiteX1" fmla="*/ 477731 w 2201224"/>
                        <a:gd name="connsiteY1" fmla="*/ 190988 h 380023"/>
                        <a:gd name="connsiteX2" fmla="*/ 887481 w 2201224"/>
                        <a:gd name="connsiteY2" fmla="*/ 0 h 380023"/>
                        <a:gd name="connsiteX3" fmla="*/ 2201224 w 2201224"/>
                        <a:gd name="connsiteY3" fmla="*/ 7816 h 380023"/>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4620 h 394620"/>
                        <a:gd name="connsiteX1" fmla="*/ 477731 w 2206171"/>
                        <a:gd name="connsiteY1" fmla="*/ 205585 h 394620"/>
                        <a:gd name="connsiteX2" fmla="*/ 887481 w 2206171"/>
                        <a:gd name="connsiteY2" fmla="*/ 14597 h 394620"/>
                        <a:gd name="connsiteX3" fmla="*/ 2206171 w 2206171"/>
                        <a:gd name="connsiteY3" fmla="*/ 12888 h 394620"/>
                        <a:gd name="connsiteX0" fmla="*/ 0 w 2206171"/>
                        <a:gd name="connsiteY0" fmla="*/ 390392 h 390392"/>
                        <a:gd name="connsiteX1" fmla="*/ 477731 w 2206171"/>
                        <a:gd name="connsiteY1" fmla="*/ 201357 h 390392"/>
                        <a:gd name="connsiteX2" fmla="*/ 887481 w 2206171"/>
                        <a:gd name="connsiteY2" fmla="*/ 10369 h 390392"/>
                        <a:gd name="connsiteX3" fmla="*/ 2206171 w 2206171"/>
                        <a:gd name="connsiteY3" fmla="*/ 8660 h 390392"/>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82006 h 382006"/>
                        <a:gd name="connsiteX1" fmla="*/ 477731 w 2206171"/>
                        <a:gd name="connsiteY1" fmla="*/ 192971 h 382006"/>
                        <a:gd name="connsiteX2" fmla="*/ 887481 w 2206171"/>
                        <a:gd name="connsiteY2" fmla="*/ 1983 h 382006"/>
                        <a:gd name="connsiteX3" fmla="*/ 2206171 w 2206171"/>
                        <a:gd name="connsiteY3" fmla="*/ 274 h 382006"/>
                        <a:gd name="connsiteX0" fmla="*/ 0 w 2206171"/>
                        <a:gd name="connsiteY0" fmla="*/ 391528 h 391528"/>
                        <a:gd name="connsiteX1" fmla="*/ 448052 w 2206171"/>
                        <a:gd name="connsiteY1" fmla="*/ 160711 h 391528"/>
                        <a:gd name="connsiteX2" fmla="*/ 887481 w 2206171"/>
                        <a:gd name="connsiteY2" fmla="*/ 11505 h 391528"/>
                        <a:gd name="connsiteX3" fmla="*/ 2206171 w 2206171"/>
                        <a:gd name="connsiteY3" fmla="*/ 9796 h 391528"/>
                        <a:gd name="connsiteX0" fmla="*/ 0 w 2206171"/>
                        <a:gd name="connsiteY0" fmla="*/ 381732 h 381732"/>
                        <a:gd name="connsiteX1" fmla="*/ 448052 w 2206171"/>
                        <a:gd name="connsiteY1" fmla="*/ 150915 h 381732"/>
                        <a:gd name="connsiteX2" fmla="*/ 887481 w 2206171"/>
                        <a:gd name="connsiteY2" fmla="*/ 1709 h 381732"/>
                        <a:gd name="connsiteX3" fmla="*/ 2206171 w 2206171"/>
                        <a:gd name="connsiteY3" fmla="*/ 0 h 381732"/>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33981 h 333981"/>
                        <a:gd name="connsiteX1" fmla="*/ 433212 w 2191331"/>
                        <a:gd name="connsiteY1" fmla="*/ 150915 h 333981"/>
                        <a:gd name="connsiteX2" fmla="*/ 872641 w 2191331"/>
                        <a:gd name="connsiteY2" fmla="*/ 1709 h 333981"/>
                        <a:gd name="connsiteX3" fmla="*/ 2191331 w 2191331"/>
                        <a:gd name="connsiteY3" fmla="*/ 0 h 33398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45461 h 345461"/>
                        <a:gd name="connsiteX1" fmla="*/ 380137 w 2191331"/>
                        <a:gd name="connsiteY1" fmla="*/ 185151 h 345461"/>
                        <a:gd name="connsiteX2" fmla="*/ 872641 w 2191331"/>
                        <a:gd name="connsiteY2" fmla="*/ 13189 h 345461"/>
                        <a:gd name="connsiteX3" fmla="*/ 2191331 w 2191331"/>
                        <a:gd name="connsiteY3" fmla="*/ 11480 h 345461"/>
                        <a:gd name="connsiteX0" fmla="*/ 0 w 2191331"/>
                        <a:gd name="connsiteY0" fmla="*/ 333981 h 333981"/>
                        <a:gd name="connsiteX1" fmla="*/ 380137 w 2191331"/>
                        <a:gd name="connsiteY1" fmla="*/ 173671 h 333981"/>
                        <a:gd name="connsiteX2" fmla="*/ 872641 w 2191331"/>
                        <a:gd name="connsiteY2" fmla="*/ 1709 h 333981"/>
                        <a:gd name="connsiteX3" fmla="*/ 2191331 w 2191331"/>
                        <a:gd name="connsiteY3" fmla="*/ 0 h 333981"/>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47304 h 347304"/>
                        <a:gd name="connsiteX1" fmla="*/ 405468 w 2191331"/>
                        <a:gd name="connsiteY1" fmla="*/ 211886 h 347304"/>
                        <a:gd name="connsiteX2" fmla="*/ 872641 w 2191331"/>
                        <a:gd name="connsiteY2" fmla="*/ 15032 h 347304"/>
                        <a:gd name="connsiteX3" fmla="*/ 2191331 w 2191331"/>
                        <a:gd name="connsiteY3" fmla="*/ 13323 h 347304"/>
                        <a:gd name="connsiteX0" fmla="*/ 0 w 2191331"/>
                        <a:gd name="connsiteY0" fmla="*/ 333981 h 333981"/>
                        <a:gd name="connsiteX1" fmla="*/ 405468 w 2191331"/>
                        <a:gd name="connsiteY1" fmla="*/ 198563 h 333981"/>
                        <a:gd name="connsiteX2" fmla="*/ 872641 w 2191331"/>
                        <a:gd name="connsiteY2" fmla="*/ 1709 h 333981"/>
                        <a:gd name="connsiteX3" fmla="*/ 2191331 w 2191331"/>
                        <a:gd name="connsiteY3" fmla="*/ 0 h 333981"/>
                        <a:gd name="connsiteX0" fmla="*/ 0 w 3153696"/>
                        <a:gd name="connsiteY0" fmla="*/ 333981 h 333981"/>
                        <a:gd name="connsiteX1" fmla="*/ 405468 w 3153696"/>
                        <a:gd name="connsiteY1" fmla="*/ 198563 h 333981"/>
                        <a:gd name="connsiteX2" fmla="*/ 872641 w 3153696"/>
                        <a:gd name="connsiteY2" fmla="*/ 1709 h 333981"/>
                        <a:gd name="connsiteX3" fmla="*/ 3153696 w 3153696"/>
                        <a:gd name="connsiteY3" fmla="*/ 0 h 333981"/>
                        <a:gd name="connsiteX0" fmla="*/ 0 w 3188272"/>
                        <a:gd name="connsiteY0" fmla="*/ 332590 h 332590"/>
                        <a:gd name="connsiteX1" fmla="*/ 405468 w 3188272"/>
                        <a:gd name="connsiteY1" fmla="*/ 197172 h 332590"/>
                        <a:gd name="connsiteX2" fmla="*/ 872641 w 3188272"/>
                        <a:gd name="connsiteY2" fmla="*/ 318 h 332590"/>
                        <a:gd name="connsiteX3" fmla="*/ 3188272 w 3188272"/>
                        <a:gd name="connsiteY3" fmla="*/ 12198 h 332590"/>
                        <a:gd name="connsiteX0" fmla="*/ 0 w 3199797"/>
                        <a:gd name="connsiteY0" fmla="*/ 332590 h 332590"/>
                        <a:gd name="connsiteX1" fmla="*/ 405468 w 3199797"/>
                        <a:gd name="connsiteY1" fmla="*/ 197172 h 332590"/>
                        <a:gd name="connsiteX2" fmla="*/ 872641 w 3199797"/>
                        <a:gd name="connsiteY2" fmla="*/ 318 h 332590"/>
                        <a:gd name="connsiteX3" fmla="*/ 3199797 w 3199797"/>
                        <a:gd name="connsiteY3" fmla="*/ 5403 h 332590"/>
                      </a:gdLst>
                      <a:ahLst/>
                      <a:cxnLst>
                        <a:cxn ang="0">
                          <a:pos x="connsiteX0" y="connsiteY0"/>
                        </a:cxn>
                        <a:cxn ang="0">
                          <a:pos x="connsiteX1" y="connsiteY1"/>
                        </a:cxn>
                        <a:cxn ang="0">
                          <a:pos x="connsiteX2" y="connsiteY2"/>
                        </a:cxn>
                        <a:cxn ang="0">
                          <a:pos x="connsiteX3" y="connsiteY3"/>
                        </a:cxn>
                      </a:cxnLst>
                      <a:rect l="l" t="t" r="r" b="b"/>
                      <a:pathLst>
                        <a:path w="3199797" h="332590">
                          <a:moveTo>
                            <a:pt x="0" y="332590"/>
                          </a:moveTo>
                          <a:cubicBezTo>
                            <a:pt x="165575" y="310650"/>
                            <a:pt x="277406" y="299488"/>
                            <a:pt x="405468" y="197172"/>
                          </a:cubicBezTo>
                          <a:cubicBezTo>
                            <a:pt x="533530" y="94856"/>
                            <a:pt x="570775" y="-6413"/>
                            <a:pt x="872641" y="318"/>
                          </a:cubicBezTo>
                          <a:cubicBezTo>
                            <a:pt x="1174507" y="7049"/>
                            <a:pt x="2760234" y="5973"/>
                            <a:pt x="3199797" y="5403"/>
                          </a:cubicBezTo>
                        </a:path>
                      </a:pathLst>
                    </a:custGeom>
                    <a:noFill/>
                    <a:ln w="6350">
                      <a:solidFill>
                        <a:srgbClr val="DF64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52" name="Group 51"/>
                  <p:cNvGrpSpPr/>
                  <p:nvPr/>
                </p:nvGrpSpPr>
                <p:grpSpPr>
                  <a:xfrm>
                    <a:off x="766268" y="3654675"/>
                    <a:ext cx="818061" cy="1312543"/>
                    <a:chOff x="847544" y="3836051"/>
                    <a:chExt cx="818061" cy="1312543"/>
                  </a:xfrm>
                </p:grpSpPr>
                <p:sp>
                  <p:nvSpPr>
                    <p:cNvPr id="53" name="Freeform 52"/>
                    <p:cNvSpPr/>
                    <p:nvPr/>
                  </p:nvSpPr>
                  <p:spPr>
                    <a:xfrm rot="18612420" flipV="1">
                      <a:off x="767843" y="4284886"/>
                      <a:ext cx="1007967" cy="719449"/>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10000"/>
                        <a:gd name="connsiteY0" fmla="*/ 11176 h 11176"/>
                        <a:gd name="connsiteX1" fmla="*/ 3308 w 10000"/>
                        <a:gd name="connsiteY1" fmla="*/ 2169 h 11176"/>
                        <a:gd name="connsiteX2" fmla="*/ 10000 w 10000"/>
                        <a:gd name="connsiteY2" fmla="*/ 1176 h 11176"/>
                        <a:gd name="connsiteX0" fmla="*/ 0 w 10000"/>
                        <a:gd name="connsiteY0" fmla="*/ 10878 h 10878"/>
                        <a:gd name="connsiteX1" fmla="*/ 3308 w 10000"/>
                        <a:gd name="connsiteY1" fmla="*/ 1871 h 10878"/>
                        <a:gd name="connsiteX2" fmla="*/ 5237 w 10000"/>
                        <a:gd name="connsiteY2" fmla="*/ 21 h 10878"/>
                        <a:gd name="connsiteX3" fmla="*/ 10000 w 10000"/>
                        <a:gd name="connsiteY3" fmla="*/ 878 h 10878"/>
                        <a:gd name="connsiteX0" fmla="*/ 0 w 10000"/>
                        <a:gd name="connsiteY0" fmla="*/ 18712 h 18712"/>
                        <a:gd name="connsiteX1" fmla="*/ 3308 w 10000"/>
                        <a:gd name="connsiteY1" fmla="*/ 9705 h 18712"/>
                        <a:gd name="connsiteX2" fmla="*/ 5237 w 10000"/>
                        <a:gd name="connsiteY2" fmla="*/ 7855 h 18712"/>
                        <a:gd name="connsiteX3" fmla="*/ 5686 w 10000"/>
                        <a:gd name="connsiteY3" fmla="*/ 1 h 18712"/>
                        <a:gd name="connsiteX4" fmla="*/ 10000 w 10000"/>
                        <a:gd name="connsiteY4" fmla="*/ 8712 h 18712"/>
                        <a:gd name="connsiteX0" fmla="*/ 0 w 10000"/>
                        <a:gd name="connsiteY0" fmla="*/ 18713 h 18713"/>
                        <a:gd name="connsiteX1" fmla="*/ 3308 w 10000"/>
                        <a:gd name="connsiteY1" fmla="*/ 9706 h 18713"/>
                        <a:gd name="connsiteX2" fmla="*/ 4413 w 10000"/>
                        <a:gd name="connsiteY2" fmla="*/ 6398 h 18713"/>
                        <a:gd name="connsiteX3" fmla="*/ 5686 w 10000"/>
                        <a:gd name="connsiteY3" fmla="*/ 2 h 18713"/>
                        <a:gd name="connsiteX4" fmla="*/ 10000 w 10000"/>
                        <a:gd name="connsiteY4" fmla="*/ 8713 h 18713"/>
                        <a:gd name="connsiteX0" fmla="*/ 0 w 10453"/>
                        <a:gd name="connsiteY0" fmla="*/ 32365 h 32365"/>
                        <a:gd name="connsiteX1" fmla="*/ 3761 w 10453"/>
                        <a:gd name="connsiteY1" fmla="*/ 9706 h 32365"/>
                        <a:gd name="connsiteX2" fmla="*/ 4866 w 10453"/>
                        <a:gd name="connsiteY2" fmla="*/ 6398 h 32365"/>
                        <a:gd name="connsiteX3" fmla="*/ 6139 w 10453"/>
                        <a:gd name="connsiteY3" fmla="*/ 2 h 32365"/>
                        <a:gd name="connsiteX4" fmla="*/ 10453 w 10453"/>
                        <a:gd name="connsiteY4" fmla="*/ 8713 h 32365"/>
                        <a:gd name="connsiteX0" fmla="*/ 0 w 10453"/>
                        <a:gd name="connsiteY0" fmla="*/ 32365 h 32365"/>
                        <a:gd name="connsiteX1" fmla="*/ 4866 w 10453"/>
                        <a:gd name="connsiteY1" fmla="*/ 6398 h 32365"/>
                        <a:gd name="connsiteX2" fmla="*/ 6139 w 10453"/>
                        <a:gd name="connsiteY2" fmla="*/ 2 h 32365"/>
                        <a:gd name="connsiteX3" fmla="*/ 10453 w 10453"/>
                        <a:gd name="connsiteY3" fmla="*/ 8713 h 32365"/>
                        <a:gd name="connsiteX0" fmla="*/ 0 w 10453"/>
                        <a:gd name="connsiteY0" fmla="*/ 32365 h 32365"/>
                        <a:gd name="connsiteX1" fmla="*/ 3762 w 10453"/>
                        <a:gd name="connsiteY1" fmla="*/ 12731 h 32365"/>
                        <a:gd name="connsiteX2" fmla="*/ 6139 w 10453"/>
                        <a:gd name="connsiteY2" fmla="*/ 2 h 32365"/>
                        <a:gd name="connsiteX3" fmla="*/ 10453 w 10453"/>
                        <a:gd name="connsiteY3" fmla="*/ 8713 h 32365"/>
                        <a:gd name="connsiteX0" fmla="*/ 0 w 10453"/>
                        <a:gd name="connsiteY0" fmla="*/ 31416 h 31416"/>
                        <a:gd name="connsiteX1" fmla="*/ 3762 w 10453"/>
                        <a:gd name="connsiteY1" fmla="*/ 11782 h 31416"/>
                        <a:gd name="connsiteX2" fmla="*/ 5958 w 10453"/>
                        <a:gd name="connsiteY2" fmla="*/ 2 h 31416"/>
                        <a:gd name="connsiteX3" fmla="*/ 10453 w 10453"/>
                        <a:gd name="connsiteY3" fmla="*/ 7764 h 31416"/>
                        <a:gd name="connsiteX0" fmla="*/ 0 w 10453"/>
                        <a:gd name="connsiteY0" fmla="*/ 31414 h 31414"/>
                        <a:gd name="connsiteX1" fmla="*/ 3762 w 10453"/>
                        <a:gd name="connsiteY1" fmla="*/ 11780 h 31414"/>
                        <a:gd name="connsiteX2" fmla="*/ 5958 w 10453"/>
                        <a:gd name="connsiteY2" fmla="*/ 0 h 31414"/>
                        <a:gd name="connsiteX3" fmla="*/ 10453 w 10453"/>
                        <a:gd name="connsiteY3" fmla="*/ 7762 h 31414"/>
                        <a:gd name="connsiteX0" fmla="*/ 0 w 10453"/>
                        <a:gd name="connsiteY0" fmla="*/ 31414 h 31414"/>
                        <a:gd name="connsiteX1" fmla="*/ 5958 w 10453"/>
                        <a:gd name="connsiteY1" fmla="*/ 0 h 31414"/>
                        <a:gd name="connsiteX2" fmla="*/ 10453 w 10453"/>
                        <a:gd name="connsiteY2" fmla="*/ 7762 h 31414"/>
                        <a:gd name="connsiteX0" fmla="*/ 0 w 10453"/>
                        <a:gd name="connsiteY0" fmla="*/ 32112 h 32112"/>
                        <a:gd name="connsiteX1" fmla="*/ 5958 w 10453"/>
                        <a:gd name="connsiteY1" fmla="*/ 698 h 32112"/>
                        <a:gd name="connsiteX2" fmla="*/ 10453 w 10453"/>
                        <a:gd name="connsiteY2" fmla="*/ 8460 h 32112"/>
                        <a:gd name="connsiteX0" fmla="*/ 0 w 10453"/>
                        <a:gd name="connsiteY0" fmla="*/ 32118 h 32118"/>
                        <a:gd name="connsiteX1" fmla="*/ 5958 w 10453"/>
                        <a:gd name="connsiteY1" fmla="*/ 704 h 32118"/>
                        <a:gd name="connsiteX2" fmla="*/ 10453 w 10453"/>
                        <a:gd name="connsiteY2" fmla="*/ 8466 h 32118"/>
                        <a:gd name="connsiteX0" fmla="*/ 0 w 10654"/>
                        <a:gd name="connsiteY0" fmla="*/ 32153 h 32153"/>
                        <a:gd name="connsiteX1" fmla="*/ 5958 w 10654"/>
                        <a:gd name="connsiteY1" fmla="*/ 739 h 32153"/>
                        <a:gd name="connsiteX2" fmla="*/ 10654 w 10654"/>
                        <a:gd name="connsiteY2" fmla="*/ 7859 h 32153"/>
                        <a:gd name="connsiteX0" fmla="*/ 0 w 10654"/>
                        <a:gd name="connsiteY0" fmla="*/ 32006 h 32006"/>
                        <a:gd name="connsiteX1" fmla="*/ 5958 w 10654"/>
                        <a:gd name="connsiteY1" fmla="*/ 592 h 32006"/>
                        <a:gd name="connsiteX2" fmla="*/ 10654 w 10654"/>
                        <a:gd name="connsiteY2" fmla="*/ 7712 h 32006"/>
                        <a:gd name="connsiteX0" fmla="*/ 0 w 10654"/>
                        <a:gd name="connsiteY0" fmla="*/ 32179 h 32179"/>
                        <a:gd name="connsiteX1" fmla="*/ 5958 w 10654"/>
                        <a:gd name="connsiteY1" fmla="*/ 765 h 32179"/>
                        <a:gd name="connsiteX2" fmla="*/ 10654 w 10654"/>
                        <a:gd name="connsiteY2" fmla="*/ 7885 h 32179"/>
                        <a:gd name="connsiteX0" fmla="*/ 0 w 10654"/>
                        <a:gd name="connsiteY0" fmla="*/ 32134 h 32134"/>
                        <a:gd name="connsiteX1" fmla="*/ 5958 w 10654"/>
                        <a:gd name="connsiteY1" fmla="*/ 720 h 32134"/>
                        <a:gd name="connsiteX2" fmla="*/ 10654 w 10654"/>
                        <a:gd name="connsiteY2" fmla="*/ 7840 h 32134"/>
                        <a:gd name="connsiteX0" fmla="*/ 0 w 10838"/>
                        <a:gd name="connsiteY0" fmla="*/ 32167 h 32167"/>
                        <a:gd name="connsiteX1" fmla="*/ 5958 w 10838"/>
                        <a:gd name="connsiteY1" fmla="*/ 753 h 32167"/>
                        <a:gd name="connsiteX2" fmla="*/ 10838 w 10838"/>
                        <a:gd name="connsiteY2" fmla="*/ 7049 h 32167"/>
                        <a:gd name="connsiteX0" fmla="*/ 0 w 10838"/>
                        <a:gd name="connsiteY0" fmla="*/ 32133 h 32133"/>
                        <a:gd name="connsiteX1" fmla="*/ 5958 w 10838"/>
                        <a:gd name="connsiteY1" fmla="*/ 719 h 32133"/>
                        <a:gd name="connsiteX2" fmla="*/ 10838 w 10838"/>
                        <a:gd name="connsiteY2" fmla="*/ 7015 h 32133"/>
                        <a:gd name="connsiteX0" fmla="*/ 0 w 10838"/>
                        <a:gd name="connsiteY0" fmla="*/ 31538 h 31538"/>
                        <a:gd name="connsiteX1" fmla="*/ 5813 w 10838"/>
                        <a:gd name="connsiteY1" fmla="*/ 745 h 31538"/>
                        <a:gd name="connsiteX2" fmla="*/ 10838 w 10838"/>
                        <a:gd name="connsiteY2" fmla="*/ 6420 h 31538"/>
                        <a:gd name="connsiteX0" fmla="*/ 0 w 10838"/>
                        <a:gd name="connsiteY0" fmla="*/ 31950 h 31950"/>
                        <a:gd name="connsiteX1" fmla="*/ 5813 w 10838"/>
                        <a:gd name="connsiteY1" fmla="*/ 1157 h 31950"/>
                        <a:gd name="connsiteX2" fmla="*/ 10838 w 10838"/>
                        <a:gd name="connsiteY2" fmla="*/ 6832 h 31950"/>
                        <a:gd name="connsiteX0" fmla="*/ 0 w 10838"/>
                        <a:gd name="connsiteY0" fmla="*/ 32102 h 32102"/>
                        <a:gd name="connsiteX1" fmla="*/ 5813 w 10838"/>
                        <a:gd name="connsiteY1" fmla="*/ 1309 h 32102"/>
                        <a:gd name="connsiteX2" fmla="*/ 10838 w 10838"/>
                        <a:gd name="connsiteY2" fmla="*/ 6984 h 32102"/>
                        <a:gd name="connsiteX0" fmla="*/ 0 w 10838"/>
                        <a:gd name="connsiteY0" fmla="*/ 32072 h 32072"/>
                        <a:gd name="connsiteX1" fmla="*/ 5813 w 10838"/>
                        <a:gd name="connsiteY1" fmla="*/ 1279 h 32072"/>
                        <a:gd name="connsiteX2" fmla="*/ 10838 w 10838"/>
                        <a:gd name="connsiteY2" fmla="*/ 6954 h 32072"/>
                        <a:gd name="connsiteX0" fmla="*/ 0 w 10838"/>
                        <a:gd name="connsiteY0" fmla="*/ 32100 h 32100"/>
                        <a:gd name="connsiteX1" fmla="*/ 5813 w 10838"/>
                        <a:gd name="connsiteY1" fmla="*/ 1307 h 32100"/>
                        <a:gd name="connsiteX2" fmla="*/ 10838 w 10838"/>
                        <a:gd name="connsiteY2" fmla="*/ 6982 h 32100"/>
                        <a:gd name="connsiteX0" fmla="*/ 0 w 10840"/>
                        <a:gd name="connsiteY0" fmla="*/ 31975 h 31975"/>
                        <a:gd name="connsiteX1" fmla="*/ 5815 w 10840"/>
                        <a:gd name="connsiteY1" fmla="*/ 1307 h 31975"/>
                        <a:gd name="connsiteX2" fmla="*/ 10840 w 10840"/>
                        <a:gd name="connsiteY2" fmla="*/ 6982 h 31975"/>
                        <a:gd name="connsiteX0" fmla="*/ 0 w 10840"/>
                        <a:gd name="connsiteY0" fmla="*/ 31799 h 31799"/>
                        <a:gd name="connsiteX1" fmla="*/ 5815 w 10840"/>
                        <a:gd name="connsiteY1" fmla="*/ 1131 h 31799"/>
                        <a:gd name="connsiteX2" fmla="*/ 10840 w 10840"/>
                        <a:gd name="connsiteY2" fmla="*/ 6806 h 31799"/>
                        <a:gd name="connsiteX0" fmla="*/ 0 w 10840"/>
                        <a:gd name="connsiteY0" fmla="*/ 37074 h 37074"/>
                        <a:gd name="connsiteX1" fmla="*/ 6948 w 10840"/>
                        <a:gd name="connsiteY1" fmla="*/ 882 h 37074"/>
                        <a:gd name="connsiteX2" fmla="*/ 10840 w 10840"/>
                        <a:gd name="connsiteY2" fmla="*/ 12081 h 37074"/>
                        <a:gd name="connsiteX0" fmla="*/ 0 w 10393"/>
                        <a:gd name="connsiteY0" fmla="*/ 37599 h 37599"/>
                        <a:gd name="connsiteX1" fmla="*/ 6948 w 10393"/>
                        <a:gd name="connsiteY1" fmla="*/ 1407 h 37599"/>
                        <a:gd name="connsiteX2" fmla="*/ 10393 w 10393"/>
                        <a:gd name="connsiteY2" fmla="*/ 3258 h 37599"/>
                        <a:gd name="connsiteX0" fmla="*/ 0 w 10393"/>
                        <a:gd name="connsiteY0" fmla="*/ 36760 h 36760"/>
                        <a:gd name="connsiteX1" fmla="*/ 6948 w 10393"/>
                        <a:gd name="connsiteY1" fmla="*/ 568 h 36760"/>
                        <a:gd name="connsiteX2" fmla="*/ 10393 w 10393"/>
                        <a:gd name="connsiteY2" fmla="*/ 2419 h 36760"/>
                        <a:gd name="connsiteX0" fmla="*/ 0 w 10393"/>
                        <a:gd name="connsiteY0" fmla="*/ 36823 h 36823"/>
                        <a:gd name="connsiteX1" fmla="*/ 6948 w 10393"/>
                        <a:gd name="connsiteY1" fmla="*/ 631 h 36823"/>
                        <a:gd name="connsiteX2" fmla="*/ 10393 w 10393"/>
                        <a:gd name="connsiteY2" fmla="*/ 2482 h 36823"/>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6948 w 10393"/>
                        <a:gd name="connsiteY1" fmla="*/ 618 h 36810"/>
                        <a:gd name="connsiteX2" fmla="*/ 10393 w 10393"/>
                        <a:gd name="connsiteY2" fmla="*/ 2469 h 36810"/>
                        <a:gd name="connsiteX0" fmla="*/ 0 w 8488"/>
                        <a:gd name="connsiteY0" fmla="*/ 26828 h 26828"/>
                        <a:gd name="connsiteX1" fmla="*/ 5043 w 8488"/>
                        <a:gd name="connsiteY1" fmla="*/ 618 h 26828"/>
                        <a:gd name="connsiteX2" fmla="*/ 8488 w 8488"/>
                        <a:gd name="connsiteY2" fmla="*/ 2469 h 26828"/>
                      </a:gdLst>
                      <a:ahLst/>
                      <a:cxnLst>
                        <a:cxn ang="0">
                          <a:pos x="connsiteX0" y="connsiteY0"/>
                        </a:cxn>
                        <a:cxn ang="0">
                          <a:pos x="connsiteX1" y="connsiteY1"/>
                        </a:cxn>
                        <a:cxn ang="0">
                          <a:pos x="connsiteX2" y="connsiteY2"/>
                        </a:cxn>
                      </a:cxnLst>
                      <a:rect l="l" t="t" r="r" b="b"/>
                      <a:pathLst>
                        <a:path w="8488" h="26828">
                          <a:moveTo>
                            <a:pt x="0" y="26828"/>
                          </a:moveTo>
                          <a:cubicBezTo>
                            <a:pt x="2316" y="14764"/>
                            <a:pt x="2727" y="12682"/>
                            <a:pt x="5043" y="618"/>
                          </a:cubicBezTo>
                          <a:cubicBezTo>
                            <a:pt x="5649" y="-2383"/>
                            <a:pt x="7461" y="6761"/>
                            <a:pt x="8488" y="2469"/>
                          </a:cubicBezTo>
                        </a:path>
                      </a:pathLst>
                    </a:custGeom>
                    <a:noFill/>
                    <a:ln w="6350">
                      <a:solidFill>
                        <a:srgbClr val="81A7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54" name="Freeform 53"/>
                    <p:cNvSpPr/>
                    <p:nvPr/>
                  </p:nvSpPr>
                  <p:spPr>
                    <a:xfrm rot="18612420" flipV="1">
                      <a:off x="828124" y="4115724"/>
                      <a:ext cx="837427" cy="796826"/>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10000"/>
                        <a:gd name="connsiteY0" fmla="*/ 11176 h 11176"/>
                        <a:gd name="connsiteX1" fmla="*/ 3308 w 10000"/>
                        <a:gd name="connsiteY1" fmla="*/ 2169 h 11176"/>
                        <a:gd name="connsiteX2" fmla="*/ 10000 w 10000"/>
                        <a:gd name="connsiteY2" fmla="*/ 1176 h 11176"/>
                        <a:gd name="connsiteX0" fmla="*/ 0 w 10000"/>
                        <a:gd name="connsiteY0" fmla="*/ 10878 h 10878"/>
                        <a:gd name="connsiteX1" fmla="*/ 3308 w 10000"/>
                        <a:gd name="connsiteY1" fmla="*/ 1871 h 10878"/>
                        <a:gd name="connsiteX2" fmla="*/ 5237 w 10000"/>
                        <a:gd name="connsiteY2" fmla="*/ 21 h 10878"/>
                        <a:gd name="connsiteX3" fmla="*/ 10000 w 10000"/>
                        <a:gd name="connsiteY3" fmla="*/ 878 h 10878"/>
                        <a:gd name="connsiteX0" fmla="*/ 0 w 10000"/>
                        <a:gd name="connsiteY0" fmla="*/ 18712 h 18712"/>
                        <a:gd name="connsiteX1" fmla="*/ 3308 w 10000"/>
                        <a:gd name="connsiteY1" fmla="*/ 9705 h 18712"/>
                        <a:gd name="connsiteX2" fmla="*/ 5237 w 10000"/>
                        <a:gd name="connsiteY2" fmla="*/ 7855 h 18712"/>
                        <a:gd name="connsiteX3" fmla="*/ 5686 w 10000"/>
                        <a:gd name="connsiteY3" fmla="*/ 1 h 18712"/>
                        <a:gd name="connsiteX4" fmla="*/ 10000 w 10000"/>
                        <a:gd name="connsiteY4" fmla="*/ 8712 h 18712"/>
                        <a:gd name="connsiteX0" fmla="*/ 0 w 10000"/>
                        <a:gd name="connsiteY0" fmla="*/ 18713 h 18713"/>
                        <a:gd name="connsiteX1" fmla="*/ 3308 w 10000"/>
                        <a:gd name="connsiteY1" fmla="*/ 9706 h 18713"/>
                        <a:gd name="connsiteX2" fmla="*/ 4413 w 10000"/>
                        <a:gd name="connsiteY2" fmla="*/ 6398 h 18713"/>
                        <a:gd name="connsiteX3" fmla="*/ 5686 w 10000"/>
                        <a:gd name="connsiteY3" fmla="*/ 2 h 18713"/>
                        <a:gd name="connsiteX4" fmla="*/ 10000 w 10000"/>
                        <a:gd name="connsiteY4" fmla="*/ 8713 h 18713"/>
                        <a:gd name="connsiteX0" fmla="*/ 0 w 10453"/>
                        <a:gd name="connsiteY0" fmla="*/ 32365 h 32365"/>
                        <a:gd name="connsiteX1" fmla="*/ 3761 w 10453"/>
                        <a:gd name="connsiteY1" fmla="*/ 9706 h 32365"/>
                        <a:gd name="connsiteX2" fmla="*/ 4866 w 10453"/>
                        <a:gd name="connsiteY2" fmla="*/ 6398 h 32365"/>
                        <a:gd name="connsiteX3" fmla="*/ 6139 w 10453"/>
                        <a:gd name="connsiteY3" fmla="*/ 2 h 32365"/>
                        <a:gd name="connsiteX4" fmla="*/ 10453 w 10453"/>
                        <a:gd name="connsiteY4" fmla="*/ 8713 h 32365"/>
                        <a:gd name="connsiteX0" fmla="*/ 0 w 10453"/>
                        <a:gd name="connsiteY0" fmla="*/ 32365 h 32365"/>
                        <a:gd name="connsiteX1" fmla="*/ 4866 w 10453"/>
                        <a:gd name="connsiteY1" fmla="*/ 6398 h 32365"/>
                        <a:gd name="connsiteX2" fmla="*/ 6139 w 10453"/>
                        <a:gd name="connsiteY2" fmla="*/ 2 h 32365"/>
                        <a:gd name="connsiteX3" fmla="*/ 10453 w 10453"/>
                        <a:gd name="connsiteY3" fmla="*/ 8713 h 32365"/>
                        <a:gd name="connsiteX0" fmla="*/ 0 w 10453"/>
                        <a:gd name="connsiteY0" fmla="*/ 32365 h 32365"/>
                        <a:gd name="connsiteX1" fmla="*/ 3762 w 10453"/>
                        <a:gd name="connsiteY1" fmla="*/ 12731 h 32365"/>
                        <a:gd name="connsiteX2" fmla="*/ 6139 w 10453"/>
                        <a:gd name="connsiteY2" fmla="*/ 2 h 32365"/>
                        <a:gd name="connsiteX3" fmla="*/ 10453 w 10453"/>
                        <a:gd name="connsiteY3" fmla="*/ 8713 h 32365"/>
                        <a:gd name="connsiteX0" fmla="*/ 0 w 10453"/>
                        <a:gd name="connsiteY0" fmla="*/ 31416 h 31416"/>
                        <a:gd name="connsiteX1" fmla="*/ 3762 w 10453"/>
                        <a:gd name="connsiteY1" fmla="*/ 11782 h 31416"/>
                        <a:gd name="connsiteX2" fmla="*/ 5958 w 10453"/>
                        <a:gd name="connsiteY2" fmla="*/ 2 h 31416"/>
                        <a:gd name="connsiteX3" fmla="*/ 10453 w 10453"/>
                        <a:gd name="connsiteY3" fmla="*/ 7764 h 31416"/>
                        <a:gd name="connsiteX0" fmla="*/ 0 w 10453"/>
                        <a:gd name="connsiteY0" fmla="*/ 31414 h 31414"/>
                        <a:gd name="connsiteX1" fmla="*/ 3762 w 10453"/>
                        <a:gd name="connsiteY1" fmla="*/ 11780 h 31414"/>
                        <a:gd name="connsiteX2" fmla="*/ 5958 w 10453"/>
                        <a:gd name="connsiteY2" fmla="*/ 0 h 31414"/>
                        <a:gd name="connsiteX3" fmla="*/ 10453 w 10453"/>
                        <a:gd name="connsiteY3" fmla="*/ 7762 h 31414"/>
                        <a:gd name="connsiteX0" fmla="*/ 0 w 10453"/>
                        <a:gd name="connsiteY0" fmla="*/ 31414 h 31414"/>
                        <a:gd name="connsiteX1" fmla="*/ 5958 w 10453"/>
                        <a:gd name="connsiteY1" fmla="*/ 0 h 31414"/>
                        <a:gd name="connsiteX2" fmla="*/ 10453 w 10453"/>
                        <a:gd name="connsiteY2" fmla="*/ 7762 h 31414"/>
                        <a:gd name="connsiteX0" fmla="*/ 0 w 10453"/>
                        <a:gd name="connsiteY0" fmla="*/ 32112 h 32112"/>
                        <a:gd name="connsiteX1" fmla="*/ 5958 w 10453"/>
                        <a:gd name="connsiteY1" fmla="*/ 698 h 32112"/>
                        <a:gd name="connsiteX2" fmla="*/ 10453 w 10453"/>
                        <a:gd name="connsiteY2" fmla="*/ 8460 h 32112"/>
                        <a:gd name="connsiteX0" fmla="*/ 0 w 10453"/>
                        <a:gd name="connsiteY0" fmla="*/ 32118 h 32118"/>
                        <a:gd name="connsiteX1" fmla="*/ 5958 w 10453"/>
                        <a:gd name="connsiteY1" fmla="*/ 704 h 32118"/>
                        <a:gd name="connsiteX2" fmla="*/ 10453 w 10453"/>
                        <a:gd name="connsiteY2" fmla="*/ 8466 h 32118"/>
                        <a:gd name="connsiteX0" fmla="*/ 0 w 10654"/>
                        <a:gd name="connsiteY0" fmla="*/ 32153 h 32153"/>
                        <a:gd name="connsiteX1" fmla="*/ 5958 w 10654"/>
                        <a:gd name="connsiteY1" fmla="*/ 739 h 32153"/>
                        <a:gd name="connsiteX2" fmla="*/ 10654 w 10654"/>
                        <a:gd name="connsiteY2" fmla="*/ 7859 h 32153"/>
                        <a:gd name="connsiteX0" fmla="*/ 0 w 10654"/>
                        <a:gd name="connsiteY0" fmla="*/ 32006 h 32006"/>
                        <a:gd name="connsiteX1" fmla="*/ 5958 w 10654"/>
                        <a:gd name="connsiteY1" fmla="*/ 592 h 32006"/>
                        <a:gd name="connsiteX2" fmla="*/ 10654 w 10654"/>
                        <a:gd name="connsiteY2" fmla="*/ 7712 h 32006"/>
                        <a:gd name="connsiteX0" fmla="*/ 0 w 10654"/>
                        <a:gd name="connsiteY0" fmla="*/ 32179 h 32179"/>
                        <a:gd name="connsiteX1" fmla="*/ 5958 w 10654"/>
                        <a:gd name="connsiteY1" fmla="*/ 765 h 32179"/>
                        <a:gd name="connsiteX2" fmla="*/ 10654 w 10654"/>
                        <a:gd name="connsiteY2" fmla="*/ 7885 h 32179"/>
                        <a:gd name="connsiteX0" fmla="*/ 0 w 10654"/>
                        <a:gd name="connsiteY0" fmla="*/ 32134 h 32134"/>
                        <a:gd name="connsiteX1" fmla="*/ 5958 w 10654"/>
                        <a:gd name="connsiteY1" fmla="*/ 720 h 32134"/>
                        <a:gd name="connsiteX2" fmla="*/ 10654 w 10654"/>
                        <a:gd name="connsiteY2" fmla="*/ 7840 h 32134"/>
                        <a:gd name="connsiteX0" fmla="*/ 0 w 10838"/>
                        <a:gd name="connsiteY0" fmla="*/ 32167 h 32167"/>
                        <a:gd name="connsiteX1" fmla="*/ 5958 w 10838"/>
                        <a:gd name="connsiteY1" fmla="*/ 753 h 32167"/>
                        <a:gd name="connsiteX2" fmla="*/ 10838 w 10838"/>
                        <a:gd name="connsiteY2" fmla="*/ 7049 h 32167"/>
                        <a:gd name="connsiteX0" fmla="*/ 0 w 10838"/>
                        <a:gd name="connsiteY0" fmla="*/ 32133 h 32133"/>
                        <a:gd name="connsiteX1" fmla="*/ 5958 w 10838"/>
                        <a:gd name="connsiteY1" fmla="*/ 719 h 32133"/>
                        <a:gd name="connsiteX2" fmla="*/ 10838 w 10838"/>
                        <a:gd name="connsiteY2" fmla="*/ 7015 h 32133"/>
                        <a:gd name="connsiteX0" fmla="*/ 0 w 10838"/>
                        <a:gd name="connsiteY0" fmla="*/ 31538 h 31538"/>
                        <a:gd name="connsiteX1" fmla="*/ 5813 w 10838"/>
                        <a:gd name="connsiteY1" fmla="*/ 745 h 31538"/>
                        <a:gd name="connsiteX2" fmla="*/ 10838 w 10838"/>
                        <a:gd name="connsiteY2" fmla="*/ 6420 h 31538"/>
                        <a:gd name="connsiteX0" fmla="*/ 0 w 10838"/>
                        <a:gd name="connsiteY0" fmla="*/ 31950 h 31950"/>
                        <a:gd name="connsiteX1" fmla="*/ 5813 w 10838"/>
                        <a:gd name="connsiteY1" fmla="*/ 1157 h 31950"/>
                        <a:gd name="connsiteX2" fmla="*/ 10838 w 10838"/>
                        <a:gd name="connsiteY2" fmla="*/ 6832 h 31950"/>
                        <a:gd name="connsiteX0" fmla="*/ 0 w 10838"/>
                        <a:gd name="connsiteY0" fmla="*/ 32102 h 32102"/>
                        <a:gd name="connsiteX1" fmla="*/ 5813 w 10838"/>
                        <a:gd name="connsiteY1" fmla="*/ 1309 h 32102"/>
                        <a:gd name="connsiteX2" fmla="*/ 10838 w 10838"/>
                        <a:gd name="connsiteY2" fmla="*/ 6984 h 32102"/>
                        <a:gd name="connsiteX0" fmla="*/ 0 w 10838"/>
                        <a:gd name="connsiteY0" fmla="*/ 32072 h 32072"/>
                        <a:gd name="connsiteX1" fmla="*/ 5813 w 10838"/>
                        <a:gd name="connsiteY1" fmla="*/ 1279 h 32072"/>
                        <a:gd name="connsiteX2" fmla="*/ 10838 w 10838"/>
                        <a:gd name="connsiteY2" fmla="*/ 6954 h 32072"/>
                        <a:gd name="connsiteX0" fmla="*/ 0 w 10838"/>
                        <a:gd name="connsiteY0" fmla="*/ 32100 h 32100"/>
                        <a:gd name="connsiteX1" fmla="*/ 5813 w 10838"/>
                        <a:gd name="connsiteY1" fmla="*/ 1307 h 32100"/>
                        <a:gd name="connsiteX2" fmla="*/ 10838 w 10838"/>
                        <a:gd name="connsiteY2" fmla="*/ 6982 h 32100"/>
                        <a:gd name="connsiteX0" fmla="*/ 0 w 10840"/>
                        <a:gd name="connsiteY0" fmla="*/ 31975 h 31975"/>
                        <a:gd name="connsiteX1" fmla="*/ 5815 w 10840"/>
                        <a:gd name="connsiteY1" fmla="*/ 1307 h 31975"/>
                        <a:gd name="connsiteX2" fmla="*/ 10840 w 10840"/>
                        <a:gd name="connsiteY2" fmla="*/ 6982 h 31975"/>
                        <a:gd name="connsiteX0" fmla="*/ 0 w 10840"/>
                        <a:gd name="connsiteY0" fmla="*/ 31799 h 31799"/>
                        <a:gd name="connsiteX1" fmla="*/ 5815 w 10840"/>
                        <a:gd name="connsiteY1" fmla="*/ 1131 h 31799"/>
                        <a:gd name="connsiteX2" fmla="*/ 10840 w 10840"/>
                        <a:gd name="connsiteY2" fmla="*/ 6806 h 31799"/>
                        <a:gd name="connsiteX0" fmla="*/ 0 w 10840"/>
                        <a:gd name="connsiteY0" fmla="*/ 37074 h 37074"/>
                        <a:gd name="connsiteX1" fmla="*/ 6948 w 10840"/>
                        <a:gd name="connsiteY1" fmla="*/ 882 h 37074"/>
                        <a:gd name="connsiteX2" fmla="*/ 10840 w 10840"/>
                        <a:gd name="connsiteY2" fmla="*/ 12081 h 37074"/>
                        <a:gd name="connsiteX0" fmla="*/ 0 w 10393"/>
                        <a:gd name="connsiteY0" fmla="*/ 37599 h 37599"/>
                        <a:gd name="connsiteX1" fmla="*/ 6948 w 10393"/>
                        <a:gd name="connsiteY1" fmla="*/ 1407 h 37599"/>
                        <a:gd name="connsiteX2" fmla="*/ 10393 w 10393"/>
                        <a:gd name="connsiteY2" fmla="*/ 3258 h 37599"/>
                        <a:gd name="connsiteX0" fmla="*/ 0 w 10393"/>
                        <a:gd name="connsiteY0" fmla="*/ 36760 h 36760"/>
                        <a:gd name="connsiteX1" fmla="*/ 6948 w 10393"/>
                        <a:gd name="connsiteY1" fmla="*/ 568 h 36760"/>
                        <a:gd name="connsiteX2" fmla="*/ 10393 w 10393"/>
                        <a:gd name="connsiteY2" fmla="*/ 2419 h 36760"/>
                        <a:gd name="connsiteX0" fmla="*/ 0 w 10393"/>
                        <a:gd name="connsiteY0" fmla="*/ 36823 h 36823"/>
                        <a:gd name="connsiteX1" fmla="*/ 6948 w 10393"/>
                        <a:gd name="connsiteY1" fmla="*/ 631 h 36823"/>
                        <a:gd name="connsiteX2" fmla="*/ 10393 w 10393"/>
                        <a:gd name="connsiteY2" fmla="*/ 2482 h 36823"/>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4341 h 34341"/>
                        <a:gd name="connsiteX1" fmla="*/ 5949 w 10393"/>
                        <a:gd name="connsiteY1" fmla="*/ 3246 h 34341"/>
                        <a:gd name="connsiteX2" fmla="*/ 10393 w 10393"/>
                        <a:gd name="connsiteY2" fmla="*/ 0 h 34341"/>
                        <a:gd name="connsiteX0" fmla="*/ 0 w 8714"/>
                        <a:gd name="connsiteY0" fmla="*/ 35860 h 35860"/>
                        <a:gd name="connsiteX1" fmla="*/ 5949 w 8714"/>
                        <a:gd name="connsiteY1" fmla="*/ 4765 h 35860"/>
                        <a:gd name="connsiteX2" fmla="*/ 8714 w 8714"/>
                        <a:gd name="connsiteY2" fmla="*/ 0 h 35860"/>
                        <a:gd name="connsiteX0" fmla="*/ 0 w 9649"/>
                        <a:gd name="connsiteY0" fmla="*/ 10320 h 10320"/>
                        <a:gd name="connsiteX1" fmla="*/ 6827 w 9649"/>
                        <a:gd name="connsiteY1" fmla="*/ 1649 h 10320"/>
                        <a:gd name="connsiteX2" fmla="*/ 9649 w 9649"/>
                        <a:gd name="connsiteY2" fmla="*/ 0 h 10320"/>
                        <a:gd name="connsiteX0" fmla="*/ 0 w 10000"/>
                        <a:gd name="connsiteY0" fmla="*/ 10000 h 10000"/>
                        <a:gd name="connsiteX1" fmla="*/ 7075 w 10000"/>
                        <a:gd name="connsiteY1" fmla="*/ 1598 h 10000"/>
                        <a:gd name="connsiteX2" fmla="*/ 10000 w 10000"/>
                        <a:gd name="connsiteY2" fmla="*/ 0 h 10000"/>
                        <a:gd name="connsiteX0" fmla="*/ 0 w 10116"/>
                        <a:gd name="connsiteY0" fmla="*/ 10027 h 10027"/>
                        <a:gd name="connsiteX1" fmla="*/ 7075 w 10116"/>
                        <a:gd name="connsiteY1" fmla="*/ 1625 h 10027"/>
                        <a:gd name="connsiteX2" fmla="*/ 10116 w 10116"/>
                        <a:gd name="connsiteY2" fmla="*/ 0 h 10027"/>
                        <a:gd name="connsiteX0" fmla="*/ 0 w 10116"/>
                        <a:gd name="connsiteY0" fmla="*/ 10027 h 10027"/>
                        <a:gd name="connsiteX1" fmla="*/ 7075 w 10116"/>
                        <a:gd name="connsiteY1" fmla="*/ 1625 h 10027"/>
                        <a:gd name="connsiteX2" fmla="*/ 10116 w 10116"/>
                        <a:gd name="connsiteY2" fmla="*/ 0 h 10027"/>
                        <a:gd name="connsiteX0" fmla="*/ 0 w 8387"/>
                        <a:gd name="connsiteY0" fmla="*/ 8029 h 8029"/>
                        <a:gd name="connsiteX1" fmla="*/ 5346 w 8387"/>
                        <a:gd name="connsiteY1" fmla="*/ 1625 h 8029"/>
                        <a:gd name="connsiteX2" fmla="*/ 8387 w 8387"/>
                        <a:gd name="connsiteY2" fmla="*/ 0 h 8029"/>
                      </a:gdLst>
                      <a:ahLst/>
                      <a:cxnLst>
                        <a:cxn ang="0">
                          <a:pos x="connsiteX0" y="connsiteY0"/>
                        </a:cxn>
                        <a:cxn ang="0">
                          <a:pos x="connsiteX1" y="connsiteY1"/>
                        </a:cxn>
                        <a:cxn ang="0">
                          <a:pos x="connsiteX2" y="connsiteY2"/>
                        </a:cxn>
                      </a:cxnLst>
                      <a:rect l="l" t="t" r="r" b="b"/>
                      <a:pathLst>
                        <a:path w="8387" h="8029">
                          <a:moveTo>
                            <a:pt x="0" y="8029"/>
                          </a:moveTo>
                          <a:cubicBezTo>
                            <a:pt x="2358" y="5228"/>
                            <a:pt x="2988" y="4426"/>
                            <a:pt x="5346" y="1625"/>
                          </a:cubicBezTo>
                          <a:cubicBezTo>
                            <a:pt x="6067" y="814"/>
                            <a:pt x="7274" y="1253"/>
                            <a:pt x="8387" y="0"/>
                          </a:cubicBezTo>
                        </a:path>
                      </a:pathLst>
                    </a:custGeom>
                    <a:noFill/>
                    <a:ln w="6350">
                      <a:solidFill>
                        <a:srgbClr val="81A7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55" name="Freeform 54"/>
                    <p:cNvSpPr/>
                    <p:nvPr/>
                  </p:nvSpPr>
                  <p:spPr>
                    <a:xfrm rot="2987580">
                      <a:off x="858171" y="4000379"/>
                      <a:ext cx="796807" cy="818061"/>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10000"/>
                        <a:gd name="connsiteY0" fmla="*/ 11176 h 11176"/>
                        <a:gd name="connsiteX1" fmla="*/ 3308 w 10000"/>
                        <a:gd name="connsiteY1" fmla="*/ 2169 h 11176"/>
                        <a:gd name="connsiteX2" fmla="*/ 10000 w 10000"/>
                        <a:gd name="connsiteY2" fmla="*/ 1176 h 11176"/>
                        <a:gd name="connsiteX0" fmla="*/ 0 w 10000"/>
                        <a:gd name="connsiteY0" fmla="*/ 10878 h 10878"/>
                        <a:gd name="connsiteX1" fmla="*/ 3308 w 10000"/>
                        <a:gd name="connsiteY1" fmla="*/ 1871 h 10878"/>
                        <a:gd name="connsiteX2" fmla="*/ 5237 w 10000"/>
                        <a:gd name="connsiteY2" fmla="*/ 21 h 10878"/>
                        <a:gd name="connsiteX3" fmla="*/ 10000 w 10000"/>
                        <a:gd name="connsiteY3" fmla="*/ 878 h 10878"/>
                        <a:gd name="connsiteX0" fmla="*/ 0 w 10000"/>
                        <a:gd name="connsiteY0" fmla="*/ 18712 h 18712"/>
                        <a:gd name="connsiteX1" fmla="*/ 3308 w 10000"/>
                        <a:gd name="connsiteY1" fmla="*/ 9705 h 18712"/>
                        <a:gd name="connsiteX2" fmla="*/ 5237 w 10000"/>
                        <a:gd name="connsiteY2" fmla="*/ 7855 h 18712"/>
                        <a:gd name="connsiteX3" fmla="*/ 5686 w 10000"/>
                        <a:gd name="connsiteY3" fmla="*/ 1 h 18712"/>
                        <a:gd name="connsiteX4" fmla="*/ 10000 w 10000"/>
                        <a:gd name="connsiteY4" fmla="*/ 8712 h 18712"/>
                        <a:gd name="connsiteX0" fmla="*/ 0 w 10000"/>
                        <a:gd name="connsiteY0" fmla="*/ 18713 h 18713"/>
                        <a:gd name="connsiteX1" fmla="*/ 3308 w 10000"/>
                        <a:gd name="connsiteY1" fmla="*/ 9706 h 18713"/>
                        <a:gd name="connsiteX2" fmla="*/ 4413 w 10000"/>
                        <a:gd name="connsiteY2" fmla="*/ 6398 h 18713"/>
                        <a:gd name="connsiteX3" fmla="*/ 5686 w 10000"/>
                        <a:gd name="connsiteY3" fmla="*/ 2 h 18713"/>
                        <a:gd name="connsiteX4" fmla="*/ 10000 w 10000"/>
                        <a:gd name="connsiteY4" fmla="*/ 8713 h 18713"/>
                        <a:gd name="connsiteX0" fmla="*/ 0 w 10453"/>
                        <a:gd name="connsiteY0" fmla="*/ 32365 h 32365"/>
                        <a:gd name="connsiteX1" fmla="*/ 3761 w 10453"/>
                        <a:gd name="connsiteY1" fmla="*/ 9706 h 32365"/>
                        <a:gd name="connsiteX2" fmla="*/ 4866 w 10453"/>
                        <a:gd name="connsiteY2" fmla="*/ 6398 h 32365"/>
                        <a:gd name="connsiteX3" fmla="*/ 6139 w 10453"/>
                        <a:gd name="connsiteY3" fmla="*/ 2 h 32365"/>
                        <a:gd name="connsiteX4" fmla="*/ 10453 w 10453"/>
                        <a:gd name="connsiteY4" fmla="*/ 8713 h 32365"/>
                        <a:gd name="connsiteX0" fmla="*/ 0 w 10453"/>
                        <a:gd name="connsiteY0" fmla="*/ 32365 h 32365"/>
                        <a:gd name="connsiteX1" fmla="*/ 4866 w 10453"/>
                        <a:gd name="connsiteY1" fmla="*/ 6398 h 32365"/>
                        <a:gd name="connsiteX2" fmla="*/ 6139 w 10453"/>
                        <a:gd name="connsiteY2" fmla="*/ 2 h 32365"/>
                        <a:gd name="connsiteX3" fmla="*/ 10453 w 10453"/>
                        <a:gd name="connsiteY3" fmla="*/ 8713 h 32365"/>
                        <a:gd name="connsiteX0" fmla="*/ 0 w 10453"/>
                        <a:gd name="connsiteY0" fmla="*/ 32365 h 32365"/>
                        <a:gd name="connsiteX1" fmla="*/ 3762 w 10453"/>
                        <a:gd name="connsiteY1" fmla="*/ 12731 h 32365"/>
                        <a:gd name="connsiteX2" fmla="*/ 6139 w 10453"/>
                        <a:gd name="connsiteY2" fmla="*/ 2 h 32365"/>
                        <a:gd name="connsiteX3" fmla="*/ 10453 w 10453"/>
                        <a:gd name="connsiteY3" fmla="*/ 8713 h 32365"/>
                        <a:gd name="connsiteX0" fmla="*/ 0 w 10453"/>
                        <a:gd name="connsiteY0" fmla="*/ 31416 h 31416"/>
                        <a:gd name="connsiteX1" fmla="*/ 3762 w 10453"/>
                        <a:gd name="connsiteY1" fmla="*/ 11782 h 31416"/>
                        <a:gd name="connsiteX2" fmla="*/ 5958 w 10453"/>
                        <a:gd name="connsiteY2" fmla="*/ 2 h 31416"/>
                        <a:gd name="connsiteX3" fmla="*/ 10453 w 10453"/>
                        <a:gd name="connsiteY3" fmla="*/ 7764 h 31416"/>
                        <a:gd name="connsiteX0" fmla="*/ 0 w 10453"/>
                        <a:gd name="connsiteY0" fmla="*/ 31414 h 31414"/>
                        <a:gd name="connsiteX1" fmla="*/ 3762 w 10453"/>
                        <a:gd name="connsiteY1" fmla="*/ 11780 h 31414"/>
                        <a:gd name="connsiteX2" fmla="*/ 5958 w 10453"/>
                        <a:gd name="connsiteY2" fmla="*/ 0 h 31414"/>
                        <a:gd name="connsiteX3" fmla="*/ 10453 w 10453"/>
                        <a:gd name="connsiteY3" fmla="*/ 7762 h 31414"/>
                        <a:gd name="connsiteX0" fmla="*/ 0 w 10453"/>
                        <a:gd name="connsiteY0" fmla="*/ 31414 h 31414"/>
                        <a:gd name="connsiteX1" fmla="*/ 5958 w 10453"/>
                        <a:gd name="connsiteY1" fmla="*/ 0 h 31414"/>
                        <a:gd name="connsiteX2" fmla="*/ 10453 w 10453"/>
                        <a:gd name="connsiteY2" fmla="*/ 7762 h 31414"/>
                        <a:gd name="connsiteX0" fmla="*/ 0 w 10453"/>
                        <a:gd name="connsiteY0" fmla="*/ 32112 h 32112"/>
                        <a:gd name="connsiteX1" fmla="*/ 5958 w 10453"/>
                        <a:gd name="connsiteY1" fmla="*/ 698 h 32112"/>
                        <a:gd name="connsiteX2" fmla="*/ 10453 w 10453"/>
                        <a:gd name="connsiteY2" fmla="*/ 8460 h 32112"/>
                        <a:gd name="connsiteX0" fmla="*/ 0 w 10453"/>
                        <a:gd name="connsiteY0" fmla="*/ 32118 h 32118"/>
                        <a:gd name="connsiteX1" fmla="*/ 5958 w 10453"/>
                        <a:gd name="connsiteY1" fmla="*/ 704 h 32118"/>
                        <a:gd name="connsiteX2" fmla="*/ 10453 w 10453"/>
                        <a:gd name="connsiteY2" fmla="*/ 8466 h 32118"/>
                        <a:gd name="connsiteX0" fmla="*/ 0 w 10654"/>
                        <a:gd name="connsiteY0" fmla="*/ 32153 h 32153"/>
                        <a:gd name="connsiteX1" fmla="*/ 5958 w 10654"/>
                        <a:gd name="connsiteY1" fmla="*/ 739 h 32153"/>
                        <a:gd name="connsiteX2" fmla="*/ 10654 w 10654"/>
                        <a:gd name="connsiteY2" fmla="*/ 7859 h 32153"/>
                        <a:gd name="connsiteX0" fmla="*/ 0 w 10654"/>
                        <a:gd name="connsiteY0" fmla="*/ 32006 h 32006"/>
                        <a:gd name="connsiteX1" fmla="*/ 5958 w 10654"/>
                        <a:gd name="connsiteY1" fmla="*/ 592 h 32006"/>
                        <a:gd name="connsiteX2" fmla="*/ 10654 w 10654"/>
                        <a:gd name="connsiteY2" fmla="*/ 7712 h 32006"/>
                        <a:gd name="connsiteX0" fmla="*/ 0 w 10654"/>
                        <a:gd name="connsiteY0" fmla="*/ 32179 h 32179"/>
                        <a:gd name="connsiteX1" fmla="*/ 5958 w 10654"/>
                        <a:gd name="connsiteY1" fmla="*/ 765 h 32179"/>
                        <a:gd name="connsiteX2" fmla="*/ 10654 w 10654"/>
                        <a:gd name="connsiteY2" fmla="*/ 7885 h 32179"/>
                        <a:gd name="connsiteX0" fmla="*/ 0 w 10654"/>
                        <a:gd name="connsiteY0" fmla="*/ 32134 h 32134"/>
                        <a:gd name="connsiteX1" fmla="*/ 5958 w 10654"/>
                        <a:gd name="connsiteY1" fmla="*/ 720 h 32134"/>
                        <a:gd name="connsiteX2" fmla="*/ 10654 w 10654"/>
                        <a:gd name="connsiteY2" fmla="*/ 7840 h 32134"/>
                        <a:gd name="connsiteX0" fmla="*/ 0 w 10838"/>
                        <a:gd name="connsiteY0" fmla="*/ 32167 h 32167"/>
                        <a:gd name="connsiteX1" fmla="*/ 5958 w 10838"/>
                        <a:gd name="connsiteY1" fmla="*/ 753 h 32167"/>
                        <a:gd name="connsiteX2" fmla="*/ 10838 w 10838"/>
                        <a:gd name="connsiteY2" fmla="*/ 7049 h 32167"/>
                        <a:gd name="connsiteX0" fmla="*/ 0 w 10838"/>
                        <a:gd name="connsiteY0" fmla="*/ 32133 h 32133"/>
                        <a:gd name="connsiteX1" fmla="*/ 5958 w 10838"/>
                        <a:gd name="connsiteY1" fmla="*/ 719 h 32133"/>
                        <a:gd name="connsiteX2" fmla="*/ 10838 w 10838"/>
                        <a:gd name="connsiteY2" fmla="*/ 7015 h 32133"/>
                        <a:gd name="connsiteX0" fmla="*/ 0 w 10838"/>
                        <a:gd name="connsiteY0" fmla="*/ 31538 h 31538"/>
                        <a:gd name="connsiteX1" fmla="*/ 5813 w 10838"/>
                        <a:gd name="connsiteY1" fmla="*/ 745 h 31538"/>
                        <a:gd name="connsiteX2" fmla="*/ 10838 w 10838"/>
                        <a:gd name="connsiteY2" fmla="*/ 6420 h 31538"/>
                        <a:gd name="connsiteX0" fmla="*/ 0 w 10838"/>
                        <a:gd name="connsiteY0" fmla="*/ 31950 h 31950"/>
                        <a:gd name="connsiteX1" fmla="*/ 5813 w 10838"/>
                        <a:gd name="connsiteY1" fmla="*/ 1157 h 31950"/>
                        <a:gd name="connsiteX2" fmla="*/ 10838 w 10838"/>
                        <a:gd name="connsiteY2" fmla="*/ 6832 h 31950"/>
                        <a:gd name="connsiteX0" fmla="*/ 0 w 10838"/>
                        <a:gd name="connsiteY0" fmla="*/ 32102 h 32102"/>
                        <a:gd name="connsiteX1" fmla="*/ 5813 w 10838"/>
                        <a:gd name="connsiteY1" fmla="*/ 1309 h 32102"/>
                        <a:gd name="connsiteX2" fmla="*/ 10838 w 10838"/>
                        <a:gd name="connsiteY2" fmla="*/ 6984 h 32102"/>
                        <a:gd name="connsiteX0" fmla="*/ 0 w 10838"/>
                        <a:gd name="connsiteY0" fmla="*/ 32072 h 32072"/>
                        <a:gd name="connsiteX1" fmla="*/ 5813 w 10838"/>
                        <a:gd name="connsiteY1" fmla="*/ 1279 h 32072"/>
                        <a:gd name="connsiteX2" fmla="*/ 10838 w 10838"/>
                        <a:gd name="connsiteY2" fmla="*/ 6954 h 32072"/>
                        <a:gd name="connsiteX0" fmla="*/ 0 w 10838"/>
                        <a:gd name="connsiteY0" fmla="*/ 32100 h 32100"/>
                        <a:gd name="connsiteX1" fmla="*/ 5813 w 10838"/>
                        <a:gd name="connsiteY1" fmla="*/ 1307 h 32100"/>
                        <a:gd name="connsiteX2" fmla="*/ 10838 w 10838"/>
                        <a:gd name="connsiteY2" fmla="*/ 6982 h 32100"/>
                        <a:gd name="connsiteX0" fmla="*/ 0 w 10840"/>
                        <a:gd name="connsiteY0" fmla="*/ 31975 h 31975"/>
                        <a:gd name="connsiteX1" fmla="*/ 5815 w 10840"/>
                        <a:gd name="connsiteY1" fmla="*/ 1307 h 31975"/>
                        <a:gd name="connsiteX2" fmla="*/ 10840 w 10840"/>
                        <a:gd name="connsiteY2" fmla="*/ 6982 h 31975"/>
                        <a:gd name="connsiteX0" fmla="*/ 0 w 10840"/>
                        <a:gd name="connsiteY0" fmla="*/ 31799 h 31799"/>
                        <a:gd name="connsiteX1" fmla="*/ 5815 w 10840"/>
                        <a:gd name="connsiteY1" fmla="*/ 1131 h 31799"/>
                        <a:gd name="connsiteX2" fmla="*/ 10840 w 10840"/>
                        <a:gd name="connsiteY2" fmla="*/ 6806 h 31799"/>
                        <a:gd name="connsiteX0" fmla="*/ 0 w 10840"/>
                        <a:gd name="connsiteY0" fmla="*/ 37074 h 37074"/>
                        <a:gd name="connsiteX1" fmla="*/ 6948 w 10840"/>
                        <a:gd name="connsiteY1" fmla="*/ 882 h 37074"/>
                        <a:gd name="connsiteX2" fmla="*/ 10840 w 10840"/>
                        <a:gd name="connsiteY2" fmla="*/ 12081 h 37074"/>
                        <a:gd name="connsiteX0" fmla="*/ 0 w 10393"/>
                        <a:gd name="connsiteY0" fmla="*/ 37599 h 37599"/>
                        <a:gd name="connsiteX1" fmla="*/ 6948 w 10393"/>
                        <a:gd name="connsiteY1" fmla="*/ 1407 h 37599"/>
                        <a:gd name="connsiteX2" fmla="*/ 10393 w 10393"/>
                        <a:gd name="connsiteY2" fmla="*/ 3258 h 37599"/>
                        <a:gd name="connsiteX0" fmla="*/ 0 w 10393"/>
                        <a:gd name="connsiteY0" fmla="*/ 36760 h 36760"/>
                        <a:gd name="connsiteX1" fmla="*/ 6948 w 10393"/>
                        <a:gd name="connsiteY1" fmla="*/ 568 h 36760"/>
                        <a:gd name="connsiteX2" fmla="*/ 10393 w 10393"/>
                        <a:gd name="connsiteY2" fmla="*/ 2419 h 36760"/>
                        <a:gd name="connsiteX0" fmla="*/ 0 w 10393"/>
                        <a:gd name="connsiteY0" fmla="*/ 36823 h 36823"/>
                        <a:gd name="connsiteX1" fmla="*/ 6948 w 10393"/>
                        <a:gd name="connsiteY1" fmla="*/ 631 h 36823"/>
                        <a:gd name="connsiteX2" fmla="*/ 10393 w 10393"/>
                        <a:gd name="connsiteY2" fmla="*/ 2482 h 36823"/>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4341 h 34341"/>
                        <a:gd name="connsiteX1" fmla="*/ 5949 w 10393"/>
                        <a:gd name="connsiteY1" fmla="*/ 3246 h 34341"/>
                        <a:gd name="connsiteX2" fmla="*/ 10393 w 10393"/>
                        <a:gd name="connsiteY2" fmla="*/ 0 h 34341"/>
                        <a:gd name="connsiteX0" fmla="*/ 0 w 8714"/>
                        <a:gd name="connsiteY0" fmla="*/ 35860 h 35860"/>
                        <a:gd name="connsiteX1" fmla="*/ 5949 w 8714"/>
                        <a:gd name="connsiteY1" fmla="*/ 4765 h 35860"/>
                        <a:gd name="connsiteX2" fmla="*/ 8714 w 8714"/>
                        <a:gd name="connsiteY2" fmla="*/ 0 h 35860"/>
                        <a:gd name="connsiteX0" fmla="*/ 0 w 9649"/>
                        <a:gd name="connsiteY0" fmla="*/ 10320 h 10320"/>
                        <a:gd name="connsiteX1" fmla="*/ 6827 w 9649"/>
                        <a:gd name="connsiteY1" fmla="*/ 1649 h 10320"/>
                        <a:gd name="connsiteX2" fmla="*/ 9649 w 9649"/>
                        <a:gd name="connsiteY2" fmla="*/ 0 h 10320"/>
                        <a:gd name="connsiteX0" fmla="*/ 0 w 10000"/>
                        <a:gd name="connsiteY0" fmla="*/ 10000 h 10000"/>
                        <a:gd name="connsiteX1" fmla="*/ 7075 w 10000"/>
                        <a:gd name="connsiteY1" fmla="*/ 1598 h 10000"/>
                        <a:gd name="connsiteX2" fmla="*/ 10000 w 10000"/>
                        <a:gd name="connsiteY2" fmla="*/ 0 h 10000"/>
                        <a:gd name="connsiteX0" fmla="*/ 0 w 10116"/>
                        <a:gd name="connsiteY0" fmla="*/ 10027 h 10027"/>
                        <a:gd name="connsiteX1" fmla="*/ 7075 w 10116"/>
                        <a:gd name="connsiteY1" fmla="*/ 1625 h 10027"/>
                        <a:gd name="connsiteX2" fmla="*/ 10116 w 10116"/>
                        <a:gd name="connsiteY2" fmla="*/ 0 h 10027"/>
                        <a:gd name="connsiteX0" fmla="*/ 0 w 10116"/>
                        <a:gd name="connsiteY0" fmla="*/ 10027 h 10027"/>
                        <a:gd name="connsiteX1" fmla="*/ 7075 w 10116"/>
                        <a:gd name="connsiteY1" fmla="*/ 1625 h 10027"/>
                        <a:gd name="connsiteX2" fmla="*/ 10116 w 10116"/>
                        <a:gd name="connsiteY2" fmla="*/ 0 h 10027"/>
                        <a:gd name="connsiteX0" fmla="*/ 0 w 9700"/>
                        <a:gd name="connsiteY0" fmla="*/ 10349 h 10349"/>
                        <a:gd name="connsiteX1" fmla="*/ 7075 w 9700"/>
                        <a:gd name="connsiteY1" fmla="*/ 1947 h 10349"/>
                        <a:gd name="connsiteX2" fmla="*/ 9700 w 9700"/>
                        <a:gd name="connsiteY2" fmla="*/ 0 h 10349"/>
                        <a:gd name="connsiteX0" fmla="*/ 0 w 10000"/>
                        <a:gd name="connsiteY0" fmla="*/ 10000 h 10000"/>
                        <a:gd name="connsiteX1" fmla="*/ 7294 w 10000"/>
                        <a:gd name="connsiteY1" fmla="*/ 1881 h 10000"/>
                        <a:gd name="connsiteX2" fmla="*/ 10000 w 10000"/>
                        <a:gd name="connsiteY2" fmla="*/ 0 h 10000"/>
                        <a:gd name="connsiteX0" fmla="*/ 0 w 10000"/>
                        <a:gd name="connsiteY0" fmla="*/ 10000 h 10000"/>
                        <a:gd name="connsiteX1" fmla="*/ 7294 w 10000"/>
                        <a:gd name="connsiteY1" fmla="*/ 1881 h 10000"/>
                        <a:gd name="connsiteX2" fmla="*/ 10000 w 10000"/>
                        <a:gd name="connsiteY2" fmla="*/ 0 h 10000"/>
                        <a:gd name="connsiteX0" fmla="*/ 0 w 10000"/>
                        <a:gd name="connsiteY0" fmla="*/ 10000 h 10000"/>
                        <a:gd name="connsiteX1" fmla="*/ 7294 w 10000"/>
                        <a:gd name="connsiteY1" fmla="*/ 1881 h 10000"/>
                        <a:gd name="connsiteX2" fmla="*/ 10000 w 10000"/>
                        <a:gd name="connsiteY2" fmla="*/ 0 h 10000"/>
                        <a:gd name="connsiteX0" fmla="*/ 0 w 10000"/>
                        <a:gd name="connsiteY0" fmla="*/ 10000 h 10000"/>
                        <a:gd name="connsiteX1" fmla="*/ 7294 w 10000"/>
                        <a:gd name="connsiteY1" fmla="*/ 1881 h 10000"/>
                        <a:gd name="connsiteX2" fmla="*/ 10000 w 10000"/>
                        <a:gd name="connsiteY2" fmla="*/ 0 h 10000"/>
                        <a:gd name="connsiteX0" fmla="*/ 0 w 8227"/>
                        <a:gd name="connsiteY0" fmla="*/ 7965 h 7965"/>
                        <a:gd name="connsiteX1" fmla="*/ 5521 w 8227"/>
                        <a:gd name="connsiteY1" fmla="*/ 1881 h 7965"/>
                        <a:gd name="connsiteX2" fmla="*/ 8227 w 8227"/>
                        <a:gd name="connsiteY2" fmla="*/ 0 h 7965"/>
                      </a:gdLst>
                      <a:ahLst/>
                      <a:cxnLst>
                        <a:cxn ang="0">
                          <a:pos x="connsiteX0" y="connsiteY0"/>
                        </a:cxn>
                        <a:cxn ang="0">
                          <a:pos x="connsiteX1" y="connsiteY1"/>
                        </a:cxn>
                        <a:cxn ang="0">
                          <a:pos x="connsiteX2" y="connsiteY2"/>
                        </a:cxn>
                      </a:cxnLst>
                      <a:rect l="l" t="t" r="r" b="b"/>
                      <a:pathLst>
                        <a:path w="8227" h="7965">
                          <a:moveTo>
                            <a:pt x="0" y="7965"/>
                          </a:moveTo>
                          <a:cubicBezTo>
                            <a:pt x="2431" y="5259"/>
                            <a:pt x="3090" y="4587"/>
                            <a:pt x="5521" y="1881"/>
                          </a:cubicBezTo>
                          <a:cubicBezTo>
                            <a:pt x="6105" y="1275"/>
                            <a:pt x="7537" y="1455"/>
                            <a:pt x="8227" y="0"/>
                          </a:cubicBezTo>
                        </a:path>
                      </a:pathLst>
                    </a:custGeom>
                    <a:noFill/>
                    <a:ln w="6350">
                      <a:solidFill>
                        <a:srgbClr val="81A7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56" name="Freeform 55"/>
                    <p:cNvSpPr/>
                    <p:nvPr/>
                  </p:nvSpPr>
                  <p:spPr>
                    <a:xfrm rot="2987580">
                      <a:off x="794194" y="3966835"/>
                      <a:ext cx="937575" cy="676007"/>
                    </a:xfrm>
                    <a:custGeom>
                      <a:avLst/>
                      <a:gdLst>
                        <a:gd name="connsiteX0" fmla="*/ 0 w 984739"/>
                        <a:gd name="connsiteY0" fmla="*/ 813505 h 813505"/>
                        <a:gd name="connsiteX1" fmla="*/ 152400 w 984739"/>
                        <a:gd name="connsiteY1" fmla="*/ 594674 h 813505"/>
                        <a:gd name="connsiteX2" fmla="*/ 261816 w 984739"/>
                        <a:gd name="connsiteY2" fmla="*/ 246889 h 813505"/>
                        <a:gd name="connsiteX3" fmla="*/ 453293 w 984739"/>
                        <a:gd name="connsiteY3" fmla="*/ 24151 h 813505"/>
                        <a:gd name="connsiteX4" fmla="*/ 984739 w 984739"/>
                        <a:gd name="connsiteY4" fmla="*/ 16336 h 813505"/>
                        <a:gd name="connsiteX0" fmla="*/ 0 w 1891324"/>
                        <a:gd name="connsiteY0" fmla="*/ 806702 h 806702"/>
                        <a:gd name="connsiteX1" fmla="*/ 152400 w 1891324"/>
                        <a:gd name="connsiteY1" fmla="*/ 587871 h 806702"/>
                        <a:gd name="connsiteX2" fmla="*/ 261816 w 1891324"/>
                        <a:gd name="connsiteY2" fmla="*/ 240086 h 806702"/>
                        <a:gd name="connsiteX3" fmla="*/ 453293 w 1891324"/>
                        <a:gd name="connsiteY3" fmla="*/ 17348 h 806702"/>
                        <a:gd name="connsiteX4" fmla="*/ 1891324 w 1891324"/>
                        <a:gd name="connsiteY4" fmla="*/ 25164 h 806702"/>
                        <a:gd name="connsiteX0" fmla="*/ 0 w 1891324"/>
                        <a:gd name="connsiteY0" fmla="*/ 794146 h 794146"/>
                        <a:gd name="connsiteX1" fmla="*/ 152400 w 1891324"/>
                        <a:gd name="connsiteY1" fmla="*/ 575315 h 794146"/>
                        <a:gd name="connsiteX2" fmla="*/ 261816 w 1891324"/>
                        <a:gd name="connsiteY2" fmla="*/ 227530 h 794146"/>
                        <a:gd name="connsiteX3" fmla="*/ 453293 w 1891324"/>
                        <a:gd name="connsiteY3" fmla="*/ 4792 h 794146"/>
                        <a:gd name="connsiteX4" fmla="*/ 1891324 w 1891324"/>
                        <a:gd name="connsiteY4" fmla="*/ 12608 h 794146"/>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7321 h 797321"/>
                        <a:gd name="connsiteX1" fmla="*/ 142875 w 1881799"/>
                        <a:gd name="connsiteY1" fmla="*/ 575315 h 797321"/>
                        <a:gd name="connsiteX2" fmla="*/ 252291 w 1881799"/>
                        <a:gd name="connsiteY2" fmla="*/ 227530 h 797321"/>
                        <a:gd name="connsiteX3" fmla="*/ 443768 w 1881799"/>
                        <a:gd name="connsiteY3" fmla="*/ 4792 h 797321"/>
                        <a:gd name="connsiteX4" fmla="*/ 1881799 w 1881799"/>
                        <a:gd name="connsiteY4" fmla="*/ 12608 h 797321"/>
                        <a:gd name="connsiteX0" fmla="*/ 0 w 1881799"/>
                        <a:gd name="connsiteY0" fmla="*/ 795731 h 795731"/>
                        <a:gd name="connsiteX1" fmla="*/ 142875 w 1881799"/>
                        <a:gd name="connsiteY1" fmla="*/ 573725 h 795731"/>
                        <a:gd name="connsiteX2" fmla="*/ 252291 w 1881799"/>
                        <a:gd name="connsiteY2" fmla="*/ 225940 h 795731"/>
                        <a:gd name="connsiteX3" fmla="*/ 443768 w 1881799"/>
                        <a:gd name="connsiteY3" fmla="*/ 3202 h 795731"/>
                        <a:gd name="connsiteX4" fmla="*/ 1881799 w 1881799"/>
                        <a:gd name="connsiteY4" fmla="*/ 11018 h 795731"/>
                        <a:gd name="connsiteX0" fmla="*/ 0 w 1738924"/>
                        <a:gd name="connsiteY0" fmla="*/ 573725 h 573725"/>
                        <a:gd name="connsiteX1" fmla="*/ 109416 w 1738924"/>
                        <a:gd name="connsiteY1" fmla="*/ 225940 h 573725"/>
                        <a:gd name="connsiteX2" fmla="*/ 300893 w 1738924"/>
                        <a:gd name="connsiteY2" fmla="*/ 3202 h 573725"/>
                        <a:gd name="connsiteX3" fmla="*/ 1738924 w 1738924"/>
                        <a:gd name="connsiteY3" fmla="*/ 11018 h 573725"/>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471345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70550 h 570550"/>
                        <a:gd name="connsiteX1" fmla="*/ 279868 w 1909376"/>
                        <a:gd name="connsiteY1" fmla="*/ 225940 h 570550"/>
                        <a:gd name="connsiteX2" fmla="*/ 588531 w 1909376"/>
                        <a:gd name="connsiteY2" fmla="*/ 3202 h 570550"/>
                        <a:gd name="connsiteX3" fmla="*/ 1909376 w 1909376"/>
                        <a:gd name="connsiteY3" fmla="*/ 11018 h 570550"/>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84882 h 584882"/>
                        <a:gd name="connsiteX1" fmla="*/ 279868 w 1909376"/>
                        <a:gd name="connsiteY1" fmla="*/ 262497 h 584882"/>
                        <a:gd name="connsiteX2" fmla="*/ 588531 w 1909376"/>
                        <a:gd name="connsiteY2" fmla="*/ 17534 h 584882"/>
                        <a:gd name="connsiteX3" fmla="*/ 1909376 w 1909376"/>
                        <a:gd name="connsiteY3" fmla="*/ 25350 h 584882"/>
                        <a:gd name="connsiteX0" fmla="*/ 0 w 1909376"/>
                        <a:gd name="connsiteY0" fmla="*/ 592286 h 592286"/>
                        <a:gd name="connsiteX1" fmla="*/ 279868 w 1909376"/>
                        <a:gd name="connsiteY1" fmla="*/ 269901 h 592286"/>
                        <a:gd name="connsiteX2" fmla="*/ 595633 w 1909376"/>
                        <a:gd name="connsiteY2" fmla="*/ 15413 h 592286"/>
                        <a:gd name="connsiteX3" fmla="*/ 1909376 w 1909376"/>
                        <a:gd name="connsiteY3" fmla="*/ 32754 h 592286"/>
                        <a:gd name="connsiteX0" fmla="*/ 0 w 1909376"/>
                        <a:gd name="connsiteY0" fmla="*/ 580141 h 580141"/>
                        <a:gd name="connsiteX1" fmla="*/ 279868 w 1909376"/>
                        <a:gd name="connsiteY1" fmla="*/ 257756 h 580141"/>
                        <a:gd name="connsiteX2" fmla="*/ 595633 w 1909376"/>
                        <a:gd name="connsiteY2" fmla="*/ 3268 h 580141"/>
                        <a:gd name="connsiteX3" fmla="*/ 1909376 w 1909376"/>
                        <a:gd name="connsiteY3" fmla="*/ 20609 h 580141"/>
                        <a:gd name="connsiteX0" fmla="*/ 0 w 1909376"/>
                        <a:gd name="connsiteY0" fmla="*/ 595112 h 595112"/>
                        <a:gd name="connsiteX1" fmla="*/ 279868 w 1909376"/>
                        <a:gd name="connsiteY1" fmla="*/ 272727 h 595112"/>
                        <a:gd name="connsiteX2" fmla="*/ 595633 w 1909376"/>
                        <a:gd name="connsiteY2" fmla="*/ 18239 h 595112"/>
                        <a:gd name="connsiteX3" fmla="*/ 1909376 w 1909376"/>
                        <a:gd name="connsiteY3" fmla="*/ 26055 h 595112"/>
                        <a:gd name="connsiteX0" fmla="*/ 0 w 1909376"/>
                        <a:gd name="connsiteY0" fmla="*/ 581013 h 581013"/>
                        <a:gd name="connsiteX1" fmla="*/ 279868 w 1909376"/>
                        <a:gd name="connsiteY1" fmla="*/ 258628 h 581013"/>
                        <a:gd name="connsiteX2" fmla="*/ 595633 w 1909376"/>
                        <a:gd name="connsiteY2" fmla="*/ 4140 h 581013"/>
                        <a:gd name="connsiteX3" fmla="*/ 1909376 w 1909376"/>
                        <a:gd name="connsiteY3" fmla="*/ 11956 h 58101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909376"/>
                        <a:gd name="connsiteY0" fmla="*/ 576873 h 576873"/>
                        <a:gd name="connsiteX1" fmla="*/ 279868 w 1909376"/>
                        <a:gd name="connsiteY1" fmla="*/ 254488 h 576873"/>
                        <a:gd name="connsiteX2" fmla="*/ 595633 w 1909376"/>
                        <a:gd name="connsiteY2" fmla="*/ 0 h 576873"/>
                        <a:gd name="connsiteX3" fmla="*/ 1909376 w 1909376"/>
                        <a:gd name="connsiteY3" fmla="*/ 7816 h 576873"/>
                        <a:gd name="connsiteX0" fmla="*/ 0 w 1629508"/>
                        <a:gd name="connsiteY0" fmla="*/ 254488 h 254488"/>
                        <a:gd name="connsiteX1" fmla="*/ 315765 w 1629508"/>
                        <a:gd name="connsiteY1" fmla="*/ 0 h 254488"/>
                        <a:gd name="connsiteX2" fmla="*/ 1629508 w 1629508"/>
                        <a:gd name="connsiteY2" fmla="*/ 7816 h 254488"/>
                        <a:gd name="connsiteX0" fmla="*/ -1 w 1313742"/>
                        <a:gd name="connsiteY0" fmla="*/ 0 h 7816"/>
                        <a:gd name="connsiteX1" fmla="*/ 1313742 w 1313742"/>
                        <a:gd name="connsiteY1" fmla="*/ 7816 h 7816"/>
                        <a:gd name="connsiteX0" fmla="*/ 0 w 14152"/>
                        <a:gd name="connsiteY0" fmla="*/ 652948 h 652948"/>
                        <a:gd name="connsiteX1" fmla="*/ 14152 w 14152"/>
                        <a:gd name="connsiteY1" fmla="*/ 0 h 652948"/>
                        <a:gd name="connsiteX0" fmla="*/ 0 w 11557"/>
                        <a:gd name="connsiteY0" fmla="*/ 360471 h 360471"/>
                        <a:gd name="connsiteX1" fmla="*/ 11557 w 11557"/>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1752"/>
                        <a:gd name="connsiteY0" fmla="*/ 360471 h 360471"/>
                        <a:gd name="connsiteX1" fmla="*/ 11752 w 11752"/>
                        <a:gd name="connsiteY1" fmla="*/ 0 h 360471"/>
                        <a:gd name="connsiteX0" fmla="*/ 0 w 12685"/>
                        <a:gd name="connsiteY0" fmla="*/ 645910 h 645910"/>
                        <a:gd name="connsiteX1" fmla="*/ 12685 w 12685"/>
                        <a:gd name="connsiteY1" fmla="*/ 0 h 645910"/>
                        <a:gd name="connsiteX0" fmla="*/ 0 w 9848"/>
                        <a:gd name="connsiteY0" fmla="*/ 400337 h 400337"/>
                        <a:gd name="connsiteX1" fmla="*/ 9848 w 9848"/>
                        <a:gd name="connsiteY1" fmla="*/ 0 h 400337"/>
                        <a:gd name="connsiteX0" fmla="*/ 0 w 10000"/>
                        <a:gd name="connsiteY0" fmla="*/ 10000 h 10000"/>
                        <a:gd name="connsiteX1" fmla="*/ 10000 w 10000"/>
                        <a:gd name="connsiteY1" fmla="*/ 0 h 10000"/>
                        <a:gd name="connsiteX0" fmla="*/ 0 w 9998"/>
                        <a:gd name="connsiteY0" fmla="*/ 8811 h 8811"/>
                        <a:gd name="connsiteX1" fmla="*/ 9998 w 9998"/>
                        <a:gd name="connsiteY1" fmla="*/ 0 h 8811"/>
                        <a:gd name="connsiteX0" fmla="*/ 0 w 10000"/>
                        <a:gd name="connsiteY0" fmla="*/ 10323 h 10323"/>
                        <a:gd name="connsiteX1" fmla="*/ 10000 w 10000"/>
                        <a:gd name="connsiteY1" fmla="*/ 323 h 10323"/>
                        <a:gd name="connsiteX0" fmla="*/ 0 w 10000"/>
                        <a:gd name="connsiteY0" fmla="*/ 10602 h 10602"/>
                        <a:gd name="connsiteX1" fmla="*/ 10000 w 10000"/>
                        <a:gd name="connsiteY1" fmla="*/ 602 h 10602"/>
                        <a:gd name="connsiteX0" fmla="*/ 0 w 10215"/>
                        <a:gd name="connsiteY0" fmla="*/ 10220 h 10220"/>
                        <a:gd name="connsiteX1" fmla="*/ 10215 w 10215"/>
                        <a:gd name="connsiteY1" fmla="*/ 757 h 10220"/>
                        <a:gd name="connsiteX0" fmla="*/ 0 w 10268"/>
                        <a:gd name="connsiteY0" fmla="*/ 10405 h 10405"/>
                        <a:gd name="connsiteX1" fmla="*/ 10268 w 10268"/>
                        <a:gd name="connsiteY1" fmla="*/ 678 h 10405"/>
                        <a:gd name="connsiteX0" fmla="*/ 0 w 10268"/>
                        <a:gd name="connsiteY0" fmla="*/ 9727 h 9727"/>
                        <a:gd name="connsiteX1" fmla="*/ 10268 w 10268"/>
                        <a:gd name="connsiteY1" fmla="*/ 0 h 9727"/>
                        <a:gd name="connsiteX0" fmla="*/ 0 w 10000"/>
                        <a:gd name="connsiteY0" fmla="*/ 11176 h 11176"/>
                        <a:gd name="connsiteX1" fmla="*/ 3308 w 10000"/>
                        <a:gd name="connsiteY1" fmla="*/ 2169 h 11176"/>
                        <a:gd name="connsiteX2" fmla="*/ 10000 w 10000"/>
                        <a:gd name="connsiteY2" fmla="*/ 1176 h 11176"/>
                        <a:gd name="connsiteX0" fmla="*/ 0 w 10000"/>
                        <a:gd name="connsiteY0" fmla="*/ 10878 h 10878"/>
                        <a:gd name="connsiteX1" fmla="*/ 3308 w 10000"/>
                        <a:gd name="connsiteY1" fmla="*/ 1871 h 10878"/>
                        <a:gd name="connsiteX2" fmla="*/ 5237 w 10000"/>
                        <a:gd name="connsiteY2" fmla="*/ 21 h 10878"/>
                        <a:gd name="connsiteX3" fmla="*/ 10000 w 10000"/>
                        <a:gd name="connsiteY3" fmla="*/ 878 h 10878"/>
                        <a:gd name="connsiteX0" fmla="*/ 0 w 10000"/>
                        <a:gd name="connsiteY0" fmla="*/ 18712 h 18712"/>
                        <a:gd name="connsiteX1" fmla="*/ 3308 w 10000"/>
                        <a:gd name="connsiteY1" fmla="*/ 9705 h 18712"/>
                        <a:gd name="connsiteX2" fmla="*/ 5237 w 10000"/>
                        <a:gd name="connsiteY2" fmla="*/ 7855 h 18712"/>
                        <a:gd name="connsiteX3" fmla="*/ 5686 w 10000"/>
                        <a:gd name="connsiteY3" fmla="*/ 1 h 18712"/>
                        <a:gd name="connsiteX4" fmla="*/ 10000 w 10000"/>
                        <a:gd name="connsiteY4" fmla="*/ 8712 h 18712"/>
                        <a:gd name="connsiteX0" fmla="*/ 0 w 10000"/>
                        <a:gd name="connsiteY0" fmla="*/ 18713 h 18713"/>
                        <a:gd name="connsiteX1" fmla="*/ 3308 w 10000"/>
                        <a:gd name="connsiteY1" fmla="*/ 9706 h 18713"/>
                        <a:gd name="connsiteX2" fmla="*/ 4413 w 10000"/>
                        <a:gd name="connsiteY2" fmla="*/ 6398 h 18713"/>
                        <a:gd name="connsiteX3" fmla="*/ 5686 w 10000"/>
                        <a:gd name="connsiteY3" fmla="*/ 2 h 18713"/>
                        <a:gd name="connsiteX4" fmla="*/ 10000 w 10000"/>
                        <a:gd name="connsiteY4" fmla="*/ 8713 h 18713"/>
                        <a:gd name="connsiteX0" fmla="*/ 0 w 10453"/>
                        <a:gd name="connsiteY0" fmla="*/ 32365 h 32365"/>
                        <a:gd name="connsiteX1" fmla="*/ 3761 w 10453"/>
                        <a:gd name="connsiteY1" fmla="*/ 9706 h 32365"/>
                        <a:gd name="connsiteX2" fmla="*/ 4866 w 10453"/>
                        <a:gd name="connsiteY2" fmla="*/ 6398 h 32365"/>
                        <a:gd name="connsiteX3" fmla="*/ 6139 w 10453"/>
                        <a:gd name="connsiteY3" fmla="*/ 2 h 32365"/>
                        <a:gd name="connsiteX4" fmla="*/ 10453 w 10453"/>
                        <a:gd name="connsiteY4" fmla="*/ 8713 h 32365"/>
                        <a:gd name="connsiteX0" fmla="*/ 0 w 10453"/>
                        <a:gd name="connsiteY0" fmla="*/ 32365 h 32365"/>
                        <a:gd name="connsiteX1" fmla="*/ 4866 w 10453"/>
                        <a:gd name="connsiteY1" fmla="*/ 6398 h 32365"/>
                        <a:gd name="connsiteX2" fmla="*/ 6139 w 10453"/>
                        <a:gd name="connsiteY2" fmla="*/ 2 h 32365"/>
                        <a:gd name="connsiteX3" fmla="*/ 10453 w 10453"/>
                        <a:gd name="connsiteY3" fmla="*/ 8713 h 32365"/>
                        <a:gd name="connsiteX0" fmla="*/ 0 w 10453"/>
                        <a:gd name="connsiteY0" fmla="*/ 32365 h 32365"/>
                        <a:gd name="connsiteX1" fmla="*/ 3762 w 10453"/>
                        <a:gd name="connsiteY1" fmla="*/ 12731 h 32365"/>
                        <a:gd name="connsiteX2" fmla="*/ 6139 w 10453"/>
                        <a:gd name="connsiteY2" fmla="*/ 2 h 32365"/>
                        <a:gd name="connsiteX3" fmla="*/ 10453 w 10453"/>
                        <a:gd name="connsiteY3" fmla="*/ 8713 h 32365"/>
                        <a:gd name="connsiteX0" fmla="*/ 0 w 10453"/>
                        <a:gd name="connsiteY0" fmla="*/ 31416 h 31416"/>
                        <a:gd name="connsiteX1" fmla="*/ 3762 w 10453"/>
                        <a:gd name="connsiteY1" fmla="*/ 11782 h 31416"/>
                        <a:gd name="connsiteX2" fmla="*/ 5958 w 10453"/>
                        <a:gd name="connsiteY2" fmla="*/ 2 h 31416"/>
                        <a:gd name="connsiteX3" fmla="*/ 10453 w 10453"/>
                        <a:gd name="connsiteY3" fmla="*/ 7764 h 31416"/>
                        <a:gd name="connsiteX0" fmla="*/ 0 w 10453"/>
                        <a:gd name="connsiteY0" fmla="*/ 31414 h 31414"/>
                        <a:gd name="connsiteX1" fmla="*/ 3762 w 10453"/>
                        <a:gd name="connsiteY1" fmla="*/ 11780 h 31414"/>
                        <a:gd name="connsiteX2" fmla="*/ 5958 w 10453"/>
                        <a:gd name="connsiteY2" fmla="*/ 0 h 31414"/>
                        <a:gd name="connsiteX3" fmla="*/ 10453 w 10453"/>
                        <a:gd name="connsiteY3" fmla="*/ 7762 h 31414"/>
                        <a:gd name="connsiteX0" fmla="*/ 0 w 10453"/>
                        <a:gd name="connsiteY0" fmla="*/ 31414 h 31414"/>
                        <a:gd name="connsiteX1" fmla="*/ 5958 w 10453"/>
                        <a:gd name="connsiteY1" fmla="*/ 0 h 31414"/>
                        <a:gd name="connsiteX2" fmla="*/ 10453 w 10453"/>
                        <a:gd name="connsiteY2" fmla="*/ 7762 h 31414"/>
                        <a:gd name="connsiteX0" fmla="*/ 0 w 10453"/>
                        <a:gd name="connsiteY0" fmla="*/ 32112 h 32112"/>
                        <a:gd name="connsiteX1" fmla="*/ 5958 w 10453"/>
                        <a:gd name="connsiteY1" fmla="*/ 698 h 32112"/>
                        <a:gd name="connsiteX2" fmla="*/ 10453 w 10453"/>
                        <a:gd name="connsiteY2" fmla="*/ 8460 h 32112"/>
                        <a:gd name="connsiteX0" fmla="*/ 0 w 10453"/>
                        <a:gd name="connsiteY0" fmla="*/ 32118 h 32118"/>
                        <a:gd name="connsiteX1" fmla="*/ 5958 w 10453"/>
                        <a:gd name="connsiteY1" fmla="*/ 704 h 32118"/>
                        <a:gd name="connsiteX2" fmla="*/ 10453 w 10453"/>
                        <a:gd name="connsiteY2" fmla="*/ 8466 h 32118"/>
                        <a:gd name="connsiteX0" fmla="*/ 0 w 10654"/>
                        <a:gd name="connsiteY0" fmla="*/ 32153 h 32153"/>
                        <a:gd name="connsiteX1" fmla="*/ 5958 w 10654"/>
                        <a:gd name="connsiteY1" fmla="*/ 739 h 32153"/>
                        <a:gd name="connsiteX2" fmla="*/ 10654 w 10654"/>
                        <a:gd name="connsiteY2" fmla="*/ 7859 h 32153"/>
                        <a:gd name="connsiteX0" fmla="*/ 0 w 10654"/>
                        <a:gd name="connsiteY0" fmla="*/ 32006 h 32006"/>
                        <a:gd name="connsiteX1" fmla="*/ 5958 w 10654"/>
                        <a:gd name="connsiteY1" fmla="*/ 592 h 32006"/>
                        <a:gd name="connsiteX2" fmla="*/ 10654 w 10654"/>
                        <a:gd name="connsiteY2" fmla="*/ 7712 h 32006"/>
                        <a:gd name="connsiteX0" fmla="*/ 0 w 10654"/>
                        <a:gd name="connsiteY0" fmla="*/ 32179 h 32179"/>
                        <a:gd name="connsiteX1" fmla="*/ 5958 w 10654"/>
                        <a:gd name="connsiteY1" fmla="*/ 765 h 32179"/>
                        <a:gd name="connsiteX2" fmla="*/ 10654 w 10654"/>
                        <a:gd name="connsiteY2" fmla="*/ 7885 h 32179"/>
                        <a:gd name="connsiteX0" fmla="*/ 0 w 10654"/>
                        <a:gd name="connsiteY0" fmla="*/ 32134 h 32134"/>
                        <a:gd name="connsiteX1" fmla="*/ 5958 w 10654"/>
                        <a:gd name="connsiteY1" fmla="*/ 720 h 32134"/>
                        <a:gd name="connsiteX2" fmla="*/ 10654 w 10654"/>
                        <a:gd name="connsiteY2" fmla="*/ 7840 h 32134"/>
                        <a:gd name="connsiteX0" fmla="*/ 0 w 10838"/>
                        <a:gd name="connsiteY0" fmla="*/ 32167 h 32167"/>
                        <a:gd name="connsiteX1" fmla="*/ 5958 w 10838"/>
                        <a:gd name="connsiteY1" fmla="*/ 753 h 32167"/>
                        <a:gd name="connsiteX2" fmla="*/ 10838 w 10838"/>
                        <a:gd name="connsiteY2" fmla="*/ 7049 h 32167"/>
                        <a:gd name="connsiteX0" fmla="*/ 0 w 10838"/>
                        <a:gd name="connsiteY0" fmla="*/ 32133 h 32133"/>
                        <a:gd name="connsiteX1" fmla="*/ 5958 w 10838"/>
                        <a:gd name="connsiteY1" fmla="*/ 719 h 32133"/>
                        <a:gd name="connsiteX2" fmla="*/ 10838 w 10838"/>
                        <a:gd name="connsiteY2" fmla="*/ 7015 h 32133"/>
                        <a:gd name="connsiteX0" fmla="*/ 0 w 10838"/>
                        <a:gd name="connsiteY0" fmla="*/ 31538 h 31538"/>
                        <a:gd name="connsiteX1" fmla="*/ 5813 w 10838"/>
                        <a:gd name="connsiteY1" fmla="*/ 745 h 31538"/>
                        <a:gd name="connsiteX2" fmla="*/ 10838 w 10838"/>
                        <a:gd name="connsiteY2" fmla="*/ 6420 h 31538"/>
                        <a:gd name="connsiteX0" fmla="*/ 0 w 10838"/>
                        <a:gd name="connsiteY0" fmla="*/ 31950 h 31950"/>
                        <a:gd name="connsiteX1" fmla="*/ 5813 w 10838"/>
                        <a:gd name="connsiteY1" fmla="*/ 1157 h 31950"/>
                        <a:gd name="connsiteX2" fmla="*/ 10838 w 10838"/>
                        <a:gd name="connsiteY2" fmla="*/ 6832 h 31950"/>
                        <a:gd name="connsiteX0" fmla="*/ 0 w 10838"/>
                        <a:gd name="connsiteY0" fmla="*/ 32102 h 32102"/>
                        <a:gd name="connsiteX1" fmla="*/ 5813 w 10838"/>
                        <a:gd name="connsiteY1" fmla="*/ 1309 h 32102"/>
                        <a:gd name="connsiteX2" fmla="*/ 10838 w 10838"/>
                        <a:gd name="connsiteY2" fmla="*/ 6984 h 32102"/>
                        <a:gd name="connsiteX0" fmla="*/ 0 w 10838"/>
                        <a:gd name="connsiteY0" fmla="*/ 32072 h 32072"/>
                        <a:gd name="connsiteX1" fmla="*/ 5813 w 10838"/>
                        <a:gd name="connsiteY1" fmla="*/ 1279 h 32072"/>
                        <a:gd name="connsiteX2" fmla="*/ 10838 w 10838"/>
                        <a:gd name="connsiteY2" fmla="*/ 6954 h 32072"/>
                        <a:gd name="connsiteX0" fmla="*/ 0 w 10838"/>
                        <a:gd name="connsiteY0" fmla="*/ 32100 h 32100"/>
                        <a:gd name="connsiteX1" fmla="*/ 5813 w 10838"/>
                        <a:gd name="connsiteY1" fmla="*/ 1307 h 32100"/>
                        <a:gd name="connsiteX2" fmla="*/ 10838 w 10838"/>
                        <a:gd name="connsiteY2" fmla="*/ 6982 h 32100"/>
                        <a:gd name="connsiteX0" fmla="*/ 0 w 10840"/>
                        <a:gd name="connsiteY0" fmla="*/ 31975 h 31975"/>
                        <a:gd name="connsiteX1" fmla="*/ 5815 w 10840"/>
                        <a:gd name="connsiteY1" fmla="*/ 1307 h 31975"/>
                        <a:gd name="connsiteX2" fmla="*/ 10840 w 10840"/>
                        <a:gd name="connsiteY2" fmla="*/ 6982 h 31975"/>
                        <a:gd name="connsiteX0" fmla="*/ 0 w 10840"/>
                        <a:gd name="connsiteY0" fmla="*/ 31799 h 31799"/>
                        <a:gd name="connsiteX1" fmla="*/ 5815 w 10840"/>
                        <a:gd name="connsiteY1" fmla="*/ 1131 h 31799"/>
                        <a:gd name="connsiteX2" fmla="*/ 10840 w 10840"/>
                        <a:gd name="connsiteY2" fmla="*/ 6806 h 31799"/>
                        <a:gd name="connsiteX0" fmla="*/ 0 w 10840"/>
                        <a:gd name="connsiteY0" fmla="*/ 37074 h 37074"/>
                        <a:gd name="connsiteX1" fmla="*/ 6948 w 10840"/>
                        <a:gd name="connsiteY1" fmla="*/ 882 h 37074"/>
                        <a:gd name="connsiteX2" fmla="*/ 10840 w 10840"/>
                        <a:gd name="connsiteY2" fmla="*/ 12081 h 37074"/>
                        <a:gd name="connsiteX0" fmla="*/ 0 w 10393"/>
                        <a:gd name="connsiteY0" fmla="*/ 37599 h 37599"/>
                        <a:gd name="connsiteX1" fmla="*/ 6948 w 10393"/>
                        <a:gd name="connsiteY1" fmla="*/ 1407 h 37599"/>
                        <a:gd name="connsiteX2" fmla="*/ 10393 w 10393"/>
                        <a:gd name="connsiteY2" fmla="*/ 3258 h 37599"/>
                        <a:gd name="connsiteX0" fmla="*/ 0 w 10393"/>
                        <a:gd name="connsiteY0" fmla="*/ 36760 h 36760"/>
                        <a:gd name="connsiteX1" fmla="*/ 6948 w 10393"/>
                        <a:gd name="connsiteY1" fmla="*/ 568 h 36760"/>
                        <a:gd name="connsiteX2" fmla="*/ 10393 w 10393"/>
                        <a:gd name="connsiteY2" fmla="*/ 2419 h 36760"/>
                        <a:gd name="connsiteX0" fmla="*/ 0 w 10393"/>
                        <a:gd name="connsiteY0" fmla="*/ 36823 h 36823"/>
                        <a:gd name="connsiteX1" fmla="*/ 6948 w 10393"/>
                        <a:gd name="connsiteY1" fmla="*/ 631 h 36823"/>
                        <a:gd name="connsiteX2" fmla="*/ 10393 w 10393"/>
                        <a:gd name="connsiteY2" fmla="*/ 2482 h 36823"/>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6948 w 10393"/>
                        <a:gd name="connsiteY1" fmla="*/ 618 h 36810"/>
                        <a:gd name="connsiteX2" fmla="*/ 10393 w 10393"/>
                        <a:gd name="connsiteY2" fmla="*/ 2469 h 36810"/>
                        <a:gd name="connsiteX0" fmla="*/ 0 w 10393"/>
                        <a:gd name="connsiteY0" fmla="*/ 36810 h 36810"/>
                        <a:gd name="connsiteX1" fmla="*/ 3094 w 10393"/>
                        <a:gd name="connsiteY1" fmla="*/ 20838 h 36810"/>
                        <a:gd name="connsiteX2" fmla="*/ 6948 w 10393"/>
                        <a:gd name="connsiteY2" fmla="*/ 618 h 36810"/>
                        <a:gd name="connsiteX3" fmla="*/ 10393 w 10393"/>
                        <a:gd name="connsiteY3" fmla="*/ 2469 h 36810"/>
                        <a:gd name="connsiteX0" fmla="*/ 0 w 10393"/>
                        <a:gd name="connsiteY0" fmla="*/ 36810 h 36810"/>
                        <a:gd name="connsiteX1" fmla="*/ 3360 w 10393"/>
                        <a:gd name="connsiteY1" fmla="*/ 21369 h 36810"/>
                        <a:gd name="connsiteX2" fmla="*/ 6948 w 10393"/>
                        <a:gd name="connsiteY2" fmla="*/ 618 h 36810"/>
                        <a:gd name="connsiteX3" fmla="*/ 10393 w 10393"/>
                        <a:gd name="connsiteY3" fmla="*/ 2469 h 36810"/>
                        <a:gd name="connsiteX0" fmla="*/ 0 w 7033"/>
                        <a:gd name="connsiteY0" fmla="*/ 21369 h 21369"/>
                        <a:gd name="connsiteX1" fmla="*/ 3588 w 7033"/>
                        <a:gd name="connsiteY1" fmla="*/ 618 h 21369"/>
                        <a:gd name="connsiteX2" fmla="*/ 7033 w 7033"/>
                        <a:gd name="connsiteY2" fmla="*/ 2469 h 21369"/>
                        <a:gd name="connsiteX0" fmla="*/ 0 w 10000"/>
                        <a:gd name="connsiteY0" fmla="*/ 8949 h 8949"/>
                        <a:gd name="connsiteX1" fmla="*/ 4965 w 10000"/>
                        <a:gd name="connsiteY1" fmla="*/ 375 h 8949"/>
                        <a:gd name="connsiteX2" fmla="*/ 10000 w 10000"/>
                        <a:gd name="connsiteY2" fmla="*/ 104 h 8949"/>
                        <a:gd name="connsiteX0" fmla="*/ 0 w 11116"/>
                        <a:gd name="connsiteY0" fmla="*/ 12969 h 12969"/>
                        <a:gd name="connsiteX1" fmla="*/ 4965 w 11116"/>
                        <a:gd name="connsiteY1" fmla="*/ 3388 h 12969"/>
                        <a:gd name="connsiteX2" fmla="*/ 11116 w 11116"/>
                        <a:gd name="connsiteY2" fmla="*/ 0 h 12969"/>
                        <a:gd name="connsiteX0" fmla="*/ 0 w 11116"/>
                        <a:gd name="connsiteY0" fmla="*/ 12969 h 12969"/>
                        <a:gd name="connsiteX1" fmla="*/ 4965 w 11116"/>
                        <a:gd name="connsiteY1" fmla="*/ 3388 h 12969"/>
                        <a:gd name="connsiteX2" fmla="*/ 11116 w 11116"/>
                        <a:gd name="connsiteY2" fmla="*/ 0 h 12969"/>
                        <a:gd name="connsiteX0" fmla="*/ 0 w 11116"/>
                        <a:gd name="connsiteY0" fmla="*/ 12969 h 12969"/>
                        <a:gd name="connsiteX1" fmla="*/ 4965 w 11116"/>
                        <a:gd name="connsiteY1" fmla="*/ 3388 h 12969"/>
                        <a:gd name="connsiteX2" fmla="*/ 11116 w 11116"/>
                        <a:gd name="connsiteY2" fmla="*/ 0 h 12969"/>
                        <a:gd name="connsiteX0" fmla="*/ 0 w 11116"/>
                        <a:gd name="connsiteY0" fmla="*/ 12969 h 12969"/>
                        <a:gd name="connsiteX1" fmla="*/ 4965 w 11116"/>
                        <a:gd name="connsiteY1" fmla="*/ 3388 h 12969"/>
                        <a:gd name="connsiteX2" fmla="*/ 11116 w 11116"/>
                        <a:gd name="connsiteY2" fmla="*/ 0 h 12969"/>
                        <a:gd name="connsiteX0" fmla="*/ 0 w 11226"/>
                        <a:gd name="connsiteY0" fmla="*/ 13182 h 13182"/>
                        <a:gd name="connsiteX1" fmla="*/ 4965 w 11226"/>
                        <a:gd name="connsiteY1" fmla="*/ 3601 h 13182"/>
                        <a:gd name="connsiteX2" fmla="*/ 11226 w 11226"/>
                        <a:gd name="connsiteY2" fmla="*/ 0 h 13182"/>
                        <a:gd name="connsiteX0" fmla="*/ 0 w 11226"/>
                        <a:gd name="connsiteY0" fmla="*/ 13182 h 13182"/>
                        <a:gd name="connsiteX1" fmla="*/ 4965 w 11226"/>
                        <a:gd name="connsiteY1" fmla="*/ 3601 h 13182"/>
                        <a:gd name="connsiteX2" fmla="*/ 11226 w 11226"/>
                        <a:gd name="connsiteY2" fmla="*/ 0 h 13182"/>
                        <a:gd name="connsiteX0" fmla="*/ 0 w 11226"/>
                        <a:gd name="connsiteY0" fmla="*/ 13182 h 13182"/>
                        <a:gd name="connsiteX1" fmla="*/ 4965 w 11226"/>
                        <a:gd name="connsiteY1" fmla="*/ 3601 h 13182"/>
                        <a:gd name="connsiteX2" fmla="*/ 11226 w 11226"/>
                        <a:gd name="connsiteY2" fmla="*/ 0 h 13182"/>
                      </a:gdLst>
                      <a:ahLst/>
                      <a:cxnLst>
                        <a:cxn ang="0">
                          <a:pos x="connsiteX0" y="connsiteY0"/>
                        </a:cxn>
                        <a:cxn ang="0">
                          <a:pos x="connsiteX1" y="connsiteY1"/>
                        </a:cxn>
                        <a:cxn ang="0">
                          <a:pos x="connsiteX2" y="connsiteY2"/>
                        </a:cxn>
                      </a:cxnLst>
                      <a:rect l="l" t="t" r="r" b="b"/>
                      <a:pathLst>
                        <a:path w="11226" h="13182">
                          <a:moveTo>
                            <a:pt x="0" y="13182"/>
                          </a:moveTo>
                          <a:lnTo>
                            <a:pt x="4965" y="3601"/>
                          </a:lnTo>
                          <a:cubicBezTo>
                            <a:pt x="6418" y="963"/>
                            <a:pt x="9365" y="4672"/>
                            <a:pt x="11226" y="0"/>
                          </a:cubicBezTo>
                        </a:path>
                      </a:pathLst>
                    </a:custGeom>
                    <a:noFill/>
                    <a:ln w="6350">
                      <a:solidFill>
                        <a:srgbClr val="81A7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grpSp>
              <p:nvGrpSpPr>
                <p:cNvPr id="30" name="Group 29"/>
                <p:cNvGrpSpPr/>
                <p:nvPr/>
              </p:nvGrpSpPr>
              <p:grpSpPr>
                <a:xfrm>
                  <a:off x="1591301" y="2028193"/>
                  <a:ext cx="5501315" cy="3063702"/>
                  <a:chOff x="1591301" y="2028193"/>
                  <a:chExt cx="5501315" cy="3063702"/>
                </a:xfrm>
              </p:grpSpPr>
              <p:grpSp>
                <p:nvGrpSpPr>
                  <p:cNvPr id="31" name="Group 30"/>
                  <p:cNvGrpSpPr/>
                  <p:nvPr/>
                </p:nvGrpSpPr>
                <p:grpSpPr>
                  <a:xfrm>
                    <a:off x="1591301" y="2028193"/>
                    <a:ext cx="5501315" cy="3063702"/>
                    <a:chOff x="1591301" y="2028193"/>
                    <a:chExt cx="5501315" cy="3063702"/>
                  </a:xfrm>
                </p:grpSpPr>
                <p:sp>
                  <p:nvSpPr>
                    <p:cNvPr id="38" name="Rectangle 37"/>
                    <p:cNvSpPr/>
                    <p:nvPr/>
                  </p:nvSpPr>
                  <p:spPr>
                    <a:xfrm>
                      <a:off x="4409583" y="2028193"/>
                      <a:ext cx="1368934" cy="395461"/>
                    </a:xfrm>
                    <a:prstGeom prst="rect">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39" name="Rectangle 38"/>
                    <p:cNvSpPr/>
                    <p:nvPr/>
                  </p:nvSpPr>
                  <p:spPr>
                    <a:xfrm>
                      <a:off x="1591301" y="2539102"/>
                      <a:ext cx="1368934" cy="395461"/>
                    </a:xfrm>
                    <a:prstGeom prst="rect">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40" name="Rectangle 39"/>
                    <p:cNvSpPr/>
                    <p:nvPr/>
                  </p:nvSpPr>
                  <p:spPr>
                    <a:xfrm>
                      <a:off x="1759859" y="4080978"/>
                      <a:ext cx="1368934" cy="395461"/>
                    </a:xfrm>
                    <a:prstGeom prst="rect">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41" name="Rectangle 40"/>
                    <p:cNvSpPr/>
                    <p:nvPr/>
                  </p:nvSpPr>
                  <p:spPr>
                    <a:xfrm>
                      <a:off x="5723682" y="3115624"/>
                      <a:ext cx="1368934" cy="395461"/>
                    </a:xfrm>
                    <a:prstGeom prst="rect">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42" name="Rectangle 41"/>
                    <p:cNvSpPr/>
                    <p:nvPr/>
                  </p:nvSpPr>
                  <p:spPr>
                    <a:xfrm>
                      <a:off x="4572057" y="4696434"/>
                      <a:ext cx="1369311" cy="395461"/>
                    </a:xfrm>
                    <a:prstGeom prst="rect">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sp>
                <p:nvSpPr>
                  <p:cNvPr id="32" name="TextBox 31"/>
                  <p:cNvSpPr txBox="1"/>
                  <p:nvPr/>
                </p:nvSpPr>
                <p:spPr>
                  <a:xfrm>
                    <a:off x="4575176" y="2075078"/>
                    <a:ext cx="1037756" cy="323991"/>
                  </a:xfrm>
                  <a:prstGeom prst="rect">
                    <a:avLst/>
                  </a:prstGeom>
                  <a:noFill/>
                </p:spPr>
                <p:txBody>
                  <a:bodyPr wrap="none" rtlCol="0">
                    <a:spAutoFit/>
                  </a:bodyPr>
                  <a:lstStyle/>
                  <a:p>
                    <a:pPr algn="ctr"/>
                    <a:r>
                      <a:rPr lang="en-US" sz="2000" dirty="0" smtClean="0">
                        <a:solidFill>
                          <a:schemeClr val="bg1"/>
                        </a:solidFill>
                        <a:latin typeface="Arial" panose="020B0604020202020204" pitchFamily="34" charset="0"/>
                        <a:cs typeface="Arial" panose="020B0604020202020204" pitchFamily="34" charset="0"/>
                      </a:rPr>
                      <a:t>Text Here</a:t>
                    </a:r>
                    <a:endParaRPr lang="en-US" sz="2000" dirty="0">
                      <a:solidFill>
                        <a:schemeClr val="bg1"/>
                      </a:solidFill>
                      <a:latin typeface="Arial" panose="020B0604020202020204" pitchFamily="34" charset="0"/>
                      <a:cs typeface="Arial" panose="020B0604020202020204" pitchFamily="34" charset="0"/>
                    </a:endParaRPr>
                  </a:p>
                </p:txBody>
              </p:sp>
              <p:grpSp>
                <p:nvGrpSpPr>
                  <p:cNvPr id="33" name="Group 32"/>
                  <p:cNvGrpSpPr/>
                  <p:nvPr/>
                </p:nvGrpSpPr>
                <p:grpSpPr>
                  <a:xfrm>
                    <a:off x="1756889" y="2585986"/>
                    <a:ext cx="5314389" cy="2481323"/>
                    <a:chOff x="1756889" y="2585986"/>
                    <a:chExt cx="5314389" cy="2481323"/>
                  </a:xfrm>
                </p:grpSpPr>
                <p:sp>
                  <p:nvSpPr>
                    <p:cNvPr id="34" name="TextBox 33"/>
                    <p:cNvSpPr txBox="1"/>
                    <p:nvPr/>
                  </p:nvSpPr>
                  <p:spPr>
                    <a:xfrm>
                      <a:off x="1756889" y="2585986"/>
                      <a:ext cx="1037756" cy="323991"/>
                    </a:xfrm>
                    <a:prstGeom prst="rect">
                      <a:avLst/>
                    </a:prstGeom>
                    <a:noFill/>
                  </p:spPr>
                  <p:txBody>
                    <a:bodyPr wrap="none" rtlCol="0">
                      <a:spAutoFit/>
                    </a:bodyPr>
                    <a:lstStyle/>
                    <a:p>
                      <a:pPr algn="ctr"/>
                      <a:r>
                        <a:rPr lang="en-US" sz="2000" dirty="0" smtClean="0">
                          <a:solidFill>
                            <a:schemeClr val="bg1"/>
                          </a:solidFill>
                          <a:latin typeface="Arial" panose="020B0604020202020204" pitchFamily="34" charset="0"/>
                          <a:cs typeface="Arial" panose="020B0604020202020204" pitchFamily="34" charset="0"/>
                        </a:rPr>
                        <a:t>Text Here</a:t>
                      </a:r>
                      <a:endParaRPr lang="en-US" sz="2000" dirty="0">
                        <a:solidFill>
                          <a:schemeClr val="bg1"/>
                        </a:solidFill>
                        <a:latin typeface="Arial" panose="020B0604020202020204" pitchFamily="34" charset="0"/>
                        <a:cs typeface="Arial" panose="020B0604020202020204" pitchFamily="34" charset="0"/>
                      </a:endParaRPr>
                    </a:p>
                  </p:txBody>
                </p:sp>
                <p:sp>
                  <p:nvSpPr>
                    <p:cNvPr id="35" name="TextBox 34"/>
                    <p:cNvSpPr txBox="1"/>
                    <p:nvPr/>
                  </p:nvSpPr>
                  <p:spPr>
                    <a:xfrm>
                      <a:off x="1915944" y="4127862"/>
                      <a:ext cx="1056765" cy="323991"/>
                    </a:xfrm>
                    <a:prstGeom prst="rect">
                      <a:avLst/>
                    </a:prstGeom>
                    <a:noFill/>
                  </p:spPr>
                  <p:txBody>
                    <a:bodyPr wrap="square" rtlCol="0">
                      <a:spAutoFit/>
                    </a:bodyPr>
                    <a:lstStyle/>
                    <a:p>
                      <a:pPr algn="ctr"/>
                      <a:r>
                        <a:rPr lang="en-US" sz="2000" dirty="0" smtClean="0">
                          <a:solidFill>
                            <a:schemeClr val="bg1"/>
                          </a:solidFill>
                          <a:latin typeface="Arial" panose="020B0604020202020204" pitchFamily="34" charset="0"/>
                          <a:cs typeface="Arial" panose="020B0604020202020204" pitchFamily="34" charset="0"/>
                        </a:rPr>
                        <a:t>Text Here</a:t>
                      </a:r>
                      <a:endParaRPr lang="en-US" sz="2000" dirty="0">
                        <a:solidFill>
                          <a:schemeClr val="bg1"/>
                        </a:solidFill>
                        <a:latin typeface="Arial" panose="020B0604020202020204" pitchFamily="34" charset="0"/>
                        <a:cs typeface="Arial" panose="020B0604020202020204" pitchFamily="34" charset="0"/>
                      </a:endParaRPr>
                    </a:p>
                  </p:txBody>
                </p:sp>
                <p:sp>
                  <p:nvSpPr>
                    <p:cNvPr id="36" name="TextBox 35"/>
                    <p:cNvSpPr txBox="1"/>
                    <p:nvPr/>
                  </p:nvSpPr>
                  <p:spPr>
                    <a:xfrm>
                      <a:off x="5832153" y="3155341"/>
                      <a:ext cx="1239125" cy="323991"/>
                    </a:xfrm>
                    <a:prstGeom prst="rect">
                      <a:avLst/>
                    </a:prstGeom>
                    <a:noFill/>
                  </p:spPr>
                  <p:txBody>
                    <a:bodyPr wrap="square" rtlCol="0">
                      <a:spAutoFit/>
                    </a:bodyPr>
                    <a:lstStyle/>
                    <a:p>
                      <a:pPr algn="ctr"/>
                      <a:r>
                        <a:rPr lang="en-US" sz="2000" dirty="0" smtClean="0">
                          <a:solidFill>
                            <a:schemeClr val="bg1"/>
                          </a:solidFill>
                          <a:latin typeface="Arial" panose="020B0604020202020204" pitchFamily="34" charset="0"/>
                          <a:cs typeface="Arial" panose="020B0604020202020204" pitchFamily="34" charset="0"/>
                        </a:rPr>
                        <a:t>Text Here</a:t>
                      </a:r>
                      <a:endParaRPr lang="en-US" sz="2000" dirty="0">
                        <a:solidFill>
                          <a:schemeClr val="bg1"/>
                        </a:solidFill>
                        <a:latin typeface="Arial" panose="020B0604020202020204" pitchFamily="34" charset="0"/>
                        <a:cs typeface="Arial" panose="020B0604020202020204" pitchFamily="34" charset="0"/>
                      </a:endParaRPr>
                    </a:p>
                  </p:txBody>
                </p:sp>
                <p:sp>
                  <p:nvSpPr>
                    <p:cNvPr id="37" name="TextBox 36"/>
                    <p:cNvSpPr txBox="1"/>
                    <p:nvPr/>
                  </p:nvSpPr>
                  <p:spPr>
                    <a:xfrm>
                      <a:off x="4737831" y="4743318"/>
                      <a:ext cx="1037756" cy="323991"/>
                    </a:xfrm>
                    <a:prstGeom prst="rect">
                      <a:avLst/>
                    </a:prstGeom>
                    <a:noFill/>
                  </p:spPr>
                  <p:txBody>
                    <a:bodyPr wrap="none" rtlCol="0">
                      <a:spAutoFit/>
                    </a:bodyPr>
                    <a:lstStyle/>
                    <a:p>
                      <a:pPr algn="ctr"/>
                      <a:r>
                        <a:rPr lang="en-US" sz="2000" dirty="0" smtClean="0">
                          <a:solidFill>
                            <a:schemeClr val="bg1"/>
                          </a:solidFill>
                          <a:latin typeface="Arial" panose="020B0604020202020204" pitchFamily="34" charset="0"/>
                          <a:cs typeface="Arial" panose="020B0604020202020204" pitchFamily="34" charset="0"/>
                        </a:rPr>
                        <a:t>Text Here</a:t>
                      </a:r>
                      <a:endParaRPr lang="en-US" sz="2000" dirty="0">
                        <a:solidFill>
                          <a:schemeClr val="bg1"/>
                        </a:solidFill>
                        <a:latin typeface="Arial" panose="020B0604020202020204" pitchFamily="34" charset="0"/>
                        <a:cs typeface="Arial" panose="020B0604020202020204" pitchFamily="34" charset="0"/>
                      </a:endParaRPr>
                    </a:p>
                  </p:txBody>
                </p:sp>
              </p:grpSp>
            </p:grpSp>
          </p:grpSp>
        </p:grpSp>
        <p:grpSp>
          <p:nvGrpSpPr>
            <p:cNvPr id="6" name="Group 5"/>
            <p:cNvGrpSpPr/>
            <p:nvPr/>
          </p:nvGrpSpPr>
          <p:grpSpPr>
            <a:xfrm>
              <a:off x="3201967" y="3062605"/>
              <a:ext cx="1825146" cy="1364204"/>
              <a:chOff x="3849936" y="2909493"/>
              <a:chExt cx="1417851" cy="1059772"/>
            </a:xfrm>
          </p:grpSpPr>
          <p:sp>
            <p:nvSpPr>
              <p:cNvPr id="7" name="Rectangle 14"/>
              <p:cNvSpPr/>
              <p:nvPr/>
            </p:nvSpPr>
            <p:spPr>
              <a:xfrm>
                <a:off x="3849936" y="2909493"/>
                <a:ext cx="1417851" cy="1059772"/>
              </a:xfrm>
              <a:custGeom>
                <a:avLst/>
                <a:gdLst>
                  <a:gd name="connsiteX0" fmla="*/ 0 w 5257800"/>
                  <a:gd name="connsiteY0" fmla="*/ 0 h 4800600"/>
                  <a:gd name="connsiteX1" fmla="*/ 5257800 w 5257800"/>
                  <a:gd name="connsiteY1" fmla="*/ 0 h 4800600"/>
                  <a:gd name="connsiteX2" fmla="*/ 5257800 w 5257800"/>
                  <a:gd name="connsiteY2" fmla="*/ 4800600 h 4800600"/>
                  <a:gd name="connsiteX3" fmla="*/ 0 w 5257800"/>
                  <a:gd name="connsiteY3" fmla="*/ 4800600 h 4800600"/>
                  <a:gd name="connsiteX4" fmla="*/ 0 w 5257800"/>
                  <a:gd name="connsiteY4" fmla="*/ 0 h 4800600"/>
                  <a:gd name="connsiteX0" fmla="*/ 0 w 5257800"/>
                  <a:gd name="connsiteY0" fmla="*/ 0 h 4800600"/>
                  <a:gd name="connsiteX1" fmla="*/ 5257800 w 5257800"/>
                  <a:gd name="connsiteY1" fmla="*/ 0 h 4800600"/>
                  <a:gd name="connsiteX2" fmla="*/ 3791857 w 5257800"/>
                  <a:gd name="connsiteY2" fmla="*/ 4611914 h 4800600"/>
                  <a:gd name="connsiteX3" fmla="*/ 0 w 5257800"/>
                  <a:gd name="connsiteY3" fmla="*/ 4800600 h 4800600"/>
                  <a:gd name="connsiteX4" fmla="*/ 0 w 5257800"/>
                  <a:gd name="connsiteY4" fmla="*/ 0 h 4800600"/>
                  <a:gd name="connsiteX0" fmla="*/ 0 w 5257800"/>
                  <a:gd name="connsiteY0" fmla="*/ 0 h 4945743"/>
                  <a:gd name="connsiteX1" fmla="*/ 5257800 w 5257800"/>
                  <a:gd name="connsiteY1" fmla="*/ 0 h 4945743"/>
                  <a:gd name="connsiteX2" fmla="*/ 3791857 w 5257800"/>
                  <a:gd name="connsiteY2" fmla="*/ 4611914 h 4945743"/>
                  <a:gd name="connsiteX3" fmla="*/ 2046514 w 5257800"/>
                  <a:gd name="connsiteY3" fmla="*/ 4945743 h 4945743"/>
                  <a:gd name="connsiteX4" fmla="*/ 0 w 5257800"/>
                  <a:gd name="connsiteY4" fmla="*/ 0 h 4945743"/>
                  <a:gd name="connsiteX0" fmla="*/ 0 w 5257800"/>
                  <a:gd name="connsiteY0" fmla="*/ 0 h 4945743"/>
                  <a:gd name="connsiteX1" fmla="*/ 5257800 w 5257800"/>
                  <a:gd name="connsiteY1" fmla="*/ 0 h 4945743"/>
                  <a:gd name="connsiteX2" fmla="*/ 3791857 w 5257800"/>
                  <a:gd name="connsiteY2" fmla="*/ 4611914 h 4945743"/>
                  <a:gd name="connsiteX3" fmla="*/ 2046514 w 5257800"/>
                  <a:gd name="connsiteY3" fmla="*/ 4945743 h 4945743"/>
                  <a:gd name="connsiteX4" fmla="*/ 1175657 w 5257800"/>
                  <a:gd name="connsiteY4" fmla="*/ 2775857 h 4945743"/>
                  <a:gd name="connsiteX5" fmla="*/ 0 w 5257800"/>
                  <a:gd name="connsiteY5" fmla="*/ 0 h 4945743"/>
                  <a:gd name="connsiteX0" fmla="*/ 0 w 5257800"/>
                  <a:gd name="connsiteY0" fmla="*/ 0 h 4945743"/>
                  <a:gd name="connsiteX1" fmla="*/ 5257800 w 5257800"/>
                  <a:gd name="connsiteY1" fmla="*/ 0 h 4945743"/>
                  <a:gd name="connsiteX2" fmla="*/ 3791857 w 5257800"/>
                  <a:gd name="connsiteY2" fmla="*/ 4611914 h 4945743"/>
                  <a:gd name="connsiteX3" fmla="*/ 2046514 w 5257800"/>
                  <a:gd name="connsiteY3" fmla="*/ 4945743 h 4945743"/>
                  <a:gd name="connsiteX4" fmla="*/ 1030514 w 5257800"/>
                  <a:gd name="connsiteY4" fmla="*/ 4575629 h 4945743"/>
                  <a:gd name="connsiteX5" fmla="*/ 0 w 5257800"/>
                  <a:gd name="connsiteY5" fmla="*/ 0 h 4945743"/>
                  <a:gd name="connsiteX0" fmla="*/ 0 w 5257800"/>
                  <a:gd name="connsiteY0" fmla="*/ 0 h 4945743"/>
                  <a:gd name="connsiteX1" fmla="*/ 5257800 w 5257800"/>
                  <a:gd name="connsiteY1" fmla="*/ 0 h 4945743"/>
                  <a:gd name="connsiteX2" fmla="*/ 3791857 w 5257800"/>
                  <a:gd name="connsiteY2" fmla="*/ 4611914 h 4945743"/>
                  <a:gd name="connsiteX3" fmla="*/ 2046514 w 5257800"/>
                  <a:gd name="connsiteY3" fmla="*/ 4945743 h 4945743"/>
                  <a:gd name="connsiteX4" fmla="*/ 1030514 w 5257800"/>
                  <a:gd name="connsiteY4" fmla="*/ 4575629 h 4945743"/>
                  <a:gd name="connsiteX5" fmla="*/ 798286 w 5257800"/>
                  <a:gd name="connsiteY5" fmla="*/ 3545114 h 4945743"/>
                  <a:gd name="connsiteX6" fmla="*/ 0 w 5257800"/>
                  <a:gd name="connsiteY6" fmla="*/ 0 h 4945743"/>
                  <a:gd name="connsiteX0" fmla="*/ 246742 w 5504542"/>
                  <a:gd name="connsiteY0" fmla="*/ 0 h 4945743"/>
                  <a:gd name="connsiteX1" fmla="*/ 5504542 w 5504542"/>
                  <a:gd name="connsiteY1" fmla="*/ 0 h 4945743"/>
                  <a:gd name="connsiteX2" fmla="*/ 4038599 w 5504542"/>
                  <a:gd name="connsiteY2" fmla="*/ 4611914 h 4945743"/>
                  <a:gd name="connsiteX3" fmla="*/ 2293256 w 5504542"/>
                  <a:gd name="connsiteY3" fmla="*/ 4945743 h 4945743"/>
                  <a:gd name="connsiteX4" fmla="*/ 1277256 w 5504542"/>
                  <a:gd name="connsiteY4" fmla="*/ 4575629 h 4945743"/>
                  <a:gd name="connsiteX5" fmla="*/ 0 w 5504542"/>
                  <a:gd name="connsiteY5" fmla="*/ 3980543 h 4945743"/>
                  <a:gd name="connsiteX6" fmla="*/ 246742 w 5504542"/>
                  <a:gd name="connsiteY6" fmla="*/ 0 h 4945743"/>
                  <a:gd name="connsiteX0" fmla="*/ 246742 w 5504542"/>
                  <a:gd name="connsiteY0" fmla="*/ 0 h 4945743"/>
                  <a:gd name="connsiteX1" fmla="*/ 5504542 w 5504542"/>
                  <a:gd name="connsiteY1" fmla="*/ 0 h 4945743"/>
                  <a:gd name="connsiteX2" fmla="*/ 4038599 w 5504542"/>
                  <a:gd name="connsiteY2" fmla="*/ 4611914 h 4945743"/>
                  <a:gd name="connsiteX3" fmla="*/ 2293256 w 5504542"/>
                  <a:gd name="connsiteY3" fmla="*/ 4945743 h 4945743"/>
                  <a:gd name="connsiteX4" fmla="*/ 1277256 w 5504542"/>
                  <a:gd name="connsiteY4" fmla="*/ 4575629 h 4945743"/>
                  <a:gd name="connsiteX5" fmla="*/ 0 w 5504542"/>
                  <a:gd name="connsiteY5" fmla="*/ 3980543 h 4945743"/>
                  <a:gd name="connsiteX6" fmla="*/ 87085 w 5504542"/>
                  <a:gd name="connsiteY6" fmla="*/ 2485571 h 4945743"/>
                  <a:gd name="connsiteX7" fmla="*/ 246742 w 5504542"/>
                  <a:gd name="connsiteY7" fmla="*/ 0 h 4945743"/>
                  <a:gd name="connsiteX0" fmla="*/ 1248229 w 6506029"/>
                  <a:gd name="connsiteY0" fmla="*/ 0 h 4945743"/>
                  <a:gd name="connsiteX1" fmla="*/ 6506029 w 6506029"/>
                  <a:gd name="connsiteY1" fmla="*/ 0 h 4945743"/>
                  <a:gd name="connsiteX2" fmla="*/ 5040086 w 6506029"/>
                  <a:gd name="connsiteY2" fmla="*/ 4611914 h 4945743"/>
                  <a:gd name="connsiteX3" fmla="*/ 3294743 w 6506029"/>
                  <a:gd name="connsiteY3" fmla="*/ 4945743 h 4945743"/>
                  <a:gd name="connsiteX4" fmla="*/ 2278743 w 6506029"/>
                  <a:gd name="connsiteY4" fmla="*/ 4575629 h 4945743"/>
                  <a:gd name="connsiteX5" fmla="*/ 1001487 w 6506029"/>
                  <a:gd name="connsiteY5" fmla="*/ 3980543 h 4945743"/>
                  <a:gd name="connsiteX6" fmla="*/ 0 w 6506029"/>
                  <a:gd name="connsiteY6" fmla="*/ 3240314 h 4945743"/>
                  <a:gd name="connsiteX7" fmla="*/ 1248229 w 6506029"/>
                  <a:gd name="connsiteY7" fmla="*/ 0 h 4945743"/>
                  <a:gd name="connsiteX0" fmla="*/ 1248229 w 6506029"/>
                  <a:gd name="connsiteY0" fmla="*/ 0 h 4945743"/>
                  <a:gd name="connsiteX1" fmla="*/ 6506029 w 6506029"/>
                  <a:gd name="connsiteY1" fmla="*/ 0 h 4945743"/>
                  <a:gd name="connsiteX2" fmla="*/ 5040086 w 6506029"/>
                  <a:gd name="connsiteY2" fmla="*/ 4611914 h 4945743"/>
                  <a:gd name="connsiteX3" fmla="*/ 3294743 w 6506029"/>
                  <a:gd name="connsiteY3" fmla="*/ 4945743 h 4945743"/>
                  <a:gd name="connsiteX4" fmla="*/ 2278743 w 6506029"/>
                  <a:gd name="connsiteY4" fmla="*/ 4575629 h 4945743"/>
                  <a:gd name="connsiteX5" fmla="*/ 1001487 w 6506029"/>
                  <a:gd name="connsiteY5" fmla="*/ 3980543 h 4945743"/>
                  <a:gd name="connsiteX6" fmla="*/ 0 w 6506029"/>
                  <a:gd name="connsiteY6" fmla="*/ 3240314 h 4945743"/>
                  <a:gd name="connsiteX7" fmla="*/ 508001 w 6506029"/>
                  <a:gd name="connsiteY7" fmla="*/ 1905000 h 4945743"/>
                  <a:gd name="connsiteX8" fmla="*/ 1248229 w 6506029"/>
                  <a:gd name="connsiteY8" fmla="*/ 0 h 4945743"/>
                  <a:gd name="connsiteX0" fmla="*/ 1262742 w 6520542"/>
                  <a:gd name="connsiteY0" fmla="*/ 0 h 4945743"/>
                  <a:gd name="connsiteX1" fmla="*/ 6520542 w 6520542"/>
                  <a:gd name="connsiteY1" fmla="*/ 0 h 4945743"/>
                  <a:gd name="connsiteX2" fmla="*/ 5054599 w 6520542"/>
                  <a:gd name="connsiteY2" fmla="*/ 4611914 h 4945743"/>
                  <a:gd name="connsiteX3" fmla="*/ 3309256 w 6520542"/>
                  <a:gd name="connsiteY3" fmla="*/ 4945743 h 4945743"/>
                  <a:gd name="connsiteX4" fmla="*/ 2293256 w 6520542"/>
                  <a:gd name="connsiteY4" fmla="*/ 4575629 h 4945743"/>
                  <a:gd name="connsiteX5" fmla="*/ 1016000 w 6520542"/>
                  <a:gd name="connsiteY5" fmla="*/ 3980543 h 4945743"/>
                  <a:gd name="connsiteX6" fmla="*/ 14513 w 6520542"/>
                  <a:gd name="connsiteY6" fmla="*/ 3240314 h 4945743"/>
                  <a:gd name="connsiteX7" fmla="*/ 0 w 6520542"/>
                  <a:gd name="connsiteY7" fmla="*/ 1716314 h 4945743"/>
                  <a:gd name="connsiteX8" fmla="*/ 1262742 w 6520542"/>
                  <a:gd name="connsiteY8" fmla="*/ 0 h 4945743"/>
                  <a:gd name="connsiteX0" fmla="*/ 522514 w 6520542"/>
                  <a:gd name="connsiteY0" fmla="*/ 638629 h 4945743"/>
                  <a:gd name="connsiteX1" fmla="*/ 6520542 w 6520542"/>
                  <a:gd name="connsiteY1" fmla="*/ 0 h 4945743"/>
                  <a:gd name="connsiteX2" fmla="*/ 5054599 w 6520542"/>
                  <a:gd name="connsiteY2" fmla="*/ 4611914 h 4945743"/>
                  <a:gd name="connsiteX3" fmla="*/ 3309256 w 6520542"/>
                  <a:gd name="connsiteY3" fmla="*/ 4945743 h 4945743"/>
                  <a:gd name="connsiteX4" fmla="*/ 2293256 w 6520542"/>
                  <a:gd name="connsiteY4" fmla="*/ 4575629 h 4945743"/>
                  <a:gd name="connsiteX5" fmla="*/ 1016000 w 6520542"/>
                  <a:gd name="connsiteY5" fmla="*/ 3980543 h 4945743"/>
                  <a:gd name="connsiteX6" fmla="*/ 14513 w 6520542"/>
                  <a:gd name="connsiteY6" fmla="*/ 3240314 h 4945743"/>
                  <a:gd name="connsiteX7" fmla="*/ 0 w 6520542"/>
                  <a:gd name="connsiteY7" fmla="*/ 1716314 h 4945743"/>
                  <a:gd name="connsiteX8" fmla="*/ 522514 w 6520542"/>
                  <a:gd name="connsiteY8" fmla="*/ 638629 h 4945743"/>
                  <a:gd name="connsiteX0" fmla="*/ 522514 w 6520542"/>
                  <a:gd name="connsiteY0" fmla="*/ 638629 h 4945743"/>
                  <a:gd name="connsiteX1" fmla="*/ 2177143 w 6520542"/>
                  <a:gd name="connsiteY1" fmla="*/ 453571 h 4945743"/>
                  <a:gd name="connsiteX2" fmla="*/ 6520542 w 6520542"/>
                  <a:gd name="connsiteY2" fmla="*/ 0 h 4945743"/>
                  <a:gd name="connsiteX3" fmla="*/ 5054599 w 6520542"/>
                  <a:gd name="connsiteY3" fmla="*/ 4611914 h 4945743"/>
                  <a:gd name="connsiteX4" fmla="*/ 3309256 w 6520542"/>
                  <a:gd name="connsiteY4" fmla="*/ 4945743 h 4945743"/>
                  <a:gd name="connsiteX5" fmla="*/ 2293256 w 6520542"/>
                  <a:gd name="connsiteY5" fmla="*/ 4575629 h 4945743"/>
                  <a:gd name="connsiteX6" fmla="*/ 1016000 w 6520542"/>
                  <a:gd name="connsiteY6" fmla="*/ 3980543 h 4945743"/>
                  <a:gd name="connsiteX7" fmla="*/ 14513 w 6520542"/>
                  <a:gd name="connsiteY7" fmla="*/ 3240314 h 4945743"/>
                  <a:gd name="connsiteX8" fmla="*/ 0 w 6520542"/>
                  <a:gd name="connsiteY8" fmla="*/ 1716314 h 4945743"/>
                  <a:gd name="connsiteX9" fmla="*/ 522514 w 6520542"/>
                  <a:gd name="connsiteY9" fmla="*/ 638629 h 4945743"/>
                  <a:gd name="connsiteX0" fmla="*/ 522514 w 6520542"/>
                  <a:gd name="connsiteY0" fmla="*/ 751115 h 5058229"/>
                  <a:gd name="connsiteX1" fmla="*/ 1582057 w 6520542"/>
                  <a:gd name="connsiteY1" fmla="*/ 0 h 5058229"/>
                  <a:gd name="connsiteX2" fmla="*/ 6520542 w 6520542"/>
                  <a:gd name="connsiteY2" fmla="*/ 112486 h 5058229"/>
                  <a:gd name="connsiteX3" fmla="*/ 5054599 w 6520542"/>
                  <a:gd name="connsiteY3" fmla="*/ 4724400 h 5058229"/>
                  <a:gd name="connsiteX4" fmla="*/ 3309256 w 6520542"/>
                  <a:gd name="connsiteY4" fmla="*/ 5058229 h 5058229"/>
                  <a:gd name="connsiteX5" fmla="*/ 2293256 w 6520542"/>
                  <a:gd name="connsiteY5" fmla="*/ 4688115 h 5058229"/>
                  <a:gd name="connsiteX6" fmla="*/ 1016000 w 6520542"/>
                  <a:gd name="connsiteY6" fmla="*/ 4093029 h 5058229"/>
                  <a:gd name="connsiteX7" fmla="*/ 14513 w 6520542"/>
                  <a:gd name="connsiteY7" fmla="*/ 3352800 h 5058229"/>
                  <a:gd name="connsiteX8" fmla="*/ 0 w 6520542"/>
                  <a:gd name="connsiteY8" fmla="*/ 1828800 h 5058229"/>
                  <a:gd name="connsiteX9" fmla="*/ 522514 w 6520542"/>
                  <a:gd name="connsiteY9" fmla="*/ 751115 h 5058229"/>
                  <a:gd name="connsiteX0" fmla="*/ 522514 w 6520542"/>
                  <a:gd name="connsiteY0" fmla="*/ 751115 h 5058229"/>
                  <a:gd name="connsiteX1" fmla="*/ 1582057 w 6520542"/>
                  <a:gd name="connsiteY1" fmla="*/ 0 h 5058229"/>
                  <a:gd name="connsiteX2" fmla="*/ 3628572 w 6520542"/>
                  <a:gd name="connsiteY2" fmla="*/ 43543 h 5058229"/>
                  <a:gd name="connsiteX3" fmla="*/ 6520542 w 6520542"/>
                  <a:gd name="connsiteY3" fmla="*/ 112486 h 5058229"/>
                  <a:gd name="connsiteX4" fmla="*/ 5054599 w 6520542"/>
                  <a:gd name="connsiteY4" fmla="*/ 4724400 h 5058229"/>
                  <a:gd name="connsiteX5" fmla="*/ 3309256 w 6520542"/>
                  <a:gd name="connsiteY5" fmla="*/ 5058229 h 5058229"/>
                  <a:gd name="connsiteX6" fmla="*/ 2293256 w 6520542"/>
                  <a:gd name="connsiteY6" fmla="*/ 4688115 h 5058229"/>
                  <a:gd name="connsiteX7" fmla="*/ 1016000 w 6520542"/>
                  <a:gd name="connsiteY7" fmla="*/ 4093029 h 5058229"/>
                  <a:gd name="connsiteX8" fmla="*/ 14513 w 6520542"/>
                  <a:gd name="connsiteY8" fmla="*/ 3352800 h 5058229"/>
                  <a:gd name="connsiteX9" fmla="*/ 0 w 6520542"/>
                  <a:gd name="connsiteY9" fmla="*/ 1828800 h 5058229"/>
                  <a:gd name="connsiteX10" fmla="*/ 522514 w 6520542"/>
                  <a:gd name="connsiteY10" fmla="*/ 751115 h 5058229"/>
                  <a:gd name="connsiteX0" fmla="*/ 522514 w 6520542"/>
                  <a:gd name="connsiteY0" fmla="*/ 1026887 h 5334001"/>
                  <a:gd name="connsiteX1" fmla="*/ 1582057 w 6520542"/>
                  <a:gd name="connsiteY1" fmla="*/ 275772 h 5334001"/>
                  <a:gd name="connsiteX2" fmla="*/ 2293258 w 6520542"/>
                  <a:gd name="connsiteY2" fmla="*/ 0 h 5334001"/>
                  <a:gd name="connsiteX3" fmla="*/ 6520542 w 6520542"/>
                  <a:gd name="connsiteY3" fmla="*/ 388258 h 5334001"/>
                  <a:gd name="connsiteX4" fmla="*/ 5054599 w 6520542"/>
                  <a:gd name="connsiteY4" fmla="*/ 5000172 h 5334001"/>
                  <a:gd name="connsiteX5" fmla="*/ 3309256 w 6520542"/>
                  <a:gd name="connsiteY5" fmla="*/ 5334001 h 5334001"/>
                  <a:gd name="connsiteX6" fmla="*/ 2293256 w 6520542"/>
                  <a:gd name="connsiteY6" fmla="*/ 4963887 h 5334001"/>
                  <a:gd name="connsiteX7" fmla="*/ 1016000 w 6520542"/>
                  <a:gd name="connsiteY7" fmla="*/ 4368801 h 5334001"/>
                  <a:gd name="connsiteX8" fmla="*/ 14513 w 6520542"/>
                  <a:gd name="connsiteY8" fmla="*/ 3628572 h 5334001"/>
                  <a:gd name="connsiteX9" fmla="*/ 0 w 6520542"/>
                  <a:gd name="connsiteY9" fmla="*/ 2104572 h 5334001"/>
                  <a:gd name="connsiteX10" fmla="*/ 522514 w 6520542"/>
                  <a:gd name="connsiteY10" fmla="*/ 1026887 h 5334001"/>
                  <a:gd name="connsiteX0" fmla="*/ 522514 w 6520542"/>
                  <a:gd name="connsiteY0" fmla="*/ 1026887 h 5334001"/>
                  <a:gd name="connsiteX1" fmla="*/ 1582057 w 6520542"/>
                  <a:gd name="connsiteY1" fmla="*/ 275772 h 5334001"/>
                  <a:gd name="connsiteX2" fmla="*/ 2293258 w 6520542"/>
                  <a:gd name="connsiteY2" fmla="*/ 0 h 5334001"/>
                  <a:gd name="connsiteX3" fmla="*/ 3454400 w 6520542"/>
                  <a:gd name="connsiteY3" fmla="*/ 101601 h 5334001"/>
                  <a:gd name="connsiteX4" fmla="*/ 6520542 w 6520542"/>
                  <a:gd name="connsiteY4" fmla="*/ 388258 h 5334001"/>
                  <a:gd name="connsiteX5" fmla="*/ 5054599 w 6520542"/>
                  <a:gd name="connsiteY5" fmla="*/ 5000172 h 5334001"/>
                  <a:gd name="connsiteX6" fmla="*/ 3309256 w 6520542"/>
                  <a:gd name="connsiteY6" fmla="*/ 5334001 h 5334001"/>
                  <a:gd name="connsiteX7" fmla="*/ 2293256 w 6520542"/>
                  <a:gd name="connsiteY7" fmla="*/ 4963887 h 5334001"/>
                  <a:gd name="connsiteX8" fmla="*/ 1016000 w 6520542"/>
                  <a:gd name="connsiteY8" fmla="*/ 4368801 h 5334001"/>
                  <a:gd name="connsiteX9" fmla="*/ 14513 w 6520542"/>
                  <a:gd name="connsiteY9" fmla="*/ 3628572 h 5334001"/>
                  <a:gd name="connsiteX10" fmla="*/ 0 w 6520542"/>
                  <a:gd name="connsiteY10" fmla="*/ 2104572 h 5334001"/>
                  <a:gd name="connsiteX11" fmla="*/ 522514 w 6520542"/>
                  <a:gd name="connsiteY11" fmla="*/ 1026887 h 5334001"/>
                  <a:gd name="connsiteX0" fmla="*/ 522514 w 6520542"/>
                  <a:gd name="connsiteY0" fmla="*/ 1288143 h 5595257"/>
                  <a:gd name="connsiteX1" fmla="*/ 1582057 w 6520542"/>
                  <a:gd name="connsiteY1" fmla="*/ 537028 h 5595257"/>
                  <a:gd name="connsiteX2" fmla="*/ 2293258 w 6520542"/>
                  <a:gd name="connsiteY2" fmla="*/ 261256 h 5595257"/>
                  <a:gd name="connsiteX3" fmla="*/ 2830286 w 6520542"/>
                  <a:gd name="connsiteY3" fmla="*/ 0 h 5595257"/>
                  <a:gd name="connsiteX4" fmla="*/ 6520542 w 6520542"/>
                  <a:gd name="connsiteY4" fmla="*/ 649514 h 5595257"/>
                  <a:gd name="connsiteX5" fmla="*/ 5054599 w 6520542"/>
                  <a:gd name="connsiteY5" fmla="*/ 5261428 h 5595257"/>
                  <a:gd name="connsiteX6" fmla="*/ 3309256 w 6520542"/>
                  <a:gd name="connsiteY6" fmla="*/ 5595257 h 5595257"/>
                  <a:gd name="connsiteX7" fmla="*/ 2293256 w 6520542"/>
                  <a:gd name="connsiteY7" fmla="*/ 5225143 h 5595257"/>
                  <a:gd name="connsiteX8" fmla="*/ 1016000 w 6520542"/>
                  <a:gd name="connsiteY8" fmla="*/ 4630057 h 5595257"/>
                  <a:gd name="connsiteX9" fmla="*/ 14513 w 6520542"/>
                  <a:gd name="connsiteY9" fmla="*/ 3889828 h 5595257"/>
                  <a:gd name="connsiteX10" fmla="*/ 0 w 6520542"/>
                  <a:gd name="connsiteY10" fmla="*/ 2365828 h 5595257"/>
                  <a:gd name="connsiteX11" fmla="*/ 522514 w 6520542"/>
                  <a:gd name="connsiteY11" fmla="*/ 1288143 h 5595257"/>
                  <a:gd name="connsiteX0" fmla="*/ 522514 w 6520542"/>
                  <a:gd name="connsiteY0" fmla="*/ 1257147 h 5564261"/>
                  <a:gd name="connsiteX1" fmla="*/ 1582057 w 6520542"/>
                  <a:gd name="connsiteY1" fmla="*/ 506032 h 5564261"/>
                  <a:gd name="connsiteX2" fmla="*/ 2293258 w 6520542"/>
                  <a:gd name="connsiteY2" fmla="*/ 230260 h 5564261"/>
                  <a:gd name="connsiteX3" fmla="*/ 2861282 w 6520542"/>
                  <a:gd name="connsiteY3" fmla="*/ 0 h 5564261"/>
                  <a:gd name="connsiteX4" fmla="*/ 6520542 w 6520542"/>
                  <a:gd name="connsiteY4" fmla="*/ 618518 h 5564261"/>
                  <a:gd name="connsiteX5" fmla="*/ 5054599 w 6520542"/>
                  <a:gd name="connsiteY5" fmla="*/ 5230432 h 5564261"/>
                  <a:gd name="connsiteX6" fmla="*/ 3309256 w 6520542"/>
                  <a:gd name="connsiteY6" fmla="*/ 5564261 h 5564261"/>
                  <a:gd name="connsiteX7" fmla="*/ 2293256 w 6520542"/>
                  <a:gd name="connsiteY7" fmla="*/ 5194147 h 5564261"/>
                  <a:gd name="connsiteX8" fmla="*/ 1016000 w 6520542"/>
                  <a:gd name="connsiteY8" fmla="*/ 4599061 h 5564261"/>
                  <a:gd name="connsiteX9" fmla="*/ 14513 w 6520542"/>
                  <a:gd name="connsiteY9" fmla="*/ 3858832 h 5564261"/>
                  <a:gd name="connsiteX10" fmla="*/ 0 w 6520542"/>
                  <a:gd name="connsiteY10" fmla="*/ 2334832 h 5564261"/>
                  <a:gd name="connsiteX11" fmla="*/ 522514 w 6520542"/>
                  <a:gd name="connsiteY11" fmla="*/ 1257147 h 5564261"/>
                  <a:gd name="connsiteX0" fmla="*/ 522514 w 6520542"/>
                  <a:gd name="connsiteY0" fmla="*/ 1257147 h 5564261"/>
                  <a:gd name="connsiteX1" fmla="*/ 1582057 w 6520542"/>
                  <a:gd name="connsiteY1" fmla="*/ 506032 h 5564261"/>
                  <a:gd name="connsiteX2" fmla="*/ 2293258 w 6520542"/>
                  <a:gd name="connsiteY2" fmla="*/ 230260 h 5564261"/>
                  <a:gd name="connsiteX3" fmla="*/ 2861282 w 6520542"/>
                  <a:gd name="connsiteY3" fmla="*/ 0 h 5564261"/>
                  <a:gd name="connsiteX4" fmla="*/ 3530662 w 6520542"/>
                  <a:gd name="connsiteY4" fmla="*/ 110949 h 5564261"/>
                  <a:gd name="connsiteX5" fmla="*/ 6520542 w 6520542"/>
                  <a:gd name="connsiteY5" fmla="*/ 618518 h 5564261"/>
                  <a:gd name="connsiteX6" fmla="*/ 5054599 w 6520542"/>
                  <a:gd name="connsiteY6" fmla="*/ 5230432 h 5564261"/>
                  <a:gd name="connsiteX7" fmla="*/ 3309256 w 6520542"/>
                  <a:gd name="connsiteY7" fmla="*/ 5564261 h 5564261"/>
                  <a:gd name="connsiteX8" fmla="*/ 2293256 w 6520542"/>
                  <a:gd name="connsiteY8" fmla="*/ 5194147 h 5564261"/>
                  <a:gd name="connsiteX9" fmla="*/ 1016000 w 6520542"/>
                  <a:gd name="connsiteY9" fmla="*/ 4599061 h 5564261"/>
                  <a:gd name="connsiteX10" fmla="*/ 14513 w 6520542"/>
                  <a:gd name="connsiteY10" fmla="*/ 3858832 h 5564261"/>
                  <a:gd name="connsiteX11" fmla="*/ 0 w 6520542"/>
                  <a:gd name="connsiteY11" fmla="*/ 2334832 h 5564261"/>
                  <a:gd name="connsiteX12" fmla="*/ 522514 w 6520542"/>
                  <a:gd name="connsiteY12" fmla="*/ 1257147 h 5564261"/>
                  <a:gd name="connsiteX0" fmla="*/ 522514 w 6520542"/>
                  <a:gd name="connsiteY0" fmla="*/ 1285683 h 5592797"/>
                  <a:gd name="connsiteX1" fmla="*/ 1582057 w 6520542"/>
                  <a:gd name="connsiteY1" fmla="*/ 534568 h 5592797"/>
                  <a:gd name="connsiteX2" fmla="*/ 2293258 w 6520542"/>
                  <a:gd name="connsiteY2" fmla="*/ 258796 h 5592797"/>
                  <a:gd name="connsiteX3" fmla="*/ 2861282 w 6520542"/>
                  <a:gd name="connsiteY3" fmla="*/ 28536 h 5592797"/>
                  <a:gd name="connsiteX4" fmla="*/ 3639150 w 6520542"/>
                  <a:gd name="connsiteY4" fmla="*/ 0 h 5592797"/>
                  <a:gd name="connsiteX5" fmla="*/ 6520542 w 6520542"/>
                  <a:gd name="connsiteY5" fmla="*/ 647054 h 5592797"/>
                  <a:gd name="connsiteX6" fmla="*/ 5054599 w 6520542"/>
                  <a:gd name="connsiteY6" fmla="*/ 5258968 h 5592797"/>
                  <a:gd name="connsiteX7" fmla="*/ 3309256 w 6520542"/>
                  <a:gd name="connsiteY7" fmla="*/ 5592797 h 5592797"/>
                  <a:gd name="connsiteX8" fmla="*/ 2293256 w 6520542"/>
                  <a:gd name="connsiteY8" fmla="*/ 5222683 h 5592797"/>
                  <a:gd name="connsiteX9" fmla="*/ 1016000 w 6520542"/>
                  <a:gd name="connsiteY9" fmla="*/ 4627597 h 5592797"/>
                  <a:gd name="connsiteX10" fmla="*/ 14513 w 6520542"/>
                  <a:gd name="connsiteY10" fmla="*/ 3887368 h 5592797"/>
                  <a:gd name="connsiteX11" fmla="*/ 0 w 6520542"/>
                  <a:gd name="connsiteY11" fmla="*/ 2363368 h 5592797"/>
                  <a:gd name="connsiteX12" fmla="*/ 522514 w 6520542"/>
                  <a:gd name="connsiteY12" fmla="*/ 1285683 h 5592797"/>
                  <a:gd name="connsiteX0" fmla="*/ 522514 w 6520542"/>
                  <a:gd name="connsiteY0" fmla="*/ 1285683 h 5592797"/>
                  <a:gd name="connsiteX1" fmla="*/ 1582057 w 6520542"/>
                  <a:gd name="connsiteY1" fmla="*/ 534568 h 5592797"/>
                  <a:gd name="connsiteX2" fmla="*/ 2293258 w 6520542"/>
                  <a:gd name="connsiteY2" fmla="*/ 258796 h 5592797"/>
                  <a:gd name="connsiteX3" fmla="*/ 2861282 w 6520542"/>
                  <a:gd name="connsiteY3" fmla="*/ 28536 h 5592797"/>
                  <a:gd name="connsiteX4" fmla="*/ 3639150 w 6520542"/>
                  <a:gd name="connsiteY4" fmla="*/ 0 h 5592797"/>
                  <a:gd name="connsiteX5" fmla="*/ 4801523 w 6520542"/>
                  <a:gd name="connsiteY5" fmla="*/ 258305 h 5592797"/>
                  <a:gd name="connsiteX6" fmla="*/ 6520542 w 6520542"/>
                  <a:gd name="connsiteY6" fmla="*/ 647054 h 5592797"/>
                  <a:gd name="connsiteX7" fmla="*/ 5054599 w 6520542"/>
                  <a:gd name="connsiteY7" fmla="*/ 5258968 h 5592797"/>
                  <a:gd name="connsiteX8" fmla="*/ 3309256 w 6520542"/>
                  <a:gd name="connsiteY8" fmla="*/ 5592797 h 5592797"/>
                  <a:gd name="connsiteX9" fmla="*/ 2293256 w 6520542"/>
                  <a:gd name="connsiteY9" fmla="*/ 5222683 h 5592797"/>
                  <a:gd name="connsiteX10" fmla="*/ 1016000 w 6520542"/>
                  <a:gd name="connsiteY10" fmla="*/ 4627597 h 5592797"/>
                  <a:gd name="connsiteX11" fmla="*/ 14513 w 6520542"/>
                  <a:gd name="connsiteY11" fmla="*/ 3887368 h 5592797"/>
                  <a:gd name="connsiteX12" fmla="*/ 0 w 6520542"/>
                  <a:gd name="connsiteY12" fmla="*/ 2363368 h 5592797"/>
                  <a:gd name="connsiteX13" fmla="*/ 522514 w 6520542"/>
                  <a:gd name="connsiteY13" fmla="*/ 1285683 h 5592797"/>
                  <a:gd name="connsiteX0" fmla="*/ 522514 w 6520542"/>
                  <a:gd name="connsiteY0" fmla="*/ 1285683 h 5592797"/>
                  <a:gd name="connsiteX1" fmla="*/ 1582057 w 6520542"/>
                  <a:gd name="connsiteY1" fmla="*/ 534568 h 5592797"/>
                  <a:gd name="connsiteX2" fmla="*/ 2293258 w 6520542"/>
                  <a:gd name="connsiteY2" fmla="*/ 258796 h 5592797"/>
                  <a:gd name="connsiteX3" fmla="*/ 2861282 w 6520542"/>
                  <a:gd name="connsiteY3" fmla="*/ 28536 h 5592797"/>
                  <a:gd name="connsiteX4" fmla="*/ 3639150 w 6520542"/>
                  <a:gd name="connsiteY4" fmla="*/ 0 h 5592797"/>
                  <a:gd name="connsiteX5" fmla="*/ 4889346 w 6520542"/>
                  <a:gd name="connsiteY5" fmla="*/ 87823 h 5592797"/>
                  <a:gd name="connsiteX6" fmla="*/ 6520542 w 6520542"/>
                  <a:gd name="connsiteY6" fmla="*/ 647054 h 5592797"/>
                  <a:gd name="connsiteX7" fmla="*/ 5054599 w 6520542"/>
                  <a:gd name="connsiteY7" fmla="*/ 5258968 h 5592797"/>
                  <a:gd name="connsiteX8" fmla="*/ 3309256 w 6520542"/>
                  <a:gd name="connsiteY8" fmla="*/ 5592797 h 5592797"/>
                  <a:gd name="connsiteX9" fmla="*/ 2293256 w 6520542"/>
                  <a:gd name="connsiteY9" fmla="*/ 5222683 h 5592797"/>
                  <a:gd name="connsiteX10" fmla="*/ 1016000 w 6520542"/>
                  <a:gd name="connsiteY10" fmla="*/ 4627597 h 5592797"/>
                  <a:gd name="connsiteX11" fmla="*/ 14513 w 6520542"/>
                  <a:gd name="connsiteY11" fmla="*/ 3887368 h 5592797"/>
                  <a:gd name="connsiteX12" fmla="*/ 0 w 6520542"/>
                  <a:gd name="connsiteY12" fmla="*/ 2363368 h 5592797"/>
                  <a:gd name="connsiteX13" fmla="*/ 522514 w 6520542"/>
                  <a:gd name="connsiteY13" fmla="*/ 1285683 h 5592797"/>
                  <a:gd name="connsiteX0" fmla="*/ 522514 w 5812786"/>
                  <a:gd name="connsiteY0" fmla="*/ 1285683 h 5592797"/>
                  <a:gd name="connsiteX1" fmla="*/ 1582057 w 5812786"/>
                  <a:gd name="connsiteY1" fmla="*/ 534568 h 5592797"/>
                  <a:gd name="connsiteX2" fmla="*/ 2293258 w 5812786"/>
                  <a:gd name="connsiteY2" fmla="*/ 258796 h 5592797"/>
                  <a:gd name="connsiteX3" fmla="*/ 2861282 w 5812786"/>
                  <a:gd name="connsiteY3" fmla="*/ 28536 h 5592797"/>
                  <a:gd name="connsiteX4" fmla="*/ 3639150 w 5812786"/>
                  <a:gd name="connsiteY4" fmla="*/ 0 h 5592797"/>
                  <a:gd name="connsiteX5" fmla="*/ 4889346 w 5812786"/>
                  <a:gd name="connsiteY5" fmla="*/ 87823 h 5592797"/>
                  <a:gd name="connsiteX6" fmla="*/ 5812786 w 5812786"/>
                  <a:gd name="connsiteY6" fmla="*/ 569563 h 5592797"/>
                  <a:gd name="connsiteX7" fmla="*/ 5054599 w 5812786"/>
                  <a:gd name="connsiteY7" fmla="*/ 5258968 h 5592797"/>
                  <a:gd name="connsiteX8" fmla="*/ 3309256 w 5812786"/>
                  <a:gd name="connsiteY8" fmla="*/ 5592797 h 5592797"/>
                  <a:gd name="connsiteX9" fmla="*/ 2293256 w 5812786"/>
                  <a:gd name="connsiteY9" fmla="*/ 5222683 h 5592797"/>
                  <a:gd name="connsiteX10" fmla="*/ 1016000 w 5812786"/>
                  <a:gd name="connsiteY10" fmla="*/ 4627597 h 5592797"/>
                  <a:gd name="connsiteX11" fmla="*/ 14513 w 5812786"/>
                  <a:gd name="connsiteY11" fmla="*/ 3887368 h 5592797"/>
                  <a:gd name="connsiteX12" fmla="*/ 0 w 5812786"/>
                  <a:gd name="connsiteY12" fmla="*/ 2363368 h 5592797"/>
                  <a:gd name="connsiteX13" fmla="*/ 522514 w 5812786"/>
                  <a:gd name="connsiteY13" fmla="*/ 1285683 h 5592797"/>
                  <a:gd name="connsiteX0" fmla="*/ 522514 w 5812786"/>
                  <a:gd name="connsiteY0" fmla="*/ 1285683 h 5592797"/>
                  <a:gd name="connsiteX1" fmla="*/ 1582057 w 5812786"/>
                  <a:gd name="connsiteY1" fmla="*/ 534568 h 5592797"/>
                  <a:gd name="connsiteX2" fmla="*/ 2293258 w 5812786"/>
                  <a:gd name="connsiteY2" fmla="*/ 258796 h 5592797"/>
                  <a:gd name="connsiteX3" fmla="*/ 2861282 w 5812786"/>
                  <a:gd name="connsiteY3" fmla="*/ 28536 h 5592797"/>
                  <a:gd name="connsiteX4" fmla="*/ 3639150 w 5812786"/>
                  <a:gd name="connsiteY4" fmla="*/ 0 h 5592797"/>
                  <a:gd name="connsiteX5" fmla="*/ 4889346 w 5812786"/>
                  <a:gd name="connsiteY5" fmla="*/ 87823 h 5592797"/>
                  <a:gd name="connsiteX6" fmla="*/ 5812786 w 5812786"/>
                  <a:gd name="connsiteY6" fmla="*/ 569563 h 5592797"/>
                  <a:gd name="connsiteX7" fmla="*/ 5617767 w 5812786"/>
                  <a:gd name="connsiteY7" fmla="*/ 1735810 h 5592797"/>
                  <a:gd name="connsiteX8" fmla="*/ 5054599 w 5812786"/>
                  <a:gd name="connsiteY8" fmla="*/ 5258968 h 5592797"/>
                  <a:gd name="connsiteX9" fmla="*/ 3309256 w 5812786"/>
                  <a:gd name="connsiteY9" fmla="*/ 5592797 h 5592797"/>
                  <a:gd name="connsiteX10" fmla="*/ 2293256 w 5812786"/>
                  <a:gd name="connsiteY10" fmla="*/ 5222683 h 5592797"/>
                  <a:gd name="connsiteX11" fmla="*/ 1016000 w 5812786"/>
                  <a:gd name="connsiteY11" fmla="*/ 4627597 h 5592797"/>
                  <a:gd name="connsiteX12" fmla="*/ 14513 w 5812786"/>
                  <a:gd name="connsiteY12" fmla="*/ 3887368 h 5592797"/>
                  <a:gd name="connsiteX13" fmla="*/ 0 w 5812786"/>
                  <a:gd name="connsiteY13" fmla="*/ 2363368 h 5592797"/>
                  <a:gd name="connsiteX14" fmla="*/ 522514 w 5812786"/>
                  <a:gd name="connsiteY14" fmla="*/ 1285683 h 5592797"/>
                  <a:gd name="connsiteX0" fmla="*/ 522514 w 6496004"/>
                  <a:gd name="connsiteY0" fmla="*/ 1285683 h 5592797"/>
                  <a:gd name="connsiteX1" fmla="*/ 1582057 w 6496004"/>
                  <a:gd name="connsiteY1" fmla="*/ 534568 h 5592797"/>
                  <a:gd name="connsiteX2" fmla="*/ 2293258 w 6496004"/>
                  <a:gd name="connsiteY2" fmla="*/ 258796 h 5592797"/>
                  <a:gd name="connsiteX3" fmla="*/ 2861282 w 6496004"/>
                  <a:gd name="connsiteY3" fmla="*/ 28536 h 5592797"/>
                  <a:gd name="connsiteX4" fmla="*/ 3639150 w 6496004"/>
                  <a:gd name="connsiteY4" fmla="*/ 0 h 5592797"/>
                  <a:gd name="connsiteX5" fmla="*/ 4889346 w 6496004"/>
                  <a:gd name="connsiteY5" fmla="*/ 87823 h 5592797"/>
                  <a:gd name="connsiteX6" fmla="*/ 5812786 w 6496004"/>
                  <a:gd name="connsiteY6" fmla="*/ 569563 h 5592797"/>
                  <a:gd name="connsiteX7" fmla="*/ 6496004 w 6496004"/>
                  <a:gd name="connsiteY7" fmla="*/ 1167539 h 5592797"/>
                  <a:gd name="connsiteX8" fmla="*/ 5054599 w 6496004"/>
                  <a:gd name="connsiteY8" fmla="*/ 5258968 h 5592797"/>
                  <a:gd name="connsiteX9" fmla="*/ 3309256 w 6496004"/>
                  <a:gd name="connsiteY9" fmla="*/ 5592797 h 5592797"/>
                  <a:gd name="connsiteX10" fmla="*/ 2293256 w 6496004"/>
                  <a:gd name="connsiteY10" fmla="*/ 5222683 h 5592797"/>
                  <a:gd name="connsiteX11" fmla="*/ 1016000 w 6496004"/>
                  <a:gd name="connsiteY11" fmla="*/ 4627597 h 5592797"/>
                  <a:gd name="connsiteX12" fmla="*/ 14513 w 6496004"/>
                  <a:gd name="connsiteY12" fmla="*/ 3887368 h 5592797"/>
                  <a:gd name="connsiteX13" fmla="*/ 0 w 6496004"/>
                  <a:gd name="connsiteY13" fmla="*/ 2363368 h 5592797"/>
                  <a:gd name="connsiteX14" fmla="*/ 522514 w 6496004"/>
                  <a:gd name="connsiteY14" fmla="*/ 1285683 h 5592797"/>
                  <a:gd name="connsiteX0" fmla="*/ 522514 w 6496004"/>
                  <a:gd name="connsiteY0" fmla="*/ 1285683 h 5592797"/>
                  <a:gd name="connsiteX1" fmla="*/ 1582057 w 6496004"/>
                  <a:gd name="connsiteY1" fmla="*/ 534568 h 5592797"/>
                  <a:gd name="connsiteX2" fmla="*/ 2293258 w 6496004"/>
                  <a:gd name="connsiteY2" fmla="*/ 258796 h 5592797"/>
                  <a:gd name="connsiteX3" fmla="*/ 2861282 w 6496004"/>
                  <a:gd name="connsiteY3" fmla="*/ 28536 h 5592797"/>
                  <a:gd name="connsiteX4" fmla="*/ 3639150 w 6496004"/>
                  <a:gd name="connsiteY4" fmla="*/ 0 h 5592797"/>
                  <a:gd name="connsiteX5" fmla="*/ 4889346 w 6496004"/>
                  <a:gd name="connsiteY5" fmla="*/ 87823 h 5592797"/>
                  <a:gd name="connsiteX6" fmla="*/ 5812786 w 6496004"/>
                  <a:gd name="connsiteY6" fmla="*/ 569563 h 5592797"/>
                  <a:gd name="connsiteX7" fmla="*/ 6496004 w 6496004"/>
                  <a:gd name="connsiteY7" fmla="*/ 1167539 h 5592797"/>
                  <a:gd name="connsiteX8" fmla="*/ 6335855 w 6496004"/>
                  <a:gd name="connsiteY8" fmla="*/ 1606657 h 5592797"/>
                  <a:gd name="connsiteX9" fmla="*/ 5054599 w 6496004"/>
                  <a:gd name="connsiteY9" fmla="*/ 5258968 h 5592797"/>
                  <a:gd name="connsiteX10" fmla="*/ 3309256 w 6496004"/>
                  <a:gd name="connsiteY10" fmla="*/ 5592797 h 5592797"/>
                  <a:gd name="connsiteX11" fmla="*/ 2293256 w 6496004"/>
                  <a:gd name="connsiteY11" fmla="*/ 5222683 h 5592797"/>
                  <a:gd name="connsiteX12" fmla="*/ 1016000 w 6496004"/>
                  <a:gd name="connsiteY12" fmla="*/ 4627597 h 5592797"/>
                  <a:gd name="connsiteX13" fmla="*/ 14513 w 6496004"/>
                  <a:gd name="connsiteY13" fmla="*/ 3887368 h 5592797"/>
                  <a:gd name="connsiteX14" fmla="*/ 0 w 6496004"/>
                  <a:gd name="connsiteY14" fmla="*/ 2363368 h 5592797"/>
                  <a:gd name="connsiteX15" fmla="*/ 522514 w 6496004"/>
                  <a:gd name="connsiteY15" fmla="*/ 1285683 h 5592797"/>
                  <a:gd name="connsiteX0" fmla="*/ 522514 w 6769807"/>
                  <a:gd name="connsiteY0" fmla="*/ 1285683 h 5592797"/>
                  <a:gd name="connsiteX1" fmla="*/ 1582057 w 6769807"/>
                  <a:gd name="connsiteY1" fmla="*/ 534568 h 5592797"/>
                  <a:gd name="connsiteX2" fmla="*/ 2293258 w 6769807"/>
                  <a:gd name="connsiteY2" fmla="*/ 258796 h 5592797"/>
                  <a:gd name="connsiteX3" fmla="*/ 2861282 w 6769807"/>
                  <a:gd name="connsiteY3" fmla="*/ 28536 h 5592797"/>
                  <a:gd name="connsiteX4" fmla="*/ 3639150 w 6769807"/>
                  <a:gd name="connsiteY4" fmla="*/ 0 h 5592797"/>
                  <a:gd name="connsiteX5" fmla="*/ 4889346 w 6769807"/>
                  <a:gd name="connsiteY5" fmla="*/ 87823 h 5592797"/>
                  <a:gd name="connsiteX6" fmla="*/ 5812786 w 6769807"/>
                  <a:gd name="connsiteY6" fmla="*/ 569563 h 5592797"/>
                  <a:gd name="connsiteX7" fmla="*/ 6496004 w 6769807"/>
                  <a:gd name="connsiteY7" fmla="*/ 1167539 h 5592797"/>
                  <a:gd name="connsiteX8" fmla="*/ 6769807 w 6769807"/>
                  <a:gd name="connsiteY8" fmla="*/ 1524000 h 5592797"/>
                  <a:gd name="connsiteX9" fmla="*/ 5054599 w 6769807"/>
                  <a:gd name="connsiteY9" fmla="*/ 5258968 h 5592797"/>
                  <a:gd name="connsiteX10" fmla="*/ 3309256 w 6769807"/>
                  <a:gd name="connsiteY10" fmla="*/ 5592797 h 5592797"/>
                  <a:gd name="connsiteX11" fmla="*/ 2293256 w 6769807"/>
                  <a:gd name="connsiteY11" fmla="*/ 5222683 h 5592797"/>
                  <a:gd name="connsiteX12" fmla="*/ 1016000 w 6769807"/>
                  <a:gd name="connsiteY12" fmla="*/ 4627597 h 5592797"/>
                  <a:gd name="connsiteX13" fmla="*/ 14513 w 6769807"/>
                  <a:gd name="connsiteY13" fmla="*/ 3887368 h 5592797"/>
                  <a:gd name="connsiteX14" fmla="*/ 0 w 6769807"/>
                  <a:gd name="connsiteY14" fmla="*/ 2363368 h 5592797"/>
                  <a:gd name="connsiteX15" fmla="*/ 522514 w 6769807"/>
                  <a:gd name="connsiteY15" fmla="*/ 1285683 h 5592797"/>
                  <a:gd name="connsiteX0" fmla="*/ 522514 w 6769807"/>
                  <a:gd name="connsiteY0" fmla="*/ 1285683 h 5592797"/>
                  <a:gd name="connsiteX1" fmla="*/ 1582057 w 6769807"/>
                  <a:gd name="connsiteY1" fmla="*/ 534568 h 5592797"/>
                  <a:gd name="connsiteX2" fmla="*/ 2293258 w 6769807"/>
                  <a:gd name="connsiteY2" fmla="*/ 258796 h 5592797"/>
                  <a:gd name="connsiteX3" fmla="*/ 2861282 w 6769807"/>
                  <a:gd name="connsiteY3" fmla="*/ 28536 h 5592797"/>
                  <a:gd name="connsiteX4" fmla="*/ 3639150 w 6769807"/>
                  <a:gd name="connsiteY4" fmla="*/ 0 h 5592797"/>
                  <a:gd name="connsiteX5" fmla="*/ 4889346 w 6769807"/>
                  <a:gd name="connsiteY5" fmla="*/ 87823 h 5592797"/>
                  <a:gd name="connsiteX6" fmla="*/ 5812786 w 6769807"/>
                  <a:gd name="connsiteY6" fmla="*/ 569563 h 5592797"/>
                  <a:gd name="connsiteX7" fmla="*/ 6496004 w 6769807"/>
                  <a:gd name="connsiteY7" fmla="*/ 1167539 h 5592797"/>
                  <a:gd name="connsiteX8" fmla="*/ 6769807 w 6769807"/>
                  <a:gd name="connsiteY8" fmla="*/ 1524000 h 5592797"/>
                  <a:gd name="connsiteX9" fmla="*/ 6397848 w 6769807"/>
                  <a:gd name="connsiteY9" fmla="*/ 2345410 h 5592797"/>
                  <a:gd name="connsiteX10" fmla="*/ 5054599 w 6769807"/>
                  <a:gd name="connsiteY10" fmla="*/ 5258968 h 5592797"/>
                  <a:gd name="connsiteX11" fmla="*/ 3309256 w 6769807"/>
                  <a:gd name="connsiteY11" fmla="*/ 5592797 h 5592797"/>
                  <a:gd name="connsiteX12" fmla="*/ 2293256 w 6769807"/>
                  <a:gd name="connsiteY12" fmla="*/ 5222683 h 5592797"/>
                  <a:gd name="connsiteX13" fmla="*/ 1016000 w 6769807"/>
                  <a:gd name="connsiteY13" fmla="*/ 4627597 h 5592797"/>
                  <a:gd name="connsiteX14" fmla="*/ 14513 w 6769807"/>
                  <a:gd name="connsiteY14" fmla="*/ 3887368 h 5592797"/>
                  <a:gd name="connsiteX15" fmla="*/ 0 w 6769807"/>
                  <a:gd name="connsiteY15" fmla="*/ 2363368 h 5592797"/>
                  <a:gd name="connsiteX16" fmla="*/ 522514 w 6769807"/>
                  <a:gd name="connsiteY16" fmla="*/ 1285683 h 5592797"/>
                  <a:gd name="connsiteX0" fmla="*/ 522514 w 7322580"/>
                  <a:gd name="connsiteY0" fmla="*/ 1285683 h 5592797"/>
                  <a:gd name="connsiteX1" fmla="*/ 1582057 w 7322580"/>
                  <a:gd name="connsiteY1" fmla="*/ 534568 h 5592797"/>
                  <a:gd name="connsiteX2" fmla="*/ 2293258 w 7322580"/>
                  <a:gd name="connsiteY2" fmla="*/ 258796 h 5592797"/>
                  <a:gd name="connsiteX3" fmla="*/ 2861282 w 7322580"/>
                  <a:gd name="connsiteY3" fmla="*/ 28536 h 5592797"/>
                  <a:gd name="connsiteX4" fmla="*/ 3639150 w 7322580"/>
                  <a:gd name="connsiteY4" fmla="*/ 0 h 5592797"/>
                  <a:gd name="connsiteX5" fmla="*/ 4889346 w 7322580"/>
                  <a:gd name="connsiteY5" fmla="*/ 87823 h 5592797"/>
                  <a:gd name="connsiteX6" fmla="*/ 5812786 w 7322580"/>
                  <a:gd name="connsiteY6" fmla="*/ 569563 h 5592797"/>
                  <a:gd name="connsiteX7" fmla="*/ 6496004 w 7322580"/>
                  <a:gd name="connsiteY7" fmla="*/ 1167539 h 5592797"/>
                  <a:gd name="connsiteX8" fmla="*/ 6769807 w 7322580"/>
                  <a:gd name="connsiteY8" fmla="*/ 1524000 h 5592797"/>
                  <a:gd name="connsiteX9" fmla="*/ 7322580 w 7322580"/>
                  <a:gd name="connsiteY9" fmla="*/ 2081939 h 5592797"/>
                  <a:gd name="connsiteX10" fmla="*/ 5054599 w 7322580"/>
                  <a:gd name="connsiteY10" fmla="*/ 5258968 h 5592797"/>
                  <a:gd name="connsiteX11" fmla="*/ 3309256 w 7322580"/>
                  <a:gd name="connsiteY11" fmla="*/ 5592797 h 5592797"/>
                  <a:gd name="connsiteX12" fmla="*/ 2293256 w 7322580"/>
                  <a:gd name="connsiteY12" fmla="*/ 5222683 h 5592797"/>
                  <a:gd name="connsiteX13" fmla="*/ 1016000 w 7322580"/>
                  <a:gd name="connsiteY13" fmla="*/ 4627597 h 5592797"/>
                  <a:gd name="connsiteX14" fmla="*/ 14513 w 7322580"/>
                  <a:gd name="connsiteY14" fmla="*/ 3887368 h 5592797"/>
                  <a:gd name="connsiteX15" fmla="*/ 0 w 7322580"/>
                  <a:gd name="connsiteY15" fmla="*/ 2363368 h 5592797"/>
                  <a:gd name="connsiteX16" fmla="*/ 522514 w 7322580"/>
                  <a:gd name="connsiteY16" fmla="*/ 1285683 h 5592797"/>
                  <a:gd name="connsiteX0" fmla="*/ 522514 w 7322580"/>
                  <a:gd name="connsiteY0" fmla="*/ 1285683 h 5592797"/>
                  <a:gd name="connsiteX1" fmla="*/ 1582057 w 7322580"/>
                  <a:gd name="connsiteY1" fmla="*/ 534568 h 5592797"/>
                  <a:gd name="connsiteX2" fmla="*/ 2293258 w 7322580"/>
                  <a:gd name="connsiteY2" fmla="*/ 258796 h 5592797"/>
                  <a:gd name="connsiteX3" fmla="*/ 2861282 w 7322580"/>
                  <a:gd name="connsiteY3" fmla="*/ 28536 h 5592797"/>
                  <a:gd name="connsiteX4" fmla="*/ 3639150 w 7322580"/>
                  <a:gd name="connsiteY4" fmla="*/ 0 h 5592797"/>
                  <a:gd name="connsiteX5" fmla="*/ 4889346 w 7322580"/>
                  <a:gd name="connsiteY5" fmla="*/ 87823 h 5592797"/>
                  <a:gd name="connsiteX6" fmla="*/ 5812786 w 7322580"/>
                  <a:gd name="connsiteY6" fmla="*/ 569563 h 5592797"/>
                  <a:gd name="connsiteX7" fmla="*/ 6496004 w 7322580"/>
                  <a:gd name="connsiteY7" fmla="*/ 1167539 h 5592797"/>
                  <a:gd name="connsiteX8" fmla="*/ 6769807 w 7322580"/>
                  <a:gd name="connsiteY8" fmla="*/ 1524000 h 5592797"/>
                  <a:gd name="connsiteX9" fmla="*/ 7322580 w 7322580"/>
                  <a:gd name="connsiteY9" fmla="*/ 2081939 h 5592797"/>
                  <a:gd name="connsiteX10" fmla="*/ 6790471 w 7322580"/>
                  <a:gd name="connsiteY10" fmla="*/ 2820691 h 5592797"/>
                  <a:gd name="connsiteX11" fmla="*/ 5054599 w 7322580"/>
                  <a:gd name="connsiteY11" fmla="*/ 5258968 h 5592797"/>
                  <a:gd name="connsiteX12" fmla="*/ 3309256 w 7322580"/>
                  <a:gd name="connsiteY12" fmla="*/ 5592797 h 5592797"/>
                  <a:gd name="connsiteX13" fmla="*/ 2293256 w 7322580"/>
                  <a:gd name="connsiteY13" fmla="*/ 5222683 h 5592797"/>
                  <a:gd name="connsiteX14" fmla="*/ 1016000 w 7322580"/>
                  <a:gd name="connsiteY14" fmla="*/ 4627597 h 5592797"/>
                  <a:gd name="connsiteX15" fmla="*/ 14513 w 7322580"/>
                  <a:gd name="connsiteY15" fmla="*/ 3887368 h 5592797"/>
                  <a:gd name="connsiteX16" fmla="*/ 0 w 7322580"/>
                  <a:gd name="connsiteY16" fmla="*/ 2363368 h 5592797"/>
                  <a:gd name="connsiteX17" fmla="*/ 522514 w 7322580"/>
                  <a:gd name="connsiteY17" fmla="*/ 1285683 h 5592797"/>
                  <a:gd name="connsiteX0" fmla="*/ 522514 w 7436234"/>
                  <a:gd name="connsiteY0" fmla="*/ 1285683 h 5592797"/>
                  <a:gd name="connsiteX1" fmla="*/ 1582057 w 7436234"/>
                  <a:gd name="connsiteY1" fmla="*/ 534568 h 5592797"/>
                  <a:gd name="connsiteX2" fmla="*/ 2293258 w 7436234"/>
                  <a:gd name="connsiteY2" fmla="*/ 258796 h 5592797"/>
                  <a:gd name="connsiteX3" fmla="*/ 2861282 w 7436234"/>
                  <a:gd name="connsiteY3" fmla="*/ 28536 h 5592797"/>
                  <a:gd name="connsiteX4" fmla="*/ 3639150 w 7436234"/>
                  <a:gd name="connsiteY4" fmla="*/ 0 h 5592797"/>
                  <a:gd name="connsiteX5" fmla="*/ 4889346 w 7436234"/>
                  <a:gd name="connsiteY5" fmla="*/ 87823 h 5592797"/>
                  <a:gd name="connsiteX6" fmla="*/ 5812786 w 7436234"/>
                  <a:gd name="connsiteY6" fmla="*/ 569563 h 5592797"/>
                  <a:gd name="connsiteX7" fmla="*/ 6496004 w 7436234"/>
                  <a:gd name="connsiteY7" fmla="*/ 1167539 h 5592797"/>
                  <a:gd name="connsiteX8" fmla="*/ 6769807 w 7436234"/>
                  <a:gd name="connsiteY8" fmla="*/ 1524000 h 5592797"/>
                  <a:gd name="connsiteX9" fmla="*/ 7322580 w 7436234"/>
                  <a:gd name="connsiteY9" fmla="*/ 2081939 h 5592797"/>
                  <a:gd name="connsiteX10" fmla="*/ 7436234 w 7436234"/>
                  <a:gd name="connsiteY10" fmla="*/ 3084162 h 5592797"/>
                  <a:gd name="connsiteX11" fmla="*/ 5054599 w 7436234"/>
                  <a:gd name="connsiteY11" fmla="*/ 5258968 h 5592797"/>
                  <a:gd name="connsiteX12" fmla="*/ 3309256 w 7436234"/>
                  <a:gd name="connsiteY12" fmla="*/ 5592797 h 5592797"/>
                  <a:gd name="connsiteX13" fmla="*/ 2293256 w 7436234"/>
                  <a:gd name="connsiteY13" fmla="*/ 5222683 h 5592797"/>
                  <a:gd name="connsiteX14" fmla="*/ 1016000 w 7436234"/>
                  <a:gd name="connsiteY14" fmla="*/ 4627597 h 5592797"/>
                  <a:gd name="connsiteX15" fmla="*/ 14513 w 7436234"/>
                  <a:gd name="connsiteY15" fmla="*/ 3887368 h 5592797"/>
                  <a:gd name="connsiteX16" fmla="*/ 0 w 7436234"/>
                  <a:gd name="connsiteY16" fmla="*/ 2363368 h 5592797"/>
                  <a:gd name="connsiteX17" fmla="*/ 522514 w 7436234"/>
                  <a:gd name="connsiteY17" fmla="*/ 1285683 h 5592797"/>
                  <a:gd name="connsiteX0" fmla="*/ 522514 w 7436234"/>
                  <a:gd name="connsiteY0" fmla="*/ 1285683 h 5592797"/>
                  <a:gd name="connsiteX1" fmla="*/ 1582057 w 7436234"/>
                  <a:gd name="connsiteY1" fmla="*/ 534568 h 5592797"/>
                  <a:gd name="connsiteX2" fmla="*/ 2293258 w 7436234"/>
                  <a:gd name="connsiteY2" fmla="*/ 258796 h 5592797"/>
                  <a:gd name="connsiteX3" fmla="*/ 2861282 w 7436234"/>
                  <a:gd name="connsiteY3" fmla="*/ 28536 h 5592797"/>
                  <a:gd name="connsiteX4" fmla="*/ 3639150 w 7436234"/>
                  <a:gd name="connsiteY4" fmla="*/ 0 h 5592797"/>
                  <a:gd name="connsiteX5" fmla="*/ 4889346 w 7436234"/>
                  <a:gd name="connsiteY5" fmla="*/ 87823 h 5592797"/>
                  <a:gd name="connsiteX6" fmla="*/ 5812786 w 7436234"/>
                  <a:gd name="connsiteY6" fmla="*/ 569563 h 5592797"/>
                  <a:gd name="connsiteX7" fmla="*/ 6496004 w 7436234"/>
                  <a:gd name="connsiteY7" fmla="*/ 1167539 h 5592797"/>
                  <a:gd name="connsiteX8" fmla="*/ 6769807 w 7436234"/>
                  <a:gd name="connsiteY8" fmla="*/ 1524000 h 5592797"/>
                  <a:gd name="connsiteX9" fmla="*/ 7322580 w 7436234"/>
                  <a:gd name="connsiteY9" fmla="*/ 2081939 h 5592797"/>
                  <a:gd name="connsiteX10" fmla="*/ 7436234 w 7436234"/>
                  <a:gd name="connsiteY10" fmla="*/ 3084162 h 5592797"/>
                  <a:gd name="connsiteX11" fmla="*/ 6222200 w 7436234"/>
                  <a:gd name="connsiteY11" fmla="*/ 4184542 h 5592797"/>
                  <a:gd name="connsiteX12" fmla="*/ 5054599 w 7436234"/>
                  <a:gd name="connsiteY12" fmla="*/ 5258968 h 5592797"/>
                  <a:gd name="connsiteX13" fmla="*/ 3309256 w 7436234"/>
                  <a:gd name="connsiteY13" fmla="*/ 5592797 h 5592797"/>
                  <a:gd name="connsiteX14" fmla="*/ 2293256 w 7436234"/>
                  <a:gd name="connsiteY14" fmla="*/ 5222683 h 5592797"/>
                  <a:gd name="connsiteX15" fmla="*/ 1016000 w 7436234"/>
                  <a:gd name="connsiteY15" fmla="*/ 4627597 h 5592797"/>
                  <a:gd name="connsiteX16" fmla="*/ 14513 w 7436234"/>
                  <a:gd name="connsiteY16" fmla="*/ 3887368 h 5592797"/>
                  <a:gd name="connsiteX17" fmla="*/ 0 w 7436234"/>
                  <a:gd name="connsiteY17" fmla="*/ 2363368 h 5592797"/>
                  <a:gd name="connsiteX18" fmla="*/ 522514 w 7436234"/>
                  <a:gd name="connsiteY18" fmla="*/ 1285683 h 5592797"/>
                  <a:gd name="connsiteX0" fmla="*/ 522514 w 7436234"/>
                  <a:gd name="connsiteY0" fmla="*/ 1285683 h 5592797"/>
                  <a:gd name="connsiteX1" fmla="*/ 1582057 w 7436234"/>
                  <a:gd name="connsiteY1" fmla="*/ 534568 h 5592797"/>
                  <a:gd name="connsiteX2" fmla="*/ 2293258 w 7436234"/>
                  <a:gd name="connsiteY2" fmla="*/ 258796 h 5592797"/>
                  <a:gd name="connsiteX3" fmla="*/ 2861282 w 7436234"/>
                  <a:gd name="connsiteY3" fmla="*/ 28536 h 5592797"/>
                  <a:gd name="connsiteX4" fmla="*/ 3639150 w 7436234"/>
                  <a:gd name="connsiteY4" fmla="*/ 0 h 5592797"/>
                  <a:gd name="connsiteX5" fmla="*/ 4889346 w 7436234"/>
                  <a:gd name="connsiteY5" fmla="*/ 87823 h 5592797"/>
                  <a:gd name="connsiteX6" fmla="*/ 5812786 w 7436234"/>
                  <a:gd name="connsiteY6" fmla="*/ 569563 h 5592797"/>
                  <a:gd name="connsiteX7" fmla="*/ 6496004 w 7436234"/>
                  <a:gd name="connsiteY7" fmla="*/ 1167539 h 5592797"/>
                  <a:gd name="connsiteX8" fmla="*/ 6769807 w 7436234"/>
                  <a:gd name="connsiteY8" fmla="*/ 1524000 h 5592797"/>
                  <a:gd name="connsiteX9" fmla="*/ 7322580 w 7436234"/>
                  <a:gd name="connsiteY9" fmla="*/ 2081939 h 5592797"/>
                  <a:gd name="connsiteX10" fmla="*/ 7436234 w 7436234"/>
                  <a:gd name="connsiteY10" fmla="*/ 3084162 h 5592797"/>
                  <a:gd name="connsiteX11" fmla="*/ 6609657 w 7436234"/>
                  <a:gd name="connsiteY11" fmla="*/ 4623661 h 5592797"/>
                  <a:gd name="connsiteX12" fmla="*/ 5054599 w 7436234"/>
                  <a:gd name="connsiteY12" fmla="*/ 5258968 h 5592797"/>
                  <a:gd name="connsiteX13" fmla="*/ 3309256 w 7436234"/>
                  <a:gd name="connsiteY13" fmla="*/ 5592797 h 5592797"/>
                  <a:gd name="connsiteX14" fmla="*/ 2293256 w 7436234"/>
                  <a:gd name="connsiteY14" fmla="*/ 5222683 h 5592797"/>
                  <a:gd name="connsiteX15" fmla="*/ 1016000 w 7436234"/>
                  <a:gd name="connsiteY15" fmla="*/ 4627597 h 5592797"/>
                  <a:gd name="connsiteX16" fmla="*/ 14513 w 7436234"/>
                  <a:gd name="connsiteY16" fmla="*/ 3887368 h 5592797"/>
                  <a:gd name="connsiteX17" fmla="*/ 0 w 7436234"/>
                  <a:gd name="connsiteY17" fmla="*/ 2363368 h 5592797"/>
                  <a:gd name="connsiteX18" fmla="*/ 522514 w 7436234"/>
                  <a:gd name="connsiteY18" fmla="*/ 1285683 h 5592797"/>
                  <a:gd name="connsiteX0" fmla="*/ 522514 w 7436234"/>
                  <a:gd name="connsiteY0" fmla="*/ 1285683 h 5592797"/>
                  <a:gd name="connsiteX1" fmla="*/ 1582057 w 7436234"/>
                  <a:gd name="connsiteY1" fmla="*/ 534568 h 5592797"/>
                  <a:gd name="connsiteX2" fmla="*/ 2293258 w 7436234"/>
                  <a:gd name="connsiteY2" fmla="*/ 258796 h 5592797"/>
                  <a:gd name="connsiteX3" fmla="*/ 2861282 w 7436234"/>
                  <a:gd name="connsiteY3" fmla="*/ 28536 h 5592797"/>
                  <a:gd name="connsiteX4" fmla="*/ 3639150 w 7436234"/>
                  <a:gd name="connsiteY4" fmla="*/ 0 h 5592797"/>
                  <a:gd name="connsiteX5" fmla="*/ 4889346 w 7436234"/>
                  <a:gd name="connsiteY5" fmla="*/ 87823 h 5592797"/>
                  <a:gd name="connsiteX6" fmla="*/ 5812786 w 7436234"/>
                  <a:gd name="connsiteY6" fmla="*/ 569563 h 5592797"/>
                  <a:gd name="connsiteX7" fmla="*/ 6496004 w 7436234"/>
                  <a:gd name="connsiteY7" fmla="*/ 1167539 h 5592797"/>
                  <a:gd name="connsiteX8" fmla="*/ 6769807 w 7436234"/>
                  <a:gd name="connsiteY8" fmla="*/ 1524000 h 5592797"/>
                  <a:gd name="connsiteX9" fmla="*/ 7322580 w 7436234"/>
                  <a:gd name="connsiteY9" fmla="*/ 2081939 h 5592797"/>
                  <a:gd name="connsiteX10" fmla="*/ 7436234 w 7436234"/>
                  <a:gd name="connsiteY10" fmla="*/ 3084162 h 5592797"/>
                  <a:gd name="connsiteX11" fmla="*/ 6609657 w 7436234"/>
                  <a:gd name="connsiteY11" fmla="*/ 4623661 h 5592797"/>
                  <a:gd name="connsiteX12" fmla="*/ 5054599 w 7436234"/>
                  <a:gd name="connsiteY12" fmla="*/ 5258968 h 5592797"/>
                  <a:gd name="connsiteX13" fmla="*/ 3309256 w 7436234"/>
                  <a:gd name="connsiteY13" fmla="*/ 5592797 h 5592797"/>
                  <a:gd name="connsiteX14" fmla="*/ 2293256 w 7436234"/>
                  <a:gd name="connsiteY14" fmla="*/ 5222683 h 5592797"/>
                  <a:gd name="connsiteX15" fmla="*/ 1016000 w 7436234"/>
                  <a:gd name="connsiteY15" fmla="*/ 4627597 h 5592797"/>
                  <a:gd name="connsiteX16" fmla="*/ 14513 w 7436234"/>
                  <a:gd name="connsiteY16" fmla="*/ 3887368 h 5592797"/>
                  <a:gd name="connsiteX17" fmla="*/ 0 w 7436234"/>
                  <a:gd name="connsiteY17" fmla="*/ 2363368 h 5592797"/>
                  <a:gd name="connsiteX18" fmla="*/ 522514 w 7436234"/>
                  <a:gd name="connsiteY18" fmla="*/ 1285683 h 5592797"/>
                  <a:gd name="connsiteX0" fmla="*/ 522514 w 7436234"/>
                  <a:gd name="connsiteY0" fmla="*/ 1285683 h 5592797"/>
                  <a:gd name="connsiteX1" fmla="*/ 1582057 w 7436234"/>
                  <a:gd name="connsiteY1" fmla="*/ 534568 h 5592797"/>
                  <a:gd name="connsiteX2" fmla="*/ 2293258 w 7436234"/>
                  <a:gd name="connsiteY2" fmla="*/ 258796 h 5592797"/>
                  <a:gd name="connsiteX3" fmla="*/ 2861282 w 7436234"/>
                  <a:gd name="connsiteY3" fmla="*/ 28536 h 5592797"/>
                  <a:gd name="connsiteX4" fmla="*/ 3639150 w 7436234"/>
                  <a:gd name="connsiteY4" fmla="*/ 0 h 5592797"/>
                  <a:gd name="connsiteX5" fmla="*/ 4889346 w 7436234"/>
                  <a:gd name="connsiteY5" fmla="*/ 87823 h 5592797"/>
                  <a:gd name="connsiteX6" fmla="*/ 5812786 w 7436234"/>
                  <a:gd name="connsiteY6" fmla="*/ 569563 h 5592797"/>
                  <a:gd name="connsiteX7" fmla="*/ 6496004 w 7436234"/>
                  <a:gd name="connsiteY7" fmla="*/ 1167539 h 5592797"/>
                  <a:gd name="connsiteX8" fmla="*/ 6769807 w 7436234"/>
                  <a:gd name="connsiteY8" fmla="*/ 1524000 h 5592797"/>
                  <a:gd name="connsiteX9" fmla="*/ 7322580 w 7436234"/>
                  <a:gd name="connsiteY9" fmla="*/ 2081939 h 5592797"/>
                  <a:gd name="connsiteX10" fmla="*/ 7436234 w 7436234"/>
                  <a:gd name="connsiteY10" fmla="*/ 3084162 h 5592797"/>
                  <a:gd name="connsiteX11" fmla="*/ 6609657 w 7436234"/>
                  <a:gd name="connsiteY11" fmla="*/ 4623661 h 5592797"/>
                  <a:gd name="connsiteX12" fmla="*/ 5054599 w 7436234"/>
                  <a:gd name="connsiteY12" fmla="*/ 5258968 h 5592797"/>
                  <a:gd name="connsiteX13" fmla="*/ 3309256 w 7436234"/>
                  <a:gd name="connsiteY13" fmla="*/ 5592797 h 5592797"/>
                  <a:gd name="connsiteX14" fmla="*/ 2293256 w 7436234"/>
                  <a:gd name="connsiteY14" fmla="*/ 5222683 h 5592797"/>
                  <a:gd name="connsiteX15" fmla="*/ 1016000 w 7436234"/>
                  <a:gd name="connsiteY15" fmla="*/ 4627597 h 5592797"/>
                  <a:gd name="connsiteX16" fmla="*/ 14513 w 7436234"/>
                  <a:gd name="connsiteY16" fmla="*/ 3887368 h 5592797"/>
                  <a:gd name="connsiteX17" fmla="*/ 0 w 7436234"/>
                  <a:gd name="connsiteY17" fmla="*/ 2363368 h 5592797"/>
                  <a:gd name="connsiteX18" fmla="*/ 522514 w 7436234"/>
                  <a:gd name="connsiteY18" fmla="*/ 1285683 h 5592797"/>
                  <a:gd name="connsiteX0" fmla="*/ 522514 w 7436234"/>
                  <a:gd name="connsiteY0" fmla="*/ 1285683 h 5592797"/>
                  <a:gd name="connsiteX1" fmla="*/ 1582057 w 7436234"/>
                  <a:gd name="connsiteY1" fmla="*/ 534568 h 5592797"/>
                  <a:gd name="connsiteX2" fmla="*/ 2293258 w 7436234"/>
                  <a:gd name="connsiteY2" fmla="*/ 258796 h 5592797"/>
                  <a:gd name="connsiteX3" fmla="*/ 2861282 w 7436234"/>
                  <a:gd name="connsiteY3" fmla="*/ 28536 h 5592797"/>
                  <a:gd name="connsiteX4" fmla="*/ 3639150 w 7436234"/>
                  <a:gd name="connsiteY4" fmla="*/ 0 h 5592797"/>
                  <a:gd name="connsiteX5" fmla="*/ 4889346 w 7436234"/>
                  <a:gd name="connsiteY5" fmla="*/ 87823 h 5592797"/>
                  <a:gd name="connsiteX6" fmla="*/ 5812786 w 7436234"/>
                  <a:gd name="connsiteY6" fmla="*/ 569563 h 5592797"/>
                  <a:gd name="connsiteX7" fmla="*/ 6496004 w 7436234"/>
                  <a:gd name="connsiteY7" fmla="*/ 1167539 h 5592797"/>
                  <a:gd name="connsiteX8" fmla="*/ 6769807 w 7436234"/>
                  <a:gd name="connsiteY8" fmla="*/ 1524000 h 5592797"/>
                  <a:gd name="connsiteX9" fmla="*/ 7322580 w 7436234"/>
                  <a:gd name="connsiteY9" fmla="*/ 2081939 h 5592797"/>
                  <a:gd name="connsiteX10" fmla="*/ 7436234 w 7436234"/>
                  <a:gd name="connsiteY10" fmla="*/ 3084162 h 5592797"/>
                  <a:gd name="connsiteX11" fmla="*/ 6573495 w 7436234"/>
                  <a:gd name="connsiteY11" fmla="*/ 4649491 h 5592797"/>
                  <a:gd name="connsiteX12" fmla="*/ 5054599 w 7436234"/>
                  <a:gd name="connsiteY12" fmla="*/ 5258968 h 5592797"/>
                  <a:gd name="connsiteX13" fmla="*/ 3309256 w 7436234"/>
                  <a:gd name="connsiteY13" fmla="*/ 5592797 h 5592797"/>
                  <a:gd name="connsiteX14" fmla="*/ 2293256 w 7436234"/>
                  <a:gd name="connsiteY14" fmla="*/ 5222683 h 5592797"/>
                  <a:gd name="connsiteX15" fmla="*/ 1016000 w 7436234"/>
                  <a:gd name="connsiteY15" fmla="*/ 4627597 h 5592797"/>
                  <a:gd name="connsiteX16" fmla="*/ 14513 w 7436234"/>
                  <a:gd name="connsiteY16" fmla="*/ 3887368 h 5592797"/>
                  <a:gd name="connsiteX17" fmla="*/ 0 w 7436234"/>
                  <a:gd name="connsiteY17" fmla="*/ 2363368 h 5592797"/>
                  <a:gd name="connsiteX18" fmla="*/ 522514 w 7436234"/>
                  <a:gd name="connsiteY18" fmla="*/ 1285683 h 5592797"/>
                  <a:gd name="connsiteX0" fmla="*/ 522514 w 7436234"/>
                  <a:gd name="connsiteY0" fmla="*/ 1285683 h 5592797"/>
                  <a:gd name="connsiteX1" fmla="*/ 1582057 w 7436234"/>
                  <a:gd name="connsiteY1" fmla="*/ 534568 h 5592797"/>
                  <a:gd name="connsiteX2" fmla="*/ 2293258 w 7436234"/>
                  <a:gd name="connsiteY2" fmla="*/ 258796 h 5592797"/>
                  <a:gd name="connsiteX3" fmla="*/ 2861282 w 7436234"/>
                  <a:gd name="connsiteY3" fmla="*/ 28536 h 5592797"/>
                  <a:gd name="connsiteX4" fmla="*/ 3639150 w 7436234"/>
                  <a:gd name="connsiteY4" fmla="*/ 0 h 5592797"/>
                  <a:gd name="connsiteX5" fmla="*/ 4889346 w 7436234"/>
                  <a:gd name="connsiteY5" fmla="*/ 87823 h 5592797"/>
                  <a:gd name="connsiteX6" fmla="*/ 5812786 w 7436234"/>
                  <a:gd name="connsiteY6" fmla="*/ 569563 h 5592797"/>
                  <a:gd name="connsiteX7" fmla="*/ 6496004 w 7436234"/>
                  <a:gd name="connsiteY7" fmla="*/ 1167539 h 5592797"/>
                  <a:gd name="connsiteX8" fmla="*/ 6769807 w 7436234"/>
                  <a:gd name="connsiteY8" fmla="*/ 1524000 h 5592797"/>
                  <a:gd name="connsiteX9" fmla="*/ 7322580 w 7436234"/>
                  <a:gd name="connsiteY9" fmla="*/ 2081939 h 5592797"/>
                  <a:gd name="connsiteX10" fmla="*/ 7436234 w 7436234"/>
                  <a:gd name="connsiteY10" fmla="*/ 3084162 h 5592797"/>
                  <a:gd name="connsiteX11" fmla="*/ 6573495 w 7436234"/>
                  <a:gd name="connsiteY11" fmla="*/ 4649491 h 5592797"/>
                  <a:gd name="connsiteX12" fmla="*/ 5054599 w 7436234"/>
                  <a:gd name="connsiteY12" fmla="*/ 5258968 h 5592797"/>
                  <a:gd name="connsiteX13" fmla="*/ 3309256 w 7436234"/>
                  <a:gd name="connsiteY13" fmla="*/ 5592797 h 5592797"/>
                  <a:gd name="connsiteX14" fmla="*/ 2293256 w 7436234"/>
                  <a:gd name="connsiteY14" fmla="*/ 5222683 h 5592797"/>
                  <a:gd name="connsiteX15" fmla="*/ 1016000 w 7436234"/>
                  <a:gd name="connsiteY15" fmla="*/ 4627597 h 5592797"/>
                  <a:gd name="connsiteX16" fmla="*/ 14513 w 7436234"/>
                  <a:gd name="connsiteY16" fmla="*/ 3887368 h 5592797"/>
                  <a:gd name="connsiteX17" fmla="*/ 0 w 7436234"/>
                  <a:gd name="connsiteY17" fmla="*/ 2363368 h 5592797"/>
                  <a:gd name="connsiteX18" fmla="*/ 522514 w 7436234"/>
                  <a:gd name="connsiteY18" fmla="*/ 1285683 h 5592797"/>
                  <a:gd name="connsiteX0" fmla="*/ 522514 w 7505562"/>
                  <a:gd name="connsiteY0" fmla="*/ 1285683 h 5592797"/>
                  <a:gd name="connsiteX1" fmla="*/ 1582057 w 7505562"/>
                  <a:gd name="connsiteY1" fmla="*/ 534568 h 5592797"/>
                  <a:gd name="connsiteX2" fmla="*/ 2293258 w 7505562"/>
                  <a:gd name="connsiteY2" fmla="*/ 258796 h 5592797"/>
                  <a:gd name="connsiteX3" fmla="*/ 2861282 w 7505562"/>
                  <a:gd name="connsiteY3" fmla="*/ 28536 h 5592797"/>
                  <a:gd name="connsiteX4" fmla="*/ 3639150 w 7505562"/>
                  <a:gd name="connsiteY4" fmla="*/ 0 h 5592797"/>
                  <a:gd name="connsiteX5" fmla="*/ 4889346 w 7505562"/>
                  <a:gd name="connsiteY5" fmla="*/ 87823 h 5592797"/>
                  <a:gd name="connsiteX6" fmla="*/ 5812786 w 7505562"/>
                  <a:gd name="connsiteY6" fmla="*/ 569563 h 5592797"/>
                  <a:gd name="connsiteX7" fmla="*/ 6496004 w 7505562"/>
                  <a:gd name="connsiteY7" fmla="*/ 1167539 h 5592797"/>
                  <a:gd name="connsiteX8" fmla="*/ 6769807 w 7505562"/>
                  <a:gd name="connsiteY8" fmla="*/ 1524000 h 5592797"/>
                  <a:gd name="connsiteX9" fmla="*/ 7322580 w 7505562"/>
                  <a:gd name="connsiteY9" fmla="*/ 2081939 h 5592797"/>
                  <a:gd name="connsiteX10" fmla="*/ 7436234 w 7505562"/>
                  <a:gd name="connsiteY10" fmla="*/ 3084162 h 5592797"/>
                  <a:gd name="connsiteX11" fmla="*/ 6573495 w 7505562"/>
                  <a:gd name="connsiteY11" fmla="*/ 4649491 h 5592797"/>
                  <a:gd name="connsiteX12" fmla="*/ 5054599 w 7505562"/>
                  <a:gd name="connsiteY12" fmla="*/ 5258968 h 5592797"/>
                  <a:gd name="connsiteX13" fmla="*/ 3309256 w 7505562"/>
                  <a:gd name="connsiteY13" fmla="*/ 5592797 h 5592797"/>
                  <a:gd name="connsiteX14" fmla="*/ 2293256 w 7505562"/>
                  <a:gd name="connsiteY14" fmla="*/ 5222683 h 5592797"/>
                  <a:gd name="connsiteX15" fmla="*/ 1016000 w 7505562"/>
                  <a:gd name="connsiteY15" fmla="*/ 4627597 h 5592797"/>
                  <a:gd name="connsiteX16" fmla="*/ 14513 w 7505562"/>
                  <a:gd name="connsiteY16" fmla="*/ 3887368 h 5592797"/>
                  <a:gd name="connsiteX17" fmla="*/ 0 w 7505562"/>
                  <a:gd name="connsiteY17" fmla="*/ 2363368 h 5592797"/>
                  <a:gd name="connsiteX18" fmla="*/ 522514 w 7505562"/>
                  <a:gd name="connsiteY18" fmla="*/ 1285683 h 5592797"/>
                  <a:gd name="connsiteX0" fmla="*/ 522514 w 7535146"/>
                  <a:gd name="connsiteY0" fmla="*/ 1285683 h 5592797"/>
                  <a:gd name="connsiteX1" fmla="*/ 1582057 w 7535146"/>
                  <a:gd name="connsiteY1" fmla="*/ 534568 h 5592797"/>
                  <a:gd name="connsiteX2" fmla="*/ 2293258 w 7535146"/>
                  <a:gd name="connsiteY2" fmla="*/ 258796 h 5592797"/>
                  <a:gd name="connsiteX3" fmla="*/ 2861282 w 7535146"/>
                  <a:gd name="connsiteY3" fmla="*/ 28536 h 5592797"/>
                  <a:gd name="connsiteX4" fmla="*/ 3639150 w 7535146"/>
                  <a:gd name="connsiteY4" fmla="*/ 0 h 5592797"/>
                  <a:gd name="connsiteX5" fmla="*/ 4889346 w 7535146"/>
                  <a:gd name="connsiteY5" fmla="*/ 87823 h 5592797"/>
                  <a:gd name="connsiteX6" fmla="*/ 5812786 w 7535146"/>
                  <a:gd name="connsiteY6" fmla="*/ 569563 h 5592797"/>
                  <a:gd name="connsiteX7" fmla="*/ 6496004 w 7535146"/>
                  <a:gd name="connsiteY7" fmla="*/ 1167539 h 5592797"/>
                  <a:gd name="connsiteX8" fmla="*/ 6769807 w 7535146"/>
                  <a:gd name="connsiteY8" fmla="*/ 1524000 h 5592797"/>
                  <a:gd name="connsiteX9" fmla="*/ 7322580 w 7535146"/>
                  <a:gd name="connsiteY9" fmla="*/ 2081939 h 5592797"/>
                  <a:gd name="connsiteX10" fmla="*/ 7436234 w 7535146"/>
                  <a:gd name="connsiteY10" fmla="*/ 3084162 h 5592797"/>
                  <a:gd name="connsiteX11" fmla="*/ 6573495 w 7535146"/>
                  <a:gd name="connsiteY11" fmla="*/ 4649491 h 5592797"/>
                  <a:gd name="connsiteX12" fmla="*/ 5054599 w 7535146"/>
                  <a:gd name="connsiteY12" fmla="*/ 5258968 h 5592797"/>
                  <a:gd name="connsiteX13" fmla="*/ 3309256 w 7535146"/>
                  <a:gd name="connsiteY13" fmla="*/ 5592797 h 5592797"/>
                  <a:gd name="connsiteX14" fmla="*/ 2293256 w 7535146"/>
                  <a:gd name="connsiteY14" fmla="*/ 5222683 h 5592797"/>
                  <a:gd name="connsiteX15" fmla="*/ 1016000 w 7535146"/>
                  <a:gd name="connsiteY15" fmla="*/ 4627597 h 5592797"/>
                  <a:gd name="connsiteX16" fmla="*/ 14513 w 7535146"/>
                  <a:gd name="connsiteY16" fmla="*/ 3887368 h 5592797"/>
                  <a:gd name="connsiteX17" fmla="*/ 0 w 7535146"/>
                  <a:gd name="connsiteY17" fmla="*/ 2363368 h 5592797"/>
                  <a:gd name="connsiteX18" fmla="*/ 522514 w 7535146"/>
                  <a:gd name="connsiteY18" fmla="*/ 1285683 h 5592797"/>
                  <a:gd name="connsiteX0" fmla="*/ 522514 w 7535146"/>
                  <a:gd name="connsiteY0" fmla="*/ 1285683 h 5592797"/>
                  <a:gd name="connsiteX1" fmla="*/ 1582057 w 7535146"/>
                  <a:gd name="connsiteY1" fmla="*/ 534568 h 5592797"/>
                  <a:gd name="connsiteX2" fmla="*/ 2293258 w 7535146"/>
                  <a:gd name="connsiteY2" fmla="*/ 258796 h 5592797"/>
                  <a:gd name="connsiteX3" fmla="*/ 2861282 w 7535146"/>
                  <a:gd name="connsiteY3" fmla="*/ 28536 h 5592797"/>
                  <a:gd name="connsiteX4" fmla="*/ 3639150 w 7535146"/>
                  <a:gd name="connsiteY4" fmla="*/ 0 h 5592797"/>
                  <a:gd name="connsiteX5" fmla="*/ 4889346 w 7535146"/>
                  <a:gd name="connsiteY5" fmla="*/ 87823 h 5592797"/>
                  <a:gd name="connsiteX6" fmla="*/ 5812786 w 7535146"/>
                  <a:gd name="connsiteY6" fmla="*/ 569563 h 5592797"/>
                  <a:gd name="connsiteX7" fmla="*/ 6496004 w 7535146"/>
                  <a:gd name="connsiteY7" fmla="*/ 1167539 h 5592797"/>
                  <a:gd name="connsiteX8" fmla="*/ 6769807 w 7535146"/>
                  <a:gd name="connsiteY8" fmla="*/ 1524000 h 5592797"/>
                  <a:gd name="connsiteX9" fmla="*/ 7322580 w 7535146"/>
                  <a:gd name="connsiteY9" fmla="*/ 2081939 h 5592797"/>
                  <a:gd name="connsiteX10" fmla="*/ 7436234 w 7535146"/>
                  <a:gd name="connsiteY10" fmla="*/ 3084162 h 5592797"/>
                  <a:gd name="connsiteX11" fmla="*/ 6573495 w 7535146"/>
                  <a:gd name="connsiteY11" fmla="*/ 4649491 h 5592797"/>
                  <a:gd name="connsiteX12" fmla="*/ 5054599 w 7535146"/>
                  <a:gd name="connsiteY12" fmla="*/ 5258968 h 5592797"/>
                  <a:gd name="connsiteX13" fmla="*/ 3309256 w 7535146"/>
                  <a:gd name="connsiteY13" fmla="*/ 5592797 h 5592797"/>
                  <a:gd name="connsiteX14" fmla="*/ 2293256 w 7535146"/>
                  <a:gd name="connsiteY14" fmla="*/ 5222683 h 5592797"/>
                  <a:gd name="connsiteX15" fmla="*/ 1016000 w 7535146"/>
                  <a:gd name="connsiteY15" fmla="*/ 4627597 h 5592797"/>
                  <a:gd name="connsiteX16" fmla="*/ 14513 w 7535146"/>
                  <a:gd name="connsiteY16" fmla="*/ 3887368 h 5592797"/>
                  <a:gd name="connsiteX17" fmla="*/ 0 w 7535146"/>
                  <a:gd name="connsiteY17" fmla="*/ 2363368 h 5592797"/>
                  <a:gd name="connsiteX18" fmla="*/ 522514 w 7535146"/>
                  <a:gd name="connsiteY18" fmla="*/ 1285683 h 5592797"/>
                  <a:gd name="connsiteX0" fmla="*/ 522514 w 7600487"/>
                  <a:gd name="connsiteY0" fmla="*/ 1285683 h 5592797"/>
                  <a:gd name="connsiteX1" fmla="*/ 1582057 w 7600487"/>
                  <a:gd name="connsiteY1" fmla="*/ 534568 h 5592797"/>
                  <a:gd name="connsiteX2" fmla="*/ 2293258 w 7600487"/>
                  <a:gd name="connsiteY2" fmla="*/ 258796 h 5592797"/>
                  <a:gd name="connsiteX3" fmla="*/ 2861282 w 7600487"/>
                  <a:gd name="connsiteY3" fmla="*/ 28536 h 5592797"/>
                  <a:gd name="connsiteX4" fmla="*/ 3639150 w 7600487"/>
                  <a:gd name="connsiteY4" fmla="*/ 0 h 5592797"/>
                  <a:gd name="connsiteX5" fmla="*/ 4889346 w 7600487"/>
                  <a:gd name="connsiteY5" fmla="*/ 87823 h 5592797"/>
                  <a:gd name="connsiteX6" fmla="*/ 5812786 w 7600487"/>
                  <a:gd name="connsiteY6" fmla="*/ 569563 h 5592797"/>
                  <a:gd name="connsiteX7" fmla="*/ 6496004 w 7600487"/>
                  <a:gd name="connsiteY7" fmla="*/ 1167539 h 5592797"/>
                  <a:gd name="connsiteX8" fmla="*/ 6769807 w 7600487"/>
                  <a:gd name="connsiteY8" fmla="*/ 1524000 h 5592797"/>
                  <a:gd name="connsiteX9" fmla="*/ 7322580 w 7600487"/>
                  <a:gd name="connsiteY9" fmla="*/ 2081939 h 5592797"/>
                  <a:gd name="connsiteX10" fmla="*/ 7436234 w 7600487"/>
                  <a:gd name="connsiteY10" fmla="*/ 3084162 h 5592797"/>
                  <a:gd name="connsiteX11" fmla="*/ 6573495 w 7600487"/>
                  <a:gd name="connsiteY11" fmla="*/ 4649491 h 5592797"/>
                  <a:gd name="connsiteX12" fmla="*/ 5054599 w 7600487"/>
                  <a:gd name="connsiteY12" fmla="*/ 5258968 h 5592797"/>
                  <a:gd name="connsiteX13" fmla="*/ 3309256 w 7600487"/>
                  <a:gd name="connsiteY13" fmla="*/ 5592797 h 5592797"/>
                  <a:gd name="connsiteX14" fmla="*/ 2293256 w 7600487"/>
                  <a:gd name="connsiteY14" fmla="*/ 5222683 h 5592797"/>
                  <a:gd name="connsiteX15" fmla="*/ 1016000 w 7600487"/>
                  <a:gd name="connsiteY15" fmla="*/ 4627597 h 5592797"/>
                  <a:gd name="connsiteX16" fmla="*/ 14513 w 7600487"/>
                  <a:gd name="connsiteY16" fmla="*/ 3887368 h 5592797"/>
                  <a:gd name="connsiteX17" fmla="*/ 0 w 7600487"/>
                  <a:gd name="connsiteY17" fmla="*/ 2363368 h 5592797"/>
                  <a:gd name="connsiteX18" fmla="*/ 522514 w 7600487"/>
                  <a:gd name="connsiteY18" fmla="*/ 1285683 h 5592797"/>
                  <a:gd name="connsiteX0" fmla="*/ 522514 w 7600487"/>
                  <a:gd name="connsiteY0" fmla="*/ 1285683 h 5592797"/>
                  <a:gd name="connsiteX1" fmla="*/ 1582057 w 7600487"/>
                  <a:gd name="connsiteY1" fmla="*/ 534568 h 5592797"/>
                  <a:gd name="connsiteX2" fmla="*/ 2293258 w 7600487"/>
                  <a:gd name="connsiteY2" fmla="*/ 258796 h 5592797"/>
                  <a:gd name="connsiteX3" fmla="*/ 2861282 w 7600487"/>
                  <a:gd name="connsiteY3" fmla="*/ 28536 h 5592797"/>
                  <a:gd name="connsiteX4" fmla="*/ 3639150 w 7600487"/>
                  <a:gd name="connsiteY4" fmla="*/ 0 h 5592797"/>
                  <a:gd name="connsiteX5" fmla="*/ 4889346 w 7600487"/>
                  <a:gd name="connsiteY5" fmla="*/ 87823 h 5592797"/>
                  <a:gd name="connsiteX6" fmla="*/ 5812786 w 7600487"/>
                  <a:gd name="connsiteY6" fmla="*/ 569563 h 5592797"/>
                  <a:gd name="connsiteX7" fmla="*/ 6496004 w 7600487"/>
                  <a:gd name="connsiteY7" fmla="*/ 1167539 h 5592797"/>
                  <a:gd name="connsiteX8" fmla="*/ 6769807 w 7600487"/>
                  <a:gd name="connsiteY8" fmla="*/ 1524000 h 5592797"/>
                  <a:gd name="connsiteX9" fmla="*/ 7322580 w 7600487"/>
                  <a:gd name="connsiteY9" fmla="*/ 2081939 h 5592797"/>
                  <a:gd name="connsiteX10" fmla="*/ 7436234 w 7600487"/>
                  <a:gd name="connsiteY10" fmla="*/ 3084162 h 5592797"/>
                  <a:gd name="connsiteX11" fmla="*/ 6573495 w 7600487"/>
                  <a:gd name="connsiteY11" fmla="*/ 4649491 h 5592797"/>
                  <a:gd name="connsiteX12" fmla="*/ 5054599 w 7600487"/>
                  <a:gd name="connsiteY12" fmla="*/ 5258968 h 5592797"/>
                  <a:gd name="connsiteX13" fmla="*/ 3309256 w 7600487"/>
                  <a:gd name="connsiteY13" fmla="*/ 5592797 h 5592797"/>
                  <a:gd name="connsiteX14" fmla="*/ 2293256 w 7600487"/>
                  <a:gd name="connsiteY14" fmla="*/ 5222683 h 5592797"/>
                  <a:gd name="connsiteX15" fmla="*/ 1016000 w 7600487"/>
                  <a:gd name="connsiteY15" fmla="*/ 4627597 h 5592797"/>
                  <a:gd name="connsiteX16" fmla="*/ 14513 w 7600487"/>
                  <a:gd name="connsiteY16" fmla="*/ 3887368 h 5592797"/>
                  <a:gd name="connsiteX17" fmla="*/ 0 w 7600487"/>
                  <a:gd name="connsiteY17" fmla="*/ 2363368 h 5592797"/>
                  <a:gd name="connsiteX18" fmla="*/ 522514 w 7600487"/>
                  <a:gd name="connsiteY18" fmla="*/ 1285683 h 5592797"/>
                  <a:gd name="connsiteX0" fmla="*/ 522514 w 7600487"/>
                  <a:gd name="connsiteY0" fmla="*/ 1285683 h 5592797"/>
                  <a:gd name="connsiteX1" fmla="*/ 1582057 w 7600487"/>
                  <a:gd name="connsiteY1" fmla="*/ 534568 h 5592797"/>
                  <a:gd name="connsiteX2" fmla="*/ 2293258 w 7600487"/>
                  <a:gd name="connsiteY2" fmla="*/ 258796 h 5592797"/>
                  <a:gd name="connsiteX3" fmla="*/ 2861282 w 7600487"/>
                  <a:gd name="connsiteY3" fmla="*/ 28536 h 5592797"/>
                  <a:gd name="connsiteX4" fmla="*/ 3639150 w 7600487"/>
                  <a:gd name="connsiteY4" fmla="*/ 0 h 5592797"/>
                  <a:gd name="connsiteX5" fmla="*/ 4889346 w 7600487"/>
                  <a:gd name="connsiteY5" fmla="*/ 87823 h 5592797"/>
                  <a:gd name="connsiteX6" fmla="*/ 5812786 w 7600487"/>
                  <a:gd name="connsiteY6" fmla="*/ 569563 h 5592797"/>
                  <a:gd name="connsiteX7" fmla="*/ 6496004 w 7600487"/>
                  <a:gd name="connsiteY7" fmla="*/ 1167539 h 5592797"/>
                  <a:gd name="connsiteX8" fmla="*/ 6769807 w 7600487"/>
                  <a:gd name="connsiteY8" fmla="*/ 1524000 h 5592797"/>
                  <a:gd name="connsiteX9" fmla="*/ 7322580 w 7600487"/>
                  <a:gd name="connsiteY9" fmla="*/ 2081939 h 5592797"/>
                  <a:gd name="connsiteX10" fmla="*/ 7436234 w 7600487"/>
                  <a:gd name="connsiteY10" fmla="*/ 3084162 h 5592797"/>
                  <a:gd name="connsiteX11" fmla="*/ 6573495 w 7600487"/>
                  <a:gd name="connsiteY11" fmla="*/ 4649491 h 5592797"/>
                  <a:gd name="connsiteX12" fmla="*/ 5054599 w 7600487"/>
                  <a:gd name="connsiteY12" fmla="*/ 5258968 h 5592797"/>
                  <a:gd name="connsiteX13" fmla="*/ 3309256 w 7600487"/>
                  <a:gd name="connsiteY13" fmla="*/ 5592797 h 5592797"/>
                  <a:gd name="connsiteX14" fmla="*/ 2293256 w 7600487"/>
                  <a:gd name="connsiteY14" fmla="*/ 5222683 h 5592797"/>
                  <a:gd name="connsiteX15" fmla="*/ 1016000 w 7600487"/>
                  <a:gd name="connsiteY15" fmla="*/ 4627597 h 5592797"/>
                  <a:gd name="connsiteX16" fmla="*/ 14513 w 7600487"/>
                  <a:gd name="connsiteY16" fmla="*/ 3887368 h 5592797"/>
                  <a:gd name="connsiteX17" fmla="*/ 0 w 7600487"/>
                  <a:gd name="connsiteY17" fmla="*/ 2363368 h 5592797"/>
                  <a:gd name="connsiteX18" fmla="*/ 522514 w 7600487"/>
                  <a:gd name="connsiteY18" fmla="*/ 1285683 h 5592797"/>
                  <a:gd name="connsiteX0" fmla="*/ 522514 w 7600487"/>
                  <a:gd name="connsiteY0" fmla="*/ 1285683 h 5592797"/>
                  <a:gd name="connsiteX1" fmla="*/ 1582057 w 7600487"/>
                  <a:gd name="connsiteY1" fmla="*/ 534568 h 5592797"/>
                  <a:gd name="connsiteX2" fmla="*/ 2293258 w 7600487"/>
                  <a:gd name="connsiteY2" fmla="*/ 258796 h 5592797"/>
                  <a:gd name="connsiteX3" fmla="*/ 2861282 w 7600487"/>
                  <a:gd name="connsiteY3" fmla="*/ 28536 h 5592797"/>
                  <a:gd name="connsiteX4" fmla="*/ 3639150 w 7600487"/>
                  <a:gd name="connsiteY4" fmla="*/ 0 h 5592797"/>
                  <a:gd name="connsiteX5" fmla="*/ 4889346 w 7600487"/>
                  <a:gd name="connsiteY5" fmla="*/ 87823 h 5592797"/>
                  <a:gd name="connsiteX6" fmla="*/ 5812786 w 7600487"/>
                  <a:gd name="connsiteY6" fmla="*/ 569563 h 5592797"/>
                  <a:gd name="connsiteX7" fmla="*/ 6496004 w 7600487"/>
                  <a:gd name="connsiteY7" fmla="*/ 1167539 h 5592797"/>
                  <a:gd name="connsiteX8" fmla="*/ 6769807 w 7600487"/>
                  <a:gd name="connsiteY8" fmla="*/ 1524000 h 5592797"/>
                  <a:gd name="connsiteX9" fmla="*/ 7322580 w 7600487"/>
                  <a:gd name="connsiteY9" fmla="*/ 2081939 h 5592797"/>
                  <a:gd name="connsiteX10" fmla="*/ 7436234 w 7600487"/>
                  <a:gd name="connsiteY10" fmla="*/ 3084162 h 5592797"/>
                  <a:gd name="connsiteX11" fmla="*/ 6573495 w 7600487"/>
                  <a:gd name="connsiteY11" fmla="*/ 4649491 h 5592797"/>
                  <a:gd name="connsiteX12" fmla="*/ 5054599 w 7600487"/>
                  <a:gd name="connsiteY12" fmla="*/ 5258968 h 5592797"/>
                  <a:gd name="connsiteX13" fmla="*/ 3309256 w 7600487"/>
                  <a:gd name="connsiteY13" fmla="*/ 5592797 h 5592797"/>
                  <a:gd name="connsiteX14" fmla="*/ 2293256 w 7600487"/>
                  <a:gd name="connsiteY14" fmla="*/ 5222683 h 5592797"/>
                  <a:gd name="connsiteX15" fmla="*/ 1016000 w 7600487"/>
                  <a:gd name="connsiteY15" fmla="*/ 4627597 h 5592797"/>
                  <a:gd name="connsiteX16" fmla="*/ 14513 w 7600487"/>
                  <a:gd name="connsiteY16" fmla="*/ 3887368 h 5592797"/>
                  <a:gd name="connsiteX17" fmla="*/ 0 w 7600487"/>
                  <a:gd name="connsiteY17" fmla="*/ 2363368 h 5592797"/>
                  <a:gd name="connsiteX18" fmla="*/ 522514 w 7600487"/>
                  <a:gd name="connsiteY18" fmla="*/ 1285683 h 5592797"/>
                  <a:gd name="connsiteX0" fmla="*/ 522514 w 7600487"/>
                  <a:gd name="connsiteY0" fmla="*/ 1285683 h 5592797"/>
                  <a:gd name="connsiteX1" fmla="*/ 1582057 w 7600487"/>
                  <a:gd name="connsiteY1" fmla="*/ 534568 h 5592797"/>
                  <a:gd name="connsiteX2" fmla="*/ 2293258 w 7600487"/>
                  <a:gd name="connsiteY2" fmla="*/ 258796 h 5592797"/>
                  <a:gd name="connsiteX3" fmla="*/ 2861282 w 7600487"/>
                  <a:gd name="connsiteY3" fmla="*/ 28536 h 5592797"/>
                  <a:gd name="connsiteX4" fmla="*/ 3639150 w 7600487"/>
                  <a:gd name="connsiteY4" fmla="*/ 0 h 5592797"/>
                  <a:gd name="connsiteX5" fmla="*/ 4889346 w 7600487"/>
                  <a:gd name="connsiteY5" fmla="*/ 87823 h 5592797"/>
                  <a:gd name="connsiteX6" fmla="*/ 5812786 w 7600487"/>
                  <a:gd name="connsiteY6" fmla="*/ 569563 h 5592797"/>
                  <a:gd name="connsiteX7" fmla="*/ 6496004 w 7600487"/>
                  <a:gd name="connsiteY7" fmla="*/ 1167539 h 5592797"/>
                  <a:gd name="connsiteX8" fmla="*/ 6769807 w 7600487"/>
                  <a:gd name="connsiteY8" fmla="*/ 1524000 h 5592797"/>
                  <a:gd name="connsiteX9" fmla="*/ 7322580 w 7600487"/>
                  <a:gd name="connsiteY9" fmla="*/ 2081939 h 5592797"/>
                  <a:gd name="connsiteX10" fmla="*/ 7436234 w 7600487"/>
                  <a:gd name="connsiteY10" fmla="*/ 3084162 h 5592797"/>
                  <a:gd name="connsiteX11" fmla="*/ 6573495 w 7600487"/>
                  <a:gd name="connsiteY11" fmla="*/ 4649491 h 5592797"/>
                  <a:gd name="connsiteX12" fmla="*/ 5054599 w 7600487"/>
                  <a:gd name="connsiteY12" fmla="*/ 5258968 h 5592797"/>
                  <a:gd name="connsiteX13" fmla="*/ 3309256 w 7600487"/>
                  <a:gd name="connsiteY13" fmla="*/ 5592797 h 5592797"/>
                  <a:gd name="connsiteX14" fmla="*/ 2293256 w 7600487"/>
                  <a:gd name="connsiteY14" fmla="*/ 5222683 h 5592797"/>
                  <a:gd name="connsiteX15" fmla="*/ 1016000 w 7600487"/>
                  <a:gd name="connsiteY15" fmla="*/ 4627597 h 5592797"/>
                  <a:gd name="connsiteX16" fmla="*/ 14513 w 7600487"/>
                  <a:gd name="connsiteY16" fmla="*/ 3887368 h 5592797"/>
                  <a:gd name="connsiteX17" fmla="*/ 0 w 7600487"/>
                  <a:gd name="connsiteY17" fmla="*/ 2363368 h 5592797"/>
                  <a:gd name="connsiteX18" fmla="*/ 522514 w 7600487"/>
                  <a:gd name="connsiteY18" fmla="*/ 1285683 h 5592797"/>
                  <a:gd name="connsiteX0" fmla="*/ 522514 w 7600487"/>
                  <a:gd name="connsiteY0" fmla="*/ 1285683 h 5592797"/>
                  <a:gd name="connsiteX1" fmla="*/ 1582057 w 7600487"/>
                  <a:gd name="connsiteY1" fmla="*/ 534568 h 5592797"/>
                  <a:gd name="connsiteX2" fmla="*/ 2293258 w 7600487"/>
                  <a:gd name="connsiteY2" fmla="*/ 258796 h 5592797"/>
                  <a:gd name="connsiteX3" fmla="*/ 2861282 w 7600487"/>
                  <a:gd name="connsiteY3" fmla="*/ 28536 h 5592797"/>
                  <a:gd name="connsiteX4" fmla="*/ 3639150 w 7600487"/>
                  <a:gd name="connsiteY4" fmla="*/ 0 h 5592797"/>
                  <a:gd name="connsiteX5" fmla="*/ 4889346 w 7600487"/>
                  <a:gd name="connsiteY5" fmla="*/ 87823 h 5592797"/>
                  <a:gd name="connsiteX6" fmla="*/ 5812786 w 7600487"/>
                  <a:gd name="connsiteY6" fmla="*/ 569563 h 5592797"/>
                  <a:gd name="connsiteX7" fmla="*/ 6496004 w 7600487"/>
                  <a:gd name="connsiteY7" fmla="*/ 1167539 h 5592797"/>
                  <a:gd name="connsiteX8" fmla="*/ 6769807 w 7600487"/>
                  <a:gd name="connsiteY8" fmla="*/ 1524000 h 5592797"/>
                  <a:gd name="connsiteX9" fmla="*/ 7322580 w 7600487"/>
                  <a:gd name="connsiteY9" fmla="*/ 2081939 h 5592797"/>
                  <a:gd name="connsiteX10" fmla="*/ 7436234 w 7600487"/>
                  <a:gd name="connsiteY10" fmla="*/ 3084162 h 5592797"/>
                  <a:gd name="connsiteX11" fmla="*/ 6573495 w 7600487"/>
                  <a:gd name="connsiteY11" fmla="*/ 4649491 h 5592797"/>
                  <a:gd name="connsiteX12" fmla="*/ 5054599 w 7600487"/>
                  <a:gd name="connsiteY12" fmla="*/ 5258968 h 5592797"/>
                  <a:gd name="connsiteX13" fmla="*/ 3309256 w 7600487"/>
                  <a:gd name="connsiteY13" fmla="*/ 5592797 h 5592797"/>
                  <a:gd name="connsiteX14" fmla="*/ 2293256 w 7600487"/>
                  <a:gd name="connsiteY14" fmla="*/ 5222683 h 5592797"/>
                  <a:gd name="connsiteX15" fmla="*/ 1016000 w 7600487"/>
                  <a:gd name="connsiteY15" fmla="*/ 4627597 h 5592797"/>
                  <a:gd name="connsiteX16" fmla="*/ 14513 w 7600487"/>
                  <a:gd name="connsiteY16" fmla="*/ 3887368 h 5592797"/>
                  <a:gd name="connsiteX17" fmla="*/ 0 w 7600487"/>
                  <a:gd name="connsiteY17" fmla="*/ 2363368 h 5592797"/>
                  <a:gd name="connsiteX18" fmla="*/ 522514 w 7600487"/>
                  <a:gd name="connsiteY18" fmla="*/ 1285683 h 5592797"/>
                  <a:gd name="connsiteX0" fmla="*/ 522514 w 7600487"/>
                  <a:gd name="connsiteY0" fmla="*/ 1285683 h 5592797"/>
                  <a:gd name="connsiteX1" fmla="*/ 1582057 w 7600487"/>
                  <a:gd name="connsiteY1" fmla="*/ 534568 h 5592797"/>
                  <a:gd name="connsiteX2" fmla="*/ 2293258 w 7600487"/>
                  <a:gd name="connsiteY2" fmla="*/ 258796 h 5592797"/>
                  <a:gd name="connsiteX3" fmla="*/ 2861282 w 7600487"/>
                  <a:gd name="connsiteY3" fmla="*/ 28536 h 5592797"/>
                  <a:gd name="connsiteX4" fmla="*/ 3639150 w 7600487"/>
                  <a:gd name="connsiteY4" fmla="*/ 0 h 5592797"/>
                  <a:gd name="connsiteX5" fmla="*/ 4889346 w 7600487"/>
                  <a:gd name="connsiteY5" fmla="*/ 87823 h 5592797"/>
                  <a:gd name="connsiteX6" fmla="*/ 5812786 w 7600487"/>
                  <a:gd name="connsiteY6" fmla="*/ 569563 h 5592797"/>
                  <a:gd name="connsiteX7" fmla="*/ 6496004 w 7600487"/>
                  <a:gd name="connsiteY7" fmla="*/ 1167539 h 5592797"/>
                  <a:gd name="connsiteX8" fmla="*/ 6769807 w 7600487"/>
                  <a:gd name="connsiteY8" fmla="*/ 1524000 h 5592797"/>
                  <a:gd name="connsiteX9" fmla="*/ 7322580 w 7600487"/>
                  <a:gd name="connsiteY9" fmla="*/ 2081939 h 5592797"/>
                  <a:gd name="connsiteX10" fmla="*/ 7436234 w 7600487"/>
                  <a:gd name="connsiteY10" fmla="*/ 3084162 h 5592797"/>
                  <a:gd name="connsiteX11" fmla="*/ 6573495 w 7600487"/>
                  <a:gd name="connsiteY11" fmla="*/ 4649491 h 5592797"/>
                  <a:gd name="connsiteX12" fmla="*/ 5054599 w 7600487"/>
                  <a:gd name="connsiteY12" fmla="*/ 5258968 h 5592797"/>
                  <a:gd name="connsiteX13" fmla="*/ 3309256 w 7600487"/>
                  <a:gd name="connsiteY13" fmla="*/ 5592797 h 5592797"/>
                  <a:gd name="connsiteX14" fmla="*/ 2293256 w 7600487"/>
                  <a:gd name="connsiteY14" fmla="*/ 5222683 h 5592797"/>
                  <a:gd name="connsiteX15" fmla="*/ 1016000 w 7600487"/>
                  <a:gd name="connsiteY15" fmla="*/ 4627597 h 5592797"/>
                  <a:gd name="connsiteX16" fmla="*/ 14513 w 7600487"/>
                  <a:gd name="connsiteY16" fmla="*/ 3887368 h 5592797"/>
                  <a:gd name="connsiteX17" fmla="*/ 0 w 7600487"/>
                  <a:gd name="connsiteY17" fmla="*/ 2363368 h 5592797"/>
                  <a:gd name="connsiteX18" fmla="*/ 522514 w 7600487"/>
                  <a:gd name="connsiteY18" fmla="*/ 1285683 h 5592797"/>
                  <a:gd name="connsiteX0" fmla="*/ 522514 w 7600487"/>
                  <a:gd name="connsiteY0" fmla="*/ 1285683 h 5592797"/>
                  <a:gd name="connsiteX1" fmla="*/ 1582057 w 7600487"/>
                  <a:gd name="connsiteY1" fmla="*/ 534568 h 5592797"/>
                  <a:gd name="connsiteX2" fmla="*/ 2293258 w 7600487"/>
                  <a:gd name="connsiteY2" fmla="*/ 258796 h 5592797"/>
                  <a:gd name="connsiteX3" fmla="*/ 2861282 w 7600487"/>
                  <a:gd name="connsiteY3" fmla="*/ 28536 h 5592797"/>
                  <a:gd name="connsiteX4" fmla="*/ 3639150 w 7600487"/>
                  <a:gd name="connsiteY4" fmla="*/ 0 h 5592797"/>
                  <a:gd name="connsiteX5" fmla="*/ 4889346 w 7600487"/>
                  <a:gd name="connsiteY5" fmla="*/ 87823 h 5592797"/>
                  <a:gd name="connsiteX6" fmla="*/ 5812786 w 7600487"/>
                  <a:gd name="connsiteY6" fmla="*/ 569563 h 5592797"/>
                  <a:gd name="connsiteX7" fmla="*/ 6496004 w 7600487"/>
                  <a:gd name="connsiteY7" fmla="*/ 1167539 h 5592797"/>
                  <a:gd name="connsiteX8" fmla="*/ 6769807 w 7600487"/>
                  <a:gd name="connsiteY8" fmla="*/ 1524000 h 5592797"/>
                  <a:gd name="connsiteX9" fmla="*/ 7322580 w 7600487"/>
                  <a:gd name="connsiteY9" fmla="*/ 2081939 h 5592797"/>
                  <a:gd name="connsiteX10" fmla="*/ 7436234 w 7600487"/>
                  <a:gd name="connsiteY10" fmla="*/ 3084162 h 5592797"/>
                  <a:gd name="connsiteX11" fmla="*/ 6573495 w 7600487"/>
                  <a:gd name="connsiteY11" fmla="*/ 4649491 h 5592797"/>
                  <a:gd name="connsiteX12" fmla="*/ 5054599 w 7600487"/>
                  <a:gd name="connsiteY12" fmla="*/ 5258968 h 5592797"/>
                  <a:gd name="connsiteX13" fmla="*/ 3309256 w 7600487"/>
                  <a:gd name="connsiteY13" fmla="*/ 5592797 h 5592797"/>
                  <a:gd name="connsiteX14" fmla="*/ 2293256 w 7600487"/>
                  <a:gd name="connsiteY14" fmla="*/ 5222683 h 5592797"/>
                  <a:gd name="connsiteX15" fmla="*/ 1016000 w 7600487"/>
                  <a:gd name="connsiteY15" fmla="*/ 4627597 h 5592797"/>
                  <a:gd name="connsiteX16" fmla="*/ 14513 w 7600487"/>
                  <a:gd name="connsiteY16" fmla="*/ 3887368 h 5592797"/>
                  <a:gd name="connsiteX17" fmla="*/ 0 w 7600487"/>
                  <a:gd name="connsiteY17" fmla="*/ 2363368 h 5592797"/>
                  <a:gd name="connsiteX18" fmla="*/ 522514 w 7600487"/>
                  <a:gd name="connsiteY18" fmla="*/ 1285683 h 5592797"/>
                  <a:gd name="connsiteX0" fmla="*/ 522514 w 7600487"/>
                  <a:gd name="connsiteY0" fmla="*/ 1285683 h 5592797"/>
                  <a:gd name="connsiteX1" fmla="*/ 1582057 w 7600487"/>
                  <a:gd name="connsiteY1" fmla="*/ 534568 h 5592797"/>
                  <a:gd name="connsiteX2" fmla="*/ 2293258 w 7600487"/>
                  <a:gd name="connsiteY2" fmla="*/ 258796 h 5592797"/>
                  <a:gd name="connsiteX3" fmla="*/ 2861282 w 7600487"/>
                  <a:gd name="connsiteY3" fmla="*/ 28536 h 5592797"/>
                  <a:gd name="connsiteX4" fmla="*/ 3639150 w 7600487"/>
                  <a:gd name="connsiteY4" fmla="*/ 0 h 5592797"/>
                  <a:gd name="connsiteX5" fmla="*/ 4889346 w 7600487"/>
                  <a:gd name="connsiteY5" fmla="*/ 87823 h 5592797"/>
                  <a:gd name="connsiteX6" fmla="*/ 5812786 w 7600487"/>
                  <a:gd name="connsiteY6" fmla="*/ 569563 h 5592797"/>
                  <a:gd name="connsiteX7" fmla="*/ 6496004 w 7600487"/>
                  <a:gd name="connsiteY7" fmla="*/ 1167539 h 5592797"/>
                  <a:gd name="connsiteX8" fmla="*/ 6769807 w 7600487"/>
                  <a:gd name="connsiteY8" fmla="*/ 1524000 h 5592797"/>
                  <a:gd name="connsiteX9" fmla="*/ 7322580 w 7600487"/>
                  <a:gd name="connsiteY9" fmla="*/ 2081939 h 5592797"/>
                  <a:gd name="connsiteX10" fmla="*/ 7436234 w 7600487"/>
                  <a:gd name="connsiteY10" fmla="*/ 3084162 h 5592797"/>
                  <a:gd name="connsiteX11" fmla="*/ 6573495 w 7600487"/>
                  <a:gd name="connsiteY11" fmla="*/ 4649491 h 5592797"/>
                  <a:gd name="connsiteX12" fmla="*/ 5054599 w 7600487"/>
                  <a:gd name="connsiteY12" fmla="*/ 5258968 h 5592797"/>
                  <a:gd name="connsiteX13" fmla="*/ 3309256 w 7600487"/>
                  <a:gd name="connsiteY13" fmla="*/ 5592797 h 5592797"/>
                  <a:gd name="connsiteX14" fmla="*/ 2293256 w 7600487"/>
                  <a:gd name="connsiteY14" fmla="*/ 5222683 h 5592797"/>
                  <a:gd name="connsiteX15" fmla="*/ 1016000 w 7600487"/>
                  <a:gd name="connsiteY15" fmla="*/ 4627597 h 5592797"/>
                  <a:gd name="connsiteX16" fmla="*/ 14513 w 7600487"/>
                  <a:gd name="connsiteY16" fmla="*/ 3887368 h 5592797"/>
                  <a:gd name="connsiteX17" fmla="*/ 0 w 7600487"/>
                  <a:gd name="connsiteY17" fmla="*/ 2363368 h 5592797"/>
                  <a:gd name="connsiteX18" fmla="*/ 522514 w 7600487"/>
                  <a:gd name="connsiteY18" fmla="*/ 1285683 h 5592797"/>
                  <a:gd name="connsiteX0" fmla="*/ 522514 w 7600487"/>
                  <a:gd name="connsiteY0" fmla="*/ 1409758 h 5716872"/>
                  <a:gd name="connsiteX1" fmla="*/ 1582057 w 7600487"/>
                  <a:gd name="connsiteY1" fmla="*/ 658643 h 5716872"/>
                  <a:gd name="connsiteX2" fmla="*/ 2293258 w 7600487"/>
                  <a:gd name="connsiteY2" fmla="*/ 382871 h 5716872"/>
                  <a:gd name="connsiteX3" fmla="*/ 2861282 w 7600487"/>
                  <a:gd name="connsiteY3" fmla="*/ 152611 h 5716872"/>
                  <a:gd name="connsiteX4" fmla="*/ 3639150 w 7600487"/>
                  <a:gd name="connsiteY4" fmla="*/ 124075 h 5716872"/>
                  <a:gd name="connsiteX5" fmla="*/ 4889346 w 7600487"/>
                  <a:gd name="connsiteY5" fmla="*/ 211898 h 5716872"/>
                  <a:gd name="connsiteX6" fmla="*/ 5812786 w 7600487"/>
                  <a:gd name="connsiteY6" fmla="*/ 693638 h 5716872"/>
                  <a:gd name="connsiteX7" fmla="*/ 6496004 w 7600487"/>
                  <a:gd name="connsiteY7" fmla="*/ 1291614 h 5716872"/>
                  <a:gd name="connsiteX8" fmla="*/ 6769807 w 7600487"/>
                  <a:gd name="connsiteY8" fmla="*/ 1648075 h 5716872"/>
                  <a:gd name="connsiteX9" fmla="*/ 7322580 w 7600487"/>
                  <a:gd name="connsiteY9" fmla="*/ 2206014 h 5716872"/>
                  <a:gd name="connsiteX10" fmla="*/ 7436234 w 7600487"/>
                  <a:gd name="connsiteY10" fmla="*/ 3208237 h 5716872"/>
                  <a:gd name="connsiteX11" fmla="*/ 6573495 w 7600487"/>
                  <a:gd name="connsiteY11" fmla="*/ 4773566 h 5716872"/>
                  <a:gd name="connsiteX12" fmla="*/ 5054599 w 7600487"/>
                  <a:gd name="connsiteY12" fmla="*/ 5383043 h 5716872"/>
                  <a:gd name="connsiteX13" fmla="*/ 3309256 w 7600487"/>
                  <a:gd name="connsiteY13" fmla="*/ 5716872 h 5716872"/>
                  <a:gd name="connsiteX14" fmla="*/ 2293256 w 7600487"/>
                  <a:gd name="connsiteY14" fmla="*/ 5346758 h 5716872"/>
                  <a:gd name="connsiteX15" fmla="*/ 1016000 w 7600487"/>
                  <a:gd name="connsiteY15" fmla="*/ 4751672 h 5716872"/>
                  <a:gd name="connsiteX16" fmla="*/ 14513 w 7600487"/>
                  <a:gd name="connsiteY16" fmla="*/ 4011443 h 5716872"/>
                  <a:gd name="connsiteX17" fmla="*/ 0 w 7600487"/>
                  <a:gd name="connsiteY17" fmla="*/ 2487443 h 5716872"/>
                  <a:gd name="connsiteX18" fmla="*/ 522514 w 7600487"/>
                  <a:gd name="connsiteY18" fmla="*/ 1409758 h 5716872"/>
                  <a:gd name="connsiteX0" fmla="*/ 522514 w 7600487"/>
                  <a:gd name="connsiteY0" fmla="*/ 1435823 h 5742937"/>
                  <a:gd name="connsiteX1" fmla="*/ 1582057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35823 h 5742937"/>
                  <a:gd name="connsiteX0" fmla="*/ 522514 w 7600487"/>
                  <a:gd name="connsiteY0" fmla="*/ 1435823 h 5742937"/>
                  <a:gd name="connsiteX1" fmla="*/ 1582057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35823 h 5742937"/>
                  <a:gd name="connsiteX0" fmla="*/ 522514 w 7600487"/>
                  <a:gd name="connsiteY0" fmla="*/ 1435823 h 5742937"/>
                  <a:gd name="connsiteX1" fmla="*/ 1582057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35823 h 5742937"/>
                  <a:gd name="connsiteX0" fmla="*/ 522514 w 7600487"/>
                  <a:gd name="connsiteY0" fmla="*/ 1435823 h 5742937"/>
                  <a:gd name="connsiteX1" fmla="*/ 1582057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35823 h 5742937"/>
                  <a:gd name="connsiteX0" fmla="*/ 522514 w 7600487"/>
                  <a:gd name="connsiteY0" fmla="*/ 1435823 h 5742937"/>
                  <a:gd name="connsiteX1" fmla="*/ 1582057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35823 h 5742937"/>
                  <a:gd name="connsiteX0" fmla="*/ 522514 w 7600487"/>
                  <a:gd name="connsiteY0" fmla="*/ 1435823 h 5742937"/>
                  <a:gd name="connsiteX1" fmla="*/ 1607888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35823 h 5742937"/>
                  <a:gd name="connsiteX0" fmla="*/ 522514 w 7600487"/>
                  <a:gd name="connsiteY0" fmla="*/ 1435823 h 5742937"/>
                  <a:gd name="connsiteX1" fmla="*/ 1607888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35823 h 5742937"/>
                  <a:gd name="connsiteX0" fmla="*/ 522514 w 7600487"/>
                  <a:gd name="connsiteY0" fmla="*/ 1435823 h 5742937"/>
                  <a:gd name="connsiteX1" fmla="*/ 1607888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35823 h 5742937"/>
                  <a:gd name="connsiteX0" fmla="*/ 522514 w 7600487"/>
                  <a:gd name="connsiteY0" fmla="*/ 1435823 h 5742937"/>
                  <a:gd name="connsiteX1" fmla="*/ 1607888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35823 h 5742937"/>
                  <a:gd name="connsiteX0" fmla="*/ 522514 w 7600487"/>
                  <a:gd name="connsiteY0" fmla="*/ 1425491 h 5742937"/>
                  <a:gd name="connsiteX1" fmla="*/ 1607888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25491 h 5742937"/>
                  <a:gd name="connsiteX0" fmla="*/ 522514 w 7600487"/>
                  <a:gd name="connsiteY0" fmla="*/ 1425491 h 5742937"/>
                  <a:gd name="connsiteX1" fmla="*/ 1607888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25491 h 5742937"/>
                  <a:gd name="connsiteX0" fmla="*/ 522514 w 7600487"/>
                  <a:gd name="connsiteY0" fmla="*/ 1425491 h 5742937"/>
                  <a:gd name="connsiteX1" fmla="*/ 1607888 w 7600487"/>
                  <a:gd name="connsiteY1" fmla="*/ 684708 h 5742937"/>
                  <a:gd name="connsiteX2" fmla="*/ 2293258 w 7600487"/>
                  <a:gd name="connsiteY2" fmla="*/ 408936 h 5742937"/>
                  <a:gd name="connsiteX3" fmla="*/ 2861282 w 7600487"/>
                  <a:gd name="connsiteY3" fmla="*/ 178676 h 5742937"/>
                  <a:gd name="connsiteX4" fmla="*/ 3639150 w 7600487"/>
                  <a:gd name="connsiteY4" fmla="*/ 150140 h 5742937"/>
                  <a:gd name="connsiteX5" fmla="*/ 4889346 w 7600487"/>
                  <a:gd name="connsiteY5" fmla="*/ 237963 h 5742937"/>
                  <a:gd name="connsiteX6" fmla="*/ 5812786 w 7600487"/>
                  <a:gd name="connsiteY6" fmla="*/ 719703 h 5742937"/>
                  <a:gd name="connsiteX7" fmla="*/ 6496004 w 7600487"/>
                  <a:gd name="connsiteY7" fmla="*/ 1317679 h 5742937"/>
                  <a:gd name="connsiteX8" fmla="*/ 6769807 w 7600487"/>
                  <a:gd name="connsiteY8" fmla="*/ 1674140 h 5742937"/>
                  <a:gd name="connsiteX9" fmla="*/ 7322580 w 7600487"/>
                  <a:gd name="connsiteY9" fmla="*/ 2232079 h 5742937"/>
                  <a:gd name="connsiteX10" fmla="*/ 7436234 w 7600487"/>
                  <a:gd name="connsiteY10" fmla="*/ 3234302 h 5742937"/>
                  <a:gd name="connsiteX11" fmla="*/ 6573495 w 7600487"/>
                  <a:gd name="connsiteY11" fmla="*/ 4799631 h 5742937"/>
                  <a:gd name="connsiteX12" fmla="*/ 5054599 w 7600487"/>
                  <a:gd name="connsiteY12" fmla="*/ 5409108 h 5742937"/>
                  <a:gd name="connsiteX13" fmla="*/ 3309256 w 7600487"/>
                  <a:gd name="connsiteY13" fmla="*/ 5742937 h 5742937"/>
                  <a:gd name="connsiteX14" fmla="*/ 2293256 w 7600487"/>
                  <a:gd name="connsiteY14" fmla="*/ 5372823 h 5742937"/>
                  <a:gd name="connsiteX15" fmla="*/ 1016000 w 7600487"/>
                  <a:gd name="connsiteY15" fmla="*/ 4777737 h 5742937"/>
                  <a:gd name="connsiteX16" fmla="*/ 14513 w 7600487"/>
                  <a:gd name="connsiteY16" fmla="*/ 4037508 h 5742937"/>
                  <a:gd name="connsiteX17" fmla="*/ 0 w 7600487"/>
                  <a:gd name="connsiteY17" fmla="*/ 2513508 h 5742937"/>
                  <a:gd name="connsiteX18" fmla="*/ 522514 w 7600487"/>
                  <a:gd name="connsiteY18" fmla="*/ 1425491 h 5742937"/>
                  <a:gd name="connsiteX0" fmla="*/ 571897 w 7649870"/>
                  <a:gd name="connsiteY0" fmla="*/ 1425491 h 5742937"/>
                  <a:gd name="connsiteX1" fmla="*/ 1657271 w 7649870"/>
                  <a:gd name="connsiteY1" fmla="*/ 684708 h 5742937"/>
                  <a:gd name="connsiteX2" fmla="*/ 2342641 w 7649870"/>
                  <a:gd name="connsiteY2" fmla="*/ 408936 h 5742937"/>
                  <a:gd name="connsiteX3" fmla="*/ 2910665 w 7649870"/>
                  <a:gd name="connsiteY3" fmla="*/ 178676 h 5742937"/>
                  <a:gd name="connsiteX4" fmla="*/ 3688533 w 7649870"/>
                  <a:gd name="connsiteY4" fmla="*/ 150140 h 5742937"/>
                  <a:gd name="connsiteX5" fmla="*/ 4938729 w 7649870"/>
                  <a:gd name="connsiteY5" fmla="*/ 237963 h 5742937"/>
                  <a:gd name="connsiteX6" fmla="*/ 5862169 w 7649870"/>
                  <a:gd name="connsiteY6" fmla="*/ 719703 h 5742937"/>
                  <a:gd name="connsiteX7" fmla="*/ 6545387 w 7649870"/>
                  <a:gd name="connsiteY7" fmla="*/ 1317679 h 5742937"/>
                  <a:gd name="connsiteX8" fmla="*/ 6819190 w 7649870"/>
                  <a:gd name="connsiteY8" fmla="*/ 1674140 h 5742937"/>
                  <a:gd name="connsiteX9" fmla="*/ 7371963 w 7649870"/>
                  <a:gd name="connsiteY9" fmla="*/ 2232079 h 5742937"/>
                  <a:gd name="connsiteX10" fmla="*/ 7485617 w 7649870"/>
                  <a:gd name="connsiteY10" fmla="*/ 3234302 h 5742937"/>
                  <a:gd name="connsiteX11" fmla="*/ 6622878 w 7649870"/>
                  <a:gd name="connsiteY11" fmla="*/ 4799631 h 5742937"/>
                  <a:gd name="connsiteX12" fmla="*/ 5103982 w 7649870"/>
                  <a:gd name="connsiteY12" fmla="*/ 5409108 h 5742937"/>
                  <a:gd name="connsiteX13" fmla="*/ 3358639 w 7649870"/>
                  <a:gd name="connsiteY13" fmla="*/ 5742937 h 5742937"/>
                  <a:gd name="connsiteX14" fmla="*/ 2342639 w 7649870"/>
                  <a:gd name="connsiteY14" fmla="*/ 5372823 h 5742937"/>
                  <a:gd name="connsiteX15" fmla="*/ 1065383 w 7649870"/>
                  <a:gd name="connsiteY15" fmla="*/ 4777737 h 5742937"/>
                  <a:gd name="connsiteX16" fmla="*/ 63896 w 7649870"/>
                  <a:gd name="connsiteY16" fmla="*/ 4037508 h 5742937"/>
                  <a:gd name="connsiteX17" fmla="*/ 49383 w 7649870"/>
                  <a:gd name="connsiteY17" fmla="*/ 2513508 h 5742937"/>
                  <a:gd name="connsiteX18" fmla="*/ 571897 w 7649870"/>
                  <a:gd name="connsiteY18" fmla="*/ 1425491 h 5742937"/>
                  <a:gd name="connsiteX0" fmla="*/ 580530 w 7658503"/>
                  <a:gd name="connsiteY0" fmla="*/ 1425491 h 5742937"/>
                  <a:gd name="connsiteX1" fmla="*/ 1665904 w 7658503"/>
                  <a:gd name="connsiteY1" fmla="*/ 684708 h 5742937"/>
                  <a:gd name="connsiteX2" fmla="*/ 2351274 w 7658503"/>
                  <a:gd name="connsiteY2" fmla="*/ 408936 h 5742937"/>
                  <a:gd name="connsiteX3" fmla="*/ 2919298 w 7658503"/>
                  <a:gd name="connsiteY3" fmla="*/ 178676 h 5742937"/>
                  <a:gd name="connsiteX4" fmla="*/ 3697166 w 7658503"/>
                  <a:gd name="connsiteY4" fmla="*/ 150140 h 5742937"/>
                  <a:gd name="connsiteX5" fmla="*/ 4947362 w 7658503"/>
                  <a:gd name="connsiteY5" fmla="*/ 237963 h 5742937"/>
                  <a:gd name="connsiteX6" fmla="*/ 5870802 w 7658503"/>
                  <a:gd name="connsiteY6" fmla="*/ 719703 h 5742937"/>
                  <a:gd name="connsiteX7" fmla="*/ 6554020 w 7658503"/>
                  <a:gd name="connsiteY7" fmla="*/ 1317679 h 5742937"/>
                  <a:gd name="connsiteX8" fmla="*/ 6827823 w 7658503"/>
                  <a:gd name="connsiteY8" fmla="*/ 1674140 h 5742937"/>
                  <a:gd name="connsiteX9" fmla="*/ 7380596 w 7658503"/>
                  <a:gd name="connsiteY9" fmla="*/ 2232079 h 5742937"/>
                  <a:gd name="connsiteX10" fmla="*/ 7494250 w 7658503"/>
                  <a:gd name="connsiteY10" fmla="*/ 3234302 h 5742937"/>
                  <a:gd name="connsiteX11" fmla="*/ 6631511 w 7658503"/>
                  <a:gd name="connsiteY11" fmla="*/ 4799631 h 5742937"/>
                  <a:gd name="connsiteX12" fmla="*/ 5112615 w 7658503"/>
                  <a:gd name="connsiteY12" fmla="*/ 5409108 h 5742937"/>
                  <a:gd name="connsiteX13" fmla="*/ 3367272 w 7658503"/>
                  <a:gd name="connsiteY13" fmla="*/ 5742937 h 5742937"/>
                  <a:gd name="connsiteX14" fmla="*/ 2351272 w 7658503"/>
                  <a:gd name="connsiteY14" fmla="*/ 5372823 h 5742937"/>
                  <a:gd name="connsiteX15" fmla="*/ 1074016 w 7658503"/>
                  <a:gd name="connsiteY15" fmla="*/ 4777737 h 5742937"/>
                  <a:gd name="connsiteX16" fmla="*/ 72529 w 7658503"/>
                  <a:gd name="connsiteY16" fmla="*/ 4037508 h 5742937"/>
                  <a:gd name="connsiteX17" fmla="*/ 58016 w 7658503"/>
                  <a:gd name="connsiteY17" fmla="*/ 2513508 h 5742937"/>
                  <a:gd name="connsiteX18" fmla="*/ 580530 w 7658503"/>
                  <a:gd name="connsiteY18" fmla="*/ 1425491 h 5742937"/>
                  <a:gd name="connsiteX0" fmla="*/ 580530 w 7658503"/>
                  <a:gd name="connsiteY0" fmla="*/ 1425491 h 5742937"/>
                  <a:gd name="connsiteX1" fmla="*/ 1665904 w 7658503"/>
                  <a:gd name="connsiteY1" fmla="*/ 684708 h 5742937"/>
                  <a:gd name="connsiteX2" fmla="*/ 2351274 w 7658503"/>
                  <a:gd name="connsiteY2" fmla="*/ 408936 h 5742937"/>
                  <a:gd name="connsiteX3" fmla="*/ 2919298 w 7658503"/>
                  <a:gd name="connsiteY3" fmla="*/ 178676 h 5742937"/>
                  <a:gd name="connsiteX4" fmla="*/ 3697166 w 7658503"/>
                  <a:gd name="connsiteY4" fmla="*/ 150140 h 5742937"/>
                  <a:gd name="connsiteX5" fmla="*/ 4947362 w 7658503"/>
                  <a:gd name="connsiteY5" fmla="*/ 237963 h 5742937"/>
                  <a:gd name="connsiteX6" fmla="*/ 5870802 w 7658503"/>
                  <a:gd name="connsiteY6" fmla="*/ 719703 h 5742937"/>
                  <a:gd name="connsiteX7" fmla="*/ 6554020 w 7658503"/>
                  <a:gd name="connsiteY7" fmla="*/ 1317679 h 5742937"/>
                  <a:gd name="connsiteX8" fmla="*/ 6827823 w 7658503"/>
                  <a:gd name="connsiteY8" fmla="*/ 1674140 h 5742937"/>
                  <a:gd name="connsiteX9" fmla="*/ 7380596 w 7658503"/>
                  <a:gd name="connsiteY9" fmla="*/ 2232079 h 5742937"/>
                  <a:gd name="connsiteX10" fmla="*/ 7494250 w 7658503"/>
                  <a:gd name="connsiteY10" fmla="*/ 3234302 h 5742937"/>
                  <a:gd name="connsiteX11" fmla="*/ 6631511 w 7658503"/>
                  <a:gd name="connsiteY11" fmla="*/ 4799631 h 5742937"/>
                  <a:gd name="connsiteX12" fmla="*/ 5112615 w 7658503"/>
                  <a:gd name="connsiteY12" fmla="*/ 5409108 h 5742937"/>
                  <a:gd name="connsiteX13" fmla="*/ 3367272 w 7658503"/>
                  <a:gd name="connsiteY13" fmla="*/ 5742937 h 5742937"/>
                  <a:gd name="connsiteX14" fmla="*/ 2351272 w 7658503"/>
                  <a:gd name="connsiteY14" fmla="*/ 5372823 h 5742937"/>
                  <a:gd name="connsiteX15" fmla="*/ 1074016 w 7658503"/>
                  <a:gd name="connsiteY15" fmla="*/ 4777737 h 5742937"/>
                  <a:gd name="connsiteX16" fmla="*/ 77695 w 7658503"/>
                  <a:gd name="connsiteY16" fmla="*/ 4042674 h 5742937"/>
                  <a:gd name="connsiteX17" fmla="*/ 58016 w 7658503"/>
                  <a:gd name="connsiteY17" fmla="*/ 2513508 h 5742937"/>
                  <a:gd name="connsiteX18" fmla="*/ 580530 w 7658503"/>
                  <a:gd name="connsiteY18" fmla="*/ 1425491 h 5742937"/>
                  <a:gd name="connsiteX0" fmla="*/ 869913 w 7947886"/>
                  <a:gd name="connsiteY0" fmla="*/ 1425491 h 5742937"/>
                  <a:gd name="connsiteX1" fmla="*/ 1955287 w 7947886"/>
                  <a:gd name="connsiteY1" fmla="*/ 684708 h 5742937"/>
                  <a:gd name="connsiteX2" fmla="*/ 2640657 w 7947886"/>
                  <a:gd name="connsiteY2" fmla="*/ 408936 h 5742937"/>
                  <a:gd name="connsiteX3" fmla="*/ 3208681 w 7947886"/>
                  <a:gd name="connsiteY3" fmla="*/ 178676 h 5742937"/>
                  <a:gd name="connsiteX4" fmla="*/ 3986549 w 7947886"/>
                  <a:gd name="connsiteY4" fmla="*/ 150140 h 5742937"/>
                  <a:gd name="connsiteX5" fmla="*/ 5236745 w 7947886"/>
                  <a:gd name="connsiteY5" fmla="*/ 237963 h 5742937"/>
                  <a:gd name="connsiteX6" fmla="*/ 6160185 w 7947886"/>
                  <a:gd name="connsiteY6" fmla="*/ 719703 h 5742937"/>
                  <a:gd name="connsiteX7" fmla="*/ 6843403 w 7947886"/>
                  <a:gd name="connsiteY7" fmla="*/ 1317679 h 5742937"/>
                  <a:gd name="connsiteX8" fmla="*/ 7117206 w 7947886"/>
                  <a:gd name="connsiteY8" fmla="*/ 1674140 h 5742937"/>
                  <a:gd name="connsiteX9" fmla="*/ 7669979 w 7947886"/>
                  <a:gd name="connsiteY9" fmla="*/ 2232079 h 5742937"/>
                  <a:gd name="connsiteX10" fmla="*/ 7783633 w 7947886"/>
                  <a:gd name="connsiteY10" fmla="*/ 3234302 h 5742937"/>
                  <a:gd name="connsiteX11" fmla="*/ 6920894 w 7947886"/>
                  <a:gd name="connsiteY11" fmla="*/ 4799631 h 5742937"/>
                  <a:gd name="connsiteX12" fmla="*/ 5401998 w 7947886"/>
                  <a:gd name="connsiteY12" fmla="*/ 5409108 h 5742937"/>
                  <a:gd name="connsiteX13" fmla="*/ 3656655 w 7947886"/>
                  <a:gd name="connsiteY13" fmla="*/ 5742937 h 5742937"/>
                  <a:gd name="connsiteX14" fmla="*/ 2640655 w 7947886"/>
                  <a:gd name="connsiteY14" fmla="*/ 5372823 h 5742937"/>
                  <a:gd name="connsiteX15" fmla="*/ 1363399 w 7947886"/>
                  <a:gd name="connsiteY15" fmla="*/ 4777737 h 5742937"/>
                  <a:gd name="connsiteX16" fmla="*/ 367078 w 7947886"/>
                  <a:gd name="connsiteY16" fmla="*/ 4042674 h 5742937"/>
                  <a:gd name="connsiteX17" fmla="*/ 347399 w 7947886"/>
                  <a:gd name="connsiteY17" fmla="*/ 2513508 h 5742937"/>
                  <a:gd name="connsiteX18" fmla="*/ 869913 w 7947886"/>
                  <a:gd name="connsiteY18" fmla="*/ 1425491 h 5742937"/>
                  <a:gd name="connsiteX0" fmla="*/ 908890 w 7986863"/>
                  <a:gd name="connsiteY0" fmla="*/ 1425491 h 5742937"/>
                  <a:gd name="connsiteX1" fmla="*/ 1994264 w 7986863"/>
                  <a:gd name="connsiteY1" fmla="*/ 684708 h 5742937"/>
                  <a:gd name="connsiteX2" fmla="*/ 2679634 w 7986863"/>
                  <a:gd name="connsiteY2" fmla="*/ 408936 h 5742937"/>
                  <a:gd name="connsiteX3" fmla="*/ 3247658 w 7986863"/>
                  <a:gd name="connsiteY3" fmla="*/ 178676 h 5742937"/>
                  <a:gd name="connsiteX4" fmla="*/ 4025526 w 7986863"/>
                  <a:gd name="connsiteY4" fmla="*/ 150140 h 5742937"/>
                  <a:gd name="connsiteX5" fmla="*/ 5275722 w 7986863"/>
                  <a:gd name="connsiteY5" fmla="*/ 237963 h 5742937"/>
                  <a:gd name="connsiteX6" fmla="*/ 6199162 w 7986863"/>
                  <a:gd name="connsiteY6" fmla="*/ 719703 h 5742937"/>
                  <a:gd name="connsiteX7" fmla="*/ 6882380 w 7986863"/>
                  <a:gd name="connsiteY7" fmla="*/ 1317679 h 5742937"/>
                  <a:gd name="connsiteX8" fmla="*/ 7156183 w 7986863"/>
                  <a:gd name="connsiteY8" fmla="*/ 1674140 h 5742937"/>
                  <a:gd name="connsiteX9" fmla="*/ 7708956 w 7986863"/>
                  <a:gd name="connsiteY9" fmla="*/ 2232079 h 5742937"/>
                  <a:gd name="connsiteX10" fmla="*/ 7822610 w 7986863"/>
                  <a:gd name="connsiteY10" fmla="*/ 3234302 h 5742937"/>
                  <a:gd name="connsiteX11" fmla="*/ 6959871 w 7986863"/>
                  <a:gd name="connsiteY11" fmla="*/ 4799631 h 5742937"/>
                  <a:gd name="connsiteX12" fmla="*/ 5440975 w 7986863"/>
                  <a:gd name="connsiteY12" fmla="*/ 5409108 h 5742937"/>
                  <a:gd name="connsiteX13" fmla="*/ 3695632 w 7986863"/>
                  <a:gd name="connsiteY13" fmla="*/ 5742937 h 5742937"/>
                  <a:gd name="connsiteX14" fmla="*/ 2679632 w 7986863"/>
                  <a:gd name="connsiteY14" fmla="*/ 5372823 h 5742937"/>
                  <a:gd name="connsiteX15" fmla="*/ 1402376 w 7986863"/>
                  <a:gd name="connsiteY15" fmla="*/ 4777737 h 5742937"/>
                  <a:gd name="connsiteX16" fmla="*/ 406055 w 7986863"/>
                  <a:gd name="connsiteY16" fmla="*/ 4042674 h 5742937"/>
                  <a:gd name="connsiteX17" fmla="*/ 386376 w 7986863"/>
                  <a:gd name="connsiteY17" fmla="*/ 2513508 h 5742937"/>
                  <a:gd name="connsiteX18" fmla="*/ 908890 w 7986863"/>
                  <a:gd name="connsiteY18" fmla="*/ 1425491 h 5742937"/>
                  <a:gd name="connsiteX0" fmla="*/ 881630 w 7959603"/>
                  <a:gd name="connsiteY0" fmla="*/ 1425491 h 5742937"/>
                  <a:gd name="connsiteX1" fmla="*/ 1967004 w 7959603"/>
                  <a:gd name="connsiteY1" fmla="*/ 684708 h 5742937"/>
                  <a:gd name="connsiteX2" fmla="*/ 2652374 w 7959603"/>
                  <a:gd name="connsiteY2" fmla="*/ 408936 h 5742937"/>
                  <a:gd name="connsiteX3" fmla="*/ 3220398 w 7959603"/>
                  <a:gd name="connsiteY3" fmla="*/ 178676 h 5742937"/>
                  <a:gd name="connsiteX4" fmla="*/ 3998266 w 7959603"/>
                  <a:gd name="connsiteY4" fmla="*/ 150140 h 5742937"/>
                  <a:gd name="connsiteX5" fmla="*/ 5248462 w 7959603"/>
                  <a:gd name="connsiteY5" fmla="*/ 237963 h 5742937"/>
                  <a:gd name="connsiteX6" fmla="*/ 6171902 w 7959603"/>
                  <a:gd name="connsiteY6" fmla="*/ 719703 h 5742937"/>
                  <a:gd name="connsiteX7" fmla="*/ 6855120 w 7959603"/>
                  <a:gd name="connsiteY7" fmla="*/ 1317679 h 5742937"/>
                  <a:gd name="connsiteX8" fmla="*/ 7128923 w 7959603"/>
                  <a:gd name="connsiteY8" fmla="*/ 1674140 h 5742937"/>
                  <a:gd name="connsiteX9" fmla="*/ 7681696 w 7959603"/>
                  <a:gd name="connsiteY9" fmla="*/ 2232079 h 5742937"/>
                  <a:gd name="connsiteX10" fmla="*/ 7795350 w 7959603"/>
                  <a:gd name="connsiteY10" fmla="*/ 3234302 h 5742937"/>
                  <a:gd name="connsiteX11" fmla="*/ 6932611 w 7959603"/>
                  <a:gd name="connsiteY11" fmla="*/ 4799631 h 5742937"/>
                  <a:gd name="connsiteX12" fmla="*/ 5413715 w 7959603"/>
                  <a:gd name="connsiteY12" fmla="*/ 5409108 h 5742937"/>
                  <a:gd name="connsiteX13" fmla="*/ 3668372 w 7959603"/>
                  <a:gd name="connsiteY13" fmla="*/ 5742937 h 5742937"/>
                  <a:gd name="connsiteX14" fmla="*/ 2652372 w 7959603"/>
                  <a:gd name="connsiteY14" fmla="*/ 5372823 h 5742937"/>
                  <a:gd name="connsiteX15" fmla="*/ 1375116 w 7959603"/>
                  <a:gd name="connsiteY15" fmla="*/ 4777737 h 5742937"/>
                  <a:gd name="connsiteX16" fmla="*/ 378795 w 7959603"/>
                  <a:gd name="connsiteY16" fmla="*/ 4042674 h 5742937"/>
                  <a:gd name="connsiteX17" fmla="*/ 359116 w 7959603"/>
                  <a:gd name="connsiteY17" fmla="*/ 2513508 h 5742937"/>
                  <a:gd name="connsiteX18" fmla="*/ 881630 w 7959603"/>
                  <a:gd name="connsiteY18" fmla="*/ 1425491 h 5742937"/>
                  <a:gd name="connsiteX0" fmla="*/ 881630 w 7959603"/>
                  <a:gd name="connsiteY0" fmla="*/ 1425491 h 5742937"/>
                  <a:gd name="connsiteX1" fmla="*/ 1967004 w 7959603"/>
                  <a:gd name="connsiteY1" fmla="*/ 684708 h 5742937"/>
                  <a:gd name="connsiteX2" fmla="*/ 2652374 w 7959603"/>
                  <a:gd name="connsiteY2" fmla="*/ 408936 h 5742937"/>
                  <a:gd name="connsiteX3" fmla="*/ 3220398 w 7959603"/>
                  <a:gd name="connsiteY3" fmla="*/ 178676 h 5742937"/>
                  <a:gd name="connsiteX4" fmla="*/ 3998266 w 7959603"/>
                  <a:gd name="connsiteY4" fmla="*/ 150140 h 5742937"/>
                  <a:gd name="connsiteX5" fmla="*/ 5248462 w 7959603"/>
                  <a:gd name="connsiteY5" fmla="*/ 237963 h 5742937"/>
                  <a:gd name="connsiteX6" fmla="*/ 6171902 w 7959603"/>
                  <a:gd name="connsiteY6" fmla="*/ 719703 h 5742937"/>
                  <a:gd name="connsiteX7" fmla="*/ 6855120 w 7959603"/>
                  <a:gd name="connsiteY7" fmla="*/ 1317679 h 5742937"/>
                  <a:gd name="connsiteX8" fmla="*/ 7128923 w 7959603"/>
                  <a:gd name="connsiteY8" fmla="*/ 1674140 h 5742937"/>
                  <a:gd name="connsiteX9" fmla="*/ 7681696 w 7959603"/>
                  <a:gd name="connsiteY9" fmla="*/ 2232079 h 5742937"/>
                  <a:gd name="connsiteX10" fmla="*/ 7795350 w 7959603"/>
                  <a:gd name="connsiteY10" fmla="*/ 3234302 h 5742937"/>
                  <a:gd name="connsiteX11" fmla="*/ 6932611 w 7959603"/>
                  <a:gd name="connsiteY11" fmla="*/ 4799631 h 5742937"/>
                  <a:gd name="connsiteX12" fmla="*/ 5413715 w 7959603"/>
                  <a:gd name="connsiteY12" fmla="*/ 5409108 h 5742937"/>
                  <a:gd name="connsiteX13" fmla="*/ 3668372 w 7959603"/>
                  <a:gd name="connsiteY13" fmla="*/ 5742937 h 5742937"/>
                  <a:gd name="connsiteX14" fmla="*/ 2652372 w 7959603"/>
                  <a:gd name="connsiteY14" fmla="*/ 5372823 h 5742937"/>
                  <a:gd name="connsiteX15" fmla="*/ 1375116 w 7959603"/>
                  <a:gd name="connsiteY15" fmla="*/ 4777737 h 5742937"/>
                  <a:gd name="connsiteX16" fmla="*/ 378795 w 7959603"/>
                  <a:gd name="connsiteY16" fmla="*/ 4042674 h 5742937"/>
                  <a:gd name="connsiteX17" fmla="*/ 359116 w 7959603"/>
                  <a:gd name="connsiteY17" fmla="*/ 2513508 h 5742937"/>
                  <a:gd name="connsiteX18" fmla="*/ 881630 w 7959603"/>
                  <a:gd name="connsiteY18" fmla="*/ 1425491 h 5742937"/>
                  <a:gd name="connsiteX0" fmla="*/ 881630 w 7959603"/>
                  <a:gd name="connsiteY0" fmla="*/ 1425491 h 5742937"/>
                  <a:gd name="connsiteX1" fmla="*/ 1967004 w 7959603"/>
                  <a:gd name="connsiteY1" fmla="*/ 684708 h 5742937"/>
                  <a:gd name="connsiteX2" fmla="*/ 2652374 w 7959603"/>
                  <a:gd name="connsiteY2" fmla="*/ 408936 h 5742937"/>
                  <a:gd name="connsiteX3" fmla="*/ 3220398 w 7959603"/>
                  <a:gd name="connsiteY3" fmla="*/ 178676 h 5742937"/>
                  <a:gd name="connsiteX4" fmla="*/ 3998266 w 7959603"/>
                  <a:gd name="connsiteY4" fmla="*/ 150140 h 5742937"/>
                  <a:gd name="connsiteX5" fmla="*/ 5248462 w 7959603"/>
                  <a:gd name="connsiteY5" fmla="*/ 237963 h 5742937"/>
                  <a:gd name="connsiteX6" fmla="*/ 6171902 w 7959603"/>
                  <a:gd name="connsiteY6" fmla="*/ 719703 h 5742937"/>
                  <a:gd name="connsiteX7" fmla="*/ 6855120 w 7959603"/>
                  <a:gd name="connsiteY7" fmla="*/ 1317679 h 5742937"/>
                  <a:gd name="connsiteX8" fmla="*/ 7128923 w 7959603"/>
                  <a:gd name="connsiteY8" fmla="*/ 1674140 h 5742937"/>
                  <a:gd name="connsiteX9" fmla="*/ 7681696 w 7959603"/>
                  <a:gd name="connsiteY9" fmla="*/ 2232079 h 5742937"/>
                  <a:gd name="connsiteX10" fmla="*/ 7795350 w 7959603"/>
                  <a:gd name="connsiteY10" fmla="*/ 3234302 h 5742937"/>
                  <a:gd name="connsiteX11" fmla="*/ 6932611 w 7959603"/>
                  <a:gd name="connsiteY11" fmla="*/ 4799631 h 5742937"/>
                  <a:gd name="connsiteX12" fmla="*/ 5413715 w 7959603"/>
                  <a:gd name="connsiteY12" fmla="*/ 5409108 h 5742937"/>
                  <a:gd name="connsiteX13" fmla="*/ 3668372 w 7959603"/>
                  <a:gd name="connsiteY13" fmla="*/ 5742937 h 5742937"/>
                  <a:gd name="connsiteX14" fmla="*/ 2652372 w 7959603"/>
                  <a:gd name="connsiteY14" fmla="*/ 5372823 h 5742937"/>
                  <a:gd name="connsiteX15" fmla="*/ 1385448 w 7959603"/>
                  <a:gd name="connsiteY15" fmla="*/ 4751906 h 5742937"/>
                  <a:gd name="connsiteX16" fmla="*/ 378795 w 7959603"/>
                  <a:gd name="connsiteY16" fmla="*/ 4042674 h 5742937"/>
                  <a:gd name="connsiteX17" fmla="*/ 359116 w 7959603"/>
                  <a:gd name="connsiteY17" fmla="*/ 2513508 h 5742937"/>
                  <a:gd name="connsiteX18" fmla="*/ 881630 w 7959603"/>
                  <a:gd name="connsiteY18" fmla="*/ 1425491 h 5742937"/>
                  <a:gd name="connsiteX0" fmla="*/ 881630 w 7959603"/>
                  <a:gd name="connsiteY0" fmla="*/ 1425491 h 5742937"/>
                  <a:gd name="connsiteX1" fmla="*/ 1967004 w 7959603"/>
                  <a:gd name="connsiteY1" fmla="*/ 684708 h 5742937"/>
                  <a:gd name="connsiteX2" fmla="*/ 2652374 w 7959603"/>
                  <a:gd name="connsiteY2" fmla="*/ 408936 h 5742937"/>
                  <a:gd name="connsiteX3" fmla="*/ 3220398 w 7959603"/>
                  <a:gd name="connsiteY3" fmla="*/ 178676 h 5742937"/>
                  <a:gd name="connsiteX4" fmla="*/ 3998266 w 7959603"/>
                  <a:gd name="connsiteY4" fmla="*/ 150140 h 5742937"/>
                  <a:gd name="connsiteX5" fmla="*/ 5248462 w 7959603"/>
                  <a:gd name="connsiteY5" fmla="*/ 237963 h 5742937"/>
                  <a:gd name="connsiteX6" fmla="*/ 6171902 w 7959603"/>
                  <a:gd name="connsiteY6" fmla="*/ 719703 h 5742937"/>
                  <a:gd name="connsiteX7" fmla="*/ 6855120 w 7959603"/>
                  <a:gd name="connsiteY7" fmla="*/ 1317679 h 5742937"/>
                  <a:gd name="connsiteX8" fmla="*/ 7128923 w 7959603"/>
                  <a:gd name="connsiteY8" fmla="*/ 1674140 h 5742937"/>
                  <a:gd name="connsiteX9" fmla="*/ 7681696 w 7959603"/>
                  <a:gd name="connsiteY9" fmla="*/ 2232079 h 5742937"/>
                  <a:gd name="connsiteX10" fmla="*/ 7795350 w 7959603"/>
                  <a:gd name="connsiteY10" fmla="*/ 3234302 h 5742937"/>
                  <a:gd name="connsiteX11" fmla="*/ 6932611 w 7959603"/>
                  <a:gd name="connsiteY11" fmla="*/ 4799631 h 5742937"/>
                  <a:gd name="connsiteX12" fmla="*/ 5413715 w 7959603"/>
                  <a:gd name="connsiteY12" fmla="*/ 5409108 h 5742937"/>
                  <a:gd name="connsiteX13" fmla="*/ 3668372 w 7959603"/>
                  <a:gd name="connsiteY13" fmla="*/ 5742937 h 5742937"/>
                  <a:gd name="connsiteX14" fmla="*/ 2652372 w 7959603"/>
                  <a:gd name="connsiteY14" fmla="*/ 5372823 h 5742937"/>
                  <a:gd name="connsiteX15" fmla="*/ 1385448 w 7959603"/>
                  <a:gd name="connsiteY15" fmla="*/ 4751906 h 5742937"/>
                  <a:gd name="connsiteX16" fmla="*/ 378795 w 7959603"/>
                  <a:gd name="connsiteY16" fmla="*/ 4042674 h 5742937"/>
                  <a:gd name="connsiteX17" fmla="*/ 359116 w 7959603"/>
                  <a:gd name="connsiteY17" fmla="*/ 2513508 h 5742937"/>
                  <a:gd name="connsiteX18" fmla="*/ 881630 w 7959603"/>
                  <a:gd name="connsiteY18" fmla="*/ 1425491 h 5742937"/>
                  <a:gd name="connsiteX0" fmla="*/ 881630 w 7959603"/>
                  <a:gd name="connsiteY0" fmla="*/ 1425491 h 5742937"/>
                  <a:gd name="connsiteX1" fmla="*/ 1967004 w 7959603"/>
                  <a:gd name="connsiteY1" fmla="*/ 684708 h 5742937"/>
                  <a:gd name="connsiteX2" fmla="*/ 2652374 w 7959603"/>
                  <a:gd name="connsiteY2" fmla="*/ 408936 h 5742937"/>
                  <a:gd name="connsiteX3" fmla="*/ 3220398 w 7959603"/>
                  <a:gd name="connsiteY3" fmla="*/ 178676 h 5742937"/>
                  <a:gd name="connsiteX4" fmla="*/ 3998266 w 7959603"/>
                  <a:gd name="connsiteY4" fmla="*/ 150140 h 5742937"/>
                  <a:gd name="connsiteX5" fmla="*/ 5248462 w 7959603"/>
                  <a:gd name="connsiteY5" fmla="*/ 237963 h 5742937"/>
                  <a:gd name="connsiteX6" fmla="*/ 6171902 w 7959603"/>
                  <a:gd name="connsiteY6" fmla="*/ 719703 h 5742937"/>
                  <a:gd name="connsiteX7" fmla="*/ 6855120 w 7959603"/>
                  <a:gd name="connsiteY7" fmla="*/ 1317679 h 5742937"/>
                  <a:gd name="connsiteX8" fmla="*/ 7128923 w 7959603"/>
                  <a:gd name="connsiteY8" fmla="*/ 1674140 h 5742937"/>
                  <a:gd name="connsiteX9" fmla="*/ 7681696 w 7959603"/>
                  <a:gd name="connsiteY9" fmla="*/ 2232079 h 5742937"/>
                  <a:gd name="connsiteX10" fmla="*/ 7795350 w 7959603"/>
                  <a:gd name="connsiteY10" fmla="*/ 3234302 h 5742937"/>
                  <a:gd name="connsiteX11" fmla="*/ 6932611 w 7959603"/>
                  <a:gd name="connsiteY11" fmla="*/ 4799631 h 5742937"/>
                  <a:gd name="connsiteX12" fmla="*/ 5413715 w 7959603"/>
                  <a:gd name="connsiteY12" fmla="*/ 5409108 h 5742937"/>
                  <a:gd name="connsiteX13" fmla="*/ 3668372 w 7959603"/>
                  <a:gd name="connsiteY13" fmla="*/ 5742937 h 5742937"/>
                  <a:gd name="connsiteX14" fmla="*/ 2688535 w 7959603"/>
                  <a:gd name="connsiteY14" fmla="*/ 5331494 h 5742937"/>
                  <a:gd name="connsiteX15" fmla="*/ 1385448 w 7959603"/>
                  <a:gd name="connsiteY15" fmla="*/ 4751906 h 5742937"/>
                  <a:gd name="connsiteX16" fmla="*/ 378795 w 7959603"/>
                  <a:gd name="connsiteY16" fmla="*/ 4042674 h 5742937"/>
                  <a:gd name="connsiteX17" fmla="*/ 359116 w 7959603"/>
                  <a:gd name="connsiteY17" fmla="*/ 2513508 h 5742937"/>
                  <a:gd name="connsiteX18" fmla="*/ 881630 w 7959603"/>
                  <a:gd name="connsiteY18" fmla="*/ 1425491 h 5742937"/>
                  <a:gd name="connsiteX0" fmla="*/ 881630 w 7959603"/>
                  <a:gd name="connsiteY0" fmla="*/ 1425491 h 5742937"/>
                  <a:gd name="connsiteX1" fmla="*/ 1967004 w 7959603"/>
                  <a:gd name="connsiteY1" fmla="*/ 684708 h 5742937"/>
                  <a:gd name="connsiteX2" fmla="*/ 2652374 w 7959603"/>
                  <a:gd name="connsiteY2" fmla="*/ 408936 h 5742937"/>
                  <a:gd name="connsiteX3" fmla="*/ 3220398 w 7959603"/>
                  <a:gd name="connsiteY3" fmla="*/ 178676 h 5742937"/>
                  <a:gd name="connsiteX4" fmla="*/ 3998266 w 7959603"/>
                  <a:gd name="connsiteY4" fmla="*/ 150140 h 5742937"/>
                  <a:gd name="connsiteX5" fmla="*/ 5248462 w 7959603"/>
                  <a:gd name="connsiteY5" fmla="*/ 237963 h 5742937"/>
                  <a:gd name="connsiteX6" fmla="*/ 6171902 w 7959603"/>
                  <a:gd name="connsiteY6" fmla="*/ 719703 h 5742937"/>
                  <a:gd name="connsiteX7" fmla="*/ 6855120 w 7959603"/>
                  <a:gd name="connsiteY7" fmla="*/ 1317679 h 5742937"/>
                  <a:gd name="connsiteX8" fmla="*/ 7128923 w 7959603"/>
                  <a:gd name="connsiteY8" fmla="*/ 1674140 h 5742937"/>
                  <a:gd name="connsiteX9" fmla="*/ 7681696 w 7959603"/>
                  <a:gd name="connsiteY9" fmla="*/ 2232079 h 5742937"/>
                  <a:gd name="connsiteX10" fmla="*/ 7795350 w 7959603"/>
                  <a:gd name="connsiteY10" fmla="*/ 3234302 h 5742937"/>
                  <a:gd name="connsiteX11" fmla="*/ 6932611 w 7959603"/>
                  <a:gd name="connsiteY11" fmla="*/ 4799631 h 5742937"/>
                  <a:gd name="connsiteX12" fmla="*/ 5413715 w 7959603"/>
                  <a:gd name="connsiteY12" fmla="*/ 5409108 h 5742937"/>
                  <a:gd name="connsiteX13" fmla="*/ 3668372 w 7959603"/>
                  <a:gd name="connsiteY13" fmla="*/ 5742937 h 5742937"/>
                  <a:gd name="connsiteX14" fmla="*/ 2688535 w 7959603"/>
                  <a:gd name="connsiteY14" fmla="*/ 5331494 h 5742937"/>
                  <a:gd name="connsiteX15" fmla="*/ 1385448 w 7959603"/>
                  <a:gd name="connsiteY15" fmla="*/ 4751906 h 5742937"/>
                  <a:gd name="connsiteX16" fmla="*/ 378795 w 7959603"/>
                  <a:gd name="connsiteY16" fmla="*/ 4042674 h 5742937"/>
                  <a:gd name="connsiteX17" fmla="*/ 359116 w 7959603"/>
                  <a:gd name="connsiteY17" fmla="*/ 2513508 h 5742937"/>
                  <a:gd name="connsiteX18" fmla="*/ 881630 w 7959603"/>
                  <a:gd name="connsiteY18" fmla="*/ 1425491 h 5742937"/>
                  <a:gd name="connsiteX0" fmla="*/ 881630 w 7959603"/>
                  <a:gd name="connsiteY0" fmla="*/ 1425491 h 5742937"/>
                  <a:gd name="connsiteX1" fmla="*/ 1967004 w 7959603"/>
                  <a:gd name="connsiteY1" fmla="*/ 684708 h 5742937"/>
                  <a:gd name="connsiteX2" fmla="*/ 2652374 w 7959603"/>
                  <a:gd name="connsiteY2" fmla="*/ 408936 h 5742937"/>
                  <a:gd name="connsiteX3" fmla="*/ 3220398 w 7959603"/>
                  <a:gd name="connsiteY3" fmla="*/ 178676 h 5742937"/>
                  <a:gd name="connsiteX4" fmla="*/ 3998266 w 7959603"/>
                  <a:gd name="connsiteY4" fmla="*/ 150140 h 5742937"/>
                  <a:gd name="connsiteX5" fmla="*/ 5248462 w 7959603"/>
                  <a:gd name="connsiteY5" fmla="*/ 237963 h 5742937"/>
                  <a:gd name="connsiteX6" fmla="*/ 6171902 w 7959603"/>
                  <a:gd name="connsiteY6" fmla="*/ 719703 h 5742937"/>
                  <a:gd name="connsiteX7" fmla="*/ 6855120 w 7959603"/>
                  <a:gd name="connsiteY7" fmla="*/ 1317679 h 5742937"/>
                  <a:gd name="connsiteX8" fmla="*/ 7128923 w 7959603"/>
                  <a:gd name="connsiteY8" fmla="*/ 1674140 h 5742937"/>
                  <a:gd name="connsiteX9" fmla="*/ 7681696 w 7959603"/>
                  <a:gd name="connsiteY9" fmla="*/ 2232079 h 5742937"/>
                  <a:gd name="connsiteX10" fmla="*/ 7795350 w 7959603"/>
                  <a:gd name="connsiteY10" fmla="*/ 3234302 h 5742937"/>
                  <a:gd name="connsiteX11" fmla="*/ 6932611 w 7959603"/>
                  <a:gd name="connsiteY11" fmla="*/ 4799631 h 5742937"/>
                  <a:gd name="connsiteX12" fmla="*/ 5413715 w 7959603"/>
                  <a:gd name="connsiteY12" fmla="*/ 5409108 h 5742937"/>
                  <a:gd name="connsiteX13" fmla="*/ 3668372 w 7959603"/>
                  <a:gd name="connsiteY13" fmla="*/ 5742937 h 5742937"/>
                  <a:gd name="connsiteX14" fmla="*/ 2688535 w 7959603"/>
                  <a:gd name="connsiteY14" fmla="*/ 5331494 h 5742937"/>
                  <a:gd name="connsiteX15" fmla="*/ 1385448 w 7959603"/>
                  <a:gd name="connsiteY15" fmla="*/ 4751906 h 5742937"/>
                  <a:gd name="connsiteX16" fmla="*/ 378795 w 7959603"/>
                  <a:gd name="connsiteY16" fmla="*/ 4042674 h 5742937"/>
                  <a:gd name="connsiteX17" fmla="*/ 359116 w 7959603"/>
                  <a:gd name="connsiteY17" fmla="*/ 2513508 h 5742937"/>
                  <a:gd name="connsiteX18" fmla="*/ 881630 w 7959603"/>
                  <a:gd name="connsiteY18" fmla="*/ 1425491 h 5742937"/>
                  <a:gd name="connsiteX0" fmla="*/ 881630 w 7959603"/>
                  <a:gd name="connsiteY0" fmla="*/ 1425491 h 5742937"/>
                  <a:gd name="connsiteX1" fmla="*/ 1967004 w 7959603"/>
                  <a:gd name="connsiteY1" fmla="*/ 684708 h 5742937"/>
                  <a:gd name="connsiteX2" fmla="*/ 2652374 w 7959603"/>
                  <a:gd name="connsiteY2" fmla="*/ 408936 h 5742937"/>
                  <a:gd name="connsiteX3" fmla="*/ 3220398 w 7959603"/>
                  <a:gd name="connsiteY3" fmla="*/ 178676 h 5742937"/>
                  <a:gd name="connsiteX4" fmla="*/ 3998266 w 7959603"/>
                  <a:gd name="connsiteY4" fmla="*/ 150140 h 5742937"/>
                  <a:gd name="connsiteX5" fmla="*/ 5248462 w 7959603"/>
                  <a:gd name="connsiteY5" fmla="*/ 237963 h 5742937"/>
                  <a:gd name="connsiteX6" fmla="*/ 6171902 w 7959603"/>
                  <a:gd name="connsiteY6" fmla="*/ 719703 h 5742937"/>
                  <a:gd name="connsiteX7" fmla="*/ 6855120 w 7959603"/>
                  <a:gd name="connsiteY7" fmla="*/ 1317679 h 5742937"/>
                  <a:gd name="connsiteX8" fmla="*/ 7128923 w 7959603"/>
                  <a:gd name="connsiteY8" fmla="*/ 1674140 h 5742937"/>
                  <a:gd name="connsiteX9" fmla="*/ 7681696 w 7959603"/>
                  <a:gd name="connsiteY9" fmla="*/ 2232079 h 5742937"/>
                  <a:gd name="connsiteX10" fmla="*/ 7795350 w 7959603"/>
                  <a:gd name="connsiteY10" fmla="*/ 3234302 h 5742937"/>
                  <a:gd name="connsiteX11" fmla="*/ 6932611 w 7959603"/>
                  <a:gd name="connsiteY11" fmla="*/ 4799631 h 5742937"/>
                  <a:gd name="connsiteX12" fmla="*/ 5413715 w 7959603"/>
                  <a:gd name="connsiteY12" fmla="*/ 5409108 h 5742937"/>
                  <a:gd name="connsiteX13" fmla="*/ 3668372 w 7959603"/>
                  <a:gd name="connsiteY13" fmla="*/ 5742937 h 5742937"/>
                  <a:gd name="connsiteX14" fmla="*/ 2688535 w 7959603"/>
                  <a:gd name="connsiteY14" fmla="*/ 5331494 h 5742937"/>
                  <a:gd name="connsiteX15" fmla="*/ 1385448 w 7959603"/>
                  <a:gd name="connsiteY15" fmla="*/ 4751906 h 5742937"/>
                  <a:gd name="connsiteX16" fmla="*/ 378795 w 7959603"/>
                  <a:gd name="connsiteY16" fmla="*/ 4042674 h 5742937"/>
                  <a:gd name="connsiteX17" fmla="*/ 359116 w 7959603"/>
                  <a:gd name="connsiteY17" fmla="*/ 2513508 h 5742937"/>
                  <a:gd name="connsiteX18" fmla="*/ 881630 w 7959603"/>
                  <a:gd name="connsiteY18" fmla="*/ 1425491 h 5742937"/>
                  <a:gd name="connsiteX0" fmla="*/ 881630 w 7959603"/>
                  <a:gd name="connsiteY0" fmla="*/ 1425491 h 5757640"/>
                  <a:gd name="connsiteX1" fmla="*/ 1967004 w 7959603"/>
                  <a:gd name="connsiteY1" fmla="*/ 684708 h 5757640"/>
                  <a:gd name="connsiteX2" fmla="*/ 2652374 w 7959603"/>
                  <a:gd name="connsiteY2" fmla="*/ 408936 h 5757640"/>
                  <a:gd name="connsiteX3" fmla="*/ 3220398 w 7959603"/>
                  <a:gd name="connsiteY3" fmla="*/ 178676 h 5757640"/>
                  <a:gd name="connsiteX4" fmla="*/ 3998266 w 7959603"/>
                  <a:gd name="connsiteY4" fmla="*/ 150140 h 5757640"/>
                  <a:gd name="connsiteX5" fmla="*/ 5248462 w 7959603"/>
                  <a:gd name="connsiteY5" fmla="*/ 237963 h 5757640"/>
                  <a:gd name="connsiteX6" fmla="*/ 6171902 w 7959603"/>
                  <a:gd name="connsiteY6" fmla="*/ 719703 h 5757640"/>
                  <a:gd name="connsiteX7" fmla="*/ 6855120 w 7959603"/>
                  <a:gd name="connsiteY7" fmla="*/ 1317679 h 5757640"/>
                  <a:gd name="connsiteX8" fmla="*/ 7128923 w 7959603"/>
                  <a:gd name="connsiteY8" fmla="*/ 1674140 h 5757640"/>
                  <a:gd name="connsiteX9" fmla="*/ 7681696 w 7959603"/>
                  <a:gd name="connsiteY9" fmla="*/ 2232079 h 5757640"/>
                  <a:gd name="connsiteX10" fmla="*/ 7795350 w 7959603"/>
                  <a:gd name="connsiteY10" fmla="*/ 3234302 h 5757640"/>
                  <a:gd name="connsiteX11" fmla="*/ 6932611 w 7959603"/>
                  <a:gd name="connsiteY11" fmla="*/ 4799631 h 5757640"/>
                  <a:gd name="connsiteX12" fmla="*/ 5413715 w 7959603"/>
                  <a:gd name="connsiteY12" fmla="*/ 5409108 h 5757640"/>
                  <a:gd name="connsiteX13" fmla="*/ 3668372 w 7959603"/>
                  <a:gd name="connsiteY13" fmla="*/ 5742937 h 5757640"/>
                  <a:gd name="connsiteX14" fmla="*/ 2688535 w 7959603"/>
                  <a:gd name="connsiteY14" fmla="*/ 5331494 h 5757640"/>
                  <a:gd name="connsiteX15" fmla="*/ 1385448 w 7959603"/>
                  <a:gd name="connsiteY15" fmla="*/ 4751906 h 5757640"/>
                  <a:gd name="connsiteX16" fmla="*/ 378795 w 7959603"/>
                  <a:gd name="connsiteY16" fmla="*/ 4042674 h 5757640"/>
                  <a:gd name="connsiteX17" fmla="*/ 359116 w 7959603"/>
                  <a:gd name="connsiteY17" fmla="*/ 2513508 h 5757640"/>
                  <a:gd name="connsiteX18" fmla="*/ 881630 w 7959603"/>
                  <a:gd name="connsiteY18" fmla="*/ 1425491 h 5757640"/>
                  <a:gd name="connsiteX0" fmla="*/ 881630 w 7959603"/>
                  <a:gd name="connsiteY0" fmla="*/ 1425491 h 5734213"/>
                  <a:gd name="connsiteX1" fmla="*/ 1967004 w 7959603"/>
                  <a:gd name="connsiteY1" fmla="*/ 684708 h 5734213"/>
                  <a:gd name="connsiteX2" fmla="*/ 2652374 w 7959603"/>
                  <a:gd name="connsiteY2" fmla="*/ 408936 h 5734213"/>
                  <a:gd name="connsiteX3" fmla="*/ 3220398 w 7959603"/>
                  <a:gd name="connsiteY3" fmla="*/ 178676 h 5734213"/>
                  <a:gd name="connsiteX4" fmla="*/ 3998266 w 7959603"/>
                  <a:gd name="connsiteY4" fmla="*/ 150140 h 5734213"/>
                  <a:gd name="connsiteX5" fmla="*/ 5248462 w 7959603"/>
                  <a:gd name="connsiteY5" fmla="*/ 237963 h 5734213"/>
                  <a:gd name="connsiteX6" fmla="*/ 6171902 w 7959603"/>
                  <a:gd name="connsiteY6" fmla="*/ 719703 h 5734213"/>
                  <a:gd name="connsiteX7" fmla="*/ 6855120 w 7959603"/>
                  <a:gd name="connsiteY7" fmla="*/ 1317679 h 5734213"/>
                  <a:gd name="connsiteX8" fmla="*/ 7128923 w 7959603"/>
                  <a:gd name="connsiteY8" fmla="*/ 1674140 h 5734213"/>
                  <a:gd name="connsiteX9" fmla="*/ 7681696 w 7959603"/>
                  <a:gd name="connsiteY9" fmla="*/ 2232079 h 5734213"/>
                  <a:gd name="connsiteX10" fmla="*/ 7795350 w 7959603"/>
                  <a:gd name="connsiteY10" fmla="*/ 3234302 h 5734213"/>
                  <a:gd name="connsiteX11" fmla="*/ 6932611 w 7959603"/>
                  <a:gd name="connsiteY11" fmla="*/ 4799631 h 5734213"/>
                  <a:gd name="connsiteX12" fmla="*/ 5413715 w 7959603"/>
                  <a:gd name="connsiteY12" fmla="*/ 5409108 h 5734213"/>
                  <a:gd name="connsiteX13" fmla="*/ 3658040 w 7959603"/>
                  <a:gd name="connsiteY13" fmla="*/ 5717106 h 5734213"/>
                  <a:gd name="connsiteX14" fmla="*/ 2688535 w 7959603"/>
                  <a:gd name="connsiteY14" fmla="*/ 5331494 h 5734213"/>
                  <a:gd name="connsiteX15" fmla="*/ 1385448 w 7959603"/>
                  <a:gd name="connsiteY15" fmla="*/ 4751906 h 5734213"/>
                  <a:gd name="connsiteX16" fmla="*/ 378795 w 7959603"/>
                  <a:gd name="connsiteY16" fmla="*/ 4042674 h 5734213"/>
                  <a:gd name="connsiteX17" fmla="*/ 359116 w 7959603"/>
                  <a:gd name="connsiteY17" fmla="*/ 2513508 h 5734213"/>
                  <a:gd name="connsiteX18" fmla="*/ 881630 w 7959603"/>
                  <a:gd name="connsiteY18" fmla="*/ 1425491 h 5734213"/>
                  <a:gd name="connsiteX0" fmla="*/ 881630 w 7959603"/>
                  <a:gd name="connsiteY0" fmla="*/ 1425491 h 5754979"/>
                  <a:gd name="connsiteX1" fmla="*/ 1967004 w 7959603"/>
                  <a:gd name="connsiteY1" fmla="*/ 684708 h 5754979"/>
                  <a:gd name="connsiteX2" fmla="*/ 2652374 w 7959603"/>
                  <a:gd name="connsiteY2" fmla="*/ 408936 h 5754979"/>
                  <a:gd name="connsiteX3" fmla="*/ 3220398 w 7959603"/>
                  <a:gd name="connsiteY3" fmla="*/ 178676 h 5754979"/>
                  <a:gd name="connsiteX4" fmla="*/ 3998266 w 7959603"/>
                  <a:gd name="connsiteY4" fmla="*/ 150140 h 5754979"/>
                  <a:gd name="connsiteX5" fmla="*/ 5248462 w 7959603"/>
                  <a:gd name="connsiteY5" fmla="*/ 237963 h 5754979"/>
                  <a:gd name="connsiteX6" fmla="*/ 6171902 w 7959603"/>
                  <a:gd name="connsiteY6" fmla="*/ 719703 h 5754979"/>
                  <a:gd name="connsiteX7" fmla="*/ 6855120 w 7959603"/>
                  <a:gd name="connsiteY7" fmla="*/ 1317679 h 5754979"/>
                  <a:gd name="connsiteX8" fmla="*/ 7128923 w 7959603"/>
                  <a:gd name="connsiteY8" fmla="*/ 1674140 h 5754979"/>
                  <a:gd name="connsiteX9" fmla="*/ 7681696 w 7959603"/>
                  <a:gd name="connsiteY9" fmla="*/ 2232079 h 5754979"/>
                  <a:gd name="connsiteX10" fmla="*/ 7795350 w 7959603"/>
                  <a:gd name="connsiteY10" fmla="*/ 3234302 h 5754979"/>
                  <a:gd name="connsiteX11" fmla="*/ 6932611 w 7959603"/>
                  <a:gd name="connsiteY11" fmla="*/ 4799631 h 5754979"/>
                  <a:gd name="connsiteX12" fmla="*/ 5413715 w 7959603"/>
                  <a:gd name="connsiteY12" fmla="*/ 5409108 h 5754979"/>
                  <a:gd name="connsiteX13" fmla="*/ 3658040 w 7959603"/>
                  <a:gd name="connsiteY13" fmla="*/ 5717106 h 5754979"/>
                  <a:gd name="connsiteX14" fmla="*/ 2688535 w 7959603"/>
                  <a:gd name="connsiteY14" fmla="*/ 5331494 h 5754979"/>
                  <a:gd name="connsiteX15" fmla="*/ 1385448 w 7959603"/>
                  <a:gd name="connsiteY15" fmla="*/ 4751906 h 5754979"/>
                  <a:gd name="connsiteX16" fmla="*/ 378795 w 7959603"/>
                  <a:gd name="connsiteY16" fmla="*/ 4042674 h 5754979"/>
                  <a:gd name="connsiteX17" fmla="*/ 359116 w 7959603"/>
                  <a:gd name="connsiteY17" fmla="*/ 2513508 h 5754979"/>
                  <a:gd name="connsiteX18" fmla="*/ 881630 w 7959603"/>
                  <a:gd name="connsiteY18" fmla="*/ 1425491 h 5754979"/>
                  <a:gd name="connsiteX0" fmla="*/ 881630 w 7959603"/>
                  <a:gd name="connsiteY0" fmla="*/ 1425491 h 5888625"/>
                  <a:gd name="connsiteX1" fmla="*/ 1967004 w 7959603"/>
                  <a:gd name="connsiteY1" fmla="*/ 684708 h 5888625"/>
                  <a:gd name="connsiteX2" fmla="*/ 2652374 w 7959603"/>
                  <a:gd name="connsiteY2" fmla="*/ 408936 h 5888625"/>
                  <a:gd name="connsiteX3" fmla="*/ 3220398 w 7959603"/>
                  <a:gd name="connsiteY3" fmla="*/ 178676 h 5888625"/>
                  <a:gd name="connsiteX4" fmla="*/ 3998266 w 7959603"/>
                  <a:gd name="connsiteY4" fmla="*/ 150140 h 5888625"/>
                  <a:gd name="connsiteX5" fmla="*/ 5248462 w 7959603"/>
                  <a:gd name="connsiteY5" fmla="*/ 237963 h 5888625"/>
                  <a:gd name="connsiteX6" fmla="*/ 6171902 w 7959603"/>
                  <a:gd name="connsiteY6" fmla="*/ 719703 h 5888625"/>
                  <a:gd name="connsiteX7" fmla="*/ 6855120 w 7959603"/>
                  <a:gd name="connsiteY7" fmla="*/ 1317679 h 5888625"/>
                  <a:gd name="connsiteX8" fmla="*/ 7128923 w 7959603"/>
                  <a:gd name="connsiteY8" fmla="*/ 1674140 h 5888625"/>
                  <a:gd name="connsiteX9" fmla="*/ 7681696 w 7959603"/>
                  <a:gd name="connsiteY9" fmla="*/ 2232079 h 5888625"/>
                  <a:gd name="connsiteX10" fmla="*/ 7795350 w 7959603"/>
                  <a:gd name="connsiteY10" fmla="*/ 3234302 h 5888625"/>
                  <a:gd name="connsiteX11" fmla="*/ 6932611 w 7959603"/>
                  <a:gd name="connsiteY11" fmla="*/ 4799631 h 5888625"/>
                  <a:gd name="connsiteX12" fmla="*/ 5413715 w 7959603"/>
                  <a:gd name="connsiteY12" fmla="*/ 5409108 h 5888625"/>
                  <a:gd name="connsiteX13" fmla="*/ 3658040 w 7959603"/>
                  <a:gd name="connsiteY13" fmla="*/ 5717106 h 5888625"/>
                  <a:gd name="connsiteX14" fmla="*/ 2688535 w 7959603"/>
                  <a:gd name="connsiteY14" fmla="*/ 5331494 h 5888625"/>
                  <a:gd name="connsiteX15" fmla="*/ 1385448 w 7959603"/>
                  <a:gd name="connsiteY15" fmla="*/ 4751906 h 5888625"/>
                  <a:gd name="connsiteX16" fmla="*/ 378795 w 7959603"/>
                  <a:gd name="connsiteY16" fmla="*/ 4042674 h 5888625"/>
                  <a:gd name="connsiteX17" fmla="*/ 359116 w 7959603"/>
                  <a:gd name="connsiteY17" fmla="*/ 2513508 h 5888625"/>
                  <a:gd name="connsiteX18" fmla="*/ 881630 w 7959603"/>
                  <a:gd name="connsiteY18" fmla="*/ 1425491 h 5888625"/>
                  <a:gd name="connsiteX0" fmla="*/ 881630 w 7959603"/>
                  <a:gd name="connsiteY0" fmla="*/ 1425491 h 5963191"/>
                  <a:gd name="connsiteX1" fmla="*/ 1967004 w 7959603"/>
                  <a:gd name="connsiteY1" fmla="*/ 684708 h 5963191"/>
                  <a:gd name="connsiteX2" fmla="*/ 2652374 w 7959603"/>
                  <a:gd name="connsiteY2" fmla="*/ 408936 h 5963191"/>
                  <a:gd name="connsiteX3" fmla="*/ 3220398 w 7959603"/>
                  <a:gd name="connsiteY3" fmla="*/ 178676 h 5963191"/>
                  <a:gd name="connsiteX4" fmla="*/ 3998266 w 7959603"/>
                  <a:gd name="connsiteY4" fmla="*/ 150140 h 5963191"/>
                  <a:gd name="connsiteX5" fmla="*/ 5248462 w 7959603"/>
                  <a:gd name="connsiteY5" fmla="*/ 237963 h 5963191"/>
                  <a:gd name="connsiteX6" fmla="*/ 6171902 w 7959603"/>
                  <a:gd name="connsiteY6" fmla="*/ 719703 h 5963191"/>
                  <a:gd name="connsiteX7" fmla="*/ 6855120 w 7959603"/>
                  <a:gd name="connsiteY7" fmla="*/ 1317679 h 5963191"/>
                  <a:gd name="connsiteX8" fmla="*/ 7128923 w 7959603"/>
                  <a:gd name="connsiteY8" fmla="*/ 1674140 h 5963191"/>
                  <a:gd name="connsiteX9" fmla="*/ 7681696 w 7959603"/>
                  <a:gd name="connsiteY9" fmla="*/ 2232079 h 5963191"/>
                  <a:gd name="connsiteX10" fmla="*/ 7795350 w 7959603"/>
                  <a:gd name="connsiteY10" fmla="*/ 3234302 h 5963191"/>
                  <a:gd name="connsiteX11" fmla="*/ 6932611 w 7959603"/>
                  <a:gd name="connsiteY11" fmla="*/ 4799631 h 5963191"/>
                  <a:gd name="connsiteX12" fmla="*/ 5413715 w 7959603"/>
                  <a:gd name="connsiteY12" fmla="*/ 5409108 h 5963191"/>
                  <a:gd name="connsiteX13" fmla="*/ 3658040 w 7959603"/>
                  <a:gd name="connsiteY13" fmla="*/ 5717106 h 5963191"/>
                  <a:gd name="connsiteX14" fmla="*/ 2688535 w 7959603"/>
                  <a:gd name="connsiteY14" fmla="*/ 5331494 h 5963191"/>
                  <a:gd name="connsiteX15" fmla="*/ 1385448 w 7959603"/>
                  <a:gd name="connsiteY15" fmla="*/ 4751906 h 5963191"/>
                  <a:gd name="connsiteX16" fmla="*/ 378795 w 7959603"/>
                  <a:gd name="connsiteY16" fmla="*/ 4042674 h 5963191"/>
                  <a:gd name="connsiteX17" fmla="*/ 359116 w 7959603"/>
                  <a:gd name="connsiteY17" fmla="*/ 2513508 h 5963191"/>
                  <a:gd name="connsiteX18" fmla="*/ 881630 w 7959603"/>
                  <a:gd name="connsiteY18" fmla="*/ 1425491 h 5963191"/>
                  <a:gd name="connsiteX0" fmla="*/ 881630 w 7959603"/>
                  <a:gd name="connsiteY0" fmla="*/ 1425491 h 5955878"/>
                  <a:gd name="connsiteX1" fmla="*/ 1967004 w 7959603"/>
                  <a:gd name="connsiteY1" fmla="*/ 684708 h 5955878"/>
                  <a:gd name="connsiteX2" fmla="*/ 2652374 w 7959603"/>
                  <a:gd name="connsiteY2" fmla="*/ 408936 h 5955878"/>
                  <a:gd name="connsiteX3" fmla="*/ 3220398 w 7959603"/>
                  <a:gd name="connsiteY3" fmla="*/ 178676 h 5955878"/>
                  <a:gd name="connsiteX4" fmla="*/ 3998266 w 7959603"/>
                  <a:gd name="connsiteY4" fmla="*/ 150140 h 5955878"/>
                  <a:gd name="connsiteX5" fmla="*/ 5248462 w 7959603"/>
                  <a:gd name="connsiteY5" fmla="*/ 237963 h 5955878"/>
                  <a:gd name="connsiteX6" fmla="*/ 6171902 w 7959603"/>
                  <a:gd name="connsiteY6" fmla="*/ 719703 h 5955878"/>
                  <a:gd name="connsiteX7" fmla="*/ 6855120 w 7959603"/>
                  <a:gd name="connsiteY7" fmla="*/ 1317679 h 5955878"/>
                  <a:gd name="connsiteX8" fmla="*/ 7128923 w 7959603"/>
                  <a:gd name="connsiteY8" fmla="*/ 1674140 h 5955878"/>
                  <a:gd name="connsiteX9" fmla="*/ 7681696 w 7959603"/>
                  <a:gd name="connsiteY9" fmla="*/ 2232079 h 5955878"/>
                  <a:gd name="connsiteX10" fmla="*/ 7795350 w 7959603"/>
                  <a:gd name="connsiteY10" fmla="*/ 3234302 h 5955878"/>
                  <a:gd name="connsiteX11" fmla="*/ 6932611 w 7959603"/>
                  <a:gd name="connsiteY11" fmla="*/ 4799631 h 5955878"/>
                  <a:gd name="connsiteX12" fmla="*/ 5393050 w 7959603"/>
                  <a:gd name="connsiteY12" fmla="*/ 5383278 h 5955878"/>
                  <a:gd name="connsiteX13" fmla="*/ 3658040 w 7959603"/>
                  <a:gd name="connsiteY13" fmla="*/ 5717106 h 5955878"/>
                  <a:gd name="connsiteX14" fmla="*/ 2688535 w 7959603"/>
                  <a:gd name="connsiteY14" fmla="*/ 5331494 h 5955878"/>
                  <a:gd name="connsiteX15" fmla="*/ 1385448 w 7959603"/>
                  <a:gd name="connsiteY15" fmla="*/ 4751906 h 5955878"/>
                  <a:gd name="connsiteX16" fmla="*/ 378795 w 7959603"/>
                  <a:gd name="connsiteY16" fmla="*/ 4042674 h 5955878"/>
                  <a:gd name="connsiteX17" fmla="*/ 359116 w 7959603"/>
                  <a:gd name="connsiteY17" fmla="*/ 2513508 h 5955878"/>
                  <a:gd name="connsiteX18" fmla="*/ 881630 w 7959603"/>
                  <a:gd name="connsiteY18" fmla="*/ 1425491 h 5955878"/>
                  <a:gd name="connsiteX0" fmla="*/ 881630 w 7959603"/>
                  <a:gd name="connsiteY0" fmla="*/ 1425491 h 5978936"/>
                  <a:gd name="connsiteX1" fmla="*/ 1967004 w 7959603"/>
                  <a:gd name="connsiteY1" fmla="*/ 684708 h 5978936"/>
                  <a:gd name="connsiteX2" fmla="*/ 2652374 w 7959603"/>
                  <a:gd name="connsiteY2" fmla="*/ 408936 h 5978936"/>
                  <a:gd name="connsiteX3" fmla="*/ 3220398 w 7959603"/>
                  <a:gd name="connsiteY3" fmla="*/ 178676 h 5978936"/>
                  <a:gd name="connsiteX4" fmla="*/ 3998266 w 7959603"/>
                  <a:gd name="connsiteY4" fmla="*/ 150140 h 5978936"/>
                  <a:gd name="connsiteX5" fmla="*/ 5248462 w 7959603"/>
                  <a:gd name="connsiteY5" fmla="*/ 237963 h 5978936"/>
                  <a:gd name="connsiteX6" fmla="*/ 6171902 w 7959603"/>
                  <a:gd name="connsiteY6" fmla="*/ 719703 h 5978936"/>
                  <a:gd name="connsiteX7" fmla="*/ 6855120 w 7959603"/>
                  <a:gd name="connsiteY7" fmla="*/ 1317679 h 5978936"/>
                  <a:gd name="connsiteX8" fmla="*/ 7128923 w 7959603"/>
                  <a:gd name="connsiteY8" fmla="*/ 1674140 h 5978936"/>
                  <a:gd name="connsiteX9" fmla="*/ 7681696 w 7959603"/>
                  <a:gd name="connsiteY9" fmla="*/ 2232079 h 5978936"/>
                  <a:gd name="connsiteX10" fmla="*/ 7795350 w 7959603"/>
                  <a:gd name="connsiteY10" fmla="*/ 3234302 h 5978936"/>
                  <a:gd name="connsiteX11" fmla="*/ 6932611 w 7959603"/>
                  <a:gd name="connsiteY11" fmla="*/ 4799631 h 5978936"/>
                  <a:gd name="connsiteX12" fmla="*/ 5393050 w 7959603"/>
                  <a:gd name="connsiteY12" fmla="*/ 5383278 h 5978936"/>
                  <a:gd name="connsiteX13" fmla="*/ 3658040 w 7959603"/>
                  <a:gd name="connsiteY13" fmla="*/ 5717106 h 5978936"/>
                  <a:gd name="connsiteX14" fmla="*/ 2688535 w 7959603"/>
                  <a:gd name="connsiteY14" fmla="*/ 5331494 h 5978936"/>
                  <a:gd name="connsiteX15" fmla="*/ 1385448 w 7959603"/>
                  <a:gd name="connsiteY15" fmla="*/ 4751906 h 5978936"/>
                  <a:gd name="connsiteX16" fmla="*/ 378795 w 7959603"/>
                  <a:gd name="connsiteY16" fmla="*/ 4042674 h 5978936"/>
                  <a:gd name="connsiteX17" fmla="*/ 359116 w 7959603"/>
                  <a:gd name="connsiteY17" fmla="*/ 2513508 h 5978936"/>
                  <a:gd name="connsiteX18" fmla="*/ 881630 w 7959603"/>
                  <a:gd name="connsiteY18" fmla="*/ 1425491 h 5978936"/>
                  <a:gd name="connsiteX0" fmla="*/ 881630 w 7959603"/>
                  <a:gd name="connsiteY0" fmla="*/ 1425491 h 5949417"/>
                  <a:gd name="connsiteX1" fmla="*/ 1967004 w 7959603"/>
                  <a:gd name="connsiteY1" fmla="*/ 684708 h 5949417"/>
                  <a:gd name="connsiteX2" fmla="*/ 2652374 w 7959603"/>
                  <a:gd name="connsiteY2" fmla="*/ 408936 h 5949417"/>
                  <a:gd name="connsiteX3" fmla="*/ 3220398 w 7959603"/>
                  <a:gd name="connsiteY3" fmla="*/ 178676 h 5949417"/>
                  <a:gd name="connsiteX4" fmla="*/ 3998266 w 7959603"/>
                  <a:gd name="connsiteY4" fmla="*/ 150140 h 5949417"/>
                  <a:gd name="connsiteX5" fmla="*/ 5248462 w 7959603"/>
                  <a:gd name="connsiteY5" fmla="*/ 237963 h 5949417"/>
                  <a:gd name="connsiteX6" fmla="*/ 6171902 w 7959603"/>
                  <a:gd name="connsiteY6" fmla="*/ 719703 h 5949417"/>
                  <a:gd name="connsiteX7" fmla="*/ 6855120 w 7959603"/>
                  <a:gd name="connsiteY7" fmla="*/ 1317679 h 5949417"/>
                  <a:gd name="connsiteX8" fmla="*/ 7128923 w 7959603"/>
                  <a:gd name="connsiteY8" fmla="*/ 1674140 h 5949417"/>
                  <a:gd name="connsiteX9" fmla="*/ 7681696 w 7959603"/>
                  <a:gd name="connsiteY9" fmla="*/ 2232079 h 5949417"/>
                  <a:gd name="connsiteX10" fmla="*/ 7795350 w 7959603"/>
                  <a:gd name="connsiteY10" fmla="*/ 3234302 h 5949417"/>
                  <a:gd name="connsiteX11" fmla="*/ 6932611 w 7959603"/>
                  <a:gd name="connsiteY11" fmla="*/ 4799631 h 5949417"/>
                  <a:gd name="connsiteX12" fmla="*/ 5393050 w 7959603"/>
                  <a:gd name="connsiteY12" fmla="*/ 5383278 h 5949417"/>
                  <a:gd name="connsiteX13" fmla="*/ 3658040 w 7959603"/>
                  <a:gd name="connsiteY13" fmla="*/ 5717106 h 5949417"/>
                  <a:gd name="connsiteX14" fmla="*/ 2688535 w 7959603"/>
                  <a:gd name="connsiteY14" fmla="*/ 5331494 h 5949417"/>
                  <a:gd name="connsiteX15" fmla="*/ 1385448 w 7959603"/>
                  <a:gd name="connsiteY15" fmla="*/ 4751906 h 5949417"/>
                  <a:gd name="connsiteX16" fmla="*/ 378795 w 7959603"/>
                  <a:gd name="connsiteY16" fmla="*/ 4042674 h 5949417"/>
                  <a:gd name="connsiteX17" fmla="*/ 359116 w 7959603"/>
                  <a:gd name="connsiteY17" fmla="*/ 2513508 h 5949417"/>
                  <a:gd name="connsiteX18" fmla="*/ 881630 w 7959603"/>
                  <a:gd name="connsiteY18" fmla="*/ 1425491 h 59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59603" h="5949417">
                    <a:moveTo>
                      <a:pt x="881630" y="1425491"/>
                    </a:moveTo>
                    <a:cubicBezTo>
                      <a:pt x="1202093" y="591349"/>
                      <a:pt x="1476060" y="583786"/>
                      <a:pt x="1967004" y="684708"/>
                    </a:cubicBezTo>
                    <a:cubicBezTo>
                      <a:pt x="1942322" y="344812"/>
                      <a:pt x="2330927" y="392372"/>
                      <a:pt x="2652374" y="408936"/>
                    </a:cubicBezTo>
                    <a:cubicBezTo>
                      <a:pt x="2722895" y="301187"/>
                      <a:pt x="2891572" y="172771"/>
                      <a:pt x="3220398" y="178676"/>
                    </a:cubicBezTo>
                    <a:cubicBezTo>
                      <a:pt x="3464188" y="-11649"/>
                      <a:pt x="3821635" y="51164"/>
                      <a:pt x="3998266" y="150140"/>
                    </a:cubicBezTo>
                    <a:cubicBezTo>
                      <a:pt x="4492490" y="-161549"/>
                      <a:pt x="5048706" y="84703"/>
                      <a:pt x="5248462" y="237963"/>
                    </a:cubicBezTo>
                    <a:cubicBezTo>
                      <a:pt x="5463286" y="222896"/>
                      <a:pt x="5982909" y="125170"/>
                      <a:pt x="6171902" y="719703"/>
                    </a:cubicBezTo>
                    <a:cubicBezTo>
                      <a:pt x="6389309" y="841536"/>
                      <a:pt x="6880520" y="792889"/>
                      <a:pt x="6855120" y="1317679"/>
                    </a:cubicBezTo>
                    <a:cubicBezTo>
                      <a:pt x="6998049" y="1379672"/>
                      <a:pt x="7151309" y="1462330"/>
                      <a:pt x="7128923" y="1674140"/>
                    </a:cubicBezTo>
                    <a:cubicBezTo>
                      <a:pt x="7266686" y="1684473"/>
                      <a:pt x="7740244" y="1679306"/>
                      <a:pt x="7681696" y="2232079"/>
                    </a:cubicBezTo>
                    <a:cubicBezTo>
                      <a:pt x="8070876" y="2338845"/>
                      <a:pt x="7995105" y="3101706"/>
                      <a:pt x="7795350" y="3234302"/>
                    </a:cubicBezTo>
                    <a:cubicBezTo>
                      <a:pt x="8050210" y="3931725"/>
                      <a:pt x="7829791" y="4298520"/>
                      <a:pt x="6932611" y="4799631"/>
                    </a:cubicBezTo>
                    <a:cubicBezTo>
                      <a:pt x="6858543" y="5140552"/>
                      <a:pt x="6273030" y="5781109"/>
                      <a:pt x="5393050" y="5383278"/>
                    </a:cubicBezTo>
                    <a:cubicBezTo>
                      <a:pt x="5386428" y="5966391"/>
                      <a:pt x="4170939" y="6136217"/>
                      <a:pt x="3658040" y="5717106"/>
                    </a:cubicBezTo>
                    <a:cubicBezTo>
                      <a:pt x="3377924" y="5822765"/>
                      <a:pt x="2798171" y="5711448"/>
                      <a:pt x="2688535" y="5331494"/>
                    </a:cubicBezTo>
                    <a:cubicBezTo>
                      <a:pt x="1675570" y="5474095"/>
                      <a:pt x="1468515" y="5115583"/>
                      <a:pt x="1385448" y="4751906"/>
                    </a:cubicBezTo>
                    <a:cubicBezTo>
                      <a:pt x="1058507" y="5013163"/>
                      <a:pt x="276949" y="4804305"/>
                      <a:pt x="378795" y="4042674"/>
                    </a:cubicBezTo>
                    <a:cubicBezTo>
                      <a:pt x="-376849" y="3543285"/>
                      <a:pt x="205527" y="2863081"/>
                      <a:pt x="359116" y="2513508"/>
                    </a:cubicBezTo>
                    <a:cubicBezTo>
                      <a:pt x="140664" y="1675555"/>
                      <a:pt x="588639" y="1643512"/>
                      <a:pt x="881630" y="1425491"/>
                    </a:cubicBezTo>
                    <a:close/>
                  </a:path>
                </a:pathLst>
              </a:custGeom>
              <a:solidFill>
                <a:schemeClr val="bg1">
                  <a:lumMod val="75000"/>
                </a:schemeClr>
              </a:solidFill>
              <a:ln w="6350">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nvGrpSpPr>
              <p:cNvPr id="8" name="Group 7"/>
              <p:cNvGrpSpPr/>
              <p:nvPr/>
            </p:nvGrpSpPr>
            <p:grpSpPr>
              <a:xfrm>
                <a:off x="4014195" y="3011986"/>
                <a:ext cx="1149449" cy="800479"/>
                <a:chOff x="3838623" y="2930457"/>
                <a:chExt cx="1571416" cy="1094338"/>
              </a:xfrm>
            </p:grpSpPr>
            <p:sp>
              <p:nvSpPr>
                <p:cNvPr id="9" name="Freeform 8"/>
                <p:cNvSpPr/>
                <p:nvPr/>
              </p:nvSpPr>
              <p:spPr>
                <a:xfrm>
                  <a:off x="3855466" y="3323468"/>
                  <a:ext cx="161031" cy="480510"/>
                </a:xfrm>
                <a:custGeom>
                  <a:avLst/>
                  <a:gdLst>
                    <a:gd name="connsiteX0" fmla="*/ 123754 w 661254"/>
                    <a:gd name="connsiteY0" fmla="*/ 1973164 h 1973164"/>
                    <a:gd name="connsiteX1" fmla="*/ 293875 w 661254"/>
                    <a:gd name="connsiteY1" fmla="*/ 1877471 h 1973164"/>
                    <a:gd name="connsiteX2" fmla="*/ 357671 w 661254"/>
                    <a:gd name="connsiteY2" fmla="*/ 1664819 h 1973164"/>
                    <a:gd name="connsiteX3" fmla="*/ 304508 w 661254"/>
                    <a:gd name="connsiteY3" fmla="*/ 1409638 h 1973164"/>
                    <a:gd name="connsiteX4" fmla="*/ 219447 w 661254"/>
                    <a:gd name="connsiteY4" fmla="*/ 1165089 h 1973164"/>
                    <a:gd name="connsiteX5" fmla="*/ 70592 w 661254"/>
                    <a:gd name="connsiteY5" fmla="*/ 888643 h 1973164"/>
                    <a:gd name="connsiteX6" fmla="*/ 6796 w 661254"/>
                    <a:gd name="connsiteY6" fmla="*/ 675992 h 1973164"/>
                    <a:gd name="connsiteX7" fmla="*/ 17429 w 661254"/>
                    <a:gd name="connsiteY7" fmla="*/ 388912 h 1973164"/>
                    <a:gd name="connsiteX8" fmla="*/ 145020 w 661254"/>
                    <a:gd name="connsiteY8" fmla="*/ 133731 h 1973164"/>
                    <a:gd name="connsiteX9" fmla="*/ 400201 w 661254"/>
                    <a:gd name="connsiteY9" fmla="*/ 6140 h 1973164"/>
                    <a:gd name="connsiteX10" fmla="*/ 591587 w 661254"/>
                    <a:gd name="connsiteY10" fmla="*/ 48671 h 1973164"/>
                    <a:gd name="connsiteX11" fmla="*/ 623485 w 661254"/>
                    <a:gd name="connsiteY11" fmla="*/ 293219 h 1973164"/>
                    <a:gd name="connsiteX12" fmla="*/ 655382 w 661254"/>
                    <a:gd name="connsiteY12" fmla="*/ 388912 h 1973164"/>
                    <a:gd name="connsiteX13" fmla="*/ 495894 w 661254"/>
                    <a:gd name="connsiteY13" fmla="*/ 378280 h 1973164"/>
                    <a:gd name="connsiteX14" fmla="*/ 304508 w 661254"/>
                    <a:gd name="connsiteY14" fmla="*/ 410178 h 197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1254" h="1973164">
                      <a:moveTo>
                        <a:pt x="123754" y="1973164"/>
                      </a:moveTo>
                      <a:cubicBezTo>
                        <a:pt x="189321" y="1951013"/>
                        <a:pt x="254889" y="1928862"/>
                        <a:pt x="293875" y="1877471"/>
                      </a:cubicBezTo>
                      <a:cubicBezTo>
                        <a:pt x="332861" y="1826080"/>
                        <a:pt x="355899" y="1742791"/>
                        <a:pt x="357671" y="1664819"/>
                      </a:cubicBezTo>
                      <a:cubicBezTo>
                        <a:pt x="359443" y="1586847"/>
                        <a:pt x="327545" y="1492926"/>
                        <a:pt x="304508" y="1409638"/>
                      </a:cubicBezTo>
                      <a:cubicBezTo>
                        <a:pt x="281471" y="1326350"/>
                        <a:pt x="258433" y="1251921"/>
                        <a:pt x="219447" y="1165089"/>
                      </a:cubicBezTo>
                      <a:cubicBezTo>
                        <a:pt x="180461" y="1078256"/>
                        <a:pt x="106034" y="970159"/>
                        <a:pt x="70592" y="888643"/>
                      </a:cubicBezTo>
                      <a:cubicBezTo>
                        <a:pt x="35150" y="807127"/>
                        <a:pt x="15657" y="759281"/>
                        <a:pt x="6796" y="675992"/>
                      </a:cubicBezTo>
                      <a:cubicBezTo>
                        <a:pt x="-2065" y="592703"/>
                        <a:pt x="-5608" y="479289"/>
                        <a:pt x="17429" y="388912"/>
                      </a:cubicBezTo>
                      <a:cubicBezTo>
                        <a:pt x="40466" y="298535"/>
                        <a:pt x="81225" y="197526"/>
                        <a:pt x="145020" y="133731"/>
                      </a:cubicBezTo>
                      <a:cubicBezTo>
                        <a:pt x="208815" y="69936"/>
                        <a:pt x="325773" y="20317"/>
                        <a:pt x="400201" y="6140"/>
                      </a:cubicBezTo>
                      <a:cubicBezTo>
                        <a:pt x="474629" y="-8037"/>
                        <a:pt x="554373" y="824"/>
                        <a:pt x="591587" y="48671"/>
                      </a:cubicBezTo>
                      <a:cubicBezTo>
                        <a:pt x="628801" y="96518"/>
                        <a:pt x="612853" y="236512"/>
                        <a:pt x="623485" y="293219"/>
                      </a:cubicBezTo>
                      <a:cubicBezTo>
                        <a:pt x="634117" y="349926"/>
                        <a:pt x="676647" y="374735"/>
                        <a:pt x="655382" y="388912"/>
                      </a:cubicBezTo>
                      <a:cubicBezTo>
                        <a:pt x="634117" y="403089"/>
                        <a:pt x="554373" y="374736"/>
                        <a:pt x="495894" y="378280"/>
                      </a:cubicBezTo>
                      <a:cubicBezTo>
                        <a:pt x="437415" y="381824"/>
                        <a:pt x="370961" y="396001"/>
                        <a:pt x="304508" y="410178"/>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0" name="Freeform 9"/>
                <p:cNvSpPr/>
                <p:nvPr/>
              </p:nvSpPr>
              <p:spPr>
                <a:xfrm>
                  <a:off x="3993586" y="3067756"/>
                  <a:ext cx="319439" cy="333125"/>
                </a:xfrm>
                <a:custGeom>
                  <a:avLst/>
                  <a:gdLst>
                    <a:gd name="connsiteX0" fmla="*/ 0 w 1311740"/>
                    <a:gd name="connsiteY0" fmla="*/ 1082649 h 1367942"/>
                    <a:gd name="connsiteX1" fmla="*/ 7315 w 1311740"/>
                    <a:gd name="connsiteY1" fmla="*/ 870508 h 1367942"/>
                    <a:gd name="connsiteX2" fmla="*/ 14630 w 1311740"/>
                    <a:gd name="connsiteY2" fmla="*/ 629107 h 1367942"/>
                    <a:gd name="connsiteX3" fmla="*/ 87782 w 1311740"/>
                    <a:gd name="connsiteY3" fmla="*/ 380390 h 1367942"/>
                    <a:gd name="connsiteX4" fmla="*/ 234086 w 1311740"/>
                    <a:gd name="connsiteY4" fmla="*/ 175564 h 1367942"/>
                    <a:gd name="connsiteX5" fmla="*/ 438912 w 1311740"/>
                    <a:gd name="connsiteY5" fmla="*/ 43891 h 1367942"/>
                    <a:gd name="connsiteX6" fmla="*/ 680313 w 1311740"/>
                    <a:gd name="connsiteY6" fmla="*/ 0 h 1367942"/>
                    <a:gd name="connsiteX7" fmla="*/ 994867 w 1311740"/>
                    <a:gd name="connsiteY7" fmla="*/ 43891 h 1367942"/>
                    <a:gd name="connsiteX8" fmla="*/ 1221638 w 1311740"/>
                    <a:gd name="connsiteY8" fmla="*/ 226771 h 1367942"/>
                    <a:gd name="connsiteX9" fmla="*/ 1309420 w 1311740"/>
                    <a:gd name="connsiteY9" fmla="*/ 468172 h 1367942"/>
                    <a:gd name="connsiteX10" fmla="*/ 1280160 w 1311740"/>
                    <a:gd name="connsiteY10" fmla="*/ 899769 h 1367942"/>
                    <a:gd name="connsiteX11" fmla="*/ 1214323 w 1311740"/>
                    <a:gd name="connsiteY11" fmla="*/ 1199692 h 1367942"/>
                    <a:gd name="connsiteX12" fmla="*/ 1089964 w 1311740"/>
                    <a:gd name="connsiteY12" fmla="*/ 1367942 h 1367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740" h="1367942">
                      <a:moveTo>
                        <a:pt x="0" y="1082649"/>
                      </a:moveTo>
                      <a:cubicBezTo>
                        <a:pt x="2438" y="1014373"/>
                        <a:pt x="4877" y="946098"/>
                        <a:pt x="7315" y="870508"/>
                      </a:cubicBezTo>
                      <a:cubicBezTo>
                        <a:pt x="9753" y="794918"/>
                        <a:pt x="1219" y="710793"/>
                        <a:pt x="14630" y="629107"/>
                      </a:cubicBezTo>
                      <a:cubicBezTo>
                        <a:pt x="28041" y="547421"/>
                        <a:pt x="51206" y="455980"/>
                        <a:pt x="87782" y="380390"/>
                      </a:cubicBezTo>
                      <a:cubicBezTo>
                        <a:pt x="124358" y="304799"/>
                        <a:pt x="175564" y="231647"/>
                        <a:pt x="234086" y="175564"/>
                      </a:cubicBezTo>
                      <a:cubicBezTo>
                        <a:pt x="292608" y="119481"/>
                        <a:pt x="364541" y="73152"/>
                        <a:pt x="438912" y="43891"/>
                      </a:cubicBezTo>
                      <a:cubicBezTo>
                        <a:pt x="513283" y="14630"/>
                        <a:pt x="587654" y="0"/>
                        <a:pt x="680313" y="0"/>
                      </a:cubicBezTo>
                      <a:cubicBezTo>
                        <a:pt x="772972" y="0"/>
                        <a:pt x="904646" y="6096"/>
                        <a:pt x="994867" y="43891"/>
                      </a:cubicBezTo>
                      <a:cubicBezTo>
                        <a:pt x="1085088" y="81686"/>
                        <a:pt x="1169213" y="156058"/>
                        <a:pt x="1221638" y="226771"/>
                      </a:cubicBezTo>
                      <a:cubicBezTo>
                        <a:pt x="1274063" y="297484"/>
                        <a:pt x="1299666" y="356006"/>
                        <a:pt x="1309420" y="468172"/>
                      </a:cubicBezTo>
                      <a:cubicBezTo>
                        <a:pt x="1319174" y="580338"/>
                        <a:pt x="1296009" y="777849"/>
                        <a:pt x="1280160" y="899769"/>
                      </a:cubicBezTo>
                      <a:cubicBezTo>
                        <a:pt x="1264311" y="1021689"/>
                        <a:pt x="1246022" y="1121663"/>
                        <a:pt x="1214323" y="1199692"/>
                      </a:cubicBezTo>
                      <a:cubicBezTo>
                        <a:pt x="1182624" y="1277721"/>
                        <a:pt x="1136294" y="1322831"/>
                        <a:pt x="1089964" y="1367942"/>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1" name="Freeform 10"/>
                <p:cNvSpPr/>
                <p:nvPr/>
              </p:nvSpPr>
              <p:spPr>
                <a:xfrm>
                  <a:off x="4307116" y="2930457"/>
                  <a:ext cx="408673" cy="552368"/>
                </a:xfrm>
                <a:custGeom>
                  <a:avLst/>
                  <a:gdLst>
                    <a:gd name="connsiteX0" fmla="*/ 0 w 1678168"/>
                    <a:gd name="connsiteY0" fmla="*/ 900300 h 2268242"/>
                    <a:gd name="connsiteX1" fmla="*/ 21945 w 1678168"/>
                    <a:gd name="connsiteY1" fmla="*/ 644268 h 2268242"/>
                    <a:gd name="connsiteX2" fmla="*/ 73152 w 1678168"/>
                    <a:gd name="connsiteY2" fmla="*/ 351660 h 2268242"/>
                    <a:gd name="connsiteX3" fmla="*/ 160934 w 1678168"/>
                    <a:gd name="connsiteY3" fmla="*/ 205356 h 2268242"/>
                    <a:gd name="connsiteX4" fmla="*/ 314553 w 1678168"/>
                    <a:gd name="connsiteY4" fmla="*/ 102943 h 2268242"/>
                    <a:gd name="connsiteX5" fmla="*/ 577901 w 1678168"/>
                    <a:gd name="connsiteY5" fmla="*/ 29791 h 2268242"/>
                    <a:gd name="connsiteX6" fmla="*/ 885139 w 1678168"/>
                    <a:gd name="connsiteY6" fmla="*/ 530 h 2268242"/>
                    <a:gd name="connsiteX7" fmla="*/ 1214323 w 1678168"/>
                    <a:gd name="connsiteY7" fmla="*/ 51737 h 2268242"/>
                    <a:gd name="connsiteX8" fmla="*/ 1484985 w 1678168"/>
                    <a:gd name="connsiteY8" fmla="*/ 154149 h 2268242"/>
                    <a:gd name="connsiteX9" fmla="*/ 1638605 w 1678168"/>
                    <a:gd name="connsiteY9" fmla="*/ 351660 h 2268242"/>
                    <a:gd name="connsiteX10" fmla="*/ 1675181 w 1678168"/>
                    <a:gd name="connsiteY10" fmla="*/ 549170 h 2268242"/>
                    <a:gd name="connsiteX11" fmla="*/ 1580083 w 1678168"/>
                    <a:gd name="connsiteY11" fmla="*/ 805202 h 2268242"/>
                    <a:gd name="connsiteX12" fmla="*/ 1404518 w 1678168"/>
                    <a:gd name="connsiteY12" fmla="*/ 1156332 h 2268242"/>
                    <a:gd name="connsiteX13" fmla="*/ 1287475 w 1678168"/>
                    <a:gd name="connsiteY13" fmla="*/ 1500146 h 2268242"/>
                    <a:gd name="connsiteX14" fmla="*/ 1250899 w 1678168"/>
                    <a:gd name="connsiteY14" fmla="*/ 1917113 h 2268242"/>
                    <a:gd name="connsiteX15" fmla="*/ 1280160 w 1678168"/>
                    <a:gd name="connsiteY15" fmla="*/ 2268242 h 2268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78168" h="2268242">
                      <a:moveTo>
                        <a:pt x="0" y="900300"/>
                      </a:moveTo>
                      <a:cubicBezTo>
                        <a:pt x="4876" y="818004"/>
                        <a:pt x="9753" y="735708"/>
                        <a:pt x="21945" y="644268"/>
                      </a:cubicBezTo>
                      <a:cubicBezTo>
                        <a:pt x="34137" y="552828"/>
                        <a:pt x="49987" y="424812"/>
                        <a:pt x="73152" y="351660"/>
                      </a:cubicBezTo>
                      <a:cubicBezTo>
                        <a:pt x="96317" y="278508"/>
                        <a:pt x="120701" y="246809"/>
                        <a:pt x="160934" y="205356"/>
                      </a:cubicBezTo>
                      <a:cubicBezTo>
                        <a:pt x="201168" y="163903"/>
                        <a:pt x="245059" y="132204"/>
                        <a:pt x="314553" y="102943"/>
                      </a:cubicBezTo>
                      <a:cubicBezTo>
                        <a:pt x="384047" y="73682"/>
                        <a:pt x="482803" y="46860"/>
                        <a:pt x="577901" y="29791"/>
                      </a:cubicBezTo>
                      <a:cubicBezTo>
                        <a:pt x="672999" y="12722"/>
                        <a:pt x="779069" y="-3128"/>
                        <a:pt x="885139" y="530"/>
                      </a:cubicBezTo>
                      <a:cubicBezTo>
                        <a:pt x="991209" y="4188"/>
                        <a:pt x="1114349" y="26134"/>
                        <a:pt x="1214323" y="51737"/>
                      </a:cubicBezTo>
                      <a:cubicBezTo>
                        <a:pt x="1314297" y="77340"/>
                        <a:pt x="1414271" y="104162"/>
                        <a:pt x="1484985" y="154149"/>
                      </a:cubicBezTo>
                      <a:cubicBezTo>
                        <a:pt x="1555699" y="204136"/>
                        <a:pt x="1606906" y="285823"/>
                        <a:pt x="1638605" y="351660"/>
                      </a:cubicBezTo>
                      <a:cubicBezTo>
                        <a:pt x="1670304" y="417497"/>
                        <a:pt x="1684935" y="473580"/>
                        <a:pt x="1675181" y="549170"/>
                      </a:cubicBezTo>
                      <a:cubicBezTo>
                        <a:pt x="1665427" y="624760"/>
                        <a:pt x="1625194" y="704008"/>
                        <a:pt x="1580083" y="805202"/>
                      </a:cubicBezTo>
                      <a:cubicBezTo>
                        <a:pt x="1534973" y="906396"/>
                        <a:pt x="1453286" y="1040508"/>
                        <a:pt x="1404518" y="1156332"/>
                      </a:cubicBezTo>
                      <a:cubicBezTo>
                        <a:pt x="1355750" y="1272156"/>
                        <a:pt x="1313078" y="1373349"/>
                        <a:pt x="1287475" y="1500146"/>
                      </a:cubicBezTo>
                      <a:cubicBezTo>
                        <a:pt x="1261872" y="1626943"/>
                        <a:pt x="1252118" y="1789097"/>
                        <a:pt x="1250899" y="1917113"/>
                      </a:cubicBezTo>
                      <a:cubicBezTo>
                        <a:pt x="1249680" y="2045129"/>
                        <a:pt x="1264920" y="2156685"/>
                        <a:pt x="1280160" y="2268242"/>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2" name="Freeform 11"/>
                <p:cNvSpPr/>
                <p:nvPr/>
              </p:nvSpPr>
              <p:spPr>
                <a:xfrm>
                  <a:off x="4706155" y="2979954"/>
                  <a:ext cx="375982" cy="497528"/>
                </a:xfrm>
                <a:custGeom>
                  <a:avLst/>
                  <a:gdLst>
                    <a:gd name="connsiteX0" fmla="*/ 0 w 1543925"/>
                    <a:gd name="connsiteY0" fmla="*/ 462962 h 2043046"/>
                    <a:gd name="connsiteX1" fmla="*/ 146304 w 1543925"/>
                    <a:gd name="connsiteY1" fmla="*/ 280082 h 2043046"/>
                    <a:gd name="connsiteX2" fmla="*/ 285292 w 1543925"/>
                    <a:gd name="connsiteY2" fmla="*/ 119148 h 2043046"/>
                    <a:gd name="connsiteX3" fmla="*/ 548640 w 1543925"/>
                    <a:gd name="connsiteY3" fmla="*/ 2105 h 2043046"/>
                    <a:gd name="connsiteX4" fmla="*/ 958291 w 1543925"/>
                    <a:gd name="connsiteY4" fmla="*/ 53311 h 2043046"/>
                    <a:gd name="connsiteX5" fmla="*/ 1214323 w 1543925"/>
                    <a:gd name="connsiteY5" fmla="*/ 170354 h 2043046"/>
                    <a:gd name="connsiteX6" fmla="*/ 1455724 w 1543925"/>
                    <a:gd name="connsiteY6" fmla="*/ 331289 h 2043046"/>
                    <a:gd name="connsiteX7" fmla="*/ 1536192 w 1543925"/>
                    <a:gd name="connsiteY7" fmla="*/ 550745 h 2043046"/>
                    <a:gd name="connsiteX8" fmla="*/ 1477670 w 1543925"/>
                    <a:gd name="connsiteY8" fmla="*/ 953081 h 2043046"/>
                    <a:gd name="connsiteX9" fmla="*/ 1397203 w 1543925"/>
                    <a:gd name="connsiteY9" fmla="*/ 1201798 h 2043046"/>
                    <a:gd name="connsiteX10" fmla="*/ 1463040 w 1543925"/>
                    <a:gd name="connsiteY10" fmla="*/ 1574873 h 2043046"/>
                    <a:gd name="connsiteX11" fmla="*/ 1543507 w 1543925"/>
                    <a:gd name="connsiteY11" fmla="*/ 1816274 h 2043046"/>
                    <a:gd name="connsiteX12" fmla="*/ 1426464 w 1543925"/>
                    <a:gd name="connsiteY12" fmla="*/ 2043046 h 2043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43925" h="2043046">
                      <a:moveTo>
                        <a:pt x="0" y="462962"/>
                      </a:moveTo>
                      <a:cubicBezTo>
                        <a:pt x="49377" y="400173"/>
                        <a:pt x="98755" y="337384"/>
                        <a:pt x="146304" y="280082"/>
                      </a:cubicBezTo>
                      <a:cubicBezTo>
                        <a:pt x="193853" y="222780"/>
                        <a:pt x="218236" y="165477"/>
                        <a:pt x="285292" y="119148"/>
                      </a:cubicBezTo>
                      <a:cubicBezTo>
                        <a:pt x="352348" y="72818"/>
                        <a:pt x="436474" y="13078"/>
                        <a:pt x="548640" y="2105"/>
                      </a:cubicBezTo>
                      <a:cubicBezTo>
                        <a:pt x="660806" y="-8868"/>
                        <a:pt x="847344" y="25269"/>
                        <a:pt x="958291" y="53311"/>
                      </a:cubicBezTo>
                      <a:cubicBezTo>
                        <a:pt x="1069238" y="81352"/>
                        <a:pt x="1131418" y="124024"/>
                        <a:pt x="1214323" y="170354"/>
                      </a:cubicBezTo>
                      <a:cubicBezTo>
                        <a:pt x="1297229" y="216684"/>
                        <a:pt x="1402079" y="267891"/>
                        <a:pt x="1455724" y="331289"/>
                      </a:cubicBezTo>
                      <a:cubicBezTo>
                        <a:pt x="1509369" y="394687"/>
                        <a:pt x="1532534" y="447113"/>
                        <a:pt x="1536192" y="550745"/>
                      </a:cubicBezTo>
                      <a:cubicBezTo>
                        <a:pt x="1539850" y="654377"/>
                        <a:pt x="1500835" y="844572"/>
                        <a:pt x="1477670" y="953081"/>
                      </a:cubicBezTo>
                      <a:cubicBezTo>
                        <a:pt x="1454505" y="1061590"/>
                        <a:pt x="1399641" y="1098166"/>
                        <a:pt x="1397203" y="1201798"/>
                      </a:cubicBezTo>
                      <a:cubicBezTo>
                        <a:pt x="1394765" y="1305430"/>
                        <a:pt x="1438656" y="1472460"/>
                        <a:pt x="1463040" y="1574873"/>
                      </a:cubicBezTo>
                      <a:cubicBezTo>
                        <a:pt x="1487424" y="1677286"/>
                        <a:pt x="1549603" y="1738245"/>
                        <a:pt x="1543507" y="1816274"/>
                      </a:cubicBezTo>
                      <a:cubicBezTo>
                        <a:pt x="1537411" y="1894303"/>
                        <a:pt x="1481937" y="1968674"/>
                        <a:pt x="1426464" y="2043046"/>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3" name="Freeform 12"/>
                <p:cNvSpPr/>
                <p:nvPr/>
              </p:nvSpPr>
              <p:spPr>
                <a:xfrm>
                  <a:off x="5069565" y="3192254"/>
                  <a:ext cx="295716" cy="168157"/>
                </a:xfrm>
                <a:custGeom>
                  <a:avLst/>
                  <a:gdLst>
                    <a:gd name="connsiteX0" fmla="*/ 0 w 1214324"/>
                    <a:gd name="connsiteY0" fmla="*/ 15455 h 690517"/>
                    <a:gd name="connsiteX1" fmla="*/ 131674 w 1214324"/>
                    <a:gd name="connsiteY1" fmla="*/ 825 h 690517"/>
                    <a:gd name="connsiteX2" fmla="*/ 380391 w 1214324"/>
                    <a:gd name="connsiteY2" fmla="*/ 37401 h 690517"/>
                    <a:gd name="connsiteX3" fmla="*/ 570586 w 1214324"/>
                    <a:gd name="connsiteY3" fmla="*/ 147129 h 690517"/>
                    <a:gd name="connsiteX4" fmla="*/ 768096 w 1214324"/>
                    <a:gd name="connsiteY4" fmla="*/ 322693 h 690517"/>
                    <a:gd name="connsiteX5" fmla="*/ 899770 w 1214324"/>
                    <a:gd name="connsiteY5" fmla="*/ 512889 h 690517"/>
                    <a:gd name="connsiteX6" fmla="*/ 1002183 w 1214324"/>
                    <a:gd name="connsiteY6" fmla="*/ 688453 h 690517"/>
                    <a:gd name="connsiteX7" fmla="*/ 1214324 w 1214324"/>
                    <a:gd name="connsiteY7" fmla="*/ 593356 h 690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4324" h="690517">
                      <a:moveTo>
                        <a:pt x="0" y="15455"/>
                      </a:moveTo>
                      <a:cubicBezTo>
                        <a:pt x="34138" y="6311"/>
                        <a:pt x="68276" y="-2833"/>
                        <a:pt x="131674" y="825"/>
                      </a:cubicBezTo>
                      <a:cubicBezTo>
                        <a:pt x="195072" y="4483"/>
                        <a:pt x="307239" y="13017"/>
                        <a:pt x="380391" y="37401"/>
                      </a:cubicBezTo>
                      <a:cubicBezTo>
                        <a:pt x="453543" y="61785"/>
                        <a:pt x="505969" y="99580"/>
                        <a:pt x="570586" y="147129"/>
                      </a:cubicBezTo>
                      <a:cubicBezTo>
                        <a:pt x="635203" y="194678"/>
                        <a:pt x="713232" y="261733"/>
                        <a:pt x="768096" y="322693"/>
                      </a:cubicBezTo>
                      <a:cubicBezTo>
                        <a:pt x="822960" y="383653"/>
                        <a:pt x="860756" y="451929"/>
                        <a:pt x="899770" y="512889"/>
                      </a:cubicBezTo>
                      <a:cubicBezTo>
                        <a:pt x="938784" y="573849"/>
                        <a:pt x="949757" y="675042"/>
                        <a:pt x="1002183" y="688453"/>
                      </a:cubicBezTo>
                      <a:cubicBezTo>
                        <a:pt x="1054609" y="701864"/>
                        <a:pt x="1134466" y="647610"/>
                        <a:pt x="1214324" y="593356"/>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4" name="Freeform 13"/>
                <p:cNvSpPr/>
                <p:nvPr/>
              </p:nvSpPr>
              <p:spPr>
                <a:xfrm>
                  <a:off x="5310057" y="3356345"/>
                  <a:ext cx="30361" cy="174579"/>
                </a:xfrm>
                <a:custGeom>
                  <a:avLst/>
                  <a:gdLst>
                    <a:gd name="connsiteX0" fmla="*/ 0 w 124673"/>
                    <a:gd name="connsiteY0" fmla="*/ 0 h 716890"/>
                    <a:gd name="connsiteX1" fmla="*/ 73152 w 124673"/>
                    <a:gd name="connsiteY1" fmla="*/ 204826 h 716890"/>
                    <a:gd name="connsiteX2" fmla="*/ 117044 w 124673"/>
                    <a:gd name="connsiteY2" fmla="*/ 431597 h 716890"/>
                    <a:gd name="connsiteX3" fmla="*/ 124359 w 124673"/>
                    <a:gd name="connsiteY3" fmla="*/ 716890 h 716890"/>
                  </a:gdLst>
                  <a:ahLst/>
                  <a:cxnLst>
                    <a:cxn ang="0">
                      <a:pos x="connsiteX0" y="connsiteY0"/>
                    </a:cxn>
                    <a:cxn ang="0">
                      <a:pos x="connsiteX1" y="connsiteY1"/>
                    </a:cxn>
                    <a:cxn ang="0">
                      <a:pos x="connsiteX2" y="connsiteY2"/>
                    </a:cxn>
                    <a:cxn ang="0">
                      <a:pos x="connsiteX3" y="connsiteY3"/>
                    </a:cxn>
                  </a:cxnLst>
                  <a:rect l="l" t="t" r="r" b="b"/>
                  <a:pathLst>
                    <a:path w="124673" h="716890">
                      <a:moveTo>
                        <a:pt x="0" y="0"/>
                      </a:moveTo>
                      <a:cubicBezTo>
                        <a:pt x="26822" y="66446"/>
                        <a:pt x="53645" y="132893"/>
                        <a:pt x="73152" y="204826"/>
                      </a:cubicBezTo>
                      <a:cubicBezTo>
                        <a:pt x="92659" y="276759"/>
                        <a:pt x="108510" y="346253"/>
                        <a:pt x="117044" y="431597"/>
                      </a:cubicBezTo>
                      <a:cubicBezTo>
                        <a:pt x="125578" y="516941"/>
                        <a:pt x="124968" y="616915"/>
                        <a:pt x="124359" y="716890"/>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5" name="Freeform 14"/>
                <p:cNvSpPr/>
                <p:nvPr/>
              </p:nvSpPr>
              <p:spPr>
                <a:xfrm>
                  <a:off x="4086204" y="3236990"/>
                  <a:ext cx="158563" cy="404382"/>
                </a:xfrm>
                <a:custGeom>
                  <a:avLst/>
                  <a:gdLst>
                    <a:gd name="connsiteX0" fmla="*/ 131739 w 651118"/>
                    <a:gd name="connsiteY0" fmla="*/ 0 h 1660550"/>
                    <a:gd name="connsiteX1" fmla="*/ 190260 w 651118"/>
                    <a:gd name="connsiteY1" fmla="*/ 160934 h 1660550"/>
                    <a:gd name="connsiteX2" fmla="*/ 131739 w 651118"/>
                    <a:gd name="connsiteY2" fmla="*/ 285292 h 1660550"/>
                    <a:gd name="connsiteX3" fmla="*/ 36641 w 651118"/>
                    <a:gd name="connsiteY3" fmla="*/ 526694 h 1660550"/>
                    <a:gd name="connsiteX4" fmla="*/ 65 w 651118"/>
                    <a:gd name="connsiteY4" fmla="*/ 790041 h 1660550"/>
                    <a:gd name="connsiteX5" fmla="*/ 43956 w 651118"/>
                    <a:gd name="connsiteY5" fmla="*/ 1068019 h 1660550"/>
                    <a:gd name="connsiteX6" fmla="*/ 226836 w 651118"/>
                    <a:gd name="connsiteY6" fmla="*/ 1345996 h 1660550"/>
                    <a:gd name="connsiteX7" fmla="*/ 438977 w 651118"/>
                    <a:gd name="connsiteY7" fmla="*/ 1521561 h 1660550"/>
                    <a:gd name="connsiteX8" fmla="*/ 651118 w 651118"/>
                    <a:gd name="connsiteY8" fmla="*/ 1660550 h 166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1118" h="1660550">
                      <a:moveTo>
                        <a:pt x="131739" y="0"/>
                      </a:moveTo>
                      <a:cubicBezTo>
                        <a:pt x="160999" y="56692"/>
                        <a:pt x="190260" y="113385"/>
                        <a:pt x="190260" y="160934"/>
                      </a:cubicBezTo>
                      <a:cubicBezTo>
                        <a:pt x="190260" y="208483"/>
                        <a:pt x="157342" y="224332"/>
                        <a:pt x="131739" y="285292"/>
                      </a:cubicBezTo>
                      <a:cubicBezTo>
                        <a:pt x="106136" y="346252"/>
                        <a:pt x="58587" y="442569"/>
                        <a:pt x="36641" y="526694"/>
                      </a:cubicBezTo>
                      <a:cubicBezTo>
                        <a:pt x="14695" y="610819"/>
                        <a:pt x="-1154" y="699820"/>
                        <a:pt x="65" y="790041"/>
                      </a:cubicBezTo>
                      <a:cubicBezTo>
                        <a:pt x="1284" y="880262"/>
                        <a:pt x="6161" y="975360"/>
                        <a:pt x="43956" y="1068019"/>
                      </a:cubicBezTo>
                      <a:cubicBezTo>
                        <a:pt x="81751" y="1160678"/>
                        <a:pt x="160999" y="1270406"/>
                        <a:pt x="226836" y="1345996"/>
                      </a:cubicBezTo>
                      <a:cubicBezTo>
                        <a:pt x="292673" y="1421586"/>
                        <a:pt x="368263" y="1469135"/>
                        <a:pt x="438977" y="1521561"/>
                      </a:cubicBezTo>
                      <a:cubicBezTo>
                        <a:pt x="509691" y="1573987"/>
                        <a:pt x="580404" y="1617268"/>
                        <a:pt x="651118" y="1660550"/>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6" name="Freeform 15"/>
                <p:cNvSpPr/>
                <p:nvPr/>
              </p:nvSpPr>
              <p:spPr>
                <a:xfrm>
                  <a:off x="4363663" y="3146138"/>
                  <a:ext cx="269454" cy="584923"/>
                </a:xfrm>
                <a:custGeom>
                  <a:avLst/>
                  <a:gdLst>
                    <a:gd name="connsiteX0" fmla="*/ 214026 w 1106480"/>
                    <a:gd name="connsiteY0" fmla="*/ 0 h 2401925"/>
                    <a:gd name="connsiteX1" fmla="*/ 96983 w 1106480"/>
                    <a:gd name="connsiteY1" fmla="*/ 431597 h 2401925"/>
                    <a:gd name="connsiteX2" fmla="*/ 38461 w 1106480"/>
                    <a:gd name="connsiteY2" fmla="*/ 811988 h 2401925"/>
                    <a:gd name="connsiteX3" fmla="*/ 1885 w 1106480"/>
                    <a:gd name="connsiteY3" fmla="*/ 1484986 h 2401925"/>
                    <a:gd name="connsiteX4" fmla="*/ 96983 w 1106480"/>
                    <a:gd name="connsiteY4" fmla="*/ 1982420 h 2401925"/>
                    <a:gd name="connsiteX5" fmla="*/ 389591 w 1106480"/>
                    <a:gd name="connsiteY5" fmla="*/ 2289658 h 2401925"/>
                    <a:gd name="connsiteX6" fmla="*/ 733405 w 1106480"/>
                    <a:gd name="connsiteY6" fmla="*/ 2392071 h 2401925"/>
                    <a:gd name="connsiteX7" fmla="*/ 1106480 w 1106480"/>
                    <a:gd name="connsiteY7" fmla="*/ 2392071 h 240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6480" h="2401925">
                      <a:moveTo>
                        <a:pt x="214026" y="0"/>
                      </a:moveTo>
                      <a:cubicBezTo>
                        <a:pt x="170135" y="148133"/>
                        <a:pt x="126244" y="296266"/>
                        <a:pt x="96983" y="431597"/>
                      </a:cubicBezTo>
                      <a:cubicBezTo>
                        <a:pt x="67722" y="566928"/>
                        <a:pt x="54311" y="636423"/>
                        <a:pt x="38461" y="811988"/>
                      </a:cubicBezTo>
                      <a:cubicBezTo>
                        <a:pt x="22611" y="987553"/>
                        <a:pt x="-7869" y="1289914"/>
                        <a:pt x="1885" y="1484986"/>
                      </a:cubicBezTo>
                      <a:cubicBezTo>
                        <a:pt x="11639" y="1680058"/>
                        <a:pt x="32365" y="1848308"/>
                        <a:pt x="96983" y="1982420"/>
                      </a:cubicBezTo>
                      <a:cubicBezTo>
                        <a:pt x="161601" y="2116532"/>
                        <a:pt x="283521" y="2221383"/>
                        <a:pt x="389591" y="2289658"/>
                      </a:cubicBezTo>
                      <a:cubicBezTo>
                        <a:pt x="495661" y="2357933"/>
                        <a:pt x="613924" y="2375002"/>
                        <a:pt x="733405" y="2392071"/>
                      </a:cubicBezTo>
                      <a:cubicBezTo>
                        <a:pt x="852886" y="2409140"/>
                        <a:pt x="979683" y="2400605"/>
                        <a:pt x="1106480" y="2392071"/>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7" name="Freeform 16"/>
                <p:cNvSpPr/>
                <p:nvPr/>
              </p:nvSpPr>
              <p:spPr>
                <a:xfrm>
                  <a:off x="3991804" y="3550520"/>
                  <a:ext cx="76958" cy="119355"/>
                </a:xfrm>
                <a:custGeom>
                  <a:avLst/>
                  <a:gdLst>
                    <a:gd name="connsiteX0" fmla="*/ 0 w 316018"/>
                    <a:gd name="connsiteY0" fmla="*/ 0 h 490118"/>
                    <a:gd name="connsiteX1" fmla="*/ 131674 w 316018"/>
                    <a:gd name="connsiteY1" fmla="*/ 80467 h 490118"/>
                    <a:gd name="connsiteX2" fmla="*/ 256032 w 316018"/>
                    <a:gd name="connsiteY2" fmla="*/ 197510 h 490118"/>
                    <a:gd name="connsiteX3" fmla="*/ 314554 w 316018"/>
                    <a:gd name="connsiteY3" fmla="*/ 314553 h 490118"/>
                    <a:gd name="connsiteX4" fmla="*/ 292608 w 316018"/>
                    <a:gd name="connsiteY4" fmla="*/ 490118 h 490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018" h="490118">
                      <a:moveTo>
                        <a:pt x="0" y="0"/>
                      </a:moveTo>
                      <a:cubicBezTo>
                        <a:pt x="44501" y="23774"/>
                        <a:pt x="89002" y="47549"/>
                        <a:pt x="131674" y="80467"/>
                      </a:cubicBezTo>
                      <a:cubicBezTo>
                        <a:pt x="174346" y="113385"/>
                        <a:pt x="225552" y="158496"/>
                        <a:pt x="256032" y="197510"/>
                      </a:cubicBezTo>
                      <a:cubicBezTo>
                        <a:pt x="286512" y="236524"/>
                        <a:pt x="308458" y="265785"/>
                        <a:pt x="314554" y="314553"/>
                      </a:cubicBezTo>
                      <a:cubicBezTo>
                        <a:pt x="320650" y="363321"/>
                        <a:pt x="306629" y="426719"/>
                        <a:pt x="292608" y="490118"/>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8" name="Freeform 17"/>
                <p:cNvSpPr/>
                <p:nvPr/>
              </p:nvSpPr>
              <p:spPr>
                <a:xfrm>
                  <a:off x="4012504" y="3672874"/>
                  <a:ext cx="199563" cy="218546"/>
                </a:xfrm>
                <a:custGeom>
                  <a:avLst/>
                  <a:gdLst>
                    <a:gd name="connsiteX0" fmla="*/ 0 w 819480"/>
                    <a:gd name="connsiteY0" fmla="*/ 140198 h 897435"/>
                    <a:gd name="connsiteX1" fmla="*/ 85725 w 819480"/>
                    <a:gd name="connsiteY1" fmla="*/ 54473 h 897435"/>
                    <a:gd name="connsiteX2" fmla="*/ 214312 w 819480"/>
                    <a:gd name="connsiteY2" fmla="*/ 6848 h 897435"/>
                    <a:gd name="connsiteX3" fmla="*/ 423862 w 819480"/>
                    <a:gd name="connsiteY3" fmla="*/ 11610 h 897435"/>
                    <a:gd name="connsiteX4" fmla="*/ 647700 w 819480"/>
                    <a:gd name="connsiteY4" fmla="*/ 111623 h 897435"/>
                    <a:gd name="connsiteX5" fmla="*/ 762000 w 819480"/>
                    <a:gd name="connsiteY5" fmla="*/ 244973 h 897435"/>
                    <a:gd name="connsiteX6" fmla="*/ 819150 w 819480"/>
                    <a:gd name="connsiteY6" fmla="*/ 425948 h 897435"/>
                    <a:gd name="connsiteX7" fmla="*/ 738187 w 819480"/>
                    <a:gd name="connsiteY7" fmla="*/ 587873 h 897435"/>
                    <a:gd name="connsiteX8" fmla="*/ 642937 w 819480"/>
                    <a:gd name="connsiteY8" fmla="*/ 645023 h 897435"/>
                    <a:gd name="connsiteX9" fmla="*/ 561975 w 819480"/>
                    <a:gd name="connsiteY9" fmla="*/ 735510 h 897435"/>
                    <a:gd name="connsiteX10" fmla="*/ 485775 w 819480"/>
                    <a:gd name="connsiteY10" fmla="*/ 897435 h 897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19480" h="897435">
                      <a:moveTo>
                        <a:pt x="0" y="140198"/>
                      </a:moveTo>
                      <a:cubicBezTo>
                        <a:pt x="25003" y="108448"/>
                        <a:pt x="50006" y="76698"/>
                        <a:pt x="85725" y="54473"/>
                      </a:cubicBezTo>
                      <a:cubicBezTo>
                        <a:pt x="121444" y="32248"/>
                        <a:pt x="157956" y="13992"/>
                        <a:pt x="214312" y="6848"/>
                      </a:cubicBezTo>
                      <a:cubicBezTo>
                        <a:pt x="270668" y="-296"/>
                        <a:pt x="351631" y="-5852"/>
                        <a:pt x="423862" y="11610"/>
                      </a:cubicBezTo>
                      <a:cubicBezTo>
                        <a:pt x="496093" y="29072"/>
                        <a:pt x="591344" y="72729"/>
                        <a:pt x="647700" y="111623"/>
                      </a:cubicBezTo>
                      <a:cubicBezTo>
                        <a:pt x="704056" y="150517"/>
                        <a:pt x="733425" y="192586"/>
                        <a:pt x="762000" y="244973"/>
                      </a:cubicBezTo>
                      <a:cubicBezTo>
                        <a:pt x="790575" y="297360"/>
                        <a:pt x="823119" y="368798"/>
                        <a:pt x="819150" y="425948"/>
                      </a:cubicBezTo>
                      <a:cubicBezTo>
                        <a:pt x="815181" y="483098"/>
                        <a:pt x="767556" y="551361"/>
                        <a:pt x="738187" y="587873"/>
                      </a:cubicBezTo>
                      <a:cubicBezTo>
                        <a:pt x="708818" y="624386"/>
                        <a:pt x="672306" y="620417"/>
                        <a:pt x="642937" y="645023"/>
                      </a:cubicBezTo>
                      <a:cubicBezTo>
                        <a:pt x="613568" y="669629"/>
                        <a:pt x="588169" y="693441"/>
                        <a:pt x="561975" y="735510"/>
                      </a:cubicBezTo>
                      <a:cubicBezTo>
                        <a:pt x="535781" y="777579"/>
                        <a:pt x="510778" y="837507"/>
                        <a:pt x="485775" y="897435"/>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19" name="Freeform 18"/>
                <p:cNvSpPr/>
                <p:nvPr/>
              </p:nvSpPr>
              <p:spPr>
                <a:xfrm>
                  <a:off x="4186471" y="3806458"/>
                  <a:ext cx="177446" cy="16535"/>
                </a:xfrm>
                <a:custGeom>
                  <a:avLst/>
                  <a:gdLst>
                    <a:gd name="connsiteX0" fmla="*/ 0 w 728662"/>
                    <a:gd name="connsiteY0" fmla="*/ 67898 h 67898"/>
                    <a:gd name="connsiteX1" fmla="*/ 85725 w 728662"/>
                    <a:gd name="connsiteY1" fmla="*/ 44085 h 67898"/>
                    <a:gd name="connsiteX2" fmla="*/ 209550 w 728662"/>
                    <a:gd name="connsiteY2" fmla="*/ 10748 h 67898"/>
                    <a:gd name="connsiteX3" fmla="*/ 419100 w 728662"/>
                    <a:gd name="connsiteY3" fmla="*/ 1223 h 67898"/>
                    <a:gd name="connsiteX4" fmla="*/ 585787 w 728662"/>
                    <a:gd name="connsiteY4" fmla="*/ 34560 h 67898"/>
                    <a:gd name="connsiteX5" fmla="*/ 690562 w 728662"/>
                    <a:gd name="connsiteY5" fmla="*/ 53610 h 67898"/>
                    <a:gd name="connsiteX6" fmla="*/ 728662 w 728662"/>
                    <a:gd name="connsiteY6" fmla="*/ 67898 h 6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8662" h="67898">
                      <a:moveTo>
                        <a:pt x="0" y="67898"/>
                      </a:moveTo>
                      <a:lnTo>
                        <a:pt x="85725" y="44085"/>
                      </a:lnTo>
                      <a:cubicBezTo>
                        <a:pt x="120650" y="34560"/>
                        <a:pt x="153987" y="17892"/>
                        <a:pt x="209550" y="10748"/>
                      </a:cubicBezTo>
                      <a:cubicBezTo>
                        <a:pt x="265113" y="3604"/>
                        <a:pt x="356394" y="-2746"/>
                        <a:pt x="419100" y="1223"/>
                      </a:cubicBezTo>
                      <a:cubicBezTo>
                        <a:pt x="481806" y="5192"/>
                        <a:pt x="540544" y="25829"/>
                        <a:pt x="585787" y="34560"/>
                      </a:cubicBezTo>
                      <a:cubicBezTo>
                        <a:pt x="631030" y="43291"/>
                        <a:pt x="666750" y="48054"/>
                        <a:pt x="690562" y="53610"/>
                      </a:cubicBezTo>
                      <a:cubicBezTo>
                        <a:pt x="714374" y="59166"/>
                        <a:pt x="721518" y="63532"/>
                        <a:pt x="728662" y="67898"/>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0" name="Freeform 19"/>
                <p:cNvSpPr/>
                <p:nvPr/>
              </p:nvSpPr>
              <p:spPr>
                <a:xfrm>
                  <a:off x="4355201" y="3715134"/>
                  <a:ext cx="124695" cy="309661"/>
                </a:xfrm>
                <a:custGeom>
                  <a:avLst/>
                  <a:gdLst>
                    <a:gd name="connsiteX0" fmla="*/ 512045 w 512045"/>
                    <a:gd name="connsiteY0" fmla="*/ 0 h 1271588"/>
                    <a:gd name="connsiteX1" fmla="*/ 416795 w 512045"/>
                    <a:gd name="connsiteY1" fmla="*/ 71438 h 1271588"/>
                    <a:gd name="connsiteX2" fmla="*/ 292970 w 512045"/>
                    <a:gd name="connsiteY2" fmla="*/ 119063 h 1271588"/>
                    <a:gd name="connsiteX3" fmla="*/ 169145 w 512045"/>
                    <a:gd name="connsiteY3" fmla="*/ 242888 h 1271588"/>
                    <a:gd name="connsiteX4" fmla="*/ 73895 w 512045"/>
                    <a:gd name="connsiteY4" fmla="*/ 361950 h 1271588"/>
                    <a:gd name="connsiteX5" fmla="*/ 26270 w 512045"/>
                    <a:gd name="connsiteY5" fmla="*/ 495300 h 1271588"/>
                    <a:gd name="connsiteX6" fmla="*/ 2458 w 512045"/>
                    <a:gd name="connsiteY6" fmla="*/ 619125 h 1271588"/>
                    <a:gd name="connsiteX7" fmla="*/ 7220 w 512045"/>
                    <a:gd name="connsiteY7" fmla="*/ 876300 h 1271588"/>
                    <a:gd name="connsiteX8" fmla="*/ 59608 w 512045"/>
                    <a:gd name="connsiteY8" fmla="*/ 1176338 h 1271588"/>
                    <a:gd name="connsiteX9" fmla="*/ 107233 w 512045"/>
                    <a:gd name="connsiteY9" fmla="*/ 1271588 h 127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2045" h="1271588">
                      <a:moveTo>
                        <a:pt x="512045" y="0"/>
                      </a:moveTo>
                      <a:cubicBezTo>
                        <a:pt x="482676" y="25797"/>
                        <a:pt x="453307" y="51594"/>
                        <a:pt x="416795" y="71438"/>
                      </a:cubicBezTo>
                      <a:cubicBezTo>
                        <a:pt x="380282" y="91282"/>
                        <a:pt x="334245" y="90488"/>
                        <a:pt x="292970" y="119063"/>
                      </a:cubicBezTo>
                      <a:cubicBezTo>
                        <a:pt x="251695" y="147638"/>
                        <a:pt x="205657" y="202407"/>
                        <a:pt x="169145" y="242888"/>
                      </a:cubicBezTo>
                      <a:cubicBezTo>
                        <a:pt x="132633" y="283369"/>
                        <a:pt x="97707" y="319881"/>
                        <a:pt x="73895" y="361950"/>
                      </a:cubicBezTo>
                      <a:cubicBezTo>
                        <a:pt x="50083" y="404019"/>
                        <a:pt x="38176" y="452438"/>
                        <a:pt x="26270" y="495300"/>
                      </a:cubicBezTo>
                      <a:cubicBezTo>
                        <a:pt x="14364" y="538162"/>
                        <a:pt x="5633" y="555625"/>
                        <a:pt x="2458" y="619125"/>
                      </a:cubicBezTo>
                      <a:cubicBezTo>
                        <a:pt x="-717" y="682625"/>
                        <a:pt x="-2305" y="783431"/>
                        <a:pt x="7220" y="876300"/>
                      </a:cubicBezTo>
                      <a:cubicBezTo>
                        <a:pt x="16745" y="969169"/>
                        <a:pt x="42939" y="1110457"/>
                        <a:pt x="59608" y="1176338"/>
                      </a:cubicBezTo>
                      <a:cubicBezTo>
                        <a:pt x="76277" y="1242219"/>
                        <a:pt x="91755" y="1256903"/>
                        <a:pt x="107233" y="1271588"/>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1" name="Freeform 20"/>
                <p:cNvSpPr/>
                <p:nvPr/>
              </p:nvSpPr>
              <p:spPr>
                <a:xfrm>
                  <a:off x="4610946" y="3635108"/>
                  <a:ext cx="437242" cy="374609"/>
                </a:xfrm>
                <a:custGeom>
                  <a:avLst/>
                  <a:gdLst>
                    <a:gd name="connsiteX0" fmla="*/ 466744 w 1795481"/>
                    <a:gd name="connsiteY0" fmla="*/ 1538294 h 1538294"/>
                    <a:gd name="connsiteX1" fmla="*/ 371494 w 1795481"/>
                    <a:gd name="connsiteY1" fmla="*/ 1428757 h 1538294"/>
                    <a:gd name="connsiteX2" fmla="*/ 247669 w 1795481"/>
                    <a:gd name="connsiteY2" fmla="*/ 1309694 h 1538294"/>
                    <a:gd name="connsiteX3" fmla="*/ 147656 w 1795481"/>
                    <a:gd name="connsiteY3" fmla="*/ 1157294 h 1538294"/>
                    <a:gd name="connsiteX4" fmla="*/ 47644 w 1795481"/>
                    <a:gd name="connsiteY4" fmla="*/ 947744 h 1538294"/>
                    <a:gd name="connsiteX5" fmla="*/ 19 w 1795481"/>
                    <a:gd name="connsiteY5" fmla="*/ 695332 h 1538294"/>
                    <a:gd name="connsiteX6" fmla="*/ 52406 w 1795481"/>
                    <a:gd name="connsiteY6" fmla="*/ 466732 h 1538294"/>
                    <a:gd name="connsiteX7" fmla="*/ 119081 w 1795481"/>
                    <a:gd name="connsiteY7" fmla="*/ 338144 h 1538294"/>
                    <a:gd name="connsiteX8" fmla="*/ 257194 w 1795481"/>
                    <a:gd name="connsiteY8" fmla="*/ 195269 h 1538294"/>
                    <a:gd name="connsiteX9" fmla="*/ 485794 w 1795481"/>
                    <a:gd name="connsiteY9" fmla="*/ 85732 h 1538294"/>
                    <a:gd name="connsiteX10" fmla="*/ 828694 w 1795481"/>
                    <a:gd name="connsiteY10" fmla="*/ 9532 h 1538294"/>
                    <a:gd name="connsiteX11" fmla="*/ 1162069 w 1795481"/>
                    <a:gd name="connsiteY11" fmla="*/ 14294 h 1538294"/>
                    <a:gd name="connsiteX12" fmla="*/ 1471631 w 1795481"/>
                    <a:gd name="connsiteY12" fmla="*/ 128594 h 1538294"/>
                    <a:gd name="connsiteX13" fmla="*/ 1628794 w 1795481"/>
                    <a:gd name="connsiteY13" fmla="*/ 285757 h 1538294"/>
                    <a:gd name="connsiteX14" fmla="*/ 1704994 w 1795481"/>
                    <a:gd name="connsiteY14" fmla="*/ 533407 h 1538294"/>
                    <a:gd name="connsiteX15" fmla="*/ 1724044 w 1795481"/>
                    <a:gd name="connsiteY15" fmla="*/ 804869 h 1538294"/>
                    <a:gd name="connsiteX16" fmla="*/ 1704994 w 1795481"/>
                    <a:gd name="connsiteY16" fmla="*/ 1038232 h 1538294"/>
                    <a:gd name="connsiteX17" fmla="*/ 1728806 w 1795481"/>
                    <a:gd name="connsiteY17" fmla="*/ 1228732 h 1538294"/>
                    <a:gd name="connsiteX18" fmla="*/ 1795481 w 1795481"/>
                    <a:gd name="connsiteY18" fmla="*/ 1419232 h 153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5481" h="1538294">
                      <a:moveTo>
                        <a:pt x="466744" y="1538294"/>
                      </a:moveTo>
                      <a:cubicBezTo>
                        <a:pt x="437375" y="1502575"/>
                        <a:pt x="408006" y="1466857"/>
                        <a:pt x="371494" y="1428757"/>
                      </a:cubicBezTo>
                      <a:cubicBezTo>
                        <a:pt x="334982" y="1390657"/>
                        <a:pt x="284975" y="1354938"/>
                        <a:pt x="247669" y="1309694"/>
                      </a:cubicBezTo>
                      <a:cubicBezTo>
                        <a:pt x="210363" y="1264450"/>
                        <a:pt x="180994" y="1217619"/>
                        <a:pt x="147656" y="1157294"/>
                      </a:cubicBezTo>
                      <a:cubicBezTo>
                        <a:pt x="114318" y="1096969"/>
                        <a:pt x="72250" y="1024738"/>
                        <a:pt x="47644" y="947744"/>
                      </a:cubicBezTo>
                      <a:cubicBezTo>
                        <a:pt x="23038" y="870750"/>
                        <a:pt x="-775" y="775501"/>
                        <a:pt x="19" y="695332"/>
                      </a:cubicBezTo>
                      <a:cubicBezTo>
                        <a:pt x="813" y="615163"/>
                        <a:pt x="32562" y="526263"/>
                        <a:pt x="52406" y="466732"/>
                      </a:cubicBezTo>
                      <a:cubicBezTo>
                        <a:pt x="72250" y="407201"/>
                        <a:pt x="84950" y="383388"/>
                        <a:pt x="119081" y="338144"/>
                      </a:cubicBezTo>
                      <a:cubicBezTo>
                        <a:pt x="153212" y="292900"/>
                        <a:pt x="196075" y="237338"/>
                        <a:pt x="257194" y="195269"/>
                      </a:cubicBezTo>
                      <a:cubicBezTo>
                        <a:pt x="318313" y="153200"/>
                        <a:pt x="390544" y="116688"/>
                        <a:pt x="485794" y="85732"/>
                      </a:cubicBezTo>
                      <a:cubicBezTo>
                        <a:pt x="581044" y="54776"/>
                        <a:pt x="715982" y="21438"/>
                        <a:pt x="828694" y="9532"/>
                      </a:cubicBezTo>
                      <a:cubicBezTo>
                        <a:pt x="941406" y="-2374"/>
                        <a:pt x="1054913" y="-5550"/>
                        <a:pt x="1162069" y="14294"/>
                      </a:cubicBezTo>
                      <a:cubicBezTo>
                        <a:pt x="1269225" y="34138"/>
                        <a:pt x="1393844" y="83350"/>
                        <a:pt x="1471631" y="128594"/>
                      </a:cubicBezTo>
                      <a:cubicBezTo>
                        <a:pt x="1549418" y="173838"/>
                        <a:pt x="1589900" y="218288"/>
                        <a:pt x="1628794" y="285757"/>
                      </a:cubicBezTo>
                      <a:cubicBezTo>
                        <a:pt x="1667688" y="353226"/>
                        <a:pt x="1689119" y="446888"/>
                        <a:pt x="1704994" y="533407"/>
                      </a:cubicBezTo>
                      <a:cubicBezTo>
                        <a:pt x="1720869" y="619926"/>
                        <a:pt x="1724044" y="720732"/>
                        <a:pt x="1724044" y="804869"/>
                      </a:cubicBezTo>
                      <a:cubicBezTo>
                        <a:pt x="1724044" y="889006"/>
                        <a:pt x="1704200" y="967588"/>
                        <a:pt x="1704994" y="1038232"/>
                      </a:cubicBezTo>
                      <a:cubicBezTo>
                        <a:pt x="1705788" y="1108876"/>
                        <a:pt x="1713725" y="1165232"/>
                        <a:pt x="1728806" y="1228732"/>
                      </a:cubicBezTo>
                      <a:cubicBezTo>
                        <a:pt x="1743887" y="1292232"/>
                        <a:pt x="1769684" y="1355732"/>
                        <a:pt x="1795481" y="1419232"/>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2" name="Freeform 21"/>
                <p:cNvSpPr/>
                <p:nvPr/>
              </p:nvSpPr>
              <p:spPr>
                <a:xfrm>
                  <a:off x="5164166" y="3695418"/>
                  <a:ext cx="245873" cy="128735"/>
                </a:xfrm>
                <a:custGeom>
                  <a:avLst/>
                  <a:gdLst>
                    <a:gd name="connsiteX0" fmla="*/ 0 w 1009650"/>
                    <a:gd name="connsiteY0" fmla="*/ 457200 h 528637"/>
                    <a:gd name="connsiteX1" fmla="*/ 95250 w 1009650"/>
                    <a:gd name="connsiteY1" fmla="*/ 509587 h 528637"/>
                    <a:gd name="connsiteX2" fmla="*/ 261938 w 1009650"/>
                    <a:gd name="connsiteY2" fmla="*/ 528637 h 528637"/>
                    <a:gd name="connsiteX3" fmla="*/ 457200 w 1009650"/>
                    <a:gd name="connsiteY3" fmla="*/ 509587 h 528637"/>
                    <a:gd name="connsiteX4" fmla="*/ 647700 w 1009650"/>
                    <a:gd name="connsiteY4" fmla="*/ 433387 h 528637"/>
                    <a:gd name="connsiteX5" fmla="*/ 800100 w 1009650"/>
                    <a:gd name="connsiteY5" fmla="*/ 361950 h 528637"/>
                    <a:gd name="connsiteX6" fmla="*/ 919163 w 1009650"/>
                    <a:gd name="connsiteY6" fmla="*/ 171450 h 528637"/>
                    <a:gd name="connsiteX7" fmla="*/ 1009650 w 1009650"/>
                    <a:gd name="connsiteY7" fmla="*/ 0 h 528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9650" h="528637">
                      <a:moveTo>
                        <a:pt x="0" y="457200"/>
                      </a:moveTo>
                      <a:cubicBezTo>
                        <a:pt x="25797" y="477440"/>
                        <a:pt x="51594" y="497681"/>
                        <a:pt x="95250" y="509587"/>
                      </a:cubicBezTo>
                      <a:cubicBezTo>
                        <a:pt x="138906" y="521493"/>
                        <a:pt x="201613" y="528637"/>
                        <a:pt x="261938" y="528637"/>
                      </a:cubicBezTo>
                      <a:cubicBezTo>
                        <a:pt x="322263" y="528637"/>
                        <a:pt x="392907" y="525462"/>
                        <a:pt x="457200" y="509587"/>
                      </a:cubicBezTo>
                      <a:cubicBezTo>
                        <a:pt x="521493" y="493712"/>
                        <a:pt x="590550" y="457993"/>
                        <a:pt x="647700" y="433387"/>
                      </a:cubicBezTo>
                      <a:cubicBezTo>
                        <a:pt x="704850" y="408781"/>
                        <a:pt x="754856" y="405606"/>
                        <a:pt x="800100" y="361950"/>
                      </a:cubicBezTo>
                      <a:cubicBezTo>
                        <a:pt x="845344" y="318294"/>
                        <a:pt x="884238" y="231775"/>
                        <a:pt x="919163" y="171450"/>
                      </a:cubicBezTo>
                      <a:cubicBezTo>
                        <a:pt x="954088" y="111125"/>
                        <a:pt x="981869" y="55562"/>
                        <a:pt x="1009650" y="0"/>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3" name="Freeform 22"/>
                <p:cNvSpPr/>
                <p:nvPr/>
              </p:nvSpPr>
              <p:spPr>
                <a:xfrm>
                  <a:off x="5009916" y="3430988"/>
                  <a:ext cx="191965" cy="279909"/>
                </a:xfrm>
                <a:custGeom>
                  <a:avLst/>
                  <a:gdLst>
                    <a:gd name="connsiteX0" fmla="*/ 0 w 788281"/>
                    <a:gd name="connsiteY0" fmla="*/ 1143000 h 1149415"/>
                    <a:gd name="connsiteX1" fmla="*/ 138112 w 788281"/>
                    <a:gd name="connsiteY1" fmla="*/ 1143000 h 1149415"/>
                    <a:gd name="connsiteX2" fmla="*/ 295275 w 788281"/>
                    <a:gd name="connsiteY2" fmla="*/ 1076325 h 1149415"/>
                    <a:gd name="connsiteX3" fmla="*/ 466725 w 788281"/>
                    <a:gd name="connsiteY3" fmla="*/ 966787 h 1149415"/>
                    <a:gd name="connsiteX4" fmla="*/ 614362 w 788281"/>
                    <a:gd name="connsiteY4" fmla="*/ 781050 h 1149415"/>
                    <a:gd name="connsiteX5" fmla="*/ 704850 w 788281"/>
                    <a:gd name="connsiteY5" fmla="*/ 571500 h 1149415"/>
                    <a:gd name="connsiteX6" fmla="*/ 752475 w 788281"/>
                    <a:gd name="connsiteY6" fmla="*/ 419100 h 1149415"/>
                    <a:gd name="connsiteX7" fmla="*/ 785812 w 788281"/>
                    <a:gd name="connsiteY7" fmla="*/ 204787 h 1149415"/>
                    <a:gd name="connsiteX8" fmla="*/ 785812 w 788281"/>
                    <a:gd name="connsiteY8" fmla="*/ 0 h 1149415"/>
                    <a:gd name="connsiteX9" fmla="*/ 785812 w 788281"/>
                    <a:gd name="connsiteY9" fmla="*/ 0 h 1149415"/>
                    <a:gd name="connsiteX10" fmla="*/ 785812 w 788281"/>
                    <a:gd name="connsiteY10" fmla="*/ 0 h 1149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8281" h="1149415">
                      <a:moveTo>
                        <a:pt x="0" y="1143000"/>
                      </a:moveTo>
                      <a:cubicBezTo>
                        <a:pt x="44450" y="1148556"/>
                        <a:pt x="88900" y="1154112"/>
                        <a:pt x="138112" y="1143000"/>
                      </a:cubicBezTo>
                      <a:cubicBezTo>
                        <a:pt x="187324" y="1131888"/>
                        <a:pt x="240506" y="1105694"/>
                        <a:pt x="295275" y="1076325"/>
                      </a:cubicBezTo>
                      <a:cubicBezTo>
                        <a:pt x="350044" y="1046956"/>
                        <a:pt x="413544" y="1016000"/>
                        <a:pt x="466725" y="966787"/>
                      </a:cubicBezTo>
                      <a:cubicBezTo>
                        <a:pt x="519906" y="917574"/>
                        <a:pt x="574675" y="846931"/>
                        <a:pt x="614362" y="781050"/>
                      </a:cubicBezTo>
                      <a:cubicBezTo>
                        <a:pt x="654049" y="715169"/>
                        <a:pt x="681831" y="631825"/>
                        <a:pt x="704850" y="571500"/>
                      </a:cubicBezTo>
                      <a:cubicBezTo>
                        <a:pt x="727869" y="511175"/>
                        <a:pt x="738981" y="480219"/>
                        <a:pt x="752475" y="419100"/>
                      </a:cubicBezTo>
                      <a:cubicBezTo>
                        <a:pt x="765969" y="357981"/>
                        <a:pt x="780256" y="274637"/>
                        <a:pt x="785812" y="204787"/>
                      </a:cubicBezTo>
                      <a:cubicBezTo>
                        <a:pt x="791368" y="134937"/>
                        <a:pt x="785812" y="0"/>
                        <a:pt x="785812" y="0"/>
                      </a:cubicBezTo>
                      <a:lnTo>
                        <a:pt x="785812" y="0"/>
                      </a:lnTo>
                      <a:lnTo>
                        <a:pt x="785812" y="0"/>
                      </a:ln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4" name="Freeform 23"/>
                <p:cNvSpPr/>
                <p:nvPr/>
              </p:nvSpPr>
              <p:spPr>
                <a:xfrm>
                  <a:off x="4833629" y="3281377"/>
                  <a:ext cx="58266" cy="356052"/>
                </a:xfrm>
                <a:custGeom>
                  <a:avLst/>
                  <a:gdLst>
                    <a:gd name="connsiteX0" fmla="*/ 166687 w 239263"/>
                    <a:gd name="connsiteY0" fmla="*/ 0 h 1462088"/>
                    <a:gd name="connsiteX1" fmla="*/ 128587 w 239263"/>
                    <a:gd name="connsiteY1" fmla="*/ 100013 h 1462088"/>
                    <a:gd name="connsiteX2" fmla="*/ 109537 w 239263"/>
                    <a:gd name="connsiteY2" fmla="*/ 266700 h 1462088"/>
                    <a:gd name="connsiteX3" fmla="*/ 128587 w 239263"/>
                    <a:gd name="connsiteY3" fmla="*/ 490538 h 1462088"/>
                    <a:gd name="connsiteX4" fmla="*/ 171450 w 239263"/>
                    <a:gd name="connsiteY4" fmla="*/ 647700 h 1462088"/>
                    <a:gd name="connsiteX5" fmla="*/ 228600 w 239263"/>
                    <a:gd name="connsiteY5" fmla="*/ 881063 h 1462088"/>
                    <a:gd name="connsiteX6" fmla="*/ 228600 w 239263"/>
                    <a:gd name="connsiteY6" fmla="*/ 1109663 h 1462088"/>
                    <a:gd name="connsiteX7" fmla="*/ 119062 w 239263"/>
                    <a:gd name="connsiteY7" fmla="*/ 1338263 h 1462088"/>
                    <a:gd name="connsiteX8" fmla="*/ 0 w 239263"/>
                    <a:gd name="connsiteY8" fmla="*/ 1462088 h 14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9263" h="1462088">
                      <a:moveTo>
                        <a:pt x="166687" y="0"/>
                      </a:moveTo>
                      <a:cubicBezTo>
                        <a:pt x="152399" y="27781"/>
                        <a:pt x="138112" y="55563"/>
                        <a:pt x="128587" y="100013"/>
                      </a:cubicBezTo>
                      <a:cubicBezTo>
                        <a:pt x="119062" y="144463"/>
                        <a:pt x="109537" y="201613"/>
                        <a:pt x="109537" y="266700"/>
                      </a:cubicBezTo>
                      <a:cubicBezTo>
                        <a:pt x="109537" y="331787"/>
                        <a:pt x="118268" y="427038"/>
                        <a:pt x="128587" y="490538"/>
                      </a:cubicBezTo>
                      <a:cubicBezTo>
                        <a:pt x="138906" y="554038"/>
                        <a:pt x="154781" y="582613"/>
                        <a:pt x="171450" y="647700"/>
                      </a:cubicBezTo>
                      <a:cubicBezTo>
                        <a:pt x="188119" y="712788"/>
                        <a:pt x="219075" y="804069"/>
                        <a:pt x="228600" y="881063"/>
                      </a:cubicBezTo>
                      <a:cubicBezTo>
                        <a:pt x="238125" y="958057"/>
                        <a:pt x="246856" y="1033463"/>
                        <a:pt x="228600" y="1109663"/>
                      </a:cubicBezTo>
                      <a:cubicBezTo>
                        <a:pt x="210344" y="1185863"/>
                        <a:pt x="157162" y="1279525"/>
                        <a:pt x="119062" y="1338263"/>
                      </a:cubicBezTo>
                      <a:cubicBezTo>
                        <a:pt x="80962" y="1397001"/>
                        <a:pt x="40481" y="1429544"/>
                        <a:pt x="0" y="1462088"/>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5" name="Freeform 24"/>
                <p:cNvSpPr/>
                <p:nvPr/>
              </p:nvSpPr>
              <p:spPr>
                <a:xfrm>
                  <a:off x="3838623" y="3136752"/>
                  <a:ext cx="57186" cy="90977"/>
                </a:xfrm>
                <a:custGeom>
                  <a:avLst/>
                  <a:gdLst>
                    <a:gd name="connsiteX0" fmla="*/ 0 w 234826"/>
                    <a:gd name="connsiteY0" fmla="*/ 373588 h 373588"/>
                    <a:gd name="connsiteX1" fmla="*/ 117413 w 234826"/>
                    <a:gd name="connsiteY1" fmla="*/ 338008 h 373588"/>
                    <a:gd name="connsiteX2" fmla="*/ 209920 w 234826"/>
                    <a:gd name="connsiteY2" fmla="*/ 288197 h 373588"/>
                    <a:gd name="connsiteX3" fmla="*/ 209920 w 234826"/>
                    <a:gd name="connsiteY3" fmla="*/ 206363 h 373588"/>
                    <a:gd name="connsiteX4" fmla="*/ 202804 w 234826"/>
                    <a:gd name="connsiteY4" fmla="*/ 85392 h 373588"/>
                    <a:gd name="connsiteX5" fmla="*/ 234826 w 234826"/>
                    <a:gd name="connsiteY5" fmla="*/ 0 h 37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826" h="373588">
                      <a:moveTo>
                        <a:pt x="0" y="373588"/>
                      </a:moveTo>
                      <a:cubicBezTo>
                        <a:pt x="41213" y="362914"/>
                        <a:pt x="82426" y="352240"/>
                        <a:pt x="117413" y="338008"/>
                      </a:cubicBezTo>
                      <a:cubicBezTo>
                        <a:pt x="152400" y="323776"/>
                        <a:pt x="194502" y="310138"/>
                        <a:pt x="209920" y="288197"/>
                      </a:cubicBezTo>
                      <a:cubicBezTo>
                        <a:pt x="225338" y="266256"/>
                        <a:pt x="211106" y="240164"/>
                        <a:pt x="209920" y="206363"/>
                      </a:cubicBezTo>
                      <a:cubicBezTo>
                        <a:pt x="208734" y="172562"/>
                        <a:pt x="198653" y="119786"/>
                        <a:pt x="202804" y="85392"/>
                      </a:cubicBezTo>
                      <a:cubicBezTo>
                        <a:pt x="206955" y="50998"/>
                        <a:pt x="220890" y="25499"/>
                        <a:pt x="234826" y="0"/>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6" name="Freeform 25"/>
                <p:cNvSpPr/>
                <p:nvPr/>
              </p:nvSpPr>
              <p:spPr>
                <a:xfrm>
                  <a:off x="3985920" y="3071769"/>
                  <a:ext cx="101375" cy="17329"/>
                </a:xfrm>
                <a:custGeom>
                  <a:avLst/>
                  <a:gdLst>
                    <a:gd name="connsiteX0" fmla="*/ 0 w 416283"/>
                    <a:gd name="connsiteY0" fmla="*/ 0 h 71160"/>
                    <a:gd name="connsiteX1" fmla="*/ 99623 w 416283"/>
                    <a:gd name="connsiteY1" fmla="*/ 39138 h 71160"/>
                    <a:gd name="connsiteX2" fmla="*/ 199246 w 416283"/>
                    <a:gd name="connsiteY2" fmla="*/ 67602 h 71160"/>
                    <a:gd name="connsiteX3" fmla="*/ 295312 w 416283"/>
                    <a:gd name="connsiteY3" fmla="*/ 71160 h 71160"/>
                    <a:gd name="connsiteX4" fmla="*/ 416283 w 416283"/>
                    <a:gd name="connsiteY4" fmla="*/ 49812 h 71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283" h="71160">
                      <a:moveTo>
                        <a:pt x="0" y="0"/>
                      </a:moveTo>
                      <a:cubicBezTo>
                        <a:pt x="33207" y="13935"/>
                        <a:pt x="66415" y="27871"/>
                        <a:pt x="99623" y="39138"/>
                      </a:cubicBezTo>
                      <a:cubicBezTo>
                        <a:pt x="132831" y="50405"/>
                        <a:pt x="166631" y="62265"/>
                        <a:pt x="199246" y="67602"/>
                      </a:cubicBezTo>
                      <a:cubicBezTo>
                        <a:pt x="231861" y="72939"/>
                        <a:pt x="259139" y="74125"/>
                        <a:pt x="295312" y="71160"/>
                      </a:cubicBezTo>
                      <a:cubicBezTo>
                        <a:pt x="331485" y="68195"/>
                        <a:pt x="373884" y="59003"/>
                        <a:pt x="416283" y="49812"/>
                      </a:cubicBezTo>
                    </a:path>
                  </a:pathLst>
                </a:cu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grpSp>
      <p:sp>
        <p:nvSpPr>
          <p:cNvPr id="3" name="Slide Number Placeholder 2"/>
          <p:cNvSpPr>
            <a:spLocks noGrp="1"/>
          </p:cNvSpPr>
          <p:nvPr>
            <p:ph type="sldNum" sz="quarter" idx="12"/>
          </p:nvPr>
        </p:nvSpPr>
        <p:spPr/>
        <p:txBody>
          <a:bodyPr/>
          <a:lstStyle/>
          <a:p>
            <a:fld id="{C40A143F-3ECB-46BA-B2C6-047D3D9A6B24}" type="slidenum">
              <a:rPr lang="en-US" smtClean="0"/>
              <a:t>41</a:t>
            </a:fld>
            <a:endParaRPr lang="en-US"/>
          </a:p>
        </p:txBody>
      </p:sp>
    </p:spTree>
    <p:extLst>
      <p:ext uri="{BB962C8B-B14F-4D97-AF65-F5344CB8AC3E}">
        <p14:creationId xmlns:p14="http://schemas.microsoft.com/office/powerpoint/2010/main" val="60514821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Matrix</a:t>
            </a:r>
            <a:endParaRPr lang="en-US" dirty="0"/>
          </a:p>
        </p:txBody>
      </p:sp>
      <p:grpSp>
        <p:nvGrpSpPr>
          <p:cNvPr id="6" name="Group 5"/>
          <p:cNvGrpSpPr/>
          <p:nvPr/>
        </p:nvGrpSpPr>
        <p:grpSpPr>
          <a:xfrm>
            <a:off x="733129" y="1049439"/>
            <a:ext cx="10756117" cy="4842065"/>
            <a:chOff x="733129" y="1049439"/>
            <a:chExt cx="10756117" cy="4842065"/>
          </a:xfrm>
        </p:grpSpPr>
        <p:grpSp>
          <p:nvGrpSpPr>
            <p:cNvPr id="49" name="Group 48"/>
            <p:cNvGrpSpPr/>
            <p:nvPr/>
          </p:nvGrpSpPr>
          <p:grpSpPr>
            <a:xfrm>
              <a:off x="733129" y="1049439"/>
              <a:ext cx="6217110" cy="4842065"/>
              <a:chOff x="1771133" y="1432822"/>
              <a:chExt cx="5536852" cy="4312260"/>
            </a:xfrm>
          </p:grpSpPr>
          <p:grpSp>
            <p:nvGrpSpPr>
              <p:cNvPr id="55" name="Group 54"/>
              <p:cNvGrpSpPr/>
              <p:nvPr/>
            </p:nvGrpSpPr>
            <p:grpSpPr>
              <a:xfrm>
                <a:off x="1771133" y="1432822"/>
                <a:ext cx="5536852" cy="4312260"/>
                <a:chOff x="2036350" y="1714906"/>
                <a:chExt cx="5270006" cy="4104433"/>
              </a:xfrm>
            </p:grpSpPr>
            <p:sp>
              <p:nvSpPr>
                <p:cNvPr id="89" name="TextBox 88"/>
                <p:cNvSpPr txBox="1"/>
                <p:nvPr/>
              </p:nvSpPr>
              <p:spPr>
                <a:xfrm>
                  <a:off x="2263158" y="1714906"/>
                  <a:ext cx="604940" cy="339158"/>
                </a:xfrm>
                <a:prstGeom prst="rect">
                  <a:avLst/>
                </a:prstGeom>
                <a:noFill/>
              </p:spPr>
              <p:txBody>
                <a:bodyPr wrap="none" rtlCol="0">
                  <a:spAutoFit/>
                </a:bodyPr>
                <a:lstStyle/>
                <a:p>
                  <a:pPr algn="ctr"/>
                  <a:r>
                    <a:rPr lang="en-US" sz="2000" dirty="0">
                      <a:solidFill>
                        <a:schemeClr val="bg1">
                          <a:lumMod val="50000"/>
                        </a:schemeClr>
                      </a:solidFill>
                      <a:latin typeface="Arial" panose="020B0604020202020204" pitchFamily="34" charset="0"/>
                      <a:cs typeface="Arial" panose="020B0604020202020204" pitchFamily="34" charset="0"/>
                    </a:rPr>
                    <a:t>High</a:t>
                  </a:r>
                </a:p>
              </p:txBody>
            </p:sp>
            <p:sp>
              <p:nvSpPr>
                <p:cNvPr id="90" name="TextBox 89"/>
                <p:cNvSpPr txBox="1"/>
                <p:nvPr/>
              </p:nvSpPr>
              <p:spPr>
                <a:xfrm>
                  <a:off x="2036350" y="5480181"/>
                  <a:ext cx="556023" cy="339158"/>
                </a:xfrm>
                <a:prstGeom prst="rect">
                  <a:avLst/>
                </a:prstGeom>
                <a:noFill/>
              </p:spPr>
              <p:txBody>
                <a:bodyPr wrap="none" rtlCol="0">
                  <a:spAutoFit/>
                </a:bodyPr>
                <a:lstStyle/>
                <a:p>
                  <a:pPr algn="ctr"/>
                  <a:r>
                    <a:rPr lang="en-US" sz="2000" dirty="0">
                      <a:solidFill>
                        <a:schemeClr val="bg1">
                          <a:lumMod val="50000"/>
                        </a:schemeClr>
                      </a:solidFill>
                      <a:latin typeface="Arial" panose="020B0604020202020204" pitchFamily="34" charset="0"/>
                      <a:cs typeface="Arial" panose="020B0604020202020204" pitchFamily="34" charset="0"/>
                    </a:rPr>
                    <a:t>Low</a:t>
                  </a:r>
                </a:p>
              </p:txBody>
            </p:sp>
            <p:sp>
              <p:nvSpPr>
                <p:cNvPr id="91" name="TextBox 90"/>
                <p:cNvSpPr txBox="1"/>
                <p:nvPr/>
              </p:nvSpPr>
              <p:spPr>
                <a:xfrm>
                  <a:off x="6701416" y="5480181"/>
                  <a:ext cx="604940" cy="339158"/>
                </a:xfrm>
                <a:prstGeom prst="rect">
                  <a:avLst/>
                </a:prstGeom>
                <a:noFill/>
              </p:spPr>
              <p:txBody>
                <a:bodyPr wrap="none" rtlCol="0">
                  <a:spAutoFit/>
                </a:bodyPr>
                <a:lstStyle/>
                <a:p>
                  <a:pPr algn="ctr"/>
                  <a:r>
                    <a:rPr lang="en-US" sz="2000" dirty="0">
                      <a:solidFill>
                        <a:schemeClr val="bg1">
                          <a:lumMod val="50000"/>
                        </a:schemeClr>
                      </a:solidFill>
                      <a:latin typeface="Arial" panose="020B0604020202020204" pitchFamily="34" charset="0"/>
                      <a:cs typeface="Arial" panose="020B0604020202020204" pitchFamily="34" charset="0"/>
                    </a:rPr>
                    <a:t>High</a:t>
                  </a:r>
                </a:p>
              </p:txBody>
            </p:sp>
          </p:grpSp>
          <p:grpSp>
            <p:nvGrpSpPr>
              <p:cNvPr id="56" name="Group 55"/>
              <p:cNvGrpSpPr/>
              <p:nvPr/>
            </p:nvGrpSpPr>
            <p:grpSpPr>
              <a:xfrm>
                <a:off x="2273359" y="1823304"/>
                <a:ext cx="4395751" cy="3767300"/>
                <a:chOff x="2273359" y="1823304"/>
                <a:chExt cx="4395751" cy="3767300"/>
              </a:xfrm>
            </p:grpSpPr>
            <p:grpSp>
              <p:nvGrpSpPr>
                <p:cNvPr id="57" name="Group 56"/>
                <p:cNvGrpSpPr/>
                <p:nvPr/>
              </p:nvGrpSpPr>
              <p:grpSpPr>
                <a:xfrm>
                  <a:off x="2273359" y="1823304"/>
                  <a:ext cx="4395751" cy="3767300"/>
                  <a:chOff x="2426317" y="1829446"/>
                  <a:chExt cx="4183902" cy="3585738"/>
                </a:xfrm>
              </p:grpSpPr>
              <p:sp>
                <p:nvSpPr>
                  <p:cNvPr id="87" name="Up Arrow 86"/>
                  <p:cNvSpPr/>
                  <p:nvPr/>
                </p:nvSpPr>
                <p:spPr>
                  <a:xfrm>
                    <a:off x="2426317" y="1829446"/>
                    <a:ext cx="91309" cy="3363004"/>
                  </a:xfrm>
                  <a:prstGeom prst="upArrow">
                    <a:avLst>
                      <a:gd name="adj1" fmla="val 38866"/>
                      <a:gd name="adj2" fmla="val 0"/>
                    </a:avLst>
                  </a:prstGeom>
                  <a:solidFill>
                    <a:schemeClr val="bg1">
                      <a:lumMod val="50000"/>
                    </a:schemeClr>
                  </a:solidFill>
                  <a:ln w="12700" cap="flat" cmpd="sng" algn="ctr">
                    <a:noFill/>
                    <a:prstDash val="solid"/>
                    <a:miter lim="800000"/>
                  </a:ln>
                  <a:effectLst/>
                </p:spPr>
                <p:txBody>
                  <a:bodyPr rtlCol="0" anchor="ctr"/>
                  <a:lstStyle/>
                  <a:p>
                    <a:pPr algn="ctr">
                      <a:defRPr/>
                    </a:pPr>
                    <a:endParaRPr lang="en-US" sz="2400" kern="0" dirty="0">
                      <a:solidFill>
                        <a:prstClr val="white"/>
                      </a:solidFill>
                      <a:latin typeface="Arial" panose="020B0604020202020204" pitchFamily="34" charset="0"/>
                      <a:cs typeface="Arial" panose="020B0604020202020204" pitchFamily="34" charset="0"/>
                    </a:endParaRPr>
                  </a:p>
                </p:txBody>
              </p:sp>
              <p:sp>
                <p:nvSpPr>
                  <p:cNvPr id="88" name="Up Arrow 87"/>
                  <p:cNvSpPr/>
                  <p:nvPr/>
                </p:nvSpPr>
                <p:spPr>
                  <a:xfrm rot="5400000">
                    <a:off x="4558561" y="3363526"/>
                    <a:ext cx="91309" cy="4012007"/>
                  </a:xfrm>
                  <a:prstGeom prst="upArrow">
                    <a:avLst>
                      <a:gd name="adj1" fmla="val 38866"/>
                      <a:gd name="adj2" fmla="val 0"/>
                    </a:avLst>
                  </a:prstGeom>
                  <a:solidFill>
                    <a:schemeClr val="bg1">
                      <a:lumMod val="50000"/>
                    </a:schemeClr>
                  </a:solidFill>
                  <a:ln w="12700" cap="flat" cmpd="sng" algn="ctr">
                    <a:noFill/>
                    <a:prstDash val="solid"/>
                    <a:miter lim="800000"/>
                  </a:ln>
                  <a:effectLst/>
                </p:spPr>
                <p:txBody>
                  <a:bodyPr rtlCol="0" anchor="ctr"/>
                  <a:lstStyle/>
                  <a:p>
                    <a:pPr algn="ctr">
                      <a:defRPr/>
                    </a:pPr>
                    <a:endParaRPr lang="en-US" sz="2400" kern="0" dirty="0">
                      <a:solidFill>
                        <a:prstClr val="white"/>
                      </a:solidFill>
                      <a:latin typeface="Arial" panose="020B0604020202020204" pitchFamily="34" charset="0"/>
                      <a:cs typeface="Arial" panose="020B0604020202020204" pitchFamily="34" charset="0"/>
                    </a:endParaRPr>
                  </a:p>
                </p:txBody>
              </p:sp>
            </p:grpSp>
            <p:grpSp>
              <p:nvGrpSpPr>
                <p:cNvPr id="58" name="Group 57"/>
                <p:cNvGrpSpPr/>
                <p:nvPr/>
              </p:nvGrpSpPr>
              <p:grpSpPr>
                <a:xfrm>
                  <a:off x="2453959" y="1931009"/>
                  <a:ext cx="4190917" cy="3425583"/>
                  <a:chOff x="2453959" y="1931009"/>
                  <a:chExt cx="4190917" cy="3425583"/>
                </a:xfrm>
              </p:grpSpPr>
              <p:grpSp>
                <p:nvGrpSpPr>
                  <p:cNvPr id="59" name="Group 58"/>
                  <p:cNvGrpSpPr/>
                  <p:nvPr/>
                </p:nvGrpSpPr>
                <p:grpSpPr>
                  <a:xfrm>
                    <a:off x="4690445" y="1931010"/>
                    <a:ext cx="1954430" cy="1612179"/>
                    <a:chOff x="4690445" y="1931010"/>
                    <a:chExt cx="1954430" cy="1612179"/>
                  </a:xfrm>
                </p:grpSpPr>
                <p:grpSp>
                  <p:nvGrpSpPr>
                    <p:cNvPr id="81" name="Group 80"/>
                    <p:cNvGrpSpPr/>
                    <p:nvPr/>
                  </p:nvGrpSpPr>
                  <p:grpSpPr>
                    <a:xfrm>
                      <a:off x="4690445" y="1931010"/>
                      <a:ext cx="1954430" cy="1612179"/>
                      <a:chOff x="3026169" y="2129494"/>
                      <a:chExt cx="1860238" cy="1534481"/>
                    </a:xfrm>
                  </p:grpSpPr>
                  <p:sp>
                    <p:nvSpPr>
                      <p:cNvPr id="85" name="Rectangle 84"/>
                      <p:cNvSpPr/>
                      <p:nvPr/>
                    </p:nvSpPr>
                    <p:spPr>
                      <a:xfrm>
                        <a:off x="3141430" y="2129494"/>
                        <a:ext cx="1744977" cy="1409407"/>
                      </a:xfrm>
                      <a:prstGeom prst="rect">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sp>
                    <p:nvSpPr>
                      <p:cNvPr id="86" name="Rectangle 85"/>
                      <p:cNvSpPr/>
                      <p:nvPr/>
                    </p:nvSpPr>
                    <p:spPr>
                      <a:xfrm>
                        <a:off x="3026169" y="2254570"/>
                        <a:ext cx="1744978" cy="1409405"/>
                      </a:xfrm>
                      <a:prstGeom prst="rect">
                        <a:avLst/>
                      </a:prstGeom>
                      <a:solidFill>
                        <a:srgbClr val="E4E4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82" name="Group 81"/>
                    <p:cNvGrpSpPr/>
                    <p:nvPr/>
                  </p:nvGrpSpPr>
                  <p:grpSpPr>
                    <a:xfrm>
                      <a:off x="5139252" y="2334944"/>
                      <a:ext cx="935722" cy="935722"/>
                      <a:chOff x="4952284" y="2492937"/>
                      <a:chExt cx="935722" cy="935722"/>
                    </a:xfrm>
                  </p:grpSpPr>
                  <p:sp>
                    <p:nvSpPr>
                      <p:cNvPr id="83" name="Donut 82"/>
                      <p:cNvSpPr/>
                      <p:nvPr/>
                    </p:nvSpPr>
                    <p:spPr>
                      <a:xfrm>
                        <a:off x="4952284" y="2492937"/>
                        <a:ext cx="935722" cy="935722"/>
                      </a:xfrm>
                      <a:prstGeom prst="donut">
                        <a:avLst>
                          <a:gd name="adj" fmla="val 2844"/>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latin typeface="Arial" panose="020B0604020202020204" pitchFamily="34" charset="0"/>
                          <a:cs typeface="Arial" panose="020B0604020202020204" pitchFamily="34" charset="0"/>
                        </a:endParaRPr>
                      </a:p>
                    </p:txBody>
                  </p:sp>
                  <p:sp>
                    <p:nvSpPr>
                      <p:cNvPr id="84" name="TextBox 83"/>
                      <p:cNvSpPr txBox="1"/>
                      <p:nvPr/>
                    </p:nvSpPr>
                    <p:spPr>
                      <a:xfrm>
                        <a:off x="5088428" y="2745967"/>
                        <a:ext cx="663432" cy="520791"/>
                      </a:xfrm>
                      <a:prstGeom prst="rect">
                        <a:avLst/>
                      </a:prstGeom>
                      <a:noFill/>
                    </p:spPr>
                    <p:txBody>
                      <a:bodyPr wrap="square" rtlCol="0">
                        <a:spAutoFit/>
                      </a:bodyPr>
                      <a:lstStyle/>
                      <a:p>
                        <a:pPr algn="ctr"/>
                        <a:r>
                          <a:rPr lang="en-US" sz="3200" dirty="0">
                            <a:solidFill>
                              <a:schemeClr val="tx1">
                                <a:lumMod val="65000"/>
                                <a:lumOff val="35000"/>
                              </a:schemeClr>
                            </a:solidFill>
                            <a:latin typeface="Arial" panose="020B0604020202020204" pitchFamily="34" charset="0"/>
                            <a:cs typeface="Arial" panose="020B0604020202020204" pitchFamily="34" charset="0"/>
                          </a:rPr>
                          <a:t>02</a:t>
                        </a:r>
                      </a:p>
                    </p:txBody>
                  </p:sp>
                </p:grpSp>
              </p:grpSp>
              <p:grpSp>
                <p:nvGrpSpPr>
                  <p:cNvPr id="60" name="Group 59"/>
                  <p:cNvGrpSpPr/>
                  <p:nvPr/>
                </p:nvGrpSpPr>
                <p:grpSpPr>
                  <a:xfrm>
                    <a:off x="2453959" y="1931009"/>
                    <a:ext cx="1954432" cy="1612180"/>
                    <a:chOff x="2453959" y="1931009"/>
                    <a:chExt cx="1954432" cy="1612180"/>
                  </a:xfrm>
                </p:grpSpPr>
                <p:grpSp>
                  <p:nvGrpSpPr>
                    <p:cNvPr id="75" name="Group 74"/>
                    <p:cNvGrpSpPr/>
                    <p:nvPr/>
                  </p:nvGrpSpPr>
                  <p:grpSpPr>
                    <a:xfrm>
                      <a:off x="2453959" y="1931009"/>
                      <a:ext cx="1954432" cy="1612180"/>
                      <a:chOff x="897468" y="2129494"/>
                      <a:chExt cx="1860240" cy="1534482"/>
                    </a:xfrm>
                  </p:grpSpPr>
                  <p:sp>
                    <p:nvSpPr>
                      <p:cNvPr id="79" name="Rectangle 78"/>
                      <p:cNvSpPr/>
                      <p:nvPr/>
                    </p:nvSpPr>
                    <p:spPr>
                      <a:xfrm>
                        <a:off x="897468" y="2129494"/>
                        <a:ext cx="1744978" cy="1409407"/>
                      </a:xfrm>
                      <a:prstGeom prst="rect">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sp>
                    <p:nvSpPr>
                      <p:cNvPr id="80" name="Rectangle 79"/>
                      <p:cNvSpPr/>
                      <p:nvPr/>
                    </p:nvSpPr>
                    <p:spPr>
                      <a:xfrm>
                        <a:off x="1012730" y="2254571"/>
                        <a:ext cx="1744978" cy="1409405"/>
                      </a:xfrm>
                      <a:prstGeom prst="rect">
                        <a:avLst/>
                      </a:prstGeom>
                      <a:solidFill>
                        <a:srgbClr val="E4E4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76" name="Group 75"/>
                    <p:cNvGrpSpPr/>
                    <p:nvPr/>
                  </p:nvGrpSpPr>
                  <p:grpSpPr>
                    <a:xfrm>
                      <a:off x="3023864" y="2334944"/>
                      <a:ext cx="935722" cy="935722"/>
                      <a:chOff x="3096019" y="2369744"/>
                      <a:chExt cx="935722" cy="935722"/>
                    </a:xfrm>
                  </p:grpSpPr>
                  <p:sp>
                    <p:nvSpPr>
                      <p:cNvPr id="77" name="Donut 76"/>
                      <p:cNvSpPr/>
                      <p:nvPr/>
                    </p:nvSpPr>
                    <p:spPr>
                      <a:xfrm>
                        <a:off x="3096019" y="2369744"/>
                        <a:ext cx="935722" cy="935722"/>
                      </a:xfrm>
                      <a:prstGeom prst="donut">
                        <a:avLst>
                          <a:gd name="adj" fmla="val 2844"/>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latin typeface="Arial" panose="020B0604020202020204" pitchFamily="34" charset="0"/>
                          <a:cs typeface="Arial" panose="020B0604020202020204" pitchFamily="34" charset="0"/>
                        </a:endParaRPr>
                      </a:p>
                    </p:txBody>
                  </p:sp>
                  <p:sp>
                    <p:nvSpPr>
                      <p:cNvPr id="78" name="TextBox 77"/>
                      <p:cNvSpPr txBox="1"/>
                      <p:nvPr/>
                    </p:nvSpPr>
                    <p:spPr>
                      <a:xfrm>
                        <a:off x="3232163" y="2622774"/>
                        <a:ext cx="663432" cy="520791"/>
                      </a:xfrm>
                      <a:prstGeom prst="rect">
                        <a:avLst/>
                      </a:prstGeom>
                      <a:noFill/>
                    </p:spPr>
                    <p:txBody>
                      <a:bodyPr wrap="square" rtlCol="0">
                        <a:spAutoFit/>
                      </a:bodyPr>
                      <a:lstStyle/>
                      <a:p>
                        <a:pPr algn="ctr"/>
                        <a:r>
                          <a:rPr lang="en-US" sz="3200" dirty="0" smtClean="0">
                            <a:solidFill>
                              <a:schemeClr val="tx1">
                                <a:lumMod val="65000"/>
                                <a:lumOff val="35000"/>
                              </a:schemeClr>
                            </a:solidFill>
                            <a:latin typeface="Arial" panose="020B0604020202020204" pitchFamily="34" charset="0"/>
                            <a:cs typeface="Arial" panose="020B0604020202020204" pitchFamily="34" charset="0"/>
                          </a:rPr>
                          <a:t>01</a:t>
                        </a:r>
                        <a:endParaRPr lang="en-US" sz="3200" dirty="0">
                          <a:solidFill>
                            <a:schemeClr val="tx1">
                              <a:lumMod val="65000"/>
                              <a:lumOff val="35000"/>
                            </a:schemeClr>
                          </a:solidFill>
                          <a:latin typeface="Arial" panose="020B0604020202020204" pitchFamily="34" charset="0"/>
                          <a:cs typeface="Arial" panose="020B0604020202020204" pitchFamily="34" charset="0"/>
                        </a:endParaRPr>
                      </a:p>
                    </p:txBody>
                  </p:sp>
                </p:grpSp>
              </p:grpSp>
              <p:grpSp>
                <p:nvGrpSpPr>
                  <p:cNvPr id="61" name="Group 60"/>
                  <p:cNvGrpSpPr/>
                  <p:nvPr/>
                </p:nvGrpSpPr>
                <p:grpSpPr>
                  <a:xfrm>
                    <a:off x="4690445" y="3745214"/>
                    <a:ext cx="1954431" cy="1611378"/>
                    <a:chOff x="4690445" y="3745214"/>
                    <a:chExt cx="1954431" cy="1611378"/>
                  </a:xfrm>
                </p:grpSpPr>
                <p:grpSp>
                  <p:nvGrpSpPr>
                    <p:cNvPr id="69" name="Group 68"/>
                    <p:cNvGrpSpPr/>
                    <p:nvPr/>
                  </p:nvGrpSpPr>
                  <p:grpSpPr>
                    <a:xfrm>
                      <a:off x="4690445" y="3745214"/>
                      <a:ext cx="1954431" cy="1611378"/>
                      <a:chOff x="3026169" y="3856265"/>
                      <a:chExt cx="1860239" cy="1533719"/>
                    </a:xfrm>
                  </p:grpSpPr>
                  <p:sp>
                    <p:nvSpPr>
                      <p:cNvPr id="73" name="Rectangle 72"/>
                      <p:cNvSpPr/>
                      <p:nvPr/>
                    </p:nvSpPr>
                    <p:spPr>
                      <a:xfrm>
                        <a:off x="3141430" y="3980576"/>
                        <a:ext cx="1744978" cy="1409408"/>
                      </a:xfrm>
                      <a:prstGeom prst="rect">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sp>
                    <p:nvSpPr>
                      <p:cNvPr id="74" name="Rectangle 73"/>
                      <p:cNvSpPr/>
                      <p:nvPr/>
                    </p:nvSpPr>
                    <p:spPr>
                      <a:xfrm>
                        <a:off x="3026169" y="3856265"/>
                        <a:ext cx="1744978" cy="1409406"/>
                      </a:xfrm>
                      <a:prstGeom prst="rect">
                        <a:avLst/>
                      </a:prstGeom>
                      <a:solidFill>
                        <a:srgbClr val="E4E4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70" name="Group 69"/>
                    <p:cNvGrpSpPr/>
                    <p:nvPr/>
                  </p:nvGrpSpPr>
                  <p:grpSpPr>
                    <a:xfrm>
                      <a:off x="5139252" y="4017739"/>
                      <a:ext cx="935722" cy="935722"/>
                      <a:chOff x="5139252" y="4017739"/>
                      <a:chExt cx="935722" cy="935722"/>
                    </a:xfrm>
                  </p:grpSpPr>
                  <p:sp>
                    <p:nvSpPr>
                      <p:cNvPr id="71" name="Donut 70"/>
                      <p:cNvSpPr/>
                      <p:nvPr/>
                    </p:nvSpPr>
                    <p:spPr>
                      <a:xfrm>
                        <a:off x="5139252" y="4017739"/>
                        <a:ext cx="935722" cy="935722"/>
                      </a:xfrm>
                      <a:prstGeom prst="donut">
                        <a:avLst>
                          <a:gd name="adj" fmla="val 2844"/>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latin typeface="Arial" panose="020B0604020202020204" pitchFamily="34" charset="0"/>
                          <a:cs typeface="Arial" panose="020B0604020202020204" pitchFamily="34" charset="0"/>
                        </a:endParaRPr>
                      </a:p>
                    </p:txBody>
                  </p:sp>
                  <p:sp>
                    <p:nvSpPr>
                      <p:cNvPr id="72" name="TextBox 71"/>
                      <p:cNvSpPr txBox="1"/>
                      <p:nvPr/>
                    </p:nvSpPr>
                    <p:spPr>
                      <a:xfrm>
                        <a:off x="5275396" y="4270769"/>
                        <a:ext cx="663432" cy="520791"/>
                      </a:xfrm>
                      <a:prstGeom prst="rect">
                        <a:avLst/>
                      </a:prstGeom>
                      <a:noFill/>
                    </p:spPr>
                    <p:txBody>
                      <a:bodyPr wrap="square" rtlCol="0">
                        <a:spAutoFit/>
                      </a:bodyPr>
                      <a:lstStyle/>
                      <a:p>
                        <a:pPr algn="ctr"/>
                        <a:r>
                          <a:rPr lang="en-US" sz="3200" dirty="0" smtClean="0">
                            <a:solidFill>
                              <a:schemeClr val="tx1">
                                <a:lumMod val="65000"/>
                                <a:lumOff val="35000"/>
                              </a:schemeClr>
                            </a:solidFill>
                            <a:latin typeface="Arial" panose="020B0604020202020204" pitchFamily="34" charset="0"/>
                            <a:cs typeface="Arial" panose="020B0604020202020204" pitchFamily="34" charset="0"/>
                          </a:rPr>
                          <a:t>03</a:t>
                        </a:r>
                        <a:endParaRPr lang="en-US" sz="3200" dirty="0">
                          <a:solidFill>
                            <a:schemeClr val="tx1">
                              <a:lumMod val="65000"/>
                              <a:lumOff val="35000"/>
                            </a:schemeClr>
                          </a:solidFill>
                          <a:latin typeface="Arial" panose="020B0604020202020204" pitchFamily="34" charset="0"/>
                          <a:cs typeface="Arial" panose="020B0604020202020204" pitchFamily="34" charset="0"/>
                        </a:endParaRPr>
                      </a:p>
                    </p:txBody>
                  </p:sp>
                </p:grpSp>
              </p:grpSp>
              <p:grpSp>
                <p:nvGrpSpPr>
                  <p:cNvPr id="62" name="Group 61"/>
                  <p:cNvGrpSpPr/>
                  <p:nvPr/>
                </p:nvGrpSpPr>
                <p:grpSpPr>
                  <a:xfrm>
                    <a:off x="2453959" y="3745215"/>
                    <a:ext cx="1954432" cy="1611377"/>
                    <a:chOff x="2453959" y="3745215"/>
                    <a:chExt cx="1954432" cy="1611377"/>
                  </a:xfrm>
                </p:grpSpPr>
                <p:grpSp>
                  <p:nvGrpSpPr>
                    <p:cNvPr id="63" name="Group 62"/>
                    <p:cNvGrpSpPr/>
                    <p:nvPr/>
                  </p:nvGrpSpPr>
                  <p:grpSpPr>
                    <a:xfrm>
                      <a:off x="2453959" y="3745215"/>
                      <a:ext cx="1954432" cy="1611377"/>
                      <a:chOff x="897468" y="3856266"/>
                      <a:chExt cx="1860240" cy="1533718"/>
                    </a:xfrm>
                  </p:grpSpPr>
                  <p:sp>
                    <p:nvSpPr>
                      <p:cNvPr id="67" name="Rectangle 66"/>
                      <p:cNvSpPr/>
                      <p:nvPr/>
                    </p:nvSpPr>
                    <p:spPr>
                      <a:xfrm>
                        <a:off x="897468" y="3980577"/>
                        <a:ext cx="1744975" cy="1409407"/>
                      </a:xfrm>
                      <a:prstGeom prst="rect">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sp>
                    <p:nvSpPr>
                      <p:cNvPr id="68" name="Rectangle 67"/>
                      <p:cNvSpPr/>
                      <p:nvPr/>
                    </p:nvSpPr>
                    <p:spPr>
                      <a:xfrm>
                        <a:off x="1012730" y="3856266"/>
                        <a:ext cx="1744978" cy="1409405"/>
                      </a:xfrm>
                      <a:prstGeom prst="rect">
                        <a:avLst/>
                      </a:prstGeom>
                      <a:solidFill>
                        <a:srgbClr val="E4E4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Arial" panose="020B0604020202020204" pitchFamily="34" charset="0"/>
                          <a:cs typeface="Arial" panose="020B0604020202020204" pitchFamily="34" charset="0"/>
                        </a:endParaRPr>
                      </a:p>
                    </p:txBody>
                  </p:sp>
                </p:grpSp>
                <p:grpSp>
                  <p:nvGrpSpPr>
                    <p:cNvPr id="64" name="Group 63"/>
                    <p:cNvGrpSpPr/>
                    <p:nvPr/>
                  </p:nvGrpSpPr>
                  <p:grpSpPr>
                    <a:xfrm>
                      <a:off x="3023864" y="4017739"/>
                      <a:ext cx="935722" cy="935722"/>
                      <a:chOff x="3023864" y="4017739"/>
                      <a:chExt cx="935722" cy="935722"/>
                    </a:xfrm>
                  </p:grpSpPr>
                  <p:sp>
                    <p:nvSpPr>
                      <p:cNvPr id="65" name="Donut 64"/>
                      <p:cNvSpPr/>
                      <p:nvPr/>
                    </p:nvSpPr>
                    <p:spPr>
                      <a:xfrm>
                        <a:off x="3023864" y="4017739"/>
                        <a:ext cx="935722" cy="935722"/>
                      </a:xfrm>
                      <a:prstGeom prst="donut">
                        <a:avLst>
                          <a:gd name="adj" fmla="val 2844"/>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latin typeface="Arial" panose="020B0604020202020204" pitchFamily="34" charset="0"/>
                          <a:cs typeface="Arial" panose="020B0604020202020204" pitchFamily="34" charset="0"/>
                        </a:endParaRPr>
                      </a:p>
                    </p:txBody>
                  </p:sp>
                  <p:sp>
                    <p:nvSpPr>
                      <p:cNvPr id="66" name="TextBox 65"/>
                      <p:cNvSpPr txBox="1"/>
                      <p:nvPr/>
                    </p:nvSpPr>
                    <p:spPr>
                      <a:xfrm>
                        <a:off x="3160008" y="4270769"/>
                        <a:ext cx="663432" cy="520791"/>
                      </a:xfrm>
                      <a:prstGeom prst="rect">
                        <a:avLst/>
                      </a:prstGeom>
                      <a:noFill/>
                    </p:spPr>
                    <p:txBody>
                      <a:bodyPr wrap="square" rtlCol="0">
                        <a:spAutoFit/>
                      </a:bodyPr>
                      <a:lstStyle/>
                      <a:p>
                        <a:pPr algn="ctr"/>
                        <a:r>
                          <a:rPr lang="en-US" sz="3200" dirty="0" smtClean="0">
                            <a:solidFill>
                              <a:schemeClr val="tx1">
                                <a:lumMod val="65000"/>
                                <a:lumOff val="35000"/>
                              </a:schemeClr>
                            </a:solidFill>
                            <a:latin typeface="Arial" panose="020B0604020202020204" pitchFamily="34" charset="0"/>
                            <a:cs typeface="Arial" panose="020B0604020202020204" pitchFamily="34" charset="0"/>
                          </a:rPr>
                          <a:t>04</a:t>
                        </a:r>
                        <a:endParaRPr lang="en-US" sz="3200" dirty="0">
                          <a:solidFill>
                            <a:schemeClr val="tx1">
                              <a:lumMod val="65000"/>
                              <a:lumOff val="35000"/>
                            </a:schemeClr>
                          </a:solidFill>
                          <a:latin typeface="Arial" panose="020B0604020202020204" pitchFamily="34" charset="0"/>
                          <a:cs typeface="Arial" panose="020B0604020202020204" pitchFamily="34" charset="0"/>
                        </a:endParaRPr>
                      </a:p>
                    </p:txBody>
                  </p:sp>
                </p:grpSp>
              </p:grpSp>
            </p:grpSp>
          </p:grpSp>
        </p:grpSp>
        <p:grpSp>
          <p:nvGrpSpPr>
            <p:cNvPr id="4" name="Group 3"/>
            <p:cNvGrpSpPr/>
            <p:nvPr/>
          </p:nvGrpSpPr>
          <p:grpSpPr>
            <a:xfrm>
              <a:off x="7011848" y="1861286"/>
              <a:ext cx="4477398" cy="3281167"/>
              <a:chOff x="6292202" y="1688732"/>
              <a:chExt cx="4477398" cy="3281167"/>
            </a:xfrm>
          </p:grpSpPr>
          <p:sp>
            <p:nvSpPr>
              <p:cNvPr id="51" name="Rectangle 50"/>
              <p:cNvSpPr/>
              <p:nvPr/>
            </p:nvSpPr>
            <p:spPr>
              <a:xfrm>
                <a:off x="6292202" y="1688732"/>
                <a:ext cx="4477395" cy="553998"/>
              </a:xfrm>
              <a:prstGeom prst="rect">
                <a:avLst/>
              </a:prstGeom>
            </p:spPr>
            <p:txBody>
              <a:bodyPr wrap="square">
                <a:spAutoFit/>
              </a:bodyPr>
              <a:lstStyle/>
              <a:p>
                <a:pPr>
                  <a:buSzPct val="104000"/>
                </a:pPr>
                <a:r>
                  <a:rPr lang="en-US" sz="1600" dirty="0">
                    <a:solidFill>
                      <a:srgbClr val="537560"/>
                    </a:solidFill>
                    <a:latin typeface="Arial" panose="020B0604020202020204" pitchFamily="34" charset="0"/>
                    <a:cs typeface="Arial" panose="020B0604020202020204" pitchFamily="34" charset="0"/>
                  </a:rPr>
                  <a:t>This slide is 100% editable.</a:t>
                </a:r>
                <a:r>
                  <a:rPr lang="en-US" sz="1600" dirty="0">
                    <a:solidFill>
                      <a:srgbClr val="DF6447"/>
                    </a:solidFill>
                    <a:latin typeface="Arial" panose="020B0604020202020204" pitchFamily="34" charset="0"/>
                    <a:cs typeface="Arial" panose="020B0604020202020204" pitchFamily="34" charset="0"/>
                  </a:rPr>
                  <a:t> </a:t>
                </a:r>
                <a:r>
                  <a:rPr lang="en-US" sz="14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52" name="Rectangle 51"/>
              <p:cNvSpPr/>
              <p:nvPr/>
            </p:nvSpPr>
            <p:spPr>
              <a:xfrm>
                <a:off x="6292202" y="2608048"/>
                <a:ext cx="4477398" cy="553998"/>
              </a:xfrm>
              <a:prstGeom prst="rect">
                <a:avLst/>
              </a:prstGeom>
            </p:spPr>
            <p:txBody>
              <a:bodyPr wrap="square">
                <a:spAutoFit/>
              </a:bodyPr>
              <a:lstStyle/>
              <a:p>
                <a:pPr>
                  <a:buSzPct val="104000"/>
                </a:pPr>
                <a:r>
                  <a:rPr lang="en-US" sz="1600" dirty="0">
                    <a:solidFill>
                      <a:srgbClr val="DF6447"/>
                    </a:solidFill>
                    <a:latin typeface="Arial" panose="020B0604020202020204" pitchFamily="34" charset="0"/>
                    <a:cs typeface="Arial" panose="020B0604020202020204" pitchFamily="34" charset="0"/>
                  </a:rPr>
                  <a:t>This slide is 100% editable. </a:t>
                </a:r>
                <a:r>
                  <a:rPr lang="en-US" sz="14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53" name="Rectangle 52"/>
              <p:cNvSpPr/>
              <p:nvPr/>
            </p:nvSpPr>
            <p:spPr>
              <a:xfrm>
                <a:off x="6292202" y="3511975"/>
                <a:ext cx="4477396" cy="553998"/>
              </a:xfrm>
              <a:prstGeom prst="rect">
                <a:avLst/>
              </a:prstGeom>
            </p:spPr>
            <p:txBody>
              <a:bodyPr wrap="square">
                <a:spAutoFit/>
              </a:bodyPr>
              <a:lstStyle/>
              <a:p>
                <a:pPr>
                  <a:buSzPct val="104000"/>
                </a:pPr>
                <a:r>
                  <a:rPr lang="en-US" sz="1600" dirty="0">
                    <a:solidFill>
                      <a:srgbClr val="81A78F"/>
                    </a:solidFill>
                    <a:latin typeface="Arial" panose="020B0604020202020204" pitchFamily="34" charset="0"/>
                    <a:cs typeface="Arial" panose="020B0604020202020204" pitchFamily="34" charset="0"/>
                  </a:rPr>
                  <a:t>This slide is 100% editable. </a:t>
                </a:r>
                <a:r>
                  <a:rPr lang="en-US" sz="14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54" name="Rectangle 53"/>
              <p:cNvSpPr/>
              <p:nvPr/>
            </p:nvSpPr>
            <p:spPr>
              <a:xfrm>
                <a:off x="6292202" y="4415901"/>
                <a:ext cx="4477398" cy="553998"/>
              </a:xfrm>
              <a:prstGeom prst="rect">
                <a:avLst/>
              </a:prstGeom>
            </p:spPr>
            <p:txBody>
              <a:bodyPr wrap="square">
                <a:spAutoFit/>
              </a:bodyPr>
              <a:lstStyle/>
              <a:p>
                <a:pPr>
                  <a:buSzPct val="104000"/>
                </a:pPr>
                <a:r>
                  <a:rPr lang="en-US" sz="1600" dirty="0">
                    <a:solidFill>
                      <a:srgbClr val="545454"/>
                    </a:solidFill>
                    <a:latin typeface="Arial" panose="020B0604020202020204" pitchFamily="34" charset="0"/>
                    <a:cs typeface="Arial" panose="020B0604020202020204" pitchFamily="34" charset="0"/>
                  </a:rPr>
                  <a:t>This slide is 100% editable. </a:t>
                </a:r>
                <a:r>
                  <a:rPr lang="en-US" sz="14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grpSp>
      </p:grpSp>
      <p:sp>
        <p:nvSpPr>
          <p:cNvPr id="3" name="Slide Number Placeholder 2"/>
          <p:cNvSpPr>
            <a:spLocks noGrp="1"/>
          </p:cNvSpPr>
          <p:nvPr>
            <p:ph type="sldNum" sz="quarter" idx="12"/>
          </p:nvPr>
        </p:nvSpPr>
        <p:spPr/>
        <p:txBody>
          <a:bodyPr/>
          <a:lstStyle/>
          <a:p>
            <a:fld id="{C40A143F-3ECB-46BA-B2C6-047D3D9A6B24}" type="slidenum">
              <a:rPr lang="en-US" smtClean="0"/>
              <a:t>42</a:t>
            </a:fld>
            <a:endParaRPr lang="en-US"/>
          </a:p>
        </p:txBody>
      </p:sp>
    </p:spTree>
    <p:extLst>
      <p:ext uri="{BB962C8B-B14F-4D97-AF65-F5344CB8AC3E}">
        <p14:creationId xmlns:p14="http://schemas.microsoft.com/office/powerpoint/2010/main" val="120595150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Lego</a:t>
            </a:r>
            <a:endParaRPr lang="en-US" dirty="0"/>
          </a:p>
        </p:txBody>
      </p:sp>
      <p:sp>
        <p:nvSpPr>
          <p:cNvPr id="3" name="Slide Number Placeholder 2"/>
          <p:cNvSpPr>
            <a:spLocks noGrp="1"/>
          </p:cNvSpPr>
          <p:nvPr>
            <p:ph type="sldNum" sz="quarter" idx="12"/>
          </p:nvPr>
        </p:nvSpPr>
        <p:spPr/>
        <p:txBody>
          <a:bodyPr/>
          <a:lstStyle/>
          <a:p>
            <a:fld id="{C40A143F-3ECB-46BA-B2C6-047D3D9A6B24}" type="slidenum">
              <a:rPr lang="en-US" smtClean="0"/>
              <a:t>43</a:t>
            </a:fld>
            <a:endParaRPr lang="en-US"/>
          </a:p>
        </p:txBody>
      </p:sp>
      <p:grpSp>
        <p:nvGrpSpPr>
          <p:cNvPr id="253" name="Group 252"/>
          <p:cNvGrpSpPr/>
          <p:nvPr/>
        </p:nvGrpSpPr>
        <p:grpSpPr>
          <a:xfrm>
            <a:off x="395351" y="1174960"/>
            <a:ext cx="11180627" cy="4659783"/>
            <a:chOff x="397350" y="1174960"/>
            <a:chExt cx="11180627" cy="4659783"/>
          </a:xfrm>
        </p:grpSpPr>
        <p:grpSp>
          <p:nvGrpSpPr>
            <p:cNvPr id="128" name="Group 127"/>
            <p:cNvGrpSpPr/>
            <p:nvPr/>
          </p:nvGrpSpPr>
          <p:grpSpPr>
            <a:xfrm>
              <a:off x="3702573" y="1182977"/>
              <a:ext cx="7875404" cy="4651766"/>
              <a:chOff x="4380033" y="1823212"/>
              <a:chExt cx="6027246" cy="3560114"/>
            </a:xfrm>
          </p:grpSpPr>
          <p:grpSp>
            <p:nvGrpSpPr>
              <p:cNvPr id="135" name="Group 134"/>
              <p:cNvGrpSpPr/>
              <p:nvPr/>
            </p:nvGrpSpPr>
            <p:grpSpPr>
              <a:xfrm>
                <a:off x="4380033" y="1823212"/>
                <a:ext cx="6027246" cy="3560114"/>
                <a:chOff x="4380033" y="1823212"/>
                <a:chExt cx="6027246" cy="3560114"/>
              </a:xfrm>
            </p:grpSpPr>
            <p:grpSp>
              <p:nvGrpSpPr>
                <p:cNvPr id="173" name="Group 172"/>
                <p:cNvGrpSpPr/>
                <p:nvPr/>
              </p:nvGrpSpPr>
              <p:grpSpPr>
                <a:xfrm>
                  <a:off x="4380033" y="4341231"/>
                  <a:ext cx="2475737" cy="1042095"/>
                  <a:chOff x="1526929" y="4925655"/>
                  <a:chExt cx="2251568" cy="947738"/>
                </a:xfrm>
              </p:grpSpPr>
              <p:sp>
                <p:nvSpPr>
                  <p:cNvPr id="234" name="Rectangle 233"/>
                  <p:cNvSpPr/>
                  <p:nvPr/>
                </p:nvSpPr>
                <p:spPr>
                  <a:xfrm>
                    <a:off x="1586551" y="5299147"/>
                    <a:ext cx="2191946" cy="574246"/>
                  </a:xfrm>
                  <a:prstGeom prst="rect">
                    <a:avLst/>
                  </a:prstGeom>
                  <a:solidFill>
                    <a:srgbClr val="545454"/>
                  </a:solidFill>
                  <a:ln>
                    <a:noFill/>
                  </a:ln>
                  <a:scene3d>
                    <a:camera prst="obliqueTopLeft"/>
                    <a:lightRig rig="balanced" dir="t">
                      <a:rot lat="0" lon="0" rev="10800000"/>
                    </a:lightRig>
                  </a:scene3d>
                  <a:sp3d extrusionH="13335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nvGrpSpPr>
                  <p:cNvPr id="235" name="Group 234"/>
                  <p:cNvGrpSpPr/>
                  <p:nvPr/>
                </p:nvGrpSpPr>
                <p:grpSpPr>
                  <a:xfrm>
                    <a:off x="1526929" y="4925655"/>
                    <a:ext cx="2049956" cy="358675"/>
                    <a:chOff x="1526929" y="4925655"/>
                    <a:chExt cx="2049956" cy="358675"/>
                  </a:xfrm>
                </p:grpSpPr>
                <p:sp>
                  <p:nvSpPr>
                    <p:cNvPr id="236" name="Oval 235"/>
                    <p:cNvSpPr/>
                    <p:nvPr/>
                  </p:nvSpPr>
                  <p:spPr>
                    <a:xfrm>
                      <a:off x="1526929" y="4927150"/>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37" name="Oval 236"/>
                    <p:cNvSpPr/>
                    <p:nvPr/>
                  </p:nvSpPr>
                  <p:spPr>
                    <a:xfrm>
                      <a:off x="1877731" y="4926402"/>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38" name="Oval 237"/>
                    <p:cNvSpPr/>
                    <p:nvPr/>
                  </p:nvSpPr>
                  <p:spPr>
                    <a:xfrm>
                      <a:off x="2228532" y="4928646"/>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39" name="Oval 238"/>
                    <p:cNvSpPr/>
                    <p:nvPr/>
                  </p:nvSpPr>
                  <p:spPr>
                    <a:xfrm>
                      <a:off x="2579334" y="4929393"/>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40" name="Oval 239"/>
                    <p:cNvSpPr/>
                    <p:nvPr/>
                  </p:nvSpPr>
                  <p:spPr>
                    <a:xfrm>
                      <a:off x="2930135" y="4925655"/>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41" name="Oval 240"/>
                    <p:cNvSpPr/>
                    <p:nvPr/>
                  </p:nvSpPr>
                  <p:spPr>
                    <a:xfrm>
                      <a:off x="3280937" y="4930141"/>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42" name="Oval 241"/>
                    <p:cNvSpPr/>
                    <p:nvPr/>
                  </p:nvSpPr>
                  <p:spPr>
                    <a:xfrm>
                      <a:off x="1630049" y="5054794"/>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43" name="Oval 242"/>
                    <p:cNvSpPr/>
                    <p:nvPr/>
                  </p:nvSpPr>
                  <p:spPr>
                    <a:xfrm>
                      <a:off x="1973841" y="5053963"/>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44" name="Oval 243"/>
                    <p:cNvSpPr/>
                    <p:nvPr/>
                  </p:nvSpPr>
                  <p:spPr>
                    <a:xfrm>
                      <a:off x="2317633" y="5056455"/>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45" name="Oval 244"/>
                    <p:cNvSpPr/>
                    <p:nvPr/>
                  </p:nvSpPr>
                  <p:spPr>
                    <a:xfrm>
                      <a:off x="2661426" y="5055623"/>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46" name="Oval 245"/>
                    <p:cNvSpPr/>
                    <p:nvPr/>
                  </p:nvSpPr>
                  <p:spPr>
                    <a:xfrm>
                      <a:off x="3005217" y="5053132"/>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47" name="Oval 246"/>
                    <p:cNvSpPr/>
                    <p:nvPr/>
                  </p:nvSpPr>
                  <p:spPr>
                    <a:xfrm>
                      <a:off x="3349010" y="5051471"/>
                      <a:ext cx="227875" cy="227875"/>
                    </a:xfrm>
                    <a:prstGeom prst="ellipse">
                      <a:avLst/>
                    </a:prstGeom>
                    <a:solidFill>
                      <a:srgbClr val="545454"/>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grpSp>
            <p:grpSp>
              <p:nvGrpSpPr>
                <p:cNvPr id="174" name="Group 173"/>
                <p:cNvGrpSpPr/>
                <p:nvPr/>
              </p:nvGrpSpPr>
              <p:grpSpPr>
                <a:xfrm>
                  <a:off x="5267909" y="3711726"/>
                  <a:ext cx="2475738" cy="1042095"/>
                  <a:chOff x="2331712" y="4353151"/>
                  <a:chExt cx="2251569" cy="947738"/>
                </a:xfrm>
              </p:grpSpPr>
              <p:sp>
                <p:nvSpPr>
                  <p:cNvPr id="220" name="Rectangle 219"/>
                  <p:cNvSpPr/>
                  <p:nvPr/>
                </p:nvSpPr>
                <p:spPr>
                  <a:xfrm>
                    <a:off x="2391335" y="4726643"/>
                    <a:ext cx="2191946" cy="574246"/>
                  </a:xfrm>
                  <a:prstGeom prst="rect">
                    <a:avLst/>
                  </a:prstGeom>
                  <a:solidFill>
                    <a:srgbClr val="E9976A"/>
                  </a:solidFill>
                  <a:ln>
                    <a:noFill/>
                  </a:ln>
                  <a:scene3d>
                    <a:camera prst="obliqueTopLeft"/>
                    <a:lightRig rig="balanced" dir="t">
                      <a:rot lat="0" lon="0" rev="10800000"/>
                    </a:lightRig>
                  </a:scene3d>
                  <a:sp3d extrusionH="13335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nvGrpSpPr>
                  <p:cNvPr id="221" name="Group 220"/>
                  <p:cNvGrpSpPr/>
                  <p:nvPr/>
                </p:nvGrpSpPr>
                <p:grpSpPr>
                  <a:xfrm>
                    <a:off x="2331712" y="4353151"/>
                    <a:ext cx="2049956" cy="358675"/>
                    <a:chOff x="2331712" y="4353151"/>
                    <a:chExt cx="2049956" cy="358675"/>
                  </a:xfrm>
                </p:grpSpPr>
                <p:sp>
                  <p:nvSpPr>
                    <p:cNvPr id="222" name="Oval 221"/>
                    <p:cNvSpPr/>
                    <p:nvPr/>
                  </p:nvSpPr>
                  <p:spPr>
                    <a:xfrm>
                      <a:off x="2331712" y="4354646"/>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23" name="Oval 222"/>
                    <p:cNvSpPr/>
                    <p:nvPr/>
                  </p:nvSpPr>
                  <p:spPr>
                    <a:xfrm>
                      <a:off x="2682514" y="4353898"/>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24" name="Oval 223"/>
                    <p:cNvSpPr/>
                    <p:nvPr/>
                  </p:nvSpPr>
                  <p:spPr>
                    <a:xfrm>
                      <a:off x="3033315" y="4356142"/>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25" name="Oval 224"/>
                    <p:cNvSpPr/>
                    <p:nvPr/>
                  </p:nvSpPr>
                  <p:spPr>
                    <a:xfrm>
                      <a:off x="3384117" y="4356889"/>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26" name="Oval 225"/>
                    <p:cNvSpPr/>
                    <p:nvPr/>
                  </p:nvSpPr>
                  <p:spPr>
                    <a:xfrm>
                      <a:off x="3734919" y="4353151"/>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27" name="Oval 226"/>
                    <p:cNvSpPr/>
                    <p:nvPr/>
                  </p:nvSpPr>
                  <p:spPr>
                    <a:xfrm>
                      <a:off x="4085720" y="4357637"/>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28" name="Oval 227"/>
                    <p:cNvSpPr/>
                    <p:nvPr/>
                  </p:nvSpPr>
                  <p:spPr>
                    <a:xfrm>
                      <a:off x="2434833" y="4482290"/>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29" name="Oval 228"/>
                    <p:cNvSpPr/>
                    <p:nvPr/>
                  </p:nvSpPr>
                  <p:spPr>
                    <a:xfrm>
                      <a:off x="2778625" y="4481459"/>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30" name="Oval 229"/>
                    <p:cNvSpPr/>
                    <p:nvPr/>
                  </p:nvSpPr>
                  <p:spPr>
                    <a:xfrm>
                      <a:off x="3122417" y="4483951"/>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31" name="Oval 230"/>
                    <p:cNvSpPr/>
                    <p:nvPr/>
                  </p:nvSpPr>
                  <p:spPr>
                    <a:xfrm>
                      <a:off x="3466209" y="4483120"/>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32" name="Oval 231"/>
                    <p:cNvSpPr/>
                    <p:nvPr/>
                  </p:nvSpPr>
                  <p:spPr>
                    <a:xfrm>
                      <a:off x="3810000" y="4480628"/>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33" name="Oval 232"/>
                    <p:cNvSpPr/>
                    <p:nvPr/>
                  </p:nvSpPr>
                  <p:spPr>
                    <a:xfrm>
                      <a:off x="4153793" y="4478967"/>
                      <a:ext cx="227875" cy="227875"/>
                    </a:xfrm>
                    <a:prstGeom prst="ellipse">
                      <a:avLst/>
                    </a:prstGeom>
                    <a:solidFill>
                      <a:srgbClr val="E9976A"/>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grpSp>
            <p:grpSp>
              <p:nvGrpSpPr>
                <p:cNvPr id="175" name="Group 174"/>
                <p:cNvGrpSpPr/>
                <p:nvPr/>
              </p:nvGrpSpPr>
              <p:grpSpPr>
                <a:xfrm>
                  <a:off x="6155786" y="3082222"/>
                  <a:ext cx="2475738" cy="1042095"/>
                  <a:chOff x="3138221" y="3780646"/>
                  <a:chExt cx="2251569" cy="947738"/>
                </a:xfrm>
              </p:grpSpPr>
              <p:sp>
                <p:nvSpPr>
                  <p:cNvPr id="206" name="Rectangle 205"/>
                  <p:cNvSpPr/>
                  <p:nvPr/>
                </p:nvSpPr>
                <p:spPr>
                  <a:xfrm>
                    <a:off x="3197844" y="4154138"/>
                    <a:ext cx="2191946" cy="574246"/>
                  </a:xfrm>
                  <a:prstGeom prst="rect">
                    <a:avLst/>
                  </a:prstGeom>
                  <a:solidFill>
                    <a:srgbClr val="81A78F"/>
                  </a:solidFill>
                  <a:ln>
                    <a:noFill/>
                  </a:ln>
                  <a:scene3d>
                    <a:camera prst="obliqueTopLeft"/>
                    <a:lightRig rig="balanced" dir="t">
                      <a:rot lat="0" lon="0" rev="10800000"/>
                    </a:lightRig>
                  </a:scene3d>
                  <a:sp3d extrusionH="13335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nvGrpSpPr>
                  <p:cNvPr id="207" name="Group 206"/>
                  <p:cNvGrpSpPr/>
                  <p:nvPr/>
                </p:nvGrpSpPr>
                <p:grpSpPr>
                  <a:xfrm>
                    <a:off x="3138221" y="3780646"/>
                    <a:ext cx="2049956" cy="358675"/>
                    <a:chOff x="3654301" y="2308925"/>
                    <a:chExt cx="3061105" cy="535593"/>
                  </a:xfrm>
                </p:grpSpPr>
                <p:sp>
                  <p:nvSpPr>
                    <p:cNvPr id="208" name="Oval 207"/>
                    <p:cNvSpPr/>
                    <p:nvPr/>
                  </p:nvSpPr>
                  <p:spPr>
                    <a:xfrm>
                      <a:off x="3654301" y="2311158"/>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09" name="Oval 208"/>
                    <p:cNvSpPr/>
                    <p:nvPr/>
                  </p:nvSpPr>
                  <p:spPr>
                    <a:xfrm>
                      <a:off x="4178137" y="2310041"/>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0" name="Oval 209"/>
                    <p:cNvSpPr/>
                    <p:nvPr/>
                  </p:nvSpPr>
                  <p:spPr>
                    <a:xfrm>
                      <a:off x="4701973" y="2313391"/>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1" name="Oval 210"/>
                    <p:cNvSpPr/>
                    <p:nvPr/>
                  </p:nvSpPr>
                  <p:spPr>
                    <a:xfrm>
                      <a:off x="5225809" y="2314507"/>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2" name="Oval 211"/>
                    <p:cNvSpPr/>
                    <p:nvPr/>
                  </p:nvSpPr>
                  <p:spPr>
                    <a:xfrm>
                      <a:off x="5749645" y="2308925"/>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3" name="Oval 212"/>
                    <p:cNvSpPr/>
                    <p:nvPr/>
                  </p:nvSpPr>
                  <p:spPr>
                    <a:xfrm>
                      <a:off x="6273481" y="2315623"/>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4" name="Oval 213"/>
                    <p:cNvSpPr/>
                    <p:nvPr/>
                  </p:nvSpPr>
                  <p:spPr>
                    <a:xfrm>
                      <a:off x="3808287" y="2501762"/>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5" name="Oval 214"/>
                    <p:cNvSpPr/>
                    <p:nvPr/>
                  </p:nvSpPr>
                  <p:spPr>
                    <a:xfrm>
                      <a:off x="4321655" y="2500521"/>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6" name="Oval 215"/>
                    <p:cNvSpPr/>
                    <p:nvPr/>
                  </p:nvSpPr>
                  <p:spPr>
                    <a:xfrm>
                      <a:off x="4835024" y="2504242"/>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7" name="Oval 216"/>
                    <p:cNvSpPr/>
                    <p:nvPr/>
                  </p:nvSpPr>
                  <p:spPr>
                    <a:xfrm>
                      <a:off x="5348393" y="2503002"/>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8" name="Oval 217"/>
                    <p:cNvSpPr/>
                    <p:nvPr/>
                  </p:nvSpPr>
                  <p:spPr>
                    <a:xfrm>
                      <a:off x="5861761" y="2499281"/>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19" name="Oval 218"/>
                    <p:cNvSpPr/>
                    <p:nvPr/>
                  </p:nvSpPr>
                  <p:spPr>
                    <a:xfrm>
                      <a:off x="6375130" y="2496800"/>
                      <a:ext cx="340276" cy="340276"/>
                    </a:xfrm>
                    <a:prstGeom prst="ellipse">
                      <a:avLst/>
                    </a:prstGeom>
                    <a:solidFill>
                      <a:srgbClr val="81A78F"/>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grpSp>
            <p:grpSp>
              <p:nvGrpSpPr>
                <p:cNvPr id="176" name="Group 175"/>
                <p:cNvGrpSpPr/>
                <p:nvPr/>
              </p:nvGrpSpPr>
              <p:grpSpPr>
                <a:xfrm>
                  <a:off x="7043663" y="2452717"/>
                  <a:ext cx="2475738" cy="1042095"/>
                  <a:chOff x="3943364" y="3208141"/>
                  <a:chExt cx="2251569" cy="947738"/>
                </a:xfrm>
              </p:grpSpPr>
              <p:sp>
                <p:nvSpPr>
                  <p:cNvPr id="192" name="Rectangle 191"/>
                  <p:cNvSpPr/>
                  <p:nvPr/>
                </p:nvSpPr>
                <p:spPr>
                  <a:xfrm>
                    <a:off x="4002987" y="3581633"/>
                    <a:ext cx="2191946" cy="574246"/>
                  </a:xfrm>
                  <a:prstGeom prst="rect">
                    <a:avLst/>
                  </a:prstGeom>
                  <a:solidFill>
                    <a:srgbClr val="DF6447"/>
                  </a:solidFill>
                  <a:ln>
                    <a:noFill/>
                  </a:ln>
                  <a:scene3d>
                    <a:camera prst="obliqueTopLeft"/>
                    <a:lightRig rig="balanced" dir="t">
                      <a:rot lat="0" lon="0" rev="10800000"/>
                    </a:lightRig>
                  </a:scene3d>
                  <a:sp3d extrusionH="13335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nvGrpSpPr>
                  <p:cNvPr id="193" name="Group 192"/>
                  <p:cNvGrpSpPr/>
                  <p:nvPr/>
                </p:nvGrpSpPr>
                <p:grpSpPr>
                  <a:xfrm>
                    <a:off x="3943364" y="3208141"/>
                    <a:ext cx="2049956" cy="358675"/>
                    <a:chOff x="3943364" y="3208141"/>
                    <a:chExt cx="2049956" cy="358675"/>
                  </a:xfrm>
                </p:grpSpPr>
                <p:sp>
                  <p:nvSpPr>
                    <p:cNvPr id="194" name="Oval 193"/>
                    <p:cNvSpPr/>
                    <p:nvPr/>
                  </p:nvSpPr>
                  <p:spPr>
                    <a:xfrm>
                      <a:off x="3943364" y="3209636"/>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95" name="Oval 194"/>
                    <p:cNvSpPr/>
                    <p:nvPr/>
                  </p:nvSpPr>
                  <p:spPr>
                    <a:xfrm>
                      <a:off x="4294166" y="3208888"/>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96" name="Oval 195"/>
                    <p:cNvSpPr/>
                    <p:nvPr/>
                  </p:nvSpPr>
                  <p:spPr>
                    <a:xfrm>
                      <a:off x="4644967" y="3211132"/>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97" name="Oval 196"/>
                    <p:cNvSpPr/>
                    <p:nvPr/>
                  </p:nvSpPr>
                  <p:spPr>
                    <a:xfrm>
                      <a:off x="4995769" y="3211879"/>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98" name="Oval 197"/>
                    <p:cNvSpPr/>
                    <p:nvPr/>
                  </p:nvSpPr>
                  <p:spPr>
                    <a:xfrm>
                      <a:off x="5346571" y="3208141"/>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99" name="Oval 198"/>
                    <p:cNvSpPr/>
                    <p:nvPr/>
                  </p:nvSpPr>
                  <p:spPr>
                    <a:xfrm>
                      <a:off x="5697372" y="3212627"/>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00" name="Oval 199"/>
                    <p:cNvSpPr/>
                    <p:nvPr/>
                  </p:nvSpPr>
                  <p:spPr>
                    <a:xfrm>
                      <a:off x="4046485" y="3337280"/>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01" name="Oval 200"/>
                    <p:cNvSpPr/>
                    <p:nvPr/>
                  </p:nvSpPr>
                  <p:spPr>
                    <a:xfrm>
                      <a:off x="4390277" y="3336449"/>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02" name="Oval 201"/>
                    <p:cNvSpPr/>
                    <p:nvPr/>
                  </p:nvSpPr>
                  <p:spPr>
                    <a:xfrm>
                      <a:off x="4734069" y="3338941"/>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03" name="Oval 202"/>
                    <p:cNvSpPr/>
                    <p:nvPr/>
                  </p:nvSpPr>
                  <p:spPr>
                    <a:xfrm>
                      <a:off x="5077861" y="3338110"/>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04" name="Oval 203"/>
                    <p:cNvSpPr/>
                    <p:nvPr/>
                  </p:nvSpPr>
                  <p:spPr>
                    <a:xfrm>
                      <a:off x="5421652" y="3335618"/>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205" name="Oval 204"/>
                    <p:cNvSpPr/>
                    <p:nvPr/>
                  </p:nvSpPr>
                  <p:spPr>
                    <a:xfrm>
                      <a:off x="5765445" y="3333957"/>
                      <a:ext cx="227875" cy="227875"/>
                    </a:xfrm>
                    <a:prstGeom prst="ellipse">
                      <a:avLst/>
                    </a:prstGeom>
                    <a:solidFill>
                      <a:srgbClr val="DF6447"/>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grpSp>
            <p:grpSp>
              <p:nvGrpSpPr>
                <p:cNvPr id="177" name="Group 176"/>
                <p:cNvGrpSpPr/>
                <p:nvPr/>
              </p:nvGrpSpPr>
              <p:grpSpPr>
                <a:xfrm>
                  <a:off x="7931541" y="1823212"/>
                  <a:ext cx="2475738" cy="1042095"/>
                  <a:chOff x="4753855" y="2635635"/>
                  <a:chExt cx="2251569" cy="947738"/>
                </a:xfrm>
              </p:grpSpPr>
              <p:sp>
                <p:nvSpPr>
                  <p:cNvPr id="178" name="Rectangle 177"/>
                  <p:cNvSpPr/>
                  <p:nvPr/>
                </p:nvSpPr>
                <p:spPr>
                  <a:xfrm>
                    <a:off x="4813478" y="3009127"/>
                    <a:ext cx="2191946" cy="574246"/>
                  </a:xfrm>
                  <a:prstGeom prst="rect">
                    <a:avLst/>
                  </a:prstGeom>
                  <a:solidFill>
                    <a:srgbClr val="537560"/>
                  </a:solidFill>
                  <a:ln>
                    <a:noFill/>
                  </a:ln>
                  <a:scene3d>
                    <a:camera prst="obliqueTopLeft"/>
                    <a:lightRig rig="balanced" dir="t">
                      <a:rot lat="0" lon="0" rev="10800000"/>
                    </a:lightRig>
                  </a:scene3d>
                  <a:sp3d extrusionH="13335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nvGrpSpPr>
                  <p:cNvPr id="179" name="Group 178"/>
                  <p:cNvGrpSpPr/>
                  <p:nvPr/>
                </p:nvGrpSpPr>
                <p:grpSpPr>
                  <a:xfrm>
                    <a:off x="4753855" y="2635635"/>
                    <a:ext cx="2049956" cy="358675"/>
                    <a:chOff x="4753855" y="2635635"/>
                    <a:chExt cx="2049956" cy="358675"/>
                  </a:xfrm>
                </p:grpSpPr>
                <p:sp>
                  <p:nvSpPr>
                    <p:cNvPr id="180" name="Oval 179"/>
                    <p:cNvSpPr/>
                    <p:nvPr/>
                  </p:nvSpPr>
                  <p:spPr>
                    <a:xfrm>
                      <a:off x="4753855" y="2637130"/>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81" name="Oval 180"/>
                    <p:cNvSpPr/>
                    <p:nvPr/>
                  </p:nvSpPr>
                  <p:spPr>
                    <a:xfrm>
                      <a:off x="5104657" y="2636382"/>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82" name="Oval 181"/>
                    <p:cNvSpPr/>
                    <p:nvPr/>
                  </p:nvSpPr>
                  <p:spPr>
                    <a:xfrm>
                      <a:off x="5455458" y="2638626"/>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83" name="Oval 182"/>
                    <p:cNvSpPr/>
                    <p:nvPr/>
                  </p:nvSpPr>
                  <p:spPr>
                    <a:xfrm>
                      <a:off x="5806260" y="2639373"/>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84" name="Oval 183"/>
                    <p:cNvSpPr/>
                    <p:nvPr/>
                  </p:nvSpPr>
                  <p:spPr>
                    <a:xfrm>
                      <a:off x="6157062" y="2635635"/>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85" name="Oval 184"/>
                    <p:cNvSpPr/>
                    <p:nvPr/>
                  </p:nvSpPr>
                  <p:spPr>
                    <a:xfrm>
                      <a:off x="6507863" y="2640121"/>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86" name="Oval 185"/>
                    <p:cNvSpPr/>
                    <p:nvPr/>
                  </p:nvSpPr>
                  <p:spPr>
                    <a:xfrm>
                      <a:off x="4856976" y="2764774"/>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87" name="Oval 186"/>
                    <p:cNvSpPr/>
                    <p:nvPr/>
                  </p:nvSpPr>
                  <p:spPr>
                    <a:xfrm>
                      <a:off x="5200768" y="2763943"/>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88" name="Oval 187"/>
                    <p:cNvSpPr/>
                    <p:nvPr/>
                  </p:nvSpPr>
                  <p:spPr>
                    <a:xfrm>
                      <a:off x="5544560" y="2766435"/>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89" name="Oval 188"/>
                    <p:cNvSpPr/>
                    <p:nvPr/>
                  </p:nvSpPr>
                  <p:spPr>
                    <a:xfrm>
                      <a:off x="5888352" y="2765604"/>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90" name="Oval 189"/>
                    <p:cNvSpPr/>
                    <p:nvPr/>
                  </p:nvSpPr>
                  <p:spPr>
                    <a:xfrm>
                      <a:off x="6232143" y="2763112"/>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sp>
                  <p:nvSpPr>
                    <p:cNvPr id="191" name="Oval 190"/>
                    <p:cNvSpPr/>
                    <p:nvPr/>
                  </p:nvSpPr>
                  <p:spPr>
                    <a:xfrm>
                      <a:off x="6575936" y="2761451"/>
                      <a:ext cx="227875" cy="227875"/>
                    </a:xfrm>
                    <a:prstGeom prst="ellipse">
                      <a:avLst/>
                    </a:prstGeom>
                    <a:solidFill>
                      <a:srgbClr val="537560"/>
                    </a:solidFill>
                    <a:ln>
                      <a:noFill/>
                    </a:ln>
                    <a:scene3d>
                      <a:camera prst="isometricOffAxis1Top"/>
                      <a:lightRig rig="balanced" dir="t">
                        <a:rot lat="0" lon="0" rev="3000000"/>
                      </a:lightRig>
                    </a:scene3d>
                    <a:sp3d extrusionH="88900"/>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1100" dirty="0">
                        <a:solidFill>
                          <a:prstClr val="white"/>
                        </a:solidFill>
                        <a:latin typeface="Arial" panose="020B0604020202020204" pitchFamily="34" charset="0"/>
                        <a:cs typeface="Arial" panose="020B0604020202020204" pitchFamily="34" charset="0"/>
                      </a:endParaRPr>
                    </a:p>
                  </p:txBody>
                </p:sp>
              </p:grpSp>
            </p:grpSp>
          </p:grpSp>
          <p:grpSp>
            <p:nvGrpSpPr>
              <p:cNvPr id="136" name="Group 135"/>
              <p:cNvGrpSpPr/>
              <p:nvPr/>
            </p:nvGrpSpPr>
            <p:grpSpPr>
              <a:xfrm>
                <a:off x="5345281" y="2324241"/>
                <a:ext cx="4103040" cy="2868948"/>
                <a:chOff x="3978971" y="3143236"/>
                <a:chExt cx="4103040" cy="2868948"/>
              </a:xfrm>
            </p:grpSpPr>
            <p:grpSp>
              <p:nvGrpSpPr>
                <p:cNvPr id="137" name="Group 136"/>
                <p:cNvGrpSpPr/>
                <p:nvPr/>
              </p:nvGrpSpPr>
              <p:grpSpPr>
                <a:xfrm>
                  <a:off x="7693550" y="3143236"/>
                  <a:ext cx="388461" cy="337829"/>
                  <a:chOff x="4934503" y="849425"/>
                  <a:chExt cx="3155184" cy="2808909"/>
                </a:xfrm>
                <a:solidFill>
                  <a:schemeClr val="bg1">
                    <a:lumMod val="95000"/>
                  </a:schemeClr>
                </a:solidFill>
              </p:grpSpPr>
              <p:grpSp>
                <p:nvGrpSpPr>
                  <p:cNvPr id="164" name="Group 163"/>
                  <p:cNvGrpSpPr/>
                  <p:nvPr/>
                </p:nvGrpSpPr>
                <p:grpSpPr>
                  <a:xfrm>
                    <a:off x="6585135" y="849425"/>
                    <a:ext cx="1504552" cy="1479618"/>
                    <a:chOff x="4940265" y="1155555"/>
                    <a:chExt cx="3092118" cy="3040877"/>
                  </a:xfrm>
                  <a:grpFill/>
                </p:grpSpPr>
                <p:sp>
                  <p:nvSpPr>
                    <p:cNvPr id="171" name="Oval 170"/>
                    <p:cNvSpPr/>
                    <p:nvPr/>
                  </p:nvSpPr>
                  <p:spPr>
                    <a:xfrm>
                      <a:off x="6215067" y="2400058"/>
                      <a:ext cx="552447" cy="552445"/>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72" name="Freeform 171"/>
                    <p:cNvSpPr/>
                    <p:nvPr/>
                  </p:nvSpPr>
                  <p:spPr>
                    <a:xfrm rot="21050687">
                      <a:off x="4940265" y="1155555"/>
                      <a:ext cx="3092118" cy="3040877"/>
                    </a:xfrm>
                    <a:custGeom>
                      <a:avLst/>
                      <a:gdLst>
                        <a:gd name="connsiteX0" fmla="*/ 1674427 w 3092118"/>
                        <a:gd name="connsiteY0" fmla="*/ 755120 h 3040877"/>
                        <a:gd name="connsiteX1" fmla="*/ 784514 w 3092118"/>
                        <a:gd name="connsiteY1" fmla="*/ 1398003 h 3040877"/>
                        <a:gd name="connsiteX2" fmla="*/ 1427398 w 3092118"/>
                        <a:gd name="connsiteY2" fmla="*/ 2287916 h 3040877"/>
                        <a:gd name="connsiteX3" fmla="*/ 2317310 w 3092118"/>
                        <a:gd name="connsiteY3" fmla="*/ 1645033 h 3040877"/>
                        <a:gd name="connsiteX4" fmla="*/ 1674427 w 3092118"/>
                        <a:gd name="connsiteY4" fmla="*/ 755120 h 3040877"/>
                        <a:gd name="connsiteX5" fmla="*/ 1633212 w 3092118"/>
                        <a:gd name="connsiteY5" fmla="*/ 0 h 3040877"/>
                        <a:gd name="connsiteX6" fmla="*/ 1724506 w 3092118"/>
                        <a:gd name="connsiteY6" fmla="*/ 388598 h 3040877"/>
                        <a:gd name="connsiteX7" fmla="*/ 1733340 w 3092118"/>
                        <a:gd name="connsiteY7" fmla="*/ 389568 h 3040877"/>
                        <a:gd name="connsiteX8" fmla="*/ 1957761 w 3092118"/>
                        <a:gd name="connsiteY8" fmla="*/ 449331 h 3040877"/>
                        <a:gd name="connsiteX9" fmla="*/ 2004759 w 3092118"/>
                        <a:gd name="connsiteY9" fmla="*/ 469839 h 3040877"/>
                        <a:gd name="connsiteX10" fmla="*/ 2346182 w 3092118"/>
                        <a:gd name="connsiteY10" fmla="*/ 167256 h 3040877"/>
                        <a:gd name="connsiteX11" fmla="*/ 2689218 w 3092118"/>
                        <a:gd name="connsiteY11" fmla="*/ 508568 h 3040877"/>
                        <a:gd name="connsiteX12" fmla="*/ 2471901 w 3092118"/>
                        <a:gd name="connsiteY12" fmla="*/ 839553 h 3040877"/>
                        <a:gd name="connsiteX13" fmla="*/ 2480318 w 3092118"/>
                        <a:gd name="connsiteY13" fmla="*/ 850105 h 3040877"/>
                        <a:gd name="connsiteX14" fmla="*/ 2591540 w 3092118"/>
                        <a:gd name="connsiteY14" fmla="*/ 1039906 h 3040877"/>
                        <a:gd name="connsiteX15" fmla="*/ 2611268 w 3092118"/>
                        <a:gd name="connsiteY15" fmla="*/ 1088431 h 3040877"/>
                        <a:gd name="connsiteX16" fmla="*/ 3092118 w 3092118"/>
                        <a:gd name="connsiteY16" fmla="*/ 1135499 h 3040877"/>
                        <a:gd name="connsiteX17" fmla="*/ 3075273 w 3092118"/>
                        <a:gd name="connsiteY17" fmla="*/ 1619114 h 3040877"/>
                        <a:gd name="connsiteX18" fmla="*/ 2684949 w 3092118"/>
                        <a:gd name="connsiteY18" fmla="*/ 1684942 h 3040877"/>
                        <a:gd name="connsiteX19" fmla="*/ 2682862 w 3092118"/>
                        <a:gd name="connsiteY19" fmla="*/ 1703946 h 3040877"/>
                        <a:gd name="connsiteX20" fmla="*/ 2623099 w 3092118"/>
                        <a:gd name="connsiteY20" fmla="*/ 1928367 h 3040877"/>
                        <a:gd name="connsiteX21" fmla="*/ 2607499 w 3092118"/>
                        <a:gd name="connsiteY21" fmla="*/ 1964117 h 3040877"/>
                        <a:gd name="connsiteX22" fmla="*/ 2937061 w 3092118"/>
                        <a:gd name="connsiteY22" fmla="*/ 2297094 h 3040877"/>
                        <a:gd name="connsiteX23" fmla="*/ 2615152 w 3092118"/>
                        <a:gd name="connsiteY23" fmla="*/ 2658400 h 3040877"/>
                        <a:gd name="connsiteX24" fmla="*/ 2237223 w 3092118"/>
                        <a:gd name="connsiteY24" fmla="*/ 2439040 h 3040877"/>
                        <a:gd name="connsiteX25" fmla="*/ 2222326 w 3092118"/>
                        <a:gd name="connsiteY25" fmla="*/ 2450923 h 3040877"/>
                        <a:gd name="connsiteX26" fmla="*/ 2032524 w 3092118"/>
                        <a:gd name="connsiteY26" fmla="*/ 2562146 h 3040877"/>
                        <a:gd name="connsiteX27" fmla="*/ 1965154 w 3092118"/>
                        <a:gd name="connsiteY27" fmla="*/ 2589535 h 3040877"/>
                        <a:gd name="connsiteX28" fmla="*/ 1954195 w 3092118"/>
                        <a:gd name="connsiteY28" fmla="*/ 3022752 h 3040877"/>
                        <a:gd name="connsiteX29" fmla="*/ 1470626 w 3092118"/>
                        <a:gd name="connsiteY29" fmla="*/ 3040877 h 3040877"/>
                        <a:gd name="connsiteX30" fmla="*/ 1376292 w 3092118"/>
                        <a:gd name="connsiteY30" fmla="*/ 2654325 h 3040877"/>
                        <a:gd name="connsiteX31" fmla="*/ 1368484 w 3092118"/>
                        <a:gd name="connsiteY31" fmla="*/ 2653468 h 3040877"/>
                        <a:gd name="connsiteX32" fmla="*/ 1144063 w 3092118"/>
                        <a:gd name="connsiteY32" fmla="*/ 2593705 h 3040877"/>
                        <a:gd name="connsiteX33" fmla="*/ 1097764 w 3092118"/>
                        <a:gd name="connsiteY33" fmla="*/ 2573502 h 3040877"/>
                        <a:gd name="connsiteX34" fmla="*/ 727158 w 3092118"/>
                        <a:gd name="connsiteY34" fmla="*/ 2872224 h 3040877"/>
                        <a:gd name="connsiteX35" fmla="*/ 400447 w 3092118"/>
                        <a:gd name="connsiteY35" fmla="*/ 2515254 h 3040877"/>
                        <a:gd name="connsiteX36" fmla="*/ 628227 w 3092118"/>
                        <a:gd name="connsiteY36" fmla="*/ 2201356 h 3040877"/>
                        <a:gd name="connsiteX37" fmla="*/ 621507 w 3092118"/>
                        <a:gd name="connsiteY37" fmla="*/ 2192931 h 3040877"/>
                        <a:gd name="connsiteX38" fmla="*/ 510285 w 3092118"/>
                        <a:gd name="connsiteY38" fmla="*/ 2003130 h 3040877"/>
                        <a:gd name="connsiteX39" fmla="*/ 480351 w 3092118"/>
                        <a:gd name="connsiteY39" fmla="*/ 1929502 h 3040877"/>
                        <a:gd name="connsiteX40" fmla="*/ 12533 w 3092118"/>
                        <a:gd name="connsiteY40" fmla="*/ 1912252 h 3040877"/>
                        <a:gd name="connsiteX41" fmla="*/ 0 w 3092118"/>
                        <a:gd name="connsiteY41" fmla="*/ 1428507 h 3040877"/>
                        <a:gd name="connsiteX42" fmla="*/ 420693 w 3092118"/>
                        <a:gd name="connsiteY42" fmla="*/ 1330981 h 3040877"/>
                        <a:gd name="connsiteX43" fmla="*/ 443459 w 3092118"/>
                        <a:gd name="connsiteY43" fmla="*/ 1224296 h 3040877"/>
                        <a:gd name="connsiteX44" fmla="*/ 478725 w 3092118"/>
                        <a:gd name="connsiteY44" fmla="*/ 1114669 h 3040877"/>
                        <a:gd name="connsiteX45" fmla="*/ 521656 w 3092118"/>
                        <a:gd name="connsiteY45" fmla="*/ 1016287 h 3040877"/>
                        <a:gd name="connsiteX46" fmla="*/ 219464 w 3092118"/>
                        <a:gd name="connsiteY46" fmla="*/ 768145 h 3040877"/>
                        <a:gd name="connsiteX47" fmla="*/ 502498 w 3092118"/>
                        <a:gd name="connsiteY47" fmla="*/ 375640 h 3040877"/>
                        <a:gd name="connsiteX48" fmla="*/ 921982 w 3092118"/>
                        <a:gd name="connsiteY48" fmla="*/ 564406 h 3040877"/>
                        <a:gd name="connsiteX49" fmla="*/ 971657 w 3092118"/>
                        <a:gd name="connsiteY49" fmla="*/ 532009 h 3040877"/>
                        <a:gd name="connsiteX50" fmla="*/ 1069301 w 3092118"/>
                        <a:gd name="connsiteY50" fmla="*/ 480890 h 3040877"/>
                        <a:gd name="connsiteX51" fmla="*/ 1134568 w 3092118"/>
                        <a:gd name="connsiteY51" fmla="*/ 454356 h 3040877"/>
                        <a:gd name="connsiteX52" fmla="*/ 1149505 w 3092118"/>
                        <a:gd name="connsiteY52" fmla="*/ 13960 h 3040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092118" h="3040877">
                          <a:moveTo>
                            <a:pt x="1674427" y="755120"/>
                          </a:moveTo>
                          <a:cubicBezTo>
                            <a:pt x="1251158" y="686905"/>
                            <a:pt x="852730" y="974734"/>
                            <a:pt x="784514" y="1398003"/>
                          </a:cubicBezTo>
                          <a:cubicBezTo>
                            <a:pt x="716299" y="1821273"/>
                            <a:pt x="1004128" y="2219701"/>
                            <a:pt x="1427398" y="2287916"/>
                          </a:cubicBezTo>
                          <a:cubicBezTo>
                            <a:pt x="1850667" y="2356131"/>
                            <a:pt x="2249095" y="2068302"/>
                            <a:pt x="2317310" y="1645033"/>
                          </a:cubicBezTo>
                          <a:cubicBezTo>
                            <a:pt x="2385525" y="1221763"/>
                            <a:pt x="2097696" y="823335"/>
                            <a:pt x="1674427" y="755120"/>
                          </a:cubicBezTo>
                          <a:close/>
                          <a:moveTo>
                            <a:pt x="1633212" y="0"/>
                          </a:moveTo>
                          <a:lnTo>
                            <a:pt x="1724506" y="388598"/>
                          </a:lnTo>
                          <a:lnTo>
                            <a:pt x="1733340" y="389568"/>
                          </a:lnTo>
                          <a:cubicBezTo>
                            <a:pt x="1811485" y="402162"/>
                            <a:pt x="1886504" y="422377"/>
                            <a:pt x="1957761" y="449331"/>
                          </a:cubicBezTo>
                          <a:lnTo>
                            <a:pt x="2004759" y="469839"/>
                          </a:lnTo>
                          <a:lnTo>
                            <a:pt x="2346182" y="167256"/>
                          </a:lnTo>
                          <a:lnTo>
                            <a:pt x="2689218" y="508568"/>
                          </a:lnTo>
                          <a:lnTo>
                            <a:pt x="2471901" y="839553"/>
                          </a:lnTo>
                          <a:lnTo>
                            <a:pt x="2480318" y="850105"/>
                          </a:lnTo>
                          <a:cubicBezTo>
                            <a:pt x="2523275" y="909569"/>
                            <a:pt x="2560561" y="973129"/>
                            <a:pt x="2591540" y="1039906"/>
                          </a:cubicBezTo>
                          <a:lnTo>
                            <a:pt x="2611268" y="1088431"/>
                          </a:lnTo>
                          <a:lnTo>
                            <a:pt x="3092118" y="1135499"/>
                          </a:lnTo>
                          <a:lnTo>
                            <a:pt x="3075273" y="1619114"/>
                          </a:lnTo>
                          <a:lnTo>
                            <a:pt x="2684949" y="1684942"/>
                          </a:lnTo>
                          <a:lnTo>
                            <a:pt x="2682862" y="1703946"/>
                          </a:lnTo>
                          <a:cubicBezTo>
                            <a:pt x="2670268" y="1782091"/>
                            <a:pt x="2650053" y="1857110"/>
                            <a:pt x="2623099" y="1928367"/>
                          </a:cubicBezTo>
                          <a:lnTo>
                            <a:pt x="2607499" y="1964117"/>
                          </a:lnTo>
                          <a:lnTo>
                            <a:pt x="2937061" y="2297094"/>
                          </a:lnTo>
                          <a:lnTo>
                            <a:pt x="2615152" y="2658400"/>
                          </a:lnTo>
                          <a:lnTo>
                            <a:pt x="2237223" y="2439040"/>
                          </a:lnTo>
                          <a:lnTo>
                            <a:pt x="2222326" y="2450923"/>
                          </a:lnTo>
                          <a:cubicBezTo>
                            <a:pt x="2162862" y="2493881"/>
                            <a:pt x="2099301" y="2531167"/>
                            <a:pt x="2032524" y="2562146"/>
                          </a:cubicBezTo>
                          <a:lnTo>
                            <a:pt x="1965154" y="2589535"/>
                          </a:lnTo>
                          <a:lnTo>
                            <a:pt x="1954195" y="3022752"/>
                          </a:lnTo>
                          <a:lnTo>
                            <a:pt x="1470626" y="3040877"/>
                          </a:lnTo>
                          <a:lnTo>
                            <a:pt x="1376292" y="2654325"/>
                          </a:lnTo>
                          <a:lnTo>
                            <a:pt x="1368484" y="2653468"/>
                          </a:lnTo>
                          <a:cubicBezTo>
                            <a:pt x="1290340" y="2640874"/>
                            <a:pt x="1215320" y="2620659"/>
                            <a:pt x="1144063" y="2593705"/>
                          </a:cubicBezTo>
                          <a:lnTo>
                            <a:pt x="1097764" y="2573502"/>
                          </a:lnTo>
                          <a:lnTo>
                            <a:pt x="727158" y="2872224"/>
                          </a:lnTo>
                          <a:lnTo>
                            <a:pt x="400447" y="2515254"/>
                          </a:lnTo>
                          <a:lnTo>
                            <a:pt x="628227" y="2201356"/>
                          </a:lnTo>
                          <a:lnTo>
                            <a:pt x="621507" y="2192931"/>
                          </a:lnTo>
                          <a:cubicBezTo>
                            <a:pt x="578549" y="2133467"/>
                            <a:pt x="541263" y="2069906"/>
                            <a:pt x="510285" y="2003130"/>
                          </a:cubicBezTo>
                          <a:lnTo>
                            <a:pt x="480351" y="1929502"/>
                          </a:lnTo>
                          <a:lnTo>
                            <a:pt x="12533" y="1912252"/>
                          </a:lnTo>
                          <a:lnTo>
                            <a:pt x="0" y="1428507"/>
                          </a:lnTo>
                          <a:lnTo>
                            <a:pt x="420693" y="1330981"/>
                          </a:lnTo>
                          <a:lnTo>
                            <a:pt x="443459" y="1224296"/>
                          </a:lnTo>
                          <a:cubicBezTo>
                            <a:pt x="453456" y="1186867"/>
                            <a:pt x="465248" y="1150297"/>
                            <a:pt x="478725" y="1114669"/>
                          </a:cubicBezTo>
                          <a:lnTo>
                            <a:pt x="521656" y="1016287"/>
                          </a:lnTo>
                          <a:lnTo>
                            <a:pt x="219464" y="768145"/>
                          </a:lnTo>
                          <a:lnTo>
                            <a:pt x="502498" y="375640"/>
                          </a:lnTo>
                          <a:lnTo>
                            <a:pt x="921982" y="564406"/>
                          </a:lnTo>
                          <a:lnTo>
                            <a:pt x="971657" y="532009"/>
                          </a:lnTo>
                          <a:cubicBezTo>
                            <a:pt x="1003328" y="513446"/>
                            <a:pt x="1035912" y="496380"/>
                            <a:pt x="1069301" y="480890"/>
                          </a:cubicBezTo>
                          <a:lnTo>
                            <a:pt x="1134568" y="454356"/>
                          </a:lnTo>
                          <a:lnTo>
                            <a:pt x="1149505" y="1396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grpSp>
              <p:grpSp>
                <p:nvGrpSpPr>
                  <p:cNvPr id="165" name="Group 164"/>
                  <p:cNvGrpSpPr/>
                  <p:nvPr/>
                </p:nvGrpSpPr>
                <p:grpSpPr>
                  <a:xfrm>
                    <a:off x="4934503" y="972740"/>
                    <a:ext cx="1504552" cy="1479618"/>
                    <a:chOff x="4940265" y="1155555"/>
                    <a:chExt cx="3092118" cy="3040877"/>
                  </a:xfrm>
                  <a:grpFill/>
                </p:grpSpPr>
                <p:sp>
                  <p:nvSpPr>
                    <p:cNvPr id="169" name="Oval 168"/>
                    <p:cNvSpPr/>
                    <p:nvPr/>
                  </p:nvSpPr>
                  <p:spPr>
                    <a:xfrm>
                      <a:off x="6215067" y="2400058"/>
                      <a:ext cx="552447" cy="552445"/>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70" name="Freeform 169"/>
                    <p:cNvSpPr/>
                    <p:nvPr/>
                  </p:nvSpPr>
                  <p:spPr>
                    <a:xfrm rot="21050687">
                      <a:off x="4940265" y="1155555"/>
                      <a:ext cx="3092118" cy="3040877"/>
                    </a:xfrm>
                    <a:custGeom>
                      <a:avLst/>
                      <a:gdLst>
                        <a:gd name="connsiteX0" fmla="*/ 1674427 w 3092118"/>
                        <a:gd name="connsiteY0" fmla="*/ 755120 h 3040877"/>
                        <a:gd name="connsiteX1" fmla="*/ 784514 w 3092118"/>
                        <a:gd name="connsiteY1" fmla="*/ 1398003 h 3040877"/>
                        <a:gd name="connsiteX2" fmla="*/ 1427398 w 3092118"/>
                        <a:gd name="connsiteY2" fmla="*/ 2287916 h 3040877"/>
                        <a:gd name="connsiteX3" fmla="*/ 2317310 w 3092118"/>
                        <a:gd name="connsiteY3" fmla="*/ 1645033 h 3040877"/>
                        <a:gd name="connsiteX4" fmla="*/ 1674427 w 3092118"/>
                        <a:gd name="connsiteY4" fmla="*/ 755120 h 3040877"/>
                        <a:gd name="connsiteX5" fmla="*/ 1633212 w 3092118"/>
                        <a:gd name="connsiteY5" fmla="*/ 0 h 3040877"/>
                        <a:gd name="connsiteX6" fmla="*/ 1724506 w 3092118"/>
                        <a:gd name="connsiteY6" fmla="*/ 388598 h 3040877"/>
                        <a:gd name="connsiteX7" fmla="*/ 1733340 w 3092118"/>
                        <a:gd name="connsiteY7" fmla="*/ 389568 h 3040877"/>
                        <a:gd name="connsiteX8" fmla="*/ 1957761 w 3092118"/>
                        <a:gd name="connsiteY8" fmla="*/ 449331 h 3040877"/>
                        <a:gd name="connsiteX9" fmla="*/ 2004759 w 3092118"/>
                        <a:gd name="connsiteY9" fmla="*/ 469839 h 3040877"/>
                        <a:gd name="connsiteX10" fmla="*/ 2346182 w 3092118"/>
                        <a:gd name="connsiteY10" fmla="*/ 167256 h 3040877"/>
                        <a:gd name="connsiteX11" fmla="*/ 2689218 w 3092118"/>
                        <a:gd name="connsiteY11" fmla="*/ 508568 h 3040877"/>
                        <a:gd name="connsiteX12" fmla="*/ 2471901 w 3092118"/>
                        <a:gd name="connsiteY12" fmla="*/ 839553 h 3040877"/>
                        <a:gd name="connsiteX13" fmla="*/ 2480318 w 3092118"/>
                        <a:gd name="connsiteY13" fmla="*/ 850105 h 3040877"/>
                        <a:gd name="connsiteX14" fmla="*/ 2591540 w 3092118"/>
                        <a:gd name="connsiteY14" fmla="*/ 1039906 h 3040877"/>
                        <a:gd name="connsiteX15" fmla="*/ 2611268 w 3092118"/>
                        <a:gd name="connsiteY15" fmla="*/ 1088431 h 3040877"/>
                        <a:gd name="connsiteX16" fmla="*/ 3092118 w 3092118"/>
                        <a:gd name="connsiteY16" fmla="*/ 1135499 h 3040877"/>
                        <a:gd name="connsiteX17" fmla="*/ 3075273 w 3092118"/>
                        <a:gd name="connsiteY17" fmla="*/ 1619114 h 3040877"/>
                        <a:gd name="connsiteX18" fmla="*/ 2684949 w 3092118"/>
                        <a:gd name="connsiteY18" fmla="*/ 1684942 h 3040877"/>
                        <a:gd name="connsiteX19" fmla="*/ 2682862 w 3092118"/>
                        <a:gd name="connsiteY19" fmla="*/ 1703946 h 3040877"/>
                        <a:gd name="connsiteX20" fmla="*/ 2623099 w 3092118"/>
                        <a:gd name="connsiteY20" fmla="*/ 1928367 h 3040877"/>
                        <a:gd name="connsiteX21" fmla="*/ 2607499 w 3092118"/>
                        <a:gd name="connsiteY21" fmla="*/ 1964117 h 3040877"/>
                        <a:gd name="connsiteX22" fmla="*/ 2937061 w 3092118"/>
                        <a:gd name="connsiteY22" fmla="*/ 2297094 h 3040877"/>
                        <a:gd name="connsiteX23" fmla="*/ 2615152 w 3092118"/>
                        <a:gd name="connsiteY23" fmla="*/ 2658400 h 3040877"/>
                        <a:gd name="connsiteX24" fmla="*/ 2237223 w 3092118"/>
                        <a:gd name="connsiteY24" fmla="*/ 2439040 h 3040877"/>
                        <a:gd name="connsiteX25" fmla="*/ 2222326 w 3092118"/>
                        <a:gd name="connsiteY25" fmla="*/ 2450923 h 3040877"/>
                        <a:gd name="connsiteX26" fmla="*/ 2032524 w 3092118"/>
                        <a:gd name="connsiteY26" fmla="*/ 2562146 h 3040877"/>
                        <a:gd name="connsiteX27" fmla="*/ 1965154 w 3092118"/>
                        <a:gd name="connsiteY27" fmla="*/ 2589535 h 3040877"/>
                        <a:gd name="connsiteX28" fmla="*/ 1954195 w 3092118"/>
                        <a:gd name="connsiteY28" fmla="*/ 3022752 h 3040877"/>
                        <a:gd name="connsiteX29" fmla="*/ 1470626 w 3092118"/>
                        <a:gd name="connsiteY29" fmla="*/ 3040877 h 3040877"/>
                        <a:gd name="connsiteX30" fmla="*/ 1376292 w 3092118"/>
                        <a:gd name="connsiteY30" fmla="*/ 2654325 h 3040877"/>
                        <a:gd name="connsiteX31" fmla="*/ 1368484 w 3092118"/>
                        <a:gd name="connsiteY31" fmla="*/ 2653468 h 3040877"/>
                        <a:gd name="connsiteX32" fmla="*/ 1144063 w 3092118"/>
                        <a:gd name="connsiteY32" fmla="*/ 2593705 h 3040877"/>
                        <a:gd name="connsiteX33" fmla="*/ 1097764 w 3092118"/>
                        <a:gd name="connsiteY33" fmla="*/ 2573502 h 3040877"/>
                        <a:gd name="connsiteX34" fmla="*/ 727158 w 3092118"/>
                        <a:gd name="connsiteY34" fmla="*/ 2872224 h 3040877"/>
                        <a:gd name="connsiteX35" fmla="*/ 400447 w 3092118"/>
                        <a:gd name="connsiteY35" fmla="*/ 2515254 h 3040877"/>
                        <a:gd name="connsiteX36" fmla="*/ 628227 w 3092118"/>
                        <a:gd name="connsiteY36" fmla="*/ 2201356 h 3040877"/>
                        <a:gd name="connsiteX37" fmla="*/ 621507 w 3092118"/>
                        <a:gd name="connsiteY37" fmla="*/ 2192931 h 3040877"/>
                        <a:gd name="connsiteX38" fmla="*/ 510285 w 3092118"/>
                        <a:gd name="connsiteY38" fmla="*/ 2003130 h 3040877"/>
                        <a:gd name="connsiteX39" fmla="*/ 480351 w 3092118"/>
                        <a:gd name="connsiteY39" fmla="*/ 1929502 h 3040877"/>
                        <a:gd name="connsiteX40" fmla="*/ 12533 w 3092118"/>
                        <a:gd name="connsiteY40" fmla="*/ 1912252 h 3040877"/>
                        <a:gd name="connsiteX41" fmla="*/ 0 w 3092118"/>
                        <a:gd name="connsiteY41" fmla="*/ 1428507 h 3040877"/>
                        <a:gd name="connsiteX42" fmla="*/ 420693 w 3092118"/>
                        <a:gd name="connsiteY42" fmla="*/ 1330981 h 3040877"/>
                        <a:gd name="connsiteX43" fmla="*/ 443459 w 3092118"/>
                        <a:gd name="connsiteY43" fmla="*/ 1224296 h 3040877"/>
                        <a:gd name="connsiteX44" fmla="*/ 478725 w 3092118"/>
                        <a:gd name="connsiteY44" fmla="*/ 1114669 h 3040877"/>
                        <a:gd name="connsiteX45" fmla="*/ 521656 w 3092118"/>
                        <a:gd name="connsiteY45" fmla="*/ 1016287 h 3040877"/>
                        <a:gd name="connsiteX46" fmla="*/ 219464 w 3092118"/>
                        <a:gd name="connsiteY46" fmla="*/ 768145 h 3040877"/>
                        <a:gd name="connsiteX47" fmla="*/ 502498 w 3092118"/>
                        <a:gd name="connsiteY47" fmla="*/ 375640 h 3040877"/>
                        <a:gd name="connsiteX48" fmla="*/ 921982 w 3092118"/>
                        <a:gd name="connsiteY48" fmla="*/ 564406 h 3040877"/>
                        <a:gd name="connsiteX49" fmla="*/ 971657 w 3092118"/>
                        <a:gd name="connsiteY49" fmla="*/ 532009 h 3040877"/>
                        <a:gd name="connsiteX50" fmla="*/ 1069301 w 3092118"/>
                        <a:gd name="connsiteY50" fmla="*/ 480890 h 3040877"/>
                        <a:gd name="connsiteX51" fmla="*/ 1134568 w 3092118"/>
                        <a:gd name="connsiteY51" fmla="*/ 454356 h 3040877"/>
                        <a:gd name="connsiteX52" fmla="*/ 1149505 w 3092118"/>
                        <a:gd name="connsiteY52" fmla="*/ 13960 h 3040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092118" h="3040877">
                          <a:moveTo>
                            <a:pt x="1674427" y="755120"/>
                          </a:moveTo>
                          <a:cubicBezTo>
                            <a:pt x="1251158" y="686905"/>
                            <a:pt x="852730" y="974734"/>
                            <a:pt x="784514" y="1398003"/>
                          </a:cubicBezTo>
                          <a:cubicBezTo>
                            <a:pt x="716299" y="1821273"/>
                            <a:pt x="1004128" y="2219701"/>
                            <a:pt x="1427398" y="2287916"/>
                          </a:cubicBezTo>
                          <a:cubicBezTo>
                            <a:pt x="1850667" y="2356131"/>
                            <a:pt x="2249095" y="2068302"/>
                            <a:pt x="2317310" y="1645033"/>
                          </a:cubicBezTo>
                          <a:cubicBezTo>
                            <a:pt x="2385525" y="1221763"/>
                            <a:pt x="2097696" y="823335"/>
                            <a:pt x="1674427" y="755120"/>
                          </a:cubicBezTo>
                          <a:close/>
                          <a:moveTo>
                            <a:pt x="1633212" y="0"/>
                          </a:moveTo>
                          <a:lnTo>
                            <a:pt x="1724506" y="388598"/>
                          </a:lnTo>
                          <a:lnTo>
                            <a:pt x="1733340" y="389568"/>
                          </a:lnTo>
                          <a:cubicBezTo>
                            <a:pt x="1811485" y="402162"/>
                            <a:pt x="1886504" y="422377"/>
                            <a:pt x="1957761" y="449331"/>
                          </a:cubicBezTo>
                          <a:lnTo>
                            <a:pt x="2004759" y="469839"/>
                          </a:lnTo>
                          <a:lnTo>
                            <a:pt x="2346182" y="167256"/>
                          </a:lnTo>
                          <a:lnTo>
                            <a:pt x="2689218" y="508568"/>
                          </a:lnTo>
                          <a:lnTo>
                            <a:pt x="2471901" y="839553"/>
                          </a:lnTo>
                          <a:lnTo>
                            <a:pt x="2480318" y="850105"/>
                          </a:lnTo>
                          <a:cubicBezTo>
                            <a:pt x="2523275" y="909569"/>
                            <a:pt x="2560561" y="973129"/>
                            <a:pt x="2591540" y="1039906"/>
                          </a:cubicBezTo>
                          <a:lnTo>
                            <a:pt x="2611268" y="1088431"/>
                          </a:lnTo>
                          <a:lnTo>
                            <a:pt x="3092118" y="1135499"/>
                          </a:lnTo>
                          <a:lnTo>
                            <a:pt x="3075273" y="1619114"/>
                          </a:lnTo>
                          <a:lnTo>
                            <a:pt x="2684949" y="1684942"/>
                          </a:lnTo>
                          <a:lnTo>
                            <a:pt x="2682862" y="1703946"/>
                          </a:lnTo>
                          <a:cubicBezTo>
                            <a:pt x="2670268" y="1782091"/>
                            <a:pt x="2650053" y="1857110"/>
                            <a:pt x="2623099" y="1928367"/>
                          </a:cubicBezTo>
                          <a:lnTo>
                            <a:pt x="2607499" y="1964117"/>
                          </a:lnTo>
                          <a:lnTo>
                            <a:pt x="2937061" y="2297094"/>
                          </a:lnTo>
                          <a:lnTo>
                            <a:pt x="2615152" y="2658400"/>
                          </a:lnTo>
                          <a:lnTo>
                            <a:pt x="2237223" y="2439040"/>
                          </a:lnTo>
                          <a:lnTo>
                            <a:pt x="2222326" y="2450923"/>
                          </a:lnTo>
                          <a:cubicBezTo>
                            <a:pt x="2162862" y="2493881"/>
                            <a:pt x="2099301" y="2531167"/>
                            <a:pt x="2032524" y="2562146"/>
                          </a:cubicBezTo>
                          <a:lnTo>
                            <a:pt x="1965154" y="2589535"/>
                          </a:lnTo>
                          <a:lnTo>
                            <a:pt x="1954195" y="3022752"/>
                          </a:lnTo>
                          <a:lnTo>
                            <a:pt x="1470626" y="3040877"/>
                          </a:lnTo>
                          <a:lnTo>
                            <a:pt x="1376292" y="2654325"/>
                          </a:lnTo>
                          <a:lnTo>
                            <a:pt x="1368484" y="2653468"/>
                          </a:lnTo>
                          <a:cubicBezTo>
                            <a:pt x="1290340" y="2640874"/>
                            <a:pt x="1215320" y="2620659"/>
                            <a:pt x="1144063" y="2593705"/>
                          </a:cubicBezTo>
                          <a:lnTo>
                            <a:pt x="1097764" y="2573502"/>
                          </a:lnTo>
                          <a:lnTo>
                            <a:pt x="727158" y="2872224"/>
                          </a:lnTo>
                          <a:lnTo>
                            <a:pt x="400447" y="2515254"/>
                          </a:lnTo>
                          <a:lnTo>
                            <a:pt x="628227" y="2201356"/>
                          </a:lnTo>
                          <a:lnTo>
                            <a:pt x="621507" y="2192931"/>
                          </a:lnTo>
                          <a:cubicBezTo>
                            <a:pt x="578549" y="2133467"/>
                            <a:pt x="541263" y="2069906"/>
                            <a:pt x="510285" y="2003130"/>
                          </a:cubicBezTo>
                          <a:lnTo>
                            <a:pt x="480351" y="1929502"/>
                          </a:lnTo>
                          <a:lnTo>
                            <a:pt x="12533" y="1912252"/>
                          </a:lnTo>
                          <a:lnTo>
                            <a:pt x="0" y="1428507"/>
                          </a:lnTo>
                          <a:lnTo>
                            <a:pt x="420693" y="1330981"/>
                          </a:lnTo>
                          <a:lnTo>
                            <a:pt x="443459" y="1224296"/>
                          </a:lnTo>
                          <a:cubicBezTo>
                            <a:pt x="453456" y="1186867"/>
                            <a:pt x="465248" y="1150297"/>
                            <a:pt x="478725" y="1114669"/>
                          </a:cubicBezTo>
                          <a:lnTo>
                            <a:pt x="521656" y="1016287"/>
                          </a:lnTo>
                          <a:lnTo>
                            <a:pt x="219464" y="768145"/>
                          </a:lnTo>
                          <a:lnTo>
                            <a:pt x="502498" y="375640"/>
                          </a:lnTo>
                          <a:lnTo>
                            <a:pt x="921982" y="564406"/>
                          </a:lnTo>
                          <a:lnTo>
                            <a:pt x="971657" y="532009"/>
                          </a:lnTo>
                          <a:cubicBezTo>
                            <a:pt x="1003328" y="513446"/>
                            <a:pt x="1035912" y="496380"/>
                            <a:pt x="1069301" y="480890"/>
                          </a:cubicBezTo>
                          <a:lnTo>
                            <a:pt x="1134568" y="454356"/>
                          </a:lnTo>
                          <a:lnTo>
                            <a:pt x="1149505" y="1396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grpSp>
              <p:grpSp>
                <p:nvGrpSpPr>
                  <p:cNvPr id="166" name="Group 165"/>
                  <p:cNvGrpSpPr/>
                  <p:nvPr/>
                </p:nvGrpSpPr>
                <p:grpSpPr>
                  <a:xfrm rot="20034557">
                    <a:off x="5822080" y="2178716"/>
                    <a:ext cx="1504552" cy="1479618"/>
                    <a:chOff x="4737587" y="1224438"/>
                    <a:chExt cx="3092118" cy="3040877"/>
                  </a:xfrm>
                  <a:grpFill/>
                </p:grpSpPr>
                <p:sp>
                  <p:nvSpPr>
                    <p:cNvPr id="167" name="Oval 166"/>
                    <p:cNvSpPr/>
                    <p:nvPr/>
                  </p:nvSpPr>
                  <p:spPr>
                    <a:xfrm>
                      <a:off x="6012389" y="2468938"/>
                      <a:ext cx="552447" cy="552445"/>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68" name="Freeform 167"/>
                    <p:cNvSpPr/>
                    <p:nvPr/>
                  </p:nvSpPr>
                  <p:spPr>
                    <a:xfrm rot="21050687">
                      <a:off x="4737587" y="1224438"/>
                      <a:ext cx="3092118" cy="3040877"/>
                    </a:xfrm>
                    <a:custGeom>
                      <a:avLst/>
                      <a:gdLst>
                        <a:gd name="connsiteX0" fmla="*/ 1674427 w 3092118"/>
                        <a:gd name="connsiteY0" fmla="*/ 755120 h 3040877"/>
                        <a:gd name="connsiteX1" fmla="*/ 784514 w 3092118"/>
                        <a:gd name="connsiteY1" fmla="*/ 1398003 h 3040877"/>
                        <a:gd name="connsiteX2" fmla="*/ 1427398 w 3092118"/>
                        <a:gd name="connsiteY2" fmla="*/ 2287916 h 3040877"/>
                        <a:gd name="connsiteX3" fmla="*/ 2317310 w 3092118"/>
                        <a:gd name="connsiteY3" fmla="*/ 1645033 h 3040877"/>
                        <a:gd name="connsiteX4" fmla="*/ 1674427 w 3092118"/>
                        <a:gd name="connsiteY4" fmla="*/ 755120 h 3040877"/>
                        <a:gd name="connsiteX5" fmla="*/ 1633212 w 3092118"/>
                        <a:gd name="connsiteY5" fmla="*/ 0 h 3040877"/>
                        <a:gd name="connsiteX6" fmla="*/ 1724506 w 3092118"/>
                        <a:gd name="connsiteY6" fmla="*/ 388598 h 3040877"/>
                        <a:gd name="connsiteX7" fmla="*/ 1733340 w 3092118"/>
                        <a:gd name="connsiteY7" fmla="*/ 389568 h 3040877"/>
                        <a:gd name="connsiteX8" fmla="*/ 1957761 w 3092118"/>
                        <a:gd name="connsiteY8" fmla="*/ 449331 h 3040877"/>
                        <a:gd name="connsiteX9" fmla="*/ 2004759 w 3092118"/>
                        <a:gd name="connsiteY9" fmla="*/ 469839 h 3040877"/>
                        <a:gd name="connsiteX10" fmla="*/ 2346182 w 3092118"/>
                        <a:gd name="connsiteY10" fmla="*/ 167256 h 3040877"/>
                        <a:gd name="connsiteX11" fmla="*/ 2689218 w 3092118"/>
                        <a:gd name="connsiteY11" fmla="*/ 508568 h 3040877"/>
                        <a:gd name="connsiteX12" fmla="*/ 2471901 w 3092118"/>
                        <a:gd name="connsiteY12" fmla="*/ 839553 h 3040877"/>
                        <a:gd name="connsiteX13" fmla="*/ 2480318 w 3092118"/>
                        <a:gd name="connsiteY13" fmla="*/ 850105 h 3040877"/>
                        <a:gd name="connsiteX14" fmla="*/ 2591540 w 3092118"/>
                        <a:gd name="connsiteY14" fmla="*/ 1039906 h 3040877"/>
                        <a:gd name="connsiteX15" fmla="*/ 2611268 w 3092118"/>
                        <a:gd name="connsiteY15" fmla="*/ 1088431 h 3040877"/>
                        <a:gd name="connsiteX16" fmla="*/ 3092118 w 3092118"/>
                        <a:gd name="connsiteY16" fmla="*/ 1135499 h 3040877"/>
                        <a:gd name="connsiteX17" fmla="*/ 3075273 w 3092118"/>
                        <a:gd name="connsiteY17" fmla="*/ 1619114 h 3040877"/>
                        <a:gd name="connsiteX18" fmla="*/ 2684949 w 3092118"/>
                        <a:gd name="connsiteY18" fmla="*/ 1684942 h 3040877"/>
                        <a:gd name="connsiteX19" fmla="*/ 2682862 w 3092118"/>
                        <a:gd name="connsiteY19" fmla="*/ 1703946 h 3040877"/>
                        <a:gd name="connsiteX20" fmla="*/ 2623099 w 3092118"/>
                        <a:gd name="connsiteY20" fmla="*/ 1928367 h 3040877"/>
                        <a:gd name="connsiteX21" fmla="*/ 2607499 w 3092118"/>
                        <a:gd name="connsiteY21" fmla="*/ 1964117 h 3040877"/>
                        <a:gd name="connsiteX22" fmla="*/ 2937061 w 3092118"/>
                        <a:gd name="connsiteY22" fmla="*/ 2297094 h 3040877"/>
                        <a:gd name="connsiteX23" fmla="*/ 2615152 w 3092118"/>
                        <a:gd name="connsiteY23" fmla="*/ 2658400 h 3040877"/>
                        <a:gd name="connsiteX24" fmla="*/ 2237223 w 3092118"/>
                        <a:gd name="connsiteY24" fmla="*/ 2439040 h 3040877"/>
                        <a:gd name="connsiteX25" fmla="*/ 2222326 w 3092118"/>
                        <a:gd name="connsiteY25" fmla="*/ 2450923 h 3040877"/>
                        <a:gd name="connsiteX26" fmla="*/ 2032524 w 3092118"/>
                        <a:gd name="connsiteY26" fmla="*/ 2562146 h 3040877"/>
                        <a:gd name="connsiteX27" fmla="*/ 1965154 w 3092118"/>
                        <a:gd name="connsiteY27" fmla="*/ 2589535 h 3040877"/>
                        <a:gd name="connsiteX28" fmla="*/ 1954195 w 3092118"/>
                        <a:gd name="connsiteY28" fmla="*/ 3022752 h 3040877"/>
                        <a:gd name="connsiteX29" fmla="*/ 1470626 w 3092118"/>
                        <a:gd name="connsiteY29" fmla="*/ 3040877 h 3040877"/>
                        <a:gd name="connsiteX30" fmla="*/ 1376292 w 3092118"/>
                        <a:gd name="connsiteY30" fmla="*/ 2654325 h 3040877"/>
                        <a:gd name="connsiteX31" fmla="*/ 1368484 w 3092118"/>
                        <a:gd name="connsiteY31" fmla="*/ 2653468 h 3040877"/>
                        <a:gd name="connsiteX32" fmla="*/ 1144063 w 3092118"/>
                        <a:gd name="connsiteY32" fmla="*/ 2593705 h 3040877"/>
                        <a:gd name="connsiteX33" fmla="*/ 1097764 w 3092118"/>
                        <a:gd name="connsiteY33" fmla="*/ 2573502 h 3040877"/>
                        <a:gd name="connsiteX34" fmla="*/ 727158 w 3092118"/>
                        <a:gd name="connsiteY34" fmla="*/ 2872224 h 3040877"/>
                        <a:gd name="connsiteX35" fmla="*/ 400447 w 3092118"/>
                        <a:gd name="connsiteY35" fmla="*/ 2515254 h 3040877"/>
                        <a:gd name="connsiteX36" fmla="*/ 628227 w 3092118"/>
                        <a:gd name="connsiteY36" fmla="*/ 2201356 h 3040877"/>
                        <a:gd name="connsiteX37" fmla="*/ 621507 w 3092118"/>
                        <a:gd name="connsiteY37" fmla="*/ 2192931 h 3040877"/>
                        <a:gd name="connsiteX38" fmla="*/ 510285 w 3092118"/>
                        <a:gd name="connsiteY38" fmla="*/ 2003130 h 3040877"/>
                        <a:gd name="connsiteX39" fmla="*/ 480351 w 3092118"/>
                        <a:gd name="connsiteY39" fmla="*/ 1929502 h 3040877"/>
                        <a:gd name="connsiteX40" fmla="*/ 12533 w 3092118"/>
                        <a:gd name="connsiteY40" fmla="*/ 1912252 h 3040877"/>
                        <a:gd name="connsiteX41" fmla="*/ 0 w 3092118"/>
                        <a:gd name="connsiteY41" fmla="*/ 1428507 h 3040877"/>
                        <a:gd name="connsiteX42" fmla="*/ 420693 w 3092118"/>
                        <a:gd name="connsiteY42" fmla="*/ 1330981 h 3040877"/>
                        <a:gd name="connsiteX43" fmla="*/ 443459 w 3092118"/>
                        <a:gd name="connsiteY43" fmla="*/ 1224296 h 3040877"/>
                        <a:gd name="connsiteX44" fmla="*/ 478725 w 3092118"/>
                        <a:gd name="connsiteY44" fmla="*/ 1114669 h 3040877"/>
                        <a:gd name="connsiteX45" fmla="*/ 521656 w 3092118"/>
                        <a:gd name="connsiteY45" fmla="*/ 1016287 h 3040877"/>
                        <a:gd name="connsiteX46" fmla="*/ 219464 w 3092118"/>
                        <a:gd name="connsiteY46" fmla="*/ 768145 h 3040877"/>
                        <a:gd name="connsiteX47" fmla="*/ 502498 w 3092118"/>
                        <a:gd name="connsiteY47" fmla="*/ 375640 h 3040877"/>
                        <a:gd name="connsiteX48" fmla="*/ 921982 w 3092118"/>
                        <a:gd name="connsiteY48" fmla="*/ 564406 h 3040877"/>
                        <a:gd name="connsiteX49" fmla="*/ 971657 w 3092118"/>
                        <a:gd name="connsiteY49" fmla="*/ 532009 h 3040877"/>
                        <a:gd name="connsiteX50" fmla="*/ 1069301 w 3092118"/>
                        <a:gd name="connsiteY50" fmla="*/ 480890 h 3040877"/>
                        <a:gd name="connsiteX51" fmla="*/ 1134568 w 3092118"/>
                        <a:gd name="connsiteY51" fmla="*/ 454356 h 3040877"/>
                        <a:gd name="connsiteX52" fmla="*/ 1149505 w 3092118"/>
                        <a:gd name="connsiteY52" fmla="*/ 13960 h 3040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092118" h="3040877">
                          <a:moveTo>
                            <a:pt x="1674427" y="755120"/>
                          </a:moveTo>
                          <a:cubicBezTo>
                            <a:pt x="1251158" y="686905"/>
                            <a:pt x="852730" y="974734"/>
                            <a:pt x="784514" y="1398003"/>
                          </a:cubicBezTo>
                          <a:cubicBezTo>
                            <a:pt x="716299" y="1821273"/>
                            <a:pt x="1004128" y="2219701"/>
                            <a:pt x="1427398" y="2287916"/>
                          </a:cubicBezTo>
                          <a:cubicBezTo>
                            <a:pt x="1850667" y="2356131"/>
                            <a:pt x="2249095" y="2068302"/>
                            <a:pt x="2317310" y="1645033"/>
                          </a:cubicBezTo>
                          <a:cubicBezTo>
                            <a:pt x="2385525" y="1221763"/>
                            <a:pt x="2097696" y="823335"/>
                            <a:pt x="1674427" y="755120"/>
                          </a:cubicBezTo>
                          <a:close/>
                          <a:moveTo>
                            <a:pt x="1633212" y="0"/>
                          </a:moveTo>
                          <a:lnTo>
                            <a:pt x="1724506" y="388598"/>
                          </a:lnTo>
                          <a:lnTo>
                            <a:pt x="1733340" y="389568"/>
                          </a:lnTo>
                          <a:cubicBezTo>
                            <a:pt x="1811485" y="402162"/>
                            <a:pt x="1886504" y="422377"/>
                            <a:pt x="1957761" y="449331"/>
                          </a:cubicBezTo>
                          <a:lnTo>
                            <a:pt x="2004759" y="469839"/>
                          </a:lnTo>
                          <a:lnTo>
                            <a:pt x="2346182" y="167256"/>
                          </a:lnTo>
                          <a:lnTo>
                            <a:pt x="2689218" y="508568"/>
                          </a:lnTo>
                          <a:lnTo>
                            <a:pt x="2471901" y="839553"/>
                          </a:lnTo>
                          <a:lnTo>
                            <a:pt x="2480318" y="850105"/>
                          </a:lnTo>
                          <a:cubicBezTo>
                            <a:pt x="2523275" y="909569"/>
                            <a:pt x="2560561" y="973129"/>
                            <a:pt x="2591540" y="1039906"/>
                          </a:cubicBezTo>
                          <a:lnTo>
                            <a:pt x="2611268" y="1088431"/>
                          </a:lnTo>
                          <a:lnTo>
                            <a:pt x="3092118" y="1135499"/>
                          </a:lnTo>
                          <a:lnTo>
                            <a:pt x="3075273" y="1619114"/>
                          </a:lnTo>
                          <a:lnTo>
                            <a:pt x="2684949" y="1684942"/>
                          </a:lnTo>
                          <a:lnTo>
                            <a:pt x="2682862" y="1703946"/>
                          </a:lnTo>
                          <a:cubicBezTo>
                            <a:pt x="2670268" y="1782091"/>
                            <a:pt x="2650053" y="1857110"/>
                            <a:pt x="2623099" y="1928367"/>
                          </a:cubicBezTo>
                          <a:lnTo>
                            <a:pt x="2607499" y="1964117"/>
                          </a:lnTo>
                          <a:lnTo>
                            <a:pt x="2937061" y="2297094"/>
                          </a:lnTo>
                          <a:lnTo>
                            <a:pt x="2615152" y="2658400"/>
                          </a:lnTo>
                          <a:lnTo>
                            <a:pt x="2237223" y="2439040"/>
                          </a:lnTo>
                          <a:lnTo>
                            <a:pt x="2222326" y="2450923"/>
                          </a:lnTo>
                          <a:cubicBezTo>
                            <a:pt x="2162862" y="2493881"/>
                            <a:pt x="2099301" y="2531167"/>
                            <a:pt x="2032524" y="2562146"/>
                          </a:cubicBezTo>
                          <a:lnTo>
                            <a:pt x="1965154" y="2589535"/>
                          </a:lnTo>
                          <a:lnTo>
                            <a:pt x="1954195" y="3022752"/>
                          </a:lnTo>
                          <a:lnTo>
                            <a:pt x="1470626" y="3040877"/>
                          </a:lnTo>
                          <a:lnTo>
                            <a:pt x="1376292" y="2654325"/>
                          </a:lnTo>
                          <a:lnTo>
                            <a:pt x="1368484" y="2653468"/>
                          </a:lnTo>
                          <a:cubicBezTo>
                            <a:pt x="1290340" y="2640874"/>
                            <a:pt x="1215320" y="2620659"/>
                            <a:pt x="1144063" y="2593705"/>
                          </a:cubicBezTo>
                          <a:lnTo>
                            <a:pt x="1097764" y="2573502"/>
                          </a:lnTo>
                          <a:lnTo>
                            <a:pt x="727158" y="2872224"/>
                          </a:lnTo>
                          <a:lnTo>
                            <a:pt x="400447" y="2515254"/>
                          </a:lnTo>
                          <a:lnTo>
                            <a:pt x="628227" y="2201356"/>
                          </a:lnTo>
                          <a:lnTo>
                            <a:pt x="621507" y="2192931"/>
                          </a:lnTo>
                          <a:cubicBezTo>
                            <a:pt x="578549" y="2133467"/>
                            <a:pt x="541263" y="2069906"/>
                            <a:pt x="510285" y="2003130"/>
                          </a:cubicBezTo>
                          <a:lnTo>
                            <a:pt x="480351" y="1929502"/>
                          </a:lnTo>
                          <a:lnTo>
                            <a:pt x="12533" y="1912252"/>
                          </a:lnTo>
                          <a:lnTo>
                            <a:pt x="0" y="1428507"/>
                          </a:lnTo>
                          <a:lnTo>
                            <a:pt x="420693" y="1330981"/>
                          </a:lnTo>
                          <a:lnTo>
                            <a:pt x="443459" y="1224296"/>
                          </a:lnTo>
                          <a:cubicBezTo>
                            <a:pt x="453456" y="1186867"/>
                            <a:pt x="465248" y="1150297"/>
                            <a:pt x="478725" y="1114669"/>
                          </a:cubicBezTo>
                          <a:lnTo>
                            <a:pt x="521656" y="1016287"/>
                          </a:lnTo>
                          <a:lnTo>
                            <a:pt x="219464" y="768145"/>
                          </a:lnTo>
                          <a:lnTo>
                            <a:pt x="502498" y="375640"/>
                          </a:lnTo>
                          <a:lnTo>
                            <a:pt x="921982" y="564406"/>
                          </a:lnTo>
                          <a:lnTo>
                            <a:pt x="971657" y="532009"/>
                          </a:lnTo>
                          <a:cubicBezTo>
                            <a:pt x="1003328" y="513446"/>
                            <a:pt x="1035912" y="496380"/>
                            <a:pt x="1069301" y="480890"/>
                          </a:cubicBezTo>
                          <a:lnTo>
                            <a:pt x="1134568" y="454356"/>
                          </a:lnTo>
                          <a:lnTo>
                            <a:pt x="1149505" y="1396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grpSp>
            </p:grpSp>
            <p:grpSp>
              <p:nvGrpSpPr>
                <p:cNvPr id="138" name="Group 137"/>
                <p:cNvGrpSpPr/>
                <p:nvPr/>
              </p:nvGrpSpPr>
              <p:grpSpPr>
                <a:xfrm>
                  <a:off x="6787653" y="3842951"/>
                  <a:ext cx="320696" cy="310294"/>
                  <a:chOff x="1474102" y="1274269"/>
                  <a:chExt cx="3152982" cy="3050706"/>
                </a:xfrm>
                <a:solidFill>
                  <a:schemeClr val="bg1">
                    <a:lumMod val="95000"/>
                  </a:schemeClr>
                </a:solidFill>
              </p:grpSpPr>
              <p:sp>
                <p:nvSpPr>
                  <p:cNvPr id="158" name="Freeform 157"/>
                  <p:cNvSpPr/>
                  <p:nvPr/>
                </p:nvSpPr>
                <p:spPr>
                  <a:xfrm>
                    <a:off x="1576375" y="1274269"/>
                    <a:ext cx="3050709" cy="3050706"/>
                  </a:xfrm>
                  <a:custGeom>
                    <a:avLst/>
                    <a:gdLst>
                      <a:gd name="connsiteX0" fmla="*/ 1525354 w 3050708"/>
                      <a:gd name="connsiteY0" fmla="*/ 874163 h 3050706"/>
                      <a:gd name="connsiteX1" fmla="*/ 2176545 w 3050708"/>
                      <a:gd name="connsiteY1" fmla="*/ 1525354 h 3050706"/>
                      <a:gd name="connsiteX2" fmla="*/ 1525354 w 3050708"/>
                      <a:gd name="connsiteY2" fmla="*/ 2176545 h 3050706"/>
                      <a:gd name="connsiteX3" fmla="*/ 874163 w 3050708"/>
                      <a:gd name="connsiteY3" fmla="*/ 1525354 h 3050706"/>
                      <a:gd name="connsiteX4" fmla="*/ 887393 w 3050708"/>
                      <a:gd name="connsiteY4" fmla="*/ 1394116 h 3050706"/>
                      <a:gd name="connsiteX5" fmla="*/ 919508 w 3050708"/>
                      <a:gd name="connsiteY5" fmla="*/ 1290657 h 3050706"/>
                      <a:gd name="connsiteX6" fmla="*/ 1253219 w 3050708"/>
                      <a:gd name="connsiteY6" fmla="*/ 1519163 h 3050706"/>
                      <a:gd name="connsiteX7" fmla="*/ 1252595 w 3050708"/>
                      <a:gd name="connsiteY7" fmla="*/ 1525354 h 3050706"/>
                      <a:gd name="connsiteX8" fmla="*/ 1525355 w 3050708"/>
                      <a:gd name="connsiteY8" fmla="*/ 1798114 h 3050706"/>
                      <a:gd name="connsiteX9" fmla="*/ 1798115 w 3050708"/>
                      <a:gd name="connsiteY9" fmla="*/ 1525354 h 3050706"/>
                      <a:gd name="connsiteX10" fmla="*/ 1525355 w 3050708"/>
                      <a:gd name="connsiteY10" fmla="*/ 1252594 h 3050706"/>
                      <a:gd name="connsiteX11" fmla="*/ 1419184 w 3050708"/>
                      <a:gd name="connsiteY11" fmla="*/ 1274029 h 3050706"/>
                      <a:gd name="connsiteX12" fmla="*/ 1391920 w 3050708"/>
                      <a:gd name="connsiteY12" fmla="*/ 1288828 h 3050706"/>
                      <a:gd name="connsiteX13" fmla="*/ 1247635 w 3050708"/>
                      <a:gd name="connsiteY13" fmla="*/ 1190030 h 3050706"/>
                      <a:gd name="connsiteX14" fmla="*/ 1064889 w 3050708"/>
                      <a:gd name="connsiteY14" fmla="*/ 1064896 h 3050706"/>
                      <a:gd name="connsiteX15" fmla="*/ 1064892 w 3050708"/>
                      <a:gd name="connsiteY15" fmla="*/ 1064892 h 3050706"/>
                      <a:gd name="connsiteX16" fmla="*/ 1525354 w 3050708"/>
                      <a:gd name="connsiteY16" fmla="*/ 874163 h 3050706"/>
                      <a:gd name="connsiteX17" fmla="*/ 1525354 w 3050708"/>
                      <a:gd name="connsiteY17" fmla="*/ 401256 h 3050706"/>
                      <a:gd name="connsiteX18" fmla="*/ 2649452 w 3050708"/>
                      <a:gd name="connsiteY18" fmla="*/ 1525353 h 3050706"/>
                      <a:gd name="connsiteX19" fmla="*/ 1525354 w 3050708"/>
                      <a:gd name="connsiteY19" fmla="*/ 2649450 h 3050706"/>
                      <a:gd name="connsiteX20" fmla="*/ 401256 w 3050708"/>
                      <a:gd name="connsiteY20" fmla="*/ 1525353 h 3050706"/>
                      <a:gd name="connsiteX21" fmla="*/ 451793 w 3050708"/>
                      <a:gd name="connsiteY21" fmla="*/ 1191081 h 3050706"/>
                      <a:gd name="connsiteX22" fmla="*/ 483722 w 3050708"/>
                      <a:gd name="connsiteY22" fmla="*/ 1103845 h 3050706"/>
                      <a:gd name="connsiteX23" fmla="*/ 598275 w 3050708"/>
                      <a:gd name="connsiteY23" fmla="*/ 1070695 h 3050706"/>
                      <a:gd name="connsiteX24" fmla="*/ 604495 w 3050708"/>
                      <a:gd name="connsiteY24" fmla="*/ 1074954 h 3050706"/>
                      <a:gd name="connsiteX25" fmla="*/ 731352 w 3050708"/>
                      <a:gd name="connsiteY25" fmla="*/ 1161819 h 3050706"/>
                      <a:gd name="connsiteX26" fmla="*/ 718938 w 3050708"/>
                      <a:gd name="connsiteY26" fmla="*/ 1184689 h 3050706"/>
                      <a:gd name="connsiteX27" fmla="*/ 650161 w 3050708"/>
                      <a:gd name="connsiteY27" fmla="*/ 1525354 h 3050706"/>
                      <a:gd name="connsiteX28" fmla="*/ 1525354 w 3050708"/>
                      <a:gd name="connsiteY28" fmla="*/ 2400547 h 3050706"/>
                      <a:gd name="connsiteX29" fmla="*/ 2400548 w 3050708"/>
                      <a:gd name="connsiteY29" fmla="*/ 1525354 h 3050706"/>
                      <a:gd name="connsiteX30" fmla="*/ 1525354 w 3050708"/>
                      <a:gd name="connsiteY30" fmla="*/ 650161 h 3050706"/>
                      <a:gd name="connsiteX31" fmla="*/ 906499 w 3050708"/>
                      <a:gd name="connsiteY31" fmla="*/ 906499 h 3050706"/>
                      <a:gd name="connsiteX32" fmla="*/ 880169 w 3050708"/>
                      <a:gd name="connsiteY32" fmla="*/ 938411 h 3050706"/>
                      <a:gd name="connsiteX33" fmla="*/ 863487 w 3050708"/>
                      <a:gd name="connsiteY33" fmla="*/ 926988 h 3050706"/>
                      <a:gd name="connsiteX34" fmla="*/ 724821 w 3050708"/>
                      <a:gd name="connsiteY34" fmla="*/ 832038 h 3050706"/>
                      <a:gd name="connsiteX35" fmla="*/ 718229 w 3050708"/>
                      <a:gd name="connsiteY35" fmla="*/ 743995 h 3050706"/>
                      <a:gd name="connsiteX36" fmla="*/ 730497 w 3050708"/>
                      <a:gd name="connsiteY36" fmla="*/ 730496 h 3050706"/>
                      <a:gd name="connsiteX37" fmla="*/ 1525354 w 3050708"/>
                      <a:gd name="connsiteY37" fmla="*/ 401256 h 3050706"/>
                      <a:gd name="connsiteX38" fmla="*/ 1525354 w 3050708"/>
                      <a:gd name="connsiteY38" fmla="*/ 0 h 3050706"/>
                      <a:gd name="connsiteX39" fmla="*/ 3050708 w 3050708"/>
                      <a:gd name="connsiteY39" fmla="*/ 1525353 h 3050706"/>
                      <a:gd name="connsiteX40" fmla="*/ 1525354 w 3050708"/>
                      <a:gd name="connsiteY40" fmla="*/ 3050706 h 3050706"/>
                      <a:gd name="connsiteX41" fmla="*/ 0 w 3050708"/>
                      <a:gd name="connsiteY41" fmla="*/ 1525353 h 3050706"/>
                      <a:gd name="connsiteX42" fmla="*/ 48022 w 3050708"/>
                      <a:gd name="connsiteY42" fmla="*/ 1144144 h 3050706"/>
                      <a:gd name="connsiteX43" fmla="*/ 76644 w 3050708"/>
                      <a:gd name="connsiteY43" fmla="*/ 1055925 h 3050706"/>
                      <a:gd name="connsiteX44" fmla="*/ 251628 w 3050708"/>
                      <a:gd name="connsiteY44" fmla="*/ 1171010 h 3050706"/>
                      <a:gd name="connsiteX45" fmla="*/ 266430 w 3050708"/>
                      <a:gd name="connsiteY45" fmla="*/ 1166727 h 3050706"/>
                      <a:gd name="connsiteX46" fmla="*/ 242095 w 3050708"/>
                      <a:gd name="connsiteY46" fmla="*/ 1261369 h 3050706"/>
                      <a:gd name="connsiteX47" fmla="*/ 215483 w 3050708"/>
                      <a:gd name="connsiteY47" fmla="*/ 1525353 h 3050706"/>
                      <a:gd name="connsiteX48" fmla="*/ 1525354 w 3050708"/>
                      <a:gd name="connsiteY48" fmla="*/ 2835224 h 3050706"/>
                      <a:gd name="connsiteX49" fmla="*/ 2835226 w 3050708"/>
                      <a:gd name="connsiteY49" fmla="*/ 1525353 h 3050706"/>
                      <a:gd name="connsiteX50" fmla="*/ 1525354 w 3050708"/>
                      <a:gd name="connsiteY50" fmla="*/ 215482 h 3050706"/>
                      <a:gd name="connsiteX51" fmla="*/ 792993 w 3050708"/>
                      <a:gd name="connsiteY51" fmla="*/ 439188 h 3050706"/>
                      <a:gd name="connsiteX52" fmla="*/ 700582 w 3050708"/>
                      <a:gd name="connsiteY52" fmla="*/ 508292 h 3050706"/>
                      <a:gd name="connsiteX53" fmla="*/ 700062 w 3050708"/>
                      <a:gd name="connsiteY53" fmla="*/ 501357 h 3050706"/>
                      <a:gd name="connsiteX54" fmla="*/ 521935 w 3050708"/>
                      <a:gd name="connsiteY54" fmla="*/ 379415 h 3050706"/>
                      <a:gd name="connsiteX55" fmla="*/ 583621 w 3050708"/>
                      <a:gd name="connsiteY55" fmla="*/ 325337 h 3050706"/>
                      <a:gd name="connsiteX56" fmla="*/ 1525354 w 3050708"/>
                      <a:gd name="connsiteY56" fmla="*/ 0 h 305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050708" h="3050706">
                        <a:moveTo>
                          <a:pt x="1525354" y="874163"/>
                        </a:moveTo>
                        <a:cubicBezTo>
                          <a:pt x="1884997" y="874163"/>
                          <a:pt x="2176545" y="1165711"/>
                          <a:pt x="2176545" y="1525354"/>
                        </a:cubicBezTo>
                        <a:cubicBezTo>
                          <a:pt x="2176545" y="1884997"/>
                          <a:pt x="1884997" y="2176545"/>
                          <a:pt x="1525354" y="2176545"/>
                        </a:cubicBezTo>
                        <a:cubicBezTo>
                          <a:pt x="1165711" y="2176545"/>
                          <a:pt x="874163" y="1884997"/>
                          <a:pt x="874163" y="1525354"/>
                        </a:cubicBezTo>
                        <a:cubicBezTo>
                          <a:pt x="874163" y="1480398"/>
                          <a:pt x="878718" y="1436507"/>
                          <a:pt x="887393" y="1394116"/>
                        </a:cubicBezTo>
                        <a:lnTo>
                          <a:pt x="919508" y="1290657"/>
                        </a:lnTo>
                        <a:lnTo>
                          <a:pt x="1253219" y="1519163"/>
                        </a:lnTo>
                        <a:lnTo>
                          <a:pt x="1252595" y="1525354"/>
                        </a:lnTo>
                        <a:cubicBezTo>
                          <a:pt x="1252595" y="1675995"/>
                          <a:pt x="1374714" y="1798114"/>
                          <a:pt x="1525355" y="1798114"/>
                        </a:cubicBezTo>
                        <a:cubicBezTo>
                          <a:pt x="1675996" y="1798114"/>
                          <a:pt x="1798115" y="1675995"/>
                          <a:pt x="1798115" y="1525354"/>
                        </a:cubicBezTo>
                        <a:cubicBezTo>
                          <a:pt x="1798115" y="1374713"/>
                          <a:pt x="1675996" y="1252594"/>
                          <a:pt x="1525355" y="1252594"/>
                        </a:cubicBezTo>
                        <a:cubicBezTo>
                          <a:pt x="1487695" y="1252594"/>
                          <a:pt x="1451817" y="1260227"/>
                          <a:pt x="1419184" y="1274029"/>
                        </a:cubicBezTo>
                        <a:lnTo>
                          <a:pt x="1391920" y="1288828"/>
                        </a:lnTo>
                        <a:lnTo>
                          <a:pt x="1247635" y="1190030"/>
                        </a:lnTo>
                        <a:lnTo>
                          <a:pt x="1064889" y="1064896"/>
                        </a:lnTo>
                        <a:lnTo>
                          <a:pt x="1064892" y="1064892"/>
                        </a:lnTo>
                        <a:cubicBezTo>
                          <a:pt x="1182735" y="947050"/>
                          <a:pt x="1345533" y="874163"/>
                          <a:pt x="1525354" y="874163"/>
                        </a:cubicBezTo>
                        <a:close/>
                        <a:moveTo>
                          <a:pt x="1525354" y="401256"/>
                        </a:moveTo>
                        <a:cubicBezTo>
                          <a:pt x="2146176" y="401256"/>
                          <a:pt x="2649452" y="904531"/>
                          <a:pt x="2649452" y="1525353"/>
                        </a:cubicBezTo>
                        <a:cubicBezTo>
                          <a:pt x="2649452" y="2146175"/>
                          <a:pt x="2146176" y="2649450"/>
                          <a:pt x="1525354" y="2649450"/>
                        </a:cubicBezTo>
                        <a:cubicBezTo>
                          <a:pt x="904532" y="2649450"/>
                          <a:pt x="401256" y="2146175"/>
                          <a:pt x="401256" y="1525353"/>
                        </a:cubicBezTo>
                        <a:cubicBezTo>
                          <a:pt x="401256" y="1408949"/>
                          <a:pt x="418950" y="1296678"/>
                          <a:pt x="451793" y="1191081"/>
                        </a:cubicBezTo>
                        <a:lnTo>
                          <a:pt x="483722" y="1103845"/>
                        </a:lnTo>
                        <a:lnTo>
                          <a:pt x="598275" y="1070695"/>
                        </a:lnTo>
                        <a:lnTo>
                          <a:pt x="604495" y="1074954"/>
                        </a:lnTo>
                        <a:lnTo>
                          <a:pt x="731352" y="1161819"/>
                        </a:lnTo>
                        <a:lnTo>
                          <a:pt x="718938" y="1184689"/>
                        </a:lnTo>
                        <a:cubicBezTo>
                          <a:pt x="674651" y="1289396"/>
                          <a:pt x="650161" y="1404515"/>
                          <a:pt x="650161" y="1525354"/>
                        </a:cubicBezTo>
                        <a:cubicBezTo>
                          <a:pt x="650161" y="2008710"/>
                          <a:pt x="1041998" y="2400547"/>
                          <a:pt x="1525354" y="2400547"/>
                        </a:cubicBezTo>
                        <a:cubicBezTo>
                          <a:pt x="2008710" y="2400547"/>
                          <a:pt x="2400548" y="2008710"/>
                          <a:pt x="2400548" y="1525354"/>
                        </a:cubicBezTo>
                        <a:cubicBezTo>
                          <a:pt x="2400548" y="1041998"/>
                          <a:pt x="2008710" y="650161"/>
                          <a:pt x="1525354" y="650161"/>
                        </a:cubicBezTo>
                        <a:cubicBezTo>
                          <a:pt x="1283676" y="650161"/>
                          <a:pt x="1064878" y="748120"/>
                          <a:pt x="906499" y="906499"/>
                        </a:cubicBezTo>
                        <a:lnTo>
                          <a:pt x="880169" y="938411"/>
                        </a:lnTo>
                        <a:lnTo>
                          <a:pt x="863487" y="926988"/>
                        </a:lnTo>
                        <a:lnTo>
                          <a:pt x="724821" y="832038"/>
                        </a:lnTo>
                        <a:lnTo>
                          <a:pt x="718229" y="743995"/>
                        </a:lnTo>
                        <a:lnTo>
                          <a:pt x="730497" y="730496"/>
                        </a:lnTo>
                        <a:cubicBezTo>
                          <a:pt x="933919" y="527075"/>
                          <a:pt x="1214943" y="401256"/>
                          <a:pt x="1525354" y="401256"/>
                        </a:cubicBezTo>
                        <a:close/>
                        <a:moveTo>
                          <a:pt x="1525354" y="0"/>
                        </a:moveTo>
                        <a:cubicBezTo>
                          <a:pt x="2367784" y="0"/>
                          <a:pt x="3050708" y="682924"/>
                          <a:pt x="3050708" y="1525353"/>
                        </a:cubicBezTo>
                        <a:cubicBezTo>
                          <a:pt x="3050708" y="2367782"/>
                          <a:pt x="2367784" y="3050706"/>
                          <a:pt x="1525354" y="3050706"/>
                        </a:cubicBezTo>
                        <a:cubicBezTo>
                          <a:pt x="682925" y="3050706"/>
                          <a:pt x="0" y="2367782"/>
                          <a:pt x="0" y="1525353"/>
                        </a:cubicBezTo>
                        <a:cubicBezTo>
                          <a:pt x="0" y="1393724"/>
                          <a:pt x="16673" y="1265988"/>
                          <a:pt x="48022" y="1144144"/>
                        </a:cubicBezTo>
                        <a:lnTo>
                          <a:pt x="76644" y="1055925"/>
                        </a:lnTo>
                        <a:lnTo>
                          <a:pt x="251628" y="1171010"/>
                        </a:lnTo>
                        <a:lnTo>
                          <a:pt x="266430" y="1166727"/>
                        </a:lnTo>
                        <a:lnTo>
                          <a:pt x="242095" y="1261369"/>
                        </a:lnTo>
                        <a:cubicBezTo>
                          <a:pt x="224646" y="1346638"/>
                          <a:pt x="215483" y="1434926"/>
                          <a:pt x="215483" y="1525353"/>
                        </a:cubicBezTo>
                        <a:cubicBezTo>
                          <a:pt x="215483" y="2248774"/>
                          <a:pt x="801932" y="2835224"/>
                          <a:pt x="1525354" y="2835224"/>
                        </a:cubicBezTo>
                        <a:cubicBezTo>
                          <a:pt x="2248776" y="2835224"/>
                          <a:pt x="2835226" y="2248774"/>
                          <a:pt x="2835226" y="1525353"/>
                        </a:cubicBezTo>
                        <a:cubicBezTo>
                          <a:pt x="2835226" y="801932"/>
                          <a:pt x="2248776" y="215482"/>
                          <a:pt x="1525354" y="215482"/>
                        </a:cubicBezTo>
                        <a:cubicBezTo>
                          <a:pt x="1254071" y="215482"/>
                          <a:pt x="1002049" y="297952"/>
                          <a:pt x="792993" y="439188"/>
                        </a:cubicBezTo>
                        <a:lnTo>
                          <a:pt x="700582" y="508292"/>
                        </a:lnTo>
                        <a:lnTo>
                          <a:pt x="700062" y="501357"/>
                        </a:lnTo>
                        <a:lnTo>
                          <a:pt x="521935" y="379415"/>
                        </a:lnTo>
                        <a:lnTo>
                          <a:pt x="583621" y="325337"/>
                        </a:lnTo>
                        <a:cubicBezTo>
                          <a:pt x="842943" y="121546"/>
                          <a:pt x="1169955" y="0"/>
                          <a:pt x="1525354" y="0"/>
                        </a:cubicBezTo>
                        <a:close/>
                      </a:path>
                    </a:pathLst>
                  </a:custGeom>
                  <a:grpFill/>
                  <a:ln w="12700" cap="flat" cmpd="sng" algn="ctr">
                    <a:noFill/>
                    <a:prstDash val="solid"/>
                    <a:miter lim="800000"/>
                  </a:ln>
                  <a:effectLst/>
                </p:spPr>
                <p:txBody>
                  <a:bodyPr wrap="square" rtlCol="0" anchor="ctr">
                    <a:noAutofit/>
                  </a:bodyPr>
                  <a:lstStyle/>
                  <a:p>
                    <a:pPr algn="ctr"/>
                    <a:endParaRPr lang="en-US" sz="1400" kern="0">
                      <a:solidFill>
                        <a:prstClr val="white"/>
                      </a:solidFill>
                      <a:latin typeface="Arial" panose="020B0604020202020204" pitchFamily="34" charset="0"/>
                      <a:cs typeface="Arial" panose="020B0604020202020204" pitchFamily="34" charset="0"/>
                    </a:endParaRPr>
                  </a:p>
                </p:txBody>
              </p:sp>
              <p:grpSp>
                <p:nvGrpSpPr>
                  <p:cNvPr id="159" name="Group 158"/>
                  <p:cNvGrpSpPr/>
                  <p:nvPr/>
                </p:nvGrpSpPr>
                <p:grpSpPr>
                  <a:xfrm>
                    <a:off x="1474102" y="1570577"/>
                    <a:ext cx="1827492" cy="850934"/>
                    <a:chOff x="1474102" y="1570577"/>
                    <a:chExt cx="1827492" cy="850934"/>
                  </a:xfrm>
                  <a:grpFill/>
                </p:grpSpPr>
                <p:grpSp>
                  <p:nvGrpSpPr>
                    <p:cNvPr id="160" name="Group 159"/>
                    <p:cNvGrpSpPr/>
                    <p:nvPr/>
                  </p:nvGrpSpPr>
                  <p:grpSpPr>
                    <a:xfrm>
                      <a:off x="1494698" y="1570577"/>
                      <a:ext cx="771535" cy="824388"/>
                      <a:chOff x="1494698" y="1570577"/>
                      <a:chExt cx="771535" cy="824388"/>
                    </a:xfrm>
                    <a:grpFill/>
                  </p:grpSpPr>
                  <p:sp>
                    <p:nvSpPr>
                      <p:cNvPr id="162" name="Rectangle 4"/>
                      <p:cNvSpPr/>
                      <p:nvPr/>
                    </p:nvSpPr>
                    <p:spPr>
                      <a:xfrm>
                        <a:off x="1861471" y="1570577"/>
                        <a:ext cx="404762" cy="577848"/>
                      </a:xfrm>
                      <a:custGeom>
                        <a:avLst/>
                        <a:gdLst>
                          <a:gd name="connsiteX0" fmla="*/ 0 w 1017095"/>
                          <a:gd name="connsiteY0" fmla="*/ 0 h 1088294"/>
                          <a:gd name="connsiteX1" fmla="*/ 1017095 w 1017095"/>
                          <a:gd name="connsiteY1" fmla="*/ 0 h 1088294"/>
                          <a:gd name="connsiteX2" fmla="*/ 1017095 w 1017095"/>
                          <a:gd name="connsiteY2" fmla="*/ 1088294 h 1088294"/>
                          <a:gd name="connsiteX3" fmla="*/ 0 w 1017095"/>
                          <a:gd name="connsiteY3" fmla="*/ 1088294 h 1088294"/>
                          <a:gd name="connsiteX4" fmla="*/ 0 w 1017095"/>
                          <a:gd name="connsiteY4" fmla="*/ 0 h 1088294"/>
                          <a:gd name="connsiteX0" fmla="*/ 54769 w 1071864"/>
                          <a:gd name="connsiteY0" fmla="*/ 0 h 1088294"/>
                          <a:gd name="connsiteX1" fmla="*/ 1071864 w 1071864"/>
                          <a:gd name="connsiteY1" fmla="*/ 0 h 1088294"/>
                          <a:gd name="connsiteX2" fmla="*/ 1071864 w 1071864"/>
                          <a:gd name="connsiteY2" fmla="*/ 1088294 h 1088294"/>
                          <a:gd name="connsiteX3" fmla="*/ 0 w 1071864"/>
                          <a:gd name="connsiteY3" fmla="*/ 552512 h 1088294"/>
                          <a:gd name="connsiteX4" fmla="*/ 54769 w 1071864"/>
                          <a:gd name="connsiteY4" fmla="*/ 0 h 1088294"/>
                          <a:gd name="connsiteX0" fmla="*/ 54769 w 1071864"/>
                          <a:gd name="connsiteY0" fmla="*/ 0 h 1088294"/>
                          <a:gd name="connsiteX1" fmla="*/ 1071864 w 1071864"/>
                          <a:gd name="connsiteY1" fmla="*/ 0 h 1088294"/>
                          <a:gd name="connsiteX2" fmla="*/ 762302 w 1071864"/>
                          <a:gd name="connsiteY2" fmla="*/ 1088294 h 1088294"/>
                          <a:gd name="connsiteX3" fmla="*/ 0 w 1071864"/>
                          <a:gd name="connsiteY3" fmla="*/ 552512 h 1088294"/>
                          <a:gd name="connsiteX4" fmla="*/ 54769 w 1071864"/>
                          <a:gd name="connsiteY4" fmla="*/ 0 h 1088294"/>
                          <a:gd name="connsiteX0" fmla="*/ 54769 w 762302"/>
                          <a:gd name="connsiteY0" fmla="*/ 0 h 1088294"/>
                          <a:gd name="connsiteX1" fmla="*/ 700389 w 762302"/>
                          <a:gd name="connsiteY1" fmla="*/ 433388 h 1088294"/>
                          <a:gd name="connsiteX2" fmla="*/ 762302 w 762302"/>
                          <a:gd name="connsiteY2" fmla="*/ 1088294 h 1088294"/>
                          <a:gd name="connsiteX3" fmla="*/ 0 w 762302"/>
                          <a:gd name="connsiteY3" fmla="*/ 552512 h 1088294"/>
                          <a:gd name="connsiteX4" fmla="*/ 54769 w 762302"/>
                          <a:gd name="connsiteY4" fmla="*/ 0 h 1088294"/>
                          <a:gd name="connsiteX0" fmla="*/ 76200 w 762302"/>
                          <a:gd name="connsiteY0" fmla="*/ 0 h 1088294"/>
                          <a:gd name="connsiteX1" fmla="*/ 700389 w 762302"/>
                          <a:gd name="connsiteY1" fmla="*/ 433388 h 1088294"/>
                          <a:gd name="connsiteX2" fmla="*/ 762302 w 762302"/>
                          <a:gd name="connsiteY2" fmla="*/ 1088294 h 1088294"/>
                          <a:gd name="connsiteX3" fmla="*/ 0 w 762302"/>
                          <a:gd name="connsiteY3" fmla="*/ 552512 h 1088294"/>
                          <a:gd name="connsiteX4" fmla="*/ 76200 w 762302"/>
                          <a:gd name="connsiteY4" fmla="*/ 0 h 1088294"/>
                          <a:gd name="connsiteX0" fmla="*/ 76200 w 762302"/>
                          <a:gd name="connsiteY0" fmla="*/ 0 h 1088294"/>
                          <a:gd name="connsiteX1" fmla="*/ 700389 w 762302"/>
                          <a:gd name="connsiteY1" fmla="*/ 428626 h 1088294"/>
                          <a:gd name="connsiteX2" fmla="*/ 762302 w 762302"/>
                          <a:gd name="connsiteY2" fmla="*/ 1088294 h 1088294"/>
                          <a:gd name="connsiteX3" fmla="*/ 0 w 762302"/>
                          <a:gd name="connsiteY3" fmla="*/ 552512 h 1088294"/>
                          <a:gd name="connsiteX4" fmla="*/ 76200 w 762302"/>
                          <a:gd name="connsiteY4" fmla="*/ 0 h 1088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02" h="1088294">
                            <a:moveTo>
                              <a:pt x="76200" y="0"/>
                            </a:moveTo>
                            <a:lnTo>
                              <a:pt x="700389" y="428626"/>
                            </a:lnTo>
                            <a:lnTo>
                              <a:pt x="762302" y="1088294"/>
                            </a:lnTo>
                            <a:lnTo>
                              <a:pt x="0" y="552512"/>
                            </a:lnTo>
                            <a:lnTo>
                              <a:pt x="76200" y="0"/>
                            </a:lnTo>
                            <a:close/>
                          </a:path>
                        </a:pathLst>
                      </a:custGeom>
                      <a:grpFill/>
                      <a:ln w="12700" cap="flat" cmpd="sng" algn="ctr">
                        <a:noFill/>
                        <a:prstDash val="solid"/>
                        <a:miter lim="800000"/>
                      </a:ln>
                      <a:effectLst/>
                    </p:spPr>
                    <p:txBody>
                      <a:bodyPr rtlCol="0" anchor="ctr"/>
                      <a:lstStyle/>
                      <a:p>
                        <a:pPr algn="ctr"/>
                        <a:endParaRPr lang="en-US" sz="1400" kern="0">
                          <a:solidFill>
                            <a:prstClr val="white"/>
                          </a:solidFill>
                          <a:latin typeface="Arial" panose="020B0604020202020204" pitchFamily="34" charset="0"/>
                          <a:cs typeface="Arial" panose="020B0604020202020204" pitchFamily="34" charset="0"/>
                        </a:endParaRPr>
                      </a:p>
                    </p:txBody>
                  </p:sp>
                  <p:sp>
                    <p:nvSpPr>
                      <p:cNvPr id="163" name="Rectangle 4"/>
                      <p:cNvSpPr/>
                      <p:nvPr/>
                    </p:nvSpPr>
                    <p:spPr>
                      <a:xfrm rot="10800000">
                        <a:off x="1494698" y="1981485"/>
                        <a:ext cx="741084" cy="413480"/>
                      </a:xfrm>
                      <a:custGeom>
                        <a:avLst/>
                        <a:gdLst>
                          <a:gd name="connsiteX0" fmla="*/ 0 w 1017095"/>
                          <a:gd name="connsiteY0" fmla="*/ 0 h 1088294"/>
                          <a:gd name="connsiteX1" fmla="*/ 1017095 w 1017095"/>
                          <a:gd name="connsiteY1" fmla="*/ 0 h 1088294"/>
                          <a:gd name="connsiteX2" fmla="*/ 1017095 w 1017095"/>
                          <a:gd name="connsiteY2" fmla="*/ 1088294 h 1088294"/>
                          <a:gd name="connsiteX3" fmla="*/ 0 w 1017095"/>
                          <a:gd name="connsiteY3" fmla="*/ 1088294 h 1088294"/>
                          <a:gd name="connsiteX4" fmla="*/ 0 w 1017095"/>
                          <a:gd name="connsiteY4" fmla="*/ 0 h 1088294"/>
                          <a:gd name="connsiteX0" fmla="*/ 54769 w 1071864"/>
                          <a:gd name="connsiteY0" fmla="*/ 0 h 1088294"/>
                          <a:gd name="connsiteX1" fmla="*/ 1071864 w 1071864"/>
                          <a:gd name="connsiteY1" fmla="*/ 0 h 1088294"/>
                          <a:gd name="connsiteX2" fmla="*/ 1071864 w 1071864"/>
                          <a:gd name="connsiteY2" fmla="*/ 1088294 h 1088294"/>
                          <a:gd name="connsiteX3" fmla="*/ 0 w 1071864"/>
                          <a:gd name="connsiteY3" fmla="*/ 552512 h 1088294"/>
                          <a:gd name="connsiteX4" fmla="*/ 54769 w 1071864"/>
                          <a:gd name="connsiteY4" fmla="*/ 0 h 1088294"/>
                          <a:gd name="connsiteX0" fmla="*/ 54769 w 1071864"/>
                          <a:gd name="connsiteY0" fmla="*/ 0 h 1088294"/>
                          <a:gd name="connsiteX1" fmla="*/ 1071864 w 1071864"/>
                          <a:gd name="connsiteY1" fmla="*/ 0 h 1088294"/>
                          <a:gd name="connsiteX2" fmla="*/ 762302 w 1071864"/>
                          <a:gd name="connsiteY2" fmla="*/ 1088294 h 1088294"/>
                          <a:gd name="connsiteX3" fmla="*/ 0 w 1071864"/>
                          <a:gd name="connsiteY3" fmla="*/ 552512 h 1088294"/>
                          <a:gd name="connsiteX4" fmla="*/ 54769 w 1071864"/>
                          <a:gd name="connsiteY4" fmla="*/ 0 h 1088294"/>
                          <a:gd name="connsiteX0" fmla="*/ 54769 w 762302"/>
                          <a:gd name="connsiteY0" fmla="*/ 0 h 1088294"/>
                          <a:gd name="connsiteX1" fmla="*/ 700389 w 762302"/>
                          <a:gd name="connsiteY1" fmla="*/ 433388 h 1088294"/>
                          <a:gd name="connsiteX2" fmla="*/ 762302 w 762302"/>
                          <a:gd name="connsiteY2" fmla="*/ 1088294 h 1088294"/>
                          <a:gd name="connsiteX3" fmla="*/ 0 w 762302"/>
                          <a:gd name="connsiteY3" fmla="*/ 552512 h 1088294"/>
                          <a:gd name="connsiteX4" fmla="*/ 54769 w 762302"/>
                          <a:gd name="connsiteY4" fmla="*/ 0 h 1088294"/>
                          <a:gd name="connsiteX0" fmla="*/ 76200 w 762302"/>
                          <a:gd name="connsiteY0" fmla="*/ 0 h 1088294"/>
                          <a:gd name="connsiteX1" fmla="*/ 700389 w 762302"/>
                          <a:gd name="connsiteY1" fmla="*/ 433388 h 1088294"/>
                          <a:gd name="connsiteX2" fmla="*/ 762302 w 762302"/>
                          <a:gd name="connsiteY2" fmla="*/ 1088294 h 1088294"/>
                          <a:gd name="connsiteX3" fmla="*/ 0 w 762302"/>
                          <a:gd name="connsiteY3" fmla="*/ 552512 h 1088294"/>
                          <a:gd name="connsiteX4" fmla="*/ 76200 w 762302"/>
                          <a:gd name="connsiteY4" fmla="*/ 0 h 1088294"/>
                          <a:gd name="connsiteX0" fmla="*/ 76200 w 762302"/>
                          <a:gd name="connsiteY0" fmla="*/ 0 h 1088294"/>
                          <a:gd name="connsiteX1" fmla="*/ 700389 w 762302"/>
                          <a:gd name="connsiteY1" fmla="*/ 428626 h 1088294"/>
                          <a:gd name="connsiteX2" fmla="*/ 762302 w 762302"/>
                          <a:gd name="connsiteY2" fmla="*/ 1088294 h 1088294"/>
                          <a:gd name="connsiteX3" fmla="*/ 0 w 762302"/>
                          <a:gd name="connsiteY3" fmla="*/ 552512 h 1088294"/>
                          <a:gd name="connsiteX4" fmla="*/ 76200 w 762302"/>
                          <a:gd name="connsiteY4" fmla="*/ 0 h 1088294"/>
                          <a:gd name="connsiteX0" fmla="*/ 76200 w 700389"/>
                          <a:gd name="connsiteY0" fmla="*/ 0 h 812069"/>
                          <a:gd name="connsiteX1" fmla="*/ 700389 w 700389"/>
                          <a:gd name="connsiteY1" fmla="*/ 428626 h 812069"/>
                          <a:gd name="connsiteX2" fmla="*/ 138414 w 700389"/>
                          <a:gd name="connsiteY2" fmla="*/ 812069 h 812069"/>
                          <a:gd name="connsiteX3" fmla="*/ 0 w 700389"/>
                          <a:gd name="connsiteY3" fmla="*/ 552512 h 812069"/>
                          <a:gd name="connsiteX4" fmla="*/ 76200 w 700389"/>
                          <a:gd name="connsiteY4" fmla="*/ 0 h 812069"/>
                          <a:gd name="connsiteX0" fmla="*/ 76200 w 724201"/>
                          <a:gd name="connsiteY0" fmla="*/ 0 h 812069"/>
                          <a:gd name="connsiteX1" fmla="*/ 724201 w 724201"/>
                          <a:gd name="connsiteY1" fmla="*/ 461963 h 812069"/>
                          <a:gd name="connsiteX2" fmla="*/ 138414 w 724201"/>
                          <a:gd name="connsiteY2" fmla="*/ 812069 h 812069"/>
                          <a:gd name="connsiteX3" fmla="*/ 0 w 724201"/>
                          <a:gd name="connsiteY3" fmla="*/ 552512 h 812069"/>
                          <a:gd name="connsiteX4" fmla="*/ 76200 w 724201"/>
                          <a:gd name="connsiteY4" fmla="*/ 0 h 812069"/>
                          <a:gd name="connsiteX0" fmla="*/ 76200 w 709914"/>
                          <a:gd name="connsiteY0" fmla="*/ 0 h 812069"/>
                          <a:gd name="connsiteX1" fmla="*/ 709914 w 709914"/>
                          <a:gd name="connsiteY1" fmla="*/ 457201 h 812069"/>
                          <a:gd name="connsiteX2" fmla="*/ 138414 w 709914"/>
                          <a:gd name="connsiteY2" fmla="*/ 812069 h 812069"/>
                          <a:gd name="connsiteX3" fmla="*/ 0 w 709914"/>
                          <a:gd name="connsiteY3" fmla="*/ 552512 h 812069"/>
                          <a:gd name="connsiteX4" fmla="*/ 76200 w 709914"/>
                          <a:gd name="connsiteY4" fmla="*/ 0 h 812069"/>
                          <a:gd name="connsiteX0" fmla="*/ 76200 w 709914"/>
                          <a:gd name="connsiteY0" fmla="*/ 0 h 802544"/>
                          <a:gd name="connsiteX1" fmla="*/ 709914 w 709914"/>
                          <a:gd name="connsiteY1" fmla="*/ 457201 h 802544"/>
                          <a:gd name="connsiteX2" fmla="*/ 114602 w 709914"/>
                          <a:gd name="connsiteY2" fmla="*/ 802544 h 802544"/>
                          <a:gd name="connsiteX3" fmla="*/ 0 w 709914"/>
                          <a:gd name="connsiteY3" fmla="*/ 552512 h 802544"/>
                          <a:gd name="connsiteX4" fmla="*/ 76200 w 709914"/>
                          <a:gd name="connsiteY4" fmla="*/ 0 h 802544"/>
                          <a:gd name="connsiteX0" fmla="*/ 76200 w 709914"/>
                          <a:gd name="connsiteY0" fmla="*/ 0 h 807307"/>
                          <a:gd name="connsiteX1" fmla="*/ 709914 w 709914"/>
                          <a:gd name="connsiteY1" fmla="*/ 461964 h 807307"/>
                          <a:gd name="connsiteX2" fmla="*/ 114602 w 709914"/>
                          <a:gd name="connsiteY2" fmla="*/ 807307 h 807307"/>
                          <a:gd name="connsiteX3" fmla="*/ 0 w 709914"/>
                          <a:gd name="connsiteY3" fmla="*/ 557275 h 807307"/>
                          <a:gd name="connsiteX4" fmla="*/ 76200 w 709914"/>
                          <a:gd name="connsiteY4" fmla="*/ 0 h 807307"/>
                          <a:gd name="connsiteX0" fmla="*/ 738187 w 1371901"/>
                          <a:gd name="connsiteY0" fmla="*/ 0 h 807307"/>
                          <a:gd name="connsiteX1" fmla="*/ 1371901 w 1371901"/>
                          <a:gd name="connsiteY1" fmla="*/ 461964 h 807307"/>
                          <a:gd name="connsiteX2" fmla="*/ 776589 w 1371901"/>
                          <a:gd name="connsiteY2" fmla="*/ 807307 h 807307"/>
                          <a:gd name="connsiteX3" fmla="*/ 0 w 1371901"/>
                          <a:gd name="connsiteY3" fmla="*/ 247712 h 807307"/>
                          <a:gd name="connsiteX4" fmla="*/ 738187 w 1371901"/>
                          <a:gd name="connsiteY4" fmla="*/ 0 h 807307"/>
                          <a:gd name="connsiteX0" fmla="*/ 752475 w 1371901"/>
                          <a:gd name="connsiteY0" fmla="*/ 0 h 769207"/>
                          <a:gd name="connsiteX1" fmla="*/ 1371901 w 1371901"/>
                          <a:gd name="connsiteY1" fmla="*/ 423864 h 769207"/>
                          <a:gd name="connsiteX2" fmla="*/ 776589 w 1371901"/>
                          <a:gd name="connsiteY2" fmla="*/ 769207 h 769207"/>
                          <a:gd name="connsiteX3" fmla="*/ 0 w 1371901"/>
                          <a:gd name="connsiteY3" fmla="*/ 209612 h 769207"/>
                          <a:gd name="connsiteX4" fmla="*/ 752475 w 1371901"/>
                          <a:gd name="connsiteY4" fmla="*/ 0 h 769207"/>
                          <a:gd name="connsiteX0" fmla="*/ 752475 w 1395714"/>
                          <a:gd name="connsiteY0" fmla="*/ 0 h 769207"/>
                          <a:gd name="connsiteX1" fmla="*/ 1395714 w 1395714"/>
                          <a:gd name="connsiteY1" fmla="*/ 409576 h 769207"/>
                          <a:gd name="connsiteX2" fmla="*/ 776589 w 1395714"/>
                          <a:gd name="connsiteY2" fmla="*/ 769207 h 769207"/>
                          <a:gd name="connsiteX3" fmla="*/ 0 w 1395714"/>
                          <a:gd name="connsiteY3" fmla="*/ 209612 h 769207"/>
                          <a:gd name="connsiteX4" fmla="*/ 752475 w 1395714"/>
                          <a:gd name="connsiteY4" fmla="*/ 0 h 769207"/>
                          <a:gd name="connsiteX0" fmla="*/ 757238 w 1395714"/>
                          <a:gd name="connsiteY0" fmla="*/ 0 h 778732"/>
                          <a:gd name="connsiteX1" fmla="*/ 1395714 w 1395714"/>
                          <a:gd name="connsiteY1" fmla="*/ 419101 h 778732"/>
                          <a:gd name="connsiteX2" fmla="*/ 776589 w 1395714"/>
                          <a:gd name="connsiteY2" fmla="*/ 778732 h 778732"/>
                          <a:gd name="connsiteX3" fmla="*/ 0 w 1395714"/>
                          <a:gd name="connsiteY3" fmla="*/ 219137 h 778732"/>
                          <a:gd name="connsiteX4" fmla="*/ 757238 w 1395714"/>
                          <a:gd name="connsiteY4" fmla="*/ 0 h 778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714" h="778732">
                            <a:moveTo>
                              <a:pt x="757238" y="0"/>
                            </a:moveTo>
                            <a:lnTo>
                              <a:pt x="1395714" y="419101"/>
                            </a:lnTo>
                            <a:lnTo>
                              <a:pt x="776589" y="778732"/>
                            </a:lnTo>
                            <a:lnTo>
                              <a:pt x="0" y="219137"/>
                            </a:lnTo>
                            <a:lnTo>
                              <a:pt x="757238" y="0"/>
                            </a:lnTo>
                            <a:close/>
                          </a:path>
                        </a:pathLst>
                      </a:custGeom>
                      <a:grpFill/>
                      <a:ln w="12700" cap="flat" cmpd="sng" algn="ctr">
                        <a:noFill/>
                        <a:prstDash val="solid"/>
                        <a:miter lim="800000"/>
                      </a:ln>
                      <a:effectLst/>
                    </p:spPr>
                    <p:txBody>
                      <a:bodyPr rtlCol="0" anchor="ctr"/>
                      <a:lstStyle/>
                      <a:p>
                        <a:pPr algn="ctr"/>
                        <a:endParaRPr lang="en-US" sz="1400" kern="0">
                          <a:solidFill>
                            <a:prstClr val="white"/>
                          </a:solidFill>
                          <a:latin typeface="Arial" panose="020B0604020202020204" pitchFamily="34" charset="0"/>
                          <a:cs typeface="Arial" panose="020B0604020202020204" pitchFamily="34" charset="0"/>
                        </a:endParaRPr>
                      </a:p>
                    </p:txBody>
                  </p:sp>
                </p:grpSp>
                <p:sp>
                  <p:nvSpPr>
                    <p:cNvPr id="161" name="Freeform 160"/>
                    <p:cNvSpPr/>
                    <p:nvPr/>
                  </p:nvSpPr>
                  <p:spPr>
                    <a:xfrm rot="2079672">
                      <a:off x="1474102" y="2235605"/>
                      <a:ext cx="1827492" cy="185906"/>
                    </a:xfrm>
                    <a:custGeom>
                      <a:avLst/>
                      <a:gdLst>
                        <a:gd name="connsiteX0" fmla="*/ 0 w 3441795"/>
                        <a:gd name="connsiteY0" fmla="*/ 10591 h 350125"/>
                        <a:gd name="connsiteX1" fmla="*/ 3271479 w 3441795"/>
                        <a:gd name="connsiteY1" fmla="*/ 1 h 350125"/>
                        <a:gd name="connsiteX2" fmla="*/ 3441795 w 3441795"/>
                        <a:gd name="connsiteY2" fmla="*/ 169218 h 350125"/>
                        <a:gd name="connsiteX3" fmla="*/ 3441793 w 3441795"/>
                        <a:gd name="connsiteY3" fmla="*/ 169218 h 350125"/>
                        <a:gd name="connsiteX4" fmla="*/ 3272577 w 3441795"/>
                        <a:gd name="connsiteY4" fmla="*/ 339533 h 350125"/>
                        <a:gd name="connsiteX5" fmla="*/ 0 w 3441795"/>
                        <a:gd name="connsiteY5" fmla="*/ 350125 h 350125"/>
                        <a:gd name="connsiteX6" fmla="*/ 0 w 3441795"/>
                        <a:gd name="connsiteY6" fmla="*/ 10591 h 35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1795" h="350125">
                          <a:moveTo>
                            <a:pt x="0" y="10591"/>
                          </a:moveTo>
                          <a:lnTo>
                            <a:pt x="3271479" y="1"/>
                          </a:lnTo>
                          <a:cubicBezTo>
                            <a:pt x="3365238" y="-302"/>
                            <a:pt x="3441491" y="75458"/>
                            <a:pt x="3441795" y="169218"/>
                          </a:cubicBezTo>
                          <a:lnTo>
                            <a:pt x="3441793" y="169218"/>
                          </a:lnTo>
                          <a:cubicBezTo>
                            <a:pt x="3442098" y="262977"/>
                            <a:pt x="3366337" y="339230"/>
                            <a:pt x="3272577" y="339533"/>
                          </a:cubicBezTo>
                          <a:lnTo>
                            <a:pt x="0" y="350125"/>
                          </a:lnTo>
                          <a:lnTo>
                            <a:pt x="0" y="10591"/>
                          </a:lnTo>
                          <a:close/>
                        </a:path>
                      </a:pathLst>
                    </a:custGeom>
                    <a:grpFill/>
                    <a:ln w="12700" cap="flat" cmpd="sng" algn="ctr">
                      <a:noFill/>
                      <a:prstDash val="solid"/>
                      <a:miter lim="800000"/>
                    </a:ln>
                    <a:effectLst/>
                  </p:spPr>
                  <p:txBody>
                    <a:bodyPr rtlCol="0" anchor="ctr"/>
                    <a:lstStyle/>
                    <a:p>
                      <a:pPr algn="ctr"/>
                      <a:endParaRPr lang="en-US" sz="1400" kern="0">
                        <a:solidFill>
                          <a:prstClr val="white"/>
                        </a:solidFill>
                        <a:latin typeface="Arial" panose="020B0604020202020204" pitchFamily="34" charset="0"/>
                        <a:cs typeface="Arial" panose="020B0604020202020204" pitchFamily="34" charset="0"/>
                      </a:endParaRPr>
                    </a:p>
                  </p:txBody>
                </p:sp>
              </p:grpSp>
            </p:grpSp>
            <p:grpSp>
              <p:nvGrpSpPr>
                <p:cNvPr id="139" name="Group 138"/>
                <p:cNvGrpSpPr/>
                <p:nvPr/>
              </p:nvGrpSpPr>
              <p:grpSpPr>
                <a:xfrm>
                  <a:off x="4968518" y="5127795"/>
                  <a:ext cx="302218" cy="267316"/>
                  <a:chOff x="3530450" y="2700336"/>
                  <a:chExt cx="1746400" cy="1544713"/>
                </a:xfrm>
                <a:solidFill>
                  <a:schemeClr val="bg1">
                    <a:lumMod val="95000"/>
                  </a:schemeClr>
                </a:solidFill>
              </p:grpSpPr>
              <p:grpSp>
                <p:nvGrpSpPr>
                  <p:cNvPr id="149" name="Group 148"/>
                  <p:cNvGrpSpPr/>
                  <p:nvPr/>
                </p:nvGrpSpPr>
                <p:grpSpPr>
                  <a:xfrm>
                    <a:off x="3530450" y="2700336"/>
                    <a:ext cx="1746400" cy="1544713"/>
                    <a:chOff x="3530450" y="2700336"/>
                    <a:chExt cx="1746400" cy="1544713"/>
                  </a:xfrm>
                  <a:grpFill/>
                </p:grpSpPr>
                <p:sp>
                  <p:nvSpPr>
                    <p:cNvPr id="153" name="Freeform 152"/>
                    <p:cNvSpPr/>
                    <p:nvPr/>
                  </p:nvSpPr>
                  <p:spPr>
                    <a:xfrm>
                      <a:off x="3530450" y="2858310"/>
                      <a:ext cx="1746400" cy="1386739"/>
                    </a:xfrm>
                    <a:custGeom>
                      <a:avLst/>
                      <a:gdLst>
                        <a:gd name="connsiteX0" fmla="*/ 32881 w 1746400"/>
                        <a:gd name="connsiteY0" fmla="*/ 0 h 1386739"/>
                        <a:gd name="connsiteX1" fmla="*/ 64469 w 1746400"/>
                        <a:gd name="connsiteY1" fmla="*/ 0 h 1386739"/>
                        <a:gd name="connsiteX2" fmla="*/ 97350 w 1746400"/>
                        <a:gd name="connsiteY2" fmla="*/ 32881 h 1386739"/>
                        <a:gd name="connsiteX3" fmla="*/ 97350 w 1746400"/>
                        <a:gd name="connsiteY3" fmla="*/ 1289389 h 1386739"/>
                        <a:gd name="connsiteX4" fmla="*/ 1713519 w 1746400"/>
                        <a:gd name="connsiteY4" fmla="*/ 1289389 h 1386739"/>
                        <a:gd name="connsiteX5" fmla="*/ 1746400 w 1746400"/>
                        <a:gd name="connsiteY5" fmla="*/ 1322270 h 1386739"/>
                        <a:gd name="connsiteX6" fmla="*/ 1746400 w 1746400"/>
                        <a:gd name="connsiteY6" fmla="*/ 1353858 h 1386739"/>
                        <a:gd name="connsiteX7" fmla="*/ 1713519 w 1746400"/>
                        <a:gd name="connsiteY7" fmla="*/ 1386739 h 1386739"/>
                        <a:gd name="connsiteX8" fmla="*/ 33436 w 1746400"/>
                        <a:gd name="connsiteY8" fmla="*/ 1386739 h 1386739"/>
                        <a:gd name="connsiteX9" fmla="*/ 555 w 1746400"/>
                        <a:gd name="connsiteY9" fmla="*/ 1353858 h 1386739"/>
                        <a:gd name="connsiteX10" fmla="*/ 555 w 1746400"/>
                        <a:gd name="connsiteY10" fmla="*/ 1344161 h 1386739"/>
                        <a:gd name="connsiteX11" fmla="*/ 0 w 1746400"/>
                        <a:gd name="connsiteY11" fmla="*/ 1342822 h 1386739"/>
                        <a:gd name="connsiteX12" fmla="*/ 0 w 1746400"/>
                        <a:gd name="connsiteY12" fmla="*/ 32881 h 1386739"/>
                        <a:gd name="connsiteX13" fmla="*/ 32881 w 1746400"/>
                        <a:gd name="connsiteY13" fmla="*/ 0 h 1386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6400" h="1386739">
                          <a:moveTo>
                            <a:pt x="32881" y="0"/>
                          </a:moveTo>
                          <a:lnTo>
                            <a:pt x="64469" y="0"/>
                          </a:lnTo>
                          <a:cubicBezTo>
                            <a:pt x="82629" y="0"/>
                            <a:pt x="97350" y="14721"/>
                            <a:pt x="97350" y="32881"/>
                          </a:cubicBezTo>
                          <a:lnTo>
                            <a:pt x="97350" y="1289389"/>
                          </a:lnTo>
                          <a:lnTo>
                            <a:pt x="1713519" y="1289389"/>
                          </a:lnTo>
                          <a:cubicBezTo>
                            <a:pt x="1731679" y="1289389"/>
                            <a:pt x="1746400" y="1304110"/>
                            <a:pt x="1746400" y="1322270"/>
                          </a:cubicBezTo>
                          <a:lnTo>
                            <a:pt x="1746400" y="1353858"/>
                          </a:lnTo>
                          <a:cubicBezTo>
                            <a:pt x="1746400" y="1372018"/>
                            <a:pt x="1731679" y="1386739"/>
                            <a:pt x="1713519" y="1386739"/>
                          </a:cubicBezTo>
                          <a:lnTo>
                            <a:pt x="33436" y="1386739"/>
                          </a:lnTo>
                          <a:cubicBezTo>
                            <a:pt x="15276" y="1386739"/>
                            <a:pt x="555" y="1372018"/>
                            <a:pt x="555" y="1353858"/>
                          </a:cubicBezTo>
                          <a:lnTo>
                            <a:pt x="555" y="1344161"/>
                          </a:lnTo>
                          <a:lnTo>
                            <a:pt x="0" y="1342822"/>
                          </a:lnTo>
                          <a:lnTo>
                            <a:pt x="0" y="32881"/>
                          </a:lnTo>
                          <a:cubicBezTo>
                            <a:pt x="0" y="14721"/>
                            <a:pt x="14721" y="0"/>
                            <a:pt x="32881"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54" name="Freeform 153"/>
                    <p:cNvSpPr/>
                    <p:nvPr/>
                  </p:nvSpPr>
                  <p:spPr>
                    <a:xfrm>
                      <a:off x="3726654" y="3698519"/>
                      <a:ext cx="292896" cy="380562"/>
                    </a:xfrm>
                    <a:custGeom>
                      <a:avLst/>
                      <a:gdLst>
                        <a:gd name="connsiteX0" fmla="*/ 68582 w 292896"/>
                        <a:gd name="connsiteY0" fmla="*/ 0 h 380562"/>
                        <a:gd name="connsiteX1" fmla="*/ 224314 w 292896"/>
                        <a:gd name="connsiteY1" fmla="*/ 0 h 380562"/>
                        <a:gd name="connsiteX2" fmla="*/ 292896 w 292896"/>
                        <a:gd name="connsiteY2" fmla="*/ 68582 h 380562"/>
                        <a:gd name="connsiteX3" fmla="*/ 292896 w 292896"/>
                        <a:gd name="connsiteY3" fmla="*/ 380562 h 380562"/>
                        <a:gd name="connsiteX4" fmla="*/ 0 w 292896"/>
                        <a:gd name="connsiteY4" fmla="*/ 380562 h 380562"/>
                        <a:gd name="connsiteX5" fmla="*/ 0 w 292896"/>
                        <a:gd name="connsiteY5" fmla="*/ 68582 h 380562"/>
                        <a:gd name="connsiteX6" fmla="*/ 68582 w 292896"/>
                        <a:gd name="connsiteY6" fmla="*/ 0 h 380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2896" h="380562">
                          <a:moveTo>
                            <a:pt x="68582" y="0"/>
                          </a:moveTo>
                          <a:lnTo>
                            <a:pt x="224314" y="0"/>
                          </a:lnTo>
                          <a:cubicBezTo>
                            <a:pt x="262191" y="0"/>
                            <a:pt x="292896" y="30705"/>
                            <a:pt x="292896" y="68582"/>
                          </a:cubicBezTo>
                          <a:lnTo>
                            <a:pt x="292896" y="380562"/>
                          </a:lnTo>
                          <a:lnTo>
                            <a:pt x="0" y="380562"/>
                          </a:lnTo>
                          <a:lnTo>
                            <a:pt x="0" y="68582"/>
                          </a:lnTo>
                          <a:cubicBezTo>
                            <a:pt x="0" y="30705"/>
                            <a:pt x="30705" y="0"/>
                            <a:pt x="68582"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55" name="Freeform 154"/>
                    <p:cNvSpPr/>
                    <p:nvPr/>
                  </p:nvSpPr>
                  <p:spPr>
                    <a:xfrm>
                      <a:off x="4117180" y="3509964"/>
                      <a:ext cx="288132" cy="569118"/>
                    </a:xfrm>
                    <a:custGeom>
                      <a:avLst/>
                      <a:gdLst>
                        <a:gd name="connsiteX0" fmla="*/ 50406 w 288132"/>
                        <a:gd name="connsiteY0" fmla="*/ 0 h 569118"/>
                        <a:gd name="connsiteX1" fmla="*/ 237726 w 288132"/>
                        <a:gd name="connsiteY1" fmla="*/ 0 h 569118"/>
                        <a:gd name="connsiteX2" fmla="*/ 288132 w 288132"/>
                        <a:gd name="connsiteY2" fmla="*/ 50406 h 569118"/>
                        <a:gd name="connsiteX3" fmla="*/ 288132 w 288132"/>
                        <a:gd name="connsiteY3" fmla="*/ 569118 h 569118"/>
                        <a:gd name="connsiteX4" fmla="*/ 0 w 288132"/>
                        <a:gd name="connsiteY4" fmla="*/ 569118 h 569118"/>
                        <a:gd name="connsiteX5" fmla="*/ 0 w 288132"/>
                        <a:gd name="connsiteY5" fmla="*/ 50406 h 569118"/>
                        <a:gd name="connsiteX6" fmla="*/ 50406 w 288132"/>
                        <a:gd name="connsiteY6" fmla="*/ 0 h 569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8132" h="569118">
                          <a:moveTo>
                            <a:pt x="50406" y="0"/>
                          </a:moveTo>
                          <a:lnTo>
                            <a:pt x="237726" y="0"/>
                          </a:lnTo>
                          <a:cubicBezTo>
                            <a:pt x="265564" y="0"/>
                            <a:pt x="288132" y="22568"/>
                            <a:pt x="288132" y="50406"/>
                          </a:cubicBezTo>
                          <a:lnTo>
                            <a:pt x="288132" y="569118"/>
                          </a:lnTo>
                          <a:lnTo>
                            <a:pt x="0" y="569118"/>
                          </a:lnTo>
                          <a:lnTo>
                            <a:pt x="0" y="50406"/>
                          </a:lnTo>
                          <a:cubicBezTo>
                            <a:pt x="0" y="22568"/>
                            <a:pt x="22568" y="0"/>
                            <a:pt x="50406"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56" name="Freeform 155"/>
                    <p:cNvSpPr/>
                    <p:nvPr/>
                  </p:nvSpPr>
                  <p:spPr>
                    <a:xfrm>
                      <a:off x="4493994" y="3267074"/>
                      <a:ext cx="294125" cy="814389"/>
                    </a:xfrm>
                    <a:custGeom>
                      <a:avLst/>
                      <a:gdLst>
                        <a:gd name="connsiteX0" fmla="*/ 53787 w 294125"/>
                        <a:gd name="connsiteY0" fmla="*/ 0 h 814389"/>
                        <a:gd name="connsiteX1" fmla="*/ 240338 w 294125"/>
                        <a:gd name="connsiteY1" fmla="*/ 0 h 814389"/>
                        <a:gd name="connsiteX2" fmla="*/ 294125 w 294125"/>
                        <a:gd name="connsiteY2" fmla="*/ 53787 h 814389"/>
                        <a:gd name="connsiteX3" fmla="*/ 294125 w 294125"/>
                        <a:gd name="connsiteY3" fmla="*/ 814389 h 814389"/>
                        <a:gd name="connsiteX4" fmla="*/ 0 w 294125"/>
                        <a:gd name="connsiteY4" fmla="*/ 814389 h 814389"/>
                        <a:gd name="connsiteX5" fmla="*/ 0 w 294125"/>
                        <a:gd name="connsiteY5" fmla="*/ 53787 h 814389"/>
                        <a:gd name="connsiteX6" fmla="*/ 53787 w 294125"/>
                        <a:gd name="connsiteY6" fmla="*/ 0 h 814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4125" h="814389">
                          <a:moveTo>
                            <a:pt x="53787" y="0"/>
                          </a:moveTo>
                          <a:lnTo>
                            <a:pt x="240338" y="0"/>
                          </a:lnTo>
                          <a:cubicBezTo>
                            <a:pt x="270044" y="0"/>
                            <a:pt x="294125" y="24081"/>
                            <a:pt x="294125" y="53787"/>
                          </a:cubicBezTo>
                          <a:lnTo>
                            <a:pt x="294125" y="814389"/>
                          </a:lnTo>
                          <a:lnTo>
                            <a:pt x="0" y="814389"/>
                          </a:lnTo>
                          <a:lnTo>
                            <a:pt x="0" y="53787"/>
                          </a:lnTo>
                          <a:cubicBezTo>
                            <a:pt x="0" y="24081"/>
                            <a:pt x="24081" y="0"/>
                            <a:pt x="53787"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57" name="Freeform 156"/>
                    <p:cNvSpPr/>
                    <p:nvPr/>
                  </p:nvSpPr>
                  <p:spPr>
                    <a:xfrm>
                      <a:off x="4889281" y="2700336"/>
                      <a:ext cx="294125" cy="1381127"/>
                    </a:xfrm>
                    <a:custGeom>
                      <a:avLst/>
                      <a:gdLst>
                        <a:gd name="connsiteX0" fmla="*/ 53787 w 294125"/>
                        <a:gd name="connsiteY0" fmla="*/ 0 h 1359695"/>
                        <a:gd name="connsiteX1" fmla="*/ 240338 w 294125"/>
                        <a:gd name="connsiteY1" fmla="*/ 0 h 1359695"/>
                        <a:gd name="connsiteX2" fmla="*/ 294125 w 294125"/>
                        <a:gd name="connsiteY2" fmla="*/ 53787 h 1359695"/>
                        <a:gd name="connsiteX3" fmla="*/ 294125 w 294125"/>
                        <a:gd name="connsiteY3" fmla="*/ 1359695 h 1359695"/>
                        <a:gd name="connsiteX4" fmla="*/ 0 w 294125"/>
                        <a:gd name="connsiteY4" fmla="*/ 1359695 h 1359695"/>
                        <a:gd name="connsiteX5" fmla="*/ 0 w 294125"/>
                        <a:gd name="connsiteY5" fmla="*/ 53787 h 1359695"/>
                        <a:gd name="connsiteX6" fmla="*/ 53787 w 294125"/>
                        <a:gd name="connsiteY6" fmla="*/ 0 h 1359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4125" h="1359695">
                          <a:moveTo>
                            <a:pt x="53787" y="0"/>
                          </a:moveTo>
                          <a:lnTo>
                            <a:pt x="240338" y="0"/>
                          </a:lnTo>
                          <a:cubicBezTo>
                            <a:pt x="270044" y="0"/>
                            <a:pt x="294125" y="24081"/>
                            <a:pt x="294125" y="53787"/>
                          </a:cubicBezTo>
                          <a:lnTo>
                            <a:pt x="294125" y="1359695"/>
                          </a:lnTo>
                          <a:lnTo>
                            <a:pt x="0" y="1359695"/>
                          </a:lnTo>
                          <a:lnTo>
                            <a:pt x="0" y="53787"/>
                          </a:lnTo>
                          <a:cubicBezTo>
                            <a:pt x="0" y="24081"/>
                            <a:pt x="24081" y="0"/>
                            <a:pt x="53787"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grpSp>
              <p:grpSp>
                <p:nvGrpSpPr>
                  <p:cNvPr id="150" name="Group 149"/>
                  <p:cNvGrpSpPr/>
                  <p:nvPr/>
                </p:nvGrpSpPr>
                <p:grpSpPr>
                  <a:xfrm>
                    <a:off x="4127984" y="2710712"/>
                    <a:ext cx="506922" cy="342049"/>
                    <a:chOff x="4127984" y="2710712"/>
                    <a:chExt cx="506922" cy="342049"/>
                  </a:xfrm>
                  <a:grpFill/>
                </p:grpSpPr>
                <p:sp>
                  <p:nvSpPr>
                    <p:cNvPr id="151" name="Freeform 150"/>
                    <p:cNvSpPr/>
                    <p:nvPr/>
                  </p:nvSpPr>
                  <p:spPr>
                    <a:xfrm rot="5400000">
                      <a:off x="4287140" y="2704995"/>
                      <a:ext cx="342049" cy="353483"/>
                    </a:xfrm>
                    <a:custGeom>
                      <a:avLst/>
                      <a:gdLst>
                        <a:gd name="connsiteX0" fmla="*/ 20199 w 413539"/>
                        <a:gd name="connsiteY0" fmla="*/ 0 h 369065"/>
                        <a:gd name="connsiteX1" fmla="*/ 413539 w 413539"/>
                        <a:gd name="connsiteY1" fmla="*/ 0 h 369065"/>
                        <a:gd name="connsiteX2" fmla="*/ 31504 w 413539"/>
                        <a:gd name="connsiteY2" fmla="*/ 369065 h 369065"/>
                        <a:gd name="connsiteX3" fmla="*/ 20199 w 413539"/>
                        <a:gd name="connsiteY3" fmla="*/ 369065 h 369065"/>
                        <a:gd name="connsiteX4" fmla="*/ 0 w 413539"/>
                        <a:gd name="connsiteY4" fmla="*/ 348866 h 369065"/>
                        <a:gd name="connsiteX5" fmla="*/ 0 w 413539"/>
                        <a:gd name="connsiteY5" fmla="*/ 20199 h 369065"/>
                        <a:gd name="connsiteX6" fmla="*/ 20199 w 413539"/>
                        <a:gd name="connsiteY6" fmla="*/ 0 h 369065"/>
                        <a:gd name="connsiteX0" fmla="*/ 20199 w 377820"/>
                        <a:gd name="connsiteY0" fmla="*/ 0 h 369065"/>
                        <a:gd name="connsiteX1" fmla="*/ 377820 w 377820"/>
                        <a:gd name="connsiteY1" fmla="*/ 28575 h 369065"/>
                        <a:gd name="connsiteX2" fmla="*/ 31504 w 377820"/>
                        <a:gd name="connsiteY2" fmla="*/ 369065 h 369065"/>
                        <a:gd name="connsiteX3" fmla="*/ 20199 w 377820"/>
                        <a:gd name="connsiteY3" fmla="*/ 369065 h 369065"/>
                        <a:gd name="connsiteX4" fmla="*/ 0 w 377820"/>
                        <a:gd name="connsiteY4" fmla="*/ 348866 h 369065"/>
                        <a:gd name="connsiteX5" fmla="*/ 0 w 377820"/>
                        <a:gd name="connsiteY5" fmla="*/ 20199 h 369065"/>
                        <a:gd name="connsiteX6" fmla="*/ 20199 w 377820"/>
                        <a:gd name="connsiteY6" fmla="*/ 0 h 369065"/>
                        <a:gd name="connsiteX0" fmla="*/ 20199 w 363532"/>
                        <a:gd name="connsiteY0" fmla="*/ 4763 h 373828"/>
                        <a:gd name="connsiteX1" fmla="*/ 363532 w 363532"/>
                        <a:gd name="connsiteY1" fmla="*/ 0 h 373828"/>
                        <a:gd name="connsiteX2" fmla="*/ 31504 w 363532"/>
                        <a:gd name="connsiteY2" fmla="*/ 373828 h 373828"/>
                        <a:gd name="connsiteX3" fmla="*/ 20199 w 363532"/>
                        <a:gd name="connsiteY3" fmla="*/ 373828 h 373828"/>
                        <a:gd name="connsiteX4" fmla="*/ 0 w 363532"/>
                        <a:gd name="connsiteY4" fmla="*/ 353629 h 373828"/>
                        <a:gd name="connsiteX5" fmla="*/ 0 w 363532"/>
                        <a:gd name="connsiteY5" fmla="*/ 24962 h 373828"/>
                        <a:gd name="connsiteX6" fmla="*/ 20199 w 363532"/>
                        <a:gd name="connsiteY6" fmla="*/ 4763 h 373828"/>
                        <a:gd name="connsiteX0" fmla="*/ 20199 w 363532"/>
                        <a:gd name="connsiteY0" fmla="*/ 0 h 369065"/>
                        <a:gd name="connsiteX1" fmla="*/ 363532 w 363532"/>
                        <a:gd name="connsiteY1" fmla="*/ 0 h 369065"/>
                        <a:gd name="connsiteX2" fmla="*/ 31504 w 363532"/>
                        <a:gd name="connsiteY2" fmla="*/ 369065 h 369065"/>
                        <a:gd name="connsiteX3" fmla="*/ 20199 w 363532"/>
                        <a:gd name="connsiteY3" fmla="*/ 369065 h 369065"/>
                        <a:gd name="connsiteX4" fmla="*/ 0 w 363532"/>
                        <a:gd name="connsiteY4" fmla="*/ 348866 h 369065"/>
                        <a:gd name="connsiteX5" fmla="*/ 0 w 363532"/>
                        <a:gd name="connsiteY5" fmla="*/ 20199 h 369065"/>
                        <a:gd name="connsiteX6" fmla="*/ 20199 w 363532"/>
                        <a:gd name="connsiteY6" fmla="*/ 0 h 369065"/>
                        <a:gd name="connsiteX0" fmla="*/ 20199 w 367933"/>
                        <a:gd name="connsiteY0" fmla="*/ 0 h 369065"/>
                        <a:gd name="connsiteX1" fmla="*/ 363532 w 367933"/>
                        <a:gd name="connsiteY1" fmla="*/ 0 h 369065"/>
                        <a:gd name="connsiteX2" fmla="*/ 363302 w 367933"/>
                        <a:gd name="connsiteY2" fmla="*/ 67884 h 369065"/>
                        <a:gd name="connsiteX3" fmla="*/ 31504 w 367933"/>
                        <a:gd name="connsiteY3" fmla="*/ 369065 h 369065"/>
                        <a:gd name="connsiteX4" fmla="*/ 20199 w 367933"/>
                        <a:gd name="connsiteY4" fmla="*/ 369065 h 369065"/>
                        <a:gd name="connsiteX5" fmla="*/ 0 w 367933"/>
                        <a:gd name="connsiteY5" fmla="*/ 348866 h 369065"/>
                        <a:gd name="connsiteX6" fmla="*/ 0 w 367933"/>
                        <a:gd name="connsiteY6" fmla="*/ 20199 h 369065"/>
                        <a:gd name="connsiteX7" fmla="*/ 20199 w 367933"/>
                        <a:gd name="connsiteY7" fmla="*/ 0 h 369065"/>
                        <a:gd name="connsiteX0" fmla="*/ 20199 w 374159"/>
                        <a:gd name="connsiteY0" fmla="*/ 0 h 369065"/>
                        <a:gd name="connsiteX1" fmla="*/ 363532 w 374159"/>
                        <a:gd name="connsiteY1" fmla="*/ 0 h 369065"/>
                        <a:gd name="connsiteX2" fmla="*/ 363302 w 374159"/>
                        <a:gd name="connsiteY2" fmla="*/ 67884 h 369065"/>
                        <a:gd name="connsiteX3" fmla="*/ 31504 w 374159"/>
                        <a:gd name="connsiteY3" fmla="*/ 369065 h 369065"/>
                        <a:gd name="connsiteX4" fmla="*/ 20199 w 374159"/>
                        <a:gd name="connsiteY4" fmla="*/ 369065 h 369065"/>
                        <a:gd name="connsiteX5" fmla="*/ 0 w 374159"/>
                        <a:gd name="connsiteY5" fmla="*/ 348866 h 369065"/>
                        <a:gd name="connsiteX6" fmla="*/ 0 w 374159"/>
                        <a:gd name="connsiteY6" fmla="*/ 20199 h 369065"/>
                        <a:gd name="connsiteX7" fmla="*/ 20199 w 374159"/>
                        <a:gd name="connsiteY7" fmla="*/ 0 h 369065"/>
                        <a:gd name="connsiteX0" fmla="*/ 20199 w 377064"/>
                        <a:gd name="connsiteY0" fmla="*/ 0 h 369065"/>
                        <a:gd name="connsiteX1" fmla="*/ 363532 w 377064"/>
                        <a:gd name="connsiteY1" fmla="*/ 0 h 369065"/>
                        <a:gd name="connsiteX2" fmla="*/ 363302 w 377064"/>
                        <a:gd name="connsiteY2" fmla="*/ 67884 h 369065"/>
                        <a:gd name="connsiteX3" fmla="*/ 31504 w 377064"/>
                        <a:gd name="connsiteY3" fmla="*/ 369065 h 369065"/>
                        <a:gd name="connsiteX4" fmla="*/ 20199 w 377064"/>
                        <a:gd name="connsiteY4" fmla="*/ 369065 h 369065"/>
                        <a:gd name="connsiteX5" fmla="*/ 0 w 377064"/>
                        <a:gd name="connsiteY5" fmla="*/ 348866 h 369065"/>
                        <a:gd name="connsiteX6" fmla="*/ 0 w 377064"/>
                        <a:gd name="connsiteY6" fmla="*/ 20199 h 369065"/>
                        <a:gd name="connsiteX7" fmla="*/ 20199 w 377064"/>
                        <a:gd name="connsiteY7" fmla="*/ 0 h 369065"/>
                        <a:gd name="connsiteX0" fmla="*/ 20199 w 377064"/>
                        <a:gd name="connsiteY0" fmla="*/ 0 h 369065"/>
                        <a:gd name="connsiteX1" fmla="*/ 363532 w 377064"/>
                        <a:gd name="connsiteY1" fmla="*/ 0 h 369065"/>
                        <a:gd name="connsiteX2" fmla="*/ 363302 w 377064"/>
                        <a:gd name="connsiteY2" fmla="*/ 67884 h 369065"/>
                        <a:gd name="connsiteX3" fmla="*/ 31504 w 377064"/>
                        <a:gd name="connsiteY3" fmla="*/ 369065 h 369065"/>
                        <a:gd name="connsiteX4" fmla="*/ 20199 w 377064"/>
                        <a:gd name="connsiteY4" fmla="*/ 369065 h 369065"/>
                        <a:gd name="connsiteX5" fmla="*/ 0 w 377064"/>
                        <a:gd name="connsiteY5" fmla="*/ 348866 h 369065"/>
                        <a:gd name="connsiteX6" fmla="*/ 0 w 377064"/>
                        <a:gd name="connsiteY6" fmla="*/ 20199 h 369065"/>
                        <a:gd name="connsiteX7" fmla="*/ 20199 w 377064"/>
                        <a:gd name="connsiteY7" fmla="*/ 0 h 369065"/>
                        <a:gd name="connsiteX0" fmla="*/ 20199 w 378540"/>
                        <a:gd name="connsiteY0" fmla="*/ 0 h 369065"/>
                        <a:gd name="connsiteX1" fmla="*/ 363532 w 378540"/>
                        <a:gd name="connsiteY1" fmla="*/ 0 h 369065"/>
                        <a:gd name="connsiteX2" fmla="*/ 365683 w 378540"/>
                        <a:gd name="connsiteY2" fmla="*/ 65503 h 369065"/>
                        <a:gd name="connsiteX3" fmla="*/ 31504 w 378540"/>
                        <a:gd name="connsiteY3" fmla="*/ 369065 h 369065"/>
                        <a:gd name="connsiteX4" fmla="*/ 20199 w 378540"/>
                        <a:gd name="connsiteY4" fmla="*/ 369065 h 369065"/>
                        <a:gd name="connsiteX5" fmla="*/ 0 w 378540"/>
                        <a:gd name="connsiteY5" fmla="*/ 348866 h 369065"/>
                        <a:gd name="connsiteX6" fmla="*/ 0 w 378540"/>
                        <a:gd name="connsiteY6" fmla="*/ 20199 h 369065"/>
                        <a:gd name="connsiteX7" fmla="*/ 20199 w 378540"/>
                        <a:gd name="connsiteY7" fmla="*/ 0 h 369065"/>
                        <a:gd name="connsiteX0" fmla="*/ 20199 w 380109"/>
                        <a:gd name="connsiteY0" fmla="*/ 0 h 369065"/>
                        <a:gd name="connsiteX1" fmla="*/ 363532 w 380109"/>
                        <a:gd name="connsiteY1" fmla="*/ 0 h 369065"/>
                        <a:gd name="connsiteX2" fmla="*/ 368064 w 380109"/>
                        <a:gd name="connsiteY2" fmla="*/ 53597 h 369065"/>
                        <a:gd name="connsiteX3" fmla="*/ 31504 w 380109"/>
                        <a:gd name="connsiteY3" fmla="*/ 369065 h 369065"/>
                        <a:gd name="connsiteX4" fmla="*/ 20199 w 380109"/>
                        <a:gd name="connsiteY4" fmla="*/ 369065 h 369065"/>
                        <a:gd name="connsiteX5" fmla="*/ 0 w 380109"/>
                        <a:gd name="connsiteY5" fmla="*/ 348866 h 369065"/>
                        <a:gd name="connsiteX6" fmla="*/ 0 w 380109"/>
                        <a:gd name="connsiteY6" fmla="*/ 20199 h 369065"/>
                        <a:gd name="connsiteX7" fmla="*/ 20199 w 380109"/>
                        <a:gd name="connsiteY7" fmla="*/ 0 h 369065"/>
                        <a:gd name="connsiteX0" fmla="*/ 20199 w 380109"/>
                        <a:gd name="connsiteY0" fmla="*/ 0 h 369065"/>
                        <a:gd name="connsiteX1" fmla="*/ 363532 w 380109"/>
                        <a:gd name="connsiteY1" fmla="*/ 0 h 369065"/>
                        <a:gd name="connsiteX2" fmla="*/ 368064 w 380109"/>
                        <a:gd name="connsiteY2" fmla="*/ 53597 h 369065"/>
                        <a:gd name="connsiteX3" fmla="*/ 31504 w 380109"/>
                        <a:gd name="connsiteY3" fmla="*/ 369065 h 369065"/>
                        <a:gd name="connsiteX4" fmla="*/ 0 w 380109"/>
                        <a:gd name="connsiteY4" fmla="*/ 348866 h 369065"/>
                        <a:gd name="connsiteX5" fmla="*/ 0 w 380109"/>
                        <a:gd name="connsiteY5" fmla="*/ 20199 h 369065"/>
                        <a:gd name="connsiteX6" fmla="*/ 20199 w 380109"/>
                        <a:gd name="connsiteY6" fmla="*/ 0 h 369065"/>
                        <a:gd name="connsiteX0" fmla="*/ 20215 w 380125"/>
                        <a:gd name="connsiteY0" fmla="*/ 0 h 369065"/>
                        <a:gd name="connsiteX1" fmla="*/ 363548 w 380125"/>
                        <a:gd name="connsiteY1" fmla="*/ 0 h 369065"/>
                        <a:gd name="connsiteX2" fmla="*/ 368080 w 380125"/>
                        <a:gd name="connsiteY2" fmla="*/ 53597 h 369065"/>
                        <a:gd name="connsiteX3" fmla="*/ 31520 w 380125"/>
                        <a:gd name="connsiteY3" fmla="*/ 369065 h 369065"/>
                        <a:gd name="connsiteX4" fmla="*/ 16 w 380125"/>
                        <a:gd name="connsiteY4" fmla="*/ 348866 h 369065"/>
                        <a:gd name="connsiteX5" fmla="*/ 16 w 380125"/>
                        <a:gd name="connsiteY5" fmla="*/ 20199 h 369065"/>
                        <a:gd name="connsiteX6" fmla="*/ 20215 w 380125"/>
                        <a:gd name="connsiteY6" fmla="*/ 0 h 369065"/>
                        <a:gd name="connsiteX0" fmla="*/ 20215 w 380125"/>
                        <a:gd name="connsiteY0" fmla="*/ 0 h 370770"/>
                        <a:gd name="connsiteX1" fmla="*/ 363548 w 380125"/>
                        <a:gd name="connsiteY1" fmla="*/ 0 h 370770"/>
                        <a:gd name="connsiteX2" fmla="*/ 368080 w 380125"/>
                        <a:gd name="connsiteY2" fmla="*/ 53597 h 370770"/>
                        <a:gd name="connsiteX3" fmla="*/ 31520 w 380125"/>
                        <a:gd name="connsiteY3" fmla="*/ 369065 h 370770"/>
                        <a:gd name="connsiteX4" fmla="*/ 16 w 380125"/>
                        <a:gd name="connsiteY4" fmla="*/ 348866 h 370770"/>
                        <a:gd name="connsiteX5" fmla="*/ 16 w 380125"/>
                        <a:gd name="connsiteY5" fmla="*/ 20199 h 370770"/>
                        <a:gd name="connsiteX6" fmla="*/ 20215 w 380125"/>
                        <a:gd name="connsiteY6" fmla="*/ 0 h 370770"/>
                        <a:gd name="connsiteX0" fmla="*/ 20216 w 380126"/>
                        <a:gd name="connsiteY0" fmla="*/ 0 h 372558"/>
                        <a:gd name="connsiteX1" fmla="*/ 363549 w 380126"/>
                        <a:gd name="connsiteY1" fmla="*/ 0 h 372558"/>
                        <a:gd name="connsiteX2" fmla="*/ 368081 w 380126"/>
                        <a:gd name="connsiteY2" fmla="*/ 53597 h 372558"/>
                        <a:gd name="connsiteX3" fmla="*/ 31521 w 380126"/>
                        <a:gd name="connsiteY3" fmla="*/ 369065 h 372558"/>
                        <a:gd name="connsiteX4" fmla="*/ 17 w 380126"/>
                        <a:gd name="connsiteY4" fmla="*/ 348866 h 372558"/>
                        <a:gd name="connsiteX5" fmla="*/ 17 w 380126"/>
                        <a:gd name="connsiteY5" fmla="*/ 20199 h 372558"/>
                        <a:gd name="connsiteX6" fmla="*/ 20216 w 380126"/>
                        <a:gd name="connsiteY6" fmla="*/ 0 h 372558"/>
                        <a:gd name="connsiteX0" fmla="*/ 20216 w 382211"/>
                        <a:gd name="connsiteY0" fmla="*/ 0 h 372558"/>
                        <a:gd name="connsiteX1" fmla="*/ 363549 w 382211"/>
                        <a:gd name="connsiteY1" fmla="*/ 0 h 372558"/>
                        <a:gd name="connsiteX2" fmla="*/ 368081 w 382211"/>
                        <a:gd name="connsiteY2" fmla="*/ 53597 h 372558"/>
                        <a:gd name="connsiteX3" fmla="*/ 31521 w 382211"/>
                        <a:gd name="connsiteY3" fmla="*/ 369065 h 372558"/>
                        <a:gd name="connsiteX4" fmla="*/ 17 w 382211"/>
                        <a:gd name="connsiteY4" fmla="*/ 348866 h 372558"/>
                        <a:gd name="connsiteX5" fmla="*/ 17 w 382211"/>
                        <a:gd name="connsiteY5" fmla="*/ 20199 h 372558"/>
                        <a:gd name="connsiteX6" fmla="*/ 20216 w 382211"/>
                        <a:gd name="connsiteY6" fmla="*/ 0 h 372558"/>
                        <a:gd name="connsiteX0" fmla="*/ 20216 w 382211"/>
                        <a:gd name="connsiteY0" fmla="*/ 0 h 372558"/>
                        <a:gd name="connsiteX1" fmla="*/ 363549 w 382211"/>
                        <a:gd name="connsiteY1" fmla="*/ 0 h 372558"/>
                        <a:gd name="connsiteX2" fmla="*/ 368081 w 382211"/>
                        <a:gd name="connsiteY2" fmla="*/ 53597 h 372558"/>
                        <a:gd name="connsiteX3" fmla="*/ 31521 w 382211"/>
                        <a:gd name="connsiteY3" fmla="*/ 369065 h 372558"/>
                        <a:gd name="connsiteX4" fmla="*/ 17 w 382211"/>
                        <a:gd name="connsiteY4" fmla="*/ 348866 h 372558"/>
                        <a:gd name="connsiteX5" fmla="*/ 17 w 382211"/>
                        <a:gd name="connsiteY5" fmla="*/ 20199 h 372558"/>
                        <a:gd name="connsiteX6" fmla="*/ 20216 w 382211"/>
                        <a:gd name="connsiteY6" fmla="*/ 0 h 372558"/>
                        <a:gd name="connsiteX0" fmla="*/ 20216 w 382536"/>
                        <a:gd name="connsiteY0" fmla="*/ 0 h 372558"/>
                        <a:gd name="connsiteX1" fmla="*/ 363549 w 382536"/>
                        <a:gd name="connsiteY1" fmla="*/ 0 h 372558"/>
                        <a:gd name="connsiteX2" fmla="*/ 368081 w 382536"/>
                        <a:gd name="connsiteY2" fmla="*/ 53597 h 372558"/>
                        <a:gd name="connsiteX3" fmla="*/ 31521 w 382536"/>
                        <a:gd name="connsiteY3" fmla="*/ 369065 h 372558"/>
                        <a:gd name="connsiteX4" fmla="*/ 17 w 382536"/>
                        <a:gd name="connsiteY4" fmla="*/ 348866 h 372558"/>
                        <a:gd name="connsiteX5" fmla="*/ 17 w 382536"/>
                        <a:gd name="connsiteY5" fmla="*/ 20199 h 372558"/>
                        <a:gd name="connsiteX6" fmla="*/ 20216 w 382536"/>
                        <a:gd name="connsiteY6" fmla="*/ 0 h 372558"/>
                        <a:gd name="connsiteX0" fmla="*/ 20216 w 382536"/>
                        <a:gd name="connsiteY0" fmla="*/ 0 h 372558"/>
                        <a:gd name="connsiteX1" fmla="*/ 363549 w 382536"/>
                        <a:gd name="connsiteY1" fmla="*/ 0 h 372558"/>
                        <a:gd name="connsiteX2" fmla="*/ 368081 w 382536"/>
                        <a:gd name="connsiteY2" fmla="*/ 46476 h 372558"/>
                        <a:gd name="connsiteX3" fmla="*/ 31521 w 382536"/>
                        <a:gd name="connsiteY3" fmla="*/ 369065 h 372558"/>
                        <a:gd name="connsiteX4" fmla="*/ 17 w 382536"/>
                        <a:gd name="connsiteY4" fmla="*/ 348866 h 372558"/>
                        <a:gd name="connsiteX5" fmla="*/ 17 w 382536"/>
                        <a:gd name="connsiteY5" fmla="*/ 20199 h 372558"/>
                        <a:gd name="connsiteX6" fmla="*/ 20216 w 382536"/>
                        <a:gd name="connsiteY6" fmla="*/ 0 h 372558"/>
                        <a:gd name="connsiteX0" fmla="*/ 20210 w 382530"/>
                        <a:gd name="connsiteY0" fmla="*/ 0 h 374713"/>
                        <a:gd name="connsiteX1" fmla="*/ 363543 w 382530"/>
                        <a:gd name="connsiteY1" fmla="*/ 0 h 374713"/>
                        <a:gd name="connsiteX2" fmla="*/ 368075 w 382530"/>
                        <a:gd name="connsiteY2" fmla="*/ 46476 h 374713"/>
                        <a:gd name="connsiteX3" fmla="*/ 44839 w 382530"/>
                        <a:gd name="connsiteY3" fmla="*/ 371730 h 374713"/>
                        <a:gd name="connsiteX4" fmla="*/ 11 w 382530"/>
                        <a:gd name="connsiteY4" fmla="*/ 348866 h 374713"/>
                        <a:gd name="connsiteX5" fmla="*/ 11 w 382530"/>
                        <a:gd name="connsiteY5" fmla="*/ 20199 h 374713"/>
                        <a:gd name="connsiteX6" fmla="*/ 20210 w 382530"/>
                        <a:gd name="connsiteY6" fmla="*/ 0 h 374713"/>
                        <a:gd name="connsiteX0" fmla="*/ 20208 w 382528"/>
                        <a:gd name="connsiteY0" fmla="*/ 0 h 376973"/>
                        <a:gd name="connsiteX1" fmla="*/ 363541 w 382528"/>
                        <a:gd name="connsiteY1" fmla="*/ 0 h 376973"/>
                        <a:gd name="connsiteX2" fmla="*/ 368073 w 382528"/>
                        <a:gd name="connsiteY2" fmla="*/ 46476 h 376973"/>
                        <a:gd name="connsiteX3" fmla="*/ 52834 w 382528"/>
                        <a:gd name="connsiteY3" fmla="*/ 374394 h 376973"/>
                        <a:gd name="connsiteX4" fmla="*/ 9 w 382528"/>
                        <a:gd name="connsiteY4" fmla="*/ 348866 h 376973"/>
                        <a:gd name="connsiteX5" fmla="*/ 9 w 382528"/>
                        <a:gd name="connsiteY5" fmla="*/ 20199 h 376973"/>
                        <a:gd name="connsiteX6" fmla="*/ 20208 w 382528"/>
                        <a:gd name="connsiteY6" fmla="*/ 0 h 376973"/>
                        <a:gd name="connsiteX0" fmla="*/ 20199 w 382519"/>
                        <a:gd name="connsiteY0" fmla="*/ 0 h 382809"/>
                        <a:gd name="connsiteX1" fmla="*/ 363532 w 382519"/>
                        <a:gd name="connsiteY1" fmla="*/ 0 h 382809"/>
                        <a:gd name="connsiteX2" fmla="*/ 368064 w 382519"/>
                        <a:gd name="connsiteY2" fmla="*/ 46476 h 382809"/>
                        <a:gd name="connsiteX3" fmla="*/ 52825 w 382519"/>
                        <a:gd name="connsiteY3" fmla="*/ 374394 h 382809"/>
                        <a:gd name="connsiteX4" fmla="*/ 7997 w 382519"/>
                        <a:gd name="connsiteY4" fmla="*/ 367519 h 382809"/>
                        <a:gd name="connsiteX5" fmla="*/ 0 w 382519"/>
                        <a:gd name="connsiteY5" fmla="*/ 20199 h 382809"/>
                        <a:gd name="connsiteX6" fmla="*/ 20199 w 382519"/>
                        <a:gd name="connsiteY6" fmla="*/ 0 h 382809"/>
                        <a:gd name="connsiteX0" fmla="*/ 20199 w 382519"/>
                        <a:gd name="connsiteY0" fmla="*/ 0 h 379334"/>
                        <a:gd name="connsiteX1" fmla="*/ 363532 w 382519"/>
                        <a:gd name="connsiteY1" fmla="*/ 0 h 379334"/>
                        <a:gd name="connsiteX2" fmla="*/ 368064 w 382519"/>
                        <a:gd name="connsiteY2" fmla="*/ 46476 h 379334"/>
                        <a:gd name="connsiteX3" fmla="*/ 52825 w 382519"/>
                        <a:gd name="connsiteY3" fmla="*/ 374394 h 379334"/>
                        <a:gd name="connsiteX4" fmla="*/ 7997 w 382519"/>
                        <a:gd name="connsiteY4" fmla="*/ 359525 h 379334"/>
                        <a:gd name="connsiteX5" fmla="*/ 0 w 382519"/>
                        <a:gd name="connsiteY5" fmla="*/ 20199 h 379334"/>
                        <a:gd name="connsiteX6" fmla="*/ 20199 w 382519"/>
                        <a:gd name="connsiteY6" fmla="*/ 0 h 379334"/>
                        <a:gd name="connsiteX0" fmla="*/ 20199 w 382519"/>
                        <a:gd name="connsiteY0" fmla="*/ 0 h 386377"/>
                        <a:gd name="connsiteX1" fmla="*/ 363532 w 382519"/>
                        <a:gd name="connsiteY1" fmla="*/ 0 h 386377"/>
                        <a:gd name="connsiteX2" fmla="*/ 368064 w 382519"/>
                        <a:gd name="connsiteY2" fmla="*/ 46476 h 386377"/>
                        <a:gd name="connsiteX3" fmla="*/ 52825 w 382519"/>
                        <a:gd name="connsiteY3" fmla="*/ 374394 h 386377"/>
                        <a:gd name="connsiteX4" fmla="*/ 7997 w 382519"/>
                        <a:gd name="connsiteY4" fmla="*/ 359525 h 386377"/>
                        <a:gd name="connsiteX5" fmla="*/ 0 w 382519"/>
                        <a:gd name="connsiteY5" fmla="*/ 20199 h 386377"/>
                        <a:gd name="connsiteX6" fmla="*/ 20199 w 382519"/>
                        <a:gd name="connsiteY6" fmla="*/ 0 h 386377"/>
                        <a:gd name="connsiteX0" fmla="*/ 22861 w 385181"/>
                        <a:gd name="connsiteY0" fmla="*/ 0 h 386377"/>
                        <a:gd name="connsiteX1" fmla="*/ 366194 w 385181"/>
                        <a:gd name="connsiteY1" fmla="*/ 0 h 386377"/>
                        <a:gd name="connsiteX2" fmla="*/ 370726 w 385181"/>
                        <a:gd name="connsiteY2" fmla="*/ 46476 h 386377"/>
                        <a:gd name="connsiteX3" fmla="*/ 55487 w 385181"/>
                        <a:gd name="connsiteY3" fmla="*/ 374394 h 386377"/>
                        <a:gd name="connsiteX4" fmla="*/ 10659 w 385181"/>
                        <a:gd name="connsiteY4" fmla="*/ 359525 h 386377"/>
                        <a:gd name="connsiteX5" fmla="*/ 0 w 385181"/>
                        <a:gd name="connsiteY5" fmla="*/ 22864 h 386377"/>
                        <a:gd name="connsiteX6" fmla="*/ 22861 w 385181"/>
                        <a:gd name="connsiteY6" fmla="*/ 0 h 386377"/>
                        <a:gd name="connsiteX0" fmla="*/ 22861 w 385181"/>
                        <a:gd name="connsiteY0" fmla="*/ 0 h 386377"/>
                        <a:gd name="connsiteX1" fmla="*/ 366194 w 385181"/>
                        <a:gd name="connsiteY1" fmla="*/ 0 h 386377"/>
                        <a:gd name="connsiteX2" fmla="*/ 370726 w 385181"/>
                        <a:gd name="connsiteY2" fmla="*/ 46476 h 386377"/>
                        <a:gd name="connsiteX3" fmla="*/ 55487 w 385181"/>
                        <a:gd name="connsiteY3" fmla="*/ 374394 h 386377"/>
                        <a:gd name="connsiteX4" fmla="*/ 2666 w 385181"/>
                        <a:gd name="connsiteY4" fmla="*/ 359526 h 386377"/>
                        <a:gd name="connsiteX5" fmla="*/ 0 w 385181"/>
                        <a:gd name="connsiteY5" fmla="*/ 22864 h 386377"/>
                        <a:gd name="connsiteX6" fmla="*/ 22861 w 385181"/>
                        <a:gd name="connsiteY6" fmla="*/ 0 h 386377"/>
                        <a:gd name="connsiteX0" fmla="*/ 25525 w 387845"/>
                        <a:gd name="connsiteY0" fmla="*/ 0 h 386377"/>
                        <a:gd name="connsiteX1" fmla="*/ 368858 w 387845"/>
                        <a:gd name="connsiteY1" fmla="*/ 0 h 386377"/>
                        <a:gd name="connsiteX2" fmla="*/ 373390 w 387845"/>
                        <a:gd name="connsiteY2" fmla="*/ 46476 h 386377"/>
                        <a:gd name="connsiteX3" fmla="*/ 58151 w 387845"/>
                        <a:gd name="connsiteY3" fmla="*/ 374394 h 386377"/>
                        <a:gd name="connsiteX4" fmla="*/ 5330 w 387845"/>
                        <a:gd name="connsiteY4" fmla="*/ 359526 h 386377"/>
                        <a:gd name="connsiteX5" fmla="*/ 0 w 387845"/>
                        <a:gd name="connsiteY5" fmla="*/ 22864 h 386377"/>
                        <a:gd name="connsiteX6" fmla="*/ 25525 w 387845"/>
                        <a:gd name="connsiteY6" fmla="*/ 0 h 386377"/>
                        <a:gd name="connsiteX0" fmla="*/ 20452 w 382772"/>
                        <a:gd name="connsiteY0" fmla="*/ 0 h 386377"/>
                        <a:gd name="connsiteX1" fmla="*/ 363785 w 382772"/>
                        <a:gd name="connsiteY1" fmla="*/ 0 h 386377"/>
                        <a:gd name="connsiteX2" fmla="*/ 368317 w 382772"/>
                        <a:gd name="connsiteY2" fmla="*/ 46476 h 386377"/>
                        <a:gd name="connsiteX3" fmla="*/ 53078 w 382772"/>
                        <a:gd name="connsiteY3" fmla="*/ 374394 h 386377"/>
                        <a:gd name="connsiteX4" fmla="*/ 257 w 382772"/>
                        <a:gd name="connsiteY4" fmla="*/ 359526 h 386377"/>
                        <a:gd name="connsiteX5" fmla="*/ 260 w 382772"/>
                        <a:gd name="connsiteY5" fmla="*/ 22864 h 386377"/>
                        <a:gd name="connsiteX6" fmla="*/ 20452 w 382772"/>
                        <a:gd name="connsiteY6" fmla="*/ 0 h 386377"/>
                        <a:gd name="connsiteX0" fmla="*/ 20192 w 382512"/>
                        <a:gd name="connsiteY0" fmla="*/ 0 h 391460"/>
                        <a:gd name="connsiteX1" fmla="*/ 363525 w 382512"/>
                        <a:gd name="connsiteY1" fmla="*/ 0 h 391460"/>
                        <a:gd name="connsiteX2" fmla="*/ 368057 w 382512"/>
                        <a:gd name="connsiteY2" fmla="*/ 46476 h 391460"/>
                        <a:gd name="connsiteX3" fmla="*/ 52818 w 382512"/>
                        <a:gd name="connsiteY3" fmla="*/ 374394 h 391460"/>
                        <a:gd name="connsiteX4" fmla="*/ 5327 w 382512"/>
                        <a:gd name="connsiteY4" fmla="*/ 372849 h 391460"/>
                        <a:gd name="connsiteX5" fmla="*/ 0 w 382512"/>
                        <a:gd name="connsiteY5" fmla="*/ 22864 h 391460"/>
                        <a:gd name="connsiteX6" fmla="*/ 20192 w 382512"/>
                        <a:gd name="connsiteY6" fmla="*/ 0 h 391460"/>
                        <a:gd name="connsiteX0" fmla="*/ 20192 w 382512"/>
                        <a:gd name="connsiteY0" fmla="*/ 0 h 392795"/>
                        <a:gd name="connsiteX1" fmla="*/ 363525 w 382512"/>
                        <a:gd name="connsiteY1" fmla="*/ 0 h 392795"/>
                        <a:gd name="connsiteX2" fmla="*/ 368057 w 382512"/>
                        <a:gd name="connsiteY2" fmla="*/ 46476 h 392795"/>
                        <a:gd name="connsiteX3" fmla="*/ 52818 w 382512"/>
                        <a:gd name="connsiteY3" fmla="*/ 374394 h 392795"/>
                        <a:gd name="connsiteX4" fmla="*/ 2661 w 382512"/>
                        <a:gd name="connsiteY4" fmla="*/ 375514 h 392795"/>
                        <a:gd name="connsiteX5" fmla="*/ 0 w 382512"/>
                        <a:gd name="connsiteY5" fmla="*/ 22864 h 392795"/>
                        <a:gd name="connsiteX6" fmla="*/ 20192 w 382512"/>
                        <a:gd name="connsiteY6" fmla="*/ 0 h 392795"/>
                        <a:gd name="connsiteX0" fmla="*/ 20450 w 382770"/>
                        <a:gd name="connsiteY0" fmla="*/ 0 h 392794"/>
                        <a:gd name="connsiteX1" fmla="*/ 363783 w 382770"/>
                        <a:gd name="connsiteY1" fmla="*/ 0 h 392794"/>
                        <a:gd name="connsiteX2" fmla="*/ 368315 w 382770"/>
                        <a:gd name="connsiteY2" fmla="*/ 46476 h 392794"/>
                        <a:gd name="connsiteX3" fmla="*/ 53076 w 382770"/>
                        <a:gd name="connsiteY3" fmla="*/ 374394 h 392794"/>
                        <a:gd name="connsiteX4" fmla="*/ 256 w 382770"/>
                        <a:gd name="connsiteY4" fmla="*/ 375513 h 392794"/>
                        <a:gd name="connsiteX5" fmla="*/ 258 w 382770"/>
                        <a:gd name="connsiteY5" fmla="*/ 22864 h 392794"/>
                        <a:gd name="connsiteX6" fmla="*/ 20450 w 382770"/>
                        <a:gd name="connsiteY6" fmla="*/ 0 h 392794"/>
                        <a:gd name="connsiteX0" fmla="*/ 20450 w 382770"/>
                        <a:gd name="connsiteY0" fmla="*/ 0 h 395565"/>
                        <a:gd name="connsiteX1" fmla="*/ 363783 w 382770"/>
                        <a:gd name="connsiteY1" fmla="*/ 0 h 395565"/>
                        <a:gd name="connsiteX2" fmla="*/ 368315 w 382770"/>
                        <a:gd name="connsiteY2" fmla="*/ 46476 h 395565"/>
                        <a:gd name="connsiteX3" fmla="*/ 47749 w 382770"/>
                        <a:gd name="connsiteY3" fmla="*/ 379722 h 395565"/>
                        <a:gd name="connsiteX4" fmla="*/ 256 w 382770"/>
                        <a:gd name="connsiteY4" fmla="*/ 375513 h 395565"/>
                        <a:gd name="connsiteX5" fmla="*/ 258 w 382770"/>
                        <a:gd name="connsiteY5" fmla="*/ 22864 h 395565"/>
                        <a:gd name="connsiteX6" fmla="*/ 20450 w 382770"/>
                        <a:gd name="connsiteY6" fmla="*/ 0 h 395565"/>
                        <a:gd name="connsiteX0" fmla="*/ 20450 w 382770"/>
                        <a:gd name="connsiteY0" fmla="*/ 0 h 395565"/>
                        <a:gd name="connsiteX1" fmla="*/ 363783 w 382770"/>
                        <a:gd name="connsiteY1" fmla="*/ 0 h 395565"/>
                        <a:gd name="connsiteX2" fmla="*/ 368315 w 382770"/>
                        <a:gd name="connsiteY2" fmla="*/ 46476 h 395565"/>
                        <a:gd name="connsiteX3" fmla="*/ 42422 w 382770"/>
                        <a:gd name="connsiteY3" fmla="*/ 379721 h 395565"/>
                        <a:gd name="connsiteX4" fmla="*/ 256 w 382770"/>
                        <a:gd name="connsiteY4" fmla="*/ 375513 h 395565"/>
                        <a:gd name="connsiteX5" fmla="*/ 258 w 382770"/>
                        <a:gd name="connsiteY5" fmla="*/ 22864 h 395565"/>
                        <a:gd name="connsiteX6" fmla="*/ 20450 w 382770"/>
                        <a:gd name="connsiteY6" fmla="*/ 0 h 395565"/>
                        <a:gd name="connsiteX0" fmla="*/ 20448 w 382768"/>
                        <a:gd name="connsiteY0" fmla="*/ 0 h 395564"/>
                        <a:gd name="connsiteX1" fmla="*/ 363781 w 382768"/>
                        <a:gd name="connsiteY1" fmla="*/ 0 h 395564"/>
                        <a:gd name="connsiteX2" fmla="*/ 368313 w 382768"/>
                        <a:gd name="connsiteY2" fmla="*/ 46476 h 395564"/>
                        <a:gd name="connsiteX3" fmla="*/ 42420 w 382768"/>
                        <a:gd name="connsiteY3" fmla="*/ 379721 h 395564"/>
                        <a:gd name="connsiteX4" fmla="*/ 257 w 382768"/>
                        <a:gd name="connsiteY4" fmla="*/ 375512 h 395564"/>
                        <a:gd name="connsiteX5" fmla="*/ 256 w 382768"/>
                        <a:gd name="connsiteY5" fmla="*/ 22864 h 395564"/>
                        <a:gd name="connsiteX6" fmla="*/ 20448 w 382768"/>
                        <a:gd name="connsiteY6" fmla="*/ 0 h 395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768" h="395564">
                          <a:moveTo>
                            <a:pt x="20448" y="0"/>
                          </a:moveTo>
                          <a:lnTo>
                            <a:pt x="363781" y="0"/>
                          </a:lnTo>
                          <a:cubicBezTo>
                            <a:pt x="384546" y="1357"/>
                            <a:pt x="391409" y="20673"/>
                            <a:pt x="368313" y="46476"/>
                          </a:cubicBezTo>
                          <a:lnTo>
                            <a:pt x="42420" y="379721"/>
                          </a:lnTo>
                          <a:cubicBezTo>
                            <a:pt x="30903" y="403223"/>
                            <a:pt x="-437" y="399546"/>
                            <a:pt x="257" y="375512"/>
                          </a:cubicBezTo>
                          <a:cubicBezTo>
                            <a:pt x="-632" y="263291"/>
                            <a:pt x="1145" y="135085"/>
                            <a:pt x="256" y="22864"/>
                          </a:cubicBezTo>
                          <a:cubicBezTo>
                            <a:pt x="256" y="11708"/>
                            <a:pt x="9292" y="0"/>
                            <a:pt x="20448"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52" name="Rounded Rectangle 151"/>
                    <p:cNvSpPr/>
                    <p:nvPr/>
                  </p:nvSpPr>
                  <p:spPr>
                    <a:xfrm rot="2779118">
                      <a:off x="4289569" y="2798580"/>
                      <a:ext cx="87368" cy="410538"/>
                    </a:xfrm>
                    <a:prstGeom prst="roundRect">
                      <a:avLst>
                        <a:gd name="adj" fmla="val 33829"/>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grpSp>
            </p:grpSp>
            <p:grpSp>
              <p:nvGrpSpPr>
                <p:cNvPr id="140" name="Group 139"/>
                <p:cNvGrpSpPr/>
                <p:nvPr/>
              </p:nvGrpSpPr>
              <p:grpSpPr>
                <a:xfrm>
                  <a:off x="5900183" y="4423409"/>
                  <a:ext cx="271719" cy="431295"/>
                  <a:chOff x="2867249" y="-1345714"/>
                  <a:chExt cx="7136489" cy="11327594"/>
                </a:xfrm>
                <a:solidFill>
                  <a:schemeClr val="bg1">
                    <a:lumMod val="95000"/>
                  </a:schemeClr>
                </a:solidFill>
                <a:effectLst/>
              </p:grpSpPr>
              <p:sp>
                <p:nvSpPr>
                  <p:cNvPr id="147" name="Freeform 146"/>
                  <p:cNvSpPr/>
                  <p:nvPr/>
                </p:nvSpPr>
                <p:spPr>
                  <a:xfrm rot="18600000">
                    <a:off x="771697" y="749838"/>
                    <a:ext cx="11327594" cy="7136489"/>
                  </a:xfrm>
                  <a:custGeom>
                    <a:avLst/>
                    <a:gdLst>
                      <a:gd name="connsiteX0" fmla="*/ 1057314 w 1232283"/>
                      <a:gd name="connsiteY0" fmla="*/ 209266 h 776350"/>
                      <a:gd name="connsiteX1" fmla="*/ 665295 w 1232283"/>
                      <a:gd name="connsiteY1" fmla="*/ 174969 h 776350"/>
                      <a:gd name="connsiteX2" fmla="*/ 630998 w 1232283"/>
                      <a:gd name="connsiteY2" fmla="*/ 566988 h 776350"/>
                      <a:gd name="connsiteX3" fmla="*/ 1023017 w 1232283"/>
                      <a:gd name="connsiteY3" fmla="*/ 601285 h 776350"/>
                      <a:gd name="connsiteX4" fmla="*/ 1057314 w 1232283"/>
                      <a:gd name="connsiteY4" fmla="*/ 209266 h 776350"/>
                      <a:gd name="connsiteX5" fmla="*/ 1141472 w 1232283"/>
                      <a:gd name="connsiteY5" fmla="*/ 138649 h 776350"/>
                      <a:gd name="connsiteX6" fmla="*/ 1093634 w 1232283"/>
                      <a:gd name="connsiteY6" fmla="*/ 685443 h 776350"/>
                      <a:gd name="connsiteX7" fmla="*/ 546840 w 1232283"/>
                      <a:gd name="connsiteY7" fmla="*/ 637605 h 776350"/>
                      <a:gd name="connsiteX8" fmla="*/ 471681 w 1232283"/>
                      <a:gd name="connsiteY8" fmla="*/ 502147 h 776350"/>
                      <a:gd name="connsiteX9" fmla="*/ 466616 w 1232283"/>
                      <a:gd name="connsiteY9" fmla="*/ 477365 h 776350"/>
                      <a:gd name="connsiteX10" fmla="*/ 444645 w 1232283"/>
                      <a:gd name="connsiteY10" fmla="*/ 481801 h 776350"/>
                      <a:gd name="connsiteX11" fmla="*/ 67083 w 1232283"/>
                      <a:gd name="connsiteY11" fmla="*/ 481801 h 776350"/>
                      <a:gd name="connsiteX12" fmla="*/ 0 w 1232283"/>
                      <a:gd name="connsiteY12" fmla="*/ 414718 h 776350"/>
                      <a:gd name="connsiteX13" fmla="*/ 0 w 1232283"/>
                      <a:gd name="connsiteY13" fmla="*/ 403415 h 776350"/>
                      <a:gd name="connsiteX14" fmla="*/ 67083 w 1232283"/>
                      <a:gd name="connsiteY14" fmla="*/ 336332 h 776350"/>
                      <a:gd name="connsiteX15" fmla="*/ 444645 w 1232283"/>
                      <a:gd name="connsiteY15" fmla="*/ 336332 h 776350"/>
                      <a:gd name="connsiteX16" fmla="*/ 459095 w 1232283"/>
                      <a:gd name="connsiteY16" fmla="*/ 339249 h 776350"/>
                      <a:gd name="connsiteX17" fmla="*/ 470168 w 1232283"/>
                      <a:gd name="connsiteY17" fmla="*/ 280996 h 776350"/>
                      <a:gd name="connsiteX18" fmla="*/ 594678 w 1232283"/>
                      <a:gd name="connsiteY18" fmla="*/ 90810 h 776350"/>
                      <a:gd name="connsiteX19" fmla="*/ 1141472 w 1232283"/>
                      <a:gd name="connsiteY19" fmla="*/ 138649 h 77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83" h="776350">
                        <a:moveTo>
                          <a:pt x="1057314" y="209266"/>
                        </a:moveTo>
                        <a:cubicBezTo>
                          <a:pt x="958532" y="91542"/>
                          <a:pt x="783019" y="76186"/>
                          <a:pt x="665295" y="174969"/>
                        </a:cubicBezTo>
                        <a:cubicBezTo>
                          <a:pt x="547571" y="273751"/>
                          <a:pt x="532216" y="449263"/>
                          <a:pt x="630998" y="566988"/>
                        </a:cubicBezTo>
                        <a:cubicBezTo>
                          <a:pt x="729780" y="684712"/>
                          <a:pt x="905293" y="700067"/>
                          <a:pt x="1023017" y="601285"/>
                        </a:cubicBezTo>
                        <a:cubicBezTo>
                          <a:pt x="1140741" y="502502"/>
                          <a:pt x="1156096" y="326990"/>
                          <a:pt x="1057314" y="209266"/>
                        </a:cubicBezTo>
                        <a:close/>
                        <a:moveTo>
                          <a:pt x="1141472" y="138649"/>
                        </a:moveTo>
                        <a:cubicBezTo>
                          <a:pt x="1279255" y="302852"/>
                          <a:pt x="1257837" y="547660"/>
                          <a:pt x="1093634" y="685443"/>
                        </a:cubicBezTo>
                        <a:cubicBezTo>
                          <a:pt x="929431" y="823226"/>
                          <a:pt x="687978" y="802101"/>
                          <a:pt x="546840" y="637605"/>
                        </a:cubicBezTo>
                        <a:cubicBezTo>
                          <a:pt x="511555" y="596481"/>
                          <a:pt x="486640" y="550355"/>
                          <a:pt x="471681" y="502147"/>
                        </a:cubicBezTo>
                        <a:lnTo>
                          <a:pt x="466616" y="477365"/>
                        </a:lnTo>
                        <a:lnTo>
                          <a:pt x="444645" y="481801"/>
                        </a:lnTo>
                        <a:lnTo>
                          <a:pt x="67083" y="481801"/>
                        </a:lnTo>
                        <a:cubicBezTo>
                          <a:pt x="30034" y="481801"/>
                          <a:pt x="0" y="451767"/>
                          <a:pt x="0" y="414718"/>
                        </a:cubicBezTo>
                        <a:lnTo>
                          <a:pt x="0" y="403415"/>
                        </a:lnTo>
                        <a:cubicBezTo>
                          <a:pt x="0" y="366366"/>
                          <a:pt x="30034" y="336332"/>
                          <a:pt x="67083" y="336332"/>
                        </a:cubicBezTo>
                        <a:lnTo>
                          <a:pt x="444645" y="336332"/>
                        </a:lnTo>
                        <a:lnTo>
                          <a:pt x="459095" y="339249"/>
                        </a:lnTo>
                        <a:lnTo>
                          <a:pt x="470168" y="280996"/>
                        </a:lnTo>
                        <a:cubicBezTo>
                          <a:pt x="491133" y="209157"/>
                          <a:pt x="533102" y="142479"/>
                          <a:pt x="594678" y="90810"/>
                        </a:cubicBezTo>
                        <a:cubicBezTo>
                          <a:pt x="758881" y="-46972"/>
                          <a:pt x="1003690" y="-25554"/>
                          <a:pt x="1141472" y="138649"/>
                        </a:cubicBezTo>
                        <a:close/>
                      </a:path>
                    </a:pathLst>
                  </a:custGeom>
                  <a:solidFill>
                    <a:schemeClr val="bg1"/>
                  </a:solidFill>
                  <a:ln w="12700" cap="flat" cmpd="sng" algn="ctr">
                    <a:noFill/>
                    <a:prstDash val="solid"/>
                    <a:miter lim="800000"/>
                  </a:ln>
                  <a:effectLst/>
                </p:spPr>
                <p:txBody>
                  <a:bodyPr wrap="square" rtlCol="0" anchor="ctr">
                    <a:noAutofit/>
                  </a:bodyPr>
                  <a:lstStyle/>
                  <a:p>
                    <a:pPr algn="ctr">
                      <a:defRPr/>
                    </a:pPr>
                    <a:endParaRPr lang="en-US" sz="1400" kern="0">
                      <a:solidFill>
                        <a:prstClr val="white"/>
                      </a:solidFill>
                      <a:latin typeface="Arial" panose="020B0604020202020204" pitchFamily="34" charset="0"/>
                      <a:cs typeface="Arial" panose="020B0604020202020204" pitchFamily="34" charset="0"/>
                    </a:endParaRPr>
                  </a:p>
                </p:txBody>
              </p:sp>
              <p:sp>
                <p:nvSpPr>
                  <p:cNvPr id="148" name="Freeform 147"/>
                  <p:cNvSpPr/>
                  <p:nvPr/>
                </p:nvSpPr>
                <p:spPr>
                  <a:xfrm>
                    <a:off x="6303054" y="846969"/>
                    <a:ext cx="2900508" cy="3499756"/>
                  </a:xfrm>
                  <a:custGeom>
                    <a:avLst/>
                    <a:gdLst>
                      <a:gd name="connsiteX0" fmla="*/ 1876105 w 3827417"/>
                      <a:gd name="connsiteY0" fmla="*/ 0 h 4617922"/>
                      <a:gd name="connsiteX1" fmla="*/ 2852852 w 3827417"/>
                      <a:gd name="connsiteY1" fmla="*/ 1378528 h 4617922"/>
                      <a:gd name="connsiteX2" fmla="*/ 2422214 w 3827417"/>
                      <a:gd name="connsiteY2" fmla="*/ 2521625 h 4617922"/>
                      <a:gd name="connsiteX3" fmla="*/ 2399085 w 3827417"/>
                      <a:gd name="connsiteY3" fmla="*/ 2541456 h 4617922"/>
                      <a:gd name="connsiteX4" fmla="*/ 2587697 w 3827417"/>
                      <a:gd name="connsiteY4" fmla="*/ 3094431 h 4617922"/>
                      <a:gd name="connsiteX5" fmla="*/ 3249178 w 3827417"/>
                      <a:gd name="connsiteY5" fmla="*/ 3250074 h 4617922"/>
                      <a:gd name="connsiteX6" fmla="*/ 3249178 w 3827417"/>
                      <a:gd name="connsiteY6" fmla="*/ 4086652 h 4617922"/>
                      <a:gd name="connsiteX7" fmla="*/ 3682059 w 3827417"/>
                      <a:gd name="connsiteY7" fmla="*/ 3527312 h 4617922"/>
                      <a:gd name="connsiteX8" fmla="*/ 3821026 w 3827417"/>
                      <a:gd name="connsiteY8" fmla="*/ 3559274 h 4617922"/>
                      <a:gd name="connsiteX9" fmla="*/ 3827417 w 3827417"/>
                      <a:gd name="connsiteY9" fmla="*/ 4604858 h 4617922"/>
                      <a:gd name="connsiteX10" fmla="*/ 13063 w 3827417"/>
                      <a:gd name="connsiteY10" fmla="*/ 4617922 h 4617922"/>
                      <a:gd name="connsiteX11" fmla="*/ 0 w 3827417"/>
                      <a:gd name="connsiteY11" fmla="*/ 3585957 h 4617922"/>
                      <a:gd name="connsiteX12" fmla="*/ 365761 w 3827417"/>
                      <a:gd name="connsiteY12" fmla="*/ 3272448 h 4617922"/>
                      <a:gd name="connsiteX13" fmla="*/ 1240971 w 3827417"/>
                      <a:gd name="connsiteY13" fmla="*/ 3102631 h 4617922"/>
                      <a:gd name="connsiteX14" fmla="*/ 1395370 w 3827417"/>
                      <a:gd name="connsiteY14" fmla="*/ 2577677 h 4617922"/>
                      <a:gd name="connsiteX15" fmla="*/ 1329997 w 3827417"/>
                      <a:gd name="connsiteY15" fmla="*/ 2521625 h 4617922"/>
                      <a:gd name="connsiteX16" fmla="*/ 899358 w 3827417"/>
                      <a:gd name="connsiteY16" fmla="*/ 1378528 h 4617922"/>
                      <a:gd name="connsiteX17" fmla="*/ 1876105 w 3827417"/>
                      <a:gd name="connsiteY17" fmla="*/ 0 h 4617922"/>
                      <a:gd name="connsiteX0" fmla="*/ 1876105 w 3827417"/>
                      <a:gd name="connsiteY0" fmla="*/ 861 h 4618783"/>
                      <a:gd name="connsiteX1" fmla="*/ 2852852 w 3827417"/>
                      <a:gd name="connsiteY1" fmla="*/ 1379389 h 4618783"/>
                      <a:gd name="connsiteX2" fmla="*/ 2422214 w 3827417"/>
                      <a:gd name="connsiteY2" fmla="*/ 2522486 h 4618783"/>
                      <a:gd name="connsiteX3" fmla="*/ 2399085 w 3827417"/>
                      <a:gd name="connsiteY3" fmla="*/ 2542317 h 4618783"/>
                      <a:gd name="connsiteX4" fmla="*/ 2587697 w 3827417"/>
                      <a:gd name="connsiteY4" fmla="*/ 3095292 h 4618783"/>
                      <a:gd name="connsiteX5" fmla="*/ 3249178 w 3827417"/>
                      <a:gd name="connsiteY5" fmla="*/ 3250935 h 4618783"/>
                      <a:gd name="connsiteX6" fmla="*/ 3249178 w 3827417"/>
                      <a:gd name="connsiteY6" fmla="*/ 4087513 h 4618783"/>
                      <a:gd name="connsiteX7" fmla="*/ 3682059 w 3827417"/>
                      <a:gd name="connsiteY7" fmla="*/ 3528173 h 4618783"/>
                      <a:gd name="connsiteX8" fmla="*/ 3821026 w 3827417"/>
                      <a:gd name="connsiteY8" fmla="*/ 3560135 h 4618783"/>
                      <a:gd name="connsiteX9" fmla="*/ 3827417 w 3827417"/>
                      <a:gd name="connsiteY9" fmla="*/ 4605719 h 4618783"/>
                      <a:gd name="connsiteX10" fmla="*/ 13063 w 3827417"/>
                      <a:gd name="connsiteY10" fmla="*/ 4618783 h 4618783"/>
                      <a:gd name="connsiteX11" fmla="*/ 0 w 3827417"/>
                      <a:gd name="connsiteY11" fmla="*/ 3586818 h 4618783"/>
                      <a:gd name="connsiteX12" fmla="*/ 365761 w 3827417"/>
                      <a:gd name="connsiteY12" fmla="*/ 3273309 h 4618783"/>
                      <a:gd name="connsiteX13" fmla="*/ 1240971 w 3827417"/>
                      <a:gd name="connsiteY13" fmla="*/ 3103492 h 4618783"/>
                      <a:gd name="connsiteX14" fmla="*/ 1395370 w 3827417"/>
                      <a:gd name="connsiteY14" fmla="*/ 2578538 h 4618783"/>
                      <a:gd name="connsiteX15" fmla="*/ 1329997 w 3827417"/>
                      <a:gd name="connsiteY15" fmla="*/ 2522486 h 4618783"/>
                      <a:gd name="connsiteX16" fmla="*/ 899358 w 3827417"/>
                      <a:gd name="connsiteY16" fmla="*/ 1379389 h 4618783"/>
                      <a:gd name="connsiteX17" fmla="*/ 1876105 w 3827417"/>
                      <a:gd name="connsiteY17" fmla="*/ 861 h 4618783"/>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249178 w 3827417"/>
                      <a:gd name="connsiteY6" fmla="*/ 4086876 h 4618146"/>
                      <a:gd name="connsiteX7" fmla="*/ 3682059 w 3827417"/>
                      <a:gd name="connsiteY7" fmla="*/ 3527536 h 4618146"/>
                      <a:gd name="connsiteX8" fmla="*/ 3821026 w 3827417"/>
                      <a:gd name="connsiteY8" fmla="*/ 3559498 h 4618146"/>
                      <a:gd name="connsiteX9" fmla="*/ 3827417 w 3827417"/>
                      <a:gd name="connsiteY9" fmla="*/ 4605082 h 4618146"/>
                      <a:gd name="connsiteX10" fmla="*/ 13063 w 3827417"/>
                      <a:gd name="connsiteY10" fmla="*/ 4618146 h 4618146"/>
                      <a:gd name="connsiteX11" fmla="*/ 0 w 3827417"/>
                      <a:gd name="connsiteY11" fmla="*/ 3586181 h 4618146"/>
                      <a:gd name="connsiteX12" fmla="*/ 365761 w 3827417"/>
                      <a:gd name="connsiteY12" fmla="*/ 3272672 h 4618146"/>
                      <a:gd name="connsiteX13" fmla="*/ 1240971 w 3827417"/>
                      <a:gd name="connsiteY13" fmla="*/ 3102855 h 4618146"/>
                      <a:gd name="connsiteX14" fmla="*/ 1395370 w 3827417"/>
                      <a:gd name="connsiteY14" fmla="*/ 2577901 h 4618146"/>
                      <a:gd name="connsiteX15" fmla="*/ 1329997 w 3827417"/>
                      <a:gd name="connsiteY15" fmla="*/ 2521849 h 4618146"/>
                      <a:gd name="connsiteX16" fmla="*/ 899358 w 3827417"/>
                      <a:gd name="connsiteY16" fmla="*/ 1378752 h 4618146"/>
                      <a:gd name="connsiteX17" fmla="*/ 1876105 w 3827417"/>
                      <a:gd name="connsiteY17"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682059 w 3827417"/>
                      <a:gd name="connsiteY6" fmla="*/ 3527536 h 4618146"/>
                      <a:gd name="connsiteX7" fmla="*/ 3821026 w 3827417"/>
                      <a:gd name="connsiteY7" fmla="*/ 3559498 h 4618146"/>
                      <a:gd name="connsiteX8" fmla="*/ 3827417 w 3827417"/>
                      <a:gd name="connsiteY8" fmla="*/ 4605082 h 4618146"/>
                      <a:gd name="connsiteX9" fmla="*/ 13063 w 3827417"/>
                      <a:gd name="connsiteY9" fmla="*/ 4618146 h 4618146"/>
                      <a:gd name="connsiteX10" fmla="*/ 0 w 3827417"/>
                      <a:gd name="connsiteY10" fmla="*/ 3586181 h 4618146"/>
                      <a:gd name="connsiteX11" fmla="*/ 365761 w 3827417"/>
                      <a:gd name="connsiteY11" fmla="*/ 3272672 h 4618146"/>
                      <a:gd name="connsiteX12" fmla="*/ 1240971 w 3827417"/>
                      <a:gd name="connsiteY12" fmla="*/ 3102855 h 4618146"/>
                      <a:gd name="connsiteX13" fmla="*/ 1395370 w 3827417"/>
                      <a:gd name="connsiteY13" fmla="*/ 2577901 h 4618146"/>
                      <a:gd name="connsiteX14" fmla="*/ 1329997 w 3827417"/>
                      <a:gd name="connsiteY14" fmla="*/ 2521849 h 4618146"/>
                      <a:gd name="connsiteX15" fmla="*/ 899358 w 3827417"/>
                      <a:gd name="connsiteY15" fmla="*/ 1378752 h 4618146"/>
                      <a:gd name="connsiteX16" fmla="*/ 1876105 w 3827417"/>
                      <a:gd name="connsiteY16"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821026 w 3827417"/>
                      <a:gd name="connsiteY6" fmla="*/ 3559498 h 4618146"/>
                      <a:gd name="connsiteX7" fmla="*/ 3827417 w 3827417"/>
                      <a:gd name="connsiteY7" fmla="*/ 4605082 h 4618146"/>
                      <a:gd name="connsiteX8" fmla="*/ 13063 w 3827417"/>
                      <a:gd name="connsiteY8" fmla="*/ 4618146 h 4618146"/>
                      <a:gd name="connsiteX9" fmla="*/ 0 w 3827417"/>
                      <a:gd name="connsiteY9" fmla="*/ 3586181 h 4618146"/>
                      <a:gd name="connsiteX10" fmla="*/ 365761 w 3827417"/>
                      <a:gd name="connsiteY10" fmla="*/ 3272672 h 4618146"/>
                      <a:gd name="connsiteX11" fmla="*/ 1240971 w 3827417"/>
                      <a:gd name="connsiteY11" fmla="*/ 3102855 h 4618146"/>
                      <a:gd name="connsiteX12" fmla="*/ 1395370 w 3827417"/>
                      <a:gd name="connsiteY12" fmla="*/ 2577901 h 4618146"/>
                      <a:gd name="connsiteX13" fmla="*/ 1329997 w 3827417"/>
                      <a:gd name="connsiteY13" fmla="*/ 2521849 h 4618146"/>
                      <a:gd name="connsiteX14" fmla="*/ 899358 w 3827417"/>
                      <a:gd name="connsiteY14" fmla="*/ 1378752 h 4618146"/>
                      <a:gd name="connsiteX15" fmla="*/ 1876105 w 3827417"/>
                      <a:gd name="connsiteY15"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821026 w 3827417"/>
                      <a:gd name="connsiteY6" fmla="*/ 3559498 h 4618146"/>
                      <a:gd name="connsiteX7" fmla="*/ 3827417 w 3827417"/>
                      <a:gd name="connsiteY7" fmla="*/ 4605082 h 4618146"/>
                      <a:gd name="connsiteX8" fmla="*/ 13063 w 3827417"/>
                      <a:gd name="connsiteY8" fmla="*/ 4618146 h 4618146"/>
                      <a:gd name="connsiteX9" fmla="*/ 0 w 3827417"/>
                      <a:gd name="connsiteY9" fmla="*/ 3586181 h 4618146"/>
                      <a:gd name="connsiteX10" fmla="*/ 365761 w 3827417"/>
                      <a:gd name="connsiteY10" fmla="*/ 3272672 h 4618146"/>
                      <a:gd name="connsiteX11" fmla="*/ 1240971 w 3827417"/>
                      <a:gd name="connsiteY11" fmla="*/ 3102855 h 4618146"/>
                      <a:gd name="connsiteX12" fmla="*/ 1395370 w 3827417"/>
                      <a:gd name="connsiteY12" fmla="*/ 2577901 h 4618146"/>
                      <a:gd name="connsiteX13" fmla="*/ 1329997 w 3827417"/>
                      <a:gd name="connsiteY13" fmla="*/ 2521849 h 4618146"/>
                      <a:gd name="connsiteX14" fmla="*/ 899358 w 3827417"/>
                      <a:gd name="connsiteY14" fmla="*/ 1378752 h 4618146"/>
                      <a:gd name="connsiteX15" fmla="*/ 1876105 w 3827417"/>
                      <a:gd name="connsiteY15"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821026 w 3827417"/>
                      <a:gd name="connsiteY6" fmla="*/ 3559498 h 4618146"/>
                      <a:gd name="connsiteX7" fmla="*/ 3827417 w 3827417"/>
                      <a:gd name="connsiteY7" fmla="*/ 4605082 h 4618146"/>
                      <a:gd name="connsiteX8" fmla="*/ 13063 w 3827417"/>
                      <a:gd name="connsiteY8" fmla="*/ 4618146 h 4618146"/>
                      <a:gd name="connsiteX9" fmla="*/ 0 w 3827417"/>
                      <a:gd name="connsiteY9" fmla="*/ 3586181 h 4618146"/>
                      <a:gd name="connsiteX10" fmla="*/ 365761 w 3827417"/>
                      <a:gd name="connsiteY10" fmla="*/ 3272672 h 4618146"/>
                      <a:gd name="connsiteX11" fmla="*/ 1240971 w 3827417"/>
                      <a:gd name="connsiteY11" fmla="*/ 3102855 h 4618146"/>
                      <a:gd name="connsiteX12" fmla="*/ 1395370 w 3827417"/>
                      <a:gd name="connsiteY12" fmla="*/ 2577901 h 4618146"/>
                      <a:gd name="connsiteX13" fmla="*/ 1329997 w 3827417"/>
                      <a:gd name="connsiteY13" fmla="*/ 2521849 h 4618146"/>
                      <a:gd name="connsiteX14" fmla="*/ 899358 w 3827417"/>
                      <a:gd name="connsiteY14" fmla="*/ 1378752 h 4618146"/>
                      <a:gd name="connsiteX15" fmla="*/ 1876105 w 3827417"/>
                      <a:gd name="connsiteY15"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821026 w 3827417"/>
                      <a:gd name="connsiteY6" fmla="*/ 3559498 h 4618146"/>
                      <a:gd name="connsiteX7" fmla="*/ 3827417 w 3827417"/>
                      <a:gd name="connsiteY7" fmla="*/ 4605082 h 4618146"/>
                      <a:gd name="connsiteX8" fmla="*/ 13063 w 3827417"/>
                      <a:gd name="connsiteY8" fmla="*/ 4618146 h 4618146"/>
                      <a:gd name="connsiteX9" fmla="*/ 0 w 3827417"/>
                      <a:gd name="connsiteY9" fmla="*/ 3586181 h 4618146"/>
                      <a:gd name="connsiteX10" fmla="*/ 365761 w 3827417"/>
                      <a:gd name="connsiteY10" fmla="*/ 3272672 h 4618146"/>
                      <a:gd name="connsiteX11" fmla="*/ 1240971 w 3827417"/>
                      <a:gd name="connsiteY11" fmla="*/ 3102855 h 4618146"/>
                      <a:gd name="connsiteX12" fmla="*/ 1329997 w 3827417"/>
                      <a:gd name="connsiteY12" fmla="*/ 2521849 h 4618146"/>
                      <a:gd name="connsiteX13" fmla="*/ 899358 w 3827417"/>
                      <a:gd name="connsiteY13" fmla="*/ 1378752 h 4618146"/>
                      <a:gd name="connsiteX14" fmla="*/ 1876105 w 3827417"/>
                      <a:gd name="connsiteY14"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821026 w 3827417"/>
                      <a:gd name="connsiteY6" fmla="*/ 3559498 h 4618146"/>
                      <a:gd name="connsiteX7" fmla="*/ 3827417 w 3827417"/>
                      <a:gd name="connsiteY7" fmla="*/ 4605082 h 4618146"/>
                      <a:gd name="connsiteX8" fmla="*/ 13063 w 3827417"/>
                      <a:gd name="connsiteY8" fmla="*/ 4618146 h 4618146"/>
                      <a:gd name="connsiteX9" fmla="*/ 0 w 3827417"/>
                      <a:gd name="connsiteY9" fmla="*/ 3586181 h 4618146"/>
                      <a:gd name="connsiteX10" fmla="*/ 365761 w 3827417"/>
                      <a:gd name="connsiteY10" fmla="*/ 3272672 h 4618146"/>
                      <a:gd name="connsiteX11" fmla="*/ 1158294 w 3827417"/>
                      <a:gd name="connsiteY11" fmla="*/ 3094589 h 4618146"/>
                      <a:gd name="connsiteX12" fmla="*/ 1329997 w 3827417"/>
                      <a:gd name="connsiteY12" fmla="*/ 2521849 h 4618146"/>
                      <a:gd name="connsiteX13" fmla="*/ 899358 w 3827417"/>
                      <a:gd name="connsiteY13" fmla="*/ 1378752 h 4618146"/>
                      <a:gd name="connsiteX14" fmla="*/ 1876105 w 3827417"/>
                      <a:gd name="connsiteY14"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821026 w 3827417"/>
                      <a:gd name="connsiteY6" fmla="*/ 3559498 h 4618146"/>
                      <a:gd name="connsiteX7" fmla="*/ 3827417 w 3827417"/>
                      <a:gd name="connsiteY7" fmla="*/ 4605082 h 4618146"/>
                      <a:gd name="connsiteX8" fmla="*/ 13063 w 3827417"/>
                      <a:gd name="connsiteY8" fmla="*/ 4618146 h 4618146"/>
                      <a:gd name="connsiteX9" fmla="*/ 0 w 3827417"/>
                      <a:gd name="connsiteY9" fmla="*/ 3586181 h 4618146"/>
                      <a:gd name="connsiteX10" fmla="*/ 365761 w 3827417"/>
                      <a:gd name="connsiteY10" fmla="*/ 3272672 h 4618146"/>
                      <a:gd name="connsiteX11" fmla="*/ 1158294 w 3827417"/>
                      <a:gd name="connsiteY11" fmla="*/ 3094589 h 4618146"/>
                      <a:gd name="connsiteX12" fmla="*/ 1329997 w 3827417"/>
                      <a:gd name="connsiteY12" fmla="*/ 2521849 h 4618146"/>
                      <a:gd name="connsiteX13" fmla="*/ 899358 w 3827417"/>
                      <a:gd name="connsiteY13" fmla="*/ 1378752 h 4618146"/>
                      <a:gd name="connsiteX14" fmla="*/ 1876105 w 3827417"/>
                      <a:gd name="connsiteY14"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821026 w 3827417"/>
                      <a:gd name="connsiteY6" fmla="*/ 3559498 h 4618146"/>
                      <a:gd name="connsiteX7" fmla="*/ 3827417 w 3827417"/>
                      <a:gd name="connsiteY7" fmla="*/ 4605082 h 4618146"/>
                      <a:gd name="connsiteX8" fmla="*/ 13063 w 3827417"/>
                      <a:gd name="connsiteY8" fmla="*/ 4618146 h 4618146"/>
                      <a:gd name="connsiteX9" fmla="*/ 0 w 3827417"/>
                      <a:gd name="connsiteY9" fmla="*/ 3586181 h 4618146"/>
                      <a:gd name="connsiteX10" fmla="*/ 365761 w 3827417"/>
                      <a:gd name="connsiteY10" fmla="*/ 3272672 h 4618146"/>
                      <a:gd name="connsiteX11" fmla="*/ 1158294 w 3827417"/>
                      <a:gd name="connsiteY11" fmla="*/ 3094589 h 4618146"/>
                      <a:gd name="connsiteX12" fmla="*/ 1329997 w 3827417"/>
                      <a:gd name="connsiteY12" fmla="*/ 2521849 h 4618146"/>
                      <a:gd name="connsiteX13" fmla="*/ 899358 w 3827417"/>
                      <a:gd name="connsiteY13" fmla="*/ 1378752 h 4618146"/>
                      <a:gd name="connsiteX14" fmla="*/ 1876105 w 3827417"/>
                      <a:gd name="connsiteY14"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399085 w 3827417"/>
                      <a:gd name="connsiteY3" fmla="*/ 2541680 h 4618146"/>
                      <a:gd name="connsiteX4" fmla="*/ 2587697 w 3827417"/>
                      <a:gd name="connsiteY4" fmla="*/ 3094655 h 4618146"/>
                      <a:gd name="connsiteX5" fmla="*/ 3249178 w 3827417"/>
                      <a:gd name="connsiteY5" fmla="*/ 3250298 h 4618146"/>
                      <a:gd name="connsiteX6" fmla="*/ 3821026 w 3827417"/>
                      <a:gd name="connsiteY6" fmla="*/ 3559498 h 4618146"/>
                      <a:gd name="connsiteX7" fmla="*/ 3827417 w 3827417"/>
                      <a:gd name="connsiteY7" fmla="*/ 4605082 h 4618146"/>
                      <a:gd name="connsiteX8" fmla="*/ 13063 w 3827417"/>
                      <a:gd name="connsiteY8" fmla="*/ 4618146 h 4618146"/>
                      <a:gd name="connsiteX9" fmla="*/ 0 w 3827417"/>
                      <a:gd name="connsiteY9" fmla="*/ 3586181 h 4618146"/>
                      <a:gd name="connsiteX10" fmla="*/ 365761 w 3827417"/>
                      <a:gd name="connsiteY10" fmla="*/ 3272672 h 4618146"/>
                      <a:gd name="connsiteX11" fmla="*/ 1158294 w 3827417"/>
                      <a:gd name="connsiteY11" fmla="*/ 3094589 h 4618146"/>
                      <a:gd name="connsiteX12" fmla="*/ 1329997 w 3827417"/>
                      <a:gd name="connsiteY12" fmla="*/ 2521849 h 4618146"/>
                      <a:gd name="connsiteX13" fmla="*/ 899358 w 3827417"/>
                      <a:gd name="connsiteY13" fmla="*/ 1378752 h 4618146"/>
                      <a:gd name="connsiteX14" fmla="*/ 1876105 w 3827417"/>
                      <a:gd name="connsiteY14"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587697 w 3827417"/>
                      <a:gd name="connsiteY3" fmla="*/ 3094655 h 4618146"/>
                      <a:gd name="connsiteX4" fmla="*/ 3249178 w 3827417"/>
                      <a:gd name="connsiteY4" fmla="*/ 3250298 h 4618146"/>
                      <a:gd name="connsiteX5" fmla="*/ 3821026 w 3827417"/>
                      <a:gd name="connsiteY5" fmla="*/ 3559498 h 4618146"/>
                      <a:gd name="connsiteX6" fmla="*/ 3827417 w 3827417"/>
                      <a:gd name="connsiteY6" fmla="*/ 4605082 h 4618146"/>
                      <a:gd name="connsiteX7" fmla="*/ 13063 w 3827417"/>
                      <a:gd name="connsiteY7" fmla="*/ 4618146 h 4618146"/>
                      <a:gd name="connsiteX8" fmla="*/ 0 w 3827417"/>
                      <a:gd name="connsiteY8" fmla="*/ 3586181 h 4618146"/>
                      <a:gd name="connsiteX9" fmla="*/ 365761 w 3827417"/>
                      <a:gd name="connsiteY9" fmla="*/ 3272672 h 4618146"/>
                      <a:gd name="connsiteX10" fmla="*/ 1158294 w 3827417"/>
                      <a:gd name="connsiteY10" fmla="*/ 3094589 h 4618146"/>
                      <a:gd name="connsiteX11" fmla="*/ 1329997 w 3827417"/>
                      <a:gd name="connsiteY11" fmla="*/ 2521849 h 4618146"/>
                      <a:gd name="connsiteX12" fmla="*/ 899358 w 3827417"/>
                      <a:gd name="connsiteY12" fmla="*/ 1378752 h 4618146"/>
                      <a:gd name="connsiteX13" fmla="*/ 1876105 w 3827417"/>
                      <a:gd name="connsiteY13"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587697 w 3827417"/>
                      <a:gd name="connsiteY3" fmla="*/ 3094655 h 4618146"/>
                      <a:gd name="connsiteX4" fmla="*/ 3249178 w 3827417"/>
                      <a:gd name="connsiteY4" fmla="*/ 3250298 h 4618146"/>
                      <a:gd name="connsiteX5" fmla="*/ 3821026 w 3827417"/>
                      <a:gd name="connsiteY5" fmla="*/ 3559498 h 4618146"/>
                      <a:gd name="connsiteX6" fmla="*/ 3827417 w 3827417"/>
                      <a:gd name="connsiteY6" fmla="*/ 4605082 h 4618146"/>
                      <a:gd name="connsiteX7" fmla="*/ 13063 w 3827417"/>
                      <a:gd name="connsiteY7" fmla="*/ 4618146 h 4618146"/>
                      <a:gd name="connsiteX8" fmla="*/ 0 w 3827417"/>
                      <a:gd name="connsiteY8" fmla="*/ 3586181 h 4618146"/>
                      <a:gd name="connsiteX9" fmla="*/ 365761 w 3827417"/>
                      <a:gd name="connsiteY9" fmla="*/ 3272672 h 4618146"/>
                      <a:gd name="connsiteX10" fmla="*/ 1158294 w 3827417"/>
                      <a:gd name="connsiteY10" fmla="*/ 3094589 h 4618146"/>
                      <a:gd name="connsiteX11" fmla="*/ 1329997 w 3827417"/>
                      <a:gd name="connsiteY11" fmla="*/ 2521849 h 4618146"/>
                      <a:gd name="connsiteX12" fmla="*/ 899358 w 3827417"/>
                      <a:gd name="connsiteY12" fmla="*/ 1378752 h 4618146"/>
                      <a:gd name="connsiteX13" fmla="*/ 1876105 w 3827417"/>
                      <a:gd name="connsiteY13"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587697 w 3827417"/>
                      <a:gd name="connsiteY3" fmla="*/ 3094655 h 4618146"/>
                      <a:gd name="connsiteX4" fmla="*/ 3249178 w 3827417"/>
                      <a:gd name="connsiteY4" fmla="*/ 3250298 h 4618146"/>
                      <a:gd name="connsiteX5" fmla="*/ 3821026 w 3827417"/>
                      <a:gd name="connsiteY5" fmla="*/ 3559498 h 4618146"/>
                      <a:gd name="connsiteX6" fmla="*/ 3827417 w 3827417"/>
                      <a:gd name="connsiteY6" fmla="*/ 4605082 h 4618146"/>
                      <a:gd name="connsiteX7" fmla="*/ 13063 w 3827417"/>
                      <a:gd name="connsiteY7" fmla="*/ 4618146 h 4618146"/>
                      <a:gd name="connsiteX8" fmla="*/ 0 w 3827417"/>
                      <a:gd name="connsiteY8" fmla="*/ 3586181 h 4618146"/>
                      <a:gd name="connsiteX9" fmla="*/ 365761 w 3827417"/>
                      <a:gd name="connsiteY9" fmla="*/ 3272672 h 4618146"/>
                      <a:gd name="connsiteX10" fmla="*/ 1158294 w 3827417"/>
                      <a:gd name="connsiteY10" fmla="*/ 3094589 h 4618146"/>
                      <a:gd name="connsiteX11" fmla="*/ 1329997 w 3827417"/>
                      <a:gd name="connsiteY11" fmla="*/ 2521849 h 4618146"/>
                      <a:gd name="connsiteX12" fmla="*/ 899358 w 3827417"/>
                      <a:gd name="connsiteY12" fmla="*/ 1378752 h 4618146"/>
                      <a:gd name="connsiteX13" fmla="*/ 1876105 w 3827417"/>
                      <a:gd name="connsiteY13"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587697 w 3827417"/>
                      <a:gd name="connsiteY3" fmla="*/ 3094655 h 4618146"/>
                      <a:gd name="connsiteX4" fmla="*/ 3249178 w 3827417"/>
                      <a:gd name="connsiteY4" fmla="*/ 3250298 h 4618146"/>
                      <a:gd name="connsiteX5" fmla="*/ 3821026 w 3827417"/>
                      <a:gd name="connsiteY5" fmla="*/ 3559498 h 4618146"/>
                      <a:gd name="connsiteX6" fmla="*/ 3827417 w 3827417"/>
                      <a:gd name="connsiteY6" fmla="*/ 4605082 h 4618146"/>
                      <a:gd name="connsiteX7" fmla="*/ 13063 w 3827417"/>
                      <a:gd name="connsiteY7" fmla="*/ 4618146 h 4618146"/>
                      <a:gd name="connsiteX8" fmla="*/ 0 w 3827417"/>
                      <a:gd name="connsiteY8" fmla="*/ 3586181 h 4618146"/>
                      <a:gd name="connsiteX9" fmla="*/ 365761 w 3827417"/>
                      <a:gd name="connsiteY9" fmla="*/ 3272672 h 4618146"/>
                      <a:gd name="connsiteX10" fmla="*/ 1158294 w 3827417"/>
                      <a:gd name="connsiteY10" fmla="*/ 3094589 h 4618146"/>
                      <a:gd name="connsiteX11" fmla="*/ 1329997 w 3827417"/>
                      <a:gd name="connsiteY11" fmla="*/ 2521849 h 4618146"/>
                      <a:gd name="connsiteX12" fmla="*/ 899358 w 3827417"/>
                      <a:gd name="connsiteY12" fmla="*/ 1378752 h 4618146"/>
                      <a:gd name="connsiteX13" fmla="*/ 1876105 w 3827417"/>
                      <a:gd name="connsiteY13"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587697 w 3827417"/>
                      <a:gd name="connsiteY3" fmla="*/ 3094655 h 4618146"/>
                      <a:gd name="connsiteX4" fmla="*/ 3249178 w 3827417"/>
                      <a:gd name="connsiteY4" fmla="*/ 3250298 h 4618146"/>
                      <a:gd name="connsiteX5" fmla="*/ 3821026 w 3827417"/>
                      <a:gd name="connsiteY5" fmla="*/ 3559498 h 4618146"/>
                      <a:gd name="connsiteX6" fmla="*/ 3827417 w 3827417"/>
                      <a:gd name="connsiteY6" fmla="*/ 4605082 h 4618146"/>
                      <a:gd name="connsiteX7" fmla="*/ 13063 w 3827417"/>
                      <a:gd name="connsiteY7" fmla="*/ 4618146 h 4618146"/>
                      <a:gd name="connsiteX8" fmla="*/ 0 w 3827417"/>
                      <a:gd name="connsiteY8" fmla="*/ 3586181 h 4618146"/>
                      <a:gd name="connsiteX9" fmla="*/ 365761 w 3827417"/>
                      <a:gd name="connsiteY9" fmla="*/ 3272672 h 4618146"/>
                      <a:gd name="connsiteX10" fmla="*/ 1158294 w 3827417"/>
                      <a:gd name="connsiteY10" fmla="*/ 3094589 h 4618146"/>
                      <a:gd name="connsiteX11" fmla="*/ 1329997 w 3827417"/>
                      <a:gd name="connsiteY11" fmla="*/ 2521849 h 4618146"/>
                      <a:gd name="connsiteX12" fmla="*/ 899358 w 3827417"/>
                      <a:gd name="connsiteY12" fmla="*/ 1378752 h 4618146"/>
                      <a:gd name="connsiteX13" fmla="*/ 1876105 w 3827417"/>
                      <a:gd name="connsiteY13"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587697 w 3827417"/>
                      <a:gd name="connsiteY3" fmla="*/ 3094655 h 4618146"/>
                      <a:gd name="connsiteX4" fmla="*/ 3249178 w 3827417"/>
                      <a:gd name="connsiteY4" fmla="*/ 3250298 h 4618146"/>
                      <a:gd name="connsiteX5" fmla="*/ 3821026 w 3827417"/>
                      <a:gd name="connsiteY5" fmla="*/ 3559498 h 4618146"/>
                      <a:gd name="connsiteX6" fmla="*/ 3827417 w 3827417"/>
                      <a:gd name="connsiteY6" fmla="*/ 4605082 h 4618146"/>
                      <a:gd name="connsiteX7" fmla="*/ 13063 w 3827417"/>
                      <a:gd name="connsiteY7" fmla="*/ 4618146 h 4618146"/>
                      <a:gd name="connsiteX8" fmla="*/ 0 w 3827417"/>
                      <a:gd name="connsiteY8" fmla="*/ 3586181 h 4618146"/>
                      <a:gd name="connsiteX9" fmla="*/ 365761 w 3827417"/>
                      <a:gd name="connsiteY9" fmla="*/ 3272672 h 4618146"/>
                      <a:gd name="connsiteX10" fmla="*/ 1158294 w 3827417"/>
                      <a:gd name="connsiteY10" fmla="*/ 3094589 h 4618146"/>
                      <a:gd name="connsiteX11" fmla="*/ 1329997 w 3827417"/>
                      <a:gd name="connsiteY11" fmla="*/ 2521849 h 4618146"/>
                      <a:gd name="connsiteX12" fmla="*/ 899358 w 3827417"/>
                      <a:gd name="connsiteY12" fmla="*/ 1378752 h 4618146"/>
                      <a:gd name="connsiteX13" fmla="*/ 1876105 w 3827417"/>
                      <a:gd name="connsiteY13"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587697 w 3827417"/>
                      <a:gd name="connsiteY3" fmla="*/ 3094655 h 4618146"/>
                      <a:gd name="connsiteX4" fmla="*/ 3249178 w 3827417"/>
                      <a:gd name="connsiteY4" fmla="*/ 3250298 h 4618146"/>
                      <a:gd name="connsiteX5" fmla="*/ 3821026 w 3827417"/>
                      <a:gd name="connsiteY5" fmla="*/ 3559498 h 4618146"/>
                      <a:gd name="connsiteX6" fmla="*/ 3827417 w 3827417"/>
                      <a:gd name="connsiteY6" fmla="*/ 4605082 h 4618146"/>
                      <a:gd name="connsiteX7" fmla="*/ 13063 w 3827417"/>
                      <a:gd name="connsiteY7" fmla="*/ 4618146 h 4618146"/>
                      <a:gd name="connsiteX8" fmla="*/ 0 w 3827417"/>
                      <a:gd name="connsiteY8" fmla="*/ 3586181 h 4618146"/>
                      <a:gd name="connsiteX9" fmla="*/ 365761 w 3827417"/>
                      <a:gd name="connsiteY9" fmla="*/ 3272672 h 4618146"/>
                      <a:gd name="connsiteX10" fmla="*/ 1158294 w 3827417"/>
                      <a:gd name="connsiteY10" fmla="*/ 3094589 h 4618146"/>
                      <a:gd name="connsiteX11" fmla="*/ 1329997 w 3827417"/>
                      <a:gd name="connsiteY11" fmla="*/ 2521849 h 4618146"/>
                      <a:gd name="connsiteX12" fmla="*/ 899358 w 3827417"/>
                      <a:gd name="connsiteY12" fmla="*/ 1378752 h 4618146"/>
                      <a:gd name="connsiteX13" fmla="*/ 1876105 w 3827417"/>
                      <a:gd name="connsiteY13"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587697 w 3827417"/>
                      <a:gd name="connsiteY3" fmla="*/ 3094655 h 4618146"/>
                      <a:gd name="connsiteX4" fmla="*/ 3249178 w 3827417"/>
                      <a:gd name="connsiteY4" fmla="*/ 3250298 h 4618146"/>
                      <a:gd name="connsiteX5" fmla="*/ 3821026 w 3827417"/>
                      <a:gd name="connsiteY5" fmla="*/ 3559498 h 4618146"/>
                      <a:gd name="connsiteX6" fmla="*/ 3827417 w 3827417"/>
                      <a:gd name="connsiteY6" fmla="*/ 4605082 h 4618146"/>
                      <a:gd name="connsiteX7" fmla="*/ 13063 w 3827417"/>
                      <a:gd name="connsiteY7" fmla="*/ 4618146 h 4618146"/>
                      <a:gd name="connsiteX8" fmla="*/ 0 w 3827417"/>
                      <a:gd name="connsiteY8" fmla="*/ 3586181 h 4618146"/>
                      <a:gd name="connsiteX9" fmla="*/ 365761 w 3827417"/>
                      <a:gd name="connsiteY9" fmla="*/ 3272672 h 4618146"/>
                      <a:gd name="connsiteX10" fmla="*/ 1158294 w 3827417"/>
                      <a:gd name="connsiteY10" fmla="*/ 3094589 h 4618146"/>
                      <a:gd name="connsiteX11" fmla="*/ 1329997 w 3827417"/>
                      <a:gd name="connsiteY11" fmla="*/ 2521849 h 4618146"/>
                      <a:gd name="connsiteX12" fmla="*/ 899358 w 3827417"/>
                      <a:gd name="connsiteY12" fmla="*/ 1378752 h 4618146"/>
                      <a:gd name="connsiteX13" fmla="*/ 1876105 w 3827417"/>
                      <a:gd name="connsiteY13" fmla="*/ 224 h 4618146"/>
                      <a:gd name="connsiteX0" fmla="*/ 1876105 w 3827417"/>
                      <a:gd name="connsiteY0" fmla="*/ 224 h 4618146"/>
                      <a:gd name="connsiteX1" fmla="*/ 2852852 w 3827417"/>
                      <a:gd name="connsiteY1" fmla="*/ 1378752 h 4618146"/>
                      <a:gd name="connsiteX2" fmla="*/ 2422214 w 3827417"/>
                      <a:gd name="connsiteY2" fmla="*/ 2521849 h 4618146"/>
                      <a:gd name="connsiteX3" fmla="*/ 2587697 w 3827417"/>
                      <a:gd name="connsiteY3" fmla="*/ 3094655 h 4618146"/>
                      <a:gd name="connsiteX4" fmla="*/ 3249178 w 3827417"/>
                      <a:gd name="connsiteY4" fmla="*/ 3250298 h 4618146"/>
                      <a:gd name="connsiteX5" fmla="*/ 3821026 w 3827417"/>
                      <a:gd name="connsiteY5" fmla="*/ 3559498 h 4618146"/>
                      <a:gd name="connsiteX6" fmla="*/ 3827417 w 3827417"/>
                      <a:gd name="connsiteY6" fmla="*/ 4605082 h 4618146"/>
                      <a:gd name="connsiteX7" fmla="*/ 13063 w 3827417"/>
                      <a:gd name="connsiteY7" fmla="*/ 4618146 h 4618146"/>
                      <a:gd name="connsiteX8" fmla="*/ 0 w 3827417"/>
                      <a:gd name="connsiteY8" fmla="*/ 3586181 h 4618146"/>
                      <a:gd name="connsiteX9" fmla="*/ 365761 w 3827417"/>
                      <a:gd name="connsiteY9" fmla="*/ 3272672 h 4618146"/>
                      <a:gd name="connsiteX10" fmla="*/ 1158294 w 3827417"/>
                      <a:gd name="connsiteY10" fmla="*/ 3094589 h 4618146"/>
                      <a:gd name="connsiteX11" fmla="*/ 1329997 w 3827417"/>
                      <a:gd name="connsiteY11" fmla="*/ 2521849 h 4618146"/>
                      <a:gd name="connsiteX12" fmla="*/ 899358 w 3827417"/>
                      <a:gd name="connsiteY12" fmla="*/ 1378752 h 4618146"/>
                      <a:gd name="connsiteX13" fmla="*/ 1876105 w 3827417"/>
                      <a:gd name="connsiteY13" fmla="*/ 224 h 4618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27417" h="4618146">
                        <a:moveTo>
                          <a:pt x="1876105" y="224"/>
                        </a:moveTo>
                        <a:cubicBezTo>
                          <a:pt x="2761911" y="-13631"/>
                          <a:pt x="2852852" y="617412"/>
                          <a:pt x="2852852" y="1378752"/>
                        </a:cubicBezTo>
                        <a:cubicBezTo>
                          <a:pt x="2852852" y="1854590"/>
                          <a:pt x="2690296" y="2298919"/>
                          <a:pt x="2422214" y="2521849"/>
                        </a:cubicBezTo>
                        <a:cubicBezTo>
                          <a:pt x="2270685" y="2654913"/>
                          <a:pt x="2358918" y="3052533"/>
                          <a:pt x="2587697" y="3094655"/>
                        </a:cubicBezTo>
                        <a:lnTo>
                          <a:pt x="3249178" y="3250298"/>
                        </a:lnTo>
                        <a:cubicBezTo>
                          <a:pt x="3547121" y="3327772"/>
                          <a:pt x="3764247" y="3320504"/>
                          <a:pt x="3821026" y="3559498"/>
                        </a:cubicBezTo>
                        <a:cubicBezTo>
                          <a:pt x="3823156" y="3908026"/>
                          <a:pt x="3825287" y="4256554"/>
                          <a:pt x="3827417" y="4605082"/>
                        </a:cubicBezTo>
                        <a:lnTo>
                          <a:pt x="13063" y="4618146"/>
                        </a:lnTo>
                        <a:lnTo>
                          <a:pt x="0" y="3586181"/>
                        </a:lnTo>
                        <a:cubicBezTo>
                          <a:pt x="30480" y="3481678"/>
                          <a:pt x="34835" y="3324924"/>
                          <a:pt x="365761" y="3272672"/>
                        </a:cubicBezTo>
                        <a:lnTo>
                          <a:pt x="1158294" y="3094589"/>
                        </a:lnTo>
                        <a:cubicBezTo>
                          <a:pt x="1372614" y="3085560"/>
                          <a:pt x="1429848" y="2638354"/>
                          <a:pt x="1329997" y="2521849"/>
                        </a:cubicBezTo>
                        <a:cubicBezTo>
                          <a:pt x="1070181" y="2274118"/>
                          <a:pt x="899358" y="1854590"/>
                          <a:pt x="899358" y="1378752"/>
                        </a:cubicBezTo>
                        <a:cubicBezTo>
                          <a:pt x="899358" y="617412"/>
                          <a:pt x="990299" y="14079"/>
                          <a:pt x="1876105" y="224"/>
                        </a:cubicBezTo>
                        <a:close/>
                      </a:path>
                    </a:pathLst>
                  </a:custGeom>
                  <a:solidFill>
                    <a:schemeClr val="bg1"/>
                  </a:solidFill>
                  <a:ln w="12700" cap="flat" cmpd="sng" algn="ctr">
                    <a:noFill/>
                    <a:prstDash val="solid"/>
                    <a:miter lim="800000"/>
                  </a:ln>
                  <a:effectLst/>
                </p:spPr>
                <p:txBody>
                  <a:bodyPr rtlCol="0" anchor="ctr"/>
                  <a:lstStyle/>
                  <a:p>
                    <a:pPr algn="ctr">
                      <a:defRPr/>
                    </a:pPr>
                    <a:endParaRPr lang="en-US" sz="1400" kern="0">
                      <a:solidFill>
                        <a:prstClr val="white"/>
                      </a:solidFill>
                      <a:latin typeface="Arial" panose="020B0604020202020204" pitchFamily="34" charset="0"/>
                      <a:cs typeface="Arial" panose="020B0604020202020204" pitchFamily="34" charset="0"/>
                    </a:endParaRPr>
                  </a:p>
                </p:txBody>
              </p:sp>
            </p:grpSp>
            <p:grpSp>
              <p:nvGrpSpPr>
                <p:cNvPr id="141" name="Group 140"/>
                <p:cNvGrpSpPr/>
                <p:nvPr/>
              </p:nvGrpSpPr>
              <p:grpSpPr>
                <a:xfrm>
                  <a:off x="3978971" y="5710013"/>
                  <a:ext cx="398115" cy="302171"/>
                  <a:chOff x="742499" y="1168400"/>
                  <a:chExt cx="3865488" cy="2933930"/>
                </a:xfrm>
                <a:solidFill>
                  <a:schemeClr val="bg1">
                    <a:lumMod val="95000"/>
                  </a:schemeClr>
                </a:solidFill>
              </p:grpSpPr>
              <p:sp>
                <p:nvSpPr>
                  <p:cNvPr id="142" name="Freeform 141"/>
                  <p:cNvSpPr/>
                  <p:nvPr/>
                </p:nvSpPr>
                <p:spPr>
                  <a:xfrm>
                    <a:off x="742499" y="2037455"/>
                    <a:ext cx="2072033" cy="2064875"/>
                  </a:xfrm>
                  <a:custGeom>
                    <a:avLst/>
                    <a:gdLst>
                      <a:gd name="connsiteX0" fmla="*/ 10622 w 1405432"/>
                      <a:gd name="connsiteY0" fmla="*/ 809255 h 1400578"/>
                      <a:gd name="connsiteX1" fmla="*/ 682252 w 1405432"/>
                      <a:gd name="connsiteY1" fmla="*/ 809255 h 1400578"/>
                      <a:gd name="connsiteX2" fmla="*/ 1016099 w 1405432"/>
                      <a:gd name="connsiteY2" fmla="*/ 1323592 h 1400578"/>
                      <a:gd name="connsiteX3" fmla="*/ 976049 w 1405432"/>
                      <a:gd name="connsiteY3" fmla="*/ 1345330 h 1400578"/>
                      <a:gd name="connsiteX4" fmla="*/ 702396 w 1405432"/>
                      <a:gd name="connsiteY4" fmla="*/ 1400578 h 1400578"/>
                      <a:gd name="connsiteX5" fmla="*/ 13643 w 1405432"/>
                      <a:gd name="connsiteY5" fmla="*/ 839228 h 1400578"/>
                      <a:gd name="connsiteX6" fmla="*/ 638829 w 1405432"/>
                      <a:gd name="connsiteY6" fmla="*/ 914 h 1400578"/>
                      <a:gd name="connsiteX7" fmla="*/ 638829 w 1405432"/>
                      <a:gd name="connsiteY7" fmla="*/ 691192 h 1400578"/>
                      <a:gd name="connsiteX8" fmla="*/ 0 w 1405432"/>
                      <a:gd name="connsiteY8" fmla="*/ 691192 h 1400578"/>
                      <a:gd name="connsiteX9" fmla="*/ 13643 w 1405432"/>
                      <a:gd name="connsiteY9" fmla="*/ 555856 h 1400578"/>
                      <a:gd name="connsiteX10" fmla="*/ 560710 w 1405432"/>
                      <a:gd name="connsiteY10" fmla="*/ 8789 h 1400578"/>
                      <a:gd name="connsiteX11" fmla="*/ 756892 w 1405432"/>
                      <a:gd name="connsiteY11" fmla="*/ 0 h 1400578"/>
                      <a:gd name="connsiteX12" fmla="*/ 844082 w 1405432"/>
                      <a:gd name="connsiteY12" fmla="*/ 8789 h 1400578"/>
                      <a:gd name="connsiteX13" fmla="*/ 1405432 w 1405432"/>
                      <a:gd name="connsiteY13" fmla="*/ 697542 h 1400578"/>
                      <a:gd name="connsiteX14" fmla="*/ 1199518 w 1405432"/>
                      <a:gd name="connsiteY14" fmla="*/ 1194664 h 1400578"/>
                      <a:gd name="connsiteX15" fmla="*/ 1117233 w 1405432"/>
                      <a:gd name="connsiteY15" fmla="*/ 1262554 h 1400578"/>
                      <a:gd name="connsiteX16" fmla="*/ 756892 w 1405432"/>
                      <a:gd name="connsiteY16" fmla="*/ 707398 h 1400578"/>
                      <a:gd name="connsiteX0" fmla="*/ 10622 w 1405432"/>
                      <a:gd name="connsiteY0" fmla="*/ 809255 h 1400578"/>
                      <a:gd name="connsiteX1" fmla="*/ 682252 w 1405432"/>
                      <a:gd name="connsiteY1" fmla="*/ 809255 h 1400578"/>
                      <a:gd name="connsiteX2" fmla="*/ 1016099 w 1405432"/>
                      <a:gd name="connsiteY2" fmla="*/ 1323592 h 1400578"/>
                      <a:gd name="connsiteX3" fmla="*/ 976049 w 1405432"/>
                      <a:gd name="connsiteY3" fmla="*/ 1345330 h 1400578"/>
                      <a:gd name="connsiteX4" fmla="*/ 702396 w 1405432"/>
                      <a:gd name="connsiteY4" fmla="*/ 1400578 h 1400578"/>
                      <a:gd name="connsiteX5" fmla="*/ 13643 w 1405432"/>
                      <a:gd name="connsiteY5" fmla="*/ 839228 h 1400578"/>
                      <a:gd name="connsiteX6" fmla="*/ 10622 w 1405432"/>
                      <a:gd name="connsiteY6" fmla="*/ 809255 h 1400578"/>
                      <a:gd name="connsiteX7" fmla="*/ 638829 w 1405432"/>
                      <a:gd name="connsiteY7" fmla="*/ 914 h 1400578"/>
                      <a:gd name="connsiteX8" fmla="*/ 638829 w 1405432"/>
                      <a:gd name="connsiteY8" fmla="*/ 691192 h 1400578"/>
                      <a:gd name="connsiteX9" fmla="*/ 0 w 1405432"/>
                      <a:gd name="connsiteY9" fmla="*/ 691192 h 1400578"/>
                      <a:gd name="connsiteX10" fmla="*/ 13643 w 1405432"/>
                      <a:gd name="connsiteY10" fmla="*/ 555856 h 1400578"/>
                      <a:gd name="connsiteX11" fmla="*/ 560710 w 1405432"/>
                      <a:gd name="connsiteY11" fmla="*/ 8789 h 1400578"/>
                      <a:gd name="connsiteX12" fmla="*/ 638829 w 1405432"/>
                      <a:gd name="connsiteY12" fmla="*/ 914 h 1400578"/>
                      <a:gd name="connsiteX13" fmla="*/ 756892 w 1405432"/>
                      <a:gd name="connsiteY13" fmla="*/ 0 h 1400578"/>
                      <a:gd name="connsiteX14" fmla="*/ 844082 w 1405432"/>
                      <a:gd name="connsiteY14" fmla="*/ 8789 h 1400578"/>
                      <a:gd name="connsiteX15" fmla="*/ 1405432 w 1405432"/>
                      <a:gd name="connsiteY15" fmla="*/ 697542 h 1400578"/>
                      <a:gd name="connsiteX16" fmla="*/ 1199518 w 1405432"/>
                      <a:gd name="connsiteY16" fmla="*/ 1194664 h 1400578"/>
                      <a:gd name="connsiteX17" fmla="*/ 1117233 w 1405432"/>
                      <a:gd name="connsiteY17" fmla="*/ 1262554 h 1400578"/>
                      <a:gd name="connsiteX18" fmla="*/ 764036 w 1405432"/>
                      <a:gd name="connsiteY18" fmla="*/ 721685 h 1400578"/>
                      <a:gd name="connsiteX19" fmla="*/ 756892 w 1405432"/>
                      <a:gd name="connsiteY19" fmla="*/ 0 h 1400578"/>
                      <a:gd name="connsiteX0" fmla="*/ 10622 w 1405432"/>
                      <a:gd name="connsiteY0" fmla="*/ 809255 h 1400578"/>
                      <a:gd name="connsiteX1" fmla="*/ 682252 w 1405432"/>
                      <a:gd name="connsiteY1" fmla="*/ 809255 h 1400578"/>
                      <a:gd name="connsiteX2" fmla="*/ 1016099 w 1405432"/>
                      <a:gd name="connsiteY2" fmla="*/ 1323592 h 1400578"/>
                      <a:gd name="connsiteX3" fmla="*/ 976049 w 1405432"/>
                      <a:gd name="connsiteY3" fmla="*/ 1345330 h 1400578"/>
                      <a:gd name="connsiteX4" fmla="*/ 702396 w 1405432"/>
                      <a:gd name="connsiteY4" fmla="*/ 1400578 h 1400578"/>
                      <a:gd name="connsiteX5" fmla="*/ 13643 w 1405432"/>
                      <a:gd name="connsiteY5" fmla="*/ 839228 h 1400578"/>
                      <a:gd name="connsiteX6" fmla="*/ 10622 w 1405432"/>
                      <a:gd name="connsiteY6" fmla="*/ 809255 h 1400578"/>
                      <a:gd name="connsiteX7" fmla="*/ 638829 w 1405432"/>
                      <a:gd name="connsiteY7" fmla="*/ 914 h 1400578"/>
                      <a:gd name="connsiteX8" fmla="*/ 638829 w 1405432"/>
                      <a:gd name="connsiteY8" fmla="*/ 691192 h 1400578"/>
                      <a:gd name="connsiteX9" fmla="*/ 0 w 1405432"/>
                      <a:gd name="connsiteY9" fmla="*/ 691192 h 1400578"/>
                      <a:gd name="connsiteX10" fmla="*/ 13643 w 1405432"/>
                      <a:gd name="connsiteY10" fmla="*/ 555856 h 1400578"/>
                      <a:gd name="connsiteX11" fmla="*/ 560710 w 1405432"/>
                      <a:gd name="connsiteY11" fmla="*/ 8789 h 1400578"/>
                      <a:gd name="connsiteX12" fmla="*/ 638829 w 1405432"/>
                      <a:gd name="connsiteY12" fmla="*/ 914 h 1400578"/>
                      <a:gd name="connsiteX13" fmla="*/ 756892 w 1405432"/>
                      <a:gd name="connsiteY13" fmla="*/ 0 h 1400578"/>
                      <a:gd name="connsiteX14" fmla="*/ 844082 w 1405432"/>
                      <a:gd name="connsiteY14" fmla="*/ 8789 h 1400578"/>
                      <a:gd name="connsiteX15" fmla="*/ 1405432 w 1405432"/>
                      <a:gd name="connsiteY15" fmla="*/ 697542 h 1400578"/>
                      <a:gd name="connsiteX16" fmla="*/ 1199518 w 1405432"/>
                      <a:gd name="connsiteY16" fmla="*/ 1194664 h 1400578"/>
                      <a:gd name="connsiteX17" fmla="*/ 1117233 w 1405432"/>
                      <a:gd name="connsiteY17" fmla="*/ 1262554 h 1400578"/>
                      <a:gd name="connsiteX18" fmla="*/ 761655 w 1405432"/>
                      <a:gd name="connsiteY18" fmla="*/ 719304 h 1400578"/>
                      <a:gd name="connsiteX19" fmla="*/ 756892 w 1405432"/>
                      <a:gd name="connsiteY19" fmla="*/ 0 h 1400578"/>
                      <a:gd name="connsiteX0" fmla="*/ 10622 w 1405432"/>
                      <a:gd name="connsiteY0" fmla="*/ 809255 h 1400578"/>
                      <a:gd name="connsiteX1" fmla="*/ 682252 w 1405432"/>
                      <a:gd name="connsiteY1" fmla="*/ 809255 h 1400578"/>
                      <a:gd name="connsiteX2" fmla="*/ 1016099 w 1405432"/>
                      <a:gd name="connsiteY2" fmla="*/ 1323592 h 1400578"/>
                      <a:gd name="connsiteX3" fmla="*/ 976049 w 1405432"/>
                      <a:gd name="connsiteY3" fmla="*/ 1345330 h 1400578"/>
                      <a:gd name="connsiteX4" fmla="*/ 702396 w 1405432"/>
                      <a:gd name="connsiteY4" fmla="*/ 1400578 h 1400578"/>
                      <a:gd name="connsiteX5" fmla="*/ 13643 w 1405432"/>
                      <a:gd name="connsiteY5" fmla="*/ 839228 h 1400578"/>
                      <a:gd name="connsiteX6" fmla="*/ 10622 w 1405432"/>
                      <a:gd name="connsiteY6" fmla="*/ 809255 h 1400578"/>
                      <a:gd name="connsiteX7" fmla="*/ 638829 w 1405432"/>
                      <a:gd name="connsiteY7" fmla="*/ 914 h 1400578"/>
                      <a:gd name="connsiteX8" fmla="*/ 638829 w 1405432"/>
                      <a:gd name="connsiteY8" fmla="*/ 691192 h 1400578"/>
                      <a:gd name="connsiteX9" fmla="*/ 0 w 1405432"/>
                      <a:gd name="connsiteY9" fmla="*/ 691192 h 1400578"/>
                      <a:gd name="connsiteX10" fmla="*/ 13643 w 1405432"/>
                      <a:gd name="connsiteY10" fmla="*/ 555856 h 1400578"/>
                      <a:gd name="connsiteX11" fmla="*/ 560710 w 1405432"/>
                      <a:gd name="connsiteY11" fmla="*/ 8789 h 1400578"/>
                      <a:gd name="connsiteX12" fmla="*/ 638829 w 1405432"/>
                      <a:gd name="connsiteY12" fmla="*/ 914 h 1400578"/>
                      <a:gd name="connsiteX13" fmla="*/ 756892 w 1405432"/>
                      <a:gd name="connsiteY13" fmla="*/ 0 h 1400578"/>
                      <a:gd name="connsiteX14" fmla="*/ 844082 w 1405432"/>
                      <a:gd name="connsiteY14" fmla="*/ 8789 h 1400578"/>
                      <a:gd name="connsiteX15" fmla="*/ 1405432 w 1405432"/>
                      <a:gd name="connsiteY15" fmla="*/ 697542 h 1400578"/>
                      <a:gd name="connsiteX16" fmla="*/ 1199518 w 1405432"/>
                      <a:gd name="connsiteY16" fmla="*/ 1194664 h 1400578"/>
                      <a:gd name="connsiteX17" fmla="*/ 1117233 w 1405432"/>
                      <a:gd name="connsiteY17" fmla="*/ 1262554 h 1400578"/>
                      <a:gd name="connsiteX18" fmla="*/ 759274 w 1405432"/>
                      <a:gd name="connsiteY18" fmla="*/ 719304 h 1400578"/>
                      <a:gd name="connsiteX19" fmla="*/ 756892 w 1405432"/>
                      <a:gd name="connsiteY19" fmla="*/ 0 h 1400578"/>
                      <a:gd name="connsiteX0" fmla="*/ 10622 w 1405432"/>
                      <a:gd name="connsiteY0" fmla="*/ 809255 h 1400578"/>
                      <a:gd name="connsiteX1" fmla="*/ 682252 w 1405432"/>
                      <a:gd name="connsiteY1" fmla="*/ 785442 h 1400578"/>
                      <a:gd name="connsiteX2" fmla="*/ 1016099 w 1405432"/>
                      <a:gd name="connsiteY2" fmla="*/ 1323592 h 1400578"/>
                      <a:gd name="connsiteX3" fmla="*/ 976049 w 1405432"/>
                      <a:gd name="connsiteY3" fmla="*/ 1345330 h 1400578"/>
                      <a:gd name="connsiteX4" fmla="*/ 702396 w 1405432"/>
                      <a:gd name="connsiteY4" fmla="*/ 1400578 h 1400578"/>
                      <a:gd name="connsiteX5" fmla="*/ 13643 w 1405432"/>
                      <a:gd name="connsiteY5" fmla="*/ 839228 h 1400578"/>
                      <a:gd name="connsiteX6" fmla="*/ 10622 w 1405432"/>
                      <a:gd name="connsiteY6" fmla="*/ 809255 h 1400578"/>
                      <a:gd name="connsiteX7" fmla="*/ 638829 w 1405432"/>
                      <a:gd name="connsiteY7" fmla="*/ 914 h 1400578"/>
                      <a:gd name="connsiteX8" fmla="*/ 638829 w 1405432"/>
                      <a:gd name="connsiteY8" fmla="*/ 691192 h 1400578"/>
                      <a:gd name="connsiteX9" fmla="*/ 0 w 1405432"/>
                      <a:gd name="connsiteY9" fmla="*/ 691192 h 1400578"/>
                      <a:gd name="connsiteX10" fmla="*/ 13643 w 1405432"/>
                      <a:gd name="connsiteY10" fmla="*/ 555856 h 1400578"/>
                      <a:gd name="connsiteX11" fmla="*/ 560710 w 1405432"/>
                      <a:gd name="connsiteY11" fmla="*/ 8789 h 1400578"/>
                      <a:gd name="connsiteX12" fmla="*/ 638829 w 1405432"/>
                      <a:gd name="connsiteY12" fmla="*/ 914 h 1400578"/>
                      <a:gd name="connsiteX13" fmla="*/ 756892 w 1405432"/>
                      <a:gd name="connsiteY13" fmla="*/ 0 h 1400578"/>
                      <a:gd name="connsiteX14" fmla="*/ 844082 w 1405432"/>
                      <a:gd name="connsiteY14" fmla="*/ 8789 h 1400578"/>
                      <a:gd name="connsiteX15" fmla="*/ 1405432 w 1405432"/>
                      <a:gd name="connsiteY15" fmla="*/ 697542 h 1400578"/>
                      <a:gd name="connsiteX16" fmla="*/ 1199518 w 1405432"/>
                      <a:gd name="connsiteY16" fmla="*/ 1194664 h 1400578"/>
                      <a:gd name="connsiteX17" fmla="*/ 1117233 w 1405432"/>
                      <a:gd name="connsiteY17" fmla="*/ 1262554 h 1400578"/>
                      <a:gd name="connsiteX18" fmla="*/ 759274 w 1405432"/>
                      <a:gd name="connsiteY18" fmla="*/ 719304 h 1400578"/>
                      <a:gd name="connsiteX19" fmla="*/ 756892 w 1405432"/>
                      <a:gd name="connsiteY19" fmla="*/ 0 h 1400578"/>
                      <a:gd name="connsiteX0" fmla="*/ 10622 w 1405432"/>
                      <a:gd name="connsiteY0" fmla="*/ 809255 h 1400578"/>
                      <a:gd name="connsiteX1" fmla="*/ 682252 w 1405432"/>
                      <a:gd name="connsiteY1" fmla="*/ 785442 h 1400578"/>
                      <a:gd name="connsiteX2" fmla="*/ 1016099 w 1405432"/>
                      <a:gd name="connsiteY2" fmla="*/ 1323592 h 1400578"/>
                      <a:gd name="connsiteX3" fmla="*/ 976049 w 1405432"/>
                      <a:gd name="connsiteY3" fmla="*/ 1345330 h 1400578"/>
                      <a:gd name="connsiteX4" fmla="*/ 702396 w 1405432"/>
                      <a:gd name="connsiteY4" fmla="*/ 1400578 h 1400578"/>
                      <a:gd name="connsiteX5" fmla="*/ 13643 w 1405432"/>
                      <a:gd name="connsiteY5" fmla="*/ 839228 h 1400578"/>
                      <a:gd name="connsiteX6" fmla="*/ 10622 w 1405432"/>
                      <a:gd name="connsiteY6" fmla="*/ 809255 h 1400578"/>
                      <a:gd name="connsiteX7" fmla="*/ 638829 w 1405432"/>
                      <a:gd name="connsiteY7" fmla="*/ 914 h 1400578"/>
                      <a:gd name="connsiteX8" fmla="*/ 648354 w 1405432"/>
                      <a:gd name="connsiteY8" fmla="*/ 686429 h 1400578"/>
                      <a:gd name="connsiteX9" fmla="*/ 0 w 1405432"/>
                      <a:gd name="connsiteY9" fmla="*/ 691192 h 1400578"/>
                      <a:gd name="connsiteX10" fmla="*/ 13643 w 1405432"/>
                      <a:gd name="connsiteY10" fmla="*/ 555856 h 1400578"/>
                      <a:gd name="connsiteX11" fmla="*/ 560710 w 1405432"/>
                      <a:gd name="connsiteY11" fmla="*/ 8789 h 1400578"/>
                      <a:gd name="connsiteX12" fmla="*/ 638829 w 1405432"/>
                      <a:gd name="connsiteY12" fmla="*/ 914 h 1400578"/>
                      <a:gd name="connsiteX13" fmla="*/ 756892 w 1405432"/>
                      <a:gd name="connsiteY13" fmla="*/ 0 h 1400578"/>
                      <a:gd name="connsiteX14" fmla="*/ 844082 w 1405432"/>
                      <a:gd name="connsiteY14" fmla="*/ 8789 h 1400578"/>
                      <a:gd name="connsiteX15" fmla="*/ 1405432 w 1405432"/>
                      <a:gd name="connsiteY15" fmla="*/ 697542 h 1400578"/>
                      <a:gd name="connsiteX16" fmla="*/ 1199518 w 1405432"/>
                      <a:gd name="connsiteY16" fmla="*/ 1194664 h 1400578"/>
                      <a:gd name="connsiteX17" fmla="*/ 1117233 w 1405432"/>
                      <a:gd name="connsiteY17" fmla="*/ 1262554 h 1400578"/>
                      <a:gd name="connsiteX18" fmla="*/ 759274 w 1405432"/>
                      <a:gd name="connsiteY18" fmla="*/ 719304 h 1400578"/>
                      <a:gd name="connsiteX19" fmla="*/ 756892 w 1405432"/>
                      <a:gd name="connsiteY19" fmla="*/ 0 h 1400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05432" h="1400578">
                        <a:moveTo>
                          <a:pt x="10622" y="809255"/>
                        </a:moveTo>
                        <a:lnTo>
                          <a:pt x="682252" y="785442"/>
                        </a:lnTo>
                        <a:lnTo>
                          <a:pt x="1016099" y="1323592"/>
                        </a:lnTo>
                        <a:lnTo>
                          <a:pt x="976049" y="1345330"/>
                        </a:lnTo>
                        <a:cubicBezTo>
                          <a:pt x="891939" y="1380906"/>
                          <a:pt x="799465" y="1400578"/>
                          <a:pt x="702396" y="1400578"/>
                        </a:cubicBezTo>
                        <a:cubicBezTo>
                          <a:pt x="362655" y="1400578"/>
                          <a:pt x="79199" y="1159590"/>
                          <a:pt x="13643" y="839228"/>
                        </a:cubicBezTo>
                        <a:lnTo>
                          <a:pt x="10622" y="809255"/>
                        </a:lnTo>
                        <a:close/>
                        <a:moveTo>
                          <a:pt x="638829" y="914"/>
                        </a:moveTo>
                        <a:lnTo>
                          <a:pt x="648354" y="686429"/>
                        </a:lnTo>
                        <a:lnTo>
                          <a:pt x="0" y="691192"/>
                        </a:lnTo>
                        <a:lnTo>
                          <a:pt x="13643" y="555856"/>
                        </a:lnTo>
                        <a:cubicBezTo>
                          <a:pt x="69834" y="281260"/>
                          <a:pt x="286114" y="64980"/>
                          <a:pt x="560710" y="8789"/>
                        </a:cubicBezTo>
                        <a:lnTo>
                          <a:pt x="638829" y="914"/>
                        </a:lnTo>
                        <a:close/>
                        <a:moveTo>
                          <a:pt x="756892" y="0"/>
                        </a:moveTo>
                        <a:lnTo>
                          <a:pt x="844082" y="8789"/>
                        </a:lnTo>
                        <a:cubicBezTo>
                          <a:pt x="1164444" y="74345"/>
                          <a:pt x="1405432" y="357801"/>
                          <a:pt x="1405432" y="697542"/>
                        </a:cubicBezTo>
                        <a:cubicBezTo>
                          <a:pt x="1405432" y="891680"/>
                          <a:pt x="1326742" y="1067439"/>
                          <a:pt x="1199518" y="1194664"/>
                        </a:cubicBezTo>
                        <a:lnTo>
                          <a:pt x="1117233" y="1262554"/>
                        </a:lnTo>
                        <a:lnTo>
                          <a:pt x="759274" y="719304"/>
                        </a:lnTo>
                        <a:cubicBezTo>
                          <a:pt x="759274" y="483505"/>
                          <a:pt x="756892" y="235799"/>
                          <a:pt x="756892"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43" name="Freeform 142"/>
                  <p:cNvSpPr/>
                  <p:nvPr/>
                </p:nvSpPr>
                <p:spPr>
                  <a:xfrm>
                    <a:off x="1258796" y="1168400"/>
                    <a:ext cx="3349191" cy="2437827"/>
                  </a:xfrm>
                  <a:custGeom>
                    <a:avLst/>
                    <a:gdLst>
                      <a:gd name="connsiteX0" fmla="*/ 20638 w 2271713"/>
                      <a:gd name="connsiteY0" fmla="*/ 0 h 1653546"/>
                      <a:gd name="connsiteX1" fmla="*/ 2251075 w 2271713"/>
                      <a:gd name="connsiteY1" fmla="*/ 0 h 1653546"/>
                      <a:gd name="connsiteX2" fmla="*/ 2271713 w 2271713"/>
                      <a:gd name="connsiteY2" fmla="*/ 20638 h 1653546"/>
                      <a:gd name="connsiteX3" fmla="*/ 2271713 w 2271713"/>
                      <a:gd name="connsiteY3" fmla="*/ 217487 h 1653546"/>
                      <a:gd name="connsiteX4" fmla="*/ 2251075 w 2271713"/>
                      <a:gd name="connsiteY4" fmla="*/ 238125 h 1653546"/>
                      <a:gd name="connsiteX5" fmla="*/ 2100262 w 2271713"/>
                      <a:gd name="connsiteY5" fmla="*/ 238125 h 1653546"/>
                      <a:gd name="connsiteX6" fmla="*/ 2100262 w 2271713"/>
                      <a:gd name="connsiteY6" fmla="*/ 1653546 h 1653546"/>
                      <a:gd name="connsiteX7" fmla="*/ 2100261 w 2271713"/>
                      <a:gd name="connsiteY7" fmla="*/ 1653546 h 1653546"/>
                      <a:gd name="connsiteX8" fmla="*/ 1971675 w 2271713"/>
                      <a:gd name="connsiteY8" fmla="*/ 1653546 h 1653546"/>
                      <a:gd name="connsiteX9" fmla="*/ 1027476 w 2271713"/>
                      <a:gd name="connsiteY9" fmla="*/ 1653546 h 1653546"/>
                      <a:gd name="connsiteX10" fmla="*/ 1063473 w 2271713"/>
                      <a:gd name="connsiteY10" fmla="*/ 1587226 h 1653546"/>
                      <a:gd name="connsiteX11" fmla="*/ 1082802 w 2271713"/>
                      <a:gd name="connsiteY11" fmla="*/ 1524959 h 1653546"/>
                      <a:gd name="connsiteX12" fmla="*/ 1971675 w 2271713"/>
                      <a:gd name="connsiteY12" fmla="*/ 1524959 h 1653546"/>
                      <a:gd name="connsiteX13" fmla="*/ 1971675 w 2271713"/>
                      <a:gd name="connsiteY13" fmla="*/ 238125 h 1653546"/>
                      <a:gd name="connsiteX14" fmla="*/ 280988 w 2271713"/>
                      <a:gd name="connsiteY14" fmla="*/ 238125 h 1653546"/>
                      <a:gd name="connsiteX15" fmla="*/ 280988 w 2271713"/>
                      <a:gd name="connsiteY15" fmla="*/ 521946 h 1653546"/>
                      <a:gd name="connsiteX16" fmla="*/ 196589 w 2271713"/>
                      <a:gd name="connsiteY16" fmla="*/ 530454 h 1653546"/>
                      <a:gd name="connsiteX17" fmla="*/ 152401 w 2271713"/>
                      <a:gd name="connsiteY17" fmla="*/ 542988 h 1653546"/>
                      <a:gd name="connsiteX18" fmla="*/ 152401 w 2271713"/>
                      <a:gd name="connsiteY18" fmla="*/ 238125 h 1653546"/>
                      <a:gd name="connsiteX19" fmla="*/ 20638 w 2271713"/>
                      <a:gd name="connsiteY19" fmla="*/ 238125 h 1653546"/>
                      <a:gd name="connsiteX20" fmla="*/ 0 w 2271713"/>
                      <a:gd name="connsiteY20" fmla="*/ 217487 h 1653546"/>
                      <a:gd name="connsiteX21" fmla="*/ 0 w 2271713"/>
                      <a:gd name="connsiteY21" fmla="*/ 20638 h 1653546"/>
                      <a:gd name="connsiteX22" fmla="*/ 20638 w 2271713"/>
                      <a:gd name="connsiteY22" fmla="*/ 0 h 1653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71713" h="1653546">
                        <a:moveTo>
                          <a:pt x="20638" y="0"/>
                        </a:moveTo>
                        <a:lnTo>
                          <a:pt x="2251075" y="0"/>
                        </a:lnTo>
                        <a:cubicBezTo>
                          <a:pt x="2262473" y="0"/>
                          <a:pt x="2271713" y="9240"/>
                          <a:pt x="2271713" y="20638"/>
                        </a:cubicBezTo>
                        <a:lnTo>
                          <a:pt x="2271713" y="217487"/>
                        </a:lnTo>
                        <a:cubicBezTo>
                          <a:pt x="2271713" y="228885"/>
                          <a:pt x="2262473" y="238125"/>
                          <a:pt x="2251075" y="238125"/>
                        </a:cubicBezTo>
                        <a:lnTo>
                          <a:pt x="2100262" y="238125"/>
                        </a:lnTo>
                        <a:lnTo>
                          <a:pt x="2100262" y="1653546"/>
                        </a:lnTo>
                        <a:lnTo>
                          <a:pt x="2100261" y="1653546"/>
                        </a:lnTo>
                        <a:lnTo>
                          <a:pt x="1971675" y="1653546"/>
                        </a:lnTo>
                        <a:lnTo>
                          <a:pt x="1027476" y="1653546"/>
                        </a:lnTo>
                        <a:lnTo>
                          <a:pt x="1063473" y="1587226"/>
                        </a:lnTo>
                        <a:lnTo>
                          <a:pt x="1082802" y="1524959"/>
                        </a:lnTo>
                        <a:lnTo>
                          <a:pt x="1971675" y="1524959"/>
                        </a:lnTo>
                        <a:lnTo>
                          <a:pt x="1971675" y="238125"/>
                        </a:lnTo>
                        <a:lnTo>
                          <a:pt x="280988" y="238125"/>
                        </a:lnTo>
                        <a:lnTo>
                          <a:pt x="280988" y="521946"/>
                        </a:lnTo>
                        <a:lnTo>
                          <a:pt x="196589" y="530454"/>
                        </a:lnTo>
                        <a:lnTo>
                          <a:pt x="152401" y="542988"/>
                        </a:lnTo>
                        <a:lnTo>
                          <a:pt x="152401" y="238125"/>
                        </a:lnTo>
                        <a:lnTo>
                          <a:pt x="20638" y="238125"/>
                        </a:lnTo>
                        <a:cubicBezTo>
                          <a:pt x="9240" y="238125"/>
                          <a:pt x="0" y="228885"/>
                          <a:pt x="0" y="217487"/>
                        </a:cubicBezTo>
                        <a:lnTo>
                          <a:pt x="0" y="20638"/>
                        </a:lnTo>
                        <a:cubicBezTo>
                          <a:pt x="0" y="9240"/>
                          <a:pt x="9240" y="0"/>
                          <a:pt x="20638"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44" name="Freeform 143"/>
                  <p:cNvSpPr/>
                  <p:nvPr/>
                </p:nvSpPr>
                <p:spPr>
                  <a:xfrm>
                    <a:off x="3519675" y="2168946"/>
                    <a:ext cx="530115" cy="333516"/>
                  </a:xfrm>
                  <a:custGeom>
                    <a:avLst/>
                    <a:gdLst>
                      <a:gd name="connsiteX0" fmla="*/ 384990 w 530115"/>
                      <a:gd name="connsiteY0" fmla="*/ 175031 h 333516"/>
                      <a:gd name="connsiteX1" fmla="*/ 390476 w 530115"/>
                      <a:gd name="connsiteY1" fmla="*/ 176274 h 333516"/>
                      <a:gd name="connsiteX2" fmla="*/ 394205 w 530115"/>
                      <a:gd name="connsiteY2" fmla="*/ 180003 h 333516"/>
                      <a:gd name="connsiteX3" fmla="*/ 396306 w 530115"/>
                      <a:gd name="connsiteY3" fmla="*/ 186219 h 333516"/>
                      <a:gd name="connsiteX4" fmla="*/ 396992 w 530115"/>
                      <a:gd name="connsiteY4" fmla="*/ 194748 h 333516"/>
                      <a:gd name="connsiteX5" fmla="*/ 396434 w 530115"/>
                      <a:gd name="connsiteY5" fmla="*/ 202935 h 333516"/>
                      <a:gd name="connsiteX6" fmla="*/ 394548 w 530115"/>
                      <a:gd name="connsiteY6" fmla="*/ 209022 h 333516"/>
                      <a:gd name="connsiteX7" fmla="*/ 391033 w 530115"/>
                      <a:gd name="connsiteY7" fmla="*/ 212837 h 333516"/>
                      <a:gd name="connsiteX8" fmla="*/ 385418 w 530115"/>
                      <a:gd name="connsiteY8" fmla="*/ 214123 h 333516"/>
                      <a:gd name="connsiteX9" fmla="*/ 380232 w 530115"/>
                      <a:gd name="connsiteY9" fmla="*/ 213222 h 333516"/>
                      <a:gd name="connsiteX10" fmla="*/ 376459 w 530115"/>
                      <a:gd name="connsiteY10" fmla="*/ 210050 h 333516"/>
                      <a:gd name="connsiteX11" fmla="*/ 374145 w 530115"/>
                      <a:gd name="connsiteY11" fmla="*/ 203878 h 333516"/>
                      <a:gd name="connsiteX12" fmla="*/ 373330 w 530115"/>
                      <a:gd name="connsiteY12" fmla="*/ 194148 h 333516"/>
                      <a:gd name="connsiteX13" fmla="*/ 374016 w 530115"/>
                      <a:gd name="connsiteY13" fmla="*/ 185790 h 333516"/>
                      <a:gd name="connsiteX14" fmla="*/ 376117 w 530115"/>
                      <a:gd name="connsiteY14" fmla="*/ 179832 h 333516"/>
                      <a:gd name="connsiteX15" fmla="*/ 379760 w 530115"/>
                      <a:gd name="connsiteY15" fmla="*/ 176231 h 333516"/>
                      <a:gd name="connsiteX16" fmla="*/ 384990 w 530115"/>
                      <a:gd name="connsiteY16" fmla="*/ 175031 h 333516"/>
                      <a:gd name="connsiteX17" fmla="*/ 385332 w 530115"/>
                      <a:gd name="connsiteY17" fmla="*/ 165601 h 333516"/>
                      <a:gd name="connsiteX18" fmla="*/ 374488 w 530115"/>
                      <a:gd name="connsiteY18" fmla="*/ 167830 h 333516"/>
                      <a:gd name="connsiteX19" fmla="*/ 366986 w 530115"/>
                      <a:gd name="connsiteY19" fmla="*/ 173916 h 333516"/>
                      <a:gd name="connsiteX20" fmla="*/ 362657 w 530115"/>
                      <a:gd name="connsiteY20" fmla="*/ 183090 h 333516"/>
                      <a:gd name="connsiteX21" fmla="*/ 361243 w 530115"/>
                      <a:gd name="connsiteY21" fmla="*/ 194663 h 333516"/>
                      <a:gd name="connsiteX22" fmla="*/ 362572 w 530115"/>
                      <a:gd name="connsiteY22" fmla="*/ 206879 h 333516"/>
                      <a:gd name="connsiteX23" fmla="*/ 366729 w 530115"/>
                      <a:gd name="connsiteY23" fmla="*/ 215966 h 333516"/>
                      <a:gd name="connsiteX24" fmla="*/ 374016 w 530115"/>
                      <a:gd name="connsiteY24" fmla="*/ 221667 h 333516"/>
                      <a:gd name="connsiteX25" fmla="*/ 384733 w 530115"/>
                      <a:gd name="connsiteY25" fmla="*/ 223638 h 333516"/>
                      <a:gd name="connsiteX26" fmla="*/ 395491 w 530115"/>
                      <a:gd name="connsiteY26" fmla="*/ 221495 h 333516"/>
                      <a:gd name="connsiteX27" fmla="*/ 403079 w 530115"/>
                      <a:gd name="connsiteY27" fmla="*/ 215537 h 333516"/>
                      <a:gd name="connsiteX28" fmla="*/ 407536 w 530115"/>
                      <a:gd name="connsiteY28" fmla="*/ 206322 h 333516"/>
                      <a:gd name="connsiteX29" fmla="*/ 408993 w 530115"/>
                      <a:gd name="connsiteY29" fmla="*/ 194320 h 333516"/>
                      <a:gd name="connsiteX30" fmla="*/ 407879 w 530115"/>
                      <a:gd name="connsiteY30" fmla="*/ 183261 h 333516"/>
                      <a:gd name="connsiteX31" fmla="*/ 404021 w 530115"/>
                      <a:gd name="connsiteY31" fmla="*/ 174131 h 333516"/>
                      <a:gd name="connsiteX32" fmla="*/ 396692 w 530115"/>
                      <a:gd name="connsiteY32" fmla="*/ 167916 h 333516"/>
                      <a:gd name="connsiteX33" fmla="*/ 385332 w 530115"/>
                      <a:gd name="connsiteY33" fmla="*/ 165601 h 333516"/>
                      <a:gd name="connsiteX34" fmla="*/ 246626 w 530115"/>
                      <a:gd name="connsiteY34" fmla="*/ 121880 h 333516"/>
                      <a:gd name="connsiteX35" fmla="*/ 254041 w 530115"/>
                      <a:gd name="connsiteY35" fmla="*/ 122952 h 333516"/>
                      <a:gd name="connsiteX36" fmla="*/ 259914 w 530115"/>
                      <a:gd name="connsiteY36" fmla="*/ 126381 h 333516"/>
                      <a:gd name="connsiteX37" fmla="*/ 264329 w 530115"/>
                      <a:gd name="connsiteY37" fmla="*/ 132382 h 333516"/>
                      <a:gd name="connsiteX38" fmla="*/ 267330 w 530115"/>
                      <a:gd name="connsiteY38" fmla="*/ 141083 h 333516"/>
                      <a:gd name="connsiteX39" fmla="*/ 269087 w 530115"/>
                      <a:gd name="connsiteY39" fmla="*/ 152742 h 333516"/>
                      <a:gd name="connsiteX40" fmla="*/ 269687 w 530115"/>
                      <a:gd name="connsiteY40" fmla="*/ 167659 h 333516"/>
                      <a:gd name="connsiteX41" fmla="*/ 269301 w 530115"/>
                      <a:gd name="connsiteY41" fmla="*/ 179531 h 333516"/>
                      <a:gd name="connsiteX42" fmla="*/ 267886 w 530115"/>
                      <a:gd name="connsiteY42" fmla="*/ 190119 h 333516"/>
                      <a:gd name="connsiteX43" fmla="*/ 265143 w 530115"/>
                      <a:gd name="connsiteY43" fmla="*/ 199034 h 333516"/>
                      <a:gd name="connsiteX44" fmla="*/ 260814 w 530115"/>
                      <a:gd name="connsiteY44" fmla="*/ 205936 h 333516"/>
                      <a:gd name="connsiteX45" fmla="*/ 254556 w 530115"/>
                      <a:gd name="connsiteY45" fmla="*/ 210350 h 333516"/>
                      <a:gd name="connsiteX46" fmla="*/ 246111 w 530115"/>
                      <a:gd name="connsiteY46" fmla="*/ 211893 h 333516"/>
                      <a:gd name="connsiteX47" fmla="*/ 235610 w 530115"/>
                      <a:gd name="connsiteY47" fmla="*/ 209407 h 333516"/>
                      <a:gd name="connsiteX48" fmla="*/ 228495 w 530115"/>
                      <a:gd name="connsiteY48" fmla="*/ 201435 h 333516"/>
                      <a:gd name="connsiteX49" fmla="*/ 224423 w 530115"/>
                      <a:gd name="connsiteY49" fmla="*/ 187247 h 333516"/>
                      <a:gd name="connsiteX50" fmla="*/ 223137 w 530115"/>
                      <a:gd name="connsiteY50" fmla="*/ 166116 h 333516"/>
                      <a:gd name="connsiteX51" fmla="*/ 224080 w 530115"/>
                      <a:gd name="connsiteY51" fmla="*/ 148798 h 333516"/>
                      <a:gd name="connsiteX52" fmla="*/ 227637 w 530115"/>
                      <a:gd name="connsiteY52" fmla="*/ 134739 h 333516"/>
                      <a:gd name="connsiteX53" fmla="*/ 234795 w 530115"/>
                      <a:gd name="connsiteY53" fmla="*/ 125309 h 333516"/>
                      <a:gd name="connsiteX54" fmla="*/ 246626 w 530115"/>
                      <a:gd name="connsiteY54" fmla="*/ 121880 h 333516"/>
                      <a:gd name="connsiteX55" fmla="*/ 156955 w 530115"/>
                      <a:gd name="connsiteY55" fmla="*/ 121538 h 333516"/>
                      <a:gd name="connsiteX56" fmla="*/ 166471 w 530115"/>
                      <a:gd name="connsiteY56" fmla="*/ 123595 h 333516"/>
                      <a:gd name="connsiteX57" fmla="*/ 173415 w 530115"/>
                      <a:gd name="connsiteY57" fmla="*/ 130282 h 333516"/>
                      <a:gd name="connsiteX58" fmla="*/ 177702 w 530115"/>
                      <a:gd name="connsiteY58" fmla="*/ 142412 h 333516"/>
                      <a:gd name="connsiteX59" fmla="*/ 179159 w 530115"/>
                      <a:gd name="connsiteY59" fmla="*/ 160886 h 333516"/>
                      <a:gd name="connsiteX60" fmla="*/ 168786 w 530115"/>
                      <a:gd name="connsiteY60" fmla="*/ 165987 h 333516"/>
                      <a:gd name="connsiteX61" fmla="*/ 156355 w 530115"/>
                      <a:gd name="connsiteY61" fmla="*/ 167916 h 333516"/>
                      <a:gd name="connsiteX62" fmla="*/ 146839 w 530115"/>
                      <a:gd name="connsiteY62" fmla="*/ 166330 h 333516"/>
                      <a:gd name="connsiteX63" fmla="*/ 140581 w 530115"/>
                      <a:gd name="connsiteY63" fmla="*/ 161829 h 333516"/>
                      <a:gd name="connsiteX64" fmla="*/ 137109 w 530115"/>
                      <a:gd name="connsiteY64" fmla="*/ 154714 h 333516"/>
                      <a:gd name="connsiteX65" fmla="*/ 136038 w 530115"/>
                      <a:gd name="connsiteY65" fmla="*/ 145455 h 333516"/>
                      <a:gd name="connsiteX66" fmla="*/ 137238 w 530115"/>
                      <a:gd name="connsiteY66" fmla="*/ 136625 h 333516"/>
                      <a:gd name="connsiteX67" fmla="*/ 140967 w 530115"/>
                      <a:gd name="connsiteY67" fmla="*/ 128953 h 333516"/>
                      <a:gd name="connsiteX68" fmla="*/ 147440 w 530115"/>
                      <a:gd name="connsiteY68" fmla="*/ 123552 h 333516"/>
                      <a:gd name="connsiteX69" fmla="*/ 156955 w 530115"/>
                      <a:gd name="connsiteY69" fmla="*/ 121538 h 333516"/>
                      <a:gd name="connsiteX70" fmla="*/ 319580 w 530115"/>
                      <a:gd name="connsiteY70" fmla="*/ 119565 h 333516"/>
                      <a:gd name="connsiteX71" fmla="*/ 325066 w 530115"/>
                      <a:gd name="connsiteY71" fmla="*/ 120808 h 333516"/>
                      <a:gd name="connsiteX72" fmla="*/ 328796 w 530115"/>
                      <a:gd name="connsiteY72" fmla="*/ 124537 h 333516"/>
                      <a:gd name="connsiteX73" fmla="*/ 330896 w 530115"/>
                      <a:gd name="connsiteY73" fmla="*/ 130753 h 333516"/>
                      <a:gd name="connsiteX74" fmla="*/ 331582 w 530115"/>
                      <a:gd name="connsiteY74" fmla="*/ 139282 h 333516"/>
                      <a:gd name="connsiteX75" fmla="*/ 331025 w 530115"/>
                      <a:gd name="connsiteY75" fmla="*/ 147470 h 333516"/>
                      <a:gd name="connsiteX76" fmla="*/ 329138 w 530115"/>
                      <a:gd name="connsiteY76" fmla="*/ 153556 h 333516"/>
                      <a:gd name="connsiteX77" fmla="*/ 325624 w 530115"/>
                      <a:gd name="connsiteY77" fmla="*/ 157371 h 333516"/>
                      <a:gd name="connsiteX78" fmla="*/ 320009 w 530115"/>
                      <a:gd name="connsiteY78" fmla="*/ 158657 h 333516"/>
                      <a:gd name="connsiteX79" fmla="*/ 314823 w 530115"/>
                      <a:gd name="connsiteY79" fmla="*/ 157757 h 333516"/>
                      <a:gd name="connsiteX80" fmla="*/ 311050 w 530115"/>
                      <a:gd name="connsiteY80" fmla="*/ 154585 h 333516"/>
                      <a:gd name="connsiteX81" fmla="*/ 308736 w 530115"/>
                      <a:gd name="connsiteY81" fmla="*/ 148413 h 333516"/>
                      <a:gd name="connsiteX82" fmla="*/ 307921 w 530115"/>
                      <a:gd name="connsiteY82" fmla="*/ 138683 h 333516"/>
                      <a:gd name="connsiteX83" fmla="*/ 308607 w 530115"/>
                      <a:gd name="connsiteY83" fmla="*/ 130324 h 333516"/>
                      <a:gd name="connsiteX84" fmla="*/ 310708 w 530115"/>
                      <a:gd name="connsiteY84" fmla="*/ 124366 h 333516"/>
                      <a:gd name="connsiteX85" fmla="*/ 314351 w 530115"/>
                      <a:gd name="connsiteY85" fmla="*/ 120765 h 333516"/>
                      <a:gd name="connsiteX86" fmla="*/ 319580 w 530115"/>
                      <a:gd name="connsiteY86" fmla="*/ 119565 h 333516"/>
                      <a:gd name="connsiteX87" fmla="*/ 319923 w 530115"/>
                      <a:gd name="connsiteY87" fmla="*/ 110135 h 333516"/>
                      <a:gd name="connsiteX88" fmla="*/ 309079 w 530115"/>
                      <a:gd name="connsiteY88" fmla="*/ 112364 h 333516"/>
                      <a:gd name="connsiteX89" fmla="*/ 301577 w 530115"/>
                      <a:gd name="connsiteY89" fmla="*/ 118451 h 333516"/>
                      <a:gd name="connsiteX90" fmla="*/ 297248 w 530115"/>
                      <a:gd name="connsiteY90" fmla="*/ 127624 h 333516"/>
                      <a:gd name="connsiteX91" fmla="*/ 295834 w 530115"/>
                      <a:gd name="connsiteY91" fmla="*/ 139197 h 333516"/>
                      <a:gd name="connsiteX92" fmla="*/ 297163 w 530115"/>
                      <a:gd name="connsiteY92" fmla="*/ 151413 h 333516"/>
                      <a:gd name="connsiteX93" fmla="*/ 301320 w 530115"/>
                      <a:gd name="connsiteY93" fmla="*/ 160501 h 333516"/>
                      <a:gd name="connsiteX94" fmla="*/ 308607 w 530115"/>
                      <a:gd name="connsiteY94" fmla="*/ 166201 h 333516"/>
                      <a:gd name="connsiteX95" fmla="*/ 319323 w 530115"/>
                      <a:gd name="connsiteY95" fmla="*/ 168173 h 333516"/>
                      <a:gd name="connsiteX96" fmla="*/ 330082 w 530115"/>
                      <a:gd name="connsiteY96" fmla="*/ 166030 h 333516"/>
                      <a:gd name="connsiteX97" fmla="*/ 337669 w 530115"/>
                      <a:gd name="connsiteY97" fmla="*/ 160071 h 333516"/>
                      <a:gd name="connsiteX98" fmla="*/ 342126 w 530115"/>
                      <a:gd name="connsiteY98" fmla="*/ 150856 h 333516"/>
                      <a:gd name="connsiteX99" fmla="*/ 343584 w 530115"/>
                      <a:gd name="connsiteY99" fmla="*/ 138854 h 333516"/>
                      <a:gd name="connsiteX100" fmla="*/ 342470 w 530115"/>
                      <a:gd name="connsiteY100" fmla="*/ 127795 h 333516"/>
                      <a:gd name="connsiteX101" fmla="*/ 338612 w 530115"/>
                      <a:gd name="connsiteY101" fmla="*/ 118665 h 333516"/>
                      <a:gd name="connsiteX102" fmla="*/ 331282 w 530115"/>
                      <a:gd name="connsiteY102" fmla="*/ 112450 h 333516"/>
                      <a:gd name="connsiteX103" fmla="*/ 319923 w 530115"/>
                      <a:gd name="connsiteY103" fmla="*/ 110135 h 333516"/>
                      <a:gd name="connsiteX104" fmla="*/ 247483 w 530115"/>
                      <a:gd name="connsiteY104" fmla="*/ 109793 h 333516"/>
                      <a:gd name="connsiteX105" fmla="*/ 228966 w 530115"/>
                      <a:gd name="connsiteY105" fmla="*/ 113950 h 333516"/>
                      <a:gd name="connsiteX106" fmla="*/ 216793 w 530115"/>
                      <a:gd name="connsiteY106" fmla="*/ 125695 h 333516"/>
                      <a:gd name="connsiteX107" fmla="*/ 210107 w 530115"/>
                      <a:gd name="connsiteY107" fmla="*/ 143869 h 333516"/>
                      <a:gd name="connsiteX108" fmla="*/ 208049 w 530115"/>
                      <a:gd name="connsiteY108" fmla="*/ 167144 h 333516"/>
                      <a:gd name="connsiteX109" fmla="*/ 209892 w 530115"/>
                      <a:gd name="connsiteY109" fmla="*/ 191448 h 333516"/>
                      <a:gd name="connsiteX110" fmla="*/ 216107 w 530115"/>
                      <a:gd name="connsiteY110" fmla="*/ 209279 h 333516"/>
                      <a:gd name="connsiteX111" fmla="*/ 227637 w 530115"/>
                      <a:gd name="connsiteY111" fmla="*/ 220252 h 333516"/>
                      <a:gd name="connsiteX112" fmla="*/ 245254 w 530115"/>
                      <a:gd name="connsiteY112" fmla="*/ 223981 h 333516"/>
                      <a:gd name="connsiteX113" fmla="*/ 263857 w 530115"/>
                      <a:gd name="connsiteY113" fmla="*/ 219823 h 333516"/>
                      <a:gd name="connsiteX114" fmla="*/ 276073 w 530115"/>
                      <a:gd name="connsiteY114" fmla="*/ 208079 h 333516"/>
                      <a:gd name="connsiteX115" fmla="*/ 282760 w 530115"/>
                      <a:gd name="connsiteY115" fmla="*/ 189947 h 333516"/>
                      <a:gd name="connsiteX116" fmla="*/ 284775 w 530115"/>
                      <a:gd name="connsiteY116" fmla="*/ 166629 h 333516"/>
                      <a:gd name="connsiteX117" fmla="*/ 282932 w 530115"/>
                      <a:gd name="connsiteY117" fmla="*/ 142326 h 333516"/>
                      <a:gd name="connsiteX118" fmla="*/ 276716 w 530115"/>
                      <a:gd name="connsiteY118" fmla="*/ 124495 h 333516"/>
                      <a:gd name="connsiteX119" fmla="*/ 265186 w 530115"/>
                      <a:gd name="connsiteY119" fmla="*/ 113522 h 333516"/>
                      <a:gd name="connsiteX120" fmla="*/ 247483 w 530115"/>
                      <a:gd name="connsiteY120" fmla="*/ 109793 h 333516"/>
                      <a:gd name="connsiteX121" fmla="*/ 158327 w 530115"/>
                      <a:gd name="connsiteY121" fmla="*/ 109793 h 333516"/>
                      <a:gd name="connsiteX122" fmla="*/ 141524 w 530115"/>
                      <a:gd name="connsiteY122" fmla="*/ 112793 h 333516"/>
                      <a:gd name="connsiteX123" fmla="*/ 129951 w 530115"/>
                      <a:gd name="connsiteY123" fmla="*/ 120852 h 333516"/>
                      <a:gd name="connsiteX124" fmla="*/ 123264 w 530115"/>
                      <a:gd name="connsiteY124" fmla="*/ 132553 h 333516"/>
                      <a:gd name="connsiteX125" fmla="*/ 121121 w 530115"/>
                      <a:gd name="connsiteY125" fmla="*/ 146570 h 333516"/>
                      <a:gd name="connsiteX126" fmla="*/ 122792 w 530115"/>
                      <a:gd name="connsiteY126" fmla="*/ 159686 h 333516"/>
                      <a:gd name="connsiteX127" fmla="*/ 128279 w 530115"/>
                      <a:gd name="connsiteY127" fmla="*/ 170059 h 333516"/>
                      <a:gd name="connsiteX128" fmla="*/ 138396 w 530115"/>
                      <a:gd name="connsiteY128" fmla="*/ 176960 h 333516"/>
                      <a:gd name="connsiteX129" fmla="*/ 153955 w 530115"/>
                      <a:gd name="connsiteY129" fmla="*/ 179489 h 333516"/>
                      <a:gd name="connsiteX130" fmla="*/ 168528 w 530115"/>
                      <a:gd name="connsiteY130" fmla="*/ 177432 h 333516"/>
                      <a:gd name="connsiteX131" fmla="*/ 179416 w 530115"/>
                      <a:gd name="connsiteY131" fmla="*/ 172717 h 333516"/>
                      <a:gd name="connsiteX132" fmla="*/ 177358 w 530115"/>
                      <a:gd name="connsiteY132" fmla="*/ 187718 h 333516"/>
                      <a:gd name="connsiteX133" fmla="*/ 171700 w 530115"/>
                      <a:gd name="connsiteY133" fmla="*/ 200235 h 333516"/>
                      <a:gd name="connsiteX134" fmla="*/ 161970 w 530115"/>
                      <a:gd name="connsiteY134" fmla="*/ 208850 h 333516"/>
                      <a:gd name="connsiteX135" fmla="*/ 147696 w 530115"/>
                      <a:gd name="connsiteY135" fmla="*/ 212065 h 333516"/>
                      <a:gd name="connsiteX136" fmla="*/ 139809 w 530115"/>
                      <a:gd name="connsiteY136" fmla="*/ 211422 h 333516"/>
                      <a:gd name="connsiteX137" fmla="*/ 133680 w 530115"/>
                      <a:gd name="connsiteY137" fmla="*/ 210008 h 333516"/>
                      <a:gd name="connsiteX138" fmla="*/ 129351 w 530115"/>
                      <a:gd name="connsiteY138" fmla="*/ 208593 h 333516"/>
                      <a:gd name="connsiteX139" fmla="*/ 126693 w 530115"/>
                      <a:gd name="connsiteY139" fmla="*/ 207950 h 333516"/>
                      <a:gd name="connsiteX140" fmla="*/ 125536 w 530115"/>
                      <a:gd name="connsiteY140" fmla="*/ 208165 h 333516"/>
                      <a:gd name="connsiteX141" fmla="*/ 124808 w 530115"/>
                      <a:gd name="connsiteY141" fmla="*/ 208979 h 333516"/>
                      <a:gd name="connsiteX142" fmla="*/ 124421 w 530115"/>
                      <a:gd name="connsiteY142" fmla="*/ 210694 h 333516"/>
                      <a:gd name="connsiteX143" fmla="*/ 124293 w 530115"/>
                      <a:gd name="connsiteY143" fmla="*/ 213694 h 333516"/>
                      <a:gd name="connsiteX144" fmla="*/ 124679 w 530115"/>
                      <a:gd name="connsiteY144" fmla="*/ 217252 h 333516"/>
                      <a:gd name="connsiteX145" fmla="*/ 125922 w 530115"/>
                      <a:gd name="connsiteY145" fmla="*/ 219352 h 333516"/>
                      <a:gd name="connsiteX146" fmla="*/ 128665 w 530115"/>
                      <a:gd name="connsiteY146" fmla="*/ 220895 h 333516"/>
                      <a:gd name="connsiteX147" fmla="*/ 133337 w 530115"/>
                      <a:gd name="connsiteY147" fmla="*/ 222352 h 333516"/>
                      <a:gd name="connsiteX148" fmla="*/ 139595 w 530115"/>
                      <a:gd name="connsiteY148" fmla="*/ 223510 h 333516"/>
                      <a:gd name="connsiteX149" fmla="*/ 146754 w 530115"/>
                      <a:gd name="connsiteY149" fmla="*/ 223981 h 333516"/>
                      <a:gd name="connsiteX150" fmla="*/ 163599 w 530115"/>
                      <a:gd name="connsiteY150" fmla="*/ 221452 h 333516"/>
                      <a:gd name="connsiteX151" fmla="*/ 176116 w 530115"/>
                      <a:gd name="connsiteY151" fmla="*/ 214465 h 333516"/>
                      <a:gd name="connsiteX152" fmla="*/ 184860 w 530115"/>
                      <a:gd name="connsiteY152" fmla="*/ 204050 h 333516"/>
                      <a:gd name="connsiteX153" fmla="*/ 190389 w 530115"/>
                      <a:gd name="connsiteY153" fmla="*/ 191276 h 333516"/>
                      <a:gd name="connsiteX154" fmla="*/ 193304 w 530115"/>
                      <a:gd name="connsiteY154" fmla="*/ 177088 h 333516"/>
                      <a:gd name="connsiteX155" fmla="*/ 194161 w 530115"/>
                      <a:gd name="connsiteY155" fmla="*/ 162515 h 333516"/>
                      <a:gd name="connsiteX156" fmla="*/ 193432 w 530115"/>
                      <a:gd name="connsiteY156" fmla="*/ 147984 h 333516"/>
                      <a:gd name="connsiteX157" fmla="*/ 191032 w 530115"/>
                      <a:gd name="connsiteY157" fmla="*/ 135168 h 333516"/>
                      <a:gd name="connsiteX158" fmla="*/ 186617 w 530115"/>
                      <a:gd name="connsiteY158" fmla="*/ 124581 h 333516"/>
                      <a:gd name="connsiteX159" fmla="*/ 179930 w 530115"/>
                      <a:gd name="connsiteY159" fmla="*/ 116609 h 333516"/>
                      <a:gd name="connsiteX160" fmla="*/ 170629 w 530115"/>
                      <a:gd name="connsiteY160" fmla="*/ 111550 h 333516"/>
                      <a:gd name="connsiteX161" fmla="*/ 158327 w 530115"/>
                      <a:gd name="connsiteY161" fmla="*/ 109793 h 333516"/>
                      <a:gd name="connsiteX162" fmla="*/ 392363 w 530115"/>
                      <a:gd name="connsiteY162" fmla="*/ 108078 h 333516"/>
                      <a:gd name="connsiteX163" fmla="*/ 389405 w 530115"/>
                      <a:gd name="connsiteY163" fmla="*/ 108207 h 333516"/>
                      <a:gd name="connsiteX164" fmla="*/ 387347 w 530115"/>
                      <a:gd name="connsiteY164" fmla="*/ 108593 h 333516"/>
                      <a:gd name="connsiteX165" fmla="*/ 385847 w 530115"/>
                      <a:gd name="connsiteY165" fmla="*/ 109322 h 333516"/>
                      <a:gd name="connsiteX166" fmla="*/ 384818 w 530115"/>
                      <a:gd name="connsiteY166" fmla="*/ 110479 h 333516"/>
                      <a:gd name="connsiteX167" fmla="*/ 307664 w 530115"/>
                      <a:gd name="connsiteY167" fmla="*/ 220981 h 333516"/>
                      <a:gd name="connsiteX168" fmla="*/ 306850 w 530115"/>
                      <a:gd name="connsiteY168" fmla="*/ 222824 h 333516"/>
                      <a:gd name="connsiteX169" fmla="*/ 307192 w 530115"/>
                      <a:gd name="connsiteY169" fmla="*/ 224195 h 333516"/>
                      <a:gd name="connsiteX170" fmla="*/ 308821 w 530115"/>
                      <a:gd name="connsiteY170" fmla="*/ 225096 h 333516"/>
                      <a:gd name="connsiteX171" fmla="*/ 311865 w 530115"/>
                      <a:gd name="connsiteY171" fmla="*/ 225438 h 333516"/>
                      <a:gd name="connsiteX172" fmla="*/ 314779 w 530115"/>
                      <a:gd name="connsiteY172" fmla="*/ 225310 h 333516"/>
                      <a:gd name="connsiteX173" fmla="*/ 316837 w 530115"/>
                      <a:gd name="connsiteY173" fmla="*/ 224881 h 333516"/>
                      <a:gd name="connsiteX174" fmla="*/ 318294 w 530115"/>
                      <a:gd name="connsiteY174" fmla="*/ 224195 h 333516"/>
                      <a:gd name="connsiteX175" fmla="*/ 319323 w 530115"/>
                      <a:gd name="connsiteY175" fmla="*/ 223038 h 333516"/>
                      <a:gd name="connsiteX176" fmla="*/ 396563 w 530115"/>
                      <a:gd name="connsiteY176" fmla="*/ 112536 h 333516"/>
                      <a:gd name="connsiteX177" fmla="*/ 397378 w 530115"/>
                      <a:gd name="connsiteY177" fmla="*/ 110735 h 333516"/>
                      <a:gd name="connsiteX178" fmla="*/ 396992 w 530115"/>
                      <a:gd name="connsiteY178" fmla="*/ 109279 h 333516"/>
                      <a:gd name="connsiteX179" fmla="*/ 395320 w 530115"/>
                      <a:gd name="connsiteY179" fmla="*/ 108378 h 333516"/>
                      <a:gd name="connsiteX180" fmla="*/ 392363 w 530115"/>
                      <a:gd name="connsiteY180" fmla="*/ 108078 h 333516"/>
                      <a:gd name="connsiteX181" fmla="*/ 55587 w 530115"/>
                      <a:gd name="connsiteY181" fmla="*/ 0 h 333516"/>
                      <a:gd name="connsiteX182" fmla="*/ 474528 w 530115"/>
                      <a:gd name="connsiteY182" fmla="*/ 0 h 333516"/>
                      <a:gd name="connsiteX183" fmla="*/ 530115 w 530115"/>
                      <a:gd name="connsiteY183" fmla="*/ 55587 h 333516"/>
                      <a:gd name="connsiteX184" fmla="*/ 530115 w 530115"/>
                      <a:gd name="connsiteY184" fmla="*/ 277929 h 333516"/>
                      <a:gd name="connsiteX185" fmla="*/ 474528 w 530115"/>
                      <a:gd name="connsiteY185" fmla="*/ 333516 h 333516"/>
                      <a:gd name="connsiteX186" fmla="*/ 55587 w 530115"/>
                      <a:gd name="connsiteY186" fmla="*/ 333516 h 333516"/>
                      <a:gd name="connsiteX187" fmla="*/ 0 w 530115"/>
                      <a:gd name="connsiteY187" fmla="*/ 277929 h 333516"/>
                      <a:gd name="connsiteX188" fmla="*/ 0 w 530115"/>
                      <a:gd name="connsiteY188" fmla="*/ 55587 h 333516"/>
                      <a:gd name="connsiteX189" fmla="*/ 55587 w 530115"/>
                      <a:gd name="connsiteY189" fmla="*/ 0 h 33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530115" h="333516">
                        <a:moveTo>
                          <a:pt x="384990" y="175031"/>
                        </a:moveTo>
                        <a:cubicBezTo>
                          <a:pt x="387104" y="175031"/>
                          <a:pt x="388933" y="175446"/>
                          <a:pt x="390476" y="176274"/>
                        </a:cubicBezTo>
                        <a:cubicBezTo>
                          <a:pt x="392019" y="177103"/>
                          <a:pt x="393262" y="178346"/>
                          <a:pt x="394205" y="180003"/>
                        </a:cubicBezTo>
                        <a:cubicBezTo>
                          <a:pt x="395149" y="181660"/>
                          <a:pt x="395848" y="183733"/>
                          <a:pt x="396306" y="186219"/>
                        </a:cubicBezTo>
                        <a:cubicBezTo>
                          <a:pt x="396763" y="188705"/>
                          <a:pt x="396992" y="191548"/>
                          <a:pt x="396992" y="194748"/>
                        </a:cubicBezTo>
                        <a:cubicBezTo>
                          <a:pt x="396992" y="197834"/>
                          <a:pt x="396806" y="200564"/>
                          <a:pt x="396434" y="202935"/>
                        </a:cubicBezTo>
                        <a:cubicBezTo>
                          <a:pt x="396063" y="205307"/>
                          <a:pt x="395434" y="207336"/>
                          <a:pt x="394548" y="209022"/>
                        </a:cubicBezTo>
                        <a:cubicBezTo>
                          <a:pt x="393662" y="210708"/>
                          <a:pt x="392490" y="211980"/>
                          <a:pt x="391033" y="212837"/>
                        </a:cubicBezTo>
                        <a:cubicBezTo>
                          <a:pt x="389576" y="213694"/>
                          <a:pt x="387704" y="214123"/>
                          <a:pt x="385418" y="214123"/>
                        </a:cubicBezTo>
                        <a:cubicBezTo>
                          <a:pt x="383475" y="214123"/>
                          <a:pt x="381746" y="213823"/>
                          <a:pt x="380232" y="213222"/>
                        </a:cubicBezTo>
                        <a:cubicBezTo>
                          <a:pt x="378717" y="212622"/>
                          <a:pt x="377460" y="211565"/>
                          <a:pt x="376459" y="210050"/>
                        </a:cubicBezTo>
                        <a:cubicBezTo>
                          <a:pt x="375459" y="208537"/>
                          <a:pt x="374688" y="206479"/>
                          <a:pt x="374145" y="203878"/>
                        </a:cubicBezTo>
                        <a:cubicBezTo>
                          <a:pt x="373602" y="201278"/>
                          <a:pt x="373330" y="198035"/>
                          <a:pt x="373330" y="194148"/>
                        </a:cubicBezTo>
                        <a:cubicBezTo>
                          <a:pt x="373330" y="190948"/>
                          <a:pt x="373559" y="188162"/>
                          <a:pt x="374016" y="185790"/>
                        </a:cubicBezTo>
                        <a:cubicBezTo>
                          <a:pt x="374473" y="183418"/>
                          <a:pt x="375174" y="181432"/>
                          <a:pt x="376117" y="179832"/>
                        </a:cubicBezTo>
                        <a:cubicBezTo>
                          <a:pt x="377060" y="178231"/>
                          <a:pt x="378274" y="177032"/>
                          <a:pt x="379760" y="176231"/>
                        </a:cubicBezTo>
                        <a:cubicBezTo>
                          <a:pt x="381246" y="175431"/>
                          <a:pt x="382989" y="175031"/>
                          <a:pt x="384990" y="175031"/>
                        </a:cubicBezTo>
                        <a:close/>
                        <a:moveTo>
                          <a:pt x="385332" y="165601"/>
                        </a:moveTo>
                        <a:cubicBezTo>
                          <a:pt x="381160" y="165601"/>
                          <a:pt x="377545" y="166344"/>
                          <a:pt x="374488" y="167830"/>
                        </a:cubicBezTo>
                        <a:cubicBezTo>
                          <a:pt x="371430" y="169316"/>
                          <a:pt x="368930" y="171345"/>
                          <a:pt x="366986" y="173916"/>
                        </a:cubicBezTo>
                        <a:cubicBezTo>
                          <a:pt x="365043" y="176489"/>
                          <a:pt x="363600" y="179546"/>
                          <a:pt x="362657" y="183090"/>
                        </a:cubicBezTo>
                        <a:cubicBezTo>
                          <a:pt x="361714" y="186633"/>
                          <a:pt x="361243" y="190490"/>
                          <a:pt x="361243" y="194663"/>
                        </a:cubicBezTo>
                        <a:cubicBezTo>
                          <a:pt x="361243" y="199235"/>
                          <a:pt x="361686" y="203307"/>
                          <a:pt x="362572" y="206879"/>
                        </a:cubicBezTo>
                        <a:cubicBezTo>
                          <a:pt x="363457" y="210450"/>
                          <a:pt x="364844" y="213480"/>
                          <a:pt x="366729" y="215966"/>
                        </a:cubicBezTo>
                        <a:cubicBezTo>
                          <a:pt x="368615" y="218452"/>
                          <a:pt x="371045" y="220353"/>
                          <a:pt x="374016" y="221667"/>
                        </a:cubicBezTo>
                        <a:cubicBezTo>
                          <a:pt x="376989" y="222981"/>
                          <a:pt x="380561" y="223638"/>
                          <a:pt x="384733" y="223638"/>
                        </a:cubicBezTo>
                        <a:cubicBezTo>
                          <a:pt x="388848" y="223638"/>
                          <a:pt x="392434" y="222924"/>
                          <a:pt x="395491" y="221495"/>
                        </a:cubicBezTo>
                        <a:cubicBezTo>
                          <a:pt x="398549" y="220067"/>
                          <a:pt x="401078" y="218081"/>
                          <a:pt x="403079" y="215537"/>
                        </a:cubicBezTo>
                        <a:cubicBezTo>
                          <a:pt x="405078" y="212994"/>
                          <a:pt x="406565" y="209922"/>
                          <a:pt x="407536" y="206322"/>
                        </a:cubicBezTo>
                        <a:cubicBezTo>
                          <a:pt x="408508" y="202721"/>
                          <a:pt x="408993" y="198720"/>
                          <a:pt x="408993" y="194320"/>
                        </a:cubicBezTo>
                        <a:cubicBezTo>
                          <a:pt x="408993" y="190434"/>
                          <a:pt x="408622" y="186747"/>
                          <a:pt x="407879" y="183261"/>
                        </a:cubicBezTo>
                        <a:cubicBezTo>
                          <a:pt x="407136" y="179775"/>
                          <a:pt x="405850" y="176731"/>
                          <a:pt x="404021" y="174131"/>
                        </a:cubicBezTo>
                        <a:cubicBezTo>
                          <a:pt x="402192" y="171530"/>
                          <a:pt x="399749" y="169459"/>
                          <a:pt x="396692" y="167916"/>
                        </a:cubicBezTo>
                        <a:cubicBezTo>
                          <a:pt x="393634" y="166373"/>
                          <a:pt x="389848" y="165601"/>
                          <a:pt x="385332" y="165601"/>
                        </a:cubicBezTo>
                        <a:close/>
                        <a:moveTo>
                          <a:pt x="246626" y="121880"/>
                        </a:moveTo>
                        <a:cubicBezTo>
                          <a:pt x="249369" y="121880"/>
                          <a:pt x="251841" y="122237"/>
                          <a:pt x="254041" y="122952"/>
                        </a:cubicBezTo>
                        <a:cubicBezTo>
                          <a:pt x="256242" y="123667"/>
                          <a:pt x="258199" y="124809"/>
                          <a:pt x="259914" y="126381"/>
                        </a:cubicBezTo>
                        <a:cubicBezTo>
                          <a:pt x="261629" y="127953"/>
                          <a:pt x="263100" y="129953"/>
                          <a:pt x="264329" y="132382"/>
                        </a:cubicBezTo>
                        <a:cubicBezTo>
                          <a:pt x="265558" y="134811"/>
                          <a:pt x="266558" y="137711"/>
                          <a:pt x="267330" y="141083"/>
                        </a:cubicBezTo>
                        <a:cubicBezTo>
                          <a:pt x="268101" y="144455"/>
                          <a:pt x="268687" y="148341"/>
                          <a:pt x="269087" y="152742"/>
                        </a:cubicBezTo>
                        <a:cubicBezTo>
                          <a:pt x="269487" y="157143"/>
                          <a:pt x="269687" y="162115"/>
                          <a:pt x="269687" y="167659"/>
                        </a:cubicBezTo>
                        <a:cubicBezTo>
                          <a:pt x="269687" y="171774"/>
                          <a:pt x="269558" y="175731"/>
                          <a:pt x="269301" y="179531"/>
                        </a:cubicBezTo>
                        <a:cubicBezTo>
                          <a:pt x="269044" y="183332"/>
                          <a:pt x="268572" y="186861"/>
                          <a:pt x="267886" y="190119"/>
                        </a:cubicBezTo>
                        <a:cubicBezTo>
                          <a:pt x="267201" y="193376"/>
                          <a:pt x="266287" y="196349"/>
                          <a:pt x="265143" y="199034"/>
                        </a:cubicBezTo>
                        <a:cubicBezTo>
                          <a:pt x="264000" y="201721"/>
                          <a:pt x="262557" y="204021"/>
                          <a:pt x="260814" y="205936"/>
                        </a:cubicBezTo>
                        <a:cubicBezTo>
                          <a:pt x="259071" y="207850"/>
                          <a:pt x="256985" y="209322"/>
                          <a:pt x="254556" y="210350"/>
                        </a:cubicBezTo>
                        <a:cubicBezTo>
                          <a:pt x="252127" y="211380"/>
                          <a:pt x="249313" y="211893"/>
                          <a:pt x="246111" y="211893"/>
                        </a:cubicBezTo>
                        <a:cubicBezTo>
                          <a:pt x="241997" y="211893"/>
                          <a:pt x="238497" y="211065"/>
                          <a:pt x="235610" y="209407"/>
                        </a:cubicBezTo>
                        <a:cubicBezTo>
                          <a:pt x="232724" y="207750"/>
                          <a:pt x="230352" y="205093"/>
                          <a:pt x="228495" y="201435"/>
                        </a:cubicBezTo>
                        <a:cubicBezTo>
                          <a:pt x="226638" y="197777"/>
                          <a:pt x="225280" y="193048"/>
                          <a:pt x="224423" y="187247"/>
                        </a:cubicBezTo>
                        <a:cubicBezTo>
                          <a:pt x="223565" y="181446"/>
                          <a:pt x="223137" y="174403"/>
                          <a:pt x="223137" y="166116"/>
                        </a:cubicBezTo>
                        <a:cubicBezTo>
                          <a:pt x="223137" y="159943"/>
                          <a:pt x="223451" y="154171"/>
                          <a:pt x="224080" y="148798"/>
                        </a:cubicBezTo>
                        <a:cubicBezTo>
                          <a:pt x="224708" y="143426"/>
                          <a:pt x="225894" y="138740"/>
                          <a:pt x="227637" y="134739"/>
                        </a:cubicBezTo>
                        <a:cubicBezTo>
                          <a:pt x="229381" y="130738"/>
                          <a:pt x="231766" y="127596"/>
                          <a:pt x="234795" y="125309"/>
                        </a:cubicBezTo>
                        <a:cubicBezTo>
                          <a:pt x="237825" y="123023"/>
                          <a:pt x="241768" y="121880"/>
                          <a:pt x="246626" y="121880"/>
                        </a:cubicBezTo>
                        <a:close/>
                        <a:moveTo>
                          <a:pt x="156955" y="121538"/>
                        </a:moveTo>
                        <a:cubicBezTo>
                          <a:pt x="160556" y="121538"/>
                          <a:pt x="163728" y="122223"/>
                          <a:pt x="166471" y="123595"/>
                        </a:cubicBezTo>
                        <a:cubicBezTo>
                          <a:pt x="169214" y="124967"/>
                          <a:pt x="171529" y="127196"/>
                          <a:pt x="173415" y="130282"/>
                        </a:cubicBezTo>
                        <a:cubicBezTo>
                          <a:pt x="175301" y="133367"/>
                          <a:pt x="176730" y="137411"/>
                          <a:pt x="177702" y="142412"/>
                        </a:cubicBezTo>
                        <a:cubicBezTo>
                          <a:pt x="178673" y="147413"/>
                          <a:pt x="179159" y="153571"/>
                          <a:pt x="179159" y="160886"/>
                        </a:cubicBezTo>
                        <a:cubicBezTo>
                          <a:pt x="176244" y="163001"/>
                          <a:pt x="172786" y="164701"/>
                          <a:pt x="168786" y="165987"/>
                        </a:cubicBezTo>
                        <a:cubicBezTo>
                          <a:pt x="164785" y="167273"/>
                          <a:pt x="160641" y="167916"/>
                          <a:pt x="156355" y="167916"/>
                        </a:cubicBezTo>
                        <a:cubicBezTo>
                          <a:pt x="152583" y="167916"/>
                          <a:pt x="149411" y="167387"/>
                          <a:pt x="146839" y="166330"/>
                        </a:cubicBezTo>
                        <a:cubicBezTo>
                          <a:pt x="144268" y="165272"/>
                          <a:pt x="142181" y="163772"/>
                          <a:pt x="140581" y="161829"/>
                        </a:cubicBezTo>
                        <a:cubicBezTo>
                          <a:pt x="138981" y="159886"/>
                          <a:pt x="137823" y="157514"/>
                          <a:pt x="137109" y="154714"/>
                        </a:cubicBezTo>
                        <a:cubicBezTo>
                          <a:pt x="136395" y="151913"/>
                          <a:pt x="136038" y="148827"/>
                          <a:pt x="136038" y="145455"/>
                        </a:cubicBezTo>
                        <a:cubicBezTo>
                          <a:pt x="136038" y="142426"/>
                          <a:pt x="136438" y="139483"/>
                          <a:pt x="137238" y="136625"/>
                        </a:cubicBezTo>
                        <a:cubicBezTo>
                          <a:pt x="138038" y="133768"/>
                          <a:pt x="139281" y="131210"/>
                          <a:pt x="140967" y="128953"/>
                        </a:cubicBezTo>
                        <a:cubicBezTo>
                          <a:pt x="142653" y="126696"/>
                          <a:pt x="144810" y="124895"/>
                          <a:pt x="147440" y="123552"/>
                        </a:cubicBezTo>
                        <a:cubicBezTo>
                          <a:pt x="150069" y="122209"/>
                          <a:pt x="153241" y="121538"/>
                          <a:pt x="156955" y="121538"/>
                        </a:cubicBezTo>
                        <a:close/>
                        <a:moveTo>
                          <a:pt x="319580" y="119565"/>
                        </a:moveTo>
                        <a:cubicBezTo>
                          <a:pt x="321695" y="119565"/>
                          <a:pt x="323523" y="119980"/>
                          <a:pt x="325066" y="120808"/>
                        </a:cubicBezTo>
                        <a:cubicBezTo>
                          <a:pt x="326610" y="121637"/>
                          <a:pt x="327853" y="122880"/>
                          <a:pt x="328796" y="124537"/>
                        </a:cubicBezTo>
                        <a:cubicBezTo>
                          <a:pt x="329739" y="126194"/>
                          <a:pt x="330439" y="128267"/>
                          <a:pt x="330896" y="130753"/>
                        </a:cubicBezTo>
                        <a:cubicBezTo>
                          <a:pt x="331353" y="133239"/>
                          <a:pt x="331582" y="136082"/>
                          <a:pt x="331582" y="139282"/>
                        </a:cubicBezTo>
                        <a:cubicBezTo>
                          <a:pt x="331582" y="142369"/>
                          <a:pt x="331396" y="145098"/>
                          <a:pt x="331025" y="147470"/>
                        </a:cubicBezTo>
                        <a:cubicBezTo>
                          <a:pt x="330653" y="149841"/>
                          <a:pt x="330025" y="151870"/>
                          <a:pt x="329138" y="153556"/>
                        </a:cubicBezTo>
                        <a:cubicBezTo>
                          <a:pt x="328253" y="155242"/>
                          <a:pt x="327082" y="156514"/>
                          <a:pt x="325624" y="157371"/>
                        </a:cubicBezTo>
                        <a:cubicBezTo>
                          <a:pt x="324166" y="158229"/>
                          <a:pt x="322295" y="158657"/>
                          <a:pt x="320009" y="158657"/>
                        </a:cubicBezTo>
                        <a:cubicBezTo>
                          <a:pt x="318066" y="158657"/>
                          <a:pt x="316337" y="158357"/>
                          <a:pt x="314823" y="157757"/>
                        </a:cubicBezTo>
                        <a:cubicBezTo>
                          <a:pt x="313308" y="157157"/>
                          <a:pt x="312051" y="156100"/>
                          <a:pt x="311050" y="154585"/>
                        </a:cubicBezTo>
                        <a:cubicBezTo>
                          <a:pt x="310050" y="153071"/>
                          <a:pt x="309279" y="151013"/>
                          <a:pt x="308736" y="148413"/>
                        </a:cubicBezTo>
                        <a:cubicBezTo>
                          <a:pt x="308193" y="145812"/>
                          <a:pt x="307921" y="142569"/>
                          <a:pt x="307921" y="138683"/>
                        </a:cubicBezTo>
                        <a:cubicBezTo>
                          <a:pt x="307921" y="135482"/>
                          <a:pt x="308150" y="132696"/>
                          <a:pt x="308607" y="130324"/>
                        </a:cubicBezTo>
                        <a:cubicBezTo>
                          <a:pt x="309064" y="127953"/>
                          <a:pt x="309764" y="125966"/>
                          <a:pt x="310708" y="124366"/>
                        </a:cubicBezTo>
                        <a:cubicBezTo>
                          <a:pt x="311651" y="122766"/>
                          <a:pt x="312865" y="121566"/>
                          <a:pt x="314351" y="120765"/>
                        </a:cubicBezTo>
                        <a:cubicBezTo>
                          <a:pt x="315837" y="119965"/>
                          <a:pt x="317580" y="119565"/>
                          <a:pt x="319580" y="119565"/>
                        </a:cubicBezTo>
                        <a:close/>
                        <a:moveTo>
                          <a:pt x="319923" y="110135"/>
                        </a:moveTo>
                        <a:cubicBezTo>
                          <a:pt x="315751" y="110135"/>
                          <a:pt x="312136" y="110879"/>
                          <a:pt x="309079" y="112364"/>
                        </a:cubicBezTo>
                        <a:cubicBezTo>
                          <a:pt x="306021" y="113850"/>
                          <a:pt x="303520" y="115879"/>
                          <a:pt x="301577" y="118451"/>
                        </a:cubicBezTo>
                        <a:cubicBezTo>
                          <a:pt x="299634" y="121023"/>
                          <a:pt x="298191" y="124080"/>
                          <a:pt x="297248" y="127624"/>
                        </a:cubicBezTo>
                        <a:cubicBezTo>
                          <a:pt x="296306" y="131167"/>
                          <a:pt x="295834" y="135024"/>
                          <a:pt x="295834" y="139197"/>
                        </a:cubicBezTo>
                        <a:cubicBezTo>
                          <a:pt x="295834" y="143769"/>
                          <a:pt x="296277" y="147841"/>
                          <a:pt x="297163" y="151413"/>
                        </a:cubicBezTo>
                        <a:cubicBezTo>
                          <a:pt x="298048" y="154985"/>
                          <a:pt x="299435" y="158014"/>
                          <a:pt x="301320" y="160501"/>
                        </a:cubicBezTo>
                        <a:cubicBezTo>
                          <a:pt x="303206" y="162987"/>
                          <a:pt x="305636" y="164887"/>
                          <a:pt x="308607" y="166201"/>
                        </a:cubicBezTo>
                        <a:cubicBezTo>
                          <a:pt x="311579" y="167516"/>
                          <a:pt x="315151" y="168173"/>
                          <a:pt x="319323" y="168173"/>
                        </a:cubicBezTo>
                        <a:cubicBezTo>
                          <a:pt x="323438" y="168173"/>
                          <a:pt x="327024" y="167458"/>
                          <a:pt x="330082" y="166030"/>
                        </a:cubicBezTo>
                        <a:cubicBezTo>
                          <a:pt x="333139" y="164601"/>
                          <a:pt x="335668" y="162615"/>
                          <a:pt x="337669" y="160071"/>
                        </a:cubicBezTo>
                        <a:cubicBezTo>
                          <a:pt x="339669" y="157528"/>
                          <a:pt x="341155" y="154456"/>
                          <a:pt x="342126" y="150856"/>
                        </a:cubicBezTo>
                        <a:cubicBezTo>
                          <a:pt x="343098" y="147255"/>
                          <a:pt x="343584" y="143255"/>
                          <a:pt x="343584" y="138854"/>
                        </a:cubicBezTo>
                        <a:cubicBezTo>
                          <a:pt x="343584" y="134968"/>
                          <a:pt x="343212" y="131281"/>
                          <a:pt x="342470" y="127795"/>
                        </a:cubicBezTo>
                        <a:cubicBezTo>
                          <a:pt x="341726" y="124309"/>
                          <a:pt x="340441" y="121265"/>
                          <a:pt x="338612" y="118665"/>
                        </a:cubicBezTo>
                        <a:cubicBezTo>
                          <a:pt x="336783" y="116065"/>
                          <a:pt x="334339" y="113993"/>
                          <a:pt x="331282" y="112450"/>
                        </a:cubicBezTo>
                        <a:cubicBezTo>
                          <a:pt x="328225" y="110907"/>
                          <a:pt x="324438" y="110135"/>
                          <a:pt x="319923" y="110135"/>
                        </a:cubicBezTo>
                        <a:close/>
                        <a:moveTo>
                          <a:pt x="247483" y="109793"/>
                        </a:moveTo>
                        <a:cubicBezTo>
                          <a:pt x="240168" y="109793"/>
                          <a:pt x="233996" y="111179"/>
                          <a:pt x="228966" y="113950"/>
                        </a:cubicBezTo>
                        <a:cubicBezTo>
                          <a:pt x="223937" y="116722"/>
                          <a:pt x="219879" y="120638"/>
                          <a:pt x="216793" y="125695"/>
                        </a:cubicBezTo>
                        <a:cubicBezTo>
                          <a:pt x="213707" y="130753"/>
                          <a:pt x="211478" y="136811"/>
                          <a:pt x="210107" y="143869"/>
                        </a:cubicBezTo>
                        <a:cubicBezTo>
                          <a:pt x="208735" y="150927"/>
                          <a:pt x="208049" y="158686"/>
                          <a:pt x="208049" y="167144"/>
                        </a:cubicBezTo>
                        <a:cubicBezTo>
                          <a:pt x="208049" y="176288"/>
                          <a:pt x="208664" y="184390"/>
                          <a:pt x="209892" y="191448"/>
                        </a:cubicBezTo>
                        <a:cubicBezTo>
                          <a:pt x="211120" y="198506"/>
                          <a:pt x="213193" y="204450"/>
                          <a:pt x="216107" y="209279"/>
                        </a:cubicBezTo>
                        <a:cubicBezTo>
                          <a:pt x="219022" y="214108"/>
                          <a:pt x="222865" y="217766"/>
                          <a:pt x="227637" y="220252"/>
                        </a:cubicBezTo>
                        <a:cubicBezTo>
                          <a:pt x="232410" y="222738"/>
                          <a:pt x="238282" y="223981"/>
                          <a:pt x="245254" y="223981"/>
                        </a:cubicBezTo>
                        <a:cubicBezTo>
                          <a:pt x="252627" y="223981"/>
                          <a:pt x="258828" y="222595"/>
                          <a:pt x="263857" y="219823"/>
                        </a:cubicBezTo>
                        <a:cubicBezTo>
                          <a:pt x="268886" y="217051"/>
                          <a:pt x="272958" y="213137"/>
                          <a:pt x="276073" y="208079"/>
                        </a:cubicBezTo>
                        <a:cubicBezTo>
                          <a:pt x="279189" y="203021"/>
                          <a:pt x="281417" y="196977"/>
                          <a:pt x="282760" y="189947"/>
                        </a:cubicBezTo>
                        <a:cubicBezTo>
                          <a:pt x="284103" y="182918"/>
                          <a:pt x="284775" y="175145"/>
                          <a:pt x="284775" y="166629"/>
                        </a:cubicBezTo>
                        <a:cubicBezTo>
                          <a:pt x="284775" y="157485"/>
                          <a:pt x="284161" y="149384"/>
                          <a:pt x="282932" y="142326"/>
                        </a:cubicBezTo>
                        <a:cubicBezTo>
                          <a:pt x="281703" y="135268"/>
                          <a:pt x="279631" y="129325"/>
                          <a:pt x="276716" y="124495"/>
                        </a:cubicBezTo>
                        <a:cubicBezTo>
                          <a:pt x="273802" y="119666"/>
                          <a:pt x="269958" y="116008"/>
                          <a:pt x="265186" y="113522"/>
                        </a:cubicBezTo>
                        <a:cubicBezTo>
                          <a:pt x="260414" y="111036"/>
                          <a:pt x="254513" y="109793"/>
                          <a:pt x="247483" y="109793"/>
                        </a:cubicBezTo>
                        <a:close/>
                        <a:moveTo>
                          <a:pt x="158327" y="109793"/>
                        </a:moveTo>
                        <a:cubicBezTo>
                          <a:pt x="151811" y="109793"/>
                          <a:pt x="146211" y="110793"/>
                          <a:pt x="141524" y="112793"/>
                        </a:cubicBezTo>
                        <a:cubicBezTo>
                          <a:pt x="136838" y="114794"/>
                          <a:pt x="132980" y="117479"/>
                          <a:pt x="129951" y="120852"/>
                        </a:cubicBezTo>
                        <a:cubicBezTo>
                          <a:pt x="126922" y="124223"/>
                          <a:pt x="124693" y="128124"/>
                          <a:pt x="123264" y="132553"/>
                        </a:cubicBezTo>
                        <a:cubicBezTo>
                          <a:pt x="121835" y="136982"/>
                          <a:pt x="121121" y="141654"/>
                          <a:pt x="121121" y="146570"/>
                        </a:cubicBezTo>
                        <a:cubicBezTo>
                          <a:pt x="121121" y="151313"/>
                          <a:pt x="121678" y="155685"/>
                          <a:pt x="122792" y="159686"/>
                        </a:cubicBezTo>
                        <a:cubicBezTo>
                          <a:pt x="123908" y="163686"/>
                          <a:pt x="125736" y="167144"/>
                          <a:pt x="128279" y="170059"/>
                        </a:cubicBezTo>
                        <a:cubicBezTo>
                          <a:pt x="130823" y="172973"/>
                          <a:pt x="134194" y="175274"/>
                          <a:pt x="138396" y="176960"/>
                        </a:cubicBezTo>
                        <a:cubicBezTo>
                          <a:pt x="142596" y="178646"/>
                          <a:pt x="147782" y="179489"/>
                          <a:pt x="153955" y="179489"/>
                        </a:cubicBezTo>
                        <a:cubicBezTo>
                          <a:pt x="159441" y="179489"/>
                          <a:pt x="164300" y="178803"/>
                          <a:pt x="168528" y="177432"/>
                        </a:cubicBezTo>
                        <a:cubicBezTo>
                          <a:pt x="172758" y="176060"/>
                          <a:pt x="176387" y="174488"/>
                          <a:pt x="179416" y="172717"/>
                        </a:cubicBezTo>
                        <a:cubicBezTo>
                          <a:pt x="179301" y="177975"/>
                          <a:pt x="178616" y="182975"/>
                          <a:pt x="177358" y="187718"/>
                        </a:cubicBezTo>
                        <a:cubicBezTo>
                          <a:pt x="176101" y="192462"/>
                          <a:pt x="174216" y="196634"/>
                          <a:pt x="171700" y="200235"/>
                        </a:cubicBezTo>
                        <a:cubicBezTo>
                          <a:pt x="169186" y="203835"/>
                          <a:pt x="165942" y="206707"/>
                          <a:pt x="161970" y="208850"/>
                        </a:cubicBezTo>
                        <a:cubicBezTo>
                          <a:pt x="157999" y="210993"/>
                          <a:pt x="153241" y="212065"/>
                          <a:pt x="147696" y="212065"/>
                        </a:cubicBezTo>
                        <a:cubicBezTo>
                          <a:pt x="144782" y="212065"/>
                          <a:pt x="142153" y="211851"/>
                          <a:pt x="139809" y="211422"/>
                        </a:cubicBezTo>
                        <a:cubicBezTo>
                          <a:pt x="137466" y="210993"/>
                          <a:pt x="135423" y="210522"/>
                          <a:pt x="133680" y="210008"/>
                        </a:cubicBezTo>
                        <a:cubicBezTo>
                          <a:pt x="131937" y="209493"/>
                          <a:pt x="130494" y="209022"/>
                          <a:pt x="129351" y="208593"/>
                        </a:cubicBezTo>
                        <a:cubicBezTo>
                          <a:pt x="128208" y="208165"/>
                          <a:pt x="127322" y="207950"/>
                          <a:pt x="126693" y="207950"/>
                        </a:cubicBezTo>
                        <a:cubicBezTo>
                          <a:pt x="126236" y="207950"/>
                          <a:pt x="125851" y="208022"/>
                          <a:pt x="125536" y="208165"/>
                        </a:cubicBezTo>
                        <a:cubicBezTo>
                          <a:pt x="125222" y="208307"/>
                          <a:pt x="124979" y="208579"/>
                          <a:pt x="124808" y="208979"/>
                        </a:cubicBezTo>
                        <a:cubicBezTo>
                          <a:pt x="124636" y="209379"/>
                          <a:pt x="124507" y="209950"/>
                          <a:pt x="124421" y="210694"/>
                        </a:cubicBezTo>
                        <a:cubicBezTo>
                          <a:pt x="124336" y="211436"/>
                          <a:pt x="124293" y="212436"/>
                          <a:pt x="124293" y="213694"/>
                        </a:cubicBezTo>
                        <a:cubicBezTo>
                          <a:pt x="124293" y="215180"/>
                          <a:pt x="124421" y="216365"/>
                          <a:pt x="124679" y="217252"/>
                        </a:cubicBezTo>
                        <a:cubicBezTo>
                          <a:pt x="124936" y="218137"/>
                          <a:pt x="125351" y="218838"/>
                          <a:pt x="125922" y="219352"/>
                        </a:cubicBezTo>
                        <a:cubicBezTo>
                          <a:pt x="126493" y="219866"/>
                          <a:pt x="127407" y="220381"/>
                          <a:pt x="128665" y="220895"/>
                        </a:cubicBezTo>
                        <a:cubicBezTo>
                          <a:pt x="129923" y="221409"/>
                          <a:pt x="131479" y="221895"/>
                          <a:pt x="133337" y="222352"/>
                        </a:cubicBezTo>
                        <a:cubicBezTo>
                          <a:pt x="135194" y="222809"/>
                          <a:pt x="137280" y="223195"/>
                          <a:pt x="139595" y="223510"/>
                        </a:cubicBezTo>
                        <a:cubicBezTo>
                          <a:pt x="141910" y="223824"/>
                          <a:pt x="144296" y="223981"/>
                          <a:pt x="146754" y="223981"/>
                        </a:cubicBezTo>
                        <a:cubicBezTo>
                          <a:pt x="153155" y="223981"/>
                          <a:pt x="158770" y="223138"/>
                          <a:pt x="163599" y="221452"/>
                        </a:cubicBezTo>
                        <a:cubicBezTo>
                          <a:pt x="168428" y="219766"/>
                          <a:pt x="172600" y="217438"/>
                          <a:pt x="176116" y="214465"/>
                        </a:cubicBezTo>
                        <a:cubicBezTo>
                          <a:pt x="179630" y="211493"/>
                          <a:pt x="182545" y="208022"/>
                          <a:pt x="184860" y="204050"/>
                        </a:cubicBezTo>
                        <a:cubicBezTo>
                          <a:pt x="187174" y="200077"/>
                          <a:pt x="189018" y="195819"/>
                          <a:pt x="190389" y="191276"/>
                        </a:cubicBezTo>
                        <a:cubicBezTo>
                          <a:pt x="191761" y="186733"/>
                          <a:pt x="192733" y="182004"/>
                          <a:pt x="193304" y="177088"/>
                        </a:cubicBezTo>
                        <a:cubicBezTo>
                          <a:pt x="193875" y="172174"/>
                          <a:pt x="194161" y="167315"/>
                          <a:pt x="194161" y="162515"/>
                        </a:cubicBezTo>
                        <a:cubicBezTo>
                          <a:pt x="194161" y="157429"/>
                          <a:pt x="193918" y="152585"/>
                          <a:pt x="193432" y="147984"/>
                        </a:cubicBezTo>
                        <a:cubicBezTo>
                          <a:pt x="192947" y="143383"/>
                          <a:pt x="192147" y="139111"/>
                          <a:pt x="191032" y="135168"/>
                        </a:cubicBezTo>
                        <a:cubicBezTo>
                          <a:pt x="189918" y="131225"/>
                          <a:pt x="188446" y="127696"/>
                          <a:pt x="186617" y="124581"/>
                        </a:cubicBezTo>
                        <a:cubicBezTo>
                          <a:pt x="184788" y="121466"/>
                          <a:pt x="182559" y="118808"/>
                          <a:pt x="179930" y="116609"/>
                        </a:cubicBezTo>
                        <a:cubicBezTo>
                          <a:pt x="177301" y="114408"/>
                          <a:pt x="174201" y="112722"/>
                          <a:pt x="170629" y="111550"/>
                        </a:cubicBezTo>
                        <a:cubicBezTo>
                          <a:pt x="167057" y="110378"/>
                          <a:pt x="162956" y="109793"/>
                          <a:pt x="158327" y="109793"/>
                        </a:cubicBezTo>
                        <a:close/>
                        <a:moveTo>
                          <a:pt x="392363" y="108078"/>
                        </a:moveTo>
                        <a:cubicBezTo>
                          <a:pt x="391162" y="108078"/>
                          <a:pt x="390177" y="108121"/>
                          <a:pt x="389405" y="108207"/>
                        </a:cubicBezTo>
                        <a:cubicBezTo>
                          <a:pt x="388633" y="108292"/>
                          <a:pt x="387947" y="108421"/>
                          <a:pt x="387347" y="108593"/>
                        </a:cubicBezTo>
                        <a:cubicBezTo>
                          <a:pt x="386748" y="108764"/>
                          <a:pt x="386248" y="109007"/>
                          <a:pt x="385847" y="109322"/>
                        </a:cubicBezTo>
                        <a:cubicBezTo>
                          <a:pt x="385447" y="109636"/>
                          <a:pt x="385104" y="110021"/>
                          <a:pt x="384818" y="110479"/>
                        </a:cubicBezTo>
                        <a:lnTo>
                          <a:pt x="307664" y="220981"/>
                        </a:lnTo>
                        <a:cubicBezTo>
                          <a:pt x="307207" y="221666"/>
                          <a:pt x="306936" y="222281"/>
                          <a:pt x="306850" y="222824"/>
                        </a:cubicBezTo>
                        <a:cubicBezTo>
                          <a:pt x="306764" y="223367"/>
                          <a:pt x="306878" y="223824"/>
                          <a:pt x="307192" y="224195"/>
                        </a:cubicBezTo>
                        <a:cubicBezTo>
                          <a:pt x="307507" y="224567"/>
                          <a:pt x="308050" y="224867"/>
                          <a:pt x="308821" y="225096"/>
                        </a:cubicBezTo>
                        <a:cubicBezTo>
                          <a:pt x="309593" y="225324"/>
                          <a:pt x="310607" y="225438"/>
                          <a:pt x="311865" y="225438"/>
                        </a:cubicBezTo>
                        <a:cubicBezTo>
                          <a:pt x="313008" y="225438"/>
                          <a:pt x="313979" y="225396"/>
                          <a:pt x="314779" y="225310"/>
                        </a:cubicBezTo>
                        <a:cubicBezTo>
                          <a:pt x="315580" y="225224"/>
                          <a:pt x="316265" y="225081"/>
                          <a:pt x="316837" y="224881"/>
                        </a:cubicBezTo>
                        <a:cubicBezTo>
                          <a:pt x="317408" y="224681"/>
                          <a:pt x="317894" y="224453"/>
                          <a:pt x="318294" y="224195"/>
                        </a:cubicBezTo>
                        <a:cubicBezTo>
                          <a:pt x="318694" y="223938"/>
                          <a:pt x="319037" y="223553"/>
                          <a:pt x="319323" y="223038"/>
                        </a:cubicBezTo>
                        <a:lnTo>
                          <a:pt x="396563" y="112536"/>
                        </a:lnTo>
                        <a:cubicBezTo>
                          <a:pt x="397021" y="111907"/>
                          <a:pt x="397292" y="111308"/>
                          <a:pt x="397378" y="110735"/>
                        </a:cubicBezTo>
                        <a:cubicBezTo>
                          <a:pt x="397463" y="110164"/>
                          <a:pt x="397335" y="109679"/>
                          <a:pt x="396992" y="109279"/>
                        </a:cubicBezTo>
                        <a:cubicBezTo>
                          <a:pt x="396649" y="108878"/>
                          <a:pt x="396091" y="108578"/>
                          <a:pt x="395320" y="108378"/>
                        </a:cubicBezTo>
                        <a:cubicBezTo>
                          <a:pt x="394548" y="108178"/>
                          <a:pt x="393563" y="108078"/>
                          <a:pt x="392363" y="108078"/>
                        </a:cubicBezTo>
                        <a:close/>
                        <a:moveTo>
                          <a:pt x="55587" y="0"/>
                        </a:moveTo>
                        <a:lnTo>
                          <a:pt x="474528" y="0"/>
                        </a:lnTo>
                        <a:cubicBezTo>
                          <a:pt x="505228" y="0"/>
                          <a:pt x="530115" y="24887"/>
                          <a:pt x="530115" y="55587"/>
                        </a:cubicBezTo>
                        <a:lnTo>
                          <a:pt x="530115" y="277929"/>
                        </a:lnTo>
                        <a:cubicBezTo>
                          <a:pt x="530115" y="308629"/>
                          <a:pt x="505228" y="333516"/>
                          <a:pt x="474528" y="333516"/>
                        </a:cubicBezTo>
                        <a:lnTo>
                          <a:pt x="55587" y="333516"/>
                        </a:lnTo>
                        <a:cubicBezTo>
                          <a:pt x="24887" y="333516"/>
                          <a:pt x="0" y="308629"/>
                          <a:pt x="0" y="277929"/>
                        </a:cubicBezTo>
                        <a:lnTo>
                          <a:pt x="0" y="55587"/>
                        </a:lnTo>
                        <a:cubicBezTo>
                          <a:pt x="0" y="24887"/>
                          <a:pt x="24887" y="0"/>
                          <a:pt x="55587"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45" name="Freeform 144"/>
                  <p:cNvSpPr/>
                  <p:nvPr/>
                </p:nvSpPr>
                <p:spPr>
                  <a:xfrm>
                    <a:off x="2703509" y="1926710"/>
                    <a:ext cx="907441" cy="1067245"/>
                  </a:xfrm>
                  <a:custGeom>
                    <a:avLst/>
                    <a:gdLst>
                      <a:gd name="connsiteX0" fmla="*/ 553594 w 615506"/>
                      <a:gd name="connsiteY0" fmla="*/ 0 h 723898"/>
                      <a:gd name="connsiteX1" fmla="*/ 615506 w 615506"/>
                      <a:gd name="connsiteY1" fmla="*/ 61912 h 723898"/>
                      <a:gd name="connsiteX2" fmla="*/ 553594 w 615506"/>
                      <a:gd name="connsiteY2" fmla="*/ 123824 h 723898"/>
                      <a:gd name="connsiteX3" fmla="*/ 540473 w 615506"/>
                      <a:gd name="connsiteY3" fmla="*/ 121175 h 723898"/>
                      <a:gd name="connsiteX4" fmla="*/ 308832 w 615506"/>
                      <a:gd name="connsiteY4" fmla="*/ 617932 h 723898"/>
                      <a:gd name="connsiteX5" fmla="*/ 309240 w 615506"/>
                      <a:gd name="connsiteY5" fmla="*/ 618208 h 723898"/>
                      <a:gd name="connsiteX6" fmla="*/ 327374 w 615506"/>
                      <a:gd name="connsiteY6" fmla="*/ 661986 h 723898"/>
                      <a:gd name="connsiteX7" fmla="*/ 265462 w 615506"/>
                      <a:gd name="connsiteY7" fmla="*/ 723898 h 723898"/>
                      <a:gd name="connsiteX8" fmla="*/ 203550 w 615506"/>
                      <a:gd name="connsiteY8" fmla="*/ 661986 h 723898"/>
                      <a:gd name="connsiteX9" fmla="*/ 208415 w 615506"/>
                      <a:gd name="connsiteY9" fmla="*/ 637887 h 723898"/>
                      <a:gd name="connsiteX10" fmla="*/ 217030 w 615506"/>
                      <a:gd name="connsiteY10" fmla="*/ 625110 h 723898"/>
                      <a:gd name="connsiteX11" fmla="*/ 68242 w 615506"/>
                      <a:gd name="connsiteY11" fmla="*/ 306031 h 723898"/>
                      <a:gd name="connsiteX12" fmla="*/ 61912 w 615506"/>
                      <a:gd name="connsiteY12" fmla="*/ 308653 h 723898"/>
                      <a:gd name="connsiteX13" fmla="*/ 0 w 615506"/>
                      <a:gd name="connsiteY13" fmla="*/ 246741 h 723898"/>
                      <a:gd name="connsiteX14" fmla="*/ 61912 w 615506"/>
                      <a:gd name="connsiteY14" fmla="*/ 184829 h 723898"/>
                      <a:gd name="connsiteX15" fmla="*/ 123824 w 615506"/>
                      <a:gd name="connsiteY15" fmla="*/ 246741 h 723898"/>
                      <a:gd name="connsiteX16" fmla="*/ 105690 w 615506"/>
                      <a:gd name="connsiteY16" fmla="*/ 290520 h 723898"/>
                      <a:gd name="connsiteX17" fmla="*/ 96638 w 615506"/>
                      <a:gd name="connsiteY17" fmla="*/ 294269 h 723898"/>
                      <a:gd name="connsiteX18" fmla="*/ 243483 w 615506"/>
                      <a:gd name="connsiteY18" fmla="*/ 609178 h 723898"/>
                      <a:gd name="connsiteX19" fmla="*/ 265462 w 615506"/>
                      <a:gd name="connsiteY19" fmla="*/ 600074 h 723898"/>
                      <a:gd name="connsiteX20" fmla="*/ 281745 w 615506"/>
                      <a:gd name="connsiteY20" fmla="*/ 603361 h 723898"/>
                      <a:gd name="connsiteX21" fmla="*/ 512856 w 615506"/>
                      <a:gd name="connsiteY21" fmla="*/ 107740 h 723898"/>
                      <a:gd name="connsiteX22" fmla="*/ 509816 w 615506"/>
                      <a:gd name="connsiteY22" fmla="*/ 105691 h 723898"/>
                      <a:gd name="connsiteX23" fmla="*/ 491682 w 615506"/>
                      <a:gd name="connsiteY23" fmla="*/ 61912 h 723898"/>
                      <a:gd name="connsiteX24" fmla="*/ 553594 w 615506"/>
                      <a:gd name="connsiteY24" fmla="*/ 0 h 72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15506" h="723898">
                        <a:moveTo>
                          <a:pt x="553594" y="0"/>
                        </a:moveTo>
                        <a:cubicBezTo>
                          <a:pt x="587787" y="0"/>
                          <a:pt x="615506" y="27719"/>
                          <a:pt x="615506" y="61912"/>
                        </a:cubicBezTo>
                        <a:cubicBezTo>
                          <a:pt x="615506" y="96105"/>
                          <a:pt x="587787" y="123824"/>
                          <a:pt x="553594" y="123824"/>
                        </a:cubicBezTo>
                        <a:lnTo>
                          <a:pt x="540473" y="121175"/>
                        </a:lnTo>
                        <a:lnTo>
                          <a:pt x="308832" y="617932"/>
                        </a:lnTo>
                        <a:lnTo>
                          <a:pt x="309240" y="618208"/>
                        </a:lnTo>
                        <a:cubicBezTo>
                          <a:pt x="320444" y="629412"/>
                          <a:pt x="327374" y="644890"/>
                          <a:pt x="327374" y="661986"/>
                        </a:cubicBezTo>
                        <a:cubicBezTo>
                          <a:pt x="327374" y="696179"/>
                          <a:pt x="299655" y="723898"/>
                          <a:pt x="265462" y="723898"/>
                        </a:cubicBezTo>
                        <a:cubicBezTo>
                          <a:pt x="231269" y="723898"/>
                          <a:pt x="203550" y="696179"/>
                          <a:pt x="203550" y="661986"/>
                        </a:cubicBezTo>
                        <a:cubicBezTo>
                          <a:pt x="203550" y="653438"/>
                          <a:pt x="205282" y="645294"/>
                          <a:pt x="208415" y="637887"/>
                        </a:cubicBezTo>
                        <a:lnTo>
                          <a:pt x="217030" y="625110"/>
                        </a:lnTo>
                        <a:lnTo>
                          <a:pt x="68242" y="306031"/>
                        </a:lnTo>
                        <a:lnTo>
                          <a:pt x="61912" y="308653"/>
                        </a:lnTo>
                        <a:cubicBezTo>
                          <a:pt x="27719" y="308653"/>
                          <a:pt x="0" y="280934"/>
                          <a:pt x="0" y="246741"/>
                        </a:cubicBezTo>
                        <a:cubicBezTo>
                          <a:pt x="0" y="212548"/>
                          <a:pt x="27719" y="184829"/>
                          <a:pt x="61912" y="184829"/>
                        </a:cubicBezTo>
                        <a:cubicBezTo>
                          <a:pt x="96105" y="184829"/>
                          <a:pt x="123824" y="212548"/>
                          <a:pt x="123824" y="246741"/>
                        </a:cubicBezTo>
                        <a:cubicBezTo>
                          <a:pt x="123824" y="263838"/>
                          <a:pt x="116894" y="279316"/>
                          <a:pt x="105690" y="290520"/>
                        </a:cubicBezTo>
                        <a:lnTo>
                          <a:pt x="96638" y="294269"/>
                        </a:lnTo>
                        <a:lnTo>
                          <a:pt x="243483" y="609178"/>
                        </a:lnTo>
                        <a:lnTo>
                          <a:pt x="265462" y="600074"/>
                        </a:lnTo>
                        <a:lnTo>
                          <a:pt x="281745" y="603361"/>
                        </a:lnTo>
                        <a:lnTo>
                          <a:pt x="512856" y="107740"/>
                        </a:lnTo>
                        <a:lnTo>
                          <a:pt x="509816" y="105691"/>
                        </a:lnTo>
                        <a:cubicBezTo>
                          <a:pt x="498612" y="94487"/>
                          <a:pt x="491682" y="79009"/>
                          <a:pt x="491682" y="61912"/>
                        </a:cubicBezTo>
                        <a:cubicBezTo>
                          <a:pt x="491682" y="27719"/>
                          <a:pt x="519401" y="0"/>
                          <a:pt x="553594"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prstClr val="white"/>
                      </a:solidFill>
                      <a:latin typeface="Arial" panose="020B0604020202020204" pitchFamily="34" charset="0"/>
                      <a:cs typeface="Arial" panose="020B0604020202020204" pitchFamily="34" charset="0"/>
                    </a:endParaRPr>
                  </a:p>
                </p:txBody>
              </p:sp>
              <p:sp>
                <p:nvSpPr>
                  <p:cNvPr id="146" name="Freeform 145"/>
                  <p:cNvSpPr/>
                  <p:nvPr/>
                </p:nvSpPr>
                <p:spPr>
                  <a:xfrm>
                    <a:off x="2473492" y="1775749"/>
                    <a:ext cx="530115" cy="333516"/>
                  </a:xfrm>
                  <a:custGeom>
                    <a:avLst/>
                    <a:gdLst>
                      <a:gd name="connsiteX0" fmla="*/ 402983 w 530115"/>
                      <a:gd name="connsiteY0" fmla="*/ 176337 h 333516"/>
                      <a:gd name="connsiteX1" fmla="*/ 409335 w 530115"/>
                      <a:gd name="connsiteY1" fmla="*/ 177776 h 333516"/>
                      <a:gd name="connsiteX2" fmla="*/ 413654 w 530115"/>
                      <a:gd name="connsiteY2" fmla="*/ 182094 h 333516"/>
                      <a:gd name="connsiteX3" fmla="*/ 416086 w 530115"/>
                      <a:gd name="connsiteY3" fmla="*/ 189291 h 333516"/>
                      <a:gd name="connsiteX4" fmla="*/ 416880 w 530115"/>
                      <a:gd name="connsiteY4" fmla="*/ 199167 h 333516"/>
                      <a:gd name="connsiteX5" fmla="*/ 416234 w 530115"/>
                      <a:gd name="connsiteY5" fmla="*/ 208647 h 333516"/>
                      <a:gd name="connsiteX6" fmla="*/ 414050 w 530115"/>
                      <a:gd name="connsiteY6" fmla="*/ 215694 h 333516"/>
                      <a:gd name="connsiteX7" fmla="*/ 409981 w 530115"/>
                      <a:gd name="connsiteY7" fmla="*/ 220111 h 333516"/>
                      <a:gd name="connsiteX8" fmla="*/ 403479 w 530115"/>
                      <a:gd name="connsiteY8" fmla="*/ 221601 h 333516"/>
                      <a:gd name="connsiteX9" fmla="*/ 397474 w 530115"/>
                      <a:gd name="connsiteY9" fmla="*/ 220558 h 333516"/>
                      <a:gd name="connsiteX10" fmla="*/ 393106 w 530115"/>
                      <a:gd name="connsiteY10" fmla="*/ 216885 h 333516"/>
                      <a:gd name="connsiteX11" fmla="*/ 390425 w 530115"/>
                      <a:gd name="connsiteY11" fmla="*/ 209739 h 333516"/>
                      <a:gd name="connsiteX12" fmla="*/ 389483 w 530115"/>
                      <a:gd name="connsiteY12" fmla="*/ 198472 h 333516"/>
                      <a:gd name="connsiteX13" fmla="*/ 390277 w 530115"/>
                      <a:gd name="connsiteY13" fmla="*/ 188794 h 333516"/>
                      <a:gd name="connsiteX14" fmla="*/ 392709 w 530115"/>
                      <a:gd name="connsiteY14" fmla="*/ 181895 h 333516"/>
                      <a:gd name="connsiteX15" fmla="*/ 396928 w 530115"/>
                      <a:gd name="connsiteY15" fmla="*/ 177727 h 333516"/>
                      <a:gd name="connsiteX16" fmla="*/ 402983 w 530115"/>
                      <a:gd name="connsiteY16" fmla="*/ 176337 h 333516"/>
                      <a:gd name="connsiteX17" fmla="*/ 403380 w 530115"/>
                      <a:gd name="connsiteY17" fmla="*/ 165418 h 333516"/>
                      <a:gd name="connsiteX18" fmla="*/ 390823 w 530115"/>
                      <a:gd name="connsiteY18" fmla="*/ 167999 h 333516"/>
                      <a:gd name="connsiteX19" fmla="*/ 382137 w 530115"/>
                      <a:gd name="connsiteY19" fmla="*/ 175046 h 333516"/>
                      <a:gd name="connsiteX20" fmla="*/ 377124 w 530115"/>
                      <a:gd name="connsiteY20" fmla="*/ 185668 h 333516"/>
                      <a:gd name="connsiteX21" fmla="*/ 375487 w 530115"/>
                      <a:gd name="connsiteY21" fmla="*/ 199068 h 333516"/>
                      <a:gd name="connsiteX22" fmla="*/ 377026 w 530115"/>
                      <a:gd name="connsiteY22" fmla="*/ 213213 h 333516"/>
                      <a:gd name="connsiteX23" fmla="*/ 381839 w 530115"/>
                      <a:gd name="connsiteY23" fmla="*/ 223734 h 333516"/>
                      <a:gd name="connsiteX24" fmla="*/ 390277 w 530115"/>
                      <a:gd name="connsiteY24" fmla="*/ 230335 h 333516"/>
                      <a:gd name="connsiteX25" fmla="*/ 402685 w 530115"/>
                      <a:gd name="connsiteY25" fmla="*/ 232618 h 333516"/>
                      <a:gd name="connsiteX26" fmla="*/ 415142 w 530115"/>
                      <a:gd name="connsiteY26" fmla="*/ 230137 h 333516"/>
                      <a:gd name="connsiteX27" fmla="*/ 423928 w 530115"/>
                      <a:gd name="connsiteY27" fmla="*/ 223238 h 333516"/>
                      <a:gd name="connsiteX28" fmla="*/ 429089 w 530115"/>
                      <a:gd name="connsiteY28" fmla="*/ 212568 h 333516"/>
                      <a:gd name="connsiteX29" fmla="*/ 430776 w 530115"/>
                      <a:gd name="connsiteY29" fmla="*/ 198671 h 333516"/>
                      <a:gd name="connsiteX30" fmla="*/ 429486 w 530115"/>
                      <a:gd name="connsiteY30" fmla="*/ 185866 h 333516"/>
                      <a:gd name="connsiteX31" fmla="*/ 425019 w 530115"/>
                      <a:gd name="connsiteY31" fmla="*/ 175294 h 333516"/>
                      <a:gd name="connsiteX32" fmla="*/ 416532 w 530115"/>
                      <a:gd name="connsiteY32" fmla="*/ 168098 h 333516"/>
                      <a:gd name="connsiteX33" fmla="*/ 403380 w 530115"/>
                      <a:gd name="connsiteY33" fmla="*/ 165418 h 333516"/>
                      <a:gd name="connsiteX34" fmla="*/ 242773 w 530115"/>
                      <a:gd name="connsiteY34" fmla="*/ 114795 h 333516"/>
                      <a:gd name="connsiteX35" fmla="*/ 251359 w 530115"/>
                      <a:gd name="connsiteY35" fmla="*/ 116035 h 333516"/>
                      <a:gd name="connsiteX36" fmla="*/ 258158 w 530115"/>
                      <a:gd name="connsiteY36" fmla="*/ 120006 h 333516"/>
                      <a:gd name="connsiteX37" fmla="*/ 263271 w 530115"/>
                      <a:gd name="connsiteY37" fmla="*/ 126955 h 333516"/>
                      <a:gd name="connsiteX38" fmla="*/ 266745 w 530115"/>
                      <a:gd name="connsiteY38" fmla="*/ 137029 h 333516"/>
                      <a:gd name="connsiteX39" fmla="*/ 268780 w 530115"/>
                      <a:gd name="connsiteY39" fmla="*/ 150529 h 333516"/>
                      <a:gd name="connsiteX40" fmla="*/ 269474 w 530115"/>
                      <a:gd name="connsiteY40" fmla="*/ 167801 h 333516"/>
                      <a:gd name="connsiteX41" fmla="*/ 269028 w 530115"/>
                      <a:gd name="connsiteY41" fmla="*/ 181548 h 333516"/>
                      <a:gd name="connsiteX42" fmla="*/ 267390 w 530115"/>
                      <a:gd name="connsiteY42" fmla="*/ 193808 h 333516"/>
                      <a:gd name="connsiteX43" fmla="*/ 264213 w 530115"/>
                      <a:gd name="connsiteY43" fmla="*/ 204131 h 333516"/>
                      <a:gd name="connsiteX44" fmla="*/ 259200 w 530115"/>
                      <a:gd name="connsiteY44" fmla="*/ 212122 h 333516"/>
                      <a:gd name="connsiteX45" fmla="*/ 251955 w 530115"/>
                      <a:gd name="connsiteY45" fmla="*/ 217233 h 333516"/>
                      <a:gd name="connsiteX46" fmla="*/ 242177 w 530115"/>
                      <a:gd name="connsiteY46" fmla="*/ 219020 h 333516"/>
                      <a:gd name="connsiteX47" fmla="*/ 230018 w 530115"/>
                      <a:gd name="connsiteY47" fmla="*/ 216141 h 333516"/>
                      <a:gd name="connsiteX48" fmla="*/ 221779 w 530115"/>
                      <a:gd name="connsiteY48" fmla="*/ 206910 h 333516"/>
                      <a:gd name="connsiteX49" fmla="*/ 217064 w 530115"/>
                      <a:gd name="connsiteY49" fmla="*/ 190482 h 333516"/>
                      <a:gd name="connsiteX50" fmla="*/ 215575 w 530115"/>
                      <a:gd name="connsiteY50" fmla="*/ 166014 h 333516"/>
                      <a:gd name="connsiteX51" fmla="*/ 216667 w 530115"/>
                      <a:gd name="connsiteY51" fmla="*/ 145963 h 333516"/>
                      <a:gd name="connsiteX52" fmla="*/ 220786 w 530115"/>
                      <a:gd name="connsiteY52" fmla="*/ 129684 h 333516"/>
                      <a:gd name="connsiteX53" fmla="*/ 229074 w 530115"/>
                      <a:gd name="connsiteY53" fmla="*/ 118765 h 333516"/>
                      <a:gd name="connsiteX54" fmla="*/ 242773 w 530115"/>
                      <a:gd name="connsiteY54" fmla="*/ 114795 h 333516"/>
                      <a:gd name="connsiteX55" fmla="*/ 327247 w 530115"/>
                      <a:gd name="connsiteY55" fmla="*/ 112113 h 333516"/>
                      <a:gd name="connsiteX56" fmla="*/ 333599 w 530115"/>
                      <a:gd name="connsiteY56" fmla="*/ 113552 h 333516"/>
                      <a:gd name="connsiteX57" fmla="*/ 337917 w 530115"/>
                      <a:gd name="connsiteY57" fmla="*/ 117870 h 333516"/>
                      <a:gd name="connsiteX58" fmla="*/ 340349 w 530115"/>
                      <a:gd name="connsiteY58" fmla="*/ 125067 h 333516"/>
                      <a:gd name="connsiteX59" fmla="*/ 341143 w 530115"/>
                      <a:gd name="connsiteY59" fmla="*/ 134943 h 333516"/>
                      <a:gd name="connsiteX60" fmla="*/ 340498 w 530115"/>
                      <a:gd name="connsiteY60" fmla="*/ 144423 h 333516"/>
                      <a:gd name="connsiteX61" fmla="*/ 338314 w 530115"/>
                      <a:gd name="connsiteY61" fmla="*/ 151470 h 333516"/>
                      <a:gd name="connsiteX62" fmla="*/ 334244 w 530115"/>
                      <a:gd name="connsiteY62" fmla="*/ 155887 h 333516"/>
                      <a:gd name="connsiteX63" fmla="*/ 327743 w 530115"/>
                      <a:gd name="connsiteY63" fmla="*/ 157377 h 333516"/>
                      <a:gd name="connsiteX64" fmla="*/ 321738 w 530115"/>
                      <a:gd name="connsiteY64" fmla="*/ 156335 h 333516"/>
                      <a:gd name="connsiteX65" fmla="*/ 317369 w 530115"/>
                      <a:gd name="connsiteY65" fmla="*/ 152662 h 333516"/>
                      <a:gd name="connsiteX66" fmla="*/ 314690 w 530115"/>
                      <a:gd name="connsiteY66" fmla="*/ 145515 h 333516"/>
                      <a:gd name="connsiteX67" fmla="*/ 313747 w 530115"/>
                      <a:gd name="connsiteY67" fmla="*/ 134249 h 333516"/>
                      <a:gd name="connsiteX68" fmla="*/ 314541 w 530115"/>
                      <a:gd name="connsiteY68" fmla="*/ 124571 h 333516"/>
                      <a:gd name="connsiteX69" fmla="*/ 316973 w 530115"/>
                      <a:gd name="connsiteY69" fmla="*/ 117672 h 333516"/>
                      <a:gd name="connsiteX70" fmla="*/ 321192 w 530115"/>
                      <a:gd name="connsiteY70" fmla="*/ 113503 h 333516"/>
                      <a:gd name="connsiteX71" fmla="*/ 327247 w 530115"/>
                      <a:gd name="connsiteY71" fmla="*/ 112113 h 333516"/>
                      <a:gd name="connsiteX72" fmla="*/ 111845 w 530115"/>
                      <a:gd name="connsiteY72" fmla="*/ 102684 h 333516"/>
                      <a:gd name="connsiteX73" fmla="*/ 107428 w 530115"/>
                      <a:gd name="connsiteY73" fmla="*/ 104272 h 333516"/>
                      <a:gd name="connsiteX74" fmla="*/ 105889 w 530115"/>
                      <a:gd name="connsiteY74" fmla="*/ 109137 h 333516"/>
                      <a:gd name="connsiteX75" fmla="*/ 105889 w 530115"/>
                      <a:gd name="connsiteY75" fmla="*/ 161448 h 333516"/>
                      <a:gd name="connsiteX76" fmla="*/ 107080 w 530115"/>
                      <a:gd name="connsiteY76" fmla="*/ 166411 h 333516"/>
                      <a:gd name="connsiteX77" fmla="*/ 111051 w 530115"/>
                      <a:gd name="connsiteY77" fmla="*/ 167701 h 333516"/>
                      <a:gd name="connsiteX78" fmla="*/ 119190 w 530115"/>
                      <a:gd name="connsiteY78" fmla="*/ 167106 h 333516"/>
                      <a:gd name="connsiteX79" fmla="*/ 129613 w 530115"/>
                      <a:gd name="connsiteY79" fmla="*/ 166510 h 333516"/>
                      <a:gd name="connsiteX80" fmla="*/ 144304 w 530115"/>
                      <a:gd name="connsiteY80" fmla="*/ 168049 h 333516"/>
                      <a:gd name="connsiteX81" fmla="*/ 154478 w 530115"/>
                      <a:gd name="connsiteY81" fmla="*/ 172714 h 333516"/>
                      <a:gd name="connsiteX82" fmla="*/ 160433 w 530115"/>
                      <a:gd name="connsiteY82" fmla="*/ 180556 h 333516"/>
                      <a:gd name="connsiteX83" fmla="*/ 162369 w 530115"/>
                      <a:gd name="connsiteY83" fmla="*/ 191425 h 333516"/>
                      <a:gd name="connsiteX84" fmla="*/ 160087 w 530115"/>
                      <a:gd name="connsiteY84" fmla="*/ 203882 h 333516"/>
                      <a:gd name="connsiteX85" fmla="*/ 153783 w 530115"/>
                      <a:gd name="connsiteY85" fmla="*/ 212370 h 333516"/>
                      <a:gd name="connsiteX86" fmla="*/ 144204 w 530115"/>
                      <a:gd name="connsiteY86" fmla="*/ 217333 h 333516"/>
                      <a:gd name="connsiteX87" fmla="*/ 131995 w 530115"/>
                      <a:gd name="connsiteY87" fmla="*/ 218921 h 333516"/>
                      <a:gd name="connsiteX88" fmla="*/ 119637 w 530115"/>
                      <a:gd name="connsiteY88" fmla="*/ 217631 h 333516"/>
                      <a:gd name="connsiteX89" fmla="*/ 110902 w 530115"/>
                      <a:gd name="connsiteY89" fmla="*/ 214901 h 333516"/>
                      <a:gd name="connsiteX90" fmla="*/ 105294 w 530115"/>
                      <a:gd name="connsiteY90" fmla="*/ 212220 h 333516"/>
                      <a:gd name="connsiteX91" fmla="*/ 102217 w 530115"/>
                      <a:gd name="connsiteY91" fmla="*/ 210980 h 333516"/>
                      <a:gd name="connsiteX92" fmla="*/ 100975 w 530115"/>
                      <a:gd name="connsiteY92" fmla="*/ 211377 h 333516"/>
                      <a:gd name="connsiteX93" fmla="*/ 100033 w 530115"/>
                      <a:gd name="connsiteY93" fmla="*/ 212618 h 333516"/>
                      <a:gd name="connsiteX94" fmla="*/ 99487 w 530115"/>
                      <a:gd name="connsiteY94" fmla="*/ 214801 h 333516"/>
                      <a:gd name="connsiteX95" fmla="*/ 99338 w 530115"/>
                      <a:gd name="connsiteY95" fmla="*/ 217829 h 333516"/>
                      <a:gd name="connsiteX96" fmla="*/ 99437 w 530115"/>
                      <a:gd name="connsiteY96" fmla="*/ 220906 h 333516"/>
                      <a:gd name="connsiteX97" fmla="*/ 99785 w 530115"/>
                      <a:gd name="connsiteY97" fmla="*/ 223040 h 333516"/>
                      <a:gd name="connsiteX98" fmla="*/ 100331 w 530115"/>
                      <a:gd name="connsiteY98" fmla="*/ 224480 h 333516"/>
                      <a:gd name="connsiteX99" fmla="*/ 101373 w 530115"/>
                      <a:gd name="connsiteY99" fmla="*/ 225770 h 333516"/>
                      <a:gd name="connsiteX100" fmla="*/ 104797 w 530115"/>
                      <a:gd name="connsiteY100" fmla="*/ 227655 h 333516"/>
                      <a:gd name="connsiteX101" fmla="*/ 111647 w 530115"/>
                      <a:gd name="connsiteY101" fmla="*/ 230088 h 333516"/>
                      <a:gd name="connsiteX102" fmla="*/ 121175 w 530115"/>
                      <a:gd name="connsiteY102" fmla="*/ 232172 h 333516"/>
                      <a:gd name="connsiteX103" fmla="*/ 132491 w 530115"/>
                      <a:gd name="connsiteY103" fmla="*/ 233016 h 333516"/>
                      <a:gd name="connsiteX104" fmla="*/ 151997 w 530115"/>
                      <a:gd name="connsiteY104" fmla="*/ 230137 h 333516"/>
                      <a:gd name="connsiteX105" fmla="*/ 167134 w 530115"/>
                      <a:gd name="connsiteY105" fmla="*/ 221750 h 333516"/>
                      <a:gd name="connsiteX106" fmla="*/ 176961 w 530115"/>
                      <a:gd name="connsiteY106" fmla="*/ 208201 h 333516"/>
                      <a:gd name="connsiteX107" fmla="*/ 180435 w 530115"/>
                      <a:gd name="connsiteY107" fmla="*/ 189837 h 333516"/>
                      <a:gd name="connsiteX108" fmla="*/ 177710 w 530115"/>
                      <a:gd name="connsiteY108" fmla="*/ 174650 h 333516"/>
                      <a:gd name="connsiteX109" fmla="*/ 169678 w 530115"/>
                      <a:gd name="connsiteY109" fmla="*/ 162986 h 333516"/>
                      <a:gd name="connsiteX110" fmla="*/ 156433 w 530115"/>
                      <a:gd name="connsiteY110" fmla="*/ 155542 h 333516"/>
                      <a:gd name="connsiteX111" fmla="*/ 137881 w 530115"/>
                      <a:gd name="connsiteY111" fmla="*/ 152911 h 333516"/>
                      <a:gd name="connsiteX112" fmla="*/ 129800 w 530115"/>
                      <a:gd name="connsiteY112" fmla="*/ 153010 h 333516"/>
                      <a:gd name="connsiteX113" fmla="*/ 122962 w 530115"/>
                      <a:gd name="connsiteY113" fmla="*/ 153606 h 333516"/>
                      <a:gd name="connsiteX114" fmla="*/ 122962 w 530115"/>
                      <a:gd name="connsiteY114" fmla="*/ 117574 h 333516"/>
                      <a:gd name="connsiteX115" fmla="*/ 168882 w 530115"/>
                      <a:gd name="connsiteY115" fmla="*/ 117574 h 333516"/>
                      <a:gd name="connsiteX116" fmla="*/ 171543 w 530115"/>
                      <a:gd name="connsiteY116" fmla="*/ 115588 h 333516"/>
                      <a:gd name="connsiteX117" fmla="*/ 172494 w 530115"/>
                      <a:gd name="connsiteY117" fmla="*/ 110030 h 333516"/>
                      <a:gd name="connsiteX118" fmla="*/ 172246 w 530115"/>
                      <a:gd name="connsiteY118" fmla="*/ 106754 h 333516"/>
                      <a:gd name="connsiteX119" fmla="*/ 171501 w 530115"/>
                      <a:gd name="connsiteY119" fmla="*/ 104472 h 333516"/>
                      <a:gd name="connsiteX120" fmla="*/ 170261 w 530115"/>
                      <a:gd name="connsiteY120" fmla="*/ 103131 h 333516"/>
                      <a:gd name="connsiteX121" fmla="*/ 168722 w 530115"/>
                      <a:gd name="connsiteY121" fmla="*/ 102684 h 333516"/>
                      <a:gd name="connsiteX122" fmla="*/ 327643 w 530115"/>
                      <a:gd name="connsiteY122" fmla="*/ 101194 h 333516"/>
                      <a:gd name="connsiteX123" fmla="*/ 315087 w 530115"/>
                      <a:gd name="connsiteY123" fmla="*/ 103775 h 333516"/>
                      <a:gd name="connsiteX124" fmla="*/ 306401 w 530115"/>
                      <a:gd name="connsiteY124" fmla="*/ 110822 h 333516"/>
                      <a:gd name="connsiteX125" fmla="*/ 301388 w 530115"/>
                      <a:gd name="connsiteY125" fmla="*/ 121444 h 333516"/>
                      <a:gd name="connsiteX126" fmla="*/ 299751 w 530115"/>
                      <a:gd name="connsiteY126" fmla="*/ 134844 h 333516"/>
                      <a:gd name="connsiteX127" fmla="*/ 301290 w 530115"/>
                      <a:gd name="connsiteY127" fmla="*/ 148989 h 333516"/>
                      <a:gd name="connsiteX128" fmla="*/ 306103 w 530115"/>
                      <a:gd name="connsiteY128" fmla="*/ 159511 h 333516"/>
                      <a:gd name="connsiteX129" fmla="*/ 314541 w 530115"/>
                      <a:gd name="connsiteY129" fmla="*/ 166111 h 333516"/>
                      <a:gd name="connsiteX130" fmla="*/ 326949 w 530115"/>
                      <a:gd name="connsiteY130" fmla="*/ 168395 h 333516"/>
                      <a:gd name="connsiteX131" fmla="*/ 339406 w 530115"/>
                      <a:gd name="connsiteY131" fmla="*/ 165913 h 333516"/>
                      <a:gd name="connsiteX132" fmla="*/ 348191 w 530115"/>
                      <a:gd name="connsiteY132" fmla="*/ 159014 h 333516"/>
                      <a:gd name="connsiteX133" fmla="*/ 353352 w 530115"/>
                      <a:gd name="connsiteY133" fmla="*/ 148344 h 333516"/>
                      <a:gd name="connsiteX134" fmla="*/ 355040 w 530115"/>
                      <a:gd name="connsiteY134" fmla="*/ 134447 h 333516"/>
                      <a:gd name="connsiteX135" fmla="*/ 353750 w 530115"/>
                      <a:gd name="connsiteY135" fmla="*/ 121642 h 333516"/>
                      <a:gd name="connsiteX136" fmla="*/ 349283 w 530115"/>
                      <a:gd name="connsiteY136" fmla="*/ 111070 h 333516"/>
                      <a:gd name="connsiteX137" fmla="*/ 340796 w 530115"/>
                      <a:gd name="connsiteY137" fmla="*/ 103874 h 333516"/>
                      <a:gd name="connsiteX138" fmla="*/ 327643 w 530115"/>
                      <a:gd name="connsiteY138" fmla="*/ 101194 h 333516"/>
                      <a:gd name="connsiteX139" fmla="*/ 243765 w 530115"/>
                      <a:gd name="connsiteY139" fmla="*/ 100799 h 333516"/>
                      <a:gd name="connsiteX140" fmla="*/ 222325 w 530115"/>
                      <a:gd name="connsiteY140" fmla="*/ 105613 h 333516"/>
                      <a:gd name="connsiteX141" fmla="*/ 208230 w 530115"/>
                      <a:gd name="connsiteY141" fmla="*/ 119212 h 333516"/>
                      <a:gd name="connsiteX142" fmla="*/ 200488 w 530115"/>
                      <a:gd name="connsiteY142" fmla="*/ 140255 h 333516"/>
                      <a:gd name="connsiteX143" fmla="*/ 198105 w 530115"/>
                      <a:gd name="connsiteY143" fmla="*/ 167205 h 333516"/>
                      <a:gd name="connsiteX144" fmla="*/ 200239 w 530115"/>
                      <a:gd name="connsiteY144" fmla="*/ 195346 h 333516"/>
                      <a:gd name="connsiteX145" fmla="*/ 207435 w 530115"/>
                      <a:gd name="connsiteY145" fmla="*/ 215993 h 333516"/>
                      <a:gd name="connsiteX146" fmla="*/ 220786 w 530115"/>
                      <a:gd name="connsiteY146" fmla="*/ 228698 h 333516"/>
                      <a:gd name="connsiteX147" fmla="*/ 241185 w 530115"/>
                      <a:gd name="connsiteY147" fmla="*/ 233016 h 333516"/>
                      <a:gd name="connsiteX148" fmla="*/ 262725 w 530115"/>
                      <a:gd name="connsiteY148" fmla="*/ 228202 h 333516"/>
                      <a:gd name="connsiteX149" fmla="*/ 276870 w 530115"/>
                      <a:gd name="connsiteY149" fmla="*/ 214603 h 333516"/>
                      <a:gd name="connsiteX150" fmla="*/ 284612 w 530115"/>
                      <a:gd name="connsiteY150" fmla="*/ 193609 h 333516"/>
                      <a:gd name="connsiteX151" fmla="*/ 286945 w 530115"/>
                      <a:gd name="connsiteY151" fmla="*/ 166609 h 333516"/>
                      <a:gd name="connsiteX152" fmla="*/ 284811 w 530115"/>
                      <a:gd name="connsiteY152" fmla="*/ 138469 h 333516"/>
                      <a:gd name="connsiteX153" fmla="*/ 277614 w 530115"/>
                      <a:gd name="connsiteY153" fmla="*/ 117823 h 333516"/>
                      <a:gd name="connsiteX154" fmla="*/ 264263 w 530115"/>
                      <a:gd name="connsiteY154" fmla="*/ 105117 h 333516"/>
                      <a:gd name="connsiteX155" fmla="*/ 243765 w 530115"/>
                      <a:gd name="connsiteY155" fmla="*/ 100799 h 333516"/>
                      <a:gd name="connsiteX156" fmla="*/ 411520 w 530115"/>
                      <a:gd name="connsiteY156" fmla="*/ 98813 h 333516"/>
                      <a:gd name="connsiteX157" fmla="*/ 408095 w 530115"/>
                      <a:gd name="connsiteY157" fmla="*/ 98962 h 333516"/>
                      <a:gd name="connsiteX158" fmla="*/ 405713 w 530115"/>
                      <a:gd name="connsiteY158" fmla="*/ 99409 h 333516"/>
                      <a:gd name="connsiteX159" fmla="*/ 403976 w 530115"/>
                      <a:gd name="connsiteY159" fmla="*/ 100253 h 333516"/>
                      <a:gd name="connsiteX160" fmla="*/ 402784 w 530115"/>
                      <a:gd name="connsiteY160" fmla="*/ 101593 h 333516"/>
                      <a:gd name="connsiteX161" fmla="*/ 313448 w 530115"/>
                      <a:gd name="connsiteY161" fmla="*/ 229542 h 333516"/>
                      <a:gd name="connsiteX162" fmla="*/ 312505 w 530115"/>
                      <a:gd name="connsiteY162" fmla="*/ 231676 h 333516"/>
                      <a:gd name="connsiteX163" fmla="*/ 312902 w 530115"/>
                      <a:gd name="connsiteY163" fmla="*/ 233264 h 333516"/>
                      <a:gd name="connsiteX164" fmla="*/ 314788 w 530115"/>
                      <a:gd name="connsiteY164" fmla="*/ 234306 h 333516"/>
                      <a:gd name="connsiteX165" fmla="*/ 318312 w 530115"/>
                      <a:gd name="connsiteY165" fmla="*/ 234703 h 333516"/>
                      <a:gd name="connsiteX166" fmla="*/ 321687 w 530115"/>
                      <a:gd name="connsiteY166" fmla="*/ 234555 h 333516"/>
                      <a:gd name="connsiteX167" fmla="*/ 324069 w 530115"/>
                      <a:gd name="connsiteY167" fmla="*/ 234058 h 333516"/>
                      <a:gd name="connsiteX168" fmla="*/ 325756 w 530115"/>
                      <a:gd name="connsiteY168" fmla="*/ 233264 h 333516"/>
                      <a:gd name="connsiteX169" fmla="*/ 326948 w 530115"/>
                      <a:gd name="connsiteY169" fmla="*/ 231924 h 333516"/>
                      <a:gd name="connsiteX170" fmla="*/ 416383 w 530115"/>
                      <a:gd name="connsiteY170" fmla="*/ 103975 h 333516"/>
                      <a:gd name="connsiteX171" fmla="*/ 417327 w 530115"/>
                      <a:gd name="connsiteY171" fmla="*/ 101890 h 333516"/>
                      <a:gd name="connsiteX172" fmla="*/ 416880 w 530115"/>
                      <a:gd name="connsiteY172" fmla="*/ 100203 h 333516"/>
                      <a:gd name="connsiteX173" fmla="*/ 414944 w 530115"/>
                      <a:gd name="connsiteY173" fmla="*/ 99161 h 333516"/>
                      <a:gd name="connsiteX174" fmla="*/ 411520 w 530115"/>
                      <a:gd name="connsiteY174" fmla="*/ 98813 h 333516"/>
                      <a:gd name="connsiteX175" fmla="*/ 55587 w 530115"/>
                      <a:gd name="connsiteY175" fmla="*/ 0 h 333516"/>
                      <a:gd name="connsiteX176" fmla="*/ 474528 w 530115"/>
                      <a:gd name="connsiteY176" fmla="*/ 0 h 333516"/>
                      <a:gd name="connsiteX177" fmla="*/ 530115 w 530115"/>
                      <a:gd name="connsiteY177" fmla="*/ 55587 h 333516"/>
                      <a:gd name="connsiteX178" fmla="*/ 530115 w 530115"/>
                      <a:gd name="connsiteY178" fmla="*/ 277929 h 333516"/>
                      <a:gd name="connsiteX179" fmla="*/ 474528 w 530115"/>
                      <a:gd name="connsiteY179" fmla="*/ 333516 h 333516"/>
                      <a:gd name="connsiteX180" fmla="*/ 55587 w 530115"/>
                      <a:gd name="connsiteY180" fmla="*/ 333516 h 333516"/>
                      <a:gd name="connsiteX181" fmla="*/ 0 w 530115"/>
                      <a:gd name="connsiteY181" fmla="*/ 277929 h 333516"/>
                      <a:gd name="connsiteX182" fmla="*/ 0 w 530115"/>
                      <a:gd name="connsiteY182" fmla="*/ 55587 h 333516"/>
                      <a:gd name="connsiteX183" fmla="*/ 55587 w 530115"/>
                      <a:gd name="connsiteY183" fmla="*/ 0 h 33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530115" h="333516">
                        <a:moveTo>
                          <a:pt x="402983" y="176337"/>
                        </a:moveTo>
                        <a:cubicBezTo>
                          <a:pt x="405431" y="176337"/>
                          <a:pt x="407549" y="176817"/>
                          <a:pt x="409335" y="177776"/>
                        </a:cubicBezTo>
                        <a:cubicBezTo>
                          <a:pt x="411122" y="178736"/>
                          <a:pt x="412562" y="180175"/>
                          <a:pt x="413654" y="182094"/>
                        </a:cubicBezTo>
                        <a:cubicBezTo>
                          <a:pt x="414746" y="184013"/>
                          <a:pt x="415556" y="186412"/>
                          <a:pt x="416086" y="189291"/>
                        </a:cubicBezTo>
                        <a:cubicBezTo>
                          <a:pt x="416615" y="192169"/>
                          <a:pt x="416880" y="195461"/>
                          <a:pt x="416880" y="199167"/>
                        </a:cubicBezTo>
                        <a:cubicBezTo>
                          <a:pt x="416880" y="202740"/>
                          <a:pt x="416665" y="205901"/>
                          <a:pt x="416234" y="208647"/>
                        </a:cubicBezTo>
                        <a:cubicBezTo>
                          <a:pt x="415804" y="211393"/>
                          <a:pt x="415077" y="213742"/>
                          <a:pt x="414050" y="215694"/>
                        </a:cubicBezTo>
                        <a:cubicBezTo>
                          <a:pt x="413025" y="217646"/>
                          <a:pt x="411668" y="219119"/>
                          <a:pt x="409981" y="220111"/>
                        </a:cubicBezTo>
                        <a:cubicBezTo>
                          <a:pt x="408293" y="221104"/>
                          <a:pt x="406126" y="221601"/>
                          <a:pt x="403479" y="221601"/>
                        </a:cubicBezTo>
                        <a:cubicBezTo>
                          <a:pt x="401229" y="221601"/>
                          <a:pt x="399228" y="221253"/>
                          <a:pt x="397474" y="220558"/>
                        </a:cubicBezTo>
                        <a:cubicBezTo>
                          <a:pt x="395720" y="219863"/>
                          <a:pt x="394265" y="218639"/>
                          <a:pt x="393106" y="216885"/>
                        </a:cubicBezTo>
                        <a:cubicBezTo>
                          <a:pt x="391948" y="215132"/>
                          <a:pt x="391054" y="212750"/>
                          <a:pt x="390425" y="209739"/>
                        </a:cubicBezTo>
                        <a:cubicBezTo>
                          <a:pt x="389798" y="206728"/>
                          <a:pt x="389483" y="202972"/>
                          <a:pt x="389483" y="198472"/>
                        </a:cubicBezTo>
                        <a:cubicBezTo>
                          <a:pt x="389483" y="194767"/>
                          <a:pt x="389748" y="191541"/>
                          <a:pt x="390277" y="188794"/>
                        </a:cubicBezTo>
                        <a:cubicBezTo>
                          <a:pt x="390806" y="186048"/>
                          <a:pt x="391617" y="183749"/>
                          <a:pt x="392709" y="181895"/>
                        </a:cubicBezTo>
                        <a:cubicBezTo>
                          <a:pt x="393801" y="180042"/>
                          <a:pt x="395207" y="178653"/>
                          <a:pt x="396928" y="177727"/>
                        </a:cubicBezTo>
                        <a:cubicBezTo>
                          <a:pt x="398648" y="176800"/>
                          <a:pt x="400667" y="176337"/>
                          <a:pt x="402983" y="176337"/>
                        </a:cubicBezTo>
                        <a:close/>
                        <a:moveTo>
                          <a:pt x="403380" y="165418"/>
                        </a:moveTo>
                        <a:cubicBezTo>
                          <a:pt x="398549" y="165418"/>
                          <a:pt x="394363" y="166278"/>
                          <a:pt x="390823" y="167999"/>
                        </a:cubicBezTo>
                        <a:cubicBezTo>
                          <a:pt x="387283" y="169719"/>
                          <a:pt x="384387" y="172069"/>
                          <a:pt x="382137" y="175046"/>
                        </a:cubicBezTo>
                        <a:cubicBezTo>
                          <a:pt x="379887" y="178024"/>
                          <a:pt x="378216" y="181565"/>
                          <a:pt x="377124" y="185668"/>
                        </a:cubicBezTo>
                        <a:cubicBezTo>
                          <a:pt x="376032" y="189770"/>
                          <a:pt x="375487" y="194237"/>
                          <a:pt x="375487" y="199068"/>
                        </a:cubicBezTo>
                        <a:cubicBezTo>
                          <a:pt x="375487" y="204362"/>
                          <a:pt x="375999" y="209077"/>
                          <a:pt x="377026" y="213213"/>
                        </a:cubicBezTo>
                        <a:cubicBezTo>
                          <a:pt x="378051" y="217348"/>
                          <a:pt x="379656" y="220856"/>
                          <a:pt x="381839" y="223734"/>
                        </a:cubicBezTo>
                        <a:cubicBezTo>
                          <a:pt x="384023" y="226613"/>
                          <a:pt x="386836" y="228814"/>
                          <a:pt x="390277" y="230335"/>
                        </a:cubicBezTo>
                        <a:cubicBezTo>
                          <a:pt x="393718" y="231858"/>
                          <a:pt x="397854" y="232618"/>
                          <a:pt x="402685" y="232618"/>
                        </a:cubicBezTo>
                        <a:cubicBezTo>
                          <a:pt x="407450" y="232618"/>
                          <a:pt x="411602" y="231791"/>
                          <a:pt x="415142" y="230137"/>
                        </a:cubicBezTo>
                        <a:cubicBezTo>
                          <a:pt x="418683" y="228483"/>
                          <a:pt x="421611" y="226183"/>
                          <a:pt x="423928" y="223238"/>
                        </a:cubicBezTo>
                        <a:cubicBezTo>
                          <a:pt x="426243" y="220294"/>
                          <a:pt x="427964" y="216736"/>
                          <a:pt x="429089" y="212568"/>
                        </a:cubicBezTo>
                        <a:cubicBezTo>
                          <a:pt x="430214" y="208399"/>
                          <a:pt x="430776" y="203766"/>
                          <a:pt x="430776" y="198671"/>
                        </a:cubicBezTo>
                        <a:cubicBezTo>
                          <a:pt x="430776" y="194171"/>
                          <a:pt x="430347" y="189903"/>
                          <a:pt x="429486" y="185866"/>
                        </a:cubicBezTo>
                        <a:cubicBezTo>
                          <a:pt x="428626" y="181830"/>
                          <a:pt x="427137" y="178305"/>
                          <a:pt x="425019" y="175294"/>
                        </a:cubicBezTo>
                        <a:cubicBezTo>
                          <a:pt x="422901" y="172283"/>
                          <a:pt x="420073" y="169885"/>
                          <a:pt x="416532" y="168098"/>
                        </a:cubicBezTo>
                        <a:cubicBezTo>
                          <a:pt x="412992" y="166312"/>
                          <a:pt x="408608" y="165418"/>
                          <a:pt x="403380" y="165418"/>
                        </a:cubicBezTo>
                        <a:close/>
                        <a:moveTo>
                          <a:pt x="242773" y="114795"/>
                        </a:moveTo>
                        <a:cubicBezTo>
                          <a:pt x="245949" y="114795"/>
                          <a:pt x="248811" y="115208"/>
                          <a:pt x="251359" y="116035"/>
                        </a:cubicBezTo>
                        <a:cubicBezTo>
                          <a:pt x="253907" y="116863"/>
                          <a:pt x="256173" y="118186"/>
                          <a:pt x="258158" y="120006"/>
                        </a:cubicBezTo>
                        <a:cubicBezTo>
                          <a:pt x="260144" y="121826"/>
                          <a:pt x="261848" y="124142"/>
                          <a:pt x="263271" y="126955"/>
                        </a:cubicBezTo>
                        <a:cubicBezTo>
                          <a:pt x="264694" y="129766"/>
                          <a:pt x="265851" y="133125"/>
                          <a:pt x="266745" y="137029"/>
                        </a:cubicBezTo>
                        <a:cubicBezTo>
                          <a:pt x="267638" y="140934"/>
                          <a:pt x="268316" y="145434"/>
                          <a:pt x="268780" y="150529"/>
                        </a:cubicBezTo>
                        <a:cubicBezTo>
                          <a:pt x="269243" y="155625"/>
                          <a:pt x="269474" y="161382"/>
                          <a:pt x="269474" y="167801"/>
                        </a:cubicBezTo>
                        <a:cubicBezTo>
                          <a:pt x="269474" y="172566"/>
                          <a:pt x="269326" y="177148"/>
                          <a:pt x="269028" y="181548"/>
                        </a:cubicBezTo>
                        <a:cubicBezTo>
                          <a:pt x="268730" y="185949"/>
                          <a:pt x="268184" y="190035"/>
                          <a:pt x="267390" y="193808"/>
                        </a:cubicBezTo>
                        <a:cubicBezTo>
                          <a:pt x="266596" y="197579"/>
                          <a:pt x="265537" y="201021"/>
                          <a:pt x="264213" y="204131"/>
                        </a:cubicBezTo>
                        <a:cubicBezTo>
                          <a:pt x="262890" y="207241"/>
                          <a:pt x="261219" y="209905"/>
                          <a:pt x="259200" y="212122"/>
                        </a:cubicBezTo>
                        <a:cubicBezTo>
                          <a:pt x="257183" y="214339"/>
                          <a:pt x="254767" y="216042"/>
                          <a:pt x="251955" y="217233"/>
                        </a:cubicBezTo>
                        <a:cubicBezTo>
                          <a:pt x="249142" y="218425"/>
                          <a:pt x="245883" y="219020"/>
                          <a:pt x="242177" y="219020"/>
                        </a:cubicBezTo>
                        <a:cubicBezTo>
                          <a:pt x="237413" y="219020"/>
                          <a:pt x="233360" y="218060"/>
                          <a:pt x="230018" y="216141"/>
                        </a:cubicBezTo>
                        <a:cubicBezTo>
                          <a:pt x="226676" y="214222"/>
                          <a:pt x="223930" y="211145"/>
                          <a:pt x="221779" y="206910"/>
                        </a:cubicBezTo>
                        <a:cubicBezTo>
                          <a:pt x="219628" y="202675"/>
                          <a:pt x="218056" y="197199"/>
                          <a:pt x="217064" y="190482"/>
                        </a:cubicBezTo>
                        <a:cubicBezTo>
                          <a:pt x="216071" y="183765"/>
                          <a:pt x="215575" y="175610"/>
                          <a:pt x="215575" y="166014"/>
                        </a:cubicBezTo>
                        <a:cubicBezTo>
                          <a:pt x="215575" y="158867"/>
                          <a:pt x="215939" y="152183"/>
                          <a:pt x="216667" y="145963"/>
                        </a:cubicBezTo>
                        <a:cubicBezTo>
                          <a:pt x="217395" y="139742"/>
                          <a:pt x="218768" y="134316"/>
                          <a:pt x="220786" y="129684"/>
                        </a:cubicBezTo>
                        <a:cubicBezTo>
                          <a:pt x="222805" y="125051"/>
                          <a:pt x="225567" y="121413"/>
                          <a:pt x="229074" y="118765"/>
                        </a:cubicBezTo>
                        <a:cubicBezTo>
                          <a:pt x="232582" y="116118"/>
                          <a:pt x="237148" y="114795"/>
                          <a:pt x="242773" y="114795"/>
                        </a:cubicBezTo>
                        <a:close/>
                        <a:moveTo>
                          <a:pt x="327247" y="112113"/>
                        </a:moveTo>
                        <a:cubicBezTo>
                          <a:pt x="329695" y="112113"/>
                          <a:pt x="331812" y="112593"/>
                          <a:pt x="333599" y="113552"/>
                        </a:cubicBezTo>
                        <a:cubicBezTo>
                          <a:pt x="335386" y="114512"/>
                          <a:pt x="336825" y="115951"/>
                          <a:pt x="337917" y="117870"/>
                        </a:cubicBezTo>
                        <a:cubicBezTo>
                          <a:pt x="339009" y="119789"/>
                          <a:pt x="339819" y="122188"/>
                          <a:pt x="340349" y="125067"/>
                        </a:cubicBezTo>
                        <a:cubicBezTo>
                          <a:pt x="340878" y="127945"/>
                          <a:pt x="341143" y="131237"/>
                          <a:pt x="341143" y="134943"/>
                        </a:cubicBezTo>
                        <a:cubicBezTo>
                          <a:pt x="341143" y="138517"/>
                          <a:pt x="340928" y="141677"/>
                          <a:pt x="340498" y="144423"/>
                        </a:cubicBezTo>
                        <a:cubicBezTo>
                          <a:pt x="340067" y="147169"/>
                          <a:pt x="339340" y="149518"/>
                          <a:pt x="338314" y="151470"/>
                        </a:cubicBezTo>
                        <a:cubicBezTo>
                          <a:pt x="337288" y="153422"/>
                          <a:pt x="335932" y="154895"/>
                          <a:pt x="334244" y="155887"/>
                        </a:cubicBezTo>
                        <a:cubicBezTo>
                          <a:pt x="332557" y="156881"/>
                          <a:pt x="330389" y="157377"/>
                          <a:pt x="327743" y="157377"/>
                        </a:cubicBezTo>
                        <a:cubicBezTo>
                          <a:pt x="325493" y="157377"/>
                          <a:pt x="323491" y="157029"/>
                          <a:pt x="321738" y="156335"/>
                        </a:cubicBezTo>
                        <a:cubicBezTo>
                          <a:pt x="319984" y="155639"/>
                          <a:pt x="318528" y="154416"/>
                          <a:pt x="317369" y="152662"/>
                        </a:cubicBezTo>
                        <a:cubicBezTo>
                          <a:pt x="316212" y="150908"/>
                          <a:pt x="315319" y="148526"/>
                          <a:pt x="314690" y="145515"/>
                        </a:cubicBezTo>
                        <a:cubicBezTo>
                          <a:pt x="314061" y="142504"/>
                          <a:pt x="313747" y="138748"/>
                          <a:pt x="313747" y="134249"/>
                        </a:cubicBezTo>
                        <a:cubicBezTo>
                          <a:pt x="313747" y="130543"/>
                          <a:pt x="314012" y="127317"/>
                          <a:pt x="314541" y="124571"/>
                        </a:cubicBezTo>
                        <a:cubicBezTo>
                          <a:pt x="315070" y="121824"/>
                          <a:pt x="315881" y="119525"/>
                          <a:pt x="316973" y="117672"/>
                        </a:cubicBezTo>
                        <a:cubicBezTo>
                          <a:pt x="318065" y="115819"/>
                          <a:pt x="319471" y="114429"/>
                          <a:pt x="321192" y="113503"/>
                        </a:cubicBezTo>
                        <a:cubicBezTo>
                          <a:pt x="322912" y="112576"/>
                          <a:pt x="324930" y="112113"/>
                          <a:pt x="327247" y="112113"/>
                        </a:cubicBezTo>
                        <a:close/>
                        <a:moveTo>
                          <a:pt x="111845" y="102684"/>
                        </a:moveTo>
                        <a:cubicBezTo>
                          <a:pt x="109926" y="102684"/>
                          <a:pt x="108453" y="103214"/>
                          <a:pt x="107428" y="104272"/>
                        </a:cubicBezTo>
                        <a:cubicBezTo>
                          <a:pt x="106402" y="105331"/>
                          <a:pt x="105889" y="106953"/>
                          <a:pt x="105889" y="109137"/>
                        </a:cubicBezTo>
                        <a:lnTo>
                          <a:pt x="105889" y="161448"/>
                        </a:lnTo>
                        <a:cubicBezTo>
                          <a:pt x="105889" y="163896"/>
                          <a:pt x="106286" y="165551"/>
                          <a:pt x="107080" y="166411"/>
                        </a:cubicBezTo>
                        <a:cubicBezTo>
                          <a:pt x="107874" y="167272"/>
                          <a:pt x="109198" y="167701"/>
                          <a:pt x="111051" y="167701"/>
                        </a:cubicBezTo>
                        <a:cubicBezTo>
                          <a:pt x="113566" y="167701"/>
                          <a:pt x="116279" y="167503"/>
                          <a:pt x="119190" y="167106"/>
                        </a:cubicBezTo>
                        <a:cubicBezTo>
                          <a:pt x="122102" y="166709"/>
                          <a:pt x="125576" y="166510"/>
                          <a:pt x="129613" y="166510"/>
                        </a:cubicBezTo>
                        <a:cubicBezTo>
                          <a:pt x="135304" y="166510"/>
                          <a:pt x="140201" y="167023"/>
                          <a:pt x="144304" y="168049"/>
                        </a:cubicBezTo>
                        <a:cubicBezTo>
                          <a:pt x="148407" y="169074"/>
                          <a:pt x="151798" y="170630"/>
                          <a:pt x="154478" y="172714"/>
                        </a:cubicBezTo>
                        <a:cubicBezTo>
                          <a:pt x="157158" y="174798"/>
                          <a:pt x="159143" y="177413"/>
                          <a:pt x="160433" y="180556"/>
                        </a:cubicBezTo>
                        <a:cubicBezTo>
                          <a:pt x="161725" y="183699"/>
                          <a:pt x="162369" y="187322"/>
                          <a:pt x="162369" y="191425"/>
                        </a:cubicBezTo>
                        <a:cubicBezTo>
                          <a:pt x="162369" y="196322"/>
                          <a:pt x="161608" y="200475"/>
                          <a:pt x="160087" y="203882"/>
                        </a:cubicBezTo>
                        <a:cubicBezTo>
                          <a:pt x="158564" y="207290"/>
                          <a:pt x="156464" y="210120"/>
                          <a:pt x="153783" y="212370"/>
                        </a:cubicBezTo>
                        <a:cubicBezTo>
                          <a:pt x="151103" y="214620"/>
                          <a:pt x="147911" y="216274"/>
                          <a:pt x="144204" y="217333"/>
                        </a:cubicBezTo>
                        <a:cubicBezTo>
                          <a:pt x="140498" y="218391"/>
                          <a:pt x="136429" y="218921"/>
                          <a:pt x="131995" y="218921"/>
                        </a:cubicBezTo>
                        <a:cubicBezTo>
                          <a:pt x="127230" y="218921"/>
                          <a:pt x="123111" y="218491"/>
                          <a:pt x="119637" y="217631"/>
                        </a:cubicBezTo>
                        <a:cubicBezTo>
                          <a:pt x="116162" y="216770"/>
                          <a:pt x="113251" y="215860"/>
                          <a:pt x="110902" y="214901"/>
                        </a:cubicBezTo>
                        <a:cubicBezTo>
                          <a:pt x="108553" y="213941"/>
                          <a:pt x="106684" y="213047"/>
                          <a:pt x="105294" y="212220"/>
                        </a:cubicBezTo>
                        <a:cubicBezTo>
                          <a:pt x="103904" y="211393"/>
                          <a:pt x="102878" y="210980"/>
                          <a:pt x="102217" y="210980"/>
                        </a:cubicBezTo>
                        <a:cubicBezTo>
                          <a:pt x="101753" y="210980"/>
                          <a:pt x="101340" y="211112"/>
                          <a:pt x="100975" y="211377"/>
                        </a:cubicBezTo>
                        <a:cubicBezTo>
                          <a:pt x="100612" y="211641"/>
                          <a:pt x="100298" y="212055"/>
                          <a:pt x="100033" y="212618"/>
                        </a:cubicBezTo>
                        <a:cubicBezTo>
                          <a:pt x="99768" y="213180"/>
                          <a:pt x="99586" y="213908"/>
                          <a:pt x="99487" y="214801"/>
                        </a:cubicBezTo>
                        <a:cubicBezTo>
                          <a:pt x="99387" y="215695"/>
                          <a:pt x="99338" y="216704"/>
                          <a:pt x="99338" y="217829"/>
                        </a:cubicBezTo>
                        <a:cubicBezTo>
                          <a:pt x="99338" y="219020"/>
                          <a:pt x="99371" y="220046"/>
                          <a:pt x="99437" y="220906"/>
                        </a:cubicBezTo>
                        <a:cubicBezTo>
                          <a:pt x="99504" y="221767"/>
                          <a:pt x="99619" y="222477"/>
                          <a:pt x="99785" y="223040"/>
                        </a:cubicBezTo>
                        <a:cubicBezTo>
                          <a:pt x="99950" y="223603"/>
                          <a:pt x="100132" y="224082"/>
                          <a:pt x="100331" y="224480"/>
                        </a:cubicBezTo>
                        <a:cubicBezTo>
                          <a:pt x="100529" y="224876"/>
                          <a:pt x="100877" y="225307"/>
                          <a:pt x="101373" y="225770"/>
                        </a:cubicBezTo>
                        <a:cubicBezTo>
                          <a:pt x="101869" y="226233"/>
                          <a:pt x="103011" y="226861"/>
                          <a:pt x="104797" y="227655"/>
                        </a:cubicBezTo>
                        <a:cubicBezTo>
                          <a:pt x="106584" y="228450"/>
                          <a:pt x="108867" y="229261"/>
                          <a:pt x="111647" y="230088"/>
                        </a:cubicBezTo>
                        <a:cubicBezTo>
                          <a:pt x="114426" y="230915"/>
                          <a:pt x="117602" y="231610"/>
                          <a:pt x="121175" y="232172"/>
                        </a:cubicBezTo>
                        <a:cubicBezTo>
                          <a:pt x="124749" y="232735"/>
                          <a:pt x="128521" y="233016"/>
                          <a:pt x="132491" y="233016"/>
                        </a:cubicBezTo>
                        <a:cubicBezTo>
                          <a:pt x="139639" y="233016"/>
                          <a:pt x="146140" y="232057"/>
                          <a:pt x="151997" y="230137"/>
                        </a:cubicBezTo>
                        <a:cubicBezTo>
                          <a:pt x="157853" y="228218"/>
                          <a:pt x="162899" y="225423"/>
                          <a:pt x="167134" y="221750"/>
                        </a:cubicBezTo>
                        <a:cubicBezTo>
                          <a:pt x="171369" y="218077"/>
                          <a:pt x="174645" y="213560"/>
                          <a:pt x="176961" y="208201"/>
                        </a:cubicBezTo>
                        <a:cubicBezTo>
                          <a:pt x="179277" y="202840"/>
                          <a:pt x="180435" y="196719"/>
                          <a:pt x="180435" y="189837"/>
                        </a:cubicBezTo>
                        <a:cubicBezTo>
                          <a:pt x="180435" y="184278"/>
                          <a:pt x="179527" y="179216"/>
                          <a:pt x="177710" y="174650"/>
                        </a:cubicBezTo>
                        <a:cubicBezTo>
                          <a:pt x="175894" y="170083"/>
                          <a:pt x="173216" y="166196"/>
                          <a:pt x="169678" y="162986"/>
                        </a:cubicBezTo>
                        <a:cubicBezTo>
                          <a:pt x="166139" y="159777"/>
                          <a:pt x="161725" y="157296"/>
                          <a:pt x="156433" y="155542"/>
                        </a:cubicBezTo>
                        <a:cubicBezTo>
                          <a:pt x="151140" y="153788"/>
                          <a:pt x="144956" y="152911"/>
                          <a:pt x="137881" y="152911"/>
                        </a:cubicBezTo>
                        <a:cubicBezTo>
                          <a:pt x="134820" y="152911"/>
                          <a:pt x="132127" y="152944"/>
                          <a:pt x="129800" y="153010"/>
                        </a:cubicBezTo>
                        <a:cubicBezTo>
                          <a:pt x="127473" y="153077"/>
                          <a:pt x="125194" y="153275"/>
                          <a:pt x="122962" y="153606"/>
                        </a:cubicBezTo>
                        <a:lnTo>
                          <a:pt x="122962" y="117574"/>
                        </a:lnTo>
                        <a:lnTo>
                          <a:pt x="168882" y="117574"/>
                        </a:lnTo>
                        <a:cubicBezTo>
                          <a:pt x="170023" y="117574"/>
                          <a:pt x="170910" y="116912"/>
                          <a:pt x="171543" y="115588"/>
                        </a:cubicBezTo>
                        <a:cubicBezTo>
                          <a:pt x="172177" y="114265"/>
                          <a:pt x="172494" y="112412"/>
                          <a:pt x="172494" y="110030"/>
                        </a:cubicBezTo>
                        <a:cubicBezTo>
                          <a:pt x="172494" y="108773"/>
                          <a:pt x="172411" y="107681"/>
                          <a:pt x="172246" y="106754"/>
                        </a:cubicBezTo>
                        <a:cubicBezTo>
                          <a:pt x="172080" y="105828"/>
                          <a:pt x="171832" y="105066"/>
                          <a:pt x="171501" y="104472"/>
                        </a:cubicBezTo>
                        <a:cubicBezTo>
                          <a:pt x="171171" y="103876"/>
                          <a:pt x="170757" y="103429"/>
                          <a:pt x="170261" y="103131"/>
                        </a:cubicBezTo>
                        <a:cubicBezTo>
                          <a:pt x="169765" y="102833"/>
                          <a:pt x="169252" y="102684"/>
                          <a:pt x="168722" y="102684"/>
                        </a:cubicBezTo>
                        <a:close/>
                        <a:moveTo>
                          <a:pt x="327643" y="101194"/>
                        </a:moveTo>
                        <a:cubicBezTo>
                          <a:pt x="322813" y="101194"/>
                          <a:pt x="318627" y="102055"/>
                          <a:pt x="315087" y="103775"/>
                        </a:cubicBezTo>
                        <a:cubicBezTo>
                          <a:pt x="311546" y="105496"/>
                          <a:pt x="308651" y="107845"/>
                          <a:pt x="306401" y="110822"/>
                        </a:cubicBezTo>
                        <a:cubicBezTo>
                          <a:pt x="304151" y="113800"/>
                          <a:pt x="302480" y="117341"/>
                          <a:pt x="301388" y="121444"/>
                        </a:cubicBezTo>
                        <a:cubicBezTo>
                          <a:pt x="300297" y="125546"/>
                          <a:pt x="299751" y="130013"/>
                          <a:pt x="299751" y="134844"/>
                        </a:cubicBezTo>
                        <a:cubicBezTo>
                          <a:pt x="299751" y="140138"/>
                          <a:pt x="300263" y="144853"/>
                          <a:pt x="301290" y="148989"/>
                        </a:cubicBezTo>
                        <a:cubicBezTo>
                          <a:pt x="302315" y="153125"/>
                          <a:pt x="303920" y="156632"/>
                          <a:pt x="306103" y="159511"/>
                        </a:cubicBezTo>
                        <a:cubicBezTo>
                          <a:pt x="308287" y="162390"/>
                          <a:pt x="311100" y="164590"/>
                          <a:pt x="314541" y="166111"/>
                        </a:cubicBezTo>
                        <a:cubicBezTo>
                          <a:pt x="317982" y="167634"/>
                          <a:pt x="322118" y="168395"/>
                          <a:pt x="326949" y="168395"/>
                        </a:cubicBezTo>
                        <a:cubicBezTo>
                          <a:pt x="331714" y="168395"/>
                          <a:pt x="335866" y="167567"/>
                          <a:pt x="339406" y="165913"/>
                        </a:cubicBezTo>
                        <a:cubicBezTo>
                          <a:pt x="342946" y="164259"/>
                          <a:pt x="345874" y="161959"/>
                          <a:pt x="348191" y="159014"/>
                        </a:cubicBezTo>
                        <a:cubicBezTo>
                          <a:pt x="350507" y="156070"/>
                          <a:pt x="352227" y="152513"/>
                          <a:pt x="353352" y="148344"/>
                        </a:cubicBezTo>
                        <a:cubicBezTo>
                          <a:pt x="354477" y="144175"/>
                          <a:pt x="355040" y="139542"/>
                          <a:pt x="355040" y="134447"/>
                        </a:cubicBezTo>
                        <a:cubicBezTo>
                          <a:pt x="355040" y="129947"/>
                          <a:pt x="354610" y="125679"/>
                          <a:pt x="353750" y="121642"/>
                        </a:cubicBezTo>
                        <a:cubicBezTo>
                          <a:pt x="352889" y="117606"/>
                          <a:pt x="351400" y="114081"/>
                          <a:pt x="349283" y="111070"/>
                        </a:cubicBezTo>
                        <a:cubicBezTo>
                          <a:pt x="347165" y="108060"/>
                          <a:pt x="344336" y="105661"/>
                          <a:pt x="340796" y="103874"/>
                        </a:cubicBezTo>
                        <a:cubicBezTo>
                          <a:pt x="337255" y="102088"/>
                          <a:pt x="332871" y="101194"/>
                          <a:pt x="327643" y="101194"/>
                        </a:cubicBezTo>
                        <a:close/>
                        <a:moveTo>
                          <a:pt x="243765" y="100799"/>
                        </a:moveTo>
                        <a:cubicBezTo>
                          <a:pt x="235295" y="100799"/>
                          <a:pt x="228149" y="102403"/>
                          <a:pt x="222325" y="105613"/>
                        </a:cubicBezTo>
                        <a:cubicBezTo>
                          <a:pt x="216502" y="108822"/>
                          <a:pt x="211803" y="113356"/>
                          <a:pt x="208230" y="119212"/>
                        </a:cubicBezTo>
                        <a:cubicBezTo>
                          <a:pt x="204656" y="125068"/>
                          <a:pt x="202075" y="132083"/>
                          <a:pt x="200488" y="140255"/>
                        </a:cubicBezTo>
                        <a:cubicBezTo>
                          <a:pt x="198899" y="148428"/>
                          <a:pt x="198105" y="157411"/>
                          <a:pt x="198105" y="167205"/>
                        </a:cubicBezTo>
                        <a:cubicBezTo>
                          <a:pt x="198105" y="177793"/>
                          <a:pt x="198817" y="187174"/>
                          <a:pt x="200239" y="195346"/>
                        </a:cubicBezTo>
                        <a:cubicBezTo>
                          <a:pt x="201661" y="203519"/>
                          <a:pt x="204061" y="210401"/>
                          <a:pt x="207435" y="215993"/>
                        </a:cubicBezTo>
                        <a:cubicBezTo>
                          <a:pt x="210810" y="221584"/>
                          <a:pt x="215260" y="225819"/>
                          <a:pt x="220786" y="228698"/>
                        </a:cubicBezTo>
                        <a:cubicBezTo>
                          <a:pt x="226312" y="231576"/>
                          <a:pt x="233112" y="233016"/>
                          <a:pt x="241185" y="233016"/>
                        </a:cubicBezTo>
                        <a:cubicBezTo>
                          <a:pt x="249722" y="233016"/>
                          <a:pt x="256902" y="231411"/>
                          <a:pt x="262725" y="228202"/>
                        </a:cubicBezTo>
                        <a:cubicBezTo>
                          <a:pt x="268548" y="224992"/>
                          <a:pt x="273263" y="220459"/>
                          <a:pt x="276870" y="214603"/>
                        </a:cubicBezTo>
                        <a:cubicBezTo>
                          <a:pt x="280477" y="208747"/>
                          <a:pt x="283057" y="201748"/>
                          <a:pt x="284612" y="193609"/>
                        </a:cubicBezTo>
                        <a:cubicBezTo>
                          <a:pt x="286167" y="185469"/>
                          <a:pt x="286945" y="176470"/>
                          <a:pt x="286945" y="166609"/>
                        </a:cubicBezTo>
                        <a:cubicBezTo>
                          <a:pt x="286945" y="156021"/>
                          <a:pt x="286234" y="146641"/>
                          <a:pt x="284811" y="138469"/>
                        </a:cubicBezTo>
                        <a:cubicBezTo>
                          <a:pt x="283388" y="130296"/>
                          <a:pt x="280989" y="123414"/>
                          <a:pt x="277614" y="117823"/>
                        </a:cubicBezTo>
                        <a:cubicBezTo>
                          <a:pt x="274239" y="112231"/>
                          <a:pt x="269789" y="107995"/>
                          <a:pt x="264263" y="105117"/>
                        </a:cubicBezTo>
                        <a:cubicBezTo>
                          <a:pt x="258738" y="102238"/>
                          <a:pt x="251905" y="100799"/>
                          <a:pt x="243765" y="100799"/>
                        </a:cubicBezTo>
                        <a:close/>
                        <a:moveTo>
                          <a:pt x="411520" y="98813"/>
                        </a:moveTo>
                        <a:cubicBezTo>
                          <a:pt x="410130" y="98813"/>
                          <a:pt x="408989" y="98863"/>
                          <a:pt x="408095" y="98962"/>
                        </a:cubicBezTo>
                        <a:cubicBezTo>
                          <a:pt x="407201" y="99061"/>
                          <a:pt x="406407" y="99211"/>
                          <a:pt x="405713" y="99409"/>
                        </a:cubicBezTo>
                        <a:cubicBezTo>
                          <a:pt x="405018" y="99607"/>
                          <a:pt x="404439" y="99888"/>
                          <a:pt x="403976" y="100253"/>
                        </a:cubicBezTo>
                        <a:cubicBezTo>
                          <a:pt x="403513" y="100617"/>
                          <a:pt x="403115" y="101063"/>
                          <a:pt x="402784" y="101593"/>
                        </a:cubicBezTo>
                        <a:lnTo>
                          <a:pt x="313448" y="229542"/>
                        </a:lnTo>
                        <a:cubicBezTo>
                          <a:pt x="312919" y="230336"/>
                          <a:pt x="312605" y="231047"/>
                          <a:pt x="312505" y="231676"/>
                        </a:cubicBezTo>
                        <a:cubicBezTo>
                          <a:pt x="312405" y="232305"/>
                          <a:pt x="312538" y="232834"/>
                          <a:pt x="312902" y="233264"/>
                        </a:cubicBezTo>
                        <a:cubicBezTo>
                          <a:pt x="313266" y="233695"/>
                          <a:pt x="313895" y="234041"/>
                          <a:pt x="314788" y="234306"/>
                        </a:cubicBezTo>
                        <a:cubicBezTo>
                          <a:pt x="315682" y="234571"/>
                          <a:pt x="316856" y="234703"/>
                          <a:pt x="318312" y="234703"/>
                        </a:cubicBezTo>
                        <a:cubicBezTo>
                          <a:pt x="319635" y="234703"/>
                          <a:pt x="320760" y="234654"/>
                          <a:pt x="321687" y="234555"/>
                        </a:cubicBezTo>
                        <a:cubicBezTo>
                          <a:pt x="322614" y="234455"/>
                          <a:pt x="323408" y="234290"/>
                          <a:pt x="324069" y="234058"/>
                        </a:cubicBezTo>
                        <a:cubicBezTo>
                          <a:pt x="324731" y="233826"/>
                          <a:pt x="325293" y="233562"/>
                          <a:pt x="325756" y="233264"/>
                        </a:cubicBezTo>
                        <a:cubicBezTo>
                          <a:pt x="326220" y="232966"/>
                          <a:pt x="326617" y="232520"/>
                          <a:pt x="326948" y="231924"/>
                        </a:cubicBezTo>
                        <a:lnTo>
                          <a:pt x="416383" y="103975"/>
                        </a:lnTo>
                        <a:cubicBezTo>
                          <a:pt x="416913" y="103247"/>
                          <a:pt x="417227" y="102552"/>
                          <a:pt x="417327" y="101890"/>
                        </a:cubicBezTo>
                        <a:cubicBezTo>
                          <a:pt x="417425" y="101228"/>
                          <a:pt x="417277" y="100666"/>
                          <a:pt x="416880" y="100203"/>
                        </a:cubicBezTo>
                        <a:cubicBezTo>
                          <a:pt x="416483" y="99740"/>
                          <a:pt x="415837" y="99392"/>
                          <a:pt x="414944" y="99161"/>
                        </a:cubicBezTo>
                        <a:cubicBezTo>
                          <a:pt x="414051" y="98929"/>
                          <a:pt x="412910" y="98813"/>
                          <a:pt x="411520" y="98813"/>
                        </a:cubicBezTo>
                        <a:close/>
                        <a:moveTo>
                          <a:pt x="55587" y="0"/>
                        </a:moveTo>
                        <a:lnTo>
                          <a:pt x="474528" y="0"/>
                        </a:lnTo>
                        <a:cubicBezTo>
                          <a:pt x="505228" y="0"/>
                          <a:pt x="530115" y="24887"/>
                          <a:pt x="530115" y="55587"/>
                        </a:cubicBezTo>
                        <a:lnTo>
                          <a:pt x="530115" y="277929"/>
                        </a:lnTo>
                        <a:cubicBezTo>
                          <a:pt x="530115" y="308629"/>
                          <a:pt x="505228" y="333516"/>
                          <a:pt x="474528" y="333516"/>
                        </a:cubicBezTo>
                        <a:lnTo>
                          <a:pt x="55587" y="333516"/>
                        </a:lnTo>
                        <a:cubicBezTo>
                          <a:pt x="24887" y="333516"/>
                          <a:pt x="0" y="308629"/>
                          <a:pt x="0" y="277929"/>
                        </a:cubicBezTo>
                        <a:lnTo>
                          <a:pt x="0" y="55587"/>
                        </a:lnTo>
                        <a:cubicBezTo>
                          <a:pt x="0" y="24887"/>
                          <a:pt x="24887" y="0"/>
                          <a:pt x="55587"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400">
                      <a:solidFill>
                        <a:prstClr val="white"/>
                      </a:solidFill>
                      <a:latin typeface="Arial" panose="020B0604020202020204" pitchFamily="34" charset="0"/>
                      <a:cs typeface="Arial" panose="020B0604020202020204" pitchFamily="34" charset="0"/>
                    </a:endParaRPr>
                  </a:p>
                </p:txBody>
              </p:sp>
            </p:grpSp>
          </p:grpSp>
        </p:grpSp>
        <p:grpSp>
          <p:nvGrpSpPr>
            <p:cNvPr id="252" name="Group 251"/>
            <p:cNvGrpSpPr/>
            <p:nvPr/>
          </p:nvGrpSpPr>
          <p:grpSpPr>
            <a:xfrm>
              <a:off x="397350" y="1174960"/>
              <a:ext cx="7607342" cy="4371869"/>
              <a:chOff x="371950" y="1200360"/>
              <a:chExt cx="7607342" cy="4371869"/>
            </a:xfrm>
          </p:grpSpPr>
          <p:sp>
            <p:nvSpPr>
              <p:cNvPr id="130" name="Rectangle 129"/>
              <p:cNvSpPr/>
              <p:nvPr/>
            </p:nvSpPr>
            <p:spPr>
              <a:xfrm>
                <a:off x="4973929" y="1200360"/>
                <a:ext cx="3005363" cy="707886"/>
              </a:xfrm>
              <a:prstGeom prst="rect">
                <a:avLst/>
              </a:prstGeom>
            </p:spPr>
            <p:txBody>
              <a:bodyPr wrap="square">
                <a:spAutoFit/>
              </a:bodyPr>
              <a:lstStyle/>
              <a:p>
                <a:pPr algn="r">
                  <a:buSzPct val="104000"/>
                </a:pPr>
                <a:r>
                  <a:rPr lang="en-US" sz="1600" dirty="0">
                    <a:solidFill>
                      <a:srgbClr val="537560"/>
                    </a:solidFill>
                    <a:latin typeface="Arial" panose="020B0604020202020204" pitchFamily="34" charset="0"/>
                    <a:cs typeface="Arial" panose="020B0604020202020204" pitchFamily="34" charset="0"/>
                  </a:rPr>
                  <a:t>This slide is 100% editable.</a:t>
                </a:r>
                <a:r>
                  <a:rPr lang="en-US" sz="1600" dirty="0">
                    <a:solidFill>
                      <a:srgbClr val="DF6447"/>
                    </a:solidFill>
                    <a:latin typeface="Arial" panose="020B0604020202020204" pitchFamily="34" charset="0"/>
                    <a:cs typeface="Arial" panose="020B0604020202020204" pitchFamily="34" charset="0"/>
                  </a:rPr>
                  <a:t>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248" name="Rectangle 247"/>
              <p:cNvSpPr/>
              <p:nvPr/>
            </p:nvSpPr>
            <p:spPr>
              <a:xfrm>
                <a:off x="3815376" y="2116356"/>
                <a:ext cx="3005363" cy="707886"/>
              </a:xfrm>
              <a:prstGeom prst="rect">
                <a:avLst/>
              </a:prstGeom>
            </p:spPr>
            <p:txBody>
              <a:bodyPr wrap="square">
                <a:spAutoFit/>
              </a:bodyPr>
              <a:lstStyle/>
              <a:p>
                <a:pPr algn="r">
                  <a:buSzPct val="104000"/>
                </a:pPr>
                <a:r>
                  <a:rPr lang="en-US" sz="1600" dirty="0">
                    <a:solidFill>
                      <a:srgbClr val="D76246"/>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249" name="Rectangle 248"/>
              <p:cNvSpPr/>
              <p:nvPr/>
            </p:nvSpPr>
            <p:spPr>
              <a:xfrm>
                <a:off x="2628071" y="3032352"/>
                <a:ext cx="3005363" cy="707886"/>
              </a:xfrm>
              <a:prstGeom prst="rect">
                <a:avLst/>
              </a:prstGeom>
            </p:spPr>
            <p:txBody>
              <a:bodyPr wrap="square">
                <a:spAutoFit/>
              </a:bodyPr>
              <a:lstStyle/>
              <a:p>
                <a:pPr algn="r">
                  <a:buSzPct val="104000"/>
                </a:pPr>
                <a:r>
                  <a:rPr lang="en-US" sz="1600" dirty="0">
                    <a:solidFill>
                      <a:srgbClr val="7EA18B"/>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250" name="Rectangle 249"/>
              <p:cNvSpPr/>
              <p:nvPr/>
            </p:nvSpPr>
            <p:spPr>
              <a:xfrm>
                <a:off x="1509564" y="3948348"/>
                <a:ext cx="3005363" cy="707886"/>
              </a:xfrm>
              <a:prstGeom prst="rect">
                <a:avLst/>
              </a:prstGeom>
            </p:spPr>
            <p:txBody>
              <a:bodyPr wrap="square">
                <a:spAutoFit/>
              </a:bodyPr>
              <a:lstStyle/>
              <a:p>
                <a:pPr algn="r">
                  <a:buSzPct val="104000"/>
                </a:pPr>
                <a:r>
                  <a:rPr lang="en-US" sz="1600" dirty="0">
                    <a:solidFill>
                      <a:srgbClr val="E19368"/>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251" name="Rectangle 250"/>
              <p:cNvSpPr/>
              <p:nvPr/>
            </p:nvSpPr>
            <p:spPr>
              <a:xfrm>
                <a:off x="371950" y="4864343"/>
                <a:ext cx="3005363" cy="707886"/>
              </a:xfrm>
              <a:prstGeom prst="rect">
                <a:avLst/>
              </a:prstGeom>
            </p:spPr>
            <p:txBody>
              <a:bodyPr wrap="square">
                <a:spAutoFit/>
              </a:bodyPr>
              <a:lstStyle/>
              <a:p>
                <a:pPr algn="r">
                  <a:buSzPct val="104000"/>
                </a:pPr>
                <a:r>
                  <a:rPr lang="en-US" sz="1600" dirty="0">
                    <a:solidFill>
                      <a:srgbClr val="545454"/>
                    </a:solidFill>
                    <a:latin typeface="Arial" panose="020B0604020202020204" pitchFamily="34" charset="0"/>
                    <a:cs typeface="Arial" panose="020B0604020202020204" pitchFamily="34" charset="0"/>
                  </a:rPr>
                  <a:t>This slide is 100% editable. </a:t>
                </a:r>
                <a:r>
                  <a:rPr lang="en-US" sz="12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grpSp>
      </p:grpSp>
    </p:spTree>
    <p:extLst>
      <p:ext uri="{BB962C8B-B14F-4D97-AF65-F5344CB8AC3E}">
        <p14:creationId xmlns:p14="http://schemas.microsoft.com/office/powerpoint/2010/main" val="9438471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Silhouettes</a:t>
            </a:r>
          </a:p>
        </p:txBody>
      </p:sp>
      <p:sp>
        <p:nvSpPr>
          <p:cNvPr id="3" name="Slide Number Placeholder 2"/>
          <p:cNvSpPr>
            <a:spLocks noGrp="1"/>
          </p:cNvSpPr>
          <p:nvPr>
            <p:ph type="sldNum" sz="quarter" idx="12"/>
          </p:nvPr>
        </p:nvSpPr>
        <p:spPr/>
        <p:txBody>
          <a:bodyPr/>
          <a:lstStyle/>
          <a:p>
            <a:fld id="{C40A143F-3ECB-46BA-B2C6-047D3D9A6B24}" type="slidenum">
              <a:rPr lang="en-US" smtClean="0"/>
              <a:t>44</a:t>
            </a:fld>
            <a:endParaRPr lang="en-US"/>
          </a:p>
        </p:txBody>
      </p:sp>
      <p:grpSp>
        <p:nvGrpSpPr>
          <p:cNvPr id="73" name="Group 72"/>
          <p:cNvGrpSpPr/>
          <p:nvPr/>
        </p:nvGrpSpPr>
        <p:grpSpPr>
          <a:xfrm>
            <a:off x="562095" y="1328348"/>
            <a:ext cx="10913225" cy="4645473"/>
            <a:chOff x="1526226" y="1699932"/>
            <a:chExt cx="9011896" cy="3836128"/>
          </a:xfrm>
        </p:grpSpPr>
        <p:grpSp>
          <p:nvGrpSpPr>
            <p:cNvPr id="6" name="Group 5"/>
            <p:cNvGrpSpPr/>
            <p:nvPr/>
          </p:nvGrpSpPr>
          <p:grpSpPr>
            <a:xfrm>
              <a:off x="1526226" y="4127759"/>
              <a:ext cx="9011896" cy="1408301"/>
              <a:chOff x="1526227" y="4773561"/>
              <a:chExt cx="9011896" cy="1408301"/>
            </a:xfrm>
          </p:grpSpPr>
          <p:grpSp>
            <p:nvGrpSpPr>
              <p:cNvPr id="7" name="Group 6"/>
              <p:cNvGrpSpPr/>
              <p:nvPr/>
            </p:nvGrpSpPr>
            <p:grpSpPr>
              <a:xfrm>
                <a:off x="1526227" y="4773561"/>
                <a:ext cx="1848458" cy="1408301"/>
                <a:chOff x="1526227" y="4773561"/>
                <a:chExt cx="1848458" cy="1408301"/>
              </a:xfrm>
            </p:grpSpPr>
            <p:sp>
              <p:nvSpPr>
                <p:cNvPr id="20" name="Rectangle 19"/>
                <p:cNvSpPr/>
                <p:nvPr/>
              </p:nvSpPr>
              <p:spPr>
                <a:xfrm>
                  <a:off x="1857132" y="4773561"/>
                  <a:ext cx="1186649" cy="330402"/>
                </a:xfrm>
                <a:prstGeom prst="rect">
                  <a:avLst/>
                </a:prstGeom>
              </p:spPr>
              <p:txBody>
                <a:bodyPr wrap="square">
                  <a:spAutoFit/>
                </a:bodyPr>
                <a:lstStyle/>
                <a:p>
                  <a:pPr algn="ctr"/>
                  <a:r>
                    <a:rPr lang="en-US" sz="2000" dirty="0" smtClean="0">
                      <a:solidFill>
                        <a:srgbClr val="537560"/>
                      </a:solidFill>
                      <a:latin typeface="Arial" panose="020B0604020202020204" pitchFamily="34" charset="0"/>
                      <a:cs typeface="Arial" panose="020B0604020202020204" pitchFamily="34" charset="0"/>
                    </a:rPr>
                    <a:t>Text Here</a:t>
                  </a:r>
                  <a:endParaRPr lang="en-US" sz="2000" dirty="0">
                    <a:solidFill>
                      <a:srgbClr val="537560"/>
                    </a:solidFill>
                    <a:latin typeface="Arial" panose="020B0604020202020204" pitchFamily="34" charset="0"/>
                    <a:cs typeface="Arial" panose="020B0604020202020204" pitchFamily="34" charset="0"/>
                  </a:endParaRPr>
                </a:p>
              </p:txBody>
            </p:sp>
            <p:sp>
              <p:nvSpPr>
                <p:cNvPr id="21" name="Rectangle 20"/>
                <p:cNvSpPr/>
                <p:nvPr/>
              </p:nvSpPr>
              <p:spPr>
                <a:xfrm>
                  <a:off x="1526227" y="5038164"/>
                  <a:ext cx="1848458" cy="1143698"/>
                </a:xfrm>
                <a:prstGeom prst="rect">
                  <a:avLst/>
                </a:prstGeom>
              </p:spPr>
              <p:txBody>
                <a:bodyPr wrap="square">
                  <a:spAutoFit/>
                </a:bodyPr>
                <a:lstStyle/>
                <a:p>
                  <a:pPr algn="ctr">
                    <a:lnSpc>
                      <a:spcPct val="150000"/>
                    </a:lnSpc>
                  </a:pP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nvGrpSpPr>
              <p:cNvPr id="8" name="Group 7"/>
              <p:cNvGrpSpPr/>
              <p:nvPr/>
            </p:nvGrpSpPr>
            <p:grpSpPr>
              <a:xfrm>
                <a:off x="3317086" y="4773561"/>
                <a:ext cx="1848458" cy="1408301"/>
                <a:chOff x="3317086" y="4773561"/>
                <a:chExt cx="1848458" cy="1408301"/>
              </a:xfrm>
            </p:grpSpPr>
            <p:sp>
              <p:nvSpPr>
                <p:cNvPr id="18" name="Rectangle 17"/>
                <p:cNvSpPr/>
                <p:nvPr/>
              </p:nvSpPr>
              <p:spPr>
                <a:xfrm>
                  <a:off x="3528506" y="4773561"/>
                  <a:ext cx="1425619" cy="330402"/>
                </a:xfrm>
                <a:prstGeom prst="rect">
                  <a:avLst/>
                </a:prstGeom>
              </p:spPr>
              <p:txBody>
                <a:bodyPr wrap="square">
                  <a:spAutoFit/>
                </a:bodyPr>
                <a:lstStyle/>
                <a:p>
                  <a:pPr algn="ctr"/>
                  <a:r>
                    <a:rPr lang="en-US" sz="2000" dirty="0" smtClean="0">
                      <a:solidFill>
                        <a:srgbClr val="DF6447"/>
                      </a:solidFill>
                      <a:latin typeface="Arial" panose="020B0604020202020204" pitchFamily="34" charset="0"/>
                      <a:cs typeface="Arial" panose="020B0604020202020204" pitchFamily="34" charset="0"/>
                    </a:rPr>
                    <a:t>Text Here</a:t>
                  </a:r>
                  <a:endParaRPr lang="en-US" sz="2000" dirty="0">
                    <a:solidFill>
                      <a:srgbClr val="DF6447"/>
                    </a:solidFill>
                    <a:latin typeface="Arial" panose="020B0604020202020204" pitchFamily="34" charset="0"/>
                    <a:cs typeface="Arial" panose="020B0604020202020204" pitchFamily="34" charset="0"/>
                  </a:endParaRPr>
                </a:p>
              </p:txBody>
            </p:sp>
            <p:sp>
              <p:nvSpPr>
                <p:cNvPr id="19" name="Rectangle 18"/>
                <p:cNvSpPr/>
                <p:nvPr/>
              </p:nvSpPr>
              <p:spPr>
                <a:xfrm>
                  <a:off x="3317086" y="5038164"/>
                  <a:ext cx="1848458" cy="1143698"/>
                </a:xfrm>
                <a:prstGeom prst="rect">
                  <a:avLst/>
                </a:prstGeom>
              </p:spPr>
              <p:txBody>
                <a:bodyPr wrap="square">
                  <a:spAutoFit/>
                </a:bodyPr>
                <a:lstStyle/>
                <a:p>
                  <a:pPr algn="ctr">
                    <a:lnSpc>
                      <a:spcPct val="150000"/>
                    </a:lnSpc>
                  </a:pP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nvGrpSpPr>
              <p:cNvPr id="9" name="Group 8"/>
              <p:cNvGrpSpPr/>
              <p:nvPr/>
            </p:nvGrpSpPr>
            <p:grpSpPr>
              <a:xfrm>
                <a:off x="5107946" y="4773561"/>
                <a:ext cx="1848458" cy="1408301"/>
                <a:chOff x="5107946" y="4773561"/>
                <a:chExt cx="1848458" cy="1408301"/>
              </a:xfrm>
            </p:grpSpPr>
            <p:sp>
              <p:nvSpPr>
                <p:cNvPr id="16" name="Rectangle 15"/>
                <p:cNvSpPr/>
                <p:nvPr/>
              </p:nvSpPr>
              <p:spPr>
                <a:xfrm>
                  <a:off x="5410090" y="4773561"/>
                  <a:ext cx="1244170" cy="330402"/>
                </a:xfrm>
                <a:prstGeom prst="rect">
                  <a:avLst/>
                </a:prstGeom>
              </p:spPr>
              <p:txBody>
                <a:bodyPr wrap="square">
                  <a:spAutoFit/>
                </a:bodyPr>
                <a:lstStyle/>
                <a:p>
                  <a:pPr algn="ctr"/>
                  <a:r>
                    <a:rPr lang="en-US" sz="2000" dirty="0">
                      <a:solidFill>
                        <a:srgbClr val="81A78F"/>
                      </a:solidFill>
                      <a:latin typeface="Arial" panose="020B0604020202020204" pitchFamily="34" charset="0"/>
                      <a:cs typeface="Arial" panose="020B0604020202020204" pitchFamily="34" charset="0"/>
                    </a:rPr>
                    <a:t>Text Here</a:t>
                  </a:r>
                </a:p>
              </p:txBody>
            </p:sp>
            <p:sp>
              <p:nvSpPr>
                <p:cNvPr id="17" name="Rectangle 16"/>
                <p:cNvSpPr/>
                <p:nvPr/>
              </p:nvSpPr>
              <p:spPr>
                <a:xfrm>
                  <a:off x="5107946" y="5038164"/>
                  <a:ext cx="1848458" cy="1143698"/>
                </a:xfrm>
                <a:prstGeom prst="rect">
                  <a:avLst/>
                </a:prstGeom>
              </p:spPr>
              <p:txBody>
                <a:bodyPr wrap="square">
                  <a:spAutoFit/>
                </a:bodyPr>
                <a:lstStyle/>
                <a:p>
                  <a:pPr algn="ctr">
                    <a:lnSpc>
                      <a:spcPct val="150000"/>
                    </a:lnSpc>
                  </a:pP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nvGrpSpPr>
              <p:cNvPr id="10" name="Group 9"/>
              <p:cNvGrpSpPr/>
              <p:nvPr/>
            </p:nvGrpSpPr>
            <p:grpSpPr>
              <a:xfrm>
                <a:off x="6898805" y="4773561"/>
                <a:ext cx="1848458" cy="1408301"/>
                <a:chOff x="6898805" y="4773561"/>
                <a:chExt cx="1848458" cy="1408301"/>
              </a:xfrm>
            </p:grpSpPr>
            <p:sp>
              <p:nvSpPr>
                <p:cNvPr id="14" name="Rectangle 13"/>
                <p:cNvSpPr/>
                <p:nvPr/>
              </p:nvSpPr>
              <p:spPr>
                <a:xfrm>
                  <a:off x="7188726" y="4773561"/>
                  <a:ext cx="1268617" cy="330402"/>
                </a:xfrm>
                <a:prstGeom prst="rect">
                  <a:avLst/>
                </a:prstGeom>
              </p:spPr>
              <p:txBody>
                <a:bodyPr wrap="square">
                  <a:spAutoFit/>
                </a:bodyPr>
                <a:lstStyle/>
                <a:p>
                  <a:pPr algn="ctr"/>
                  <a:r>
                    <a:rPr lang="en-US" sz="2000" dirty="0">
                      <a:solidFill>
                        <a:srgbClr val="E9976A"/>
                      </a:solidFill>
                      <a:latin typeface="Arial" panose="020B0604020202020204" pitchFamily="34" charset="0"/>
                      <a:cs typeface="Arial" panose="020B0604020202020204" pitchFamily="34" charset="0"/>
                    </a:rPr>
                    <a:t>Text Here</a:t>
                  </a:r>
                </a:p>
              </p:txBody>
            </p:sp>
            <p:sp>
              <p:nvSpPr>
                <p:cNvPr id="15" name="Rectangle 14"/>
                <p:cNvSpPr/>
                <p:nvPr/>
              </p:nvSpPr>
              <p:spPr>
                <a:xfrm>
                  <a:off x="6898805" y="5038164"/>
                  <a:ext cx="1848458" cy="1143698"/>
                </a:xfrm>
                <a:prstGeom prst="rect">
                  <a:avLst/>
                </a:prstGeom>
              </p:spPr>
              <p:txBody>
                <a:bodyPr wrap="square">
                  <a:spAutoFit/>
                </a:bodyPr>
                <a:lstStyle/>
                <a:p>
                  <a:pPr algn="ctr">
                    <a:lnSpc>
                      <a:spcPct val="150000"/>
                    </a:lnSpc>
                  </a:pP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nvGrpSpPr>
              <p:cNvPr id="11" name="Group 10"/>
              <p:cNvGrpSpPr/>
              <p:nvPr/>
            </p:nvGrpSpPr>
            <p:grpSpPr>
              <a:xfrm>
                <a:off x="8689665" y="4773561"/>
                <a:ext cx="1848458" cy="1408301"/>
                <a:chOff x="8689665" y="4773561"/>
                <a:chExt cx="1848458" cy="1408301"/>
              </a:xfrm>
            </p:grpSpPr>
            <p:sp>
              <p:nvSpPr>
                <p:cNvPr id="12" name="Rectangle 11"/>
                <p:cNvSpPr/>
                <p:nvPr/>
              </p:nvSpPr>
              <p:spPr>
                <a:xfrm>
                  <a:off x="8851408" y="4773561"/>
                  <a:ext cx="1524971" cy="330402"/>
                </a:xfrm>
                <a:prstGeom prst="rect">
                  <a:avLst/>
                </a:prstGeom>
              </p:spPr>
              <p:txBody>
                <a:bodyPr wrap="square">
                  <a:spAutoFit/>
                </a:bodyPr>
                <a:lstStyle/>
                <a:p>
                  <a:pPr algn="ctr"/>
                  <a:r>
                    <a:rPr lang="en-US" sz="2000" dirty="0">
                      <a:solidFill>
                        <a:srgbClr val="545454"/>
                      </a:solidFill>
                      <a:latin typeface="Arial" panose="020B0604020202020204" pitchFamily="34" charset="0"/>
                      <a:cs typeface="Arial" panose="020B0604020202020204" pitchFamily="34" charset="0"/>
                    </a:rPr>
                    <a:t>Text Here</a:t>
                  </a:r>
                </a:p>
              </p:txBody>
            </p:sp>
            <p:sp>
              <p:nvSpPr>
                <p:cNvPr id="13" name="Rectangle 12"/>
                <p:cNvSpPr/>
                <p:nvPr/>
              </p:nvSpPr>
              <p:spPr>
                <a:xfrm>
                  <a:off x="8689665" y="5038164"/>
                  <a:ext cx="1848458" cy="1143698"/>
                </a:xfrm>
                <a:prstGeom prst="rect">
                  <a:avLst/>
                </a:prstGeom>
              </p:spPr>
              <p:txBody>
                <a:bodyPr wrap="square">
                  <a:spAutoFit/>
                </a:bodyPr>
                <a:lstStyle/>
                <a:p>
                  <a:pPr algn="ctr">
                    <a:lnSpc>
                      <a:spcPct val="150000"/>
                    </a:lnSpc>
                  </a:pP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grpSp>
          <p:nvGrpSpPr>
            <p:cNvPr id="72" name="Group 71"/>
            <p:cNvGrpSpPr/>
            <p:nvPr/>
          </p:nvGrpSpPr>
          <p:grpSpPr>
            <a:xfrm>
              <a:off x="1906756" y="1699932"/>
              <a:ext cx="8378489" cy="2432307"/>
              <a:chOff x="1906756" y="1699932"/>
              <a:chExt cx="8378489" cy="2432307"/>
            </a:xfrm>
          </p:grpSpPr>
          <p:grpSp>
            <p:nvGrpSpPr>
              <p:cNvPr id="22" name="Group 21"/>
              <p:cNvGrpSpPr/>
              <p:nvPr/>
            </p:nvGrpSpPr>
            <p:grpSpPr>
              <a:xfrm>
                <a:off x="1906756" y="2428591"/>
                <a:ext cx="8378489" cy="1703648"/>
                <a:chOff x="-511418" y="2810398"/>
                <a:chExt cx="8378489" cy="1703648"/>
              </a:xfrm>
              <a:solidFill>
                <a:schemeClr val="bg1">
                  <a:lumMod val="85000"/>
                </a:schemeClr>
              </a:solidFill>
              <a:effectLst>
                <a:outerShdw blurRad="50800" dist="12700" dir="5400000" algn="t" rotWithShape="0">
                  <a:prstClr val="black">
                    <a:alpha val="40000"/>
                  </a:prstClr>
                </a:outerShdw>
              </a:effectLst>
              <a:scene3d>
                <a:camera prst="perspectiveRelaxedModerately">
                  <a:rot lat="17147989" lon="0" rev="0"/>
                </a:camera>
                <a:lightRig rig="soft" dir="t">
                  <a:rot lat="0" lon="0" rev="15600000"/>
                </a:lightRig>
              </a:scene3d>
            </p:grpSpPr>
            <p:sp>
              <p:nvSpPr>
                <p:cNvPr id="56" name="Freeform 55"/>
                <p:cNvSpPr/>
                <p:nvPr/>
              </p:nvSpPr>
              <p:spPr>
                <a:xfrm rot="5400000" flipH="1">
                  <a:off x="-766796" y="3065776"/>
                  <a:ext cx="1703648" cy="1192892"/>
                </a:xfrm>
                <a:custGeom>
                  <a:avLst/>
                  <a:gdLst>
                    <a:gd name="connsiteX0" fmla="*/ 501172 w 3415469"/>
                    <a:gd name="connsiteY0" fmla="*/ 0 h 2391508"/>
                    <a:gd name="connsiteX1" fmla="*/ 1496908 w 3415469"/>
                    <a:gd name="connsiteY1" fmla="*/ 0 h 2391508"/>
                    <a:gd name="connsiteX2" fmla="*/ 1496908 w 3415469"/>
                    <a:gd name="connsiteY2" fmla="*/ 267752 h 2391508"/>
                    <a:gd name="connsiteX3" fmla="*/ 1328235 w 3415469"/>
                    <a:gd name="connsiteY3" fmla="*/ 267752 h 2391508"/>
                    <a:gd name="connsiteX4" fmla="*/ 1328235 w 3415469"/>
                    <a:gd name="connsiteY4" fmla="*/ 522889 h 2391508"/>
                    <a:gd name="connsiteX5" fmla="*/ 2093751 w 3415469"/>
                    <a:gd name="connsiteY5" fmla="*/ 522889 h 2391508"/>
                    <a:gd name="connsiteX6" fmla="*/ 2093751 w 3415469"/>
                    <a:gd name="connsiteY6" fmla="*/ 267752 h 2391508"/>
                    <a:gd name="connsiteX7" fmla="*/ 1925078 w 3415469"/>
                    <a:gd name="connsiteY7" fmla="*/ 267752 h 2391508"/>
                    <a:gd name="connsiteX8" fmla="*/ 1925078 w 3415469"/>
                    <a:gd name="connsiteY8" fmla="*/ 0 h 2391508"/>
                    <a:gd name="connsiteX9" fmla="*/ 2920815 w 3415469"/>
                    <a:gd name="connsiteY9" fmla="*/ 0 h 2391508"/>
                    <a:gd name="connsiteX10" fmla="*/ 2920815 w 3415469"/>
                    <a:gd name="connsiteY10" fmla="*/ 977331 h 2391508"/>
                    <a:gd name="connsiteX11" fmla="*/ 3149972 w 3415469"/>
                    <a:gd name="connsiteY11" fmla="*/ 977331 h 2391508"/>
                    <a:gd name="connsiteX12" fmla="*/ 3149972 w 3415469"/>
                    <a:gd name="connsiteY12" fmla="*/ 801809 h 2391508"/>
                    <a:gd name="connsiteX13" fmla="*/ 3415469 w 3415469"/>
                    <a:gd name="connsiteY13" fmla="*/ 801809 h 2391508"/>
                    <a:gd name="connsiteX14" fmla="*/ 3415469 w 3415469"/>
                    <a:gd name="connsiteY14" fmla="*/ 1598408 h 2391508"/>
                    <a:gd name="connsiteX15" fmla="*/ 3149972 w 3415469"/>
                    <a:gd name="connsiteY15" fmla="*/ 1598408 h 2391508"/>
                    <a:gd name="connsiteX16" fmla="*/ 3149972 w 3415469"/>
                    <a:gd name="connsiteY16" fmla="*/ 1422886 h 2391508"/>
                    <a:gd name="connsiteX17" fmla="*/ 2920815 w 3415469"/>
                    <a:gd name="connsiteY17" fmla="*/ 1422886 h 2391508"/>
                    <a:gd name="connsiteX18" fmla="*/ 2920815 w 3415469"/>
                    <a:gd name="connsiteY18" fmla="*/ 2391508 h 2391508"/>
                    <a:gd name="connsiteX19" fmla="*/ 1925079 w 3415469"/>
                    <a:gd name="connsiteY19" fmla="*/ 2391508 h 2391508"/>
                    <a:gd name="connsiteX20" fmla="*/ 1925079 w 3415469"/>
                    <a:gd name="connsiteY20" fmla="*/ 2133401 h 2391508"/>
                    <a:gd name="connsiteX21" fmla="*/ 2093752 w 3415469"/>
                    <a:gd name="connsiteY21" fmla="*/ 2133401 h 2391508"/>
                    <a:gd name="connsiteX22" fmla="*/ 2093752 w 3415469"/>
                    <a:gd name="connsiteY22" fmla="*/ 1878263 h 2391508"/>
                    <a:gd name="connsiteX23" fmla="*/ 1328236 w 3415469"/>
                    <a:gd name="connsiteY23" fmla="*/ 1878263 h 2391508"/>
                    <a:gd name="connsiteX24" fmla="*/ 1328236 w 3415469"/>
                    <a:gd name="connsiteY24" fmla="*/ 2133401 h 2391508"/>
                    <a:gd name="connsiteX25" fmla="*/ 1496909 w 3415469"/>
                    <a:gd name="connsiteY25" fmla="*/ 2133401 h 2391508"/>
                    <a:gd name="connsiteX26" fmla="*/ 1496909 w 3415469"/>
                    <a:gd name="connsiteY26" fmla="*/ 2391508 h 2391508"/>
                    <a:gd name="connsiteX27" fmla="*/ 501172 w 3415469"/>
                    <a:gd name="connsiteY27" fmla="*/ 2391508 h 2391508"/>
                    <a:gd name="connsiteX28" fmla="*/ 501172 w 3415469"/>
                    <a:gd name="connsiteY28" fmla="*/ 1404957 h 2391508"/>
                    <a:gd name="connsiteX29" fmla="*/ 265497 w 3415469"/>
                    <a:gd name="connsiteY29" fmla="*/ 1404957 h 2391508"/>
                    <a:gd name="connsiteX30" fmla="*/ 265497 w 3415469"/>
                    <a:gd name="connsiteY30" fmla="*/ 1580479 h 2391508"/>
                    <a:gd name="connsiteX31" fmla="*/ 0 w 3415469"/>
                    <a:gd name="connsiteY31" fmla="*/ 1580479 h 2391508"/>
                    <a:gd name="connsiteX32" fmla="*/ 0 w 3415469"/>
                    <a:gd name="connsiteY32" fmla="*/ 783880 h 2391508"/>
                    <a:gd name="connsiteX33" fmla="*/ 265497 w 3415469"/>
                    <a:gd name="connsiteY33" fmla="*/ 783880 h 2391508"/>
                    <a:gd name="connsiteX34" fmla="*/ 265497 w 3415469"/>
                    <a:gd name="connsiteY34" fmla="*/ 959402 h 2391508"/>
                    <a:gd name="connsiteX35" fmla="*/ 501172 w 3415469"/>
                    <a:gd name="connsiteY35" fmla="*/ 959402 h 23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415469" h="2391508">
                      <a:moveTo>
                        <a:pt x="501172" y="0"/>
                      </a:moveTo>
                      <a:lnTo>
                        <a:pt x="1496908" y="0"/>
                      </a:lnTo>
                      <a:lnTo>
                        <a:pt x="1496908" y="267752"/>
                      </a:lnTo>
                      <a:lnTo>
                        <a:pt x="1328235" y="267752"/>
                      </a:lnTo>
                      <a:lnTo>
                        <a:pt x="1328235" y="522889"/>
                      </a:lnTo>
                      <a:lnTo>
                        <a:pt x="2093751" y="522889"/>
                      </a:lnTo>
                      <a:lnTo>
                        <a:pt x="2093751" y="267752"/>
                      </a:lnTo>
                      <a:lnTo>
                        <a:pt x="1925078" y="267752"/>
                      </a:lnTo>
                      <a:lnTo>
                        <a:pt x="1925078" y="0"/>
                      </a:lnTo>
                      <a:lnTo>
                        <a:pt x="2920815" y="0"/>
                      </a:lnTo>
                      <a:lnTo>
                        <a:pt x="2920815" y="977331"/>
                      </a:lnTo>
                      <a:lnTo>
                        <a:pt x="3149972" y="977331"/>
                      </a:lnTo>
                      <a:lnTo>
                        <a:pt x="3149972" y="801809"/>
                      </a:lnTo>
                      <a:lnTo>
                        <a:pt x="3415469" y="801809"/>
                      </a:lnTo>
                      <a:lnTo>
                        <a:pt x="3415469" y="1598408"/>
                      </a:lnTo>
                      <a:lnTo>
                        <a:pt x="3149972" y="1598408"/>
                      </a:lnTo>
                      <a:lnTo>
                        <a:pt x="3149972" y="1422886"/>
                      </a:lnTo>
                      <a:lnTo>
                        <a:pt x="2920815" y="1422886"/>
                      </a:lnTo>
                      <a:lnTo>
                        <a:pt x="2920815" y="2391508"/>
                      </a:lnTo>
                      <a:lnTo>
                        <a:pt x="1925079" y="2391508"/>
                      </a:lnTo>
                      <a:lnTo>
                        <a:pt x="1925079" y="2133401"/>
                      </a:lnTo>
                      <a:lnTo>
                        <a:pt x="2093752" y="2133401"/>
                      </a:lnTo>
                      <a:lnTo>
                        <a:pt x="2093752" y="1878263"/>
                      </a:lnTo>
                      <a:lnTo>
                        <a:pt x="1328236" y="1878263"/>
                      </a:lnTo>
                      <a:lnTo>
                        <a:pt x="1328236" y="2133401"/>
                      </a:lnTo>
                      <a:lnTo>
                        <a:pt x="1496909" y="2133401"/>
                      </a:lnTo>
                      <a:lnTo>
                        <a:pt x="1496909" y="2391508"/>
                      </a:lnTo>
                      <a:lnTo>
                        <a:pt x="501172" y="2391508"/>
                      </a:lnTo>
                      <a:lnTo>
                        <a:pt x="501172" y="1404957"/>
                      </a:lnTo>
                      <a:lnTo>
                        <a:pt x="265497" y="1404957"/>
                      </a:lnTo>
                      <a:lnTo>
                        <a:pt x="265497" y="1580479"/>
                      </a:lnTo>
                      <a:lnTo>
                        <a:pt x="0" y="1580479"/>
                      </a:lnTo>
                      <a:lnTo>
                        <a:pt x="0" y="783880"/>
                      </a:lnTo>
                      <a:lnTo>
                        <a:pt x="265497" y="783880"/>
                      </a:lnTo>
                      <a:lnTo>
                        <a:pt x="265497" y="959402"/>
                      </a:lnTo>
                      <a:lnTo>
                        <a:pt x="501172" y="959402"/>
                      </a:lnTo>
                      <a:close/>
                    </a:path>
                  </a:pathLst>
                </a:custGeom>
                <a:solidFill>
                  <a:srgbClr val="537560"/>
                </a:solidFill>
                <a:ln>
                  <a:noFill/>
                </a:ln>
                <a:effectLst/>
                <a:sp3d extrusionH="190500">
                  <a:bevelT w="1905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7" name="Freeform 56"/>
                <p:cNvSpPr/>
                <p:nvPr/>
              </p:nvSpPr>
              <p:spPr>
                <a:xfrm rot="5400000" flipH="1">
                  <a:off x="1277965" y="2864960"/>
                  <a:ext cx="1206923" cy="1594524"/>
                </a:xfrm>
                <a:custGeom>
                  <a:avLst/>
                  <a:gdLst>
                    <a:gd name="connsiteX0" fmla="*/ 811522 w 2419643"/>
                    <a:gd name="connsiteY0" fmla="*/ 0 h 3196701"/>
                    <a:gd name="connsiteX1" fmla="*/ 1608121 w 2419643"/>
                    <a:gd name="connsiteY1" fmla="*/ 0 h 3196701"/>
                    <a:gd name="connsiteX2" fmla="*/ 1608121 w 2419643"/>
                    <a:gd name="connsiteY2" fmla="*/ 265497 h 3196701"/>
                    <a:gd name="connsiteX3" fmla="*/ 1432599 w 2419643"/>
                    <a:gd name="connsiteY3" fmla="*/ 265497 h 3196701"/>
                    <a:gd name="connsiteX4" fmla="*/ 1432599 w 2419643"/>
                    <a:gd name="connsiteY4" fmla="*/ 438471 h 3196701"/>
                    <a:gd name="connsiteX5" fmla="*/ 2419643 w 2419643"/>
                    <a:gd name="connsiteY5" fmla="*/ 438471 h 3196701"/>
                    <a:gd name="connsiteX6" fmla="*/ 2419643 w 2419643"/>
                    <a:gd name="connsiteY6" fmla="*/ 1424495 h 3196701"/>
                    <a:gd name="connsiteX7" fmla="*/ 2172756 w 2419643"/>
                    <a:gd name="connsiteY7" fmla="*/ 1424495 h 3196701"/>
                    <a:gd name="connsiteX8" fmla="*/ 2172756 w 2419643"/>
                    <a:gd name="connsiteY8" fmla="*/ 1255822 h 3196701"/>
                    <a:gd name="connsiteX9" fmla="*/ 1917619 w 2419643"/>
                    <a:gd name="connsiteY9" fmla="*/ 1255822 h 3196701"/>
                    <a:gd name="connsiteX10" fmla="*/ 1917619 w 2419643"/>
                    <a:gd name="connsiteY10" fmla="*/ 2021338 h 3196701"/>
                    <a:gd name="connsiteX11" fmla="*/ 2172756 w 2419643"/>
                    <a:gd name="connsiteY11" fmla="*/ 2021338 h 3196701"/>
                    <a:gd name="connsiteX12" fmla="*/ 2172756 w 2419643"/>
                    <a:gd name="connsiteY12" fmla="*/ 1852665 h 3196701"/>
                    <a:gd name="connsiteX13" fmla="*/ 2419643 w 2419643"/>
                    <a:gd name="connsiteY13" fmla="*/ 1852665 h 3196701"/>
                    <a:gd name="connsiteX14" fmla="*/ 2419643 w 2419643"/>
                    <a:gd name="connsiteY14" fmla="*/ 2829979 h 3196701"/>
                    <a:gd name="connsiteX15" fmla="*/ 1432599 w 2419643"/>
                    <a:gd name="connsiteY15" fmla="*/ 2829979 h 3196701"/>
                    <a:gd name="connsiteX16" fmla="*/ 1432599 w 2419643"/>
                    <a:gd name="connsiteY16" fmla="*/ 2931204 h 3196701"/>
                    <a:gd name="connsiteX17" fmla="*/ 1608121 w 2419643"/>
                    <a:gd name="connsiteY17" fmla="*/ 2931204 h 3196701"/>
                    <a:gd name="connsiteX18" fmla="*/ 1608121 w 2419643"/>
                    <a:gd name="connsiteY18" fmla="*/ 3196701 h 3196701"/>
                    <a:gd name="connsiteX19" fmla="*/ 811522 w 2419643"/>
                    <a:gd name="connsiteY19" fmla="*/ 3196701 h 3196701"/>
                    <a:gd name="connsiteX20" fmla="*/ 811522 w 2419643"/>
                    <a:gd name="connsiteY20" fmla="*/ 2931204 h 3196701"/>
                    <a:gd name="connsiteX21" fmla="*/ 987044 w 2419643"/>
                    <a:gd name="connsiteY21" fmla="*/ 2931204 h 3196701"/>
                    <a:gd name="connsiteX22" fmla="*/ 987044 w 2419643"/>
                    <a:gd name="connsiteY22" fmla="*/ 2829979 h 3196701"/>
                    <a:gd name="connsiteX23" fmla="*/ 0 w 2419643"/>
                    <a:gd name="connsiteY23" fmla="*/ 2829979 h 3196701"/>
                    <a:gd name="connsiteX24" fmla="*/ 0 w 2419643"/>
                    <a:gd name="connsiteY24" fmla="*/ 1852665 h 3196701"/>
                    <a:gd name="connsiteX25" fmla="*/ 292184 w 2419643"/>
                    <a:gd name="connsiteY25" fmla="*/ 1852665 h 3196701"/>
                    <a:gd name="connsiteX26" fmla="*/ 292184 w 2419643"/>
                    <a:gd name="connsiteY26" fmla="*/ 2021338 h 3196701"/>
                    <a:gd name="connsiteX27" fmla="*/ 547322 w 2419643"/>
                    <a:gd name="connsiteY27" fmla="*/ 2021338 h 3196701"/>
                    <a:gd name="connsiteX28" fmla="*/ 547322 w 2419643"/>
                    <a:gd name="connsiteY28" fmla="*/ 1255822 h 3196701"/>
                    <a:gd name="connsiteX29" fmla="*/ 292184 w 2419643"/>
                    <a:gd name="connsiteY29" fmla="*/ 1255822 h 3196701"/>
                    <a:gd name="connsiteX30" fmla="*/ 292184 w 2419643"/>
                    <a:gd name="connsiteY30" fmla="*/ 1424495 h 3196701"/>
                    <a:gd name="connsiteX31" fmla="*/ 0 w 2419643"/>
                    <a:gd name="connsiteY31" fmla="*/ 1424495 h 3196701"/>
                    <a:gd name="connsiteX32" fmla="*/ 0 w 2419643"/>
                    <a:gd name="connsiteY32" fmla="*/ 438471 h 3196701"/>
                    <a:gd name="connsiteX33" fmla="*/ 987044 w 2419643"/>
                    <a:gd name="connsiteY33" fmla="*/ 438471 h 3196701"/>
                    <a:gd name="connsiteX34" fmla="*/ 987044 w 2419643"/>
                    <a:gd name="connsiteY34" fmla="*/ 265497 h 3196701"/>
                    <a:gd name="connsiteX35" fmla="*/ 811522 w 2419643"/>
                    <a:gd name="connsiteY35" fmla="*/ 265497 h 3196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19643" h="3196701">
                      <a:moveTo>
                        <a:pt x="811522" y="0"/>
                      </a:moveTo>
                      <a:lnTo>
                        <a:pt x="1608121" y="0"/>
                      </a:lnTo>
                      <a:lnTo>
                        <a:pt x="1608121" y="265497"/>
                      </a:lnTo>
                      <a:lnTo>
                        <a:pt x="1432599" y="265497"/>
                      </a:lnTo>
                      <a:lnTo>
                        <a:pt x="1432599" y="438471"/>
                      </a:lnTo>
                      <a:lnTo>
                        <a:pt x="2419643" y="438471"/>
                      </a:lnTo>
                      <a:lnTo>
                        <a:pt x="2419643" y="1424495"/>
                      </a:lnTo>
                      <a:lnTo>
                        <a:pt x="2172756" y="1424495"/>
                      </a:lnTo>
                      <a:lnTo>
                        <a:pt x="2172756" y="1255822"/>
                      </a:lnTo>
                      <a:lnTo>
                        <a:pt x="1917619" y="1255822"/>
                      </a:lnTo>
                      <a:lnTo>
                        <a:pt x="1917619" y="2021338"/>
                      </a:lnTo>
                      <a:lnTo>
                        <a:pt x="2172756" y="2021338"/>
                      </a:lnTo>
                      <a:lnTo>
                        <a:pt x="2172756" y="1852665"/>
                      </a:lnTo>
                      <a:lnTo>
                        <a:pt x="2419643" y="1852665"/>
                      </a:lnTo>
                      <a:lnTo>
                        <a:pt x="2419643" y="2829979"/>
                      </a:lnTo>
                      <a:lnTo>
                        <a:pt x="1432599" y="2829979"/>
                      </a:lnTo>
                      <a:lnTo>
                        <a:pt x="1432599" y="2931204"/>
                      </a:lnTo>
                      <a:lnTo>
                        <a:pt x="1608121" y="2931204"/>
                      </a:lnTo>
                      <a:lnTo>
                        <a:pt x="1608121" y="3196701"/>
                      </a:lnTo>
                      <a:lnTo>
                        <a:pt x="811522" y="3196701"/>
                      </a:lnTo>
                      <a:lnTo>
                        <a:pt x="811522" y="2931204"/>
                      </a:lnTo>
                      <a:lnTo>
                        <a:pt x="987044" y="2931204"/>
                      </a:lnTo>
                      <a:lnTo>
                        <a:pt x="987044" y="2829979"/>
                      </a:lnTo>
                      <a:lnTo>
                        <a:pt x="0" y="2829979"/>
                      </a:lnTo>
                      <a:lnTo>
                        <a:pt x="0" y="1852665"/>
                      </a:lnTo>
                      <a:lnTo>
                        <a:pt x="292184" y="1852665"/>
                      </a:lnTo>
                      <a:lnTo>
                        <a:pt x="292184" y="2021338"/>
                      </a:lnTo>
                      <a:lnTo>
                        <a:pt x="547322" y="2021338"/>
                      </a:lnTo>
                      <a:lnTo>
                        <a:pt x="547322" y="1255822"/>
                      </a:lnTo>
                      <a:lnTo>
                        <a:pt x="292184" y="1255822"/>
                      </a:lnTo>
                      <a:lnTo>
                        <a:pt x="292184" y="1424495"/>
                      </a:lnTo>
                      <a:lnTo>
                        <a:pt x="0" y="1424495"/>
                      </a:lnTo>
                      <a:lnTo>
                        <a:pt x="0" y="438471"/>
                      </a:lnTo>
                      <a:lnTo>
                        <a:pt x="987044" y="438471"/>
                      </a:lnTo>
                      <a:lnTo>
                        <a:pt x="987044" y="265497"/>
                      </a:lnTo>
                      <a:lnTo>
                        <a:pt x="811522" y="265497"/>
                      </a:lnTo>
                      <a:close/>
                    </a:path>
                  </a:pathLst>
                </a:custGeom>
                <a:solidFill>
                  <a:srgbClr val="DF6447"/>
                </a:solidFill>
                <a:ln>
                  <a:noFill/>
                </a:ln>
                <a:effectLst/>
                <a:sp3d extrusionH="190500">
                  <a:bevelT w="1905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8" name="Freeform 57"/>
                <p:cNvSpPr/>
                <p:nvPr/>
              </p:nvSpPr>
              <p:spPr>
                <a:xfrm rot="5400000" flipH="1">
                  <a:off x="2827131" y="3065776"/>
                  <a:ext cx="1701390" cy="1192892"/>
                </a:xfrm>
                <a:custGeom>
                  <a:avLst/>
                  <a:gdLst>
                    <a:gd name="connsiteX0" fmla="*/ 476723 w 3410943"/>
                    <a:gd name="connsiteY0" fmla="*/ 0 h 2391508"/>
                    <a:gd name="connsiteX1" fmla="*/ 1472459 w 3410943"/>
                    <a:gd name="connsiteY1" fmla="*/ 0 h 2391508"/>
                    <a:gd name="connsiteX2" fmla="*/ 1472459 w 3410943"/>
                    <a:gd name="connsiteY2" fmla="*/ 237789 h 2391508"/>
                    <a:gd name="connsiteX3" fmla="*/ 1303786 w 3410943"/>
                    <a:gd name="connsiteY3" fmla="*/ 237789 h 2391508"/>
                    <a:gd name="connsiteX4" fmla="*/ 1303786 w 3410943"/>
                    <a:gd name="connsiteY4" fmla="*/ 492926 h 2391508"/>
                    <a:gd name="connsiteX5" fmla="*/ 2069302 w 3410943"/>
                    <a:gd name="connsiteY5" fmla="*/ 492926 h 2391508"/>
                    <a:gd name="connsiteX6" fmla="*/ 2069302 w 3410943"/>
                    <a:gd name="connsiteY6" fmla="*/ 237789 h 2391508"/>
                    <a:gd name="connsiteX7" fmla="*/ 1900629 w 3410943"/>
                    <a:gd name="connsiteY7" fmla="*/ 237789 h 2391508"/>
                    <a:gd name="connsiteX8" fmla="*/ 1900629 w 3410943"/>
                    <a:gd name="connsiteY8" fmla="*/ 0 h 2391508"/>
                    <a:gd name="connsiteX9" fmla="*/ 2896366 w 3410943"/>
                    <a:gd name="connsiteY9" fmla="*/ 0 h 2391508"/>
                    <a:gd name="connsiteX10" fmla="*/ 2896366 w 3410943"/>
                    <a:gd name="connsiteY10" fmla="*/ 990906 h 2391508"/>
                    <a:gd name="connsiteX11" fmla="*/ 3145446 w 3410943"/>
                    <a:gd name="connsiteY11" fmla="*/ 990906 h 2391508"/>
                    <a:gd name="connsiteX12" fmla="*/ 3145446 w 3410943"/>
                    <a:gd name="connsiteY12" fmla="*/ 815384 h 2391508"/>
                    <a:gd name="connsiteX13" fmla="*/ 3410943 w 3410943"/>
                    <a:gd name="connsiteY13" fmla="*/ 815384 h 2391508"/>
                    <a:gd name="connsiteX14" fmla="*/ 3410943 w 3410943"/>
                    <a:gd name="connsiteY14" fmla="*/ 1611983 h 2391508"/>
                    <a:gd name="connsiteX15" fmla="*/ 3145446 w 3410943"/>
                    <a:gd name="connsiteY15" fmla="*/ 1611983 h 2391508"/>
                    <a:gd name="connsiteX16" fmla="*/ 3145446 w 3410943"/>
                    <a:gd name="connsiteY16" fmla="*/ 1436461 h 2391508"/>
                    <a:gd name="connsiteX17" fmla="*/ 2896366 w 3410943"/>
                    <a:gd name="connsiteY17" fmla="*/ 1436461 h 2391508"/>
                    <a:gd name="connsiteX18" fmla="*/ 2896366 w 3410943"/>
                    <a:gd name="connsiteY18" fmla="*/ 2391508 h 2391508"/>
                    <a:gd name="connsiteX19" fmla="*/ 1900629 w 3410943"/>
                    <a:gd name="connsiteY19" fmla="*/ 2391508 h 2391508"/>
                    <a:gd name="connsiteX20" fmla="*/ 1900629 w 3410943"/>
                    <a:gd name="connsiteY20" fmla="*/ 2215913 h 2391508"/>
                    <a:gd name="connsiteX21" fmla="*/ 2069302 w 3410943"/>
                    <a:gd name="connsiteY21" fmla="*/ 2215913 h 2391508"/>
                    <a:gd name="connsiteX22" fmla="*/ 2069302 w 3410943"/>
                    <a:gd name="connsiteY22" fmla="*/ 1960776 h 2391508"/>
                    <a:gd name="connsiteX23" fmla="*/ 1303786 w 3410943"/>
                    <a:gd name="connsiteY23" fmla="*/ 1960776 h 2391508"/>
                    <a:gd name="connsiteX24" fmla="*/ 1303786 w 3410943"/>
                    <a:gd name="connsiteY24" fmla="*/ 2215913 h 2391508"/>
                    <a:gd name="connsiteX25" fmla="*/ 1472459 w 3410943"/>
                    <a:gd name="connsiteY25" fmla="*/ 2215913 h 2391508"/>
                    <a:gd name="connsiteX26" fmla="*/ 1472459 w 3410943"/>
                    <a:gd name="connsiteY26" fmla="*/ 2391508 h 2391508"/>
                    <a:gd name="connsiteX27" fmla="*/ 476723 w 3410943"/>
                    <a:gd name="connsiteY27" fmla="*/ 2391508 h 2391508"/>
                    <a:gd name="connsiteX28" fmla="*/ 476723 w 3410943"/>
                    <a:gd name="connsiteY28" fmla="*/ 1418532 h 2391508"/>
                    <a:gd name="connsiteX29" fmla="*/ 265497 w 3410943"/>
                    <a:gd name="connsiteY29" fmla="*/ 1418532 h 2391508"/>
                    <a:gd name="connsiteX30" fmla="*/ 265497 w 3410943"/>
                    <a:gd name="connsiteY30" fmla="*/ 1594054 h 2391508"/>
                    <a:gd name="connsiteX31" fmla="*/ 0 w 3410943"/>
                    <a:gd name="connsiteY31" fmla="*/ 1594054 h 2391508"/>
                    <a:gd name="connsiteX32" fmla="*/ 0 w 3410943"/>
                    <a:gd name="connsiteY32" fmla="*/ 797455 h 2391508"/>
                    <a:gd name="connsiteX33" fmla="*/ 265497 w 3410943"/>
                    <a:gd name="connsiteY33" fmla="*/ 797455 h 2391508"/>
                    <a:gd name="connsiteX34" fmla="*/ 265497 w 3410943"/>
                    <a:gd name="connsiteY34" fmla="*/ 972977 h 2391508"/>
                    <a:gd name="connsiteX35" fmla="*/ 476723 w 3410943"/>
                    <a:gd name="connsiteY35" fmla="*/ 972977 h 23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410943" h="2391508">
                      <a:moveTo>
                        <a:pt x="476723" y="0"/>
                      </a:moveTo>
                      <a:lnTo>
                        <a:pt x="1472459" y="0"/>
                      </a:lnTo>
                      <a:lnTo>
                        <a:pt x="1472459" y="237789"/>
                      </a:lnTo>
                      <a:lnTo>
                        <a:pt x="1303786" y="237789"/>
                      </a:lnTo>
                      <a:lnTo>
                        <a:pt x="1303786" y="492926"/>
                      </a:lnTo>
                      <a:lnTo>
                        <a:pt x="2069302" y="492926"/>
                      </a:lnTo>
                      <a:lnTo>
                        <a:pt x="2069302" y="237789"/>
                      </a:lnTo>
                      <a:lnTo>
                        <a:pt x="1900629" y="237789"/>
                      </a:lnTo>
                      <a:lnTo>
                        <a:pt x="1900629" y="0"/>
                      </a:lnTo>
                      <a:lnTo>
                        <a:pt x="2896366" y="0"/>
                      </a:lnTo>
                      <a:lnTo>
                        <a:pt x="2896366" y="990906"/>
                      </a:lnTo>
                      <a:lnTo>
                        <a:pt x="3145446" y="990906"/>
                      </a:lnTo>
                      <a:lnTo>
                        <a:pt x="3145446" y="815384"/>
                      </a:lnTo>
                      <a:lnTo>
                        <a:pt x="3410943" y="815384"/>
                      </a:lnTo>
                      <a:lnTo>
                        <a:pt x="3410943" y="1611983"/>
                      </a:lnTo>
                      <a:lnTo>
                        <a:pt x="3145446" y="1611983"/>
                      </a:lnTo>
                      <a:lnTo>
                        <a:pt x="3145446" y="1436461"/>
                      </a:lnTo>
                      <a:lnTo>
                        <a:pt x="2896366" y="1436461"/>
                      </a:lnTo>
                      <a:lnTo>
                        <a:pt x="2896366" y="2391508"/>
                      </a:lnTo>
                      <a:lnTo>
                        <a:pt x="1900629" y="2391508"/>
                      </a:lnTo>
                      <a:lnTo>
                        <a:pt x="1900629" y="2215913"/>
                      </a:lnTo>
                      <a:lnTo>
                        <a:pt x="2069302" y="2215913"/>
                      </a:lnTo>
                      <a:lnTo>
                        <a:pt x="2069302" y="1960776"/>
                      </a:lnTo>
                      <a:lnTo>
                        <a:pt x="1303786" y="1960776"/>
                      </a:lnTo>
                      <a:lnTo>
                        <a:pt x="1303786" y="2215913"/>
                      </a:lnTo>
                      <a:lnTo>
                        <a:pt x="1472459" y="2215913"/>
                      </a:lnTo>
                      <a:lnTo>
                        <a:pt x="1472459" y="2391508"/>
                      </a:lnTo>
                      <a:lnTo>
                        <a:pt x="476723" y="2391508"/>
                      </a:lnTo>
                      <a:lnTo>
                        <a:pt x="476723" y="1418532"/>
                      </a:lnTo>
                      <a:lnTo>
                        <a:pt x="265497" y="1418532"/>
                      </a:lnTo>
                      <a:lnTo>
                        <a:pt x="265497" y="1594054"/>
                      </a:lnTo>
                      <a:lnTo>
                        <a:pt x="0" y="1594054"/>
                      </a:lnTo>
                      <a:lnTo>
                        <a:pt x="0" y="797455"/>
                      </a:lnTo>
                      <a:lnTo>
                        <a:pt x="265497" y="797455"/>
                      </a:lnTo>
                      <a:lnTo>
                        <a:pt x="265497" y="972977"/>
                      </a:lnTo>
                      <a:lnTo>
                        <a:pt x="476723" y="972977"/>
                      </a:lnTo>
                      <a:close/>
                    </a:path>
                  </a:pathLst>
                </a:custGeom>
                <a:solidFill>
                  <a:srgbClr val="81A78F"/>
                </a:solidFill>
                <a:ln>
                  <a:noFill/>
                </a:ln>
                <a:effectLst/>
                <a:sp3d extrusionH="190500">
                  <a:bevelT w="1905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59" name="Freeform 58"/>
                <p:cNvSpPr/>
                <p:nvPr/>
              </p:nvSpPr>
              <p:spPr>
                <a:xfrm rot="5400000" flipH="1">
                  <a:off x="4870764" y="2864960"/>
                  <a:ext cx="1206924" cy="1594525"/>
                </a:xfrm>
                <a:custGeom>
                  <a:avLst/>
                  <a:gdLst>
                    <a:gd name="connsiteX0" fmla="*/ 811522 w 2419643"/>
                    <a:gd name="connsiteY0" fmla="*/ 0 h 3196701"/>
                    <a:gd name="connsiteX1" fmla="*/ 1608121 w 2419643"/>
                    <a:gd name="connsiteY1" fmla="*/ 0 h 3196701"/>
                    <a:gd name="connsiteX2" fmla="*/ 1608121 w 2419643"/>
                    <a:gd name="connsiteY2" fmla="*/ 265497 h 3196701"/>
                    <a:gd name="connsiteX3" fmla="*/ 1432599 w 2419643"/>
                    <a:gd name="connsiteY3" fmla="*/ 265497 h 3196701"/>
                    <a:gd name="connsiteX4" fmla="*/ 1432599 w 2419643"/>
                    <a:gd name="connsiteY4" fmla="*/ 438471 h 3196701"/>
                    <a:gd name="connsiteX5" fmla="*/ 2419643 w 2419643"/>
                    <a:gd name="connsiteY5" fmla="*/ 438471 h 3196701"/>
                    <a:gd name="connsiteX6" fmla="*/ 2419643 w 2419643"/>
                    <a:gd name="connsiteY6" fmla="*/ 1424495 h 3196701"/>
                    <a:gd name="connsiteX7" fmla="*/ 2172756 w 2419643"/>
                    <a:gd name="connsiteY7" fmla="*/ 1424495 h 3196701"/>
                    <a:gd name="connsiteX8" fmla="*/ 2172756 w 2419643"/>
                    <a:gd name="connsiteY8" fmla="*/ 1255822 h 3196701"/>
                    <a:gd name="connsiteX9" fmla="*/ 1917619 w 2419643"/>
                    <a:gd name="connsiteY9" fmla="*/ 1255822 h 3196701"/>
                    <a:gd name="connsiteX10" fmla="*/ 1917619 w 2419643"/>
                    <a:gd name="connsiteY10" fmla="*/ 2021338 h 3196701"/>
                    <a:gd name="connsiteX11" fmla="*/ 2172756 w 2419643"/>
                    <a:gd name="connsiteY11" fmla="*/ 2021338 h 3196701"/>
                    <a:gd name="connsiteX12" fmla="*/ 2172756 w 2419643"/>
                    <a:gd name="connsiteY12" fmla="*/ 1852665 h 3196701"/>
                    <a:gd name="connsiteX13" fmla="*/ 2419643 w 2419643"/>
                    <a:gd name="connsiteY13" fmla="*/ 1852665 h 3196701"/>
                    <a:gd name="connsiteX14" fmla="*/ 2419643 w 2419643"/>
                    <a:gd name="connsiteY14" fmla="*/ 2829979 h 3196701"/>
                    <a:gd name="connsiteX15" fmla="*/ 1432599 w 2419643"/>
                    <a:gd name="connsiteY15" fmla="*/ 2829979 h 3196701"/>
                    <a:gd name="connsiteX16" fmla="*/ 1432599 w 2419643"/>
                    <a:gd name="connsiteY16" fmla="*/ 2931204 h 3196701"/>
                    <a:gd name="connsiteX17" fmla="*/ 1608121 w 2419643"/>
                    <a:gd name="connsiteY17" fmla="*/ 2931204 h 3196701"/>
                    <a:gd name="connsiteX18" fmla="*/ 1608121 w 2419643"/>
                    <a:gd name="connsiteY18" fmla="*/ 3196701 h 3196701"/>
                    <a:gd name="connsiteX19" fmla="*/ 811522 w 2419643"/>
                    <a:gd name="connsiteY19" fmla="*/ 3196701 h 3196701"/>
                    <a:gd name="connsiteX20" fmla="*/ 811522 w 2419643"/>
                    <a:gd name="connsiteY20" fmla="*/ 2931204 h 3196701"/>
                    <a:gd name="connsiteX21" fmla="*/ 987044 w 2419643"/>
                    <a:gd name="connsiteY21" fmla="*/ 2931204 h 3196701"/>
                    <a:gd name="connsiteX22" fmla="*/ 987044 w 2419643"/>
                    <a:gd name="connsiteY22" fmla="*/ 2829979 h 3196701"/>
                    <a:gd name="connsiteX23" fmla="*/ 0 w 2419643"/>
                    <a:gd name="connsiteY23" fmla="*/ 2829979 h 3196701"/>
                    <a:gd name="connsiteX24" fmla="*/ 0 w 2419643"/>
                    <a:gd name="connsiteY24" fmla="*/ 1852665 h 3196701"/>
                    <a:gd name="connsiteX25" fmla="*/ 292184 w 2419643"/>
                    <a:gd name="connsiteY25" fmla="*/ 1852665 h 3196701"/>
                    <a:gd name="connsiteX26" fmla="*/ 292184 w 2419643"/>
                    <a:gd name="connsiteY26" fmla="*/ 2021338 h 3196701"/>
                    <a:gd name="connsiteX27" fmla="*/ 547322 w 2419643"/>
                    <a:gd name="connsiteY27" fmla="*/ 2021338 h 3196701"/>
                    <a:gd name="connsiteX28" fmla="*/ 547322 w 2419643"/>
                    <a:gd name="connsiteY28" fmla="*/ 1255822 h 3196701"/>
                    <a:gd name="connsiteX29" fmla="*/ 292184 w 2419643"/>
                    <a:gd name="connsiteY29" fmla="*/ 1255822 h 3196701"/>
                    <a:gd name="connsiteX30" fmla="*/ 292184 w 2419643"/>
                    <a:gd name="connsiteY30" fmla="*/ 1424495 h 3196701"/>
                    <a:gd name="connsiteX31" fmla="*/ 0 w 2419643"/>
                    <a:gd name="connsiteY31" fmla="*/ 1424495 h 3196701"/>
                    <a:gd name="connsiteX32" fmla="*/ 0 w 2419643"/>
                    <a:gd name="connsiteY32" fmla="*/ 438471 h 3196701"/>
                    <a:gd name="connsiteX33" fmla="*/ 987044 w 2419643"/>
                    <a:gd name="connsiteY33" fmla="*/ 438471 h 3196701"/>
                    <a:gd name="connsiteX34" fmla="*/ 987044 w 2419643"/>
                    <a:gd name="connsiteY34" fmla="*/ 265497 h 3196701"/>
                    <a:gd name="connsiteX35" fmla="*/ 811522 w 2419643"/>
                    <a:gd name="connsiteY35" fmla="*/ 265497 h 3196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19643" h="3196701">
                      <a:moveTo>
                        <a:pt x="811522" y="0"/>
                      </a:moveTo>
                      <a:lnTo>
                        <a:pt x="1608121" y="0"/>
                      </a:lnTo>
                      <a:lnTo>
                        <a:pt x="1608121" y="265497"/>
                      </a:lnTo>
                      <a:lnTo>
                        <a:pt x="1432599" y="265497"/>
                      </a:lnTo>
                      <a:lnTo>
                        <a:pt x="1432599" y="438471"/>
                      </a:lnTo>
                      <a:lnTo>
                        <a:pt x="2419643" y="438471"/>
                      </a:lnTo>
                      <a:lnTo>
                        <a:pt x="2419643" y="1424495"/>
                      </a:lnTo>
                      <a:lnTo>
                        <a:pt x="2172756" y="1424495"/>
                      </a:lnTo>
                      <a:lnTo>
                        <a:pt x="2172756" y="1255822"/>
                      </a:lnTo>
                      <a:lnTo>
                        <a:pt x="1917619" y="1255822"/>
                      </a:lnTo>
                      <a:lnTo>
                        <a:pt x="1917619" y="2021338"/>
                      </a:lnTo>
                      <a:lnTo>
                        <a:pt x="2172756" y="2021338"/>
                      </a:lnTo>
                      <a:lnTo>
                        <a:pt x="2172756" y="1852665"/>
                      </a:lnTo>
                      <a:lnTo>
                        <a:pt x="2419643" y="1852665"/>
                      </a:lnTo>
                      <a:lnTo>
                        <a:pt x="2419643" y="2829979"/>
                      </a:lnTo>
                      <a:lnTo>
                        <a:pt x="1432599" y="2829979"/>
                      </a:lnTo>
                      <a:lnTo>
                        <a:pt x="1432599" y="2931204"/>
                      </a:lnTo>
                      <a:lnTo>
                        <a:pt x="1608121" y="2931204"/>
                      </a:lnTo>
                      <a:lnTo>
                        <a:pt x="1608121" y="3196701"/>
                      </a:lnTo>
                      <a:lnTo>
                        <a:pt x="811522" y="3196701"/>
                      </a:lnTo>
                      <a:lnTo>
                        <a:pt x="811522" y="2931204"/>
                      </a:lnTo>
                      <a:lnTo>
                        <a:pt x="987044" y="2931204"/>
                      </a:lnTo>
                      <a:lnTo>
                        <a:pt x="987044" y="2829979"/>
                      </a:lnTo>
                      <a:lnTo>
                        <a:pt x="0" y="2829979"/>
                      </a:lnTo>
                      <a:lnTo>
                        <a:pt x="0" y="1852665"/>
                      </a:lnTo>
                      <a:lnTo>
                        <a:pt x="292184" y="1852665"/>
                      </a:lnTo>
                      <a:lnTo>
                        <a:pt x="292184" y="2021338"/>
                      </a:lnTo>
                      <a:lnTo>
                        <a:pt x="547322" y="2021338"/>
                      </a:lnTo>
                      <a:lnTo>
                        <a:pt x="547322" y="1255822"/>
                      </a:lnTo>
                      <a:lnTo>
                        <a:pt x="292184" y="1255822"/>
                      </a:lnTo>
                      <a:lnTo>
                        <a:pt x="292184" y="1424495"/>
                      </a:lnTo>
                      <a:lnTo>
                        <a:pt x="0" y="1424495"/>
                      </a:lnTo>
                      <a:lnTo>
                        <a:pt x="0" y="438471"/>
                      </a:lnTo>
                      <a:lnTo>
                        <a:pt x="987044" y="438471"/>
                      </a:lnTo>
                      <a:lnTo>
                        <a:pt x="987044" y="265497"/>
                      </a:lnTo>
                      <a:lnTo>
                        <a:pt x="811522" y="265497"/>
                      </a:lnTo>
                      <a:close/>
                    </a:path>
                  </a:pathLst>
                </a:custGeom>
                <a:solidFill>
                  <a:srgbClr val="E9976A"/>
                </a:solidFill>
                <a:ln>
                  <a:noFill/>
                </a:ln>
                <a:effectLst/>
                <a:sp3d extrusionH="190500">
                  <a:bevelT w="1905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60" name="Freeform 59"/>
                <p:cNvSpPr/>
                <p:nvPr/>
              </p:nvSpPr>
              <p:spPr>
                <a:xfrm rot="5400000" flipH="1">
                  <a:off x="6419930" y="3065776"/>
                  <a:ext cx="1701390" cy="1192892"/>
                </a:xfrm>
                <a:custGeom>
                  <a:avLst/>
                  <a:gdLst>
                    <a:gd name="connsiteX0" fmla="*/ 476723 w 3410943"/>
                    <a:gd name="connsiteY0" fmla="*/ 0 h 2391508"/>
                    <a:gd name="connsiteX1" fmla="*/ 1472459 w 3410943"/>
                    <a:gd name="connsiteY1" fmla="*/ 0 h 2391508"/>
                    <a:gd name="connsiteX2" fmla="*/ 1472459 w 3410943"/>
                    <a:gd name="connsiteY2" fmla="*/ 237789 h 2391508"/>
                    <a:gd name="connsiteX3" fmla="*/ 1303786 w 3410943"/>
                    <a:gd name="connsiteY3" fmla="*/ 237789 h 2391508"/>
                    <a:gd name="connsiteX4" fmla="*/ 1303786 w 3410943"/>
                    <a:gd name="connsiteY4" fmla="*/ 492926 h 2391508"/>
                    <a:gd name="connsiteX5" fmla="*/ 2069302 w 3410943"/>
                    <a:gd name="connsiteY5" fmla="*/ 492926 h 2391508"/>
                    <a:gd name="connsiteX6" fmla="*/ 2069302 w 3410943"/>
                    <a:gd name="connsiteY6" fmla="*/ 237789 h 2391508"/>
                    <a:gd name="connsiteX7" fmla="*/ 1900629 w 3410943"/>
                    <a:gd name="connsiteY7" fmla="*/ 237789 h 2391508"/>
                    <a:gd name="connsiteX8" fmla="*/ 1900629 w 3410943"/>
                    <a:gd name="connsiteY8" fmla="*/ 0 h 2391508"/>
                    <a:gd name="connsiteX9" fmla="*/ 2896366 w 3410943"/>
                    <a:gd name="connsiteY9" fmla="*/ 0 h 2391508"/>
                    <a:gd name="connsiteX10" fmla="*/ 2896366 w 3410943"/>
                    <a:gd name="connsiteY10" fmla="*/ 990906 h 2391508"/>
                    <a:gd name="connsiteX11" fmla="*/ 3145446 w 3410943"/>
                    <a:gd name="connsiteY11" fmla="*/ 990906 h 2391508"/>
                    <a:gd name="connsiteX12" fmla="*/ 3145446 w 3410943"/>
                    <a:gd name="connsiteY12" fmla="*/ 815384 h 2391508"/>
                    <a:gd name="connsiteX13" fmla="*/ 3410943 w 3410943"/>
                    <a:gd name="connsiteY13" fmla="*/ 815384 h 2391508"/>
                    <a:gd name="connsiteX14" fmla="*/ 3410943 w 3410943"/>
                    <a:gd name="connsiteY14" fmla="*/ 1611983 h 2391508"/>
                    <a:gd name="connsiteX15" fmla="*/ 3145446 w 3410943"/>
                    <a:gd name="connsiteY15" fmla="*/ 1611983 h 2391508"/>
                    <a:gd name="connsiteX16" fmla="*/ 3145446 w 3410943"/>
                    <a:gd name="connsiteY16" fmla="*/ 1436461 h 2391508"/>
                    <a:gd name="connsiteX17" fmla="*/ 2896366 w 3410943"/>
                    <a:gd name="connsiteY17" fmla="*/ 1436461 h 2391508"/>
                    <a:gd name="connsiteX18" fmla="*/ 2896366 w 3410943"/>
                    <a:gd name="connsiteY18" fmla="*/ 2391508 h 2391508"/>
                    <a:gd name="connsiteX19" fmla="*/ 1900629 w 3410943"/>
                    <a:gd name="connsiteY19" fmla="*/ 2391508 h 2391508"/>
                    <a:gd name="connsiteX20" fmla="*/ 1900629 w 3410943"/>
                    <a:gd name="connsiteY20" fmla="*/ 2215913 h 2391508"/>
                    <a:gd name="connsiteX21" fmla="*/ 2069302 w 3410943"/>
                    <a:gd name="connsiteY21" fmla="*/ 2215913 h 2391508"/>
                    <a:gd name="connsiteX22" fmla="*/ 2069302 w 3410943"/>
                    <a:gd name="connsiteY22" fmla="*/ 1960776 h 2391508"/>
                    <a:gd name="connsiteX23" fmla="*/ 1303786 w 3410943"/>
                    <a:gd name="connsiteY23" fmla="*/ 1960776 h 2391508"/>
                    <a:gd name="connsiteX24" fmla="*/ 1303786 w 3410943"/>
                    <a:gd name="connsiteY24" fmla="*/ 2215913 h 2391508"/>
                    <a:gd name="connsiteX25" fmla="*/ 1472459 w 3410943"/>
                    <a:gd name="connsiteY25" fmla="*/ 2215913 h 2391508"/>
                    <a:gd name="connsiteX26" fmla="*/ 1472459 w 3410943"/>
                    <a:gd name="connsiteY26" fmla="*/ 2391508 h 2391508"/>
                    <a:gd name="connsiteX27" fmla="*/ 476723 w 3410943"/>
                    <a:gd name="connsiteY27" fmla="*/ 2391508 h 2391508"/>
                    <a:gd name="connsiteX28" fmla="*/ 476723 w 3410943"/>
                    <a:gd name="connsiteY28" fmla="*/ 1418532 h 2391508"/>
                    <a:gd name="connsiteX29" fmla="*/ 265497 w 3410943"/>
                    <a:gd name="connsiteY29" fmla="*/ 1418532 h 2391508"/>
                    <a:gd name="connsiteX30" fmla="*/ 265497 w 3410943"/>
                    <a:gd name="connsiteY30" fmla="*/ 1594054 h 2391508"/>
                    <a:gd name="connsiteX31" fmla="*/ 0 w 3410943"/>
                    <a:gd name="connsiteY31" fmla="*/ 1594054 h 2391508"/>
                    <a:gd name="connsiteX32" fmla="*/ 0 w 3410943"/>
                    <a:gd name="connsiteY32" fmla="*/ 797455 h 2391508"/>
                    <a:gd name="connsiteX33" fmla="*/ 265497 w 3410943"/>
                    <a:gd name="connsiteY33" fmla="*/ 797455 h 2391508"/>
                    <a:gd name="connsiteX34" fmla="*/ 265497 w 3410943"/>
                    <a:gd name="connsiteY34" fmla="*/ 972977 h 2391508"/>
                    <a:gd name="connsiteX35" fmla="*/ 476723 w 3410943"/>
                    <a:gd name="connsiteY35" fmla="*/ 972977 h 239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410943" h="2391508">
                      <a:moveTo>
                        <a:pt x="476723" y="0"/>
                      </a:moveTo>
                      <a:lnTo>
                        <a:pt x="1472459" y="0"/>
                      </a:lnTo>
                      <a:lnTo>
                        <a:pt x="1472459" y="237789"/>
                      </a:lnTo>
                      <a:lnTo>
                        <a:pt x="1303786" y="237789"/>
                      </a:lnTo>
                      <a:lnTo>
                        <a:pt x="1303786" y="492926"/>
                      </a:lnTo>
                      <a:lnTo>
                        <a:pt x="2069302" y="492926"/>
                      </a:lnTo>
                      <a:lnTo>
                        <a:pt x="2069302" y="237789"/>
                      </a:lnTo>
                      <a:lnTo>
                        <a:pt x="1900629" y="237789"/>
                      </a:lnTo>
                      <a:lnTo>
                        <a:pt x="1900629" y="0"/>
                      </a:lnTo>
                      <a:lnTo>
                        <a:pt x="2896366" y="0"/>
                      </a:lnTo>
                      <a:lnTo>
                        <a:pt x="2896366" y="990906"/>
                      </a:lnTo>
                      <a:lnTo>
                        <a:pt x="3145446" y="990906"/>
                      </a:lnTo>
                      <a:lnTo>
                        <a:pt x="3145446" y="815384"/>
                      </a:lnTo>
                      <a:lnTo>
                        <a:pt x="3410943" y="815384"/>
                      </a:lnTo>
                      <a:lnTo>
                        <a:pt x="3410943" y="1611983"/>
                      </a:lnTo>
                      <a:lnTo>
                        <a:pt x="3145446" y="1611983"/>
                      </a:lnTo>
                      <a:lnTo>
                        <a:pt x="3145446" y="1436461"/>
                      </a:lnTo>
                      <a:lnTo>
                        <a:pt x="2896366" y="1436461"/>
                      </a:lnTo>
                      <a:lnTo>
                        <a:pt x="2896366" y="2391508"/>
                      </a:lnTo>
                      <a:lnTo>
                        <a:pt x="1900629" y="2391508"/>
                      </a:lnTo>
                      <a:lnTo>
                        <a:pt x="1900629" y="2215913"/>
                      </a:lnTo>
                      <a:lnTo>
                        <a:pt x="2069302" y="2215913"/>
                      </a:lnTo>
                      <a:lnTo>
                        <a:pt x="2069302" y="1960776"/>
                      </a:lnTo>
                      <a:lnTo>
                        <a:pt x="1303786" y="1960776"/>
                      </a:lnTo>
                      <a:lnTo>
                        <a:pt x="1303786" y="2215913"/>
                      </a:lnTo>
                      <a:lnTo>
                        <a:pt x="1472459" y="2215913"/>
                      </a:lnTo>
                      <a:lnTo>
                        <a:pt x="1472459" y="2391508"/>
                      </a:lnTo>
                      <a:lnTo>
                        <a:pt x="476723" y="2391508"/>
                      </a:lnTo>
                      <a:lnTo>
                        <a:pt x="476723" y="1418532"/>
                      </a:lnTo>
                      <a:lnTo>
                        <a:pt x="265497" y="1418532"/>
                      </a:lnTo>
                      <a:lnTo>
                        <a:pt x="265497" y="1594054"/>
                      </a:lnTo>
                      <a:lnTo>
                        <a:pt x="0" y="1594054"/>
                      </a:lnTo>
                      <a:lnTo>
                        <a:pt x="0" y="797455"/>
                      </a:lnTo>
                      <a:lnTo>
                        <a:pt x="265497" y="797455"/>
                      </a:lnTo>
                      <a:lnTo>
                        <a:pt x="265497" y="972977"/>
                      </a:lnTo>
                      <a:lnTo>
                        <a:pt x="476723" y="972977"/>
                      </a:lnTo>
                      <a:close/>
                    </a:path>
                  </a:pathLst>
                </a:custGeom>
                <a:solidFill>
                  <a:srgbClr val="545454"/>
                </a:solidFill>
                <a:ln>
                  <a:noFill/>
                </a:ln>
                <a:effectLst/>
                <a:sp3d extrusionH="190500">
                  <a:bevelT w="1905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grpSp>
          <p:grpSp>
            <p:nvGrpSpPr>
              <p:cNvPr id="71" name="Group 70"/>
              <p:cNvGrpSpPr/>
              <p:nvPr/>
            </p:nvGrpSpPr>
            <p:grpSpPr>
              <a:xfrm>
                <a:off x="2218542" y="1699932"/>
                <a:ext cx="7640777" cy="1589774"/>
                <a:chOff x="2203552" y="1744902"/>
                <a:chExt cx="7640777" cy="1589774"/>
              </a:xfrm>
            </p:grpSpPr>
            <p:grpSp>
              <p:nvGrpSpPr>
                <p:cNvPr id="24" name="Group 23"/>
                <p:cNvGrpSpPr/>
                <p:nvPr/>
              </p:nvGrpSpPr>
              <p:grpSpPr>
                <a:xfrm>
                  <a:off x="2203552" y="1744902"/>
                  <a:ext cx="500028" cy="1589266"/>
                  <a:chOff x="2192679" y="2311572"/>
                  <a:chExt cx="500028" cy="1589266"/>
                </a:xfrm>
              </p:grpSpPr>
              <p:sp>
                <p:nvSpPr>
                  <p:cNvPr id="52" name="Freeform 5"/>
                  <p:cNvSpPr>
                    <a:spLocks/>
                  </p:cNvSpPr>
                  <p:nvPr/>
                </p:nvSpPr>
                <p:spPr bwMode="auto">
                  <a:xfrm>
                    <a:off x="2192679" y="2311572"/>
                    <a:ext cx="500028" cy="1589266"/>
                  </a:xfrm>
                  <a:custGeom>
                    <a:avLst/>
                    <a:gdLst>
                      <a:gd name="T0" fmla="*/ 174 w 341"/>
                      <a:gd name="T1" fmla="*/ 28 h 1091"/>
                      <a:gd name="T2" fmla="*/ 122 w 341"/>
                      <a:gd name="T3" fmla="*/ 9 h 1091"/>
                      <a:gd name="T4" fmla="*/ 133 w 341"/>
                      <a:gd name="T5" fmla="*/ 11 h 1091"/>
                      <a:gd name="T6" fmla="*/ 92 w 341"/>
                      <a:gd name="T7" fmla="*/ 30 h 1091"/>
                      <a:gd name="T8" fmla="*/ 99 w 341"/>
                      <a:gd name="T9" fmla="*/ 25 h 1091"/>
                      <a:gd name="T10" fmla="*/ 88 w 341"/>
                      <a:gd name="T11" fmla="*/ 78 h 1091"/>
                      <a:gd name="T12" fmla="*/ 95 w 341"/>
                      <a:gd name="T13" fmla="*/ 116 h 1091"/>
                      <a:gd name="T14" fmla="*/ 100 w 341"/>
                      <a:gd name="T15" fmla="*/ 138 h 1091"/>
                      <a:gd name="T16" fmla="*/ 103 w 341"/>
                      <a:gd name="T17" fmla="*/ 127 h 1091"/>
                      <a:gd name="T18" fmla="*/ 95 w 341"/>
                      <a:gd name="T19" fmla="*/ 169 h 1091"/>
                      <a:gd name="T20" fmla="*/ 10 w 341"/>
                      <a:gd name="T21" fmla="*/ 205 h 1091"/>
                      <a:gd name="T22" fmla="*/ 5 w 341"/>
                      <a:gd name="T23" fmla="*/ 246 h 1091"/>
                      <a:gd name="T24" fmla="*/ 21 w 341"/>
                      <a:gd name="T25" fmla="*/ 355 h 1091"/>
                      <a:gd name="T26" fmla="*/ 41 w 341"/>
                      <a:gd name="T27" fmla="*/ 376 h 1091"/>
                      <a:gd name="T28" fmla="*/ 0 w 341"/>
                      <a:gd name="T29" fmla="*/ 582 h 1091"/>
                      <a:gd name="T30" fmla="*/ 40 w 341"/>
                      <a:gd name="T31" fmla="*/ 589 h 1091"/>
                      <a:gd name="T32" fmla="*/ 116 w 341"/>
                      <a:gd name="T33" fmla="*/ 980 h 1091"/>
                      <a:gd name="T34" fmla="*/ 126 w 341"/>
                      <a:gd name="T35" fmla="*/ 1011 h 1091"/>
                      <a:gd name="T36" fmla="*/ 124 w 341"/>
                      <a:gd name="T37" fmla="*/ 1040 h 1091"/>
                      <a:gd name="T38" fmla="*/ 146 w 341"/>
                      <a:gd name="T39" fmla="*/ 1084 h 1091"/>
                      <a:gd name="T40" fmla="*/ 179 w 341"/>
                      <a:gd name="T41" fmla="*/ 1054 h 1091"/>
                      <a:gd name="T42" fmla="*/ 177 w 341"/>
                      <a:gd name="T43" fmla="*/ 1012 h 1091"/>
                      <a:gd name="T44" fmla="*/ 185 w 341"/>
                      <a:gd name="T45" fmla="*/ 980 h 1091"/>
                      <a:gd name="T46" fmla="*/ 166 w 341"/>
                      <a:gd name="T47" fmla="*/ 929 h 1091"/>
                      <a:gd name="T48" fmla="*/ 158 w 341"/>
                      <a:gd name="T49" fmla="*/ 876 h 1091"/>
                      <a:gd name="T50" fmla="*/ 153 w 341"/>
                      <a:gd name="T51" fmla="*/ 699 h 1091"/>
                      <a:gd name="T52" fmla="*/ 156 w 341"/>
                      <a:gd name="T53" fmla="*/ 642 h 1091"/>
                      <a:gd name="T54" fmla="*/ 168 w 341"/>
                      <a:gd name="T55" fmla="*/ 634 h 1091"/>
                      <a:gd name="T56" fmla="*/ 195 w 341"/>
                      <a:gd name="T57" fmla="*/ 816 h 1091"/>
                      <a:gd name="T58" fmla="*/ 207 w 341"/>
                      <a:gd name="T59" fmla="*/ 885 h 1091"/>
                      <a:gd name="T60" fmla="*/ 217 w 341"/>
                      <a:gd name="T61" fmla="*/ 930 h 1091"/>
                      <a:gd name="T62" fmla="*/ 213 w 341"/>
                      <a:gd name="T63" fmla="*/ 959 h 1091"/>
                      <a:gd name="T64" fmla="*/ 210 w 341"/>
                      <a:gd name="T65" fmla="*/ 1004 h 1091"/>
                      <a:gd name="T66" fmla="*/ 211 w 341"/>
                      <a:gd name="T67" fmla="*/ 1050 h 1091"/>
                      <a:gd name="T68" fmla="*/ 236 w 341"/>
                      <a:gd name="T69" fmla="*/ 1060 h 1091"/>
                      <a:gd name="T70" fmla="*/ 247 w 341"/>
                      <a:gd name="T71" fmla="*/ 1062 h 1091"/>
                      <a:gd name="T72" fmla="*/ 294 w 341"/>
                      <a:gd name="T73" fmla="*/ 1088 h 1091"/>
                      <a:gd name="T74" fmla="*/ 324 w 341"/>
                      <a:gd name="T75" fmla="*/ 1066 h 1091"/>
                      <a:gd name="T76" fmla="*/ 276 w 341"/>
                      <a:gd name="T77" fmla="*/ 1026 h 1091"/>
                      <a:gd name="T78" fmla="*/ 273 w 341"/>
                      <a:gd name="T79" fmla="*/ 993 h 1091"/>
                      <a:gd name="T80" fmla="*/ 275 w 341"/>
                      <a:gd name="T81" fmla="*/ 936 h 1091"/>
                      <a:gd name="T82" fmla="*/ 283 w 341"/>
                      <a:gd name="T83" fmla="*/ 802 h 1091"/>
                      <a:gd name="T84" fmla="*/ 270 w 341"/>
                      <a:gd name="T85" fmla="*/ 577 h 1091"/>
                      <a:gd name="T86" fmla="*/ 303 w 341"/>
                      <a:gd name="T87" fmla="*/ 564 h 1091"/>
                      <a:gd name="T88" fmla="*/ 246 w 341"/>
                      <a:gd name="T89" fmla="*/ 400 h 1091"/>
                      <a:gd name="T90" fmla="*/ 289 w 341"/>
                      <a:gd name="T91" fmla="*/ 375 h 1091"/>
                      <a:gd name="T92" fmla="*/ 270 w 341"/>
                      <a:gd name="T93" fmla="*/ 224 h 1091"/>
                      <a:gd name="T94" fmla="*/ 251 w 341"/>
                      <a:gd name="T95" fmla="*/ 207 h 1091"/>
                      <a:gd name="T96" fmla="*/ 191 w 341"/>
                      <a:gd name="T97" fmla="*/ 187 h 1091"/>
                      <a:gd name="T98" fmla="*/ 173 w 341"/>
                      <a:gd name="T99" fmla="*/ 168 h 1091"/>
                      <a:gd name="T100" fmla="*/ 168 w 341"/>
                      <a:gd name="T101" fmla="*/ 149 h 1091"/>
                      <a:gd name="T102" fmla="*/ 177 w 341"/>
                      <a:gd name="T103" fmla="*/ 140 h 1091"/>
                      <a:gd name="T104" fmla="*/ 177 w 341"/>
                      <a:gd name="T105" fmla="*/ 147 h 1091"/>
                      <a:gd name="T106" fmla="*/ 178 w 341"/>
                      <a:gd name="T107" fmla="*/ 130 h 1091"/>
                      <a:gd name="T108" fmla="*/ 185 w 341"/>
                      <a:gd name="T109" fmla="*/ 119 h 1091"/>
                      <a:gd name="T110" fmla="*/ 193 w 341"/>
                      <a:gd name="T111" fmla="*/ 86 h 1091"/>
                      <a:gd name="T112" fmla="*/ 190 w 341"/>
                      <a:gd name="T113" fmla="*/ 44 h 1091"/>
                      <a:gd name="T114" fmla="*/ 200 w 341"/>
                      <a:gd name="T115" fmla="*/ 44 h 1091"/>
                      <a:gd name="T116" fmla="*/ 183 w 341"/>
                      <a:gd name="T117" fmla="*/ 37 h 1091"/>
                      <a:gd name="T118" fmla="*/ 180 w 341"/>
                      <a:gd name="T119" fmla="*/ 17 h 1091"/>
                      <a:gd name="T120" fmla="*/ 174 w 341"/>
                      <a:gd name="T121" fmla="*/ 28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1" h="1091">
                        <a:moveTo>
                          <a:pt x="174" y="28"/>
                        </a:moveTo>
                        <a:cubicBezTo>
                          <a:pt x="174" y="28"/>
                          <a:pt x="177" y="0"/>
                          <a:pt x="122" y="9"/>
                        </a:cubicBezTo>
                        <a:cubicBezTo>
                          <a:pt x="129" y="11"/>
                          <a:pt x="133" y="11"/>
                          <a:pt x="133" y="11"/>
                        </a:cubicBezTo>
                        <a:cubicBezTo>
                          <a:pt x="133" y="11"/>
                          <a:pt x="95" y="10"/>
                          <a:pt x="92" y="30"/>
                        </a:cubicBezTo>
                        <a:cubicBezTo>
                          <a:pt x="95" y="28"/>
                          <a:pt x="99" y="25"/>
                          <a:pt x="99" y="25"/>
                        </a:cubicBezTo>
                        <a:cubicBezTo>
                          <a:pt x="99" y="25"/>
                          <a:pt x="76" y="49"/>
                          <a:pt x="88" y="78"/>
                        </a:cubicBezTo>
                        <a:cubicBezTo>
                          <a:pt x="78" y="93"/>
                          <a:pt x="95" y="116"/>
                          <a:pt x="95" y="116"/>
                        </a:cubicBezTo>
                        <a:cubicBezTo>
                          <a:pt x="95" y="116"/>
                          <a:pt x="102" y="132"/>
                          <a:pt x="100" y="138"/>
                        </a:cubicBezTo>
                        <a:cubicBezTo>
                          <a:pt x="103" y="146"/>
                          <a:pt x="103" y="127"/>
                          <a:pt x="103" y="127"/>
                        </a:cubicBezTo>
                        <a:cubicBezTo>
                          <a:pt x="103" y="127"/>
                          <a:pt x="108" y="157"/>
                          <a:pt x="95" y="169"/>
                        </a:cubicBezTo>
                        <a:cubicBezTo>
                          <a:pt x="79" y="189"/>
                          <a:pt x="10" y="205"/>
                          <a:pt x="10" y="205"/>
                        </a:cubicBezTo>
                        <a:cubicBezTo>
                          <a:pt x="10" y="205"/>
                          <a:pt x="0" y="201"/>
                          <a:pt x="5" y="246"/>
                        </a:cubicBezTo>
                        <a:cubicBezTo>
                          <a:pt x="13" y="344"/>
                          <a:pt x="21" y="355"/>
                          <a:pt x="21" y="355"/>
                        </a:cubicBezTo>
                        <a:cubicBezTo>
                          <a:pt x="21" y="355"/>
                          <a:pt x="30" y="370"/>
                          <a:pt x="41" y="376"/>
                        </a:cubicBezTo>
                        <a:cubicBezTo>
                          <a:pt x="30" y="403"/>
                          <a:pt x="0" y="582"/>
                          <a:pt x="0" y="582"/>
                        </a:cubicBezTo>
                        <a:cubicBezTo>
                          <a:pt x="0" y="582"/>
                          <a:pt x="17" y="586"/>
                          <a:pt x="40" y="589"/>
                        </a:cubicBezTo>
                        <a:cubicBezTo>
                          <a:pt x="62" y="727"/>
                          <a:pt x="116" y="980"/>
                          <a:pt x="116" y="980"/>
                        </a:cubicBezTo>
                        <a:cubicBezTo>
                          <a:pt x="116" y="980"/>
                          <a:pt x="107" y="991"/>
                          <a:pt x="126" y="1011"/>
                        </a:cubicBezTo>
                        <a:cubicBezTo>
                          <a:pt x="132" y="1021"/>
                          <a:pt x="124" y="1040"/>
                          <a:pt x="124" y="1040"/>
                        </a:cubicBezTo>
                        <a:cubicBezTo>
                          <a:pt x="124" y="1040"/>
                          <a:pt x="111" y="1080"/>
                          <a:pt x="146" y="1084"/>
                        </a:cubicBezTo>
                        <a:cubicBezTo>
                          <a:pt x="191" y="1089"/>
                          <a:pt x="179" y="1054"/>
                          <a:pt x="179" y="1054"/>
                        </a:cubicBezTo>
                        <a:cubicBezTo>
                          <a:pt x="179" y="1054"/>
                          <a:pt x="169" y="1016"/>
                          <a:pt x="177" y="1012"/>
                        </a:cubicBezTo>
                        <a:cubicBezTo>
                          <a:pt x="196" y="995"/>
                          <a:pt x="185" y="980"/>
                          <a:pt x="185" y="980"/>
                        </a:cubicBezTo>
                        <a:cubicBezTo>
                          <a:pt x="185" y="980"/>
                          <a:pt x="164" y="937"/>
                          <a:pt x="166" y="929"/>
                        </a:cubicBezTo>
                        <a:cubicBezTo>
                          <a:pt x="170" y="914"/>
                          <a:pt x="158" y="876"/>
                          <a:pt x="158" y="876"/>
                        </a:cubicBezTo>
                        <a:cubicBezTo>
                          <a:pt x="158" y="876"/>
                          <a:pt x="142" y="724"/>
                          <a:pt x="153" y="699"/>
                        </a:cubicBezTo>
                        <a:cubicBezTo>
                          <a:pt x="164" y="675"/>
                          <a:pt x="156" y="642"/>
                          <a:pt x="156" y="642"/>
                        </a:cubicBezTo>
                        <a:cubicBezTo>
                          <a:pt x="156" y="642"/>
                          <a:pt x="155" y="608"/>
                          <a:pt x="168" y="634"/>
                        </a:cubicBezTo>
                        <a:cubicBezTo>
                          <a:pt x="181" y="660"/>
                          <a:pt x="199" y="785"/>
                          <a:pt x="195" y="816"/>
                        </a:cubicBezTo>
                        <a:cubicBezTo>
                          <a:pt x="194" y="849"/>
                          <a:pt x="207" y="885"/>
                          <a:pt x="207" y="885"/>
                        </a:cubicBezTo>
                        <a:cubicBezTo>
                          <a:pt x="207" y="885"/>
                          <a:pt x="214" y="927"/>
                          <a:pt x="217" y="930"/>
                        </a:cubicBezTo>
                        <a:cubicBezTo>
                          <a:pt x="213" y="939"/>
                          <a:pt x="213" y="959"/>
                          <a:pt x="213" y="959"/>
                        </a:cubicBezTo>
                        <a:cubicBezTo>
                          <a:pt x="213" y="959"/>
                          <a:pt x="190" y="967"/>
                          <a:pt x="210" y="1004"/>
                        </a:cubicBezTo>
                        <a:cubicBezTo>
                          <a:pt x="205" y="1023"/>
                          <a:pt x="211" y="1050"/>
                          <a:pt x="211" y="1050"/>
                        </a:cubicBezTo>
                        <a:cubicBezTo>
                          <a:pt x="236" y="1060"/>
                          <a:pt x="236" y="1060"/>
                          <a:pt x="236" y="1060"/>
                        </a:cubicBezTo>
                        <a:cubicBezTo>
                          <a:pt x="236" y="1060"/>
                          <a:pt x="241" y="1052"/>
                          <a:pt x="247" y="1062"/>
                        </a:cubicBezTo>
                        <a:cubicBezTo>
                          <a:pt x="254" y="1073"/>
                          <a:pt x="255" y="1091"/>
                          <a:pt x="294" y="1088"/>
                        </a:cubicBezTo>
                        <a:cubicBezTo>
                          <a:pt x="341" y="1083"/>
                          <a:pt x="324" y="1066"/>
                          <a:pt x="324" y="1066"/>
                        </a:cubicBezTo>
                        <a:cubicBezTo>
                          <a:pt x="324" y="1066"/>
                          <a:pt x="290" y="1036"/>
                          <a:pt x="276" y="1026"/>
                        </a:cubicBezTo>
                        <a:cubicBezTo>
                          <a:pt x="278" y="1016"/>
                          <a:pt x="273" y="993"/>
                          <a:pt x="273" y="993"/>
                        </a:cubicBezTo>
                        <a:cubicBezTo>
                          <a:pt x="273" y="993"/>
                          <a:pt x="298" y="984"/>
                          <a:pt x="275" y="936"/>
                        </a:cubicBezTo>
                        <a:cubicBezTo>
                          <a:pt x="286" y="889"/>
                          <a:pt x="283" y="802"/>
                          <a:pt x="283" y="802"/>
                        </a:cubicBezTo>
                        <a:cubicBezTo>
                          <a:pt x="283" y="802"/>
                          <a:pt x="294" y="771"/>
                          <a:pt x="270" y="577"/>
                        </a:cubicBezTo>
                        <a:cubicBezTo>
                          <a:pt x="275" y="573"/>
                          <a:pt x="303" y="564"/>
                          <a:pt x="303" y="564"/>
                        </a:cubicBezTo>
                        <a:cubicBezTo>
                          <a:pt x="303" y="564"/>
                          <a:pt x="245" y="409"/>
                          <a:pt x="246" y="400"/>
                        </a:cubicBezTo>
                        <a:cubicBezTo>
                          <a:pt x="296" y="395"/>
                          <a:pt x="289" y="375"/>
                          <a:pt x="289" y="375"/>
                        </a:cubicBezTo>
                        <a:cubicBezTo>
                          <a:pt x="289" y="375"/>
                          <a:pt x="288" y="251"/>
                          <a:pt x="270" y="224"/>
                        </a:cubicBezTo>
                        <a:cubicBezTo>
                          <a:pt x="268" y="204"/>
                          <a:pt x="251" y="207"/>
                          <a:pt x="251" y="207"/>
                        </a:cubicBezTo>
                        <a:cubicBezTo>
                          <a:pt x="191" y="187"/>
                          <a:pt x="191" y="187"/>
                          <a:pt x="191" y="187"/>
                        </a:cubicBezTo>
                        <a:cubicBezTo>
                          <a:pt x="173" y="168"/>
                          <a:pt x="173" y="168"/>
                          <a:pt x="173" y="168"/>
                        </a:cubicBezTo>
                        <a:cubicBezTo>
                          <a:pt x="173" y="168"/>
                          <a:pt x="166" y="163"/>
                          <a:pt x="168" y="149"/>
                        </a:cubicBezTo>
                        <a:cubicBezTo>
                          <a:pt x="174" y="145"/>
                          <a:pt x="177" y="140"/>
                          <a:pt x="177" y="140"/>
                        </a:cubicBezTo>
                        <a:cubicBezTo>
                          <a:pt x="177" y="140"/>
                          <a:pt x="173" y="147"/>
                          <a:pt x="177" y="147"/>
                        </a:cubicBezTo>
                        <a:cubicBezTo>
                          <a:pt x="181" y="143"/>
                          <a:pt x="178" y="130"/>
                          <a:pt x="178" y="130"/>
                        </a:cubicBezTo>
                        <a:cubicBezTo>
                          <a:pt x="178" y="130"/>
                          <a:pt x="185" y="122"/>
                          <a:pt x="185" y="119"/>
                        </a:cubicBezTo>
                        <a:cubicBezTo>
                          <a:pt x="195" y="121"/>
                          <a:pt x="193" y="86"/>
                          <a:pt x="193" y="86"/>
                        </a:cubicBezTo>
                        <a:cubicBezTo>
                          <a:pt x="193" y="86"/>
                          <a:pt x="210" y="68"/>
                          <a:pt x="190" y="44"/>
                        </a:cubicBezTo>
                        <a:cubicBezTo>
                          <a:pt x="189" y="37"/>
                          <a:pt x="200" y="44"/>
                          <a:pt x="200" y="44"/>
                        </a:cubicBezTo>
                        <a:cubicBezTo>
                          <a:pt x="200" y="44"/>
                          <a:pt x="191" y="31"/>
                          <a:pt x="183" y="37"/>
                        </a:cubicBezTo>
                        <a:cubicBezTo>
                          <a:pt x="187" y="34"/>
                          <a:pt x="180" y="17"/>
                          <a:pt x="180" y="17"/>
                        </a:cubicBezTo>
                        <a:cubicBezTo>
                          <a:pt x="180" y="17"/>
                          <a:pt x="181" y="27"/>
                          <a:pt x="174" y="28"/>
                        </a:cubicBezTo>
                        <a:close/>
                      </a:path>
                    </a:pathLst>
                  </a:custGeom>
                  <a:solidFill>
                    <a:schemeClr val="tx1">
                      <a:lumMod val="75000"/>
                      <a:lumOff val="25000"/>
                    </a:schemeClr>
                  </a:solidFill>
                  <a:ln>
                    <a:noFill/>
                  </a:ln>
                  <a:effectLs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Arial" panose="020B0604020202020204" pitchFamily="34" charset="0"/>
                      <a:cs typeface="Arial" panose="020B0604020202020204" pitchFamily="34" charset="0"/>
                    </a:endParaRPr>
                  </a:p>
                </p:txBody>
              </p:sp>
              <p:sp>
                <p:nvSpPr>
                  <p:cNvPr id="53" name="Freeform 6"/>
                  <p:cNvSpPr>
                    <a:spLocks/>
                  </p:cNvSpPr>
                  <p:nvPr/>
                </p:nvSpPr>
                <p:spPr bwMode="auto">
                  <a:xfrm>
                    <a:off x="2328603" y="2543443"/>
                    <a:ext cx="120548" cy="127929"/>
                  </a:xfrm>
                  <a:custGeom>
                    <a:avLst/>
                    <a:gdLst>
                      <a:gd name="T0" fmla="*/ 39 w 82"/>
                      <a:gd name="T1" fmla="*/ 25 h 88"/>
                      <a:gd name="T2" fmla="*/ 9 w 82"/>
                      <a:gd name="T3" fmla="*/ 0 h 88"/>
                      <a:gd name="T4" fmla="*/ 0 w 82"/>
                      <a:gd name="T5" fmla="*/ 12 h 88"/>
                      <a:gd name="T6" fmla="*/ 32 w 82"/>
                      <a:gd name="T7" fmla="*/ 80 h 88"/>
                      <a:gd name="T8" fmla="*/ 40 w 82"/>
                      <a:gd name="T9" fmla="*/ 50 h 88"/>
                      <a:gd name="T10" fmla="*/ 40 w 82"/>
                      <a:gd name="T11" fmla="*/ 29 h 88"/>
                      <a:gd name="T12" fmla="*/ 57 w 82"/>
                      <a:gd name="T13" fmla="*/ 31 h 88"/>
                      <a:gd name="T14" fmla="*/ 53 w 82"/>
                      <a:gd name="T15" fmla="*/ 51 h 88"/>
                      <a:gd name="T16" fmla="*/ 65 w 82"/>
                      <a:gd name="T17" fmla="*/ 88 h 88"/>
                      <a:gd name="T18" fmla="*/ 82 w 82"/>
                      <a:gd name="T19" fmla="*/ 14 h 88"/>
                      <a:gd name="T20" fmla="*/ 75 w 82"/>
                      <a:gd name="T21" fmla="*/ 3 h 88"/>
                      <a:gd name="T22" fmla="*/ 53 w 82"/>
                      <a:gd name="T23" fmla="*/ 26 h 88"/>
                      <a:gd name="T24" fmla="*/ 39 w 82"/>
                      <a:gd name="T25" fmla="*/ 2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88">
                        <a:moveTo>
                          <a:pt x="39" y="25"/>
                        </a:moveTo>
                        <a:cubicBezTo>
                          <a:pt x="9" y="0"/>
                          <a:pt x="9" y="0"/>
                          <a:pt x="9" y="0"/>
                        </a:cubicBezTo>
                        <a:cubicBezTo>
                          <a:pt x="0" y="12"/>
                          <a:pt x="0" y="12"/>
                          <a:pt x="0" y="12"/>
                        </a:cubicBezTo>
                        <a:cubicBezTo>
                          <a:pt x="0" y="12"/>
                          <a:pt x="27" y="62"/>
                          <a:pt x="32" y="80"/>
                        </a:cubicBezTo>
                        <a:cubicBezTo>
                          <a:pt x="38" y="72"/>
                          <a:pt x="40" y="50"/>
                          <a:pt x="40" y="50"/>
                        </a:cubicBezTo>
                        <a:cubicBezTo>
                          <a:pt x="40" y="50"/>
                          <a:pt x="25" y="31"/>
                          <a:pt x="40" y="29"/>
                        </a:cubicBezTo>
                        <a:cubicBezTo>
                          <a:pt x="54" y="28"/>
                          <a:pt x="57" y="31"/>
                          <a:pt x="57" y="31"/>
                        </a:cubicBezTo>
                        <a:cubicBezTo>
                          <a:pt x="57" y="31"/>
                          <a:pt x="60" y="46"/>
                          <a:pt x="53" y="51"/>
                        </a:cubicBezTo>
                        <a:cubicBezTo>
                          <a:pt x="52" y="64"/>
                          <a:pt x="65" y="88"/>
                          <a:pt x="65" y="88"/>
                        </a:cubicBezTo>
                        <a:cubicBezTo>
                          <a:pt x="65" y="88"/>
                          <a:pt x="78" y="18"/>
                          <a:pt x="82" y="14"/>
                        </a:cubicBezTo>
                        <a:cubicBezTo>
                          <a:pt x="75" y="3"/>
                          <a:pt x="75" y="3"/>
                          <a:pt x="75" y="3"/>
                        </a:cubicBezTo>
                        <a:cubicBezTo>
                          <a:pt x="53" y="26"/>
                          <a:pt x="53" y="26"/>
                          <a:pt x="53" y="26"/>
                        </a:cubicBezTo>
                        <a:lnTo>
                          <a:pt x="39" y="25"/>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Arial" panose="020B0604020202020204" pitchFamily="34" charset="0"/>
                      <a:cs typeface="Arial" panose="020B0604020202020204" pitchFamily="34" charset="0"/>
                    </a:endParaRPr>
                  </a:p>
                </p:txBody>
              </p:sp>
              <p:sp>
                <p:nvSpPr>
                  <p:cNvPr id="54" name="Freeform 7"/>
                  <p:cNvSpPr>
                    <a:spLocks/>
                  </p:cNvSpPr>
                  <p:nvPr/>
                </p:nvSpPr>
                <p:spPr bwMode="auto">
                  <a:xfrm>
                    <a:off x="2362430" y="2862649"/>
                    <a:ext cx="32597" cy="63964"/>
                  </a:xfrm>
                  <a:custGeom>
                    <a:avLst/>
                    <a:gdLst>
                      <a:gd name="T0" fmla="*/ 0 w 22"/>
                      <a:gd name="T1" fmla="*/ 0 h 44"/>
                      <a:gd name="T2" fmla="*/ 18 w 22"/>
                      <a:gd name="T3" fmla="*/ 42 h 44"/>
                      <a:gd name="T4" fmla="*/ 5 w 22"/>
                      <a:gd name="T5" fmla="*/ 0 h 44"/>
                      <a:gd name="T6" fmla="*/ 0 w 22"/>
                      <a:gd name="T7" fmla="*/ 0 h 44"/>
                    </a:gdLst>
                    <a:ahLst/>
                    <a:cxnLst>
                      <a:cxn ang="0">
                        <a:pos x="T0" y="T1"/>
                      </a:cxn>
                      <a:cxn ang="0">
                        <a:pos x="T2" y="T3"/>
                      </a:cxn>
                      <a:cxn ang="0">
                        <a:pos x="T4" y="T5"/>
                      </a:cxn>
                      <a:cxn ang="0">
                        <a:pos x="T6" y="T7"/>
                      </a:cxn>
                    </a:cxnLst>
                    <a:rect l="0" t="0" r="r" b="b"/>
                    <a:pathLst>
                      <a:path w="22" h="44">
                        <a:moveTo>
                          <a:pt x="0" y="0"/>
                        </a:moveTo>
                        <a:cubicBezTo>
                          <a:pt x="0" y="0"/>
                          <a:pt x="5" y="44"/>
                          <a:pt x="18" y="42"/>
                        </a:cubicBezTo>
                        <a:cubicBezTo>
                          <a:pt x="22" y="37"/>
                          <a:pt x="5" y="0"/>
                          <a:pt x="5" y="0"/>
                        </a:cubicBezTo>
                        <a:lnTo>
                          <a:pt x="0" y="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Arial" panose="020B0604020202020204" pitchFamily="34" charset="0"/>
                      <a:cs typeface="Arial" panose="020B0604020202020204" pitchFamily="34" charset="0"/>
                    </a:endParaRPr>
                  </a:p>
                </p:txBody>
              </p:sp>
              <p:sp>
                <p:nvSpPr>
                  <p:cNvPr id="55" name="Freeform 8"/>
                  <p:cNvSpPr>
                    <a:spLocks/>
                  </p:cNvSpPr>
                  <p:nvPr/>
                </p:nvSpPr>
                <p:spPr bwMode="auto">
                  <a:xfrm>
                    <a:off x="2457762" y="2766088"/>
                    <a:ext cx="23372" cy="84876"/>
                  </a:xfrm>
                  <a:custGeom>
                    <a:avLst/>
                    <a:gdLst>
                      <a:gd name="T0" fmla="*/ 7 w 16"/>
                      <a:gd name="T1" fmla="*/ 3 h 58"/>
                      <a:gd name="T2" fmla="*/ 13 w 16"/>
                      <a:gd name="T3" fmla="*/ 56 h 58"/>
                      <a:gd name="T4" fmla="*/ 5 w 16"/>
                      <a:gd name="T5" fmla="*/ 58 h 58"/>
                      <a:gd name="T6" fmla="*/ 0 w 16"/>
                      <a:gd name="T7" fmla="*/ 2 h 58"/>
                      <a:gd name="T8" fmla="*/ 7 w 16"/>
                      <a:gd name="T9" fmla="*/ 3 h 58"/>
                    </a:gdLst>
                    <a:ahLst/>
                    <a:cxnLst>
                      <a:cxn ang="0">
                        <a:pos x="T0" y="T1"/>
                      </a:cxn>
                      <a:cxn ang="0">
                        <a:pos x="T2" y="T3"/>
                      </a:cxn>
                      <a:cxn ang="0">
                        <a:pos x="T4" y="T5"/>
                      </a:cxn>
                      <a:cxn ang="0">
                        <a:pos x="T6" y="T7"/>
                      </a:cxn>
                      <a:cxn ang="0">
                        <a:pos x="T8" y="T9"/>
                      </a:cxn>
                    </a:cxnLst>
                    <a:rect l="0" t="0" r="r" b="b"/>
                    <a:pathLst>
                      <a:path w="16" h="58">
                        <a:moveTo>
                          <a:pt x="7" y="3"/>
                        </a:moveTo>
                        <a:cubicBezTo>
                          <a:pt x="7" y="3"/>
                          <a:pt x="16" y="34"/>
                          <a:pt x="13" y="56"/>
                        </a:cubicBezTo>
                        <a:cubicBezTo>
                          <a:pt x="5" y="58"/>
                          <a:pt x="5" y="58"/>
                          <a:pt x="5" y="58"/>
                        </a:cubicBezTo>
                        <a:cubicBezTo>
                          <a:pt x="5" y="58"/>
                          <a:pt x="9" y="23"/>
                          <a:pt x="0" y="2"/>
                        </a:cubicBezTo>
                        <a:cubicBezTo>
                          <a:pt x="5" y="0"/>
                          <a:pt x="7" y="3"/>
                          <a:pt x="7" y="3"/>
                        </a:cubicBez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Arial" panose="020B0604020202020204" pitchFamily="34" charset="0"/>
                      <a:cs typeface="Arial" panose="020B0604020202020204" pitchFamily="34" charset="0"/>
                    </a:endParaRPr>
                  </a:p>
                </p:txBody>
              </p:sp>
            </p:grpSp>
            <p:grpSp>
              <p:nvGrpSpPr>
                <p:cNvPr id="25" name="Group 24"/>
                <p:cNvGrpSpPr/>
                <p:nvPr/>
              </p:nvGrpSpPr>
              <p:grpSpPr>
                <a:xfrm>
                  <a:off x="9384365" y="1808554"/>
                  <a:ext cx="459964" cy="1491452"/>
                  <a:chOff x="9464043" y="2409386"/>
                  <a:chExt cx="459964" cy="1491452"/>
                </a:xfrm>
              </p:grpSpPr>
              <p:sp>
                <p:nvSpPr>
                  <p:cNvPr id="47" name="Freeform 46"/>
                  <p:cNvSpPr>
                    <a:spLocks/>
                  </p:cNvSpPr>
                  <p:nvPr/>
                </p:nvSpPr>
                <p:spPr bwMode="auto">
                  <a:xfrm>
                    <a:off x="9464043" y="2409386"/>
                    <a:ext cx="459964" cy="1491452"/>
                  </a:xfrm>
                  <a:custGeom>
                    <a:avLst/>
                    <a:gdLst>
                      <a:gd name="T0" fmla="*/ 135 w 268"/>
                      <a:gd name="T1" fmla="*/ 6 h 869"/>
                      <a:gd name="T2" fmla="*/ 154 w 268"/>
                      <a:gd name="T3" fmla="*/ 13 h 869"/>
                      <a:gd name="T4" fmla="*/ 169 w 268"/>
                      <a:gd name="T5" fmla="*/ 55 h 869"/>
                      <a:gd name="T6" fmla="*/ 161 w 268"/>
                      <a:gd name="T7" fmla="*/ 84 h 869"/>
                      <a:gd name="T8" fmla="*/ 156 w 268"/>
                      <a:gd name="T9" fmla="*/ 104 h 869"/>
                      <a:gd name="T10" fmla="*/ 192 w 268"/>
                      <a:gd name="T11" fmla="*/ 144 h 869"/>
                      <a:gd name="T12" fmla="*/ 239 w 268"/>
                      <a:gd name="T13" fmla="*/ 159 h 869"/>
                      <a:gd name="T14" fmla="*/ 246 w 268"/>
                      <a:gd name="T15" fmla="*/ 173 h 869"/>
                      <a:gd name="T16" fmla="*/ 259 w 268"/>
                      <a:gd name="T17" fmla="*/ 227 h 869"/>
                      <a:gd name="T18" fmla="*/ 266 w 268"/>
                      <a:gd name="T19" fmla="*/ 355 h 869"/>
                      <a:gd name="T20" fmla="*/ 254 w 268"/>
                      <a:gd name="T21" fmla="*/ 439 h 869"/>
                      <a:gd name="T22" fmla="*/ 236 w 268"/>
                      <a:gd name="T23" fmla="*/ 455 h 869"/>
                      <a:gd name="T24" fmla="*/ 222 w 268"/>
                      <a:gd name="T25" fmla="*/ 486 h 869"/>
                      <a:gd name="T26" fmla="*/ 226 w 268"/>
                      <a:gd name="T27" fmla="*/ 582 h 869"/>
                      <a:gd name="T28" fmla="*/ 239 w 268"/>
                      <a:gd name="T29" fmla="*/ 685 h 869"/>
                      <a:gd name="T30" fmla="*/ 243 w 268"/>
                      <a:gd name="T31" fmla="*/ 765 h 869"/>
                      <a:gd name="T32" fmla="*/ 238 w 268"/>
                      <a:gd name="T33" fmla="*/ 785 h 869"/>
                      <a:gd name="T34" fmla="*/ 243 w 268"/>
                      <a:gd name="T35" fmla="*/ 823 h 869"/>
                      <a:gd name="T36" fmla="*/ 229 w 268"/>
                      <a:gd name="T37" fmla="*/ 863 h 869"/>
                      <a:gd name="T38" fmla="*/ 200 w 268"/>
                      <a:gd name="T39" fmla="*/ 869 h 869"/>
                      <a:gd name="T40" fmla="*/ 190 w 268"/>
                      <a:gd name="T41" fmla="*/ 865 h 869"/>
                      <a:gd name="T42" fmla="*/ 186 w 268"/>
                      <a:gd name="T43" fmla="*/ 841 h 869"/>
                      <a:gd name="T44" fmla="*/ 182 w 268"/>
                      <a:gd name="T45" fmla="*/ 800 h 869"/>
                      <a:gd name="T46" fmla="*/ 186 w 268"/>
                      <a:gd name="T47" fmla="*/ 781 h 869"/>
                      <a:gd name="T48" fmla="*/ 187 w 268"/>
                      <a:gd name="T49" fmla="*/ 747 h 869"/>
                      <a:gd name="T50" fmla="*/ 177 w 268"/>
                      <a:gd name="T51" fmla="*/ 660 h 869"/>
                      <a:gd name="T52" fmla="*/ 160 w 268"/>
                      <a:gd name="T53" fmla="*/ 571 h 869"/>
                      <a:gd name="T54" fmla="*/ 153 w 268"/>
                      <a:gd name="T55" fmla="*/ 540 h 869"/>
                      <a:gd name="T56" fmla="*/ 139 w 268"/>
                      <a:gd name="T57" fmla="*/ 493 h 869"/>
                      <a:gd name="T58" fmla="*/ 128 w 268"/>
                      <a:gd name="T59" fmla="*/ 518 h 869"/>
                      <a:gd name="T60" fmla="*/ 118 w 268"/>
                      <a:gd name="T61" fmla="*/ 604 h 869"/>
                      <a:gd name="T62" fmla="*/ 115 w 268"/>
                      <a:gd name="T63" fmla="*/ 638 h 869"/>
                      <a:gd name="T64" fmla="*/ 118 w 268"/>
                      <a:gd name="T65" fmla="*/ 698 h 869"/>
                      <a:gd name="T66" fmla="*/ 112 w 268"/>
                      <a:gd name="T67" fmla="*/ 768 h 869"/>
                      <a:gd name="T68" fmla="*/ 110 w 268"/>
                      <a:gd name="T69" fmla="*/ 803 h 869"/>
                      <a:gd name="T70" fmla="*/ 110 w 268"/>
                      <a:gd name="T71" fmla="*/ 837 h 869"/>
                      <a:gd name="T72" fmla="*/ 110 w 268"/>
                      <a:gd name="T73" fmla="*/ 862 h 869"/>
                      <a:gd name="T74" fmla="*/ 73 w 268"/>
                      <a:gd name="T75" fmla="*/ 862 h 869"/>
                      <a:gd name="T76" fmla="*/ 31 w 268"/>
                      <a:gd name="T77" fmla="*/ 867 h 869"/>
                      <a:gd name="T78" fmla="*/ 17 w 268"/>
                      <a:gd name="T79" fmla="*/ 865 h 869"/>
                      <a:gd name="T80" fmla="*/ 5 w 268"/>
                      <a:gd name="T81" fmla="*/ 862 h 869"/>
                      <a:gd name="T82" fmla="*/ 0 w 268"/>
                      <a:gd name="T83" fmla="*/ 855 h 869"/>
                      <a:gd name="T84" fmla="*/ 27 w 268"/>
                      <a:gd name="T85" fmla="*/ 848 h 869"/>
                      <a:gd name="T86" fmla="*/ 52 w 268"/>
                      <a:gd name="T87" fmla="*/ 815 h 869"/>
                      <a:gd name="T88" fmla="*/ 47 w 268"/>
                      <a:gd name="T89" fmla="*/ 777 h 869"/>
                      <a:gd name="T90" fmla="*/ 55 w 268"/>
                      <a:gd name="T91" fmla="*/ 742 h 869"/>
                      <a:gd name="T92" fmla="*/ 55 w 268"/>
                      <a:gd name="T93" fmla="*/ 689 h 869"/>
                      <a:gd name="T94" fmla="*/ 59 w 268"/>
                      <a:gd name="T95" fmla="*/ 650 h 869"/>
                      <a:gd name="T96" fmla="*/ 56 w 268"/>
                      <a:gd name="T97" fmla="*/ 605 h 869"/>
                      <a:gd name="T98" fmla="*/ 31 w 268"/>
                      <a:gd name="T99" fmla="*/ 461 h 869"/>
                      <a:gd name="T100" fmla="*/ 21 w 268"/>
                      <a:gd name="T101" fmla="*/ 457 h 869"/>
                      <a:gd name="T102" fmla="*/ 10 w 268"/>
                      <a:gd name="T103" fmla="*/ 391 h 869"/>
                      <a:gd name="T104" fmla="*/ 17 w 268"/>
                      <a:gd name="T105" fmla="*/ 282 h 869"/>
                      <a:gd name="T106" fmla="*/ 25 w 268"/>
                      <a:gd name="T107" fmla="*/ 209 h 869"/>
                      <a:gd name="T108" fmla="*/ 31 w 268"/>
                      <a:gd name="T109" fmla="*/ 182 h 869"/>
                      <a:gd name="T110" fmla="*/ 55 w 268"/>
                      <a:gd name="T111" fmla="*/ 160 h 869"/>
                      <a:gd name="T112" fmla="*/ 97 w 268"/>
                      <a:gd name="T113" fmla="*/ 142 h 869"/>
                      <a:gd name="T114" fmla="*/ 105 w 268"/>
                      <a:gd name="T115" fmla="*/ 125 h 869"/>
                      <a:gd name="T116" fmla="*/ 98 w 268"/>
                      <a:gd name="T117" fmla="*/ 108 h 869"/>
                      <a:gd name="T118" fmla="*/ 90 w 268"/>
                      <a:gd name="T119" fmla="*/ 72 h 869"/>
                      <a:gd name="T120" fmla="*/ 88 w 268"/>
                      <a:gd name="T121" fmla="*/ 58 h 869"/>
                      <a:gd name="T122" fmla="*/ 91 w 268"/>
                      <a:gd name="T123" fmla="*/ 17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8" h="869">
                        <a:moveTo>
                          <a:pt x="122" y="0"/>
                        </a:moveTo>
                        <a:lnTo>
                          <a:pt x="128" y="2"/>
                        </a:lnTo>
                        <a:lnTo>
                          <a:pt x="133" y="4"/>
                        </a:lnTo>
                        <a:lnTo>
                          <a:pt x="135" y="6"/>
                        </a:lnTo>
                        <a:lnTo>
                          <a:pt x="136" y="6"/>
                        </a:lnTo>
                        <a:lnTo>
                          <a:pt x="141" y="7"/>
                        </a:lnTo>
                        <a:lnTo>
                          <a:pt x="148" y="8"/>
                        </a:lnTo>
                        <a:lnTo>
                          <a:pt x="154" y="13"/>
                        </a:lnTo>
                        <a:lnTo>
                          <a:pt x="161" y="19"/>
                        </a:lnTo>
                        <a:lnTo>
                          <a:pt x="166" y="28"/>
                        </a:lnTo>
                        <a:lnTo>
                          <a:pt x="170" y="40"/>
                        </a:lnTo>
                        <a:lnTo>
                          <a:pt x="169" y="55"/>
                        </a:lnTo>
                        <a:lnTo>
                          <a:pt x="171" y="66"/>
                        </a:lnTo>
                        <a:lnTo>
                          <a:pt x="169" y="75"/>
                        </a:lnTo>
                        <a:lnTo>
                          <a:pt x="165" y="80"/>
                        </a:lnTo>
                        <a:lnTo>
                          <a:pt x="161" y="84"/>
                        </a:lnTo>
                        <a:lnTo>
                          <a:pt x="158" y="85"/>
                        </a:lnTo>
                        <a:lnTo>
                          <a:pt x="158" y="88"/>
                        </a:lnTo>
                        <a:lnTo>
                          <a:pt x="157" y="95"/>
                        </a:lnTo>
                        <a:lnTo>
                          <a:pt x="156" y="104"/>
                        </a:lnTo>
                        <a:lnTo>
                          <a:pt x="158" y="114"/>
                        </a:lnTo>
                        <a:lnTo>
                          <a:pt x="167" y="127"/>
                        </a:lnTo>
                        <a:lnTo>
                          <a:pt x="179" y="138"/>
                        </a:lnTo>
                        <a:lnTo>
                          <a:pt x="192" y="144"/>
                        </a:lnTo>
                        <a:lnTo>
                          <a:pt x="205" y="148"/>
                        </a:lnTo>
                        <a:lnTo>
                          <a:pt x="220" y="151"/>
                        </a:lnTo>
                        <a:lnTo>
                          <a:pt x="232" y="154"/>
                        </a:lnTo>
                        <a:lnTo>
                          <a:pt x="239" y="159"/>
                        </a:lnTo>
                        <a:lnTo>
                          <a:pt x="243" y="165"/>
                        </a:lnTo>
                        <a:lnTo>
                          <a:pt x="245" y="169"/>
                        </a:lnTo>
                        <a:lnTo>
                          <a:pt x="246" y="172"/>
                        </a:lnTo>
                        <a:lnTo>
                          <a:pt x="246" y="173"/>
                        </a:lnTo>
                        <a:lnTo>
                          <a:pt x="249" y="180"/>
                        </a:lnTo>
                        <a:lnTo>
                          <a:pt x="251" y="189"/>
                        </a:lnTo>
                        <a:lnTo>
                          <a:pt x="255" y="205"/>
                        </a:lnTo>
                        <a:lnTo>
                          <a:pt x="259" y="227"/>
                        </a:lnTo>
                        <a:lnTo>
                          <a:pt x="264" y="257"/>
                        </a:lnTo>
                        <a:lnTo>
                          <a:pt x="267" y="290"/>
                        </a:lnTo>
                        <a:lnTo>
                          <a:pt x="268" y="324"/>
                        </a:lnTo>
                        <a:lnTo>
                          <a:pt x="266" y="355"/>
                        </a:lnTo>
                        <a:lnTo>
                          <a:pt x="263" y="384"/>
                        </a:lnTo>
                        <a:lnTo>
                          <a:pt x="259" y="409"/>
                        </a:lnTo>
                        <a:lnTo>
                          <a:pt x="256" y="427"/>
                        </a:lnTo>
                        <a:lnTo>
                          <a:pt x="254" y="439"/>
                        </a:lnTo>
                        <a:lnTo>
                          <a:pt x="249" y="447"/>
                        </a:lnTo>
                        <a:lnTo>
                          <a:pt x="243" y="452"/>
                        </a:lnTo>
                        <a:lnTo>
                          <a:pt x="238" y="455"/>
                        </a:lnTo>
                        <a:lnTo>
                          <a:pt x="236" y="455"/>
                        </a:lnTo>
                        <a:lnTo>
                          <a:pt x="233" y="455"/>
                        </a:lnTo>
                        <a:lnTo>
                          <a:pt x="222" y="470"/>
                        </a:lnTo>
                        <a:lnTo>
                          <a:pt x="222" y="474"/>
                        </a:lnTo>
                        <a:lnTo>
                          <a:pt x="222" y="486"/>
                        </a:lnTo>
                        <a:lnTo>
                          <a:pt x="222" y="505"/>
                        </a:lnTo>
                        <a:lnTo>
                          <a:pt x="224" y="527"/>
                        </a:lnTo>
                        <a:lnTo>
                          <a:pt x="225" y="553"/>
                        </a:lnTo>
                        <a:lnTo>
                          <a:pt x="226" y="582"/>
                        </a:lnTo>
                        <a:lnTo>
                          <a:pt x="229" y="611"/>
                        </a:lnTo>
                        <a:lnTo>
                          <a:pt x="232" y="638"/>
                        </a:lnTo>
                        <a:lnTo>
                          <a:pt x="236" y="664"/>
                        </a:lnTo>
                        <a:lnTo>
                          <a:pt x="239" y="685"/>
                        </a:lnTo>
                        <a:lnTo>
                          <a:pt x="245" y="711"/>
                        </a:lnTo>
                        <a:lnTo>
                          <a:pt x="246" y="734"/>
                        </a:lnTo>
                        <a:lnTo>
                          <a:pt x="246" y="751"/>
                        </a:lnTo>
                        <a:lnTo>
                          <a:pt x="243" y="765"/>
                        </a:lnTo>
                        <a:lnTo>
                          <a:pt x="239" y="774"/>
                        </a:lnTo>
                        <a:lnTo>
                          <a:pt x="237" y="781"/>
                        </a:lnTo>
                        <a:lnTo>
                          <a:pt x="237" y="782"/>
                        </a:lnTo>
                        <a:lnTo>
                          <a:pt x="238" y="785"/>
                        </a:lnTo>
                        <a:lnTo>
                          <a:pt x="242" y="790"/>
                        </a:lnTo>
                        <a:lnTo>
                          <a:pt x="245" y="798"/>
                        </a:lnTo>
                        <a:lnTo>
                          <a:pt x="246" y="810"/>
                        </a:lnTo>
                        <a:lnTo>
                          <a:pt x="243" y="823"/>
                        </a:lnTo>
                        <a:lnTo>
                          <a:pt x="234" y="838"/>
                        </a:lnTo>
                        <a:lnTo>
                          <a:pt x="237" y="850"/>
                        </a:lnTo>
                        <a:lnTo>
                          <a:pt x="234" y="858"/>
                        </a:lnTo>
                        <a:lnTo>
                          <a:pt x="229" y="863"/>
                        </a:lnTo>
                        <a:lnTo>
                          <a:pt x="222" y="867"/>
                        </a:lnTo>
                        <a:lnTo>
                          <a:pt x="215" y="869"/>
                        </a:lnTo>
                        <a:lnTo>
                          <a:pt x="207" y="869"/>
                        </a:lnTo>
                        <a:lnTo>
                          <a:pt x="200" y="869"/>
                        </a:lnTo>
                        <a:lnTo>
                          <a:pt x="195" y="867"/>
                        </a:lnTo>
                        <a:lnTo>
                          <a:pt x="194" y="867"/>
                        </a:lnTo>
                        <a:lnTo>
                          <a:pt x="192" y="867"/>
                        </a:lnTo>
                        <a:lnTo>
                          <a:pt x="190" y="865"/>
                        </a:lnTo>
                        <a:lnTo>
                          <a:pt x="186" y="862"/>
                        </a:lnTo>
                        <a:lnTo>
                          <a:pt x="183" y="857"/>
                        </a:lnTo>
                        <a:lnTo>
                          <a:pt x="183" y="850"/>
                        </a:lnTo>
                        <a:lnTo>
                          <a:pt x="186" y="841"/>
                        </a:lnTo>
                        <a:lnTo>
                          <a:pt x="194" y="831"/>
                        </a:lnTo>
                        <a:lnTo>
                          <a:pt x="186" y="820"/>
                        </a:lnTo>
                        <a:lnTo>
                          <a:pt x="182" y="810"/>
                        </a:lnTo>
                        <a:lnTo>
                          <a:pt x="182" y="800"/>
                        </a:lnTo>
                        <a:lnTo>
                          <a:pt x="184" y="791"/>
                        </a:lnTo>
                        <a:lnTo>
                          <a:pt x="186" y="786"/>
                        </a:lnTo>
                        <a:lnTo>
                          <a:pt x="187" y="783"/>
                        </a:lnTo>
                        <a:lnTo>
                          <a:pt x="186" y="781"/>
                        </a:lnTo>
                        <a:lnTo>
                          <a:pt x="186" y="774"/>
                        </a:lnTo>
                        <a:lnTo>
                          <a:pt x="184" y="765"/>
                        </a:lnTo>
                        <a:lnTo>
                          <a:pt x="184" y="755"/>
                        </a:lnTo>
                        <a:lnTo>
                          <a:pt x="187" y="747"/>
                        </a:lnTo>
                        <a:lnTo>
                          <a:pt x="186" y="730"/>
                        </a:lnTo>
                        <a:lnTo>
                          <a:pt x="183" y="709"/>
                        </a:lnTo>
                        <a:lnTo>
                          <a:pt x="181" y="685"/>
                        </a:lnTo>
                        <a:lnTo>
                          <a:pt x="177" y="660"/>
                        </a:lnTo>
                        <a:lnTo>
                          <a:pt x="173" y="635"/>
                        </a:lnTo>
                        <a:lnTo>
                          <a:pt x="167" y="612"/>
                        </a:lnTo>
                        <a:lnTo>
                          <a:pt x="163" y="591"/>
                        </a:lnTo>
                        <a:lnTo>
                          <a:pt x="160" y="571"/>
                        </a:lnTo>
                        <a:lnTo>
                          <a:pt x="157" y="557"/>
                        </a:lnTo>
                        <a:lnTo>
                          <a:pt x="154" y="546"/>
                        </a:lnTo>
                        <a:lnTo>
                          <a:pt x="154" y="544"/>
                        </a:lnTo>
                        <a:lnTo>
                          <a:pt x="153" y="540"/>
                        </a:lnTo>
                        <a:lnTo>
                          <a:pt x="150" y="532"/>
                        </a:lnTo>
                        <a:lnTo>
                          <a:pt x="148" y="519"/>
                        </a:lnTo>
                        <a:lnTo>
                          <a:pt x="144" y="506"/>
                        </a:lnTo>
                        <a:lnTo>
                          <a:pt x="139" y="493"/>
                        </a:lnTo>
                        <a:lnTo>
                          <a:pt x="135" y="481"/>
                        </a:lnTo>
                        <a:lnTo>
                          <a:pt x="133" y="488"/>
                        </a:lnTo>
                        <a:lnTo>
                          <a:pt x="131" y="501"/>
                        </a:lnTo>
                        <a:lnTo>
                          <a:pt x="128" y="518"/>
                        </a:lnTo>
                        <a:lnTo>
                          <a:pt x="126" y="539"/>
                        </a:lnTo>
                        <a:lnTo>
                          <a:pt x="123" y="561"/>
                        </a:lnTo>
                        <a:lnTo>
                          <a:pt x="120" y="583"/>
                        </a:lnTo>
                        <a:lnTo>
                          <a:pt x="118" y="604"/>
                        </a:lnTo>
                        <a:lnTo>
                          <a:pt x="116" y="620"/>
                        </a:lnTo>
                        <a:lnTo>
                          <a:pt x="115" y="632"/>
                        </a:lnTo>
                        <a:lnTo>
                          <a:pt x="115" y="635"/>
                        </a:lnTo>
                        <a:lnTo>
                          <a:pt x="115" y="638"/>
                        </a:lnTo>
                        <a:lnTo>
                          <a:pt x="116" y="647"/>
                        </a:lnTo>
                        <a:lnTo>
                          <a:pt x="118" y="660"/>
                        </a:lnTo>
                        <a:lnTo>
                          <a:pt x="119" y="679"/>
                        </a:lnTo>
                        <a:lnTo>
                          <a:pt x="118" y="698"/>
                        </a:lnTo>
                        <a:lnTo>
                          <a:pt x="115" y="721"/>
                        </a:lnTo>
                        <a:lnTo>
                          <a:pt x="110" y="744"/>
                        </a:lnTo>
                        <a:lnTo>
                          <a:pt x="112" y="755"/>
                        </a:lnTo>
                        <a:lnTo>
                          <a:pt x="112" y="768"/>
                        </a:lnTo>
                        <a:lnTo>
                          <a:pt x="112" y="781"/>
                        </a:lnTo>
                        <a:lnTo>
                          <a:pt x="111" y="793"/>
                        </a:lnTo>
                        <a:lnTo>
                          <a:pt x="110" y="800"/>
                        </a:lnTo>
                        <a:lnTo>
                          <a:pt x="110" y="803"/>
                        </a:lnTo>
                        <a:lnTo>
                          <a:pt x="110" y="807"/>
                        </a:lnTo>
                        <a:lnTo>
                          <a:pt x="111" y="815"/>
                        </a:lnTo>
                        <a:lnTo>
                          <a:pt x="111" y="825"/>
                        </a:lnTo>
                        <a:lnTo>
                          <a:pt x="110" y="837"/>
                        </a:lnTo>
                        <a:lnTo>
                          <a:pt x="111" y="845"/>
                        </a:lnTo>
                        <a:lnTo>
                          <a:pt x="111" y="853"/>
                        </a:lnTo>
                        <a:lnTo>
                          <a:pt x="110" y="859"/>
                        </a:lnTo>
                        <a:lnTo>
                          <a:pt x="110" y="862"/>
                        </a:lnTo>
                        <a:lnTo>
                          <a:pt x="106" y="862"/>
                        </a:lnTo>
                        <a:lnTo>
                          <a:pt x="97" y="863"/>
                        </a:lnTo>
                        <a:lnTo>
                          <a:pt x="85" y="863"/>
                        </a:lnTo>
                        <a:lnTo>
                          <a:pt x="73" y="862"/>
                        </a:lnTo>
                        <a:lnTo>
                          <a:pt x="67" y="858"/>
                        </a:lnTo>
                        <a:lnTo>
                          <a:pt x="55" y="865"/>
                        </a:lnTo>
                        <a:lnTo>
                          <a:pt x="42" y="867"/>
                        </a:lnTo>
                        <a:lnTo>
                          <a:pt x="31" y="867"/>
                        </a:lnTo>
                        <a:lnTo>
                          <a:pt x="22" y="866"/>
                        </a:lnTo>
                        <a:lnTo>
                          <a:pt x="19" y="866"/>
                        </a:lnTo>
                        <a:lnTo>
                          <a:pt x="18" y="866"/>
                        </a:lnTo>
                        <a:lnTo>
                          <a:pt x="17" y="865"/>
                        </a:lnTo>
                        <a:lnTo>
                          <a:pt x="14" y="865"/>
                        </a:lnTo>
                        <a:lnTo>
                          <a:pt x="12" y="863"/>
                        </a:lnTo>
                        <a:lnTo>
                          <a:pt x="9" y="863"/>
                        </a:lnTo>
                        <a:lnTo>
                          <a:pt x="5" y="862"/>
                        </a:lnTo>
                        <a:lnTo>
                          <a:pt x="2" y="861"/>
                        </a:lnTo>
                        <a:lnTo>
                          <a:pt x="1" y="859"/>
                        </a:lnTo>
                        <a:lnTo>
                          <a:pt x="0" y="858"/>
                        </a:lnTo>
                        <a:lnTo>
                          <a:pt x="0" y="855"/>
                        </a:lnTo>
                        <a:lnTo>
                          <a:pt x="1" y="854"/>
                        </a:lnTo>
                        <a:lnTo>
                          <a:pt x="5" y="853"/>
                        </a:lnTo>
                        <a:lnTo>
                          <a:pt x="10" y="852"/>
                        </a:lnTo>
                        <a:lnTo>
                          <a:pt x="27" y="848"/>
                        </a:lnTo>
                        <a:lnTo>
                          <a:pt x="39" y="841"/>
                        </a:lnTo>
                        <a:lnTo>
                          <a:pt x="47" y="832"/>
                        </a:lnTo>
                        <a:lnTo>
                          <a:pt x="52" y="823"/>
                        </a:lnTo>
                        <a:lnTo>
                          <a:pt x="52" y="815"/>
                        </a:lnTo>
                        <a:lnTo>
                          <a:pt x="51" y="807"/>
                        </a:lnTo>
                        <a:lnTo>
                          <a:pt x="47" y="797"/>
                        </a:lnTo>
                        <a:lnTo>
                          <a:pt x="47" y="786"/>
                        </a:lnTo>
                        <a:lnTo>
                          <a:pt x="47" y="777"/>
                        </a:lnTo>
                        <a:lnTo>
                          <a:pt x="50" y="772"/>
                        </a:lnTo>
                        <a:lnTo>
                          <a:pt x="52" y="766"/>
                        </a:lnTo>
                        <a:lnTo>
                          <a:pt x="54" y="756"/>
                        </a:lnTo>
                        <a:lnTo>
                          <a:pt x="55" y="742"/>
                        </a:lnTo>
                        <a:lnTo>
                          <a:pt x="56" y="728"/>
                        </a:lnTo>
                        <a:lnTo>
                          <a:pt x="56" y="717"/>
                        </a:lnTo>
                        <a:lnTo>
                          <a:pt x="55" y="704"/>
                        </a:lnTo>
                        <a:lnTo>
                          <a:pt x="55" y="689"/>
                        </a:lnTo>
                        <a:lnTo>
                          <a:pt x="55" y="673"/>
                        </a:lnTo>
                        <a:lnTo>
                          <a:pt x="56" y="662"/>
                        </a:lnTo>
                        <a:lnTo>
                          <a:pt x="59" y="655"/>
                        </a:lnTo>
                        <a:lnTo>
                          <a:pt x="59" y="650"/>
                        </a:lnTo>
                        <a:lnTo>
                          <a:pt x="59" y="641"/>
                        </a:lnTo>
                        <a:lnTo>
                          <a:pt x="59" y="629"/>
                        </a:lnTo>
                        <a:lnTo>
                          <a:pt x="57" y="616"/>
                        </a:lnTo>
                        <a:lnTo>
                          <a:pt x="56" y="605"/>
                        </a:lnTo>
                        <a:lnTo>
                          <a:pt x="55" y="596"/>
                        </a:lnTo>
                        <a:lnTo>
                          <a:pt x="55" y="594"/>
                        </a:lnTo>
                        <a:lnTo>
                          <a:pt x="33" y="461"/>
                        </a:lnTo>
                        <a:lnTo>
                          <a:pt x="31" y="461"/>
                        </a:lnTo>
                        <a:lnTo>
                          <a:pt x="30" y="461"/>
                        </a:lnTo>
                        <a:lnTo>
                          <a:pt x="27" y="461"/>
                        </a:lnTo>
                        <a:lnTo>
                          <a:pt x="23" y="460"/>
                        </a:lnTo>
                        <a:lnTo>
                          <a:pt x="21" y="457"/>
                        </a:lnTo>
                        <a:lnTo>
                          <a:pt x="16" y="448"/>
                        </a:lnTo>
                        <a:lnTo>
                          <a:pt x="12" y="434"/>
                        </a:lnTo>
                        <a:lnTo>
                          <a:pt x="10" y="414"/>
                        </a:lnTo>
                        <a:lnTo>
                          <a:pt x="10" y="391"/>
                        </a:lnTo>
                        <a:lnTo>
                          <a:pt x="10" y="364"/>
                        </a:lnTo>
                        <a:lnTo>
                          <a:pt x="12" y="337"/>
                        </a:lnTo>
                        <a:lnTo>
                          <a:pt x="14" y="308"/>
                        </a:lnTo>
                        <a:lnTo>
                          <a:pt x="17" y="282"/>
                        </a:lnTo>
                        <a:lnTo>
                          <a:pt x="19" y="257"/>
                        </a:lnTo>
                        <a:lnTo>
                          <a:pt x="21" y="236"/>
                        </a:lnTo>
                        <a:lnTo>
                          <a:pt x="23" y="219"/>
                        </a:lnTo>
                        <a:lnTo>
                          <a:pt x="25" y="209"/>
                        </a:lnTo>
                        <a:lnTo>
                          <a:pt x="25" y="205"/>
                        </a:lnTo>
                        <a:lnTo>
                          <a:pt x="26" y="201"/>
                        </a:lnTo>
                        <a:lnTo>
                          <a:pt x="27" y="193"/>
                        </a:lnTo>
                        <a:lnTo>
                          <a:pt x="31" y="182"/>
                        </a:lnTo>
                        <a:lnTo>
                          <a:pt x="35" y="172"/>
                        </a:lnTo>
                        <a:lnTo>
                          <a:pt x="40" y="164"/>
                        </a:lnTo>
                        <a:lnTo>
                          <a:pt x="46" y="161"/>
                        </a:lnTo>
                        <a:lnTo>
                          <a:pt x="55" y="160"/>
                        </a:lnTo>
                        <a:lnTo>
                          <a:pt x="65" y="156"/>
                        </a:lnTo>
                        <a:lnTo>
                          <a:pt x="77" y="151"/>
                        </a:lnTo>
                        <a:lnTo>
                          <a:pt x="89" y="146"/>
                        </a:lnTo>
                        <a:lnTo>
                          <a:pt x="97" y="142"/>
                        </a:lnTo>
                        <a:lnTo>
                          <a:pt x="99" y="140"/>
                        </a:lnTo>
                        <a:lnTo>
                          <a:pt x="101" y="138"/>
                        </a:lnTo>
                        <a:lnTo>
                          <a:pt x="102" y="133"/>
                        </a:lnTo>
                        <a:lnTo>
                          <a:pt x="105" y="125"/>
                        </a:lnTo>
                        <a:lnTo>
                          <a:pt x="106" y="118"/>
                        </a:lnTo>
                        <a:lnTo>
                          <a:pt x="103" y="114"/>
                        </a:lnTo>
                        <a:lnTo>
                          <a:pt x="101" y="112"/>
                        </a:lnTo>
                        <a:lnTo>
                          <a:pt x="98" y="108"/>
                        </a:lnTo>
                        <a:lnTo>
                          <a:pt x="97" y="101"/>
                        </a:lnTo>
                        <a:lnTo>
                          <a:pt x="93" y="91"/>
                        </a:lnTo>
                        <a:lnTo>
                          <a:pt x="90" y="82"/>
                        </a:lnTo>
                        <a:lnTo>
                          <a:pt x="90" y="72"/>
                        </a:lnTo>
                        <a:lnTo>
                          <a:pt x="91" y="66"/>
                        </a:lnTo>
                        <a:lnTo>
                          <a:pt x="91" y="63"/>
                        </a:lnTo>
                        <a:lnTo>
                          <a:pt x="90" y="62"/>
                        </a:lnTo>
                        <a:lnTo>
                          <a:pt x="88" y="58"/>
                        </a:lnTo>
                        <a:lnTo>
                          <a:pt x="85" y="50"/>
                        </a:lnTo>
                        <a:lnTo>
                          <a:pt x="84" y="42"/>
                        </a:lnTo>
                        <a:lnTo>
                          <a:pt x="85" y="30"/>
                        </a:lnTo>
                        <a:lnTo>
                          <a:pt x="91" y="17"/>
                        </a:lnTo>
                        <a:lnTo>
                          <a:pt x="102" y="7"/>
                        </a:lnTo>
                        <a:lnTo>
                          <a:pt x="112" y="2"/>
                        </a:lnTo>
                        <a:lnTo>
                          <a:pt x="122"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Arial" panose="020B0604020202020204" pitchFamily="34" charset="0"/>
                      <a:cs typeface="Arial" panose="020B0604020202020204" pitchFamily="34" charset="0"/>
                    </a:endParaRPr>
                  </a:p>
                </p:txBody>
              </p:sp>
              <p:sp>
                <p:nvSpPr>
                  <p:cNvPr id="48" name="Freeform 47"/>
                  <p:cNvSpPr>
                    <a:spLocks/>
                  </p:cNvSpPr>
                  <p:nvPr/>
                </p:nvSpPr>
                <p:spPr bwMode="auto">
                  <a:xfrm>
                    <a:off x="9608211" y="2605042"/>
                    <a:ext cx="145885" cy="468546"/>
                  </a:xfrm>
                  <a:custGeom>
                    <a:avLst/>
                    <a:gdLst>
                      <a:gd name="T0" fmla="*/ 74 w 85"/>
                      <a:gd name="T1" fmla="*/ 0 h 273"/>
                      <a:gd name="T2" fmla="*/ 74 w 85"/>
                      <a:gd name="T3" fmla="*/ 0 h 273"/>
                      <a:gd name="T4" fmla="*/ 76 w 85"/>
                      <a:gd name="T5" fmla="*/ 2 h 273"/>
                      <a:gd name="T6" fmla="*/ 77 w 85"/>
                      <a:gd name="T7" fmla="*/ 4 h 273"/>
                      <a:gd name="T8" fmla="*/ 79 w 85"/>
                      <a:gd name="T9" fmla="*/ 7 h 273"/>
                      <a:gd name="T10" fmla="*/ 82 w 85"/>
                      <a:gd name="T11" fmla="*/ 11 h 273"/>
                      <a:gd name="T12" fmla="*/ 85 w 85"/>
                      <a:gd name="T13" fmla="*/ 13 h 273"/>
                      <a:gd name="T14" fmla="*/ 68 w 85"/>
                      <a:gd name="T15" fmla="*/ 53 h 273"/>
                      <a:gd name="T16" fmla="*/ 57 w 85"/>
                      <a:gd name="T17" fmla="*/ 91 h 273"/>
                      <a:gd name="T18" fmla="*/ 51 w 85"/>
                      <a:gd name="T19" fmla="*/ 126 h 273"/>
                      <a:gd name="T20" fmla="*/ 49 w 85"/>
                      <a:gd name="T21" fmla="*/ 160 h 273"/>
                      <a:gd name="T22" fmla="*/ 49 w 85"/>
                      <a:gd name="T23" fmla="*/ 190 h 273"/>
                      <a:gd name="T24" fmla="*/ 52 w 85"/>
                      <a:gd name="T25" fmla="*/ 215 h 273"/>
                      <a:gd name="T26" fmla="*/ 56 w 85"/>
                      <a:gd name="T27" fmla="*/ 237 h 273"/>
                      <a:gd name="T28" fmla="*/ 60 w 85"/>
                      <a:gd name="T29" fmla="*/ 253 h 273"/>
                      <a:gd name="T30" fmla="*/ 62 w 85"/>
                      <a:gd name="T31" fmla="*/ 262 h 273"/>
                      <a:gd name="T32" fmla="*/ 64 w 85"/>
                      <a:gd name="T33" fmla="*/ 266 h 273"/>
                      <a:gd name="T34" fmla="*/ 61 w 85"/>
                      <a:gd name="T35" fmla="*/ 267 h 273"/>
                      <a:gd name="T36" fmla="*/ 53 w 85"/>
                      <a:gd name="T37" fmla="*/ 270 h 273"/>
                      <a:gd name="T38" fmla="*/ 43 w 85"/>
                      <a:gd name="T39" fmla="*/ 271 h 273"/>
                      <a:gd name="T40" fmla="*/ 30 w 85"/>
                      <a:gd name="T41" fmla="*/ 273 h 273"/>
                      <a:gd name="T42" fmla="*/ 15 w 85"/>
                      <a:gd name="T43" fmla="*/ 271 h 273"/>
                      <a:gd name="T44" fmla="*/ 0 w 85"/>
                      <a:gd name="T45" fmla="*/ 266 h 273"/>
                      <a:gd name="T46" fmla="*/ 6 w 85"/>
                      <a:gd name="T47" fmla="*/ 248 h 273"/>
                      <a:gd name="T48" fmla="*/ 11 w 85"/>
                      <a:gd name="T49" fmla="*/ 224 h 273"/>
                      <a:gd name="T50" fmla="*/ 14 w 85"/>
                      <a:gd name="T51" fmla="*/ 195 h 273"/>
                      <a:gd name="T52" fmla="*/ 17 w 85"/>
                      <a:gd name="T53" fmla="*/ 165 h 273"/>
                      <a:gd name="T54" fmla="*/ 18 w 85"/>
                      <a:gd name="T55" fmla="*/ 134 h 273"/>
                      <a:gd name="T56" fmla="*/ 18 w 85"/>
                      <a:gd name="T57" fmla="*/ 106 h 273"/>
                      <a:gd name="T58" fmla="*/ 18 w 85"/>
                      <a:gd name="T59" fmla="*/ 81 h 273"/>
                      <a:gd name="T60" fmla="*/ 17 w 85"/>
                      <a:gd name="T61" fmla="*/ 63 h 273"/>
                      <a:gd name="T62" fmla="*/ 17 w 85"/>
                      <a:gd name="T63" fmla="*/ 54 h 273"/>
                      <a:gd name="T64" fmla="*/ 15 w 85"/>
                      <a:gd name="T65" fmla="*/ 44 h 273"/>
                      <a:gd name="T66" fmla="*/ 15 w 85"/>
                      <a:gd name="T67" fmla="*/ 30 h 273"/>
                      <a:gd name="T68" fmla="*/ 15 w 85"/>
                      <a:gd name="T69" fmla="*/ 19 h 273"/>
                      <a:gd name="T70" fmla="*/ 15 w 85"/>
                      <a:gd name="T71" fmla="*/ 9 h 273"/>
                      <a:gd name="T72" fmla="*/ 17 w 85"/>
                      <a:gd name="T73" fmla="*/ 7 h 273"/>
                      <a:gd name="T74" fmla="*/ 39 w 85"/>
                      <a:gd name="T75" fmla="*/ 37 h 273"/>
                      <a:gd name="T76" fmla="*/ 45 w 85"/>
                      <a:gd name="T77" fmla="*/ 32 h 273"/>
                      <a:gd name="T78" fmla="*/ 52 w 85"/>
                      <a:gd name="T79" fmla="*/ 25 h 273"/>
                      <a:gd name="T80" fmla="*/ 60 w 85"/>
                      <a:gd name="T81" fmla="*/ 16 h 273"/>
                      <a:gd name="T82" fmla="*/ 68 w 85"/>
                      <a:gd name="T83" fmla="*/ 8 h 273"/>
                      <a:gd name="T84" fmla="*/ 72 w 85"/>
                      <a:gd name="T85" fmla="*/ 2 h 273"/>
                      <a:gd name="T86" fmla="*/ 74 w 85"/>
                      <a:gd name="T87"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5" h="273">
                        <a:moveTo>
                          <a:pt x="74" y="0"/>
                        </a:moveTo>
                        <a:lnTo>
                          <a:pt x="74" y="0"/>
                        </a:lnTo>
                        <a:lnTo>
                          <a:pt x="76" y="2"/>
                        </a:lnTo>
                        <a:lnTo>
                          <a:pt x="77" y="4"/>
                        </a:lnTo>
                        <a:lnTo>
                          <a:pt x="79" y="7"/>
                        </a:lnTo>
                        <a:lnTo>
                          <a:pt x="82" y="11"/>
                        </a:lnTo>
                        <a:lnTo>
                          <a:pt x="85" y="13"/>
                        </a:lnTo>
                        <a:lnTo>
                          <a:pt x="68" y="53"/>
                        </a:lnTo>
                        <a:lnTo>
                          <a:pt x="57" y="91"/>
                        </a:lnTo>
                        <a:lnTo>
                          <a:pt x="51" y="126"/>
                        </a:lnTo>
                        <a:lnTo>
                          <a:pt x="49" y="160"/>
                        </a:lnTo>
                        <a:lnTo>
                          <a:pt x="49" y="190"/>
                        </a:lnTo>
                        <a:lnTo>
                          <a:pt x="52" y="215"/>
                        </a:lnTo>
                        <a:lnTo>
                          <a:pt x="56" y="237"/>
                        </a:lnTo>
                        <a:lnTo>
                          <a:pt x="60" y="253"/>
                        </a:lnTo>
                        <a:lnTo>
                          <a:pt x="62" y="262"/>
                        </a:lnTo>
                        <a:lnTo>
                          <a:pt x="64" y="266"/>
                        </a:lnTo>
                        <a:lnTo>
                          <a:pt x="61" y="267"/>
                        </a:lnTo>
                        <a:lnTo>
                          <a:pt x="53" y="270"/>
                        </a:lnTo>
                        <a:lnTo>
                          <a:pt x="43" y="271"/>
                        </a:lnTo>
                        <a:lnTo>
                          <a:pt x="30" y="273"/>
                        </a:lnTo>
                        <a:lnTo>
                          <a:pt x="15" y="271"/>
                        </a:lnTo>
                        <a:lnTo>
                          <a:pt x="0" y="266"/>
                        </a:lnTo>
                        <a:lnTo>
                          <a:pt x="6" y="248"/>
                        </a:lnTo>
                        <a:lnTo>
                          <a:pt x="11" y="224"/>
                        </a:lnTo>
                        <a:lnTo>
                          <a:pt x="14" y="195"/>
                        </a:lnTo>
                        <a:lnTo>
                          <a:pt x="17" y="165"/>
                        </a:lnTo>
                        <a:lnTo>
                          <a:pt x="18" y="134"/>
                        </a:lnTo>
                        <a:lnTo>
                          <a:pt x="18" y="106"/>
                        </a:lnTo>
                        <a:lnTo>
                          <a:pt x="18" y="81"/>
                        </a:lnTo>
                        <a:lnTo>
                          <a:pt x="17" y="63"/>
                        </a:lnTo>
                        <a:lnTo>
                          <a:pt x="17" y="54"/>
                        </a:lnTo>
                        <a:lnTo>
                          <a:pt x="15" y="44"/>
                        </a:lnTo>
                        <a:lnTo>
                          <a:pt x="15" y="30"/>
                        </a:lnTo>
                        <a:lnTo>
                          <a:pt x="15" y="19"/>
                        </a:lnTo>
                        <a:lnTo>
                          <a:pt x="15" y="9"/>
                        </a:lnTo>
                        <a:lnTo>
                          <a:pt x="17" y="7"/>
                        </a:lnTo>
                        <a:lnTo>
                          <a:pt x="39" y="37"/>
                        </a:lnTo>
                        <a:lnTo>
                          <a:pt x="45" y="32"/>
                        </a:lnTo>
                        <a:lnTo>
                          <a:pt x="52" y="25"/>
                        </a:lnTo>
                        <a:lnTo>
                          <a:pt x="60" y="16"/>
                        </a:lnTo>
                        <a:lnTo>
                          <a:pt x="68" y="8"/>
                        </a:lnTo>
                        <a:lnTo>
                          <a:pt x="72" y="2"/>
                        </a:lnTo>
                        <a:lnTo>
                          <a:pt x="7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Arial" panose="020B0604020202020204" pitchFamily="34" charset="0"/>
                      <a:cs typeface="Arial" panose="020B0604020202020204" pitchFamily="34" charset="0"/>
                    </a:endParaRPr>
                  </a:p>
                </p:txBody>
              </p:sp>
              <p:sp>
                <p:nvSpPr>
                  <p:cNvPr id="49" name="Freeform 48"/>
                  <p:cNvSpPr>
                    <a:spLocks/>
                  </p:cNvSpPr>
                  <p:nvPr/>
                </p:nvSpPr>
                <p:spPr bwMode="auto">
                  <a:xfrm>
                    <a:off x="9652834" y="2668544"/>
                    <a:ext cx="49773" cy="391313"/>
                  </a:xfrm>
                  <a:custGeom>
                    <a:avLst/>
                    <a:gdLst>
                      <a:gd name="T0" fmla="*/ 14 w 29"/>
                      <a:gd name="T1" fmla="*/ 0 h 228"/>
                      <a:gd name="T2" fmla="*/ 16 w 29"/>
                      <a:gd name="T3" fmla="*/ 0 h 228"/>
                      <a:gd name="T4" fmla="*/ 18 w 29"/>
                      <a:gd name="T5" fmla="*/ 0 h 228"/>
                      <a:gd name="T6" fmla="*/ 19 w 29"/>
                      <a:gd name="T7" fmla="*/ 0 h 228"/>
                      <a:gd name="T8" fmla="*/ 22 w 29"/>
                      <a:gd name="T9" fmla="*/ 1 h 228"/>
                      <a:gd name="T10" fmla="*/ 23 w 29"/>
                      <a:gd name="T11" fmla="*/ 4 h 228"/>
                      <a:gd name="T12" fmla="*/ 25 w 29"/>
                      <a:gd name="T13" fmla="*/ 5 h 228"/>
                      <a:gd name="T14" fmla="*/ 25 w 29"/>
                      <a:gd name="T15" fmla="*/ 9 h 228"/>
                      <a:gd name="T16" fmla="*/ 25 w 29"/>
                      <a:gd name="T17" fmla="*/ 13 h 228"/>
                      <a:gd name="T18" fmla="*/ 23 w 29"/>
                      <a:gd name="T19" fmla="*/ 18 h 228"/>
                      <a:gd name="T20" fmla="*/ 26 w 29"/>
                      <a:gd name="T21" fmla="*/ 27 h 228"/>
                      <a:gd name="T22" fmla="*/ 27 w 29"/>
                      <a:gd name="T23" fmla="*/ 42 h 228"/>
                      <a:gd name="T24" fmla="*/ 29 w 29"/>
                      <a:gd name="T25" fmla="*/ 62 h 228"/>
                      <a:gd name="T26" fmla="*/ 29 w 29"/>
                      <a:gd name="T27" fmla="*/ 84 h 228"/>
                      <a:gd name="T28" fmla="*/ 27 w 29"/>
                      <a:gd name="T29" fmla="*/ 107 h 228"/>
                      <a:gd name="T30" fmla="*/ 27 w 29"/>
                      <a:gd name="T31" fmla="*/ 132 h 228"/>
                      <a:gd name="T32" fmla="*/ 26 w 29"/>
                      <a:gd name="T33" fmla="*/ 154 h 228"/>
                      <a:gd name="T34" fmla="*/ 25 w 29"/>
                      <a:gd name="T35" fmla="*/ 175 h 228"/>
                      <a:gd name="T36" fmla="*/ 23 w 29"/>
                      <a:gd name="T37" fmla="*/ 191 h 228"/>
                      <a:gd name="T38" fmla="*/ 23 w 29"/>
                      <a:gd name="T39" fmla="*/ 203 h 228"/>
                      <a:gd name="T40" fmla="*/ 23 w 29"/>
                      <a:gd name="T41" fmla="*/ 207 h 228"/>
                      <a:gd name="T42" fmla="*/ 13 w 29"/>
                      <a:gd name="T43" fmla="*/ 228 h 228"/>
                      <a:gd name="T44" fmla="*/ 0 w 29"/>
                      <a:gd name="T45" fmla="*/ 209 h 228"/>
                      <a:gd name="T46" fmla="*/ 0 w 29"/>
                      <a:gd name="T47" fmla="*/ 54 h 228"/>
                      <a:gd name="T48" fmla="*/ 0 w 29"/>
                      <a:gd name="T49" fmla="*/ 50 h 228"/>
                      <a:gd name="T50" fmla="*/ 1 w 29"/>
                      <a:gd name="T51" fmla="*/ 39 h 228"/>
                      <a:gd name="T52" fmla="*/ 4 w 29"/>
                      <a:gd name="T53" fmla="*/ 27 h 228"/>
                      <a:gd name="T54" fmla="*/ 8 w 29"/>
                      <a:gd name="T55" fmla="*/ 17 h 228"/>
                      <a:gd name="T56" fmla="*/ 5 w 29"/>
                      <a:gd name="T57" fmla="*/ 14 h 228"/>
                      <a:gd name="T58" fmla="*/ 2 w 29"/>
                      <a:gd name="T59" fmla="*/ 10 h 228"/>
                      <a:gd name="T60" fmla="*/ 2 w 29"/>
                      <a:gd name="T61" fmla="*/ 8 h 228"/>
                      <a:gd name="T62" fmla="*/ 4 w 29"/>
                      <a:gd name="T63" fmla="*/ 7 h 228"/>
                      <a:gd name="T64" fmla="*/ 5 w 29"/>
                      <a:gd name="T65" fmla="*/ 4 h 228"/>
                      <a:gd name="T66" fmla="*/ 8 w 29"/>
                      <a:gd name="T67" fmla="*/ 3 h 228"/>
                      <a:gd name="T68" fmla="*/ 9 w 29"/>
                      <a:gd name="T69" fmla="*/ 1 h 228"/>
                      <a:gd name="T70" fmla="*/ 12 w 29"/>
                      <a:gd name="T71" fmla="*/ 0 h 228"/>
                      <a:gd name="T72" fmla="*/ 13 w 29"/>
                      <a:gd name="T73" fmla="*/ 0 h 228"/>
                      <a:gd name="T74" fmla="*/ 13 w 29"/>
                      <a:gd name="T75" fmla="*/ 0 h 228"/>
                      <a:gd name="T76" fmla="*/ 13 w 29"/>
                      <a:gd name="T77" fmla="*/ 0 h 228"/>
                      <a:gd name="T78" fmla="*/ 14 w 29"/>
                      <a:gd name="T7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228">
                        <a:moveTo>
                          <a:pt x="14" y="0"/>
                        </a:moveTo>
                        <a:lnTo>
                          <a:pt x="16" y="0"/>
                        </a:lnTo>
                        <a:lnTo>
                          <a:pt x="18" y="0"/>
                        </a:lnTo>
                        <a:lnTo>
                          <a:pt x="19" y="0"/>
                        </a:lnTo>
                        <a:lnTo>
                          <a:pt x="22" y="1"/>
                        </a:lnTo>
                        <a:lnTo>
                          <a:pt x="23" y="4"/>
                        </a:lnTo>
                        <a:lnTo>
                          <a:pt x="25" y="5"/>
                        </a:lnTo>
                        <a:lnTo>
                          <a:pt x="25" y="9"/>
                        </a:lnTo>
                        <a:lnTo>
                          <a:pt x="25" y="13"/>
                        </a:lnTo>
                        <a:lnTo>
                          <a:pt x="23" y="18"/>
                        </a:lnTo>
                        <a:lnTo>
                          <a:pt x="26" y="27"/>
                        </a:lnTo>
                        <a:lnTo>
                          <a:pt x="27" y="42"/>
                        </a:lnTo>
                        <a:lnTo>
                          <a:pt x="29" y="62"/>
                        </a:lnTo>
                        <a:lnTo>
                          <a:pt x="29" y="84"/>
                        </a:lnTo>
                        <a:lnTo>
                          <a:pt x="27" y="107"/>
                        </a:lnTo>
                        <a:lnTo>
                          <a:pt x="27" y="132"/>
                        </a:lnTo>
                        <a:lnTo>
                          <a:pt x="26" y="154"/>
                        </a:lnTo>
                        <a:lnTo>
                          <a:pt x="25" y="175"/>
                        </a:lnTo>
                        <a:lnTo>
                          <a:pt x="23" y="191"/>
                        </a:lnTo>
                        <a:lnTo>
                          <a:pt x="23" y="203"/>
                        </a:lnTo>
                        <a:lnTo>
                          <a:pt x="23" y="207"/>
                        </a:lnTo>
                        <a:lnTo>
                          <a:pt x="13" y="228"/>
                        </a:lnTo>
                        <a:lnTo>
                          <a:pt x="0" y="209"/>
                        </a:lnTo>
                        <a:lnTo>
                          <a:pt x="0" y="54"/>
                        </a:lnTo>
                        <a:lnTo>
                          <a:pt x="0" y="50"/>
                        </a:lnTo>
                        <a:lnTo>
                          <a:pt x="1" y="39"/>
                        </a:lnTo>
                        <a:lnTo>
                          <a:pt x="4" y="27"/>
                        </a:lnTo>
                        <a:lnTo>
                          <a:pt x="8" y="17"/>
                        </a:lnTo>
                        <a:lnTo>
                          <a:pt x="5" y="14"/>
                        </a:lnTo>
                        <a:lnTo>
                          <a:pt x="2" y="10"/>
                        </a:lnTo>
                        <a:lnTo>
                          <a:pt x="2" y="8"/>
                        </a:lnTo>
                        <a:lnTo>
                          <a:pt x="4" y="7"/>
                        </a:lnTo>
                        <a:lnTo>
                          <a:pt x="5" y="4"/>
                        </a:lnTo>
                        <a:lnTo>
                          <a:pt x="8" y="3"/>
                        </a:lnTo>
                        <a:lnTo>
                          <a:pt x="9" y="1"/>
                        </a:lnTo>
                        <a:lnTo>
                          <a:pt x="12" y="0"/>
                        </a:lnTo>
                        <a:lnTo>
                          <a:pt x="13" y="0"/>
                        </a:lnTo>
                        <a:lnTo>
                          <a:pt x="13" y="0"/>
                        </a:lnTo>
                        <a:lnTo>
                          <a:pt x="13" y="0"/>
                        </a:lnTo>
                        <a:lnTo>
                          <a:pt x="14"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Arial" panose="020B0604020202020204" pitchFamily="34" charset="0"/>
                      <a:cs typeface="Arial" panose="020B0604020202020204" pitchFamily="34" charset="0"/>
                    </a:endParaRPr>
                  </a:p>
                </p:txBody>
              </p:sp>
              <p:sp>
                <p:nvSpPr>
                  <p:cNvPr id="50" name="Freeform 49"/>
                  <p:cNvSpPr>
                    <a:spLocks/>
                  </p:cNvSpPr>
                  <p:nvPr/>
                </p:nvSpPr>
                <p:spPr bwMode="auto">
                  <a:xfrm>
                    <a:off x="9486354" y="3128509"/>
                    <a:ext cx="27461" cy="63503"/>
                  </a:xfrm>
                  <a:custGeom>
                    <a:avLst/>
                    <a:gdLst>
                      <a:gd name="T0" fmla="*/ 13 w 16"/>
                      <a:gd name="T1" fmla="*/ 0 h 37"/>
                      <a:gd name="T2" fmla="*/ 16 w 16"/>
                      <a:gd name="T3" fmla="*/ 7 h 37"/>
                      <a:gd name="T4" fmla="*/ 14 w 16"/>
                      <a:gd name="T5" fmla="*/ 8 h 37"/>
                      <a:gd name="T6" fmla="*/ 12 w 16"/>
                      <a:gd name="T7" fmla="*/ 14 h 37"/>
                      <a:gd name="T8" fmla="*/ 8 w 16"/>
                      <a:gd name="T9" fmla="*/ 20 h 37"/>
                      <a:gd name="T10" fmla="*/ 6 w 16"/>
                      <a:gd name="T11" fmla="*/ 29 h 37"/>
                      <a:gd name="T12" fmla="*/ 5 w 16"/>
                      <a:gd name="T13" fmla="*/ 37 h 37"/>
                      <a:gd name="T14" fmla="*/ 3 w 16"/>
                      <a:gd name="T15" fmla="*/ 31 h 37"/>
                      <a:gd name="T16" fmla="*/ 1 w 16"/>
                      <a:gd name="T17" fmla="*/ 25 h 37"/>
                      <a:gd name="T18" fmla="*/ 0 w 16"/>
                      <a:gd name="T19" fmla="*/ 21 h 37"/>
                      <a:gd name="T20" fmla="*/ 0 w 16"/>
                      <a:gd name="T21" fmla="*/ 19 h 37"/>
                      <a:gd name="T22" fmla="*/ 0 w 16"/>
                      <a:gd name="T23" fmla="*/ 19 h 37"/>
                      <a:gd name="T24" fmla="*/ 0 w 16"/>
                      <a:gd name="T25" fmla="*/ 17 h 37"/>
                      <a:gd name="T26" fmla="*/ 1 w 16"/>
                      <a:gd name="T27" fmla="*/ 16 h 37"/>
                      <a:gd name="T28" fmla="*/ 3 w 16"/>
                      <a:gd name="T29" fmla="*/ 12 h 37"/>
                      <a:gd name="T30" fmla="*/ 4 w 16"/>
                      <a:gd name="T31" fmla="*/ 10 h 37"/>
                      <a:gd name="T32" fmla="*/ 6 w 16"/>
                      <a:gd name="T33" fmla="*/ 6 h 37"/>
                      <a:gd name="T34" fmla="*/ 9 w 16"/>
                      <a:gd name="T35" fmla="*/ 3 h 37"/>
                      <a:gd name="T36" fmla="*/ 13 w 16"/>
                      <a:gd name="T3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37">
                        <a:moveTo>
                          <a:pt x="13" y="0"/>
                        </a:moveTo>
                        <a:lnTo>
                          <a:pt x="16" y="7"/>
                        </a:lnTo>
                        <a:lnTo>
                          <a:pt x="14" y="8"/>
                        </a:lnTo>
                        <a:lnTo>
                          <a:pt x="12" y="14"/>
                        </a:lnTo>
                        <a:lnTo>
                          <a:pt x="8" y="20"/>
                        </a:lnTo>
                        <a:lnTo>
                          <a:pt x="6" y="29"/>
                        </a:lnTo>
                        <a:lnTo>
                          <a:pt x="5" y="37"/>
                        </a:lnTo>
                        <a:lnTo>
                          <a:pt x="3" y="31"/>
                        </a:lnTo>
                        <a:lnTo>
                          <a:pt x="1" y="25"/>
                        </a:lnTo>
                        <a:lnTo>
                          <a:pt x="0" y="21"/>
                        </a:lnTo>
                        <a:lnTo>
                          <a:pt x="0" y="19"/>
                        </a:lnTo>
                        <a:lnTo>
                          <a:pt x="0" y="19"/>
                        </a:lnTo>
                        <a:lnTo>
                          <a:pt x="0" y="17"/>
                        </a:lnTo>
                        <a:lnTo>
                          <a:pt x="1" y="16"/>
                        </a:lnTo>
                        <a:lnTo>
                          <a:pt x="3" y="12"/>
                        </a:lnTo>
                        <a:lnTo>
                          <a:pt x="4" y="10"/>
                        </a:lnTo>
                        <a:lnTo>
                          <a:pt x="6" y="6"/>
                        </a:lnTo>
                        <a:lnTo>
                          <a:pt x="9" y="3"/>
                        </a:lnTo>
                        <a:lnTo>
                          <a:pt x="13"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Arial" panose="020B0604020202020204" pitchFamily="34" charset="0"/>
                      <a:cs typeface="Arial" panose="020B0604020202020204" pitchFamily="34" charset="0"/>
                    </a:endParaRPr>
                  </a:p>
                </p:txBody>
              </p:sp>
              <p:sp>
                <p:nvSpPr>
                  <p:cNvPr id="51" name="Freeform 50"/>
                  <p:cNvSpPr>
                    <a:spLocks/>
                  </p:cNvSpPr>
                  <p:nvPr/>
                </p:nvSpPr>
                <p:spPr bwMode="auto">
                  <a:xfrm>
                    <a:off x="9838193" y="3138806"/>
                    <a:ext cx="48056" cy="51489"/>
                  </a:xfrm>
                  <a:custGeom>
                    <a:avLst/>
                    <a:gdLst>
                      <a:gd name="T0" fmla="*/ 7 w 28"/>
                      <a:gd name="T1" fmla="*/ 0 h 30"/>
                      <a:gd name="T2" fmla="*/ 15 w 28"/>
                      <a:gd name="T3" fmla="*/ 8 h 30"/>
                      <a:gd name="T4" fmla="*/ 21 w 28"/>
                      <a:gd name="T5" fmla="*/ 15 h 30"/>
                      <a:gd name="T6" fmla="*/ 27 w 28"/>
                      <a:gd name="T7" fmla="*/ 22 h 30"/>
                      <a:gd name="T8" fmla="*/ 28 w 28"/>
                      <a:gd name="T9" fmla="*/ 26 h 30"/>
                      <a:gd name="T10" fmla="*/ 27 w 28"/>
                      <a:gd name="T11" fmla="*/ 26 h 30"/>
                      <a:gd name="T12" fmla="*/ 25 w 28"/>
                      <a:gd name="T13" fmla="*/ 27 h 30"/>
                      <a:gd name="T14" fmla="*/ 24 w 28"/>
                      <a:gd name="T15" fmla="*/ 28 h 30"/>
                      <a:gd name="T16" fmla="*/ 21 w 28"/>
                      <a:gd name="T17" fmla="*/ 30 h 30"/>
                      <a:gd name="T18" fmla="*/ 19 w 28"/>
                      <a:gd name="T19" fmla="*/ 30 h 30"/>
                      <a:gd name="T20" fmla="*/ 15 w 28"/>
                      <a:gd name="T21" fmla="*/ 30 h 30"/>
                      <a:gd name="T22" fmla="*/ 14 w 28"/>
                      <a:gd name="T23" fmla="*/ 25 h 30"/>
                      <a:gd name="T24" fmla="*/ 10 w 28"/>
                      <a:gd name="T25" fmla="*/ 18 h 30"/>
                      <a:gd name="T26" fmla="*/ 4 w 28"/>
                      <a:gd name="T27" fmla="*/ 13 h 30"/>
                      <a:gd name="T28" fmla="*/ 2 w 28"/>
                      <a:gd name="T29" fmla="*/ 9 h 30"/>
                      <a:gd name="T30" fmla="*/ 0 w 28"/>
                      <a:gd name="T31" fmla="*/ 8 h 30"/>
                      <a:gd name="T32" fmla="*/ 7 w 28"/>
                      <a:gd name="T3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30">
                        <a:moveTo>
                          <a:pt x="7" y="0"/>
                        </a:moveTo>
                        <a:lnTo>
                          <a:pt x="15" y="8"/>
                        </a:lnTo>
                        <a:lnTo>
                          <a:pt x="21" y="15"/>
                        </a:lnTo>
                        <a:lnTo>
                          <a:pt x="27" y="22"/>
                        </a:lnTo>
                        <a:lnTo>
                          <a:pt x="28" y="26"/>
                        </a:lnTo>
                        <a:lnTo>
                          <a:pt x="27" y="26"/>
                        </a:lnTo>
                        <a:lnTo>
                          <a:pt x="25" y="27"/>
                        </a:lnTo>
                        <a:lnTo>
                          <a:pt x="24" y="28"/>
                        </a:lnTo>
                        <a:lnTo>
                          <a:pt x="21" y="30"/>
                        </a:lnTo>
                        <a:lnTo>
                          <a:pt x="19" y="30"/>
                        </a:lnTo>
                        <a:lnTo>
                          <a:pt x="15" y="30"/>
                        </a:lnTo>
                        <a:lnTo>
                          <a:pt x="14" y="25"/>
                        </a:lnTo>
                        <a:lnTo>
                          <a:pt x="10" y="18"/>
                        </a:lnTo>
                        <a:lnTo>
                          <a:pt x="4" y="13"/>
                        </a:lnTo>
                        <a:lnTo>
                          <a:pt x="2" y="9"/>
                        </a:lnTo>
                        <a:lnTo>
                          <a:pt x="0" y="8"/>
                        </a:lnTo>
                        <a:lnTo>
                          <a:pt x="7"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Arial" panose="020B0604020202020204" pitchFamily="34" charset="0"/>
                      <a:cs typeface="Arial" panose="020B0604020202020204" pitchFamily="34" charset="0"/>
                    </a:endParaRPr>
                  </a:p>
                </p:txBody>
              </p:sp>
            </p:grpSp>
            <p:grpSp>
              <p:nvGrpSpPr>
                <p:cNvPr id="26" name="Group 25"/>
                <p:cNvGrpSpPr/>
                <p:nvPr/>
              </p:nvGrpSpPr>
              <p:grpSpPr>
                <a:xfrm>
                  <a:off x="7570420" y="1838875"/>
                  <a:ext cx="457112" cy="1493940"/>
                  <a:chOff x="7661450" y="2406898"/>
                  <a:chExt cx="457112" cy="1493940"/>
                </a:xfrm>
              </p:grpSpPr>
              <p:sp>
                <p:nvSpPr>
                  <p:cNvPr id="45" name="Rectangle 3"/>
                  <p:cNvSpPr/>
                  <p:nvPr/>
                </p:nvSpPr>
                <p:spPr>
                  <a:xfrm>
                    <a:off x="7661450" y="2406898"/>
                    <a:ext cx="457112" cy="1493940"/>
                  </a:xfrm>
                  <a:custGeom>
                    <a:avLst/>
                    <a:gdLst>
                      <a:gd name="connsiteX0" fmla="*/ 0 w 1984548"/>
                      <a:gd name="connsiteY0" fmla="*/ 0 h 1402396"/>
                      <a:gd name="connsiteX1" fmla="*/ 1984548 w 1984548"/>
                      <a:gd name="connsiteY1" fmla="*/ 0 h 1402396"/>
                      <a:gd name="connsiteX2" fmla="*/ 1984548 w 1984548"/>
                      <a:gd name="connsiteY2" fmla="*/ 1402396 h 1402396"/>
                      <a:gd name="connsiteX3" fmla="*/ 0 w 1984548"/>
                      <a:gd name="connsiteY3" fmla="*/ 1402396 h 1402396"/>
                      <a:gd name="connsiteX4" fmla="*/ 0 w 1984548"/>
                      <a:gd name="connsiteY4" fmla="*/ 0 h 1402396"/>
                      <a:gd name="connsiteX0" fmla="*/ 145256 w 1984548"/>
                      <a:gd name="connsiteY0" fmla="*/ 119063 h 1402396"/>
                      <a:gd name="connsiteX1" fmla="*/ 1984548 w 1984548"/>
                      <a:gd name="connsiteY1" fmla="*/ 0 h 1402396"/>
                      <a:gd name="connsiteX2" fmla="*/ 1984548 w 1984548"/>
                      <a:gd name="connsiteY2" fmla="*/ 1402396 h 1402396"/>
                      <a:gd name="connsiteX3" fmla="*/ 0 w 1984548"/>
                      <a:gd name="connsiteY3" fmla="*/ 1402396 h 1402396"/>
                      <a:gd name="connsiteX4" fmla="*/ 145256 w 1984548"/>
                      <a:gd name="connsiteY4" fmla="*/ 119063 h 1402396"/>
                      <a:gd name="connsiteX0" fmla="*/ 4763 w 1984548"/>
                      <a:gd name="connsiteY0" fmla="*/ 7144 h 1402396"/>
                      <a:gd name="connsiteX1" fmla="*/ 1984548 w 1984548"/>
                      <a:gd name="connsiteY1" fmla="*/ 0 h 1402396"/>
                      <a:gd name="connsiteX2" fmla="*/ 1984548 w 1984548"/>
                      <a:gd name="connsiteY2" fmla="*/ 1402396 h 1402396"/>
                      <a:gd name="connsiteX3" fmla="*/ 0 w 1984548"/>
                      <a:gd name="connsiteY3" fmla="*/ 1402396 h 1402396"/>
                      <a:gd name="connsiteX4" fmla="*/ 4763 w 1984548"/>
                      <a:gd name="connsiteY4" fmla="*/ 7144 h 1402396"/>
                      <a:gd name="connsiteX0" fmla="*/ 4763 w 1984548"/>
                      <a:gd name="connsiteY0" fmla="*/ 7144 h 1402396"/>
                      <a:gd name="connsiteX1" fmla="*/ 786101 w 1984548"/>
                      <a:gd name="connsiteY1" fmla="*/ 3311 h 1402396"/>
                      <a:gd name="connsiteX2" fmla="*/ 1984548 w 1984548"/>
                      <a:gd name="connsiteY2" fmla="*/ 0 h 1402396"/>
                      <a:gd name="connsiteX3" fmla="*/ 1984548 w 1984548"/>
                      <a:gd name="connsiteY3" fmla="*/ 1402396 h 1402396"/>
                      <a:gd name="connsiteX4" fmla="*/ 0 w 1984548"/>
                      <a:gd name="connsiteY4" fmla="*/ 1402396 h 1402396"/>
                      <a:gd name="connsiteX5" fmla="*/ 4763 w 1984548"/>
                      <a:gd name="connsiteY5" fmla="*/ 7144 h 1402396"/>
                      <a:gd name="connsiteX0" fmla="*/ 4763 w 1984548"/>
                      <a:gd name="connsiteY0" fmla="*/ 261008 h 1656260"/>
                      <a:gd name="connsiteX1" fmla="*/ 219363 w 1984548"/>
                      <a:gd name="connsiteY1" fmla="*/ 0 h 1656260"/>
                      <a:gd name="connsiteX2" fmla="*/ 1984548 w 1984548"/>
                      <a:gd name="connsiteY2" fmla="*/ 253864 h 1656260"/>
                      <a:gd name="connsiteX3" fmla="*/ 1984548 w 1984548"/>
                      <a:gd name="connsiteY3" fmla="*/ 1656260 h 1656260"/>
                      <a:gd name="connsiteX4" fmla="*/ 0 w 1984548"/>
                      <a:gd name="connsiteY4" fmla="*/ 1656260 h 1656260"/>
                      <a:gd name="connsiteX5" fmla="*/ 4763 w 1984548"/>
                      <a:gd name="connsiteY5" fmla="*/ 261008 h 1656260"/>
                      <a:gd name="connsiteX0" fmla="*/ 4763 w 1984548"/>
                      <a:gd name="connsiteY0" fmla="*/ 261008 h 1656260"/>
                      <a:gd name="connsiteX1" fmla="*/ 219363 w 1984548"/>
                      <a:gd name="connsiteY1" fmla="*/ 0 h 1656260"/>
                      <a:gd name="connsiteX2" fmla="*/ 898020 w 1984548"/>
                      <a:gd name="connsiteY2" fmla="*/ 102394 h 1656260"/>
                      <a:gd name="connsiteX3" fmla="*/ 1984548 w 1984548"/>
                      <a:gd name="connsiteY3" fmla="*/ 253864 h 1656260"/>
                      <a:gd name="connsiteX4" fmla="*/ 1984548 w 1984548"/>
                      <a:gd name="connsiteY4" fmla="*/ 1656260 h 1656260"/>
                      <a:gd name="connsiteX5" fmla="*/ 0 w 1984548"/>
                      <a:gd name="connsiteY5" fmla="*/ 1656260 h 1656260"/>
                      <a:gd name="connsiteX6" fmla="*/ 4763 w 1984548"/>
                      <a:gd name="connsiteY6" fmla="*/ 261008 h 1656260"/>
                      <a:gd name="connsiteX0" fmla="*/ 4763 w 1984548"/>
                      <a:gd name="connsiteY0" fmla="*/ 268151 h 1663403"/>
                      <a:gd name="connsiteX1" fmla="*/ 219363 w 1984548"/>
                      <a:gd name="connsiteY1" fmla="*/ 7143 h 1663403"/>
                      <a:gd name="connsiteX2" fmla="*/ 128876 w 1984548"/>
                      <a:gd name="connsiteY2" fmla="*/ 0 h 1663403"/>
                      <a:gd name="connsiteX3" fmla="*/ 1984548 w 1984548"/>
                      <a:gd name="connsiteY3" fmla="*/ 261007 h 1663403"/>
                      <a:gd name="connsiteX4" fmla="*/ 1984548 w 1984548"/>
                      <a:gd name="connsiteY4" fmla="*/ 1663403 h 1663403"/>
                      <a:gd name="connsiteX5" fmla="*/ 0 w 1984548"/>
                      <a:gd name="connsiteY5" fmla="*/ 1663403 h 1663403"/>
                      <a:gd name="connsiteX6" fmla="*/ 4763 w 1984548"/>
                      <a:gd name="connsiteY6" fmla="*/ 268151 h 1663403"/>
                      <a:gd name="connsiteX0" fmla="*/ 4763 w 1984548"/>
                      <a:gd name="connsiteY0" fmla="*/ 263388 h 1658640"/>
                      <a:gd name="connsiteX1" fmla="*/ 219363 w 1984548"/>
                      <a:gd name="connsiteY1" fmla="*/ 2380 h 1658640"/>
                      <a:gd name="connsiteX2" fmla="*/ 140782 w 1984548"/>
                      <a:gd name="connsiteY2" fmla="*/ 0 h 1658640"/>
                      <a:gd name="connsiteX3" fmla="*/ 1984548 w 1984548"/>
                      <a:gd name="connsiteY3" fmla="*/ 256244 h 1658640"/>
                      <a:gd name="connsiteX4" fmla="*/ 1984548 w 1984548"/>
                      <a:gd name="connsiteY4" fmla="*/ 1658640 h 1658640"/>
                      <a:gd name="connsiteX5" fmla="*/ 0 w 1984548"/>
                      <a:gd name="connsiteY5" fmla="*/ 1658640 h 1658640"/>
                      <a:gd name="connsiteX6" fmla="*/ 4763 w 1984548"/>
                      <a:gd name="connsiteY6" fmla="*/ 263388 h 1658640"/>
                      <a:gd name="connsiteX0" fmla="*/ 4763 w 1984548"/>
                      <a:gd name="connsiteY0" fmla="*/ 263388 h 1658640"/>
                      <a:gd name="connsiteX1" fmla="*/ 219363 w 1984548"/>
                      <a:gd name="connsiteY1" fmla="*/ 2380 h 1658640"/>
                      <a:gd name="connsiteX2" fmla="*/ 140782 w 1984548"/>
                      <a:gd name="connsiteY2" fmla="*/ 0 h 1658640"/>
                      <a:gd name="connsiteX3" fmla="*/ 1984548 w 1984548"/>
                      <a:gd name="connsiteY3" fmla="*/ 256244 h 1658640"/>
                      <a:gd name="connsiteX4" fmla="*/ 1984548 w 1984548"/>
                      <a:gd name="connsiteY4" fmla="*/ 1658640 h 1658640"/>
                      <a:gd name="connsiteX5" fmla="*/ 0 w 1984548"/>
                      <a:gd name="connsiteY5" fmla="*/ 1658640 h 1658640"/>
                      <a:gd name="connsiteX6" fmla="*/ 4763 w 1984548"/>
                      <a:gd name="connsiteY6" fmla="*/ 263388 h 1658640"/>
                      <a:gd name="connsiteX0" fmla="*/ 4763 w 1984548"/>
                      <a:gd name="connsiteY0" fmla="*/ 263388 h 1658640"/>
                      <a:gd name="connsiteX1" fmla="*/ 219363 w 1984548"/>
                      <a:gd name="connsiteY1" fmla="*/ 2380 h 1658640"/>
                      <a:gd name="connsiteX2" fmla="*/ 140782 w 1984548"/>
                      <a:gd name="connsiteY2" fmla="*/ 0 h 1658640"/>
                      <a:gd name="connsiteX3" fmla="*/ 1984548 w 1984548"/>
                      <a:gd name="connsiteY3" fmla="*/ 256244 h 1658640"/>
                      <a:gd name="connsiteX4" fmla="*/ 1984548 w 1984548"/>
                      <a:gd name="connsiteY4" fmla="*/ 1658640 h 1658640"/>
                      <a:gd name="connsiteX5" fmla="*/ 0 w 1984548"/>
                      <a:gd name="connsiteY5" fmla="*/ 1658640 h 1658640"/>
                      <a:gd name="connsiteX6" fmla="*/ 4763 w 1984548"/>
                      <a:gd name="connsiteY6" fmla="*/ 263388 h 1658640"/>
                      <a:gd name="connsiteX0" fmla="*/ 4763 w 1984548"/>
                      <a:gd name="connsiteY0" fmla="*/ 263388 h 1658640"/>
                      <a:gd name="connsiteX1" fmla="*/ 219363 w 1984548"/>
                      <a:gd name="connsiteY1" fmla="*/ 2380 h 1658640"/>
                      <a:gd name="connsiteX2" fmla="*/ 140782 w 1984548"/>
                      <a:gd name="connsiteY2" fmla="*/ 0 h 1658640"/>
                      <a:gd name="connsiteX3" fmla="*/ 345570 w 1984548"/>
                      <a:gd name="connsiteY3" fmla="*/ 23811 h 1658640"/>
                      <a:gd name="connsiteX4" fmla="*/ 1984548 w 1984548"/>
                      <a:gd name="connsiteY4" fmla="*/ 256244 h 1658640"/>
                      <a:gd name="connsiteX5" fmla="*/ 1984548 w 1984548"/>
                      <a:gd name="connsiteY5" fmla="*/ 1658640 h 1658640"/>
                      <a:gd name="connsiteX6" fmla="*/ 0 w 1984548"/>
                      <a:gd name="connsiteY6" fmla="*/ 1658640 h 1658640"/>
                      <a:gd name="connsiteX7" fmla="*/ 4763 w 1984548"/>
                      <a:gd name="connsiteY7" fmla="*/ 263388 h 1658640"/>
                      <a:gd name="connsiteX0" fmla="*/ 4763 w 1984548"/>
                      <a:gd name="connsiteY0" fmla="*/ 551520 h 1946772"/>
                      <a:gd name="connsiteX1" fmla="*/ 219363 w 1984548"/>
                      <a:gd name="connsiteY1" fmla="*/ 290512 h 1946772"/>
                      <a:gd name="connsiteX2" fmla="*/ 140782 w 1984548"/>
                      <a:gd name="connsiteY2" fmla="*/ 288132 h 1946772"/>
                      <a:gd name="connsiteX3" fmla="*/ 283658 w 1984548"/>
                      <a:gd name="connsiteY3" fmla="*/ 0 h 1946772"/>
                      <a:gd name="connsiteX4" fmla="*/ 1984548 w 1984548"/>
                      <a:gd name="connsiteY4" fmla="*/ 544376 h 1946772"/>
                      <a:gd name="connsiteX5" fmla="*/ 1984548 w 1984548"/>
                      <a:gd name="connsiteY5" fmla="*/ 1946772 h 1946772"/>
                      <a:gd name="connsiteX6" fmla="*/ 0 w 1984548"/>
                      <a:gd name="connsiteY6" fmla="*/ 1946772 h 1946772"/>
                      <a:gd name="connsiteX7" fmla="*/ 4763 w 1984548"/>
                      <a:gd name="connsiteY7" fmla="*/ 551520 h 1946772"/>
                      <a:gd name="connsiteX0" fmla="*/ 4763 w 1984548"/>
                      <a:gd name="connsiteY0" fmla="*/ 551520 h 1946772"/>
                      <a:gd name="connsiteX1" fmla="*/ 219363 w 1984548"/>
                      <a:gd name="connsiteY1" fmla="*/ 290512 h 1946772"/>
                      <a:gd name="connsiteX2" fmla="*/ 140782 w 1984548"/>
                      <a:gd name="connsiteY2" fmla="*/ 288132 h 1946772"/>
                      <a:gd name="connsiteX3" fmla="*/ 283658 w 1984548"/>
                      <a:gd name="connsiteY3" fmla="*/ 0 h 1946772"/>
                      <a:gd name="connsiteX4" fmla="*/ 1984548 w 1984548"/>
                      <a:gd name="connsiteY4" fmla="*/ 544376 h 1946772"/>
                      <a:gd name="connsiteX5" fmla="*/ 1984548 w 1984548"/>
                      <a:gd name="connsiteY5" fmla="*/ 1946772 h 1946772"/>
                      <a:gd name="connsiteX6" fmla="*/ 0 w 1984548"/>
                      <a:gd name="connsiteY6" fmla="*/ 1946772 h 1946772"/>
                      <a:gd name="connsiteX7" fmla="*/ 4763 w 1984548"/>
                      <a:gd name="connsiteY7" fmla="*/ 551520 h 1946772"/>
                      <a:gd name="connsiteX0" fmla="*/ 211 w 1989521"/>
                      <a:gd name="connsiteY0" fmla="*/ 546757 h 1946772"/>
                      <a:gd name="connsiteX1" fmla="*/ 224336 w 1989521"/>
                      <a:gd name="connsiteY1" fmla="*/ 290512 h 1946772"/>
                      <a:gd name="connsiteX2" fmla="*/ 145755 w 1989521"/>
                      <a:gd name="connsiteY2" fmla="*/ 288132 h 1946772"/>
                      <a:gd name="connsiteX3" fmla="*/ 288631 w 1989521"/>
                      <a:gd name="connsiteY3" fmla="*/ 0 h 1946772"/>
                      <a:gd name="connsiteX4" fmla="*/ 1989521 w 1989521"/>
                      <a:gd name="connsiteY4" fmla="*/ 544376 h 1946772"/>
                      <a:gd name="connsiteX5" fmla="*/ 1989521 w 1989521"/>
                      <a:gd name="connsiteY5" fmla="*/ 1946772 h 1946772"/>
                      <a:gd name="connsiteX6" fmla="*/ 4973 w 1989521"/>
                      <a:gd name="connsiteY6" fmla="*/ 1946772 h 1946772"/>
                      <a:gd name="connsiteX7" fmla="*/ 211 w 1989521"/>
                      <a:gd name="connsiteY7" fmla="*/ 546757 h 1946772"/>
                      <a:gd name="connsiteX0" fmla="*/ 211 w 1989521"/>
                      <a:gd name="connsiteY0" fmla="*/ 546757 h 1946772"/>
                      <a:gd name="connsiteX1" fmla="*/ 224336 w 1989521"/>
                      <a:gd name="connsiteY1" fmla="*/ 290512 h 1946772"/>
                      <a:gd name="connsiteX2" fmla="*/ 145755 w 1989521"/>
                      <a:gd name="connsiteY2" fmla="*/ 288132 h 1946772"/>
                      <a:gd name="connsiteX3" fmla="*/ 288631 w 1989521"/>
                      <a:gd name="connsiteY3" fmla="*/ 0 h 1946772"/>
                      <a:gd name="connsiteX4" fmla="*/ 1989521 w 1989521"/>
                      <a:gd name="connsiteY4" fmla="*/ 544376 h 1946772"/>
                      <a:gd name="connsiteX5" fmla="*/ 1989521 w 1989521"/>
                      <a:gd name="connsiteY5" fmla="*/ 1946772 h 1946772"/>
                      <a:gd name="connsiteX6" fmla="*/ 4973 w 1989521"/>
                      <a:gd name="connsiteY6" fmla="*/ 1946772 h 1946772"/>
                      <a:gd name="connsiteX7" fmla="*/ 211 w 1989521"/>
                      <a:gd name="connsiteY7" fmla="*/ 546757 h 1946772"/>
                      <a:gd name="connsiteX0" fmla="*/ 211 w 1989521"/>
                      <a:gd name="connsiteY0" fmla="*/ 546757 h 1946772"/>
                      <a:gd name="connsiteX1" fmla="*/ 224336 w 1989521"/>
                      <a:gd name="connsiteY1" fmla="*/ 290512 h 1946772"/>
                      <a:gd name="connsiteX2" fmla="*/ 145755 w 1989521"/>
                      <a:gd name="connsiteY2" fmla="*/ 288132 h 1946772"/>
                      <a:gd name="connsiteX3" fmla="*/ 288631 w 1989521"/>
                      <a:gd name="connsiteY3" fmla="*/ 0 h 1946772"/>
                      <a:gd name="connsiteX4" fmla="*/ 1989521 w 1989521"/>
                      <a:gd name="connsiteY4" fmla="*/ 544376 h 1946772"/>
                      <a:gd name="connsiteX5" fmla="*/ 1989521 w 1989521"/>
                      <a:gd name="connsiteY5" fmla="*/ 1946772 h 1946772"/>
                      <a:gd name="connsiteX6" fmla="*/ 4973 w 1989521"/>
                      <a:gd name="connsiteY6" fmla="*/ 1946772 h 1946772"/>
                      <a:gd name="connsiteX7" fmla="*/ 211 w 1989521"/>
                      <a:gd name="connsiteY7" fmla="*/ 546757 h 1946772"/>
                      <a:gd name="connsiteX0" fmla="*/ 211 w 1989521"/>
                      <a:gd name="connsiteY0" fmla="*/ 546757 h 1946772"/>
                      <a:gd name="connsiteX1" fmla="*/ 224336 w 1989521"/>
                      <a:gd name="connsiteY1" fmla="*/ 290512 h 1946772"/>
                      <a:gd name="connsiteX2" fmla="*/ 145755 w 1989521"/>
                      <a:gd name="connsiteY2" fmla="*/ 288132 h 1946772"/>
                      <a:gd name="connsiteX3" fmla="*/ 288631 w 1989521"/>
                      <a:gd name="connsiteY3" fmla="*/ 0 h 1946772"/>
                      <a:gd name="connsiteX4" fmla="*/ 1989521 w 1989521"/>
                      <a:gd name="connsiteY4" fmla="*/ 544376 h 1946772"/>
                      <a:gd name="connsiteX5" fmla="*/ 1989521 w 1989521"/>
                      <a:gd name="connsiteY5" fmla="*/ 1946772 h 1946772"/>
                      <a:gd name="connsiteX6" fmla="*/ 4973 w 1989521"/>
                      <a:gd name="connsiteY6" fmla="*/ 1946772 h 1946772"/>
                      <a:gd name="connsiteX7" fmla="*/ 211 w 1989521"/>
                      <a:gd name="connsiteY7" fmla="*/ 546757 h 1946772"/>
                      <a:gd name="connsiteX0" fmla="*/ 211 w 1989521"/>
                      <a:gd name="connsiteY0" fmla="*/ 534850 h 1946772"/>
                      <a:gd name="connsiteX1" fmla="*/ 224336 w 1989521"/>
                      <a:gd name="connsiteY1" fmla="*/ 290512 h 1946772"/>
                      <a:gd name="connsiteX2" fmla="*/ 145755 w 1989521"/>
                      <a:gd name="connsiteY2" fmla="*/ 288132 h 1946772"/>
                      <a:gd name="connsiteX3" fmla="*/ 288631 w 1989521"/>
                      <a:gd name="connsiteY3" fmla="*/ 0 h 1946772"/>
                      <a:gd name="connsiteX4" fmla="*/ 1989521 w 1989521"/>
                      <a:gd name="connsiteY4" fmla="*/ 544376 h 1946772"/>
                      <a:gd name="connsiteX5" fmla="*/ 1989521 w 1989521"/>
                      <a:gd name="connsiteY5" fmla="*/ 1946772 h 1946772"/>
                      <a:gd name="connsiteX6" fmla="*/ 4973 w 1989521"/>
                      <a:gd name="connsiteY6" fmla="*/ 1946772 h 1946772"/>
                      <a:gd name="connsiteX7" fmla="*/ 211 w 1989521"/>
                      <a:gd name="connsiteY7" fmla="*/ 534850 h 1946772"/>
                      <a:gd name="connsiteX0" fmla="*/ 211 w 1989521"/>
                      <a:gd name="connsiteY0" fmla="*/ 534850 h 1946772"/>
                      <a:gd name="connsiteX1" fmla="*/ 224336 w 1989521"/>
                      <a:gd name="connsiteY1" fmla="*/ 290512 h 1946772"/>
                      <a:gd name="connsiteX2" fmla="*/ 145755 w 1989521"/>
                      <a:gd name="connsiteY2" fmla="*/ 288132 h 1946772"/>
                      <a:gd name="connsiteX3" fmla="*/ 288631 w 1989521"/>
                      <a:gd name="connsiteY3" fmla="*/ 0 h 1946772"/>
                      <a:gd name="connsiteX4" fmla="*/ 1989521 w 1989521"/>
                      <a:gd name="connsiteY4" fmla="*/ 544376 h 1946772"/>
                      <a:gd name="connsiteX5" fmla="*/ 1989521 w 1989521"/>
                      <a:gd name="connsiteY5" fmla="*/ 1946772 h 1946772"/>
                      <a:gd name="connsiteX6" fmla="*/ 4973 w 1989521"/>
                      <a:gd name="connsiteY6" fmla="*/ 1946772 h 1946772"/>
                      <a:gd name="connsiteX7" fmla="*/ 211 w 1989521"/>
                      <a:gd name="connsiteY7" fmla="*/ 534850 h 1946772"/>
                      <a:gd name="connsiteX0" fmla="*/ 211 w 1989521"/>
                      <a:gd name="connsiteY0" fmla="*/ 534850 h 1946772"/>
                      <a:gd name="connsiteX1" fmla="*/ 224336 w 1989521"/>
                      <a:gd name="connsiteY1" fmla="*/ 290512 h 1946772"/>
                      <a:gd name="connsiteX2" fmla="*/ 145755 w 1989521"/>
                      <a:gd name="connsiteY2" fmla="*/ 288132 h 1946772"/>
                      <a:gd name="connsiteX3" fmla="*/ 288631 w 1989521"/>
                      <a:gd name="connsiteY3" fmla="*/ 0 h 1946772"/>
                      <a:gd name="connsiteX4" fmla="*/ 1989521 w 1989521"/>
                      <a:gd name="connsiteY4" fmla="*/ 544376 h 1946772"/>
                      <a:gd name="connsiteX5" fmla="*/ 1989521 w 1989521"/>
                      <a:gd name="connsiteY5" fmla="*/ 1946772 h 1946772"/>
                      <a:gd name="connsiteX6" fmla="*/ 4973 w 1989521"/>
                      <a:gd name="connsiteY6" fmla="*/ 1946772 h 1946772"/>
                      <a:gd name="connsiteX7" fmla="*/ 211 w 1989521"/>
                      <a:gd name="connsiteY7" fmla="*/ 534850 h 1946772"/>
                      <a:gd name="connsiteX0" fmla="*/ 211 w 1989521"/>
                      <a:gd name="connsiteY0" fmla="*/ 534850 h 1946772"/>
                      <a:gd name="connsiteX1" fmla="*/ 224336 w 1989521"/>
                      <a:gd name="connsiteY1" fmla="*/ 290512 h 1946772"/>
                      <a:gd name="connsiteX2" fmla="*/ 152899 w 1989521"/>
                      <a:gd name="connsiteY2" fmla="*/ 288132 h 1946772"/>
                      <a:gd name="connsiteX3" fmla="*/ 288631 w 1989521"/>
                      <a:gd name="connsiteY3" fmla="*/ 0 h 1946772"/>
                      <a:gd name="connsiteX4" fmla="*/ 1989521 w 1989521"/>
                      <a:gd name="connsiteY4" fmla="*/ 544376 h 1946772"/>
                      <a:gd name="connsiteX5" fmla="*/ 1989521 w 1989521"/>
                      <a:gd name="connsiteY5" fmla="*/ 1946772 h 1946772"/>
                      <a:gd name="connsiteX6" fmla="*/ 4973 w 1989521"/>
                      <a:gd name="connsiteY6" fmla="*/ 1946772 h 1946772"/>
                      <a:gd name="connsiteX7" fmla="*/ 211 w 1989521"/>
                      <a:gd name="connsiteY7" fmla="*/ 534850 h 1946772"/>
                      <a:gd name="connsiteX0" fmla="*/ 211 w 1989521"/>
                      <a:gd name="connsiteY0" fmla="*/ 246718 h 1658640"/>
                      <a:gd name="connsiteX1" fmla="*/ 224336 w 1989521"/>
                      <a:gd name="connsiteY1" fmla="*/ 2380 h 1658640"/>
                      <a:gd name="connsiteX2" fmla="*/ 152899 w 1989521"/>
                      <a:gd name="connsiteY2" fmla="*/ 0 h 1658640"/>
                      <a:gd name="connsiteX3" fmla="*/ 431506 w 1989521"/>
                      <a:gd name="connsiteY3" fmla="*/ 26193 h 1658640"/>
                      <a:gd name="connsiteX4" fmla="*/ 1989521 w 1989521"/>
                      <a:gd name="connsiteY4" fmla="*/ 256244 h 1658640"/>
                      <a:gd name="connsiteX5" fmla="*/ 1989521 w 1989521"/>
                      <a:gd name="connsiteY5" fmla="*/ 1658640 h 1658640"/>
                      <a:gd name="connsiteX6" fmla="*/ 4973 w 1989521"/>
                      <a:gd name="connsiteY6" fmla="*/ 1658640 h 1658640"/>
                      <a:gd name="connsiteX7" fmla="*/ 211 w 1989521"/>
                      <a:gd name="connsiteY7" fmla="*/ 246718 h 1658640"/>
                      <a:gd name="connsiteX0" fmla="*/ 211 w 1989521"/>
                      <a:gd name="connsiteY0" fmla="*/ 346731 h 1758653"/>
                      <a:gd name="connsiteX1" fmla="*/ 224336 w 1989521"/>
                      <a:gd name="connsiteY1" fmla="*/ 102393 h 1758653"/>
                      <a:gd name="connsiteX2" fmla="*/ 152899 w 1989521"/>
                      <a:gd name="connsiteY2" fmla="*/ 100013 h 1758653"/>
                      <a:gd name="connsiteX3" fmla="*/ 276725 w 1989521"/>
                      <a:gd name="connsiteY3" fmla="*/ 0 h 1758653"/>
                      <a:gd name="connsiteX4" fmla="*/ 1989521 w 1989521"/>
                      <a:gd name="connsiteY4" fmla="*/ 356257 h 1758653"/>
                      <a:gd name="connsiteX5" fmla="*/ 1989521 w 1989521"/>
                      <a:gd name="connsiteY5" fmla="*/ 1758653 h 1758653"/>
                      <a:gd name="connsiteX6" fmla="*/ 4973 w 1989521"/>
                      <a:gd name="connsiteY6" fmla="*/ 1758653 h 1758653"/>
                      <a:gd name="connsiteX7" fmla="*/ 211 w 1989521"/>
                      <a:gd name="connsiteY7" fmla="*/ 346731 h 1758653"/>
                      <a:gd name="connsiteX0" fmla="*/ 211 w 1989521"/>
                      <a:gd name="connsiteY0" fmla="*/ 346731 h 1758653"/>
                      <a:gd name="connsiteX1" fmla="*/ 224336 w 1989521"/>
                      <a:gd name="connsiteY1" fmla="*/ 102393 h 1758653"/>
                      <a:gd name="connsiteX2" fmla="*/ 152899 w 1989521"/>
                      <a:gd name="connsiteY2" fmla="*/ 100013 h 1758653"/>
                      <a:gd name="connsiteX3" fmla="*/ 276725 w 1989521"/>
                      <a:gd name="connsiteY3" fmla="*/ 0 h 1758653"/>
                      <a:gd name="connsiteX4" fmla="*/ 1989521 w 1989521"/>
                      <a:gd name="connsiteY4" fmla="*/ 356257 h 1758653"/>
                      <a:gd name="connsiteX5" fmla="*/ 1989521 w 1989521"/>
                      <a:gd name="connsiteY5" fmla="*/ 1758653 h 1758653"/>
                      <a:gd name="connsiteX6" fmla="*/ 4973 w 1989521"/>
                      <a:gd name="connsiteY6" fmla="*/ 1758653 h 1758653"/>
                      <a:gd name="connsiteX7" fmla="*/ 211 w 1989521"/>
                      <a:gd name="connsiteY7" fmla="*/ 346731 h 1758653"/>
                      <a:gd name="connsiteX0" fmla="*/ 211 w 1989521"/>
                      <a:gd name="connsiteY0" fmla="*/ 346731 h 1758653"/>
                      <a:gd name="connsiteX1" fmla="*/ 224336 w 1989521"/>
                      <a:gd name="connsiteY1" fmla="*/ 102393 h 1758653"/>
                      <a:gd name="connsiteX2" fmla="*/ 152899 w 1989521"/>
                      <a:gd name="connsiteY2" fmla="*/ 100013 h 1758653"/>
                      <a:gd name="connsiteX3" fmla="*/ 276725 w 1989521"/>
                      <a:gd name="connsiteY3" fmla="*/ 0 h 1758653"/>
                      <a:gd name="connsiteX4" fmla="*/ 1989521 w 1989521"/>
                      <a:gd name="connsiteY4" fmla="*/ 356257 h 1758653"/>
                      <a:gd name="connsiteX5" fmla="*/ 1989521 w 1989521"/>
                      <a:gd name="connsiteY5" fmla="*/ 1758653 h 1758653"/>
                      <a:gd name="connsiteX6" fmla="*/ 4973 w 1989521"/>
                      <a:gd name="connsiteY6" fmla="*/ 1758653 h 1758653"/>
                      <a:gd name="connsiteX7" fmla="*/ 211 w 1989521"/>
                      <a:gd name="connsiteY7" fmla="*/ 346731 h 1758653"/>
                      <a:gd name="connsiteX0" fmla="*/ 211 w 1989521"/>
                      <a:gd name="connsiteY0" fmla="*/ 351493 h 1763415"/>
                      <a:gd name="connsiteX1" fmla="*/ 224336 w 1989521"/>
                      <a:gd name="connsiteY1" fmla="*/ 107155 h 1763415"/>
                      <a:gd name="connsiteX2" fmla="*/ 152899 w 1989521"/>
                      <a:gd name="connsiteY2" fmla="*/ 104775 h 1763415"/>
                      <a:gd name="connsiteX3" fmla="*/ 274343 w 1989521"/>
                      <a:gd name="connsiteY3" fmla="*/ 0 h 1763415"/>
                      <a:gd name="connsiteX4" fmla="*/ 1989521 w 1989521"/>
                      <a:gd name="connsiteY4" fmla="*/ 361019 h 1763415"/>
                      <a:gd name="connsiteX5" fmla="*/ 1989521 w 1989521"/>
                      <a:gd name="connsiteY5" fmla="*/ 1763415 h 1763415"/>
                      <a:gd name="connsiteX6" fmla="*/ 4973 w 1989521"/>
                      <a:gd name="connsiteY6" fmla="*/ 1763415 h 1763415"/>
                      <a:gd name="connsiteX7" fmla="*/ 211 w 1989521"/>
                      <a:gd name="connsiteY7" fmla="*/ 351493 h 1763415"/>
                      <a:gd name="connsiteX0" fmla="*/ 211 w 1989521"/>
                      <a:gd name="connsiteY0" fmla="*/ 351493 h 1763415"/>
                      <a:gd name="connsiteX1" fmla="*/ 224336 w 1989521"/>
                      <a:gd name="connsiteY1" fmla="*/ 107155 h 1763415"/>
                      <a:gd name="connsiteX2" fmla="*/ 152899 w 1989521"/>
                      <a:gd name="connsiteY2" fmla="*/ 104775 h 1763415"/>
                      <a:gd name="connsiteX3" fmla="*/ 274343 w 1989521"/>
                      <a:gd name="connsiteY3" fmla="*/ 0 h 1763415"/>
                      <a:gd name="connsiteX4" fmla="*/ 1989521 w 1989521"/>
                      <a:gd name="connsiteY4" fmla="*/ 361019 h 1763415"/>
                      <a:gd name="connsiteX5" fmla="*/ 1989521 w 1989521"/>
                      <a:gd name="connsiteY5" fmla="*/ 1763415 h 1763415"/>
                      <a:gd name="connsiteX6" fmla="*/ 4973 w 1989521"/>
                      <a:gd name="connsiteY6" fmla="*/ 1763415 h 1763415"/>
                      <a:gd name="connsiteX7" fmla="*/ 211 w 1989521"/>
                      <a:gd name="connsiteY7" fmla="*/ 351493 h 1763415"/>
                      <a:gd name="connsiteX0" fmla="*/ 211 w 1989521"/>
                      <a:gd name="connsiteY0" fmla="*/ 351493 h 1763415"/>
                      <a:gd name="connsiteX1" fmla="*/ 224336 w 1989521"/>
                      <a:gd name="connsiteY1" fmla="*/ 107155 h 1763415"/>
                      <a:gd name="connsiteX2" fmla="*/ 152899 w 1989521"/>
                      <a:gd name="connsiteY2" fmla="*/ 104775 h 1763415"/>
                      <a:gd name="connsiteX3" fmla="*/ 274343 w 1989521"/>
                      <a:gd name="connsiteY3" fmla="*/ 0 h 1763415"/>
                      <a:gd name="connsiteX4" fmla="*/ 1989521 w 1989521"/>
                      <a:gd name="connsiteY4" fmla="*/ 361019 h 1763415"/>
                      <a:gd name="connsiteX5" fmla="*/ 1989521 w 1989521"/>
                      <a:gd name="connsiteY5" fmla="*/ 1763415 h 1763415"/>
                      <a:gd name="connsiteX6" fmla="*/ 4973 w 1989521"/>
                      <a:gd name="connsiteY6" fmla="*/ 1763415 h 1763415"/>
                      <a:gd name="connsiteX7" fmla="*/ 211 w 1989521"/>
                      <a:gd name="connsiteY7" fmla="*/ 351493 h 1763415"/>
                      <a:gd name="connsiteX0" fmla="*/ 211 w 1989521"/>
                      <a:gd name="connsiteY0" fmla="*/ 351493 h 1763415"/>
                      <a:gd name="connsiteX1" fmla="*/ 224336 w 1989521"/>
                      <a:gd name="connsiteY1" fmla="*/ 107155 h 1763415"/>
                      <a:gd name="connsiteX2" fmla="*/ 152899 w 1989521"/>
                      <a:gd name="connsiteY2" fmla="*/ 104775 h 1763415"/>
                      <a:gd name="connsiteX3" fmla="*/ 274343 w 1989521"/>
                      <a:gd name="connsiteY3" fmla="*/ 0 h 1763415"/>
                      <a:gd name="connsiteX4" fmla="*/ 469606 w 1989521"/>
                      <a:gd name="connsiteY4" fmla="*/ 45243 h 1763415"/>
                      <a:gd name="connsiteX5" fmla="*/ 1989521 w 1989521"/>
                      <a:gd name="connsiteY5" fmla="*/ 361019 h 1763415"/>
                      <a:gd name="connsiteX6" fmla="*/ 1989521 w 1989521"/>
                      <a:gd name="connsiteY6" fmla="*/ 1763415 h 1763415"/>
                      <a:gd name="connsiteX7" fmla="*/ 4973 w 1989521"/>
                      <a:gd name="connsiteY7" fmla="*/ 1763415 h 1763415"/>
                      <a:gd name="connsiteX8" fmla="*/ 211 w 1989521"/>
                      <a:gd name="connsiteY8" fmla="*/ 351493 h 1763415"/>
                      <a:gd name="connsiteX0" fmla="*/ 211 w 1989521"/>
                      <a:gd name="connsiteY0" fmla="*/ 601525 h 2013447"/>
                      <a:gd name="connsiteX1" fmla="*/ 224336 w 1989521"/>
                      <a:gd name="connsiteY1" fmla="*/ 357187 h 2013447"/>
                      <a:gd name="connsiteX2" fmla="*/ 152899 w 1989521"/>
                      <a:gd name="connsiteY2" fmla="*/ 354807 h 2013447"/>
                      <a:gd name="connsiteX3" fmla="*/ 274343 w 1989521"/>
                      <a:gd name="connsiteY3" fmla="*/ 250032 h 2013447"/>
                      <a:gd name="connsiteX4" fmla="*/ 221956 w 1989521"/>
                      <a:gd name="connsiteY4" fmla="*/ 0 h 2013447"/>
                      <a:gd name="connsiteX5" fmla="*/ 1989521 w 1989521"/>
                      <a:gd name="connsiteY5" fmla="*/ 611051 h 2013447"/>
                      <a:gd name="connsiteX6" fmla="*/ 1989521 w 1989521"/>
                      <a:gd name="connsiteY6" fmla="*/ 2013447 h 2013447"/>
                      <a:gd name="connsiteX7" fmla="*/ 4973 w 1989521"/>
                      <a:gd name="connsiteY7" fmla="*/ 2013447 h 2013447"/>
                      <a:gd name="connsiteX8" fmla="*/ 211 w 1989521"/>
                      <a:gd name="connsiteY8" fmla="*/ 601525 h 2013447"/>
                      <a:gd name="connsiteX0" fmla="*/ 211 w 1989521"/>
                      <a:gd name="connsiteY0" fmla="*/ 601525 h 2013447"/>
                      <a:gd name="connsiteX1" fmla="*/ 224336 w 1989521"/>
                      <a:gd name="connsiteY1" fmla="*/ 357187 h 2013447"/>
                      <a:gd name="connsiteX2" fmla="*/ 152899 w 1989521"/>
                      <a:gd name="connsiteY2" fmla="*/ 354807 h 2013447"/>
                      <a:gd name="connsiteX3" fmla="*/ 274343 w 1989521"/>
                      <a:gd name="connsiteY3" fmla="*/ 250032 h 2013447"/>
                      <a:gd name="connsiteX4" fmla="*/ 221956 w 1989521"/>
                      <a:gd name="connsiteY4" fmla="*/ 0 h 2013447"/>
                      <a:gd name="connsiteX5" fmla="*/ 931569 w 1989521"/>
                      <a:gd name="connsiteY5" fmla="*/ 242888 h 2013447"/>
                      <a:gd name="connsiteX6" fmla="*/ 1989521 w 1989521"/>
                      <a:gd name="connsiteY6" fmla="*/ 611051 h 2013447"/>
                      <a:gd name="connsiteX7" fmla="*/ 1989521 w 1989521"/>
                      <a:gd name="connsiteY7" fmla="*/ 2013447 h 2013447"/>
                      <a:gd name="connsiteX8" fmla="*/ 4973 w 1989521"/>
                      <a:gd name="connsiteY8" fmla="*/ 2013447 h 2013447"/>
                      <a:gd name="connsiteX9" fmla="*/ 211 w 1989521"/>
                      <a:gd name="connsiteY9" fmla="*/ 601525 h 2013447"/>
                      <a:gd name="connsiteX0" fmla="*/ 211 w 1989521"/>
                      <a:gd name="connsiteY0" fmla="*/ 889656 h 2301578"/>
                      <a:gd name="connsiteX1" fmla="*/ 224336 w 1989521"/>
                      <a:gd name="connsiteY1" fmla="*/ 645318 h 2301578"/>
                      <a:gd name="connsiteX2" fmla="*/ 152899 w 1989521"/>
                      <a:gd name="connsiteY2" fmla="*/ 642938 h 2301578"/>
                      <a:gd name="connsiteX3" fmla="*/ 274343 w 1989521"/>
                      <a:gd name="connsiteY3" fmla="*/ 538163 h 2301578"/>
                      <a:gd name="connsiteX4" fmla="*/ 221956 w 1989521"/>
                      <a:gd name="connsiteY4" fmla="*/ 288131 h 2301578"/>
                      <a:gd name="connsiteX5" fmla="*/ 312444 w 1989521"/>
                      <a:gd name="connsiteY5" fmla="*/ 0 h 2301578"/>
                      <a:gd name="connsiteX6" fmla="*/ 1989521 w 1989521"/>
                      <a:gd name="connsiteY6" fmla="*/ 899182 h 2301578"/>
                      <a:gd name="connsiteX7" fmla="*/ 1989521 w 1989521"/>
                      <a:gd name="connsiteY7" fmla="*/ 2301578 h 2301578"/>
                      <a:gd name="connsiteX8" fmla="*/ 4973 w 1989521"/>
                      <a:gd name="connsiteY8" fmla="*/ 2301578 h 2301578"/>
                      <a:gd name="connsiteX9" fmla="*/ 211 w 1989521"/>
                      <a:gd name="connsiteY9" fmla="*/ 889656 h 2301578"/>
                      <a:gd name="connsiteX0" fmla="*/ 211 w 1989521"/>
                      <a:gd name="connsiteY0" fmla="*/ 889656 h 2301578"/>
                      <a:gd name="connsiteX1" fmla="*/ 224336 w 1989521"/>
                      <a:gd name="connsiteY1" fmla="*/ 645318 h 2301578"/>
                      <a:gd name="connsiteX2" fmla="*/ 152899 w 1989521"/>
                      <a:gd name="connsiteY2" fmla="*/ 642938 h 2301578"/>
                      <a:gd name="connsiteX3" fmla="*/ 274343 w 1989521"/>
                      <a:gd name="connsiteY3" fmla="*/ 538163 h 2301578"/>
                      <a:gd name="connsiteX4" fmla="*/ 221956 w 1989521"/>
                      <a:gd name="connsiteY4" fmla="*/ 288131 h 2301578"/>
                      <a:gd name="connsiteX5" fmla="*/ 312444 w 1989521"/>
                      <a:gd name="connsiteY5" fmla="*/ 0 h 2301578"/>
                      <a:gd name="connsiteX6" fmla="*/ 1989521 w 1989521"/>
                      <a:gd name="connsiteY6" fmla="*/ 899182 h 2301578"/>
                      <a:gd name="connsiteX7" fmla="*/ 1989521 w 1989521"/>
                      <a:gd name="connsiteY7" fmla="*/ 2301578 h 2301578"/>
                      <a:gd name="connsiteX8" fmla="*/ 4973 w 1989521"/>
                      <a:gd name="connsiteY8" fmla="*/ 2301578 h 2301578"/>
                      <a:gd name="connsiteX9" fmla="*/ 211 w 1989521"/>
                      <a:gd name="connsiteY9" fmla="*/ 889656 h 2301578"/>
                      <a:gd name="connsiteX0" fmla="*/ 211 w 1989521"/>
                      <a:gd name="connsiteY0" fmla="*/ 894744 h 2306666"/>
                      <a:gd name="connsiteX1" fmla="*/ 224336 w 1989521"/>
                      <a:gd name="connsiteY1" fmla="*/ 650406 h 2306666"/>
                      <a:gd name="connsiteX2" fmla="*/ 152899 w 1989521"/>
                      <a:gd name="connsiteY2" fmla="*/ 648026 h 2306666"/>
                      <a:gd name="connsiteX3" fmla="*/ 274343 w 1989521"/>
                      <a:gd name="connsiteY3" fmla="*/ 543251 h 2306666"/>
                      <a:gd name="connsiteX4" fmla="*/ 312444 w 1989521"/>
                      <a:gd name="connsiteY4" fmla="*/ 5088 h 2306666"/>
                      <a:gd name="connsiteX5" fmla="*/ 1989521 w 1989521"/>
                      <a:gd name="connsiteY5" fmla="*/ 904270 h 2306666"/>
                      <a:gd name="connsiteX6" fmla="*/ 1989521 w 1989521"/>
                      <a:gd name="connsiteY6" fmla="*/ 2306666 h 2306666"/>
                      <a:gd name="connsiteX7" fmla="*/ 4973 w 1989521"/>
                      <a:gd name="connsiteY7" fmla="*/ 2306666 h 2306666"/>
                      <a:gd name="connsiteX8" fmla="*/ 211 w 1989521"/>
                      <a:gd name="connsiteY8" fmla="*/ 894744 h 2306666"/>
                      <a:gd name="connsiteX0" fmla="*/ 211 w 1989521"/>
                      <a:gd name="connsiteY0" fmla="*/ 389930 h 1801852"/>
                      <a:gd name="connsiteX1" fmla="*/ 224336 w 1989521"/>
                      <a:gd name="connsiteY1" fmla="*/ 145592 h 1801852"/>
                      <a:gd name="connsiteX2" fmla="*/ 152899 w 1989521"/>
                      <a:gd name="connsiteY2" fmla="*/ 143212 h 1801852"/>
                      <a:gd name="connsiteX3" fmla="*/ 274343 w 1989521"/>
                      <a:gd name="connsiteY3" fmla="*/ 38437 h 1801852"/>
                      <a:gd name="connsiteX4" fmla="*/ 1062538 w 1989521"/>
                      <a:gd name="connsiteY4" fmla="*/ 136067 h 1801852"/>
                      <a:gd name="connsiteX5" fmla="*/ 1989521 w 1989521"/>
                      <a:gd name="connsiteY5" fmla="*/ 399456 h 1801852"/>
                      <a:gd name="connsiteX6" fmla="*/ 1989521 w 1989521"/>
                      <a:gd name="connsiteY6" fmla="*/ 1801852 h 1801852"/>
                      <a:gd name="connsiteX7" fmla="*/ 4973 w 1989521"/>
                      <a:gd name="connsiteY7" fmla="*/ 1801852 h 1801852"/>
                      <a:gd name="connsiteX8" fmla="*/ 211 w 1989521"/>
                      <a:gd name="connsiteY8" fmla="*/ 389930 h 1801852"/>
                      <a:gd name="connsiteX0" fmla="*/ 211 w 1989521"/>
                      <a:gd name="connsiteY0" fmla="*/ 545216 h 1957138"/>
                      <a:gd name="connsiteX1" fmla="*/ 224336 w 1989521"/>
                      <a:gd name="connsiteY1" fmla="*/ 300878 h 1957138"/>
                      <a:gd name="connsiteX2" fmla="*/ 152899 w 1989521"/>
                      <a:gd name="connsiteY2" fmla="*/ 298498 h 1957138"/>
                      <a:gd name="connsiteX3" fmla="*/ 274343 w 1989521"/>
                      <a:gd name="connsiteY3" fmla="*/ 193723 h 1957138"/>
                      <a:gd name="connsiteX4" fmla="*/ 271963 w 1989521"/>
                      <a:gd name="connsiteY4" fmla="*/ 15128 h 1957138"/>
                      <a:gd name="connsiteX5" fmla="*/ 1989521 w 1989521"/>
                      <a:gd name="connsiteY5" fmla="*/ 554742 h 1957138"/>
                      <a:gd name="connsiteX6" fmla="*/ 1989521 w 1989521"/>
                      <a:gd name="connsiteY6" fmla="*/ 1957138 h 1957138"/>
                      <a:gd name="connsiteX7" fmla="*/ 4973 w 1989521"/>
                      <a:gd name="connsiteY7" fmla="*/ 1957138 h 1957138"/>
                      <a:gd name="connsiteX8" fmla="*/ 211 w 1989521"/>
                      <a:gd name="connsiteY8" fmla="*/ 545216 h 1957138"/>
                      <a:gd name="connsiteX0" fmla="*/ 211 w 1989521"/>
                      <a:gd name="connsiteY0" fmla="*/ 530088 h 1942010"/>
                      <a:gd name="connsiteX1" fmla="*/ 224336 w 1989521"/>
                      <a:gd name="connsiteY1" fmla="*/ 285750 h 1942010"/>
                      <a:gd name="connsiteX2" fmla="*/ 152899 w 1989521"/>
                      <a:gd name="connsiteY2" fmla="*/ 283370 h 1942010"/>
                      <a:gd name="connsiteX3" fmla="*/ 274343 w 1989521"/>
                      <a:gd name="connsiteY3" fmla="*/ 178595 h 1942010"/>
                      <a:gd name="connsiteX4" fmla="*/ 271963 w 1989521"/>
                      <a:gd name="connsiteY4" fmla="*/ 0 h 1942010"/>
                      <a:gd name="connsiteX5" fmla="*/ 1989521 w 1989521"/>
                      <a:gd name="connsiteY5" fmla="*/ 539614 h 1942010"/>
                      <a:gd name="connsiteX6" fmla="*/ 1989521 w 1989521"/>
                      <a:gd name="connsiteY6" fmla="*/ 1942010 h 1942010"/>
                      <a:gd name="connsiteX7" fmla="*/ 4973 w 1989521"/>
                      <a:gd name="connsiteY7" fmla="*/ 1942010 h 1942010"/>
                      <a:gd name="connsiteX8" fmla="*/ 211 w 1989521"/>
                      <a:gd name="connsiteY8" fmla="*/ 530088 h 1942010"/>
                      <a:gd name="connsiteX0" fmla="*/ 211 w 1989521"/>
                      <a:gd name="connsiteY0" fmla="*/ 530088 h 1942010"/>
                      <a:gd name="connsiteX1" fmla="*/ 224336 w 1989521"/>
                      <a:gd name="connsiteY1" fmla="*/ 285750 h 1942010"/>
                      <a:gd name="connsiteX2" fmla="*/ 152899 w 1989521"/>
                      <a:gd name="connsiteY2" fmla="*/ 283370 h 1942010"/>
                      <a:gd name="connsiteX3" fmla="*/ 274343 w 1989521"/>
                      <a:gd name="connsiteY3" fmla="*/ 178595 h 1942010"/>
                      <a:gd name="connsiteX4" fmla="*/ 271963 w 1989521"/>
                      <a:gd name="connsiteY4" fmla="*/ 0 h 1942010"/>
                      <a:gd name="connsiteX5" fmla="*/ 1989521 w 1989521"/>
                      <a:gd name="connsiteY5" fmla="*/ 539614 h 1942010"/>
                      <a:gd name="connsiteX6" fmla="*/ 1989521 w 1989521"/>
                      <a:gd name="connsiteY6" fmla="*/ 1942010 h 1942010"/>
                      <a:gd name="connsiteX7" fmla="*/ 4973 w 1989521"/>
                      <a:gd name="connsiteY7" fmla="*/ 1942010 h 1942010"/>
                      <a:gd name="connsiteX8" fmla="*/ 211 w 1989521"/>
                      <a:gd name="connsiteY8" fmla="*/ 530088 h 1942010"/>
                      <a:gd name="connsiteX0" fmla="*/ 211 w 1989521"/>
                      <a:gd name="connsiteY0" fmla="*/ 489607 h 1901529"/>
                      <a:gd name="connsiteX1" fmla="*/ 224336 w 1989521"/>
                      <a:gd name="connsiteY1" fmla="*/ 245269 h 1901529"/>
                      <a:gd name="connsiteX2" fmla="*/ 152899 w 1989521"/>
                      <a:gd name="connsiteY2" fmla="*/ 242889 h 1901529"/>
                      <a:gd name="connsiteX3" fmla="*/ 274343 w 1989521"/>
                      <a:gd name="connsiteY3" fmla="*/ 138114 h 1901529"/>
                      <a:gd name="connsiteX4" fmla="*/ 295775 w 1989521"/>
                      <a:gd name="connsiteY4" fmla="*/ 0 h 1901529"/>
                      <a:gd name="connsiteX5" fmla="*/ 1989521 w 1989521"/>
                      <a:gd name="connsiteY5" fmla="*/ 499133 h 1901529"/>
                      <a:gd name="connsiteX6" fmla="*/ 1989521 w 1989521"/>
                      <a:gd name="connsiteY6" fmla="*/ 1901529 h 1901529"/>
                      <a:gd name="connsiteX7" fmla="*/ 4973 w 1989521"/>
                      <a:gd name="connsiteY7" fmla="*/ 1901529 h 1901529"/>
                      <a:gd name="connsiteX8" fmla="*/ 211 w 1989521"/>
                      <a:gd name="connsiteY8" fmla="*/ 489607 h 1901529"/>
                      <a:gd name="connsiteX0" fmla="*/ 211 w 1989521"/>
                      <a:gd name="connsiteY0" fmla="*/ 508657 h 1920579"/>
                      <a:gd name="connsiteX1" fmla="*/ 224336 w 1989521"/>
                      <a:gd name="connsiteY1" fmla="*/ 264319 h 1920579"/>
                      <a:gd name="connsiteX2" fmla="*/ 152899 w 1989521"/>
                      <a:gd name="connsiteY2" fmla="*/ 261939 h 1920579"/>
                      <a:gd name="connsiteX3" fmla="*/ 274343 w 1989521"/>
                      <a:gd name="connsiteY3" fmla="*/ 157164 h 1920579"/>
                      <a:gd name="connsiteX4" fmla="*/ 269581 w 1989521"/>
                      <a:gd name="connsiteY4" fmla="*/ 0 h 1920579"/>
                      <a:gd name="connsiteX5" fmla="*/ 1989521 w 1989521"/>
                      <a:gd name="connsiteY5" fmla="*/ 518183 h 1920579"/>
                      <a:gd name="connsiteX6" fmla="*/ 1989521 w 1989521"/>
                      <a:gd name="connsiteY6" fmla="*/ 1920579 h 1920579"/>
                      <a:gd name="connsiteX7" fmla="*/ 4973 w 1989521"/>
                      <a:gd name="connsiteY7" fmla="*/ 1920579 h 1920579"/>
                      <a:gd name="connsiteX8" fmla="*/ 211 w 1989521"/>
                      <a:gd name="connsiteY8" fmla="*/ 508657 h 1920579"/>
                      <a:gd name="connsiteX0" fmla="*/ 211 w 1989521"/>
                      <a:gd name="connsiteY0" fmla="*/ 508657 h 1920579"/>
                      <a:gd name="connsiteX1" fmla="*/ 224336 w 1989521"/>
                      <a:gd name="connsiteY1" fmla="*/ 264319 h 1920579"/>
                      <a:gd name="connsiteX2" fmla="*/ 152899 w 1989521"/>
                      <a:gd name="connsiteY2" fmla="*/ 261939 h 1920579"/>
                      <a:gd name="connsiteX3" fmla="*/ 274343 w 1989521"/>
                      <a:gd name="connsiteY3" fmla="*/ 157164 h 1920579"/>
                      <a:gd name="connsiteX4" fmla="*/ 269581 w 1989521"/>
                      <a:gd name="connsiteY4" fmla="*/ 0 h 1920579"/>
                      <a:gd name="connsiteX5" fmla="*/ 1989521 w 1989521"/>
                      <a:gd name="connsiteY5" fmla="*/ 518183 h 1920579"/>
                      <a:gd name="connsiteX6" fmla="*/ 1989521 w 1989521"/>
                      <a:gd name="connsiteY6" fmla="*/ 1920579 h 1920579"/>
                      <a:gd name="connsiteX7" fmla="*/ 4973 w 1989521"/>
                      <a:gd name="connsiteY7" fmla="*/ 1920579 h 1920579"/>
                      <a:gd name="connsiteX8" fmla="*/ 211 w 1989521"/>
                      <a:gd name="connsiteY8" fmla="*/ 508657 h 1920579"/>
                      <a:gd name="connsiteX0" fmla="*/ 211 w 1989521"/>
                      <a:gd name="connsiteY0" fmla="*/ 508657 h 1920579"/>
                      <a:gd name="connsiteX1" fmla="*/ 224336 w 1989521"/>
                      <a:gd name="connsiteY1" fmla="*/ 264319 h 1920579"/>
                      <a:gd name="connsiteX2" fmla="*/ 152899 w 1989521"/>
                      <a:gd name="connsiteY2" fmla="*/ 261939 h 1920579"/>
                      <a:gd name="connsiteX3" fmla="*/ 274343 w 1989521"/>
                      <a:gd name="connsiteY3" fmla="*/ 157164 h 1920579"/>
                      <a:gd name="connsiteX4" fmla="*/ 269581 w 1989521"/>
                      <a:gd name="connsiteY4" fmla="*/ 0 h 1920579"/>
                      <a:gd name="connsiteX5" fmla="*/ 872037 w 1989521"/>
                      <a:gd name="connsiteY5" fmla="*/ 180976 h 1920579"/>
                      <a:gd name="connsiteX6" fmla="*/ 1989521 w 1989521"/>
                      <a:gd name="connsiteY6" fmla="*/ 518183 h 1920579"/>
                      <a:gd name="connsiteX7" fmla="*/ 1989521 w 1989521"/>
                      <a:gd name="connsiteY7" fmla="*/ 1920579 h 1920579"/>
                      <a:gd name="connsiteX8" fmla="*/ 4973 w 1989521"/>
                      <a:gd name="connsiteY8" fmla="*/ 1920579 h 1920579"/>
                      <a:gd name="connsiteX9" fmla="*/ 211 w 1989521"/>
                      <a:gd name="connsiteY9" fmla="*/ 508657 h 1920579"/>
                      <a:gd name="connsiteX0" fmla="*/ 211 w 1989521"/>
                      <a:gd name="connsiteY0" fmla="*/ 611050 h 2022972"/>
                      <a:gd name="connsiteX1" fmla="*/ 224336 w 1989521"/>
                      <a:gd name="connsiteY1" fmla="*/ 366712 h 2022972"/>
                      <a:gd name="connsiteX2" fmla="*/ 152899 w 1989521"/>
                      <a:gd name="connsiteY2" fmla="*/ 364332 h 2022972"/>
                      <a:gd name="connsiteX3" fmla="*/ 274343 w 1989521"/>
                      <a:gd name="connsiteY3" fmla="*/ 259557 h 2022972"/>
                      <a:gd name="connsiteX4" fmla="*/ 269581 w 1989521"/>
                      <a:gd name="connsiteY4" fmla="*/ 102393 h 2022972"/>
                      <a:gd name="connsiteX5" fmla="*/ 229099 w 1989521"/>
                      <a:gd name="connsiteY5" fmla="*/ 0 h 2022972"/>
                      <a:gd name="connsiteX6" fmla="*/ 1989521 w 1989521"/>
                      <a:gd name="connsiteY6" fmla="*/ 620576 h 2022972"/>
                      <a:gd name="connsiteX7" fmla="*/ 1989521 w 1989521"/>
                      <a:gd name="connsiteY7" fmla="*/ 2022972 h 2022972"/>
                      <a:gd name="connsiteX8" fmla="*/ 4973 w 1989521"/>
                      <a:gd name="connsiteY8" fmla="*/ 2022972 h 2022972"/>
                      <a:gd name="connsiteX9" fmla="*/ 211 w 1989521"/>
                      <a:gd name="connsiteY9" fmla="*/ 611050 h 2022972"/>
                      <a:gd name="connsiteX0" fmla="*/ 211 w 1989521"/>
                      <a:gd name="connsiteY0" fmla="*/ 611050 h 2022972"/>
                      <a:gd name="connsiteX1" fmla="*/ 224336 w 1989521"/>
                      <a:gd name="connsiteY1" fmla="*/ 366712 h 2022972"/>
                      <a:gd name="connsiteX2" fmla="*/ 152899 w 1989521"/>
                      <a:gd name="connsiteY2" fmla="*/ 364332 h 2022972"/>
                      <a:gd name="connsiteX3" fmla="*/ 274343 w 1989521"/>
                      <a:gd name="connsiteY3" fmla="*/ 259557 h 2022972"/>
                      <a:gd name="connsiteX4" fmla="*/ 269581 w 1989521"/>
                      <a:gd name="connsiteY4" fmla="*/ 102393 h 2022972"/>
                      <a:gd name="connsiteX5" fmla="*/ 229099 w 1989521"/>
                      <a:gd name="connsiteY5" fmla="*/ 0 h 2022972"/>
                      <a:gd name="connsiteX6" fmla="*/ 864894 w 1989521"/>
                      <a:gd name="connsiteY6" fmla="*/ 221457 h 2022972"/>
                      <a:gd name="connsiteX7" fmla="*/ 1989521 w 1989521"/>
                      <a:gd name="connsiteY7" fmla="*/ 620576 h 2022972"/>
                      <a:gd name="connsiteX8" fmla="*/ 1989521 w 1989521"/>
                      <a:gd name="connsiteY8" fmla="*/ 2022972 h 2022972"/>
                      <a:gd name="connsiteX9" fmla="*/ 4973 w 1989521"/>
                      <a:gd name="connsiteY9" fmla="*/ 2022972 h 2022972"/>
                      <a:gd name="connsiteX10" fmla="*/ 211 w 1989521"/>
                      <a:gd name="connsiteY10" fmla="*/ 611050 h 2022972"/>
                      <a:gd name="connsiteX0" fmla="*/ 211 w 1989521"/>
                      <a:gd name="connsiteY0" fmla="*/ 653912 h 2065834"/>
                      <a:gd name="connsiteX1" fmla="*/ 224336 w 1989521"/>
                      <a:gd name="connsiteY1" fmla="*/ 409574 h 2065834"/>
                      <a:gd name="connsiteX2" fmla="*/ 152899 w 1989521"/>
                      <a:gd name="connsiteY2" fmla="*/ 407194 h 2065834"/>
                      <a:gd name="connsiteX3" fmla="*/ 274343 w 1989521"/>
                      <a:gd name="connsiteY3" fmla="*/ 302419 h 2065834"/>
                      <a:gd name="connsiteX4" fmla="*/ 269581 w 1989521"/>
                      <a:gd name="connsiteY4" fmla="*/ 145255 h 2065834"/>
                      <a:gd name="connsiteX5" fmla="*/ 229099 w 1989521"/>
                      <a:gd name="connsiteY5" fmla="*/ 42862 h 2065834"/>
                      <a:gd name="connsiteX6" fmla="*/ 295776 w 1989521"/>
                      <a:gd name="connsiteY6" fmla="*/ 0 h 2065834"/>
                      <a:gd name="connsiteX7" fmla="*/ 1989521 w 1989521"/>
                      <a:gd name="connsiteY7" fmla="*/ 663438 h 2065834"/>
                      <a:gd name="connsiteX8" fmla="*/ 1989521 w 1989521"/>
                      <a:gd name="connsiteY8" fmla="*/ 2065834 h 2065834"/>
                      <a:gd name="connsiteX9" fmla="*/ 4973 w 1989521"/>
                      <a:gd name="connsiteY9" fmla="*/ 2065834 h 2065834"/>
                      <a:gd name="connsiteX10" fmla="*/ 211 w 1989521"/>
                      <a:gd name="connsiteY10" fmla="*/ 653912 h 2065834"/>
                      <a:gd name="connsiteX0" fmla="*/ 211 w 1989521"/>
                      <a:gd name="connsiteY0" fmla="*/ 653912 h 2065834"/>
                      <a:gd name="connsiteX1" fmla="*/ 224336 w 1989521"/>
                      <a:gd name="connsiteY1" fmla="*/ 409574 h 2065834"/>
                      <a:gd name="connsiteX2" fmla="*/ 152899 w 1989521"/>
                      <a:gd name="connsiteY2" fmla="*/ 407194 h 2065834"/>
                      <a:gd name="connsiteX3" fmla="*/ 274343 w 1989521"/>
                      <a:gd name="connsiteY3" fmla="*/ 302419 h 2065834"/>
                      <a:gd name="connsiteX4" fmla="*/ 269581 w 1989521"/>
                      <a:gd name="connsiteY4" fmla="*/ 145255 h 2065834"/>
                      <a:gd name="connsiteX5" fmla="*/ 229099 w 1989521"/>
                      <a:gd name="connsiteY5" fmla="*/ 42862 h 2065834"/>
                      <a:gd name="connsiteX6" fmla="*/ 295776 w 1989521"/>
                      <a:gd name="connsiteY6" fmla="*/ 0 h 2065834"/>
                      <a:gd name="connsiteX7" fmla="*/ 1989521 w 1989521"/>
                      <a:gd name="connsiteY7" fmla="*/ 663438 h 2065834"/>
                      <a:gd name="connsiteX8" fmla="*/ 1989521 w 1989521"/>
                      <a:gd name="connsiteY8" fmla="*/ 2065834 h 2065834"/>
                      <a:gd name="connsiteX9" fmla="*/ 4973 w 1989521"/>
                      <a:gd name="connsiteY9" fmla="*/ 2065834 h 2065834"/>
                      <a:gd name="connsiteX10" fmla="*/ 211 w 1989521"/>
                      <a:gd name="connsiteY10" fmla="*/ 653912 h 2065834"/>
                      <a:gd name="connsiteX0" fmla="*/ 211 w 1989521"/>
                      <a:gd name="connsiteY0" fmla="*/ 653912 h 2065834"/>
                      <a:gd name="connsiteX1" fmla="*/ 224336 w 1989521"/>
                      <a:gd name="connsiteY1" fmla="*/ 409574 h 2065834"/>
                      <a:gd name="connsiteX2" fmla="*/ 152899 w 1989521"/>
                      <a:gd name="connsiteY2" fmla="*/ 407194 h 2065834"/>
                      <a:gd name="connsiteX3" fmla="*/ 274343 w 1989521"/>
                      <a:gd name="connsiteY3" fmla="*/ 302419 h 2065834"/>
                      <a:gd name="connsiteX4" fmla="*/ 269581 w 1989521"/>
                      <a:gd name="connsiteY4" fmla="*/ 145255 h 2065834"/>
                      <a:gd name="connsiteX5" fmla="*/ 229099 w 1989521"/>
                      <a:gd name="connsiteY5" fmla="*/ 42862 h 2065834"/>
                      <a:gd name="connsiteX6" fmla="*/ 295776 w 1989521"/>
                      <a:gd name="connsiteY6" fmla="*/ 0 h 2065834"/>
                      <a:gd name="connsiteX7" fmla="*/ 1989521 w 1989521"/>
                      <a:gd name="connsiteY7" fmla="*/ 663438 h 2065834"/>
                      <a:gd name="connsiteX8" fmla="*/ 1989521 w 1989521"/>
                      <a:gd name="connsiteY8" fmla="*/ 2065834 h 2065834"/>
                      <a:gd name="connsiteX9" fmla="*/ 4973 w 1989521"/>
                      <a:gd name="connsiteY9" fmla="*/ 2065834 h 2065834"/>
                      <a:gd name="connsiteX10" fmla="*/ 211 w 1989521"/>
                      <a:gd name="connsiteY10" fmla="*/ 653912 h 2065834"/>
                      <a:gd name="connsiteX0" fmla="*/ 211 w 1989521"/>
                      <a:gd name="connsiteY0" fmla="*/ 653912 h 2065834"/>
                      <a:gd name="connsiteX1" fmla="*/ 224336 w 1989521"/>
                      <a:gd name="connsiteY1" fmla="*/ 409574 h 2065834"/>
                      <a:gd name="connsiteX2" fmla="*/ 152899 w 1989521"/>
                      <a:gd name="connsiteY2" fmla="*/ 407194 h 2065834"/>
                      <a:gd name="connsiteX3" fmla="*/ 274343 w 1989521"/>
                      <a:gd name="connsiteY3" fmla="*/ 302419 h 2065834"/>
                      <a:gd name="connsiteX4" fmla="*/ 269581 w 1989521"/>
                      <a:gd name="connsiteY4" fmla="*/ 145255 h 2065834"/>
                      <a:gd name="connsiteX5" fmla="*/ 226718 w 1989521"/>
                      <a:gd name="connsiteY5" fmla="*/ 52387 h 2065834"/>
                      <a:gd name="connsiteX6" fmla="*/ 295776 w 1989521"/>
                      <a:gd name="connsiteY6" fmla="*/ 0 h 2065834"/>
                      <a:gd name="connsiteX7" fmla="*/ 1989521 w 1989521"/>
                      <a:gd name="connsiteY7" fmla="*/ 663438 h 2065834"/>
                      <a:gd name="connsiteX8" fmla="*/ 1989521 w 1989521"/>
                      <a:gd name="connsiteY8" fmla="*/ 2065834 h 2065834"/>
                      <a:gd name="connsiteX9" fmla="*/ 4973 w 1989521"/>
                      <a:gd name="connsiteY9" fmla="*/ 2065834 h 2065834"/>
                      <a:gd name="connsiteX10" fmla="*/ 211 w 1989521"/>
                      <a:gd name="connsiteY10" fmla="*/ 653912 h 2065834"/>
                      <a:gd name="connsiteX0" fmla="*/ 211 w 1989521"/>
                      <a:gd name="connsiteY0" fmla="*/ 653912 h 2065834"/>
                      <a:gd name="connsiteX1" fmla="*/ 224336 w 1989521"/>
                      <a:gd name="connsiteY1" fmla="*/ 409574 h 2065834"/>
                      <a:gd name="connsiteX2" fmla="*/ 152899 w 1989521"/>
                      <a:gd name="connsiteY2" fmla="*/ 407194 h 2065834"/>
                      <a:gd name="connsiteX3" fmla="*/ 274343 w 1989521"/>
                      <a:gd name="connsiteY3" fmla="*/ 302419 h 2065834"/>
                      <a:gd name="connsiteX4" fmla="*/ 269581 w 1989521"/>
                      <a:gd name="connsiteY4" fmla="*/ 145255 h 2065834"/>
                      <a:gd name="connsiteX5" fmla="*/ 226718 w 1989521"/>
                      <a:gd name="connsiteY5" fmla="*/ 52387 h 2065834"/>
                      <a:gd name="connsiteX6" fmla="*/ 295776 w 1989521"/>
                      <a:gd name="connsiteY6" fmla="*/ 0 h 2065834"/>
                      <a:gd name="connsiteX7" fmla="*/ 1989521 w 1989521"/>
                      <a:gd name="connsiteY7" fmla="*/ 663438 h 2065834"/>
                      <a:gd name="connsiteX8" fmla="*/ 1989521 w 1989521"/>
                      <a:gd name="connsiteY8" fmla="*/ 2065834 h 2065834"/>
                      <a:gd name="connsiteX9" fmla="*/ 4973 w 1989521"/>
                      <a:gd name="connsiteY9" fmla="*/ 2065834 h 2065834"/>
                      <a:gd name="connsiteX10" fmla="*/ 211 w 1989521"/>
                      <a:gd name="connsiteY10" fmla="*/ 653912 h 2065834"/>
                      <a:gd name="connsiteX0" fmla="*/ 211 w 1989521"/>
                      <a:gd name="connsiteY0" fmla="*/ 653912 h 2065834"/>
                      <a:gd name="connsiteX1" fmla="*/ 224336 w 1989521"/>
                      <a:gd name="connsiteY1" fmla="*/ 409574 h 2065834"/>
                      <a:gd name="connsiteX2" fmla="*/ 152899 w 1989521"/>
                      <a:gd name="connsiteY2" fmla="*/ 407194 h 2065834"/>
                      <a:gd name="connsiteX3" fmla="*/ 274343 w 1989521"/>
                      <a:gd name="connsiteY3" fmla="*/ 302419 h 2065834"/>
                      <a:gd name="connsiteX4" fmla="*/ 269581 w 1989521"/>
                      <a:gd name="connsiteY4" fmla="*/ 145255 h 2065834"/>
                      <a:gd name="connsiteX5" fmla="*/ 226718 w 1989521"/>
                      <a:gd name="connsiteY5" fmla="*/ 52387 h 2065834"/>
                      <a:gd name="connsiteX6" fmla="*/ 295776 w 1989521"/>
                      <a:gd name="connsiteY6" fmla="*/ 0 h 2065834"/>
                      <a:gd name="connsiteX7" fmla="*/ 1989521 w 1989521"/>
                      <a:gd name="connsiteY7" fmla="*/ 663438 h 2065834"/>
                      <a:gd name="connsiteX8" fmla="*/ 1989521 w 1989521"/>
                      <a:gd name="connsiteY8" fmla="*/ 2065834 h 2065834"/>
                      <a:gd name="connsiteX9" fmla="*/ 4973 w 1989521"/>
                      <a:gd name="connsiteY9" fmla="*/ 2065834 h 2065834"/>
                      <a:gd name="connsiteX10" fmla="*/ 211 w 1989521"/>
                      <a:gd name="connsiteY10" fmla="*/ 653912 h 2065834"/>
                      <a:gd name="connsiteX0" fmla="*/ 211 w 1989521"/>
                      <a:gd name="connsiteY0" fmla="*/ 658674 h 2070596"/>
                      <a:gd name="connsiteX1" fmla="*/ 224336 w 1989521"/>
                      <a:gd name="connsiteY1" fmla="*/ 414336 h 2070596"/>
                      <a:gd name="connsiteX2" fmla="*/ 152899 w 1989521"/>
                      <a:gd name="connsiteY2" fmla="*/ 411956 h 2070596"/>
                      <a:gd name="connsiteX3" fmla="*/ 274343 w 1989521"/>
                      <a:gd name="connsiteY3" fmla="*/ 307181 h 2070596"/>
                      <a:gd name="connsiteX4" fmla="*/ 269581 w 1989521"/>
                      <a:gd name="connsiteY4" fmla="*/ 150017 h 2070596"/>
                      <a:gd name="connsiteX5" fmla="*/ 226718 w 1989521"/>
                      <a:gd name="connsiteY5" fmla="*/ 57149 h 2070596"/>
                      <a:gd name="connsiteX6" fmla="*/ 283869 w 1989521"/>
                      <a:gd name="connsiteY6" fmla="*/ 0 h 2070596"/>
                      <a:gd name="connsiteX7" fmla="*/ 1989521 w 1989521"/>
                      <a:gd name="connsiteY7" fmla="*/ 668200 h 2070596"/>
                      <a:gd name="connsiteX8" fmla="*/ 1989521 w 1989521"/>
                      <a:gd name="connsiteY8" fmla="*/ 2070596 h 2070596"/>
                      <a:gd name="connsiteX9" fmla="*/ 4973 w 1989521"/>
                      <a:gd name="connsiteY9" fmla="*/ 2070596 h 2070596"/>
                      <a:gd name="connsiteX10" fmla="*/ 211 w 1989521"/>
                      <a:gd name="connsiteY10" fmla="*/ 658674 h 2070596"/>
                      <a:gd name="connsiteX0" fmla="*/ 211 w 1989521"/>
                      <a:gd name="connsiteY0" fmla="*/ 658674 h 2070596"/>
                      <a:gd name="connsiteX1" fmla="*/ 224336 w 1989521"/>
                      <a:gd name="connsiteY1" fmla="*/ 414336 h 2070596"/>
                      <a:gd name="connsiteX2" fmla="*/ 152899 w 1989521"/>
                      <a:gd name="connsiteY2" fmla="*/ 411956 h 2070596"/>
                      <a:gd name="connsiteX3" fmla="*/ 274343 w 1989521"/>
                      <a:gd name="connsiteY3" fmla="*/ 307181 h 2070596"/>
                      <a:gd name="connsiteX4" fmla="*/ 269581 w 1989521"/>
                      <a:gd name="connsiteY4" fmla="*/ 150017 h 2070596"/>
                      <a:gd name="connsiteX5" fmla="*/ 226718 w 1989521"/>
                      <a:gd name="connsiteY5" fmla="*/ 57149 h 2070596"/>
                      <a:gd name="connsiteX6" fmla="*/ 283869 w 1989521"/>
                      <a:gd name="connsiteY6" fmla="*/ 0 h 2070596"/>
                      <a:gd name="connsiteX7" fmla="*/ 1989521 w 1989521"/>
                      <a:gd name="connsiteY7" fmla="*/ 668200 h 2070596"/>
                      <a:gd name="connsiteX8" fmla="*/ 1989521 w 1989521"/>
                      <a:gd name="connsiteY8" fmla="*/ 2070596 h 2070596"/>
                      <a:gd name="connsiteX9" fmla="*/ 4973 w 1989521"/>
                      <a:gd name="connsiteY9" fmla="*/ 2070596 h 2070596"/>
                      <a:gd name="connsiteX10" fmla="*/ 211 w 1989521"/>
                      <a:gd name="connsiteY10" fmla="*/ 658674 h 2070596"/>
                      <a:gd name="connsiteX0" fmla="*/ 211 w 1989521"/>
                      <a:gd name="connsiteY0" fmla="*/ 658674 h 2070596"/>
                      <a:gd name="connsiteX1" fmla="*/ 224336 w 1989521"/>
                      <a:gd name="connsiteY1" fmla="*/ 414336 h 2070596"/>
                      <a:gd name="connsiteX2" fmla="*/ 152899 w 1989521"/>
                      <a:gd name="connsiteY2" fmla="*/ 411956 h 2070596"/>
                      <a:gd name="connsiteX3" fmla="*/ 274343 w 1989521"/>
                      <a:gd name="connsiteY3" fmla="*/ 307181 h 2070596"/>
                      <a:gd name="connsiteX4" fmla="*/ 269581 w 1989521"/>
                      <a:gd name="connsiteY4" fmla="*/ 150017 h 2070596"/>
                      <a:gd name="connsiteX5" fmla="*/ 226718 w 1989521"/>
                      <a:gd name="connsiteY5" fmla="*/ 57149 h 2070596"/>
                      <a:gd name="connsiteX6" fmla="*/ 283869 w 1989521"/>
                      <a:gd name="connsiteY6" fmla="*/ 0 h 2070596"/>
                      <a:gd name="connsiteX7" fmla="*/ 362450 w 1989521"/>
                      <a:gd name="connsiteY7" fmla="*/ 33337 h 2070596"/>
                      <a:gd name="connsiteX8" fmla="*/ 1989521 w 1989521"/>
                      <a:gd name="connsiteY8" fmla="*/ 668200 h 2070596"/>
                      <a:gd name="connsiteX9" fmla="*/ 1989521 w 1989521"/>
                      <a:gd name="connsiteY9" fmla="*/ 2070596 h 2070596"/>
                      <a:gd name="connsiteX10" fmla="*/ 4973 w 1989521"/>
                      <a:gd name="connsiteY10" fmla="*/ 2070596 h 2070596"/>
                      <a:gd name="connsiteX11" fmla="*/ 211 w 1989521"/>
                      <a:gd name="connsiteY11" fmla="*/ 658674 h 2070596"/>
                      <a:gd name="connsiteX0" fmla="*/ 211 w 1989521"/>
                      <a:gd name="connsiteY0" fmla="*/ 837268 h 2249190"/>
                      <a:gd name="connsiteX1" fmla="*/ 224336 w 1989521"/>
                      <a:gd name="connsiteY1" fmla="*/ 592930 h 2249190"/>
                      <a:gd name="connsiteX2" fmla="*/ 152899 w 1989521"/>
                      <a:gd name="connsiteY2" fmla="*/ 590550 h 2249190"/>
                      <a:gd name="connsiteX3" fmla="*/ 274343 w 1989521"/>
                      <a:gd name="connsiteY3" fmla="*/ 485775 h 2249190"/>
                      <a:gd name="connsiteX4" fmla="*/ 269581 w 1989521"/>
                      <a:gd name="connsiteY4" fmla="*/ 328611 h 2249190"/>
                      <a:gd name="connsiteX5" fmla="*/ 226718 w 1989521"/>
                      <a:gd name="connsiteY5" fmla="*/ 235743 h 2249190"/>
                      <a:gd name="connsiteX6" fmla="*/ 283869 w 1989521"/>
                      <a:gd name="connsiteY6" fmla="*/ 178594 h 2249190"/>
                      <a:gd name="connsiteX7" fmla="*/ 310063 w 1989521"/>
                      <a:gd name="connsiteY7" fmla="*/ 0 h 2249190"/>
                      <a:gd name="connsiteX8" fmla="*/ 1989521 w 1989521"/>
                      <a:gd name="connsiteY8" fmla="*/ 846794 h 2249190"/>
                      <a:gd name="connsiteX9" fmla="*/ 1989521 w 1989521"/>
                      <a:gd name="connsiteY9" fmla="*/ 2249190 h 2249190"/>
                      <a:gd name="connsiteX10" fmla="*/ 4973 w 1989521"/>
                      <a:gd name="connsiteY10" fmla="*/ 2249190 h 2249190"/>
                      <a:gd name="connsiteX11" fmla="*/ 211 w 1989521"/>
                      <a:gd name="connsiteY11" fmla="*/ 837268 h 2249190"/>
                      <a:gd name="connsiteX0" fmla="*/ 211 w 1989521"/>
                      <a:gd name="connsiteY0" fmla="*/ 837268 h 2249190"/>
                      <a:gd name="connsiteX1" fmla="*/ 224336 w 1989521"/>
                      <a:gd name="connsiteY1" fmla="*/ 592930 h 2249190"/>
                      <a:gd name="connsiteX2" fmla="*/ 152899 w 1989521"/>
                      <a:gd name="connsiteY2" fmla="*/ 590550 h 2249190"/>
                      <a:gd name="connsiteX3" fmla="*/ 274343 w 1989521"/>
                      <a:gd name="connsiteY3" fmla="*/ 485775 h 2249190"/>
                      <a:gd name="connsiteX4" fmla="*/ 269581 w 1989521"/>
                      <a:gd name="connsiteY4" fmla="*/ 328611 h 2249190"/>
                      <a:gd name="connsiteX5" fmla="*/ 226718 w 1989521"/>
                      <a:gd name="connsiteY5" fmla="*/ 235743 h 2249190"/>
                      <a:gd name="connsiteX6" fmla="*/ 283869 w 1989521"/>
                      <a:gd name="connsiteY6" fmla="*/ 178594 h 2249190"/>
                      <a:gd name="connsiteX7" fmla="*/ 310063 w 1989521"/>
                      <a:gd name="connsiteY7" fmla="*/ 0 h 2249190"/>
                      <a:gd name="connsiteX8" fmla="*/ 1989521 w 1989521"/>
                      <a:gd name="connsiteY8" fmla="*/ 846794 h 2249190"/>
                      <a:gd name="connsiteX9" fmla="*/ 1989521 w 1989521"/>
                      <a:gd name="connsiteY9" fmla="*/ 2249190 h 2249190"/>
                      <a:gd name="connsiteX10" fmla="*/ 4973 w 1989521"/>
                      <a:gd name="connsiteY10" fmla="*/ 2249190 h 2249190"/>
                      <a:gd name="connsiteX11" fmla="*/ 211 w 1989521"/>
                      <a:gd name="connsiteY11" fmla="*/ 837268 h 2249190"/>
                      <a:gd name="connsiteX0" fmla="*/ 211 w 1989521"/>
                      <a:gd name="connsiteY0" fmla="*/ 837268 h 2249190"/>
                      <a:gd name="connsiteX1" fmla="*/ 224336 w 1989521"/>
                      <a:gd name="connsiteY1" fmla="*/ 592930 h 2249190"/>
                      <a:gd name="connsiteX2" fmla="*/ 152899 w 1989521"/>
                      <a:gd name="connsiteY2" fmla="*/ 590550 h 2249190"/>
                      <a:gd name="connsiteX3" fmla="*/ 274343 w 1989521"/>
                      <a:gd name="connsiteY3" fmla="*/ 485775 h 2249190"/>
                      <a:gd name="connsiteX4" fmla="*/ 269581 w 1989521"/>
                      <a:gd name="connsiteY4" fmla="*/ 328611 h 2249190"/>
                      <a:gd name="connsiteX5" fmla="*/ 226718 w 1989521"/>
                      <a:gd name="connsiteY5" fmla="*/ 235743 h 2249190"/>
                      <a:gd name="connsiteX6" fmla="*/ 298157 w 1989521"/>
                      <a:gd name="connsiteY6" fmla="*/ 173832 h 2249190"/>
                      <a:gd name="connsiteX7" fmla="*/ 310063 w 1989521"/>
                      <a:gd name="connsiteY7" fmla="*/ 0 h 2249190"/>
                      <a:gd name="connsiteX8" fmla="*/ 1989521 w 1989521"/>
                      <a:gd name="connsiteY8" fmla="*/ 846794 h 2249190"/>
                      <a:gd name="connsiteX9" fmla="*/ 1989521 w 1989521"/>
                      <a:gd name="connsiteY9" fmla="*/ 2249190 h 2249190"/>
                      <a:gd name="connsiteX10" fmla="*/ 4973 w 1989521"/>
                      <a:gd name="connsiteY10" fmla="*/ 2249190 h 2249190"/>
                      <a:gd name="connsiteX11" fmla="*/ 211 w 1989521"/>
                      <a:gd name="connsiteY11" fmla="*/ 837268 h 2249190"/>
                      <a:gd name="connsiteX0" fmla="*/ 211 w 1989521"/>
                      <a:gd name="connsiteY0" fmla="*/ 837268 h 2249190"/>
                      <a:gd name="connsiteX1" fmla="*/ 224336 w 1989521"/>
                      <a:gd name="connsiteY1" fmla="*/ 592930 h 2249190"/>
                      <a:gd name="connsiteX2" fmla="*/ 152899 w 1989521"/>
                      <a:gd name="connsiteY2" fmla="*/ 590550 h 2249190"/>
                      <a:gd name="connsiteX3" fmla="*/ 274343 w 1989521"/>
                      <a:gd name="connsiteY3" fmla="*/ 485775 h 2249190"/>
                      <a:gd name="connsiteX4" fmla="*/ 269581 w 1989521"/>
                      <a:gd name="connsiteY4" fmla="*/ 328611 h 2249190"/>
                      <a:gd name="connsiteX5" fmla="*/ 226718 w 1989521"/>
                      <a:gd name="connsiteY5" fmla="*/ 235743 h 2249190"/>
                      <a:gd name="connsiteX6" fmla="*/ 291013 w 1989521"/>
                      <a:gd name="connsiteY6" fmla="*/ 171450 h 2249190"/>
                      <a:gd name="connsiteX7" fmla="*/ 310063 w 1989521"/>
                      <a:gd name="connsiteY7" fmla="*/ 0 h 2249190"/>
                      <a:gd name="connsiteX8" fmla="*/ 1989521 w 1989521"/>
                      <a:gd name="connsiteY8" fmla="*/ 846794 h 2249190"/>
                      <a:gd name="connsiteX9" fmla="*/ 1989521 w 1989521"/>
                      <a:gd name="connsiteY9" fmla="*/ 2249190 h 2249190"/>
                      <a:gd name="connsiteX10" fmla="*/ 4973 w 1989521"/>
                      <a:gd name="connsiteY10" fmla="*/ 2249190 h 2249190"/>
                      <a:gd name="connsiteX11" fmla="*/ 211 w 1989521"/>
                      <a:gd name="connsiteY11" fmla="*/ 837268 h 2249190"/>
                      <a:gd name="connsiteX0" fmla="*/ 211 w 1989521"/>
                      <a:gd name="connsiteY0" fmla="*/ 837268 h 2249190"/>
                      <a:gd name="connsiteX1" fmla="*/ 224336 w 1989521"/>
                      <a:gd name="connsiteY1" fmla="*/ 592930 h 2249190"/>
                      <a:gd name="connsiteX2" fmla="*/ 152899 w 1989521"/>
                      <a:gd name="connsiteY2" fmla="*/ 590550 h 2249190"/>
                      <a:gd name="connsiteX3" fmla="*/ 274343 w 1989521"/>
                      <a:gd name="connsiteY3" fmla="*/ 485775 h 2249190"/>
                      <a:gd name="connsiteX4" fmla="*/ 269581 w 1989521"/>
                      <a:gd name="connsiteY4" fmla="*/ 328611 h 2249190"/>
                      <a:gd name="connsiteX5" fmla="*/ 226718 w 1989521"/>
                      <a:gd name="connsiteY5" fmla="*/ 235743 h 2249190"/>
                      <a:gd name="connsiteX6" fmla="*/ 291013 w 1989521"/>
                      <a:gd name="connsiteY6" fmla="*/ 171450 h 2249190"/>
                      <a:gd name="connsiteX7" fmla="*/ 310063 w 1989521"/>
                      <a:gd name="connsiteY7" fmla="*/ 0 h 2249190"/>
                      <a:gd name="connsiteX8" fmla="*/ 1989521 w 1989521"/>
                      <a:gd name="connsiteY8" fmla="*/ 846794 h 2249190"/>
                      <a:gd name="connsiteX9" fmla="*/ 1989521 w 1989521"/>
                      <a:gd name="connsiteY9" fmla="*/ 2249190 h 2249190"/>
                      <a:gd name="connsiteX10" fmla="*/ 4973 w 1989521"/>
                      <a:gd name="connsiteY10" fmla="*/ 2249190 h 2249190"/>
                      <a:gd name="connsiteX11" fmla="*/ 211 w 1989521"/>
                      <a:gd name="connsiteY11" fmla="*/ 837268 h 2249190"/>
                      <a:gd name="connsiteX0" fmla="*/ 211 w 1989521"/>
                      <a:gd name="connsiteY0" fmla="*/ 777736 h 2189658"/>
                      <a:gd name="connsiteX1" fmla="*/ 224336 w 1989521"/>
                      <a:gd name="connsiteY1" fmla="*/ 533398 h 2189658"/>
                      <a:gd name="connsiteX2" fmla="*/ 152899 w 1989521"/>
                      <a:gd name="connsiteY2" fmla="*/ 531018 h 2189658"/>
                      <a:gd name="connsiteX3" fmla="*/ 274343 w 1989521"/>
                      <a:gd name="connsiteY3" fmla="*/ 426243 h 2189658"/>
                      <a:gd name="connsiteX4" fmla="*/ 269581 w 1989521"/>
                      <a:gd name="connsiteY4" fmla="*/ 269079 h 2189658"/>
                      <a:gd name="connsiteX5" fmla="*/ 226718 w 1989521"/>
                      <a:gd name="connsiteY5" fmla="*/ 176211 h 2189658"/>
                      <a:gd name="connsiteX6" fmla="*/ 291013 w 1989521"/>
                      <a:gd name="connsiteY6" fmla="*/ 111918 h 2189658"/>
                      <a:gd name="connsiteX7" fmla="*/ 314826 w 1989521"/>
                      <a:gd name="connsiteY7" fmla="*/ 0 h 2189658"/>
                      <a:gd name="connsiteX8" fmla="*/ 1989521 w 1989521"/>
                      <a:gd name="connsiteY8" fmla="*/ 787262 h 2189658"/>
                      <a:gd name="connsiteX9" fmla="*/ 1989521 w 1989521"/>
                      <a:gd name="connsiteY9" fmla="*/ 2189658 h 2189658"/>
                      <a:gd name="connsiteX10" fmla="*/ 4973 w 1989521"/>
                      <a:gd name="connsiteY10" fmla="*/ 2189658 h 2189658"/>
                      <a:gd name="connsiteX11" fmla="*/ 211 w 1989521"/>
                      <a:gd name="connsiteY11" fmla="*/ 777736 h 2189658"/>
                      <a:gd name="connsiteX0" fmla="*/ 211 w 1989521"/>
                      <a:gd name="connsiteY0" fmla="*/ 822979 h 2234901"/>
                      <a:gd name="connsiteX1" fmla="*/ 224336 w 1989521"/>
                      <a:gd name="connsiteY1" fmla="*/ 578641 h 2234901"/>
                      <a:gd name="connsiteX2" fmla="*/ 152899 w 1989521"/>
                      <a:gd name="connsiteY2" fmla="*/ 576261 h 2234901"/>
                      <a:gd name="connsiteX3" fmla="*/ 274343 w 1989521"/>
                      <a:gd name="connsiteY3" fmla="*/ 471486 h 2234901"/>
                      <a:gd name="connsiteX4" fmla="*/ 269581 w 1989521"/>
                      <a:gd name="connsiteY4" fmla="*/ 314322 h 2234901"/>
                      <a:gd name="connsiteX5" fmla="*/ 226718 w 1989521"/>
                      <a:gd name="connsiteY5" fmla="*/ 221454 h 2234901"/>
                      <a:gd name="connsiteX6" fmla="*/ 291013 w 1989521"/>
                      <a:gd name="connsiteY6" fmla="*/ 157161 h 2234901"/>
                      <a:gd name="connsiteX7" fmla="*/ 319588 w 1989521"/>
                      <a:gd name="connsiteY7" fmla="*/ 0 h 2234901"/>
                      <a:gd name="connsiteX8" fmla="*/ 1989521 w 1989521"/>
                      <a:gd name="connsiteY8" fmla="*/ 832505 h 2234901"/>
                      <a:gd name="connsiteX9" fmla="*/ 1989521 w 1989521"/>
                      <a:gd name="connsiteY9" fmla="*/ 2234901 h 2234901"/>
                      <a:gd name="connsiteX10" fmla="*/ 4973 w 1989521"/>
                      <a:gd name="connsiteY10" fmla="*/ 2234901 h 2234901"/>
                      <a:gd name="connsiteX11" fmla="*/ 211 w 1989521"/>
                      <a:gd name="connsiteY11" fmla="*/ 822979 h 2234901"/>
                      <a:gd name="connsiteX0" fmla="*/ 211 w 1989521"/>
                      <a:gd name="connsiteY0" fmla="*/ 834886 h 2246808"/>
                      <a:gd name="connsiteX1" fmla="*/ 224336 w 1989521"/>
                      <a:gd name="connsiteY1" fmla="*/ 590548 h 2246808"/>
                      <a:gd name="connsiteX2" fmla="*/ 152899 w 1989521"/>
                      <a:gd name="connsiteY2" fmla="*/ 588168 h 2246808"/>
                      <a:gd name="connsiteX3" fmla="*/ 274343 w 1989521"/>
                      <a:gd name="connsiteY3" fmla="*/ 483393 h 2246808"/>
                      <a:gd name="connsiteX4" fmla="*/ 269581 w 1989521"/>
                      <a:gd name="connsiteY4" fmla="*/ 326229 h 2246808"/>
                      <a:gd name="connsiteX5" fmla="*/ 226718 w 1989521"/>
                      <a:gd name="connsiteY5" fmla="*/ 233361 h 2246808"/>
                      <a:gd name="connsiteX6" fmla="*/ 291013 w 1989521"/>
                      <a:gd name="connsiteY6" fmla="*/ 169068 h 2246808"/>
                      <a:gd name="connsiteX7" fmla="*/ 317207 w 1989521"/>
                      <a:gd name="connsiteY7" fmla="*/ 0 h 2246808"/>
                      <a:gd name="connsiteX8" fmla="*/ 1989521 w 1989521"/>
                      <a:gd name="connsiteY8" fmla="*/ 844412 h 2246808"/>
                      <a:gd name="connsiteX9" fmla="*/ 1989521 w 1989521"/>
                      <a:gd name="connsiteY9" fmla="*/ 2246808 h 2246808"/>
                      <a:gd name="connsiteX10" fmla="*/ 4973 w 1989521"/>
                      <a:gd name="connsiteY10" fmla="*/ 2246808 h 2246808"/>
                      <a:gd name="connsiteX11" fmla="*/ 211 w 1989521"/>
                      <a:gd name="connsiteY11" fmla="*/ 834886 h 2246808"/>
                      <a:gd name="connsiteX0" fmla="*/ 211 w 1989521"/>
                      <a:gd name="connsiteY0" fmla="*/ 834886 h 2246808"/>
                      <a:gd name="connsiteX1" fmla="*/ 224336 w 1989521"/>
                      <a:gd name="connsiteY1" fmla="*/ 590548 h 2246808"/>
                      <a:gd name="connsiteX2" fmla="*/ 152899 w 1989521"/>
                      <a:gd name="connsiteY2" fmla="*/ 588168 h 2246808"/>
                      <a:gd name="connsiteX3" fmla="*/ 274343 w 1989521"/>
                      <a:gd name="connsiteY3" fmla="*/ 483393 h 2246808"/>
                      <a:gd name="connsiteX4" fmla="*/ 269581 w 1989521"/>
                      <a:gd name="connsiteY4" fmla="*/ 326229 h 2246808"/>
                      <a:gd name="connsiteX5" fmla="*/ 226718 w 1989521"/>
                      <a:gd name="connsiteY5" fmla="*/ 233361 h 2246808"/>
                      <a:gd name="connsiteX6" fmla="*/ 291013 w 1989521"/>
                      <a:gd name="connsiteY6" fmla="*/ 169068 h 2246808"/>
                      <a:gd name="connsiteX7" fmla="*/ 317207 w 1989521"/>
                      <a:gd name="connsiteY7" fmla="*/ 0 h 2246808"/>
                      <a:gd name="connsiteX8" fmla="*/ 1989521 w 1989521"/>
                      <a:gd name="connsiteY8" fmla="*/ 844412 h 2246808"/>
                      <a:gd name="connsiteX9" fmla="*/ 1989521 w 1989521"/>
                      <a:gd name="connsiteY9" fmla="*/ 2246808 h 2246808"/>
                      <a:gd name="connsiteX10" fmla="*/ 4973 w 1989521"/>
                      <a:gd name="connsiteY10" fmla="*/ 2246808 h 2246808"/>
                      <a:gd name="connsiteX11" fmla="*/ 211 w 1989521"/>
                      <a:gd name="connsiteY11" fmla="*/ 834886 h 2246808"/>
                      <a:gd name="connsiteX0" fmla="*/ 4 w 1989314"/>
                      <a:gd name="connsiteY0" fmla="*/ 834886 h 2246808"/>
                      <a:gd name="connsiteX1" fmla="*/ 224129 w 1989314"/>
                      <a:gd name="connsiteY1" fmla="*/ 590548 h 2246808"/>
                      <a:gd name="connsiteX2" fmla="*/ 152692 w 1989314"/>
                      <a:gd name="connsiteY2" fmla="*/ 588168 h 2246808"/>
                      <a:gd name="connsiteX3" fmla="*/ 274136 w 1989314"/>
                      <a:gd name="connsiteY3" fmla="*/ 483393 h 2246808"/>
                      <a:gd name="connsiteX4" fmla="*/ 269374 w 1989314"/>
                      <a:gd name="connsiteY4" fmla="*/ 326229 h 2246808"/>
                      <a:gd name="connsiteX5" fmla="*/ 226511 w 1989314"/>
                      <a:gd name="connsiteY5" fmla="*/ 233361 h 2246808"/>
                      <a:gd name="connsiteX6" fmla="*/ 290806 w 1989314"/>
                      <a:gd name="connsiteY6" fmla="*/ 169068 h 2246808"/>
                      <a:gd name="connsiteX7" fmla="*/ 317000 w 1989314"/>
                      <a:gd name="connsiteY7" fmla="*/ 0 h 2246808"/>
                      <a:gd name="connsiteX8" fmla="*/ 1989314 w 1989314"/>
                      <a:gd name="connsiteY8" fmla="*/ 844412 h 2246808"/>
                      <a:gd name="connsiteX9" fmla="*/ 1989314 w 1989314"/>
                      <a:gd name="connsiteY9" fmla="*/ 2246808 h 2246808"/>
                      <a:gd name="connsiteX10" fmla="*/ 509591 w 1989314"/>
                      <a:gd name="connsiteY10" fmla="*/ 2184896 h 2246808"/>
                      <a:gd name="connsiteX11" fmla="*/ 4 w 1989314"/>
                      <a:gd name="connsiteY11" fmla="*/ 834886 h 2246808"/>
                      <a:gd name="connsiteX0" fmla="*/ 5 w 1989315"/>
                      <a:gd name="connsiteY0" fmla="*/ 834886 h 2246808"/>
                      <a:gd name="connsiteX1" fmla="*/ 224130 w 1989315"/>
                      <a:gd name="connsiteY1" fmla="*/ 590548 h 2246808"/>
                      <a:gd name="connsiteX2" fmla="*/ 152693 w 1989315"/>
                      <a:gd name="connsiteY2" fmla="*/ 588168 h 2246808"/>
                      <a:gd name="connsiteX3" fmla="*/ 274137 w 1989315"/>
                      <a:gd name="connsiteY3" fmla="*/ 483393 h 2246808"/>
                      <a:gd name="connsiteX4" fmla="*/ 269375 w 1989315"/>
                      <a:gd name="connsiteY4" fmla="*/ 326229 h 2246808"/>
                      <a:gd name="connsiteX5" fmla="*/ 226512 w 1989315"/>
                      <a:gd name="connsiteY5" fmla="*/ 233361 h 2246808"/>
                      <a:gd name="connsiteX6" fmla="*/ 290807 w 1989315"/>
                      <a:gd name="connsiteY6" fmla="*/ 169068 h 2246808"/>
                      <a:gd name="connsiteX7" fmla="*/ 317001 w 1989315"/>
                      <a:gd name="connsiteY7" fmla="*/ 0 h 2246808"/>
                      <a:gd name="connsiteX8" fmla="*/ 1989315 w 1989315"/>
                      <a:gd name="connsiteY8" fmla="*/ 844412 h 2246808"/>
                      <a:gd name="connsiteX9" fmla="*/ 1989315 w 1989315"/>
                      <a:gd name="connsiteY9" fmla="*/ 2246808 h 2246808"/>
                      <a:gd name="connsiteX10" fmla="*/ 342904 w 1989315"/>
                      <a:gd name="connsiteY10" fmla="*/ 2177753 h 2246808"/>
                      <a:gd name="connsiteX11" fmla="*/ 5 w 1989315"/>
                      <a:gd name="connsiteY11" fmla="*/ 834886 h 2246808"/>
                      <a:gd name="connsiteX0" fmla="*/ 14 w 1989324"/>
                      <a:gd name="connsiteY0" fmla="*/ 834886 h 2246808"/>
                      <a:gd name="connsiteX1" fmla="*/ 224139 w 1989324"/>
                      <a:gd name="connsiteY1" fmla="*/ 590548 h 2246808"/>
                      <a:gd name="connsiteX2" fmla="*/ 152702 w 1989324"/>
                      <a:gd name="connsiteY2" fmla="*/ 588168 h 2246808"/>
                      <a:gd name="connsiteX3" fmla="*/ 274146 w 1989324"/>
                      <a:gd name="connsiteY3" fmla="*/ 483393 h 2246808"/>
                      <a:gd name="connsiteX4" fmla="*/ 269384 w 1989324"/>
                      <a:gd name="connsiteY4" fmla="*/ 326229 h 2246808"/>
                      <a:gd name="connsiteX5" fmla="*/ 226521 w 1989324"/>
                      <a:gd name="connsiteY5" fmla="*/ 233361 h 2246808"/>
                      <a:gd name="connsiteX6" fmla="*/ 290816 w 1989324"/>
                      <a:gd name="connsiteY6" fmla="*/ 169068 h 2246808"/>
                      <a:gd name="connsiteX7" fmla="*/ 317010 w 1989324"/>
                      <a:gd name="connsiteY7" fmla="*/ 0 h 2246808"/>
                      <a:gd name="connsiteX8" fmla="*/ 1989324 w 1989324"/>
                      <a:gd name="connsiteY8" fmla="*/ 844412 h 2246808"/>
                      <a:gd name="connsiteX9" fmla="*/ 1989324 w 1989324"/>
                      <a:gd name="connsiteY9" fmla="*/ 2246808 h 2246808"/>
                      <a:gd name="connsiteX10" fmla="*/ 342913 w 1989324"/>
                      <a:gd name="connsiteY10" fmla="*/ 2177753 h 2246808"/>
                      <a:gd name="connsiteX11" fmla="*/ 14 w 1989324"/>
                      <a:gd name="connsiteY11" fmla="*/ 834886 h 2246808"/>
                      <a:gd name="connsiteX0" fmla="*/ 12469 w 2001779"/>
                      <a:gd name="connsiteY0" fmla="*/ 834886 h 2246808"/>
                      <a:gd name="connsiteX1" fmla="*/ 236594 w 2001779"/>
                      <a:gd name="connsiteY1" fmla="*/ 590548 h 2246808"/>
                      <a:gd name="connsiteX2" fmla="*/ 165157 w 2001779"/>
                      <a:gd name="connsiteY2" fmla="*/ 588168 h 2246808"/>
                      <a:gd name="connsiteX3" fmla="*/ 286601 w 2001779"/>
                      <a:gd name="connsiteY3" fmla="*/ 483393 h 2246808"/>
                      <a:gd name="connsiteX4" fmla="*/ 281839 w 2001779"/>
                      <a:gd name="connsiteY4" fmla="*/ 326229 h 2246808"/>
                      <a:gd name="connsiteX5" fmla="*/ 238976 w 2001779"/>
                      <a:gd name="connsiteY5" fmla="*/ 233361 h 2246808"/>
                      <a:gd name="connsiteX6" fmla="*/ 303271 w 2001779"/>
                      <a:gd name="connsiteY6" fmla="*/ 169068 h 2246808"/>
                      <a:gd name="connsiteX7" fmla="*/ 329465 w 2001779"/>
                      <a:gd name="connsiteY7" fmla="*/ 0 h 2246808"/>
                      <a:gd name="connsiteX8" fmla="*/ 2001779 w 2001779"/>
                      <a:gd name="connsiteY8" fmla="*/ 844412 h 2246808"/>
                      <a:gd name="connsiteX9" fmla="*/ 2001779 w 2001779"/>
                      <a:gd name="connsiteY9" fmla="*/ 2246808 h 2246808"/>
                      <a:gd name="connsiteX10" fmla="*/ 355368 w 2001779"/>
                      <a:gd name="connsiteY10" fmla="*/ 2177753 h 2246808"/>
                      <a:gd name="connsiteX11" fmla="*/ 12469 w 2001779"/>
                      <a:gd name="connsiteY11" fmla="*/ 834886 h 2246808"/>
                      <a:gd name="connsiteX0" fmla="*/ 11540 w 2000850"/>
                      <a:gd name="connsiteY0" fmla="*/ 834886 h 2246808"/>
                      <a:gd name="connsiteX1" fmla="*/ 235665 w 2000850"/>
                      <a:gd name="connsiteY1" fmla="*/ 590548 h 2246808"/>
                      <a:gd name="connsiteX2" fmla="*/ 164228 w 2000850"/>
                      <a:gd name="connsiteY2" fmla="*/ 588168 h 2246808"/>
                      <a:gd name="connsiteX3" fmla="*/ 285672 w 2000850"/>
                      <a:gd name="connsiteY3" fmla="*/ 483393 h 2246808"/>
                      <a:gd name="connsiteX4" fmla="*/ 280910 w 2000850"/>
                      <a:gd name="connsiteY4" fmla="*/ 326229 h 2246808"/>
                      <a:gd name="connsiteX5" fmla="*/ 238047 w 2000850"/>
                      <a:gd name="connsiteY5" fmla="*/ 233361 h 2246808"/>
                      <a:gd name="connsiteX6" fmla="*/ 302342 w 2000850"/>
                      <a:gd name="connsiteY6" fmla="*/ 169068 h 2246808"/>
                      <a:gd name="connsiteX7" fmla="*/ 328536 w 2000850"/>
                      <a:gd name="connsiteY7" fmla="*/ 0 h 2246808"/>
                      <a:gd name="connsiteX8" fmla="*/ 2000850 w 2000850"/>
                      <a:gd name="connsiteY8" fmla="*/ 844412 h 2246808"/>
                      <a:gd name="connsiteX9" fmla="*/ 2000850 w 2000850"/>
                      <a:gd name="connsiteY9" fmla="*/ 2246808 h 2246808"/>
                      <a:gd name="connsiteX10" fmla="*/ 354439 w 2000850"/>
                      <a:gd name="connsiteY10" fmla="*/ 2177753 h 2246808"/>
                      <a:gd name="connsiteX11" fmla="*/ 11540 w 2000850"/>
                      <a:gd name="connsiteY11" fmla="*/ 834886 h 2246808"/>
                      <a:gd name="connsiteX0" fmla="*/ 12469 w 2001779"/>
                      <a:gd name="connsiteY0" fmla="*/ 834886 h 2246808"/>
                      <a:gd name="connsiteX1" fmla="*/ 236594 w 2001779"/>
                      <a:gd name="connsiteY1" fmla="*/ 590548 h 2246808"/>
                      <a:gd name="connsiteX2" fmla="*/ 165157 w 2001779"/>
                      <a:gd name="connsiteY2" fmla="*/ 588168 h 2246808"/>
                      <a:gd name="connsiteX3" fmla="*/ 286601 w 2001779"/>
                      <a:gd name="connsiteY3" fmla="*/ 483393 h 2246808"/>
                      <a:gd name="connsiteX4" fmla="*/ 281839 w 2001779"/>
                      <a:gd name="connsiteY4" fmla="*/ 326229 h 2246808"/>
                      <a:gd name="connsiteX5" fmla="*/ 238976 w 2001779"/>
                      <a:gd name="connsiteY5" fmla="*/ 233361 h 2246808"/>
                      <a:gd name="connsiteX6" fmla="*/ 303271 w 2001779"/>
                      <a:gd name="connsiteY6" fmla="*/ 169068 h 2246808"/>
                      <a:gd name="connsiteX7" fmla="*/ 329465 w 2001779"/>
                      <a:gd name="connsiteY7" fmla="*/ 0 h 2246808"/>
                      <a:gd name="connsiteX8" fmla="*/ 2001779 w 2001779"/>
                      <a:gd name="connsiteY8" fmla="*/ 844412 h 2246808"/>
                      <a:gd name="connsiteX9" fmla="*/ 2001779 w 2001779"/>
                      <a:gd name="connsiteY9" fmla="*/ 2246808 h 2246808"/>
                      <a:gd name="connsiteX10" fmla="*/ 355368 w 2001779"/>
                      <a:gd name="connsiteY10" fmla="*/ 2177753 h 2246808"/>
                      <a:gd name="connsiteX11" fmla="*/ 12469 w 2001779"/>
                      <a:gd name="connsiteY11" fmla="*/ 834886 h 2246808"/>
                      <a:gd name="connsiteX0" fmla="*/ 12469 w 2001779"/>
                      <a:gd name="connsiteY0" fmla="*/ 834886 h 2246808"/>
                      <a:gd name="connsiteX1" fmla="*/ 236594 w 2001779"/>
                      <a:gd name="connsiteY1" fmla="*/ 590548 h 2246808"/>
                      <a:gd name="connsiteX2" fmla="*/ 165157 w 2001779"/>
                      <a:gd name="connsiteY2" fmla="*/ 588168 h 2246808"/>
                      <a:gd name="connsiteX3" fmla="*/ 286601 w 2001779"/>
                      <a:gd name="connsiteY3" fmla="*/ 483393 h 2246808"/>
                      <a:gd name="connsiteX4" fmla="*/ 281839 w 2001779"/>
                      <a:gd name="connsiteY4" fmla="*/ 326229 h 2246808"/>
                      <a:gd name="connsiteX5" fmla="*/ 238976 w 2001779"/>
                      <a:gd name="connsiteY5" fmla="*/ 233361 h 2246808"/>
                      <a:gd name="connsiteX6" fmla="*/ 303271 w 2001779"/>
                      <a:gd name="connsiteY6" fmla="*/ 169068 h 2246808"/>
                      <a:gd name="connsiteX7" fmla="*/ 329465 w 2001779"/>
                      <a:gd name="connsiteY7" fmla="*/ 0 h 2246808"/>
                      <a:gd name="connsiteX8" fmla="*/ 2001779 w 2001779"/>
                      <a:gd name="connsiteY8" fmla="*/ 844412 h 2246808"/>
                      <a:gd name="connsiteX9" fmla="*/ 2001779 w 2001779"/>
                      <a:gd name="connsiteY9" fmla="*/ 2246808 h 2246808"/>
                      <a:gd name="connsiteX10" fmla="*/ 1020028 w 2001779"/>
                      <a:gd name="connsiteY10" fmla="*/ 2200275 h 2246808"/>
                      <a:gd name="connsiteX11" fmla="*/ 355368 w 2001779"/>
                      <a:gd name="connsiteY11" fmla="*/ 2177753 h 2246808"/>
                      <a:gd name="connsiteX12" fmla="*/ 12469 w 2001779"/>
                      <a:gd name="connsiteY12" fmla="*/ 834886 h 2246808"/>
                      <a:gd name="connsiteX0" fmla="*/ 12469 w 2001779"/>
                      <a:gd name="connsiteY0" fmla="*/ 834886 h 2633662"/>
                      <a:gd name="connsiteX1" fmla="*/ 236594 w 2001779"/>
                      <a:gd name="connsiteY1" fmla="*/ 590548 h 2633662"/>
                      <a:gd name="connsiteX2" fmla="*/ 165157 w 2001779"/>
                      <a:gd name="connsiteY2" fmla="*/ 588168 h 2633662"/>
                      <a:gd name="connsiteX3" fmla="*/ 286601 w 2001779"/>
                      <a:gd name="connsiteY3" fmla="*/ 483393 h 2633662"/>
                      <a:gd name="connsiteX4" fmla="*/ 281839 w 2001779"/>
                      <a:gd name="connsiteY4" fmla="*/ 326229 h 2633662"/>
                      <a:gd name="connsiteX5" fmla="*/ 238976 w 2001779"/>
                      <a:gd name="connsiteY5" fmla="*/ 233361 h 2633662"/>
                      <a:gd name="connsiteX6" fmla="*/ 303271 w 2001779"/>
                      <a:gd name="connsiteY6" fmla="*/ 169068 h 2633662"/>
                      <a:gd name="connsiteX7" fmla="*/ 329465 w 2001779"/>
                      <a:gd name="connsiteY7" fmla="*/ 0 h 2633662"/>
                      <a:gd name="connsiteX8" fmla="*/ 2001779 w 2001779"/>
                      <a:gd name="connsiteY8" fmla="*/ 844412 h 2633662"/>
                      <a:gd name="connsiteX9" fmla="*/ 2001779 w 2001779"/>
                      <a:gd name="connsiteY9" fmla="*/ 2246808 h 2633662"/>
                      <a:gd name="connsiteX10" fmla="*/ 493772 w 2001779"/>
                      <a:gd name="connsiteY10" fmla="*/ 2633662 h 2633662"/>
                      <a:gd name="connsiteX11" fmla="*/ 355368 w 2001779"/>
                      <a:gd name="connsiteY11" fmla="*/ 2177753 h 2633662"/>
                      <a:gd name="connsiteX12" fmla="*/ 12469 w 2001779"/>
                      <a:gd name="connsiteY12" fmla="*/ 834886 h 2633662"/>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217547 w 2001779"/>
                      <a:gd name="connsiteY10" fmla="*/ 3105150 h 3105150"/>
                      <a:gd name="connsiteX11" fmla="*/ 355368 w 2001779"/>
                      <a:gd name="connsiteY11" fmla="*/ 2177753 h 3105150"/>
                      <a:gd name="connsiteX12" fmla="*/ 12469 w 2001779"/>
                      <a:gd name="connsiteY12" fmla="*/ 834886 h 3105150"/>
                      <a:gd name="connsiteX0" fmla="*/ 12469 w 2001779"/>
                      <a:gd name="connsiteY0" fmla="*/ 834886 h 3105150"/>
                      <a:gd name="connsiteX1" fmla="*/ 236594 w 2001779"/>
                      <a:gd name="connsiteY1" fmla="*/ 590548 h 3105150"/>
                      <a:gd name="connsiteX2" fmla="*/ 165157 w 2001779"/>
                      <a:gd name="connsiteY2" fmla="*/ 588168 h 3105150"/>
                      <a:gd name="connsiteX3" fmla="*/ 286601 w 2001779"/>
                      <a:gd name="connsiteY3" fmla="*/ 483393 h 3105150"/>
                      <a:gd name="connsiteX4" fmla="*/ 281839 w 2001779"/>
                      <a:gd name="connsiteY4" fmla="*/ 326229 h 3105150"/>
                      <a:gd name="connsiteX5" fmla="*/ 238976 w 2001779"/>
                      <a:gd name="connsiteY5" fmla="*/ 233361 h 3105150"/>
                      <a:gd name="connsiteX6" fmla="*/ 303271 w 2001779"/>
                      <a:gd name="connsiteY6" fmla="*/ 169068 h 3105150"/>
                      <a:gd name="connsiteX7" fmla="*/ 329465 w 2001779"/>
                      <a:gd name="connsiteY7" fmla="*/ 0 h 3105150"/>
                      <a:gd name="connsiteX8" fmla="*/ 2001779 w 2001779"/>
                      <a:gd name="connsiteY8" fmla="*/ 844412 h 3105150"/>
                      <a:gd name="connsiteX9" fmla="*/ 2001779 w 2001779"/>
                      <a:gd name="connsiteY9" fmla="*/ 2246808 h 3105150"/>
                      <a:gd name="connsiteX10" fmla="*/ 484246 w 2001779"/>
                      <a:gd name="connsiteY10" fmla="*/ 2971800 h 3105150"/>
                      <a:gd name="connsiteX11" fmla="*/ 217547 w 2001779"/>
                      <a:gd name="connsiteY11" fmla="*/ 3105150 h 3105150"/>
                      <a:gd name="connsiteX12" fmla="*/ 355368 w 2001779"/>
                      <a:gd name="connsiteY12" fmla="*/ 2177753 h 3105150"/>
                      <a:gd name="connsiteX13" fmla="*/ 12469 w 2001779"/>
                      <a:gd name="connsiteY13" fmla="*/ 834886 h 3105150"/>
                      <a:gd name="connsiteX0" fmla="*/ 12469 w 2001779"/>
                      <a:gd name="connsiteY0" fmla="*/ 834886 h 3793331"/>
                      <a:gd name="connsiteX1" fmla="*/ 236594 w 2001779"/>
                      <a:gd name="connsiteY1" fmla="*/ 590548 h 3793331"/>
                      <a:gd name="connsiteX2" fmla="*/ 165157 w 2001779"/>
                      <a:gd name="connsiteY2" fmla="*/ 588168 h 3793331"/>
                      <a:gd name="connsiteX3" fmla="*/ 286601 w 2001779"/>
                      <a:gd name="connsiteY3" fmla="*/ 483393 h 3793331"/>
                      <a:gd name="connsiteX4" fmla="*/ 281839 w 2001779"/>
                      <a:gd name="connsiteY4" fmla="*/ 326229 h 3793331"/>
                      <a:gd name="connsiteX5" fmla="*/ 238976 w 2001779"/>
                      <a:gd name="connsiteY5" fmla="*/ 233361 h 3793331"/>
                      <a:gd name="connsiteX6" fmla="*/ 303271 w 2001779"/>
                      <a:gd name="connsiteY6" fmla="*/ 169068 h 3793331"/>
                      <a:gd name="connsiteX7" fmla="*/ 329465 w 2001779"/>
                      <a:gd name="connsiteY7" fmla="*/ 0 h 3793331"/>
                      <a:gd name="connsiteX8" fmla="*/ 2001779 w 2001779"/>
                      <a:gd name="connsiteY8" fmla="*/ 844412 h 3793331"/>
                      <a:gd name="connsiteX9" fmla="*/ 2001779 w 2001779"/>
                      <a:gd name="connsiteY9" fmla="*/ 2246808 h 3793331"/>
                      <a:gd name="connsiteX10" fmla="*/ 305652 w 2001779"/>
                      <a:gd name="connsiteY10" fmla="*/ 3793331 h 3793331"/>
                      <a:gd name="connsiteX11" fmla="*/ 217547 w 2001779"/>
                      <a:gd name="connsiteY11" fmla="*/ 3105150 h 3793331"/>
                      <a:gd name="connsiteX12" fmla="*/ 355368 w 2001779"/>
                      <a:gd name="connsiteY12" fmla="*/ 2177753 h 3793331"/>
                      <a:gd name="connsiteX13" fmla="*/ 12469 w 2001779"/>
                      <a:gd name="connsiteY13" fmla="*/ 834886 h 3793331"/>
                      <a:gd name="connsiteX0" fmla="*/ 12469 w 2001779"/>
                      <a:gd name="connsiteY0" fmla="*/ 834886 h 5250829"/>
                      <a:gd name="connsiteX1" fmla="*/ 236594 w 2001779"/>
                      <a:gd name="connsiteY1" fmla="*/ 590548 h 5250829"/>
                      <a:gd name="connsiteX2" fmla="*/ 165157 w 2001779"/>
                      <a:gd name="connsiteY2" fmla="*/ 588168 h 5250829"/>
                      <a:gd name="connsiteX3" fmla="*/ 286601 w 2001779"/>
                      <a:gd name="connsiteY3" fmla="*/ 483393 h 5250829"/>
                      <a:gd name="connsiteX4" fmla="*/ 281839 w 2001779"/>
                      <a:gd name="connsiteY4" fmla="*/ 326229 h 5250829"/>
                      <a:gd name="connsiteX5" fmla="*/ 238976 w 2001779"/>
                      <a:gd name="connsiteY5" fmla="*/ 233361 h 5250829"/>
                      <a:gd name="connsiteX6" fmla="*/ 303271 w 2001779"/>
                      <a:gd name="connsiteY6" fmla="*/ 169068 h 5250829"/>
                      <a:gd name="connsiteX7" fmla="*/ 329465 w 2001779"/>
                      <a:gd name="connsiteY7" fmla="*/ 0 h 5250829"/>
                      <a:gd name="connsiteX8" fmla="*/ 2001779 w 2001779"/>
                      <a:gd name="connsiteY8" fmla="*/ 844412 h 5250829"/>
                      <a:gd name="connsiteX9" fmla="*/ 2001779 w 2001779"/>
                      <a:gd name="connsiteY9" fmla="*/ 2246808 h 5250829"/>
                      <a:gd name="connsiteX10" fmla="*/ 272401 w 2001779"/>
                      <a:gd name="connsiteY10" fmla="*/ 5250829 h 5250829"/>
                      <a:gd name="connsiteX11" fmla="*/ 217547 w 2001779"/>
                      <a:gd name="connsiteY11" fmla="*/ 3105150 h 5250829"/>
                      <a:gd name="connsiteX12" fmla="*/ 355368 w 2001779"/>
                      <a:gd name="connsiteY12" fmla="*/ 2177753 h 5250829"/>
                      <a:gd name="connsiteX13" fmla="*/ 12469 w 2001779"/>
                      <a:gd name="connsiteY13" fmla="*/ 834886 h 5250829"/>
                      <a:gd name="connsiteX0" fmla="*/ 12469 w 2001779"/>
                      <a:gd name="connsiteY0" fmla="*/ 834886 h 5250829"/>
                      <a:gd name="connsiteX1" fmla="*/ 236594 w 2001779"/>
                      <a:gd name="connsiteY1" fmla="*/ 590548 h 5250829"/>
                      <a:gd name="connsiteX2" fmla="*/ 165157 w 2001779"/>
                      <a:gd name="connsiteY2" fmla="*/ 588168 h 5250829"/>
                      <a:gd name="connsiteX3" fmla="*/ 286601 w 2001779"/>
                      <a:gd name="connsiteY3" fmla="*/ 483393 h 5250829"/>
                      <a:gd name="connsiteX4" fmla="*/ 281839 w 2001779"/>
                      <a:gd name="connsiteY4" fmla="*/ 326229 h 5250829"/>
                      <a:gd name="connsiteX5" fmla="*/ 238976 w 2001779"/>
                      <a:gd name="connsiteY5" fmla="*/ 233361 h 5250829"/>
                      <a:gd name="connsiteX6" fmla="*/ 303271 w 2001779"/>
                      <a:gd name="connsiteY6" fmla="*/ 169068 h 5250829"/>
                      <a:gd name="connsiteX7" fmla="*/ 329465 w 2001779"/>
                      <a:gd name="connsiteY7" fmla="*/ 0 h 5250829"/>
                      <a:gd name="connsiteX8" fmla="*/ 2001779 w 2001779"/>
                      <a:gd name="connsiteY8" fmla="*/ 844412 h 5250829"/>
                      <a:gd name="connsiteX9" fmla="*/ 2001779 w 2001779"/>
                      <a:gd name="connsiteY9" fmla="*/ 2246808 h 5250829"/>
                      <a:gd name="connsiteX10" fmla="*/ 272401 w 2001779"/>
                      <a:gd name="connsiteY10" fmla="*/ 5250829 h 5250829"/>
                      <a:gd name="connsiteX11" fmla="*/ 214478 w 2001779"/>
                      <a:gd name="connsiteY11" fmla="*/ 3095945 h 5250829"/>
                      <a:gd name="connsiteX12" fmla="*/ 355368 w 2001779"/>
                      <a:gd name="connsiteY12" fmla="*/ 2177753 h 5250829"/>
                      <a:gd name="connsiteX13" fmla="*/ 12469 w 2001779"/>
                      <a:gd name="connsiteY13" fmla="*/ 834886 h 5250829"/>
                      <a:gd name="connsiteX0" fmla="*/ 12469 w 2001779"/>
                      <a:gd name="connsiteY0" fmla="*/ 834886 h 5250829"/>
                      <a:gd name="connsiteX1" fmla="*/ 236594 w 2001779"/>
                      <a:gd name="connsiteY1" fmla="*/ 590548 h 5250829"/>
                      <a:gd name="connsiteX2" fmla="*/ 165157 w 2001779"/>
                      <a:gd name="connsiteY2" fmla="*/ 588168 h 5250829"/>
                      <a:gd name="connsiteX3" fmla="*/ 286601 w 2001779"/>
                      <a:gd name="connsiteY3" fmla="*/ 483393 h 5250829"/>
                      <a:gd name="connsiteX4" fmla="*/ 281839 w 2001779"/>
                      <a:gd name="connsiteY4" fmla="*/ 326229 h 5250829"/>
                      <a:gd name="connsiteX5" fmla="*/ 238976 w 2001779"/>
                      <a:gd name="connsiteY5" fmla="*/ 233361 h 5250829"/>
                      <a:gd name="connsiteX6" fmla="*/ 303271 w 2001779"/>
                      <a:gd name="connsiteY6" fmla="*/ 169068 h 5250829"/>
                      <a:gd name="connsiteX7" fmla="*/ 329465 w 2001779"/>
                      <a:gd name="connsiteY7" fmla="*/ 0 h 5250829"/>
                      <a:gd name="connsiteX8" fmla="*/ 2001779 w 2001779"/>
                      <a:gd name="connsiteY8" fmla="*/ 844412 h 5250829"/>
                      <a:gd name="connsiteX9" fmla="*/ 2001779 w 2001779"/>
                      <a:gd name="connsiteY9" fmla="*/ 2246808 h 5250829"/>
                      <a:gd name="connsiteX10" fmla="*/ 272401 w 2001779"/>
                      <a:gd name="connsiteY10" fmla="*/ 5250829 h 5250829"/>
                      <a:gd name="connsiteX11" fmla="*/ 214478 w 2001779"/>
                      <a:gd name="connsiteY11" fmla="*/ 3095945 h 5250829"/>
                      <a:gd name="connsiteX12" fmla="*/ 355368 w 2001779"/>
                      <a:gd name="connsiteY12" fmla="*/ 2177753 h 5250829"/>
                      <a:gd name="connsiteX13" fmla="*/ 12469 w 2001779"/>
                      <a:gd name="connsiteY13" fmla="*/ 834886 h 5250829"/>
                      <a:gd name="connsiteX0" fmla="*/ 12469 w 2001779"/>
                      <a:gd name="connsiteY0" fmla="*/ 834886 h 5250829"/>
                      <a:gd name="connsiteX1" fmla="*/ 236594 w 2001779"/>
                      <a:gd name="connsiteY1" fmla="*/ 590548 h 5250829"/>
                      <a:gd name="connsiteX2" fmla="*/ 165157 w 2001779"/>
                      <a:gd name="connsiteY2" fmla="*/ 588168 h 5250829"/>
                      <a:gd name="connsiteX3" fmla="*/ 286601 w 2001779"/>
                      <a:gd name="connsiteY3" fmla="*/ 483393 h 5250829"/>
                      <a:gd name="connsiteX4" fmla="*/ 281839 w 2001779"/>
                      <a:gd name="connsiteY4" fmla="*/ 326229 h 5250829"/>
                      <a:gd name="connsiteX5" fmla="*/ 238976 w 2001779"/>
                      <a:gd name="connsiteY5" fmla="*/ 233361 h 5250829"/>
                      <a:gd name="connsiteX6" fmla="*/ 303271 w 2001779"/>
                      <a:gd name="connsiteY6" fmla="*/ 169068 h 5250829"/>
                      <a:gd name="connsiteX7" fmla="*/ 329465 w 2001779"/>
                      <a:gd name="connsiteY7" fmla="*/ 0 h 5250829"/>
                      <a:gd name="connsiteX8" fmla="*/ 2001779 w 2001779"/>
                      <a:gd name="connsiteY8" fmla="*/ 844412 h 5250829"/>
                      <a:gd name="connsiteX9" fmla="*/ 2001779 w 2001779"/>
                      <a:gd name="connsiteY9" fmla="*/ 2246808 h 5250829"/>
                      <a:gd name="connsiteX10" fmla="*/ 272401 w 2001779"/>
                      <a:gd name="connsiteY10" fmla="*/ 5250829 h 5250829"/>
                      <a:gd name="connsiteX11" fmla="*/ 214478 w 2001779"/>
                      <a:gd name="connsiteY11" fmla="*/ 3095945 h 5250829"/>
                      <a:gd name="connsiteX12" fmla="*/ 355368 w 2001779"/>
                      <a:gd name="connsiteY12" fmla="*/ 2177753 h 5250829"/>
                      <a:gd name="connsiteX13" fmla="*/ 12469 w 2001779"/>
                      <a:gd name="connsiteY13" fmla="*/ 834886 h 5250829"/>
                      <a:gd name="connsiteX0" fmla="*/ 12469 w 2001779"/>
                      <a:gd name="connsiteY0" fmla="*/ 834886 h 5287102"/>
                      <a:gd name="connsiteX1" fmla="*/ 236594 w 2001779"/>
                      <a:gd name="connsiteY1" fmla="*/ 590548 h 5287102"/>
                      <a:gd name="connsiteX2" fmla="*/ 165157 w 2001779"/>
                      <a:gd name="connsiteY2" fmla="*/ 588168 h 5287102"/>
                      <a:gd name="connsiteX3" fmla="*/ 286601 w 2001779"/>
                      <a:gd name="connsiteY3" fmla="*/ 483393 h 5287102"/>
                      <a:gd name="connsiteX4" fmla="*/ 281839 w 2001779"/>
                      <a:gd name="connsiteY4" fmla="*/ 326229 h 5287102"/>
                      <a:gd name="connsiteX5" fmla="*/ 238976 w 2001779"/>
                      <a:gd name="connsiteY5" fmla="*/ 233361 h 5287102"/>
                      <a:gd name="connsiteX6" fmla="*/ 303271 w 2001779"/>
                      <a:gd name="connsiteY6" fmla="*/ 169068 h 5287102"/>
                      <a:gd name="connsiteX7" fmla="*/ 329465 w 2001779"/>
                      <a:gd name="connsiteY7" fmla="*/ 0 h 5287102"/>
                      <a:gd name="connsiteX8" fmla="*/ 2001779 w 2001779"/>
                      <a:gd name="connsiteY8" fmla="*/ 844412 h 5287102"/>
                      <a:gd name="connsiteX9" fmla="*/ 2001779 w 2001779"/>
                      <a:gd name="connsiteY9" fmla="*/ 2246808 h 5287102"/>
                      <a:gd name="connsiteX10" fmla="*/ 272401 w 2001779"/>
                      <a:gd name="connsiteY10" fmla="*/ 5250829 h 5287102"/>
                      <a:gd name="connsiteX11" fmla="*/ 215037 w 2001779"/>
                      <a:gd name="connsiteY11" fmla="*/ 3859367 h 5287102"/>
                      <a:gd name="connsiteX12" fmla="*/ 214478 w 2001779"/>
                      <a:gd name="connsiteY12" fmla="*/ 3095945 h 5287102"/>
                      <a:gd name="connsiteX13" fmla="*/ 355368 w 2001779"/>
                      <a:gd name="connsiteY13" fmla="*/ 2177753 h 5287102"/>
                      <a:gd name="connsiteX14" fmla="*/ 12469 w 2001779"/>
                      <a:gd name="connsiteY14" fmla="*/ 834886 h 5287102"/>
                      <a:gd name="connsiteX0" fmla="*/ 12469 w 2001779"/>
                      <a:gd name="connsiteY0" fmla="*/ 834886 h 5276074"/>
                      <a:gd name="connsiteX1" fmla="*/ 236594 w 2001779"/>
                      <a:gd name="connsiteY1" fmla="*/ 590548 h 5276074"/>
                      <a:gd name="connsiteX2" fmla="*/ 165157 w 2001779"/>
                      <a:gd name="connsiteY2" fmla="*/ 588168 h 5276074"/>
                      <a:gd name="connsiteX3" fmla="*/ 286601 w 2001779"/>
                      <a:gd name="connsiteY3" fmla="*/ 483393 h 5276074"/>
                      <a:gd name="connsiteX4" fmla="*/ 281839 w 2001779"/>
                      <a:gd name="connsiteY4" fmla="*/ 326229 h 5276074"/>
                      <a:gd name="connsiteX5" fmla="*/ 238976 w 2001779"/>
                      <a:gd name="connsiteY5" fmla="*/ 233361 h 5276074"/>
                      <a:gd name="connsiteX6" fmla="*/ 303271 w 2001779"/>
                      <a:gd name="connsiteY6" fmla="*/ 169068 h 5276074"/>
                      <a:gd name="connsiteX7" fmla="*/ 329465 w 2001779"/>
                      <a:gd name="connsiteY7" fmla="*/ 0 h 5276074"/>
                      <a:gd name="connsiteX8" fmla="*/ 2001779 w 2001779"/>
                      <a:gd name="connsiteY8" fmla="*/ 844412 h 5276074"/>
                      <a:gd name="connsiteX9" fmla="*/ 2001779 w 2001779"/>
                      <a:gd name="connsiteY9" fmla="*/ 2246808 h 5276074"/>
                      <a:gd name="connsiteX10" fmla="*/ 272401 w 2001779"/>
                      <a:gd name="connsiteY10" fmla="*/ 5250829 h 5276074"/>
                      <a:gd name="connsiteX11" fmla="*/ 239585 w 2001779"/>
                      <a:gd name="connsiteY11" fmla="*/ 3202718 h 5276074"/>
                      <a:gd name="connsiteX12" fmla="*/ 214478 w 2001779"/>
                      <a:gd name="connsiteY12" fmla="*/ 3095945 h 5276074"/>
                      <a:gd name="connsiteX13" fmla="*/ 355368 w 2001779"/>
                      <a:gd name="connsiteY13" fmla="*/ 2177753 h 5276074"/>
                      <a:gd name="connsiteX14" fmla="*/ 12469 w 2001779"/>
                      <a:gd name="connsiteY14" fmla="*/ 834886 h 5276074"/>
                      <a:gd name="connsiteX0" fmla="*/ 12469 w 2001779"/>
                      <a:gd name="connsiteY0" fmla="*/ 834886 h 5276074"/>
                      <a:gd name="connsiteX1" fmla="*/ 236594 w 2001779"/>
                      <a:gd name="connsiteY1" fmla="*/ 590548 h 5276074"/>
                      <a:gd name="connsiteX2" fmla="*/ 165157 w 2001779"/>
                      <a:gd name="connsiteY2" fmla="*/ 588168 h 5276074"/>
                      <a:gd name="connsiteX3" fmla="*/ 286601 w 2001779"/>
                      <a:gd name="connsiteY3" fmla="*/ 483393 h 5276074"/>
                      <a:gd name="connsiteX4" fmla="*/ 281839 w 2001779"/>
                      <a:gd name="connsiteY4" fmla="*/ 326229 h 5276074"/>
                      <a:gd name="connsiteX5" fmla="*/ 238976 w 2001779"/>
                      <a:gd name="connsiteY5" fmla="*/ 233361 h 5276074"/>
                      <a:gd name="connsiteX6" fmla="*/ 303271 w 2001779"/>
                      <a:gd name="connsiteY6" fmla="*/ 169068 h 5276074"/>
                      <a:gd name="connsiteX7" fmla="*/ 329465 w 2001779"/>
                      <a:gd name="connsiteY7" fmla="*/ 0 h 5276074"/>
                      <a:gd name="connsiteX8" fmla="*/ 2001779 w 2001779"/>
                      <a:gd name="connsiteY8" fmla="*/ 844412 h 5276074"/>
                      <a:gd name="connsiteX9" fmla="*/ 2001779 w 2001779"/>
                      <a:gd name="connsiteY9" fmla="*/ 2246808 h 5276074"/>
                      <a:gd name="connsiteX10" fmla="*/ 272401 w 2001779"/>
                      <a:gd name="connsiteY10" fmla="*/ 5250829 h 5276074"/>
                      <a:gd name="connsiteX11" fmla="*/ 239585 w 2001779"/>
                      <a:gd name="connsiteY11" fmla="*/ 3202718 h 5276074"/>
                      <a:gd name="connsiteX12" fmla="*/ 214478 w 2001779"/>
                      <a:gd name="connsiteY12" fmla="*/ 3095945 h 5276074"/>
                      <a:gd name="connsiteX13" fmla="*/ 355368 w 2001779"/>
                      <a:gd name="connsiteY13" fmla="*/ 2177753 h 5276074"/>
                      <a:gd name="connsiteX14" fmla="*/ 12469 w 2001779"/>
                      <a:gd name="connsiteY14" fmla="*/ 834886 h 5276074"/>
                      <a:gd name="connsiteX0" fmla="*/ 12469 w 2001779"/>
                      <a:gd name="connsiteY0" fmla="*/ 834886 h 5276074"/>
                      <a:gd name="connsiteX1" fmla="*/ 236594 w 2001779"/>
                      <a:gd name="connsiteY1" fmla="*/ 590548 h 5276074"/>
                      <a:gd name="connsiteX2" fmla="*/ 165157 w 2001779"/>
                      <a:gd name="connsiteY2" fmla="*/ 588168 h 5276074"/>
                      <a:gd name="connsiteX3" fmla="*/ 286601 w 2001779"/>
                      <a:gd name="connsiteY3" fmla="*/ 483393 h 5276074"/>
                      <a:gd name="connsiteX4" fmla="*/ 281839 w 2001779"/>
                      <a:gd name="connsiteY4" fmla="*/ 326229 h 5276074"/>
                      <a:gd name="connsiteX5" fmla="*/ 238976 w 2001779"/>
                      <a:gd name="connsiteY5" fmla="*/ 233361 h 5276074"/>
                      <a:gd name="connsiteX6" fmla="*/ 303271 w 2001779"/>
                      <a:gd name="connsiteY6" fmla="*/ 169068 h 5276074"/>
                      <a:gd name="connsiteX7" fmla="*/ 329465 w 2001779"/>
                      <a:gd name="connsiteY7" fmla="*/ 0 h 5276074"/>
                      <a:gd name="connsiteX8" fmla="*/ 2001779 w 2001779"/>
                      <a:gd name="connsiteY8" fmla="*/ 844412 h 5276074"/>
                      <a:gd name="connsiteX9" fmla="*/ 2001779 w 2001779"/>
                      <a:gd name="connsiteY9" fmla="*/ 2246808 h 5276074"/>
                      <a:gd name="connsiteX10" fmla="*/ 272401 w 2001779"/>
                      <a:gd name="connsiteY10" fmla="*/ 5250829 h 5276074"/>
                      <a:gd name="connsiteX11" fmla="*/ 239585 w 2001779"/>
                      <a:gd name="connsiteY11" fmla="*/ 3202718 h 5276074"/>
                      <a:gd name="connsiteX12" fmla="*/ 214478 w 2001779"/>
                      <a:gd name="connsiteY12" fmla="*/ 3095945 h 5276074"/>
                      <a:gd name="connsiteX13" fmla="*/ 355368 w 2001779"/>
                      <a:gd name="connsiteY13" fmla="*/ 2177753 h 5276074"/>
                      <a:gd name="connsiteX14" fmla="*/ 12469 w 2001779"/>
                      <a:gd name="connsiteY14" fmla="*/ 834886 h 5276074"/>
                      <a:gd name="connsiteX0" fmla="*/ 12469 w 2001779"/>
                      <a:gd name="connsiteY0" fmla="*/ 834886 h 5276074"/>
                      <a:gd name="connsiteX1" fmla="*/ 236594 w 2001779"/>
                      <a:gd name="connsiteY1" fmla="*/ 590548 h 5276074"/>
                      <a:gd name="connsiteX2" fmla="*/ 165157 w 2001779"/>
                      <a:gd name="connsiteY2" fmla="*/ 588168 h 5276074"/>
                      <a:gd name="connsiteX3" fmla="*/ 286601 w 2001779"/>
                      <a:gd name="connsiteY3" fmla="*/ 483393 h 5276074"/>
                      <a:gd name="connsiteX4" fmla="*/ 281839 w 2001779"/>
                      <a:gd name="connsiteY4" fmla="*/ 326229 h 5276074"/>
                      <a:gd name="connsiteX5" fmla="*/ 238976 w 2001779"/>
                      <a:gd name="connsiteY5" fmla="*/ 233361 h 5276074"/>
                      <a:gd name="connsiteX6" fmla="*/ 303271 w 2001779"/>
                      <a:gd name="connsiteY6" fmla="*/ 169068 h 5276074"/>
                      <a:gd name="connsiteX7" fmla="*/ 329465 w 2001779"/>
                      <a:gd name="connsiteY7" fmla="*/ 0 h 5276074"/>
                      <a:gd name="connsiteX8" fmla="*/ 2001779 w 2001779"/>
                      <a:gd name="connsiteY8" fmla="*/ 844412 h 5276074"/>
                      <a:gd name="connsiteX9" fmla="*/ 2001779 w 2001779"/>
                      <a:gd name="connsiteY9" fmla="*/ 2246808 h 5276074"/>
                      <a:gd name="connsiteX10" fmla="*/ 272401 w 2001779"/>
                      <a:gd name="connsiteY10" fmla="*/ 5250829 h 5276074"/>
                      <a:gd name="connsiteX11" fmla="*/ 239585 w 2001779"/>
                      <a:gd name="connsiteY11" fmla="*/ 3202718 h 5276074"/>
                      <a:gd name="connsiteX12" fmla="*/ 209715 w 2001779"/>
                      <a:gd name="connsiteY12" fmla="*/ 3112613 h 5276074"/>
                      <a:gd name="connsiteX13" fmla="*/ 355368 w 2001779"/>
                      <a:gd name="connsiteY13" fmla="*/ 2177753 h 5276074"/>
                      <a:gd name="connsiteX14" fmla="*/ 12469 w 2001779"/>
                      <a:gd name="connsiteY14" fmla="*/ 834886 h 5276074"/>
                      <a:gd name="connsiteX0" fmla="*/ 12469 w 2001779"/>
                      <a:gd name="connsiteY0" fmla="*/ 834886 h 5276074"/>
                      <a:gd name="connsiteX1" fmla="*/ 236594 w 2001779"/>
                      <a:gd name="connsiteY1" fmla="*/ 590548 h 5276074"/>
                      <a:gd name="connsiteX2" fmla="*/ 165157 w 2001779"/>
                      <a:gd name="connsiteY2" fmla="*/ 588168 h 5276074"/>
                      <a:gd name="connsiteX3" fmla="*/ 286601 w 2001779"/>
                      <a:gd name="connsiteY3" fmla="*/ 483393 h 5276074"/>
                      <a:gd name="connsiteX4" fmla="*/ 281839 w 2001779"/>
                      <a:gd name="connsiteY4" fmla="*/ 326229 h 5276074"/>
                      <a:gd name="connsiteX5" fmla="*/ 238976 w 2001779"/>
                      <a:gd name="connsiteY5" fmla="*/ 233361 h 5276074"/>
                      <a:gd name="connsiteX6" fmla="*/ 303271 w 2001779"/>
                      <a:gd name="connsiteY6" fmla="*/ 169068 h 5276074"/>
                      <a:gd name="connsiteX7" fmla="*/ 329465 w 2001779"/>
                      <a:gd name="connsiteY7" fmla="*/ 0 h 5276074"/>
                      <a:gd name="connsiteX8" fmla="*/ 2001779 w 2001779"/>
                      <a:gd name="connsiteY8" fmla="*/ 844412 h 5276074"/>
                      <a:gd name="connsiteX9" fmla="*/ 2001779 w 2001779"/>
                      <a:gd name="connsiteY9" fmla="*/ 2246808 h 5276074"/>
                      <a:gd name="connsiteX10" fmla="*/ 272401 w 2001779"/>
                      <a:gd name="connsiteY10" fmla="*/ 5250829 h 5276074"/>
                      <a:gd name="connsiteX11" fmla="*/ 239585 w 2001779"/>
                      <a:gd name="connsiteY11" fmla="*/ 3202718 h 5276074"/>
                      <a:gd name="connsiteX12" fmla="*/ 209715 w 2001779"/>
                      <a:gd name="connsiteY12" fmla="*/ 3112613 h 5276074"/>
                      <a:gd name="connsiteX13" fmla="*/ 355368 w 2001779"/>
                      <a:gd name="connsiteY13" fmla="*/ 2177753 h 5276074"/>
                      <a:gd name="connsiteX14" fmla="*/ 12469 w 2001779"/>
                      <a:gd name="connsiteY14" fmla="*/ 834886 h 5276074"/>
                      <a:gd name="connsiteX0" fmla="*/ 12469 w 2001779"/>
                      <a:gd name="connsiteY0" fmla="*/ 834886 h 5276074"/>
                      <a:gd name="connsiteX1" fmla="*/ 236594 w 2001779"/>
                      <a:gd name="connsiteY1" fmla="*/ 590548 h 5276074"/>
                      <a:gd name="connsiteX2" fmla="*/ 165157 w 2001779"/>
                      <a:gd name="connsiteY2" fmla="*/ 588168 h 5276074"/>
                      <a:gd name="connsiteX3" fmla="*/ 286601 w 2001779"/>
                      <a:gd name="connsiteY3" fmla="*/ 483393 h 5276074"/>
                      <a:gd name="connsiteX4" fmla="*/ 281839 w 2001779"/>
                      <a:gd name="connsiteY4" fmla="*/ 326229 h 5276074"/>
                      <a:gd name="connsiteX5" fmla="*/ 238976 w 2001779"/>
                      <a:gd name="connsiteY5" fmla="*/ 233361 h 5276074"/>
                      <a:gd name="connsiteX6" fmla="*/ 303271 w 2001779"/>
                      <a:gd name="connsiteY6" fmla="*/ 169068 h 5276074"/>
                      <a:gd name="connsiteX7" fmla="*/ 329465 w 2001779"/>
                      <a:gd name="connsiteY7" fmla="*/ 0 h 5276074"/>
                      <a:gd name="connsiteX8" fmla="*/ 2001779 w 2001779"/>
                      <a:gd name="connsiteY8" fmla="*/ 844412 h 5276074"/>
                      <a:gd name="connsiteX9" fmla="*/ 2001779 w 2001779"/>
                      <a:gd name="connsiteY9" fmla="*/ 2246808 h 5276074"/>
                      <a:gd name="connsiteX10" fmla="*/ 272401 w 2001779"/>
                      <a:gd name="connsiteY10" fmla="*/ 5250829 h 5276074"/>
                      <a:gd name="connsiteX11" fmla="*/ 239585 w 2001779"/>
                      <a:gd name="connsiteY11" fmla="*/ 3202718 h 5276074"/>
                      <a:gd name="connsiteX12" fmla="*/ 209715 w 2001779"/>
                      <a:gd name="connsiteY12" fmla="*/ 3112613 h 5276074"/>
                      <a:gd name="connsiteX13" fmla="*/ 355368 w 2001779"/>
                      <a:gd name="connsiteY13" fmla="*/ 2177753 h 5276074"/>
                      <a:gd name="connsiteX14" fmla="*/ 12469 w 2001779"/>
                      <a:gd name="connsiteY14" fmla="*/ 834886 h 5276074"/>
                      <a:gd name="connsiteX0" fmla="*/ 12469 w 2001779"/>
                      <a:gd name="connsiteY0" fmla="*/ 834886 h 5276074"/>
                      <a:gd name="connsiteX1" fmla="*/ 236594 w 2001779"/>
                      <a:gd name="connsiteY1" fmla="*/ 590548 h 5276074"/>
                      <a:gd name="connsiteX2" fmla="*/ 165157 w 2001779"/>
                      <a:gd name="connsiteY2" fmla="*/ 588168 h 5276074"/>
                      <a:gd name="connsiteX3" fmla="*/ 286601 w 2001779"/>
                      <a:gd name="connsiteY3" fmla="*/ 483393 h 5276074"/>
                      <a:gd name="connsiteX4" fmla="*/ 281839 w 2001779"/>
                      <a:gd name="connsiteY4" fmla="*/ 326229 h 5276074"/>
                      <a:gd name="connsiteX5" fmla="*/ 238976 w 2001779"/>
                      <a:gd name="connsiteY5" fmla="*/ 233361 h 5276074"/>
                      <a:gd name="connsiteX6" fmla="*/ 303271 w 2001779"/>
                      <a:gd name="connsiteY6" fmla="*/ 169068 h 5276074"/>
                      <a:gd name="connsiteX7" fmla="*/ 329465 w 2001779"/>
                      <a:gd name="connsiteY7" fmla="*/ 0 h 5276074"/>
                      <a:gd name="connsiteX8" fmla="*/ 2001779 w 2001779"/>
                      <a:gd name="connsiteY8" fmla="*/ 844412 h 5276074"/>
                      <a:gd name="connsiteX9" fmla="*/ 2001779 w 2001779"/>
                      <a:gd name="connsiteY9" fmla="*/ 2246808 h 5276074"/>
                      <a:gd name="connsiteX10" fmla="*/ 272401 w 2001779"/>
                      <a:gd name="connsiteY10" fmla="*/ 5250829 h 5276074"/>
                      <a:gd name="connsiteX11" fmla="*/ 239585 w 2001779"/>
                      <a:gd name="connsiteY11" fmla="*/ 3202718 h 5276074"/>
                      <a:gd name="connsiteX12" fmla="*/ 212096 w 2001779"/>
                      <a:gd name="connsiteY12" fmla="*/ 3119757 h 5276074"/>
                      <a:gd name="connsiteX13" fmla="*/ 355368 w 2001779"/>
                      <a:gd name="connsiteY13" fmla="*/ 2177753 h 5276074"/>
                      <a:gd name="connsiteX14" fmla="*/ 12469 w 2001779"/>
                      <a:gd name="connsiteY14" fmla="*/ 834886 h 5276074"/>
                      <a:gd name="connsiteX0" fmla="*/ 12469 w 2001779"/>
                      <a:gd name="connsiteY0" fmla="*/ 834886 h 5276074"/>
                      <a:gd name="connsiteX1" fmla="*/ 236594 w 2001779"/>
                      <a:gd name="connsiteY1" fmla="*/ 590548 h 5276074"/>
                      <a:gd name="connsiteX2" fmla="*/ 165157 w 2001779"/>
                      <a:gd name="connsiteY2" fmla="*/ 588168 h 5276074"/>
                      <a:gd name="connsiteX3" fmla="*/ 286601 w 2001779"/>
                      <a:gd name="connsiteY3" fmla="*/ 483393 h 5276074"/>
                      <a:gd name="connsiteX4" fmla="*/ 281839 w 2001779"/>
                      <a:gd name="connsiteY4" fmla="*/ 326229 h 5276074"/>
                      <a:gd name="connsiteX5" fmla="*/ 238976 w 2001779"/>
                      <a:gd name="connsiteY5" fmla="*/ 233361 h 5276074"/>
                      <a:gd name="connsiteX6" fmla="*/ 303271 w 2001779"/>
                      <a:gd name="connsiteY6" fmla="*/ 169068 h 5276074"/>
                      <a:gd name="connsiteX7" fmla="*/ 329465 w 2001779"/>
                      <a:gd name="connsiteY7" fmla="*/ 0 h 5276074"/>
                      <a:gd name="connsiteX8" fmla="*/ 2001779 w 2001779"/>
                      <a:gd name="connsiteY8" fmla="*/ 844412 h 5276074"/>
                      <a:gd name="connsiteX9" fmla="*/ 2001779 w 2001779"/>
                      <a:gd name="connsiteY9" fmla="*/ 2246808 h 5276074"/>
                      <a:gd name="connsiteX10" fmla="*/ 272401 w 2001779"/>
                      <a:gd name="connsiteY10" fmla="*/ 5250829 h 5276074"/>
                      <a:gd name="connsiteX11" fmla="*/ 239585 w 2001779"/>
                      <a:gd name="connsiteY11" fmla="*/ 3202718 h 5276074"/>
                      <a:gd name="connsiteX12" fmla="*/ 212096 w 2001779"/>
                      <a:gd name="connsiteY12" fmla="*/ 3119757 h 5276074"/>
                      <a:gd name="connsiteX13" fmla="*/ 355368 w 2001779"/>
                      <a:gd name="connsiteY13" fmla="*/ 2177753 h 5276074"/>
                      <a:gd name="connsiteX14" fmla="*/ 12469 w 2001779"/>
                      <a:gd name="connsiteY14" fmla="*/ 834886 h 5276074"/>
                      <a:gd name="connsiteX0" fmla="*/ 12469 w 2001779"/>
                      <a:gd name="connsiteY0" fmla="*/ 834886 h 5275698"/>
                      <a:gd name="connsiteX1" fmla="*/ 236594 w 2001779"/>
                      <a:gd name="connsiteY1" fmla="*/ 590548 h 5275698"/>
                      <a:gd name="connsiteX2" fmla="*/ 165157 w 2001779"/>
                      <a:gd name="connsiteY2" fmla="*/ 588168 h 5275698"/>
                      <a:gd name="connsiteX3" fmla="*/ 286601 w 2001779"/>
                      <a:gd name="connsiteY3" fmla="*/ 483393 h 5275698"/>
                      <a:gd name="connsiteX4" fmla="*/ 281839 w 2001779"/>
                      <a:gd name="connsiteY4" fmla="*/ 326229 h 5275698"/>
                      <a:gd name="connsiteX5" fmla="*/ 238976 w 2001779"/>
                      <a:gd name="connsiteY5" fmla="*/ 233361 h 5275698"/>
                      <a:gd name="connsiteX6" fmla="*/ 303271 w 2001779"/>
                      <a:gd name="connsiteY6" fmla="*/ 169068 h 5275698"/>
                      <a:gd name="connsiteX7" fmla="*/ 329465 w 2001779"/>
                      <a:gd name="connsiteY7" fmla="*/ 0 h 5275698"/>
                      <a:gd name="connsiteX8" fmla="*/ 2001779 w 2001779"/>
                      <a:gd name="connsiteY8" fmla="*/ 844412 h 5275698"/>
                      <a:gd name="connsiteX9" fmla="*/ 2001779 w 2001779"/>
                      <a:gd name="connsiteY9" fmla="*/ 2246808 h 5275698"/>
                      <a:gd name="connsiteX10" fmla="*/ 272401 w 2001779"/>
                      <a:gd name="connsiteY10" fmla="*/ 5250829 h 5275698"/>
                      <a:gd name="connsiteX11" fmla="*/ 239585 w 2001779"/>
                      <a:gd name="connsiteY11" fmla="*/ 3202718 h 5275698"/>
                      <a:gd name="connsiteX12" fmla="*/ 212096 w 2001779"/>
                      <a:gd name="connsiteY12" fmla="*/ 3119757 h 5275698"/>
                      <a:gd name="connsiteX13" fmla="*/ 355368 w 2001779"/>
                      <a:gd name="connsiteY13" fmla="*/ 2177753 h 5275698"/>
                      <a:gd name="connsiteX14" fmla="*/ 12469 w 2001779"/>
                      <a:gd name="connsiteY14" fmla="*/ 834886 h 5275698"/>
                      <a:gd name="connsiteX0" fmla="*/ 12469 w 2001779"/>
                      <a:gd name="connsiteY0" fmla="*/ 834886 h 5275698"/>
                      <a:gd name="connsiteX1" fmla="*/ 236594 w 2001779"/>
                      <a:gd name="connsiteY1" fmla="*/ 590548 h 5275698"/>
                      <a:gd name="connsiteX2" fmla="*/ 165157 w 2001779"/>
                      <a:gd name="connsiteY2" fmla="*/ 588168 h 5275698"/>
                      <a:gd name="connsiteX3" fmla="*/ 286601 w 2001779"/>
                      <a:gd name="connsiteY3" fmla="*/ 483393 h 5275698"/>
                      <a:gd name="connsiteX4" fmla="*/ 281839 w 2001779"/>
                      <a:gd name="connsiteY4" fmla="*/ 326229 h 5275698"/>
                      <a:gd name="connsiteX5" fmla="*/ 238976 w 2001779"/>
                      <a:gd name="connsiteY5" fmla="*/ 233361 h 5275698"/>
                      <a:gd name="connsiteX6" fmla="*/ 303271 w 2001779"/>
                      <a:gd name="connsiteY6" fmla="*/ 169068 h 5275698"/>
                      <a:gd name="connsiteX7" fmla="*/ 329465 w 2001779"/>
                      <a:gd name="connsiteY7" fmla="*/ 0 h 5275698"/>
                      <a:gd name="connsiteX8" fmla="*/ 2001779 w 2001779"/>
                      <a:gd name="connsiteY8" fmla="*/ 844412 h 5275698"/>
                      <a:gd name="connsiteX9" fmla="*/ 2001779 w 2001779"/>
                      <a:gd name="connsiteY9" fmla="*/ 2246808 h 5275698"/>
                      <a:gd name="connsiteX10" fmla="*/ 350896 w 2001779"/>
                      <a:gd name="connsiteY10" fmla="*/ 5117305 h 5275698"/>
                      <a:gd name="connsiteX11" fmla="*/ 272401 w 2001779"/>
                      <a:gd name="connsiteY11" fmla="*/ 5250829 h 5275698"/>
                      <a:gd name="connsiteX12" fmla="*/ 239585 w 2001779"/>
                      <a:gd name="connsiteY12" fmla="*/ 3202718 h 5275698"/>
                      <a:gd name="connsiteX13" fmla="*/ 212096 w 2001779"/>
                      <a:gd name="connsiteY13" fmla="*/ 3119757 h 5275698"/>
                      <a:gd name="connsiteX14" fmla="*/ 355368 w 2001779"/>
                      <a:gd name="connsiteY14" fmla="*/ 2177753 h 5275698"/>
                      <a:gd name="connsiteX15" fmla="*/ 12469 w 2001779"/>
                      <a:gd name="connsiteY15" fmla="*/ 834886 h 5275698"/>
                      <a:gd name="connsiteX0" fmla="*/ 12469 w 2001779"/>
                      <a:gd name="connsiteY0" fmla="*/ 834886 h 5295898"/>
                      <a:gd name="connsiteX1" fmla="*/ 236594 w 2001779"/>
                      <a:gd name="connsiteY1" fmla="*/ 590548 h 5295898"/>
                      <a:gd name="connsiteX2" fmla="*/ 165157 w 2001779"/>
                      <a:gd name="connsiteY2" fmla="*/ 588168 h 5295898"/>
                      <a:gd name="connsiteX3" fmla="*/ 286601 w 2001779"/>
                      <a:gd name="connsiteY3" fmla="*/ 483393 h 5295898"/>
                      <a:gd name="connsiteX4" fmla="*/ 281839 w 2001779"/>
                      <a:gd name="connsiteY4" fmla="*/ 326229 h 5295898"/>
                      <a:gd name="connsiteX5" fmla="*/ 238976 w 2001779"/>
                      <a:gd name="connsiteY5" fmla="*/ 233361 h 5295898"/>
                      <a:gd name="connsiteX6" fmla="*/ 303271 w 2001779"/>
                      <a:gd name="connsiteY6" fmla="*/ 169068 h 5295898"/>
                      <a:gd name="connsiteX7" fmla="*/ 329465 w 2001779"/>
                      <a:gd name="connsiteY7" fmla="*/ 0 h 5295898"/>
                      <a:gd name="connsiteX8" fmla="*/ 2001779 w 2001779"/>
                      <a:gd name="connsiteY8" fmla="*/ 844412 h 5295898"/>
                      <a:gd name="connsiteX9" fmla="*/ 2001779 w 2001779"/>
                      <a:gd name="connsiteY9" fmla="*/ 2246808 h 5295898"/>
                      <a:gd name="connsiteX10" fmla="*/ 327084 w 2001779"/>
                      <a:gd name="connsiteY10" fmla="*/ 5295898 h 5295898"/>
                      <a:gd name="connsiteX11" fmla="*/ 272401 w 2001779"/>
                      <a:gd name="connsiteY11" fmla="*/ 5250829 h 5295898"/>
                      <a:gd name="connsiteX12" fmla="*/ 239585 w 2001779"/>
                      <a:gd name="connsiteY12" fmla="*/ 3202718 h 5295898"/>
                      <a:gd name="connsiteX13" fmla="*/ 212096 w 2001779"/>
                      <a:gd name="connsiteY13" fmla="*/ 3119757 h 5295898"/>
                      <a:gd name="connsiteX14" fmla="*/ 355368 w 2001779"/>
                      <a:gd name="connsiteY14" fmla="*/ 2177753 h 5295898"/>
                      <a:gd name="connsiteX15" fmla="*/ 12469 w 2001779"/>
                      <a:gd name="connsiteY15" fmla="*/ 834886 h 5295898"/>
                      <a:gd name="connsiteX0" fmla="*/ 12469 w 2001779"/>
                      <a:gd name="connsiteY0" fmla="*/ 834886 h 5295898"/>
                      <a:gd name="connsiteX1" fmla="*/ 236594 w 2001779"/>
                      <a:gd name="connsiteY1" fmla="*/ 590548 h 5295898"/>
                      <a:gd name="connsiteX2" fmla="*/ 165157 w 2001779"/>
                      <a:gd name="connsiteY2" fmla="*/ 588168 h 5295898"/>
                      <a:gd name="connsiteX3" fmla="*/ 286601 w 2001779"/>
                      <a:gd name="connsiteY3" fmla="*/ 483393 h 5295898"/>
                      <a:gd name="connsiteX4" fmla="*/ 281839 w 2001779"/>
                      <a:gd name="connsiteY4" fmla="*/ 326229 h 5295898"/>
                      <a:gd name="connsiteX5" fmla="*/ 238976 w 2001779"/>
                      <a:gd name="connsiteY5" fmla="*/ 233361 h 5295898"/>
                      <a:gd name="connsiteX6" fmla="*/ 303271 w 2001779"/>
                      <a:gd name="connsiteY6" fmla="*/ 169068 h 5295898"/>
                      <a:gd name="connsiteX7" fmla="*/ 329465 w 2001779"/>
                      <a:gd name="connsiteY7" fmla="*/ 0 h 5295898"/>
                      <a:gd name="connsiteX8" fmla="*/ 2001779 w 2001779"/>
                      <a:gd name="connsiteY8" fmla="*/ 844412 h 5295898"/>
                      <a:gd name="connsiteX9" fmla="*/ 2001779 w 2001779"/>
                      <a:gd name="connsiteY9" fmla="*/ 2246808 h 5295898"/>
                      <a:gd name="connsiteX10" fmla="*/ 327084 w 2001779"/>
                      <a:gd name="connsiteY10" fmla="*/ 5295898 h 5295898"/>
                      <a:gd name="connsiteX11" fmla="*/ 272401 w 2001779"/>
                      <a:gd name="connsiteY11" fmla="*/ 5250829 h 5295898"/>
                      <a:gd name="connsiteX12" fmla="*/ 239585 w 2001779"/>
                      <a:gd name="connsiteY12" fmla="*/ 3202718 h 5295898"/>
                      <a:gd name="connsiteX13" fmla="*/ 212096 w 2001779"/>
                      <a:gd name="connsiteY13" fmla="*/ 3119757 h 5295898"/>
                      <a:gd name="connsiteX14" fmla="*/ 355368 w 2001779"/>
                      <a:gd name="connsiteY14" fmla="*/ 2177753 h 5295898"/>
                      <a:gd name="connsiteX15" fmla="*/ 12469 w 2001779"/>
                      <a:gd name="connsiteY15" fmla="*/ 834886 h 5295898"/>
                      <a:gd name="connsiteX0" fmla="*/ 12469 w 2001779"/>
                      <a:gd name="connsiteY0" fmla="*/ 834886 h 5295898"/>
                      <a:gd name="connsiteX1" fmla="*/ 236594 w 2001779"/>
                      <a:gd name="connsiteY1" fmla="*/ 590548 h 5295898"/>
                      <a:gd name="connsiteX2" fmla="*/ 165157 w 2001779"/>
                      <a:gd name="connsiteY2" fmla="*/ 588168 h 5295898"/>
                      <a:gd name="connsiteX3" fmla="*/ 286601 w 2001779"/>
                      <a:gd name="connsiteY3" fmla="*/ 483393 h 5295898"/>
                      <a:gd name="connsiteX4" fmla="*/ 281839 w 2001779"/>
                      <a:gd name="connsiteY4" fmla="*/ 326229 h 5295898"/>
                      <a:gd name="connsiteX5" fmla="*/ 238976 w 2001779"/>
                      <a:gd name="connsiteY5" fmla="*/ 233361 h 5295898"/>
                      <a:gd name="connsiteX6" fmla="*/ 303271 w 2001779"/>
                      <a:gd name="connsiteY6" fmla="*/ 169068 h 5295898"/>
                      <a:gd name="connsiteX7" fmla="*/ 329465 w 2001779"/>
                      <a:gd name="connsiteY7" fmla="*/ 0 h 5295898"/>
                      <a:gd name="connsiteX8" fmla="*/ 2001779 w 2001779"/>
                      <a:gd name="connsiteY8" fmla="*/ 844412 h 5295898"/>
                      <a:gd name="connsiteX9" fmla="*/ 2001779 w 2001779"/>
                      <a:gd name="connsiteY9" fmla="*/ 2246808 h 5295898"/>
                      <a:gd name="connsiteX10" fmla="*/ 327084 w 2001779"/>
                      <a:gd name="connsiteY10" fmla="*/ 5295898 h 5295898"/>
                      <a:gd name="connsiteX11" fmla="*/ 272401 w 2001779"/>
                      <a:gd name="connsiteY11" fmla="*/ 5250829 h 5295898"/>
                      <a:gd name="connsiteX12" fmla="*/ 239585 w 2001779"/>
                      <a:gd name="connsiteY12" fmla="*/ 3202718 h 5295898"/>
                      <a:gd name="connsiteX13" fmla="*/ 212096 w 2001779"/>
                      <a:gd name="connsiteY13" fmla="*/ 3119757 h 5295898"/>
                      <a:gd name="connsiteX14" fmla="*/ 355368 w 2001779"/>
                      <a:gd name="connsiteY14" fmla="*/ 2177753 h 5295898"/>
                      <a:gd name="connsiteX15" fmla="*/ 12469 w 2001779"/>
                      <a:gd name="connsiteY15" fmla="*/ 834886 h 5295898"/>
                      <a:gd name="connsiteX0" fmla="*/ 12469 w 2001779"/>
                      <a:gd name="connsiteY0" fmla="*/ 834886 h 5295898"/>
                      <a:gd name="connsiteX1" fmla="*/ 236594 w 2001779"/>
                      <a:gd name="connsiteY1" fmla="*/ 590548 h 5295898"/>
                      <a:gd name="connsiteX2" fmla="*/ 165157 w 2001779"/>
                      <a:gd name="connsiteY2" fmla="*/ 588168 h 5295898"/>
                      <a:gd name="connsiteX3" fmla="*/ 286601 w 2001779"/>
                      <a:gd name="connsiteY3" fmla="*/ 483393 h 5295898"/>
                      <a:gd name="connsiteX4" fmla="*/ 281839 w 2001779"/>
                      <a:gd name="connsiteY4" fmla="*/ 326229 h 5295898"/>
                      <a:gd name="connsiteX5" fmla="*/ 238976 w 2001779"/>
                      <a:gd name="connsiteY5" fmla="*/ 233361 h 5295898"/>
                      <a:gd name="connsiteX6" fmla="*/ 303271 w 2001779"/>
                      <a:gd name="connsiteY6" fmla="*/ 169068 h 5295898"/>
                      <a:gd name="connsiteX7" fmla="*/ 329465 w 2001779"/>
                      <a:gd name="connsiteY7" fmla="*/ 0 h 5295898"/>
                      <a:gd name="connsiteX8" fmla="*/ 2001779 w 2001779"/>
                      <a:gd name="connsiteY8" fmla="*/ 844412 h 5295898"/>
                      <a:gd name="connsiteX9" fmla="*/ 2001779 w 2001779"/>
                      <a:gd name="connsiteY9" fmla="*/ 2246808 h 5295898"/>
                      <a:gd name="connsiteX10" fmla="*/ 327084 w 2001779"/>
                      <a:gd name="connsiteY10" fmla="*/ 5295898 h 5295898"/>
                      <a:gd name="connsiteX11" fmla="*/ 272401 w 2001779"/>
                      <a:gd name="connsiteY11" fmla="*/ 5250829 h 5295898"/>
                      <a:gd name="connsiteX12" fmla="*/ 239585 w 2001779"/>
                      <a:gd name="connsiteY12" fmla="*/ 3202718 h 5295898"/>
                      <a:gd name="connsiteX13" fmla="*/ 212096 w 2001779"/>
                      <a:gd name="connsiteY13" fmla="*/ 3119757 h 5295898"/>
                      <a:gd name="connsiteX14" fmla="*/ 355368 w 2001779"/>
                      <a:gd name="connsiteY14" fmla="*/ 2177753 h 5295898"/>
                      <a:gd name="connsiteX15" fmla="*/ 12469 w 2001779"/>
                      <a:gd name="connsiteY15" fmla="*/ 834886 h 5295898"/>
                      <a:gd name="connsiteX0" fmla="*/ 12469 w 2001779"/>
                      <a:gd name="connsiteY0" fmla="*/ 834886 h 5295898"/>
                      <a:gd name="connsiteX1" fmla="*/ 236594 w 2001779"/>
                      <a:gd name="connsiteY1" fmla="*/ 590548 h 5295898"/>
                      <a:gd name="connsiteX2" fmla="*/ 165157 w 2001779"/>
                      <a:gd name="connsiteY2" fmla="*/ 588168 h 5295898"/>
                      <a:gd name="connsiteX3" fmla="*/ 286601 w 2001779"/>
                      <a:gd name="connsiteY3" fmla="*/ 483393 h 5295898"/>
                      <a:gd name="connsiteX4" fmla="*/ 281839 w 2001779"/>
                      <a:gd name="connsiteY4" fmla="*/ 326229 h 5295898"/>
                      <a:gd name="connsiteX5" fmla="*/ 238976 w 2001779"/>
                      <a:gd name="connsiteY5" fmla="*/ 233361 h 5295898"/>
                      <a:gd name="connsiteX6" fmla="*/ 303271 w 2001779"/>
                      <a:gd name="connsiteY6" fmla="*/ 169068 h 5295898"/>
                      <a:gd name="connsiteX7" fmla="*/ 329465 w 2001779"/>
                      <a:gd name="connsiteY7" fmla="*/ 0 h 5295898"/>
                      <a:gd name="connsiteX8" fmla="*/ 2001779 w 2001779"/>
                      <a:gd name="connsiteY8" fmla="*/ 844412 h 5295898"/>
                      <a:gd name="connsiteX9" fmla="*/ 2001779 w 2001779"/>
                      <a:gd name="connsiteY9" fmla="*/ 2246808 h 5295898"/>
                      <a:gd name="connsiteX10" fmla="*/ 327084 w 2001779"/>
                      <a:gd name="connsiteY10" fmla="*/ 5295898 h 5295898"/>
                      <a:gd name="connsiteX11" fmla="*/ 265258 w 2001779"/>
                      <a:gd name="connsiteY11" fmla="*/ 5250829 h 5295898"/>
                      <a:gd name="connsiteX12" fmla="*/ 239585 w 2001779"/>
                      <a:gd name="connsiteY12" fmla="*/ 3202718 h 5295898"/>
                      <a:gd name="connsiteX13" fmla="*/ 212096 w 2001779"/>
                      <a:gd name="connsiteY13" fmla="*/ 3119757 h 5295898"/>
                      <a:gd name="connsiteX14" fmla="*/ 355368 w 2001779"/>
                      <a:gd name="connsiteY14" fmla="*/ 2177753 h 5295898"/>
                      <a:gd name="connsiteX15" fmla="*/ 12469 w 2001779"/>
                      <a:gd name="connsiteY15" fmla="*/ 834886 h 5295898"/>
                      <a:gd name="connsiteX0" fmla="*/ 12469 w 2001779"/>
                      <a:gd name="connsiteY0" fmla="*/ 834886 h 5295898"/>
                      <a:gd name="connsiteX1" fmla="*/ 236594 w 2001779"/>
                      <a:gd name="connsiteY1" fmla="*/ 590548 h 5295898"/>
                      <a:gd name="connsiteX2" fmla="*/ 165157 w 2001779"/>
                      <a:gd name="connsiteY2" fmla="*/ 588168 h 5295898"/>
                      <a:gd name="connsiteX3" fmla="*/ 286601 w 2001779"/>
                      <a:gd name="connsiteY3" fmla="*/ 483393 h 5295898"/>
                      <a:gd name="connsiteX4" fmla="*/ 281839 w 2001779"/>
                      <a:gd name="connsiteY4" fmla="*/ 326229 h 5295898"/>
                      <a:gd name="connsiteX5" fmla="*/ 238976 w 2001779"/>
                      <a:gd name="connsiteY5" fmla="*/ 233361 h 5295898"/>
                      <a:gd name="connsiteX6" fmla="*/ 303271 w 2001779"/>
                      <a:gd name="connsiteY6" fmla="*/ 169068 h 5295898"/>
                      <a:gd name="connsiteX7" fmla="*/ 329465 w 2001779"/>
                      <a:gd name="connsiteY7" fmla="*/ 0 h 5295898"/>
                      <a:gd name="connsiteX8" fmla="*/ 2001779 w 2001779"/>
                      <a:gd name="connsiteY8" fmla="*/ 844412 h 5295898"/>
                      <a:gd name="connsiteX9" fmla="*/ 2001779 w 2001779"/>
                      <a:gd name="connsiteY9" fmla="*/ 2246808 h 5295898"/>
                      <a:gd name="connsiteX10" fmla="*/ 327084 w 2001779"/>
                      <a:gd name="connsiteY10" fmla="*/ 5295898 h 5295898"/>
                      <a:gd name="connsiteX11" fmla="*/ 265258 w 2001779"/>
                      <a:gd name="connsiteY11" fmla="*/ 5250829 h 5295898"/>
                      <a:gd name="connsiteX12" fmla="*/ 239585 w 2001779"/>
                      <a:gd name="connsiteY12" fmla="*/ 3202718 h 5295898"/>
                      <a:gd name="connsiteX13" fmla="*/ 212096 w 2001779"/>
                      <a:gd name="connsiteY13" fmla="*/ 3119757 h 5295898"/>
                      <a:gd name="connsiteX14" fmla="*/ 355368 w 2001779"/>
                      <a:gd name="connsiteY14" fmla="*/ 2177753 h 5295898"/>
                      <a:gd name="connsiteX15" fmla="*/ 12469 w 2001779"/>
                      <a:gd name="connsiteY15" fmla="*/ 834886 h 5295898"/>
                      <a:gd name="connsiteX0" fmla="*/ 12469 w 2001779"/>
                      <a:gd name="connsiteY0" fmla="*/ 834886 h 5295898"/>
                      <a:gd name="connsiteX1" fmla="*/ 236594 w 2001779"/>
                      <a:gd name="connsiteY1" fmla="*/ 590548 h 5295898"/>
                      <a:gd name="connsiteX2" fmla="*/ 165157 w 2001779"/>
                      <a:gd name="connsiteY2" fmla="*/ 588168 h 5295898"/>
                      <a:gd name="connsiteX3" fmla="*/ 286601 w 2001779"/>
                      <a:gd name="connsiteY3" fmla="*/ 483393 h 5295898"/>
                      <a:gd name="connsiteX4" fmla="*/ 281839 w 2001779"/>
                      <a:gd name="connsiteY4" fmla="*/ 326229 h 5295898"/>
                      <a:gd name="connsiteX5" fmla="*/ 238976 w 2001779"/>
                      <a:gd name="connsiteY5" fmla="*/ 233361 h 5295898"/>
                      <a:gd name="connsiteX6" fmla="*/ 303271 w 2001779"/>
                      <a:gd name="connsiteY6" fmla="*/ 169068 h 5295898"/>
                      <a:gd name="connsiteX7" fmla="*/ 329465 w 2001779"/>
                      <a:gd name="connsiteY7" fmla="*/ 0 h 5295898"/>
                      <a:gd name="connsiteX8" fmla="*/ 2001779 w 2001779"/>
                      <a:gd name="connsiteY8" fmla="*/ 844412 h 5295898"/>
                      <a:gd name="connsiteX9" fmla="*/ 2001779 w 2001779"/>
                      <a:gd name="connsiteY9" fmla="*/ 2246808 h 5295898"/>
                      <a:gd name="connsiteX10" fmla="*/ 598546 w 2001779"/>
                      <a:gd name="connsiteY10" fmla="*/ 4807743 h 5295898"/>
                      <a:gd name="connsiteX11" fmla="*/ 327084 w 2001779"/>
                      <a:gd name="connsiteY11" fmla="*/ 5295898 h 5295898"/>
                      <a:gd name="connsiteX12" fmla="*/ 265258 w 2001779"/>
                      <a:gd name="connsiteY12" fmla="*/ 5250829 h 5295898"/>
                      <a:gd name="connsiteX13" fmla="*/ 239585 w 2001779"/>
                      <a:gd name="connsiteY13" fmla="*/ 3202718 h 5295898"/>
                      <a:gd name="connsiteX14" fmla="*/ 212096 w 2001779"/>
                      <a:gd name="connsiteY14" fmla="*/ 3119757 h 5295898"/>
                      <a:gd name="connsiteX15" fmla="*/ 355368 w 2001779"/>
                      <a:gd name="connsiteY15" fmla="*/ 2177753 h 5295898"/>
                      <a:gd name="connsiteX16" fmla="*/ 12469 w 2001779"/>
                      <a:gd name="connsiteY16" fmla="*/ 834886 h 5295898"/>
                      <a:gd name="connsiteX0" fmla="*/ 12469 w 2001779"/>
                      <a:gd name="connsiteY0" fmla="*/ 834886 h 5376862"/>
                      <a:gd name="connsiteX1" fmla="*/ 236594 w 2001779"/>
                      <a:gd name="connsiteY1" fmla="*/ 590548 h 5376862"/>
                      <a:gd name="connsiteX2" fmla="*/ 165157 w 2001779"/>
                      <a:gd name="connsiteY2" fmla="*/ 588168 h 5376862"/>
                      <a:gd name="connsiteX3" fmla="*/ 286601 w 2001779"/>
                      <a:gd name="connsiteY3" fmla="*/ 483393 h 5376862"/>
                      <a:gd name="connsiteX4" fmla="*/ 281839 w 2001779"/>
                      <a:gd name="connsiteY4" fmla="*/ 326229 h 5376862"/>
                      <a:gd name="connsiteX5" fmla="*/ 238976 w 2001779"/>
                      <a:gd name="connsiteY5" fmla="*/ 233361 h 5376862"/>
                      <a:gd name="connsiteX6" fmla="*/ 303271 w 2001779"/>
                      <a:gd name="connsiteY6" fmla="*/ 169068 h 5376862"/>
                      <a:gd name="connsiteX7" fmla="*/ 329465 w 2001779"/>
                      <a:gd name="connsiteY7" fmla="*/ 0 h 5376862"/>
                      <a:gd name="connsiteX8" fmla="*/ 2001779 w 2001779"/>
                      <a:gd name="connsiteY8" fmla="*/ 844412 h 5376862"/>
                      <a:gd name="connsiteX9" fmla="*/ 2001779 w 2001779"/>
                      <a:gd name="connsiteY9" fmla="*/ 2246808 h 5376862"/>
                      <a:gd name="connsiteX10" fmla="*/ 522346 w 2001779"/>
                      <a:gd name="connsiteY10" fmla="*/ 5376862 h 5376862"/>
                      <a:gd name="connsiteX11" fmla="*/ 327084 w 2001779"/>
                      <a:gd name="connsiteY11" fmla="*/ 5295898 h 5376862"/>
                      <a:gd name="connsiteX12" fmla="*/ 265258 w 2001779"/>
                      <a:gd name="connsiteY12" fmla="*/ 5250829 h 5376862"/>
                      <a:gd name="connsiteX13" fmla="*/ 239585 w 2001779"/>
                      <a:gd name="connsiteY13" fmla="*/ 3202718 h 5376862"/>
                      <a:gd name="connsiteX14" fmla="*/ 212096 w 2001779"/>
                      <a:gd name="connsiteY14" fmla="*/ 3119757 h 5376862"/>
                      <a:gd name="connsiteX15" fmla="*/ 355368 w 2001779"/>
                      <a:gd name="connsiteY15" fmla="*/ 2177753 h 5376862"/>
                      <a:gd name="connsiteX16" fmla="*/ 12469 w 2001779"/>
                      <a:gd name="connsiteY16" fmla="*/ 834886 h 5376862"/>
                      <a:gd name="connsiteX0" fmla="*/ 12469 w 2001779"/>
                      <a:gd name="connsiteY0" fmla="*/ 834886 h 5819774"/>
                      <a:gd name="connsiteX1" fmla="*/ 236594 w 2001779"/>
                      <a:gd name="connsiteY1" fmla="*/ 590548 h 5819774"/>
                      <a:gd name="connsiteX2" fmla="*/ 165157 w 2001779"/>
                      <a:gd name="connsiteY2" fmla="*/ 588168 h 5819774"/>
                      <a:gd name="connsiteX3" fmla="*/ 286601 w 2001779"/>
                      <a:gd name="connsiteY3" fmla="*/ 483393 h 5819774"/>
                      <a:gd name="connsiteX4" fmla="*/ 281839 w 2001779"/>
                      <a:gd name="connsiteY4" fmla="*/ 326229 h 5819774"/>
                      <a:gd name="connsiteX5" fmla="*/ 238976 w 2001779"/>
                      <a:gd name="connsiteY5" fmla="*/ 233361 h 5819774"/>
                      <a:gd name="connsiteX6" fmla="*/ 303271 w 2001779"/>
                      <a:gd name="connsiteY6" fmla="*/ 169068 h 5819774"/>
                      <a:gd name="connsiteX7" fmla="*/ 329465 w 2001779"/>
                      <a:gd name="connsiteY7" fmla="*/ 0 h 5819774"/>
                      <a:gd name="connsiteX8" fmla="*/ 2001779 w 2001779"/>
                      <a:gd name="connsiteY8" fmla="*/ 844412 h 5819774"/>
                      <a:gd name="connsiteX9" fmla="*/ 2001779 w 2001779"/>
                      <a:gd name="connsiteY9" fmla="*/ 2246808 h 5819774"/>
                      <a:gd name="connsiteX10" fmla="*/ 400902 w 2001779"/>
                      <a:gd name="connsiteY10" fmla="*/ 5819774 h 5819774"/>
                      <a:gd name="connsiteX11" fmla="*/ 327084 w 2001779"/>
                      <a:gd name="connsiteY11" fmla="*/ 5295898 h 5819774"/>
                      <a:gd name="connsiteX12" fmla="*/ 265258 w 2001779"/>
                      <a:gd name="connsiteY12" fmla="*/ 5250829 h 5819774"/>
                      <a:gd name="connsiteX13" fmla="*/ 239585 w 2001779"/>
                      <a:gd name="connsiteY13" fmla="*/ 3202718 h 5819774"/>
                      <a:gd name="connsiteX14" fmla="*/ 212096 w 2001779"/>
                      <a:gd name="connsiteY14" fmla="*/ 3119757 h 5819774"/>
                      <a:gd name="connsiteX15" fmla="*/ 355368 w 2001779"/>
                      <a:gd name="connsiteY15" fmla="*/ 2177753 h 5819774"/>
                      <a:gd name="connsiteX16" fmla="*/ 12469 w 2001779"/>
                      <a:gd name="connsiteY16" fmla="*/ 834886 h 5819774"/>
                      <a:gd name="connsiteX0" fmla="*/ 12469 w 2001779"/>
                      <a:gd name="connsiteY0" fmla="*/ 834886 h 7271585"/>
                      <a:gd name="connsiteX1" fmla="*/ 236594 w 2001779"/>
                      <a:gd name="connsiteY1" fmla="*/ 590548 h 7271585"/>
                      <a:gd name="connsiteX2" fmla="*/ 165157 w 2001779"/>
                      <a:gd name="connsiteY2" fmla="*/ 588168 h 7271585"/>
                      <a:gd name="connsiteX3" fmla="*/ 286601 w 2001779"/>
                      <a:gd name="connsiteY3" fmla="*/ 483393 h 7271585"/>
                      <a:gd name="connsiteX4" fmla="*/ 281839 w 2001779"/>
                      <a:gd name="connsiteY4" fmla="*/ 326229 h 7271585"/>
                      <a:gd name="connsiteX5" fmla="*/ 238976 w 2001779"/>
                      <a:gd name="connsiteY5" fmla="*/ 233361 h 7271585"/>
                      <a:gd name="connsiteX6" fmla="*/ 303271 w 2001779"/>
                      <a:gd name="connsiteY6" fmla="*/ 169068 h 7271585"/>
                      <a:gd name="connsiteX7" fmla="*/ 329465 w 2001779"/>
                      <a:gd name="connsiteY7" fmla="*/ 0 h 7271585"/>
                      <a:gd name="connsiteX8" fmla="*/ 2001779 w 2001779"/>
                      <a:gd name="connsiteY8" fmla="*/ 844412 h 7271585"/>
                      <a:gd name="connsiteX9" fmla="*/ 2001779 w 2001779"/>
                      <a:gd name="connsiteY9" fmla="*/ 2246808 h 7271585"/>
                      <a:gd name="connsiteX10" fmla="*/ 673618 w 2001779"/>
                      <a:gd name="connsiteY10" fmla="*/ 7271585 h 7271585"/>
                      <a:gd name="connsiteX11" fmla="*/ 327084 w 2001779"/>
                      <a:gd name="connsiteY11" fmla="*/ 5295898 h 7271585"/>
                      <a:gd name="connsiteX12" fmla="*/ 265258 w 2001779"/>
                      <a:gd name="connsiteY12" fmla="*/ 5250829 h 7271585"/>
                      <a:gd name="connsiteX13" fmla="*/ 239585 w 2001779"/>
                      <a:gd name="connsiteY13" fmla="*/ 3202718 h 7271585"/>
                      <a:gd name="connsiteX14" fmla="*/ 212096 w 2001779"/>
                      <a:gd name="connsiteY14" fmla="*/ 3119757 h 7271585"/>
                      <a:gd name="connsiteX15" fmla="*/ 355368 w 2001779"/>
                      <a:gd name="connsiteY15" fmla="*/ 2177753 h 7271585"/>
                      <a:gd name="connsiteX16" fmla="*/ 12469 w 2001779"/>
                      <a:gd name="connsiteY16" fmla="*/ 834886 h 7271585"/>
                      <a:gd name="connsiteX0" fmla="*/ 12469 w 2001779"/>
                      <a:gd name="connsiteY0" fmla="*/ 834886 h 7374824"/>
                      <a:gd name="connsiteX1" fmla="*/ 236594 w 2001779"/>
                      <a:gd name="connsiteY1" fmla="*/ 590548 h 7374824"/>
                      <a:gd name="connsiteX2" fmla="*/ 165157 w 2001779"/>
                      <a:gd name="connsiteY2" fmla="*/ 588168 h 7374824"/>
                      <a:gd name="connsiteX3" fmla="*/ 286601 w 2001779"/>
                      <a:gd name="connsiteY3" fmla="*/ 483393 h 7374824"/>
                      <a:gd name="connsiteX4" fmla="*/ 281839 w 2001779"/>
                      <a:gd name="connsiteY4" fmla="*/ 326229 h 7374824"/>
                      <a:gd name="connsiteX5" fmla="*/ 238976 w 2001779"/>
                      <a:gd name="connsiteY5" fmla="*/ 233361 h 7374824"/>
                      <a:gd name="connsiteX6" fmla="*/ 303271 w 2001779"/>
                      <a:gd name="connsiteY6" fmla="*/ 169068 h 7374824"/>
                      <a:gd name="connsiteX7" fmla="*/ 329465 w 2001779"/>
                      <a:gd name="connsiteY7" fmla="*/ 0 h 7374824"/>
                      <a:gd name="connsiteX8" fmla="*/ 2001779 w 2001779"/>
                      <a:gd name="connsiteY8" fmla="*/ 844412 h 7374824"/>
                      <a:gd name="connsiteX9" fmla="*/ 2001779 w 2001779"/>
                      <a:gd name="connsiteY9" fmla="*/ 2246808 h 7374824"/>
                      <a:gd name="connsiteX10" fmla="*/ 560547 w 2001779"/>
                      <a:gd name="connsiteY10" fmla="*/ 7374824 h 7374824"/>
                      <a:gd name="connsiteX11" fmla="*/ 327084 w 2001779"/>
                      <a:gd name="connsiteY11" fmla="*/ 5295898 h 7374824"/>
                      <a:gd name="connsiteX12" fmla="*/ 265258 w 2001779"/>
                      <a:gd name="connsiteY12" fmla="*/ 5250829 h 7374824"/>
                      <a:gd name="connsiteX13" fmla="*/ 239585 w 2001779"/>
                      <a:gd name="connsiteY13" fmla="*/ 3202718 h 7374824"/>
                      <a:gd name="connsiteX14" fmla="*/ 212096 w 2001779"/>
                      <a:gd name="connsiteY14" fmla="*/ 3119757 h 7374824"/>
                      <a:gd name="connsiteX15" fmla="*/ 355368 w 2001779"/>
                      <a:gd name="connsiteY15" fmla="*/ 2177753 h 7374824"/>
                      <a:gd name="connsiteX16" fmla="*/ 12469 w 2001779"/>
                      <a:gd name="connsiteY16" fmla="*/ 834886 h 7374824"/>
                      <a:gd name="connsiteX0" fmla="*/ 12469 w 2001779"/>
                      <a:gd name="connsiteY0" fmla="*/ 834886 h 7374824"/>
                      <a:gd name="connsiteX1" fmla="*/ 236594 w 2001779"/>
                      <a:gd name="connsiteY1" fmla="*/ 590548 h 7374824"/>
                      <a:gd name="connsiteX2" fmla="*/ 165157 w 2001779"/>
                      <a:gd name="connsiteY2" fmla="*/ 588168 h 7374824"/>
                      <a:gd name="connsiteX3" fmla="*/ 286601 w 2001779"/>
                      <a:gd name="connsiteY3" fmla="*/ 483393 h 7374824"/>
                      <a:gd name="connsiteX4" fmla="*/ 281839 w 2001779"/>
                      <a:gd name="connsiteY4" fmla="*/ 326229 h 7374824"/>
                      <a:gd name="connsiteX5" fmla="*/ 238976 w 2001779"/>
                      <a:gd name="connsiteY5" fmla="*/ 233361 h 7374824"/>
                      <a:gd name="connsiteX6" fmla="*/ 303271 w 2001779"/>
                      <a:gd name="connsiteY6" fmla="*/ 169068 h 7374824"/>
                      <a:gd name="connsiteX7" fmla="*/ 329465 w 2001779"/>
                      <a:gd name="connsiteY7" fmla="*/ 0 h 7374824"/>
                      <a:gd name="connsiteX8" fmla="*/ 2001779 w 2001779"/>
                      <a:gd name="connsiteY8" fmla="*/ 844412 h 7374824"/>
                      <a:gd name="connsiteX9" fmla="*/ 2001779 w 2001779"/>
                      <a:gd name="connsiteY9" fmla="*/ 2246808 h 7374824"/>
                      <a:gd name="connsiteX10" fmla="*/ 653315 w 2001779"/>
                      <a:gd name="connsiteY10" fmla="*/ 7026606 h 7374824"/>
                      <a:gd name="connsiteX11" fmla="*/ 560547 w 2001779"/>
                      <a:gd name="connsiteY11" fmla="*/ 7374824 h 7374824"/>
                      <a:gd name="connsiteX12" fmla="*/ 327084 w 2001779"/>
                      <a:gd name="connsiteY12" fmla="*/ 5295898 h 7374824"/>
                      <a:gd name="connsiteX13" fmla="*/ 265258 w 2001779"/>
                      <a:gd name="connsiteY13" fmla="*/ 5250829 h 7374824"/>
                      <a:gd name="connsiteX14" fmla="*/ 239585 w 2001779"/>
                      <a:gd name="connsiteY14" fmla="*/ 3202718 h 7374824"/>
                      <a:gd name="connsiteX15" fmla="*/ 212096 w 2001779"/>
                      <a:gd name="connsiteY15" fmla="*/ 3119757 h 7374824"/>
                      <a:gd name="connsiteX16" fmla="*/ 355368 w 2001779"/>
                      <a:gd name="connsiteY16" fmla="*/ 2177753 h 7374824"/>
                      <a:gd name="connsiteX17" fmla="*/ 12469 w 2001779"/>
                      <a:gd name="connsiteY17" fmla="*/ 834886 h 7374824"/>
                      <a:gd name="connsiteX0" fmla="*/ 12469 w 2001779"/>
                      <a:gd name="connsiteY0" fmla="*/ 834886 h 7374824"/>
                      <a:gd name="connsiteX1" fmla="*/ 236594 w 2001779"/>
                      <a:gd name="connsiteY1" fmla="*/ 590548 h 7374824"/>
                      <a:gd name="connsiteX2" fmla="*/ 165157 w 2001779"/>
                      <a:gd name="connsiteY2" fmla="*/ 588168 h 7374824"/>
                      <a:gd name="connsiteX3" fmla="*/ 286601 w 2001779"/>
                      <a:gd name="connsiteY3" fmla="*/ 483393 h 7374824"/>
                      <a:gd name="connsiteX4" fmla="*/ 281839 w 2001779"/>
                      <a:gd name="connsiteY4" fmla="*/ 326229 h 7374824"/>
                      <a:gd name="connsiteX5" fmla="*/ 238976 w 2001779"/>
                      <a:gd name="connsiteY5" fmla="*/ 233361 h 7374824"/>
                      <a:gd name="connsiteX6" fmla="*/ 303271 w 2001779"/>
                      <a:gd name="connsiteY6" fmla="*/ 169068 h 7374824"/>
                      <a:gd name="connsiteX7" fmla="*/ 329465 w 2001779"/>
                      <a:gd name="connsiteY7" fmla="*/ 0 h 7374824"/>
                      <a:gd name="connsiteX8" fmla="*/ 2001779 w 2001779"/>
                      <a:gd name="connsiteY8" fmla="*/ 844412 h 7374824"/>
                      <a:gd name="connsiteX9" fmla="*/ 2001779 w 2001779"/>
                      <a:gd name="connsiteY9" fmla="*/ 2246808 h 7374824"/>
                      <a:gd name="connsiteX10" fmla="*/ 586947 w 2001779"/>
                      <a:gd name="connsiteY10" fmla="*/ 7368277 h 7374824"/>
                      <a:gd name="connsiteX11" fmla="*/ 560547 w 2001779"/>
                      <a:gd name="connsiteY11" fmla="*/ 7374824 h 7374824"/>
                      <a:gd name="connsiteX12" fmla="*/ 327084 w 2001779"/>
                      <a:gd name="connsiteY12" fmla="*/ 5295898 h 7374824"/>
                      <a:gd name="connsiteX13" fmla="*/ 265258 w 2001779"/>
                      <a:gd name="connsiteY13" fmla="*/ 5250829 h 7374824"/>
                      <a:gd name="connsiteX14" fmla="*/ 239585 w 2001779"/>
                      <a:gd name="connsiteY14" fmla="*/ 3202718 h 7374824"/>
                      <a:gd name="connsiteX15" fmla="*/ 212096 w 2001779"/>
                      <a:gd name="connsiteY15" fmla="*/ 3119757 h 7374824"/>
                      <a:gd name="connsiteX16" fmla="*/ 355368 w 2001779"/>
                      <a:gd name="connsiteY16" fmla="*/ 2177753 h 7374824"/>
                      <a:gd name="connsiteX17" fmla="*/ 12469 w 2001779"/>
                      <a:gd name="connsiteY17" fmla="*/ 834886 h 7374824"/>
                      <a:gd name="connsiteX0" fmla="*/ 12469 w 2001779"/>
                      <a:gd name="connsiteY0" fmla="*/ 834886 h 7377802"/>
                      <a:gd name="connsiteX1" fmla="*/ 236594 w 2001779"/>
                      <a:gd name="connsiteY1" fmla="*/ 590548 h 7377802"/>
                      <a:gd name="connsiteX2" fmla="*/ 165157 w 2001779"/>
                      <a:gd name="connsiteY2" fmla="*/ 588168 h 7377802"/>
                      <a:gd name="connsiteX3" fmla="*/ 286601 w 2001779"/>
                      <a:gd name="connsiteY3" fmla="*/ 483393 h 7377802"/>
                      <a:gd name="connsiteX4" fmla="*/ 281839 w 2001779"/>
                      <a:gd name="connsiteY4" fmla="*/ 326229 h 7377802"/>
                      <a:gd name="connsiteX5" fmla="*/ 238976 w 2001779"/>
                      <a:gd name="connsiteY5" fmla="*/ 233361 h 7377802"/>
                      <a:gd name="connsiteX6" fmla="*/ 303271 w 2001779"/>
                      <a:gd name="connsiteY6" fmla="*/ 169068 h 7377802"/>
                      <a:gd name="connsiteX7" fmla="*/ 329465 w 2001779"/>
                      <a:gd name="connsiteY7" fmla="*/ 0 h 7377802"/>
                      <a:gd name="connsiteX8" fmla="*/ 2001779 w 2001779"/>
                      <a:gd name="connsiteY8" fmla="*/ 844412 h 7377802"/>
                      <a:gd name="connsiteX9" fmla="*/ 2001779 w 2001779"/>
                      <a:gd name="connsiteY9" fmla="*/ 2246808 h 7377802"/>
                      <a:gd name="connsiteX10" fmla="*/ 591710 w 2001779"/>
                      <a:gd name="connsiteY10" fmla="*/ 7377802 h 7377802"/>
                      <a:gd name="connsiteX11" fmla="*/ 560547 w 2001779"/>
                      <a:gd name="connsiteY11" fmla="*/ 7374824 h 7377802"/>
                      <a:gd name="connsiteX12" fmla="*/ 327084 w 2001779"/>
                      <a:gd name="connsiteY12" fmla="*/ 5295898 h 7377802"/>
                      <a:gd name="connsiteX13" fmla="*/ 265258 w 2001779"/>
                      <a:gd name="connsiteY13" fmla="*/ 5250829 h 7377802"/>
                      <a:gd name="connsiteX14" fmla="*/ 239585 w 2001779"/>
                      <a:gd name="connsiteY14" fmla="*/ 3202718 h 7377802"/>
                      <a:gd name="connsiteX15" fmla="*/ 212096 w 2001779"/>
                      <a:gd name="connsiteY15" fmla="*/ 3119757 h 7377802"/>
                      <a:gd name="connsiteX16" fmla="*/ 355368 w 2001779"/>
                      <a:gd name="connsiteY16" fmla="*/ 2177753 h 7377802"/>
                      <a:gd name="connsiteX17" fmla="*/ 12469 w 2001779"/>
                      <a:gd name="connsiteY17" fmla="*/ 834886 h 7377802"/>
                      <a:gd name="connsiteX0" fmla="*/ 12469 w 2001779"/>
                      <a:gd name="connsiteY0" fmla="*/ 834886 h 7377802"/>
                      <a:gd name="connsiteX1" fmla="*/ 236594 w 2001779"/>
                      <a:gd name="connsiteY1" fmla="*/ 590548 h 7377802"/>
                      <a:gd name="connsiteX2" fmla="*/ 165157 w 2001779"/>
                      <a:gd name="connsiteY2" fmla="*/ 588168 h 7377802"/>
                      <a:gd name="connsiteX3" fmla="*/ 286601 w 2001779"/>
                      <a:gd name="connsiteY3" fmla="*/ 483393 h 7377802"/>
                      <a:gd name="connsiteX4" fmla="*/ 281839 w 2001779"/>
                      <a:gd name="connsiteY4" fmla="*/ 326229 h 7377802"/>
                      <a:gd name="connsiteX5" fmla="*/ 238976 w 2001779"/>
                      <a:gd name="connsiteY5" fmla="*/ 233361 h 7377802"/>
                      <a:gd name="connsiteX6" fmla="*/ 303271 w 2001779"/>
                      <a:gd name="connsiteY6" fmla="*/ 169068 h 7377802"/>
                      <a:gd name="connsiteX7" fmla="*/ 329465 w 2001779"/>
                      <a:gd name="connsiteY7" fmla="*/ 0 h 7377802"/>
                      <a:gd name="connsiteX8" fmla="*/ 2001779 w 2001779"/>
                      <a:gd name="connsiteY8" fmla="*/ 844412 h 7377802"/>
                      <a:gd name="connsiteX9" fmla="*/ 2001779 w 2001779"/>
                      <a:gd name="connsiteY9" fmla="*/ 2246808 h 7377802"/>
                      <a:gd name="connsiteX10" fmla="*/ 689034 w 2001779"/>
                      <a:gd name="connsiteY10" fmla="*/ 7027067 h 7377802"/>
                      <a:gd name="connsiteX11" fmla="*/ 591710 w 2001779"/>
                      <a:gd name="connsiteY11" fmla="*/ 7377802 h 7377802"/>
                      <a:gd name="connsiteX12" fmla="*/ 560547 w 2001779"/>
                      <a:gd name="connsiteY12" fmla="*/ 7374824 h 7377802"/>
                      <a:gd name="connsiteX13" fmla="*/ 327084 w 2001779"/>
                      <a:gd name="connsiteY13" fmla="*/ 5295898 h 7377802"/>
                      <a:gd name="connsiteX14" fmla="*/ 265258 w 2001779"/>
                      <a:gd name="connsiteY14" fmla="*/ 5250829 h 7377802"/>
                      <a:gd name="connsiteX15" fmla="*/ 239585 w 2001779"/>
                      <a:gd name="connsiteY15" fmla="*/ 3202718 h 7377802"/>
                      <a:gd name="connsiteX16" fmla="*/ 212096 w 2001779"/>
                      <a:gd name="connsiteY16" fmla="*/ 3119757 h 7377802"/>
                      <a:gd name="connsiteX17" fmla="*/ 355368 w 2001779"/>
                      <a:gd name="connsiteY17" fmla="*/ 2177753 h 7377802"/>
                      <a:gd name="connsiteX18" fmla="*/ 12469 w 2001779"/>
                      <a:gd name="connsiteY18" fmla="*/ 834886 h 7377802"/>
                      <a:gd name="connsiteX0" fmla="*/ 12469 w 2001779"/>
                      <a:gd name="connsiteY0" fmla="*/ 834886 h 7377802"/>
                      <a:gd name="connsiteX1" fmla="*/ 236594 w 2001779"/>
                      <a:gd name="connsiteY1" fmla="*/ 590548 h 7377802"/>
                      <a:gd name="connsiteX2" fmla="*/ 165157 w 2001779"/>
                      <a:gd name="connsiteY2" fmla="*/ 588168 h 7377802"/>
                      <a:gd name="connsiteX3" fmla="*/ 286601 w 2001779"/>
                      <a:gd name="connsiteY3" fmla="*/ 483393 h 7377802"/>
                      <a:gd name="connsiteX4" fmla="*/ 281839 w 2001779"/>
                      <a:gd name="connsiteY4" fmla="*/ 326229 h 7377802"/>
                      <a:gd name="connsiteX5" fmla="*/ 238976 w 2001779"/>
                      <a:gd name="connsiteY5" fmla="*/ 233361 h 7377802"/>
                      <a:gd name="connsiteX6" fmla="*/ 303271 w 2001779"/>
                      <a:gd name="connsiteY6" fmla="*/ 169068 h 7377802"/>
                      <a:gd name="connsiteX7" fmla="*/ 329465 w 2001779"/>
                      <a:gd name="connsiteY7" fmla="*/ 0 h 7377802"/>
                      <a:gd name="connsiteX8" fmla="*/ 2001779 w 2001779"/>
                      <a:gd name="connsiteY8" fmla="*/ 844412 h 7377802"/>
                      <a:gd name="connsiteX9" fmla="*/ 2001779 w 2001779"/>
                      <a:gd name="connsiteY9" fmla="*/ 2246808 h 7377802"/>
                      <a:gd name="connsiteX10" fmla="*/ 605691 w 2001779"/>
                      <a:gd name="connsiteY10" fmla="*/ 7179467 h 7377802"/>
                      <a:gd name="connsiteX11" fmla="*/ 591710 w 2001779"/>
                      <a:gd name="connsiteY11" fmla="*/ 7377802 h 7377802"/>
                      <a:gd name="connsiteX12" fmla="*/ 560547 w 2001779"/>
                      <a:gd name="connsiteY12" fmla="*/ 7374824 h 7377802"/>
                      <a:gd name="connsiteX13" fmla="*/ 327084 w 2001779"/>
                      <a:gd name="connsiteY13" fmla="*/ 5295898 h 7377802"/>
                      <a:gd name="connsiteX14" fmla="*/ 265258 w 2001779"/>
                      <a:gd name="connsiteY14" fmla="*/ 5250829 h 7377802"/>
                      <a:gd name="connsiteX15" fmla="*/ 239585 w 2001779"/>
                      <a:gd name="connsiteY15" fmla="*/ 3202718 h 7377802"/>
                      <a:gd name="connsiteX16" fmla="*/ 212096 w 2001779"/>
                      <a:gd name="connsiteY16" fmla="*/ 3119757 h 7377802"/>
                      <a:gd name="connsiteX17" fmla="*/ 355368 w 2001779"/>
                      <a:gd name="connsiteY17" fmla="*/ 2177753 h 7377802"/>
                      <a:gd name="connsiteX18" fmla="*/ 12469 w 2001779"/>
                      <a:gd name="connsiteY18" fmla="*/ 834886 h 7377802"/>
                      <a:gd name="connsiteX0" fmla="*/ 12469 w 2001779"/>
                      <a:gd name="connsiteY0" fmla="*/ 834886 h 7377802"/>
                      <a:gd name="connsiteX1" fmla="*/ 236594 w 2001779"/>
                      <a:gd name="connsiteY1" fmla="*/ 590548 h 7377802"/>
                      <a:gd name="connsiteX2" fmla="*/ 165157 w 2001779"/>
                      <a:gd name="connsiteY2" fmla="*/ 588168 h 7377802"/>
                      <a:gd name="connsiteX3" fmla="*/ 286601 w 2001779"/>
                      <a:gd name="connsiteY3" fmla="*/ 483393 h 7377802"/>
                      <a:gd name="connsiteX4" fmla="*/ 281839 w 2001779"/>
                      <a:gd name="connsiteY4" fmla="*/ 326229 h 7377802"/>
                      <a:gd name="connsiteX5" fmla="*/ 238976 w 2001779"/>
                      <a:gd name="connsiteY5" fmla="*/ 233361 h 7377802"/>
                      <a:gd name="connsiteX6" fmla="*/ 303271 w 2001779"/>
                      <a:gd name="connsiteY6" fmla="*/ 169068 h 7377802"/>
                      <a:gd name="connsiteX7" fmla="*/ 329465 w 2001779"/>
                      <a:gd name="connsiteY7" fmla="*/ 0 h 7377802"/>
                      <a:gd name="connsiteX8" fmla="*/ 2001779 w 2001779"/>
                      <a:gd name="connsiteY8" fmla="*/ 844412 h 7377802"/>
                      <a:gd name="connsiteX9" fmla="*/ 2001779 w 2001779"/>
                      <a:gd name="connsiteY9" fmla="*/ 2246808 h 7377802"/>
                      <a:gd name="connsiteX10" fmla="*/ 577116 w 2001779"/>
                      <a:gd name="connsiteY10" fmla="*/ 7169942 h 7377802"/>
                      <a:gd name="connsiteX11" fmla="*/ 591710 w 2001779"/>
                      <a:gd name="connsiteY11" fmla="*/ 7377802 h 7377802"/>
                      <a:gd name="connsiteX12" fmla="*/ 560547 w 2001779"/>
                      <a:gd name="connsiteY12" fmla="*/ 7374824 h 7377802"/>
                      <a:gd name="connsiteX13" fmla="*/ 327084 w 2001779"/>
                      <a:gd name="connsiteY13" fmla="*/ 5295898 h 7377802"/>
                      <a:gd name="connsiteX14" fmla="*/ 265258 w 2001779"/>
                      <a:gd name="connsiteY14" fmla="*/ 5250829 h 7377802"/>
                      <a:gd name="connsiteX15" fmla="*/ 239585 w 2001779"/>
                      <a:gd name="connsiteY15" fmla="*/ 3202718 h 7377802"/>
                      <a:gd name="connsiteX16" fmla="*/ 212096 w 2001779"/>
                      <a:gd name="connsiteY16" fmla="*/ 3119757 h 7377802"/>
                      <a:gd name="connsiteX17" fmla="*/ 355368 w 2001779"/>
                      <a:gd name="connsiteY17" fmla="*/ 2177753 h 7377802"/>
                      <a:gd name="connsiteX18" fmla="*/ 12469 w 2001779"/>
                      <a:gd name="connsiteY18" fmla="*/ 834886 h 7377802"/>
                      <a:gd name="connsiteX0" fmla="*/ 12469 w 2001779"/>
                      <a:gd name="connsiteY0" fmla="*/ 834886 h 7377802"/>
                      <a:gd name="connsiteX1" fmla="*/ 236594 w 2001779"/>
                      <a:gd name="connsiteY1" fmla="*/ 590548 h 7377802"/>
                      <a:gd name="connsiteX2" fmla="*/ 165157 w 2001779"/>
                      <a:gd name="connsiteY2" fmla="*/ 588168 h 7377802"/>
                      <a:gd name="connsiteX3" fmla="*/ 286601 w 2001779"/>
                      <a:gd name="connsiteY3" fmla="*/ 483393 h 7377802"/>
                      <a:gd name="connsiteX4" fmla="*/ 281839 w 2001779"/>
                      <a:gd name="connsiteY4" fmla="*/ 326229 h 7377802"/>
                      <a:gd name="connsiteX5" fmla="*/ 238976 w 2001779"/>
                      <a:gd name="connsiteY5" fmla="*/ 233361 h 7377802"/>
                      <a:gd name="connsiteX6" fmla="*/ 303271 w 2001779"/>
                      <a:gd name="connsiteY6" fmla="*/ 169068 h 7377802"/>
                      <a:gd name="connsiteX7" fmla="*/ 329465 w 2001779"/>
                      <a:gd name="connsiteY7" fmla="*/ 0 h 7377802"/>
                      <a:gd name="connsiteX8" fmla="*/ 2001779 w 2001779"/>
                      <a:gd name="connsiteY8" fmla="*/ 844412 h 7377802"/>
                      <a:gd name="connsiteX9" fmla="*/ 2001779 w 2001779"/>
                      <a:gd name="connsiteY9" fmla="*/ 2246808 h 7377802"/>
                      <a:gd name="connsiteX10" fmla="*/ 612835 w 2001779"/>
                      <a:gd name="connsiteY10" fmla="*/ 7177085 h 7377802"/>
                      <a:gd name="connsiteX11" fmla="*/ 591710 w 2001779"/>
                      <a:gd name="connsiteY11" fmla="*/ 7377802 h 7377802"/>
                      <a:gd name="connsiteX12" fmla="*/ 560547 w 2001779"/>
                      <a:gd name="connsiteY12" fmla="*/ 7374824 h 7377802"/>
                      <a:gd name="connsiteX13" fmla="*/ 327084 w 2001779"/>
                      <a:gd name="connsiteY13" fmla="*/ 5295898 h 7377802"/>
                      <a:gd name="connsiteX14" fmla="*/ 265258 w 2001779"/>
                      <a:gd name="connsiteY14" fmla="*/ 5250829 h 7377802"/>
                      <a:gd name="connsiteX15" fmla="*/ 239585 w 2001779"/>
                      <a:gd name="connsiteY15" fmla="*/ 3202718 h 7377802"/>
                      <a:gd name="connsiteX16" fmla="*/ 212096 w 2001779"/>
                      <a:gd name="connsiteY16" fmla="*/ 3119757 h 7377802"/>
                      <a:gd name="connsiteX17" fmla="*/ 355368 w 2001779"/>
                      <a:gd name="connsiteY17" fmla="*/ 2177753 h 7377802"/>
                      <a:gd name="connsiteX18" fmla="*/ 12469 w 2001779"/>
                      <a:gd name="connsiteY18" fmla="*/ 834886 h 7377802"/>
                      <a:gd name="connsiteX0" fmla="*/ 12469 w 2001779"/>
                      <a:gd name="connsiteY0" fmla="*/ 834886 h 7377802"/>
                      <a:gd name="connsiteX1" fmla="*/ 236594 w 2001779"/>
                      <a:gd name="connsiteY1" fmla="*/ 590548 h 7377802"/>
                      <a:gd name="connsiteX2" fmla="*/ 165157 w 2001779"/>
                      <a:gd name="connsiteY2" fmla="*/ 588168 h 7377802"/>
                      <a:gd name="connsiteX3" fmla="*/ 286601 w 2001779"/>
                      <a:gd name="connsiteY3" fmla="*/ 483393 h 7377802"/>
                      <a:gd name="connsiteX4" fmla="*/ 281839 w 2001779"/>
                      <a:gd name="connsiteY4" fmla="*/ 326229 h 7377802"/>
                      <a:gd name="connsiteX5" fmla="*/ 238976 w 2001779"/>
                      <a:gd name="connsiteY5" fmla="*/ 233361 h 7377802"/>
                      <a:gd name="connsiteX6" fmla="*/ 303271 w 2001779"/>
                      <a:gd name="connsiteY6" fmla="*/ 169068 h 7377802"/>
                      <a:gd name="connsiteX7" fmla="*/ 329465 w 2001779"/>
                      <a:gd name="connsiteY7" fmla="*/ 0 h 7377802"/>
                      <a:gd name="connsiteX8" fmla="*/ 2001779 w 2001779"/>
                      <a:gd name="connsiteY8" fmla="*/ 844412 h 7377802"/>
                      <a:gd name="connsiteX9" fmla="*/ 2001779 w 2001779"/>
                      <a:gd name="connsiteY9" fmla="*/ 2246808 h 7377802"/>
                      <a:gd name="connsiteX10" fmla="*/ 612835 w 2001779"/>
                      <a:gd name="connsiteY10" fmla="*/ 7177085 h 7377802"/>
                      <a:gd name="connsiteX11" fmla="*/ 591710 w 2001779"/>
                      <a:gd name="connsiteY11" fmla="*/ 7377802 h 7377802"/>
                      <a:gd name="connsiteX12" fmla="*/ 560547 w 2001779"/>
                      <a:gd name="connsiteY12" fmla="*/ 7374824 h 7377802"/>
                      <a:gd name="connsiteX13" fmla="*/ 327084 w 2001779"/>
                      <a:gd name="connsiteY13" fmla="*/ 5295898 h 7377802"/>
                      <a:gd name="connsiteX14" fmla="*/ 265258 w 2001779"/>
                      <a:gd name="connsiteY14" fmla="*/ 5250829 h 7377802"/>
                      <a:gd name="connsiteX15" fmla="*/ 239585 w 2001779"/>
                      <a:gd name="connsiteY15" fmla="*/ 3202718 h 7377802"/>
                      <a:gd name="connsiteX16" fmla="*/ 212096 w 2001779"/>
                      <a:gd name="connsiteY16" fmla="*/ 3119757 h 7377802"/>
                      <a:gd name="connsiteX17" fmla="*/ 355368 w 2001779"/>
                      <a:gd name="connsiteY17" fmla="*/ 2177753 h 7377802"/>
                      <a:gd name="connsiteX18" fmla="*/ 12469 w 2001779"/>
                      <a:gd name="connsiteY18" fmla="*/ 834886 h 7377802"/>
                      <a:gd name="connsiteX0" fmla="*/ 12469 w 2001779"/>
                      <a:gd name="connsiteY0" fmla="*/ 834886 h 7377802"/>
                      <a:gd name="connsiteX1" fmla="*/ 236594 w 2001779"/>
                      <a:gd name="connsiteY1" fmla="*/ 590548 h 7377802"/>
                      <a:gd name="connsiteX2" fmla="*/ 165157 w 2001779"/>
                      <a:gd name="connsiteY2" fmla="*/ 588168 h 7377802"/>
                      <a:gd name="connsiteX3" fmla="*/ 286601 w 2001779"/>
                      <a:gd name="connsiteY3" fmla="*/ 483393 h 7377802"/>
                      <a:gd name="connsiteX4" fmla="*/ 281839 w 2001779"/>
                      <a:gd name="connsiteY4" fmla="*/ 326229 h 7377802"/>
                      <a:gd name="connsiteX5" fmla="*/ 238976 w 2001779"/>
                      <a:gd name="connsiteY5" fmla="*/ 233361 h 7377802"/>
                      <a:gd name="connsiteX6" fmla="*/ 303271 w 2001779"/>
                      <a:gd name="connsiteY6" fmla="*/ 169068 h 7377802"/>
                      <a:gd name="connsiteX7" fmla="*/ 329465 w 2001779"/>
                      <a:gd name="connsiteY7" fmla="*/ 0 h 7377802"/>
                      <a:gd name="connsiteX8" fmla="*/ 2001779 w 2001779"/>
                      <a:gd name="connsiteY8" fmla="*/ 844412 h 7377802"/>
                      <a:gd name="connsiteX9" fmla="*/ 2001779 w 2001779"/>
                      <a:gd name="connsiteY9" fmla="*/ 2246808 h 7377802"/>
                      <a:gd name="connsiteX10" fmla="*/ 608072 w 2001779"/>
                      <a:gd name="connsiteY10" fmla="*/ 7174704 h 7377802"/>
                      <a:gd name="connsiteX11" fmla="*/ 591710 w 2001779"/>
                      <a:gd name="connsiteY11" fmla="*/ 7377802 h 7377802"/>
                      <a:gd name="connsiteX12" fmla="*/ 560547 w 2001779"/>
                      <a:gd name="connsiteY12" fmla="*/ 7374824 h 7377802"/>
                      <a:gd name="connsiteX13" fmla="*/ 327084 w 2001779"/>
                      <a:gd name="connsiteY13" fmla="*/ 5295898 h 7377802"/>
                      <a:gd name="connsiteX14" fmla="*/ 265258 w 2001779"/>
                      <a:gd name="connsiteY14" fmla="*/ 5250829 h 7377802"/>
                      <a:gd name="connsiteX15" fmla="*/ 239585 w 2001779"/>
                      <a:gd name="connsiteY15" fmla="*/ 3202718 h 7377802"/>
                      <a:gd name="connsiteX16" fmla="*/ 212096 w 2001779"/>
                      <a:gd name="connsiteY16" fmla="*/ 3119757 h 7377802"/>
                      <a:gd name="connsiteX17" fmla="*/ 355368 w 2001779"/>
                      <a:gd name="connsiteY17" fmla="*/ 2177753 h 7377802"/>
                      <a:gd name="connsiteX18" fmla="*/ 12469 w 2001779"/>
                      <a:gd name="connsiteY18" fmla="*/ 834886 h 7377802"/>
                      <a:gd name="connsiteX0" fmla="*/ 12469 w 2001779"/>
                      <a:gd name="connsiteY0" fmla="*/ 834886 h 7377802"/>
                      <a:gd name="connsiteX1" fmla="*/ 236594 w 2001779"/>
                      <a:gd name="connsiteY1" fmla="*/ 590548 h 7377802"/>
                      <a:gd name="connsiteX2" fmla="*/ 165157 w 2001779"/>
                      <a:gd name="connsiteY2" fmla="*/ 588168 h 7377802"/>
                      <a:gd name="connsiteX3" fmla="*/ 286601 w 2001779"/>
                      <a:gd name="connsiteY3" fmla="*/ 483393 h 7377802"/>
                      <a:gd name="connsiteX4" fmla="*/ 281839 w 2001779"/>
                      <a:gd name="connsiteY4" fmla="*/ 326229 h 7377802"/>
                      <a:gd name="connsiteX5" fmla="*/ 238976 w 2001779"/>
                      <a:gd name="connsiteY5" fmla="*/ 233361 h 7377802"/>
                      <a:gd name="connsiteX6" fmla="*/ 303271 w 2001779"/>
                      <a:gd name="connsiteY6" fmla="*/ 169068 h 7377802"/>
                      <a:gd name="connsiteX7" fmla="*/ 329465 w 2001779"/>
                      <a:gd name="connsiteY7" fmla="*/ 0 h 7377802"/>
                      <a:gd name="connsiteX8" fmla="*/ 2001779 w 2001779"/>
                      <a:gd name="connsiteY8" fmla="*/ 844412 h 7377802"/>
                      <a:gd name="connsiteX9" fmla="*/ 2001779 w 2001779"/>
                      <a:gd name="connsiteY9" fmla="*/ 2246808 h 7377802"/>
                      <a:gd name="connsiteX10" fmla="*/ 655696 w 2001779"/>
                      <a:gd name="connsiteY10" fmla="*/ 6991348 h 7377802"/>
                      <a:gd name="connsiteX11" fmla="*/ 608072 w 2001779"/>
                      <a:gd name="connsiteY11" fmla="*/ 7174704 h 7377802"/>
                      <a:gd name="connsiteX12" fmla="*/ 591710 w 2001779"/>
                      <a:gd name="connsiteY12" fmla="*/ 7377802 h 7377802"/>
                      <a:gd name="connsiteX13" fmla="*/ 560547 w 2001779"/>
                      <a:gd name="connsiteY13" fmla="*/ 7374824 h 7377802"/>
                      <a:gd name="connsiteX14" fmla="*/ 327084 w 2001779"/>
                      <a:gd name="connsiteY14" fmla="*/ 5295898 h 7377802"/>
                      <a:gd name="connsiteX15" fmla="*/ 265258 w 2001779"/>
                      <a:gd name="connsiteY15" fmla="*/ 5250829 h 7377802"/>
                      <a:gd name="connsiteX16" fmla="*/ 239585 w 2001779"/>
                      <a:gd name="connsiteY16" fmla="*/ 3202718 h 7377802"/>
                      <a:gd name="connsiteX17" fmla="*/ 212096 w 2001779"/>
                      <a:gd name="connsiteY17" fmla="*/ 3119757 h 7377802"/>
                      <a:gd name="connsiteX18" fmla="*/ 355368 w 2001779"/>
                      <a:gd name="connsiteY18" fmla="*/ 2177753 h 7377802"/>
                      <a:gd name="connsiteX19" fmla="*/ 12469 w 2001779"/>
                      <a:gd name="connsiteY19" fmla="*/ 834886 h 7377802"/>
                      <a:gd name="connsiteX0" fmla="*/ 12469 w 2001779"/>
                      <a:gd name="connsiteY0" fmla="*/ 834886 h 7610473"/>
                      <a:gd name="connsiteX1" fmla="*/ 236594 w 2001779"/>
                      <a:gd name="connsiteY1" fmla="*/ 590548 h 7610473"/>
                      <a:gd name="connsiteX2" fmla="*/ 165157 w 2001779"/>
                      <a:gd name="connsiteY2" fmla="*/ 588168 h 7610473"/>
                      <a:gd name="connsiteX3" fmla="*/ 286601 w 2001779"/>
                      <a:gd name="connsiteY3" fmla="*/ 483393 h 7610473"/>
                      <a:gd name="connsiteX4" fmla="*/ 281839 w 2001779"/>
                      <a:gd name="connsiteY4" fmla="*/ 326229 h 7610473"/>
                      <a:gd name="connsiteX5" fmla="*/ 238976 w 2001779"/>
                      <a:gd name="connsiteY5" fmla="*/ 233361 h 7610473"/>
                      <a:gd name="connsiteX6" fmla="*/ 303271 w 2001779"/>
                      <a:gd name="connsiteY6" fmla="*/ 169068 h 7610473"/>
                      <a:gd name="connsiteX7" fmla="*/ 329465 w 2001779"/>
                      <a:gd name="connsiteY7" fmla="*/ 0 h 7610473"/>
                      <a:gd name="connsiteX8" fmla="*/ 2001779 w 2001779"/>
                      <a:gd name="connsiteY8" fmla="*/ 844412 h 7610473"/>
                      <a:gd name="connsiteX9" fmla="*/ 2001779 w 2001779"/>
                      <a:gd name="connsiteY9" fmla="*/ 2246808 h 7610473"/>
                      <a:gd name="connsiteX10" fmla="*/ 1160521 w 2001779"/>
                      <a:gd name="connsiteY10" fmla="*/ 7610473 h 7610473"/>
                      <a:gd name="connsiteX11" fmla="*/ 608072 w 2001779"/>
                      <a:gd name="connsiteY11" fmla="*/ 7174704 h 7610473"/>
                      <a:gd name="connsiteX12" fmla="*/ 591710 w 2001779"/>
                      <a:gd name="connsiteY12" fmla="*/ 7377802 h 7610473"/>
                      <a:gd name="connsiteX13" fmla="*/ 560547 w 2001779"/>
                      <a:gd name="connsiteY13" fmla="*/ 7374824 h 7610473"/>
                      <a:gd name="connsiteX14" fmla="*/ 327084 w 2001779"/>
                      <a:gd name="connsiteY14" fmla="*/ 5295898 h 7610473"/>
                      <a:gd name="connsiteX15" fmla="*/ 265258 w 2001779"/>
                      <a:gd name="connsiteY15" fmla="*/ 5250829 h 7610473"/>
                      <a:gd name="connsiteX16" fmla="*/ 239585 w 2001779"/>
                      <a:gd name="connsiteY16" fmla="*/ 3202718 h 7610473"/>
                      <a:gd name="connsiteX17" fmla="*/ 212096 w 2001779"/>
                      <a:gd name="connsiteY17" fmla="*/ 3119757 h 7610473"/>
                      <a:gd name="connsiteX18" fmla="*/ 355368 w 2001779"/>
                      <a:gd name="connsiteY18" fmla="*/ 2177753 h 7610473"/>
                      <a:gd name="connsiteX19" fmla="*/ 12469 w 2001779"/>
                      <a:gd name="connsiteY19" fmla="*/ 834886 h 7610473"/>
                      <a:gd name="connsiteX0" fmla="*/ 12469 w 2001779"/>
                      <a:gd name="connsiteY0" fmla="*/ 834886 h 7610814"/>
                      <a:gd name="connsiteX1" fmla="*/ 236594 w 2001779"/>
                      <a:gd name="connsiteY1" fmla="*/ 590548 h 7610814"/>
                      <a:gd name="connsiteX2" fmla="*/ 165157 w 2001779"/>
                      <a:gd name="connsiteY2" fmla="*/ 588168 h 7610814"/>
                      <a:gd name="connsiteX3" fmla="*/ 286601 w 2001779"/>
                      <a:gd name="connsiteY3" fmla="*/ 483393 h 7610814"/>
                      <a:gd name="connsiteX4" fmla="*/ 281839 w 2001779"/>
                      <a:gd name="connsiteY4" fmla="*/ 326229 h 7610814"/>
                      <a:gd name="connsiteX5" fmla="*/ 238976 w 2001779"/>
                      <a:gd name="connsiteY5" fmla="*/ 233361 h 7610814"/>
                      <a:gd name="connsiteX6" fmla="*/ 303271 w 2001779"/>
                      <a:gd name="connsiteY6" fmla="*/ 169068 h 7610814"/>
                      <a:gd name="connsiteX7" fmla="*/ 329465 w 2001779"/>
                      <a:gd name="connsiteY7" fmla="*/ 0 h 7610814"/>
                      <a:gd name="connsiteX8" fmla="*/ 2001779 w 2001779"/>
                      <a:gd name="connsiteY8" fmla="*/ 844412 h 7610814"/>
                      <a:gd name="connsiteX9" fmla="*/ 2001779 w 2001779"/>
                      <a:gd name="connsiteY9" fmla="*/ 2246808 h 7610814"/>
                      <a:gd name="connsiteX10" fmla="*/ 1160521 w 2001779"/>
                      <a:gd name="connsiteY10" fmla="*/ 7610473 h 7610814"/>
                      <a:gd name="connsiteX11" fmla="*/ 608072 w 2001779"/>
                      <a:gd name="connsiteY11" fmla="*/ 7174704 h 7610814"/>
                      <a:gd name="connsiteX12" fmla="*/ 591710 w 2001779"/>
                      <a:gd name="connsiteY12" fmla="*/ 7377802 h 7610814"/>
                      <a:gd name="connsiteX13" fmla="*/ 560547 w 2001779"/>
                      <a:gd name="connsiteY13" fmla="*/ 7374824 h 7610814"/>
                      <a:gd name="connsiteX14" fmla="*/ 327084 w 2001779"/>
                      <a:gd name="connsiteY14" fmla="*/ 5295898 h 7610814"/>
                      <a:gd name="connsiteX15" fmla="*/ 265258 w 2001779"/>
                      <a:gd name="connsiteY15" fmla="*/ 5250829 h 7610814"/>
                      <a:gd name="connsiteX16" fmla="*/ 239585 w 2001779"/>
                      <a:gd name="connsiteY16" fmla="*/ 3202718 h 7610814"/>
                      <a:gd name="connsiteX17" fmla="*/ 212096 w 2001779"/>
                      <a:gd name="connsiteY17" fmla="*/ 3119757 h 7610814"/>
                      <a:gd name="connsiteX18" fmla="*/ 355368 w 2001779"/>
                      <a:gd name="connsiteY18" fmla="*/ 2177753 h 7610814"/>
                      <a:gd name="connsiteX19" fmla="*/ 12469 w 2001779"/>
                      <a:gd name="connsiteY19" fmla="*/ 834886 h 7610814"/>
                      <a:gd name="connsiteX0" fmla="*/ 12469 w 2001779"/>
                      <a:gd name="connsiteY0" fmla="*/ 834886 h 7610830"/>
                      <a:gd name="connsiteX1" fmla="*/ 236594 w 2001779"/>
                      <a:gd name="connsiteY1" fmla="*/ 590548 h 7610830"/>
                      <a:gd name="connsiteX2" fmla="*/ 165157 w 2001779"/>
                      <a:gd name="connsiteY2" fmla="*/ 588168 h 7610830"/>
                      <a:gd name="connsiteX3" fmla="*/ 286601 w 2001779"/>
                      <a:gd name="connsiteY3" fmla="*/ 483393 h 7610830"/>
                      <a:gd name="connsiteX4" fmla="*/ 281839 w 2001779"/>
                      <a:gd name="connsiteY4" fmla="*/ 326229 h 7610830"/>
                      <a:gd name="connsiteX5" fmla="*/ 238976 w 2001779"/>
                      <a:gd name="connsiteY5" fmla="*/ 233361 h 7610830"/>
                      <a:gd name="connsiteX6" fmla="*/ 303271 w 2001779"/>
                      <a:gd name="connsiteY6" fmla="*/ 169068 h 7610830"/>
                      <a:gd name="connsiteX7" fmla="*/ 329465 w 2001779"/>
                      <a:gd name="connsiteY7" fmla="*/ 0 h 7610830"/>
                      <a:gd name="connsiteX8" fmla="*/ 2001779 w 2001779"/>
                      <a:gd name="connsiteY8" fmla="*/ 844412 h 7610830"/>
                      <a:gd name="connsiteX9" fmla="*/ 2001779 w 2001779"/>
                      <a:gd name="connsiteY9" fmla="*/ 2246808 h 7610830"/>
                      <a:gd name="connsiteX10" fmla="*/ 1160521 w 2001779"/>
                      <a:gd name="connsiteY10" fmla="*/ 7610473 h 7610830"/>
                      <a:gd name="connsiteX11" fmla="*/ 608072 w 2001779"/>
                      <a:gd name="connsiteY11" fmla="*/ 7174704 h 7610830"/>
                      <a:gd name="connsiteX12" fmla="*/ 591710 w 2001779"/>
                      <a:gd name="connsiteY12" fmla="*/ 7377802 h 7610830"/>
                      <a:gd name="connsiteX13" fmla="*/ 560547 w 2001779"/>
                      <a:gd name="connsiteY13" fmla="*/ 7374824 h 7610830"/>
                      <a:gd name="connsiteX14" fmla="*/ 327084 w 2001779"/>
                      <a:gd name="connsiteY14" fmla="*/ 5295898 h 7610830"/>
                      <a:gd name="connsiteX15" fmla="*/ 265258 w 2001779"/>
                      <a:gd name="connsiteY15" fmla="*/ 5250829 h 7610830"/>
                      <a:gd name="connsiteX16" fmla="*/ 239585 w 2001779"/>
                      <a:gd name="connsiteY16" fmla="*/ 3202718 h 7610830"/>
                      <a:gd name="connsiteX17" fmla="*/ 212096 w 2001779"/>
                      <a:gd name="connsiteY17" fmla="*/ 3119757 h 7610830"/>
                      <a:gd name="connsiteX18" fmla="*/ 355368 w 2001779"/>
                      <a:gd name="connsiteY18" fmla="*/ 2177753 h 7610830"/>
                      <a:gd name="connsiteX19" fmla="*/ 12469 w 2001779"/>
                      <a:gd name="connsiteY19" fmla="*/ 834886 h 7610830"/>
                      <a:gd name="connsiteX0" fmla="*/ 12469 w 2001779"/>
                      <a:gd name="connsiteY0" fmla="*/ 834886 h 7610830"/>
                      <a:gd name="connsiteX1" fmla="*/ 236594 w 2001779"/>
                      <a:gd name="connsiteY1" fmla="*/ 590548 h 7610830"/>
                      <a:gd name="connsiteX2" fmla="*/ 165157 w 2001779"/>
                      <a:gd name="connsiteY2" fmla="*/ 588168 h 7610830"/>
                      <a:gd name="connsiteX3" fmla="*/ 286601 w 2001779"/>
                      <a:gd name="connsiteY3" fmla="*/ 483393 h 7610830"/>
                      <a:gd name="connsiteX4" fmla="*/ 281839 w 2001779"/>
                      <a:gd name="connsiteY4" fmla="*/ 326229 h 7610830"/>
                      <a:gd name="connsiteX5" fmla="*/ 238976 w 2001779"/>
                      <a:gd name="connsiteY5" fmla="*/ 233361 h 7610830"/>
                      <a:gd name="connsiteX6" fmla="*/ 303271 w 2001779"/>
                      <a:gd name="connsiteY6" fmla="*/ 169068 h 7610830"/>
                      <a:gd name="connsiteX7" fmla="*/ 329465 w 2001779"/>
                      <a:gd name="connsiteY7" fmla="*/ 0 h 7610830"/>
                      <a:gd name="connsiteX8" fmla="*/ 2001779 w 2001779"/>
                      <a:gd name="connsiteY8" fmla="*/ 844412 h 7610830"/>
                      <a:gd name="connsiteX9" fmla="*/ 2001779 w 2001779"/>
                      <a:gd name="connsiteY9" fmla="*/ 2246808 h 7610830"/>
                      <a:gd name="connsiteX10" fmla="*/ 1160521 w 2001779"/>
                      <a:gd name="connsiteY10" fmla="*/ 7610473 h 7610830"/>
                      <a:gd name="connsiteX11" fmla="*/ 608072 w 2001779"/>
                      <a:gd name="connsiteY11" fmla="*/ 7174704 h 7610830"/>
                      <a:gd name="connsiteX12" fmla="*/ 591710 w 2001779"/>
                      <a:gd name="connsiteY12" fmla="*/ 7377802 h 7610830"/>
                      <a:gd name="connsiteX13" fmla="*/ 560547 w 2001779"/>
                      <a:gd name="connsiteY13" fmla="*/ 7374824 h 7610830"/>
                      <a:gd name="connsiteX14" fmla="*/ 327084 w 2001779"/>
                      <a:gd name="connsiteY14" fmla="*/ 5295898 h 7610830"/>
                      <a:gd name="connsiteX15" fmla="*/ 265258 w 2001779"/>
                      <a:gd name="connsiteY15" fmla="*/ 5250829 h 7610830"/>
                      <a:gd name="connsiteX16" fmla="*/ 239585 w 2001779"/>
                      <a:gd name="connsiteY16" fmla="*/ 3202718 h 7610830"/>
                      <a:gd name="connsiteX17" fmla="*/ 212096 w 2001779"/>
                      <a:gd name="connsiteY17" fmla="*/ 3119757 h 7610830"/>
                      <a:gd name="connsiteX18" fmla="*/ 355368 w 2001779"/>
                      <a:gd name="connsiteY18" fmla="*/ 2177753 h 7610830"/>
                      <a:gd name="connsiteX19" fmla="*/ 12469 w 2001779"/>
                      <a:gd name="connsiteY19" fmla="*/ 834886 h 7610830"/>
                      <a:gd name="connsiteX0" fmla="*/ 12469 w 2001779"/>
                      <a:gd name="connsiteY0" fmla="*/ 834886 h 7610790"/>
                      <a:gd name="connsiteX1" fmla="*/ 236594 w 2001779"/>
                      <a:gd name="connsiteY1" fmla="*/ 590548 h 7610790"/>
                      <a:gd name="connsiteX2" fmla="*/ 165157 w 2001779"/>
                      <a:gd name="connsiteY2" fmla="*/ 588168 h 7610790"/>
                      <a:gd name="connsiteX3" fmla="*/ 286601 w 2001779"/>
                      <a:gd name="connsiteY3" fmla="*/ 483393 h 7610790"/>
                      <a:gd name="connsiteX4" fmla="*/ 281839 w 2001779"/>
                      <a:gd name="connsiteY4" fmla="*/ 326229 h 7610790"/>
                      <a:gd name="connsiteX5" fmla="*/ 238976 w 2001779"/>
                      <a:gd name="connsiteY5" fmla="*/ 233361 h 7610790"/>
                      <a:gd name="connsiteX6" fmla="*/ 303271 w 2001779"/>
                      <a:gd name="connsiteY6" fmla="*/ 169068 h 7610790"/>
                      <a:gd name="connsiteX7" fmla="*/ 329465 w 2001779"/>
                      <a:gd name="connsiteY7" fmla="*/ 0 h 7610790"/>
                      <a:gd name="connsiteX8" fmla="*/ 2001779 w 2001779"/>
                      <a:gd name="connsiteY8" fmla="*/ 844412 h 7610790"/>
                      <a:gd name="connsiteX9" fmla="*/ 2001779 w 2001779"/>
                      <a:gd name="connsiteY9" fmla="*/ 2246808 h 7610790"/>
                      <a:gd name="connsiteX10" fmla="*/ 1160521 w 2001779"/>
                      <a:gd name="connsiteY10" fmla="*/ 7610473 h 7610790"/>
                      <a:gd name="connsiteX11" fmla="*/ 608072 w 2001779"/>
                      <a:gd name="connsiteY11" fmla="*/ 7174704 h 7610790"/>
                      <a:gd name="connsiteX12" fmla="*/ 591710 w 2001779"/>
                      <a:gd name="connsiteY12" fmla="*/ 7377802 h 7610790"/>
                      <a:gd name="connsiteX13" fmla="*/ 560547 w 2001779"/>
                      <a:gd name="connsiteY13" fmla="*/ 7374824 h 7610790"/>
                      <a:gd name="connsiteX14" fmla="*/ 327084 w 2001779"/>
                      <a:gd name="connsiteY14" fmla="*/ 5295898 h 7610790"/>
                      <a:gd name="connsiteX15" fmla="*/ 265258 w 2001779"/>
                      <a:gd name="connsiteY15" fmla="*/ 5250829 h 7610790"/>
                      <a:gd name="connsiteX16" fmla="*/ 239585 w 2001779"/>
                      <a:gd name="connsiteY16" fmla="*/ 3202718 h 7610790"/>
                      <a:gd name="connsiteX17" fmla="*/ 212096 w 2001779"/>
                      <a:gd name="connsiteY17" fmla="*/ 3119757 h 7610790"/>
                      <a:gd name="connsiteX18" fmla="*/ 355368 w 2001779"/>
                      <a:gd name="connsiteY18" fmla="*/ 2177753 h 7610790"/>
                      <a:gd name="connsiteX19" fmla="*/ 12469 w 2001779"/>
                      <a:gd name="connsiteY19" fmla="*/ 834886 h 7610790"/>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615235 h 7615547"/>
                      <a:gd name="connsiteX11" fmla="*/ 608072 w 2001779"/>
                      <a:gd name="connsiteY11" fmla="*/ 7174704 h 7615547"/>
                      <a:gd name="connsiteX12" fmla="*/ 591710 w 2001779"/>
                      <a:gd name="connsiteY12" fmla="*/ 7377802 h 7615547"/>
                      <a:gd name="connsiteX13" fmla="*/ 560547 w 2001779"/>
                      <a:gd name="connsiteY13" fmla="*/ 7374824 h 7615547"/>
                      <a:gd name="connsiteX14" fmla="*/ 327084 w 2001779"/>
                      <a:gd name="connsiteY14" fmla="*/ 5295898 h 7615547"/>
                      <a:gd name="connsiteX15" fmla="*/ 265258 w 2001779"/>
                      <a:gd name="connsiteY15" fmla="*/ 5250829 h 7615547"/>
                      <a:gd name="connsiteX16" fmla="*/ 239585 w 2001779"/>
                      <a:gd name="connsiteY16" fmla="*/ 3202718 h 7615547"/>
                      <a:gd name="connsiteX17" fmla="*/ 212096 w 2001779"/>
                      <a:gd name="connsiteY17" fmla="*/ 3119757 h 7615547"/>
                      <a:gd name="connsiteX18" fmla="*/ 355368 w 2001779"/>
                      <a:gd name="connsiteY18" fmla="*/ 2177753 h 7615547"/>
                      <a:gd name="connsiteX19" fmla="*/ 12469 w 2001779"/>
                      <a:gd name="connsiteY19"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224815 w 2001779"/>
                      <a:gd name="connsiteY10" fmla="*/ 7193753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327084 w 2001779"/>
                      <a:gd name="connsiteY15" fmla="*/ 5295898 h 7615547"/>
                      <a:gd name="connsiteX16" fmla="*/ 265258 w 2001779"/>
                      <a:gd name="connsiteY16" fmla="*/ 5250829 h 7615547"/>
                      <a:gd name="connsiteX17" fmla="*/ 239585 w 2001779"/>
                      <a:gd name="connsiteY17" fmla="*/ 3202718 h 7615547"/>
                      <a:gd name="connsiteX18" fmla="*/ 212096 w 2001779"/>
                      <a:gd name="connsiteY18" fmla="*/ 3119757 h 7615547"/>
                      <a:gd name="connsiteX19" fmla="*/ 355368 w 2001779"/>
                      <a:gd name="connsiteY19" fmla="*/ 2177753 h 7615547"/>
                      <a:gd name="connsiteX20" fmla="*/ 12469 w 2001779"/>
                      <a:gd name="connsiteY20"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091465 w 2001779"/>
                      <a:gd name="connsiteY10" fmla="*/ 7308053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327084 w 2001779"/>
                      <a:gd name="connsiteY15" fmla="*/ 5295898 h 7615547"/>
                      <a:gd name="connsiteX16" fmla="*/ 265258 w 2001779"/>
                      <a:gd name="connsiteY16" fmla="*/ 5250829 h 7615547"/>
                      <a:gd name="connsiteX17" fmla="*/ 239585 w 2001779"/>
                      <a:gd name="connsiteY17" fmla="*/ 3202718 h 7615547"/>
                      <a:gd name="connsiteX18" fmla="*/ 212096 w 2001779"/>
                      <a:gd name="connsiteY18" fmla="*/ 3119757 h 7615547"/>
                      <a:gd name="connsiteX19" fmla="*/ 355368 w 2001779"/>
                      <a:gd name="connsiteY19" fmla="*/ 2177753 h 7615547"/>
                      <a:gd name="connsiteX20" fmla="*/ 12469 w 2001779"/>
                      <a:gd name="connsiteY20"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396159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327084 w 2001779"/>
                      <a:gd name="connsiteY15" fmla="*/ 5295898 h 7615547"/>
                      <a:gd name="connsiteX16" fmla="*/ 265258 w 2001779"/>
                      <a:gd name="connsiteY16" fmla="*/ 5250829 h 7615547"/>
                      <a:gd name="connsiteX17" fmla="*/ 239585 w 2001779"/>
                      <a:gd name="connsiteY17" fmla="*/ 3202718 h 7615547"/>
                      <a:gd name="connsiteX18" fmla="*/ 212096 w 2001779"/>
                      <a:gd name="connsiteY18" fmla="*/ 3119757 h 7615547"/>
                      <a:gd name="connsiteX19" fmla="*/ 355368 w 2001779"/>
                      <a:gd name="connsiteY19" fmla="*/ 2177753 h 7615547"/>
                      <a:gd name="connsiteX20" fmla="*/ 12469 w 2001779"/>
                      <a:gd name="connsiteY20"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396159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327084 w 2001779"/>
                      <a:gd name="connsiteY15" fmla="*/ 5295898 h 7615547"/>
                      <a:gd name="connsiteX16" fmla="*/ 265258 w 2001779"/>
                      <a:gd name="connsiteY16" fmla="*/ 5250829 h 7615547"/>
                      <a:gd name="connsiteX17" fmla="*/ 239585 w 2001779"/>
                      <a:gd name="connsiteY17" fmla="*/ 3202718 h 7615547"/>
                      <a:gd name="connsiteX18" fmla="*/ 212096 w 2001779"/>
                      <a:gd name="connsiteY18" fmla="*/ 3119757 h 7615547"/>
                      <a:gd name="connsiteX19" fmla="*/ 355368 w 2001779"/>
                      <a:gd name="connsiteY19" fmla="*/ 2177753 h 7615547"/>
                      <a:gd name="connsiteX20" fmla="*/ 12469 w 2001779"/>
                      <a:gd name="connsiteY20"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396159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327084 w 2001779"/>
                      <a:gd name="connsiteY15" fmla="*/ 5295898 h 7615547"/>
                      <a:gd name="connsiteX16" fmla="*/ 265258 w 2001779"/>
                      <a:gd name="connsiteY16" fmla="*/ 5250829 h 7615547"/>
                      <a:gd name="connsiteX17" fmla="*/ 239585 w 2001779"/>
                      <a:gd name="connsiteY17" fmla="*/ 3202718 h 7615547"/>
                      <a:gd name="connsiteX18" fmla="*/ 212096 w 2001779"/>
                      <a:gd name="connsiteY18" fmla="*/ 3119757 h 7615547"/>
                      <a:gd name="connsiteX19" fmla="*/ 355368 w 2001779"/>
                      <a:gd name="connsiteY19" fmla="*/ 2177753 h 7615547"/>
                      <a:gd name="connsiteX20" fmla="*/ 12469 w 2001779"/>
                      <a:gd name="connsiteY20"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396159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327084 w 2001779"/>
                      <a:gd name="connsiteY15" fmla="*/ 5295898 h 7615547"/>
                      <a:gd name="connsiteX16" fmla="*/ 265258 w 2001779"/>
                      <a:gd name="connsiteY16" fmla="*/ 5250829 h 7615547"/>
                      <a:gd name="connsiteX17" fmla="*/ 239585 w 2001779"/>
                      <a:gd name="connsiteY17" fmla="*/ 3202718 h 7615547"/>
                      <a:gd name="connsiteX18" fmla="*/ 212096 w 2001779"/>
                      <a:gd name="connsiteY18" fmla="*/ 3119757 h 7615547"/>
                      <a:gd name="connsiteX19" fmla="*/ 355368 w 2001779"/>
                      <a:gd name="connsiteY19" fmla="*/ 2177753 h 7615547"/>
                      <a:gd name="connsiteX20" fmla="*/ 12469 w 2001779"/>
                      <a:gd name="connsiteY20"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396159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327084 w 2001779"/>
                      <a:gd name="connsiteY15" fmla="*/ 5295898 h 7615547"/>
                      <a:gd name="connsiteX16" fmla="*/ 265258 w 2001779"/>
                      <a:gd name="connsiteY16" fmla="*/ 5250829 h 7615547"/>
                      <a:gd name="connsiteX17" fmla="*/ 239585 w 2001779"/>
                      <a:gd name="connsiteY17" fmla="*/ 3202718 h 7615547"/>
                      <a:gd name="connsiteX18" fmla="*/ 212096 w 2001779"/>
                      <a:gd name="connsiteY18" fmla="*/ 3119757 h 7615547"/>
                      <a:gd name="connsiteX19" fmla="*/ 355368 w 2001779"/>
                      <a:gd name="connsiteY19" fmla="*/ 2177753 h 7615547"/>
                      <a:gd name="connsiteX20" fmla="*/ 12469 w 2001779"/>
                      <a:gd name="connsiteY20"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396159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327084 w 2001779"/>
                      <a:gd name="connsiteY15" fmla="*/ 5295898 h 7615547"/>
                      <a:gd name="connsiteX16" fmla="*/ 265258 w 2001779"/>
                      <a:gd name="connsiteY16" fmla="*/ 5250829 h 7615547"/>
                      <a:gd name="connsiteX17" fmla="*/ 239585 w 2001779"/>
                      <a:gd name="connsiteY17" fmla="*/ 3202718 h 7615547"/>
                      <a:gd name="connsiteX18" fmla="*/ 212096 w 2001779"/>
                      <a:gd name="connsiteY18" fmla="*/ 3119757 h 7615547"/>
                      <a:gd name="connsiteX19" fmla="*/ 355368 w 2001779"/>
                      <a:gd name="connsiteY19" fmla="*/ 2177753 h 7615547"/>
                      <a:gd name="connsiteX20" fmla="*/ 12469 w 2001779"/>
                      <a:gd name="connsiteY20"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396159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496153 w 2001779"/>
                      <a:gd name="connsiteY15" fmla="*/ 6831803 h 7615547"/>
                      <a:gd name="connsiteX16" fmla="*/ 327084 w 2001779"/>
                      <a:gd name="connsiteY16" fmla="*/ 5295898 h 7615547"/>
                      <a:gd name="connsiteX17" fmla="*/ 265258 w 2001779"/>
                      <a:gd name="connsiteY17" fmla="*/ 5250829 h 7615547"/>
                      <a:gd name="connsiteX18" fmla="*/ 239585 w 2001779"/>
                      <a:gd name="connsiteY18" fmla="*/ 3202718 h 7615547"/>
                      <a:gd name="connsiteX19" fmla="*/ 212096 w 2001779"/>
                      <a:gd name="connsiteY19" fmla="*/ 3119757 h 7615547"/>
                      <a:gd name="connsiteX20" fmla="*/ 355368 w 2001779"/>
                      <a:gd name="connsiteY20" fmla="*/ 2177753 h 7615547"/>
                      <a:gd name="connsiteX21" fmla="*/ 12469 w 2001779"/>
                      <a:gd name="connsiteY21"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396159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777141 w 2001779"/>
                      <a:gd name="connsiteY15" fmla="*/ 6829422 h 7615547"/>
                      <a:gd name="connsiteX16" fmla="*/ 327084 w 2001779"/>
                      <a:gd name="connsiteY16" fmla="*/ 5295898 h 7615547"/>
                      <a:gd name="connsiteX17" fmla="*/ 265258 w 2001779"/>
                      <a:gd name="connsiteY17" fmla="*/ 5250829 h 7615547"/>
                      <a:gd name="connsiteX18" fmla="*/ 239585 w 2001779"/>
                      <a:gd name="connsiteY18" fmla="*/ 3202718 h 7615547"/>
                      <a:gd name="connsiteX19" fmla="*/ 212096 w 2001779"/>
                      <a:gd name="connsiteY19" fmla="*/ 3119757 h 7615547"/>
                      <a:gd name="connsiteX20" fmla="*/ 355368 w 2001779"/>
                      <a:gd name="connsiteY20" fmla="*/ 2177753 h 7615547"/>
                      <a:gd name="connsiteX21" fmla="*/ 12469 w 2001779"/>
                      <a:gd name="connsiteY21"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7396159 h 7615547"/>
                      <a:gd name="connsiteX11" fmla="*/ 1160521 w 2001779"/>
                      <a:gd name="connsiteY11" fmla="*/ 7615235 h 7615547"/>
                      <a:gd name="connsiteX12" fmla="*/ 608072 w 2001779"/>
                      <a:gd name="connsiteY12" fmla="*/ 7174704 h 7615547"/>
                      <a:gd name="connsiteX13" fmla="*/ 591710 w 2001779"/>
                      <a:gd name="connsiteY13" fmla="*/ 7377802 h 7615547"/>
                      <a:gd name="connsiteX14" fmla="*/ 560547 w 2001779"/>
                      <a:gd name="connsiteY14" fmla="*/ 7374824 h 7615547"/>
                      <a:gd name="connsiteX15" fmla="*/ 529491 w 2001779"/>
                      <a:gd name="connsiteY15" fmla="*/ 6877047 h 7615547"/>
                      <a:gd name="connsiteX16" fmla="*/ 327084 w 2001779"/>
                      <a:gd name="connsiteY16" fmla="*/ 5295898 h 7615547"/>
                      <a:gd name="connsiteX17" fmla="*/ 265258 w 2001779"/>
                      <a:gd name="connsiteY17" fmla="*/ 5250829 h 7615547"/>
                      <a:gd name="connsiteX18" fmla="*/ 239585 w 2001779"/>
                      <a:gd name="connsiteY18" fmla="*/ 3202718 h 7615547"/>
                      <a:gd name="connsiteX19" fmla="*/ 212096 w 2001779"/>
                      <a:gd name="connsiteY19" fmla="*/ 3119757 h 7615547"/>
                      <a:gd name="connsiteX20" fmla="*/ 355368 w 2001779"/>
                      <a:gd name="connsiteY20" fmla="*/ 2177753 h 7615547"/>
                      <a:gd name="connsiteX21" fmla="*/ 12469 w 2001779"/>
                      <a:gd name="connsiteY21"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277203 w 2001779"/>
                      <a:gd name="connsiteY10" fmla="*/ 6688928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327084 w 2001779"/>
                      <a:gd name="connsiteY17" fmla="*/ 5295898 h 7615547"/>
                      <a:gd name="connsiteX18" fmla="*/ 265258 w 2001779"/>
                      <a:gd name="connsiteY18" fmla="*/ 5250829 h 7615547"/>
                      <a:gd name="connsiteX19" fmla="*/ 239585 w 2001779"/>
                      <a:gd name="connsiteY19" fmla="*/ 3202718 h 7615547"/>
                      <a:gd name="connsiteX20" fmla="*/ 212096 w 2001779"/>
                      <a:gd name="connsiteY20" fmla="*/ 3119757 h 7615547"/>
                      <a:gd name="connsiteX21" fmla="*/ 355368 w 2001779"/>
                      <a:gd name="connsiteY21" fmla="*/ 2177753 h 7615547"/>
                      <a:gd name="connsiteX22" fmla="*/ 12469 w 2001779"/>
                      <a:gd name="connsiteY22"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39053 w 2001779"/>
                      <a:gd name="connsiteY10" fmla="*/ 6453184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327084 w 2001779"/>
                      <a:gd name="connsiteY17" fmla="*/ 5295898 h 7615547"/>
                      <a:gd name="connsiteX18" fmla="*/ 265258 w 2001779"/>
                      <a:gd name="connsiteY18" fmla="*/ 5250829 h 7615547"/>
                      <a:gd name="connsiteX19" fmla="*/ 239585 w 2001779"/>
                      <a:gd name="connsiteY19" fmla="*/ 3202718 h 7615547"/>
                      <a:gd name="connsiteX20" fmla="*/ 212096 w 2001779"/>
                      <a:gd name="connsiteY20" fmla="*/ 3119757 h 7615547"/>
                      <a:gd name="connsiteX21" fmla="*/ 355368 w 2001779"/>
                      <a:gd name="connsiteY21" fmla="*/ 2177753 h 7615547"/>
                      <a:gd name="connsiteX22" fmla="*/ 12469 w 2001779"/>
                      <a:gd name="connsiteY22"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39053 w 2001779"/>
                      <a:gd name="connsiteY10" fmla="*/ 6453184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327084 w 2001779"/>
                      <a:gd name="connsiteY17" fmla="*/ 5295898 h 7615547"/>
                      <a:gd name="connsiteX18" fmla="*/ 265258 w 2001779"/>
                      <a:gd name="connsiteY18" fmla="*/ 5250829 h 7615547"/>
                      <a:gd name="connsiteX19" fmla="*/ 239585 w 2001779"/>
                      <a:gd name="connsiteY19" fmla="*/ 3202718 h 7615547"/>
                      <a:gd name="connsiteX20" fmla="*/ 212096 w 2001779"/>
                      <a:gd name="connsiteY20" fmla="*/ 3119757 h 7615547"/>
                      <a:gd name="connsiteX21" fmla="*/ 355368 w 2001779"/>
                      <a:gd name="connsiteY21" fmla="*/ 2177753 h 7615547"/>
                      <a:gd name="connsiteX22" fmla="*/ 12469 w 2001779"/>
                      <a:gd name="connsiteY22"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39053 w 2001779"/>
                      <a:gd name="connsiteY10" fmla="*/ 6453184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327084 w 2001779"/>
                      <a:gd name="connsiteY17" fmla="*/ 5295898 h 7615547"/>
                      <a:gd name="connsiteX18" fmla="*/ 265258 w 2001779"/>
                      <a:gd name="connsiteY18" fmla="*/ 5250829 h 7615547"/>
                      <a:gd name="connsiteX19" fmla="*/ 239585 w 2001779"/>
                      <a:gd name="connsiteY19" fmla="*/ 3202718 h 7615547"/>
                      <a:gd name="connsiteX20" fmla="*/ 212096 w 2001779"/>
                      <a:gd name="connsiteY20" fmla="*/ 3119757 h 7615547"/>
                      <a:gd name="connsiteX21" fmla="*/ 355368 w 2001779"/>
                      <a:gd name="connsiteY21" fmla="*/ 2177753 h 7615547"/>
                      <a:gd name="connsiteX22" fmla="*/ 12469 w 2001779"/>
                      <a:gd name="connsiteY22"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327084 w 2001779"/>
                      <a:gd name="connsiteY17" fmla="*/ 5295898 h 7615547"/>
                      <a:gd name="connsiteX18" fmla="*/ 265258 w 2001779"/>
                      <a:gd name="connsiteY18" fmla="*/ 5250829 h 7615547"/>
                      <a:gd name="connsiteX19" fmla="*/ 239585 w 2001779"/>
                      <a:gd name="connsiteY19" fmla="*/ 3202718 h 7615547"/>
                      <a:gd name="connsiteX20" fmla="*/ 212096 w 2001779"/>
                      <a:gd name="connsiteY20" fmla="*/ 3119757 h 7615547"/>
                      <a:gd name="connsiteX21" fmla="*/ 355368 w 2001779"/>
                      <a:gd name="connsiteY21" fmla="*/ 2177753 h 7615547"/>
                      <a:gd name="connsiteX22" fmla="*/ 12469 w 2001779"/>
                      <a:gd name="connsiteY22"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327084 w 2001779"/>
                      <a:gd name="connsiteY17" fmla="*/ 5295898 h 7615547"/>
                      <a:gd name="connsiteX18" fmla="*/ 265258 w 2001779"/>
                      <a:gd name="connsiteY18" fmla="*/ 5250829 h 7615547"/>
                      <a:gd name="connsiteX19" fmla="*/ 239585 w 2001779"/>
                      <a:gd name="connsiteY19" fmla="*/ 3202718 h 7615547"/>
                      <a:gd name="connsiteX20" fmla="*/ 212096 w 2001779"/>
                      <a:gd name="connsiteY20" fmla="*/ 3119757 h 7615547"/>
                      <a:gd name="connsiteX21" fmla="*/ 355368 w 2001779"/>
                      <a:gd name="connsiteY21" fmla="*/ 2177753 h 7615547"/>
                      <a:gd name="connsiteX22" fmla="*/ 12469 w 2001779"/>
                      <a:gd name="connsiteY22"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327084 w 2001779"/>
                      <a:gd name="connsiteY17" fmla="*/ 5295898 h 7615547"/>
                      <a:gd name="connsiteX18" fmla="*/ 265258 w 2001779"/>
                      <a:gd name="connsiteY18" fmla="*/ 5250829 h 7615547"/>
                      <a:gd name="connsiteX19" fmla="*/ 239585 w 2001779"/>
                      <a:gd name="connsiteY19" fmla="*/ 3202718 h 7615547"/>
                      <a:gd name="connsiteX20" fmla="*/ 212096 w 2001779"/>
                      <a:gd name="connsiteY20" fmla="*/ 3119757 h 7615547"/>
                      <a:gd name="connsiteX21" fmla="*/ 355368 w 2001779"/>
                      <a:gd name="connsiteY21" fmla="*/ 2177753 h 7615547"/>
                      <a:gd name="connsiteX22" fmla="*/ 12469 w 2001779"/>
                      <a:gd name="connsiteY22"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486628 w 2001779"/>
                      <a:gd name="connsiteY17" fmla="*/ 6555578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877047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908004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908004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908004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908004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908004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908004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48578 w 2001779"/>
                      <a:gd name="connsiteY10" fmla="*/ 6450803 h 7615547"/>
                      <a:gd name="connsiteX11" fmla="*/ 1160521 w 2001779"/>
                      <a:gd name="connsiteY11" fmla="*/ 7396159 h 7615547"/>
                      <a:gd name="connsiteX12" fmla="*/ 1160521 w 2001779"/>
                      <a:gd name="connsiteY12" fmla="*/ 7615235 h 7615547"/>
                      <a:gd name="connsiteX13" fmla="*/ 608072 w 2001779"/>
                      <a:gd name="connsiteY13" fmla="*/ 7174704 h 7615547"/>
                      <a:gd name="connsiteX14" fmla="*/ 591710 w 2001779"/>
                      <a:gd name="connsiteY14" fmla="*/ 7377802 h 7615547"/>
                      <a:gd name="connsiteX15" fmla="*/ 560547 w 2001779"/>
                      <a:gd name="connsiteY15" fmla="*/ 7374824 h 7615547"/>
                      <a:gd name="connsiteX16" fmla="*/ 529491 w 2001779"/>
                      <a:gd name="connsiteY16" fmla="*/ 6908004 h 7615547"/>
                      <a:gd name="connsiteX17" fmla="*/ 560447 w 2001779"/>
                      <a:gd name="connsiteY17" fmla="*/ 6586534 h 7615547"/>
                      <a:gd name="connsiteX18" fmla="*/ 327084 w 2001779"/>
                      <a:gd name="connsiteY18" fmla="*/ 5295898 h 7615547"/>
                      <a:gd name="connsiteX19" fmla="*/ 265258 w 2001779"/>
                      <a:gd name="connsiteY19" fmla="*/ 5250829 h 7615547"/>
                      <a:gd name="connsiteX20" fmla="*/ 239585 w 2001779"/>
                      <a:gd name="connsiteY20" fmla="*/ 3202718 h 7615547"/>
                      <a:gd name="connsiteX21" fmla="*/ 212096 w 2001779"/>
                      <a:gd name="connsiteY21" fmla="*/ 3119757 h 7615547"/>
                      <a:gd name="connsiteX22" fmla="*/ 355368 w 2001779"/>
                      <a:gd name="connsiteY22" fmla="*/ 2177753 h 7615547"/>
                      <a:gd name="connsiteX23" fmla="*/ 12469 w 2001779"/>
                      <a:gd name="connsiteY23"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160521 w 2001779"/>
                      <a:gd name="connsiteY10" fmla="*/ 5300659 h 7615547"/>
                      <a:gd name="connsiteX11" fmla="*/ 848578 w 2001779"/>
                      <a:gd name="connsiteY11" fmla="*/ 6450803 h 7615547"/>
                      <a:gd name="connsiteX12" fmla="*/ 1160521 w 2001779"/>
                      <a:gd name="connsiteY12" fmla="*/ 7396159 h 7615547"/>
                      <a:gd name="connsiteX13" fmla="*/ 1160521 w 2001779"/>
                      <a:gd name="connsiteY13" fmla="*/ 7615235 h 7615547"/>
                      <a:gd name="connsiteX14" fmla="*/ 608072 w 2001779"/>
                      <a:gd name="connsiteY14" fmla="*/ 7174704 h 7615547"/>
                      <a:gd name="connsiteX15" fmla="*/ 591710 w 2001779"/>
                      <a:gd name="connsiteY15" fmla="*/ 7377802 h 7615547"/>
                      <a:gd name="connsiteX16" fmla="*/ 560547 w 2001779"/>
                      <a:gd name="connsiteY16" fmla="*/ 7374824 h 7615547"/>
                      <a:gd name="connsiteX17" fmla="*/ 529491 w 2001779"/>
                      <a:gd name="connsiteY17" fmla="*/ 6908004 h 7615547"/>
                      <a:gd name="connsiteX18" fmla="*/ 560447 w 2001779"/>
                      <a:gd name="connsiteY18" fmla="*/ 6586534 h 7615547"/>
                      <a:gd name="connsiteX19" fmla="*/ 327084 w 2001779"/>
                      <a:gd name="connsiteY19" fmla="*/ 5295898 h 7615547"/>
                      <a:gd name="connsiteX20" fmla="*/ 265258 w 2001779"/>
                      <a:gd name="connsiteY20" fmla="*/ 5250829 h 7615547"/>
                      <a:gd name="connsiteX21" fmla="*/ 239585 w 2001779"/>
                      <a:gd name="connsiteY21" fmla="*/ 3202718 h 7615547"/>
                      <a:gd name="connsiteX22" fmla="*/ 212096 w 2001779"/>
                      <a:gd name="connsiteY22" fmla="*/ 3119757 h 7615547"/>
                      <a:gd name="connsiteX23" fmla="*/ 355368 w 2001779"/>
                      <a:gd name="connsiteY23" fmla="*/ 2177753 h 7615547"/>
                      <a:gd name="connsiteX24" fmla="*/ 12469 w 2001779"/>
                      <a:gd name="connsiteY24"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24765 w 2001779"/>
                      <a:gd name="connsiteY10" fmla="*/ 5262559 h 7615547"/>
                      <a:gd name="connsiteX11" fmla="*/ 848578 w 2001779"/>
                      <a:gd name="connsiteY11" fmla="*/ 6450803 h 7615547"/>
                      <a:gd name="connsiteX12" fmla="*/ 1160521 w 2001779"/>
                      <a:gd name="connsiteY12" fmla="*/ 7396159 h 7615547"/>
                      <a:gd name="connsiteX13" fmla="*/ 1160521 w 2001779"/>
                      <a:gd name="connsiteY13" fmla="*/ 7615235 h 7615547"/>
                      <a:gd name="connsiteX14" fmla="*/ 608072 w 2001779"/>
                      <a:gd name="connsiteY14" fmla="*/ 7174704 h 7615547"/>
                      <a:gd name="connsiteX15" fmla="*/ 591710 w 2001779"/>
                      <a:gd name="connsiteY15" fmla="*/ 7377802 h 7615547"/>
                      <a:gd name="connsiteX16" fmla="*/ 560547 w 2001779"/>
                      <a:gd name="connsiteY16" fmla="*/ 7374824 h 7615547"/>
                      <a:gd name="connsiteX17" fmla="*/ 529491 w 2001779"/>
                      <a:gd name="connsiteY17" fmla="*/ 6908004 h 7615547"/>
                      <a:gd name="connsiteX18" fmla="*/ 560447 w 2001779"/>
                      <a:gd name="connsiteY18" fmla="*/ 6586534 h 7615547"/>
                      <a:gd name="connsiteX19" fmla="*/ 327084 w 2001779"/>
                      <a:gd name="connsiteY19" fmla="*/ 5295898 h 7615547"/>
                      <a:gd name="connsiteX20" fmla="*/ 265258 w 2001779"/>
                      <a:gd name="connsiteY20" fmla="*/ 5250829 h 7615547"/>
                      <a:gd name="connsiteX21" fmla="*/ 239585 w 2001779"/>
                      <a:gd name="connsiteY21" fmla="*/ 3202718 h 7615547"/>
                      <a:gd name="connsiteX22" fmla="*/ 212096 w 2001779"/>
                      <a:gd name="connsiteY22" fmla="*/ 3119757 h 7615547"/>
                      <a:gd name="connsiteX23" fmla="*/ 355368 w 2001779"/>
                      <a:gd name="connsiteY23" fmla="*/ 2177753 h 7615547"/>
                      <a:gd name="connsiteX24" fmla="*/ 12469 w 2001779"/>
                      <a:gd name="connsiteY24"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24765 w 2001779"/>
                      <a:gd name="connsiteY10" fmla="*/ 5262559 h 7615547"/>
                      <a:gd name="connsiteX11" fmla="*/ 848578 w 2001779"/>
                      <a:gd name="connsiteY11" fmla="*/ 6450803 h 7615547"/>
                      <a:gd name="connsiteX12" fmla="*/ 1160521 w 2001779"/>
                      <a:gd name="connsiteY12" fmla="*/ 7396159 h 7615547"/>
                      <a:gd name="connsiteX13" fmla="*/ 1160521 w 2001779"/>
                      <a:gd name="connsiteY13" fmla="*/ 7615235 h 7615547"/>
                      <a:gd name="connsiteX14" fmla="*/ 608072 w 2001779"/>
                      <a:gd name="connsiteY14" fmla="*/ 7174704 h 7615547"/>
                      <a:gd name="connsiteX15" fmla="*/ 591710 w 2001779"/>
                      <a:gd name="connsiteY15" fmla="*/ 7377802 h 7615547"/>
                      <a:gd name="connsiteX16" fmla="*/ 560547 w 2001779"/>
                      <a:gd name="connsiteY16" fmla="*/ 7374824 h 7615547"/>
                      <a:gd name="connsiteX17" fmla="*/ 529491 w 2001779"/>
                      <a:gd name="connsiteY17" fmla="*/ 6908004 h 7615547"/>
                      <a:gd name="connsiteX18" fmla="*/ 560447 w 2001779"/>
                      <a:gd name="connsiteY18" fmla="*/ 6586534 h 7615547"/>
                      <a:gd name="connsiteX19" fmla="*/ 327084 w 2001779"/>
                      <a:gd name="connsiteY19" fmla="*/ 5295898 h 7615547"/>
                      <a:gd name="connsiteX20" fmla="*/ 265258 w 2001779"/>
                      <a:gd name="connsiteY20" fmla="*/ 5250829 h 7615547"/>
                      <a:gd name="connsiteX21" fmla="*/ 239585 w 2001779"/>
                      <a:gd name="connsiteY21" fmla="*/ 3202718 h 7615547"/>
                      <a:gd name="connsiteX22" fmla="*/ 212096 w 2001779"/>
                      <a:gd name="connsiteY22" fmla="*/ 3119757 h 7615547"/>
                      <a:gd name="connsiteX23" fmla="*/ 355368 w 2001779"/>
                      <a:gd name="connsiteY23" fmla="*/ 2177753 h 7615547"/>
                      <a:gd name="connsiteX24" fmla="*/ 12469 w 2001779"/>
                      <a:gd name="connsiteY24"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24765 w 2001779"/>
                      <a:gd name="connsiteY10" fmla="*/ 5262559 h 7615547"/>
                      <a:gd name="connsiteX11" fmla="*/ 848578 w 2001779"/>
                      <a:gd name="connsiteY11" fmla="*/ 6450803 h 7615547"/>
                      <a:gd name="connsiteX12" fmla="*/ 1160521 w 2001779"/>
                      <a:gd name="connsiteY12" fmla="*/ 7396159 h 7615547"/>
                      <a:gd name="connsiteX13" fmla="*/ 1160521 w 2001779"/>
                      <a:gd name="connsiteY13" fmla="*/ 7615235 h 7615547"/>
                      <a:gd name="connsiteX14" fmla="*/ 608072 w 2001779"/>
                      <a:gd name="connsiteY14" fmla="*/ 7174704 h 7615547"/>
                      <a:gd name="connsiteX15" fmla="*/ 591710 w 2001779"/>
                      <a:gd name="connsiteY15" fmla="*/ 7377802 h 7615547"/>
                      <a:gd name="connsiteX16" fmla="*/ 560547 w 2001779"/>
                      <a:gd name="connsiteY16" fmla="*/ 7374824 h 7615547"/>
                      <a:gd name="connsiteX17" fmla="*/ 529491 w 2001779"/>
                      <a:gd name="connsiteY17" fmla="*/ 6908004 h 7615547"/>
                      <a:gd name="connsiteX18" fmla="*/ 560447 w 2001779"/>
                      <a:gd name="connsiteY18" fmla="*/ 6586534 h 7615547"/>
                      <a:gd name="connsiteX19" fmla="*/ 327084 w 2001779"/>
                      <a:gd name="connsiteY19" fmla="*/ 5295898 h 7615547"/>
                      <a:gd name="connsiteX20" fmla="*/ 265258 w 2001779"/>
                      <a:gd name="connsiteY20" fmla="*/ 5250829 h 7615547"/>
                      <a:gd name="connsiteX21" fmla="*/ 239585 w 2001779"/>
                      <a:gd name="connsiteY21" fmla="*/ 3202718 h 7615547"/>
                      <a:gd name="connsiteX22" fmla="*/ 212096 w 2001779"/>
                      <a:gd name="connsiteY22" fmla="*/ 3119757 h 7615547"/>
                      <a:gd name="connsiteX23" fmla="*/ 355368 w 2001779"/>
                      <a:gd name="connsiteY23" fmla="*/ 2177753 h 7615547"/>
                      <a:gd name="connsiteX24" fmla="*/ 12469 w 2001779"/>
                      <a:gd name="connsiteY24"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24765 w 2001779"/>
                      <a:gd name="connsiteY10" fmla="*/ 5262559 h 7615547"/>
                      <a:gd name="connsiteX11" fmla="*/ 848578 w 2001779"/>
                      <a:gd name="connsiteY11" fmla="*/ 6450803 h 7615547"/>
                      <a:gd name="connsiteX12" fmla="*/ 1160521 w 2001779"/>
                      <a:gd name="connsiteY12" fmla="*/ 7396159 h 7615547"/>
                      <a:gd name="connsiteX13" fmla="*/ 1160521 w 2001779"/>
                      <a:gd name="connsiteY13" fmla="*/ 7615235 h 7615547"/>
                      <a:gd name="connsiteX14" fmla="*/ 608072 w 2001779"/>
                      <a:gd name="connsiteY14" fmla="*/ 7174704 h 7615547"/>
                      <a:gd name="connsiteX15" fmla="*/ 591710 w 2001779"/>
                      <a:gd name="connsiteY15" fmla="*/ 7377802 h 7615547"/>
                      <a:gd name="connsiteX16" fmla="*/ 560547 w 2001779"/>
                      <a:gd name="connsiteY16" fmla="*/ 7374824 h 7615547"/>
                      <a:gd name="connsiteX17" fmla="*/ 529491 w 2001779"/>
                      <a:gd name="connsiteY17" fmla="*/ 6908004 h 7615547"/>
                      <a:gd name="connsiteX18" fmla="*/ 560447 w 2001779"/>
                      <a:gd name="connsiteY18" fmla="*/ 6586534 h 7615547"/>
                      <a:gd name="connsiteX19" fmla="*/ 327084 w 2001779"/>
                      <a:gd name="connsiteY19" fmla="*/ 5295898 h 7615547"/>
                      <a:gd name="connsiteX20" fmla="*/ 265258 w 2001779"/>
                      <a:gd name="connsiteY20" fmla="*/ 5250829 h 7615547"/>
                      <a:gd name="connsiteX21" fmla="*/ 239585 w 2001779"/>
                      <a:gd name="connsiteY21" fmla="*/ 3202718 h 7615547"/>
                      <a:gd name="connsiteX22" fmla="*/ 212096 w 2001779"/>
                      <a:gd name="connsiteY22" fmla="*/ 3119757 h 7615547"/>
                      <a:gd name="connsiteX23" fmla="*/ 355368 w 2001779"/>
                      <a:gd name="connsiteY23" fmla="*/ 2177753 h 7615547"/>
                      <a:gd name="connsiteX24" fmla="*/ 12469 w 2001779"/>
                      <a:gd name="connsiteY24"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08097 w 2001779"/>
                      <a:gd name="connsiteY10" fmla="*/ 5262559 h 7615547"/>
                      <a:gd name="connsiteX11" fmla="*/ 848578 w 2001779"/>
                      <a:gd name="connsiteY11" fmla="*/ 6450803 h 7615547"/>
                      <a:gd name="connsiteX12" fmla="*/ 1160521 w 2001779"/>
                      <a:gd name="connsiteY12" fmla="*/ 7396159 h 7615547"/>
                      <a:gd name="connsiteX13" fmla="*/ 1160521 w 2001779"/>
                      <a:gd name="connsiteY13" fmla="*/ 7615235 h 7615547"/>
                      <a:gd name="connsiteX14" fmla="*/ 608072 w 2001779"/>
                      <a:gd name="connsiteY14" fmla="*/ 7174704 h 7615547"/>
                      <a:gd name="connsiteX15" fmla="*/ 591710 w 2001779"/>
                      <a:gd name="connsiteY15" fmla="*/ 7377802 h 7615547"/>
                      <a:gd name="connsiteX16" fmla="*/ 560547 w 2001779"/>
                      <a:gd name="connsiteY16" fmla="*/ 7374824 h 7615547"/>
                      <a:gd name="connsiteX17" fmla="*/ 529491 w 2001779"/>
                      <a:gd name="connsiteY17" fmla="*/ 6908004 h 7615547"/>
                      <a:gd name="connsiteX18" fmla="*/ 560447 w 2001779"/>
                      <a:gd name="connsiteY18" fmla="*/ 6586534 h 7615547"/>
                      <a:gd name="connsiteX19" fmla="*/ 327084 w 2001779"/>
                      <a:gd name="connsiteY19" fmla="*/ 5295898 h 7615547"/>
                      <a:gd name="connsiteX20" fmla="*/ 265258 w 2001779"/>
                      <a:gd name="connsiteY20" fmla="*/ 5250829 h 7615547"/>
                      <a:gd name="connsiteX21" fmla="*/ 239585 w 2001779"/>
                      <a:gd name="connsiteY21" fmla="*/ 3202718 h 7615547"/>
                      <a:gd name="connsiteX22" fmla="*/ 212096 w 2001779"/>
                      <a:gd name="connsiteY22" fmla="*/ 3119757 h 7615547"/>
                      <a:gd name="connsiteX23" fmla="*/ 355368 w 2001779"/>
                      <a:gd name="connsiteY23" fmla="*/ 2177753 h 7615547"/>
                      <a:gd name="connsiteX24" fmla="*/ 12469 w 2001779"/>
                      <a:gd name="connsiteY24"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24766 w 2001779"/>
                      <a:gd name="connsiteY10" fmla="*/ 5272084 h 7615547"/>
                      <a:gd name="connsiteX11" fmla="*/ 848578 w 2001779"/>
                      <a:gd name="connsiteY11" fmla="*/ 6450803 h 7615547"/>
                      <a:gd name="connsiteX12" fmla="*/ 1160521 w 2001779"/>
                      <a:gd name="connsiteY12" fmla="*/ 7396159 h 7615547"/>
                      <a:gd name="connsiteX13" fmla="*/ 1160521 w 2001779"/>
                      <a:gd name="connsiteY13" fmla="*/ 7615235 h 7615547"/>
                      <a:gd name="connsiteX14" fmla="*/ 608072 w 2001779"/>
                      <a:gd name="connsiteY14" fmla="*/ 7174704 h 7615547"/>
                      <a:gd name="connsiteX15" fmla="*/ 591710 w 2001779"/>
                      <a:gd name="connsiteY15" fmla="*/ 7377802 h 7615547"/>
                      <a:gd name="connsiteX16" fmla="*/ 560547 w 2001779"/>
                      <a:gd name="connsiteY16" fmla="*/ 7374824 h 7615547"/>
                      <a:gd name="connsiteX17" fmla="*/ 529491 w 2001779"/>
                      <a:gd name="connsiteY17" fmla="*/ 6908004 h 7615547"/>
                      <a:gd name="connsiteX18" fmla="*/ 560447 w 2001779"/>
                      <a:gd name="connsiteY18" fmla="*/ 6586534 h 7615547"/>
                      <a:gd name="connsiteX19" fmla="*/ 327084 w 2001779"/>
                      <a:gd name="connsiteY19" fmla="*/ 5295898 h 7615547"/>
                      <a:gd name="connsiteX20" fmla="*/ 265258 w 2001779"/>
                      <a:gd name="connsiteY20" fmla="*/ 5250829 h 7615547"/>
                      <a:gd name="connsiteX21" fmla="*/ 239585 w 2001779"/>
                      <a:gd name="connsiteY21" fmla="*/ 3202718 h 7615547"/>
                      <a:gd name="connsiteX22" fmla="*/ 212096 w 2001779"/>
                      <a:gd name="connsiteY22" fmla="*/ 3119757 h 7615547"/>
                      <a:gd name="connsiteX23" fmla="*/ 355368 w 2001779"/>
                      <a:gd name="connsiteY23" fmla="*/ 2177753 h 7615547"/>
                      <a:gd name="connsiteX24" fmla="*/ 12469 w 2001779"/>
                      <a:gd name="connsiteY24"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824766 w 2001779"/>
                      <a:gd name="connsiteY10" fmla="*/ 5272084 h 7615547"/>
                      <a:gd name="connsiteX11" fmla="*/ 848578 w 2001779"/>
                      <a:gd name="connsiteY11" fmla="*/ 6450803 h 7615547"/>
                      <a:gd name="connsiteX12" fmla="*/ 1160521 w 2001779"/>
                      <a:gd name="connsiteY12" fmla="*/ 7396159 h 7615547"/>
                      <a:gd name="connsiteX13" fmla="*/ 1160521 w 2001779"/>
                      <a:gd name="connsiteY13" fmla="*/ 7615235 h 7615547"/>
                      <a:gd name="connsiteX14" fmla="*/ 608072 w 2001779"/>
                      <a:gd name="connsiteY14" fmla="*/ 7174704 h 7615547"/>
                      <a:gd name="connsiteX15" fmla="*/ 591710 w 2001779"/>
                      <a:gd name="connsiteY15" fmla="*/ 7377802 h 7615547"/>
                      <a:gd name="connsiteX16" fmla="*/ 560547 w 2001779"/>
                      <a:gd name="connsiteY16" fmla="*/ 7374824 h 7615547"/>
                      <a:gd name="connsiteX17" fmla="*/ 529491 w 2001779"/>
                      <a:gd name="connsiteY17" fmla="*/ 6908004 h 7615547"/>
                      <a:gd name="connsiteX18" fmla="*/ 560447 w 2001779"/>
                      <a:gd name="connsiteY18" fmla="*/ 6586534 h 7615547"/>
                      <a:gd name="connsiteX19" fmla="*/ 327084 w 2001779"/>
                      <a:gd name="connsiteY19" fmla="*/ 5295898 h 7615547"/>
                      <a:gd name="connsiteX20" fmla="*/ 265258 w 2001779"/>
                      <a:gd name="connsiteY20" fmla="*/ 5250829 h 7615547"/>
                      <a:gd name="connsiteX21" fmla="*/ 239585 w 2001779"/>
                      <a:gd name="connsiteY21" fmla="*/ 3202718 h 7615547"/>
                      <a:gd name="connsiteX22" fmla="*/ 212096 w 2001779"/>
                      <a:gd name="connsiteY22" fmla="*/ 3119757 h 7615547"/>
                      <a:gd name="connsiteX23" fmla="*/ 355368 w 2001779"/>
                      <a:gd name="connsiteY23" fmla="*/ 2177753 h 7615547"/>
                      <a:gd name="connsiteX24" fmla="*/ 12469 w 2001779"/>
                      <a:gd name="connsiteY24"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023885 w 2001779"/>
                      <a:gd name="connsiteY10" fmla="*/ 4753615 h 7615547"/>
                      <a:gd name="connsiteX11" fmla="*/ 824766 w 2001779"/>
                      <a:gd name="connsiteY11" fmla="*/ 5272084 h 7615547"/>
                      <a:gd name="connsiteX12" fmla="*/ 848578 w 2001779"/>
                      <a:gd name="connsiteY12" fmla="*/ 6450803 h 7615547"/>
                      <a:gd name="connsiteX13" fmla="*/ 1160521 w 2001779"/>
                      <a:gd name="connsiteY13" fmla="*/ 7396159 h 7615547"/>
                      <a:gd name="connsiteX14" fmla="*/ 1160521 w 2001779"/>
                      <a:gd name="connsiteY14" fmla="*/ 7615235 h 7615547"/>
                      <a:gd name="connsiteX15" fmla="*/ 608072 w 2001779"/>
                      <a:gd name="connsiteY15" fmla="*/ 7174704 h 7615547"/>
                      <a:gd name="connsiteX16" fmla="*/ 591710 w 2001779"/>
                      <a:gd name="connsiteY16" fmla="*/ 7377802 h 7615547"/>
                      <a:gd name="connsiteX17" fmla="*/ 560547 w 2001779"/>
                      <a:gd name="connsiteY17" fmla="*/ 7374824 h 7615547"/>
                      <a:gd name="connsiteX18" fmla="*/ 529491 w 2001779"/>
                      <a:gd name="connsiteY18" fmla="*/ 6908004 h 7615547"/>
                      <a:gd name="connsiteX19" fmla="*/ 560447 w 2001779"/>
                      <a:gd name="connsiteY19" fmla="*/ 6586534 h 7615547"/>
                      <a:gd name="connsiteX20" fmla="*/ 327084 w 2001779"/>
                      <a:gd name="connsiteY20" fmla="*/ 5295898 h 7615547"/>
                      <a:gd name="connsiteX21" fmla="*/ 265258 w 2001779"/>
                      <a:gd name="connsiteY21" fmla="*/ 5250829 h 7615547"/>
                      <a:gd name="connsiteX22" fmla="*/ 239585 w 2001779"/>
                      <a:gd name="connsiteY22" fmla="*/ 3202718 h 7615547"/>
                      <a:gd name="connsiteX23" fmla="*/ 212096 w 2001779"/>
                      <a:gd name="connsiteY23" fmla="*/ 3119757 h 7615547"/>
                      <a:gd name="connsiteX24" fmla="*/ 355368 w 2001779"/>
                      <a:gd name="connsiteY24" fmla="*/ 2177753 h 7615547"/>
                      <a:gd name="connsiteX25" fmla="*/ 12469 w 2001779"/>
                      <a:gd name="connsiteY25"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639280 w 2001779"/>
                      <a:gd name="connsiteY10" fmla="*/ 5212554 h 7615547"/>
                      <a:gd name="connsiteX11" fmla="*/ 824766 w 2001779"/>
                      <a:gd name="connsiteY11" fmla="*/ 5272084 h 7615547"/>
                      <a:gd name="connsiteX12" fmla="*/ 848578 w 2001779"/>
                      <a:gd name="connsiteY12" fmla="*/ 6450803 h 7615547"/>
                      <a:gd name="connsiteX13" fmla="*/ 1160521 w 2001779"/>
                      <a:gd name="connsiteY13" fmla="*/ 7396159 h 7615547"/>
                      <a:gd name="connsiteX14" fmla="*/ 1160521 w 2001779"/>
                      <a:gd name="connsiteY14" fmla="*/ 7615235 h 7615547"/>
                      <a:gd name="connsiteX15" fmla="*/ 608072 w 2001779"/>
                      <a:gd name="connsiteY15" fmla="*/ 7174704 h 7615547"/>
                      <a:gd name="connsiteX16" fmla="*/ 591710 w 2001779"/>
                      <a:gd name="connsiteY16" fmla="*/ 7377802 h 7615547"/>
                      <a:gd name="connsiteX17" fmla="*/ 560547 w 2001779"/>
                      <a:gd name="connsiteY17" fmla="*/ 7374824 h 7615547"/>
                      <a:gd name="connsiteX18" fmla="*/ 529491 w 2001779"/>
                      <a:gd name="connsiteY18" fmla="*/ 6908004 h 7615547"/>
                      <a:gd name="connsiteX19" fmla="*/ 560447 w 2001779"/>
                      <a:gd name="connsiteY19" fmla="*/ 6586534 h 7615547"/>
                      <a:gd name="connsiteX20" fmla="*/ 327084 w 2001779"/>
                      <a:gd name="connsiteY20" fmla="*/ 5295898 h 7615547"/>
                      <a:gd name="connsiteX21" fmla="*/ 265258 w 2001779"/>
                      <a:gd name="connsiteY21" fmla="*/ 5250829 h 7615547"/>
                      <a:gd name="connsiteX22" fmla="*/ 239585 w 2001779"/>
                      <a:gd name="connsiteY22" fmla="*/ 3202718 h 7615547"/>
                      <a:gd name="connsiteX23" fmla="*/ 212096 w 2001779"/>
                      <a:gd name="connsiteY23" fmla="*/ 3119757 h 7615547"/>
                      <a:gd name="connsiteX24" fmla="*/ 355368 w 2001779"/>
                      <a:gd name="connsiteY24" fmla="*/ 2177753 h 7615547"/>
                      <a:gd name="connsiteX25" fmla="*/ 12469 w 2001779"/>
                      <a:gd name="connsiteY25"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639280 w 2001779"/>
                      <a:gd name="connsiteY10" fmla="*/ 5212554 h 7615547"/>
                      <a:gd name="connsiteX11" fmla="*/ 821289 w 2001779"/>
                      <a:gd name="connsiteY11" fmla="*/ 5268607 h 7615547"/>
                      <a:gd name="connsiteX12" fmla="*/ 848578 w 2001779"/>
                      <a:gd name="connsiteY12" fmla="*/ 6450803 h 7615547"/>
                      <a:gd name="connsiteX13" fmla="*/ 1160521 w 2001779"/>
                      <a:gd name="connsiteY13" fmla="*/ 7396159 h 7615547"/>
                      <a:gd name="connsiteX14" fmla="*/ 1160521 w 2001779"/>
                      <a:gd name="connsiteY14" fmla="*/ 7615235 h 7615547"/>
                      <a:gd name="connsiteX15" fmla="*/ 608072 w 2001779"/>
                      <a:gd name="connsiteY15" fmla="*/ 7174704 h 7615547"/>
                      <a:gd name="connsiteX16" fmla="*/ 591710 w 2001779"/>
                      <a:gd name="connsiteY16" fmla="*/ 7377802 h 7615547"/>
                      <a:gd name="connsiteX17" fmla="*/ 560547 w 2001779"/>
                      <a:gd name="connsiteY17" fmla="*/ 7374824 h 7615547"/>
                      <a:gd name="connsiteX18" fmla="*/ 529491 w 2001779"/>
                      <a:gd name="connsiteY18" fmla="*/ 6908004 h 7615547"/>
                      <a:gd name="connsiteX19" fmla="*/ 560447 w 2001779"/>
                      <a:gd name="connsiteY19" fmla="*/ 6586534 h 7615547"/>
                      <a:gd name="connsiteX20" fmla="*/ 327084 w 2001779"/>
                      <a:gd name="connsiteY20" fmla="*/ 5295898 h 7615547"/>
                      <a:gd name="connsiteX21" fmla="*/ 265258 w 2001779"/>
                      <a:gd name="connsiteY21" fmla="*/ 5250829 h 7615547"/>
                      <a:gd name="connsiteX22" fmla="*/ 239585 w 2001779"/>
                      <a:gd name="connsiteY22" fmla="*/ 3202718 h 7615547"/>
                      <a:gd name="connsiteX23" fmla="*/ 212096 w 2001779"/>
                      <a:gd name="connsiteY23" fmla="*/ 3119757 h 7615547"/>
                      <a:gd name="connsiteX24" fmla="*/ 355368 w 2001779"/>
                      <a:gd name="connsiteY24" fmla="*/ 2177753 h 7615547"/>
                      <a:gd name="connsiteX25" fmla="*/ 12469 w 2001779"/>
                      <a:gd name="connsiteY25"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639280 w 2001779"/>
                      <a:gd name="connsiteY10" fmla="*/ 5219508 h 7615547"/>
                      <a:gd name="connsiteX11" fmla="*/ 821289 w 2001779"/>
                      <a:gd name="connsiteY11" fmla="*/ 5268607 h 7615547"/>
                      <a:gd name="connsiteX12" fmla="*/ 848578 w 2001779"/>
                      <a:gd name="connsiteY12" fmla="*/ 6450803 h 7615547"/>
                      <a:gd name="connsiteX13" fmla="*/ 1160521 w 2001779"/>
                      <a:gd name="connsiteY13" fmla="*/ 7396159 h 7615547"/>
                      <a:gd name="connsiteX14" fmla="*/ 1160521 w 2001779"/>
                      <a:gd name="connsiteY14" fmla="*/ 7615235 h 7615547"/>
                      <a:gd name="connsiteX15" fmla="*/ 608072 w 2001779"/>
                      <a:gd name="connsiteY15" fmla="*/ 7174704 h 7615547"/>
                      <a:gd name="connsiteX16" fmla="*/ 591710 w 2001779"/>
                      <a:gd name="connsiteY16" fmla="*/ 7377802 h 7615547"/>
                      <a:gd name="connsiteX17" fmla="*/ 560547 w 2001779"/>
                      <a:gd name="connsiteY17" fmla="*/ 7374824 h 7615547"/>
                      <a:gd name="connsiteX18" fmla="*/ 529491 w 2001779"/>
                      <a:gd name="connsiteY18" fmla="*/ 6908004 h 7615547"/>
                      <a:gd name="connsiteX19" fmla="*/ 560447 w 2001779"/>
                      <a:gd name="connsiteY19" fmla="*/ 6586534 h 7615547"/>
                      <a:gd name="connsiteX20" fmla="*/ 327084 w 2001779"/>
                      <a:gd name="connsiteY20" fmla="*/ 5295898 h 7615547"/>
                      <a:gd name="connsiteX21" fmla="*/ 265258 w 2001779"/>
                      <a:gd name="connsiteY21" fmla="*/ 5250829 h 7615547"/>
                      <a:gd name="connsiteX22" fmla="*/ 239585 w 2001779"/>
                      <a:gd name="connsiteY22" fmla="*/ 3202718 h 7615547"/>
                      <a:gd name="connsiteX23" fmla="*/ 212096 w 2001779"/>
                      <a:gd name="connsiteY23" fmla="*/ 3119757 h 7615547"/>
                      <a:gd name="connsiteX24" fmla="*/ 355368 w 2001779"/>
                      <a:gd name="connsiteY24" fmla="*/ 2177753 h 7615547"/>
                      <a:gd name="connsiteX25" fmla="*/ 12469 w 2001779"/>
                      <a:gd name="connsiteY25"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681001 w 2001779"/>
                      <a:gd name="connsiteY10" fmla="*/ 4889210 h 7615547"/>
                      <a:gd name="connsiteX11" fmla="*/ 1639280 w 2001779"/>
                      <a:gd name="connsiteY11" fmla="*/ 5219508 h 7615547"/>
                      <a:gd name="connsiteX12" fmla="*/ 821289 w 2001779"/>
                      <a:gd name="connsiteY12" fmla="*/ 5268607 h 7615547"/>
                      <a:gd name="connsiteX13" fmla="*/ 848578 w 2001779"/>
                      <a:gd name="connsiteY13" fmla="*/ 6450803 h 7615547"/>
                      <a:gd name="connsiteX14" fmla="*/ 1160521 w 2001779"/>
                      <a:gd name="connsiteY14" fmla="*/ 7396159 h 7615547"/>
                      <a:gd name="connsiteX15" fmla="*/ 1160521 w 2001779"/>
                      <a:gd name="connsiteY15" fmla="*/ 7615235 h 7615547"/>
                      <a:gd name="connsiteX16" fmla="*/ 608072 w 2001779"/>
                      <a:gd name="connsiteY16" fmla="*/ 7174704 h 7615547"/>
                      <a:gd name="connsiteX17" fmla="*/ 591710 w 2001779"/>
                      <a:gd name="connsiteY17" fmla="*/ 7377802 h 7615547"/>
                      <a:gd name="connsiteX18" fmla="*/ 560547 w 2001779"/>
                      <a:gd name="connsiteY18" fmla="*/ 7374824 h 7615547"/>
                      <a:gd name="connsiteX19" fmla="*/ 529491 w 2001779"/>
                      <a:gd name="connsiteY19" fmla="*/ 6908004 h 7615547"/>
                      <a:gd name="connsiteX20" fmla="*/ 560447 w 2001779"/>
                      <a:gd name="connsiteY20" fmla="*/ 6586534 h 7615547"/>
                      <a:gd name="connsiteX21" fmla="*/ 327084 w 2001779"/>
                      <a:gd name="connsiteY21" fmla="*/ 5295898 h 7615547"/>
                      <a:gd name="connsiteX22" fmla="*/ 265258 w 2001779"/>
                      <a:gd name="connsiteY22" fmla="*/ 5250829 h 7615547"/>
                      <a:gd name="connsiteX23" fmla="*/ 239585 w 2001779"/>
                      <a:gd name="connsiteY23" fmla="*/ 3202718 h 7615547"/>
                      <a:gd name="connsiteX24" fmla="*/ 212096 w 2001779"/>
                      <a:gd name="connsiteY24" fmla="*/ 3119757 h 7615547"/>
                      <a:gd name="connsiteX25" fmla="*/ 355368 w 2001779"/>
                      <a:gd name="connsiteY25" fmla="*/ 2177753 h 7615547"/>
                      <a:gd name="connsiteX26" fmla="*/ 12469 w 2001779"/>
                      <a:gd name="connsiteY26"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663617 w 2001779"/>
                      <a:gd name="connsiteY10" fmla="*/ 5880099 h 7615547"/>
                      <a:gd name="connsiteX11" fmla="*/ 1639280 w 2001779"/>
                      <a:gd name="connsiteY11" fmla="*/ 5219508 h 7615547"/>
                      <a:gd name="connsiteX12" fmla="*/ 821289 w 2001779"/>
                      <a:gd name="connsiteY12" fmla="*/ 5268607 h 7615547"/>
                      <a:gd name="connsiteX13" fmla="*/ 848578 w 2001779"/>
                      <a:gd name="connsiteY13" fmla="*/ 6450803 h 7615547"/>
                      <a:gd name="connsiteX14" fmla="*/ 1160521 w 2001779"/>
                      <a:gd name="connsiteY14" fmla="*/ 7396159 h 7615547"/>
                      <a:gd name="connsiteX15" fmla="*/ 1160521 w 2001779"/>
                      <a:gd name="connsiteY15" fmla="*/ 7615235 h 7615547"/>
                      <a:gd name="connsiteX16" fmla="*/ 608072 w 2001779"/>
                      <a:gd name="connsiteY16" fmla="*/ 7174704 h 7615547"/>
                      <a:gd name="connsiteX17" fmla="*/ 591710 w 2001779"/>
                      <a:gd name="connsiteY17" fmla="*/ 7377802 h 7615547"/>
                      <a:gd name="connsiteX18" fmla="*/ 560547 w 2001779"/>
                      <a:gd name="connsiteY18" fmla="*/ 7374824 h 7615547"/>
                      <a:gd name="connsiteX19" fmla="*/ 529491 w 2001779"/>
                      <a:gd name="connsiteY19" fmla="*/ 6908004 h 7615547"/>
                      <a:gd name="connsiteX20" fmla="*/ 560447 w 2001779"/>
                      <a:gd name="connsiteY20" fmla="*/ 6586534 h 7615547"/>
                      <a:gd name="connsiteX21" fmla="*/ 327084 w 2001779"/>
                      <a:gd name="connsiteY21" fmla="*/ 5295898 h 7615547"/>
                      <a:gd name="connsiteX22" fmla="*/ 265258 w 2001779"/>
                      <a:gd name="connsiteY22" fmla="*/ 5250829 h 7615547"/>
                      <a:gd name="connsiteX23" fmla="*/ 239585 w 2001779"/>
                      <a:gd name="connsiteY23" fmla="*/ 3202718 h 7615547"/>
                      <a:gd name="connsiteX24" fmla="*/ 212096 w 2001779"/>
                      <a:gd name="connsiteY24" fmla="*/ 3119757 h 7615547"/>
                      <a:gd name="connsiteX25" fmla="*/ 355368 w 2001779"/>
                      <a:gd name="connsiteY25" fmla="*/ 2177753 h 7615547"/>
                      <a:gd name="connsiteX26" fmla="*/ 12469 w 2001779"/>
                      <a:gd name="connsiteY26"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583651 w 2001779"/>
                      <a:gd name="connsiteY10" fmla="*/ 7100458 h 7615547"/>
                      <a:gd name="connsiteX11" fmla="*/ 1639280 w 2001779"/>
                      <a:gd name="connsiteY11" fmla="*/ 5219508 h 7615547"/>
                      <a:gd name="connsiteX12" fmla="*/ 821289 w 2001779"/>
                      <a:gd name="connsiteY12" fmla="*/ 5268607 h 7615547"/>
                      <a:gd name="connsiteX13" fmla="*/ 848578 w 2001779"/>
                      <a:gd name="connsiteY13" fmla="*/ 6450803 h 7615547"/>
                      <a:gd name="connsiteX14" fmla="*/ 1160521 w 2001779"/>
                      <a:gd name="connsiteY14" fmla="*/ 7396159 h 7615547"/>
                      <a:gd name="connsiteX15" fmla="*/ 1160521 w 2001779"/>
                      <a:gd name="connsiteY15" fmla="*/ 7615235 h 7615547"/>
                      <a:gd name="connsiteX16" fmla="*/ 608072 w 2001779"/>
                      <a:gd name="connsiteY16" fmla="*/ 7174704 h 7615547"/>
                      <a:gd name="connsiteX17" fmla="*/ 591710 w 2001779"/>
                      <a:gd name="connsiteY17" fmla="*/ 7377802 h 7615547"/>
                      <a:gd name="connsiteX18" fmla="*/ 560547 w 2001779"/>
                      <a:gd name="connsiteY18" fmla="*/ 7374824 h 7615547"/>
                      <a:gd name="connsiteX19" fmla="*/ 529491 w 2001779"/>
                      <a:gd name="connsiteY19" fmla="*/ 6908004 h 7615547"/>
                      <a:gd name="connsiteX20" fmla="*/ 560447 w 2001779"/>
                      <a:gd name="connsiteY20" fmla="*/ 6586534 h 7615547"/>
                      <a:gd name="connsiteX21" fmla="*/ 327084 w 2001779"/>
                      <a:gd name="connsiteY21" fmla="*/ 5295898 h 7615547"/>
                      <a:gd name="connsiteX22" fmla="*/ 265258 w 2001779"/>
                      <a:gd name="connsiteY22" fmla="*/ 5250829 h 7615547"/>
                      <a:gd name="connsiteX23" fmla="*/ 239585 w 2001779"/>
                      <a:gd name="connsiteY23" fmla="*/ 3202718 h 7615547"/>
                      <a:gd name="connsiteX24" fmla="*/ 212096 w 2001779"/>
                      <a:gd name="connsiteY24" fmla="*/ 3119757 h 7615547"/>
                      <a:gd name="connsiteX25" fmla="*/ 355368 w 2001779"/>
                      <a:gd name="connsiteY25" fmla="*/ 2177753 h 7615547"/>
                      <a:gd name="connsiteX26" fmla="*/ 12469 w 2001779"/>
                      <a:gd name="connsiteY26" fmla="*/ 834886 h 7615547"/>
                      <a:gd name="connsiteX0" fmla="*/ 12469 w 2001779"/>
                      <a:gd name="connsiteY0" fmla="*/ 834886 h 7615547"/>
                      <a:gd name="connsiteX1" fmla="*/ 236594 w 2001779"/>
                      <a:gd name="connsiteY1" fmla="*/ 590548 h 7615547"/>
                      <a:gd name="connsiteX2" fmla="*/ 165157 w 2001779"/>
                      <a:gd name="connsiteY2" fmla="*/ 588168 h 7615547"/>
                      <a:gd name="connsiteX3" fmla="*/ 286601 w 2001779"/>
                      <a:gd name="connsiteY3" fmla="*/ 483393 h 7615547"/>
                      <a:gd name="connsiteX4" fmla="*/ 281839 w 2001779"/>
                      <a:gd name="connsiteY4" fmla="*/ 326229 h 7615547"/>
                      <a:gd name="connsiteX5" fmla="*/ 238976 w 2001779"/>
                      <a:gd name="connsiteY5" fmla="*/ 233361 h 7615547"/>
                      <a:gd name="connsiteX6" fmla="*/ 303271 w 2001779"/>
                      <a:gd name="connsiteY6" fmla="*/ 169068 h 7615547"/>
                      <a:gd name="connsiteX7" fmla="*/ 329465 w 2001779"/>
                      <a:gd name="connsiteY7" fmla="*/ 0 h 7615547"/>
                      <a:gd name="connsiteX8" fmla="*/ 2001779 w 2001779"/>
                      <a:gd name="connsiteY8" fmla="*/ 844412 h 7615547"/>
                      <a:gd name="connsiteX9" fmla="*/ 2001779 w 2001779"/>
                      <a:gd name="connsiteY9" fmla="*/ 2246808 h 7615547"/>
                      <a:gd name="connsiteX10" fmla="*/ 1667094 w 2001779"/>
                      <a:gd name="connsiteY10" fmla="*/ 6106092 h 7615547"/>
                      <a:gd name="connsiteX11" fmla="*/ 1583651 w 2001779"/>
                      <a:gd name="connsiteY11" fmla="*/ 7100458 h 7615547"/>
                      <a:gd name="connsiteX12" fmla="*/ 1639280 w 2001779"/>
                      <a:gd name="connsiteY12" fmla="*/ 5219508 h 7615547"/>
                      <a:gd name="connsiteX13" fmla="*/ 821289 w 2001779"/>
                      <a:gd name="connsiteY13" fmla="*/ 5268607 h 7615547"/>
                      <a:gd name="connsiteX14" fmla="*/ 848578 w 2001779"/>
                      <a:gd name="connsiteY14" fmla="*/ 6450803 h 7615547"/>
                      <a:gd name="connsiteX15" fmla="*/ 1160521 w 2001779"/>
                      <a:gd name="connsiteY15" fmla="*/ 7396159 h 7615547"/>
                      <a:gd name="connsiteX16" fmla="*/ 1160521 w 2001779"/>
                      <a:gd name="connsiteY16" fmla="*/ 7615235 h 7615547"/>
                      <a:gd name="connsiteX17" fmla="*/ 608072 w 2001779"/>
                      <a:gd name="connsiteY17" fmla="*/ 7174704 h 7615547"/>
                      <a:gd name="connsiteX18" fmla="*/ 591710 w 2001779"/>
                      <a:gd name="connsiteY18" fmla="*/ 7377802 h 7615547"/>
                      <a:gd name="connsiteX19" fmla="*/ 560547 w 2001779"/>
                      <a:gd name="connsiteY19" fmla="*/ 7374824 h 7615547"/>
                      <a:gd name="connsiteX20" fmla="*/ 529491 w 2001779"/>
                      <a:gd name="connsiteY20" fmla="*/ 6908004 h 7615547"/>
                      <a:gd name="connsiteX21" fmla="*/ 560447 w 2001779"/>
                      <a:gd name="connsiteY21" fmla="*/ 6586534 h 7615547"/>
                      <a:gd name="connsiteX22" fmla="*/ 327084 w 2001779"/>
                      <a:gd name="connsiteY22" fmla="*/ 5295898 h 7615547"/>
                      <a:gd name="connsiteX23" fmla="*/ 265258 w 2001779"/>
                      <a:gd name="connsiteY23" fmla="*/ 5250829 h 7615547"/>
                      <a:gd name="connsiteX24" fmla="*/ 239585 w 2001779"/>
                      <a:gd name="connsiteY24" fmla="*/ 3202718 h 7615547"/>
                      <a:gd name="connsiteX25" fmla="*/ 212096 w 2001779"/>
                      <a:gd name="connsiteY25" fmla="*/ 3119757 h 7615547"/>
                      <a:gd name="connsiteX26" fmla="*/ 355368 w 2001779"/>
                      <a:gd name="connsiteY26" fmla="*/ 2177753 h 7615547"/>
                      <a:gd name="connsiteX27" fmla="*/ 12469 w 2001779"/>
                      <a:gd name="connsiteY27"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583651 w 2101695"/>
                      <a:gd name="connsiteY11" fmla="*/ 7100458 h 7615547"/>
                      <a:gd name="connsiteX12" fmla="*/ 1639280 w 2101695"/>
                      <a:gd name="connsiteY12" fmla="*/ 5219508 h 7615547"/>
                      <a:gd name="connsiteX13" fmla="*/ 821289 w 2101695"/>
                      <a:gd name="connsiteY13" fmla="*/ 5268607 h 7615547"/>
                      <a:gd name="connsiteX14" fmla="*/ 848578 w 2101695"/>
                      <a:gd name="connsiteY14" fmla="*/ 6450803 h 7615547"/>
                      <a:gd name="connsiteX15" fmla="*/ 1160521 w 2101695"/>
                      <a:gd name="connsiteY15" fmla="*/ 7396159 h 7615547"/>
                      <a:gd name="connsiteX16" fmla="*/ 1160521 w 2101695"/>
                      <a:gd name="connsiteY16" fmla="*/ 7615235 h 7615547"/>
                      <a:gd name="connsiteX17" fmla="*/ 608072 w 2101695"/>
                      <a:gd name="connsiteY17" fmla="*/ 7174704 h 7615547"/>
                      <a:gd name="connsiteX18" fmla="*/ 591710 w 2101695"/>
                      <a:gd name="connsiteY18" fmla="*/ 7377802 h 7615547"/>
                      <a:gd name="connsiteX19" fmla="*/ 560547 w 2101695"/>
                      <a:gd name="connsiteY19" fmla="*/ 7374824 h 7615547"/>
                      <a:gd name="connsiteX20" fmla="*/ 529491 w 2101695"/>
                      <a:gd name="connsiteY20" fmla="*/ 6908004 h 7615547"/>
                      <a:gd name="connsiteX21" fmla="*/ 560447 w 2101695"/>
                      <a:gd name="connsiteY21" fmla="*/ 6586534 h 7615547"/>
                      <a:gd name="connsiteX22" fmla="*/ 327084 w 2101695"/>
                      <a:gd name="connsiteY22" fmla="*/ 5295898 h 7615547"/>
                      <a:gd name="connsiteX23" fmla="*/ 265258 w 2101695"/>
                      <a:gd name="connsiteY23" fmla="*/ 5250829 h 7615547"/>
                      <a:gd name="connsiteX24" fmla="*/ 239585 w 2101695"/>
                      <a:gd name="connsiteY24" fmla="*/ 3202718 h 7615547"/>
                      <a:gd name="connsiteX25" fmla="*/ 212096 w 2101695"/>
                      <a:gd name="connsiteY25" fmla="*/ 3119757 h 7615547"/>
                      <a:gd name="connsiteX26" fmla="*/ 355368 w 2101695"/>
                      <a:gd name="connsiteY26" fmla="*/ 2177753 h 7615547"/>
                      <a:gd name="connsiteX27" fmla="*/ 12469 w 2101695"/>
                      <a:gd name="connsiteY27"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587128 w 2101695"/>
                      <a:gd name="connsiteY11" fmla="*/ 7465523 h 7615547"/>
                      <a:gd name="connsiteX12" fmla="*/ 1639280 w 2101695"/>
                      <a:gd name="connsiteY12" fmla="*/ 5219508 h 7615547"/>
                      <a:gd name="connsiteX13" fmla="*/ 821289 w 2101695"/>
                      <a:gd name="connsiteY13" fmla="*/ 5268607 h 7615547"/>
                      <a:gd name="connsiteX14" fmla="*/ 848578 w 2101695"/>
                      <a:gd name="connsiteY14" fmla="*/ 6450803 h 7615547"/>
                      <a:gd name="connsiteX15" fmla="*/ 1160521 w 2101695"/>
                      <a:gd name="connsiteY15" fmla="*/ 7396159 h 7615547"/>
                      <a:gd name="connsiteX16" fmla="*/ 1160521 w 2101695"/>
                      <a:gd name="connsiteY16" fmla="*/ 7615235 h 7615547"/>
                      <a:gd name="connsiteX17" fmla="*/ 608072 w 2101695"/>
                      <a:gd name="connsiteY17" fmla="*/ 7174704 h 7615547"/>
                      <a:gd name="connsiteX18" fmla="*/ 591710 w 2101695"/>
                      <a:gd name="connsiteY18" fmla="*/ 7377802 h 7615547"/>
                      <a:gd name="connsiteX19" fmla="*/ 560547 w 2101695"/>
                      <a:gd name="connsiteY19" fmla="*/ 7374824 h 7615547"/>
                      <a:gd name="connsiteX20" fmla="*/ 529491 w 2101695"/>
                      <a:gd name="connsiteY20" fmla="*/ 6908004 h 7615547"/>
                      <a:gd name="connsiteX21" fmla="*/ 560447 w 2101695"/>
                      <a:gd name="connsiteY21" fmla="*/ 6586534 h 7615547"/>
                      <a:gd name="connsiteX22" fmla="*/ 327084 w 2101695"/>
                      <a:gd name="connsiteY22" fmla="*/ 5295898 h 7615547"/>
                      <a:gd name="connsiteX23" fmla="*/ 265258 w 2101695"/>
                      <a:gd name="connsiteY23" fmla="*/ 5250829 h 7615547"/>
                      <a:gd name="connsiteX24" fmla="*/ 239585 w 2101695"/>
                      <a:gd name="connsiteY24" fmla="*/ 3202718 h 7615547"/>
                      <a:gd name="connsiteX25" fmla="*/ 212096 w 2101695"/>
                      <a:gd name="connsiteY25" fmla="*/ 3119757 h 7615547"/>
                      <a:gd name="connsiteX26" fmla="*/ 355368 w 2101695"/>
                      <a:gd name="connsiteY26" fmla="*/ 2177753 h 7615547"/>
                      <a:gd name="connsiteX27" fmla="*/ 12469 w 2101695"/>
                      <a:gd name="connsiteY27"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795736 w 2101695"/>
                      <a:gd name="connsiteY11" fmla="*/ 7322974 h 7615547"/>
                      <a:gd name="connsiteX12" fmla="*/ 1587128 w 2101695"/>
                      <a:gd name="connsiteY12" fmla="*/ 7465523 h 7615547"/>
                      <a:gd name="connsiteX13" fmla="*/ 1639280 w 2101695"/>
                      <a:gd name="connsiteY13" fmla="*/ 5219508 h 7615547"/>
                      <a:gd name="connsiteX14" fmla="*/ 821289 w 2101695"/>
                      <a:gd name="connsiteY14" fmla="*/ 5268607 h 7615547"/>
                      <a:gd name="connsiteX15" fmla="*/ 848578 w 2101695"/>
                      <a:gd name="connsiteY15" fmla="*/ 6450803 h 7615547"/>
                      <a:gd name="connsiteX16" fmla="*/ 1160521 w 2101695"/>
                      <a:gd name="connsiteY16" fmla="*/ 7396159 h 7615547"/>
                      <a:gd name="connsiteX17" fmla="*/ 1160521 w 2101695"/>
                      <a:gd name="connsiteY17" fmla="*/ 7615235 h 7615547"/>
                      <a:gd name="connsiteX18" fmla="*/ 608072 w 2101695"/>
                      <a:gd name="connsiteY18" fmla="*/ 7174704 h 7615547"/>
                      <a:gd name="connsiteX19" fmla="*/ 591710 w 2101695"/>
                      <a:gd name="connsiteY19" fmla="*/ 7377802 h 7615547"/>
                      <a:gd name="connsiteX20" fmla="*/ 560547 w 2101695"/>
                      <a:gd name="connsiteY20" fmla="*/ 7374824 h 7615547"/>
                      <a:gd name="connsiteX21" fmla="*/ 529491 w 2101695"/>
                      <a:gd name="connsiteY21" fmla="*/ 6908004 h 7615547"/>
                      <a:gd name="connsiteX22" fmla="*/ 560447 w 2101695"/>
                      <a:gd name="connsiteY22" fmla="*/ 6586534 h 7615547"/>
                      <a:gd name="connsiteX23" fmla="*/ 327084 w 2101695"/>
                      <a:gd name="connsiteY23" fmla="*/ 5295898 h 7615547"/>
                      <a:gd name="connsiteX24" fmla="*/ 265258 w 2101695"/>
                      <a:gd name="connsiteY24" fmla="*/ 5250829 h 7615547"/>
                      <a:gd name="connsiteX25" fmla="*/ 239585 w 2101695"/>
                      <a:gd name="connsiteY25" fmla="*/ 3202718 h 7615547"/>
                      <a:gd name="connsiteX26" fmla="*/ 212096 w 2101695"/>
                      <a:gd name="connsiteY26" fmla="*/ 3119757 h 7615547"/>
                      <a:gd name="connsiteX27" fmla="*/ 355368 w 2101695"/>
                      <a:gd name="connsiteY27" fmla="*/ 2177753 h 7615547"/>
                      <a:gd name="connsiteX28" fmla="*/ 12469 w 2101695"/>
                      <a:gd name="connsiteY28"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21895 w 2101695"/>
                      <a:gd name="connsiteY11" fmla="*/ 7458570 h 7615547"/>
                      <a:gd name="connsiteX12" fmla="*/ 1587128 w 2101695"/>
                      <a:gd name="connsiteY12" fmla="*/ 7465523 h 7615547"/>
                      <a:gd name="connsiteX13" fmla="*/ 1639280 w 2101695"/>
                      <a:gd name="connsiteY13" fmla="*/ 5219508 h 7615547"/>
                      <a:gd name="connsiteX14" fmla="*/ 821289 w 2101695"/>
                      <a:gd name="connsiteY14" fmla="*/ 5268607 h 7615547"/>
                      <a:gd name="connsiteX15" fmla="*/ 848578 w 2101695"/>
                      <a:gd name="connsiteY15" fmla="*/ 6450803 h 7615547"/>
                      <a:gd name="connsiteX16" fmla="*/ 1160521 w 2101695"/>
                      <a:gd name="connsiteY16" fmla="*/ 7396159 h 7615547"/>
                      <a:gd name="connsiteX17" fmla="*/ 1160521 w 2101695"/>
                      <a:gd name="connsiteY17" fmla="*/ 7615235 h 7615547"/>
                      <a:gd name="connsiteX18" fmla="*/ 608072 w 2101695"/>
                      <a:gd name="connsiteY18" fmla="*/ 7174704 h 7615547"/>
                      <a:gd name="connsiteX19" fmla="*/ 591710 w 2101695"/>
                      <a:gd name="connsiteY19" fmla="*/ 7377802 h 7615547"/>
                      <a:gd name="connsiteX20" fmla="*/ 560547 w 2101695"/>
                      <a:gd name="connsiteY20" fmla="*/ 7374824 h 7615547"/>
                      <a:gd name="connsiteX21" fmla="*/ 529491 w 2101695"/>
                      <a:gd name="connsiteY21" fmla="*/ 6908004 h 7615547"/>
                      <a:gd name="connsiteX22" fmla="*/ 560447 w 2101695"/>
                      <a:gd name="connsiteY22" fmla="*/ 6586534 h 7615547"/>
                      <a:gd name="connsiteX23" fmla="*/ 327084 w 2101695"/>
                      <a:gd name="connsiteY23" fmla="*/ 5295898 h 7615547"/>
                      <a:gd name="connsiteX24" fmla="*/ 265258 w 2101695"/>
                      <a:gd name="connsiteY24" fmla="*/ 5250829 h 7615547"/>
                      <a:gd name="connsiteX25" fmla="*/ 239585 w 2101695"/>
                      <a:gd name="connsiteY25" fmla="*/ 3202718 h 7615547"/>
                      <a:gd name="connsiteX26" fmla="*/ 212096 w 2101695"/>
                      <a:gd name="connsiteY26" fmla="*/ 3119757 h 7615547"/>
                      <a:gd name="connsiteX27" fmla="*/ 355368 w 2101695"/>
                      <a:gd name="connsiteY27" fmla="*/ 2177753 h 7615547"/>
                      <a:gd name="connsiteX28" fmla="*/ 12469 w 2101695"/>
                      <a:gd name="connsiteY28"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7128 w 2101695"/>
                      <a:gd name="connsiteY12" fmla="*/ 7465523 h 7615547"/>
                      <a:gd name="connsiteX13" fmla="*/ 1639280 w 2101695"/>
                      <a:gd name="connsiteY13" fmla="*/ 5219508 h 7615547"/>
                      <a:gd name="connsiteX14" fmla="*/ 821289 w 2101695"/>
                      <a:gd name="connsiteY14" fmla="*/ 5268607 h 7615547"/>
                      <a:gd name="connsiteX15" fmla="*/ 848578 w 2101695"/>
                      <a:gd name="connsiteY15" fmla="*/ 6450803 h 7615547"/>
                      <a:gd name="connsiteX16" fmla="*/ 1160521 w 2101695"/>
                      <a:gd name="connsiteY16" fmla="*/ 7396159 h 7615547"/>
                      <a:gd name="connsiteX17" fmla="*/ 1160521 w 2101695"/>
                      <a:gd name="connsiteY17" fmla="*/ 7615235 h 7615547"/>
                      <a:gd name="connsiteX18" fmla="*/ 608072 w 2101695"/>
                      <a:gd name="connsiteY18" fmla="*/ 7174704 h 7615547"/>
                      <a:gd name="connsiteX19" fmla="*/ 591710 w 2101695"/>
                      <a:gd name="connsiteY19" fmla="*/ 7377802 h 7615547"/>
                      <a:gd name="connsiteX20" fmla="*/ 560547 w 2101695"/>
                      <a:gd name="connsiteY20" fmla="*/ 7374824 h 7615547"/>
                      <a:gd name="connsiteX21" fmla="*/ 529491 w 2101695"/>
                      <a:gd name="connsiteY21" fmla="*/ 6908004 h 7615547"/>
                      <a:gd name="connsiteX22" fmla="*/ 560447 w 2101695"/>
                      <a:gd name="connsiteY22" fmla="*/ 6586534 h 7615547"/>
                      <a:gd name="connsiteX23" fmla="*/ 327084 w 2101695"/>
                      <a:gd name="connsiteY23" fmla="*/ 5295898 h 7615547"/>
                      <a:gd name="connsiteX24" fmla="*/ 265258 w 2101695"/>
                      <a:gd name="connsiteY24" fmla="*/ 5250829 h 7615547"/>
                      <a:gd name="connsiteX25" fmla="*/ 239585 w 2101695"/>
                      <a:gd name="connsiteY25" fmla="*/ 3202718 h 7615547"/>
                      <a:gd name="connsiteX26" fmla="*/ 212096 w 2101695"/>
                      <a:gd name="connsiteY26" fmla="*/ 3119757 h 7615547"/>
                      <a:gd name="connsiteX27" fmla="*/ 355368 w 2101695"/>
                      <a:gd name="connsiteY27" fmla="*/ 2177753 h 7615547"/>
                      <a:gd name="connsiteX28" fmla="*/ 12469 w 2101695"/>
                      <a:gd name="connsiteY28"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7128 w 2101695"/>
                      <a:gd name="connsiteY12" fmla="*/ 7465523 h 7615547"/>
                      <a:gd name="connsiteX13" fmla="*/ 1601053 w 2101695"/>
                      <a:gd name="connsiteY13" fmla="*/ 6874666 h 7615547"/>
                      <a:gd name="connsiteX14" fmla="*/ 1639280 w 2101695"/>
                      <a:gd name="connsiteY14" fmla="*/ 5219508 h 7615547"/>
                      <a:gd name="connsiteX15" fmla="*/ 821289 w 2101695"/>
                      <a:gd name="connsiteY15" fmla="*/ 5268607 h 7615547"/>
                      <a:gd name="connsiteX16" fmla="*/ 848578 w 2101695"/>
                      <a:gd name="connsiteY16" fmla="*/ 6450803 h 7615547"/>
                      <a:gd name="connsiteX17" fmla="*/ 1160521 w 2101695"/>
                      <a:gd name="connsiteY17" fmla="*/ 7396159 h 7615547"/>
                      <a:gd name="connsiteX18" fmla="*/ 1160521 w 2101695"/>
                      <a:gd name="connsiteY18" fmla="*/ 7615235 h 7615547"/>
                      <a:gd name="connsiteX19" fmla="*/ 608072 w 2101695"/>
                      <a:gd name="connsiteY19" fmla="*/ 7174704 h 7615547"/>
                      <a:gd name="connsiteX20" fmla="*/ 591710 w 2101695"/>
                      <a:gd name="connsiteY20" fmla="*/ 7377802 h 7615547"/>
                      <a:gd name="connsiteX21" fmla="*/ 560547 w 2101695"/>
                      <a:gd name="connsiteY21" fmla="*/ 7374824 h 7615547"/>
                      <a:gd name="connsiteX22" fmla="*/ 529491 w 2101695"/>
                      <a:gd name="connsiteY22" fmla="*/ 6908004 h 7615547"/>
                      <a:gd name="connsiteX23" fmla="*/ 560447 w 2101695"/>
                      <a:gd name="connsiteY23" fmla="*/ 6586534 h 7615547"/>
                      <a:gd name="connsiteX24" fmla="*/ 327084 w 2101695"/>
                      <a:gd name="connsiteY24" fmla="*/ 5295898 h 7615547"/>
                      <a:gd name="connsiteX25" fmla="*/ 265258 w 2101695"/>
                      <a:gd name="connsiteY25" fmla="*/ 5250829 h 7615547"/>
                      <a:gd name="connsiteX26" fmla="*/ 239585 w 2101695"/>
                      <a:gd name="connsiteY26" fmla="*/ 3202718 h 7615547"/>
                      <a:gd name="connsiteX27" fmla="*/ 212096 w 2101695"/>
                      <a:gd name="connsiteY27" fmla="*/ 3119757 h 7615547"/>
                      <a:gd name="connsiteX28" fmla="*/ 355368 w 2101695"/>
                      <a:gd name="connsiteY28" fmla="*/ 2177753 h 7615547"/>
                      <a:gd name="connsiteX29" fmla="*/ 12469 w 2101695"/>
                      <a:gd name="connsiteY29"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7128 w 2101695"/>
                      <a:gd name="connsiteY12" fmla="*/ 7465523 h 7615547"/>
                      <a:gd name="connsiteX13" fmla="*/ 1470084 w 2101695"/>
                      <a:gd name="connsiteY13" fmla="*/ 7103266 h 7615547"/>
                      <a:gd name="connsiteX14" fmla="*/ 1639280 w 2101695"/>
                      <a:gd name="connsiteY14" fmla="*/ 5219508 h 7615547"/>
                      <a:gd name="connsiteX15" fmla="*/ 821289 w 2101695"/>
                      <a:gd name="connsiteY15" fmla="*/ 5268607 h 7615547"/>
                      <a:gd name="connsiteX16" fmla="*/ 848578 w 2101695"/>
                      <a:gd name="connsiteY16" fmla="*/ 6450803 h 7615547"/>
                      <a:gd name="connsiteX17" fmla="*/ 1160521 w 2101695"/>
                      <a:gd name="connsiteY17" fmla="*/ 7396159 h 7615547"/>
                      <a:gd name="connsiteX18" fmla="*/ 1160521 w 2101695"/>
                      <a:gd name="connsiteY18" fmla="*/ 7615235 h 7615547"/>
                      <a:gd name="connsiteX19" fmla="*/ 608072 w 2101695"/>
                      <a:gd name="connsiteY19" fmla="*/ 7174704 h 7615547"/>
                      <a:gd name="connsiteX20" fmla="*/ 591710 w 2101695"/>
                      <a:gd name="connsiteY20" fmla="*/ 7377802 h 7615547"/>
                      <a:gd name="connsiteX21" fmla="*/ 560547 w 2101695"/>
                      <a:gd name="connsiteY21" fmla="*/ 7374824 h 7615547"/>
                      <a:gd name="connsiteX22" fmla="*/ 529491 w 2101695"/>
                      <a:gd name="connsiteY22" fmla="*/ 6908004 h 7615547"/>
                      <a:gd name="connsiteX23" fmla="*/ 560447 w 2101695"/>
                      <a:gd name="connsiteY23" fmla="*/ 6586534 h 7615547"/>
                      <a:gd name="connsiteX24" fmla="*/ 327084 w 2101695"/>
                      <a:gd name="connsiteY24" fmla="*/ 5295898 h 7615547"/>
                      <a:gd name="connsiteX25" fmla="*/ 265258 w 2101695"/>
                      <a:gd name="connsiteY25" fmla="*/ 5250829 h 7615547"/>
                      <a:gd name="connsiteX26" fmla="*/ 239585 w 2101695"/>
                      <a:gd name="connsiteY26" fmla="*/ 3202718 h 7615547"/>
                      <a:gd name="connsiteX27" fmla="*/ 212096 w 2101695"/>
                      <a:gd name="connsiteY27" fmla="*/ 3119757 h 7615547"/>
                      <a:gd name="connsiteX28" fmla="*/ 355368 w 2101695"/>
                      <a:gd name="connsiteY28" fmla="*/ 2177753 h 7615547"/>
                      <a:gd name="connsiteX29" fmla="*/ 12469 w 2101695"/>
                      <a:gd name="connsiteY29"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7128 w 2101695"/>
                      <a:gd name="connsiteY12" fmla="*/ 7465523 h 7615547"/>
                      <a:gd name="connsiteX13" fmla="*/ 1470084 w 2101695"/>
                      <a:gd name="connsiteY13" fmla="*/ 7103266 h 7615547"/>
                      <a:gd name="connsiteX14" fmla="*/ 1639280 w 2101695"/>
                      <a:gd name="connsiteY14" fmla="*/ 5219508 h 7615547"/>
                      <a:gd name="connsiteX15" fmla="*/ 821289 w 2101695"/>
                      <a:gd name="connsiteY15" fmla="*/ 5268607 h 7615547"/>
                      <a:gd name="connsiteX16" fmla="*/ 848578 w 2101695"/>
                      <a:gd name="connsiteY16" fmla="*/ 6450803 h 7615547"/>
                      <a:gd name="connsiteX17" fmla="*/ 1160521 w 2101695"/>
                      <a:gd name="connsiteY17" fmla="*/ 7396159 h 7615547"/>
                      <a:gd name="connsiteX18" fmla="*/ 1160521 w 2101695"/>
                      <a:gd name="connsiteY18" fmla="*/ 7615235 h 7615547"/>
                      <a:gd name="connsiteX19" fmla="*/ 608072 w 2101695"/>
                      <a:gd name="connsiteY19" fmla="*/ 7174704 h 7615547"/>
                      <a:gd name="connsiteX20" fmla="*/ 591710 w 2101695"/>
                      <a:gd name="connsiteY20" fmla="*/ 7377802 h 7615547"/>
                      <a:gd name="connsiteX21" fmla="*/ 560547 w 2101695"/>
                      <a:gd name="connsiteY21" fmla="*/ 7374824 h 7615547"/>
                      <a:gd name="connsiteX22" fmla="*/ 529491 w 2101695"/>
                      <a:gd name="connsiteY22" fmla="*/ 6908004 h 7615547"/>
                      <a:gd name="connsiteX23" fmla="*/ 560447 w 2101695"/>
                      <a:gd name="connsiteY23" fmla="*/ 6586534 h 7615547"/>
                      <a:gd name="connsiteX24" fmla="*/ 327084 w 2101695"/>
                      <a:gd name="connsiteY24" fmla="*/ 5295898 h 7615547"/>
                      <a:gd name="connsiteX25" fmla="*/ 265258 w 2101695"/>
                      <a:gd name="connsiteY25" fmla="*/ 5250829 h 7615547"/>
                      <a:gd name="connsiteX26" fmla="*/ 239585 w 2101695"/>
                      <a:gd name="connsiteY26" fmla="*/ 3202718 h 7615547"/>
                      <a:gd name="connsiteX27" fmla="*/ 212096 w 2101695"/>
                      <a:gd name="connsiteY27" fmla="*/ 3119757 h 7615547"/>
                      <a:gd name="connsiteX28" fmla="*/ 355368 w 2101695"/>
                      <a:gd name="connsiteY28" fmla="*/ 2177753 h 7615547"/>
                      <a:gd name="connsiteX29" fmla="*/ 12469 w 2101695"/>
                      <a:gd name="connsiteY29"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7128 w 2101695"/>
                      <a:gd name="connsiteY12" fmla="*/ 7465523 h 7615547"/>
                      <a:gd name="connsiteX13" fmla="*/ 1470084 w 2101695"/>
                      <a:gd name="connsiteY13" fmla="*/ 7103266 h 7615547"/>
                      <a:gd name="connsiteX14" fmla="*/ 1639280 w 2101695"/>
                      <a:gd name="connsiteY14" fmla="*/ 5219508 h 7615547"/>
                      <a:gd name="connsiteX15" fmla="*/ 821289 w 2101695"/>
                      <a:gd name="connsiteY15" fmla="*/ 5268607 h 7615547"/>
                      <a:gd name="connsiteX16" fmla="*/ 848578 w 2101695"/>
                      <a:gd name="connsiteY16" fmla="*/ 6450803 h 7615547"/>
                      <a:gd name="connsiteX17" fmla="*/ 1160521 w 2101695"/>
                      <a:gd name="connsiteY17" fmla="*/ 7396159 h 7615547"/>
                      <a:gd name="connsiteX18" fmla="*/ 1160521 w 2101695"/>
                      <a:gd name="connsiteY18" fmla="*/ 7615235 h 7615547"/>
                      <a:gd name="connsiteX19" fmla="*/ 608072 w 2101695"/>
                      <a:gd name="connsiteY19" fmla="*/ 7174704 h 7615547"/>
                      <a:gd name="connsiteX20" fmla="*/ 591710 w 2101695"/>
                      <a:gd name="connsiteY20" fmla="*/ 7377802 h 7615547"/>
                      <a:gd name="connsiteX21" fmla="*/ 560547 w 2101695"/>
                      <a:gd name="connsiteY21" fmla="*/ 7374824 h 7615547"/>
                      <a:gd name="connsiteX22" fmla="*/ 529491 w 2101695"/>
                      <a:gd name="connsiteY22" fmla="*/ 6908004 h 7615547"/>
                      <a:gd name="connsiteX23" fmla="*/ 560447 w 2101695"/>
                      <a:gd name="connsiteY23" fmla="*/ 6586534 h 7615547"/>
                      <a:gd name="connsiteX24" fmla="*/ 327084 w 2101695"/>
                      <a:gd name="connsiteY24" fmla="*/ 5295898 h 7615547"/>
                      <a:gd name="connsiteX25" fmla="*/ 265258 w 2101695"/>
                      <a:gd name="connsiteY25" fmla="*/ 5250829 h 7615547"/>
                      <a:gd name="connsiteX26" fmla="*/ 239585 w 2101695"/>
                      <a:gd name="connsiteY26" fmla="*/ 3202718 h 7615547"/>
                      <a:gd name="connsiteX27" fmla="*/ 212096 w 2101695"/>
                      <a:gd name="connsiteY27" fmla="*/ 3119757 h 7615547"/>
                      <a:gd name="connsiteX28" fmla="*/ 355368 w 2101695"/>
                      <a:gd name="connsiteY28" fmla="*/ 2177753 h 7615547"/>
                      <a:gd name="connsiteX29" fmla="*/ 12469 w 2101695"/>
                      <a:gd name="connsiteY29"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7128 w 2101695"/>
                      <a:gd name="connsiteY12" fmla="*/ 7465523 h 7615547"/>
                      <a:gd name="connsiteX13" fmla="*/ 1470084 w 2101695"/>
                      <a:gd name="connsiteY13" fmla="*/ 7115173 h 7615547"/>
                      <a:gd name="connsiteX14" fmla="*/ 1639280 w 2101695"/>
                      <a:gd name="connsiteY14" fmla="*/ 5219508 h 7615547"/>
                      <a:gd name="connsiteX15" fmla="*/ 821289 w 2101695"/>
                      <a:gd name="connsiteY15" fmla="*/ 5268607 h 7615547"/>
                      <a:gd name="connsiteX16" fmla="*/ 848578 w 2101695"/>
                      <a:gd name="connsiteY16" fmla="*/ 6450803 h 7615547"/>
                      <a:gd name="connsiteX17" fmla="*/ 1160521 w 2101695"/>
                      <a:gd name="connsiteY17" fmla="*/ 7396159 h 7615547"/>
                      <a:gd name="connsiteX18" fmla="*/ 1160521 w 2101695"/>
                      <a:gd name="connsiteY18" fmla="*/ 7615235 h 7615547"/>
                      <a:gd name="connsiteX19" fmla="*/ 608072 w 2101695"/>
                      <a:gd name="connsiteY19" fmla="*/ 7174704 h 7615547"/>
                      <a:gd name="connsiteX20" fmla="*/ 591710 w 2101695"/>
                      <a:gd name="connsiteY20" fmla="*/ 7377802 h 7615547"/>
                      <a:gd name="connsiteX21" fmla="*/ 560547 w 2101695"/>
                      <a:gd name="connsiteY21" fmla="*/ 7374824 h 7615547"/>
                      <a:gd name="connsiteX22" fmla="*/ 529491 w 2101695"/>
                      <a:gd name="connsiteY22" fmla="*/ 6908004 h 7615547"/>
                      <a:gd name="connsiteX23" fmla="*/ 560447 w 2101695"/>
                      <a:gd name="connsiteY23" fmla="*/ 6586534 h 7615547"/>
                      <a:gd name="connsiteX24" fmla="*/ 327084 w 2101695"/>
                      <a:gd name="connsiteY24" fmla="*/ 5295898 h 7615547"/>
                      <a:gd name="connsiteX25" fmla="*/ 265258 w 2101695"/>
                      <a:gd name="connsiteY25" fmla="*/ 5250829 h 7615547"/>
                      <a:gd name="connsiteX26" fmla="*/ 239585 w 2101695"/>
                      <a:gd name="connsiteY26" fmla="*/ 3202718 h 7615547"/>
                      <a:gd name="connsiteX27" fmla="*/ 212096 w 2101695"/>
                      <a:gd name="connsiteY27" fmla="*/ 3119757 h 7615547"/>
                      <a:gd name="connsiteX28" fmla="*/ 355368 w 2101695"/>
                      <a:gd name="connsiteY28" fmla="*/ 2177753 h 7615547"/>
                      <a:gd name="connsiteX29" fmla="*/ 12469 w 2101695"/>
                      <a:gd name="connsiteY29"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0084 w 2101695"/>
                      <a:gd name="connsiteY13" fmla="*/ 7115173 h 7615547"/>
                      <a:gd name="connsiteX14" fmla="*/ 1639280 w 2101695"/>
                      <a:gd name="connsiteY14" fmla="*/ 5219508 h 7615547"/>
                      <a:gd name="connsiteX15" fmla="*/ 821289 w 2101695"/>
                      <a:gd name="connsiteY15" fmla="*/ 5268607 h 7615547"/>
                      <a:gd name="connsiteX16" fmla="*/ 848578 w 2101695"/>
                      <a:gd name="connsiteY16" fmla="*/ 6450803 h 7615547"/>
                      <a:gd name="connsiteX17" fmla="*/ 1160521 w 2101695"/>
                      <a:gd name="connsiteY17" fmla="*/ 7396159 h 7615547"/>
                      <a:gd name="connsiteX18" fmla="*/ 1160521 w 2101695"/>
                      <a:gd name="connsiteY18" fmla="*/ 7615235 h 7615547"/>
                      <a:gd name="connsiteX19" fmla="*/ 608072 w 2101695"/>
                      <a:gd name="connsiteY19" fmla="*/ 7174704 h 7615547"/>
                      <a:gd name="connsiteX20" fmla="*/ 591710 w 2101695"/>
                      <a:gd name="connsiteY20" fmla="*/ 7377802 h 7615547"/>
                      <a:gd name="connsiteX21" fmla="*/ 560547 w 2101695"/>
                      <a:gd name="connsiteY21" fmla="*/ 7374824 h 7615547"/>
                      <a:gd name="connsiteX22" fmla="*/ 529491 w 2101695"/>
                      <a:gd name="connsiteY22" fmla="*/ 6908004 h 7615547"/>
                      <a:gd name="connsiteX23" fmla="*/ 560447 w 2101695"/>
                      <a:gd name="connsiteY23" fmla="*/ 6586534 h 7615547"/>
                      <a:gd name="connsiteX24" fmla="*/ 327084 w 2101695"/>
                      <a:gd name="connsiteY24" fmla="*/ 5295898 h 7615547"/>
                      <a:gd name="connsiteX25" fmla="*/ 265258 w 2101695"/>
                      <a:gd name="connsiteY25" fmla="*/ 5250829 h 7615547"/>
                      <a:gd name="connsiteX26" fmla="*/ 239585 w 2101695"/>
                      <a:gd name="connsiteY26" fmla="*/ 3202718 h 7615547"/>
                      <a:gd name="connsiteX27" fmla="*/ 212096 w 2101695"/>
                      <a:gd name="connsiteY27" fmla="*/ 3119757 h 7615547"/>
                      <a:gd name="connsiteX28" fmla="*/ 355368 w 2101695"/>
                      <a:gd name="connsiteY28" fmla="*/ 2177753 h 7615547"/>
                      <a:gd name="connsiteX29" fmla="*/ 12469 w 2101695"/>
                      <a:gd name="connsiteY29"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0084 w 2101695"/>
                      <a:gd name="connsiteY13" fmla="*/ 7115173 h 7615547"/>
                      <a:gd name="connsiteX14" fmla="*/ 1496278 w 2101695"/>
                      <a:gd name="connsiteY14" fmla="*/ 6810372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0084 w 2101695"/>
                      <a:gd name="connsiteY13" fmla="*/ 7115173 h 7615547"/>
                      <a:gd name="connsiteX14" fmla="*/ 1520090 w 2101695"/>
                      <a:gd name="connsiteY14" fmla="*/ 6896097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0084 w 2101695"/>
                      <a:gd name="connsiteY13" fmla="*/ 7115173 h 7615547"/>
                      <a:gd name="connsiteX14" fmla="*/ 1520090 w 2101695"/>
                      <a:gd name="connsiteY14" fmla="*/ 6896097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0084 w 2101695"/>
                      <a:gd name="connsiteY13" fmla="*/ 7115173 h 7615547"/>
                      <a:gd name="connsiteX14" fmla="*/ 1517708 w 2101695"/>
                      <a:gd name="connsiteY14" fmla="*/ 6888953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0084 w 2101695"/>
                      <a:gd name="connsiteY13" fmla="*/ 7115173 h 7615547"/>
                      <a:gd name="connsiteX14" fmla="*/ 1517708 w 2101695"/>
                      <a:gd name="connsiteY14" fmla="*/ 6888953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0084 w 2101695"/>
                      <a:gd name="connsiteY13" fmla="*/ 7115173 h 7615547"/>
                      <a:gd name="connsiteX14" fmla="*/ 1517708 w 2101695"/>
                      <a:gd name="connsiteY14" fmla="*/ 6888953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88953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9280 w 2101695"/>
                      <a:gd name="connsiteY15" fmla="*/ 5219508 h 7615547"/>
                      <a:gd name="connsiteX16" fmla="*/ 821289 w 2101695"/>
                      <a:gd name="connsiteY16" fmla="*/ 5268607 h 7615547"/>
                      <a:gd name="connsiteX17" fmla="*/ 848578 w 2101695"/>
                      <a:gd name="connsiteY17" fmla="*/ 6450803 h 7615547"/>
                      <a:gd name="connsiteX18" fmla="*/ 1160521 w 2101695"/>
                      <a:gd name="connsiteY18" fmla="*/ 7396159 h 7615547"/>
                      <a:gd name="connsiteX19" fmla="*/ 1160521 w 2101695"/>
                      <a:gd name="connsiteY19" fmla="*/ 7615235 h 7615547"/>
                      <a:gd name="connsiteX20" fmla="*/ 608072 w 2101695"/>
                      <a:gd name="connsiteY20" fmla="*/ 7174704 h 7615547"/>
                      <a:gd name="connsiteX21" fmla="*/ 591710 w 2101695"/>
                      <a:gd name="connsiteY21" fmla="*/ 7377802 h 7615547"/>
                      <a:gd name="connsiteX22" fmla="*/ 560547 w 2101695"/>
                      <a:gd name="connsiteY22" fmla="*/ 7374824 h 7615547"/>
                      <a:gd name="connsiteX23" fmla="*/ 529491 w 2101695"/>
                      <a:gd name="connsiteY23" fmla="*/ 6908004 h 7615547"/>
                      <a:gd name="connsiteX24" fmla="*/ 560447 w 2101695"/>
                      <a:gd name="connsiteY24" fmla="*/ 6586534 h 7615547"/>
                      <a:gd name="connsiteX25" fmla="*/ 327084 w 2101695"/>
                      <a:gd name="connsiteY25" fmla="*/ 5295898 h 7615547"/>
                      <a:gd name="connsiteX26" fmla="*/ 265258 w 2101695"/>
                      <a:gd name="connsiteY26" fmla="*/ 5250829 h 7615547"/>
                      <a:gd name="connsiteX27" fmla="*/ 239585 w 2101695"/>
                      <a:gd name="connsiteY27" fmla="*/ 3202718 h 7615547"/>
                      <a:gd name="connsiteX28" fmla="*/ 212096 w 2101695"/>
                      <a:gd name="connsiteY28" fmla="*/ 3119757 h 7615547"/>
                      <a:gd name="connsiteX29" fmla="*/ 355368 w 2101695"/>
                      <a:gd name="connsiteY29" fmla="*/ 2177753 h 7615547"/>
                      <a:gd name="connsiteX30" fmla="*/ 12469 w 2101695"/>
                      <a:gd name="connsiteY30"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539140 w 2101695"/>
                      <a:gd name="connsiteY15" fmla="*/ 653890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9280 w 2101695"/>
                      <a:gd name="connsiteY16" fmla="*/ 5219508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4518 w 2101695"/>
                      <a:gd name="connsiteY16" fmla="*/ 5221889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4518 w 2101695"/>
                      <a:gd name="connsiteY16" fmla="*/ 5221889 h 7615547"/>
                      <a:gd name="connsiteX17" fmla="*/ 821289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4518 w 2101695"/>
                      <a:gd name="connsiteY16" fmla="*/ 5221889 h 7615547"/>
                      <a:gd name="connsiteX17" fmla="*/ 823670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645707 w 2101695"/>
                      <a:gd name="connsiteY11" fmla="*/ 7465714 h 7615547"/>
                      <a:gd name="connsiteX12" fmla="*/ 1584747 w 2101695"/>
                      <a:gd name="connsiteY12" fmla="*/ 7465523 h 7615547"/>
                      <a:gd name="connsiteX13" fmla="*/ 1479609 w 2101695"/>
                      <a:gd name="connsiteY13" fmla="*/ 7122317 h 7615547"/>
                      <a:gd name="connsiteX14" fmla="*/ 1517708 w 2101695"/>
                      <a:gd name="connsiteY14" fmla="*/ 6879428 h 7615547"/>
                      <a:gd name="connsiteX15" fmla="*/ 1632009 w 2101695"/>
                      <a:gd name="connsiteY15" fmla="*/ 6519859 h 7615547"/>
                      <a:gd name="connsiteX16" fmla="*/ 1634518 w 2101695"/>
                      <a:gd name="connsiteY16" fmla="*/ 5221889 h 7615547"/>
                      <a:gd name="connsiteX17" fmla="*/ 823670 w 2101695"/>
                      <a:gd name="connsiteY17" fmla="*/ 5268607 h 7615547"/>
                      <a:gd name="connsiteX18" fmla="*/ 848578 w 2101695"/>
                      <a:gd name="connsiteY18" fmla="*/ 6450803 h 7615547"/>
                      <a:gd name="connsiteX19" fmla="*/ 1160521 w 2101695"/>
                      <a:gd name="connsiteY19" fmla="*/ 7396159 h 7615547"/>
                      <a:gd name="connsiteX20" fmla="*/ 1160521 w 2101695"/>
                      <a:gd name="connsiteY20" fmla="*/ 7615235 h 7615547"/>
                      <a:gd name="connsiteX21" fmla="*/ 608072 w 2101695"/>
                      <a:gd name="connsiteY21" fmla="*/ 7174704 h 7615547"/>
                      <a:gd name="connsiteX22" fmla="*/ 591710 w 2101695"/>
                      <a:gd name="connsiteY22" fmla="*/ 7377802 h 7615547"/>
                      <a:gd name="connsiteX23" fmla="*/ 560547 w 2101695"/>
                      <a:gd name="connsiteY23" fmla="*/ 7374824 h 7615547"/>
                      <a:gd name="connsiteX24" fmla="*/ 529491 w 2101695"/>
                      <a:gd name="connsiteY24" fmla="*/ 6908004 h 7615547"/>
                      <a:gd name="connsiteX25" fmla="*/ 560447 w 2101695"/>
                      <a:gd name="connsiteY25" fmla="*/ 6586534 h 7615547"/>
                      <a:gd name="connsiteX26" fmla="*/ 327084 w 2101695"/>
                      <a:gd name="connsiteY26" fmla="*/ 5295898 h 7615547"/>
                      <a:gd name="connsiteX27" fmla="*/ 265258 w 2101695"/>
                      <a:gd name="connsiteY27" fmla="*/ 5250829 h 7615547"/>
                      <a:gd name="connsiteX28" fmla="*/ 239585 w 2101695"/>
                      <a:gd name="connsiteY28" fmla="*/ 3202718 h 7615547"/>
                      <a:gd name="connsiteX29" fmla="*/ 212096 w 2101695"/>
                      <a:gd name="connsiteY29" fmla="*/ 3119757 h 7615547"/>
                      <a:gd name="connsiteX30" fmla="*/ 355368 w 2101695"/>
                      <a:gd name="connsiteY30" fmla="*/ 2177753 h 7615547"/>
                      <a:gd name="connsiteX31" fmla="*/ 12469 w 2101695"/>
                      <a:gd name="connsiteY31"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882040 w 2101695"/>
                      <a:gd name="connsiteY11" fmla="*/ 7269953 h 7615547"/>
                      <a:gd name="connsiteX12" fmla="*/ 1645707 w 2101695"/>
                      <a:gd name="connsiteY12" fmla="*/ 7465714 h 7615547"/>
                      <a:gd name="connsiteX13" fmla="*/ 1584747 w 2101695"/>
                      <a:gd name="connsiteY13" fmla="*/ 7465523 h 7615547"/>
                      <a:gd name="connsiteX14" fmla="*/ 1479609 w 2101695"/>
                      <a:gd name="connsiteY14" fmla="*/ 7122317 h 7615547"/>
                      <a:gd name="connsiteX15" fmla="*/ 1517708 w 2101695"/>
                      <a:gd name="connsiteY15" fmla="*/ 6879428 h 7615547"/>
                      <a:gd name="connsiteX16" fmla="*/ 1632009 w 2101695"/>
                      <a:gd name="connsiteY16" fmla="*/ 6519859 h 7615547"/>
                      <a:gd name="connsiteX17" fmla="*/ 1634518 w 2101695"/>
                      <a:gd name="connsiteY17" fmla="*/ 5221889 h 7615547"/>
                      <a:gd name="connsiteX18" fmla="*/ 823670 w 2101695"/>
                      <a:gd name="connsiteY18" fmla="*/ 5268607 h 7615547"/>
                      <a:gd name="connsiteX19" fmla="*/ 848578 w 2101695"/>
                      <a:gd name="connsiteY19" fmla="*/ 6450803 h 7615547"/>
                      <a:gd name="connsiteX20" fmla="*/ 1160521 w 2101695"/>
                      <a:gd name="connsiteY20" fmla="*/ 7396159 h 7615547"/>
                      <a:gd name="connsiteX21" fmla="*/ 1160521 w 2101695"/>
                      <a:gd name="connsiteY21" fmla="*/ 7615235 h 7615547"/>
                      <a:gd name="connsiteX22" fmla="*/ 608072 w 2101695"/>
                      <a:gd name="connsiteY22" fmla="*/ 7174704 h 7615547"/>
                      <a:gd name="connsiteX23" fmla="*/ 591710 w 2101695"/>
                      <a:gd name="connsiteY23" fmla="*/ 7377802 h 7615547"/>
                      <a:gd name="connsiteX24" fmla="*/ 560547 w 2101695"/>
                      <a:gd name="connsiteY24" fmla="*/ 7374824 h 7615547"/>
                      <a:gd name="connsiteX25" fmla="*/ 529491 w 2101695"/>
                      <a:gd name="connsiteY25" fmla="*/ 6908004 h 7615547"/>
                      <a:gd name="connsiteX26" fmla="*/ 560447 w 2101695"/>
                      <a:gd name="connsiteY26" fmla="*/ 6586534 h 7615547"/>
                      <a:gd name="connsiteX27" fmla="*/ 327084 w 2101695"/>
                      <a:gd name="connsiteY27" fmla="*/ 5295898 h 7615547"/>
                      <a:gd name="connsiteX28" fmla="*/ 265258 w 2101695"/>
                      <a:gd name="connsiteY28" fmla="*/ 5250829 h 7615547"/>
                      <a:gd name="connsiteX29" fmla="*/ 239585 w 2101695"/>
                      <a:gd name="connsiteY29" fmla="*/ 3202718 h 7615547"/>
                      <a:gd name="connsiteX30" fmla="*/ 212096 w 2101695"/>
                      <a:gd name="connsiteY30" fmla="*/ 3119757 h 7615547"/>
                      <a:gd name="connsiteX31" fmla="*/ 355368 w 2101695"/>
                      <a:gd name="connsiteY31" fmla="*/ 2177753 h 7615547"/>
                      <a:gd name="connsiteX32" fmla="*/ 12469 w 2101695"/>
                      <a:gd name="connsiteY32"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829653 w 2101695"/>
                      <a:gd name="connsiteY11" fmla="*/ 7265190 h 7615547"/>
                      <a:gd name="connsiteX12" fmla="*/ 1645707 w 2101695"/>
                      <a:gd name="connsiteY12" fmla="*/ 7465714 h 7615547"/>
                      <a:gd name="connsiteX13" fmla="*/ 1584747 w 2101695"/>
                      <a:gd name="connsiteY13" fmla="*/ 7465523 h 7615547"/>
                      <a:gd name="connsiteX14" fmla="*/ 1479609 w 2101695"/>
                      <a:gd name="connsiteY14" fmla="*/ 7122317 h 7615547"/>
                      <a:gd name="connsiteX15" fmla="*/ 1517708 w 2101695"/>
                      <a:gd name="connsiteY15" fmla="*/ 6879428 h 7615547"/>
                      <a:gd name="connsiteX16" fmla="*/ 1632009 w 2101695"/>
                      <a:gd name="connsiteY16" fmla="*/ 6519859 h 7615547"/>
                      <a:gd name="connsiteX17" fmla="*/ 1634518 w 2101695"/>
                      <a:gd name="connsiteY17" fmla="*/ 5221889 h 7615547"/>
                      <a:gd name="connsiteX18" fmla="*/ 823670 w 2101695"/>
                      <a:gd name="connsiteY18" fmla="*/ 5268607 h 7615547"/>
                      <a:gd name="connsiteX19" fmla="*/ 848578 w 2101695"/>
                      <a:gd name="connsiteY19" fmla="*/ 6450803 h 7615547"/>
                      <a:gd name="connsiteX20" fmla="*/ 1160521 w 2101695"/>
                      <a:gd name="connsiteY20" fmla="*/ 7396159 h 7615547"/>
                      <a:gd name="connsiteX21" fmla="*/ 1160521 w 2101695"/>
                      <a:gd name="connsiteY21" fmla="*/ 7615235 h 7615547"/>
                      <a:gd name="connsiteX22" fmla="*/ 608072 w 2101695"/>
                      <a:gd name="connsiteY22" fmla="*/ 7174704 h 7615547"/>
                      <a:gd name="connsiteX23" fmla="*/ 591710 w 2101695"/>
                      <a:gd name="connsiteY23" fmla="*/ 7377802 h 7615547"/>
                      <a:gd name="connsiteX24" fmla="*/ 560547 w 2101695"/>
                      <a:gd name="connsiteY24" fmla="*/ 7374824 h 7615547"/>
                      <a:gd name="connsiteX25" fmla="*/ 529491 w 2101695"/>
                      <a:gd name="connsiteY25" fmla="*/ 6908004 h 7615547"/>
                      <a:gd name="connsiteX26" fmla="*/ 560447 w 2101695"/>
                      <a:gd name="connsiteY26" fmla="*/ 6586534 h 7615547"/>
                      <a:gd name="connsiteX27" fmla="*/ 327084 w 2101695"/>
                      <a:gd name="connsiteY27" fmla="*/ 5295898 h 7615547"/>
                      <a:gd name="connsiteX28" fmla="*/ 265258 w 2101695"/>
                      <a:gd name="connsiteY28" fmla="*/ 5250829 h 7615547"/>
                      <a:gd name="connsiteX29" fmla="*/ 239585 w 2101695"/>
                      <a:gd name="connsiteY29" fmla="*/ 3202718 h 7615547"/>
                      <a:gd name="connsiteX30" fmla="*/ 212096 w 2101695"/>
                      <a:gd name="connsiteY30" fmla="*/ 3119757 h 7615547"/>
                      <a:gd name="connsiteX31" fmla="*/ 355368 w 2101695"/>
                      <a:gd name="connsiteY31" fmla="*/ 2177753 h 7615547"/>
                      <a:gd name="connsiteX32" fmla="*/ 12469 w 2101695"/>
                      <a:gd name="connsiteY32"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829653 w 2101695"/>
                      <a:gd name="connsiteY11" fmla="*/ 7265190 h 7615547"/>
                      <a:gd name="connsiteX12" fmla="*/ 1645707 w 2101695"/>
                      <a:gd name="connsiteY12" fmla="*/ 7465714 h 7615547"/>
                      <a:gd name="connsiteX13" fmla="*/ 1584747 w 2101695"/>
                      <a:gd name="connsiteY13" fmla="*/ 7465523 h 7615547"/>
                      <a:gd name="connsiteX14" fmla="*/ 1479609 w 2101695"/>
                      <a:gd name="connsiteY14" fmla="*/ 7122317 h 7615547"/>
                      <a:gd name="connsiteX15" fmla="*/ 1517708 w 2101695"/>
                      <a:gd name="connsiteY15" fmla="*/ 6879428 h 7615547"/>
                      <a:gd name="connsiteX16" fmla="*/ 1632009 w 2101695"/>
                      <a:gd name="connsiteY16" fmla="*/ 6519859 h 7615547"/>
                      <a:gd name="connsiteX17" fmla="*/ 1634518 w 2101695"/>
                      <a:gd name="connsiteY17" fmla="*/ 5221889 h 7615547"/>
                      <a:gd name="connsiteX18" fmla="*/ 823670 w 2101695"/>
                      <a:gd name="connsiteY18" fmla="*/ 5268607 h 7615547"/>
                      <a:gd name="connsiteX19" fmla="*/ 848578 w 2101695"/>
                      <a:gd name="connsiteY19" fmla="*/ 6450803 h 7615547"/>
                      <a:gd name="connsiteX20" fmla="*/ 1160521 w 2101695"/>
                      <a:gd name="connsiteY20" fmla="*/ 7396159 h 7615547"/>
                      <a:gd name="connsiteX21" fmla="*/ 1160521 w 2101695"/>
                      <a:gd name="connsiteY21" fmla="*/ 7615235 h 7615547"/>
                      <a:gd name="connsiteX22" fmla="*/ 608072 w 2101695"/>
                      <a:gd name="connsiteY22" fmla="*/ 7174704 h 7615547"/>
                      <a:gd name="connsiteX23" fmla="*/ 591710 w 2101695"/>
                      <a:gd name="connsiteY23" fmla="*/ 7377802 h 7615547"/>
                      <a:gd name="connsiteX24" fmla="*/ 560547 w 2101695"/>
                      <a:gd name="connsiteY24" fmla="*/ 7374824 h 7615547"/>
                      <a:gd name="connsiteX25" fmla="*/ 529491 w 2101695"/>
                      <a:gd name="connsiteY25" fmla="*/ 6908004 h 7615547"/>
                      <a:gd name="connsiteX26" fmla="*/ 560447 w 2101695"/>
                      <a:gd name="connsiteY26" fmla="*/ 6586534 h 7615547"/>
                      <a:gd name="connsiteX27" fmla="*/ 327084 w 2101695"/>
                      <a:gd name="connsiteY27" fmla="*/ 5295898 h 7615547"/>
                      <a:gd name="connsiteX28" fmla="*/ 265258 w 2101695"/>
                      <a:gd name="connsiteY28" fmla="*/ 5250829 h 7615547"/>
                      <a:gd name="connsiteX29" fmla="*/ 239585 w 2101695"/>
                      <a:gd name="connsiteY29" fmla="*/ 3202718 h 7615547"/>
                      <a:gd name="connsiteX30" fmla="*/ 212096 w 2101695"/>
                      <a:gd name="connsiteY30" fmla="*/ 3119757 h 7615547"/>
                      <a:gd name="connsiteX31" fmla="*/ 355368 w 2101695"/>
                      <a:gd name="connsiteY31" fmla="*/ 2177753 h 7615547"/>
                      <a:gd name="connsiteX32" fmla="*/ 12469 w 2101695"/>
                      <a:gd name="connsiteY32"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829653 w 2101695"/>
                      <a:gd name="connsiteY11" fmla="*/ 7265190 h 7615547"/>
                      <a:gd name="connsiteX12" fmla="*/ 1645707 w 2101695"/>
                      <a:gd name="connsiteY12" fmla="*/ 7465714 h 7615547"/>
                      <a:gd name="connsiteX13" fmla="*/ 1584747 w 2101695"/>
                      <a:gd name="connsiteY13" fmla="*/ 7465523 h 7615547"/>
                      <a:gd name="connsiteX14" fmla="*/ 1479609 w 2101695"/>
                      <a:gd name="connsiteY14" fmla="*/ 7122317 h 7615547"/>
                      <a:gd name="connsiteX15" fmla="*/ 1517708 w 2101695"/>
                      <a:gd name="connsiteY15" fmla="*/ 6879428 h 7615547"/>
                      <a:gd name="connsiteX16" fmla="*/ 1632009 w 2101695"/>
                      <a:gd name="connsiteY16" fmla="*/ 6519859 h 7615547"/>
                      <a:gd name="connsiteX17" fmla="*/ 1634518 w 2101695"/>
                      <a:gd name="connsiteY17" fmla="*/ 5221889 h 7615547"/>
                      <a:gd name="connsiteX18" fmla="*/ 823670 w 2101695"/>
                      <a:gd name="connsiteY18" fmla="*/ 5268607 h 7615547"/>
                      <a:gd name="connsiteX19" fmla="*/ 848578 w 2101695"/>
                      <a:gd name="connsiteY19" fmla="*/ 6450803 h 7615547"/>
                      <a:gd name="connsiteX20" fmla="*/ 1160521 w 2101695"/>
                      <a:gd name="connsiteY20" fmla="*/ 7396159 h 7615547"/>
                      <a:gd name="connsiteX21" fmla="*/ 1160521 w 2101695"/>
                      <a:gd name="connsiteY21" fmla="*/ 7615235 h 7615547"/>
                      <a:gd name="connsiteX22" fmla="*/ 608072 w 2101695"/>
                      <a:gd name="connsiteY22" fmla="*/ 7174704 h 7615547"/>
                      <a:gd name="connsiteX23" fmla="*/ 591710 w 2101695"/>
                      <a:gd name="connsiteY23" fmla="*/ 7377802 h 7615547"/>
                      <a:gd name="connsiteX24" fmla="*/ 560547 w 2101695"/>
                      <a:gd name="connsiteY24" fmla="*/ 7374824 h 7615547"/>
                      <a:gd name="connsiteX25" fmla="*/ 529491 w 2101695"/>
                      <a:gd name="connsiteY25" fmla="*/ 6908004 h 7615547"/>
                      <a:gd name="connsiteX26" fmla="*/ 560447 w 2101695"/>
                      <a:gd name="connsiteY26" fmla="*/ 6586534 h 7615547"/>
                      <a:gd name="connsiteX27" fmla="*/ 327084 w 2101695"/>
                      <a:gd name="connsiteY27" fmla="*/ 5295898 h 7615547"/>
                      <a:gd name="connsiteX28" fmla="*/ 265258 w 2101695"/>
                      <a:gd name="connsiteY28" fmla="*/ 5250829 h 7615547"/>
                      <a:gd name="connsiteX29" fmla="*/ 239585 w 2101695"/>
                      <a:gd name="connsiteY29" fmla="*/ 3202718 h 7615547"/>
                      <a:gd name="connsiteX30" fmla="*/ 212096 w 2101695"/>
                      <a:gd name="connsiteY30" fmla="*/ 3119757 h 7615547"/>
                      <a:gd name="connsiteX31" fmla="*/ 355368 w 2101695"/>
                      <a:gd name="connsiteY31" fmla="*/ 2177753 h 7615547"/>
                      <a:gd name="connsiteX32" fmla="*/ 12469 w 2101695"/>
                      <a:gd name="connsiteY32"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827272 w 2101695"/>
                      <a:gd name="connsiteY11" fmla="*/ 7269953 h 7615547"/>
                      <a:gd name="connsiteX12" fmla="*/ 1645707 w 2101695"/>
                      <a:gd name="connsiteY12" fmla="*/ 7465714 h 7615547"/>
                      <a:gd name="connsiteX13" fmla="*/ 1584747 w 2101695"/>
                      <a:gd name="connsiteY13" fmla="*/ 7465523 h 7615547"/>
                      <a:gd name="connsiteX14" fmla="*/ 1479609 w 2101695"/>
                      <a:gd name="connsiteY14" fmla="*/ 7122317 h 7615547"/>
                      <a:gd name="connsiteX15" fmla="*/ 1517708 w 2101695"/>
                      <a:gd name="connsiteY15" fmla="*/ 6879428 h 7615547"/>
                      <a:gd name="connsiteX16" fmla="*/ 1632009 w 2101695"/>
                      <a:gd name="connsiteY16" fmla="*/ 6519859 h 7615547"/>
                      <a:gd name="connsiteX17" fmla="*/ 1634518 w 2101695"/>
                      <a:gd name="connsiteY17" fmla="*/ 5221889 h 7615547"/>
                      <a:gd name="connsiteX18" fmla="*/ 823670 w 2101695"/>
                      <a:gd name="connsiteY18" fmla="*/ 5268607 h 7615547"/>
                      <a:gd name="connsiteX19" fmla="*/ 848578 w 2101695"/>
                      <a:gd name="connsiteY19" fmla="*/ 6450803 h 7615547"/>
                      <a:gd name="connsiteX20" fmla="*/ 1160521 w 2101695"/>
                      <a:gd name="connsiteY20" fmla="*/ 7396159 h 7615547"/>
                      <a:gd name="connsiteX21" fmla="*/ 1160521 w 2101695"/>
                      <a:gd name="connsiteY21" fmla="*/ 7615235 h 7615547"/>
                      <a:gd name="connsiteX22" fmla="*/ 608072 w 2101695"/>
                      <a:gd name="connsiteY22" fmla="*/ 7174704 h 7615547"/>
                      <a:gd name="connsiteX23" fmla="*/ 591710 w 2101695"/>
                      <a:gd name="connsiteY23" fmla="*/ 7377802 h 7615547"/>
                      <a:gd name="connsiteX24" fmla="*/ 560547 w 2101695"/>
                      <a:gd name="connsiteY24" fmla="*/ 7374824 h 7615547"/>
                      <a:gd name="connsiteX25" fmla="*/ 529491 w 2101695"/>
                      <a:gd name="connsiteY25" fmla="*/ 6908004 h 7615547"/>
                      <a:gd name="connsiteX26" fmla="*/ 560447 w 2101695"/>
                      <a:gd name="connsiteY26" fmla="*/ 6586534 h 7615547"/>
                      <a:gd name="connsiteX27" fmla="*/ 327084 w 2101695"/>
                      <a:gd name="connsiteY27" fmla="*/ 5295898 h 7615547"/>
                      <a:gd name="connsiteX28" fmla="*/ 265258 w 2101695"/>
                      <a:gd name="connsiteY28" fmla="*/ 5250829 h 7615547"/>
                      <a:gd name="connsiteX29" fmla="*/ 239585 w 2101695"/>
                      <a:gd name="connsiteY29" fmla="*/ 3202718 h 7615547"/>
                      <a:gd name="connsiteX30" fmla="*/ 212096 w 2101695"/>
                      <a:gd name="connsiteY30" fmla="*/ 3119757 h 7615547"/>
                      <a:gd name="connsiteX31" fmla="*/ 355368 w 2101695"/>
                      <a:gd name="connsiteY31" fmla="*/ 2177753 h 7615547"/>
                      <a:gd name="connsiteX32" fmla="*/ 12469 w 2101695"/>
                      <a:gd name="connsiteY32"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827272 w 2101695"/>
                      <a:gd name="connsiteY11" fmla="*/ 7269953 h 7615547"/>
                      <a:gd name="connsiteX12" fmla="*/ 1645707 w 2101695"/>
                      <a:gd name="connsiteY12" fmla="*/ 7465714 h 7615547"/>
                      <a:gd name="connsiteX13" fmla="*/ 1584747 w 2101695"/>
                      <a:gd name="connsiteY13" fmla="*/ 7465523 h 7615547"/>
                      <a:gd name="connsiteX14" fmla="*/ 1479609 w 2101695"/>
                      <a:gd name="connsiteY14" fmla="*/ 7122317 h 7615547"/>
                      <a:gd name="connsiteX15" fmla="*/ 1517708 w 2101695"/>
                      <a:gd name="connsiteY15" fmla="*/ 6879428 h 7615547"/>
                      <a:gd name="connsiteX16" fmla="*/ 1632009 w 2101695"/>
                      <a:gd name="connsiteY16" fmla="*/ 6519859 h 7615547"/>
                      <a:gd name="connsiteX17" fmla="*/ 1634518 w 2101695"/>
                      <a:gd name="connsiteY17" fmla="*/ 5221889 h 7615547"/>
                      <a:gd name="connsiteX18" fmla="*/ 823670 w 2101695"/>
                      <a:gd name="connsiteY18" fmla="*/ 5268607 h 7615547"/>
                      <a:gd name="connsiteX19" fmla="*/ 848578 w 2101695"/>
                      <a:gd name="connsiteY19" fmla="*/ 6450803 h 7615547"/>
                      <a:gd name="connsiteX20" fmla="*/ 1160521 w 2101695"/>
                      <a:gd name="connsiteY20" fmla="*/ 7396159 h 7615547"/>
                      <a:gd name="connsiteX21" fmla="*/ 1160521 w 2101695"/>
                      <a:gd name="connsiteY21" fmla="*/ 7615235 h 7615547"/>
                      <a:gd name="connsiteX22" fmla="*/ 608072 w 2101695"/>
                      <a:gd name="connsiteY22" fmla="*/ 7174704 h 7615547"/>
                      <a:gd name="connsiteX23" fmla="*/ 591710 w 2101695"/>
                      <a:gd name="connsiteY23" fmla="*/ 7377802 h 7615547"/>
                      <a:gd name="connsiteX24" fmla="*/ 560547 w 2101695"/>
                      <a:gd name="connsiteY24" fmla="*/ 7374824 h 7615547"/>
                      <a:gd name="connsiteX25" fmla="*/ 529491 w 2101695"/>
                      <a:gd name="connsiteY25" fmla="*/ 6908004 h 7615547"/>
                      <a:gd name="connsiteX26" fmla="*/ 560447 w 2101695"/>
                      <a:gd name="connsiteY26" fmla="*/ 6586534 h 7615547"/>
                      <a:gd name="connsiteX27" fmla="*/ 327084 w 2101695"/>
                      <a:gd name="connsiteY27" fmla="*/ 5295898 h 7615547"/>
                      <a:gd name="connsiteX28" fmla="*/ 265258 w 2101695"/>
                      <a:gd name="connsiteY28" fmla="*/ 5250829 h 7615547"/>
                      <a:gd name="connsiteX29" fmla="*/ 239585 w 2101695"/>
                      <a:gd name="connsiteY29" fmla="*/ 3202718 h 7615547"/>
                      <a:gd name="connsiteX30" fmla="*/ 212096 w 2101695"/>
                      <a:gd name="connsiteY30" fmla="*/ 3119757 h 7615547"/>
                      <a:gd name="connsiteX31" fmla="*/ 355368 w 2101695"/>
                      <a:gd name="connsiteY31" fmla="*/ 2177753 h 7615547"/>
                      <a:gd name="connsiteX32" fmla="*/ 12469 w 2101695"/>
                      <a:gd name="connsiteY32"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827272 w 2101695"/>
                      <a:gd name="connsiteY11" fmla="*/ 7269953 h 7615547"/>
                      <a:gd name="connsiteX12" fmla="*/ 1645707 w 2101695"/>
                      <a:gd name="connsiteY12" fmla="*/ 7465714 h 7615547"/>
                      <a:gd name="connsiteX13" fmla="*/ 1584747 w 2101695"/>
                      <a:gd name="connsiteY13" fmla="*/ 7465523 h 7615547"/>
                      <a:gd name="connsiteX14" fmla="*/ 1479609 w 2101695"/>
                      <a:gd name="connsiteY14" fmla="*/ 7122317 h 7615547"/>
                      <a:gd name="connsiteX15" fmla="*/ 1517708 w 2101695"/>
                      <a:gd name="connsiteY15" fmla="*/ 6879428 h 7615547"/>
                      <a:gd name="connsiteX16" fmla="*/ 1632009 w 2101695"/>
                      <a:gd name="connsiteY16" fmla="*/ 6519859 h 7615547"/>
                      <a:gd name="connsiteX17" fmla="*/ 1634518 w 2101695"/>
                      <a:gd name="connsiteY17" fmla="*/ 5221889 h 7615547"/>
                      <a:gd name="connsiteX18" fmla="*/ 823670 w 2101695"/>
                      <a:gd name="connsiteY18" fmla="*/ 5268607 h 7615547"/>
                      <a:gd name="connsiteX19" fmla="*/ 848578 w 2101695"/>
                      <a:gd name="connsiteY19" fmla="*/ 6450803 h 7615547"/>
                      <a:gd name="connsiteX20" fmla="*/ 1160521 w 2101695"/>
                      <a:gd name="connsiteY20" fmla="*/ 7396159 h 7615547"/>
                      <a:gd name="connsiteX21" fmla="*/ 1160521 w 2101695"/>
                      <a:gd name="connsiteY21" fmla="*/ 7615235 h 7615547"/>
                      <a:gd name="connsiteX22" fmla="*/ 608072 w 2101695"/>
                      <a:gd name="connsiteY22" fmla="*/ 7174704 h 7615547"/>
                      <a:gd name="connsiteX23" fmla="*/ 591710 w 2101695"/>
                      <a:gd name="connsiteY23" fmla="*/ 7377802 h 7615547"/>
                      <a:gd name="connsiteX24" fmla="*/ 560547 w 2101695"/>
                      <a:gd name="connsiteY24" fmla="*/ 7374824 h 7615547"/>
                      <a:gd name="connsiteX25" fmla="*/ 529491 w 2101695"/>
                      <a:gd name="connsiteY25" fmla="*/ 6908004 h 7615547"/>
                      <a:gd name="connsiteX26" fmla="*/ 560447 w 2101695"/>
                      <a:gd name="connsiteY26" fmla="*/ 6586534 h 7615547"/>
                      <a:gd name="connsiteX27" fmla="*/ 327084 w 2101695"/>
                      <a:gd name="connsiteY27" fmla="*/ 5295898 h 7615547"/>
                      <a:gd name="connsiteX28" fmla="*/ 265258 w 2101695"/>
                      <a:gd name="connsiteY28" fmla="*/ 5250829 h 7615547"/>
                      <a:gd name="connsiteX29" fmla="*/ 239585 w 2101695"/>
                      <a:gd name="connsiteY29" fmla="*/ 3202718 h 7615547"/>
                      <a:gd name="connsiteX30" fmla="*/ 212096 w 2101695"/>
                      <a:gd name="connsiteY30" fmla="*/ 3119757 h 7615547"/>
                      <a:gd name="connsiteX31" fmla="*/ 355368 w 2101695"/>
                      <a:gd name="connsiteY31" fmla="*/ 2177753 h 7615547"/>
                      <a:gd name="connsiteX32" fmla="*/ 12469 w 2101695"/>
                      <a:gd name="connsiteY32" fmla="*/ 834886 h 7615547"/>
                      <a:gd name="connsiteX0" fmla="*/ 12469 w 2101695"/>
                      <a:gd name="connsiteY0" fmla="*/ 834886 h 7615547"/>
                      <a:gd name="connsiteX1" fmla="*/ 236594 w 2101695"/>
                      <a:gd name="connsiteY1" fmla="*/ 590548 h 7615547"/>
                      <a:gd name="connsiteX2" fmla="*/ 165157 w 2101695"/>
                      <a:gd name="connsiteY2" fmla="*/ 588168 h 7615547"/>
                      <a:gd name="connsiteX3" fmla="*/ 286601 w 2101695"/>
                      <a:gd name="connsiteY3" fmla="*/ 483393 h 7615547"/>
                      <a:gd name="connsiteX4" fmla="*/ 281839 w 2101695"/>
                      <a:gd name="connsiteY4" fmla="*/ 326229 h 7615547"/>
                      <a:gd name="connsiteX5" fmla="*/ 238976 w 2101695"/>
                      <a:gd name="connsiteY5" fmla="*/ 233361 h 7615547"/>
                      <a:gd name="connsiteX6" fmla="*/ 303271 w 2101695"/>
                      <a:gd name="connsiteY6" fmla="*/ 169068 h 7615547"/>
                      <a:gd name="connsiteX7" fmla="*/ 329465 w 2101695"/>
                      <a:gd name="connsiteY7" fmla="*/ 0 h 7615547"/>
                      <a:gd name="connsiteX8" fmla="*/ 2001779 w 2101695"/>
                      <a:gd name="connsiteY8" fmla="*/ 844412 h 7615547"/>
                      <a:gd name="connsiteX9" fmla="*/ 2001779 w 2101695"/>
                      <a:gd name="connsiteY9" fmla="*/ 2246808 h 7615547"/>
                      <a:gd name="connsiteX10" fmla="*/ 2101695 w 2101695"/>
                      <a:gd name="connsiteY10" fmla="*/ 7103935 h 7615547"/>
                      <a:gd name="connsiteX11" fmla="*/ 1827272 w 2101695"/>
                      <a:gd name="connsiteY11" fmla="*/ 7269953 h 7615547"/>
                      <a:gd name="connsiteX12" fmla="*/ 1645707 w 2101695"/>
                      <a:gd name="connsiteY12" fmla="*/ 7465714 h 7615547"/>
                      <a:gd name="connsiteX13" fmla="*/ 1584747 w 2101695"/>
                      <a:gd name="connsiteY13" fmla="*/ 7465523 h 7615547"/>
                      <a:gd name="connsiteX14" fmla="*/ 1479609 w 2101695"/>
                      <a:gd name="connsiteY14" fmla="*/ 7122317 h 7615547"/>
                      <a:gd name="connsiteX15" fmla="*/ 1517708 w 2101695"/>
                      <a:gd name="connsiteY15" fmla="*/ 6879428 h 7615547"/>
                      <a:gd name="connsiteX16" fmla="*/ 1632009 w 2101695"/>
                      <a:gd name="connsiteY16" fmla="*/ 6519859 h 7615547"/>
                      <a:gd name="connsiteX17" fmla="*/ 1634518 w 2101695"/>
                      <a:gd name="connsiteY17" fmla="*/ 5221889 h 7615547"/>
                      <a:gd name="connsiteX18" fmla="*/ 823670 w 2101695"/>
                      <a:gd name="connsiteY18" fmla="*/ 5268607 h 7615547"/>
                      <a:gd name="connsiteX19" fmla="*/ 848578 w 2101695"/>
                      <a:gd name="connsiteY19" fmla="*/ 6450803 h 7615547"/>
                      <a:gd name="connsiteX20" fmla="*/ 1160521 w 2101695"/>
                      <a:gd name="connsiteY20" fmla="*/ 7396159 h 7615547"/>
                      <a:gd name="connsiteX21" fmla="*/ 1160521 w 2101695"/>
                      <a:gd name="connsiteY21" fmla="*/ 7615235 h 7615547"/>
                      <a:gd name="connsiteX22" fmla="*/ 608072 w 2101695"/>
                      <a:gd name="connsiteY22" fmla="*/ 7174704 h 7615547"/>
                      <a:gd name="connsiteX23" fmla="*/ 591710 w 2101695"/>
                      <a:gd name="connsiteY23" fmla="*/ 7377802 h 7615547"/>
                      <a:gd name="connsiteX24" fmla="*/ 560547 w 2101695"/>
                      <a:gd name="connsiteY24" fmla="*/ 7374824 h 7615547"/>
                      <a:gd name="connsiteX25" fmla="*/ 529491 w 2101695"/>
                      <a:gd name="connsiteY25" fmla="*/ 6908004 h 7615547"/>
                      <a:gd name="connsiteX26" fmla="*/ 560447 w 2101695"/>
                      <a:gd name="connsiteY26" fmla="*/ 6586534 h 7615547"/>
                      <a:gd name="connsiteX27" fmla="*/ 327084 w 2101695"/>
                      <a:gd name="connsiteY27" fmla="*/ 5295898 h 7615547"/>
                      <a:gd name="connsiteX28" fmla="*/ 265258 w 2101695"/>
                      <a:gd name="connsiteY28" fmla="*/ 5250829 h 7615547"/>
                      <a:gd name="connsiteX29" fmla="*/ 239585 w 2101695"/>
                      <a:gd name="connsiteY29" fmla="*/ 3202718 h 7615547"/>
                      <a:gd name="connsiteX30" fmla="*/ 212096 w 2101695"/>
                      <a:gd name="connsiteY30" fmla="*/ 3119757 h 7615547"/>
                      <a:gd name="connsiteX31" fmla="*/ 355368 w 2101695"/>
                      <a:gd name="connsiteY31" fmla="*/ 2177753 h 7615547"/>
                      <a:gd name="connsiteX32" fmla="*/ 12469 w 2101695"/>
                      <a:gd name="connsiteY32" fmla="*/ 834886 h 7615547"/>
                      <a:gd name="connsiteX0" fmla="*/ 12469 w 2115983"/>
                      <a:gd name="connsiteY0" fmla="*/ 834886 h 7615547"/>
                      <a:gd name="connsiteX1" fmla="*/ 236594 w 2115983"/>
                      <a:gd name="connsiteY1" fmla="*/ 590548 h 7615547"/>
                      <a:gd name="connsiteX2" fmla="*/ 165157 w 2115983"/>
                      <a:gd name="connsiteY2" fmla="*/ 588168 h 7615547"/>
                      <a:gd name="connsiteX3" fmla="*/ 286601 w 2115983"/>
                      <a:gd name="connsiteY3" fmla="*/ 483393 h 7615547"/>
                      <a:gd name="connsiteX4" fmla="*/ 281839 w 2115983"/>
                      <a:gd name="connsiteY4" fmla="*/ 326229 h 7615547"/>
                      <a:gd name="connsiteX5" fmla="*/ 238976 w 2115983"/>
                      <a:gd name="connsiteY5" fmla="*/ 233361 h 7615547"/>
                      <a:gd name="connsiteX6" fmla="*/ 303271 w 2115983"/>
                      <a:gd name="connsiteY6" fmla="*/ 169068 h 7615547"/>
                      <a:gd name="connsiteX7" fmla="*/ 329465 w 2115983"/>
                      <a:gd name="connsiteY7" fmla="*/ 0 h 7615547"/>
                      <a:gd name="connsiteX8" fmla="*/ 2001779 w 2115983"/>
                      <a:gd name="connsiteY8" fmla="*/ 844412 h 7615547"/>
                      <a:gd name="connsiteX9" fmla="*/ 2001779 w 2115983"/>
                      <a:gd name="connsiteY9" fmla="*/ 2246808 h 7615547"/>
                      <a:gd name="connsiteX10" fmla="*/ 2115983 w 2115983"/>
                      <a:gd name="connsiteY10" fmla="*/ 7096791 h 7615547"/>
                      <a:gd name="connsiteX11" fmla="*/ 1827272 w 2115983"/>
                      <a:gd name="connsiteY11" fmla="*/ 7269953 h 7615547"/>
                      <a:gd name="connsiteX12" fmla="*/ 1645707 w 2115983"/>
                      <a:gd name="connsiteY12" fmla="*/ 7465714 h 7615547"/>
                      <a:gd name="connsiteX13" fmla="*/ 1584747 w 2115983"/>
                      <a:gd name="connsiteY13" fmla="*/ 7465523 h 7615547"/>
                      <a:gd name="connsiteX14" fmla="*/ 1479609 w 2115983"/>
                      <a:gd name="connsiteY14" fmla="*/ 7122317 h 7615547"/>
                      <a:gd name="connsiteX15" fmla="*/ 1517708 w 2115983"/>
                      <a:gd name="connsiteY15" fmla="*/ 6879428 h 7615547"/>
                      <a:gd name="connsiteX16" fmla="*/ 1632009 w 2115983"/>
                      <a:gd name="connsiteY16" fmla="*/ 6519859 h 7615547"/>
                      <a:gd name="connsiteX17" fmla="*/ 1634518 w 2115983"/>
                      <a:gd name="connsiteY17" fmla="*/ 5221889 h 7615547"/>
                      <a:gd name="connsiteX18" fmla="*/ 823670 w 2115983"/>
                      <a:gd name="connsiteY18" fmla="*/ 5268607 h 7615547"/>
                      <a:gd name="connsiteX19" fmla="*/ 848578 w 2115983"/>
                      <a:gd name="connsiteY19" fmla="*/ 6450803 h 7615547"/>
                      <a:gd name="connsiteX20" fmla="*/ 1160521 w 2115983"/>
                      <a:gd name="connsiteY20" fmla="*/ 7396159 h 7615547"/>
                      <a:gd name="connsiteX21" fmla="*/ 1160521 w 2115983"/>
                      <a:gd name="connsiteY21" fmla="*/ 7615235 h 7615547"/>
                      <a:gd name="connsiteX22" fmla="*/ 608072 w 2115983"/>
                      <a:gd name="connsiteY22" fmla="*/ 7174704 h 7615547"/>
                      <a:gd name="connsiteX23" fmla="*/ 591710 w 2115983"/>
                      <a:gd name="connsiteY23" fmla="*/ 7377802 h 7615547"/>
                      <a:gd name="connsiteX24" fmla="*/ 560547 w 2115983"/>
                      <a:gd name="connsiteY24" fmla="*/ 7374824 h 7615547"/>
                      <a:gd name="connsiteX25" fmla="*/ 529491 w 2115983"/>
                      <a:gd name="connsiteY25" fmla="*/ 6908004 h 7615547"/>
                      <a:gd name="connsiteX26" fmla="*/ 560447 w 2115983"/>
                      <a:gd name="connsiteY26" fmla="*/ 6586534 h 7615547"/>
                      <a:gd name="connsiteX27" fmla="*/ 327084 w 2115983"/>
                      <a:gd name="connsiteY27" fmla="*/ 5295898 h 7615547"/>
                      <a:gd name="connsiteX28" fmla="*/ 265258 w 2115983"/>
                      <a:gd name="connsiteY28" fmla="*/ 5250829 h 7615547"/>
                      <a:gd name="connsiteX29" fmla="*/ 239585 w 2115983"/>
                      <a:gd name="connsiteY29" fmla="*/ 3202718 h 7615547"/>
                      <a:gd name="connsiteX30" fmla="*/ 212096 w 2115983"/>
                      <a:gd name="connsiteY30" fmla="*/ 3119757 h 7615547"/>
                      <a:gd name="connsiteX31" fmla="*/ 355368 w 2115983"/>
                      <a:gd name="connsiteY31" fmla="*/ 2177753 h 7615547"/>
                      <a:gd name="connsiteX32" fmla="*/ 12469 w 2115983"/>
                      <a:gd name="connsiteY32" fmla="*/ 834886 h 7615547"/>
                      <a:gd name="connsiteX0" fmla="*/ 12469 w 2115983"/>
                      <a:gd name="connsiteY0" fmla="*/ 834886 h 7615547"/>
                      <a:gd name="connsiteX1" fmla="*/ 236594 w 2115983"/>
                      <a:gd name="connsiteY1" fmla="*/ 590548 h 7615547"/>
                      <a:gd name="connsiteX2" fmla="*/ 165157 w 2115983"/>
                      <a:gd name="connsiteY2" fmla="*/ 588168 h 7615547"/>
                      <a:gd name="connsiteX3" fmla="*/ 286601 w 2115983"/>
                      <a:gd name="connsiteY3" fmla="*/ 483393 h 7615547"/>
                      <a:gd name="connsiteX4" fmla="*/ 281839 w 2115983"/>
                      <a:gd name="connsiteY4" fmla="*/ 326229 h 7615547"/>
                      <a:gd name="connsiteX5" fmla="*/ 238976 w 2115983"/>
                      <a:gd name="connsiteY5" fmla="*/ 233361 h 7615547"/>
                      <a:gd name="connsiteX6" fmla="*/ 303271 w 2115983"/>
                      <a:gd name="connsiteY6" fmla="*/ 169068 h 7615547"/>
                      <a:gd name="connsiteX7" fmla="*/ 329465 w 2115983"/>
                      <a:gd name="connsiteY7" fmla="*/ 0 h 7615547"/>
                      <a:gd name="connsiteX8" fmla="*/ 2001779 w 2115983"/>
                      <a:gd name="connsiteY8" fmla="*/ 844412 h 7615547"/>
                      <a:gd name="connsiteX9" fmla="*/ 2001779 w 2115983"/>
                      <a:gd name="connsiteY9" fmla="*/ 2246808 h 7615547"/>
                      <a:gd name="connsiteX10" fmla="*/ 2115983 w 2115983"/>
                      <a:gd name="connsiteY10" fmla="*/ 7096791 h 7615547"/>
                      <a:gd name="connsiteX11" fmla="*/ 1934428 w 2115983"/>
                      <a:gd name="connsiteY11" fmla="*/ 7205659 h 7615547"/>
                      <a:gd name="connsiteX12" fmla="*/ 1827272 w 2115983"/>
                      <a:gd name="connsiteY12" fmla="*/ 7269953 h 7615547"/>
                      <a:gd name="connsiteX13" fmla="*/ 1645707 w 2115983"/>
                      <a:gd name="connsiteY13" fmla="*/ 7465714 h 7615547"/>
                      <a:gd name="connsiteX14" fmla="*/ 1584747 w 2115983"/>
                      <a:gd name="connsiteY14" fmla="*/ 7465523 h 7615547"/>
                      <a:gd name="connsiteX15" fmla="*/ 1479609 w 2115983"/>
                      <a:gd name="connsiteY15" fmla="*/ 7122317 h 7615547"/>
                      <a:gd name="connsiteX16" fmla="*/ 1517708 w 2115983"/>
                      <a:gd name="connsiteY16" fmla="*/ 6879428 h 7615547"/>
                      <a:gd name="connsiteX17" fmla="*/ 1632009 w 2115983"/>
                      <a:gd name="connsiteY17" fmla="*/ 6519859 h 7615547"/>
                      <a:gd name="connsiteX18" fmla="*/ 1634518 w 2115983"/>
                      <a:gd name="connsiteY18" fmla="*/ 5221889 h 7615547"/>
                      <a:gd name="connsiteX19" fmla="*/ 823670 w 2115983"/>
                      <a:gd name="connsiteY19" fmla="*/ 5268607 h 7615547"/>
                      <a:gd name="connsiteX20" fmla="*/ 848578 w 2115983"/>
                      <a:gd name="connsiteY20" fmla="*/ 6450803 h 7615547"/>
                      <a:gd name="connsiteX21" fmla="*/ 1160521 w 2115983"/>
                      <a:gd name="connsiteY21" fmla="*/ 7396159 h 7615547"/>
                      <a:gd name="connsiteX22" fmla="*/ 1160521 w 2115983"/>
                      <a:gd name="connsiteY22" fmla="*/ 7615235 h 7615547"/>
                      <a:gd name="connsiteX23" fmla="*/ 608072 w 2115983"/>
                      <a:gd name="connsiteY23" fmla="*/ 7174704 h 7615547"/>
                      <a:gd name="connsiteX24" fmla="*/ 591710 w 2115983"/>
                      <a:gd name="connsiteY24" fmla="*/ 7377802 h 7615547"/>
                      <a:gd name="connsiteX25" fmla="*/ 560547 w 2115983"/>
                      <a:gd name="connsiteY25" fmla="*/ 7374824 h 7615547"/>
                      <a:gd name="connsiteX26" fmla="*/ 529491 w 2115983"/>
                      <a:gd name="connsiteY26" fmla="*/ 6908004 h 7615547"/>
                      <a:gd name="connsiteX27" fmla="*/ 560447 w 2115983"/>
                      <a:gd name="connsiteY27" fmla="*/ 6586534 h 7615547"/>
                      <a:gd name="connsiteX28" fmla="*/ 327084 w 2115983"/>
                      <a:gd name="connsiteY28" fmla="*/ 5295898 h 7615547"/>
                      <a:gd name="connsiteX29" fmla="*/ 265258 w 2115983"/>
                      <a:gd name="connsiteY29" fmla="*/ 5250829 h 7615547"/>
                      <a:gd name="connsiteX30" fmla="*/ 239585 w 2115983"/>
                      <a:gd name="connsiteY30" fmla="*/ 3202718 h 7615547"/>
                      <a:gd name="connsiteX31" fmla="*/ 212096 w 2115983"/>
                      <a:gd name="connsiteY31" fmla="*/ 3119757 h 7615547"/>
                      <a:gd name="connsiteX32" fmla="*/ 355368 w 2115983"/>
                      <a:gd name="connsiteY32" fmla="*/ 2177753 h 7615547"/>
                      <a:gd name="connsiteX33" fmla="*/ 12469 w 2115983"/>
                      <a:gd name="connsiteY33" fmla="*/ 834886 h 7615547"/>
                      <a:gd name="connsiteX0" fmla="*/ 12469 w 2134453"/>
                      <a:gd name="connsiteY0" fmla="*/ 834886 h 7615547"/>
                      <a:gd name="connsiteX1" fmla="*/ 236594 w 2134453"/>
                      <a:gd name="connsiteY1" fmla="*/ 590548 h 7615547"/>
                      <a:gd name="connsiteX2" fmla="*/ 165157 w 2134453"/>
                      <a:gd name="connsiteY2" fmla="*/ 588168 h 7615547"/>
                      <a:gd name="connsiteX3" fmla="*/ 286601 w 2134453"/>
                      <a:gd name="connsiteY3" fmla="*/ 483393 h 7615547"/>
                      <a:gd name="connsiteX4" fmla="*/ 281839 w 2134453"/>
                      <a:gd name="connsiteY4" fmla="*/ 326229 h 7615547"/>
                      <a:gd name="connsiteX5" fmla="*/ 238976 w 2134453"/>
                      <a:gd name="connsiteY5" fmla="*/ 233361 h 7615547"/>
                      <a:gd name="connsiteX6" fmla="*/ 303271 w 2134453"/>
                      <a:gd name="connsiteY6" fmla="*/ 169068 h 7615547"/>
                      <a:gd name="connsiteX7" fmla="*/ 329465 w 2134453"/>
                      <a:gd name="connsiteY7" fmla="*/ 0 h 7615547"/>
                      <a:gd name="connsiteX8" fmla="*/ 2001779 w 2134453"/>
                      <a:gd name="connsiteY8" fmla="*/ 844412 h 7615547"/>
                      <a:gd name="connsiteX9" fmla="*/ 2001779 w 2134453"/>
                      <a:gd name="connsiteY9" fmla="*/ 2246808 h 7615547"/>
                      <a:gd name="connsiteX10" fmla="*/ 2115983 w 2134453"/>
                      <a:gd name="connsiteY10" fmla="*/ 7096791 h 7615547"/>
                      <a:gd name="connsiteX11" fmla="*/ 2134453 w 2134453"/>
                      <a:gd name="connsiteY11" fmla="*/ 7496171 h 7615547"/>
                      <a:gd name="connsiteX12" fmla="*/ 1827272 w 2134453"/>
                      <a:gd name="connsiteY12" fmla="*/ 7269953 h 7615547"/>
                      <a:gd name="connsiteX13" fmla="*/ 1645707 w 2134453"/>
                      <a:gd name="connsiteY13" fmla="*/ 7465714 h 7615547"/>
                      <a:gd name="connsiteX14" fmla="*/ 1584747 w 2134453"/>
                      <a:gd name="connsiteY14" fmla="*/ 7465523 h 7615547"/>
                      <a:gd name="connsiteX15" fmla="*/ 1479609 w 2134453"/>
                      <a:gd name="connsiteY15" fmla="*/ 7122317 h 7615547"/>
                      <a:gd name="connsiteX16" fmla="*/ 1517708 w 2134453"/>
                      <a:gd name="connsiteY16" fmla="*/ 6879428 h 7615547"/>
                      <a:gd name="connsiteX17" fmla="*/ 1632009 w 2134453"/>
                      <a:gd name="connsiteY17" fmla="*/ 6519859 h 7615547"/>
                      <a:gd name="connsiteX18" fmla="*/ 1634518 w 2134453"/>
                      <a:gd name="connsiteY18" fmla="*/ 5221889 h 7615547"/>
                      <a:gd name="connsiteX19" fmla="*/ 823670 w 2134453"/>
                      <a:gd name="connsiteY19" fmla="*/ 5268607 h 7615547"/>
                      <a:gd name="connsiteX20" fmla="*/ 848578 w 2134453"/>
                      <a:gd name="connsiteY20" fmla="*/ 6450803 h 7615547"/>
                      <a:gd name="connsiteX21" fmla="*/ 1160521 w 2134453"/>
                      <a:gd name="connsiteY21" fmla="*/ 7396159 h 7615547"/>
                      <a:gd name="connsiteX22" fmla="*/ 1160521 w 2134453"/>
                      <a:gd name="connsiteY22" fmla="*/ 7615235 h 7615547"/>
                      <a:gd name="connsiteX23" fmla="*/ 608072 w 2134453"/>
                      <a:gd name="connsiteY23" fmla="*/ 7174704 h 7615547"/>
                      <a:gd name="connsiteX24" fmla="*/ 591710 w 2134453"/>
                      <a:gd name="connsiteY24" fmla="*/ 7377802 h 7615547"/>
                      <a:gd name="connsiteX25" fmla="*/ 560547 w 2134453"/>
                      <a:gd name="connsiteY25" fmla="*/ 7374824 h 7615547"/>
                      <a:gd name="connsiteX26" fmla="*/ 529491 w 2134453"/>
                      <a:gd name="connsiteY26" fmla="*/ 6908004 h 7615547"/>
                      <a:gd name="connsiteX27" fmla="*/ 560447 w 2134453"/>
                      <a:gd name="connsiteY27" fmla="*/ 6586534 h 7615547"/>
                      <a:gd name="connsiteX28" fmla="*/ 327084 w 2134453"/>
                      <a:gd name="connsiteY28" fmla="*/ 5295898 h 7615547"/>
                      <a:gd name="connsiteX29" fmla="*/ 265258 w 2134453"/>
                      <a:gd name="connsiteY29" fmla="*/ 5250829 h 7615547"/>
                      <a:gd name="connsiteX30" fmla="*/ 239585 w 2134453"/>
                      <a:gd name="connsiteY30" fmla="*/ 3202718 h 7615547"/>
                      <a:gd name="connsiteX31" fmla="*/ 212096 w 2134453"/>
                      <a:gd name="connsiteY31" fmla="*/ 3119757 h 7615547"/>
                      <a:gd name="connsiteX32" fmla="*/ 355368 w 2134453"/>
                      <a:gd name="connsiteY32" fmla="*/ 2177753 h 7615547"/>
                      <a:gd name="connsiteX33" fmla="*/ 12469 w 2134453"/>
                      <a:gd name="connsiteY33" fmla="*/ 834886 h 7615547"/>
                      <a:gd name="connsiteX0" fmla="*/ 12469 w 2132072"/>
                      <a:gd name="connsiteY0" fmla="*/ 834886 h 7615547"/>
                      <a:gd name="connsiteX1" fmla="*/ 236594 w 2132072"/>
                      <a:gd name="connsiteY1" fmla="*/ 590548 h 7615547"/>
                      <a:gd name="connsiteX2" fmla="*/ 165157 w 2132072"/>
                      <a:gd name="connsiteY2" fmla="*/ 588168 h 7615547"/>
                      <a:gd name="connsiteX3" fmla="*/ 286601 w 2132072"/>
                      <a:gd name="connsiteY3" fmla="*/ 483393 h 7615547"/>
                      <a:gd name="connsiteX4" fmla="*/ 281839 w 2132072"/>
                      <a:gd name="connsiteY4" fmla="*/ 326229 h 7615547"/>
                      <a:gd name="connsiteX5" fmla="*/ 238976 w 2132072"/>
                      <a:gd name="connsiteY5" fmla="*/ 233361 h 7615547"/>
                      <a:gd name="connsiteX6" fmla="*/ 303271 w 2132072"/>
                      <a:gd name="connsiteY6" fmla="*/ 169068 h 7615547"/>
                      <a:gd name="connsiteX7" fmla="*/ 329465 w 2132072"/>
                      <a:gd name="connsiteY7" fmla="*/ 0 h 7615547"/>
                      <a:gd name="connsiteX8" fmla="*/ 2001779 w 2132072"/>
                      <a:gd name="connsiteY8" fmla="*/ 844412 h 7615547"/>
                      <a:gd name="connsiteX9" fmla="*/ 2001779 w 2132072"/>
                      <a:gd name="connsiteY9" fmla="*/ 2246808 h 7615547"/>
                      <a:gd name="connsiteX10" fmla="*/ 2115983 w 2132072"/>
                      <a:gd name="connsiteY10" fmla="*/ 7096791 h 7615547"/>
                      <a:gd name="connsiteX11" fmla="*/ 2132072 w 2132072"/>
                      <a:gd name="connsiteY11" fmla="*/ 7486646 h 7615547"/>
                      <a:gd name="connsiteX12" fmla="*/ 1827272 w 2132072"/>
                      <a:gd name="connsiteY12" fmla="*/ 7269953 h 7615547"/>
                      <a:gd name="connsiteX13" fmla="*/ 1645707 w 2132072"/>
                      <a:gd name="connsiteY13" fmla="*/ 7465714 h 7615547"/>
                      <a:gd name="connsiteX14" fmla="*/ 1584747 w 2132072"/>
                      <a:gd name="connsiteY14" fmla="*/ 7465523 h 7615547"/>
                      <a:gd name="connsiteX15" fmla="*/ 1479609 w 2132072"/>
                      <a:gd name="connsiteY15" fmla="*/ 7122317 h 7615547"/>
                      <a:gd name="connsiteX16" fmla="*/ 1517708 w 2132072"/>
                      <a:gd name="connsiteY16" fmla="*/ 6879428 h 7615547"/>
                      <a:gd name="connsiteX17" fmla="*/ 1632009 w 2132072"/>
                      <a:gd name="connsiteY17" fmla="*/ 6519859 h 7615547"/>
                      <a:gd name="connsiteX18" fmla="*/ 1634518 w 2132072"/>
                      <a:gd name="connsiteY18" fmla="*/ 5221889 h 7615547"/>
                      <a:gd name="connsiteX19" fmla="*/ 823670 w 2132072"/>
                      <a:gd name="connsiteY19" fmla="*/ 5268607 h 7615547"/>
                      <a:gd name="connsiteX20" fmla="*/ 848578 w 2132072"/>
                      <a:gd name="connsiteY20" fmla="*/ 6450803 h 7615547"/>
                      <a:gd name="connsiteX21" fmla="*/ 1160521 w 2132072"/>
                      <a:gd name="connsiteY21" fmla="*/ 7396159 h 7615547"/>
                      <a:gd name="connsiteX22" fmla="*/ 1160521 w 2132072"/>
                      <a:gd name="connsiteY22" fmla="*/ 7615235 h 7615547"/>
                      <a:gd name="connsiteX23" fmla="*/ 608072 w 2132072"/>
                      <a:gd name="connsiteY23" fmla="*/ 7174704 h 7615547"/>
                      <a:gd name="connsiteX24" fmla="*/ 591710 w 2132072"/>
                      <a:gd name="connsiteY24" fmla="*/ 7377802 h 7615547"/>
                      <a:gd name="connsiteX25" fmla="*/ 560547 w 2132072"/>
                      <a:gd name="connsiteY25" fmla="*/ 7374824 h 7615547"/>
                      <a:gd name="connsiteX26" fmla="*/ 529491 w 2132072"/>
                      <a:gd name="connsiteY26" fmla="*/ 6908004 h 7615547"/>
                      <a:gd name="connsiteX27" fmla="*/ 560447 w 2132072"/>
                      <a:gd name="connsiteY27" fmla="*/ 6586534 h 7615547"/>
                      <a:gd name="connsiteX28" fmla="*/ 327084 w 2132072"/>
                      <a:gd name="connsiteY28" fmla="*/ 5295898 h 7615547"/>
                      <a:gd name="connsiteX29" fmla="*/ 265258 w 2132072"/>
                      <a:gd name="connsiteY29" fmla="*/ 5250829 h 7615547"/>
                      <a:gd name="connsiteX30" fmla="*/ 239585 w 2132072"/>
                      <a:gd name="connsiteY30" fmla="*/ 3202718 h 7615547"/>
                      <a:gd name="connsiteX31" fmla="*/ 212096 w 2132072"/>
                      <a:gd name="connsiteY31" fmla="*/ 3119757 h 7615547"/>
                      <a:gd name="connsiteX32" fmla="*/ 355368 w 2132072"/>
                      <a:gd name="connsiteY32" fmla="*/ 2177753 h 7615547"/>
                      <a:gd name="connsiteX33" fmla="*/ 12469 w 2132072"/>
                      <a:gd name="connsiteY33" fmla="*/ 834886 h 7615547"/>
                      <a:gd name="connsiteX0" fmla="*/ 12469 w 2132072"/>
                      <a:gd name="connsiteY0" fmla="*/ 834886 h 7615547"/>
                      <a:gd name="connsiteX1" fmla="*/ 236594 w 2132072"/>
                      <a:gd name="connsiteY1" fmla="*/ 590548 h 7615547"/>
                      <a:gd name="connsiteX2" fmla="*/ 165157 w 2132072"/>
                      <a:gd name="connsiteY2" fmla="*/ 588168 h 7615547"/>
                      <a:gd name="connsiteX3" fmla="*/ 286601 w 2132072"/>
                      <a:gd name="connsiteY3" fmla="*/ 483393 h 7615547"/>
                      <a:gd name="connsiteX4" fmla="*/ 281839 w 2132072"/>
                      <a:gd name="connsiteY4" fmla="*/ 326229 h 7615547"/>
                      <a:gd name="connsiteX5" fmla="*/ 238976 w 2132072"/>
                      <a:gd name="connsiteY5" fmla="*/ 233361 h 7615547"/>
                      <a:gd name="connsiteX6" fmla="*/ 303271 w 2132072"/>
                      <a:gd name="connsiteY6" fmla="*/ 169068 h 7615547"/>
                      <a:gd name="connsiteX7" fmla="*/ 329465 w 2132072"/>
                      <a:gd name="connsiteY7" fmla="*/ 0 h 7615547"/>
                      <a:gd name="connsiteX8" fmla="*/ 2001779 w 2132072"/>
                      <a:gd name="connsiteY8" fmla="*/ 844412 h 7615547"/>
                      <a:gd name="connsiteX9" fmla="*/ 2001779 w 2132072"/>
                      <a:gd name="connsiteY9" fmla="*/ 2246808 h 7615547"/>
                      <a:gd name="connsiteX10" fmla="*/ 2115983 w 2132072"/>
                      <a:gd name="connsiteY10" fmla="*/ 7096791 h 7615547"/>
                      <a:gd name="connsiteX11" fmla="*/ 2132072 w 2132072"/>
                      <a:gd name="connsiteY11" fmla="*/ 7486646 h 7615547"/>
                      <a:gd name="connsiteX12" fmla="*/ 1827272 w 2132072"/>
                      <a:gd name="connsiteY12" fmla="*/ 7269953 h 7615547"/>
                      <a:gd name="connsiteX13" fmla="*/ 1645707 w 2132072"/>
                      <a:gd name="connsiteY13" fmla="*/ 7465714 h 7615547"/>
                      <a:gd name="connsiteX14" fmla="*/ 1584747 w 2132072"/>
                      <a:gd name="connsiteY14" fmla="*/ 7465523 h 7615547"/>
                      <a:gd name="connsiteX15" fmla="*/ 1479609 w 2132072"/>
                      <a:gd name="connsiteY15" fmla="*/ 7122317 h 7615547"/>
                      <a:gd name="connsiteX16" fmla="*/ 1517708 w 2132072"/>
                      <a:gd name="connsiteY16" fmla="*/ 6879428 h 7615547"/>
                      <a:gd name="connsiteX17" fmla="*/ 1632009 w 2132072"/>
                      <a:gd name="connsiteY17" fmla="*/ 6519859 h 7615547"/>
                      <a:gd name="connsiteX18" fmla="*/ 1634518 w 2132072"/>
                      <a:gd name="connsiteY18" fmla="*/ 5221889 h 7615547"/>
                      <a:gd name="connsiteX19" fmla="*/ 823670 w 2132072"/>
                      <a:gd name="connsiteY19" fmla="*/ 5268607 h 7615547"/>
                      <a:gd name="connsiteX20" fmla="*/ 848578 w 2132072"/>
                      <a:gd name="connsiteY20" fmla="*/ 6450803 h 7615547"/>
                      <a:gd name="connsiteX21" fmla="*/ 1160521 w 2132072"/>
                      <a:gd name="connsiteY21" fmla="*/ 7396159 h 7615547"/>
                      <a:gd name="connsiteX22" fmla="*/ 1160521 w 2132072"/>
                      <a:gd name="connsiteY22" fmla="*/ 7615235 h 7615547"/>
                      <a:gd name="connsiteX23" fmla="*/ 608072 w 2132072"/>
                      <a:gd name="connsiteY23" fmla="*/ 7174704 h 7615547"/>
                      <a:gd name="connsiteX24" fmla="*/ 591710 w 2132072"/>
                      <a:gd name="connsiteY24" fmla="*/ 7377802 h 7615547"/>
                      <a:gd name="connsiteX25" fmla="*/ 560547 w 2132072"/>
                      <a:gd name="connsiteY25" fmla="*/ 7374824 h 7615547"/>
                      <a:gd name="connsiteX26" fmla="*/ 529491 w 2132072"/>
                      <a:gd name="connsiteY26" fmla="*/ 6908004 h 7615547"/>
                      <a:gd name="connsiteX27" fmla="*/ 560447 w 2132072"/>
                      <a:gd name="connsiteY27" fmla="*/ 6586534 h 7615547"/>
                      <a:gd name="connsiteX28" fmla="*/ 327084 w 2132072"/>
                      <a:gd name="connsiteY28" fmla="*/ 5295898 h 7615547"/>
                      <a:gd name="connsiteX29" fmla="*/ 265258 w 2132072"/>
                      <a:gd name="connsiteY29" fmla="*/ 5250829 h 7615547"/>
                      <a:gd name="connsiteX30" fmla="*/ 239585 w 2132072"/>
                      <a:gd name="connsiteY30" fmla="*/ 3202718 h 7615547"/>
                      <a:gd name="connsiteX31" fmla="*/ 212096 w 2132072"/>
                      <a:gd name="connsiteY31" fmla="*/ 3119757 h 7615547"/>
                      <a:gd name="connsiteX32" fmla="*/ 355368 w 2132072"/>
                      <a:gd name="connsiteY32" fmla="*/ 2177753 h 7615547"/>
                      <a:gd name="connsiteX33" fmla="*/ 12469 w 2132072"/>
                      <a:gd name="connsiteY33" fmla="*/ 834886 h 7615547"/>
                      <a:gd name="connsiteX0" fmla="*/ 12469 w 2132072"/>
                      <a:gd name="connsiteY0" fmla="*/ 834886 h 7615547"/>
                      <a:gd name="connsiteX1" fmla="*/ 236594 w 2132072"/>
                      <a:gd name="connsiteY1" fmla="*/ 590548 h 7615547"/>
                      <a:gd name="connsiteX2" fmla="*/ 165157 w 2132072"/>
                      <a:gd name="connsiteY2" fmla="*/ 588168 h 7615547"/>
                      <a:gd name="connsiteX3" fmla="*/ 286601 w 2132072"/>
                      <a:gd name="connsiteY3" fmla="*/ 483393 h 7615547"/>
                      <a:gd name="connsiteX4" fmla="*/ 281839 w 2132072"/>
                      <a:gd name="connsiteY4" fmla="*/ 326229 h 7615547"/>
                      <a:gd name="connsiteX5" fmla="*/ 238976 w 2132072"/>
                      <a:gd name="connsiteY5" fmla="*/ 233361 h 7615547"/>
                      <a:gd name="connsiteX6" fmla="*/ 303271 w 2132072"/>
                      <a:gd name="connsiteY6" fmla="*/ 169068 h 7615547"/>
                      <a:gd name="connsiteX7" fmla="*/ 329465 w 2132072"/>
                      <a:gd name="connsiteY7" fmla="*/ 0 h 7615547"/>
                      <a:gd name="connsiteX8" fmla="*/ 2001779 w 2132072"/>
                      <a:gd name="connsiteY8" fmla="*/ 844412 h 7615547"/>
                      <a:gd name="connsiteX9" fmla="*/ 2001779 w 2132072"/>
                      <a:gd name="connsiteY9" fmla="*/ 2246808 h 7615547"/>
                      <a:gd name="connsiteX10" fmla="*/ 2115983 w 2132072"/>
                      <a:gd name="connsiteY10" fmla="*/ 7096791 h 7615547"/>
                      <a:gd name="connsiteX11" fmla="*/ 2132072 w 2132072"/>
                      <a:gd name="connsiteY11" fmla="*/ 7486646 h 7615547"/>
                      <a:gd name="connsiteX12" fmla="*/ 1827272 w 2132072"/>
                      <a:gd name="connsiteY12" fmla="*/ 7269953 h 7615547"/>
                      <a:gd name="connsiteX13" fmla="*/ 1645707 w 2132072"/>
                      <a:gd name="connsiteY13" fmla="*/ 7465714 h 7615547"/>
                      <a:gd name="connsiteX14" fmla="*/ 1584747 w 2132072"/>
                      <a:gd name="connsiteY14" fmla="*/ 7465523 h 7615547"/>
                      <a:gd name="connsiteX15" fmla="*/ 1479609 w 2132072"/>
                      <a:gd name="connsiteY15" fmla="*/ 7122317 h 7615547"/>
                      <a:gd name="connsiteX16" fmla="*/ 1517708 w 2132072"/>
                      <a:gd name="connsiteY16" fmla="*/ 6879428 h 7615547"/>
                      <a:gd name="connsiteX17" fmla="*/ 1632009 w 2132072"/>
                      <a:gd name="connsiteY17" fmla="*/ 6519859 h 7615547"/>
                      <a:gd name="connsiteX18" fmla="*/ 1634518 w 2132072"/>
                      <a:gd name="connsiteY18" fmla="*/ 5221889 h 7615547"/>
                      <a:gd name="connsiteX19" fmla="*/ 823670 w 2132072"/>
                      <a:gd name="connsiteY19" fmla="*/ 5268607 h 7615547"/>
                      <a:gd name="connsiteX20" fmla="*/ 848578 w 2132072"/>
                      <a:gd name="connsiteY20" fmla="*/ 6450803 h 7615547"/>
                      <a:gd name="connsiteX21" fmla="*/ 1160521 w 2132072"/>
                      <a:gd name="connsiteY21" fmla="*/ 7396159 h 7615547"/>
                      <a:gd name="connsiteX22" fmla="*/ 1160521 w 2132072"/>
                      <a:gd name="connsiteY22" fmla="*/ 7615235 h 7615547"/>
                      <a:gd name="connsiteX23" fmla="*/ 608072 w 2132072"/>
                      <a:gd name="connsiteY23" fmla="*/ 7174704 h 7615547"/>
                      <a:gd name="connsiteX24" fmla="*/ 591710 w 2132072"/>
                      <a:gd name="connsiteY24" fmla="*/ 7377802 h 7615547"/>
                      <a:gd name="connsiteX25" fmla="*/ 560547 w 2132072"/>
                      <a:gd name="connsiteY25" fmla="*/ 7374824 h 7615547"/>
                      <a:gd name="connsiteX26" fmla="*/ 529491 w 2132072"/>
                      <a:gd name="connsiteY26" fmla="*/ 6908004 h 7615547"/>
                      <a:gd name="connsiteX27" fmla="*/ 560447 w 2132072"/>
                      <a:gd name="connsiteY27" fmla="*/ 6586534 h 7615547"/>
                      <a:gd name="connsiteX28" fmla="*/ 327084 w 2132072"/>
                      <a:gd name="connsiteY28" fmla="*/ 5295898 h 7615547"/>
                      <a:gd name="connsiteX29" fmla="*/ 265258 w 2132072"/>
                      <a:gd name="connsiteY29" fmla="*/ 5250829 h 7615547"/>
                      <a:gd name="connsiteX30" fmla="*/ 239585 w 2132072"/>
                      <a:gd name="connsiteY30" fmla="*/ 3202718 h 7615547"/>
                      <a:gd name="connsiteX31" fmla="*/ 212096 w 2132072"/>
                      <a:gd name="connsiteY31" fmla="*/ 3119757 h 7615547"/>
                      <a:gd name="connsiteX32" fmla="*/ 355368 w 2132072"/>
                      <a:gd name="connsiteY32" fmla="*/ 2177753 h 7615547"/>
                      <a:gd name="connsiteX33" fmla="*/ 12469 w 2132072"/>
                      <a:gd name="connsiteY33" fmla="*/ 834886 h 7615547"/>
                      <a:gd name="connsiteX0" fmla="*/ 12469 w 2132072"/>
                      <a:gd name="connsiteY0" fmla="*/ 834886 h 7615547"/>
                      <a:gd name="connsiteX1" fmla="*/ 236594 w 2132072"/>
                      <a:gd name="connsiteY1" fmla="*/ 590548 h 7615547"/>
                      <a:gd name="connsiteX2" fmla="*/ 165157 w 2132072"/>
                      <a:gd name="connsiteY2" fmla="*/ 588168 h 7615547"/>
                      <a:gd name="connsiteX3" fmla="*/ 286601 w 2132072"/>
                      <a:gd name="connsiteY3" fmla="*/ 483393 h 7615547"/>
                      <a:gd name="connsiteX4" fmla="*/ 281839 w 2132072"/>
                      <a:gd name="connsiteY4" fmla="*/ 326229 h 7615547"/>
                      <a:gd name="connsiteX5" fmla="*/ 238976 w 2132072"/>
                      <a:gd name="connsiteY5" fmla="*/ 233361 h 7615547"/>
                      <a:gd name="connsiteX6" fmla="*/ 303271 w 2132072"/>
                      <a:gd name="connsiteY6" fmla="*/ 169068 h 7615547"/>
                      <a:gd name="connsiteX7" fmla="*/ 329465 w 2132072"/>
                      <a:gd name="connsiteY7" fmla="*/ 0 h 7615547"/>
                      <a:gd name="connsiteX8" fmla="*/ 2001779 w 2132072"/>
                      <a:gd name="connsiteY8" fmla="*/ 844412 h 7615547"/>
                      <a:gd name="connsiteX9" fmla="*/ 2001779 w 2132072"/>
                      <a:gd name="connsiteY9" fmla="*/ 2246808 h 7615547"/>
                      <a:gd name="connsiteX10" fmla="*/ 2115983 w 2132072"/>
                      <a:gd name="connsiteY10" fmla="*/ 7096791 h 7615547"/>
                      <a:gd name="connsiteX11" fmla="*/ 2120165 w 2132072"/>
                      <a:gd name="connsiteY11" fmla="*/ 7234234 h 7615547"/>
                      <a:gd name="connsiteX12" fmla="*/ 2132072 w 2132072"/>
                      <a:gd name="connsiteY12" fmla="*/ 7486646 h 7615547"/>
                      <a:gd name="connsiteX13" fmla="*/ 1827272 w 2132072"/>
                      <a:gd name="connsiteY13" fmla="*/ 7269953 h 7615547"/>
                      <a:gd name="connsiteX14" fmla="*/ 1645707 w 2132072"/>
                      <a:gd name="connsiteY14" fmla="*/ 7465714 h 7615547"/>
                      <a:gd name="connsiteX15" fmla="*/ 1584747 w 2132072"/>
                      <a:gd name="connsiteY15" fmla="*/ 7465523 h 7615547"/>
                      <a:gd name="connsiteX16" fmla="*/ 1479609 w 2132072"/>
                      <a:gd name="connsiteY16" fmla="*/ 7122317 h 7615547"/>
                      <a:gd name="connsiteX17" fmla="*/ 1517708 w 2132072"/>
                      <a:gd name="connsiteY17" fmla="*/ 6879428 h 7615547"/>
                      <a:gd name="connsiteX18" fmla="*/ 1632009 w 2132072"/>
                      <a:gd name="connsiteY18" fmla="*/ 6519859 h 7615547"/>
                      <a:gd name="connsiteX19" fmla="*/ 1634518 w 2132072"/>
                      <a:gd name="connsiteY19" fmla="*/ 5221889 h 7615547"/>
                      <a:gd name="connsiteX20" fmla="*/ 823670 w 2132072"/>
                      <a:gd name="connsiteY20" fmla="*/ 5268607 h 7615547"/>
                      <a:gd name="connsiteX21" fmla="*/ 848578 w 2132072"/>
                      <a:gd name="connsiteY21" fmla="*/ 6450803 h 7615547"/>
                      <a:gd name="connsiteX22" fmla="*/ 1160521 w 2132072"/>
                      <a:gd name="connsiteY22" fmla="*/ 7396159 h 7615547"/>
                      <a:gd name="connsiteX23" fmla="*/ 1160521 w 2132072"/>
                      <a:gd name="connsiteY23" fmla="*/ 7615235 h 7615547"/>
                      <a:gd name="connsiteX24" fmla="*/ 608072 w 2132072"/>
                      <a:gd name="connsiteY24" fmla="*/ 7174704 h 7615547"/>
                      <a:gd name="connsiteX25" fmla="*/ 591710 w 2132072"/>
                      <a:gd name="connsiteY25" fmla="*/ 7377802 h 7615547"/>
                      <a:gd name="connsiteX26" fmla="*/ 560547 w 2132072"/>
                      <a:gd name="connsiteY26" fmla="*/ 7374824 h 7615547"/>
                      <a:gd name="connsiteX27" fmla="*/ 529491 w 2132072"/>
                      <a:gd name="connsiteY27" fmla="*/ 6908004 h 7615547"/>
                      <a:gd name="connsiteX28" fmla="*/ 560447 w 2132072"/>
                      <a:gd name="connsiteY28" fmla="*/ 6586534 h 7615547"/>
                      <a:gd name="connsiteX29" fmla="*/ 327084 w 2132072"/>
                      <a:gd name="connsiteY29" fmla="*/ 5295898 h 7615547"/>
                      <a:gd name="connsiteX30" fmla="*/ 265258 w 2132072"/>
                      <a:gd name="connsiteY30" fmla="*/ 5250829 h 7615547"/>
                      <a:gd name="connsiteX31" fmla="*/ 239585 w 2132072"/>
                      <a:gd name="connsiteY31" fmla="*/ 3202718 h 7615547"/>
                      <a:gd name="connsiteX32" fmla="*/ 212096 w 2132072"/>
                      <a:gd name="connsiteY32" fmla="*/ 3119757 h 7615547"/>
                      <a:gd name="connsiteX33" fmla="*/ 355368 w 2132072"/>
                      <a:gd name="connsiteY33" fmla="*/ 2177753 h 7615547"/>
                      <a:gd name="connsiteX34" fmla="*/ 12469 w 2132072"/>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491409 h 7615547"/>
                      <a:gd name="connsiteX12" fmla="*/ 2132072 w 2460684"/>
                      <a:gd name="connsiteY12" fmla="*/ 7486646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491409 h 7615547"/>
                      <a:gd name="connsiteX12" fmla="*/ 2139216 w 2460684"/>
                      <a:gd name="connsiteY12" fmla="*/ 7498552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491409 h 7615547"/>
                      <a:gd name="connsiteX12" fmla="*/ 2139216 w 2460684"/>
                      <a:gd name="connsiteY12" fmla="*/ 7498552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491409 h 7615547"/>
                      <a:gd name="connsiteX12" fmla="*/ 2139216 w 2460684"/>
                      <a:gd name="connsiteY12" fmla="*/ 7498552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496171 h 7615547"/>
                      <a:gd name="connsiteX12" fmla="*/ 2139216 w 2460684"/>
                      <a:gd name="connsiteY12" fmla="*/ 7498552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496171 h 7615547"/>
                      <a:gd name="connsiteX12" fmla="*/ 2141597 w 2460684"/>
                      <a:gd name="connsiteY12" fmla="*/ 7500934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496171 h 7615547"/>
                      <a:gd name="connsiteX12" fmla="*/ 2141597 w 2460684"/>
                      <a:gd name="connsiteY12" fmla="*/ 7500934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500934 h 7615547"/>
                      <a:gd name="connsiteX12" fmla="*/ 2141597 w 2460684"/>
                      <a:gd name="connsiteY12" fmla="*/ 7500934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500934 h 7615547"/>
                      <a:gd name="connsiteX12" fmla="*/ 2141597 w 2460684"/>
                      <a:gd name="connsiteY12" fmla="*/ 7500934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460684"/>
                      <a:gd name="connsiteY0" fmla="*/ 834886 h 7615547"/>
                      <a:gd name="connsiteX1" fmla="*/ 236594 w 2460684"/>
                      <a:gd name="connsiteY1" fmla="*/ 590548 h 7615547"/>
                      <a:gd name="connsiteX2" fmla="*/ 165157 w 2460684"/>
                      <a:gd name="connsiteY2" fmla="*/ 588168 h 7615547"/>
                      <a:gd name="connsiteX3" fmla="*/ 286601 w 2460684"/>
                      <a:gd name="connsiteY3" fmla="*/ 483393 h 7615547"/>
                      <a:gd name="connsiteX4" fmla="*/ 281839 w 2460684"/>
                      <a:gd name="connsiteY4" fmla="*/ 326229 h 7615547"/>
                      <a:gd name="connsiteX5" fmla="*/ 238976 w 2460684"/>
                      <a:gd name="connsiteY5" fmla="*/ 233361 h 7615547"/>
                      <a:gd name="connsiteX6" fmla="*/ 303271 w 2460684"/>
                      <a:gd name="connsiteY6" fmla="*/ 169068 h 7615547"/>
                      <a:gd name="connsiteX7" fmla="*/ 329465 w 2460684"/>
                      <a:gd name="connsiteY7" fmla="*/ 0 h 7615547"/>
                      <a:gd name="connsiteX8" fmla="*/ 2001779 w 2460684"/>
                      <a:gd name="connsiteY8" fmla="*/ 844412 h 7615547"/>
                      <a:gd name="connsiteX9" fmla="*/ 2001779 w 2460684"/>
                      <a:gd name="connsiteY9" fmla="*/ 2246808 h 7615547"/>
                      <a:gd name="connsiteX10" fmla="*/ 2115983 w 2460684"/>
                      <a:gd name="connsiteY10" fmla="*/ 7096791 h 7615547"/>
                      <a:gd name="connsiteX11" fmla="*/ 2460684 w 2460684"/>
                      <a:gd name="connsiteY11" fmla="*/ 7500934 h 7615547"/>
                      <a:gd name="connsiteX12" fmla="*/ 2141597 w 2460684"/>
                      <a:gd name="connsiteY12" fmla="*/ 7500934 h 7615547"/>
                      <a:gd name="connsiteX13" fmla="*/ 1827272 w 2460684"/>
                      <a:gd name="connsiteY13" fmla="*/ 7269953 h 7615547"/>
                      <a:gd name="connsiteX14" fmla="*/ 1645707 w 2460684"/>
                      <a:gd name="connsiteY14" fmla="*/ 7465714 h 7615547"/>
                      <a:gd name="connsiteX15" fmla="*/ 1584747 w 2460684"/>
                      <a:gd name="connsiteY15" fmla="*/ 7465523 h 7615547"/>
                      <a:gd name="connsiteX16" fmla="*/ 1479609 w 2460684"/>
                      <a:gd name="connsiteY16" fmla="*/ 7122317 h 7615547"/>
                      <a:gd name="connsiteX17" fmla="*/ 1517708 w 2460684"/>
                      <a:gd name="connsiteY17" fmla="*/ 6879428 h 7615547"/>
                      <a:gd name="connsiteX18" fmla="*/ 1632009 w 2460684"/>
                      <a:gd name="connsiteY18" fmla="*/ 6519859 h 7615547"/>
                      <a:gd name="connsiteX19" fmla="*/ 1634518 w 2460684"/>
                      <a:gd name="connsiteY19" fmla="*/ 5221889 h 7615547"/>
                      <a:gd name="connsiteX20" fmla="*/ 823670 w 2460684"/>
                      <a:gd name="connsiteY20" fmla="*/ 5268607 h 7615547"/>
                      <a:gd name="connsiteX21" fmla="*/ 848578 w 2460684"/>
                      <a:gd name="connsiteY21" fmla="*/ 6450803 h 7615547"/>
                      <a:gd name="connsiteX22" fmla="*/ 1160521 w 2460684"/>
                      <a:gd name="connsiteY22" fmla="*/ 7396159 h 7615547"/>
                      <a:gd name="connsiteX23" fmla="*/ 1160521 w 2460684"/>
                      <a:gd name="connsiteY23" fmla="*/ 7615235 h 7615547"/>
                      <a:gd name="connsiteX24" fmla="*/ 608072 w 2460684"/>
                      <a:gd name="connsiteY24" fmla="*/ 7174704 h 7615547"/>
                      <a:gd name="connsiteX25" fmla="*/ 591710 w 2460684"/>
                      <a:gd name="connsiteY25" fmla="*/ 7377802 h 7615547"/>
                      <a:gd name="connsiteX26" fmla="*/ 560547 w 2460684"/>
                      <a:gd name="connsiteY26" fmla="*/ 7374824 h 7615547"/>
                      <a:gd name="connsiteX27" fmla="*/ 529491 w 2460684"/>
                      <a:gd name="connsiteY27" fmla="*/ 6908004 h 7615547"/>
                      <a:gd name="connsiteX28" fmla="*/ 560447 w 2460684"/>
                      <a:gd name="connsiteY28" fmla="*/ 6586534 h 7615547"/>
                      <a:gd name="connsiteX29" fmla="*/ 327084 w 2460684"/>
                      <a:gd name="connsiteY29" fmla="*/ 5295898 h 7615547"/>
                      <a:gd name="connsiteX30" fmla="*/ 265258 w 2460684"/>
                      <a:gd name="connsiteY30" fmla="*/ 5250829 h 7615547"/>
                      <a:gd name="connsiteX31" fmla="*/ 239585 w 2460684"/>
                      <a:gd name="connsiteY31" fmla="*/ 3202718 h 7615547"/>
                      <a:gd name="connsiteX32" fmla="*/ 212096 w 2460684"/>
                      <a:gd name="connsiteY32" fmla="*/ 3119757 h 7615547"/>
                      <a:gd name="connsiteX33" fmla="*/ 355368 w 2460684"/>
                      <a:gd name="connsiteY33" fmla="*/ 2177753 h 7615547"/>
                      <a:gd name="connsiteX34" fmla="*/ 12469 w 2460684"/>
                      <a:gd name="connsiteY34" fmla="*/ 834886 h 7615547"/>
                      <a:gd name="connsiteX0" fmla="*/ 12469 w 2534681"/>
                      <a:gd name="connsiteY0" fmla="*/ 834886 h 7615547"/>
                      <a:gd name="connsiteX1" fmla="*/ 236594 w 2534681"/>
                      <a:gd name="connsiteY1" fmla="*/ 590548 h 7615547"/>
                      <a:gd name="connsiteX2" fmla="*/ 165157 w 2534681"/>
                      <a:gd name="connsiteY2" fmla="*/ 588168 h 7615547"/>
                      <a:gd name="connsiteX3" fmla="*/ 286601 w 2534681"/>
                      <a:gd name="connsiteY3" fmla="*/ 483393 h 7615547"/>
                      <a:gd name="connsiteX4" fmla="*/ 281839 w 2534681"/>
                      <a:gd name="connsiteY4" fmla="*/ 326229 h 7615547"/>
                      <a:gd name="connsiteX5" fmla="*/ 238976 w 2534681"/>
                      <a:gd name="connsiteY5" fmla="*/ 233361 h 7615547"/>
                      <a:gd name="connsiteX6" fmla="*/ 303271 w 2534681"/>
                      <a:gd name="connsiteY6" fmla="*/ 169068 h 7615547"/>
                      <a:gd name="connsiteX7" fmla="*/ 329465 w 2534681"/>
                      <a:gd name="connsiteY7" fmla="*/ 0 h 7615547"/>
                      <a:gd name="connsiteX8" fmla="*/ 2001779 w 2534681"/>
                      <a:gd name="connsiteY8" fmla="*/ 844412 h 7615547"/>
                      <a:gd name="connsiteX9" fmla="*/ 2001779 w 2534681"/>
                      <a:gd name="connsiteY9" fmla="*/ 2246808 h 7615547"/>
                      <a:gd name="connsiteX10" fmla="*/ 2115983 w 2534681"/>
                      <a:gd name="connsiteY10" fmla="*/ 7096791 h 7615547"/>
                      <a:gd name="connsiteX11" fmla="*/ 2460684 w 2534681"/>
                      <a:gd name="connsiteY11" fmla="*/ 7500934 h 7615547"/>
                      <a:gd name="connsiteX12" fmla="*/ 2141597 w 2534681"/>
                      <a:gd name="connsiteY12" fmla="*/ 7500934 h 7615547"/>
                      <a:gd name="connsiteX13" fmla="*/ 1827272 w 2534681"/>
                      <a:gd name="connsiteY13" fmla="*/ 7269953 h 7615547"/>
                      <a:gd name="connsiteX14" fmla="*/ 1645707 w 2534681"/>
                      <a:gd name="connsiteY14" fmla="*/ 7465714 h 7615547"/>
                      <a:gd name="connsiteX15" fmla="*/ 1584747 w 2534681"/>
                      <a:gd name="connsiteY15" fmla="*/ 7465523 h 7615547"/>
                      <a:gd name="connsiteX16" fmla="*/ 1479609 w 2534681"/>
                      <a:gd name="connsiteY16" fmla="*/ 7122317 h 7615547"/>
                      <a:gd name="connsiteX17" fmla="*/ 1517708 w 2534681"/>
                      <a:gd name="connsiteY17" fmla="*/ 6879428 h 7615547"/>
                      <a:gd name="connsiteX18" fmla="*/ 1632009 w 2534681"/>
                      <a:gd name="connsiteY18" fmla="*/ 6519859 h 7615547"/>
                      <a:gd name="connsiteX19" fmla="*/ 1634518 w 2534681"/>
                      <a:gd name="connsiteY19" fmla="*/ 5221889 h 7615547"/>
                      <a:gd name="connsiteX20" fmla="*/ 823670 w 2534681"/>
                      <a:gd name="connsiteY20" fmla="*/ 5268607 h 7615547"/>
                      <a:gd name="connsiteX21" fmla="*/ 848578 w 2534681"/>
                      <a:gd name="connsiteY21" fmla="*/ 6450803 h 7615547"/>
                      <a:gd name="connsiteX22" fmla="*/ 1160521 w 2534681"/>
                      <a:gd name="connsiteY22" fmla="*/ 7396159 h 7615547"/>
                      <a:gd name="connsiteX23" fmla="*/ 1160521 w 2534681"/>
                      <a:gd name="connsiteY23" fmla="*/ 7615235 h 7615547"/>
                      <a:gd name="connsiteX24" fmla="*/ 608072 w 2534681"/>
                      <a:gd name="connsiteY24" fmla="*/ 7174704 h 7615547"/>
                      <a:gd name="connsiteX25" fmla="*/ 591710 w 2534681"/>
                      <a:gd name="connsiteY25" fmla="*/ 7377802 h 7615547"/>
                      <a:gd name="connsiteX26" fmla="*/ 560547 w 2534681"/>
                      <a:gd name="connsiteY26" fmla="*/ 7374824 h 7615547"/>
                      <a:gd name="connsiteX27" fmla="*/ 529491 w 2534681"/>
                      <a:gd name="connsiteY27" fmla="*/ 6908004 h 7615547"/>
                      <a:gd name="connsiteX28" fmla="*/ 560447 w 2534681"/>
                      <a:gd name="connsiteY28" fmla="*/ 6586534 h 7615547"/>
                      <a:gd name="connsiteX29" fmla="*/ 327084 w 2534681"/>
                      <a:gd name="connsiteY29" fmla="*/ 5295898 h 7615547"/>
                      <a:gd name="connsiteX30" fmla="*/ 265258 w 2534681"/>
                      <a:gd name="connsiteY30" fmla="*/ 5250829 h 7615547"/>
                      <a:gd name="connsiteX31" fmla="*/ 239585 w 2534681"/>
                      <a:gd name="connsiteY31" fmla="*/ 3202718 h 7615547"/>
                      <a:gd name="connsiteX32" fmla="*/ 212096 w 2534681"/>
                      <a:gd name="connsiteY32" fmla="*/ 3119757 h 7615547"/>
                      <a:gd name="connsiteX33" fmla="*/ 355368 w 2534681"/>
                      <a:gd name="connsiteY33" fmla="*/ 2177753 h 7615547"/>
                      <a:gd name="connsiteX34" fmla="*/ 12469 w 2534681"/>
                      <a:gd name="connsiteY34"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004064 w 2524068"/>
                      <a:gd name="connsiteY10" fmla="*/ 6756273 h 7615547"/>
                      <a:gd name="connsiteX11" fmla="*/ 2460684 w 2524068"/>
                      <a:gd name="connsiteY11" fmla="*/ 7500934 h 7615547"/>
                      <a:gd name="connsiteX12" fmla="*/ 2141597 w 2524068"/>
                      <a:gd name="connsiteY12" fmla="*/ 7500934 h 7615547"/>
                      <a:gd name="connsiteX13" fmla="*/ 1827272 w 2524068"/>
                      <a:gd name="connsiteY13" fmla="*/ 7269953 h 7615547"/>
                      <a:gd name="connsiteX14" fmla="*/ 1645707 w 2524068"/>
                      <a:gd name="connsiteY14" fmla="*/ 7465714 h 7615547"/>
                      <a:gd name="connsiteX15" fmla="*/ 1584747 w 2524068"/>
                      <a:gd name="connsiteY15" fmla="*/ 7465523 h 7615547"/>
                      <a:gd name="connsiteX16" fmla="*/ 1479609 w 2524068"/>
                      <a:gd name="connsiteY16" fmla="*/ 7122317 h 7615547"/>
                      <a:gd name="connsiteX17" fmla="*/ 1517708 w 2524068"/>
                      <a:gd name="connsiteY17" fmla="*/ 6879428 h 7615547"/>
                      <a:gd name="connsiteX18" fmla="*/ 1632009 w 2524068"/>
                      <a:gd name="connsiteY18" fmla="*/ 6519859 h 7615547"/>
                      <a:gd name="connsiteX19" fmla="*/ 1634518 w 2524068"/>
                      <a:gd name="connsiteY19" fmla="*/ 5221889 h 7615547"/>
                      <a:gd name="connsiteX20" fmla="*/ 823670 w 2524068"/>
                      <a:gd name="connsiteY20" fmla="*/ 5268607 h 7615547"/>
                      <a:gd name="connsiteX21" fmla="*/ 848578 w 2524068"/>
                      <a:gd name="connsiteY21" fmla="*/ 6450803 h 7615547"/>
                      <a:gd name="connsiteX22" fmla="*/ 1160521 w 2524068"/>
                      <a:gd name="connsiteY22" fmla="*/ 7396159 h 7615547"/>
                      <a:gd name="connsiteX23" fmla="*/ 1160521 w 2524068"/>
                      <a:gd name="connsiteY23" fmla="*/ 7615235 h 7615547"/>
                      <a:gd name="connsiteX24" fmla="*/ 608072 w 2524068"/>
                      <a:gd name="connsiteY24" fmla="*/ 7174704 h 7615547"/>
                      <a:gd name="connsiteX25" fmla="*/ 591710 w 2524068"/>
                      <a:gd name="connsiteY25" fmla="*/ 7377802 h 7615547"/>
                      <a:gd name="connsiteX26" fmla="*/ 560547 w 2524068"/>
                      <a:gd name="connsiteY26" fmla="*/ 7374824 h 7615547"/>
                      <a:gd name="connsiteX27" fmla="*/ 529491 w 2524068"/>
                      <a:gd name="connsiteY27" fmla="*/ 6908004 h 7615547"/>
                      <a:gd name="connsiteX28" fmla="*/ 560447 w 2524068"/>
                      <a:gd name="connsiteY28" fmla="*/ 6586534 h 7615547"/>
                      <a:gd name="connsiteX29" fmla="*/ 327084 w 2524068"/>
                      <a:gd name="connsiteY29" fmla="*/ 5295898 h 7615547"/>
                      <a:gd name="connsiteX30" fmla="*/ 265258 w 2524068"/>
                      <a:gd name="connsiteY30" fmla="*/ 5250829 h 7615547"/>
                      <a:gd name="connsiteX31" fmla="*/ 239585 w 2524068"/>
                      <a:gd name="connsiteY31" fmla="*/ 3202718 h 7615547"/>
                      <a:gd name="connsiteX32" fmla="*/ 212096 w 2524068"/>
                      <a:gd name="connsiteY32" fmla="*/ 3119757 h 7615547"/>
                      <a:gd name="connsiteX33" fmla="*/ 355368 w 2524068"/>
                      <a:gd name="connsiteY33" fmla="*/ 2177753 h 7615547"/>
                      <a:gd name="connsiteX34" fmla="*/ 12469 w 2524068"/>
                      <a:gd name="connsiteY34"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1998721 w 2524068"/>
                      <a:gd name="connsiteY10" fmla="*/ 5093491 h 7615547"/>
                      <a:gd name="connsiteX11" fmla="*/ 2004064 w 2524068"/>
                      <a:gd name="connsiteY11" fmla="*/ 6756273 h 7615547"/>
                      <a:gd name="connsiteX12" fmla="*/ 2460684 w 2524068"/>
                      <a:gd name="connsiteY12" fmla="*/ 7500934 h 7615547"/>
                      <a:gd name="connsiteX13" fmla="*/ 2141597 w 2524068"/>
                      <a:gd name="connsiteY13" fmla="*/ 7500934 h 7615547"/>
                      <a:gd name="connsiteX14" fmla="*/ 1827272 w 2524068"/>
                      <a:gd name="connsiteY14" fmla="*/ 7269953 h 7615547"/>
                      <a:gd name="connsiteX15" fmla="*/ 1645707 w 2524068"/>
                      <a:gd name="connsiteY15" fmla="*/ 7465714 h 7615547"/>
                      <a:gd name="connsiteX16" fmla="*/ 1584747 w 2524068"/>
                      <a:gd name="connsiteY16" fmla="*/ 7465523 h 7615547"/>
                      <a:gd name="connsiteX17" fmla="*/ 1479609 w 2524068"/>
                      <a:gd name="connsiteY17" fmla="*/ 7122317 h 7615547"/>
                      <a:gd name="connsiteX18" fmla="*/ 1517708 w 2524068"/>
                      <a:gd name="connsiteY18" fmla="*/ 6879428 h 7615547"/>
                      <a:gd name="connsiteX19" fmla="*/ 1632009 w 2524068"/>
                      <a:gd name="connsiteY19" fmla="*/ 6519859 h 7615547"/>
                      <a:gd name="connsiteX20" fmla="*/ 1634518 w 2524068"/>
                      <a:gd name="connsiteY20" fmla="*/ 5221889 h 7615547"/>
                      <a:gd name="connsiteX21" fmla="*/ 823670 w 2524068"/>
                      <a:gd name="connsiteY21" fmla="*/ 5268607 h 7615547"/>
                      <a:gd name="connsiteX22" fmla="*/ 848578 w 2524068"/>
                      <a:gd name="connsiteY22" fmla="*/ 6450803 h 7615547"/>
                      <a:gd name="connsiteX23" fmla="*/ 1160521 w 2524068"/>
                      <a:gd name="connsiteY23" fmla="*/ 7396159 h 7615547"/>
                      <a:gd name="connsiteX24" fmla="*/ 1160521 w 2524068"/>
                      <a:gd name="connsiteY24" fmla="*/ 7615235 h 7615547"/>
                      <a:gd name="connsiteX25" fmla="*/ 608072 w 2524068"/>
                      <a:gd name="connsiteY25" fmla="*/ 7174704 h 7615547"/>
                      <a:gd name="connsiteX26" fmla="*/ 591710 w 2524068"/>
                      <a:gd name="connsiteY26" fmla="*/ 7377802 h 7615547"/>
                      <a:gd name="connsiteX27" fmla="*/ 560547 w 2524068"/>
                      <a:gd name="connsiteY27" fmla="*/ 7374824 h 7615547"/>
                      <a:gd name="connsiteX28" fmla="*/ 529491 w 2524068"/>
                      <a:gd name="connsiteY28" fmla="*/ 6908004 h 7615547"/>
                      <a:gd name="connsiteX29" fmla="*/ 560447 w 2524068"/>
                      <a:gd name="connsiteY29" fmla="*/ 6586534 h 7615547"/>
                      <a:gd name="connsiteX30" fmla="*/ 327084 w 2524068"/>
                      <a:gd name="connsiteY30" fmla="*/ 5295898 h 7615547"/>
                      <a:gd name="connsiteX31" fmla="*/ 265258 w 2524068"/>
                      <a:gd name="connsiteY31" fmla="*/ 5250829 h 7615547"/>
                      <a:gd name="connsiteX32" fmla="*/ 239585 w 2524068"/>
                      <a:gd name="connsiteY32" fmla="*/ 3202718 h 7615547"/>
                      <a:gd name="connsiteX33" fmla="*/ 212096 w 2524068"/>
                      <a:gd name="connsiteY33" fmla="*/ 3119757 h 7615547"/>
                      <a:gd name="connsiteX34" fmla="*/ 355368 w 2524068"/>
                      <a:gd name="connsiteY34" fmla="*/ 2177753 h 7615547"/>
                      <a:gd name="connsiteX35" fmla="*/ 12469 w 2524068"/>
                      <a:gd name="connsiteY35"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4447 h 7615547"/>
                      <a:gd name="connsiteX11" fmla="*/ 2004064 w 2524068"/>
                      <a:gd name="connsiteY11" fmla="*/ 6756273 h 7615547"/>
                      <a:gd name="connsiteX12" fmla="*/ 2460684 w 2524068"/>
                      <a:gd name="connsiteY12" fmla="*/ 7500934 h 7615547"/>
                      <a:gd name="connsiteX13" fmla="*/ 2141597 w 2524068"/>
                      <a:gd name="connsiteY13" fmla="*/ 7500934 h 7615547"/>
                      <a:gd name="connsiteX14" fmla="*/ 1827272 w 2524068"/>
                      <a:gd name="connsiteY14" fmla="*/ 7269953 h 7615547"/>
                      <a:gd name="connsiteX15" fmla="*/ 1645707 w 2524068"/>
                      <a:gd name="connsiteY15" fmla="*/ 7465714 h 7615547"/>
                      <a:gd name="connsiteX16" fmla="*/ 1584747 w 2524068"/>
                      <a:gd name="connsiteY16" fmla="*/ 7465523 h 7615547"/>
                      <a:gd name="connsiteX17" fmla="*/ 1479609 w 2524068"/>
                      <a:gd name="connsiteY17" fmla="*/ 7122317 h 7615547"/>
                      <a:gd name="connsiteX18" fmla="*/ 1517708 w 2524068"/>
                      <a:gd name="connsiteY18" fmla="*/ 6879428 h 7615547"/>
                      <a:gd name="connsiteX19" fmla="*/ 1632009 w 2524068"/>
                      <a:gd name="connsiteY19" fmla="*/ 6519859 h 7615547"/>
                      <a:gd name="connsiteX20" fmla="*/ 1634518 w 2524068"/>
                      <a:gd name="connsiteY20" fmla="*/ 5221889 h 7615547"/>
                      <a:gd name="connsiteX21" fmla="*/ 823670 w 2524068"/>
                      <a:gd name="connsiteY21" fmla="*/ 5268607 h 7615547"/>
                      <a:gd name="connsiteX22" fmla="*/ 848578 w 2524068"/>
                      <a:gd name="connsiteY22" fmla="*/ 6450803 h 7615547"/>
                      <a:gd name="connsiteX23" fmla="*/ 1160521 w 2524068"/>
                      <a:gd name="connsiteY23" fmla="*/ 7396159 h 7615547"/>
                      <a:gd name="connsiteX24" fmla="*/ 1160521 w 2524068"/>
                      <a:gd name="connsiteY24" fmla="*/ 7615235 h 7615547"/>
                      <a:gd name="connsiteX25" fmla="*/ 608072 w 2524068"/>
                      <a:gd name="connsiteY25" fmla="*/ 7174704 h 7615547"/>
                      <a:gd name="connsiteX26" fmla="*/ 591710 w 2524068"/>
                      <a:gd name="connsiteY26" fmla="*/ 7377802 h 7615547"/>
                      <a:gd name="connsiteX27" fmla="*/ 560547 w 2524068"/>
                      <a:gd name="connsiteY27" fmla="*/ 7374824 h 7615547"/>
                      <a:gd name="connsiteX28" fmla="*/ 529491 w 2524068"/>
                      <a:gd name="connsiteY28" fmla="*/ 6908004 h 7615547"/>
                      <a:gd name="connsiteX29" fmla="*/ 560447 w 2524068"/>
                      <a:gd name="connsiteY29" fmla="*/ 6586534 h 7615547"/>
                      <a:gd name="connsiteX30" fmla="*/ 327084 w 2524068"/>
                      <a:gd name="connsiteY30" fmla="*/ 5295898 h 7615547"/>
                      <a:gd name="connsiteX31" fmla="*/ 265258 w 2524068"/>
                      <a:gd name="connsiteY31" fmla="*/ 5250829 h 7615547"/>
                      <a:gd name="connsiteX32" fmla="*/ 239585 w 2524068"/>
                      <a:gd name="connsiteY32" fmla="*/ 3202718 h 7615547"/>
                      <a:gd name="connsiteX33" fmla="*/ 212096 w 2524068"/>
                      <a:gd name="connsiteY33" fmla="*/ 3119757 h 7615547"/>
                      <a:gd name="connsiteX34" fmla="*/ 355368 w 2524068"/>
                      <a:gd name="connsiteY34" fmla="*/ 2177753 h 7615547"/>
                      <a:gd name="connsiteX35" fmla="*/ 12469 w 2524068"/>
                      <a:gd name="connsiteY35"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4447 h 7615547"/>
                      <a:gd name="connsiteX11" fmla="*/ 2189221 w 2524068"/>
                      <a:gd name="connsiteY11" fmla="*/ 5403053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4447 h 7615547"/>
                      <a:gd name="connsiteX11" fmla="*/ 2103496 w 2524068"/>
                      <a:gd name="connsiteY11" fmla="*/ 5153021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4447 h 7615547"/>
                      <a:gd name="connsiteX11" fmla="*/ 2103496 w 2524068"/>
                      <a:gd name="connsiteY11" fmla="*/ 5153021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4447 h 7615547"/>
                      <a:gd name="connsiteX11" fmla="*/ 2103496 w 2524068"/>
                      <a:gd name="connsiteY11" fmla="*/ 5153021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4447 h 7615547"/>
                      <a:gd name="connsiteX11" fmla="*/ 2110640 w 2524068"/>
                      <a:gd name="connsiteY11" fmla="*/ 5155402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4447 h 7615547"/>
                      <a:gd name="connsiteX11" fmla="*/ 2110640 w 2524068"/>
                      <a:gd name="connsiteY11" fmla="*/ 5155402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4447 h 7615547"/>
                      <a:gd name="connsiteX11" fmla="*/ 2110640 w 2524068"/>
                      <a:gd name="connsiteY11" fmla="*/ 5155402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9209 h 7615547"/>
                      <a:gd name="connsiteX11" fmla="*/ 2110640 w 2524068"/>
                      <a:gd name="connsiteY11" fmla="*/ 5155402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9209 h 7615547"/>
                      <a:gd name="connsiteX11" fmla="*/ 2110640 w 2524068"/>
                      <a:gd name="connsiteY11" fmla="*/ 5155402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9209 h 7615547"/>
                      <a:gd name="connsiteX11" fmla="*/ 2103496 w 2524068"/>
                      <a:gd name="connsiteY11" fmla="*/ 5155402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9209 h 7615547"/>
                      <a:gd name="connsiteX11" fmla="*/ 2103496 w 2524068"/>
                      <a:gd name="connsiteY11" fmla="*/ 5155402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9209 h 7615547"/>
                      <a:gd name="connsiteX11" fmla="*/ 2082065 w 2524068"/>
                      <a:gd name="connsiteY11" fmla="*/ 5155402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4068"/>
                      <a:gd name="connsiteY0" fmla="*/ 834886 h 7615547"/>
                      <a:gd name="connsiteX1" fmla="*/ 236594 w 2524068"/>
                      <a:gd name="connsiteY1" fmla="*/ 590548 h 7615547"/>
                      <a:gd name="connsiteX2" fmla="*/ 165157 w 2524068"/>
                      <a:gd name="connsiteY2" fmla="*/ 588168 h 7615547"/>
                      <a:gd name="connsiteX3" fmla="*/ 286601 w 2524068"/>
                      <a:gd name="connsiteY3" fmla="*/ 483393 h 7615547"/>
                      <a:gd name="connsiteX4" fmla="*/ 281839 w 2524068"/>
                      <a:gd name="connsiteY4" fmla="*/ 326229 h 7615547"/>
                      <a:gd name="connsiteX5" fmla="*/ 238976 w 2524068"/>
                      <a:gd name="connsiteY5" fmla="*/ 233361 h 7615547"/>
                      <a:gd name="connsiteX6" fmla="*/ 303271 w 2524068"/>
                      <a:gd name="connsiteY6" fmla="*/ 169068 h 7615547"/>
                      <a:gd name="connsiteX7" fmla="*/ 329465 w 2524068"/>
                      <a:gd name="connsiteY7" fmla="*/ 0 h 7615547"/>
                      <a:gd name="connsiteX8" fmla="*/ 2001779 w 2524068"/>
                      <a:gd name="connsiteY8" fmla="*/ 844412 h 7615547"/>
                      <a:gd name="connsiteX9" fmla="*/ 2001779 w 2524068"/>
                      <a:gd name="connsiteY9" fmla="*/ 2246808 h 7615547"/>
                      <a:gd name="connsiteX10" fmla="*/ 2198746 w 2524068"/>
                      <a:gd name="connsiteY10" fmla="*/ 5129209 h 7615547"/>
                      <a:gd name="connsiteX11" fmla="*/ 2103496 w 2524068"/>
                      <a:gd name="connsiteY11" fmla="*/ 5160164 h 7615547"/>
                      <a:gd name="connsiteX12" fmla="*/ 2004064 w 2524068"/>
                      <a:gd name="connsiteY12" fmla="*/ 6756273 h 7615547"/>
                      <a:gd name="connsiteX13" fmla="*/ 2460684 w 2524068"/>
                      <a:gd name="connsiteY13" fmla="*/ 7500934 h 7615547"/>
                      <a:gd name="connsiteX14" fmla="*/ 2141597 w 2524068"/>
                      <a:gd name="connsiteY14" fmla="*/ 7500934 h 7615547"/>
                      <a:gd name="connsiteX15" fmla="*/ 1827272 w 2524068"/>
                      <a:gd name="connsiteY15" fmla="*/ 7269953 h 7615547"/>
                      <a:gd name="connsiteX16" fmla="*/ 1645707 w 2524068"/>
                      <a:gd name="connsiteY16" fmla="*/ 7465714 h 7615547"/>
                      <a:gd name="connsiteX17" fmla="*/ 1584747 w 2524068"/>
                      <a:gd name="connsiteY17" fmla="*/ 7465523 h 7615547"/>
                      <a:gd name="connsiteX18" fmla="*/ 1479609 w 2524068"/>
                      <a:gd name="connsiteY18" fmla="*/ 7122317 h 7615547"/>
                      <a:gd name="connsiteX19" fmla="*/ 1517708 w 2524068"/>
                      <a:gd name="connsiteY19" fmla="*/ 6879428 h 7615547"/>
                      <a:gd name="connsiteX20" fmla="*/ 1632009 w 2524068"/>
                      <a:gd name="connsiteY20" fmla="*/ 6519859 h 7615547"/>
                      <a:gd name="connsiteX21" fmla="*/ 1634518 w 2524068"/>
                      <a:gd name="connsiteY21" fmla="*/ 5221889 h 7615547"/>
                      <a:gd name="connsiteX22" fmla="*/ 823670 w 2524068"/>
                      <a:gd name="connsiteY22" fmla="*/ 5268607 h 7615547"/>
                      <a:gd name="connsiteX23" fmla="*/ 848578 w 2524068"/>
                      <a:gd name="connsiteY23" fmla="*/ 6450803 h 7615547"/>
                      <a:gd name="connsiteX24" fmla="*/ 1160521 w 2524068"/>
                      <a:gd name="connsiteY24" fmla="*/ 7396159 h 7615547"/>
                      <a:gd name="connsiteX25" fmla="*/ 1160521 w 2524068"/>
                      <a:gd name="connsiteY25" fmla="*/ 7615235 h 7615547"/>
                      <a:gd name="connsiteX26" fmla="*/ 608072 w 2524068"/>
                      <a:gd name="connsiteY26" fmla="*/ 7174704 h 7615547"/>
                      <a:gd name="connsiteX27" fmla="*/ 591710 w 2524068"/>
                      <a:gd name="connsiteY27" fmla="*/ 7377802 h 7615547"/>
                      <a:gd name="connsiteX28" fmla="*/ 560547 w 2524068"/>
                      <a:gd name="connsiteY28" fmla="*/ 7374824 h 7615547"/>
                      <a:gd name="connsiteX29" fmla="*/ 529491 w 2524068"/>
                      <a:gd name="connsiteY29" fmla="*/ 6908004 h 7615547"/>
                      <a:gd name="connsiteX30" fmla="*/ 560447 w 2524068"/>
                      <a:gd name="connsiteY30" fmla="*/ 6586534 h 7615547"/>
                      <a:gd name="connsiteX31" fmla="*/ 327084 w 2524068"/>
                      <a:gd name="connsiteY31" fmla="*/ 5295898 h 7615547"/>
                      <a:gd name="connsiteX32" fmla="*/ 265258 w 2524068"/>
                      <a:gd name="connsiteY32" fmla="*/ 5250829 h 7615547"/>
                      <a:gd name="connsiteX33" fmla="*/ 239585 w 2524068"/>
                      <a:gd name="connsiteY33" fmla="*/ 3202718 h 7615547"/>
                      <a:gd name="connsiteX34" fmla="*/ 212096 w 2524068"/>
                      <a:gd name="connsiteY34" fmla="*/ 3119757 h 7615547"/>
                      <a:gd name="connsiteX35" fmla="*/ 355368 w 2524068"/>
                      <a:gd name="connsiteY35" fmla="*/ 2177753 h 7615547"/>
                      <a:gd name="connsiteX36" fmla="*/ 12469 w 2524068"/>
                      <a:gd name="connsiteY36" fmla="*/ 834886 h 7615547"/>
                      <a:gd name="connsiteX0" fmla="*/ 12469 w 2525054"/>
                      <a:gd name="connsiteY0" fmla="*/ 834886 h 7615547"/>
                      <a:gd name="connsiteX1" fmla="*/ 236594 w 2525054"/>
                      <a:gd name="connsiteY1" fmla="*/ 590548 h 7615547"/>
                      <a:gd name="connsiteX2" fmla="*/ 165157 w 2525054"/>
                      <a:gd name="connsiteY2" fmla="*/ 588168 h 7615547"/>
                      <a:gd name="connsiteX3" fmla="*/ 286601 w 2525054"/>
                      <a:gd name="connsiteY3" fmla="*/ 483393 h 7615547"/>
                      <a:gd name="connsiteX4" fmla="*/ 281839 w 2525054"/>
                      <a:gd name="connsiteY4" fmla="*/ 326229 h 7615547"/>
                      <a:gd name="connsiteX5" fmla="*/ 238976 w 2525054"/>
                      <a:gd name="connsiteY5" fmla="*/ 233361 h 7615547"/>
                      <a:gd name="connsiteX6" fmla="*/ 303271 w 2525054"/>
                      <a:gd name="connsiteY6" fmla="*/ 169068 h 7615547"/>
                      <a:gd name="connsiteX7" fmla="*/ 329465 w 2525054"/>
                      <a:gd name="connsiteY7" fmla="*/ 0 h 7615547"/>
                      <a:gd name="connsiteX8" fmla="*/ 2001779 w 2525054"/>
                      <a:gd name="connsiteY8" fmla="*/ 844412 h 7615547"/>
                      <a:gd name="connsiteX9" fmla="*/ 2001779 w 2525054"/>
                      <a:gd name="connsiteY9" fmla="*/ 2246808 h 7615547"/>
                      <a:gd name="connsiteX10" fmla="*/ 2198746 w 2525054"/>
                      <a:gd name="connsiteY10" fmla="*/ 5129209 h 7615547"/>
                      <a:gd name="connsiteX11" fmla="*/ 2103496 w 2525054"/>
                      <a:gd name="connsiteY11" fmla="*/ 5160164 h 7615547"/>
                      <a:gd name="connsiteX12" fmla="*/ 2015970 w 2525054"/>
                      <a:gd name="connsiteY12" fmla="*/ 6758654 h 7615547"/>
                      <a:gd name="connsiteX13" fmla="*/ 2460684 w 2525054"/>
                      <a:gd name="connsiteY13" fmla="*/ 7500934 h 7615547"/>
                      <a:gd name="connsiteX14" fmla="*/ 2141597 w 2525054"/>
                      <a:gd name="connsiteY14" fmla="*/ 7500934 h 7615547"/>
                      <a:gd name="connsiteX15" fmla="*/ 1827272 w 2525054"/>
                      <a:gd name="connsiteY15" fmla="*/ 7269953 h 7615547"/>
                      <a:gd name="connsiteX16" fmla="*/ 1645707 w 2525054"/>
                      <a:gd name="connsiteY16" fmla="*/ 7465714 h 7615547"/>
                      <a:gd name="connsiteX17" fmla="*/ 1584747 w 2525054"/>
                      <a:gd name="connsiteY17" fmla="*/ 7465523 h 7615547"/>
                      <a:gd name="connsiteX18" fmla="*/ 1479609 w 2525054"/>
                      <a:gd name="connsiteY18" fmla="*/ 7122317 h 7615547"/>
                      <a:gd name="connsiteX19" fmla="*/ 1517708 w 2525054"/>
                      <a:gd name="connsiteY19" fmla="*/ 6879428 h 7615547"/>
                      <a:gd name="connsiteX20" fmla="*/ 1632009 w 2525054"/>
                      <a:gd name="connsiteY20" fmla="*/ 6519859 h 7615547"/>
                      <a:gd name="connsiteX21" fmla="*/ 1634518 w 2525054"/>
                      <a:gd name="connsiteY21" fmla="*/ 5221889 h 7615547"/>
                      <a:gd name="connsiteX22" fmla="*/ 823670 w 2525054"/>
                      <a:gd name="connsiteY22" fmla="*/ 5268607 h 7615547"/>
                      <a:gd name="connsiteX23" fmla="*/ 848578 w 2525054"/>
                      <a:gd name="connsiteY23" fmla="*/ 6450803 h 7615547"/>
                      <a:gd name="connsiteX24" fmla="*/ 1160521 w 2525054"/>
                      <a:gd name="connsiteY24" fmla="*/ 7396159 h 7615547"/>
                      <a:gd name="connsiteX25" fmla="*/ 1160521 w 2525054"/>
                      <a:gd name="connsiteY25" fmla="*/ 7615235 h 7615547"/>
                      <a:gd name="connsiteX26" fmla="*/ 608072 w 2525054"/>
                      <a:gd name="connsiteY26" fmla="*/ 7174704 h 7615547"/>
                      <a:gd name="connsiteX27" fmla="*/ 591710 w 2525054"/>
                      <a:gd name="connsiteY27" fmla="*/ 7377802 h 7615547"/>
                      <a:gd name="connsiteX28" fmla="*/ 560547 w 2525054"/>
                      <a:gd name="connsiteY28" fmla="*/ 7374824 h 7615547"/>
                      <a:gd name="connsiteX29" fmla="*/ 529491 w 2525054"/>
                      <a:gd name="connsiteY29" fmla="*/ 6908004 h 7615547"/>
                      <a:gd name="connsiteX30" fmla="*/ 560447 w 2525054"/>
                      <a:gd name="connsiteY30" fmla="*/ 6586534 h 7615547"/>
                      <a:gd name="connsiteX31" fmla="*/ 327084 w 2525054"/>
                      <a:gd name="connsiteY31" fmla="*/ 5295898 h 7615547"/>
                      <a:gd name="connsiteX32" fmla="*/ 265258 w 2525054"/>
                      <a:gd name="connsiteY32" fmla="*/ 5250829 h 7615547"/>
                      <a:gd name="connsiteX33" fmla="*/ 239585 w 2525054"/>
                      <a:gd name="connsiteY33" fmla="*/ 3202718 h 7615547"/>
                      <a:gd name="connsiteX34" fmla="*/ 212096 w 2525054"/>
                      <a:gd name="connsiteY34" fmla="*/ 3119757 h 7615547"/>
                      <a:gd name="connsiteX35" fmla="*/ 355368 w 2525054"/>
                      <a:gd name="connsiteY35" fmla="*/ 2177753 h 7615547"/>
                      <a:gd name="connsiteX36" fmla="*/ 12469 w 2525054"/>
                      <a:gd name="connsiteY36" fmla="*/ 834886 h 7615547"/>
                      <a:gd name="connsiteX0" fmla="*/ 12469 w 2525054"/>
                      <a:gd name="connsiteY0" fmla="*/ 834886 h 7615547"/>
                      <a:gd name="connsiteX1" fmla="*/ 236594 w 2525054"/>
                      <a:gd name="connsiteY1" fmla="*/ 590548 h 7615547"/>
                      <a:gd name="connsiteX2" fmla="*/ 165157 w 2525054"/>
                      <a:gd name="connsiteY2" fmla="*/ 588168 h 7615547"/>
                      <a:gd name="connsiteX3" fmla="*/ 286601 w 2525054"/>
                      <a:gd name="connsiteY3" fmla="*/ 483393 h 7615547"/>
                      <a:gd name="connsiteX4" fmla="*/ 281839 w 2525054"/>
                      <a:gd name="connsiteY4" fmla="*/ 326229 h 7615547"/>
                      <a:gd name="connsiteX5" fmla="*/ 238976 w 2525054"/>
                      <a:gd name="connsiteY5" fmla="*/ 233361 h 7615547"/>
                      <a:gd name="connsiteX6" fmla="*/ 303271 w 2525054"/>
                      <a:gd name="connsiteY6" fmla="*/ 169068 h 7615547"/>
                      <a:gd name="connsiteX7" fmla="*/ 329465 w 2525054"/>
                      <a:gd name="connsiteY7" fmla="*/ 0 h 7615547"/>
                      <a:gd name="connsiteX8" fmla="*/ 2001779 w 2525054"/>
                      <a:gd name="connsiteY8" fmla="*/ 844412 h 7615547"/>
                      <a:gd name="connsiteX9" fmla="*/ 2001779 w 2525054"/>
                      <a:gd name="connsiteY9" fmla="*/ 2246808 h 7615547"/>
                      <a:gd name="connsiteX10" fmla="*/ 2198746 w 2525054"/>
                      <a:gd name="connsiteY10" fmla="*/ 5129209 h 7615547"/>
                      <a:gd name="connsiteX11" fmla="*/ 2103496 w 2525054"/>
                      <a:gd name="connsiteY11" fmla="*/ 5160164 h 7615547"/>
                      <a:gd name="connsiteX12" fmla="*/ 2015970 w 2525054"/>
                      <a:gd name="connsiteY12" fmla="*/ 6758654 h 7615547"/>
                      <a:gd name="connsiteX13" fmla="*/ 2460684 w 2525054"/>
                      <a:gd name="connsiteY13" fmla="*/ 7500934 h 7615547"/>
                      <a:gd name="connsiteX14" fmla="*/ 2141597 w 2525054"/>
                      <a:gd name="connsiteY14" fmla="*/ 7500934 h 7615547"/>
                      <a:gd name="connsiteX15" fmla="*/ 1827272 w 2525054"/>
                      <a:gd name="connsiteY15" fmla="*/ 7269953 h 7615547"/>
                      <a:gd name="connsiteX16" fmla="*/ 1645707 w 2525054"/>
                      <a:gd name="connsiteY16" fmla="*/ 7465714 h 7615547"/>
                      <a:gd name="connsiteX17" fmla="*/ 1584747 w 2525054"/>
                      <a:gd name="connsiteY17" fmla="*/ 7465523 h 7615547"/>
                      <a:gd name="connsiteX18" fmla="*/ 1479609 w 2525054"/>
                      <a:gd name="connsiteY18" fmla="*/ 7122317 h 7615547"/>
                      <a:gd name="connsiteX19" fmla="*/ 1517708 w 2525054"/>
                      <a:gd name="connsiteY19" fmla="*/ 6879428 h 7615547"/>
                      <a:gd name="connsiteX20" fmla="*/ 1632009 w 2525054"/>
                      <a:gd name="connsiteY20" fmla="*/ 6519859 h 7615547"/>
                      <a:gd name="connsiteX21" fmla="*/ 1634518 w 2525054"/>
                      <a:gd name="connsiteY21" fmla="*/ 5221889 h 7615547"/>
                      <a:gd name="connsiteX22" fmla="*/ 823670 w 2525054"/>
                      <a:gd name="connsiteY22" fmla="*/ 5268607 h 7615547"/>
                      <a:gd name="connsiteX23" fmla="*/ 848578 w 2525054"/>
                      <a:gd name="connsiteY23" fmla="*/ 6450803 h 7615547"/>
                      <a:gd name="connsiteX24" fmla="*/ 1160521 w 2525054"/>
                      <a:gd name="connsiteY24" fmla="*/ 7396159 h 7615547"/>
                      <a:gd name="connsiteX25" fmla="*/ 1160521 w 2525054"/>
                      <a:gd name="connsiteY25" fmla="*/ 7615235 h 7615547"/>
                      <a:gd name="connsiteX26" fmla="*/ 608072 w 2525054"/>
                      <a:gd name="connsiteY26" fmla="*/ 7174704 h 7615547"/>
                      <a:gd name="connsiteX27" fmla="*/ 591710 w 2525054"/>
                      <a:gd name="connsiteY27" fmla="*/ 7377802 h 7615547"/>
                      <a:gd name="connsiteX28" fmla="*/ 560547 w 2525054"/>
                      <a:gd name="connsiteY28" fmla="*/ 7374824 h 7615547"/>
                      <a:gd name="connsiteX29" fmla="*/ 529491 w 2525054"/>
                      <a:gd name="connsiteY29" fmla="*/ 6908004 h 7615547"/>
                      <a:gd name="connsiteX30" fmla="*/ 560447 w 2525054"/>
                      <a:gd name="connsiteY30" fmla="*/ 6586534 h 7615547"/>
                      <a:gd name="connsiteX31" fmla="*/ 327084 w 2525054"/>
                      <a:gd name="connsiteY31" fmla="*/ 5295898 h 7615547"/>
                      <a:gd name="connsiteX32" fmla="*/ 265258 w 2525054"/>
                      <a:gd name="connsiteY32" fmla="*/ 5250829 h 7615547"/>
                      <a:gd name="connsiteX33" fmla="*/ 239585 w 2525054"/>
                      <a:gd name="connsiteY33" fmla="*/ 3202718 h 7615547"/>
                      <a:gd name="connsiteX34" fmla="*/ 212096 w 2525054"/>
                      <a:gd name="connsiteY34" fmla="*/ 3119757 h 7615547"/>
                      <a:gd name="connsiteX35" fmla="*/ 355368 w 2525054"/>
                      <a:gd name="connsiteY35" fmla="*/ 2177753 h 7615547"/>
                      <a:gd name="connsiteX36" fmla="*/ 12469 w 2525054"/>
                      <a:gd name="connsiteY36" fmla="*/ 834886 h 7615547"/>
                      <a:gd name="connsiteX0" fmla="*/ 12469 w 2525054"/>
                      <a:gd name="connsiteY0" fmla="*/ 834886 h 7615547"/>
                      <a:gd name="connsiteX1" fmla="*/ 236594 w 2525054"/>
                      <a:gd name="connsiteY1" fmla="*/ 590548 h 7615547"/>
                      <a:gd name="connsiteX2" fmla="*/ 165157 w 2525054"/>
                      <a:gd name="connsiteY2" fmla="*/ 588168 h 7615547"/>
                      <a:gd name="connsiteX3" fmla="*/ 286601 w 2525054"/>
                      <a:gd name="connsiteY3" fmla="*/ 483393 h 7615547"/>
                      <a:gd name="connsiteX4" fmla="*/ 281839 w 2525054"/>
                      <a:gd name="connsiteY4" fmla="*/ 326229 h 7615547"/>
                      <a:gd name="connsiteX5" fmla="*/ 238976 w 2525054"/>
                      <a:gd name="connsiteY5" fmla="*/ 233361 h 7615547"/>
                      <a:gd name="connsiteX6" fmla="*/ 303271 w 2525054"/>
                      <a:gd name="connsiteY6" fmla="*/ 169068 h 7615547"/>
                      <a:gd name="connsiteX7" fmla="*/ 329465 w 2525054"/>
                      <a:gd name="connsiteY7" fmla="*/ 0 h 7615547"/>
                      <a:gd name="connsiteX8" fmla="*/ 2001779 w 2525054"/>
                      <a:gd name="connsiteY8" fmla="*/ 844412 h 7615547"/>
                      <a:gd name="connsiteX9" fmla="*/ 2001779 w 2525054"/>
                      <a:gd name="connsiteY9" fmla="*/ 2246808 h 7615547"/>
                      <a:gd name="connsiteX10" fmla="*/ 2198746 w 2525054"/>
                      <a:gd name="connsiteY10" fmla="*/ 5129209 h 7615547"/>
                      <a:gd name="connsiteX11" fmla="*/ 2103496 w 2525054"/>
                      <a:gd name="connsiteY11" fmla="*/ 5160164 h 7615547"/>
                      <a:gd name="connsiteX12" fmla="*/ 2015970 w 2525054"/>
                      <a:gd name="connsiteY12" fmla="*/ 6758654 h 7615547"/>
                      <a:gd name="connsiteX13" fmla="*/ 2460684 w 2525054"/>
                      <a:gd name="connsiteY13" fmla="*/ 7500934 h 7615547"/>
                      <a:gd name="connsiteX14" fmla="*/ 2141597 w 2525054"/>
                      <a:gd name="connsiteY14" fmla="*/ 7500934 h 7615547"/>
                      <a:gd name="connsiteX15" fmla="*/ 1827272 w 2525054"/>
                      <a:gd name="connsiteY15" fmla="*/ 7269953 h 7615547"/>
                      <a:gd name="connsiteX16" fmla="*/ 1645707 w 2525054"/>
                      <a:gd name="connsiteY16" fmla="*/ 7465714 h 7615547"/>
                      <a:gd name="connsiteX17" fmla="*/ 1584747 w 2525054"/>
                      <a:gd name="connsiteY17" fmla="*/ 7465523 h 7615547"/>
                      <a:gd name="connsiteX18" fmla="*/ 1479609 w 2525054"/>
                      <a:gd name="connsiteY18" fmla="*/ 7122317 h 7615547"/>
                      <a:gd name="connsiteX19" fmla="*/ 1517708 w 2525054"/>
                      <a:gd name="connsiteY19" fmla="*/ 6879428 h 7615547"/>
                      <a:gd name="connsiteX20" fmla="*/ 1632009 w 2525054"/>
                      <a:gd name="connsiteY20" fmla="*/ 6519859 h 7615547"/>
                      <a:gd name="connsiteX21" fmla="*/ 1634518 w 2525054"/>
                      <a:gd name="connsiteY21" fmla="*/ 5221889 h 7615547"/>
                      <a:gd name="connsiteX22" fmla="*/ 823670 w 2525054"/>
                      <a:gd name="connsiteY22" fmla="*/ 5268607 h 7615547"/>
                      <a:gd name="connsiteX23" fmla="*/ 848578 w 2525054"/>
                      <a:gd name="connsiteY23" fmla="*/ 6450803 h 7615547"/>
                      <a:gd name="connsiteX24" fmla="*/ 1160521 w 2525054"/>
                      <a:gd name="connsiteY24" fmla="*/ 7396159 h 7615547"/>
                      <a:gd name="connsiteX25" fmla="*/ 1160521 w 2525054"/>
                      <a:gd name="connsiteY25" fmla="*/ 7615235 h 7615547"/>
                      <a:gd name="connsiteX26" fmla="*/ 608072 w 2525054"/>
                      <a:gd name="connsiteY26" fmla="*/ 7174704 h 7615547"/>
                      <a:gd name="connsiteX27" fmla="*/ 591710 w 2525054"/>
                      <a:gd name="connsiteY27" fmla="*/ 7377802 h 7615547"/>
                      <a:gd name="connsiteX28" fmla="*/ 560547 w 2525054"/>
                      <a:gd name="connsiteY28" fmla="*/ 7374824 h 7615547"/>
                      <a:gd name="connsiteX29" fmla="*/ 529491 w 2525054"/>
                      <a:gd name="connsiteY29" fmla="*/ 6908004 h 7615547"/>
                      <a:gd name="connsiteX30" fmla="*/ 560447 w 2525054"/>
                      <a:gd name="connsiteY30" fmla="*/ 6586534 h 7615547"/>
                      <a:gd name="connsiteX31" fmla="*/ 327084 w 2525054"/>
                      <a:gd name="connsiteY31" fmla="*/ 5295898 h 7615547"/>
                      <a:gd name="connsiteX32" fmla="*/ 265258 w 2525054"/>
                      <a:gd name="connsiteY32" fmla="*/ 5250829 h 7615547"/>
                      <a:gd name="connsiteX33" fmla="*/ 239585 w 2525054"/>
                      <a:gd name="connsiteY33" fmla="*/ 3202718 h 7615547"/>
                      <a:gd name="connsiteX34" fmla="*/ 212096 w 2525054"/>
                      <a:gd name="connsiteY34" fmla="*/ 3119757 h 7615547"/>
                      <a:gd name="connsiteX35" fmla="*/ 355368 w 2525054"/>
                      <a:gd name="connsiteY35" fmla="*/ 2177753 h 7615547"/>
                      <a:gd name="connsiteX36" fmla="*/ 12469 w 2525054"/>
                      <a:gd name="connsiteY36" fmla="*/ 834886 h 7615547"/>
                      <a:gd name="connsiteX0" fmla="*/ 12469 w 2525054"/>
                      <a:gd name="connsiteY0" fmla="*/ 834886 h 7615547"/>
                      <a:gd name="connsiteX1" fmla="*/ 236594 w 2525054"/>
                      <a:gd name="connsiteY1" fmla="*/ 590548 h 7615547"/>
                      <a:gd name="connsiteX2" fmla="*/ 165157 w 2525054"/>
                      <a:gd name="connsiteY2" fmla="*/ 588168 h 7615547"/>
                      <a:gd name="connsiteX3" fmla="*/ 286601 w 2525054"/>
                      <a:gd name="connsiteY3" fmla="*/ 483393 h 7615547"/>
                      <a:gd name="connsiteX4" fmla="*/ 281839 w 2525054"/>
                      <a:gd name="connsiteY4" fmla="*/ 326229 h 7615547"/>
                      <a:gd name="connsiteX5" fmla="*/ 238976 w 2525054"/>
                      <a:gd name="connsiteY5" fmla="*/ 233361 h 7615547"/>
                      <a:gd name="connsiteX6" fmla="*/ 303271 w 2525054"/>
                      <a:gd name="connsiteY6" fmla="*/ 169068 h 7615547"/>
                      <a:gd name="connsiteX7" fmla="*/ 329465 w 2525054"/>
                      <a:gd name="connsiteY7" fmla="*/ 0 h 7615547"/>
                      <a:gd name="connsiteX8" fmla="*/ 2001779 w 2525054"/>
                      <a:gd name="connsiteY8" fmla="*/ 844412 h 7615547"/>
                      <a:gd name="connsiteX9" fmla="*/ 2001779 w 2525054"/>
                      <a:gd name="connsiteY9" fmla="*/ 2246808 h 7615547"/>
                      <a:gd name="connsiteX10" fmla="*/ 2198746 w 2525054"/>
                      <a:gd name="connsiteY10" fmla="*/ 5129209 h 7615547"/>
                      <a:gd name="connsiteX11" fmla="*/ 2098734 w 2525054"/>
                      <a:gd name="connsiteY11" fmla="*/ 5160164 h 7615547"/>
                      <a:gd name="connsiteX12" fmla="*/ 2015970 w 2525054"/>
                      <a:gd name="connsiteY12" fmla="*/ 6758654 h 7615547"/>
                      <a:gd name="connsiteX13" fmla="*/ 2460684 w 2525054"/>
                      <a:gd name="connsiteY13" fmla="*/ 7500934 h 7615547"/>
                      <a:gd name="connsiteX14" fmla="*/ 2141597 w 2525054"/>
                      <a:gd name="connsiteY14" fmla="*/ 7500934 h 7615547"/>
                      <a:gd name="connsiteX15" fmla="*/ 1827272 w 2525054"/>
                      <a:gd name="connsiteY15" fmla="*/ 7269953 h 7615547"/>
                      <a:gd name="connsiteX16" fmla="*/ 1645707 w 2525054"/>
                      <a:gd name="connsiteY16" fmla="*/ 7465714 h 7615547"/>
                      <a:gd name="connsiteX17" fmla="*/ 1584747 w 2525054"/>
                      <a:gd name="connsiteY17" fmla="*/ 7465523 h 7615547"/>
                      <a:gd name="connsiteX18" fmla="*/ 1479609 w 2525054"/>
                      <a:gd name="connsiteY18" fmla="*/ 7122317 h 7615547"/>
                      <a:gd name="connsiteX19" fmla="*/ 1517708 w 2525054"/>
                      <a:gd name="connsiteY19" fmla="*/ 6879428 h 7615547"/>
                      <a:gd name="connsiteX20" fmla="*/ 1632009 w 2525054"/>
                      <a:gd name="connsiteY20" fmla="*/ 6519859 h 7615547"/>
                      <a:gd name="connsiteX21" fmla="*/ 1634518 w 2525054"/>
                      <a:gd name="connsiteY21" fmla="*/ 5221889 h 7615547"/>
                      <a:gd name="connsiteX22" fmla="*/ 823670 w 2525054"/>
                      <a:gd name="connsiteY22" fmla="*/ 5268607 h 7615547"/>
                      <a:gd name="connsiteX23" fmla="*/ 848578 w 2525054"/>
                      <a:gd name="connsiteY23" fmla="*/ 6450803 h 7615547"/>
                      <a:gd name="connsiteX24" fmla="*/ 1160521 w 2525054"/>
                      <a:gd name="connsiteY24" fmla="*/ 7396159 h 7615547"/>
                      <a:gd name="connsiteX25" fmla="*/ 1160521 w 2525054"/>
                      <a:gd name="connsiteY25" fmla="*/ 7615235 h 7615547"/>
                      <a:gd name="connsiteX26" fmla="*/ 608072 w 2525054"/>
                      <a:gd name="connsiteY26" fmla="*/ 7174704 h 7615547"/>
                      <a:gd name="connsiteX27" fmla="*/ 591710 w 2525054"/>
                      <a:gd name="connsiteY27" fmla="*/ 7377802 h 7615547"/>
                      <a:gd name="connsiteX28" fmla="*/ 560547 w 2525054"/>
                      <a:gd name="connsiteY28" fmla="*/ 7374824 h 7615547"/>
                      <a:gd name="connsiteX29" fmla="*/ 529491 w 2525054"/>
                      <a:gd name="connsiteY29" fmla="*/ 6908004 h 7615547"/>
                      <a:gd name="connsiteX30" fmla="*/ 560447 w 2525054"/>
                      <a:gd name="connsiteY30" fmla="*/ 6586534 h 7615547"/>
                      <a:gd name="connsiteX31" fmla="*/ 327084 w 2525054"/>
                      <a:gd name="connsiteY31" fmla="*/ 5295898 h 7615547"/>
                      <a:gd name="connsiteX32" fmla="*/ 265258 w 2525054"/>
                      <a:gd name="connsiteY32" fmla="*/ 5250829 h 7615547"/>
                      <a:gd name="connsiteX33" fmla="*/ 239585 w 2525054"/>
                      <a:gd name="connsiteY33" fmla="*/ 3202718 h 7615547"/>
                      <a:gd name="connsiteX34" fmla="*/ 212096 w 2525054"/>
                      <a:gd name="connsiteY34" fmla="*/ 3119757 h 7615547"/>
                      <a:gd name="connsiteX35" fmla="*/ 355368 w 2525054"/>
                      <a:gd name="connsiteY35" fmla="*/ 2177753 h 7615547"/>
                      <a:gd name="connsiteX36" fmla="*/ 12469 w 2525054"/>
                      <a:gd name="connsiteY36" fmla="*/ 834886 h 7615547"/>
                      <a:gd name="connsiteX0" fmla="*/ 12469 w 2461231"/>
                      <a:gd name="connsiteY0" fmla="*/ 834886 h 7615547"/>
                      <a:gd name="connsiteX1" fmla="*/ 236594 w 2461231"/>
                      <a:gd name="connsiteY1" fmla="*/ 590548 h 7615547"/>
                      <a:gd name="connsiteX2" fmla="*/ 165157 w 2461231"/>
                      <a:gd name="connsiteY2" fmla="*/ 588168 h 7615547"/>
                      <a:gd name="connsiteX3" fmla="*/ 286601 w 2461231"/>
                      <a:gd name="connsiteY3" fmla="*/ 483393 h 7615547"/>
                      <a:gd name="connsiteX4" fmla="*/ 281839 w 2461231"/>
                      <a:gd name="connsiteY4" fmla="*/ 326229 h 7615547"/>
                      <a:gd name="connsiteX5" fmla="*/ 238976 w 2461231"/>
                      <a:gd name="connsiteY5" fmla="*/ 233361 h 7615547"/>
                      <a:gd name="connsiteX6" fmla="*/ 303271 w 2461231"/>
                      <a:gd name="connsiteY6" fmla="*/ 169068 h 7615547"/>
                      <a:gd name="connsiteX7" fmla="*/ 329465 w 2461231"/>
                      <a:gd name="connsiteY7" fmla="*/ 0 h 7615547"/>
                      <a:gd name="connsiteX8" fmla="*/ 2001779 w 2461231"/>
                      <a:gd name="connsiteY8" fmla="*/ 844412 h 7615547"/>
                      <a:gd name="connsiteX9" fmla="*/ 2001779 w 2461231"/>
                      <a:gd name="connsiteY9" fmla="*/ 2246808 h 7615547"/>
                      <a:gd name="connsiteX10" fmla="*/ 2198746 w 2461231"/>
                      <a:gd name="connsiteY10" fmla="*/ 5129209 h 7615547"/>
                      <a:gd name="connsiteX11" fmla="*/ 2098734 w 2461231"/>
                      <a:gd name="connsiteY11" fmla="*/ 5160164 h 7615547"/>
                      <a:gd name="connsiteX12" fmla="*/ 2015970 w 2461231"/>
                      <a:gd name="connsiteY12" fmla="*/ 6758654 h 7615547"/>
                      <a:gd name="connsiteX13" fmla="*/ 2213034 w 2461231"/>
                      <a:gd name="connsiteY13" fmla="*/ 6962772 h 7615547"/>
                      <a:gd name="connsiteX14" fmla="*/ 2460684 w 2461231"/>
                      <a:gd name="connsiteY14" fmla="*/ 7500934 h 7615547"/>
                      <a:gd name="connsiteX15" fmla="*/ 2141597 w 2461231"/>
                      <a:gd name="connsiteY15" fmla="*/ 7500934 h 7615547"/>
                      <a:gd name="connsiteX16" fmla="*/ 1827272 w 2461231"/>
                      <a:gd name="connsiteY16" fmla="*/ 7269953 h 7615547"/>
                      <a:gd name="connsiteX17" fmla="*/ 1645707 w 2461231"/>
                      <a:gd name="connsiteY17" fmla="*/ 7465714 h 7615547"/>
                      <a:gd name="connsiteX18" fmla="*/ 1584747 w 2461231"/>
                      <a:gd name="connsiteY18" fmla="*/ 7465523 h 7615547"/>
                      <a:gd name="connsiteX19" fmla="*/ 1479609 w 2461231"/>
                      <a:gd name="connsiteY19" fmla="*/ 7122317 h 7615547"/>
                      <a:gd name="connsiteX20" fmla="*/ 1517708 w 2461231"/>
                      <a:gd name="connsiteY20" fmla="*/ 6879428 h 7615547"/>
                      <a:gd name="connsiteX21" fmla="*/ 1632009 w 2461231"/>
                      <a:gd name="connsiteY21" fmla="*/ 6519859 h 7615547"/>
                      <a:gd name="connsiteX22" fmla="*/ 1634518 w 2461231"/>
                      <a:gd name="connsiteY22" fmla="*/ 5221889 h 7615547"/>
                      <a:gd name="connsiteX23" fmla="*/ 823670 w 2461231"/>
                      <a:gd name="connsiteY23" fmla="*/ 5268607 h 7615547"/>
                      <a:gd name="connsiteX24" fmla="*/ 848578 w 2461231"/>
                      <a:gd name="connsiteY24" fmla="*/ 6450803 h 7615547"/>
                      <a:gd name="connsiteX25" fmla="*/ 1160521 w 2461231"/>
                      <a:gd name="connsiteY25" fmla="*/ 7396159 h 7615547"/>
                      <a:gd name="connsiteX26" fmla="*/ 1160521 w 2461231"/>
                      <a:gd name="connsiteY26" fmla="*/ 7615235 h 7615547"/>
                      <a:gd name="connsiteX27" fmla="*/ 608072 w 2461231"/>
                      <a:gd name="connsiteY27" fmla="*/ 7174704 h 7615547"/>
                      <a:gd name="connsiteX28" fmla="*/ 591710 w 2461231"/>
                      <a:gd name="connsiteY28" fmla="*/ 7377802 h 7615547"/>
                      <a:gd name="connsiteX29" fmla="*/ 560547 w 2461231"/>
                      <a:gd name="connsiteY29" fmla="*/ 7374824 h 7615547"/>
                      <a:gd name="connsiteX30" fmla="*/ 529491 w 2461231"/>
                      <a:gd name="connsiteY30" fmla="*/ 6908004 h 7615547"/>
                      <a:gd name="connsiteX31" fmla="*/ 560447 w 2461231"/>
                      <a:gd name="connsiteY31" fmla="*/ 6586534 h 7615547"/>
                      <a:gd name="connsiteX32" fmla="*/ 327084 w 2461231"/>
                      <a:gd name="connsiteY32" fmla="*/ 5295898 h 7615547"/>
                      <a:gd name="connsiteX33" fmla="*/ 265258 w 2461231"/>
                      <a:gd name="connsiteY33" fmla="*/ 5250829 h 7615547"/>
                      <a:gd name="connsiteX34" fmla="*/ 239585 w 2461231"/>
                      <a:gd name="connsiteY34" fmla="*/ 3202718 h 7615547"/>
                      <a:gd name="connsiteX35" fmla="*/ 212096 w 2461231"/>
                      <a:gd name="connsiteY35" fmla="*/ 3119757 h 7615547"/>
                      <a:gd name="connsiteX36" fmla="*/ 355368 w 2461231"/>
                      <a:gd name="connsiteY36" fmla="*/ 2177753 h 7615547"/>
                      <a:gd name="connsiteX37" fmla="*/ 12469 w 2461231"/>
                      <a:gd name="connsiteY37" fmla="*/ 834886 h 7615547"/>
                      <a:gd name="connsiteX0" fmla="*/ 12469 w 2461334"/>
                      <a:gd name="connsiteY0" fmla="*/ 834886 h 7615547"/>
                      <a:gd name="connsiteX1" fmla="*/ 236594 w 2461334"/>
                      <a:gd name="connsiteY1" fmla="*/ 590548 h 7615547"/>
                      <a:gd name="connsiteX2" fmla="*/ 165157 w 2461334"/>
                      <a:gd name="connsiteY2" fmla="*/ 588168 h 7615547"/>
                      <a:gd name="connsiteX3" fmla="*/ 286601 w 2461334"/>
                      <a:gd name="connsiteY3" fmla="*/ 483393 h 7615547"/>
                      <a:gd name="connsiteX4" fmla="*/ 281839 w 2461334"/>
                      <a:gd name="connsiteY4" fmla="*/ 326229 h 7615547"/>
                      <a:gd name="connsiteX5" fmla="*/ 238976 w 2461334"/>
                      <a:gd name="connsiteY5" fmla="*/ 233361 h 7615547"/>
                      <a:gd name="connsiteX6" fmla="*/ 303271 w 2461334"/>
                      <a:gd name="connsiteY6" fmla="*/ 169068 h 7615547"/>
                      <a:gd name="connsiteX7" fmla="*/ 329465 w 2461334"/>
                      <a:gd name="connsiteY7" fmla="*/ 0 h 7615547"/>
                      <a:gd name="connsiteX8" fmla="*/ 2001779 w 2461334"/>
                      <a:gd name="connsiteY8" fmla="*/ 844412 h 7615547"/>
                      <a:gd name="connsiteX9" fmla="*/ 2001779 w 2461334"/>
                      <a:gd name="connsiteY9" fmla="*/ 2246808 h 7615547"/>
                      <a:gd name="connsiteX10" fmla="*/ 2198746 w 2461334"/>
                      <a:gd name="connsiteY10" fmla="*/ 5129209 h 7615547"/>
                      <a:gd name="connsiteX11" fmla="*/ 2098734 w 2461334"/>
                      <a:gd name="connsiteY11" fmla="*/ 5160164 h 7615547"/>
                      <a:gd name="connsiteX12" fmla="*/ 2015970 w 2461334"/>
                      <a:gd name="connsiteY12" fmla="*/ 6758654 h 7615547"/>
                      <a:gd name="connsiteX13" fmla="*/ 2243990 w 2461334"/>
                      <a:gd name="connsiteY13" fmla="*/ 7272334 h 7615547"/>
                      <a:gd name="connsiteX14" fmla="*/ 2460684 w 2461334"/>
                      <a:gd name="connsiteY14" fmla="*/ 7500934 h 7615547"/>
                      <a:gd name="connsiteX15" fmla="*/ 2141597 w 2461334"/>
                      <a:gd name="connsiteY15" fmla="*/ 7500934 h 7615547"/>
                      <a:gd name="connsiteX16" fmla="*/ 1827272 w 2461334"/>
                      <a:gd name="connsiteY16" fmla="*/ 7269953 h 7615547"/>
                      <a:gd name="connsiteX17" fmla="*/ 1645707 w 2461334"/>
                      <a:gd name="connsiteY17" fmla="*/ 7465714 h 7615547"/>
                      <a:gd name="connsiteX18" fmla="*/ 1584747 w 2461334"/>
                      <a:gd name="connsiteY18" fmla="*/ 7465523 h 7615547"/>
                      <a:gd name="connsiteX19" fmla="*/ 1479609 w 2461334"/>
                      <a:gd name="connsiteY19" fmla="*/ 7122317 h 7615547"/>
                      <a:gd name="connsiteX20" fmla="*/ 1517708 w 2461334"/>
                      <a:gd name="connsiteY20" fmla="*/ 6879428 h 7615547"/>
                      <a:gd name="connsiteX21" fmla="*/ 1632009 w 2461334"/>
                      <a:gd name="connsiteY21" fmla="*/ 6519859 h 7615547"/>
                      <a:gd name="connsiteX22" fmla="*/ 1634518 w 2461334"/>
                      <a:gd name="connsiteY22" fmla="*/ 5221889 h 7615547"/>
                      <a:gd name="connsiteX23" fmla="*/ 823670 w 2461334"/>
                      <a:gd name="connsiteY23" fmla="*/ 5268607 h 7615547"/>
                      <a:gd name="connsiteX24" fmla="*/ 848578 w 2461334"/>
                      <a:gd name="connsiteY24" fmla="*/ 6450803 h 7615547"/>
                      <a:gd name="connsiteX25" fmla="*/ 1160521 w 2461334"/>
                      <a:gd name="connsiteY25" fmla="*/ 7396159 h 7615547"/>
                      <a:gd name="connsiteX26" fmla="*/ 1160521 w 2461334"/>
                      <a:gd name="connsiteY26" fmla="*/ 7615235 h 7615547"/>
                      <a:gd name="connsiteX27" fmla="*/ 608072 w 2461334"/>
                      <a:gd name="connsiteY27" fmla="*/ 7174704 h 7615547"/>
                      <a:gd name="connsiteX28" fmla="*/ 591710 w 2461334"/>
                      <a:gd name="connsiteY28" fmla="*/ 7377802 h 7615547"/>
                      <a:gd name="connsiteX29" fmla="*/ 560547 w 2461334"/>
                      <a:gd name="connsiteY29" fmla="*/ 7374824 h 7615547"/>
                      <a:gd name="connsiteX30" fmla="*/ 529491 w 2461334"/>
                      <a:gd name="connsiteY30" fmla="*/ 6908004 h 7615547"/>
                      <a:gd name="connsiteX31" fmla="*/ 560447 w 2461334"/>
                      <a:gd name="connsiteY31" fmla="*/ 6586534 h 7615547"/>
                      <a:gd name="connsiteX32" fmla="*/ 327084 w 2461334"/>
                      <a:gd name="connsiteY32" fmla="*/ 5295898 h 7615547"/>
                      <a:gd name="connsiteX33" fmla="*/ 265258 w 2461334"/>
                      <a:gd name="connsiteY33" fmla="*/ 5250829 h 7615547"/>
                      <a:gd name="connsiteX34" fmla="*/ 239585 w 2461334"/>
                      <a:gd name="connsiteY34" fmla="*/ 3202718 h 7615547"/>
                      <a:gd name="connsiteX35" fmla="*/ 212096 w 2461334"/>
                      <a:gd name="connsiteY35" fmla="*/ 3119757 h 7615547"/>
                      <a:gd name="connsiteX36" fmla="*/ 355368 w 2461334"/>
                      <a:gd name="connsiteY36" fmla="*/ 2177753 h 7615547"/>
                      <a:gd name="connsiteX37" fmla="*/ 12469 w 2461334"/>
                      <a:gd name="connsiteY37" fmla="*/ 834886 h 7615547"/>
                      <a:gd name="connsiteX0" fmla="*/ 12469 w 2463704"/>
                      <a:gd name="connsiteY0" fmla="*/ 834886 h 7615547"/>
                      <a:gd name="connsiteX1" fmla="*/ 236594 w 2463704"/>
                      <a:gd name="connsiteY1" fmla="*/ 590548 h 7615547"/>
                      <a:gd name="connsiteX2" fmla="*/ 165157 w 2463704"/>
                      <a:gd name="connsiteY2" fmla="*/ 588168 h 7615547"/>
                      <a:gd name="connsiteX3" fmla="*/ 286601 w 2463704"/>
                      <a:gd name="connsiteY3" fmla="*/ 483393 h 7615547"/>
                      <a:gd name="connsiteX4" fmla="*/ 281839 w 2463704"/>
                      <a:gd name="connsiteY4" fmla="*/ 326229 h 7615547"/>
                      <a:gd name="connsiteX5" fmla="*/ 238976 w 2463704"/>
                      <a:gd name="connsiteY5" fmla="*/ 233361 h 7615547"/>
                      <a:gd name="connsiteX6" fmla="*/ 303271 w 2463704"/>
                      <a:gd name="connsiteY6" fmla="*/ 169068 h 7615547"/>
                      <a:gd name="connsiteX7" fmla="*/ 329465 w 2463704"/>
                      <a:gd name="connsiteY7" fmla="*/ 0 h 7615547"/>
                      <a:gd name="connsiteX8" fmla="*/ 2001779 w 2463704"/>
                      <a:gd name="connsiteY8" fmla="*/ 844412 h 7615547"/>
                      <a:gd name="connsiteX9" fmla="*/ 2001779 w 2463704"/>
                      <a:gd name="connsiteY9" fmla="*/ 2246808 h 7615547"/>
                      <a:gd name="connsiteX10" fmla="*/ 2198746 w 2463704"/>
                      <a:gd name="connsiteY10" fmla="*/ 5129209 h 7615547"/>
                      <a:gd name="connsiteX11" fmla="*/ 2098734 w 2463704"/>
                      <a:gd name="connsiteY11" fmla="*/ 5160164 h 7615547"/>
                      <a:gd name="connsiteX12" fmla="*/ 2015970 w 2463704"/>
                      <a:gd name="connsiteY12" fmla="*/ 6758654 h 7615547"/>
                      <a:gd name="connsiteX13" fmla="*/ 2243990 w 2463704"/>
                      <a:gd name="connsiteY13" fmla="*/ 7272334 h 7615547"/>
                      <a:gd name="connsiteX14" fmla="*/ 2460684 w 2463704"/>
                      <a:gd name="connsiteY14" fmla="*/ 7500934 h 7615547"/>
                      <a:gd name="connsiteX15" fmla="*/ 2141597 w 2463704"/>
                      <a:gd name="connsiteY15" fmla="*/ 7500934 h 7615547"/>
                      <a:gd name="connsiteX16" fmla="*/ 1827272 w 2463704"/>
                      <a:gd name="connsiteY16" fmla="*/ 7269953 h 7615547"/>
                      <a:gd name="connsiteX17" fmla="*/ 1645707 w 2463704"/>
                      <a:gd name="connsiteY17" fmla="*/ 7465714 h 7615547"/>
                      <a:gd name="connsiteX18" fmla="*/ 1584747 w 2463704"/>
                      <a:gd name="connsiteY18" fmla="*/ 7465523 h 7615547"/>
                      <a:gd name="connsiteX19" fmla="*/ 1479609 w 2463704"/>
                      <a:gd name="connsiteY19" fmla="*/ 7122317 h 7615547"/>
                      <a:gd name="connsiteX20" fmla="*/ 1517708 w 2463704"/>
                      <a:gd name="connsiteY20" fmla="*/ 6879428 h 7615547"/>
                      <a:gd name="connsiteX21" fmla="*/ 1632009 w 2463704"/>
                      <a:gd name="connsiteY21" fmla="*/ 6519859 h 7615547"/>
                      <a:gd name="connsiteX22" fmla="*/ 1634518 w 2463704"/>
                      <a:gd name="connsiteY22" fmla="*/ 5221889 h 7615547"/>
                      <a:gd name="connsiteX23" fmla="*/ 823670 w 2463704"/>
                      <a:gd name="connsiteY23" fmla="*/ 5268607 h 7615547"/>
                      <a:gd name="connsiteX24" fmla="*/ 848578 w 2463704"/>
                      <a:gd name="connsiteY24" fmla="*/ 6450803 h 7615547"/>
                      <a:gd name="connsiteX25" fmla="*/ 1160521 w 2463704"/>
                      <a:gd name="connsiteY25" fmla="*/ 7396159 h 7615547"/>
                      <a:gd name="connsiteX26" fmla="*/ 1160521 w 2463704"/>
                      <a:gd name="connsiteY26" fmla="*/ 7615235 h 7615547"/>
                      <a:gd name="connsiteX27" fmla="*/ 608072 w 2463704"/>
                      <a:gd name="connsiteY27" fmla="*/ 7174704 h 7615547"/>
                      <a:gd name="connsiteX28" fmla="*/ 591710 w 2463704"/>
                      <a:gd name="connsiteY28" fmla="*/ 7377802 h 7615547"/>
                      <a:gd name="connsiteX29" fmla="*/ 560547 w 2463704"/>
                      <a:gd name="connsiteY29" fmla="*/ 7374824 h 7615547"/>
                      <a:gd name="connsiteX30" fmla="*/ 529491 w 2463704"/>
                      <a:gd name="connsiteY30" fmla="*/ 6908004 h 7615547"/>
                      <a:gd name="connsiteX31" fmla="*/ 560447 w 2463704"/>
                      <a:gd name="connsiteY31" fmla="*/ 6586534 h 7615547"/>
                      <a:gd name="connsiteX32" fmla="*/ 327084 w 2463704"/>
                      <a:gd name="connsiteY32" fmla="*/ 5295898 h 7615547"/>
                      <a:gd name="connsiteX33" fmla="*/ 265258 w 2463704"/>
                      <a:gd name="connsiteY33" fmla="*/ 5250829 h 7615547"/>
                      <a:gd name="connsiteX34" fmla="*/ 239585 w 2463704"/>
                      <a:gd name="connsiteY34" fmla="*/ 3202718 h 7615547"/>
                      <a:gd name="connsiteX35" fmla="*/ 212096 w 2463704"/>
                      <a:gd name="connsiteY35" fmla="*/ 3119757 h 7615547"/>
                      <a:gd name="connsiteX36" fmla="*/ 355368 w 2463704"/>
                      <a:gd name="connsiteY36" fmla="*/ 2177753 h 7615547"/>
                      <a:gd name="connsiteX37" fmla="*/ 12469 w 2463704"/>
                      <a:gd name="connsiteY37" fmla="*/ 834886 h 7615547"/>
                      <a:gd name="connsiteX0" fmla="*/ 12469 w 2462801"/>
                      <a:gd name="connsiteY0" fmla="*/ 834886 h 7615547"/>
                      <a:gd name="connsiteX1" fmla="*/ 236594 w 2462801"/>
                      <a:gd name="connsiteY1" fmla="*/ 590548 h 7615547"/>
                      <a:gd name="connsiteX2" fmla="*/ 165157 w 2462801"/>
                      <a:gd name="connsiteY2" fmla="*/ 588168 h 7615547"/>
                      <a:gd name="connsiteX3" fmla="*/ 286601 w 2462801"/>
                      <a:gd name="connsiteY3" fmla="*/ 483393 h 7615547"/>
                      <a:gd name="connsiteX4" fmla="*/ 281839 w 2462801"/>
                      <a:gd name="connsiteY4" fmla="*/ 326229 h 7615547"/>
                      <a:gd name="connsiteX5" fmla="*/ 238976 w 2462801"/>
                      <a:gd name="connsiteY5" fmla="*/ 233361 h 7615547"/>
                      <a:gd name="connsiteX6" fmla="*/ 303271 w 2462801"/>
                      <a:gd name="connsiteY6" fmla="*/ 169068 h 7615547"/>
                      <a:gd name="connsiteX7" fmla="*/ 329465 w 2462801"/>
                      <a:gd name="connsiteY7" fmla="*/ 0 h 7615547"/>
                      <a:gd name="connsiteX8" fmla="*/ 2001779 w 2462801"/>
                      <a:gd name="connsiteY8" fmla="*/ 844412 h 7615547"/>
                      <a:gd name="connsiteX9" fmla="*/ 2001779 w 2462801"/>
                      <a:gd name="connsiteY9" fmla="*/ 2246808 h 7615547"/>
                      <a:gd name="connsiteX10" fmla="*/ 2198746 w 2462801"/>
                      <a:gd name="connsiteY10" fmla="*/ 5129209 h 7615547"/>
                      <a:gd name="connsiteX11" fmla="*/ 2098734 w 2462801"/>
                      <a:gd name="connsiteY11" fmla="*/ 5160164 h 7615547"/>
                      <a:gd name="connsiteX12" fmla="*/ 2015970 w 2462801"/>
                      <a:gd name="connsiteY12" fmla="*/ 6758654 h 7615547"/>
                      <a:gd name="connsiteX13" fmla="*/ 2224940 w 2462801"/>
                      <a:gd name="connsiteY13" fmla="*/ 7272334 h 7615547"/>
                      <a:gd name="connsiteX14" fmla="*/ 2460684 w 2462801"/>
                      <a:gd name="connsiteY14" fmla="*/ 7500934 h 7615547"/>
                      <a:gd name="connsiteX15" fmla="*/ 2141597 w 2462801"/>
                      <a:gd name="connsiteY15" fmla="*/ 7500934 h 7615547"/>
                      <a:gd name="connsiteX16" fmla="*/ 1827272 w 2462801"/>
                      <a:gd name="connsiteY16" fmla="*/ 7269953 h 7615547"/>
                      <a:gd name="connsiteX17" fmla="*/ 1645707 w 2462801"/>
                      <a:gd name="connsiteY17" fmla="*/ 7465714 h 7615547"/>
                      <a:gd name="connsiteX18" fmla="*/ 1584747 w 2462801"/>
                      <a:gd name="connsiteY18" fmla="*/ 7465523 h 7615547"/>
                      <a:gd name="connsiteX19" fmla="*/ 1479609 w 2462801"/>
                      <a:gd name="connsiteY19" fmla="*/ 7122317 h 7615547"/>
                      <a:gd name="connsiteX20" fmla="*/ 1517708 w 2462801"/>
                      <a:gd name="connsiteY20" fmla="*/ 6879428 h 7615547"/>
                      <a:gd name="connsiteX21" fmla="*/ 1632009 w 2462801"/>
                      <a:gd name="connsiteY21" fmla="*/ 6519859 h 7615547"/>
                      <a:gd name="connsiteX22" fmla="*/ 1634518 w 2462801"/>
                      <a:gd name="connsiteY22" fmla="*/ 5221889 h 7615547"/>
                      <a:gd name="connsiteX23" fmla="*/ 823670 w 2462801"/>
                      <a:gd name="connsiteY23" fmla="*/ 5268607 h 7615547"/>
                      <a:gd name="connsiteX24" fmla="*/ 848578 w 2462801"/>
                      <a:gd name="connsiteY24" fmla="*/ 6450803 h 7615547"/>
                      <a:gd name="connsiteX25" fmla="*/ 1160521 w 2462801"/>
                      <a:gd name="connsiteY25" fmla="*/ 7396159 h 7615547"/>
                      <a:gd name="connsiteX26" fmla="*/ 1160521 w 2462801"/>
                      <a:gd name="connsiteY26" fmla="*/ 7615235 h 7615547"/>
                      <a:gd name="connsiteX27" fmla="*/ 608072 w 2462801"/>
                      <a:gd name="connsiteY27" fmla="*/ 7174704 h 7615547"/>
                      <a:gd name="connsiteX28" fmla="*/ 591710 w 2462801"/>
                      <a:gd name="connsiteY28" fmla="*/ 7377802 h 7615547"/>
                      <a:gd name="connsiteX29" fmla="*/ 560547 w 2462801"/>
                      <a:gd name="connsiteY29" fmla="*/ 7374824 h 7615547"/>
                      <a:gd name="connsiteX30" fmla="*/ 529491 w 2462801"/>
                      <a:gd name="connsiteY30" fmla="*/ 6908004 h 7615547"/>
                      <a:gd name="connsiteX31" fmla="*/ 560447 w 2462801"/>
                      <a:gd name="connsiteY31" fmla="*/ 6586534 h 7615547"/>
                      <a:gd name="connsiteX32" fmla="*/ 327084 w 2462801"/>
                      <a:gd name="connsiteY32" fmla="*/ 5295898 h 7615547"/>
                      <a:gd name="connsiteX33" fmla="*/ 265258 w 2462801"/>
                      <a:gd name="connsiteY33" fmla="*/ 5250829 h 7615547"/>
                      <a:gd name="connsiteX34" fmla="*/ 239585 w 2462801"/>
                      <a:gd name="connsiteY34" fmla="*/ 3202718 h 7615547"/>
                      <a:gd name="connsiteX35" fmla="*/ 212096 w 2462801"/>
                      <a:gd name="connsiteY35" fmla="*/ 3119757 h 7615547"/>
                      <a:gd name="connsiteX36" fmla="*/ 355368 w 2462801"/>
                      <a:gd name="connsiteY36" fmla="*/ 2177753 h 7615547"/>
                      <a:gd name="connsiteX37" fmla="*/ 12469 w 2462801"/>
                      <a:gd name="connsiteY37" fmla="*/ 834886 h 7615547"/>
                      <a:gd name="connsiteX0" fmla="*/ 12469 w 2462801"/>
                      <a:gd name="connsiteY0" fmla="*/ 834886 h 7615547"/>
                      <a:gd name="connsiteX1" fmla="*/ 236594 w 2462801"/>
                      <a:gd name="connsiteY1" fmla="*/ 590548 h 7615547"/>
                      <a:gd name="connsiteX2" fmla="*/ 165157 w 2462801"/>
                      <a:gd name="connsiteY2" fmla="*/ 588168 h 7615547"/>
                      <a:gd name="connsiteX3" fmla="*/ 286601 w 2462801"/>
                      <a:gd name="connsiteY3" fmla="*/ 483393 h 7615547"/>
                      <a:gd name="connsiteX4" fmla="*/ 281839 w 2462801"/>
                      <a:gd name="connsiteY4" fmla="*/ 326229 h 7615547"/>
                      <a:gd name="connsiteX5" fmla="*/ 238976 w 2462801"/>
                      <a:gd name="connsiteY5" fmla="*/ 233361 h 7615547"/>
                      <a:gd name="connsiteX6" fmla="*/ 303271 w 2462801"/>
                      <a:gd name="connsiteY6" fmla="*/ 169068 h 7615547"/>
                      <a:gd name="connsiteX7" fmla="*/ 329465 w 2462801"/>
                      <a:gd name="connsiteY7" fmla="*/ 0 h 7615547"/>
                      <a:gd name="connsiteX8" fmla="*/ 2001779 w 2462801"/>
                      <a:gd name="connsiteY8" fmla="*/ 844412 h 7615547"/>
                      <a:gd name="connsiteX9" fmla="*/ 2001779 w 2462801"/>
                      <a:gd name="connsiteY9" fmla="*/ 2246808 h 7615547"/>
                      <a:gd name="connsiteX10" fmla="*/ 2198746 w 2462801"/>
                      <a:gd name="connsiteY10" fmla="*/ 5129209 h 7615547"/>
                      <a:gd name="connsiteX11" fmla="*/ 2098734 w 2462801"/>
                      <a:gd name="connsiteY11" fmla="*/ 5160164 h 7615547"/>
                      <a:gd name="connsiteX12" fmla="*/ 2013589 w 2462801"/>
                      <a:gd name="connsiteY12" fmla="*/ 6865810 h 7615547"/>
                      <a:gd name="connsiteX13" fmla="*/ 2224940 w 2462801"/>
                      <a:gd name="connsiteY13" fmla="*/ 7272334 h 7615547"/>
                      <a:gd name="connsiteX14" fmla="*/ 2460684 w 2462801"/>
                      <a:gd name="connsiteY14" fmla="*/ 7500934 h 7615547"/>
                      <a:gd name="connsiteX15" fmla="*/ 2141597 w 2462801"/>
                      <a:gd name="connsiteY15" fmla="*/ 7500934 h 7615547"/>
                      <a:gd name="connsiteX16" fmla="*/ 1827272 w 2462801"/>
                      <a:gd name="connsiteY16" fmla="*/ 7269953 h 7615547"/>
                      <a:gd name="connsiteX17" fmla="*/ 1645707 w 2462801"/>
                      <a:gd name="connsiteY17" fmla="*/ 7465714 h 7615547"/>
                      <a:gd name="connsiteX18" fmla="*/ 1584747 w 2462801"/>
                      <a:gd name="connsiteY18" fmla="*/ 7465523 h 7615547"/>
                      <a:gd name="connsiteX19" fmla="*/ 1479609 w 2462801"/>
                      <a:gd name="connsiteY19" fmla="*/ 7122317 h 7615547"/>
                      <a:gd name="connsiteX20" fmla="*/ 1517708 w 2462801"/>
                      <a:gd name="connsiteY20" fmla="*/ 6879428 h 7615547"/>
                      <a:gd name="connsiteX21" fmla="*/ 1632009 w 2462801"/>
                      <a:gd name="connsiteY21" fmla="*/ 6519859 h 7615547"/>
                      <a:gd name="connsiteX22" fmla="*/ 1634518 w 2462801"/>
                      <a:gd name="connsiteY22" fmla="*/ 5221889 h 7615547"/>
                      <a:gd name="connsiteX23" fmla="*/ 823670 w 2462801"/>
                      <a:gd name="connsiteY23" fmla="*/ 5268607 h 7615547"/>
                      <a:gd name="connsiteX24" fmla="*/ 848578 w 2462801"/>
                      <a:gd name="connsiteY24" fmla="*/ 6450803 h 7615547"/>
                      <a:gd name="connsiteX25" fmla="*/ 1160521 w 2462801"/>
                      <a:gd name="connsiteY25" fmla="*/ 7396159 h 7615547"/>
                      <a:gd name="connsiteX26" fmla="*/ 1160521 w 2462801"/>
                      <a:gd name="connsiteY26" fmla="*/ 7615235 h 7615547"/>
                      <a:gd name="connsiteX27" fmla="*/ 608072 w 2462801"/>
                      <a:gd name="connsiteY27" fmla="*/ 7174704 h 7615547"/>
                      <a:gd name="connsiteX28" fmla="*/ 591710 w 2462801"/>
                      <a:gd name="connsiteY28" fmla="*/ 7377802 h 7615547"/>
                      <a:gd name="connsiteX29" fmla="*/ 560547 w 2462801"/>
                      <a:gd name="connsiteY29" fmla="*/ 7374824 h 7615547"/>
                      <a:gd name="connsiteX30" fmla="*/ 529491 w 2462801"/>
                      <a:gd name="connsiteY30" fmla="*/ 6908004 h 7615547"/>
                      <a:gd name="connsiteX31" fmla="*/ 560447 w 2462801"/>
                      <a:gd name="connsiteY31" fmla="*/ 6586534 h 7615547"/>
                      <a:gd name="connsiteX32" fmla="*/ 327084 w 2462801"/>
                      <a:gd name="connsiteY32" fmla="*/ 5295898 h 7615547"/>
                      <a:gd name="connsiteX33" fmla="*/ 265258 w 2462801"/>
                      <a:gd name="connsiteY33" fmla="*/ 5250829 h 7615547"/>
                      <a:gd name="connsiteX34" fmla="*/ 239585 w 2462801"/>
                      <a:gd name="connsiteY34" fmla="*/ 3202718 h 7615547"/>
                      <a:gd name="connsiteX35" fmla="*/ 212096 w 2462801"/>
                      <a:gd name="connsiteY35" fmla="*/ 3119757 h 7615547"/>
                      <a:gd name="connsiteX36" fmla="*/ 355368 w 2462801"/>
                      <a:gd name="connsiteY36" fmla="*/ 2177753 h 7615547"/>
                      <a:gd name="connsiteX37" fmla="*/ 12469 w 2462801"/>
                      <a:gd name="connsiteY37" fmla="*/ 834886 h 7615547"/>
                      <a:gd name="connsiteX0" fmla="*/ 12469 w 2462801"/>
                      <a:gd name="connsiteY0" fmla="*/ 834886 h 7615547"/>
                      <a:gd name="connsiteX1" fmla="*/ 236594 w 2462801"/>
                      <a:gd name="connsiteY1" fmla="*/ 590548 h 7615547"/>
                      <a:gd name="connsiteX2" fmla="*/ 165157 w 2462801"/>
                      <a:gd name="connsiteY2" fmla="*/ 588168 h 7615547"/>
                      <a:gd name="connsiteX3" fmla="*/ 286601 w 2462801"/>
                      <a:gd name="connsiteY3" fmla="*/ 483393 h 7615547"/>
                      <a:gd name="connsiteX4" fmla="*/ 281839 w 2462801"/>
                      <a:gd name="connsiteY4" fmla="*/ 326229 h 7615547"/>
                      <a:gd name="connsiteX5" fmla="*/ 238976 w 2462801"/>
                      <a:gd name="connsiteY5" fmla="*/ 233361 h 7615547"/>
                      <a:gd name="connsiteX6" fmla="*/ 303271 w 2462801"/>
                      <a:gd name="connsiteY6" fmla="*/ 169068 h 7615547"/>
                      <a:gd name="connsiteX7" fmla="*/ 329465 w 2462801"/>
                      <a:gd name="connsiteY7" fmla="*/ 0 h 7615547"/>
                      <a:gd name="connsiteX8" fmla="*/ 2001779 w 2462801"/>
                      <a:gd name="connsiteY8" fmla="*/ 844412 h 7615547"/>
                      <a:gd name="connsiteX9" fmla="*/ 2001779 w 2462801"/>
                      <a:gd name="connsiteY9" fmla="*/ 2246808 h 7615547"/>
                      <a:gd name="connsiteX10" fmla="*/ 2198746 w 2462801"/>
                      <a:gd name="connsiteY10" fmla="*/ 5129209 h 7615547"/>
                      <a:gd name="connsiteX11" fmla="*/ 2098734 w 2462801"/>
                      <a:gd name="connsiteY11" fmla="*/ 5160164 h 7615547"/>
                      <a:gd name="connsiteX12" fmla="*/ 2013589 w 2462801"/>
                      <a:gd name="connsiteY12" fmla="*/ 6865810 h 7615547"/>
                      <a:gd name="connsiteX13" fmla="*/ 2224940 w 2462801"/>
                      <a:gd name="connsiteY13" fmla="*/ 7272334 h 7615547"/>
                      <a:gd name="connsiteX14" fmla="*/ 2460684 w 2462801"/>
                      <a:gd name="connsiteY14" fmla="*/ 7500934 h 7615547"/>
                      <a:gd name="connsiteX15" fmla="*/ 2141597 w 2462801"/>
                      <a:gd name="connsiteY15" fmla="*/ 7500934 h 7615547"/>
                      <a:gd name="connsiteX16" fmla="*/ 1827272 w 2462801"/>
                      <a:gd name="connsiteY16" fmla="*/ 7269953 h 7615547"/>
                      <a:gd name="connsiteX17" fmla="*/ 1645707 w 2462801"/>
                      <a:gd name="connsiteY17" fmla="*/ 7465714 h 7615547"/>
                      <a:gd name="connsiteX18" fmla="*/ 1584747 w 2462801"/>
                      <a:gd name="connsiteY18" fmla="*/ 7465523 h 7615547"/>
                      <a:gd name="connsiteX19" fmla="*/ 1479609 w 2462801"/>
                      <a:gd name="connsiteY19" fmla="*/ 7122317 h 7615547"/>
                      <a:gd name="connsiteX20" fmla="*/ 1517708 w 2462801"/>
                      <a:gd name="connsiteY20" fmla="*/ 6879428 h 7615547"/>
                      <a:gd name="connsiteX21" fmla="*/ 1632009 w 2462801"/>
                      <a:gd name="connsiteY21" fmla="*/ 6519859 h 7615547"/>
                      <a:gd name="connsiteX22" fmla="*/ 1634518 w 2462801"/>
                      <a:gd name="connsiteY22" fmla="*/ 5221889 h 7615547"/>
                      <a:gd name="connsiteX23" fmla="*/ 823670 w 2462801"/>
                      <a:gd name="connsiteY23" fmla="*/ 5268607 h 7615547"/>
                      <a:gd name="connsiteX24" fmla="*/ 848578 w 2462801"/>
                      <a:gd name="connsiteY24" fmla="*/ 6450803 h 7615547"/>
                      <a:gd name="connsiteX25" fmla="*/ 1160521 w 2462801"/>
                      <a:gd name="connsiteY25" fmla="*/ 7396159 h 7615547"/>
                      <a:gd name="connsiteX26" fmla="*/ 1160521 w 2462801"/>
                      <a:gd name="connsiteY26" fmla="*/ 7615235 h 7615547"/>
                      <a:gd name="connsiteX27" fmla="*/ 608072 w 2462801"/>
                      <a:gd name="connsiteY27" fmla="*/ 7174704 h 7615547"/>
                      <a:gd name="connsiteX28" fmla="*/ 591710 w 2462801"/>
                      <a:gd name="connsiteY28" fmla="*/ 7377802 h 7615547"/>
                      <a:gd name="connsiteX29" fmla="*/ 560547 w 2462801"/>
                      <a:gd name="connsiteY29" fmla="*/ 7374824 h 7615547"/>
                      <a:gd name="connsiteX30" fmla="*/ 529491 w 2462801"/>
                      <a:gd name="connsiteY30" fmla="*/ 6908004 h 7615547"/>
                      <a:gd name="connsiteX31" fmla="*/ 560447 w 2462801"/>
                      <a:gd name="connsiteY31" fmla="*/ 6586534 h 7615547"/>
                      <a:gd name="connsiteX32" fmla="*/ 327084 w 2462801"/>
                      <a:gd name="connsiteY32" fmla="*/ 5295898 h 7615547"/>
                      <a:gd name="connsiteX33" fmla="*/ 265258 w 2462801"/>
                      <a:gd name="connsiteY33" fmla="*/ 5250829 h 7615547"/>
                      <a:gd name="connsiteX34" fmla="*/ 239585 w 2462801"/>
                      <a:gd name="connsiteY34" fmla="*/ 3202718 h 7615547"/>
                      <a:gd name="connsiteX35" fmla="*/ 212096 w 2462801"/>
                      <a:gd name="connsiteY35" fmla="*/ 3119757 h 7615547"/>
                      <a:gd name="connsiteX36" fmla="*/ 355368 w 2462801"/>
                      <a:gd name="connsiteY36" fmla="*/ 2177753 h 7615547"/>
                      <a:gd name="connsiteX37" fmla="*/ 12469 w 2462801"/>
                      <a:gd name="connsiteY37" fmla="*/ 834886 h 7615547"/>
                      <a:gd name="connsiteX0" fmla="*/ 12469 w 2462801"/>
                      <a:gd name="connsiteY0" fmla="*/ 834886 h 7615547"/>
                      <a:gd name="connsiteX1" fmla="*/ 236594 w 2462801"/>
                      <a:gd name="connsiteY1" fmla="*/ 590548 h 7615547"/>
                      <a:gd name="connsiteX2" fmla="*/ 165157 w 2462801"/>
                      <a:gd name="connsiteY2" fmla="*/ 588168 h 7615547"/>
                      <a:gd name="connsiteX3" fmla="*/ 286601 w 2462801"/>
                      <a:gd name="connsiteY3" fmla="*/ 483393 h 7615547"/>
                      <a:gd name="connsiteX4" fmla="*/ 281839 w 2462801"/>
                      <a:gd name="connsiteY4" fmla="*/ 326229 h 7615547"/>
                      <a:gd name="connsiteX5" fmla="*/ 238976 w 2462801"/>
                      <a:gd name="connsiteY5" fmla="*/ 233361 h 7615547"/>
                      <a:gd name="connsiteX6" fmla="*/ 303271 w 2462801"/>
                      <a:gd name="connsiteY6" fmla="*/ 169068 h 7615547"/>
                      <a:gd name="connsiteX7" fmla="*/ 329465 w 2462801"/>
                      <a:gd name="connsiteY7" fmla="*/ 0 h 7615547"/>
                      <a:gd name="connsiteX8" fmla="*/ 2001779 w 2462801"/>
                      <a:gd name="connsiteY8" fmla="*/ 844412 h 7615547"/>
                      <a:gd name="connsiteX9" fmla="*/ 2001779 w 2462801"/>
                      <a:gd name="connsiteY9" fmla="*/ 2246808 h 7615547"/>
                      <a:gd name="connsiteX10" fmla="*/ 2198746 w 2462801"/>
                      <a:gd name="connsiteY10" fmla="*/ 5129209 h 7615547"/>
                      <a:gd name="connsiteX11" fmla="*/ 2098734 w 2462801"/>
                      <a:gd name="connsiteY11" fmla="*/ 5160164 h 7615547"/>
                      <a:gd name="connsiteX12" fmla="*/ 2013589 w 2462801"/>
                      <a:gd name="connsiteY12" fmla="*/ 6865810 h 7615547"/>
                      <a:gd name="connsiteX13" fmla="*/ 2224940 w 2462801"/>
                      <a:gd name="connsiteY13" fmla="*/ 7272334 h 7615547"/>
                      <a:gd name="connsiteX14" fmla="*/ 2460684 w 2462801"/>
                      <a:gd name="connsiteY14" fmla="*/ 7500934 h 7615547"/>
                      <a:gd name="connsiteX15" fmla="*/ 2141597 w 2462801"/>
                      <a:gd name="connsiteY15" fmla="*/ 7500934 h 7615547"/>
                      <a:gd name="connsiteX16" fmla="*/ 1827272 w 2462801"/>
                      <a:gd name="connsiteY16" fmla="*/ 7269953 h 7615547"/>
                      <a:gd name="connsiteX17" fmla="*/ 1645707 w 2462801"/>
                      <a:gd name="connsiteY17" fmla="*/ 7465714 h 7615547"/>
                      <a:gd name="connsiteX18" fmla="*/ 1584747 w 2462801"/>
                      <a:gd name="connsiteY18" fmla="*/ 7465523 h 7615547"/>
                      <a:gd name="connsiteX19" fmla="*/ 1479609 w 2462801"/>
                      <a:gd name="connsiteY19" fmla="*/ 7122317 h 7615547"/>
                      <a:gd name="connsiteX20" fmla="*/ 1517708 w 2462801"/>
                      <a:gd name="connsiteY20" fmla="*/ 6879428 h 7615547"/>
                      <a:gd name="connsiteX21" fmla="*/ 1632009 w 2462801"/>
                      <a:gd name="connsiteY21" fmla="*/ 6519859 h 7615547"/>
                      <a:gd name="connsiteX22" fmla="*/ 1634518 w 2462801"/>
                      <a:gd name="connsiteY22" fmla="*/ 5221889 h 7615547"/>
                      <a:gd name="connsiteX23" fmla="*/ 823670 w 2462801"/>
                      <a:gd name="connsiteY23" fmla="*/ 5268607 h 7615547"/>
                      <a:gd name="connsiteX24" fmla="*/ 848578 w 2462801"/>
                      <a:gd name="connsiteY24" fmla="*/ 6450803 h 7615547"/>
                      <a:gd name="connsiteX25" fmla="*/ 1160521 w 2462801"/>
                      <a:gd name="connsiteY25" fmla="*/ 7396159 h 7615547"/>
                      <a:gd name="connsiteX26" fmla="*/ 1160521 w 2462801"/>
                      <a:gd name="connsiteY26" fmla="*/ 7615235 h 7615547"/>
                      <a:gd name="connsiteX27" fmla="*/ 608072 w 2462801"/>
                      <a:gd name="connsiteY27" fmla="*/ 7174704 h 7615547"/>
                      <a:gd name="connsiteX28" fmla="*/ 591710 w 2462801"/>
                      <a:gd name="connsiteY28" fmla="*/ 7377802 h 7615547"/>
                      <a:gd name="connsiteX29" fmla="*/ 560547 w 2462801"/>
                      <a:gd name="connsiteY29" fmla="*/ 7374824 h 7615547"/>
                      <a:gd name="connsiteX30" fmla="*/ 529491 w 2462801"/>
                      <a:gd name="connsiteY30" fmla="*/ 6908004 h 7615547"/>
                      <a:gd name="connsiteX31" fmla="*/ 560447 w 2462801"/>
                      <a:gd name="connsiteY31" fmla="*/ 6586534 h 7615547"/>
                      <a:gd name="connsiteX32" fmla="*/ 327084 w 2462801"/>
                      <a:gd name="connsiteY32" fmla="*/ 5295898 h 7615547"/>
                      <a:gd name="connsiteX33" fmla="*/ 265258 w 2462801"/>
                      <a:gd name="connsiteY33" fmla="*/ 5250829 h 7615547"/>
                      <a:gd name="connsiteX34" fmla="*/ 239585 w 2462801"/>
                      <a:gd name="connsiteY34" fmla="*/ 3202718 h 7615547"/>
                      <a:gd name="connsiteX35" fmla="*/ 212096 w 2462801"/>
                      <a:gd name="connsiteY35" fmla="*/ 3119757 h 7615547"/>
                      <a:gd name="connsiteX36" fmla="*/ 355368 w 2462801"/>
                      <a:gd name="connsiteY36" fmla="*/ 2177753 h 7615547"/>
                      <a:gd name="connsiteX37" fmla="*/ 12469 w 2462801"/>
                      <a:gd name="connsiteY37" fmla="*/ 834886 h 7615547"/>
                      <a:gd name="connsiteX0" fmla="*/ 12469 w 2463304"/>
                      <a:gd name="connsiteY0" fmla="*/ 834886 h 7615547"/>
                      <a:gd name="connsiteX1" fmla="*/ 236594 w 2463304"/>
                      <a:gd name="connsiteY1" fmla="*/ 590548 h 7615547"/>
                      <a:gd name="connsiteX2" fmla="*/ 165157 w 2463304"/>
                      <a:gd name="connsiteY2" fmla="*/ 588168 h 7615547"/>
                      <a:gd name="connsiteX3" fmla="*/ 286601 w 2463304"/>
                      <a:gd name="connsiteY3" fmla="*/ 483393 h 7615547"/>
                      <a:gd name="connsiteX4" fmla="*/ 281839 w 2463304"/>
                      <a:gd name="connsiteY4" fmla="*/ 326229 h 7615547"/>
                      <a:gd name="connsiteX5" fmla="*/ 238976 w 2463304"/>
                      <a:gd name="connsiteY5" fmla="*/ 233361 h 7615547"/>
                      <a:gd name="connsiteX6" fmla="*/ 303271 w 2463304"/>
                      <a:gd name="connsiteY6" fmla="*/ 169068 h 7615547"/>
                      <a:gd name="connsiteX7" fmla="*/ 329465 w 2463304"/>
                      <a:gd name="connsiteY7" fmla="*/ 0 h 7615547"/>
                      <a:gd name="connsiteX8" fmla="*/ 2001779 w 2463304"/>
                      <a:gd name="connsiteY8" fmla="*/ 844412 h 7615547"/>
                      <a:gd name="connsiteX9" fmla="*/ 2001779 w 2463304"/>
                      <a:gd name="connsiteY9" fmla="*/ 2246808 h 7615547"/>
                      <a:gd name="connsiteX10" fmla="*/ 2198746 w 2463304"/>
                      <a:gd name="connsiteY10" fmla="*/ 5129209 h 7615547"/>
                      <a:gd name="connsiteX11" fmla="*/ 2098734 w 2463304"/>
                      <a:gd name="connsiteY11" fmla="*/ 5160164 h 7615547"/>
                      <a:gd name="connsiteX12" fmla="*/ 2013589 w 2463304"/>
                      <a:gd name="connsiteY12" fmla="*/ 6865810 h 7615547"/>
                      <a:gd name="connsiteX13" fmla="*/ 2236846 w 2463304"/>
                      <a:gd name="connsiteY13" fmla="*/ 7269953 h 7615547"/>
                      <a:gd name="connsiteX14" fmla="*/ 2460684 w 2463304"/>
                      <a:gd name="connsiteY14" fmla="*/ 7500934 h 7615547"/>
                      <a:gd name="connsiteX15" fmla="*/ 2141597 w 2463304"/>
                      <a:gd name="connsiteY15" fmla="*/ 7500934 h 7615547"/>
                      <a:gd name="connsiteX16" fmla="*/ 1827272 w 2463304"/>
                      <a:gd name="connsiteY16" fmla="*/ 7269953 h 7615547"/>
                      <a:gd name="connsiteX17" fmla="*/ 1645707 w 2463304"/>
                      <a:gd name="connsiteY17" fmla="*/ 7465714 h 7615547"/>
                      <a:gd name="connsiteX18" fmla="*/ 1584747 w 2463304"/>
                      <a:gd name="connsiteY18" fmla="*/ 7465523 h 7615547"/>
                      <a:gd name="connsiteX19" fmla="*/ 1479609 w 2463304"/>
                      <a:gd name="connsiteY19" fmla="*/ 7122317 h 7615547"/>
                      <a:gd name="connsiteX20" fmla="*/ 1517708 w 2463304"/>
                      <a:gd name="connsiteY20" fmla="*/ 6879428 h 7615547"/>
                      <a:gd name="connsiteX21" fmla="*/ 1632009 w 2463304"/>
                      <a:gd name="connsiteY21" fmla="*/ 6519859 h 7615547"/>
                      <a:gd name="connsiteX22" fmla="*/ 1634518 w 2463304"/>
                      <a:gd name="connsiteY22" fmla="*/ 5221889 h 7615547"/>
                      <a:gd name="connsiteX23" fmla="*/ 823670 w 2463304"/>
                      <a:gd name="connsiteY23" fmla="*/ 5268607 h 7615547"/>
                      <a:gd name="connsiteX24" fmla="*/ 848578 w 2463304"/>
                      <a:gd name="connsiteY24" fmla="*/ 6450803 h 7615547"/>
                      <a:gd name="connsiteX25" fmla="*/ 1160521 w 2463304"/>
                      <a:gd name="connsiteY25" fmla="*/ 7396159 h 7615547"/>
                      <a:gd name="connsiteX26" fmla="*/ 1160521 w 2463304"/>
                      <a:gd name="connsiteY26" fmla="*/ 7615235 h 7615547"/>
                      <a:gd name="connsiteX27" fmla="*/ 608072 w 2463304"/>
                      <a:gd name="connsiteY27" fmla="*/ 7174704 h 7615547"/>
                      <a:gd name="connsiteX28" fmla="*/ 591710 w 2463304"/>
                      <a:gd name="connsiteY28" fmla="*/ 7377802 h 7615547"/>
                      <a:gd name="connsiteX29" fmla="*/ 560547 w 2463304"/>
                      <a:gd name="connsiteY29" fmla="*/ 7374824 h 7615547"/>
                      <a:gd name="connsiteX30" fmla="*/ 529491 w 2463304"/>
                      <a:gd name="connsiteY30" fmla="*/ 6908004 h 7615547"/>
                      <a:gd name="connsiteX31" fmla="*/ 560447 w 2463304"/>
                      <a:gd name="connsiteY31" fmla="*/ 6586534 h 7615547"/>
                      <a:gd name="connsiteX32" fmla="*/ 327084 w 2463304"/>
                      <a:gd name="connsiteY32" fmla="*/ 5295898 h 7615547"/>
                      <a:gd name="connsiteX33" fmla="*/ 265258 w 2463304"/>
                      <a:gd name="connsiteY33" fmla="*/ 5250829 h 7615547"/>
                      <a:gd name="connsiteX34" fmla="*/ 239585 w 2463304"/>
                      <a:gd name="connsiteY34" fmla="*/ 3202718 h 7615547"/>
                      <a:gd name="connsiteX35" fmla="*/ 212096 w 2463304"/>
                      <a:gd name="connsiteY35" fmla="*/ 3119757 h 7615547"/>
                      <a:gd name="connsiteX36" fmla="*/ 355368 w 2463304"/>
                      <a:gd name="connsiteY36" fmla="*/ 2177753 h 7615547"/>
                      <a:gd name="connsiteX37" fmla="*/ 12469 w 2463304"/>
                      <a:gd name="connsiteY37" fmla="*/ 834886 h 7615547"/>
                      <a:gd name="connsiteX0" fmla="*/ 12469 w 2463304"/>
                      <a:gd name="connsiteY0" fmla="*/ 834886 h 7615547"/>
                      <a:gd name="connsiteX1" fmla="*/ 236594 w 2463304"/>
                      <a:gd name="connsiteY1" fmla="*/ 590548 h 7615547"/>
                      <a:gd name="connsiteX2" fmla="*/ 165157 w 2463304"/>
                      <a:gd name="connsiteY2" fmla="*/ 588168 h 7615547"/>
                      <a:gd name="connsiteX3" fmla="*/ 286601 w 2463304"/>
                      <a:gd name="connsiteY3" fmla="*/ 483393 h 7615547"/>
                      <a:gd name="connsiteX4" fmla="*/ 281839 w 2463304"/>
                      <a:gd name="connsiteY4" fmla="*/ 326229 h 7615547"/>
                      <a:gd name="connsiteX5" fmla="*/ 238976 w 2463304"/>
                      <a:gd name="connsiteY5" fmla="*/ 233361 h 7615547"/>
                      <a:gd name="connsiteX6" fmla="*/ 303271 w 2463304"/>
                      <a:gd name="connsiteY6" fmla="*/ 169068 h 7615547"/>
                      <a:gd name="connsiteX7" fmla="*/ 329465 w 2463304"/>
                      <a:gd name="connsiteY7" fmla="*/ 0 h 7615547"/>
                      <a:gd name="connsiteX8" fmla="*/ 2001779 w 2463304"/>
                      <a:gd name="connsiteY8" fmla="*/ 844412 h 7615547"/>
                      <a:gd name="connsiteX9" fmla="*/ 2001779 w 2463304"/>
                      <a:gd name="connsiteY9" fmla="*/ 2246808 h 7615547"/>
                      <a:gd name="connsiteX10" fmla="*/ 2198746 w 2463304"/>
                      <a:gd name="connsiteY10" fmla="*/ 5129209 h 7615547"/>
                      <a:gd name="connsiteX11" fmla="*/ 2098734 w 2463304"/>
                      <a:gd name="connsiteY11" fmla="*/ 5160164 h 7615547"/>
                      <a:gd name="connsiteX12" fmla="*/ 2013589 w 2463304"/>
                      <a:gd name="connsiteY12" fmla="*/ 6865810 h 7615547"/>
                      <a:gd name="connsiteX13" fmla="*/ 2236846 w 2463304"/>
                      <a:gd name="connsiteY13" fmla="*/ 7269953 h 7615547"/>
                      <a:gd name="connsiteX14" fmla="*/ 2460684 w 2463304"/>
                      <a:gd name="connsiteY14" fmla="*/ 7500934 h 7615547"/>
                      <a:gd name="connsiteX15" fmla="*/ 2141597 w 2463304"/>
                      <a:gd name="connsiteY15" fmla="*/ 7500934 h 7615547"/>
                      <a:gd name="connsiteX16" fmla="*/ 1827272 w 2463304"/>
                      <a:gd name="connsiteY16" fmla="*/ 7269953 h 7615547"/>
                      <a:gd name="connsiteX17" fmla="*/ 1645707 w 2463304"/>
                      <a:gd name="connsiteY17" fmla="*/ 7465714 h 7615547"/>
                      <a:gd name="connsiteX18" fmla="*/ 1584747 w 2463304"/>
                      <a:gd name="connsiteY18" fmla="*/ 7465523 h 7615547"/>
                      <a:gd name="connsiteX19" fmla="*/ 1479609 w 2463304"/>
                      <a:gd name="connsiteY19" fmla="*/ 7122317 h 7615547"/>
                      <a:gd name="connsiteX20" fmla="*/ 1517708 w 2463304"/>
                      <a:gd name="connsiteY20" fmla="*/ 6879428 h 7615547"/>
                      <a:gd name="connsiteX21" fmla="*/ 1632009 w 2463304"/>
                      <a:gd name="connsiteY21" fmla="*/ 6519859 h 7615547"/>
                      <a:gd name="connsiteX22" fmla="*/ 1634518 w 2463304"/>
                      <a:gd name="connsiteY22" fmla="*/ 5221889 h 7615547"/>
                      <a:gd name="connsiteX23" fmla="*/ 823670 w 2463304"/>
                      <a:gd name="connsiteY23" fmla="*/ 5268607 h 7615547"/>
                      <a:gd name="connsiteX24" fmla="*/ 848578 w 2463304"/>
                      <a:gd name="connsiteY24" fmla="*/ 6450803 h 7615547"/>
                      <a:gd name="connsiteX25" fmla="*/ 1160521 w 2463304"/>
                      <a:gd name="connsiteY25" fmla="*/ 7396159 h 7615547"/>
                      <a:gd name="connsiteX26" fmla="*/ 1160521 w 2463304"/>
                      <a:gd name="connsiteY26" fmla="*/ 7615235 h 7615547"/>
                      <a:gd name="connsiteX27" fmla="*/ 608072 w 2463304"/>
                      <a:gd name="connsiteY27" fmla="*/ 7174704 h 7615547"/>
                      <a:gd name="connsiteX28" fmla="*/ 591710 w 2463304"/>
                      <a:gd name="connsiteY28" fmla="*/ 7377802 h 7615547"/>
                      <a:gd name="connsiteX29" fmla="*/ 560547 w 2463304"/>
                      <a:gd name="connsiteY29" fmla="*/ 7374824 h 7615547"/>
                      <a:gd name="connsiteX30" fmla="*/ 529491 w 2463304"/>
                      <a:gd name="connsiteY30" fmla="*/ 6908004 h 7615547"/>
                      <a:gd name="connsiteX31" fmla="*/ 560447 w 2463304"/>
                      <a:gd name="connsiteY31" fmla="*/ 6586534 h 7615547"/>
                      <a:gd name="connsiteX32" fmla="*/ 327084 w 2463304"/>
                      <a:gd name="connsiteY32" fmla="*/ 5295898 h 7615547"/>
                      <a:gd name="connsiteX33" fmla="*/ 265258 w 2463304"/>
                      <a:gd name="connsiteY33" fmla="*/ 5250829 h 7615547"/>
                      <a:gd name="connsiteX34" fmla="*/ 239585 w 2463304"/>
                      <a:gd name="connsiteY34" fmla="*/ 3202718 h 7615547"/>
                      <a:gd name="connsiteX35" fmla="*/ 212096 w 2463304"/>
                      <a:gd name="connsiteY35" fmla="*/ 3119757 h 7615547"/>
                      <a:gd name="connsiteX36" fmla="*/ 355368 w 2463304"/>
                      <a:gd name="connsiteY36" fmla="*/ 2177753 h 7615547"/>
                      <a:gd name="connsiteX37" fmla="*/ 12469 w 2463304"/>
                      <a:gd name="connsiteY37" fmla="*/ 834886 h 7615547"/>
                      <a:gd name="connsiteX0" fmla="*/ 12469 w 2463304"/>
                      <a:gd name="connsiteY0" fmla="*/ 834886 h 7615547"/>
                      <a:gd name="connsiteX1" fmla="*/ 236594 w 2463304"/>
                      <a:gd name="connsiteY1" fmla="*/ 590548 h 7615547"/>
                      <a:gd name="connsiteX2" fmla="*/ 165157 w 2463304"/>
                      <a:gd name="connsiteY2" fmla="*/ 588168 h 7615547"/>
                      <a:gd name="connsiteX3" fmla="*/ 286601 w 2463304"/>
                      <a:gd name="connsiteY3" fmla="*/ 483393 h 7615547"/>
                      <a:gd name="connsiteX4" fmla="*/ 281839 w 2463304"/>
                      <a:gd name="connsiteY4" fmla="*/ 326229 h 7615547"/>
                      <a:gd name="connsiteX5" fmla="*/ 238976 w 2463304"/>
                      <a:gd name="connsiteY5" fmla="*/ 233361 h 7615547"/>
                      <a:gd name="connsiteX6" fmla="*/ 303271 w 2463304"/>
                      <a:gd name="connsiteY6" fmla="*/ 169068 h 7615547"/>
                      <a:gd name="connsiteX7" fmla="*/ 329465 w 2463304"/>
                      <a:gd name="connsiteY7" fmla="*/ 0 h 7615547"/>
                      <a:gd name="connsiteX8" fmla="*/ 2001779 w 2463304"/>
                      <a:gd name="connsiteY8" fmla="*/ 844412 h 7615547"/>
                      <a:gd name="connsiteX9" fmla="*/ 2001779 w 2463304"/>
                      <a:gd name="connsiteY9" fmla="*/ 2246808 h 7615547"/>
                      <a:gd name="connsiteX10" fmla="*/ 2198746 w 2463304"/>
                      <a:gd name="connsiteY10" fmla="*/ 5129209 h 7615547"/>
                      <a:gd name="connsiteX11" fmla="*/ 2098734 w 2463304"/>
                      <a:gd name="connsiteY11" fmla="*/ 5160164 h 7615547"/>
                      <a:gd name="connsiteX12" fmla="*/ 2013589 w 2463304"/>
                      <a:gd name="connsiteY12" fmla="*/ 6865810 h 7615547"/>
                      <a:gd name="connsiteX13" fmla="*/ 2236846 w 2463304"/>
                      <a:gd name="connsiteY13" fmla="*/ 7269953 h 7615547"/>
                      <a:gd name="connsiteX14" fmla="*/ 2460684 w 2463304"/>
                      <a:gd name="connsiteY14" fmla="*/ 7500934 h 7615547"/>
                      <a:gd name="connsiteX15" fmla="*/ 2141597 w 2463304"/>
                      <a:gd name="connsiteY15" fmla="*/ 7500934 h 7615547"/>
                      <a:gd name="connsiteX16" fmla="*/ 1827272 w 2463304"/>
                      <a:gd name="connsiteY16" fmla="*/ 7269953 h 7615547"/>
                      <a:gd name="connsiteX17" fmla="*/ 1645707 w 2463304"/>
                      <a:gd name="connsiteY17" fmla="*/ 7465714 h 7615547"/>
                      <a:gd name="connsiteX18" fmla="*/ 1584747 w 2463304"/>
                      <a:gd name="connsiteY18" fmla="*/ 7465523 h 7615547"/>
                      <a:gd name="connsiteX19" fmla="*/ 1479609 w 2463304"/>
                      <a:gd name="connsiteY19" fmla="*/ 7122317 h 7615547"/>
                      <a:gd name="connsiteX20" fmla="*/ 1517708 w 2463304"/>
                      <a:gd name="connsiteY20" fmla="*/ 6879428 h 7615547"/>
                      <a:gd name="connsiteX21" fmla="*/ 1632009 w 2463304"/>
                      <a:gd name="connsiteY21" fmla="*/ 6519859 h 7615547"/>
                      <a:gd name="connsiteX22" fmla="*/ 1634518 w 2463304"/>
                      <a:gd name="connsiteY22" fmla="*/ 5221889 h 7615547"/>
                      <a:gd name="connsiteX23" fmla="*/ 823670 w 2463304"/>
                      <a:gd name="connsiteY23" fmla="*/ 5268607 h 7615547"/>
                      <a:gd name="connsiteX24" fmla="*/ 848578 w 2463304"/>
                      <a:gd name="connsiteY24" fmla="*/ 6450803 h 7615547"/>
                      <a:gd name="connsiteX25" fmla="*/ 1160521 w 2463304"/>
                      <a:gd name="connsiteY25" fmla="*/ 7396159 h 7615547"/>
                      <a:gd name="connsiteX26" fmla="*/ 1160521 w 2463304"/>
                      <a:gd name="connsiteY26" fmla="*/ 7615235 h 7615547"/>
                      <a:gd name="connsiteX27" fmla="*/ 608072 w 2463304"/>
                      <a:gd name="connsiteY27" fmla="*/ 7174704 h 7615547"/>
                      <a:gd name="connsiteX28" fmla="*/ 591710 w 2463304"/>
                      <a:gd name="connsiteY28" fmla="*/ 7377802 h 7615547"/>
                      <a:gd name="connsiteX29" fmla="*/ 560547 w 2463304"/>
                      <a:gd name="connsiteY29" fmla="*/ 7374824 h 7615547"/>
                      <a:gd name="connsiteX30" fmla="*/ 529491 w 2463304"/>
                      <a:gd name="connsiteY30" fmla="*/ 6908004 h 7615547"/>
                      <a:gd name="connsiteX31" fmla="*/ 560447 w 2463304"/>
                      <a:gd name="connsiteY31" fmla="*/ 6586534 h 7615547"/>
                      <a:gd name="connsiteX32" fmla="*/ 327084 w 2463304"/>
                      <a:gd name="connsiteY32" fmla="*/ 5295898 h 7615547"/>
                      <a:gd name="connsiteX33" fmla="*/ 265258 w 2463304"/>
                      <a:gd name="connsiteY33" fmla="*/ 5250829 h 7615547"/>
                      <a:gd name="connsiteX34" fmla="*/ 239585 w 2463304"/>
                      <a:gd name="connsiteY34" fmla="*/ 3202718 h 7615547"/>
                      <a:gd name="connsiteX35" fmla="*/ 212096 w 2463304"/>
                      <a:gd name="connsiteY35" fmla="*/ 3119757 h 7615547"/>
                      <a:gd name="connsiteX36" fmla="*/ 355368 w 2463304"/>
                      <a:gd name="connsiteY36" fmla="*/ 2177753 h 7615547"/>
                      <a:gd name="connsiteX37" fmla="*/ 12469 w 2463304"/>
                      <a:gd name="connsiteY37" fmla="*/ 834886 h 7615547"/>
                      <a:gd name="connsiteX0" fmla="*/ 12469 w 2463304"/>
                      <a:gd name="connsiteY0" fmla="*/ 834886 h 7615547"/>
                      <a:gd name="connsiteX1" fmla="*/ 236594 w 2463304"/>
                      <a:gd name="connsiteY1" fmla="*/ 590548 h 7615547"/>
                      <a:gd name="connsiteX2" fmla="*/ 165157 w 2463304"/>
                      <a:gd name="connsiteY2" fmla="*/ 588168 h 7615547"/>
                      <a:gd name="connsiteX3" fmla="*/ 286601 w 2463304"/>
                      <a:gd name="connsiteY3" fmla="*/ 483393 h 7615547"/>
                      <a:gd name="connsiteX4" fmla="*/ 281839 w 2463304"/>
                      <a:gd name="connsiteY4" fmla="*/ 326229 h 7615547"/>
                      <a:gd name="connsiteX5" fmla="*/ 238976 w 2463304"/>
                      <a:gd name="connsiteY5" fmla="*/ 233361 h 7615547"/>
                      <a:gd name="connsiteX6" fmla="*/ 303271 w 2463304"/>
                      <a:gd name="connsiteY6" fmla="*/ 169068 h 7615547"/>
                      <a:gd name="connsiteX7" fmla="*/ 329465 w 2463304"/>
                      <a:gd name="connsiteY7" fmla="*/ 0 h 7615547"/>
                      <a:gd name="connsiteX8" fmla="*/ 2001779 w 2463304"/>
                      <a:gd name="connsiteY8" fmla="*/ 844412 h 7615547"/>
                      <a:gd name="connsiteX9" fmla="*/ 2001779 w 2463304"/>
                      <a:gd name="connsiteY9" fmla="*/ 2246808 h 7615547"/>
                      <a:gd name="connsiteX10" fmla="*/ 2198746 w 2463304"/>
                      <a:gd name="connsiteY10" fmla="*/ 5129209 h 7615547"/>
                      <a:gd name="connsiteX11" fmla="*/ 2098734 w 2463304"/>
                      <a:gd name="connsiteY11" fmla="*/ 5160164 h 7615547"/>
                      <a:gd name="connsiteX12" fmla="*/ 2013589 w 2463304"/>
                      <a:gd name="connsiteY12" fmla="*/ 6865810 h 7615547"/>
                      <a:gd name="connsiteX13" fmla="*/ 2236846 w 2463304"/>
                      <a:gd name="connsiteY13" fmla="*/ 7269953 h 7615547"/>
                      <a:gd name="connsiteX14" fmla="*/ 2460684 w 2463304"/>
                      <a:gd name="connsiteY14" fmla="*/ 7500934 h 7615547"/>
                      <a:gd name="connsiteX15" fmla="*/ 2141597 w 2463304"/>
                      <a:gd name="connsiteY15" fmla="*/ 7500934 h 7615547"/>
                      <a:gd name="connsiteX16" fmla="*/ 1827272 w 2463304"/>
                      <a:gd name="connsiteY16" fmla="*/ 7269953 h 7615547"/>
                      <a:gd name="connsiteX17" fmla="*/ 1645707 w 2463304"/>
                      <a:gd name="connsiteY17" fmla="*/ 7465714 h 7615547"/>
                      <a:gd name="connsiteX18" fmla="*/ 1584747 w 2463304"/>
                      <a:gd name="connsiteY18" fmla="*/ 7465523 h 7615547"/>
                      <a:gd name="connsiteX19" fmla="*/ 1479609 w 2463304"/>
                      <a:gd name="connsiteY19" fmla="*/ 7122317 h 7615547"/>
                      <a:gd name="connsiteX20" fmla="*/ 1517708 w 2463304"/>
                      <a:gd name="connsiteY20" fmla="*/ 6879428 h 7615547"/>
                      <a:gd name="connsiteX21" fmla="*/ 1632009 w 2463304"/>
                      <a:gd name="connsiteY21" fmla="*/ 6519859 h 7615547"/>
                      <a:gd name="connsiteX22" fmla="*/ 1634518 w 2463304"/>
                      <a:gd name="connsiteY22" fmla="*/ 5221889 h 7615547"/>
                      <a:gd name="connsiteX23" fmla="*/ 823670 w 2463304"/>
                      <a:gd name="connsiteY23" fmla="*/ 5268607 h 7615547"/>
                      <a:gd name="connsiteX24" fmla="*/ 848578 w 2463304"/>
                      <a:gd name="connsiteY24" fmla="*/ 6450803 h 7615547"/>
                      <a:gd name="connsiteX25" fmla="*/ 1160521 w 2463304"/>
                      <a:gd name="connsiteY25" fmla="*/ 7396159 h 7615547"/>
                      <a:gd name="connsiteX26" fmla="*/ 1160521 w 2463304"/>
                      <a:gd name="connsiteY26" fmla="*/ 7615235 h 7615547"/>
                      <a:gd name="connsiteX27" fmla="*/ 608072 w 2463304"/>
                      <a:gd name="connsiteY27" fmla="*/ 7174704 h 7615547"/>
                      <a:gd name="connsiteX28" fmla="*/ 591710 w 2463304"/>
                      <a:gd name="connsiteY28" fmla="*/ 7377802 h 7615547"/>
                      <a:gd name="connsiteX29" fmla="*/ 560547 w 2463304"/>
                      <a:gd name="connsiteY29" fmla="*/ 7374824 h 7615547"/>
                      <a:gd name="connsiteX30" fmla="*/ 529491 w 2463304"/>
                      <a:gd name="connsiteY30" fmla="*/ 6908004 h 7615547"/>
                      <a:gd name="connsiteX31" fmla="*/ 560447 w 2463304"/>
                      <a:gd name="connsiteY31" fmla="*/ 6586534 h 7615547"/>
                      <a:gd name="connsiteX32" fmla="*/ 327084 w 2463304"/>
                      <a:gd name="connsiteY32" fmla="*/ 5295898 h 7615547"/>
                      <a:gd name="connsiteX33" fmla="*/ 265258 w 2463304"/>
                      <a:gd name="connsiteY33" fmla="*/ 5250829 h 7615547"/>
                      <a:gd name="connsiteX34" fmla="*/ 239585 w 2463304"/>
                      <a:gd name="connsiteY34" fmla="*/ 3202718 h 7615547"/>
                      <a:gd name="connsiteX35" fmla="*/ 212096 w 2463304"/>
                      <a:gd name="connsiteY35" fmla="*/ 3119757 h 7615547"/>
                      <a:gd name="connsiteX36" fmla="*/ 355368 w 2463304"/>
                      <a:gd name="connsiteY36" fmla="*/ 2177753 h 7615547"/>
                      <a:gd name="connsiteX37" fmla="*/ 12469 w 2463304"/>
                      <a:gd name="connsiteY37" fmla="*/ 834886 h 7615547"/>
                      <a:gd name="connsiteX0" fmla="*/ 12469 w 2509177"/>
                      <a:gd name="connsiteY0" fmla="*/ 834886 h 7615547"/>
                      <a:gd name="connsiteX1" fmla="*/ 236594 w 2509177"/>
                      <a:gd name="connsiteY1" fmla="*/ 590548 h 7615547"/>
                      <a:gd name="connsiteX2" fmla="*/ 165157 w 2509177"/>
                      <a:gd name="connsiteY2" fmla="*/ 588168 h 7615547"/>
                      <a:gd name="connsiteX3" fmla="*/ 286601 w 2509177"/>
                      <a:gd name="connsiteY3" fmla="*/ 483393 h 7615547"/>
                      <a:gd name="connsiteX4" fmla="*/ 281839 w 2509177"/>
                      <a:gd name="connsiteY4" fmla="*/ 326229 h 7615547"/>
                      <a:gd name="connsiteX5" fmla="*/ 238976 w 2509177"/>
                      <a:gd name="connsiteY5" fmla="*/ 233361 h 7615547"/>
                      <a:gd name="connsiteX6" fmla="*/ 303271 w 2509177"/>
                      <a:gd name="connsiteY6" fmla="*/ 169068 h 7615547"/>
                      <a:gd name="connsiteX7" fmla="*/ 329465 w 2509177"/>
                      <a:gd name="connsiteY7" fmla="*/ 0 h 7615547"/>
                      <a:gd name="connsiteX8" fmla="*/ 2001779 w 2509177"/>
                      <a:gd name="connsiteY8" fmla="*/ 844412 h 7615547"/>
                      <a:gd name="connsiteX9" fmla="*/ 2001779 w 2509177"/>
                      <a:gd name="connsiteY9" fmla="*/ 2246808 h 7615547"/>
                      <a:gd name="connsiteX10" fmla="*/ 2198746 w 2509177"/>
                      <a:gd name="connsiteY10" fmla="*/ 5129209 h 7615547"/>
                      <a:gd name="connsiteX11" fmla="*/ 2098734 w 2509177"/>
                      <a:gd name="connsiteY11" fmla="*/ 5160164 h 7615547"/>
                      <a:gd name="connsiteX12" fmla="*/ 2013589 w 2509177"/>
                      <a:gd name="connsiteY12" fmla="*/ 6865810 h 7615547"/>
                      <a:gd name="connsiteX13" fmla="*/ 2236846 w 2509177"/>
                      <a:gd name="connsiteY13" fmla="*/ 7269953 h 7615547"/>
                      <a:gd name="connsiteX14" fmla="*/ 2460684 w 2509177"/>
                      <a:gd name="connsiteY14" fmla="*/ 7500934 h 7615547"/>
                      <a:gd name="connsiteX15" fmla="*/ 2141597 w 2509177"/>
                      <a:gd name="connsiteY15" fmla="*/ 7500934 h 7615547"/>
                      <a:gd name="connsiteX16" fmla="*/ 1827272 w 2509177"/>
                      <a:gd name="connsiteY16" fmla="*/ 7269953 h 7615547"/>
                      <a:gd name="connsiteX17" fmla="*/ 1645707 w 2509177"/>
                      <a:gd name="connsiteY17" fmla="*/ 7465714 h 7615547"/>
                      <a:gd name="connsiteX18" fmla="*/ 1584747 w 2509177"/>
                      <a:gd name="connsiteY18" fmla="*/ 7465523 h 7615547"/>
                      <a:gd name="connsiteX19" fmla="*/ 1479609 w 2509177"/>
                      <a:gd name="connsiteY19" fmla="*/ 7122317 h 7615547"/>
                      <a:gd name="connsiteX20" fmla="*/ 1517708 w 2509177"/>
                      <a:gd name="connsiteY20" fmla="*/ 6879428 h 7615547"/>
                      <a:gd name="connsiteX21" fmla="*/ 1632009 w 2509177"/>
                      <a:gd name="connsiteY21" fmla="*/ 6519859 h 7615547"/>
                      <a:gd name="connsiteX22" fmla="*/ 1634518 w 2509177"/>
                      <a:gd name="connsiteY22" fmla="*/ 5221889 h 7615547"/>
                      <a:gd name="connsiteX23" fmla="*/ 823670 w 2509177"/>
                      <a:gd name="connsiteY23" fmla="*/ 5268607 h 7615547"/>
                      <a:gd name="connsiteX24" fmla="*/ 848578 w 2509177"/>
                      <a:gd name="connsiteY24" fmla="*/ 6450803 h 7615547"/>
                      <a:gd name="connsiteX25" fmla="*/ 1160521 w 2509177"/>
                      <a:gd name="connsiteY25" fmla="*/ 7396159 h 7615547"/>
                      <a:gd name="connsiteX26" fmla="*/ 1160521 w 2509177"/>
                      <a:gd name="connsiteY26" fmla="*/ 7615235 h 7615547"/>
                      <a:gd name="connsiteX27" fmla="*/ 608072 w 2509177"/>
                      <a:gd name="connsiteY27" fmla="*/ 7174704 h 7615547"/>
                      <a:gd name="connsiteX28" fmla="*/ 591710 w 2509177"/>
                      <a:gd name="connsiteY28" fmla="*/ 7377802 h 7615547"/>
                      <a:gd name="connsiteX29" fmla="*/ 560547 w 2509177"/>
                      <a:gd name="connsiteY29" fmla="*/ 7374824 h 7615547"/>
                      <a:gd name="connsiteX30" fmla="*/ 529491 w 2509177"/>
                      <a:gd name="connsiteY30" fmla="*/ 6908004 h 7615547"/>
                      <a:gd name="connsiteX31" fmla="*/ 560447 w 2509177"/>
                      <a:gd name="connsiteY31" fmla="*/ 6586534 h 7615547"/>
                      <a:gd name="connsiteX32" fmla="*/ 327084 w 2509177"/>
                      <a:gd name="connsiteY32" fmla="*/ 5295898 h 7615547"/>
                      <a:gd name="connsiteX33" fmla="*/ 265258 w 2509177"/>
                      <a:gd name="connsiteY33" fmla="*/ 5250829 h 7615547"/>
                      <a:gd name="connsiteX34" fmla="*/ 239585 w 2509177"/>
                      <a:gd name="connsiteY34" fmla="*/ 3202718 h 7615547"/>
                      <a:gd name="connsiteX35" fmla="*/ 212096 w 2509177"/>
                      <a:gd name="connsiteY35" fmla="*/ 3119757 h 7615547"/>
                      <a:gd name="connsiteX36" fmla="*/ 355368 w 2509177"/>
                      <a:gd name="connsiteY36" fmla="*/ 2177753 h 7615547"/>
                      <a:gd name="connsiteX37" fmla="*/ 12469 w 2509177"/>
                      <a:gd name="connsiteY37" fmla="*/ 834886 h 7615547"/>
                      <a:gd name="connsiteX0" fmla="*/ 12469 w 2537189"/>
                      <a:gd name="connsiteY0" fmla="*/ 834886 h 7615547"/>
                      <a:gd name="connsiteX1" fmla="*/ 236594 w 2537189"/>
                      <a:gd name="connsiteY1" fmla="*/ 590548 h 7615547"/>
                      <a:gd name="connsiteX2" fmla="*/ 165157 w 2537189"/>
                      <a:gd name="connsiteY2" fmla="*/ 588168 h 7615547"/>
                      <a:gd name="connsiteX3" fmla="*/ 286601 w 2537189"/>
                      <a:gd name="connsiteY3" fmla="*/ 483393 h 7615547"/>
                      <a:gd name="connsiteX4" fmla="*/ 281839 w 2537189"/>
                      <a:gd name="connsiteY4" fmla="*/ 326229 h 7615547"/>
                      <a:gd name="connsiteX5" fmla="*/ 238976 w 2537189"/>
                      <a:gd name="connsiteY5" fmla="*/ 233361 h 7615547"/>
                      <a:gd name="connsiteX6" fmla="*/ 303271 w 2537189"/>
                      <a:gd name="connsiteY6" fmla="*/ 169068 h 7615547"/>
                      <a:gd name="connsiteX7" fmla="*/ 329465 w 2537189"/>
                      <a:gd name="connsiteY7" fmla="*/ 0 h 7615547"/>
                      <a:gd name="connsiteX8" fmla="*/ 2001779 w 2537189"/>
                      <a:gd name="connsiteY8" fmla="*/ 844412 h 7615547"/>
                      <a:gd name="connsiteX9" fmla="*/ 2001779 w 2537189"/>
                      <a:gd name="connsiteY9" fmla="*/ 2246808 h 7615547"/>
                      <a:gd name="connsiteX10" fmla="*/ 2198746 w 2537189"/>
                      <a:gd name="connsiteY10" fmla="*/ 5129209 h 7615547"/>
                      <a:gd name="connsiteX11" fmla="*/ 2098734 w 2537189"/>
                      <a:gd name="connsiteY11" fmla="*/ 5160164 h 7615547"/>
                      <a:gd name="connsiteX12" fmla="*/ 2013589 w 2537189"/>
                      <a:gd name="connsiteY12" fmla="*/ 6865810 h 7615547"/>
                      <a:gd name="connsiteX13" fmla="*/ 2236846 w 2537189"/>
                      <a:gd name="connsiteY13" fmla="*/ 7269953 h 7615547"/>
                      <a:gd name="connsiteX14" fmla="*/ 2460684 w 2537189"/>
                      <a:gd name="connsiteY14" fmla="*/ 7500934 h 7615547"/>
                      <a:gd name="connsiteX15" fmla="*/ 2141597 w 2537189"/>
                      <a:gd name="connsiteY15" fmla="*/ 7500934 h 7615547"/>
                      <a:gd name="connsiteX16" fmla="*/ 1827272 w 2537189"/>
                      <a:gd name="connsiteY16" fmla="*/ 7269953 h 7615547"/>
                      <a:gd name="connsiteX17" fmla="*/ 1645707 w 2537189"/>
                      <a:gd name="connsiteY17" fmla="*/ 7465714 h 7615547"/>
                      <a:gd name="connsiteX18" fmla="*/ 1584747 w 2537189"/>
                      <a:gd name="connsiteY18" fmla="*/ 7465523 h 7615547"/>
                      <a:gd name="connsiteX19" fmla="*/ 1479609 w 2537189"/>
                      <a:gd name="connsiteY19" fmla="*/ 7122317 h 7615547"/>
                      <a:gd name="connsiteX20" fmla="*/ 1517708 w 2537189"/>
                      <a:gd name="connsiteY20" fmla="*/ 6879428 h 7615547"/>
                      <a:gd name="connsiteX21" fmla="*/ 1632009 w 2537189"/>
                      <a:gd name="connsiteY21" fmla="*/ 6519859 h 7615547"/>
                      <a:gd name="connsiteX22" fmla="*/ 1634518 w 2537189"/>
                      <a:gd name="connsiteY22" fmla="*/ 5221889 h 7615547"/>
                      <a:gd name="connsiteX23" fmla="*/ 823670 w 2537189"/>
                      <a:gd name="connsiteY23" fmla="*/ 5268607 h 7615547"/>
                      <a:gd name="connsiteX24" fmla="*/ 848578 w 2537189"/>
                      <a:gd name="connsiteY24" fmla="*/ 6450803 h 7615547"/>
                      <a:gd name="connsiteX25" fmla="*/ 1160521 w 2537189"/>
                      <a:gd name="connsiteY25" fmla="*/ 7396159 h 7615547"/>
                      <a:gd name="connsiteX26" fmla="*/ 1160521 w 2537189"/>
                      <a:gd name="connsiteY26" fmla="*/ 7615235 h 7615547"/>
                      <a:gd name="connsiteX27" fmla="*/ 608072 w 2537189"/>
                      <a:gd name="connsiteY27" fmla="*/ 7174704 h 7615547"/>
                      <a:gd name="connsiteX28" fmla="*/ 591710 w 2537189"/>
                      <a:gd name="connsiteY28" fmla="*/ 7377802 h 7615547"/>
                      <a:gd name="connsiteX29" fmla="*/ 560547 w 2537189"/>
                      <a:gd name="connsiteY29" fmla="*/ 7374824 h 7615547"/>
                      <a:gd name="connsiteX30" fmla="*/ 529491 w 2537189"/>
                      <a:gd name="connsiteY30" fmla="*/ 6908004 h 7615547"/>
                      <a:gd name="connsiteX31" fmla="*/ 560447 w 2537189"/>
                      <a:gd name="connsiteY31" fmla="*/ 6586534 h 7615547"/>
                      <a:gd name="connsiteX32" fmla="*/ 327084 w 2537189"/>
                      <a:gd name="connsiteY32" fmla="*/ 5295898 h 7615547"/>
                      <a:gd name="connsiteX33" fmla="*/ 265258 w 2537189"/>
                      <a:gd name="connsiteY33" fmla="*/ 5250829 h 7615547"/>
                      <a:gd name="connsiteX34" fmla="*/ 239585 w 2537189"/>
                      <a:gd name="connsiteY34" fmla="*/ 3202718 h 7615547"/>
                      <a:gd name="connsiteX35" fmla="*/ 212096 w 2537189"/>
                      <a:gd name="connsiteY35" fmla="*/ 3119757 h 7615547"/>
                      <a:gd name="connsiteX36" fmla="*/ 355368 w 2537189"/>
                      <a:gd name="connsiteY36" fmla="*/ 2177753 h 7615547"/>
                      <a:gd name="connsiteX37" fmla="*/ 12469 w 2537189"/>
                      <a:gd name="connsiteY37" fmla="*/ 834886 h 7615547"/>
                      <a:gd name="connsiteX0" fmla="*/ 12469 w 2547128"/>
                      <a:gd name="connsiteY0" fmla="*/ 834886 h 7615547"/>
                      <a:gd name="connsiteX1" fmla="*/ 236594 w 2547128"/>
                      <a:gd name="connsiteY1" fmla="*/ 590548 h 7615547"/>
                      <a:gd name="connsiteX2" fmla="*/ 165157 w 2547128"/>
                      <a:gd name="connsiteY2" fmla="*/ 588168 h 7615547"/>
                      <a:gd name="connsiteX3" fmla="*/ 286601 w 2547128"/>
                      <a:gd name="connsiteY3" fmla="*/ 483393 h 7615547"/>
                      <a:gd name="connsiteX4" fmla="*/ 281839 w 2547128"/>
                      <a:gd name="connsiteY4" fmla="*/ 326229 h 7615547"/>
                      <a:gd name="connsiteX5" fmla="*/ 238976 w 2547128"/>
                      <a:gd name="connsiteY5" fmla="*/ 233361 h 7615547"/>
                      <a:gd name="connsiteX6" fmla="*/ 303271 w 2547128"/>
                      <a:gd name="connsiteY6" fmla="*/ 169068 h 7615547"/>
                      <a:gd name="connsiteX7" fmla="*/ 329465 w 2547128"/>
                      <a:gd name="connsiteY7" fmla="*/ 0 h 7615547"/>
                      <a:gd name="connsiteX8" fmla="*/ 2001779 w 2547128"/>
                      <a:gd name="connsiteY8" fmla="*/ 844412 h 7615547"/>
                      <a:gd name="connsiteX9" fmla="*/ 2001779 w 2547128"/>
                      <a:gd name="connsiteY9" fmla="*/ 2246808 h 7615547"/>
                      <a:gd name="connsiteX10" fmla="*/ 2198746 w 2547128"/>
                      <a:gd name="connsiteY10" fmla="*/ 5129209 h 7615547"/>
                      <a:gd name="connsiteX11" fmla="*/ 2098734 w 2547128"/>
                      <a:gd name="connsiteY11" fmla="*/ 5160164 h 7615547"/>
                      <a:gd name="connsiteX12" fmla="*/ 2013589 w 2547128"/>
                      <a:gd name="connsiteY12" fmla="*/ 6865810 h 7615547"/>
                      <a:gd name="connsiteX13" fmla="*/ 2236846 w 2547128"/>
                      <a:gd name="connsiteY13" fmla="*/ 7269953 h 7615547"/>
                      <a:gd name="connsiteX14" fmla="*/ 2460684 w 2547128"/>
                      <a:gd name="connsiteY14" fmla="*/ 7500934 h 7615547"/>
                      <a:gd name="connsiteX15" fmla="*/ 2141597 w 2547128"/>
                      <a:gd name="connsiteY15" fmla="*/ 7500934 h 7615547"/>
                      <a:gd name="connsiteX16" fmla="*/ 1827272 w 2547128"/>
                      <a:gd name="connsiteY16" fmla="*/ 7269953 h 7615547"/>
                      <a:gd name="connsiteX17" fmla="*/ 1645707 w 2547128"/>
                      <a:gd name="connsiteY17" fmla="*/ 7465714 h 7615547"/>
                      <a:gd name="connsiteX18" fmla="*/ 1584747 w 2547128"/>
                      <a:gd name="connsiteY18" fmla="*/ 7465523 h 7615547"/>
                      <a:gd name="connsiteX19" fmla="*/ 1479609 w 2547128"/>
                      <a:gd name="connsiteY19" fmla="*/ 7122317 h 7615547"/>
                      <a:gd name="connsiteX20" fmla="*/ 1517708 w 2547128"/>
                      <a:gd name="connsiteY20" fmla="*/ 6879428 h 7615547"/>
                      <a:gd name="connsiteX21" fmla="*/ 1632009 w 2547128"/>
                      <a:gd name="connsiteY21" fmla="*/ 6519859 h 7615547"/>
                      <a:gd name="connsiteX22" fmla="*/ 1634518 w 2547128"/>
                      <a:gd name="connsiteY22" fmla="*/ 5221889 h 7615547"/>
                      <a:gd name="connsiteX23" fmla="*/ 823670 w 2547128"/>
                      <a:gd name="connsiteY23" fmla="*/ 5268607 h 7615547"/>
                      <a:gd name="connsiteX24" fmla="*/ 848578 w 2547128"/>
                      <a:gd name="connsiteY24" fmla="*/ 6450803 h 7615547"/>
                      <a:gd name="connsiteX25" fmla="*/ 1160521 w 2547128"/>
                      <a:gd name="connsiteY25" fmla="*/ 7396159 h 7615547"/>
                      <a:gd name="connsiteX26" fmla="*/ 1160521 w 2547128"/>
                      <a:gd name="connsiteY26" fmla="*/ 7615235 h 7615547"/>
                      <a:gd name="connsiteX27" fmla="*/ 608072 w 2547128"/>
                      <a:gd name="connsiteY27" fmla="*/ 7174704 h 7615547"/>
                      <a:gd name="connsiteX28" fmla="*/ 591710 w 2547128"/>
                      <a:gd name="connsiteY28" fmla="*/ 7377802 h 7615547"/>
                      <a:gd name="connsiteX29" fmla="*/ 560547 w 2547128"/>
                      <a:gd name="connsiteY29" fmla="*/ 7374824 h 7615547"/>
                      <a:gd name="connsiteX30" fmla="*/ 529491 w 2547128"/>
                      <a:gd name="connsiteY30" fmla="*/ 6908004 h 7615547"/>
                      <a:gd name="connsiteX31" fmla="*/ 560447 w 2547128"/>
                      <a:gd name="connsiteY31" fmla="*/ 6586534 h 7615547"/>
                      <a:gd name="connsiteX32" fmla="*/ 327084 w 2547128"/>
                      <a:gd name="connsiteY32" fmla="*/ 5295898 h 7615547"/>
                      <a:gd name="connsiteX33" fmla="*/ 265258 w 2547128"/>
                      <a:gd name="connsiteY33" fmla="*/ 5250829 h 7615547"/>
                      <a:gd name="connsiteX34" fmla="*/ 239585 w 2547128"/>
                      <a:gd name="connsiteY34" fmla="*/ 3202718 h 7615547"/>
                      <a:gd name="connsiteX35" fmla="*/ 212096 w 2547128"/>
                      <a:gd name="connsiteY35" fmla="*/ 3119757 h 7615547"/>
                      <a:gd name="connsiteX36" fmla="*/ 355368 w 2547128"/>
                      <a:gd name="connsiteY36" fmla="*/ 2177753 h 7615547"/>
                      <a:gd name="connsiteX37" fmla="*/ 12469 w 2547128"/>
                      <a:gd name="connsiteY37" fmla="*/ 834886 h 7615547"/>
                      <a:gd name="connsiteX0" fmla="*/ 12469 w 2496090"/>
                      <a:gd name="connsiteY0" fmla="*/ 834886 h 7615547"/>
                      <a:gd name="connsiteX1" fmla="*/ 236594 w 2496090"/>
                      <a:gd name="connsiteY1" fmla="*/ 590548 h 7615547"/>
                      <a:gd name="connsiteX2" fmla="*/ 165157 w 2496090"/>
                      <a:gd name="connsiteY2" fmla="*/ 588168 h 7615547"/>
                      <a:gd name="connsiteX3" fmla="*/ 286601 w 2496090"/>
                      <a:gd name="connsiteY3" fmla="*/ 483393 h 7615547"/>
                      <a:gd name="connsiteX4" fmla="*/ 281839 w 2496090"/>
                      <a:gd name="connsiteY4" fmla="*/ 326229 h 7615547"/>
                      <a:gd name="connsiteX5" fmla="*/ 238976 w 2496090"/>
                      <a:gd name="connsiteY5" fmla="*/ 233361 h 7615547"/>
                      <a:gd name="connsiteX6" fmla="*/ 303271 w 2496090"/>
                      <a:gd name="connsiteY6" fmla="*/ 169068 h 7615547"/>
                      <a:gd name="connsiteX7" fmla="*/ 329465 w 2496090"/>
                      <a:gd name="connsiteY7" fmla="*/ 0 h 7615547"/>
                      <a:gd name="connsiteX8" fmla="*/ 2001779 w 2496090"/>
                      <a:gd name="connsiteY8" fmla="*/ 844412 h 7615547"/>
                      <a:gd name="connsiteX9" fmla="*/ 2001779 w 2496090"/>
                      <a:gd name="connsiteY9" fmla="*/ 2246808 h 7615547"/>
                      <a:gd name="connsiteX10" fmla="*/ 2198746 w 2496090"/>
                      <a:gd name="connsiteY10" fmla="*/ 5129209 h 7615547"/>
                      <a:gd name="connsiteX11" fmla="*/ 2098734 w 2496090"/>
                      <a:gd name="connsiteY11" fmla="*/ 5160164 h 7615547"/>
                      <a:gd name="connsiteX12" fmla="*/ 2013589 w 2496090"/>
                      <a:gd name="connsiteY12" fmla="*/ 6865810 h 7615547"/>
                      <a:gd name="connsiteX13" fmla="*/ 2236846 w 2496090"/>
                      <a:gd name="connsiteY13" fmla="*/ 7269953 h 7615547"/>
                      <a:gd name="connsiteX14" fmla="*/ 2463064 w 2496090"/>
                      <a:gd name="connsiteY14" fmla="*/ 7350916 h 7615547"/>
                      <a:gd name="connsiteX15" fmla="*/ 2460684 w 2496090"/>
                      <a:gd name="connsiteY15" fmla="*/ 7500934 h 7615547"/>
                      <a:gd name="connsiteX16" fmla="*/ 2141597 w 2496090"/>
                      <a:gd name="connsiteY16" fmla="*/ 7500934 h 7615547"/>
                      <a:gd name="connsiteX17" fmla="*/ 1827272 w 2496090"/>
                      <a:gd name="connsiteY17" fmla="*/ 7269953 h 7615547"/>
                      <a:gd name="connsiteX18" fmla="*/ 1645707 w 2496090"/>
                      <a:gd name="connsiteY18" fmla="*/ 7465714 h 7615547"/>
                      <a:gd name="connsiteX19" fmla="*/ 1584747 w 2496090"/>
                      <a:gd name="connsiteY19" fmla="*/ 7465523 h 7615547"/>
                      <a:gd name="connsiteX20" fmla="*/ 1479609 w 2496090"/>
                      <a:gd name="connsiteY20" fmla="*/ 7122317 h 7615547"/>
                      <a:gd name="connsiteX21" fmla="*/ 1517708 w 2496090"/>
                      <a:gd name="connsiteY21" fmla="*/ 6879428 h 7615547"/>
                      <a:gd name="connsiteX22" fmla="*/ 1632009 w 2496090"/>
                      <a:gd name="connsiteY22" fmla="*/ 6519859 h 7615547"/>
                      <a:gd name="connsiteX23" fmla="*/ 1634518 w 2496090"/>
                      <a:gd name="connsiteY23" fmla="*/ 5221889 h 7615547"/>
                      <a:gd name="connsiteX24" fmla="*/ 823670 w 2496090"/>
                      <a:gd name="connsiteY24" fmla="*/ 5268607 h 7615547"/>
                      <a:gd name="connsiteX25" fmla="*/ 848578 w 2496090"/>
                      <a:gd name="connsiteY25" fmla="*/ 6450803 h 7615547"/>
                      <a:gd name="connsiteX26" fmla="*/ 1160521 w 2496090"/>
                      <a:gd name="connsiteY26" fmla="*/ 7396159 h 7615547"/>
                      <a:gd name="connsiteX27" fmla="*/ 1160521 w 2496090"/>
                      <a:gd name="connsiteY27" fmla="*/ 7615235 h 7615547"/>
                      <a:gd name="connsiteX28" fmla="*/ 608072 w 2496090"/>
                      <a:gd name="connsiteY28" fmla="*/ 7174704 h 7615547"/>
                      <a:gd name="connsiteX29" fmla="*/ 591710 w 2496090"/>
                      <a:gd name="connsiteY29" fmla="*/ 7377802 h 7615547"/>
                      <a:gd name="connsiteX30" fmla="*/ 560547 w 2496090"/>
                      <a:gd name="connsiteY30" fmla="*/ 7374824 h 7615547"/>
                      <a:gd name="connsiteX31" fmla="*/ 529491 w 2496090"/>
                      <a:gd name="connsiteY31" fmla="*/ 6908004 h 7615547"/>
                      <a:gd name="connsiteX32" fmla="*/ 560447 w 2496090"/>
                      <a:gd name="connsiteY32" fmla="*/ 6586534 h 7615547"/>
                      <a:gd name="connsiteX33" fmla="*/ 327084 w 2496090"/>
                      <a:gd name="connsiteY33" fmla="*/ 5295898 h 7615547"/>
                      <a:gd name="connsiteX34" fmla="*/ 265258 w 2496090"/>
                      <a:gd name="connsiteY34" fmla="*/ 5250829 h 7615547"/>
                      <a:gd name="connsiteX35" fmla="*/ 239585 w 2496090"/>
                      <a:gd name="connsiteY35" fmla="*/ 3202718 h 7615547"/>
                      <a:gd name="connsiteX36" fmla="*/ 212096 w 2496090"/>
                      <a:gd name="connsiteY36" fmla="*/ 3119757 h 7615547"/>
                      <a:gd name="connsiteX37" fmla="*/ 355368 w 2496090"/>
                      <a:gd name="connsiteY37" fmla="*/ 2177753 h 7615547"/>
                      <a:gd name="connsiteX38" fmla="*/ 12469 w 2496090"/>
                      <a:gd name="connsiteY38" fmla="*/ 834886 h 7615547"/>
                      <a:gd name="connsiteX0" fmla="*/ 12469 w 2497193"/>
                      <a:gd name="connsiteY0" fmla="*/ 834886 h 7615547"/>
                      <a:gd name="connsiteX1" fmla="*/ 236594 w 2497193"/>
                      <a:gd name="connsiteY1" fmla="*/ 590548 h 7615547"/>
                      <a:gd name="connsiteX2" fmla="*/ 165157 w 2497193"/>
                      <a:gd name="connsiteY2" fmla="*/ 588168 h 7615547"/>
                      <a:gd name="connsiteX3" fmla="*/ 286601 w 2497193"/>
                      <a:gd name="connsiteY3" fmla="*/ 483393 h 7615547"/>
                      <a:gd name="connsiteX4" fmla="*/ 281839 w 2497193"/>
                      <a:gd name="connsiteY4" fmla="*/ 326229 h 7615547"/>
                      <a:gd name="connsiteX5" fmla="*/ 238976 w 2497193"/>
                      <a:gd name="connsiteY5" fmla="*/ 233361 h 7615547"/>
                      <a:gd name="connsiteX6" fmla="*/ 303271 w 2497193"/>
                      <a:gd name="connsiteY6" fmla="*/ 169068 h 7615547"/>
                      <a:gd name="connsiteX7" fmla="*/ 329465 w 2497193"/>
                      <a:gd name="connsiteY7" fmla="*/ 0 h 7615547"/>
                      <a:gd name="connsiteX8" fmla="*/ 2001779 w 2497193"/>
                      <a:gd name="connsiteY8" fmla="*/ 844412 h 7615547"/>
                      <a:gd name="connsiteX9" fmla="*/ 2001779 w 2497193"/>
                      <a:gd name="connsiteY9" fmla="*/ 2246808 h 7615547"/>
                      <a:gd name="connsiteX10" fmla="*/ 2198746 w 2497193"/>
                      <a:gd name="connsiteY10" fmla="*/ 5129209 h 7615547"/>
                      <a:gd name="connsiteX11" fmla="*/ 2098734 w 2497193"/>
                      <a:gd name="connsiteY11" fmla="*/ 5160164 h 7615547"/>
                      <a:gd name="connsiteX12" fmla="*/ 2013589 w 2497193"/>
                      <a:gd name="connsiteY12" fmla="*/ 6865810 h 7615547"/>
                      <a:gd name="connsiteX13" fmla="*/ 2236846 w 2497193"/>
                      <a:gd name="connsiteY13" fmla="*/ 7269953 h 7615547"/>
                      <a:gd name="connsiteX14" fmla="*/ 2465446 w 2497193"/>
                      <a:gd name="connsiteY14" fmla="*/ 7350916 h 7615547"/>
                      <a:gd name="connsiteX15" fmla="*/ 2460684 w 2497193"/>
                      <a:gd name="connsiteY15" fmla="*/ 7500934 h 7615547"/>
                      <a:gd name="connsiteX16" fmla="*/ 2141597 w 2497193"/>
                      <a:gd name="connsiteY16" fmla="*/ 7500934 h 7615547"/>
                      <a:gd name="connsiteX17" fmla="*/ 1827272 w 2497193"/>
                      <a:gd name="connsiteY17" fmla="*/ 7269953 h 7615547"/>
                      <a:gd name="connsiteX18" fmla="*/ 1645707 w 2497193"/>
                      <a:gd name="connsiteY18" fmla="*/ 7465714 h 7615547"/>
                      <a:gd name="connsiteX19" fmla="*/ 1584747 w 2497193"/>
                      <a:gd name="connsiteY19" fmla="*/ 7465523 h 7615547"/>
                      <a:gd name="connsiteX20" fmla="*/ 1479609 w 2497193"/>
                      <a:gd name="connsiteY20" fmla="*/ 7122317 h 7615547"/>
                      <a:gd name="connsiteX21" fmla="*/ 1517708 w 2497193"/>
                      <a:gd name="connsiteY21" fmla="*/ 6879428 h 7615547"/>
                      <a:gd name="connsiteX22" fmla="*/ 1632009 w 2497193"/>
                      <a:gd name="connsiteY22" fmla="*/ 6519859 h 7615547"/>
                      <a:gd name="connsiteX23" fmla="*/ 1634518 w 2497193"/>
                      <a:gd name="connsiteY23" fmla="*/ 5221889 h 7615547"/>
                      <a:gd name="connsiteX24" fmla="*/ 823670 w 2497193"/>
                      <a:gd name="connsiteY24" fmla="*/ 5268607 h 7615547"/>
                      <a:gd name="connsiteX25" fmla="*/ 848578 w 2497193"/>
                      <a:gd name="connsiteY25" fmla="*/ 6450803 h 7615547"/>
                      <a:gd name="connsiteX26" fmla="*/ 1160521 w 2497193"/>
                      <a:gd name="connsiteY26" fmla="*/ 7396159 h 7615547"/>
                      <a:gd name="connsiteX27" fmla="*/ 1160521 w 2497193"/>
                      <a:gd name="connsiteY27" fmla="*/ 7615235 h 7615547"/>
                      <a:gd name="connsiteX28" fmla="*/ 608072 w 2497193"/>
                      <a:gd name="connsiteY28" fmla="*/ 7174704 h 7615547"/>
                      <a:gd name="connsiteX29" fmla="*/ 591710 w 2497193"/>
                      <a:gd name="connsiteY29" fmla="*/ 7377802 h 7615547"/>
                      <a:gd name="connsiteX30" fmla="*/ 560547 w 2497193"/>
                      <a:gd name="connsiteY30" fmla="*/ 7374824 h 7615547"/>
                      <a:gd name="connsiteX31" fmla="*/ 529491 w 2497193"/>
                      <a:gd name="connsiteY31" fmla="*/ 6908004 h 7615547"/>
                      <a:gd name="connsiteX32" fmla="*/ 560447 w 2497193"/>
                      <a:gd name="connsiteY32" fmla="*/ 6586534 h 7615547"/>
                      <a:gd name="connsiteX33" fmla="*/ 327084 w 2497193"/>
                      <a:gd name="connsiteY33" fmla="*/ 5295898 h 7615547"/>
                      <a:gd name="connsiteX34" fmla="*/ 265258 w 2497193"/>
                      <a:gd name="connsiteY34" fmla="*/ 5250829 h 7615547"/>
                      <a:gd name="connsiteX35" fmla="*/ 239585 w 2497193"/>
                      <a:gd name="connsiteY35" fmla="*/ 3202718 h 7615547"/>
                      <a:gd name="connsiteX36" fmla="*/ 212096 w 2497193"/>
                      <a:gd name="connsiteY36" fmla="*/ 3119757 h 7615547"/>
                      <a:gd name="connsiteX37" fmla="*/ 355368 w 2497193"/>
                      <a:gd name="connsiteY37" fmla="*/ 2177753 h 7615547"/>
                      <a:gd name="connsiteX38" fmla="*/ 12469 w 2497193"/>
                      <a:gd name="connsiteY38" fmla="*/ 834886 h 7615547"/>
                      <a:gd name="connsiteX0" fmla="*/ 12469 w 2506212"/>
                      <a:gd name="connsiteY0" fmla="*/ 834886 h 7615547"/>
                      <a:gd name="connsiteX1" fmla="*/ 236594 w 2506212"/>
                      <a:gd name="connsiteY1" fmla="*/ 590548 h 7615547"/>
                      <a:gd name="connsiteX2" fmla="*/ 165157 w 2506212"/>
                      <a:gd name="connsiteY2" fmla="*/ 588168 h 7615547"/>
                      <a:gd name="connsiteX3" fmla="*/ 286601 w 2506212"/>
                      <a:gd name="connsiteY3" fmla="*/ 483393 h 7615547"/>
                      <a:gd name="connsiteX4" fmla="*/ 281839 w 2506212"/>
                      <a:gd name="connsiteY4" fmla="*/ 326229 h 7615547"/>
                      <a:gd name="connsiteX5" fmla="*/ 238976 w 2506212"/>
                      <a:gd name="connsiteY5" fmla="*/ 233361 h 7615547"/>
                      <a:gd name="connsiteX6" fmla="*/ 303271 w 2506212"/>
                      <a:gd name="connsiteY6" fmla="*/ 169068 h 7615547"/>
                      <a:gd name="connsiteX7" fmla="*/ 329465 w 2506212"/>
                      <a:gd name="connsiteY7" fmla="*/ 0 h 7615547"/>
                      <a:gd name="connsiteX8" fmla="*/ 2001779 w 2506212"/>
                      <a:gd name="connsiteY8" fmla="*/ 844412 h 7615547"/>
                      <a:gd name="connsiteX9" fmla="*/ 2001779 w 2506212"/>
                      <a:gd name="connsiteY9" fmla="*/ 2246808 h 7615547"/>
                      <a:gd name="connsiteX10" fmla="*/ 2198746 w 2506212"/>
                      <a:gd name="connsiteY10" fmla="*/ 5129209 h 7615547"/>
                      <a:gd name="connsiteX11" fmla="*/ 2098734 w 2506212"/>
                      <a:gd name="connsiteY11" fmla="*/ 5160164 h 7615547"/>
                      <a:gd name="connsiteX12" fmla="*/ 2013589 w 2506212"/>
                      <a:gd name="connsiteY12" fmla="*/ 6865810 h 7615547"/>
                      <a:gd name="connsiteX13" fmla="*/ 2236846 w 2506212"/>
                      <a:gd name="connsiteY13" fmla="*/ 7269953 h 7615547"/>
                      <a:gd name="connsiteX14" fmla="*/ 2482114 w 2506212"/>
                      <a:gd name="connsiteY14" fmla="*/ 7348535 h 7615547"/>
                      <a:gd name="connsiteX15" fmla="*/ 2460684 w 2506212"/>
                      <a:gd name="connsiteY15" fmla="*/ 7500934 h 7615547"/>
                      <a:gd name="connsiteX16" fmla="*/ 2141597 w 2506212"/>
                      <a:gd name="connsiteY16" fmla="*/ 7500934 h 7615547"/>
                      <a:gd name="connsiteX17" fmla="*/ 1827272 w 2506212"/>
                      <a:gd name="connsiteY17" fmla="*/ 7269953 h 7615547"/>
                      <a:gd name="connsiteX18" fmla="*/ 1645707 w 2506212"/>
                      <a:gd name="connsiteY18" fmla="*/ 7465714 h 7615547"/>
                      <a:gd name="connsiteX19" fmla="*/ 1584747 w 2506212"/>
                      <a:gd name="connsiteY19" fmla="*/ 7465523 h 7615547"/>
                      <a:gd name="connsiteX20" fmla="*/ 1479609 w 2506212"/>
                      <a:gd name="connsiteY20" fmla="*/ 7122317 h 7615547"/>
                      <a:gd name="connsiteX21" fmla="*/ 1517708 w 2506212"/>
                      <a:gd name="connsiteY21" fmla="*/ 6879428 h 7615547"/>
                      <a:gd name="connsiteX22" fmla="*/ 1632009 w 2506212"/>
                      <a:gd name="connsiteY22" fmla="*/ 6519859 h 7615547"/>
                      <a:gd name="connsiteX23" fmla="*/ 1634518 w 2506212"/>
                      <a:gd name="connsiteY23" fmla="*/ 5221889 h 7615547"/>
                      <a:gd name="connsiteX24" fmla="*/ 823670 w 2506212"/>
                      <a:gd name="connsiteY24" fmla="*/ 5268607 h 7615547"/>
                      <a:gd name="connsiteX25" fmla="*/ 848578 w 2506212"/>
                      <a:gd name="connsiteY25" fmla="*/ 6450803 h 7615547"/>
                      <a:gd name="connsiteX26" fmla="*/ 1160521 w 2506212"/>
                      <a:gd name="connsiteY26" fmla="*/ 7396159 h 7615547"/>
                      <a:gd name="connsiteX27" fmla="*/ 1160521 w 2506212"/>
                      <a:gd name="connsiteY27" fmla="*/ 7615235 h 7615547"/>
                      <a:gd name="connsiteX28" fmla="*/ 608072 w 2506212"/>
                      <a:gd name="connsiteY28" fmla="*/ 7174704 h 7615547"/>
                      <a:gd name="connsiteX29" fmla="*/ 591710 w 2506212"/>
                      <a:gd name="connsiteY29" fmla="*/ 7377802 h 7615547"/>
                      <a:gd name="connsiteX30" fmla="*/ 560547 w 2506212"/>
                      <a:gd name="connsiteY30" fmla="*/ 7374824 h 7615547"/>
                      <a:gd name="connsiteX31" fmla="*/ 529491 w 2506212"/>
                      <a:gd name="connsiteY31" fmla="*/ 6908004 h 7615547"/>
                      <a:gd name="connsiteX32" fmla="*/ 560447 w 2506212"/>
                      <a:gd name="connsiteY32" fmla="*/ 6586534 h 7615547"/>
                      <a:gd name="connsiteX33" fmla="*/ 327084 w 2506212"/>
                      <a:gd name="connsiteY33" fmla="*/ 5295898 h 7615547"/>
                      <a:gd name="connsiteX34" fmla="*/ 265258 w 2506212"/>
                      <a:gd name="connsiteY34" fmla="*/ 5250829 h 7615547"/>
                      <a:gd name="connsiteX35" fmla="*/ 239585 w 2506212"/>
                      <a:gd name="connsiteY35" fmla="*/ 3202718 h 7615547"/>
                      <a:gd name="connsiteX36" fmla="*/ 212096 w 2506212"/>
                      <a:gd name="connsiteY36" fmla="*/ 3119757 h 7615547"/>
                      <a:gd name="connsiteX37" fmla="*/ 355368 w 2506212"/>
                      <a:gd name="connsiteY37" fmla="*/ 2177753 h 7615547"/>
                      <a:gd name="connsiteX38" fmla="*/ 12469 w 2506212"/>
                      <a:gd name="connsiteY38" fmla="*/ 834886 h 7615547"/>
                      <a:gd name="connsiteX0" fmla="*/ 12469 w 2506212"/>
                      <a:gd name="connsiteY0" fmla="*/ 834886 h 7615547"/>
                      <a:gd name="connsiteX1" fmla="*/ 236594 w 2506212"/>
                      <a:gd name="connsiteY1" fmla="*/ 590548 h 7615547"/>
                      <a:gd name="connsiteX2" fmla="*/ 165157 w 2506212"/>
                      <a:gd name="connsiteY2" fmla="*/ 588168 h 7615547"/>
                      <a:gd name="connsiteX3" fmla="*/ 286601 w 2506212"/>
                      <a:gd name="connsiteY3" fmla="*/ 483393 h 7615547"/>
                      <a:gd name="connsiteX4" fmla="*/ 281839 w 2506212"/>
                      <a:gd name="connsiteY4" fmla="*/ 326229 h 7615547"/>
                      <a:gd name="connsiteX5" fmla="*/ 238976 w 2506212"/>
                      <a:gd name="connsiteY5" fmla="*/ 233361 h 7615547"/>
                      <a:gd name="connsiteX6" fmla="*/ 303271 w 2506212"/>
                      <a:gd name="connsiteY6" fmla="*/ 169068 h 7615547"/>
                      <a:gd name="connsiteX7" fmla="*/ 329465 w 2506212"/>
                      <a:gd name="connsiteY7" fmla="*/ 0 h 7615547"/>
                      <a:gd name="connsiteX8" fmla="*/ 2001779 w 2506212"/>
                      <a:gd name="connsiteY8" fmla="*/ 844412 h 7615547"/>
                      <a:gd name="connsiteX9" fmla="*/ 2001779 w 2506212"/>
                      <a:gd name="connsiteY9" fmla="*/ 2246808 h 7615547"/>
                      <a:gd name="connsiteX10" fmla="*/ 2198746 w 2506212"/>
                      <a:gd name="connsiteY10" fmla="*/ 5129209 h 7615547"/>
                      <a:gd name="connsiteX11" fmla="*/ 2098734 w 2506212"/>
                      <a:gd name="connsiteY11" fmla="*/ 5160164 h 7615547"/>
                      <a:gd name="connsiteX12" fmla="*/ 2013589 w 2506212"/>
                      <a:gd name="connsiteY12" fmla="*/ 6865810 h 7615547"/>
                      <a:gd name="connsiteX13" fmla="*/ 2236846 w 2506212"/>
                      <a:gd name="connsiteY13" fmla="*/ 7269953 h 7615547"/>
                      <a:gd name="connsiteX14" fmla="*/ 2482114 w 2506212"/>
                      <a:gd name="connsiteY14" fmla="*/ 7348535 h 7615547"/>
                      <a:gd name="connsiteX15" fmla="*/ 2460684 w 2506212"/>
                      <a:gd name="connsiteY15" fmla="*/ 7500934 h 7615547"/>
                      <a:gd name="connsiteX16" fmla="*/ 2141597 w 2506212"/>
                      <a:gd name="connsiteY16" fmla="*/ 7500934 h 7615547"/>
                      <a:gd name="connsiteX17" fmla="*/ 1827272 w 2506212"/>
                      <a:gd name="connsiteY17" fmla="*/ 7269953 h 7615547"/>
                      <a:gd name="connsiteX18" fmla="*/ 1645707 w 2506212"/>
                      <a:gd name="connsiteY18" fmla="*/ 7465714 h 7615547"/>
                      <a:gd name="connsiteX19" fmla="*/ 1584747 w 2506212"/>
                      <a:gd name="connsiteY19" fmla="*/ 7465523 h 7615547"/>
                      <a:gd name="connsiteX20" fmla="*/ 1479609 w 2506212"/>
                      <a:gd name="connsiteY20" fmla="*/ 7122317 h 7615547"/>
                      <a:gd name="connsiteX21" fmla="*/ 1517708 w 2506212"/>
                      <a:gd name="connsiteY21" fmla="*/ 6879428 h 7615547"/>
                      <a:gd name="connsiteX22" fmla="*/ 1632009 w 2506212"/>
                      <a:gd name="connsiteY22" fmla="*/ 6519859 h 7615547"/>
                      <a:gd name="connsiteX23" fmla="*/ 1634518 w 2506212"/>
                      <a:gd name="connsiteY23" fmla="*/ 5221889 h 7615547"/>
                      <a:gd name="connsiteX24" fmla="*/ 823670 w 2506212"/>
                      <a:gd name="connsiteY24" fmla="*/ 5268607 h 7615547"/>
                      <a:gd name="connsiteX25" fmla="*/ 848578 w 2506212"/>
                      <a:gd name="connsiteY25" fmla="*/ 6450803 h 7615547"/>
                      <a:gd name="connsiteX26" fmla="*/ 1160521 w 2506212"/>
                      <a:gd name="connsiteY26" fmla="*/ 7396159 h 7615547"/>
                      <a:gd name="connsiteX27" fmla="*/ 1160521 w 2506212"/>
                      <a:gd name="connsiteY27" fmla="*/ 7615235 h 7615547"/>
                      <a:gd name="connsiteX28" fmla="*/ 608072 w 2506212"/>
                      <a:gd name="connsiteY28" fmla="*/ 7174704 h 7615547"/>
                      <a:gd name="connsiteX29" fmla="*/ 591710 w 2506212"/>
                      <a:gd name="connsiteY29" fmla="*/ 7377802 h 7615547"/>
                      <a:gd name="connsiteX30" fmla="*/ 560547 w 2506212"/>
                      <a:gd name="connsiteY30" fmla="*/ 7374824 h 7615547"/>
                      <a:gd name="connsiteX31" fmla="*/ 529491 w 2506212"/>
                      <a:gd name="connsiteY31" fmla="*/ 6908004 h 7615547"/>
                      <a:gd name="connsiteX32" fmla="*/ 560447 w 2506212"/>
                      <a:gd name="connsiteY32" fmla="*/ 6586534 h 7615547"/>
                      <a:gd name="connsiteX33" fmla="*/ 327084 w 2506212"/>
                      <a:gd name="connsiteY33" fmla="*/ 5295898 h 7615547"/>
                      <a:gd name="connsiteX34" fmla="*/ 265258 w 2506212"/>
                      <a:gd name="connsiteY34" fmla="*/ 5250829 h 7615547"/>
                      <a:gd name="connsiteX35" fmla="*/ 239585 w 2506212"/>
                      <a:gd name="connsiteY35" fmla="*/ 3202718 h 7615547"/>
                      <a:gd name="connsiteX36" fmla="*/ 212096 w 2506212"/>
                      <a:gd name="connsiteY36" fmla="*/ 3119757 h 7615547"/>
                      <a:gd name="connsiteX37" fmla="*/ 355368 w 2506212"/>
                      <a:gd name="connsiteY37" fmla="*/ 2177753 h 7615547"/>
                      <a:gd name="connsiteX38" fmla="*/ 12469 w 2506212"/>
                      <a:gd name="connsiteY38" fmla="*/ 834886 h 7615547"/>
                      <a:gd name="connsiteX0" fmla="*/ 12469 w 2541452"/>
                      <a:gd name="connsiteY0" fmla="*/ 834886 h 7615547"/>
                      <a:gd name="connsiteX1" fmla="*/ 236594 w 2541452"/>
                      <a:gd name="connsiteY1" fmla="*/ 590548 h 7615547"/>
                      <a:gd name="connsiteX2" fmla="*/ 165157 w 2541452"/>
                      <a:gd name="connsiteY2" fmla="*/ 588168 h 7615547"/>
                      <a:gd name="connsiteX3" fmla="*/ 286601 w 2541452"/>
                      <a:gd name="connsiteY3" fmla="*/ 483393 h 7615547"/>
                      <a:gd name="connsiteX4" fmla="*/ 281839 w 2541452"/>
                      <a:gd name="connsiteY4" fmla="*/ 326229 h 7615547"/>
                      <a:gd name="connsiteX5" fmla="*/ 238976 w 2541452"/>
                      <a:gd name="connsiteY5" fmla="*/ 233361 h 7615547"/>
                      <a:gd name="connsiteX6" fmla="*/ 303271 w 2541452"/>
                      <a:gd name="connsiteY6" fmla="*/ 169068 h 7615547"/>
                      <a:gd name="connsiteX7" fmla="*/ 329465 w 2541452"/>
                      <a:gd name="connsiteY7" fmla="*/ 0 h 7615547"/>
                      <a:gd name="connsiteX8" fmla="*/ 2001779 w 2541452"/>
                      <a:gd name="connsiteY8" fmla="*/ 844412 h 7615547"/>
                      <a:gd name="connsiteX9" fmla="*/ 2001779 w 2541452"/>
                      <a:gd name="connsiteY9" fmla="*/ 2246808 h 7615547"/>
                      <a:gd name="connsiteX10" fmla="*/ 2198746 w 2541452"/>
                      <a:gd name="connsiteY10" fmla="*/ 5129209 h 7615547"/>
                      <a:gd name="connsiteX11" fmla="*/ 2098734 w 2541452"/>
                      <a:gd name="connsiteY11" fmla="*/ 5160164 h 7615547"/>
                      <a:gd name="connsiteX12" fmla="*/ 2013589 w 2541452"/>
                      <a:gd name="connsiteY12" fmla="*/ 6865810 h 7615547"/>
                      <a:gd name="connsiteX13" fmla="*/ 2236846 w 2541452"/>
                      <a:gd name="connsiteY13" fmla="*/ 7269953 h 7615547"/>
                      <a:gd name="connsiteX14" fmla="*/ 2482114 w 2541452"/>
                      <a:gd name="connsiteY14" fmla="*/ 7348535 h 7615547"/>
                      <a:gd name="connsiteX15" fmla="*/ 2460684 w 2541452"/>
                      <a:gd name="connsiteY15" fmla="*/ 7500934 h 7615547"/>
                      <a:gd name="connsiteX16" fmla="*/ 2141597 w 2541452"/>
                      <a:gd name="connsiteY16" fmla="*/ 7500934 h 7615547"/>
                      <a:gd name="connsiteX17" fmla="*/ 1827272 w 2541452"/>
                      <a:gd name="connsiteY17" fmla="*/ 7269953 h 7615547"/>
                      <a:gd name="connsiteX18" fmla="*/ 1645707 w 2541452"/>
                      <a:gd name="connsiteY18" fmla="*/ 7465714 h 7615547"/>
                      <a:gd name="connsiteX19" fmla="*/ 1584747 w 2541452"/>
                      <a:gd name="connsiteY19" fmla="*/ 7465523 h 7615547"/>
                      <a:gd name="connsiteX20" fmla="*/ 1479609 w 2541452"/>
                      <a:gd name="connsiteY20" fmla="*/ 7122317 h 7615547"/>
                      <a:gd name="connsiteX21" fmla="*/ 1517708 w 2541452"/>
                      <a:gd name="connsiteY21" fmla="*/ 6879428 h 7615547"/>
                      <a:gd name="connsiteX22" fmla="*/ 1632009 w 2541452"/>
                      <a:gd name="connsiteY22" fmla="*/ 6519859 h 7615547"/>
                      <a:gd name="connsiteX23" fmla="*/ 1634518 w 2541452"/>
                      <a:gd name="connsiteY23" fmla="*/ 5221889 h 7615547"/>
                      <a:gd name="connsiteX24" fmla="*/ 823670 w 2541452"/>
                      <a:gd name="connsiteY24" fmla="*/ 5268607 h 7615547"/>
                      <a:gd name="connsiteX25" fmla="*/ 848578 w 2541452"/>
                      <a:gd name="connsiteY25" fmla="*/ 6450803 h 7615547"/>
                      <a:gd name="connsiteX26" fmla="*/ 1160521 w 2541452"/>
                      <a:gd name="connsiteY26" fmla="*/ 7396159 h 7615547"/>
                      <a:gd name="connsiteX27" fmla="*/ 1160521 w 2541452"/>
                      <a:gd name="connsiteY27" fmla="*/ 7615235 h 7615547"/>
                      <a:gd name="connsiteX28" fmla="*/ 608072 w 2541452"/>
                      <a:gd name="connsiteY28" fmla="*/ 7174704 h 7615547"/>
                      <a:gd name="connsiteX29" fmla="*/ 591710 w 2541452"/>
                      <a:gd name="connsiteY29" fmla="*/ 7377802 h 7615547"/>
                      <a:gd name="connsiteX30" fmla="*/ 560547 w 2541452"/>
                      <a:gd name="connsiteY30" fmla="*/ 7374824 h 7615547"/>
                      <a:gd name="connsiteX31" fmla="*/ 529491 w 2541452"/>
                      <a:gd name="connsiteY31" fmla="*/ 6908004 h 7615547"/>
                      <a:gd name="connsiteX32" fmla="*/ 560447 w 2541452"/>
                      <a:gd name="connsiteY32" fmla="*/ 6586534 h 7615547"/>
                      <a:gd name="connsiteX33" fmla="*/ 327084 w 2541452"/>
                      <a:gd name="connsiteY33" fmla="*/ 5295898 h 7615547"/>
                      <a:gd name="connsiteX34" fmla="*/ 265258 w 2541452"/>
                      <a:gd name="connsiteY34" fmla="*/ 5250829 h 7615547"/>
                      <a:gd name="connsiteX35" fmla="*/ 239585 w 2541452"/>
                      <a:gd name="connsiteY35" fmla="*/ 3202718 h 7615547"/>
                      <a:gd name="connsiteX36" fmla="*/ 212096 w 2541452"/>
                      <a:gd name="connsiteY36" fmla="*/ 3119757 h 7615547"/>
                      <a:gd name="connsiteX37" fmla="*/ 355368 w 2541452"/>
                      <a:gd name="connsiteY37" fmla="*/ 2177753 h 7615547"/>
                      <a:gd name="connsiteX38" fmla="*/ 12469 w 2541452"/>
                      <a:gd name="connsiteY38" fmla="*/ 834886 h 7615547"/>
                      <a:gd name="connsiteX0" fmla="*/ 12469 w 2553697"/>
                      <a:gd name="connsiteY0" fmla="*/ 834886 h 7615547"/>
                      <a:gd name="connsiteX1" fmla="*/ 236594 w 2553697"/>
                      <a:gd name="connsiteY1" fmla="*/ 590548 h 7615547"/>
                      <a:gd name="connsiteX2" fmla="*/ 165157 w 2553697"/>
                      <a:gd name="connsiteY2" fmla="*/ 588168 h 7615547"/>
                      <a:gd name="connsiteX3" fmla="*/ 286601 w 2553697"/>
                      <a:gd name="connsiteY3" fmla="*/ 483393 h 7615547"/>
                      <a:gd name="connsiteX4" fmla="*/ 281839 w 2553697"/>
                      <a:gd name="connsiteY4" fmla="*/ 326229 h 7615547"/>
                      <a:gd name="connsiteX5" fmla="*/ 238976 w 2553697"/>
                      <a:gd name="connsiteY5" fmla="*/ 233361 h 7615547"/>
                      <a:gd name="connsiteX6" fmla="*/ 303271 w 2553697"/>
                      <a:gd name="connsiteY6" fmla="*/ 169068 h 7615547"/>
                      <a:gd name="connsiteX7" fmla="*/ 329465 w 2553697"/>
                      <a:gd name="connsiteY7" fmla="*/ 0 h 7615547"/>
                      <a:gd name="connsiteX8" fmla="*/ 2001779 w 2553697"/>
                      <a:gd name="connsiteY8" fmla="*/ 844412 h 7615547"/>
                      <a:gd name="connsiteX9" fmla="*/ 2001779 w 2553697"/>
                      <a:gd name="connsiteY9" fmla="*/ 2246808 h 7615547"/>
                      <a:gd name="connsiteX10" fmla="*/ 2198746 w 2553697"/>
                      <a:gd name="connsiteY10" fmla="*/ 5129209 h 7615547"/>
                      <a:gd name="connsiteX11" fmla="*/ 2098734 w 2553697"/>
                      <a:gd name="connsiteY11" fmla="*/ 5160164 h 7615547"/>
                      <a:gd name="connsiteX12" fmla="*/ 2013589 w 2553697"/>
                      <a:gd name="connsiteY12" fmla="*/ 6865810 h 7615547"/>
                      <a:gd name="connsiteX13" fmla="*/ 2236846 w 2553697"/>
                      <a:gd name="connsiteY13" fmla="*/ 7269953 h 7615547"/>
                      <a:gd name="connsiteX14" fmla="*/ 2482114 w 2553697"/>
                      <a:gd name="connsiteY14" fmla="*/ 7348535 h 7615547"/>
                      <a:gd name="connsiteX15" fmla="*/ 2460684 w 2553697"/>
                      <a:gd name="connsiteY15" fmla="*/ 7500934 h 7615547"/>
                      <a:gd name="connsiteX16" fmla="*/ 2141597 w 2553697"/>
                      <a:gd name="connsiteY16" fmla="*/ 7500934 h 7615547"/>
                      <a:gd name="connsiteX17" fmla="*/ 1827272 w 2553697"/>
                      <a:gd name="connsiteY17" fmla="*/ 7269953 h 7615547"/>
                      <a:gd name="connsiteX18" fmla="*/ 1645707 w 2553697"/>
                      <a:gd name="connsiteY18" fmla="*/ 7465714 h 7615547"/>
                      <a:gd name="connsiteX19" fmla="*/ 1584747 w 2553697"/>
                      <a:gd name="connsiteY19" fmla="*/ 7465523 h 7615547"/>
                      <a:gd name="connsiteX20" fmla="*/ 1479609 w 2553697"/>
                      <a:gd name="connsiteY20" fmla="*/ 7122317 h 7615547"/>
                      <a:gd name="connsiteX21" fmla="*/ 1517708 w 2553697"/>
                      <a:gd name="connsiteY21" fmla="*/ 6879428 h 7615547"/>
                      <a:gd name="connsiteX22" fmla="*/ 1632009 w 2553697"/>
                      <a:gd name="connsiteY22" fmla="*/ 6519859 h 7615547"/>
                      <a:gd name="connsiteX23" fmla="*/ 1634518 w 2553697"/>
                      <a:gd name="connsiteY23" fmla="*/ 5221889 h 7615547"/>
                      <a:gd name="connsiteX24" fmla="*/ 823670 w 2553697"/>
                      <a:gd name="connsiteY24" fmla="*/ 5268607 h 7615547"/>
                      <a:gd name="connsiteX25" fmla="*/ 848578 w 2553697"/>
                      <a:gd name="connsiteY25" fmla="*/ 6450803 h 7615547"/>
                      <a:gd name="connsiteX26" fmla="*/ 1160521 w 2553697"/>
                      <a:gd name="connsiteY26" fmla="*/ 7396159 h 7615547"/>
                      <a:gd name="connsiteX27" fmla="*/ 1160521 w 2553697"/>
                      <a:gd name="connsiteY27" fmla="*/ 7615235 h 7615547"/>
                      <a:gd name="connsiteX28" fmla="*/ 608072 w 2553697"/>
                      <a:gd name="connsiteY28" fmla="*/ 7174704 h 7615547"/>
                      <a:gd name="connsiteX29" fmla="*/ 591710 w 2553697"/>
                      <a:gd name="connsiteY29" fmla="*/ 7377802 h 7615547"/>
                      <a:gd name="connsiteX30" fmla="*/ 560547 w 2553697"/>
                      <a:gd name="connsiteY30" fmla="*/ 7374824 h 7615547"/>
                      <a:gd name="connsiteX31" fmla="*/ 529491 w 2553697"/>
                      <a:gd name="connsiteY31" fmla="*/ 6908004 h 7615547"/>
                      <a:gd name="connsiteX32" fmla="*/ 560447 w 2553697"/>
                      <a:gd name="connsiteY32" fmla="*/ 6586534 h 7615547"/>
                      <a:gd name="connsiteX33" fmla="*/ 327084 w 2553697"/>
                      <a:gd name="connsiteY33" fmla="*/ 5295898 h 7615547"/>
                      <a:gd name="connsiteX34" fmla="*/ 265258 w 2553697"/>
                      <a:gd name="connsiteY34" fmla="*/ 5250829 h 7615547"/>
                      <a:gd name="connsiteX35" fmla="*/ 239585 w 2553697"/>
                      <a:gd name="connsiteY35" fmla="*/ 3202718 h 7615547"/>
                      <a:gd name="connsiteX36" fmla="*/ 212096 w 2553697"/>
                      <a:gd name="connsiteY36" fmla="*/ 3119757 h 7615547"/>
                      <a:gd name="connsiteX37" fmla="*/ 355368 w 2553697"/>
                      <a:gd name="connsiteY37" fmla="*/ 2177753 h 7615547"/>
                      <a:gd name="connsiteX38" fmla="*/ 12469 w 2553697"/>
                      <a:gd name="connsiteY38" fmla="*/ 834886 h 7615547"/>
                      <a:gd name="connsiteX0" fmla="*/ 12469 w 2540135"/>
                      <a:gd name="connsiteY0" fmla="*/ 834886 h 7615547"/>
                      <a:gd name="connsiteX1" fmla="*/ 236594 w 2540135"/>
                      <a:gd name="connsiteY1" fmla="*/ 590548 h 7615547"/>
                      <a:gd name="connsiteX2" fmla="*/ 165157 w 2540135"/>
                      <a:gd name="connsiteY2" fmla="*/ 588168 h 7615547"/>
                      <a:gd name="connsiteX3" fmla="*/ 286601 w 2540135"/>
                      <a:gd name="connsiteY3" fmla="*/ 483393 h 7615547"/>
                      <a:gd name="connsiteX4" fmla="*/ 281839 w 2540135"/>
                      <a:gd name="connsiteY4" fmla="*/ 326229 h 7615547"/>
                      <a:gd name="connsiteX5" fmla="*/ 238976 w 2540135"/>
                      <a:gd name="connsiteY5" fmla="*/ 233361 h 7615547"/>
                      <a:gd name="connsiteX6" fmla="*/ 303271 w 2540135"/>
                      <a:gd name="connsiteY6" fmla="*/ 169068 h 7615547"/>
                      <a:gd name="connsiteX7" fmla="*/ 329465 w 2540135"/>
                      <a:gd name="connsiteY7" fmla="*/ 0 h 7615547"/>
                      <a:gd name="connsiteX8" fmla="*/ 2001779 w 2540135"/>
                      <a:gd name="connsiteY8" fmla="*/ 844412 h 7615547"/>
                      <a:gd name="connsiteX9" fmla="*/ 2001779 w 2540135"/>
                      <a:gd name="connsiteY9" fmla="*/ 2246808 h 7615547"/>
                      <a:gd name="connsiteX10" fmla="*/ 2198746 w 2540135"/>
                      <a:gd name="connsiteY10" fmla="*/ 5129209 h 7615547"/>
                      <a:gd name="connsiteX11" fmla="*/ 2098734 w 2540135"/>
                      <a:gd name="connsiteY11" fmla="*/ 5160164 h 7615547"/>
                      <a:gd name="connsiteX12" fmla="*/ 2013589 w 2540135"/>
                      <a:gd name="connsiteY12" fmla="*/ 6865810 h 7615547"/>
                      <a:gd name="connsiteX13" fmla="*/ 2236846 w 2540135"/>
                      <a:gd name="connsiteY13" fmla="*/ 7269953 h 7615547"/>
                      <a:gd name="connsiteX14" fmla="*/ 2458302 w 2540135"/>
                      <a:gd name="connsiteY14" fmla="*/ 7341391 h 7615547"/>
                      <a:gd name="connsiteX15" fmla="*/ 2460684 w 2540135"/>
                      <a:gd name="connsiteY15" fmla="*/ 7500934 h 7615547"/>
                      <a:gd name="connsiteX16" fmla="*/ 2141597 w 2540135"/>
                      <a:gd name="connsiteY16" fmla="*/ 7500934 h 7615547"/>
                      <a:gd name="connsiteX17" fmla="*/ 1827272 w 2540135"/>
                      <a:gd name="connsiteY17" fmla="*/ 7269953 h 7615547"/>
                      <a:gd name="connsiteX18" fmla="*/ 1645707 w 2540135"/>
                      <a:gd name="connsiteY18" fmla="*/ 7465714 h 7615547"/>
                      <a:gd name="connsiteX19" fmla="*/ 1584747 w 2540135"/>
                      <a:gd name="connsiteY19" fmla="*/ 7465523 h 7615547"/>
                      <a:gd name="connsiteX20" fmla="*/ 1479609 w 2540135"/>
                      <a:gd name="connsiteY20" fmla="*/ 7122317 h 7615547"/>
                      <a:gd name="connsiteX21" fmla="*/ 1517708 w 2540135"/>
                      <a:gd name="connsiteY21" fmla="*/ 6879428 h 7615547"/>
                      <a:gd name="connsiteX22" fmla="*/ 1632009 w 2540135"/>
                      <a:gd name="connsiteY22" fmla="*/ 6519859 h 7615547"/>
                      <a:gd name="connsiteX23" fmla="*/ 1634518 w 2540135"/>
                      <a:gd name="connsiteY23" fmla="*/ 5221889 h 7615547"/>
                      <a:gd name="connsiteX24" fmla="*/ 823670 w 2540135"/>
                      <a:gd name="connsiteY24" fmla="*/ 5268607 h 7615547"/>
                      <a:gd name="connsiteX25" fmla="*/ 848578 w 2540135"/>
                      <a:gd name="connsiteY25" fmla="*/ 6450803 h 7615547"/>
                      <a:gd name="connsiteX26" fmla="*/ 1160521 w 2540135"/>
                      <a:gd name="connsiteY26" fmla="*/ 7396159 h 7615547"/>
                      <a:gd name="connsiteX27" fmla="*/ 1160521 w 2540135"/>
                      <a:gd name="connsiteY27" fmla="*/ 7615235 h 7615547"/>
                      <a:gd name="connsiteX28" fmla="*/ 608072 w 2540135"/>
                      <a:gd name="connsiteY28" fmla="*/ 7174704 h 7615547"/>
                      <a:gd name="connsiteX29" fmla="*/ 591710 w 2540135"/>
                      <a:gd name="connsiteY29" fmla="*/ 7377802 h 7615547"/>
                      <a:gd name="connsiteX30" fmla="*/ 560547 w 2540135"/>
                      <a:gd name="connsiteY30" fmla="*/ 7374824 h 7615547"/>
                      <a:gd name="connsiteX31" fmla="*/ 529491 w 2540135"/>
                      <a:gd name="connsiteY31" fmla="*/ 6908004 h 7615547"/>
                      <a:gd name="connsiteX32" fmla="*/ 560447 w 2540135"/>
                      <a:gd name="connsiteY32" fmla="*/ 6586534 h 7615547"/>
                      <a:gd name="connsiteX33" fmla="*/ 327084 w 2540135"/>
                      <a:gd name="connsiteY33" fmla="*/ 5295898 h 7615547"/>
                      <a:gd name="connsiteX34" fmla="*/ 265258 w 2540135"/>
                      <a:gd name="connsiteY34" fmla="*/ 5250829 h 7615547"/>
                      <a:gd name="connsiteX35" fmla="*/ 239585 w 2540135"/>
                      <a:gd name="connsiteY35" fmla="*/ 3202718 h 7615547"/>
                      <a:gd name="connsiteX36" fmla="*/ 212096 w 2540135"/>
                      <a:gd name="connsiteY36" fmla="*/ 3119757 h 7615547"/>
                      <a:gd name="connsiteX37" fmla="*/ 355368 w 2540135"/>
                      <a:gd name="connsiteY37" fmla="*/ 2177753 h 7615547"/>
                      <a:gd name="connsiteX38" fmla="*/ 12469 w 2540135"/>
                      <a:gd name="connsiteY38" fmla="*/ 834886 h 7615547"/>
                      <a:gd name="connsiteX0" fmla="*/ 12469 w 2540135"/>
                      <a:gd name="connsiteY0" fmla="*/ 834886 h 7615547"/>
                      <a:gd name="connsiteX1" fmla="*/ 236594 w 2540135"/>
                      <a:gd name="connsiteY1" fmla="*/ 590548 h 7615547"/>
                      <a:gd name="connsiteX2" fmla="*/ 165157 w 2540135"/>
                      <a:gd name="connsiteY2" fmla="*/ 588168 h 7615547"/>
                      <a:gd name="connsiteX3" fmla="*/ 286601 w 2540135"/>
                      <a:gd name="connsiteY3" fmla="*/ 483393 h 7615547"/>
                      <a:gd name="connsiteX4" fmla="*/ 281839 w 2540135"/>
                      <a:gd name="connsiteY4" fmla="*/ 326229 h 7615547"/>
                      <a:gd name="connsiteX5" fmla="*/ 238976 w 2540135"/>
                      <a:gd name="connsiteY5" fmla="*/ 233361 h 7615547"/>
                      <a:gd name="connsiteX6" fmla="*/ 303271 w 2540135"/>
                      <a:gd name="connsiteY6" fmla="*/ 169068 h 7615547"/>
                      <a:gd name="connsiteX7" fmla="*/ 329465 w 2540135"/>
                      <a:gd name="connsiteY7" fmla="*/ 0 h 7615547"/>
                      <a:gd name="connsiteX8" fmla="*/ 2001779 w 2540135"/>
                      <a:gd name="connsiteY8" fmla="*/ 844412 h 7615547"/>
                      <a:gd name="connsiteX9" fmla="*/ 2001779 w 2540135"/>
                      <a:gd name="connsiteY9" fmla="*/ 2246808 h 7615547"/>
                      <a:gd name="connsiteX10" fmla="*/ 2198746 w 2540135"/>
                      <a:gd name="connsiteY10" fmla="*/ 5129209 h 7615547"/>
                      <a:gd name="connsiteX11" fmla="*/ 2098734 w 2540135"/>
                      <a:gd name="connsiteY11" fmla="*/ 5160164 h 7615547"/>
                      <a:gd name="connsiteX12" fmla="*/ 2013589 w 2540135"/>
                      <a:gd name="connsiteY12" fmla="*/ 6865810 h 7615547"/>
                      <a:gd name="connsiteX13" fmla="*/ 2236846 w 2540135"/>
                      <a:gd name="connsiteY13" fmla="*/ 7269953 h 7615547"/>
                      <a:gd name="connsiteX14" fmla="*/ 2458302 w 2540135"/>
                      <a:gd name="connsiteY14" fmla="*/ 7341391 h 7615547"/>
                      <a:gd name="connsiteX15" fmla="*/ 2460684 w 2540135"/>
                      <a:gd name="connsiteY15" fmla="*/ 7500934 h 7615547"/>
                      <a:gd name="connsiteX16" fmla="*/ 2141597 w 2540135"/>
                      <a:gd name="connsiteY16" fmla="*/ 7500934 h 7615547"/>
                      <a:gd name="connsiteX17" fmla="*/ 1827272 w 2540135"/>
                      <a:gd name="connsiteY17" fmla="*/ 7269953 h 7615547"/>
                      <a:gd name="connsiteX18" fmla="*/ 1645707 w 2540135"/>
                      <a:gd name="connsiteY18" fmla="*/ 7465714 h 7615547"/>
                      <a:gd name="connsiteX19" fmla="*/ 1584747 w 2540135"/>
                      <a:gd name="connsiteY19" fmla="*/ 7465523 h 7615547"/>
                      <a:gd name="connsiteX20" fmla="*/ 1479609 w 2540135"/>
                      <a:gd name="connsiteY20" fmla="*/ 7122317 h 7615547"/>
                      <a:gd name="connsiteX21" fmla="*/ 1517708 w 2540135"/>
                      <a:gd name="connsiteY21" fmla="*/ 6879428 h 7615547"/>
                      <a:gd name="connsiteX22" fmla="*/ 1632009 w 2540135"/>
                      <a:gd name="connsiteY22" fmla="*/ 6519859 h 7615547"/>
                      <a:gd name="connsiteX23" fmla="*/ 1634518 w 2540135"/>
                      <a:gd name="connsiteY23" fmla="*/ 5221889 h 7615547"/>
                      <a:gd name="connsiteX24" fmla="*/ 823670 w 2540135"/>
                      <a:gd name="connsiteY24" fmla="*/ 5268607 h 7615547"/>
                      <a:gd name="connsiteX25" fmla="*/ 848578 w 2540135"/>
                      <a:gd name="connsiteY25" fmla="*/ 6450803 h 7615547"/>
                      <a:gd name="connsiteX26" fmla="*/ 1160521 w 2540135"/>
                      <a:gd name="connsiteY26" fmla="*/ 7396159 h 7615547"/>
                      <a:gd name="connsiteX27" fmla="*/ 1160521 w 2540135"/>
                      <a:gd name="connsiteY27" fmla="*/ 7615235 h 7615547"/>
                      <a:gd name="connsiteX28" fmla="*/ 608072 w 2540135"/>
                      <a:gd name="connsiteY28" fmla="*/ 7174704 h 7615547"/>
                      <a:gd name="connsiteX29" fmla="*/ 591710 w 2540135"/>
                      <a:gd name="connsiteY29" fmla="*/ 7377802 h 7615547"/>
                      <a:gd name="connsiteX30" fmla="*/ 560547 w 2540135"/>
                      <a:gd name="connsiteY30" fmla="*/ 7374824 h 7615547"/>
                      <a:gd name="connsiteX31" fmla="*/ 529491 w 2540135"/>
                      <a:gd name="connsiteY31" fmla="*/ 6908004 h 7615547"/>
                      <a:gd name="connsiteX32" fmla="*/ 560447 w 2540135"/>
                      <a:gd name="connsiteY32" fmla="*/ 6586534 h 7615547"/>
                      <a:gd name="connsiteX33" fmla="*/ 327084 w 2540135"/>
                      <a:gd name="connsiteY33" fmla="*/ 5295898 h 7615547"/>
                      <a:gd name="connsiteX34" fmla="*/ 265258 w 2540135"/>
                      <a:gd name="connsiteY34" fmla="*/ 5250829 h 7615547"/>
                      <a:gd name="connsiteX35" fmla="*/ 239585 w 2540135"/>
                      <a:gd name="connsiteY35" fmla="*/ 3202718 h 7615547"/>
                      <a:gd name="connsiteX36" fmla="*/ 212096 w 2540135"/>
                      <a:gd name="connsiteY36" fmla="*/ 3119757 h 7615547"/>
                      <a:gd name="connsiteX37" fmla="*/ 355368 w 2540135"/>
                      <a:gd name="connsiteY37" fmla="*/ 2177753 h 7615547"/>
                      <a:gd name="connsiteX38" fmla="*/ 12469 w 2540135"/>
                      <a:gd name="connsiteY38" fmla="*/ 834886 h 7615547"/>
                      <a:gd name="connsiteX0" fmla="*/ 12469 w 2535927"/>
                      <a:gd name="connsiteY0" fmla="*/ 834886 h 7615547"/>
                      <a:gd name="connsiteX1" fmla="*/ 236594 w 2535927"/>
                      <a:gd name="connsiteY1" fmla="*/ 590548 h 7615547"/>
                      <a:gd name="connsiteX2" fmla="*/ 165157 w 2535927"/>
                      <a:gd name="connsiteY2" fmla="*/ 588168 h 7615547"/>
                      <a:gd name="connsiteX3" fmla="*/ 286601 w 2535927"/>
                      <a:gd name="connsiteY3" fmla="*/ 483393 h 7615547"/>
                      <a:gd name="connsiteX4" fmla="*/ 281839 w 2535927"/>
                      <a:gd name="connsiteY4" fmla="*/ 326229 h 7615547"/>
                      <a:gd name="connsiteX5" fmla="*/ 238976 w 2535927"/>
                      <a:gd name="connsiteY5" fmla="*/ 233361 h 7615547"/>
                      <a:gd name="connsiteX6" fmla="*/ 303271 w 2535927"/>
                      <a:gd name="connsiteY6" fmla="*/ 169068 h 7615547"/>
                      <a:gd name="connsiteX7" fmla="*/ 329465 w 2535927"/>
                      <a:gd name="connsiteY7" fmla="*/ 0 h 7615547"/>
                      <a:gd name="connsiteX8" fmla="*/ 2001779 w 2535927"/>
                      <a:gd name="connsiteY8" fmla="*/ 844412 h 7615547"/>
                      <a:gd name="connsiteX9" fmla="*/ 2001779 w 2535927"/>
                      <a:gd name="connsiteY9" fmla="*/ 2246808 h 7615547"/>
                      <a:gd name="connsiteX10" fmla="*/ 2198746 w 2535927"/>
                      <a:gd name="connsiteY10" fmla="*/ 5129209 h 7615547"/>
                      <a:gd name="connsiteX11" fmla="*/ 2098734 w 2535927"/>
                      <a:gd name="connsiteY11" fmla="*/ 5160164 h 7615547"/>
                      <a:gd name="connsiteX12" fmla="*/ 2013589 w 2535927"/>
                      <a:gd name="connsiteY12" fmla="*/ 6865810 h 7615547"/>
                      <a:gd name="connsiteX13" fmla="*/ 2236846 w 2535927"/>
                      <a:gd name="connsiteY13" fmla="*/ 7269953 h 7615547"/>
                      <a:gd name="connsiteX14" fmla="*/ 2458302 w 2535927"/>
                      <a:gd name="connsiteY14" fmla="*/ 7341391 h 7615547"/>
                      <a:gd name="connsiteX15" fmla="*/ 2460684 w 2535927"/>
                      <a:gd name="connsiteY15" fmla="*/ 7500934 h 7615547"/>
                      <a:gd name="connsiteX16" fmla="*/ 2141597 w 2535927"/>
                      <a:gd name="connsiteY16" fmla="*/ 7500934 h 7615547"/>
                      <a:gd name="connsiteX17" fmla="*/ 1827272 w 2535927"/>
                      <a:gd name="connsiteY17" fmla="*/ 7269953 h 7615547"/>
                      <a:gd name="connsiteX18" fmla="*/ 1645707 w 2535927"/>
                      <a:gd name="connsiteY18" fmla="*/ 7465714 h 7615547"/>
                      <a:gd name="connsiteX19" fmla="*/ 1584747 w 2535927"/>
                      <a:gd name="connsiteY19" fmla="*/ 7465523 h 7615547"/>
                      <a:gd name="connsiteX20" fmla="*/ 1479609 w 2535927"/>
                      <a:gd name="connsiteY20" fmla="*/ 7122317 h 7615547"/>
                      <a:gd name="connsiteX21" fmla="*/ 1517708 w 2535927"/>
                      <a:gd name="connsiteY21" fmla="*/ 6879428 h 7615547"/>
                      <a:gd name="connsiteX22" fmla="*/ 1632009 w 2535927"/>
                      <a:gd name="connsiteY22" fmla="*/ 6519859 h 7615547"/>
                      <a:gd name="connsiteX23" fmla="*/ 1634518 w 2535927"/>
                      <a:gd name="connsiteY23" fmla="*/ 5221889 h 7615547"/>
                      <a:gd name="connsiteX24" fmla="*/ 823670 w 2535927"/>
                      <a:gd name="connsiteY24" fmla="*/ 5268607 h 7615547"/>
                      <a:gd name="connsiteX25" fmla="*/ 848578 w 2535927"/>
                      <a:gd name="connsiteY25" fmla="*/ 6450803 h 7615547"/>
                      <a:gd name="connsiteX26" fmla="*/ 1160521 w 2535927"/>
                      <a:gd name="connsiteY26" fmla="*/ 7396159 h 7615547"/>
                      <a:gd name="connsiteX27" fmla="*/ 1160521 w 2535927"/>
                      <a:gd name="connsiteY27" fmla="*/ 7615235 h 7615547"/>
                      <a:gd name="connsiteX28" fmla="*/ 608072 w 2535927"/>
                      <a:gd name="connsiteY28" fmla="*/ 7174704 h 7615547"/>
                      <a:gd name="connsiteX29" fmla="*/ 591710 w 2535927"/>
                      <a:gd name="connsiteY29" fmla="*/ 7377802 h 7615547"/>
                      <a:gd name="connsiteX30" fmla="*/ 560547 w 2535927"/>
                      <a:gd name="connsiteY30" fmla="*/ 7374824 h 7615547"/>
                      <a:gd name="connsiteX31" fmla="*/ 529491 w 2535927"/>
                      <a:gd name="connsiteY31" fmla="*/ 6908004 h 7615547"/>
                      <a:gd name="connsiteX32" fmla="*/ 560447 w 2535927"/>
                      <a:gd name="connsiteY32" fmla="*/ 6586534 h 7615547"/>
                      <a:gd name="connsiteX33" fmla="*/ 327084 w 2535927"/>
                      <a:gd name="connsiteY33" fmla="*/ 5295898 h 7615547"/>
                      <a:gd name="connsiteX34" fmla="*/ 265258 w 2535927"/>
                      <a:gd name="connsiteY34" fmla="*/ 5250829 h 7615547"/>
                      <a:gd name="connsiteX35" fmla="*/ 239585 w 2535927"/>
                      <a:gd name="connsiteY35" fmla="*/ 3202718 h 7615547"/>
                      <a:gd name="connsiteX36" fmla="*/ 212096 w 2535927"/>
                      <a:gd name="connsiteY36" fmla="*/ 3119757 h 7615547"/>
                      <a:gd name="connsiteX37" fmla="*/ 355368 w 2535927"/>
                      <a:gd name="connsiteY37" fmla="*/ 2177753 h 7615547"/>
                      <a:gd name="connsiteX38" fmla="*/ 12469 w 2535927"/>
                      <a:gd name="connsiteY38" fmla="*/ 834886 h 7615547"/>
                      <a:gd name="connsiteX0" fmla="*/ 12469 w 2535927"/>
                      <a:gd name="connsiteY0" fmla="*/ 834886 h 7615547"/>
                      <a:gd name="connsiteX1" fmla="*/ 236594 w 2535927"/>
                      <a:gd name="connsiteY1" fmla="*/ 590548 h 7615547"/>
                      <a:gd name="connsiteX2" fmla="*/ 165157 w 2535927"/>
                      <a:gd name="connsiteY2" fmla="*/ 588168 h 7615547"/>
                      <a:gd name="connsiteX3" fmla="*/ 286601 w 2535927"/>
                      <a:gd name="connsiteY3" fmla="*/ 483393 h 7615547"/>
                      <a:gd name="connsiteX4" fmla="*/ 281839 w 2535927"/>
                      <a:gd name="connsiteY4" fmla="*/ 326229 h 7615547"/>
                      <a:gd name="connsiteX5" fmla="*/ 238976 w 2535927"/>
                      <a:gd name="connsiteY5" fmla="*/ 233361 h 7615547"/>
                      <a:gd name="connsiteX6" fmla="*/ 303271 w 2535927"/>
                      <a:gd name="connsiteY6" fmla="*/ 169068 h 7615547"/>
                      <a:gd name="connsiteX7" fmla="*/ 329465 w 2535927"/>
                      <a:gd name="connsiteY7" fmla="*/ 0 h 7615547"/>
                      <a:gd name="connsiteX8" fmla="*/ 2001779 w 2535927"/>
                      <a:gd name="connsiteY8" fmla="*/ 844412 h 7615547"/>
                      <a:gd name="connsiteX9" fmla="*/ 2001779 w 2535927"/>
                      <a:gd name="connsiteY9" fmla="*/ 2246808 h 7615547"/>
                      <a:gd name="connsiteX10" fmla="*/ 2198746 w 2535927"/>
                      <a:gd name="connsiteY10" fmla="*/ 5129209 h 7615547"/>
                      <a:gd name="connsiteX11" fmla="*/ 2098734 w 2535927"/>
                      <a:gd name="connsiteY11" fmla="*/ 5160164 h 7615547"/>
                      <a:gd name="connsiteX12" fmla="*/ 2013589 w 2535927"/>
                      <a:gd name="connsiteY12" fmla="*/ 6865810 h 7615547"/>
                      <a:gd name="connsiteX13" fmla="*/ 2232084 w 2535927"/>
                      <a:gd name="connsiteY13" fmla="*/ 7253284 h 7615547"/>
                      <a:gd name="connsiteX14" fmla="*/ 2458302 w 2535927"/>
                      <a:gd name="connsiteY14" fmla="*/ 7341391 h 7615547"/>
                      <a:gd name="connsiteX15" fmla="*/ 2460684 w 2535927"/>
                      <a:gd name="connsiteY15" fmla="*/ 7500934 h 7615547"/>
                      <a:gd name="connsiteX16" fmla="*/ 2141597 w 2535927"/>
                      <a:gd name="connsiteY16" fmla="*/ 7500934 h 7615547"/>
                      <a:gd name="connsiteX17" fmla="*/ 1827272 w 2535927"/>
                      <a:gd name="connsiteY17" fmla="*/ 7269953 h 7615547"/>
                      <a:gd name="connsiteX18" fmla="*/ 1645707 w 2535927"/>
                      <a:gd name="connsiteY18" fmla="*/ 7465714 h 7615547"/>
                      <a:gd name="connsiteX19" fmla="*/ 1584747 w 2535927"/>
                      <a:gd name="connsiteY19" fmla="*/ 7465523 h 7615547"/>
                      <a:gd name="connsiteX20" fmla="*/ 1479609 w 2535927"/>
                      <a:gd name="connsiteY20" fmla="*/ 7122317 h 7615547"/>
                      <a:gd name="connsiteX21" fmla="*/ 1517708 w 2535927"/>
                      <a:gd name="connsiteY21" fmla="*/ 6879428 h 7615547"/>
                      <a:gd name="connsiteX22" fmla="*/ 1632009 w 2535927"/>
                      <a:gd name="connsiteY22" fmla="*/ 6519859 h 7615547"/>
                      <a:gd name="connsiteX23" fmla="*/ 1634518 w 2535927"/>
                      <a:gd name="connsiteY23" fmla="*/ 5221889 h 7615547"/>
                      <a:gd name="connsiteX24" fmla="*/ 823670 w 2535927"/>
                      <a:gd name="connsiteY24" fmla="*/ 5268607 h 7615547"/>
                      <a:gd name="connsiteX25" fmla="*/ 848578 w 2535927"/>
                      <a:gd name="connsiteY25" fmla="*/ 6450803 h 7615547"/>
                      <a:gd name="connsiteX26" fmla="*/ 1160521 w 2535927"/>
                      <a:gd name="connsiteY26" fmla="*/ 7396159 h 7615547"/>
                      <a:gd name="connsiteX27" fmla="*/ 1160521 w 2535927"/>
                      <a:gd name="connsiteY27" fmla="*/ 7615235 h 7615547"/>
                      <a:gd name="connsiteX28" fmla="*/ 608072 w 2535927"/>
                      <a:gd name="connsiteY28" fmla="*/ 7174704 h 7615547"/>
                      <a:gd name="connsiteX29" fmla="*/ 591710 w 2535927"/>
                      <a:gd name="connsiteY29" fmla="*/ 7377802 h 7615547"/>
                      <a:gd name="connsiteX30" fmla="*/ 560547 w 2535927"/>
                      <a:gd name="connsiteY30" fmla="*/ 7374824 h 7615547"/>
                      <a:gd name="connsiteX31" fmla="*/ 529491 w 2535927"/>
                      <a:gd name="connsiteY31" fmla="*/ 6908004 h 7615547"/>
                      <a:gd name="connsiteX32" fmla="*/ 560447 w 2535927"/>
                      <a:gd name="connsiteY32" fmla="*/ 6586534 h 7615547"/>
                      <a:gd name="connsiteX33" fmla="*/ 327084 w 2535927"/>
                      <a:gd name="connsiteY33" fmla="*/ 5295898 h 7615547"/>
                      <a:gd name="connsiteX34" fmla="*/ 265258 w 2535927"/>
                      <a:gd name="connsiteY34" fmla="*/ 5250829 h 7615547"/>
                      <a:gd name="connsiteX35" fmla="*/ 239585 w 2535927"/>
                      <a:gd name="connsiteY35" fmla="*/ 3202718 h 7615547"/>
                      <a:gd name="connsiteX36" fmla="*/ 212096 w 2535927"/>
                      <a:gd name="connsiteY36" fmla="*/ 3119757 h 7615547"/>
                      <a:gd name="connsiteX37" fmla="*/ 355368 w 2535927"/>
                      <a:gd name="connsiteY37" fmla="*/ 2177753 h 7615547"/>
                      <a:gd name="connsiteX38" fmla="*/ 12469 w 2535927"/>
                      <a:gd name="connsiteY38" fmla="*/ 834886 h 7615547"/>
                      <a:gd name="connsiteX0" fmla="*/ 12469 w 2535927"/>
                      <a:gd name="connsiteY0" fmla="*/ 834886 h 7615547"/>
                      <a:gd name="connsiteX1" fmla="*/ 236594 w 2535927"/>
                      <a:gd name="connsiteY1" fmla="*/ 590548 h 7615547"/>
                      <a:gd name="connsiteX2" fmla="*/ 165157 w 2535927"/>
                      <a:gd name="connsiteY2" fmla="*/ 588168 h 7615547"/>
                      <a:gd name="connsiteX3" fmla="*/ 286601 w 2535927"/>
                      <a:gd name="connsiteY3" fmla="*/ 483393 h 7615547"/>
                      <a:gd name="connsiteX4" fmla="*/ 281839 w 2535927"/>
                      <a:gd name="connsiteY4" fmla="*/ 326229 h 7615547"/>
                      <a:gd name="connsiteX5" fmla="*/ 238976 w 2535927"/>
                      <a:gd name="connsiteY5" fmla="*/ 233361 h 7615547"/>
                      <a:gd name="connsiteX6" fmla="*/ 303271 w 2535927"/>
                      <a:gd name="connsiteY6" fmla="*/ 169068 h 7615547"/>
                      <a:gd name="connsiteX7" fmla="*/ 329465 w 2535927"/>
                      <a:gd name="connsiteY7" fmla="*/ 0 h 7615547"/>
                      <a:gd name="connsiteX8" fmla="*/ 2001779 w 2535927"/>
                      <a:gd name="connsiteY8" fmla="*/ 844412 h 7615547"/>
                      <a:gd name="connsiteX9" fmla="*/ 2001779 w 2535927"/>
                      <a:gd name="connsiteY9" fmla="*/ 2246808 h 7615547"/>
                      <a:gd name="connsiteX10" fmla="*/ 2198746 w 2535927"/>
                      <a:gd name="connsiteY10" fmla="*/ 5129209 h 7615547"/>
                      <a:gd name="connsiteX11" fmla="*/ 2098734 w 2535927"/>
                      <a:gd name="connsiteY11" fmla="*/ 5160164 h 7615547"/>
                      <a:gd name="connsiteX12" fmla="*/ 2013589 w 2535927"/>
                      <a:gd name="connsiteY12" fmla="*/ 6865810 h 7615547"/>
                      <a:gd name="connsiteX13" fmla="*/ 2232084 w 2535927"/>
                      <a:gd name="connsiteY13" fmla="*/ 7253284 h 7615547"/>
                      <a:gd name="connsiteX14" fmla="*/ 2458302 w 2535927"/>
                      <a:gd name="connsiteY14" fmla="*/ 7341391 h 7615547"/>
                      <a:gd name="connsiteX15" fmla="*/ 2460684 w 2535927"/>
                      <a:gd name="connsiteY15" fmla="*/ 7500934 h 7615547"/>
                      <a:gd name="connsiteX16" fmla="*/ 2141597 w 2535927"/>
                      <a:gd name="connsiteY16" fmla="*/ 7500934 h 7615547"/>
                      <a:gd name="connsiteX17" fmla="*/ 1827272 w 2535927"/>
                      <a:gd name="connsiteY17" fmla="*/ 7269953 h 7615547"/>
                      <a:gd name="connsiteX18" fmla="*/ 1645707 w 2535927"/>
                      <a:gd name="connsiteY18" fmla="*/ 7465714 h 7615547"/>
                      <a:gd name="connsiteX19" fmla="*/ 1584747 w 2535927"/>
                      <a:gd name="connsiteY19" fmla="*/ 7465523 h 7615547"/>
                      <a:gd name="connsiteX20" fmla="*/ 1479609 w 2535927"/>
                      <a:gd name="connsiteY20" fmla="*/ 7122317 h 7615547"/>
                      <a:gd name="connsiteX21" fmla="*/ 1517708 w 2535927"/>
                      <a:gd name="connsiteY21" fmla="*/ 6879428 h 7615547"/>
                      <a:gd name="connsiteX22" fmla="*/ 1632009 w 2535927"/>
                      <a:gd name="connsiteY22" fmla="*/ 6519859 h 7615547"/>
                      <a:gd name="connsiteX23" fmla="*/ 1634518 w 2535927"/>
                      <a:gd name="connsiteY23" fmla="*/ 5221889 h 7615547"/>
                      <a:gd name="connsiteX24" fmla="*/ 823670 w 2535927"/>
                      <a:gd name="connsiteY24" fmla="*/ 5268607 h 7615547"/>
                      <a:gd name="connsiteX25" fmla="*/ 848578 w 2535927"/>
                      <a:gd name="connsiteY25" fmla="*/ 6450803 h 7615547"/>
                      <a:gd name="connsiteX26" fmla="*/ 1160521 w 2535927"/>
                      <a:gd name="connsiteY26" fmla="*/ 7396159 h 7615547"/>
                      <a:gd name="connsiteX27" fmla="*/ 1160521 w 2535927"/>
                      <a:gd name="connsiteY27" fmla="*/ 7615235 h 7615547"/>
                      <a:gd name="connsiteX28" fmla="*/ 608072 w 2535927"/>
                      <a:gd name="connsiteY28" fmla="*/ 7174704 h 7615547"/>
                      <a:gd name="connsiteX29" fmla="*/ 591710 w 2535927"/>
                      <a:gd name="connsiteY29" fmla="*/ 7377802 h 7615547"/>
                      <a:gd name="connsiteX30" fmla="*/ 560547 w 2535927"/>
                      <a:gd name="connsiteY30" fmla="*/ 7374824 h 7615547"/>
                      <a:gd name="connsiteX31" fmla="*/ 529491 w 2535927"/>
                      <a:gd name="connsiteY31" fmla="*/ 6908004 h 7615547"/>
                      <a:gd name="connsiteX32" fmla="*/ 560447 w 2535927"/>
                      <a:gd name="connsiteY32" fmla="*/ 6586534 h 7615547"/>
                      <a:gd name="connsiteX33" fmla="*/ 327084 w 2535927"/>
                      <a:gd name="connsiteY33" fmla="*/ 5295898 h 7615547"/>
                      <a:gd name="connsiteX34" fmla="*/ 265258 w 2535927"/>
                      <a:gd name="connsiteY34" fmla="*/ 5250829 h 7615547"/>
                      <a:gd name="connsiteX35" fmla="*/ 239585 w 2535927"/>
                      <a:gd name="connsiteY35" fmla="*/ 3202718 h 7615547"/>
                      <a:gd name="connsiteX36" fmla="*/ 212096 w 2535927"/>
                      <a:gd name="connsiteY36" fmla="*/ 3119757 h 7615547"/>
                      <a:gd name="connsiteX37" fmla="*/ 355368 w 2535927"/>
                      <a:gd name="connsiteY37" fmla="*/ 2177753 h 7615547"/>
                      <a:gd name="connsiteX38" fmla="*/ 12469 w 2535927"/>
                      <a:gd name="connsiteY38" fmla="*/ 834886 h 7615547"/>
                      <a:gd name="connsiteX0" fmla="*/ 12469 w 2534621"/>
                      <a:gd name="connsiteY0" fmla="*/ 834886 h 7615547"/>
                      <a:gd name="connsiteX1" fmla="*/ 236594 w 2534621"/>
                      <a:gd name="connsiteY1" fmla="*/ 590548 h 7615547"/>
                      <a:gd name="connsiteX2" fmla="*/ 165157 w 2534621"/>
                      <a:gd name="connsiteY2" fmla="*/ 588168 h 7615547"/>
                      <a:gd name="connsiteX3" fmla="*/ 286601 w 2534621"/>
                      <a:gd name="connsiteY3" fmla="*/ 483393 h 7615547"/>
                      <a:gd name="connsiteX4" fmla="*/ 281839 w 2534621"/>
                      <a:gd name="connsiteY4" fmla="*/ 326229 h 7615547"/>
                      <a:gd name="connsiteX5" fmla="*/ 238976 w 2534621"/>
                      <a:gd name="connsiteY5" fmla="*/ 233361 h 7615547"/>
                      <a:gd name="connsiteX6" fmla="*/ 303271 w 2534621"/>
                      <a:gd name="connsiteY6" fmla="*/ 169068 h 7615547"/>
                      <a:gd name="connsiteX7" fmla="*/ 329465 w 2534621"/>
                      <a:gd name="connsiteY7" fmla="*/ 0 h 7615547"/>
                      <a:gd name="connsiteX8" fmla="*/ 2001779 w 2534621"/>
                      <a:gd name="connsiteY8" fmla="*/ 844412 h 7615547"/>
                      <a:gd name="connsiteX9" fmla="*/ 2001779 w 2534621"/>
                      <a:gd name="connsiteY9" fmla="*/ 2246808 h 7615547"/>
                      <a:gd name="connsiteX10" fmla="*/ 2198746 w 2534621"/>
                      <a:gd name="connsiteY10" fmla="*/ 5129209 h 7615547"/>
                      <a:gd name="connsiteX11" fmla="*/ 2098734 w 2534621"/>
                      <a:gd name="connsiteY11" fmla="*/ 5160164 h 7615547"/>
                      <a:gd name="connsiteX12" fmla="*/ 2013589 w 2534621"/>
                      <a:gd name="connsiteY12" fmla="*/ 6865810 h 7615547"/>
                      <a:gd name="connsiteX13" fmla="*/ 2232084 w 2534621"/>
                      <a:gd name="connsiteY13" fmla="*/ 7253284 h 7615547"/>
                      <a:gd name="connsiteX14" fmla="*/ 2455921 w 2534621"/>
                      <a:gd name="connsiteY14" fmla="*/ 7336629 h 7615547"/>
                      <a:gd name="connsiteX15" fmla="*/ 2460684 w 2534621"/>
                      <a:gd name="connsiteY15" fmla="*/ 7500934 h 7615547"/>
                      <a:gd name="connsiteX16" fmla="*/ 2141597 w 2534621"/>
                      <a:gd name="connsiteY16" fmla="*/ 7500934 h 7615547"/>
                      <a:gd name="connsiteX17" fmla="*/ 1827272 w 2534621"/>
                      <a:gd name="connsiteY17" fmla="*/ 7269953 h 7615547"/>
                      <a:gd name="connsiteX18" fmla="*/ 1645707 w 2534621"/>
                      <a:gd name="connsiteY18" fmla="*/ 7465714 h 7615547"/>
                      <a:gd name="connsiteX19" fmla="*/ 1584747 w 2534621"/>
                      <a:gd name="connsiteY19" fmla="*/ 7465523 h 7615547"/>
                      <a:gd name="connsiteX20" fmla="*/ 1479609 w 2534621"/>
                      <a:gd name="connsiteY20" fmla="*/ 7122317 h 7615547"/>
                      <a:gd name="connsiteX21" fmla="*/ 1517708 w 2534621"/>
                      <a:gd name="connsiteY21" fmla="*/ 6879428 h 7615547"/>
                      <a:gd name="connsiteX22" fmla="*/ 1632009 w 2534621"/>
                      <a:gd name="connsiteY22" fmla="*/ 6519859 h 7615547"/>
                      <a:gd name="connsiteX23" fmla="*/ 1634518 w 2534621"/>
                      <a:gd name="connsiteY23" fmla="*/ 5221889 h 7615547"/>
                      <a:gd name="connsiteX24" fmla="*/ 823670 w 2534621"/>
                      <a:gd name="connsiteY24" fmla="*/ 5268607 h 7615547"/>
                      <a:gd name="connsiteX25" fmla="*/ 848578 w 2534621"/>
                      <a:gd name="connsiteY25" fmla="*/ 6450803 h 7615547"/>
                      <a:gd name="connsiteX26" fmla="*/ 1160521 w 2534621"/>
                      <a:gd name="connsiteY26" fmla="*/ 7396159 h 7615547"/>
                      <a:gd name="connsiteX27" fmla="*/ 1160521 w 2534621"/>
                      <a:gd name="connsiteY27" fmla="*/ 7615235 h 7615547"/>
                      <a:gd name="connsiteX28" fmla="*/ 608072 w 2534621"/>
                      <a:gd name="connsiteY28" fmla="*/ 7174704 h 7615547"/>
                      <a:gd name="connsiteX29" fmla="*/ 591710 w 2534621"/>
                      <a:gd name="connsiteY29" fmla="*/ 7377802 h 7615547"/>
                      <a:gd name="connsiteX30" fmla="*/ 560547 w 2534621"/>
                      <a:gd name="connsiteY30" fmla="*/ 7374824 h 7615547"/>
                      <a:gd name="connsiteX31" fmla="*/ 529491 w 2534621"/>
                      <a:gd name="connsiteY31" fmla="*/ 6908004 h 7615547"/>
                      <a:gd name="connsiteX32" fmla="*/ 560447 w 2534621"/>
                      <a:gd name="connsiteY32" fmla="*/ 6586534 h 7615547"/>
                      <a:gd name="connsiteX33" fmla="*/ 327084 w 2534621"/>
                      <a:gd name="connsiteY33" fmla="*/ 5295898 h 7615547"/>
                      <a:gd name="connsiteX34" fmla="*/ 265258 w 2534621"/>
                      <a:gd name="connsiteY34" fmla="*/ 5250829 h 7615547"/>
                      <a:gd name="connsiteX35" fmla="*/ 239585 w 2534621"/>
                      <a:gd name="connsiteY35" fmla="*/ 3202718 h 7615547"/>
                      <a:gd name="connsiteX36" fmla="*/ 212096 w 2534621"/>
                      <a:gd name="connsiteY36" fmla="*/ 3119757 h 7615547"/>
                      <a:gd name="connsiteX37" fmla="*/ 355368 w 2534621"/>
                      <a:gd name="connsiteY37" fmla="*/ 2177753 h 7615547"/>
                      <a:gd name="connsiteX38" fmla="*/ 12469 w 2534621"/>
                      <a:gd name="connsiteY38" fmla="*/ 834886 h 7615547"/>
                      <a:gd name="connsiteX0" fmla="*/ 12469 w 2534621"/>
                      <a:gd name="connsiteY0" fmla="*/ 834886 h 7615547"/>
                      <a:gd name="connsiteX1" fmla="*/ 236594 w 2534621"/>
                      <a:gd name="connsiteY1" fmla="*/ 590548 h 7615547"/>
                      <a:gd name="connsiteX2" fmla="*/ 165157 w 2534621"/>
                      <a:gd name="connsiteY2" fmla="*/ 588168 h 7615547"/>
                      <a:gd name="connsiteX3" fmla="*/ 286601 w 2534621"/>
                      <a:gd name="connsiteY3" fmla="*/ 483393 h 7615547"/>
                      <a:gd name="connsiteX4" fmla="*/ 281839 w 2534621"/>
                      <a:gd name="connsiteY4" fmla="*/ 326229 h 7615547"/>
                      <a:gd name="connsiteX5" fmla="*/ 238976 w 2534621"/>
                      <a:gd name="connsiteY5" fmla="*/ 233361 h 7615547"/>
                      <a:gd name="connsiteX6" fmla="*/ 303271 w 2534621"/>
                      <a:gd name="connsiteY6" fmla="*/ 169068 h 7615547"/>
                      <a:gd name="connsiteX7" fmla="*/ 329465 w 2534621"/>
                      <a:gd name="connsiteY7" fmla="*/ 0 h 7615547"/>
                      <a:gd name="connsiteX8" fmla="*/ 2001779 w 2534621"/>
                      <a:gd name="connsiteY8" fmla="*/ 844412 h 7615547"/>
                      <a:gd name="connsiteX9" fmla="*/ 2001779 w 2534621"/>
                      <a:gd name="connsiteY9" fmla="*/ 2246808 h 7615547"/>
                      <a:gd name="connsiteX10" fmla="*/ 2024913 w 2534621"/>
                      <a:gd name="connsiteY10" fmla="*/ 2854163 h 7615547"/>
                      <a:gd name="connsiteX11" fmla="*/ 2198746 w 2534621"/>
                      <a:gd name="connsiteY11" fmla="*/ 5129209 h 7615547"/>
                      <a:gd name="connsiteX12" fmla="*/ 2098734 w 2534621"/>
                      <a:gd name="connsiteY12" fmla="*/ 5160164 h 7615547"/>
                      <a:gd name="connsiteX13" fmla="*/ 2013589 w 2534621"/>
                      <a:gd name="connsiteY13" fmla="*/ 6865810 h 7615547"/>
                      <a:gd name="connsiteX14" fmla="*/ 2232084 w 2534621"/>
                      <a:gd name="connsiteY14" fmla="*/ 7253284 h 7615547"/>
                      <a:gd name="connsiteX15" fmla="*/ 2455921 w 2534621"/>
                      <a:gd name="connsiteY15" fmla="*/ 7336629 h 7615547"/>
                      <a:gd name="connsiteX16" fmla="*/ 2460684 w 2534621"/>
                      <a:gd name="connsiteY16" fmla="*/ 7500934 h 7615547"/>
                      <a:gd name="connsiteX17" fmla="*/ 2141597 w 2534621"/>
                      <a:gd name="connsiteY17" fmla="*/ 7500934 h 7615547"/>
                      <a:gd name="connsiteX18" fmla="*/ 1827272 w 2534621"/>
                      <a:gd name="connsiteY18" fmla="*/ 7269953 h 7615547"/>
                      <a:gd name="connsiteX19" fmla="*/ 1645707 w 2534621"/>
                      <a:gd name="connsiteY19" fmla="*/ 7465714 h 7615547"/>
                      <a:gd name="connsiteX20" fmla="*/ 1584747 w 2534621"/>
                      <a:gd name="connsiteY20" fmla="*/ 7465523 h 7615547"/>
                      <a:gd name="connsiteX21" fmla="*/ 1479609 w 2534621"/>
                      <a:gd name="connsiteY21" fmla="*/ 7122317 h 7615547"/>
                      <a:gd name="connsiteX22" fmla="*/ 1517708 w 2534621"/>
                      <a:gd name="connsiteY22" fmla="*/ 6879428 h 7615547"/>
                      <a:gd name="connsiteX23" fmla="*/ 1632009 w 2534621"/>
                      <a:gd name="connsiteY23" fmla="*/ 6519859 h 7615547"/>
                      <a:gd name="connsiteX24" fmla="*/ 1634518 w 2534621"/>
                      <a:gd name="connsiteY24" fmla="*/ 5221889 h 7615547"/>
                      <a:gd name="connsiteX25" fmla="*/ 823670 w 2534621"/>
                      <a:gd name="connsiteY25" fmla="*/ 5268607 h 7615547"/>
                      <a:gd name="connsiteX26" fmla="*/ 848578 w 2534621"/>
                      <a:gd name="connsiteY26" fmla="*/ 6450803 h 7615547"/>
                      <a:gd name="connsiteX27" fmla="*/ 1160521 w 2534621"/>
                      <a:gd name="connsiteY27" fmla="*/ 7396159 h 7615547"/>
                      <a:gd name="connsiteX28" fmla="*/ 1160521 w 2534621"/>
                      <a:gd name="connsiteY28" fmla="*/ 7615235 h 7615547"/>
                      <a:gd name="connsiteX29" fmla="*/ 608072 w 2534621"/>
                      <a:gd name="connsiteY29" fmla="*/ 7174704 h 7615547"/>
                      <a:gd name="connsiteX30" fmla="*/ 591710 w 2534621"/>
                      <a:gd name="connsiteY30" fmla="*/ 7377802 h 7615547"/>
                      <a:gd name="connsiteX31" fmla="*/ 560547 w 2534621"/>
                      <a:gd name="connsiteY31" fmla="*/ 7374824 h 7615547"/>
                      <a:gd name="connsiteX32" fmla="*/ 529491 w 2534621"/>
                      <a:gd name="connsiteY32" fmla="*/ 6908004 h 7615547"/>
                      <a:gd name="connsiteX33" fmla="*/ 560447 w 2534621"/>
                      <a:gd name="connsiteY33" fmla="*/ 6586534 h 7615547"/>
                      <a:gd name="connsiteX34" fmla="*/ 327084 w 2534621"/>
                      <a:gd name="connsiteY34" fmla="*/ 5295898 h 7615547"/>
                      <a:gd name="connsiteX35" fmla="*/ 265258 w 2534621"/>
                      <a:gd name="connsiteY35" fmla="*/ 5250829 h 7615547"/>
                      <a:gd name="connsiteX36" fmla="*/ 239585 w 2534621"/>
                      <a:gd name="connsiteY36" fmla="*/ 3202718 h 7615547"/>
                      <a:gd name="connsiteX37" fmla="*/ 212096 w 2534621"/>
                      <a:gd name="connsiteY37" fmla="*/ 3119757 h 7615547"/>
                      <a:gd name="connsiteX38" fmla="*/ 355368 w 2534621"/>
                      <a:gd name="connsiteY38" fmla="*/ 2177753 h 7615547"/>
                      <a:gd name="connsiteX39" fmla="*/ 12469 w 2534621"/>
                      <a:gd name="connsiteY39" fmla="*/ 834886 h 7615547"/>
                      <a:gd name="connsiteX0" fmla="*/ 12469 w 2534621"/>
                      <a:gd name="connsiteY0" fmla="*/ 834886 h 7615547"/>
                      <a:gd name="connsiteX1" fmla="*/ 236594 w 2534621"/>
                      <a:gd name="connsiteY1" fmla="*/ 590548 h 7615547"/>
                      <a:gd name="connsiteX2" fmla="*/ 165157 w 2534621"/>
                      <a:gd name="connsiteY2" fmla="*/ 588168 h 7615547"/>
                      <a:gd name="connsiteX3" fmla="*/ 286601 w 2534621"/>
                      <a:gd name="connsiteY3" fmla="*/ 483393 h 7615547"/>
                      <a:gd name="connsiteX4" fmla="*/ 281839 w 2534621"/>
                      <a:gd name="connsiteY4" fmla="*/ 326229 h 7615547"/>
                      <a:gd name="connsiteX5" fmla="*/ 238976 w 2534621"/>
                      <a:gd name="connsiteY5" fmla="*/ 233361 h 7615547"/>
                      <a:gd name="connsiteX6" fmla="*/ 303271 w 2534621"/>
                      <a:gd name="connsiteY6" fmla="*/ 169068 h 7615547"/>
                      <a:gd name="connsiteX7" fmla="*/ 329465 w 2534621"/>
                      <a:gd name="connsiteY7" fmla="*/ 0 h 7615547"/>
                      <a:gd name="connsiteX8" fmla="*/ 2001779 w 2534621"/>
                      <a:gd name="connsiteY8" fmla="*/ 844412 h 7615547"/>
                      <a:gd name="connsiteX9" fmla="*/ 2001779 w 2534621"/>
                      <a:gd name="connsiteY9" fmla="*/ 2246808 h 7615547"/>
                      <a:gd name="connsiteX10" fmla="*/ 1758213 w 2534621"/>
                      <a:gd name="connsiteY10" fmla="*/ 3315173 h 7615547"/>
                      <a:gd name="connsiteX11" fmla="*/ 2198746 w 2534621"/>
                      <a:gd name="connsiteY11" fmla="*/ 5129209 h 7615547"/>
                      <a:gd name="connsiteX12" fmla="*/ 2098734 w 2534621"/>
                      <a:gd name="connsiteY12" fmla="*/ 5160164 h 7615547"/>
                      <a:gd name="connsiteX13" fmla="*/ 2013589 w 2534621"/>
                      <a:gd name="connsiteY13" fmla="*/ 6865810 h 7615547"/>
                      <a:gd name="connsiteX14" fmla="*/ 2232084 w 2534621"/>
                      <a:gd name="connsiteY14" fmla="*/ 7253284 h 7615547"/>
                      <a:gd name="connsiteX15" fmla="*/ 2455921 w 2534621"/>
                      <a:gd name="connsiteY15" fmla="*/ 7336629 h 7615547"/>
                      <a:gd name="connsiteX16" fmla="*/ 2460684 w 2534621"/>
                      <a:gd name="connsiteY16" fmla="*/ 7500934 h 7615547"/>
                      <a:gd name="connsiteX17" fmla="*/ 2141597 w 2534621"/>
                      <a:gd name="connsiteY17" fmla="*/ 7500934 h 7615547"/>
                      <a:gd name="connsiteX18" fmla="*/ 1827272 w 2534621"/>
                      <a:gd name="connsiteY18" fmla="*/ 7269953 h 7615547"/>
                      <a:gd name="connsiteX19" fmla="*/ 1645707 w 2534621"/>
                      <a:gd name="connsiteY19" fmla="*/ 7465714 h 7615547"/>
                      <a:gd name="connsiteX20" fmla="*/ 1584747 w 2534621"/>
                      <a:gd name="connsiteY20" fmla="*/ 7465523 h 7615547"/>
                      <a:gd name="connsiteX21" fmla="*/ 1479609 w 2534621"/>
                      <a:gd name="connsiteY21" fmla="*/ 7122317 h 7615547"/>
                      <a:gd name="connsiteX22" fmla="*/ 1517708 w 2534621"/>
                      <a:gd name="connsiteY22" fmla="*/ 6879428 h 7615547"/>
                      <a:gd name="connsiteX23" fmla="*/ 1632009 w 2534621"/>
                      <a:gd name="connsiteY23" fmla="*/ 6519859 h 7615547"/>
                      <a:gd name="connsiteX24" fmla="*/ 1634518 w 2534621"/>
                      <a:gd name="connsiteY24" fmla="*/ 5221889 h 7615547"/>
                      <a:gd name="connsiteX25" fmla="*/ 823670 w 2534621"/>
                      <a:gd name="connsiteY25" fmla="*/ 5268607 h 7615547"/>
                      <a:gd name="connsiteX26" fmla="*/ 848578 w 2534621"/>
                      <a:gd name="connsiteY26" fmla="*/ 6450803 h 7615547"/>
                      <a:gd name="connsiteX27" fmla="*/ 1160521 w 2534621"/>
                      <a:gd name="connsiteY27" fmla="*/ 7396159 h 7615547"/>
                      <a:gd name="connsiteX28" fmla="*/ 1160521 w 2534621"/>
                      <a:gd name="connsiteY28" fmla="*/ 7615235 h 7615547"/>
                      <a:gd name="connsiteX29" fmla="*/ 608072 w 2534621"/>
                      <a:gd name="connsiteY29" fmla="*/ 7174704 h 7615547"/>
                      <a:gd name="connsiteX30" fmla="*/ 591710 w 2534621"/>
                      <a:gd name="connsiteY30" fmla="*/ 7377802 h 7615547"/>
                      <a:gd name="connsiteX31" fmla="*/ 560547 w 2534621"/>
                      <a:gd name="connsiteY31" fmla="*/ 7374824 h 7615547"/>
                      <a:gd name="connsiteX32" fmla="*/ 529491 w 2534621"/>
                      <a:gd name="connsiteY32" fmla="*/ 6908004 h 7615547"/>
                      <a:gd name="connsiteX33" fmla="*/ 560447 w 2534621"/>
                      <a:gd name="connsiteY33" fmla="*/ 6586534 h 7615547"/>
                      <a:gd name="connsiteX34" fmla="*/ 327084 w 2534621"/>
                      <a:gd name="connsiteY34" fmla="*/ 5295898 h 7615547"/>
                      <a:gd name="connsiteX35" fmla="*/ 265258 w 2534621"/>
                      <a:gd name="connsiteY35" fmla="*/ 5250829 h 7615547"/>
                      <a:gd name="connsiteX36" fmla="*/ 239585 w 2534621"/>
                      <a:gd name="connsiteY36" fmla="*/ 3202718 h 7615547"/>
                      <a:gd name="connsiteX37" fmla="*/ 212096 w 2534621"/>
                      <a:gd name="connsiteY37" fmla="*/ 3119757 h 7615547"/>
                      <a:gd name="connsiteX38" fmla="*/ 355368 w 2534621"/>
                      <a:gd name="connsiteY38" fmla="*/ 2177753 h 7615547"/>
                      <a:gd name="connsiteX39" fmla="*/ 12469 w 2534621"/>
                      <a:gd name="connsiteY39" fmla="*/ 834886 h 7615547"/>
                      <a:gd name="connsiteX0" fmla="*/ 12469 w 2534621"/>
                      <a:gd name="connsiteY0" fmla="*/ 834886 h 7615547"/>
                      <a:gd name="connsiteX1" fmla="*/ 236594 w 2534621"/>
                      <a:gd name="connsiteY1" fmla="*/ 590548 h 7615547"/>
                      <a:gd name="connsiteX2" fmla="*/ 165157 w 2534621"/>
                      <a:gd name="connsiteY2" fmla="*/ 588168 h 7615547"/>
                      <a:gd name="connsiteX3" fmla="*/ 286601 w 2534621"/>
                      <a:gd name="connsiteY3" fmla="*/ 483393 h 7615547"/>
                      <a:gd name="connsiteX4" fmla="*/ 281839 w 2534621"/>
                      <a:gd name="connsiteY4" fmla="*/ 326229 h 7615547"/>
                      <a:gd name="connsiteX5" fmla="*/ 238976 w 2534621"/>
                      <a:gd name="connsiteY5" fmla="*/ 233361 h 7615547"/>
                      <a:gd name="connsiteX6" fmla="*/ 303271 w 2534621"/>
                      <a:gd name="connsiteY6" fmla="*/ 169068 h 7615547"/>
                      <a:gd name="connsiteX7" fmla="*/ 329465 w 2534621"/>
                      <a:gd name="connsiteY7" fmla="*/ 0 h 7615547"/>
                      <a:gd name="connsiteX8" fmla="*/ 2001779 w 2534621"/>
                      <a:gd name="connsiteY8" fmla="*/ 844412 h 7615547"/>
                      <a:gd name="connsiteX9" fmla="*/ 2001779 w 2534621"/>
                      <a:gd name="connsiteY9" fmla="*/ 2246808 h 7615547"/>
                      <a:gd name="connsiteX10" fmla="*/ 1758213 w 2534621"/>
                      <a:gd name="connsiteY10" fmla="*/ 3315173 h 7615547"/>
                      <a:gd name="connsiteX11" fmla="*/ 2198746 w 2534621"/>
                      <a:gd name="connsiteY11" fmla="*/ 5129209 h 7615547"/>
                      <a:gd name="connsiteX12" fmla="*/ 2098734 w 2534621"/>
                      <a:gd name="connsiteY12" fmla="*/ 5160164 h 7615547"/>
                      <a:gd name="connsiteX13" fmla="*/ 2013589 w 2534621"/>
                      <a:gd name="connsiteY13" fmla="*/ 6865810 h 7615547"/>
                      <a:gd name="connsiteX14" fmla="*/ 2232084 w 2534621"/>
                      <a:gd name="connsiteY14" fmla="*/ 7253284 h 7615547"/>
                      <a:gd name="connsiteX15" fmla="*/ 2455921 w 2534621"/>
                      <a:gd name="connsiteY15" fmla="*/ 7336629 h 7615547"/>
                      <a:gd name="connsiteX16" fmla="*/ 2460684 w 2534621"/>
                      <a:gd name="connsiteY16" fmla="*/ 7500934 h 7615547"/>
                      <a:gd name="connsiteX17" fmla="*/ 2141597 w 2534621"/>
                      <a:gd name="connsiteY17" fmla="*/ 7500934 h 7615547"/>
                      <a:gd name="connsiteX18" fmla="*/ 1827272 w 2534621"/>
                      <a:gd name="connsiteY18" fmla="*/ 7269953 h 7615547"/>
                      <a:gd name="connsiteX19" fmla="*/ 1645707 w 2534621"/>
                      <a:gd name="connsiteY19" fmla="*/ 7465714 h 7615547"/>
                      <a:gd name="connsiteX20" fmla="*/ 1584747 w 2534621"/>
                      <a:gd name="connsiteY20" fmla="*/ 7465523 h 7615547"/>
                      <a:gd name="connsiteX21" fmla="*/ 1479609 w 2534621"/>
                      <a:gd name="connsiteY21" fmla="*/ 7122317 h 7615547"/>
                      <a:gd name="connsiteX22" fmla="*/ 1517708 w 2534621"/>
                      <a:gd name="connsiteY22" fmla="*/ 6879428 h 7615547"/>
                      <a:gd name="connsiteX23" fmla="*/ 1632009 w 2534621"/>
                      <a:gd name="connsiteY23" fmla="*/ 6519859 h 7615547"/>
                      <a:gd name="connsiteX24" fmla="*/ 1634518 w 2534621"/>
                      <a:gd name="connsiteY24" fmla="*/ 5221889 h 7615547"/>
                      <a:gd name="connsiteX25" fmla="*/ 823670 w 2534621"/>
                      <a:gd name="connsiteY25" fmla="*/ 5268607 h 7615547"/>
                      <a:gd name="connsiteX26" fmla="*/ 848578 w 2534621"/>
                      <a:gd name="connsiteY26" fmla="*/ 6450803 h 7615547"/>
                      <a:gd name="connsiteX27" fmla="*/ 1160521 w 2534621"/>
                      <a:gd name="connsiteY27" fmla="*/ 7396159 h 7615547"/>
                      <a:gd name="connsiteX28" fmla="*/ 1160521 w 2534621"/>
                      <a:gd name="connsiteY28" fmla="*/ 7615235 h 7615547"/>
                      <a:gd name="connsiteX29" fmla="*/ 608072 w 2534621"/>
                      <a:gd name="connsiteY29" fmla="*/ 7174704 h 7615547"/>
                      <a:gd name="connsiteX30" fmla="*/ 591710 w 2534621"/>
                      <a:gd name="connsiteY30" fmla="*/ 7377802 h 7615547"/>
                      <a:gd name="connsiteX31" fmla="*/ 560547 w 2534621"/>
                      <a:gd name="connsiteY31" fmla="*/ 7374824 h 7615547"/>
                      <a:gd name="connsiteX32" fmla="*/ 529491 w 2534621"/>
                      <a:gd name="connsiteY32" fmla="*/ 6908004 h 7615547"/>
                      <a:gd name="connsiteX33" fmla="*/ 560447 w 2534621"/>
                      <a:gd name="connsiteY33" fmla="*/ 6586534 h 7615547"/>
                      <a:gd name="connsiteX34" fmla="*/ 327084 w 2534621"/>
                      <a:gd name="connsiteY34" fmla="*/ 5295898 h 7615547"/>
                      <a:gd name="connsiteX35" fmla="*/ 265258 w 2534621"/>
                      <a:gd name="connsiteY35" fmla="*/ 5250829 h 7615547"/>
                      <a:gd name="connsiteX36" fmla="*/ 239585 w 2534621"/>
                      <a:gd name="connsiteY36" fmla="*/ 3202718 h 7615547"/>
                      <a:gd name="connsiteX37" fmla="*/ 212096 w 2534621"/>
                      <a:gd name="connsiteY37" fmla="*/ 3119757 h 7615547"/>
                      <a:gd name="connsiteX38" fmla="*/ 355368 w 2534621"/>
                      <a:gd name="connsiteY38" fmla="*/ 2177753 h 7615547"/>
                      <a:gd name="connsiteX39" fmla="*/ 12469 w 2534621"/>
                      <a:gd name="connsiteY39" fmla="*/ 834886 h 7615547"/>
                      <a:gd name="connsiteX0" fmla="*/ 12469 w 2534621"/>
                      <a:gd name="connsiteY0" fmla="*/ 834886 h 7615547"/>
                      <a:gd name="connsiteX1" fmla="*/ 236594 w 2534621"/>
                      <a:gd name="connsiteY1" fmla="*/ 590548 h 7615547"/>
                      <a:gd name="connsiteX2" fmla="*/ 165157 w 2534621"/>
                      <a:gd name="connsiteY2" fmla="*/ 588168 h 7615547"/>
                      <a:gd name="connsiteX3" fmla="*/ 286601 w 2534621"/>
                      <a:gd name="connsiteY3" fmla="*/ 483393 h 7615547"/>
                      <a:gd name="connsiteX4" fmla="*/ 281839 w 2534621"/>
                      <a:gd name="connsiteY4" fmla="*/ 326229 h 7615547"/>
                      <a:gd name="connsiteX5" fmla="*/ 238976 w 2534621"/>
                      <a:gd name="connsiteY5" fmla="*/ 233361 h 7615547"/>
                      <a:gd name="connsiteX6" fmla="*/ 303271 w 2534621"/>
                      <a:gd name="connsiteY6" fmla="*/ 169068 h 7615547"/>
                      <a:gd name="connsiteX7" fmla="*/ 329465 w 2534621"/>
                      <a:gd name="connsiteY7" fmla="*/ 0 h 7615547"/>
                      <a:gd name="connsiteX8" fmla="*/ 2001779 w 2534621"/>
                      <a:gd name="connsiteY8" fmla="*/ 844412 h 7615547"/>
                      <a:gd name="connsiteX9" fmla="*/ 2001779 w 2534621"/>
                      <a:gd name="connsiteY9" fmla="*/ 2246808 h 7615547"/>
                      <a:gd name="connsiteX10" fmla="*/ 1758213 w 2534621"/>
                      <a:gd name="connsiteY10" fmla="*/ 3315173 h 7615547"/>
                      <a:gd name="connsiteX11" fmla="*/ 2198746 w 2534621"/>
                      <a:gd name="connsiteY11" fmla="*/ 5129209 h 7615547"/>
                      <a:gd name="connsiteX12" fmla="*/ 2098734 w 2534621"/>
                      <a:gd name="connsiteY12" fmla="*/ 5160164 h 7615547"/>
                      <a:gd name="connsiteX13" fmla="*/ 2013589 w 2534621"/>
                      <a:gd name="connsiteY13" fmla="*/ 6865810 h 7615547"/>
                      <a:gd name="connsiteX14" fmla="*/ 2232084 w 2534621"/>
                      <a:gd name="connsiteY14" fmla="*/ 7253284 h 7615547"/>
                      <a:gd name="connsiteX15" fmla="*/ 2455921 w 2534621"/>
                      <a:gd name="connsiteY15" fmla="*/ 7336629 h 7615547"/>
                      <a:gd name="connsiteX16" fmla="*/ 2460684 w 2534621"/>
                      <a:gd name="connsiteY16" fmla="*/ 7500934 h 7615547"/>
                      <a:gd name="connsiteX17" fmla="*/ 2141597 w 2534621"/>
                      <a:gd name="connsiteY17" fmla="*/ 7500934 h 7615547"/>
                      <a:gd name="connsiteX18" fmla="*/ 1827272 w 2534621"/>
                      <a:gd name="connsiteY18" fmla="*/ 7269953 h 7615547"/>
                      <a:gd name="connsiteX19" fmla="*/ 1645707 w 2534621"/>
                      <a:gd name="connsiteY19" fmla="*/ 7465714 h 7615547"/>
                      <a:gd name="connsiteX20" fmla="*/ 1584747 w 2534621"/>
                      <a:gd name="connsiteY20" fmla="*/ 7465523 h 7615547"/>
                      <a:gd name="connsiteX21" fmla="*/ 1479609 w 2534621"/>
                      <a:gd name="connsiteY21" fmla="*/ 7122317 h 7615547"/>
                      <a:gd name="connsiteX22" fmla="*/ 1517708 w 2534621"/>
                      <a:gd name="connsiteY22" fmla="*/ 6879428 h 7615547"/>
                      <a:gd name="connsiteX23" fmla="*/ 1632009 w 2534621"/>
                      <a:gd name="connsiteY23" fmla="*/ 6519859 h 7615547"/>
                      <a:gd name="connsiteX24" fmla="*/ 1634518 w 2534621"/>
                      <a:gd name="connsiteY24" fmla="*/ 5221889 h 7615547"/>
                      <a:gd name="connsiteX25" fmla="*/ 823670 w 2534621"/>
                      <a:gd name="connsiteY25" fmla="*/ 5268607 h 7615547"/>
                      <a:gd name="connsiteX26" fmla="*/ 848578 w 2534621"/>
                      <a:gd name="connsiteY26" fmla="*/ 6450803 h 7615547"/>
                      <a:gd name="connsiteX27" fmla="*/ 1160521 w 2534621"/>
                      <a:gd name="connsiteY27" fmla="*/ 7396159 h 7615547"/>
                      <a:gd name="connsiteX28" fmla="*/ 1160521 w 2534621"/>
                      <a:gd name="connsiteY28" fmla="*/ 7615235 h 7615547"/>
                      <a:gd name="connsiteX29" fmla="*/ 608072 w 2534621"/>
                      <a:gd name="connsiteY29" fmla="*/ 7174704 h 7615547"/>
                      <a:gd name="connsiteX30" fmla="*/ 591710 w 2534621"/>
                      <a:gd name="connsiteY30" fmla="*/ 7377802 h 7615547"/>
                      <a:gd name="connsiteX31" fmla="*/ 560547 w 2534621"/>
                      <a:gd name="connsiteY31" fmla="*/ 7374824 h 7615547"/>
                      <a:gd name="connsiteX32" fmla="*/ 529491 w 2534621"/>
                      <a:gd name="connsiteY32" fmla="*/ 6908004 h 7615547"/>
                      <a:gd name="connsiteX33" fmla="*/ 560447 w 2534621"/>
                      <a:gd name="connsiteY33" fmla="*/ 6586534 h 7615547"/>
                      <a:gd name="connsiteX34" fmla="*/ 327084 w 2534621"/>
                      <a:gd name="connsiteY34" fmla="*/ 5295898 h 7615547"/>
                      <a:gd name="connsiteX35" fmla="*/ 265258 w 2534621"/>
                      <a:gd name="connsiteY35" fmla="*/ 5250829 h 7615547"/>
                      <a:gd name="connsiteX36" fmla="*/ 239585 w 2534621"/>
                      <a:gd name="connsiteY36" fmla="*/ 3202718 h 7615547"/>
                      <a:gd name="connsiteX37" fmla="*/ 212096 w 2534621"/>
                      <a:gd name="connsiteY37" fmla="*/ 3119757 h 7615547"/>
                      <a:gd name="connsiteX38" fmla="*/ 355368 w 2534621"/>
                      <a:gd name="connsiteY38" fmla="*/ 2177753 h 7615547"/>
                      <a:gd name="connsiteX39" fmla="*/ 12469 w 2534621"/>
                      <a:gd name="connsiteY39" fmla="*/ 834886 h 7615547"/>
                      <a:gd name="connsiteX0" fmla="*/ 12469 w 2534621"/>
                      <a:gd name="connsiteY0" fmla="*/ 834886 h 7615547"/>
                      <a:gd name="connsiteX1" fmla="*/ 236594 w 2534621"/>
                      <a:gd name="connsiteY1" fmla="*/ 590548 h 7615547"/>
                      <a:gd name="connsiteX2" fmla="*/ 165157 w 2534621"/>
                      <a:gd name="connsiteY2" fmla="*/ 588168 h 7615547"/>
                      <a:gd name="connsiteX3" fmla="*/ 286601 w 2534621"/>
                      <a:gd name="connsiteY3" fmla="*/ 483393 h 7615547"/>
                      <a:gd name="connsiteX4" fmla="*/ 281839 w 2534621"/>
                      <a:gd name="connsiteY4" fmla="*/ 326229 h 7615547"/>
                      <a:gd name="connsiteX5" fmla="*/ 238976 w 2534621"/>
                      <a:gd name="connsiteY5" fmla="*/ 233361 h 7615547"/>
                      <a:gd name="connsiteX6" fmla="*/ 303271 w 2534621"/>
                      <a:gd name="connsiteY6" fmla="*/ 169068 h 7615547"/>
                      <a:gd name="connsiteX7" fmla="*/ 329465 w 2534621"/>
                      <a:gd name="connsiteY7" fmla="*/ 0 h 7615547"/>
                      <a:gd name="connsiteX8" fmla="*/ 485673 w 2534621"/>
                      <a:gd name="connsiteY8" fmla="*/ 72863 h 7615547"/>
                      <a:gd name="connsiteX9" fmla="*/ 2001779 w 2534621"/>
                      <a:gd name="connsiteY9" fmla="*/ 844412 h 7615547"/>
                      <a:gd name="connsiteX10" fmla="*/ 2001779 w 2534621"/>
                      <a:gd name="connsiteY10" fmla="*/ 2246808 h 7615547"/>
                      <a:gd name="connsiteX11" fmla="*/ 1758213 w 2534621"/>
                      <a:gd name="connsiteY11" fmla="*/ 3315173 h 7615547"/>
                      <a:gd name="connsiteX12" fmla="*/ 2198746 w 2534621"/>
                      <a:gd name="connsiteY12" fmla="*/ 5129209 h 7615547"/>
                      <a:gd name="connsiteX13" fmla="*/ 2098734 w 2534621"/>
                      <a:gd name="connsiteY13" fmla="*/ 5160164 h 7615547"/>
                      <a:gd name="connsiteX14" fmla="*/ 2013589 w 2534621"/>
                      <a:gd name="connsiteY14" fmla="*/ 6865810 h 7615547"/>
                      <a:gd name="connsiteX15" fmla="*/ 2232084 w 2534621"/>
                      <a:gd name="connsiteY15" fmla="*/ 7253284 h 7615547"/>
                      <a:gd name="connsiteX16" fmla="*/ 2455921 w 2534621"/>
                      <a:gd name="connsiteY16" fmla="*/ 7336629 h 7615547"/>
                      <a:gd name="connsiteX17" fmla="*/ 2460684 w 2534621"/>
                      <a:gd name="connsiteY17" fmla="*/ 7500934 h 7615547"/>
                      <a:gd name="connsiteX18" fmla="*/ 2141597 w 2534621"/>
                      <a:gd name="connsiteY18" fmla="*/ 7500934 h 7615547"/>
                      <a:gd name="connsiteX19" fmla="*/ 1827272 w 2534621"/>
                      <a:gd name="connsiteY19" fmla="*/ 7269953 h 7615547"/>
                      <a:gd name="connsiteX20" fmla="*/ 1645707 w 2534621"/>
                      <a:gd name="connsiteY20" fmla="*/ 7465714 h 7615547"/>
                      <a:gd name="connsiteX21" fmla="*/ 1584747 w 2534621"/>
                      <a:gd name="connsiteY21" fmla="*/ 7465523 h 7615547"/>
                      <a:gd name="connsiteX22" fmla="*/ 1479609 w 2534621"/>
                      <a:gd name="connsiteY22" fmla="*/ 7122317 h 7615547"/>
                      <a:gd name="connsiteX23" fmla="*/ 1517708 w 2534621"/>
                      <a:gd name="connsiteY23" fmla="*/ 6879428 h 7615547"/>
                      <a:gd name="connsiteX24" fmla="*/ 1632009 w 2534621"/>
                      <a:gd name="connsiteY24" fmla="*/ 6519859 h 7615547"/>
                      <a:gd name="connsiteX25" fmla="*/ 1634518 w 2534621"/>
                      <a:gd name="connsiteY25" fmla="*/ 5221889 h 7615547"/>
                      <a:gd name="connsiteX26" fmla="*/ 823670 w 2534621"/>
                      <a:gd name="connsiteY26" fmla="*/ 5268607 h 7615547"/>
                      <a:gd name="connsiteX27" fmla="*/ 848578 w 2534621"/>
                      <a:gd name="connsiteY27" fmla="*/ 6450803 h 7615547"/>
                      <a:gd name="connsiteX28" fmla="*/ 1160521 w 2534621"/>
                      <a:gd name="connsiteY28" fmla="*/ 7396159 h 7615547"/>
                      <a:gd name="connsiteX29" fmla="*/ 1160521 w 2534621"/>
                      <a:gd name="connsiteY29" fmla="*/ 7615235 h 7615547"/>
                      <a:gd name="connsiteX30" fmla="*/ 608072 w 2534621"/>
                      <a:gd name="connsiteY30" fmla="*/ 7174704 h 7615547"/>
                      <a:gd name="connsiteX31" fmla="*/ 591710 w 2534621"/>
                      <a:gd name="connsiteY31" fmla="*/ 7377802 h 7615547"/>
                      <a:gd name="connsiteX32" fmla="*/ 560547 w 2534621"/>
                      <a:gd name="connsiteY32" fmla="*/ 7374824 h 7615547"/>
                      <a:gd name="connsiteX33" fmla="*/ 529491 w 2534621"/>
                      <a:gd name="connsiteY33" fmla="*/ 6908004 h 7615547"/>
                      <a:gd name="connsiteX34" fmla="*/ 560447 w 2534621"/>
                      <a:gd name="connsiteY34" fmla="*/ 6586534 h 7615547"/>
                      <a:gd name="connsiteX35" fmla="*/ 327084 w 2534621"/>
                      <a:gd name="connsiteY35" fmla="*/ 5295898 h 7615547"/>
                      <a:gd name="connsiteX36" fmla="*/ 265258 w 2534621"/>
                      <a:gd name="connsiteY36" fmla="*/ 5250829 h 7615547"/>
                      <a:gd name="connsiteX37" fmla="*/ 239585 w 2534621"/>
                      <a:gd name="connsiteY37" fmla="*/ 3202718 h 7615547"/>
                      <a:gd name="connsiteX38" fmla="*/ 212096 w 2534621"/>
                      <a:gd name="connsiteY38" fmla="*/ 3119757 h 7615547"/>
                      <a:gd name="connsiteX39" fmla="*/ 355368 w 2534621"/>
                      <a:gd name="connsiteY39" fmla="*/ 2177753 h 7615547"/>
                      <a:gd name="connsiteX40" fmla="*/ 12469 w 2534621"/>
                      <a:gd name="connsiteY40" fmla="*/ 834886 h 7615547"/>
                      <a:gd name="connsiteX0" fmla="*/ 12469 w 2534621"/>
                      <a:gd name="connsiteY0" fmla="*/ 1104923 h 7885584"/>
                      <a:gd name="connsiteX1" fmla="*/ 236594 w 2534621"/>
                      <a:gd name="connsiteY1" fmla="*/ 860585 h 7885584"/>
                      <a:gd name="connsiteX2" fmla="*/ 165157 w 2534621"/>
                      <a:gd name="connsiteY2" fmla="*/ 858205 h 7885584"/>
                      <a:gd name="connsiteX3" fmla="*/ 286601 w 2534621"/>
                      <a:gd name="connsiteY3" fmla="*/ 753430 h 7885584"/>
                      <a:gd name="connsiteX4" fmla="*/ 281839 w 2534621"/>
                      <a:gd name="connsiteY4" fmla="*/ 596266 h 7885584"/>
                      <a:gd name="connsiteX5" fmla="*/ 238976 w 2534621"/>
                      <a:gd name="connsiteY5" fmla="*/ 503398 h 7885584"/>
                      <a:gd name="connsiteX6" fmla="*/ 303271 w 2534621"/>
                      <a:gd name="connsiteY6" fmla="*/ 439105 h 7885584"/>
                      <a:gd name="connsiteX7" fmla="*/ 329465 w 2534621"/>
                      <a:gd name="connsiteY7" fmla="*/ 270037 h 7885584"/>
                      <a:gd name="connsiteX8" fmla="*/ 531393 w 2534621"/>
                      <a:gd name="connsiteY8" fmla="*/ 0 h 7885584"/>
                      <a:gd name="connsiteX9" fmla="*/ 2001779 w 2534621"/>
                      <a:gd name="connsiteY9" fmla="*/ 1114449 h 7885584"/>
                      <a:gd name="connsiteX10" fmla="*/ 2001779 w 2534621"/>
                      <a:gd name="connsiteY10" fmla="*/ 2516845 h 7885584"/>
                      <a:gd name="connsiteX11" fmla="*/ 1758213 w 2534621"/>
                      <a:gd name="connsiteY11" fmla="*/ 3585210 h 7885584"/>
                      <a:gd name="connsiteX12" fmla="*/ 2198746 w 2534621"/>
                      <a:gd name="connsiteY12" fmla="*/ 5399246 h 7885584"/>
                      <a:gd name="connsiteX13" fmla="*/ 2098734 w 2534621"/>
                      <a:gd name="connsiteY13" fmla="*/ 5430201 h 7885584"/>
                      <a:gd name="connsiteX14" fmla="*/ 2013589 w 2534621"/>
                      <a:gd name="connsiteY14" fmla="*/ 7135847 h 7885584"/>
                      <a:gd name="connsiteX15" fmla="*/ 2232084 w 2534621"/>
                      <a:gd name="connsiteY15" fmla="*/ 7523321 h 7885584"/>
                      <a:gd name="connsiteX16" fmla="*/ 2455921 w 2534621"/>
                      <a:gd name="connsiteY16" fmla="*/ 7606666 h 7885584"/>
                      <a:gd name="connsiteX17" fmla="*/ 2460684 w 2534621"/>
                      <a:gd name="connsiteY17" fmla="*/ 7770971 h 7885584"/>
                      <a:gd name="connsiteX18" fmla="*/ 2141597 w 2534621"/>
                      <a:gd name="connsiteY18" fmla="*/ 7770971 h 7885584"/>
                      <a:gd name="connsiteX19" fmla="*/ 1827272 w 2534621"/>
                      <a:gd name="connsiteY19" fmla="*/ 7539990 h 7885584"/>
                      <a:gd name="connsiteX20" fmla="*/ 1645707 w 2534621"/>
                      <a:gd name="connsiteY20" fmla="*/ 7735751 h 7885584"/>
                      <a:gd name="connsiteX21" fmla="*/ 1584747 w 2534621"/>
                      <a:gd name="connsiteY21" fmla="*/ 7735560 h 7885584"/>
                      <a:gd name="connsiteX22" fmla="*/ 1479609 w 2534621"/>
                      <a:gd name="connsiteY22" fmla="*/ 7392354 h 7885584"/>
                      <a:gd name="connsiteX23" fmla="*/ 1517708 w 2534621"/>
                      <a:gd name="connsiteY23" fmla="*/ 7149465 h 7885584"/>
                      <a:gd name="connsiteX24" fmla="*/ 1632009 w 2534621"/>
                      <a:gd name="connsiteY24" fmla="*/ 6789896 h 7885584"/>
                      <a:gd name="connsiteX25" fmla="*/ 1634518 w 2534621"/>
                      <a:gd name="connsiteY25" fmla="*/ 5491926 h 7885584"/>
                      <a:gd name="connsiteX26" fmla="*/ 823670 w 2534621"/>
                      <a:gd name="connsiteY26" fmla="*/ 5538644 h 7885584"/>
                      <a:gd name="connsiteX27" fmla="*/ 848578 w 2534621"/>
                      <a:gd name="connsiteY27" fmla="*/ 6720840 h 7885584"/>
                      <a:gd name="connsiteX28" fmla="*/ 1160521 w 2534621"/>
                      <a:gd name="connsiteY28" fmla="*/ 7666196 h 7885584"/>
                      <a:gd name="connsiteX29" fmla="*/ 1160521 w 2534621"/>
                      <a:gd name="connsiteY29" fmla="*/ 7885272 h 7885584"/>
                      <a:gd name="connsiteX30" fmla="*/ 608072 w 2534621"/>
                      <a:gd name="connsiteY30" fmla="*/ 7444741 h 7885584"/>
                      <a:gd name="connsiteX31" fmla="*/ 591710 w 2534621"/>
                      <a:gd name="connsiteY31" fmla="*/ 7647839 h 7885584"/>
                      <a:gd name="connsiteX32" fmla="*/ 560547 w 2534621"/>
                      <a:gd name="connsiteY32" fmla="*/ 7644861 h 7885584"/>
                      <a:gd name="connsiteX33" fmla="*/ 529491 w 2534621"/>
                      <a:gd name="connsiteY33" fmla="*/ 7178041 h 7885584"/>
                      <a:gd name="connsiteX34" fmla="*/ 560447 w 2534621"/>
                      <a:gd name="connsiteY34" fmla="*/ 6856571 h 7885584"/>
                      <a:gd name="connsiteX35" fmla="*/ 327084 w 2534621"/>
                      <a:gd name="connsiteY35" fmla="*/ 5565935 h 7885584"/>
                      <a:gd name="connsiteX36" fmla="*/ 265258 w 2534621"/>
                      <a:gd name="connsiteY36" fmla="*/ 5520866 h 7885584"/>
                      <a:gd name="connsiteX37" fmla="*/ 239585 w 2534621"/>
                      <a:gd name="connsiteY37" fmla="*/ 3472755 h 7885584"/>
                      <a:gd name="connsiteX38" fmla="*/ 212096 w 2534621"/>
                      <a:gd name="connsiteY38" fmla="*/ 3389794 h 7885584"/>
                      <a:gd name="connsiteX39" fmla="*/ 355368 w 2534621"/>
                      <a:gd name="connsiteY39" fmla="*/ 2447790 h 7885584"/>
                      <a:gd name="connsiteX40" fmla="*/ 12469 w 2534621"/>
                      <a:gd name="connsiteY40" fmla="*/ 1104923 h 7885584"/>
                      <a:gd name="connsiteX0" fmla="*/ 12469 w 2534621"/>
                      <a:gd name="connsiteY0" fmla="*/ 1104923 h 7885584"/>
                      <a:gd name="connsiteX1" fmla="*/ 236594 w 2534621"/>
                      <a:gd name="connsiteY1" fmla="*/ 860585 h 7885584"/>
                      <a:gd name="connsiteX2" fmla="*/ 165157 w 2534621"/>
                      <a:gd name="connsiteY2" fmla="*/ 858205 h 7885584"/>
                      <a:gd name="connsiteX3" fmla="*/ 286601 w 2534621"/>
                      <a:gd name="connsiteY3" fmla="*/ 753430 h 7885584"/>
                      <a:gd name="connsiteX4" fmla="*/ 281839 w 2534621"/>
                      <a:gd name="connsiteY4" fmla="*/ 596266 h 7885584"/>
                      <a:gd name="connsiteX5" fmla="*/ 238976 w 2534621"/>
                      <a:gd name="connsiteY5" fmla="*/ 503398 h 7885584"/>
                      <a:gd name="connsiteX6" fmla="*/ 303271 w 2534621"/>
                      <a:gd name="connsiteY6" fmla="*/ 439105 h 7885584"/>
                      <a:gd name="connsiteX7" fmla="*/ 329465 w 2534621"/>
                      <a:gd name="connsiteY7" fmla="*/ 270037 h 7885584"/>
                      <a:gd name="connsiteX8" fmla="*/ 521868 w 2534621"/>
                      <a:gd name="connsiteY8" fmla="*/ 0 h 7885584"/>
                      <a:gd name="connsiteX9" fmla="*/ 2001779 w 2534621"/>
                      <a:gd name="connsiteY9" fmla="*/ 1114449 h 7885584"/>
                      <a:gd name="connsiteX10" fmla="*/ 2001779 w 2534621"/>
                      <a:gd name="connsiteY10" fmla="*/ 2516845 h 7885584"/>
                      <a:gd name="connsiteX11" fmla="*/ 1758213 w 2534621"/>
                      <a:gd name="connsiteY11" fmla="*/ 3585210 h 7885584"/>
                      <a:gd name="connsiteX12" fmla="*/ 2198746 w 2534621"/>
                      <a:gd name="connsiteY12" fmla="*/ 5399246 h 7885584"/>
                      <a:gd name="connsiteX13" fmla="*/ 2098734 w 2534621"/>
                      <a:gd name="connsiteY13" fmla="*/ 5430201 h 7885584"/>
                      <a:gd name="connsiteX14" fmla="*/ 2013589 w 2534621"/>
                      <a:gd name="connsiteY14" fmla="*/ 7135847 h 7885584"/>
                      <a:gd name="connsiteX15" fmla="*/ 2232084 w 2534621"/>
                      <a:gd name="connsiteY15" fmla="*/ 7523321 h 7885584"/>
                      <a:gd name="connsiteX16" fmla="*/ 2455921 w 2534621"/>
                      <a:gd name="connsiteY16" fmla="*/ 7606666 h 7885584"/>
                      <a:gd name="connsiteX17" fmla="*/ 2460684 w 2534621"/>
                      <a:gd name="connsiteY17" fmla="*/ 7770971 h 7885584"/>
                      <a:gd name="connsiteX18" fmla="*/ 2141597 w 2534621"/>
                      <a:gd name="connsiteY18" fmla="*/ 7770971 h 7885584"/>
                      <a:gd name="connsiteX19" fmla="*/ 1827272 w 2534621"/>
                      <a:gd name="connsiteY19" fmla="*/ 7539990 h 7885584"/>
                      <a:gd name="connsiteX20" fmla="*/ 1645707 w 2534621"/>
                      <a:gd name="connsiteY20" fmla="*/ 7735751 h 7885584"/>
                      <a:gd name="connsiteX21" fmla="*/ 1584747 w 2534621"/>
                      <a:gd name="connsiteY21" fmla="*/ 7735560 h 7885584"/>
                      <a:gd name="connsiteX22" fmla="*/ 1479609 w 2534621"/>
                      <a:gd name="connsiteY22" fmla="*/ 7392354 h 7885584"/>
                      <a:gd name="connsiteX23" fmla="*/ 1517708 w 2534621"/>
                      <a:gd name="connsiteY23" fmla="*/ 7149465 h 7885584"/>
                      <a:gd name="connsiteX24" fmla="*/ 1632009 w 2534621"/>
                      <a:gd name="connsiteY24" fmla="*/ 6789896 h 7885584"/>
                      <a:gd name="connsiteX25" fmla="*/ 1634518 w 2534621"/>
                      <a:gd name="connsiteY25" fmla="*/ 5491926 h 7885584"/>
                      <a:gd name="connsiteX26" fmla="*/ 823670 w 2534621"/>
                      <a:gd name="connsiteY26" fmla="*/ 5538644 h 7885584"/>
                      <a:gd name="connsiteX27" fmla="*/ 848578 w 2534621"/>
                      <a:gd name="connsiteY27" fmla="*/ 6720840 h 7885584"/>
                      <a:gd name="connsiteX28" fmla="*/ 1160521 w 2534621"/>
                      <a:gd name="connsiteY28" fmla="*/ 7666196 h 7885584"/>
                      <a:gd name="connsiteX29" fmla="*/ 1160521 w 2534621"/>
                      <a:gd name="connsiteY29" fmla="*/ 7885272 h 7885584"/>
                      <a:gd name="connsiteX30" fmla="*/ 608072 w 2534621"/>
                      <a:gd name="connsiteY30" fmla="*/ 7444741 h 7885584"/>
                      <a:gd name="connsiteX31" fmla="*/ 591710 w 2534621"/>
                      <a:gd name="connsiteY31" fmla="*/ 7647839 h 7885584"/>
                      <a:gd name="connsiteX32" fmla="*/ 560547 w 2534621"/>
                      <a:gd name="connsiteY32" fmla="*/ 7644861 h 7885584"/>
                      <a:gd name="connsiteX33" fmla="*/ 529491 w 2534621"/>
                      <a:gd name="connsiteY33" fmla="*/ 7178041 h 7885584"/>
                      <a:gd name="connsiteX34" fmla="*/ 560447 w 2534621"/>
                      <a:gd name="connsiteY34" fmla="*/ 6856571 h 7885584"/>
                      <a:gd name="connsiteX35" fmla="*/ 327084 w 2534621"/>
                      <a:gd name="connsiteY35" fmla="*/ 5565935 h 7885584"/>
                      <a:gd name="connsiteX36" fmla="*/ 265258 w 2534621"/>
                      <a:gd name="connsiteY36" fmla="*/ 5520866 h 7885584"/>
                      <a:gd name="connsiteX37" fmla="*/ 239585 w 2534621"/>
                      <a:gd name="connsiteY37" fmla="*/ 3472755 h 7885584"/>
                      <a:gd name="connsiteX38" fmla="*/ 212096 w 2534621"/>
                      <a:gd name="connsiteY38" fmla="*/ 3389794 h 7885584"/>
                      <a:gd name="connsiteX39" fmla="*/ 355368 w 2534621"/>
                      <a:gd name="connsiteY39" fmla="*/ 2447790 h 7885584"/>
                      <a:gd name="connsiteX40" fmla="*/ 12469 w 2534621"/>
                      <a:gd name="connsiteY40" fmla="*/ 1104923 h 7885584"/>
                      <a:gd name="connsiteX0" fmla="*/ 12469 w 2534621"/>
                      <a:gd name="connsiteY0" fmla="*/ 1104923 h 7885584"/>
                      <a:gd name="connsiteX1" fmla="*/ 236594 w 2534621"/>
                      <a:gd name="connsiteY1" fmla="*/ 860585 h 7885584"/>
                      <a:gd name="connsiteX2" fmla="*/ 165157 w 2534621"/>
                      <a:gd name="connsiteY2" fmla="*/ 858205 h 7885584"/>
                      <a:gd name="connsiteX3" fmla="*/ 286601 w 2534621"/>
                      <a:gd name="connsiteY3" fmla="*/ 753430 h 7885584"/>
                      <a:gd name="connsiteX4" fmla="*/ 281839 w 2534621"/>
                      <a:gd name="connsiteY4" fmla="*/ 596266 h 7885584"/>
                      <a:gd name="connsiteX5" fmla="*/ 238976 w 2534621"/>
                      <a:gd name="connsiteY5" fmla="*/ 503398 h 7885584"/>
                      <a:gd name="connsiteX6" fmla="*/ 303271 w 2534621"/>
                      <a:gd name="connsiteY6" fmla="*/ 439105 h 7885584"/>
                      <a:gd name="connsiteX7" fmla="*/ 329465 w 2534621"/>
                      <a:gd name="connsiteY7" fmla="*/ 270037 h 7885584"/>
                      <a:gd name="connsiteX8" fmla="*/ 521868 w 2534621"/>
                      <a:gd name="connsiteY8" fmla="*/ 0 h 7885584"/>
                      <a:gd name="connsiteX9" fmla="*/ 2001779 w 2534621"/>
                      <a:gd name="connsiteY9" fmla="*/ 1114449 h 7885584"/>
                      <a:gd name="connsiteX10" fmla="*/ 2001779 w 2534621"/>
                      <a:gd name="connsiteY10" fmla="*/ 2516845 h 7885584"/>
                      <a:gd name="connsiteX11" fmla="*/ 1758213 w 2534621"/>
                      <a:gd name="connsiteY11" fmla="*/ 3585210 h 7885584"/>
                      <a:gd name="connsiteX12" fmla="*/ 2198746 w 2534621"/>
                      <a:gd name="connsiteY12" fmla="*/ 5399246 h 7885584"/>
                      <a:gd name="connsiteX13" fmla="*/ 2098734 w 2534621"/>
                      <a:gd name="connsiteY13" fmla="*/ 5430201 h 7885584"/>
                      <a:gd name="connsiteX14" fmla="*/ 2013589 w 2534621"/>
                      <a:gd name="connsiteY14" fmla="*/ 7135847 h 7885584"/>
                      <a:gd name="connsiteX15" fmla="*/ 2232084 w 2534621"/>
                      <a:gd name="connsiteY15" fmla="*/ 7523321 h 7885584"/>
                      <a:gd name="connsiteX16" fmla="*/ 2455921 w 2534621"/>
                      <a:gd name="connsiteY16" fmla="*/ 7606666 h 7885584"/>
                      <a:gd name="connsiteX17" fmla="*/ 2460684 w 2534621"/>
                      <a:gd name="connsiteY17" fmla="*/ 7770971 h 7885584"/>
                      <a:gd name="connsiteX18" fmla="*/ 2141597 w 2534621"/>
                      <a:gd name="connsiteY18" fmla="*/ 7770971 h 7885584"/>
                      <a:gd name="connsiteX19" fmla="*/ 1827272 w 2534621"/>
                      <a:gd name="connsiteY19" fmla="*/ 7539990 h 7885584"/>
                      <a:gd name="connsiteX20" fmla="*/ 1645707 w 2534621"/>
                      <a:gd name="connsiteY20" fmla="*/ 7735751 h 7885584"/>
                      <a:gd name="connsiteX21" fmla="*/ 1584747 w 2534621"/>
                      <a:gd name="connsiteY21" fmla="*/ 7735560 h 7885584"/>
                      <a:gd name="connsiteX22" fmla="*/ 1479609 w 2534621"/>
                      <a:gd name="connsiteY22" fmla="*/ 7392354 h 7885584"/>
                      <a:gd name="connsiteX23" fmla="*/ 1517708 w 2534621"/>
                      <a:gd name="connsiteY23" fmla="*/ 7149465 h 7885584"/>
                      <a:gd name="connsiteX24" fmla="*/ 1632009 w 2534621"/>
                      <a:gd name="connsiteY24" fmla="*/ 6789896 h 7885584"/>
                      <a:gd name="connsiteX25" fmla="*/ 1634518 w 2534621"/>
                      <a:gd name="connsiteY25" fmla="*/ 5491926 h 7885584"/>
                      <a:gd name="connsiteX26" fmla="*/ 823670 w 2534621"/>
                      <a:gd name="connsiteY26" fmla="*/ 5538644 h 7885584"/>
                      <a:gd name="connsiteX27" fmla="*/ 848578 w 2534621"/>
                      <a:gd name="connsiteY27" fmla="*/ 6720840 h 7885584"/>
                      <a:gd name="connsiteX28" fmla="*/ 1160521 w 2534621"/>
                      <a:gd name="connsiteY28" fmla="*/ 7666196 h 7885584"/>
                      <a:gd name="connsiteX29" fmla="*/ 1160521 w 2534621"/>
                      <a:gd name="connsiteY29" fmla="*/ 7885272 h 7885584"/>
                      <a:gd name="connsiteX30" fmla="*/ 608072 w 2534621"/>
                      <a:gd name="connsiteY30" fmla="*/ 7444741 h 7885584"/>
                      <a:gd name="connsiteX31" fmla="*/ 591710 w 2534621"/>
                      <a:gd name="connsiteY31" fmla="*/ 7647839 h 7885584"/>
                      <a:gd name="connsiteX32" fmla="*/ 560547 w 2534621"/>
                      <a:gd name="connsiteY32" fmla="*/ 7644861 h 7885584"/>
                      <a:gd name="connsiteX33" fmla="*/ 529491 w 2534621"/>
                      <a:gd name="connsiteY33" fmla="*/ 7178041 h 7885584"/>
                      <a:gd name="connsiteX34" fmla="*/ 560447 w 2534621"/>
                      <a:gd name="connsiteY34" fmla="*/ 6856571 h 7885584"/>
                      <a:gd name="connsiteX35" fmla="*/ 327084 w 2534621"/>
                      <a:gd name="connsiteY35" fmla="*/ 5565935 h 7885584"/>
                      <a:gd name="connsiteX36" fmla="*/ 265258 w 2534621"/>
                      <a:gd name="connsiteY36" fmla="*/ 5520866 h 7885584"/>
                      <a:gd name="connsiteX37" fmla="*/ 239585 w 2534621"/>
                      <a:gd name="connsiteY37" fmla="*/ 3472755 h 7885584"/>
                      <a:gd name="connsiteX38" fmla="*/ 212096 w 2534621"/>
                      <a:gd name="connsiteY38" fmla="*/ 3389794 h 7885584"/>
                      <a:gd name="connsiteX39" fmla="*/ 355368 w 2534621"/>
                      <a:gd name="connsiteY39" fmla="*/ 2447790 h 7885584"/>
                      <a:gd name="connsiteX40" fmla="*/ 12469 w 2534621"/>
                      <a:gd name="connsiteY40" fmla="*/ 1104923 h 7885584"/>
                      <a:gd name="connsiteX0" fmla="*/ 12469 w 2534621"/>
                      <a:gd name="connsiteY0" fmla="*/ 1159786 h 7940447"/>
                      <a:gd name="connsiteX1" fmla="*/ 236594 w 2534621"/>
                      <a:gd name="connsiteY1" fmla="*/ 915448 h 7940447"/>
                      <a:gd name="connsiteX2" fmla="*/ 165157 w 2534621"/>
                      <a:gd name="connsiteY2" fmla="*/ 913068 h 7940447"/>
                      <a:gd name="connsiteX3" fmla="*/ 286601 w 2534621"/>
                      <a:gd name="connsiteY3" fmla="*/ 808293 h 7940447"/>
                      <a:gd name="connsiteX4" fmla="*/ 281839 w 2534621"/>
                      <a:gd name="connsiteY4" fmla="*/ 651129 h 7940447"/>
                      <a:gd name="connsiteX5" fmla="*/ 238976 w 2534621"/>
                      <a:gd name="connsiteY5" fmla="*/ 558261 h 7940447"/>
                      <a:gd name="connsiteX6" fmla="*/ 303271 w 2534621"/>
                      <a:gd name="connsiteY6" fmla="*/ 493968 h 7940447"/>
                      <a:gd name="connsiteX7" fmla="*/ 329465 w 2534621"/>
                      <a:gd name="connsiteY7" fmla="*/ 324900 h 7940447"/>
                      <a:gd name="connsiteX8" fmla="*/ 396138 w 2534621"/>
                      <a:gd name="connsiteY8" fmla="*/ 186784 h 7940447"/>
                      <a:gd name="connsiteX9" fmla="*/ 521868 w 2534621"/>
                      <a:gd name="connsiteY9" fmla="*/ 54863 h 7940447"/>
                      <a:gd name="connsiteX10" fmla="*/ 2001779 w 2534621"/>
                      <a:gd name="connsiteY10" fmla="*/ 1169312 h 7940447"/>
                      <a:gd name="connsiteX11" fmla="*/ 2001779 w 2534621"/>
                      <a:gd name="connsiteY11" fmla="*/ 2571708 h 7940447"/>
                      <a:gd name="connsiteX12" fmla="*/ 1758213 w 2534621"/>
                      <a:gd name="connsiteY12" fmla="*/ 3640073 h 7940447"/>
                      <a:gd name="connsiteX13" fmla="*/ 2198746 w 2534621"/>
                      <a:gd name="connsiteY13" fmla="*/ 5454109 h 7940447"/>
                      <a:gd name="connsiteX14" fmla="*/ 2098734 w 2534621"/>
                      <a:gd name="connsiteY14" fmla="*/ 5485064 h 7940447"/>
                      <a:gd name="connsiteX15" fmla="*/ 2013589 w 2534621"/>
                      <a:gd name="connsiteY15" fmla="*/ 7190710 h 7940447"/>
                      <a:gd name="connsiteX16" fmla="*/ 2232084 w 2534621"/>
                      <a:gd name="connsiteY16" fmla="*/ 7578184 h 7940447"/>
                      <a:gd name="connsiteX17" fmla="*/ 2455921 w 2534621"/>
                      <a:gd name="connsiteY17" fmla="*/ 7661529 h 7940447"/>
                      <a:gd name="connsiteX18" fmla="*/ 2460684 w 2534621"/>
                      <a:gd name="connsiteY18" fmla="*/ 7825834 h 7940447"/>
                      <a:gd name="connsiteX19" fmla="*/ 2141597 w 2534621"/>
                      <a:gd name="connsiteY19" fmla="*/ 7825834 h 7940447"/>
                      <a:gd name="connsiteX20" fmla="*/ 1827272 w 2534621"/>
                      <a:gd name="connsiteY20" fmla="*/ 7594853 h 7940447"/>
                      <a:gd name="connsiteX21" fmla="*/ 1645707 w 2534621"/>
                      <a:gd name="connsiteY21" fmla="*/ 7790614 h 7940447"/>
                      <a:gd name="connsiteX22" fmla="*/ 1584747 w 2534621"/>
                      <a:gd name="connsiteY22" fmla="*/ 7790423 h 7940447"/>
                      <a:gd name="connsiteX23" fmla="*/ 1479609 w 2534621"/>
                      <a:gd name="connsiteY23" fmla="*/ 7447217 h 7940447"/>
                      <a:gd name="connsiteX24" fmla="*/ 1517708 w 2534621"/>
                      <a:gd name="connsiteY24" fmla="*/ 7204328 h 7940447"/>
                      <a:gd name="connsiteX25" fmla="*/ 1632009 w 2534621"/>
                      <a:gd name="connsiteY25" fmla="*/ 6844759 h 7940447"/>
                      <a:gd name="connsiteX26" fmla="*/ 1634518 w 2534621"/>
                      <a:gd name="connsiteY26" fmla="*/ 5546789 h 7940447"/>
                      <a:gd name="connsiteX27" fmla="*/ 823670 w 2534621"/>
                      <a:gd name="connsiteY27" fmla="*/ 5593507 h 7940447"/>
                      <a:gd name="connsiteX28" fmla="*/ 848578 w 2534621"/>
                      <a:gd name="connsiteY28" fmla="*/ 6775703 h 7940447"/>
                      <a:gd name="connsiteX29" fmla="*/ 1160521 w 2534621"/>
                      <a:gd name="connsiteY29" fmla="*/ 7721059 h 7940447"/>
                      <a:gd name="connsiteX30" fmla="*/ 1160521 w 2534621"/>
                      <a:gd name="connsiteY30" fmla="*/ 7940135 h 7940447"/>
                      <a:gd name="connsiteX31" fmla="*/ 608072 w 2534621"/>
                      <a:gd name="connsiteY31" fmla="*/ 7499604 h 7940447"/>
                      <a:gd name="connsiteX32" fmla="*/ 591710 w 2534621"/>
                      <a:gd name="connsiteY32" fmla="*/ 7702702 h 7940447"/>
                      <a:gd name="connsiteX33" fmla="*/ 560547 w 2534621"/>
                      <a:gd name="connsiteY33" fmla="*/ 7699724 h 7940447"/>
                      <a:gd name="connsiteX34" fmla="*/ 529491 w 2534621"/>
                      <a:gd name="connsiteY34" fmla="*/ 7232904 h 7940447"/>
                      <a:gd name="connsiteX35" fmla="*/ 560447 w 2534621"/>
                      <a:gd name="connsiteY35" fmla="*/ 6911434 h 7940447"/>
                      <a:gd name="connsiteX36" fmla="*/ 327084 w 2534621"/>
                      <a:gd name="connsiteY36" fmla="*/ 5620798 h 7940447"/>
                      <a:gd name="connsiteX37" fmla="*/ 265258 w 2534621"/>
                      <a:gd name="connsiteY37" fmla="*/ 5575729 h 7940447"/>
                      <a:gd name="connsiteX38" fmla="*/ 239585 w 2534621"/>
                      <a:gd name="connsiteY38" fmla="*/ 3527618 h 7940447"/>
                      <a:gd name="connsiteX39" fmla="*/ 212096 w 2534621"/>
                      <a:gd name="connsiteY39" fmla="*/ 3444657 h 7940447"/>
                      <a:gd name="connsiteX40" fmla="*/ 355368 w 2534621"/>
                      <a:gd name="connsiteY40" fmla="*/ 2502653 h 7940447"/>
                      <a:gd name="connsiteX41" fmla="*/ 12469 w 2534621"/>
                      <a:gd name="connsiteY41" fmla="*/ 1159786 h 7940447"/>
                      <a:gd name="connsiteX0" fmla="*/ 12469 w 2534621"/>
                      <a:gd name="connsiteY0" fmla="*/ 1144571 h 7925232"/>
                      <a:gd name="connsiteX1" fmla="*/ 236594 w 2534621"/>
                      <a:gd name="connsiteY1" fmla="*/ 900233 h 7925232"/>
                      <a:gd name="connsiteX2" fmla="*/ 165157 w 2534621"/>
                      <a:gd name="connsiteY2" fmla="*/ 897853 h 7925232"/>
                      <a:gd name="connsiteX3" fmla="*/ 286601 w 2534621"/>
                      <a:gd name="connsiteY3" fmla="*/ 793078 h 7925232"/>
                      <a:gd name="connsiteX4" fmla="*/ 281839 w 2534621"/>
                      <a:gd name="connsiteY4" fmla="*/ 635914 h 7925232"/>
                      <a:gd name="connsiteX5" fmla="*/ 238976 w 2534621"/>
                      <a:gd name="connsiteY5" fmla="*/ 543046 h 7925232"/>
                      <a:gd name="connsiteX6" fmla="*/ 303271 w 2534621"/>
                      <a:gd name="connsiteY6" fmla="*/ 478753 h 7925232"/>
                      <a:gd name="connsiteX7" fmla="*/ 329465 w 2534621"/>
                      <a:gd name="connsiteY7" fmla="*/ 309685 h 7925232"/>
                      <a:gd name="connsiteX8" fmla="*/ 288982 w 2534621"/>
                      <a:gd name="connsiteY8" fmla="*/ 314444 h 7925232"/>
                      <a:gd name="connsiteX9" fmla="*/ 521868 w 2534621"/>
                      <a:gd name="connsiteY9" fmla="*/ 39648 h 7925232"/>
                      <a:gd name="connsiteX10" fmla="*/ 2001779 w 2534621"/>
                      <a:gd name="connsiteY10" fmla="*/ 1154097 h 7925232"/>
                      <a:gd name="connsiteX11" fmla="*/ 2001779 w 2534621"/>
                      <a:gd name="connsiteY11" fmla="*/ 2556493 h 7925232"/>
                      <a:gd name="connsiteX12" fmla="*/ 1758213 w 2534621"/>
                      <a:gd name="connsiteY12" fmla="*/ 3624858 h 7925232"/>
                      <a:gd name="connsiteX13" fmla="*/ 2198746 w 2534621"/>
                      <a:gd name="connsiteY13" fmla="*/ 5438894 h 7925232"/>
                      <a:gd name="connsiteX14" fmla="*/ 2098734 w 2534621"/>
                      <a:gd name="connsiteY14" fmla="*/ 5469849 h 7925232"/>
                      <a:gd name="connsiteX15" fmla="*/ 2013589 w 2534621"/>
                      <a:gd name="connsiteY15" fmla="*/ 7175495 h 7925232"/>
                      <a:gd name="connsiteX16" fmla="*/ 2232084 w 2534621"/>
                      <a:gd name="connsiteY16" fmla="*/ 7562969 h 7925232"/>
                      <a:gd name="connsiteX17" fmla="*/ 2455921 w 2534621"/>
                      <a:gd name="connsiteY17" fmla="*/ 7646314 h 7925232"/>
                      <a:gd name="connsiteX18" fmla="*/ 2460684 w 2534621"/>
                      <a:gd name="connsiteY18" fmla="*/ 7810619 h 7925232"/>
                      <a:gd name="connsiteX19" fmla="*/ 2141597 w 2534621"/>
                      <a:gd name="connsiteY19" fmla="*/ 7810619 h 7925232"/>
                      <a:gd name="connsiteX20" fmla="*/ 1827272 w 2534621"/>
                      <a:gd name="connsiteY20" fmla="*/ 7579638 h 7925232"/>
                      <a:gd name="connsiteX21" fmla="*/ 1645707 w 2534621"/>
                      <a:gd name="connsiteY21" fmla="*/ 7775399 h 7925232"/>
                      <a:gd name="connsiteX22" fmla="*/ 1584747 w 2534621"/>
                      <a:gd name="connsiteY22" fmla="*/ 7775208 h 7925232"/>
                      <a:gd name="connsiteX23" fmla="*/ 1479609 w 2534621"/>
                      <a:gd name="connsiteY23" fmla="*/ 7432002 h 7925232"/>
                      <a:gd name="connsiteX24" fmla="*/ 1517708 w 2534621"/>
                      <a:gd name="connsiteY24" fmla="*/ 7189113 h 7925232"/>
                      <a:gd name="connsiteX25" fmla="*/ 1632009 w 2534621"/>
                      <a:gd name="connsiteY25" fmla="*/ 6829544 h 7925232"/>
                      <a:gd name="connsiteX26" fmla="*/ 1634518 w 2534621"/>
                      <a:gd name="connsiteY26" fmla="*/ 5531574 h 7925232"/>
                      <a:gd name="connsiteX27" fmla="*/ 823670 w 2534621"/>
                      <a:gd name="connsiteY27" fmla="*/ 5578292 h 7925232"/>
                      <a:gd name="connsiteX28" fmla="*/ 848578 w 2534621"/>
                      <a:gd name="connsiteY28" fmla="*/ 6760488 h 7925232"/>
                      <a:gd name="connsiteX29" fmla="*/ 1160521 w 2534621"/>
                      <a:gd name="connsiteY29" fmla="*/ 7705844 h 7925232"/>
                      <a:gd name="connsiteX30" fmla="*/ 1160521 w 2534621"/>
                      <a:gd name="connsiteY30" fmla="*/ 7924920 h 7925232"/>
                      <a:gd name="connsiteX31" fmla="*/ 608072 w 2534621"/>
                      <a:gd name="connsiteY31" fmla="*/ 7484389 h 7925232"/>
                      <a:gd name="connsiteX32" fmla="*/ 591710 w 2534621"/>
                      <a:gd name="connsiteY32" fmla="*/ 7687487 h 7925232"/>
                      <a:gd name="connsiteX33" fmla="*/ 560547 w 2534621"/>
                      <a:gd name="connsiteY33" fmla="*/ 7684509 h 7925232"/>
                      <a:gd name="connsiteX34" fmla="*/ 529491 w 2534621"/>
                      <a:gd name="connsiteY34" fmla="*/ 7217689 h 7925232"/>
                      <a:gd name="connsiteX35" fmla="*/ 560447 w 2534621"/>
                      <a:gd name="connsiteY35" fmla="*/ 6896219 h 7925232"/>
                      <a:gd name="connsiteX36" fmla="*/ 327084 w 2534621"/>
                      <a:gd name="connsiteY36" fmla="*/ 5605583 h 7925232"/>
                      <a:gd name="connsiteX37" fmla="*/ 265258 w 2534621"/>
                      <a:gd name="connsiteY37" fmla="*/ 5560514 h 7925232"/>
                      <a:gd name="connsiteX38" fmla="*/ 239585 w 2534621"/>
                      <a:gd name="connsiteY38" fmla="*/ 3512403 h 7925232"/>
                      <a:gd name="connsiteX39" fmla="*/ 212096 w 2534621"/>
                      <a:gd name="connsiteY39" fmla="*/ 3429442 h 7925232"/>
                      <a:gd name="connsiteX40" fmla="*/ 355368 w 2534621"/>
                      <a:gd name="connsiteY40" fmla="*/ 2487438 h 7925232"/>
                      <a:gd name="connsiteX41" fmla="*/ 12469 w 2534621"/>
                      <a:gd name="connsiteY41" fmla="*/ 1144571 h 7925232"/>
                      <a:gd name="connsiteX0" fmla="*/ 12469 w 2534621"/>
                      <a:gd name="connsiteY0" fmla="*/ 1144571 h 7925232"/>
                      <a:gd name="connsiteX1" fmla="*/ 236594 w 2534621"/>
                      <a:gd name="connsiteY1" fmla="*/ 900233 h 7925232"/>
                      <a:gd name="connsiteX2" fmla="*/ 165157 w 2534621"/>
                      <a:gd name="connsiteY2" fmla="*/ 897853 h 7925232"/>
                      <a:gd name="connsiteX3" fmla="*/ 286601 w 2534621"/>
                      <a:gd name="connsiteY3" fmla="*/ 793078 h 7925232"/>
                      <a:gd name="connsiteX4" fmla="*/ 281839 w 2534621"/>
                      <a:gd name="connsiteY4" fmla="*/ 635914 h 7925232"/>
                      <a:gd name="connsiteX5" fmla="*/ 238976 w 2534621"/>
                      <a:gd name="connsiteY5" fmla="*/ 543046 h 7925232"/>
                      <a:gd name="connsiteX6" fmla="*/ 303271 w 2534621"/>
                      <a:gd name="connsiteY6" fmla="*/ 478753 h 7925232"/>
                      <a:gd name="connsiteX7" fmla="*/ 329465 w 2534621"/>
                      <a:gd name="connsiteY7" fmla="*/ 309685 h 7925232"/>
                      <a:gd name="connsiteX8" fmla="*/ 288982 w 2534621"/>
                      <a:gd name="connsiteY8" fmla="*/ 314444 h 7925232"/>
                      <a:gd name="connsiteX9" fmla="*/ 521868 w 2534621"/>
                      <a:gd name="connsiteY9" fmla="*/ 39648 h 7925232"/>
                      <a:gd name="connsiteX10" fmla="*/ 2001779 w 2534621"/>
                      <a:gd name="connsiteY10" fmla="*/ 1154097 h 7925232"/>
                      <a:gd name="connsiteX11" fmla="*/ 2001779 w 2534621"/>
                      <a:gd name="connsiteY11" fmla="*/ 2556493 h 7925232"/>
                      <a:gd name="connsiteX12" fmla="*/ 1758213 w 2534621"/>
                      <a:gd name="connsiteY12" fmla="*/ 3624858 h 7925232"/>
                      <a:gd name="connsiteX13" fmla="*/ 2198746 w 2534621"/>
                      <a:gd name="connsiteY13" fmla="*/ 5438894 h 7925232"/>
                      <a:gd name="connsiteX14" fmla="*/ 2098734 w 2534621"/>
                      <a:gd name="connsiteY14" fmla="*/ 5469849 h 7925232"/>
                      <a:gd name="connsiteX15" fmla="*/ 2013589 w 2534621"/>
                      <a:gd name="connsiteY15" fmla="*/ 7175495 h 7925232"/>
                      <a:gd name="connsiteX16" fmla="*/ 2232084 w 2534621"/>
                      <a:gd name="connsiteY16" fmla="*/ 7562969 h 7925232"/>
                      <a:gd name="connsiteX17" fmla="*/ 2455921 w 2534621"/>
                      <a:gd name="connsiteY17" fmla="*/ 7646314 h 7925232"/>
                      <a:gd name="connsiteX18" fmla="*/ 2460684 w 2534621"/>
                      <a:gd name="connsiteY18" fmla="*/ 7810619 h 7925232"/>
                      <a:gd name="connsiteX19" fmla="*/ 2141597 w 2534621"/>
                      <a:gd name="connsiteY19" fmla="*/ 7810619 h 7925232"/>
                      <a:gd name="connsiteX20" fmla="*/ 1827272 w 2534621"/>
                      <a:gd name="connsiteY20" fmla="*/ 7579638 h 7925232"/>
                      <a:gd name="connsiteX21" fmla="*/ 1645707 w 2534621"/>
                      <a:gd name="connsiteY21" fmla="*/ 7775399 h 7925232"/>
                      <a:gd name="connsiteX22" fmla="*/ 1584747 w 2534621"/>
                      <a:gd name="connsiteY22" fmla="*/ 7775208 h 7925232"/>
                      <a:gd name="connsiteX23" fmla="*/ 1479609 w 2534621"/>
                      <a:gd name="connsiteY23" fmla="*/ 7432002 h 7925232"/>
                      <a:gd name="connsiteX24" fmla="*/ 1517708 w 2534621"/>
                      <a:gd name="connsiteY24" fmla="*/ 7189113 h 7925232"/>
                      <a:gd name="connsiteX25" fmla="*/ 1632009 w 2534621"/>
                      <a:gd name="connsiteY25" fmla="*/ 6829544 h 7925232"/>
                      <a:gd name="connsiteX26" fmla="*/ 1634518 w 2534621"/>
                      <a:gd name="connsiteY26" fmla="*/ 5531574 h 7925232"/>
                      <a:gd name="connsiteX27" fmla="*/ 823670 w 2534621"/>
                      <a:gd name="connsiteY27" fmla="*/ 5578292 h 7925232"/>
                      <a:gd name="connsiteX28" fmla="*/ 848578 w 2534621"/>
                      <a:gd name="connsiteY28" fmla="*/ 6760488 h 7925232"/>
                      <a:gd name="connsiteX29" fmla="*/ 1160521 w 2534621"/>
                      <a:gd name="connsiteY29" fmla="*/ 7705844 h 7925232"/>
                      <a:gd name="connsiteX30" fmla="*/ 1160521 w 2534621"/>
                      <a:gd name="connsiteY30" fmla="*/ 7924920 h 7925232"/>
                      <a:gd name="connsiteX31" fmla="*/ 608072 w 2534621"/>
                      <a:gd name="connsiteY31" fmla="*/ 7484389 h 7925232"/>
                      <a:gd name="connsiteX32" fmla="*/ 591710 w 2534621"/>
                      <a:gd name="connsiteY32" fmla="*/ 7687487 h 7925232"/>
                      <a:gd name="connsiteX33" fmla="*/ 560547 w 2534621"/>
                      <a:gd name="connsiteY33" fmla="*/ 7684509 h 7925232"/>
                      <a:gd name="connsiteX34" fmla="*/ 529491 w 2534621"/>
                      <a:gd name="connsiteY34" fmla="*/ 7217689 h 7925232"/>
                      <a:gd name="connsiteX35" fmla="*/ 560447 w 2534621"/>
                      <a:gd name="connsiteY35" fmla="*/ 6896219 h 7925232"/>
                      <a:gd name="connsiteX36" fmla="*/ 327084 w 2534621"/>
                      <a:gd name="connsiteY36" fmla="*/ 5605583 h 7925232"/>
                      <a:gd name="connsiteX37" fmla="*/ 265258 w 2534621"/>
                      <a:gd name="connsiteY37" fmla="*/ 5560514 h 7925232"/>
                      <a:gd name="connsiteX38" fmla="*/ 239585 w 2534621"/>
                      <a:gd name="connsiteY38" fmla="*/ 3512403 h 7925232"/>
                      <a:gd name="connsiteX39" fmla="*/ 212096 w 2534621"/>
                      <a:gd name="connsiteY39" fmla="*/ 3429442 h 7925232"/>
                      <a:gd name="connsiteX40" fmla="*/ 355368 w 2534621"/>
                      <a:gd name="connsiteY40" fmla="*/ 2487438 h 7925232"/>
                      <a:gd name="connsiteX41" fmla="*/ 12469 w 2534621"/>
                      <a:gd name="connsiteY41" fmla="*/ 1144571 h 7925232"/>
                      <a:gd name="connsiteX0" fmla="*/ 12469 w 2534621"/>
                      <a:gd name="connsiteY0" fmla="*/ 1144571 h 7925232"/>
                      <a:gd name="connsiteX1" fmla="*/ 236594 w 2534621"/>
                      <a:gd name="connsiteY1" fmla="*/ 900233 h 7925232"/>
                      <a:gd name="connsiteX2" fmla="*/ 165157 w 2534621"/>
                      <a:gd name="connsiteY2" fmla="*/ 897853 h 7925232"/>
                      <a:gd name="connsiteX3" fmla="*/ 286601 w 2534621"/>
                      <a:gd name="connsiteY3" fmla="*/ 793078 h 7925232"/>
                      <a:gd name="connsiteX4" fmla="*/ 281839 w 2534621"/>
                      <a:gd name="connsiteY4" fmla="*/ 635914 h 7925232"/>
                      <a:gd name="connsiteX5" fmla="*/ 238976 w 2534621"/>
                      <a:gd name="connsiteY5" fmla="*/ 543046 h 7925232"/>
                      <a:gd name="connsiteX6" fmla="*/ 303271 w 2534621"/>
                      <a:gd name="connsiteY6" fmla="*/ 478753 h 7925232"/>
                      <a:gd name="connsiteX7" fmla="*/ 329465 w 2534621"/>
                      <a:gd name="connsiteY7" fmla="*/ 309685 h 7925232"/>
                      <a:gd name="connsiteX8" fmla="*/ 288982 w 2534621"/>
                      <a:gd name="connsiteY8" fmla="*/ 314444 h 7925232"/>
                      <a:gd name="connsiteX9" fmla="*/ 521868 w 2534621"/>
                      <a:gd name="connsiteY9" fmla="*/ 39648 h 7925232"/>
                      <a:gd name="connsiteX10" fmla="*/ 2001779 w 2534621"/>
                      <a:gd name="connsiteY10" fmla="*/ 1154097 h 7925232"/>
                      <a:gd name="connsiteX11" fmla="*/ 2001779 w 2534621"/>
                      <a:gd name="connsiteY11" fmla="*/ 2556493 h 7925232"/>
                      <a:gd name="connsiteX12" fmla="*/ 1758213 w 2534621"/>
                      <a:gd name="connsiteY12" fmla="*/ 3624858 h 7925232"/>
                      <a:gd name="connsiteX13" fmla="*/ 2198746 w 2534621"/>
                      <a:gd name="connsiteY13" fmla="*/ 5438894 h 7925232"/>
                      <a:gd name="connsiteX14" fmla="*/ 2098734 w 2534621"/>
                      <a:gd name="connsiteY14" fmla="*/ 5469849 h 7925232"/>
                      <a:gd name="connsiteX15" fmla="*/ 2013589 w 2534621"/>
                      <a:gd name="connsiteY15" fmla="*/ 7175495 h 7925232"/>
                      <a:gd name="connsiteX16" fmla="*/ 2232084 w 2534621"/>
                      <a:gd name="connsiteY16" fmla="*/ 7562969 h 7925232"/>
                      <a:gd name="connsiteX17" fmla="*/ 2455921 w 2534621"/>
                      <a:gd name="connsiteY17" fmla="*/ 7646314 h 7925232"/>
                      <a:gd name="connsiteX18" fmla="*/ 2460684 w 2534621"/>
                      <a:gd name="connsiteY18" fmla="*/ 7810619 h 7925232"/>
                      <a:gd name="connsiteX19" fmla="*/ 2141597 w 2534621"/>
                      <a:gd name="connsiteY19" fmla="*/ 7810619 h 7925232"/>
                      <a:gd name="connsiteX20" fmla="*/ 1827272 w 2534621"/>
                      <a:gd name="connsiteY20" fmla="*/ 7579638 h 7925232"/>
                      <a:gd name="connsiteX21" fmla="*/ 1645707 w 2534621"/>
                      <a:gd name="connsiteY21" fmla="*/ 7775399 h 7925232"/>
                      <a:gd name="connsiteX22" fmla="*/ 1584747 w 2534621"/>
                      <a:gd name="connsiteY22" fmla="*/ 7775208 h 7925232"/>
                      <a:gd name="connsiteX23" fmla="*/ 1479609 w 2534621"/>
                      <a:gd name="connsiteY23" fmla="*/ 7432002 h 7925232"/>
                      <a:gd name="connsiteX24" fmla="*/ 1517708 w 2534621"/>
                      <a:gd name="connsiteY24" fmla="*/ 7189113 h 7925232"/>
                      <a:gd name="connsiteX25" fmla="*/ 1632009 w 2534621"/>
                      <a:gd name="connsiteY25" fmla="*/ 6829544 h 7925232"/>
                      <a:gd name="connsiteX26" fmla="*/ 1634518 w 2534621"/>
                      <a:gd name="connsiteY26" fmla="*/ 5531574 h 7925232"/>
                      <a:gd name="connsiteX27" fmla="*/ 823670 w 2534621"/>
                      <a:gd name="connsiteY27" fmla="*/ 5578292 h 7925232"/>
                      <a:gd name="connsiteX28" fmla="*/ 848578 w 2534621"/>
                      <a:gd name="connsiteY28" fmla="*/ 6760488 h 7925232"/>
                      <a:gd name="connsiteX29" fmla="*/ 1160521 w 2534621"/>
                      <a:gd name="connsiteY29" fmla="*/ 7705844 h 7925232"/>
                      <a:gd name="connsiteX30" fmla="*/ 1160521 w 2534621"/>
                      <a:gd name="connsiteY30" fmla="*/ 7924920 h 7925232"/>
                      <a:gd name="connsiteX31" fmla="*/ 608072 w 2534621"/>
                      <a:gd name="connsiteY31" fmla="*/ 7484389 h 7925232"/>
                      <a:gd name="connsiteX32" fmla="*/ 591710 w 2534621"/>
                      <a:gd name="connsiteY32" fmla="*/ 7687487 h 7925232"/>
                      <a:gd name="connsiteX33" fmla="*/ 560547 w 2534621"/>
                      <a:gd name="connsiteY33" fmla="*/ 7684509 h 7925232"/>
                      <a:gd name="connsiteX34" fmla="*/ 529491 w 2534621"/>
                      <a:gd name="connsiteY34" fmla="*/ 7217689 h 7925232"/>
                      <a:gd name="connsiteX35" fmla="*/ 560447 w 2534621"/>
                      <a:gd name="connsiteY35" fmla="*/ 6896219 h 7925232"/>
                      <a:gd name="connsiteX36" fmla="*/ 327084 w 2534621"/>
                      <a:gd name="connsiteY36" fmla="*/ 5605583 h 7925232"/>
                      <a:gd name="connsiteX37" fmla="*/ 265258 w 2534621"/>
                      <a:gd name="connsiteY37" fmla="*/ 5560514 h 7925232"/>
                      <a:gd name="connsiteX38" fmla="*/ 239585 w 2534621"/>
                      <a:gd name="connsiteY38" fmla="*/ 3512403 h 7925232"/>
                      <a:gd name="connsiteX39" fmla="*/ 212096 w 2534621"/>
                      <a:gd name="connsiteY39" fmla="*/ 3429442 h 7925232"/>
                      <a:gd name="connsiteX40" fmla="*/ 355368 w 2534621"/>
                      <a:gd name="connsiteY40" fmla="*/ 2487438 h 7925232"/>
                      <a:gd name="connsiteX41" fmla="*/ 12469 w 2534621"/>
                      <a:gd name="connsiteY41" fmla="*/ 1144571 h 7925232"/>
                      <a:gd name="connsiteX0" fmla="*/ 12469 w 2534621"/>
                      <a:gd name="connsiteY0" fmla="*/ 1144571 h 7925232"/>
                      <a:gd name="connsiteX1" fmla="*/ 236594 w 2534621"/>
                      <a:gd name="connsiteY1" fmla="*/ 900233 h 7925232"/>
                      <a:gd name="connsiteX2" fmla="*/ 165157 w 2534621"/>
                      <a:gd name="connsiteY2" fmla="*/ 897853 h 7925232"/>
                      <a:gd name="connsiteX3" fmla="*/ 286601 w 2534621"/>
                      <a:gd name="connsiteY3" fmla="*/ 793078 h 7925232"/>
                      <a:gd name="connsiteX4" fmla="*/ 281839 w 2534621"/>
                      <a:gd name="connsiteY4" fmla="*/ 635914 h 7925232"/>
                      <a:gd name="connsiteX5" fmla="*/ 238976 w 2534621"/>
                      <a:gd name="connsiteY5" fmla="*/ 543046 h 7925232"/>
                      <a:gd name="connsiteX6" fmla="*/ 303271 w 2534621"/>
                      <a:gd name="connsiteY6" fmla="*/ 478753 h 7925232"/>
                      <a:gd name="connsiteX7" fmla="*/ 329465 w 2534621"/>
                      <a:gd name="connsiteY7" fmla="*/ 309685 h 7925232"/>
                      <a:gd name="connsiteX8" fmla="*/ 288982 w 2534621"/>
                      <a:gd name="connsiteY8" fmla="*/ 314444 h 7925232"/>
                      <a:gd name="connsiteX9" fmla="*/ 521868 w 2534621"/>
                      <a:gd name="connsiteY9" fmla="*/ 39648 h 7925232"/>
                      <a:gd name="connsiteX10" fmla="*/ 2001779 w 2534621"/>
                      <a:gd name="connsiteY10" fmla="*/ 1154097 h 7925232"/>
                      <a:gd name="connsiteX11" fmla="*/ 2001779 w 2534621"/>
                      <a:gd name="connsiteY11" fmla="*/ 2556493 h 7925232"/>
                      <a:gd name="connsiteX12" fmla="*/ 1758213 w 2534621"/>
                      <a:gd name="connsiteY12" fmla="*/ 3624858 h 7925232"/>
                      <a:gd name="connsiteX13" fmla="*/ 2198746 w 2534621"/>
                      <a:gd name="connsiteY13" fmla="*/ 5438894 h 7925232"/>
                      <a:gd name="connsiteX14" fmla="*/ 2098734 w 2534621"/>
                      <a:gd name="connsiteY14" fmla="*/ 5469849 h 7925232"/>
                      <a:gd name="connsiteX15" fmla="*/ 2013589 w 2534621"/>
                      <a:gd name="connsiteY15" fmla="*/ 7175495 h 7925232"/>
                      <a:gd name="connsiteX16" fmla="*/ 2232084 w 2534621"/>
                      <a:gd name="connsiteY16" fmla="*/ 7562969 h 7925232"/>
                      <a:gd name="connsiteX17" fmla="*/ 2455921 w 2534621"/>
                      <a:gd name="connsiteY17" fmla="*/ 7646314 h 7925232"/>
                      <a:gd name="connsiteX18" fmla="*/ 2460684 w 2534621"/>
                      <a:gd name="connsiteY18" fmla="*/ 7810619 h 7925232"/>
                      <a:gd name="connsiteX19" fmla="*/ 2141597 w 2534621"/>
                      <a:gd name="connsiteY19" fmla="*/ 7810619 h 7925232"/>
                      <a:gd name="connsiteX20" fmla="*/ 1827272 w 2534621"/>
                      <a:gd name="connsiteY20" fmla="*/ 7579638 h 7925232"/>
                      <a:gd name="connsiteX21" fmla="*/ 1645707 w 2534621"/>
                      <a:gd name="connsiteY21" fmla="*/ 7775399 h 7925232"/>
                      <a:gd name="connsiteX22" fmla="*/ 1584747 w 2534621"/>
                      <a:gd name="connsiteY22" fmla="*/ 7775208 h 7925232"/>
                      <a:gd name="connsiteX23" fmla="*/ 1479609 w 2534621"/>
                      <a:gd name="connsiteY23" fmla="*/ 7432002 h 7925232"/>
                      <a:gd name="connsiteX24" fmla="*/ 1517708 w 2534621"/>
                      <a:gd name="connsiteY24" fmla="*/ 7189113 h 7925232"/>
                      <a:gd name="connsiteX25" fmla="*/ 1632009 w 2534621"/>
                      <a:gd name="connsiteY25" fmla="*/ 6829544 h 7925232"/>
                      <a:gd name="connsiteX26" fmla="*/ 1634518 w 2534621"/>
                      <a:gd name="connsiteY26" fmla="*/ 5531574 h 7925232"/>
                      <a:gd name="connsiteX27" fmla="*/ 823670 w 2534621"/>
                      <a:gd name="connsiteY27" fmla="*/ 5578292 h 7925232"/>
                      <a:gd name="connsiteX28" fmla="*/ 848578 w 2534621"/>
                      <a:gd name="connsiteY28" fmla="*/ 6760488 h 7925232"/>
                      <a:gd name="connsiteX29" fmla="*/ 1160521 w 2534621"/>
                      <a:gd name="connsiteY29" fmla="*/ 7705844 h 7925232"/>
                      <a:gd name="connsiteX30" fmla="*/ 1160521 w 2534621"/>
                      <a:gd name="connsiteY30" fmla="*/ 7924920 h 7925232"/>
                      <a:gd name="connsiteX31" fmla="*/ 608072 w 2534621"/>
                      <a:gd name="connsiteY31" fmla="*/ 7484389 h 7925232"/>
                      <a:gd name="connsiteX32" fmla="*/ 591710 w 2534621"/>
                      <a:gd name="connsiteY32" fmla="*/ 7687487 h 7925232"/>
                      <a:gd name="connsiteX33" fmla="*/ 560547 w 2534621"/>
                      <a:gd name="connsiteY33" fmla="*/ 7684509 h 7925232"/>
                      <a:gd name="connsiteX34" fmla="*/ 529491 w 2534621"/>
                      <a:gd name="connsiteY34" fmla="*/ 7217689 h 7925232"/>
                      <a:gd name="connsiteX35" fmla="*/ 560447 w 2534621"/>
                      <a:gd name="connsiteY35" fmla="*/ 6896219 h 7925232"/>
                      <a:gd name="connsiteX36" fmla="*/ 327084 w 2534621"/>
                      <a:gd name="connsiteY36" fmla="*/ 5605583 h 7925232"/>
                      <a:gd name="connsiteX37" fmla="*/ 265258 w 2534621"/>
                      <a:gd name="connsiteY37" fmla="*/ 5560514 h 7925232"/>
                      <a:gd name="connsiteX38" fmla="*/ 239585 w 2534621"/>
                      <a:gd name="connsiteY38" fmla="*/ 3512403 h 7925232"/>
                      <a:gd name="connsiteX39" fmla="*/ 212096 w 2534621"/>
                      <a:gd name="connsiteY39" fmla="*/ 3429442 h 7925232"/>
                      <a:gd name="connsiteX40" fmla="*/ 355368 w 2534621"/>
                      <a:gd name="connsiteY40" fmla="*/ 2487438 h 7925232"/>
                      <a:gd name="connsiteX41" fmla="*/ 12469 w 2534621"/>
                      <a:gd name="connsiteY41" fmla="*/ 1144571 h 7925232"/>
                      <a:gd name="connsiteX0" fmla="*/ 12469 w 2534621"/>
                      <a:gd name="connsiteY0" fmla="*/ 1144571 h 7925232"/>
                      <a:gd name="connsiteX1" fmla="*/ 236594 w 2534621"/>
                      <a:gd name="connsiteY1" fmla="*/ 900233 h 7925232"/>
                      <a:gd name="connsiteX2" fmla="*/ 165157 w 2534621"/>
                      <a:gd name="connsiteY2" fmla="*/ 897853 h 7925232"/>
                      <a:gd name="connsiteX3" fmla="*/ 286601 w 2534621"/>
                      <a:gd name="connsiteY3" fmla="*/ 793078 h 7925232"/>
                      <a:gd name="connsiteX4" fmla="*/ 281839 w 2534621"/>
                      <a:gd name="connsiteY4" fmla="*/ 635914 h 7925232"/>
                      <a:gd name="connsiteX5" fmla="*/ 238976 w 2534621"/>
                      <a:gd name="connsiteY5" fmla="*/ 543046 h 7925232"/>
                      <a:gd name="connsiteX6" fmla="*/ 303271 w 2534621"/>
                      <a:gd name="connsiteY6" fmla="*/ 478753 h 7925232"/>
                      <a:gd name="connsiteX7" fmla="*/ 329465 w 2534621"/>
                      <a:gd name="connsiteY7" fmla="*/ 309685 h 7925232"/>
                      <a:gd name="connsiteX8" fmla="*/ 288982 w 2534621"/>
                      <a:gd name="connsiteY8" fmla="*/ 314444 h 7925232"/>
                      <a:gd name="connsiteX9" fmla="*/ 521868 w 2534621"/>
                      <a:gd name="connsiteY9" fmla="*/ 39648 h 7925232"/>
                      <a:gd name="connsiteX10" fmla="*/ 2001779 w 2534621"/>
                      <a:gd name="connsiteY10" fmla="*/ 1154097 h 7925232"/>
                      <a:gd name="connsiteX11" fmla="*/ 2001779 w 2534621"/>
                      <a:gd name="connsiteY11" fmla="*/ 2556493 h 7925232"/>
                      <a:gd name="connsiteX12" fmla="*/ 1758213 w 2534621"/>
                      <a:gd name="connsiteY12" fmla="*/ 3624858 h 7925232"/>
                      <a:gd name="connsiteX13" fmla="*/ 2198746 w 2534621"/>
                      <a:gd name="connsiteY13" fmla="*/ 5438894 h 7925232"/>
                      <a:gd name="connsiteX14" fmla="*/ 2098734 w 2534621"/>
                      <a:gd name="connsiteY14" fmla="*/ 5469849 h 7925232"/>
                      <a:gd name="connsiteX15" fmla="*/ 2013589 w 2534621"/>
                      <a:gd name="connsiteY15" fmla="*/ 7175495 h 7925232"/>
                      <a:gd name="connsiteX16" fmla="*/ 2232084 w 2534621"/>
                      <a:gd name="connsiteY16" fmla="*/ 7562969 h 7925232"/>
                      <a:gd name="connsiteX17" fmla="*/ 2455921 w 2534621"/>
                      <a:gd name="connsiteY17" fmla="*/ 7646314 h 7925232"/>
                      <a:gd name="connsiteX18" fmla="*/ 2460684 w 2534621"/>
                      <a:gd name="connsiteY18" fmla="*/ 7810619 h 7925232"/>
                      <a:gd name="connsiteX19" fmla="*/ 2141597 w 2534621"/>
                      <a:gd name="connsiteY19" fmla="*/ 7810619 h 7925232"/>
                      <a:gd name="connsiteX20" fmla="*/ 1827272 w 2534621"/>
                      <a:gd name="connsiteY20" fmla="*/ 7579638 h 7925232"/>
                      <a:gd name="connsiteX21" fmla="*/ 1645707 w 2534621"/>
                      <a:gd name="connsiteY21" fmla="*/ 7775399 h 7925232"/>
                      <a:gd name="connsiteX22" fmla="*/ 1584747 w 2534621"/>
                      <a:gd name="connsiteY22" fmla="*/ 7775208 h 7925232"/>
                      <a:gd name="connsiteX23" fmla="*/ 1479609 w 2534621"/>
                      <a:gd name="connsiteY23" fmla="*/ 7432002 h 7925232"/>
                      <a:gd name="connsiteX24" fmla="*/ 1517708 w 2534621"/>
                      <a:gd name="connsiteY24" fmla="*/ 7189113 h 7925232"/>
                      <a:gd name="connsiteX25" fmla="*/ 1632009 w 2534621"/>
                      <a:gd name="connsiteY25" fmla="*/ 6829544 h 7925232"/>
                      <a:gd name="connsiteX26" fmla="*/ 1634518 w 2534621"/>
                      <a:gd name="connsiteY26" fmla="*/ 5531574 h 7925232"/>
                      <a:gd name="connsiteX27" fmla="*/ 823670 w 2534621"/>
                      <a:gd name="connsiteY27" fmla="*/ 5578292 h 7925232"/>
                      <a:gd name="connsiteX28" fmla="*/ 848578 w 2534621"/>
                      <a:gd name="connsiteY28" fmla="*/ 6760488 h 7925232"/>
                      <a:gd name="connsiteX29" fmla="*/ 1160521 w 2534621"/>
                      <a:gd name="connsiteY29" fmla="*/ 7705844 h 7925232"/>
                      <a:gd name="connsiteX30" fmla="*/ 1160521 w 2534621"/>
                      <a:gd name="connsiteY30" fmla="*/ 7924920 h 7925232"/>
                      <a:gd name="connsiteX31" fmla="*/ 608072 w 2534621"/>
                      <a:gd name="connsiteY31" fmla="*/ 7484389 h 7925232"/>
                      <a:gd name="connsiteX32" fmla="*/ 591710 w 2534621"/>
                      <a:gd name="connsiteY32" fmla="*/ 7687487 h 7925232"/>
                      <a:gd name="connsiteX33" fmla="*/ 560547 w 2534621"/>
                      <a:gd name="connsiteY33" fmla="*/ 7684509 h 7925232"/>
                      <a:gd name="connsiteX34" fmla="*/ 529491 w 2534621"/>
                      <a:gd name="connsiteY34" fmla="*/ 7217689 h 7925232"/>
                      <a:gd name="connsiteX35" fmla="*/ 560447 w 2534621"/>
                      <a:gd name="connsiteY35" fmla="*/ 6896219 h 7925232"/>
                      <a:gd name="connsiteX36" fmla="*/ 327084 w 2534621"/>
                      <a:gd name="connsiteY36" fmla="*/ 5605583 h 7925232"/>
                      <a:gd name="connsiteX37" fmla="*/ 265258 w 2534621"/>
                      <a:gd name="connsiteY37" fmla="*/ 5560514 h 7925232"/>
                      <a:gd name="connsiteX38" fmla="*/ 239585 w 2534621"/>
                      <a:gd name="connsiteY38" fmla="*/ 3512403 h 7925232"/>
                      <a:gd name="connsiteX39" fmla="*/ 212096 w 2534621"/>
                      <a:gd name="connsiteY39" fmla="*/ 3429442 h 7925232"/>
                      <a:gd name="connsiteX40" fmla="*/ 355368 w 2534621"/>
                      <a:gd name="connsiteY40" fmla="*/ 2487438 h 7925232"/>
                      <a:gd name="connsiteX41" fmla="*/ 12469 w 2534621"/>
                      <a:gd name="connsiteY41" fmla="*/ 1144571 h 7925232"/>
                      <a:gd name="connsiteX0" fmla="*/ 12469 w 2534621"/>
                      <a:gd name="connsiteY0" fmla="*/ 1127051 h 7907712"/>
                      <a:gd name="connsiteX1" fmla="*/ 236594 w 2534621"/>
                      <a:gd name="connsiteY1" fmla="*/ 882713 h 7907712"/>
                      <a:gd name="connsiteX2" fmla="*/ 165157 w 2534621"/>
                      <a:gd name="connsiteY2" fmla="*/ 880333 h 7907712"/>
                      <a:gd name="connsiteX3" fmla="*/ 286601 w 2534621"/>
                      <a:gd name="connsiteY3" fmla="*/ 775558 h 7907712"/>
                      <a:gd name="connsiteX4" fmla="*/ 281839 w 2534621"/>
                      <a:gd name="connsiteY4" fmla="*/ 618394 h 7907712"/>
                      <a:gd name="connsiteX5" fmla="*/ 238976 w 2534621"/>
                      <a:gd name="connsiteY5" fmla="*/ 525526 h 7907712"/>
                      <a:gd name="connsiteX6" fmla="*/ 303271 w 2534621"/>
                      <a:gd name="connsiteY6" fmla="*/ 461233 h 7907712"/>
                      <a:gd name="connsiteX7" fmla="*/ 329465 w 2534621"/>
                      <a:gd name="connsiteY7" fmla="*/ 292165 h 7907712"/>
                      <a:gd name="connsiteX8" fmla="*/ 288982 w 2534621"/>
                      <a:gd name="connsiteY8" fmla="*/ 296924 h 7907712"/>
                      <a:gd name="connsiteX9" fmla="*/ 521868 w 2534621"/>
                      <a:gd name="connsiteY9" fmla="*/ 41178 h 7907712"/>
                      <a:gd name="connsiteX10" fmla="*/ 2001779 w 2534621"/>
                      <a:gd name="connsiteY10" fmla="*/ 1136577 h 7907712"/>
                      <a:gd name="connsiteX11" fmla="*/ 2001779 w 2534621"/>
                      <a:gd name="connsiteY11" fmla="*/ 2538973 h 7907712"/>
                      <a:gd name="connsiteX12" fmla="*/ 1758213 w 2534621"/>
                      <a:gd name="connsiteY12" fmla="*/ 3607338 h 7907712"/>
                      <a:gd name="connsiteX13" fmla="*/ 2198746 w 2534621"/>
                      <a:gd name="connsiteY13" fmla="*/ 5421374 h 7907712"/>
                      <a:gd name="connsiteX14" fmla="*/ 2098734 w 2534621"/>
                      <a:gd name="connsiteY14" fmla="*/ 5452329 h 7907712"/>
                      <a:gd name="connsiteX15" fmla="*/ 2013589 w 2534621"/>
                      <a:gd name="connsiteY15" fmla="*/ 7157975 h 7907712"/>
                      <a:gd name="connsiteX16" fmla="*/ 2232084 w 2534621"/>
                      <a:gd name="connsiteY16" fmla="*/ 7545449 h 7907712"/>
                      <a:gd name="connsiteX17" fmla="*/ 2455921 w 2534621"/>
                      <a:gd name="connsiteY17" fmla="*/ 7628794 h 7907712"/>
                      <a:gd name="connsiteX18" fmla="*/ 2460684 w 2534621"/>
                      <a:gd name="connsiteY18" fmla="*/ 7793099 h 7907712"/>
                      <a:gd name="connsiteX19" fmla="*/ 2141597 w 2534621"/>
                      <a:gd name="connsiteY19" fmla="*/ 7793099 h 7907712"/>
                      <a:gd name="connsiteX20" fmla="*/ 1827272 w 2534621"/>
                      <a:gd name="connsiteY20" fmla="*/ 7562118 h 7907712"/>
                      <a:gd name="connsiteX21" fmla="*/ 1645707 w 2534621"/>
                      <a:gd name="connsiteY21" fmla="*/ 7757879 h 7907712"/>
                      <a:gd name="connsiteX22" fmla="*/ 1584747 w 2534621"/>
                      <a:gd name="connsiteY22" fmla="*/ 7757688 h 7907712"/>
                      <a:gd name="connsiteX23" fmla="*/ 1479609 w 2534621"/>
                      <a:gd name="connsiteY23" fmla="*/ 7414482 h 7907712"/>
                      <a:gd name="connsiteX24" fmla="*/ 1517708 w 2534621"/>
                      <a:gd name="connsiteY24" fmla="*/ 7171593 h 7907712"/>
                      <a:gd name="connsiteX25" fmla="*/ 1632009 w 2534621"/>
                      <a:gd name="connsiteY25" fmla="*/ 6812024 h 7907712"/>
                      <a:gd name="connsiteX26" fmla="*/ 1634518 w 2534621"/>
                      <a:gd name="connsiteY26" fmla="*/ 5514054 h 7907712"/>
                      <a:gd name="connsiteX27" fmla="*/ 823670 w 2534621"/>
                      <a:gd name="connsiteY27" fmla="*/ 5560772 h 7907712"/>
                      <a:gd name="connsiteX28" fmla="*/ 848578 w 2534621"/>
                      <a:gd name="connsiteY28" fmla="*/ 6742968 h 7907712"/>
                      <a:gd name="connsiteX29" fmla="*/ 1160521 w 2534621"/>
                      <a:gd name="connsiteY29" fmla="*/ 7688324 h 7907712"/>
                      <a:gd name="connsiteX30" fmla="*/ 1160521 w 2534621"/>
                      <a:gd name="connsiteY30" fmla="*/ 7907400 h 7907712"/>
                      <a:gd name="connsiteX31" fmla="*/ 608072 w 2534621"/>
                      <a:gd name="connsiteY31" fmla="*/ 7466869 h 7907712"/>
                      <a:gd name="connsiteX32" fmla="*/ 591710 w 2534621"/>
                      <a:gd name="connsiteY32" fmla="*/ 7669967 h 7907712"/>
                      <a:gd name="connsiteX33" fmla="*/ 560547 w 2534621"/>
                      <a:gd name="connsiteY33" fmla="*/ 7666989 h 7907712"/>
                      <a:gd name="connsiteX34" fmla="*/ 529491 w 2534621"/>
                      <a:gd name="connsiteY34" fmla="*/ 7200169 h 7907712"/>
                      <a:gd name="connsiteX35" fmla="*/ 560447 w 2534621"/>
                      <a:gd name="connsiteY35" fmla="*/ 6878699 h 7907712"/>
                      <a:gd name="connsiteX36" fmla="*/ 327084 w 2534621"/>
                      <a:gd name="connsiteY36" fmla="*/ 5588063 h 7907712"/>
                      <a:gd name="connsiteX37" fmla="*/ 265258 w 2534621"/>
                      <a:gd name="connsiteY37" fmla="*/ 5542994 h 7907712"/>
                      <a:gd name="connsiteX38" fmla="*/ 239585 w 2534621"/>
                      <a:gd name="connsiteY38" fmla="*/ 3494883 h 7907712"/>
                      <a:gd name="connsiteX39" fmla="*/ 212096 w 2534621"/>
                      <a:gd name="connsiteY39" fmla="*/ 3411922 h 7907712"/>
                      <a:gd name="connsiteX40" fmla="*/ 355368 w 2534621"/>
                      <a:gd name="connsiteY40" fmla="*/ 2469918 h 7907712"/>
                      <a:gd name="connsiteX41" fmla="*/ 12469 w 2534621"/>
                      <a:gd name="connsiteY41" fmla="*/ 1127051 h 7907712"/>
                      <a:gd name="connsiteX0" fmla="*/ 12469 w 2534621"/>
                      <a:gd name="connsiteY0" fmla="*/ 1146768 h 7927429"/>
                      <a:gd name="connsiteX1" fmla="*/ 236594 w 2534621"/>
                      <a:gd name="connsiteY1" fmla="*/ 902430 h 7927429"/>
                      <a:gd name="connsiteX2" fmla="*/ 165157 w 2534621"/>
                      <a:gd name="connsiteY2" fmla="*/ 900050 h 7927429"/>
                      <a:gd name="connsiteX3" fmla="*/ 286601 w 2534621"/>
                      <a:gd name="connsiteY3" fmla="*/ 795275 h 7927429"/>
                      <a:gd name="connsiteX4" fmla="*/ 281839 w 2534621"/>
                      <a:gd name="connsiteY4" fmla="*/ 638111 h 7927429"/>
                      <a:gd name="connsiteX5" fmla="*/ 238976 w 2534621"/>
                      <a:gd name="connsiteY5" fmla="*/ 545243 h 7927429"/>
                      <a:gd name="connsiteX6" fmla="*/ 303271 w 2534621"/>
                      <a:gd name="connsiteY6" fmla="*/ 480950 h 7927429"/>
                      <a:gd name="connsiteX7" fmla="*/ 329465 w 2534621"/>
                      <a:gd name="connsiteY7" fmla="*/ 311882 h 7927429"/>
                      <a:gd name="connsiteX8" fmla="*/ 288982 w 2534621"/>
                      <a:gd name="connsiteY8" fmla="*/ 316641 h 7927429"/>
                      <a:gd name="connsiteX9" fmla="*/ 531393 w 2534621"/>
                      <a:gd name="connsiteY9" fmla="*/ 39464 h 7927429"/>
                      <a:gd name="connsiteX10" fmla="*/ 2001779 w 2534621"/>
                      <a:gd name="connsiteY10" fmla="*/ 1156294 h 7927429"/>
                      <a:gd name="connsiteX11" fmla="*/ 2001779 w 2534621"/>
                      <a:gd name="connsiteY11" fmla="*/ 2558690 h 7927429"/>
                      <a:gd name="connsiteX12" fmla="*/ 1758213 w 2534621"/>
                      <a:gd name="connsiteY12" fmla="*/ 3627055 h 7927429"/>
                      <a:gd name="connsiteX13" fmla="*/ 2198746 w 2534621"/>
                      <a:gd name="connsiteY13" fmla="*/ 5441091 h 7927429"/>
                      <a:gd name="connsiteX14" fmla="*/ 2098734 w 2534621"/>
                      <a:gd name="connsiteY14" fmla="*/ 5472046 h 7927429"/>
                      <a:gd name="connsiteX15" fmla="*/ 2013589 w 2534621"/>
                      <a:gd name="connsiteY15" fmla="*/ 7177692 h 7927429"/>
                      <a:gd name="connsiteX16" fmla="*/ 2232084 w 2534621"/>
                      <a:gd name="connsiteY16" fmla="*/ 7565166 h 7927429"/>
                      <a:gd name="connsiteX17" fmla="*/ 2455921 w 2534621"/>
                      <a:gd name="connsiteY17" fmla="*/ 7648511 h 7927429"/>
                      <a:gd name="connsiteX18" fmla="*/ 2460684 w 2534621"/>
                      <a:gd name="connsiteY18" fmla="*/ 7812816 h 7927429"/>
                      <a:gd name="connsiteX19" fmla="*/ 2141597 w 2534621"/>
                      <a:gd name="connsiteY19" fmla="*/ 7812816 h 7927429"/>
                      <a:gd name="connsiteX20" fmla="*/ 1827272 w 2534621"/>
                      <a:gd name="connsiteY20" fmla="*/ 7581835 h 7927429"/>
                      <a:gd name="connsiteX21" fmla="*/ 1645707 w 2534621"/>
                      <a:gd name="connsiteY21" fmla="*/ 7777596 h 7927429"/>
                      <a:gd name="connsiteX22" fmla="*/ 1584747 w 2534621"/>
                      <a:gd name="connsiteY22" fmla="*/ 7777405 h 7927429"/>
                      <a:gd name="connsiteX23" fmla="*/ 1479609 w 2534621"/>
                      <a:gd name="connsiteY23" fmla="*/ 7434199 h 7927429"/>
                      <a:gd name="connsiteX24" fmla="*/ 1517708 w 2534621"/>
                      <a:gd name="connsiteY24" fmla="*/ 7191310 h 7927429"/>
                      <a:gd name="connsiteX25" fmla="*/ 1632009 w 2534621"/>
                      <a:gd name="connsiteY25" fmla="*/ 6831741 h 7927429"/>
                      <a:gd name="connsiteX26" fmla="*/ 1634518 w 2534621"/>
                      <a:gd name="connsiteY26" fmla="*/ 5533771 h 7927429"/>
                      <a:gd name="connsiteX27" fmla="*/ 823670 w 2534621"/>
                      <a:gd name="connsiteY27" fmla="*/ 5580489 h 7927429"/>
                      <a:gd name="connsiteX28" fmla="*/ 848578 w 2534621"/>
                      <a:gd name="connsiteY28" fmla="*/ 6762685 h 7927429"/>
                      <a:gd name="connsiteX29" fmla="*/ 1160521 w 2534621"/>
                      <a:gd name="connsiteY29" fmla="*/ 7708041 h 7927429"/>
                      <a:gd name="connsiteX30" fmla="*/ 1160521 w 2534621"/>
                      <a:gd name="connsiteY30" fmla="*/ 7927117 h 7927429"/>
                      <a:gd name="connsiteX31" fmla="*/ 608072 w 2534621"/>
                      <a:gd name="connsiteY31" fmla="*/ 7486586 h 7927429"/>
                      <a:gd name="connsiteX32" fmla="*/ 591710 w 2534621"/>
                      <a:gd name="connsiteY32" fmla="*/ 7689684 h 7927429"/>
                      <a:gd name="connsiteX33" fmla="*/ 560547 w 2534621"/>
                      <a:gd name="connsiteY33" fmla="*/ 7686706 h 7927429"/>
                      <a:gd name="connsiteX34" fmla="*/ 529491 w 2534621"/>
                      <a:gd name="connsiteY34" fmla="*/ 7219886 h 7927429"/>
                      <a:gd name="connsiteX35" fmla="*/ 560447 w 2534621"/>
                      <a:gd name="connsiteY35" fmla="*/ 6898416 h 7927429"/>
                      <a:gd name="connsiteX36" fmla="*/ 327084 w 2534621"/>
                      <a:gd name="connsiteY36" fmla="*/ 5607780 h 7927429"/>
                      <a:gd name="connsiteX37" fmla="*/ 265258 w 2534621"/>
                      <a:gd name="connsiteY37" fmla="*/ 5562711 h 7927429"/>
                      <a:gd name="connsiteX38" fmla="*/ 239585 w 2534621"/>
                      <a:gd name="connsiteY38" fmla="*/ 3514600 h 7927429"/>
                      <a:gd name="connsiteX39" fmla="*/ 212096 w 2534621"/>
                      <a:gd name="connsiteY39" fmla="*/ 3431639 h 7927429"/>
                      <a:gd name="connsiteX40" fmla="*/ 355368 w 2534621"/>
                      <a:gd name="connsiteY40" fmla="*/ 2489635 h 7927429"/>
                      <a:gd name="connsiteX41" fmla="*/ 12469 w 2534621"/>
                      <a:gd name="connsiteY41" fmla="*/ 1146768 h 7927429"/>
                      <a:gd name="connsiteX0" fmla="*/ 12469 w 2534621"/>
                      <a:gd name="connsiteY0" fmla="*/ 1107304 h 7887965"/>
                      <a:gd name="connsiteX1" fmla="*/ 236594 w 2534621"/>
                      <a:gd name="connsiteY1" fmla="*/ 862966 h 7887965"/>
                      <a:gd name="connsiteX2" fmla="*/ 165157 w 2534621"/>
                      <a:gd name="connsiteY2" fmla="*/ 860586 h 7887965"/>
                      <a:gd name="connsiteX3" fmla="*/ 286601 w 2534621"/>
                      <a:gd name="connsiteY3" fmla="*/ 755811 h 7887965"/>
                      <a:gd name="connsiteX4" fmla="*/ 281839 w 2534621"/>
                      <a:gd name="connsiteY4" fmla="*/ 598647 h 7887965"/>
                      <a:gd name="connsiteX5" fmla="*/ 238976 w 2534621"/>
                      <a:gd name="connsiteY5" fmla="*/ 505779 h 7887965"/>
                      <a:gd name="connsiteX6" fmla="*/ 303271 w 2534621"/>
                      <a:gd name="connsiteY6" fmla="*/ 441486 h 7887965"/>
                      <a:gd name="connsiteX7" fmla="*/ 329465 w 2534621"/>
                      <a:gd name="connsiteY7" fmla="*/ 272418 h 7887965"/>
                      <a:gd name="connsiteX8" fmla="*/ 288982 w 2534621"/>
                      <a:gd name="connsiteY8" fmla="*/ 277177 h 7887965"/>
                      <a:gd name="connsiteX9" fmla="*/ 531393 w 2534621"/>
                      <a:gd name="connsiteY9" fmla="*/ 0 h 7887965"/>
                      <a:gd name="connsiteX10" fmla="*/ 2001779 w 2534621"/>
                      <a:gd name="connsiteY10" fmla="*/ 1116830 h 7887965"/>
                      <a:gd name="connsiteX11" fmla="*/ 2001779 w 2534621"/>
                      <a:gd name="connsiteY11" fmla="*/ 2519226 h 7887965"/>
                      <a:gd name="connsiteX12" fmla="*/ 1758213 w 2534621"/>
                      <a:gd name="connsiteY12" fmla="*/ 3587591 h 7887965"/>
                      <a:gd name="connsiteX13" fmla="*/ 2198746 w 2534621"/>
                      <a:gd name="connsiteY13" fmla="*/ 5401627 h 7887965"/>
                      <a:gd name="connsiteX14" fmla="*/ 2098734 w 2534621"/>
                      <a:gd name="connsiteY14" fmla="*/ 5432582 h 7887965"/>
                      <a:gd name="connsiteX15" fmla="*/ 2013589 w 2534621"/>
                      <a:gd name="connsiteY15" fmla="*/ 7138228 h 7887965"/>
                      <a:gd name="connsiteX16" fmla="*/ 2232084 w 2534621"/>
                      <a:gd name="connsiteY16" fmla="*/ 7525702 h 7887965"/>
                      <a:gd name="connsiteX17" fmla="*/ 2455921 w 2534621"/>
                      <a:gd name="connsiteY17" fmla="*/ 7609047 h 7887965"/>
                      <a:gd name="connsiteX18" fmla="*/ 2460684 w 2534621"/>
                      <a:gd name="connsiteY18" fmla="*/ 7773352 h 7887965"/>
                      <a:gd name="connsiteX19" fmla="*/ 2141597 w 2534621"/>
                      <a:gd name="connsiteY19" fmla="*/ 7773352 h 7887965"/>
                      <a:gd name="connsiteX20" fmla="*/ 1827272 w 2534621"/>
                      <a:gd name="connsiteY20" fmla="*/ 7542371 h 7887965"/>
                      <a:gd name="connsiteX21" fmla="*/ 1645707 w 2534621"/>
                      <a:gd name="connsiteY21" fmla="*/ 7738132 h 7887965"/>
                      <a:gd name="connsiteX22" fmla="*/ 1584747 w 2534621"/>
                      <a:gd name="connsiteY22" fmla="*/ 7737941 h 7887965"/>
                      <a:gd name="connsiteX23" fmla="*/ 1479609 w 2534621"/>
                      <a:gd name="connsiteY23" fmla="*/ 7394735 h 7887965"/>
                      <a:gd name="connsiteX24" fmla="*/ 1517708 w 2534621"/>
                      <a:gd name="connsiteY24" fmla="*/ 7151846 h 7887965"/>
                      <a:gd name="connsiteX25" fmla="*/ 1632009 w 2534621"/>
                      <a:gd name="connsiteY25" fmla="*/ 6792277 h 7887965"/>
                      <a:gd name="connsiteX26" fmla="*/ 1634518 w 2534621"/>
                      <a:gd name="connsiteY26" fmla="*/ 5494307 h 7887965"/>
                      <a:gd name="connsiteX27" fmla="*/ 823670 w 2534621"/>
                      <a:gd name="connsiteY27" fmla="*/ 5541025 h 7887965"/>
                      <a:gd name="connsiteX28" fmla="*/ 848578 w 2534621"/>
                      <a:gd name="connsiteY28" fmla="*/ 6723221 h 7887965"/>
                      <a:gd name="connsiteX29" fmla="*/ 1160521 w 2534621"/>
                      <a:gd name="connsiteY29" fmla="*/ 7668577 h 7887965"/>
                      <a:gd name="connsiteX30" fmla="*/ 1160521 w 2534621"/>
                      <a:gd name="connsiteY30" fmla="*/ 7887653 h 7887965"/>
                      <a:gd name="connsiteX31" fmla="*/ 608072 w 2534621"/>
                      <a:gd name="connsiteY31" fmla="*/ 7447122 h 7887965"/>
                      <a:gd name="connsiteX32" fmla="*/ 591710 w 2534621"/>
                      <a:gd name="connsiteY32" fmla="*/ 7650220 h 7887965"/>
                      <a:gd name="connsiteX33" fmla="*/ 560547 w 2534621"/>
                      <a:gd name="connsiteY33" fmla="*/ 7647242 h 7887965"/>
                      <a:gd name="connsiteX34" fmla="*/ 529491 w 2534621"/>
                      <a:gd name="connsiteY34" fmla="*/ 7180422 h 7887965"/>
                      <a:gd name="connsiteX35" fmla="*/ 560447 w 2534621"/>
                      <a:gd name="connsiteY35" fmla="*/ 6858952 h 7887965"/>
                      <a:gd name="connsiteX36" fmla="*/ 327084 w 2534621"/>
                      <a:gd name="connsiteY36" fmla="*/ 5568316 h 7887965"/>
                      <a:gd name="connsiteX37" fmla="*/ 265258 w 2534621"/>
                      <a:gd name="connsiteY37" fmla="*/ 5523247 h 7887965"/>
                      <a:gd name="connsiteX38" fmla="*/ 239585 w 2534621"/>
                      <a:gd name="connsiteY38" fmla="*/ 3475136 h 7887965"/>
                      <a:gd name="connsiteX39" fmla="*/ 212096 w 2534621"/>
                      <a:gd name="connsiteY39" fmla="*/ 3392175 h 7887965"/>
                      <a:gd name="connsiteX40" fmla="*/ 355368 w 2534621"/>
                      <a:gd name="connsiteY40" fmla="*/ 2450171 h 7887965"/>
                      <a:gd name="connsiteX41" fmla="*/ 12469 w 2534621"/>
                      <a:gd name="connsiteY41" fmla="*/ 1107304 h 7887965"/>
                      <a:gd name="connsiteX0" fmla="*/ 12469 w 2534621"/>
                      <a:gd name="connsiteY0" fmla="*/ 1107304 h 7887965"/>
                      <a:gd name="connsiteX1" fmla="*/ 236594 w 2534621"/>
                      <a:gd name="connsiteY1" fmla="*/ 862966 h 7887965"/>
                      <a:gd name="connsiteX2" fmla="*/ 165157 w 2534621"/>
                      <a:gd name="connsiteY2" fmla="*/ 860586 h 7887965"/>
                      <a:gd name="connsiteX3" fmla="*/ 286601 w 2534621"/>
                      <a:gd name="connsiteY3" fmla="*/ 755811 h 7887965"/>
                      <a:gd name="connsiteX4" fmla="*/ 281839 w 2534621"/>
                      <a:gd name="connsiteY4" fmla="*/ 598647 h 7887965"/>
                      <a:gd name="connsiteX5" fmla="*/ 238976 w 2534621"/>
                      <a:gd name="connsiteY5" fmla="*/ 505779 h 7887965"/>
                      <a:gd name="connsiteX6" fmla="*/ 303271 w 2534621"/>
                      <a:gd name="connsiteY6" fmla="*/ 441486 h 7887965"/>
                      <a:gd name="connsiteX7" fmla="*/ 329465 w 2534621"/>
                      <a:gd name="connsiteY7" fmla="*/ 272418 h 7887965"/>
                      <a:gd name="connsiteX8" fmla="*/ 288982 w 2534621"/>
                      <a:gd name="connsiteY8" fmla="*/ 277177 h 7887965"/>
                      <a:gd name="connsiteX9" fmla="*/ 531393 w 2534621"/>
                      <a:gd name="connsiteY9" fmla="*/ 0 h 7887965"/>
                      <a:gd name="connsiteX10" fmla="*/ 2001779 w 2534621"/>
                      <a:gd name="connsiteY10" fmla="*/ 1116830 h 7887965"/>
                      <a:gd name="connsiteX11" fmla="*/ 2001779 w 2534621"/>
                      <a:gd name="connsiteY11" fmla="*/ 2519226 h 7887965"/>
                      <a:gd name="connsiteX12" fmla="*/ 1758213 w 2534621"/>
                      <a:gd name="connsiteY12" fmla="*/ 3587591 h 7887965"/>
                      <a:gd name="connsiteX13" fmla="*/ 2198746 w 2534621"/>
                      <a:gd name="connsiteY13" fmla="*/ 5401627 h 7887965"/>
                      <a:gd name="connsiteX14" fmla="*/ 2098734 w 2534621"/>
                      <a:gd name="connsiteY14" fmla="*/ 5432582 h 7887965"/>
                      <a:gd name="connsiteX15" fmla="*/ 2013589 w 2534621"/>
                      <a:gd name="connsiteY15" fmla="*/ 7138228 h 7887965"/>
                      <a:gd name="connsiteX16" fmla="*/ 2232084 w 2534621"/>
                      <a:gd name="connsiteY16" fmla="*/ 7525702 h 7887965"/>
                      <a:gd name="connsiteX17" fmla="*/ 2455921 w 2534621"/>
                      <a:gd name="connsiteY17" fmla="*/ 7609047 h 7887965"/>
                      <a:gd name="connsiteX18" fmla="*/ 2460684 w 2534621"/>
                      <a:gd name="connsiteY18" fmla="*/ 7773352 h 7887965"/>
                      <a:gd name="connsiteX19" fmla="*/ 2141597 w 2534621"/>
                      <a:gd name="connsiteY19" fmla="*/ 7773352 h 7887965"/>
                      <a:gd name="connsiteX20" fmla="*/ 1827272 w 2534621"/>
                      <a:gd name="connsiteY20" fmla="*/ 7542371 h 7887965"/>
                      <a:gd name="connsiteX21" fmla="*/ 1645707 w 2534621"/>
                      <a:gd name="connsiteY21" fmla="*/ 7738132 h 7887965"/>
                      <a:gd name="connsiteX22" fmla="*/ 1584747 w 2534621"/>
                      <a:gd name="connsiteY22" fmla="*/ 7737941 h 7887965"/>
                      <a:gd name="connsiteX23" fmla="*/ 1479609 w 2534621"/>
                      <a:gd name="connsiteY23" fmla="*/ 7394735 h 7887965"/>
                      <a:gd name="connsiteX24" fmla="*/ 1517708 w 2534621"/>
                      <a:gd name="connsiteY24" fmla="*/ 7151846 h 7887965"/>
                      <a:gd name="connsiteX25" fmla="*/ 1632009 w 2534621"/>
                      <a:gd name="connsiteY25" fmla="*/ 6792277 h 7887965"/>
                      <a:gd name="connsiteX26" fmla="*/ 1634518 w 2534621"/>
                      <a:gd name="connsiteY26" fmla="*/ 5494307 h 7887965"/>
                      <a:gd name="connsiteX27" fmla="*/ 823670 w 2534621"/>
                      <a:gd name="connsiteY27" fmla="*/ 5541025 h 7887965"/>
                      <a:gd name="connsiteX28" fmla="*/ 848578 w 2534621"/>
                      <a:gd name="connsiteY28" fmla="*/ 6723221 h 7887965"/>
                      <a:gd name="connsiteX29" fmla="*/ 1160521 w 2534621"/>
                      <a:gd name="connsiteY29" fmla="*/ 7668577 h 7887965"/>
                      <a:gd name="connsiteX30" fmla="*/ 1160521 w 2534621"/>
                      <a:gd name="connsiteY30" fmla="*/ 7887653 h 7887965"/>
                      <a:gd name="connsiteX31" fmla="*/ 608072 w 2534621"/>
                      <a:gd name="connsiteY31" fmla="*/ 7447122 h 7887965"/>
                      <a:gd name="connsiteX32" fmla="*/ 591710 w 2534621"/>
                      <a:gd name="connsiteY32" fmla="*/ 7650220 h 7887965"/>
                      <a:gd name="connsiteX33" fmla="*/ 560547 w 2534621"/>
                      <a:gd name="connsiteY33" fmla="*/ 7647242 h 7887965"/>
                      <a:gd name="connsiteX34" fmla="*/ 529491 w 2534621"/>
                      <a:gd name="connsiteY34" fmla="*/ 7180422 h 7887965"/>
                      <a:gd name="connsiteX35" fmla="*/ 560447 w 2534621"/>
                      <a:gd name="connsiteY35" fmla="*/ 6858952 h 7887965"/>
                      <a:gd name="connsiteX36" fmla="*/ 327084 w 2534621"/>
                      <a:gd name="connsiteY36" fmla="*/ 5568316 h 7887965"/>
                      <a:gd name="connsiteX37" fmla="*/ 265258 w 2534621"/>
                      <a:gd name="connsiteY37" fmla="*/ 5523247 h 7887965"/>
                      <a:gd name="connsiteX38" fmla="*/ 239585 w 2534621"/>
                      <a:gd name="connsiteY38" fmla="*/ 3475136 h 7887965"/>
                      <a:gd name="connsiteX39" fmla="*/ 212096 w 2534621"/>
                      <a:gd name="connsiteY39" fmla="*/ 3392175 h 7887965"/>
                      <a:gd name="connsiteX40" fmla="*/ 355368 w 2534621"/>
                      <a:gd name="connsiteY40" fmla="*/ 2450171 h 7887965"/>
                      <a:gd name="connsiteX41" fmla="*/ 12469 w 2534621"/>
                      <a:gd name="connsiteY41" fmla="*/ 1107304 h 7887965"/>
                      <a:gd name="connsiteX0" fmla="*/ 12469 w 2534621"/>
                      <a:gd name="connsiteY0" fmla="*/ 1107304 h 7887965"/>
                      <a:gd name="connsiteX1" fmla="*/ 236594 w 2534621"/>
                      <a:gd name="connsiteY1" fmla="*/ 862966 h 7887965"/>
                      <a:gd name="connsiteX2" fmla="*/ 165157 w 2534621"/>
                      <a:gd name="connsiteY2" fmla="*/ 860586 h 7887965"/>
                      <a:gd name="connsiteX3" fmla="*/ 286601 w 2534621"/>
                      <a:gd name="connsiteY3" fmla="*/ 755811 h 7887965"/>
                      <a:gd name="connsiteX4" fmla="*/ 281839 w 2534621"/>
                      <a:gd name="connsiteY4" fmla="*/ 598647 h 7887965"/>
                      <a:gd name="connsiteX5" fmla="*/ 238976 w 2534621"/>
                      <a:gd name="connsiteY5" fmla="*/ 505779 h 7887965"/>
                      <a:gd name="connsiteX6" fmla="*/ 303271 w 2534621"/>
                      <a:gd name="connsiteY6" fmla="*/ 441486 h 7887965"/>
                      <a:gd name="connsiteX7" fmla="*/ 329465 w 2534621"/>
                      <a:gd name="connsiteY7" fmla="*/ 272418 h 7887965"/>
                      <a:gd name="connsiteX8" fmla="*/ 288982 w 2534621"/>
                      <a:gd name="connsiteY8" fmla="*/ 277177 h 7887965"/>
                      <a:gd name="connsiteX9" fmla="*/ 531393 w 2534621"/>
                      <a:gd name="connsiteY9" fmla="*/ 0 h 7887965"/>
                      <a:gd name="connsiteX10" fmla="*/ 2001779 w 2534621"/>
                      <a:gd name="connsiteY10" fmla="*/ 1116830 h 7887965"/>
                      <a:gd name="connsiteX11" fmla="*/ 2001779 w 2534621"/>
                      <a:gd name="connsiteY11" fmla="*/ 2519226 h 7887965"/>
                      <a:gd name="connsiteX12" fmla="*/ 1758213 w 2534621"/>
                      <a:gd name="connsiteY12" fmla="*/ 3587591 h 7887965"/>
                      <a:gd name="connsiteX13" fmla="*/ 2198746 w 2534621"/>
                      <a:gd name="connsiteY13" fmla="*/ 5401627 h 7887965"/>
                      <a:gd name="connsiteX14" fmla="*/ 2098734 w 2534621"/>
                      <a:gd name="connsiteY14" fmla="*/ 5432582 h 7887965"/>
                      <a:gd name="connsiteX15" fmla="*/ 2013589 w 2534621"/>
                      <a:gd name="connsiteY15" fmla="*/ 7138228 h 7887965"/>
                      <a:gd name="connsiteX16" fmla="*/ 2232084 w 2534621"/>
                      <a:gd name="connsiteY16" fmla="*/ 7525702 h 7887965"/>
                      <a:gd name="connsiteX17" fmla="*/ 2455921 w 2534621"/>
                      <a:gd name="connsiteY17" fmla="*/ 7609047 h 7887965"/>
                      <a:gd name="connsiteX18" fmla="*/ 2460684 w 2534621"/>
                      <a:gd name="connsiteY18" fmla="*/ 7773352 h 7887965"/>
                      <a:gd name="connsiteX19" fmla="*/ 2141597 w 2534621"/>
                      <a:gd name="connsiteY19" fmla="*/ 7773352 h 7887965"/>
                      <a:gd name="connsiteX20" fmla="*/ 1827272 w 2534621"/>
                      <a:gd name="connsiteY20" fmla="*/ 7542371 h 7887965"/>
                      <a:gd name="connsiteX21" fmla="*/ 1645707 w 2534621"/>
                      <a:gd name="connsiteY21" fmla="*/ 7738132 h 7887965"/>
                      <a:gd name="connsiteX22" fmla="*/ 1584747 w 2534621"/>
                      <a:gd name="connsiteY22" fmla="*/ 7737941 h 7887965"/>
                      <a:gd name="connsiteX23" fmla="*/ 1479609 w 2534621"/>
                      <a:gd name="connsiteY23" fmla="*/ 7394735 h 7887965"/>
                      <a:gd name="connsiteX24" fmla="*/ 1517708 w 2534621"/>
                      <a:gd name="connsiteY24" fmla="*/ 7151846 h 7887965"/>
                      <a:gd name="connsiteX25" fmla="*/ 1632009 w 2534621"/>
                      <a:gd name="connsiteY25" fmla="*/ 6792277 h 7887965"/>
                      <a:gd name="connsiteX26" fmla="*/ 1634518 w 2534621"/>
                      <a:gd name="connsiteY26" fmla="*/ 5494307 h 7887965"/>
                      <a:gd name="connsiteX27" fmla="*/ 823670 w 2534621"/>
                      <a:gd name="connsiteY27" fmla="*/ 5541025 h 7887965"/>
                      <a:gd name="connsiteX28" fmla="*/ 848578 w 2534621"/>
                      <a:gd name="connsiteY28" fmla="*/ 6723221 h 7887965"/>
                      <a:gd name="connsiteX29" fmla="*/ 1160521 w 2534621"/>
                      <a:gd name="connsiteY29" fmla="*/ 7668577 h 7887965"/>
                      <a:gd name="connsiteX30" fmla="*/ 1160521 w 2534621"/>
                      <a:gd name="connsiteY30" fmla="*/ 7887653 h 7887965"/>
                      <a:gd name="connsiteX31" fmla="*/ 608072 w 2534621"/>
                      <a:gd name="connsiteY31" fmla="*/ 7447122 h 7887965"/>
                      <a:gd name="connsiteX32" fmla="*/ 591710 w 2534621"/>
                      <a:gd name="connsiteY32" fmla="*/ 7650220 h 7887965"/>
                      <a:gd name="connsiteX33" fmla="*/ 560547 w 2534621"/>
                      <a:gd name="connsiteY33" fmla="*/ 7647242 h 7887965"/>
                      <a:gd name="connsiteX34" fmla="*/ 529491 w 2534621"/>
                      <a:gd name="connsiteY34" fmla="*/ 7180422 h 7887965"/>
                      <a:gd name="connsiteX35" fmla="*/ 560447 w 2534621"/>
                      <a:gd name="connsiteY35" fmla="*/ 6858952 h 7887965"/>
                      <a:gd name="connsiteX36" fmla="*/ 327084 w 2534621"/>
                      <a:gd name="connsiteY36" fmla="*/ 5568316 h 7887965"/>
                      <a:gd name="connsiteX37" fmla="*/ 265258 w 2534621"/>
                      <a:gd name="connsiteY37" fmla="*/ 5523247 h 7887965"/>
                      <a:gd name="connsiteX38" fmla="*/ 239585 w 2534621"/>
                      <a:gd name="connsiteY38" fmla="*/ 3475136 h 7887965"/>
                      <a:gd name="connsiteX39" fmla="*/ 212096 w 2534621"/>
                      <a:gd name="connsiteY39" fmla="*/ 3392175 h 7887965"/>
                      <a:gd name="connsiteX40" fmla="*/ 355368 w 2534621"/>
                      <a:gd name="connsiteY40" fmla="*/ 2450171 h 7887965"/>
                      <a:gd name="connsiteX41" fmla="*/ 12469 w 2534621"/>
                      <a:gd name="connsiteY41" fmla="*/ 1107304 h 7887965"/>
                      <a:gd name="connsiteX0" fmla="*/ 12469 w 2534621"/>
                      <a:gd name="connsiteY0" fmla="*/ 1107304 h 7887965"/>
                      <a:gd name="connsiteX1" fmla="*/ 236594 w 2534621"/>
                      <a:gd name="connsiteY1" fmla="*/ 862966 h 7887965"/>
                      <a:gd name="connsiteX2" fmla="*/ 165157 w 2534621"/>
                      <a:gd name="connsiteY2" fmla="*/ 860586 h 7887965"/>
                      <a:gd name="connsiteX3" fmla="*/ 286601 w 2534621"/>
                      <a:gd name="connsiteY3" fmla="*/ 755811 h 7887965"/>
                      <a:gd name="connsiteX4" fmla="*/ 281839 w 2534621"/>
                      <a:gd name="connsiteY4" fmla="*/ 598647 h 7887965"/>
                      <a:gd name="connsiteX5" fmla="*/ 238976 w 2534621"/>
                      <a:gd name="connsiteY5" fmla="*/ 505779 h 7887965"/>
                      <a:gd name="connsiteX6" fmla="*/ 303271 w 2534621"/>
                      <a:gd name="connsiteY6" fmla="*/ 441486 h 7887965"/>
                      <a:gd name="connsiteX7" fmla="*/ 329465 w 2534621"/>
                      <a:gd name="connsiteY7" fmla="*/ 272418 h 7887965"/>
                      <a:gd name="connsiteX8" fmla="*/ 288982 w 2534621"/>
                      <a:gd name="connsiteY8" fmla="*/ 277177 h 7887965"/>
                      <a:gd name="connsiteX9" fmla="*/ 531393 w 2534621"/>
                      <a:gd name="connsiteY9" fmla="*/ 0 h 7887965"/>
                      <a:gd name="connsiteX10" fmla="*/ 2001779 w 2534621"/>
                      <a:gd name="connsiteY10" fmla="*/ 1116830 h 7887965"/>
                      <a:gd name="connsiteX11" fmla="*/ 2001779 w 2534621"/>
                      <a:gd name="connsiteY11" fmla="*/ 2519226 h 7887965"/>
                      <a:gd name="connsiteX12" fmla="*/ 1758213 w 2534621"/>
                      <a:gd name="connsiteY12" fmla="*/ 3587591 h 7887965"/>
                      <a:gd name="connsiteX13" fmla="*/ 2198746 w 2534621"/>
                      <a:gd name="connsiteY13" fmla="*/ 5401627 h 7887965"/>
                      <a:gd name="connsiteX14" fmla="*/ 2098734 w 2534621"/>
                      <a:gd name="connsiteY14" fmla="*/ 5432582 h 7887965"/>
                      <a:gd name="connsiteX15" fmla="*/ 2013589 w 2534621"/>
                      <a:gd name="connsiteY15" fmla="*/ 7138228 h 7887965"/>
                      <a:gd name="connsiteX16" fmla="*/ 2232084 w 2534621"/>
                      <a:gd name="connsiteY16" fmla="*/ 7525702 h 7887965"/>
                      <a:gd name="connsiteX17" fmla="*/ 2455921 w 2534621"/>
                      <a:gd name="connsiteY17" fmla="*/ 7609047 h 7887965"/>
                      <a:gd name="connsiteX18" fmla="*/ 2460684 w 2534621"/>
                      <a:gd name="connsiteY18" fmla="*/ 7773352 h 7887965"/>
                      <a:gd name="connsiteX19" fmla="*/ 2141597 w 2534621"/>
                      <a:gd name="connsiteY19" fmla="*/ 7773352 h 7887965"/>
                      <a:gd name="connsiteX20" fmla="*/ 1827272 w 2534621"/>
                      <a:gd name="connsiteY20" fmla="*/ 7542371 h 7887965"/>
                      <a:gd name="connsiteX21" fmla="*/ 1645707 w 2534621"/>
                      <a:gd name="connsiteY21" fmla="*/ 7738132 h 7887965"/>
                      <a:gd name="connsiteX22" fmla="*/ 1584747 w 2534621"/>
                      <a:gd name="connsiteY22" fmla="*/ 7737941 h 7887965"/>
                      <a:gd name="connsiteX23" fmla="*/ 1479609 w 2534621"/>
                      <a:gd name="connsiteY23" fmla="*/ 7394735 h 7887965"/>
                      <a:gd name="connsiteX24" fmla="*/ 1517708 w 2534621"/>
                      <a:gd name="connsiteY24" fmla="*/ 7151846 h 7887965"/>
                      <a:gd name="connsiteX25" fmla="*/ 1632009 w 2534621"/>
                      <a:gd name="connsiteY25" fmla="*/ 6792277 h 7887965"/>
                      <a:gd name="connsiteX26" fmla="*/ 1634518 w 2534621"/>
                      <a:gd name="connsiteY26" fmla="*/ 5494307 h 7887965"/>
                      <a:gd name="connsiteX27" fmla="*/ 823670 w 2534621"/>
                      <a:gd name="connsiteY27" fmla="*/ 5541025 h 7887965"/>
                      <a:gd name="connsiteX28" fmla="*/ 848578 w 2534621"/>
                      <a:gd name="connsiteY28" fmla="*/ 6723221 h 7887965"/>
                      <a:gd name="connsiteX29" fmla="*/ 1160521 w 2534621"/>
                      <a:gd name="connsiteY29" fmla="*/ 7668577 h 7887965"/>
                      <a:gd name="connsiteX30" fmla="*/ 1160521 w 2534621"/>
                      <a:gd name="connsiteY30" fmla="*/ 7887653 h 7887965"/>
                      <a:gd name="connsiteX31" fmla="*/ 608072 w 2534621"/>
                      <a:gd name="connsiteY31" fmla="*/ 7447122 h 7887965"/>
                      <a:gd name="connsiteX32" fmla="*/ 591710 w 2534621"/>
                      <a:gd name="connsiteY32" fmla="*/ 7650220 h 7887965"/>
                      <a:gd name="connsiteX33" fmla="*/ 560547 w 2534621"/>
                      <a:gd name="connsiteY33" fmla="*/ 7647242 h 7887965"/>
                      <a:gd name="connsiteX34" fmla="*/ 529491 w 2534621"/>
                      <a:gd name="connsiteY34" fmla="*/ 7180422 h 7887965"/>
                      <a:gd name="connsiteX35" fmla="*/ 560447 w 2534621"/>
                      <a:gd name="connsiteY35" fmla="*/ 6858952 h 7887965"/>
                      <a:gd name="connsiteX36" fmla="*/ 327084 w 2534621"/>
                      <a:gd name="connsiteY36" fmla="*/ 5568316 h 7887965"/>
                      <a:gd name="connsiteX37" fmla="*/ 265258 w 2534621"/>
                      <a:gd name="connsiteY37" fmla="*/ 5523247 h 7887965"/>
                      <a:gd name="connsiteX38" fmla="*/ 239585 w 2534621"/>
                      <a:gd name="connsiteY38" fmla="*/ 3475136 h 7887965"/>
                      <a:gd name="connsiteX39" fmla="*/ 212096 w 2534621"/>
                      <a:gd name="connsiteY39" fmla="*/ 3392175 h 7887965"/>
                      <a:gd name="connsiteX40" fmla="*/ 355368 w 2534621"/>
                      <a:gd name="connsiteY40" fmla="*/ 2450171 h 7887965"/>
                      <a:gd name="connsiteX41" fmla="*/ 12469 w 2534621"/>
                      <a:gd name="connsiteY41" fmla="*/ 1107304 h 7887965"/>
                      <a:gd name="connsiteX0" fmla="*/ 12469 w 2534621"/>
                      <a:gd name="connsiteY0" fmla="*/ 1112067 h 7892728"/>
                      <a:gd name="connsiteX1" fmla="*/ 236594 w 2534621"/>
                      <a:gd name="connsiteY1" fmla="*/ 867729 h 7892728"/>
                      <a:gd name="connsiteX2" fmla="*/ 165157 w 2534621"/>
                      <a:gd name="connsiteY2" fmla="*/ 865349 h 7892728"/>
                      <a:gd name="connsiteX3" fmla="*/ 286601 w 2534621"/>
                      <a:gd name="connsiteY3" fmla="*/ 760574 h 7892728"/>
                      <a:gd name="connsiteX4" fmla="*/ 281839 w 2534621"/>
                      <a:gd name="connsiteY4" fmla="*/ 603410 h 7892728"/>
                      <a:gd name="connsiteX5" fmla="*/ 238976 w 2534621"/>
                      <a:gd name="connsiteY5" fmla="*/ 510542 h 7892728"/>
                      <a:gd name="connsiteX6" fmla="*/ 303271 w 2534621"/>
                      <a:gd name="connsiteY6" fmla="*/ 446249 h 7892728"/>
                      <a:gd name="connsiteX7" fmla="*/ 329465 w 2534621"/>
                      <a:gd name="connsiteY7" fmla="*/ 277181 h 7892728"/>
                      <a:gd name="connsiteX8" fmla="*/ 288982 w 2534621"/>
                      <a:gd name="connsiteY8" fmla="*/ 281940 h 7892728"/>
                      <a:gd name="connsiteX9" fmla="*/ 524249 w 2534621"/>
                      <a:gd name="connsiteY9" fmla="*/ 0 h 7892728"/>
                      <a:gd name="connsiteX10" fmla="*/ 2001779 w 2534621"/>
                      <a:gd name="connsiteY10" fmla="*/ 1121593 h 7892728"/>
                      <a:gd name="connsiteX11" fmla="*/ 2001779 w 2534621"/>
                      <a:gd name="connsiteY11" fmla="*/ 2523989 h 7892728"/>
                      <a:gd name="connsiteX12" fmla="*/ 1758213 w 2534621"/>
                      <a:gd name="connsiteY12" fmla="*/ 3592354 h 7892728"/>
                      <a:gd name="connsiteX13" fmla="*/ 2198746 w 2534621"/>
                      <a:gd name="connsiteY13" fmla="*/ 5406390 h 7892728"/>
                      <a:gd name="connsiteX14" fmla="*/ 2098734 w 2534621"/>
                      <a:gd name="connsiteY14" fmla="*/ 5437345 h 7892728"/>
                      <a:gd name="connsiteX15" fmla="*/ 2013589 w 2534621"/>
                      <a:gd name="connsiteY15" fmla="*/ 7142991 h 7892728"/>
                      <a:gd name="connsiteX16" fmla="*/ 2232084 w 2534621"/>
                      <a:gd name="connsiteY16" fmla="*/ 7530465 h 7892728"/>
                      <a:gd name="connsiteX17" fmla="*/ 2455921 w 2534621"/>
                      <a:gd name="connsiteY17" fmla="*/ 7613810 h 7892728"/>
                      <a:gd name="connsiteX18" fmla="*/ 2460684 w 2534621"/>
                      <a:gd name="connsiteY18" fmla="*/ 7778115 h 7892728"/>
                      <a:gd name="connsiteX19" fmla="*/ 2141597 w 2534621"/>
                      <a:gd name="connsiteY19" fmla="*/ 7778115 h 7892728"/>
                      <a:gd name="connsiteX20" fmla="*/ 1827272 w 2534621"/>
                      <a:gd name="connsiteY20" fmla="*/ 7547134 h 7892728"/>
                      <a:gd name="connsiteX21" fmla="*/ 1645707 w 2534621"/>
                      <a:gd name="connsiteY21" fmla="*/ 7742895 h 7892728"/>
                      <a:gd name="connsiteX22" fmla="*/ 1584747 w 2534621"/>
                      <a:gd name="connsiteY22" fmla="*/ 7742704 h 7892728"/>
                      <a:gd name="connsiteX23" fmla="*/ 1479609 w 2534621"/>
                      <a:gd name="connsiteY23" fmla="*/ 7399498 h 7892728"/>
                      <a:gd name="connsiteX24" fmla="*/ 1517708 w 2534621"/>
                      <a:gd name="connsiteY24" fmla="*/ 7156609 h 7892728"/>
                      <a:gd name="connsiteX25" fmla="*/ 1632009 w 2534621"/>
                      <a:gd name="connsiteY25" fmla="*/ 6797040 h 7892728"/>
                      <a:gd name="connsiteX26" fmla="*/ 1634518 w 2534621"/>
                      <a:gd name="connsiteY26" fmla="*/ 5499070 h 7892728"/>
                      <a:gd name="connsiteX27" fmla="*/ 823670 w 2534621"/>
                      <a:gd name="connsiteY27" fmla="*/ 5545788 h 7892728"/>
                      <a:gd name="connsiteX28" fmla="*/ 848578 w 2534621"/>
                      <a:gd name="connsiteY28" fmla="*/ 6727984 h 7892728"/>
                      <a:gd name="connsiteX29" fmla="*/ 1160521 w 2534621"/>
                      <a:gd name="connsiteY29" fmla="*/ 7673340 h 7892728"/>
                      <a:gd name="connsiteX30" fmla="*/ 1160521 w 2534621"/>
                      <a:gd name="connsiteY30" fmla="*/ 7892416 h 7892728"/>
                      <a:gd name="connsiteX31" fmla="*/ 608072 w 2534621"/>
                      <a:gd name="connsiteY31" fmla="*/ 7451885 h 7892728"/>
                      <a:gd name="connsiteX32" fmla="*/ 591710 w 2534621"/>
                      <a:gd name="connsiteY32" fmla="*/ 7654983 h 7892728"/>
                      <a:gd name="connsiteX33" fmla="*/ 560547 w 2534621"/>
                      <a:gd name="connsiteY33" fmla="*/ 7652005 h 7892728"/>
                      <a:gd name="connsiteX34" fmla="*/ 529491 w 2534621"/>
                      <a:gd name="connsiteY34" fmla="*/ 7185185 h 7892728"/>
                      <a:gd name="connsiteX35" fmla="*/ 560447 w 2534621"/>
                      <a:gd name="connsiteY35" fmla="*/ 6863715 h 7892728"/>
                      <a:gd name="connsiteX36" fmla="*/ 327084 w 2534621"/>
                      <a:gd name="connsiteY36" fmla="*/ 5573079 h 7892728"/>
                      <a:gd name="connsiteX37" fmla="*/ 265258 w 2534621"/>
                      <a:gd name="connsiteY37" fmla="*/ 5528010 h 7892728"/>
                      <a:gd name="connsiteX38" fmla="*/ 239585 w 2534621"/>
                      <a:gd name="connsiteY38" fmla="*/ 3479899 h 7892728"/>
                      <a:gd name="connsiteX39" fmla="*/ 212096 w 2534621"/>
                      <a:gd name="connsiteY39" fmla="*/ 3396938 h 7892728"/>
                      <a:gd name="connsiteX40" fmla="*/ 355368 w 2534621"/>
                      <a:gd name="connsiteY40" fmla="*/ 2454934 h 7892728"/>
                      <a:gd name="connsiteX41" fmla="*/ 12469 w 2534621"/>
                      <a:gd name="connsiteY41" fmla="*/ 1112067 h 7892728"/>
                      <a:gd name="connsiteX0" fmla="*/ 12469 w 2534621"/>
                      <a:gd name="connsiteY0" fmla="*/ 1112067 h 7892728"/>
                      <a:gd name="connsiteX1" fmla="*/ 236594 w 2534621"/>
                      <a:gd name="connsiteY1" fmla="*/ 867729 h 7892728"/>
                      <a:gd name="connsiteX2" fmla="*/ 165157 w 2534621"/>
                      <a:gd name="connsiteY2" fmla="*/ 865349 h 7892728"/>
                      <a:gd name="connsiteX3" fmla="*/ 286601 w 2534621"/>
                      <a:gd name="connsiteY3" fmla="*/ 760574 h 7892728"/>
                      <a:gd name="connsiteX4" fmla="*/ 281839 w 2534621"/>
                      <a:gd name="connsiteY4" fmla="*/ 603410 h 7892728"/>
                      <a:gd name="connsiteX5" fmla="*/ 238976 w 2534621"/>
                      <a:gd name="connsiteY5" fmla="*/ 510542 h 7892728"/>
                      <a:gd name="connsiteX6" fmla="*/ 303271 w 2534621"/>
                      <a:gd name="connsiteY6" fmla="*/ 446249 h 7892728"/>
                      <a:gd name="connsiteX7" fmla="*/ 329465 w 2534621"/>
                      <a:gd name="connsiteY7" fmla="*/ 277181 h 7892728"/>
                      <a:gd name="connsiteX8" fmla="*/ 288982 w 2534621"/>
                      <a:gd name="connsiteY8" fmla="*/ 281940 h 7892728"/>
                      <a:gd name="connsiteX9" fmla="*/ 524249 w 2534621"/>
                      <a:gd name="connsiteY9" fmla="*/ 0 h 7892728"/>
                      <a:gd name="connsiteX10" fmla="*/ 1055744 w 2534621"/>
                      <a:gd name="connsiteY10" fmla="*/ 398623 h 7892728"/>
                      <a:gd name="connsiteX11" fmla="*/ 2001779 w 2534621"/>
                      <a:gd name="connsiteY11" fmla="*/ 1121593 h 7892728"/>
                      <a:gd name="connsiteX12" fmla="*/ 2001779 w 2534621"/>
                      <a:gd name="connsiteY12" fmla="*/ 2523989 h 7892728"/>
                      <a:gd name="connsiteX13" fmla="*/ 1758213 w 2534621"/>
                      <a:gd name="connsiteY13" fmla="*/ 3592354 h 7892728"/>
                      <a:gd name="connsiteX14" fmla="*/ 2198746 w 2534621"/>
                      <a:gd name="connsiteY14" fmla="*/ 5406390 h 7892728"/>
                      <a:gd name="connsiteX15" fmla="*/ 2098734 w 2534621"/>
                      <a:gd name="connsiteY15" fmla="*/ 5437345 h 7892728"/>
                      <a:gd name="connsiteX16" fmla="*/ 2013589 w 2534621"/>
                      <a:gd name="connsiteY16" fmla="*/ 7142991 h 7892728"/>
                      <a:gd name="connsiteX17" fmla="*/ 2232084 w 2534621"/>
                      <a:gd name="connsiteY17" fmla="*/ 7530465 h 7892728"/>
                      <a:gd name="connsiteX18" fmla="*/ 2455921 w 2534621"/>
                      <a:gd name="connsiteY18" fmla="*/ 7613810 h 7892728"/>
                      <a:gd name="connsiteX19" fmla="*/ 2460684 w 2534621"/>
                      <a:gd name="connsiteY19" fmla="*/ 7778115 h 7892728"/>
                      <a:gd name="connsiteX20" fmla="*/ 2141597 w 2534621"/>
                      <a:gd name="connsiteY20" fmla="*/ 7778115 h 7892728"/>
                      <a:gd name="connsiteX21" fmla="*/ 1827272 w 2534621"/>
                      <a:gd name="connsiteY21" fmla="*/ 7547134 h 7892728"/>
                      <a:gd name="connsiteX22" fmla="*/ 1645707 w 2534621"/>
                      <a:gd name="connsiteY22" fmla="*/ 7742895 h 7892728"/>
                      <a:gd name="connsiteX23" fmla="*/ 1584747 w 2534621"/>
                      <a:gd name="connsiteY23" fmla="*/ 7742704 h 7892728"/>
                      <a:gd name="connsiteX24" fmla="*/ 1479609 w 2534621"/>
                      <a:gd name="connsiteY24" fmla="*/ 7399498 h 7892728"/>
                      <a:gd name="connsiteX25" fmla="*/ 1517708 w 2534621"/>
                      <a:gd name="connsiteY25" fmla="*/ 7156609 h 7892728"/>
                      <a:gd name="connsiteX26" fmla="*/ 1632009 w 2534621"/>
                      <a:gd name="connsiteY26" fmla="*/ 6797040 h 7892728"/>
                      <a:gd name="connsiteX27" fmla="*/ 1634518 w 2534621"/>
                      <a:gd name="connsiteY27" fmla="*/ 5499070 h 7892728"/>
                      <a:gd name="connsiteX28" fmla="*/ 823670 w 2534621"/>
                      <a:gd name="connsiteY28" fmla="*/ 5545788 h 7892728"/>
                      <a:gd name="connsiteX29" fmla="*/ 848578 w 2534621"/>
                      <a:gd name="connsiteY29" fmla="*/ 6727984 h 7892728"/>
                      <a:gd name="connsiteX30" fmla="*/ 1160521 w 2534621"/>
                      <a:gd name="connsiteY30" fmla="*/ 7673340 h 7892728"/>
                      <a:gd name="connsiteX31" fmla="*/ 1160521 w 2534621"/>
                      <a:gd name="connsiteY31" fmla="*/ 7892416 h 7892728"/>
                      <a:gd name="connsiteX32" fmla="*/ 608072 w 2534621"/>
                      <a:gd name="connsiteY32" fmla="*/ 7451885 h 7892728"/>
                      <a:gd name="connsiteX33" fmla="*/ 591710 w 2534621"/>
                      <a:gd name="connsiteY33" fmla="*/ 7654983 h 7892728"/>
                      <a:gd name="connsiteX34" fmla="*/ 560547 w 2534621"/>
                      <a:gd name="connsiteY34" fmla="*/ 7652005 h 7892728"/>
                      <a:gd name="connsiteX35" fmla="*/ 529491 w 2534621"/>
                      <a:gd name="connsiteY35" fmla="*/ 7185185 h 7892728"/>
                      <a:gd name="connsiteX36" fmla="*/ 560447 w 2534621"/>
                      <a:gd name="connsiteY36" fmla="*/ 6863715 h 7892728"/>
                      <a:gd name="connsiteX37" fmla="*/ 327084 w 2534621"/>
                      <a:gd name="connsiteY37" fmla="*/ 5573079 h 7892728"/>
                      <a:gd name="connsiteX38" fmla="*/ 265258 w 2534621"/>
                      <a:gd name="connsiteY38" fmla="*/ 5528010 h 7892728"/>
                      <a:gd name="connsiteX39" fmla="*/ 239585 w 2534621"/>
                      <a:gd name="connsiteY39" fmla="*/ 3479899 h 7892728"/>
                      <a:gd name="connsiteX40" fmla="*/ 212096 w 2534621"/>
                      <a:gd name="connsiteY40" fmla="*/ 3396938 h 7892728"/>
                      <a:gd name="connsiteX41" fmla="*/ 355368 w 2534621"/>
                      <a:gd name="connsiteY41" fmla="*/ 2454934 h 7892728"/>
                      <a:gd name="connsiteX42" fmla="*/ 12469 w 2534621"/>
                      <a:gd name="connsiteY42" fmla="*/ 1112067 h 7892728"/>
                      <a:gd name="connsiteX0" fmla="*/ 12469 w 2534621"/>
                      <a:gd name="connsiteY0" fmla="*/ 1475445 h 8256106"/>
                      <a:gd name="connsiteX1" fmla="*/ 236594 w 2534621"/>
                      <a:gd name="connsiteY1" fmla="*/ 1231107 h 8256106"/>
                      <a:gd name="connsiteX2" fmla="*/ 165157 w 2534621"/>
                      <a:gd name="connsiteY2" fmla="*/ 1228727 h 8256106"/>
                      <a:gd name="connsiteX3" fmla="*/ 286601 w 2534621"/>
                      <a:gd name="connsiteY3" fmla="*/ 1123952 h 8256106"/>
                      <a:gd name="connsiteX4" fmla="*/ 281839 w 2534621"/>
                      <a:gd name="connsiteY4" fmla="*/ 966788 h 8256106"/>
                      <a:gd name="connsiteX5" fmla="*/ 238976 w 2534621"/>
                      <a:gd name="connsiteY5" fmla="*/ 873920 h 8256106"/>
                      <a:gd name="connsiteX6" fmla="*/ 303271 w 2534621"/>
                      <a:gd name="connsiteY6" fmla="*/ 809627 h 8256106"/>
                      <a:gd name="connsiteX7" fmla="*/ 329465 w 2534621"/>
                      <a:gd name="connsiteY7" fmla="*/ 640559 h 8256106"/>
                      <a:gd name="connsiteX8" fmla="*/ 288982 w 2534621"/>
                      <a:gd name="connsiteY8" fmla="*/ 645318 h 8256106"/>
                      <a:gd name="connsiteX9" fmla="*/ 524249 w 2534621"/>
                      <a:gd name="connsiteY9" fmla="*/ 363378 h 8256106"/>
                      <a:gd name="connsiteX10" fmla="*/ 1084319 w 2534621"/>
                      <a:gd name="connsiteY10" fmla="*/ 0 h 8256106"/>
                      <a:gd name="connsiteX11" fmla="*/ 2001779 w 2534621"/>
                      <a:gd name="connsiteY11" fmla="*/ 1484971 h 8256106"/>
                      <a:gd name="connsiteX12" fmla="*/ 2001779 w 2534621"/>
                      <a:gd name="connsiteY12" fmla="*/ 2887367 h 8256106"/>
                      <a:gd name="connsiteX13" fmla="*/ 1758213 w 2534621"/>
                      <a:gd name="connsiteY13" fmla="*/ 3955732 h 8256106"/>
                      <a:gd name="connsiteX14" fmla="*/ 2198746 w 2534621"/>
                      <a:gd name="connsiteY14" fmla="*/ 5769768 h 8256106"/>
                      <a:gd name="connsiteX15" fmla="*/ 2098734 w 2534621"/>
                      <a:gd name="connsiteY15" fmla="*/ 5800723 h 8256106"/>
                      <a:gd name="connsiteX16" fmla="*/ 2013589 w 2534621"/>
                      <a:gd name="connsiteY16" fmla="*/ 7506369 h 8256106"/>
                      <a:gd name="connsiteX17" fmla="*/ 2232084 w 2534621"/>
                      <a:gd name="connsiteY17" fmla="*/ 7893843 h 8256106"/>
                      <a:gd name="connsiteX18" fmla="*/ 2455921 w 2534621"/>
                      <a:gd name="connsiteY18" fmla="*/ 7977188 h 8256106"/>
                      <a:gd name="connsiteX19" fmla="*/ 2460684 w 2534621"/>
                      <a:gd name="connsiteY19" fmla="*/ 8141493 h 8256106"/>
                      <a:gd name="connsiteX20" fmla="*/ 2141597 w 2534621"/>
                      <a:gd name="connsiteY20" fmla="*/ 8141493 h 8256106"/>
                      <a:gd name="connsiteX21" fmla="*/ 1827272 w 2534621"/>
                      <a:gd name="connsiteY21" fmla="*/ 7910512 h 8256106"/>
                      <a:gd name="connsiteX22" fmla="*/ 1645707 w 2534621"/>
                      <a:gd name="connsiteY22" fmla="*/ 8106273 h 8256106"/>
                      <a:gd name="connsiteX23" fmla="*/ 1584747 w 2534621"/>
                      <a:gd name="connsiteY23" fmla="*/ 8106082 h 8256106"/>
                      <a:gd name="connsiteX24" fmla="*/ 1479609 w 2534621"/>
                      <a:gd name="connsiteY24" fmla="*/ 7762876 h 8256106"/>
                      <a:gd name="connsiteX25" fmla="*/ 1517708 w 2534621"/>
                      <a:gd name="connsiteY25" fmla="*/ 7519987 h 8256106"/>
                      <a:gd name="connsiteX26" fmla="*/ 1632009 w 2534621"/>
                      <a:gd name="connsiteY26" fmla="*/ 7160418 h 8256106"/>
                      <a:gd name="connsiteX27" fmla="*/ 1634518 w 2534621"/>
                      <a:gd name="connsiteY27" fmla="*/ 5862448 h 8256106"/>
                      <a:gd name="connsiteX28" fmla="*/ 823670 w 2534621"/>
                      <a:gd name="connsiteY28" fmla="*/ 5909166 h 8256106"/>
                      <a:gd name="connsiteX29" fmla="*/ 848578 w 2534621"/>
                      <a:gd name="connsiteY29" fmla="*/ 7091362 h 8256106"/>
                      <a:gd name="connsiteX30" fmla="*/ 1160521 w 2534621"/>
                      <a:gd name="connsiteY30" fmla="*/ 8036718 h 8256106"/>
                      <a:gd name="connsiteX31" fmla="*/ 1160521 w 2534621"/>
                      <a:gd name="connsiteY31" fmla="*/ 8255794 h 8256106"/>
                      <a:gd name="connsiteX32" fmla="*/ 608072 w 2534621"/>
                      <a:gd name="connsiteY32" fmla="*/ 7815263 h 8256106"/>
                      <a:gd name="connsiteX33" fmla="*/ 591710 w 2534621"/>
                      <a:gd name="connsiteY33" fmla="*/ 8018361 h 8256106"/>
                      <a:gd name="connsiteX34" fmla="*/ 560547 w 2534621"/>
                      <a:gd name="connsiteY34" fmla="*/ 8015383 h 8256106"/>
                      <a:gd name="connsiteX35" fmla="*/ 529491 w 2534621"/>
                      <a:gd name="connsiteY35" fmla="*/ 7548563 h 8256106"/>
                      <a:gd name="connsiteX36" fmla="*/ 560447 w 2534621"/>
                      <a:gd name="connsiteY36" fmla="*/ 7227093 h 8256106"/>
                      <a:gd name="connsiteX37" fmla="*/ 327084 w 2534621"/>
                      <a:gd name="connsiteY37" fmla="*/ 5936457 h 8256106"/>
                      <a:gd name="connsiteX38" fmla="*/ 265258 w 2534621"/>
                      <a:gd name="connsiteY38" fmla="*/ 5891388 h 8256106"/>
                      <a:gd name="connsiteX39" fmla="*/ 239585 w 2534621"/>
                      <a:gd name="connsiteY39" fmla="*/ 3843277 h 8256106"/>
                      <a:gd name="connsiteX40" fmla="*/ 212096 w 2534621"/>
                      <a:gd name="connsiteY40" fmla="*/ 3760316 h 8256106"/>
                      <a:gd name="connsiteX41" fmla="*/ 355368 w 2534621"/>
                      <a:gd name="connsiteY41" fmla="*/ 2818312 h 8256106"/>
                      <a:gd name="connsiteX42" fmla="*/ 12469 w 2534621"/>
                      <a:gd name="connsiteY42" fmla="*/ 1475445 h 8256106"/>
                      <a:gd name="connsiteX0" fmla="*/ 12469 w 2534621"/>
                      <a:gd name="connsiteY0" fmla="*/ 1496393 h 8277054"/>
                      <a:gd name="connsiteX1" fmla="*/ 236594 w 2534621"/>
                      <a:gd name="connsiteY1" fmla="*/ 1252055 h 8277054"/>
                      <a:gd name="connsiteX2" fmla="*/ 165157 w 2534621"/>
                      <a:gd name="connsiteY2" fmla="*/ 1249675 h 8277054"/>
                      <a:gd name="connsiteX3" fmla="*/ 286601 w 2534621"/>
                      <a:gd name="connsiteY3" fmla="*/ 1144900 h 8277054"/>
                      <a:gd name="connsiteX4" fmla="*/ 281839 w 2534621"/>
                      <a:gd name="connsiteY4" fmla="*/ 987736 h 8277054"/>
                      <a:gd name="connsiteX5" fmla="*/ 238976 w 2534621"/>
                      <a:gd name="connsiteY5" fmla="*/ 894868 h 8277054"/>
                      <a:gd name="connsiteX6" fmla="*/ 303271 w 2534621"/>
                      <a:gd name="connsiteY6" fmla="*/ 830575 h 8277054"/>
                      <a:gd name="connsiteX7" fmla="*/ 329465 w 2534621"/>
                      <a:gd name="connsiteY7" fmla="*/ 661507 h 8277054"/>
                      <a:gd name="connsiteX8" fmla="*/ 288982 w 2534621"/>
                      <a:gd name="connsiteY8" fmla="*/ 666266 h 8277054"/>
                      <a:gd name="connsiteX9" fmla="*/ 524249 w 2534621"/>
                      <a:gd name="connsiteY9" fmla="*/ 384326 h 8277054"/>
                      <a:gd name="connsiteX10" fmla="*/ 1084319 w 2534621"/>
                      <a:gd name="connsiteY10" fmla="*/ 20948 h 8277054"/>
                      <a:gd name="connsiteX11" fmla="*/ 2001779 w 2534621"/>
                      <a:gd name="connsiteY11" fmla="*/ 1505919 h 8277054"/>
                      <a:gd name="connsiteX12" fmla="*/ 2001779 w 2534621"/>
                      <a:gd name="connsiteY12" fmla="*/ 2908315 h 8277054"/>
                      <a:gd name="connsiteX13" fmla="*/ 1758213 w 2534621"/>
                      <a:gd name="connsiteY13" fmla="*/ 3976680 h 8277054"/>
                      <a:gd name="connsiteX14" fmla="*/ 2198746 w 2534621"/>
                      <a:gd name="connsiteY14" fmla="*/ 5790716 h 8277054"/>
                      <a:gd name="connsiteX15" fmla="*/ 2098734 w 2534621"/>
                      <a:gd name="connsiteY15" fmla="*/ 5821671 h 8277054"/>
                      <a:gd name="connsiteX16" fmla="*/ 2013589 w 2534621"/>
                      <a:gd name="connsiteY16" fmla="*/ 7527317 h 8277054"/>
                      <a:gd name="connsiteX17" fmla="*/ 2232084 w 2534621"/>
                      <a:gd name="connsiteY17" fmla="*/ 7914791 h 8277054"/>
                      <a:gd name="connsiteX18" fmla="*/ 2455921 w 2534621"/>
                      <a:gd name="connsiteY18" fmla="*/ 7998136 h 8277054"/>
                      <a:gd name="connsiteX19" fmla="*/ 2460684 w 2534621"/>
                      <a:gd name="connsiteY19" fmla="*/ 8162441 h 8277054"/>
                      <a:gd name="connsiteX20" fmla="*/ 2141597 w 2534621"/>
                      <a:gd name="connsiteY20" fmla="*/ 8162441 h 8277054"/>
                      <a:gd name="connsiteX21" fmla="*/ 1827272 w 2534621"/>
                      <a:gd name="connsiteY21" fmla="*/ 7931460 h 8277054"/>
                      <a:gd name="connsiteX22" fmla="*/ 1645707 w 2534621"/>
                      <a:gd name="connsiteY22" fmla="*/ 8127221 h 8277054"/>
                      <a:gd name="connsiteX23" fmla="*/ 1584747 w 2534621"/>
                      <a:gd name="connsiteY23" fmla="*/ 8127030 h 8277054"/>
                      <a:gd name="connsiteX24" fmla="*/ 1479609 w 2534621"/>
                      <a:gd name="connsiteY24" fmla="*/ 7783824 h 8277054"/>
                      <a:gd name="connsiteX25" fmla="*/ 1517708 w 2534621"/>
                      <a:gd name="connsiteY25" fmla="*/ 7540935 h 8277054"/>
                      <a:gd name="connsiteX26" fmla="*/ 1632009 w 2534621"/>
                      <a:gd name="connsiteY26" fmla="*/ 7181366 h 8277054"/>
                      <a:gd name="connsiteX27" fmla="*/ 1634518 w 2534621"/>
                      <a:gd name="connsiteY27" fmla="*/ 5883396 h 8277054"/>
                      <a:gd name="connsiteX28" fmla="*/ 823670 w 2534621"/>
                      <a:gd name="connsiteY28" fmla="*/ 5930114 h 8277054"/>
                      <a:gd name="connsiteX29" fmla="*/ 848578 w 2534621"/>
                      <a:gd name="connsiteY29" fmla="*/ 7112310 h 8277054"/>
                      <a:gd name="connsiteX30" fmla="*/ 1160521 w 2534621"/>
                      <a:gd name="connsiteY30" fmla="*/ 8057666 h 8277054"/>
                      <a:gd name="connsiteX31" fmla="*/ 1160521 w 2534621"/>
                      <a:gd name="connsiteY31" fmla="*/ 8276742 h 8277054"/>
                      <a:gd name="connsiteX32" fmla="*/ 608072 w 2534621"/>
                      <a:gd name="connsiteY32" fmla="*/ 7836211 h 8277054"/>
                      <a:gd name="connsiteX33" fmla="*/ 591710 w 2534621"/>
                      <a:gd name="connsiteY33" fmla="*/ 8039309 h 8277054"/>
                      <a:gd name="connsiteX34" fmla="*/ 560547 w 2534621"/>
                      <a:gd name="connsiteY34" fmla="*/ 8036331 h 8277054"/>
                      <a:gd name="connsiteX35" fmla="*/ 529491 w 2534621"/>
                      <a:gd name="connsiteY35" fmla="*/ 7569511 h 8277054"/>
                      <a:gd name="connsiteX36" fmla="*/ 560447 w 2534621"/>
                      <a:gd name="connsiteY36" fmla="*/ 7248041 h 8277054"/>
                      <a:gd name="connsiteX37" fmla="*/ 327084 w 2534621"/>
                      <a:gd name="connsiteY37" fmla="*/ 5957405 h 8277054"/>
                      <a:gd name="connsiteX38" fmla="*/ 265258 w 2534621"/>
                      <a:gd name="connsiteY38" fmla="*/ 5912336 h 8277054"/>
                      <a:gd name="connsiteX39" fmla="*/ 239585 w 2534621"/>
                      <a:gd name="connsiteY39" fmla="*/ 3864225 h 8277054"/>
                      <a:gd name="connsiteX40" fmla="*/ 212096 w 2534621"/>
                      <a:gd name="connsiteY40" fmla="*/ 3781264 h 8277054"/>
                      <a:gd name="connsiteX41" fmla="*/ 355368 w 2534621"/>
                      <a:gd name="connsiteY41" fmla="*/ 2839260 h 8277054"/>
                      <a:gd name="connsiteX42" fmla="*/ 12469 w 2534621"/>
                      <a:gd name="connsiteY42" fmla="*/ 1496393 h 8277054"/>
                      <a:gd name="connsiteX0" fmla="*/ 12469 w 2534621"/>
                      <a:gd name="connsiteY0" fmla="*/ 1497175 h 8277836"/>
                      <a:gd name="connsiteX1" fmla="*/ 236594 w 2534621"/>
                      <a:gd name="connsiteY1" fmla="*/ 1252837 h 8277836"/>
                      <a:gd name="connsiteX2" fmla="*/ 165157 w 2534621"/>
                      <a:gd name="connsiteY2" fmla="*/ 1250457 h 8277836"/>
                      <a:gd name="connsiteX3" fmla="*/ 286601 w 2534621"/>
                      <a:gd name="connsiteY3" fmla="*/ 1145682 h 8277836"/>
                      <a:gd name="connsiteX4" fmla="*/ 281839 w 2534621"/>
                      <a:gd name="connsiteY4" fmla="*/ 988518 h 8277836"/>
                      <a:gd name="connsiteX5" fmla="*/ 238976 w 2534621"/>
                      <a:gd name="connsiteY5" fmla="*/ 895650 h 8277836"/>
                      <a:gd name="connsiteX6" fmla="*/ 303271 w 2534621"/>
                      <a:gd name="connsiteY6" fmla="*/ 831357 h 8277836"/>
                      <a:gd name="connsiteX7" fmla="*/ 329465 w 2534621"/>
                      <a:gd name="connsiteY7" fmla="*/ 662289 h 8277836"/>
                      <a:gd name="connsiteX8" fmla="*/ 288982 w 2534621"/>
                      <a:gd name="connsiteY8" fmla="*/ 667048 h 8277836"/>
                      <a:gd name="connsiteX9" fmla="*/ 524249 w 2534621"/>
                      <a:gd name="connsiteY9" fmla="*/ 385108 h 8277836"/>
                      <a:gd name="connsiteX10" fmla="*/ 1084319 w 2534621"/>
                      <a:gd name="connsiteY10" fmla="*/ 21730 h 8277836"/>
                      <a:gd name="connsiteX11" fmla="*/ 2001779 w 2534621"/>
                      <a:gd name="connsiteY11" fmla="*/ 1506701 h 8277836"/>
                      <a:gd name="connsiteX12" fmla="*/ 2001779 w 2534621"/>
                      <a:gd name="connsiteY12" fmla="*/ 2909097 h 8277836"/>
                      <a:gd name="connsiteX13" fmla="*/ 1758213 w 2534621"/>
                      <a:gd name="connsiteY13" fmla="*/ 3977462 h 8277836"/>
                      <a:gd name="connsiteX14" fmla="*/ 2198746 w 2534621"/>
                      <a:gd name="connsiteY14" fmla="*/ 5791498 h 8277836"/>
                      <a:gd name="connsiteX15" fmla="*/ 2098734 w 2534621"/>
                      <a:gd name="connsiteY15" fmla="*/ 5822453 h 8277836"/>
                      <a:gd name="connsiteX16" fmla="*/ 2013589 w 2534621"/>
                      <a:gd name="connsiteY16" fmla="*/ 7528099 h 8277836"/>
                      <a:gd name="connsiteX17" fmla="*/ 2232084 w 2534621"/>
                      <a:gd name="connsiteY17" fmla="*/ 7915573 h 8277836"/>
                      <a:gd name="connsiteX18" fmla="*/ 2455921 w 2534621"/>
                      <a:gd name="connsiteY18" fmla="*/ 7998918 h 8277836"/>
                      <a:gd name="connsiteX19" fmla="*/ 2460684 w 2534621"/>
                      <a:gd name="connsiteY19" fmla="*/ 8163223 h 8277836"/>
                      <a:gd name="connsiteX20" fmla="*/ 2141597 w 2534621"/>
                      <a:gd name="connsiteY20" fmla="*/ 8163223 h 8277836"/>
                      <a:gd name="connsiteX21" fmla="*/ 1827272 w 2534621"/>
                      <a:gd name="connsiteY21" fmla="*/ 7932242 h 8277836"/>
                      <a:gd name="connsiteX22" fmla="*/ 1645707 w 2534621"/>
                      <a:gd name="connsiteY22" fmla="*/ 8128003 h 8277836"/>
                      <a:gd name="connsiteX23" fmla="*/ 1584747 w 2534621"/>
                      <a:gd name="connsiteY23" fmla="*/ 8127812 h 8277836"/>
                      <a:gd name="connsiteX24" fmla="*/ 1479609 w 2534621"/>
                      <a:gd name="connsiteY24" fmla="*/ 7784606 h 8277836"/>
                      <a:gd name="connsiteX25" fmla="*/ 1517708 w 2534621"/>
                      <a:gd name="connsiteY25" fmla="*/ 7541717 h 8277836"/>
                      <a:gd name="connsiteX26" fmla="*/ 1632009 w 2534621"/>
                      <a:gd name="connsiteY26" fmla="*/ 7182148 h 8277836"/>
                      <a:gd name="connsiteX27" fmla="*/ 1634518 w 2534621"/>
                      <a:gd name="connsiteY27" fmla="*/ 5884178 h 8277836"/>
                      <a:gd name="connsiteX28" fmla="*/ 823670 w 2534621"/>
                      <a:gd name="connsiteY28" fmla="*/ 5930896 h 8277836"/>
                      <a:gd name="connsiteX29" fmla="*/ 848578 w 2534621"/>
                      <a:gd name="connsiteY29" fmla="*/ 7113092 h 8277836"/>
                      <a:gd name="connsiteX30" fmla="*/ 1160521 w 2534621"/>
                      <a:gd name="connsiteY30" fmla="*/ 8058448 h 8277836"/>
                      <a:gd name="connsiteX31" fmla="*/ 1160521 w 2534621"/>
                      <a:gd name="connsiteY31" fmla="*/ 8277524 h 8277836"/>
                      <a:gd name="connsiteX32" fmla="*/ 608072 w 2534621"/>
                      <a:gd name="connsiteY32" fmla="*/ 7836993 h 8277836"/>
                      <a:gd name="connsiteX33" fmla="*/ 591710 w 2534621"/>
                      <a:gd name="connsiteY33" fmla="*/ 8040091 h 8277836"/>
                      <a:gd name="connsiteX34" fmla="*/ 560547 w 2534621"/>
                      <a:gd name="connsiteY34" fmla="*/ 8037113 h 8277836"/>
                      <a:gd name="connsiteX35" fmla="*/ 529491 w 2534621"/>
                      <a:gd name="connsiteY35" fmla="*/ 7570293 h 8277836"/>
                      <a:gd name="connsiteX36" fmla="*/ 560447 w 2534621"/>
                      <a:gd name="connsiteY36" fmla="*/ 7248823 h 8277836"/>
                      <a:gd name="connsiteX37" fmla="*/ 327084 w 2534621"/>
                      <a:gd name="connsiteY37" fmla="*/ 5958187 h 8277836"/>
                      <a:gd name="connsiteX38" fmla="*/ 265258 w 2534621"/>
                      <a:gd name="connsiteY38" fmla="*/ 5913118 h 8277836"/>
                      <a:gd name="connsiteX39" fmla="*/ 239585 w 2534621"/>
                      <a:gd name="connsiteY39" fmla="*/ 3865007 h 8277836"/>
                      <a:gd name="connsiteX40" fmla="*/ 212096 w 2534621"/>
                      <a:gd name="connsiteY40" fmla="*/ 3782046 h 8277836"/>
                      <a:gd name="connsiteX41" fmla="*/ 355368 w 2534621"/>
                      <a:gd name="connsiteY41" fmla="*/ 2840042 h 8277836"/>
                      <a:gd name="connsiteX42" fmla="*/ 12469 w 2534621"/>
                      <a:gd name="connsiteY42" fmla="*/ 1497175 h 8277836"/>
                      <a:gd name="connsiteX0" fmla="*/ 12469 w 2534621"/>
                      <a:gd name="connsiteY0" fmla="*/ 1500163 h 8280824"/>
                      <a:gd name="connsiteX1" fmla="*/ 236594 w 2534621"/>
                      <a:gd name="connsiteY1" fmla="*/ 1255825 h 8280824"/>
                      <a:gd name="connsiteX2" fmla="*/ 165157 w 2534621"/>
                      <a:gd name="connsiteY2" fmla="*/ 1253445 h 8280824"/>
                      <a:gd name="connsiteX3" fmla="*/ 286601 w 2534621"/>
                      <a:gd name="connsiteY3" fmla="*/ 1148670 h 8280824"/>
                      <a:gd name="connsiteX4" fmla="*/ 281839 w 2534621"/>
                      <a:gd name="connsiteY4" fmla="*/ 991506 h 8280824"/>
                      <a:gd name="connsiteX5" fmla="*/ 238976 w 2534621"/>
                      <a:gd name="connsiteY5" fmla="*/ 898638 h 8280824"/>
                      <a:gd name="connsiteX6" fmla="*/ 303271 w 2534621"/>
                      <a:gd name="connsiteY6" fmla="*/ 834345 h 8280824"/>
                      <a:gd name="connsiteX7" fmla="*/ 329465 w 2534621"/>
                      <a:gd name="connsiteY7" fmla="*/ 665277 h 8280824"/>
                      <a:gd name="connsiteX8" fmla="*/ 288982 w 2534621"/>
                      <a:gd name="connsiteY8" fmla="*/ 670036 h 8280824"/>
                      <a:gd name="connsiteX9" fmla="*/ 524249 w 2534621"/>
                      <a:gd name="connsiteY9" fmla="*/ 388096 h 8280824"/>
                      <a:gd name="connsiteX10" fmla="*/ 1084319 w 2534621"/>
                      <a:gd name="connsiteY10" fmla="*/ 24718 h 8280824"/>
                      <a:gd name="connsiteX11" fmla="*/ 2001779 w 2534621"/>
                      <a:gd name="connsiteY11" fmla="*/ 1509689 h 8280824"/>
                      <a:gd name="connsiteX12" fmla="*/ 2001779 w 2534621"/>
                      <a:gd name="connsiteY12" fmla="*/ 2912085 h 8280824"/>
                      <a:gd name="connsiteX13" fmla="*/ 1758213 w 2534621"/>
                      <a:gd name="connsiteY13" fmla="*/ 3980450 h 8280824"/>
                      <a:gd name="connsiteX14" fmla="*/ 2198746 w 2534621"/>
                      <a:gd name="connsiteY14" fmla="*/ 5794486 h 8280824"/>
                      <a:gd name="connsiteX15" fmla="*/ 2098734 w 2534621"/>
                      <a:gd name="connsiteY15" fmla="*/ 5825441 h 8280824"/>
                      <a:gd name="connsiteX16" fmla="*/ 2013589 w 2534621"/>
                      <a:gd name="connsiteY16" fmla="*/ 7531087 h 8280824"/>
                      <a:gd name="connsiteX17" fmla="*/ 2232084 w 2534621"/>
                      <a:gd name="connsiteY17" fmla="*/ 7918561 h 8280824"/>
                      <a:gd name="connsiteX18" fmla="*/ 2455921 w 2534621"/>
                      <a:gd name="connsiteY18" fmla="*/ 8001906 h 8280824"/>
                      <a:gd name="connsiteX19" fmla="*/ 2460684 w 2534621"/>
                      <a:gd name="connsiteY19" fmla="*/ 8166211 h 8280824"/>
                      <a:gd name="connsiteX20" fmla="*/ 2141597 w 2534621"/>
                      <a:gd name="connsiteY20" fmla="*/ 8166211 h 8280824"/>
                      <a:gd name="connsiteX21" fmla="*/ 1827272 w 2534621"/>
                      <a:gd name="connsiteY21" fmla="*/ 7935230 h 8280824"/>
                      <a:gd name="connsiteX22" fmla="*/ 1645707 w 2534621"/>
                      <a:gd name="connsiteY22" fmla="*/ 8130991 h 8280824"/>
                      <a:gd name="connsiteX23" fmla="*/ 1584747 w 2534621"/>
                      <a:gd name="connsiteY23" fmla="*/ 8130800 h 8280824"/>
                      <a:gd name="connsiteX24" fmla="*/ 1479609 w 2534621"/>
                      <a:gd name="connsiteY24" fmla="*/ 7787594 h 8280824"/>
                      <a:gd name="connsiteX25" fmla="*/ 1517708 w 2534621"/>
                      <a:gd name="connsiteY25" fmla="*/ 7544705 h 8280824"/>
                      <a:gd name="connsiteX26" fmla="*/ 1632009 w 2534621"/>
                      <a:gd name="connsiteY26" fmla="*/ 7185136 h 8280824"/>
                      <a:gd name="connsiteX27" fmla="*/ 1634518 w 2534621"/>
                      <a:gd name="connsiteY27" fmla="*/ 5887166 h 8280824"/>
                      <a:gd name="connsiteX28" fmla="*/ 823670 w 2534621"/>
                      <a:gd name="connsiteY28" fmla="*/ 5933884 h 8280824"/>
                      <a:gd name="connsiteX29" fmla="*/ 848578 w 2534621"/>
                      <a:gd name="connsiteY29" fmla="*/ 7116080 h 8280824"/>
                      <a:gd name="connsiteX30" fmla="*/ 1160521 w 2534621"/>
                      <a:gd name="connsiteY30" fmla="*/ 8061436 h 8280824"/>
                      <a:gd name="connsiteX31" fmla="*/ 1160521 w 2534621"/>
                      <a:gd name="connsiteY31" fmla="*/ 8280512 h 8280824"/>
                      <a:gd name="connsiteX32" fmla="*/ 608072 w 2534621"/>
                      <a:gd name="connsiteY32" fmla="*/ 7839981 h 8280824"/>
                      <a:gd name="connsiteX33" fmla="*/ 591710 w 2534621"/>
                      <a:gd name="connsiteY33" fmla="*/ 8043079 h 8280824"/>
                      <a:gd name="connsiteX34" fmla="*/ 560547 w 2534621"/>
                      <a:gd name="connsiteY34" fmla="*/ 8040101 h 8280824"/>
                      <a:gd name="connsiteX35" fmla="*/ 529491 w 2534621"/>
                      <a:gd name="connsiteY35" fmla="*/ 7573281 h 8280824"/>
                      <a:gd name="connsiteX36" fmla="*/ 560447 w 2534621"/>
                      <a:gd name="connsiteY36" fmla="*/ 7251811 h 8280824"/>
                      <a:gd name="connsiteX37" fmla="*/ 327084 w 2534621"/>
                      <a:gd name="connsiteY37" fmla="*/ 5961175 h 8280824"/>
                      <a:gd name="connsiteX38" fmla="*/ 265258 w 2534621"/>
                      <a:gd name="connsiteY38" fmla="*/ 5916106 h 8280824"/>
                      <a:gd name="connsiteX39" fmla="*/ 239585 w 2534621"/>
                      <a:gd name="connsiteY39" fmla="*/ 3867995 h 8280824"/>
                      <a:gd name="connsiteX40" fmla="*/ 212096 w 2534621"/>
                      <a:gd name="connsiteY40" fmla="*/ 3785034 h 8280824"/>
                      <a:gd name="connsiteX41" fmla="*/ 355368 w 2534621"/>
                      <a:gd name="connsiteY41" fmla="*/ 2843030 h 8280824"/>
                      <a:gd name="connsiteX42" fmla="*/ 12469 w 2534621"/>
                      <a:gd name="connsiteY42" fmla="*/ 1500163 h 8280824"/>
                      <a:gd name="connsiteX0" fmla="*/ 12469 w 2534621"/>
                      <a:gd name="connsiteY0" fmla="*/ 1504620 h 8285281"/>
                      <a:gd name="connsiteX1" fmla="*/ 236594 w 2534621"/>
                      <a:gd name="connsiteY1" fmla="*/ 1260282 h 8285281"/>
                      <a:gd name="connsiteX2" fmla="*/ 165157 w 2534621"/>
                      <a:gd name="connsiteY2" fmla="*/ 1257902 h 8285281"/>
                      <a:gd name="connsiteX3" fmla="*/ 286601 w 2534621"/>
                      <a:gd name="connsiteY3" fmla="*/ 1153127 h 8285281"/>
                      <a:gd name="connsiteX4" fmla="*/ 281839 w 2534621"/>
                      <a:gd name="connsiteY4" fmla="*/ 995963 h 8285281"/>
                      <a:gd name="connsiteX5" fmla="*/ 238976 w 2534621"/>
                      <a:gd name="connsiteY5" fmla="*/ 903095 h 8285281"/>
                      <a:gd name="connsiteX6" fmla="*/ 303271 w 2534621"/>
                      <a:gd name="connsiteY6" fmla="*/ 838802 h 8285281"/>
                      <a:gd name="connsiteX7" fmla="*/ 329465 w 2534621"/>
                      <a:gd name="connsiteY7" fmla="*/ 669734 h 8285281"/>
                      <a:gd name="connsiteX8" fmla="*/ 288982 w 2534621"/>
                      <a:gd name="connsiteY8" fmla="*/ 674493 h 8285281"/>
                      <a:gd name="connsiteX9" fmla="*/ 524249 w 2534621"/>
                      <a:gd name="connsiteY9" fmla="*/ 392553 h 8285281"/>
                      <a:gd name="connsiteX10" fmla="*/ 1084319 w 2534621"/>
                      <a:gd name="connsiteY10" fmla="*/ 24412 h 8285281"/>
                      <a:gd name="connsiteX11" fmla="*/ 2001779 w 2534621"/>
                      <a:gd name="connsiteY11" fmla="*/ 1514146 h 8285281"/>
                      <a:gd name="connsiteX12" fmla="*/ 2001779 w 2534621"/>
                      <a:gd name="connsiteY12" fmla="*/ 2916542 h 8285281"/>
                      <a:gd name="connsiteX13" fmla="*/ 1758213 w 2534621"/>
                      <a:gd name="connsiteY13" fmla="*/ 3984907 h 8285281"/>
                      <a:gd name="connsiteX14" fmla="*/ 2198746 w 2534621"/>
                      <a:gd name="connsiteY14" fmla="*/ 5798943 h 8285281"/>
                      <a:gd name="connsiteX15" fmla="*/ 2098734 w 2534621"/>
                      <a:gd name="connsiteY15" fmla="*/ 5829898 h 8285281"/>
                      <a:gd name="connsiteX16" fmla="*/ 2013589 w 2534621"/>
                      <a:gd name="connsiteY16" fmla="*/ 7535544 h 8285281"/>
                      <a:gd name="connsiteX17" fmla="*/ 2232084 w 2534621"/>
                      <a:gd name="connsiteY17" fmla="*/ 7923018 h 8285281"/>
                      <a:gd name="connsiteX18" fmla="*/ 2455921 w 2534621"/>
                      <a:gd name="connsiteY18" fmla="*/ 8006363 h 8285281"/>
                      <a:gd name="connsiteX19" fmla="*/ 2460684 w 2534621"/>
                      <a:gd name="connsiteY19" fmla="*/ 8170668 h 8285281"/>
                      <a:gd name="connsiteX20" fmla="*/ 2141597 w 2534621"/>
                      <a:gd name="connsiteY20" fmla="*/ 8170668 h 8285281"/>
                      <a:gd name="connsiteX21" fmla="*/ 1827272 w 2534621"/>
                      <a:gd name="connsiteY21" fmla="*/ 7939687 h 8285281"/>
                      <a:gd name="connsiteX22" fmla="*/ 1645707 w 2534621"/>
                      <a:gd name="connsiteY22" fmla="*/ 8135448 h 8285281"/>
                      <a:gd name="connsiteX23" fmla="*/ 1584747 w 2534621"/>
                      <a:gd name="connsiteY23" fmla="*/ 8135257 h 8285281"/>
                      <a:gd name="connsiteX24" fmla="*/ 1479609 w 2534621"/>
                      <a:gd name="connsiteY24" fmla="*/ 7792051 h 8285281"/>
                      <a:gd name="connsiteX25" fmla="*/ 1517708 w 2534621"/>
                      <a:gd name="connsiteY25" fmla="*/ 7549162 h 8285281"/>
                      <a:gd name="connsiteX26" fmla="*/ 1632009 w 2534621"/>
                      <a:gd name="connsiteY26" fmla="*/ 7189593 h 8285281"/>
                      <a:gd name="connsiteX27" fmla="*/ 1634518 w 2534621"/>
                      <a:gd name="connsiteY27" fmla="*/ 5891623 h 8285281"/>
                      <a:gd name="connsiteX28" fmla="*/ 823670 w 2534621"/>
                      <a:gd name="connsiteY28" fmla="*/ 5938341 h 8285281"/>
                      <a:gd name="connsiteX29" fmla="*/ 848578 w 2534621"/>
                      <a:gd name="connsiteY29" fmla="*/ 7120537 h 8285281"/>
                      <a:gd name="connsiteX30" fmla="*/ 1160521 w 2534621"/>
                      <a:gd name="connsiteY30" fmla="*/ 8065893 h 8285281"/>
                      <a:gd name="connsiteX31" fmla="*/ 1160521 w 2534621"/>
                      <a:gd name="connsiteY31" fmla="*/ 8284969 h 8285281"/>
                      <a:gd name="connsiteX32" fmla="*/ 608072 w 2534621"/>
                      <a:gd name="connsiteY32" fmla="*/ 7844438 h 8285281"/>
                      <a:gd name="connsiteX33" fmla="*/ 591710 w 2534621"/>
                      <a:gd name="connsiteY33" fmla="*/ 8047536 h 8285281"/>
                      <a:gd name="connsiteX34" fmla="*/ 560547 w 2534621"/>
                      <a:gd name="connsiteY34" fmla="*/ 8044558 h 8285281"/>
                      <a:gd name="connsiteX35" fmla="*/ 529491 w 2534621"/>
                      <a:gd name="connsiteY35" fmla="*/ 7577738 h 8285281"/>
                      <a:gd name="connsiteX36" fmla="*/ 560447 w 2534621"/>
                      <a:gd name="connsiteY36" fmla="*/ 7256268 h 8285281"/>
                      <a:gd name="connsiteX37" fmla="*/ 327084 w 2534621"/>
                      <a:gd name="connsiteY37" fmla="*/ 5965632 h 8285281"/>
                      <a:gd name="connsiteX38" fmla="*/ 265258 w 2534621"/>
                      <a:gd name="connsiteY38" fmla="*/ 5920563 h 8285281"/>
                      <a:gd name="connsiteX39" fmla="*/ 239585 w 2534621"/>
                      <a:gd name="connsiteY39" fmla="*/ 3872452 h 8285281"/>
                      <a:gd name="connsiteX40" fmla="*/ 212096 w 2534621"/>
                      <a:gd name="connsiteY40" fmla="*/ 3789491 h 8285281"/>
                      <a:gd name="connsiteX41" fmla="*/ 355368 w 2534621"/>
                      <a:gd name="connsiteY41" fmla="*/ 2847487 h 8285281"/>
                      <a:gd name="connsiteX42" fmla="*/ 12469 w 2534621"/>
                      <a:gd name="connsiteY42" fmla="*/ 1504620 h 8285281"/>
                      <a:gd name="connsiteX0" fmla="*/ 12469 w 2534621"/>
                      <a:gd name="connsiteY0" fmla="*/ 1495648 h 8276309"/>
                      <a:gd name="connsiteX1" fmla="*/ 236594 w 2534621"/>
                      <a:gd name="connsiteY1" fmla="*/ 1251310 h 8276309"/>
                      <a:gd name="connsiteX2" fmla="*/ 165157 w 2534621"/>
                      <a:gd name="connsiteY2" fmla="*/ 1248930 h 8276309"/>
                      <a:gd name="connsiteX3" fmla="*/ 286601 w 2534621"/>
                      <a:gd name="connsiteY3" fmla="*/ 1144155 h 8276309"/>
                      <a:gd name="connsiteX4" fmla="*/ 281839 w 2534621"/>
                      <a:gd name="connsiteY4" fmla="*/ 986991 h 8276309"/>
                      <a:gd name="connsiteX5" fmla="*/ 238976 w 2534621"/>
                      <a:gd name="connsiteY5" fmla="*/ 894123 h 8276309"/>
                      <a:gd name="connsiteX6" fmla="*/ 303271 w 2534621"/>
                      <a:gd name="connsiteY6" fmla="*/ 829830 h 8276309"/>
                      <a:gd name="connsiteX7" fmla="*/ 329465 w 2534621"/>
                      <a:gd name="connsiteY7" fmla="*/ 660762 h 8276309"/>
                      <a:gd name="connsiteX8" fmla="*/ 288982 w 2534621"/>
                      <a:gd name="connsiteY8" fmla="*/ 665521 h 8276309"/>
                      <a:gd name="connsiteX9" fmla="*/ 524249 w 2534621"/>
                      <a:gd name="connsiteY9" fmla="*/ 383581 h 8276309"/>
                      <a:gd name="connsiteX10" fmla="*/ 1084319 w 2534621"/>
                      <a:gd name="connsiteY10" fmla="*/ 15440 h 8276309"/>
                      <a:gd name="connsiteX11" fmla="*/ 2001779 w 2534621"/>
                      <a:gd name="connsiteY11" fmla="*/ 1505174 h 8276309"/>
                      <a:gd name="connsiteX12" fmla="*/ 2001779 w 2534621"/>
                      <a:gd name="connsiteY12" fmla="*/ 2907570 h 8276309"/>
                      <a:gd name="connsiteX13" fmla="*/ 1758213 w 2534621"/>
                      <a:gd name="connsiteY13" fmla="*/ 3975935 h 8276309"/>
                      <a:gd name="connsiteX14" fmla="*/ 2198746 w 2534621"/>
                      <a:gd name="connsiteY14" fmla="*/ 5789971 h 8276309"/>
                      <a:gd name="connsiteX15" fmla="*/ 2098734 w 2534621"/>
                      <a:gd name="connsiteY15" fmla="*/ 5820926 h 8276309"/>
                      <a:gd name="connsiteX16" fmla="*/ 2013589 w 2534621"/>
                      <a:gd name="connsiteY16" fmla="*/ 7526572 h 8276309"/>
                      <a:gd name="connsiteX17" fmla="*/ 2232084 w 2534621"/>
                      <a:gd name="connsiteY17" fmla="*/ 7914046 h 8276309"/>
                      <a:gd name="connsiteX18" fmla="*/ 2455921 w 2534621"/>
                      <a:gd name="connsiteY18" fmla="*/ 7997391 h 8276309"/>
                      <a:gd name="connsiteX19" fmla="*/ 2460684 w 2534621"/>
                      <a:gd name="connsiteY19" fmla="*/ 8161696 h 8276309"/>
                      <a:gd name="connsiteX20" fmla="*/ 2141597 w 2534621"/>
                      <a:gd name="connsiteY20" fmla="*/ 8161696 h 8276309"/>
                      <a:gd name="connsiteX21" fmla="*/ 1827272 w 2534621"/>
                      <a:gd name="connsiteY21" fmla="*/ 7930715 h 8276309"/>
                      <a:gd name="connsiteX22" fmla="*/ 1645707 w 2534621"/>
                      <a:gd name="connsiteY22" fmla="*/ 8126476 h 8276309"/>
                      <a:gd name="connsiteX23" fmla="*/ 1584747 w 2534621"/>
                      <a:gd name="connsiteY23" fmla="*/ 8126285 h 8276309"/>
                      <a:gd name="connsiteX24" fmla="*/ 1479609 w 2534621"/>
                      <a:gd name="connsiteY24" fmla="*/ 7783079 h 8276309"/>
                      <a:gd name="connsiteX25" fmla="*/ 1517708 w 2534621"/>
                      <a:gd name="connsiteY25" fmla="*/ 7540190 h 8276309"/>
                      <a:gd name="connsiteX26" fmla="*/ 1632009 w 2534621"/>
                      <a:gd name="connsiteY26" fmla="*/ 7180621 h 8276309"/>
                      <a:gd name="connsiteX27" fmla="*/ 1634518 w 2534621"/>
                      <a:gd name="connsiteY27" fmla="*/ 5882651 h 8276309"/>
                      <a:gd name="connsiteX28" fmla="*/ 823670 w 2534621"/>
                      <a:gd name="connsiteY28" fmla="*/ 5929369 h 8276309"/>
                      <a:gd name="connsiteX29" fmla="*/ 848578 w 2534621"/>
                      <a:gd name="connsiteY29" fmla="*/ 7111565 h 8276309"/>
                      <a:gd name="connsiteX30" fmla="*/ 1160521 w 2534621"/>
                      <a:gd name="connsiteY30" fmla="*/ 8056921 h 8276309"/>
                      <a:gd name="connsiteX31" fmla="*/ 1160521 w 2534621"/>
                      <a:gd name="connsiteY31" fmla="*/ 8275997 h 8276309"/>
                      <a:gd name="connsiteX32" fmla="*/ 608072 w 2534621"/>
                      <a:gd name="connsiteY32" fmla="*/ 7835466 h 8276309"/>
                      <a:gd name="connsiteX33" fmla="*/ 591710 w 2534621"/>
                      <a:gd name="connsiteY33" fmla="*/ 8038564 h 8276309"/>
                      <a:gd name="connsiteX34" fmla="*/ 560547 w 2534621"/>
                      <a:gd name="connsiteY34" fmla="*/ 8035586 h 8276309"/>
                      <a:gd name="connsiteX35" fmla="*/ 529491 w 2534621"/>
                      <a:gd name="connsiteY35" fmla="*/ 7568766 h 8276309"/>
                      <a:gd name="connsiteX36" fmla="*/ 560447 w 2534621"/>
                      <a:gd name="connsiteY36" fmla="*/ 7247296 h 8276309"/>
                      <a:gd name="connsiteX37" fmla="*/ 327084 w 2534621"/>
                      <a:gd name="connsiteY37" fmla="*/ 5956660 h 8276309"/>
                      <a:gd name="connsiteX38" fmla="*/ 265258 w 2534621"/>
                      <a:gd name="connsiteY38" fmla="*/ 5911591 h 8276309"/>
                      <a:gd name="connsiteX39" fmla="*/ 239585 w 2534621"/>
                      <a:gd name="connsiteY39" fmla="*/ 3863480 h 8276309"/>
                      <a:gd name="connsiteX40" fmla="*/ 212096 w 2534621"/>
                      <a:gd name="connsiteY40" fmla="*/ 3780519 h 8276309"/>
                      <a:gd name="connsiteX41" fmla="*/ 355368 w 2534621"/>
                      <a:gd name="connsiteY41" fmla="*/ 2838515 h 8276309"/>
                      <a:gd name="connsiteX42" fmla="*/ 12469 w 2534621"/>
                      <a:gd name="connsiteY42" fmla="*/ 1495648 h 8276309"/>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4319 w 2534621"/>
                      <a:gd name="connsiteY10" fmla="*/ 22851 h 8283720"/>
                      <a:gd name="connsiteX11" fmla="*/ 2001779 w 2534621"/>
                      <a:gd name="connsiteY11" fmla="*/ 1512585 h 8283720"/>
                      <a:gd name="connsiteX12" fmla="*/ 2001779 w 2534621"/>
                      <a:gd name="connsiteY12" fmla="*/ 2914981 h 8283720"/>
                      <a:gd name="connsiteX13" fmla="*/ 1758213 w 2534621"/>
                      <a:gd name="connsiteY13" fmla="*/ 3983346 h 8283720"/>
                      <a:gd name="connsiteX14" fmla="*/ 2198746 w 2534621"/>
                      <a:gd name="connsiteY14" fmla="*/ 5797382 h 8283720"/>
                      <a:gd name="connsiteX15" fmla="*/ 2098734 w 2534621"/>
                      <a:gd name="connsiteY15" fmla="*/ 5828337 h 8283720"/>
                      <a:gd name="connsiteX16" fmla="*/ 2013589 w 2534621"/>
                      <a:gd name="connsiteY16" fmla="*/ 7533983 h 8283720"/>
                      <a:gd name="connsiteX17" fmla="*/ 2232084 w 2534621"/>
                      <a:gd name="connsiteY17" fmla="*/ 7921457 h 8283720"/>
                      <a:gd name="connsiteX18" fmla="*/ 2455921 w 2534621"/>
                      <a:gd name="connsiteY18" fmla="*/ 8004802 h 8283720"/>
                      <a:gd name="connsiteX19" fmla="*/ 2460684 w 2534621"/>
                      <a:gd name="connsiteY19" fmla="*/ 8169107 h 8283720"/>
                      <a:gd name="connsiteX20" fmla="*/ 2141597 w 2534621"/>
                      <a:gd name="connsiteY20" fmla="*/ 8169107 h 8283720"/>
                      <a:gd name="connsiteX21" fmla="*/ 1827272 w 2534621"/>
                      <a:gd name="connsiteY21" fmla="*/ 7938126 h 8283720"/>
                      <a:gd name="connsiteX22" fmla="*/ 1645707 w 2534621"/>
                      <a:gd name="connsiteY22" fmla="*/ 8133887 h 8283720"/>
                      <a:gd name="connsiteX23" fmla="*/ 1584747 w 2534621"/>
                      <a:gd name="connsiteY23" fmla="*/ 8133696 h 8283720"/>
                      <a:gd name="connsiteX24" fmla="*/ 1479609 w 2534621"/>
                      <a:gd name="connsiteY24" fmla="*/ 7790490 h 8283720"/>
                      <a:gd name="connsiteX25" fmla="*/ 1517708 w 2534621"/>
                      <a:gd name="connsiteY25" fmla="*/ 7547601 h 8283720"/>
                      <a:gd name="connsiteX26" fmla="*/ 1632009 w 2534621"/>
                      <a:gd name="connsiteY26" fmla="*/ 7188032 h 8283720"/>
                      <a:gd name="connsiteX27" fmla="*/ 1634518 w 2534621"/>
                      <a:gd name="connsiteY27" fmla="*/ 5890062 h 8283720"/>
                      <a:gd name="connsiteX28" fmla="*/ 823670 w 2534621"/>
                      <a:gd name="connsiteY28" fmla="*/ 5936780 h 8283720"/>
                      <a:gd name="connsiteX29" fmla="*/ 848578 w 2534621"/>
                      <a:gd name="connsiteY29" fmla="*/ 7118976 h 8283720"/>
                      <a:gd name="connsiteX30" fmla="*/ 1160521 w 2534621"/>
                      <a:gd name="connsiteY30" fmla="*/ 8064332 h 8283720"/>
                      <a:gd name="connsiteX31" fmla="*/ 1160521 w 2534621"/>
                      <a:gd name="connsiteY31" fmla="*/ 8283408 h 8283720"/>
                      <a:gd name="connsiteX32" fmla="*/ 608072 w 2534621"/>
                      <a:gd name="connsiteY32" fmla="*/ 7842877 h 8283720"/>
                      <a:gd name="connsiteX33" fmla="*/ 591710 w 2534621"/>
                      <a:gd name="connsiteY33" fmla="*/ 8045975 h 8283720"/>
                      <a:gd name="connsiteX34" fmla="*/ 560547 w 2534621"/>
                      <a:gd name="connsiteY34" fmla="*/ 8042997 h 8283720"/>
                      <a:gd name="connsiteX35" fmla="*/ 529491 w 2534621"/>
                      <a:gd name="connsiteY35" fmla="*/ 7576177 h 8283720"/>
                      <a:gd name="connsiteX36" fmla="*/ 560447 w 2534621"/>
                      <a:gd name="connsiteY36" fmla="*/ 7254707 h 8283720"/>
                      <a:gd name="connsiteX37" fmla="*/ 327084 w 2534621"/>
                      <a:gd name="connsiteY37" fmla="*/ 5964071 h 8283720"/>
                      <a:gd name="connsiteX38" fmla="*/ 265258 w 2534621"/>
                      <a:gd name="connsiteY38" fmla="*/ 5919002 h 8283720"/>
                      <a:gd name="connsiteX39" fmla="*/ 239585 w 2534621"/>
                      <a:gd name="connsiteY39" fmla="*/ 3870891 h 8283720"/>
                      <a:gd name="connsiteX40" fmla="*/ 212096 w 2534621"/>
                      <a:gd name="connsiteY40" fmla="*/ 3787930 h 8283720"/>
                      <a:gd name="connsiteX41" fmla="*/ 355368 w 2534621"/>
                      <a:gd name="connsiteY41" fmla="*/ 2845926 h 8283720"/>
                      <a:gd name="connsiteX42" fmla="*/ 12469 w 2534621"/>
                      <a:gd name="connsiteY42"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4319 w 2534621"/>
                      <a:gd name="connsiteY10" fmla="*/ 22851 h 8283720"/>
                      <a:gd name="connsiteX11" fmla="*/ 1651057 w 2534621"/>
                      <a:gd name="connsiteY11" fmla="*/ 932491 h 8283720"/>
                      <a:gd name="connsiteX12" fmla="*/ 2001779 w 2534621"/>
                      <a:gd name="connsiteY12" fmla="*/ 1512585 h 8283720"/>
                      <a:gd name="connsiteX13" fmla="*/ 2001779 w 2534621"/>
                      <a:gd name="connsiteY13" fmla="*/ 2914981 h 8283720"/>
                      <a:gd name="connsiteX14" fmla="*/ 1758213 w 2534621"/>
                      <a:gd name="connsiteY14" fmla="*/ 3983346 h 8283720"/>
                      <a:gd name="connsiteX15" fmla="*/ 2198746 w 2534621"/>
                      <a:gd name="connsiteY15" fmla="*/ 5797382 h 8283720"/>
                      <a:gd name="connsiteX16" fmla="*/ 2098734 w 2534621"/>
                      <a:gd name="connsiteY16" fmla="*/ 5828337 h 8283720"/>
                      <a:gd name="connsiteX17" fmla="*/ 2013589 w 2534621"/>
                      <a:gd name="connsiteY17" fmla="*/ 7533983 h 8283720"/>
                      <a:gd name="connsiteX18" fmla="*/ 2232084 w 2534621"/>
                      <a:gd name="connsiteY18" fmla="*/ 7921457 h 8283720"/>
                      <a:gd name="connsiteX19" fmla="*/ 2455921 w 2534621"/>
                      <a:gd name="connsiteY19" fmla="*/ 8004802 h 8283720"/>
                      <a:gd name="connsiteX20" fmla="*/ 2460684 w 2534621"/>
                      <a:gd name="connsiteY20" fmla="*/ 8169107 h 8283720"/>
                      <a:gd name="connsiteX21" fmla="*/ 2141597 w 2534621"/>
                      <a:gd name="connsiteY21" fmla="*/ 8169107 h 8283720"/>
                      <a:gd name="connsiteX22" fmla="*/ 1827272 w 2534621"/>
                      <a:gd name="connsiteY22" fmla="*/ 7938126 h 8283720"/>
                      <a:gd name="connsiteX23" fmla="*/ 1645707 w 2534621"/>
                      <a:gd name="connsiteY23" fmla="*/ 8133887 h 8283720"/>
                      <a:gd name="connsiteX24" fmla="*/ 1584747 w 2534621"/>
                      <a:gd name="connsiteY24" fmla="*/ 8133696 h 8283720"/>
                      <a:gd name="connsiteX25" fmla="*/ 1479609 w 2534621"/>
                      <a:gd name="connsiteY25" fmla="*/ 7790490 h 8283720"/>
                      <a:gd name="connsiteX26" fmla="*/ 1517708 w 2534621"/>
                      <a:gd name="connsiteY26" fmla="*/ 7547601 h 8283720"/>
                      <a:gd name="connsiteX27" fmla="*/ 1632009 w 2534621"/>
                      <a:gd name="connsiteY27" fmla="*/ 7188032 h 8283720"/>
                      <a:gd name="connsiteX28" fmla="*/ 1634518 w 2534621"/>
                      <a:gd name="connsiteY28" fmla="*/ 5890062 h 8283720"/>
                      <a:gd name="connsiteX29" fmla="*/ 823670 w 2534621"/>
                      <a:gd name="connsiteY29" fmla="*/ 5936780 h 8283720"/>
                      <a:gd name="connsiteX30" fmla="*/ 848578 w 2534621"/>
                      <a:gd name="connsiteY30" fmla="*/ 7118976 h 8283720"/>
                      <a:gd name="connsiteX31" fmla="*/ 1160521 w 2534621"/>
                      <a:gd name="connsiteY31" fmla="*/ 8064332 h 8283720"/>
                      <a:gd name="connsiteX32" fmla="*/ 1160521 w 2534621"/>
                      <a:gd name="connsiteY32" fmla="*/ 8283408 h 8283720"/>
                      <a:gd name="connsiteX33" fmla="*/ 608072 w 2534621"/>
                      <a:gd name="connsiteY33" fmla="*/ 7842877 h 8283720"/>
                      <a:gd name="connsiteX34" fmla="*/ 591710 w 2534621"/>
                      <a:gd name="connsiteY34" fmla="*/ 8045975 h 8283720"/>
                      <a:gd name="connsiteX35" fmla="*/ 560547 w 2534621"/>
                      <a:gd name="connsiteY35" fmla="*/ 8042997 h 8283720"/>
                      <a:gd name="connsiteX36" fmla="*/ 529491 w 2534621"/>
                      <a:gd name="connsiteY36" fmla="*/ 7576177 h 8283720"/>
                      <a:gd name="connsiteX37" fmla="*/ 560447 w 2534621"/>
                      <a:gd name="connsiteY37" fmla="*/ 7254707 h 8283720"/>
                      <a:gd name="connsiteX38" fmla="*/ 327084 w 2534621"/>
                      <a:gd name="connsiteY38" fmla="*/ 5964071 h 8283720"/>
                      <a:gd name="connsiteX39" fmla="*/ 265258 w 2534621"/>
                      <a:gd name="connsiteY39" fmla="*/ 5919002 h 8283720"/>
                      <a:gd name="connsiteX40" fmla="*/ 239585 w 2534621"/>
                      <a:gd name="connsiteY40" fmla="*/ 3870891 h 8283720"/>
                      <a:gd name="connsiteX41" fmla="*/ 212096 w 2534621"/>
                      <a:gd name="connsiteY41" fmla="*/ 3787930 h 8283720"/>
                      <a:gd name="connsiteX42" fmla="*/ 355368 w 2534621"/>
                      <a:gd name="connsiteY42" fmla="*/ 2845926 h 8283720"/>
                      <a:gd name="connsiteX43" fmla="*/ 12469 w 2534621"/>
                      <a:gd name="connsiteY43"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4319 w 2534621"/>
                      <a:gd name="connsiteY10" fmla="*/ 22851 h 8283720"/>
                      <a:gd name="connsiteX11" fmla="*/ 1239101 w 2534621"/>
                      <a:gd name="connsiteY11" fmla="*/ 1006310 h 8283720"/>
                      <a:gd name="connsiteX12" fmla="*/ 2001779 w 2534621"/>
                      <a:gd name="connsiteY12" fmla="*/ 1512585 h 8283720"/>
                      <a:gd name="connsiteX13" fmla="*/ 2001779 w 2534621"/>
                      <a:gd name="connsiteY13" fmla="*/ 2914981 h 8283720"/>
                      <a:gd name="connsiteX14" fmla="*/ 1758213 w 2534621"/>
                      <a:gd name="connsiteY14" fmla="*/ 3983346 h 8283720"/>
                      <a:gd name="connsiteX15" fmla="*/ 2198746 w 2534621"/>
                      <a:gd name="connsiteY15" fmla="*/ 5797382 h 8283720"/>
                      <a:gd name="connsiteX16" fmla="*/ 2098734 w 2534621"/>
                      <a:gd name="connsiteY16" fmla="*/ 5828337 h 8283720"/>
                      <a:gd name="connsiteX17" fmla="*/ 2013589 w 2534621"/>
                      <a:gd name="connsiteY17" fmla="*/ 7533983 h 8283720"/>
                      <a:gd name="connsiteX18" fmla="*/ 2232084 w 2534621"/>
                      <a:gd name="connsiteY18" fmla="*/ 7921457 h 8283720"/>
                      <a:gd name="connsiteX19" fmla="*/ 2455921 w 2534621"/>
                      <a:gd name="connsiteY19" fmla="*/ 8004802 h 8283720"/>
                      <a:gd name="connsiteX20" fmla="*/ 2460684 w 2534621"/>
                      <a:gd name="connsiteY20" fmla="*/ 8169107 h 8283720"/>
                      <a:gd name="connsiteX21" fmla="*/ 2141597 w 2534621"/>
                      <a:gd name="connsiteY21" fmla="*/ 8169107 h 8283720"/>
                      <a:gd name="connsiteX22" fmla="*/ 1827272 w 2534621"/>
                      <a:gd name="connsiteY22" fmla="*/ 7938126 h 8283720"/>
                      <a:gd name="connsiteX23" fmla="*/ 1645707 w 2534621"/>
                      <a:gd name="connsiteY23" fmla="*/ 8133887 h 8283720"/>
                      <a:gd name="connsiteX24" fmla="*/ 1584747 w 2534621"/>
                      <a:gd name="connsiteY24" fmla="*/ 8133696 h 8283720"/>
                      <a:gd name="connsiteX25" fmla="*/ 1479609 w 2534621"/>
                      <a:gd name="connsiteY25" fmla="*/ 7790490 h 8283720"/>
                      <a:gd name="connsiteX26" fmla="*/ 1517708 w 2534621"/>
                      <a:gd name="connsiteY26" fmla="*/ 7547601 h 8283720"/>
                      <a:gd name="connsiteX27" fmla="*/ 1632009 w 2534621"/>
                      <a:gd name="connsiteY27" fmla="*/ 7188032 h 8283720"/>
                      <a:gd name="connsiteX28" fmla="*/ 1634518 w 2534621"/>
                      <a:gd name="connsiteY28" fmla="*/ 5890062 h 8283720"/>
                      <a:gd name="connsiteX29" fmla="*/ 823670 w 2534621"/>
                      <a:gd name="connsiteY29" fmla="*/ 5936780 h 8283720"/>
                      <a:gd name="connsiteX30" fmla="*/ 848578 w 2534621"/>
                      <a:gd name="connsiteY30" fmla="*/ 7118976 h 8283720"/>
                      <a:gd name="connsiteX31" fmla="*/ 1160521 w 2534621"/>
                      <a:gd name="connsiteY31" fmla="*/ 8064332 h 8283720"/>
                      <a:gd name="connsiteX32" fmla="*/ 1160521 w 2534621"/>
                      <a:gd name="connsiteY32" fmla="*/ 8283408 h 8283720"/>
                      <a:gd name="connsiteX33" fmla="*/ 608072 w 2534621"/>
                      <a:gd name="connsiteY33" fmla="*/ 7842877 h 8283720"/>
                      <a:gd name="connsiteX34" fmla="*/ 591710 w 2534621"/>
                      <a:gd name="connsiteY34" fmla="*/ 8045975 h 8283720"/>
                      <a:gd name="connsiteX35" fmla="*/ 560547 w 2534621"/>
                      <a:gd name="connsiteY35" fmla="*/ 8042997 h 8283720"/>
                      <a:gd name="connsiteX36" fmla="*/ 529491 w 2534621"/>
                      <a:gd name="connsiteY36" fmla="*/ 7576177 h 8283720"/>
                      <a:gd name="connsiteX37" fmla="*/ 560447 w 2534621"/>
                      <a:gd name="connsiteY37" fmla="*/ 7254707 h 8283720"/>
                      <a:gd name="connsiteX38" fmla="*/ 327084 w 2534621"/>
                      <a:gd name="connsiteY38" fmla="*/ 5964071 h 8283720"/>
                      <a:gd name="connsiteX39" fmla="*/ 265258 w 2534621"/>
                      <a:gd name="connsiteY39" fmla="*/ 5919002 h 8283720"/>
                      <a:gd name="connsiteX40" fmla="*/ 239585 w 2534621"/>
                      <a:gd name="connsiteY40" fmla="*/ 3870891 h 8283720"/>
                      <a:gd name="connsiteX41" fmla="*/ 212096 w 2534621"/>
                      <a:gd name="connsiteY41" fmla="*/ 3787930 h 8283720"/>
                      <a:gd name="connsiteX42" fmla="*/ 355368 w 2534621"/>
                      <a:gd name="connsiteY42" fmla="*/ 2845926 h 8283720"/>
                      <a:gd name="connsiteX43" fmla="*/ 12469 w 2534621"/>
                      <a:gd name="connsiteY43"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4319 w 2534621"/>
                      <a:gd name="connsiteY10" fmla="*/ 22851 h 8283720"/>
                      <a:gd name="connsiteX11" fmla="*/ 1201001 w 2534621"/>
                      <a:gd name="connsiteY11" fmla="*/ 734847 h 8283720"/>
                      <a:gd name="connsiteX12" fmla="*/ 1239101 w 2534621"/>
                      <a:gd name="connsiteY12" fmla="*/ 1006310 h 8283720"/>
                      <a:gd name="connsiteX13" fmla="*/ 2001779 w 2534621"/>
                      <a:gd name="connsiteY13" fmla="*/ 1512585 h 8283720"/>
                      <a:gd name="connsiteX14" fmla="*/ 2001779 w 2534621"/>
                      <a:gd name="connsiteY14" fmla="*/ 2914981 h 8283720"/>
                      <a:gd name="connsiteX15" fmla="*/ 1758213 w 2534621"/>
                      <a:gd name="connsiteY15" fmla="*/ 3983346 h 8283720"/>
                      <a:gd name="connsiteX16" fmla="*/ 2198746 w 2534621"/>
                      <a:gd name="connsiteY16" fmla="*/ 5797382 h 8283720"/>
                      <a:gd name="connsiteX17" fmla="*/ 2098734 w 2534621"/>
                      <a:gd name="connsiteY17" fmla="*/ 5828337 h 8283720"/>
                      <a:gd name="connsiteX18" fmla="*/ 2013589 w 2534621"/>
                      <a:gd name="connsiteY18" fmla="*/ 7533983 h 8283720"/>
                      <a:gd name="connsiteX19" fmla="*/ 2232084 w 2534621"/>
                      <a:gd name="connsiteY19" fmla="*/ 7921457 h 8283720"/>
                      <a:gd name="connsiteX20" fmla="*/ 2455921 w 2534621"/>
                      <a:gd name="connsiteY20" fmla="*/ 8004802 h 8283720"/>
                      <a:gd name="connsiteX21" fmla="*/ 2460684 w 2534621"/>
                      <a:gd name="connsiteY21" fmla="*/ 8169107 h 8283720"/>
                      <a:gd name="connsiteX22" fmla="*/ 2141597 w 2534621"/>
                      <a:gd name="connsiteY22" fmla="*/ 8169107 h 8283720"/>
                      <a:gd name="connsiteX23" fmla="*/ 1827272 w 2534621"/>
                      <a:gd name="connsiteY23" fmla="*/ 7938126 h 8283720"/>
                      <a:gd name="connsiteX24" fmla="*/ 1645707 w 2534621"/>
                      <a:gd name="connsiteY24" fmla="*/ 8133887 h 8283720"/>
                      <a:gd name="connsiteX25" fmla="*/ 1584747 w 2534621"/>
                      <a:gd name="connsiteY25" fmla="*/ 8133696 h 8283720"/>
                      <a:gd name="connsiteX26" fmla="*/ 1479609 w 2534621"/>
                      <a:gd name="connsiteY26" fmla="*/ 7790490 h 8283720"/>
                      <a:gd name="connsiteX27" fmla="*/ 1517708 w 2534621"/>
                      <a:gd name="connsiteY27" fmla="*/ 7547601 h 8283720"/>
                      <a:gd name="connsiteX28" fmla="*/ 1632009 w 2534621"/>
                      <a:gd name="connsiteY28" fmla="*/ 7188032 h 8283720"/>
                      <a:gd name="connsiteX29" fmla="*/ 1634518 w 2534621"/>
                      <a:gd name="connsiteY29" fmla="*/ 5890062 h 8283720"/>
                      <a:gd name="connsiteX30" fmla="*/ 823670 w 2534621"/>
                      <a:gd name="connsiteY30" fmla="*/ 5936780 h 8283720"/>
                      <a:gd name="connsiteX31" fmla="*/ 848578 w 2534621"/>
                      <a:gd name="connsiteY31" fmla="*/ 7118976 h 8283720"/>
                      <a:gd name="connsiteX32" fmla="*/ 1160521 w 2534621"/>
                      <a:gd name="connsiteY32" fmla="*/ 8064332 h 8283720"/>
                      <a:gd name="connsiteX33" fmla="*/ 1160521 w 2534621"/>
                      <a:gd name="connsiteY33" fmla="*/ 8283408 h 8283720"/>
                      <a:gd name="connsiteX34" fmla="*/ 608072 w 2534621"/>
                      <a:gd name="connsiteY34" fmla="*/ 7842877 h 8283720"/>
                      <a:gd name="connsiteX35" fmla="*/ 591710 w 2534621"/>
                      <a:gd name="connsiteY35" fmla="*/ 8045975 h 8283720"/>
                      <a:gd name="connsiteX36" fmla="*/ 560547 w 2534621"/>
                      <a:gd name="connsiteY36" fmla="*/ 8042997 h 8283720"/>
                      <a:gd name="connsiteX37" fmla="*/ 529491 w 2534621"/>
                      <a:gd name="connsiteY37" fmla="*/ 7576177 h 8283720"/>
                      <a:gd name="connsiteX38" fmla="*/ 560447 w 2534621"/>
                      <a:gd name="connsiteY38" fmla="*/ 7254707 h 8283720"/>
                      <a:gd name="connsiteX39" fmla="*/ 327084 w 2534621"/>
                      <a:gd name="connsiteY39" fmla="*/ 5964071 h 8283720"/>
                      <a:gd name="connsiteX40" fmla="*/ 265258 w 2534621"/>
                      <a:gd name="connsiteY40" fmla="*/ 5919002 h 8283720"/>
                      <a:gd name="connsiteX41" fmla="*/ 239585 w 2534621"/>
                      <a:gd name="connsiteY41" fmla="*/ 3870891 h 8283720"/>
                      <a:gd name="connsiteX42" fmla="*/ 212096 w 2534621"/>
                      <a:gd name="connsiteY42" fmla="*/ 3787930 h 8283720"/>
                      <a:gd name="connsiteX43" fmla="*/ 355368 w 2534621"/>
                      <a:gd name="connsiteY43" fmla="*/ 2845926 h 8283720"/>
                      <a:gd name="connsiteX44" fmla="*/ 12469 w 2534621"/>
                      <a:gd name="connsiteY44"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4319 w 2534621"/>
                      <a:gd name="connsiteY10" fmla="*/ 22851 h 8283720"/>
                      <a:gd name="connsiteX11" fmla="*/ 1396263 w 2534621"/>
                      <a:gd name="connsiteY11" fmla="*/ 727703 h 8283720"/>
                      <a:gd name="connsiteX12" fmla="*/ 1239101 w 2534621"/>
                      <a:gd name="connsiteY12" fmla="*/ 1006310 h 8283720"/>
                      <a:gd name="connsiteX13" fmla="*/ 2001779 w 2534621"/>
                      <a:gd name="connsiteY13" fmla="*/ 1512585 h 8283720"/>
                      <a:gd name="connsiteX14" fmla="*/ 2001779 w 2534621"/>
                      <a:gd name="connsiteY14" fmla="*/ 2914981 h 8283720"/>
                      <a:gd name="connsiteX15" fmla="*/ 1758213 w 2534621"/>
                      <a:gd name="connsiteY15" fmla="*/ 3983346 h 8283720"/>
                      <a:gd name="connsiteX16" fmla="*/ 2198746 w 2534621"/>
                      <a:gd name="connsiteY16" fmla="*/ 5797382 h 8283720"/>
                      <a:gd name="connsiteX17" fmla="*/ 2098734 w 2534621"/>
                      <a:gd name="connsiteY17" fmla="*/ 5828337 h 8283720"/>
                      <a:gd name="connsiteX18" fmla="*/ 2013589 w 2534621"/>
                      <a:gd name="connsiteY18" fmla="*/ 7533983 h 8283720"/>
                      <a:gd name="connsiteX19" fmla="*/ 2232084 w 2534621"/>
                      <a:gd name="connsiteY19" fmla="*/ 7921457 h 8283720"/>
                      <a:gd name="connsiteX20" fmla="*/ 2455921 w 2534621"/>
                      <a:gd name="connsiteY20" fmla="*/ 8004802 h 8283720"/>
                      <a:gd name="connsiteX21" fmla="*/ 2460684 w 2534621"/>
                      <a:gd name="connsiteY21" fmla="*/ 8169107 h 8283720"/>
                      <a:gd name="connsiteX22" fmla="*/ 2141597 w 2534621"/>
                      <a:gd name="connsiteY22" fmla="*/ 8169107 h 8283720"/>
                      <a:gd name="connsiteX23" fmla="*/ 1827272 w 2534621"/>
                      <a:gd name="connsiteY23" fmla="*/ 7938126 h 8283720"/>
                      <a:gd name="connsiteX24" fmla="*/ 1645707 w 2534621"/>
                      <a:gd name="connsiteY24" fmla="*/ 8133887 h 8283720"/>
                      <a:gd name="connsiteX25" fmla="*/ 1584747 w 2534621"/>
                      <a:gd name="connsiteY25" fmla="*/ 8133696 h 8283720"/>
                      <a:gd name="connsiteX26" fmla="*/ 1479609 w 2534621"/>
                      <a:gd name="connsiteY26" fmla="*/ 7790490 h 8283720"/>
                      <a:gd name="connsiteX27" fmla="*/ 1517708 w 2534621"/>
                      <a:gd name="connsiteY27" fmla="*/ 7547601 h 8283720"/>
                      <a:gd name="connsiteX28" fmla="*/ 1632009 w 2534621"/>
                      <a:gd name="connsiteY28" fmla="*/ 7188032 h 8283720"/>
                      <a:gd name="connsiteX29" fmla="*/ 1634518 w 2534621"/>
                      <a:gd name="connsiteY29" fmla="*/ 5890062 h 8283720"/>
                      <a:gd name="connsiteX30" fmla="*/ 823670 w 2534621"/>
                      <a:gd name="connsiteY30" fmla="*/ 5936780 h 8283720"/>
                      <a:gd name="connsiteX31" fmla="*/ 848578 w 2534621"/>
                      <a:gd name="connsiteY31" fmla="*/ 7118976 h 8283720"/>
                      <a:gd name="connsiteX32" fmla="*/ 1160521 w 2534621"/>
                      <a:gd name="connsiteY32" fmla="*/ 8064332 h 8283720"/>
                      <a:gd name="connsiteX33" fmla="*/ 1160521 w 2534621"/>
                      <a:gd name="connsiteY33" fmla="*/ 8283408 h 8283720"/>
                      <a:gd name="connsiteX34" fmla="*/ 608072 w 2534621"/>
                      <a:gd name="connsiteY34" fmla="*/ 7842877 h 8283720"/>
                      <a:gd name="connsiteX35" fmla="*/ 591710 w 2534621"/>
                      <a:gd name="connsiteY35" fmla="*/ 8045975 h 8283720"/>
                      <a:gd name="connsiteX36" fmla="*/ 560547 w 2534621"/>
                      <a:gd name="connsiteY36" fmla="*/ 8042997 h 8283720"/>
                      <a:gd name="connsiteX37" fmla="*/ 529491 w 2534621"/>
                      <a:gd name="connsiteY37" fmla="*/ 7576177 h 8283720"/>
                      <a:gd name="connsiteX38" fmla="*/ 560447 w 2534621"/>
                      <a:gd name="connsiteY38" fmla="*/ 7254707 h 8283720"/>
                      <a:gd name="connsiteX39" fmla="*/ 327084 w 2534621"/>
                      <a:gd name="connsiteY39" fmla="*/ 5964071 h 8283720"/>
                      <a:gd name="connsiteX40" fmla="*/ 265258 w 2534621"/>
                      <a:gd name="connsiteY40" fmla="*/ 5919002 h 8283720"/>
                      <a:gd name="connsiteX41" fmla="*/ 239585 w 2534621"/>
                      <a:gd name="connsiteY41" fmla="*/ 3870891 h 8283720"/>
                      <a:gd name="connsiteX42" fmla="*/ 212096 w 2534621"/>
                      <a:gd name="connsiteY42" fmla="*/ 3787930 h 8283720"/>
                      <a:gd name="connsiteX43" fmla="*/ 355368 w 2534621"/>
                      <a:gd name="connsiteY43" fmla="*/ 2845926 h 8283720"/>
                      <a:gd name="connsiteX44" fmla="*/ 12469 w 2534621"/>
                      <a:gd name="connsiteY44"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4319 w 2534621"/>
                      <a:gd name="connsiteY10" fmla="*/ 22851 h 8283720"/>
                      <a:gd name="connsiteX11" fmla="*/ 1396263 w 2534621"/>
                      <a:gd name="connsiteY11" fmla="*/ 727703 h 8283720"/>
                      <a:gd name="connsiteX12" fmla="*/ 1248626 w 2534621"/>
                      <a:gd name="connsiteY12" fmla="*/ 1011072 h 8283720"/>
                      <a:gd name="connsiteX13" fmla="*/ 2001779 w 2534621"/>
                      <a:gd name="connsiteY13" fmla="*/ 1512585 h 8283720"/>
                      <a:gd name="connsiteX14" fmla="*/ 2001779 w 2534621"/>
                      <a:gd name="connsiteY14" fmla="*/ 2914981 h 8283720"/>
                      <a:gd name="connsiteX15" fmla="*/ 1758213 w 2534621"/>
                      <a:gd name="connsiteY15" fmla="*/ 3983346 h 8283720"/>
                      <a:gd name="connsiteX16" fmla="*/ 2198746 w 2534621"/>
                      <a:gd name="connsiteY16" fmla="*/ 5797382 h 8283720"/>
                      <a:gd name="connsiteX17" fmla="*/ 2098734 w 2534621"/>
                      <a:gd name="connsiteY17" fmla="*/ 5828337 h 8283720"/>
                      <a:gd name="connsiteX18" fmla="*/ 2013589 w 2534621"/>
                      <a:gd name="connsiteY18" fmla="*/ 7533983 h 8283720"/>
                      <a:gd name="connsiteX19" fmla="*/ 2232084 w 2534621"/>
                      <a:gd name="connsiteY19" fmla="*/ 7921457 h 8283720"/>
                      <a:gd name="connsiteX20" fmla="*/ 2455921 w 2534621"/>
                      <a:gd name="connsiteY20" fmla="*/ 8004802 h 8283720"/>
                      <a:gd name="connsiteX21" fmla="*/ 2460684 w 2534621"/>
                      <a:gd name="connsiteY21" fmla="*/ 8169107 h 8283720"/>
                      <a:gd name="connsiteX22" fmla="*/ 2141597 w 2534621"/>
                      <a:gd name="connsiteY22" fmla="*/ 8169107 h 8283720"/>
                      <a:gd name="connsiteX23" fmla="*/ 1827272 w 2534621"/>
                      <a:gd name="connsiteY23" fmla="*/ 7938126 h 8283720"/>
                      <a:gd name="connsiteX24" fmla="*/ 1645707 w 2534621"/>
                      <a:gd name="connsiteY24" fmla="*/ 8133887 h 8283720"/>
                      <a:gd name="connsiteX25" fmla="*/ 1584747 w 2534621"/>
                      <a:gd name="connsiteY25" fmla="*/ 8133696 h 8283720"/>
                      <a:gd name="connsiteX26" fmla="*/ 1479609 w 2534621"/>
                      <a:gd name="connsiteY26" fmla="*/ 7790490 h 8283720"/>
                      <a:gd name="connsiteX27" fmla="*/ 1517708 w 2534621"/>
                      <a:gd name="connsiteY27" fmla="*/ 7547601 h 8283720"/>
                      <a:gd name="connsiteX28" fmla="*/ 1632009 w 2534621"/>
                      <a:gd name="connsiteY28" fmla="*/ 7188032 h 8283720"/>
                      <a:gd name="connsiteX29" fmla="*/ 1634518 w 2534621"/>
                      <a:gd name="connsiteY29" fmla="*/ 5890062 h 8283720"/>
                      <a:gd name="connsiteX30" fmla="*/ 823670 w 2534621"/>
                      <a:gd name="connsiteY30" fmla="*/ 5936780 h 8283720"/>
                      <a:gd name="connsiteX31" fmla="*/ 848578 w 2534621"/>
                      <a:gd name="connsiteY31" fmla="*/ 7118976 h 8283720"/>
                      <a:gd name="connsiteX32" fmla="*/ 1160521 w 2534621"/>
                      <a:gd name="connsiteY32" fmla="*/ 8064332 h 8283720"/>
                      <a:gd name="connsiteX33" fmla="*/ 1160521 w 2534621"/>
                      <a:gd name="connsiteY33" fmla="*/ 8283408 h 8283720"/>
                      <a:gd name="connsiteX34" fmla="*/ 608072 w 2534621"/>
                      <a:gd name="connsiteY34" fmla="*/ 7842877 h 8283720"/>
                      <a:gd name="connsiteX35" fmla="*/ 591710 w 2534621"/>
                      <a:gd name="connsiteY35" fmla="*/ 8045975 h 8283720"/>
                      <a:gd name="connsiteX36" fmla="*/ 560547 w 2534621"/>
                      <a:gd name="connsiteY36" fmla="*/ 8042997 h 8283720"/>
                      <a:gd name="connsiteX37" fmla="*/ 529491 w 2534621"/>
                      <a:gd name="connsiteY37" fmla="*/ 7576177 h 8283720"/>
                      <a:gd name="connsiteX38" fmla="*/ 560447 w 2534621"/>
                      <a:gd name="connsiteY38" fmla="*/ 7254707 h 8283720"/>
                      <a:gd name="connsiteX39" fmla="*/ 327084 w 2534621"/>
                      <a:gd name="connsiteY39" fmla="*/ 5964071 h 8283720"/>
                      <a:gd name="connsiteX40" fmla="*/ 265258 w 2534621"/>
                      <a:gd name="connsiteY40" fmla="*/ 5919002 h 8283720"/>
                      <a:gd name="connsiteX41" fmla="*/ 239585 w 2534621"/>
                      <a:gd name="connsiteY41" fmla="*/ 3870891 h 8283720"/>
                      <a:gd name="connsiteX42" fmla="*/ 212096 w 2534621"/>
                      <a:gd name="connsiteY42" fmla="*/ 3787930 h 8283720"/>
                      <a:gd name="connsiteX43" fmla="*/ 355368 w 2534621"/>
                      <a:gd name="connsiteY43" fmla="*/ 2845926 h 8283720"/>
                      <a:gd name="connsiteX44" fmla="*/ 12469 w 2534621"/>
                      <a:gd name="connsiteY44"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4319 w 2534621"/>
                      <a:gd name="connsiteY10" fmla="*/ 22851 h 8283720"/>
                      <a:gd name="connsiteX11" fmla="*/ 1396263 w 2534621"/>
                      <a:gd name="connsiteY11" fmla="*/ 727703 h 8283720"/>
                      <a:gd name="connsiteX12" fmla="*/ 1248626 w 2534621"/>
                      <a:gd name="connsiteY12" fmla="*/ 1011072 h 8283720"/>
                      <a:gd name="connsiteX13" fmla="*/ 2001779 w 2534621"/>
                      <a:gd name="connsiteY13" fmla="*/ 1512585 h 8283720"/>
                      <a:gd name="connsiteX14" fmla="*/ 2001779 w 2534621"/>
                      <a:gd name="connsiteY14" fmla="*/ 2914981 h 8283720"/>
                      <a:gd name="connsiteX15" fmla="*/ 1758213 w 2534621"/>
                      <a:gd name="connsiteY15" fmla="*/ 3983346 h 8283720"/>
                      <a:gd name="connsiteX16" fmla="*/ 2198746 w 2534621"/>
                      <a:gd name="connsiteY16" fmla="*/ 5797382 h 8283720"/>
                      <a:gd name="connsiteX17" fmla="*/ 2098734 w 2534621"/>
                      <a:gd name="connsiteY17" fmla="*/ 5828337 h 8283720"/>
                      <a:gd name="connsiteX18" fmla="*/ 2013589 w 2534621"/>
                      <a:gd name="connsiteY18" fmla="*/ 7533983 h 8283720"/>
                      <a:gd name="connsiteX19" fmla="*/ 2232084 w 2534621"/>
                      <a:gd name="connsiteY19" fmla="*/ 7921457 h 8283720"/>
                      <a:gd name="connsiteX20" fmla="*/ 2455921 w 2534621"/>
                      <a:gd name="connsiteY20" fmla="*/ 8004802 h 8283720"/>
                      <a:gd name="connsiteX21" fmla="*/ 2460684 w 2534621"/>
                      <a:gd name="connsiteY21" fmla="*/ 8169107 h 8283720"/>
                      <a:gd name="connsiteX22" fmla="*/ 2141597 w 2534621"/>
                      <a:gd name="connsiteY22" fmla="*/ 8169107 h 8283720"/>
                      <a:gd name="connsiteX23" fmla="*/ 1827272 w 2534621"/>
                      <a:gd name="connsiteY23" fmla="*/ 7938126 h 8283720"/>
                      <a:gd name="connsiteX24" fmla="*/ 1645707 w 2534621"/>
                      <a:gd name="connsiteY24" fmla="*/ 8133887 h 8283720"/>
                      <a:gd name="connsiteX25" fmla="*/ 1584747 w 2534621"/>
                      <a:gd name="connsiteY25" fmla="*/ 8133696 h 8283720"/>
                      <a:gd name="connsiteX26" fmla="*/ 1479609 w 2534621"/>
                      <a:gd name="connsiteY26" fmla="*/ 7790490 h 8283720"/>
                      <a:gd name="connsiteX27" fmla="*/ 1517708 w 2534621"/>
                      <a:gd name="connsiteY27" fmla="*/ 7547601 h 8283720"/>
                      <a:gd name="connsiteX28" fmla="*/ 1632009 w 2534621"/>
                      <a:gd name="connsiteY28" fmla="*/ 7188032 h 8283720"/>
                      <a:gd name="connsiteX29" fmla="*/ 1634518 w 2534621"/>
                      <a:gd name="connsiteY29" fmla="*/ 5890062 h 8283720"/>
                      <a:gd name="connsiteX30" fmla="*/ 823670 w 2534621"/>
                      <a:gd name="connsiteY30" fmla="*/ 5936780 h 8283720"/>
                      <a:gd name="connsiteX31" fmla="*/ 848578 w 2534621"/>
                      <a:gd name="connsiteY31" fmla="*/ 7118976 h 8283720"/>
                      <a:gd name="connsiteX32" fmla="*/ 1160521 w 2534621"/>
                      <a:gd name="connsiteY32" fmla="*/ 8064332 h 8283720"/>
                      <a:gd name="connsiteX33" fmla="*/ 1160521 w 2534621"/>
                      <a:gd name="connsiteY33" fmla="*/ 8283408 h 8283720"/>
                      <a:gd name="connsiteX34" fmla="*/ 608072 w 2534621"/>
                      <a:gd name="connsiteY34" fmla="*/ 7842877 h 8283720"/>
                      <a:gd name="connsiteX35" fmla="*/ 591710 w 2534621"/>
                      <a:gd name="connsiteY35" fmla="*/ 8045975 h 8283720"/>
                      <a:gd name="connsiteX36" fmla="*/ 560547 w 2534621"/>
                      <a:gd name="connsiteY36" fmla="*/ 8042997 h 8283720"/>
                      <a:gd name="connsiteX37" fmla="*/ 529491 w 2534621"/>
                      <a:gd name="connsiteY37" fmla="*/ 7576177 h 8283720"/>
                      <a:gd name="connsiteX38" fmla="*/ 560447 w 2534621"/>
                      <a:gd name="connsiteY38" fmla="*/ 7254707 h 8283720"/>
                      <a:gd name="connsiteX39" fmla="*/ 327084 w 2534621"/>
                      <a:gd name="connsiteY39" fmla="*/ 5964071 h 8283720"/>
                      <a:gd name="connsiteX40" fmla="*/ 265258 w 2534621"/>
                      <a:gd name="connsiteY40" fmla="*/ 5919002 h 8283720"/>
                      <a:gd name="connsiteX41" fmla="*/ 239585 w 2534621"/>
                      <a:gd name="connsiteY41" fmla="*/ 3870891 h 8283720"/>
                      <a:gd name="connsiteX42" fmla="*/ 212096 w 2534621"/>
                      <a:gd name="connsiteY42" fmla="*/ 3787930 h 8283720"/>
                      <a:gd name="connsiteX43" fmla="*/ 355368 w 2534621"/>
                      <a:gd name="connsiteY43" fmla="*/ 2845926 h 8283720"/>
                      <a:gd name="connsiteX44" fmla="*/ 12469 w 2534621"/>
                      <a:gd name="connsiteY44"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4319 w 2534621"/>
                      <a:gd name="connsiteY10" fmla="*/ 22851 h 8283720"/>
                      <a:gd name="connsiteX11" fmla="*/ 1396263 w 2534621"/>
                      <a:gd name="connsiteY11" fmla="*/ 727703 h 8283720"/>
                      <a:gd name="connsiteX12" fmla="*/ 1248626 w 2534621"/>
                      <a:gd name="connsiteY12" fmla="*/ 1011072 h 8283720"/>
                      <a:gd name="connsiteX13" fmla="*/ 2001779 w 2534621"/>
                      <a:gd name="connsiteY13" fmla="*/ 1512585 h 8283720"/>
                      <a:gd name="connsiteX14" fmla="*/ 2001779 w 2534621"/>
                      <a:gd name="connsiteY14" fmla="*/ 2914981 h 8283720"/>
                      <a:gd name="connsiteX15" fmla="*/ 1758213 w 2534621"/>
                      <a:gd name="connsiteY15" fmla="*/ 3983346 h 8283720"/>
                      <a:gd name="connsiteX16" fmla="*/ 2198746 w 2534621"/>
                      <a:gd name="connsiteY16" fmla="*/ 5797382 h 8283720"/>
                      <a:gd name="connsiteX17" fmla="*/ 2098734 w 2534621"/>
                      <a:gd name="connsiteY17" fmla="*/ 5828337 h 8283720"/>
                      <a:gd name="connsiteX18" fmla="*/ 2013589 w 2534621"/>
                      <a:gd name="connsiteY18" fmla="*/ 7533983 h 8283720"/>
                      <a:gd name="connsiteX19" fmla="*/ 2232084 w 2534621"/>
                      <a:gd name="connsiteY19" fmla="*/ 7921457 h 8283720"/>
                      <a:gd name="connsiteX20" fmla="*/ 2455921 w 2534621"/>
                      <a:gd name="connsiteY20" fmla="*/ 8004802 h 8283720"/>
                      <a:gd name="connsiteX21" fmla="*/ 2460684 w 2534621"/>
                      <a:gd name="connsiteY21" fmla="*/ 8169107 h 8283720"/>
                      <a:gd name="connsiteX22" fmla="*/ 2141597 w 2534621"/>
                      <a:gd name="connsiteY22" fmla="*/ 8169107 h 8283720"/>
                      <a:gd name="connsiteX23" fmla="*/ 1827272 w 2534621"/>
                      <a:gd name="connsiteY23" fmla="*/ 7938126 h 8283720"/>
                      <a:gd name="connsiteX24" fmla="*/ 1645707 w 2534621"/>
                      <a:gd name="connsiteY24" fmla="*/ 8133887 h 8283720"/>
                      <a:gd name="connsiteX25" fmla="*/ 1584747 w 2534621"/>
                      <a:gd name="connsiteY25" fmla="*/ 8133696 h 8283720"/>
                      <a:gd name="connsiteX26" fmla="*/ 1479609 w 2534621"/>
                      <a:gd name="connsiteY26" fmla="*/ 7790490 h 8283720"/>
                      <a:gd name="connsiteX27" fmla="*/ 1517708 w 2534621"/>
                      <a:gd name="connsiteY27" fmla="*/ 7547601 h 8283720"/>
                      <a:gd name="connsiteX28" fmla="*/ 1632009 w 2534621"/>
                      <a:gd name="connsiteY28" fmla="*/ 7188032 h 8283720"/>
                      <a:gd name="connsiteX29" fmla="*/ 1634518 w 2534621"/>
                      <a:gd name="connsiteY29" fmla="*/ 5890062 h 8283720"/>
                      <a:gd name="connsiteX30" fmla="*/ 823670 w 2534621"/>
                      <a:gd name="connsiteY30" fmla="*/ 5936780 h 8283720"/>
                      <a:gd name="connsiteX31" fmla="*/ 848578 w 2534621"/>
                      <a:gd name="connsiteY31" fmla="*/ 7118976 h 8283720"/>
                      <a:gd name="connsiteX32" fmla="*/ 1160521 w 2534621"/>
                      <a:gd name="connsiteY32" fmla="*/ 8064332 h 8283720"/>
                      <a:gd name="connsiteX33" fmla="*/ 1160521 w 2534621"/>
                      <a:gd name="connsiteY33" fmla="*/ 8283408 h 8283720"/>
                      <a:gd name="connsiteX34" fmla="*/ 608072 w 2534621"/>
                      <a:gd name="connsiteY34" fmla="*/ 7842877 h 8283720"/>
                      <a:gd name="connsiteX35" fmla="*/ 591710 w 2534621"/>
                      <a:gd name="connsiteY35" fmla="*/ 8045975 h 8283720"/>
                      <a:gd name="connsiteX36" fmla="*/ 560547 w 2534621"/>
                      <a:gd name="connsiteY36" fmla="*/ 8042997 h 8283720"/>
                      <a:gd name="connsiteX37" fmla="*/ 529491 w 2534621"/>
                      <a:gd name="connsiteY37" fmla="*/ 7576177 h 8283720"/>
                      <a:gd name="connsiteX38" fmla="*/ 560447 w 2534621"/>
                      <a:gd name="connsiteY38" fmla="*/ 7254707 h 8283720"/>
                      <a:gd name="connsiteX39" fmla="*/ 327084 w 2534621"/>
                      <a:gd name="connsiteY39" fmla="*/ 5964071 h 8283720"/>
                      <a:gd name="connsiteX40" fmla="*/ 265258 w 2534621"/>
                      <a:gd name="connsiteY40" fmla="*/ 5919002 h 8283720"/>
                      <a:gd name="connsiteX41" fmla="*/ 239585 w 2534621"/>
                      <a:gd name="connsiteY41" fmla="*/ 3870891 h 8283720"/>
                      <a:gd name="connsiteX42" fmla="*/ 212096 w 2534621"/>
                      <a:gd name="connsiteY42" fmla="*/ 3787930 h 8283720"/>
                      <a:gd name="connsiteX43" fmla="*/ 355368 w 2534621"/>
                      <a:gd name="connsiteY43" fmla="*/ 2845926 h 8283720"/>
                      <a:gd name="connsiteX44" fmla="*/ 12469 w 2534621"/>
                      <a:gd name="connsiteY44"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4319 w 2534621"/>
                      <a:gd name="connsiteY10" fmla="*/ 22851 h 8283720"/>
                      <a:gd name="connsiteX11" fmla="*/ 1396263 w 2534621"/>
                      <a:gd name="connsiteY11" fmla="*/ 727703 h 8283720"/>
                      <a:gd name="connsiteX12" fmla="*/ 1248626 w 2534621"/>
                      <a:gd name="connsiteY12" fmla="*/ 1011072 h 8283720"/>
                      <a:gd name="connsiteX13" fmla="*/ 2001779 w 2534621"/>
                      <a:gd name="connsiteY13" fmla="*/ 1512585 h 8283720"/>
                      <a:gd name="connsiteX14" fmla="*/ 2001779 w 2534621"/>
                      <a:gd name="connsiteY14" fmla="*/ 2914981 h 8283720"/>
                      <a:gd name="connsiteX15" fmla="*/ 1758213 w 2534621"/>
                      <a:gd name="connsiteY15" fmla="*/ 3983346 h 8283720"/>
                      <a:gd name="connsiteX16" fmla="*/ 2198746 w 2534621"/>
                      <a:gd name="connsiteY16" fmla="*/ 5797382 h 8283720"/>
                      <a:gd name="connsiteX17" fmla="*/ 2098734 w 2534621"/>
                      <a:gd name="connsiteY17" fmla="*/ 5828337 h 8283720"/>
                      <a:gd name="connsiteX18" fmla="*/ 2013589 w 2534621"/>
                      <a:gd name="connsiteY18" fmla="*/ 7533983 h 8283720"/>
                      <a:gd name="connsiteX19" fmla="*/ 2232084 w 2534621"/>
                      <a:gd name="connsiteY19" fmla="*/ 7921457 h 8283720"/>
                      <a:gd name="connsiteX20" fmla="*/ 2455921 w 2534621"/>
                      <a:gd name="connsiteY20" fmla="*/ 8004802 h 8283720"/>
                      <a:gd name="connsiteX21" fmla="*/ 2460684 w 2534621"/>
                      <a:gd name="connsiteY21" fmla="*/ 8169107 h 8283720"/>
                      <a:gd name="connsiteX22" fmla="*/ 2141597 w 2534621"/>
                      <a:gd name="connsiteY22" fmla="*/ 8169107 h 8283720"/>
                      <a:gd name="connsiteX23" fmla="*/ 1827272 w 2534621"/>
                      <a:gd name="connsiteY23" fmla="*/ 7938126 h 8283720"/>
                      <a:gd name="connsiteX24" fmla="*/ 1645707 w 2534621"/>
                      <a:gd name="connsiteY24" fmla="*/ 8133887 h 8283720"/>
                      <a:gd name="connsiteX25" fmla="*/ 1584747 w 2534621"/>
                      <a:gd name="connsiteY25" fmla="*/ 8133696 h 8283720"/>
                      <a:gd name="connsiteX26" fmla="*/ 1479609 w 2534621"/>
                      <a:gd name="connsiteY26" fmla="*/ 7790490 h 8283720"/>
                      <a:gd name="connsiteX27" fmla="*/ 1517708 w 2534621"/>
                      <a:gd name="connsiteY27" fmla="*/ 7547601 h 8283720"/>
                      <a:gd name="connsiteX28" fmla="*/ 1632009 w 2534621"/>
                      <a:gd name="connsiteY28" fmla="*/ 7188032 h 8283720"/>
                      <a:gd name="connsiteX29" fmla="*/ 1634518 w 2534621"/>
                      <a:gd name="connsiteY29" fmla="*/ 5890062 h 8283720"/>
                      <a:gd name="connsiteX30" fmla="*/ 823670 w 2534621"/>
                      <a:gd name="connsiteY30" fmla="*/ 5936780 h 8283720"/>
                      <a:gd name="connsiteX31" fmla="*/ 848578 w 2534621"/>
                      <a:gd name="connsiteY31" fmla="*/ 7118976 h 8283720"/>
                      <a:gd name="connsiteX32" fmla="*/ 1160521 w 2534621"/>
                      <a:gd name="connsiteY32" fmla="*/ 8064332 h 8283720"/>
                      <a:gd name="connsiteX33" fmla="*/ 1160521 w 2534621"/>
                      <a:gd name="connsiteY33" fmla="*/ 8283408 h 8283720"/>
                      <a:gd name="connsiteX34" fmla="*/ 608072 w 2534621"/>
                      <a:gd name="connsiteY34" fmla="*/ 7842877 h 8283720"/>
                      <a:gd name="connsiteX35" fmla="*/ 591710 w 2534621"/>
                      <a:gd name="connsiteY35" fmla="*/ 8045975 h 8283720"/>
                      <a:gd name="connsiteX36" fmla="*/ 560547 w 2534621"/>
                      <a:gd name="connsiteY36" fmla="*/ 8042997 h 8283720"/>
                      <a:gd name="connsiteX37" fmla="*/ 529491 w 2534621"/>
                      <a:gd name="connsiteY37" fmla="*/ 7576177 h 8283720"/>
                      <a:gd name="connsiteX38" fmla="*/ 560447 w 2534621"/>
                      <a:gd name="connsiteY38" fmla="*/ 7254707 h 8283720"/>
                      <a:gd name="connsiteX39" fmla="*/ 327084 w 2534621"/>
                      <a:gd name="connsiteY39" fmla="*/ 5964071 h 8283720"/>
                      <a:gd name="connsiteX40" fmla="*/ 265258 w 2534621"/>
                      <a:gd name="connsiteY40" fmla="*/ 5919002 h 8283720"/>
                      <a:gd name="connsiteX41" fmla="*/ 239585 w 2534621"/>
                      <a:gd name="connsiteY41" fmla="*/ 3870891 h 8283720"/>
                      <a:gd name="connsiteX42" fmla="*/ 212096 w 2534621"/>
                      <a:gd name="connsiteY42" fmla="*/ 3787930 h 8283720"/>
                      <a:gd name="connsiteX43" fmla="*/ 355368 w 2534621"/>
                      <a:gd name="connsiteY43" fmla="*/ 2845926 h 8283720"/>
                      <a:gd name="connsiteX44" fmla="*/ 12469 w 2534621"/>
                      <a:gd name="connsiteY44" fmla="*/ 1503059 h 8283720"/>
                      <a:gd name="connsiteX0" fmla="*/ 12469 w 2534621"/>
                      <a:gd name="connsiteY0" fmla="*/ 1509776 h 8290437"/>
                      <a:gd name="connsiteX1" fmla="*/ 236594 w 2534621"/>
                      <a:gd name="connsiteY1" fmla="*/ 1265438 h 8290437"/>
                      <a:gd name="connsiteX2" fmla="*/ 165157 w 2534621"/>
                      <a:gd name="connsiteY2" fmla="*/ 1263058 h 8290437"/>
                      <a:gd name="connsiteX3" fmla="*/ 286601 w 2534621"/>
                      <a:gd name="connsiteY3" fmla="*/ 1158283 h 8290437"/>
                      <a:gd name="connsiteX4" fmla="*/ 281839 w 2534621"/>
                      <a:gd name="connsiteY4" fmla="*/ 1001119 h 8290437"/>
                      <a:gd name="connsiteX5" fmla="*/ 238976 w 2534621"/>
                      <a:gd name="connsiteY5" fmla="*/ 908251 h 8290437"/>
                      <a:gd name="connsiteX6" fmla="*/ 303271 w 2534621"/>
                      <a:gd name="connsiteY6" fmla="*/ 843958 h 8290437"/>
                      <a:gd name="connsiteX7" fmla="*/ 329465 w 2534621"/>
                      <a:gd name="connsiteY7" fmla="*/ 674890 h 8290437"/>
                      <a:gd name="connsiteX8" fmla="*/ 288982 w 2534621"/>
                      <a:gd name="connsiteY8" fmla="*/ 679649 h 8290437"/>
                      <a:gd name="connsiteX9" fmla="*/ 524249 w 2534621"/>
                      <a:gd name="connsiteY9" fmla="*/ 397709 h 8290437"/>
                      <a:gd name="connsiteX10" fmla="*/ 1093844 w 2534621"/>
                      <a:gd name="connsiteY10" fmla="*/ 22425 h 8290437"/>
                      <a:gd name="connsiteX11" fmla="*/ 1396263 w 2534621"/>
                      <a:gd name="connsiteY11" fmla="*/ 734420 h 8290437"/>
                      <a:gd name="connsiteX12" fmla="*/ 1248626 w 2534621"/>
                      <a:gd name="connsiteY12" fmla="*/ 1017789 h 8290437"/>
                      <a:gd name="connsiteX13" fmla="*/ 2001779 w 2534621"/>
                      <a:gd name="connsiteY13" fmla="*/ 1519302 h 8290437"/>
                      <a:gd name="connsiteX14" fmla="*/ 2001779 w 2534621"/>
                      <a:gd name="connsiteY14" fmla="*/ 2921698 h 8290437"/>
                      <a:gd name="connsiteX15" fmla="*/ 1758213 w 2534621"/>
                      <a:gd name="connsiteY15" fmla="*/ 3990063 h 8290437"/>
                      <a:gd name="connsiteX16" fmla="*/ 2198746 w 2534621"/>
                      <a:gd name="connsiteY16" fmla="*/ 5804099 h 8290437"/>
                      <a:gd name="connsiteX17" fmla="*/ 2098734 w 2534621"/>
                      <a:gd name="connsiteY17" fmla="*/ 5835054 h 8290437"/>
                      <a:gd name="connsiteX18" fmla="*/ 2013589 w 2534621"/>
                      <a:gd name="connsiteY18" fmla="*/ 7540700 h 8290437"/>
                      <a:gd name="connsiteX19" fmla="*/ 2232084 w 2534621"/>
                      <a:gd name="connsiteY19" fmla="*/ 7928174 h 8290437"/>
                      <a:gd name="connsiteX20" fmla="*/ 2455921 w 2534621"/>
                      <a:gd name="connsiteY20" fmla="*/ 8011519 h 8290437"/>
                      <a:gd name="connsiteX21" fmla="*/ 2460684 w 2534621"/>
                      <a:gd name="connsiteY21" fmla="*/ 8175824 h 8290437"/>
                      <a:gd name="connsiteX22" fmla="*/ 2141597 w 2534621"/>
                      <a:gd name="connsiteY22" fmla="*/ 8175824 h 8290437"/>
                      <a:gd name="connsiteX23" fmla="*/ 1827272 w 2534621"/>
                      <a:gd name="connsiteY23" fmla="*/ 7944843 h 8290437"/>
                      <a:gd name="connsiteX24" fmla="*/ 1645707 w 2534621"/>
                      <a:gd name="connsiteY24" fmla="*/ 8140604 h 8290437"/>
                      <a:gd name="connsiteX25" fmla="*/ 1584747 w 2534621"/>
                      <a:gd name="connsiteY25" fmla="*/ 8140413 h 8290437"/>
                      <a:gd name="connsiteX26" fmla="*/ 1479609 w 2534621"/>
                      <a:gd name="connsiteY26" fmla="*/ 7797207 h 8290437"/>
                      <a:gd name="connsiteX27" fmla="*/ 1517708 w 2534621"/>
                      <a:gd name="connsiteY27" fmla="*/ 7554318 h 8290437"/>
                      <a:gd name="connsiteX28" fmla="*/ 1632009 w 2534621"/>
                      <a:gd name="connsiteY28" fmla="*/ 7194749 h 8290437"/>
                      <a:gd name="connsiteX29" fmla="*/ 1634518 w 2534621"/>
                      <a:gd name="connsiteY29" fmla="*/ 5896779 h 8290437"/>
                      <a:gd name="connsiteX30" fmla="*/ 823670 w 2534621"/>
                      <a:gd name="connsiteY30" fmla="*/ 5943497 h 8290437"/>
                      <a:gd name="connsiteX31" fmla="*/ 848578 w 2534621"/>
                      <a:gd name="connsiteY31" fmla="*/ 7125693 h 8290437"/>
                      <a:gd name="connsiteX32" fmla="*/ 1160521 w 2534621"/>
                      <a:gd name="connsiteY32" fmla="*/ 8071049 h 8290437"/>
                      <a:gd name="connsiteX33" fmla="*/ 1160521 w 2534621"/>
                      <a:gd name="connsiteY33" fmla="*/ 8290125 h 8290437"/>
                      <a:gd name="connsiteX34" fmla="*/ 608072 w 2534621"/>
                      <a:gd name="connsiteY34" fmla="*/ 7849594 h 8290437"/>
                      <a:gd name="connsiteX35" fmla="*/ 591710 w 2534621"/>
                      <a:gd name="connsiteY35" fmla="*/ 8052692 h 8290437"/>
                      <a:gd name="connsiteX36" fmla="*/ 560547 w 2534621"/>
                      <a:gd name="connsiteY36" fmla="*/ 8049714 h 8290437"/>
                      <a:gd name="connsiteX37" fmla="*/ 529491 w 2534621"/>
                      <a:gd name="connsiteY37" fmla="*/ 7582894 h 8290437"/>
                      <a:gd name="connsiteX38" fmla="*/ 560447 w 2534621"/>
                      <a:gd name="connsiteY38" fmla="*/ 7261424 h 8290437"/>
                      <a:gd name="connsiteX39" fmla="*/ 327084 w 2534621"/>
                      <a:gd name="connsiteY39" fmla="*/ 5970788 h 8290437"/>
                      <a:gd name="connsiteX40" fmla="*/ 265258 w 2534621"/>
                      <a:gd name="connsiteY40" fmla="*/ 5925719 h 8290437"/>
                      <a:gd name="connsiteX41" fmla="*/ 239585 w 2534621"/>
                      <a:gd name="connsiteY41" fmla="*/ 3877608 h 8290437"/>
                      <a:gd name="connsiteX42" fmla="*/ 212096 w 2534621"/>
                      <a:gd name="connsiteY42" fmla="*/ 3794647 h 8290437"/>
                      <a:gd name="connsiteX43" fmla="*/ 355368 w 2534621"/>
                      <a:gd name="connsiteY43" fmla="*/ 2852643 h 8290437"/>
                      <a:gd name="connsiteX44" fmla="*/ 12469 w 2534621"/>
                      <a:gd name="connsiteY44" fmla="*/ 1509776 h 8290437"/>
                      <a:gd name="connsiteX0" fmla="*/ 12469 w 2534621"/>
                      <a:gd name="connsiteY0" fmla="*/ 1509776 h 8290437"/>
                      <a:gd name="connsiteX1" fmla="*/ 236594 w 2534621"/>
                      <a:gd name="connsiteY1" fmla="*/ 1265438 h 8290437"/>
                      <a:gd name="connsiteX2" fmla="*/ 165157 w 2534621"/>
                      <a:gd name="connsiteY2" fmla="*/ 1263058 h 8290437"/>
                      <a:gd name="connsiteX3" fmla="*/ 286601 w 2534621"/>
                      <a:gd name="connsiteY3" fmla="*/ 1158283 h 8290437"/>
                      <a:gd name="connsiteX4" fmla="*/ 281839 w 2534621"/>
                      <a:gd name="connsiteY4" fmla="*/ 1001119 h 8290437"/>
                      <a:gd name="connsiteX5" fmla="*/ 238976 w 2534621"/>
                      <a:gd name="connsiteY5" fmla="*/ 908251 h 8290437"/>
                      <a:gd name="connsiteX6" fmla="*/ 303271 w 2534621"/>
                      <a:gd name="connsiteY6" fmla="*/ 843958 h 8290437"/>
                      <a:gd name="connsiteX7" fmla="*/ 329465 w 2534621"/>
                      <a:gd name="connsiteY7" fmla="*/ 674890 h 8290437"/>
                      <a:gd name="connsiteX8" fmla="*/ 288982 w 2534621"/>
                      <a:gd name="connsiteY8" fmla="*/ 679649 h 8290437"/>
                      <a:gd name="connsiteX9" fmla="*/ 524249 w 2534621"/>
                      <a:gd name="connsiteY9" fmla="*/ 397709 h 8290437"/>
                      <a:gd name="connsiteX10" fmla="*/ 1093844 w 2534621"/>
                      <a:gd name="connsiteY10" fmla="*/ 22425 h 8290437"/>
                      <a:gd name="connsiteX11" fmla="*/ 1396263 w 2534621"/>
                      <a:gd name="connsiteY11" fmla="*/ 734420 h 8290437"/>
                      <a:gd name="connsiteX12" fmla="*/ 1248626 w 2534621"/>
                      <a:gd name="connsiteY12" fmla="*/ 1017789 h 8290437"/>
                      <a:gd name="connsiteX13" fmla="*/ 2001779 w 2534621"/>
                      <a:gd name="connsiteY13" fmla="*/ 1519302 h 8290437"/>
                      <a:gd name="connsiteX14" fmla="*/ 2001779 w 2534621"/>
                      <a:gd name="connsiteY14" fmla="*/ 2921698 h 8290437"/>
                      <a:gd name="connsiteX15" fmla="*/ 1758213 w 2534621"/>
                      <a:gd name="connsiteY15" fmla="*/ 3990063 h 8290437"/>
                      <a:gd name="connsiteX16" fmla="*/ 2198746 w 2534621"/>
                      <a:gd name="connsiteY16" fmla="*/ 5804099 h 8290437"/>
                      <a:gd name="connsiteX17" fmla="*/ 2098734 w 2534621"/>
                      <a:gd name="connsiteY17" fmla="*/ 5835054 h 8290437"/>
                      <a:gd name="connsiteX18" fmla="*/ 2013589 w 2534621"/>
                      <a:gd name="connsiteY18" fmla="*/ 7540700 h 8290437"/>
                      <a:gd name="connsiteX19" fmla="*/ 2232084 w 2534621"/>
                      <a:gd name="connsiteY19" fmla="*/ 7928174 h 8290437"/>
                      <a:gd name="connsiteX20" fmla="*/ 2455921 w 2534621"/>
                      <a:gd name="connsiteY20" fmla="*/ 8011519 h 8290437"/>
                      <a:gd name="connsiteX21" fmla="*/ 2460684 w 2534621"/>
                      <a:gd name="connsiteY21" fmla="*/ 8175824 h 8290437"/>
                      <a:gd name="connsiteX22" fmla="*/ 2141597 w 2534621"/>
                      <a:gd name="connsiteY22" fmla="*/ 8175824 h 8290437"/>
                      <a:gd name="connsiteX23" fmla="*/ 1827272 w 2534621"/>
                      <a:gd name="connsiteY23" fmla="*/ 7944843 h 8290437"/>
                      <a:gd name="connsiteX24" fmla="*/ 1645707 w 2534621"/>
                      <a:gd name="connsiteY24" fmla="*/ 8140604 h 8290437"/>
                      <a:gd name="connsiteX25" fmla="*/ 1584747 w 2534621"/>
                      <a:gd name="connsiteY25" fmla="*/ 8140413 h 8290437"/>
                      <a:gd name="connsiteX26" fmla="*/ 1479609 w 2534621"/>
                      <a:gd name="connsiteY26" fmla="*/ 7797207 h 8290437"/>
                      <a:gd name="connsiteX27" fmla="*/ 1517708 w 2534621"/>
                      <a:gd name="connsiteY27" fmla="*/ 7554318 h 8290437"/>
                      <a:gd name="connsiteX28" fmla="*/ 1632009 w 2534621"/>
                      <a:gd name="connsiteY28" fmla="*/ 7194749 h 8290437"/>
                      <a:gd name="connsiteX29" fmla="*/ 1634518 w 2534621"/>
                      <a:gd name="connsiteY29" fmla="*/ 5896779 h 8290437"/>
                      <a:gd name="connsiteX30" fmla="*/ 823670 w 2534621"/>
                      <a:gd name="connsiteY30" fmla="*/ 5943497 h 8290437"/>
                      <a:gd name="connsiteX31" fmla="*/ 848578 w 2534621"/>
                      <a:gd name="connsiteY31" fmla="*/ 7125693 h 8290437"/>
                      <a:gd name="connsiteX32" fmla="*/ 1160521 w 2534621"/>
                      <a:gd name="connsiteY32" fmla="*/ 8071049 h 8290437"/>
                      <a:gd name="connsiteX33" fmla="*/ 1160521 w 2534621"/>
                      <a:gd name="connsiteY33" fmla="*/ 8290125 h 8290437"/>
                      <a:gd name="connsiteX34" fmla="*/ 608072 w 2534621"/>
                      <a:gd name="connsiteY34" fmla="*/ 7849594 h 8290437"/>
                      <a:gd name="connsiteX35" fmla="*/ 591710 w 2534621"/>
                      <a:gd name="connsiteY35" fmla="*/ 8052692 h 8290437"/>
                      <a:gd name="connsiteX36" fmla="*/ 560547 w 2534621"/>
                      <a:gd name="connsiteY36" fmla="*/ 8049714 h 8290437"/>
                      <a:gd name="connsiteX37" fmla="*/ 529491 w 2534621"/>
                      <a:gd name="connsiteY37" fmla="*/ 7582894 h 8290437"/>
                      <a:gd name="connsiteX38" fmla="*/ 560447 w 2534621"/>
                      <a:gd name="connsiteY38" fmla="*/ 7261424 h 8290437"/>
                      <a:gd name="connsiteX39" fmla="*/ 327084 w 2534621"/>
                      <a:gd name="connsiteY39" fmla="*/ 5970788 h 8290437"/>
                      <a:gd name="connsiteX40" fmla="*/ 265258 w 2534621"/>
                      <a:gd name="connsiteY40" fmla="*/ 5925719 h 8290437"/>
                      <a:gd name="connsiteX41" fmla="*/ 239585 w 2534621"/>
                      <a:gd name="connsiteY41" fmla="*/ 3877608 h 8290437"/>
                      <a:gd name="connsiteX42" fmla="*/ 212096 w 2534621"/>
                      <a:gd name="connsiteY42" fmla="*/ 3794647 h 8290437"/>
                      <a:gd name="connsiteX43" fmla="*/ 355368 w 2534621"/>
                      <a:gd name="connsiteY43" fmla="*/ 2852643 h 8290437"/>
                      <a:gd name="connsiteX44" fmla="*/ 12469 w 2534621"/>
                      <a:gd name="connsiteY44" fmla="*/ 1509776 h 8290437"/>
                      <a:gd name="connsiteX0" fmla="*/ 12469 w 2534621"/>
                      <a:gd name="connsiteY0" fmla="*/ 1509776 h 8290437"/>
                      <a:gd name="connsiteX1" fmla="*/ 236594 w 2534621"/>
                      <a:gd name="connsiteY1" fmla="*/ 1265438 h 8290437"/>
                      <a:gd name="connsiteX2" fmla="*/ 165157 w 2534621"/>
                      <a:gd name="connsiteY2" fmla="*/ 1263058 h 8290437"/>
                      <a:gd name="connsiteX3" fmla="*/ 286601 w 2534621"/>
                      <a:gd name="connsiteY3" fmla="*/ 1158283 h 8290437"/>
                      <a:gd name="connsiteX4" fmla="*/ 281839 w 2534621"/>
                      <a:gd name="connsiteY4" fmla="*/ 1001119 h 8290437"/>
                      <a:gd name="connsiteX5" fmla="*/ 238976 w 2534621"/>
                      <a:gd name="connsiteY5" fmla="*/ 908251 h 8290437"/>
                      <a:gd name="connsiteX6" fmla="*/ 303271 w 2534621"/>
                      <a:gd name="connsiteY6" fmla="*/ 843958 h 8290437"/>
                      <a:gd name="connsiteX7" fmla="*/ 329465 w 2534621"/>
                      <a:gd name="connsiteY7" fmla="*/ 674890 h 8290437"/>
                      <a:gd name="connsiteX8" fmla="*/ 288982 w 2534621"/>
                      <a:gd name="connsiteY8" fmla="*/ 679649 h 8290437"/>
                      <a:gd name="connsiteX9" fmla="*/ 524249 w 2534621"/>
                      <a:gd name="connsiteY9" fmla="*/ 397709 h 8290437"/>
                      <a:gd name="connsiteX10" fmla="*/ 1093844 w 2534621"/>
                      <a:gd name="connsiteY10" fmla="*/ 22425 h 8290437"/>
                      <a:gd name="connsiteX11" fmla="*/ 1396263 w 2534621"/>
                      <a:gd name="connsiteY11" fmla="*/ 734420 h 8290437"/>
                      <a:gd name="connsiteX12" fmla="*/ 1248626 w 2534621"/>
                      <a:gd name="connsiteY12" fmla="*/ 1017789 h 8290437"/>
                      <a:gd name="connsiteX13" fmla="*/ 2001779 w 2534621"/>
                      <a:gd name="connsiteY13" fmla="*/ 1519302 h 8290437"/>
                      <a:gd name="connsiteX14" fmla="*/ 2001779 w 2534621"/>
                      <a:gd name="connsiteY14" fmla="*/ 2921698 h 8290437"/>
                      <a:gd name="connsiteX15" fmla="*/ 1758213 w 2534621"/>
                      <a:gd name="connsiteY15" fmla="*/ 3990063 h 8290437"/>
                      <a:gd name="connsiteX16" fmla="*/ 2198746 w 2534621"/>
                      <a:gd name="connsiteY16" fmla="*/ 5804099 h 8290437"/>
                      <a:gd name="connsiteX17" fmla="*/ 2098734 w 2534621"/>
                      <a:gd name="connsiteY17" fmla="*/ 5835054 h 8290437"/>
                      <a:gd name="connsiteX18" fmla="*/ 2013589 w 2534621"/>
                      <a:gd name="connsiteY18" fmla="*/ 7540700 h 8290437"/>
                      <a:gd name="connsiteX19" fmla="*/ 2232084 w 2534621"/>
                      <a:gd name="connsiteY19" fmla="*/ 7928174 h 8290437"/>
                      <a:gd name="connsiteX20" fmla="*/ 2455921 w 2534621"/>
                      <a:gd name="connsiteY20" fmla="*/ 8011519 h 8290437"/>
                      <a:gd name="connsiteX21" fmla="*/ 2460684 w 2534621"/>
                      <a:gd name="connsiteY21" fmla="*/ 8175824 h 8290437"/>
                      <a:gd name="connsiteX22" fmla="*/ 2141597 w 2534621"/>
                      <a:gd name="connsiteY22" fmla="*/ 8175824 h 8290437"/>
                      <a:gd name="connsiteX23" fmla="*/ 1827272 w 2534621"/>
                      <a:gd name="connsiteY23" fmla="*/ 7944843 h 8290437"/>
                      <a:gd name="connsiteX24" fmla="*/ 1645707 w 2534621"/>
                      <a:gd name="connsiteY24" fmla="*/ 8140604 h 8290437"/>
                      <a:gd name="connsiteX25" fmla="*/ 1584747 w 2534621"/>
                      <a:gd name="connsiteY25" fmla="*/ 8140413 h 8290437"/>
                      <a:gd name="connsiteX26" fmla="*/ 1479609 w 2534621"/>
                      <a:gd name="connsiteY26" fmla="*/ 7797207 h 8290437"/>
                      <a:gd name="connsiteX27" fmla="*/ 1517708 w 2534621"/>
                      <a:gd name="connsiteY27" fmla="*/ 7554318 h 8290437"/>
                      <a:gd name="connsiteX28" fmla="*/ 1632009 w 2534621"/>
                      <a:gd name="connsiteY28" fmla="*/ 7194749 h 8290437"/>
                      <a:gd name="connsiteX29" fmla="*/ 1634518 w 2534621"/>
                      <a:gd name="connsiteY29" fmla="*/ 5896779 h 8290437"/>
                      <a:gd name="connsiteX30" fmla="*/ 823670 w 2534621"/>
                      <a:gd name="connsiteY30" fmla="*/ 5943497 h 8290437"/>
                      <a:gd name="connsiteX31" fmla="*/ 848578 w 2534621"/>
                      <a:gd name="connsiteY31" fmla="*/ 7125693 h 8290437"/>
                      <a:gd name="connsiteX32" fmla="*/ 1160521 w 2534621"/>
                      <a:gd name="connsiteY32" fmla="*/ 8071049 h 8290437"/>
                      <a:gd name="connsiteX33" fmla="*/ 1160521 w 2534621"/>
                      <a:gd name="connsiteY33" fmla="*/ 8290125 h 8290437"/>
                      <a:gd name="connsiteX34" fmla="*/ 608072 w 2534621"/>
                      <a:gd name="connsiteY34" fmla="*/ 7849594 h 8290437"/>
                      <a:gd name="connsiteX35" fmla="*/ 591710 w 2534621"/>
                      <a:gd name="connsiteY35" fmla="*/ 8052692 h 8290437"/>
                      <a:gd name="connsiteX36" fmla="*/ 560547 w 2534621"/>
                      <a:gd name="connsiteY36" fmla="*/ 8049714 h 8290437"/>
                      <a:gd name="connsiteX37" fmla="*/ 529491 w 2534621"/>
                      <a:gd name="connsiteY37" fmla="*/ 7582894 h 8290437"/>
                      <a:gd name="connsiteX38" fmla="*/ 560447 w 2534621"/>
                      <a:gd name="connsiteY38" fmla="*/ 7261424 h 8290437"/>
                      <a:gd name="connsiteX39" fmla="*/ 327084 w 2534621"/>
                      <a:gd name="connsiteY39" fmla="*/ 5970788 h 8290437"/>
                      <a:gd name="connsiteX40" fmla="*/ 265258 w 2534621"/>
                      <a:gd name="connsiteY40" fmla="*/ 5925719 h 8290437"/>
                      <a:gd name="connsiteX41" fmla="*/ 239585 w 2534621"/>
                      <a:gd name="connsiteY41" fmla="*/ 3877608 h 8290437"/>
                      <a:gd name="connsiteX42" fmla="*/ 212096 w 2534621"/>
                      <a:gd name="connsiteY42" fmla="*/ 3794647 h 8290437"/>
                      <a:gd name="connsiteX43" fmla="*/ 355368 w 2534621"/>
                      <a:gd name="connsiteY43" fmla="*/ 2852643 h 8290437"/>
                      <a:gd name="connsiteX44" fmla="*/ 12469 w 2534621"/>
                      <a:gd name="connsiteY44" fmla="*/ 1509776 h 8290437"/>
                      <a:gd name="connsiteX0" fmla="*/ 12469 w 2534621"/>
                      <a:gd name="connsiteY0" fmla="*/ 1509776 h 8290437"/>
                      <a:gd name="connsiteX1" fmla="*/ 236594 w 2534621"/>
                      <a:gd name="connsiteY1" fmla="*/ 1265438 h 8290437"/>
                      <a:gd name="connsiteX2" fmla="*/ 165157 w 2534621"/>
                      <a:gd name="connsiteY2" fmla="*/ 1263058 h 8290437"/>
                      <a:gd name="connsiteX3" fmla="*/ 286601 w 2534621"/>
                      <a:gd name="connsiteY3" fmla="*/ 1158283 h 8290437"/>
                      <a:gd name="connsiteX4" fmla="*/ 281839 w 2534621"/>
                      <a:gd name="connsiteY4" fmla="*/ 1001119 h 8290437"/>
                      <a:gd name="connsiteX5" fmla="*/ 238976 w 2534621"/>
                      <a:gd name="connsiteY5" fmla="*/ 908251 h 8290437"/>
                      <a:gd name="connsiteX6" fmla="*/ 303271 w 2534621"/>
                      <a:gd name="connsiteY6" fmla="*/ 843958 h 8290437"/>
                      <a:gd name="connsiteX7" fmla="*/ 329465 w 2534621"/>
                      <a:gd name="connsiteY7" fmla="*/ 674890 h 8290437"/>
                      <a:gd name="connsiteX8" fmla="*/ 288982 w 2534621"/>
                      <a:gd name="connsiteY8" fmla="*/ 679649 h 8290437"/>
                      <a:gd name="connsiteX9" fmla="*/ 524249 w 2534621"/>
                      <a:gd name="connsiteY9" fmla="*/ 397709 h 8290437"/>
                      <a:gd name="connsiteX10" fmla="*/ 1093844 w 2534621"/>
                      <a:gd name="connsiteY10" fmla="*/ 22425 h 8290437"/>
                      <a:gd name="connsiteX11" fmla="*/ 1396263 w 2534621"/>
                      <a:gd name="connsiteY11" fmla="*/ 734420 h 8290437"/>
                      <a:gd name="connsiteX12" fmla="*/ 1248626 w 2534621"/>
                      <a:gd name="connsiteY12" fmla="*/ 1017789 h 8290437"/>
                      <a:gd name="connsiteX13" fmla="*/ 2001779 w 2534621"/>
                      <a:gd name="connsiteY13" fmla="*/ 1519302 h 8290437"/>
                      <a:gd name="connsiteX14" fmla="*/ 2001779 w 2534621"/>
                      <a:gd name="connsiteY14" fmla="*/ 2921698 h 8290437"/>
                      <a:gd name="connsiteX15" fmla="*/ 1758213 w 2534621"/>
                      <a:gd name="connsiteY15" fmla="*/ 3990063 h 8290437"/>
                      <a:gd name="connsiteX16" fmla="*/ 2198746 w 2534621"/>
                      <a:gd name="connsiteY16" fmla="*/ 5804099 h 8290437"/>
                      <a:gd name="connsiteX17" fmla="*/ 2098734 w 2534621"/>
                      <a:gd name="connsiteY17" fmla="*/ 5835054 h 8290437"/>
                      <a:gd name="connsiteX18" fmla="*/ 2013589 w 2534621"/>
                      <a:gd name="connsiteY18" fmla="*/ 7540700 h 8290437"/>
                      <a:gd name="connsiteX19" fmla="*/ 2232084 w 2534621"/>
                      <a:gd name="connsiteY19" fmla="*/ 7928174 h 8290437"/>
                      <a:gd name="connsiteX20" fmla="*/ 2455921 w 2534621"/>
                      <a:gd name="connsiteY20" fmla="*/ 8011519 h 8290437"/>
                      <a:gd name="connsiteX21" fmla="*/ 2460684 w 2534621"/>
                      <a:gd name="connsiteY21" fmla="*/ 8175824 h 8290437"/>
                      <a:gd name="connsiteX22" fmla="*/ 2141597 w 2534621"/>
                      <a:gd name="connsiteY22" fmla="*/ 8175824 h 8290437"/>
                      <a:gd name="connsiteX23" fmla="*/ 1827272 w 2534621"/>
                      <a:gd name="connsiteY23" fmla="*/ 7944843 h 8290437"/>
                      <a:gd name="connsiteX24" fmla="*/ 1645707 w 2534621"/>
                      <a:gd name="connsiteY24" fmla="*/ 8140604 h 8290437"/>
                      <a:gd name="connsiteX25" fmla="*/ 1584747 w 2534621"/>
                      <a:gd name="connsiteY25" fmla="*/ 8140413 h 8290437"/>
                      <a:gd name="connsiteX26" fmla="*/ 1479609 w 2534621"/>
                      <a:gd name="connsiteY26" fmla="*/ 7797207 h 8290437"/>
                      <a:gd name="connsiteX27" fmla="*/ 1517708 w 2534621"/>
                      <a:gd name="connsiteY27" fmla="*/ 7554318 h 8290437"/>
                      <a:gd name="connsiteX28" fmla="*/ 1632009 w 2534621"/>
                      <a:gd name="connsiteY28" fmla="*/ 7194749 h 8290437"/>
                      <a:gd name="connsiteX29" fmla="*/ 1634518 w 2534621"/>
                      <a:gd name="connsiteY29" fmla="*/ 5896779 h 8290437"/>
                      <a:gd name="connsiteX30" fmla="*/ 823670 w 2534621"/>
                      <a:gd name="connsiteY30" fmla="*/ 5943497 h 8290437"/>
                      <a:gd name="connsiteX31" fmla="*/ 848578 w 2534621"/>
                      <a:gd name="connsiteY31" fmla="*/ 7125693 h 8290437"/>
                      <a:gd name="connsiteX32" fmla="*/ 1160521 w 2534621"/>
                      <a:gd name="connsiteY32" fmla="*/ 8071049 h 8290437"/>
                      <a:gd name="connsiteX33" fmla="*/ 1160521 w 2534621"/>
                      <a:gd name="connsiteY33" fmla="*/ 8290125 h 8290437"/>
                      <a:gd name="connsiteX34" fmla="*/ 608072 w 2534621"/>
                      <a:gd name="connsiteY34" fmla="*/ 7849594 h 8290437"/>
                      <a:gd name="connsiteX35" fmla="*/ 591710 w 2534621"/>
                      <a:gd name="connsiteY35" fmla="*/ 8052692 h 8290437"/>
                      <a:gd name="connsiteX36" fmla="*/ 560547 w 2534621"/>
                      <a:gd name="connsiteY36" fmla="*/ 8049714 h 8290437"/>
                      <a:gd name="connsiteX37" fmla="*/ 529491 w 2534621"/>
                      <a:gd name="connsiteY37" fmla="*/ 7582894 h 8290437"/>
                      <a:gd name="connsiteX38" fmla="*/ 560447 w 2534621"/>
                      <a:gd name="connsiteY38" fmla="*/ 7261424 h 8290437"/>
                      <a:gd name="connsiteX39" fmla="*/ 327084 w 2534621"/>
                      <a:gd name="connsiteY39" fmla="*/ 5970788 h 8290437"/>
                      <a:gd name="connsiteX40" fmla="*/ 265258 w 2534621"/>
                      <a:gd name="connsiteY40" fmla="*/ 5925719 h 8290437"/>
                      <a:gd name="connsiteX41" fmla="*/ 239585 w 2534621"/>
                      <a:gd name="connsiteY41" fmla="*/ 3877608 h 8290437"/>
                      <a:gd name="connsiteX42" fmla="*/ 212096 w 2534621"/>
                      <a:gd name="connsiteY42" fmla="*/ 3794647 h 8290437"/>
                      <a:gd name="connsiteX43" fmla="*/ 355368 w 2534621"/>
                      <a:gd name="connsiteY43" fmla="*/ 2852643 h 8290437"/>
                      <a:gd name="connsiteX44" fmla="*/ 12469 w 2534621"/>
                      <a:gd name="connsiteY44" fmla="*/ 1509776 h 8290437"/>
                      <a:gd name="connsiteX0" fmla="*/ 12469 w 2534621"/>
                      <a:gd name="connsiteY0" fmla="*/ 1498590 h 8279251"/>
                      <a:gd name="connsiteX1" fmla="*/ 236594 w 2534621"/>
                      <a:gd name="connsiteY1" fmla="*/ 1254252 h 8279251"/>
                      <a:gd name="connsiteX2" fmla="*/ 165157 w 2534621"/>
                      <a:gd name="connsiteY2" fmla="*/ 1251872 h 8279251"/>
                      <a:gd name="connsiteX3" fmla="*/ 286601 w 2534621"/>
                      <a:gd name="connsiteY3" fmla="*/ 1147097 h 8279251"/>
                      <a:gd name="connsiteX4" fmla="*/ 281839 w 2534621"/>
                      <a:gd name="connsiteY4" fmla="*/ 989933 h 8279251"/>
                      <a:gd name="connsiteX5" fmla="*/ 238976 w 2534621"/>
                      <a:gd name="connsiteY5" fmla="*/ 897065 h 8279251"/>
                      <a:gd name="connsiteX6" fmla="*/ 303271 w 2534621"/>
                      <a:gd name="connsiteY6" fmla="*/ 832772 h 8279251"/>
                      <a:gd name="connsiteX7" fmla="*/ 329465 w 2534621"/>
                      <a:gd name="connsiteY7" fmla="*/ 663704 h 8279251"/>
                      <a:gd name="connsiteX8" fmla="*/ 288982 w 2534621"/>
                      <a:gd name="connsiteY8" fmla="*/ 668463 h 8279251"/>
                      <a:gd name="connsiteX9" fmla="*/ 524249 w 2534621"/>
                      <a:gd name="connsiteY9" fmla="*/ 386523 h 8279251"/>
                      <a:gd name="connsiteX10" fmla="*/ 1089081 w 2534621"/>
                      <a:gd name="connsiteY10" fmla="*/ 23145 h 8279251"/>
                      <a:gd name="connsiteX11" fmla="*/ 1396263 w 2534621"/>
                      <a:gd name="connsiteY11" fmla="*/ 723234 h 8279251"/>
                      <a:gd name="connsiteX12" fmla="*/ 1248626 w 2534621"/>
                      <a:gd name="connsiteY12" fmla="*/ 1006603 h 8279251"/>
                      <a:gd name="connsiteX13" fmla="*/ 2001779 w 2534621"/>
                      <a:gd name="connsiteY13" fmla="*/ 1508116 h 8279251"/>
                      <a:gd name="connsiteX14" fmla="*/ 2001779 w 2534621"/>
                      <a:gd name="connsiteY14" fmla="*/ 2910512 h 8279251"/>
                      <a:gd name="connsiteX15" fmla="*/ 1758213 w 2534621"/>
                      <a:gd name="connsiteY15" fmla="*/ 3978877 h 8279251"/>
                      <a:gd name="connsiteX16" fmla="*/ 2198746 w 2534621"/>
                      <a:gd name="connsiteY16" fmla="*/ 5792913 h 8279251"/>
                      <a:gd name="connsiteX17" fmla="*/ 2098734 w 2534621"/>
                      <a:gd name="connsiteY17" fmla="*/ 5823868 h 8279251"/>
                      <a:gd name="connsiteX18" fmla="*/ 2013589 w 2534621"/>
                      <a:gd name="connsiteY18" fmla="*/ 7529514 h 8279251"/>
                      <a:gd name="connsiteX19" fmla="*/ 2232084 w 2534621"/>
                      <a:gd name="connsiteY19" fmla="*/ 7916988 h 8279251"/>
                      <a:gd name="connsiteX20" fmla="*/ 2455921 w 2534621"/>
                      <a:gd name="connsiteY20" fmla="*/ 8000333 h 8279251"/>
                      <a:gd name="connsiteX21" fmla="*/ 2460684 w 2534621"/>
                      <a:gd name="connsiteY21" fmla="*/ 8164638 h 8279251"/>
                      <a:gd name="connsiteX22" fmla="*/ 2141597 w 2534621"/>
                      <a:gd name="connsiteY22" fmla="*/ 8164638 h 8279251"/>
                      <a:gd name="connsiteX23" fmla="*/ 1827272 w 2534621"/>
                      <a:gd name="connsiteY23" fmla="*/ 7933657 h 8279251"/>
                      <a:gd name="connsiteX24" fmla="*/ 1645707 w 2534621"/>
                      <a:gd name="connsiteY24" fmla="*/ 8129418 h 8279251"/>
                      <a:gd name="connsiteX25" fmla="*/ 1584747 w 2534621"/>
                      <a:gd name="connsiteY25" fmla="*/ 8129227 h 8279251"/>
                      <a:gd name="connsiteX26" fmla="*/ 1479609 w 2534621"/>
                      <a:gd name="connsiteY26" fmla="*/ 7786021 h 8279251"/>
                      <a:gd name="connsiteX27" fmla="*/ 1517708 w 2534621"/>
                      <a:gd name="connsiteY27" fmla="*/ 7543132 h 8279251"/>
                      <a:gd name="connsiteX28" fmla="*/ 1632009 w 2534621"/>
                      <a:gd name="connsiteY28" fmla="*/ 7183563 h 8279251"/>
                      <a:gd name="connsiteX29" fmla="*/ 1634518 w 2534621"/>
                      <a:gd name="connsiteY29" fmla="*/ 5885593 h 8279251"/>
                      <a:gd name="connsiteX30" fmla="*/ 823670 w 2534621"/>
                      <a:gd name="connsiteY30" fmla="*/ 5932311 h 8279251"/>
                      <a:gd name="connsiteX31" fmla="*/ 848578 w 2534621"/>
                      <a:gd name="connsiteY31" fmla="*/ 7114507 h 8279251"/>
                      <a:gd name="connsiteX32" fmla="*/ 1160521 w 2534621"/>
                      <a:gd name="connsiteY32" fmla="*/ 8059863 h 8279251"/>
                      <a:gd name="connsiteX33" fmla="*/ 1160521 w 2534621"/>
                      <a:gd name="connsiteY33" fmla="*/ 8278939 h 8279251"/>
                      <a:gd name="connsiteX34" fmla="*/ 608072 w 2534621"/>
                      <a:gd name="connsiteY34" fmla="*/ 7838408 h 8279251"/>
                      <a:gd name="connsiteX35" fmla="*/ 591710 w 2534621"/>
                      <a:gd name="connsiteY35" fmla="*/ 8041506 h 8279251"/>
                      <a:gd name="connsiteX36" fmla="*/ 560547 w 2534621"/>
                      <a:gd name="connsiteY36" fmla="*/ 8038528 h 8279251"/>
                      <a:gd name="connsiteX37" fmla="*/ 529491 w 2534621"/>
                      <a:gd name="connsiteY37" fmla="*/ 7571708 h 8279251"/>
                      <a:gd name="connsiteX38" fmla="*/ 560447 w 2534621"/>
                      <a:gd name="connsiteY38" fmla="*/ 7250238 h 8279251"/>
                      <a:gd name="connsiteX39" fmla="*/ 327084 w 2534621"/>
                      <a:gd name="connsiteY39" fmla="*/ 5959602 h 8279251"/>
                      <a:gd name="connsiteX40" fmla="*/ 265258 w 2534621"/>
                      <a:gd name="connsiteY40" fmla="*/ 5914533 h 8279251"/>
                      <a:gd name="connsiteX41" fmla="*/ 239585 w 2534621"/>
                      <a:gd name="connsiteY41" fmla="*/ 3866422 h 8279251"/>
                      <a:gd name="connsiteX42" fmla="*/ 212096 w 2534621"/>
                      <a:gd name="connsiteY42" fmla="*/ 3783461 h 8279251"/>
                      <a:gd name="connsiteX43" fmla="*/ 355368 w 2534621"/>
                      <a:gd name="connsiteY43" fmla="*/ 2841457 h 8279251"/>
                      <a:gd name="connsiteX44" fmla="*/ 12469 w 2534621"/>
                      <a:gd name="connsiteY44" fmla="*/ 1498590 h 8279251"/>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2001779 w 2534621"/>
                      <a:gd name="connsiteY13" fmla="*/ 1512585 h 8283720"/>
                      <a:gd name="connsiteX14" fmla="*/ 2001779 w 2534621"/>
                      <a:gd name="connsiteY14" fmla="*/ 2914981 h 8283720"/>
                      <a:gd name="connsiteX15" fmla="*/ 1758213 w 2534621"/>
                      <a:gd name="connsiteY15" fmla="*/ 3983346 h 8283720"/>
                      <a:gd name="connsiteX16" fmla="*/ 2198746 w 2534621"/>
                      <a:gd name="connsiteY16" fmla="*/ 5797382 h 8283720"/>
                      <a:gd name="connsiteX17" fmla="*/ 2098734 w 2534621"/>
                      <a:gd name="connsiteY17" fmla="*/ 5828337 h 8283720"/>
                      <a:gd name="connsiteX18" fmla="*/ 2013589 w 2534621"/>
                      <a:gd name="connsiteY18" fmla="*/ 7533983 h 8283720"/>
                      <a:gd name="connsiteX19" fmla="*/ 2232084 w 2534621"/>
                      <a:gd name="connsiteY19" fmla="*/ 7921457 h 8283720"/>
                      <a:gd name="connsiteX20" fmla="*/ 2455921 w 2534621"/>
                      <a:gd name="connsiteY20" fmla="*/ 8004802 h 8283720"/>
                      <a:gd name="connsiteX21" fmla="*/ 2460684 w 2534621"/>
                      <a:gd name="connsiteY21" fmla="*/ 8169107 h 8283720"/>
                      <a:gd name="connsiteX22" fmla="*/ 2141597 w 2534621"/>
                      <a:gd name="connsiteY22" fmla="*/ 8169107 h 8283720"/>
                      <a:gd name="connsiteX23" fmla="*/ 1827272 w 2534621"/>
                      <a:gd name="connsiteY23" fmla="*/ 7938126 h 8283720"/>
                      <a:gd name="connsiteX24" fmla="*/ 1645707 w 2534621"/>
                      <a:gd name="connsiteY24" fmla="*/ 8133887 h 8283720"/>
                      <a:gd name="connsiteX25" fmla="*/ 1584747 w 2534621"/>
                      <a:gd name="connsiteY25" fmla="*/ 8133696 h 8283720"/>
                      <a:gd name="connsiteX26" fmla="*/ 1479609 w 2534621"/>
                      <a:gd name="connsiteY26" fmla="*/ 7790490 h 8283720"/>
                      <a:gd name="connsiteX27" fmla="*/ 1517708 w 2534621"/>
                      <a:gd name="connsiteY27" fmla="*/ 7547601 h 8283720"/>
                      <a:gd name="connsiteX28" fmla="*/ 1632009 w 2534621"/>
                      <a:gd name="connsiteY28" fmla="*/ 7188032 h 8283720"/>
                      <a:gd name="connsiteX29" fmla="*/ 1634518 w 2534621"/>
                      <a:gd name="connsiteY29" fmla="*/ 5890062 h 8283720"/>
                      <a:gd name="connsiteX30" fmla="*/ 823670 w 2534621"/>
                      <a:gd name="connsiteY30" fmla="*/ 5936780 h 8283720"/>
                      <a:gd name="connsiteX31" fmla="*/ 848578 w 2534621"/>
                      <a:gd name="connsiteY31" fmla="*/ 7118976 h 8283720"/>
                      <a:gd name="connsiteX32" fmla="*/ 1160521 w 2534621"/>
                      <a:gd name="connsiteY32" fmla="*/ 8064332 h 8283720"/>
                      <a:gd name="connsiteX33" fmla="*/ 1160521 w 2534621"/>
                      <a:gd name="connsiteY33" fmla="*/ 8283408 h 8283720"/>
                      <a:gd name="connsiteX34" fmla="*/ 608072 w 2534621"/>
                      <a:gd name="connsiteY34" fmla="*/ 7842877 h 8283720"/>
                      <a:gd name="connsiteX35" fmla="*/ 591710 w 2534621"/>
                      <a:gd name="connsiteY35" fmla="*/ 8045975 h 8283720"/>
                      <a:gd name="connsiteX36" fmla="*/ 560547 w 2534621"/>
                      <a:gd name="connsiteY36" fmla="*/ 8042997 h 8283720"/>
                      <a:gd name="connsiteX37" fmla="*/ 529491 w 2534621"/>
                      <a:gd name="connsiteY37" fmla="*/ 7576177 h 8283720"/>
                      <a:gd name="connsiteX38" fmla="*/ 560447 w 2534621"/>
                      <a:gd name="connsiteY38" fmla="*/ 7254707 h 8283720"/>
                      <a:gd name="connsiteX39" fmla="*/ 327084 w 2534621"/>
                      <a:gd name="connsiteY39" fmla="*/ 5964071 h 8283720"/>
                      <a:gd name="connsiteX40" fmla="*/ 265258 w 2534621"/>
                      <a:gd name="connsiteY40" fmla="*/ 5919002 h 8283720"/>
                      <a:gd name="connsiteX41" fmla="*/ 239585 w 2534621"/>
                      <a:gd name="connsiteY41" fmla="*/ 3870891 h 8283720"/>
                      <a:gd name="connsiteX42" fmla="*/ 212096 w 2534621"/>
                      <a:gd name="connsiteY42" fmla="*/ 3787930 h 8283720"/>
                      <a:gd name="connsiteX43" fmla="*/ 355368 w 2534621"/>
                      <a:gd name="connsiteY43" fmla="*/ 2845926 h 8283720"/>
                      <a:gd name="connsiteX44" fmla="*/ 12469 w 2534621"/>
                      <a:gd name="connsiteY44"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353401 w 2534621"/>
                      <a:gd name="connsiteY13" fmla="*/ 1072985 h 8283720"/>
                      <a:gd name="connsiteX14" fmla="*/ 2001779 w 2534621"/>
                      <a:gd name="connsiteY14" fmla="*/ 1512585 h 8283720"/>
                      <a:gd name="connsiteX15" fmla="*/ 2001779 w 2534621"/>
                      <a:gd name="connsiteY15" fmla="*/ 2914981 h 8283720"/>
                      <a:gd name="connsiteX16" fmla="*/ 1758213 w 2534621"/>
                      <a:gd name="connsiteY16" fmla="*/ 3983346 h 8283720"/>
                      <a:gd name="connsiteX17" fmla="*/ 2198746 w 2534621"/>
                      <a:gd name="connsiteY17" fmla="*/ 5797382 h 8283720"/>
                      <a:gd name="connsiteX18" fmla="*/ 2098734 w 2534621"/>
                      <a:gd name="connsiteY18" fmla="*/ 5828337 h 8283720"/>
                      <a:gd name="connsiteX19" fmla="*/ 2013589 w 2534621"/>
                      <a:gd name="connsiteY19" fmla="*/ 7533983 h 8283720"/>
                      <a:gd name="connsiteX20" fmla="*/ 2232084 w 2534621"/>
                      <a:gd name="connsiteY20" fmla="*/ 7921457 h 8283720"/>
                      <a:gd name="connsiteX21" fmla="*/ 2455921 w 2534621"/>
                      <a:gd name="connsiteY21" fmla="*/ 8004802 h 8283720"/>
                      <a:gd name="connsiteX22" fmla="*/ 2460684 w 2534621"/>
                      <a:gd name="connsiteY22" fmla="*/ 8169107 h 8283720"/>
                      <a:gd name="connsiteX23" fmla="*/ 2141597 w 2534621"/>
                      <a:gd name="connsiteY23" fmla="*/ 8169107 h 8283720"/>
                      <a:gd name="connsiteX24" fmla="*/ 1827272 w 2534621"/>
                      <a:gd name="connsiteY24" fmla="*/ 7938126 h 8283720"/>
                      <a:gd name="connsiteX25" fmla="*/ 1645707 w 2534621"/>
                      <a:gd name="connsiteY25" fmla="*/ 8133887 h 8283720"/>
                      <a:gd name="connsiteX26" fmla="*/ 1584747 w 2534621"/>
                      <a:gd name="connsiteY26" fmla="*/ 8133696 h 8283720"/>
                      <a:gd name="connsiteX27" fmla="*/ 1479609 w 2534621"/>
                      <a:gd name="connsiteY27" fmla="*/ 7790490 h 8283720"/>
                      <a:gd name="connsiteX28" fmla="*/ 1517708 w 2534621"/>
                      <a:gd name="connsiteY28" fmla="*/ 7547601 h 8283720"/>
                      <a:gd name="connsiteX29" fmla="*/ 1632009 w 2534621"/>
                      <a:gd name="connsiteY29" fmla="*/ 7188032 h 8283720"/>
                      <a:gd name="connsiteX30" fmla="*/ 1634518 w 2534621"/>
                      <a:gd name="connsiteY30" fmla="*/ 5890062 h 8283720"/>
                      <a:gd name="connsiteX31" fmla="*/ 823670 w 2534621"/>
                      <a:gd name="connsiteY31" fmla="*/ 5936780 h 8283720"/>
                      <a:gd name="connsiteX32" fmla="*/ 848578 w 2534621"/>
                      <a:gd name="connsiteY32" fmla="*/ 7118976 h 8283720"/>
                      <a:gd name="connsiteX33" fmla="*/ 1160521 w 2534621"/>
                      <a:gd name="connsiteY33" fmla="*/ 8064332 h 8283720"/>
                      <a:gd name="connsiteX34" fmla="*/ 1160521 w 2534621"/>
                      <a:gd name="connsiteY34" fmla="*/ 8283408 h 8283720"/>
                      <a:gd name="connsiteX35" fmla="*/ 608072 w 2534621"/>
                      <a:gd name="connsiteY35" fmla="*/ 7842877 h 8283720"/>
                      <a:gd name="connsiteX36" fmla="*/ 591710 w 2534621"/>
                      <a:gd name="connsiteY36" fmla="*/ 8045975 h 8283720"/>
                      <a:gd name="connsiteX37" fmla="*/ 560547 w 2534621"/>
                      <a:gd name="connsiteY37" fmla="*/ 8042997 h 8283720"/>
                      <a:gd name="connsiteX38" fmla="*/ 529491 w 2534621"/>
                      <a:gd name="connsiteY38" fmla="*/ 7576177 h 8283720"/>
                      <a:gd name="connsiteX39" fmla="*/ 560447 w 2534621"/>
                      <a:gd name="connsiteY39" fmla="*/ 7254707 h 8283720"/>
                      <a:gd name="connsiteX40" fmla="*/ 327084 w 2534621"/>
                      <a:gd name="connsiteY40" fmla="*/ 5964071 h 8283720"/>
                      <a:gd name="connsiteX41" fmla="*/ 265258 w 2534621"/>
                      <a:gd name="connsiteY41" fmla="*/ 5919002 h 8283720"/>
                      <a:gd name="connsiteX42" fmla="*/ 239585 w 2534621"/>
                      <a:gd name="connsiteY42" fmla="*/ 3870891 h 8283720"/>
                      <a:gd name="connsiteX43" fmla="*/ 212096 w 2534621"/>
                      <a:gd name="connsiteY43" fmla="*/ 3787930 h 8283720"/>
                      <a:gd name="connsiteX44" fmla="*/ 355368 w 2534621"/>
                      <a:gd name="connsiteY44" fmla="*/ 2845926 h 8283720"/>
                      <a:gd name="connsiteX45" fmla="*/ 12469 w 2534621"/>
                      <a:gd name="connsiteY45"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34326 w 2534621"/>
                      <a:gd name="connsiteY13" fmla="*/ 1156328 h 8283720"/>
                      <a:gd name="connsiteX14" fmla="*/ 2001779 w 2534621"/>
                      <a:gd name="connsiteY14" fmla="*/ 1512585 h 8283720"/>
                      <a:gd name="connsiteX15" fmla="*/ 2001779 w 2534621"/>
                      <a:gd name="connsiteY15" fmla="*/ 2914981 h 8283720"/>
                      <a:gd name="connsiteX16" fmla="*/ 1758213 w 2534621"/>
                      <a:gd name="connsiteY16" fmla="*/ 3983346 h 8283720"/>
                      <a:gd name="connsiteX17" fmla="*/ 2198746 w 2534621"/>
                      <a:gd name="connsiteY17" fmla="*/ 5797382 h 8283720"/>
                      <a:gd name="connsiteX18" fmla="*/ 2098734 w 2534621"/>
                      <a:gd name="connsiteY18" fmla="*/ 5828337 h 8283720"/>
                      <a:gd name="connsiteX19" fmla="*/ 2013589 w 2534621"/>
                      <a:gd name="connsiteY19" fmla="*/ 7533983 h 8283720"/>
                      <a:gd name="connsiteX20" fmla="*/ 2232084 w 2534621"/>
                      <a:gd name="connsiteY20" fmla="*/ 7921457 h 8283720"/>
                      <a:gd name="connsiteX21" fmla="*/ 2455921 w 2534621"/>
                      <a:gd name="connsiteY21" fmla="*/ 8004802 h 8283720"/>
                      <a:gd name="connsiteX22" fmla="*/ 2460684 w 2534621"/>
                      <a:gd name="connsiteY22" fmla="*/ 8169107 h 8283720"/>
                      <a:gd name="connsiteX23" fmla="*/ 2141597 w 2534621"/>
                      <a:gd name="connsiteY23" fmla="*/ 8169107 h 8283720"/>
                      <a:gd name="connsiteX24" fmla="*/ 1827272 w 2534621"/>
                      <a:gd name="connsiteY24" fmla="*/ 7938126 h 8283720"/>
                      <a:gd name="connsiteX25" fmla="*/ 1645707 w 2534621"/>
                      <a:gd name="connsiteY25" fmla="*/ 8133887 h 8283720"/>
                      <a:gd name="connsiteX26" fmla="*/ 1584747 w 2534621"/>
                      <a:gd name="connsiteY26" fmla="*/ 8133696 h 8283720"/>
                      <a:gd name="connsiteX27" fmla="*/ 1479609 w 2534621"/>
                      <a:gd name="connsiteY27" fmla="*/ 7790490 h 8283720"/>
                      <a:gd name="connsiteX28" fmla="*/ 1517708 w 2534621"/>
                      <a:gd name="connsiteY28" fmla="*/ 7547601 h 8283720"/>
                      <a:gd name="connsiteX29" fmla="*/ 1632009 w 2534621"/>
                      <a:gd name="connsiteY29" fmla="*/ 7188032 h 8283720"/>
                      <a:gd name="connsiteX30" fmla="*/ 1634518 w 2534621"/>
                      <a:gd name="connsiteY30" fmla="*/ 5890062 h 8283720"/>
                      <a:gd name="connsiteX31" fmla="*/ 823670 w 2534621"/>
                      <a:gd name="connsiteY31" fmla="*/ 5936780 h 8283720"/>
                      <a:gd name="connsiteX32" fmla="*/ 848578 w 2534621"/>
                      <a:gd name="connsiteY32" fmla="*/ 7118976 h 8283720"/>
                      <a:gd name="connsiteX33" fmla="*/ 1160521 w 2534621"/>
                      <a:gd name="connsiteY33" fmla="*/ 8064332 h 8283720"/>
                      <a:gd name="connsiteX34" fmla="*/ 1160521 w 2534621"/>
                      <a:gd name="connsiteY34" fmla="*/ 8283408 h 8283720"/>
                      <a:gd name="connsiteX35" fmla="*/ 608072 w 2534621"/>
                      <a:gd name="connsiteY35" fmla="*/ 7842877 h 8283720"/>
                      <a:gd name="connsiteX36" fmla="*/ 591710 w 2534621"/>
                      <a:gd name="connsiteY36" fmla="*/ 8045975 h 8283720"/>
                      <a:gd name="connsiteX37" fmla="*/ 560547 w 2534621"/>
                      <a:gd name="connsiteY37" fmla="*/ 8042997 h 8283720"/>
                      <a:gd name="connsiteX38" fmla="*/ 529491 w 2534621"/>
                      <a:gd name="connsiteY38" fmla="*/ 7576177 h 8283720"/>
                      <a:gd name="connsiteX39" fmla="*/ 560447 w 2534621"/>
                      <a:gd name="connsiteY39" fmla="*/ 7254707 h 8283720"/>
                      <a:gd name="connsiteX40" fmla="*/ 327084 w 2534621"/>
                      <a:gd name="connsiteY40" fmla="*/ 5964071 h 8283720"/>
                      <a:gd name="connsiteX41" fmla="*/ 265258 w 2534621"/>
                      <a:gd name="connsiteY41" fmla="*/ 5919002 h 8283720"/>
                      <a:gd name="connsiteX42" fmla="*/ 239585 w 2534621"/>
                      <a:gd name="connsiteY42" fmla="*/ 3870891 h 8283720"/>
                      <a:gd name="connsiteX43" fmla="*/ 212096 w 2534621"/>
                      <a:gd name="connsiteY43" fmla="*/ 3787930 h 8283720"/>
                      <a:gd name="connsiteX44" fmla="*/ 355368 w 2534621"/>
                      <a:gd name="connsiteY44" fmla="*/ 2845926 h 8283720"/>
                      <a:gd name="connsiteX45" fmla="*/ 12469 w 2534621"/>
                      <a:gd name="connsiteY45"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34326 w 2534621"/>
                      <a:gd name="connsiteY13" fmla="*/ 1156328 h 8283720"/>
                      <a:gd name="connsiteX14" fmla="*/ 2001779 w 2534621"/>
                      <a:gd name="connsiteY14" fmla="*/ 1512585 h 8283720"/>
                      <a:gd name="connsiteX15" fmla="*/ 2001779 w 2534621"/>
                      <a:gd name="connsiteY15" fmla="*/ 2914981 h 8283720"/>
                      <a:gd name="connsiteX16" fmla="*/ 1758213 w 2534621"/>
                      <a:gd name="connsiteY16" fmla="*/ 3983346 h 8283720"/>
                      <a:gd name="connsiteX17" fmla="*/ 2198746 w 2534621"/>
                      <a:gd name="connsiteY17" fmla="*/ 5797382 h 8283720"/>
                      <a:gd name="connsiteX18" fmla="*/ 2098734 w 2534621"/>
                      <a:gd name="connsiteY18" fmla="*/ 5828337 h 8283720"/>
                      <a:gd name="connsiteX19" fmla="*/ 2013589 w 2534621"/>
                      <a:gd name="connsiteY19" fmla="*/ 7533983 h 8283720"/>
                      <a:gd name="connsiteX20" fmla="*/ 2232084 w 2534621"/>
                      <a:gd name="connsiteY20" fmla="*/ 7921457 h 8283720"/>
                      <a:gd name="connsiteX21" fmla="*/ 2455921 w 2534621"/>
                      <a:gd name="connsiteY21" fmla="*/ 8004802 h 8283720"/>
                      <a:gd name="connsiteX22" fmla="*/ 2460684 w 2534621"/>
                      <a:gd name="connsiteY22" fmla="*/ 8169107 h 8283720"/>
                      <a:gd name="connsiteX23" fmla="*/ 2141597 w 2534621"/>
                      <a:gd name="connsiteY23" fmla="*/ 8169107 h 8283720"/>
                      <a:gd name="connsiteX24" fmla="*/ 1827272 w 2534621"/>
                      <a:gd name="connsiteY24" fmla="*/ 7938126 h 8283720"/>
                      <a:gd name="connsiteX25" fmla="*/ 1645707 w 2534621"/>
                      <a:gd name="connsiteY25" fmla="*/ 8133887 h 8283720"/>
                      <a:gd name="connsiteX26" fmla="*/ 1584747 w 2534621"/>
                      <a:gd name="connsiteY26" fmla="*/ 8133696 h 8283720"/>
                      <a:gd name="connsiteX27" fmla="*/ 1479609 w 2534621"/>
                      <a:gd name="connsiteY27" fmla="*/ 7790490 h 8283720"/>
                      <a:gd name="connsiteX28" fmla="*/ 1517708 w 2534621"/>
                      <a:gd name="connsiteY28" fmla="*/ 7547601 h 8283720"/>
                      <a:gd name="connsiteX29" fmla="*/ 1632009 w 2534621"/>
                      <a:gd name="connsiteY29" fmla="*/ 7188032 h 8283720"/>
                      <a:gd name="connsiteX30" fmla="*/ 1634518 w 2534621"/>
                      <a:gd name="connsiteY30" fmla="*/ 5890062 h 8283720"/>
                      <a:gd name="connsiteX31" fmla="*/ 823670 w 2534621"/>
                      <a:gd name="connsiteY31" fmla="*/ 5936780 h 8283720"/>
                      <a:gd name="connsiteX32" fmla="*/ 848578 w 2534621"/>
                      <a:gd name="connsiteY32" fmla="*/ 7118976 h 8283720"/>
                      <a:gd name="connsiteX33" fmla="*/ 1160521 w 2534621"/>
                      <a:gd name="connsiteY33" fmla="*/ 8064332 h 8283720"/>
                      <a:gd name="connsiteX34" fmla="*/ 1160521 w 2534621"/>
                      <a:gd name="connsiteY34" fmla="*/ 8283408 h 8283720"/>
                      <a:gd name="connsiteX35" fmla="*/ 608072 w 2534621"/>
                      <a:gd name="connsiteY35" fmla="*/ 7842877 h 8283720"/>
                      <a:gd name="connsiteX36" fmla="*/ 591710 w 2534621"/>
                      <a:gd name="connsiteY36" fmla="*/ 8045975 h 8283720"/>
                      <a:gd name="connsiteX37" fmla="*/ 560547 w 2534621"/>
                      <a:gd name="connsiteY37" fmla="*/ 8042997 h 8283720"/>
                      <a:gd name="connsiteX38" fmla="*/ 529491 w 2534621"/>
                      <a:gd name="connsiteY38" fmla="*/ 7576177 h 8283720"/>
                      <a:gd name="connsiteX39" fmla="*/ 560447 w 2534621"/>
                      <a:gd name="connsiteY39" fmla="*/ 7254707 h 8283720"/>
                      <a:gd name="connsiteX40" fmla="*/ 327084 w 2534621"/>
                      <a:gd name="connsiteY40" fmla="*/ 5964071 h 8283720"/>
                      <a:gd name="connsiteX41" fmla="*/ 265258 w 2534621"/>
                      <a:gd name="connsiteY41" fmla="*/ 5919002 h 8283720"/>
                      <a:gd name="connsiteX42" fmla="*/ 239585 w 2534621"/>
                      <a:gd name="connsiteY42" fmla="*/ 3870891 h 8283720"/>
                      <a:gd name="connsiteX43" fmla="*/ 212096 w 2534621"/>
                      <a:gd name="connsiteY43" fmla="*/ 3787930 h 8283720"/>
                      <a:gd name="connsiteX44" fmla="*/ 355368 w 2534621"/>
                      <a:gd name="connsiteY44" fmla="*/ 2845926 h 8283720"/>
                      <a:gd name="connsiteX45" fmla="*/ 12469 w 2534621"/>
                      <a:gd name="connsiteY45"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89094 w 2534621"/>
                      <a:gd name="connsiteY13" fmla="*/ 1056317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72426 w 2534621"/>
                      <a:gd name="connsiteY13" fmla="*/ 1030123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7664 w 2534621"/>
                      <a:gd name="connsiteY13" fmla="*/ 1039648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7664 w 2534621"/>
                      <a:gd name="connsiteY13" fmla="*/ 1039648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7664 w 2534621"/>
                      <a:gd name="connsiteY13" fmla="*/ 1039648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7664 w 2534621"/>
                      <a:gd name="connsiteY13" fmla="*/ 1039648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2001779 w 2534621"/>
                      <a:gd name="connsiteY15" fmla="*/ 151258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472390 w 2534621"/>
                      <a:gd name="connsiteY15" fmla="*/ 1683701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5590 w 2534621"/>
                      <a:gd name="connsiteY15" fmla="*/ 1443070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5590 w 2534621"/>
                      <a:gd name="connsiteY15" fmla="*/ 1443070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5590 w 2534621"/>
                      <a:gd name="connsiteY15" fmla="*/ 1443070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5590 w 2534621"/>
                      <a:gd name="connsiteY15" fmla="*/ 1443070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2001779 w 2534621"/>
                      <a:gd name="connsiteY16" fmla="*/ 2914981 h 8283720"/>
                      <a:gd name="connsiteX17" fmla="*/ 1758213 w 2534621"/>
                      <a:gd name="connsiteY17" fmla="*/ 3983346 h 8283720"/>
                      <a:gd name="connsiteX18" fmla="*/ 2198746 w 2534621"/>
                      <a:gd name="connsiteY18" fmla="*/ 5797382 h 8283720"/>
                      <a:gd name="connsiteX19" fmla="*/ 2098734 w 2534621"/>
                      <a:gd name="connsiteY19" fmla="*/ 5828337 h 8283720"/>
                      <a:gd name="connsiteX20" fmla="*/ 2013589 w 2534621"/>
                      <a:gd name="connsiteY20" fmla="*/ 7533983 h 8283720"/>
                      <a:gd name="connsiteX21" fmla="*/ 2232084 w 2534621"/>
                      <a:gd name="connsiteY21" fmla="*/ 7921457 h 8283720"/>
                      <a:gd name="connsiteX22" fmla="*/ 2455921 w 2534621"/>
                      <a:gd name="connsiteY22" fmla="*/ 8004802 h 8283720"/>
                      <a:gd name="connsiteX23" fmla="*/ 2460684 w 2534621"/>
                      <a:gd name="connsiteY23" fmla="*/ 8169107 h 8283720"/>
                      <a:gd name="connsiteX24" fmla="*/ 2141597 w 2534621"/>
                      <a:gd name="connsiteY24" fmla="*/ 8169107 h 8283720"/>
                      <a:gd name="connsiteX25" fmla="*/ 1827272 w 2534621"/>
                      <a:gd name="connsiteY25" fmla="*/ 7938126 h 8283720"/>
                      <a:gd name="connsiteX26" fmla="*/ 1645707 w 2534621"/>
                      <a:gd name="connsiteY26" fmla="*/ 8133887 h 8283720"/>
                      <a:gd name="connsiteX27" fmla="*/ 1584747 w 2534621"/>
                      <a:gd name="connsiteY27" fmla="*/ 8133696 h 8283720"/>
                      <a:gd name="connsiteX28" fmla="*/ 1479609 w 2534621"/>
                      <a:gd name="connsiteY28" fmla="*/ 7790490 h 8283720"/>
                      <a:gd name="connsiteX29" fmla="*/ 1517708 w 2534621"/>
                      <a:gd name="connsiteY29" fmla="*/ 7547601 h 8283720"/>
                      <a:gd name="connsiteX30" fmla="*/ 1632009 w 2534621"/>
                      <a:gd name="connsiteY30" fmla="*/ 7188032 h 8283720"/>
                      <a:gd name="connsiteX31" fmla="*/ 1634518 w 2534621"/>
                      <a:gd name="connsiteY31" fmla="*/ 5890062 h 8283720"/>
                      <a:gd name="connsiteX32" fmla="*/ 823670 w 2534621"/>
                      <a:gd name="connsiteY32" fmla="*/ 5936780 h 8283720"/>
                      <a:gd name="connsiteX33" fmla="*/ 848578 w 2534621"/>
                      <a:gd name="connsiteY33" fmla="*/ 7118976 h 8283720"/>
                      <a:gd name="connsiteX34" fmla="*/ 1160521 w 2534621"/>
                      <a:gd name="connsiteY34" fmla="*/ 8064332 h 8283720"/>
                      <a:gd name="connsiteX35" fmla="*/ 1160521 w 2534621"/>
                      <a:gd name="connsiteY35" fmla="*/ 8283408 h 8283720"/>
                      <a:gd name="connsiteX36" fmla="*/ 608072 w 2534621"/>
                      <a:gd name="connsiteY36" fmla="*/ 7842877 h 8283720"/>
                      <a:gd name="connsiteX37" fmla="*/ 591710 w 2534621"/>
                      <a:gd name="connsiteY37" fmla="*/ 8045975 h 8283720"/>
                      <a:gd name="connsiteX38" fmla="*/ 560547 w 2534621"/>
                      <a:gd name="connsiteY38" fmla="*/ 8042997 h 8283720"/>
                      <a:gd name="connsiteX39" fmla="*/ 529491 w 2534621"/>
                      <a:gd name="connsiteY39" fmla="*/ 7576177 h 8283720"/>
                      <a:gd name="connsiteX40" fmla="*/ 560447 w 2534621"/>
                      <a:gd name="connsiteY40" fmla="*/ 7254707 h 8283720"/>
                      <a:gd name="connsiteX41" fmla="*/ 327084 w 2534621"/>
                      <a:gd name="connsiteY41" fmla="*/ 5964071 h 8283720"/>
                      <a:gd name="connsiteX42" fmla="*/ 265258 w 2534621"/>
                      <a:gd name="connsiteY42" fmla="*/ 5919002 h 8283720"/>
                      <a:gd name="connsiteX43" fmla="*/ 239585 w 2534621"/>
                      <a:gd name="connsiteY43" fmla="*/ 3870891 h 8283720"/>
                      <a:gd name="connsiteX44" fmla="*/ 212096 w 2534621"/>
                      <a:gd name="connsiteY44" fmla="*/ 3787930 h 8283720"/>
                      <a:gd name="connsiteX45" fmla="*/ 355368 w 2534621"/>
                      <a:gd name="connsiteY45" fmla="*/ 2845926 h 8283720"/>
                      <a:gd name="connsiteX46" fmla="*/ 12469 w 2534621"/>
                      <a:gd name="connsiteY46"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24888 w 2534621"/>
                      <a:gd name="connsiteY16" fmla="*/ 2151692 h 8283720"/>
                      <a:gd name="connsiteX17" fmla="*/ 2001779 w 2534621"/>
                      <a:gd name="connsiteY17" fmla="*/ 2914981 h 8283720"/>
                      <a:gd name="connsiteX18" fmla="*/ 1758213 w 2534621"/>
                      <a:gd name="connsiteY18" fmla="*/ 3983346 h 8283720"/>
                      <a:gd name="connsiteX19" fmla="*/ 2198746 w 2534621"/>
                      <a:gd name="connsiteY19" fmla="*/ 5797382 h 8283720"/>
                      <a:gd name="connsiteX20" fmla="*/ 2098734 w 2534621"/>
                      <a:gd name="connsiteY20" fmla="*/ 5828337 h 8283720"/>
                      <a:gd name="connsiteX21" fmla="*/ 2013589 w 2534621"/>
                      <a:gd name="connsiteY21" fmla="*/ 7533983 h 8283720"/>
                      <a:gd name="connsiteX22" fmla="*/ 2232084 w 2534621"/>
                      <a:gd name="connsiteY22" fmla="*/ 7921457 h 8283720"/>
                      <a:gd name="connsiteX23" fmla="*/ 2455921 w 2534621"/>
                      <a:gd name="connsiteY23" fmla="*/ 8004802 h 8283720"/>
                      <a:gd name="connsiteX24" fmla="*/ 2460684 w 2534621"/>
                      <a:gd name="connsiteY24" fmla="*/ 8169107 h 8283720"/>
                      <a:gd name="connsiteX25" fmla="*/ 2141597 w 2534621"/>
                      <a:gd name="connsiteY25" fmla="*/ 8169107 h 8283720"/>
                      <a:gd name="connsiteX26" fmla="*/ 1827272 w 2534621"/>
                      <a:gd name="connsiteY26" fmla="*/ 7938126 h 8283720"/>
                      <a:gd name="connsiteX27" fmla="*/ 1645707 w 2534621"/>
                      <a:gd name="connsiteY27" fmla="*/ 8133887 h 8283720"/>
                      <a:gd name="connsiteX28" fmla="*/ 1584747 w 2534621"/>
                      <a:gd name="connsiteY28" fmla="*/ 8133696 h 8283720"/>
                      <a:gd name="connsiteX29" fmla="*/ 1479609 w 2534621"/>
                      <a:gd name="connsiteY29" fmla="*/ 7790490 h 8283720"/>
                      <a:gd name="connsiteX30" fmla="*/ 1517708 w 2534621"/>
                      <a:gd name="connsiteY30" fmla="*/ 7547601 h 8283720"/>
                      <a:gd name="connsiteX31" fmla="*/ 1632009 w 2534621"/>
                      <a:gd name="connsiteY31" fmla="*/ 7188032 h 8283720"/>
                      <a:gd name="connsiteX32" fmla="*/ 1634518 w 2534621"/>
                      <a:gd name="connsiteY32" fmla="*/ 5890062 h 8283720"/>
                      <a:gd name="connsiteX33" fmla="*/ 823670 w 2534621"/>
                      <a:gd name="connsiteY33" fmla="*/ 5936780 h 8283720"/>
                      <a:gd name="connsiteX34" fmla="*/ 848578 w 2534621"/>
                      <a:gd name="connsiteY34" fmla="*/ 7118976 h 8283720"/>
                      <a:gd name="connsiteX35" fmla="*/ 1160521 w 2534621"/>
                      <a:gd name="connsiteY35" fmla="*/ 8064332 h 8283720"/>
                      <a:gd name="connsiteX36" fmla="*/ 1160521 w 2534621"/>
                      <a:gd name="connsiteY36" fmla="*/ 8283408 h 8283720"/>
                      <a:gd name="connsiteX37" fmla="*/ 608072 w 2534621"/>
                      <a:gd name="connsiteY37" fmla="*/ 7842877 h 8283720"/>
                      <a:gd name="connsiteX38" fmla="*/ 591710 w 2534621"/>
                      <a:gd name="connsiteY38" fmla="*/ 8045975 h 8283720"/>
                      <a:gd name="connsiteX39" fmla="*/ 560547 w 2534621"/>
                      <a:gd name="connsiteY39" fmla="*/ 8042997 h 8283720"/>
                      <a:gd name="connsiteX40" fmla="*/ 529491 w 2534621"/>
                      <a:gd name="connsiteY40" fmla="*/ 7576177 h 8283720"/>
                      <a:gd name="connsiteX41" fmla="*/ 560447 w 2534621"/>
                      <a:gd name="connsiteY41" fmla="*/ 7254707 h 8283720"/>
                      <a:gd name="connsiteX42" fmla="*/ 327084 w 2534621"/>
                      <a:gd name="connsiteY42" fmla="*/ 5964071 h 8283720"/>
                      <a:gd name="connsiteX43" fmla="*/ 265258 w 2534621"/>
                      <a:gd name="connsiteY43" fmla="*/ 5919002 h 8283720"/>
                      <a:gd name="connsiteX44" fmla="*/ 239585 w 2534621"/>
                      <a:gd name="connsiteY44" fmla="*/ 3870891 h 8283720"/>
                      <a:gd name="connsiteX45" fmla="*/ 212096 w 2534621"/>
                      <a:gd name="connsiteY45" fmla="*/ 3787930 h 8283720"/>
                      <a:gd name="connsiteX46" fmla="*/ 355368 w 2534621"/>
                      <a:gd name="connsiteY46" fmla="*/ 2845926 h 8283720"/>
                      <a:gd name="connsiteX47" fmla="*/ 12469 w 2534621"/>
                      <a:gd name="connsiteY47"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2001779 w 2534621"/>
                      <a:gd name="connsiteY17" fmla="*/ 2914981 h 8283720"/>
                      <a:gd name="connsiteX18" fmla="*/ 1758213 w 2534621"/>
                      <a:gd name="connsiteY18" fmla="*/ 3983346 h 8283720"/>
                      <a:gd name="connsiteX19" fmla="*/ 2198746 w 2534621"/>
                      <a:gd name="connsiteY19" fmla="*/ 5797382 h 8283720"/>
                      <a:gd name="connsiteX20" fmla="*/ 2098734 w 2534621"/>
                      <a:gd name="connsiteY20" fmla="*/ 5828337 h 8283720"/>
                      <a:gd name="connsiteX21" fmla="*/ 2013589 w 2534621"/>
                      <a:gd name="connsiteY21" fmla="*/ 7533983 h 8283720"/>
                      <a:gd name="connsiteX22" fmla="*/ 2232084 w 2534621"/>
                      <a:gd name="connsiteY22" fmla="*/ 7921457 h 8283720"/>
                      <a:gd name="connsiteX23" fmla="*/ 2455921 w 2534621"/>
                      <a:gd name="connsiteY23" fmla="*/ 8004802 h 8283720"/>
                      <a:gd name="connsiteX24" fmla="*/ 2460684 w 2534621"/>
                      <a:gd name="connsiteY24" fmla="*/ 8169107 h 8283720"/>
                      <a:gd name="connsiteX25" fmla="*/ 2141597 w 2534621"/>
                      <a:gd name="connsiteY25" fmla="*/ 8169107 h 8283720"/>
                      <a:gd name="connsiteX26" fmla="*/ 1827272 w 2534621"/>
                      <a:gd name="connsiteY26" fmla="*/ 7938126 h 8283720"/>
                      <a:gd name="connsiteX27" fmla="*/ 1645707 w 2534621"/>
                      <a:gd name="connsiteY27" fmla="*/ 8133887 h 8283720"/>
                      <a:gd name="connsiteX28" fmla="*/ 1584747 w 2534621"/>
                      <a:gd name="connsiteY28" fmla="*/ 8133696 h 8283720"/>
                      <a:gd name="connsiteX29" fmla="*/ 1479609 w 2534621"/>
                      <a:gd name="connsiteY29" fmla="*/ 7790490 h 8283720"/>
                      <a:gd name="connsiteX30" fmla="*/ 1517708 w 2534621"/>
                      <a:gd name="connsiteY30" fmla="*/ 7547601 h 8283720"/>
                      <a:gd name="connsiteX31" fmla="*/ 1632009 w 2534621"/>
                      <a:gd name="connsiteY31" fmla="*/ 7188032 h 8283720"/>
                      <a:gd name="connsiteX32" fmla="*/ 1634518 w 2534621"/>
                      <a:gd name="connsiteY32" fmla="*/ 5890062 h 8283720"/>
                      <a:gd name="connsiteX33" fmla="*/ 823670 w 2534621"/>
                      <a:gd name="connsiteY33" fmla="*/ 5936780 h 8283720"/>
                      <a:gd name="connsiteX34" fmla="*/ 848578 w 2534621"/>
                      <a:gd name="connsiteY34" fmla="*/ 7118976 h 8283720"/>
                      <a:gd name="connsiteX35" fmla="*/ 1160521 w 2534621"/>
                      <a:gd name="connsiteY35" fmla="*/ 8064332 h 8283720"/>
                      <a:gd name="connsiteX36" fmla="*/ 1160521 w 2534621"/>
                      <a:gd name="connsiteY36" fmla="*/ 8283408 h 8283720"/>
                      <a:gd name="connsiteX37" fmla="*/ 608072 w 2534621"/>
                      <a:gd name="connsiteY37" fmla="*/ 7842877 h 8283720"/>
                      <a:gd name="connsiteX38" fmla="*/ 591710 w 2534621"/>
                      <a:gd name="connsiteY38" fmla="*/ 8045975 h 8283720"/>
                      <a:gd name="connsiteX39" fmla="*/ 560547 w 2534621"/>
                      <a:gd name="connsiteY39" fmla="*/ 8042997 h 8283720"/>
                      <a:gd name="connsiteX40" fmla="*/ 529491 w 2534621"/>
                      <a:gd name="connsiteY40" fmla="*/ 7576177 h 8283720"/>
                      <a:gd name="connsiteX41" fmla="*/ 560447 w 2534621"/>
                      <a:gd name="connsiteY41" fmla="*/ 7254707 h 8283720"/>
                      <a:gd name="connsiteX42" fmla="*/ 327084 w 2534621"/>
                      <a:gd name="connsiteY42" fmla="*/ 5964071 h 8283720"/>
                      <a:gd name="connsiteX43" fmla="*/ 265258 w 2534621"/>
                      <a:gd name="connsiteY43" fmla="*/ 5919002 h 8283720"/>
                      <a:gd name="connsiteX44" fmla="*/ 239585 w 2534621"/>
                      <a:gd name="connsiteY44" fmla="*/ 3870891 h 8283720"/>
                      <a:gd name="connsiteX45" fmla="*/ 212096 w 2534621"/>
                      <a:gd name="connsiteY45" fmla="*/ 3787930 h 8283720"/>
                      <a:gd name="connsiteX46" fmla="*/ 355368 w 2534621"/>
                      <a:gd name="connsiteY46" fmla="*/ 2845926 h 8283720"/>
                      <a:gd name="connsiteX47" fmla="*/ 12469 w 2534621"/>
                      <a:gd name="connsiteY47"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2001779 w 2534621"/>
                      <a:gd name="connsiteY17" fmla="*/ 2914981 h 8283720"/>
                      <a:gd name="connsiteX18" fmla="*/ 1758213 w 2534621"/>
                      <a:gd name="connsiteY18" fmla="*/ 3983346 h 8283720"/>
                      <a:gd name="connsiteX19" fmla="*/ 2198746 w 2534621"/>
                      <a:gd name="connsiteY19" fmla="*/ 5797382 h 8283720"/>
                      <a:gd name="connsiteX20" fmla="*/ 2098734 w 2534621"/>
                      <a:gd name="connsiteY20" fmla="*/ 5828337 h 8283720"/>
                      <a:gd name="connsiteX21" fmla="*/ 2013589 w 2534621"/>
                      <a:gd name="connsiteY21" fmla="*/ 7533983 h 8283720"/>
                      <a:gd name="connsiteX22" fmla="*/ 2232084 w 2534621"/>
                      <a:gd name="connsiteY22" fmla="*/ 7921457 h 8283720"/>
                      <a:gd name="connsiteX23" fmla="*/ 2455921 w 2534621"/>
                      <a:gd name="connsiteY23" fmla="*/ 8004802 h 8283720"/>
                      <a:gd name="connsiteX24" fmla="*/ 2460684 w 2534621"/>
                      <a:gd name="connsiteY24" fmla="*/ 8169107 h 8283720"/>
                      <a:gd name="connsiteX25" fmla="*/ 2141597 w 2534621"/>
                      <a:gd name="connsiteY25" fmla="*/ 8169107 h 8283720"/>
                      <a:gd name="connsiteX26" fmla="*/ 1827272 w 2534621"/>
                      <a:gd name="connsiteY26" fmla="*/ 7938126 h 8283720"/>
                      <a:gd name="connsiteX27" fmla="*/ 1645707 w 2534621"/>
                      <a:gd name="connsiteY27" fmla="*/ 8133887 h 8283720"/>
                      <a:gd name="connsiteX28" fmla="*/ 1584747 w 2534621"/>
                      <a:gd name="connsiteY28" fmla="*/ 8133696 h 8283720"/>
                      <a:gd name="connsiteX29" fmla="*/ 1479609 w 2534621"/>
                      <a:gd name="connsiteY29" fmla="*/ 7790490 h 8283720"/>
                      <a:gd name="connsiteX30" fmla="*/ 1517708 w 2534621"/>
                      <a:gd name="connsiteY30" fmla="*/ 7547601 h 8283720"/>
                      <a:gd name="connsiteX31" fmla="*/ 1632009 w 2534621"/>
                      <a:gd name="connsiteY31" fmla="*/ 7188032 h 8283720"/>
                      <a:gd name="connsiteX32" fmla="*/ 1634518 w 2534621"/>
                      <a:gd name="connsiteY32" fmla="*/ 5890062 h 8283720"/>
                      <a:gd name="connsiteX33" fmla="*/ 823670 w 2534621"/>
                      <a:gd name="connsiteY33" fmla="*/ 5936780 h 8283720"/>
                      <a:gd name="connsiteX34" fmla="*/ 848578 w 2534621"/>
                      <a:gd name="connsiteY34" fmla="*/ 7118976 h 8283720"/>
                      <a:gd name="connsiteX35" fmla="*/ 1160521 w 2534621"/>
                      <a:gd name="connsiteY35" fmla="*/ 8064332 h 8283720"/>
                      <a:gd name="connsiteX36" fmla="*/ 1160521 w 2534621"/>
                      <a:gd name="connsiteY36" fmla="*/ 8283408 h 8283720"/>
                      <a:gd name="connsiteX37" fmla="*/ 608072 w 2534621"/>
                      <a:gd name="connsiteY37" fmla="*/ 7842877 h 8283720"/>
                      <a:gd name="connsiteX38" fmla="*/ 591710 w 2534621"/>
                      <a:gd name="connsiteY38" fmla="*/ 8045975 h 8283720"/>
                      <a:gd name="connsiteX39" fmla="*/ 560547 w 2534621"/>
                      <a:gd name="connsiteY39" fmla="*/ 8042997 h 8283720"/>
                      <a:gd name="connsiteX40" fmla="*/ 529491 w 2534621"/>
                      <a:gd name="connsiteY40" fmla="*/ 7576177 h 8283720"/>
                      <a:gd name="connsiteX41" fmla="*/ 560447 w 2534621"/>
                      <a:gd name="connsiteY41" fmla="*/ 7254707 h 8283720"/>
                      <a:gd name="connsiteX42" fmla="*/ 327084 w 2534621"/>
                      <a:gd name="connsiteY42" fmla="*/ 5964071 h 8283720"/>
                      <a:gd name="connsiteX43" fmla="*/ 265258 w 2534621"/>
                      <a:gd name="connsiteY43" fmla="*/ 5919002 h 8283720"/>
                      <a:gd name="connsiteX44" fmla="*/ 239585 w 2534621"/>
                      <a:gd name="connsiteY44" fmla="*/ 3870891 h 8283720"/>
                      <a:gd name="connsiteX45" fmla="*/ 212096 w 2534621"/>
                      <a:gd name="connsiteY45" fmla="*/ 3787930 h 8283720"/>
                      <a:gd name="connsiteX46" fmla="*/ 355368 w 2534621"/>
                      <a:gd name="connsiteY46" fmla="*/ 2845926 h 8283720"/>
                      <a:gd name="connsiteX47" fmla="*/ 12469 w 2534621"/>
                      <a:gd name="connsiteY47"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44592 w 2534621"/>
                      <a:gd name="connsiteY17" fmla="*/ 3057856 h 8283720"/>
                      <a:gd name="connsiteX18" fmla="*/ 1758213 w 2534621"/>
                      <a:gd name="connsiteY18" fmla="*/ 3983346 h 8283720"/>
                      <a:gd name="connsiteX19" fmla="*/ 2198746 w 2534621"/>
                      <a:gd name="connsiteY19" fmla="*/ 5797382 h 8283720"/>
                      <a:gd name="connsiteX20" fmla="*/ 2098734 w 2534621"/>
                      <a:gd name="connsiteY20" fmla="*/ 5828337 h 8283720"/>
                      <a:gd name="connsiteX21" fmla="*/ 2013589 w 2534621"/>
                      <a:gd name="connsiteY21" fmla="*/ 7533983 h 8283720"/>
                      <a:gd name="connsiteX22" fmla="*/ 2232084 w 2534621"/>
                      <a:gd name="connsiteY22" fmla="*/ 7921457 h 8283720"/>
                      <a:gd name="connsiteX23" fmla="*/ 2455921 w 2534621"/>
                      <a:gd name="connsiteY23" fmla="*/ 8004802 h 8283720"/>
                      <a:gd name="connsiteX24" fmla="*/ 2460684 w 2534621"/>
                      <a:gd name="connsiteY24" fmla="*/ 8169107 h 8283720"/>
                      <a:gd name="connsiteX25" fmla="*/ 2141597 w 2534621"/>
                      <a:gd name="connsiteY25" fmla="*/ 8169107 h 8283720"/>
                      <a:gd name="connsiteX26" fmla="*/ 1827272 w 2534621"/>
                      <a:gd name="connsiteY26" fmla="*/ 7938126 h 8283720"/>
                      <a:gd name="connsiteX27" fmla="*/ 1645707 w 2534621"/>
                      <a:gd name="connsiteY27" fmla="*/ 8133887 h 8283720"/>
                      <a:gd name="connsiteX28" fmla="*/ 1584747 w 2534621"/>
                      <a:gd name="connsiteY28" fmla="*/ 8133696 h 8283720"/>
                      <a:gd name="connsiteX29" fmla="*/ 1479609 w 2534621"/>
                      <a:gd name="connsiteY29" fmla="*/ 7790490 h 8283720"/>
                      <a:gd name="connsiteX30" fmla="*/ 1517708 w 2534621"/>
                      <a:gd name="connsiteY30" fmla="*/ 7547601 h 8283720"/>
                      <a:gd name="connsiteX31" fmla="*/ 1632009 w 2534621"/>
                      <a:gd name="connsiteY31" fmla="*/ 7188032 h 8283720"/>
                      <a:gd name="connsiteX32" fmla="*/ 1634518 w 2534621"/>
                      <a:gd name="connsiteY32" fmla="*/ 5890062 h 8283720"/>
                      <a:gd name="connsiteX33" fmla="*/ 823670 w 2534621"/>
                      <a:gd name="connsiteY33" fmla="*/ 5936780 h 8283720"/>
                      <a:gd name="connsiteX34" fmla="*/ 848578 w 2534621"/>
                      <a:gd name="connsiteY34" fmla="*/ 7118976 h 8283720"/>
                      <a:gd name="connsiteX35" fmla="*/ 1160521 w 2534621"/>
                      <a:gd name="connsiteY35" fmla="*/ 8064332 h 8283720"/>
                      <a:gd name="connsiteX36" fmla="*/ 1160521 w 2534621"/>
                      <a:gd name="connsiteY36" fmla="*/ 8283408 h 8283720"/>
                      <a:gd name="connsiteX37" fmla="*/ 608072 w 2534621"/>
                      <a:gd name="connsiteY37" fmla="*/ 7842877 h 8283720"/>
                      <a:gd name="connsiteX38" fmla="*/ 591710 w 2534621"/>
                      <a:gd name="connsiteY38" fmla="*/ 8045975 h 8283720"/>
                      <a:gd name="connsiteX39" fmla="*/ 560547 w 2534621"/>
                      <a:gd name="connsiteY39" fmla="*/ 8042997 h 8283720"/>
                      <a:gd name="connsiteX40" fmla="*/ 529491 w 2534621"/>
                      <a:gd name="connsiteY40" fmla="*/ 7576177 h 8283720"/>
                      <a:gd name="connsiteX41" fmla="*/ 560447 w 2534621"/>
                      <a:gd name="connsiteY41" fmla="*/ 7254707 h 8283720"/>
                      <a:gd name="connsiteX42" fmla="*/ 327084 w 2534621"/>
                      <a:gd name="connsiteY42" fmla="*/ 5964071 h 8283720"/>
                      <a:gd name="connsiteX43" fmla="*/ 265258 w 2534621"/>
                      <a:gd name="connsiteY43" fmla="*/ 5919002 h 8283720"/>
                      <a:gd name="connsiteX44" fmla="*/ 239585 w 2534621"/>
                      <a:gd name="connsiteY44" fmla="*/ 3870891 h 8283720"/>
                      <a:gd name="connsiteX45" fmla="*/ 212096 w 2534621"/>
                      <a:gd name="connsiteY45" fmla="*/ 3787930 h 8283720"/>
                      <a:gd name="connsiteX46" fmla="*/ 355368 w 2534621"/>
                      <a:gd name="connsiteY46" fmla="*/ 2845926 h 8283720"/>
                      <a:gd name="connsiteX47" fmla="*/ 12469 w 2534621"/>
                      <a:gd name="connsiteY47"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44592 w 2534621"/>
                      <a:gd name="connsiteY17" fmla="*/ 3057856 h 8283720"/>
                      <a:gd name="connsiteX18" fmla="*/ 1684394 w 2534621"/>
                      <a:gd name="connsiteY18" fmla="*/ 3437567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44592 w 2534621"/>
                      <a:gd name="connsiteY17" fmla="*/ 3057856 h 8283720"/>
                      <a:gd name="connsiteX18" fmla="*/ 1505800 w 2534621"/>
                      <a:gd name="connsiteY18" fmla="*/ 3468523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44592 w 2534621"/>
                      <a:gd name="connsiteY17" fmla="*/ 3057856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44592 w 2534621"/>
                      <a:gd name="connsiteY17" fmla="*/ 3057856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44592 w 2534621"/>
                      <a:gd name="connsiteY17" fmla="*/ 3057856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54117 w 2534621"/>
                      <a:gd name="connsiteY17" fmla="*/ 3053094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54117 w 2534621"/>
                      <a:gd name="connsiteY17" fmla="*/ 3053094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54117 w 2534621"/>
                      <a:gd name="connsiteY17" fmla="*/ 3038807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54117 w 2534621"/>
                      <a:gd name="connsiteY17" fmla="*/ 3038807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54117 w 2534621"/>
                      <a:gd name="connsiteY17" fmla="*/ 3038807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53463 w 2534621"/>
                      <a:gd name="connsiteY16" fmla="*/ 2125498 h 8283720"/>
                      <a:gd name="connsiteX17" fmla="*/ 1654117 w 2534621"/>
                      <a:gd name="connsiteY17" fmla="*/ 3038807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58213 w 2534621"/>
                      <a:gd name="connsiteY19" fmla="*/ 3983346 h 8283720"/>
                      <a:gd name="connsiteX20" fmla="*/ 2198746 w 2534621"/>
                      <a:gd name="connsiteY20" fmla="*/ 5797382 h 8283720"/>
                      <a:gd name="connsiteX21" fmla="*/ 2098734 w 2534621"/>
                      <a:gd name="connsiteY21" fmla="*/ 5828337 h 8283720"/>
                      <a:gd name="connsiteX22" fmla="*/ 2013589 w 2534621"/>
                      <a:gd name="connsiteY22" fmla="*/ 7533983 h 8283720"/>
                      <a:gd name="connsiteX23" fmla="*/ 2232084 w 2534621"/>
                      <a:gd name="connsiteY23" fmla="*/ 7921457 h 8283720"/>
                      <a:gd name="connsiteX24" fmla="*/ 2455921 w 2534621"/>
                      <a:gd name="connsiteY24" fmla="*/ 8004802 h 8283720"/>
                      <a:gd name="connsiteX25" fmla="*/ 2460684 w 2534621"/>
                      <a:gd name="connsiteY25" fmla="*/ 8169107 h 8283720"/>
                      <a:gd name="connsiteX26" fmla="*/ 2141597 w 2534621"/>
                      <a:gd name="connsiteY26" fmla="*/ 8169107 h 8283720"/>
                      <a:gd name="connsiteX27" fmla="*/ 1827272 w 2534621"/>
                      <a:gd name="connsiteY27" fmla="*/ 7938126 h 8283720"/>
                      <a:gd name="connsiteX28" fmla="*/ 1645707 w 2534621"/>
                      <a:gd name="connsiteY28" fmla="*/ 8133887 h 8283720"/>
                      <a:gd name="connsiteX29" fmla="*/ 1584747 w 2534621"/>
                      <a:gd name="connsiteY29" fmla="*/ 8133696 h 8283720"/>
                      <a:gd name="connsiteX30" fmla="*/ 1479609 w 2534621"/>
                      <a:gd name="connsiteY30" fmla="*/ 7790490 h 8283720"/>
                      <a:gd name="connsiteX31" fmla="*/ 1517708 w 2534621"/>
                      <a:gd name="connsiteY31" fmla="*/ 7547601 h 8283720"/>
                      <a:gd name="connsiteX32" fmla="*/ 1632009 w 2534621"/>
                      <a:gd name="connsiteY32" fmla="*/ 7188032 h 8283720"/>
                      <a:gd name="connsiteX33" fmla="*/ 1634518 w 2534621"/>
                      <a:gd name="connsiteY33" fmla="*/ 5890062 h 8283720"/>
                      <a:gd name="connsiteX34" fmla="*/ 823670 w 2534621"/>
                      <a:gd name="connsiteY34" fmla="*/ 5936780 h 8283720"/>
                      <a:gd name="connsiteX35" fmla="*/ 848578 w 2534621"/>
                      <a:gd name="connsiteY35" fmla="*/ 7118976 h 8283720"/>
                      <a:gd name="connsiteX36" fmla="*/ 1160521 w 2534621"/>
                      <a:gd name="connsiteY36" fmla="*/ 8064332 h 8283720"/>
                      <a:gd name="connsiteX37" fmla="*/ 1160521 w 2534621"/>
                      <a:gd name="connsiteY37" fmla="*/ 8283408 h 8283720"/>
                      <a:gd name="connsiteX38" fmla="*/ 608072 w 2534621"/>
                      <a:gd name="connsiteY38" fmla="*/ 7842877 h 8283720"/>
                      <a:gd name="connsiteX39" fmla="*/ 591710 w 2534621"/>
                      <a:gd name="connsiteY39" fmla="*/ 8045975 h 8283720"/>
                      <a:gd name="connsiteX40" fmla="*/ 560547 w 2534621"/>
                      <a:gd name="connsiteY40" fmla="*/ 8042997 h 8283720"/>
                      <a:gd name="connsiteX41" fmla="*/ 529491 w 2534621"/>
                      <a:gd name="connsiteY41" fmla="*/ 7576177 h 8283720"/>
                      <a:gd name="connsiteX42" fmla="*/ 560447 w 2534621"/>
                      <a:gd name="connsiteY42" fmla="*/ 7254707 h 8283720"/>
                      <a:gd name="connsiteX43" fmla="*/ 327084 w 2534621"/>
                      <a:gd name="connsiteY43" fmla="*/ 5964071 h 8283720"/>
                      <a:gd name="connsiteX44" fmla="*/ 265258 w 2534621"/>
                      <a:gd name="connsiteY44" fmla="*/ 5919002 h 8283720"/>
                      <a:gd name="connsiteX45" fmla="*/ 239585 w 2534621"/>
                      <a:gd name="connsiteY45" fmla="*/ 3870891 h 8283720"/>
                      <a:gd name="connsiteX46" fmla="*/ 212096 w 2534621"/>
                      <a:gd name="connsiteY46" fmla="*/ 3787930 h 8283720"/>
                      <a:gd name="connsiteX47" fmla="*/ 355368 w 2534621"/>
                      <a:gd name="connsiteY47" fmla="*/ 2845926 h 8283720"/>
                      <a:gd name="connsiteX48" fmla="*/ 12469 w 2534621"/>
                      <a:gd name="connsiteY48"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684394 w 2534621"/>
                      <a:gd name="connsiteY19" fmla="*/ 3609017 h 8283720"/>
                      <a:gd name="connsiteX20" fmla="*/ 1758213 w 2534621"/>
                      <a:gd name="connsiteY20" fmla="*/ 3983346 h 8283720"/>
                      <a:gd name="connsiteX21" fmla="*/ 2198746 w 2534621"/>
                      <a:gd name="connsiteY21" fmla="*/ 5797382 h 8283720"/>
                      <a:gd name="connsiteX22" fmla="*/ 2098734 w 2534621"/>
                      <a:gd name="connsiteY22" fmla="*/ 5828337 h 8283720"/>
                      <a:gd name="connsiteX23" fmla="*/ 2013589 w 2534621"/>
                      <a:gd name="connsiteY23" fmla="*/ 7533983 h 8283720"/>
                      <a:gd name="connsiteX24" fmla="*/ 2232084 w 2534621"/>
                      <a:gd name="connsiteY24" fmla="*/ 7921457 h 8283720"/>
                      <a:gd name="connsiteX25" fmla="*/ 2455921 w 2534621"/>
                      <a:gd name="connsiteY25" fmla="*/ 8004802 h 8283720"/>
                      <a:gd name="connsiteX26" fmla="*/ 2460684 w 2534621"/>
                      <a:gd name="connsiteY26" fmla="*/ 8169107 h 8283720"/>
                      <a:gd name="connsiteX27" fmla="*/ 2141597 w 2534621"/>
                      <a:gd name="connsiteY27" fmla="*/ 8169107 h 8283720"/>
                      <a:gd name="connsiteX28" fmla="*/ 1827272 w 2534621"/>
                      <a:gd name="connsiteY28" fmla="*/ 7938126 h 8283720"/>
                      <a:gd name="connsiteX29" fmla="*/ 1645707 w 2534621"/>
                      <a:gd name="connsiteY29" fmla="*/ 8133887 h 8283720"/>
                      <a:gd name="connsiteX30" fmla="*/ 1584747 w 2534621"/>
                      <a:gd name="connsiteY30" fmla="*/ 8133696 h 8283720"/>
                      <a:gd name="connsiteX31" fmla="*/ 1479609 w 2534621"/>
                      <a:gd name="connsiteY31" fmla="*/ 7790490 h 8283720"/>
                      <a:gd name="connsiteX32" fmla="*/ 1517708 w 2534621"/>
                      <a:gd name="connsiteY32" fmla="*/ 7547601 h 8283720"/>
                      <a:gd name="connsiteX33" fmla="*/ 1632009 w 2534621"/>
                      <a:gd name="connsiteY33" fmla="*/ 7188032 h 8283720"/>
                      <a:gd name="connsiteX34" fmla="*/ 1634518 w 2534621"/>
                      <a:gd name="connsiteY34" fmla="*/ 5890062 h 8283720"/>
                      <a:gd name="connsiteX35" fmla="*/ 823670 w 2534621"/>
                      <a:gd name="connsiteY35" fmla="*/ 5936780 h 8283720"/>
                      <a:gd name="connsiteX36" fmla="*/ 848578 w 2534621"/>
                      <a:gd name="connsiteY36" fmla="*/ 7118976 h 8283720"/>
                      <a:gd name="connsiteX37" fmla="*/ 1160521 w 2534621"/>
                      <a:gd name="connsiteY37" fmla="*/ 8064332 h 8283720"/>
                      <a:gd name="connsiteX38" fmla="*/ 1160521 w 2534621"/>
                      <a:gd name="connsiteY38" fmla="*/ 8283408 h 8283720"/>
                      <a:gd name="connsiteX39" fmla="*/ 608072 w 2534621"/>
                      <a:gd name="connsiteY39" fmla="*/ 7842877 h 8283720"/>
                      <a:gd name="connsiteX40" fmla="*/ 591710 w 2534621"/>
                      <a:gd name="connsiteY40" fmla="*/ 8045975 h 8283720"/>
                      <a:gd name="connsiteX41" fmla="*/ 560547 w 2534621"/>
                      <a:gd name="connsiteY41" fmla="*/ 8042997 h 8283720"/>
                      <a:gd name="connsiteX42" fmla="*/ 529491 w 2534621"/>
                      <a:gd name="connsiteY42" fmla="*/ 7576177 h 8283720"/>
                      <a:gd name="connsiteX43" fmla="*/ 560447 w 2534621"/>
                      <a:gd name="connsiteY43" fmla="*/ 7254707 h 8283720"/>
                      <a:gd name="connsiteX44" fmla="*/ 327084 w 2534621"/>
                      <a:gd name="connsiteY44" fmla="*/ 5964071 h 8283720"/>
                      <a:gd name="connsiteX45" fmla="*/ 265258 w 2534621"/>
                      <a:gd name="connsiteY45" fmla="*/ 5919002 h 8283720"/>
                      <a:gd name="connsiteX46" fmla="*/ 239585 w 2534621"/>
                      <a:gd name="connsiteY46" fmla="*/ 3870891 h 8283720"/>
                      <a:gd name="connsiteX47" fmla="*/ 212096 w 2534621"/>
                      <a:gd name="connsiteY47" fmla="*/ 3787930 h 8283720"/>
                      <a:gd name="connsiteX48" fmla="*/ 355368 w 2534621"/>
                      <a:gd name="connsiteY48" fmla="*/ 2845926 h 8283720"/>
                      <a:gd name="connsiteX49" fmla="*/ 12469 w 2534621"/>
                      <a:gd name="connsiteY49"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58213 w 2534621"/>
                      <a:gd name="connsiteY20" fmla="*/ 3983346 h 8283720"/>
                      <a:gd name="connsiteX21" fmla="*/ 2198746 w 2534621"/>
                      <a:gd name="connsiteY21" fmla="*/ 5797382 h 8283720"/>
                      <a:gd name="connsiteX22" fmla="*/ 2098734 w 2534621"/>
                      <a:gd name="connsiteY22" fmla="*/ 5828337 h 8283720"/>
                      <a:gd name="connsiteX23" fmla="*/ 2013589 w 2534621"/>
                      <a:gd name="connsiteY23" fmla="*/ 7533983 h 8283720"/>
                      <a:gd name="connsiteX24" fmla="*/ 2232084 w 2534621"/>
                      <a:gd name="connsiteY24" fmla="*/ 7921457 h 8283720"/>
                      <a:gd name="connsiteX25" fmla="*/ 2455921 w 2534621"/>
                      <a:gd name="connsiteY25" fmla="*/ 8004802 h 8283720"/>
                      <a:gd name="connsiteX26" fmla="*/ 2460684 w 2534621"/>
                      <a:gd name="connsiteY26" fmla="*/ 8169107 h 8283720"/>
                      <a:gd name="connsiteX27" fmla="*/ 2141597 w 2534621"/>
                      <a:gd name="connsiteY27" fmla="*/ 8169107 h 8283720"/>
                      <a:gd name="connsiteX28" fmla="*/ 1827272 w 2534621"/>
                      <a:gd name="connsiteY28" fmla="*/ 7938126 h 8283720"/>
                      <a:gd name="connsiteX29" fmla="*/ 1645707 w 2534621"/>
                      <a:gd name="connsiteY29" fmla="*/ 8133887 h 8283720"/>
                      <a:gd name="connsiteX30" fmla="*/ 1584747 w 2534621"/>
                      <a:gd name="connsiteY30" fmla="*/ 8133696 h 8283720"/>
                      <a:gd name="connsiteX31" fmla="*/ 1479609 w 2534621"/>
                      <a:gd name="connsiteY31" fmla="*/ 7790490 h 8283720"/>
                      <a:gd name="connsiteX32" fmla="*/ 1517708 w 2534621"/>
                      <a:gd name="connsiteY32" fmla="*/ 7547601 h 8283720"/>
                      <a:gd name="connsiteX33" fmla="*/ 1632009 w 2534621"/>
                      <a:gd name="connsiteY33" fmla="*/ 7188032 h 8283720"/>
                      <a:gd name="connsiteX34" fmla="*/ 1634518 w 2534621"/>
                      <a:gd name="connsiteY34" fmla="*/ 5890062 h 8283720"/>
                      <a:gd name="connsiteX35" fmla="*/ 823670 w 2534621"/>
                      <a:gd name="connsiteY35" fmla="*/ 5936780 h 8283720"/>
                      <a:gd name="connsiteX36" fmla="*/ 848578 w 2534621"/>
                      <a:gd name="connsiteY36" fmla="*/ 7118976 h 8283720"/>
                      <a:gd name="connsiteX37" fmla="*/ 1160521 w 2534621"/>
                      <a:gd name="connsiteY37" fmla="*/ 8064332 h 8283720"/>
                      <a:gd name="connsiteX38" fmla="*/ 1160521 w 2534621"/>
                      <a:gd name="connsiteY38" fmla="*/ 8283408 h 8283720"/>
                      <a:gd name="connsiteX39" fmla="*/ 608072 w 2534621"/>
                      <a:gd name="connsiteY39" fmla="*/ 7842877 h 8283720"/>
                      <a:gd name="connsiteX40" fmla="*/ 591710 w 2534621"/>
                      <a:gd name="connsiteY40" fmla="*/ 8045975 h 8283720"/>
                      <a:gd name="connsiteX41" fmla="*/ 560547 w 2534621"/>
                      <a:gd name="connsiteY41" fmla="*/ 8042997 h 8283720"/>
                      <a:gd name="connsiteX42" fmla="*/ 529491 w 2534621"/>
                      <a:gd name="connsiteY42" fmla="*/ 7576177 h 8283720"/>
                      <a:gd name="connsiteX43" fmla="*/ 560447 w 2534621"/>
                      <a:gd name="connsiteY43" fmla="*/ 7254707 h 8283720"/>
                      <a:gd name="connsiteX44" fmla="*/ 327084 w 2534621"/>
                      <a:gd name="connsiteY44" fmla="*/ 5964071 h 8283720"/>
                      <a:gd name="connsiteX45" fmla="*/ 265258 w 2534621"/>
                      <a:gd name="connsiteY45" fmla="*/ 5919002 h 8283720"/>
                      <a:gd name="connsiteX46" fmla="*/ 239585 w 2534621"/>
                      <a:gd name="connsiteY46" fmla="*/ 3870891 h 8283720"/>
                      <a:gd name="connsiteX47" fmla="*/ 212096 w 2534621"/>
                      <a:gd name="connsiteY47" fmla="*/ 3787930 h 8283720"/>
                      <a:gd name="connsiteX48" fmla="*/ 355368 w 2534621"/>
                      <a:gd name="connsiteY48" fmla="*/ 2845926 h 8283720"/>
                      <a:gd name="connsiteX49" fmla="*/ 12469 w 2534621"/>
                      <a:gd name="connsiteY49"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58213 w 2534621"/>
                      <a:gd name="connsiteY20" fmla="*/ 3983346 h 8283720"/>
                      <a:gd name="connsiteX21" fmla="*/ 2198746 w 2534621"/>
                      <a:gd name="connsiteY21" fmla="*/ 5797382 h 8283720"/>
                      <a:gd name="connsiteX22" fmla="*/ 2098734 w 2534621"/>
                      <a:gd name="connsiteY22" fmla="*/ 5828337 h 8283720"/>
                      <a:gd name="connsiteX23" fmla="*/ 2013589 w 2534621"/>
                      <a:gd name="connsiteY23" fmla="*/ 7533983 h 8283720"/>
                      <a:gd name="connsiteX24" fmla="*/ 2232084 w 2534621"/>
                      <a:gd name="connsiteY24" fmla="*/ 7921457 h 8283720"/>
                      <a:gd name="connsiteX25" fmla="*/ 2455921 w 2534621"/>
                      <a:gd name="connsiteY25" fmla="*/ 8004802 h 8283720"/>
                      <a:gd name="connsiteX26" fmla="*/ 2460684 w 2534621"/>
                      <a:gd name="connsiteY26" fmla="*/ 8169107 h 8283720"/>
                      <a:gd name="connsiteX27" fmla="*/ 2141597 w 2534621"/>
                      <a:gd name="connsiteY27" fmla="*/ 8169107 h 8283720"/>
                      <a:gd name="connsiteX28" fmla="*/ 1827272 w 2534621"/>
                      <a:gd name="connsiteY28" fmla="*/ 7938126 h 8283720"/>
                      <a:gd name="connsiteX29" fmla="*/ 1645707 w 2534621"/>
                      <a:gd name="connsiteY29" fmla="*/ 8133887 h 8283720"/>
                      <a:gd name="connsiteX30" fmla="*/ 1584747 w 2534621"/>
                      <a:gd name="connsiteY30" fmla="*/ 8133696 h 8283720"/>
                      <a:gd name="connsiteX31" fmla="*/ 1479609 w 2534621"/>
                      <a:gd name="connsiteY31" fmla="*/ 7790490 h 8283720"/>
                      <a:gd name="connsiteX32" fmla="*/ 1517708 w 2534621"/>
                      <a:gd name="connsiteY32" fmla="*/ 7547601 h 8283720"/>
                      <a:gd name="connsiteX33" fmla="*/ 1632009 w 2534621"/>
                      <a:gd name="connsiteY33" fmla="*/ 7188032 h 8283720"/>
                      <a:gd name="connsiteX34" fmla="*/ 1634518 w 2534621"/>
                      <a:gd name="connsiteY34" fmla="*/ 5890062 h 8283720"/>
                      <a:gd name="connsiteX35" fmla="*/ 823670 w 2534621"/>
                      <a:gd name="connsiteY35" fmla="*/ 5936780 h 8283720"/>
                      <a:gd name="connsiteX36" fmla="*/ 848578 w 2534621"/>
                      <a:gd name="connsiteY36" fmla="*/ 7118976 h 8283720"/>
                      <a:gd name="connsiteX37" fmla="*/ 1160521 w 2534621"/>
                      <a:gd name="connsiteY37" fmla="*/ 8064332 h 8283720"/>
                      <a:gd name="connsiteX38" fmla="*/ 1160521 w 2534621"/>
                      <a:gd name="connsiteY38" fmla="*/ 8283408 h 8283720"/>
                      <a:gd name="connsiteX39" fmla="*/ 608072 w 2534621"/>
                      <a:gd name="connsiteY39" fmla="*/ 7842877 h 8283720"/>
                      <a:gd name="connsiteX40" fmla="*/ 591710 w 2534621"/>
                      <a:gd name="connsiteY40" fmla="*/ 8045975 h 8283720"/>
                      <a:gd name="connsiteX41" fmla="*/ 560547 w 2534621"/>
                      <a:gd name="connsiteY41" fmla="*/ 8042997 h 8283720"/>
                      <a:gd name="connsiteX42" fmla="*/ 529491 w 2534621"/>
                      <a:gd name="connsiteY42" fmla="*/ 7576177 h 8283720"/>
                      <a:gd name="connsiteX43" fmla="*/ 560447 w 2534621"/>
                      <a:gd name="connsiteY43" fmla="*/ 7254707 h 8283720"/>
                      <a:gd name="connsiteX44" fmla="*/ 327084 w 2534621"/>
                      <a:gd name="connsiteY44" fmla="*/ 5964071 h 8283720"/>
                      <a:gd name="connsiteX45" fmla="*/ 265258 w 2534621"/>
                      <a:gd name="connsiteY45" fmla="*/ 5919002 h 8283720"/>
                      <a:gd name="connsiteX46" fmla="*/ 239585 w 2534621"/>
                      <a:gd name="connsiteY46" fmla="*/ 3870891 h 8283720"/>
                      <a:gd name="connsiteX47" fmla="*/ 212096 w 2534621"/>
                      <a:gd name="connsiteY47" fmla="*/ 3787930 h 8283720"/>
                      <a:gd name="connsiteX48" fmla="*/ 355368 w 2534621"/>
                      <a:gd name="connsiteY48" fmla="*/ 2845926 h 8283720"/>
                      <a:gd name="connsiteX49" fmla="*/ 12469 w 2534621"/>
                      <a:gd name="connsiteY49"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58213 w 2534621"/>
                      <a:gd name="connsiteY20" fmla="*/ 3983346 h 8283720"/>
                      <a:gd name="connsiteX21" fmla="*/ 2198746 w 2534621"/>
                      <a:gd name="connsiteY21" fmla="*/ 5797382 h 8283720"/>
                      <a:gd name="connsiteX22" fmla="*/ 2098734 w 2534621"/>
                      <a:gd name="connsiteY22" fmla="*/ 5828337 h 8283720"/>
                      <a:gd name="connsiteX23" fmla="*/ 2013589 w 2534621"/>
                      <a:gd name="connsiteY23" fmla="*/ 7533983 h 8283720"/>
                      <a:gd name="connsiteX24" fmla="*/ 2232084 w 2534621"/>
                      <a:gd name="connsiteY24" fmla="*/ 7921457 h 8283720"/>
                      <a:gd name="connsiteX25" fmla="*/ 2455921 w 2534621"/>
                      <a:gd name="connsiteY25" fmla="*/ 8004802 h 8283720"/>
                      <a:gd name="connsiteX26" fmla="*/ 2460684 w 2534621"/>
                      <a:gd name="connsiteY26" fmla="*/ 8169107 h 8283720"/>
                      <a:gd name="connsiteX27" fmla="*/ 2141597 w 2534621"/>
                      <a:gd name="connsiteY27" fmla="*/ 8169107 h 8283720"/>
                      <a:gd name="connsiteX28" fmla="*/ 1827272 w 2534621"/>
                      <a:gd name="connsiteY28" fmla="*/ 7938126 h 8283720"/>
                      <a:gd name="connsiteX29" fmla="*/ 1645707 w 2534621"/>
                      <a:gd name="connsiteY29" fmla="*/ 8133887 h 8283720"/>
                      <a:gd name="connsiteX30" fmla="*/ 1584747 w 2534621"/>
                      <a:gd name="connsiteY30" fmla="*/ 8133696 h 8283720"/>
                      <a:gd name="connsiteX31" fmla="*/ 1479609 w 2534621"/>
                      <a:gd name="connsiteY31" fmla="*/ 7790490 h 8283720"/>
                      <a:gd name="connsiteX32" fmla="*/ 1517708 w 2534621"/>
                      <a:gd name="connsiteY32" fmla="*/ 7547601 h 8283720"/>
                      <a:gd name="connsiteX33" fmla="*/ 1632009 w 2534621"/>
                      <a:gd name="connsiteY33" fmla="*/ 7188032 h 8283720"/>
                      <a:gd name="connsiteX34" fmla="*/ 1634518 w 2534621"/>
                      <a:gd name="connsiteY34" fmla="*/ 5890062 h 8283720"/>
                      <a:gd name="connsiteX35" fmla="*/ 823670 w 2534621"/>
                      <a:gd name="connsiteY35" fmla="*/ 5936780 h 8283720"/>
                      <a:gd name="connsiteX36" fmla="*/ 848578 w 2534621"/>
                      <a:gd name="connsiteY36" fmla="*/ 7118976 h 8283720"/>
                      <a:gd name="connsiteX37" fmla="*/ 1160521 w 2534621"/>
                      <a:gd name="connsiteY37" fmla="*/ 8064332 h 8283720"/>
                      <a:gd name="connsiteX38" fmla="*/ 1160521 w 2534621"/>
                      <a:gd name="connsiteY38" fmla="*/ 8283408 h 8283720"/>
                      <a:gd name="connsiteX39" fmla="*/ 608072 w 2534621"/>
                      <a:gd name="connsiteY39" fmla="*/ 7842877 h 8283720"/>
                      <a:gd name="connsiteX40" fmla="*/ 591710 w 2534621"/>
                      <a:gd name="connsiteY40" fmla="*/ 8045975 h 8283720"/>
                      <a:gd name="connsiteX41" fmla="*/ 560547 w 2534621"/>
                      <a:gd name="connsiteY41" fmla="*/ 8042997 h 8283720"/>
                      <a:gd name="connsiteX42" fmla="*/ 529491 w 2534621"/>
                      <a:gd name="connsiteY42" fmla="*/ 7576177 h 8283720"/>
                      <a:gd name="connsiteX43" fmla="*/ 560447 w 2534621"/>
                      <a:gd name="connsiteY43" fmla="*/ 7254707 h 8283720"/>
                      <a:gd name="connsiteX44" fmla="*/ 327084 w 2534621"/>
                      <a:gd name="connsiteY44" fmla="*/ 5964071 h 8283720"/>
                      <a:gd name="connsiteX45" fmla="*/ 265258 w 2534621"/>
                      <a:gd name="connsiteY45" fmla="*/ 5919002 h 8283720"/>
                      <a:gd name="connsiteX46" fmla="*/ 239585 w 2534621"/>
                      <a:gd name="connsiteY46" fmla="*/ 3870891 h 8283720"/>
                      <a:gd name="connsiteX47" fmla="*/ 212096 w 2534621"/>
                      <a:gd name="connsiteY47" fmla="*/ 3787930 h 8283720"/>
                      <a:gd name="connsiteX48" fmla="*/ 355368 w 2534621"/>
                      <a:gd name="connsiteY48" fmla="*/ 2845926 h 8283720"/>
                      <a:gd name="connsiteX49" fmla="*/ 12469 w 2534621"/>
                      <a:gd name="connsiteY49"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24876 w 2534621"/>
                      <a:gd name="connsiteY20" fmla="*/ 3964296 h 8283720"/>
                      <a:gd name="connsiteX21" fmla="*/ 2198746 w 2534621"/>
                      <a:gd name="connsiteY21" fmla="*/ 5797382 h 8283720"/>
                      <a:gd name="connsiteX22" fmla="*/ 2098734 w 2534621"/>
                      <a:gd name="connsiteY22" fmla="*/ 5828337 h 8283720"/>
                      <a:gd name="connsiteX23" fmla="*/ 2013589 w 2534621"/>
                      <a:gd name="connsiteY23" fmla="*/ 7533983 h 8283720"/>
                      <a:gd name="connsiteX24" fmla="*/ 2232084 w 2534621"/>
                      <a:gd name="connsiteY24" fmla="*/ 7921457 h 8283720"/>
                      <a:gd name="connsiteX25" fmla="*/ 2455921 w 2534621"/>
                      <a:gd name="connsiteY25" fmla="*/ 8004802 h 8283720"/>
                      <a:gd name="connsiteX26" fmla="*/ 2460684 w 2534621"/>
                      <a:gd name="connsiteY26" fmla="*/ 8169107 h 8283720"/>
                      <a:gd name="connsiteX27" fmla="*/ 2141597 w 2534621"/>
                      <a:gd name="connsiteY27" fmla="*/ 8169107 h 8283720"/>
                      <a:gd name="connsiteX28" fmla="*/ 1827272 w 2534621"/>
                      <a:gd name="connsiteY28" fmla="*/ 7938126 h 8283720"/>
                      <a:gd name="connsiteX29" fmla="*/ 1645707 w 2534621"/>
                      <a:gd name="connsiteY29" fmla="*/ 8133887 h 8283720"/>
                      <a:gd name="connsiteX30" fmla="*/ 1584747 w 2534621"/>
                      <a:gd name="connsiteY30" fmla="*/ 8133696 h 8283720"/>
                      <a:gd name="connsiteX31" fmla="*/ 1479609 w 2534621"/>
                      <a:gd name="connsiteY31" fmla="*/ 7790490 h 8283720"/>
                      <a:gd name="connsiteX32" fmla="*/ 1517708 w 2534621"/>
                      <a:gd name="connsiteY32" fmla="*/ 7547601 h 8283720"/>
                      <a:gd name="connsiteX33" fmla="*/ 1632009 w 2534621"/>
                      <a:gd name="connsiteY33" fmla="*/ 7188032 h 8283720"/>
                      <a:gd name="connsiteX34" fmla="*/ 1634518 w 2534621"/>
                      <a:gd name="connsiteY34" fmla="*/ 5890062 h 8283720"/>
                      <a:gd name="connsiteX35" fmla="*/ 823670 w 2534621"/>
                      <a:gd name="connsiteY35" fmla="*/ 5936780 h 8283720"/>
                      <a:gd name="connsiteX36" fmla="*/ 848578 w 2534621"/>
                      <a:gd name="connsiteY36" fmla="*/ 7118976 h 8283720"/>
                      <a:gd name="connsiteX37" fmla="*/ 1160521 w 2534621"/>
                      <a:gd name="connsiteY37" fmla="*/ 8064332 h 8283720"/>
                      <a:gd name="connsiteX38" fmla="*/ 1160521 w 2534621"/>
                      <a:gd name="connsiteY38" fmla="*/ 8283408 h 8283720"/>
                      <a:gd name="connsiteX39" fmla="*/ 608072 w 2534621"/>
                      <a:gd name="connsiteY39" fmla="*/ 7842877 h 8283720"/>
                      <a:gd name="connsiteX40" fmla="*/ 591710 w 2534621"/>
                      <a:gd name="connsiteY40" fmla="*/ 8045975 h 8283720"/>
                      <a:gd name="connsiteX41" fmla="*/ 560547 w 2534621"/>
                      <a:gd name="connsiteY41" fmla="*/ 8042997 h 8283720"/>
                      <a:gd name="connsiteX42" fmla="*/ 529491 w 2534621"/>
                      <a:gd name="connsiteY42" fmla="*/ 7576177 h 8283720"/>
                      <a:gd name="connsiteX43" fmla="*/ 560447 w 2534621"/>
                      <a:gd name="connsiteY43" fmla="*/ 7254707 h 8283720"/>
                      <a:gd name="connsiteX44" fmla="*/ 327084 w 2534621"/>
                      <a:gd name="connsiteY44" fmla="*/ 5964071 h 8283720"/>
                      <a:gd name="connsiteX45" fmla="*/ 265258 w 2534621"/>
                      <a:gd name="connsiteY45" fmla="*/ 5919002 h 8283720"/>
                      <a:gd name="connsiteX46" fmla="*/ 239585 w 2534621"/>
                      <a:gd name="connsiteY46" fmla="*/ 3870891 h 8283720"/>
                      <a:gd name="connsiteX47" fmla="*/ 212096 w 2534621"/>
                      <a:gd name="connsiteY47" fmla="*/ 3787930 h 8283720"/>
                      <a:gd name="connsiteX48" fmla="*/ 355368 w 2534621"/>
                      <a:gd name="connsiteY48" fmla="*/ 2845926 h 8283720"/>
                      <a:gd name="connsiteX49" fmla="*/ 12469 w 2534621"/>
                      <a:gd name="connsiteY49"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9163 w 2534621"/>
                      <a:gd name="connsiteY20" fmla="*/ 3828565 h 8283720"/>
                      <a:gd name="connsiteX21" fmla="*/ 2198746 w 2534621"/>
                      <a:gd name="connsiteY21" fmla="*/ 5797382 h 8283720"/>
                      <a:gd name="connsiteX22" fmla="*/ 2098734 w 2534621"/>
                      <a:gd name="connsiteY22" fmla="*/ 5828337 h 8283720"/>
                      <a:gd name="connsiteX23" fmla="*/ 2013589 w 2534621"/>
                      <a:gd name="connsiteY23" fmla="*/ 7533983 h 8283720"/>
                      <a:gd name="connsiteX24" fmla="*/ 2232084 w 2534621"/>
                      <a:gd name="connsiteY24" fmla="*/ 7921457 h 8283720"/>
                      <a:gd name="connsiteX25" fmla="*/ 2455921 w 2534621"/>
                      <a:gd name="connsiteY25" fmla="*/ 8004802 h 8283720"/>
                      <a:gd name="connsiteX26" fmla="*/ 2460684 w 2534621"/>
                      <a:gd name="connsiteY26" fmla="*/ 8169107 h 8283720"/>
                      <a:gd name="connsiteX27" fmla="*/ 2141597 w 2534621"/>
                      <a:gd name="connsiteY27" fmla="*/ 8169107 h 8283720"/>
                      <a:gd name="connsiteX28" fmla="*/ 1827272 w 2534621"/>
                      <a:gd name="connsiteY28" fmla="*/ 7938126 h 8283720"/>
                      <a:gd name="connsiteX29" fmla="*/ 1645707 w 2534621"/>
                      <a:gd name="connsiteY29" fmla="*/ 8133887 h 8283720"/>
                      <a:gd name="connsiteX30" fmla="*/ 1584747 w 2534621"/>
                      <a:gd name="connsiteY30" fmla="*/ 8133696 h 8283720"/>
                      <a:gd name="connsiteX31" fmla="*/ 1479609 w 2534621"/>
                      <a:gd name="connsiteY31" fmla="*/ 7790490 h 8283720"/>
                      <a:gd name="connsiteX32" fmla="*/ 1517708 w 2534621"/>
                      <a:gd name="connsiteY32" fmla="*/ 7547601 h 8283720"/>
                      <a:gd name="connsiteX33" fmla="*/ 1632009 w 2534621"/>
                      <a:gd name="connsiteY33" fmla="*/ 7188032 h 8283720"/>
                      <a:gd name="connsiteX34" fmla="*/ 1634518 w 2534621"/>
                      <a:gd name="connsiteY34" fmla="*/ 5890062 h 8283720"/>
                      <a:gd name="connsiteX35" fmla="*/ 823670 w 2534621"/>
                      <a:gd name="connsiteY35" fmla="*/ 5936780 h 8283720"/>
                      <a:gd name="connsiteX36" fmla="*/ 848578 w 2534621"/>
                      <a:gd name="connsiteY36" fmla="*/ 7118976 h 8283720"/>
                      <a:gd name="connsiteX37" fmla="*/ 1160521 w 2534621"/>
                      <a:gd name="connsiteY37" fmla="*/ 8064332 h 8283720"/>
                      <a:gd name="connsiteX38" fmla="*/ 1160521 w 2534621"/>
                      <a:gd name="connsiteY38" fmla="*/ 8283408 h 8283720"/>
                      <a:gd name="connsiteX39" fmla="*/ 608072 w 2534621"/>
                      <a:gd name="connsiteY39" fmla="*/ 7842877 h 8283720"/>
                      <a:gd name="connsiteX40" fmla="*/ 591710 w 2534621"/>
                      <a:gd name="connsiteY40" fmla="*/ 8045975 h 8283720"/>
                      <a:gd name="connsiteX41" fmla="*/ 560547 w 2534621"/>
                      <a:gd name="connsiteY41" fmla="*/ 8042997 h 8283720"/>
                      <a:gd name="connsiteX42" fmla="*/ 529491 w 2534621"/>
                      <a:gd name="connsiteY42" fmla="*/ 7576177 h 8283720"/>
                      <a:gd name="connsiteX43" fmla="*/ 560447 w 2534621"/>
                      <a:gd name="connsiteY43" fmla="*/ 7254707 h 8283720"/>
                      <a:gd name="connsiteX44" fmla="*/ 327084 w 2534621"/>
                      <a:gd name="connsiteY44" fmla="*/ 5964071 h 8283720"/>
                      <a:gd name="connsiteX45" fmla="*/ 265258 w 2534621"/>
                      <a:gd name="connsiteY45" fmla="*/ 5919002 h 8283720"/>
                      <a:gd name="connsiteX46" fmla="*/ 239585 w 2534621"/>
                      <a:gd name="connsiteY46" fmla="*/ 3870891 h 8283720"/>
                      <a:gd name="connsiteX47" fmla="*/ 212096 w 2534621"/>
                      <a:gd name="connsiteY47" fmla="*/ 3787930 h 8283720"/>
                      <a:gd name="connsiteX48" fmla="*/ 355368 w 2534621"/>
                      <a:gd name="connsiteY48" fmla="*/ 2845926 h 8283720"/>
                      <a:gd name="connsiteX49" fmla="*/ 12469 w 2534621"/>
                      <a:gd name="connsiteY49"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9163 w 2534621"/>
                      <a:gd name="connsiteY20" fmla="*/ 3828565 h 8283720"/>
                      <a:gd name="connsiteX21" fmla="*/ 2198746 w 2534621"/>
                      <a:gd name="connsiteY21" fmla="*/ 5797382 h 8283720"/>
                      <a:gd name="connsiteX22" fmla="*/ 2098734 w 2534621"/>
                      <a:gd name="connsiteY22" fmla="*/ 5828337 h 8283720"/>
                      <a:gd name="connsiteX23" fmla="*/ 2013589 w 2534621"/>
                      <a:gd name="connsiteY23" fmla="*/ 7533983 h 8283720"/>
                      <a:gd name="connsiteX24" fmla="*/ 2232084 w 2534621"/>
                      <a:gd name="connsiteY24" fmla="*/ 7921457 h 8283720"/>
                      <a:gd name="connsiteX25" fmla="*/ 2455921 w 2534621"/>
                      <a:gd name="connsiteY25" fmla="*/ 8004802 h 8283720"/>
                      <a:gd name="connsiteX26" fmla="*/ 2460684 w 2534621"/>
                      <a:gd name="connsiteY26" fmla="*/ 8169107 h 8283720"/>
                      <a:gd name="connsiteX27" fmla="*/ 2141597 w 2534621"/>
                      <a:gd name="connsiteY27" fmla="*/ 8169107 h 8283720"/>
                      <a:gd name="connsiteX28" fmla="*/ 1827272 w 2534621"/>
                      <a:gd name="connsiteY28" fmla="*/ 7938126 h 8283720"/>
                      <a:gd name="connsiteX29" fmla="*/ 1645707 w 2534621"/>
                      <a:gd name="connsiteY29" fmla="*/ 8133887 h 8283720"/>
                      <a:gd name="connsiteX30" fmla="*/ 1584747 w 2534621"/>
                      <a:gd name="connsiteY30" fmla="*/ 8133696 h 8283720"/>
                      <a:gd name="connsiteX31" fmla="*/ 1479609 w 2534621"/>
                      <a:gd name="connsiteY31" fmla="*/ 7790490 h 8283720"/>
                      <a:gd name="connsiteX32" fmla="*/ 1517708 w 2534621"/>
                      <a:gd name="connsiteY32" fmla="*/ 7547601 h 8283720"/>
                      <a:gd name="connsiteX33" fmla="*/ 1632009 w 2534621"/>
                      <a:gd name="connsiteY33" fmla="*/ 7188032 h 8283720"/>
                      <a:gd name="connsiteX34" fmla="*/ 1634518 w 2534621"/>
                      <a:gd name="connsiteY34" fmla="*/ 5890062 h 8283720"/>
                      <a:gd name="connsiteX35" fmla="*/ 823670 w 2534621"/>
                      <a:gd name="connsiteY35" fmla="*/ 5936780 h 8283720"/>
                      <a:gd name="connsiteX36" fmla="*/ 848578 w 2534621"/>
                      <a:gd name="connsiteY36" fmla="*/ 7118976 h 8283720"/>
                      <a:gd name="connsiteX37" fmla="*/ 1160521 w 2534621"/>
                      <a:gd name="connsiteY37" fmla="*/ 8064332 h 8283720"/>
                      <a:gd name="connsiteX38" fmla="*/ 1160521 w 2534621"/>
                      <a:gd name="connsiteY38" fmla="*/ 8283408 h 8283720"/>
                      <a:gd name="connsiteX39" fmla="*/ 608072 w 2534621"/>
                      <a:gd name="connsiteY39" fmla="*/ 7842877 h 8283720"/>
                      <a:gd name="connsiteX40" fmla="*/ 591710 w 2534621"/>
                      <a:gd name="connsiteY40" fmla="*/ 8045975 h 8283720"/>
                      <a:gd name="connsiteX41" fmla="*/ 560547 w 2534621"/>
                      <a:gd name="connsiteY41" fmla="*/ 8042997 h 8283720"/>
                      <a:gd name="connsiteX42" fmla="*/ 529491 w 2534621"/>
                      <a:gd name="connsiteY42" fmla="*/ 7576177 h 8283720"/>
                      <a:gd name="connsiteX43" fmla="*/ 560447 w 2534621"/>
                      <a:gd name="connsiteY43" fmla="*/ 7254707 h 8283720"/>
                      <a:gd name="connsiteX44" fmla="*/ 327084 w 2534621"/>
                      <a:gd name="connsiteY44" fmla="*/ 5964071 h 8283720"/>
                      <a:gd name="connsiteX45" fmla="*/ 265258 w 2534621"/>
                      <a:gd name="connsiteY45" fmla="*/ 5919002 h 8283720"/>
                      <a:gd name="connsiteX46" fmla="*/ 239585 w 2534621"/>
                      <a:gd name="connsiteY46" fmla="*/ 3870891 h 8283720"/>
                      <a:gd name="connsiteX47" fmla="*/ 212096 w 2534621"/>
                      <a:gd name="connsiteY47" fmla="*/ 3787930 h 8283720"/>
                      <a:gd name="connsiteX48" fmla="*/ 355368 w 2534621"/>
                      <a:gd name="connsiteY48" fmla="*/ 2845926 h 8283720"/>
                      <a:gd name="connsiteX49" fmla="*/ 12469 w 2534621"/>
                      <a:gd name="connsiteY49"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9163 w 2534621"/>
                      <a:gd name="connsiteY20" fmla="*/ 3828565 h 8283720"/>
                      <a:gd name="connsiteX21" fmla="*/ 2198746 w 2534621"/>
                      <a:gd name="connsiteY21" fmla="*/ 5797382 h 8283720"/>
                      <a:gd name="connsiteX22" fmla="*/ 2098734 w 2534621"/>
                      <a:gd name="connsiteY22" fmla="*/ 5828337 h 8283720"/>
                      <a:gd name="connsiteX23" fmla="*/ 2013589 w 2534621"/>
                      <a:gd name="connsiteY23" fmla="*/ 7533983 h 8283720"/>
                      <a:gd name="connsiteX24" fmla="*/ 2232084 w 2534621"/>
                      <a:gd name="connsiteY24" fmla="*/ 7921457 h 8283720"/>
                      <a:gd name="connsiteX25" fmla="*/ 2455921 w 2534621"/>
                      <a:gd name="connsiteY25" fmla="*/ 8004802 h 8283720"/>
                      <a:gd name="connsiteX26" fmla="*/ 2460684 w 2534621"/>
                      <a:gd name="connsiteY26" fmla="*/ 8169107 h 8283720"/>
                      <a:gd name="connsiteX27" fmla="*/ 2141597 w 2534621"/>
                      <a:gd name="connsiteY27" fmla="*/ 8169107 h 8283720"/>
                      <a:gd name="connsiteX28" fmla="*/ 1827272 w 2534621"/>
                      <a:gd name="connsiteY28" fmla="*/ 7938126 h 8283720"/>
                      <a:gd name="connsiteX29" fmla="*/ 1645707 w 2534621"/>
                      <a:gd name="connsiteY29" fmla="*/ 8133887 h 8283720"/>
                      <a:gd name="connsiteX30" fmla="*/ 1584747 w 2534621"/>
                      <a:gd name="connsiteY30" fmla="*/ 8133696 h 8283720"/>
                      <a:gd name="connsiteX31" fmla="*/ 1479609 w 2534621"/>
                      <a:gd name="connsiteY31" fmla="*/ 7790490 h 8283720"/>
                      <a:gd name="connsiteX32" fmla="*/ 1517708 w 2534621"/>
                      <a:gd name="connsiteY32" fmla="*/ 7547601 h 8283720"/>
                      <a:gd name="connsiteX33" fmla="*/ 1632009 w 2534621"/>
                      <a:gd name="connsiteY33" fmla="*/ 7188032 h 8283720"/>
                      <a:gd name="connsiteX34" fmla="*/ 1634518 w 2534621"/>
                      <a:gd name="connsiteY34" fmla="*/ 5890062 h 8283720"/>
                      <a:gd name="connsiteX35" fmla="*/ 823670 w 2534621"/>
                      <a:gd name="connsiteY35" fmla="*/ 5936780 h 8283720"/>
                      <a:gd name="connsiteX36" fmla="*/ 848578 w 2534621"/>
                      <a:gd name="connsiteY36" fmla="*/ 7118976 h 8283720"/>
                      <a:gd name="connsiteX37" fmla="*/ 1160521 w 2534621"/>
                      <a:gd name="connsiteY37" fmla="*/ 8064332 h 8283720"/>
                      <a:gd name="connsiteX38" fmla="*/ 1160521 w 2534621"/>
                      <a:gd name="connsiteY38" fmla="*/ 8283408 h 8283720"/>
                      <a:gd name="connsiteX39" fmla="*/ 608072 w 2534621"/>
                      <a:gd name="connsiteY39" fmla="*/ 7842877 h 8283720"/>
                      <a:gd name="connsiteX40" fmla="*/ 591710 w 2534621"/>
                      <a:gd name="connsiteY40" fmla="*/ 8045975 h 8283720"/>
                      <a:gd name="connsiteX41" fmla="*/ 560547 w 2534621"/>
                      <a:gd name="connsiteY41" fmla="*/ 8042997 h 8283720"/>
                      <a:gd name="connsiteX42" fmla="*/ 529491 w 2534621"/>
                      <a:gd name="connsiteY42" fmla="*/ 7576177 h 8283720"/>
                      <a:gd name="connsiteX43" fmla="*/ 560447 w 2534621"/>
                      <a:gd name="connsiteY43" fmla="*/ 7254707 h 8283720"/>
                      <a:gd name="connsiteX44" fmla="*/ 327084 w 2534621"/>
                      <a:gd name="connsiteY44" fmla="*/ 5964071 h 8283720"/>
                      <a:gd name="connsiteX45" fmla="*/ 265258 w 2534621"/>
                      <a:gd name="connsiteY45" fmla="*/ 5919002 h 8283720"/>
                      <a:gd name="connsiteX46" fmla="*/ 239585 w 2534621"/>
                      <a:gd name="connsiteY46" fmla="*/ 3870891 h 8283720"/>
                      <a:gd name="connsiteX47" fmla="*/ 212096 w 2534621"/>
                      <a:gd name="connsiteY47" fmla="*/ 3787930 h 8283720"/>
                      <a:gd name="connsiteX48" fmla="*/ 355368 w 2534621"/>
                      <a:gd name="connsiteY48" fmla="*/ 2845926 h 8283720"/>
                      <a:gd name="connsiteX49" fmla="*/ 12469 w 2534621"/>
                      <a:gd name="connsiteY49"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9163 w 2534621"/>
                      <a:gd name="connsiteY20" fmla="*/ 3828565 h 8283720"/>
                      <a:gd name="connsiteX21" fmla="*/ 1777263 w 2534621"/>
                      <a:gd name="connsiteY21" fmla="*/ 4111460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9163 w 2534621"/>
                      <a:gd name="connsiteY20" fmla="*/ 3828565 h 8283720"/>
                      <a:gd name="connsiteX21" fmla="*/ 1791551 w 2534621"/>
                      <a:gd name="connsiteY21" fmla="*/ 4099554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9163 w 2534621"/>
                      <a:gd name="connsiteY20" fmla="*/ 3828565 h 8283720"/>
                      <a:gd name="connsiteX21" fmla="*/ 1791551 w 2534621"/>
                      <a:gd name="connsiteY21" fmla="*/ 4099554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9163 w 2534621"/>
                      <a:gd name="connsiteY20" fmla="*/ 3828565 h 8283720"/>
                      <a:gd name="connsiteX21" fmla="*/ 1791551 w 2534621"/>
                      <a:gd name="connsiteY21" fmla="*/ 4099554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9163 w 2534621"/>
                      <a:gd name="connsiteY20" fmla="*/ 3828565 h 8283720"/>
                      <a:gd name="connsiteX21" fmla="*/ 1791551 w 2534621"/>
                      <a:gd name="connsiteY21" fmla="*/ 4099554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2020 w 2534621"/>
                      <a:gd name="connsiteY20" fmla="*/ 3802371 h 8283720"/>
                      <a:gd name="connsiteX21" fmla="*/ 1791551 w 2534621"/>
                      <a:gd name="connsiteY21" fmla="*/ 4099554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2020 w 2534621"/>
                      <a:gd name="connsiteY20" fmla="*/ 3802371 h 8283720"/>
                      <a:gd name="connsiteX21" fmla="*/ 1791551 w 2534621"/>
                      <a:gd name="connsiteY21" fmla="*/ 4099554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6782 w 2534621"/>
                      <a:gd name="connsiteY20" fmla="*/ 3814277 h 8283720"/>
                      <a:gd name="connsiteX21" fmla="*/ 1791551 w 2534621"/>
                      <a:gd name="connsiteY21" fmla="*/ 4099554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6782 w 2534621"/>
                      <a:gd name="connsiteY20" fmla="*/ 3814277 h 8283720"/>
                      <a:gd name="connsiteX21" fmla="*/ 1791551 w 2534621"/>
                      <a:gd name="connsiteY21" fmla="*/ 4099554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 name="connsiteX0" fmla="*/ 12469 w 2534621"/>
                      <a:gd name="connsiteY0" fmla="*/ 1503059 h 8283720"/>
                      <a:gd name="connsiteX1" fmla="*/ 236594 w 2534621"/>
                      <a:gd name="connsiteY1" fmla="*/ 1258721 h 8283720"/>
                      <a:gd name="connsiteX2" fmla="*/ 165157 w 2534621"/>
                      <a:gd name="connsiteY2" fmla="*/ 1256341 h 8283720"/>
                      <a:gd name="connsiteX3" fmla="*/ 286601 w 2534621"/>
                      <a:gd name="connsiteY3" fmla="*/ 1151566 h 8283720"/>
                      <a:gd name="connsiteX4" fmla="*/ 281839 w 2534621"/>
                      <a:gd name="connsiteY4" fmla="*/ 994402 h 8283720"/>
                      <a:gd name="connsiteX5" fmla="*/ 238976 w 2534621"/>
                      <a:gd name="connsiteY5" fmla="*/ 901534 h 8283720"/>
                      <a:gd name="connsiteX6" fmla="*/ 303271 w 2534621"/>
                      <a:gd name="connsiteY6" fmla="*/ 837241 h 8283720"/>
                      <a:gd name="connsiteX7" fmla="*/ 329465 w 2534621"/>
                      <a:gd name="connsiteY7" fmla="*/ 668173 h 8283720"/>
                      <a:gd name="connsiteX8" fmla="*/ 288982 w 2534621"/>
                      <a:gd name="connsiteY8" fmla="*/ 672932 h 8283720"/>
                      <a:gd name="connsiteX9" fmla="*/ 524249 w 2534621"/>
                      <a:gd name="connsiteY9" fmla="*/ 390992 h 8283720"/>
                      <a:gd name="connsiteX10" fmla="*/ 1089081 w 2534621"/>
                      <a:gd name="connsiteY10" fmla="*/ 22851 h 8283720"/>
                      <a:gd name="connsiteX11" fmla="*/ 1396263 w 2534621"/>
                      <a:gd name="connsiteY11" fmla="*/ 727703 h 8283720"/>
                      <a:gd name="connsiteX12" fmla="*/ 1248626 w 2534621"/>
                      <a:gd name="connsiteY12" fmla="*/ 1011072 h 8283720"/>
                      <a:gd name="connsiteX13" fmla="*/ 1162902 w 2534621"/>
                      <a:gd name="connsiteY13" fmla="*/ 1042029 h 8283720"/>
                      <a:gd name="connsiteX14" fmla="*/ 1134326 w 2534621"/>
                      <a:gd name="connsiteY14" fmla="*/ 1156328 h 8283720"/>
                      <a:gd name="connsiteX15" fmla="*/ 1673209 w 2534621"/>
                      <a:gd name="connsiteY15" fmla="*/ 1433545 h 8283720"/>
                      <a:gd name="connsiteX16" fmla="*/ 1865370 w 2534621"/>
                      <a:gd name="connsiteY16" fmla="*/ 2125498 h 8283720"/>
                      <a:gd name="connsiteX17" fmla="*/ 1654117 w 2534621"/>
                      <a:gd name="connsiteY17" fmla="*/ 3038807 h 8283720"/>
                      <a:gd name="connsiteX18" fmla="*/ 1651056 w 2534621"/>
                      <a:gd name="connsiteY18" fmla="*/ 3330410 h 8283720"/>
                      <a:gd name="connsiteX19" fmla="*/ 1710587 w 2534621"/>
                      <a:gd name="connsiteY19" fmla="*/ 3599492 h 8283720"/>
                      <a:gd name="connsiteX20" fmla="*/ 1736782 w 2534621"/>
                      <a:gd name="connsiteY20" fmla="*/ 3814277 h 8283720"/>
                      <a:gd name="connsiteX21" fmla="*/ 1791551 w 2534621"/>
                      <a:gd name="connsiteY21" fmla="*/ 4099554 h 8283720"/>
                      <a:gd name="connsiteX22" fmla="*/ 2198746 w 2534621"/>
                      <a:gd name="connsiteY22" fmla="*/ 5797382 h 8283720"/>
                      <a:gd name="connsiteX23" fmla="*/ 2098734 w 2534621"/>
                      <a:gd name="connsiteY23" fmla="*/ 5828337 h 8283720"/>
                      <a:gd name="connsiteX24" fmla="*/ 2013589 w 2534621"/>
                      <a:gd name="connsiteY24" fmla="*/ 7533983 h 8283720"/>
                      <a:gd name="connsiteX25" fmla="*/ 2232084 w 2534621"/>
                      <a:gd name="connsiteY25" fmla="*/ 7921457 h 8283720"/>
                      <a:gd name="connsiteX26" fmla="*/ 2455921 w 2534621"/>
                      <a:gd name="connsiteY26" fmla="*/ 8004802 h 8283720"/>
                      <a:gd name="connsiteX27" fmla="*/ 2460684 w 2534621"/>
                      <a:gd name="connsiteY27" fmla="*/ 8169107 h 8283720"/>
                      <a:gd name="connsiteX28" fmla="*/ 2141597 w 2534621"/>
                      <a:gd name="connsiteY28" fmla="*/ 8169107 h 8283720"/>
                      <a:gd name="connsiteX29" fmla="*/ 1827272 w 2534621"/>
                      <a:gd name="connsiteY29" fmla="*/ 7938126 h 8283720"/>
                      <a:gd name="connsiteX30" fmla="*/ 1645707 w 2534621"/>
                      <a:gd name="connsiteY30" fmla="*/ 8133887 h 8283720"/>
                      <a:gd name="connsiteX31" fmla="*/ 1584747 w 2534621"/>
                      <a:gd name="connsiteY31" fmla="*/ 8133696 h 8283720"/>
                      <a:gd name="connsiteX32" fmla="*/ 1479609 w 2534621"/>
                      <a:gd name="connsiteY32" fmla="*/ 7790490 h 8283720"/>
                      <a:gd name="connsiteX33" fmla="*/ 1517708 w 2534621"/>
                      <a:gd name="connsiteY33" fmla="*/ 7547601 h 8283720"/>
                      <a:gd name="connsiteX34" fmla="*/ 1632009 w 2534621"/>
                      <a:gd name="connsiteY34" fmla="*/ 7188032 h 8283720"/>
                      <a:gd name="connsiteX35" fmla="*/ 1634518 w 2534621"/>
                      <a:gd name="connsiteY35" fmla="*/ 5890062 h 8283720"/>
                      <a:gd name="connsiteX36" fmla="*/ 823670 w 2534621"/>
                      <a:gd name="connsiteY36" fmla="*/ 5936780 h 8283720"/>
                      <a:gd name="connsiteX37" fmla="*/ 848578 w 2534621"/>
                      <a:gd name="connsiteY37" fmla="*/ 7118976 h 8283720"/>
                      <a:gd name="connsiteX38" fmla="*/ 1160521 w 2534621"/>
                      <a:gd name="connsiteY38" fmla="*/ 8064332 h 8283720"/>
                      <a:gd name="connsiteX39" fmla="*/ 1160521 w 2534621"/>
                      <a:gd name="connsiteY39" fmla="*/ 8283408 h 8283720"/>
                      <a:gd name="connsiteX40" fmla="*/ 608072 w 2534621"/>
                      <a:gd name="connsiteY40" fmla="*/ 7842877 h 8283720"/>
                      <a:gd name="connsiteX41" fmla="*/ 591710 w 2534621"/>
                      <a:gd name="connsiteY41" fmla="*/ 8045975 h 8283720"/>
                      <a:gd name="connsiteX42" fmla="*/ 560547 w 2534621"/>
                      <a:gd name="connsiteY42" fmla="*/ 8042997 h 8283720"/>
                      <a:gd name="connsiteX43" fmla="*/ 529491 w 2534621"/>
                      <a:gd name="connsiteY43" fmla="*/ 7576177 h 8283720"/>
                      <a:gd name="connsiteX44" fmla="*/ 560447 w 2534621"/>
                      <a:gd name="connsiteY44" fmla="*/ 7254707 h 8283720"/>
                      <a:gd name="connsiteX45" fmla="*/ 327084 w 2534621"/>
                      <a:gd name="connsiteY45" fmla="*/ 5964071 h 8283720"/>
                      <a:gd name="connsiteX46" fmla="*/ 265258 w 2534621"/>
                      <a:gd name="connsiteY46" fmla="*/ 5919002 h 8283720"/>
                      <a:gd name="connsiteX47" fmla="*/ 239585 w 2534621"/>
                      <a:gd name="connsiteY47" fmla="*/ 3870891 h 8283720"/>
                      <a:gd name="connsiteX48" fmla="*/ 212096 w 2534621"/>
                      <a:gd name="connsiteY48" fmla="*/ 3787930 h 8283720"/>
                      <a:gd name="connsiteX49" fmla="*/ 355368 w 2534621"/>
                      <a:gd name="connsiteY49" fmla="*/ 2845926 h 8283720"/>
                      <a:gd name="connsiteX50" fmla="*/ 12469 w 2534621"/>
                      <a:gd name="connsiteY50" fmla="*/ 1503059 h 8283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534621" h="8283720">
                        <a:moveTo>
                          <a:pt x="12469" y="1503059"/>
                        </a:moveTo>
                        <a:cubicBezTo>
                          <a:pt x="160202" y="1427962"/>
                          <a:pt x="376993" y="1300479"/>
                          <a:pt x="236594" y="1258721"/>
                        </a:cubicBezTo>
                        <a:cubicBezTo>
                          <a:pt x="212782" y="1262691"/>
                          <a:pt x="200876" y="1276184"/>
                          <a:pt x="165157" y="1256341"/>
                        </a:cubicBezTo>
                        <a:cubicBezTo>
                          <a:pt x="261201" y="1234909"/>
                          <a:pt x="259615" y="1177760"/>
                          <a:pt x="286601" y="1151566"/>
                        </a:cubicBezTo>
                        <a:cubicBezTo>
                          <a:pt x="286998" y="1101560"/>
                          <a:pt x="267438" y="1086631"/>
                          <a:pt x="281839" y="994402"/>
                        </a:cubicBezTo>
                        <a:cubicBezTo>
                          <a:pt x="332638" y="945983"/>
                          <a:pt x="319145" y="883278"/>
                          <a:pt x="238976" y="901534"/>
                        </a:cubicBezTo>
                        <a:cubicBezTo>
                          <a:pt x="248501" y="877721"/>
                          <a:pt x="284221" y="856291"/>
                          <a:pt x="303271" y="837241"/>
                        </a:cubicBezTo>
                        <a:cubicBezTo>
                          <a:pt x="300096" y="765803"/>
                          <a:pt x="323115" y="720561"/>
                          <a:pt x="329465" y="668173"/>
                        </a:cubicBezTo>
                        <a:cubicBezTo>
                          <a:pt x="325893" y="669363"/>
                          <a:pt x="314066" y="667932"/>
                          <a:pt x="288982" y="672932"/>
                        </a:cubicBezTo>
                        <a:cubicBezTo>
                          <a:pt x="356767" y="499339"/>
                          <a:pt x="459048" y="460599"/>
                          <a:pt x="524249" y="390992"/>
                        </a:cubicBezTo>
                        <a:cubicBezTo>
                          <a:pt x="515676" y="198429"/>
                          <a:pt x="714272" y="-82241"/>
                          <a:pt x="1089081" y="22851"/>
                        </a:cubicBezTo>
                        <a:cubicBezTo>
                          <a:pt x="1159724" y="45870"/>
                          <a:pt x="1439920" y="90321"/>
                          <a:pt x="1396263" y="727703"/>
                        </a:cubicBezTo>
                        <a:cubicBezTo>
                          <a:pt x="1361339" y="810253"/>
                          <a:pt x="1316888" y="923760"/>
                          <a:pt x="1248626" y="1011072"/>
                        </a:cubicBezTo>
                        <a:cubicBezTo>
                          <a:pt x="1221242" y="1049172"/>
                          <a:pt x="1201002" y="1053538"/>
                          <a:pt x="1162902" y="1042029"/>
                        </a:cubicBezTo>
                        <a:cubicBezTo>
                          <a:pt x="1124802" y="1037663"/>
                          <a:pt x="1063173" y="1116001"/>
                          <a:pt x="1134326" y="1156328"/>
                        </a:cubicBezTo>
                        <a:cubicBezTo>
                          <a:pt x="1348084" y="1228097"/>
                          <a:pt x="1635663" y="1273671"/>
                          <a:pt x="1673209" y="1433545"/>
                        </a:cubicBezTo>
                        <a:cubicBezTo>
                          <a:pt x="1761869" y="1685627"/>
                          <a:pt x="1805285" y="1894847"/>
                          <a:pt x="1865370" y="2125498"/>
                        </a:cubicBezTo>
                        <a:cubicBezTo>
                          <a:pt x="1953702" y="2294204"/>
                          <a:pt x="2275397" y="3043934"/>
                          <a:pt x="1654117" y="3038807"/>
                        </a:cubicBezTo>
                        <a:cubicBezTo>
                          <a:pt x="1653097" y="3131246"/>
                          <a:pt x="1652076" y="3237971"/>
                          <a:pt x="1651056" y="3330410"/>
                        </a:cubicBezTo>
                        <a:cubicBezTo>
                          <a:pt x="1677534" y="3382582"/>
                          <a:pt x="1726066" y="3409707"/>
                          <a:pt x="1710587" y="3599492"/>
                        </a:cubicBezTo>
                        <a:cubicBezTo>
                          <a:pt x="1757021" y="3617827"/>
                          <a:pt x="1832031" y="3685294"/>
                          <a:pt x="1736782" y="3814277"/>
                        </a:cubicBezTo>
                        <a:cubicBezTo>
                          <a:pt x="1747895" y="3899605"/>
                          <a:pt x="1760198" y="3983350"/>
                          <a:pt x="1791551" y="4099554"/>
                        </a:cubicBezTo>
                        <a:cubicBezTo>
                          <a:pt x="1930061" y="4465790"/>
                          <a:pt x="2145168" y="5511236"/>
                          <a:pt x="2198746" y="5797382"/>
                        </a:cubicBezTo>
                        <a:cubicBezTo>
                          <a:pt x="2144261" y="5811454"/>
                          <a:pt x="2119274" y="5825447"/>
                          <a:pt x="2098734" y="5828337"/>
                        </a:cubicBezTo>
                        <a:cubicBezTo>
                          <a:pt x="2113911" y="6283664"/>
                          <a:pt x="1951677" y="6934305"/>
                          <a:pt x="2013589" y="7533983"/>
                        </a:cubicBezTo>
                        <a:cubicBezTo>
                          <a:pt x="2037402" y="7639155"/>
                          <a:pt x="2153202" y="7845369"/>
                          <a:pt x="2232084" y="7921457"/>
                        </a:cubicBezTo>
                        <a:cubicBezTo>
                          <a:pt x="2316522" y="7995164"/>
                          <a:pt x="2382897" y="7994880"/>
                          <a:pt x="2455921" y="8004802"/>
                        </a:cubicBezTo>
                        <a:cubicBezTo>
                          <a:pt x="2574189" y="8005199"/>
                          <a:pt x="2545218" y="8172679"/>
                          <a:pt x="2460684" y="8169107"/>
                        </a:cubicBezTo>
                        <a:lnTo>
                          <a:pt x="2141597" y="8169107"/>
                        </a:lnTo>
                        <a:cubicBezTo>
                          <a:pt x="1987609" y="8170695"/>
                          <a:pt x="1902678" y="8010357"/>
                          <a:pt x="1827272" y="7938126"/>
                        </a:cubicBezTo>
                        <a:cubicBezTo>
                          <a:pt x="1656419" y="7778749"/>
                          <a:pt x="1645110" y="7921791"/>
                          <a:pt x="1645707" y="8133887"/>
                        </a:cubicBezTo>
                        <a:lnTo>
                          <a:pt x="1584747" y="8133696"/>
                        </a:lnTo>
                        <a:cubicBezTo>
                          <a:pt x="1586213" y="7972463"/>
                          <a:pt x="1551961" y="7901717"/>
                          <a:pt x="1479609" y="7790490"/>
                        </a:cubicBezTo>
                        <a:cubicBezTo>
                          <a:pt x="1443891" y="7736514"/>
                          <a:pt x="1451033" y="7570620"/>
                          <a:pt x="1517708" y="7547601"/>
                        </a:cubicBezTo>
                        <a:cubicBezTo>
                          <a:pt x="1629627" y="7442033"/>
                          <a:pt x="1627247" y="7374563"/>
                          <a:pt x="1632009" y="7188032"/>
                        </a:cubicBezTo>
                        <a:cubicBezTo>
                          <a:pt x="1634433" y="6928413"/>
                          <a:pt x="1396351" y="6273506"/>
                          <a:pt x="1634518" y="5890062"/>
                        </a:cubicBezTo>
                        <a:lnTo>
                          <a:pt x="823670" y="5936780"/>
                        </a:lnTo>
                        <a:cubicBezTo>
                          <a:pt x="869708" y="6370961"/>
                          <a:pt x="814446" y="6811001"/>
                          <a:pt x="848578" y="7118976"/>
                        </a:cubicBezTo>
                        <a:cubicBezTo>
                          <a:pt x="884297" y="7535696"/>
                          <a:pt x="1024790" y="7938125"/>
                          <a:pt x="1160521" y="8064332"/>
                        </a:cubicBezTo>
                        <a:cubicBezTo>
                          <a:pt x="1315303" y="8237370"/>
                          <a:pt x="1217671" y="8279440"/>
                          <a:pt x="1160521" y="8283408"/>
                        </a:cubicBezTo>
                        <a:cubicBezTo>
                          <a:pt x="600134" y="8295314"/>
                          <a:pt x="666016" y="7964320"/>
                          <a:pt x="608072" y="7842877"/>
                        </a:cubicBezTo>
                        <a:cubicBezTo>
                          <a:pt x="605793" y="7885970"/>
                          <a:pt x="598752" y="7979069"/>
                          <a:pt x="591710" y="8045975"/>
                        </a:cubicBezTo>
                        <a:lnTo>
                          <a:pt x="560547" y="8042997"/>
                        </a:lnTo>
                        <a:lnTo>
                          <a:pt x="529491" y="7576177"/>
                        </a:lnTo>
                        <a:cubicBezTo>
                          <a:pt x="535048" y="7512677"/>
                          <a:pt x="633472" y="7475370"/>
                          <a:pt x="560447" y="7254707"/>
                        </a:cubicBezTo>
                        <a:cubicBezTo>
                          <a:pt x="506472" y="7053095"/>
                          <a:pt x="240566" y="6520490"/>
                          <a:pt x="327084" y="5964071"/>
                        </a:cubicBezTo>
                        <a:cubicBezTo>
                          <a:pt x="308856" y="5949048"/>
                          <a:pt x="278723" y="5934025"/>
                          <a:pt x="265258" y="5919002"/>
                        </a:cubicBezTo>
                        <a:cubicBezTo>
                          <a:pt x="265125" y="5625787"/>
                          <a:pt x="184946" y="4320525"/>
                          <a:pt x="239585" y="3870891"/>
                        </a:cubicBezTo>
                        <a:cubicBezTo>
                          <a:pt x="251363" y="3778445"/>
                          <a:pt x="231571" y="3789593"/>
                          <a:pt x="212096" y="3787930"/>
                        </a:cubicBezTo>
                        <a:cubicBezTo>
                          <a:pt x="212793" y="3526423"/>
                          <a:pt x="426110" y="3052665"/>
                          <a:pt x="355368" y="2845926"/>
                        </a:cubicBezTo>
                        <a:cubicBezTo>
                          <a:pt x="137881" y="2595154"/>
                          <a:pt x="-51032" y="1860987"/>
                          <a:pt x="12469" y="1503059"/>
                        </a:cubicBez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46" name="Rectangle 90"/>
                  <p:cNvSpPr/>
                  <p:nvPr/>
                </p:nvSpPr>
                <p:spPr>
                  <a:xfrm>
                    <a:off x="7760589" y="2599764"/>
                    <a:ext cx="175005" cy="243110"/>
                  </a:xfrm>
                  <a:custGeom>
                    <a:avLst/>
                    <a:gdLst>
                      <a:gd name="connsiteX0" fmla="*/ 0 w 744437"/>
                      <a:gd name="connsiteY0" fmla="*/ 0 h 927997"/>
                      <a:gd name="connsiteX1" fmla="*/ 744437 w 744437"/>
                      <a:gd name="connsiteY1" fmla="*/ 0 h 927997"/>
                      <a:gd name="connsiteX2" fmla="*/ 744437 w 744437"/>
                      <a:gd name="connsiteY2" fmla="*/ 927997 h 927997"/>
                      <a:gd name="connsiteX3" fmla="*/ 0 w 744437"/>
                      <a:gd name="connsiteY3" fmla="*/ 927997 h 927997"/>
                      <a:gd name="connsiteX4" fmla="*/ 0 w 744437"/>
                      <a:gd name="connsiteY4" fmla="*/ 0 h 927997"/>
                      <a:gd name="connsiteX0" fmla="*/ 0 w 809023"/>
                      <a:gd name="connsiteY0" fmla="*/ 0 h 1145550"/>
                      <a:gd name="connsiteX1" fmla="*/ 809023 w 809023"/>
                      <a:gd name="connsiteY1" fmla="*/ 217553 h 1145550"/>
                      <a:gd name="connsiteX2" fmla="*/ 809023 w 809023"/>
                      <a:gd name="connsiteY2" fmla="*/ 1145550 h 1145550"/>
                      <a:gd name="connsiteX3" fmla="*/ 64586 w 809023"/>
                      <a:gd name="connsiteY3" fmla="*/ 1145550 h 1145550"/>
                      <a:gd name="connsiteX4" fmla="*/ 0 w 809023"/>
                      <a:gd name="connsiteY4" fmla="*/ 0 h 1145550"/>
                      <a:gd name="connsiteX0" fmla="*/ 0 w 809023"/>
                      <a:gd name="connsiteY0" fmla="*/ 0 h 1145550"/>
                      <a:gd name="connsiteX1" fmla="*/ 809023 w 809023"/>
                      <a:gd name="connsiteY1" fmla="*/ 217553 h 1145550"/>
                      <a:gd name="connsiteX2" fmla="*/ 809023 w 809023"/>
                      <a:gd name="connsiteY2" fmla="*/ 1145550 h 1145550"/>
                      <a:gd name="connsiteX3" fmla="*/ 40792 w 809023"/>
                      <a:gd name="connsiteY3" fmla="*/ 523486 h 1145550"/>
                      <a:gd name="connsiteX4" fmla="*/ 0 w 809023"/>
                      <a:gd name="connsiteY4" fmla="*/ 0 h 1145550"/>
                      <a:gd name="connsiteX0" fmla="*/ 10682 w 819705"/>
                      <a:gd name="connsiteY0" fmla="*/ 0 h 1145550"/>
                      <a:gd name="connsiteX1" fmla="*/ 819705 w 819705"/>
                      <a:gd name="connsiteY1" fmla="*/ 217553 h 1145550"/>
                      <a:gd name="connsiteX2" fmla="*/ 819705 w 819705"/>
                      <a:gd name="connsiteY2" fmla="*/ 1145550 h 1145550"/>
                      <a:gd name="connsiteX3" fmla="*/ 51474 w 819705"/>
                      <a:gd name="connsiteY3" fmla="*/ 523486 h 1145550"/>
                      <a:gd name="connsiteX4" fmla="*/ 10682 w 819705"/>
                      <a:gd name="connsiteY4" fmla="*/ 0 h 1145550"/>
                      <a:gd name="connsiteX0" fmla="*/ 16678 w 825701"/>
                      <a:gd name="connsiteY0" fmla="*/ 0 h 1145550"/>
                      <a:gd name="connsiteX1" fmla="*/ 825701 w 825701"/>
                      <a:gd name="connsiteY1" fmla="*/ 217553 h 1145550"/>
                      <a:gd name="connsiteX2" fmla="*/ 825701 w 825701"/>
                      <a:gd name="connsiteY2" fmla="*/ 1145550 h 1145550"/>
                      <a:gd name="connsiteX3" fmla="*/ 47945 w 825701"/>
                      <a:gd name="connsiteY3" fmla="*/ 523486 h 1145550"/>
                      <a:gd name="connsiteX4" fmla="*/ 16678 w 825701"/>
                      <a:gd name="connsiteY4" fmla="*/ 0 h 1145550"/>
                      <a:gd name="connsiteX0" fmla="*/ 37182 w 846205"/>
                      <a:gd name="connsiteY0" fmla="*/ 0 h 1145550"/>
                      <a:gd name="connsiteX1" fmla="*/ 846205 w 846205"/>
                      <a:gd name="connsiteY1" fmla="*/ 217553 h 1145550"/>
                      <a:gd name="connsiteX2" fmla="*/ 846205 w 846205"/>
                      <a:gd name="connsiteY2" fmla="*/ 1145550 h 1145550"/>
                      <a:gd name="connsiteX3" fmla="*/ 68449 w 846205"/>
                      <a:gd name="connsiteY3" fmla="*/ 523486 h 1145550"/>
                      <a:gd name="connsiteX4" fmla="*/ 37182 w 846205"/>
                      <a:gd name="connsiteY4" fmla="*/ 0 h 1145550"/>
                      <a:gd name="connsiteX0" fmla="*/ 12834 w 821857"/>
                      <a:gd name="connsiteY0" fmla="*/ 0 h 1145550"/>
                      <a:gd name="connsiteX1" fmla="*/ 821857 w 821857"/>
                      <a:gd name="connsiteY1" fmla="*/ 217553 h 1145550"/>
                      <a:gd name="connsiteX2" fmla="*/ 821857 w 821857"/>
                      <a:gd name="connsiteY2" fmla="*/ 1145550 h 1145550"/>
                      <a:gd name="connsiteX3" fmla="*/ 146495 w 821857"/>
                      <a:gd name="connsiteY3" fmla="*/ 475861 h 1145550"/>
                      <a:gd name="connsiteX4" fmla="*/ 12834 w 821857"/>
                      <a:gd name="connsiteY4" fmla="*/ 0 h 1145550"/>
                      <a:gd name="connsiteX0" fmla="*/ 28530 w 837553"/>
                      <a:gd name="connsiteY0" fmla="*/ 0 h 1145550"/>
                      <a:gd name="connsiteX1" fmla="*/ 837553 w 837553"/>
                      <a:gd name="connsiteY1" fmla="*/ 217553 h 1145550"/>
                      <a:gd name="connsiteX2" fmla="*/ 837553 w 837553"/>
                      <a:gd name="connsiteY2" fmla="*/ 1145550 h 1145550"/>
                      <a:gd name="connsiteX3" fmla="*/ 81228 w 837553"/>
                      <a:gd name="connsiteY3" fmla="*/ 535392 h 1145550"/>
                      <a:gd name="connsiteX4" fmla="*/ 28530 w 837553"/>
                      <a:gd name="connsiteY4" fmla="*/ 0 h 1145550"/>
                      <a:gd name="connsiteX0" fmla="*/ 35900 w 844923"/>
                      <a:gd name="connsiteY0" fmla="*/ 0 h 1145550"/>
                      <a:gd name="connsiteX1" fmla="*/ 844923 w 844923"/>
                      <a:gd name="connsiteY1" fmla="*/ 217553 h 1145550"/>
                      <a:gd name="connsiteX2" fmla="*/ 844923 w 844923"/>
                      <a:gd name="connsiteY2" fmla="*/ 1145550 h 1145550"/>
                      <a:gd name="connsiteX3" fmla="*/ 88598 w 844923"/>
                      <a:gd name="connsiteY3" fmla="*/ 535392 h 1145550"/>
                      <a:gd name="connsiteX4" fmla="*/ 35900 w 844923"/>
                      <a:gd name="connsiteY4" fmla="*/ 0 h 1145550"/>
                      <a:gd name="connsiteX0" fmla="*/ 35900 w 844923"/>
                      <a:gd name="connsiteY0" fmla="*/ 0 h 1145550"/>
                      <a:gd name="connsiteX1" fmla="*/ 523454 w 844923"/>
                      <a:gd name="connsiteY1" fmla="*/ 631890 h 1145550"/>
                      <a:gd name="connsiteX2" fmla="*/ 844923 w 844923"/>
                      <a:gd name="connsiteY2" fmla="*/ 1145550 h 1145550"/>
                      <a:gd name="connsiteX3" fmla="*/ 88598 w 844923"/>
                      <a:gd name="connsiteY3" fmla="*/ 535392 h 1145550"/>
                      <a:gd name="connsiteX4" fmla="*/ 35900 w 844923"/>
                      <a:gd name="connsiteY4" fmla="*/ 0 h 1145550"/>
                      <a:gd name="connsiteX0" fmla="*/ 35900 w 844923"/>
                      <a:gd name="connsiteY0" fmla="*/ 0 h 1145550"/>
                      <a:gd name="connsiteX1" fmla="*/ 523454 w 844923"/>
                      <a:gd name="connsiteY1" fmla="*/ 631890 h 1145550"/>
                      <a:gd name="connsiteX2" fmla="*/ 844923 w 844923"/>
                      <a:gd name="connsiteY2" fmla="*/ 1145550 h 1145550"/>
                      <a:gd name="connsiteX3" fmla="*/ 88598 w 844923"/>
                      <a:gd name="connsiteY3" fmla="*/ 535392 h 1145550"/>
                      <a:gd name="connsiteX4" fmla="*/ 35900 w 844923"/>
                      <a:gd name="connsiteY4" fmla="*/ 0 h 1145550"/>
                      <a:gd name="connsiteX0" fmla="*/ 35900 w 844923"/>
                      <a:gd name="connsiteY0" fmla="*/ 0 h 1145550"/>
                      <a:gd name="connsiteX1" fmla="*/ 523454 w 844923"/>
                      <a:gd name="connsiteY1" fmla="*/ 631890 h 1145550"/>
                      <a:gd name="connsiteX2" fmla="*/ 844923 w 844923"/>
                      <a:gd name="connsiteY2" fmla="*/ 1145550 h 1145550"/>
                      <a:gd name="connsiteX3" fmla="*/ 88598 w 844923"/>
                      <a:gd name="connsiteY3" fmla="*/ 535392 h 1145550"/>
                      <a:gd name="connsiteX4" fmla="*/ 35900 w 844923"/>
                      <a:gd name="connsiteY4" fmla="*/ 0 h 1145550"/>
                      <a:gd name="connsiteX0" fmla="*/ 35900 w 844923"/>
                      <a:gd name="connsiteY0" fmla="*/ 0 h 1145550"/>
                      <a:gd name="connsiteX1" fmla="*/ 523454 w 844923"/>
                      <a:gd name="connsiteY1" fmla="*/ 631890 h 1145550"/>
                      <a:gd name="connsiteX2" fmla="*/ 844923 w 844923"/>
                      <a:gd name="connsiteY2" fmla="*/ 1145550 h 1145550"/>
                      <a:gd name="connsiteX3" fmla="*/ 88598 w 844923"/>
                      <a:gd name="connsiteY3" fmla="*/ 535392 h 1145550"/>
                      <a:gd name="connsiteX4" fmla="*/ 35900 w 844923"/>
                      <a:gd name="connsiteY4" fmla="*/ 0 h 1145550"/>
                      <a:gd name="connsiteX0" fmla="*/ 35900 w 711573"/>
                      <a:gd name="connsiteY0" fmla="*/ 0 h 1290806"/>
                      <a:gd name="connsiteX1" fmla="*/ 523454 w 711573"/>
                      <a:gd name="connsiteY1" fmla="*/ 631890 h 1290806"/>
                      <a:gd name="connsiteX2" fmla="*/ 711573 w 711573"/>
                      <a:gd name="connsiteY2" fmla="*/ 1290806 h 1290806"/>
                      <a:gd name="connsiteX3" fmla="*/ 88598 w 711573"/>
                      <a:gd name="connsiteY3" fmla="*/ 535392 h 1290806"/>
                      <a:gd name="connsiteX4" fmla="*/ 35900 w 711573"/>
                      <a:gd name="connsiteY4" fmla="*/ 0 h 1290806"/>
                      <a:gd name="connsiteX0" fmla="*/ 35900 w 711573"/>
                      <a:gd name="connsiteY0" fmla="*/ 0 h 1290806"/>
                      <a:gd name="connsiteX1" fmla="*/ 523454 w 711573"/>
                      <a:gd name="connsiteY1" fmla="*/ 631890 h 1290806"/>
                      <a:gd name="connsiteX2" fmla="*/ 667958 w 711573"/>
                      <a:gd name="connsiteY2" fmla="*/ 1148949 h 1290806"/>
                      <a:gd name="connsiteX3" fmla="*/ 711573 w 711573"/>
                      <a:gd name="connsiteY3" fmla="*/ 1290806 h 1290806"/>
                      <a:gd name="connsiteX4" fmla="*/ 88598 w 711573"/>
                      <a:gd name="connsiteY4" fmla="*/ 535392 h 1290806"/>
                      <a:gd name="connsiteX5" fmla="*/ 35900 w 711573"/>
                      <a:gd name="connsiteY5" fmla="*/ 0 h 1290806"/>
                      <a:gd name="connsiteX0" fmla="*/ 35900 w 767970"/>
                      <a:gd name="connsiteY0" fmla="*/ 0 h 1290806"/>
                      <a:gd name="connsiteX1" fmla="*/ 523454 w 767970"/>
                      <a:gd name="connsiteY1" fmla="*/ 631890 h 1290806"/>
                      <a:gd name="connsiteX2" fmla="*/ 767970 w 767970"/>
                      <a:gd name="connsiteY2" fmla="*/ 1287062 h 1290806"/>
                      <a:gd name="connsiteX3" fmla="*/ 711573 w 767970"/>
                      <a:gd name="connsiteY3" fmla="*/ 1290806 h 1290806"/>
                      <a:gd name="connsiteX4" fmla="*/ 88598 w 767970"/>
                      <a:gd name="connsiteY4" fmla="*/ 535392 h 1290806"/>
                      <a:gd name="connsiteX5" fmla="*/ 35900 w 767970"/>
                      <a:gd name="connsiteY5" fmla="*/ 0 h 1290806"/>
                      <a:gd name="connsiteX0" fmla="*/ 35900 w 767970"/>
                      <a:gd name="connsiteY0" fmla="*/ 0 h 1296587"/>
                      <a:gd name="connsiteX1" fmla="*/ 523454 w 767970"/>
                      <a:gd name="connsiteY1" fmla="*/ 631890 h 1296587"/>
                      <a:gd name="connsiteX2" fmla="*/ 767970 w 767970"/>
                      <a:gd name="connsiteY2" fmla="*/ 1296587 h 1296587"/>
                      <a:gd name="connsiteX3" fmla="*/ 711573 w 767970"/>
                      <a:gd name="connsiteY3" fmla="*/ 1290806 h 1296587"/>
                      <a:gd name="connsiteX4" fmla="*/ 88598 w 767970"/>
                      <a:gd name="connsiteY4" fmla="*/ 535392 h 1296587"/>
                      <a:gd name="connsiteX5" fmla="*/ 35900 w 767970"/>
                      <a:gd name="connsiteY5" fmla="*/ 0 h 1296587"/>
                      <a:gd name="connsiteX0" fmla="*/ 35900 w 767970"/>
                      <a:gd name="connsiteY0" fmla="*/ 0 h 1322221"/>
                      <a:gd name="connsiteX1" fmla="*/ 523454 w 767970"/>
                      <a:gd name="connsiteY1" fmla="*/ 631890 h 1322221"/>
                      <a:gd name="connsiteX2" fmla="*/ 767970 w 767970"/>
                      <a:gd name="connsiteY2" fmla="*/ 1296587 h 1322221"/>
                      <a:gd name="connsiteX3" fmla="*/ 711573 w 767970"/>
                      <a:gd name="connsiteY3" fmla="*/ 1290806 h 1322221"/>
                      <a:gd name="connsiteX4" fmla="*/ 88598 w 767970"/>
                      <a:gd name="connsiteY4" fmla="*/ 535392 h 1322221"/>
                      <a:gd name="connsiteX5" fmla="*/ 35900 w 767970"/>
                      <a:gd name="connsiteY5" fmla="*/ 0 h 1322221"/>
                      <a:gd name="connsiteX0" fmla="*/ 35900 w 767970"/>
                      <a:gd name="connsiteY0" fmla="*/ 0 h 1322221"/>
                      <a:gd name="connsiteX1" fmla="*/ 523454 w 767970"/>
                      <a:gd name="connsiteY1" fmla="*/ 631890 h 1322221"/>
                      <a:gd name="connsiteX2" fmla="*/ 767970 w 767970"/>
                      <a:gd name="connsiteY2" fmla="*/ 1296587 h 1322221"/>
                      <a:gd name="connsiteX3" fmla="*/ 704429 w 767970"/>
                      <a:gd name="connsiteY3" fmla="*/ 1290806 h 1322221"/>
                      <a:gd name="connsiteX4" fmla="*/ 88598 w 767970"/>
                      <a:gd name="connsiteY4" fmla="*/ 535392 h 1322221"/>
                      <a:gd name="connsiteX5" fmla="*/ 35900 w 767970"/>
                      <a:gd name="connsiteY5" fmla="*/ 0 h 1322221"/>
                      <a:gd name="connsiteX0" fmla="*/ 35900 w 767970"/>
                      <a:gd name="connsiteY0" fmla="*/ 0 h 1331365"/>
                      <a:gd name="connsiteX1" fmla="*/ 523454 w 767970"/>
                      <a:gd name="connsiteY1" fmla="*/ 631890 h 1331365"/>
                      <a:gd name="connsiteX2" fmla="*/ 767970 w 767970"/>
                      <a:gd name="connsiteY2" fmla="*/ 1296587 h 1331365"/>
                      <a:gd name="connsiteX3" fmla="*/ 704429 w 767970"/>
                      <a:gd name="connsiteY3" fmla="*/ 1290806 h 1331365"/>
                      <a:gd name="connsiteX4" fmla="*/ 88598 w 767970"/>
                      <a:gd name="connsiteY4" fmla="*/ 535392 h 1331365"/>
                      <a:gd name="connsiteX5" fmla="*/ 35900 w 767970"/>
                      <a:gd name="connsiteY5" fmla="*/ 0 h 1331365"/>
                      <a:gd name="connsiteX0" fmla="*/ 35900 w 767970"/>
                      <a:gd name="connsiteY0" fmla="*/ 0 h 1331365"/>
                      <a:gd name="connsiteX1" fmla="*/ 525835 w 767970"/>
                      <a:gd name="connsiteY1" fmla="*/ 615221 h 1331365"/>
                      <a:gd name="connsiteX2" fmla="*/ 767970 w 767970"/>
                      <a:gd name="connsiteY2" fmla="*/ 1296587 h 1331365"/>
                      <a:gd name="connsiteX3" fmla="*/ 704429 w 767970"/>
                      <a:gd name="connsiteY3" fmla="*/ 1290806 h 1331365"/>
                      <a:gd name="connsiteX4" fmla="*/ 88598 w 767970"/>
                      <a:gd name="connsiteY4" fmla="*/ 535392 h 1331365"/>
                      <a:gd name="connsiteX5" fmla="*/ 35900 w 767970"/>
                      <a:gd name="connsiteY5" fmla="*/ 0 h 1331365"/>
                      <a:gd name="connsiteX0" fmla="*/ 35900 w 767970"/>
                      <a:gd name="connsiteY0" fmla="*/ 0 h 1331365"/>
                      <a:gd name="connsiteX1" fmla="*/ 525835 w 767970"/>
                      <a:gd name="connsiteY1" fmla="*/ 615221 h 1331365"/>
                      <a:gd name="connsiteX2" fmla="*/ 620332 w 767970"/>
                      <a:gd name="connsiteY2" fmla="*/ 875105 h 1331365"/>
                      <a:gd name="connsiteX3" fmla="*/ 767970 w 767970"/>
                      <a:gd name="connsiteY3" fmla="*/ 1296587 h 1331365"/>
                      <a:gd name="connsiteX4" fmla="*/ 704429 w 767970"/>
                      <a:gd name="connsiteY4" fmla="*/ 1290806 h 1331365"/>
                      <a:gd name="connsiteX5" fmla="*/ 88598 w 767970"/>
                      <a:gd name="connsiteY5" fmla="*/ 535392 h 1331365"/>
                      <a:gd name="connsiteX6" fmla="*/ 35900 w 767970"/>
                      <a:gd name="connsiteY6" fmla="*/ 0 h 1331365"/>
                      <a:gd name="connsiteX0" fmla="*/ 35900 w 767970"/>
                      <a:gd name="connsiteY0" fmla="*/ 0 h 1331365"/>
                      <a:gd name="connsiteX1" fmla="*/ 525835 w 767970"/>
                      <a:gd name="connsiteY1" fmla="*/ 615221 h 1331365"/>
                      <a:gd name="connsiteX2" fmla="*/ 620332 w 767970"/>
                      <a:gd name="connsiteY2" fmla="*/ 529824 h 1331365"/>
                      <a:gd name="connsiteX3" fmla="*/ 767970 w 767970"/>
                      <a:gd name="connsiteY3" fmla="*/ 1296587 h 1331365"/>
                      <a:gd name="connsiteX4" fmla="*/ 704429 w 767970"/>
                      <a:gd name="connsiteY4" fmla="*/ 1290806 h 1331365"/>
                      <a:gd name="connsiteX5" fmla="*/ 88598 w 767970"/>
                      <a:gd name="connsiteY5" fmla="*/ 535392 h 1331365"/>
                      <a:gd name="connsiteX6" fmla="*/ 35900 w 767970"/>
                      <a:gd name="connsiteY6" fmla="*/ 0 h 1331365"/>
                      <a:gd name="connsiteX0" fmla="*/ 35900 w 767970"/>
                      <a:gd name="connsiteY0" fmla="*/ 0 h 1331365"/>
                      <a:gd name="connsiteX1" fmla="*/ 525835 w 767970"/>
                      <a:gd name="connsiteY1" fmla="*/ 615221 h 1331365"/>
                      <a:gd name="connsiteX2" fmla="*/ 620332 w 767970"/>
                      <a:gd name="connsiteY2" fmla="*/ 529824 h 1331365"/>
                      <a:gd name="connsiteX3" fmla="*/ 679864 w 767970"/>
                      <a:gd name="connsiteY3" fmla="*/ 834624 h 1331365"/>
                      <a:gd name="connsiteX4" fmla="*/ 767970 w 767970"/>
                      <a:gd name="connsiteY4" fmla="*/ 1296587 h 1331365"/>
                      <a:gd name="connsiteX5" fmla="*/ 704429 w 767970"/>
                      <a:gd name="connsiteY5" fmla="*/ 1290806 h 1331365"/>
                      <a:gd name="connsiteX6" fmla="*/ 88598 w 767970"/>
                      <a:gd name="connsiteY6" fmla="*/ 535392 h 1331365"/>
                      <a:gd name="connsiteX7" fmla="*/ 35900 w 767970"/>
                      <a:gd name="connsiteY7" fmla="*/ 0 h 1331365"/>
                      <a:gd name="connsiteX0" fmla="*/ 35900 w 767970"/>
                      <a:gd name="connsiteY0" fmla="*/ 0 h 1331365"/>
                      <a:gd name="connsiteX1" fmla="*/ 525835 w 767970"/>
                      <a:gd name="connsiteY1" fmla="*/ 615221 h 1331365"/>
                      <a:gd name="connsiteX2" fmla="*/ 620332 w 767970"/>
                      <a:gd name="connsiteY2" fmla="*/ 529824 h 1331365"/>
                      <a:gd name="connsiteX3" fmla="*/ 589376 w 767970"/>
                      <a:gd name="connsiteY3" fmla="*/ 136918 h 1331365"/>
                      <a:gd name="connsiteX4" fmla="*/ 767970 w 767970"/>
                      <a:gd name="connsiteY4" fmla="*/ 1296587 h 1331365"/>
                      <a:gd name="connsiteX5" fmla="*/ 704429 w 767970"/>
                      <a:gd name="connsiteY5" fmla="*/ 1290806 h 1331365"/>
                      <a:gd name="connsiteX6" fmla="*/ 88598 w 767970"/>
                      <a:gd name="connsiteY6" fmla="*/ 535392 h 1331365"/>
                      <a:gd name="connsiteX7" fmla="*/ 35900 w 767970"/>
                      <a:gd name="connsiteY7" fmla="*/ 0 h 1331365"/>
                      <a:gd name="connsiteX0" fmla="*/ 35900 w 767970"/>
                      <a:gd name="connsiteY0" fmla="*/ 0 h 1331365"/>
                      <a:gd name="connsiteX1" fmla="*/ 525835 w 767970"/>
                      <a:gd name="connsiteY1" fmla="*/ 615221 h 1331365"/>
                      <a:gd name="connsiteX2" fmla="*/ 620332 w 767970"/>
                      <a:gd name="connsiteY2" fmla="*/ 529824 h 1331365"/>
                      <a:gd name="connsiteX3" fmla="*/ 589376 w 767970"/>
                      <a:gd name="connsiteY3" fmla="*/ 136918 h 1331365"/>
                      <a:gd name="connsiteX4" fmla="*/ 653670 w 767970"/>
                      <a:gd name="connsiteY4" fmla="*/ 584593 h 1331365"/>
                      <a:gd name="connsiteX5" fmla="*/ 767970 w 767970"/>
                      <a:gd name="connsiteY5" fmla="*/ 1296587 h 1331365"/>
                      <a:gd name="connsiteX6" fmla="*/ 704429 w 767970"/>
                      <a:gd name="connsiteY6" fmla="*/ 1290806 h 1331365"/>
                      <a:gd name="connsiteX7" fmla="*/ 88598 w 767970"/>
                      <a:gd name="connsiteY7" fmla="*/ 535392 h 1331365"/>
                      <a:gd name="connsiteX8" fmla="*/ 35900 w 767970"/>
                      <a:gd name="connsiteY8" fmla="*/ 0 h 1331365"/>
                      <a:gd name="connsiteX0" fmla="*/ 35900 w 965614"/>
                      <a:gd name="connsiteY0" fmla="*/ 0 h 1331365"/>
                      <a:gd name="connsiteX1" fmla="*/ 525835 w 965614"/>
                      <a:gd name="connsiteY1" fmla="*/ 615221 h 1331365"/>
                      <a:gd name="connsiteX2" fmla="*/ 620332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88598 w 965614"/>
                      <a:gd name="connsiteY7" fmla="*/ 535392 h 1331365"/>
                      <a:gd name="connsiteX8" fmla="*/ 35900 w 965614"/>
                      <a:gd name="connsiteY8" fmla="*/ 0 h 1331365"/>
                      <a:gd name="connsiteX0" fmla="*/ 35900 w 965614"/>
                      <a:gd name="connsiteY0" fmla="*/ 0 h 1331365"/>
                      <a:gd name="connsiteX1" fmla="*/ 525835 w 965614"/>
                      <a:gd name="connsiteY1" fmla="*/ 615221 h 1331365"/>
                      <a:gd name="connsiteX2" fmla="*/ 615569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88598 w 965614"/>
                      <a:gd name="connsiteY7" fmla="*/ 535392 h 1331365"/>
                      <a:gd name="connsiteX8" fmla="*/ 35900 w 965614"/>
                      <a:gd name="connsiteY8" fmla="*/ 0 h 1331365"/>
                      <a:gd name="connsiteX0" fmla="*/ 35900 w 965614"/>
                      <a:gd name="connsiteY0" fmla="*/ 0 h 1331365"/>
                      <a:gd name="connsiteX1" fmla="*/ 525835 w 965614"/>
                      <a:gd name="connsiteY1" fmla="*/ 615221 h 1331365"/>
                      <a:gd name="connsiteX2" fmla="*/ 615569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189326 w 965614"/>
                      <a:gd name="connsiteY7" fmla="*/ 656030 h 1331365"/>
                      <a:gd name="connsiteX8" fmla="*/ 88598 w 965614"/>
                      <a:gd name="connsiteY8" fmla="*/ 535392 h 1331365"/>
                      <a:gd name="connsiteX9" fmla="*/ 35900 w 965614"/>
                      <a:gd name="connsiteY9" fmla="*/ 0 h 1331365"/>
                      <a:gd name="connsiteX0" fmla="*/ 35900 w 965614"/>
                      <a:gd name="connsiteY0" fmla="*/ 0 h 1331365"/>
                      <a:gd name="connsiteX1" fmla="*/ 525835 w 965614"/>
                      <a:gd name="connsiteY1" fmla="*/ 615221 h 1331365"/>
                      <a:gd name="connsiteX2" fmla="*/ 615569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208376 w 965614"/>
                      <a:gd name="connsiteY7" fmla="*/ 379805 h 1331365"/>
                      <a:gd name="connsiteX8" fmla="*/ 88598 w 965614"/>
                      <a:gd name="connsiteY8" fmla="*/ 535392 h 1331365"/>
                      <a:gd name="connsiteX9" fmla="*/ 35900 w 965614"/>
                      <a:gd name="connsiteY9" fmla="*/ 0 h 1331365"/>
                      <a:gd name="connsiteX0" fmla="*/ 35900 w 965614"/>
                      <a:gd name="connsiteY0" fmla="*/ 0 h 1331365"/>
                      <a:gd name="connsiteX1" fmla="*/ 525835 w 965614"/>
                      <a:gd name="connsiteY1" fmla="*/ 615221 h 1331365"/>
                      <a:gd name="connsiteX2" fmla="*/ 615569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208376 w 965614"/>
                      <a:gd name="connsiteY7" fmla="*/ 379805 h 1331365"/>
                      <a:gd name="connsiteX8" fmla="*/ 88598 w 965614"/>
                      <a:gd name="connsiteY8" fmla="*/ 535392 h 1331365"/>
                      <a:gd name="connsiteX9" fmla="*/ 35900 w 965614"/>
                      <a:gd name="connsiteY9" fmla="*/ 0 h 1331365"/>
                      <a:gd name="connsiteX0" fmla="*/ 35900 w 965614"/>
                      <a:gd name="connsiteY0" fmla="*/ 0 h 1331365"/>
                      <a:gd name="connsiteX1" fmla="*/ 525835 w 965614"/>
                      <a:gd name="connsiteY1" fmla="*/ 615221 h 1331365"/>
                      <a:gd name="connsiteX2" fmla="*/ 615569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208376 w 965614"/>
                      <a:gd name="connsiteY7" fmla="*/ 379805 h 1331365"/>
                      <a:gd name="connsiteX8" fmla="*/ 88598 w 965614"/>
                      <a:gd name="connsiteY8" fmla="*/ 535392 h 1331365"/>
                      <a:gd name="connsiteX9" fmla="*/ 35900 w 965614"/>
                      <a:gd name="connsiteY9" fmla="*/ 0 h 1331365"/>
                      <a:gd name="connsiteX0" fmla="*/ 35900 w 965614"/>
                      <a:gd name="connsiteY0" fmla="*/ 0 h 1331365"/>
                      <a:gd name="connsiteX1" fmla="*/ 525835 w 965614"/>
                      <a:gd name="connsiteY1" fmla="*/ 615221 h 1331365"/>
                      <a:gd name="connsiteX2" fmla="*/ 615569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208376 w 965614"/>
                      <a:gd name="connsiteY7" fmla="*/ 379805 h 1331365"/>
                      <a:gd name="connsiteX8" fmla="*/ 88598 w 965614"/>
                      <a:gd name="connsiteY8" fmla="*/ 535392 h 1331365"/>
                      <a:gd name="connsiteX9" fmla="*/ 35900 w 965614"/>
                      <a:gd name="connsiteY9" fmla="*/ 0 h 1331365"/>
                      <a:gd name="connsiteX0" fmla="*/ 35900 w 965614"/>
                      <a:gd name="connsiteY0" fmla="*/ 0 h 1331365"/>
                      <a:gd name="connsiteX1" fmla="*/ 525835 w 965614"/>
                      <a:gd name="connsiteY1" fmla="*/ 615221 h 1331365"/>
                      <a:gd name="connsiteX2" fmla="*/ 615569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217901 w 965614"/>
                      <a:gd name="connsiteY7" fmla="*/ 386948 h 1331365"/>
                      <a:gd name="connsiteX8" fmla="*/ 88598 w 965614"/>
                      <a:gd name="connsiteY8" fmla="*/ 535392 h 1331365"/>
                      <a:gd name="connsiteX9" fmla="*/ 35900 w 965614"/>
                      <a:gd name="connsiteY9" fmla="*/ 0 h 1331365"/>
                      <a:gd name="connsiteX0" fmla="*/ 35900 w 965614"/>
                      <a:gd name="connsiteY0" fmla="*/ 0 h 1331365"/>
                      <a:gd name="connsiteX1" fmla="*/ 525835 w 965614"/>
                      <a:gd name="connsiteY1" fmla="*/ 615221 h 1331365"/>
                      <a:gd name="connsiteX2" fmla="*/ 615569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396495 w 965614"/>
                      <a:gd name="connsiteY7" fmla="*/ 717943 h 1331365"/>
                      <a:gd name="connsiteX8" fmla="*/ 217901 w 965614"/>
                      <a:gd name="connsiteY8" fmla="*/ 386948 h 1331365"/>
                      <a:gd name="connsiteX9" fmla="*/ 88598 w 965614"/>
                      <a:gd name="connsiteY9" fmla="*/ 535392 h 1331365"/>
                      <a:gd name="connsiteX10" fmla="*/ 35900 w 965614"/>
                      <a:gd name="connsiteY10" fmla="*/ 0 h 1331365"/>
                      <a:gd name="connsiteX0" fmla="*/ 35900 w 965614"/>
                      <a:gd name="connsiteY0" fmla="*/ 0 h 1331365"/>
                      <a:gd name="connsiteX1" fmla="*/ 525835 w 965614"/>
                      <a:gd name="connsiteY1" fmla="*/ 615221 h 1331365"/>
                      <a:gd name="connsiteX2" fmla="*/ 615569 w 965614"/>
                      <a:gd name="connsiteY2" fmla="*/ 529824 h 1331365"/>
                      <a:gd name="connsiteX3" fmla="*/ 589376 w 965614"/>
                      <a:gd name="connsiteY3" fmla="*/ 136918 h 1331365"/>
                      <a:gd name="connsiteX4" fmla="*/ 965614 w 965614"/>
                      <a:gd name="connsiteY4" fmla="*/ 301224 h 1331365"/>
                      <a:gd name="connsiteX5" fmla="*/ 767970 w 965614"/>
                      <a:gd name="connsiteY5" fmla="*/ 1296587 h 1331365"/>
                      <a:gd name="connsiteX6" fmla="*/ 704429 w 965614"/>
                      <a:gd name="connsiteY6" fmla="*/ 1290806 h 1331365"/>
                      <a:gd name="connsiteX7" fmla="*/ 332201 w 965614"/>
                      <a:gd name="connsiteY7" fmla="*/ 456006 h 1331365"/>
                      <a:gd name="connsiteX8" fmla="*/ 217901 w 965614"/>
                      <a:gd name="connsiteY8" fmla="*/ 386948 h 1331365"/>
                      <a:gd name="connsiteX9" fmla="*/ 88598 w 965614"/>
                      <a:gd name="connsiteY9" fmla="*/ 535392 h 1331365"/>
                      <a:gd name="connsiteX10" fmla="*/ 35900 w 965614"/>
                      <a:gd name="connsiteY10" fmla="*/ 0 h 1331365"/>
                      <a:gd name="connsiteX0" fmla="*/ 35900 w 965614"/>
                      <a:gd name="connsiteY0" fmla="*/ 0 h 1330481"/>
                      <a:gd name="connsiteX1" fmla="*/ 525835 w 965614"/>
                      <a:gd name="connsiteY1" fmla="*/ 615221 h 1330481"/>
                      <a:gd name="connsiteX2" fmla="*/ 615569 w 965614"/>
                      <a:gd name="connsiteY2" fmla="*/ 529824 h 1330481"/>
                      <a:gd name="connsiteX3" fmla="*/ 589376 w 965614"/>
                      <a:gd name="connsiteY3" fmla="*/ 136918 h 1330481"/>
                      <a:gd name="connsiteX4" fmla="*/ 965614 w 965614"/>
                      <a:gd name="connsiteY4" fmla="*/ 301224 h 1330481"/>
                      <a:gd name="connsiteX5" fmla="*/ 767970 w 965614"/>
                      <a:gd name="connsiteY5" fmla="*/ 1296587 h 1330481"/>
                      <a:gd name="connsiteX6" fmla="*/ 685379 w 965614"/>
                      <a:gd name="connsiteY6" fmla="*/ 1288425 h 1330481"/>
                      <a:gd name="connsiteX7" fmla="*/ 332201 w 965614"/>
                      <a:gd name="connsiteY7" fmla="*/ 456006 h 1330481"/>
                      <a:gd name="connsiteX8" fmla="*/ 217901 w 965614"/>
                      <a:gd name="connsiteY8" fmla="*/ 386948 h 1330481"/>
                      <a:gd name="connsiteX9" fmla="*/ 88598 w 965614"/>
                      <a:gd name="connsiteY9" fmla="*/ 535392 h 1330481"/>
                      <a:gd name="connsiteX10" fmla="*/ 35900 w 965614"/>
                      <a:gd name="connsiteY10" fmla="*/ 0 h 1330481"/>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5379 w 965614"/>
                      <a:gd name="connsiteY6" fmla="*/ 1288425 h 1333416"/>
                      <a:gd name="connsiteX7" fmla="*/ 332201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5379 w 965614"/>
                      <a:gd name="connsiteY6" fmla="*/ 1288425 h 1333416"/>
                      <a:gd name="connsiteX7" fmla="*/ 332201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5379 w 965614"/>
                      <a:gd name="connsiteY6" fmla="*/ 1288425 h 1333416"/>
                      <a:gd name="connsiteX7" fmla="*/ 332201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5379 w 965614"/>
                      <a:gd name="connsiteY6" fmla="*/ 1288425 h 1333416"/>
                      <a:gd name="connsiteX7" fmla="*/ 332201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5379 w 965614"/>
                      <a:gd name="connsiteY6" fmla="*/ 1288425 h 1333416"/>
                      <a:gd name="connsiteX7" fmla="*/ 332201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5379 w 965614"/>
                      <a:gd name="connsiteY6" fmla="*/ 1288425 h 1333416"/>
                      <a:gd name="connsiteX7" fmla="*/ 332201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5379 w 965614"/>
                      <a:gd name="connsiteY6" fmla="*/ 1288425 h 1333416"/>
                      <a:gd name="connsiteX7" fmla="*/ 320294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5379 w 965614"/>
                      <a:gd name="connsiteY6" fmla="*/ 1288425 h 1333416"/>
                      <a:gd name="connsiteX7" fmla="*/ 320294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5379 w 965614"/>
                      <a:gd name="connsiteY6" fmla="*/ 1288425 h 1333416"/>
                      <a:gd name="connsiteX7" fmla="*/ 320294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3416"/>
                      <a:gd name="connsiteX1" fmla="*/ 525835 w 965614"/>
                      <a:gd name="connsiteY1" fmla="*/ 615221 h 1333416"/>
                      <a:gd name="connsiteX2" fmla="*/ 615569 w 965614"/>
                      <a:gd name="connsiteY2" fmla="*/ 529824 h 1333416"/>
                      <a:gd name="connsiteX3" fmla="*/ 589376 w 965614"/>
                      <a:gd name="connsiteY3" fmla="*/ 136918 h 1333416"/>
                      <a:gd name="connsiteX4" fmla="*/ 965614 w 965614"/>
                      <a:gd name="connsiteY4" fmla="*/ 301224 h 1333416"/>
                      <a:gd name="connsiteX5" fmla="*/ 767970 w 965614"/>
                      <a:gd name="connsiteY5" fmla="*/ 1296587 h 1333416"/>
                      <a:gd name="connsiteX6" fmla="*/ 680616 w 965614"/>
                      <a:gd name="connsiteY6" fmla="*/ 1288425 h 1333416"/>
                      <a:gd name="connsiteX7" fmla="*/ 320294 w 965614"/>
                      <a:gd name="connsiteY7" fmla="*/ 456006 h 1333416"/>
                      <a:gd name="connsiteX8" fmla="*/ 217901 w 965614"/>
                      <a:gd name="connsiteY8" fmla="*/ 386948 h 1333416"/>
                      <a:gd name="connsiteX9" fmla="*/ 88598 w 965614"/>
                      <a:gd name="connsiteY9" fmla="*/ 535392 h 1333416"/>
                      <a:gd name="connsiteX10" fmla="*/ 35900 w 965614"/>
                      <a:gd name="connsiteY10" fmla="*/ 0 h 1333416"/>
                      <a:gd name="connsiteX0" fmla="*/ 35900 w 965614"/>
                      <a:gd name="connsiteY0" fmla="*/ 0 h 1336568"/>
                      <a:gd name="connsiteX1" fmla="*/ 525835 w 965614"/>
                      <a:gd name="connsiteY1" fmla="*/ 615221 h 1336568"/>
                      <a:gd name="connsiteX2" fmla="*/ 615569 w 965614"/>
                      <a:gd name="connsiteY2" fmla="*/ 529824 h 1336568"/>
                      <a:gd name="connsiteX3" fmla="*/ 589376 w 965614"/>
                      <a:gd name="connsiteY3" fmla="*/ 136918 h 1336568"/>
                      <a:gd name="connsiteX4" fmla="*/ 965614 w 965614"/>
                      <a:gd name="connsiteY4" fmla="*/ 301224 h 1336568"/>
                      <a:gd name="connsiteX5" fmla="*/ 767970 w 965614"/>
                      <a:gd name="connsiteY5" fmla="*/ 1296587 h 1336568"/>
                      <a:gd name="connsiteX6" fmla="*/ 680616 w 965614"/>
                      <a:gd name="connsiteY6" fmla="*/ 1288425 h 1336568"/>
                      <a:gd name="connsiteX7" fmla="*/ 320294 w 965614"/>
                      <a:gd name="connsiteY7" fmla="*/ 456006 h 1336568"/>
                      <a:gd name="connsiteX8" fmla="*/ 217901 w 965614"/>
                      <a:gd name="connsiteY8" fmla="*/ 386948 h 1336568"/>
                      <a:gd name="connsiteX9" fmla="*/ 88598 w 965614"/>
                      <a:gd name="connsiteY9" fmla="*/ 535392 h 1336568"/>
                      <a:gd name="connsiteX10" fmla="*/ 35900 w 965614"/>
                      <a:gd name="connsiteY10" fmla="*/ 0 h 1336568"/>
                      <a:gd name="connsiteX0" fmla="*/ 35900 w 965614"/>
                      <a:gd name="connsiteY0" fmla="*/ 0 h 1341437"/>
                      <a:gd name="connsiteX1" fmla="*/ 525835 w 965614"/>
                      <a:gd name="connsiteY1" fmla="*/ 615221 h 1341437"/>
                      <a:gd name="connsiteX2" fmla="*/ 615569 w 965614"/>
                      <a:gd name="connsiteY2" fmla="*/ 529824 h 1341437"/>
                      <a:gd name="connsiteX3" fmla="*/ 589376 w 965614"/>
                      <a:gd name="connsiteY3" fmla="*/ 136918 h 1341437"/>
                      <a:gd name="connsiteX4" fmla="*/ 965614 w 965614"/>
                      <a:gd name="connsiteY4" fmla="*/ 301224 h 1341437"/>
                      <a:gd name="connsiteX5" fmla="*/ 767970 w 965614"/>
                      <a:gd name="connsiteY5" fmla="*/ 1296587 h 1341437"/>
                      <a:gd name="connsiteX6" fmla="*/ 680616 w 965614"/>
                      <a:gd name="connsiteY6" fmla="*/ 1288425 h 1341437"/>
                      <a:gd name="connsiteX7" fmla="*/ 320294 w 965614"/>
                      <a:gd name="connsiteY7" fmla="*/ 456006 h 1341437"/>
                      <a:gd name="connsiteX8" fmla="*/ 217901 w 965614"/>
                      <a:gd name="connsiteY8" fmla="*/ 386948 h 1341437"/>
                      <a:gd name="connsiteX9" fmla="*/ 88598 w 965614"/>
                      <a:gd name="connsiteY9" fmla="*/ 535392 h 1341437"/>
                      <a:gd name="connsiteX10" fmla="*/ 35900 w 965614"/>
                      <a:gd name="connsiteY10" fmla="*/ 0 h 1341437"/>
                      <a:gd name="connsiteX0" fmla="*/ 35900 w 965614"/>
                      <a:gd name="connsiteY0" fmla="*/ 0 h 1333050"/>
                      <a:gd name="connsiteX1" fmla="*/ 525835 w 965614"/>
                      <a:gd name="connsiteY1" fmla="*/ 615221 h 1333050"/>
                      <a:gd name="connsiteX2" fmla="*/ 615569 w 965614"/>
                      <a:gd name="connsiteY2" fmla="*/ 529824 h 1333050"/>
                      <a:gd name="connsiteX3" fmla="*/ 589376 w 965614"/>
                      <a:gd name="connsiteY3" fmla="*/ 136918 h 1333050"/>
                      <a:gd name="connsiteX4" fmla="*/ 965614 w 965614"/>
                      <a:gd name="connsiteY4" fmla="*/ 301224 h 1333050"/>
                      <a:gd name="connsiteX5" fmla="*/ 767970 w 965614"/>
                      <a:gd name="connsiteY5" fmla="*/ 1296587 h 1333050"/>
                      <a:gd name="connsiteX6" fmla="*/ 678235 w 965614"/>
                      <a:gd name="connsiteY6" fmla="*/ 1264612 h 1333050"/>
                      <a:gd name="connsiteX7" fmla="*/ 320294 w 965614"/>
                      <a:gd name="connsiteY7" fmla="*/ 456006 h 1333050"/>
                      <a:gd name="connsiteX8" fmla="*/ 217901 w 965614"/>
                      <a:gd name="connsiteY8" fmla="*/ 386948 h 1333050"/>
                      <a:gd name="connsiteX9" fmla="*/ 88598 w 965614"/>
                      <a:gd name="connsiteY9" fmla="*/ 535392 h 1333050"/>
                      <a:gd name="connsiteX10" fmla="*/ 35900 w 965614"/>
                      <a:gd name="connsiteY10" fmla="*/ 0 h 1333050"/>
                      <a:gd name="connsiteX0" fmla="*/ 35900 w 965614"/>
                      <a:gd name="connsiteY0" fmla="*/ 0 h 1341786"/>
                      <a:gd name="connsiteX1" fmla="*/ 525835 w 965614"/>
                      <a:gd name="connsiteY1" fmla="*/ 615221 h 1341786"/>
                      <a:gd name="connsiteX2" fmla="*/ 615569 w 965614"/>
                      <a:gd name="connsiteY2" fmla="*/ 529824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5569 w 965614"/>
                      <a:gd name="connsiteY2" fmla="*/ 529824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5569 w 965614"/>
                      <a:gd name="connsiteY2" fmla="*/ 529824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5569 w 965614"/>
                      <a:gd name="connsiteY2" fmla="*/ 529824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5569 w 965614"/>
                      <a:gd name="connsiteY2" fmla="*/ 529824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03663 w 965614"/>
                      <a:gd name="connsiteY2" fmla="*/ 529824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03663 w 965614"/>
                      <a:gd name="connsiteY2" fmla="*/ 529824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0807 w 965614"/>
                      <a:gd name="connsiteY2" fmla="*/ 527443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0807 w 965614"/>
                      <a:gd name="connsiteY2" fmla="*/ 527443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0807 w 965614"/>
                      <a:gd name="connsiteY2" fmla="*/ 527443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20332 w 965614"/>
                      <a:gd name="connsiteY2" fmla="*/ 527443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20332 w 965614"/>
                      <a:gd name="connsiteY2" fmla="*/ 527443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20332 w 965614"/>
                      <a:gd name="connsiteY2" fmla="*/ 527443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3188 w 965614"/>
                      <a:gd name="connsiteY2" fmla="*/ 520300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3188 w 965614"/>
                      <a:gd name="connsiteY2" fmla="*/ 520300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3188 w 965614"/>
                      <a:gd name="connsiteY2" fmla="*/ 520300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0807 w 965614"/>
                      <a:gd name="connsiteY2" fmla="*/ 515538 h 1341786"/>
                      <a:gd name="connsiteX3" fmla="*/ 589376 w 965614"/>
                      <a:gd name="connsiteY3" fmla="*/ 136918 h 1341786"/>
                      <a:gd name="connsiteX4" fmla="*/ 965614 w 965614"/>
                      <a:gd name="connsiteY4" fmla="*/ 301224 h 1341786"/>
                      <a:gd name="connsiteX5" fmla="*/ 767970 w 965614"/>
                      <a:gd name="connsiteY5" fmla="*/ 1296587 h 1341786"/>
                      <a:gd name="connsiteX6" fmla="*/ 678235 w 965614"/>
                      <a:gd name="connsiteY6" fmla="*/ 1264612 h 1341786"/>
                      <a:gd name="connsiteX7" fmla="*/ 320294 w 965614"/>
                      <a:gd name="connsiteY7" fmla="*/ 456006 h 1341786"/>
                      <a:gd name="connsiteX8" fmla="*/ 217901 w 965614"/>
                      <a:gd name="connsiteY8" fmla="*/ 386948 h 1341786"/>
                      <a:gd name="connsiteX9" fmla="*/ 88598 w 965614"/>
                      <a:gd name="connsiteY9" fmla="*/ 535392 h 1341786"/>
                      <a:gd name="connsiteX10" fmla="*/ 35900 w 965614"/>
                      <a:gd name="connsiteY10" fmla="*/ 0 h 1341786"/>
                      <a:gd name="connsiteX0" fmla="*/ 35900 w 965614"/>
                      <a:gd name="connsiteY0" fmla="*/ 0 h 1341786"/>
                      <a:gd name="connsiteX1" fmla="*/ 525835 w 965614"/>
                      <a:gd name="connsiteY1" fmla="*/ 615221 h 1341786"/>
                      <a:gd name="connsiteX2" fmla="*/ 610807 w 965614"/>
                      <a:gd name="connsiteY2" fmla="*/ 515538 h 1341786"/>
                      <a:gd name="connsiteX3" fmla="*/ 589376 w 965614"/>
                      <a:gd name="connsiteY3" fmla="*/ 136918 h 1341786"/>
                      <a:gd name="connsiteX4" fmla="*/ 965614 w 965614"/>
                      <a:gd name="connsiteY4" fmla="*/ 301224 h 1341786"/>
                      <a:gd name="connsiteX5" fmla="*/ 858457 w 965614"/>
                      <a:gd name="connsiteY5" fmla="*/ 846529 h 1341786"/>
                      <a:gd name="connsiteX6" fmla="*/ 767970 w 965614"/>
                      <a:gd name="connsiteY6" fmla="*/ 1296587 h 1341786"/>
                      <a:gd name="connsiteX7" fmla="*/ 678235 w 965614"/>
                      <a:gd name="connsiteY7" fmla="*/ 1264612 h 1341786"/>
                      <a:gd name="connsiteX8" fmla="*/ 320294 w 965614"/>
                      <a:gd name="connsiteY8" fmla="*/ 456006 h 1341786"/>
                      <a:gd name="connsiteX9" fmla="*/ 217901 w 965614"/>
                      <a:gd name="connsiteY9" fmla="*/ 386948 h 1341786"/>
                      <a:gd name="connsiteX10" fmla="*/ 88598 w 965614"/>
                      <a:gd name="connsiteY10" fmla="*/ 535392 h 1341786"/>
                      <a:gd name="connsiteX11" fmla="*/ 35900 w 965614"/>
                      <a:gd name="connsiteY11" fmla="*/ 0 h 1341786"/>
                      <a:gd name="connsiteX0" fmla="*/ 35900 w 965614"/>
                      <a:gd name="connsiteY0" fmla="*/ 0 h 1341786"/>
                      <a:gd name="connsiteX1" fmla="*/ 525835 w 965614"/>
                      <a:gd name="connsiteY1" fmla="*/ 615221 h 1341786"/>
                      <a:gd name="connsiteX2" fmla="*/ 610807 w 965614"/>
                      <a:gd name="connsiteY2" fmla="*/ 515538 h 1341786"/>
                      <a:gd name="connsiteX3" fmla="*/ 589376 w 965614"/>
                      <a:gd name="connsiteY3" fmla="*/ 136918 h 1341786"/>
                      <a:gd name="connsiteX4" fmla="*/ 965614 w 965614"/>
                      <a:gd name="connsiteY4" fmla="*/ 301224 h 1341786"/>
                      <a:gd name="connsiteX5" fmla="*/ 694151 w 965614"/>
                      <a:gd name="connsiteY5" fmla="*/ 656029 h 1341786"/>
                      <a:gd name="connsiteX6" fmla="*/ 767970 w 965614"/>
                      <a:gd name="connsiteY6" fmla="*/ 1296587 h 1341786"/>
                      <a:gd name="connsiteX7" fmla="*/ 678235 w 965614"/>
                      <a:gd name="connsiteY7" fmla="*/ 1264612 h 1341786"/>
                      <a:gd name="connsiteX8" fmla="*/ 320294 w 965614"/>
                      <a:gd name="connsiteY8" fmla="*/ 456006 h 1341786"/>
                      <a:gd name="connsiteX9" fmla="*/ 217901 w 965614"/>
                      <a:gd name="connsiteY9" fmla="*/ 386948 h 1341786"/>
                      <a:gd name="connsiteX10" fmla="*/ 88598 w 965614"/>
                      <a:gd name="connsiteY10" fmla="*/ 535392 h 1341786"/>
                      <a:gd name="connsiteX11" fmla="*/ 35900 w 965614"/>
                      <a:gd name="connsiteY11" fmla="*/ 0 h 1341786"/>
                      <a:gd name="connsiteX0" fmla="*/ 35900 w 965614"/>
                      <a:gd name="connsiteY0" fmla="*/ 0 h 1341786"/>
                      <a:gd name="connsiteX1" fmla="*/ 525835 w 965614"/>
                      <a:gd name="connsiteY1" fmla="*/ 615221 h 1341786"/>
                      <a:gd name="connsiteX2" fmla="*/ 610807 w 965614"/>
                      <a:gd name="connsiteY2" fmla="*/ 515538 h 1341786"/>
                      <a:gd name="connsiteX3" fmla="*/ 589376 w 965614"/>
                      <a:gd name="connsiteY3" fmla="*/ 136918 h 1341786"/>
                      <a:gd name="connsiteX4" fmla="*/ 965614 w 965614"/>
                      <a:gd name="connsiteY4" fmla="*/ 301224 h 1341786"/>
                      <a:gd name="connsiteX5" fmla="*/ 694151 w 965614"/>
                      <a:gd name="connsiteY5" fmla="*/ 656029 h 1341786"/>
                      <a:gd name="connsiteX6" fmla="*/ 767970 w 965614"/>
                      <a:gd name="connsiteY6" fmla="*/ 1296587 h 1341786"/>
                      <a:gd name="connsiteX7" fmla="*/ 678235 w 965614"/>
                      <a:gd name="connsiteY7" fmla="*/ 1264612 h 1341786"/>
                      <a:gd name="connsiteX8" fmla="*/ 320294 w 965614"/>
                      <a:gd name="connsiteY8" fmla="*/ 456006 h 1341786"/>
                      <a:gd name="connsiteX9" fmla="*/ 217901 w 965614"/>
                      <a:gd name="connsiteY9" fmla="*/ 386948 h 1341786"/>
                      <a:gd name="connsiteX10" fmla="*/ 88598 w 965614"/>
                      <a:gd name="connsiteY10" fmla="*/ 535392 h 1341786"/>
                      <a:gd name="connsiteX11" fmla="*/ 35900 w 965614"/>
                      <a:gd name="connsiteY11" fmla="*/ 0 h 1341786"/>
                      <a:gd name="connsiteX0" fmla="*/ 35900 w 965614"/>
                      <a:gd name="connsiteY0" fmla="*/ 0 h 1341786"/>
                      <a:gd name="connsiteX1" fmla="*/ 525835 w 965614"/>
                      <a:gd name="connsiteY1" fmla="*/ 615221 h 1341786"/>
                      <a:gd name="connsiteX2" fmla="*/ 610807 w 965614"/>
                      <a:gd name="connsiteY2" fmla="*/ 515538 h 1341786"/>
                      <a:gd name="connsiteX3" fmla="*/ 589376 w 965614"/>
                      <a:gd name="connsiteY3" fmla="*/ 136918 h 1341786"/>
                      <a:gd name="connsiteX4" fmla="*/ 965614 w 965614"/>
                      <a:gd name="connsiteY4" fmla="*/ 301224 h 1341786"/>
                      <a:gd name="connsiteX5" fmla="*/ 694151 w 965614"/>
                      <a:gd name="connsiteY5" fmla="*/ 656029 h 1341786"/>
                      <a:gd name="connsiteX6" fmla="*/ 767970 w 965614"/>
                      <a:gd name="connsiteY6" fmla="*/ 1296587 h 1341786"/>
                      <a:gd name="connsiteX7" fmla="*/ 678235 w 965614"/>
                      <a:gd name="connsiteY7" fmla="*/ 1264612 h 1341786"/>
                      <a:gd name="connsiteX8" fmla="*/ 320294 w 965614"/>
                      <a:gd name="connsiteY8" fmla="*/ 456006 h 1341786"/>
                      <a:gd name="connsiteX9" fmla="*/ 217901 w 965614"/>
                      <a:gd name="connsiteY9" fmla="*/ 386948 h 1341786"/>
                      <a:gd name="connsiteX10" fmla="*/ 88598 w 965614"/>
                      <a:gd name="connsiteY10" fmla="*/ 535392 h 1341786"/>
                      <a:gd name="connsiteX11" fmla="*/ 35900 w 965614"/>
                      <a:gd name="connsiteY11" fmla="*/ 0 h 1341786"/>
                      <a:gd name="connsiteX0" fmla="*/ 35900 w 965614"/>
                      <a:gd name="connsiteY0" fmla="*/ 0 h 1343255"/>
                      <a:gd name="connsiteX1" fmla="*/ 525835 w 965614"/>
                      <a:gd name="connsiteY1" fmla="*/ 615221 h 1343255"/>
                      <a:gd name="connsiteX2" fmla="*/ 610807 w 965614"/>
                      <a:gd name="connsiteY2" fmla="*/ 515538 h 1343255"/>
                      <a:gd name="connsiteX3" fmla="*/ 589376 w 965614"/>
                      <a:gd name="connsiteY3" fmla="*/ 136918 h 1343255"/>
                      <a:gd name="connsiteX4" fmla="*/ 965614 w 965614"/>
                      <a:gd name="connsiteY4" fmla="*/ 301224 h 1343255"/>
                      <a:gd name="connsiteX5" fmla="*/ 694151 w 965614"/>
                      <a:gd name="connsiteY5" fmla="*/ 656029 h 1343255"/>
                      <a:gd name="connsiteX6" fmla="*/ 777495 w 965614"/>
                      <a:gd name="connsiteY6" fmla="*/ 1298969 h 1343255"/>
                      <a:gd name="connsiteX7" fmla="*/ 678235 w 965614"/>
                      <a:gd name="connsiteY7" fmla="*/ 1264612 h 1343255"/>
                      <a:gd name="connsiteX8" fmla="*/ 320294 w 965614"/>
                      <a:gd name="connsiteY8" fmla="*/ 456006 h 1343255"/>
                      <a:gd name="connsiteX9" fmla="*/ 217901 w 965614"/>
                      <a:gd name="connsiteY9" fmla="*/ 386948 h 1343255"/>
                      <a:gd name="connsiteX10" fmla="*/ 88598 w 965614"/>
                      <a:gd name="connsiteY10" fmla="*/ 535392 h 1343255"/>
                      <a:gd name="connsiteX11" fmla="*/ 35900 w 965614"/>
                      <a:gd name="connsiteY11" fmla="*/ 0 h 1343255"/>
                      <a:gd name="connsiteX0" fmla="*/ 35900 w 965614"/>
                      <a:gd name="connsiteY0" fmla="*/ 0 h 1343255"/>
                      <a:gd name="connsiteX1" fmla="*/ 525835 w 965614"/>
                      <a:gd name="connsiteY1" fmla="*/ 615221 h 1343255"/>
                      <a:gd name="connsiteX2" fmla="*/ 610807 w 965614"/>
                      <a:gd name="connsiteY2" fmla="*/ 515538 h 1343255"/>
                      <a:gd name="connsiteX3" fmla="*/ 589376 w 965614"/>
                      <a:gd name="connsiteY3" fmla="*/ 136918 h 1343255"/>
                      <a:gd name="connsiteX4" fmla="*/ 965614 w 965614"/>
                      <a:gd name="connsiteY4" fmla="*/ 301224 h 1343255"/>
                      <a:gd name="connsiteX5" fmla="*/ 679863 w 965614"/>
                      <a:gd name="connsiteY5" fmla="*/ 667935 h 1343255"/>
                      <a:gd name="connsiteX6" fmla="*/ 777495 w 965614"/>
                      <a:gd name="connsiteY6" fmla="*/ 1298969 h 1343255"/>
                      <a:gd name="connsiteX7" fmla="*/ 678235 w 965614"/>
                      <a:gd name="connsiteY7" fmla="*/ 1264612 h 1343255"/>
                      <a:gd name="connsiteX8" fmla="*/ 320294 w 965614"/>
                      <a:gd name="connsiteY8" fmla="*/ 456006 h 1343255"/>
                      <a:gd name="connsiteX9" fmla="*/ 217901 w 965614"/>
                      <a:gd name="connsiteY9" fmla="*/ 386948 h 1343255"/>
                      <a:gd name="connsiteX10" fmla="*/ 88598 w 965614"/>
                      <a:gd name="connsiteY10" fmla="*/ 535392 h 1343255"/>
                      <a:gd name="connsiteX11" fmla="*/ 35900 w 965614"/>
                      <a:gd name="connsiteY11" fmla="*/ 0 h 1343255"/>
                      <a:gd name="connsiteX0" fmla="*/ 35900 w 965614"/>
                      <a:gd name="connsiteY0" fmla="*/ 0 h 1343255"/>
                      <a:gd name="connsiteX1" fmla="*/ 525835 w 965614"/>
                      <a:gd name="connsiteY1" fmla="*/ 615221 h 1343255"/>
                      <a:gd name="connsiteX2" fmla="*/ 610807 w 965614"/>
                      <a:gd name="connsiteY2" fmla="*/ 515538 h 1343255"/>
                      <a:gd name="connsiteX3" fmla="*/ 589376 w 965614"/>
                      <a:gd name="connsiteY3" fmla="*/ 136918 h 1343255"/>
                      <a:gd name="connsiteX4" fmla="*/ 965614 w 965614"/>
                      <a:gd name="connsiteY4" fmla="*/ 301224 h 1343255"/>
                      <a:gd name="connsiteX5" fmla="*/ 679863 w 965614"/>
                      <a:gd name="connsiteY5" fmla="*/ 667935 h 1343255"/>
                      <a:gd name="connsiteX6" fmla="*/ 777495 w 965614"/>
                      <a:gd name="connsiteY6" fmla="*/ 1298969 h 1343255"/>
                      <a:gd name="connsiteX7" fmla="*/ 678235 w 965614"/>
                      <a:gd name="connsiteY7" fmla="*/ 1264612 h 1343255"/>
                      <a:gd name="connsiteX8" fmla="*/ 320294 w 965614"/>
                      <a:gd name="connsiteY8" fmla="*/ 456006 h 1343255"/>
                      <a:gd name="connsiteX9" fmla="*/ 217901 w 965614"/>
                      <a:gd name="connsiteY9" fmla="*/ 386948 h 1343255"/>
                      <a:gd name="connsiteX10" fmla="*/ 88598 w 965614"/>
                      <a:gd name="connsiteY10" fmla="*/ 535392 h 1343255"/>
                      <a:gd name="connsiteX11" fmla="*/ 35900 w 965614"/>
                      <a:gd name="connsiteY11" fmla="*/ 0 h 1343255"/>
                      <a:gd name="connsiteX0" fmla="*/ 35900 w 965614"/>
                      <a:gd name="connsiteY0" fmla="*/ 0 h 1343255"/>
                      <a:gd name="connsiteX1" fmla="*/ 525835 w 965614"/>
                      <a:gd name="connsiteY1" fmla="*/ 615221 h 1343255"/>
                      <a:gd name="connsiteX2" fmla="*/ 610807 w 965614"/>
                      <a:gd name="connsiteY2" fmla="*/ 515538 h 1343255"/>
                      <a:gd name="connsiteX3" fmla="*/ 589376 w 965614"/>
                      <a:gd name="connsiteY3" fmla="*/ 136918 h 1343255"/>
                      <a:gd name="connsiteX4" fmla="*/ 965614 w 965614"/>
                      <a:gd name="connsiteY4" fmla="*/ 301224 h 1343255"/>
                      <a:gd name="connsiteX5" fmla="*/ 679863 w 965614"/>
                      <a:gd name="connsiteY5" fmla="*/ 667935 h 1343255"/>
                      <a:gd name="connsiteX6" fmla="*/ 777495 w 965614"/>
                      <a:gd name="connsiteY6" fmla="*/ 1298969 h 1343255"/>
                      <a:gd name="connsiteX7" fmla="*/ 678235 w 965614"/>
                      <a:gd name="connsiteY7" fmla="*/ 1264612 h 1343255"/>
                      <a:gd name="connsiteX8" fmla="*/ 320294 w 965614"/>
                      <a:gd name="connsiteY8" fmla="*/ 456006 h 1343255"/>
                      <a:gd name="connsiteX9" fmla="*/ 217901 w 965614"/>
                      <a:gd name="connsiteY9" fmla="*/ 386948 h 1343255"/>
                      <a:gd name="connsiteX10" fmla="*/ 88598 w 965614"/>
                      <a:gd name="connsiteY10" fmla="*/ 535392 h 1343255"/>
                      <a:gd name="connsiteX11" fmla="*/ 35900 w 965614"/>
                      <a:gd name="connsiteY11" fmla="*/ 0 h 1343255"/>
                      <a:gd name="connsiteX0" fmla="*/ 35900 w 965614"/>
                      <a:gd name="connsiteY0" fmla="*/ 0 h 1343255"/>
                      <a:gd name="connsiteX1" fmla="*/ 525835 w 965614"/>
                      <a:gd name="connsiteY1" fmla="*/ 615221 h 1343255"/>
                      <a:gd name="connsiteX2" fmla="*/ 610807 w 965614"/>
                      <a:gd name="connsiteY2" fmla="*/ 515538 h 1343255"/>
                      <a:gd name="connsiteX3" fmla="*/ 589376 w 965614"/>
                      <a:gd name="connsiteY3" fmla="*/ 136918 h 1343255"/>
                      <a:gd name="connsiteX4" fmla="*/ 965614 w 965614"/>
                      <a:gd name="connsiteY4" fmla="*/ 301224 h 1343255"/>
                      <a:gd name="connsiteX5" fmla="*/ 679863 w 965614"/>
                      <a:gd name="connsiteY5" fmla="*/ 667935 h 1343255"/>
                      <a:gd name="connsiteX6" fmla="*/ 777495 w 965614"/>
                      <a:gd name="connsiteY6" fmla="*/ 1298969 h 1343255"/>
                      <a:gd name="connsiteX7" fmla="*/ 678235 w 965614"/>
                      <a:gd name="connsiteY7" fmla="*/ 1264612 h 1343255"/>
                      <a:gd name="connsiteX8" fmla="*/ 320294 w 965614"/>
                      <a:gd name="connsiteY8" fmla="*/ 456006 h 1343255"/>
                      <a:gd name="connsiteX9" fmla="*/ 217901 w 965614"/>
                      <a:gd name="connsiteY9" fmla="*/ 386948 h 1343255"/>
                      <a:gd name="connsiteX10" fmla="*/ 88598 w 965614"/>
                      <a:gd name="connsiteY10" fmla="*/ 535392 h 1343255"/>
                      <a:gd name="connsiteX11" fmla="*/ 35900 w 965614"/>
                      <a:gd name="connsiteY11" fmla="*/ 0 h 1343255"/>
                      <a:gd name="connsiteX0" fmla="*/ 35900 w 965614"/>
                      <a:gd name="connsiteY0" fmla="*/ 0 h 1343255"/>
                      <a:gd name="connsiteX1" fmla="*/ 525835 w 965614"/>
                      <a:gd name="connsiteY1" fmla="*/ 615221 h 1343255"/>
                      <a:gd name="connsiteX2" fmla="*/ 608426 w 965614"/>
                      <a:gd name="connsiteY2" fmla="*/ 515538 h 1343255"/>
                      <a:gd name="connsiteX3" fmla="*/ 589376 w 965614"/>
                      <a:gd name="connsiteY3" fmla="*/ 136918 h 1343255"/>
                      <a:gd name="connsiteX4" fmla="*/ 965614 w 965614"/>
                      <a:gd name="connsiteY4" fmla="*/ 301224 h 1343255"/>
                      <a:gd name="connsiteX5" fmla="*/ 679863 w 965614"/>
                      <a:gd name="connsiteY5" fmla="*/ 667935 h 1343255"/>
                      <a:gd name="connsiteX6" fmla="*/ 777495 w 965614"/>
                      <a:gd name="connsiteY6" fmla="*/ 1298969 h 1343255"/>
                      <a:gd name="connsiteX7" fmla="*/ 678235 w 965614"/>
                      <a:gd name="connsiteY7" fmla="*/ 1264612 h 1343255"/>
                      <a:gd name="connsiteX8" fmla="*/ 320294 w 965614"/>
                      <a:gd name="connsiteY8" fmla="*/ 456006 h 1343255"/>
                      <a:gd name="connsiteX9" fmla="*/ 217901 w 965614"/>
                      <a:gd name="connsiteY9" fmla="*/ 386948 h 1343255"/>
                      <a:gd name="connsiteX10" fmla="*/ 88598 w 965614"/>
                      <a:gd name="connsiteY10" fmla="*/ 535392 h 1343255"/>
                      <a:gd name="connsiteX11" fmla="*/ 35900 w 965614"/>
                      <a:gd name="connsiteY11"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679863 w 970377"/>
                      <a:gd name="connsiteY5" fmla="*/ 667935 h 1343255"/>
                      <a:gd name="connsiteX6" fmla="*/ 777495 w 970377"/>
                      <a:gd name="connsiteY6" fmla="*/ 1298969 h 1343255"/>
                      <a:gd name="connsiteX7" fmla="*/ 678235 w 970377"/>
                      <a:gd name="connsiteY7" fmla="*/ 1264612 h 1343255"/>
                      <a:gd name="connsiteX8" fmla="*/ 320294 w 970377"/>
                      <a:gd name="connsiteY8" fmla="*/ 456006 h 1343255"/>
                      <a:gd name="connsiteX9" fmla="*/ 217901 w 970377"/>
                      <a:gd name="connsiteY9" fmla="*/ 386948 h 1343255"/>
                      <a:gd name="connsiteX10" fmla="*/ 88598 w 970377"/>
                      <a:gd name="connsiteY10" fmla="*/ 535392 h 1343255"/>
                      <a:gd name="connsiteX11" fmla="*/ 35900 w 970377"/>
                      <a:gd name="connsiteY11"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48932 w 970377"/>
                      <a:gd name="connsiteY5" fmla="*/ 446479 h 1343255"/>
                      <a:gd name="connsiteX6" fmla="*/ 679863 w 970377"/>
                      <a:gd name="connsiteY6" fmla="*/ 667935 h 1343255"/>
                      <a:gd name="connsiteX7" fmla="*/ 777495 w 970377"/>
                      <a:gd name="connsiteY7" fmla="*/ 1298969 h 1343255"/>
                      <a:gd name="connsiteX8" fmla="*/ 678235 w 970377"/>
                      <a:gd name="connsiteY8" fmla="*/ 1264612 h 1343255"/>
                      <a:gd name="connsiteX9" fmla="*/ 320294 w 970377"/>
                      <a:gd name="connsiteY9" fmla="*/ 456006 h 1343255"/>
                      <a:gd name="connsiteX10" fmla="*/ 217901 w 970377"/>
                      <a:gd name="connsiteY10" fmla="*/ 386948 h 1343255"/>
                      <a:gd name="connsiteX11" fmla="*/ 88598 w 970377"/>
                      <a:gd name="connsiteY11" fmla="*/ 535392 h 1343255"/>
                      <a:gd name="connsiteX12" fmla="*/ 35900 w 970377"/>
                      <a:gd name="connsiteY12"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679863 w 970377"/>
                      <a:gd name="connsiteY6" fmla="*/ 667935 h 1343255"/>
                      <a:gd name="connsiteX7" fmla="*/ 777495 w 970377"/>
                      <a:gd name="connsiteY7" fmla="*/ 1298969 h 1343255"/>
                      <a:gd name="connsiteX8" fmla="*/ 678235 w 970377"/>
                      <a:gd name="connsiteY8" fmla="*/ 1264612 h 1343255"/>
                      <a:gd name="connsiteX9" fmla="*/ 320294 w 970377"/>
                      <a:gd name="connsiteY9" fmla="*/ 456006 h 1343255"/>
                      <a:gd name="connsiteX10" fmla="*/ 217901 w 970377"/>
                      <a:gd name="connsiteY10" fmla="*/ 386948 h 1343255"/>
                      <a:gd name="connsiteX11" fmla="*/ 88598 w 970377"/>
                      <a:gd name="connsiteY11" fmla="*/ 535392 h 1343255"/>
                      <a:gd name="connsiteX12" fmla="*/ 35900 w 970377"/>
                      <a:gd name="connsiteY12"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679863 w 970377"/>
                      <a:gd name="connsiteY6" fmla="*/ 667935 h 1343255"/>
                      <a:gd name="connsiteX7" fmla="*/ 777495 w 970377"/>
                      <a:gd name="connsiteY7" fmla="*/ 1298969 h 1343255"/>
                      <a:gd name="connsiteX8" fmla="*/ 678235 w 970377"/>
                      <a:gd name="connsiteY8" fmla="*/ 1264612 h 1343255"/>
                      <a:gd name="connsiteX9" fmla="*/ 320294 w 970377"/>
                      <a:gd name="connsiteY9" fmla="*/ 456006 h 1343255"/>
                      <a:gd name="connsiteX10" fmla="*/ 217901 w 970377"/>
                      <a:gd name="connsiteY10" fmla="*/ 386948 h 1343255"/>
                      <a:gd name="connsiteX11" fmla="*/ 88598 w 970377"/>
                      <a:gd name="connsiteY11" fmla="*/ 535392 h 1343255"/>
                      <a:gd name="connsiteX12" fmla="*/ 35900 w 970377"/>
                      <a:gd name="connsiteY12"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679863 w 970377"/>
                      <a:gd name="connsiteY6" fmla="*/ 667935 h 1343255"/>
                      <a:gd name="connsiteX7" fmla="*/ 777495 w 970377"/>
                      <a:gd name="connsiteY7" fmla="*/ 1298969 h 1343255"/>
                      <a:gd name="connsiteX8" fmla="*/ 678235 w 970377"/>
                      <a:gd name="connsiteY8" fmla="*/ 1264612 h 1343255"/>
                      <a:gd name="connsiteX9" fmla="*/ 320294 w 970377"/>
                      <a:gd name="connsiteY9" fmla="*/ 456006 h 1343255"/>
                      <a:gd name="connsiteX10" fmla="*/ 217901 w 970377"/>
                      <a:gd name="connsiteY10" fmla="*/ 386948 h 1343255"/>
                      <a:gd name="connsiteX11" fmla="*/ 88598 w 970377"/>
                      <a:gd name="connsiteY11" fmla="*/ 535392 h 1343255"/>
                      <a:gd name="connsiteX12" fmla="*/ 35900 w 970377"/>
                      <a:gd name="connsiteY12"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7014 w 970377"/>
                      <a:gd name="connsiteY6" fmla="*/ 567923 h 1343255"/>
                      <a:gd name="connsiteX7" fmla="*/ 679863 w 970377"/>
                      <a:gd name="connsiteY7" fmla="*/ 667935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22727 w 970377"/>
                      <a:gd name="connsiteY6" fmla="*/ 532205 h 1343255"/>
                      <a:gd name="connsiteX7" fmla="*/ 679863 w 970377"/>
                      <a:gd name="connsiteY7" fmla="*/ 667935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22727 w 970377"/>
                      <a:gd name="connsiteY6" fmla="*/ 532205 h 1343255"/>
                      <a:gd name="connsiteX7" fmla="*/ 679863 w 970377"/>
                      <a:gd name="connsiteY7" fmla="*/ 667935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79863 w 970377"/>
                      <a:gd name="connsiteY7" fmla="*/ 667935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79863 w 970377"/>
                      <a:gd name="connsiteY7" fmla="*/ 667935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79863 w 970377"/>
                      <a:gd name="connsiteY7" fmla="*/ 667935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79863 w 970377"/>
                      <a:gd name="connsiteY7" fmla="*/ 667935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79863 w 970377"/>
                      <a:gd name="connsiteY7" fmla="*/ 667935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91770 w 970377"/>
                      <a:gd name="connsiteY7" fmla="*/ 665553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91770 w 970377"/>
                      <a:gd name="connsiteY7" fmla="*/ 665553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91770 w 970377"/>
                      <a:gd name="connsiteY7" fmla="*/ 665553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94151 w 970377"/>
                      <a:gd name="connsiteY7" fmla="*/ 667934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94151 w 970377"/>
                      <a:gd name="connsiteY7" fmla="*/ 667934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3255"/>
                      <a:gd name="connsiteX1" fmla="*/ 525835 w 970377"/>
                      <a:gd name="connsiteY1" fmla="*/ 615221 h 1343255"/>
                      <a:gd name="connsiteX2" fmla="*/ 608426 w 970377"/>
                      <a:gd name="connsiteY2" fmla="*/ 515538 h 1343255"/>
                      <a:gd name="connsiteX3" fmla="*/ 589376 w 970377"/>
                      <a:gd name="connsiteY3" fmla="*/ 136918 h 1343255"/>
                      <a:gd name="connsiteX4" fmla="*/ 970377 w 970377"/>
                      <a:gd name="connsiteY4" fmla="*/ 296462 h 1343255"/>
                      <a:gd name="connsiteX5" fmla="*/ 877507 w 970377"/>
                      <a:gd name="connsiteY5" fmla="*/ 310747 h 1343255"/>
                      <a:gd name="connsiteX6" fmla="*/ 732252 w 970377"/>
                      <a:gd name="connsiteY6" fmla="*/ 536968 h 1343255"/>
                      <a:gd name="connsiteX7" fmla="*/ 694151 w 970377"/>
                      <a:gd name="connsiteY7" fmla="*/ 667934 h 1343255"/>
                      <a:gd name="connsiteX8" fmla="*/ 777495 w 970377"/>
                      <a:gd name="connsiteY8" fmla="*/ 1298969 h 1343255"/>
                      <a:gd name="connsiteX9" fmla="*/ 678235 w 970377"/>
                      <a:gd name="connsiteY9" fmla="*/ 1264612 h 1343255"/>
                      <a:gd name="connsiteX10" fmla="*/ 320294 w 970377"/>
                      <a:gd name="connsiteY10" fmla="*/ 456006 h 1343255"/>
                      <a:gd name="connsiteX11" fmla="*/ 217901 w 970377"/>
                      <a:gd name="connsiteY11" fmla="*/ 386948 h 1343255"/>
                      <a:gd name="connsiteX12" fmla="*/ 88598 w 970377"/>
                      <a:gd name="connsiteY12" fmla="*/ 535392 h 1343255"/>
                      <a:gd name="connsiteX13" fmla="*/ 35900 w 970377"/>
                      <a:gd name="connsiteY13" fmla="*/ 0 h 1343255"/>
                      <a:gd name="connsiteX0" fmla="*/ 35900 w 970377"/>
                      <a:gd name="connsiteY0" fmla="*/ 0 h 1348017"/>
                      <a:gd name="connsiteX1" fmla="*/ 525835 w 970377"/>
                      <a:gd name="connsiteY1" fmla="*/ 619983 h 1348017"/>
                      <a:gd name="connsiteX2" fmla="*/ 608426 w 970377"/>
                      <a:gd name="connsiteY2" fmla="*/ 520300 h 1348017"/>
                      <a:gd name="connsiteX3" fmla="*/ 589376 w 970377"/>
                      <a:gd name="connsiteY3" fmla="*/ 141680 h 1348017"/>
                      <a:gd name="connsiteX4" fmla="*/ 970377 w 970377"/>
                      <a:gd name="connsiteY4" fmla="*/ 301224 h 1348017"/>
                      <a:gd name="connsiteX5" fmla="*/ 877507 w 970377"/>
                      <a:gd name="connsiteY5" fmla="*/ 315509 h 1348017"/>
                      <a:gd name="connsiteX6" fmla="*/ 732252 w 970377"/>
                      <a:gd name="connsiteY6" fmla="*/ 541730 h 1348017"/>
                      <a:gd name="connsiteX7" fmla="*/ 694151 w 970377"/>
                      <a:gd name="connsiteY7" fmla="*/ 672696 h 1348017"/>
                      <a:gd name="connsiteX8" fmla="*/ 777495 w 970377"/>
                      <a:gd name="connsiteY8" fmla="*/ 1303731 h 1348017"/>
                      <a:gd name="connsiteX9" fmla="*/ 678235 w 970377"/>
                      <a:gd name="connsiteY9" fmla="*/ 1269374 h 1348017"/>
                      <a:gd name="connsiteX10" fmla="*/ 320294 w 970377"/>
                      <a:gd name="connsiteY10" fmla="*/ 460768 h 1348017"/>
                      <a:gd name="connsiteX11" fmla="*/ 217901 w 970377"/>
                      <a:gd name="connsiteY11" fmla="*/ 391710 h 1348017"/>
                      <a:gd name="connsiteX12" fmla="*/ 88598 w 970377"/>
                      <a:gd name="connsiteY12" fmla="*/ 540154 h 1348017"/>
                      <a:gd name="connsiteX13" fmla="*/ 35900 w 970377"/>
                      <a:gd name="connsiteY13" fmla="*/ 0 h 134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70377" h="1348017">
                        <a:moveTo>
                          <a:pt x="35900" y="0"/>
                        </a:moveTo>
                        <a:cubicBezTo>
                          <a:pt x="107931" y="89186"/>
                          <a:pt x="425230" y="242665"/>
                          <a:pt x="525835" y="619983"/>
                        </a:cubicBezTo>
                        <a:cubicBezTo>
                          <a:pt x="548602" y="746299"/>
                          <a:pt x="599945" y="684497"/>
                          <a:pt x="608426" y="520300"/>
                        </a:cubicBezTo>
                        <a:cubicBezTo>
                          <a:pt x="625096" y="305988"/>
                          <a:pt x="606044" y="215499"/>
                          <a:pt x="589376" y="141680"/>
                        </a:cubicBezTo>
                        <a:cubicBezTo>
                          <a:pt x="631445" y="115486"/>
                          <a:pt x="873539" y="165493"/>
                          <a:pt x="970377" y="301224"/>
                        </a:cubicBezTo>
                        <a:cubicBezTo>
                          <a:pt x="965614" y="327418"/>
                          <a:pt x="908464" y="310747"/>
                          <a:pt x="877507" y="315509"/>
                        </a:cubicBezTo>
                        <a:cubicBezTo>
                          <a:pt x="840202" y="386947"/>
                          <a:pt x="814800" y="441717"/>
                          <a:pt x="732252" y="541730"/>
                        </a:cubicBezTo>
                        <a:cubicBezTo>
                          <a:pt x="693358" y="587767"/>
                          <a:pt x="678277" y="619515"/>
                          <a:pt x="694151" y="672696"/>
                        </a:cubicBezTo>
                        <a:cubicBezTo>
                          <a:pt x="816388" y="933840"/>
                          <a:pt x="812421" y="1049731"/>
                          <a:pt x="777495" y="1303731"/>
                        </a:cubicBezTo>
                        <a:cubicBezTo>
                          <a:pt x="763458" y="1375623"/>
                          <a:pt x="682747" y="1357026"/>
                          <a:pt x="678235" y="1269374"/>
                        </a:cubicBezTo>
                        <a:cubicBezTo>
                          <a:pt x="641472" y="791876"/>
                          <a:pt x="514220" y="776341"/>
                          <a:pt x="320294" y="460768"/>
                        </a:cubicBezTo>
                        <a:cubicBezTo>
                          <a:pt x="282193" y="375837"/>
                          <a:pt x="227426" y="374248"/>
                          <a:pt x="217901" y="391710"/>
                        </a:cubicBezTo>
                        <a:cubicBezTo>
                          <a:pt x="151782" y="434047"/>
                          <a:pt x="97567" y="488292"/>
                          <a:pt x="88598" y="540154"/>
                        </a:cubicBezTo>
                        <a:cubicBezTo>
                          <a:pt x="-29774" y="463290"/>
                          <a:pt x="-10035" y="141158"/>
                          <a:pt x="3590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grpSp>
            <p:grpSp>
              <p:nvGrpSpPr>
                <p:cNvPr id="27" name="Group 26"/>
                <p:cNvGrpSpPr/>
                <p:nvPr/>
              </p:nvGrpSpPr>
              <p:grpSpPr>
                <a:xfrm>
                  <a:off x="5821321" y="1810526"/>
                  <a:ext cx="543562" cy="1524150"/>
                  <a:chOff x="5924806" y="2376688"/>
                  <a:chExt cx="543562" cy="1524150"/>
                </a:xfrm>
              </p:grpSpPr>
              <p:sp>
                <p:nvSpPr>
                  <p:cNvPr id="40" name="Rectangle 1"/>
                  <p:cNvSpPr/>
                  <p:nvPr/>
                </p:nvSpPr>
                <p:spPr>
                  <a:xfrm>
                    <a:off x="6169419" y="2376688"/>
                    <a:ext cx="153592" cy="244854"/>
                  </a:xfrm>
                  <a:custGeom>
                    <a:avLst/>
                    <a:gdLst>
                      <a:gd name="connsiteX0" fmla="*/ 0 w 685800"/>
                      <a:gd name="connsiteY0" fmla="*/ 0 h 685800"/>
                      <a:gd name="connsiteX1" fmla="*/ 685800 w 685800"/>
                      <a:gd name="connsiteY1" fmla="*/ 0 h 685800"/>
                      <a:gd name="connsiteX2" fmla="*/ 685800 w 685800"/>
                      <a:gd name="connsiteY2" fmla="*/ 685800 h 685800"/>
                      <a:gd name="connsiteX3" fmla="*/ 0 w 685800"/>
                      <a:gd name="connsiteY3" fmla="*/ 685800 h 685800"/>
                      <a:gd name="connsiteX4" fmla="*/ 0 w 685800"/>
                      <a:gd name="connsiteY4" fmla="*/ 0 h 685800"/>
                      <a:gd name="connsiteX0" fmla="*/ 134957 w 685800"/>
                      <a:gd name="connsiteY0" fmla="*/ 253388 h 685800"/>
                      <a:gd name="connsiteX1" fmla="*/ 685800 w 685800"/>
                      <a:gd name="connsiteY1" fmla="*/ 0 h 685800"/>
                      <a:gd name="connsiteX2" fmla="*/ 685800 w 685800"/>
                      <a:gd name="connsiteY2" fmla="*/ 685800 h 685800"/>
                      <a:gd name="connsiteX3" fmla="*/ 0 w 685800"/>
                      <a:gd name="connsiteY3" fmla="*/ 685800 h 685800"/>
                      <a:gd name="connsiteX4" fmla="*/ 134957 w 685800"/>
                      <a:gd name="connsiteY4" fmla="*/ 253388 h 685800"/>
                      <a:gd name="connsiteX0" fmla="*/ 134957 w 685800"/>
                      <a:gd name="connsiteY0" fmla="*/ 0 h 432412"/>
                      <a:gd name="connsiteX1" fmla="*/ 473726 w 685800"/>
                      <a:gd name="connsiteY1" fmla="*/ 2754 h 432412"/>
                      <a:gd name="connsiteX2" fmla="*/ 685800 w 685800"/>
                      <a:gd name="connsiteY2" fmla="*/ 432412 h 432412"/>
                      <a:gd name="connsiteX3" fmla="*/ 0 w 685800"/>
                      <a:gd name="connsiteY3" fmla="*/ 432412 h 432412"/>
                      <a:gd name="connsiteX4" fmla="*/ 134957 w 685800"/>
                      <a:gd name="connsiteY4" fmla="*/ 0 h 432412"/>
                      <a:gd name="connsiteX0" fmla="*/ 134957 w 685800"/>
                      <a:gd name="connsiteY0" fmla="*/ 145057 h 577469"/>
                      <a:gd name="connsiteX1" fmla="*/ 473726 w 685800"/>
                      <a:gd name="connsiteY1" fmla="*/ 147811 h 577469"/>
                      <a:gd name="connsiteX2" fmla="*/ 685800 w 685800"/>
                      <a:gd name="connsiteY2" fmla="*/ 577469 h 577469"/>
                      <a:gd name="connsiteX3" fmla="*/ 0 w 685800"/>
                      <a:gd name="connsiteY3" fmla="*/ 577469 h 577469"/>
                      <a:gd name="connsiteX4" fmla="*/ 134957 w 685800"/>
                      <a:gd name="connsiteY4" fmla="*/ 145057 h 577469"/>
                      <a:gd name="connsiteX0" fmla="*/ 134957 w 685800"/>
                      <a:gd name="connsiteY0" fmla="*/ 239308 h 671720"/>
                      <a:gd name="connsiteX1" fmla="*/ 473726 w 685800"/>
                      <a:gd name="connsiteY1" fmla="*/ 242062 h 671720"/>
                      <a:gd name="connsiteX2" fmla="*/ 685800 w 685800"/>
                      <a:gd name="connsiteY2" fmla="*/ 671720 h 671720"/>
                      <a:gd name="connsiteX3" fmla="*/ 0 w 685800"/>
                      <a:gd name="connsiteY3" fmla="*/ 671720 h 671720"/>
                      <a:gd name="connsiteX4" fmla="*/ 134957 w 685800"/>
                      <a:gd name="connsiteY4" fmla="*/ 239308 h 671720"/>
                      <a:gd name="connsiteX0" fmla="*/ 134957 w 685800"/>
                      <a:gd name="connsiteY0" fmla="*/ 250927 h 683339"/>
                      <a:gd name="connsiteX1" fmla="*/ 473726 w 685800"/>
                      <a:gd name="connsiteY1" fmla="*/ 253681 h 683339"/>
                      <a:gd name="connsiteX2" fmla="*/ 685800 w 685800"/>
                      <a:gd name="connsiteY2" fmla="*/ 683339 h 683339"/>
                      <a:gd name="connsiteX3" fmla="*/ 0 w 685800"/>
                      <a:gd name="connsiteY3" fmla="*/ 683339 h 683339"/>
                      <a:gd name="connsiteX4" fmla="*/ 134957 w 685800"/>
                      <a:gd name="connsiteY4" fmla="*/ 250927 h 683339"/>
                      <a:gd name="connsiteX0" fmla="*/ 134957 w 685800"/>
                      <a:gd name="connsiteY0" fmla="*/ 244992 h 677404"/>
                      <a:gd name="connsiteX1" fmla="*/ 473726 w 685800"/>
                      <a:gd name="connsiteY1" fmla="*/ 247746 h 677404"/>
                      <a:gd name="connsiteX2" fmla="*/ 685800 w 685800"/>
                      <a:gd name="connsiteY2" fmla="*/ 677404 h 677404"/>
                      <a:gd name="connsiteX3" fmla="*/ 0 w 685800"/>
                      <a:gd name="connsiteY3" fmla="*/ 677404 h 677404"/>
                      <a:gd name="connsiteX4" fmla="*/ 134957 w 685800"/>
                      <a:gd name="connsiteY4" fmla="*/ 244992 h 677404"/>
                      <a:gd name="connsiteX0" fmla="*/ 134957 w 685800"/>
                      <a:gd name="connsiteY0" fmla="*/ 243914 h 676326"/>
                      <a:gd name="connsiteX1" fmla="*/ 473726 w 685800"/>
                      <a:gd name="connsiteY1" fmla="*/ 246668 h 676326"/>
                      <a:gd name="connsiteX2" fmla="*/ 685800 w 685800"/>
                      <a:gd name="connsiteY2" fmla="*/ 676326 h 676326"/>
                      <a:gd name="connsiteX3" fmla="*/ 0 w 685800"/>
                      <a:gd name="connsiteY3" fmla="*/ 676326 h 676326"/>
                      <a:gd name="connsiteX4" fmla="*/ 134957 w 685800"/>
                      <a:gd name="connsiteY4" fmla="*/ 243914 h 676326"/>
                      <a:gd name="connsiteX0" fmla="*/ 134957 w 685800"/>
                      <a:gd name="connsiteY0" fmla="*/ 248864 h 681276"/>
                      <a:gd name="connsiteX1" fmla="*/ 473726 w 685800"/>
                      <a:gd name="connsiteY1" fmla="*/ 251618 h 681276"/>
                      <a:gd name="connsiteX2" fmla="*/ 685800 w 685800"/>
                      <a:gd name="connsiteY2" fmla="*/ 681276 h 681276"/>
                      <a:gd name="connsiteX3" fmla="*/ 0 w 685800"/>
                      <a:gd name="connsiteY3" fmla="*/ 681276 h 681276"/>
                      <a:gd name="connsiteX4" fmla="*/ 134957 w 685800"/>
                      <a:gd name="connsiteY4" fmla="*/ 248864 h 681276"/>
                      <a:gd name="connsiteX0" fmla="*/ 14773 w 565616"/>
                      <a:gd name="connsiteY0" fmla="*/ 248864 h 681276"/>
                      <a:gd name="connsiteX1" fmla="*/ 353542 w 565616"/>
                      <a:gd name="connsiteY1" fmla="*/ 251618 h 681276"/>
                      <a:gd name="connsiteX2" fmla="*/ 565616 w 565616"/>
                      <a:gd name="connsiteY2" fmla="*/ 681276 h 681276"/>
                      <a:gd name="connsiteX3" fmla="*/ 42315 w 565616"/>
                      <a:gd name="connsiteY3" fmla="*/ 436151 h 681276"/>
                      <a:gd name="connsiteX4" fmla="*/ 14773 w 565616"/>
                      <a:gd name="connsiteY4" fmla="*/ 248864 h 681276"/>
                      <a:gd name="connsiteX0" fmla="*/ 17981 w 568824"/>
                      <a:gd name="connsiteY0" fmla="*/ 248864 h 681276"/>
                      <a:gd name="connsiteX1" fmla="*/ 356750 w 568824"/>
                      <a:gd name="connsiteY1" fmla="*/ 251618 h 681276"/>
                      <a:gd name="connsiteX2" fmla="*/ 568824 w 568824"/>
                      <a:gd name="connsiteY2" fmla="*/ 681276 h 681276"/>
                      <a:gd name="connsiteX3" fmla="*/ 45523 w 568824"/>
                      <a:gd name="connsiteY3" fmla="*/ 436151 h 681276"/>
                      <a:gd name="connsiteX4" fmla="*/ 17981 w 568824"/>
                      <a:gd name="connsiteY4" fmla="*/ 248864 h 681276"/>
                      <a:gd name="connsiteX0" fmla="*/ 40205 w 591048"/>
                      <a:gd name="connsiteY0" fmla="*/ 248864 h 681276"/>
                      <a:gd name="connsiteX1" fmla="*/ 378974 w 591048"/>
                      <a:gd name="connsiteY1" fmla="*/ 251618 h 681276"/>
                      <a:gd name="connsiteX2" fmla="*/ 591048 w 591048"/>
                      <a:gd name="connsiteY2" fmla="*/ 681276 h 681276"/>
                      <a:gd name="connsiteX3" fmla="*/ 67747 w 591048"/>
                      <a:gd name="connsiteY3" fmla="*/ 436151 h 681276"/>
                      <a:gd name="connsiteX4" fmla="*/ 40205 w 591048"/>
                      <a:gd name="connsiteY4" fmla="*/ 248864 h 681276"/>
                      <a:gd name="connsiteX0" fmla="*/ 38996 w 589839"/>
                      <a:gd name="connsiteY0" fmla="*/ 248864 h 681276"/>
                      <a:gd name="connsiteX1" fmla="*/ 377765 w 589839"/>
                      <a:gd name="connsiteY1" fmla="*/ 251618 h 681276"/>
                      <a:gd name="connsiteX2" fmla="*/ 589839 w 589839"/>
                      <a:gd name="connsiteY2" fmla="*/ 681276 h 681276"/>
                      <a:gd name="connsiteX3" fmla="*/ 69292 w 589839"/>
                      <a:gd name="connsiteY3" fmla="*/ 427888 h 681276"/>
                      <a:gd name="connsiteX4" fmla="*/ 38996 w 589839"/>
                      <a:gd name="connsiteY4" fmla="*/ 248864 h 681276"/>
                      <a:gd name="connsiteX0" fmla="*/ 38996 w 389248"/>
                      <a:gd name="connsiteY0" fmla="*/ 248864 h 427888"/>
                      <a:gd name="connsiteX1" fmla="*/ 377765 w 389248"/>
                      <a:gd name="connsiteY1" fmla="*/ 251618 h 427888"/>
                      <a:gd name="connsiteX2" fmla="*/ 363993 w 389248"/>
                      <a:gd name="connsiteY2" fmla="*/ 422379 h 427888"/>
                      <a:gd name="connsiteX3" fmla="*/ 69292 w 389248"/>
                      <a:gd name="connsiteY3" fmla="*/ 427888 h 427888"/>
                      <a:gd name="connsiteX4" fmla="*/ 38996 w 389248"/>
                      <a:gd name="connsiteY4" fmla="*/ 248864 h 427888"/>
                      <a:gd name="connsiteX0" fmla="*/ 38996 w 389749"/>
                      <a:gd name="connsiteY0" fmla="*/ 248864 h 427888"/>
                      <a:gd name="connsiteX1" fmla="*/ 377765 w 389749"/>
                      <a:gd name="connsiteY1" fmla="*/ 251618 h 427888"/>
                      <a:gd name="connsiteX2" fmla="*/ 363993 w 389749"/>
                      <a:gd name="connsiteY2" fmla="*/ 422379 h 427888"/>
                      <a:gd name="connsiteX3" fmla="*/ 69292 w 389749"/>
                      <a:gd name="connsiteY3" fmla="*/ 427888 h 427888"/>
                      <a:gd name="connsiteX4" fmla="*/ 38996 w 389749"/>
                      <a:gd name="connsiteY4" fmla="*/ 248864 h 427888"/>
                      <a:gd name="connsiteX0" fmla="*/ 38996 w 407460"/>
                      <a:gd name="connsiteY0" fmla="*/ 248864 h 427888"/>
                      <a:gd name="connsiteX1" fmla="*/ 377765 w 407460"/>
                      <a:gd name="connsiteY1" fmla="*/ 251618 h 427888"/>
                      <a:gd name="connsiteX2" fmla="*/ 363993 w 407460"/>
                      <a:gd name="connsiteY2" fmla="*/ 422379 h 427888"/>
                      <a:gd name="connsiteX3" fmla="*/ 69292 w 407460"/>
                      <a:gd name="connsiteY3" fmla="*/ 427888 h 427888"/>
                      <a:gd name="connsiteX4" fmla="*/ 38996 w 407460"/>
                      <a:gd name="connsiteY4" fmla="*/ 248864 h 427888"/>
                      <a:gd name="connsiteX0" fmla="*/ 38996 w 413204"/>
                      <a:gd name="connsiteY0" fmla="*/ 248864 h 427888"/>
                      <a:gd name="connsiteX1" fmla="*/ 377765 w 413204"/>
                      <a:gd name="connsiteY1" fmla="*/ 251618 h 427888"/>
                      <a:gd name="connsiteX2" fmla="*/ 363993 w 413204"/>
                      <a:gd name="connsiteY2" fmla="*/ 422379 h 427888"/>
                      <a:gd name="connsiteX3" fmla="*/ 69292 w 413204"/>
                      <a:gd name="connsiteY3" fmla="*/ 427888 h 427888"/>
                      <a:gd name="connsiteX4" fmla="*/ 38996 w 413204"/>
                      <a:gd name="connsiteY4" fmla="*/ 248864 h 427888"/>
                      <a:gd name="connsiteX0" fmla="*/ 38996 w 410214"/>
                      <a:gd name="connsiteY0" fmla="*/ 248864 h 427888"/>
                      <a:gd name="connsiteX1" fmla="*/ 377765 w 410214"/>
                      <a:gd name="connsiteY1" fmla="*/ 251618 h 427888"/>
                      <a:gd name="connsiteX2" fmla="*/ 355730 w 410214"/>
                      <a:gd name="connsiteY2" fmla="*/ 419625 h 427888"/>
                      <a:gd name="connsiteX3" fmla="*/ 69292 w 410214"/>
                      <a:gd name="connsiteY3" fmla="*/ 427888 h 427888"/>
                      <a:gd name="connsiteX4" fmla="*/ 38996 w 410214"/>
                      <a:gd name="connsiteY4" fmla="*/ 248864 h 427888"/>
                      <a:gd name="connsiteX0" fmla="*/ 38996 w 410214"/>
                      <a:gd name="connsiteY0" fmla="*/ 248864 h 609667"/>
                      <a:gd name="connsiteX1" fmla="*/ 377765 w 410214"/>
                      <a:gd name="connsiteY1" fmla="*/ 251618 h 609667"/>
                      <a:gd name="connsiteX2" fmla="*/ 355730 w 410214"/>
                      <a:gd name="connsiteY2" fmla="*/ 419625 h 609667"/>
                      <a:gd name="connsiteX3" fmla="*/ 358484 w 410214"/>
                      <a:gd name="connsiteY3" fmla="*/ 609667 h 609667"/>
                      <a:gd name="connsiteX4" fmla="*/ 69292 w 410214"/>
                      <a:gd name="connsiteY4" fmla="*/ 427888 h 609667"/>
                      <a:gd name="connsiteX5" fmla="*/ 38996 w 410214"/>
                      <a:gd name="connsiteY5" fmla="*/ 248864 h 609667"/>
                      <a:gd name="connsiteX0" fmla="*/ 38996 w 410214"/>
                      <a:gd name="connsiteY0" fmla="*/ 248864 h 609667"/>
                      <a:gd name="connsiteX1" fmla="*/ 377765 w 410214"/>
                      <a:gd name="connsiteY1" fmla="*/ 251618 h 609667"/>
                      <a:gd name="connsiteX2" fmla="*/ 355730 w 410214"/>
                      <a:gd name="connsiteY2" fmla="*/ 419625 h 609667"/>
                      <a:gd name="connsiteX3" fmla="*/ 358484 w 410214"/>
                      <a:gd name="connsiteY3" fmla="*/ 609667 h 609667"/>
                      <a:gd name="connsiteX4" fmla="*/ 69292 w 410214"/>
                      <a:gd name="connsiteY4" fmla="*/ 427888 h 609667"/>
                      <a:gd name="connsiteX5" fmla="*/ 38996 w 410214"/>
                      <a:gd name="connsiteY5" fmla="*/ 248864 h 609667"/>
                      <a:gd name="connsiteX0" fmla="*/ 38996 w 410214"/>
                      <a:gd name="connsiteY0" fmla="*/ 248864 h 609667"/>
                      <a:gd name="connsiteX1" fmla="*/ 377765 w 410214"/>
                      <a:gd name="connsiteY1" fmla="*/ 251618 h 609667"/>
                      <a:gd name="connsiteX2" fmla="*/ 355730 w 410214"/>
                      <a:gd name="connsiteY2" fmla="*/ 419625 h 609667"/>
                      <a:gd name="connsiteX3" fmla="*/ 358484 w 410214"/>
                      <a:gd name="connsiteY3" fmla="*/ 609667 h 609667"/>
                      <a:gd name="connsiteX4" fmla="*/ 69292 w 410214"/>
                      <a:gd name="connsiteY4" fmla="*/ 427888 h 609667"/>
                      <a:gd name="connsiteX5" fmla="*/ 38996 w 410214"/>
                      <a:gd name="connsiteY5" fmla="*/ 248864 h 609667"/>
                      <a:gd name="connsiteX0" fmla="*/ 38996 w 410214"/>
                      <a:gd name="connsiteY0" fmla="*/ 248864 h 609667"/>
                      <a:gd name="connsiteX1" fmla="*/ 377765 w 410214"/>
                      <a:gd name="connsiteY1" fmla="*/ 251618 h 609667"/>
                      <a:gd name="connsiteX2" fmla="*/ 355730 w 410214"/>
                      <a:gd name="connsiteY2" fmla="*/ 419625 h 609667"/>
                      <a:gd name="connsiteX3" fmla="*/ 358484 w 410214"/>
                      <a:gd name="connsiteY3" fmla="*/ 609667 h 609667"/>
                      <a:gd name="connsiteX4" fmla="*/ 50011 w 410214"/>
                      <a:gd name="connsiteY4" fmla="*/ 576617 h 609667"/>
                      <a:gd name="connsiteX5" fmla="*/ 69292 w 410214"/>
                      <a:gd name="connsiteY5" fmla="*/ 427888 h 609667"/>
                      <a:gd name="connsiteX6" fmla="*/ 38996 w 410214"/>
                      <a:gd name="connsiteY6" fmla="*/ 248864 h 609667"/>
                      <a:gd name="connsiteX0" fmla="*/ 38996 w 410214"/>
                      <a:gd name="connsiteY0" fmla="*/ 248864 h 609667"/>
                      <a:gd name="connsiteX1" fmla="*/ 377765 w 410214"/>
                      <a:gd name="connsiteY1" fmla="*/ 251618 h 609667"/>
                      <a:gd name="connsiteX2" fmla="*/ 355730 w 410214"/>
                      <a:gd name="connsiteY2" fmla="*/ 419625 h 609667"/>
                      <a:gd name="connsiteX3" fmla="*/ 358484 w 410214"/>
                      <a:gd name="connsiteY3" fmla="*/ 609667 h 609667"/>
                      <a:gd name="connsiteX4" fmla="*/ 50011 w 410214"/>
                      <a:gd name="connsiteY4" fmla="*/ 576617 h 609667"/>
                      <a:gd name="connsiteX5" fmla="*/ 69292 w 410214"/>
                      <a:gd name="connsiteY5" fmla="*/ 427888 h 609667"/>
                      <a:gd name="connsiteX6" fmla="*/ 38996 w 410214"/>
                      <a:gd name="connsiteY6" fmla="*/ 248864 h 609667"/>
                      <a:gd name="connsiteX0" fmla="*/ 38996 w 410214"/>
                      <a:gd name="connsiteY0" fmla="*/ 248864 h 609667"/>
                      <a:gd name="connsiteX1" fmla="*/ 377765 w 410214"/>
                      <a:gd name="connsiteY1" fmla="*/ 251618 h 609667"/>
                      <a:gd name="connsiteX2" fmla="*/ 355730 w 410214"/>
                      <a:gd name="connsiteY2" fmla="*/ 419625 h 609667"/>
                      <a:gd name="connsiteX3" fmla="*/ 358484 w 410214"/>
                      <a:gd name="connsiteY3" fmla="*/ 609667 h 609667"/>
                      <a:gd name="connsiteX4" fmla="*/ 50011 w 410214"/>
                      <a:gd name="connsiteY4" fmla="*/ 576617 h 609667"/>
                      <a:gd name="connsiteX5" fmla="*/ 69292 w 410214"/>
                      <a:gd name="connsiteY5" fmla="*/ 427888 h 609667"/>
                      <a:gd name="connsiteX6" fmla="*/ 38996 w 410214"/>
                      <a:gd name="connsiteY6" fmla="*/ 248864 h 609667"/>
                      <a:gd name="connsiteX0" fmla="*/ 38996 w 410214"/>
                      <a:gd name="connsiteY0" fmla="*/ 248864 h 653552"/>
                      <a:gd name="connsiteX1" fmla="*/ 377765 w 410214"/>
                      <a:gd name="connsiteY1" fmla="*/ 251618 h 653552"/>
                      <a:gd name="connsiteX2" fmla="*/ 355730 w 410214"/>
                      <a:gd name="connsiteY2" fmla="*/ 419625 h 653552"/>
                      <a:gd name="connsiteX3" fmla="*/ 358484 w 410214"/>
                      <a:gd name="connsiteY3" fmla="*/ 609667 h 653552"/>
                      <a:gd name="connsiteX4" fmla="*/ 50011 w 410214"/>
                      <a:gd name="connsiteY4" fmla="*/ 576617 h 653552"/>
                      <a:gd name="connsiteX5" fmla="*/ 69292 w 410214"/>
                      <a:gd name="connsiteY5" fmla="*/ 427888 h 653552"/>
                      <a:gd name="connsiteX6" fmla="*/ 38996 w 410214"/>
                      <a:gd name="connsiteY6" fmla="*/ 248864 h 653552"/>
                      <a:gd name="connsiteX0" fmla="*/ 38996 w 410214"/>
                      <a:gd name="connsiteY0" fmla="*/ 248864 h 671110"/>
                      <a:gd name="connsiteX1" fmla="*/ 377765 w 410214"/>
                      <a:gd name="connsiteY1" fmla="*/ 251618 h 671110"/>
                      <a:gd name="connsiteX2" fmla="*/ 355730 w 410214"/>
                      <a:gd name="connsiteY2" fmla="*/ 419625 h 671110"/>
                      <a:gd name="connsiteX3" fmla="*/ 358484 w 410214"/>
                      <a:gd name="connsiteY3" fmla="*/ 609667 h 671110"/>
                      <a:gd name="connsiteX4" fmla="*/ 50011 w 410214"/>
                      <a:gd name="connsiteY4" fmla="*/ 576617 h 671110"/>
                      <a:gd name="connsiteX5" fmla="*/ 69292 w 410214"/>
                      <a:gd name="connsiteY5" fmla="*/ 427888 h 671110"/>
                      <a:gd name="connsiteX6" fmla="*/ 38996 w 410214"/>
                      <a:gd name="connsiteY6" fmla="*/ 248864 h 671110"/>
                      <a:gd name="connsiteX0" fmla="*/ 38996 w 410214"/>
                      <a:gd name="connsiteY0" fmla="*/ 248864 h 676074"/>
                      <a:gd name="connsiteX1" fmla="*/ 377765 w 410214"/>
                      <a:gd name="connsiteY1" fmla="*/ 251618 h 676074"/>
                      <a:gd name="connsiteX2" fmla="*/ 355730 w 410214"/>
                      <a:gd name="connsiteY2" fmla="*/ 419625 h 676074"/>
                      <a:gd name="connsiteX3" fmla="*/ 358484 w 410214"/>
                      <a:gd name="connsiteY3" fmla="*/ 609667 h 676074"/>
                      <a:gd name="connsiteX4" fmla="*/ 85180 w 410214"/>
                      <a:gd name="connsiteY4" fmla="*/ 584432 h 676074"/>
                      <a:gd name="connsiteX5" fmla="*/ 69292 w 410214"/>
                      <a:gd name="connsiteY5" fmla="*/ 427888 h 676074"/>
                      <a:gd name="connsiteX6" fmla="*/ 38996 w 410214"/>
                      <a:gd name="connsiteY6" fmla="*/ 248864 h 676074"/>
                      <a:gd name="connsiteX0" fmla="*/ 38996 w 410214"/>
                      <a:gd name="connsiteY0" fmla="*/ 248864 h 674708"/>
                      <a:gd name="connsiteX1" fmla="*/ 377765 w 410214"/>
                      <a:gd name="connsiteY1" fmla="*/ 251618 h 674708"/>
                      <a:gd name="connsiteX2" fmla="*/ 355730 w 410214"/>
                      <a:gd name="connsiteY2" fmla="*/ 419625 h 674708"/>
                      <a:gd name="connsiteX3" fmla="*/ 401468 w 410214"/>
                      <a:gd name="connsiteY3" fmla="*/ 605760 h 674708"/>
                      <a:gd name="connsiteX4" fmla="*/ 85180 w 410214"/>
                      <a:gd name="connsiteY4" fmla="*/ 584432 h 674708"/>
                      <a:gd name="connsiteX5" fmla="*/ 69292 w 410214"/>
                      <a:gd name="connsiteY5" fmla="*/ 427888 h 674708"/>
                      <a:gd name="connsiteX6" fmla="*/ 38996 w 410214"/>
                      <a:gd name="connsiteY6" fmla="*/ 248864 h 674708"/>
                      <a:gd name="connsiteX0" fmla="*/ 38996 w 410214"/>
                      <a:gd name="connsiteY0" fmla="*/ 248864 h 681649"/>
                      <a:gd name="connsiteX1" fmla="*/ 377765 w 410214"/>
                      <a:gd name="connsiteY1" fmla="*/ 251618 h 681649"/>
                      <a:gd name="connsiteX2" fmla="*/ 355730 w 410214"/>
                      <a:gd name="connsiteY2" fmla="*/ 419625 h 681649"/>
                      <a:gd name="connsiteX3" fmla="*/ 401468 w 410214"/>
                      <a:gd name="connsiteY3" fmla="*/ 605760 h 681649"/>
                      <a:gd name="connsiteX4" fmla="*/ 85180 w 410214"/>
                      <a:gd name="connsiteY4" fmla="*/ 584432 h 681649"/>
                      <a:gd name="connsiteX5" fmla="*/ 69292 w 410214"/>
                      <a:gd name="connsiteY5" fmla="*/ 427888 h 681649"/>
                      <a:gd name="connsiteX6" fmla="*/ 38996 w 410214"/>
                      <a:gd name="connsiteY6" fmla="*/ 248864 h 681649"/>
                      <a:gd name="connsiteX0" fmla="*/ 38996 w 440899"/>
                      <a:gd name="connsiteY0" fmla="*/ 248864 h 681649"/>
                      <a:gd name="connsiteX1" fmla="*/ 377765 w 440899"/>
                      <a:gd name="connsiteY1" fmla="*/ 251618 h 681649"/>
                      <a:gd name="connsiteX2" fmla="*/ 414345 w 440899"/>
                      <a:gd name="connsiteY2" fmla="*/ 474333 h 681649"/>
                      <a:gd name="connsiteX3" fmla="*/ 401468 w 440899"/>
                      <a:gd name="connsiteY3" fmla="*/ 605760 h 681649"/>
                      <a:gd name="connsiteX4" fmla="*/ 85180 w 440899"/>
                      <a:gd name="connsiteY4" fmla="*/ 584432 h 681649"/>
                      <a:gd name="connsiteX5" fmla="*/ 69292 w 440899"/>
                      <a:gd name="connsiteY5" fmla="*/ 427888 h 681649"/>
                      <a:gd name="connsiteX6" fmla="*/ 38996 w 440899"/>
                      <a:gd name="connsiteY6" fmla="*/ 248864 h 681649"/>
                      <a:gd name="connsiteX0" fmla="*/ 38996 w 474161"/>
                      <a:gd name="connsiteY0" fmla="*/ 242779 h 675564"/>
                      <a:gd name="connsiteX1" fmla="*/ 444196 w 474161"/>
                      <a:gd name="connsiteY1" fmla="*/ 257256 h 675564"/>
                      <a:gd name="connsiteX2" fmla="*/ 414345 w 474161"/>
                      <a:gd name="connsiteY2" fmla="*/ 468248 h 675564"/>
                      <a:gd name="connsiteX3" fmla="*/ 401468 w 474161"/>
                      <a:gd name="connsiteY3" fmla="*/ 599675 h 675564"/>
                      <a:gd name="connsiteX4" fmla="*/ 85180 w 474161"/>
                      <a:gd name="connsiteY4" fmla="*/ 578347 h 675564"/>
                      <a:gd name="connsiteX5" fmla="*/ 69292 w 474161"/>
                      <a:gd name="connsiteY5" fmla="*/ 421803 h 675564"/>
                      <a:gd name="connsiteX6" fmla="*/ 38996 w 474161"/>
                      <a:gd name="connsiteY6" fmla="*/ 242779 h 675564"/>
                      <a:gd name="connsiteX0" fmla="*/ 38996 w 454542"/>
                      <a:gd name="connsiteY0" fmla="*/ 242779 h 675564"/>
                      <a:gd name="connsiteX1" fmla="*/ 444196 w 454542"/>
                      <a:gd name="connsiteY1" fmla="*/ 257256 h 675564"/>
                      <a:gd name="connsiteX2" fmla="*/ 414345 w 454542"/>
                      <a:gd name="connsiteY2" fmla="*/ 468248 h 675564"/>
                      <a:gd name="connsiteX3" fmla="*/ 401468 w 454542"/>
                      <a:gd name="connsiteY3" fmla="*/ 599675 h 675564"/>
                      <a:gd name="connsiteX4" fmla="*/ 85180 w 454542"/>
                      <a:gd name="connsiteY4" fmla="*/ 578347 h 675564"/>
                      <a:gd name="connsiteX5" fmla="*/ 69292 w 454542"/>
                      <a:gd name="connsiteY5" fmla="*/ 421803 h 675564"/>
                      <a:gd name="connsiteX6" fmla="*/ 38996 w 454542"/>
                      <a:gd name="connsiteY6" fmla="*/ 242779 h 675564"/>
                      <a:gd name="connsiteX0" fmla="*/ 46394 w 461940"/>
                      <a:gd name="connsiteY0" fmla="*/ 242779 h 675564"/>
                      <a:gd name="connsiteX1" fmla="*/ 451594 w 461940"/>
                      <a:gd name="connsiteY1" fmla="*/ 257256 h 675564"/>
                      <a:gd name="connsiteX2" fmla="*/ 421743 w 461940"/>
                      <a:gd name="connsiteY2" fmla="*/ 468248 h 675564"/>
                      <a:gd name="connsiteX3" fmla="*/ 408866 w 461940"/>
                      <a:gd name="connsiteY3" fmla="*/ 599675 h 675564"/>
                      <a:gd name="connsiteX4" fmla="*/ 92578 w 461940"/>
                      <a:gd name="connsiteY4" fmla="*/ 578347 h 675564"/>
                      <a:gd name="connsiteX5" fmla="*/ 61060 w 461940"/>
                      <a:gd name="connsiteY5" fmla="*/ 437434 h 675564"/>
                      <a:gd name="connsiteX6" fmla="*/ 46394 w 461940"/>
                      <a:gd name="connsiteY6" fmla="*/ 242779 h 675564"/>
                      <a:gd name="connsiteX0" fmla="*/ 27959 w 443505"/>
                      <a:gd name="connsiteY0" fmla="*/ 242779 h 675564"/>
                      <a:gd name="connsiteX1" fmla="*/ 433159 w 443505"/>
                      <a:gd name="connsiteY1" fmla="*/ 257256 h 675564"/>
                      <a:gd name="connsiteX2" fmla="*/ 403308 w 443505"/>
                      <a:gd name="connsiteY2" fmla="*/ 468248 h 675564"/>
                      <a:gd name="connsiteX3" fmla="*/ 390431 w 443505"/>
                      <a:gd name="connsiteY3" fmla="*/ 599675 h 675564"/>
                      <a:gd name="connsiteX4" fmla="*/ 74143 w 443505"/>
                      <a:gd name="connsiteY4" fmla="*/ 578347 h 675564"/>
                      <a:gd name="connsiteX5" fmla="*/ 89517 w 443505"/>
                      <a:gd name="connsiteY5" fmla="*/ 472603 h 675564"/>
                      <a:gd name="connsiteX6" fmla="*/ 27959 w 443505"/>
                      <a:gd name="connsiteY6" fmla="*/ 242779 h 675564"/>
                      <a:gd name="connsiteX0" fmla="*/ 27959 w 443505"/>
                      <a:gd name="connsiteY0" fmla="*/ 242779 h 675564"/>
                      <a:gd name="connsiteX1" fmla="*/ 433159 w 443505"/>
                      <a:gd name="connsiteY1" fmla="*/ 257256 h 675564"/>
                      <a:gd name="connsiteX2" fmla="*/ 403308 w 443505"/>
                      <a:gd name="connsiteY2" fmla="*/ 468248 h 675564"/>
                      <a:gd name="connsiteX3" fmla="*/ 390431 w 443505"/>
                      <a:gd name="connsiteY3" fmla="*/ 599675 h 675564"/>
                      <a:gd name="connsiteX4" fmla="*/ 74143 w 443505"/>
                      <a:gd name="connsiteY4" fmla="*/ 578347 h 675564"/>
                      <a:gd name="connsiteX5" fmla="*/ 89517 w 443505"/>
                      <a:gd name="connsiteY5" fmla="*/ 472603 h 675564"/>
                      <a:gd name="connsiteX6" fmla="*/ 27959 w 443505"/>
                      <a:gd name="connsiteY6" fmla="*/ 242779 h 675564"/>
                      <a:gd name="connsiteX0" fmla="*/ 26475 w 447446"/>
                      <a:gd name="connsiteY0" fmla="*/ 257320 h 662563"/>
                      <a:gd name="connsiteX1" fmla="*/ 437184 w 447446"/>
                      <a:gd name="connsiteY1" fmla="*/ 244255 h 662563"/>
                      <a:gd name="connsiteX2" fmla="*/ 407333 w 447446"/>
                      <a:gd name="connsiteY2" fmla="*/ 455247 h 662563"/>
                      <a:gd name="connsiteX3" fmla="*/ 394456 w 447446"/>
                      <a:gd name="connsiteY3" fmla="*/ 586674 h 662563"/>
                      <a:gd name="connsiteX4" fmla="*/ 78168 w 447446"/>
                      <a:gd name="connsiteY4" fmla="*/ 565346 h 662563"/>
                      <a:gd name="connsiteX5" fmla="*/ 93542 w 447446"/>
                      <a:gd name="connsiteY5" fmla="*/ 459602 h 662563"/>
                      <a:gd name="connsiteX6" fmla="*/ 26475 w 447446"/>
                      <a:gd name="connsiteY6" fmla="*/ 257320 h 662563"/>
                      <a:gd name="connsiteX0" fmla="*/ 13223 w 434194"/>
                      <a:gd name="connsiteY0" fmla="*/ 257320 h 662563"/>
                      <a:gd name="connsiteX1" fmla="*/ 423932 w 434194"/>
                      <a:gd name="connsiteY1" fmla="*/ 244255 h 662563"/>
                      <a:gd name="connsiteX2" fmla="*/ 394081 w 434194"/>
                      <a:gd name="connsiteY2" fmla="*/ 455247 h 662563"/>
                      <a:gd name="connsiteX3" fmla="*/ 381204 w 434194"/>
                      <a:gd name="connsiteY3" fmla="*/ 586674 h 662563"/>
                      <a:gd name="connsiteX4" fmla="*/ 64916 w 434194"/>
                      <a:gd name="connsiteY4" fmla="*/ 565346 h 662563"/>
                      <a:gd name="connsiteX5" fmla="*/ 80290 w 434194"/>
                      <a:gd name="connsiteY5" fmla="*/ 459602 h 662563"/>
                      <a:gd name="connsiteX6" fmla="*/ 13223 w 434194"/>
                      <a:gd name="connsiteY6" fmla="*/ 257320 h 662563"/>
                      <a:gd name="connsiteX0" fmla="*/ 13223 w 434194"/>
                      <a:gd name="connsiteY0" fmla="*/ 257320 h 662563"/>
                      <a:gd name="connsiteX1" fmla="*/ 423932 w 434194"/>
                      <a:gd name="connsiteY1" fmla="*/ 244255 h 662563"/>
                      <a:gd name="connsiteX2" fmla="*/ 394081 w 434194"/>
                      <a:gd name="connsiteY2" fmla="*/ 455247 h 662563"/>
                      <a:gd name="connsiteX3" fmla="*/ 381204 w 434194"/>
                      <a:gd name="connsiteY3" fmla="*/ 586674 h 662563"/>
                      <a:gd name="connsiteX4" fmla="*/ 64916 w 434194"/>
                      <a:gd name="connsiteY4" fmla="*/ 565346 h 662563"/>
                      <a:gd name="connsiteX5" fmla="*/ 72027 w 434194"/>
                      <a:gd name="connsiteY5" fmla="*/ 470619 h 662563"/>
                      <a:gd name="connsiteX6" fmla="*/ 13223 w 434194"/>
                      <a:gd name="connsiteY6" fmla="*/ 257320 h 662563"/>
                      <a:gd name="connsiteX0" fmla="*/ 13223 w 434194"/>
                      <a:gd name="connsiteY0" fmla="*/ 257320 h 662563"/>
                      <a:gd name="connsiteX1" fmla="*/ 423932 w 434194"/>
                      <a:gd name="connsiteY1" fmla="*/ 244255 h 662563"/>
                      <a:gd name="connsiteX2" fmla="*/ 394081 w 434194"/>
                      <a:gd name="connsiteY2" fmla="*/ 455247 h 662563"/>
                      <a:gd name="connsiteX3" fmla="*/ 381204 w 434194"/>
                      <a:gd name="connsiteY3" fmla="*/ 586674 h 662563"/>
                      <a:gd name="connsiteX4" fmla="*/ 64916 w 434194"/>
                      <a:gd name="connsiteY4" fmla="*/ 565346 h 662563"/>
                      <a:gd name="connsiteX5" fmla="*/ 72027 w 434194"/>
                      <a:gd name="connsiteY5" fmla="*/ 470619 h 662563"/>
                      <a:gd name="connsiteX6" fmla="*/ 13223 w 434194"/>
                      <a:gd name="connsiteY6" fmla="*/ 257320 h 662563"/>
                      <a:gd name="connsiteX0" fmla="*/ 13065 w 442174"/>
                      <a:gd name="connsiteY0" fmla="*/ 272696 h 650397"/>
                      <a:gd name="connsiteX1" fmla="*/ 432036 w 442174"/>
                      <a:gd name="connsiteY1" fmla="*/ 232089 h 650397"/>
                      <a:gd name="connsiteX2" fmla="*/ 402185 w 442174"/>
                      <a:gd name="connsiteY2" fmla="*/ 443081 h 650397"/>
                      <a:gd name="connsiteX3" fmla="*/ 389308 w 442174"/>
                      <a:gd name="connsiteY3" fmla="*/ 574508 h 650397"/>
                      <a:gd name="connsiteX4" fmla="*/ 73020 w 442174"/>
                      <a:gd name="connsiteY4" fmla="*/ 553180 h 650397"/>
                      <a:gd name="connsiteX5" fmla="*/ 80131 w 442174"/>
                      <a:gd name="connsiteY5" fmla="*/ 458453 h 650397"/>
                      <a:gd name="connsiteX6" fmla="*/ 13065 w 442174"/>
                      <a:gd name="connsiteY6" fmla="*/ 272696 h 650397"/>
                      <a:gd name="connsiteX0" fmla="*/ 7111 w 368454"/>
                      <a:gd name="connsiteY0" fmla="*/ 226364 h 418308"/>
                      <a:gd name="connsiteX1" fmla="*/ 359016 w 368454"/>
                      <a:gd name="connsiteY1" fmla="*/ 0 h 418308"/>
                      <a:gd name="connsiteX2" fmla="*/ 329165 w 368454"/>
                      <a:gd name="connsiteY2" fmla="*/ 210992 h 418308"/>
                      <a:gd name="connsiteX3" fmla="*/ 316288 w 368454"/>
                      <a:gd name="connsiteY3" fmla="*/ 342419 h 418308"/>
                      <a:gd name="connsiteX4" fmla="*/ 0 w 368454"/>
                      <a:gd name="connsiteY4" fmla="*/ 321091 h 418308"/>
                      <a:gd name="connsiteX5" fmla="*/ 7111 w 368454"/>
                      <a:gd name="connsiteY5" fmla="*/ 226364 h 418308"/>
                      <a:gd name="connsiteX0" fmla="*/ 76792 w 438135"/>
                      <a:gd name="connsiteY0" fmla="*/ 259234 h 451178"/>
                      <a:gd name="connsiteX1" fmla="*/ 428697 w 438135"/>
                      <a:gd name="connsiteY1" fmla="*/ 32870 h 451178"/>
                      <a:gd name="connsiteX2" fmla="*/ 398846 w 438135"/>
                      <a:gd name="connsiteY2" fmla="*/ 243862 h 451178"/>
                      <a:gd name="connsiteX3" fmla="*/ 385969 w 438135"/>
                      <a:gd name="connsiteY3" fmla="*/ 375289 h 451178"/>
                      <a:gd name="connsiteX4" fmla="*/ 69681 w 438135"/>
                      <a:gd name="connsiteY4" fmla="*/ 353961 h 451178"/>
                      <a:gd name="connsiteX5" fmla="*/ 76792 w 438135"/>
                      <a:gd name="connsiteY5" fmla="*/ 259234 h 451178"/>
                      <a:gd name="connsiteX0" fmla="*/ 77549 w 438892"/>
                      <a:gd name="connsiteY0" fmla="*/ 449000 h 640944"/>
                      <a:gd name="connsiteX1" fmla="*/ 429454 w 438892"/>
                      <a:gd name="connsiteY1" fmla="*/ 222636 h 640944"/>
                      <a:gd name="connsiteX2" fmla="*/ 399603 w 438892"/>
                      <a:gd name="connsiteY2" fmla="*/ 433628 h 640944"/>
                      <a:gd name="connsiteX3" fmla="*/ 386726 w 438892"/>
                      <a:gd name="connsiteY3" fmla="*/ 565055 h 640944"/>
                      <a:gd name="connsiteX4" fmla="*/ 70438 w 438892"/>
                      <a:gd name="connsiteY4" fmla="*/ 543727 h 640944"/>
                      <a:gd name="connsiteX5" fmla="*/ 77549 w 438892"/>
                      <a:gd name="connsiteY5" fmla="*/ 449000 h 640944"/>
                      <a:gd name="connsiteX0" fmla="*/ 76733 w 443718"/>
                      <a:gd name="connsiteY0" fmla="*/ 449000 h 640944"/>
                      <a:gd name="connsiteX1" fmla="*/ 436901 w 443718"/>
                      <a:gd name="connsiteY1" fmla="*/ 222636 h 640944"/>
                      <a:gd name="connsiteX2" fmla="*/ 398787 w 443718"/>
                      <a:gd name="connsiteY2" fmla="*/ 433628 h 640944"/>
                      <a:gd name="connsiteX3" fmla="*/ 385910 w 443718"/>
                      <a:gd name="connsiteY3" fmla="*/ 565055 h 640944"/>
                      <a:gd name="connsiteX4" fmla="*/ 69622 w 443718"/>
                      <a:gd name="connsiteY4" fmla="*/ 543727 h 640944"/>
                      <a:gd name="connsiteX5" fmla="*/ 76733 w 443718"/>
                      <a:gd name="connsiteY5" fmla="*/ 449000 h 640944"/>
                      <a:gd name="connsiteX0" fmla="*/ 67021 w 434006"/>
                      <a:gd name="connsiteY0" fmla="*/ 447784 h 639728"/>
                      <a:gd name="connsiteX1" fmla="*/ 427189 w 434006"/>
                      <a:gd name="connsiteY1" fmla="*/ 221420 h 639728"/>
                      <a:gd name="connsiteX2" fmla="*/ 389075 w 434006"/>
                      <a:gd name="connsiteY2" fmla="*/ 432412 h 639728"/>
                      <a:gd name="connsiteX3" fmla="*/ 376198 w 434006"/>
                      <a:gd name="connsiteY3" fmla="*/ 563839 h 639728"/>
                      <a:gd name="connsiteX4" fmla="*/ 59910 w 434006"/>
                      <a:gd name="connsiteY4" fmla="*/ 542511 h 639728"/>
                      <a:gd name="connsiteX5" fmla="*/ 67021 w 434006"/>
                      <a:gd name="connsiteY5" fmla="*/ 447784 h 639728"/>
                      <a:gd name="connsiteX0" fmla="*/ 83754 w 450739"/>
                      <a:gd name="connsiteY0" fmla="*/ 467396 h 659340"/>
                      <a:gd name="connsiteX1" fmla="*/ 443922 w 450739"/>
                      <a:gd name="connsiteY1" fmla="*/ 241032 h 659340"/>
                      <a:gd name="connsiteX2" fmla="*/ 405808 w 450739"/>
                      <a:gd name="connsiteY2" fmla="*/ 452024 h 659340"/>
                      <a:gd name="connsiteX3" fmla="*/ 392931 w 450739"/>
                      <a:gd name="connsiteY3" fmla="*/ 583451 h 659340"/>
                      <a:gd name="connsiteX4" fmla="*/ 76643 w 450739"/>
                      <a:gd name="connsiteY4" fmla="*/ 562123 h 659340"/>
                      <a:gd name="connsiteX5" fmla="*/ 83754 w 450739"/>
                      <a:gd name="connsiteY5" fmla="*/ 467396 h 659340"/>
                      <a:gd name="connsiteX0" fmla="*/ 83754 w 450739"/>
                      <a:gd name="connsiteY0" fmla="*/ 461919 h 653863"/>
                      <a:gd name="connsiteX1" fmla="*/ 443922 w 450739"/>
                      <a:gd name="connsiteY1" fmla="*/ 243818 h 653863"/>
                      <a:gd name="connsiteX2" fmla="*/ 405808 w 450739"/>
                      <a:gd name="connsiteY2" fmla="*/ 446547 h 653863"/>
                      <a:gd name="connsiteX3" fmla="*/ 392931 w 450739"/>
                      <a:gd name="connsiteY3" fmla="*/ 577974 h 653863"/>
                      <a:gd name="connsiteX4" fmla="*/ 76643 w 450739"/>
                      <a:gd name="connsiteY4" fmla="*/ 556646 h 653863"/>
                      <a:gd name="connsiteX5" fmla="*/ 83754 w 450739"/>
                      <a:gd name="connsiteY5" fmla="*/ 461919 h 653863"/>
                      <a:gd name="connsiteX0" fmla="*/ 83754 w 450739"/>
                      <a:gd name="connsiteY0" fmla="*/ 445179 h 637123"/>
                      <a:gd name="connsiteX1" fmla="*/ 443922 w 450739"/>
                      <a:gd name="connsiteY1" fmla="*/ 227078 h 637123"/>
                      <a:gd name="connsiteX2" fmla="*/ 405808 w 450739"/>
                      <a:gd name="connsiteY2" fmla="*/ 429807 h 637123"/>
                      <a:gd name="connsiteX3" fmla="*/ 392931 w 450739"/>
                      <a:gd name="connsiteY3" fmla="*/ 561234 h 637123"/>
                      <a:gd name="connsiteX4" fmla="*/ 76643 w 450739"/>
                      <a:gd name="connsiteY4" fmla="*/ 539906 h 637123"/>
                      <a:gd name="connsiteX5" fmla="*/ 83754 w 450739"/>
                      <a:gd name="connsiteY5" fmla="*/ 445179 h 637123"/>
                      <a:gd name="connsiteX0" fmla="*/ 83754 w 450739"/>
                      <a:gd name="connsiteY0" fmla="*/ 445179 h 636076"/>
                      <a:gd name="connsiteX1" fmla="*/ 443922 w 450739"/>
                      <a:gd name="connsiteY1" fmla="*/ 227078 h 636076"/>
                      <a:gd name="connsiteX2" fmla="*/ 405808 w 450739"/>
                      <a:gd name="connsiteY2" fmla="*/ 429807 h 636076"/>
                      <a:gd name="connsiteX3" fmla="*/ 370897 w 450739"/>
                      <a:gd name="connsiteY3" fmla="*/ 558480 h 636076"/>
                      <a:gd name="connsiteX4" fmla="*/ 76643 w 450739"/>
                      <a:gd name="connsiteY4" fmla="*/ 539906 h 636076"/>
                      <a:gd name="connsiteX5" fmla="*/ 83754 w 450739"/>
                      <a:gd name="connsiteY5" fmla="*/ 445179 h 636076"/>
                      <a:gd name="connsiteX0" fmla="*/ 83754 w 450739"/>
                      <a:gd name="connsiteY0" fmla="*/ 445179 h 637767"/>
                      <a:gd name="connsiteX1" fmla="*/ 443922 w 450739"/>
                      <a:gd name="connsiteY1" fmla="*/ 227078 h 637767"/>
                      <a:gd name="connsiteX2" fmla="*/ 405808 w 450739"/>
                      <a:gd name="connsiteY2" fmla="*/ 429807 h 637767"/>
                      <a:gd name="connsiteX3" fmla="*/ 370897 w 450739"/>
                      <a:gd name="connsiteY3" fmla="*/ 558480 h 637767"/>
                      <a:gd name="connsiteX4" fmla="*/ 76643 w 450739"/>
                      <a:gd name="connsiteY4" fmla="*/ 539906 h 637767"/>
                      <a:gd name="connsiteX5" fmla="*/ 83754 w 450739"/>
                      <a:gd name="connsiteY5" fmla="*/ 445179 h 637767"/>
                      <a:gd name="connsiteX0" fmla="*/ 82534 w 461086"/>
                      <a:gd name="connsiteY0" fmla="*/ 445179 h 637767"/>
                      <a:gd name="connsiteX1" fmla="*/ 456990 w 461086"/>
                      <a:gd name="connsiteY1" fmla="*/ 227078 h 637767"/>
                      <a:gd name="connsiteX2" fmla="*/ 404588 w 461086"/>
                      <a:gd name="connsiteY2" fmla="*/ 429807 h 637767"/>
                      <a:gd name="connsiteX3" fmla="*/ 369677 w 461086"/>
                      <a:gd name="connsiteY3" fmla="*/ 558480 h 637767"/>
                      <a:gd name="connsiteX4" fmla="*/ 75423 w 461086"/>
                      <a:gd name="connsiteY4" fmla="*/ 539906 h 637767"/>
                      <a:gd name="connsiteX5" fmla="*/ 82534 w 461086"/>
                      <a:gd name="connsiteY5" fmla="*/ 445179 h 637767"/>
                      <a:gd name="connsiteX0" fmla="*/ 82534 w 463211"/>
                      <a:gd name="connsiteY0" fmla="*/ 445179 h 637767"/>
                      <a:gd name="connsiteX1" fmla="*/ 456990 w 463211"/>
                      <a:gd name="connsiteY1" fmla="*/ 227078 h 637767"/>
                      <a:gd name="connsiteX2" fmla="*/ 416495 w 463211"/>
                      <a:gd name="connsiteY2" fmla="*/ 432188 h 637767"/>
                      <a:gd name="connsiteX3" fmla="*/ 369677 w 463211"/>
                      <a:gd name="connsiteY3" fmla="*/ 558480 h 637767"/>
                      <a:gd name="connsiteX4" fmla="*/ 75423 w 463211"/>
                      <a:gd name="connsiteY4" fmla="*/ 539906 h 637767"/>
                      <a:gd name="connsiteX5" fmla="*/ 82534 w 463211"/>
                      <a:gd name="connsiteY5" fmla="*/ 445179 h 637767"/>
                      <a:gd name="connsiteX0" fmla="*/ 83549 w 452320"/>
                      <a:gd name="connsiteY0" fmla="*/ 434390 h 643647"/>
                      <a:gd name="connsiteX1" fmla="*/ 446099 w 452320"/>
                      <a:gd name="connsiteY1" fmla="*/ 232958 h 643647"/>
                      <a:gd name="connsiteX2" fmla="*/ 405604 w 452320"/>
                      <a:gd name="connsiteY2" fmla="*/ 438068 h 643647"/>
                      <a:gd name="connsiteX3" fmla="*/ 358786 w 452320"/>
                      <a:gd name="connsiteY3" fmla="*/ 564360 h 643647"/>
                      <a:gd name="connsiteX4" fmla="*/ 64532 w 452320"/>
                      <a:gd name="connsiteY4" fmla="*/ 545786 h 643647"/>
                      <a:gd name="connsiteX5" fmla="*/ 83549 w 452320"/>
                      <a:gd name="connsiteY5" fmla="*/ 434390 h 643647"/>
                      <a:gd name="connsiteX0" fmla="*/ 83549 w 452320"/>
                      <a:gd name="connsiteY0" fmla="*/ 434390 h 643647"/>
                      <a:gd name="connsiteX1" fmla="*/ 446099 w 452320"/>
                      <a:gd name="connsiteY1" fmla="*/ 232958 h 643647"/>
                      <a:gd name="connsiteX2" fmla="*/ 405604 w 452320"/>
                      <a:gd name="connsiteY2" fmla="*/ 438068 h 643647"/>
                      <a:gd name="connsiteX3" fmla="*/ 358786 w 452320"/>
                      <a:gd name="connsiteY3" fmla="*/ 564360 h 643647"/>
                      <a:gd name="connsiteX4" fmla="*/ 71675 w 452320"/>
                      <a:gd name="connsiteY4" fmla="*/ 545786 h 643647"/>
                      <a:gd name="connsiteX5" fmla="*/ 83549 w 452320"/>
                      <a:gd name="connsiteY5" fmla="*/ 434390 h 643647"/>
                      <a:gd name="connsiteX0" fmla="*/ 41261 w 410032"/>
                      <a:gd name="connsiteY0" fmla="*/ 459921 h 669178"/>
                      <a:gd name="connsiteX1" fmla="*/ 403811 w 410032"/>
                      <a:gd name="connsiteY1" fmla="*/ 258489 h 669178"/>
                      <a:gd name="connsiteX2" fmla="*/ 363316 w 410032"/>
                      <a:gd name="connsiteY2" fmla="*/ 463599 h 669178"/>
                      <a:gd name="connsiteX3" fmla="*/ 316498 w 410032"/>
                      <a:gd name="connsiteY3" fmla="*/ 589891 h 669178"/>
                      <a:gd name="connsiteX4" fmla="*/ 29387 w 410032"/>
                      <a:gd name="connsiteY4" fmla="*/ 571317 h 669178"/>
                      <a:gd name="connsiteX5" fmla="*/ 41261 w 410032"/>
                      <a:gd name="connsiteY5" fmla="*/ 459921 h 669178"/>
                      <a:gd name="connsiteX0" fmla="*/ 41261 w 410032"/>
                      <a:gd name="connsiteY0" fmla="*/ 449023 h 658280"/>
                      <a:gd name="connsiteX1" fmla="*/ 403811 w 410032"/>
                      <a:gd name="connsiteY1" fmla="*/ 247591 h 658280"/>
                      <a:gd name="connsiteX2" fmla="*/ 363316 w 410032"/>
                      <a:gd name="connsiteY2" fmla="*/ 452701 h 658280"/>
                      <a:gd name="connsiteX3" fmla="*/ 316498 w 410032"/>
                      <a:gd name="connsiteY3" fmla="*/ 578993 h 658280"/>
                      <a:gd name="connsiteX4" fmla="*/ 29387 w 410032"/>
                      <a:gd name="connsiteY4" fmla="*/ 560419 h 658280"/>
                      <a:gd name="connsiteX5" fmla="*/ 41261 w 410032"/>
                      <a:gd name="connsiteY5" fmla="*/ 449023 h 658280"/>
                      <a:gd name="connsiteX0" fmla="*/ 43508 w 412279"/>
                      <a:gd name="connsiteY0" fmla="*/ 450567 h 659824"/>
                      <a:gd name="connsiteX1" fmla="*/ 406058 w 412279"/>
                      <a:gd name="connsiteY1" fmla="*/ 249135 h 659824"/>
                      <a:gd name="connsiteX2" fmla="*/ 365563 w 412279"/>
                      <a:gd name="connsiteY2" fmla="*/ 454245 h 659824"/>
                      <a:gd name="connsiteX3" fmla="*/ 318745 w 412279"/>
                      <a:gd name="connsiteY3" fmla="*/ 580537 h 659824"/>
                      <a:gd name="connsiteX4" fmla="*/ 31634 w 412279"/>
                      <a:gd name="connsiteY4" fmla="*/ 561963 h 659824"/>
                      <a:gd name="connsiteX5" fmla="*/ 43508 w 412279"/>
                      <a:gd name="connsiteY5" fmla="*/ 450567 h 659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279" h="659824">
                        <a:moveTo>
                          <a:pt x="43508" y="450567"/>
                        </a:moveTo>
                        <a:cubicBezTo>
                          <a:pt x="-168319" y="-101433"/>
                          <a:pt x="465306" y="-118717"/>
                          <a:pt x="406058" y="249135"/>
                        </a:cubicBezTo>
                        <a:cubicBezTo>
                          <a:pt x="417922" y="289083"/>
                          <a:pt x="416976" y="397325"/>
                          <a:pt x="365563" y="454245"/>
                        </a:cubicBezTo>
                        <a:cubicBezTo>
                          <a:pt x="310479" y="514839"/>
                          <a:pt x="315990" y="536469"/>
                          <a:pt x="318745" y="580537"/>
                        </a:cubicBezTo>
                        <a:cubicBezTo>
                          <a:pt x="258105" y="637951"/>
                          <a:pt x="176689" y="734561"/>
                          <a:pt x="31634" y="561963"/>
                        </a:cubicBezTo>
                        <a:cubicBezTo>
                          <a:pt x="57340" y="509633"/>
                          <a:pt x="53606" y="522177"/>
                          <a:pt x="43508" y="450567"/>
                        </a:cubicBez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41" name="Rectangle 4"/>
                  <p:cNvSpPr/>
                  <p:nvPr/>
                </p:nvSpPr>
                <p:spPr>
                  <a:xfrm>
                    <a:off x="6183410" y="2628578"/>
                    <a:ext cx="102500" cy="273551"/>
                  </a:xfrm>
                  <a:custGeom>
                    <a:avLst/>
                    <a:gdLst>
                      <a:gd name="connsiteX0" fmla="*/ 0 w 361238"/>
                      <a:gd name="connsiteY0" fmla="*/ 0 h 467366"/>
                      <a:gd name="connsiteX1" fmla="*/ 361238 w 361238"/>
                      <a:gd name="connsiteY1" fmla="*/ 0 h 467366"/>
                      <a:gd name="connsiteX2" fmla="*/ 361238 w 361238"/>
                      <a:gd name="connsiteY2" fmla="*/ 467366 h 467366"/>
                      <a:gd name="connsiteX3" fmla="*/ 0 w 361238"/>
                      <a:gd name="connsiteY3" fmla="*/ 467366 h 467366"/>
                      <a:gd name="connsiteX4" fmla="*/ 0 w 361238"/>
                      <a:gd name="connsiteY4" fmla="*/ 0 h 467366"/>
                      <a:gd name="connsiteX0" fmla="*/ 26194 w 361238"/>
                      <a:gd name="connsiteY0" fmla="*/ 0 h 529278"/>
                      <a:gd name="connsiteX1" fmla="*/ 361238 w 361238"/>
                      <a:gd name="connsiteY1" fmla="*/ 61912 h 529278"/>
                      <a:gd name="connsiteX2" fmla="*/ 361238 w 361238"/>
                      <a:gd name="connsiteY2" fmla="*/ 529278 h 529278"/>
                      <a:gd name="connsiteX3" fmla="*/ 0 w 361238"/>
                      <a:gd name="connsiteY3" fmla="*/ 529278 h 529278"/>
                      <a:gd name="connsiteX4" fmla="*/ 26194 w 361238"/>
                      <a:gd name="connsiteY4" fmla="*/ 0 h 529278"/>
                      <a:gd name="connsiteX0" fmla="*/ 0 w 335044"/>
                      <a:gd name="connsiteY0" fmla="*/ 0 h 734065"/>
                      <a:gd name="connsiteX1" fmla="*/ 335044 w 335044"/>
                      <a:gd name="connsiteY1" fmla="*/ 61912 h 734065"/>
                      <a:gd name="connsiteX2" fmla="*/ 335044 w 335044"/>
                      <a:gd name="connsiteY2" fmla="*/ 529278 h 734065"/>
                      <a:gd name="connsiteX3" fmla="*/ 59531 w 335044"/>
                      <a:gd name="connsiteY3" fmla="*/ 734065 h 734065"/>
                      <a:gd name="connsiteX4" fmla="*/ 0 w 335044"/>
                      <a:gd name="connsiteY4" fmla="*/ 0 h 734065"/>
                      <a:gd name="connsiteX0" fmla="*/ 0 w 335044"/>
                      <a:gd name="connsiteY0" fmla="*/ 0 h 762641"/>
                      <a:gd name="connsiteX1" fmla="*/ 335044 w 335044"/>
                      <a:gd name="connsiteY1" fmla="*/ 61912 h 762641"/>
                      <a:gd name="connsiteX2" fmla="*/ 256463 w 335044"/>
                      <a:gd name="connsiteY2" fmla="*/ 762641 h 762641"/>
                      <a:gd name="connsiteX3" fmla="*/ 59531 w 335044"/>
                      <a:gd name="connsiteY3" fmla="*/ 734065 h 762641"/>
                      <a:gd name="connsiteX4" fmla="*/ 0 w 335044"/>
                      <a:gd name="connsiteY4" fmla="*/ 0 h 762641"/>
                      <a:gd name="connsiteX0" fmla="*/ 0 w 344569"/>
                      <a:gd name="connsiteY0" fmla="*/ 0 h 762641"/>
                      <a:gd name="connsiteX1" fmla="*/ 344569 w 344569"/>
                      <a:gd name="connsiteY1" fmla="*/ 35719 h 762641"/>
                      <a:gd name="connsiteX2" fmla="*/ 256463 w 344569"/>
                      <a:gd name="connsiteY2" fmla="*/ 762641 h 762641"/>
                      <a:gd name="connsiteX3" fmla="*/ 59531 w 344569"/>
                      <a:gd name="connsiteY3" fmla="*/ 734065 h 762641"/>
                      <a:gd name="connsiteX4" fmla="*/ 0 w 344569"/>
                      <a:gd name="connsiteY4" fmla="*/ 0 h 762641"/>
                      <a:gd name="connsiteX0" fmla="*/ 0 w 344569"/>
                      <a:gd name="connsiteY0" fmla="*/ 0 h 762641"/>
                      <a:gd name="connsiteX1" fmla="*/ 344569 w 344569"/>
                      <a:gd name="connsiteY1" fmla="*/ 35719 h 762641"/>
                      <a:gd name="connsiteX2" fmla="*/ 256463 w 344569"/>
                      <a:gd name="connsiteY2" fmla="*/ 762641 h 762641"/>
                      <a:gd name="connsiteX3" fmla="*/ 59531 w 344569"/>
                      <a:gd name="connsiteY3" fmla="*/ 734065 h 762641"/>
                      <a:gd name="connsiteX4" fmla="*/ 0 w 344569"/>
                      <a:gd name="connsiteY4" fmla="*/ 0 h 762641"/>
                      <a:gd name="connsiteX0" fmla="*/ 0 w 344569"/>
                      <a:gd name="connsiteY0" fmla="*/ 0 h 762641"/>
                      <a:gd name="connsiteX1" fmla="*/ 344569 w 344569"/>
                      <a:gd name="connsiteY1" fmla="*/ 35719 h 762641"/>
                      <a:gd name="connsiteX2" fmla="*/ 256463 w 344569"/>
                      <a:gd name="connsiteY2" fmla="*/ 762641 h 762641"/>
                      <a:gd name="connsiteX3" fmla="*/ 59531 w 344569"/>
                      <a:gd name="connsiteY3" fmla="*/ 734065 h 762641"/>
                      <a:gd name="connsiteX4" fmla="*/ 0 w 344569"/>
                      <a:gd name="connsiteY4" fmla="*/ 0 h 762641"/>
                      <a:gd name="connsiteX0" fmla="*/ 0 w 344569"/>
                      <a:gd name="connsiteY0" fmla="*/ 0 h 762641"/>
                      <a:gd name="connsiteX1" fmla="*/ 344569 w 344569"/>
                      <a:gd name="connsiteY1" fmla="*/ 35719 h 762641"/>
                      <a:gd name="connsiteX2" fmla="*/ 256463 w 344569"/>
                      <a:gd name="connsiteY2" fmla="*/ 762641 h 762641"/>
                      <a:gd name="connsiteX3" fmla="*/ 64293 w 344569"/>
                      <a:gd name="connsiteY3" fmla="*/ 748352 h 762641"/>
                      <a:gd name="connsiteX4" fmla="*/ 0 w 344569"/>
                      <a:gd name="connsiteY4" fmla="*/ 0 h 762641"/>
                      <a:gd name="connsiteX0" fmla="*/ 0 w 344569"/>
                      <a:gd name="connsiteY0" fmla="*/ 0 h 762641"/>
                      <a:gd name="connsiteX1" fmla="*/ 180263 w 344569"/>
                      <a:gd name="connsiteY1" fmla="*/ 67316 h 762641"/>
                      <a:gd name="connsiteX2" fmla="*/ 344569 w 344569"/>
                      <a:gd name="connsiteY2" fmla="*/ 35719 h 762641"/>
                      <a:gd name="connsiteX3" fmla="*/ 256463 w 344569"/>
                      <a:gd name="connsiteY3" fmla="*/ 762641 h 762641"/>
                      <a:gd name="connsiteX4" fmla="*/ 64293 w 344569"/>
                      <a:gd name="connsiteY4" fmla="*/ 748352 h 762641"/>
                      <a:gd name="connsiteX5" fmla="*/ 0 w 344569"/>
                      <a:gd name="connsiteY5" fmla="*/ 0 h 762641"/>
                      <a:gd name="connsiteX0" fmla="*/ 0 w 344569"/>
                      <a:gd name="connsiteY0" fmla="*/ 0 h 762641"/>
                      <a:gd name="connsiteX1" fmla="*/ 180263 w 344569"/>
                      <a:gd name="connsiteY1" fmla="*/ 67316 h 762641"/>
                      <a:gd name="connsiteX2" fmla="*/ 344569 w 344569"/>
                      <a:gd name="connsiteY2" fmla="*/ 35719 h 762641"/>
                      <a:gd name="connsiteX3" fmla="*/ 256463 w 344569"/>
                      <a:gd name="connsiteY3" fmla="*/ 762641 h 762641"/>
                      <a:gd name="connsiteX4" fmla="*/ 64293 w 344569"/>
                      <a:gd name="connsiteY4" fmla="*/ 748352 h 762641"/>
                      <a:gd name="connsiteX5" fmla="*/ 0 w 344569"/>
                      <a:gd name="connsiteY5" fmla="*/ 0 h 762641"/>
                      <a:gd name="connsiteX0" fmla="*/ 0 w 344569"/>
                      <a:gd name="connsiteY0" fmla="*/ 0 h 762641"/>
                      <a:gd name="connsiteX1" fmla="*/ 180263 w 344569"/>
                      <a:gd name="connsiteY1" fmla="*/ 67316 h 762641"/>
                      <a:gd name="connsiteX2" fmla="*/ 344569 w 344569"/>
                      <a:gd name="connsiteY2" fmla="*/ 35719 h 762641"/>
                      <a:gd name="connsiteX3" fmla="*/ 256463 w 344569"/>
                      <a:gd name="connsiteY3" fmla="*/ 762641 h 762641"/>
                      <a:gd name="connsiteX4" fmla="*/ 64293 w 344569"/>
                      <a:gd name="connsiteY4" fmla="*/ 748352 h 762641"/>
                      <a:gd name="connsiteX5" fmla="*/ 0 w 344569"/>
                      <a:gd name="connsiteY5" fmla="*/ 0 h 762641"/>
                      <a:gd name="connsiteX0" fmla="*/ 0 w 344569"/>
                      <a:gd name="connsiteY0" fmla="*/ 29422 h 792063"/>
                      <a:gd name="connsiteX1" fmla="*/ 77869 w 344569"/>
                      <a:gd name="connsiteY1" fmla="*/ 208656 h 792063"/>
                      <a:gd name="connsiteX2" fmla="*/ 180263 w 344569"/>
                      <a:gd name="connsiteY2" fmla="*/ 96738 h 792063"/>
                      <a:gd name="connsiteX3" fmla="*/ 344569 w 344569"/>
                      <a:gd name="connsiteY3" fmla="*/ 65141 h 792063"/>
                      <a:gd name="connsiteX4" fmla="*/ 256463 w 344569"/>
                      <a:gd name="connsiteY4" fmla="*/ 792063 h 792063"/>
                      <a:gd name="connsiteX5" fmla="*/ 64293 w 344569"/>
                      <a:gd name="connsiteY5" fmla="*/ 777774 h 792063"/>
                      <a:gd name="connsiteX6" fmla="*/ 0 w 344569"/>
                      <a:gd name="connsiteY6" fmla="*/ 29422 h 792063"/>
                      <a:gd name="connsiteX0" fmla="*/ 6279 w 350848"/>
                      <a:gd name="connsiteY0" fmla="*/ 29422 h 792063"/>
                      <a:gd name="connsiteX1" fmla="*/ 84148 w 350848"/>
                      <a:gd name="connsiteY1" fmla="*/ 208656 h 792063"/>
                      <a:gd name="connsiteX2" fmla="*/ 186542 w 350848"/>
                      <a:gd name="connsiteY2" fmla="*/ 96738 h 792063"/>
                      <a:gd name="connsiteX3" fmla="*/ 350848 w 350848"/>
                      <a:gd name="connsiteY3" fmla="*/ 65141 h 792063"/>
                      <a:gd name="connsiteX4" fmla="*/ 262742 w 350848"/>
                      <a:gd name="connsiteY4" fmla="*/ 792063 h 792063"/>
                      <a:gd name="connsiteX5" fmla="*/ 70572 w 350848"/>
                      <a:gd name="connsiteY5" fmla="*/ 777774 h 792063"/>
                      <a:gd name="connsiteX6" fmla="*/ 6279 w 350848"/>
                      <a:gd name="connsiteY6" fmla="*/ 29422 h 792063"/>
                      <a:gd name="connsiteX0" fmla="*/ 6279 w 350848"/>
                      <a:gd name="connsiteY0" fmla="*/ 419 h 763060"/>
                      <a:gd name="connsiteX1" fmla="*/ 84148 w 350848"/>
                      <a:gd name="connsiteY1" fmla="*/ 179653 h 763060"/>
                      <a:gd name="connsiteX2" fmla="*/ 186542 w 350848"/>
                      <a:gd name="connsiteY2" fmla="*/ 67735 h 763060"/>
                      <a:gd name="connsiteX3" fmla="*/ 350848 w 350848"/>
                      <a:gd name="connsiteY3" fmla="*/ 36138 h 763060"/>
                      <a:gd name="connsiteX4" fmla="*/ 262742 w 350848"/>
                      <a:gd name="connsiteY4" fmla="*/ 763060 h 763060"/>
                      <a:gd name="connsiteX5" fmla="*/ 70572 w 350848"/>
                      <a:gd name="connsiteY5" fmla="*/ 748771 h 763060"/>
                      <a:gd name="connsiteX6" fmla="*/ 6279 w 350848"/>
                      <a:gd name="connsiteY6" fmla="*/ 419 h 763060"/>
                      <a:gd name="connsiteX0" fmla="*/ 7919 w 352488"/>
                      <a:gd name="connsiteY0" fmla="*/ 0 h 762641"/>
                      <a:gd name="connsiteX1" fmla="*/ 85788 w 352488"/>
                      <a:gd name="connsiteY1" fmla="*/ 179234 h 762641"/>
                      <a:gd name="connsiteX2" fmla="*/ 188182 w 352488"/>
                      <a:gd name="connsiteY2" fmla="*/ 67316 h 762641"/>
                      <a:gd name="connsiteX3" fmla="*/ 352488 w 352488"/>
                      <a:gd name="connsiteY3" fmla="*/ 35719 h 762641"/>
                      <a:gd name="connsiteX4" fmla="*/ 264382 w 352488"/>
                      <a:gd name="connsiteY4" fmla="*/ 762641 h 762641"/>
                      <a:gd name="connsiteX5" fmla="*/ 72212 w 352488"/>
                      <a:gd name="connsiteY5" fmla="*/ 748352 h 762641"/>
                      <a:gd name="connsiteX6" fmla="*/ 7919 w 352488"/>
                      <a:gd name="connsiteY6" fmla="*/ 0 h 762641"/>
                      <a:gd name="connsiteX0" fmla="*/ 7919 w 352488"/>
                      <a:gd name="connsiteY0" fmla="*/ 0 h 762641"/>
                      <a:gd name="connsiteX1" fmla="*/ 85788 w 352488"/>
                      <a:gd name="connsiteY1" fmla="*/ 179234 h 762641"/>
                      <a:gd name="connsiteX2" fmla="*/ 188182 w 352488"/>
                      <a:gd name="connsiteY2" fmla="*/ 67316 h 762641"/>
                      <a:gd name="connsiteX3" fmla="*/ 352488 w 352488"/>
                      <a:gd name="connsiteY3" fmla="*/ 35719 h 762641"/>
                      <a:gd name="connsiteX4" fmla="*/ 264382 w 352488"/>
                      <a:gd name="connsiteY4" fmla="*/ 762641 h 762641"/>
                      <a:gd name="connsiteX5" fmla="*/ 72212 w 352488"/>
                      <a:gd name="connsiteY5" fmla="*/ 748352 h 762641"/>
                      <a:gd name="connsiteX6" fmla="*/ 7919 w 352488"/>
                      <a:gd name="connsiteY6" fmla="*/ 0 h 762641"/>
                      <a:gd name="connsiteX0" fmla="*/ 7919 w 352488"/>
                      <a:gd name="connsiteY0" fmla="*/ 0 h 762641"/>
                      <a:gd name="connsiteX1" fmla="*/ 85788 w 352488"/>
                      <a:gd name="connsiteY1" fmla="*/ 179234 h 762641"/>
                      <a:gd name="connsiteX2" fmla="*/ 188182 w 352488"/>
                      <a:gd name="connsiteY2" fmla="*/ 67316 h 762641"/>
                      <a:gd name="connsiteX3" fmla="*/ 352488 w 352488"/>
                      <a:gd name="connsiteY3" fmla="*/ 35719 h 762641"/>
                      <a:gd name="connsiteX4" fmla="*/ 264382 w 352488"/>
                      <a:gd name="connsiteY4" fmla="*/ 762641 h 762641"/>
                      <a:gd name="connsiteX5" fmla="*/ 72212 w 352488"/>
                      <a:gd name="connsiteY5" fmla="*/ 748352 h 762641"/>
                      <a:gd name="connsiteX6" fmla="*/ 7919 w 352488"/>
                      <a:gd name="connsiteY6" fmla="*/ 0 h 762641"/>
                      <a:gd name="connsiteX0" fmla="*/ 7919 w 352488"/>
                      <a:gd name="connsiteY0" fmla="*/ 0 h 762641"/>
                      <a:gd name="connsiteX1" fmla="*/ 85788 w 352488"/>
                      <a:gd name="connsiteY1" fmla="*/ 179234 h 762641"/>
                      <a:gd name="connsiteX2" fmla="*/ 188182 w 352488"/>
                      <a:gd name="connsiteY2" fmla="*/ 67316 h 762641"/>
                      <a:gd name="connsiteX3" fmla="*/ 285813 w 352488"/>
                      <a:gd name="connsiteY3" fmla="*/ 191140 h 762641"/>
                      <a:gd name="connsiteX4" fmla="*/ 352488 w 352488"/>
                      <a:gd name="connsiteY4" fmla="*/ 35719 h 762641"/>
                      <a:gd name="connsiteX5" fmla="*/ 264382 w 352488"/>
                      <a:gd name="connsiteY5" fmla="*/ 762641 h 762641"/>
                      <a:gd name="connsiteX6" fmla="*/ 72212 w 352488"/>
                      <a:gd name="connsiteY6" fmla="*/ 748352 h 762641"/>
                      <a:gd name="connsiteX7" fmla="*/ 7919 w 352488"/>
                      <a:gd name="connsiteY7" fmla="*/ 0 h 762641"/>
                      <a:gd name="connsiteX0" fmla="*/ 7919 w 352488"/>
                      <a:gd name="connsiteY0" fmla="*/ 0 h 762641"/>
                      <a:gd name="connsiteX1" fmla="*/ 85788 w 352488"/>
                      <a:gd name="connsiteY1" fmla="*/ 179234 h 762641"/>
                      <a:gd name="connsiteX2" fmla="*/ 188182 w 352488"/>
                      <a:gd name="connsiteY2" fmla="*/ 67316 h 762641"/>
                      <a:gd name="connsiteX3" fmla="*/ 285813 w 352488"/>
                      <a:gd name="connsiteY3" fmla="*/ 191140 h 762641"/>
                      <a:gd name="connsiteX4" fmla="*/ 352488 w 352488"/>
                      <a:gd name="connsiteY4" fmla="*/ 35719 h 762641"/>
                      <a:gd name="connsiteX5" fmla="*/ 264382 w 352488"/>
                      <a:gd name="connsiteY5" fmla="*/ 762641 h 762641"/>
                      <a:gd name="connsiteX6" fmla="*/ 72212 w 352488"/>
                      <a:gd name="connsiteY6" fmla="*/ 748352 h 762641"/>
                      <a:gd name="connsiteX7" fmla="*/ 7919 w 352488"/>
                      <a:gd name="connsiteY7" fmla="*/ 0 h 762641"/>
                      <a:gd name="connsiteX0" fmla="*/ 7919 w 352488"/>
                      <a:gd name="connsiteY0" fmla="*/ 0 h 762641"/>
                      <a:gd name="connsiteX1" fmla="*/ 85788 w 352488"/>
                      <a:gd name="connsiteY1" fmla="*/ 179234 h 762641"/>
                      <a:gd name="connsiteX2" fmla="*/ 188182 w 352488"/>
                      <a:gd name="connsiteY2" fmla="*/ 67316 h 762641"/>
                      <a:gd name="connsiteX3" fmla="*/ 285813 w 352488"/>
                      <a:gd name="connsiteY3" fmla="*/ 191140 h 762641"/>
                      <a:gd name="connsiteX4" fmla="*/ 352488 w 352488"/>
                      <a:gd name="connsiteY4" fmla="*/ 35719 h 762641"/>
                      <a:gd name="connsiteX5" fmla="*/ 264382 w 352488"/>
                      <a:gd name="connsiteY5" fmla="*/ 762641 h 762641"/>
                      <a:gd name="connsiteX6" fmla="*/ 72212 w 352488"/>
                      <a:gd name="connsiteY6" fmla="*/ 748352 h 762641"/>
                      <a:gd name="connsiteX7" fmla="*/ 7919 w 352488"/>
                      <a:gd name="connsiteY7" fmla="*/ 0 h 762641"/>
                      <a:gd name="connsiteX0" fmla="*/ 7919 w 352488"/>
                      <a:gd name="connsiteY0" fmla="*/ 0 h 762641"/>
                      <a:gd name="connsiteX1" fmla="*/ 85788 w 352488"/>
                      <a:gd name="connsiteY1" fmla="*/ 179234 h 762641"/>
                      <a:gd name="connsiteX2" fmla="*/ 188182 w 352488"/>
                      <a:gd name="connsiteY2" fmla="*/ 67316 h 762641"/>
                      <a:gd name="connsiteX3" fmla="*/ 285813 w 352488"/>
                      <a:gd name="connsiteY3" fmla="*/ 191140 h 762641"/>
                      <a:gd name="connsiteX4" fmla="*/ 352488 w 352488"/>
                      <a:gd name="connsiteY4" fmla="*/ 35719 h 762641"/>
                      <a:gd name="connsiteX5" fmla="*/ 264382 w 352488"/>
                      <a:gd name="connsiteY5" fmla="*/ 762641 h 762641"/>
                      <a:gd name="connsiteX6" fmla="*/ 72212 w 352488"/>
                      <a:gd name="connsiteY6" fmla="*/ 748352 h 762641"/>
                      <a:gd name="connsiteX7" fmla="*/ 7919 w 352488"/>
                      <a:gd name="connsiteY7" fmla="*/ 0 h 762641"/>
                      <a:gd name="connsiteX0" fmla="*/ 9629 w 354198"/>
                      <a:gd name="connsiteY0" fmla="*/ 1335 h 763976"/>
                      <a:gd name="connsiteX1" fmla="*/ 87498 w 354198"/>
                      <a:gd name="connsiteY1" fmla="*/ 180569 h 763976"/>
                      <a:gd name="connsiteX2" fmla="*/ 189892 w 354198"/>
                      <a:gd name="connsiteY2" fmla="*/ 68651 h 763976"/>
                      <a:gd name="connsiteX3" fmla="*/ 287523 w 354198"/>
                      <a:gd name="connsiteY3" fmla="*/ 192475 h 763976"/>
                      <a:gd name="connsiteX4" fmla="*/ 354198 w 354198"/>
                      <a:gd name="connsiteY4" fmla="*/ 37054 h 763976"/>
                      <a:gd name="connsiteX5" fmla="*/ 266092 w 354198"/>
                      <a:gd name="connsiteY5" fmla="*/ 763976 h 763976"/>
                      <a:gd name="connsiteX6" fmla="*/ 73922 w 354198"/>
                      <a:gd name="connsiteY6" fmla="*/ 749687 h 763976"/>
                      <a:gd name="connsiteX7" fmla="*/ 9629 w 354198"/>
                      <a:gd name="connsiteY7" fmla="*/ 1335 h 763976"/>
                      <a:gd name="connsiteX0" fmla="*/ 9629 w 354198"/>
                      <a:gd name="connsiteY0" fmla="*/ 1335 h 763976"/>
                      <a:gd name="connsiteX1" fmla="*/ 87498 w 354198"/>
                      <a:gd name="connsiteY1" fmla="*/ 180569 h 763976"/>
                      <a:gd name="connsiteX2" fmla="*/ 189892 w 354198"/>
                      <a:gd name="connsiteY2" fmla="*/ 68651 h 763976"/>
                      <a:gd name="connsiteX3" fmla="*/ 287523 w 354198"/>
                      <a:gd name="connsiteY3" fmla="*/ 192475 h 763976"/>
                      <a:gd name="connsiteX4" fmla="*/ 354198 w 354198"/>
                      <a:gd name="connsiteY4" fmla="*/ 37054 h 763976"/>
                      <a:gd name="connsiteX5" fmla="*/ 266092 w 354198"/>
                      <a:gd name="connsiteY5" fmla="*/ 763976 h 763976"/>
                      <a:gd name="connsiteX6" fmla="*/ 73922 w 354198"/>
                      <a:gd name="connsiteY6" fmla="*/ 749687 h 763976"/>
                      <a:gd name="connsiteX7" fmla="*/ 9629 w 354198"/>
                      <a:gd name="connsiteY7" fmla="*/ 1335 h 763976"/>
                      <a:gd name="connsiteX0" fmla="*/ 9629 w 358912"/>
                      <a:gd name="connsiteY0" fmla="*/ 1335 h 763976"/>
                      <a:gd name="connsiteX1" fmla="*/ 87498 w 358912"/>
                      <a:gd name="connsiteY1" fmla="*/ 180569 h 763976"/>
                      <a:gd name="connsiteX2" fmla="*/ 189892 w 358912"/>
                      <a:gd name="connsiteY2" fmla="*/ 68651 h 763976"/>
                      <a:gd name="connsiteX3" fmla="*/ 287523 w 358912"/>
                      <a:gd name="connsiteY3" fmla="*/ 192475 h 763976"/>
                      <a:gd name="connsiteX4" fmla="*/ 354198 w 358912"/>
                      <a:gd name="connsiteY4" fmla="*/ 37054 h 763976"/>
                      <a:gd name="connsiteX5" fmla="*/ 266092 w 358912"/>
                      <a:gd name="connsiteY5" fmla="*/ 763976 h 763976"/>
                      <a:gd name="connsiteX6" fmla="*/ 73922 w 358912"/>
                      <a:gd name="connsiteY6" fmla="*/ 749687 h 763976"/>
                      <a:gd name="connsiteX7" fmla="*/ 9629 w 358912"/>
                      <a:gd name="connsiteY7" fmla="*/ 1335 h 763976"/>
                      <a:gd name="connsiteX0" fmla="*/ 9629 w 358912"/>
                      <a:gd name="connsiteY0" fmla="*/ 1335 h 763976"/>
                      <a:gd name="connsiteX1" fmla="*/ 87498 w 358912"/>
                      <a:gd name="connsiteY1" fmla="*/ 180569 h 763976"/>
                      <a:gd name="connsiteX2" fmla="*/ 189892 w 358912"/>
                      <a:gd name="connsiteY2" fmla="*/ 68651 h 763976"/>
                      <a:gd name="connsiteX3" fmla="*/ 287523 w 358912"/>
                      <a:gd name="connsiteY3" fmla="*/ 192475 h 763976"/>
                      <a:gd name="connsiteX4" fmla="*/ 354198 w 358912"/>
                      <a:gd name="connsiteY4" fmla="*/ 37054 h 763976"/>
                      <a:gd name="connsiteX5" fmla="*/ 266092 w 358912"/>
                      <a:gd name="connsiteY5" fmla="*/ 763976 h 763976"/>
                      <a:gd name="connsiteX6" fmla="*/ 73922 w 358912"/>
                      <a:gd name="connsiteY6" fmla="*/ 749687 h 763976"/>
                      <a:gd name="connsiteX7" fmla="*/ 9629 w 358912"/>
                      <a:gd name="connsiteY7" fmla="*/ 1335 h 763976"/>
                      <a:gd name="connsiteX0" fmla="*/ 9629 w 358912"/>
                      <a:gd name="connsiteY0" fmla="*/ 1335 h 763976"/>
                      <a:gd name="connsiteX1" fmla="*/ 87498 w 358912"/>
                      <a:gd name="connsiteY1" fmla="*/ 180569 h 763976"/>
                      <a:gd name="connsiteX2" fmla="*/ 189892 w 358912"/>
                      <a:gd name="connsiteY2" fmla="*/ 68651 h 763976"/>
                      <a:gd name="connsiteX3" fmla="*/ 287523 w 358912"/>
                      <a:gd name="connsiteY3" fmla="*/ 192475 h 763976"/>
                      <a:gd name="connsiteX4" fmla="*/ 354198 w 358912"/>
                      <a:gd name="connsiteY4" fmla="*/ 37054 h 763976"/>
                      <a:gd name="connsiteX5" fmla="*/ 266092 w 358912"/>
                      <a:gd name="connsiteY5" fmla="*/ 763976 h 763976"/>
                      <a:gd name="connsiteX6" fmla="*/ 73922 w 358912"/>
                      <a:gd name="connsiteY6" fmla="*/ 749687 h 763976"/>
                      <a:gd name="connsiteX7" fmla="*/ 9629 w 358912"/>
                      <a:gd name="connsiteY7" fmla="*/ 1335 h 763976"/>
                      <a:gd name="connsiteX0" fmla="*/ 7920 w 357203"/>
                      <a:gd name="connsiteY0" fmla="*/ 0 h 762641"/>
                      <a:gd name="connsiteX1" fmla="*/ 85789 w 357203"/>
                      <a:gd name="connsiteY1" fmla="*/ 179234 h 762641"/>
                      <a:gd name="connsiteX2" fmla="*/ 188183 w 357203"/>
                      <a:gd name="connsiteY2" fmla="*/ 67316 h 762641"/>
                      <a:gd name="connsiteX3" fmla="*/ 285814 w 357203"/>
                      <a:gd name="connsiteY3" fmla="*/ 191140 h 762641"/>
                      <a:gd name="connsiteX4" fmla="*/ 352489 w 357203"/>
                      <a:gd name="connsiteY4" fmla="*/ 35719 h 762641"/>
                      <a:gd name="connsiteX5" fmla="*/ 264383 w 357203"/>
                      <a:gd name="connsiteY5" fmla="*/ 762641 h 762641"/>
                      <a:gd name="connsiteX6" fmla="*/ 72213 w 357203"/>
                      <a:gd name="connsiteY6" fmla="*/ 748352 h 762641"/>
                      <a:gd name="connsiteX7" fmla="*/ 7920 w 357203"/>
                      <a:gd name="connsiteY7" fmla="*/ 0 h 762641"/>
                      <a:gd name="connsiteX0" fmla="*/ 8514 w 350653"/>
                      <a:gd name="connsiteY0" fmla="*/ 0 h 753116"/>
                      <a:gd name="connsiteX1" fmla="*/ 79239 w 350653"/>
                      <a:gd name="connsiteY1" fmla="*/ 169709 h 753116"/>
                      <a:gd name="connsiteX2" fmla="*/ 181633 w 350653"/>
                      <a:gd name="connsiteY2" fmla="*/ 57791 h 753116"/>
                      <a:gd name="connsiteX3" fmla="*/ 279264 w 350653"/>
                      <a:gd name="connsiteY3" fmla="*/ 181615 h 753116"/>
                      <a:gd name="connsiteX4" fmla="*/ 345939 w 350653"/>
                      <a:gd name="connsiteY4" fmla="*/ 26194 h 753116"/>
                      <a:gd name="connsiteX5" fmla="*/ 257833 w 350653"/>
                      <a:gd name="connsiteY5" fmla="*/ 753116 h 753116"/>
                      <a:gd name="connsiteX6" fmla="*/ 65663 w 350653"/>
                      <a:gd name="connsiteY6" fmla="*/ 738827 h 753116"/>
                      <a:gd name="connsiteX7" fmla="*/ 8514 w 350653"/>
                      <a:gd name="connsiteY7" fmla="*/ 0 h 753116"/>
                      <a:gd name="connsiteX0" fmla="*/ 11201 w 353340"/>
                      <a:gd name="connsiteY0" fmla="*/ 0 h 753116"/>
                      <a:gd name="connsiteX1" fmla="*/ 81926 w 353340"/>
                      <a:gd name="connsiteY1" fmla="*/ 169709 h 753116"/>
                      <a:gd name="connsiteX2" fmla="*/ 184320 w 353340"/>
                      <a:gd name="connsiteY2" fmla="*/ 57791 h 753116"/>
                      <a:gd name="connsiteX3" fmla="*/ 281951 w 353340"/>
                      <a:gd name="connsiteY3" fmla="*/ 181615 h 753116"/>
                      <a:gd name="connsiteX4" fmla="*/ 348626 w 353340"/>
                      <a:gd name="connsiteY4" fmla="*/ 26194 h 753116"/>
                      <a:gd name="connsiteX5" fmla="*/ 260520 w 353340"/>
                      <a:gd name="connsiteY5" fmla="*/ 753116 h 753116"/>
                      <a:gd name="connsiteX6" fmla="*/ 68350 w 353340"/>
                      <a:gd name="connsiteY6" fmla="*/ 738827 h 753116"/>
                      <a:gd name="connsiteX7" fmla="*/ 11201 w 353340"/>
                      <a:gd name="connsiteY7" fmla="*/ 0 h 753116"/>
                      <a:gd name="connsiteX0" fmla="*/ 11201 w 353340"/>
                      <a:gd name="connsiteY0" fmla="*/ 0 h 753116"/>
                      <a:gd name="connsiteX1" fmla="*/ 81926 w 353340"/>
                      <a:gd name="connsiteY1" fmla="*/ 169709 h 753116"/>
                      <a:gd name="connsiteX2" fmla="*/ 184320 w 353340"/>
                      <a:gd name="connsiteY2" fmla="*/ 57791 h 753116"/>
                      <a:gd name="connsiteX3" fmla="*/ 281951 w 353340"/>
                      <a:gd name="connsiteY3" fmla="*/ 174471 h 753116"/>
                      <a:gd name="connsiteX4" fmla="*/ 348626 w 353340"/>
                      <a:gd name="connsiteY4" fmla="*/ 26194 h 753116"/>
                      <a:gd name="connsiteX5" fmla="*/ 260520 w 353340"/>
                      <a:gd name="connsiteY5" fmla="*/ 753116 h 753116"/>
                      <a:gd name="connsiteX6" fmla="*/ 68350 w 353340"/>
                      <a:gd name="connsiteY6" fmla="*/ 738827 h 753116"/>
                      <a:gd name="connsiteX7" fmla="*/ 11201 w 353340"/>
                      <a:gd name="connsiteY7" fmla="*/ 0 h 753116"/>
                      <a:gd name="connsiteX0" fmla="*/ 11201 w 327471"/>
                      <a:gd name="connsiteY0" fmla="*/ 0 h 753116"/>
                      <a:gd name="connsiteX1" fmla="*/ 81926 w 327471"/>
                      <a:gd name="connsiteY1" fmla="*/ 169709 h 753116"/>
                      <a:gd name="connsiteX2" fmla="*/ 184320 w 327471"/>
                      <a:gd name="connsiteY2" fmla="*/ 57791 h 753116"/>
                      <a:gd name="connsiteX3" fmla="*/ 281951 w 327471"/>
                      <a:gd name="connsiteY3" fmla="*/ 174471 h 753116"/>
                      <a:gd name="connsiteX4" fmla="*/ 321084 w 327471"/>
                      <a:gd name="connsiteY4" fmla="*/ 84032 h 753116"/>
                      <a:gd name="connsiteX5" fmla="*/ 260520 w 327471"/>
                      <a:gd name="connsiteY5" fmla="*/ 753116 h 753116"/>
                      <a:gd name="connsiteX6" fmla="*/ 68350 w 327471"/>
                      <a:gd name="connsiteY6" fmla="*/ 738827 h 753116"/>
                      <a:gd name="connsiteX7" fmla="*/ 11201 w 327471"/>
                      <a:gd name="connsiteY7" fmla="*/ 0 h 753116"/>
                      <a:gd name="connsiteX0" fmla="*/ 11201 w 290152"/>
                      <a:gd name="connsiteY0" fmla="*/ 0 h 753116"/>
                      <a:gd name="connsiteX1" fmla="*/ 81926 w 290152"/>
                      <a:gd name="connsiteY1" fmla="*/ 169709 h 753116"/>
                      <a:gd name="connsiteX2" fmla="*/ 184320 w 290152"/>
                      <a:gd name="connsiteY2" fmla="*/ 57791 h 753116"/>
                      <a:gd name="connsiteX3" fmla="*/ 281951 w 290152"/>
                      <a:gd name="connsiteY3" fmla="*/ 174471 h 753116"/>
                      <a:gd name="connsiteX4" fmla="*/ 260520 w 290152"/>
                      <a:gd name="connsiteY4" fmla="*/ 753116 h 753116"/>
                      <a:gd name="connsiteX5" fmla="*/ 68350 w 290152"/>
                      <a:gd name="connsiteY5" fmla="*/ 738827 h 753116"/>
                      <a:gd name="connsiteX6" fmla="*/ 11201 w 290152"/>
                      <a:gd name="connsiteY6" fmla="*/ 0 h 753116"/>
                      <a:gd name="connsiteX0" fmla="*/ 11201 w 307758"/>
                      <a:gd name="connsiteY0" fmla="*/ 0 h 753116"/>
                      <a:gd name="connsiteX1" fmla="*/ 81926 w 307758"/>
                      <a:gd name="connsiteY1" fmla="*/ 169709 h 753116"/>
                      <a:gd name="connsiteX2" fmla="*/ 184320 w 307758"/>
                      <a:gd name="connsiteY2" fmla="*/ 57791 h 753116"/>
                      <a:gd name="connsiteX3" fmla="*/ 303984 w 307758"/>
                      <a:gd name="connsiteY3" fmla="*/ 130404 h 753116"/>
                      <a:gd name="connsiteX4" fmla="*/ 260520 w 307758"/>
                      <a:gd name="connsiteY4" fmla="*/ 753116 h 753116"/>
                      <a:gd name="connsiteX5" fmla="*/ 68350 w 307758"/>
                      <a:gd name="connsiteY5" fmla="*/ 738827 h 753116"/>
                      <a:gd name="connsiteX6" fmla="*/ 11201 w 307758"/>
                      <a:gd name="connsiteY6" fmla="*/ 0 h 753116"/>
                      <a:gd name="connsiteX0" fmla="*/ 11201 w 307758"/>
                      <a:gd name="connsiteY0" fmla="*/ 0 h 753116"/>
                      <a:gd name="connsiteX1" fmla="*/ 81926 w 307758"/>
                      <a:gd name="connsiteY1" fmla="*/ 169709 h 753116"/>
                      <a:gd name="connsiteX2" fmla="*/ 181566 w 307758"/>
                      <a:gd name="connsiteY2" fmla="*/ 41266 h 753116"/>
                      <a:gd name="connsiteX3" fmla="*/ 303984 w 307758"/>
                      <a:gd name="connsiteY3" fmla="*/ 130404 h 753116"/>
                      <a:gd name="connsiteX4" fmla="*/ 260520 w 307758"/>
                      <a:gd name="connsiteY4" fmla="*/ 753116 h 753116"/>
                      <a:gd name="connsiteX5" fmla="*/ 68350 w 307758"/>
                      <a:gd name="connsiteY5" fmla="*/ 738827 h 753116"/>
                      <a:gd name="connsiteX6" fmla="*/ 11201 w 307758"/>
                      <a:gd name="connsiteY6" fmla="*/ 0 h 753116"/>
                      <a:gd name="connsiteX0" fmla="*/ 13905 w 253313"/>
                      <a:gd name="connsiteY0" fmla="*/ 699557 h 713846"/>
                      <a:gd name="connsiteX1" fmla="*/ 27481 w 253313"/>
                      <a:gd name="connsiteY1" fmla="*/ 130439 h 713846"/>
                      <a:gd name="connsiteX2" fmla="*/ 127121 w 253313"/>
                      <a:gd name="connsiteY2" fmla="*/ 1996 h 713846"/>
                      <a:gd name="connsiteX3" fmla="*/ 249539 w 253313"/>
                      <a:gd name="connsiteY3" fmla="*/ 91134 h 713846"/>
                      <a:gd name="connsiteX4" fmla="*/ 206075 w 253313"/>
                      <a:gd name="connsiteY4" fmla="*/ 713846 h 713846"/>
                      <a:gd name="connsiteX5" fmla="*/ 13905 w 253313"/>
                      <a:gd name="connsiteY5" fmla="*/ 699557 h 713846"/>
                      <a:gd name="connsiteX0" fmla="*/ 42530 w 281938"/>
                      <a:gd name="connsiteY0" fmla="*/ 701342 h 715631"/>
                      <a:gd name="connsiteX1" fmla="*/ 6530 w 281938"/>
                      <a:gd name="connsiteY1" fmla="*/ 104682 h 715631"/>
                      <a:gd name="connsiteX2" fmla="*/ 155746 w 281938"/>
                      <a:gd name="connsiteY2" fmla="*/ 3781 h 715631"/>
                      <a:gd name="connsiteX3" fmla="*/ 278164 w 281938"/>
                      <a:gd name="connsiteY3" fmla="*/ 92919 h 715631"/>
                      <a:gd name="connsiteX4" fmla="*/ 234700 w 281938"/>
                      <a:gd name="connsiteY4" fmla="*/ 715631 h 715631"/>
                      <a:gd name="connsiteX5" fmla="*/ 42530 w 281938"/>
                      <a:gd name="connsiteY5" fmla="*/ 701342 h 715631"/>
                      <a:gd name="connsiteX0" fmla="*/ 85933 w 278519"/>
                      <a:gd name="connsiteY0" fmla="*/ 698588 h 715631"/>
                      <a:gd name="connsiteX1" fmla="*/ 3111 w 278519"/>
                      <a:gd name="connsiteY1" fmla="*/ 104682 h 715631"/>
                      <a:gd name="connsiteX2" fmla="*/ 152327 w 278519"/>
                      <a:gd name="connsiteY2" fmla="*/ 3781 h 715631"/>
                      <a:gd name="connsiteX3" fmla="*/ 274745 w 278519"/>
                      <a:gd name="connsiteY3" fmla="*/ 92919 h 715631"/>
                      <a:gd name="connsiteX4" fmla="*/ 231281 w 278519"/>
                      <a:gd name="connsiteY4" fmla="*/ 715631 h 715631"/>
                      <a:gd name="connsiteX5" fmla="*/ 85933 w 278519"/>
                      <a:gd name="connsiteY5" fmla="*/ 698588 h 715631"/>
                      <a:gd name="connsiteX0" fmla="*/ 85933 w 277442"/>
                      <a:gd name="connsiteY0" fmla="*/ 698588 h 715631"/>
                      <a:gd name="connsiteX1" fmla="*/ 3111 w 277442"/>
                      <a:gd name="connsiteY1" fmla="*/ 104682 h 715631"/>
                      <a:gd name="connsiteX2" fmla="*/ 152327 w 277442"/>
                      <a:gd name="connsiteY2" fmla="*/ 3781 h 715631"/>
                      <a:gd name="connsiteX3" fmla="*/ 274745 w 277442"/>
                      <a:gd name="connsiteY3" fmla="*/ 92919 h 715631"/>
                      <a:gd name="connsiteX4" fmla="*/ 217510 w 277442"/>
                      <a:gd name="connsiteY4" fmla="*/ 715631 h 715631"/>
                      <a:gd name="connsiteX5" fmla="*/ 85933 w 277442"/>
                      <a:gd name="connsiteY5" fmla="*/ 698588 h 715631"/>
                      <a:gd name="connsiteX0" fmla="*/ 85933 w 277442"/>
                      <a:gd name="connsiteY0" fmla="*/ 709605 h 715631"/>
                      <a:gd name="connsiteX1" fmla="*/ 3111 w 277442"/>
                      <a:gd name="connsiteY1" fmla="*/ 104682 h 715631"/>
                      <a:gd name="connsiteX2" fmla="*/ 152327 w 277442"/>
                      <a:gd name="connsiteY2" fmla="*/ 3781 h 715631"/>
                      <a:gd name="connsiteX3" fmla="*/ 274745 w 277442"/>
                      <a:gd name="connsiteY3" fmla="*/ 92919 h 715631"/>
                      <a:gd name="connsiteX4" fmla="*/ 217510 w 277442"/>
                      <a:gd name="connsiteY4" fmla="*/ 715631 h 715631"/>
                      <a:gd name="connsiteX5" fmla="*/ 85933 w 277442"/>
                      <a:gd name="connsiteY5" fmla="*/ 709605 h 715631"/>
                      <a:gd name="connsiteX0" fmla="*/ 83234 w 274743"/>
                      <a:gd name="connsiteY0" fmla="*/ 709605 h 715631"/>
                      <a:gd name="connsiteX1" fmla="*/ 412 w 274743"/>
                      <a:gd name="connsiteY1" fmla="*/ 104682 h 715631"/>
                      <a:gd name="connsiteX2" fmla="*/ 149628 w 274743"/>
                      <a:gd name="connsiteY2" fmla="*/ 3781 h 715631"/>
                      <a:gd name="connsiteX3" fmla="*/ 272046 w 274743"/>
                      <a:gd name="connsiteY3" fmla="*/ 92919 h 715631"/>
                      <a:gd name="connsiteX4" fmla="*/ 214811 w 274743"/>
                      <a:gd name="connsiteY4" fmla="*/ 715631 h 715631"/>
                      <a:gd name="connsiteX5" fmla="*/ 83234 w 274743"/>
                      <a:gd name="connsiteY5" fmla="*/ 709605 h 715631"/>
                      <a:gd name="connsiteX0" fmla="*/ 91469 w 282978"/>
                      <a:gd name="connsiteY0" fmla="*/ 710658 h 716684"/>
                      <a:gd name="connsiteX1" fmla="*/ 384 w 282978"/>
                      <a:gd name="connsiteY1" fmla="*/ 97473 h 716684"/>
                      <a:gd name="connsiteX2" fmla="*/ 157863 w 282978"/>
                      <a:gd name="connsiteY2" fmla="*/ 4834 h 716684"/>
                      <a:gd name="connsiteX3" fmla="*/ 280281 w 282978"/>
                      <a:gd name="connsiteY3" fmla="*/ 93972 h 716684"/>
                      <a:gd name="connsiteX4" fmla="*/ 223046 w 282978"/>
                      <a:gd name="connsiteY4" fmla="*/ 716684 h 716684"/>
                      <a:gd name="connsiteX5" fmla="*/ 91469 w 282978"/>
                      <a:gd name="connsiteY5" fmla="*/ 710658 h 716684"/>
                      <a:gd name="connsiteX0" fmla="*/ 91085 w 282594"/>
                      <a:gd name="connsiteY0" fmla="*/ 707381 h 713407"/>
                      <a:gd name="connsiteX1" fmla="*/ 0 w 282594"/>
                      <a:gd name="connsiteY1" fmla="*/ 94196 h 713407"/>
                      <a:gd name="connsiteX2" fmla="*/ 157479 w 282594"/>
                      <a:gd name="connsiteY2" fmla="*/ 1557 h 713407"/>
                      <a:gd name="connsiteX3" fmla="*/ 279897 w 282594"/>
                      <a:gd name="connsiteY3" fmla="*/ 90695 h 713407"/>
                      <a:gd name="connsiteX4" fmla="*/ 222662 w 282594"/>
                      <a:gd name="connsiteY4" fmla="*/ 713407 h 713407"/>
                      <a:gd name="connsiteX5" fmla="*/ 91085 w 282594"/>
                      <a:gd name="connsiteY5" fmla="*/ 707381 h 713407"/>
                      <a:gd name="connsiteX0" fmla="*/ 91085 w 282594"/>
                      <a:gd name="connsiteY0" fmla="*/ 718169 h 724195"/>
                      <a:gd name="connsiteX1" fmla="*/ 0 w 282594"/>
                      <a:gd name="connsiteY1" fmla="*/ 104984 h 724195"/>
                      <a:gd name="connsiteX2" fmla="*/ 146462 w 282594"/>
                      <a:gd name="connsiteY2" fmla="*/ 1328 h 724195"/>
                      <a:gd name="connsiteX3" fmla="*/ 279897 w 282594"/>
                      <a:gd name="connsiteY3" fmla="*/ 101483 h 724195"/>
                      <a:gd name="connsiteX4" fmla="*/ 222662 w 282594"/>
                      <a:gd name="connsiteY4" fmla="*/ 724195 h 724195"/>
                      <a:gd name="connsiteX5" fmla="*/ 91085 w 282594"/>
                      <a:gd name="connsiteY5" fmla="*/ 718169 h 724195"/>
                      <a:gd name="connsiteX0" fmla="*/ 91085 w 282594"/>
                      <a:gd name="connsiteY0" fmla="*/ 717332 h 723358"/>
                      <a:gd name="connsiteX1" fmla="*/ 0 w 282594"/>
                      <a:gd name="connsiteY1" fmla="*/ 104147 h 723358"/>
                      <a:gd name="connsiteX2" fmla="*/ 146462 w 282594"/>
                      <a:gd name="connsiteY2" fmla="*/ 491 h 723358"/>
                      <a:gd name="connsiteX3" fmla="*/ 279897 w 282594"/>
                      <a:gd name="connsiteY3" fmla="*/ 100646 h 723358"/>
                      <a:gd name="connsiteX4" fmla="*/ 222662 w 282594"/>
                      <a:gd name="connsiteY4" fmla="*/ 723358 h 723358"/>
                      <a:gd name="connsiteX5" fmla="*/ 91085 w 282594"/>
                      <a:gd name="connsiteY5" fmla="*/ 717332 h 723358"/>
                      <a:gd name="connsiteX0" fmla="*/ 91085 w 282594"/>
                      <a:gd name="connsiteY0" fmla="*/ 717332 h 723358"/>
                      <a:gd name="connsiteX1" fmla="*/ 0 w 282594"/>
                      <a:gd name="connsiteY1" fmla="*/ 104147 h 723358"/>
                      <a:gd name="connsiteX2" fmla="*/ 146462 w 282594"/>
                      <a:gd name="connsiteY2" fmla="*/ 491 h 723358"/>
                      <a:gd name="connsiteX3" fmla="*/ 279897 w 282594"/>
                      <a:gd name="connsiteY3" fmla="*/ 100646 h 723358"/>
                      <a:gd name="connsiteX4" fmla="*/ 222662 w 282594"/>
                      <a:gd name="connsiteY4" fmla="*/ 723358 h 723358"/>
                      <a:gd name="connsiteX5" fmla="*/ 91085 w 282594"/>
                      <a:gd name="connsiteY5" fmla="*/ 717332 h 723358"/>
                      <a:gd name="connsiteX0" fmla="*/ 91085 w 282594"/>
                      <a:gd name="connsiteY0" fmla="*/ 716841 h 722867"/>
                      <a:gd name="connsiteX1" fmla="*/ 0 w 282594"/>
                      <a:gd name="connsiteY1" fmla="*/ 103656 h 722867"/>
                      <a:gd name="connsiteX2" fmla="*/ 146462 w 282594"/>
                      <a:gd name="connsiteY2" fmla="*/ 0 h 722867"/>
                      <a:gd name="connsiteX3" fmla="*/ 279897 w 282594"/>
                      <a:gd name="connsiteY3" fmla="*/ 100155 h 722867"/>
                      <a:gd name="connsiteX4" fmla="*/ 222662 w 282594"/>
                      <a:gd name="connsiteY4" fmla="*/ 722867 h 722867"/>
                      <a:gd name="connsiteX5" fmla="*/ 91085 w 282594"/>
                      <a:gd name="connsiteY5" fmla="*/ 716841 h 722867"/>
                      <a:gd name="connsiteX0" fmla="*/ 91085 w 282594"/>
                      <a:gd name="connsiteY0" fmla="*/ 716841 h 722867"/>
                      <a:gd name="connsiteX1" fmla="*/ 0 w 282594"/>
                      <a:gd name="connsiteY1" fmla="*/ 103656 h 722867"/>
                      <a:gd name="connsiteX2" fmla="*/ 146462 w 282594"/>
                      <a:gd name="connsiteY2" fmla="*/ 0 h 722867"/>
                      <a:gd name="connsiteX3" fmla="*/ 279897 w 282594"/>
                      <a:gd name="connsiteY3" fmla="*/ 100155 h 722867"/>
                      <a:gd name="connsiteX4" fmla="*/ 222662 w 282594"/>
                      <a:gd name="connsiteY4" fmla="*/ 722867 h 722867"/>
                      <a:gd name="connsiteX5" fmla="*/ 91085 w 282594"/>
                      <a:gd name="connsiteY5" fmla="*/ 716841 h 722867"/>
                      <a:gd name="connsiteX0" fmla="*/ 16425 w 286515"/>
                      <a:gd name="connsiteY0" fmla="*/ 723985 h 723985"/>
                      <a:gd name="connsiteX1" fmla="*/ 3921 w 286515"/>
                      <a:gd name="connsiteY1" fmla="*/ 103656 h 723985"/>
                      <a:gd name="connsiteX2" fmla="*/ 150383 w 286515"/>
                      <a:gd name="connsiteY2" fmla="*/ 0 h 723985"/>
                      <a:gd name="connsiteX3" fmla="*/ 283818 w 286515"/>
                      <a:gd name="connsiteY3" fmla="*/ 100155 h 723985"/>
                      <a:gd name="connsiteX4" fmla="*/ 226583 w 286515"/>
                      <a:gd name="connsiteY4" fmla="*/ 722867 h 723985"/>
                      <a:gd name="connsiteX5" fmla="*/ 16425 w 286515"/>
                      <a:gd name="connsiteY5" fmla="*/ 723985 h 723985"/>
                      <a:gd name="connsiteX0" fmla="*/ 16425 w 285599"/>
                      <a:gd name="connsiteY0" fmla="*/ 723985 h 734774"/>
                      <a:gd name="connsiteX1" fmla="*/ 3921 w 285599"/>
                      <a:gd name="connsiteY1" fmla="*/ 103656 h 734774"/>
                      <a:gd name="connsiteX2" fmla="*/ 150383 w 285599"/>
                      <a:gd name="connsiteY2" fmla="*/ 0 h 734774"/>
                      <a:gd name="connsiteX3" fmla="*/ 283818 w 285599"/>
                      <a:gd name="connsiteY3" fmla="*/ 100155 h 734774"/>
                      <a:gd name="connsiteX4" fmla="*/ 202771 w 285599"/>
                      <a:gd name="connsiteY4" fmla="*/ 734774 h 734774"/>
                      <a:gd name="connsiteX5" fmla="*/ 16425 w 285599"/>
                      <a:gd name="connsiteY5" fmla="*/ 723985 h 734774"/>
                      <a:gd name="connsiteX0" fmla="*/ 16425 w 280968"/>
                      <a:gd name="connsiteY0" fmla="*/ 723985 h 734774"/>
                      <a:gd name="connsiteX1" fmla="*/ 3921 w 280968"/>
                      <a:gd name="connsiteY1" fmla="*/ 103656 h 734774"/>
                      <a:gd name="connsiteX2" fmla="*/ 150383 w 280968"/>
                      <a:gd name="connsiteY2" fmla="*/ 0 h 734774"/>
                      <a:gd name="connsiteX3" fmla="*/ 279056 w 280968"/>
                      <a:gd name="connsiteY3" fmla="*/ 85867 h 734774"/>
                      <a:gd name="connsiteX4" fmla="*/ 202771 w 280968"/>
                      <a:gd name="connsiteY4" fmla="*/ 734774 h 734774"/>
                      <a:gd name="connsiteX5" fmla="*/ 16425 w 280968"/>
                      <a:gd name="connsiteY5" fmla="*/ 723985 h 734774"/>
                      <a:gd name="connsiteX0" fmla="*/ 16425 w 279056"/>
                      <a:gd name="connsiteY0" fmla="*/ 723985 h 734774"/>
                      <a:gd name="connsiteX1" fmla="*/ 3921 w 279056"/>
                      <a:gd name="connsiteY1" fmla="*/ 103656 h 734774"/>
                      <a:gd name="connsiteX2" fmla="*/ 150383 w 279056"/>
                      <a:gd name="connsiteY2" fmla="*/ 0 h 734774"/>
                      <a:gd name="connsiteX3" fmla="*/ 279056 w 279056"/>
                      <a:gd name="connsiteY3" fmla="*/ 85867 h 734774"/>
                      <a:gd name="connsiteX4" fmla="*/ 202771 w 279056"/>
                      <a:gd name="connsiteY4" fmla="*/ 734774 h 734774"/>
                      <a:gd name="connsiteX5" fmla="*/ 16425 w 279056"/>
                      <a:gd name="connsiteY5" fmla="*/ 723985 h 734774"/>
                      <a:gd name="connsiteX0" fmla="*/ 16425 w 279056"/>
                      <a:gd name="connsiteY0" fmla="*/ 723985 h 734774"/>
                      <a:gd name="connsiteX1" fmla="*/ 3921 w 279056"/>
                      <a:gd name="connsiteY1" fmla="*/ 103656 h 734774"/>
                      <a:gd name="connsiteX2" fmla="*/ 150383 w 279056"/>
                      <a:gd name="connsiteY2" fmla="*/ 0 h 734774"/>
                      <a:gd name="connsiteX3" fmla="*/ 279056 w 279056"/>
                      <a:gd name="connsiteY3" fmla="*/ 85867 h 734774"/>
                      <a:gd name="connsiteX4" fmla="*/ 202771 w 279056"/>
                      <a:gd name="connsiteY4" fmla="*/ 734774 h 734774"/>
                      <a:gd name="connsiteX5" fmla="*/ 16425 w 279056"/>
                      <a:gd name="connsiteY5" fmla="*/ 723985 h 734774"/>
                      <a:gd name="connsiteX0" fmla="*/ 16425 w 279056"/>
                      <a:gd name="connsiteY0" fmla="*/ 723985 h 737155"/>
                      <a:gd name="connsiteX1" fmla="*/ 3921 w 279056"/>
                      <a:gd name="connsiteY1" fmla="*/ 103656 h 737155"/>
                      <a:gd name="connsiteX2" fmla="*/ 150383 w 279056"/>
                      <a:gd name="connsiteY2" fmla="*/ 0 h 737155"/>
                      <a:gd name="connsiteX3" fmla="*/ 279056 w 279056"/>
                      <a:gd name="connsiteY3" fmla="*/ 85867 h 737155"/>
                      <a:gd name="connsiteX4" fmla="*/ 186102 w 279056"/>
                      <a:gd name="connsiteY4" fmla="*/ 737155 h 737155"/>
                      <a:gd name="connsiteX5" fmla="*/ 16425 w 279056"/>
                      <a:gd name="connsiteY5" fmla="*/ 723985 h 737155"/>
                      <a:gd name="connsiteX0" fmla="*/ 12504 w 275135"/>
                      <a:gd name="connsiteY0" fmla="*/ 723985 h 737155"/>
                      <a:gd name="connsiteX1" fmla="*/ 0 w 275135"/>
                      <a:gd name="connsiteY1" fmla="*/ 103656 h 737155"/>
                      <a:gd name="connsiteX2" fmla="*/ 146462 w 275135"/>
                      <a:gd name="connsiteY2" fmla="*/ 0 h 737155"/>
                      <a:gd name="connsiteX3" fmla="*/ 275135 w 275135"/>
                      <a:gd name="connsiteY3" fmla="*/ 85867 h 737155"/>
                      <a:gd name="connsiteX4" fmla="*/ 182181 w 275135"/>
                      <a:gd name="connsiteY4" fmla="*/ 737155 h 737155"/>
                      <a:gd name="connsiteX5" fmla="*/ 12504 w 275135"/>
                      <a:gd name="connsiteY5" fmla="*/ 723985 h 737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135" h="737155">
                        <a:moveTo>
                          <a:pt x="12504" y="723985"/>
                        </a:moveTo>
                        <a:cubicBezTo>
                          <a:pt x="-593" y="607701"/>
                          <a:pt x="3164" y="219916"/>
                          <a:pt x="0" y="103656"/>
                        </a:cubicBezTo>
                        <a:cubicBezTo>
                          <a:pt x="24995" y="52905"/>
                          <a:pt x="134666" y="10631"/>
                          <a:pt x="146462" y="0"/>
                        </a:cubicBezTo>
                        <a:cubicBezTo>
                          <a:pt x="184523" y="5460"/>
                          <a:pt x="228868" y="41647"/>
                          <a:pt x="275135" y="85867"/>
                        </a:cubicBezTo>
                        <a:cubicBezTo>
                          <a:pt x="249735" y="208898"/>
                          <a:pt x="193969" y="612140"/>
                          <a:pt x="182181" y="737155"/>
                        </a:cubicBezTo>
                        <a:lnTo>
                          <a:pt x="12504" y="723985"/>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42" name="Rectangle 5"/>
                  <p:cNvSpPr/>
                  <p:nvPr/>
                </p:nvSpPr>
                <p:spPr>
                  <a:xfrm>
                    <a:off x="6195899" y="2627785"/>
                    <a:ext cx="64891" cy="282499"/>
                  </a:xfrm>
                  <a:custGeom>
                    <a:avLst/>
                    <a:gdLst>
                      <a:gd name="connsiteX0" fmla="*/ 0 w 152400"/>
                      <a:gd name="connsiteY0" fmla="*/ 0 h 607075"/>
                      <a:gd name="connsiteX1" fmla="*/ 152400 w 152400"/>
                      <a:gd name="connsiteY1" fmla="*/ 0 h 607075"/>
                      <a:gd name="connsiteX2" fmla="*/ 152400 w 152400"/>
                      <a:gd name="connsiteY2" fmla="*/ 607075 h 607075"/>
                      <a:gd name="connsiteX3" fmla="*/ 0 w 152400"/>
                      <a:gd name="connsiteY3" fmla="*/ 607075 h 607075"/>
                      <a:gd name="connsiteX4" fmla="*/ 0 w 152400"/>
                      <a:gd name="connsiteY4" fmla="*/ 0 h 607075"/>
                      <a:gd name="connsiteX0" fmla="*/ 0 w 152400"/>
                      <a:gd name="connsiteY0" fmla="*/ 0 h 607075"/>
                      <a:gd name="connsiteX1" fmla="*/ 152400 w 152400"/>
                      <a:gd name="connsiteY1" fmla="*/ 0 h 607075"/>
                      <a:gd name="connsiteX2" fmla="*/ 152400 w 152400"/>
                      <a:gd name="connsiteY2" fmla="*/ 607075 h 607075"/>
                      <a:gd name="connsiteX3" fmla="*/ 0 w 152400"/>
                      <a:gd name="connsiteY3" fmla="*/ 607075 h 607075"/>
                      <a:gd name="connsiteX4" fmla="*/ 42863 w 152400"/>
                      <a:gd name="connsiteY4" fmla="*/ 107013 h 607075"/>
                      <a:gd name="connsiteX5" fmla="*/ 0 w 152400"/>
                      <a:gd name="connsiteY5" fmla="*/ 0 h 607075"/>
                      <a:gd name="connsiteX0" fmla="*/ 0 w 152400"/>
                      <a:gd name="connsiteY0" fmla="*/ 0 h 607075"/>
                      <a:gd name="connsiteX1" fmla="*/ 152400 w 152400"/>
                      <a:gd name="connsiteY1" fmla="*/ 0 h 607075"/>
                      <a:gd name="connsiteX2" fmla="*/ 90488 w 152400"/>
                      <a:gd name="connsiteY2" fmla="*/ 111775 h 607075"/>
                      <a:gd name="connsiteX3" fmla="*/ 152400 w 152400"/>
                      <a:gd name="connsiteY3" fmla="*/ 607075 h 607075"/>
                      <a:gd name="connsiteX4" fmla="*/ 0 w 152400"/>
                      <a:gd name="connsiteY4" fmla="*/ 607075 h 607075"/>
                      <a:gd name="connsiteX5" fmla="*/ 42863 w 152400"/>
                      <a:gd name="connsiteY5" fmla="*/ 107013 h 607075"/>
                      <a:gd name="connsiteX6" fmla="*/ 0 w 152400"/>
                      <a:gd name="connsiteY6" fmla="*/ 0 h 607075"/>
                      <a:gd name="connsiteX0" fmla="*/ 0 w 152400"/>
                      <a:gd name="connsiteY0" fmla="*/ 4763 h 611838"/>
                      <a:gd name="connsiteX1" fmla="*/ 116681 w 152400"/>
                      <a:gd name="connsiteY1" fmla="*/ 0 h 611838"/>
                      <a:gd name="connsiteX2" fmla="*/ 90488 w 152400"/>
                      <a:gd name="connsiteY2" fmla="*/ 116538 h 611838"/>
                      <a:gd name="connsiteX3" fmla="*/ 152400 w 152400"/>
                      <a:gd name="connsiteY3" fmla="*/ 611838 h 611838"/>
                      <a:gd name="connsiteX4" fmla="*/ 0 w 152400"/>
                      <a:gd name="connsiteY4" fmla="*/ 611838 h 611838"/>
                      <a:gd name="connsiteX5" fmla="*/ 42863 w 152400"/>
                      <a:gd name="connsiteY5" fmla="*/ 111776 h 611838"/>
                      <a:gd name="connsiteX6" fmla="*/ 0 w 152400"/>
                      <a:gd name="connsiteY6" fmla="*/ 4763 h 611838"/>
                      <a:gd name="connsiteX0" fmla="*/ 7144 w 152400"/>
                      <a:gd name="connsiteY0" fmla="*/ 4763 h 611838"/>
                      <a:gd name="connsiteX1" fmla="*/ 116681 w 152400"/>
                      <a:gd name="connsiteY1" fmla="*/ 0 h 611838"/>
                      <a:gd name="connsiteX2" fmla="*/ 90488 w 152400"/>
                      <a:gd name="connsiteY2" fmla="*/ 116538 h 611838"/>
                      <a:gd name="connsiteX3" fmla="*/ 152400 w 152400"/>
                      <a:gd name="connsiteY3" fmla="*/ 611838 h 611838"/>
                      <a:gd name="connsiteX4" fmla="*/ 0 w 152400"/>
                      <a:gd name="connsiteY4" fmla="*/ 611838 h 611838"/>
                      <a:gd name="connsiteX5" fmla="*/ 42863 w 152400"/>
                      <a:gd name="connsiteY5" fmla="*/ 111776 h 611838"/>
                      <a:gd name="connsiteX6" fmla="*/ 7144 w 152400"/>
                      <a:gd name="connsiteY6" fmla="*/ 4763 h 611838"/>
                      <a:gd name="connsiteX0" fmla="*/ 7144 w 152400"/>
                      <a:gd name="connsiteY0" fmla="*/ 12253 h 619328"/>
                      <a:gd name="connsiteX1" fmla="*/ 116681 w 152400"/>
                      <a:gd name="connsiteY1" fmla="*/ 7490 h 619328"/>
                      <a:gd name="connsiteX2" fmla="*/ 90488 w 152400"/>
                      <a:gd name="connsiteY2" fmla="*/ 124028 h 619328"/>
                      <a:gd name="connsiteX3" fmla="*/ 152400 w 152400"/>
                      <a:gd name="connsiteY3" fmla="*/ 619328 h 619328"/>
                      <a:gd name="connsiteX4" fmla="*/ 0 w 152400"/>
                      <a:gd name="connsiteY4" fmla="*/ 619328 h 619328"/>
                      <a:gd name="connsiteX5" fmla="*/ 42863 w 152400"/>
                      <a:gd name="connsiteY5" fmla="*/ 119266 h 619328"/>
                      <a:gd name="connsiteX6" fmla="*/ 7144 w 152400"/>
                      <a:gd name="connsiteY6" fmla="*/ 12253 h 619328"/>
                      <a:gd name="connsiteX0" fmla="*/ 7144 w 152400"/>
                      <a:gd name="connsiteY0" fmla="*/ 15051 h 622126"/>
                      <a:gd name="connsiteX1" fmla="*/ 116681 w 152400"/>
                      <a:gd name="connsiteY1" fmla="*/ 10288 h 622126"/>
                      <a:gd name="connsiteX2" fmla="*/ 90488 w 152400"/>
                      <a:gd name="connsiteY2" fmla="*/ 126826 h 622126"/>
                      <a:gd name="connsiteX3" fmla="*/ 152400 w 152400"/>
                      <a:gd name="connsiteY3" fmla="*/ 622126 h 622126"/>
                      <a:gd name="connsiteX4" fmla="*/ 0 w 152400"/>
                      <a:gd name="connsiteY4" fmla="*/ 622126 h 622126"/>
                      <a:gd name="connsiteX5" fmla="*/ 42863 w 152400"/>
                      <a:gd name="connsiteY5" fmla="*/ 122064 h 622126"/>
                      <a:gd name="connsiteX6" fmla="*/ 7144 w 152400"/>
                      <a:gd name="connsiteY6" fmla="*/ 15051 h 622126"/>
                      <a:gd name="connsiteX0" fmla="*/ 7144 w 152400"/>
                      <a:gd name="connsiteY0" fmla="*/ 15051 h 622126"/>
                      <a:gd name="connsiteX1" fmla="*/ 116681 w 152400"/>
                      <a:gd name="connsiteY1" fmla="*/ 10288 h 622126"/>
                      <a:gd name="connsiteX2" fmla="*/ 90488 w 152400"/>
                      <a:gd name="connsiteY2" fmla="*/ 126826 h 622126"/>
                      <a:gd name="connsiteX3" fmla="*/ 152400 w 152400"/>
                      <a:gd name="connsiteY3" fmla="*/ 622126 h 622126"/>
                      <a:gd name="connsiteX4" fmla="*/ 0 w 152400"/>
                      <a:gd name="connsiteY4" fmla="*/ 622126 h 622126"/>
                      <a:gd name="connsiteX5" fmla="*/ 42863 w 152400"/>
                      <a:gd name="connsiteY5" fmla="*/ 122064 h 622126"/>
                      <a:gd name="connsiteX6" fmla="*/ 7144 w 152400"/>
                      <a:gd name="connsiteY6" fmla="*/ 15051 h 622126"/>
                      <a:gd name="connsiteX0" fmla="*/ 7144 w 152400"/>
                      <a:gd name="connsiteY0" fmla="*/ 15051 h 622126"/>
                      <a:gd name="connsiteX1" fmla="*/ 116681 w 152400"/>
                      <a:gd name="connsiteY1" fmla="*/ 10288 h 622126"/>
                      <a:gd name="connsiteX2" fmla="*/ 90488 w 152400"/>
                      <a:gd name="connsiteY2" fmla="*/ 126826 h 622126"/>
                      <a:gd name="connsiteX3" fmla="*/ 152400 w 152400"/>
                      <a:gd name="connsiteY3" fmla="*/ 622126 h 622126"/>
                      <a:gd name="connsiteX4" fmla="*/ 0 w 152400"/>
                      <a:gd name="connsiteY4" fmla="*/ 622126 h 622126"/>
                      <a:gd name="connsiteX5" fmla="*/ 42863 w 152400"/>
                      <a:gd name="connsiteY5" fmla="*/ 122064 h 622126"/>
                      <a:gd name="connsiteX6" fmla="*/ 7144 w 152400"/>
                      <a:gd name="connsiteY6" fmla="*/ 15051 h 622126"/>
                      <a:gd name="connsiteX0" fmla="*/ 7144 w 152400"/>
                      <a:gd name="connsiteY0" fmla="*/ 15051 h 622126"/>
                      <a:gd name="connsiteX1" fmla="*/ 116681 w 152400"/>
                      <a:gd name="connsiteY1" fmla="*/ 10288 h 622126"/>
                      <a:gd name="connsiteX2" fmla="*/ 90488 w 152400"/>
                      <a:gd name="connsiteY2" fmla="*/ 126826 h 622126"/>
                      <a:gd name="connsiteX3" fmla="*/ 152400 w 152400"/>
                      <a:gd name="connsiteY3" fmla="*/ 622126 h 622126"/>
                      <a:gd name="connsiteX4" fmla="*/ 0 w 152400"/>
                      <a:gd name="connsiteY4" fmla="*/ 622126 h 622126"/>
                      <a:gd name="connsiteX5" fmla="*/ 42863 w 152400"/>
                      <a:gd name="connsiteY5" fmla="*/ 122064 h 622126"/>
                      <a:gd name="connsiteX6" fmla="*/ 7144 w 152400"/>
                      <a:gd name="connsiteY6" fmla="*/ 15051 h 622126"/>
                      <a:gd name="connsiteX0" fmla="*/ 7144 w 152400"/>
                      <a:gd name="connsiteY0" fmla="*/ 15051 h 622126"/>
                      <a:gd name="connsiteX1" fmla="*/ 116681 w 152400"/>
                      <a:gd name="connsiteY1" fmla="*/ 10288 h 622126"/>
                      <a:gd name="connsiteX2" fmla="*/ 90488 w 152400"/>
                      <a:gd name="connsiteY2" fmla="*/ 126826 h 622126"/>
                      <a:gd name="connsiteX3" fmla="*/ 152400 w 152400"/>
                      <a:gd name="connsiteY3" fmla="*/ 622126 h 622126"/>
                      <a:gd name="connsiteX4" fmla="*/ 0 w 152400"/>
                      <a:gd name="connsiteY4" fmla="*/ 622126 h 622126"/>
                      <a:gd name="connsiteX5" fmla="*/ 42863 w 152400"/>
                      <a:gd name="connsiteY5" fmla="*/ 122064 h 622126"/>
                      <a:gd name="connsiteX6" fmla="*/ 7144 w 152400"/>
                      <a:gd name="connsiteY6" fmla="*/ 15051 h 622126"/>
                      <a:gd name="connsiteX0" fmla="*/ 16669 w 161925"/>
                      <a:gd name="connsiteY0" fmla="*/ 15051 h 710232"/>
                      <a:gd name="connsiteX1" fmla="*/ 126206 w 161925"/>
                      <a:gd name="connsiteY1" fmla="*/ 10288 h 710232"/>
                      <a:gd name="connsiteX2" fmla="*/ 100013 w 161925"/>
                      <a:gd name="connsiteY2" fmla="*/ 126826 h 710232"/>
                      <a:gd name="connsiteX3" fmla="*/ 161925 w 161925"/>
                      <a:gd name="connsiteY3" fmla="*/ 622126 h 710232"/>
                      <a:gd name="connsiteX4" fmla="*/ 0 w 161925"/>
                      <a:gd name="connsiteY4" fmla="*/ 710232 h 710232"/>
                      <a:gd name="connsiteX5" fmla="*/ 52388 w 161925"/>
                      <a:gd name="connsiteY5" fmla="*/ 122064 h 710232"/>
                      <a:gd name="connsiteX6" fmla="*/ 16669 w 161925"/>
                      <a:gd name="connsiteY6" fmla="*/ 15051 h 710232"/>
                      <a:gd name="connsiteX0" fmla="*/ 16669 w 133350"/>
                      <a:gd name="connsiteY0" fmla="*/ 15051 h 710232"/>
                      <a:gd name="connsiteX1" fmla="*/ 126206 w 133350"/>
                      <a:gd name="connsiteY1" fmla="*/ 10288 h 710232"/>
                      <a:gd name="connsiteX2" fmla="*/ 100013 w 133350"/>
                      <a:gd name="connsiteY2" fmla="*/ 126826 h 710232"/>
                      <a:gd name="connsiteX3" fmla="*/ 133350 w 133350"/>
                      <a:gd name="connsiteY3" fmla="*/ 710232 h 710232"/>
                      <a:gd name="connsiteX4" fmla="*/ 0 w 133350"/>
                      <a:gd name="connsiteY4" fmla="*/ 710232 h 710232"/>
                      <a:gd name="connsiteX5" fmla="*/ 52388 w 133350"/>
                      <a:gd name="connsiteY5" fmla="*/ 122064 h 710232"/>
                      <a:gd name="connsiteX6" fmla="*/ 16669 w 133350"/>
                      <a:gd name="connsiteY6" fmla="*/ 15051 h 710232"/>
                      <a:gd name="connsiteX0" fmla="*/ 20860 w 137541"/>
                      <a:gd name="connsiteY0" fmla="*/ 15051 h 710232"/>
                      <a:gd name="connsiteX1" fmla="*/ 130397 w 137541"/>
                      <a:gd name="connsiteY1" fmla="*/ 10288 h 710232"/>
                      <a:gd name="connsiteX2" fmla="*/ 104204 w 137541"/>
                      <a:gd name="connsiteY2" fmla="*/ 126826 h 710232"/>
                      <a:gd name="connsiteX3" fmla="*/ 137541 w 137541"/>
                      <a:gd name="connsiteY3" fmla="*/ 710232 h 710232"/>
                      <a:gd name="connsiteX4" fmla="*/ 4191 w 137541"/>
                      <a:gd name="connsiteY4" fmla="*/ 710232 h 710232"/>
                      <a:gd name="connsiteX5" fmla="*/ 56579 w 137541"/>
                      <a:gd name="connsiteY5" fmla="*/ 122064 h 710232"/>
                      <a:gd name="connsiteX6" fmla="*/ 20860 w 137541"/>
                      <a:gd name="connsiteY6" fmla="*/ 15051 h 710232"/>
                      <a:gd name="connsiteX0" fmla="*/ 20860 w 144500"/>
                      <a:gd name="connsiteY0" fmla="*/ 15051 h 710232"/>
                      <a:gd name="connsiteX1" fmla="*/ 130397 w 144500"/>
                      <a:gd name="connsiteY1" fmla="*/ 10288 h 710232"/>
                      <a:gd name="connsiteX2" fmla="*/ 104204 w 144500"/>
                      <a:gd name="connsiteY2" fmla="*/ 126826 h 710232"/>
                      <a:gd name="connsiteX3" fmla="*/ 137541 w 144500"/>
                      <a:gd name="connsiteY3" fmla="*/ 710232 h 710232"/>
                      <a:gd name="connsiteX4" fmla="*/ 4191 w 144500"/>
                      <a:gd name="connsiteY4" fmla="*/ 710232 h 710232"/>
                      <a:gd name="connsiteX5" fmla="*/ 56579 w 144500"/>
                      <a:gd name="connsiteY5" fmla="*/ 122064 h 710232"/>
                      <a:gd name="connsiteX6" fmla="*/ 20860 w 144500"/>
                      <a:gd name="connsiteY6" fmla="*/ 15051 h 710232"/>
                      <a:gd name="connsiteX0" fmla="*/ 9843 w 144500"/>
                      <a:gd name="connsiteY0" fmla="*/ 20978 h 705142"/>
                      <a:gd name="connsiteX1" fmla="*/ 130397 w 144500"/>
                      <a:gd name="connsiteY1" fmla="*/ 5198 h 705142"/>
                      <a:gd name="connsiteX2" fmla="*/ 104204 w 144500"/>
                      <a:gd name="connsiteY2" fmla="*/ 121736 h 705142"/>
                      <a:gd name="connsiteX3" fmla="*/ 137541 w 144500"/>
                      <a:gd name="connsiteY3" fmla="*/ 705142 h 705142"/>
                      <a:gd name="connsiteX4" fmla="*/ 4191 w 144500"/>
                      <a:gd name="connsiteY4" fmla="*/ 705142 h 705142"/>
                      <a:gd name="connsiteX5" fmla="*/ 56579 w 144500"/>
                      <a:gd name="connsiteY5" fmla="*/ 116974 h 705142"/>
                      <a:gd name="connsiteX6" fmla="*/ 9843 w 144500"/>
                      <a:gd name="connsiteY6" fmla="*/ 20978 h 705142"/>
                      <a:gd name="connsiteX0" fmla="*/ 9843 w 144500"/>
                      <a:gd name="connsiteY0" fmla="*/ 15052 h 699216"/>
                      <a:gd name="connsiteX1" fmla="*/ 141414 w 144500"/>
                      <a:gd name="connsiteY1" fmla="*/ 10289 h 699216"/>
                      <a:gd name="connsiteX2" fmla="*/ 104204 w 144500"/>
                      <a:gd name="connsiteY2" fmla="*/ 115810 h 699216"/>
                      <a:gd name="connsiteX3" fmla="*/ 137541 w 144500"/>
                      <a:gd name="connsiteY3" fmla="*/ 699216 h 699216"/>
                      <a:gd name="connsiteX4" fmla="*/ 4191 w 144500"/>
                      <a:gd name="connsiteY4" fmla="*/ 699216 h 699216"/>
                      <a:gd name="connsiteX5" fmla="*/ 56579 w 144500"/>
                      <a:gd name="connsiteY5" fmla="*/ 111048 h 699216"/>
                      <a:gd name="connsiteX6" fmla="*/ 9843 w 144500"/>
                      <a:gd name="connsiteY6" fmla="*/ 15052 h 699216"/>
                      <a:gd name="connsiteX0" fmla="*/ 9843 w 144500"/>
                      <a:gd name="connsiteY0" fmla="*/ 35262 h 719426"/>
                      <a:gd name="connsiteX1" fmla="*/ 141414 w 144500"/>
                      <a:gd name="connsiteY1" fmla="*/ 30499 h 719426"/>
                      <a:gd name="connsiteX2" fmla="*/ 104204 w 144500"/>
                      <a:gd name="connsiteY2" fmla="*/ 136020 h 719426"/>
                      <a:gd name="connsiteX3" fmla="*/ 137541 w 144500"/>
                      <a:gd name="connsiteY3" fmla="*/ 719426 h 719426"/>
                      <a:gd name="connsiteX4" fmla="*/ 4191 w 144500"/>
                      <a:gd name="connsiteY4" fmla="*/ 719426 h 719426"/>
                      <a:gd name="connsiteX5" fmla="*/ 56579 w 144500"/>
                      <a:gd name="connsiteY5" fmla="*/ 131258 h 719426"/>
                      <a:gd name="connsiteX6" fmla="*/ 9843 w 144500"/>
                      <a:gd name="connsiteY6" fmla="*/ 35262 h 719426"/>
                      <a:gd name="connsiteX0" fmla="*/ 0 w 134657"/>
                      <a:gd name="connsiteY0" fmla="*/ 35262 h 719426"/>
                      <a:gd name="connsiteX1" fmla="*/ 131571 w 134657"/>
                      <a:gd name="connsiteY1" fmla="*/ 30499 h 719426"/>
                      <a:gd name="connsiteX2" fmla="*/ 94361 w 134657"/>
                      <a:gd name="connsiteY2" fmla="*/ 136020 h 719426"/>
                      <a:gd name="connsiteX3" fmla="*/ 127698 w 134657"/>
                      <a:gd name="connsiteY3" fmla="*/ 719426 h 719426"/>
                      <a:gd name="connsiteX4" fmla="*/ 16382 w 134657"/>
                      <a:gd name="connsiteY4" fmla="*/ 719426 h 719426"/>
                      <a:gd name="connsiteX5" fmla="*/ 46736 w 134657"/>
                      <a:gd name="connsiteY5" fmla="*/ 131258 h 719426"/>
                      <a:gd name="connsiteX6" fmla="*/ 0 w 134657"/>
                      <a:gd name="connsiteY6" fmla="*/ 35262 h 719426"/>
                      <a:gd name="connsiteX0" fmla="*/ 0 w 139787"/>
                      <a:gd name="connsiteY0" fmla="*/ 35262 h 719426"/>
                      <a:gd name="connsiteX1" fmla="*/ 131571 w 139787"/>
                      <a:gd name="connsiteY1" fmla="*/ 30499 h 719426"/>
                      <a:gd name="connsiteX2" fmla="*/ 94361 w 139787"/>
                      <a:gd name="connsiteY2" fmla="*/ 136020 h 719426"/>
                      <a:gd name="connsiteX3" fmla="*/ 138715 w 139787"/>
                      <a:gd name="connsiteY3" fmla="*/ 719426 h 719426"/>
                      <a:gd name="connsiteX4" fmla="*/ 16382 w 139787"/>
                      <a:gd name="connsiteY4" fmla="*/ 719426 h 719426"/>
                      <a:gd name="connsiteX5" fmla="*/ 46736 w 139787"/>
                      <a:gd name="connsiteY5" fmla="*/ 131258 h 719426"/>
                      <a:gd name="connsiteX6" fmla="*/ 0 w 139787"/>
                      <a:gd name="connsiteY6" fmla="*/ 35262 h 719426"/>
                      <a:gd name="connsiteX0" fmla="*/ 0 w 134657"/>
                      <a:gd name="connsiteY0" fmla="*/ 35262 h 719426"/>
                      <a:gd name="connsiteX1" fmla="*/ 131571 w 134657"/>
                      <a:gd name="connsiteY1" fmla="*/ 30499 h 719426"/>
                      <a:gd name="connsiteX2" fmla="*/ 94361 w 134657"/>
                      <a:gd name="connsiteY2" fmla="*/ 136020 h 719426"/>
                      <a:gd name="connsiteX3" fmla="*/ 127698 w 134657"/>
                      <a:gd name="connsiteY3" fmla="*/ 719426 h 719426"/>
                      <a:gd name="connsiteX4" fmla="*/ 16382 w 134657"/>
                      <a:gd name="connsiteY4" fmla="*/ 719426 h 719426"/>
                      <a:gd name="connsiteX5" fmla="*/ 46736 w 134657"/>
                      <a:gd name="connsiteY5" fmla="*/ 131258 h 719426"/>
                      <a:gd name="connsiteX6" fmla="*/ 0 w 134657"/>
                      <a:gd name="connsiteY6" fmla="*/ 35262 h 719426"/>
                      <a:gd name="connsiteX0" fmla="*/ 0 w 132223"/>
                      <a:gd name="connsiteY0" fmla="*/ 35262 h 719426"/>
                      <a:gd name="connsiteX1" fmla="*/ 131571 w 132223"/>
                      <a:gd name="connsiteY1" fmla="*/ 30499 h 719426"/>
                      <a:gd name="connsiteX2" fmla="*/ 77836 w 132223"/>
                      <a:gd name="connsiteY2" fmla="*/ 136020 h 719426"/>
                      <a:gd name="connsiteX3" fmla="*/ 127698 w 132223"/>
                      <a:gd name="connsiteY3" fmla="*/ 719426 h 719426"/>
                      <a:gd name="connsiteX4" fmla="*/ 16382 w 132223"/>
                      <a:gd name="connsiteY4" fmla="*/ 719426 h 719426"/>
                      <a:gd name="connsiteX5" fmla="*/ 46736 w 132223"/>
                      <a:gd name="connsiteY5" fmla="*/ 131258 h 719426"/>
                      <a:gd name="connsiteX6" fmla="*/ 0 w 132223"/>
                      <a:gd name="connsiteY6" fmla="*/ 35262 h 719426"/>
                      <a:gd name="connsiteX0" fmla="*/ 0 w 131571"/>
                      <a:gd name="connsiteY0" fmla="*/ 35262 h 719426"/>
                      <a:gd name="connsiteX1" fmla="*/ 131571 w 131571"/>
                      <a:gd name="connsiteY1" fmla="*/ 30499 h 719426"/>
                      <a:gd name="connsiteX2" fmla="*/ 77836 w 131571"/>
                      <a:gd name="connsiteY2" fmla="*/ 136020 h 719426"/>
                      <a:gd name="connsiteX3" fmla="*/ 127698 w 131571"/>
                      <a:gd name="connsiteY3" fmla="*/ 719426 h 719426"/>
                      <a:gd name="connsiteX4" fmla="*/ 16382 w 131571"/>
                      <a:gd name="connsiteY4" fmla="*/ 719426 h 719426"/>
                      <a:gd name="connsiteX5" fmla="*/ 46736 w 131571"/>
                      <a:gd name="connsiteY5" fmla="*/ 131258 h 719426"/>
                      <a:gd name="connsiteX6" fmla="*/ 0 w 131571"/>
                      <a:gd name="connsiteY6" fmla="*/ 35262 h 719426"/>
                      <a:gd name="connsiteX0" fmla="*/ 0 w 127698"/>
                      <a:gd name="connsiteY0" fmla="*/ 39004 h 723168"/>
                      <a:gd name="connsiteX1" fmla="*/ 126063 w 127698"/>
                      <a:gd name="connsiteY1" fmla="*/ 28733 h 723168"/>
                      <a:gd name="connsiteX2" fmla="*/ 77836 w 127698"/>
                      <a:gd name="connsiteY2" fmla="*/ 139762 h 723168"/>
                      <a:gd name="connsiteX3" fmla="*/ 127698 w 127698"/>
                      <a:gd name="connsiteY3" fmla="*/ 723168 h 723168"/>
                      <a:gd name="connsiteX4" fmla="*/ 16382 w 127698"/>
                      <a:gd name="connsiteY4" fmla="*/ 723168 h 723168"/>
                      <a:gd name="connsiteX5" fmla="*/ 46736 w 127698"/>
                      <a:gd name="connsiteY5" fmla="*/ 135000 h 723168"/>
                      <a:gd name="connsiteX6" fmla="*/ 0 w 127698"/>
                      <a:gd name="connsiteY6" fmla="*/ 39004 h 723168"/>
                      <a:gd name="connsiteX0" fmla="*/ 0 w 127698"/>
                      <a:gd name="connsiteY0" fmla="*/ 39004 h 723168"/>
                      <a:gd name="connsiteX1" fmla="*/ 126063 w 127698"/>
                      <a:gd name="connsiteY1" fmla="*/ 28733 h 723168"/>
                      <a:gd name="connsiteX2" fmla="*/ 77836 w 127698"/>
                      <a:gd name="connsiteY2" fmla="*/ 139762 h 723168"/>
                      <a:gd name="connsiteX3" fmla="*/ 127698 w 127698"/>
                      <a:gd name="connsiteY3" fmla="*/ 723168 h 723168"/>
                      <a:gd name="connsiteX4" fmla="*/ 16382 w 127698"/>
                      <a:gd name="connsiteY4" fmla="*/ 723168 h 723168"/>
                      <a:gd name="connsiteX5" fmla="*/ 46736 w 127698"/>
                      <a:gd name="connsiteY5" fmla="*/ 135000 h 723168"/>
                      <a:gd name="connsiteX6" fmla="*/ 0 w 127698"/>
                      <a:gd name="connsiteY6" fmla="*/ 39004 h 723168"/>
                      <a:gd name="connsiteX0" fmla="*/ 43149 w 170847"/>
                      <a:gd name="connsiteY0" fmla="*/ 39004 h 723168"/>
                      <a:gd name="connsiteX1" fmla="*/ 169212 w 170847"/>
                      <a:gd name="connsiteY1" fmla="*/ 28733 h 723168"/>
                      <a:gd name="connsiteX2" fmla="*/ 120985 w 170847"/>
                      <a:gd name="connsiteY2" fmla="*/ 139762 h 723168"/>
                      <a:gd name="connsiteX3" fmla="*/ 170847 w 170847"/>
                      <a:gd name="connsiteY3" fmla="*/ 723168 h 723168"/>
                      <a:gd name="connsiteX4" fmla="*/ 0 w 170847"/>
                      <a:gd name="connsiteY4" fmla="*/ 720787 h 723168"/>
                      <a:gd name="connsiteX5" fmla="*/ 89885 w 170847"/>
                      <a:gd name="connsiteY5" fmla="*/ 135000 h 723168"/>
                      <a:gd name="connsiteX6" fmla="*/ 43149 w 170847"/>
                      <a:gd name="connsiteY6" fmla="*/ 39004 h 723168"/>
                      <a:gd name="connsiteX0" fmla="*/ 43149 w 169212"/>
                      <a:gd name="connsiteY0" fmla="*/ 39004 h 725549"/>
                      <a:gd name="connsiteX1" fmla="*/ 169212 w 169212"/>
                      <a:gd name="connsiteY1" fmla="*/ 28733 h 725549"/>
                      <a:gd name="connsiteX2" fmla="*/ 120985 w 169212"/>
                      <a:gd name="connsiteY2" fmla="*/ 139762 h 725549"/>
                      <a:gd name="connsiteX3" fmla="*/ 108935 w 169212"/>
                      <a:gd name="connsiteY3" fmla="*/ 725549 h 725549"/>
                      <a:gd name="connsiteX4" fmla="*/ 0 w 169212"/>
                      <a:gd name="connsiteY4" fmla="*/ 720787 h 725549"/>
                      <a:gd name="connsiteX5" fmla="*/ 89885 w 169212"/>
                      <a:gd name="connsiteY5" fmla="*/ 135000 h 725549"/>
                      <a:gd name="connsiteX6" fmla="*/ 43149 w 169212"/>
                      <a:gd name="connsiteY6" fmla="*/ 39004 h 725549"/>
                      <a:gd name="connsiteX0" fmla="*/ 47911 w 173974"/>
                      <a:gd name="connsiteY0" fmla="*/ 39004 h 744600"/>
                      <a:gd name="connsiteX1" fmla="*/ 173974 w 173974"/>
                      <a:gd name="connsiteY1" fmla="*/ 28733 h 744600"/>
                      <a:gd name="connsiteX2" fmla="*/ 125747 w 173974"/>
                      <a:gd name="connsiteY2" fmla="*/ 139762 h 744600"/>
                      <a:gd name="connsiteX3" fmla="*/ 113697 w 173974"/>
                      <a:gd name="connsiteY3" fmla="*/ 725549 h 744600"/>
                      <a:gd name="connsiteX4" fmla="*/ 0 w 173974"/>
                      <a:gd name="connsiteY4" fmla="*/ 744600 h 744600"/>
                      <a:gd name="connsiteX5" fmla="*/ 94647 w 173974"/>
                      <a:gd name="connsiteY5" fmla="*/ 135000 h 744600"/>
                      <a:gd name="connsiteX6" fmla="*/ 47911 w 173974"/>
                      <a:gd name="connsiteY6" fmla="*/ 39004 h 744600"/>
                      <a:gd name="connsiteX0" fmla="*/ 47911 w 173974"/>
                      <a:gd name="connsiteY0" fmla="*/ 39004 h 761268"/>
                      <a:gd name="connsiteX1" fmla="*/ 173974 w 173974"/>
                      <a:gd name="connsiteY1" fmla="*/ 28733 h 761268"/>
                      <a:gd name="connsiteX2" fmla="*/ 125747 w 173974"/>
                      <a:gd name="connsiteY2" fmla="*/ 139762 h 761268"/>
                      <a:gd name="connsiteX3" fmla="*/ 101791 w 173974"/>
                      <a:gd name="connsiteY3" fmla="*/ 761268 h 761268"/>
                      <a:gd name="connsiteX4" fmla="*/ 0 w 173974"/>
                      <a:gd name="connsiteY4" fmla="*/ 744600 h 761268"/>
                      <a:gd name="connsiteX5" fmla="*/ 94647 w 173974"/>
                      <a:gd name="connsiteY5" fmla="*/ 135000 h 761268"/>
                      <a:gd name="connsiteX6" fmla="*/ 47911 w 173974"/>
                      <a:gd name="connsiteY6" fmla="*/ 39004 h 761268"/>
                      <a:gd name="connsiteX0" fmla="*/ 47925 w 173988"/>
                      <a:gd name="connsiteY0" fmla="*/ 39004 h 761268"/>
                      <a:gd name="connsiteX1" fmla="*/ 173988 w 173988"/>
                      <a:gd name="connsiteY1" fmla="*/ 28733 h 761268"/>
                      <a:gd name="connsiteX2" fmla="*/ 125761 w 173988"/>
                      <a:gd name="connsiteY2" fmla="*/ 139762 h 761268"/>
                      <a:gd name="connsiteX3" fmla="*/ 101805 w 173988"/>
                      <a:gd name="connsiteY3" fmla="*/ 761268 h 761268"/>
                      <a:gd name="connsiteX4" fmla="*/ 14 w 173988"/>
                      <a:gd name="connsiteY4" fmla="*/ 744600 h 761268"/>
                      <a:gd name="connsiteX5" fmla="*/ 75611 w 173988"/>
                      <a:gd name="connsiteY5" fmla="*/ 111188 h 761268"/>
                      <a:gd name="connsiteX6" fmla="*/ 47925 w 173988"/>
                      <a:gd name="connsiteY6" fmla="*/ 39004 h 761268"/>
                      <a:gd name="connsiteX0" fmla="*/ 47925 w 173988"/>
                      <a:gd name="connsiteY0" fmla="*/ 39004 h 761268"/>
                      <a:gd name="connsiteX1" fmla="*/ 173988 w 173988"/>
                      <a:gd name="connsiteY1" fmla="*/ 28733 h 761268"/>
                      <a:gd name="connsiteX2" fmla="*/ 116236 w 173988"/>
                      <a:gd name="connsiteY2" fmla="*/ 123093 h 761268"/>
                      <a:gd name="connsiteX3" fmla="*/ 101805 w 173988"/>
                      <a:gd name="connsiteY3" fmla="*/ 761268 h 761268"/>
                      <a:gd name="connsiteX4" fmla="*/ 14 w 173988"/>
                      <a:gd name="connsiteY4" fmla="*/ 744600 h 761268"/>
                      <a:gd name="connsiteX5" fmla="*/ 75611 w 173988"/>
                      <a:gd name="connsiteY5" fmla="*/ 111188 h 761268"/>
                      <a:gd name="connsiteX6" fmla="*/ 47925 w 173988"/>
                      <a:gd name="connsiteY6" fmla="*/ 39004 h 761268"/>
                      <a:gd name="connsiteX0" fmla="*/ 48121 w 174184"/>
                      <a:gd name="connsiteY0" fmla="*/ 39004 h 761268"/>
                      <a:gd name="connsiteX1" fmla="*/ 174184 w 174184"/>
                      <a:gd name="connsiteY1" fmla="*/ 28733 h 761268"/>
                      <a:gd name="connsiteX2" fmla="*/ 116432 w 174184"/>
                      <a:gd name="connsiteY2" fmla="*/ 123093 h 761268"/>
                      <a:gd name="connsiteX3" fmla="*/ 102001 w 174184"/>
                      <a:gd name="connsiteY3" fmla="*/ 761268 h 761268"/>
                      <a:gd name="connsiteX4" fmla="*/ 210 w 174184"/>
                      <a:gd name="connsiteY4" fmla="*/ 744600 h 761268"/>
                      <a:gd name="connsiteX5" fmla="*/ 71045 w 174184"/>
                      <a:gd name="connsiteY5" fmla="*/ 118332 h 761268"/>
                      <a:gd name="connsiteX6" fmla="*/ 48121 w 174184"/>
                      <a:gd name="connsiteY6" fmla="*/ 39004 h 761268"/>
                      <a:gd name="connsiteX0" fmla="*/ 48121 w 174184"/>
                      <a:gd name="connsiteY0" fmla="*/ 39004 h 761268"/>
                      <a:gd name="connsiteX1" fmla="*/ 174184 w 174184"/>
                      <a:gd name="connsiteY1" fmla="*/ 28733 h 761268"/>
                      <a:gd name="connsiteX2" fmla="*/ 116432 w 174184"/>
                      <a:gd name="connsiteY2" fmla="*/ 123093 h 761268"/>
                      <a:gd name="connsiteX3" fmla="*/ 102001 w 174184"/>
                      <a:gd name="connsiteY3" fmla="*/ 761268 h 761268"/>
                      <a:gd name="connsiteX4" fmla="*/ 210 w 174184"/>
                      <a:gd name="connsiteY4" fmla="*/ 744600 h 761268"/>
                      <a:gd name="connsiteX5" fmla="*/ 71045 w 174184"/>
                      <a:gd name="connsiteY5" fmla="*/ 118332 h 761268"/>
                      <a:gd name="connsiteX6" fmla="*/ 48121 w 174184"/>
                      <a:gd name="connsiteY6" fmla="*/ 39004 h 761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84" h="761268">
                        <a:moveTo>
                          <a:pt x="48121" y="39004"/>
                        </a:moveTo>
                        <a:cubicBezTo>
                          <a:pt x="89395" y="13604"/>
                          <a:pt x="109385" y="-28779"/>
                          <a:pt x="174184" y="28733"/>
                        </a:cubicBezTo>
                        <a:cubicBezTo>
                          <a:pt x="153785" y="111646"/>
                          <a:pt x="123576" y="93771"/>
                          <a:pt x="116432" y="123093"/>
                        </a:cubicBezTo>
                        <a:cubicBezTo>
                          <a:pt x="189456" y="319943"/>
                          <a:pt x="105177" y="571561"/>
                          <a:pt x="102001" y="761268"/>
                        </a:cubicBezTo>
                        <a:lnTo>
                          <a:pt x="210" y="744600"/>
                        </a:lnTo>
                        <a:cubicBezTo>
                          <a:pt x="210" y="545369"/>
                          <a:pt x="-7537" y="305657"/>
                          <a:pt x="71045" y="118332"/>
                        </a:cubicBezTo>
                        <a:cubicBezTo>
                          <a:pt x="47233" y="85042"/>
                          <a:pt x="52883" y="77057"/>
                          <a:pt x="48121" y="39004"/>
                        </a:cubicBez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43" name="Rectangle 15"/>
                  <p:cNvSpPr/>
                  <p:nvPr/>
                </p:nvSpPr>
                <p:spPr>
                  <a:xfrm>
                    <a:off x="6179911" y="2583608"/>
                    <a:ext cx="109864" cy="81952"/>
                  </a:xfrm>
                  <a:custGeom>
                    <a:avLst/>
                    <a:gdLst>
                      <a:gd name="connsiteX0" fmla="*/ 0 w 304800"/>
                      <a:gd name="connsiteY0" fmla="*/ 0 h 126826"/>
                      <a:gd name="connsiteX1" fmla="*/ 304800 w 304800"/>
                      <a:gd name="connsiteY1" fmla="*/ 0 h 126826"/>
                      <a:gd name="connsiteX2" fmla="*/ 304800 w 304800"/>
                      <a:gd name="connsiteY2" fmla="*/ 126826 h 126826"/>
                      <a:gd name="connsiteX3" fmla="*/ 0 w 304800"/>
                      <a:gd name="connsiteY3" fmla="*/ 126826 h 126826"/>
                      <a:gd name="connsiteX4" fmla="*/ 0 w 304800"/>
                      <a:gd name="connsiteY4" fmla="*/ 0 h 126826"/>
                      <a:gd name="connsiteX0" fmla="*/ 5508 w 304800"/>
                      <a:gd name="connsiteY0" fmla="*/ 0 h 190173"/>
                      <a:gd name="connsiteX1" fmla="*/ 304800 w 304800"/>
                      <a:gd name="connsiteY1" fmla="*/ 63347 h 190173"/>
                      <a:gd name="connsiteX2" fmla="*/ 304800 w 304800"/>
                      <a:gd name="connsiteY2" fmla="*/ 190173 h 190173"/>
                      <a:gd name="connsiteX3" fmla="*/ 0 w 304800"/>
                      <a:gd name="connsiteY3" fmla="*/ 190173 h 190173"/>
                      <a:gd name="connsiteX4" fmla="*/ 5508 w 304800"/>
                      <a:gd name="connsiteY4" fmla="*/ 0 h 190173"/>
                      <a:gd name="connsiteX0" fmla="*/ 5508 w 315817"/>
                      <a:gd name="connsiteY0" fmla="*/ 0 h 190173"/>
                      <a:gd name="connsiteX1" fmla="*/ 315817 w 315817"/>
                      <a:gd name="connsiteY1" fmla="*/ 44067 h 190173"/>
                      <a:gd name="connsiteX2" fmla="*/ 304800 w 315817"/>
                      <a:gd name="connsiteY2" fmla="*/ 190173 h 190173"/>
                      <a:gd name="connsiteX3" fmla="*/ 0 w 315817"/>
                      <a:gd name="connsiteY3" fmla="*/ 190173 h 190173"/>
                      <a:gd name="connsiteX4" fmla="*/ 5508 w 315817"/>
                      <a:gd name="connsiteY4" fmla="*/ 0 h 190173"/>
                      <a:gd name="connsiteX0" fmla="*/ 5508 w 310309"/>
                      <a:gd name="connsiteY0" fmla="*/ 0 h 190173"/>
                      <a:gd name="connsiteX1" fmla="*/ 310309 w 310309"/>
                      <a:gd name="connsiteY1" fmla="*/ 33050 h 190173"/>
                      <a:gd name="connsiteX2" fmla="*/ 304800 w 310309"/>
                      <a:gd name="connsiteY2" fmla="*/ 190173 h 190173"/>
                      <a:gd name="connsiteX3" fmla="*/ 0 w 310309"/>
                      <a:gd name="connsiteY3" fmla="*/ 190173 h 190173"/>
                      <a:gd name="connsiteX4" fmla="*/ 5508 w 310309"/>
                      <a:gd name="connsiteY4" fmla="*/ 0 h 190173"/>
                      <a:gd name="connsiteX0" fmla="*/ 5508 w 310309"/>
                      <a:gd name="connsiteY0" fmla="*/ 0 h 190173"/>
                      <a:gd name="connsiteX1" fmla="*/ 165253 w 310309"/>
                      <a:gd name="connsiteY1" fmla="*/ 114433 h 190173"/>
                      <a:gd name="connsiteX2" fmla="*/ 310309 w 310309"/>
                      <a:gd name="connsiteY2" fmla="*/ 33050 h 190173"/>
                      <a:gd name="connsiteX3" fmla="*/ 304800 w 310309"/>
                      <a:gd name="connsiteY3" fmla="*/ 190173 h 190173"/>
                      <a:gd name="connsiteX4" fmla="*/ 0 w 310309"/>
                      <a:gd name="connsiteY4" fmla="*/ 190173 h 190173"/>
                      <a:gd name="connsiteX5" fmla="*/ 5508 w 310309"/>
                      <a:gd name="connsiteY5" fmla="*/ 0 h 190173"/>
                      <a:gd name="connsiteX0" fmla="*/ 5508 w 310309"/>
                      <a:gd name="connsiteY0" fmla="*/ 0 h 190173"/>
                      <a:gd name="connsiteX1" fmla="*/ 165253 w 310309"/>
                      <a:gd name="connsiteY1" fmla="*/ 114433 h 190173"/>
                      <a:gd name="connsiteX2" fmla="*/ 310309 w 310309"/>
                      <a:gd name="connsiteY2" fmla="*/ 33050 h 190173"/>
                      <a:gd name="connsiteX3" fmla="*/ 304800 w 310309"/>
                      <a:gd name="connsiteY3" fmla="*/ 190173 h 190173"/>
                      <a:gd name="connsiteX4" fmla="*/ 0 w 310309"/>
                      <a:gd name="connsiteY4" fmla="*/ 190173 h 190173"/>
                      <a:gd name="connsiteX5" fmla="*/ 5508 w 310309"/>
                      <a:gd name="connsiteY5" fmla="*/ 0 h 190173"/>
                      <a:gd name="connsiteX0" fmla="*/ 5508 w 310309"/>
                      <a:gd name="connsiteY0" fmla="*/ 0 h 190173"/>
                      <a:gd name="connsiteX1" fmla="*/ 165253 w 310309"/>
                      <a:gd name="connsiteY1" fmla="*/ 114433 h 190173"/>
                      <a:gd name="connsiteX2" fmla="*/ 310309 w 310309"/>
                      <a:gd name="connsiteY2" fmla="*/ 24787 h 190173"/>
                      <a:gd name="connsiteX3" fmla="*/ 304800 w 310309"/>
                      <a:gd name="connsiteY3" fmla="*/ 190173 h 190173"/>
                      <a:gd name="connsiteX4" fmla="*/ 0 w 310309"/>
                      <a:gd name="connsiteY4" fmla="*/ 190173 h 190173"/>
                      <a:gd name="connsiteX5" fmla="*/ 5508 w 310309"/>
                      <a:gd name="connsiteY5" fmla="*/ 0 h 190173"/>
                      <a:gd name="connsiteX0" fmla="*/ 5508 w 310309"/>
                      <a:gd name="connsiteY0" fmla="*/ 0 h 190173"/>
                      <a:gd name="connsiteX1" fmla="*/ 165253 w 310309"/>
                      <a:gd name="connsiteY1" fmla="*/ 114433 h 190173"/>
                      <a:gd name="connsiteX2" fmla="*/ 310309 w 310309"/>
                      <a:gd name="connsiteY2" fmla="*/ 24787 h 190173"/>
                      <a:gd name="connsiteX3" fmla="*/ 304800 w 310309"/>
                      <a:gd name="connsiteY3" fmla="*/ 190173 h 190173"/>
                      <a:gd name="connsiteX4" fmla="*/ 0 w 310309"/>
                      <a:gd name="connsiteY4" fmla="*/ 190173 h 190173"/>
                      <a:gd name="connsiteX5" fmla="*/ 5508 w 310309"/>
                      <a:gd name="connsiteY5" fmla="*/ 0 h 190173"/>
                      <a:gd name="connsiteX0" fmla="*/ 5508 w 310309"/>
                      <a:gd name="connsiteY0" fmla="*/ 0 h 190173"/>
                      <a:gd name="connsiteX1" fmla="*/ 170761 w 310309"/>
                      <a:gd name="connsiteY1" fmla="*/ 108924 h 190173"/>
                      <a:gd name="connsiteX2" fmla="*/ 310309 w 310309"/>
                      <a:gd name="connsiteY2" fmla="*/ 24787 h 190173"/>
                      <a:gd name="connsiteX3" fmla="*/ 304800 w 310309"/>
                      <a:gd name="connsiteY3" fmla="*/ 190173 h 190173"/>
                      <a:gd name="connsiteX4" fmla="*/ 0 w 310309"/>
                      <a:gd name="connsiteY4" fmla="*/ 190173 h 190173"/>
                      <a:gd name="connsiteX5" fmla="*/ 5508 w 310309"/>
                      <a:gd name="connsiteY5" fmla="*/ 0 h 190173"/>
                      <a:gd name="connsiteX0" fmla="*/ 5508 w 310309"/>
                      <a:gd name="connsiteY0" fmla="*/ 0 h 190173"/>
                      <a:gd name="connsiteX1" fmla="*/ 170761 w 310309"/>
                      <a:gd name="connsiteY1" fmla="*/ 108924 h 190173"/>
                      <a:gd name="connsiteX2" fmla="*/ 310309 w 310309"/>
                      <a:gd name="connsiteY2" fmla="*/ 24787 h 190173"/>
                      <a:gd name="connsiteX3" fmla="*/ 304800 w 310309"/>
                      <a:gd name="connsiteY3" fmla="*/ 190173 h 190173"/>
                      <a:gd name="connsiteX4" fmla="*/ 0 w 310309"/>
                      <a:gd name="connsiteY4" fmla="*/ 190173 h 190173"/>
                      <a:gd name="connsiteX5" fmla="*/ 5508 w 310309"/>
                      <a:gd name="connsiteY5" fmla="*/ 0 h 190173"/>
                      <a:gd name="connsiteX0" fmla="*/ 5508 w 310309"/>
                      <a:gd name="connsiteY0" fmla="*/ 0 h 190173"/>
                      <a:gd name="connsiteX1" fmla="*/ 170761 w 310309"/>
                      <a:gd name="connsiteY1" fmla="*/ 108924 h 190173"/>
                      <a:gd name="connsiteX2" fmla="*/ 310309 w 310309"/>
                      <a:gd name="connsiteY2" fmla="*/ 24787 h 190173"/>
                      <a:gd name="connsiteX3" fmla="*/ 304800 w 310309"/>
                      <a:gd name="connsiteY3" fmla="*/ 190173 h 190173"/>
                      <a:gd name="connsiteX4" fmla="*/ 0 w 310309"/>
                      <a:gd name="connsiteY4" fmla="*/ 190173 h 190173"/>
                      <a:gd name="connsiteX5" fmla="*/ 5508 w 310309"/>
                      <a:gd name="connsiteY5" fmla="*/ 0 h 190173"/>
                      <a:gd name="connsiteX0" fmla="*/ 5508 w 310309"/>
                      <a:gd name="connsiteY0" fmla="*/ 0 h 190173"/>
                      <a:gd name="connsiteX1" fmla="*/ 170761 w 310309"/>
                      <a:gd name="connsiteY1" fmla="*/ 108924 h 190173"/>
                      <a:gd name="connsiteX2" fmla="*/ 310309 w 310309"/>
                      <a:gd name="connsiteY2" fmla="*/ 24787 h 190173"/>
                      <a:gd name="connsiteX3" fmla="*/ 304800 w 310309"/>
                      <a:gd name="connsiteY3" fmla="*/ 190173 h 190173"/>
                      <a:gd name="connsiteX4" fmla="*/ 0 w 310309"/>
                      <a:gd name="connsiteY4" fmla="*/ 190173 h 190173"/>
                      <a:gd name="connsiteX5" fmla="*/ 5508 w 310309"/>
                      <a:gd name="connsiteY5" fmla="*/ 0 h 190173"/>
                      <a:gd name="connsiteX0" fmla="*/ 0 w 304801"/>
                      <a:gd name="connsiteY0" fmla="*/ 0 h 214961"/>
                      <a:gd name="connsiteX1" fmla="*/ 165253 w 304801"/>
                      <a:gd name="connsiteY1" fmla="*/ 108924 h 214961"/>
                      <a:gd name="connsiteX2" fmla="*/ 304801 w 304801"/>
                      <a:gd name="connsiteY2" fmla="*/ 24787 h 214961"/>
                      <a:gd name="connsiteX3" fmla="*/ 299292 w 304801"/>
                      <a:gd name="connsiteY3" fmla="*/ 190173 h 214961"/>
                      <a:gd name="connsiteX4" fmla="*/ 11017 w 304801"/>
                      <a:gd name="connsiteY4" fmla="*/ 214961 h 214961"/>
                      <a:gd name="connsiteX5" fmla="*/ 0 w 304801"/>
                      <a:gd name="connsiteY5" fmla="*/ 0 h 214961"/>
                      <a:gd name="connsiteX0" fmla="*/ 0 w 304801"/>
                      <a:gd name="connsiteY0" fmla="*/ 0 h 214961"/>
                      <a:gd name="connsiteX1" fmla="*/ 165253 w 304801"/>
                      <a:gd name="connsiteY1" fmla="*/ 108924 h 214961"/>
                      <a:gd name="connsiteX2" fmla="*/ 304801 w 304801"/>
                      <a:gd name="connsiteY2" fmla="*/ 24787 h 214961"/>
                      <a:gd name="connsiteX3" fmla="*/ 299292 w 304801"/>
                      <a:gd name="connsiteY3" fmla="*/ 190173 h 214961"/>
                      <a:gd name="connsiteX4" fmla="*/ 162499 w 304801"/>
                      <a:gd name="connsiteY4" fmla="*/ 122696 h 214961"/>
                      <a:gd name="connsiteX5" fmla="*/ 11017 w 304801"/>
                      <a:gd name="connsiteY5" fmla="*/ 214961 h 214961"/>
                      <a:gd name="connsiteX6" fmla="*/ 0 w 304801"/>
                      <a:gd name="connsiteY6" fmla="*/ 0 h 214961"/>
                      <a:gd name="connsiteX0" fmla="*/ 0 w 304801"/>
                      <a:gd name="connsiteY0" fmla="*/ 0 h 220469"/>
                      <a:gd name="connsiteX1" fmla="*/ 165253 w 304801"/>
                      <a:gd name="connsiteY1" fmla="*/ 108924 h 220469"/>
                      <a:gd name="connsiteX2" fmla="*/ 304801 w 304801"/>
                      <a:gd name="connsiteY2" fmla="*/ 24787 h 220469"/>
                      <a:gd name="connsiteX3" fmla="*/ 299292 w 304801"/>
                      <a:gd name="connsiteY3" fmla="*/ 190173 h 220469"/>
                      <a:gd name="connsiteX4" fmla="*/ 162499 w 304801"/>
                      <a:gd name="connsiteY4" fmla="*/ 122696 h 220469"/>
                      <a:gd name="connsiteX5" fmla="*/ 19280 w 304801"/>
                      <a:gd name="connsiteY5" fmla="*/ 220469 h 220469"/>
                      <a:gd name="connsiteX6" fmla="*/ 0 w 304801"/>
                      <a:gd name="connsiteY6" fmla="*/ 0 h 220469"/>
                      <a:gd name="connsiteX0" fmla="*/ 0 w 304801"/>
                      <a:gd name="connsiteY0" fmla="*/ 0 h 223390"/>
                      <a:gd name="connsiteX1" fmla="*/ 165253 w 304801"/>
                      <a:gd name="connsiteY1" fmla="*/ 108924 h 223390"/>
                      <a:gd name="connsiteX2" fmla="*/ 304801 w 304801"/>
                      <a:gd name="connsiteY2" fmla="*/ 24787 h 223390"/>
                      <a:gd name="connsiteX3" fmla="*/ 299292 w 304801"/>
                      <a:gd name="connsiteY3" fmla="*/ 223223 h 223390"/>
                      <a:gd name="connsiteX4" fmla="*/ 162499 w 304801"/>
                      <a:gd name="connsiteY4" fmla="*/ 122696 h 223390"/>
                      <a:gd name="connsiteX5" fmla="*/ 19280 w 304801"/>
                      <a:gd name="connsiteY5" fmla="*/ 220469 h 223390"/>
                      <a:gd name="connsiteX6" fmla="*/ 0 w 304801"/>
                      <a:gd name="connsiteY6" fmla="*/ 0 h 223390"/>
                      <a:gd name="connsiteX0" fmla="*/ 0 w 304801"/>
                      <a:gd name="connsiteY0" fmla="*/ 0 h 223223"/>
                      <a:gd name="connsiteX1" fmla="*/ 165253 w 304801"/>
                      <a:gd name="connsiteY1" fmla="*/ 108924 h 223223"/>
                      <a:gd name="connsiteX2" fmla="*/ 304801 w 304801"/>
                      <a:gd name="connsiteY2" fmla="*/ 24787 h 223223"/>
                      <a:gd name="connsiteX3" fmla="*/ 299292 w 304801"/>
                      <a:gd name="connsiteY3" fmla="*/ 223223 h 223223"/>
                      <a:gd name="connsiteX4" fmla="*/ 162499 w 304801"/>
                      <a:gd name="connsiteY4" fmla="*/ 122696 h 223223"/>
                      <a:gd name="connsiteX5" fmla="*/ 19280 w 304801"/>
                      <a:gd name="connsiteY5" fmla="*/ 220469 h 223223"/>
                      <a:gd name="connsiteX6" fmla="*/ 0 w 304801"/>
                      <a:gd name="connsiteY6" fmla="*/ 0 h 223223"/>
                      <a:gd name="connsiteX0" fmla="*/ 0 w 304801"/>
                      <a:gd name="connsiteY0" fmla="*/ 0 h 223223"/>
                      <a:gd name="connsiteX1" fmla="*/ 165253 w 304801"/>
                      <a:gd name="connsiteY1" fmla="*/ 108924 h 223223"/>
                      <a:gd name="connsiteX2" fmla="*/ 304801 w 304801"/>
                      <a:gd name="connsiteY2" fmla="*/ 24787 h 223223"/>
                      <a:gd name="connsiteX3" fmla="*/ 299292 w 304801"/>
                      <a:gd name="connsiteY3" fmla="*/ 223223 h 223223"/>
                      <a:gd name="connsiteX4" fmla="*/ 170762 w 304801"/>
                      <a:gd name="connsiteY4" fmla="*/ 125450 h 223223"/>
                      <a:gd name="connsiteX5" fmla="*/ 19280 w 304801"/>
                      <a:gd name="connsiteY5" fmla="*/ 220469 h 223223"/>
                      <a:gd name="connsiteX6" fmla="*/ 0 w 304801"/>
                      <a:gd name="connsiteY6" fmla="*/ 0 h 223223"/>
                      <a:gd name="connsiteX0" fmla="*/ 0 w 304801"/>
                      <a:gd name="connsiteY0" fmla="*/ 0 h 223223"/>
                      <a:gd name="connsiteX1" fmla="*/ 165253 w 304801"/>
                      <a:gd name="connsiteY1" fmla="*/ 108924 h 223223"/>
                      <a:gd name="connsiteX2" fmla="*/ 304801 w 304801"/>
                      <a:gd name="connsiteY2" fmla="*/ 24787 h 223223"/>
                      <a:gd name="connsiteX3" fmla="*/ 299292 w 304801"/>
                      <a:gd name="connsiteY3" fmla="*/ 223223 h 223223"/>
                      <a:gd name="connsiteX4" fmla="*/ 170762 w 304801"/>
                      <a:gd name="connsiteY4" fmla="*/ 125450 h 223223"/>
                      <a:gd name="connsiteX5" fmla="*/ 19280 w 304801"/>
                      <a:gd name="connsiteY5" fmla="*/ 220469 h 223223"/>
                      <a:gd name="connsiteX6" fmla="*/ 0 w 304801"/>
                      <a:gd name="connsiteY6" fmla="*/ 0 h 223223"/>
                      <a:gd name="connsiteX0" fmla="*/ 0 w 302047"/>
                      <a:gd name="connsiteY0" fmla="*/ 0 h 223223"/>
                      <a:gd name="connsiteX1" fmla="*/ 165253 w 302047"/>
                      <a:gd name="connsiteY1" fmla="*/ 108924 h 223223"/>
                      <a:gd name="connsiteX2" fmla="*/ 302047 w 302047"/>
                      <a:gd name="connsiteY2" fmla="*/ 16524 h 223223"/>
                      <a:gd name="connsiteX3" fmla="*/ 299292 w 302047"/>
                      <a:gd name="connsiteY3" fmla="*/ 223223 h 223223"/>
                      <a:gd name="connsiteX4" fmla="*/ 170762 w 302047"/>
                      <a:gd name="connsiteY4" fmla="*/ 125450 h 223223"/>
                      <a:gd name="connsiteX5" fmla="*/ 19280 w 302047"/>
                      <a:gd name="connsiteY5" fmla="*/ 220469 h 223223"/>
                      <a:gd name="connsiteX6" fmla="*/ 0 w 302047"/>
                      <a:gd name="connsiteY6" fmla="*/ 0 h 223223"/>
                      <a:gd name="connsiteX0" fmla="*/ 0 w 294903"/>
                      <a:gd name="connsiteY0" fmla="*/ 0 h 220841"/>
                      <a:gd name="connsiteX1" fmla="*/ 158109 w 294903"/>
                      <a:gd name="connsiteY1" fmla="*/ 106542 h 220841"/>
                      <a:gd name="connsiteX2" fmla="*/ 294903 w 294903"/>
                      <a:gd name="connsiteY2" fmla="*/ 14142 h 220841"/>
                      <a:gd name="connsiteX3" fmla="*/ 292148 w 294903"/>
                      <a:gd name="connsiteY3" fmla="*/ 220841 h 220841"/>
                      <a:gd name="connsiteX4" fmla="*/ 163618 w 294903"/>
                      <a:gd name="connsiteY4" fmla="*/ 123068 h 220841"/>
                      <a:gd name="connsiteX5" fmla="*/ 12136 w 294903"/>
                      <a:gd name="connsiteY5" fmla="*/ 218087 h 220841"/>
                      <a:gd name="connsiteX6" fmla="*/ 0 w 294903"/>
                      <a:gd name="connsiteY6" fmla="*/ 0 h 22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4903" h="220841">
                        <a:moveTo>
                          <a:pt x="0" y="0"/>
                        </a:moveTo>
                        <a:cubicBezTo>
                          <a:pt x="30297" y="35390"/>
                          <a:pt x="103024" y="98694"/>
                          <a:pt x="158109" y="106542"/>
                        </a:cubicBezTo>
                        <a:cubicBezTo>
                          <a:pt x="195443" y="95940"/>
                          <a:pt x="246551" y="74320"/>
                          <a:pt x="294903" y="14142"/>
                        </a:cubicBezTo>
                        <a:cubicBezTo>
                          <a:pt x="293985" y="83042"/>
                          <a:pt x="293066" y="151941"/>
                          <a:pt x="292148" y="220841"/>
                        </a:cubicBezTo>
                        <a:cubicBezTo>
                          <a:pt x="246550" y="203857"/>
                          <a:pt x="192690" y="118018"/>
                          <a:pt x="163618" y="123068"/>
                        </a:cubicBezTo>
                        <a:lnTo>
                          <a:pt x="12136" y="218087"/>
                        </a:lnTo>
                        <a:lnTo>
                          <a:pt x="0" y="0"/>
                        </a:lnTo>
                        <a:close/>
                      </a:path>
                    </a:pathLst>
                  </a:custGeom>
                  <a:solidFill>
                    <a:schemeClr val="bg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sp>
                <p:nvSpPr>
                  <p:cNvPr id="44" name="Rectangle 28"/>
                  <p:cNvSpPr/>
                  <p:nvPr/>
                </p:nvSpPr>
                <p:spPr>
                  <a:xfrm>
                    <a:off x="5924806" y="2584171"/>
                    <a:ext cx="543562" cy="1316667"/>
                  </a:xfrm>
                  <a:custGeom>
                    <a:avLst/>
                    <a:gdLst/>
                    <a:ahLst/>
                    <a:cxnLst/>
                    <a:rect l="l" t="t" r="r" b="b"/>
                    <a:pathLst>
                      <a:path w="1459056" h="3548102">
                        <a:moveTo>
                          <a:pt x="1142417" y="881625"/>
                        </a:moveTo>
                        <a:cubicBezTo>
                          <a:pt x="1136662" y="881724"/>
                          <a:pt x="1131056" y="883163"/>
                          <a:pt x="1126492" y="885941"/>
                        </a:cubicBezTo>
                        <a:lnTo>
                          <a:pt x="1126492" y="1038224"/>
                        </a:lnTo>
                        <a:cubicBezTo>
                          <a:pt x="1166973" y="1039811"/>
                          <a:pt x="1174116" y="1039018"/>
                          <a:pt x="1190785" y="992980"/>
                        </a:cubicBezTo>
                        <a:cubicBezTo>
                          <a:pt x="1199517" y="967619"/>
                          <a:pt x="1201104" y="927970"/>
                          <a:pt x="1174116" y="916897"/>
                        </a:cubicBezTo>
                        <a:cubicBezTo>
                          <a:pt x="1178283" y="893084"/>
                          <a:pt x="1159680" y="881327"/>
                          <a:pt x="1142417" y="881625"/>
                        </a:cubicBezTo>
                        <a:close/>
                        <a:moveTo>
                          <a:pt x="683580" y="0"/>
                        </a:moveTo>
                        <a:cubicBezTo>
                          <a:pt x="723267" y="34901"/>
                          <a:pt x="680803" y="817167"/>
                          <a:pt x="707393" y="850107"/>
                        </a:cubicBezTo>
                        <a:cubicBezTo>
                          <a:pt x="781212" y="848916"/>
                          <a:pt x="839552" y="877889"/>
                          <a:pt x="876462" y="845345"/>
                        </a:cubicBezTo>
                        <a:cubicBezTo>
                          <a:pt x="910990" y="698502"/>
                          <a:pt x="953534" y="84511"/>
                          <a:pt x="983619" y="26194"/>
                        </a:cubicBezTo>
                        <a:cubicBezTo>
                          <a:pt x="1005689" y="115142"/>
                          <a:pt x="1246835" y="170751"/>
                          <a:pt x="1354631" y="257318"/>
                        </a:cubicBezTo>
                        <a:cubicBezTo>
                          <a:pt x="1400030" y="340614"/>
                          <a:pt x="1383513" y="714424"/>
                          <a:pt x="1443199" y="826295"/>
                        </a:cubicBezTo>
                        <a:cubicBezTo>
                          <a:pt x="1463044" y="898526"/>
                          <a:pt x="1463836" y="899320"/>
                          <a:pt x="1447962" y="947739"/>
                        </a:cubicBezTo>
                        <a:cubicBezTo>
                          <a:pt x="1386842" y="1088232"/>
                          <a:pt x="1316199" y="1190628"/>
                          <a:pt x="1286035" y="1340646"/>
                        </a:cubicBezTo>
                        <a:cubicBezTo>
                          <a:pt x="1239203" y="1339852"/>
                          <a:pt x="1202295" y="1297386"/>
                          <a:pt x="1190785" y="1378745"/>
                        </a:cubicBezTo>
                        <a:cubicBezTo>
                          <a:pt x="1179276" y="1460104"/>
                          <a:pt x="1217772" y="1676402"/>
                          <a:pt x="1214597" y="1821658"/>
                        </a:cubicBezTo>
                        <a:cubicBezTo>
                          <a:pt x="1195548" y="1874045"/>
                          <a:pt x="1012192" y="1783558"/>
                          <a:pt x="1009811" y="1874045"/>
                        </a:cubicBezTo>
                        <a:cubicBezTo>
                          <a:pt x="959011" y="2214564"/>
                          <a:pt x="982030" y="2414589"/>
                          <a:pt x="993142" y="2678908"/>
                        </a:cubicBezTo>
                        <a:cubicBezTo>
                          <a:pt x="957270" y="2913064"/>
                          <a:pt x="1052366" y="3080544"/>
                          <a:pt x="885525" y="3381375"/>
                        </a:cubicBezTo>
                        <a:cubicBezTo>
                          <a:pt x="876397" y="3426221"/>
                          <a:pt x="922819" y="3490119"/>
                          <a:pt x="857411" y="3512344"/>
                        </a:cubicBezTo>
                        <a:cubicBezTo>
                          <a:pt x="811053" y="3534569"/>
                          <a:pt x="629208" y="3579018"/>
                          <a:pt x="607379" y="3514725"/>
                        </a:cubicBezTo>
                        <a:cubicBezTo>
                          <a:pt x="585153" y="3430587"/>
                          <a:pt x="659766" y="3425824"/>
                          <a:pt x="647861" y="3324225"/>
                        </a:cubicBezTo>
                        <a:cubicBezTo>
                          <a:pt x="653417" y="3263503"/>
                          <a:pt x="595077" y="3222627"/>
                          <a:pt x="612142" y="3143251"/>
                        </a:cubicBezTo>
                        <a:cubicBezTo>
                          <a:pt x="688738" y="2921002"/>
                          <a:pt x="688739" y="2587625"/>
                          <a:pt x="657386" y="2395537"/>
                        </a:cubicBezTo>
                        <a:cubicBezTo>
                          <a:pt x="640321" y="2196305"/>
                          <a:pt x="614920" y="1921272"/>
                          <a:pt x="578804" y="1905000"/>
                        </a:cubicBezTo>
                        <a:cubicBezTo>
                          <a:pt x="520540" y="1900238"/>
                          <a:pt x="510542" y="2278460"/>
                          <a:pt x="390686" y="2436019"/>
                        </a:cubicBezTo>
                        <a:cubicBezTo>
                          <a:pt x="421246" y="2564210"/>
                          <a:pt x="467284" y="2831307"/>
                          <a:pt x="619286" y="3348038"/>
                        </a:cubicBezTo>
                        <a:cubicBezTo>
                          <a:pt x="626429" y="3377407"/>
                          <a:pt x="536338" y="3414316"/>
                          <a:pt x="512129" y="3424238"/>
                        </a:cubicBezTo>
                        <a:cubicBezTo>
                          <a:pt x="487920" y="3434160"/>
                          <a:pt x="500223" y="3396855"/>
                          <a:pt x="474029" y="3407570"/>
                        </a:cubicBezTo>
                        <a:cubicBezTo>
                          <a:pt x="429580" y="3482975"/>
                          <a:pt x="235112" y="3563145"/>
                          <a:pt x="76362" y="3476625"/>
                        </a:cubicBezTo>
                        <a:cubicBezTo>
                          <a:pt x="53817" y="3405187"/>
                          <a:pt x="297024" y="3469878"/>
                          <a:pt x="276386" y="3209926"/>
                        </a:cubicBezTo>
                        <a:cubicBezTo>
                          <a:pt x="250986" y="3004742"/>
                          <a:pt x="62073" y="2554289"/>
                          <a:pt x="52548" y="2302670"/>
                        </a:cubicBezTo>
                        <a:cubicBezTo>
                          <a:pt x="59295" y="2054624"/>
                          <a:pt x="102554" y="1875633"/>
                          <a:pt x="121604" y="1743076"/>
                        </a:cubicBezTo>
                        <a:cubicBezTo>
                          <a:pt x="81916" y="1593454"/>
                          <a:pt x="-4206" y="1701777"/>
                          <a:pt x="160" y="1476376"/>
                        </a:cubicBezTo>
                        <a:cubicBezTo>
                          <a:pt x="26355" y="962074"/>
                          <a:pt x="250193" y="178690"/>
                          <a:pt x="271624" y="112063"/>
                        </a:cubicBezTo>
                        <a:cubicBezTo>
                          <a:pt x="285912" y="42165"/>
                          <a:pt x="552611" y="88947"/>
                          <a:pt x="683580" y="0"/>
                        </a:cubicBez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grpSp>
            <p:grpSp>
              <p:nvGrpSpPr>
                <p:cNvPr id="28" name="Group 27"/>
                <p:cNvGrpSpPr/>
                <p:nvPr/>
              </p:nvGrpSpPr>
              <p:grpSpPr>
                <a:xfrm>
                  <a:off x="4046655" y="1797211"/>
                  <a:ext cx="388736" cy="1517416"/>
                  <a:chOff x="4038189" y="2383422"/>
                  <a:chExt cx="388736" cy="1517416"/>
                </a:xfrm>
              </p:grpSpPr>
              <p:sp>
                <p:nvSpPr>
                  <p:cNvPr id="29" name="Rectangle 3"/>
                  <p:cNvSpPr/>
                  <p:nvPr/>
                </p:nvSpPr>
                <p:spPr>
                  <a:xfrm>
                    <a:off x="4038189" y="2579790"/>
                    <a:ext cx="365036" cy="866222"/>
                  </a:xfrm>
                  <a:custGeom>
                    <a:avLst/>
                    <a:gdLst>
                      <a:gd name="connsiteX0" fmla="*/ 0 w 1403498"/>
                      <a:gd name="connsiteY0" fmla="*/ 0 h 2456121"/>
                      <a:gd name="connsiteX1" fmla="*/ 1403498 w 1403498"/>
                      <a:gd name="connsiteY1" fmla="*/ 0 h 2456121"/>
                      <a:gd name="connsiteX2" fmla="*/ 1403498 w 1403498"/>
                      <a:gd name="connsiteY2" fmla="*/ 2456121 h 2456121"/>
                      <a:gd name="connsiteX3" fmla="*/ 0 w 1403498"/>
                      <a:gd name="connsiteY3" fmla="*/ 2456121 h 2456121"/>
                      <a:gd name="connsiteX4" fmla="*/ 0 w 1403498"/>
                      <a:gd name="connsiteY4" fmla="*/ 0 h 2456121"/>
                      <a:gd name="connsiteX0" fmla="*/ 570016 w 1403498"/>
                      <a:gd name="connsiteY0" fmla="*/ 59376 h 2456121"/>
                      <a:gd name="connsiteX1" fmla="*/ 1403498 w 1403498"/>
                      <a:gd name="connsiteY1" fmla="*/ 0 h 2456121"/>
                      <a:gd name="connsiteX2" fmla="*/ 1403498 w 1403498"/>
                      <a:gd name="connsiteY2" fmla="*/ 2456121 h 2456121"/>
                      <a:gd name="connsiteX3" fmla="*/ 0 w 1403498"/>
                      <a:gd name="connsiteY3" fmla="*/ 2456121 h 2456121"/>
                      <a:gd name="connsiteX4" fmla="*/ 570016 w 1403498"/>
                      <a:gd name="connsiteY4" fmla="*/ 59376 h 2456121"/>
                      <a:gd name="connsiteX0" fmla="*/ 570016 w 1403498"/>
                      <a:gd name="connsiteY0" fmla="*/ 47500 h 2444245"/>
                      <a:gd name="connsiteX1" fmla="*/ 1047239 w 1403498"/>
                      <a:gd name="connsiteY1" fmla="*/ 0 h 2444245"/>
                      <a:gd name="connsiteX2" fmla="*/ 1403498 w 1403498"/>
                      <a:gd name="connsiteY2" fmla="*/ 2444245 h 2444245"/>
                      <a:gd name="connsiteX3" fmla="*/ 0 w 1403498"/>
                      <a:gd name="connsiteY3" fmla="*/ 2444245 h 2444245"/>
                      <a:gd name="connsiteX4" fmla="*/ 570016 w 1403498"/>
                      <a:gd name="connsiteY4" fmla="*/ 47500 h 2444245"/>
                      <a:gd name="connsiteX0" fmla="*/ 570016 w 1403498"/>
                      <a:gd name="connsiteY0" fmla="*/ 77188 h 2473933"/>
                      <a:gd name="connsiteX1" fmla="*/ 1070990 w 1403498"/>
                      <a:gd name="connsiteY1" fmla="*/ 0 h 2473933"/>
                      <a:gd name="connsiteX2" fmla="*/ 1403498 w 1403498"/>
                      <a:gd name="connsiteY2" fmla="*/ 2473933 h 2473933"/>
                      <a:gd name="connsiteX3" fmla="*/ 0 w 1403498"/>
                      <a:gd name="connsiteY3" fmla="*/ 2473933 h 2473933"/>
                      <a:gd name="connsiteX4" fmla="*/ 570016 w 1403498"/>
                      <a:gd name="connsiteY4" fmla="*/ 77188 h 2473933"/>
                      <a:gd name="connsiteX0" fmla="*/ 570016 w 1547994"/>
                      <a:gd name="connsiteY0" fmla="*/ 77188 h 2473933"/>
                      <a:gd name="connsiteX1" fmla="*/ 1070990 w 1547994"/>
                      <a:gd name="connsiteY1" fmla="*/ 0 h 2473933"/>
                      <a:gd name="connsiteX2" fmla="*/ 1403498 w 1547994"/>
                      <a:gd name="connsiteY2" fmla="*/ 2473933 h 2473933"/>
                      <a:gd name="connsiteX3" fmla="*/ 0 w 1547994"/>
                      <a:gd name="connsiteY3" fmla="*/ 2473933 h 2473933"/>
                      <a:gd name="connsiteX4" fmla="*/ 570016 w 1547994"/>
                      <a:gd name="connsiteY4" fmla="*/ 77188 h 2473933"/>
                      <a:gd name="connsiteX0" fmla="*/ 570016 w 1471628"/>
                      <a:gd name="connsiteY0" fmla="*/ 77188 h 2473933"/>
                      <a:gd name="connsiteX1" fmla="*/ 1070990 w 1471628"/>
                      <a:gd name="connsiteY1" fmla="*/ 0 h 2473933"/>
                      <a:gd name="connsiteX2" fmla="*/ 1100125 w 1471628"/>
                      <a:gd name="connsiteY2" fmla="*/ 1506646 h 2473933"/>
                      <a:gd name="connsiteX3" fmla="*/ 1403498 w 1471628"/>
                      <a:gd name="connsiteY3" fmla="*/ 2473933 h 2473933"/>
                      <a:gd name="connsiteX4" fmla="*/ 0 w 1471628"/>
                      <a:gd name="connsiteY4" fmla="*/ 2473933 h 2473933"/>
                      <a:gd name="connsiteX5" fmla="*/ 570016 w 1471628"/>
                      <a:gd name="connsiteY5" fmla="*/ 77188 h 2473933"/>
                      <a:gd name="connsiteX0" fmla="*/ 570016 w 1471628"/>
                      <a:gd name="connsiteY0" fmla="*/ 77188 h 2473933"/>
                      <a:gd name="connsiteX1" fmla="*/ 1070990 w 1471628"/>
                      <a:gd name="connsiteY1" fmla="*/ 0 h 2473933"/>
                      <a:gd name="connsiteX2" fmla="*/ 1100125 w 1471628"/>
                      <a:gd name="connsiteY2" fmla="*/ 1506646 h 2473933"/>
                      <a:gd name="connsiteX3" fmla="*/ 1403498 w 1471628"/>
                      <a:gd name="connsiteY3" fmla="*/ 2473933 h 2473933"/>
                      <a:gd name="connsiteX4" fmla="*/ 0 w 1471628"/>
                      <a:gd name="connsiteY4" fmla="*/ 2473933 h 2473933"/>
                      <a:gd name="connsiteX5" fmla="*/ 570016 w 1471628"/>
                      <a:gd name="connsiteY5" fmla="*/ 77188 h 2473933"/>
                      <a:gd name="connsiteX0" fmla="*/ 570016 w 1516136"/>
                      <a:gd name="connsiteY0" fmla="*/ 77188 h 2473933"/>
                      <a:gd name="connsiteX1" fmla="*/ 1070990 w 1516136"/>
                      <a:gd name="connsiteY1" fmla="*/ 0 h 2473933"/>
                      <a:gd name="connsiteX2" fmla="*/ 1100125 w 1516136"/>
                      <a:gd name="connsiteY2" fmla="*/ 1506646 h 2473933"/>
                      <a:gd name="connsiteX3" fmla="*/ 1403498 w 1516136"/>
                      <a:gd name="connsiteY3" fmla="*/ 2473933 h 2473933"/>
                      <a:gd name="connsiteX4" fmla="*/ 0 w 1516136"/>
                      <a:gd name="connsiteY4" fmla="*/ 2473933 h 2473933"/>
                      <a:gd name="connsiteX5" fmla="*/ 570016 w 1516136"/>
                      <a:gd name="connsiteY5" fmla="*/ 77188 h 2473933"/>
                      <a:gd name="connsiteX0" fmla="*/ 570016 w 1532661"/>
                      <a:gd name="connsiteY0" fmla="*/ 77188 h 2473933"/>
                      <a:gd name="connsiteX1" fmla="*/ 1070990 w 1532661"/>
                      <a:gd name="connsiteY1" fmla="*/ 0 h 2473933"/>
                      <a:gd name="connsiteX2" fmla="*/ 1100125 w 1532661"/>
                      <a:gd name="connsiteY2" fmla="*/ 1506646 h 2473933"/>
                      <a:gd name="connsiteX3" fmla="*/ 1403498 w 1532661"/>
                      <a:gd name="connsiteY3" fmla="*/ 2473933 h 2473933"/>
                      <a:gd name="connsiteX4" fmla="*/ 0 w 1532661"/>
                      <a:gd name="connsiteY4" fmla="*/ 2473933 h 2473933"/>
                      <a:gd name="connsiteX5" fmla="*/ 570016 w 1532661"/>
                      <a:gd name="connsiteY5" fmla="*/ 77188 h 2473933"/>
                      <a:gd name="connsiteX0" fmla="*/ 745361 w 1708006"/>
                      <a:gd name="connsiteY0" fmla="*/ 77188 h 2473933"/>
                      <a:gd name="connsiteX1" fmla="*/ 1246335 w 1708006"/>
                      <a:gd name="connsiteY1" fmla="*/ 0 h 2473933"/>
                      <a:gd name="connsiteX2" fmla="*/ 1275470 w 1708006"/>
                      <a:gd name="connsiteY2" fmla="*/ 1506646 h 2473933"/>
                      <a:gd name="connsiteX3" fmla="*/ 1578843 w 1708006"/>
                      <a:gd name="connsiteY3" fmla="*/ 2473933 h 2473933"/>
                      <a:gd name="connsiteX4" fmla="*/ 175345 w 1708006"/>
                      <a:gd name="connsiteY4" fmla="*/ 2473933 h 2473933"/>
                      <a:gd name="connsiteX5" fmla="*/ 745361 w 1708006"/>
                      <a:gd name="connsiteY5" fmla="*/ 77188 h 2473933"/>
                      <a:gd name="connsiteX0" fmla="*/ 757111 w 1690067"/>
                      <a:gd name="connsiteY0" fmla="*/ 106876 h 2473933"/>
                      <a:gd name="connsiteX1" fmla="*/ 1228396 w 1690067"/>
                      <a:gd name="connsiteY1" fmla="*/ 0 h 2473933"/>
                      <a:gd name="connsiteX2" fmla="*/ 1257531 w 1690067"/>
                      <a:gd name="connsiteY2" fmla="*/ 1506646 h 2473933"/>
                      <a:gd name="connsiteX3" fmla="*/ 1560904 w 1690067"/>
                      <a:gd name="connsiteY3" fmla="*/ 2473933 h 2473933"/>
                      <a:gd name="connsiteX4" fmla="*/ 157406 w 1690067"/>
                      <a:gd name="connsiteY4" fmla="*/ 2473933 h 2473933"/>
                      <a:gd name="connsiteX5" fmla="*/ 757111 w 1690067"/>
                      <a:gd name="connsiteY5" fmla="*/ 106876 h 2473933"/>
                      <a:gd name="connsiteX0" fmla="*/ 937548 w 1870504"/>
                      <a:gd name="connsiteY0" fmla="*/ 106876 h 2473933"/>
                      <a:gd name="connsiteX1" fmla="*/ 1408833 w 1870504"/>
                      <a:gd name="connsiteY1" fmla="*/ 0 h 2473933"/>
                      <a:gd name="connsiteX2" fmla="*/ 1437968 w 1870504"/>
                      <a:gd name="connsiteY2" fmla="*/ 1506646 h 2473933"/>
                      <a:gd name="connsiteX3" fmla="*/ 1741341 w 1870504"/>
                      <a:gd name="connsiteY3" fmla="*/ 2473933 h 2473933"/>
                      <a:gd name="connsiteX4" fmla="*/ 337843 w 1870504"/>
                      <a:gd name="connsiteY4" fmla="*/ 2473933 h 2473933"/>
                      <a:gd name="connsiteX5" fmla="*/ 30742 w 1870504"/>
                      <a:gd name="connsiteY5" fmla="*/ 1370080 h 2473933"/>
                      <a:gd name="connsiteX6" fmla="*/ 937548 w 1870504"/>
                      <a:gd name="connsiteY6" fmla="*/ 106876 h 2473933"/>
                      <a:gd name="connsiteX0" fmla="*/ 937548 w 1870504"/>
                      <a:gd name="connsiteY0" fmla="*/ 106876 h 2473933"/>
                      <a:gd name="connsiteX1" fmla="*/ 1408833 w 1870504"/>
                      <a:gd name="connsiteY1" fmla="*/ 0 h 2473933"/>
                      <a:gd name="connsiteX2" fmla="*/ 1437968 w 1870504"/>
                      <a:gd name="connsiteY2" fmla="*/ 1506646 h 2473933"/>
                      <a:gd name="connsiteX3" fmla="*/ 1741341 w 1870504"/>
                      <a:gd name="connsiteY3" fmla="*/ 2473933 h 2473933"/>
                      <a:gd name="connsiteX4" fmla="*/ 337843 w 1870504"/>
                      <a:gd name="connsiteY4" fmla="*/ 2473933 h 2473933"/>
                      <a:gd name="connsiteX5" fmla="*/ 30742 w 1870504"/>
                      <a:gd name="connsiteY5" fmla="*/ 1370080 h 2473933"/>
                      <a:gd name="connsiteX6" fmla="*/ 937548 w 1870504"/>
                      <a:gd name="connsiteY6" fmla="*/ 106876 h 2473933"/>
                      <a:gd name="connsiteX0" fmla="*/ 931921 w 1864877"/>
                      <a:gd name="connsiteY0" fmla="*/ 106876 h 2616436"/>
                      <a:gd name="connsiteX1" fmla="*/ 1403206 w 1864877"/>
                      <a:gd name="connsiteY1" fmla="*/ 0 h 2616436"/>
                      <a:gd name="connsiteX2" fmla="*/ 1432341 w 1864877"/>
                      <a:gd name="connsiteY2" fmla="*/ 1506646 h 2616436"/>
                      <a:gd name="connsiteX3" fmla="*/ 1735714 w 1864877"/>
                      <a:gd name="connsiteY3" fmla="*/ 2473933 h 2616436"/>
                      <a:gd name="connsiteX4" fmla="*/ 391592 w 1864877"/>
                      <a:gd name="connsiteY4" fmla="*/ 2616436 h 2616436"/>
                      <a:gd name="connsiteX5" fmla="*/ 25115 w 1864877"/>
                      <a:gd name="connsiteY5" fmla="*/ 1370080 h 2616436"/>
                      <a:gd name="connsiteX6" fmla="*/ 931921 w 1864877"/>
                      <a:gd name="connsiteY6" fmla="*/ 106876 h 2616436"/>
                      <a:gd name="connsiteX0" fmla="*/ 936291 w 1869247"/>
                      <a:gd name="connsiteY0" fmla="*/ 106876 h 2616436"/>
                      <a:gd name="connsiteX1" fmla="*/ 1407576 w 1869247"/>
                      <a:gd name="connsiteY1" fmla="*/ 0 h 2616436"/>
                      <a:gd name="connsiteX2" fmla="*/ 1436711 w 1869247"/>
                      <a:gd name="connsiteY2" fmla="*/ 1506646 h 2616436"/>
                      <a:gd name="connsiteX3" fmla="*/ 1740084 w 1869247"/>
                      <a:gd name="connsiteY3" fmla="*/ 2473933 h 2616436"/>
                      <a:gd name="connsiteX4" fmla="*/ 395962 w 1869247"/>
                      <a:gd name="connsiteY4" fmla="*/ 2616436 h 2616436"/>
                      <a:gd name="connsiteX5" fmla="*/ 403558 w 1869247"/>
                      <a:gd name="connsiteY5" fmla="*/ 1399767 h 2616436"/>
                      <a:gd name="connsiteX6" fmla="*/ 29485 w 1869247"/>
                      <a:gd name="connsiteY6" fmla="*/ 1370080 h 2616436"/>
                      <a:gd name="connsiteX7" fmla="*/ 936291 w 1869247"/>
                      <a:gd name="connsiteY7" fmla="*/ 106876 h 2616436"/>
                      <a:gd name="connsiteX0" fmla="*/ 937190 w 1870146"/>
                      <a:gd name="connsiteY0" fmla="*/ 106876 h 2616436"/>
                      <a:gd name="connsiteX1" fmla="*/ 1408475 w 1870146"/>
                      <a:gd name="connsiteY1" fmla="*/ 0 h 2616436"/>
                      <a:gd name="connsiteX2" fmla="*/ 1437610 w 1870146"/>
                      <a:gd name="connsiteY2" fmla="*/ 1506646 h 2616436"/>
                      <a:gd name="connsiteX3" fmla="*/ 1740983 w 1870146"/>
                      <a:gd name="connsiteY3" fmla="*/ 2473933 h 2616436"/>
                      <a:gd name="connsiteX4" fmla="*/ 396861 w 1870146"/>
                      <a:gd name="connsiteY4" fmla="*/ 2616436 h 2616436"/>
                      <a:gd name="connsiteX5" fmla="*/ 404457 w 1870146"/>
                      <a:gd name="connsiteY5" fmla="*/ 1399767 h 2616436"/>
                      <a:gd name="connsiteX6" fmla="*/ 30384 w 1870146"/>
                      <a:gd name="connsiteY6" fmla="*/ 1370080 h 2616436"/>
                      <a:gd name="connsiteX7" fmla="*/ 937190 w 1870146"/>
                      <a:gd name="connsiteY7" fmla="*/ 106876 h 2616436"/>
                      <a:gd name="connsiteX0" fmla="*/ 965336 w 1898292"/>
                      <a:gd name="connsiteY0" fmla="*/ 106876 h 2616436"/>
                      <a:gd name="connsiteX1" fmla="*/ 1436621 w 1898292"/>
                      <a:gd name="connsiteY1" fmla="*/ 0 h 2616436"/>
                      <a:gd name="connsiteX2" fmla="*/ 1465756 w 1898292"/>
                      <a:gd name="connsiteY2" fmla="*/ 1506646 h 2616436"/>
                      <a:gd name="connsiteX3" fmla="*/ 1769129 w 1898292"/>
                      <a:gd name="connsiteY3" fmla="*/ 2473933 h 2616436"/>
                      <a:gd name="connsiteX4" fmla="*/ 425007 w 1898292"/>
                      <a:gd name="connsiteY4" fmla="*/ 2616436 h 2616436"/>
                      <a:gd name="connsiteX5" fmla="*/ 432603 w 1898292"/>
                      <a:gd name="connsiteY5" fmla="*/ 1399767 h 2616436"/>
                      <a:gd name="connsiteX6" fmla="*/ 28841 w 1898292"/>
                      <a:gd name="connsiteY6" fmla="*/ 1328516 h 2616436"/>
                      <a:gd name="connsiteX7" fmla="*/ 965336 w 1898292"/>
                      <a:gd name="connsiteY7" fmla="*/ 106876 h 2616436"/>
                      <a:gd name="connsiteX0" fmla="*/ 936495 w 1869451"/>
                      <a:gd name="connsiteY0" fmla="*/ 106876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936495 w 1869451"/>
                      <a:gd name="connsiteY7" fmla="*/ 106876 h 2616436"/>
                      <a:gd name="connsiteX0" fmla="*/ 1031498 w 1869451"/>
                      <a:gd name="connsiteY0" fmla="*/ 273130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1031498 w 1869451"/>
                      <a:gd name="connsiteY7" fmla="*/ 273130 h 2616436"/>
                      <a:gd name="connsiteX0" fmla="*/ 978059 w 1869451"/>
                      <a:gd name="connsiteY0" fmla="*/ 29685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978059 w 1869451"/>
                      <a:gd name="connsiteY7" fmla="*/ 29685 h 2616436"/>
                      <a:gd name="connsiteX0" fmla="*/ 978059 w 1869451"/>
                      <a:gd name="connsiteY0" fmla="*/ 29685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978059 w 1869451"/>
                      <a:gd name="connsiteY7" fmla="*/ 29685 h 2616436"/>
                      <a:gd name="connsiteX0" fmla="*/ 847430 w 1869451"/>
                      <a:gd name="connsiteY0" fmla="*/ 225628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847430 w 1869451"/>
                      <a:gd name="connsiteY7" fmla="*/ 225628 h 2616436"/>
                      <a:gd name="connsiteX0" fmla="*/ 847430 w 1869451"/>
                      <a:gd name="connsiteY0" fmla="*/ 225628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847430 w 1869451"/>
                      <a:gd name="connsiteY7" fmla="*/ 225628 h 2616436"/>
                      <a:gd name="connsiteX0" fmla="*/ 1114625 w 1869451"/>
                      <a:gd name="connsiteY0" fmla="*/ 23747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1114625 w 1869451"/>
                      <a:gd name="connsiteY7" fmla="*/ 23747 h 2616436"/>
                      <a:gd name="connsiteX0" fmla="*/ 1114625 w 1869451"/>
                      <a:gd name="connsiteY0" fmla="*/ 23747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866900 w 1869451"/>
                      <a:gd name="connsiteY7" fmla="*/ 319112 h 2616436"/>
                      <a:gd name="connsiteX8" fmla="*/ 1114625 w 1869451"/>
                      <a:gd name="connsiteY8" fmla="*/ 23747 h 2616436"/>
                      <a:gd name="connsiteX0" fmla="*/ 1114625 w 1869451"/>
                      <a:gd name="connsiteY0" fmla="*/ 23747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890650 w 1869451"/>
                      <a:gd name="connsiteY7" fmla="*/ 188484 h 2616436"/>
                      <a:gd name="connsiteX8" fmla="*/ 1114625 w 1869451"/>
                      <a:gd name="connsiteY8" fmla="*/ 23747 h 2616436"/>
                      <a:gd name="connsiteX0" fmla="*/ 1114625 w 1869451"/>
                      <a:gd name="connsiteY0" fmla="*/ 23747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890650 w 1869451"/>
                      <a:gd name="connsiteY7" fmla="*/ 188484 h 2616436"/>
                      <a:gd name="connsiteX8" fmla="*/ 1114625 w 1869451"/>
                      <a:gd name="connsiteY8" fmla="*/ 23747 h 2616436"/>
                      <a:gd name="connsiteX0" fmla="*/ 1073061 w 1869451"/>
                      <a:gd name="connsiteY0" fmla="*/ 11871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890650 w 1869451"/>
                      <a:gd name="connsiteY7" fmla="*/ 188484 h 2616436"/>
                      <a:gd name="connsiteX8" fmla="*/ 1073061 w 1869451"/>
                      <a:gd name="connsiteY8" fmla="*/ 11871 h 2616436"/>
                      <a:gd name="connsiteX0" fmla="*/ 1073061 w 1869451"/>
                      <a:gd name="connsiteY0" fmla="*/ 11871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890650 w 1869451"/>
                      <a:gd name="connsiteY7" fmla="*/ 188484 h 2616436"/>
                      <a:gd name="connsiteX8" fmla="*/ 1073061 w 1869451"/>
                      <a:gd name="connsiteY8" fmla="*/ 11871 h 2616436"/>
                      <a:gd name="connsiteX0" fmla="*/ 1073061 w 1869451"/>
                      <a:gd name="connsiteY0" fmla="*/ 11871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890650 w 1869451"/>
                      <a:gd name="connsiteY7" fmla="*/ 188484 h 2616436"/>
                      <a:gd name="connsiteX8" fmla="*/ 1073061 w 1869451"/>
                      <a:gd name="connsiteY8" fmla="*/ 11871 h 2616436"/>
                      <a:gd name="connsiteX0" fmla="*/ 1073061 w 1869451"/>
                      <a:gd name="connsiteY0" fmla="*/ 11871 h 2616436"/>
                      <a:gd name="connsiteX1" fmla="*/ 1407780 w 1869451"/>
                      <a:gd name="connsiteY1" fmla="*/ 0 h 2616436"/>
                      <a:gd name="connsiteX2" fmla="*/ 1436915 w 1869451"/>
                      <a:gd name="connsiteY2" fmla="*/ 1506646 h 2616436"/>
                      <a:gd name="connsiteX3" fmla="*/ 1740288 w 1869451"/>
                      <a:gd name="connsiteY3" fmla="*/ 2473933 h 2616436"/>
                      <a:gd name="connsiteX4" fmla="*/ 396166 w 1869451"/>
                      <a:gd name="connsiteY4" fmla="*/ 2616436 h 2616436"/>
                      <a:gd name="connsiteX5" fmla="*/ 403762 w 1869451"/>
                      <a:gd name="connsiteY5" fmla="*/ 1399767 h 2616436"/>
                      <a:gd name="connsiteX6" fmla="*/ 0 w 1869451"/>
                      <a:gd name="connsiteY6" fmla="*/ 1328516 h 2616436"/>
                      <a:gd name="connsiteX7" fmla="*/ 890650 w 1869451"/>
                      <a:gd name="connsiteY7" fmla="*/ 188484 h 2616436"/>
                      <a:gd name="connsiteX8" fmla="*/ 1073061 w 1869451"/>
                      <a:gd name="connsiteY8" fmla="*/ 11871 h 2616436"/>
                      <a:gd name="connsiteX0" fmla="*/ 1073435 w 1869825"/>
                      <a:gd name="connsiteY0" fmla="*/ 11871 h 2616436"/>
                      <a:gd name="connsiteX1" fmla="*/ 1408154 w 1869825"/>
                      <a:gd name="connsiteY1" fmla="*/ 0 h 2616436"/>
                      <a:gd name="connsiteX2" fmla="*/ 1437289 w 1869825"/>
                      <a:gd name="connsiteY2" fmla="*/ 1506646 h 2616436"/>
                      <a:gd name="connsiteX3" fmla="*/ 1740662 w 1869825"/>
                      <a:gd name="connsiteY3" fmla="*/ 2473933 h 2616436"/>
                      <a:gd name="connsiteX4" fmla="*/ 396540 w 1869825"/>
                      <a:gd name="connsiteY4" fmla="*/ 2616436 h 2616436"/>
                      <a:gd name="connsiteX5" fmla="*/ 404136 w 1869825"/>
                      <a:gd name="connsiteY5" fmla="*/ 1399767 h 2616436"/>
                      <a:gd name="connsiteX6" fmla="*/ 374 w 1869825"/>
                      <a:gd name="connsiteY6" fmla="*/ 1328516 h 2616436"/>
                      <a:gd name="connsiteX7" fmla="*/ 410074 w 1869825"/>
                      <a:gd name="connsiteY7" fmla="*/ 651622 h 2616436"/>
                      <a:gd name="connsiteX8" fmla="*/ 891024 w 1869825"/>
                      <a:gd name="connsiteY8" fmla="*/ 188484 h 2616436"/>
                      <a:gd name="connsiteX9" fmla="*/ 1073435 w 1869825"/>
                      <a:gd name="connsiteY9" fmla="*/ 11871 h 2616436"/>
                      <a:gd name="connsiteX0" fmla="*/ 1073268 w 1869658"/>
                      <a:gd name="connsiteY0" fmla="*/ 11871 h 2616436"/>
                      <a:gd name="connsiteX1" fmla="*/ 1407987 w 1869658"/>
                      <a:gd name="connsiteY1" fmla="*/ 0 h 2616436"/>
                      <a:gd name="connsiteX2" fmla="*/ 1437122 w 1869658"/>
                      <a:gd name="connsiteY2" fmla="*/ 1506646 h 2616436"/>
                      <a:gd name="connsiteX3" fmla="*/ 1740495 w 1869658"/>
                      <a:gd name="connsiteY3" fmla="*/ 2473933 h 2616436"/>
                      <a:gd name="connsiteX4" fmla="*/ 396373 w 1869658"/>
                      <a:gd name="connsiteY4" fmla="*/ 2616436 h 2616436"/>
                      <a:gd name="connsiteX5" fmla="*/ 403969 w 1869658"/>
                      <a:gd name="connsiteY5" fmla="*/ 1399767 h 2616436"/>
                      <a:gd name="connsiteX6" fmla="*/ 207 w 1869658"/>
                      <a:gd name="connsiteY6" fmla="*/ 1328516 h 2616436"/>
                      <a:gd name="connsiteX7" fmla="*/ 641476 w 1869658"/>
                      <a:gd name="connsiteY7" fmla="*/ 740687 h 2616436"/>
                      <a:gd name="connsiteX8" fmla="*/ 890857 w 1869658"/>
                      <a:gd name="connsiteY8" fmla="*/ 188484 h 2616436"/>
                      <a:gd name="connsiteX9" fmla="*/ 1073268 w 1869658"/>
                      <a:gd name="connsiteY9" fmla="*/ 11871 h 2616436"/>
                      <a:gd name="connsiteX0" fmla="*/ 1073387 w 1869777"/>
                      <a:gd name="connsiteY0" fmla="*/ 11871 h 2616436"/>
                      <a:gd name="connsiteX1" fmla="*/ 1408106 w 1869777"/>
                      <a:gd name="connsiteY1" fmla="*/ 0 h 2616436"/>
                      <a:gd name="connsiteX2" fmla="*/ 1437241 w 1869777"/>
                      <a:gd name="connsiteY2" fmla="*/ 1506646 h 2616436"/>
                      <a:gd name="connsiteX3" fmla="*/ 1740614 w 1869777"/>
                      <a:gd name="connsiteY3" fmla="*/ 2473933 h 2616436"/>
                      <a:gd name="connsiteX4" fmla="*/ 396492 w 1869777"/>
                      <a:gd name="connsiteY4" fmla="*/ 2616436 h 2616436"/>
                      <a:gd name="connsiteX5" fmla="*/ 404088 w 1869777"/>
                      <a:gd name="connsiteY5" fmla="*/ 1399767 h 2616436"/>
                      <a:gd name="connsiteX6" fmla="*/ 326 w 1869777"/>
                      <a:gd name="connsiteY6" fmla="*/ 1328516 h 2616436"/>
                      <a:gd name="connsiteX7" fmla="*/ 451590 w 1869777"/>
                      <a:gd name="connsiteY7" fmla="*/ 574432 h 2616436"/>
                      <a:gd name="connsiteX8" fmla="*/ 890976 w 1869777"/>
                      <a:gd name="connsiteY8" fmla="*/ 188484 h 2616436"/>
                      <a:gd name="connsiteX9" fmla="*/ 1073387 w 1869777"/>
                      <a:gd name="connsiteY9" fmla="*/ 11871 h 2616436"/>
                      <a:gd name="connsiteX0" fmla="*/ 1073387 w 1869777"/>
                      <a:gd name="connsiteY0" fmla="*/ 11871 h 2616436"/>
                      <a:gd name="connsiteX1" fmla="*/ 1408106 w 1869777"/>
                      <a:gd name="connsiteY1" fmla="*/ 0 h 2616436"/>
                      <a:gd name="connsiteX2" fmla="*/ 1437241 w 1869777"/>
                      <a:gd name="connsiteY2" fmla="*/ 1506646 h 2616436"/>
                      <a:gd name="connsiteX3" fmla="*/ 1740614 w 1869777"/>
                      <a:gd name="connsiteY3" fmla="*/ 2473933 h 2616436"/>
                      <a:gd name="connsiteX4" fmla="*/ 396492 w 1869777"/>
                      <a:gd name="connsiteY4" fmla="*/ 2616436 h 2616436"/>
                      <a:gd name="connsiteX5" fmla="*/ 404088 w 1869777"/>
                      <a:gd name="connsiteY5" fmla="*/ 1399767 h 2616436"/>
                      <a:gd name="connsiteX6" fmla="*/ 326 w 1869777"/>
                      <a:gd name="connsiteY6" fmla="*/ 1328516 h 2616436"/>
                      <a:gd name="connsiteX7" fmla="*/ 451590 w 1869777"/>
                      <a:gd name="connsiteY7" fmla="*/ 574432 h 2616436"/>
                      <a:gd name="connsiteX8" fmla="*/ 890976 w 1869777"/>
                      <a:gd name="connsiteY8" fmla="*/ 188484 h 2616436"/>
                      <a:gd name="connsiteX9" fmla="*/ 1073387 w 1869777"/>
                      <a:gd name="connsiteY9" fmla="*/ 11871 h 2616436"/>
                      <a:gd name="connsiteX0" fmla="*/ 1073420 w 1869810"/>
                      <a:gd name="connsiteY0" fmla="*/ 11871 h 2616436"/>
                      <a:gd name="connsiteX1" fmla="*/ 1408139 w 1869810"/>
                      <a:gd name="connsiteY1" fmla="*/ 0 h 2616436"/>
                      <a:gd name="connsiteX2" fmla="*/ 1437274 w 1869810"/>
                      <a:gd name="connsiteY2" fmla="*/ 1506646 h 2616436"/>
                      <a:gd name="connsiteX3" fmla="*/ 1740647 w 1869810"/>
                      <a:gd name="connsiteY3" fmla="*/ 2473933 h 2616436"/>
                      <a:gd name="connsiteX4" fmla="*/ 396525 w 1869810"/>
                      <a:gd name="connsiteY4" fmla="*/ 2616436 h 2616436"/>
                      <a:gd name="connsiteX5" fmla="*/ 404121 w 1869810"/>
                      <a:gd name="connsiteY5" fmla="*/ 1399767 h 2616436"/>
                      <a:gd name="connsiteX6" fmla="*/ 359 w 1869810"/>
                      <a:gd name="connsiteY6" fmla="*/ 1328516 h 2616436"/>
                      <a:gd name="connsiteX7" fmla="*/ 421935 w 1869810"/>
                      <a:gd name="connsiteY7" fmla="*/ 556619 h 2616436"/>
                      <a:gd name="connsiteX8" fmla="*/ 891009 w 1869810"/>
                      <a:gd name="connsiteY8" fmla="*/ 188484 h 2616436"/>
                      <a:gd name="connsiteX9" fmla="*/ 1073420 w 1869810"/>
                      <a:gd name="connsiteY9" fmla="*/ 11871 h 2616436"/>
                      <a:gd name="connsiteX0" fmla="*/ 1073420 w 1869810"/>
                      <a:gd name="connsiteY0" fmla="*/ 11871 h 2616436"/>
                      <a:gd name="connsiteX1" fmla="*/ 1408139 w 1869810"/>
                      <a:gd name="connsiteY1" fmla="*/ 0 h 2616436"/>
                      <a:gd name="connsiteX2" fmla="*/ 1437274 w 1869810"/>
                      <a:gd name="connsiteY2" fmla="*/ 1506646 h 2616436"/>
                      <a:gd name="connsiteX3" fmla="*/ 1740647 w 1869810"/>
                      <a:gd name="connsiteY3" fmla="*/ 2473933 h 2616436"/>
                      <a:gd name="connsiteX4" fmla="*/ 396525 w 1869810"/>
                      <a:gd name="connsiteY4" fmla="*/ 2616436 h 2616436"/>
                      <a:gd name="connsiteX5" fmla="*/ 404121 w 1869810"/>
                      <a:gd name="connsiteY5" fmla="*/ 1399767 h 2616436"/>
                      <a:gd name="connsiteX6" fmla="*/ 359 w 1869810"/>
                      <a:gd name="connsiteY6" fmla="*/ 1328516 h 2616436"/>
                      <a:gd name="connsiteX7" fmla="*/ 421935 w 1869810"/>
                      <a:gd name="connsiteY7" fmla="*/ 556619 h 2616436"/>
                      <a:gd name="connsiteX8" fmla="*/ 891009 w 1869810"/>
                      <a:gd name="connsiteY8" fmla="*/ 188484 h 2616436"/>
                      <a:gd name="connsiteX9" fmla="*/ 1073420 w 1869810"/>
                      <a:gd name="connsiteY9" fmla="*/ 11871 h 2616436"/>
                      <a:gd name="connsiteX0" fmla="*/ 1073420 w 1869810"/>
                      <a:gd name="connsiteY0" fmla="*/ 11871 h 2616436"/>
                      <a:gd name="connsiteX1" fmla="*/ 1408139 w 1869810"/>
                      <a:gd name="connsiteY1" fmla="*/ 0 h 2616436"/>
                      <a:gd name="connsiteX2" fmla="*/ 1437274 w 1869810"/>
                      <a:gd name="connsiteY2" fmla="*/ 1506646 h 2616436"/>
                      <a:gd name="connsiteX3" fmla="*/ 1740647 w 1869810"/>
                      <a:gd name="connsiteY3" fmla="*/ 2473933 h 2616436"/>
                      <a:gd name="connsiteX4" fmla="*/ 396525 w 1869810"/>
                      <a:gd name="connsiteY4" fmla="*/ 2616436 h 2616436"/>
                      <a:gd name="connsiteX5" fmla="*/ 404121 w 1869810"/>
                      <a:gd name="connsiteY5" fmla="*/ 1399767 h 2616436"/>
                      <a:gd name="connsiteX6" fmla="*/ 359 w 1869810"/>
                      <a:gd name="connsiteY6" fmla="*/ 1328516 h 2616436"/>
                      <a:gd name="connsiteX7" fmla="*/ 421935 w 1869810"/>
                      <a:gd name="connsiteY7" fmla="*/ 556619 h 2616436"/>
                      <a:gd name="connsiteX8" fmla="*/ 950386 w 1869810"/>
                      <a:gd name="connsiteY8" fmla="*/ 140983 h 2616436"/>
                      <a:gd name="connsiteX9" fmla="*/ 1073420 w 1869810"/>
                      <a:gd name="connsiteY9" fmla="*/ 11871 h 2616436"/>
                      <a:gd name="connsiteX0" fmla="*/ 1073420 w 1869810"/>
                      <a:gd name="connsiteY0" fmla="*/ 11871 h 2616436"/>
                      <a:gd name="connsiteX1" fmla="*/ 1408139 w 1869810"/>
                      <a:gd name="connsiteY1" fmla="*/ 0 h 2616436"/>
                      <a:gd name="connsiteX2" fmla="*/ 1437274 w 1869810"/>
                      <a:gd name="connsiteY2" fmla="*/ 1506646 h 2616436"/>
                      <a:gd name="connsiteX3" fmla="*/ 1740647 w 1869810"/>
                      <a:gd name="connsiteY3" fmla="*/ 2473933 h 2616436"/>
                      <a:gd name="connsiteX4" fmla="*/ 396525 w 1869810"/>
                      <a:gd name="connsiteY4" fmla="*/ 2616436 h 2616436"/>
                      <a:gd name="connsiteX5" fmla="*/ 404121 w 1869810"/>
                      <a:gd name="connsiteY5" fmla="*/ 1399767 h 2616436"/>
                      <a:gd name="connsiteX6" fmla="*/ 359 w 1869810"/>
                      <a:gd name="connsiteY6" fmla="*/ 1328516 h 2616436"/>
                      <a:gd name="connsiteX7" fmla="*/ 421935 w 1869810"/>
                      <a:gd name="connsiteY7" fmla="*/ 556619 h 2616436"/>
                      <a:gd name="connsiteX8" fmla="*/ 950386 w 1869810"/>
                      <a:gd name="connsiteY8" fmla="*/ 140983 h 2616436"/>
                      <a:gd name="connsiteX9" fmla="*/ 1073420 w 1869810"/>
                      <a:gd name="connsiteY9" fmla="*/ 11871 h 2616436"/>
                      <a:gd name="connsiteX0" fmla="*/ 1073420 w 1869810"/>
                      <a:gd name="connsiteY0" fmla="*/ 11871 h 4302733"/>
                      <a:gd name="connsiteX1" fmla="*/ 1408139 w 1869810"/>
                      <a:gd name="connsiteY1" fmla="*/ 0 h 4302733"/>
                      <a:gd name="connsiteX2" fmla="*/ 1437274 w 1869810"/>
                      <a:gd name="connsiteY2" fmla="*/ 1506646 h 4302733"/>
                      <a:gd name="connsiteX3" fmla="*/ 1692521 w 1869810"/>
                      <a:gd name="connsiteY3" fmla="*/ 4302733 h 4302733"/>
                      <a:gd name="connsiteX4" fmla="*/ 396525 w 1869810"/>
                      <a:gd name="connsiteY4" fmla="*/ 2616436 h 4302733"/>
                      <a:gd name="connsiteX5" fmla="*/ 404121 w 1869810"/>
                      <a:gd name="connsiteY5" fmla="*/ 1399767 h 4302733"/>
                      <a:gd name="connsiteX6" fmla="*/ 359 w 1869810"/>
                      <a:gd name="connsiteY6" fmla="*/ 1328516 h 4302733"/>
                      <a:gd name="connsiteX7" fmla="*/ 421935 w 1869810"/>
                      <a:gd name="connsiteY7" fmla="*/ 556619 h 4302733"/>
                      <a:gd name="connsiteX8" fmla="*/ 950386 w 1869810"/>
                      <a:gd name="connsiteY8" fmla="*/ 140983 h 4302733"/>
                      <a:gd name="connsiteX9" fmla="*/ 1073420 w 1869810"/>
                      <a:gd name="connsiteY9" fmla="*/ 11871 h 4302733"/>
                      <a:gd name="connsiteX0" fmla="*/ 1073420 w 1869810"/>
                      <a:gd name="connsiteY0" fmla="*/ 11871 h 4348984"/>
                      <a:gd name="connsiteX1" fmla="*/ 1408139 w 1869810"/>
                      <a:gd name="connsiteY1" fmla="*/ 0 h 4348984"/>
                      <a:gd name="connsiteX2" fmla="*/ 1437274 w 1869810"/>
                      <a:gd name="connsiteY2" fmla="*/ 1506646 h 4348984"/>
                      <a:gd name="connsiteX3" fmla="*/ 1692521 w 1869810"/>
                      <a:gd name="connsiteY3" fmla="*/ 4302733 h 4348984"/>
                      <a:gd name="connsiteX4" fmla="*/ 685283 w 1869810"/>
                      <a:gd name="connsiteY4" fmla="*/ 4348984 h 4348984"/>
                      <a:gd name="connsiteX5" fmla="*/ 404121 w 1869810"/>
                      <a:gd name="connsiteY5" fmla="*/ 1399767 h 4348984"/>
                      <a:gd name="connsiteX6" fmla="*/ 359 w 1869810"/>
                      <a:gd name="connsiteY6" fmla="*/ 1328516 h 4348984"/>
                      <a:gd name="connsiteX7" fmla="*/ 421935 w 1869810"/>
                      <a:gd name="connsiteY7" fmla="*/ 556619 h 4348984"/>
                      <a:gd name="connsiteX8" fmla="*/ 950386 w 1869810"/>
                      <a:gd name="connsiteY8" fmla="*/ 140983 h 4348984"/>
                      <a:gd name="connsiteX9" fmla="*/ 1073420 w 1869810"/>
                      <a:gd name="connsiteY9" fmla="*/ 11871 h 4348984"/>
                      <a:gd name="connsiteX0" fmla="*/ 1073420 w 1869810"/>
                      <a:gd name="connsiteY0" fmla="*/ 11871 h 4348984"/>
                      <a:gd name="connsiteX1" fmla="*/ 1408139 w 1869810"/>
                      <a:gd name="connsiteY1" fmla="*/ 0 h 4348984"/>
                      <a:gd name="connsiteX2" fmla="*/ 1437274 w 1869810"/>
                      <a:gd name="connsiteY2" fmla="*/ 1506646 h 4348984"/>
                      <a:gd name="connsiteX3" fmla="*/ 1568163 w 1869810"/>
                      <a:gd name="connsiteY3" fmla="*/ 4273472 h 4348984"/>
                      <a:gd name="connsiteX4" fmla="*/ 685283 w 1869810"/>
                      <a:gd name="connsiteY4" fmla="*/ 4348984 h 4348984"/>
                      <a:gd name="connsiteX5" fmla="*/ 404121 w 1869810"/>
                      <a:gd name="connsiteY5" fmla="*/ 1399767 h 4348984"/>
                      <a:gd name="connsiteX6" fmla="*/ 359 w 1869810"/>
                      <a:gd name="connsiteY6" fmla="*/ 1328516 h 4348984"/>
                      <a:gd name="connsiteX7" fmla="*/ 421935 w 1869810"/>
                      <a:gd name="connsiteY7" fmla="*/ 556619 h 4348984"/>
                      <a:gd name="connsiteX8" fmla="*/ 950386 w 1869810"/>
                      <a:gd name="connsiteY8" fmla="*/ 140983 h 4348984"/>
                      <a:gd name="connsiteX9" fmla="*/ 1073420 w 1869810"/>
                      <a:gd name="connsiteY9" fmla="*/ 11871 h 4348984"/>
                      <a:gd name="connsiteX0" fmla="*/ 1073420 w 1869810"/>
                      <a:gd name="connsiteY0" fmla="*/ 11871 h 4297778"/>
                      <a:gd name="connsiteX1" fmla="*/ 1408139 w 1869810"/>
                      <a:gd name="connsiteY1" fmla="*/ 0 h 4297778"/>
                      <a:gd name="connsiteX2" fmla="*/ 1437274 w 1869810"/>
                      <a:gd name="connsiteY2" fmla="*/ 1506646 h 4297778"/>
                      <a:gd name="connsiteX3" fmla="*/ 1568163 w 1869810"/>
                      <a:gd name="connsiteY3" fmla="*/ 4273472 h 4297778"/>
                      <a:gd name="connsiteX4" fmla="*/ 677967 w 1869810"/>
                      <a:gd name="connsiteY4" fmla="*/ 4297778 h 4297778"/>
                      <a:gd name="connsiteX5" fmla="*/ 404121 w 1869810"/>
                      <a:gd name="connsiteY5" fmla="*/ 1399767 h 4297778"/>
                      <a:gd name="connsiteX6" fmla="*/ 359 w 1869810"/>
                      <a:gd name="connsiteY6" fmla="*/ 1328516 h 4297778"/>
                      <a:gd name="connsiteX7" fmla="*/ 421935 w 1869810"/>
                      <a:gd name="connsiteY7" fmla="*/ 556619 h 4297778"/>
                      <a:gd name="connsiteX8" fmla="*/ 950386 w 1869810"/>
                      <a:gd name="connsiteY8" fmla="*/ 140983 h 4297778"/>
                      <a:gd name="connsiteX9" fmla="*/ 1073420 w 1869810"/>
                      <a:gd name="connsiteY9" fmla="*/ 11871 h 4297778"/>
                      <a:gd name="connsiteX0" fmla="*/ 1073420 w 1869810"/>
                      <a:gd name="connsiteY0" fmla="*/ 11871 h 4297778"/>
                      <a:gd name="connsiteX1" fmla="*/ 1408139 w 1869810"/>
                      <a:gd name="connsiteY1" fmla="*/ 0 h 4297778"/>
                      <a:gd name="connsiteX2" fmla="*/ 1437274 w 1869810"/>
                      <a:gd name="connsiteY2" fmla="*/ 1506646 h 4297778"/>
                      <a:gd name="connsiteX3" fmla="*/ 1568163 w 1869810"/>
                      <a:gd name="connsiteY3" fmla="*/ 4273472 h 4297778"/>
                      <a:gd name="connsiteX4" fmla="*/ 677967 w 1869810"/>
                      <a:gd name="connsiteY4" fmla="*/ 4297778 h 4297778"/>
                      <a:gd name="connsiteX5" fmla="*/ 404121 w 1869810"/>
                      <a:gd name="connsiteY5" fmla="*/ 1399767 h 4297778"/>
                      <a:gd name="connsiteX6" fmla="*/ 359 w 1869810"/>
                      <a:gd name="connsiteY6" fmla="*/ 1328516 h 4297778"/>
                      <a:gd name="connsiteX7" fmla="*/ 421935 w 1869810"/>
                      <a:gd name="connsiteY7" fmla="*/ 556619 h 4297778"/>
                      <a:gd name="connsiteX8" fmla="*/ 950386 w 1869810"/>
                      <a:gd name="connsiteY8" fmla="*/ 140983 h 4297778"/>
                      <a:gd name="connsiteX9" fmla="*/ 1073420 w 1869810"/>
                      <a:gd name="connsiteY9" fmla="*/ 11871 h 4297778"/>
                      <a:gd name="connsiteX0" fmla="*/ 1073420 w 1869810"/>
                      <a:gd name="connsiteY0" fmla="*/ 11871 h 4331994"/>
                      <a:gd name="connsiteX1" fmla="*/ 1408139 w 1869810"/>
                      <a:gd name="connsiteY1" fmla="*/ 0 h 4331994"/>
                      <a:gd name="connsiteX2" fmla="*/ 1437274 w 1869810"/>
                      <a:gd name="connsiteY2" fmla="*/ 1506646 h 4331994"/>
                      <a:gd name="connsiteX3" fmla="*/ 1582794 w 1869810"/>
                      <a:gd name="connsiteY3" fmla="*/ 4331994 h 4331994"/>
                      <a:gd name="connsiteX4" fmla="*/ 677967 w 1869810"/>
                      <a:gd name="connsiteY4" fmla="*/ 4297778 h 4331994"/>
                      <a:gd name="connsiteX5" fmla="*/ 404121 w 1869810"/>
                      <a:gd name="connsiteY5" fmla="*/ 1399767 h 4331994"/>
                      <a:gd name="connsiteX6" fmla="*/ 359 w 1869810"/>
                      <a:gd name="connsiteY6" fmla="*/ 1328516 h 4331994"/>
                      <a:gd name="connsiteX7" fmla="*/ 421935 w 1869810"/>
                      <a:gd name="connsiteY7" fmla="*/ 556619 h 4331994"/>
                      <a:gd name="connsiteX8" fmla="*/ 950386 w 1869810"/>
                      <a:gd name="connsiteY8" fmla="*/ 140983 h 4331994"/>
                      <a:gd name="connsiteX9" fmla="*/ 1073420 w 1869810"/>
                      <a:gd name="connsiteY9"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582794 w 1869810"/>
                      <a:gd name="connsiteY3" fmla="*/ 4331994 h 4331994"/>
                      <a:gd name="connsiteX4" fmla="*/ 677967 w 1869810"/>
                      <a:gd name="connsiteY4" fmla="*/ 4297778 h 4331994"/>
                      <a:gd name="connsiteX5" fmla="*/ 404121 w 1869810"/>
                      <a:gd name="connsiteY5" fmla="*/ 1399767 h 4331994"/>
                      <a:gd name="connsiteX6" fmla="*/ 359 w 1869810"/>
                      <a:gd name="connsiteY6" fmla="*/ 1328516 h 4331994"/>
                      <a:gd name="connsiteX7" fmla="*/ 421935 w 1869810"/>
                      <a:gd name="connsiteY7" fmla="*/ 556619 h 4331994"/>
                      <a:gd name="connsiteX8" fmla="*/ 950386 w 1869810"/>
                      <a:gd name="connsiteY8" fmla="*/ 140983 h 4331994"/>
                      <a:gd name="connsiteX9" fmla="*/ 1073420 w 1869810"/>
                      <a:gd name="connsiteY9"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8957 w 1869810"/>
                      <a:gd name="connsiteY3" fmla="*/ 2323714 h 4331994"/>
                      <a:gd name="connsiteX4" fmla="*/ 1582794 w 1869810"/>
                      <a:gd name="connsiteY4" fmla="*/ 4331994 h 4331994"/>
                      <a:gd name="connsiteX5" fmla="*/ 677967 w 1869810"/>
                      <a:gd name="connsiteY5" fmla="*/ 4297778 h 4331994"/>
                      <a:gd name="connsiteX6" fmla="*/ 404121 w 1869810"/>
                      <a:gd name="connsiteY6" fmla="*/ 1399767 h 4331994"/>
                      <a:gd name="connsiteX7" fmla="*/ 359 w 1869810"/>
                      <a:gd name="connsiteY7" fmla="*/ 1328516 h 4331994"/>
                      <a:gd name="connsiteX8" fmla="*/ 421935 w 1869810"/>
                      <a:gd name="connsiteY8" fmla="*/ 556619 h 4331994"/>
                      <a:gd name="connsiteX9" fmla="*/ 950386 w 1869810"/>
                      <a:gd name="connsiteY9" fmla="*/ 140983 h 4331994"/>
                      <a:gd name="connsiteX10" fmla="*/ 1073420 w 1869810"/>
                      <a:gd name="connsiteY10"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8957 w 1869810"/>
                      <a:gd name="connsiteY3" fmla="*/ 2323714 h 4331994"/>
                      <a:gd name="connsiteX4" fmla="*/ 1582794 w 1869810"/>
                      <a:gd name="connsiteY4" fmla="*/ 4331994 h 4331994"/>
                      <a:gd name="connsiteX5" fmla="*/ 677967 w 1869810"/>
                      <a:gd name="connsiteY5" fmla="*/ 4297778 h 4331994"/>
                      <a:gd name="connsiteX6" fmla="*/ 404121 w 1869810"/>
                      <a:gd name="connsiteY6" fmla="*/ 1399767 h 4331994"/>
                      <a:gd name="connsiteX7" fmla="*/ 359 w 1869810"/>
                      <a:gd name="connsiteY7" fmla="*/ 1328516 h 4331994"/>
                      <a:gd name="connsiteX8" fmla="*/ 421935 w 1869810"/>
                      <a:gd name="connsiteY8" fmla="*/ 556619 h 4331994"/>
                      <a:gd name="connsiteX9" fmla="*/ 950386 w 1869810"/>
                      <a:gd name="connsiteY9" fmla="*/ 140983 h 4331994"/>
                      <a:gd name="connsiteX10" fmla="*/ 1073420 w 1869810"/>
                      <a:gd name="connsiteY10"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8957 w 1869810"/>
                      <a:gd name="connsiteY3" fmla="*/ 2323714 h 4331994"/>
                      <a:gd name="connsiteX4" fmla="*/ 1582794 w 1869810"/>
                      <a:gd name="connsiteY4" fmla="*/ 4331994 h 4331994"/>
                      <a:gd name="connsiteX5" fmla="*/ 677967 w 1869810"/>
                      <a:gd name="connsiteY5" fmla="*/ 4297778 h 4331994"/>
                      <a:gd name="connsiteX6" fmla="*/ 404121 w 1869810"/>
                      <a:gd name="connsiteY6" fmla="*/ 1399767 h 4331994"/>
                      <a:gd name="connsiteX7" fmla="*/ 359 w 1869810"/>
                      <a:gd name="connsiteY7" fmla="*/ 1328516 h 4331994"/>
                      <a:gd name="connsiteX8" fmla="*/ 421935 w 1869810"/>
                      <a:gd name="connsiteY8" fmla="*/ 556619 h 4331994"/>
                      <a:gd name="connsiteX9" fmla="*/ 950386 w 1869810"/>
                      <a:gd name="connsiteY9" fmla="*/ 140983 h 4331994"/>
                      <a:gd name="connsiteX10" fmla="*/ 1073420 w 1869810"/>
                      <a:gd name="connsiteY10"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895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04121 w 1869810"/>
                      <a:gd name="connsiteY7" fmla="*/ 1399767 h 4331994"/>
                      <a:gd name="connsiteX8" fmla="*/ 359 w 1869810"/>
                      <a:gd name="connsiteY8" fmla="*/ 1328516 h 4331994"/>
                      <a:gd name="connsiteX9" fmla="*/ 421935 w 1869810"/>
                      <a:gd name="connsiteY9" fmla="*/ 556619 h 4331994"/>
                      <a:gd name="connsiteX10" fmla="*/ 950386 w 1869810"/>
                      <a:gd name="connsiteY10" fmla="*/ 140983 h 4331994"/>
                      <a:gd name="connsiteX11" fmla="*/ 1073420 w 1869810"/>
                      <a:gd name="connsiteY11"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895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04121 w 1869810"/>
                      <a:gd name="connsiteY7" fmla="*/ 1399767 h 4331994"/>
                      <a:gd name="connsiteX8" fmla="*/ 359 w 1869810"/>
                      <a:gd name="connsiteY8" fmla="*/ 1328516 h 4331994"/>
                      <a:gd name="connsiteX9" fmla="*/ 421935 w 1869810"/>
                      <a:gd name="connsiteY9" fmla="*/ 556619 h 4331994"/>
                      <a:gd name="connsiteX10" fmla="*/ 950386 w 1869810"/>
                      <a:gd name="connsiteY10" fmla="*/ 140983 h 4331994"/>
                      <a:gd name="connsiteX11" fmla="*/ 1073420 w 1869810"/>
                      <a:gd name="connsiteY11"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04121 w 1869810"/>
                      <a:gd name="connsiteY7" fmla="*/ 1399767 h 4331994"/>
                      <a:gd name="connsiteX8" fmla="*/ 359 w 1869810"/>
                      <a:gd name="connsiteY8" fmla="*/ 1328516 h 4331994"/>
                      <a:gd name="connsiteX9" fmla="*/ 421935 w 1869810"/>
                      <a:gd name="connsiteY9" fmla="*/ 556619 h 4331994"/>
                      <a:gd name="connsiteX10" fmla="*/ 950386 w 1869810"/>
                      <a:gd name="connsiteY10" fmla="*/ 140983 h 4331994"/>
                      <a:gd name="connsiteX11" fmla="*/ 1073420 w 1869810"/>
                      <a:gd name="connsiteY11"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04121 w 1869810"/>
                      <a:gd name="connsiteY7" fmla="*/ 1399767 h 4331994"/>
                      <a:gd name="connsiteX8" fmla="*/ 359 w 1869810"/>
                      <a:gd name="connsiteY8" fmla="*/ 1328516 h 4331994"/>
                      <a:gd name="connsiteX9" fmla="*/ 421935 w 1869810"/>
                      <a:gd name="connsiteY9" fmla="*/ 556619 h 4331994"/>
                      <a:gd name="connsiteX10" fmla="*/ 950386 w 1869810"/>
                      <a:gd name="connsiteY10" fmla="*/ 140983 h 4331994"/>
                      <a:gd name="connsiteX11" fmla="*/ 1073420 w 1869810"/>
                      <a:gd name="connsiteY11"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04121 w 1869810"/>
                      <a:gd name="connsiteY7" fmla="*/ 1399767 h 4331994"/>
                      <a:gd name="connsiteX8" fmla="*/ 359 w 1869810"/>
                      <a:gd name="connsiteY8" fmla="*/ 1328516 h 4331994"/>
                      <a:gd name="connsiteX9" fmla="*/ 421935 w 1869810"/>
                      <a:gd name="connsiteY9" fmla="*/ 556619 h 4331994"/>
                      <a:gd name="connsiteX10" fmla="*/ 950386 w 1869810"/>
                      <a:gd name="connsiteY10" fmla="*/ 140983 h 4331994"/>
                      <a:gd name="connsiteX11" fmla="*/ 1073420 w 1869810"/>
                      <a:gd name="connsiteY11"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04121 w 1869810"/>
                      <a:gd name="connsiteY7" fmla="*/ 1399767 h 4331994"/>
                      <a:gd name="connsiteX8" fmla="*/ 359 w 1869810"/>
                      <a:gd name="connsiteY8" fmla="*/ 1328516 h 4331994"/>
                      <a:gd name="connsiteX9" fmla="*/ 421935 w 1869810"/>
                      <a:gd name="connsiteY9" fmla="*/ 556619 h 4331994"/>
                      <a:gd name="connsiteX10" fmla="*/ 950386 w 1869810"/>
                      <a:gd name="connsiteY10" fmla="*/ 140983 h 4331994"/>
                      <a:gd name="connsiteX11" fmla="*/ 1073420 w 1869810"/>
                      <a:gd name="connsiteY11"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365645 w 1869810"/>
                      <a:gd name="connsiteY7" fmla="*/ 2235931 h 4331994"/>
                      <a:gd name="connsiteX8" fmla="*/ 404121 w 1869810"/>
                      <a:gd name="connsiteY8" fmla="*/ 1399767 h 4331994"/>
                      <a:gd name="connsiteX9" fmla="*/ 359 w 1869810"/>
                      <a:gd name="connsiteY9" fmla="*/ 1328516 h 4331994"/>
                      <a:gd name="connsiteX10" fmla="*/ 421935 w 1869810"/>
                      <a:gd name="connsiteY10" fmla="*/ 556619 h 4331994"/>
                      <a:gd name="connsiteX11" fmla="*/ 950386 w 1869810"/>
                      <a:gd name="connsiteY11" fmla="*/ 140983 h 4331994"/>
                      <a:gd name="connsiteX12" fmla="*/ 1073420 w 1869810"/>
                      <a:gd name="connsiteY12"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365645 w 1869810"/>
                      <a:gd name="connsiteY7" fmla="*/ 2235931 h 4331994"/>
                      <a:gd name="connsiteX8" fmla="*/ 404121 w 1869810"/>
                      <a:gd name="connsiteY8" fmla="*/ 1399767 h 4331994"/>
                      <a:gd name="connsiteX9" fmla="*/ 359 w 1869810"/>
                      <a:gd name="connsiteY9" fmla="*/ 1328516 h 4331994"/>
                      <a:gd name="connsiteX10" fmla="*/ 421935 w 1869810"/>
                      <a:gd name="connsiteY10" fmla="*/ 556619 h 4331994"/>
                      <a:gd name="connsiteX11" fmla="*/ 950386 w 1869810"/>
                      <a:gd name="connsiteY11" fmla="*/ 140983 h 4331994"/>
                      <a:gd name="connsiteX12" fmla="*/ 1073420 w 1869810"/>
                      <a:gd name="connsiteY12"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329069 w 1869810"/>
                      <a:gd name="connsiteY7" fmla="*/ 2228616 h 4331994"/>
                      <a:gd name="connsiteX8" fmla="*/ 404121 w 1869810"/>
                      <a:gd name="connsiteY8" fmla="*/ 1399767 h 4331994"/>
                      <a:gd name="connsiteX9" fmla="*/ 359 w 1869810"/>
                      <a:gd name="connsiteY9" fmla="*/ 1328516 h 4331994"/>
                      <a:gd name="connsiteX10" fmla="*/ 421935 w 1869810"/>
                      <a:gd name="connsiteY10" fmla="*/ 556619 h 4331994"/>
                      <a:gd name="connsiteX11" fmla="*/ 950386 w 1869810"/>
                      <a:gd name="connsiteY11" fmla="*/ 140983 h 4331994"/>
                      <a:gd name="connsiteX12" fmla="*/ 1073420 w 1869810"/>
                      <a:gd name="connsiteY12"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329069 w 1869810"/>
                      <a:gd name="connsiteY7" fmla="*/ 2228616 h 4331994"/>
                      <a:gd name="connsiteX8" fmla="*/ 404121 w 1869810"/>
                      <a:gd name="connsiteY8" fmla="*/ 1399767 h 4331994"/>
                      <a:gd name="connsiteX9" fmla="*/ 359 w 1869810"/>
                      <a:gd name="connsiteY9" fmla="*/ 1328516 h 4331994"/>
                      <a:gd name="connsiteX10" fmla="*/ 421935 w 1869810"/>
                      <a:gd name="connsiteY10" fmla="*/ 556619 h 4331994"/>
                      <a:gd name="connsiteX11" fmla="*/ 950386 w 1869810"/>
                      <a:gd name="connsiteY11" fmla="*/ 140983 h 4331994"/>
                      <a:gd name="connsiteX12" fmla="*/ 1073420 w 1869810"/>
                      <a:gd name="connsiteY12"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82688 w 1869810"/>
                      <a:gd name="connsiteY7" fmla="*/ 2374920 h 4331994"/>
                      <a:gd name="connsiteX8" fmla="*/ 329069 w 1869810"/>
                      <a:gd name="connsiteY8" fmla="*/ 2228616 h 4331994"/>
                      <a:gd name="connsiteX9" fmla="*/ 404121 w 1869810"/>
                      <a:gd name="connsiteY9" fmla="*/ 1399767 h 4331994"/>
                      <a:gd name="connsiteX10" fmla="*/ 359 w 1869810"/>
                      <a:gd name="connsiteY10" fmla="*/ 1328516 h 4331994"/>
                      <a:gd name="connsiteX11" fmla="*/ 421935 w 1869810"/>
                      <a:gd name="connsiteY11" fmla="*/ 556619 h 4331994"/>
                      <a:gd name="connsiteX12" fmla="*/ 950386 w 1869810"/>
                      <a:gd name="connsiteY12" fmla="*/ 140983 h 4331994"/>
                      <a:gd name="connsiteX13" fmla="*/ 1073420 w 1869810"/>
                      <a:gd name="connsiteY13"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48217 w 1869810"/>
                      <a:gd name="connsiteY3" fmla="*/ 2323714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82688 w 1869810"/>
                      <a:gd name="connsiteY7" fmla="*/ 2374920 h 4331994"/>
                      <a:gd name="connsiteX8" fmla="*/ 329069 w 1869810"/>
                      <a:gd name="connsiteY8" fmla="*/ 2228616 h 4331994"/>
                      <a:gd name="connsiteX9" fmla="*/ 404121 w 1869810"/>
                      <a:gd name="connsiteY9" fmla="*/ 1399767 h 4331994"/>
                      <a:gd name="connsiteX10" fmla="*/ 359 w 1869810"/>
                      <a:gd name="connsiteY10" fmla="*/ 1328516 h 4331994"/>
                      <a:gd name="connsiteX11" fmla="*/ 421935 w 1869810"/>
                      <a:gd name="connsiteY11" fmla="*/ 556619 h 4331994"/>
                      <a:gd name="connsiteX12" fmla="*/ 950386 w 1869810"/>
                      <a:gd name="connsiteY12" fmla="*/ 140983 h 4331994"/>
                      <a:gd name="connsiteX13" fmla="*/ 1073420 w 1869810"/>
                      <a:gd name="connsiteY13"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184946 w 1869810"/>
                      <a:gd name="connsiteY3" fmla="*/ 2455388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82688 w 1869810"/>
                      <a:gd name="connsiteY7" fmla="*/ 2374920 h 4331994"/>
                      <a:gd name="connsiteX8" fmla="*/ 329069 w 1869810"/>
                      <a:gd name="connsiteY8" fmla="*/ 2228616 h 4331994"/>
                      <a:gd name="connsiteX9" fmla="*/ 404121 w 1869810"/>
                      <a:gd name="connsiteY9" fmla="*/ 1399767 h 4331994"/>
                      <a:gd name="connsiteX10" fmla="*/ 359 w 1869810"/>
                      <a:gd name="connsiteY10" fmla="*/ 1328516 h 4331994"/>
                      <a:gd name="connsiteX11" fmla="*/ 421935 w 1869810"/>
                      <a:gd name="connsiteY11" fmla="*/ 556619 h 4331994"/>
                      <a:gd name="connsiteX12" fmla="*/ 950386 w 1869810"/>
                      <a:gd name="connsiteY12" fmla="*/ 140983 h 4331994"/>
                      <a:gd name="connsiteX13" fmla="*/ 1073420 w 1869810"/>
                      <a:gd name="connsiteY13"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82688 w 1869810"/>
                      <a:gd name="connsiteY7" fmla="*/ 2374920 h 4331994"/>
                      <a:gd name="connsiteX8" fmla="*/ 329069 w 1869810"/>
                      <a:gd name="connsiteY8" fmla="*/ 2228616 h 4331994"/>
                      <a:gd name="connsiteX9" fmla="*/ 404121 w 1869810"/>
                      <a:gd name="connsiteY9" fmla="*/ 1399767 h 4331994"/>
                      <a:gd name="connsiteX10" fmla="*/ 359 w 1869810"/>
                      <a:gd name="connsiteY10" fmla="*/ 1328516 h 4331994"/>
                      <a:gd name="connsiteX11" fmla="*/ 421935 w 1869810"/>
                      <a:gd name="connsiteY11" fmla="*/ 556619 h 4331994"/>
                      <a:gd name="connsiteX12" fmla="*/ 950386 w 1869810"/>
                      <a:gd name="connsiteY12" fmla="*/ 140983 h 4331994"/>
                      <a:gd name="connsiteX13" fmla="*/ 1073420 w 1869810"/>
                      <a:gd name="connsiteY13"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82688 w 1869810"/>
                      <a:gd name="connsiteY7" fmla="*/ 2374920 h 4331994"/>
                      <a:gd name="connsiteX8" fmla="*/ 329069 w 1869810"/>
                      <a:gd name="connsiteY8" fmla="*/ 2228616 h 4331994"/>
                      <a:gd name="connsiteX9" fmla="*/ 404121 w 1869810"/>
                      <a:gd name="connsiteY9" fmla="*/ 1399767 h 4331994"/>
                      <a:gd name="connsiteX10" fmla="*/ 359 w 1869810"/>
                      <a:gd name="connsiteY10" fmla="*/ 1328516 h 4331994"/>
                      <a:gd name="connsiteX11" fmla="*/ 421935 w 1869810"/>
                      <a:gd name="connsiteY11" fmla="*/ 556619 h 4331994"/>
                      <a:gd name="connsiteX12" fmla="*/ 950386 w 1869810"/>
                      <a:gd name="connsiteY12" fmla="*/ 140983 h 4331994"/>
                      <a:gd name="connsiteX13" fmla="*/ 1073420 w 1869810"/>
                      <a:gd name="connsiteY13"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16544 w 1869810"/>
                      <a:gd name="connsiteY4" fmla="*/ 3157647 h 4331994"/>
                      <a:gd name="connsiteX5" fmla="*/ 1582794 w 1869810"/>
                      <a:gd name="connsiteY5" fmla="*/ 4331994 h 4331994"/>
                      <a:gd name="connsiteX6" fmla="*/ 677967 w 1869810"/>
                      <a:gd name="connsiteY6" fmla="*/ 4297778 h 4331994"/>
                      <a:gd name="connsiteX7" fmla="*/ 482688 w 1869810"/>
                      <a:gd name="connsiteY7" fmla="*/ 2374920 h 4331994"/>
                      <a:gd name="connsiteX8" fmla="*/ 329069 w 1869810"/>
                      <a:gd name="connsiteY8" fmla="*/ 2228616 h 4331994"/>
                      <a:gd name="connsiteX9" fmla="*/ 404121 w 1869810"/>
                      <a:gd name="connsiteY9" fmla="*/ 1399767 h 4331994"/>
                      <a:gd name="connsiteX10" fmla="*/ 359 w 1869810"/>
                      <a:gd name="connsiteY10" fmla="*/ 1328516 h 4331994"/>
                      <a:gd name="connsiteX11" fmla="*/ 421935 w 1869810"/>
                      <a:gd name="connsiteY11" fmla="*/ 556619 h 4331994"/>
                      <a:gd name="connsiteX12" fmla="*/ 950386 w 1869810"/>
                      <a:gd name="connsiteY12" fmla="*/ 140983 h 4331994"/>
                      <a:gd name="connsiteX13" fmla="*/ 1073420 w 1869810"/>
                      <a:gd name="connsiteY13"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23859 w 1869810"/>
                      <a:gd name="connsiteY4" fmla="*/ 2323714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23859 w 1869810"/>
                      <a:gd name="connsiteY4" fmla="*/ 2323714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23859 w 1869810"/>
                      <a:gd name="connsiteY4" fmla="*/ 2323714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23859 w 1869810"/>
                      <a:gd name="connsiteY4" fmla="*/ 2323714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23859 w 1869810"/>
                      <a:gd name="connsiteY4" fmla="*/ 2323714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23859 w 1869810"/>
                      <a:gd name="connsiteY4" fmla="*/ 2323714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667749 w 1869810"/>
                      <a:gd name="connsiteY3" fmla="*/ 2184725 h 4331994"/>
                      <a:gd name="connsiteX4" fmla="*/ 1623859 w 1869810"/>
                      <a:gd name="connsiteY4" fmla="*/ 2323714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1640 w 1869810"/>
                      <a:gd name="connsiteY3" fmla="*/ 2192040 h 4331994"/>
                      <a:gd name="connsiteX4" fmla="*/ 1623859 w 1869810"/>
                      <a:gd name="connsiteY4" fmla="*/ 2323714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1640 w 1869810"/>
                      <a:gd name="connsiteY3" fmla="*/ 2192040 h 4331994"/>
                      <a:gd name="connsiteX4" fmla="*/ 1682381 w 1869810"/>
                      <a:gd name="connsiteY4" fmla="*/ 2331030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1640 w 1869810"/>
                      <a:gd name="connsiteY3" fmla="*/ 2192040 h 4331994"/>
                      <a:gd name="connsiteX4" fmla="*/ 1682381 w 1869810"/>
                      <a:gd name="connsiteY4" fmla="*/ 2331030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1640 w 1869810"/>
                      <a:gd name="connsiteY3" fmla="*/ 2192040 h 4331994"/>
                      <a:gd name="connsiteX4" fmla="*/ 1682381 w 1869810"/>
                      <a:gd name="connsiteY4" fmla="*/ 2331030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82688 w 1869810"/>
                      <a:gd name="connsiteY8" fmla="*/ 2374920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1640 w 1869810"/>
                      <a:gd name="connsiteY3" fmla="*/ 2192040 h 4331994"/>
                      <a:gd name="connsiteX4" fmla="*/ 1682381 w 1869810"/>
                      <a:gd name="connsiteY4" fmla="*/ 2331030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53427 w 1869810"/>
                      <a:gd name="connsiteY8" fmla="*/ 2367605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73420 w 1869810"/>
                      <a:gd name="connsiteY0" fmla="*/ 11871 h 4331994"/>
                      <a:gd name="connsiteX1" fmla="*/ 1408139 w 1869810"/>
                      <a:gd name="connsiteY1" fmla="*/ 0 h 4331994"/>
                      <a:gd name="connsiteX2" fmla="*/ 1437274 w 1869810"/>
                      <a:gd name="connsiteY2" fmla="*/ 1506646 h 4331994"/>
                      <a:gd name="connsiteX3" fmla="*/ 1711640 w 1869810"/>
                      <a:gd name="connsiteY3" fmla="*/ 2192040 h 4331994"/>
                      <a:gd name="connsiteX4" fmla="*/ 1682381 w 1869810"/>
                      <a:gd name="connsiteY4" fmla="*/ 2331030 h 4331994"/>
                      <a:gd name="connsiteX5" fmla="*/ 1616544 w 1869810"/>
                      <a:gd name="connsiteY5" fmla="*/ 3157647 h 4331994"/>
                      <a:gd name="connsiteX6" fmla="*/ 1582794 w 1869810"/>
                      <a:gd name="connsiteY6" fmla="*/ 4331994 h 4331994"/>
                      <a:gd name="connsiteX7" fmla="*/ 677967 w 1869810"/>
                      <a:gd name="connsiteY7" fmla="*/ 4297778 h 4331994"/>
                      <a:gd name="connsiteX8" fmla="*/ 453427 w 1869810"/>
                      <a:gd name="connsiteY8" fmla="*/ 2367605 h 4331994"/>
                      <a:gd name="connsiteX9" fmla="*/ 329069 w 1869810"/>
                      <a:gd name="connsiteY9" fmla="*/ 2228616 h 4331994"/>
                      <a:gd name="connsiteX10" fmla="*/ 404121 w 1869810"/>
                      <a:gd name="connsiteY10" fmla="*/ 1399767 h 4331994"/>
                      <a:gd name="connsiteX11" fmla="*/ 359 w 1869810"/>
                      <a:gd name="connsiteY11" fmla="*/ 1328516 h 4331994"/>
                      <a:gd name="connsiteX12" fmla="*/ 421935 w 1869810"/>
                      <a:gd name="connsiteY12" fmla="*/ 556619 h 4331994"/>
                      <a:gd name="connsiteX13" fmla="*/ 950386 w 1869810"/>
                      <a:gd name="connsiteY13" fmla="*/ 140983 h 4331994"/>
                      <a:gd name="connsiteX14" fmla="*/ 1073420 w 1869810"/>
                      <a:gd name="connsiteY14" fmla="*/ 11871 h 4331994"/>
                      <a:gd name="connsiteX0" fmla="*/ 1007688 w 1804078"/>
                      <a:gd name="connsiteY0" fmla="*/ 11871 h 4331994"/>
                      <a:gd name="connsiteX1" fmla="*/ 1342407 w 1804078"/>
                      <a:gd name="connsiteY1" fmla="*/ 0 h 4331994"/>
                      <a:gd name="connsiteX2" fmla="*/ 1371542 w 1804078"/>
                      <a:gd name="connsiteY2" fmla="*/ 1506646 h 4331994"/>
                      <a:gd name="connsiteX3" fmla="*/ 1645908 w 1804078"/>
                      <a:gd name="connsiteY3" fmla="*/ 2192040 h 4331994"/>
                      <a:gd name="connsiteX4" fmla="*/ 1616649 w 1804078"/>
                      <a:gd name="connsiteY4" fmla="*/ 2331030 h 4331994"/>
                      <a:gd name="connsiteX5" fmla="*/ 1550812 w 1804078"/>
                      <a:gd name="connsiteY5" fmla="*/ 3157647 h 4331994"/>
                      <a:gd name="connsiteX6" fmla="*/ 1517062 w 1804078"/>
                      <a:gd name="connsiteY6" fmla="*/ 4331994 h 4331994"/>
                      <a:gd name="connsiteX7" fmla="*/ 612235 w 1804078"/>
                      <a:gd name="connsiteY7" fmla="*/ 4297778 h 4331994"/>
                      <a:gd name="connsiteX8" fmla="*/ 387695 w 1804078"/>
                      <a:gd name="connsiteY8" fmla="*/ 2367605 h 4331994"/>
                      <a:gd name="connsiteX9" fmla="*/ 263337 w 1804078"/>
                      <a:gd name="connsiteY9" fmla="*/ 2228616 h 4331994"/>
                      <a:gd name="connsiteX10" fmla="*/ 338389 w 1804078"/>
                      <a:gd name="connsiteY10" fmla="*/ 1399767 h 4331994"/>
                      <a:gd name="connsiteX11" fmla="*/ 464 w 1804078"/>
                      <a:gd name="connsiteY11" fmla="*/ 1328516 h 4331994"/>
                      <a:gd name="connsiteX12" fmla="*/ 356203 w 1804078"/>
                      <a:gd name="connsiteY12" fmla="*/ 556619 h 4331994"/>
                      <a:gd name="connsiteX13" fmla="*/ 884654 w 1804078"/>
                      <a:gd name="connsiteY13" fmla="*/ 140983 h 4331994"/>
                      <a:gd name="connsiteX14" fmla="*/ 1007688 w 1804078"/>
                      <a:gd name="connsiteY14" fmla="*/ 11871 h 4331994"/>
                      <a:gd name="connsiteX0" fmla="*/ 1058808 w 1855198"/>
                      <a:gd name="connsiteY0" fmla="*/ 11871 h 4331994"/>
                      <a:gd name="connsiteX1" fmla="*/ 1393527 w 1855198"/>
                      <a:gd name="connsiteY1" fmla="*/ 0 h 4331994"/>
                      <a:gd name="connsiteX2" fmla="*/ 1422662 w 1855198"/>
                      <a:gd name="connsiteY2" fmla="*/ 1506646 h 4331994"/>
                      <a:gd name="connsiteX3" fmla="*/ 1697028 w 1855198"/>
                      <a:gd name="connsiteY3" fmla="*/ 2192040 h 4331994"/>
                      <a:gd name="connsiteX4" fmla="*/ 1667769 w 1855198"/>
                      <a:gd name="connsiteY4" fmla="*/ 2331030 h 4331994"/>
                      <a:gd name="connsiteX5" fmla="*/ 1601932 w 1855198"/>
                      <a:gd name="connsiteY5" fmla="*/ 3157647 h 4331994"/>
                      <a:gd name="connsiteX6" fmla="*/ 1568182 w 1855198"/>
                      <a:gd name="connsiteY6" fmla="*/ 4331994 h 4331994"/>
                      <a:gd name="connsiteX7" fmla="*/ 663355 w 1855198"/>
                      <a:gd name="connsiteY7" fmla="*/ 4297778 h 4331994"/>
                      <a:gd name="connsiteX8" fmla="*/ 438815 w 1855198"/>
                      <a:gd name="connsiteY8" fmla="*/ 2367605 h 4331994"/>
                      <a:gd name="connsiteX9" fmla="*/ 314457 w 1855198"/>
                      <a:gd name="connsiteY9" fmla="*/ 2228616 h 4331994"/>
                      <a:gd name="connsiteX10" fmla="*/ 389509 w 1855198"/>
                      <a:gd name="connsiteY10" fmla="*/ 1399767 h 4331994"/>
                      <a:gd name="connsiteX11" fmla="*/ 378 w 1855198"/>
                      <a:gd name="connsiteY11" fmla="*/ 1240734 h 4331994"/>
                      <a:gd name="connsiteX12" fmla="*/ 407323 w 1855198"/>
                      <a:gd name="connsiteY12" fmla="*/ 556619 h 4331994"/>
                      <a:gd name="connsiteX13" fmla="*/ 935774 w 1855198"/>
                      <a:gd name="connsiteY13" fmla="*/ 140983 h 4331994"/>
                      <a:gd name="connsiteX14" fmla="*/ 1058808 w 1855198"/>
                      <a:gd name="connsiteY14" fmla="*/ 11871 h 4331994"/>
                      <a:gd name="connsiteX0" fmla="*/ 1065902 w 1862292"/>
                      <a:gd name="connsiteY0" fmla="*/ 11871 h 4331994"/>
                      <a:gd name="connsiteX1" fmla="*/ 1400621 w 1862292"/>
                      <a:gd name="connsiteY1" fmla="*/ 0 h 4331994"/>
                      <a:gd name="connsiteX2" fmla="*/ 1429756 w 1862292"/>
                      <a:gd name="connsiteY2" fmla="*/ 1506646 h 4331994"/>
                      <a:gd name="connsiteX3" fmla="*/ 1704122 w 1862292"/>
                      <a:gd name="connsiteY3" fmla="*/ 2192040 h 4331994"/>
                      <a:gd name="connsiteX4" fmla="*/ 1674863 w 1862292"/>
                      <a:gd name="connsiteY4" fmla="*/ 2331030 h 4331994"/>
                      <a:gd name="connsiteX5" fmla="*/ 1609026 w 1862292"/>
                      <a:gd name="connsiteY5" fmla="*/ 3157647 h 4331994"/>
                      <a:gd name="connsiteX6" fmla="*/ 1575276 w 1862292"/>
                      <a:gd name="connsiteY6" fmla="*/ 4331994 h 4331994"/>
                      <a:gd name="connsiteX7" fmla="*/ 670449 w 1862292"/>
                      <a:gd name="connsiteY7" fmla="*/ 4297778 h 4331994"/>
                      <a:gd name="connsiteX8" fmla="*/ 445909 w 1862292"/>
                      <a:gd name="connsiteY8" fmla="*/ 2367605 h 4331994"/>
                      <a:gd name="connsiteX9" fmla="*/ 321551 w 1862292"/>
                      <a:gd name="connsiteY9" fmla="*/ 2228616 h 4331994"/>
                      <a:gd name="connsiteX10" fmla="*/ 396603 w 1862292"/>
                      <a:gd name="connsiteY10" fmla="*/ 1399767 h 4331994"/>
                      <a:gd name="connsiteX11" fmla="*/ 7472 w 1862292"/>
                      <a:gd name="connsiteY11" fmla="*/ 1240734 h 4331994"/>
                      <a:gd name="connsiteX12" fmla="*/ 414417 w 1862292"/>
                      <a:gd name="connsiteY12" fmla="*/ 556619 h 4331994"/>
                      <a:gd name="connsiteX13" fmla="*/ 942868 w 1862292"/>
                      <a:gd name="connsiteY13" fmla="*/ 140983 h 4331994"/>
                      <a:gd name="connsiteX14" fmla="*/ 1065902 w 1862292"/>
                      <a:gd name="connsiteY14" fmla="*/ 11871 h 4331994"/>
                      <a:gd name="connsiteX0" fmla="*/ 1065902 w 1862292"/>
                      <a:gd name="connsiteY0" fmla="*/ 11871 h 4331994"/>
                      <a:gd name="connsiteX1" fmla="*/ 1400621 w 1862292"/>
                      <a:gd name="connsiteY1" fmla="*/ 0 h 4331994"/>
                      <a:gd name="connsiteX2" fmla="*/ 1429756 w 1862292"/>
                      <a:gd name="connsiteY2" fmla="*/ 1506646 h 4331994"/>
                      <a:gd name="connsiteX3" fmla="*/ 1704122 w 1862292"/>
                      <a:gd name="connsiteY3" fmla="*/ 2192040 h 4331994"/>
                      <a:gd name="connsiteX4" fmla="*/ 1674863 w 1862292"/>
                      <a:gd name="connsiteY4" fmla="*/ 2331030 h 4331994"/>
                      <a:gd name="connsiteX5" fmla="*/ 1609026 w 1862292"/>
                      <a:gd name="connsiteY5" fmla="*/ 3157647 h 4331994"/>
                      <a:gd name="connsiteX6" fmla="*/ 1575276 w 1862292"/>
                      <a:gd name="connsiteY6" fmla="*/ 4331994 h 4331994"/>
                      <a:gd name="connsiteX7" fmla="*/ 670449 w 1862292"/>
                      <a:gd name="connsiteY7" fmla="*/ 4297778 h 4331994"/>
                      <a:gd name="connsiteX8" fmla="*/ 445909 w 1862292"/>
                      <a:gd name="connsiteY8" fmla="*/ 2367605 h 4331994"/>
                      <a:gd name="connsiteX9" fmla="*/ 321551 w 1862292"/>
                      <a:gd name="connsiteY9" fmla="*/ 2228616 h 4331994"/>
                      <a:gd name="connsiteX10" fmla="*/ 396603 w 1862292"/>
                      <a:gd name="connsiteY10" fmla="*/ 1399767 h 4331994"/>
                      <a:gd name="connsiteX11" fmla="*/ 7472 w 1862292"/>
                      <a:gd name="connsiteY11" fmla="*/ 1240734 h 4331994"/>
                      <a:gd name="connsiteX12" fmla="*/ 414417 w 1862292"/>
                      <a:gd name="connsiteY12" fmla="*/ 556619 h 4331994"/>
                      <a:gd name="connsiteX13" fmla="*/ 942868 w 1862292"/>
                      <a:gd name="connsiteY13" fmla="*/ 140983 h 4331994"/>
                      <a:gd name="connsiteX14" fmla="*/ 1065902 w 1862292"/>
                      <a:gd name="connsiteY14" fmla="*/ 11871 h 4331994"/>
                      <a:gd name="connsiteX0" fmla="*/ 1065902 w 1862292"/>
                      <a:gd name="connsiteY0" fmla="*/ 11871 h 4331994"/>
                      <a:gd name="connsiteX1" fmla="*/ 1400621 w 1862292"/>
                      <a:gd name="connsiteY1" fmla="*/ 0 h 4331994"/>
                      <a:gd name="connsiteX2" fmla="*/ 1429756 w 1862292"/>
                      <a:gd name="connsiteY2" fmla="*/ 1506646 h 4331994"/>
                      <a:gd name="connsiteX3" fmla="*/ 1704122 w 1862292"/>
                      <a:gd name="connsiteY3" fmla="*/ 2192040 h 4331994"/>
                      <a:gd name="connsiteX4" fmla="*/ 1674863 w 1862292"/>
                      <a:gd name="connsiteY4" fmla="*/ 2331030 h 4331994"/>
                      <a:gd name="connsiteX5" fmla="*/ 1609026 w 1862292"/>
                      <a:gd name="connsiteY5" fmla="*/ 3157647 h 4331994"/>
                      <a:gd name="connsiteX6" fmla="*/ 1575276 w 1862292"/>
                      <a:gd name="connsiteY6" fmla="*/ 4331994 h 4331994"/>
                      <a:gd name="connsiteX7" fmla="*/ 670449 w 1862292"/>
                      <a:gd name="connsiteY7" fmla="*/ 4297778 h 4331994"/>
                      <a:gd name="connsiteX8" fmla="*/ 445909 w 1862292"/>
                      <a:gd name="connsiteY8" fmla="*/ 2367605 h 4331994"/>
                      <a:gd name="connsiteX9" fmla="*/ 321551 w 1862292"/>
                      <a:gd name="connsiteY9" fmla="*/ 2228616 h 4331994"/>
                      <a:gd name="connsiteX10" fmla="*/ 396603 w 1862292"/>
                      <a:gd name="connsiteY10" fmla="*/ 1399767 h 4331994"/>
                      <a:gd name="connsiteX11" fmla="*/ 7472 w 1862292"/>
                      <a:gd name="connsiteY11" fmla="*/ 1240734 h 4331994"/>
                      <a:gd name="connsiteX12" fmla="*/ 377841 w 1862292"/>
                      <a:gd name="connsiteY12" fmla="*/ 563934 h 4331994"/>
                      <a:gd name="connsiteX13" fmla="*/ 942868 w 1862292"/>
                      <a:gd name="connsiteY13" fmla="*/ 140983 h 4331994"/>
                      <a:gd name="connsiteX14" fmla="*/ 1065902 w 1862292"/>
                      <a:gd name="connsiteY14" fmla="*/ 11871 h 4331994"/>
                      <a:gd name="connsiteX0" fmla="*/ 1066201 w 1862591"/>
                      <a:gd name="connsiteY0" fmla="*/ 11871 h 4331994"/>
                      <a:gd name="connsiteX1" fmla="*/ 1400920 w 1862591"/>
                      <a:gd name="connsiteY1" fmla="*/ 0 h 4331994"/>
                      <a:gd name="connsiteX2" fmla="*/ 1430055 w 1862591"/>
                      <a:gd name="connsiteY2" fmla="*/ 1506646 h 4331994"/>
                      <a:gd name="connsiteX3" fmla="*/ 1704421 w 1862591"/>
                      <a:gd name="connsiteY3" fmla="*/ 2192040 h 4331994"/>
                      <a:gd name="connsiteX4" fmla="*/ 1675162 w 1862591"/>
                      <a:gd name="connsiteY4" fmla="*/ 2331030 h 4331994"/>
                      <a:gd name="connsiteX5" fmla="*/ 1609325 w 1862591"/>
                      <a:gd name="connsiteY5" fmla="*/ 3157647 h 4331994"/>
                      <a:gd name="connsiteX6" fmla="*/ 1575575 w 1862591"/>
                      <a:gd name="connsiteY6" fmla="*/ 4331994 h 4331994"/>
                      <a:gd name="connsiteX7" fmla="*/ 670748 w 1862591"/>
                      <a:gd name="connsiteY7" fmla="*/ 4297778 h 4331994"/>
                      <a:gd name="connsiteX8" fmla="*/ 446208 w 1862591"/>
                      <a:gd name="connsiteY8" fmla="*/ 2367605 h 4331994"/>
                      <a:gd name="connsiteX9" fmla="*/ 321850 w 1862591"/>
                      <a:gd name="connsiteY9" fmla="*/ 2228616 h 4331994"/>
                      <a:gd name="connsiteX10" fmla="*/ 396902 w 1862591"/>
                      <a:gd name="connsiteY10" fmla="*/ 1399767 h 4331994"/>
                      <a:gd name="connsiteX11" fmla="*/ 7771 w 1862591"/>
                      <a:gd name="connsiteY11" fmla="*/ 1240734 h 4331994"/>
                      <a:gd name="connsiteX12" fmla="*/ 378140 w 1862591"/>
                      <a:gd name="connsiteY12" fmla="*/ 563934 h 4331994"/>
                      <a:gd name="connsiteX13" fmla="*/ 943167 w 1862591"/>
                      <a:gd name="connsiteY13" fmla="*/ 140983 h 4331994"/>
                      <a:gd name="connsiteX14" fmla="*/ 1066201 w 1862591"/>
                      <a:gd name="connsiteY14" fmla="*/ 11871 h 4331994"/>
                      <a:gd name="connsiteX0" fmla="*/ 1066201 w 1898415"/>
                      <a:gd name="connsiteY0" fmla="*/ 11871 h 4331994"/>
                      <a:gd name="connsiteX1" fmla="*/ 1400920 w 1898415"/>
                      <a:gd name="connsiteY1" fmla="*/ 0 h 4331994"/>
                      <a:gd name="connsiteX2" fmla="*/ 1430055 w 1898415"/>
                      <a:gd name="connsiteY2" fmla="*/ 1506646 h 4331994"/>
                      <a:gd name="connsiteX3" fmla="*/ 1704421 w 1898415"/>
                      <a:gd name="connsiteY3" fmla="*/ 2192040 h 4331994"/>
                      <a:gd name="connsiteX4" fmla="*/ 1675162 w 1898415"/>
                      <a:gd name="connsiteY4" fmla="*/ 2331030 h 4331994"/>
                      <a:gd name="connsiteX5" fmla="*/ 1609325 w 1898415"/>
                      <a:gd name="connsiteY5" fmla="*/ 3157647 h 4331994"/>
                      <a:gd name="connsiteX6" fmla="*/ 1575575 w 1898415"/>
                      <a:gd name="connsiteY6" fmla="*/ 4331994 h 4331994"/>
                      <a:gd name="connsiteX7" fmla="*/ 670748 w 1898415"/>
                      <a:gd name="connsiteY7" fmla="*/ 4297778 h 4331994"/>
                      <a:gd name="connsiteX8" fmla="*/ 446208 w 1898415"/>
                      <a:gd name="connsiteY8" fmla="*/ 2367605 h 4331994"/>
                      <a:gd name="connsiteX9" fmla="*/ 321850 w 1898415"/>
                      <a:gd name="connsiteY9" fmla="*/ 2228616 h 4331994"/>
                      <a:gd name="connsiteX10" fmla="*/ 396902 w 1898415"/>
                      <a:gd name="connsiteY10" fmla="*/ 1399767 h 4331994"/>
                      <a:gd name="connsiteX11" fmla="*/ 7771 w 1898415"/>
                      <a:gd name="connsiteY11" fmla="*/ 1240734 h 4331994"/>
                      <a:gd name="connsiteX12" fmla="*/ 378140 w 1898415"/>
                      <a:gd name="connsiteY12" fmla="*/ 563934 h 4331994"/>
                      <a:gd name="connsiteX13" fmla="*/ 943167 w 1898415"/>
                      <a:gd name="connsiteY13" fmla="*/ 140983 h 4331994"/>
                      <a:gd name="connsiteX14" fmla="*/ 1066201 w 1898415"/>
                      <a:gd name="connsiteY14" fmla="*/ 11871 h 4331994"/>
                      <a:gd name="connsiteX0" fmla="*/ 1066201 w 1825955"/>
                      <a:gd name="connsiteY0" fmla="*/ 11871 h 4331994"/>
                      <a:gd name="connsiteX1" fmla="*/ 1400920 w 1825955"/>
                      <a:gd name="connsiteY1" fmla="*/ 0 h 4331994"/>
                      <a:gd name="connsiteX2" fmla="*/ 1430055 w 1825955"/>
                      <a:gd name="connsiteY2" fmla="*/ 1506646 h 4331994"/>
                      <a:gd name="connsiteX3" fmla="*/ 1704421 w 1825955"/>
                      <a:gd name="connsiteY3" fmla="*/ 2192040 h 4331994"/>
                      <a:gd name="connsiteX4" fmla="*/ 1675162 w 1825955"/>
                      <a:gd name="connsiteY4" fmla="*/ 2331030 h 4331994"/>
                      <a:gd name="connsiteX5" fmla="*/ 1609325 w 1825955"/>
                      <a:gd name="connsiteY5" fmla="*/ 3157647 h 4331994"/>
                      <a:gd name="connsiteX6" fmla="*/ 1575575 w 1825955"/>
                      <a:gd name="connsiteY6" fmla="*/ 4331994 h 4331994"/>
                      <a:gd name="connsiteX7" fmla="*/ 670748 w 1825955"/>
                      <a:gd name="connsiteY7" fmla="*/ 4297778 h 4331994"/>
                      <a:gd name="connsiteX8" fmla="*/ 446208 w 1825955"/>
                      <a:gd name="connsiteY8" fmla="*/ 2367605 h 4331994"/>
                      <a:gd name="connsiteX9" fmla="*/ 321850 w 1825955"/>
                      <a:gd name="connsiteY9" fmla="*/ 2228616 h 4331994"/>
                      <a:gd name="connsiteX10" fmla="*/ 396902 w 1825955"/>
                      <a:gd name="connsiteY10" fmla="*/ 1399767 h 4331994"/>
                      <a:gd name="connsiteX11" fmla="*/ 7771 w 1825955"/>
                      <a:gd name="connsiteY11" fmla="*/ 1240734 h 4331994"/>
                      <a:gd name="connsiteX12" fmla="*/ 378140 w 1825955"/>
                      <a:gd name="connsiteY12" fmla="*/ 563934 h 4331994"/>
                      <a:gd name="connsiteX13" fmla="*/ 943167 w 1825955"/>
                      <a:gd name="connsiteY13" fmla="*/ 140983 h 4331994"/>
                      <a:gd name="connsiteX14" fmla="*/ 1066201 w 1825955"/>
                      <a:gd name="connsiteY14" fmla="*/ 11871 h 4331994"/>
                      <a:gd name="connsiteX0" fmla="*/ 1066201 w 1825955"/>
                      <a:gd name="connsiteY0" fmla="*/ 11871 h 4331994"/>
                      <a:gd name="connsiteX1" fmla="*/ 1400920 w 1825955"/>
                      <a:gd name="connsiteY1" fmla="*/ 0 h 4331994"/>
                      <a:gd name="connsiteX2" fmla="*/ 1430055 w 1825955"/>
                      <a:gd name="connsiteY2" fmla="*/ 1506646 h 4331994"/>
                      <a:gd name="connsiteX3" fmla="*/ 1704421 w 1825955"/>
                      <a:gd name="connsiteY3" fmla="*/ 2192040 h 4331994"/>
                      <a:gd name="connsiteX4" fmla="*/ 1675162 w 1825955"/>
                      <a:gd name="connsiteY4" fmla="*/ 2331030 h 4331994"/>
                      <a:gd name="connsiteX5" fmla="*/ 1609325 w 1825955"/>
                      <a:gd name="connsiteY5" fmla="*/ 3157647 h 4331994"/>
                      <a:gd name="connsiteX6" fmla="*/ 1575575 w 1825955"/>
                      <a:gd name="connsiteY6" fmla="*/ 4331994 h 4331994"/>
                      <a:gd name="connsiteX7" fmla="*/ 670748 w 1825955"/>
                      <a:gd name="connsiteY7" fmla="*/ 4297778 h 4331994"/>
                      <a:gd name="connsiteX8" fmla="*/ 446208 w 1825955"/>
                      <a:gd name="connsiteY8" fmla="*/ 2367605 h 4331994"/>
                      <a:gd name="connsiteX9" fmla="*/ 321850 w 1825955"/>
                      <a:gd name="connsiteY9" fmla="*/ 2228616 h 4331994"/>
                      <a:gd name="connsiteX10" fmla="*/ 396902 w 1825955"/>
                      <a:gd name="connsiteY10" fmla="*/ 1399767 h 4331994"/>
                      <a:gd name="connsiteX11" fmla="*/ 7771 w 1825955"/>
                      <a:gd name="connsiteY11" fmla="*/ 1240734 h 4331994"/>
                      <a:gd name="connsiteX12" fmla="*/ 378140 w 1825955"/>
                      <a:gd name="connsiteY12" fmla="*/ 563934 h 4331994"/>
                      <a:gd name="connsiteX13" fmla="*/ 943167 w 1825955"/>
                      <a:gd name="connsiteY13" fmla="*/ 140983 h 4331994"/>
                      <a:gd name="connsiteX14" fmla="*/ 1066201 w 1825955"/>
                      <a:gd name="connsiteY14" fmla="*/ 11871 h 4331994"/>
                      <a:gd name="connsiteX0" fmla="*/ 1066201 w 1825955"/>
                      <a:gd name="connsiteY0" fmla="*/ 11871 h 4331994"/>
                      <a:gd name="connsiteX1" fmla="*/ 1400920 w 1825955"/>
                      <a:gd name="connsiteY1" fmla="*/ 0 h 4331994"/>
                      <a:gd name="connsiteX2" fmla="*/ 1430055 w 1825955"/>
                      <a:gd name="connsiteY2" fmla="*/ 1506646 h 4331994"/>
                      <a:gd name="connsiteX3" fmla="*/ 1704421 w 1825955"/>
                      <a:gd name="connsiteY3" fmla="*/ 2192040 h 4331994"/>
                      <a:gd name="connsiteX4" fmla="*/ 1675162 w 1825955"/>
                      <a:gd name="connsiteY4" fmla="*/ 2331030 h 4331994"/>
                      <a:gd name="connsiteX5" fmla="*/ 1609325 w 1825955"/>
                      <a:gd name="connsiteY5" fmla="*/ 3157647 h 4331994"/>
                      <a:gd name="connsiteX6" fmla="*/ 1575575 w 1825955"/>
                      <a:gd name="connsiteY6" fmla="*/ 4331994 h 4331994"/>
                      <a:gd name="connsiteX7" fmla="*/ 670748 w 1825955"/>
                      <a:gd name="connsiteY7" fmla="*/ 4297778 h 4331994"/>
                      <a:gd name="connsiteX8" fmla="*/ 446208 w 1825955"/>
                      <a:gd name="connsiteY8" fmla="*/ 2367605 h 4331994"/>
                      <a:gd name="connsiteX9" fmla="*/ 321850 w 1825955"/>
                      <a:gd name="connsiteY9" fmla="*/ 2228616 h 4331994"/>
                      <a:gd name="connsiteX10" fmla="*/ 396902 w 1825955"/>
                      <a:gd name="connsiteY10" fmla="*/ 1399767 h 4331994"/>
                      <a:gd name="connsiteX11" fmla="*/ 7771 w 1825955"/>
                      <a:gd name="connsiteY11" fmla="*/ 1240734 h 4331994"/>
                      <a:gd name="connsiteX12" fmla="*/ 378140 w 1825955"/>
                      <a:gd name="connsiteY12" fmla="*/ 563934 h 4331994"/>
                      <a:gd name="connsiteX13" fmla="*/ 943167 w 1825955"/>
                      <a:gd name="connsiteY13" fmla="*/ 140983 h 4331994"/>
                      <a:gd name="connsiteX14" fmla="*/ 1066201 w 1825955"/>
                      <a:gd name="connsiteY14" fmla="*/ 11871 h 4331994"/>
                      <a:gd name="connsiteX0" fmla="*/ 1066201 w 1839796"/>
                      <a:gd name="connsiteY0" fmla="*/ 11871 h 4331994"/>
                      <a:gd name="connsiteX1" fmla="*/ 1400920 w 1839796"/>
                      <a:gd name="connsiteY1" fmla="*/ 0 h 4331994"/>
                      <a:gd name="connsiteX2" fmla="*/ 1466631 w 1839796"/>
                      <a:gd name="connsiteY2" fmla="*/ 1521276 h 4331994"/>
                      <a:gd name="connsiteX3" fmla="*/ 1704421 w 1839796"/>
                      <a:gd name="connsiteY3" fmla="*/ 2192040 h 4331994"/>
                      <a:gd name="connsiteX4" fmla="*/ 1675162 w 1839796"/>
                      <a:gd name="connsiteY4" fmla="*/ 2331030 h 4331994"/>
                      <a:gd name="connsiteX5" fmla="*/ 1609325 w 1839796"/>
                      <a:gd name="connsiteY5" fmla="*/ 3157647 h 4331994"/>
                      <a:gd name="connsiteX6" fmla="*/ 1575575 w 1839796"/>
                      <a:gd name="connsiteY6" fmla="*/ 4331994 h 4331994"/>
                      <a:gd name="connsiteX7" fmla="*/ 670748 w 1839796"/>
                      <a:gd name="connsiteY7" fmla="*/ 4297778 h 4331994"/>
                      <a:gd name="connsiteX8" fmla="*/ 446208 w 1839796"/>
                      <a:gd name="connsiteY8" fmla="*/ 2367605 h 4331994"/>
                      <a:gd name="connsiteX9" fmla="*/ 321850 w 1839796"/>
                      <a:gd name="connsiteY9" fmla="*/ 2228616 h 4331994"/>
                      <a:gd name="connsiteX10" fmla="*/ 396902 w 1839796"/>
                      <a:gd name="connsiteY10" fmla="*/ 1399767 h 4331994"/>
                      <a:gd name="connsiteX11" fmla="*/ 7771 w 1839796"/>
                      <a:gd name="connsiteY11" fmla="*/ 1240734 h 4331994"/>
                      <a:gd name="connsiteX12" fmla="*/ 378140 w 1839796"/>
                      <a:gd name="connsiteY12" fmla="*/ 563934 h 4331994"/>
                      <a:gd name="connsiteX13" fmla="*/ 943167 w 1839796"/>
                      <a:gd name="connsiteY13" fmla="*/ 140983 h 4331994"/>
                      <a:gd name="connsiteX14" fmla="*/ 1066201 w 1839796"/>
                      <a:gd name="connsiteY14" fmla="*/ 11871 h 4331994"/>
                      <a:gd name="connsiteX0" fmla="*/ 1066201 w 1744896"/>
                      <a:gd name="connsiteY0" fmla="*/ 11871 h 4331994"/>
                      <a:gd name="connsiteX1" fmla="*/ 1400920 w 1744896"/>
                      <a:gd name="connsiteY1" fmla="*/ 0 h 4331994"/>
                      <a:gd name="connsiteX2" fmla="*/ 1466631 w 1744896"/>
                      <a:gd name="connsiteY2" fmla="*/ 1521276 h 4331994"/>
                      <a:gd name="connsiteX3" fmla="*/ 1704421 w 1744896"/>
                      <a:gd name="connsiteY3" fmla="*/ 2192040 h 4331994"/>
                      <a:gd name="connsiteX4" fmla="*/ 1675162 w 1744896"/>
                      <a:gd name="connsiteY4" fmla="*/ 2331030 h 4331994"/>
                      <a:gd name="connsiteX5" fmla="*/ 1609325 w 1744896"/>
                      <a:gd name="connsiteY5" fmla="*/ 3157647 h 4331994"/>
                      <a:gd name="connsiteX6" fmla="*/ 1575575 w 1744896"/>
                      <a:gd name="connsiteY6" fmla="*/ 4331994 h 4331994"/>
                      <a:gd name="connsiteX7" fmla="*/ 670748 w 1744896"/>
                      <a:gd name="connsiteY7" fmla="*/ 4297778 h 4331994"/>
                      <a:gd name="connsiteX8" fmla="*/ 446208 w 1744896"/>
                      <a:gd name="connsiteY8" fmla="*/ 2367605 h 4331994"/>
                      <a:gd name="connsiteX9" fmla="*/ 321850 w 1744896"/>
                      <a:gd name="connsiteY9" fmla="*/ 2228616 h 4331994"/>
                      <a:gd name="connsiteX10" fmla="*/ 396902 w 1744896"/>
                      <a:gd name="connsiteY10" fmla="*/ 1399767 h 4331994"/>
                      <a:gd name="connsiteX11" fmla="*/ 7771 w 1744896"/>
                      <a:gd name="connsiteY11" fmla="*/ 1240734 h 4331994"/>
                      <a:gd name="connsiteX12" fmla="*/ 378140 w 1744896"/>
                      <a:gd name="connsiteY12" fmla="*/ 563934 h 4331994"/>
                      <a:gd name="connsiteX13" fmla="*/ 943167 w 1744896"/>
                      <a:gd name="connsiteY13" fmla="*/ 140983 h 4331994"/>
                      <a:gd name="connsiteX14" fmla="*/ 1066201 w 1744896"/>
                      <a:gd name="connsiteY14" fmla="*/ 11871 h 4331994"/>
                      <a:gd name="connsiteX0" fmla="*/ 1066201 w 1805064"/>
                      <a:gd name="connsiteY0" fmla="*/ 11871 h 4331994"/>
                      <a:gd name="connsiteX1" fmla="*/ 1400920 w 1805064"/>
                      <a:gd name="connsiteY1" fmla="*/ 0 h 4331994"/>
                      <a:gd name="connsiteX2" fmla="*/ 1466631 w 1805064"/>
                      <a:gd name="connsiteY2" fmla="*/ 1521276 h 4331994"/>
                      <a:gd name="connsiteX3" fmla="*/ 1704421 w 1805064"/>
                      <a:gd name="connsiteY3" fmla="*/ 2192040 h 4331994"/>
                      <a:gd name="connsiteX4" fmla="*/ 1675162 w 1805064"/>
                      <a:gd name="connsiteY4" fmla="*/ 2331030 h 4331994"/>
                      <a:gd name="connsiteX5" fmla="*/ 1609325 w 1805064"/>
                      <a:gd name="connsiteY5" fmla="*/ 3157647 h 4331994"/>
                      <a:gd name="connsiteX6" fmla="*/ 1575575 w 1805064"/>
                      <a:gd name="connsiteY6" fmla="*/ 4331994 h 4331994"/>
                      <a:gd name="connsiteX7" fmla="*/ 670748 w 1805064"/>
                      <a:gd name="connsiteY7" fmla="*/ 4297778 h 4331994"/>
                      <a:gd name="connsiteX8" fmla="*/ 446208 w 1805064"/>
                      <a:gd name="connsiteY8" fmla="*/ 2367605 h 4331994"/>
                      <a:gd name="connsiteX9" fmla="*/ 321850 w 1805064"/>
                      <a:gd name="connsiteY9" fmla="*/ 2228616 h 4331994"/>
                      <a:gd name="connsiteX10" fmla="*/ 396902 w 1805064"/>
                      <a:gd name="connsiteY10" fmla="*/ 1399767 h 4331994"/>
                      <a:gd name="connsiteX11" fmla="*/ 7771 w 1805064"/>
                      <a:gd name="connsiteY11" fmla="*/ 1240734 h 4331994"/>
                      <a:gd name="connsiteX12" fmla="*/ 378140 w 1805064"/>
                      <a:gd name="connsiteY12" fmla="*/ 563934 h 4331994"/>
                      <a:gd name="connsiteX13" fmla="*/ 943167 w 1805064"/>
                      <a:gd name="connsiteY13" fmla="*/ 140983 h 4331994"/>
                      <a:gd name="connsiteX14" fmla="*/ 1066201 w 1805064"/>
                      <a:gd name="connsiteY14" fmla="*/ 11871 h 4331994"/>
                      <a:gd name="connsiteX0" fmla="*/ 1066201 w 1804335"/>
                      <a:gd name="connsiteY0" fmla="*/ 11871 h 4331994"/>
                      <a:gd name="connsiteX1" fmla="*/ 1400920 w 1804335"/>
                      <a:gd name="connsiteY1" fmla="*/ 0 h 4331994"/>
                      <a:gd name="connsiteX2" fmla="*/ 1463826 w 1804335"/>
                      <a:gd name="connsiteY2" fmla="*/ 1524081 h 4331994"/>
                      <a:gd name="connsiteX3" fmla="*/ 1704421 w 1804335"/>
                      <a:gd name="connsiteY3" fmla="*/ 2192040 h 4331994"/>
                      <a:gd name="connsiteX4" fmla="*/ 1675162 w 1804335"/>
                      <a:gd name="connsiteY4" fmla="*/ 2331030 h 4331994"/>
                      <a:gd name="connsiteX5" fmla="*/ 1609325 w 1804335"/>
                      <a:gd name="connsiteY5" fmla="*/ 3157647 h 4331994"/>
                      <a:gd name="connsiteX6" fmla="*/ 1575575 w 1804335"/>
                      <a:gd name="connsiteY6" fmla="*/ 4331994 h 4331994"/>
                      <a:gd name="connsiteX7" fmla="*/ 670748 w 1804335"/>
                      <a:gd name="connsiteY7" fmla="*/ 4297778 h 4331994"/>
                      <a:gd name="connsiteX8" fmla="*/ 446208 w 1804335"/>
                      <a:gd name="connsiteY8" fmla="*/ 2367605 h 4331994"/>
                      <a:gd name="connsiteX9" fmla="*/ 321850 w 1804335"/>
                      <a:gd name="connsiteY9" fmla="*/ 2228616 h 4331994"/>
                      <a:gd name="connsiteX10" fmla="*/ 396902 w 1804335"/>
                      <a:gd name="connsiteY10" fmla="*/ 1399767 h 4331994"/>
                      <a:gd name="connsiteX11" fmla="*/ 7771 w 1804335"/>
                      <a:gd name="connsiteY11" fmla="*/ 1240734 h 4331994"/>
                      <a:gd name="connsiteX12" fmla="*/ 378140 w 1804335"/>
                      <a:gd name="connsiteY12" fmla="*/ 563934 h 4331994"/>
                      <a:gd name="connsiteX13" fmla="*/ 943167 w 1804335"/>
                      <a:gd name="connsiteY13" fmla="*/ 140983 h 4331994"/>
                      <a:gd name="connsiteX14" fmla="*/ 1066201 w 1804335"/>
                      <a:gd name="connsiteY14" fmla="*/ 11871 h 4331994"/>
                      <a:gd name="connsiteX0" fmla="*/ 1066201 w 1807472"/>
                      <a:gd name="connsiteY0" fmla="*/ 11871 h 4331994"/>
                      <a:gd name="connsiteX1" fmla="*/ 1400920 w 1807472"/>
                      <a:gd name="connsiteY1" fmla="*/ 0 h 4331994"/>
                      <a:gd name="connsiteX2" fmla="*/ 1463826 w 1807472"/>
                      <a:gd name="connsiteY2" fmla="*/ 1524081 h 4331994"/>
                      <a:gd name="connsiteX3" fmla="*/ 1704421 w 1807472"/>
                      <a:gd name="connsiteY3" fmla="*/ 2192040 h 4331994"/>
                      <a:gd name="connsiteX4" fmla="*/ 1675162 w 1807472"/>
                      <a:gd name="connsiteY4" fmla="*/ 2331030 h 4331994"/>
                      <a:gd name="connsiteX5" fmla="*/ 1609325 w 1807472"/>
                      <a:gd name="connsiteY5" fmla="*/ 3157647 h 4331994"/>
                      <a:gd name="connsiteX6" fmla="*/ 1575575 w 1807472"/>
                      <a:gd name="connsiteY6" fmla="*/ 4331994 h 4331994"/>
                      <a:gd name="connsiteX7" fmla="*/ 670748 w 1807472"/>
                      <a:gd name="connsiteY7" fmla="*/ 4297778 h 4331994"/>
                      <a:gd name="connsiteX8" fmla="*/ 446208 w 1807472"/>
                      <a:gd name="connsiteY8" fmla="*/ 2367605 h 4331994"/>
                      <a:gd name="connsiteX9" fmla="*/ 321850 w 1807472"/>
                      <a:gd name="connsiteY9" fmla="*/ 2228616 h 4331994"/>
                      <a:gd name="connsiteX10" fmla="*/ 396902 w 1807472"/>
                      <a:gd name="connsiteY10" fmla="*/ 1399767 h 4331994"/>
                      <a:gd name="connsiteX11" fmla="*/ 7771 w 1807472"/>
                      <a:gd name="connsiteY11" fmla="*/ 1240734 h 4331994"/>
                      <a:gd name="connsiteX12" fmla="*/ 378140 w 1807472"/>
                      <a:gd name="connsiteY12" fmla="*/ 563934 h 4331994"/>
                      <a:gd name="connsiteX13" fmla="*/ 943167 w 1807472"/>
                      <a:gd name="connsiteY13" fmla="*/ 140983 h 4331994"/>
                      <a:gd name="connsiteX14" fmla="*/ 1066201 w 1807472"/>
                      <a:gd name="connsiteY14" fmla="*/ 11871 h 4331994"/>
                      <a:gd name="connsiteX0" fmla="*/ 1066201 w 1807472"/>
                      <a:gd name="connsiteY0" fmla="*/ 11871 h 4331994"/>
                      <a:gd name="connsiteX1" fmla="*/ 1400920 w 1807472"/>
                      <a:gd name="connsiteY1" fmla="*/ 0 h 4331994"/>
                      <a:gd name="connsiteX2" fmla="*/ 1463826 w 1807472"/>
                      <a:gd name="connsiteY2" fmla="*/ 1524081 h 4331994"/>
                      <a:gd name="connsiteX3" fmla="*/ 1704421 w 1807472"/>
                      <a:gd name="connsiteY3" fmla="*/ 2192040 h 4331994"/>
                      <a:gd name="connsiteX4" fmla="*/ 1675162 w 1807472"/>
                      <a:gd name="connsiteY4" fmla="*/ 2331030 h 4331994"/>
                      <a:gd name="connsiteX5" fmla="*/ 1609325 w 1807472"/>
                      <a:gd name="connsiteY5" fmla="*/ 3157647 h 4331994"/>
                      <a:gd name="connsiteX6" fmla="*/ 1575575 w 1807472"/>
                      <a:gd name="connsiteY6" fmla="*/ 4331994 h 4331994"/>
                      <a:gd name="connsiteX7" fmla="*/ 670748 w 1807472"/>
                      <a:gd name="connsiteY7" fmla="*/ 4297778 h 4331994"/>
                      <a:gd name="connsiteX8" fmla="*/ 446208 w 1807472"/>
                      <a:gd name="connsiteY8" fmla="*/ 2367605 h 4331994"/>
                      <a:gd name="connsiteX9" fmla="*/ 321850 w 1807472"/>
                      <a:gd name="connsiteY9" fmla="*/ 2228616 h 4331994"/>
                      <a:gd name="connsiteX10" fmla="*/ 396902 w 1807472"/>
                      <a:gd name="connsiteY10" fmla="*/ 1399767 h 4331994"/>
                      <a:gd name="connsiteX11" fmla="*/ 7771 w 1807472"/>
                      <a:gd name="connsiteY11" fmla="*/ 1240734 h 4331994"/>
                      <a:gd name="connsiteX12" fmla="*/ 378140 w 1807472"/>
                      <a:gd name="connsiteY12" fmla="*/ 563934 h 4331994"/>
                      <a:gd name="connsiteX13" fmla="*/ 943167 w 1807472"/>
                      <a:gd name="connsiteY13" fmla="*/ 140983 h 4331994"/>
                      <a:gd name="connsiteX14" fmla="*/ 1066201 w 1807472"/>
                      <a:gd name="connsiteY14" fmla="*/ 11871 h 4331994"/>
                      <a:gd name="connsiteX0" fmla="*/ 1066201 w 1807472"/>
                      <a:gd name="connsiteY0" fmla="*/ 11871 h 4331994"/>
                      <a:gd name="connsiteX1" fmla="*/ 1400920 w 1807472"/>
                      <a:gd name="connsiteY1" fmla="*/ 0 h 4331994"/>
                      <a:gd name="connsiteX2" fmla="*/ 1463826 w 1807472"/>
                      <a:gd name="connsiteY2" fmla="*/ 1524081 h 4331994"/>
                      <a:gd name="connsiteX3" fmla="*/ 1704421 w 1807472"/>
                      <a:gd name="connsiteY3" fmla="*/ 2192040 h 4331994"/>
                      <a:gd name="connsiteX4" fmla="*/ 1675162 w 1807472"/>
                      <a:gd name="connsiteY4" fmla="*/ 2331030 h 4331994"/>
                      <a:gd name="connsiteX5" fmla="*/ 1609325 w 1807472"/>
                      <a:gd name="connsiteY5" fmla="*/ 3157647 h 4331994"/>
                      <a:gd name="connsiteX6" fmla="*/ 1575575 w 1807472"/>
                      <a:gd name="connsiteY6" fmla="*/ 4331994 h 4331994"/>
                      <a:gd name="connsiteX7" fmla="*/ 670748 w 1807472"/>
                      <a:gd name="connsiteY7" fmla="*/ 4297778 h 4331994"/>
                      <a:gd name="connsiteX8" fmla="*/ 446208 w 1807472"/>
                      <a:gd name="connsiteY8" fmla="*/ 2367605 h 4331994"/>
                      <a:gd name="connsiteX9" fmla="*/ 321850 w 1807472"/>
                      <a:gd name="connsiteY9" fmla="*/ 2228616 h 4331994"/>
                      <a:gd name="connsiteX10" fmla="*/ 396902 w 1807472"/>
                      <a:gd name="connsiteY10" fmla="*/ 1399767 h 4331994"/>
                      <a:gd name="connsiteX11" fmla="*/ 7771 w 1807472"/>
                      <a:gd name="connsiteY11" fmla="*/ 1240734 h 4331994"/>
                      <a:gd name="connsiteX12" fmla="*/ 378140 w 1807472"/>
                      <a:gd name="connsiteY12" fmla="*/ 563934 h 4331994"/>
                      <a:gd name="connsiteX13" fmla="*/ 943167 w 1807472"/>
                      <a:gd name="connsiteY13" fmla="*/ 140983 h 4331994"/>
                      <a:gd name="connsiteX14" fmla="*/ 1066201 w 1807472"/>
                      <a:gd name="connsiteY14" fmla="*/ 11871 h 4331994"/>
                      <a:gd name="connsiteX0" fmla="*/ 1066201 w 1807472"/>
                      <a:gd name="connsiteY0" fmla="*/ 11871 h 4331994"/>
                      <a:gd name="connsiteX1" fmla="*/ 1400920 w 1807472"/>
                      <a:gd name="connsiteY1" fmla="*/ 0 h 4331994"/>
                      <a:gd name="connsiteX2" fmla="*/ 1463826 w 1807472"/>
                      <a:gd name="connsiteY2" fmla="*/ 1524081 h 4331994"/>
                      <a:gd name="connsiteX3" fmla="*/ 1704421 w 1807472"/>
                      <a:gd name="connsiteY3" fmla="*/ 2192040 h 4331994"/>
                      <a:gd name="connsiteX4" fmla="*/ 1675162 w 1807472"/>
                      <a:gd name="connsiteY4" fmla="*/ 2331030 h 4331994"/>
                      <a:gd name="connsiteX5" fmla="*/ 1609325 w 1807472"/>
                      <a:gd name="connsiteY5" fmla="*/ 3157647 h 4331994"/>
                      <a:gd name="connsiteX6" fmla="*/ 1575575 w 1807472"/>
                      <a:gd name="connsiteY6" fmla="*/ 4331994 h 4331994"/>
                      <a:gd name="connsiteX7" fmla="*/ 670748 w 1807472"/>
                      <a:gd name="connsiteY7" fmla="*/ 4297778 h 4331994"/>
                      <a:gd name="connsiteX8" fmla="*/ 446208 w 1807472"/>
                      <a:gd name="connsiteY8" fmla="*/ 2367605 h 4331994"/>
                      <a:gd name="connsiteX9" fmla="*/ 321850 w 1807472"/>
                      <a:gd name="connsiteY9" fmla="*/ 2228616 h 4331994"/>
                      <a:gd name="connsiteX10" fmla="*/ 396902 w 1807472"/>
                      <a:gd name="connsiteY10" fmla="*/ 1399767 h 4331994"/>
                      <a:gd name="connsiteX11" fmla="*/ 7771 w 1807472"/>
                      <a:gd name="connsiteY11" fmla="*/ 1240734 h 4331994"/>
                      <a:gd name="connsiteX12" fmla="*/ 378140 w 1807472"/>
                      <a:gd name="connsiteY12" fmla="*/ 563934 h 4331994"/>
                      <a:gd name="connsiteX13" fmla="*/ 943167 w 1807472"/>
                      <a:gd name="connsiteY13" fmla="*/ 140983 h 4331994"/>
                      <a:gd name="connsiteX14" fmla="*/ 1066201 w 1807472"/>
                      <a:gd name="connsiteY14" fmla="*/ 11871 h 4331994"/>
                      <a:gd name="connsiteX0" fmla="*/ 1066201 w 1807472"/>
                      <a:gd name="connsiteY0" fmla="*/ 11871 h 4331994"/>
                      <a:gd name="connsiteX1" fmla="*/ 1400920 w 1807472"/>
                      <a:gd name="connsiteY1" fmla="*/ 0 h 4331994"/>
                      <a:gd name="connsiteX2" fmla="*/ 1463826 w 1807472"/>
                      <a:gd name="connsiteY2" fmla="*/ 1524081 h 4331994"/>
                      <a:gd name="connsiteX3" fmla="*/ 1704421 w 1807472"/>
                      <a:gd name="connsiteY3" fmla="*/ 2192040 h 4331994"/>
                      <a:gd name="connsiteX4" fmla="*/ 1675162 w 1807472"/>
                      <a:gd name="connsiteY4" fmla="*/ 2331030 h 4331994"/>
                      <a:gd name="connsiteX5" fmla="*/ 1609325 w 1807472"/>
                      <a:gd name="connsiteY5" fmla="*/ 3157647 h 4331994"/>
                      <a:gd name="connsiteX6" fmla="*/ 1575575 w 1807472"/>
                      <a:gd name="connsiteY6" fmla="*/ 4331994 h 4331994"/>
                      <a:gd name="connsiteX7" fmla="*/ 670748 w 1807472"/>
                      <a:gd name="connsiteY7" fmla="*/ 4297778 h 4331994"/>
                      <a:gd name="connsiteX8" fmla="*/ 446208 w 1807472"/>
                      <a:gd name="connsiteY8" fmla="*/ 2367605 h 4331994"/>
                      <a:gd name="connsiteX9" fmla="*/ 321850 w 1807472"/>
                      <a:gd name="connsiteY9" fmla="*/ 2228616 h 4331994"/>
                      <a:gd name="connsiteX10" fmla="*/ 396902 w 1807472"/>
                      <a:gd name="connsiteY10" fmla="*/ 1399767 h 4331994"/>
                      <a:gd name="connsiteX11" fmla="*/ 7771 w 1807472"/>
                      <a:gd name="connsiteY11" fmla="*/ 1240734 h 4331994"/>
                      <a:gd name="connsiteX12" fmla="*/ 378140 w 1807472"/>
                      <a:gd name="connsiteY12" fmla="*/ 563934 h 4331994"/>
                      <a:gd name="connsiteX13" fmla="*/ 943167 w 1807472"/>
                      <a:gd name="connsiteY13" fmla="*/ 140983 h 4331994"/>
                      <a:gd name="connsiteX14" fmla="*/ 1066201 w 1807472"/>
                      <a:gd name="connsiteY14" fmla="*/ 11871 h 4331994"/>
                      <a:gd name="connsiteX0" fmla="*/ 1066201 w 1807472"/>
                      <a:gd name="connsiteY0" fmla="*/ 11871 h 4331994"/>
                      <a:gd name="connsiteX1" fmla="*/ 1400920 w 1807472"/>
                      <a:gd name="connsiteY1" fmla="*/ 0 h 4331994"/>
                      <a:gd name="connsiteX2" fmla="*/ 1463826 w 1807472"/>
                      <a:gd name="connsiteY2" fmla="*/ 1524081 h 4331994"/>
                      <a:gd name="connsiteX3" fmla="*/ 1704421 w 1807472"/>
                      <a:gd name="connsiteY3" fmla="*/ 2192040 h 4331994"/>
                      <a:gd name="connsiteX4" fmla="*/ 1675162 w 1807472"/>
                      <a:gd name="connsiteY4" fmla="*/ 2331030 h 4331994"/>
                      <a:gd name="connsiteX5" fmla="*/ 1609325 w 1807472"/>
                      <a:gd name="connsiteY5" fmla="*/ 3157647 h 4331994"/>
                      <a:gd name="connsiteX6" fmla="*/ 1575575 w 1807472"/>
                      <a:gd name="connsiteY6" fmla="*/ 4331994 h 4331994"/>
                      <a:gd name="connsiteX7" fmla="*/ 670748 w 1807472"/>
                      <a:gd name="connsiteY7" fmla="*/ 4297778 h 4331994"/>
                      <a:gd name="connsiteX8" fmla="*/ 446208 w 1807472"/>
                      <a:gd name="connsiteY8" fmla="*/ 2367605 h 4331994"/>
                      <a:gd name="connsiteX9" fmla="*/ 321850 w 1807472"/>
                      <a:gd name="connsiteY9" fmla="*/ 2228616 h 4331994"/>
                      <a:gd name="connsiteX10" fmla="*/ 396902 w 1807472"/>
                      <a:gd name="connsiteY10" fmla="*/ 1399767 h 4331994"/>
                      <a:gd name="connsiteX11" fmla="*/ 7771 w 1807472"/>
                      <a:gd name="connsiteY11" fmla="*/ 1240734 h 4331994"/>
                      <a:gd name="connsiteX12" fmla="*/ 378140 w 1807472"/>
                      <a:gd name="connsiteY12" fmla="*/ 563934 h 4331994"/>
                      <a:gd name="connsiteX13" fmla="*/ 943167 w 1807472"/>
                      <a:gd name="connsiteY13" fmla="*/ 140983 h 4331994"/>
                      <a:gd name="connsiteX14" fmla="*/ 1066201 w 1807472"/>
                      <a:gd name="connsiteY14" fmla="*/ 11871 h 433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07472" h="4331994">
                        <a:moveTo>
                          <a:pt x="1066201" y="11871"/>
                        </a:moveTo>
                        <a:lnTo>
                          <a:pt x="1400920" y="0"/>
                        </a:lnTo>
                        <a:cubicBezTo>
                          <a:pt x="2313442" y="519205"/>
                          <a:pt x="1394786" y="1261598"/>
                          <a:pt x="1463826" y="1524081"/>
                        </a:cubicBezTo>
                        <a:cubicBezTo>
                          <a:pt x="1454931" y="1571785"/>
                          <a:pt x="1614331" y="2072279"/>
                          <a:pt x="1704421" y="2192040"/>
                        </a:cubicBezTo>
                        <a:cubicBezTo>
                          <a:pt x="1746491" y="2323341"/>
                          <a:pt x="1669065" y="2300550"/>
                          <a:pt x="1675162" y="2331030"/>
                        </a:cubicBezTo>
                        <a:cubicBezTo>
                          <a:pt x="1836255" y="2540685"/>
                          <a:pt x="1663719" y="2971676"/>
                          <a:pt x="1609325" y="3157647"/>
                        </a:cubicBezTo>
                        <a:cubicBezTo>
                          <a:pt x="1586631" y="3492360"/>
                          <a:pt x="1694953" y="3991061"/>
                          <a:pt x="1575575" y="4331994"/>
                        </a:cubicBezTo>
                        <a:lnTo>
                          <a:pt x="670748" y="4297778"/>
                        </a:lnTo>
                        <a:cubicBezTo>
                          <a:pt x="535714" y="4174525"/>
                          <a:pt x="445836" y="2888030"/>
                          <a:pt x="446208" y="2367605"/>
                        </a:cubicBezTo>
                        <a:cubicBezTo>
                          <a:pt x="402688" y="2264147"/>
                          <a:pt x="312999" y="2415525"/>
                          <a:pt x="321850" y="2228616"/>
                        </a:cubicBezTo>
                        <a:cubicBezTo>
                          <a:pt x="429828" y="1679777"/>
                          <a:pt x="476071" y="1566852"/>
                          <a:pt x="396902" y="1399767"/>
                        </a:cubicBezTo>
                        <a:cubicBezTo>
                          <a:pt x="252173" y="1659406"/>
                          <a:pt x="-52414" y="1597477"/>
                          <a:pt x="7771" y="1240734"/>
                        </a:cubicBezTo>
                        <a:cubicBezTo>
                          <a:pt x="76363" y="1062644"/>
                          <a:pt x="229698" y="753939"/>
                          <a:pt x="378140" y="563934"/>
                        </a:cubicBezTo>
                        <a:cubicBezTo>
                          <a:pt x="615646" y="100797"/>
                          <a:pt x="766303" y="207035"/>
                          <a:pt x="943167" y="140983"/>
                        </a:cubicBezTo>
                        <a:cubicBezTo>
                          <a:pt x="998309" y="113528"/>
                          <a:pt x="959230" y="86827"/>
                          <a:pt x="1066201" y="11871"/>
                        </a:cubicBezTo>
                        <a:close/>
                      </a:path>
                    </a:pathLst>
                  </a:custGeom>
                  <a:solidFill>
                    <a:schemeClr val="tx1">
                      <a:lumMod val="75000"/>
                      <a:lumOff val="25000"/>
                    </a:schemeClr>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sp>
                <p:nvSpPr>
                  <p:cNvPr id="30" name="Rectangle 8"/>
                  <p:cNvSpPr/>
                  <p:nvPr/>
                </p:nvSpPr>
                <p:spPr>
                  <a:xfrm>
                    <a:off x="4198141" y="2586457"/>
                    <a:ext cx="94458" cy="89153"/>
                  </a:xfrm>
                  <a:custGeom>
                    <a:avLst/>
                    <a:gdLst>
                      <a:gd name="connsiteX0" fmla="*/ 0 w 240506"/>
                      <a:gd name="connsiteY0" fmla="*/ 0 h 435769"/>
                      <a:gd name="connsiteX1" fmla="*/ 240506 w 240506"/>
                      <a:gd name="connsiteY1" fmla="*/ 0 h 435769"/>
                      <a:gd name="connsiteX2" fmla="*/ 240506 w 240506"/>
                      <a:gd name="connsiteY2" fmla="*/ 435769 h 435769"/>
                      <a:gd name="connsiteX3" fmla="*/ 0 w 240506"/>
                      <a:gd name="connsiteY3" fmla="*/ 435769 h 435769"/>
                      <a:gd name="connsiteX4" fmla="*/ 0 w 240506"/>
                      <a:gd name="connsiteY4" fmla="*/ 0 h 435769"/>
                      <a:gd name="connsiteX0" fmla="*/ 0 w 366713"/>
                      <a:gd name="connsiteY0" fmla="*/ 73819 h 509588"/>
                      <a:gd name="connsiteX1" fmla="*/ 366713 w 366713"/>
                      <a:gd name="connsiteY1" fmla="*/ 0 h 509588"/>
                      <a:gd name="connsiteX2" fmla="*/ 240506 w 366713"/>
                      <a:gd name="connsiteY2" fmla="*/ 509588 h 509588"/>
                      <a:gd name="connsiteX3" fmla="*/ 0 w 366713"/>
                      <a:gd name="connsiteY3" fmla="*/ 509588 h 509588"/>
                      <a:gd name="connsiteX4" fmla="*/ 0 w 366713"/>
                      <a:gd name="connsiteY4" fmla="*/ 73819 h 509588"/>
                      <a:gd name="connsiteX0" fmla="*/ 202406 w 366713"/>
                      <a:gd name="connsiteY0" fmla="*/ 0 h 521494"/>
                      <a:gd name="connsiteX1" fmla="*/ 366713 w 366713"/>
                      <a:gd name="connsiteY1" fmla="*/ 11906 h 521494"/>
                      <a:gd name="connsiteX2" fmla="*/ 240506 w 366713"/>
                      <a:gd name="connsiteY2" fmla="*/ 521494 h 521494"/>
                      <a:gd name="connsiteX3" fmla="*/ 0 w 366713"/>
                      <a:gd name="connsiteY3" fmla="*/ 521494 h 521494"/>
                      <a:gd name="connsiteX4" fmla="*/ 202406 w 366713"/>
                      <a:gd name="connsiteY4" fmla="*/ 0 h 521494"/>
                      <a:gd name="connsiteX0" fmla="*/ 285750 w 450057"/>
                      <a:gd name="connsiteY0" fmla="*/ 0 h 521494"/>
                      <a:gd name="connsiteX1" fmla="*/ 450057 w 450057"/>
                      <a:gd name="connsiteY1" fmla="*/ 11906 h 521494"/>
                      <a:gd name="connsiteX2" fmla="*/ 323850 w 450057"/>
                      <a:gd name="connsiteY2" fmla="*/ 521494 h 521494"/>
                      <a:gd name="connsiteX3" fmla="*/ 0 w 450057"/>
                      <a:gd name="connsiteY3" fmla="*/ 385762 h 521494"/>
                      <a:gd name="connsiteX4" fmla="*/ 285750 w 450057"/>
                      <a:gd name="connsiteY4" fmla="*/ 0 h 521494"/>
                      <a:gd name="connsiteX0" fmla="*/ 285750 w 450057"/>
                      <a:gd name="connsiteY0" fmla="*/ 0 h 442913"/>
                      <a:gd name="connsiteX1" fmla="*/ 450057 w 450057"/>
                      <a:gd name="connsiteY1" fmla="*/ 11906 h 442913"/>
                      <a:gd name="connsiteX2" fmla="*/ 166687 w 450057"/>
                      <a:gd name="connsiteY2" fmla="*/ 442913 h 442913"/>
                      <a:gd name="connsiteX3" fmla="*/ 0 w 450057"/>
                      <a:gd name="connsiteY3" fmla="*/ 385762 h 442913"/>
                      <a:gd name="connsiteX4" fmla="*/ 285750 w 450057"/>
                      <a:gd name="connsiteY4" fmla="*/ 0 h 442913"/>
                      <a:gd name="connsiteX0" fmla="*/ 285750 w 450057"/>
                      <a:gd name="connsiteY0" fmla="*/ 0 h 442913"/>
                      <a:gd name="connsiteX1" fmla="*/ 450057 w 450057"/>
                      <a:gd name="connsiteY1" fmla="*/ 11906 h 442913"/>
                      <a:gd name="connsiteX2" fmla="*/ 166687 w 450057"/>
                      <a:gd name="connsiteY2" fmla="*/ 442913 h 442913"/>
                      <a:gd name="connsiteX3" fmla="*/ 0 w 450057"/>
                      <a:gd name="connsiteY3" fmla="*/ 385762 h 442913"/>
                      <a:gd name="connsiteX4" fmla="*/ 285750 w 450057"/>
                      <a:gd name="connsiteY4" fmla="*/ 0 h 442913"/>
                      <a:gd name="connsiteX0" fmla="*/ 285750 w 450057"/>
                      <a:gd name="connsiteY0" fmla="*/ 16669 h 459582"/>
                      <a:gd name="connsiteX1" fmla="*/ 450057 w 450057"/>
                      <a:gd name="connsiteY1" fmla="*/ 0 h 459582"/>
                      <a:gd name="connsiteX2" fmla="*/ 166687 w 450057"/>
                      <a:gd name="connsiteY2" fmla="*/ 459582 h 459582"/>
                      <a:gd name="connsiteX3" fmla="*/ 0 w 450057"/>
                      <a:gd name="connsiteY3" fmla="*/ 402431 h 459582"/>
                      <a:gd name="connsiteX4" fmla="*/ 285750 w 450057"/>
                      <a:gd name="connsiteY4" fmla="*/ 16669 h 459582"/>
                      <a:gd name="connsiteX0" fmla="*/ 285750 w 473334"/>
                      <a:gd name="connsiteY0" fmla="*/ 16669 h 459582"/>
                      <a:gd name="connsiteX1" fmla="*/ 450057 w 473334"/>
                      <a:gd name="connsiteY1" fmla="*/ 0 h 459582"/>
                      <a:gd name="connsiteX2" fmla="*/ 166687 w 473334"/>
                      <a:gd name="connsiteY2" fmla="*/ 459582 h 459582"/>
                      <a:gd name="connsiteX3" fmla="*/ 0 w 473334"/>
                      <a:gd name="connsiteY3" fmla="*/ 402431 h 459582"/>
                      <a:gd name="connsiteX4" fmla="*/ 285750 w 473334"/>
                      <a:gd name="connsiteY4" fmla="*/ 16669 h 459582"/>
                      <a:gd name="connsiteX0" fmla="*/ 285750 w 473334"/>
                      <a:gd name="connsiteY0" fmla="*/ 16669 h 459582"/>
                      <a:gd name="connsiteX1" fmla="*/ 450057 w 473334"/>
                      <a:gd name="connsiteY1" fmla="*/ 0 h 459582"/>
                      <a:gd name="connsiteX2" fmla="*/ 166687 w 473334"/>
                      <a:gd name="connsiteY2" fmla="*/ 459582 h 459582"/>
                      <a:gd name="connsiteX3" fmla="*/ 0 w 473334"/>
                      <a:gd name="connsiteY3" fmla="*/ 402431 h 459582"/>
                      <a:gd name="connsiteX4" fmla="*/ 285750 w 473334"/>
                      <a:gd name="connsiteY4" fmla="*/ 16669 h 459582"/>
                      <a:gd name="connsiteX0" fmla="*/ 285750 w 473647"/>
                      <a:gd name="connsiteY0" fmla="*/ 16669 h 452438"/>
                      <a:gd name="connsiteX1" fmla="*/ 450057 w 473647"/>
                      <a:gd name="connsiteY1" fmla="*/ 0 h 452438"/>
                      <a:gd name="connsiteX2" fmla="*/ 173830 w 473647"/>
                      <a:gd name="connsiteY2" fmla="*/ 452438 h 452438"/>
                      <a:gd name="connsiteX3" fmla="*/ 0 w 473647"/>
                      <a:gd name="connsiteY3" fmla="*/ 402431 h 452438"/>
                      <a:gd name="connsiteX4" fmla="*/ 285750 w 473647"/>
                      <a:gd name="connsiteY4" fmla="*/ 16669 h 452438"/>
                      <a:gd name="connsiteX0" fmla="*/ 285750 w 450635"/>
                      <a:gd name="connsiteY0" fmla="*/ 16669 h 452438"/>
                      <a:gd name="connsiteX1" fmla="*/ 450057 w 450635"/>
                      <a:gd name="connsiteY1" fmla="*/ 0 h 452438"/>
                      <a:gd name="connsiteX2" fmla="*/ 328612 w 450635"/>
                      <a:gd name="connsiteY2" fmla="*/ 178595 h 452438"/>
                      <a:gd name="connsiteX3" fmla="*/ 173830 w 450635"/>
                      <a:gd name="connsiteY3" fmla="*/ 452438 h 452438"/>
                      <a:gd name="connsiteX4" fmla="*/ 0 w 450635"/>
                      <a:gd name="connsiteY4" fmla="*/ 402431 h 452438"/>
                      <a:gd name="connsiteX5" fmla="*/ 285750 w 450635"/>
                      <a:gd name="connsiteY5" fmla="*/ 16669 h 452438"/>
                      <a:gd name="connsiteX0" fmla="*/ 285750 w 462613"/>
                      <a:gd name="connsiteY0" fmla="*/ 16669 h 452438"/>
                      <a:gd name="connsiteX1" fmla="*/ 450057 w 462613"/>
                      <a:gd name="connsiteY1" fmla="*/ 0 h 452438"/>
                      <a:gd name="connsiteX2" fmla="*/ 328612 w 462613"/>
                      <a:gd name="connsiteY2" fmla="*/ 178595 h 452438"/>
                      <a:gd name="connsiteX3" fmla="*/ 173830 w 462613"/>
                      <a:gd name="connsiteY3" fmla="*/ 452438 h 452438"/>
                      <a:gd name="connsiteX4" fmla="*/ 0 w 462613"/>
                      <a:gd name="connsiteY4" fmla="*/ 402431 h 452438"/>
                      <a:gd name="connsiteX5" fmla="*/ 285750 w 462613"/>
                      <a:gd name="connsiteY5" fmla="*/ 16669 h 452438"/>
                      <a:gd name="connsiteX0" fmla="*/ 285750 w 462613"/>
                      <a:gd name="connsiteY0" fmla="*/ 16669 h 452438"/>
                      <a:gd name="connsiteX1" fmla="*/ 450057 w 462613"/>
                      <a:gd name="connsiteY1" fmla="*/ 0 h 452438"/>
                      <a:gd name="connsiteX2" fmla="*/ 328612 w 462613"/>
                      <a:gd name="connsiteY2" fmla="*/ 178595 h 452438"/>
                      <a:gd name="connsiteX3" fmla="*/ 173830 w 462613"/>
                      <a:gd name="connsiteY3" fmla="*/ 452438 h 452438"/>
                      <a:gd name="connsiteX4" fmla="*/ 0 w 462613"/>
                      <a:gd name="connsiteY4" fmla="*/ 402431 h 452438"/>
                      <a:gd name="connsiteX5" fmla="*/ 285750 w 462613"/>
                      <a:gd name="connsiteY5" fmla="*/ 16669 h 452438"/>
                      <a:gd name="connsiteX0" fmla="*/ 285750 w 462613"/>
                      <a:gd name="connsiteY0" fmla="*/ 16669 h 452438"/>
                      <a:gd name="connsiteX1" fmla="*/ 450057 w 462613"/>
                      <a:gd name="connsiteY1" fmla="*/ 0 h 452438"/>
                      <a:gd name="connsiteX2" fmla="*/ 328612 w 462613"/>
                      <a:gd name="connsiteY2" fmla="*/ 178595 h 452438"/>
                      <a:gd name="connsiteX3" fmla="*/ 197642 w 462613"/>
                      <a:gd name="connsiteY3" fmla="*/ 452438 h 452438"/>
                      <a:gd name="connsiteX4" fmla="*/ 0 w 462613"/>
                      <a:gd name="connsiteY4" fmla="*/ 402431 h 452438"/>
                      <a:gd name="connsiteX5" fmla="*/ 285750 w 462613"/>
                      <a:gd name="connsiteY5" fmla="*/ 16669 h 452438"/>
                      <a:gd name="connsiteX0" fmla="*/ 285750 w 462613"/>
                      <a:gd name="connsiteY0" fmla="*/ 16669 h 452438"/>
                      <a:gd name="connsiteX1" fmla="*/ 450057 w 462613"/>
                      <a:gd name="connsiteY1" fmla="*/ 0 h 452438"/>
                      <a:gd name="connsiteX2" fmla="*/ 328612 w 462613"/>
                      <a:gd name="connsiteY2" fmla="*/ 178595 h 452438"/>
                      <a:gd name="connsiteX3" fmla="*/ 197642 w 462613"/>
                      <a:gd name="connsiteY3" fmla="*/ 452438 h 452438"/>
                      <a:gd name="connsiteX4" fmla="*/ 0 w 462613"/>
                      <a:gd name="connsiteY4" fmla="*/ 402431 h 452438"/>
                      <a:gd name="connsiteX5" fmla="*/ 285750 w 462613"/>
                      <a:gd name="connsiteY5" fmla="*/ 16669 h 452438"/>
                      <a:gd name="connsiteX0" fmla="*/ 285750 w 463416"/>
                      <a:gd name="connsiteY0" fmla="*/ 16669 h 452438"/>
                      <a:gd name="connsiteX1" fmla="*/ 450057 w 463416"/>
                      <a:gd name="connsiteY1" fmla="*/ 0 h 452438"/>
                      <a:gd name="connsiteX2" fmla="*/ 330993 w 463416"/>
                      <a:gd name="connsiteY2" fmla="*/ 192882 h 452438"/>
                      <a:gd name="connsiteX3" fmla="*/ 197642 w 463416"/>
                      <a:gd name="connsiteY3" fmla="*/ 452438 h 452438"/>
                      <a:gd name="connsiteX4" fmla="*/ 0 w 463416"/>
                      <a:gd name="connsiteY4" fmla="*/ 402431 h 452438"/>
                      <a:gd name="connsiteX5" fmla="*/ 285750 w 463416"/>
                      <a:gd name="connsiteY5" fmla="*/ 16669 h 452438"/>
                      <a:gd name="connsiteX0" fmla="*/ 285750 w 461462"/>
                      <a:gd name="connsiteY0" fmla="*/ 16669 h 452438"/>
                      <a:gd name="connsiteX1" fmla="*/ 450057 w 461462"/>
                      <a:gd name="connsiteY1" fmla="*/ 0 h 452438"/>
                      <a:gd name="connsiteX2" fmla="*/ 330993 w 461462"/>
                      <a:gd name="connsiteY2" fmla="*/ 192882 h 452438"/>
                      <a:gd name="connsiteX3" fmla="*/ 197642 w 461462"/>
                      <a:gd name="connsiteY3" fmla="*/ 452438 h 452438"/>
                      <a:gd name="connsiteX4" fmla="*/ 0 w 461462"/>
                      <a:gd name="connsiteY4" fmla="*/ 402431 h 452438"/>
                      <a:gd name="connsiteX5" fmla="*/ 285750 w 461462"/>
                      <a:gd name="connsiteY5" fmla="*/ 16669 h 452438"/>
                      <a:gd name="connsiteX0" fmla="*/ 285750 w 469998"/>
                      <a:gd name="connsiteY0" fmla="*/ 19050 h 454819"/>
                      <a:gd name="connsiteX1" fmla="*/ 461964 w 469998"/>
                      <a:gd name="connsiteY1" fmla="*/ 0 h 454819"/>
                      <a:gd name="connsiteX2" fmla="*/ 330993 w 469998"/>
                      <a:gd name="connsiteY2" fmla="*/ 195263 h 454819"/>
                      <a:gd name="connsiteX3" fmla="*/ 197642 w 469998"/>
                      <a:gd name="connsiteY3" fmla="*/ 454819 h 454819"/>
                      <a:gd name="connsiteX4" fmla="*/ 0 w 469998"/>
                      <a:gd name="connsiteY4" fmla="*/ 404812 h 454819"/>
                      <a:gd name="connsiteX5" fmla="*/ 285750 w 469998"/>
                      <a:gd name="connsiteY5" fmla="*/ 19050 h 454819"/>
                      <a:gd name="connsiteX0" fmla="*/ 285750 w 474230"/>
                      <a:gd name="connsiteY0" fmla="*/ 19050 h 454819"/>
                      <a:gd name="connsiteX1" fmla="*/ 461964 w 474230"/>
                      <a:gd name="connsiteY1" fmla="*/ 0 h 454819"/>
                      <a:gd name="connsiteX2" fmla="*/ 330993 w 474230"/>
                      <a:gd name="connsiteY2" fmla="*/ 195263 h 454819"/>
                      <a:gd name="connsiteX3" fmla="*/ 197642 w 474230"/>
                      <a:gd name="connsiteY3" fmla="*/ 454819 h 454819"/>
                      <a:gd name="connsiteX4" fmla="*/ 0 w 474230"/>
                      <a:gd name="connsiteY4" fmla="*/ 404812 h 454819"/>
                      <a:gd name="connsiteX5" fmla="*/ 285750 w 474230"/>
                      <a:gd name="connsiteY5" fmla="*/ 19050 h 454819"/>
                      <a:gd name="connsiteX0" fmla="*/ 285750 w 474230"/>
                      <a:gd name="connsiteY0" fmla="*/ 19050 h 454819"/>
                      <a:gd name="connsiteX1" fmla="*/ 461964 w 474230"/>
                      <a:gd name="connsiteY1" fmla="*/ 0 h 454819"/>
                      <a:gd name="connsiteX2" fmla="*/ 330993 w 474230"/>
                      <a:gd name="connsiteY2" fmla="*/ 195263 h 454819"/>
                      <a:gd name="connsiteX3" fmla="*/ 197642 w 474230"/>
                      <a:gd name="connsiteY3" fmla="*/ 454819 h 454819"/>
                      <a:gd name="connsiteX4" fmla="*/ 0 w 474230"/>
                      <a:gd name="connsiteY4" fmla="*/ 404812 h 454819"/>
                      <a:gd name="connsiteX5" fmla="*/ 285750 w 474230"/>
                      <a:gd name="connsiteY5" fmla="*/ 19050 h 454819"/>
                      <a:gd name="connsiteX0" fmla="*/ 285896 w 474376"/>
                      <a:gd name="connsiteY0" fmla="*/ 19050 h 454819"/>
                      <a:gd name="connsiteX1" fmla="*/ 462110 w 474376"/>
                      <a:gd name="connsiteY1" fmla="*/ 0 h 454819"/>
                      <a:gd name="connsiteX2" fmla="*/ 331139 w 474376"/>
                      <a:gd name="connsiteY2" fmla="*/ 195263 h 454819"/>
                      <a:gd name="connsiteX3" fmla="*/ 197788 w 474376"/>
                      <a:gd name="connsiteY3" fmla="*/ 454819 h 454819"/>
                      <a:gd name="connsiteX4" fmla="*/ 146 w 474376"/>
                      <a:gd name="connsiteY4" fmla="*/ 404812 h 454819"/>
                      <a:gd name="connsiteX5" fmla="*/ 121588 w 474376"/>
                      <a:gd name="connsiteY5" fmla="*/ 159546 h 454819"/>
                      <a:gd name="connsiteX6" fmla="*/ 285896 w 474376"/>
                      <a:gd name="connsiteY6" fmla="*/ 19050 h 454819"/>
                      <a:gd name="connsiteX0" fmla="*/ 285896 w 474376"/>
                      <a:gd name="connsiteY0" fmla="*/ 19050 h 454819"/>
                      <a:gd name="connsiteX1" fmla="*/ 462110 w 474376"/>
                      <a:gd name="connsiteY1" fmla="*/ 0 h 454819"/>
                      <a:gd name="connsiteX2" fmla="*/ 331139 w 474376"/>
                      <a:gd name="connsiteY2" fmla="*/ 195263 h 454819"/>
                      <a:gd name="connsiteX3" fmla="*/ 197788 w 474376"/>
                      <a:gd name="connsiteY3" fmla="*/ 454819 h 454819"/>
                      <a:gd name="connsiteX4" fmla="*/ 146 w 474376"/>
                      <a:gd name="connsiteY4" fmla="*/ 404812 h 454819"/>
                      <a:gd name="connsiteX5" fmla="*/ 121588 w 474376"/>
                      <a:gd name="connsiteY5" fmla="*/ 159546 h 454819"/>
                      <a:gd name="connsiteX6" fmla="*/ 285896 w 474376"/>
                      <a:gd name="connsiteY6" fmla="*/ 19050 h 454819"/>
                      <a:gd name="connsiteX0" fmla="*/ 285896 w 474376"/>
                      <a:gd name="connsiteY0" fmla="*/ 19050 h 454819"/>
                      <a:gd name="connsiteX1" fmla="*/ 462110 w 474376"/>
                      <a:gd name="connsiteY1" fmla="*/ 0 h 454819"/>
                      <a:gd name="connsiteX2" fmla="*/ 331139 w 474376"/>
                      <a:gd name="connsiteY2" fmla="*/ 195263 h 454819"/>
                      <a:gd name="connsiteX3" fmla="*/ 197788 w 474376"/>
                      <a:gd name="connsiteY3" fmla="*/ 454819 h 454819"/>
                      <a:gd name="connsiteX4" fmla="*/ 146 w 474376"/>
                      <a:gd name="connsiteY4" fmla="*/ 404812 h 454819"/>
                      <a:gd name="connsiteX5" fmla="*/ 121588 w 474376"/>
                      <a:gd name="connsiteY5" fmla="*/ 159546 h 454819"/>
                      <a:gd name="connsiteX6" fmla="*/ 285896 w 474376"/>
                      <a:gd name="connsiteY6" fmla="*/ 19050 h 454819"/>
                      <a:gd name="connsiteX0" fmla="*/ 285750 w 474230"/>
                      <a:gd name="connsiteY0" fmla="*/ 19050 h 454819"/>
                      <a:gd name="connsiteX1" fmla="*/ 461964 w 474230"/>
                      <a:gd name="connsiteY1" fmla="*/ 0 h 454819"/>
                      <a:gd name="connsiteX2" fmla="*/ 330993 w 474230"/>
                      <a:gd name="connsiteY2" fmla="*/ 195263 h 454819"/>
                      <a:gd name="connsiteX3" fmla="*/ 197642 w 474230"/>
                      <a:gd name="connsiteY3" fmla="*/ 454819 h 454819"/>
                      <a:gd name="connsiteX4" fmla="*/ 0 w 474230"/>
                      <a:gd name="connsiteY4" fmla="*/ 404812 h 454819"/>
                      <a:gd name="connsiteX5" fmla="*/ 121442 w 474230"/>
                      <a:gd name="connsiteY5" fmla="*/ 159546 h 454819"/>
                      <a:gd name="connsiteX6" fmla="*/ 285750 w 474230"/>
                      <a:gd name="connsiteY6" fmla="*/ 19050 h 454819"/>
                      <a:gd name="connsiteX0" fmla="*/ 285750 w 474230"/>
                      <a:gd name="connsiteY0" fmla="*/ 19050 h 454819"/>
                      <a:gd name="connsiteX1" fmla="*/ 461964 w 474230"/>
                      <a:gd name="connsiteY1" fmla="*/ 0 h 454819"/>
                      <a:gd name="connsiteX2" fmla="*/ 330993 w 474230"/>
                      <a:gd name="connsiteY2" fmla="*/ 195263 h 454819"/>
                      <a:gd name="connsiteX3" fmla="*/ 197642 w 474230"/>
                      <a:gd name="connsiteY3" fmla="*/ 454819 h 454819"/>
                      <a:gd name="connsiteX4" fmla="*/ 0 w 474230"/>
                      <a:gd name="connsiteY4" fmla="*/ 404812 h 454819"/>
                      <a:gd name="connsiteX5" fmla="*/ 121442 w 474230"/>
                      <a:gd name="connsiteY5" fmla="*/ 159546 h 454819"/>
                      <a:gd name="connsiteX6" fmla="*/ 285750 w 474230"/>
                      <a:gd name="connsiteY6" fmla="*/ 19050 h 454819"/>
                      <a:gd name="connsiteX0" fmla="*/ 285750 w 474230"/>
                      <a:gd name="connsiteY0" fmla="*/ 19050 h 454819"/>
                      <a:gd name="connsiteX1" fmla="*/ 461964 w 474230"/>
                      <a:gd name="connsiteY1" fmla="*/ 0 h 454819"/>
                      <a:gd name="connsiteX2" fmla="*/ 330993 w 474230"/>
                      <a:gd name="connsiteY2" fmla="*/ 195263 h 454819"/>
                      <a:gd name="connsiteX3" fmla="*/ 197642 w 474230"/>
                      <a:gd name="connsiteY3" fmla="*/ 454819 h 454819"/>
                      <a:gd name="connsiteX4" fmla="*/ 0 w 474230"/>
                      <a:gd name="connsiteY4" fmla="*/ 444282 h 454819"/>
                      <a:gd name="connsiteX5" fmla="*/ 121442 w 474230"/>
                      <a:gd name="connsiteY5" fmla="*/ 159546 h 454819"/>
                      <a:gd name="connsiteX6" fmla="*/ 285750 w 474230"/>
                      <a:gd name="connsiteY6" fmla="*/ 19050 h 454819"/>
                      <a:gd name="connsiteX0" fmla="*/ 285750 w 474230"/>
                      <a:gd name="connsiteY0" fmla="*/ 19050 h 454819"/>
                      <a:gd name="connsiteX1" fmla="*/ 461964 w 474230"/>
                      <a:gd name="connsiteY1" fmla="*/ 0 h 454819"/>
                      <a:gd name="connsiteX2" fmla="*/ 330993 w 474230"/>
                      <a:gd name="connsiteY2" fmla="*/ 195263 h 454819"/>
                      <a:gd name="connsiteX3" fmla="*/ 197642 w 474230"/>
                      <a:gd name="connsiteY3" fmla="*/ 454819 h 454819"/>
                      <a:gd name="connsiteX4" fmla="*/ 0 w 474230"/>
                      <a:gd name="connsiteY4" fmla="*/ 444282 h 454819"/>
                      <a:gd name="connsiteX5" fmla="*/ 121442 w 474230"/>
                      <a:gd name="connsiteY5" fmla="*/ 159546 h 454819"/>
                      <a:gd name="connsiteX6" fmla="*/ 285750 w 474230"/>
                      <a:gd name="connsiteY6" fmla="*/ 19050 h 454819"/>
                      <a:gd name="connsiteX0" fmla="*/ 285750 w 469405"/>
                      <a:gd name="connsiteY0" fmla="*/ 0 h 435769"/>
                      <a:gd name="connsiteX1" fmla="*/ 455385 w 469405"/>
                      <a:gd name="connsiteY1" fmla="*/ 7263 h 435769"/>
                      <a:gd name="connsiteX2" fmla="*/ 330993 w 469405"/>
                      <a:gd name="connsiteY2" fmla="*/ 176213 h 435769"/>
                      <a:gd name="connsiteX3" fmla="*/ 197642 w 469405"/>
                      <a:gd name="connsiteY3" fmla="*/ 435769 h 435769"/>
                      <a:gd name="connsiteX4" fmla="*/ 0 w 469405"/>
                      <a:gd name="connsiteY4" fmla="*/ 425232 h 435769"/>
                      <a:gd name="connsiteX5" fmla="*/ 121442 w 469405"/>
                      <a:gd name="connsiteY5" fmla="*/ 140496 h 435769"/>
                      <a:gd name="connsiteX6" fmla="*/ 285750 w 469405"/>
                      <a:gd name="connsiteY6" fmla="*/ 0 h 435769"/>
                      <a:gd name="connsiteX0" fmla="*/ 292328 w 469405"/>
                      <a:gd name="connsiteY0" fmla="*/ 0 h 429191"/>
                      <a:gd name="connsiteX1" fmla="*/ 455385 w 469405"/>
                      <a:gd name="connsiteY1" fmla="*/ 685 h 429191"/>
                      <a:gd name="connsiteX2" fmla="*/ 330993 w 469405"/>
                      <a:gd name="connsiteY2" fmla="*/ 169635 h 429191"/>
                      <a:gd name="connsiteX3" fmla="*/ 197642 w 469405"/>
                      <a:gd name="connsiteY3" fmla="*/ 429191 h 429191"/>
                      <a:gd name="connsiteX4" fmla="*/ 0 w 469405"/>
                      <a:gd name="connsiteY4" fmla="*/ 418654 h 429191"/>
                      <a:gd name="connsiteX5" fmla="*/ 121442 w 469405"/>
                      <a:gd name="connsiteY5" fmla="*/ 133918 h 429191"/>
                      <a:gd name="connsiteX6" fmla="*/ 292328 w 469405"/>
                      <a:gd name="connsiteY6" fmla="*/ 0 h 429191"/>
                      <a:gd name="connsiteX0" fmla="*/ 292328 w 469405"/>
                      <a:gd name="connsiteY0" fmla="*/ 0 h 429191"/>
                      <a:gd name="connsiteX1" fmla="*/ 455385 w 469405"/>
                      <a:gd name="connsiteY1" fmla="*/ 17131 h 429191"/>
                      <a:gd name="connsiteX2" fmla="*/ 330993 w 469405"/>
                      <a:gd name="connsiteY2" fmla="*/ 169635 h 429191"/>
                      <a:gd name="connsiteX3" fmla="*/ 197642 w 469405"/>
                      <a:gd name="connsiteY3" fmla="*/ 429191 h 429191"/>
                      <a:gd name="connsiteX4" fmla="*/ 0 w 469405"/>
                      <a:gd name="connsiteY4" fmla="*/ 418654 h 429191"/>
                      <a:gd name="connsiteX5" fmla="*/ 121442 w 469405"/>
                      <a:gd name="connsiteY5" fmla="*/ 133918 h 429191"/>
                      <a:gd name="connsiteX6" fmla="*/ 292328 w 469405"/>
                      <a:gd name="connsiteY6" fmla="*/ 0 h 429191"/>
                      <a:gd name="connsiteX0" fmla="*/ 292328 w 469405"/>
                      <a:gd name="connsiteY0" fmla="*/ 0 h 429191"/>
                      <a:gd name="connsiteX1" fmla="*/ 455385 w 469405"/>
                      <a:gd name="connsiteY1" fmla="*/ 17131 h 429191"/>
                      <a:gd name="connsiteX2" fmla="*/ 330993 w 469405"/>
                      <a:gd name="connsiteY2" fmla="*/ 169635 h 429191"/>
                      <a:gd name="connsiteX3" fmla="*/ 197642 w 469405"/>
                      <a:gd name="connsiteY3" fmla="*/ 429191 h 429191"/>
                      <a:gd name="connsiteX4" fmla="*/ 0 w 469405"/>
                      <a:gd name="connsiteY4" fmla="*/ 418654 h 429191"/>
                      <a:gd name="connsiteX5" fmla="*/ 121442 w 469405"/>
                      <a:gd name="connsiteY5" fmla="*/ 133918 h 429191"/>
                      <a:gd name="connsiteX6" fmla="*/ 292328 w 469405"/>
                      <a:gd name="connsiteY6" fmla="*/ 0 h 429191"/>
                      <a:gd name="connsiteX0" fmla="*/ 258990 w 469405"/>
                      <a:gd name="connsiteY0" fmla="*/ 0 h 445859"/>
                      <a:gd name="connsiteX1" fmla="*/ 455385 w 469405"/>
                      <a:gd name="connsiteY1" fmla="*/ 33799 h 445859"/>
                      <a:gd name="connsiteX2" fmla="*/ 330993 w 469405"/>
                      <a:gd name="connsiteY2" fmla="*/ 186303 h 445859"/>
                      <a:gd name="connsiteX3" fmla="*/ 197642 w 469405"/>
                      <a:gd name="connsiteY3" fmla="*/ 445859 h 445859"/>
                      <a:gd name="connsiteX4" fmla="*/ 0 w 469405"/>
                      <a:gd name="connsiteY4" fmla="*/ 435322 h 445859"/>
                      <a:gd name="connsiteX5" fmla="*/ 121442 w 469405"/>
                      <a:gd name="connsiteY5" fmla="*/ 150586 h 445859"/>
                      <a:gd name="connsiteX6" fmla="*/ 258990 w 469405"/>
                      <a:gd name="connsiteY6" fmla="*/ 0 h 445859"/>
                      <a:gd name="connsiteX0" fmla="*/ 258990 w 467711"/>
                      <a:gd name="connsiteY0" fmla="*/ 0 h 445859"/>
                      <a:gd name="connsiteX1" fmla="*/ 453004 w 467711"/>
                      <a:gd name="connsiteY1" fmla="*/ 21893 h 445859"/>
                      <a:gd name="connsiteX2" fmla="*/ 330993 w 467711"/>
                      <a:gd name="connsiteY2" fmla="*/ 186303 h 445859"/>
                      <a:gd name="connsiteX3" fmla="*/ 197642 w 467711"/>
                      <a:gd name="connsiteY3" fmla="*/ 445859 h 445859"/>
                      <a:gd name="connsiteX4" fmla="*/ 0 w 467711"/>
                      <a:gd name="connsiteY4" fmla="*/ 435322 h 445859"/>
                      <a:gd name="connsiteX5" fmla="*/ 121442 w 467711"/>
                      <a:gd name="connsiteY5" fmla="*/ 150586 h 445859"/>
                      <a:gd name="connsiteX6" fmla="*/ 258990 w 467711"/>
                      <a:gd name="connsiteY6" fmla="*/ 0 h 445859"/>
                      <a:gd name="connsiteX0" fmla="*/ 258990 w 467711"/>
                      <a:gd name="connsiteY0" fmla="*/ 0 h 445859"/>
                      <a:gd name="connsiteX1" fmla="*/ 453004 w 467711"/>
                      <a:gd name="connsiteY1" fmla="*/ 21893 h 445859"/>
                      <a:gd name="connsiteX2" fmla="*/ 330993 w 467711"/>
                      <a:gd name="connsiteY2" fmla="*/ 186303 h 445859"/>
                      <a:gd name="connsiteX3" fmla="*/ 197642 w 467711"/>
                      <a:gd name="connsiteY3" fmla="*/ 445859 h 445859"/>
                      <a:gd name="connsiteX4" fmla="*/ 0 w 467711"/>
                      <a:gd name="connsiteY4" fmla="*/ 435322 h 445859"/>
                      <a:gd name="connsiteX5" fmla="*/ 121442 w 467711"/>
                      <a:gd name="connsiteY5" fmla="*/ 150586 h 445859"/>
                      <a:gd name="connsiteX6" fmla="*/ 258990 w 467711"/>
                      <a:gd name="connsiteY6" fmla="*/ 0 h 445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7711" h="445859">
                        <a:moveTo>
                          <a:pt x="258990" y="0"/>
                        </a:moveTo>
                        <a:cubicBezTo>
                          <a:pt x="313342" y="5710"/>
                          <a:pt x="344672" y="50549"/>
                          <a:pt x="453004" y="21893"/>
                        </a:cubicBezTo>
                        <a:cubicBezTo>
                          <a:pt x="470863" y="72693"/>
                          <a:pt x="503237" y="87085"/>
                          <a:pt x="330993" y="186303"/>
                        </a:cubicBezTo>
                        <a:cubicBezTo>
                          <a:pt x="159553" y="328263"/>
                          <a:pt x="253601" y="413316"/>
                          <a:pt x="197642" y="445859"/>
                        </a:cubicBezTo>
                        <a:lnTo>
                          <a:pt x="0" y="435322"/>
                        </a:lnTo>
                        <a:cubicBezTo>
                          <a:pt x="127000" y="298004"/>
                          <a:pt x="100011" y="231549"/>
                          <a:pt x="121442" y="150586"/>
                        </a:cubicBezTo>
                        <a:cubicBezTo>
                          <a:pt x="169067" y="86292"/>
                          <a:pt x="194300" y="78978"/>
                          <a:pt x="258990" y="0"/>
                        </a:cubicBezTo>
                        <a:close/>
                      </a:path>
                    </a:pathLst>
                  </a:custGeom>
                  <a:solidFill>
                    <a:srgbClr val="E7E6E6"/>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sp>
                <p:nvSpPr>
                  <p:cNvPr id="31" name="Rectangle 6"/>
                  <p:cNvSpPr/>
                  <p:nvPr/>
                </p:nvSpPr>
                <p:spPr>
                  <a:xfrm>
                    <a:off x="4177524" y="3425996"/>
                    <a:ext cx="192696" cy="412316"/>
                  </a:xfrm>
                  <a:custGeom>
                    <a:avLst/>
                    <a:gdLst>
                      <a:gd name="connsiteX0" fmla="*/ 476734 w 1007395"/>
                      <a:gd name="connsiteY0" fmla="*/ 1075762 h 2062003"/>
                      <a:gd name="connsiteX1" fmla="*/ 440221 w 1007395"/>
                      <a:gd name="connsiteY1" fmla="*/ 1313887 h 2062003"/>
                      <a:gd name="connsiteX2" fmla="*/ 476734 w 1007395"/>
                      <a:gd name="connsiteY2" fmla="*/ 1552012 h 2062003"/>
                      <a:gd name="connsiteX3" fmla="*/ 529915 w 1007395"/>
                      <a:gd name="connsiteY3" fmla="*/ 1313887 h 2062003"/>
                      <a:gd name="connsiteX4" fmla="*/ 476734 w 1007395"/>
                      <a:gd name="connsiteY4" fmla="*/ 1075762 h 2062003"/>
                      <a:gd name="connsiteX5" fmla="*/ 905346 w 1007395"/>
                      <a:gd name="connsiteY5" fmla="*/ 0 h 2062003"/>
                      <a:gd name="connsiteX6" fmla="*/ 898702 w 1007395"/>
                      <a:gd name="connsiteY6" fmla="*/ 1261902 h 2062003"/>
                      <a:gd name="connsiteX7" fmla="*/ 815223 w 1007395"/>
                      <a:gd name="connsiteY7" fmla="*/ 1669306 h 2062003"/>
                      <a:gd name="connsiteX8" fmla="*/ 568252 w 1007395"/>
                      <a:gd name="connsiteY8" fmla="*/ 2022392 h 2062003"/>
                      <a:gd name="connsiteX9" fmla="*/ 328333 w 1007395"/>
                      <a:gd name="connsiteY9" fmla="*/ 1936385 h 2062003"/>
                      <a:gd name="connsiteX10" fmla="*/ 224219 w 1007395"/>
                      <a:gd name="connsiteY10" fmla="*/ 2045026 h 2062003"/>
                      <a:gd name="connsiteX11" fmla="*/ 30570 w 1007395"/>
                      <a:gd name="connsiteY11" fmla="*/ 2022391 h 2062003"/>
                      <a:gd name="connsiteX12" fmla="*/ 165371 w 1007395"/>
                      <a:gd name="connsiteY12" fmla="*/ 1234740 h 2062003"/>
                      <a:gd name="connsiteX13" fmla="*/ 0 w 1007395"/>
                      <a:gd name="connsiteY13" fmla="*/ 31688 h 2062003"/>
                      <a:gd name="connsiteX14" fmla="*/ 905346 w 1007395"/>
                      <a:gd name="connsiteY14" fmla="*/ 0 h 2062003"/>
                      <a:gd name="connsiteX0" fmla="*/ 476734 w 968230"/>
                      <a:gd name="connsiteY0" fmla="*/ 1075762 h 2062003"/>
                      <a:gd name="connsiteX1" fmla="*/ 440221 w 968230"/>
                      <a:gd name="connsiteY1" fmla="*/ 1313887 h 2062003"/>
                      <a:gd name="connsiteX2" fmla="*/ 476734 w 968230"/>
                      <a:gd name="connsiteY2" fmla="*/ 1552012 h 2062003"/>
                      <a:gd name="connsiteX3" fmla="*/ 529915 w 968230"/>
                      <a:gd name="connsiteY3" fmla="*/ 1313887 h 2062003"/>
                      <a:gd name="connsiteX4" fmla="*/ 476734 w 968230"/>
                      <a:gd name="connsiteY4" fmla="*/ 1075762 h 2062003"/>
                      <a:gd name="connsiteX5" fmla="*/ 905346 w 968230"/>
                      <a:gd name="connsiteY5" fmla="*/ 0 h 2062003"/>
                      <a:gd name="connsiteX6" fmla="*/ 898702 w 968230"/>
                      <a:gd name="connsiteY6" fmla="*/ 1261902 h 2062003"/>
                      <a:gd name="connsiteX7" fmla="*/ 815223 w 968230"/>
                      <a:gd name="connsiteY7" fmla="*/ 1669306 h 2062003"/>
                      <a:gd name="connsiteX8" fmla="*/ 568252 w 968230"/>
                      <a:gd name="connsiteY8" fmla="*/ 2022392 h 2062003"/>
                      <a:gd name="connsiteX9" fmla="*/ 328333 w 968230"/>
                      <a:gd name="connsiteY9" fmla="*/ 1936385 h 2062003"/>
                      <a:gd name="connsiteX10" fmla="*/ 224219 w 968230"/>
                      <a:gd name="connsiteY10" fmla="*/ 2045026 h 2062003"/>
                      <a:gd name="connsiteX11" fmla="*/ 30570 w 968230"/>
                      <a:gd name="connsiteY11" fmla="*/ 2022391 h 2062003"/>
                      <a:gd name="connsiteX12" fmla="*/ 165371 w 968230"/>
                      <a:gd name="connsiteY12" fmla="*/ 1234740 h 2062003"/>
                      <a:gd name="connsiteX13" fmla="*/ 0 w 968230"/>
                      <a:gd name="connsiteY13" fmla="*/ 31688 h 2062003"/>
                      <a:gd name="connsiteX14" fmla="*/ 905346 w 968230"/>
                      <a:gd name="connsiteY14" fmla="*/ 0 h 2062003"/>
                      <a:gd name="connsiteX0" fmla="*/ 476734 w 958912"/>
                      <a:gd name="connsiteY0" fmla="*/ 1075762 h 2062003"/>
                      <a:gd name="connsiteX1" fmla="*/ 440221 w 958912"/>
                      <a:gd name="connsiteY1" fmla="*/ 1313887 h 2062003"/>
                      <a:gd name="connsiteX2" fmla="*/ 476734 w 958912"/>
                      <a:gd name="connsiteY2" fmla="*/ 1552012 h 2062003"/>
                      <a:gd name="connsiteX3" fmla="*/ 529915 w 958912"/>
                      <a:gd name="connsiteY3" fmla="*/ 1313887 h 2062003"/>
                      <a:gd name="connsiteX4" fmla="*/ 476734 w 958912"/>
                      <a:gd name="connsiteY4" fmla="*/ 1075762 h 2062003"/>
                      <a:gd name="connsiteX5" fmla="*/ 905346 w 958912"/>
                      <a:gd name="connsiteY5" fmla="*/ 0 h 2062003"/>
                      <a:gd name="connsiteX6" fmla="*/ 898702 w 958912"/>
                      <a:gd name="connsiteY6" fmla="*/ 1261902 h 2062003"/>
                      <a:gd name="connsiteX7" fmla="*/ 815223 w 958912"/>
                      <a:gd name="connsiteY7" fmla="*/ 1669306 h 2062003"/>
                      <a:gd name="connsiteX8" fmla="*/ 568252 w 958912"/>
                      <a:gd name="connsiteY8" fmla="*/ 2022392 h 2062003"/>
                      <a:gd name="connsiteX9" fmla="*/ 328333 w 958912"/>
                      <a:gd name="connsiteY9" fmla="*/ 1936385 h 2062003"/>
                      <a:gd name="connsiteX10" fmla="*/ 224219 w 958912"/>
                      <a:gd name="connsiteY10" fmla="*/ 2045026 h 2062003"/>
                      <a:gd name="connsiteX11" fmla="*/ 30570 w 958912"/>
                      <a:gd name="connsiteY11" fmla="*/ 2022391 h 2062003"/>
                      <a:gd name="connsiteX12" fmla="*/ 165371 w 958912"/>
                      <a:gd name="connsiteY12" fmla="*/ 1234740 h 2062003"/>
                      <a:gd name="connsiteX13" fmla="*/ 0 w 958912"/>
                      <a:gd name="connsiteY13" fmla="*/ 31688 h 2062003"/>
                      <a:gd name="connsiteX14" fmla="*/ 905346 w 958912"/>
                      <a:gd name="connsiteY14" fmla="*/ 0 h 2062003"/>
                      <a:gd name="connsiteX0" fmla="*/ 476734 w 958912"/>
                      <a:gd name="connsiteY0" fmla="*/ 1075762 h 2062003"/>
                      <a:gd name="connsiteX1" fmla="*/ 440221 w 958912"/>
                      <a:gd name="connsiteY1" fmla="*/ 1313887 h 2062003"/>
                      <a:gd name="connsiteX2" fmla="*/ 476734 w 958912"/>
                      <a:gd name="connsiteY2" fmla="*/ 1552012 h 2062003"/>
                      <a:gd name="connsiteX3" fmla="*/ 529915 w 958912"/>
                      <a:gd name="connsiteY3" fmla="*/ 1313887 h 2062003"/>
                      <a:gd name="connsiteX4" fmla="*/ 476734 w 958912"/>
                      <a:gd name="connsiteY4" fmla="*/ 1075762 h 2062003"/>
                      <a:gd name="connsiteX5" fmla="*/ 905346 w 958912"/>
                      <a:gd name="connsiteY5" fmla="*/ 0 h 2062003"/>
                      <a:gd name="connsiteX6" fmla="*/ 898702 w 958912"/>
                      <a:gd name="connsiteY6" fmla="*/ 1173002 h 2062003"/>
                      <a:gd name="connsiteX7" fmla="*/ 815223 w 958912"/>
                      <a:gd name="connsiteY7" fmla="*/ 1669306 h 2062003"/>
                      <a:gd name="connsiteX8" fmla="*/ 568252 w 958912"/>
                      <a:gd name="connsiteY8" fmla="*/ 2022392 h 2062003"/>
                      <a:gd name="connsiteX9" fmla="*/ 328333 w 958912"/>
                      <a:gd name="connsiteY9" fmla="*/ 1936385 h 2062003"/>
                      <a:gd name="connsiteX10" fmla="*/ 224219 w 958912"/>
                      <a:gd name="connsiteY10" fmla="*/ 2045026 h 2062003"/>
                      <a:gd name="connsiteX11" fmla="*/ 30570 w 958912"/>
                      <a:gd name="connsiteY11" fmla="*/ 2022391 h 2062003"/>
                      <a:gd name="connsiteX12" fmla="*/ 165371 w 958912"/>
                      <a:gd name="connsiteY12" fmla="*/ 1234740 h 2062003"/>
                      <a:gd name="connsiteX13" fmla="*/ 0 w 958912"/>
                      <a:gd name="connsiteY13" fmla="*/ 31688 h 2062003"/>
                      <a:gd name="connsiteX14" fmla="*/ 905346 w 958912"/>
                      <a:gd name="connsiteY14" fmla="*/ 0 h 2062003"/>
                      <a:gd name="connsiteX0" fmla="*/ 476734 w 1012534"/>
                      <a:gd name="connsiteY0" fmla="*/ 1075762 h 2062003"/>
                      <a:gd name="connsiteX1" fmla="*/ 440221 w 1012534"/>
                      <a:gd name="connsiteY1" fmla="*/ 1313887 h 2062003"/>
                      <a:gd name="connsiteX2" fmla="*/ 476734 w 1012534"/>
                      <a:gd name="connsiteY2" fmla="*/ 1552012 h 2062003"/>
                      <a:gd name="connsiteX3" fmla="*/ 529915 w 1012534"/>
                      <a:gd name="connsiteY3" fmla="*/ 1313887 h 2062003"/>
                      <a:gd name="connsiteX4" fmla="*/ 476734 w 1012534"/>
                      <a:gd name="connsiteY4" fmla="*/ 1075762 h 2062003"/>
                      <a:gd name="connsiteX5" fmla="*/ 905346 w 1012534"/>
                      <a:gd name="connsiteY5" fmla="*/ 0 h 2062003"/>
                      <a:gd name="connsiteX6" fmla="*/ 898702 w 1012534"/>
                      <a:gd name="connsiteY6" fmla="*/ 1173002 h 2062003"/>
                      <a:gd name="connsiteX7" fmla="*/ 815223 w 1012534"/>
                      <a:gd name="connsiteY7" fmla="*/ 1669306 h 2062003"/>
                      <a:gd name="connsiteX8" fmla="*/ 568252 w 1012534"/>
                      <a:gd name="connsiteY8" fmla="*/ 2022392 h 2062003"/>
                      <a:gd name="connsiteX9" fmla="*/ 328333 w 1012534"/>
                      <a:gd name="connsiteY9" fmla="*/ 1936385 h 2062003"/>
                      <a:gd name="connsiteX10" fmla="*/ 224219 w 1012534"/>
                      <a:gd name="connsiteY10" fmla="*/ 2045026 h 2062003"/>
                      <a:gd name="connsiteX11" fmla="*/ 30570 w 1012534"/>
                      <a:gd name="connsiteY11" fmla="*/ 2022391 h 2062003"/>
                      <a:gd name="connsiteX12" fmla="*/ 165371 w 1012534"/>
                      <a:gd name="connsiteY12" fmla="*/ 1234740 h 2062003"/>
                      <a:gd name="connsiteX13" fmla="*/ 0 w 1012534"/>
                      <a:gd name="connsiteY13" fmla="*/ 31688 h 2062003"/>
                      <a:gd name="connsiteX14" fmla="*/ 905346 w 1012534"/>
                      <a:gd name="connsiteY14" fmla="*/ 0 h 2062003"/>
                      <a:gd name="connsiteX0" fmla="*/ 476734 w 1012534"/>
                      <a:gd name="connsiteY0" fmla="*/ 1075762 h 2062003"/>
                      <a:gd name="connsiteX1" fmla="*/ 440221 w 1012534"/>
                      <a:gd name="connsiteY1" fmla="*/ 1313887 h 2062003"/>
                      <a:gd name="connsiteX2" fmla="*/ 476734 w 1012534"/>
                      <a:gd name="connsiteY2" fmla="*/ 1552012 h 2062003"/>
                      <a:gd name="connsiteX3" fmla="*/ 529915 w 1012534"/>
                      <a:gd name="connsiteY3" fmla="*/ 1313887 h 2062003"/>
                      <a:gd name="connsiteX4" fmla="*/ 476734 w 1012534"/>
                      <a:gd name="connsiteY4" fmla="*/ 1075762 h 2062003"/>
                      <a:gd name="connsiteX5" fmla="*/ 905346 w 1012534"/>
                      <a:gd name="connsiteY5" fmla="*/ 0 h 2062003"/>
                      <a:gd name="connsiteX6" fmla="*/ 898702 w 1012534"/>
                      <a:gd name="connsiteY6" fmla="*/ 1173002 h 2062003"/>
                      <a:gd name="connsiteX7" fmla="*/ 815223 w 1012534"/>
                      <a:gd name="connsiteY7" fmla="*/ 1669306 h 2062003"/>
                      <a:gd name="connsiteX8" fmla="*/ 568252 w 1012534"/>
                      <a:gd name="connsiteY8" fmla="*/ 2022392 h 2062003"/>
                      <a:gd name="connsiteX9" fmla="*/ 328333 w 1012534"/>
                      <a:gd name="connsiteY9" fmla="*/ 1936385 h 2062003"/>
                      <a:gd name="connsiteX10" fmla="*/ 224219 w 1012534"/>
                      <a:gd name="connsiteY10" fmla="*/ 2045026 h 2062003"/>
                      <a:gd name="connsiteX11" fmla="*/ 30570 w 1012534"/>
                      <a:gd name="connsiteY11" fmla="*/ 2022391 h 2062003"/>
                      <a:gd name="connsiteX12" fmla="*/ 165371 w 1012534"/>
                      <a:gd name="connsiteY12" fmla="*/ 1234740 h 2062003"/>
                      <a:gd name="connsiteX13" fmla="*/ 0 w 1012534"/>
                      <a:gd name="connsiteY13" fmla="*/ 31688 h 2062003"/>
                      <a:gd name="connsiteX14" fmla="*/ 905346 w 1012534"/>
                      <a:gd name="connsiteY14" fmla="*/ 0 h 2062003"/>
                      <a:gd name="connsiteX0" fmla="*/ 451334 w 987134"/>
                      <a:gd name="connsiteY0" fmla="*/ 1075762 h 2062003"/>
                      <a:gd name="connsiteX1" fmla="*/ 414821 w 987134"/>
                      <a:gd name="connsiteY1" fmla="*/ 1313887 h 2062003"/>
                      <a:gd name="connsiteX2" fmla="*/ 451334 w 987134"/>
                      <a:gd name="connsiteY2" fmla="*/ 1552012 h 2062003"/>
                      <a:gd name="connsiteX3" fmla="*/ 504515 w 987134"/>
                      <a:gd name="connsiteY3" fmla="*/ 1313887 h 2062003"/>
                      <a:gd name="connsiteX4" fmla="*/ 451334 w 987134"/>
                      <a:gd name="connsiteY4" fmla="*/ 1075762 h 2062003"/>
                      <a:gd name="connsiteX5" fmla="*/ 879946 w 987134"/>
                      <a:gd name="connsiteY5" fmla="*/ 0 h 2062003"/>
                      <a:gd name="connsiteX6" fmla="*/ 873302 w 987134"/>
                      <a:gd name="connsiteY6" fmla="*/ 1173002 h 2062003"/>
                      <a:gd name="connsiteX7" fmla="*/ 789823 w 987134"/>
                      <a:gd name="connsiteY7" fmla="*/ 1669306 h 2062003"/>
                      <a:gd name="connsiteX8" fmla="*/ 542852 w 987134"/>
                      <a:gd name="connsiteY8" fmla="*/ 2022392 h 2062003"/>
                      <a:gd name="connsiteX9" fmla="*/ 302933 w 987134"/>
                      <a:gd name="connsiteY9" fmla="*/ 1936385 h 2062003"/>
                      <a:gd name="connsiteX10" fmla="*/ 198819 w 987134"/>
                      <a:gd name="connsiteY10" fmla="*/ 2045026 h 2062003"/>
                      <a:gd name="connsiteX11" fmla="*/ 5170 w 987134"/>
                      <a:gd name="connsiteY11" fmla="*/ 2022391 h 2062003"/>
                      <a:gd name="connsiteX12" fmla="*/ 139971 w 987134"/>
                      <a:gd name="connsiteY12" fmla="*/ 1234740 h 2062003"/>
                      <a:gd name="connsiteX13" fmla="*/ 0 w 987134"/>
                      <a:gd name="connsiteY13" fmla="*/ 12638 h 2062003"/>
                      <a:gd name="connsiteX14" fmla="*/ 879946 w 987134"/>
                      <a:gd name="connsiteY14" fmla="*/ 0 h 2062003"/>
                      <a:gd name="connsiteX0" fmla="*/ 451334 w 964556"/>
                      <a:gd name="connsiteY0" fmla="*/ 1075762 h 2062003"/>
                      <a:gd name="connsiteX1" fmla="*/ 414821 w 964556"/>
                      <a:gd name="connsiteY1" fmla="*/ 1313887 h 2062003"/>
                      <a:gd name="connsiteX2" fmla="*/ 451334 w 964556"/>
                      <a:gd name="connsiteY2" fmla="*/ 1552012 h 2062003"/>
                      <a:gd name="connsiteX3" fmla="*/ 504515 w 964556"/>
                      <a:gd name="connsiteY3" fmla="*/ 1313887 h 2062003"/>
                      <a:gd name="connsiteX4" fmla="*/ 451334 w 964556"/>
                      <a:gd name="connsiteY4" fmla="*/ 1075762 h 2062003"/>
                      <a:gd name="connsiteX5" fmla="*/ 879946 w 964556"/>
                      <a:gd name="connsiteY5" fmla="*/ 0 h 2062003"/>
                      <a:gd name="connsiteX6" fmla="*/ 873302 w 964556"/>
                      <a:gd name="connsiteY6" fmla="*/ 1173002 h 2062003"/>
                      <a:gd name="connsiteX7" fmla="*/ 789823 w 964556"/>
                      <a:gd name="connsiteY7" fmla="*/ 1669306 h 2062003"/>
                      <a:gd name="connsiteX8" fmla="*/ 542852 w 964556"/>
                      <a:gd name="connsiteY8" fmla="*/ 2022392 h 2062003"/>
                      <a:gd name="connsiteX9" fmla="*/ 302933 w 964556"/>
                      <a:gd name="connsiteY9" fmla="*/ 1936385 h 2062003"/>
                      <a:gd name="connsiteX10" fmla="*/ 198819 w 964556"/>
                      <a:gd name="connsiteY10" fmla="*/ 2045026 h 2062003"/>
                      <a:gd name="connsiteX11" fmla="*/ 5170 w 964556"/>
                      <a:gd name="connsiteY11" fmla="*/ 2022391 h 2062003"/>
                      <a:gd name="connsiteX12" fmla="*/ 139971 w 964556"/>
                      <a:gd name="connsiteY12" fmla="*/ 1234740 h 2062003"/>
                      <a:gd name="connsiteX13" fmla="*/ 0 w 964556"/>
                      <a:gd name="connsiteY13" fmla="*/ 12638 h 2062003"/>
                      <a:gd name="connsiteX14" fmla="*/ 879946 w 964556"/>
                      <a:gd name="connsiteY14" fmla="*/ 0 h 2062003"/>
                      <a:gd name="connsiteX0" fmla="*/ 451334 w 964556"/>
                      <a:gd name="connsiteY0" fmla="*/ 1075762 h 2062003"/>
                      <a:gd name="connsiteX1" fmla="*/ 414821 w 964556"/>
                      <a:gd name="connsiteY1" fmla="*/ 1313887 h 2062003"/>
                      <a:gd name="connsiteX2" fmla="*/ 451334 w 964556"/>
                      <a:gd name="connsiteY2" fmla="*/ 1552012 h 2062003"/>
                      <a:gd name="connsiteX3" fmla="*/ 504515 w 964556"/>
                      <a:gd name="connsiteY3" fmla="*/ 1313887 h 2062003"/>
                      <a:gd name="connsiteX4" fmla="*/ 451334 w 964556"/>
                      <a:gd name="connsiteY4" fmla="*/ 1075762 h 2062003"/>
                      <a:gd name="connsiteX5" fmla="*/ 879946 w 964556"/>
                      <a:gd name="connsiteY5" fmla="*/ 0 h 2062003"/>
                      <a:gd name="connsiteX6" fmla="*/ 873302 w 964556"/>
                      <a:gd name="connsiteY6" fmla="*/ 1173002 h 2062003"/>
                      <a:gd name="connsiteX7" fmla="*/ 789823 w 964556"/>
                      <a:gd name="connsiteY7" fmla="*/ 1669306 h 2062003"/>
                      <a:gd name="connsiteX8" fmla="*/ 542852 w 964556"/>
                      <a:gd name="connsiteY8" fmla="*/ 2022392 h 2062003"/>
                      <a:gd name="connsiteX9" fmla="*/ 302933 w 964556"/>
                      <a:gd name="connsiteY9" fmla="*/ 1936385 h 2062003"/>
                      <a:gd name="connsiteX10" fmla="*/ 198819 w 964556"/>
                      <a:gd name="connsiteY10" fmla="*/ 2045026 h 2062003"/>
                      <a:gd name="connsiteX11" fmla="*/ 5170 w 964556"/>
                      <a:gd name="connsiteY11" fmla="*/ 2022391 h 2062003"/>
                      <a:gd name="connsiteX12" fmla="*/ 139971 w 964556"/>
                      <a:gd name="connsiteY12" fmla="*/ 1234740 h 2062003"/>
                      <a:gd name="connsiteX13" fmla="*/ 0 w 964556"/>
                      <a:gd name="connsiteY13" fmla="*/ 12638 h 2062003"/>
                      <a:gd name="connsiteX14" fmla="*/ 879946 w 964556"/>
                      <a:gd name="connsiteY14" fmla="*/ 0 h 2062003"/>
                      <a:gd name="connsiteX0" fmla="*/ 451334 w 964556"/>
                      <a:gd name="connsiteY0" fmla="*/ 1075762 h 2062003"/>
                      <a:gd name="connsiteX1" fmla="*/ 414821 w 964556"/>
                      <a:gd name="connsiteY1" fmla="*/ 1313887 h 2062003"/>
                      <a:gd name="connsiteX2" fmla="*/ 451334 w 964556"/>
                      <a:gd name="connsiteY2" fmla="*/ 1552012 h 2062003"/>
                      <a:gd name="connsiteX3" fmla="*/ 504515 w 964556"/>
                      <a:gd name="connsiteY3" fmla="*/ 1313887 h 2062003"/>
                      <a:gd name="connsiteX4" fmla="*/ 451334 w 964556"/>
                      <a:gd name="connsiteY4" fmla="*/ 1075762 h 2062003"/>
                      <a:gd name="connsiteX5" fmla="*/ 879946 w 964556"/>
                      <a:gd name="connsiteY5" fmla="*/ 0 h 2062003"/>
                      <a:gd name="connsiteX6" fmla="*/ 873302 w 964556"/>
                      <a:gd name="connsiteY6" fmla="*/ 1173002 h 2062003"/>
                      <a:gd name="connsiteX7" fmla="*/ 789823 w 964556"/>
                      <a:gd name="connsiteY7" fmla="*/ 1669306 h 2062003"/>
                      <a:gd name="connsiteX8" fmla="*/ 535034 w 964556"/>
                      <a:gd name="connsiteY8" fmla="*/ 2045850 h 2062003"/>
                      <a:gd name="connsiteX9" fmla="*/ 302933 w 964556"/>
                      <a:gd name="connsiteY9" fmla="*/ 1936385 h 2062003"/>
                      <a:gd name="connsiteX10" fmla="*/ 198819 w 964556"/>
                      <a:gd name="connsiteY10" fmla="*/ 2045026 h 2062003"/>
                      <a:gd name="connsiteX11" fmla="*/ 5170 w 964556"/>
                      <a:gd name="connsiteY11" fmla="*/ 2022391 h 2062003"/>
                      <a:gd name="connsiteX12" fmla="*/ 139971 w 964556"/>
                      <a:gd name="connsiteY12" fmla="*/ 1234740 h 2062003"/>
                      <a:gd name="connsiteX13" fmla="*/ 0 w 964556"/>
                      <a:gd name="connsiteY13" fmla="*/ 12638 h 2062003"/>
                      <a:gd name="connsiteX14" fmla="*/ 879946 w 964556"/>
                      <a:gd name="connsiteY14" fmla="*/ 0 h 2062003"/>
                      <a:gd name="connsiteX0" fmla="*/ 451334 w 964556"/>
                      <a:gd name="connsiteY0" fmla="*/ 1075762 h 2062003"/>
                      <a:gd name="connsiteX1" fmla="*/ 414821 w 964556"/>
                      <a:gd name="connsiteY1" fmla="*/ 1313887 h 2062003"/>
                      <a:gd name="connsiteX2" fmla="*/ 451334 w 964556"/>
                      <a:gd name="connsiteY2" fmla="*/ 1552012 h 2062003"/>
                      <a:gd name="connsiteX3" fmla="*/ 504515 w 964556"/>
                      <a:gd name="connsiteY3" fmla="*/ 1313887 h 2062003"/>
                      <a:gd name="connsiteX4" fmla="*/ 451334 w 964556"/>
                      <a:gd name="connsiteY4" fmla="*/ 1075762 h 2062003"/>
                      <a:gd name="connsiteX5" fmla="*/ 879946 w 964556"/>
                      <a:gd name="connsiteY5" fmla="*/ 0 h 2062003"/>
                      <a:gd name="connsiteX6" fmla="*/ 873302 w 964556"/>
                      <a:gd name="connsiteY6" fmla="*/ 1173002 h 2062003"/>
                      <a:gd name="connsiteX7" fmla="*/ 789823 w 964556"/>
                      <a:gd name="connsiteY7" fmla="*/ 1669306 h 2062003"/>
                      <a:gd name="connsiteX8" fmla="*/ 535034 w 964556"/>
                      <a:gd name="connsiteY8" fmla="*/ 2045850 h 2062003"/>
                      <a:gd name="connsiteX9" fmla="*/ 302933 w 964556"/>
                      <a:gd name="connsiteY9" fmla="*/ 1936385 h 2062003"/>
                      <a:gd name="connsiteX10" fmla="*/ 198819 w 964556"/>
                      <a:gd name="connsiteY10" fmla="*/ 2045026 h 2062003"/>
                      <a:gd name="connsiteX11" fmla="*/ 5170 w 964556"/>
                      <a:gd name="connsiteY11" fmla="*/ 2022391 h 2062003"/>
                      <a:gd name="connsiteX12" fmla="*/ 139971 w 964556"/>
                      <a:gd name="connsiteY12" fmla="*/ 1234740 h 2062003"/>
                      <a:gd name="connsiteX13" fmla="*/ 0 w 964556"/>
                      <a:gd name="connsiteY13" fmla="*/ 12638 h 2062003"/>
                      <a:gd name="connsiteX14" fmla="*/ 879946 w 964556"/>
                      <a:gd name="connsiteY14" fmla="*/ 0 h 2062003"/>
                      <a:gd name="connsiteX0" fmla="*/ 451334 w 964556"/>
                      <a:gd name="connsiteY0" fmla="*/ 1075762 h 2062003"/>
                      <a:gd name="connsiteX1" fmla="*/ 414821 w 964556"/>
                      <a:gd name="connsiteY1" fmla="*/ 1313887 h 2062003"/>
                      <a:gd name="connsiteX2" fmla="*/ 451334 w 964556"/>
                      <a:gd name="connsiteY2" fmla="*/ 1552012 h 2062003"/>
                      <a:gd name="connsiteX3" fmla="*/ 504515 w 964556"/>
                      <a:gd name="connsiteY3" fmla="*/ 1313887 h 2062003"/>
                      <a:gd name="connsiteX4" fmla="*/ 451334 w 964556"/>
                      <a:gd name="connsiteY4" fmla="*/ 1075762 h 2062003"/>
                      <a:gd name="connsiteX5" fmla="*/ 879946 w 964556"/>
                      <a:gd name="connsiteY5" fmla="*/ 0 h 2062003"/>
                      <a:gd name="connsiteX6" fmla="*/ 873302 w 964556"/>
                      <a:gd name="connsiteY6" fmla="*/ 1173002 h 2062003"/>
                      <a:gd name="connsiteX7" fmla="*/ 828919 w 964556"/>
                      <a:gd name="connsiteY7" fmla="*/ 1677124 h 2062003"/>
                      <a:gd name="connsiteX8" fmla="*/ 535034 w 964556"/>
                      <a:gd name="connsiteY8" fmla="*/ 2045850 h 2062003"/>
                      <a:gd name="connsiteX9" fmla="*/ 302933 w 964556"/>
                      <a:gd name="connsiteY9" fmla="*/ 1936385 h 2062003"/>
                      <a:gd name="connsiteX10" fmla="*/ 198819 w 964556"/>
                      <a:gd name="connsiteY10" fmla="*/ 2045026 h 2062003"/>
                      <a:gd name="connsiteX11" fmla="*/ 5170 w 964556"/>
                      <a:gd name="connsiteY11" fmla="*/ 2022391 h 2062003"/>
                      <a:gd name="connsiteX12" fmla="*/ 139971 w 964556"/>
                      <a:gd name="connsiteY12" fmla="*/ 1234740 h 2062003"/>
                      <a:gd name="connsiteX13" fmla="*/ 0 w 964556"/>
                      <a:gd name="connsiteY13" fmla="*/ 12638 h 2062003"/>
                      <a:gd name="connsiteX14" fmla="*/ 879946 w 964556"/>
                      <a:gd name="connsiteY14" fmla="*/ 0 h 2062003"/>
                      <a:gd name="connsiteX0" fmla="*/ 451334 w 964556"/>
                      <a:gd name="connsiteY0" fmla="*/ 1075762 h 2062003"/>
                      <a:gd name="connsiteX1" fmla="*/ 414821 w 964556"/>
                      <a:gd name="connsiteY1" fmla="*/ 1313887 h 2062003"/>
                      <a:gd name="connsiteX2" fmla="*/ 451334 w 964556"/>
                      <a:gd name="connsiteY2" fmla="*/ 1552012 h 2062003"/>
                      <a:gd name="connsiteX3" fmla="*/ 504515 w 964556"/>
                      <a:gd name="connsiteY3" fmla="*/ 1313887 h 2062003"/>
                      <a:gd name="connsiteX4" fmla="*/ 451334 w 964556"/>
                      <a:gd name="connsiteY4" fmla="*/ 1075762 h 2062003"/>
                      <a:gd name="connsiteX5" fmla="*/ 879946 w 964556"/>
                      <a:gd name="connsiteY5" fmla="*/ 0 h 2062003"/>
                      <a:gd name="connsiteX6" fmla="*/ 873302 w 964556"/>
                      <a:gd name="connsiteY6" fmla="*/ 1173002 h 2062003"/>
                      <a:gd name="connsiteX7" fmla="*/ 828919 w 964556"/>
                      <a:gd name="connsiteY7" fmla="*/ 1677124 h 2062003"/>
                      <a:gd name="connsiteX8" fmla="*/ 535034 w 964556"/>
                      <a:gd name="connsiteY8" fmla="*/ 2045850 h 2062003"/>
                      <a:gd name="connsiteX9" fmla="*/ 302933 w 964556"/>
                      <a:gd name="connsiteY9" fmla="*/ 1936385 h 2062003"/>
                      <a:gd name="connsiteX10" fmla="*/ 198819 w 964556"/>
                      <a:gd name="connsiteY10" fmla="*/ 2045026 h 2062003"/>
                      <a:gd name="connsiteX11" fmla="*/ 5170 w 964556"/>
                      <a:gd name="connsiteY11" fmla="*/ 2022391 h 2062003"/>
                      <a:gd name="connsiteX12" fmla="*/ 139971 w 964556"/>
                      <a:gd name="connsiteY12" fmla="*/ 1234740 h 2062003"/>
                      <a:gd name="connsiteX13" fmla="*/ 0 w 964556"/>
                      <a:gd name="connsiteY13" fmla="*/ 12638 h 2062003"/>
                      <a:gd name="connsiteX14" fmla="*/ 879946 w 964556"/>
                      <a:gd name="connsiteY14" fmla="*/ 0 h 2062003"/>
                      <a:gd name="connsiteX0" fmla="*/ 451334 w 954130"/>
                      <a:gd name="connsiteY0" fmla="*/ 1075762 h 2062003"/>
                      <a:gd name="connsiteX1" fmla="*/ 414821 w 954130"/>
                      <a:gd name="connsiteY1" fmla="*/ 1313887 h 2062003"/>
                      <a:gd name="connsiteX2" fmla="*/ 451334 w 954130"/>
                      <a:gd name="connsiteY2" fmla="*/ 1552012 h 2062003"/>
                      <a:gd name="connsiteX3" fmla="*/ 504515 w 954130"/>
                      <a:gd name="connsiteY3" fmla="*/ 1313887 h 2062003"/>
                      <a:gd name="connsiteX4" fmla="*/ 451334 w 954130"/>
                      <a:gd name="connsiteY4" fmla="*/ 1075762 h 2062003"/>
                      <a:gd name="connsiteX5" fmla="*/ 879946 w 954130"/>
                      <a:gd name="connsiteY5" fmla="*/ 0 h 2062003"/>
                      <a:gd name="connsiteX6" fmla="*/ 873302 w 954130"/>
                      <a:gd name="connsiteY6" fmla="*/ 1173002 h 2062003"/>
                      <a:gd name="connsiteX7" fmla="*/ 828919 w 954130"/>
                      <a:gd name="connsiteY7" fmla="*/ 1677124 h 2062003"/>
                      <a:gd name="connsiteX8" fmla="*/ 535034 w 954130"/>
                      <a:gd name="connsiteY8" fmla="*/ 2045850 h 2062003"/>
                      <a:gd name="connsiteX9" fmla="*/ 302933 w 954130"/>
                      <a:gd name="connsiteY9" fmla="*/ 1936385 h 2062003"/>
                      <a:gd name="connsiteX10" fmla="*/ 198819 w 954130"/>
                      <a:gd name="connsiteY10" fmla="*/ 2045026 h 2062003"/>
                      <a:gd name="connsiteX11" fmla="*/ 5170 w 954130"/>
                      <a:gd name="connsiteY11" fmla="*/ 2022391 h 2062003"/>
                      <a:gd name="connsiteX12" fmla="*/ 139971 w 954130"/>
                      <a:gd name="connsiteY12" fmla="*/ 1234740 h 2062003"/>
                      <a:gd name="connsiteX13" fmla="*/ 0 w 954130"/>
                      <a:gd name="connsiteY13" fmla="*/ 12638 h 2062003"/>
                      <a:gd name="connsiteX14" fmla="*/ 879946 w 954130"/>
                      <a:gd name="connsiteY14" fmla="*/ 0 h 2062003"/>
                      <a:gd name="connsiteX0" fmla="*/ 451334 w 954130"/>
                      <a:gd name="connsiteY0" fmla="*/ 1075762 h 2062003"/>
                      <a:gd name="connsiteX1" fmla="*/ 414821 w 954130"/>
                      <a:gd name="connsiteY1" fmla="*/ 1313887 h 2062003"/>
                      <a:gd name="connsiteX2" fmla="*/ 451334 w 954130"/>
                      <a:gd name="connsiteY2" fmla="*/ 1552012 h 2062003"/>
                      <a:gd name="connsiteX3" fmla="*/ 504515 w 954130"/>
                      <a:gd name="connsiteY3" fmla="*/ 1313887 h 2062003"/>
                      <a:gd name="connsiteX4" fmla="*/ 451334 w 954130"/>
                      <a:gd name="connsiteY4" fmla="*/ 1075762 h 2062003"/>
                      <a:gd name="connsiteX5" fmla="*/ 879946 w 954130"/>
                      <a:gd name="connsiteY5" fmla="*/ 0 h 2062003"/>
                      <a:gd name="connsiteX6" fmla="*/ 873302 w 954130"/>
                      <a:gd name="connsiteY6" fmla="*/ 1173002 h 2062003"/>
                      <a:gd name="connsiteX7" fmla="*/ 828919 w 954130"/>
                      <a:gd name="connsiteY7" fmla="*/ 1677124 h 2062003"/>
                      <a:gd name="connsiteX8" fmla="*/ 535034 w 954130"/>
                      <a:gd name="connsiteY8" fmla="*/ 2045850 h 2062003"/>
                      <a:gd name="connsiteX9" fmla="*/ 302933 w 954130"/>
                      <a:gd name="connsiteY9" fmla="*/ 1936385 h 2062003"/>
                      <a:gd name="connsiteX10" fmla="*/ 198819 w 954130"/>
                      <a:gd name="connsiteY10" fmla="*/ 2045026 h 2062003"/>
                      <a:gd name="connsiteX11" fmla="*/ 5170 w 954130"/>
                      <a:gd name="connsiteY11" fmla="*/ 2022391 h 2062003"/>
                      <a:gd name="connsiteX12" fmla="*/ 139971 w 954130"/>
                      <a:gd name="connsiteY12" fmla="*/ 1234740 h 2062003"/>
                      <a:gd name="connsiteX13" fmla="*/ 0 w 954130"/>
                      <a:gd name="connsiteY13" fmla="*/ 12638 h 2062003"/>
                      <a:gd name="connsiteX14" fmla="*/ 879946 w 954130"/>
                      <a:gd name="connsiteY14" fmla="*/ 0 h 2062003"/>
                      <a:gd name="connsiteX0" fmla="*/ 451334 w 954130"/>
                      <a:gd name="connsiteY0" fmla="*/ 1075762 h 2062003"/>
                      <a:gd name="connsiteX1" fmla="*/ 414821 w 954130"/>
                      <a:gd name="connsiteY1" fmla="*/ 1313887 h 2062003"/>
                      <a:gd name="connsiteX2" fmla="*/ 451334 w 954130"/>
                      <a:gd name="connsiteY2" fmla="*/ 1552012 h 2062003"/>
                      <a:gd name="connsiteX3" fmla="*/ 504515 w 954130"/>
                      <a:gd name="connsiteY3" fmla="*/ 1313887 h 2062003"/>
                      <a:gd name="connsiteX4" fmla="*/ 451334 w 954130"/>
                      <a:gd name="connsiteY4" fmla="*/ 1075762 h 2062003"/>
                      <a:gd name="connsiteX5" fmla="*/ 879946 w 954130"/>
                      <a:gd name="connsiteY5" fmla="*/ 0 h 2062003"/>
                      <a:gd name="connsiteX6" fmla="*/ 873302 w 954130"/>
                      <a:gd name="connsiteY6" fmla="*/ 1173002 h 2062003"/>
                      <a:gd name="connsiteX7" fmla="*/ 828919 w 954130"/>
                      <a:gd name="connsiteY7" fmla="*/ 1677124 h 2062003"/>
                      <a:gd name="connsiteX8" fmla="*/ 535034 w 954130"/>
                      <a:gd name="connsiteY8" fmla="*/ 2045850 h 2062003"/>
                      <a:gd name="connsiteX9" fmla="*/ 302933 w 954130"/>
                      <a:gd name="connsiteY9" fmla="*/ 1936385 h 2062003"/>
                      <a:gd name="connsiteX10" fmla="*/ 198819 w 954130"/>
                      <a:gd name="connsiteY10" fmla="*/ 2045026 h 2062003"/>
                      <a:gd name="connsiteX11" fmla="*/ 5170 w 954130"/>
                      <a:gd name="connsiteY11" fmla="*/ 2022391 h 2062003"/>
                      <a:gd name="connsiteX12" fmla="*/ 132153 w 954130"/>
                      <a:gd name="connsiteY12" fmla="*/ 1180003 h 2062003"/>
                      <a:gd name="connsiteX13" fmla="*/ 0 w 954130"/>
                      <a:gd name="connsiteY13" fmla="*/ 12638 h 2062003"/>
                      <a:gd name="connsiteX14" fmla="*/ 879946 w 954130"/>
                      <a:gd name="connsiteY14" fmla="*/ 0 h 2062003"/>
                      <a:gd name="connsiteX0" fmla="*/ 451334 w 954130"/>
                      <a:gd name="connsiteY0" fmla="*/ 1075762 h 2062003"/>
                      <a:gd name="connsiteX1" fmla="*/ 414821 w 954130"/>
                      <a:gd name="connsiteY1" fmla="*/ 1313887 h 2062003"/>
                      <a:gd name="connsiteX2" fmla="*/ 451334 w 954130"/>
                      <a:gd name="connsiteY2" fmla="*/ 1552012 h 2062003"/>
                      <a:gd name="connsiteX3" fmla="*/ 504515 w 954130"/>
                      <a:gd name="connsiteY3" fmla="*/ 1313887 h 2062003"/>
                      <a:gd name="connsiteX4" fmla="*/ 451334 w 954130"/>
                      <a:gd name="connsiteY4" fmla="*/ 1075762 h 2062003"/>
                      <a:gd name="connsiteX5" fmla="*/ 879946 w 954130"/>
                      <a:gd name="connsiteY5" fmla="*/ 0 h 2062003"/>
                      <a:gd name="connsiteX6" fmla="*/ 873302 w 954130"/>
                      <a:gd name="connsiteY6" fmla="*/ 1173002 h 2062003"/>
                      <a:gd name="connsiteX7" fmla="*/ 828919 w 954130"/>
                      <a:gd name="connsiteY7" fmla="*/ 1677124 h 2062003"/>
                      <a:gd name="connsiteX8" fmla="*/ 535034 w 954130"/>
                      <a:gd name="connsiteY8" fmla="*/ 2045850 h 2062003"/>
                      <a:gd name="connsiteX9" fmla="*/ 302933 w 954130"/>
                      <a:gd name="connsiteY9" fmla="*/ 1936385 h 2062003"/>
                      <a:gd name="connsiteX10" fmla="*/ 198819 w 954130"/>
                      <a:gd name="connsiteY10" fmla="*/ 2045026 h 2062003"/>
                      <a:gd name="connsiteX11" fmla="*/ 5170 w 954130"/>
                      <a:gd name="connsiteY11" fmla="*/ 2022391 h 2062003"/>
                      <a:gd name="connsiteX12" fmla="*/ 132153 w 954130"/>
                      <a:gd name="connsiteY12" fmla="*/ 1180003 h 2062003"/>
                      <a:gd name="connsiteX13" fmla="*/ 0 w 954130"/>
                      <a:gd name="connsiteY13" fmla="*/ 12638 h 2062003"/>
                      <a:gd name="connsiteX14" fmla="*/ 879946 w 954130"/>
                      <a:gd name="connsiteY14" fmla="*/ 0 h 2062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54130" h="2062003">
                        <a:moveTo>
                          <a:pt x="451334" y="1075762"/>
                        </a:moveTo>
                        <a:cubicBezTo>
                          <a:pt x="436385" y="1075762"/>
                          <a:pt x="429109" y="1168086"/>
                          <a:pt x="414821" y="1313887"/>
                        </a:cubicBezTo>
                        <a:cubicBezTo>
                          <a:pt x="414820" y="1473976"/>
                          <a:pt x="436385" y="1552012"/>
                          <a:pt x="451334" y="1552012"/>
                        </a:cubicBezTo>
                        <a:cubicBezTo>
                          <a:pt x="466283" y="1552012"/>
                          <a:pt x="504515" y="1445400"/>
                          <a:pt x="504515" y="1313887"/>
                        </a:cubicBezTo>
                        <a:cubicBezTo>
                          <a:pt x="525946" y="1151418"/>
                          <a:pt x="466283" y="1075762"/>
                          <a:pt x="451334" y="1075762"/>
                        </a:cubicBezTo>
                        <a:close/>
                        <a:moveTo>
                          <a:pt x="879946" y="0"/>
                        </a:moveTo>
                        <a:cubicBezTo>
                          <a:pt x="869408" y="457778"/>
                          <a:pt x="1056558" y="564514"/>
                          <a:pt x="873302" y="1173002"/>
                        </a:cubicBezTo>
                        <a:cubicBezTo>
                          <a:pt x="816126" y="1396992"/>
                          <a:pt x="829307" y="1381850"/>
                          <a:pt x="828919" y="1677124"/>
                        </a:cubicBezTo>
                        <a:cubicBezTo>
                          <a:pt x="777615" y="1818961"/>
                          <a:pt x="618446" y="1984739"/>
                          <a:pt x="535034" y="2045850"/>
                        </a:cubicBezTo>
                        <a:cubicBezTo>
                          <a:pt x="451622" y="2088854"/>
                          <a:pt x="332944" y="2032956"/>
                          <a:pt x="302933" y="1936385"/>
                        </a:cubicBezTo>
                        <a:cubicBezTo>
                          <a:pt x="270491" y="1982407"/>
                          <a:pt x="246183" y="2029183"/>
                          <a:pt x="198819" y="2045026"/>
                        </a:cubicBezTo>
                        <a:cubicBezTo>
                          <a:pt x="151455" y="2060869"/>
                          <a:pt x="80615" y="2081993"/>
                          <a:pt x="5170" y="2022391"/>
                        </a:cubicBezTo>
                        <a:cubicBezTo>
                          <a:pt x="225804" y="1685149"/>
                          <a:pt x="123667" y="1529894"/>
                          <a:pt x="132153" y="1180003"/>
                        </a:cubicBezTo>
                        <a:cubicBezTo>
                          <a:pt x="34050" y="772082"/>
                          <a:pt x="92445" y="311226"/>
                          <a:pt x="0" y="12638"/>
                        </a:cubicBezTo>
                        <a:lnTo>
                          <a:pt x="879946" y="0"/>
                        </a:lnTo>
                        <a:close/>
                      </a:path>
                    </a:pathLst>
                  </a:custGeom>
                  <a:solidFill>
                    <a:schemeClr val="tx1">
                      <a:lumMod val="75000"/>
                      <a:lumOff val="25000"/>
                    </a:schemeClr>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sp>
                <p:nvSpPr>
                  <p:cNvPr id="32" name="Rectangle 2"/>
                  <p:cNvSpPr/>
                  <p:nvPr/>
                </p:nvSpPr>
                <p:spPr>
                  <a:xfrm>
                    <a:off x="4101986" y="2667743"/>
                    <a:ext cx="143405" cy="276390"/>
                  </a:xfrm>
                  <a:custGeom>
                    <a:avLst/>
                    <a:gdLst>
                      <a:gd name="connsiteX0" fmla="*/ 0 w 629107"/>
                      <a:gd name="connsiteY0" fmla="*/ 0 h 1367943"/>
                      <a:gd name="connsiteX1" fmla="*/ 629107 w 629107"/>
                      <a:gd name="connsiteY1" fmla="*/ 0 h 1367943"/>
                      <a:gd name="connsiteX2" fmla="*/ 629107 w 629107"/>
                      <a:gd name="connsiteY2" fmla="*/ 1367943 h 1367943"/>
                      <a:gd name="connsiteX3" fmla="*/ 0 w 629107"/>
                      <a:gd name="connsiteY3" fmla="*/ 1367943 h 1367943"/>
                      <a:gd name="connsiteX4" fmla="*/ 0 w 629107"/>
                      <a:gd name="connsiteY4" fmla="*/ 0 h 1367943"/>
                      <a:gd name="connsiteX0" fmla="*/ 0 w 629107"/>
                      <a:gd name="connsiteY0" fmla="*/ 0 h 1367943"/>
                      <a:gd name="connsiteX1" fmla="*/ 629107 w 629107"/>
                      <a:gd name="connsiteY1" fmla="*/ 0 h 1367943"/>
                      <a:gd name="connsiteX2" fmla="*/ 629107 w 629107"/>
                      <a:gd name="connsiteY2" fmla="*/ 1367943 h 1367943"/>
                      <a:gd name="connsiteX3" fmla="*/ 171450 w 629107"/>
                      <a:gd name="connsiteY3" fmla="*/ 1334606 h 1367943"/>
                      <a:gd name="connsiteX4" fmla="*/ 0 w 629107"/>
                      <a:gd name="connsiteY4" fmla="*/ 0 h 1367943"/>
                      <a:gd name="connsiteX0" fmla="*/ 66675 w 695782"/>
                      <a:gd name="connsiteY0" fmla="*/ 0 h 1367943"/>
                      <a:gd name="connsiteX1" fmla="*/ 695782 w 695782"/>
                      <a:gd name="connsiteY1" fmla="*/ 0 h 1367943"/>
                      <a:gd name="connsiteX2" fmla="*/ 695782 w 695782"/>
                      <a:gd name="connsiteY2" fmla="*/ 1367943 h 1367943"/>
                      <a:gd name="connsiteX3" fmla="*/ 0 w 695782"/>
                      <a:gd name="connsiteY3" fmla="*/ 1339369 h 1367943"/>
                      <a:gd name="connsiteX4" fmla="*/ 66675 w 695782"/>
                      <a:gd name="connsiteY4" fmla="*/ 0 h 1367943"/>
                      <a:gd name="connsiteX0" fmla="*/ 66675 w 714832"/>
                      <a:gd name="connsiteY0" fmla="*/ 0 h 1367943"/>
                      <a:gd name="connsiteX1" fmla="*/ 714832 w 714832"/>
                      <a:gd name="connsiteY1" fmla="*/ 0 h 1367943"/>
                      <a:gd name="connsiteX2" fmla="*/ 695782 w 714832"/>
                      <a:gd name="connsiteY2" fmla="*/ 1367943 h 1367943"/>
                      <a:gd name="connsiteX3" fmla="*/ 0 w 714832"/>
                      <a:gd name="connsiteY3" fmla="*/ 1339369 h 1367943"/>
                      <a:gd name="connsiteX4" fmla="*/ 66675 w 714832"/>
                      <a:gd name="connsiteY4" fmla="*/ 0 h 1367943"/>
                      <a:gd name="connsiteX0" fmla="*/ 52387 w 714832"/>
                      <a:gd name="connsiteY0" fmla="*/ 0 h 1367943"/>
                      <a:gd name="connsiteX1" fmla="*/ 714832 w 714832"/>
                      <a:gd name="connsiteY1" fmla="*/ 0 h 1367943"/>
                      <a:gd name="connsiteX2" fmla="*/ 695782 w 714832"/>
                      <a:gd name="connsiteY2" fmla="*/ 1367943 h 1367943"/>
                      <a:gd name="connsiteX3" fmla="*/ 0 w 714832"/>
                      <a:gd name="connsiteY3" fmla="*/ 1339369 h 1367943"/>
                      <a:gd name="connsiteX4" fmla="*/ 52387 w 714832"/>
                      <a:gd name="connsiteY4" fmla="*/ 0 h 1367943"/>
                      <a:gd name="connsiteX0" fmla="*/ 52387 w 710070"/>
                      <a:gd name="connsiteY0" fmla="*/ 14288 h 1382231"/>
                      <a:gd name="connsiteX1" fmla="*/ 710070 w 710070"/>
                      <a:gd name="connsiteY1" fmla="*/ 0 h 1382231"/>
                      <a:gd name="connsiteX2" fmla="*/ 695782 w 710070"/>
                      <a:gd name="connsiteY2" fmla="*/ 1382231 h 1382231"/>
                      <a:gd name="connsiteX3" fmla="*/ 0 w 710070"/>
                      <a:gd name="connsiteY3" fmla="*/ 1353657 h 1382231"/>
                      <a:gd name="connsiteX4" fmla="*/ 52387 w 710070"/>
                      <a:gd name="connsiteY4" fmla="*/ 14288 h 1382231"/>
                      <a:gd name="connsiteX0" fmla="*/ 4762 w 710070"/>
                      <a:gd name="connsiteY0" fmla="*/ 9525 h 1382231"/>
                      <a:gd name="connsiteX1" fmla="*/ 710070 w 710070"/>
                      <a:gd name="connsiteY1" fmla="*/ 0 h 1382231"/>
                      <a:gd name="connsiteX2" fmla="*/ 695782 w 710070"/>
                      <a:gd name="connsiteY2" fmla="*/ 1382231 h 1382231"/>
                      <a:gd name="connsiteX3" fmla="*/ 0 w 710070"/>
                      <a:gd name="connsiteY3" fmla="*/ 1353657 h 1382231"/>
                      <a:gd name="connsiteX4" fmla="*/ 4762 w 710070"/>
                      <a:gd name="connsiteY4" fmla="*/ 9525 h 1382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070" h="1382231">
                        <a:moveTo>
                          <a:pt x="4762" y="9525"/>
                        </a:moveTo>
                        <a:lnTo>
                          <a:pt x="710070" y="0"/>
                        </a:lnTo>
                        <a:lnTo>
                          <a:pt x="695782" y="1382231"/>
                        </a:lnTo>
                        <a:lnTo>
                          <a:pt x="0" y="1353657"/>
                        </a:lnTo>
                        <a:cubicBezTo>
                          <a:pt x="1587" y="905613"/>
                          <a:pt x="3175" y="457569"/>
                          <a:pt x="4762" y="9525"/>
                        </a:cubicBezTo>
                        <a:close/>
                      </a:path>
                    </a:pathLst>
                  </a:custGeom>
                  <a:solidFill>
                    <a:srgbClr val="E7E6E6"/>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sp>
                <p:nvSpPr>
                  <p:cNvPr id="33" name="Oval 5"/>
                  <p:cNvSpPr/>
                  <p:nvPr/>
                </p:nvSpPr>
                <p:spPr>
                  <a:xfrm>
                    <a:off x="4136222" y="2657183"/>
                    <a:ext cx="234928" cy="256310"/>
                  </a:xfrm>
                  <a:custGeom>
                    <a:avLst/>
                    <a:gdLst>
                      <a:gd name="connsiteX0" fmla="*/ 0 w 1951630"/>
                      <a:gd name="connsiteY0" fmla="*/ 402609 h 805218"/>
                      <a:gd name="connsiteX1" fmla="*/ 975815 w 1951630"/>
                      <a:gd name="connsiteY1" fmla="*/ 0 h 805218"/>
                      <a:gd name="connsiteX2" fmla="*/ 1951630 w 1951630"/>
                      <a:gd name="connsiteY2" fmla="*/ 402609 h 805218"/>
                      <a:gd name="connsiteX3" fmla="*/ 975815 w 1951630"/>
                      <a:gd name="connsiteY3" fmla="*/ 805218 h 805218"/>
                      <a:gd name="connsiteX4" fmla="*/ 0 w 1951630"/>
                      <a:gd name="connsiteY4" fmla="*/ 402609 h 805218"/>
                      <a:gd name="connsiteX0" fmla="*/ 453 w 1952083"/>
                      <a:gd name="connsiteY0" fmla="*/ 195879 h 598488"/>
                      <a:gd name="connsiteX1" fmla="*/ 1077209 w 1952083"/>
                      <a:gd name="connsiteY1" fmla="*/ 1089 h 598488"/>
                      <a:gd name="connsiteX2" fmla="*/ 1952083 w 1952083"/>
                      <a:gd name="connsiteY2" fmla="*/ 195879 h 598488"/>
                      <a:gd name="connsiteX3" fmla="*/ 976268 w 1952083"/>
                      <a:gd name="connsiteY3" fmla="*/ 598488 h 598488"/>
                      <a:gd name="connsiteX4" fmla="*/ 453 w 1952083"/>
                      <a:gd name="connsiteY4" fmla="*/ 195879 h 598488"/>
                      <a:gd name="connsiteX0" fmla="*/ 1134 w 1358998"/>
                      <a:gd name="connsiteY0" fmla="*/ 83356 h 612137"/>
                      <a:gd name="connsiteX1" fmla="*/ 484124 w 1358998"/>
                      <a:gd name="connsiteY1" fmla="*/ 13257 h 612137"/>
                      <a:gd name="connsiteX2" fmla="*/ 1358998 w 1358998"/>
                      <a:gd name="connsiteY2" fmla="*/ 208047 h 612137"/>
                      <a:gd name="connsiteX3" fmla="*/ 383183 w 1358998"/>
                      <a:gd name="connsiteY3" fmla="*/ 610656 h 612137"/>
                      <a:gd name="connsiteX4" fmla="*/ 1134 w 1358998"/>
                      <a:gd name="connsiteY4" fmla="*/ 83356 h 612137"/>
                      <a:gd name="connsiteX0" fmla="*/ 111345 w 1469209"/>
                      <a:gd name="connsiteY0" fmla="*/ 76263 h 369448"/>
                      <a:gd name="connsiteX1" fmla="*/ 594335 w 1469209"/>
                      <a:gd name="connsiteY1" fmla="*/ 6164 h 369448"/>
                      <a:gd name="connsiteX2" fmla="*/ 1469209 w 1469209"/>
                      <a:gd name="connsiteY2" fmla="*/ 200954 h 369448"/>
                      <a:gd name="connsiteX3" fmla="*/ 125259 w 1469209"/>
                      <a:gd name="connsiteY3" fmla="*/ 348244 h 369448"/>
                      <a:gd name="connsiteX4" fmla="*/ 111345 w 1469209"/>
                      <a:gd name="connsiteY4" fmla="*/ 76263 h 369448"/>
                      <a:gd name="connsiteX0" fmla="*/ 32750 w 1390614"/>
                      <a:gd name="connsiteY0" fmla="*/ 76263 h 382448"/>
                      <a:gd name="connsiteX1" fmla="*/ 515740 w 1390614"/>
                      <a:gd name="connsiteY1" fmla="*/ 6164 h 382448"/>
                      <a:gd name="connsiteX2" fmla="*/ 1390614 w 1390614"/>
                      <a:gd name="connsiteY2" fmla="*/ 200954 h 382448"/>
                      <a:gd name="connsiteX3" fmla="*/ 46664 w 1390614"/>
                      <a:gd name="connsiteY3" fmla="*/ 348244 h 382448"/>
                      <a:gd name="connsiteX4" fmla="*/ 32750 w 1390614"/>
                      <a:gd name="connsiteY4" fmla="*/ 76263 h 382448"/>
                      <a:gd name="connsiteX0" fmla="*/ 6693 w 1364557"/>
                      <a:gd name="connsiteY0" fmla="*/ 87938 h 394123"/>
                      <a:gd name="connsiteX1" fmla="*/ 489683 w 1364557"/>
                      <a:gd name="connsiteY1" fmla="*/ 17839 h 394123"/>
                      <a:gd name="connsiteX2" fmla="*/ 1364557 w 1364557"/>
                      <a:gd name="connsiteY2" fmla="*/ 212629 h 394123"/>
                      <a:gd name="connsiteX3" fmla="*/ 20607 w 1364557"/>
                      <a:gd name="connsiteY3" fmla="*/ 359919 h 394123"/>
                      <a:gd name="connsiteX4" fmla="*/ 6693 w 1364557"/>
                      <a:gd name="connsiteY4" fmla="*/ 87938 h 394123"/>
                      <a:gd name="connsiteX0" fmla="*/ 40954 w 1398818"/>
                      <a:gd name="connsiteY0" fmla="*/ 76075 h 374356"/>
                      <a:gd name="connsiteX1" fmla="*/ 523944 w 1398818"/>
                      <a:gd name="connsiteY1" fmla="*/ 5976 h 374356"/>
                      <a:gd name="connsiteX2" fmla="*/ 1398818 w 1398818"/>
                      <a:gd name="connsiteY2" fmla="*/ 200766 h 374356"/>
                      <a:gd name="connsiteX3" fmla="*/ 31118 w 1398818"/>
                      <a:gd name="connsiteY3" fmla="*/ 336181 h 374356"/>
                      <a:gd name="connsiteX4" fmla="*/ 40954 w 1398818"/>
                      <a:gd name="connsiteY4" fmla="*/ 76075 h 374356"/>
                      <a:gd name="connsiteX0" fmla="*/ 25495 w 1383359"/>
                      <a:gd name="connsiteY0" fmla="*/ 76668 h 374949"/>
                      <a:gd name="connsiteX1" fmla="*/ 508485 w 1383359"/>
                      <a:gd name="connsiteY1" fmla="*/ 6569 h 374949"/>
                      <a:gd name="connsiteX2" fmla="*/ 1383359 w 1383359"/>
                      <a:gd name="connsiteY2" fmla="*/ 201359 h 374949"/>
                      <a:gd name="connsiteX3" fmla="*/ 15659 w 1383359"/>
                      <a:gd name="connsiteY3" fmla="*/ 336774 h 374949"/>
                      <a:gd name="connsiteX4" fmla="*/ 25495 w 1383359"/>
                      <a:gd name="connsiteY4" fmla="*/ 76668 h 374949"/>
                      <a:gd name="connsiteX0" fmla="*/ 78865 w 896401"/>
                      <a:gd name="connsiteY0" fmla="*/ 78256 h 375448"/>
                      <a:gd name="connsiteX1" fmla="*/ 561855 w 896401"/>
                      <a:gd name="connsiteY1" fmla="*/ 8157 h 375448"/>
                      <a:gd name="connsiteX2" fmla="*/ 896401 w 896401"/>
                      <a:gd name="connsiteY2" fmla="*/ 226698 h 375448"/>
                      <a:gd name="connsiteX3" fmla="*/ 69029 w 896401"/>
                      <a:gd name="connsiteY3" fmla="*/ 338362 h 375448"/>
                      <a:gd name="connsiteX4" fmla="*/ 78865 w 896401"/>
                      <a:gd name="connsiteY4" fmla="*/ 78256 h 375448"/>
                      <a:gd name="connsiteX0" fmla="*/ 78865 w 996792"/>
                      <a:gd name="connsiteY0" fmla="*/ 1026352 h 1290854"/>
                      <a:gd name="connsiteX1" fmla="*/ 561855 w 996792"/>
                      <a:gd name="connsiteY1" fmla="*/ 956253 h 1290854"/>
                      <a:gd name="connsiteX2" fmla="*/ 962070 w 996792"/>
                      <a:gd name="connsiteY2" fmla="*/ 1175 h 1290854"/>
                      <a:gd name="connsiteX3" fmla="*/ 896401 w 996792"/>
                      <a:gd name="connsiteY3" fmla="*/ 1174794 h 1290854"/>
                      <a:gd name="connsiteX4" fmla="*/ 69029 w 996792"/>
                      <a:gd name="connsiteY4" fmla="*/ 1286458 h 1290854"/>
                      <a:gd name="connsiteX5" fmla="*/ 78865 w 996792"/>
                      <a:gd name="connsiteY5" fmla="*/ 1026352 h 1290854"/>
                      <a:gd name="connsiteX0" fmla="*/ 78865 w 1147967"/>
                      <a:gd name="connsiteY0" fmla="*/ 1026352 h 1290854"/>
                      <a:gd name="connsiteX1" fmla="*/ 561855 w 1147967"/>
                      <a:gd name="connsiteY1" fmla="*/ 956253 h 1290854"/>
                      <a:gd name="connsiteX2" fmla="*/ 962070 w 1147967"/>
                      <a:gd name="connsiteY2" fmla="*/ 1175 h 1290854"/>
                      <a:gd name="connsiteX3" fmla="*/ 896401 w 1147967"/>
                      <a:gd name="connsiteY3" fmla="*/ 1174794 h 1290854"/>
                      <a:gd name="connsiteX4" fmla="*/ 69029 w 1147967"/>
                      <a:gd name="connsiteY4" fmla="*/ 1286458 h 1290854"/>
                      <a:gd name="connsiteX5" fmla="*/ 78865 w 1147967"/>
                      <a:gd name="connsiteY5" fmla="*/ 1026352 h 1290854"/>
                      <a:gd name="connsiteX0" fmla="*/ 78865 w 1236896"/>
                      <a:gd name="connsiteY0" fmla="*/ 1026352 h 1290854"/>
                      <a:gd name="connsiteX1" fmla="*/ 561855 w 1236896"/>
                      <a:gd name="connsiteY1" fmla="*/ 956253 h 1290854"/>
                      <a:gd name="connsiteX2" fmla="*/ 962070 w 1236896"/>
                      <a:gd name="connsiteY2" fmla="*/ 1175 h 1290854"/>
                      <a:gd name="connsiteX3" fmla="*/ 896401 w 1236896"/>
                      <a:gd name="connsiteY3" fmla="*/ 1174794 h 1290854"/>
                      <a:gd name="connsiteX4" fmla="*/ 69029 w 1236896"/>
                      <a:gd name="connsiteY4" fmla="*/ 1286458 h 1290854"/>
                      <a:gd name="connsiteX5" fmla="*/ 78865 w 1236896"/>
                      <a:gd name="connsiteY5" fmla="*/ 1026352 h 1290854"/>
                      <a:gd name="connsiteX0" fmla="*/ 78865 w 1236896"/>
                      <a:gd name="connsiteY0" fmla="*/ 1026404 h 1290906"/>
                      <a:gd name="connsiteX1" fmla="*/ 561855 w 1236896"/>
                      <a:gd name="connsiteY1" fmla="*/ 956305 h 1290906"/>
                      <a:gd name="connsiteX2" fmla="*/ 962070 w 1236896"/>
                      <a:gd name="connsiteY2" fmla="*/ 1227 h 1290906"/>
                      <a:gd name="connsiteX3" fmla="*/ 896401 w 1236896"/>
                      <a:gd name="connsiteY3" fmla="*/ 1174846 h 1290906"/>
                      <a:gd name="connsiteX4" fmla="*/ 69029 w 1236896"/>
                      <a:gd name="connsiteY4" fmla="*/ 1286510 h 1290906"/>
                      <a:gd name="connsiteX5" fmla="*/ 78865 w 1236896"/>
                      <a:gd name="connsiteY5" fmla="*/ 1026404 h 1290906"/>
                      <a:gd name="connsiteX0" fmla="*/ 89053 w 1247084"/>
                      <a:gd name="connsiteY0" fmla="*/ 1026470 h 1290972"/>
                      <a:gd name="connsiteX1" fmla="*/ 572043 w 1247084"/>
                      <a:gd name="connsiteY1" fmla="*/ 914807 h 1290972"/>
                      <a:gd name="connsiteX2" fmla="*/ 972258 w 1247084"/>
                      <a:gd name="connsiteY2" fmla="*/ 1293 h 1290972"/>
                      <a:gd name="connsiteX3" fmla="*/ 906589 w 1247084"/>
                      <a:gd name="connsiteY3" fmla="*/ 1174912 h 1290972"/>
                      <a:gd name="connsiteX4" fmla="*/ 79217 w 1247084"/>
                      <a:gd name="connsiteY4" fmla="*/ 1286576 h 1290972"/>
                      <a:gd name="connsiteX5" fmla="*/ 89053 w 1247084"/>
                      <a:gd name="connsiteY5" fmla="*/ 1026470 h 1290972"/>
                      <a:gd name="connsiteX0" fmla="*/ 89053 w 1247084"/>
                      <a:gd name="connsiteY0" fmla="*/ 1026414 h 1290916"/>
                      <a:gd name="connsiteX1" fmla="*/ 572043 w 1247084"/>
                      <a:gd name="connsiteY1" fmla="*/ 914751 h 1290916"/>
                      <a:gd name="connsiteX2" fmla="*/ 972258 w 1247084"/>
                      <a:gd name="connsiteY2" fmla="*/ 1237 h 1290916"/>
                      <a:gd name="connsiteX3" fmla="*/ 906589 w 1247084"/>
                      <a:gd name="connsiteY3" fmla="*/ 1174856 h 1290916"/>
                      <a:gd name="connsiteX4" fmla="*/ 79217 w 1247084"/>
                      <a:gd name="connsiteY4" fmla="*/ 1286520 h 1290916"/>
                      <a:gd name="connsiteX5" fmla="*/ 89053 w 1247084"/>
                      <a:gd name="connsiteY5" fmla="*/ 1026414 h 1290916"/>
                      <a:gd name="connsiteX0" fmla="*/ 89053 w 1247084"/>
                      <a:gd name="connsiteY0" fmla="*/ 1026414 h 1290916"/>
                      <a:gd name="connsiteX1" fmla="*/ 572043 w 1247084"/>
                      <a:gd name="connsiteY1" fmla="*/ 914751 h 1290916"/>
                      <a:gd name="connsiteX2" fmla="*/ 972258 w 1247084"/>
                      <a:gd name="connsiteY2" fmla="*/ 1237 h 1290916"/>
                      <a:gd name="connsiteX3" fmla="*/ 906589 w 1247084"/>
                      <a:gd name="connsiteY3" fmla="*/ 1174856 h 1290916"/>
                      <a:gd name="connsiteX4" fmla="*/ 79217 w 1247084"/>
                      <a:gd name="connsiteY4" fmla="*/ 1286520 h 1290916"/>
                      <a:gd name="connsiteX5" fmla="*/ 89053 w 1247084"/>
                      <a:gd name="connsiteY5" fmla="*/ 1026414 h 1290916"/>
                      <a:gd name="connsiteX0" fmla="*/ 89053 w 1247084"/>
                      <a:gd name="connsiteY0" fmla="*/ 1025177 h 1289679"/>
                      <a:gd name="connsiteX1" fmla="*/ 572043 w 1247084"/>
                      <a:gd name="connsiteY1" fmla="*/ 913514 h 1289679"/>
                      <a:gd name="connsiteX2" fmla="*/ 972258 w 1247084"/>
                      <a:gd name="connsiteY2" fmla="*/ 0 h 1289679"/>
                      <a:gd name="connsiteX3" fmla="*/ 906589 w 1247084"/>
                      <a:gd name="connsiteY3" fmla="*/ 1173619 h 1289679"/>
                      <a:gd name="connsiteX4" fmla="*/ 79217 w 1247084"/>
                      <a:gd name="connsiteY4" fmla="*/ 1285283 h 1289679"/>
                      <a:gd name="connsiteX5" fmla="*/ 89053 w 1247084"/>
                      <a:gd name="connsiteY5" fmla="*/ 1025177 h 1289679"/>
                      <a:gd name="connsiteX0" fmla="*/ 89053 w 1217426"/>
                      <a:gd name="connsiteY0" fmla="*/ 1025177 h 1289679"/>
                      <a:gd name="connsiteX1" fmla="*/ 572043 w 1217426"/>
                      <a:gd name="connsiteY1" fmla="*/ 913514 h 1289679"/>
                      <a:gd name="connsiteX2" fmla="*/ 972258 w 1217426"/>
                      <a:gd name="connsiteY2" fmla="*/ 0 h 1289679"/>
                      <a:gd name="connsiteX3" fmla="*/ 906589 w 1217426"/>
                      <a:gd name="connsiteY3" fmla="*/ 1173619 h 1289679"/>
                      <a:gd name="connsiteX4" fmla="*/ 79217 w 1217426"/>
                      <a:gd name="connsiteY4" fmla="*/ 1285283 h 1289679"/>
                      <a:gd name="connsiteX5" fmla="*/ 89053 w 1217426"/>
                      <a:gd name="connsiteY5" fmla="*/ 1025177 h 1289679"/>
                      <a:gd name="connsiteX0" fmla="*/ 89053 w 1217426"/>
                      <a:gd name="connsiteY0" fmla="*/ 1025177 h 1289679"/>
                      <a:gd name="connsiteX1" fmla="*/ 572043 w 1217426"/>
                      <a:gd name="connsiteY1" fmla="*/ 913514 h 1289679"/>
                      <a:gd name="connsiteX2" fmla="*/ 972258 w 1217426"/>
                      <a:gd name="connsiteY2" fmla="*/ 0 h 1289679"/>
                      <a:gd name="connsiteX3" fmla="*/ 906589 w 1217426"/>
                      <a:gd name="connsiteY3" fmla="*/ 1173619 h 1289679"/>
                      <a:gd name="connsiteX4" fmla="*/ 79217 w 1217426"/>
                      <a:gd name="connsiteY4" fmla="*/ 1285283 h 1289679"/>
                      <a:gd name="connsiteX5" fmla="*/ 89053 w 1217426"/>
                      <a:gd name="connsiteY5" fmla="*/ 1025177 h 1289679"/>
                      <a:gd name="connsiteX0" fmla="*/ 89053 w 1217426"/>
                      <a:gd name="connsiteY0" fmla="*/ 1001426 h 1290833"/>
                      <a:gd name="connsiteX1" fmla="*/ 572043 w 1217426"/>
                      <a:gd name="connsiteY1" fmla="*/ 913514 h 1290833"/>
                      <a:gd name="connsiteX2" fmla="*/ 972258 w 1217426"/>
                      <a:gd name="connsiteY2" fmla="*/ 0 h 1290833"/>
                      <a:gd name="connsiteX3" fmla="*/ 906589 w 1217426"/>
                      <a:gd name="connsiteY3" fmla="*/ 1173619 h 1290833"/>
                      <a:gd name="connsiteX4" fmla="*/ 79217 w 1217426"/>
                      <a:gd name="connsiteY4" fmla="*/ 1285283 h 1290833"/>
                      <a:gd name="connsiteX5" fmla="*/ 89053 w 1217426"/>
                      <a:gd name="connsiteY5" fmla="*/ 1001426 h 1290833"/>
                      <a:gd name="connsiteX0" fmla="*/ 45759 w 1174132"/>
                      <a:gd name="connsiteY0" fmla="*/ 1001426 h 1317393"/>
                      <a:gd name="connsiteX1" fmla="*/ 528749 w 1174132"/>
                      <a:gd name="connsiteY1" fmla="*/ 913514 h 1317393"/>
                      <a:gd name="connsiteX2" fmla="*/ 928964 w 1174132"/>
                      <a:gd name="connsiteY2" fmla="*/ 0 h 1317393"/>
                      <a:gd name="connsiteX3" fmla="*/ 863295 w 1174132"/>
                      <a:gd name="connsiteY3" fmla="*/ 1173619 h 1317393"/>
                      <a:gd name="connsiteX4" fmla="*/ 35923 w 1174132"/>
                      <a:gd name="connsiteY4" fmla="*/ 1285283 h 1317393"/>
                      <a:gd name="connsiteX5" fmla="*/ 45759 w 1174132"/>
                      <a:gd name="connsiteY5" fmla="*/ 1001426 h 1317393"/>
                      <a:gd name="connsiteX0" fmla="*/ 24843 w 1153216"/>
                      <a:gd name="connsiteY0" fmla="*/ 1001426 h 1317393"/>
                      <a:gd name="connsiteX1" fmla="*/ 507833 w 1153216"/>
                      <a:gd name="connsiteY1" fmla="*/ 913514 h 1317393"/>
                      <a:gd name="connsiteX2" fmla="*/ 908048 w 1153216"/>
                      <a:gd name="connsiteY2" fmla="*/ 0 h 1317393"/>
                      <a:gd name="connsiteX3" fmla="*/ 842379 w 1153216"/>
                      <a:gd name="connsiteY3" fmla="*/ 1173619 h 1317393"/>
                      <a:gd name="connsiteX4" fmla="*/ 15007 w 1153216"/>
                      <a:gd name="connsiteY4" fmla="*/ 1285283 h 1317393"/>
                      <a:gd name="connsiteX5" fmla="*/ 24843 w 1153216"/>
                      <a:gd name="connsiteY5" fmla="*/ 1001426 h 1317393"/>
                      <a:gd name="connsiteX0" fmla="*/ 24843 w 1153216"/>
                      <a:gd name="connsiteY0" fmla="*/ 1001426 h 1317393"/>
                      <a:gd name="connsiteX1" fmla="*/ 507833 w 1153216"/>
                      <a:gd name="connsiteY1" fmla="*/ 913514 h 1317393"/>
                      <a:gd name="connsiteX2" fmla="*/ 908048 w 1153216"/>
                      <a:gd name="connsiteY2" fmla="*/ 0 h 1317393"/>
                      <a:gd name="connsiteX3" fmla="*/ 842379 w 1153216"/>
                      <a:gd name="connsiteY3" fmla="*/ 1173619 h 1317393"/>
                      <a:gd name="connsiteX4" fmla="*/ 15007 w 1153216"/>
                      <a:gd name="connsiteY4" fmla="*/ 1285283 h 1317393"/>
                      <a:gd name="connsiteX5" fmla="*/ 24843 w 1153216"/>
                      <a:gd name="connsiteY5" fmla="*/ 1001426 h 1317393"/>
                      <a:gd name="connsiteX0" fmla="*/ 24843 w 1153216"/>
                      <a:gd name="connsiteY0" fmla="*/ 1001426 h 1317393"/>
                      <a:gd name="connsiteX1" fmla="*/ 507833 w 1153216"/>
                      <a:gd name="connsiteY1" fmla="*/ 913514 h 1317393"/>
                      <a:gd name="connsiteX2" fmla="*/ 908048 w 1153216"/>
                      <a:gd name="connsiteY2" fmla="*/ 0 h 1317393"/>
                      <a:gd name="connsiteX3" fmla="*/ 842379 w 1153216"/>
                      <a:gd name="connsiteY3" fmla="*/ 1173619 h 1317393"/>
                      <a:gd name="connsiteX4" fmla="*/ 15007 w 1153216"/>
                      <a:gd name="connsiteY4" fmla="*/ 1285283 h 1317393"/>
                      <a:gd name="connsiteX5" fmla="*/ 24843 w 1153216"/>
                      <a:gd name="connsiteY5" fmla="*/ 1001426 h 1317393"/>
                      <a:gd name="connsiteX0" fmla="*/ 98078 w 1226451"/>
                      <a:gd name="connsiteY0" fmla="*/ 1001426 h 1296705"/>
                      <a:gd name="connsiteX1" fmla="*/ 581068 w 1226451"/>
                      <a:gd name="connsiteY1" fmla="*/ 913514 h 1296705"/>
                      <a:gd name="connsiteX2" fmla="*/ 981283 w 1226451"/>
                      <a:gd name="connsiteY2" fmla="*/ 0 h 1296705"/>
                      <a:gd name="connsiteX3" fmla="*/ 915614 w 1226451"/>
                      <a:gd name="connsiteY3" fmla="*/ 1173619 h 1296705"/>
                      <a:gd name="connsiteX4" fmla="*/ 88242 w 1226451"/>
                      <a:gd name="connsiteY4" fmla="*/ 1285283 h 1296705"/>
                      <a:gd name="connsiteX5" fmla="*/ 98078 w 1226451"/>
                      <a:gd name="connsiteY5" fmla="*/ 1001426 h 1296705"/>
                      <a:gd name="connsiteX0" fmla="*/ 98078 w 1226451"/>
                      <a:gd name="connsiteY0" fmla="*/ 1001426 h 1296705"/>
                      <a:gd name="connsiteX1" fmla="*/ 581068 w 1226451"/>
                      <a:gd name="connsiteY1" fmla="*/ 913514 h 1296705"/>
                      <a:gd name="connsiteX2" fmla="*/ 981283 w 1226451"/>
                      <a:gd name="connsiteY2" fmla="*/ 0 h 1296705"/>
                      <a:gd name="connsiteX3" fmla="*/ 915614 w 1226451"/>
                      <a:gd name="connsiteY3" fmla="*/ 1173619 h 1296705"/>
                      <a:gd name="connsiteX4" fmla="*/ 88242 w 1226451"/>
                      <a:gd name="connsiteY4" fmla="*/ 1285283 h 1296705"/>
                      <a:gd name="connsiteX5" fmla="*/ 98078 w 1226451"/>
                      <a:gd name="connsiteY5" fmla="*/ 1001426 h 1296705"/>
                      <a:gd name="connsiteX0" fmla="*/ 26834 w 1155207"/>
                      <a:gd name="connsiteY0" fmla="*/ 1001426 h 1296705"/>
                      <a:gd name="connsiteX1" fmla="*/ 509824 w 1155207"/>
                      <a:gd name="connsiteY1" fmla="*/ 913514 h 1296705"/>
                      <a:gd name="connsiteX2" fmla="*/ 910039 w 1155207"/>
                      <a:gd name="connsiteY2" fmla="*/ 0 h 1296705"/>
                      <a:gd name="connsiteX3" fmla="*/ 844370 w 1155207"/>
                      <a:gd name="connsiteY3" fmla="*/ 1173619 h 1296705"/>
                      <a:gd name="connsiteX4" fmla="*/ 16998 w 1155207"/>
                      <a:gd name="connsiteY4" fmla="*/ 1285283 h 1296705"/>
                      <a:gd name="connsiteX5" fmla="*/ 26834 w 1155207"/>
                      <a:gd name="connsiteY5" fmla="*/ 1001426 h 1296705"/>
                      <a:gd name="connsiteX0" fmla="*/ 38303 w 1166676"/>
                      <a:gd name="connsiteY0" fmla="*/ 1001426 h 1296705"/>
                      <a:gd name="connsiteX1" fmla="*/ 521293 w 1166676"/>
                      <a:gd name="connsiteY1" fmla="*/ 913514 h 1296705"/>
                      <a:gd name="connsiteX2" fmla="*/ 921508 w 1166676"/>
                      <a:gd name="connsiteY2" fmla="*/ 0 h 1296705"/>
                      <a:gd name="connsiteX3" fmla="*/ 855839 w 1166676"/>
                      <a:gd name="connsiteY3" fmla="*/ 1173619 h 1296705"/>
                      <a:gd name="connsiteX4" fmla="*/ 28467 w 1166676"/>
                      <a:gd name="connsiteY4" fmla="*/ 1285283 h 1296705"/>
                      <a:gd name="connsiteX5" fmla="*/ 38303 w 1166676"/>
                      <a:gd name="connsiteY5" fmla="*/ 1001426 h 1296705"/>
                      <a:gd name="connsiteX0" fmla="*/ 38303 w 1166676"/>
                      <a:gd name="connsiteY0" fmla="*/ 1001426 h 1299205"/>
                      <a:gd name="connsiteX1" fmla="*/ 521293 w 1166676"/>
                      <a:gd name="connsiteY1" fmla="*/ 913514 h 1299205"/>
                      <a:gd name="connsiteX2" fmla="*/ 921508 w 1166676"/>
                      <a:gd name="connsiteY2" fmla="*/ 0 h 1299205"/>
                      <a:gd name="connsiteX3" fmla="*/ 855839 w 1166676"/>
                      <a:gd name="connsiteY3" fmla="*/ 1173619 h 1299205"/>
                      <a:gd name="connsiteX4" fmla="*/ 28467 w 1166676"/>
                      <a:gd name="connsiteY4" fmla="*/ 1285283 h 1299205"/>
                      <a:gd name="connsiteX5" fmla="*/ 38303 w 1166676"/>
                      <a:gd name="connsiteY5" fmla="*/ 1001426 h 1299205"/>
                      <a:gd name="connsiteX0" fmla="*/ 45634 w 1174007"/>
                      <a:gd name="connsiteY0" fmla="*/ 1001426 h 1296648"/>
                      <a:gd name="connsiteX1" fmla="*/ 528624 w 1174007"/>
                      <a:gd name="connsiteY1" fmla="*/ 913514 h 1296648"/>
                      <a:gd name="connsiteX2" fmla="*/ 928839 w 1174007"/>
                      <a:gd name="connsiteY2" fmla="*/ 0 h 1296648"/>
                      <a:gd name="connsiteX3" fmla="*/ 863170 w 1174007"/>
                      <a:gd name="connsiteY3" fmla="*/ 1173619 h 1296648"/>
                      <a:gd name="connsiteX4" fmla="*/ 21376 w 1174007"/>
                      <a:gd name="connsiteY4" fmla="*/ 1282398 h 1296648"/>
                      <a:gd name="connsiteX5" fmla="*/ 45634 w 1174007"/>
                      <a:gd name="connsiteY5" fmla="*/ 1001426 h 1296648"/>
                      <a:gd name="connsiteX0" fmla="*/ 34765 w 1163138"/>
                      <a:gd name="connsiteY0" fmla="*/ 1001426 h 1296648"/>
                      <a:gd name="connsiteX1" fmla="*/ 517755 w 1163138"/>
                      <a:gd name="connsiteY1" fmla="*/ 913514 h 1296648"/>
                      <a:gd name="connsiteX2" fmla="*/ 917970 w 1163138"/>
                      <a:gd name="connsiteY2" fmla="*/ 0 h 1296648"/>
                      <a:gd name="connsiteX3" fmla="*/ 852301 w 1163138"/>
                      <a:gd name="connsiteY3" fmla="*/ 1173619 h 1296648"/>
                      <a:gd name="connsiteX4" fmla="*/ 10507 w 1163138"/>
                      <a:gd name="connsiteY4" fmla="*/ 1282398 h 1296648"/>
                      <a:gd name="connsiteX5" fmla="*/ 34765 w 1163138"/>
                      <a:gd name="connsiteY5" fmla="*/ 1001426 h 1296648"/>
                      <a:gd name="connsiteX0" fmla="*/ 32447 w 1160820"/>
                      <a:gd name="connsiteY0" fmla="*/ 1001426 h 1296648"/>
                      <a:gd name="connsiteX1" fmla="*/ 515437 w 1160820"/>
                      <a:gd name="connsiteY1" fmla="*/ 913514 h 1296648"/>
                      <a:gd name="connsiteX2" fmla="*/ 915652 w 1160820"/>
                      <a:gd name="connsiteY2" fmla="*/ 0 h 1296648"/>
                      <a:gd name="connsiteX3" fmla="*/ 849983 w 1160820"/>
                      <a:gd name="connsiteY3" fmla="*/ 1173619 h 1296648"/>
                      <a:gd name="connsiteX4" fmla="*/ 8189 w 1160820"/>
                      <a:gd name="connsiteY4" fmla="*/ 1282398 h 1296648"/>
                      <a:gd name="connsiteX5" fmla="*/ 32447 w 1160820"/>
                      <a:gd name="connsiteY5" fmla="*/ 1001426 h 1296648"/>
                      <a:gd name="connsiteX0" fmla="*/ 32447 w 1160820"/>
                      <a:gd name="connsiteY0" fmla="*/ 1001426 h 1296648"/>
                      <a:gd name="connsiteX1" fmla="*/ 515437 w 1160820"/>
                      <a:gd name="connsiteY1" fmla="*/ 913514 h 1296648"/>
                      <a:gd name="connsiteX2" fmla="*/ 915652 w 1160820"/>
                      <a:gd name="connsiteY2" fmla="*/ 0 h 1296648"/>
                      <a:gd name="connsiteX3" fmla="*/ 849983 w 1160820"/>
                      <a:gd name="connsiteY3" fmla="*/ 1173619 h 1296648"/>
                      <a:gd name="connsiteX4" fmla="*/ 8189 w 1160820"/>
                      <a:gd name="connsiteY4" fmla="*/ 1282398 h 1296648"/>
                      <a:gd name="connsiteX5" fmla="*/ 32447 w 1160820"/>
                      <a:gd name="connsiteY5" fmla="*/ 1001426 h 1296648"/>
                      <a:gd name="connsiteX0" fmla="*/ 38878 w 1167251"/>
                      <a:gd name="connsiteY0" fmla="*/ 1001426 h 1296648"/>
                      <a:gd name="connsiteX1" fmla="*/ 521868 w 1167251"/>
                      <a:gd name="connsiteY1" fmla="*/ 913514 h 1296648"/>
                      <a:gd name="connsiteX2" fmla="*/ 922083 w 1167251"/>
                      <a:gd name="connsiteY2" fmla="*/ 0 h 1296648"/>
                      <a:gd name="connsiteX3" fmla="*/ 856414 w 1167251"/>
                      <a:gd name="connsiteY3" fmla="*/ 1173619 h 1296648"/>
                      <a:gd name="connsiteX4" fmla="*/ 14620 w 1167251"/>
                      <a:gd name="connsiteY4" fmla="*/ 1282398 h 1296648"/>
                      <a:gd name="connsiteX5" fmla="*/ 38878 w 1167251"/>
                      <a:gd name="connsiteY5" fmla="*/ 1001426 h 1296648"/>
                      <a:gd name="connsiteX0" fmla="*/ 38878 w 1167251"/>
                      <a:gd name="connsiteY0" fmla="*/ 1001426 h 1307559"/>
                      <a:gd name="connsiteX1" fmla="*/ 521868 w 1167251"/>
                      <a:gd name="connsiteY1" fmla="*/ 913514 h 1307559"/>
                      <a:gd name="connsiteX2" fmla="*/ 922083 w 1167251"/>
                      <a:gd name="connsiteY2" fmla="*/ 0 h 1307559"/>
                      <a:gd name="connsiteX3" fmla="*/ 856414 w 1167251"/>
                      <a:gd name="connsiteY3" fmla="*/ 1173619 h 1307559"/>
                      <a:gd name="connsiteX4" fmla="*/ 14620 w 1167251"/>
                      <a:gd name="connsiteY4" fmla="*/ 1282398 h 1307559"/>
                      <a:gd name="connsiteX5" fmla="*/ 38878 w 1167251"/>
                      <a:gd name="connsiteY5" fmla="*/ 1001426 h 1307559"/>
                      <a:gd name="connsiteX0" fmla="*/ 34868 w 1163241"/>
                      <a:gd name="connsiteY0" fmla="*/ 1001426 h 1281811"/>
                      <a:gd name="connsiteX1" fmla="*/ 517858 w 1163241"/>
                      <a:gd name="connsiteY1" fmla="*/ 913514 h 1281811"/>
                      <a:gd name="connsiteX2" fmla="*/ 918073 w 1163241"/>
                      <a:gd name="connsiteY2" fmla="*/ 0 h 1281811"/>
                      <a:gd name="connsiteX3" fmla="*/ 852404 w 1163241"/>
                      <a:gd name="connsiteY3" fmla="*/ 1173619 h 1281811"/>
                      <a:gd name="connsiteX4" fmla="*/ 18428 w 1163241"/>
                      <a:gd name="connsiteY4" fmla="*/ 1243302 h 1281811"/>
                      <a:gd name="connsiteX5" fmla="*/ 34868 w 1163241"/>
                      <a:gd name="connsiteY5" fmla="*/ 1001426 h 128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3241" h="1281811">
                        <a:moveTo>
                          <a:pt x="34868" y="1001426"/>
                        </a:moveTo>
                        <a:cubicBezTo>
                          <a:pt x="206071" y="957279"/>
                          <a:pt x="364888" y="1048688"/>
                          <a:pt x="517858" y="913514"/>
                        </a:cubicBezTo>
                        <a:cubicBezTo>
                          <a:pt x="670828" y="778340"/>
                          <a:pt x="601058" y="509841"/>
                          <a:pt x="918073" y="0"/>
                        </a:cubicBezTo>
                        <a:cubicBezTo>
                          <a:pt x="1163837" y="18612"/>
                          <a:pt x="1343650" y="439860"/>
                          <a:pt x="852404" y="1173619"/>
                        </a:cubicBezTo>
                        <a:cubicBezTo>
                          <a:pt x="600596" y="1320711"/>
                          <a:pt x="208122" y="1289814"/>
                          <a:pt x="18428" y="1243302"/>
                        </a:cubicBezTo>
                        <a:cubicBezTo>
                          <a:pt x="2128" y="1156192"/>
                          <a:pt x="-19792" y="1113604"/>
                          <a:pt x="34868" y="1001426"/>
                        </a:cubicBezTo>
                        <a:close/>
                      </a:path>
                    </a:pathLst>
                  </a:custGeom>
                  <a:solidFill>
                    <a:schemeClr val="tx1">
                      <a:lumMod val="75000"/>
                      <a:lumOff val="25000"/>
                    </a:schemeClr>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sp>
                <p:nvSpPr>
                  <p:cNvPr id="34" name="Oval 4"/>
                  <p:cNvSpPr/>
                  <p:nvPr/>
                </p:nvSpPr>
                <p:spPr>
                  <a:xfrm rot="1933983" flipH="1">
                    <a:off x="4063597" y="2804268"/>
                    <a:ext cx="116443" cy="81684"/>
                  </a:xfrm>
                  <a:custGeom>
                    <a:avLst/>
                    <a:gdLst>
                      <a:gd name="connsiteX0" fmla="*/ 0 w 1028658"/>
                      <a:gd name="connsiteY0" fmla="*/ 373054 h 746108"/>
                      <a:gd name="connsiteX1" fmla="*/ 514329 w 1028658"/>
                      <a:gd name="connsiteY1" fmla="*/ 0 h 746108"/>
                      <a:gd name="connsiteX2" fmla="*/ 1028658 w 1028658"/>
                      <a:gd name="connsiteY2" fmla="*/ 373054 h 746108"/>
                      <a:gd name="connsiteX3" fmla="*/ 514329 w 1028658"/>
                      <a:gd name="connsiteY3" fmla="*/ 746108 h 746108"/>
                      <a:gd name="connsiteX4" fmla="*/ 0 w 1028658"/>
                      <a:gd name="connsiteY4" fmla="*/ 373054 h 746108"/>
                      <a:gd name="connsiteX0" fmla="*/ 725 w 1029383"/>
                      <a:gd name="connsiteY0" fmla="*/ 152118 h 525172"/>
                      <a:gd name="connsiteX1" fmla="*/ 436517 w 1029383"/>
                      <a:gd name="connsiteY1" fmla="*/ 9066 h 525172"/>
                      <a:gd name="connsiteX2" fmla="*/ 1029383 w 1029383"/>
                      <a:gd name="connsiteY2" fmla="*/ 152118 h 525172"/>
                      <a:gd name="connsiteX3" fmla="*/ 515054 w 1029383"/>
                      <a:gd name="connsiteY3" fmla="*/ 525172 h 525172"/>
                      <a:gd name="connsiteX4" fmla="*/ 725 w 1029383"/>
                      <a:gd name="connsiteY4" fmla="*/ 152118 h 525172"/>
                      <a:gd name="connsiteX0" fmla="*/ 485 w 1029143"/>
                      <a:gd name="connsiteY0" fmla="*/ 209204 h 582258"/>
                      <a:gd name="connsiteX1" fmla="*/ 436277 w 1029143"/>
                      <a:gd name="connsiteY1" fmla="*/ 66152 h 582258"/>
                      <a:gd name="connsiteX2" fmla="*/ 1029143 w 1029143"/>
                      <a:gd name="connsiteY2" fmla="*/ 209204 h 582258"/>
                      <a:gd name="connsiteX3" fmla="*/ 514814 w 1029143"/>
                      <a:gd name="connsiteY3" fmla="*/ 582258 h 582258"/>
                      <a:gd name="connsiteX4" fmla="*/ 485 w 1029143"/>
                      <a:gd name="connsiteY4" fmla="*/ 209204 h 582258"/>
                      <a:gd name="connsiteX0" fmla="*/ 485 w 1029143"/>
                      <a:gd name="connsiteY0" fmla="*/ 209204 h 582258"/>
                      <a:gd name="connsiteX1" fmla="*/ 436277 w 1029143"/>
                      <a:gd name="connsiteY1" fmla="*/ 66152 h 582258"/>
                      <a:gd name="connsiteX2" fmla="*/ 1029143 w 1029143"/>
                      <a:gd name="connsiteY2" fmla="*/ 209204 h 582258"/>
                      <a:gd name="connsiteX3" fmla="*/ 514814 w 1029143"/>
                      <a:gd name="connsiteY3" fmla="*/ 582258 h 582258"/>
                      <a:gd name="connsiteX4" fmla="*/ 485 w 1029143"/>
                      <a:gd name="connsiteY4" fmla="*/ 209204 h 582258"/>
                      <a:gd name="connsiteX0" fmla="*/ 506 w 1029164"/>
                      <a:gd name="connsiteY0" fmla="*/ 209204 h 582258"/>
                      <a:gd name="connsiteX1" fmla="*/ 436298 w 1029164"/>
                      <a:gd name="connsiteY1" fmla="*/ 66152 h 582258"/>
                      <a:gd name="connsiteX2" fmla="*/ 1029164 w 1029164"/>
                      <a:gd name="connsiteY2" fmla="*/ 209204 h 582258"/>
                      <a:gd name="connsiteX3" fmla="*/ 514835 w 1029164"/>
                      <a:gd name="connsiteY3" fmla="*/ 582258 h 582258"/>
                      <a:gd name="connsiteX4" fmla="*/ 506 w 1029164"/>
                      <a:gd name="connsiteY4" fmla="*/ 209204 h 582258"/>
                      <a:gd name="connsiteX0" fmla="*/ 506 w 810381"/>
                      <a:gd name="connsiteY0" fmla="*/ 271957 h 646359"/>
                      <a:gd name="connsiteX1" fmla="*/ 436298 w 810381"/>
                      <a:gd name="connsiteY1" fmla="*/ 128905 h 646359"/>
                      <a:gd name="connsiteX2" fmla="*/ 810381 w 810381"/>
                      <a:gd name="connsiteY2" fmla="*/ 126102 h 646359"/>
                      <a:gd name="connsiteX3" fmla="*/ 514835 w 810381"/>
                      <a:gd name="connsiteY3" fmla="*/ 645011 h 646359"/>
                      <a:gd name="connsiteX4" fmla="*/ 506 w 810381"/>
                      <a:gd name="connsiteY4" fmla="*/ 271957 h 646359"/>
                      <a:gd name="connsiteX0" fmla="*/ 506 w 837157"/>
                      <a:gd name="connsiteY0" fmla="*/ 319511 h 693913"/>
                      <a:gd name="connsiteX1" fmla="*/ 436298 w 837157"/>
                      <a:gd name="connsiteY1" fmla="*/ 176459 h 693913"/>
                      <a:gd name="connsiteX2" fmla="*/ 810381 w 837157"/>
                      <a:gd name="connsiteY2" fmla="*/ 173656 h 693913"/>
                      <a:gd name="connsiteX3" fmla="*/ 514835 w 837157"/>
                      <a:gd name="connsiteY3" fmla="*/ 692565 h 693913"/>
                      <a:gd name="connsiteX4" fmla="*/ 506 w 837157"/>
                      <a:gd name="connsiteY4" fmla="*/ 319511 h 693913"/>
                      <a:gd name="connsiteX0" fmla="*/ 506 w 876339"/>
                      <a:gd name="connsiteY0" fmla="*/ 211670 h 586147"/>
                      <a:gd name="connsiteX1" fmla="*/ 436298 w 876339"/>
                      <a:gd name="connsiteY1" fmla="*/ 68618 h 586147"/>
                      <a:gd name="connsiteX2" fmla="*/ 852080 w 876339"/>
                      <a:gd name="connsiteY2" fmla="*/ 298138 h 586147"/>
                      <a:gd name="connsiteX3" fmla="*/ 514835 w 876339"/>
                      <a:gd name="connsiteY3" fmla="*/ 584724 h 586147"/>
                      <a:gd name="connsiteX4" fmla="*/ 506 w 876339"/>
                      <a:gd name="connsiteY4" fmla="*/ 211670 h 586147"/>
                      <a:gd name="connsiteX0" fmla="*/ 506 w 652529"/>
                      <a:gd name="connsiteY0" fmla="*/ 220465 h 594039"/>
                      <a:gd name="connsiteX1" fmla="*/ 436298 w 652529"/>
                      <a:gd name="connsiteY1" fmla="*/ 77413 h 594039"/>
                      <a:gd name="connsiteX2" fmla="*/ 598907 w 652529"/>
                      <a:gd name="connsiteY2" fmla="*/ 277148 h 594039"/>
                      <a:gd name="connsiteX3" fmla="*/ 514835 w 652529"/>
                      <a:gd name="connsiteY3" fmla="*/ 593519 h 594039"/>
                      <a:gd name="connsiteX4" fmla="*/ 506 w 652529"/>
                      <a:gd name="connsiteY4" fmla="*/ 220465 h 594039"/>
                      <a:gd name="connsiteX0" fmla="*/ 506 w 834378"/>
                      <a:gd name="connsiteY0" fmla="*/ 333190 h 707974"/>
                      <a:gd name="connsiteX1" fmla="*/ 436298 w 834378"/>
                      <a:gd name="connsiteY1" fmla="*/ 190138 h 707974"/>
                      <a:gd name="connsiteX2" fmla="*/ 807402 w 834378"/>
                      <a:gd name="connsiteY2" fmla="*/ 166485 h 707974"/>
                      <a:gd name="connsiteX3" fmla="*/ 514835 w 834378"/>
                      <a:gd name="connsiteY3" fmla="*/ 706244 h 707974"/>
                      <a:gd name="connsiteX4" fmla="*/ 506 w 834378"/>
                      <a:gd name="connsiteY4" fmla="*/ 333190 h 707974"/>
                      <a:gd name="connsiteX0" fmla="*/ 506 w 808668"/>
                      <a:gd name="connsiteY0" fmla="*/ 228251 h 603035"/>
                      <a:gd name="connsiteX1" fmla="*/ 436298 w 808668"/>
                      <a:gd name="connsiteY1" fmla="*/ 85199 h 603035"/>
                      <a:gd name="connsiteX2" fmla="*/ 667699 w 808668"/>
                      <a:gd name="connsiteY2" fmla="*/ 20149 h 603035"/>
                      <a:gd name="connsiteX3" fmla="*/ 807402 w 808668"/>
                      <a:gd name="connsiteY3" fmla="*/ 61546 h 603035"/>
                      <a:gd name="connsiteX4" fmla="*/ 514835 w 808668"/>
                      <a:gd name="connsiteY4" fmla="*/ 601305 h 603035"/>
                      <a:gd name="connsiteX5" fmla="*/ 506 w 808668"/>
                      <a:gd name="connsiteY5" fmla="*/ 228251 h 603035"/>
                      <a:gd name="connsiteX0" fmla="*/ 506 w 823760"/>
                      <a:gd name="connsiteY0" fmla="*/ 315873 h 690657"/>
                      <a:gd name="connsiteX1" fmla="*/ 436298 w 823760"/>
                      <a:gd name="connsiteY1" fmla="*/ 172821 h 690657"/>
                      <a:gd name="connsiteX2" fmla="*/ 667699 w 823760"/>
                      <a:gd name="connsiteY2" fmla="*/ 107771 h 690657"/>
                      <a:gd name="connsiteX3" fmla="*/ 807402 w 823760"/>
                      <a:gd name="connsiteY3" fmla="*/ 149168 h 690657"/>
                      <a:gd name="connsiteX4" fmla="*/ 514835 w 823760"/>
                      <a:gd name="connsiteY4" fmla="*/ 688927 h 690657"/>
                      <a:gd name="connsiteX5" fmla="*/ 506 w 823760"/>
                      <a:gd name="connsiteY5" fmla="*/ 315873 h 690657"/>
                      <a:gd name="connsiteX0" fmla="*/ 506 w 823760"/>
                      <a:gd name="connsiteY0" fmla="*/ 315873 h 690657"/>
                      <a:gd name="connsiteX1" fmla="*/ 436298 w 823760"/>
                      <a:gd name="connsiteY1" fmla="*/ 172821 h 690657"/>
                      <a:gd name="connsiteX2" fmla="*/ 667699 w 823760"/>
                      <a:gd name="connsiteY2" fmla="*/ 107771 h 690657"/>
                      <a:gd name="connsiteX3" fmla="*/ 807402 w 823760"/>
                      <a:gd name="connsiteY3" fmla="*/ 149168 h 690657"/>
                      <a:gd name="connsiteX4" fmla="*/ 514835 w 823760"/>
                      <a:gd name="connsiteY4" fmla="*/ 688927 h 690657"/>
                      <a:gd name="connsiteX5" fmla="*/ 506 w 823760"/>
                      <a:gd name="connsiteY5" fmla="*/ 315873 h 690657"/>
                      <a:gd name="connsiteX0" fmla="*/ 581 w 823835"/>
                      <a:gd name="connsiteY0" fmla="*/ 315873 h 332357"/>
                      <a:gd name="connsiteX1" fmla="*/ 436373 w 823835"/>
                      <a:gd name="connsiteY1" fmla="*/ 172821 h 332357"/>
                      <a:gd name="connsiteX2" fmla="*/ 667774 w 823835"/>
                      <a:gd name="connsiteY2" fmla="*/ 107771 h 332357"/>
                      <a:gd name="connsiteX3" fmla="*/ 807477 w 823835"/>
                      <a:gd name="connsiteY3" fmla="*/ 149168 h 332357"/>
                      <a:gd name="connsiteX4" fmla="*/ 520867 w 823835"/>
                      <a:gd name="connsiteY4" fmla="*/ 310658 h 332357"/>
                      <a:gd name="connsiteX5" fmla="*/ 581 w 823835"/>
                      <a:gd name="connsiteY5" fmla="*/ 315873 h 332357"/>
                      <a:gd name="connsiteX0" fmla="*/ 157 w 823411"/>
                      <a:gd name="connsiteY0" fmla="*/ 315873 h 460693"/>
                      <a:gd name="connsiteX1" fmla="*/ 435949 w 823411"/>
                      <a:gd name="connsiteY1" fmla="*/ 172821 h 460693"/>
                      <a:gd name="connsiteX2" fmla="*/ 667350 w 823411"/>
                      <a:gd name="connsiteY2" fmla="*/ 107771 h 460693"/>
                      <a:gd name="connsiteX3" fmla="*/ 807053 w 823411"/>
                      <a:gd name="connsiteY3" fmla="*/ 149168 h 460693"/>
                      <a:gd name="connsiteX4" fmla="*/ 478744 w 823411"/>
                      <a:gd name="connsiteY4" fmla="*/ 456605 h 460693"/>
                      <a:gd name="connsiteX5" fmla="*/ 157 w 823411"/>
                      <a:gd name="connsiteY5" fmla="*/ 315873 h 460693"/>
                      <a:gd name="connsiteX0" fmla="*/ 157 w 823411"/>
                      <a:gd name="connsiteY0" fmla="*/ 315873 h 466115"/>
                      <a:gd name="connsiteX1" fmla="*/ 435949 w 823411"/>
                      <a:gd name="connsiteY1" fmla="*/ 172821 h 466115"/>
                      <a:gd name="connsiteX2" fmla="*/ 667350 w 823411"/>
                      <a:gd name="connsiteY2" fmla="*/ 107771 h 466115"/>
                      <a:gd name="connsiteX3" fmla="*/ 807053 w 823411"/>
                      <a:gd name="connsiteY3" fmla="*/ 149168 h 466115"/>
                      <a:gd name="connsiteX4" fmla="*/ 478744 w 823411"/>
                      <a:gd name="connsiteY4" fmla="*/ 456605 h 466115"/>
                      <a:gd name="connsiteX5" fmla="*/ 157 w 823411"/>
                      <a:gd name="connsiteY5" fmla="*/ 315873 h 466115"/>
                      <a:gd name="connsiteX0" fmla="*/ 157 w 823411"/>
                      <a:gd name="connsiteY0" fmla="*/ 315873 h 466115"/>
                      <a:gd name="connsiteX1" fmla="*/ 435949 w 823411"/>
                      <a:gd name="connsiteY1" fmla="*/ 172821 h 466115"/>
                      <a:gd name="connsiteX2" fmla="*/ 667350 w 823411"/>
                      <a:gd name="connsiteY2" fmla="*/ 107771 h 466115"/>
                      <a:gd name="connsiteX3" fmla="*/ 807053 w 823411"/>
                      <a:gd name="connsiteY3" fmla="*/ 149168 h 466115"/>
                      <a:gd name="connsiteX4" fmla="*/ 478744 w 823411"/>
                      <a:gd name="connsiteY4" fmla="*/ 456605 h 466115"/>
                      <a:gd name="connsiteX5" fmla="*/ 157 w 823411"/>
                      <a:gd name="connsiteY5" fmla="*/ 315873 h 466115"/>
                      <a:gd name="connsiteX0" fmla="*/ 157 w 823411"/>
                      <a:gd name="connsiteY0" fmla="*/ 315873 h 621066"/>
                      <a:gd name="connsiteX1" fmla="*/ 435949 w 823411"/>
                      <a:gd name="connsiteY1" fmla="*/ 172821 h 621066"/>
                      <a:gd name="connsiteX2" fmla="*/ 667350 w 823411"/>
                      <a:gd name="connsiteY2" fmla="*/ 107771 h 621066"/>
                      <a:gd name="connsiteX3" fmla="*/ 807053 w 823411"/>
                      <a:gd name="connsiteY3" fmla="*/ 149168 h 621066"/>
                      <a:gd name="connsiteX4" fmla="*/ 478744 w 823411"/>
                      <a:gd name="connsiteY4" fmla="*/ 456605 h 621066"/>
                      <a:gd name="connsiteX5" fmla="*/ 157 w 823411"/>
                      <a:gd name="connsiteY5" fmla="*/ 315873 h 621066"/>
                      <a:gd name="connsiteX0" fmla="*/ 11901 w 599854"/>
                      <a:gd name="connsiteY0" fmla="*/ 432035 h 647873"/>
                      <a:gd name="connsiteX1" fmla="*/ 212392 w 599854"/>
                      <a:gd name="connsiteY1" fmla="*/ 172821 h 647873"/>
                      <a:gd name="connsiteX2" fmla="*/ 443793 w 599854"/>
                      <a:gd name="connsiteY2" fmla="*/ 107771 h 647873"/>
                      <a:gd name="connsiteX3" fmla="*/ 583496 w 599854"/>
                      <a:gd name="connsiteY3" fmla="*/ 149168 h 647873"/>
                      <a:gd name="connsiteX4" fmla="*/ 255187 w 599854"/>
                      <a:gd name="connsiteY4" fmla="*/ 456605 h 647873"/>
                      <a:gd name="connsiteX5" fmla="*/ 11901 w 599854"/>
                      <a:gd name="connsiteY5" fmla="*/ 432035 h 647873"/>
                      <a:gd name="connsiteX0" fmla="*/ 160918 w 495698"/>
                      <a:gd name="connsiteY0" fmla="*/ 402250 h 640229"/>
                      <a:gd name="connsiteX1" fmla="*/ 108236 w 495698"/>
                      <a:gd name="connsiteY1" fmla="*/ 172821 h 640229"/>
                      <a:gd name="connsiteX2" fmla="*/ 339637 w 495698"/>
                      <a:gd name="connsiteY2" fmla="*/ 107771 h 640229"/>
                      <a:gd name="connsiteX3" fmla="*/ 479340 w 495698"/>
                      <a:gd name="connsiteY3" fmla="*/ 149168 h 640229"/>
                      <a:gd name="connsiteX4" fmla="*/ 151031 w 495698"/>
                      <a:gd name="connsiteY4" fmla="*/ 456605 h 640229"/>
                      <a:gd name="connsiteX5" fmla="*/ 160918 w 495698"/>
                      <a:gd name="connsiteY5" fmla="*/ 402250 h 640229"/>
                      <a:gd name="connsiteX0" fmla="*/ 186 w 784720"/>
                      <a:gd name="connsiteY0" fmla="*/ 402250 h 640229"/>
                      <a:gd name="connsiteX1" fmla="*/ 397258 w 784720"/>
                      <a:gd name="connsiteY1" fmla="*/ 172821 h 640229"/>
                      <a:gd name="connsiteX2" fmla="*/ 628659 w 784720"/>
                      <a:gd name="connsiteY2" fmla="*/ 107771 h 640229"/>
                      <a:gd name="connsiteX3" fmla="*/ 768362 w 784720"/>
                      <a:gd name="connsiteY3" fmla="*/ 149168 h 640229"/>
                      <a:gd name="connsiteX4" fmla="*/ 440053 w 784720"/>
                      <a:gd name="connsiteY4" fmla="*/ 456605 h 640229"/>
                      <a:gd name="connsiteX5" fmla="*/ 186 w 784720"/>
                      <a:gd name="connsiteY5" fmla="*/ 402250 h 640229"/>
                      <a:gd name="connsiteX0" fmla="*/ 5869 w 790403"/>
                      <a:gd name="connsiteY0" fmla="*/ 402250 h 600017"/>
                      <a:gd name="connsiteX1" fmla="*/ 402941 w 790403"/>
                      <a:gd name="connsiteY1" fmla="*/ 172821 h 600017"/>
                      <a:gd name="connsiteX2" fmla="*/ 634342 w 790403"/>
                      <a:gd name="connsiteY2" fmla="*/ 107771 h 600017"/>
                      <a:gd name="connsiteX3" fmla="*/ 774045 w 790403"/>
                      <a:gd name="connsiteY3" fmla="*/ 149168 h 600017"/>
                      <a:gd name="connsiteX4" fmla="*/ 445736 w 790403"/>
                      <a:gd name="connsiteY4" fmla="*/ 456605 h 600017"/>
                      <a:gd name="connsiteX5" fmla="*/ 184588 w 790403"/>
                      <a:gd name="connsiteY5" fmla="*/ 599223 h 600017"/>
                      <a:gd name="connsiteX6" fmla="*/ 5869 w 790403"/>
                      <a:gd name="connsiteY6" fmla="*/ 402250 h 600017"/>
                      <a:gd name="connsiteX0" fmla="*/ 4070 w 788604"/>
                      <a:gd name="connsiteY0" fmla="*/ 402250 h 638475"/>
                      <a:gd name="connsiteX1" fmla="*/ 401142 w 788604"/>
                      <a:gd name="connsiteY1" fmla="*/ 172821 h 638475"/>
                      <a:gd name="connsiteX2" fmla="*/ 632543 w 788604"/>
                      <a:gd name="connsiteY2" fmla="*/ 107771 h 638475"/>
                      <a:gd name="connsiteX3" fmla="*/ 772246 w 788604"/>
                      <a:gd name="connsiteY3" fmla="*/ 149168 h 638475"/>
                      <a:gd name="connsiteX4" fmla="*/ 443937 w 788604"/>
                      <a:gd name="connsiteY4" fmla="*/ 456605 h 638475"/>
                      <a:gd name="connsiteX5" fmla="*/ 209595 w 788604"/>
                      <a:gd name="connsiteY5" fmla="*/ 637943 h 638475"/>
                      <a:gd name="connsiteX6" fmla="*/ 4070 w 788604"/>
                      <a:gd name="connsiteY6" fmla="*/ 402250 h 638475"/>
                      <a:gd name="connsiteX0" fmla="*/ 4473 w 789007"/>
                      <a:gd name="connsiteY0" fmla="*/ 402250 h 638475"/>
                      <a:gd name="connsiteX1" fmla="*/ 401545 w 789007"/>
                      <a:gd name="connsiteY1" fmla="*/ 172821 h 638475"/>
                      <a:gd name="connsiteX2" fmla="*/ 632946 w 789007"/>
                      <a:gd name="connsiteY2" fmla="*/ 107771 h 638475"/>
                      <a:gd name="connsiteX3" fmla="*/ 772649 w 789007"/>
                      <a:gd name="connsiteY3" fmla="*/ 149168 h 638475"/>
                      <a:gd name="connsiteX4" fmla="*/ 444340 w 789007"/>
                      <a:gd name="connsiteY4" fmla="*/ 456605 h 638475"/>
                      <a:gd name="connsiteX5" fmla="*/ 209998 w 789007"/>
                      <a:gd name="connsiteY5" fmla="*/ 637943 h 638475"/>
                      <a:gd name="connsiteX6" fmla="*/ 4473 w 789007"/>
                      <a:gd name="connsiteY6" fmla="*/ 402250 h 638475"/>
                      <a:gd name="connsiteX0" fmla="*/ 4473 w 867389"/>
                      <a:gd name="connsiteY0" fmla="*/ 402250 h 638475"/>
                      <a:gd name="connsiteX1" fmla="*/ 401545 w 867389"/>
                      <a:gd name="connsiteY1" fmla="*/ 172821 h 638475"/>
                      <a:gd name="connsiteX2" fmla="*/ 632946 w 867389"/>
                      <a:gd name="connsiteY2" fmla="*/ 107771 h 638475"/>
                      <a:gd name="connsiteX3" fmla="*/ 772649 w 867389"/>
                      <a:gd name="connsiteY3" fmla="*/ 149168 h 638475"/>
                      <a:gd name="connsiteX4" fmla="*/ 853356 w 867389"/>
                      <a:gd name="connsiteY4" fmla="*/ 450298 h 638475"/>
                      <a:gd name="connsiteX5" fmla="*/ 444340 w 867389"/>
                      <a:gd name="connsiteY5" fmla="*/ 456605 h 638475"/>
                      <a:gd name="connsiteX6" fmla="*/ 209998 w 867389"/>
                      <a:gd name="connsiteY6" fmla="*/ 637943 h 638475"/>
                      <a:gd name="connsiteX7" fmla="*/ 4473 w 867389"/>
                      <a:gd name="connsiteY7" fmla="*/ 402250 h 638475"/>
                      <a:gd name="connsiteX0" fmla="*/ 4473 w 958717"/>
                      <a:gd name="connsiteY0" fmla="*/ 402250 h 638475"/>
                      <a:gd name="connsiteX1" fmla="*/ 401545 w 958717"/>
                      <a:gd name="connsiteY1" fmla="*/ 172821 h 638475"/>
                      <a:gd name="connsiteX2" fmla="*/ 632946 w 958717"/>
                      <a:gd name="connsiteY2" fmla="*/ 107771 h 638475"/>
                      <a:gd name="connsiteX3" fmla="*/ 772649 w 958717"/>
                      <a:gd name="connsiteY3" fmla="*/ 149168 h 638475"/>
                      <a:gd name="connsiteX4" fmla="*/ 853356 w 958717"/>
                      <a:gd name="connsiteY4" fmla="*/ 450298 h 638475"/>
                      <a:gd name="connsiteX5" fmla="*/ 444340 w 958717"/>
                      <a:gd name="connsiteY5" fmla="*/ 456605 h 638475"/>
                      <a:gd name="connsiteX6" fmla="*/ 209998 w 958717"/>
                      <a:gd name="connsiteY6" fmla="*/ 637943 h 638475"/>
                      <a:gd name="connsiteX7" fmla="*/ 4473 w 958717"/>
                      <a:gd name="connsiteY7" fmla="*/ 402250 h 638475"/>
                      <a:gd name="connsiteX0" fmla="*/ 4473 w 958717"/>
                      <a:gd name="connsiteY0" fmla="*/ 402250 h 638475"/>
                      <a:gd name="connsiteX1" fmla="*/ 401545 w 958717"/>
                      <a:gd name="connsiteY1" fmla="*/ 172821 h 638475"/>
                      <a:gd name="connsiteX2" fmla="*/ 632946 w 958717"/>
                      <a:gd name="connsiteY2" fmla="*/ 107771 h 638475"/>
                      <a:gd name="connsiteX3" fmla="*/ 772649 w 958717"/>
                      <a:gd name="connsiteY3" fmla="*/ 149168 h 638475"/>
                      <a:gd name="connsiteX4" fmla="*/ 853356 w 958717"/>
                      <a:gd name="connsiteY4" fmla="*/ 450298 h 638475"/>
                      <a:gd name="connsiteX5" fmla="*/ 444340 w 958717"/>
                      <a:gd name="connsiteY5" fmla="*/ 456605 h 638475"/>
                      <a:gd name="connsiteX6" fmla="*/ 209998 w 958717"/>
                      <a:gd name="connsiteY6" fmla="*/ 637943 h 638475"/>
                      <a:gd name="connsiteX7" fmla="*/ 4473 w 958717"/>
                      <a:gd name="connsiteY7" fmla="*/ 402250 h 638475"/>
                      <a:gd name="connsiteX0" fmla="*/ 4473 w 958717"/>
                      <a:gd name="connsiteY0" fmla="*/ 403026 h 639251"/>
                      <a:gd name="connsiteX1" fmla="*/ 401545 w 958717"/>
                      <a:gd name="connsiteY1" fmla="*/ 173597 h 639251"/>
                      <a:gd name="connsiteX2" fmla="*/ 632946 w 958717"/>
                      <a:gd name="connsiteY2" fmla="*/ 108547 h 639251"/>
                      <a:gd name="connsiteX3" fmla="*/ 772649 w 958717"/>
                      <a:gd name="connsiteY3" fmla="*/ 149944 h 639251"/>
                      <a:gd name="connsiteX4" fmla="*/ 853356 w 958717"/>
                      <a:gd name="connsiteY4" fmla="*/ 451074 h 639251"/>
                      <a:gd name="connsiteX5" fmla="*/ 444340 w 958717"/>
                      <a:gd name="connsiteY5" fmla="*/ 457381 h 639251"/>
                      <a:gd name="connsiteX6" fmla="*/ 209998 w 958717"/>
                      <a:gd name="connsiteY6" fmla="*/ 638719 h 639251"/>
                      <a:gd name="connsiteX7" fmla="*/ 4473 w 958717"/>
                      <a:gd name="connsiteY7" fmla="*/ 403026 h 639251"/>
                      <a:gd name="connsiteX0" fmla="*/ 4473 w 958717"/>
                      <a:gd name="connsiteY0" fmla="*/ 342386 h 578611"/>
                      <a:gd name="connsiteX1" fmla="*/ 401545 w 958717"/>
                      <a:gd name="connsiteY1" fmla="*/ 112957 h 578611"/>
                      <a:gd name="connsiteX2" fmla="*/ 632946 w 958717"/>
                      <a:gd name="connsiteY2" fmla="*/ 47907 h 578611"/>
                      <a:gd name="connsiteX3" fmla="*/ 772649 w 958717"/>
                      <a:gd name="connsiteY3" fmla="*/ 89304 h 578611"/>
                      <a:gd name="connsiteX4" fmla="*/ 853356 w 958717"/>
                      <a:gd name="connsiteY4" fmla="*/ 390434 h 578611"/>
                      <a:gd name="connsiteX5" fmla="*/ 444340 w 958717"/>
                      <a:gd name="connsiteY5" fmla="*/ 396741 h 578611"/>
                      <a:gd name="connsiteX6" fmla="*/ 209998 w 958717"/>
                      <a:gd name="connsiteY6" fmla="*/ 578079 h 578611"/>
                      <a:gd name="connsiteX7" fmla="*/ 4473 w 958717"/>
                      <a:gd name="connsiteY7" fmla="*/ 342386 h 578611"/>
                      <a:gd name="connsiteX0" fmla="*/ 4473 w 958717"/>
                      <a:gd name="connsiteY0" fmla="*/ 390191 h 626416"/>
                      <a:gd name="connsiteX1" fmla="*/ 401545 w 958717"/>
                      <a:gd name="connsiteY1" fmla="*/ 160762 h 626416"/>
                      <a:gd name="connsiteX2" fmla="*/ 632946 w 958717"/>
                      <a:gd name="connsiteY2" fmla="*/ 95712 h 626416"/>
                      <a:gd name="connsiteX3" fmla="*/ 793786 w 958717"/>
                      <a:gd name="connsiteY3" fmla="*/ 399 h 626416"/>
                      <a:gd name="connsiteX4" fmla="*/ 772649 w 958717"/>
                      <a:gd name="connsiteY4" fmla="*/ 137109 h 626416"/>
                      <a:gd name="connsiteX5" fmla="*/ 853356 w 958717"/>
                      <a:gd name="connsiteY5" fmla="*/ 438239 h 626416"/>
                      <a:gd name="connsiteX6" fmla="*/ 444340 w 958717"/>
                      <a:gd name="connsiteY6" fmla="*/ 444546 h 626416"/>
                      <a:gd name="connsiteX7" fmla="*/ 209998 w 958717"/>
                      <a:gd name="connsiteY7" fmla="*/ 625884 h 626416"/>
                      <a:gd name="connsiteX8" fmla="*/ 4473 w 958717"/>
                      <a:gd name="connsiteY8" fmla="*/ 390191 h 626416"/>
                      <a:gd name="connsiteX0" fmla="*/ 4473 w 958717"/>
                      <a:gd name="connsiteY0" fmla="*/ 389792 h 626017"/>
                      <a:gd name="connsiteX1" fmla="*/ 401545 w 958717"/>
                      <a:gd name="connsiteY1" fmla="*/ 160363 h 626017"/>
                      <a:gd name="connsiteX2" fmla="*/ 632946 w 958717"/>
                      <a:gd name="connsiteY2" fmla="*/ 95313 h 626017"/>
                      <a:gd name="connsiteX3" fmla="*/ 793786 w 958717"/>
                      <a:gd name="connsiteY3" fmla="*/ 0 h 626017"/>
                      <a:gd name="connsiteX4" fmla="*/ 772649 w 958717"/>
                      <a:gd name="connsiteY4" fmla="*/ 136710 h 626017"/>
                      <a:gd name="connsiteX5" fmla="*/ 853356 w 958717"/>
                      <a:gd name="connsiteY5" fmla="*/ 437840 h 626017"/>
                      <a:gd name="connsiteX6" fmla="*/ 444340 w 958717"/>
                      <a:gd name="connsiteY6" fmla="*/ 444147 h 626017"/>
                      <a:gd name="connsiteX7" fmla="*/ 209998 w 958717"/>
                      <a:gd name="connsiteY7" fmla="*/ 625485 h 626017"/>
                      <a:gd name="connsiteX8" fmla="*/ 4473 w 958717"/>
                      <a:gd name="connsiteY8" fmla="*/ 389792 h 626017"/>
                      <a:gd name="connsiteX0" fmla="*/ 4473 w 958717"/>
                      <a:gd name="connsiteY0" fmla="*/ 389792 h 626017"/>
                      <a:gd name="connsiteX1" fmla="*/ 401545 w 958717"/>
                      <a:gd name="connsiteY1" fmla="*/ 160363 h 626017"/>
                      <a:gd name="connsiteX2" fmla="*/ 632946 w 958717"/>
                      <a:gd name="connsiteY2" fmla="*/ 95313 h 626017"/>
                      <a:gd name="connsiteX3" fmla="*/ 793786 w 958717"/>
                      <a:gd name="connsiteY3" fmla="*/ 0 h 626017"/>
                      <a:gd name="connsiteX4" fmla="*/ 772649 w 958717"/>
                      <a:gd name="connsiteY4" fmla="*/ 136710 h 626017"/>
                      <a:gd name="connsiteX5" fmla="*/ 853356 w 958717"/>
                      <a:gd name="connsiteY5" fmla="*/ 437840 h 626017"/>
                      <a:gd name="connsiteX6" fmla="*/ 444340 w 958717"/>
                      <a:gd name="connsiteY6" fmla="*/ 444147 h 626017"/>
                      <a:gd name="connsiteX7" fmla="*/ 209998 w 958717"/>
                      <a:gd name="connsiteY7" fmla="*/ 625485 h 626017"/>
                      <a:gd name="connsiteX8" fmla="*/ 4473 w 958717"/>
                      <a:gd name="connsiteY8" fmla="*/ 389792 h 626017"/>
                      <a:gd name="connsiteX0" fmla="*/ 221711 w 767900"/>
                      <a:gd name="connsiteY0" fmla="*/ 333200 h 626017"/>
                      <a:gd name="connsiteX1" fmla="*/ 210728 w 767900"/>
                      <a:gd name="connsiteY1" fmla="*/ 160363 h 626017"/>
                      <a:gd name="connsiteX2" fmla="*/ 442129 w 767900"/>
                      <a:gd name="connsiteY2" fmla="*/ 95313 h 626017"/>
                      <a:gd name="connsiteX3" fmla="*/ 602969 w 767900"/>
                      <a:gd name="connsiteY3" fmla="*/ 0 h 626017"/>
                      <a:gd name="connsiteX4" fmla="*/ 581832 w 767900"/>
                      <a:gd name="connsiteY4" fmla="*/ 136710 h 626017"/>
                      <a:gd name="connsiteX5" fmla="*/ 662539 w 767900"/>
                      <a:gd name="connsiteY5" fmla="*/ 437840 h 626017"/>
                      <a:gd name="connsiteX6" fmla="*/ 253523 w 767900"/>
                      <a:gd name="connsiteY6" fmla="*/ 444147 h 626017"/>
                      <a:gd name="connsiteX7" fmla="*/ 19181 w 767900"/>
                      <a:gd name="connsiteY7" fmla="*/ 625485 h 626017"/>
                      <a:gd name="connsiteX8" fmla="*/ 221711 w 767900"/>
                      <a:gd name="connsiteY8" fmla="*/ 333200 h 626017"/>
                      <a:gd name="connsiteX0" fmla="*/ 4890 w 944241"/>
                      <a:gd name="connsiteY0" fmla="*/ 395749 h 626017"/>
                      <a:gd name="connsiteX1" fmla="*/ 387069 w 944241"/>
                      <a:gd name="connsiteY1" fmla="*/ 160363 h 626017"/>
                      <a:gd name="connsiteX2" fmla="*/ 618470 w 944241"/>
                      <a:gd name="connsiteY2" fmla="*/ 95313 h 626017"/>
                      <a:gd name="connsiteX3" fmla="*/ 779310 w 944241"/>
                      <a:gd name="connsiteY3" fmla="*/ 0 h 626017"/>
                      <a:gd name="connsiteX4" fmla="*/ 758173 w 944241"/>
                      <a:gd name="connsiteY4" fmla="*/ 136710 h 626017"/>
                      <a:gd name="connsiteX5" fmla="*/ 838880 w 944241"/>
                      <a:gd name="connsiteY5" fmla="*/ 437840 h 626017"/>
                      <a:gd name="connsiteX6" fmla="*/ 429864 w 944241"/>
                      <a:gd name="connsiteY6" fmla="*/ 444147 h 626017"/>
                      <a:gd name="connsiteX7" fmla="*/ 195522 w 944241"/>
                      <a:gd name="connsiteY7" fmla="*/ 625485 h 626017"/>
                      <a:gd name="connsiteX8" fmla="*/ 4890 w 944241"/>
                      <a:gd name="connsiteY8" fmla="*/ 395749 h 626017"/>
                      <a:gd name="connsiteX0" fmla="*/ 314 w 939665"/>
                      <a:gd name="connsiteY0" fmla="*/ 395749 h 626017"/>
                      <a:gd name="connsiteX1" fmla="*/ 152227 w 939665"/>
                      <a:gd name="connsiteY1" fmla="*/ 163818 h 626017"/>
                      <a:gd name="connsiteX2" fmla="*/ 382493 w 939665"/>
                      <a:gd name="connsiteY2" fmla="*/ 160363 h 626017"/>
                      <a:gd name="connsiteX3" fmla="*/ 613894 w 939665"/>
                      <a:gd name="connsiteY3" fmla="*/ 95313 h 626017"/>
                      <a:gd name="connsiteX4" fmla="*/ 774734 w 939665"/>
                      <a:gd name="connsiteY4" fmla="*/ 0 h 626017"/>
                      <a:gd name="connsiteX5" fmla="*/ 753597 w 939665"/>
                      <a:gd name="connsiteY5" fmla="*/ 136710 h 626017"/>
                      <a:gd name="connsiteX6" fmla="*/ 834304 w 939665"/>
                      <a:gd name="connsiteY6" fmla="*/ 437840 h 626017"/>
                      <a:gd name="connsiteX7" fmla="*/ 425288 w 939665"/>
                      <a:gd name="connsiteY7" fmla="*/ 444147 h 626017"/>
                      <a:gd name="connsiteX8" fmla="*/ 190946 w 939665"/>
                      <a:gd name="connsiteY8" fmla="*/ 625485 h 626017"/>
                      <a:gd name="connsiteX9" fmla="*/ 314 w 939665"/>
                      <a:gd name="connsiteY9" fmla="*/ 395749 h 626017"/>
                      <a:gd name="connsiteX0" fmla="*/ 314 w 939665"/>
                      <a:gd name="connsiteY0" fmla="*/ 395749 h 626017"/>
                      <a:gd name="connsiteX1" fmla="*/ 152227 w 939665"/>
                      <a:gd name="connsiteY1" fmla="*/ 163818 h 626017"/>
                      <a:gd name="connsiteX2" fmla="*/ 382493 w 939665"/>
                      <a:gd name="connsiteY2" fmla="*/ 160363 h 626017"/>
                      <a:gd name="connsiteX3" fmla="*/ 613894 w 939665"/>
                      <a:gd name="connsiteY3" fmla="*/ 95313 h 626017"/>
                      <a:gd name="connsiteX4" fmla="*/ 774734 w 939665"/>
                      <a:gd name="connsiteY4" fmla="*/ 0 h 626017"/>
                      <a:gd name="connsiteX5" fmla="*/ 753597 w 939665"/>
                      <a:gd name="connsiteY5" fmla="*/ 136710 h 626017"/>
                      <a:gd name="connsiteX6" fmla="*/ 834304 w 939665"/>
                      <a:gd name="connsiteY6" fmla="*/ 437840 h 626017"/>
                      <a:gd name="connsiteX7" fmla="*/ 425288 w 939665"/>
                      <a:gd name="connsiteY7" fmla="*/ 444147 h 626017"/>
                      <a:gd name="connsiteX8" fmla="*/ 190946 w 939665"/>
                      <a:gd name="connsiteY8" fmla="*/ 625485 h 626017"/>
                      <a:gd name="connsiteX9" fmla="*/ 314 w 939665"/>
                      <a:gd name="connsiteY9" fmla="*/ 395749 h 626017"/>
                      <a:gd name="connsiteX0" fmla="*/ 14 w 939365"/>
                      <a:gd name="connsiteY0" fmla="*/ 395749 h 626017"/>
                      <a:gd name="connsiteX1" fmla="*/ 181712 w 939365"/>
                      <a:gd name="connsiteY1" fmla="*/ 137012 h 626017"/>
                      <a:gd name="connsiteX2" fmla="*/ 382193 w 939365"/>
                      <a:gd name="connsiteY2" fmla="*/ 160363 h 626017"/>
                      <a:gd name="connsiteX3" fmla="*/ 613594 w 939365"/>
                      <a:gd name="connsiteY3" fmla="*/ 95313 h 626017"/>
                      <a:gd name="connsiteX4" fmla="*/ 774434 w 939365"/>
                      <a:gd name="connsiteY4" fmla="*/ 0 h 626017"/>
                      <a:gd name="connsiteX5" fmla="*/ 753297 w 939365"/>
                      <a:gd name="connsiteY5" fmla="*/ 136710 h 626017"/>
                      <a:gd name="connsiteX6" fmla="*/ 834004 w 939365"/>
                      <a:gd name="connsiteY6" fmla="*/ 437840 h 626017"/>
                      <a:gd name="connsiteX7" fmla="*/ 424988 w 939365"/>
                      <a:gd name="connsiteY7" fmla="*/ 444147 h 626017"/>
                      <a:gd name="connsiteX8" fmla="*/ 190646 w 939365"/>
                      <a:gd name="connsiteY8" fmla="*/ 625485 h 626017"/>
                      <a:gd name="connsiteX9" fmla="*/ 14 w 939365"/>
                      <a:gd name="connsiteY9" fmla="*/ 395749 h 626017"/>
                      <a:gd name="connsiteX0" fmla="*/ 14 w 939365"/>
                      <a:gd name="connsiteY0" fmla="*/ 395749 h 626017"/>
                      <a:gd name="connsiteX1" fmla="*/ 181712 w 939365"/>
                      <a:gd name="connsiteY1" fmla="*/ 137012 h 626017"/>
                      <a:gd name="connsiteX2" fmla="*/ 382193 w 939365"/>
                      <a:gd name="connsiteY2" fmla="*/ 160363 h 626017"/>
                      <a:gd name="connsiteX3" fmla="*/ 613594 w 939365"/>
                      <a:gd name="connsiteY3" fmla="*/ 95313 h 626017"/>
                      <a:gd name="connsiteX4" fmla="*/ 774434 w 939365"/>
                      <a:gd name="connsiteY4" fmla="*/ 0 h 626017"/>
                      <a:gd name="connsiteX5" fmla="*/ 753297 w 939365"/>
                      <a:gd name="connsiteY5" fmla="*/ 136710 h 626017"/>
                      <a:gd name="connsiteX6" fmla="*/ 834004 w 939365"/>
                      <a:gd name="connsiteY6" fmla="*/ 437840 h 626017"/>
                      <a:gd name="connsiteX7" fmla="*/ 424988 w 939365"/>
                      <a:gd name="connsiteY7" fmla="*/ 444147 h 626017"/>
                      <a:gd name="connsiteX8" fmla="*/ 190646 w 939365"/>
                      <a:gd name="connsiteY8" fmla="*/ 625485 h 626017"/>
                      <a:gd name="connsiteX9" fmla="*/ 14 w 939365"/>
                      <a:gd name="connsiteY9" fmla="*/ 395749 h 626017"/>
                      <a:gd name="connsiteX0" fmla="*/ 13507 w 952858"/>
                      <a:gd name="connsiteY0" fmla="*/ 395749 h 626017"/>
                      <a:gd name="connsiteX1" fmla="*/ 195205 w 952858"/>
                      <a:gd name="connsiteY1" fmla="*/ 137012 h 626017"/>
                      <a:gd name="connsiteX2" fmla="*/ 395686 w 952858"/>
                      <a:gd name="connsiteY2" fmla="*/ 160363 h 626017"/>
                      <a:gd name="connsiteX3" fmla="*/ 627087 w 952858"/>
                      <a:gd name="connsiteY3" fmla="*/ 95313 h 626017"/>
                      <a:gd name="connsiteX4" fmla="*/ 787927 w 952858"/>
                      <a:gd name="connsiteY4" fmla="*/ 0 h 626017"/>
                      <a:gd name="connsiteX5" fmla="*/ 766790 w 952858"/>
                      <a:gd name="connsiteY5" fmla="*/ 136710 h 626017"/>
                      <a:gd name="connsiteX6" fmla="*/ 847497 w 952858"/>
                      <a:gd name="connsiteY6" fmla="*/ 437840 h 626017"/>
                      <a:gd name="connsiteX7" fmla="*/ 438481 w 952858"/>
                      <a:gd name="connsiteY7" fmla="*/ 444147 h 626017"/>
                      <a:gd name="connsiteX8" fmla="*/ 204139 w 952858"/>
                      <a:gd name="connsiteY8" fmla="*/ 625485 h 626017"/>
                      <a:gd name="connsiteX9" fmla="*/ 13507 w 952858"/>
                      <a:gd name="connsiteY9" fmla="*/ 395749 h 626017"/>
                      <a:gd name="connsiteX0" fmla="*/ 13507 w 952858"/>
                      <a:gd name="connsiteY0" fmla="*/ 395749 h 626017"/>
                      <a:gd name="connsiteX1" fmla="*/ 195205 w 952858"/>
                      <a:gd name="connsiteY1" fmla="*/ 137012 h 626017"/>
                      <a:gd name="connsiteX2" fmla="*/ 395686 w 952858"/>
                      <a:gd name="connsiteY2" fmla="*/ 160363 h 626017"/>
                      <a:gd name="connsiteX3" fmla="*/ 627087 w 952858"/>
                      <a:gd name="connsiteY3" fmla="*/ 95313 h 626017"/>
                      <a:gd name="connsiteX4" fmla="*/ 787927 w 952858"/>
                      <a:gd name="connsiteY4" fmla="*/ 0 h 626017"/>
                      <a:gd name="connsiteX5" fmla="*/ 766790 w 952858"/>
                      <a:gd name="connsiteY5" fmla="*/ 136710 h 626017"/>
                      <a:gd name="connsiteX6" fmla="*/ 847497 w 952858"/>
                      <a:gd name="connsiteY6" fmla="*/ 437840 h 626017"/>
                      <a:gd name="connsiteX7" fmla="*/ 438481 w 952858"/>
                      <a:gd name="connsiteY7" fmla="*/ 444147 h 626017"/>
                      <a:gd name="connsiteX8" fmla="*/ 204139 w 952858"/>
                      <a:gd name="connsiteY8" fmla="*/ 625485 h 626017"/>
                      <a:gd name="connsiteX9" fmla="*/ 13507 w 952858"/>
                      <a:gd name="connsiteY9" fmla="*/ 395749 h 626017"/>
                      <a:gd name="connsiteX0" fmla="*/ 0 w 939351"/>
                      <a:gd name="connsiteY0" fmla="*/ 395749 h 626017"/>
                      <a:gd name="connsiteX1" fmla="*/ 181698 w 939351"/>
                      <a:gd name="connsiteY1" fmla="*/ 137012 h 626017"/>
                      <a:gd name="connsiteX2" fmla="*/ 382179 w 939351"/>
                      <a:gd name="connsiteY2" fmla="*/ 160363 h 626017"/>
                      <a:gd name="connsiteX3" fmla="*/ 613580 w 939351"/>
                      <a:gd name="connsiteY3" fmla="*/ 95313 h 626017"/>
                      <a:gd name="connsiteX4" fmla="*/ 774420 w 939351"/>
                      <a:gd name="connsiteY4" fmla="*/ 0 h 626017"/>
                      <a:gd name="connsiteX5" fmla="*/ 753283 w 939351"/>
                      <a:gd name="connsiteY5" fmla="*/ 136710 h 626017"/>
                      <a:gd name="connsiteX6" fmla="*/ 833990 w 939351"/>
                      <a:gd name="connsiteY6" fmla="*/ 437840 h 626017"/>
                      <a:gd name="connsiteX7" fmla="*/ 424974 w 939351"/>
                      <a:gd name="connsiteY7" fmla="*/ 444147 h 626017"/>
                      <a:gd name="connsiteX8" fmla="*/ 190632 w 939351"/>
                      <a:gd name="connsiteY8" fmla="*/ 625485 h 626017"/>
                      <a:gd name="connsiteX9" fmla="*/ 0 w 939351"/>
                      <a:gd name="connsiteY9" fmla="*/ 395749 h 626017"/>
                      <a:gd name="connsiteX0" fmla="*/ 0 w 939351"/>
                      <a:gd name="connsiteY0" fmla="*/ 395749 h 602325"/>
                      <a:gd name="connsiteX1" fmla="*/ 181698 w 939351"/>
                      <a:gd name="connsiteY1" fmla="*/ 137012 h 602325"/>
                      <a:gd name="connsiteX2" fmla="*/ 382179 w 939351"/>
                      <a:gd name="connsiteY2" fmla="*/ 160363 h 602325"/>
                      <a:gd name="connsiteX3" fmla="*/ 613580 w 939351"/>
                      <a:gd name="connsiteY3" fmla="*/ 95313 h 602325"/>
                      <a:gd name="connsiteX4" fmla="*/ 774420 w 939351"/>
                      <a:gd name="connsiteY4" fmla="*/ 0 h 602325"/>
                      <a:gd name="connsiteX5" fmla="*/ 753283 w 939351"/>
                      <a:gd name="connsiteY5" fmla="*/ 136710 h 602325"/>
                      <a:gd name="connsiteX6" fmla="*/ 833990 w 939351"/>
                      <a:gd name="connsiteY6" fmla="*/ 437840 h 602325"/>
                      <a:gd name="connsiteX7" fmla="*/ 424974 w 939351"/>
                      <a:gd name="connsiteY7" fmla="*/ 444147 h 602325"/>
                      <a:gd name="connsiteX8" fmla="*/ 193611 w 939351"/>
                      <a:gd name="connsiteY8" fmla="*/ 601657 h 602325"/>
                      <a:gd name="connsiteX9" fmla="*/ 0 w 939351"/>
                      <a:gd name="connsiteY9" fmla="*/ 395749 h 602325"/>
                      <a:gd name="connsiteX0" fmla="*/ 0 w 939351"/>
                      <a:gd name="connsiteY0" fmla="*/ 395749 h 614163"/>
                      <a:gd name="connsiteX1" fmla="*/ 181698 w 939351"/>
                      <a:gd name="connsiteY1" fmla="*/ 137012 h 614163"/>
                      <a:gd name="connsiteX2" fmla="*/ 382179 w 939351"/>
                      <a:gd name="connsiteY2" fmla="*/ 160363 h 614163"/>
                      <a:gd name="connsiteX3" fmla="*/ 613580 w 939351"/>
                      <a:gd name="connsiteY3" fmla="*/ 95313 h 614163"/>
                      <a:gd name="connsiteX4" fmla="*/ 774420 w 939351"/>
                      <a:gd name="connsiteY4" fmla="*/ 0 h 614163"/>
                      <a:gd name="connsiteX5" fmla="*/ 753283 w 939351"/>
                      <a:gd name="connsiteY5" fmla="*/ 136710 h 614163"/>
                      <a:gd name="connsiteX6" fmla="*/ 833990 w 939351"/>
                      <a:gd name="connsiteY6" fmla="*/ 437840 h 614163"/>
                      <a:gd name="connsiteX7" fmla="*/ 424974 w 939351"/>
                      <a:gd name="connsiteY7" fmla="*/ 444147 h 614163"/>
                      <a:gd name="connsiteX8" fmla="*/ 169783 w 939351"/>
                      <a:gd name="connsiteY8" fmla="*/ 613571 h 614163"/>
                      <a:gd name="connsiteX9" fmla="*/ 0 w 939351"/>
                      <a:gd name="connsiteY9" fmla="*/ 395749 h 614163"/>
                      <a:gd name="connsiteX0" fmla="*/ 0 w 939351"/>
                      <a:gd name="connsiteY0" fmla="*/ 395749 h 614163"/>
                      <a:gd name="connsiteX1" fmla="*/ 238290 w 939351"/>
                      <a:gd name="connsiteY1" fmla="*/ 181690 h 614163"/>
                      <a:gd name="connsiteX2" fmla="*/ 382179 w 939351"/>
                      <a:gd name="connsiteY2" fmla="*/ 160363 h 614163"/>
                      <a:gd name="connsiteX3" fmla="*/ 613580 w 939351"/>
                      <a:gd name="connsiteY3" fmla="*/ 95313 h 614163"/>
                      <a:gd name="connsiteX4" fmla="*/ 774420 w 939351"/>
                      <a:gd name="connsiteY4" fmla="*/ 0 h 614163"/>
                      <a:gd name="connsiteX5" fmla="*/ 753283 w 939351"/>
                      <a:gd name="connsiteY5" fmla="*/ 136710 h 614163"/>
                      <a:gd name="connsiteX6" fmla="*/ 833990 w 939351"/>
                      <a:gd name="connsiteY6" fmla="*/ 437840 h 614163"/>
                      <a:gd name="connsiteX7" fmla="*/ 424974 w 939351"/>
                      <a:gd name="connsiteY7" fmla="*/ 444147 h 614163"/>
                      <a:gd name="connsiteX8" fmla="*/ 169783 w 939351"/>
                      <a:gd name="connsiteY8" fmla="*/ 613571 h 614163"/>
                      <a:gd name="connsiteX9" fmla="*/ 0 w 939351"/>
                      <a:gd name="connsiteY9" fmla="*/ 395749 h 614163"/>
                      <a:gd name="connsiteX0" fmla="*/ 0 w 939351"/>
                      <a:gd name="connsiteY0" fmla="*/ 395749 h 614163"/>
                      <a:gd name="connsiteX1" fmla="*/ 211484 w 939351"/>
                      <a:gd name="connsiteY1" fmla="*/ 119142 h 614163"/>
                      <a:gd name="connsiteX2" fmla="*/ 382179 w 939351"/>
                      <a:gd name="connsiteY2" fmla="*/ 160363 h 614163"/>
                      <a:gd name="connsiteX3" fmla="*/ 613580 w 939351"/>
                      <a:gd name="connsiteY3" fmla="*/ 95313 h 614163"/>
                      <a:gd name="connsiteX4" fmla="*/ 774420 w 939351"/>
                      <a:gd name="connsiteY4" fmla="*/ 0 h 614163"/>
                      <a:gd name="connsiteX5" fmla="*/ 753283 w 939351"/>
                      <a:gd name="connsiteY5" fmla="*/ 136710 h 614163"/>
                      <a:gd name="connsiteX6" fmla="*/ 833990 w 939351"/>
                      <a:gd name="connsiteY6" fmla="*/ 437840 h 614163"/>
                      <a:gd name="connsiteX7" fmla="*/ 424974 w 939351"/>
                      <a:gd name="connsiteY7" fmla="*/ 444147 h 614163"/>
                      <a:gd name="connsiteX8" fmla="*/ 169783 w 939351"/>
                      <a:gd name="connsiteY8" fmla="*/ 613571 h 614163"/>
                      <a:gd name="connsiteX9" fmla="*/ 0 w 939351"/>
                      <a:gd name="connsiteY9" fmla="*/ 395749 h 614163"/>
                      <a:gd name="connsiteX0" fmla="*/ 10219 w 812559"/>
                      <a:gd name="connsiteY0" fmla="*/ 398727 h 614163"/>
                      <a:gd name="connsiteX1" fmla="*/ 84692 w 812559"/>
                      <a:gd name="connsiteY1" fmla="*/ 119142 h 614163"/>
                      <a:gd name="connsiteX2" fmla="*/ 255387 w 812559"/>
                      <a:gd name="connsiteY2" fmla="*/ 160363 h 614163"/>
                      <a:gd name="connsiteX3" fmla="*/ 486788 w 812559"/>
                      <a:gd name="connsiteY3" fmla="*/ 95313 h 614163"/>
                      <a:gd name="connsiteX4" fmla="*/ 647628 w 812559"/>
                      <a:gd name="connsiteY4" fmla="*/ 0 h 614163"/>
                      <a:gd name="connsiteX5" fmla="*/ 626491 w 812559"/>
                      <a:gd name="connsiteY5" fmla="*/ 136710 h 614163"/>
                      <a:gd name="connsiteX6" fmla="*/ 707198 w 812559"/>
                      <a:gd name="connsiteY6" fmla="*/ 437840 h 614163"/>
                      <a:gd name="connsiteX7" fmla="*/ 298182 w 812559"/>
                      <a:gd name="connsiteY7" fmla="*/ 444147 h 614163"/>
                      <a:gd name="connsiteX8" fmla="*/ 42991 w 812559"/>
                      <a:gd name="connsiteY8" fmla="*/ 613571 h 614163"/>
                      <a:gd name="connsiteX9" fmla="*/ 10219 w 812559"/>
                      <a:gd name="connsiteY9" fmla="*/ 398727 h 614163"/>
                      <a:gd name="connsiteX0" fmla="*/ 0 w 954244"/>
                      <a:gd name="connsiteY0" fmla="*/ 392770 h 614163"/>
                      <a:gd name="connsiteX1" fmla="*/ 226377 w 954244"/>
                      <a:gd name="connsiteY1" fmla="*/ 119142 h 614163"/>
                      <a:gd name="connsiteX2" fmla="*/ 397072 w 954244"/>
                      <a:gd name="connsiteY2" fmla="*/ 160363 h 614163"/>
                      <a:gd name="connsiteX3" fmla="*/ 628473 w 954244"/>
                      <a:gd name="connsiteY3" fmla="*/ 95313 h 614163"/>
                      <a:gd name="connsiteX4" fmla="*/ 789313 w 954244"/>
                      <a:gd name="connsiteY4" fmla="*/ 0 h 614163"/>
                      <a:gd name="connsiteX5" fmla="*/ 768176 w 954244"/>
                      <a:gd name="connsiteY5" fmla="*/ 136710 h 614163"/>
                      <a:gd name="connsiteX6" fmla="*/ 848883 w 954244"/>
                      <a:gd name="connsiteY6" fmla="*/ 437840 h 614163"/>
                      <a:gd name="connsiteX7" fmla="*/ 439867 w 954244"/>
                      <a:gd name="connsiteY7" fmla="*/ 444147 h 614163"/>
                      <a:gd name="connsiteX8" fmla="*/ 184676 w 954244"/>
                      <a:gd name="connsiteY8" fmla="*/ 613571 h 614163"/>
                      <a:gd name="connsiteX9" fmla="*/ 0 w 954244"/>
                      <a:gd name="connsiteY9" fmla="*/ 392770 h 614163"/>
                      <a:gd name="connsiteX0" fmla="*/ 0 w 954244"/>
                      <a:gd name="connsiteY0" fmla="*/ 392770 h 614365"/>
                      <a:gd name="connsiteX1" fmla="*/ 226377 w 954244"/>
                      <a:gd name="connsiteY1" fmla="*/ 119142 h 614365"/>
                      <a:gd name="connsiteX2" fmla="*/ 397072 w 954244"/>
                      <a:gd name="connsiteY2" fmla="*/ 160363 h 614365"/>
                      <a:gd name="connsiteX3" fmla="*/ 628473 w 954244"/>
                      <a:gd name="connsiteY3" fmla="*/ 95313 h 614365"/>
                      <a:gd name="connsiteX4" fmla="*/ 789313 w 954244"/>
                      <a:gd name="connsiteY4" fmla="*/ 0 h 614365"/>
                      <a:gd name="connsiteX5" fmla="*/ 768176 w 954244"/>
                      <a:gd name="connsiteY5" fmla="*/ 136710 h 614365"/>
                      <a:gd name="connsiteX6" fmla="*/ 848883 w 954244"/>
                      <a:gd name="connsiteY6" fmla="*/ 437840 h 614365"/>
                      <a:gd name="connsiteX7" fmla="*/ 448803 w 954244"/>
                      <a:gd name="connsiteY7" fmla="*/ 470954 h 614365"/>
                      <a:gd name="connsiteX8" fmla="*/ 184676 w 954244"/>
                      <a:gd name="connsiteY8" fmla="*/ 613571 h 614365"/>
                      <a:gd name="connsiteX9" fmla="*/ 0 w 954244"/>
                      <a:gd name="connsiteY9" fmla="*/ 392770 h 614365"/>
                      <a:gd name="connsiteX0" fmla="*/ 0 w 954244"/>
                      <a:gd name="connsiteY0" fmla="*/ 392770 h 614428"/>
                      <a:gd name="connsiteX1" fmla="*/ 226377 w 954244"/>
                      <a:gd name="connsiteY1" fmla="*/ 119142 h 614428"/>
                      <a:gd name="connsiteX2" fmla="*/ 397072 w 954244"/>
                      <a:gd name="connsiteY2" fmla="*/ 160363 h 614428"/>
                      <a:gd name="connsiteX3" fmla="*/ 628473 w 954244"/>
                      <a:gd name="connsiteY3" fmla="*/ 95313 h 614428"/>
                      <a:gd name="connsiteX4" fmla="*/ 789313 w 954244"/>
                      <a:gd name="connsiteY4" fmla="*/ 0 h 614428"/>
                      <a:gd name="connsiteX5" fmla="*/ 768176 w 954244"/>
                      <a:gd name="connsiteY5" fmla="*/ 136710 h 614428"/>
                      <a:gd name="connsiteX6" fmla="*/ 848883 w 954244"/>
                      <a:gd name="connsiteY6" fmla="*/ 437840 h 614428"/>
                      <a:gd name="connsiteX7" fmla="*/ 448803 w 954244"/>
                      <a:gd name="connsiteY7" fmla="*/ 470954 h 614428"/>
                      <a:gd name="connsiteX8" fmla="*/ 184676 w 954244"/>
                      <a:gd name="connsiteY8" fmla="*/ 613571 h 614428"/>
                      <a:gd name="connsiteX9" fmla="*/ 0 w 954244"/>
                      <a:gd name="connsiteY9" fmla="*/ 392770 h 614428"/>
                      <a:gd name="connsiteX0" fmla="*/ 0 w 954244"/>
                      <a:gd name="connsiteY0" fmla="*/ 392770 h 614428"/>
                      <a:gd name="connsiteX1" fmla="*/ 226377 w 954244"/>
                      <a:gd name="connsiteY1" fmla="*/ 119142 h 614428"/>
                      <a:gd name="connsiteX2" fmla="*/ 397072 w 954244"/>
                      <a:gd name="connsiteY2" fmla="*/ 160363 h 614428"/>
                      <a:gd name="connsiteX3" fmla="*/ 628473 w 954244"/>
                      <a:gd name="connsiteY3" fmla="*/ 95313 h 614428"/>
                      <a:gd name="connsiteX4" fmla="*/ 789313 w 954244"/>
                      <a:gd name="connsiteY4" fmla="*/ 0 h 614428"/>
                      <a:gd name="connsiteX5" fmla="*/ 768176 w 954244"/>
                      <a:gd name="connsiteY5" fmla="*/ 136710 h 614428"/>
                      <a:gd name="connsiteX6" fmla="*/ 848883 w 954244"/>
                      <a:gd name="connsiteY6" fmla="*/ 437840 h 614428"/>
                      <a:gd name="connsiteX7" fmla="*/ 448803 w 954244"/>
                      <a:gd name="connsiteY7" fmla="*/ 470954 h 614428"/>
                      <a:gd name="connsiteX8" fmla="*/ 184676 w 954244"/>
                      <a:gd name="connsiteY8" fmla="*/ 613571 h 614428"/>
                      <a:gd name="connsiteX9" fmla="*/ 0 w 954244"/>
                      <a:gd name="connsiteY9" fmla="*/ 392770 h 614428"/>
                      <a:gd name="connsiteX0" fmla="*/ 0 w 966283"/>
                      <a:gd name="connsiteY0" fmla="*/ 392770 h 614428"/>
                      <a:gd name="connsiteX1" fmla="*/ 226377 w 966283"/>
                      <a:gd name="connsiteY1" fmla="*/ 119142 h 614428"/>
                      <a:gd name="connsiteX2" fmla="*/ 397072 w 966283"/>
                      <a:gd name="connsiteY2" fmla="*/ 160363 h 614428"/>
                      <a:gd name="connsiteX3" fmla="*/ 628473 w 966283"/>
                      <a:gd name="connsiteY3" fmla="*/ 95313 h 614428"/>
                      <a:gd name="connsiteX4" fmla="*/ 789313 w 966283"/>
                      <a:gd name="connsiteY4" fmla="*/ 0 h 614428"/>
                      <a:gd name="connsiteX5" fmla="*/ 768176 w 966283"/>
                      <a:gd name="connsiteY5" fmla="*/ 136710 h 614428"/>
                      <a:gd name="connsiteX6" fmla="*/ 863776 w 966283"/>
                      <a:gd name="connsiteY6" fmla="*/ 437840 h 614428"/>
                      <a:gd name="connsiteX7" fmla="*/ 448803 w 966283"/>
                      <a:gd name="connsiteY7" fmla="*/ 470954 h 614428"/>
                      <a:gd name="connsiteX8" fmla="*/ 184676 w 966283"/>
                      <a:gd name="connsiteY8" fmla="*/ 613571 h 614428"/>
                      <a:gd name="connsiteX9" fmla="*/ 0 w 966283"/>
                      <a:gd name="connsiteY9" fmla="*/ 392770 h 614428"/>
                      <a:gd name="connsiteX0" fmla="*/ 0 w 963699"/>
                      <a:gd name="connsiteY0" fmla="*/ 392770 h 614428"/>
                      <a:gd name="connsiteX1" fmla="*/ 226377 w 963699"/>
                      <a:gd name="connsiteY1" fmla="*/ 119142 h 614428"/>
                      <a:gd name="connsiteX2" fmla="*/ 397072 w 963699"/>
                      <a:gd name="connsiteY2" fmla="*/ 160363 h 614428"/>
                      <a:gd name="connsiteX3" fmla="*/ 628473 w 963699"/>
                      <a:gd name="connsiteY3" fmla="*/ 95313 h 614428"/>
                      <a:gd name="connsiteX4" fmla="*/ 789313 w 963699"/>
                      <a:gd name="connsiteY4" fmla="*/ 0 h 614428"/>
                      <a:gd name="connsiteX5" fmla="*/ 768176 w 963699"/>
                      <a:gd name="connsiteY5" fmla="*/ 136710 h 614428"/>
                      <a:gd name="connsiteX6" fmla="*/ 863776 w 963699"/>
                      <a:gd name="connsiteY6" fmla="*/ 437840 h 614428"/>
                      <a:gd name="connsiteX7" fmla="*/ 448803 w 963699"/>
                      <a:gd name="connsiteY7" fmla="*/ 470954 h 614428"/>
                      <a:gd name="connsiteX8" fmla="*/ 184676 w 963699"/>
                      <a:gd name="connsiteY8" fmla="*/ 613571 h 614428"/>
                      <a:gd name="connsiteX9" fmla="*/ 0 w 963699"/>
                      <a:gd name="connsiteY9" fmla="*/ 392770 h 614428"/>
                      <a:gd name="connsiteX0" fmla="*/ 0 w 963699"/>
                      <a:gd name="connsiteY0" fmla="*/ 392770 h 614428"/>
                      <a:gd name="connsiteX1" fmla="*/ 226377 w 963699"/>
                      <a:gd name="connsiteY1" fmla="*/ 119142 h 614428"/>
                      <a:gd name="connsiteX2" fmla="*/ 397072 w 963699"/>
                      <a:gd name="connsiteY2" fmla="*/ 160363 h 614428"/>
                      <a:gd name="connsiteX3" fmla="*/ 628473 w 963699"/>
                      <a:gd name="connsiteY3" fmla="*/ 95313 h 614428"/>
                      <a:gd name="connsiteX4" fmla="*/ 789313 w 963699"/>
                      <a:gd name="connsiteY4" fmla="*/ 0 h 614428"/>
                      <a:gd name="connsiteX5" fmla="*/ 768176 w 963699"/>
                      <a:gd name="connsiteY5" fmla="*/ 136710 h 614428"/>
                      <a:gd name="connsiteX6" fmla="*/ 863776 w 963699"/>
                      <a:gd name="connsiteY6" fmla="*/ 437840 h 614428"/>
                      <a:gd name="connsiteX7" fmla="*/ 448803 w 963699"/>
                      <a:gd name="connsiteY7" fmla="*/ 470954 h 614428"/>
                      <a:gd name="connsiteX8" fmla="*/ 184676 w 963699"/>
                      <a:gd name="connsiteY8" fmla="*/ 613571 h 614428"/>
                      <a:gd name="connsiteX9" fmla="*/ 0 w 963699"/>
                      <a:gd name="connsiteY9" fmla="*/ 392770 h 614428"/>
                      <a:gd name="connsiteX0" fmla="*/ 0 w 963699"/>
                      <a:gd name="connsiteY0" fmla="*/ 392770 h 614428"/>
                      <a:gd name="connsiteX1" fmla="*/ 226377 w 963699"/>
                      <a:gd name="connsiteY1" fmla="*/ 119142 h 614428"/>
                      <a:gd name="connsiteX2" fmla="*/ 397072 w 963699"/>
                      <a:gd name="connsiteY2" fmla="*/ 160363 h 614428"/>
                      <a:gd name="connsiteX3" fmla="*/ 628473 w 963699"/>
                      <a:gd name="connsiteY3" fmla="*/ 95313 h 614428"/>
                      <a:gd name="connsiteX4" fmla="*/ 789313 w 963699"/>
                      <a:gd name="connsiteY4" fmla="*/ 0 h 614428"/>
                      <a:gd name="connsiteX5" fmla="*/ 768176 w 963699"/>
                      <a:gd name="connsiteY5" fmla="*/ 136710 h 614428"/>
                      <a:gd name="connsiteX6" fmla="*/ 863776 w 963699"/>
                      <a:gd name="connsiteY6" fmla="*/ 437840 h 614428"/>
                      <a:gd name="connsiteX7" fmla="*/ 448803 w 963699"/>
                      <a:gd name="connsiteY7" fmla="*/ 470954 h 614428"/>
                      <a:gd name="connsiteX8" fmla="*/ 184676 w 963699"/>
                      <a:gd name="connsiteY8" fmla="*/ 613571 h 614428"/>
                      <a:gd name="connsiteX9" fmla="*/ 0 w 963699"/>
                      <a:gd name="connsiteY9" fmla="*/ 392770 h 614428"/>
                      <a:gd name="connsiteX0" fmla="*/ 400 w 964099"/>
                      <a:gd name="connsiteY0" fmla="*/ 392770 h 614428"/>
                      <a:gd name="connsiteX1" fmla="*/ 166487 w 964099"/>
                      <a:gd name="connsiteY1" fmla="*/ 184456 h 614428"/>
                      <a:gd name="connsiteX2" fmla="*/ 397472 w 964099"/>
                      <a:gd name="connsiteY2" fmla="*/ 160363 h 614428"/>
                      <a:gd name="connsiteX3" fmla="*/ 628873 w 964099"/>
                      <a:gd name="connsiteY3" fmla="*/ 95313 h 614428"/>
                      <a:gd name="connsiteX4" fmla="*/ 789713 w 964099"/>
                      <a:gd name="connsiteY4" fmla="*/ 0 h 614428"/>
                      <a:gd name="connsiteX5" fmla="*/ 768576 w 964099"/>
                      <a:gd name="connsiteY5" fmla="*/ 136710 h 614428"/>
                      <a:gd name="connsiteX6" fmla="*/ 864176 w 964099"/>
                      <a:gd name="connsiteY6" fmla="*/ 437840 h 614428"/>
                      <a:gd name="connsiteX7" fmla="*/ 449203 w 964099"/>
                      <a:gd name="connsiteY7" fmla="*/ 470954 h 614428"/>
                      <a:gd name="connsiteX8" fmla="*/ 185076 w 964099"/>
                      <a:gd name="connsiteY8" fmla="*/ 613571 h 614428"/>
                      <a:gd name="connsiteX9" fmla="*/ 400 w 964099"/>
                      <a:gd name="connsiteY9" fmla="*/ 392770 h 614428"/>
                      <a:gd name="connsiteX0" fmla="*/ 400 w 964099"/>
                      <a:gd name="connsiteY0" fmla="*/ 392770 h 614428"/>
                      <a:gd name="connsiteX1" fmla="*/ 166487 w 964099"/>
                      <a:gd name="connsiteY1" fmla="*/ 184456 h 614428"/>
                      <a:gd name="connsiteX2" fmla="*/ 387423 w 964099"/>
                      <a:gd name="connsiteY2" fmla="*/ 210605 h 614428"/>
                      <a:gd name="connsiteX3" fmla="*/ 628873 w 964099"/>
                      <a:gd name="connsiteY3" fmla="*/ 95313 h 614428"/>
                      <a:gd name="connsiteX4" fmla="*/ 789713 w 964099"/>
                      <a:gd name="connsiteY4" fmla="*/ 0 h 614428"/>
                      <a:gd name="connsiteX5" fmla="*/ 768576 w 964099"/>
                      <a:gd name="connsiteY5" fmla="*/ 136710 h 614428"/>
                      <a:gd name="connsiteX6" fmla="*/ 864176 w 964099"/>
                      <a:gd name="connsiteY6" fmla="*/ 437840 h 614428"/>
                      <a:gd name="connsiteX7" fmla="*/ 449203 w 964099"/>
                      <a:gd name="connsiteY7" fmla="*/ 470954 h 614428"/>
                      <a:gd name="connsiteX8" fmla="*/ 185076 w 964099"/>
                      <a:gd name="connsiteY8" fmla="*/ 613571 h 614428"/>
                      <a:gd name="connsiteX9" fmla="*/ 400 w 964099"/>
                      <a:gd name="connsiteY9" fmla="*/ 392770 h 614428"/>
                      <a:gd name="connsiteX0" fmla="*/ 400 w 964099"/>
                      <a:gd name="connsiteY0" fmla="*/ 392770 h 614428"/>
                      <a:gd name="connsiteX1" fmla="*/ 166487 w 964099"/>
                      <a:gd name="connsiteY1" fmla="*/ 184456 h 614428"/>
                      <a:gd name="connsiteX2" fmla="*/ 387423 w 964099"/>
                      <a:gd name="connsiteY2" fmla="*/ 210605 h 614428"/>
                      <a:gd name="connsiteX3" fmla="*/ 628873 w 964099"/>
                      <a:gd name="connsiteY3" fmla="*/ 95313 h 614428"/>
                      <a:gd name="connsiteX4" fmla="*/ 789713 w 964099"/>
                      <a:gd name="connsiteY4" fmla="*/ 0 h 614428"/>
                      <a:gd name="connsiteX5" fmla="*/ 768576 w 964099"/>
                      <a:gd name="connsiteY5" fmla="*/ 136710 h 614428"/>
                      <a:gd name="connsiteX6" fmla="*/ 864176 w 964099"/>
                      <a:gd name="connsiteY6" fmla="*/ 437840 h 614428"/>
                      <a:gd name="connsiteX7" fmla="*/ 449203 w 964099"/>
                      <a:gd name="connsiteY7" fmla="*/ 470954 h 614428"/>
                      <a:gd name="connsiteX8" fmla="*/ 185076 w 964099"/>
                      <a:gd name="connsiteY8" fmla="*/ 613571 h 614428"/>
                      <a:gd name="connsiteX9" fmla="*/ 400 w 964099"/>
                      <a:gd name="connsiteY9" fmla="*/ 392770 h 614428"/>
                      <a:gd name="connsiteX0" fmla="*/ 4026 w 967725"/>
                      <a:gd name="connsiteY0" fmla="*/ 392770 h 614428"/>
                      <a:gd name="connsiteX1" fmla="*/ 150016 w 967725"/>
                      <a:gd name="connsiteY1" fmla="*/ 209577 h 614428"/>
                      <a:gd name="connsiteX2" fmla="*/ 391049 w 967725"/>
                      <a:gd name="connsiteY2" fmla="*/ 210605 h 614428"/>
                      <a:gd name="connsiteX3" fmla="*/ 632499 w 967725"/>
                      <a:gd name="connsiteY3" fmla="*/ 95313 h 614428"/>
                      <a:gd name="connsiteX4" fmla="*/ 793339 w 967725"/>
                      <a:gd name="connsiteY4" fmla="*/ 0 h 614428"/>
                      <a:gd name="connsiteX5" fmla="*/ 772202 w 967725"/>
                      <a:gd name="connsiteY5" fmla="*/ 136710 h 614428"/>
                      <a:gd name="connsiteX6" fmla="*/ 867802 w 967725"/>
                      <a:gd name="connsiteY6" fmla="*/ 437840 h 614428"/>
                      <a:gd name="connsiteX7" fmla="*/ 452829 w 967725"/>
                      <a:gd name="connsiteY7" fmla="*/ 470954 h 614428"/>
                      <a:gd name="connsiteX8" fmla="*/ 188702 w 967725"/>
                      <a:gd name="connsiteY8" fmla="*/ 613571 h 614428"/>
                      <a:gd name="connsiteX9" fmla="*/ 4026 w 967725"/>
                      <a:gd name="connsiteY9" fmla="*/ 392770 h 614428"/>
                      <a:gd name="connsiteX0" fmla="*/ 0 w 963699"/>
                      <a:gd name="connsiteY0" fmla="*/ 392770 h 614428"/>
                      <a:gd name="connsiteX1" fmla="*/ 206280 w 963699"/>
                      <a:gd name="connsiteY1" fmla="*/ 219626 h 614428"/>
                      <a:gd name="connsiteX2" fmla="*/ 387023 w 963699"/>
                      <a:gd name="connsiteY2" fmla="*/ 210605 h 614428"/>
                      <a:gd name="connsiteX3" fmla="*/ 628473 w 963699"/>
                      <a:gd name="connsiteY3" fmla="*/ 95313 h 614428"/>
                      <a:gd name="connsiteX4" fmla="*/ 789313 w 963699"/>
                      <a:gd name="connsiteY4" fmla="*/ 0 h 614428"/>
                      <a:gd name="connsiteX5" fmla="*/ 768176 w 963699"/>
                      <a:gd name="connsiteY5" fmla="*/ 136710 h 614428"/>
                      <a:gd name="connsiteX6" fmla="*/ 863776 w 963699"/>
                      <a:gd name="connsiteY6" fmla="*/ 437840 h 614428"/>
                      <a:gd name="connsiteX7" fmla="*/ 448803 w 963699"/>
                      <a:gd name="connsiteY7" fmla="*/ 470954 h 614428"/>
                      <a:gd name="connsiteX8" fmla="*/ 184676 w 963699"/>
                      <a:gd name="connsiteY8" fmla="*/ 613571 h 614428"/>
                      <a:gd name="connsiteX9" fmla="*/ 0 w 963699"/>
                      <a:gd name="connsiteY9" fmla="*/ 392770 h 614428"/>
                      <a:gd name="connsiteX0" fmla="*/ 0 w 933554"/>
                      <a:gd name="connsiteY0" fmla="*/ 387746 h 614428"/>
                      <a:gd name="connsiteX1" fmla="*/ 176135 w 933554"/>
                      <a:gd name="connsiteY1" fmla="*/ 219626 h 614428"/>
                      <a:gd name="connsiteX2" fmla="*/ 356878 w 933554"/>
                      <a:gd name="connsiteY2" fmla="*/ 210605 h 614428"/>
                      <a:gd name="connsiteX3" fmla="*/ 598328 w 933554"/>
                      <a:gd name="connsiteY3" fmla="*/ 95313 h 614428"/>
                      <a:gd name="connsiteX4" fmla="*/ 759168 w 933554"/>
                      <a:gd name="connsiteY4" fmla="*/ 0 h 614428"/>
                      <a:gd name="connsiteX5" fmla="*/ 738031 w 933554"/>
                      <a:gd name="connsiteY5" fmla="*/ 136710 h 614428"/>
                      <a:gd name="connsiteX6" fmla="*/ 833631 w 933554"/>
                      <a:gd name="connsiteY6" fmla="*/ 437840 h 614428"/>
                      <a:gd name="connsiteX7" fmla="*/ 418658 w 933554"/>
                      <a:gd name="connsiteY7" fmla="*/ 470954 h 614428"/>
                      <a:gd name="connsiteX8" fmla="*/ 154531 w 933554"/>
                      <a:gd name="connsiteY8" fmla="*/ 613571 h 614428"/>
                      <a:gd name="connsiteX9" fmla="*/ 0 w 933554"/>
                      <a:gd name="connsiteY9" fmla="*/ 387746 h 614428"/>
                      <a:gd name="connsiteX0" fmla="*/ 0 w 933554"/>
                      <a:gd name="connsiteY0" fmla="*/ 387746 h 614428"/>
                      <a:gd name="connsiteX1" fmla="*/ 176135 w 933554"/>
                      <a:gd name="connsiteY1" fmla="*/ 219626 h 614428"/>
                      <a:gd name="connsiteX2" fmla="*/ 356878 w 933554"/>
                      <a:gd name="connsiteY2" fmla="*/ 210605 h 614428"/>
                      <a:gd name="connsiteX3" fmla="*/ 598328 w 933554"/>
                      <a:gd name="connsiteY3" fmla="*/ 95313 h 614428"/>
                      <a:gd name="connsiteX4" fmla="*/ 759168 w 933554"/>
                      <a:gd name="connsiteY4" fmla="*/ 0 h 614428"/>
                      <a:gd name="connsiteX5" fmla="*/ 738031 w 933554"/>
                      <a:gd name="connsiteY5" fmla="*/ 136710 h 614428"/>
                      <a:gd name="connsiteX6" fmla="*/ 833631 w 933554"/>
                      <a:gd name="connsiteY6" fmla="*/ 437840 h 614428"/>
                      <a:gd name="connsiteX7" fmla="*/ 418658 w 933554"/>
                      <a:gd name="connsiteY7" fmla="*/ 470954 h 614428"/>
                      <a:gd name="connsiteX8" fmla="*/ 154531 w 933554"/>
                      <a:gd name="connsiteY8" fmla="*/ 613571 h 614428"/>
                      <a:gd name="connsiteX9" fmla="*/ 0 w 933554"/>
                      <a:gd name="connsiteY9" fmla="*/ 387746 h 614428"/>
                      <a:gd name="connsiteX0" fmla="*/ 0 w 933554"/>
                      <a:gd name="connsiteY0" fmla="*/ 387746 h 614428"/>
                      <a:gd name="connsiteX1" fmla="*/ 176135 w 933554"/>
                      <a:gd name="connsiteY1" fmla="*/ 219626 h 614428"/>
                      <a:gd name="connsiteX2" fmla="*/ 356878 w 933554"/>
                      <a:gd name="connsiteY2" fmla="*/ 210605 h 614428"/>
                      <a:gd name="connsiteX3" fmla="*/ 598328 w 933554"/>
                      <a:gd name="connsiteY3" fmla="*/ 95313 h 614428"/>
                      <a:gd name="connsiteX4" fmla="*/ 759168 w 933554"/>
                      <a:gd name="connsiteY4" fmla="*/ 0 h 614428"/>
                      <a:gd name="connsiteX5" fmla="*/ 738031 w 933554"/>
                      <a:gd name="connsiteY5" fmla="*/ 136710 h 614428"/>
                      <a:gd name="connsiteX6" fmla="*/ 833631 w 933554"/>
                      <a:gd name="connsiteY6" fmla="*/ 437840 h 614428"/>
                      <a:gd name="connsiteX7" fmla="*/ 418658 w 933554"/>
                      <a:gd name="connsiteY7" fmla="*/ 470954 h 614428"/>
                      <a:gd name="connsiteX8" fmla="*/ 154531 w 933554"/>
                      <a:gd name="connsiteY8" fmla="*/ 613571 h 614428"/>
                      <a:gd name="connsiteX9" fmla="*/ 0 w 933554"/>
                      <a:gd name="connsiteY9" fmla="*/ 387746 h 614428"/>
                      <a:gd name="connsiteX0" fmla="*/ 0 w 933554"/>
                      <a:gd name="connsiteY0" fmla="*/ 387746 h 614428"/>
                      <a:gd name="connsiteX1" fmla="*/ 176135 w 933554"/>
                      <a:gd name="connsiteY1" fmla="*/ 219626 h 614428"/>
                      <a:gd name="connsiteX2" fmla="*/ 356878 w 933554"/>
                      <a:gd name="connsiteY2" fmla="*/ 210605 h 614428"/>
                      <a:gd name="connsiteX3" fmla="*/ 598328 w 933554"/>
                      <a:gd name="connsiteY3" fmla="*/ 95313 h 614428"/>
                      <a:gd name="connsiteX4" fmla="*/ 759168 w 933554"/>
                      <a:gd name="connsiteY4" fmla="*/ 0 h 614428"/>
                      <a:gd name="connsiteX5" fmla="*/ 738031 w 933554"/>
                      <a:gd name="connsiteY5" fmla="*/ 136710 h 614428"/>
                      <a:gd name="connsiteX6" fmla="*/ 833631 w 933554"/>
                      <a:gd name="connsiteY6" fmla="*/ 437840 h 614428"/>
                      <a:gd name="connsiteX7" fmla="*/ 418658 w 933554"/>
                      <a:gd name="connsiteY7" fmla="*/ 470954 h 614428"/>
                      <a:gd name="connsiteX8" fmla="*/ 154531 w 933554"/>
                      <a:gd name="connsiteY8" fmla="*/ 613571 h 614428"/>
                      <a:gd name="connsiteX9" fmla="*/ 0 w 933554"/>
                      <a:gd name="connsiteY9" fmla="*/ 387746 h 614428"/>
                      <a:gd name="connsiteX0" fmla="*/ 1241 w 934795"/>
                      <a:gd name="connsiteY0" fmla="*/ 387746 h 614428"/>
                      <a:gd name="connsiteX1" fmla="*/ 177376 w 934795"/>
                      <a:gd name="connsiteY1" fmla="*/ 219626 h 614428"/>
                      <a:gd name="connsiteX2" fmla="*/ 358119 w 934795"/>
                      <a:gd name="connsiteY2" fmla="*/ 210605 h 614428"/>
                      <a:gd name="connsiteX3" fmla="*/ 599569 w 934795"/>
                      <a:gd name="connsiteY3" fmla="*/ 95313 h 614428"/>
                      <a:gd name="connsiteX4" fmla="*/ 760409 w 934795"/>
                      <a:gd name="connsiteY4" fmla="*/ 0 h 614428"/>
                      <a:gd name="connsiteX5" fmla="*/ 739272 w 934795"/>
                      <a:gd name="connsiteY5" fmla="*/ 136710 h 614428"/>
                      <a:gd name="connsiteX6" fmla="*/ 834872 w 934795"/>
                      <a:gd name="connsiteY6" fmla="*/ 437840 h 614428"/>
                      <a:gd name="connsiteX7" fmla="*/ 419899 w 934795"/>
                      <a:gd name="connsiteY7" fmla="*/ 470954 h 614428"/>
                      <a:gd name="connsiteX8" fmla="*/ 155772 w 934795"/>
                      <a:gd name="connsiteY8" fmla="*/ 613571 h 614428"/>
                      <a:gd name="connsiteX9" fmla="*/ 1241 w 934795"/>
                      <a:gd name="connsiteY9" fmla="*/ 387746 h 614428"/>
                      <a:gd name="connsiteX0" fmla="*/ 1241 w 959646"/>
                      <a:gd name="connsiteY0" fmla="*/ 387746 h 614428"/>
                      <a:gd name="connsiteX1" fmla="*/ 177376 w 959646"/>
                      <a:gd name="connsiteY1" fmla="*/ 219626 h 614428"/>
                      <a:gd name="connsiteX2" fmla="*/ 358119 w 959646"/>
                      <a:gd name="connsiteY2" fmla="*/ 210605 h 614428"/>
                      <a:gd name="connsiteX3" fmla="*/ 599569 w 959646"/>
                      <a:gd name="connsiteY3" fmla="*/ 95313 h 614428"/>
                      <a:gd name="connsiteX4" fmla="*/ 760409 w 959646"/>
                      <a:gd name="connsiteY4" fmla="*/ 0 h 614428"/>
                      <a:gd name="connsiteX5" fmla="*/ 739272 w 959646"/>
                      <a:gd name="connsiteY5" fmla="*/ 136710 h 614428"/>
                      <a:gd name="connsiteX6" fmla="*/ 865017 w 959646"/>
                      <a:gd name="connsiteY6" fmla="*/ 442865 h 614428"/>
                      <a:gd name="connsiteX7" fmla="*/ 419899 w 959646"/>
                      <a:gd name="connsiteY7" fmla="*/ 470954 h 614428"/>
                      <a:gd name="connsiteX8" fmla="*/ 155772 w 959646"/>
                      <a:gd name="connsiteY8" fmla="*/ 613571 h 614428"/>
                      <a:gd name="connsiteX9" fmla="*/ 1241 w 959646"/>
                      <a:gd name="connsiteY9" fmla="*/ 387746 h 614428"/>
                      <a:gd name="connsiteX0" fmla="*/ 1241 w 948966"/>
                      <a:gd name="connsiteY0" fmla="*/ 387746 h 614428"/>
                      <a:gd name="connsiteX1" fmla="*/ 177376 w 948966"/>
                      <a:gd name="connsiteY1" fmla="*/ 219626 h 614428"/>
                      <a:gd name="connsiteX2" fmla="*/ 358119 w 948966"/>
                      <a:gd name="connsiteY2" fmla="*/ 210605 h 614428"/>
                      <a:gd name="connsiteX3" fmla="*/ 599569 w 948966"/>
                      <a:gd name="connsiteY3" fmla="*/ 95313 h 614428"/>
                      <a:gd name="connsiteX4" fmla="*/ 760409 w 948966"/>
                      <a:gd name="connsiteY4" fmla="*/ 0 h 614428"/>
                      <a:gd name="connsiteX5" fmla="*/ 739272 w 948966"/>
                      <a:gd name="connsiteY5" fmla="*/ 136710 h 614428"/>
                      <a:gd name="connsiteX6" fmla="*/ 865017 w 948966"/>
                      <a:gd name="connsiteY6" fmla="*/ 442865 h 614428"/>
                      <a:gd name="connsiteX7" fmla="*/ 419899 w 948966"/>
                      <a:gd name="connsiteY7" fmla="*/ 470954 h 614428"/>
                      <a:gd name="connsiteX8" fmla="*/ 155772 w 948966"/>
                      <a:gd name="connsiteY8" fmla="*/ 613571 h 614428"/>
                      <a:gd name="connsiteX9" fmla="*/ 1241 w 948966"/>
                      <a:gd name="connsiteY9" fmla="*/ 387746 h 614428"/>
                      <a:gd name="connsiteX0" fmla="*/ 1241 w 948966"/>
                      <a:gd name="connsiteY0" fmla="*/ 387746 h 614428"/>
                      <a:gd name="connsiteX1" fmla="*/ 177376 w 948966"/>
                      <a:gd name="connsiteY1" fmla="*/ 219626 h 614428"/>
                      <a:gd name="connsiteX2" fmla="*/ 358119 w 948966"/>
                      <a:gd name="connsiteY2" fmla="*/ 210605 h 614428"/>
                      <a:gd name="connsiteX3" fmla="*/ 599569 w 948966"/>
                      <a:gd name="connsiteY3" fmla="*/ 95313 h 614428"/>
                      <a:gd name="connsiteX4" fmla="*/ 760409 w 948966"/>
                      <a:gd name="connsiteY4" fmla="*/ 0 h 614428"/>
                      <a:gd name="connsiteX5" fmla="*/ 739272 w 948966"/>
                      <a:gd name="connsiteY5" fmla="*/ 136710 h 614428"/>
                      <a:gd name="connsiteX6" fmla="*/ 865017 w 948966"/>
                      <a:gd name="connsiteY6" fmla="*/ 442865 h 614428"/>
                      <a:gd name="connsiteX7" fmla="*/ 419899 w 948966"/>
                      <a:gd name="connsiteY7" fmla="*/ 470954 h 614428"/>
                      <a:gd name="connsiteX8" fmla="*/ 155772 w 948966"/>
                      <a:gd name="connsiteY8" fmla="*/ 613571 h 614428"/>
                      <a:gd name="connsiteX9" fmla="*/ 1241 w 948966"/>
                      <a:gd name="connsiteY9" fmla="*/ 387746 h 614428"/>
                      <a:gd name="connsiteX0" fmla="*/ 2928 w 897923"/>
                      <a:gd name="connsiteY0" fmla="*/ 407906 h 614428"/>
                      <a:gd name="connsiteX1" fmla="*/ 126333 w 897923"/>
                      <a:gd name="connsiteY1" fmla="*/ 219626 h 614428"/>
                      <a:gd name="connsiteX2" fmla="*/ 307076 w 897923"/>
                      <a:gd name="connsiteY2" fmla="*/ 210605 h 614428"/>
                      <a:gd name="connsiteX3" fmla="*/ 548526 w 897923"/>
                      <a:gd name="connsiteY3" fmla="*/ 95313 h 614428"/>
                      <a:gd name="connsiteX4" fmla="*/ 709366 w 897923"/>
                      <a:gd name="connsiteY4" fmla="*/ 0 h 614428"/>
                      <a:gd name="connsiteX5" fmla="*/ 688229 w 897923"/>
                      <a:gd name="connsiteY5" fmla="*/ 136710 h 614428"/>
                      <a:gd name="connsiteX6" fmla="*/ 813974 w 897923"/>
                      <a:gd name="connsiteY6" fmla="*/ 442865 h 614428"/>
                      <a:gd name="connsiteX7" fmla="*/ 368856 w 897923"/>
                      <a:gd name="connsiteY7" fmla="*/ 470954 h 614428"/>
                      <a:gd name="connsiteX8" fmla="*/ 104729 w 897923"/>
                      <a:gd name="connsiteY8" fmla="*/ 613571 h 614428"/>
                      <a:gd name="connsiteX9" fmla="*/ 2928 w 897923"/>
                      <a:gd name="connsiteY9" fmla="*/ 407906 h 614428"/>
                      <a:gd name="connsiteX0" fmla="*/ 4717 w 899712"/>
                      <a:gd name="connsiteY0" fmla="*/ 407906 h 642286"/>
                      <a:gd name="connsiteX1" fmla="*/ 128122 w 899712"/>
                      <a:gd name="connsiteY1" fmla="*/ 219626 h 642286"/>
                      <a:gd name="connsiteX2" fmla="*/ 308865 w 899712"/>
                      <a:gd name="connsiteY2" fmla="*/ 210605 h 642286"/>
                      <a:gd name="connsiteX3" fmla="*/ 550315 w 899712"/>
                      <a:gd name="connsiteY3" fmla="*/ 95313 h 642286"/>
                      <a:gd name="connsiteX4" fmla="*/ 711155 w 899712"/>
                      <a:gd name="connsiteY4" fmla="*/ 0 h 642286"/>
                      <a:gd name="connsiteX5" fmla="*/ 690018 w 899712"/>
                      <a:gd name="connsiteY5" fmla="*/ 136710 h 642286"/>
                      <a:gd name="connsiteX6" fmla="*/ 815763 w 899712"/>
                      <a:gd name="connsiteY6" fmla="*/ 442865 h 642286"/>
                      <a:gd name="connsiteX7" fmla="*/ 370645 w 899712"/>
                      <a:gd name="connsiteY7" fmla="*/ 470954 h 642286"/>
                      <a:gd name="connsiteX8" fmla="*/ 88803 w 899712"/>
                      <a:gd name="connsiteY8" fmla="*/ 641667 h 642286"/>
                      <a:gd name="connsiteX9" fmla="*/ 4717 w 899712"/>
                      <a:gd name="connsiteY9" fmla="*/ 407906 h 642286"/>
                      <a:gd name="connsiteX0" fmla="*/ 4717 w 836402"/>
                      <a:gd name="connsiteY0" fmla="*/ 407906 h 642286"/>
                      <a:gd name="connsiteX1" fmla="*/ 128122 w 836402"/>
                      <a:gd name="connsiteY1" fmla="*/ 219626 h 642286"/>
                      <a:gd name="connsiteX2" fmla="*/ 308865 w 836402"/>
                      <a:gd name="connsiteY2" fmla="*/ 210605 h 642286"/>
                      <a:gd name="connsiteX3" fmla="*/ 550315 w 836402"/>
                      <a:gd name="connsiteY3" fmla="*/ 95313 h 642286"/>
                      <a:gd name="connsiteX4" fmla="*/ 711155 w 836402"/>
                      <a:gd name="connsiteY4" fmla="*/ 0 h 642286"/>
                      <a:gd name="connsiteX5" fmla="*/ 690018 w 836402"/>
                      <a:gd name="connsiteY5" fmla="*/ 136710 h 642286"/>
                      <a:gd name="connsiteX6" fmla="*/ 815763 w 836402"/>
                      <a:gd name="connsiteY6" fmla="*/ 442865 h 642286"/>
                      <a:gd name="connsiteX7" fmla="*/ 370645 w 836402"/>
                      <a:gd name="connsiteY7" fmla="*/ 470954 h 642286"/>
                      <a:gd name="connsiteX8" fmla="*/ 88803 w 836402"/>
                      <a:gd name="connsiteY8" fmla="*/ 641667 h 642286"/>
                      <a:gd name="connsiteX9" fmla="*/ 4717 w 836402"/>
                      <a:gd name="connsiteY9" fmla="*/ 407906 h 642286"/>
                      <a:gd name="connsiteX0" fmla="*/ 4717 w 836403"/>
                      <a:gd name="connsiteY0" fmla="*/ 359349 h 593729"/>
                      <a:gd name="connsiteX1" fmla="*/ 128122 w 836403"/>
                      <a:gd name="connsiteY1" fmla="*/ 171069 h 593729"/>
                      <a:gd name="connsiteX2" fmla="*/ 308865 w 836403"/>
                      <a:gd name="connsiteY2" fmla="*/ 162048 h 593729"/>
                      <a:gd name="connsiteX3" fmla="*/ 550315 w 836403"/>
                      <a:gd name="connsiteY3" fmla="*/ 46756 h 593729"/>
                      <a:gd name="connsiteX4" fmla="*/ 673995 w 836403"/>
                      <a:gd name="connsiteY4" fmla="*/ 0 h 593729"/>
                      <a:gd name="connsiteX5" fmla="*/ 690018 w 836403"/>
                      <a:gd name="connsiteY5" fmla="*/ 88153 h 593729"/>
                      <a:gd name="connsiteX6" fmla="*/ 815763 w 836403"/>
                      <a:gd name="connsiteY6" fmla="*/ 394308 h 593729"/>
                      <a:gd name="connsiteX7" fmla="*/ 370645 w 836403"/>
                      <a:gd name="connsiteY7" fmla="*/ 422397 h 593729"/>
                      <a:gd name="connsiteX8" fmla="*/ 88803 w 836403"/>
                      <a:gd name="connsiteY8" fmla="*/ 593110 h 593729"/>
                      <a:gd name="connsiteX9" fmla="*/ 4717 w 836403"/>
                      <a:gd name="connsiteY9" fmla="*/ 359349 h 593729"/>
                      <a:gd name="connsiteX0" fmla="*/ 4717 w 845809"/>
                      <a:gd name="connsiteY0" fmla="*/ 359349 h 593729"/>
                      <a:gd name="connsiteX1" fmla="*/ 128122 w 845809"/>
                      <a:gd name="connsiteY1" fmla="*/ 171069 h 593729"/>
                      <a:gd name="connsiteX2" fmla="*/ 308865 w 845809"/>
                      <a:gd name="connsiteY2" fmla="*/ 162048 h 593729"/>
                      <a:gd name="connsiteX3" fmla="*/ 550315 w 845809"/>
                      <a:gd name="connsiteY3" fmla="*/ 46756 h 593729"/>
                      <a:gd name="connsiteX4" fmla="*/ 673995 w 845809"/>
                      <a:gd name="connsiteY4" fmla="*/ 0 h 593729"/>
                      <a:gd name="connsiteX5" fmla="*/ 690018 w 845809"/>
                      <a:gd name="connsiteY5" fmla="*/ 88153 h 593729"/>
                      <a:gd name="connsiteX6" fmla="*/ 815763 w 845809"/>
                      <a:gd name="connsiteY6" fmla="*/ 394308 h 593729"/>
                      <a:gd name="connsiteX7" fmla="*/ 370645 w 845809"/>
                      <a:gd name="connsiteY7" fmla="*/ 422397 h 593729"/>
                      <a:gd name="connsiteX8" fmla="*/ 88803 w 845809"/>
                      <a:gd name="connsiteY8" fmla="*/ 593110 h 593729"/>
                      <a:gd name="connsiteX9" fmla="*/ 4717 w 845809"/>
                      <a:gd name="connsiteY9" fmla="*/ 359349 h 593729"/>
                      <a:gd name="connsiteX0" fmla="*/ 4717 w 807529"/>
                      <a:gd name="connsiteY0" fmla="*/ 359349 h 593729"/>
                      <a:gd name="connsiteX1" fmla="*/ 128122 w 807529"/>
                      <a:gd name="connsiteY1" fmla="*/ 171069 h 593729"/>
                      <a:gd name="connsiteX2" fmla="*/ 308865 w 807529"/>
                      <a:gd name="connsiteY2" fmla="*/ 162048 h 593729"/>
                      <a:gd name="connsiteX3" fmla="*/ 550315 w 807529"/>
                      <a:gd name="connsiteY3" fmla="*/ 46756 h 593729"/>
                      <a:gd name="connsiteX4" fmla="*/ 673995 w 807529"/>
                      <a:gd name="connsiteY4" fmla="*/ 0 h 593729"/>
                      <a:gd name="connsiteX5" fmla="*/ 690018 w 807529"/>
                      <a:gd name="connsiteY5" fmla="*/ 88153 h 593729"/>
                      <a:gd name="connsiteX6" fmla="*/ 772396 w 807529"/>
                      <a:gd name="connsiteY6" fmla="*/ 380053 h 593729"/>
                      <a:gd name="connsiteX7" fmla="*/ 370645 w 807529"/>
                      <a:gd name="connsiteY7" fmla="*/ 422397 h 593729"/>
                      <a:gd name="connsiteX8" fmla="*/ 88803 w 807529"/>
                      <a:gd name="connsiteY8" fmla="*/ 593110 h 593729"/>
                      <a:gd name="connsiteX9" fmla="*/ 4717 w 807529"/>
                      <a:gd name="connsiteY9" fmla="*/ 359349 h 593729"/>
                      <a:gd name="connsiteX0" fmla="*/ 4717 w 807529"/>
                      <a:gd name="connsiteY0" fmla="*/ 383270 h 617650"/>
                      <a:gd name="connsiteX1" fmla="*/ 128122 w 807529"/>
                      <a:gd name="connsiteY1" fmla="*/ 194990 h 617650"/>
                      <a:gd name="connsiteX2" fmla="*/ 308865 w 807529"/>
                      <a:gd name="connsiteY2" fmla="*/ 185969 h 617650"/>
                      <a:gd name="connsiteX3" fmla="*/ 550315 w 807529"/>
                      <a:gd name="connsiteY3" fmla="*/ 70677 h 617650"/>
                      <a:gd name="connsiteX4" fmla="*/ 708710 w 807529"/>
                      <a:gd name="connsiteY4" fmla="*/ 0 h 617650"/>
                      <a:gd name="connsiteX5" fmla="*/ 690018 w 807529"/>
                      <a:gd name="connsiteY5" fmla="*/ 112074 h 617650"/>
                      <a:gd name="connsiteX6" fmla="*/ 772396 w 807529"/>
                      <a:gd name="connsiteY6" fmla="*/ 403974 h 617650"/>
                      <a:gd name="connsiteX7" fmla="*/ 370645 w 807529"/>
                      <a:gd name="connsiteY7" fmla="*/ 446318 h 617650"/>
                      <a:gd name="connsiteX8" fmla="*/ 88803 w 807529"/>
                      <a:gd name="connsiteY8" fmla="*/ 617031 h 617650"/>
                      <a:gd name="connsiteX9" fmla="*/ 4717 w 807529"/>
                      <a:gd name="connsiteY9" fmla="*/ 383270 h 617650"/>
                      <a:gd name="connsiteX0" fmla="*/ 4717 w 807529"/>
                      <a:gd name="connsiteY0" fmla="*/ 383270 h 617650"/>
                      <a:gd name="connsiteX1" fmla="*/ 128122 w 807529"/>
                      <a:gd name="connsiteY1" fmla="*/ 194990 h 617650"/>
                      <a:gd name="connsiteX2" fmla="*/ 308865 w 807529"/>
                      <a:gd name="connsiteY2" fmla="*/ 185969 h 617650"/>
                      <a:gd name="connsiteX3" fmla="*/ 550315 w 807529"/>
                      <a:gd name="connsiteY3" fmla="*/ 70677 h 617650"/>
                      <a:gd name="connsiteX4" fmla="*/ 708710 w 807529"/>
                      <a:gd name="connsiteY4" fmla="*/ 0 h 617650"/>
                      <a:gd name="connsiteX5" fmla="*/ 690018 w 807529"/>
                      <a:gd name="connsiteY5" fmla="*/ 112074 h 617650"/>
                      <a:gd name="connsiteX6" fmla="*/ 772396 w 807529"/>
                      <a:gd name="connsiteY6" fmla="*/ 403974 h 617650"/>
                      <a:gd name="connsiteX7" fmla="*/ 370645 w 807529"/>
                      <a:gd name="connsiteY7" fmla="*/ 446318 h 617650"/>
                      <a:gd name="connsiteX8" fmla="*/ 88803 w 807529"/>
                      <a:gd name="connsiteY8" fmla="*/ 617031 h 617650"/>
                      <a:gd name="connsiteX9" fmla="*/ 4717 w 807529"/>
                      <a:gd name="connsiteY9" fmla="*/ 383270 h 617650"/>
                      <a:gd name="connsiteX0" fmla="*/ 4717 w 807529"/>
                      <a:gd name="connsiteY0" fmla="*/ 383270 h 617650"/>
                      <a:gd name="connsiteX1" fmla="*/ 128122 w 807529"/>
                      <a:gd name="connsiteY1" fmla="*/ 194990 h 617650"/>
                      <a:gd name="connsiteX2" fmla="*/ 308865 w 807529"/>
                      <a:gd name="connsiteY2" fmla="*/ 185969 h 617650"/>
                      <a:gd name="connsiteX3" fmla="*/ 550315 w 807529"/>
                      <a:gd name="connsiteY3" fmla="*/ 70677 h 617650"/>
                      <a:gd name="connsiteX4" fmla="*/ 708710 w 807529"/>
                      <a:gd name="connsiteY4" fmla="*/ 0 h 617650"/>
                      <a:gd name="connsiteX5" fmla="*/ 690018 w 807529"/>
                      <a:gd name="connsiteY5" fmla="*/ 112074 h 617650"/>
                      <a:gd name="connsiteX6" fmla="*/ 772396 w 807529"/>
                      <a:gd name="connsiteY6" fmla="*/ 403974 h 617650"/>
                      <a:gd name="connsiteX7" fmla="*/ 370645 w 807529"/>
                      <a:gd name="connsiteY7" fmla="*/ 446318 h 617650"/>
                      <a:gd name="connsiteX8" fmla="*/ 88803 w 807529"/>
                      <a:gd name="connsiteY8" fmla="*/ 617031 h 617650"/>
                      <a:gd name="connsiteX9" fmla="*/ 4717 w 807529"/>
                      <a:gd name="connsiteY9" fmla="*/ 383270 h 617650"/>
                      <a:gd name="connsiteX0" fmla="*/ 4717 w 807529"/>
                      <a:gd name="connsiteY0" fmla="*/ 383270 h 617650"/>
                      <a:gd name="connsiteX1" fmla="*/ 128122 w 807529"/>
                      <a:gd name="connsiteY1" fmla="*/ 194990 h 617650"/>
                      <a:gd name="connsiteX2" fmla="*/ 308865 w 807529"/>
                      <a:gd name="connsiteY2" fmla="*/ 185969 h 617650"/>
                      <a:gd name="connsiteX3" fmla="*/ 550315 w 807529"/>
                      <a:gd name="connsiteY3" fmla="*/ 70677 h 617650"/>
                      <a:gd name="connsiteX4" fmla="*/ 708710 w 807529"/>
                      <a:gd name="connsiteY4" fmla="*/ 0 h 617650"/>
                      <a:gd name="connsiteX5" fmla="*/ 690018 w 807529"/>
                      <a:gd name="connsiteY5" fmla="*/ 112074 h 617650"/>
                      <a:gd name="connsiteX6" fmla="*/ 772396 w 807529"/>
                      <a:gd name="connsiteY6" fmla="*/ 403974 h 617650"/>
                      <a:gd name="connsiteX7" fmla="*/ 370645 w 807529"/>
                      <a:gd name="connsiteY7" fmla="*/ 446318 h 617650"/>
                      <a:gd name="connsiteX8" fmla="*/ 88803 w 807529"/>
                      <a:gd name="connsiteY8" fmla="*/ 617031 h 617650"/>
                      <a:gd name="connsiteX9" fmla="*/ 4717 w 807529"/>
                      <a:gd name="connsiteY9" fmla="*/ 383270 h 617650"/>
                      <a:gd name="connsiteX0" fmla="*/ 4717 w 807529"/>
                      <a:gd name="connsiteY0" fmla="*/ 383270 h 631014"/>
                      <a:gd name="connsiteX1" fmla="*/ 128122 w 807529"/>
                      <a:gd name="connsiteY1" fmla="*/ 194990 h 631014"/>
                      <a:gd name="connsiteX2" fmla="*/ 308865 w 807529"/>
                      <a:gd name="connsiteY2" fmla="*/ 185969 h 631014"/>
                      <a:gd name="connsiteX3" fmla="*/ 550315 w 807529"/>
                      <a:gd name="connsiteY3" fmla="*/ 70677 h 631014"/>
                      <a:gd name="connsiteX4" fmla="*/ 708710 w 807529"/>
                      <a:gd name="connsiteY4" fmla="*/ 0 h 631014"/>
                      <a:gd name="connsiteX5" fmla="*/ 690018 w 807529"/>
                      <a:gd name="connsiteY5" fmla="*/ 112074 h 631014"/>
                      <a:gd name="connsiteX6" fmla="*/ 772396 w 807529"/>
                      <a:gd name="connsiteY6" fmla="*/ 403974 h 631014"/>
                      <a:gd name="connsiteX7" fmla="*/ 370645 w 807529"/>
                      <a:gd name="connsiteY7" fmla="*/ 446318 h 631014"/>
                      <a:gd name="connsiteX8" fmla="*/ 155919 w 807529"/>
                      <a:gd name="connsiteY8" fmla="*/ 583803 h 631014"/>
                      <a:gd name="connsiteX9" fmla="*/ 88803 w 807529"/>
                      <a:gd name="connsiteY9" fmla="*/ 617031 h 631014"/>
                      <a:gd name="connsiteX10" fmla="*/ 4717 w 807529"/>
                      <a:gd name="connsiteY10" fmla="*/ 383270 h 631014"/>
                      <a:gd name="connsiteX0" fmla="*/ 18720 w 821532"/>
                      <a:gd name="connsiteY0" fmla="*/ 383270 h 616998"/>
                      <a:gd name="connsiteX1" fmla="*/ 142125 w 821532"/>
                      <a:gd name="connsiteY1" fmla="*/ 194990 h 616998"/>
                      <a:gd name="connsiteX2" fmla="*/ 322868 w 821532"/>
                      <a:gd name="connsiteY2" fmla="*/ 185969 h 616998"/>
                      <a:gd name="connsiteX3" fmla="*/ 564318 w 821532"/>
                      <a:gd name="connsiteY3" fmla="*/ 70677 h 616998"/>
                      <a:gd name="connsiteX4" fmla="*/ 722713 w 821532"/>
                      <a:gd name="connsiteY4" fmla="*/ 0 h 616998"/>
                      <a:gd name="connsiteX5" fmla="*/ 704021 w 821532"/>
                      <a:gd name="connsiteY5" fmla="*/ 112074 h 616998"/>
                      <a:gd name="connsiteX6" fmla="*/ 786399 w 821532"/>
                      <a:gd name="connsiteY6" fmla="*/ 403974 h 616998"/>
                      <a:gd name="connsiteX7" fmla="*/ 384648 w 821532"/>
                      <a:gd name="connsiteY7" fmla="*/ 446318 h 616998"/>
                      <a:gd name="connsiteX8" fmla="*/ 169922 w 821532"/>
                      <a:gd name="connsiteY8" fmla="*/ 583803 h 616998"/>
                      <a:gd name="connsiteX9" fmla="*/ 58589 w 821532"/>
                      <a:gd name="connsiteY9" fmla="*/ 598471 h 616998"/>
                      <a:gd name="connsiteX10" fmla="*/ 18720 w 821532"/>
                      <a:gd name="connsiteY10" fmla="*/ 383270 h 616998"/>
                      <a:gd name="connsiteX0" fmla="*/ 18720 w 821532"/>
                      <a:gd name="connsiteY0" fmla="*/ 383270 h 616998"/>
                      <a:gd name="connsiteX1" fmla="*/ 142125 w 821532"/>
                      <a:gd name="connsiteY1" fmla="*/ 194990 h 616998"/>
                      <a:gd name="connsiteX2" fmla="*/ 322868 w 821532"/>
                      <a:gd name="connsiteY2" fmla="*/ 185969 h 616998"/>
                      <a:gd name="connsiteX3" fmla="*/ 564318 w 821532"/>
                      <a:gd name="connsiteY3" fmla="*/ 70677 h 616998"/>
                      <a:gd name="connsiteX4" fmla="*/ 722713 w 821532"/>
                      <a:gd name="connsiteY4" fmla="*/ 0 h 616998"/>
                      <a:gd name="connsiteX5" fmla="*/ 704021 w 821532"/>
                      <a:gd name="connsiteY5" fmla="*/ 112074 h 616998"/>
                      <a:gd name="connsiteX6" fmla="*/ 786399 w 821532"/>
                      <a:gd name="connsiteY6" fmla="*/ 403974 h 616998"/>
                      <a:gd name="connsiteX7" fmla="*/ 384648 w 821532"/>
                      <a:gd name="connsiteY7" fmla="*/ 446318 h 616998"/>
                      <a:gd name="connsiteX8" fmla="*/ 169922 w 821532"/>
                      <a:gd name="connsiteY8" fmla="*/ 583803 h 616998"/>
                      <a:gd name="connsiteX9" fmla="*/ 58590 w 821532"/>
                      <a:gd name="connsiteY9" fmla="*/ 598471 h 616998"/>
                      <a:gd name="connsiteX10" fmla="*/ 18720 w 821532"/>
                      <a:gd name="connsiteY10" fmla="*/ 383270 h 616998"/>
                      <a:gd name="connsiteX0" fmla="*/ 1 w 802813"/>
                      <a:gd name="connsiteY0" fmla="*/ 383270 h 583803"/>
                      <a:gd name="connsiteX1" fmla="*/ 123406 w 802813"/>
                      <a:gd name="connsiteY1" fmla="*/ 194990 h 583803"/>
                      <a:gd name="connsiteX2" fmla="*/ 304149 w 802813"/>
                      <a:gd name="connsiteY2" fmla="*/ 185969 h 583803"/>
                      <a:gd name="connsiteX3" fmla="*/ 545599 w 802813"/>
                      <a:gd name="connsiteY3" fmla="*/ 70677 h 583803"/>
                      <a:gd name="connsiteX4" fmla="*/ 703994 w 802813"/>
                      <a:gd name="connsiteY4" fmla="*/ 0 h 583803"/>
                      <a:gd name="connsiteX5" fmla="*/ 685302 w 802813"/>
                      <a:gd name="connsiteY5" fmla="*/ 112074 h 583803"/>
                      <a:gd name="connsiteX6" fmla="*/ 767680 w 802813"/>
                      <a:gd name="connsiteY6" fmla="*/ 403974 h 583803"/>
                      <a:gd name="connsiteX7" fmla="*/ 365929 w 802813"/>
                      <a:gd name="connsiteY7" fmla="*/ 446318 h 583803"/>
                      <a:gd name="connsiteX8" fmla="*/ 151203 w 802813"/>
                      <a:gd name="connsiteY8" fmla="*/ 583803 h 583803"/>
                      <a:gd name="connsiteX9" fmla="*/ 1 w 802813"/>
                      <a:gd name="connsiteY9" fmla="*/ 383270 h 583803"/>
                      <a:gd name="connsiteX0" fmla="*/ 0 w 802812"/>
                      <a:gd name="connsiteY0" fmla="*/ 383270 h 599310"/>
                      <a:gd name="connsiteX1" fmla="*/ 123405 w 802812"/>
                      <a:gd name="connsiteY1" fmla="*/ 194990 h 599310"/>
                      <a:gd name="connsiteX2" fmla="*/ 304148 w 802812"/>
                      <a:gd name="connsiteY2" fmla="*/ 185969 h 599310"/>
                      <a:gd name="connsiteX3" fmla="*/ 545598 w 802812"/>
                      <a:gd name="connsiteY3" fmla="*/ 70677 h 599310"/>
                      <a:gd name="connsiteX4" fmla="*/ 703993 w 802812"/>
                      <a:gd name="connsiteY4" fmla="*/ 0 h 599310"/>
                      <a:gd name="connsiteX5" fmla="*/ 685301 w 802812"/>
                      <a:gd name="connsiteY5" fmla="*/ 112074 h 599310"/>
                      <a:gd name="connsiteX6" fmla="*/ 767679 w 802812"/>
                      <a:gd name="connsiteY6" fmla="*/ 403974 h 599310"/>
                      <a:gd name="connsiteX7" fmla="*/ 365928 w 802812"/>
                      <a:gd name="connsiteY7" fmla="*/ 446318 h 599310"/>
                      <a:gd name="connsiteX8" fmla="*/ 57545 w 802812"/>
                      <a:gd name="connsiteY8" fmla="*/ 599310 h 599310"/>
                      <a:gd name="connsiteX9" fmla="*/ 0 w 802812"/>
                      <a:gd name="connsiteY9" fmla="*/ 383270 h 599310"/>
                      <a:gd name="connsiteX0" fmla="*/ 0 w 802812"/>
                      <a:gd name="connsiteY0" fmla="*/ 383270 h 612648"/>
                      <a:gd name="connsiteX1" fmla="*/ 123405 w 802812"/>
                      <a:gd name="connsiteY1" fmla="*/ 194990 h 612648"/>
                      <a:gd name="connsiteX2" fmla="*/ 304148 w 802812"/>
                      <a:gd name="connsiteY2" fmla="*/ 185969 h 612648"/>
                      <a:gd name="connsiteX3" fmla="*/ 545598 w 802812"/>
                      <a:gd name="connsiteY3" fmla="*/ 70677 h 612648"/>
                      <a:gd name="connsiteX4" fmla="*/ 703993 w 802812"/>
                      <a:gd name="connsiteY4" fmla="*/ 0 h 612648"/>
                      <a:gd name="connsiteX5" fmla="*/ 685301 w 802812"/>
                      <a:gd name="connsiteY5" fmla="*/ 112074 h 612648"/>
                      <a:gd name="connsiteX6" fmla="*/ 767679 w 802812"/>
                      <a:gd name="connsiteY6" fmla="*/ 403974 h 612648"/>
                      <a:gd name="connsiteX7" fmla="*/ 365928 w 802812"/>
                      <a:gd name="connsiteY7" fmla="*/ 446318 h 612648"/>
                      <a:gd name="connsiteX8" fmla="*/ 49135 w 802812"/>
                      <a:gd name="connsiteY8" fmla="*/ 612648 h 612648"/>
                      <a:gd name="connsiteX9" fmla="*/ 0 w 802812"/>
                      <a:gd name="connsiteY9" fmla="*/ 383270 h 612648"/>
                      <a:gd name="connsiteX0" fmla="*/ 0 w 802812"/>
                      <a:gd name="connsiteY0" fmla="*/ 383270 h 612648"/>
                      <a:gd name="connsiteX1" fmla="*/ 123405 w 802812"/>
                      <a:gd name="connsiteY1" fmla="*/ 194990 h 612648"/>
                      <a:gd name="connsiteX2" fmla="*/ 304148 w 802812"/>
                      <a:gd name="connsiteY2" fmla="*/ 185969 h 612648"/>
                      <a:gd name="connsiteX3" fmla="*/ 545598 w 802812"/>
                      <a:gd name="connsiteY3" fmla="*/ 70677 h 612648"/>
                      <a:gd name="connsiteX4" fmla="*/ 703993 w 802812"/>
                      <a:gd name="connsiteY4" fmla="*/ 0 h 612648"/>
                      <a:gd name="connsiteX5" fmla="*/ 685301 w 802812"/>
                      <a:gd name="connsiteY5" fmla="*/ 112074 h 612648"/>
                      <a:gd name="connsiteX6" fmla="*/ 767679 w 802812"/>
                      <a:gd name="connsiteY6" fmla="*/ 403974 h 612648"/>
                      <a:gd name="connsiteX7" fmla="*/ 365928 w 802812"/>
                      <a:gd name="connsiteY7" fmla="*/ 446318 h 612648"/>
                      <a:gd name="connsiteX8" fmla="*/ 49135 w 802812"/>
                      <a:gd name="connsiteY8" fmla="*/ 612648 h 612648"/>
                      <a:gd name="connsiteX9" fmla="*/ 0 w 802812"/>
                      <a:gd name="connsiteY9" fmla="*/ 383270 h 612648"/>
                      <a:gd name="connsiteX0" fmla="*/ 0 w 802812"/>
                      <a:gd name="connsiteY0" fmla="*/ 383270 h 612648"/>
                      <a:gd name="connsiteX1" fmla="*/ 123405 w 802812"/>
                      <a:gd name="connsiteY1" fmla="*/ 194990 h 612648"/>
                      <a:gd name="connsiteX2" fmla="*/ 304148 w 802812"/>
                      <a:gd name="connsiteY2" fmla="*/ 185969 h 612648"/>
                      <a:gd name="connsiteX3" fmla="*/ 545598 w 802812"/>
                      <a:gd name="connsiteY3" fmla="*/ 70677 h 612648"/>
                      <a:gd name="connsiteX4" fmla="*/ 703993 w 802812"/>
                      <a:gd name="connsiteY4" fmla="*/ 0 h 612648"/>
                      <a:gd name="connsiteX5" fmla="*/ 685301 w 802812"/>
                      <a:gd name="connsiteY5" fmla="*/ 112074 h 612648"/>
                      <a:gd name="connsiteX6" fmla="*/ 767679 w 802812"/>
                      <a:gd name="connsiteY6" fmla="*/ 403974 h 612648"/>
                      <a:gd name="connsiteX7" fmla="*/ 365928 w 802812"/>
                      <a:gd name="connsiteY7" fmla="*/ 446318 h 612648"/>
                      <a:gd name="connsiteX8" fmla="*/ 49135 w 802812"/>
                      <a:gd name="connsiteY8" fmla="*/ 612648 h 612648"/>
                      <a:gd name="connsiteX9" fmla="*/ 0 w 802812"/>
                      <a:gd name="connsiteY9" fmla="*/ 383270 h 612648"/>
                      <a:gd name="connsiteX0" fmla="*/ 0 w 802812"/>
                      <a:gd name="connsiteY0" fmla="*/ 383270 h 564673"/>
                      <a:gd name="connsiteX1" fmla="*/ 123405 w 802812"/>
                      <a:gd name="connsiteY1" fmla="*/ 194990 h 564673"/>
                      <a:gd name="connsiteX2" fmla="*/ 304148 w 802812"/>
                      <a:gd name="connsiteY2" fmla="*/ 185969 h 564673"/>
                      <a:gd name="connsiteX3" fmla="*/ 545598 w 802812"/>
                      <a:gd name="connsiteY3" fmla="*/ 70677 h 564673"/>
                      <a:gd name="connsiteX4" fmla="*/ 703993 w 802812"/>
                      <a:gd name="connsiteY4" fmla="*/ 0 h 564673"/>
                      <a:gd name="connsiteX5" fmla="*/ 685301 w 802812"/>
                      <a:gd name="connsiteY5" fmla="*/ 112074 h 564673"/>
                      <a:gd name="connsiteX6" fmla="*/ 767679 w 802812"/>
                      <a:gd name="connsiteY6" fmla="*/ 403974 h 564673"/>
                      <a:gd name="connsiteX7" fmla="*/ 365928 w 802812"/>
                      <a:gd name="connsiteY7" fmla="*/ 446318 h 564673"/>
                      <a:gd name="connsiteX8" fmla="*/ 60918 w 802812"/>
                      <a:gd name="connsiteY8" fmla="*/ 564673 h 564673"/>
                      <a:gd name="connsiteX9" fmla="*/ 0 w 802812"/>
                      <a:gd name="connsiteY9" fmla="*/ 383270 h 564673"/>
                      <a:gd name="connsiteX0" fmla="*/ 0 w 802812"/>
                      <a:gd name="connsiteY0" fmla="*/ 383270 h 564673"/>
                      <a:gd name="connsiteX1" fmla="*/ 123405 w 802812"/>
                      <a:gd name="connsiteY1" fmla="*/ 194990 h 564673"/>
                      <a:gd name="connsiteX2" fmla="*/ 304148 w 802812"/>
                      <a:gd name="connsiteY2" fmla="*/ 185969 h 564673"/>
                      <a:gd name="connsiteX3" fmla="*/ 545598 w 802812"/>
                      <a:gd name="connsiteY3" fmla="*/ 70677 h 564673"/>
                      <a:gd name="connsiteX4" fmla="*/ 703993 w 802812"/>
                      <a:gd name="connsiteY4" fmla="*/ 0 h 564673"/>
                      <a:gd name="connsiteX5" fmla="*/ 685301 w 802812"/>
                      <a:gd name="connsiteY5" fmla="*/ 112074 h 564673"/>
                      <a:gd name="connsiteX6" fmla="*/ 767679 w 802812"/>
                      <a:gd name="connsiteY6" fmla="*/ 403974 h 564673"/>
                      <a:gd name="connsiteX7" fmla="*/ 365928 w 802812"/>
                      <a:gd name="connsiteY7" fmla="*/ 446318 h 564673"/>
                      <a:gd name="connsiteX8" fmla="*/ 60918 w 802812"/>
                      <a:gd name="connsiteY8" fmla="*/ 564673 h 564673"/>
                      <a:gd name="connsiteX9" fmla="*/ 0 w 802812"/>
                      <a:gd name="connsiteY9" fmla="*/ 383270 h 564673"/>
                      <a:gd name="connsiteX0" fmla="*/ 0 w 802812"/>
                      <a:gd name="connsiteY0" fmla="*/ 383270 h 568799"/>
                      <a:gd name="connsiteX1" fmla="*/ 123405 w 802812"/>
                      <a:gd name="connsiteY1" fmla="*/ 194990 h 568799"/>
                      <a:gd name="connsiteX2" fmla="*/ 304148 w 802812"/>
                      <a:gd name="connsiteY2" fmla="*/ 185969 h 568799"/>
                      <a:gd name="connsiteX3" fmla="*/ 545598 w 802812"/>
                      <a:gd name="connsiteY3" fmla="*/ 70677 h 568799"/>
                      <a:gd name="connsiteX4" fmla="*/ 703993 w 802812"/>
                      <a:gd name="connsiteY4" fmla="*/ 0 h 568799"/>
                      <a:gd name="connsiteX5" fmla="*/ 685301 w 802812"/>
                      <a:gd name="connsiteY5" fmla="*/ 112074 h 568799"/>
                      <a:gd name="connsiteX6" fmla="*/ 767679 w 802812"/>
                      <a:gd name="connsiteY6" fmla="*/ 403974 h 568799"/>
                      <a:gd name="connsiteX7" fmla="*/ 365928 w 802812"/>
                      <a:gd name="connsiteY7" fmla="*/ 446318 h 568799"/>
                      <a:gd name="connsiteX8" fmla="*/ 60918 w 802812"/>
                      <a:gd name="connsiteY8" fmla="*/ 564673 h 568799"/>
                      <a:gd name="connsiteX9" fmla="*/ 0 w 802812"/>
                      <a:gd name="connsiteY9" fmla="*/ 383270 h 568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2812" h="568799">
                        <a:moveTo>
                          <a:pt x="0" y="383270"/>
                        </a:moveTo>
                        <a:cubicBezTo>
                          <a:pt x="17228" y="254147"/>
                          <a:pt x="56287" y="194397"/>
                          <a:pt x="123405" y="194990"/>
                        </a:cubicBezTo>
                        <a:cubicBezTo>
                          <a:pt x="190080" y="233200"/>
                          <a:pt x="224225" y="212775"/>
                          <a:pt x="304148" y="185969"/>
                        </a:cubicBezTo>
                        <a:cubicBezTo>
                          <a:pt x="407960" y="118718"/>
                          <a:pt x="439069" y="44834"/>
                          <a:pt x="545598" y="70677"/>
                        </a:cubicBezTo>
                        <a:cubicBezTo>
                          <a:pt x="607993" y="52885"/>
                          <a:pt x="633775" y="6533"/>
                          <a:pt x="703993" y="0"/>
                        </a:cubicBezTo>
                        <a:cubicBezTo>
                          <a:pt x="783332" y="2116"/>
                          <a:pt x="694143" y="43109"/>
                          <a:pt x="685301" y="112074"/>
                        </a:cubicBezTo>
                        <a:cubicBezTo>
                          <a:pt x="698704" y="162212"/>
                          <a:pt x="876604" y="126282"/>
                          <a:pt x="767679" y="403974"/>
                        </a:cubicBezTo>
                        <a:cubicBezTo>
                          <a:pt x="539570" y="596315"/>
                          <a:pt x="458759" y="440858"/>
                          <a:pt x="365928" y="446318"/>
                        </a:cubicBezTo>
                        <a:cubicBezTo>
                          <a:pt x="179041" y="463281"/>
                          <a:pt x="169014" y="593400"/>
                          <a:pt x="60918" y="564673"/>
                        </a:cubicBezTo>
                        <a:cubicBezTo>
                          <a:pt x="-70" y="554165"/>
                          <a:pt x="4633" y="448072"/>
                          <a:pt x="0" y="383270"/>
                        </a:cubicBezTo>
                        <a:close/>
                      </a:path>
                    </a:pathLst>
                  </a:custGeom>
                  <a:solidFill>
                    <a:schemeClr val="tx1">
                      <a:lumMod val="75000"/>
                      <a:lumOff val="25000"/>
                    </a:schemeClr>
                  </a:solidFill>
                  <a:ln w="25400" cap="flat" cmpd="sng" algn="ctr">
                    <a:noFill/>
                    <a:prstDash val="solid"/>
                  </a:ln>
                  <a:effectLst/>
                </p:spPr>
                <p:txBody>
                  <a:bodyPr rtlCol="0" anchor="ctr"/>
                  <a:lstStyle/>
                  <a:p>
                    <a:pPr algn="ctr">
                      <a:defRPr/>
                    </a:pPr>
                    <a:endParaRPr lang="en-US" sz="2000" dirty="0">
                      <a:solidFill>
                        <a:prstClr val="black"/>
                      </a:solidFill>
                      <a:latin typeface="Arial" panose="020B0604020202020204" pitchFamily="34" charset="0"/>
                      <a:cs typeface="Arial" panose="020B0604020202020204" pitchFamily="34" charset="0"/>
                    </a:endParaRPr>
                  </a:p>
                </p:txBody>
              </p:sp>
              <p:sp>
                <p:nvSpPr>
                  <p:cNvPr id="35" name="Oval 4"/>
                  <p:cNvSpPr/>
                  <p:nvPr/>
                </p:nvSpPr>
                <p:spPr>
                  <a:xfrm>
                    <a:off x="4065593" y="2760124"/>
                    <a:ext cx="191921" cy="131665"/>
                  </a:xfrm>
                  <a:custGeom>
                    <a:avLst/>
                    <a:gdLst>
                      <a:gd name="connsiteX0" fmla="*/ 0 w 1028658"/>
                      <a:gd name="connsiteY0" fmla="*/ 373054 h 746108"/>
                      <a:gd name="connsiteX1" fmla="*/ 514329 w 1028658"/>
                      <a:gd name="connsiteY1" fmla="*/ 0 h 746108"/>
                      <a:gd name="connsiteX2" fmla="*/ 1028658 w 1028658"/>
                      <a:gd name="connsiteY2" fmla="*/ 373054 h 746108"/>
                      <a:gd name="connsiteX3" fmla="*/ 514329 w 1028658"/>
                      <a:gd name="connsiteY3" fmla="*/ 746108 h 746108"/>
                      <a:gd name="connsiteX4" fmla="*/ 0 w 1028658"/>
                      <a:gd name="connsiteY4" fmla="*/ 373054 h 746108"/>
                      <a:gd name="connsiteX0" fmla="*/ 725 w 1029383"/>
                      <a:gd name="connsiteY0" fmla="*/ 152118 h 525172"/>
                      <a:gd name="connsiteX1" fmla="*/ 436517 w 1029383"/>
                      <a:gd name="connsiteY1" fmla="*/ 9066 h 525172"/>
                      <a:gd name="connsiteX2" fmla="*/ 1029383 w 1029383"/>
                      <a:gd name="connsiteY2" fmla="*/ 152118 h 525172"/>
                      <a:gd name="connsiteX3" fmla="*/ 515054 w 1029383"/>
                      <a:gd name="connsiteY3" fmla="*/ 525172 h 525172"/>
                      <a:gd name="connsiteX4" fmla="*/ 725 w 1029383"/>
                      <a:gd name="connsiteY4" fmla="*/ 152118 h 525172"/>
                      <a:gd name="connsiteX0" fmla="*/ 485 w 1029143"/>
                      <a:gd name="connsiteY0" fmla="*/ 209204 h 582258"/>
                      <a:gd name="connsiteX1" fmla="*/ 436277 w 1029143"/>
                      <a:gd name="connsiteY1" fmla="*/ 66152 h 582258"/>
                      <a:gd name="connsiteX2" fmla="*/ 1029143 w 1029143"/>
                      <a:gd name="connsiteY2" fmla="*/ 209204 h 582258"/>
                      <a:gd name="connsiteX3" fmla="*/ 514814 w 1029143"/>
                      <a:gd name="connsiteY3" fmla="*/ 582258 h 582258"/>
                      <a:gd name="connsiteX4" fmla="*/ 485 w 1029143"/>
                      <a:gd name="connsiteY4" fmla="*/ 209204 h 582258"/>
                      <a:gd name="connsiteX0" fmla="*/ 485 w 1029143"/>
                      <a:gd name="connsiteY0" fmla="*/ 209204 h 582258"/>
                      <a:gd name="connsiteX1" fmla="*/ 436277 w 1029143"/>
                      <a:gd name="connsiteY1" fmla="*/ 66152 h 582258"/>
                      <a:gd name="connsiteX2" fmla="*/ 1029143 w 1029143"/>
                      <a:gd name="connsiteY2" fmla="*/ 209204 h 582258"/>
                      <a:gd name="connsiteX3" fmla="*/ 514814 w 1029143"/>
                      <a:gd name="connsiteY3" fmla="*/ 582258 h 582258"/>
                      <a:gd name="connsiteX4" fmla="*/ 485 w 1029143"/>
                      <a:gd name="connsiteY4" fmla="*/ 209204 h 582258"/>
                      <a:gd name="connsiteX0" fmla="*/ 506 w 1029164"/>
                      <a:gd name="connsiteY0" fmla="*/ 209204 h 582258"/>
                      <a:gd name="connsiteX1" fmla="*/ 436298 w 1029164"/>
                      <a:gd name="connsiteY1" fmla="*/ 66152 h 582258"/>
                      <a:gd name="connsiteX2" fmla="*/ 1029164 w 1029164"/>
                      <a:gd name="connsiteY2" fmla="*/ 209204 h 582258"/>
                      <a:gd name="connsiteX3" fmla="*/ 514835 w 1029164"/>
                      <a:gd name="connsiteY3" fmla="*/ 582258 h 582258"/>
                      <a:gd name="connsiteX4" fmla="*/ 506 w 1029164"/>
                      <a:gd name="connsiteY4" fmla="*/ 209204 h 582258"/>
                      <a:gd name="connsiteX0" fmla="*/ 506 w 810381"/>
                      <a:gd name="connsiteY0" fmla="*/ 271957 h 646359"/>
                      <a:gd name="connsiteX1" fmla="*/ 436298 w 810381"/>
                      <a:gd name="connsiteY1" fmla="*/ 128905 h 646359"/>
                      <a:gd name="connsiteX2" fmla="*/ 810381 w 810381"/>
                      <a:gd name="connsiteY2" fmla="*/ 126102 h 646359"/>
                      <a:gd name="connsiteX3" fmla="*/ 514835 w 810381"/>
                      <a:gd name="connsiteY3" fmla="*/ 645011 h 646359"/>
                      <a:gd name="connsiteX4" fmla="*/ 506 w 810381"/>
                      <a:gd name="connsiteY4" fmla="*/ 271957 h 646359"/>
                      <a:gd name="connsiteX0" fmla="*/ 506 w 837157"/>
                      <a:gd name="connsiteY0" fmla="*/ 319511 h 693913"/>
                      <a:gd name="connsiteX1" fmla="*/ 436298 w 837157"/>
                      <a:gd name="connsiteY1" fmla="*/ 176459 h 693913"/>
                      <a:gd name="connsiteX2" fmla="*/ 810381 w 837157"/>
                      <a:gd name="connsiteY2" fmla="*/ 173656 h 693913"/>
                      <a:gd name="connsiteX3" fmla="*/ 514835 w 837157"/>
                      <a:gd name="connsiteY3" fmla="*/ 692565 h 693913"/>
                      <a:gd name="connsiteX4" fmla="*/ 506 w 837157"/>
                      <a:gd name="connsiteY4" fmla="*/ 319511 h 693913"/>
                      <a:gd name="connsiteX0" fmla="*/ 506 w 876339"/>
                      <a:gd name="connsiteY0" fmla="*/ 211670 h 586147"/>
                      <a:gd name="connsiteX1" fmla="*/ 436298 w 876339"/>
                      <a:gd name="connsiteY1" fmla="*/ 68618 h 586147"/>
                      <a:gd name="connsiteX2" fmla="*/ 852080 w 876339"/>
                      <a:gd name="connsiteY2" fmla="*/ 298138 h 586147"/>
                      <a:gd name="connsiteX3" fmla="*/ 514835 w 876339"/>
                      <a:gd name="connsiteY3" fmla="*/ 584724 h 586147"/>
                      <a:gd name="connsiteX4" fmla="*/ 506 w 876339"/>
                      <a:gd name="connsiteY4" fmla="*/ 211670 h 586147"/>
                      <a:gd name="connsiteX0" fmla="*/ 506 w 652529"/>
                      <a:gd name="connsiteY0" fmla="*/ 220465 h 594039"/>
                      <a:gd name="connsiteX1" fmla="*/ 436298 w 652529"/>
                      <a:gd name="connsiteY1" fmla="*/ 77413 h 594039"/>
                      <a:gd name="connsiteX2" fmla="*/ 598907 w 652529"/>
                      <a:gd name="connsiteY2" fmla="*/ 277148 h 594039"/>
                      <a:gd name="connsiteX3" fmla="*/ 514835 w 652529"/>
                      <a:gd name="connsiteY3" fmla="*/ 593519 h 594039"/>
                      <a:gd name="connsiteX4" fmla="*/ 506 w 652529"/>
                      <a:gd name="connsiteY4" fmla="*/ 220465 h 594039"/>
                      <a:gd name="connsiteX0" fmla="*/ 506 w 834378"/>
                      <a:gd name="connsiteY0" fmla="*/ 333190 h 707974"/>
                      <a:gd name="connsiteX1" fmla="*/ 436298 w 834378"/>
                      <a:gd name="connsiteY1" fmla="*/ 190138 h 707974"/>
                      <a:gd name="connsiteX2" fmla="*/ 807402 w 834378"/>
                      <a:gd name="connsiteY2" fmla="*/ 166485 h 707974"/>
                      <a:gd name="connsiteX3" fmla="*/ 514835 w 834378"/>
                      <a:gd name="connsiteY3" fmla="*/ 706244 h 707974"/>
                      <a:gd name="connsiteX4" fmla="*/ 506 w 834378"/>
                      <a:gd name="connsiteY4" fmla="*/ 333190 h 707974"/>
                      <a:gd name="connsiteX0" fmla="*/ 506 w 808668"/>
                      <a:gd name="connsiteY0" fmla="*/ 228251 h 603035"/>
                      <a:gd name="connsiteX1" fmla="*/ 436298 w 808668"/>
                      <a:gd name="connsiteY1" fmla="*/ 85199 h 603035"/>
                      <a:gd name="connsiteX2" fmla="*/ 667699 w 808668"/>
                      <a:gd name="connsiteY2" fmla="*/ 20149 h 603035"/>
                      <a:gd name="connsiteX3" fmla="*/ 807402 w 808668"/>
                      <a:gd name="connsiteY3" fmla="*/ 61546 h 603035"/>
                      <a:gd name="connsiteX4" fmla="*/ 514835 w 808668"/>
                      <a:gd name="connsiteY4" fmla="*/ 601305 h 603035"/>
                      <a:gd name="connsiteX5" fmla="*/ 506 w 808668"/>
                      <a:gd name="connsiteY5" fmla="*/ 228251 h 603035"/>
                      <a:gd name="connsiteX0" fmla="*/ 506 w 823760"/>
                      <a:gd name="connsiteY0" fmla="*/ 315873 h 690657"/>
                      <a:gd name="connsiteX1" fmla="*/ 436298 w 823760"/>
                      <a:gd name="connsiteY1" fmla="*/ 172821 h 690657"/>
                      <a:gd name="connsiteX2" fmla="*/ 667699 w 823760"/>
                      <a:gd name="connsiteY2" fmla="*/ 107771 h 690657"/>
                      <a:gd name="connsiteX3" fmla="*/ 807402 w 823760"/>
                      <a:gd name="connsiteY3" fmla="*/ 149168 h 690657"/>
                      <a:gd name="connsiteX4" fmla="*/ 514835 w 823760"/>
                      <a:gd name="connsiteY4" fmla="*/ 688927 h 690657"/>
                      <a:gd name="connsiteX5" fmla="*/ 506 w 823760"/>
                      <a:gd name="connsiteY5" fmla="*/ 315873 h 690657"/>
                      <a:gd name="connsiteX0" fmla="*/ 506 w 823760"/>
                      <a:gd name="connsiteY0" fmla="*/ 315873 h 690657"/>
                      <a:gd name="connsiteX1" fmla="*/ 436298 w 823760"/>
                      <a:gd name="connsiteY1" fmla="*/ 172821 h 690657"/>
                      <a:gd name="connsiteX2" fmla="*/ 667699 w 823760"/>
                      <a:gd name="connsiteY2" fmla="*/ 107771 h 690657"/>
                      <a:gd name="connsiteX3" fmla="*/ 807402 w 823760"/>
                      <a:gd name="connsiteY3" fmla="*/ 149168 h 690657"/>
                      <a:gd name="connsiteX4" fmla="*/ 514835 w 823760"/>
                      <a:gd name="connsiteY4" fmla="*/ 688927 h 690657"/>
                      <a:gd name="connsiteX5" fmla="*/ 506 w 823760"/>
                      <a:gd name="connsiteY5" fmla="*/ 315873 h 690657"/>
                      <a:gd name="connsiteX0" fmla="*/ 581 w 823835"/>
                      <a:gd name="connsiteY0" fmla="*/ 315873 h 332357"/>
                      <a:gd name="connsiteX1" fmla="*/ 436373 w 823835"/>
                      <a:gd name="connsiteY1" fmla="*/ 172821 h 332357"/>
                      <a:gd name="connsiteX2" fmla="*/ 667774 w 823835"/>
                      <a:gd name="connsiteY2" fmla="*/ 107771 h 332357"/>
                      <a:gd name="connsiteX3" fmla="*/ 807477 w 823835"/>
                      <a:gd name="connsiteY3" fmla="*/ 149168 h 332357"/>
                      <a:gd name="connsiteX4" fmla="*/ 520867 w 823835"/>
                      <a:gd name="connsiteY4" fmla="*/ 310658 h 332357"/>
                      <a:gd name="connsiteX5" fmla="*/ 581 w 823835"/>
                      <a:gd name="connsiteY5" fmla="*/ 315873 h 332357"/>
                      <a:gd name="connsiteX0" fmla="*/ 157 w 823411"/>
                      <a:gd name="connsiteY0" fmla="*/ 315873 h 460693"/>
                      <a:gd name="connsiteX1" fmla="*/ 435949 w 823411"/>
                      <a:gd name="connsiteY1" fmla="*/ 172821 h 460693"/>
                      <a:gd name="connsiteX2" fmla="*/ 667350 w 823411"/>
                      <a:gd name="connsiteY2" fmla="*/ 107771 h 460693"/>
                      <a:gd name="connsiteX3" fmla="*/ 807053 w 823411"/>
                      <a:gd name="connsiteY3" fmla="*/ 149168 h 460693"/>
                      <a:gd name="connsiteX4" fmla="*/ 478744 w 823411"/>
                      <a:gd name="connsiteY4" fmla="*/ 456605 h 460693"/>
                      <a:gd name="connsiteX5" fmla="*/ 157 w 823411"/>
                      <a:gd name="connsiteY5" fmla="*/ 315873 h 460693"/>
                      <a:gd name="connsiteX0" fmla="*/ 157 w 823411"/>
                      <a:gd name="connsiteY0" fmla="*/ 315873 h 466115"/>
                      <a:gd name="connsiteX1" fmla="*/ 435949 w 823411"/>
                      <a:gd name="connsiteY1" fmla="*/ 172821 h 466115"/>
                      <a:gd name="connsiteX2" fmla="*/ 667350 w 823411"/>
                      <a:gd name="connsiteY2" fmla="*/ 107771 h 466115"/>
                      <a:gd name="connsiteX3" fmla="*/ 807053 w 823411"/>
                      <a:gd name="connsiteY3" fmla="*/ 149168 h 466115"/>
                      <a:gd name="connsiteX4" fmla="*/ 478744 w 823411"/>
                      <a:gd name="connsiteY4" fmla="*/ 456605 h 466115"/>
                      <a:gd name="connsiteX5" fmla="*/ 157 w 823411"/>
                      <a:gd name="connsiteY5" fmla="*/ 315873 h 466115"/>
                      <a:gd name="connsiteX0" fmla="*/ 157 w 823411"/>
                      <a:gd name="connsiteY0" fmla="*/ 315873 h 466115"/>
                      <a:gd name="connsiteX1" fmla="*/ 435949 w 823411"/>
                      <a:gd name="connsiteY1" fmla="*/ 172821 h 466115"/>
                      <a:gd name="connsiteX2" fmla="*/ 667350 w 823411"/>
                      <a:gd name="connsiteY2" fmla="*/ 107771 h 466115"/>
                      <a:gd name="connsiteX3" fmla="*/ 807053 w 823411"/>
                      <a:gd name="connsiteY3" fmla="*/ 149168 h 466115"/>
                      <a:gd name="connsiteX4" fmla="*/ 478744 w 823411"/>
                      <a:gd name="connsiteY4" fmla="*/ 456605 h 466115"/>
                      <a:gd name="connsiteX5" fmla="*/ 157 w 823411"/>
                      <a:gd name="connsiteY5" fmla="*/ 315873 h 466115"/>
                      <a:gd name="connsiteX0" fmla="*/ 157 w 823411"/>
                      <a:gd name="connsiteY0" fmla="*/ 315873 h 621066"/>
                      <a:gd name="connsiteX1" fmla="*/ 435949 w 823411"/>
                      <a:gd name="connsiteY1" fmla="*/ 172821 h 621066"/>
                      <a:gd name="connsiteX2" fmla="*/ 667350 w 823411"/>
                      <a:gd name="connsiteY2" fmla="*/ 107771 h 621066"/>
                      <a:gd name="connsiteX3" fmla="*/ 807053 w 823411"/>
                      <a:gd name="connsiteY3" fmla="*/ 149168 h 621066"/>
                      <a:gd name="connsiteX4" fmla="*/ 478744 w 823411"/>
                      <a:gd name="connsiteY4" fmla="*/ 456605 h 621066"/>
                      <a:gd name="connsiteX5" fmla="*/ 157 w 823411"/>
                      <a:gd name="connsiteY5" fmla="*/ 315873 h 621066"/>
                      <a:gd name="connsiteX0" fmla="*/ 11901 w 599854"/>
                      <a:gd name="connsiteY0" fmla="*/ 432035 h 647873"/>
                      <a:gd name="connsiteX1" fmla="*/ 212392 w 599854"/>
                      <a:gd name="connsiteY1" fmla="*/ 172821 h 647873"/>
                      <a:gd name="connsiteX2" fmla="*/ 443793 w 599854"/>
                      <a:gd name="connsiteY2" fmla="*/ 107771 h 647873"/>
                      <a:gd name="connsiteX3" fmla="*/ 583496 w 599854"/>
                      <a:gd name="connsiteY3" fmla="*/ 149168 h 647873"/>
                      <a:gd name="connsiteX4" fmla="*/ 255187 w 599854"/>
                      <a:gd name="connsiteY4" fmla="*/ 456605 h 647873"/>
                      <a:gd name="connsiteX5" fmla="*/ 11901 w 599854"/>
                      <a:gd name="connsiteY5" fmla="*/ 432035 h 647873"/>
                      <a:gd name="connsiteX0" fmla="*/ 160918 w 495698"/>
                      <a:gd name="connsiteY0" fmla="*/ 402250 h 640229"/>
                      <a:gd name="connsiteX1" fmla="*/ 108236 w 495698"/>
                      <a:gd name="connsiteY1" fmla="*/ 172821 h 640229"/>
                      <a:gd name="connsiteX2" fmla="*/ 339637 w 495698"/>
                      <a:gd name="connsiteY2" fmla="*/ 107771 h 640229"/>
                      <a:gd name="connsiteX3" fmla="*/ 479340 w 495698"/>
                      <a:gd name="connsiteY3" fmla="*/ 149168 h 640229"/>
                      <a:gd name="connsiteX4" fmla="*/ 151031 w 495698"/>
                      <a:gd name="connsiteY4" fmla="*/ 456605 h 640229"/>
                      <a:gd name="connsiteX5" fmla="*/ 160918 w 495698"/>
                      <a:gd name="connsiteY5" fmla="*/ 402250 h 640229"/>
                      <a:gd name="connsiteX0" fmla="*/ 186 w 784720"/>
                      <a:gd name="connsiteY0" fmla="*/ 402250 h 640229"/>
                      <a:gd name="connsiteX1" fmla="*/ 397258 w 784720"/>
                      <a:gd name="connsiteY1" fmla="*/ 172821 h 640229"/>
                      <a:gd name="connsiteX2" fmla="*/ 628659 w 784720"/>
                      <a:gd name="connsiteY2" fmla="*/ 107771 h 640229"/>
                      <a:gd name="connsiteX3" fmla="*/ 768362 w 784720"/>
                      <a:gd name="connsiteY3" fmla="*/ 149168 h 640229"/>
                      <a:gd name="connsiteX4" fmla="*/ 440053 w 784720"/>
                      <a:gd name="connsiteY4" fmla="*/ 456605 h 640229"/>
                      <a:gd name="connsiteX5" fmla="*/ 186 w 784720"/>
                      <a:gd name="connsiteY5" fmla="*/ 402250 h 640229"/>
                      <a:gd name="connsiteX0" fmla="*/ 5869 w 790403"/>
                      <a:gd name="connsiteY0" fmla="*/ 402250 h 600017"/>
                      <a:gd name="connsiteX1" fmla="*/ 402941 w 790403"/>
                      <a:gd name="connsiteY1" fmla="*/ 172821 h 600017"/>
                      <a:gd name="connsiteX2" fmla="*/ 634342 w 790403"/>
                      <a:gd name="connsiteY2" fmla="*/ 107771 h 600017"/>
                      <a:gd name="connsiteX3" fmla="*/ 774045 w 790403"/>
                      <a:gd name="connsiteY3" fmla="*/ 149168 h 600017"/>
                      <a:gd name="connsiteX4" fmla="*/ 445736 w 790403"/>
                      <a:gd name="connsiteY4" fmla="*/ 456605 h 600017"/>
                      <a:gd name="connsiteX5" fmla="*/ 184588 w 790403"/>
                      <a:gd name="connsiteY5" fmla="*/ 599223 h 600017"/>
                      <a:gd name="connsiteX6" fmla="*/ 5869 w 790403"/>
                      <a:gd name="connsiteY6" fmla="*/ 402250 h 600017"/>
                      <a:gd name="connsiteX0" fmla="*/ 4070 w 788604"/>
                      <a:gd name="connsiteY0" fmla="*/ 402250 h 638475"/>
                      <a:gd name="connsiteX1" fmla="*/ 401142 w 788604"/>
                      <a:gd name="connsiteY1" fmla="*/ 172821 h 638475"/>
                      <a:gd name="connsiteX2" fmla="*/ 632543 w 788604"/>
                      <a:gd name="connsiteY2" fmla="*/ 107771 h 638475"/>
                      <a:gd name="connsiteX3" fmla="*/ 772246 w 788604"/>
                      <a:gd name="connsiteY3" fmla="*/ 149168 h 638475"/>
                      <a:gd name="connsiteX4" fmla="*/ 443937 w 788604"/>
                      <a:gd name="connsiteY4" fmla="*/ 456605 h 638475"/>
                      <a:gd name="connsiteX5" fmla="*/ 209595 w 788604"/>
                      <a:gd name="connsiteY5" fmla="*/ 637943 h 638475"/>
                      <a:gd name="connsiteX6" fmla="*/ 4070 w 788604"/>
                      <a:gd name="connsiteY6" fmla="*/ 402250 h 638475"/>
                      <a:gd name="connsiteX0" fmla="*/ 4473 w 789007"/>
                      <a:gd name="connsiteY0" fmla="*/ 402250 h 638475"/>
                      <a:gd name="connsiteX1" fmla="*/ 401545 w 789007"/>
                      <a:gd name="connsiteY1" fmla="*/ 172821 h 638475"/>
                      <a:gd name="connsiteX2" fmla="*/ 632946 w 789007"/>
                      <a:gd name="connsiteY2" fmla="*/ 107771 h 638475"/>
                      <a:gd name="connsiteX3" fmla="*/ 772649 w 789007"/>
                      <a:gd name="connsiteY3" fmla="*/ 149168 h 638475"/>
                      <a:gd name="connsiteX4" fmla="*/ 444340 w 789007"/>
                      <a:gd name="connsiteY4" fmla="*/ 456605 h 638475"/>
                      <a:gd name="connsiteX5" fmla="*/ 209998 w 789007"/>
                      <a:gd name="connsiteY5" fmla="*/ 637943 h 638475"/>
                      <a:gd name="connsiteX6" fmla="*/ 4473 w 789007"/>
                      <a:gd name="connsiteY6" fmla="*/ 402250 h 638475"/>
                      <a:gd name="connsiteX0" fmla="*/ 4473 w 867389"/>
                      <a:gd name="connsiteY0" fmla="*/ 402250 h 638475"/>
                      <a:gd name="connsiteX1" fmla="*/ 401545 w 867389"/>
                      <a:gd name="connsiteY1" fmla="*/ 172821 h 638475"/>
                      <a:gd name="connsiteX2" fmla="*/ 632946 w 867389"/>
                      <a:gd name="connsiteY2" fmla="*/ 107771 h 638475"/>
                      <a:gd name="connsiteX3" fmla="*/ 772649 w 867389"/>
                      <a:gd name="connsiteY3" fmla="*/ 149168 h 638475"/>
                      <a:gd name="connsiteX4" fmla="*/ 853356 w 867389"/>
                      <a:gd name="connsiteY4" fmla="*/ 450298 h 638475"/>
                      <a:gd name="connsiteX5" fmla="*/ 444340 w 867389"/>
                      <a:gd name="connsiteY5" fmla="*/ 456605 h 638475"/>
                      <a:gd name="connsiteX6" fmla="*/ 209998 w 867389"/>
                      <a:gd name="connsiteY6" fmla="*/ 637943 h 638475"/>
                      <a:gd name="connsiteX7" fmla="*/ 4473 w 867389"/>
                      <a:gd name="connsiteY7" fmla="*/ 402250 h 638475"/>
                      <a:gd name="connsiteX0" fmla="*/ 4473 w 958717"/>
                      <a:gd name="connsiteY0" fmla="*/ 402250 h 638475"/>
                      <a:gd name="connsiteX1" fmla="*/ 401545 w 958717"/>
                      <a:gd name="connsiteY1" fmla="*/ 172821 h 638475"/>
                      <a:gd name="connsiteX2" fmla="*/ 632946 w 958717"/>
                      <a:gd name="connsiteY2" fmla="*/ 107771 h 638475"/>
                      <a:gd name="connsiteX3" fmla="*/ 772649 w 958717"/>
                      <a:gd name="connsiteY3" fmla="*/ 149168 h 638475"/>
                      <a:gd name="connsiteX4" fmla="*/ 853356 w 958717"/>
                      <a:gd name="connsiteY4" fmla="*/ 450298 h 638475"/>
                      <a:gd name="connsiteX5" fmla="*/ 444340 w 958717"/>
                      <a:gd name="connsiteY5" fmla="*/ 456605 h 638475"/>
                      <a:gd name="connsiteX6" fmla="*/ 209998 w 958717"/>
                      <a:gd name="connsiteY6" fmla="*/ 637943 h 638475"/>
                      <a:gd name="connsiteX7" fmla="*/ 4473 w 958717"/>
                      <a:gd name="connsiteY7" fmla="*/ 402250 h 638475"/>
                      <a:gd name="connsiteX0" fmla="*/ 4473 w 958717"/>
                      <a:gd name="connsiteY0" fmla="*/ 402250 h 638475"/>
                      <a:gd name="connsiteX1" fmla="*/ 401545 w 958717"/>
                      <a:gd name="connsiteY1" fmla="*/ 172821 h 638475"/>
                      <a:gd name="connsiteX2" fmla="*/ 632946 w 958717"/>
                      <a:gd name="connsiteY2" fmla="*/ 107771 h 638475"/>
                      <a:gd name="connsiteX3" fmla="*/ 772649 w 958717"/>
                      <a:gd name="connsiteY3" fmla="*/ 149168 h 638475"/>
                      <a:gd name="connsiteX4" fmla="*/ 853356 w 958717"/>
                      <a:gd name="connsiteY4" fmla="*/ 450298 h 638475"/>
                      <a:gd name="connsiteX5" fmla="*/ 444340 w 958717"/>
                      <a:gd name="connsiteY5" fmla="*/ 456605 h 638475"/>
                      <a:gd name="connsiteX6" fmla="*/ 209998 w 958717"/>
                      <a:gd name="connsiteY6" fmla="*/ 637943 h 638475"/>
                      <a:gd name="connsiteX7" fmla="*/ 4473 w 958717"/>
                      <a:gd name="connsiteY7" fmla="*/ 402250 h 638475"/>
                      <a:gd name="connsiteX0" fmla="*/ 4473 w 958717"/>
                      <a:gd name="connsiteY0" fmla="*/ 403026 h 639251"/>
                      <a:gd name="connsiteX1" fmla="*/ 401545 w 958717"/>
                      <a:gd name="connsiteY1" fmla="*/ 173597 h 639251"/>
                      <a:gd name="connsiteX2" fmla="*/ 632946 w 958717"/>
                      <a:gd name="connsiteY2" fmla="*/ 108547 h 639251"/>
                      <a:gd name="connsiteX3" fmla="*/ 772649 w 958717"/>
                      <a:gd name="connsiteY3" fmla="*/ 149944 h 639251"/>
                      <a:gd name="connsiteX4" fmla="*/ 853356 w 958717"/>
                      <a:gd name="connsiteY4" fmla="*/ 451074 h 639251"/>
                      <a:gd name="connsiteX5" fmla="*/ 444340 w 958717"/>
                      <a:gd name="connsiteY5" fmla="*/ 457381 h 639251"/>
                      <a:gd name="connsiteX6" fmla="*/ 209998 w 958717"/>
                      <a:gd name="connsiteY6" fmla="*/ 638719 h 639251"/>
                      <a:gd name="connsiteX7" fmla="*/ 4473 w 958717"/>
                      <a:gd name="connsiteY7" fmla="*/ 403026 h 639251"/>
                      <a:gd name="connsiteX0" fmla="*/ 4473 w 958717"/>
                      <a:gd name="connsiteY0" fmla="*/ 342386 h 578611"/>
                      <a:gd name="connsiteX1" fmla="*/ 401545 w 958717"/>
                      <a:gd name="connsiteY1" fmla="*/ 112957 h 578611"/>
                      <a:gd name="connsiteX2" fmla="*/ 632946 w 958717"/>
                      <a:gd name="connsiteY2" fmla="*/ 47907 h 578611"/>
                      <a:gd name="connsiteX3" fmla="*/ 772649 w 958717"/>
                      <a:gd name="connsiteY3" fmla="*/ 89304 h 578611"/>
                      <a:gd name="connsiteX4" fmla="*/ 853356 w 958717"/>
                      <a:gd name="connsiteY4" fmla="*/ 390434 h 578611"/>
                      <a:gd name="connsiteX5" fmla="*/ 444340 w 958717"/>
                      <a:gd name="connsiteY5" fmla="*/ 396741 h 578611"/>
                      <a:gd name="connsiteX6" fmla="*/ 209998 w 958717"/>
                      <a:gd name="connsiteY6" fmla="*/ 578079 h 578611"/>
                      <a:gd name="connsiteX7" fmla="*/ 4473 w 958717"/>
                      <a:gd name="connsiteY7" fmla="*/ 342386 h 578611"/>
                      <a:gd name="connsiteX0" fmla="*/ 4473 w 958717"/>
                      <a:gd name="connsiteY0" fmla="*/ 390191 h 626416"/>
                      <a:gd name="connsiteX1" fmla="*/ 401545 w 958717"/>
                      <a:gd name="connsiteY1" fmla="*/ 160762 h 626416"/>
                      <a:gd name="connsiteX2" fmla="*/ 632946 w 958717"/>
                      <a:gd name="connsiteY2" fmla="*/ 95712 h 626416"/>
                      <a:gd name="connsiteX3" fmla="*/ 793786 w 958717"/>
                      <a:gd name="connsiteY3" fmla="*/ 399 h 626416"/>
                      <a:gd name="connsiteX4" fmla="*/ 772649 w 958717"/>
                      <a:gd name="connsiteY4" fmla="*/ 137109 h 626416"/>
                      <a:gd name="connsiteX5" fmla="*/ 853356 w 958717"/>
                      <a:gd name="connsiteY5" fmla="*/ 438239 h 626416"/>
                      <a:gd name="connsiteX6" fmla="*/ 444340 w 958717"/>
                      <a:gd name="connsiteY6" fmla="*/ 444546 h 626416"/>
                      <a:gd name="connsiteX7" fmla="*/ 209998 w 958717"/>
                      <a:gd name="connsiteY7" fmla="*/ 625884 h 626416"/>
                      <a:gd name="connsiteX8" fmla="*/ 4473 w 958717"/>
                      <a:gd name="connsiteY8" fmla="*/ 390191 h 626416"/>
                      <a:gd name="connsiteX0" fmla="*/ 4473 w 958717"/>
                      <a:gd name="connsiteY0" fmla="*/ 389792 h 626017"/>
                      <a:gd name="connsiteX1" fmla="*/ 401545 w 958717"/>
                      <a:gd name="connsiteY1" fmla="*/ 160363 h 626017"/>
                      <a:gd name="connsiteX2" fmla="*/ 632946 w 958717"/>
                      <a:gd name="connsiteY2" fmla="*/ 95313 h 626017"/>
                      <a:gd name="connsiteX3" fmla="*/ 793786 w 958717"/>
                      <a:gd name="connsiteY3" fmla="*/ 0 h 626017"/>
                      <a:gd name="connsiteX4" fmla="*/ 772649 w 958717"/>
                      <a:gd name="connsiteY4" fmla="*/ 136710 h 626017"/>
                      <a:gd name="connsiteX5" fmla="*/ 853356 w 958717"/>
                      <a:gd name="connsiteY5" fmla="*/ 437840 h 626017"/>
                      <a:gd name="connsiteX6" fmla="*/ 444340 w 958717"/>
                      <a:gd name="connsiteY6" fmla="*/ 444147 h 626017"/>
                      <a:gd name="connsiteX7" fmla="*/ 209998 w 958717"/>
                      <a:gd name="connsiteY7" fmla="*/ 625485 h 626017"/>
                      <a:gd name="connsiteX8" fmla="*/ 4473 w 958717"/>
                      <a:gd name="connsiteY8" fmla="*/ 389792 h 626017"/>
                      <a:gd name="connsiteX0" fmla="*/ 4473 w 958717"/>
                      <a:gd name="connsiteY0" fmla="*/ 389792 h 626017"/>
                      <a:gd name="connsiteX1" fmla="*/ 401545 w 958717"/>
                      <a:gd name="connsiteY1" fmla="*/ 160363 h 626017"/>
                      <a:gd name="connsiteX2" fmla="*/ 632946 w 958717"/>
                      <a:gd name="connsiteY2" fmla="*/ 95313 h 626017"/>
                      <a:gd name="connsiteX3" fmla="*/ 793786 w 958717"/>
                      <a:gd name="connsiteY3" fmla="*/ 0 h 626017"/>
                      <a:gd name="connsiteX4" fmla="*/ 772649 w 958717"/>
                      <a:gd name="connsiteY4" fmla="*/ 136710 h 626017"/>
                      <a:gd name="connsiteX5" fmla="*/ 853356 w 958717"/>
                      <a:gd name="connsiteY5" fmla="*/ 437840 h 626017"/>
                      <a:gd name="connsiteX6" fmla="*/ 444340 w 958717"/>
                      <a:gd name="connsiteY6" fmla="*/ 444147 h 626017"/>
                      <a:gd name="connsiteX7" fmla="*/ 209998 w 958717"/>
                      <a:gd name="connsiteY7" fmla="*/ 625485 h 626017"/>
                      <a:gd name="connsiteX8" fmla="*/ 4473 w 958717"/>
                      <a:gd name="connsiteY8" fmla="*/ 389792 h 626017"/>
                      <a:gd name="connsiteX0" fmla="*/ 221711 w 767900"/>
                      <a:gd name="connsiteY0" fmla="*/ 333200 h 626017"/>
                      <a:gd name="connsiteX1" fmla="*/ 210728 w 767900"/>
                      <a:gd name="connsiteY1" fmla="*/ 160363 h 626017"/>
                      <a:gd name="connsiteX2" fmla="*/ 442129 w 767900"/>
                      <a:gd name="connsiteY2" fmla="*/ 95313 h 626017"/>
                      <a:gd name="connsiteX3" fmla="*/ 602969 w 767900"/>
                      <a:gd name="connsiteY3" fmla="*/ 0 h 626017"/>
                      <a:gd name="connsiteX4" fmla="*/ 581832 w 767900"/>
                      <a:gd name="connsiteY4" fmla="*/ 136710 h 626017"/>
                      <a:gd name="connsiteX5" fmla="*/ 662539 w 767900"/>
                      <a:gd name="connsiteY5" fmla="*/ 437840 h 626017"/>
                      <a:gd name="connsiteX6" fmla="*/ 253523 w 767900"/>
                      <a:gd name="connsiteY6" fmla="*/ 444147 h 626017"/>
                      <a:gd name="connsiteX7" fmla="*/ 19181 w 767900"/>
                      <a:gd name="connsiteY7" fmla="*/ 625485 h 626017"/>
                      <a:gd name="connsiteX8" fmla="*/ 221711 w 767900"/>
                      <a:gd name="connsiteY8" fmla="*/ 333200 h 626017"/>
                      <a:gd name="connsiteX0" fmla="*/ 4890 w 944241"/>
                      <a:gd name="connsiteY0" fmla="*/ 395749 h 626017"/>
                      <a:gd name="connsiteX1" fmla="*/ 387069 w 944241"/>
                      <a:gd name="connsiteY1" fmla="*/ 160363 h 626017"/>
                      <a:gd name="connsiteX2" fmla="*/ 618470 w 944241"/>
                      <a:gd name="connsiteY2" fmla="*/ 95313 h 626017"/>
                      <a:gd name="connsiteX3" fmla="*/ 779310 w 944241"/>
                      <a:gd name="connsiteY3" fmla="*/ 0 h 626017"/>
                      <a:gd name="connsiteX4" fmla="*/ 758173 w 944241"/>
                      <a:gd name="connsiteY4" fmla="*/ 136710 h 626017"/>
                      <a:gd name="connsiteX5" fmla="*/ 838880 w 944241"/>
                      <a:gd name="connsiteY5" fmla="*/ 437840 h 626017"/>
                      <a:gd name="connsiteX6" fmla="*/ 429864 w 944241"/>
                      <a:gd name="connsiteY6" fmla="*/ 444147 h 626017"/>
                      <a:gd name="connsiteX7" fmla="*/ 195522 w 944241"/>
                      <a:gd name="connsiteY7" fmla="*/ 625485 h 626017"/>
                      <a:gd name="connsiteX8" fmla="*/ 4890 w 944241"/>
                      <a:gd name="connsiteY8" fmla="*/ 395749 h 626017"/>
                      <a:gd name="connsiteX0" fmla="*/ 314 w 939665"/>
                      <a:gd name="connsiteY0" fmla="*/ 395749 h 626017"/>
                      <a:gd name="connsiteX1" fmla="*/ 152227 w 939665"/>
                      <a:gd name="connsiteY1" fmla="*/ 163818 h 626017"/>
                      <a:gd name="connsiteX2" fmla="*/ 382493 w 939665"/>
                      <a:gd name="connsiteY2" fmla="*/ 160363 h 626017"/>
                      <a:gd name="connsiteX3" fmla="*/ 613894 w 939665"/>
                      <a:gd name="connsiteY3" fmla="*/ 95313 h 626017"/>
                      <a:gd name="connsiteX4" fmla="*/ 774734 w 939665"/>
                      <a:gd name="connsiteY4" fmla="*/ 0 h 626017"/>
                      <a:gd name="connsiteX5" fmla="*/ 753597 w 939665"/>
                      <a:gd name="connsiteY5" fmla="*/ 136710 h 626017"/>
                      <a:gd name="connsiteX6" fmla="*/ 834304 w 939665"/>
                      <a:gd name="connsiteY6" fmla="*/ 437840 h 626017"/>
                      <a:gd name="connsiteX7" fmla="*/ 425288 w 939665"/>
                      <a:gd name="connsiteY7" fmla="*/ 444147 h 626017"/>
                      <a:gd name="connsiteX8" fmla="*/ 190946 w 939665"/>
                      <a:gd name="connsiteY8" fmla="*/ 625485 h 626017"/>
                      <a:gd name="connsiteX9" fmla="*/ 314 w 939665"/>
                      <a:gd name="connsiteY9" fmla="*/ 395749 h 626017"/>
                      <a:gd name="connsiteX0" fmla="*/ 314 w 939665"/>
                      <a:gd name="connsiteY0" fmla="*/ 395749 h 626017"/>
                      <a:gd name="connsiteX1" fmla="*/ 152227 w 939665"/>
                      <a:gd name="connsiteY1" fmla="*/ 163818 h 626017"/>
                      <a:gd name="connsiteX2" fmla="*/ 382493 w 939665"/>
                      <a:gd name="connsiteY2" fmla="*/ 160363 h 626017"/>
                      <a:gd name="connsiteX3" fmla="*/ 613894 w 939665"/>
                      <a:gd name="connsiteY3" fmla="*/ 95313 h 626017"/>
                      <a:gd name="connsiteX4" fmla="*/ 774734 w 939665"/>
                      <a:gd name="connsiteY4" fmla="*/ 0 h 626017"/>
                      <a:gd name="connsiteX5" fmla="*/ 753597 w 939665"/>
                      <a:gd name="connsiteY5" fmla="*/ 136710 h 626017"/>
                      <a:gd name="connsiteX6" fmla="*/ 834304 w 939665"/>
                      <a:gd name="connsiteY6" fmla="*/ 437840 h 626017"/>
                      <a:gd name="connsiteX7" fmla="*/ 425288 w 939665"/>
                      <a:gd name="connsiteY7" fmla="*/ 444147 h 626017"/>
                      <a:gd name="connsiteX8" fmla="*/ 190946 w 939665"/>
                      <a:gd name="connsiteY8" fmla="*/ 625485 h 626017"/>
                      <a:gd name="connsiteX9" fmla="*/ 314 w 939665"/>
                      <a:gd name="connsiteY9" fmla="*/ 395749 h 626017"/>
                      <a:gd name="connsiteX0" fmla="*/ 14 w 939365"/>
                      <a:gd name="connsiteY0" fmla="*/ 395749 h 626017"/>
                      <a:gd name="connsiteX1" fmla="*/ 181712 w 939365"/>
                      <a:gd name="connsiteY1" fmla="*/ 137012 h 626017"/>
                      <a:gd name="connsiteX2" fmla="*/ 382193 w 939365"/>
                      <a:gd name="connsiteY2" fmla="*/ 160363 h 626017"/>
                      <a:gd name="connsiteX3" fmla="*/ 613594 w 939365"/>
                      <a:gd name="connsiteY3" fmla="*/ 95313 h 626017"/>
                      <a:gd name="connsiteX4" fmla="*/ 774434 w 939365"/>
                      <a:gd name="connsiteY4" fmla="*/ 0 h 626017"/>
                      <a:gd name="connsiteX5" fmla="*/ 753297 w 939365"/>
                      <a:gd name="connsiteY5" fmla="*/ 136710 h 626017"/>
                      <a:gd name="connsiteX6" fmla="*/ 834004 w 939365"/>
                      <a:gd name="connsiteY6" fmla="*/ 437840 h 626017"/>
                      <a:gd name="connsiteX7" fmla="*/ 424988 w 939365"/>
                      <a:gd name="connsiteY7" fmla="*/ 444147 h 626017"/>
                      <a:gd name="connsiteX8" fmla="*/ 190646 w 939365"/>
                      <a:gd name="connsiteY8" fmla="*/ 625485 h 626017"/>
                      <a:gd name="connsiteX9" fmla="*/ 14 w 939365"/>
                      <a:gd name="connsiteY9" fmla="*/ 395749 h 626017"/>
                      <a:gd name="connsiteX0" fmla="*/ 14 w 939365"/>
                      <a:gd name="connsiteY0" fmla="*/ 395749 h 626017"/>
                      <a:gd name="connsiteX1" fmla="*/ 181712 w 939365"/>
                      <a:gd name="connsiteY1" fmla="*/ 137012 h 626017"/>
                      <a:gd name="connsiteX2" fmla="*/ 382193 w 939365"/>
                      <a:gd name="connsiteY2" fmla="*/ 160363 h 626017"/>
                      <a:gd name="connsiteX3" fmla="*/ 613594 w 939365"/>
                      <a:gd name="connsiteY3" fmla="*/ 95313 h 626017"/>
                      <a:gd name="connsiteX4" fmla="*/ 774434 w 939365"/>
                      <a:gd name="connsiteY4" fmla="*/ 0 h 626017"/>
                      <a:gd name="connsiteX5" fmla="*/ 753297 w 939365"/>
                      <a:gd name="connsiteY5" fmla="*/ 136710 h 626017"/>
                      <a:gd name="connsiteX6" fmla="*/ 834004 w 939365"/>
                      <a:gd name="connsiteY6" fmla="*/ 437840 h 626017"/>
                      <a:gd name="connsiteX7" fmla="*/ 424988 w 939365"/>
                      <a:gd name="connsiteY7" fmla="*/ 444147 h 626017"/>
                      <a:gd name="connsiteX8" fmla="*/ 190646 w 939365"/>
                      <a:gd name="connsiteY8" fmla="*/ 625485 h 626017"/>
                      <a:gd name="connsiteX9" fmla="*/ 14 w 939365"/>
                      <a:gd name="connsiteY9" fmla="*/ 395749 h 626017"/>
                      <a:gd name="connsiteX0" fmla="*/ 13507 w 952858"/>
                      <a:gd name="connsiteY0" fmla="*/ 395749 h 626017"/>
                      <a:gd name="connsiteX1" fmla="*/ 195205 w 952858"/>
                      <a:gd name="connsiteY1" fmla="*/ 137012 h 626017"/>
                      <a:gd name="connsiteX2" fmla="*/ 395686 w 952858"/>
                      <a:gd name="connsiteY2" fmla="*/ 160363 h 626017"/>
                      <a:gd name="connsiteX3" fmla="*/ 627087 w 952858"/>
                      <a:gd name="connsiteY3" fmla="*/ 95313 h 626017"/>
                      <a:gd name="connsiteX4" fmla="*/ 787927 w 952858"/>
                      <a:gd name="connsiteY4" fmla="*/ 0 h 626017"/>
                      <a:gd name="connsiteX5" fmla="*/ 766790 w 952858"/>
                      <a:gd name="connsiteY5" fmla="*/ 136710 h 626017"/>
                      <a:gd name="connsiteX6" fmla="*/ 847497 w 952858"/>
                      <a:gd name="connsiteY6" fmla="*/ 437840 h 626017"/>
                      <a:gd name="connsiteX7" fmla="*/ 438481 w 952858"/>
                      <a:gd name="connsiteY7" fmla="*/ 444147 h 626017"/>
                      <a:gd name="connsiteX8" fmla="*/ 204139 w 952858"/>
                      <a:gd name="connsiteY8" fmla="*/ 625485 h 626017"/>
                      <a:gd name="connsiteX9" fmla="*/ 13507 w 952858"/>
                      <a:gd name="connsiteY9" fmla="*/ 395749 h 626017"/>
                      <a:gd name="connsiteX0" fmla="*/ 13507 w 952858"/>
                      <a:gd name="connsiteY0" fmla="*/ 395749 h 626017"/>
                      <a:gd name="connsiteX1" fmla="*/ 195205 w 952858"/>
                      <a:gd name="connsiteY1" fmla="*/ 137012 h 626017"/>
                      <a:gd name="connsiteX2" fmla="*/ 395686 w 952858"/>
                      <a:gd name="connsiteY2" fmla="*/ 160363 h 626017"/>
                      <a:gd name="connsiteX3" fmla="*/ 627087 w 952858"/>
                      <a:gd name="connsiteY3" fmla="*/ 95313 h 626017"/>
                      <a:gd name="connsiteX4" fmla="*/ 787927 w 952858"/>
                      <a:gd name="connsiteY4" fmla="*/ 0 h 626017"/>
                      <a:gd name="connsiteX5" fmla="*/ 766790 w 952858"/>
                      <a:gd name="connsiteY5" fmla="*/ 136710 h 626017"/>
                      <a:gd name="connsiteX6" fmla="*/ 847497 w 952858"/>
                      <a:gd name="connsiteY6" fmla="*/ 437840 h 626017"/>
                      <a:gd name="connsiteX7" fmla="*/ 438481 w 952858"/>
                      <a:gd name="connsiteY7" fmla="*/ 444147 h 626017"/>
                      <a:gd name="connsiteX8" fmla="*/ 204139 w 952858"/>
                      <a:gd name="connsiteY8" fmla="*/ 625485 h 626017"/>
                      <a:gd name="connsiteX9" fmla="*/ 13507 w 952858"/>
                      <a:gd name="connsiteY9" fmla="*/ 395749 h 626017"/>
                      <a:gd name="connsiteX0" fmla="*/ 0 w 939351"/>
                      <a:gd name="connsiteY0" fmla="*/ 395749 h 626017"/>
                      <a:gd name="connsiteX1" fmla="*/ 181698 w 939351"/>
                      <a:gd name="connsiteY1" fmla="*/ 137012 h 626017"/>
                      <a:gd name="connsiteX2" fmla="*/ 382179 w 939351"/>
                      <a:gd name="connsiteY2" fmla="*/ 160363 h 626017"/>
                      <a:gd name="connsiteX3" fmla="*/ 613580 w 939351"/>
                      <a:gd name="connsiteY3" fmla="*/ 95313 h 626017"/>
                      <a:gd name="connsiteX4" fmla="*/ 774420 w 939351"/>
                      <a:gd name="connsiteY4" fmla="*/ 0 h 626017"/>
                      <a:gd name="connsiteX5" fmla="*/ 753283 w 939351"/>
                      <a:gd name="connsiteY5" fmla="*/ 136710 h 626017"/>
                      <a:gd name="connsiteX6" fmla="*/ 833990 w 939351"/>
                      <a:gd name="connsiteY6" fmla="*/ 437840 h 626017"/>
                      <a:gd name="connsiteX7" fmla="*/ 424974 w 939351"/>
                      <a:gd name="connsiteY7" fmla="*/ 444147 h 626017"/>
                      <a:gd name="connsiteX8" fmla="*/ 190632 w 939351"/>
                      <a:gd name="connsiteY8" fmla="*/ 625485 h 626017"/>
                      <a:gd name="connsiteX9" fmla="*/ 0 w 939351"/>
                      <a:gd name="connsiteY9" fmla="*/ 395749 h 626017"/>
                      <a:gd name="connsiteX0" fmla="*/ 0 w 939351"/>
                      <a:gd name="connsiteY0" fmla="*/ 395749 h 602325"/>
                      <a:gd name="connsiteX1" fmla="*/ 181698 w 939351"/>
                      <a:gd name="connsiteY1" fmla="*/ 137012 h 602325"/>
                      <a:gd name="connsiteX2" fmla="*/ 382179 w 939351"/>
                      <a:gd name="connsiteY2" fmla="*/ 160363 h 602325"/>
                      <a:gd name="connsiteX3" fmla="*/ 613580 w 939351"/>
                      <a:gd name="connsiteY3" fmla="*/ 95313 h 602325"/>
                      <a:gd name="connsiteX4" fmla="*/ 774420 w 939351"/>
                      <a:gd name="connsiteY4" fmla="*/ 0 h 602325"/>
                      <a:gd name="connsiteX5" fmla="*/ 753283 w 939351"/>
                      <a:gd name="connsiteY5" fmla="*/ 136710 h 602325"/>
                      <a:gd name="connsiteX6" fmla="*/ 833990 w 939351"/>
                      <a:gd name="connsiteY6" fmla="*/ 437840 h 602325"/>
                      <a:gd name="connsiteX7" fmla="*/ 424974 w 939351"/>
                      <a:gd name="connsiteY7" fmla="*/ 444147 h 602325"/>
                      <a:gd name="connsiteX8" fmla="*/ 193611 w 939351"/>
                      <a:gd name="connsiteY8" fmla="*/ 601657 h 602325"/>
                      <a:gd name="connsiteX9" fmla="*/ 0 w 939351"/>
                      <a:gd name="connsiteY9" fmla="*/ 395749 h 602325"/>
                      <a:gd name="connsiteX0" fmla="*/ 0 w 939351"/>
                      <a:gd name="connsiteY0" fmla="*/ 395749 h 614163"/>
                      <a:gd name="connsiteX1" fmla="*/ 181698 w 939351"/>
                      <a:gd name="connsiteY1" fmla="*/ 137012 h 614163"/>
                      <a:gd name="connsiteX2" fmla="*/ 382179 w 939351"/>
                      <a:gd name="connsiteY2" fmla="*/ 160363 h 614163"/>
                      <a:gd name="connsiteX3" fmla="*/ 613580 w 939351"/>
                      <a:gd name="connsiteY3" fmla="*/ 95313 h 614163"/>
                      <a:gd name="connsiteX4" fmla="*/ 774420 w 939351"/>
                      <a:gd name="connsiteY4" fmla="*/ 0 h 614163"/>
                      <a:gd name="connsiteX5" fmla="*/ 753283 w 939351"/>
                      <a:gd name="connsiteY5" fmla="*/ 136710 h 614163"/>
                      <a:gd name="connsiteX6" fmla="*/ 833990 w 939351"/>
                      <a:gd name="connsiteY6" fmla="*/ 437840 h 614163"/>
                      <a:gd name="connsiteX7" fmla="*/ 424974 w 939351"/>
                      <a:gd name="connsiteY7" fmla="*/ 444147 h 614163"/>
                      <a:gd name="connsiteX8" fmla="*/ 169783 w 939351"/>
                      <a:gd name="connsiteY8" fmla="*/ 613571 h 614163"/>
                      <a:gd name="connsiteX9" fmla="*/ 0 w 939351"/>
                      <a:gd name="connsiteY9" fmla="*/ 395749 h 614163"/>
                      <a:gd name="connsiteX0" fmla="*/ 0 w 939351"/>
                      <a:gd name="connsiteY0" fmla="*/ 395749 h 614163"/>
                      <a:gd name="connsiteX1" fmla="*/ 238290 w 939351"/>
                      <a:gd name="connsiteY1" fmla="*/ 181690 h 614163"/>
                      <a:gd name="connsiteX2" fmla="*/ 382179 w 939351"/>
                      <a:gd name="connsiteY2" fmla="*/ 160363 h 614163"/>
                      <a:gd name="connsiteX3" fmla="*/ 613580 w 939351"/>
                      <a:gd name="connsiteY3" fmla="*/ 95313 h 614163"/>
                      <a:gd name="connsiteX4" fmla="*/ 774420 w 939351"/>
                      <a:gd name="connsiteY4" fmla="*/ 0 h 614163"/>
                      <a:gd name="connsiteX5" fmla="*/ 753283 w 939351"/>
                      <a:gd name="connsiteY5" fmla="*/ 136710 h 614163"/>
                      <a:gd name="connsiteX6" fmla="*/ 833990 w 939351"/>
                      <a:gd name="connsiteY6" fmla="*/ 437840 h 614163"/>
                      <a:gd name="connsiteX7" fmla="*/ 424974 w 939351"/>
                      <a:gd name="connsiteY7" fmla="*/ 444147 h 614163"/>
                      <a:gd name="connsiteX8" fmla="*/ 169783 w 939351"/>
                      <a:gd name="connsiteY8" fmla="*/ 613571 h 614163"/>
                      <a:gd name="connsiteX9" fmla="*/ 0 w 939351"/>
                      <a:gd name="connsiteY9" fmla="*/ 395749 h 614163"/>
                      <a:gd name="connsiteX0" fmla="*/ 0 w 939351"/>
                      <a:gd name="connsiteY0" fmla="*/ 395749 h 614163"/>
                      <a:gd name="connsiteX1" fmla="*/ 211484 w 939351"/>
                      <a:gd name="connsiteY1" fmla="*/ 119142 h 614163"/>
                      <a:gd name="connsiteX2" fmla="*/ 382179 w 939351"/>
                      <a:gd name="connsiteY2" fmla="*/ 160363 h 614163"/>
                      <a:gd name="connsiteX3" fmla="*/ 613580 w 939351"/>
                      <a:gd name="connsiteY3" fmla="*/ 95313 h 614163"/>
                      <a:gd name="connsiteX4" fmla="*/ 774420 w 939351"/>
                      <a:gd name="connsiteY4" fmla="*/ 0 h 614163"/>
                      <a:gd name="connsiteX5" fmla="*/ 753283 w 939351"/>
                      <a:gd name="connsiteY5" fmla="*/ 136710 h 614163"/>
                      <a:gd name="connsiteX6" fmla="*/ 833990 w 939351"/>
                      <a:gd name="connsiteY6" fmla="*/ 437840 h 614163"/>
                      <a:gd name="connsiteX7" fmla="*/ 424974 w 939351"/>
                      <a:gd name="connsiteY7" fmla="*/ 444147 h 614163"/>
                      <a:gd name="connsiteX8" fmla="*/ 169783 w 939351"/>
                      <a:gd name="connsiteY8" fmla="*/ 613571 h 614163"/>
                      <a:gd name="connsiteX9" fmla="*/ 0 w 939351"/>
                      <a:gd name="connsiteY9" fmla="*/ 395749 h 614163"/>
                      <a:gd name="connsiteX0" fmla="*/ 10219 w 812559"/>
                      <a:gd name="connsiteY0" fmla="*/ 398727 h 614163"/>
                      <a:gd name="connsiteX1" fmla="*/ 84692 w 812559"/>
                      <a:gd name="connsiteY1" fmla="*/ 119142 h 614163"/>
                      <a:gd name="connsiteX2" fmla="*/ 255387 w 812559"/>
                      <a:gd name="connsiteY2" fmla="*/ 160363 h 614163"/>
                      <a:gd name="connsiteX3" fmla="*/ 486788 w 812559"/>
                      <a:gd name="connsiteY3" fmla="*/ 95313 h 614163"/>
                      <a:gd name="connsiteX4" fmla="*/ 647628 w 812559"/>
                      <a:gd name="connsiteY4" fmla="*/ 0 h 614163"/>
                      <a:gd name="connsiteX5" fmla="*/ 626491 w 812559"/>
                      <a:gd name="connsiteY5" fmla="*/ 136710 h 614163"/>
                      <a:gd name="connsiteX6" fmla="*/ 707198 w 812559"/>
                      <a:gd name="connsiteY6" fmla="*/ 437840 h 614163"/>
                      <a:gd name="connsiteX7" fmla="*/ 298182 w 812559"/>
                      <a:gd name="connsiteY7" fmla="*/ 444147 h 614163"/>
                      <a:gd name="connsiteX8" fmla="*/ 42991 w 812559"/>
                      <a:gd name="connsiteY8" fmla="*/ 613571 h 614163"/>
                      <a:gd name="connsiteX9" fmla="*/ 10219 w 812559"/>
                      <a:gd name="connsiteY9" fmla="*/ 398727 h 614163"/>
                      <a:gd name="connsiteX0" fmla="*/ 0 w 954244"/>
                      <a:gd name="connsiteY0" fmla="*/ 392770 h 614163"/>
                      <a:gd name="connsiteX1" fmla="*/ 226377 w 954244"/>
                      <a:gd name="connsiteY1" fmla="*/ 119142 h 614163"/>
                      <a:gd name="connsiteX2" fmla="*/ 397072 w 954244"/>
                      <a:gd name="connsiteY2" fmla="*/ 160363 h 614163"/>
                      <a:gd name="connsiteX3" fmla="*/ 628473 w 954244"/>
                      <a:gd name="connsiteY3" fmla="*/ 95313 h 614163"/>
                      <a:gd name="connsiteX4" fmla="*/ 789313 w 954244"/>
                      <a:gd name="connsiteY4" fmla="*/ 0 h 614163"/>
                      <a:gd name="connsiteX5" fmla="*/ 768176 w 954244"/>
                      <a:gd name="connsiteY5" fmla="*/ 136710 h 614163"/>
                      <a:gd name="connsiteX6" fmla="*/ 848883 w 954244"/>
                      <a:gd name="connsiteY6" fmla="*/ 437840 h 614163"/>
                      <a:gd name="connsiteX7" fmla="*/ 439867 w 954244"/>
                      <a:gd name="connsiteY7" fmla="*/ 444147 h 614163"/>
                      <a:gd name="connsiteX8" fmla="*/ 184676 w 954244"/>
                      <a:gd name="connsiteY8" fmla="*/ 613571 h 614163"/>
                      <a:gd name="connsiteX9" fmla="*/ 0 w 954244"/>
                      <a:gd name="connsiteY9" fmla="*/ 392770 h 614163"/>
                      <a:gd name="connsiteX0" fmla="*/ 0 w 954244"/>
                      <a:gd name="connsiteY0" fmla="*/ 392770 h 614365"/>
                      <a:gd name="connsiteX1" fmla="*/ 226377 w 954244"/>
                      <a:gd name="connsiteY1" fmla="*/ 119142 h 614365"/>
                      <a:gd name="connsiteX2" fmla="*/ 397072 w 954244"/>
                      <a:gd name="connsiteY2" fmla="*/ 160363 h 614365"/>
                      <a:gd name="connsiteX3" fmla="*/ 628473 w 954244"/>
                      <a:gd name="connsiteY3" fmla="*/ 95313 h 614365"/>
                      <a:gd name="connsiteX4" fmla="*/ 789313 w 954244"/>
                      <a:gd name="connsiteY4" fmla="*/ 0 h 614365"/>
                      <a:gd name="connsiteX5" fmla="*/ 768176 w 954244"/>
                      <a:gd name="connsiteY5" fmla="*/ 136710 h 614365"/>
                      <a:gd name="connsiteX6" fmla="*/ 848883 w 954244"/>
                      <a:gd name="connsiteY6" fmla="*/ 437840 h 614365"/>
                      <a:gd name="connsiteX7" fmla="*/ 448803 w 954244"/>
                      <a:gd name="connsiteY7" fmla="*/ 470954 h 614365"/>
                      <a:gd name="connsiteX8" fmla="*/ 184676 w 954244"/>
                      <a:gd name="connsiteY8" fmla="*/ 613571 h 614365"/>
                      <a:gd name="connsiteX9" fmla="*/ 0 w 954244"/>
                      <a:gd name="connsiteY9" fmla="*/ 392770 h 614365"/>
                      <a:gd name="connsiteX0" fmla="*/ 0 w 954244"/>
                      <a:gd name="connsiteY0" fmla="*/ 392770 h 614428"/>
                      <a:gd name="connsiteX1" fmla="*/ 226377 w 954244"/>
                      <a:gd name="connsiteY1" fmla="*/ 119142 h 614428"/>
                      <a:gd name="connsiteX2" fmla="*/ 397072 w 954244"/>
                      <a:gd name="connsiteY2" fmla="*/ 160363 h 614428"/>
                      <a:gd name="connsiteX3" fmla="*/ 628473 w 954244"/>
                      <a:gd name="connsiteY3" fmla="*/ 95313 h 614428"/>
                      <a:gd name="connsiteX4" fmla="*/ 789313 w 954244"/>
                      <a:gd name="connsiteY4" fmla="*/ 0 h 614428"/>
                      <a:gd name="connsiteX5" fmla="*/ 768176 w 954244"/>
                      <a:gd name="connsiteY5" fmla="*/ 136710 h 614428"/>
                      <a:gd name="connsiteX6" fmla="*/ 848883 w 954244"/>
                      <a:gd name="connsiteY6" fmla="*/ 437840 h 614428"/>
                      <a:gd name="connsiteX7" fmla="*/ 448803 w 954244"/>
                      <a:gd name="connsiteY7" fmla="*/ 470954 h 614428"/>
                      <a:gd name="connsiteX8" fmla="*/ 184676 w 954244"/>
                      <a:gd name="connsiteY8" fmla="*/ 613571 h 614428"/>
                      <a:gd name="connsiteX9" fmla="*/ 0 w 954244"/>
                      <a:gd name="connsiteY9" fmla="*/ 392770 h 614428"/>
                      <a:gd name="connsiteX0" fmla="*/ 0 w 954244"/>
                      <a:gd name="connsiteY0" fmla="*/ 392770 h 614428"/>
                      <a:gd name="connsiteX1" fmla="*/ 226377 w 954244"/>
                      <a:gd name="connsiteY1" fmla="*/ 119142 h 614428"/>
                      <a:gd name="connsiteX2" fmla="*/ 397072 w 954244"/>
                      <a:gd name="connsiteY2" fmla="*/ 160363 h 614428"/>
                      <a:gd name="connsiteX3" fmla="*/ 628473 w 954244"/>
                      <a:gd name="connsiteY3" fmla="*/ 95313 h 614428"/>
                      <a:gd name="connsiteX4" fmla="*/ 789313 w 954244"/>
                      <a:gd name="connsiteY4" fmla="*/ 0 h 614428"/>
                      <a:gd name="connsiteX5" fmla="*/ 768176 w 954244"/>
                      <a:gd name="connsiteY5" fmla="*/ 136710 h 614428"/>
                      <a:gd name="connsiteX6" fmla="*/ 848883 w 954244"/>
                      <a:gd name="connsiteY6" fmla="*/ 437840 h 614428"/>
                      <a:gd name="connsiteX7" fmla="*/ 448803 w 954244"/>
                      <a:gd name="connsiteY7" fmla="*/ 470954 h 614428"/>
                      <a:gd name="connsiteX8" fmla="*/ 184676 w 954244"/>
                      <a:gd name="connsiteY8" fmla="*/ 613571 h 614428"/>
                      <a:gd name="connsiteX9" fmla="*/ 0 w 954244"/>
                      <a:gd name="connsiteY9" fmla="*/ 392770 h 614428"/>
                      <a:gd name="connsiteX0" fmla="*/ 0 w 966283"/>
                      <a:gd name="connsiteY0" fmla="*/ 392770 h 614428"/>
                      <a:gd name="connsiteX1" fmla="*/ 226377 w 966283"/>
                      <a:gd name="connsiteY1" fmla="*/ 119142 h 614428"/>
                      <a:gd name="connsiteX2" fmla="*/ 397072 w 966283"/>
                      <a:gd name="connsiteY2" fmla="*/ 160363 h 614428"/>
                      <a:gd name="connsiteX3" fmla="*/ 628473 w 966283"/>
                      <a:gd name="connsiteY3" fmla="*/ 95313 h 614428"/>
                      <a:gd name="connsiteX4" fmla="*/ 789313 w 966283"/>
                      <a:gd name="connsiteY4" fmla="*/ 0 h 614428"/>
                      <a:gd name="connsiteX5" fmla="*/ 768176 w 966283"/>
                      <a:gd name="connsiteY5" fmla="*/ 136710 h 614428"/>
                      <a:gd name="connsiteX6" fmla="*/ 863776 w 966283"/>
                      <a:gd name="connsiteY6" fmla="*/ 437840 h 614428"/>
                      <a:gd name="connsiteX7" fmla="*/ 448803 w 966283"/>
                      <a:gd name="connsiteY7" fmla="*/ 470954 h 614428"/>
                      <a:gd name="connsiteX8" fmla="*/ 184676 w 966283"/>
                      <a:gd name="connsiteY8" fmla="*/ 613571 h 614428"/>
                      <a:gd name="connsiteX9" fmla="*/ 0 w 966283"/>
                      <a:gd name="connsiteY9" fmla="*/ 392770 h 614428"/>
                      <a:gd name="connsiteX0" fmla="*/ 0 w 963699"/>
                      <a:gd name="connsiteY0" fmla="*/ 392770 h 614428"/>
                      <a:gd name="connsiteX1" fmla="*/ 226377 w 963699"/>
                      <a:gd name="connsiteY1" fmla="*/ 119142 h 614428"/>
                      <a:gd name="connsiteX2" fmla="*/ 397072 w 963699"/>
                      <a:gd name="connsiteY2" fmla="*/ 160363 h 614428"/>
                      <a:gd name="connsiteX3" fmla="*/ 628473 w 963699"/>
                      <a:gd name="connsiteY3" fmla="*/ 95313 h 614428"/>
                      <a:gd name="connsiteX4" fmla="*/ 789313 w 963699"/>
                      <a:gd name="connsiteY4" fmla="*/ 0 h 614428"/>
                      <a:gd name="connsiteX5" fmla="*/ 768176 w 963699"/>
                      <a:gd name="connsiteY5" fmla="*/ 136710 h 614428"/>
                      <a:gd name="connsiteX6" fmla="*/ 863776 w 963699"/>
                      <a:gd name="connsiteY6" fmla="*/ 437840 h 614428"/>
                      <a:gd name="connsiteX7" fmla="*/ 448803 w 963699"/>
                      <a:gd name="connsiteY7" fmla="*/ 470954 h 614428"/>
                      <a:gd name="connsiteX8" fmla="*/ 184676 w 963699"/>
                      <a:gd name="connsiteY8" fmla="*/ 613571 h 614428"/>
                      <a:gd name="connsiteX9" fmla="*/ 0 w 963699"/>
                      <a:gd name="connsiteY9" fmla="*/ 392770 h 614428"/>
                      <a:gd name="connsiteX0" fmla="*/ 0 w 963699"/>
                      <a:gd name="connsiteY0" fmla="*/ 392770 h 614428"/>
                      <a:gd name="connsiteX1" fmla="*/ 226377 w 963699"/>
                      <a:gd name="connsiteY1" fmla="*/ 119142 h 614428"/>
                      <a:gd name="connsiteX2" fmla="*/ 397072 w 963699"/>
                      <a:gd name="connsiteY2" fmla="*/ 160363 h 614428"/>
                      <a:gd name="connsiteX3" fmla="*/ 628473 w 963699"/>
                      <a:gd name="connsiteY3" fmla="*/ 95313 h 614428"/>
                      <a:gd name="connsiteX4" fmla="*/ 789313 w 963699"/>
                      <a:gd name="connsiteY4" fmla="*/ 0 h 614428"/>
                      <a:gd name="connsiteX5" fmla="*/ 768176 w 963699"/>
                      <a:gd name="connsiteY5" fmla="*/ 136710 h 614428"/>
                      <a:gd name="connsiteX6" fmla="*/ 863776 w 963699"/>
                      <a:gd name="connsiteY6" fmla="*/ 437840 h 614428"/>
                      <a:gd name="connsiteX7" fmla="*/ 448803 w 963699"/>
                      <a:gd name="connsiteY7" fmla="*/ 470954 h 614428"/>
                      <a:gd name="connsiteX8" fmla="*/ 184676 w 963699"/>
                      <a:gd name="connsiteY8" fmla="*/ 613571 h 614428"/>
                      <a:gd name="connsiteX9" fmla="*/ 0 w 963699"/>
                      <a:gd name="connsiteY9" fmla="*/ 392770 h 614428"/>
                      <a:gd name="connsiteX0" fmla="*/ 0 w 963699"/>
                      <a:gd name="connsiteY0" fmla="*/ 392770 h 614428"/>
                      <a:gd name="connsiteX1" fmla="*/ 226377 w 963699"/>
                      <a:gd name="connsiteY1" fmla="*/ 119142 h 614428"/>
                      <a:gd name="connsiteX2" fmla="*/ 397072 w 963699"/>
                      <a:gd name="connsiteY2" fmla="*/ 160363 h 614428"/>
                      <a:gd name="connsiteX3" fmla="*/ 628473 w 963699"/>
                      <a:gd name="connsiteY3" fmla="*/ 95313 h 614428"/>
                      <a:gd name="connsiteX4" fmla="*/ 789313 w 963699"/>
                      <a:gd name="connsiteY4" fmla="*/ 0 h 614428"/>
                      <a:gd name="connsiteX5" fmla="*/ 768176 w 963699"/>
                      <a:gd name="connsiteY5" fmla="*/ 136710 h 614428"/>
                      <a:gd name="connsiteX6" fmla="*/ 863776 w 963699"/>
                      <a:gd name="connsiteY6" fmla="*/ 437840 h 614428"/>
                      <a:gd name="connsiteX7" fmla="*/ 448803 w 963699"/>
                      <a:gd name="connsiteY7" fmla="*/ 470954 h 614428"/>
                      <a:gd name="connsiteX8" fmla="*/ 184676 w 963699"/>
                      <a:gd name="connsiteY8" fmla="*/ 613571 h 614428"/>
                      <a:gd name="connsiteX9" fmla="*/ 0 w 963699"/>
                      <a:gd name="connsiteY9" fmla="*/ 392770 h 614428"/>
                      <a:gd name="connsiteX0" fmla="*/ 400 w 964099"/>
                      <a:gd name="connsiteY0" fmla="*/ 392770 h 614428"/>
                      <a:gd name="connsiteX1" fmla="*/ 166487 w 964099"/>
                      <a:gd name="connsiteY1" fmla="*/ 184456 h 614428"/>
                      <a:gd name="connsiteX2" fmla="*/ 397472 w 964099"/>
                      <a:gd name="connsiteY2" fmla="*/ 160363 h 614428"/>
                      <a:gd name="connsiteX3" fmla="*/ 628873 w 964099"/>
                      <a:gd name="connsiteY3" fmla="*/ 95313 h 614428"/>
                      <a:gd name="connsiteX4" fmla="*/ 789713 w 964099"/>
                      <a:gd name="connsiteY4" fmla="*/ 0 h 614428"/>
                      <a:gd name="connsiteX5" fmla="*/ 768576 w 964099"/>
                      <a:gd name="connsiteY5" fmla="*/ 136710 h 614428"/>
                      <a:gd name="connsiteX6" fmla="*/ 864176 w 964099"/>
                      <a:gd name="connsiteY6" fmla="*/ 437840 h 614428"/>
                      <a:gd name="connsiteX7" fmla="*/ 449203 w 964099"/>
                      <a:gd name="connsiteY7" fmla="*/ 470954 h 614428"/>
                      <a:gd name="connsiteX8" fmla="*/ 185076 w 964099"/>
                      <a:gd name="connsiteY8" fmla="*/ 613571 h 614428"/>
                      <a:gd name="connsiteX9" fmla="*/ 400 w 964099"/>
                      <a:gd name="connsiteY9" fmla="*/ 392770 h 614428"/>
                      <a:gd name="connsiteX0" fmla="*/ 400 w 964099"/>
                      <a:gd name="connsiteY0" fmla="*/ 392770 h 614428"/>
                      <a:gd name="connsiteX1" fmla="*/ 166487 w 964099"/>
                      <a:gd name="connsiteY1" fmla="*/ 184456 h 614428"/>
                      <a:gd name="connsiteX2" fmla="*/ 387423 w 964099"/>
                      <a:gd name="connsiteY2" fmla="*/ 210605 h 614428"/>
                      <a:gd name="connsiteX3" fmla="*/ 628873 w 964099"/>
                      <a:gd name="connsiteY3" fmla="*/ 95313 h 614428"/>
                      <a:gd name="connsiteX4" fmla="*/ 789713 w 964099"/>
                      <a:gd name="connsiteY4" fmla="*/ 0 h 614428"/>
                      <a:gd name="connsiteX5" fmla="*/ 768576 w 964099"/>
                      <a:gd name="connsiteY5" fmla="*/ 136710 h 614428"/>
                      <a:gd name="connsiteX6" fmla="*/ 864176 w 964099"/>
                      <a:gd name="connsiteY6" fmla="*/ 437840 h 614428"/>
                      <a:gd name="connsiteX7" fmla="*/ 449203 w 964099"/>
                      <a:gd name="connsiteY7" fmla="*/ 470954 h 614428"/>
                      <a:gd name="connsiteX8" fmla="*/ 185076 w 964099"/>
                      <a:gd name="connsiteY8" fmla="*/ 613571 h 614428"/>
                      <a:gd name="connsiteX9" fmla="*/ 400 w 964099"/>
                      <a:gd name="connsiteY9" fmla="*/ 392770 h 614428"/>
                      <a:gd name="connsiteX0" fmla="*/ 400 w 964099"/>
                      <a:gd name="connsiteY0" fmla="*/ 392770 h 614428"/>
                      <a:gd name="connsiteX1" fmla="*/ 166487 w 964099"/>
                      <a:gd name="connsiteY1" fmla="*/ 184456 h 614428"/>
                      <a:gd name="connsiteX2" fmla="*/ 387423 w 964099"/>
                      <a:gd name="connsiteY2" fmla="*/ 210605 h 614428"/>
                      <a:gd name="connsiteX3" fmla="*/ 628873 w 964099"/>
                      <a:gd name="connsiteY3" fmla="*/ 95313 h 614428"/>
                      <a:gd name="connsiteX4" fmla="*/ 789713 w 964099"/>
                      <a:gd name="connsiteY4" fmla="*/ 0 h 614428"/>
                      <a:gd name="connsiteX5" fmla="*/ 768576 w 964099"/>
                      <a:gd name="connsiteY5" fmla="*/ 136710 h 614428"/>
                      <a:gd name="connsiteX6" fmla="*/ 864176 w 964099"/>
                      <a:gd name="connsiteY6" fmla="*/ 437840 h 614428"/>
                      <a:gd name="connsiteX7" fmla="*/ 449203 w 964099"/>
                      <a:gd name="connsiteY7" fmla="*/ 470954 h 614428"/>
                      <a:gd name="connsiteX8" fmla="*/ 185076 w 964099"/>
                      <a:gd name="connsiteY8" fmla="*/ 613571 h 614428"/>
                      <a:gd name="connsiteX9" fmla="*/ 400 w 964099"/>
                      <a:gd name="connsiteY9" fmla="*/ 392770 h 614428"/>
                      <a:gd name="connsiteX0" fmla="*/ 4026 w 967725"/>
                      <a:gd name="connsiteY0" fmla="*/ 392770 h 614428"/>
                      <a:gd name="connsiteX1" fmla="*/ 150016 w 967725"/>
                      <a:gd name="connsiteY1" fmla="*/ 209577 h 614428"/>
                      <a:gd name="connsiteX2" fmla="*/ 391049 w 967725"/>
                      <a:gd name="connsiteY2" fmla="*/ 210605 h 614428"/>
                      <a:gd name="connsiteX3" fmla="*/ 632499 w 967725"/>
                      <a:gd name="connsiteY3" fmla="*/ 95313 h 614428"/>
                      <a:gd name="connsiteX4" fmla="*/ 793339 w 967725"/>
                      <a:gd name="connsiteY4" fmla="*/ 0 h 614428"/>
                      <a:gd name="connsiteX5" fmla="*/ 772202 w 967725"/>
                      <a:gd name="connsiteY5" fmla="*/ 136710 h 614428"/>
                      <a:gd name="connsiteX6" fmla="*/ 867802 w 967725"/>
                      <a:gd name="connsiteY6" fmla="*/ 437840 h 614428"/>
                      <a:gd name="connsiteX7" fmla="*/ 452829 w 967725"/>
                      <a:gd name="connsiteY7" fmla="*/ 470954 h 614428"/>
                      <a:gd name="connsiteX8" fmla="*/ 188702 w 967725"/>
                      <a:gd name="connsiteY8" fmla="*/ 613571 h 614428"/>
                      <a:gd name="connsiteX9" fmla="*/ 4026 w 967725"/>
                      <a:gd name="connsiteY9" fmla="*/ 392770 h 614428"/>
                      <a:gd name="connsiteX0" fmla="*/ 0 w 963699"/>
                      <a:gd name="connsiteY0" fmla="*/ 392770 h 614428"/>
                      <a:gd name="connsiteX1" fmla="*/ 206280 w 963699"/>
                      <a:gd name="connsiteY1" fmla="*/ 219626 h 614428"/>
                      <a:gd name="connsiteX2" fmla="*/ 387023 w 963699"/>
                      <a:gd name="connsiteY2" fmla="*/ 210605 h 614428"/>
                      <a:gd name="connsiteX3" fmla="*/ 628473 w 963699"/>
                      <a:gd name="connsiteY3" fmla="*/ 95313 h 614428"/>
                      <a:gd name="connsiteX4" fmla="*/ 789313 w 963699"/>
                      <a:gd name="connsiteY4" fmla="*/ 0 h 614428"/>
                      <a:gd name="connsiteX5" fmla="*/ 768176 w 963699"/>
                      <a:gd name="connsiteY5" fmla="*/ 136710 h 614428"/>
                      <a:gd name="connsiteX6" fmla="*/ 863776 w 963699"/>
                      <a:gd name="connsiteY6" fmla="*/ 437840 h 614428"/>
                      <a:gd name="connsiteX7" fmla="*/ 448803 w 963699"/>
                      <a:gd name="connsiteY7" fmla="*/ 470954 h 614428"/>
                      <a:gd name="connsiteX8" fmla="*/ 184676 w 963699"/>
                      <a:gd name="connsiteY8" fmla="*/ 613571 h 614428"/>
                      <a:gd name="connsiteX9" fmla="*/ 0 w 963699"/>
                      <a:gd name="connsiteY9" fmla="*/ 392770 h 614428"/>
                      <a:gd name="connsiteX0" fmla="*/ 0 w 933554"/>
                      <a:gd name="connsiteY0" fmla="*/ 387746 h 614428"/>
                      <a:gd name="connsiteX1" fmla="*/ 176135 w 933554"/>
                      <a:gd name="connsiteY1" fmla="*/ 219626 h 614428"/>
                      <a:gd name="connsiteX2" fmla="*/ 356878 w 933554"/>
                      <a:gd name="connsiteY2" fmla="*/ 210605 h 614428"/>
                      <a:gd name="connsiteX3" fmla="*/ 598328 w 933554"/>
                      <a:gd name="connsiteY3" fmla="*/ 95313 h 614428"/>
                      <a:gd name="connsiteX4" fmla="*/ 759168 w 933554"/>
                      <a:gd name="connsiteY4" fmla="*/ 0 h 614428"/>
                      <a:gd name="connsiteX5" fmla="*/ 738031 w 933554"/>
                      <a:gd name="connsiteY5" fmla="*/ 136710 h 614428"/>
                      <a:gd name="connsiteX6" fmla="*/ 833631 w 933554"/>
                      <a:gd name="connsiteY6" fmla="*/ 437840 h 614428"/>
                      <a:gd name="connsiteX7" fmla="*/ 418658 w 933554"/>
                      <a:gd name="connsiteY7" fmla="*/ 470954 h 614428"/>
                      <a:gd name="connsiteX8" fmla="*/ 154531 w 933554"/>
                      <a:gd name="connsiteY8" fmla="*/ 613571 h 614428"/>
                      <a:gd name="connsiteX9" fmla="*/ 0 w 933554"/>
                      <a:gd name="connsiteY9" fmla="*/ 387746 h 614428"/>
                      <a:gd name="connsiteX0" fmla="*/ 0 w 933554"/>
                      <a:gd name="connsiteY0" fmla="*/ 387746 h 614428"/>
                      <a:gd name="connsiteX1" fmla="*/ 176135 w 933554"/>
                      <a:gd name="connsiteY1" fmla="*/ 219626 h 614428"/>
                      <a:gd name="connsiteX2" fmla="*/ 356878 w 933554"/>
                      <a:gd name="connsiteY2" fmla="*/ 210605 h 614428"/>
                      <a:gd name="connsiteX3" fmla="*/ 598328 w 933554"/>
                      <a:gd name="connsiteY3" fmla="*/ 95313 h 614428"/>
                      <a:gd name="connsiteX4" fmla="*/ 759168 w 933554"/>
                      <a:gd name="connsiteY4" fmla="*/ 0 h 614428"/>
                      <a:gd name="connsiteX5" fmla="*/ 738031 w 933554"/>
                      <a:gd name="connsiteY5" fmla="*/ 136710 h 614428"/>
                      <a:gd name="connsiteX6" fmla="*/ 833631 w 933554"/>
                      <a:gd name="connsiteY6" fmla="*/ 437840 h 614428"/>
                      <a:gd name="connsiteX7" fmla="*/ 418658 w 933554"/>
                      <a:gd name="connsiteY7" fmla="*/ 470954 h 614428"/>
                      <a:gd name="connsiteX8" fmla="*/ 154531 w 933554"/>
                      <a:gd name="connsiteY8" fmla="*/ 613571 h 614428"/>
                      <a:gd name="connsiteX9" fmla="*/ 0 w 933554"/>
                      <a:gd name="connsiteY9" fmla="*/ 387746 h 614428"/>
                      <a:gd name="connsiteX0" fmla="*/ 0 w 933554"/>
                      <a:gd name="connsiteY0" fmla="*/ 387746 h 614428"/>
                      <a:gd name="connsiteX1" fmla="*/ 176135 w 933554"/>
                      <a:gd name="connsiteY1" fmla="*/ 219626 h 614428"/>
                      <a:gd name="connsiteX2" fmla="*/ 356878 w 933554"/>
                      <a:gd name="connsiteY2" fmla="*/ 210605 h 614428"/>
                      <a:gd name="connsiteX3" fmla="*/ 598328 w 933554"/>
                      <a:gd name="connsiteY3" fmla="*/ 95313 h 614428"/>
                      <a:gd name="connsiteX4" fmla="*/ 759168 w 933554"/>
                      <a:gd name="connsiteY4" fmla="*/ 0 h 614428"/>
                      <a:gd name="connsiteX5" fmla="*/ 738031 w 933554"/>
                      <a:gd name="connsiteY5" fmla="*/ 136710 h 614428"/>
                      <a:gd name="connsiteX6" fmla="*/ 833631 w 933554"/>
                      <a:gd name="connsiteY6" fmla="*/ 437840 h 614428"/>
                      <a:gd name="connsiteX7" fmla="*/ 418658 w 933554"/>
                      <a:gd name="connsiteY7" fmla="*/ 470954 h 614428"/>
                      <a:gd name="connsiteX8" fmla="*/ 154531 w 933554"/>
                      <a:gd name="connsiteY8" fmla="*/ 613571 h 614428"/>
                      <a:gd name="connsiteX9" fmla="*/ 0 w 933554"/>
                      <a:gd name="connsiteY9" fmla="*/ 387746 h 614428"/>
                      <a:gd name="connsiteX0" fmla="*/ 0 w 933554"/>
                      <a:gd name="connsiteY0" fmla="*/ 387746 h 614428"/>
                      <a:gd name="connsiteX1" fmla="*/ 176135 w 933554"/>
                      <a:gd name="connsiteY1" fmla="*/ 219626 h 614428"/>
                      <a:gd name="connsiteX2" fmla="*/ 356878 w 933554"/>
                      <a:gd name="connsiteY2" fmla="*/ 210605 h 614428"/>
                      <a:gd name="connsiteX3" fmla="*/ 598328 w 933554"/>
                      <a:gd name="connsiteY3" fmla="*/ 95313 h 614428"/>
                      <a:gd name="connsiteX4" fmla="*/ 759168 w 933554"/>
                      <a:gd name="connsiteY4" fmla="*/ 0 h 614428"/>
                      <a:gd name="connsiteX5" fmla="*/ 738031 w 933554"/>
                      <a:gd name="connsiteY5" fmla="*/ 136710 h 614428"/>
                      <a:gd name="connsiteX6" fmla="*/ 833631 w 933554"/>
                      <a:gd name="connsiteY6" fmla="*/ 437840 h 614428"/>
                      <a:gd name="connsiteX7" fmla="*/ 418658 w 933554"/>
                      <a:gd name="connsiteY7" fmla="*/ 470954 h 614428"/>
                      <a:gd name="connsiteX8" fmla="*/ 154531 w 933554"/>
                      <a:gd name="connsiteY8" fmla="*/ 613571 h 614428"/>
                      <a:gd name="connsiteX9" fmla="*/ 0 w 933554"/>
                      <a:gd name="connsiteY9" fmla="*/ 387746 h 614428"/>
                      <a:gd name="connsiteX0" fmla="*/ 1241 w 934795"/>
                      <a:gd name="connsiteY0" fmla="*/ 387746 h 614428"/>
                      <a:gd name="connsiteX1" fmla="*/ 177376 w 934795"/>
                      <a:gd name="connsiteY1" fmla="*/ 219626 h 614428"/>
                      <a:gd name="connsiteX2" fmla="*/ 358119 w 934795"/>
                      <a:gd name="connsiteY2" fmla="*/ 210605 h 614428"/>
                      <a:gd name="connsiteX3" fmla="*/ 599569 w 934795"/>
                      <a:gd name="connsiteY3" fmla="*/ 95313 h 614428"/>
                      <a:gd name="connsiteX4" fmla="*/ 760409 w 934795"/>
                      <a:gd name="connsiteY4" fmla="*/ 0 h 614428"/>
                      <a:gd name="connsiteX5" fmla="*/ 739272 w 934795"/>
                      <a:gd name="connsiteY5" fmla="*/ 136710 h 614428"/>
                      <a:gd name="connsiteX6" fmla="*/ 834872 w 934795"/>
                      <a:gd name="connsiteY6" fmla="*/ 437840 h 614428"/>
                      <a:gd name="connsiteX7" fmla="*/ 419899 w 934795"/>
                      <a:gd name="connsiteY7" fmla="*/ 470954 h 614428"/>
                      <a:gd name="connsiteX8" fmla="*/ 155772 w 934795"/>
                      <a:gd name="connsiteY8" fmla="*/ 613571 h 614428"/>
                      <a:gd name="connsiteX9" fmla="*/ 1241 w 934795"/>
                      <a:gd name="connsiteY9" fmla="*/ 387746 h 614428"/>
                      <a:gd name="connsiteX0" fmla="*/ 1241 w 959646"/>
                      <a:gd name="connsiteY0" fmla="*/ 387746 h 614428"/>
                      <a:gd name="connsiteX1" fmla="*/ 177376 w 959646"/>
                      <a:gd name="connsiteY1" fmla="*/ 219626 h 614428"/>
                      <a:gd name="connsiteX2" fmla="*/ 358119 w 959646"/>
                      <a:gd name="connsiteY2" fmla="*/ 210605 h 614428"/>
                      <a:gd name="connsiteX3" fmla="*/ 599569 w 959646"/>
                      <a:gd name="connsiteY3" fmla="*/ 95313 h 614428"/>
                      <a:gd name="connsiteX4" fmla="*/ 760409 w 959646"/>
                      <a:gd name="connsiteY4" fmla="*/ 0 h 614428"/>
                      <a:gd name="connsiteX5" fmla="*/ 739272 w 959646"/>
                      <a:gd name="connsiteY5" fmla="*/ 136710 h 614428"/>
                      <a:gd name="connsiteX6" fmla="*/ 865017 w 959646"/>
                      <a:gd name="connsiteY6" fmla="*/ 442865 h 614428"/>
                      <a:gd name="connsiteX7" fmla="*/ 419899 w 959646"/>
                      <a:gd name="connsiteY7" fmla="*/ 470954 h 614428"/>
                      <a:gd name="connsiteX8" fmla="*/ 155772 w 959646"/>
                      <a:gd name="connsiteY8" fmla="*/ 613571 h 614428"/>
                      <a:gd name="connsiteX9" fmla="*/ 1241 w 959646"/>
                      <a:gd name="connsiteY9" fmla="*/ 387746 h 614428"/>
                      <a:gd name="connsiteX0" fmla="*/ 1241 w 948966"/>
                      <a:gd name="connsiteY0" fmla="*/ 387746 h 614428"/>
                      <a:gd name="connsiteX1" fmla="*/ 177376 w 948966"/>
                      <a:gd name="connsiteY1" fmla="*/ 219626 h 614428"/>
                      <a:gd name="connsiteX2" fmla="*/ 358119 w 948966"/>
                      <a:gd name="connsiteY2" fmla="*/ 210605 h 614428"/>
                      <a:gd name="connsiteX3" fmla="*/ 599569 w 948966"/>
                      <a:gd name="connsiteY3" fmla="*/ 95313 h 614428"/>
                      <a:gd name="connsiteX4" fmla="*/ 760409 w 948966"/>
                      <a:gd name="connsiteY4" fmla="*/ 0 h 614428"/>
                      <a:gd name="connsiteX5" fmla="*/ 739272 w 948966"/>
                      <a:gd name="connsiteY5" fmla="*/ 136710 h 614428"/>
                      <a:gd name="connsiteX6" fmla="*/ 865017 w 948966"/>
                      <a:gd name="connsiteY6" fmla="*/ 442865 h 614428"/>
                      <a:gd name="connsiteX7" fmla="*/ 419899 w 948966"/>
                      <a:gd name="connsiteY7" fmla="*/ 470954 h 614428"/>
                      <a:gd name="connsiteX8" fmla="*/ 155772 w 948966"/>
                      <a:gd name="connsiteY8" fmla="*/ 613571 h 614428"/>
                      <a:gd name="connsiteX9" fmla="*/ 1241 w 948966"/>
                      <a:gd name="connsiteY9" fmla="*/ 387746 h 614428"/>
                      <a:gd name="connsiteX0" fmla="*/ 1241 w 948966"/>
                      <a:gd name="connsiteY0" fmla="*/ 387746 h 614428"/>
                      <a:gd name="connsiteX1" fmla="*/ 177376 w 948966"/>
                      <a:gd name="connsiteY1" fmla="*/ 219626 h 614428"/>
                      <a:gd name="connsiteX2" fmla="*/ 358119 w 948966"/>
                      <a:gd name="connsiteY2" fmla="*/ 210605 h 614428"/>
                      <a:gd name="connsiteX3" fmla="*/ 599569 w 948966"/>
                      <a:gd name="connsiteY3" fmla="*/ 95313 h 614428"/>
                      <a:gd name="connsiteX4" fmla="*/ 760409 w 948966"/>
                      <a:gd name="connsiteY4" fmla="*/ 0 h 614428"/>
                      <a:gd name="connsiteX5" fmla="*/ 739272 w 948966"/>
                      <a:gd name="connsiteY5" fmla="*/ 136710 h 614428"/>
                      <a:gd name="connsiteX6" fmla="*/ 865017 w 948966"/>
                      <a:gd name="connsiteY6" fmla="*/ 442865 h 614428"/>
                      <a:gd name="connsiteX7" fmla="*/ 419899 w 948966"/>
                      <a:gd name="connsiteY7" fmla="*/ 470954 h 614428"/>
                      <a:gd name="connsiteX8" fmla="*/ 155772 w 948966"/>
                      <a:gd name="connsiteY8" fmla="*/ 613571 h 614428"/>
                      <a:gd name="connsiteX9" fmla="*/ 1241 w 948966"/>
                      <a:gd name="connsiteY9" fmla="*/ 387746 h 614428"/>
                      <a:gd name="connsiteX0" fmla="*/ 1241 w 948966"/>
                      <a:gd name="connsiteY0" fmla="*/ 387746 h 617265"/>
                      <a:gd name="connsiteX1" fmla="*/ 177376 w 948966"/>
                      <a:gd name="connsiteY1" fmla="*/ 219626 h 617265"/>
                      <a:gd name="connsiteX2" fmla="*/ 358119 w 948966"/>
                      <a:gd name="connsiteY2" fmla="*/ 210605 h 617265"/>
                      <a:gd name="connsiteX3" fmla="*/ 599569 w 948966"/>
                      <a:gd name="connsiteY3" fmla="*/ 95313 h 617265"/>
                      <a:gd name="connsiteX4" fmla="*/ 760409 w 948966"/>
                      <a:gd name="connsiteY4" fmla="*/ 0 h 617265"/>
                      <a:gd name="connsiteX5" fmla="*/ 739272 w 948966"/>
                      <a:gd name="connsiteY5" fmla="*/ 136710 h 617265"/>
                      <a:gd name="connsiteX6" fmla="*/ 865017 w 948966"/>
                      <a:gd name="connsiteY6" fmla="*/ 442865 h 617265"/>
                      <a:gd name="connsiteX7" fmla="*/ 419898 w 948966"/>
                      <a:gd name="connsiteY7" fmla="*/ 533509 h 617265"/>
                      <a:gd name="connsiteX8" fmla="*/ 155772 w 948966"/>
                      <a:gd name="connsiteY8" fmla="*/ 613571 h 617265"/>
                      <a:gd name="connsiteX9" fmla="*/ 1241 w 948966"/>
                      <a:gd name="connsiteY9" fmla="*/ 387746 h 617265"/>
                      <a:gd name="connsiteX0" fmla="*/ 1241 w 948966"/>
                      <a:gd name="connsiteY0" fmla="*/ 387746 h 653406"/>
                      <a:gd name="connsiteX1" fmla="*/ 177376 w 948966"/>
                      <a:gd name="connsiteY1" fmla="*/ 219626 h 653406"/>
                      <a:gd name="connsiteX2" fmla="*/ 358119 w 948966"/>
                      <a:gd name="connsiteY2" fmla="*/ 210605 h 653406"/>
                      <a:gd name="connsiteX3" fmla="*/ 599569 w 948966"/>
                      <a:gd name="connsiteY3" fmla="*/ 95313 h 653406"/>
                      <a:gd name="connsiteX4" fmla="*/ 760409 w 948966"/>
                      <a:gd name="connsiteY4" fmla="*/ 0 h 653406"/>
                      <a:gd name="connsiteX5" fmla="*/ 739272 w 948966"/>
                      <a:gd name="connsiteY5" fmla="*/ 136710 h 653406"/>
                      <a:gd name="connsiteX6" fmla="*/ 865017 w 948966"/>
                      <a:gd name="connsiteY6" fmla="*/ 442865 h 653406"/>
                      <a:gd name="connsiteX7" fmla="*/ 404258 w 948966"/>
                      <a:gd name="connsiteY7" fmla="*/ 611706 h 653406"/>
                      <a:gd name="connsiteX8" fmla="*/ 155772 w 948966"/>
                      <a:gd name="connsiteY8" fmla="*/ 613571 h 653406"/>
                      <a:gd name="connsiteX9" fmla="*/ 1241 w 948966"/>
                      <a:gd name="connsiteY9" fmla="*/ 387746 h 653406"/>
                      <a:gd name="connsiteX0" fmla="*/ 2571 w 950296"/>
                      <a:gd name="connsiteY0" fmla="*/ 387746 h 658460"/>
                      <a:gd name="connsiteX1" fmla="*/ 178706 w 950296"/>
                      <a:gd name="connsiteY1" fmla="*/ 219626 h 658460"/>
                      <a:gd name="connsiteX2" fmla="*/ 359449 w 950296"/>
                      <a:gd name="connsiteY2" fmla="*/ 210605 h 658460"/>
                      <a:gd name="connsiteX3" fmla="*/ 600899 w 950296"/>
                      <a:gd name="connsiteY3" fmla="*/ 95313 h 658460"/>
                      <a:gd name="connsiteX4" fmla="*/ 761739 w 950296"/>
                      <a:gd name="connsiteY4" fmla="*/ 0 h 658460"/>
                      <a:gd name="connsiteX5" fmla="*/ 740602 w 950296"/>
                      <a:gd name="connsiteY5" fmla="*/ 136710 h 658460"/>
                      <a:gd name="connsiteX6" fmla="*/ 866347 w 950296"/>
                      <a:gd name="connsiteY6" fmla="*/ 442865 h 658460"/>
                      <a:gd name="connsiteX7" fmla="*/ 405588 w 950296"/>
                      <a:gd name="connsiteY7" fmla="*/ 611706 h 658460"/>
                      <a:gd name="connsiteX8" fmla="*/ 110184 w 950296"/>
                      <a:gd name="connsiteY8" fmla="*/ 629208 h 658460"/>
                      <a:gd name="connsiteX9" fmla="*/ 2571 w 950296"/>
                      <a:gd name="connsiteY9" fmla="*/ 387746 h 658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0296" h="658460">
                        <a:moveTo>
                          <a:pt x="2571" y="387746"/>
                        </a:moveTo>
                        <a:cubicBezTo>
                          <a:pt x="19799" y="258623"/>
                          <a:pt x="111588" y="219033"/>
                          <a:pt x="178706" y="219626"/>
                        </a:cubicBezTo>
                        <a:cubicBezTo>
                          <a:pt x="245381" y="257836"/>
                          <a:pt x="279526" y="237411"/>
                          <a:pt x="359449" y="210605"/>
                        </a:cubicBezTo>
                        <a:cubicBezTo>
                          <a:pt x="463261" y="143354"/>
                          <a:pt x="494370" y="69470"/>
                          <a:pt x="600899" y="95313"/>
                        </a:cubicBezTo>
                        <a:cubicBezTo>
                          <a:pt x="663294" y="77521"/>
                          <a:pt x="655057" y="34800"/>
                          <a:pt x="761739" y="0"/>
                        </a:cubicBezTo>
                        <a:cubicBezTo>
                          <a:pt x="826722" y="39662"/>
                          <a:pt x="727695" y="72672"/>
                          <a:pt x="740602" y="136710"/>
                        </a:cubicBezTo>
                        <a:cubicBezTo>
                          <a:pt x="754005" y="186848"/>
                          <a:pt x="1107418" y="-13271"/>
                          <a:pt x="866347" y="442865"/>
                        </a:cubicBezTo>
                        <a:cubicBezTo>
                          <a:pt x="638238" y="635206"/>
                          <a:pt x="498419" y="606246"/>
                          <a:pt x="405588" y="611706"/>
                        </a:cubicBezTo>
                        <a:cubicBezTo>
                          <a:pt x="282525" y="699622"/>
                          <a:pt x="183495" y="638267"/>
                          <a:pt x="110184" y="629208"/>
                        </a:cubicBezTo>
                        <a:cubicBezTo>
                          <a:pt x="19002" y="620149"/>
                          <a:pt x="-9326" y="501742"/>
                          <a:pt x="2571" y="387746"/>
                        </a:cubicBezTo>
                        <a:close/>
                      </a:path>
                    </a:pathLst>
                  </a:custGeom>
                  <a:solidFill>
                    <a:schemeClr val="tx1">
                      <a:lumMod val="75000"/>
                      <a:lumOff val="25000"/>
                    </a:schemeClr>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sp>
                <p:nvSpPr>
                  <p:cNvPr id="36" name="Oval 6"/>
                  <p:cNvSpPr/>
                  <p:nvPr/>
                </p:nvSpPr>
                <p:spPr>
                  <a:xfrm>
                    <a:off x="4141943" y="3759574"/>
                    <a:ext cx="225424" cy="141264"/>
                  </a:xfrm>
                  <a:custGeom>
                    <a:avLst/>
                    <a:gdLst>
                      <a:gd name="connsiteX0" fmla="*/ 0 w 1122700"/>
                      <a:gd name="connsiteY0" fmla="*/ 360111 h 720222"/>
                      <a:gd name="connsiteX1" fmla="*/ 561350 w 1122700"/>
                      <a:gd name="connsiteY1" fmla="*/ 0 h 720222"/>
                      <a:gd name="connsiteX2" fmla="*/ 1122700 w 1122700"/>
                      <a:gd name="connsiteY2" fmla="*/ 360111 h 720222"/>
                      <a:gd name="connsiteX3" fmla="*/ 561350 w 1122700"/>
                      <a:gd name="connsiteY3" fmla="*/ 720222 h 720222"/>
                      <a:gd name="connsiteX4" fmla="*/ 0 w 1122700"/>
                      <a:gd name="connsiteY4" fmla="*/ 360111 h 720222"/>
                      <a:gd name="connsiteX0" fmla="*/ 0 w 917931"/>
                      <a:gd name="connsiteY0" fmla="*/ 395569 h 761063"/>
                      <a:gd name="connsiteX1" fmla="*/ 561350 w 917931"/>
                      <a:gd name="connsiteY1" fmla="*/ 35458 h 761063"/>
                      <a:gd name="connsiteX2" fmla="*/ 917931 w 917931"/>
                      <a:gd name="connsiteY2" fmla="*/ 148434 h 761063"/>
                      <a:gd name="connsiteX3" fmla="*/ 561350 w 917931"/>
                      <a:gd name="connsiteY3" fmla="*/ 755680 h 761063"/>
                      <a:gd name="connsiteX4" fmla="*/ 0 w 917931"/>
                      <a:gd name="connsiteY4" fmla="*/ 395569 h 761063"/>
                      <a:gd name="connsiteX0" fmla="*/ 466 w 918397"/>
                      <a:gd name="connsiteY0" fmla="*/ 335542 h 699443"/>
                      <a:gd name="connsiteX1" fmla="*/ 660670 w 918397"/>
                      <a:gd name="connsiteY1" fmla="*/ 123712 h 699443"/>
                      <a:gd name="connsiteX2" fmla="*/ 918397 w 918397"/>
                      <a:gd name="connsiteY2" fmla="*/ 88407 h 699443"/>
                      <a:gd name="connsiteX3" fmla="*/ 561816 w 918397"/>
                      <a:gd name="connsiteY3" fmla="*/ 695653 h 699443"/>
                      <a:gd name="connsiteX4" fmla="*/ 466 w 918397"/>
                      <a:gd name="connsiteY4" fmla="*/ 335542 h 699443"/>
                      <a:gd name="connsiteX0" fmla="*/ 466 w 941050"/>
                      <a:gd name="connsiteY0" fmla="*/ 577349 h 941250"/>
                      <a:gd name="connsiteX1" fmla="*/ 660670 w 941050"/>
                      <a:gd name="connsiteY1" fmla="*/ 365519 h 941250"/>
                      <a:gd name="connsiteX2" fmla="*/ 893685 w 941050"/>
                      <a:gd name="connsiteY2" fmla="*/ 112 h 941250"/>
                      <a:gd name="connsiteX3" fmla="*/ 918397 w 941050"/>
                      <a:gd name="connsiteY3" fmla="*/ 330214 h 941250"/>
                      <a:gd name="connsiteX4" fmla="*/ 561816 w 941050"/>
                      <a:gd name="connsiteY4" fmla="*/ 937460 h 941250"/>
                      <a:gd name="connsiteX5" fmla="*/ 466 w 941050"/>
                      <a:gd name="connsiteY5" fmla="*/ 577349 h 941250"/>
                      <a:gd name="connsiteX0" fmla="*/ 425 w 990436"/>
                      <a:gd name="connsiteY0" fmla="*/ 534983 h 939848"/>
                      <a:gd name="connsiteX1" fmla="*/ 710056 w 990436"/>
                      <a:gd name="connsiteY1" fmla="*/ 365519 h 939848"/>
                      <a:gd name="connsiteX2" fmla="*/ 943071 w 990436"/>
                      <a:gd name="connsiteY2" fmla="*/ 112 h 939848"/>
                      <a:gd name="connsiteX3" fmla="*/ 967783 w 990436"/>
                      <a:gd name="connsiteY3" fmla="*/ 330214 h 939848"/>
                      <a:gd name="connsiteX4" fmla="*/ 611202 w 990436"/>
                      <a:gd name="connsiteY4" fmla="*/ 937460 h 939848"/>
                      <a:gd name="connsiteX5" fmla="*/ 425 w 990436"/>
                      <a:gd name="connsiteY5" fmla="*/ 534983 h 939848"/>
                      <a:gd name="connsiteX0" fmla="*/ 19087 w 1009098"/>
                      <a:gd name="connsiteY0" fmla="*/ 534983 h 939869"/>
                      <a:gd name="connsiteX1" fmla="*/ 206204 w 1009098"/>
                      <a:gd name="connsiteY1" fmla="*/ 346101 h 939869"/>
                      <a:gd name="connsiteX2" fmla="*/ 728718 w 1009098"/>
                      <a:gd name="connsiteY2" fmla="*/ 365519 h 939869"/>
                      <a:gd name="connsiteX3" fmla="*/ 961733 w 1009098"/>
                      <a:gd name="connsiteY3" fmla="*/ 112 h 939869"/>
                      <a:gd name="connsiteX4" fmla="*/ 986445 w 1009098"/>
                      <a:gd name="connsiteY4" fmla="*/ 330214 h 939869"/>
                      <a:gd name="connsiteX5" fmla="*/ 629864 w 1009098"/>
                      <a:gd name="connsiteY5" fmla="*/ 937460 h 939869"/>
                      <a:gd name="connsiteX6" fmla="*/ 19087 w 1009098"/>
                      <a:gd name="connsiteY6" fmla="*/ 534983 h 939869"/>
                      <a:gd name="connsiteX0" fmla="*/ 19087 w 1009098"/>
                      <a:gd name="connsiteY0" fmla="*/ 534983 h 939869"/>
                      <a:gd name="connsiteX1" fmla="*/ 206204 w 1009098"/>
                      <a:gd name="connsiteY1" fmla="*/ 346101 h 939869"/>
                      <a:gd name="connsiteX2" fmla="*/ 474522 w 1009098"/>
                      <a:gd name="connsiteY2" fmla="*/ 279022 h 939869"/>
                      <a:gd name="connsiteX3" fmla="*/ 728718 w 1009098"/>
                      <a:gd name="connsiteY3" fmla="*/ 365519 h 939869"/>
                      <a:gd name="connsiteX4" fmla="*/ 961733 w 1009098"/>
                      <a:gd name="connsiteY4" fmla="*/ 112 h 939869"/>
                      <a:gd name="connsiteX5" fmla="*/ 986445 w 1009098"/>
                      <a:gd name="connsiteY5" fmla="*/ 330214 h 939869"/>
                      <a:gd name="connsiteX6" fmla="*/ 629864 w 1009098"/>
                      <a:gd name="connsiteY6" fmla="*/ 937460 h 939869"/>
                      <a:gd name="connsiteX7" fmla="*/ 19087 w 1009098"/>
                      <a:gd name="connsiteY7" fmla="*/ 534983 h 939869"/>
                      <a:gd name="connsiteX0" fmla="*/ 19087 w 1009098"/>
                      <a:gd name="connsiteY0" fmla="*/ 534983 h 939869"/>
                      <a:gd name="connsiteX1" fmla="*/ 206204 w 1009098"/>
                      <a:gd name="connsiteY1" fmla="*/ 346101 h 939869"/>
                      <a:gd name="connsiteX2" fmla="*/ 474522 w 1009098"/>
                      <a:gd name="connsiteY2" fmla="*/ 279022 h 939869"/>
                      <a:gd name="connsiteX3" fmla="*/ 728718 w 1009098"/>
                      <a:gd name="connsiteY3" fmla="*/ 365519 h 939869"/>
                      <a:gd name="connsiteX4" fmla="*/ 961733 w 1009098"/>
                      <a:gd name="connsiteY4" fmla="*/ 112 h 939869"/>
                      <a:gd name="connsiteX5" fmla="*/ 986445 w 1009098"/>
                      <a:gd name="connsiteY5" fmla="*/ 330214 h 939869"/>
                      <a:gd name="connsiteX6" fmla="*/ 629864 w 1009098"/>
                      <a:gd name="connsiteY6" fmla="*/ 937460 h 939869"/>
                      <a:gd name="connsiteX7" fmla="*/ 19087 w 1009098"/>
                      <a:gd name="connsiteY7" fmla="*/ 534983 h 939869"/>
                      <a:gd name="connsiteX0" fmla="*/ 19087 w 1009098"/>
                      <a:gd name="connsiteY0" fmla="*/ 534983 h 939869"/>
                      <a:gd name="connsiteX1" fmla="*/ 206204 w 1009098"/>
                      <a:gd name="connsiteY1" fmla="*/ 346101 h 939869"/>
                      <a:gd name="connsiteX2" fmla="*/ 474522 w 1009098"/>
                      <a:gd name="connsiteY2" fmla="*/ 279022 h 939869"/>
                      <a:gd name="connsiteX3" fmla="*/ 728718 w 1009098"/>
                      <a:gd name="connsiteY3" fmla="*/ 365519 h 939869"/>
                      <a:gd name="connsiteX4" fmla="*/ 961733 w 1009098"/>
                      <a:gd name="connsiteY4" fmla="*/ 112 h 939869"/>
                      <a:gd name="connsiteX5" fmla="*/ 986445 w 1009098"/>
                      <a:gd name="connsiteY5" fmla="*/ 330214 h 939869"/>
                      <a:gd name="connsiteX6" fmla="*/ 629864 w 1009098"/>
                      <a:gd name="connsiteY6" fmla="*/ 937460 h 939869"/>
                      <a:gd name="connsiteX7" fmla="*/ 19087 w 1009098"/>
                      <a:gd name="connsiteY7" fmla="*/ 534983 h 939869"/>
                      <a:gd name="connsiteX0" fmla="*/ 19087 w 1009098"/>
                      <a:gd name="connsiteY0" fmla="*/ 534983 h 939869"/>
                      <a:gd name="connsiteX1" fmla="*/ 206204 w 1009098"/>
                      <a:gd name="connsiteY1" fmla="*/ 346101 h 939869"/>
                      <a:gd name="connsiteX2" fmla="*/ 481583 w 1009098"/>
                      <a:gd name="connsiteY2" fmla="*/ 254309 h 939869"/>
                      <a:gd name="connsiteX3" fmla="*/ 728718 w 1009098"/>
                      <a:gd name="connsiteY3" fmla="*/ 365519 h 939869"/>
                      <a:gd name="connsiteX4" fmla="*/ 961733 w 1009098"/>
                      <a:gd name="connsiteY4" fmla="*/ 112 h 939869"/>
                      <a:gd name="connsiteX5" fmla="*/ 986445 w 1009098"/>
                      <a:gd name="connsiteY5" fmla="*/ 330214 h 939869"/>
                      <a:gd name="connsiteX6" fmla="*/ 629864 w 1009098"/>
                      <a:gd name="connsiteY6" fmla="*/ 937460 h 939869"/>
                      <a:gd name="connsiteX7" fmla="*/ 19087 w 1009098"/>
                      <a:gd name="connsiteY7" fmla="*/ 534983 h 939869"/>
                      <a:gd name="connsiteX0" fmla="*/ 47 w 990058"/>
                      <a:gd name="connsiteY0" fmla="*/ 534983 h 593636"/>
                      <a:gd name="connsiteX1" fmla="*/ 187164 w 990058"/>
                      <a:gd name="connsiteY1" fmla="*/ 346101 h 593636"/>
                      <a:gd name="connsiteX2" fmla="*/ 462543 w 990058"/>
                      <a:gd name="connsiteY2" fmla="*/ 254309 h 593636"/>
                      <a:gd name="connsiteX3" fmla="*/ 709678 w 990058"/>
                      <a:gd name="connsiteY3" fmla="*/ 365519 h 593636"/>
                      <a:gd name="connsiteX4" fmla="*/ 942693 w 990058"/>
                      <a:gd name="connsiteY4" fmla="*/ 112 h 593636"/>
                      <a:gd name="connsiteX5" fmla="*/ 967405 w 990058"/>
                      <a:gd name="connsiteY5" fmla="*/ 330214 h 593636"/>
                      <a:gd name="connsiteX6" fmla="*/ 180103 w 990058"/>
                      <a:gd name="connsiteY6" fmla="*/ 580880 h 593636"/>
                      <a:gd name="connsiteX7" fmla="*/ 47 w 990058"/>
                      <a:gd name="connsiteY7" fmla="*/ 534983 h 593636"/>
                      <a:gd name="connsiteX0" fmla="*/ 29306 w 1019317"/>
                      <a:gd name="connsiteY0" fmla="*/ 534983 h 597552"/>
                      <a:gd name="connsiteX1" fmla="*/ 216423 w 1019317"/>
                      <a:gd name="connsiteY1" fmla="*/ 346101 h 597552"/>
                      <a:gd name="connsiteX2" fmla="*/ 491802 w 1019317"/>
                      <a:gd name="connsiteY2" fmla="*/ 254309 h 597552"/>
                      <a:gd name="connsiteX3" fmla="*/ 738937 w 1019317"/>
                      <a:gd name="connsiteY3" fmla="*/ 365519 h 597552"/>
                      <a:gd name="connsiteX4" fmla="*/ 971952 w 1019317"/>
                      <a:gd name="connsiteY4" fmla="*/ 112 h 597552"/>
                      <a:gd name="connsiteX5" fmla="*/ 996664 w 1019317"/>
                      <a:gd name="connsiteY5" fmla="*/ 330214 h 597552"/>
                      <a:gd name="connsiteX6" fmla="*/ 209362 w 1019317"/>
                      <a:gd name="connsiteY6" fmla="*/ 580880 h 597552"/>
                      <a:gd name="connsiteX7" fmla="*/ 29306 w 1019317"/>
                      <a:gd name="connsiteY7" fmla="*/ 534983 h 597552"/>
                      <a:gd name="connsiteX0" fmla="*/ 29306 w 1019317"/>
                      <a:gd name="connsiteY0" fmla="*/ 534983 h 597552"/>
                      <a:gd name="connsiteX1" fmla="*/ 216423 w 1019317"/>
                      <a:gd name="connsiteY1" fmla="*/ 346101 h 597552"/>
                      <a:gd name="connsiteX2" fmla="*/ 491802 w 1019317"/>
                      <a:gd name="connsiteY2" fmla="*/ 254309 h 597552"/>
                      <a:gd name="connsiteX3" fmla="*/ 738937 w 1019317"/>
                      <a:gd name="connsiteY3" fmla="*/ 365519 h 597552"/>
                      <a:gd name="connsiteX4" fmla="*/ 971952 w 1019317"/>
                      <a:gd name="connsiteY4" fmla="*/ 112 h 597552"/>
                      <a:gd name="connsiteX5" fmla="*/ 996664 w 1019317"/>
                      <a:gd name="connsiteY5" fmla="*/ 330214 h 597552"/>
                      <a:gd name="connsiteX6" fmla="*/ 209362 w 1019317"/>
                      <a:gd name="connsiteY6" fmla="*/ 580880 h 597552"/>
                      <a:gd name="connsiteX7" fmla="*/ 29306 w 1019317"/>
                      <a:gd name="connsiteY7" fmla="*/ 534983 h 597552"/>
                      <a:gd name="connsiteX0" fmla="*/ 0 w 990011"/>
                      <a:gd name="connsiteY0" fmla="*/ 534983 h 603971"/>
                      <a:gd name="connsiteX1" fmla="*/ 187117 w 990011"/>
                      <a:gd name="connsiteY1" fmla="*/ 346101 h 603971"/>
                      <a:gd name="connsiteX2" fmla="*/ 462496 w 990011"/>
                      <a:gd name="connsiteY2" fmla="*/ 254309 h 603971"/>
                      <a:gd name="connsiteX3" fmla="*/ 709631 w 990011"/>
                      <a:gd name="connsiteY3" fmla="*/ 365519 h 603971"/>
                      <a:gd name="connsiteX4" fmla="*/ 942646 w 990011"/>
                      <a:gd name="connsiteY4" fmla="*/ 112 h 603971"/>
                      <a:gd name="connsiteX5" fmla="*/ 967358 w 990011"/>
                      <a:gd name="connsiteY5" fmla="*/ 330214 h 603971"/>
                      <a:gd name="connsiteX6" fmla="*/ 180056 w 990011"/>
                      <a:gd name="connsiteY6" fmla="*/ 580880 h 603971"/>
                      <a:gd name="connsiteX7" fmla="*/ 0 w 990011"/>
                      <a:gd name="connsiteY7" fmla="*/ 534983 h 603971"/>
                      <a:gd name="connsiteX0" fmla="*/ 0 w 1003049"/>
                      <a:gd name="connsiteY0" fmla="*/ 534973 h 664069"/>
                      <a:gd name="connsiteX1" fmla="*/ 187117 w 1003049"/>
                      <a:gd name="connsiteY1" fmla="*/ 346091 h 664069"/>
                      <a:gd name="connsiteX2" fmla="*/ 462496 w 1003049"/>
                      <a:gd name="connsiteY2" fmla="*/ 254299 h 664069"/>
                      <a:gd name="connsiteX3" fmla="*/ 709631 w 1003049"/>
                      <a:gd name="connsiteY3" fmla="*/ 365509 h 664069"/>
                      <a:gd name="connsiteX4" fmla="*/ 942646 w 1003049"/>
                      <a:gd name="connsiteY4" fmla="*/ 102 h 664069"/>
                      <a:gd name="connsiteX5" fmla="*/ 967358 w 1003049"/>
                      <a:gd name="connsiteY5" fmla="*/ 330204 h 664069"/>
                      <a:gd name="connsiteX6" fmla="*/ 654606 w 1003049"/>
                      <a:gd name="connsiteY6" fmla="*/ 653539 h 664069"/>
                      <a:gd name="connsiteX7" fmla="*/ 180056 w 1003049"/>
                      <a:gd name="connsiteY7" fmla="*/ 580870 h 664069"/>
                      <a:gd name="connsiteX8" fmla="*/ 0 w 1003049"/>
                      <a:gd name="connsiteY8" fmla="*/ 534973 h 664069"/>
                      <a:gd name="connsiteX0" fmla="*/ 0 w 1003049"/>
                      <a:gd name="connsiteY0" fmla="*/ 534973 h 664069"/>
                      <a:gd name="connsiteX1" fmla="*/ 187117 w 1003049"/>
                      <a:gd name="connsiteY1" fmla="*/ 346091 h 664069"/>
                      <a:gd name="connsiteX2" fmla="*/ 462496 w 1003049"/>
                      <a:gd name="connsiteY2" fmla="*/ 254299 h 664069"/>
                      <a:gd name="connsiteX3" fmla="*/ 709631 w 1003049"/>
                      <a:gd name="connsiteY3" fmla="*/ 365509 h 664069"/>
                      <a:gd name="connsiteX4" fmla="*/ 942646 w 1003049"/>
                      <a:gd name="connsiteY4" fmla="*/ 102 h 664069"/>
                      <a:gd name="connsiteX5" fmla="*/ 967358 w 1003049"/>
                      <a:gd name="connsiteY5" fmla="*/ 330204 h 664069"/>
                      <a:gd name="connsiteX6" fmla="*/ 654606 w 1003049"/>
                      <a:gd name="connsiteY6" fmla="*/ 653539 h 664069"/>
                      <a:gd name="connsiteX7" fmla="*/ 180056 w 1003049"/>
                      <a:gd name="connsiteY7" fmla="*/ 580870 h 664069"/>
                      <a:gd name="connsiteX8" fmla="*/ 0 w 1003049"/>
                      <a:gd name="connsiteY8" fmla="*/ 534973 h 664069"/>
                      <a:gd name="connsiteX0" fmla="*/ 0 w 1085799"/>
                      <a:gd name="connsiteY0" fmla="*/ 542947 h 672043"/>
                      <a:gd name="connsiteX1" fmla="*/ 187117 w 1085799"/>
                      <a:gd name="connsiteY1" fmla="*/ 354065 h 672043"/>
                      <a:gd name="connsiteX2" fmla="*/ 462496 w 1085799"/>
                      <a:gd name="connsiteY2" fmla="*/ 262273 h 672043"/>
                      <a:gd name="connsiteX3" fmla="*/ 709631 w 1085799"/>
                      <a:gd name="connsiteY3" fmla="*/ 373483 h 672043"/>
                      <a:gd name="connsiteX4" fmla="*/ 942646 w 1085799"/>
                      <a:gd name="connsiteY4" fmla="*/ 8076 h 672043"/>
                      <a:gd name="connsiteX5" fmla="*/ 1085613 w 1085799"/>
                      <a:gd name="connsiteY5" fmla="*/ 149544 h 672043"/>
                      <a:gd name="connsiteX6" fmla="*/ 967358 w 1085799"/>
                      <a:gd name="connsiteY6" fmla="*/ 338178 h 672043"/>
                      <a:gd name="connsiteX7" fmla="*/ 654606 w 1085799"/>
                      <a:gd name="connsiteY7" fmla="*/ 661513 h 672043"/>
                      <a:gd name="connsiteX8" fmla="*/ 180056 w 1085799"/>
                      <a:gd name="connsiteY8" fmla="*/ 588844 h 672043"/>
                      <a:gd name="connsiteX9" fmla="*/ 0 w 1085799"/>
                      <a:gd name="connsiteY9" fmla="*/ 542947 h 672043"/>
                      <a:gd name="connsiteX0" fmla="*/ 0 w 1088763"/>
                      <a:gd name="connsiteY0" fmla="*/ 542331 h 693417"/>
                      <a:gd name="connsiteX1" fmla="*/ 187117 w 1088763"/>
                      <a:gd name="connsiteY1" fmla="*/ 353449 h 693417"/>
                      <a:gd name="connsiteX2" fmla="*/ 462496 w 1088763"/>
                      <a:gd name="connsiteY2" fmla="*/ 261657 h 693417"/>
                      <a:gd name="connsiteX3" fmla="*/ 709631 w 1088763"/>
                      <a:gd name="connsiteY3" fmla="*/ 372867 h 693417"/>
                      <a:gd name="connsiteX4" fmla="*/ 942646 w 1088763"/>
                      <a:gd name="connsiteY4" fmla="*/ 7460 h 693417"/>
                      <a:gd name="connsiteX5" fmla="*/ 1085613 w 1088763"/>
                      <a:gd name="connsiteY5" fmla="*/ 148928 h 693417"/>
                      <a:gd name="connsiteX6" fmla="*/ 1037988 w 1088763"/>
                      <a:gd name="connsiteY6" fmla="*/ 691853 h 693417"/>
                      <a:gd name="connsiteX7" fmla="*/ 967358 w 1088763"/>
                      <a:gd name="connsiteY7" fmla="*/ 337562 h 693417"/>
                      <a:gd name="connsiteX8" fmla="*/ 654606 w 1088763"/>
                      <a:gd name="connsiteY8" fmla="*/ 660897 h 693417"/>
                      <a:gd name="connsiteX9" fmla="*/ 180056 w 1088763"/>
                      <a:gd name="connsiteY9" fmla="*/ 588228 h 693417"/>
                      <a:gd name="connsiteX10" fmla="*/ 0 w 1088763"/>
                      <a:gd name="connsiteY10" fmla="*/ 542331 h 693417"/>
                      <a:gd name="connsiteX0" fmla="*/ 0 w 1088324"/>
                      <a:gd name="connsiteY0" fmla="*/ 542331 h 725174"/>
                      <a:gd name="connsiteX1" fmla="*/ 187117 w 1088324"/>
                      <a:gd name="connsiteY1" fmla="*/ 353449 h 725174"/>
                      <a:gd name="connsiteX2" fmla="*/ 462496 w 1088324"/>
                      <a:gd name="connsiteY2" fmla="*/ 261657 h 725174"/>
                      <a:gd name="connsiteX3" fmla="*/ 709631 w 1088324"/>
                      <a:gd name="connsiteY3" fmla="*/ 372867 h 725174"/>
                      <a:gd name="connsiteX4" fmla="*/ 942646 w 1088324"/>
                      <a:gd name="connsiteY4" fmla="*/ 7460 h 725174"/>
                      <a:gd name="connsiteX5" fmla="*/ 1085613 w 1088324"/>
                      <a:gd name="connsiteY5" fmla="*/ 148928 h 725174"/>
                      <a:gd name="connsiteX6" fmla="*/ 1037988 w 1088324"/>
                      <a:gd name="connsiteY6" fmla="*/ 691853 h 725174"/>
                      <a:gd name="connsiteX7" fmla="*/ 987981 w 1088324"/>
                      <a:gd name="connsiteY7" fmla="*/ 629941 h 725174"/>
                      <a:gd name="connsiteX8" fmla="*/ 967358 w 1088324"/>
                      <a:gd name="connsiteY8" fmla="*/ 337562 h 725174"/>
                      <a:gd name="connsiteX9" fmla="*/ 654606 w 1088324"/>
                      <a:gd name="connsiteY9" fmla="*/ 660897 h 725174"/>
                      <a:gd name="connsiteX10" fmla="*/ 180056 w 1088324"/>
                      <a:gd name="connsiteY10" fmla="*/ 588228 h 725174"/>
                      <a:gd name="connsiteX11" fmla="*/ 0 w 1088324"/>
                      <a:gd name="connsiteY11" fmla="*/ 542331 h 725174"/>
                      <a:gd name="connsiteX0" fmla="*/ 0 w 1088945"/>
                      <a:gd name="connsiteY0" fmla="*/ 542331 h 671887"/>
                      <a:gd name="connsiteX1" fmla="*/ 187117 w 1088945"/>
                      <a:gd name="connsiteY1" fmla="*/ 353449 h 671887"/>
                      <a:gd name="connsiteX2" fmla="*/ 462496 w 1088945"/>
                      <a:gd name="connsiteY2" fmla="*/ 261657 h 671887"/>
                      <a:gd name="connsiteX3" fmla="*/ 709631 w 1088945"/>
                      <a:gd name="connsiteY3" fmla="*/ 372867 h 671887"/>
                      <a:gd name="connsiteX4" fmla="*/ 942646 w 1088945"/>
                      <a:gd name="connsiteY4" fmla="*/ 7460 h 671887"/>
                      <a:gd name="connsiteX5" fmla="*/ 1085613 w 1088945"/>
                      <a:gd name="connsiteY5" fmla="*/ 148928 h 671887"/>
                      <a:gd name="connsiteX6" fmla="*/ 1049895 w 1088945"/>
                      <a:gd name="connsiteY6" fmla="*/ 608509 h 671887"/>
                      <a:gd name="connsiteX7" fmla="*/ 987981 w 1088945"/>
                      <a:gd name="connsiteY7" fmla="*/ 629941 h 671887"/>
                      <a:gd name="connsiteX8" fmla="*/ 967358 w 1088945"/>
                      <a:gd name="connsiteY8" fmla="*/ 337562 h 671887"/>
                      <a:gd name="connsiteX9" fmla="*/ 654606 w 1088945"/>
                      <a:gd name="connsiteY9" fmla="*/ 660897 h 671887"/>
                      <a:gd name="connsiteX10" fmla="*/ 180056 w 1088945"/>
                      <a:gd name="connsiteY10" fmla="*/ 588228 h 671887"/>
                      <a:gd name="connsiteX11" fmla="*/ 0 w 1088945"/>
                      <a:gd name="connsiteY11" fmla="*/ 542331 h 671887"/>
                      <a:gd name="connsiteX0" fmla="*/ 0 w 1088945"/>
                      <a:gd name="connsiteY0" fmla="*/ 542331 h 677439"/>
                      <a:gd name="connsiteX1" fmla="*/ 187117 w 1088945"/>
                      <a:gd name="connsiteY1" fmla="*/ 353449 h 677439"/>
                      <a:gd name="connsiteX2" fmla="*/ 462496 w 1088945"/>
                      <a:gd name="connsiteY2" fmla="*/ 261657 h 677439"/>
                      <a:gd name="connsiteX3" fmla="*/ 709631 w 1088945"/>
                      <a:gd name="connsiteY3" fmla="*/ 372867 h 677439"/>
                      <a:gd name="connsiteX4" fmla="*/ 942646 w 1088945"/>
                      <a:gd name="connsiteY4" fmla="*/ 7460 h 677439"/>
                      <a:gd name="connsiteX5" fmla="*/ 1085613 w 1088945"/>
                      <a:gd name="connsiteY5" fmla="*/ 148928 h 677439"/>
                      <a:gd name="connsiteX6" fmla="*/ 1049895 w 1088945"/>
                      <a:gd name="connsiteY6" fmla="*/ 608509 h 677439"/>
                      <a:gd name="connsiteX7" fmla="*/ 987981 w 1088945"/>
                      <a:gd name="connsiteY7" fmla="*/ 639466 h 677439"/>
                      <a:gd name="connsiteX8" fmla="*/ 967358 w 1088945"/>
                      <a:gd name="connsiteY8" fmla="*/ 337562 h 677439"/>
                      <a:gd name="connsiteX9" fmla="*/ 654606 w 1088945"/>
                      <a:gd name="connsiteY9" fmla="*/ 660897 h 677439"/>
                      <a:gd name="connsiteX10" fmla="*/ 180056 w 1088945"/>
                      <a:gd name="connsiteY10" fmla="*/ 588228 h 677439"/>
                      <a:gd name="connsiteX11" fmla="*/ 0 w 1088945"/>
                      <a:gd name="connsiteY11" fmla="*/ 542331 h 677439"/>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08509 h 671427"/>
                      <a:gd name="connsiteX7" fmla="*/ 987981 w 1088945"/>
                      <a:gd name="connsiteY7" fmla="*/ 639466 h 671427"/>
                      <a:gd name="connsiteX8" fmla="*/ 967358 w 1088945"/>
                      <a:gd name="connsiteY8" fmla="*/ 337562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08509 h 671427"/>
                      <a:gd name="connsiteX7" fmla="*/ 987981 w 1088945"/>
                      <a:gd name="connsiteY7" fmla="*/ 639466 h 671427"/>
                      <a:gd name="connsiteX8" fmla="*/ 967358 w 1088945"/>
                      <a:gd name="connsiteY8" fmla="*/ 337562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41847 h 671427"/>
                      <a:gd name="connsiteX7" fmla="*/ 987981 w 1088945"/>
                      <a:gd name="connsiteY7" fmla="*/ 639466 h 671427"/>
                      <a:gd name="connsiteX8" fmla="*/ 967358 w 1088945"/>
                      <a:gd name="connsiteY8" fmla="*/ 337562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41847 h 671427"/>
                      <a:gd name="connsiteX7" fmla="*/ 987981 w 1088945"/>
                      <a:gd name="connsiteY7" fmla="*/ 639466 h 671427"/>
                      <a:gd name="connsiteX8" fmla="*/ 967358 w 1088945"/>
                      <a:gd name="connsiteY8" fmla="*/ 337562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41847 h 671427"/>
                      <a:gd name="connsiteX7" fmla="*/ 987981 w 1088945"/>
                      <a:gd name="connsiteY7" fmla="*/ 639466 h 671427"/>
                      <a:gd name="connsiteX8" fmla="*/ 967358 w 1088945"/>
                      <a:gd name="connsiteY8" fmla="*/ 337562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41847 h 671427"/>
                      <a:gd name="connsiteX7" fmla="*/ 992744 w 1088945"/>
                      <a:gd name="connsiteY7" fmla="*/ 656135 h 671427"/>
                      <a:gd name="connsiteX8" fmla="*/ 967358 w 1088945"/>
                      <a:gd name="connsiteY8" fmla="*/ 337562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41847 h 671427"/>
                      <a:gd name="connsiteX7" fmla="*/ 983219 w 1088945"/>
                      <a:gd name="connsiteY7" fmla="*/ 653753 h 671427"/>
                      <a:gd name="connsiteX8" fmla="*/ 967358 w 1088945"/>
                      <a:gd name="connsiteY8" fmla="*/ 337562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51372 h 671427"/>
                      <a:gd name="connsiteX7" fmla="*/ 983219 w 1088945"/>
                      <a:gd name="connsiteY7" fmla="*/ 653753 h 671427"/>
                      <a:gd name="connsiteX8" fmla="*/ 967358 w 1088945"/>
                      <a:gd name="connsiteY8" fmla="*/ 337562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51372 h 671427"/>
                      <a:gd name="connsiteX7" fmla="*/ 983219 w 1088945"/>
                      <a:gd name="connsiteY7" fmla="*/ 653753 h 671427"/>
                      <a:gd name="connsiteX8" fmla="*/ 969740 w 1088945"/>
                      <a:gd name="connsiteY8" fmla="*/ 344706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088945"/>
                      <a:gd name="connsiteY0" fmla="*/ 542331 h 671427"/>
                      <a:gd name="connsiteX1" fmla="*/ 187117 w 1088945"/>
                      <a:gd name="connsiteY1" fmla="*/ 353449 h 671427"/>
                      <a:gd name="connsiteX2" fmla="*/ 462496 w 1088945"/>
                      <a:gd name="connsiteY2" fmla="*/ 261657 h 671427"/>
                      <a:gd name="connsiteX3" fmla="*/ 709631 w 1088945"/>
                      <a:gd name="connsiteY3" fmla="*/ 372867 h 671427"/>
                      <a:gd name="connsiteX4" fmla="*/ 942646 w 1088945"/>
                      <a:gd name="connsiteY4" fmla="*/ 7460 h 671427"/>
                      <a:gd name="connsiteX5" fmla="*/ 1085613 w 1088945"/>
                      <a:gd name="connsiteY5" fmla="*/ 148928 h 671427"/>
                      <a:gd name="connsiteX6" fmla="*/ 1049895 w 1088945"/>
                      <a:gd name="connsiteY6" fmla="*/ 651372 h 671427"/>
                      <a:gd name="connsiteX7" fmla="*/ 983219 w 1088945"/>
                      <a:gd name="connsiteY7" fmla="*/ 653753 h 671427"/>
                      <a:gd name="connsiteX8" fmla="*/ 969740 w 1088945"/>
                      <a:gd name="connsiteY8" fmla="*/ 344706 h 671427"/>
                      <a:gd name="connsiteX9" fmla="*/ 654606 w 1088945"/>
                      <a:gd name="connsiteY9" fmla="*/ 660897 h 671427"/>
                      <a:gd name="connsiteX10" fmla="*/ 180056 w 1088945"/>
                      <a:gd name="connsiteY10" fmla="*/ 588228 h 671427"/>
                      <a:gd name="connsiteX11" fmla="*/ 0 w 1088945"/>
                      <a:gd name="connsiteY11" fmla="*/ 542331 h 671427"/>
                      <a:gd name="connsiteX0" fmla="*/ 0 w 1104804"/>
                      <a:gd name="connsiteY0" fmla="*/ 542331 h 671427"/>
                      <a:gd name="connsiteX1" fmla="*/ 187117 w 1104804"/>
                      <a:gd name="connsiteY1" fmla="*/ 353449 h 671427"/>
                      <a:gd name="connsiteX2" fmla="*/ 462496 w 1104804"/>
                      <a:gd name="connsiteY2" fmla="*/ 261657 h 671427"/>
                      <a:gd name="connsiteX3" fmla="*/ 709631 w 1104804"/>
                      <a:gd name="connsiteY3" fmla="*/ 372867 h 671427"/>
                      <a:gd name="connsiteX4" fmla="*/ 942646 w 1104804"/>
                      <a:gd name="connsiteY4" fmla="*/ 7460 h 671427"/>
                      <a:gd name="connsiteX5" fmla="*/ 1102282 w 1104804"/>
                      <a:gd name="connsiteY5" fmla="*/ 148928 h 671427"/>
                      <a:gd name="connsiteX6" fmla="*/ 1049895 w 1104804"/>
                      <a:gd name="connsiteY6" fmla="*/ 651372 h 671427"/>
                      <a:gd name="connsiteX7" fmla="*/ 983219 w 1104804"/>
                      <a:gd name="connsiteY7" fmla="*/ 653753 h 671427"/>
                      <a:gd name="connsiteX8" fmla="*/ 969740 w 1104804"/>
                      <a:gd name="connsiteY8" fmla="*/ 344706 h 671427"/>
                      <a:gd name="connsiteX9" fmla="*/ 654606 w 1104804"/>
                      <a:gd name="connsiteY9" fmla="*/ 660897 h 671427"/>
                      <a:gd name="connsiteX10" fmla="*/ 180056 w 1104804"/>
                      <a:gd name="connsiteY10" fmla="*/ 588228 h 671427"/>
                      <a:gd name="connsiteX11" fmla="*/ 0 w 1104804"/>
                      <a:gd name="connsiteY11" fmla="*/ 542331 h 671427"/>
                      <a:gd name="connsiteX0" fmla="*/ 0 w 1105212"/>
                      <a:gd name="connsiteY0" fmla="*/ 542331 h 671427"/>
                      <a:gd name="connsiteX1" fmla="*/ 187117 w 1105212"/>
                      <a:gd name="connsiteY1" fmla="*/ 353449 h 671427"/>
                      <a:gd name="connsiteX2" fmla="*/ 462496 w 1105212"/>
                      <a:gd name="connsiteY2" fmla="*/ 261657 h 671427"/>
                      <a:gd name="connsiteX3" fmla="*/ 709631 w 1105212"/>
                      <a:gd name="connsiteY3" fmla="*/ 372867 h 671427"/>
                      <a:gd name="connsiteX4" fmla="*/ 942646 w 1105212"/>
                      <a:gd name="connsiteY4" fmla="*/ 7460 h 671427"/>
                      <a:gd name="connsiteX5" fmla="*/ 1102282 w 1105212"/>
                      <a:gd name="connsiteY5" fmla="*/ 148928 h 671427"/>
                      <a:gd name="connsiteX6" fmla="*/ 1059420 w 1105212"/>
                      <a:gd name="connsiteY6" fmla="*/ 651372 h 671427"/>
                      <a:gd name="connsiteX7" fmla="*/ 983219 w 1105212"/>
                      <a:gd name="connsiteY7" fmla="*/ 653753 h 671427"/>
                      <a:gd name="connsiteX8" fmla="*/ 969740 w 1105212"/>
                      <a:gd name="connsiteY8" fmla="*/ 344706 h 671427"/>
                      <a:gd name="connsiteX9" fmla="*/ 654606 w 1105212"/>
                      <a:gd name="connsiteY9" fmla="*/ 660897 h 671427"/>
                      <a:gd name="connsiteX10" fmla="*/ 180056 w 1105212"/>
                      <a:gd name="connsiteY10" fmla="*/ 588228 h 671427"/>
                      <a:gd name="connsiteX11" fmla="*/ 0 w 1105212"/>
                      <a:gd name="connsiteY11" fmla="*/ 542331 h 671427"/>
                      <a:gd name="connsiteX0" fmla="*/ 0 w 1105212"/>
                      <a:gd name="connsiteY0" fmla="*/ 542331 h 693794"/>
                      <a:gd name="connsiteX1" fmla="*/ 187117 w 1105212"/>
                      <a:gd name="connsiteY1" fmla="*/ 353449 h 693794"/>
                      <a:gd name="connsiteX2" fmla="*/ 462496 w 1105212"/>
                      <a:gd name="connsiteY2" fmla="*/ 261657 h 693794"/>
                      <a:gd name="connsiteX3" fmla="*/ 709631 w 1105212"/>
                      <a:gd name="connsiteY3" fmla="*/ 372867 h 693794"/>
                      <a:gd name="connsiteX4" fmla="*/ 942646 w 1105212"/>
                      <a:gd name="connsiteY4" fmla="*/ 7460 h 693794"/>
                      <a:gd name="connsiteX5" fmla="*/ 1102282 w 1105212"/>
                      <a:gd name="connsiteY5" fmla="*/ 148928 h 693794"/>
                      <a:gd name="connsiteX6" fmla="*/ 1059420 w 1105212"/>
                      <a:gd name="connsiteY6" fmla="*/ 651372 h 693794"/>
                      <a:gd name="connsiteX7" fmla="*/ 983219 w 1105212"/>
                      <a:gd name="connsiteY7" fmla="*/ 653753 h 693794"/>
                      <a:gd name="connsiteX8" fmla="*/ 969740 w 1105212"/>
                      <a:gd name="connsiteY8" fmla="*/ 344706 h 693794"/>
                      <a:gd name="connsiteX9" fmla="*/ 676038 w 1105212"/>
                      <a:gd name="connsiteY9" fmla="*/ 684710 h 693794"/>
                      <a:gd name="connsiteX10" fmla="*/ 180056 w 1105212"/>
                      <a:gd name="connsiteY10" fmla="*/ 588228 h 693794"/>
                      <a:gd name="connsiteX11" fmla="*/ 0 w 1105212"/>
                      <a:gd name="connsiteY11" fmla="*/ 542331 h 693794"/>
                      <a:gd name="connsiteX0" fmla="*/ 0 w 1105212"/>
                      <a:gd name="connsiteY0" fmla="*/ 542331 h 693794"/>
                      <a:gd name="connsiteX1" fmla="*/ 187117 w 1105212"/>
                      <a:gd name="connsiteY1" fmla="*/ 353449 h 693794"/>
                      <a:gd name="connsiteX2" fmla="*/ 462496 w 1105212"/>
                      <a:gd name="connsiteY2" fmla="*/ 261657 h 693794"/>
                      <a:gd name="connsiteX3" fmla="*/ 709631 w 1105212"/>
                      <a:gd name="connsiteY3" fmla="*/ 372867 h 693794"/>
                      <a:gd name="connsiteX4" fmla="*/ 942646 w 1105212"/>
                      <a:gd name="connsiteY4" fmla="*/ 7460 h 693794"/>
                      <a:gd name="connsiteX5" fmla="*/ 1102282 w 1105212"/>
                      <a:gd name="connsiteY5" fmla="*/ 148928 h 693794"/>
                      <a:gd name="connsiteX6" fmla="*/ 1059420 w 1105212"/>
                      <a:gd name="connsiteY6" fmla="*/ 651372 h 693794"/>
                      <a:gd name="connsiteX7" fmla="*/ 983219 w 1105212"/>
                      <a:gd name="connsiteY7" fmla="*/ 653753 h 693794"/>
                      <a:gd name="connsiteX8" fmla="*/ 993552 w 1105212"/>
                      <a:gd name="connsiteY8" fmla="*/ 335181 h 693794"/>
                      <a:gd name="connsiteX9" fmla="*/ 676038 w 1105212"/>
                      <a:gd name="connsiteY9" fmla="*/ 684710 h 693794"/>
                      <a:gd name="connsiteX10" fmla="*/ 180056 w 1105212"/>
                      <a:gd name="connsiteY10" fmla="*/ 588228 h 693794"/>
                      <a:gd name="connsiteX11" fmla="*/ 0 w 1105212"/>
                      <a:gd name="connsiteY11" fmla="*/ 542331 h 693794"/>
                      <a:gd name="connsiteX0" fmla="*/ 0 w 1105212"/>
                      <a:gd name="connsiteY0" fmla="*/ 542331 h 693794"/>
                      <a:gd name="connsiteX1" fmla="*/ 187117 w 1105212"/>
                      <a:gd name="connsiteY1" fmla="*/ 353449 h 693794"/>
                      <a:gd name="connsiteX2" fmla="*/ 462496 w 1105212"/>
                      <a:gd name="connsiteY2" fmla="*/ 261657 h 693794"/>
                      <a:gd name="connsiteX3" fmla="*/ 709631 w 1105212"/>
                      <a:gd name="connsiteY3" fmla="*/ 372867 h 693794"/>
                      <a:gd name="connsiteX4" fmla="*/ 942646 w 1105212"/>
                      <a:gd name="connsiteY4" fmla="*/ 7460 h 693794"/>
                      <a:gd name="connsiteX5" fmla="*/ 1102282 w 1105212"/>
                      <a:gd name="connsiteY5" fmla="*/ 148928 h 693794"/>
                      <a:gd name="connsiteX6" fmla="*/ 1059420 w 1105212"/>
                      <a:gd name="connsiteY6" fmla="*/ 651372 h 693794"/>
                      <a:gd name="connsiteX7" fmla="*/ 983219 w 1105212"/>
                      <a:gd name="connsiteY7" fmla="*/ 653753 h 693794"/>
                      <a:gd name="connsiteX8" fmla="*/ 993552 w 1105212"/>
                      <a:gd name="connsiteY8" fmla="*/ 335181 h 693794"/>
                      <a:gd name="connsiteX9" fmla="*/ 676038 w 1105212"/>
                      <a:gd name="connsiteY9" fmla="*/ 684710 h 693794"/>
                      <a:gd name="connsiteX10" fmla="*/ 180056 w 1105212"/>
                      <a:gd name="connsiteY10" fmla="*/ 588228 h 693794"/>
                      <a:gd name="connsiteX11" fmla="*/ 0 w 1105212"/>
                      <a:gd name="connsiteY11" fmla="*/ 542331 h 693794"/>
                      <a:gd name="connsiteX0" fmla="*/ 0 w 1105212"/>
                      <a:gd name="connsiteY0" fmla="*/ 542331 h 693794"/>
                      <a:gd name="connsiteX1" fmla="*/ 187117 w 1105212"/>
                      <a:gd name="connsiteY1" fmla="*/ 353449 h 693794"/>
                      <a:gd name="connsiteX2" fmla="*/ 462496 w 1105212"/>
                      <a:gd name="connsiteY2" fmla="*/ 261657 h 693794"/>
                      <a:gd name="connsiteX3" fmla="*/ 709631 w 1105212"/>
                      <a:gd name="connsiteY3" fmla="*/ 372867 h 693794"/>
                      <a:gd name="connsiteX4" fmla="*/ 942646 w 1105212"/>
                      <a:gd name="connsiteY4" fmla="*/ 7460 h 693794"/>
                      <a:gd name="connsiteX5" fmla="*/ 1102282 w 1105212"/>
                      <a:gd name="connsiteY5" fmla="*/ 148928 h 693794"/>
                      <a:gd name="connsiteX6" fmla="*/ 1059420 w 1105212"/>
                      <a:gd name="connsiteY6" fmla="*/ 651372 h 693794"/>
                      <a:gd name="connsiteX7" fmla="*/ 983219 w 1105212"/>
                      <a:gd name="connsiteY7" fmla="*/ 653753 h 693794"/>
                      <a:gd name="connsiteX8" fmla="*/ 993552 w 1105212"/>
                      <a:gd name="connsiteY8" fmla="*/ 335181 h 693794"/>
                      <a:gd name="connsiteX9" fmla="*/ 676038 w 1105212"/>
                      <a:gd name="connsiteY9" fmla="*/ 684710 h 693794"/>
                      <a:gd name="connsiteX10" fmla="*/ 180056 w 1105212"/>
                      <a:gd name="connsiteY10" fmla="*/ 588228 h 693794"/>
                      <a:gd name="connsiteX11" fmla="*/ 0 w 1105212"/>
                      <a:gd name="connsiteY11" fmla="*/ 542331 h 693794"/>
                      <a:gd name="connsiteX0" fmla="*/ 0 w 1105212"/>
                      <a:gd name="connsiteY0" fmla="*/ 542331 h 693794"/>
                      <a:gd name="connsiteX1" fmla="*/ 187117 w 1105212"/>
                      <a:gd name="connsiteY1" fmla="*/ 353449 h 693794"/>
                      <a:gd name="connsiteX2" fmla="*/ 462496 w 1105212"/>
                      <a:gd name="connsiteY2" fmla="*/ 261657 h 693794"/>
                      <a:gd name="connsiteX3" fmla="*/ 709631 w 1105212"/>
                      <a:gd name="connsiteY3" fmla="*/ 372867 h 693794"/>
                      <a:gd name="connsiteX4" fmla="*/ 942646 w 1105212"/>
                      <a:gd name="connsiteY4" fmla="*/ 7460 h 693794"/>
                      <a:gd name="connsiteX5" fmla="*/ 1102282 w 1105212"/>
                      <a:gd name="connsiteY5" fmla="*/ 148928 h 693794"/>
                      <a:gd name="connsiteX6" fmla="*/ 1059420 w 1105212"/>
                      <a:gd name="connsiteY6" fmla="*/ 651372 h 693794"/>
                      <a:gd name="connsiteX7" fmla="*/ 983219 w 1105212"/>
                      <a:gd name="connsiteY7" fmla="*/ 653753 h 693794"/>
                      <a:gd name="connsiteX8" fmla="*/ 993552 w 1105212"/>
                      <a:gd name="connsiteY8" fmla="*/ 335181 h 693794"/>
                      <a:gd name="connsiteX9" fmla="*/ 676038 w 1105212"/>
                      <a:gd name="connsiteY9" fmla="*/ 684710 h 693794"/>
                      <a:gd name="connsiteX10" fmla="*/ 180056 w 1105212"/>
                      <a:gd name="connsiteY10" fmla="*/ 588228 h 693794"/>
                      <a:gd name="connsiteX11" fmla="*/ 0 w 1105212"/>
                      <a:gd name="connsiteY11" fmla="*/ 542331 h 693794"/>
                      <a:gd name="connsiteX0" fmla="*/ 0 w 1105212"/>
                      <a:gd name="connsiteY0" fmla="*/ 542331 h 693794"/>
                      <a:gd name="connsiteX1" fmla="*/ 187117 w 1105212"/>
                      <a:gd name="connsiteY1" fmla="*/ 353449 h 693794"/>
                      <a:gd name="connsiteX2" fmla="*/ 462496 w 1105212"/>
                      <a:gd name="connsiteY2" fmla="*/ 261657 h 693794"/>
                      <a:gd name="connsiteX3" fmla="*/ 709631 w 1105212"/>
                      <a:gd name="connsiteY3" fmla="*/ 372867 h 693794"/>
                      <a:gd name="connsiteX4" fmla="*/ 942646 w 1105212"/>
                      <a:gd name="connsiteY4" fmla="*/ 7460 h 693794"/>
                      <a:gd name="connsiteX5" fmla="*/ 1102282 w 1105212"/>
                      <a:gd name="connsiteY5" fmla="*/ 148928 h 693794"/>
                      <a:gd name="connsiteX6" fmla="*/ 1059420 w 1105212"/>
                      <a:gd name="connsiteY6" fmla="*/ 651372 h 693794"/>
                      <a:gd name="connsiteX7" fmla="*/ 983219 w 1105212"/>
                      <a:gd name="connsiteY7" fmla="*/ 653753 h 693794"/>
                      <a:gd name="connsiteX8" fmla="*/ 991170 w 1105212"/>
                      <a:gd name="connsiteY8" fmla="*/ 342324 h 693794"/>
                      <a:gd name="connsiteX9" fmla="*/ 676038 w 1105212"/>
                      <a:gd name="connsiteY9" fmla="*/ 684710 h 693794"/>
                      <a:gd name="connsiteX10" fmla="*/ 180056 w 1105212"/>
                      <a:gd name="connsiteY10" fmla="*/ 588228 h 693794"/>
                      <a:gd name="connsiteX11" fmla="*/ 0 w 1105212"/>
                      <a:gd name="connsiteY11" fmla="*/ 542331 h 693794"/>
                      <a:gd name="connsiteX0" fmla="*/ 0 w 1105212"/>
                      <a:gd name="connsiteY0" fmla="*/ 542331 h 693794"/>
                      <a:gd name="connsiteX1" fmla="*/ 187117 w 1105212"/>
                      <a:gd name="connsiteY1" fmla="*/ 353449 h 693794"/>
                      <a:gd name="connsiteX2" fmla="*/ 462496 w 1105212"/>
                      <a:gd name="connsiteY2" fmla="*/ 261657 h 693794"/>
                      <a:gd name="connsiteX3" fmla="*/ 709631 w 1105212"/>
                      <a:gd name="connsiteY3" fmla="*/ 372867 h 693794"/>
                      <a:gd name="connsiteX4" fmla="*/ 942646 w 1105212"/>
                      <a:gd name="connsiteY4" fmla="*/ 7460 h 693794"/>
                      <a:gd name="connsiteX5" fmla="*/ 1102282 w 1105212"/>
                      <a:gd name="connsiteY5" fmla="*/ 148928 h 693794"/>
                      <a:gd name="connsiteX6" fmla="*/ 1059420 w 1105212"/>
                      <a:gd name="connsiteY6" fmla="*/ 651372 h 693794"/>
                      <a:gd name="connsiteX7" fmla="*/ 983219 w 1105212"/>
                      <a:gd name="connsiteY7" fmla="*/ 653753 h 693794"/>
                      <a:gd name="connsiteX8" fmla="*/ 991170 w 1105212"/>
                      <a:gd name="connsiteY8" fmla="*/ 342324 h 693794"/>
                      <a:gd name="connsiteX9" fmla="*/ 676038 w 1105212"/>
                      <a:gd name="connsiteY9" fmla="*/ 684710 h 693794"/>
                      <a:gd name="connsiteX10" fmla="*/ 180056 w 1105212"/>
                      <a:gd name="connsiteY10" fmla="*/ 588228 h 693794"/>
                      <a:gd name="connsiteX11" fmla="*/ 0 w 1105212"/>
                      <a:gd name="connsiteY11" fmla="*/ 542331 h 693794"/>
                      <a:gd name="connsiteX0" fmla="*/ 0 w 1105212"/>
                      <a:gd name="connsiteY0" fmla="*/ 542331 h 693794"/>
                      <a:gd name="connsiteX1" fmla="*/ 187117 w 1105212"/>
                      <a:gd name="connsiteY1" fmla="*/ 353449 h 693794"/>
                      <a:gd name="connsiteX2" fmla="*/ 462496 w 1105212"/>
                      <a:gd name="connsiteY2" fmla="*/ 261657 h 693794"/>
                      <a:gd name="connsiteX3" fmla="*/ 709631 w 1105212"/>
                      <a:gd name="connsiteY3" fmla="*/ 372867 h 693794"/>
                      <a:gd name="connsiteX4" fmla="*/ 942646 w 1105212"/>
                      <a:gd name="connsiteY4" fmla="*/ 7460 h 693794"/>
                      <a:gd name="connsiteX5" fmla="*/ 1102282 w 1105212"/>
                      <a:gd name="connsiteY5" fmla="*/ 148928 h 693794"/>
                      <a:gd name="connsiteX6" fmla="*/ 1059420 w 1105212"/>
                      <a:gd name="connsiteY6" fmla="*/ 651372 h 693794"/>
                      <a:gd name="connsiteX7" fmla="*/ 983219 w 1105212"/>
                      <a:gd name="connsiteY7" fmla="*/ 653753 h 693794"/>
                      <a:gd name="connsiteX8" fmla="*/ 991170 w 1105212"/>
                      <a:gd name="connsiteY8" fmla="*/ 342324 h 693794"/>
                      <a:gd name="connsiteX9" fmla="*/ 676038 w 1105212"/>
                      <a:gd name="connsiteY9" fmla="*/ 684710 h 693794"/>
                      <a:gd name="connsiteX10" fmla="*/ 180056 w 1105212"/>
                      <a:gd name="connsiteY10" fmla="*/ 588228 h 693794"/>
                      <a:gd name="connsiteX11" fmla="*/ 0 w 1105212"/>
                      <a:gd name="connsiteY11" fmla="*/ 542331 h 693794"/>
                      <a:gd name="connsiteX0" fmla="*/ 0 w 1105212"/>
                      <a:gd name="connsiteY0" fmla="*/ 542331 h 703003"/>
                      <a:gd name="connsiteX1" fmla="*/ 187117 w 1105212"/>
                      <a:gd name="connsiteY1" fmla="*/ 353449 h 703003"/>
                      <a:gd name="connsiteX2" fmla="*/ 462496 w 1105212"/>
                      <a:gd name="connsiteY2" fmla="*/ 261657 h 703003"/>
                      <a:gd name="connsiteX3" fmla="*/ 709631 w 1105212"/>
                      <a:gd name="connsiteY3" fmla="*/ 372867 h 703003"/>
                      <a:gd name="connsiteX4" fmla="*/ 942646 w 1105212"/>
                      <a:gd name="connsiteY4" fmla="*/ 7460 h 703003"/>
                      <a:gd name="connsiteX5" fmla="*/ 1102282 w 1105212"/>
                      <a:gd name="connsiteY5" fmla="*/ 148928 h 703003"/>
                      <a:gd name="connsiteX6" fmla="*/ 1059420 w 1105212"/>
                      <a:gd name="connsiteY6" fmla="*/ 651372 h 703003"/>
                      <a:gd name="connsiteX7" fmla="*/ 983219 w 1105212"/>
                      <a:gd name="connsiteY7" fmla="*/ 653753 h 703003"/>
                      <a:gd name="connsiteX8" fmla="*/ 991170 w 1105212"/>
                      <a:gd name="connsiteY8" fmla="*/ 342324 h 703003"/>
                      <a:gd name="connsiteX9" fmla="*/ 676038 w 1105212"/>
                      <a:gd name="connsiteY9" fmla="*/ 684710 h 703003"/>
                      <a:gd name="connsiteX10" fmla="*/ 180056 w 1105212"/>
                      <a:gd name="connsiteY10" fmla="*/ 588228 h 703003"/>
                      <a:gd name="connsiteX11" fmla="*/ 0 w 1105212"/>
                      <a:gd name="connsiteY11" fmla="*/ 542331 h 703003"/>
                      <a:gd name="connsiteX0" fmla="*/ 0 w 1105212"/>
                      <a:gd name="connsiteY0" fmla="*/ 542331 h 703003"/>
                      <a:gd name="connsiteX1" fmla="*/ 187117 w 1105212"/>
                      <a:gd name="connsiteY1" fmla="*/ 353449 h 703003"/>
                      <a:gd name="connsiteX2" fmla="*/ 462496 w 1105212"/>
                      <a:gd name="connsiteY2" fmla="*/ 261657 h 703003"/>
                      <a:gd name="connsiteX3" fmla="*/ 709631 w 1105212"/>
                      <a:gd name="connsiteY3" fmla="*/ 372867 h 703003"/>
                      <a:gd name="connsiteX4" fmla="*/ 942646 w 1105212"/>
                      <a:gd name="connsiteY4" fmla="*/ 7460 h 703003"/>
                      <a:gd name="connsiteX5" fmla="*/ 1102282 w 1105212"/>
                      <a:gd name="connsiteY5" fmla="*/ 148928 h 703003"/>
                      <a:gd name="connsiteX6" fmla="*/ 1059420 w 1105212"/>
                      <a:gd name="connsiteY6" fmla="*/ 651372 h 703003"/>
                      <a:gd name="connsiteX7" fmla="*/ 983219 w 1105212"/>
                      <a:gd name="connsiteY7" fmla="*/ 653753 h 703003"/>
                      <a:gd name="connsiteX8" fmla="*/ 991170 w 1105212"/>
                      <a:gd name="connsiteY8" fmla="*/ 342324 h 703003"/>
                      <a:gd name="connsiteX9" fmla="*/ 676038 w 1105212"/>
                      <a:gd name="connsiteY9" fmla="*/ 684710 h 703003"/>
                      <a:gd name="connsiteX10" fmla="*/ 180056 w 1105212"/>
                      <a:gd name="connsiteY10" fmla="*/ 588228 h 703003"/>
                      <a:gd name="connsiteX11" fmla="*/ 0 w 1105212"/>
                      <a:gd name="connsiteY11" fmla="*/ 542331 h 703003"/>
                      <a:gd name="connsiteX0" fmla="*/ 0 w 1105212"/>
                      <a:gd name="connsiteY0" fmla="*/ 542331 h 703003"/>
                      <a:gd name="connsiteX1" fmla="*/ 187117 w 1105212"/>
                      <a:gd name="connsiteY1" fmla="*/ 353449 h 703003"/>
                      <a:gd name="connsiteX2" fmla="*/ 462496 w 1105212"/>
                      <a:gd name="connsiteY2" fmla="*/ 261657 h 703003"/>
                      <a:gd name="connsiteX3" fmla="*/ 709631 w 1105212"/>
                      <a:gd name="connsiteY3" fmla="*/ 372867 h 703003"/>
                      <a:gd name="connsiteX4" fmla="*/ 942646 w 1105212"/>
                      <a:gd name="connsiteY4" fmla="*/ 7460 h 703003"/>
                      <a:gd name="connsiteX5" fmla="*/ 1102282 w 1105212"/>
                      <a:gd name="connsiteY5" fmla="*/ 148928 h 703003"/>
                      <a:gd name="connsiteX6" fmla="*/ 1059420 w 1105212"/>
                      <a:gd name="connsiteY6" fmla="*/ 651372 h 703003"/>
                      <a:gd name="connsiteX7" fmla="*/ 983219 w 1105212"/>
                      <a:gd name="connsiteY7" fmla="*/ 653753 h 703003"/>
                      <a:gd name="connsiteX8" fmla="*/ 991170 w 1105212"/>
                      <a:gd name="connsiteY8" fmla="*/ 342324 h 703003"/>
                      <a:gd name="connsiteX9" fmla="*/ 676038 w 1105212"/>
                      <a:gd name="connsiteY9" fmla="*/ 684710 h 703003"/>
                      <a:gd name="connsiteX10" fmla="*/ 180056 w 1105212"/>
                      <a:gd name="connsiteY10" fmla="*/ 588228 h 703003"/>
                      <a:gd name="connsiteX11" fmla="*/ 0 w 1105212"/>
                      <a:gd name="connsiteY11" fmla="*/ 542331 h 703003"/>
                      <a:gd name="connsiteX0" fmla="*/ 0 w 1105212"/>
                      <a:gd name="connsiteY0" fmla="*/ 542331 h 703003"/>
                      <a:gd name="connsiteX1" fmla="*/ 187117 w 1105212"/>
                      <a:gd name="connsiteY1" fmla="*/ 353449 h 703003"/>
                      <a:gd name="connsiteX2" fmla="*/ 462496 w 1105212"/>
                      <a:gd name="connsiteY2" fmla="*/ 261657 h 703003"/>
                      <a:gd name="connsiteX3" fmla="*/ 709631 w 1105212"/>
                      <a:gd name="connsiteY3" fmla="*/ 372867 h 703003"/>
                      <a:gd name="connsiteX4" fmla="*/ 942646 w 1105212"/>
                      <a:gd name="connsiteY4" fmla="*/ 7460 h 703003"/>
                      <a:gd name="connsiteX5" fmla="*/ 1102282 w 1105212"/>
                      <a:gd name="connsiteY5" fmla="*/ 148928 h 703003"/>
                      <a:gd name="connsiteX6" fmla="*/ 1059420 w 1105212"/>
                      <a:gd name="connsiteY6" fmla="*/ 651372 h 703003"/>
                      <a:gd name="connsiteX7" fmla="*/ 983219 w 1105212"/>
                      <a:gd name="connsiteY7" fmla="*/ 653753 h 703003"/>
                      <a:gd name="connsiteX8" fmla="*/ 991170 w 1105212"/>
                      <a:gd name="connsiteY8" fmla="*/ 342324 h 703003"/>
                      <a:gd name="connsiteX9" fmla="*/ 676038 w 1105212"/>
                      <a:gd name="connsiteY9" fmla="*/ 684710 h 703003"/>
                      <a:gd name="connsiteX10" fmla="*/ 180056 w 1105212"/>
                      <a:gd name="connsiteY10" fmla="*/ 588228 h 703003"/>
                      <a:gd name="connsiteX11" fmla="*/ 0 w 1105212"/>
                      <a:gd name="connsiteY11" fmla="*/ 542331 h 703003"/>
                      <a:gd name="connsiteX0" fmla="*/ 2285 w 1107497"/>
                      <a:gd name="connsiteY0" fmla="*/ 542331 h 703003"/>
                      <a:gd name="connsiteX1" fmla="*/ 189402 w 1107497"/>
                      <a:gd name="connsiteY1" fmla="*/ 353449 h 703003"/>
                      <a:gd name="connsiteX2" fmla="*/ 464781 w 1107497"/>
                      <a:gd name="connsiteY2" fmla="*/ 261657 h 703003"/>
                      <a:gd name="connsiteX3" fmla="*/ 711916 w 1107497"/>
                      <a:gd name="connsiteY3" fmla="*/ 372867 h 703003"/>
                      <a:gd name="connsiteX4" fmla="*/ 944931 w 1107497"/>
                      <a:gd name="connsiteY4" fmla="*/ 7460 h 703003"/>
                      <a:gd name="connsiteX5" fmla="*/ 1104567 w 1107497"/>
                      <a:gd name="connsiteY5" fmla="*/ 148928 h 703003"/>
                      <a:gd name="connsiteX6" fmla="*/ 1061705 w 1107497"/>
                      <a:gd name="connsiteY6" fmla="*/ 651372 h 703003"/>
                      <a:gd name="connsiteX7" fmla="*/ 985504 w 1107497"/>
                      <a:gd name="connsiteY7" fmla="*/ 653753 h 703003"/>
                      <a:gd name="connsiteX8" fmla="*/ 993455 w 1107497"/>
                      <a:gd name="connsiteY8" fmla="*/ 342324 h 703003"/>
                      <a:gd name="connsiteX9" fmla="*/ 678323 w 1107497"/>
                      <a:gd name="connsiteY9" fmla="*/ 684710 h 703003"/>
                      <a:gd name="connsiteX10" fmla="*/ 182341 w 1107497"/>
                      <a:gd name="connsiteY10" fmla="*/ 588228 h 703003"/>
                      <a:gd name="connsiteX11" fmla="*/ 2285 w 1107497"/>
                      <a:gd name="connsiteY11" fmla="*/ 542331 h 703003"/>
                      <a:gd name="connsiteX0" fmla="*/ 2238 w 1107450"/>
                      <a:gd name="connsiteY0" fmla="*/ 542331 h 703003"/>
                      <a:gd name="connsiteX1" fmla="*/ 189355 w 1107450"/>
                      <a:gd name="connsiteY1" fmla="*/ 353449 h 703003"/>
                      <a:gd name="connsiteX2" fmla="*/ 464734 w 1107450"/>
                      <a:gd name="connsiteY2" fmla="*/ 261657 h 703003"/>
                      <a:gd name="connsiteX3" fmla="*/ 711869 w 1107450"/>
                      <a:gd name="connsiteY3" fmla="*/ 372867 h 703003"/>
                      <a:gd name="connsiteX4" fmla="*/ 944884 w 1107450"/>
                      <a:gd name="connsiteY4" fmla="*/ 7460 h 703003"/>
                      <a:gd name="connsiteX5" fmla="*/ 1104520 w 1107450"/>
                      <a:gd name="connsiteY5" fmla="*/ 148928 h 703003"/>
                      <a:gd name="connsiteX6" fmla="*/ 1061658 w 1107450"/>
                      <a:gd name="connsiteY6" fmla="*/ 651372 h 703003"/>
                      <a:gd name="connsiteX7" fmla="*/ 985457 w 1107450"/>
                      <a:gd name="connsiteY7" fmla="*/ 653753 h 703003"/>
                      <a:gd name="connsiteX8" fmla="*/ 993408 w 1107450"/>
                      <a:gd name="connsiteY8" fmla="*/ 342324 h 703003"/>
                      <a:gd name="connsiteX9" fmla="*/ 678276 w 1107450"/>
                      <a:gd name="connsiteY9" fmla="*/ 684710 h 703003"/>
                      <a:gd name="connsiteX10" fmla="*/ 182294 w 1107450"/>
                      <a:gd name="connsiteY10" fmla="*/ 588228 h 703003"/>
                      <a:gd name="connsiteX11" fmla="*/ 2238 w 1107450"/>
                      <a:gd name="connsiteY11" fmla="*/ 542331 h 703003"/>
                      <a:gd name="connsiteX0" fmla="*/ 2238 w 1107450"/>
                      <a:gd name="connsiteY0" fmla="*/ 542331 h 703003"/>
                      <a:gd name="connsiteX1" fmla="*/ 189355 w 1107450"/>
                      <a:gd name="connsiteY1" fmla="*/ 353449 h 703003"/>
                      <a:gd name="connsiteX2" fmla="*/ 464734 w 1107450"/>
                      <a:gd name="connsiteY2" fmla="*/ 261657 h 703003"/>
                      <a:gd name="connsiteX3" fmla="*/ 711869 w 1107450"/>
                      <a:gd name="connsiteY3" fmla="*/ 372867 h 703003"/>
                      <a:gd name="connsiteX4" fmla="*/ 944884 w 1107450"/>
                      <a:gd name="connsiteY4" fmla="*/ 7460 h 703003"/>
                      <a:gd name="connsiteX5" fmla="*/ 1104520 w 1107450"/>
                      <a:gd name="connsiteY5" fmla="*/ 148928 h 703003"/>
                      <a:gd name="connsiteX6" fmla="*/ 1061658 w 1107450"/>
                      <a:gd name="connsiteY6" fmla="*/ 651372 h 703003"/>
                      <a:gd name="connsiteX7" fmla="*/ 985457 w 1107450"/>
                      <a:gd name="connsiteY7" fmla="*/ 653753 h 703003"/>
                      <a:gd name="connsiteX8" fmla="*/ 993408 w 1107450"/>
                      <a:gd name="connsiteY8" fmla="*/ 342324 h 703003"/>
                      <a:gd name="connsiteX9" fmla="*/ 678276 w 1107450"/>
                      <a:gd name="connsiteY9" fmla="*/ 684710 h 703003"/>
                      <a:gd name="connsiteX10" fmla="*/ 182294 w 1107450"/>
                      <a:gd name="connsiteY10" fmla="*/ 588228 h 703003"/>
                      <a:gd name="connsiteX11" fmla="*/ 2238 w 1107450"/>
                      <a:gd name="connsiteY11" fmla="*/ 542331 h 703003"/>
                      <a:gd name="connsiteX0" fmla="*/ 2238 w 1107450"/>
                      <a:gd name="connsiteY0" fmla="*/ 542331 h 703003"/>
                      <a:gd name="connsiteX1" fmla="*/ 189355 w 1107450"/>
                      <a:gd name="connsiteY1" fmla="*/ 353449 h 703003"/>
                      <a:gd name="connsiteX2" fmla="*/ 464734 w 1107450"/>
                      <a:gd name="connsiteY2" fmla="*/ 261657 h 703003"/>
                      <a:gd name="connsiteX3" fmla="*/ 719013 w 1107450"/>
                      <a:gd name="connsiteY3" fmla="*/ 360960 h 703003"/>
                      <a:gd name="connsiteX4" fmla="*/ 944884 w 1107450"/>
                      <a:gd name="connsiteY4" fmla="*/ 7460 h 703003"/>
                      <a:gd name="connsiteX5" fmla="*/ 1104520 w 1107450"/>
                      <a:gd name="connsiteY5" fmla="*/ 148928 h 703003"/>
                      <a:gd name="connsiteX6" fmla="*/ 1061658 w 1107450"/>
                      <a:gd name="connsiteY6" fmla="*/ 651372 h 703003"/>
                      <a:gd name="connsiteX7" fmla="*/ 985457 w 1107450"/>
                      <a:gd name="connsiteY7" fmla="*/ 653753 h 703003"/>
                      <a:gd name="connsiteX8" fmla="*/ 993408 w 1107450"/>
                      <a:gd name="connsiteY8" fmla="*/ 342324 h 703003"/>
                      <a:gd name="connsiteX9" fmla="*/ 678276 w 1107450"/>
                      <a:gd name="connsiteY9" fmla="*/ 684710 h 703003"/>
                      <a:gd name="connsiteX10" fmla="*/ 182294 w 1107450"/>
                      <a:gd name="connsiteY10" fmla="*/ 588228 h 703003"/>
                      <a:gd name="connsiteX11" fmla="*/ 2238 w 1107450"/>
                      <a:gd name="connsiteY11" fmla="*/ 542331 h 703003"/>
                      <a:gd name="connsiteX0" fmla="*/ 2238 w 1107450"/>
                      <a:gd name="connsiteY0" fmla="*/ 542331 h 703003"/>
                      <a:gd name="connsiteX1" fmla="*/ 189355 w 1107450"/>
                      <a:gd name="connsiteY1" fmla="*/ 353449 h 703003"/>
                      <a:gd name="connsiteX2" fmla="*/ 464734 w 1107450"/>
                      <a:gd name="connsiteY2" fmla="*/ 261657 h 703003"/>
                      <a:gd name="connsiteX3" fmla="*/ 719013 w 1107450"/>
                      <a:gd name="connsiteY3" fmla="*/ 360960 h 703003"/>
                      <a:gd name="connsiteX4" fmla="*/ 944884 w 1107450"/>
                      <a:gd name="connsiteY4" fmla="*/ 7460 h 703003"/>
                      <a:gd name="connsiteX5" fmla="*/ 1104520 w 1107450"/>
                      <a:gd name="connsiteY5" fmla="*/ 148928 h 703003"/>
                      <a:gd name="connsiteX6" fmla="*/ 1061658 w 1107450"/>
                      <a:gd name="connsiteY6" fmla="*/ 651372 h 703003"/>
                      <a:gd name="connsiteX7" fmla="*/ 985457 w 1107450"/>
                      <a:gd name="connsiteY7" fmla="*/ 653753 h 703003"/>
                      <a:gd name="connsiteX8" fmla="*/ 993408 w 1107450"/>
                      <a:gd name="connsiteY8" fmla="*/ 342324 h 703003"/>
                      <a:gd name="connsiteX9" fmla="*/ 678276 w 1107450"/>
                      <a:gd name="connsiteY9" fmla="*/ 684710 h 703003"/>
                      <a:gd name="connsiteX10" fmla="*/ 182294 w 1107450"/>
                      <a:gd name="connsiteY10" fmla="*/ 588228 h 703003"/>
                      <a:gd name="connsiteX11" fmla="*/ 2238 w 1107450"/>
                      <a:gd name="connsiteY11" fmla="*/ 542331 h 703003"/>
                      <a:gd name="connsiteX0" fmla="*/ 2238 w 1107450"/>
                      <a:gd name="connsiteY0" fmla="*/ 542331 h 703003"/>
                      <a:gd name="connsiteX1" fmla="*/ 189355 w 1107450"/>
                      <a:gd name="connsiteY1" fmla="*/ 353449 h 703003"/>
                      <a:gd name="connsiteX2" fmla="*/ 464734 w 1107450"/>
                      <a:gd name="connsiteY2" fmla="*/ 261657 h 703003"/>
                      <a:gd name="connsiteX3" fmla="*/ 719013 w 1107450"/>
                      <a:gd name="connsiteY3" fmla="*/ 360960 h 703003"/>
                      <a:gd name="connsiteX4" fmla="*/ 944884 w 1107450"/>
                      <a:gd name="connsiteY4" fmla="*/ 7460 h 703003"/>
                      <a:gd name="connsiteX5" fmla="*/ 1104520 w 1107450"/>
                      <a:gd name="connsiteY5" fmla="*/ 148928 h 703003"/>
                      <a:gd name="connsiteX6" fmla="*/ 1061658 w 1107450"/>
                      <a:gd name="connsiteY6" fmla="*/ 651372 h 703003"/>
                      <a:gd name="connsiteX7" fmla="*/ 985457 w 1107450"/>
                      <a:gd name="connsiteY7" fmla="*/ 653753 h 703003"/>
                      <a:gd name="connsiteX8" fmla="*/ 993408 w 1107450"/>
                      <a:gd name="connsiteY8" fmla="*/ 342324 h 703003"/>
                      <a:gd name="connsiteX9" fmla="*/ 678276 w 1107450"/>
                      <a:gd name="connsiteY9" fmla="*/ 684710 h 703003"/>
                      <a:gd name="connsiteX10" fmla="*/ 182294 w 1107450"/>
                      <a:gd name="connsiteY10" fmla="*/ 588228 h 703003"/>
                      <a:gd name="connsiteX11" fmla="*/ 2238 w 1107450"/>
                      <a:gd name="connsiteY11" fmla="*/ 542331 h 703003"/>
                      <a:gd name="connsiteX0" fmla="*/ 2099 w 1107311"/>
                      <a:gd name="connsiteY0" fmla="*/ 542331 h 703003"/>
                      <a:gd name="connsiteX1" fmla="*/ 196360 w 1107311"/>
                      <a:gd name="connsiteY1" fmla="*/ 329637 h 703003"/>
                      <a:gd name="connsiteX2" fmla="*/ 464595 w 1107311"/>
                      <a:gd name="connsiteY2" fmla="*/ 261657 h 703003"/>
                      <a:gd name="connsiteX3" fmla="*/ 718874 w 1107311"/>
                      <a:gd name="connsiteY3" fmla="*/ 360960 h 703003"/>
                      <a:gd name="connsiteX4" fmla="*/ 944745 w 1107311"/>
                      <a:gd name="connsiteY4" fmla="*/ 7460 h 703003"/>
                      <a:gd name="connsiteX5" fmla="*/ 1104381 w 1107311"/>
                      <a:gd name="connsiteY5" fmla="*/ 148928 h 703003"/>
                      <a:gd name="connsiteX6" fmla="*/ 1061519 w 1107311"/>
                      <a:gd name="connsiteY6" fmla="*/ 651372 h 703003"/>
                      <a:gd name="connsiteX7" fmla="*/ 985318 w 1107311"/>
                      <a:gd name="connsiteY7" fmla="*/ 653753 h 703003"/>
                      <a:gd name="connsiteX8" fmla="*/ 993269 w 1107311"/>
                      <a:gd name="connsiteY8" fmla="*/ 342324 h 703003"/>
                      <a:gd name="connsiteX9" fmla="*/ 678137 w 1107311"/>
                      <a:gd name="connsiteY9" fmla="*/ 684710 h 703003"/>
                      <a:gd name="connsiteX10" fmla="*/ 182155 w 1107311"/>
                      <a:gd name="connsiteY10" fmla="*/ 588228 h 703003"/>
                      <a:gd name="connsiteX11" fmla="*/ 2099 w 1107311"/>
                      <a:gd name="connsiteY11" fmla="*/ 542331 h 703003"/>
                      <a:gd name="connsiteX0" fmla="*/ 2099 w 1107311"/>
                      <a:gd name="connsiteY0" fmla="*/ 542331 h 703003"/>
                      <a:gd name="connsiteX1" fmla="*/ 196360 w 1107311"/>
                      <a:gd name="connsiteY1" fmla="*/ 329637 h 703003"/>
                      <a:gd name="connsiteX2" fmla="*/ 464595 w 1107311"/>
                      <a:gd name="connsiteY2" fmla="*/ 261657 h 703003"/>
                      <a:gd name="connsiteX3" fmla="*/ 718874 w 1107311"/>
                      <a:gd name="connsiteY3" fmla="*/ 360960 h 703003"/>
                      <a:gd name="connsiteX4" fmla="*/ 944745 w 1107311"/>
                      <a:gd name="connsiteY4" fmla="*/ 7460 h 703003"/>
                      <a:gd name="connsiteX5" fmla="*/ 1104381 w 1107311"/>
                      <a:gd name="connsiteY5" fmla="*/ 148928 h 703003"/>
                      <a:gd name="connsiteX6" fmla="*/ 1061519 w 1107311"/>
                      <a:gd name="connsiteY6" fmla="*/ 651372 h 703003"/>
                      <a:gd name="connsiteX7" fmla="*/ 985318 w 1107311"/>
                      <a:gd name="connsiteY7" fmla="*/ 653753 h 703003"/>
                      <a:gd name="connsiteX8" fmla="*/ 993269 w 1107311"/>
                      <a:gd name="connsiteY8" fmla="*/ 342324 h 703003"/>
                      <a:gd name="connsiteX9" fmla="*/ 678137 w 1107311"/>
                      <a:gd name="connsiteY9" fmla="*/ 684710 h 703003"/>
                      <a:gd name="connsiteX10" fmla="*/ 182155 w 1107311"/>
                      <a:gd name="connsiteY10" fmla="*/ 588228 h 703003"/>
                      <a:gd name="connsiteX11" fmla="*/ 2099 w 1107311"/>
                      <a:gd name="connsiteY11" fmla="*/ 542331 h 703003"/>
                      <a:gd name="connsiteX0" fmla="*/ 2056 w 1107268"/>
                      <a:gd name="connsiteY0" fmla="*/ 542331 h 703003"/>
                      <a:gd name="connsiteX1" fmla="*/ 198698 w 1107268"/>
                      <a:gd name="connsiteY1" fmla="*/ 320112 h 703003"/>
                      <a:gd name="connsiteX2" fmla="*/ 464552 w 1107268"/>
                      <a:gd name="connsiteY2" fmla="*/ 261657 h 703003"/>
                      <a:gd name="connsiteX3" fmla="*/ 718831 w 1107268"/>
                      <a:gd name="connsiteY3" fmla="*/ 360960 h 703003"/>
                      <a:gd name="connsiteX4" fmla="*/ 944702 w 1107268"/>
                      <a:gd name="connsiteY4" fmla="*/ 7460 h 703003"/>
                      <a:gd name="connsiteX5" fmla="*/ 1104338 w 1107268"/>
                      <a:gd name="connsiteY5" fmla="*/ 148928 h 703003"/>
                      <a:gd name="connsiteX6" fmla="*/ 1061476 w 1107268"/>
                      <a:gd name="connsiteY6" fmla="*/ 651372 h 703003"/>
                      <a:gd name="connsiteX7" fmla="*/ 985275 w 1107268"/>
                      <a:gd name="connsiteY7" fmla="*/ 653753 h 703003"/>
                      <a:gd name="connsiteX8" fmla="*/ 993226 w 1107268"/>
                      <a:gd name="connsiteY8" fmla="*/ 342324 h 703003"/>
                      <a:gd name="connsiteX9" fmla="*/ 678094 w 1107268"/>
                      <a:gd name="connsiteY9" fmla="*/ 684710 h 703003"/>
                      <a:gd name="connsiteX10" fmla="*/ 182112 w 1107268"/>
                      <a:gd name="connsiteY10" fmla="*/ 588228 h 703003"/>
                      <a:gd name="connsiteX11" fmla="*/ 2056 w 1107268"/>
                      <a:gd name="connsiteY11" fmla="*/ 542331 h 703003"/>
                      <a:gd name="connsiteX0" fmla="*/ 2056 w 1107268"/>
                      <a:gd name="connsiteY0" fmla="*/ 551468 h 712140"/>
                      <a:gd name="connsiteX1" fmla="*/ 198698 w 1107268"/>
                      <a:gd name="connsiteY1" fmla="*/ 329249 h 712140"/>
                      <a:gd name="connsiteX2" fmla="*/ 464552 w 1107268"/>
                      <a:gd name="connsiteY2" fmla="*/ 270794 h 712140"/>
                      <a:gd name="connsiteX3" fmla="*/ 718831 w 1107268"/>
                      <a:gd name="connsiteY3" fmla="*/ 370097 h 712140"/>
                      <a:gd name="connsiteX4" fmla="*/ 944702 w 1107268"/>
                      <a:gd name="connsiteY4" fmla="*/ 7072 h 712140"/>
                      <a:gd name="connsiteX5" fmla="*/ 1104338 w 1107268"/>
                      <a:gd name="connsiteY5" fmla="*/ 158065 h 712140"/>
                      <a:gd name="connsiteX6" fmla="*/ 1061476 w 1107268"/>
                      <a:gd name="connsiteY6" fmla="*/ 660509 h 712140"/>
                      <a:gd name="connsiteX7" fmla="*/ 985275 w 1107268"/>
                      <a:gd name="connsiteY7" fmla="*/ 662890 h 712140"/>
                      <a:gd name="connsiteX8" fmla="*/ 993226 w 1107268"/>
                      <a:gd name="connsiteY8" fmla="*/ 351461 h 712140"/>
                      <a:gd name="connsiteX9" fmla="*/ 678094 w 1107268"/>
                      <a:gd name="connsiteY9" fmla="*/ 693847 h 712140"/>
                      <a:gd name="connsiteX10" fmla="*/ 182112 w 1107268"/>
                      <a:gd name="connsiteY10" fmla="*/ 597365 h 712140"/>
                      <a:gd name="connsiteX11" fmla="*/ 2056 w 1107268"/>
                      <a:gd name="connsiteY11" fmla="*/ 551468 h 712140"/>
                      <a:gd name="connsiteX0" fmla="*/ 2056 w 1107268"/>
                      <a:gd name="connsiteY0" fmla="*/ 550821 h 711493"/>
                      <a:gd name="connsiteX1" fmla="*/ 198698 w 1107268"/>
                      <a:gd name="connsiteY1" fmla="*/ 328602 h 711493"/>
                      <a:gd name="connsiteX2" fmla="*/ 464552 w 1107268"/>
                      <a:gd name="connsiteY2" fmla="*/ 270147 h 711493"/>
                      <a:gd name="connsiteX3" fmla="*/ 718831 w 1107268"/>
                      <a:gd name="connsiteY3" fmla="*/ 369450 h 711493"/>
                      <a:gd name="connsiteX4" fmla="*/ 944702 w 1107268"/>
                      <a:gd name="connsiteY4" fmla="*/ 6425 h 711493"/>
                      <a:gd name="connsiteX5" fmla="*/ 1104338 w 1107268"/>
                      <a:gd name="connsiteY5" fmla="*/ 157418 h 711493"/>
                      <a:gd name="connsiteX6" fmla="*/ 1061476 w 1107268"/>
                      <a:gd name="connsiteY6" fmla="*/ 659862 h 711493"/>
                      <a:gd name="connsiteX7" fmla="*/ 985275 w 1107268"/>
                      <a:gd name="connsiteY7" fmla="*/ 662243 h 711493"/>
                      <a:gd name="connsiteX8" fmla="*/ 993226 w 1107268"/>
                      <a:gd name="connsiteY8" fmla="*/ 350814 h 711493"/>
                      <a:gd name="connsiteX9" fmla="*/ 678094 w 1107268"/>
                      <a:gd name="connsiteY9" fmla="*/ 693200 h 711493"/>
                      <a:gd name="connsiteX10" fmla="*/ 182112 w 1107268"/>
                      <a:gd name="connsiteY10" fmla="*/ 596718 h 711493"/>
                      <a:gd name="connsiteX11" fmla="*/ 2056 w 1107268"/>
                      <a:gd name="connsiteY11" fmla="*/ 550821 h 711493"/>
                      <a:gd name="connsiteX0" fmla="*/ 2056 w 1107268"/>
                      <a:gd name="connsiteY0" fmla="*/ 550821 h 711493"/>
                      <a:gd name="connsiteX1" fmla="*/ 198698 w 1107268"/>
                      <a:gd name="connsiteY1" fmla="*/ 328602 h 711493"/>
                      <a:gd name="connsiteX2" fmla="*/ 464552 w 1107268"/>
                      <a:gd name="connsiteY2" fmla="*/ 270147 h 711493"/>
                      <a:gd name="connsiteX3" fmla="*/ 728356 w 1107268"/>
                      <a:gd name="connsiteY3" fmla="*/ 357544 h 711493"/>
                      <a:gd name="connsiteX4" fmla="*/ 944702 w 1107268"/>
                      <a:gd name="connsiteY4" fmla="*/ 6425 h 711493"/>
                      <a:gd name="connsiteX5" fmla="*/ 1104338 w 1107268"/>
                      <a:gd name="connsiteY5" fmla="*/ 157418 h 711493"/>
                      <a:gd name="connsiteX6" fmla="*/ 1061476 w 1107268"/>
                      <a:gd name="connsiteY6" fmla="*/ 659862 h 711493"/>
                      <a:gd name="connsiteX7" fmla="*/ 985275 w 1107268"/>
                      <a:gd name="connsiteY7" fmla="*/ 662243 h 711493"/>
                      <a:gd name="connsiteX8" fmla="*/ 993226 w 1107268"/>
                      <a:gd name="connsiteY8" fmla="*/ 350814 h 711493"/>
                      <a:gd name="connsiteX9" fmla="*/ 678094 w 1107268"/>
                      <a:gd name="connsiteY9" fmla="*/ 693200 h 711493"/>
                      <a:gd name="connsiteX10" fmla="*/ 182112 w 1107268"/>
                      <a:gd name="connsiteY10" fmla="*/ 596718 h 711493"/>
                      <a:gd name="connsiteX11" fmla="*/ 2056 w 1107268"/>
                      <a:gd name="connsiteY11" fmla="*/ 550821 h 711493"/>
                      <a:gd name="connsiteX0" fmla="*/ 2056 w 1107268"/>
                      <a:gd name="connsiteY0" fmla="*/ 550821 h 711493"/>
                      <a:gd name="connsiteX1" fmla="*/ 198698 w 1107268"/>
                      <a:gd name="connsiteY1" fmla="*/ 328602 h 711493"/>
                      <a:gd name="connsiteX2" fmla="*/ 469315 w 1107268"/>
                      <a:gd name="connsiteY2" fmla="*/ 263003 h 711493"/>
                      <a:gd name="connsiteX3" fmla="*/ 728356 w 1107268"/>
                      <a:gd name="connsiteY3" fmla="*/ 357544 h 711493"/>
                      <a:gd name="connsiteX4" fmla="*/ 944702 w 1107268"/>
                      <a:gd name="connsiteY4" fmla="*/ 6425 h 711493"/>
                      <a:gd name="connsiteX5" fmla="*/ 1104338 w 1107268"/>
                      <a:gd name="connsiteY5" fmla="*/ 157418 h 711493"/>
                      <a:gd name="connsiteX6" fmla="*/ 1061476 w 1107268"/>
                      <a:gd name="connsiteY6" fmla="*/ 659862 h 711493"/>
                      <a:gd name="connsiteX7" fmla="*/ 985275 w 1107268"/>
                      <a:gd name="connsiteY7" fmla="*/ 662243 h 711493"/>
                      <a:gd name="connsiteX8" fmla="*/ 993226 w 1107268"/>
                      <a:gd name="connsiteY8" fmla="*/ 350814 h 711493"/>
                      <a:gd name="connsiteX9" fmla="*/ 678094 w 1107268"/>
                      <a:gd name="connsiteY9" fmla="*/ 693200 h 711493"/>
                      <a:gd name="connsiteX10" fmla="*/ 182112 w 1107268"/>
                      <a:gd name="connsiteY10" fmla="*/ 596718 h 711493"/>
                      <a:gd name="connsiteX11" fmla="*/ 2056 w 1107268"/>
                      <a:gd name="connsiteY11" fmla="*/ 550821 h 711493"/>
                      <a:gd name="connsiteX0" fmla="*/ 2056 w 1107268"/>
                      <a:gd name="connsiteY0" fmla="*/ 550821 h 711493"/>
                      <a:gd name="connsiteX1" fmla="*/ 198698 w 1107268"/>
                      <a:gd name="connsiteY1" fmla="*/ 328602 h 711493"/>
                      <a:gd name="connsiteX2" fmla="*/ 469315 w 1107268"/>
                      <a:gd name="connsiteY2" fmla="*/ 263003 h 711493"/>
                      <a:gd name="connsiteX3" fmla="*/ 728356 w 1107268"/>
                      <a:gd name="connsiteY3" fmla="*/ 357544 h 711493"/>
                      <a:gd name="connsiteX4" fmla="*/ 944702 w 1107268"/>
                      <a:gd name="connsiteY4" fmla="*/ 6425 h 711493"/>
                      <a:gd name="connsiteX5" fmla="*/ 1104338 w 1107268"/>
                      <a:gd name="connsiteY5" fmla="*/ 157418 h 711493"/>
                      <a:gd name="connsiteX6" fmla="*/ 1061476 w 1107268"/>
                      <a:gd name="connsiteY6" fmla="*/ 659862 h 711493"/>
                      <a:gd name="connsiteX7" fmla="*/ 985275 w 1107268"/>
                      <a:gd name="connsiteY7" fmla="*/ 662243 h 711493"/>
                      <a:gd name="connsiteX8" fmla="*/ 993226 w 1107268"/>
                      <a:gd name="connsiteY8" fmla="*/ 350814 h 711493"/>
                      <a:gd name="connsiteX9" fmla="*/ 678094 w 1107268"/>
                      <a:gd name="connsiteY9" fmla="*/ 693200 h 711493"/>
                      <a:gd name="connsiteX10" fmla="*/ 182112 w 1107268"/>
                      <a:gd name="connsiteY10" fmla="*/ 596718 h 711493"/>
                      <a:gd name="connsiteX11" fmla="*/ 2056 w 1107268"/>
                      <a:gd name="connsiteY11" fmla="*/ 550821 h 711493"/>
                      <a:gd name="connsiteX0" fmla="*/ 2056 w 1107268"/>
                      <a:gd name="connsiteY0" fmla="*/ 550821 h 711493"/>
                      <a:gd name="connsiteX1" fmla="*/ 198698 w 1107268"/>
                      <a:gd name="connsiteY1" fmla="*/ 328602 h 711493"/>
                      <a:gd name="connsiteX2" fmla="*/ 469315 w 1107268"/>
                      <a:gd name="connsiteY2" fmla="*/ 263003 h 711493"/>
                      <a:gd name="connsiteX3" fmla="*/ 728356 w 1107268"/>
                      <a:gd name="connsiteY3" fmla="*/ 357544 h 711493"/>
                      <a:gd name="connsiteX4" fmla="*/ 944702 w 1107268"/>
                      <a:gd name="connsiteY4" fmla="*/ 6425 h 711493"/>
                      <a:gd name="connsiteX5" fmla="*/ 1104338 w 1107268"/>
                      <a:gd name="connsiteY5" fmla="*/ 157418 h 711493"/>
                      <a:gd name="connsiteX6" fmla="*/ 1061476 w 1107268"/>
                      <a:gd name="connsiteY6" fmla="*/ 659862 h 711493"/>
                      <a:gd name="connsiteX7" fmla="*/ 985275 w 1107268"/>
                      <a:gd name="connsiteY7" fmla="*/ 662243 h 711493"/>
                      <a:gd name="connsiteX8" fmla="*/ 993226 w 1107268"/>
                      <a:gd name="connsiteY8" fmla="*/ 350814 h 711493"/>
                      <a:gd name="connsiteX9" fmla="*/ 678094 w 1107268"/>
                      <a:gd name="connsiteY9" fmla="*/ 693200 h 711493"/>
                      <a:gd name="connsiteX10" fmla="*/ 182112 w 1107268"/>
                      <a:gd name="connsiteY10" fmla="*/ 596718 h 711493"/>
                      <a:gd name="connsiteX11" fmla="*/ 2056 w 1107268"/>
                      <a:gd name="connsiteY11" fmla="*/ 550821 h 711493"/>
                      <a:gd name="connsiteX0" fmla="*/ 2292 w 1107504"/>
                      <a:gd name="connsiteY0" fmla="*/ 550821 h 711493"/>
                      <a:gd name="connsiteX1" fmla="*/ 198934 w 1107504"/>
                      <a:gd name="connsiteY1" fmla="*/ 328602 h 711493"/>
                      <a:gd name="connsiteX2" fmla="*/ 469551 w 1107504"/>
                      <a:gd name="connsiteY2" fmla="*/ 263003 h 711493"/>
                      <a:gd name="connsiteX3" fmla="*/ 728592 w 1107504"/>
                      <a:gd name="connsiteY3" fmla="*/ 357544 h 711493"/>
                      <a:gd name="connsiteX4" fmla="*/ 944938 w 1107504"/>
                      <a:gd name="connsiteY4" fmla="*/ 6425 h 711493"/>
                      <a:gd name="connsiteX5" fmla="*/ 1104574 w 1107504"/>
                      <a:gd name="connsiteY5" fmla="*/ 157418 h 711493"/>
                      <a:gd name="connsiteX6" fmla="*/ 1061712 w 1107504"/>
                      <a:gd name="connsiteY6" fmla="*/ 659862 h 711493"/>
                      <a:gd name="connsiteX7" fmla="*/ 985511 w 1107504"/>
                      <a:gd name="connsiteY7" fmla="*/ 662243 h 711493"/>
                      <a:gd name="connsiteX8" fmla="*/ 993462 w 1107504"/>
                      <a:gd name="connsiteY8" fmla="*/ 350814 h 711493"/>
                      <a:gd name="connsiteX9" fmla="*/ 678330 w 1107504"/>
                      <a:gd name="connsiteY9" fmla="*/ 693200 h 711493"/>
                      <a:gd name="connsiteX10" fmla="*/ 182348 w 1107504"/>
                      <a:gd name="connsiteY10" fmla="*/ 596718 h 711493"/>
                      <a:gd name="connsiteX11" fmla="*/ 2292 w 1107504"/>
                      <a:gd name="connsiteY11" fmla="*/ 550821 h 711493"/>
                      <a:gd name="connsiteX0" fmla="*/ 2292 w 1107504"/>
                      <a:gd name="connsiteY0" fmla="*/ 550821 h 711493"/>
                      <a:gd name="connsiteX1" fmla="*/ 198934 w 1107504"/>
                      <a:gd name="connsiteY1" fmla="*/ 328602 h 711493"/>
                      <a:gd name="connsiteX2" fmla="*/ 469551 w 1107504"/>
                      <a:gd name="connsiteY2" fmla="*/ 263003 h 711493"/>
                      <a:gd name="connsiteX3" fmla="*/ 728592 w 1107504"/>
                      <a:gd name="connsiteY3" fmla="*/ 357544 h 711493"/>
                      <a:gd name="connsiteX4" fmla="*/ 944938 w 1107504"/>
                      <a:gd name="connsiteY4" fmla="*/ 6425 h 711493"/>
                      <a:gd name="connsiteX5" fmla="*/ 1104574 w 1107504"/>
                      <a:gd name="connsiteY5" fmla="*/ 157418 h 711493"/>
                      <a:gd name="connsiteX6" fmla="*/ 1061712 w 1107504"/>
                      <a:gd name="connsiteY6" fmla="*/ 659862 h 711493"/>
                      <a:gd name="connsiteX7" fmla="*/ 985511 w 1107504"/>
                      <a:gd name="connsiteY7" fmla="*/ 662243 h 711493"/>
                      <a:gd name="connsiteX8" fmla="*/ 993462 w 1107504"/>
                      <a:gd name="connsiteY8" fmla="*/ 350814 h 711493"/>
                      <a:gd name="connsiteX9" fmla="*/ 678330 w 1107504"/>
                      <a:gd name="connsiteY9" fmla="*/ 693200 h 711493"/>
                      <a:gd name="connsiteX10" fmla="*/ 182348 w 1107504"/>
                      <a:gd name="connsiteY10" fmla="*/ 596718 h 711493"/>
                      <a:gd name="connsiteX11" fmla="*/ 2292 w 1107504"/>
                      <a:gd name="connsiteY11" fmla="*/ 550821 h 711493"/>
                      <a:gd name="connsiteX0" fmla="*/ 369 w 1105581"/>
                      <a:gd name="connsiteY0" fmla="*/ 550821 h 711493"/>
                      <a:gd name="connsiteX1" fmla="*/ 197011 w 1105581"/>
                      <a:gd name="connsiteY1" fmla="*/ 328602 h 711493"/>
                      <a:gd name="connsiteX2" fmla="*/ 467628 w 1105581"/>
                      <a:gd name="connsiteY2" fmla="*/ 263003 h 711493"/>
                      <a:gd name="connsiteX3" fmla="*/ 726669 w 1105581"/>
                      <a:gd name="connsiteY3" fmla="*/ 357544 h 711493"/>
                      <a:gd name="connsiteX4" fmla="*/ 943015 w 1105581"/>
                      <a:gd name="connsiteY4" fmla="*/ 6425 h 711493"/>
                      <a:gd name="connsiteX5" fmla="*/ 1102651 w 1105581"/>
                      <a:gd name="connsiteY5" fmla="*/ 157418 h 711493"/>
                      <a:gd name="connsiteX6" fmla="*/ 1059789 w 1105581"/>
                      <a:gd name="connsiteY6" fmla="*/ 659862 h 711493"/>
                      <a:gd name="connsiteX7" fmla="*/ 983588 w 1105581"/>
                      <a:gd name="connsiteY7" fmla="*/ 662243 h 711493"/>
                      <a:gd name="connsiteX8" fmla="*/ 991539 w 1105581"/>
                      <a:gd name="connsiteY8" fmla="*/ 350814 h 711493"/>
                      <a:gd name="connsiteX9" fmla="*/ 676407 w 1105581"/>
                      <a:gd name="connsiteY9" fmla="*/ 693200 h 711493"/>
                      <a:gd name="connsiteX10" fmla="*/ 180425 w 1105581"/>
                      <a:gd name="connsiteY10" fmla="*/ 596718 h 711493"/>
                      <a:gd name="connsiteX11" fmla="*/ 369 w 1105581"/>
                      <a:gd name="connsiteY11" fmla="*/ 550821 h 711493"/>
                      <a:gd name="connsiteX0" fmla="*/ 369 w 1105581"/>
                      <a:gd name="connsiteY0" fmla="*/ 550821 h 711493"/>
                      <a:gd name="connsiteX1" fmla="*/ 197011 w 1105581"/>
                      <a:gd name="connsiteY1" fmla="*/ 328602 h 711493"/>
                      <a:gd name="connsiteX2" fmla="*/ 467628 w 1105581"/>
                      <a:gd name="connsiteY2" fmla="*/ 263003 h 711493"/>
                      <a:gd name="connsiteX3" fmla="*/ 726669 w 1105581"/>
                      <a:gd name="connsiteY3" fmla="*/ 357544 h 711493"/>
                      <a:gd name="connsiteX4" fmla="*/ 943015 w 1105581"/>
                      <a:gd name="connsiteY4" fmla="*/ 6425 h 711493"/>
                      <a:gd name="connsiteX5" fmla="*/ 1102651 w 1105581"/>
                      <a:gd name="connsiteY5" fmla="*/ 157418 h 711493"/>
                      <a:gd name="connsiteX6" fmla="*/ 1059789 w 1105581"/>
                      <a:gd name="connsiteY6" fmla="*/ 659862 h 711493"/>
                      <a:gd name="connsiteX7" fmla="*/ 997875 w 1105581"/>
                      <a:gd name="connsiteY7" fmla="*/ 657481 h 711493"/>
                      <a:gd name="connsiteX8" fmla="*/ 991539 w 1105581"/>
                      <a:gd name="connsiteY8" fmla="*/ 350814 h 711493"/>
                      <a:gd name="connsiteX9" fmla="*/ 676407 w 1105581"/>
                      <a:gd name="connsiteY9" fmla="*/ 693200 h 711493"/>
                      <a:gd name="connsiteX10" fmla="*/ 180425 w 1105581"/>
                      <a:gd name="connsiteY10" fmla="*/ 596718 h 711493"/>
                      <a:gd name="connsiteX11" fmla="*/ 369 w 1105581"/>
                      <a:gd name="connsiteY11" fmla="*/ 550821 h 711493"/>
                      <a:gd name="connsiteX0" fmla="*/ 369 w 1105581"/>
                      <a:gd name="connsiteY0" fmla="*/ 550821 h 711493"/>
                      <a:gd name="connsiteX1" fmla="*/ 197011 w 1105581"/>
                      <a:gd name="connsiteY1" fmla="*/ 328602 h 711493"/>
                      <a:gd name="connsiteX2" fmla="*/ 467628 w 1105581"/>
                      <a:gd name="connsiteY2" fmla="*/ 263003 h 711493"/>
                      <a:gd name="connsiteX3" fmla="*/ 726669 w 1105581"/>
                      <a:gd name="connsiteY3" fmla="*/ 357544 h 711493"/>
                      <a:gd name="connsiteX4" fmla="*/ 943015 w 1105581"/>
                      <a:gd name="connsiteY4" fmla="*/ 6425 h 711493"/>
                      <a:gd name="connsiteX5" fmla="*/ 1102651 w 1105581"/>
                      <a:gd name="connsiteY5" fmla="*/ 157418 h 711493"/>
                      <a:gd name="connsiteX6" fmla="*/ 1059789 w 1105581"/>
                      <a:gd name="connsiteY6" fmla="*/ 659862 h 711493"/>
                      <a:gd name="connsiteX7" fmla="*/ 997875 w 1105581"/>
                      <a:gd name="connsiteY7" fmla="*/ 657481 h 711493"/>
                      <a:gd name="connsiteX8" fmla="*/ 991539 w 1105581"/>
                      <a:gd name="connsiteY8" fmla="*/ 350814 h 711493"/>
                      <a:gd name="connsiteX9" fmla="*/ 676407 w 1105581"/>
                      <a:gd name="connsiteY9" fmla="*/ 693200 h 711493"/>
                      <a:gd name="connsiteX10" fmla="*/ 180425 w 1105581"/>
                      <a:gd name="connsiteY10" fmla="*/ 596718 h 711493"/>
                      <a:gd name="connsiteX11" fmla="*/ 369 w 1105581"/>
                      <a:gd name="connsiteY11" fmla="*/ 550821 h 711493"/>
                      <a:gd name="connsiteX0" fmla="*/ 369 w 1105581"/>
                      <a:gd name="connsiteY0" fmla="*/ 550821 h 711493"/>
                      <a:gd name="connsiteX1" fmla="*/ 197011 w 1105581"/>
                      <a:gd name="connsiteY1" fmla="*/ 328602 h 711493"/>
                      <a:gd name="connsiteX2" fmla="*/ 467628 w 1105581"/>
                      <a:gd name="connsiteY2" fmla="*/ 263003 h 711493"/>
                      <a:gd name="connsiteX3" fmla="*/ 726669 w 1105581"/>
                      <a:gd name="connsiteY3" fmla="*/ 357544 h 711493"/>
                      <a:gd name="connsiteX4" fmla="*/ 943015 w 1105581"/>
                      <a:gd name="connsiteY4" fmla="*/ 6425 h 711493"/>
                      <a:gd name="connsiteX5" fmla="*/ 1102651 w 1105581"/>
                      <a:gd name="connsiteY5" fmla="*/ 157418 h 711493"/>
                      <a:gd name="connsiteX6" fmla="*/ 1059789 w 1105581"/>
                      <a:gd name="connsiteY6" fmla="*/ 659862 h 711493"/>
                      <a:gd name="connsiteX7" fmla="*/ 990731 w 1105581"/>
                      <a:gd name="connsiteY7" fmla="*/ 657481 h 711493"/>
                      <a:gd name="connsiteX8" fmla="*/ 991539 w 1105581"/>
                      <a:gd name="connsiteY8" fmla="*/ 350814 h 711493"/>
                      <a:gd name="connsiteX9" fmla="*/ 676407 w 1105581"/>
                      <a:gd name="connsiteY9" fmla="*/ 693200 h 711493"/>
                      <a:gd name="connsiteX10" fmla="*/ 180425 w 1105581"/>
                      <a:gd name="connsiteY10" fmla="*/ 596718 h 711493"/>
                      <a:gd name="connsiteX11" fmla="*/ 369 w 1105581"/>
                      <a:gd name="connsiteY11" fmla="*/ 550821 h 711493"/>
                      <a:gd name="connsiteX0" fmla="*/ 369 w 1105581"/>
                      <a:gd name="connsiteY0" fmla="*/ 550821 h 711493"/>
                      <a:gd name="connsiteX1" fmla="*/ 197011 w 1105581"/>
                      <a:gd name="connsiteY1" fmla="*/ 328602 h 711493"/>
                      <a:gd name="connsiteX2" fmla="*/ 467628 w 1105581"/>
                      <a:gd name="connsiteY2" fmla="*/ 263003 h 711493"/>
                      <a:gd name="connsiteX3" fmla="*/ 726669 w 1105581"/>
                      <a:gd name="connsiteY3" fmla="*/ 357544 h 711493"/>
                      <a:gd name="connsiteX4" fmla="*/ 943015 w 1105581"/>
                      <a:gd name="connsiteY4" fmla="*/ 6425 h 711493"/>
                      <a:gd name="connsiteX5" fmla="*/ 1102651 w 1105581"/>
                      <a:gd name="connsiteY5" fmla="*/ 157418 h 711493"/>
                      <a:gd name="connsiteX6" fmla="*/ 1059789 w 1105581"/>
                      <a:gd name="connsiteY6" fmla="*/ 659862 h 711493"/>
                      <a:gd name="connsiteX7" fmla="*/ 990731 w 1105581"/>
                      <a:gd name="connsiteY7" fmla="*/ 657481 h 711493"/>
                      <a:gd name="connsiteX8" fmla="*/ 991539 w 1105581"/>
                      <a:gd name="connsiteY8" fmla="*/ 350814 h 711493"/>
                      <a:gd name="connsiteX9" fmla="*/ 676407 w 1105581"/>
                      <a:gd name="connsiteY9" fmla="*/ 693200 h 711493"/>
                      <a:gd name="connsiteX10" fmla="*/ 180425 w 1105581"/>
                      <a:gd name="connsiteY10" fmla="*/ 596718 h 711493"/>
                      <a:gd name="connsiteX11" fmla="*/ 369 w 1105581"/>
                      <a:gd name="connsiteY11" fmla="*/ 550821 h 711493"/>
                      <a:gd name="connsiteX0" fmla="*/ 369 w 1105581"/>
                      <a:gd name="connsiteY0" fmla="*/ 550821 h 711493"/>
                      <a:gd name="connsiteX1" fmla="*/ 197011 w 1105581"/>
                      <a:gd name="connsiteY1" fmla="*/ 328602 h 711493"/>
                      <a:gd name="connsiteX2" fmla="*/ 467628 w 1105581"/>
                      <a:gd name="connsiteY2" fmla="*/ 263003 h 711493"/>
                      <a:gd name="connsiteX3" fmla="*/ 726669 w 1105581"/>
                      <a:gd name="connsiteY3" fmla="*/ 357544 h 711493"/>
                      <a:gd name="connsiteX4" fmla="*/ 943015 w 1105581"/>
                      <a:gd name="connsiteY4" fmla="*/ 6425 h 711493"/>
                      <a:gd name="connsiteX5" fmla="*/ 1102651 w 1105581"/>
                      <a:gd name="connsiteY5" fmla="*/ 157418 h 711493"/>
                      <a:gd name="connsiteX6" fmla="*/ 1059789 w 1105581"/>
                      <a:gd name="connsiteY6" fmla="*/ 659862 h 711493"/>
                      <a:gd name="connsiteX7" fmla="*/ 990731 w 1105581"/>
                      <a:gd name="connsiteY7" fmla="*/ 657481 h 711493"/>
                      <a:gd name="connsiteX8" fmla="*/ 991539 w 1105581"/>
                      <a:gd name="connsiteY8" fmla="*/ 350814 h 711493"/>
                      <a:gd name="connsiteX9" fmla="*/ 676407 w 1105581"/>
                      <a:gd name="connsiteY9" fmla="*/ 693200 h 711493"/>
                      <a:gd name="connsiteX10" fmla="*/ 180425 w 1105581"/>
                      <a:gd name="connsiteY10" fmla="*/ 596718 h 711493"/>
                      <a:gd name="connsiteX11" fmla="*/ 369 w 1105581"/>
                      <a:gd name="connsiteY11" fmla="*/ 550821 h 711493"/>
                      <a:gd name="connsiteX0" fmla="*/ 369 w 1121603"/>
                      <a:gd name="connsiteY0" fmla="*/ 550907 h 711579"/>
                      <a:gd name="connsiteX1" fmla="*/ 197011 w 1121603"/>
                      <a:gd name="connsiteY1" fmla="*/ 328688 h 711579"/>
                      <a:gd name="connsiteX2" fmla="*/ 467628 w 1121603"/>
                      <a:gd name="connsiteY2" fmla="*/ 263089 h 711579"/>
                      <a:gd name="connsiteX3" fmla="*/ 726669 w 1121603"/>
                      <a:gd name="connsiteY3" fmla="*/ 357630 h 711579"/>
                      <a:gd name="connsiteX4" fmla="*/ 943015 w 1121603"/>
                      <a:gd name="connsiteY4" fmla="*/ 6511 h 711579"/>
                      <a:gd name="connsiteX5" fmla="*/ 1119320 w 1121603"/>
                      <a:gd name="connsiteY5" fmla="*/ 155123 h 711579"/>
                      <a:gd name="connsiteX6" fmla="*/ 1059789 w 1121603"/>
                      <a:gd name="connsiteY6" fmla="*/ 659948 h 711579"/>
                      <a:gd name="connsiteX7" fmla="*/ 990731 w 1121603"/>
                      <a:gd name="connsiteY7" fmla="*/ 657567 h 711579"/>
                      <a:gd name="connsiteX8" fmla="*/ 991539 w 1121603"/>
                      <a:gd name="connsiteY8" fmla="*/ 350900 h 711579"/>
                      <a:gd name="connsiteX9" fmla="*/ 676407 w 1121603"/>
                      <a:gd name="connsiteY9" fmla="*/ 693286 h 711579"/>
                      <a:gd name="connsiteX10" fmla="*/ 180425 w 1121603"/>
                      <a:gd name="connsiteY10" fmla="*/ 596804 h 711579"/>
                      <a:gd name="connsiteX11" fmla="*/ 369 w 1121603"/>
                      <a:gd name="connsiteY11" fmla="*/ 550907 h 711579"/>
                      <a:gd name="connsiteX0" fmla="*/ 369 w 1121603"/>
                      <a:gd name="connsiteY0" fmla="*/ 550587 h 711259"/>
                      <a:gd name="connsiteX1" fmla="*/ 197011 w 1121603"/>
                      <a:gd name="connsiteY1" fmla="*/ 328368 h 711259"/>
                      <a:gd name="connsiteX2" fmla="*/ 467628 w 1121603"/>
                      <a:gd name="connsiteY2" fmla="*/ 262769 h 711259"/>
                      <a:gd name="connsiteX3" fmla="*/ 726669 w 1121603"/>
                      <a:gd name="connsiteY3" fmla="*/ 357310 h 711259"/>
                      <a:gd name="connsiteX4" fmla="*/ 943015 w 1121603"/>
                      <a:gd name="connsiteY4" fmla="*/ 6191 h 711259"/>
                      <a:gd name="connsiteX5" fmla="*/ 1119320 w 1121603"/>
                      <a:gd name="connsiteY5" fmla="*/ 154803 h 711259"/>
                      <a:gd name="connsiteX6" fmla="*/ 1059789 w 1121603"/>
                      <a:gd name="connsiteY6" fmla="*/ 659628 h 711259"/>
                      <a:gd name="connsiteX7" fmla="*/ 990731 w 1121603"/>
                      <a:gd name="connsiteY7" fmla="*/ 657247 h 711259"/>
                      <a:gd name="connsiteX8" fmla="*/ 991539 w 1121603"/>
                      <a:gd name="connsiteY8" fmla="*/ 350580 h 711259"/>
                      <a:gd name="connsiteX9" fmla="*/ 676407 w 1121603"/>
                      <a:gd name="connsiteY9" fmla="*/ 692966 h 711259"/>
                      <a:gd name="connsiteX10" fmla="*/ 180425 w 1121603"/>
                      <a:gd name="connsiteY10" fmla="*/ 596484 h 711259"/>
                      <a:gd name="connsiteX11" fmla="*/ 369 w 1121603"/>
                      <a:gd name="connsiteY11" fmla="*/ 550587 h 711259"/>
                      <a:gd name="connsiteX0" fmla="*/ 369 w 1121933"/>
                      <a:gd name="connsiteY0" fmla="*/ 550587 h 711259"/>
                      <a:gd name="connsiteX1" fmla="*/ 197011 w 1121933"/>
                      <a:gd name="connsiteY1" fmla="*/ 328368 h 711259"/>
                      <a:gd name="connsiteX2" fmla="*/ 467628 w 1121933"/>
                      <a:gd name="connsiteY2" fmla="*/ 262769 h 711259"/>
                      <a:gd name="connsiteX3" fmla="*/ 726669 w 1121933"/>
                      <a:gd name="connsiteY3" fmla="*/ 357310 h 711259"/>
                      <a:gd name="connsiteX4" fmla="*/ 943015 w 1121933"/>
                      <a:gd name="connsiteY4" fmla="*/ 6191 h 711259"/>
                      <a:gd name="connsiteX5" fmla="*/ 1119320 w 1121933"/>
                      <a:gd name="connsiteY5" fmla="*/ 154803 h 711259"/>
                      <a:gd name="connsiteX6" fmla="*/ 1069314 w 1121933"/>
                      <a:gd name="connsiteY6" fmla="*/ 662009 h 711259"/>
                      <a:gd name="connsiteX7" fmla="*/ 990731 w 1121933"/>
                      <a:gd name="connsiteY7" fmla="*/ 657247 h 711259"/>
                      <a:gd name="connsiteX8" fmla="*/ 991539 w 1121933"/>
                      <a:gd name="connsiteY8" fmla="*/ 350580 h 711259"/>
                      <a:gd name="connsiteX9" fmla="*/ 676407 w 1121933"/>
                      <a:gd name="connsiteY9" fmla="*/ 692966 h 711259"/>
                      <a:gd name="connsiteX10" fmla="*/ 180425 w 1121933"/>
                      <a:gd name="connsiteY10" fmla="*/ 596484 h 711259"/>
                      <a:gd name="connsiteX11" fmla="*/ 369 w 1121933"/>
                      <a:gd name="connsiteY11" fmla="*/ 550587 h 711259"/>
                      <a:gd name="connsiteX0" fmla="*/ 369 w 1121933"/>
                      <a:gd name="connsiteY0" fmla="*/ 550587 h 711259"/>
                      <a:gd name="connsiteX1" fmla="*/ 197011 w 1121933"/>
                      <a:gd name="connsiteY1" fmla="*/ 328368 h 711259"/>
                      <a:gd name="connsiteX2" fmla="*/ 467628 w 1121933"/>
                      <a:gd name="connsiteY2" fmla="*/ 262769 h 711259"/>
                      <a:gd name="connsiteX3" fmla="*/ 726669 w 1121933"/>
                      <a:gd name="connsiteY3" fmla="*/ 357310 h 711259"/>
                      <a:gd name="connsiteX4" fmla="*/ 964446 w 1121933"/>
                      <a:gd name="connsiteY4" fmla="*/ 6191 h 711259"/>
                      <a:gd name="connsiteX5" fmla="*/ 1119320 w 1121933"/>
                      <a:gd name="connsiteY5" fmla="*/ 154803 h 711259"/>
                      <a:gd name="connsiteX6" fmla="*/ 1069314 w 1121933"/>
                      <a:gd name="connsiteY6" fmla="*/ 662009 h 711259"/>
                      <a:gd name="connsiteX7" fmla="*/ 990731 w 1121933"/>
                      <a:gd name="connsiteY7" fmla="*/ 657247 h 711259"/>
                      <a:gd name="connsiteX8" fmla="*/ 991539 w 1121933"/>
                      <a:gd name="connsiteY8" fmla="*/ 350580 h 711259"/>
                      <a:gd name="connsiteX9" fmla="*/ 676407 w 1121933"/>
                      <a:gd name="connsiteY9" fmla="*/ 692966 h 711259"/>
                      <a:gd name="connsiteX10" fmla="*/ 180425 w 1121933"/>
                      <a:gd name="connsiteY10" fmla="*/ 596484 h 711259"/>
                      <a:gd name="connsiteX11" fmla="*/ 369 w 1121933"/>
                      <a:gd name="connsiteY11" fmla="*/ 550587 h 711259"/>
                      <a:gd name="connsiteX0" fmla="*/ 369 w 1121933"/>
                      <a:gd name="connsiteY0" fmla="*/ 545956 h 706628"/>
                      <a:gd name="connsiteX1" fmla="*/ 197011 w 1121933"/>
                      <a:gd name="connsiteY1" fmla="*/ 323737 h 706628"/>
                      <a:gd name="connsiteX2" fmla="*/ 467628 w 1121933"/>
                      <a:gd name="connsiteY2" fmla="*/ 258138 h 706628"/>
                      <a:gd name="connsiteX3" fmla="*/ 726669 w 1121933"/>
                      <a:gd name="connsiteY3" fmla="*/ 352679 h 706628"/>
                      <a:gd name="connsiteX4" fmla="*/ 964446 w 1121933"/>
                      <a:gd name="connsiteY4" fmla="*/ 1560 h 706628"/>
                      <a:gd name="connsiteX5" fmla="*/ 1119320 w 1121933"/>
                      <a:gd name="connsiteY5" fmla="*/ 150172 h 706628"/>
                      <a:gd name="connsiteX6" fmla="*/ 1069314 w 1121933"/>
                      <a:gd name="connsiteY6" fmla="*/ 657378 h 706628"/>
                      <a:gd name="connsiteX7" fmla="*/ 990731 w 1121933"/>
                      <a:gd name="connsiteY7" fmla="*/ 652616 h 706628"/>
                      <a:gd name="connsiteX8" fmla="*/ 991539 w 1121933"/>
                      <a:gd name="connsiteY8" fmla="*/ 345949 h 706628"/>
                      <a:gd name="connsiteX9" fmla="*/ 676407 w 1121933"/>
                      <a:gd name="connsiteY9" fmla="*/ 688335 h 706628"/>
                      <a:gd name="connsiteX10" fmla="*/ 180425 w 1121933"/>
                      <a:gd name="connsiteY10" fmla="*/ 591853 h 706628"/>
                      <a:gd name="connsiteX11" fmla="*/ 369 w 1121933"/>
                      <a:gd name="connsiteY11" fmla="*/ 545956 h 706628"/>
                      <a:gd name="connsiteX0" fmla="*/ 369 w 1091199"/>
                      <a:gd name="connsiteY0" fmla="*/ 545721 h 706393"/>
                      <a:gd name="connsiteX1" fmla="*/ 197011 w 1091199"/>
                      <a:gd name="connsiteY1" fmla="*/ 323502 h 706393"/>
                      <a:gd name="connsiteX2" fmla="*/ 467628 w 1091199"/>
                      <a:gd name="connsiteY2" fmla="*/ 257903 h 706393"/>
                      <a:gd name="connsiteX3" fmla="*/ 726669 w 1091199"/>
                      <a:gd name="connsiteY3" fmla="*/ 352444 h 706393"/>
                      <a:gd name="connsiteX4" fmla="*/ 964446 w 1091199"/>
                      <a:gd name="connsiteY4" fmla="*/ 1325 h 706393"/>
                      <a:gd name="connsiteX5" fmla="*/ 1085983 w 1091199"/>
                      <a:gd name="connsiteY5" fmla="*/ 176130 h 706393"/>
                      <a:gd name="connsiteX6" fmla="*/ 1069314 w 1091199"/>
                      <a:gd name="connsiteY6" fmla="*/ 657143 h 706393"/>
                      <a:gd name="connsiteX7" fmla="*/ 990731 w 1091199"/>
                      <a:gd name="connsiteY7" fmla="*/ 652381 h 706393"/>
                      <a:gd name="connsiteX8" fmla="*/ 991539 w 1091199"/>
                      <a:gd name="connsiteY8" fmla="*/ 345714 h 706393"/>
                      <a:gd name="connsiteX9" fmla="*/ 676407 w 1091199"/>
                      <a:gd name="connsiteY9" fmla="*/ 688100 h 706393"/>
                      <a:gd name="connsiteX10" fmla="*/ 180425 w 1091199"/>
                      <a:gd name="connsiteY10" fmla="*/ 591618 h 706393"/>
                      <a:gd name="connsiteX11" fmla="*/ 369 w 1091199"/>
                      <a:gd name="connsiteY11" fmla="*/ 545721 h 706393"/>
                      <a:gd name="connsiteX0" fmla="*/ 369 w 1112848"/>
                      <a:gd name="connsiteY0" fmla="*/ 545738 h 706410"/>
                      <a:gd name="connsiteX1" fmla="*/ 197011 w 1112848"/>
                      <a:gd name="connsiteY1" fmla="*/ 323519 h 706410"/>
                      <a:gd name="connsiteX2" fmla="*/ 467628 w 1112848"/>
                      <a:gd name="connsiteY2" fmla="*/ 257920 h 706410"/>
                      <a:gd name="connsiteX3" fmla="*/ 726669 w 1112848"/>
                      <a:gd name="connsiteY3" fmla="*/ 352461 h 706410"/>
                      <a:gd name="connsiteX4" fmla="*/ 964446 w 1112848"/>
                      <a:gd name="connsiteY4" fmla="*/ 1342 h 706410"/>
                      <a:gd name="connsiteX5" fmla="*/ 1109795 w 1112848"/>
                      <a:gd name="connsiteY5" fmla="*/ 173766 h 706410"/>
                      <a:gd name="connsiteX6" fmla="*/ 1069314 w 1112848"/>
                      <a:gd name="connsiteY6" fmla="*/ 657160 h 706410"/>
                      <a:gd name="connsiteX7" fmla="*/ 990731 w 1112848"/>
                      <a:gd name="connsiteY7" fmla="*/ 652398 h 706410"/>
                      <a:gd name="connsiteX8" fmla="*/ 991539 w 1112848"/>
                      <a:gd name="connsiteY8" fmla="*/ 345731 h 706410"/>
                      <a:gd name="connsiteX9" fmla="*/ 676407 w 1112848"/>
                      <a:gd name="connsiteY9" fmla="*/ 688117 h 706410"/>
                      <a:gd name="connsiteX10" fmla="*/ 180425 w 1112848"/>
                      <a:gd name="connsiteY10" fmla="*/ 591635 h 706410"/>
                      <a:gd name="connsiteX11" fmla="*/ 369 w 1112848"/>
                      <a:gd name="connsiteY11" fmla="*/ 545738 h 706410"/>
                      <a:gd name="connsiteX0" fmla="*/ 369 w 1110877"/>
                      <a:gd name="connsiteY0" fmla="*/ 545738 h 706410"/>
                      <a:gd name="connsiteX1" fmla="*/ 197011 w 1110877"/>
                      <a:gd name="connsiteY1" fmla="*/ 323519 h 706410"/>
                      <a:gd name="connsiteX2" fmla="*/ 467628 w 1110877"/>
                      <a:gd name="connsiteY2" fmla="*/ 257920 h 706410"/>
                      <a:gd name="connsiteX3" fmla="*/ 726669 w 1110877"/>
                      <a:gd name="connsiteY3" fmla="*/ 352461 h 706410"/>
                      <a:gd name="connsiteX4" fmla="*/ 964446 w 1110877"/>
                      <a:gd name="connsiteY4" fmla="*/ 1342 h 706410"/>
                      <a:gd name="connsiteX5" fmla="*/ 1109795 w 1110877"/>
                      <a:gd name="connsiteY5" fmla="*/ 173766 h 706410"/>
                      <a:gd name="connsiteX6" fmla="*/ 1069314 w 1110877"/>
                      <a:gd name="connsiteY6" fmla="*/ 657160 h 706410"/>
                      <a:gd name="connsiteX7" fmla="*/ 990731 w 1110877"/>
                      <a:gd name="connsiteY7" fmla="*/ 652398 h 706410"/>
                      <a:gd name="connsiteX8" fmla="*/ 991539 w 1110877"/>
                      <a:gd name="connsiteY8" fmla="*/ 345731 h 706410"/>
                      <a:gd name="connsiteX9" fmla="*/ 676407 w 1110877"/>
                      <a:gd name="connsiteY9" fmla="*/ 688117 h 706410"/>
                      <a:gd name="connsiteX10" fmla="*/ 180425 w 1110877"/>
                      <a:gd name="connsiteY10" fmla="*/ 591635 h 706410"/>
                      <a:gd name="connsiteX11" fmla="*/ 369 w 1110877"/>
                      <a:gd name="connsiteY11" fmla="*/ 545738 h 706410"/>
                      <a:gd name="connsiteX0" fmla="*/ 369 w 1110877"/>
                      <a:gd name="connsiteY0" fmla="*/ 545757 h 706429"/>
                      <a:gd name="connsiteX1" fmla="*/ 197011 w 1110877"/>
                      <a:gd name="connsiteY1" fmla="*/ 323538 h 706429"/>
                      <a:gd name="connsiteX2" fmla="*/ 467628 w 1110877"/>
                      <a:gd name="connsiteY2" fmla="*/ 257939 h 706429"/>
                      <a:gd name="connsiteX3" fmla="*/ 726669 w 1110877"/>
                      <a:gd name="connsiteY3" fmla="*/ 352480 h 706429"/>
                      <a:gd name="connsiteX4" fmla="*/ 964446 w 1110877"/>
                      <a:gd name="connsiteY4" fmla="*/ 1361 h 706429"/>
                      <a:gd name="connsiteX5" fmla="*/ 1109795 w 1110877"/>
                      <a:gd name="connsiteY5" fmla="*/ 173785 h 706429"/>
                      <a:gd name="connsiteX6" fmla="*/ 1069314 w 1110877"/>
                      <a:gd name="connsiteY6" fmla="*/ 657179 h 706429"/>
                      <a:gd name="connsiteX7" fmla="*/ 990731 w 1110877"/>
                      <a:gd name="connsiteY7" fmla="*/ 652417 h 706429"/>
                      <a:gd name="connsiteX8" fmla="*/ 991539 w 1110877"/>
                      <a:gd name="connsiteY8" fmla="*/ 345750 h 706429"/>
                      <a:gd name="connsiteX9" fmla="*/ 676407 w 1110877"/>
                      <a:gd name="connsiteY9" fmla="*/ 688136 h 706429"/>
                      <a:gd name="connsiteX10" fmla="*/ 180425 w 1110877"/>
                      <a:gd name="connsiteY10" fmla="*/ 591654 h 706429"/>
                      <a:gd name="connsiteX11" fmla="*/ 369 w 1110877"/>
                      <a:gd name="connsiteY11" fmla="*/ 545757 h 706429"/>
                      <a:gd name="connsiteX0" fmla="*/ 369 w 1110877"/>
                      <a:gd name="connsiteY0" fmla="*/ 545858 h 706530"/>
                      <a:gd name="connsiteX1" fmla="*/ 197011 w 1110877"/>
                      <a:gd name="connsiteY1" fmla="*/ 323639 h 706530"/>
                      <a:gd name="connsiteX2" fmla="*/ 467628 w 1110877"/>
                      <a:gd name="connsiteY2" fmla="*/ 258040 h 706530"/>
                      <a:gd name="connsiteX3" fmla="*/ 726669 w 1110877"/>
                      <a:gd name="connsiteY3" fmla="*/ 352581 h 706530"/>
                      <a:gd name="connsiteX4" fmla="*/ 964446 w 1110877"/>
                      <a:gd name="connsiteY4" fmla="*/ 1462 h 706530"/>
                      <a:gd name="connsiteX5" fmla="*/ 1109795 w 1110877"/>
                      <a:gd name="connsiteY5" fmla="*/ 173886 h 706530"/>
                      <a:gd name="connsiteX6" fmla="*/ 1069314 w 1110877"/>
                      <a:gd name="connsiteY6" fmla="*/ 657280 h 706530"/>
                      <a:gd name="connsiteX7" fmla="*/ 990731 w 1110877"/>
                      <a:gd name="connsiteY7" fmla="*/ 652518 h 706530"/>
                      <a:gd name="connsiteX8" fmla="*/ 991539 w 1110877"/>
                      <a:gd name="connsiteY8" fmla="*/ 345851 h 706530"/>
                      <a:gd name="connsiteX9" fmla="*/ 676407 w 1110877"/>
                      <a:gd name="connsiteY9" fmla="*/ 688237 h 706530"/>
                      <a:gd name="connsiteX10" fmla="*/ 180425 w 1110877"/>
                      <a:gd name="connsiteY10" fmla="*/ 591755 h 706530"/>
                      <a:gd name="connsiteX11" fmla="*/ 369 w 1110877"/>
                      <a:gd name="connsiteY11" fmla="*/ 545858 h 706530"/>
                      <a:gd name="connsiteX0" fmla="*/ 369 w 1110877"/>
                      <a:gd name="connsiteY0" fmla="*/ 545795 h 706467"/>
                      <a:gd name="connsiteX1" fmla="*/ 197011 w 1110877"/>
                      <a:gd name="connsiteY1" fmla="*/ 323576 h 706467"/>
                      <a:gd name="connsiteX2" fmla="*/ 467628 w 1110877"/>
                      <a:gd name="connsiteY2" fmla="*/ 257977 h 706467"/>
                      <a:gd name="connsiteX3" fmla="*/ 726669 w 1110877"/>
                      <a:gd name="connsiteY3" fmla="*/ 352518 h 706467"/>
                      <a:gd name="connsiteX4" fmla="*/ 964446 w 1110877"/>
                      <a:gd name="connsiteY4" fmla="*/ 1399 h 706467"/>
                      <a:gd name="connsiteX5" fmla="*/ 1109795 w 1110877"/>
                      <a:gd name="connsiteY5" fmla="*/ 180967 h 706467"/>
                      <a:gd name="connsiteX6" fmla="*/ 1069314 w 1110877"/>
                      <a:gd name="connsiteY6" fmla="*/ 657217 h 706467"/>
                      <a:gd name="connsiteX7" fmla="*/ 990731 w 1110877"/>
                      <a:gd name="connsiteY7" fmla="*/ 652455 h 706467"/>
                      <a:gd name="connsiteX8" fmla="*/ 991539 w 1110877"/>
                      <a:gd name="connsiteY8" fmla="*/ 345788 h 706467"/>
                      <a:gd name="connsiteX9" fmla="*/ 676407 w 1110877"/>
                      <a:gd name="connsiteY9" fmla="*/ 688174 h 706467"/>
                      <a:gd name="connsiteX10" fmla="*/ 180425 w 1110877"/>
                      <a:gd name="connsiteY10" fmla="*/ 591692 h 706467"/>
                      <a:gd name="connsiteX11" fmla="*/ 369 w 1110877"/>
                      <a:gd name="connsiteY11" fmla="*/ 545795 h 706467"/>
                      <a:gd name="connsiteX0" fmla="*/ 369 w 1116970"/>
                      <a:gd name="connsiteY0" fmla="*/ 545795 h 706467"/>
                      <a:gd name="connsiteX1" fmla="*/ 197011 w 1116970"/>
                      <a:gd name="connsiteY1" fmla="*/ 323576 h 706467"/>
                      <a:gd name="connsiteX2" fmla="*/ 467628 w 1116970"/>
                      <a:gd name="connsiteY2" fmla="*/ 257977 h 706467"/>
                      <a:gd name="connsiteX3" fmla="*/ 726669 w 1116970"/>
                      <a:gd name="connsiteY3" fmla="*/ 352518 h 706467"/>
                      <a:gd name="connsiteX4" fmla="*/ 964446 w 1116970"/>
                      <a:gd name="connsiteY4" fmla="*/ 1399 h 706467"/>
                      <a:gd name="connsiteX5" fmla="*/ 1109795 w 1116970"/>
                      <a:gd name="connsiteY5" fmla="*/ 180967 h 706467"/>
                      <a:gd name="connsiteX6" fmla="*/ 1069314 w 1116970"/>
                      <a:gd name="connsiteY6" fmla="*/ 657217 h 706467"/>
                      <a:gd name="connsiteX7" fmla="*/ 990731 w 1116970"/>
                      <a:gd name="connsiteY7" fmla="*/ 652455 h 706467"/>
                      <a:gd name="connsiteX8" fmla="*/ 991539 w 1116970"/>
                      <a:gd name="connsiteY8" fmla="*/ 345788 h 706467"/>
                      <a:gd name="connsiteX9" fmla="*/ 676407 w 1116970"/>
                      <a:gd name="connsiteY9" fmla="*/ 688174 h 706467"/>
                      <a:gd name="connsiteX10" fmla="*/ 180425 w 1116970"/>
                      <a:gd name="connsiteY10" fmla="*/ 591692 h 706467"/>
                      <a:gd name="connsiteX11" fmla="*/ 369 w 1116970"/>
                      <a:gd name="connsiteY11" fmla="*/ 545795 h 706467"/>
                      <a:gd name="connsiteX0" fmla="*/ 369 w 1116970"/>
                      <a:gd name="connsiteY0" fmla="*/ 545795 h 706467"/>
                      <a:gd name="connsiteX1" fmla="*/ 197011 w 1116970"/>
                      <a:gd name="connsiteY1" fmla="*/ 323576 h 706467"/>
                      <a:gd name="connsiteX2" fmla="*/ 467628 w 1116970"/>
                      <a:gd name="connsiteY2" fmla="*/ 257977 h 706467"/>
                      <a:gd name="connsiteX3" fmla="*/ 726669 w 1116970"/>
                      <a:gd name="connsiteY3" fmla="*/ 352518 h 706467"/>
                      <a:gd name="connsiteX4" fmla="*/ 964446 w 1116970"/>
                      <a:gd name="connsiteY4" fmla="*/ 1399 h 706467"/>
                      <a:gd name="connsiteX5" fmla="*/ 1109795 w 1116970"/>
                      <a:gd name="connsiteY5" fmla="*/ 180967 h 706467"/>
                      <a:gd name="connsiteX6" fmla="*/ 1069314 w 1116970"/>
                      <a:gd name="connsiteY6" fmla="*/ 657217 h 706467"/>
                      <a:gd name="connsiteX7" fmla="*/ 990731 w 1116970"/>
                      <a:gd name="connsiteY7" fmla="*/ 652455 h 706467"/>
                      <a:gd name="connsiteX8" fmla="*/ 991539 w 1116970"/>
                      <a:gd name="connsiteY8" fmla="*/ 345788 h 706467"/>
                      <a:gd name="connsiteX9" fmla="*/ 676407 w 1116970"/>
                      <a:gd name="connsiteY9" fmla="*/ 688174 h 706467"/>
                      <a:gd name="connsiteX10" fmla="*/ 180425 w 1116970"/>
                      <a:gd name="connsiteY10" fmla="*/ 591692 h 706467"/>
                      <a:gd name="connsiteX11" fmla="*/ 369 w 1116970"/>
                      <a:gd name="connsiteY11" fmla="*/ 545795 h 706467"/>
                      <a:gd name="connsiteX0" fmla="*/ 369 w 1116970"/>
                      <a:gd name="connsiteY0" fmla="*/ 545795 h 706467"/>
                      <a:gd name="connsiteX1" fmla="*/ 197011 w 1116970"/>
                      <a:gd name="connsiteY1" fmla="*/ 323576 h 706467"/>
                      <a:gd name="connsiteX2" fmla="*/ 467628 w 1116970"/>
                      <a:gd name="connsiteY2" fmla="*/ 257977 h 706467"/>
                      <a:gd name="connsiteX3" fmla="*/ 726669 w 1116970"/>
                      <a:gd name="connsiteY3" fmla="*/ 352518 h 706467"/>
                      <a:gd name="connsiteX4" fmla="*/ 964446 w 1116970"/>
                      <a:gd name="connsiteY4" fmla="*/ 1399 h 706467"/>
                      <a:gd name="connsiteX5" fmla="*/ 1109795 w 1116970"/>
                      <a:gd name="connsiteY5" fmla="*/ 180967 h 706467"/>
                      <a:gd name="connsiteX6" fmla="*/ 1069314 w 1116970"/>
                      <a:gd name="connsiteY6" fmla="*/ 657217 h 706467"/>
                      <a:gd name="connsiteX7" fmla="*/ 990731 w 1116970"/>
                      <a:gd name="connsiteY7" fmla="*/ 652455 h 706467"/>
                      <a:gd name="connsiteX8" fmla="*/ 991539 w 1116970"/>
                      <a:gd name="connsiteY8" fmla="*/ 345788 h 706467"/>
                      <a:gd name="connsiteX9" fmla="*/ 676407 w 1116970"/>
                      <a:gd name="connsiteY9" fmla="*/ 688174 h 706467"/>
                      <a:gd name="connsiteX10" fmla="*/ 180425 w 1116970"/>
                      <a:gd name="connsiteY10" fmla="*/ 591692 h 706467"/>
                      <a:gd name="connsiteX11" fmla="*/ 369 w 1116970"/>
                      <a:gd name="connsiteY11" fmla="*/ 545795 h 706467"/>
                      <a:gd name="connsiteX0" fmla="*/ 369 w 1116970"/>
                      <a:gd name="connsiteY0" fmla="*/ 545795 h 706467"/>
                      <a:gd name="connsiteX1" fmla="*/ 197011 w 1116970"/>
                      <a:gd name="connsiteY1" fmla="*/ 323576 h 706467"/>
                      <a:gd name="connsiteX2" fmla="*/ 467628 w 1116970"/>
                      <a:gd name="connsiteY2" fmla="*/ 257977 h 706467"/>
                      <a:gd name="connsiteX3" fmla="*/ 718850 w 1116970"/>
                      <a:gd name="connsiteY3" fmla="*/ 289962 h 706467"/>
                      <a:gd name="connsiteX4" fmla="*/ 964446 w 1116970"/>
                      <a:gd name="connsiteY4" fmla="*/ 1399 h 706467"/>
                      <a:gd name="connsiteX5" fmla="*/ 1109795 w 1116970"/>
                      <a:gd name="connsiteY5" fmla="*/ 180967 h 706467"/>
                      <a:gd name="connsiteX6" fmla="*/ 1069314 w 1116970"/>
                      <a:gd name="connsiteY6" fmla="*/ 657217 h 706467"/>
                      <a:gd name="connsiteX7" fmla="*/ 990731 w 1116970"/>
                      <a:gd name="connsiteY7" fmla="*/ 652455 h 706467"/>
                      <a:gd name="connsiteX8" fmla="*/ 991539 w 1116970"/>
                      <a:gd name="connsiteY8" fmla="*/ 345788 h 706467"/>
                      <a:gd name="connsiteX9" fmla="*/ 676407 w 1116970"/>
                      <a:gd name="connsiteY9" fmla="*/ 688174 h 706467"/>
                      <a:gd name="connsiteX10" fmla="*/ 180425 w 1116970"/>
                      <a:gd name="connsiteY10" fmla="*/ 591692 h 706467"/>
                      <a:gd name="connsiteX11" fmla="*/ 369 w 1116970"/>
                      <a:gd name="connsiteY11" fmla="*/ 545795 h 706467"/>
                      <a:gd name="connsiteX0" fmla="*/ 369 w 1116970"/>
                      <a:gd name="connsiteY0" fmla="*/ 545795 h 706467"/>
                      <a:gd name="connsiteX1" fmla="*/ 197011 w 1116970"/>
                      <a:gd name="connsiteY1" fmla="*/ 323576 h 706467"/>
                      <a:gd name="connsiteX2" fmla="*/ 483268 w 1116970"/>
                      <a:gd name="connsiteY2" fmla="*/ 226699 h 706467"/>
                      <a:gd name="connsiteX3" fmla="*/ 718850 w 1116970"/>
                      <a:gd name="connsiteY3" fmla="*/ 289962 h 706467"/>
                      <a:gd name="connsiteX4" fmla="*/ 964446 w 1116970"/>
                      <a:gd name="connsiteY4" fmla="*/ 1399 h 706467"/>
                      <a:gd name="connsiteX5" fmla="*/ 1109795 w 1116970"/>
                      <a:gd name="connsiteY5" fmla="*/ 180967 h 706467"/>
                      <a:gd name="connsiteX6" fmla="*/ 1069314 w 1116970"/>
                      <a:gd name="connsiteY6" fmla="*/ 657217 h 706467"/>
                      <a:gd name="connsiteX7" fmla="*/ 990731 w 1116970"/>
                      <a:gd name="connsiteY7" fmla="*/ 652455 h 706467"/>
                      <a:gd name="connsiteX8" fmla="*/ 991539 w 1116970"/>
                      <a:gd name="connsiteY8" fmla="*/ 345788 h 706467"/>
                      <a:gd name="connsiteX9" fmla="*/ 676407 w 1116970"/>
                      <a:gd name="connsiteY9" fmla="*/ 688174 h 706467"/>
                      <a:gd name="connsiteX10" fmla="*/ 180425 w 1116970"/>
                      <a:gd name="connsiteY10" fmla="*/ 591692 h 706467"/>
                      <a:gd name="connsiteX11" fmla="*/ 369 w 1116970"/>
                      <a:gd name="connsiteY11" fmla="*/ 545795 h 706467"/>
                      <a:gd name="connsiteX0" fmla="*/ 369 w 1116970"/>
                      <a:gd name="connsiteY0" fmla="*/ 545795 h 706467"/>
                      <a:gd name="connsiteX1" fmla="*/ 197011 w 1116970"/>
                      <a:gd name="connsiteY1" fmla="*/ 323576 h 706467"/>
                      <a:gd name="connsiteX2" fmla="*/ 483268 w 1116970"/>
                      <a:gd name="connsiteY2" fmla="*/ 226699 h 706467"/>
                      <a:gd name="connsiteX3" fmla="*/ 718850 w 1116970"/>
                      <a:gd name="connsiteY3" fmla="*/ 289962 h 706467"/>
                      <a:gd name="connsiteX4" fmla="*/ 964446 w 1116970"/>
                      <a:gd name="connsiteY4" fmla="*/ 1399 h 706467"/>
                      <a:gd name="connsiteX5" fmla="*/ 1109795 w 1116970"/>
                      <a:gd name="connsiteY5" fmla="*/ 180967 h 706467"/>
                      <a:gd name="connsiteX6" fmla="*/ 1069314 w 1116970"/>
                      <a:gd name="connsiteY6" fmla="*/ 657217 h 706467"/>
                      <a:gd name="connsiteX7" fmla="*/ 971787 w 1116970"/>
                      <a:gd name="connsiteY7" fmla="*/ 690344 h 706467"/>
                      <a:gd name="connsiteX8" fmla="*/ 991539 w 1116970"/>
                      <a:gd name="connsiteY8" fmla="*/ 345788 h 706467"/>
                      <a:gd name="connsiteX9" fmla="*/ 676407 w 1116970"/>
                      <a:gd name="connsiteY9" fmla="*/ 688174 h 706467"/>
                      <a:gd name="connsiteX10" fmla="*/ 180425 w 1116970"/>
                      <a:gd name="connsiteY10" fmla="*/ 591692 h 706467"/>
                      <a:gd name="connsiteX11" fmla="*/ 369 w 1116970"/>
                      <a:gd name="connsiteY11" fmla="*/ 545795 h 706467"/>
                      <a:gd name="connsiteX0" fmla="*/ 369 w 1116188"/>
                      <a:gd name="connsiteY0" fmla="*/ 545795 h 706467"/>
                      <a:gd name="connsiteX1" fmla="*/ 197011 w 1116188"/>
                      <a:gd name="connsiteY1" fmla="*/ 323576 h 706467"/>
                      <a:gd name="connsiteX2" fmla="*/ 483268 w 1116188"/>
                      <a:gd name="connsiteY2" fmla="*/ 226699 h 706467"/>
                      <a:gd name="connsiteX3" fmla="*/ 718850 w 1116188"/>
                      <a:gd name="connsiteY3" fmla="*/ 289962 h 706467"/>
                      <a:gd name="connsiteX4" fmla="*/ 964446 w 1116188"/>
                      <a:gd name="connsiteY4" fmla="*/ 1399 h 706467"/>
                      <a:gd name="connsiteX5" fmla="*/ 1109795 w 1116188"/>
                      <a:gd name="connsiteY5" fmla="*/ 180967 h 706467"/>
                      <a:gd name="connsiteX6" fmla="*/ 1059845 w 1116188"/>
                      <a:gd name="connsiteY6" fmla="*/ 685631 h 706467"/>
                      <a:gd name="connsiteX7" fmla="*/ 971787 w 1116188"/>
                      <a:gd name="connsiteY7" fmla="*/ 690344 h 706467"/>
                      <a:gd name="connsiteX8" fmla="*/ 991539 w 1116188"/>
                      <a:gd name="connsiteY8" fmla="*/ 345788 h 706467"/>
                      <a:gd name="connsiteX9" fmla="*/ 676407 w 1116188"/>
                      <a:gd name="connsiteY9" fmla="*/ 688174 h 706467"/>
                      <a:gd name="connsiteX10" fmla="*/ 180425 w 1116188"/>
                      <a:gd name="connsiteY10" fmla="*/ 591692 h 706467"/>
                      <a:gd name="connsiteX11" fmla="*/ 369 w 1116188"/>
                      <a:gd name="connsiteY11" fmla="*/ 545795 h 70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6188" h="706467">
                        <a:moveTo>
                          <a:pt x="369" y="545795"/>
                        </a:moveTo>
                        <a:cubicBezTo>
                          <a:pt x="11311" y="497388"/>
                          <a:pt x="81121" y="413732"/>
                          <a:pt x="197011" y="323576"/>
                        </a:cubicBezTo>
                        <a:cubicBezTo>
                          <a:pt x="239524" y="328349"/>
                          <a:pt x="326969" y="397524"/>
                          <a:pt x="483268" y="226699"/>
                        </a:cubicBezTo>
                        <a:cubicBezTo>
                          <a:pt x="563210" y="351378"/>
                          <a:pt x="638654" y="327512"/>
                          <a:pt x="718850" y="289962"/>
                        </a:cubicBezTo>
                        <a:cubicBezTo>
                          <a:pt x="799046" y="252412"/>
                          <a:pt x="916070" y="42691"/>
                          <a:pt x="964446" y="1399"/>
                        </a:cubicBezTo>
                        <a:cubicBezTo>
                          <a:pt x="1041396" y="-16081"/>
                          <a:pt x="1101844" y="135164"/>
                          <a:pt x="1109795" y="180967"/>
                        </a:cubicBezTo>
                        <a:cubicBezTo>
                          <a:pt x="1136798" y="269632"/>
                          <a:pt x="1070164" y="605066"/>
                          <a:pt x="1059845" y="685631"/>
                        </a:cubicBezTo>
                        <a:cubicBezTo>
                          <a:pt x="1042382" y="694757"/>
                          <a:pt x="997846" y="704148"/>
                          <a:pt x="971787" y="690344"/>
                        </a:cubicBezTo>
                        <a:cubicBezTo>
                          <a:pt x="962396" y="583671"/>
                          <a:pt x="993523" y="400557"/>
                          <a:pt x="991539" y="345788"/>
                        </a:cubicBezTo>
                        <a:cubicBezTo>
                          <a:pt x="830010" y="312451"/>
                          <a:pt x="798099" y="591627"/>
                          <a:pt x="676407" y="688174"/>
                        </a:cubicBezTo>
                        <a:cubicBezTo>
                          <a:pt x="545190" y="729952"/>
                          <a:pt x="190704" y="701147"/>
                          <a:pt x="180425" y="591692"/>
                        </a:cubicBezTo>
                        <a:cubicBezTo>
                          <a:pt x="129665" y="589393"/>
                          <a:pt x="-8035" y="623678"/>
                          <a:pt x="369" y="545795"/>
                        </a:cubicBezTo>
                        <a:close/>
                      </a:path>
                    </a:pathLst>
                  </a:custGeom>
                  <a:solidFill>
                    <a:schemeClr val="tx1">
                      <a:lumMod val="75000"/>
                      <a:lumOff val="25000"/>
                    </a:schemeClr>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sp>
                <p:nvSpPr>
                  <p:cNvPr id="37" name="Oval 12"/>
                  <p:cNvSpPr/>
                  <p:nvPr/>
                </p:nvSpPr>
                <p:spPr>
                  <a:xfrm>
                    <a:off x="4245098" y="2562411"/>
                    <a:ext cx="52484" cy="34063"/>
                  </a:xfrm>
                  <a:custGeom>
                    <a:avLst/>
                    <a:gdLst>
                      <a:gd name="connsiteX0" fmla="*/ 0 w 371680"/>
                      <a:gd name="connsiteY0" fmla="*/ 54272 h 108543"/>
                      <a:gd name="connsiteX1" fmla="*/ 185840 w 371680"/>
                      <a:gd name="connsiteY1" fmla="*/ 0 h 108543"/>
                      <a:gd name="connsiteX2" fmla="*/ 371680 w 371680"/>
                      <a:gd name="connsiteY2" fmla="*/ 54272 h 108543"/>
                      <a:gd name="connsiteX3" fmla="*/ 185840 w 371680"/>
                      <a:gd name="connsiteY3" fmla="*/ 108544 h 108543"/>
                      <a:gd name="connsiteX4" fmla="*/ 0 w 371680"/>
                      <a:gd name="connsiteY4" fmla="*/ 54272 h 108543"/>
                      <a:gd name="connsiteX0" fmla="*/ 0 w 296029"/>
                      <a:gd name="connsiteY0" fmla="*/ 54272 h 108544"/>
                      <a:gd name="connsiteX1" fmla="*/ 110189 w 296029"/>
                      <a:gd name="connsiteY1" fmla="*/ 0 h 108544"/>
                      <a:gd name="connsiteX2" fmla="*/ 296029 w 296029"/>
                      <a:gd name="connsiteY2" fmla="*/ 54272 h 108544"/>
                      <a:gd name="connsiteX3" fmla="*/ 110189 w 296029"/>
                      <a:gd name="connsiteY3" fmla="*/ 108544 h 108544"/>
                      <a:gd name="connsiteX4" fmla="*/ 0 w 296029"/>
                      <a:gd name="connsiteY4" fmla="*/ 54272 h 108544"/>
                      <a:gd name="connsiteX0" fmla="*/ 0 w 198398"/>
                      <a:gd name="connsiteY0" fmla="*/ 55162 h 109743"/>
                      <a:gd name="connsiteX1" fmla="*/ 110189 w 198398"/>
                      <a:gd name="connsiteY1" fmla="*/ 890 h 109743"/>
                      <a:gd name="connsiteX2" fmla="*/ 198398 w 198398"/>
                      <a:gd name="connsiteY2" fmla="*/ 33731 h 109743"/>
                      <a:gd name="connsiteX3" fmla="*/ 110189 w 198398"/>
                      <a:gd name="connsiteY3" fmla="*/ 109434 h 109743"/>
                      <a:gd name="connsiteX4" fmla="*/ 0 w 198398"/>
                      <a:gd name="connsiteY4" fmla="*/ 55162 h 109743"/>
                      <a:gd name="connsiteX0" fmla="*/ 118 w 198516"/>
                      <a:gd name="connsiteY0" fmla="*/ 55162 h 95459"/>
                      <a:gd name="connsiteX1" fmla="*/ 110307 w 198516"/>
                      <a:gd name="connsiteY1" fmla="*/ 890 h 95459"/>
                      <a:gd name="connsiteX2" fmla="*/ 198516 w 198516"/>
                      <a:gd name="connsiteY2" fmla="*/ 33731 h 95459"/>
                      <a:gd name="connsiteX3" fmla="*/ 91257 w 198516"/>
                      <a:gd name="connsiteY3" fmla="*/ 95146 h 95459"/>
                      <a:gd name="connsiteX4" fmla="*/ 118 w 198516"/>
                      <a:gd name="connsiteY4" fmla="*/ 55162 h 95459"/>
                      <a:gd name="connsiteX0" fmla="*/ 95 w 217543"/>
                      <a:gd name="connsiteY0" fmla="*/ 6552 h 109232"/>
                      <a:gd name="connsiteX1" fmla="*/ 129334 w 217543"/>
                      <a:gd name="connsiteY1" fmla="*/ 14193 h 109232"/>
                      <a:gd name="connsiteX2" fmla="*/ 217543 w 217543"/>
                      <a:gd name="connsiteY2" fmla="*/ 47034 h 109232"/>
                      <a:gd name="connsiteX3" fmla="*/ 110284 w 217543"/>
                      <a:gd name="connsiteY3" fmla="*/ 108449 h 109232"/>
                      <a:gd name="connsiteX4" fmla="*/ 95 w 217543"/>
                      <a:gd name="connsiteY4" fmla="*/ 6552 h 109232"/>
                      <a:gd name="connsiteX0" fmla="*/ 10312 w 227760"/>
                      <a:gd name="connsiteY0" fmla="*/ 3408 h 105532"/>
                      <a:gd name="connsiteX1" fmla="*/ 139551 w 227760"/>
                      <a:gd name="connsiteY1" fmla="*/ 11049 h 105532"/>
                      <a:gd name="connsiteX2" fmla="*/ 227760 w 227760"/>
                      <a:gd name="connsiteY2" fmla="*/ 43890 h 105532"/>
                      <a:gd name="connsiteX3" fmla="*/ 120501 w 227760"/>
                      <a:gd name="connsiteY3" fmla="*/ 105305 h 105532"/>
                      <a:gd name="connsiteX4" fmla="*/ 20575 w 227760"/>
                      <a:gd name="connsiteY4" fmla="*/ 62390 h 105532"/>
                      <a:gd name="connsiteX5" fmla="*/ 10312 w 227760"/>
                      <a:gd name="connsiteY5" fmla="*/ 3408 h 105532"/>
                      <a:gd name="connsiteX0" fmla="*/ 5568 w 223016"/>
                      <a:gd name="connsiteY0" fmla="*/ 3408 h 105532"/>
                      <a:gd name="connsiteX1" fmla="*/ 134807 w 223016"/>
                      <a:gd name="connsiteY1" fmla="*/ 11049 h 105532"/>
                      <a:gd name="connsiteX2" fmla="*/ 223016 w 223016"/>
                      <a:gd name="connsiteY2" fmla="*/ 43890 h 105532"/>
                      <a:gd name="connsiteX3" fmla="*/ 115757 w 223016"/>
                      <a:gd name="connsiteY3" fmla="*/ 105305 h 105532"/>
                      <a:gd name="connsiteX4" fmla="*/ 15831 w 223016"/>
                      <a:gd name="connsiteY4" fmla="*/ 62390 h 105532"/>
                      <a:gd name="connsiteX5" fmla="*/ 5568 w 223016"/>
                      <a:gd name="connsiteY5" fmla="*/ 3408 h 105532"/>
                      <a:gd name="connsiteX0" fmla="*/ 120 w 217568"/>
                      <a:gd name="connsiteY0" fmla="*/ 12876 h 115000"/>
                      <a:gd name="connsiteX1" fmla="*/ 129359 w 217568"/>
                      <a:gd name="connsiteY1" fmla="*/ 20517 h 115000"/>
                      <a:gd name="connsiteX2" fmla="*/ 217568 w 217568"/>
                      <a:gd name="connsiteY2" fmla="*/ 53358 h 115000"/>
                      <a:gd name="connsiteX3" fmla="*/ 110309 w 217568"/>
                      <a:gd name="connsiteY3" fmla="*/ 114773 h 115000"/>
                      <a:gd name="connsiteX4" fmla="*/ 10383 w 217568"/>
                      <a:gd name="connsiteY4" fmla="*/ 71858 h 115000"/>
                      <a:gd name="connsiteX5" fmla="*/ 120 w 217568"/>
                      <a:gd name="connsiteY5" fmla="*/ 12876 h 115000"/>
                      <a:gd name="connsiteX0" fmla="*/ 13549 w 230997"/>
                      <a:gd name="connsiteY0" fmla="*/ 4277 h 107004"/>
                      <a:gd name="connsiteX1" fmla="*/ 142788 w 230997"/>
                      <a:gd name="connsiteY1" fmla="*/ 11918 h 107004"/>
                      <a:gd name="connsiteX2" fmla="*/ 230997 w 230997"/>
                      <a:gd name="connsiteY2" fmla="*/ 44759 h 107004"/>
                      <a:gd name="connsiteX3" fmla="*/ 123738 w 230997"/>
                      <a:gd name="connsiteY3" fmla="*/ 106174 h 107004"/>
                      <a:gd name="connsiteX4" fmla="*/ 0 w 230997"/>
                      <a:gd name="connsiteY4" fmla="*/ 75165 h 107004"/>
                      <a:gd name="connsiteX5" fmla="*/ 13549 w 230997"/>
                      <a:gd name="connsiteY5" fmla="*/ 4277 h 107004"/>
                      <a:gd name="connsiteX0" fmla="*/ 8948 w 238303"/>
                      <a:gd name="connsiteY0" fmla="*/ 3064 h 115316"/>
                      <a:gd name="connsiteX1" fmla="*/ 150094 w 238303"/>
                      <a:gd name="connsiteY1" fmla="*/ 20230 h 115316"/>
                      <a:gd name="connsiteX2" fmla="*/ 238303 w 238303"/>
                      <a:gd name="connsiteY2" fmla="*/ 53071 h 115316"/>
                      <a:gd name="connsiteX3" fmla="*/ 131044 w 238303"/>
                      <a:gd name="connsiteY3" fmla="*/ 114486 h 115316"/>
                      <a:gd name="connsiteX4" fmla="*/ 7306 w 238303"/>
                      <a:gd name="connsiteY4" fmla="*/ 83477 h 115316"/>
                      <a:gd name="connsiteX5" fmla="*/ 8948 w 238303"/>
                      <a:gd name="connsiteY5" fmla="*/ 3064 h 115316"/>
                      <a:gd name="connsiteX0" fmla="*/ 1642 w 230997"/>
                      <a:gd name="connsiteY0" fmla="*/ 11025 h 123277"/>
                      <a:gd name="connsiteX1" fmla="*/ 142788 w 230997"/>
                      <a:gd name="connsiteY1" fmla="*/ 28191 h 123277"/>
                      <a:gd name="connsiteX2" fmla="*/ 230997 w 230997"/>
                      <a:gd name="connsiteY2" fmla="*/ 61032 h 123277"/>
                      <a:gd name="connsiteX3" fmla="*/ 123738 w 230997"/>
                      <a:gd name="connsiteY3" fmla="*/ 122447 h 123277"/>
                      <a:gd name="connsiteX4" fmla="*/ 0 w 230997"/>
                      <a:gd name="connsiteY4" fmla="*/ 91438 h 123277"/>
                      <a:gd name="connsiteX5" fmla="*/ 1642 w 230997"/>
                      <a:gd name="connsiteY5" fmla="*/ 11025 h 123277"/>
                      <a:gd name="connsiteX0" fmla="*/ 1642 w 230997"/>
                      <a:gd name="connsiteY0" fmla="*/ 11025 h 123277"/>
                      <a:gd name="connsiteX1" fmla="*/ 142788 w 230997"/>
                      <a:gd name="connsiteY1" fmla="*/ 28191 h 123277"/>
                      <a:gd name="connsiteX2" fmla="*/ 230997 w 230997"/>
                      <a:gd name="connsiteY2" fmla="*/ 61032 h 123277"/>
                      <a:gd name="connsiteX3" fmla="*/ 123738 w 230997"/>
                      <a:gd name="connsiteY3" fmla="*/ 122447 h 123277"/>
                      <a:gd name="connsiteX4" fmla="*/ 0 w 230997"/>
                      <a:gd name="connsiteY4" fmla="*/ 91438 h 123277"/>
                      <a:gd name="connsiteX5" fmla="*/ 1642 w 230997"/>
                      <a:gd name="connsiteY5" fmla="*/ 11025 h 123277"/>
                      <a:gd name="connsiteX0" fmla="*/ 1642 w 230997"/>
                      <a:gd name="connsiteY0" fmla="*/ 0 h 112252"/>
                      <a:gd name="connsiteX1" fmla="*/ 142788 w 230997"/>
                      <a:gd name="connsiteY1" fmla="*/ 17166 h 112252"/>
                      <a:gd name="connsiteX2" fmla="*/ 230997 w 230997"/>
                      <a:gd name="connsiteY2" fmla="*/ 50007 h 112252"/>
                      <a:gd name="connsiteX3" fmla="*/ 123738 w 230997"/>
                      <a:gd name="connsiteY3" fmla="*/ 111422 h 112252"/>
                      <a:gd name="connsiteX4" fmla="*/ 0 w 230997"/>
                      <a:gd name="connsiteY4" fmla="*/ 80413 h 112252"/>
                      <a:gd name="connsiteX5" fmla="*/ 1642 w 230997"/>
                      <a:gd name="connsiteY5" fmla="*/ 0 h 112252"/>
                      <a:gd name="connsiteX0" fmla="*/ 1642 w 230997"/>
                      <a:gd name="connsiteY0" fmla="*/ 0 h 113452"/>
                      <a:gd name="connsiteX1" fmla="*/ 142788 w 230997"/>
                      <a:gd name="connsiteY1" fmla="*/ 17166 h 113452"/>
                      <a:gd name="connsiteX2" fmla="*/ 230997 w 230997"/>
                      <a:gd name="connsiteY2" fmla="*/ 26195 h 113452"/>
                      <a:gd name="connsiteX3" fmla="*/ 123738 w 230997"/>
                      <a:gd name="connsiteY3" fmla="*/ 111422 h 113452"/>
                      <a:gd name="connsiteX4" fmla="*/ 0 w 230997"/>
                      <a:gd name="connsiteY4" fmla="*/ 80413 h 113452"/>
                      <a:gd name="connsiteX5" fmla="*/ 1642 w 230997"/>
                      <a:gd name="connsiteY5" fmla="*/ 0 h 113452"/>
                      <a:gd name="connsiteX0" fmla="*/ 1642 w 233606"/>
                      <a:gd name="connsiteY0" fmla="*/ 0 h 124445"/>
                      <a:gd name="connsiteX1" fmla="*/ 142788 w 233606"/>
                      <a:gd name="connsiteY1" fmla="*/ 17166 h 124445"/>
                      <a:gd name="connsiteX2" fmla="*/ 230997 w 233606"/>
                      <a:gd name="connsiteY2" fmla="*/ 26195 h 124445"/>
                      <a:gd name="connsiteX3" fmla="*/ 214313 w 233606"/>
                      <a:gd name="connsiteY3" fmla="*/ 118512 h 124445"/>
                      <a:gd name="connsiteX4" fmla="*/ 123738 w 233606"/>
                      <a:gd name="connsiteY4" fmla="*/ 111422 h 124445"/>
                      <a:gd name="connsiteX5" fmla="*/ 0 w 233606"/>
                      <a:gd name="connsiteY5" fmla="*/ 80413 h 124445"/>
                      <a:gd name="connsiteX6" fmla="*/ 1642 w 233606"/>
                      <a:gd name="connsiteY6" fmla="*/ 0 h 124445"/>
                      <a:gd name="connsiteX0" fmla="*/ 1642 w 242033"/>
                      <a:gd name="connsiteY0" fmla="*/ 0 h 124445"/>
                      <a:gd name="connsiteX1" fmla="*/ 142788 w 242033"/>
                      <a:gd name="connsiteY1" fmla="*/ 17166 h 124445"/>
                      <a:gd name="connsiteX2" fmla="*/ 240522 w 242033"/>
                      <a:gd name="connsiteY2" fmla="*/ 11908 h 124445"/>
                      <a:gd name="connsiteX3" fmla="*/ 214313 w 242033"/>
                      <a:gd name="connsiteY3" fmla="*/ 118512 h 124445"/>
                      <a:gd name="connsiteX4" fmla="*/ 123738 w 242033"/>
                      <a:gd name="connsiteY4" fmla="*/ 111422 h 124445"/>
                      <a:gd name="connsiteX5" fmla="*/ 0 w 242033"/>
                      <a:gd name="connsiteY5" fmla="*/ 80413 h 124445"/>
                      <a:gd name="connsiteX6" fmla="*/ 1642 w 242033"/>
                      <a:gd name="connsiteY6" fmla="*/ 0 h 124445"/>
                      <a:gd name="connsiteX0" fmla="*/ 1642 w 253977"/>
                      <a:gd name="connsiteY0" fmla="*/ 6457 h 130902"/>
                      <a:gd name="connsiteX1" fmla="*/ 240522 w 253977"/>
                      <a:gd name="connsiteY1" fmla="*/ 18365 h 130902"/>
                      <a:gd name="connsiteX2" fmla="*/ 214313 w 253977"/>
                      <a:gd name="connsiteY2" fmla="*/ 124969 h 130902"/>
                      <a:gd name="connsiteX3" fmla="*/ 123738 w 253977"/>
                      <a:gd name="connsiteY3" fmla="*/ 117879 h 130902"/>
                      <a:gd name="connsiteX4" fmla="*/ 0 w 253977"/>
                      <a:gd name="connsiteY4" fmla="*/ 86870 h 130902"/>
                      <a:gd name="connsiteX5" fmla="*/ 1642 w 253977"/>
                      <a:gd name="connsiteY5" fmla="*/ 6457 h 130902"/>
                      <a:gd name="connsiteX0" fmla="*/ 1642 w 253977"/>
                      <a:gd name="connsiteY0" fmla="*/ 1276 h 125721"/>
                      <a:gd name="connsiteX1" fmla="*/ 240522 w 253977"/>
                      <a:gd name="connsiteY1" fmla="*/ 13184 h 125721"/>
                      <a:gd name="connsiteX2" fmla="*/ 214313 w 253977"/>
                      <a:gd name="connsiteY2" fmla="*/ 119788 h 125721"/>
                      <a:gd name="connsiteX3" fmla="*/ 123738 w 253977"/>
                      <a:gd name="connsiteY3" fmla="*/ 112698 h 125721"/>
                      <a:gd name="connsiteX4" fmla="*/ 0 w 253977"/>
                      <a:gd name="connsiteY4" fmla="*/ 81689 h 125721"/>
                      <a:gd name="connsiteX5" fmla="*/ 1642 w 253977"/>
                      <a:gd name="connsiteY5" fmla="*/ 1276 h 125721"/>
                      <a:gd name="connsiteX0" fmla="*/ 1642 w 253977"/>
                      <a:gd name="connsiteY0" fmla="*/ 0 h 124445"/>
                      <a:gd name="connsiteX1" fmla="*/ 240522 w 253977"/>
                      <a:gd name="connsiteY1" fmla="*/ 11908 h 124445"/>
                      <a:gd name="connsiteX2" fmla="*/ 214313 w 253977"/>
                      <a:gd name="connsiteY2" fmla="*/ 118512 h 124445"/>
                      <a:gd name="connsiteX3" fmla="*/ 123738 w 253977"/>
                      <a:gd name="connsiteY3" fmla="*/ 111422 h 124445"/>
                      <a:gd name="connsiteX4" fmla="*/ 0 w 253977"/>
                      <a:gd name="connsiteY4" fmla="*/ 80413 h 124445"/>
                      <a:gd name="connsiteX5" fmla="*/ 1642 w 253977"/>
                      <a:gd name="connsiteY5" fmla="*/ 0 h 124445"/>
                      <a:gd name="connsiteX0" fmla="*/ 1642 w 242877"/>
                      <a:gd name="connsiteY0" fmla="*/ 0 h 124445"/>
                      <a:gd name="connsiteX1" fmla="*/ 226234 w 242877"/>
                      <a:gd name="connsiteY1" fmla="*/ 11908 h 124445"/>
                      <a:gd name="connsiteX2" fmla="*/ 214313 w 242877"/>
                      <a:gd name="connsiteY2" fmla="*/ 118512 h 124445"/>
                      <a:gd name="connsiteX3" fmla="*/ 123738 w 242877"/>
                      <a:gd name="connsiteY3" fmla="*/ 111422 h 124445"/>
                      <a:gd name="connsiteX4" fmla="*/ 0 w 242877"/>
                      <a:gd name="connsiteY4" fmla="*/ 80413 h 124445"/>
                      <a:gd name="connsiteX5" fmla="*/ 1642 w 242877"/>
                      <a:gd name="connsiteY5" fmla="*/ 0 h 124445"/>
                      <a:gd name="connsiteX0" fmla="*/ 1642 w 237589"/>
                      <a:gd name="connsiteY0" fmla="*/ 0 h 124445"/>
                      <a:gd name="connsiteX1" fmla="*/ 226234 w 237589"/>
                      <a:gd name="connsiteY1" fmla="*/ 11908 h 124445"/>
                      <a:gd name="connsiteX2" fmla="*/ 214313 w 237589"/>
                      <a:gd name="connsiteY2" fmla="*/ 118512 h 124445"/>
                      <a:gd name="connsiteX3" fmla="*/ 123738 w 237589"/>
                      <a:gd name="connsiteY3" fmla="*/ 111422 h 124445"/>
                      <a:gd name="connsiteX4" fmla="*/ 0 w 237589"/>
                      <a:gd name="connsiteY4" fmla="*/ 80413 h 124445"/>
                      <a:gd name="connsiteX5" fmla="*/ 1642 w 237589"/>
                      <a:gd name="connsiteY5" fmla="*/ 0 h 124445"/>
                      <a:gd name="connsiteX0" fmla="*/ 1642 w 237589"/>
                      <a:gd name="connsiteY0" fmla="*/ 0 h 137322"/>
                      <a:gd name="connsiteX1" fmla="*/ 226234 w 237589"/>
                      <a:gd name="connsiteY1" fmla="*/ 11908 h 137322"/>
                      <a:gd name="connsiteX2" fmla="*/ 214313 w 237589"/>
                      <a:gd name="connsiteY2" fmla="*/ 118512 h 137322"/>
                      <a:gd name="connsiteX3" fmla="*/ 121356 w 237589"/>
                      <a:gd name="connsiteY3" fmla="*/ 135235 h 137322"/>
                      <a:gd name="connsiteX4" fmla="*/ 0 w 237589"/>
                      <a:gd name="connsiteY4" fmla="*/ 80413 h 137322"/>
                      <a:gd name="connsiteX5" fmla="*/ 1642 w 237589"/>
                      <a:gd name="connsiteY5" fmla="*/ 0 h 137322"/>
                      <a:gd name="connsiteX0" fmla="*/ 1642 w 243384"/>
                      <a:gd name="connsiteY0" fmla="*/ 0 h 121044"/>
                      <a:gd name="connsiteX1" fmla="*/ 226234 w 243384"/>
                      <a:gd name="connsiteY1" fmla="*/ 11908 h 121044"/>
                      <a:gd name="connsiteX2" fmla="*/ 214313 w 243384"/>
                      <a:gd name="connsiteY2" fmla="*/ 118512 h 121044"/>
                      <a:gd name="connsiteX3" fmla="*/ 0 w 243384"/>
                      <a:gd name="connsiteY3" fmla="*/ 80413 h 121044"/>
                      <a:gd name="connsiteX4" fmla="*/ 1642 w 243384"/>
                      <a:gd name="connsiteY4" fmla="*/ 0 h 121044"/>
                      <a:gd name="connsiteX0" fmla="*/ 1642 w 243384"/>
                      <a:gd name="connsiteY0" fmla="*/ 0 h 129246"/>
                      <a:gd name="connsiteX1" fmla="*/ 226234 w 243384"/>
                      <a:gd name="connsiteY1" fmla="*/ 11908 h 129246"/>
                      <a:gd name="connsiteX2" fmla="*/ 214313 w 243384"/>
                      <a:gd name="connsiteY2" fmla="*/ 118512 h 129246"/>
                      <a:gd name="connsiteX3" fmla="*/ 0 w 243384"/>
                      <a:gd name="connsiteY3" fmla="*/ 80413 h 129246"/>
                      <a:gd name="connsiteX4" fmla="*/ 1642 w 243384"/>
                      <a:gd name="connsiteY4" fmla="*/ 0 h 129246"/>
                      <a:gd name="connsiteX0" fmla="*/ 1642 w 243384"/>
                      <a:gd name="connsiteY0" fmla="*/ 0 h 129867"/>
                      <a:gd name="connsiteX1" fmla="*/ 226234 w 243384"/>
                      <a:gd name="connsiteY1" fmla="*/ 11908 h 129867"/>
                      <a:gd name="connsiteX2" fmla="*/ 214313 w 243384"/>
                      <a:gd name="connsiteY2" fmla="*/ 118512 h 129867"/>
                      <a:gd name="connsiteX3" fmla="*/ 0 w 243384"/>
                      <a:gd name="connsiteY3" fmla="*/ 80413 h 129867"/>
                      <a:gd name="connsiteX4" fmla="*/ 1642 w 243384"/>
                      <a:gd name="connsiteY4" fmla="*/ 0 h 129867"/>
                      <a:gd name="connsiteX0" fmla="*/ 144 w 258555"/>
                      <a:gd name="connsiteY0" fmla="*/ 0 h 144154"/>
                      <a:gd name="connsiteX1" fmla="*/ 241405 w 258555"/>
                      <a:gd name="connsiteY1" fmla="*/ 26195 h 144154"/>
                      <a:gd name="connsiteX2" fmla="*/ 229484 w 258555"/>
                      <a:gd name="connsiteY2" fmla="*/ 132799 h 144154"/>
                      <a:gd name="connsiteX3" fmla="*/ 15171 w 258555"/>
                      <a:gd name="connsiteY3" fmla="*/ 94700 h 144154"/>
                      <a:gd name="connsiteX4" fmla="*/ 144 w 258555"/>
                      <a:gd name="connsiteY4" fmla="*/ 0 h 144154"/>
                      <a:gd name="connsiteX0" fmla="*/ 144 w 252756"/>
                      <a:gd name="connsiteY0" fmla="*/ 0 h 144154"/>
                      <a:gd name="connsiteX1" fmla="*/ 229499 w 252756"/>
                      <a:gd name="connsiteY1" fmla="*/ 19051 h 144154"/>
                      <a:gd name="connsiteX2" fmla="*/ 229484 w 252756"/>
                      <a:gd name="connsiteY2" fmla="*/ 132799 h 144154"/>
                      <a:gd name="connsiteX3" fmla="*/ 15171 w 252756"/>
                      <a:gd name="connsiteY3" fmla="*/ 94700 h 144154"/>
                      <a:gd name="connsiteX4" fmla="*/ 144 w 252756"/>
                      <a:gd name="connsiteY4" fmla="*/ 0 h 144154"/>
                      <a:gd name="connsiteX0" fmla="*/ 116 w 259872"/>
                      <a:gd name="connsiteY0" fmla="*/ 0 h 170348"/>
                      <a:gd name="connsiteX1" fmla="*/ 236615 w 259872"/>
                      <a:gd name="connsiteY1" fmla="*/ 45245 h 170348"/>
                      <a:gd name="connsiteX2" fmla="*/ 236600 w 259872"/>
                      <a:gd name="connsiteY2" fmla="*/ 158993 h 170348"/>
                      <a:gd name="connsiteX3" fmla="*/ 22287 w 259872"/>
                      <a:gd name="connsiteY3" fmla="*/ 120894 h 170348"/>
                      <a:gd name="connsiteX4" fmla="*/ 116 w 259872"/>
                      <a:gd name="connsiteY4" fmla="*/ 0 h 170348"/>
                      <a:gd name="connsiteX0" fmla="*/ 116 w 259872"/>
                      <a:gd name="connsiteY0" fmla="*/ 0 h 170348"/>
                      <a:gd name="connsiteX1" fmla="*/ 236615 w 259872"/>
                      <a:gd name="connsiteY1" fmla="*/ 45245 h 170348"/>
                      <a:gd name="connsiteX2" fmla="*/ 236600 w 259872"/>
                      <a:gd name="connsiteY2" fmla="*/ 158993 h 170348"/>
                      <a:gd name="connsiteX3" fmla="*/ 22287 w 259872"/>
                      <a:gd name="connsiteY3" fmla="*/ 120894 h 170348"/>
                      <a:gd name="connsiteX4" fmla="*/ 116 w 259872"/>
                      <a:gd name="connsiteY4" fmla="*/ 0 h 170348"/>
                      <a:gd name="connsiteX0" fmla="*/ 116 w 259872"/>
                      <a:gd name="connsiteY0" fmla="*/ 0 h 170348"/>
                      <a:gd name="connsiteX1" fmla="*/ 236615 w 259872"/>
                      <a:gd name="connsiteY1" fmla="*/ 33338 h 170348"/>
                      <a:gd name="connsiteX2" fmla="*/ 236600 w 259872"/>
                      <a:gd name="connsiteY2" fmla="*/ 158993 h 170348"/>
                      <a:gd name="connsiteX3" fmla="*/ 22287 w 259872"/>
                      <a:gd name="connsiteY3" fmla="*/ 120894 h 170348"/>
                      <a:gd name="connsiteX4" fmla="*/ 116 w 259872"/>
                      <a:gd name="connsiteY4" fmla="*/ 0 h 170348"/>
                      <a:gd name="connsiteX0" fmla="*/ 116 w 259872"/>
                      <a:gd name="connsiteY0" fmla="*/ 0 h 170348"/>
                      <a:gd name="connsiteX1" fmla="*/ 236615 w 259872"/>
                      <a:gd name="connsiteY1" fmla="*/ 33338 h 170348"/>
                      <a:gd name="connsiteX2" fmla="*/ 236600 w 259872"/>
                      <a:gd name="connsiteY2" fmla="*/ 158993 h 170348"/>
                      <a:gd name="connsiteX3" fmla="*/ 22287 w 259872"/>
                      <a:gd name="connsiteY3" fmla="*/ 120894 h 170348"/>
                      <a:gd name="connsiteX4" fmla="*/ 116 w 259872"/>
                      <a:gd name="connsiteY4" fmla="*/ 0 h 170348"/>
                      <a:gd name="connsiteX0" fmla="*/ 116 w 259872"/>
                      <a:gd name="connsiteY0" fmla="*/ 0 h 170348"/>
                      <a:gd name="connsiteX1" fmla="*/ 236615 w 259872"/>
                      <a:gd name="connsiteY1" fmla="*/ 33338 h 170348"/>
                      <a:gd name="connsiteX2" fmla="*/ 236600 w 259872"/>
                      <a:gd name="connsiteY2" fmla="*/ 158993 h 170348"/>
                      <a:gd name="connsiteX3" fmla="*/ 22287 w 259872"/>
                      <a:gd name="connsiteY3" fmla="*/ 120894 h 170348"/>
                      <a:gd name="connsiteX4" fmla="*/ 116 w 259872"/>
                      <a:gd name="connsiteY4" fmla="*/ 0 h 170348"/>
                      <a:gd name="connsiteX0" fmla="*/ 116 w 259872"/>
                      <a:gd name="connsiteY0" fmla="*/ 0 h 170348"/>
                      <a:gd name="connsiteX1" fmla="*/ 236615 w 259872"/>
                      <a:gd name="connsiteY1" fmla="*/ 33338 h 170348"/>
                      <a:gd name="connsiteX2" fmla="*/ 236600 w 259872"/>
                      <a:gd name="connsiteY2" fmla="*/ 158993 h 170348"/>
                      <a:gd name="connsiteX3" fmla="*/ 22287 w 259872"/>
                      <a:gd name="connsiteY3" fmla="*/ 120894 h 170348"/>
                      <a:gd name="connsiteX4" fmla="*/ 116 w 259872"/>
                      <a:gd name="connsiteY4" fmla="*/ 0 h 170348"/>
                      <a:gd name="connsiteX0" fmla="*/ 116 w 259872"/>
                      <a:gd name="connsiteY0" fmla="*/ 0 h 170348"/>
                      <a:gd name="connsiteX1" fmla="*/ 236615 w 259872"/>
                      <a:gd name="connsiteY1" fmla="*/ 33338 h 170348"/>
                      <a:gd name="connsiteX2" fmla="*/ 236600 w 259872"/>
                      <a:gd name="connsiteY2" fmla="*/ 158993 h 170348"/>
                      <a:gd name="connsiteX3" fmla="*/ 22287 w 259872"/>
                      <a:gd name="connsiteY3" fmla="*/ 120894 h 170348"/>
                      <a:gd name="connsiteX4" fmla="*/ 116 w 259872"/>
                      <a:gd name="connsiteY4" fmla="*/ 0 h 170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872" h="170348">
                        <a:moveTo>
                          <a:pt x="116" y="0"/>
                        </a:moveTo>
                        <a:cubicBezTo>
                          <a:pt x="125928" y="102884"/>
                          <a:pt x="155925" y="94549"/>
                          <a:pt x="236615" y="33338"/>
                        </a:cubicBezTo>
                        <a:cubicBezTo>
                          <a:pt x="260154" y="79283"/>
                          <a:pt x="274306" y="147576"/>
                          <a:pt x="236600" y="158993"/>
                        </a:cubicBezTo>
                        <a:cubicBezTo>
                          <a:pt x="158413" y="191842"/>
                          <a:pt x="45825" y="145409"/>
                          <a:pt x="22287" y="120894"/>
                        </a:cubicBezTo>
                        <a:cubicBezTo>
                          <a:pt x="32497" y="108673"/>
                          <a:pt x="-2251" y="29591"/>
                          <a:pt x="116" y="0"/>
                        </a:cubicBezTo>
                        <a:close/>
                      </a:path>
                    </a:pathLst>
                  </a:custGeom>
                  <a:solidFill>
                    <a:schemeClr val="tx1">
                      <a:lumMod val="75000"/>
                      <a:lumOff val="25000"/>
                    </a:schemeClr>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sp>
                <p:nvSpPr>
                  <p:cNvPr id="38" name="Oval 2"/>
                  <p:cNvSpPr/>
                  <p:nvPr/>
                </p:nvSpPr>
                <p:spPr>
                  <a:xfrm>
                    <a:off x="4137858" y="2383422"/>
                    <a:ext cx="289067" cy="427015"/>
                  </a:xfrm>
                  <a:custGeom>
                    <a:avLst/>
                    <a:gdLst>
                      <a:gd name="connsiteX0" fmla="*/ 0 w 1352550"/>
                      <a:gd name="connsiteY0" fmla="*/ 1019175 h 2038350"/>
                      <a:gd name="connsiteX1" fmla="*/ 676275 w 1352550"/>
                      <a:gd name="connsiteY1" fmla="*/ 0 h 2038350"/>
                      <a:gd name="connsiteX2" fmla="*/ 1352550 w 1352550"/>
                      <a:gd name="connsiteY2" fmla="*/ 1019175 h 2038350"/>
                      <a:gd name="connsiteX3" fmla="*/ 676275 w 1352550"/>
                      <a:gd name="connsiteY3" fmla="*/ 2038350 h 2038350"/>
                      <a:gd name="connsiteX4" fmla="*/ 0 w 1352550"/>
                      <a:gd name="connsiteY4" fmla="*/ 1019175 h 2038350"/>
                      <a:gd name="connsiteX0" fmla="*/ 2941 w 1355491"/>
                      <a:gd name="connsiteY0" fmla="*/ 1057275 h 2076450"/>
                      <a:gd name="connsiteX1" fmla="*/ 514116 w 1355491"/>
                      <a:gd name="connsiteY1" fmla="*/ 0 h 2076450"/>
                      <a:gd name="connsiteX2" fmla="*/ 1355491 w 1355491"/>
                      <a:gd name="connsiteY2" fmla="*/ 1057275 h 2076450"/>
                      <a:gd name="connsiteX3" fmla="*/ 679216 w 1355491"/>
                      <a:gd name="connsiteY3" fmla="*/ 2076450 h 2076450"/>
                      <a:gd name="connsiteX4" fmla="*/ 2941 w 1355491"/>
                      <a:gd name="connsiteY4" fmla="*/ 1057275 h 2076450"/>
                      <a:gd name="connsiteX0" fmla="*/ 59364 w 916614"/>
                      <a:gd name="connsiteY0" fmla="*/ 956011 h 2077226"/>
                      <a:gd name="connsiteX1" fmla="*/ 75239 w 916614"/>
                      <a:gd name="connsiteY1" fmla="*/ 336 h 2077226"/>
                      <a:gd name="connsiteX2" fmla="*/ 916614 w 916614"/>
                      <a:gd name="connsiteY2" fmla="*/ 1057611 h 2077226"/>
                      <a:gd name="connsiteX3" fmla="*/ 240339 w 916614"/>
                      <a:gd name="connsiteY3" fmla="*/ 2076786 h 2077226"/>
                      <a:gd name="connsiteX4" fmla="*/ 59364 w 916614"/>
                      <a:gd name="connsiteY4" fmla="*/ 956011 h 2077226"/>
                      <a:gd name="connsiteX0" fmla="*/ 2048 w 1284748"/>
                      <a:gd name="connsiteY0" fmla="*/ 911955 h 2078066"/>
                      <a:gd name="connsiteX1" fmla="*/ 443373 w 1284748"/>
                      <a:gd name="connsiteY1" fmla="*/ 730 h 2078066"/>
                      <a:gd name="connsiteX2" fmla="*/ 1284748 w 1284748"/>
                      <a:gd name="connsiteY2" fmla="*/ 1058005 h 2078066"/>
                      <a:gd name="connsiteX3" fmla="*/ 608473 w 1284748"/>
                      <a:gd name="connsiteY3" fmla="*/ 2077180 h 2078066"/>
                      <a:gd name="connsiteX4" fmla="*/ 2048 w 1284748"/>
                      <a:gd name="connsiteY4" fmla="*/ 911955 h 2078066"/>
                      <a:gd name="connsiteX0" fmla="*/ 113216 w 1395916"/>
                      <a:gd name="connsiteY0" fmla="*/ 912039 h 2078150"/>
                      <a:gd name="connsiteX1" fmla="*/ 554541 w 1395916"/>
                      <a:gd name="connsiteY1" fmla="*/ 814 h 2078150"/>
                      <a:gd name="connsiteX2" fmla="*/ 1395916 w 1395916"/>
                      <a:gd name="connsiteY2" fmla="*/ 1058089 h 2078150"/>
                      <a:gd name="connsiteX3" fmla="*/ 719641 w 1395916"/>
                      <a:gd name="connsiteY3" fmla="*/ 2077264 h 2078150"/>
                      <a:gd name="connsiteX4" fmla="*/ 113216 w 1395916"/>
                      <a:gd name="connsiteY4" fmla="*/ 912039 h 2078150"/>
                      <a:gd name="connsiteX0" fmla="*/ 166390 w 1449090"/>
                      <a:gd name="connsiteY0" fmla="*/ 939412 h 2105523"/>
                      <a:gd name="connsiteX1" fmla="*/ 26690 w 1449090"/>
                      <a:gd name="connsiteY1" fmla="*/ 358387 h 2105523"/>
                      <a:gd name="connsiteX2" fmla="*/ 607715 w 1449090"/>
                      <a:gd name="connsiteY2" fmla="*/ 28187 h 2105523"/>
                      <a:gd name="connsiteX3" fmla="*/ 1449090 w 1449090"/>
                      <a:gd name="connsiteY3" fmla="*/ 1085462 h 2105523"/>
                      <a:gd name="connsiteX4" fmla="*/ 772815 w 1449090"/>
                      <a:gd name="connsiteY4" fmla="*/ 2104637 h 2105523"/>
                      <a:gd name="connsiteX5" fmla="*/ 166390 w 1449090"/>
                      <a:gd name="connsiteY5" fmla="*/ 939412 h 2105523"/>
                      <a:gd name="connsiteX0" fmla="*/ 139700 w 1422400"/>
                      <a:gd name="connsiteY0" fmla="*/ 939412 h 2105523"/>
                      <a:gd name="connsiteX1" fmla="*/ 0 w 1422400"/>
                      <a:gd name="connsiteY1" fmla="*/ 358387 h 2105523"/>
                      <a:gd name="connsiteX2" fmla="*/ 581025 w 1422400"/>
                      <a:gd name="connsiteY2" fmla="*/ 28187 h 2105523"/>
                      <a:gd name="connsiteX3" fmla="*/ 1422400 w 1422400"/>
                      <a:gd name="connsiteY3" fmla="*/ 1085462 h 2105523"/>
                      <a:gd name="connsiteX4" fmla="*/ 746125 w 1422400"/>
                      <a:gd name="connsiteY4" fmla="*/ 2104637 h 2105523"/>
                      <a:gd name="connsiteX5" fmla="*/ 139700 w 1422400"/>
                      <a:gd name="connsiteY5" fmla="*/ 939412 h 2105523"/>
                      <a:gd name="connsiteX0" fmla="*/ 139700 w 1422400"/>
                      <a:gd name="connsiteY0" fmla="*/ 939412 h 2105523"/>
                      <a:gd name="connsiteX1" fmla="*/ 0 w 1422400"/>
                      <a:gd name="connsiteY1" fmla="*/ 358387 h 2105523"/>
                      <a:gd name="connsiteX2" fmla="*/ 581025 w 1422400"/>
                      <a:gd name="connsiteY2" fmla="*/ 28187 h 2105523"/>
                      <a:gd name="connsiteX3" fmla="*/ 1422400 w 1422400"/>
                      <a:gd name="connsiteY3" fmla="*/ 1085462 h 2105523"/>
                      <a:gd name="connsiteX4" fmla="*/ 746125 w 1422400"/>
                      <a:gd name="connsiteY4" fmla="*/ 2104637 h 2105523"/>
                      <a:gd name="connsiteX5" fmla="*/ 139700 w 1422400"/>
                      <a:gd name="connsiteY5" fmla="*/ 939412 h 2105523"/>
                      <a:gd name="connsiteX0" fmla="*/ 139700 w 1422400"/>
                      <a:gd name="connsiteY0" fmla="*/ 941646 h 2107757"/>
                      <a:gd name="connsiteX1" fmla="*/ 0 w 1422400"/>
                      <a:gd name="connsiteY1" fmla="*/ 360621 h 2107757"/>
                      <a:gd name="connsiteX2" fmla="*/ 581025 w 1422400"/>
                      <a:gd name="connsiteY2" fmla="*/ 30421 h 2107757"/>
                      <a:gd name="connsiteX3" fmla="*/ 1422400 w 1422400"/>
                      <a:gd name="connsiteY3" fmla="*/ 1087696 h 2107757"/>
                      <a:gd name="connsiteX4" fmla="*/ 746125 w 1422400"/>
                      <a:gd name="connsiteY4" fmla="*/ 2106871 h 2107757"/>
                      <a:gd name="connsiteX5" fmla="*/ 139700 w 1422400"/>
                      <a:gd name="connsiteY5" fmla="*/ 941646 h 2107757"/>
                      <a:gd name="connsiteX0" fmla="*/ 139700 w 1422400"/>
                      <a:gd name="connsiteY0" fmla="*/ 917027 h 2083138"/>
                      <a:gd name="connsiteX1" fmla="*/ 0 w 1422400"/>
                      <a:gd name="connsiteY1" fmla="*/ 336002 h 2083138"/>
                      <a:gd name="connsiteX2" fmla="*/ 581025 w 1422400"/>
                      <a:gd name="connsiteY2" fmla="*/ 5802 h 2083138"/>
                      <a:gd name="connsiteX3" fmla="*/ 1422400 w 1422400"/>
                      <a:gd name="connsiteY3" fmla="*/ 1063077 h 2083138"/>
                      <a:gd name="connsiteX4" fmla="*/ 746125 w 1422400"/>
                      <a:gd name="connsiteY4" fmla="*/ 2082252 h 2083138"/>
                      <a:gd name="connsiteX5" fmla="*/ 139700 w 1422400"/>
                      <a:gd name="connsiteY5" fmla="*/ 917027 h 2083138"/>
                      <a:gd name="connsiteX0" fmla="*/ 139700 w 1422400"/>
                      <a:gd name="connsiteY0" fmla="*/ 917027 h 2082371"/>
                      <a:gd name="connsiteX1" fmla="*/ 0 w 1422400"/>
                      <a:gd name="connsiteY1" fmla="*/ 336002 h 2082371"/>
                      <a:gd name="connsiteX2" fmla="*/ 581025 w 1422400"/>
                      <a:gd name="connsiteY2" fmla="*/ 5802 h 2082371"/>
                      <a:gd name="connsiteX3" fmla="*/ 1422400 w 1422400"/>
                      <a:gd name="connsiteY3" fmla="*/ 1063077 h 2082371"/>
                      <a:gd name="connsiteX4" fmla="*/ 746125 w 1422400"/>
                      <a:gd name="connsiteY4" fmla="*/ 2082252 h 2082371"/>
                      <a:gd name="connsiteX5" fmla="*/ 114300 w 1422400"/>
                      <a:gd name="connsiteY5" fmla="*/ 1129752 h 2082371"/>
                      <a:gd name="connsiteX6" fmla="*/ 139700 w 1422400"/>
                      <a:gd name="connsiteY6" fmla="*/ 917027 h 2082371"/>
                      <a:gd name="connsiteX0" fmla="*/ 139700 w 1422400"/>
                      <a:gd name="connsiteY0" fmla="*/ 911440 h 2076784"/>
                      <a:gd name="connsiteX1" fmla="*/ 0 w 1422400"/>
                      <a:gd name="connsiteY1" fmla="*/ 330415 h 2076784"/>
                      <a:gd name="connsiteX2" fmla="*/ 581025 w 1422400"/>
                      <a:gd name="connsiteY2" fmla="*/ 215 h 2076784"/>
                      <a:gd name="connsiteX3" fmla="*/ 1422400 w 1422400"/>
                      <a:gd name="connsiteY3" fmla="*/ 1057490 h 2076784"/>
                      <a:gd name="connsiteX4" fmla="*/ 746125 w 1422400"/>
                      <a:gd name="connsiteY4" fmla="*/ 2076665 h 2076784"/>
                      <a:gd name="connsiteX5" fmla="*/ 114300 w 1422400"/>
                      <a:gd name="connsiteY5" fmla="*/ 1124165 h 2076784"/>
                      <a:gd name="connsiteX6" fmla="*/ 139700 w 1422400"/>
                      <a:gd name="connsiteY6" fmla="*/ 911440 h 2076784"/>
                      <a:gd name="connsiteX0" fmla="*/ 139700 w 1453439"/>
                      <a:gd name="connsiteY0" fmla="*/ 911349 h 2083545"/>
                      <a:gd name="connsiteX1" fmla="*/ 0 w 1453439"/>
                      <a:gd name="connsiteY1" fmla="*/ 330324 h 2083545"/>
                      <a:gd name="connsiteX2" fmla="*/ 581025 w 1453439"/>
                      <a:gd name="connsiteY2" fmla="*/ 124 h 2083545"/>
                      <a:gd name="connsiteX3" fmla="*/ 1422400 w 1453439"/>
                      <a:gd name="connsiteY3" fmla="*/ 1057399 h 2083545"/>
                      <a:gd name="connsiteX4" fmla="*/ 1092200 w 1453439"/>
                      <a:gd name="connsiteY4" fmla="*/ 1530474 h 2083545"/>
                      <a:gd name="connsiteX5" fmla="*/ 746125 w 1453439"/>
                      <a:gd name="connsiteY5" fmla="*/ 2076574 h 2083545"/>
                      <a:gd name="connsiteX6" fmla="*/ 114300 w 1453439"/>
                      <a:gd name="connsiteY6" fmla="*/ 1124074 h 2083545"/>
                      <a:gd name="connsiteX7" fmla="*/ 139700 w 1453439"/>
                      <a:gd name="connsiteY7" fmla="*/ 911349 h 2083545"/>
                      <a:gd name="connsiteX0" fmla="*/ 139700 w 1128617"/>
                      <a:gd name="connsiteY0" fmla="*/ 933222 h 2105418"/>
                      <a:gd name="connsiteX1" fmla="*/ 0 w 1128617"/>
                      <a:gd name="connsiteY1" fmla="*/ 352197 h 2105418"/>
                      <a:gd name="connsiteX2" fmla="*/ 581025 w 1128617"/>
                      <a:gd name="connsiteY2" fmla="*/ 21997 h 2105418"/>
                      <a:gd name="connsiteX3" fmla="*/ 895350 w 1128617"/>
                      <a:gd name="connsiteY3" fmla="*/ 933222 h 2105418"/>
                      <a:gd name="connsiteX4" fmla="*/ 1092200 w 1128617"/>
                      <a:gd name="connsiteY4" fmla="*/ 1552347 h 2105418"/>
                      <a:gd name="connsiteX5" fmla="*/ 746125 w 1128617"/>
                      <a:gd name="connsiteY5" fmla="*/ 2098447 h 2105418"/>
                      <a:gd name="connsiteX6" fmla="*/ 114300 w 1128617"/>
                      <a:gd name="connsiteY6" fmla="*/ 1145947 h 2105418"/>
                      <a:gd name="connsiteX7" fmla="*/ 139700 w 1128617"/>
                      <a:gd name="connsiteY7" fmla="*/ 933222 h 2105418"/>
                      <a:gd name="connsiteX0" fmla="*/ 139700 w 1128617"/>
                      <a:gd name="connsiteY0" fmla="*/ 933222 h 2105418"/>
                      <a:gd name="connsiteX1" fmla="*/ 0 w 1128617"/>
                      <a:gd name="connsiteY1" fmla="*/ 352197 h 2105418"/>
                      <a:gd name="connsiteX2" fmla="*/ 581025 w 1128617"/>
                      <a:gd name="connsiteY2" fmla="*/ 21997 h 2105418"/>
                      <a:gd name="connsiteX3" fmla="*/ 895350 w 1128617"/>
                      <a:gd name="connsiteY3" fmla="*/ 933222 h 2105418"/>
                      <a:gd name="connsiteX4" fmla="*/ 1092200 w 1128617"/>
                      <a:gd name="connsiteY4" fmla="*/ 1552347 h 2105418"/>
                      <a:gd name="connsiteX5" fmla="*/ 746125 w 1128617"/>
                      <a:gd name="connsiteY5" fmla="*/ 2098447 h 2105418"/>
                      <a:gd name="connsiteX6" fmla="*/ 114300 w 1128617"/>
                      <a:gd name="connsiteY6" fmla="*/ 1145947 h 2105418"/>
                      <a:gd name="connsiteX7" fmla="*/ 139700 w 1128617"/>
                      <a:gd name="connsiteY7" fmla="*/ 933222 h 2105418"/>
                      <a:gd name="connsiteX0" fmla="*/ 139700 w 1128617"/>
                      <a:gd name="connsiteY0" fmla="*/ 958521 h 2130717"/>
                      <a:gd name="connsiteX1" fmla="*/ 0 w 1128617"/>
                      <a:gd name="connsiteY1" fmla="*/ 377496 h 2130717"/>
                      <a:gd name="connsiteX2" fmla="*/ 581025 w 1128617"/>
                      <a:gd name="connsiteY2" fmla="*/ 47296 h 2130717"/>
                      <a:gd name="connsiteX3" fmla="*/ 895350 w 1128617"/>
                      <a:gd name="connsiteY3" fmla="*/ 958521 h 2130717"/>
                      <a:gd name="connsiteX4" fmla="*/ 1092200 w 1128617"/>
                      <a:gd name="connsiteY4" fmla="*/ 1577646 h 2130717"/>
                      <a:gd name="connsiteX5" fmla="*/ 746125 w 1128617"/>
                      <a:gd name="connsiteY5" fmla="*/ 2123746 h 2130717"/>
                      <a:gd name="connsiteX6" fmla="*/ 114300 w 1128617"/>
                      <a:gd name="connsiteY6" fmla="*/ 1171246 h 2130717"/>
                      <a:gd name="connsiteX7" fmla="*/ 139700 w 1128617"/>
                      <a:gd name="connsiteY7" fmla="*/ 958521 h 2130717"/>
                      <a:gd name="connsiteX0" fmla="*/ 139700 w 1137075"/>
                      <a:gd name="connsiteY0" fmla="*/ 958521 h 2199709"/>
                      <a:gd name="connsiteX1" fmla="*/ 0 w 1137075"/>
                      <a:gd name="connsiteY1" fmla="*/ 377496 h 2199709"/>
                      <a:gd name="connsiteX2" fmla="*/ 581025 w 1137075"/>
                      <a:gd name="connsiteY2" fmla="*/ 47296 h 2199709"/>
                      <a:gd name="connsiteX3" fmla="*/ 895350 w 1137075"/>
                      <a:gd name="connsiteY3" fmla="*/ 958521 h 2199709"/>
                      <a:gd name="connsiteX4" fmla="*/ 1092200 w 1137075"/>
                      <a:gd name="connsiteY4" fmla="*/ 1577646 h 2199709"/>
                      <a:gd name="connsiteX5" fmla="*/ 1082675 w 1137075"/>
                      <a:gd name="connsiteY5" fmla="*/ 2193596 h 2199709"/>
                      <a:gd name="connsiteX6" fmla="*/ 114300 w 1137075"/>
                      <a:gd name="connsiteY6" fmla="*/ 1171246 h 2199709"/>
                      <a:gd name="connsiteX7" fmla="*/ 139700 w 1137075"/>
                      <a:gd name="connsiteY7" fmla="*/ 958521 h 2199709"/>
                      <a:gd name="connsiteX0" fmla="*/ 139700 w 1137075"/>
                      <a:gd name="connsiteY0" fmla="*/ 911380 h 2152568"/>
                      <a:gd name="connsiteX1" fmla="*/ 0 w 1137075"/>
                      <a:gd name="connsiteY1" fmla="*/ 330355 h 2152568"/>
                      <a:gd name="connsiteX2" fmla="*/ 581025 w 1137075"/>
                      <a:gd name="connsiteY2" fmla="*/ 155 h 2152568"/>
                      <a:gd name="connsiteX3" fmla="*/ 895350 w 1137075"/>
                      <a:gd name="connsiteY3" fmla="*/ 911380 h 2152568"/>
                      <a:gd name="connsiteX4" fmla="*/ 1092200 w 1137075"/>
                      <a:gd name="connsiteY4" fmla="*/ 1530505 h 2152568"/>
                      <a:gd name="connsiteX5" fmla="*/ 1082675 w 1137075"/>
                      <a:gd name="connsiteY5" fmla="*/ 2146455 h 2152568"/>
                      <a:gd name="connsiteX6" fmla="*/ 114300 w 1137075"/>
                      <a:gd name="connsiteY6" fmla="*/ 1124105 h 2152568"/>
                      <a:gd name="connsiteX7" fmla="*/ 139700 w 1137075"/>
                      <a:gd name="connsiteY7" fmla="*/ 911380 h 2152568"/>
                      <a:gd name="connsiteX0" fmla="*/ 139700 w 1137075"/>
                      <a:gd name="connsiteY0" fmla="*/ 911380 h 2152568"/>
                      <a:gd name="connsiteX1" fmla="*/ 0 w 1137075"/>
                      <a:gd name="connsiteY1" fmla="*/ 330355 h 2152568"/>
                      <a:gd name="connsiteX2" fmla="*/ 581025 w 1137075"/>
                      <a:gd name="connsiteY2" fmla="*/ 155 h 2152568"/>
                      <a:gd name="connsiteX3" fmla="*/ 895350 w 1137075"/>
                      <a:gd name="connsiteY3" fmla="*/ 911380 h 2152568"/>
                      <a:gd name="connsiteX4" fmla="*/ 1092200 w 1137075"/>
                      <a:gd name="connsiteY4" fmla="*/ 1530505 h 2152568"/>
                      <a:gd name="connsiteX5" fmla="*/ 1082675 w 1137075"/>
                      <a:gd name="connsiteY5" fmla="*/ 2146455 h 2152568"/>
                      <a:gd name="connsiteX6" fmla="*/ 114300 w 1137075"/>
                      <a:gd name="connsiteY6" fmla="*/ 1124105 h 2152568"/>
                      <a:gd name="connsiteX7" fmla="*/ 139700 w 1137075"/>
                      <a:gd name="connsiteY7" fmla="*/ 911380 h 2152568"/>
                      <a:gd name="connsiteX0" fmla="*/ 139700 w 1137075"/>
                      <a:gd name="connsiteY0" fmla="*/ 911380 h 2152568"/>
                      <a:gd name="connsiteX1" fmla="*/ 0 w 1137075"/>
                      <a:gd name="connsiteY1" fmla="*/ 330355 h 2152568"/>
                      <a:gd name="connsiteX2" fmla="*/ 581025 w 1137075"/>
                      <a:gd name="connsiteY2" fmla="*/ 155 h 2152568"/>
                      <a:gd name="connsiteX3" fmla="*/ 895350 w 1137075"/>
                      <a:gd name="connsiteY3" fmla="*/ 911380 h 2152568"/>
                      <a:gd name="connsiteX4" fmla="*/ 1092200 w 1137075"/>
                      <a:gd name="connsiteY4" fmla="*/ 1530505 h 2152568"/>
                      <a:gd name="connsiteX5" fmla="*/ 1082675 w 1137075"/>
                      <a:gd name="connsiteY5" fmla="*/ 2146455 h 2152568"/>
                      <a:gd name="connsiteX6" fmla="*/ 114300 w 1137075"/>
                      <a:gd name="connsiteY6" fmla="*/ 1124105 h 2152568"/>
                      <a:gd name="connsiteX7" fmla="*/ 139700 w 1137075"/>
                      <a:gd name="connsiteY7" fmla="*/ 911380 h 2152568"/>
                      <a:gd name="connsiteX0" fmla="*/ 139700 w 1137075"/>
                      <a:gd name="connsiteY0" fmla="*/ 911379 h 2152567"/>
                      <a:gd name="connsiteX1" fmla="*/ 0 w 1137075"/>
                      <a:gd name="connsiteY1" fmla="*/ 330354 h 2152567"/>
                      <a:gd name="connsiteX2" fmla="*/ 581025 w 1137075"/>
                      <a:gd name="connsiteY2" fmla="*/ 154 h 2152567"/>
                      <a:gd name="connsiteX3" fmla="*/ 895350 w 1137075"/>
                      <a:gd name="connsiteY3" fmla="*/ 911379 h 2152567"/>
                      <a:gd name="connsiteX4" fmla="*/ 1092200 w 1137075"/>
                      <a:gd name="connsiteY4" fmla="*/ 1530504 h 2152567"/>
                      <a:gd name="connsiteX5" fmla="*/ 1082675 w 1137075"/>
                      <a:gd name="connsiteY5" fmla="*/ 2146454 h 2152567"/>
                      <a:gd name="connsiteX6" fmla="*/ 114300 w 1137075"/>
                      <a:gd name="connsiteY6" fmla="*/ 1124104 h 2152567"/>
                      <a:gd name="connsiteX7" fmla="*/ 139700 w 1137075"/>
                      <a:gd name="connsiteY7" fmla="*/ 911379 h 2152567"/>
                      <a:gd name="connsiteX0" fmla="*/ 139700 w 1218674"/>
                      <a:gd name="connsiteY0" fmla="*/ 911379 h 2152372"/>
                      <a:gd name="connsiteX1" fmla="*/ 0 w 1218674"/>
                      <a:gd name="connsiteY1" fmla="*/ 330354 h 2152372"/>
                      <a:gd name="connsiteX2" fmla="*/ 581025 w 1218674"/>
                      <a:gd name="connsiteY2" fmla="*/ 154 h 2152372"/>
                      <a:gd name="connsiteX3" fmla="*/ 895350 w 1218674"/>
                      <a:gd name="connsiteY3" fmla="*/ 911379 h 2152372"/>
                      <a:gd name="connsiteX4" fmla="*/ 1092200 w 1218674"/>
                      <a:gd name="connsiteY4" fmla="*/ 1530504 h 2152372"/>
                      <a:gd name="connsiteX5" fmla="*/ 1082675 w 1218674"/>
                      <a:gd name="connsiteY5" fmla="*/ 2146454 h 2152372"/>
                      <a:gd name="connsiteX6" fmla="*/ 114300 w 1218674"/>
                      <a:gd name="connsiteY6" fmla="*/ 1124104 h 2152372"/>
                      <a:gd name="connsiteX7" fmla="*/ 139700 w 1218674"/>
                      <a:gd name="connsiteY7" fmla="*/ 911379 h 2152372"/>
                      <a:gd name="connsiteX0" fmla="*/ 139700 w 1157293"/>
                      <a:gd name="connsiteY0" fmla="*/ 911379 h 2190155"/>
                      <a:gd name="connsiteX1" fmla="*/ 0 w 1157293"/>
                      <a:gd name="connsiteY1" fmla="*/ 330354 h 2190155"/>
                      <a:gd name="connsiteX2" fmla="*/ 581025 w 1157293"/>
                      <a:gd name="connsiteY2" fmla="*/ 154 h 2190155"/>
                      <a:gd name="connsiteX3" fmla="*/ 895350 w 1157293"/>
                      <a:gd name="connsiteY3" fmla="*/ 911379 h 2190155"/>
                      <a:gd name="connsiteX4" fmla="*/ 1092200 w 1157293"/>
                      <a:gd name="connsiteY4" fmla="*/ 1530504 h 2190155"/>
                      <a:gd name="connsiteX5" fmla="*/ 1092199 w 1157293"/>
                      <a:gd name="connsiteY5" fmla="*/ 1955954 h 2190155"/>
                      <a:gd name="connsiteX6" fmla="*/ 1082675 w 1157293"/>
                      <a:gd name="connsiteY6" fmla="*/ 2146454 h 2190155"/>
                      <a:gd name="connsiteX7" fmla="*/ 114300 w 1157293"/>
                      <a:gd name="connsiteY7" fmla="*/ 1124104 h 2190155"/>
                      <a:gd name="connsiteX8" fmla="*/ 139700 w 1157293"/>
                      <a:gd name="connsiteY8" fmla="*/ 911379 h 2190155"/>
                      <a:gd name="connsiteX0" fmla="*/ 139700 w 1128617"/>
                      <a:gd name="connsiteY0" fmla="*/ 911379 h 2149194"/>
                      <a:gd name="connsiteX1" fmla="*/ 0 w 1128617"/>
                      <a:gd name="connsiteY1" fmla="*/ 330354 h 2149194"/>
                      <a:gd name="connsiteX2" fmla="*/ 581025 w 1128617"/>
                      <a:gd name="connsiteY2" fmla="*/ 154 h 2149194"/>
                      <a:gd name="connsiteX3" fmla="*/ 895350 w 1128617"/>
                      <a:gd name="connsiteY3" fmla="*/ 911379 h 2149194"/>
                      <a:gd name="connsiteX4" fmla="*/ 1092200 w 1128617"/>
                      <a:gd name="connsiteY4" fmla="*/ 1530504 h 2149194"/>
                      <a:gd name="connsiteX5" fmla="*/ 1092199 w 1128617"/>
                      <a:gd name="connsiteY5" fmla="*/ 1955954 h 2149194"/>
                      <a:gd name="connsiteX6" fmla="*/ 1082675 w 1128617"/>
                      <a:gd name="connsiteY6" fmla="*/ 2146454 h 2149194"/>
                      <a:gd name="connsiteX7" fmla="*/ 114300 w 1128617"/>
                      <a:gd name="connsiteY7" fmla="*/ 1124104 h 2149194"/>
                      <a:gd name="connsiteX8" fmla="*/ 139700 w 1128617"/>
                      <a:gd name="connsiteY8" fmla="*/ 911379 h 2149194"/>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114300 w 1128617"/>
                      <a:gd name="connsiteY8" fmla="*/ 1124104 h 2188448"/>
                      <a:gd name="connsiteX9" fmla="*/ 139700 w 1128617"/>
                      <a:gd name="connsiteY9"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114300 w 1128617"/>
                      <a:gd name="connsiteY8" fmla="*/ 1124104 h 2188448"/>
                      <a:gd name="connsiteX9" fmla="*/ 139700 w 1128617"/>
                      <a:gd name="connsiteY9"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114300 w 1128617"/>
                      <a:gd name="connsiteY9" fmla="*/ 1124104 h 2188448"/>
                      <a:gd name="connsiteX10" fmla="*/ 139700 w 1128617"/>
                      <a:gd name="connsiteY10"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114300 w 1128617"/>
                      <a:gd name="connsiteY9" fmla="*/ 1124104 h 2188448"/>
                      <a:gd name="connsiteX10" fmla="*/ 139700 w 1128617"/>
                      <a:gd name="connsiteY10"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527050 w 1128617"/>
                      <a:gd name="connsiteY9" fmla="*/ 1733704 h 2188448"/>
                      <a:gd name="connsiteX10" fmla="*/ 114300 w 1128617"/>
                      <a:gd name="connsiteY10" fmla="*/ 1124104 h 2188448"/>
                      <a:gd name="connsiteX11" fmla="*/ 139700 w 1128617"/>
                      <a:gd name="connsiteY11"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514350 w 1128617"/>
                      <a:gd name="connsiteY9" fmla="*/ 1549554 h 2188448"/>
                      <a:gd name="connsiteX10" fmla="*/ 527050 w 1128617"/>
                      <a:gd name="connsiteY10" fmla="*/ 1733704 h 2188448"/>
                      <a:gd name="connsiteX11" fmla="*/ 114300 w 1128617"/>
                      <a:gd name="connsiteY11" fmla="*/ 1124104 h 2188448"/>
                      <a:gd name="connsiteX12" fmla="*/ 139700 w 1128617"/>
                      <a:gd name="connsiteY12"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514350 w 1128617"/>
                      <a:gd name="connsiteY9" fmla="*/ 1549554 h 2188448"/>
                      <a:gd name="connsiteX10" fmla="*/ 527050 w 1128617"/>
                      <a:gd name="connsiteY10" fmla="*/ 1733704 h 2188448"/>
                      <a:gd name="connsiteX11" fmla="*/ 114300 w 1128617"/>
                      <a:gd name="connsiteY11" fmla="*/ 1124104 h 2188448"/>
                      <a:gd name="connsiteX12" fmla="*/ 139700 w 1128617"/>
                      <a:gd name="connsiteY12"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114300 w 1128617"/>
                      <a:gd name="connsiteY12" fmla="*/ 1124104 h 2188448"/>
                      <a:gd name="connsiteX13" fmla="*/ 139700 w 1128617"/>
                      <a:gd name="connsiteY13"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114300 w 1128617"/>
                      <a:gd name="connsiteY12" fmla="*/ 1124104 h 2188448"/>
                      <a:gd name="connsiteX13" fmla="*/ 139700 w 1128617"/>
                      <a:gd name="connsiteY13"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584200 w 1128617"/>
                      <a:gd name="connsiteY12" fmla="*/ 1200304 h 2188448"/>
                      <a:gd name="connsiteX13" fmla="*/ 114300 w 1128617"/>
                      <a:gd name="connsiteY13" fmla="*/ 1124104 h 2188448"/>
                      <a:gd name="connsiteX14" fmla="*/ 139700 w 1128617"/>
                      <a:gd name="connsiteY14"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584200 w 1128617"/>
                      <a:gd name="connsiteY12" fmla="*/ 1200304 h 2188448"/>
                      <a:gd name="connsiteX13" fmla="*/ 114300 w 1128617"/>
                      <a:gd name="connsiteY13" fmla="*/ 1124104 h 2188448"/>
                      <a:gd name="connsiteX14" fmla="*/ 139700 w 1128617"/>
                      <a:gd name="connsiteY14"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114300 w 1128617"/>
                      <a:gd name="connsiteY14" fmla="*/ 1124104 h 2188448"/>
                      <a:gd name="connsiteX15" fmla="*/ 139700 w 1128617"/>
                      <a:gd name="connsiteY15"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247650 w 1128617"/>
                      <a:gd name="connsiteY14" fmla="*/ 216054 h 2188448"/>
                      <a:gd name="connsiteX15" fmla="*/ 114300 w 1128617"/>
                      <a:gd name="connsiteY15" fmla="*/ 1124104 h 2188448"/>
                      <a:gd name="connsiteX16" fmla="*/ 139700 w 1128617"/>
                      <a:gd name="connsiteY16"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482600 w 1128617"/>
                      <a:gd name="connsiteY14" fmla="*/ 381154 h 2188448"/>
                      <a:gd name="connsiteX15" fmla="*/ 247650 w 1128617"/>
                      <a:gd name="connsiteY15" fmla="*/ 216054 h 2188448"/>
                      <a:gd name="connsiteX16" fmla="*/ 114300 w 1128617"/>
                      <a:gd name="connsiteY16" fmla="*/ 1124104 h 2188448"/>
                      <a:gd name="connsiteX17" fmla="*/ 139700 w 1128617"/>
                      <a:gd name="connsiteY17"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482600 w 1128617"/>
                      <a:gd name="connsiteY14" fmla="*/ 381154 h 2188448"/>
                      <a:gd name="connsiteX15" fmla="*/ 247650 w 1128617"/>
                      <a:gd name="connsiteY15" fmla="*/ 216054 h 2188448"/>
                      <a:gd name="connsiteX16" fmla="*/ 114300 w 1128617"/>
                      <a:gd name="connsiteY16" fmla="*/ 1124104 h 2188448"/>
                      <a:gd name="connsiteX17" fmla="*/ 139700 w 1128617"/>
                      <a:gd name="connsiteY17"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482600 w 1128617"/>
                      <a:gd name="connsiteY14" fmla="*/ 381154 h 2188448"/>
                      <a:gd name="connsiteX15" fmla="*/ 247650 w 1128617"/>
                      <a:gd name="connsiteY15" fmla="*/ 216054 h 2188448"/>
                      <a:gd name="connsiteX16" fmla="*/ 114300 w 1128617"/>
                      <a:gd name="connsiteY16" fmla="*/ 1124104 h 2188448"/>
                      <a:gd name="connsiteX17" fmla="*/ 139700 w 1128617"/>
                      <a:gd name="connsiteY17"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692150 w 1128617"/>
                      <a:gd name="connsiteY14" fmla="*/ 749454 h 2188448"/>
                      <a:gd name="connsiteX15" fmla="*/ 482600 w 1128617"/>
                      <a:gd name="connsiteY15" fmla="*/ 381154 h 2188448"/>
                      <a:gd name="connsiteX16" fmla="*/ 247650 w 1128617"/>
                      <a:gd name="connsiteY16" fmla="*/ 216054 h 2188448"/>
                      <a:gd name="connsiteX17" fmla="*/ 114300 w 1128617"/>
                      <a:gd name="connsiteY17" fmla="*/ 1124104 h 2188448"/>
                      <a:gd name="connsiteX18" fmla="*/ 139700 w 1128617"/>
                      <a:gd name="connsiteY18"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692150 w 1128617"/>
                      <a:gd name="connsiteY14" fmla="*/ 749454 h 2188448"/>
                      <a:gd name="connsiteX15" fmla="*/ 482600 w 1128617"/>
                      <a:gd name="connsiteY15" fmla="*/ 381154 h 2188448"/>
                      <a:gd name="connsiteX16" fmla="*/ 247650 w 1128617"/>
                      <a:gd name="connsiteY16" fmla="*/ 216054 h 2188448"/>
                      <a:gd name="connsiteX17" fmla="*/ 114300 w 1128617"/>
                      <a:gd name="connsiteY17" fmla="*/ 1124104 h 2188448"/>
                      <a:gd name="connsiteX18" fmla="*/ 139700 w 1128617"/>
                      <a:gd name="connsiteY18"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482600 w 1128617"/>
                      <a:gd name="connsiteY14" fmla="*/ 971704 h 2188448"/>
                      <a:gd name="connsiteX15" fmla="*/ 692150 w 1128617"/>
                      <a:gd name="connsiteY15" fmla="*/ 749454 h 2188448"/>
                      <a:gd name="connsiteX16" fmla="*/ 482600 w 1128617"/>
                      <a:gd name="connsiteY16" fmla="*/ 381154 h 2188448"/>
                      <a:gd name="connsiteX17" fmla="*/ 247650 w 1128617"/>
                      <a:gd name="connsiteY17" fmla="*/ 216054 h 2188448"/>
                      <a:gd name="connsiteX18" fmla="*/ 114300 w 1128617"/>
                      <a:gd name="connsiteY18" fmla="*/ 1124104 h 2188448"/>
                      <a:gd name="connsiteX19" fmla="*/ 139700 w 1128617"/>
                      <a:gd name="connsiteY19"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482600 w 1128617"/>
                      <a:gd name="connsiteY14" fmla="*/ 971704 h 2188448"/>
                      <a:gd name="connsiteX15" fmla="*/ 692150 w 1128617"/>
                      <a:gd name="connsiteY15" fmla="*/ 749454 h 2188448"/>
                      <a:gd name="connsiteX16" fmla="*/ 482600 w 1128617"/>
                      <a:gd name="connsiteY16" fmla="*/ 381154 h 2188448"/>
                      <a:gd name="connsiteX17" fmla="*/ 247650 w 1128617"/>
                      <a:gd name="connsiteY17" fmla="*/ 216054 h 2188448"/>
                      <a:gd name="connsiteX18" fmla="*/ 114300 w 1128617"/>
                      <a:gd name="connsiteY18" fmla="*/ 1124104 h 2188448"/>
                      <a:gd name="connsiteX19" fmla="*/ 139700 w 1128617"/>
                      <a:gd name="connsiteY19"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482600 w 1128617"/>
                      <a:gd name="connsiteY14" fmla="*/ 971704 h 2188448"/>
                      <a:gd name="connsiteX15" fmla="*/ 692150 w 1128617"/>
                      <a:gd name="connsiteY15" fmla="*/ 749454 h 2188448"/>
                      <a:gd name="connsiteX16" fmla="*/ 482600 w 1128617"/>
                      <a:gd name="connsiteY16" fmla="*/ 381154 h 2188448"/>
                      <a:gd name="connsiteX17" fmla="*/ 247650 w 1128617"/>
                      <a:gd name="connsiteY17" fmla="*/ 216054 h 2188448"/>
                      <a:gd name="connsiteX18" fmla="*/ 114300 w 1128617"/>
                      <a:gd name="connsiteY18" fmla="*/ 1124104 h 2188448"/>
                      <a:gd name="connsiteX19" fmla="*/ 139700 w 1128617"/>
                      <a:gd name="connsiteY19"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482600 w 1128617"/>
                      <a:gd name="connsiteY14" fmla="*/ 971704 h 2188448"/>
                      <a:gd name="connsiteX15" fmla="*/ 692150 w 1128617"/>
                      <a:gd name="connsiteY15" fmla="*/ 749454 h 2188448"/>
                      <a:gd name="connsiteX16" fmla="*/ 482600 w 1128617"/>
                      <a:gd name="connsiteY16" fmla="*/ 381154 h 2188448"/>
                      <a:gd name="connsiteX17" fmla="*/ 247650 w 1128617"/>
                      <a:gd name="connsiteY17" fmla="*/ 216054 h 2188448"/>
                      <a:gd name="connsiteX18" fmla="*/ 114300 w 1128617"/>
                      <a:gd name="connsiteY18" fmla="*/ 1124104 h 2188448"/>
                      <a:gd name="connsiteX19" fmla="*/ 139700 w 1128617"/>
                      <a:gd name="connsiteY19" fmla="*/ 911379 h 2188448"/>
                      <a:gd name="connsiteX0" fmla="*/ 139700 w 1128617"/>
                      <a:gd name="connsiteY0" fmla="*/ 911379 h 2188448"/>
                      <a:gd name="connsiteX1" fmla="*/ 0 w 1128617"/>
                      <a:gd name="connsiteY1" fmla="*/ 330354 h 2188448"/>
                      <a:gd name="connsiteX2" fmla="*/ 581025 w 1128617"/>
                      <a:gd name="connsiteY2" fmla="*/ 154 h 2188448"/>
                      <a:gd name="connsiteX3" fmla="*/ 895350 w 1128617"/>
                      <a:gd name="connsiteY3" fmla="*/ 911379 h 2188448"/>
                      <a:gd name="connsiteX4" fmla="*/ 1092200 w 1128617"/>
                      <a:gd name="connsiteY4" fmla="*/ 1530504 h 2188448"/>
                      <a:gd name="connsiteX5" fmla="*/ 1092199 w 1128617"/>
                      <a:gd name="connsiteY5" fmla="*/ 1955954 h 2188448"/>
                      <a:gd name="connsiteX6" fmla="*/ 1082675 w 1128617"/>
                      <a:gd name="connsiteY6" fmla="*/ 2146454 h 2188448"/>
                      <a:gd name="connsiteX7" fmla="*/ 850900 w 1128617"/>
                      <a:gd name="connsiteY7" fmla="*/ 1149504 h 2188448"/>
                      <a:gd name="connsiteX8" fmla="*/ 654050 w 1128617"/>
                      <a:gd name="connsiteY8" fmla="*/ 1060604 h 2188448"/>
                      <a:gd name="connsiteX9" fmla="*/ 704850 w 1128617"/>
                      <a:gd name="connsiteY9" fmla="*/ 1308254 h 2188448"/>
                      <a:gd name="connsiteX10" fmla="*/ 514350 w 1128617"/>
                      <a:gd name="connsiteY10" fmla="*/ 1549554 h 2188448"/>
                      <a:gd name="connsiteX11" fmla="*/ 527050 w 1128617"/>
                      <a:gd name="connsiteY11" fmla="*/ 1733704 h 2188448"/>
                      <a:gd name="connsiteX12" fmla="*/ 431800 w 1128617"/>
                      <a:gd name="connsiteY12" fmla="*/ 1574954 h 2188448"/>
                      <a:gd name="connsiteX13" fmla="*/ 584200 w 1128617"/>
                      <a:gd name="connsiteY13" fmla="*/ 1200304 h 2188448"/>
                      <a:gd name="connsiteX14" fmla="*/ 482600 w 1128617"/>
                      <a:gd name="connsiteY14" fmla="*/ 971704 h 2188448"/>
                      <a:gd name="connsiteX15" fmla="*/ 692150 w 1128617"/>
                      <a:gd name="connsiteY15" fmla="*/ 749454 h 2188448"/>
                      <a:gd name="connsiteX16" fmla="*/ 482600 w 1128617"/>
                      <a:gd name="connsiteY16" fmla="*/ 381154 h 2188448"/>
                      <a:gd name="connsiteX17" fmla="*/ 247650 w 1128617"/>
                      <a:gd name="connsiteY17" fmla="*/ 216054 h 2188448"/>
                      <a:gd name="connsiteX18" fmla="*/ 254000 w 1128617"/>
                      <a:gd name="connsiteY18" fmla="*/ 1136804 h 2188448"/>
                      <a:gd name="connsiteX19" fmla="*/ 114300 w 1128617"/>
                      <a:gd name="connsiteY19" fmla="*/ 1124104 h 2188448"/>
                      <a:gd name="connsiteX20" fmla="*/ 139700 w 1128617"/>
                      <a:gd name="connsiteY20" fmla="*/ 911379 h 2188448"/>
                      <a:gd name="connsiteX0" fmla="*/ 394678 w 1383595"/>
                      <a:gd name="connsiteY0" fmla="*/ 911379 h 2188448"/>
                      <a:gd name="connsiteX1" fmla="*/ 254978 w 1383595"/>
                      <a:gd name="connsiteY1" fmla="*/ 330354 h 2188448"/>
                      <a:gd name="connsiteX2" fmla="*/ 836003 w 1383595"/>
                      <a:gd name="connsiteY2" fmla="*/ 154 h 2188448"/>
                      <a:gd name="connsiteX3" fmla="*/ 1150328 w 1383595"/>
                      <a:gd name="connsiteY3" fmla="*/ 911379 h 2188448"/>
                      <a:gd name="connsiteX4" fmla="*/ 1347178 w 1383595"/>
                      <a:gd name="connsiteY4" fmla="*/ 1530504 h 2188448"/>
                      <a:gd name="connsiteX5" fmla="*/ 1347177 w 1383595"/>
                      <a:gd name="connsiteY5" fmla="*/ 1955954 h 2188448"/>
                      <a:gd name="connsiteX6" fmla="*/ 1337653 w 1383595"/>
                      <a:gd name="connsiteY6" fmla="*/ 2146454 h 2188448"/>
                      <a:gd name="connsiteX7" fmla="*/ 1105878 w 1383595"/>
                      <a:gd name="connsiteY7" fmla="*/ 1149504 h 2188448"/>
                      <a:gd name="connsiteX8" fmla="*/ 909028 w 1383595"/>
                      <a:gd name="connsiteY8" fmla="*/ 1060604 h 2188448"/>
                      <a:gd name="connsiteX9" fmla="*/ 959828 w 1383595"/>
                      <a:gd name="connsiteY9" fmla="*/ 1308254 h 2188448"/>
                      <a:gd name="connsiteX10" fmla="*/ 769328 w 1383595"/>
                      <a:gd name="connsiteY10" fmla="*/ 1549554 h 2188448"/>
                      <a:gd name="connsiteX11" fmla="*/ 782028 w 1383595"/>
                      <a:gd name="connsiteY11" fmla="*/ 1733704 h 2188448"/>
                      <a:gd name="connsiteX12" fmla="*/ 686778 w 1383595"/>
                      <a:gd name="connsiteY12" fmla="*/ 1574954 h 2188448"/>
                      <a:gd name="connsiteX13" fmla="*/ 839178 w 1383595"/>
                      <a:gd name="connsiteY13" fmla="*/ 1200304 h 2188448"/>
                      <a:gd name="connsiteX14" fmla="*/ 737578 w 1383595"/>
                      <a:gd name="connsiteY14" fmla="*/ 971704 h 2188448"/>
                      <a:gd name="connsiteX15" fmla="*/ 947128 w 1383595"/>
                      <a:gd name="connsiteY15" fmla="*/ 749454 h 2188448"/>
                      <a:gd name="connsiteX16" fmla="*/ 737578 w 1383595"/>
                      <a:gd name="connsiteY16" fmla="*/ 381154 h 2188448"/>
                      <a:gd name="connsiteX17" fmla="*/ 502628 w 1383595"/>
                      <a:gd name="connsiteY17" fmla="*/ 216054 h 2188448"/>
                      <a:gd name="connsiteX18" fmla="*/ 508978 w 1383595"/>
                      <a:gd name="connsiteY18" fmla="*/ 1136804 h 2188448"/>
                      <a:gd name="connsiteX19" fmla="*/ 978 w 1383595"/>
                      <a:gd name="connsiteY19" fmla="*/ 1397154 h 2188448"/>
                      <a:gd name="connsiteX20" fmla="*/ 369278 w 1383595"/>
                      <a:gd name="connsiteY20" fmla="*/ 1124104 h 2188448"/>
                      <a:gd name="connsiteX21" fmla="*/ 394678 w 1383595"/>
                      <a:gd name="connsiteY21" fmla="*/ 911379 h 2188448"/>
                      <a:gd name="connsiteX0" fmla="*/ 393712 w 1382629"/>
                      <a:gd name="connsiteY0" fmla="*/ 911379 h 2188448"/>
                      <a:gd name="connsiteX1" fmla="*/ 254012 w 1382629"/>
                      <a:gd name="connsiteY1" fmla="*/ 330354 h 2188448"/>
                      <a:gd name="connsiteX2" fmla="*/ 835037 w 1382629"/>
                      <a:gd name="connsiteY2" fmla="*/ 154 h 2188448"/>
                      <a:gd name="connsiteX3" fmla="*/ 1149362 w 1382629"/>
                      <a:gd name="connsiteY3" fmla="*/ 911379 h 2188448"/>
                      <a:gd name="connsiteX4" fmla="*/ 1346212 w 1382629"/>
                      <a:gd name="connsiteY4" fmla="*/ 1530504 h 2188448"/>
                      <a:gd name="connsiteX5" fmla="*/ 1346211 w 1382629"/>
                      <a:gd name="connsiteY5" fmla="*/ 1955954 h 2188448"/>
                      <a:gd name="connsiteX6" fmla="*/ 1336687 w 1382629"/>
                      <a:gd name="connsiteY6" fmla="*/ 2146454 h 2188448"/>
                      <a:gd name="connsiteX7" fmla="*/ 1104912 w 1382629"/>
                      <a:gd name="connsiteY7" fmla="*/ 1149504 h 2188448"/>
                      <a:gd name="connsiteX8" fmla="*/ 908062 w 1382629"/>
                      <a:gd name="connsiteY8" fmla="*/ 1060604 h 2188448"/>
                      <a:gd name="connsiteX9" fmla="*/ 958862 w 1382629"/>
                      <a:gd name="connsiteY9" fmla="*/ 1308254 h 2188448"/>
                      <a:gd name="connsiteX10" fmla="*/ 768362 w 1382629"/>
                      <a:gd name="connsiteY10" fmla="*/ 1549554 h 2188448"/>
                      <a:gd name="connsiteX11" fmla="*/ 781062 w 1382629"/>
                      <a:gd name="connsiteY11" fmla="*/ 1733704 h 2188448"/>
                      <a:gd name="connsiteX12" fmla="*/ 685812 w 1382629"/>
                      <a:gd name="connsiteY12" fmla="*/ 1574954 h 2188448"/>
                      <a:gd name="connsiteX13" fmla="*/ 838212 w 1382629"/>
                      <a:gd name="connsiteY13" fmla="*/ 1200304 h 2188448"/>
                      <a:gd name="connsiteX14" fmla="*/ 736612 w 1382629"/>
                      <a:gd name="connsiteY14" fmla="*/ 971704 h 2188448"/>
                      <a:gd name="connsiteX15" fmla="*/ 946162 w 1382629"/>
                      <a:gd name="connsiteY15" fmla="*/ 749454 h 2188448"/>
                      <a:gd name="connsiteX16" fmla="*/ 736612 w 1382629"/>
                      <a:gd name="connsiteY16" fmla="*/ 381154 h 2188448"/>
                      <a:gd name="connsiteX17" fmla="*/ 501662 w 1382629"/>
                      <a:gd name="connsiteY17" fmla="*/ 216054 h 2188448"/>
                      <a:gd name="connsiteX18" fmla="*/ 508012 w 1382629"/>
                      <a:gd name="connsiteY18" fmla="*/ 1136804 h 2188448"/>
                      <a:gd name="connsiteX19" fmla="*/ 381012 w 1382629"/>
                      <a:gd name="connsiteY19" fmla="*/ 1384454 h 2188448"/>
                      <a:gd name="connsiteX20" fmla="*/ 12 w 1382629"/>
                      <a:gd name="connsiteY20" fmla="*/ 1397154 h 2188448"/>
                      <a:gd name="connsiteX21" fmla="*/ 368312 w 1382629"/>
                      <a:gd name="connsiteY21" fmla="*/ 1124104 h 2188448"/>
                      <a:gd name="connsiteX22" fmla="*/ 393712 w 1382629"/>
                      <a:gd name="connsiteY22" fmla="*/ 911379 h 2188448"/>
                      <a:gd name="connsiteX0" fmla="*/ 396611 w 1385528"/>
                      <a:gd name="connsiteY0" fmla="*/ 911379 h 2188448"/>
                      <a:gd name="connsiteX1" fmla="*/ 256911 w 1385528"/>
                      <a:gd name="connsiteY1" fmla="*/ 330354 h 2188448"/>
                      <a:gd name="connsiteX2" fmla="*/ 837936 w 1385528"/>
                      <a:gd name="connsiteY2" fmla="*/ 154 h 2188448"/>
                      <a:gd name="connsiteX3" fmla="*/ 1152261 w 1385528"/>
                      <a:gd name="connsiteY3" fmla="*/ 911379 h 2188448"/>
                      <a:gd name="connsiteX4" fmla="*/ 1349111 w 1385528"/>
                      <a:gd name="connsiteY4" fmla="*/ 1530504 h 2188448"/>
                      <a:gd name="connsiteX5" fmla="*/ 1349110 w 1385528"/>
                      <a:gd name="connsiteY5" fmla="*/ 1955954 h 2188448"/>
                      <a:gd name="connsiteX6" fmla="*/ 1339586 w 1385528"/>
                      <a:gd name="connsiteY6" fmla="*/ 2146454 h 2188448"/>
                      <a:gd name="connsiteX7" fmla="*/ 1107811 w 1385528"/>
                      <a:gd name="connsiteY7" fmla="*/ 1149504 h 2188448"/>
                      <a:gd name="connsiteX8" fmla="*/ 910961 w 1385528"/>
                      <a:gd name="connsiteY8" fmla="*/ 1060604 h 2188448"/>
                      <a:gd name="connsiteX9" fmla="*/ 961761 w 1385528"/>
                      <a:gd name="connsiteY9" fmla="*/ 1308254 h 2188448"/>
                      <a:gd name="connsiteX10" fmla="*/ 771261 w 1385528"/>
                      <a:gd name="connsiteY10" fmla="*/ 1549554 h 2188448"/>
                      <a:gd name="connsiteX11" fmla="*/ 783961 w 1385528"/>
                      <a:gd name="connsiteY11" fmla="*/ 1733704 h 2188448"/>
                      <a:gd name="connsiteX12" fmla="*/ 688711 w 1385528"/>
                      <a:gd name="connsiteY12" fmla="*/ 1574954 h 2188448"/>
                      <a:gd name="connsiteX13" fmla="*/ 841111 w 1385528"/>
                      <a:gd name="connsiteY13" fmla="*/ 1200304 h 2188448"/>
                      <a:gd name="connsiteX14" fmla="*/ 739511 w 1385528"/>
                      <a:gd name="connsiteY14" fmla="*/ 971704 h 2188448"/>
                      <a:gd name="connsiteX15" fmla="*/ 949061 w 1385528"/>
                      <a:gd name="connsiteY15" fmla="*/ 749454 h 2188448"/>
                      <a:gd name="connsiteX16" fmla="*/ 739511 w 1385528"/>
                      <a:gd name="connsiteY16" fmla="*/ 381154 h 2188448"/>
                      <a:gd name="connsiteX17" fmla="*/ 504561 w 1385528"/>
                      <a:gd name="connsiteY17" fmla="*/ 216054 h 2188448"/>
                      <a:gd name="connsiteX18" fmla="*/ 510911 w 1385528"/>
                      <a:gd name="connsiteY18" fmla="*/ 1136804 h 2188448"/>
                      <a:gd name="connsiteX19" fmla="*/ 383911 w 1385528"/>
                      <a:gd name="connsiteY19" fmla="*/ 1384454 h 2188448"/>
                      <a:gd name="connsiteX20" fmla="*/ 2911 w 1385528"/>
                      <a:gd name="connsiteY20" fmla="*/ 1397154 h 2188448"/>
                      <a:gd name="connsiteX21" fmla="*/ 269611 w 1385528"/>
                      <a:gd name="connsiteY21" fmla="*/ 1314604 h 2188448"/>
                      <a:gd name="connsiteX22" fmla="*/ 371211 w 1385528"/>
                      <a:gd name="connsiteY22" fmla="*/ 1124104 h 2188448"/>
                      <a:gd name="connsiteX23" fmla="*/ 396611 w 1385528"/>
                      <a:gd name="connsiteY23"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511216 w 1385833"/>
                      <a:gd name="connsiteY18" fmla="*/ 1136804 h 2188448"/>
                      <a:gd name="connsiteX19" fmla="*/ 384216 w 1385833"/>
                      <a:gd name="connsiteY19" fmla="*/ 1384454 h 2188448"/>
                      <a:gd name="connsiteX20" fmla="*/ 3216 w 1385833"/>
                      <a:gd name="connsiteY20" fmla="*/ 1397154 h 2188448"/>
                      <a:gd name="connsiteX21" fmla="*/ 269916 w 1385833"/>
                      <a:gd name="connsiteY21" fmla="*/ 1314604 h 2188448"/>
                      <a:gd name="connsiteX22" fmla="*/ 371516 w 1385833"/>
                      <a:gd name="connsiteY22" fmla="*/ 1124104 h 2188448"/>
                      <a:gd name="connsiteX23" fmla="*/ 396916 w 1385833"/>
                      <a:gd name="connsiteY23"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52467 w 1385833"/>
                      <a:gd name="connsiteY18" fmla="*/ 590704 h 2188448"/>
                      <a:gd name="connsiteX19" fmla="*/ 511216 w 1385833"/>
                      <a:gd name="connsiteY19" fmla="*/ 1136804 h 2188448"/>
                      <a:gd name="connsiteX20" fmla="*/ 384216 w 1385833"/>
                      <a:gd name="connsiteY20" fmla="*/ 1384454 h 2188448"/>
                      <a:gd name="connsiteX21" fmla="*/ 3216 w 1385833"/>
                      <a:gd name="connsiteY21" fmla="*/ 1397154 h 2188448"/>
                      <a:gd name="connsiteX22" fmla="*/ 269916 w 1385833"/>
                      <a:gd name="connsiteY22" fmla="*/ 1314604 h 2188448"/>
                      <a:gd name="connsiteX23" fmla="*/ 371516 w 1385833"/>
                      <a:gd name="connsiteY23" fmla="*/ 1124104 h 2188448"/>
                      <a:gd name="connsiteX24" fmla="*/ 396916 w 1385833"/>
                      <a:gd name="connsiteY24"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52467 w 1385833"/>
                      <a:gd name="connsiteY18" fmla="*/ 590704 h 2188448"/>
                      <a:gd name="connsiteX19" fmla="*/ 511216 w 1385833"/>
                      <a:gd name="connsiteY19" fmla="*/ 1136804 h 2188448"/>
                      <a:gd name="connsiteX20" fmla="*/ 384216 w 1385833"/>
                      <a:gd name="connsiteY20" fmla="*/ 1384454 h 2188448"/>
                      <a:gd name="connsiteX21" fmla="*/ 3216 w 1385833"/>
                      <a:gd name="connsiteY21" fmla="*/ 1397154 h 2188448"/>
                      <a:gd name="connsiteX22" fmla="*/ 269916 w 1385833"/>
                      <a:gd name="connsiteY22" fmla="*/ 1314604 h 2188448"/>
                      <a:gd name="connsiteX23" fmla="*/ 371516 w 1385833"/>
                      <a:gd name="connsiteY23" fmla="*/ 1124104 h 2188448"/>
                      <a:gd name="connsiteX24" fmla="*/ 396916 w 1385833"/>
                      <a:gd name="connsiteY24"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52467 w 1385833"/>
                      <a:gd name="connsiteY18" fmla="*/ 590704 h 2188448"/>
                      <a:gd name="connsiteX19" fmla="*/ 511216 w 1385833"/>
                      <a:gd name="connsiteY19" fmla="*/ 1136804 h 2188448"/>
                      <a:gd name="connsiteX20" fmla="*/ 384216 w 1385833"/>
                      <a:gd name="connsiteY20" fmla="*/ 1384454 h 2188448"/>
                      <a:gd name="connsiteX21" fmla="*/ 3216 w 1385833"/>
                      <a:gd name="connsiteY21" fmla="*/ 1397154 h 2188448"/>
                      <a:gd name="connsiteX22" fmla="*/ 269916 w 1385833"/>
                      <a:gd name="connsiteY22" fmla="*/ 1314604 h 2188448"/>
                      <a:gd name="connsiteX23" fmla="*/ 371516 w 1385833"/>
                      <a:gd name="connsiteY23" fmla="*/ 1124104 h 2188448"/>
                      <a:gd name="connsiteX24" fmla="*/ 396916 w 1385833"/>
                      <a:gd name="connsiteY24"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65167 w 1385833"/>
                      <a:gd name="connsiteY18" fmla="*/ 609754 h 2188448"/>
                      <a:gd name="connsiteX19" fmla="*/ 511216 w 1385833"/>
                      <a:gd name="connsiteY19" fmla="*/ 1136804 h 2188448"/>
                      <a:gd name="connsiteX20" fmla="*/ 384216 w 1385833"/>
                      <a:gd name="connsiteY20" fmla="*/ 1384454 h 2188448"/>
                      <a:gd name="connsiteX21" fmla="*/ 3216 w 1385833"/>
                      <a:gd name="connsiteY21" fmla="*/ 1397154 h 2188448"/>
                      <a:gd name="connsiteX22" fmla="*/ 269916 w 1385833"/>
                      <a:gd name="connsiteY22" fmla="*/ 1314604 h 2188448"/>
                      <a:gd name="connsiteX23" fmla="*/ 371516 w 1385833"/>
                      <a:gd name="connsiteY23" fmla="*/ 1124104 h 2188448"/>
                      <a:gd name="connsiteX24" fmla="*/ 396916 w 1385833"/>
                      <a:gd name="connsiteY24"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65167 w 1385833"/>
                      <a:gd name="connsiteY18" fmla="*/ 609754 h 2188448"/>
                      <a:gd name="connsiteX19" fmla="*/ 606466 w 1385833"/>
                      <a:gd name="connsiteY19" fmla="*/ 1136804 h 2188448"/>
                      <a:gd name="connsiteX20" fmla="*/ 384216 w 1385833"/>
                      <a:gd name="connsiteY20" fmla="*/ 1384454 h 2188448"/>
                      <a:gd name="connsiteX21" fmla="*/ 3216 w 1385833"/>
                      <a:gd name="connsiteY21" fmla="*/ 1397154 h 2188448"/>
                      <a:gd name="connsiteX22" fmla="*/ 269916 w 1385833"/>
                      <a:gd name="connsiteY22" fmla="*/ 1314604 h 2188448"/>
                      <a:gd name="connsiteX23" fmla="*/ 371516 w 1385833"/>
                      <a:gd name="connsiteY23" fmla="*/ 1124104 h 2188448"/>
                      <a:gd name="connsiteX24" fmla="*/ 396916 w 1385833"/>
                      <a:gd name="connsiteY24"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65167 w 1385833"/>
                      <a:gd name="connsiteY18" fmla="*/ 609754 h 2188448"/>
                      <a:gd name="connsiteX19" fmla="*/ 498516 w 1385833"/>
                      <a:gd name="connsiteY19" fmla="*/ 1111404 h 2188448"/>
                      <a:gd name="connsiteX20" fmla="*/ 384216 w 1385833"/>
                      <a:gd name="connsiteY20" fmla="*/ 1384454 h 2188448"/>
                      <a:gd name="connsiteX21" fmla="*/ 3216 w 1385833"/>
                      <a:gd name="connsiteY21" fmla="*/ 1397154 h 2188448"/>
                      <a:gd name="connsiteX22" fmla="*/ 269916 w 1385833"/>
                      <a:gd name="connsiteY22" fmla="*/ 1314604 h 2188448"/>
                      <a:gd name="connsiteX23" fmla="*/ 371516 w 1385833"/>
                      <a:gd name="connsiteY23" fmla="*/ 1124104 h 2188448"/>
                      <a:gd name="connsiteX24" fmla="*/ 396916 w 1385833"/>
                      <a:gd name="connsiteY24"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65167 w 1385833"/>
                      <a:gd name="connsiteY18" fmla="*/ 609754 h 2188448"/>
                      <a:gd name="connsiteX19" fmla="*/ 504867 w 1385833"/>
                      <a:gd name="connsiteY19" fmla="*/ 908204 h 2188448"/>
                      <a:gd name="connsiteX20" fmla="*/ 498516 w 1385833"/>
                      <a:gd name="connsiteY20" fmla="*/ 1111404 h 2188448"/>
                      <a:gd name="connsiteX21" fmla="*/ 384216 w 1385833"/>
                      <a:gd name="connsiteY21" fmla="*/ 1384454 h 2188448"/>
                      <a:gd name="connsiteX22" fmla="*/ 3216 w 1385833"/>
                      <a:gd name="connsiteY22" fmla="*/ 1397154 h 2188448"/>
                      <a:gd name="connsiteX23" fmla="*/ 269916 w 1385833"/>
                      <a:gd name="connsiteY23" fmla="*/ 1314604 h 2188448"/>
                      <a:gd name="connsiteX24" fmla="*/ 371516 w 1385833"/>
                      <a:gd name="connsiteY24" fmla="*/ 1124104 h 2188448"/>
                      <a:gd name="connsiteX25" fmla="*/ 396916 w 1385833"/>
                      <a:gd name="connsiteY25"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65167 w 1385833"/>
                      <a:gd name="connsiteY18" fmla="*/ 609754 h 2188448"/>
                      <a:gd name="connsiteX19" fmla="*/ 504867 w 1385833"/>
                      <a:gd name="connsiteY19" fmla="*/ 908204 h 2188448"/>
                      <a:gd name="connsiteX20" fmla="*/ 498516 w 1385833"/>
                      <a:gd name="connsiteY20" fmla="*/ 1111404 h 2188448"/>
                      <a:gd name="connsiteX21" fmla="*/ 384216 w 1385833"/>
                      <a:gd name="connsiteY21" fmla="*/ 1384454 h 2188448"/>
                      <a:gd name="connsiteX22" fmla="*/ 3216 w 1385833"/>
                      <a:gd name="connsiteY22" fmla="*/ 1397154 h 2188448"/>
                      <a:gd name="connsiteX23" fmla="*/ 269916 w 1385833"/>
                      <a:gd name="connsiteY23" fmla="*/ 1314604 h 2188448"/>
                      <a:gd name="connsiteX24" fmla="*/ 371516 w 1385833"/>
                      <a:gd name="connsiteY24" fmla="*/ 1124104 h 2188448"/>
                      <a:gd name="connsiteX25" fmla="*/ 396916 w 1385833"/>
                      <a:gd name="connsiteY25"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1566 w 1385833"/>
                      <a:gd name="connsiteY10" fmla="*/ 15495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65167 w 1385833"/>
                      <a:gd name="connsiteY18" fmla="*/ 609754 h 2188448"/>
                      <a:gd name="connsiteX19" fmla="*/ 504867 w 1385833"/>
                      <a:gd name="connsiteY19" fmla="*/ 908204 h 2188448"/>
                      <a:gd name="connsiteX20" fmla="*/ 498516 w 1385833"/>
                      <a:gd name="connsiteY20" fmla="*/ 1111404 h 2188448"/>
                      <a:gd name="connsiteX21" fmla="*/ 384216 w 1385833"/>
                      <a:gd name="connsiteY21" fmla="*/ 1384454 h 2188448"/>
                      <a:gd name="connsiteX22" fmla="*/ 3216 w 1385833"/>
                      <a:gd name="connsiteY22" fmla="*/ 1397154 h 2188448"/>
                      <a:gd name="connsiteX23" fmla="*/ 269916 w 1385833"/>
                      <a:gd name="connsiteY23" fmla="*/ 1314604 h 2188448"/>
                      <a:gd name="connsiteX24" fmla="*/ 371516 w 1385833"/>
                      <a:gd name="connsiteY24" fmla="*/ 1124104 h 2188448"/>
                      <a:gd name="connsiteX25" fmla="*/ 396916 w 1385833"/>
                      <a:gd name="connsiteY25"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7916 w 1385833"/>
                      <a:gd name="connsiteY10" fmla="*/ 15876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65167 w 1385833"/>
                      <a:gd name="connsiteY18" fmla="*/ 609754 h 2188448"/>
                      <a:gd name="connsiteX19" fmla="*/ 504867 w 1385833"/>
                      <a:gd name="connsiteY19" fmla="*/ 908204 h 2188448"/>
                      <a:gd name="connsiteX20" fmla="*/ 498516 w 1385833"/>
                      <a:gd name="connsiteY20" fmla="*/ 1111404 h 2188448"/>
                      <a:gd name="connsiteX21" fmla="*/ 384216 w 1385833"/>
                      <a:gd name="connsiteY21" fmla="*/ 1384454 h 2188448"/>
                      <a:gd name="connsiteX22" fmla="*/ 3216 w 1385833"/>
                      <a:gd name="connsiteY22" fmla="*/ 1397154 h 2188448"/>
                      <a:gd name="connsiteX23" fmla="*/ 269916 w 1385833"/>
                      <a:gd name="connsiteY23" fmla="*/ 1314604 h 2188448"/>
                      <a:gd name="connsiteX24" fmla="*/ 371516 w 1385833"/>
                      <a:gd name="connsiteY24" fmla="*/ 1124104 h 2188448"/>
                      <a:gd name="connsiteX25" fmla="*/ 396916 w 1385833"/>
                      <a:gd name="connsiteY25" fmla="*/ 911379 h 2188448"/>
                      <a:gd name="connsiteX0" fmla="*/ 396916 w 1385833"/>
                      <a:gd name="connsiteY0" fmla="*/ 911379 h 2188448"/>
                      <a:gd name="connsiteX1" fmla="*/ 257216 w 1385833"/>
                      <a:gd name="connsiteY1" fmla="*/ 330354 h 2188448"/>
                      <a:gd name="connsiteX2" fmla="*/ 838241 w 1385833"/>
                      <a:gd name="connsiteY2" fmla="*/ 154 h 2188448"/>
                      <a:gd name="connsiteX3" fmla="*/ 1152566 w 1385833"/>
                      <a:gd name="connsiteY3" fmla="*/ 911379 h 2188448"/>
                      <a:gd name="connsiteX4" fmla="*/ 1349416 w 1385833"/>
                      <a:gd name="connsiteY4" fmla="*/ 1530504 h 2188448"/>
                      <a:gd name="connsiteX5" fmla="*/ 1349415 w 1385833"/>
                      <a:gd name="connsiteY5" fmla="*/ 1955954 h 2188448"/>
                      <a:gd name="connsiteX6" fmla="*/ 1339891 w 1385833"/>
                      <a:gd name="connsiteY6" fmla="*/ 2146454 h 2188448"/>
                      <a:gd name="connsiteX7" fmla="*/ 1108116 w 1385833"/>
                      <a:gd name="connsiteY7" fmla="*/ 1149504 h 2188448"/>
                      <a:gd name="connsiteX8" fmla="*/ 911266 w 1385833"/>
                      <a:gd name="connsiteY8" fmla="*/ 1060604 h 2188448"/>
                      <a:gd name="connsiteX9" fmla="*/ 962066 w 1385833"/>
                      <a:gd name="connsiteY9" fmla="*/ 1308254 h 2188448"/>
                      <a:gd name="connsiteX10" fmla="*/ 777916 w 1385833"/>
                      <a:gd name="connsiteY10" fmla="*/ 1587654 h 2188448"/>
                      <a:gd name="connsiteX11" fmla="*/ 784266 w 1385833"/>
                      <a:gd name="connsiteY11" fmla="*/ 1733704 h 2188448"/>
                      <a:gd name="connsiteX12" fmla="*/ 689016 w 1385833"/>
                      <a:gd name="connsiteY12" fmla="*/ 1574954 h 2188448"/>
                      <a:gd name="connsiteX13" fmla="*/ 841416 w 1385833"/>
                      <a:gd name="connsiteY13" fmla="*/ 1200304 h 2188448"/>
                      <a:gd name="connsiteX14" fmla="*/ 739816 w 1385833"/>
                      <a:gd name="connsiteY14" fmla="*/ 971704 h 2188448"/>
                      <a:gd name="connsiteX15" fmla="*/ 949366 w 1385833"/>
                      <a:gd name="connsiteY15" fmla="*/ 749454 h 2188448"/>
                      <a:gd name="connsiteX16" fmla="*/ 739816 w 1385833"/>
                      <a:gd name="connsiteY16" fmla="*/ 381154 h 2188448"/>
                      <a:gd name="connsiteX17" fmla="*/ 504866 w 1385833"/>
                      <a:gd name="connsiteY17" fmla="*/ 216054 h 2188448"/>
                      <a:gd name="connsiteX18" fmla="*/ 365167 w 1385833"/>
                      <a:gd name="connsiteY18" fmla="*/ 609754 h 2188448"/>
                      <a:gd name="connsiteX19" fmla="*/ 504867 w 1385833"/>
                      <a:gd name="connsiteY19" fmla="*/ 908204 h 2188448"/>
                      <a:gd name="connsiteX20" fmla="*/ 498516 w 1385833"/>
                      <a:gd name="connsiteY20" fmla="*/ 1111404 h 2188448"/>
                      <a:gd name="connsiteX21" fmla="*/ 384216 w 1385833"/>
                      <a:gd name="connsiteY21" fmla="*/ 1384454 h 2188448"/>
                      <a:gd name="connsiteX22" fmla="*/ 3216 w 1385833"/>
                      <a:gd name="connsiteY22" fmla="*/ 1397154 h 2188448"/>
                      <a:gd name="connsiteX23" fmla="*/ 269916 w 1385833"/>
                      <a:gd name="connsiteY23" fmla="*/ 1314604 h 2188448"/>
                      <a:gd name="connsiteX24" fmla="*/ 371516 w 1385833"/>
                      <a:gd name="connsiteY24" fmla="*/ 1124104 h 2188448"/>
                      <a:gd name="connsiteX25" fmla="*/ 396916 w 1385833"/>
                      <a:gd name="connsiteY25" fmla="*/ 911379 h 2188448"/>
                      <a:gd name="connsiteX0" fmla="*/ 396916 w 1444453"/>
                      <a:gd name="connsiteY0" fmla="*/ 911379 h 2188448"/>
                      <a:gd name="connsiteX1" fmla="*/ 257216 w 1444453"/>
                      <a:gd name="connsiteY1" fmla="*/ 330354 h 2188448"/>
                      <a:gd name="connsiteX2" fmla="*/ 838241 w 1444453"/>
                      <a:gd name="connsiteY2" fmla="*/ 154 h 2188448"/>
                      <a:gd name="connsiteX3" fmla="*/ 1152566 w 1444453"/>
                      <a:gd name="connsiteY3" fmla="*/ 911379 h 2188448"/>
                      <a:gd name="connsiteX4" fmla="*/ 1349416 w 1444453"/>
                      <a:gd name="connsiteY4" fmla="*/ 1530504 h 2188448"/>
                      <a:gd name="connsiteX5" fmla="*/ 1349415 w 1444453"/>
                      <a:gd name="connsiteY5" fmla="*/ 1955954 h 2188448"/>
                      <a:gd name="connsiteX6" fmla="*/ 1339891 w 1444453"/>
                      <a:gd name="connsiteY6" fmla="*/ 2146454 h 2188448"/>
                      <a:gd name="connsiteX7" fmla="*/ 1108116 w 1444453"/>
                      <a:gd name="connsiteY7" fmla="*/ 1149504 h 2188448"/>
                      <a:gd name="connsiteX8" fmla="*/ 911266 w 1444453"/>
                      <a:gd name="connsiteY8" fmla="*/ 1060604 h 2188448"/>
                      <a:gd name="connsiteX9" fmla="*/ 962066 w 1444453"/>
                      <a:gd name="connsiteY9" fmla="*/ 1308254 h 2188448"/>
                      <a:gd name="connsiteX10" fmla="*/ 777916 w 1444453"/>
                      <a:gd name="connsiteY10" fmla="*/ 1587654 h 2188448"/>
                      <a:gd name="connsiteX11" fmla="*/ 784266 w 1444453"/>
                      <a:gd name="connsiteY11" fmla="*/ 1733704 h 2188448"/>
                      <a:gd name="connsiteX12" fmla="*/ 689016 w 1444453"/>
                      <a:gd name="connsiteY12" fmla="*/ 1574954 h 2188448"/>
                      <a:gd name="connsiteX13" fmla="*/ 841416 w 1444453"/>
                      <a:gd name="connsiteY13" fmla="*/ 1200304 h 2188448"/>
                      <a:gd name="connsiteX14" fmla="*/ 739816 w 1444453"/>
                      <a:gd name="connsiteY14" fmla="*/ 971704 h 2188448"/>
                      <a:gd name="connsiteX15" fmla="*/ 949366 w 1444453"/>
                      <a:gd name="connsiteY15" fmla="*/ 749454 h 2188448"/>
                      <a:gd name="connsiteX16" fmla="*/ 739816 w 1444453"/>
                      <a:gd name="connsiteY16" fmla="*/ 381154 h 2188448"/>
                      <a:gd name="connsiteX17" fmla="*/ 504866 w 1444453"/>
                      <a:gd name="connsiteY17" fmla="*/ 216054 h 2188448"/>
                      <a:gd name="connsiteX18" fmla="*/ 365167 w 1444453"/>
                      <a:gd name="connsiteY18" fmla="*/ 609754 h 2188448"/>
                      <a:gd name="connsiteX19" fmla="*/ 504867 w 1444453"/>
                      <a:gd name="connsiteY19" fmla="*/ 908204 h 2188448"/>
                      <a:gd name="connsiteX20" fmla="*/ 498516 w 1444453"/>
                      <a:gd name="connsiteY20" fmla="*/ 1111404 h 2188448"/>
                      <a:gd name="connsiteX21" fmla="*/ 384216 w 1444453"/>
                      <a:gd name="connsiteY21" fmla="*/ 1384454 h 2188448"/>
                      <a:gd name="connsiteX22" fmla="*/ 3216 w 1444453"/>
                      <a:gd name="connsiteY22" fmla="*/ 1397154 h 2188448"/>
                      <a:gd name="connsiteX23" fmla="*/ 269916 w 1444453"/>
                      <a:gd name="connsiteY23" fmla="*/ 1314604 h 2188448"/>
                      <a:gd name="connsiteX24" fmla="*/ 371516 w 1444453"/>
                      <a:gd name="connsiteY24" fmla="*/ 1124104 h 2188448"/>
                      <a:gd name="connsiteX25" fmla="*/ 396916 w 1444453"/>
                      <a:gd name="connsiteY25" fmla="*/ 911379 h 2188448"/>
                      <a:gd name="connsiteX0" fmla="*/ 396916 w 1444453"/>
                      <a:gd name="connsiteY0" fmla="*/ 911379 h 2188448"/>
                      <a:gd name="connsiteX1" fmla="*/ 257216 w 1444453"/>
                      <a:gd name="connsiteY1" fmla="*/ 330354 h 2188448"/>
                      <a:gd name="connsiteX2" fmla="*/ 838241 w 1444453"/>
                      <a:gd name="connsiteY2" fmla="*/ 154 h 2188448"/>
                      <a:gd name="connsiteX3" fmla="*/ 1152566 w 1444453"/>
                      <a:gd name="connsiteY3" fmla="*/ 911379 h 2188448"/>
                      <a:gd name="connsiteX4" fmla="*/ 1349416 w 1444453"/>
                      <a:gd name="connsiteY4" fmla="*/ 1511454 h 2188448"/>
                      <a:gd name="connsiteX5" fmla="*/ 1349415 w 1444453"/>
                      <a:gd name="connsiteY5" fmla="*/ 1955954 h 2188448"/>
                      <a:gd name="connsiteX6" fmla="*/ 1339891 w 1444453"/>
                      <a:gd name="connsiteY6" fmla="*/ 2146454 h 2188448"/>
                      <a:gd name="connsiteX7" fmla="*/ 1108116 w 1444453"/>
                      <a:gd name="connsiteY7" fmla="*/ 1149504 h 2188448"/>
                      <a:gd name="connsiteX8" fmla="*/ 911266 w 1444453"/>
                      <a:gd name="connsiteY8" fmla="*/ 1060604 h 2188448"/>
                      <a:gd name="connsiteX9" fmla="*/ 962066 w 1444453"/>
                      <a:gd name="connsiteY9" fmla="*/ 1308254 h 2188448"/>
                      <a:gd name="connsiteX10" fmla="*/ 777916 w 1444453"/>
                      <a:gd name="connsiteY10" fmla="*/ 1587654 h 2188448"/>
                      <a:gd name="connsiteX11" fmla="*/ 784266 w 1444453"/>
                      <a:gd name="connsiteY11" fmla="*/ 1733704 h 2188448"/>
                      <a:gd name="connsiteX12" fmla="*/ 689016 w 1444453"/>
                      <a:gd name="connsiteY12" fmla="*/ 1574954 h 2188448"/>
                      <a:gd name="connsiteX13" fmla="*/ 841416 w 1444453"/>
                      <a:gd name="connsiteY13" fmla="*/ 1200304 h 2188448"/>
                      <a:gd name="connsiteX14" fmla="*/ 739816 w 1444453"/>
                      <a:gd name="connsiteY14" fmla="*/ 971704 h 2188448"/>
                      <a:gd name="connsiteX15" fmla="*/ 949366 w 1444453"/>
                      <a:gd name="connsiteY15" fmla="*/ 749454 h 2188448"/>
                      <a:gd name="connsiteX16" fmla="*/ 739816 w 1444453"/>
                      <a:gd name="connsiteY16" fmla="*/ 381154 h 2188448"/>
                      <a:gd name="connsiteX17" fmla="*/ 504866 w 1444453"/>
                      <a:gd name="connsiteY17" fmla="*/ 216054 h 2188448"/>
                      <a:gd name="connsiteX18" fmla="*/ 365167 w 1444453"/>
                      <a:gd name="connsiteY18" fmla="*/ 609754 h 2188448"/>
                      <a:gd name="connsiteX19" fmla="*/ 504867 w 1444453"/>
                      <a:gd name="connsiteY19" fmla="*/ 908204 h 2188448"/>
                      <a:gd name="connsiteX20" fmla="*/ 498516 w 1444453"/>
                      <a:gd name="connsiteY20" fmla="*/ 1111404 h 2188448"/>
                      <a:gd name="connsiteX21" fmla="*/ 384216 w 1444453"/>
                      <a:gd name="connsiteY21" fmla="*/ 1384454 h 2188448"/>
                      <a:gd name="connsiteX22" fmla="*/ 3216 w 1444453"/>
                      <a:gd name="connsiteY22" fmla="*/ 1397154 h 2188448"/>
                      <a:gd name="connsiteX23" fmla="*/ 269916 w 1444453"/>
                      <a:gd name="connsiteY23" fmla="*/ 1314604 h 2188448"/>
                      <a:gd name="connsiteX24" fmla="*/ 371516 w 1444453"/>
                      <a:gd name="connsiteY24" fmla="*/ 1124104 h 2188448"/>
                      <a:gd name="connsiteX25" fmla="*/ 396916 w 1444453"/>
                      <a:gd name="connsiteY25" fmla="*/ 911379 h 2188448"/>
                      <a:gd name="connsiteX0" fmla="*/ 396916 w 1444453"/>
                      <a:gd name="connsiteY0" fmla="*/ 911349 h 2188418"/>
                      <a:gd name="connsiteX1" fmla="*/ 257216 w 1444453"/>
                      <a:gd name="connsiteY1" fmla="*/ 330324 h 2188418"/>
                      <a:gd name="connsiteX2" fmla="*/ 838241 w 1444453"/>
                      <a:gd name="connsiteY2" fmla="*/ 124 h 2188418"/>
                      <a:gd name="connsiteX3" fmla="*/ 1152566 w 1444453"/>
                      <a:gd name="connsiteY3" fmla="*/ 911349 h 2188418"/>
                      <a:gd name="connsiteX4" fmla="*/ 1304967 w 1444453"/>
                      <a:gd name="connsiteY4" fmla="*/ 1066924 h 2188418"/>
                      <a:gd name="connsiteX5" fmla="*/ 1349416 w 1444453"/>
                      <a:gd name="connsiteY5" fmla="*/ 1511424 h 2188418"/>
                      <a:gd name="connsiteX6" fmla="*/ 1349415 w 1444453"/>
                      <a:gd name="connsiteY6" fmla="*/ 1955924 h 2188418"/>
                      <a:gd name="connsiteX7" fmla="*/ 1339891 w 1444453"/>
                      <a:gd name="connsiteY7" fmla="*/ 2146424 h 2188418"/>
                      <a:gd name="connsiteX8" fmla="*/ 1108116 w 1444453"/>
                      <a:gd name="connsiteY8" fmla="*/ 1149474 h 2188418"/>
                      <a:gd name="connsiteX9" fmla="*/ 911266 w 1444453"/>
                      <a:gd name="connsiteY9" fmla="*/ 1060574 h 2188418"/>
                      <a:gd name="connsiteX10" fmla="*/ 962066 w 1444453"/>
                      <a:gd name="connsiteY10" fmla="*/ 1308224 h 2188418"/>
                      <a:gd name="connsiteX11" fmla="*/ 777916 w 1444453"/>
                      <a:gd name="connsiteY11" fmla="*/ 1587624 h 2188418"/>
                      <a:gd name="connsiteX12" fmla="*/ 784266 w 1444453"/>
                      <a:gd name="connsiteY12" fmla="*/ 1733674 h 2188418"/>
                      <a:gd name="connsiteX13" fmla="*/ 689016 w 1444453"/>
                      <a:gd name="connsiteY13" fmla="*/ 1574924 h 2188418"/>
                      <a:gd name="connsiteX14" fmla="*/ 841416 w 1444453"/>
                      <a:gd name="connsiteY14" fmla="*/ 1200274 h 2188418"/>
                      <a:gd name="connsiteX15" fmla="*/ 739816 w 1444453"/>
                      <a:gd name="connsiteY15" fmla="*/ 971674 h 2188418"/>
                      <a:gd name="connsiteX16" fmla="*/ 949366 w 1444453"/>
                      <a:gd name="connsiteY16" fmla="*/ 749424 h 2188418"/>
                      <a:gd name="connsiteX17" fmla="*/ 739816 w 1444453"/>
                      <a:gd name="connsiteY17" fmla="*/ 381124 h 2188418"/>
                      <a:gd name="connsiteX18" fmla="*/ 504866 w 1444453"/>
                      <a:gd name="connsiteY18" fmla="*/ 216024 h 2188418"/>
                      <a:gd name="connsiteX19" fmla="*/ 365167 w 1444453"/>
                      <a:gd name="connsiteY19" fmla="*/ 609724 h 2188418"/>
                      <a:gd name="connsiteX20" fmla="*/ 504867 w 1444453"/>
                      <a:gd name="connsiteY20" fmla="*/ 908174 h 2188418"/>
                      <a:gd name="connsiteX21" fmla="*/ 498516 w 1444453"/>
                      <a:gd name="connsiteY21" fmla="*/ 1111374 h 2188418"/>
                      <a:gd name="connsiteX22" fmla="*/ 384216 w 1444453"/>
                      <a:gd name="connsiteY22" fmla="*/ 1384424 h 2188418"/>
                      <a:gd name="connsiteX23" fmla="*/ 3216 w 1444453"/>
                      <a:gd name="connsiteY23" fmla="*/ 1397124 h 2188418"/>
                      <a:gd name="connsiteX24" fmla="*/ 269916 w 1444453"/>
                      <a:gd name="connsiteY24" fmla="*/ 1314574 h 2188418"/>
                      <a:gd name="connsiteX25" fmla="*/ 371516 w 1444453"/>
                      <a:gd name="connsiteY25" fmla="*/ 1124074 h 2188418"/>
                      <a:gd name="connsiteX26" fmla="*/ 396916 w 1444453"/>
                      <a:gd name="connsiteY26" fmla="*/ 911349 h 2188418"/>
                      <a:gd name="connsiteX0" fmla="*/ 396916 w 1444453"/>
                      <a:gd name="connsiteY0" fmla="*/ 911349 h 2188418"/>
                      <a:gd name="connsiteX1" fmla="*/ 257216 w 1444453"/>
                      <a:gd name="connsiteY1" fmla="*/ 330324 h 2188418"/>
                      <a:gd name="connsiteX2" fmla="*/ 838241 w 1444453"/>
                      <a:gd name="connsiteY2" fmla="*/ 124 h 2188418"/>
                      <a:gd name="connsiteX3" fmla="*/ 1152566 w 1444453"/>
                      <a:gd name="connsiteY3" fmla="*/ 911349 h 2188418"/>
                      <a:gd name="connsiteX4" fmla="*/ 1304967 w 1444453"/>
                      <a:gd name="connsiteY4" fmla="*/ 1066924 h 2188418"/>
                      <a:gd name="connsiteX5" fmla="*/ 1349416 w 1444453"/>
                      <a:gd name="connsiteY5" fmla="*/ 1511424 h 2188418"/>
                      <a:gd name="connsiteX6" fmla="*/ 1349415 w 1444453"/>
                      <a:gd name="connsiteY6" fmla="*/ 1955924 h 2188418"/>
                      <a:gd name="connsiteX7" fmla="*/ 1339891 w 1444453"/>
                      <a:gd name="connsiteY7" fmla="*/ 2146424 h 2188418"/>
                      <a:gd name="connsiteX8" fmla="*/ 1108116 w 1444453"/>
                      <a:gd name="connsiteY8" fmla="*/ 1149474 h 2188418"/>
                      <a:gd name="connsiteX9" fmla="*/ 911266 w 1444453"/>
                      <a:gd name="connsiteY9" fmla="*/ 1060574 h 2188418"/>
                      <a:gd name="connsiteX10" fmla="*/ 962066 w 1444453"/>
                      <a:gd name="connsiteY10" fmla="*/ 1308224 h 2188418"/>
                      <a:gd name="connsiteX11" fmla="*/ 777916 w 1444453"/>
                      <a:gd name="connsiteY11" fmla="*/ 1587624 h 2188418"/>
                      <a:gd name="connsiteX12" fmla="*/ 784266 w 1444453"/>
                      <a:gd name="connsiteY12" fmla="*/ 1733674 h 2188418"/>
                      <a:gd name="connsiteX13" fmla="*/ 689016 w 1444453"/>
                      <a:gd name="connsiteY13" fmla="*/ 1574924 h 2188418"/>
                      <a:gd name="connsiteX14" fmla="*/ 841416 w 1444453"/>
                      <a:gd name="connsiteY14" fmla="*/ 1200274 h 2188418"/>
                      <a:gd name="connsiteX15" fmla="*/ 739816 w 1444453"/>
                      <a:gd name="connsiteY15" fmla="*/ 971674 h 2188418"/>
                      <a:gd name="connsiteX16" fmla="*/ 949366 w 1444453"/>
                      <a:gd name="connsiteY16" fmla="*/ 749424 h 2188418"/>
                      <a:gd name="connsiteX17" fmla="*/ 739816 w 1444453"/>
                      <a:gd name="connsiteY17" fmla="*/ 381124 h 2188418"/>
                      <a:gd name="connsiteX18" fmla="*/ 504866 w 1444453"/>
                      <a:gd name="connsiteY18" fmla="*/ 216024 h 2188418"/>
                      <a:gd name="connsiteX19" fmla="*/ 365167 w 1444453"/>
                      <a:gd name="connsiteY19" fmla="*/ 609724 h 2188418"/>
                      <a:gd name="connsiteX20" fmla="*/ 504867 w 1444453"/>
                      <a:gd name="connsiteY20" fmla="*/ 908174 h 2188418"/>
                      <a:gd name="connsiteX21" fmla="*/ 498516 w 1444453"/>
                      <a:gd name="connsiteY21" fmla="*/ 1111374 h 2188418"/>
                      <a:gd name="connsiteX22" fmla="*/ 384216 w 1444453"/>
                      <a:gd name="connsiteY22" fmla="*/ 1384424 h 2188418"/>
                      <a:gd name="connsiteX23" fmla="*/ 3216 w 1444453"/>
                      <a:gd name="connsiteY23" fmla="*/ 1397124 h 2188418"/>
                      <a:gd name="connsiteX24" fmla="*/ 269916 w 1444453"/>
                      <a:gd name="connsiteY24" fmla="*/ 1314574 h 2188418"/>
                      <a:gd name="connsiteX25" fmla="*/ 371516 w 1444453"/>
                      <a:gd name="connsiteY25" fmla="*/ 1124074 h 2188418"/>
                      <a:gd name="connsiteX26" fmla="*/ 396916 w 1444453"/>
                      <a:gd name="connsiteY26" fmla="*/ 911349 h 2188418"/>
                      <a:gd name="connsiteX0" fmla="*/ 396916 w 1444453"/>
                      <a:gd name="connsiteY0" fmla="*/ 912942 h 2190011"/>
                      <a:gd name="connsiteX1" fmla="*/ 257216 w 1444453"/>
                      <a:gd name="connsiteY1" fmla="*/ 331917 h 2190011"/>
                      <a:gd name="connsiteX2" fmla="*/ 838241 w 1444453"/>
                      <a:gd name="connsiteY2" fmla="*/ 1717 h 2190011"/>
                      <a:gd name="connsiteX3" fmla="*/ 1152566 w 1444453"/>
                      <a:gd name="connsiteY3" fmla="*/ 912942 h 2190011"/>
                      <a:gd name="connsiteX4" fmla="*/ 1304967 w 1444453"/>
                      <a:gd name="connsiteY4" fmla="*/ 1068517 h 2190011"/>
                      <a:gd name="connsiteX5" fmla="*/ 1349416 w 1444453"/>
                      <a:gd name="connsiteY5" fmla="*/ 1513017 h 2190011"/>
                      <a:gd name="connsiteX6" fmla="*/ 1349415 w 1444453"/>
                      <a:gd name="connsiteY6" fmla="*/ 1957517 h 2190011"/>
                      <a:gd name="connsiteX7" fmla="*/ 1339891 w 1444453"/>
                      <a:gd name="connsiteY7" fmla="*/ 2148017 h 2190011"/>
                      <a:gd name="connsiteX8" fmla="*/ 1108116 w 1444453"/>
                      <a:gd name="connsiteY8" fmla="*/ 1151067 h 2190011"/>
                      <a:gd name="connsiteX9" fmla="*/ 911266 w 1444453"/>
                      <a:gd name="connsiteY9" fmla="*/ 1062167 h 2190011"/>
                      <a:gd name="connsiteX10" fmla="*/ 962066 w 1444453"/>
                      <a:gd name="connsiteY10" fmla="*/ 1309817 h 2190011"/>
                      <a:gd name="connsiteX11" fmla="*/ 777916 w 1444453"/>
                      <a:gd name="connsiteY11" fmla="*/ 1589217 h 2190011"/>
                      <a:gd name="connsiteX12" fmla="*/ 784266 w 1444453"/>
                      <a:gd name="connsiteY12" fmla="*/ 1735267 h 2190011"/>
                      <a:gd name="connsiteX13" fmla="*/ 689016 w 1444453"/>
                      <a:gd name="connsiteY13" fmla="*/ 1576517 h 2190011"/>
                      <a:gd name="connsiteX14" fmla="*/ 841416 w 1444453"/>
                      <a:gd name="connsiteY14" fmla="*/ 1201867 h 2190011"/>
                      <a:gd name="connsiteX15" fmla="*/ 739816 w 1444453"/>
                      <a:gd name="connsiteY15" fmla="*/ 973267 h 2190011"/>
                      <a:gd name="connsiteX16" fmla="*/ 949366 w 1444453"/>
                      <a:gd name="connsiteY16" fmla="*/ 751017 h 2190011"/>
                      <a:gd name="connsiteX17" fmla="*/ 739816 w 1444453"/>
                      <a:gd name="connsiteY17" fmla="*/ 382717 h 2190011"/>
                      <a:gd name="connsiteX18" fmla="*/ 504866 w 1444453"/>
                      <a:gd name="connsiteY18" fmla="*/ 217617 h 2190011"/>
                      <a:gd name="connsiteX19" fmla="*/ 365167 w 1444453"/>
                      <a:gd name="connsiteY19" fmla="*/ 611317 h 2190011"/>
                      <a:gd name="connsiteX20" fmla="*/ 504867 w 1444453"/>
                      <a:gd name="connsiteY20" fmla="*/ 909767 h 2190011"/>
                      <a:gd name="connsiteX21" fmla="*/ 498516 w 1444453"/>
                      <a:gd name="connsiteY21" fmla="*/ 1112967 h 2190011"/>
                      <a:gd name="connsiteX22" fmla="*/ 384216 w 1444453"/>
                      <a:gd name="connsiteY22" fmla="*/ 1386017 h 2190011"/>
                      <a:gd name="connsiteX23" fmla="*/ 3216 w 1444453"/>
                      <a:gd name="connsiteY23" fmla="*/ 1398717 h 2190011"/>
                      <a:gd name="connsiteX24" fmla="*/ 269916 w 1444453"/>
                      <a:gd name="connsiteY24" fmla="*/ 1316167 h 2190011"/>
                      <a:gd name="connsiteX25" fmla="*/ 371516 w 1444453"/>
                      <a:gd name="connsiteY25" fmla="*/ 1125667 h 2190011"/>
                      <a:gd name="connsiteX26" fmla="*/ 396916 w 1444453"/>
                      <a:gd name="connsiteY26" fmla="*/ 912942 h 2190011"/>
                      <a:gd name="connsiteX0" fmla="*/ 396916 w 1444453"/>
                      <a:gd name="connsiteY0" fmla="*/ 912942 h 2190011"/>
                      <a:gd name="connsiteX1" fmla="*/ 257216 w 1444453"/>
                      <a:gd name="connsiteY1" fmla="*/ 331917 h 2190011"/>
                      <a:gd name="connsiteX2" fmla="*/ 838241 w 1444453"/>
                      <a:gd name="connsiteY2" fmla="*/ 1717 h 2190011"/>
                      <a:gd name="connsiteX3" fmla="*/ 1152566 w 1444453"/>
                      <a:gd name="connsiteY3" fmla="*/ 912942 h 2190011"/>
                      <a:gd name="connsiteX4" fmla="*/ 1304967 w 1444453"/>
                      <a:gd name="connsiteY4" fmla="*/ 1068517 h 2190011"/>
                      <a:gd name="connsiteX5" fmla="*/ 1349416 w 1444453"/>
                      <a:gd name="connsiteY5" fmla="*/ 1513017 h 2190011"/>
                      <a:gd name="connsiteX6" fmla="*/ 1349415 w 1444453"/>
                      <a:gd name="connsiteY6" fmla="*/ 1957517 h 2190011"/>
                      <a:gd name="connsiteX7" fmla="*/ 1339891 w 1444453"/>
                      <a:gd name="connsiteY7" fmla="*/ 2148017 h 2190011"/>
                      <a:gd name="connsiteX8" fmla="*/ 1108116 w 1444453"/>
                      <a:gd name="connsiteY8" fmla="*/ 1151067 h 2190011"/>
                      <a:gd name="connsiteX9" fmla="*/ 911266 w 1444453"/>
                      <a:gd name="connsiteY9" fmla="*/ 1062167 h 2190011"/>
                      <a:gd name="connsiteX10" fmla="*/ 962066 w 1444453"/>
                      <a:gd name="connsiteY10" fmla="*/ 1309817 h 2190011"/>
                      <a:gd name="connsiteX11" fmla="*/ 777916 w 1444453"/>
                      <a:gd name="connsiteY11" fmla="*/ 1589217 h 2190011"/>
                      <a:gd name="connsiteX12" fmla="*/ 784266 w 1444453"/>
                      <a:gd name="connsiteY12" fmla="*/ 1735267 h 2190011"/>
                      <a:gd name="connsiteX13" fmla="*/ 689016 w 1444453"/>
                      <a:gd name="connsiteY13" fmla="*/ 1576517 h 2190011"/>
                      <a:gd name="connsiteX14" fmla="*/ 841416 w 1444453"/>
                      <a:gd name="connsiteY14" fmla="*/ 1201867 h 2190011"/>
                      <a:gd name="connsiteX15" fmla="*/ 739816 w 1444453"/>
                      <a:gd name="connsiteY15" fmla="*/ 973267 h 2190011"/>
                      <a:gd name="connsiteX16" fmla="*/ 949366 w 1444453"/>
                      <a:gd name="connsiteY16" fmla="*/ 751017 h 2190011"/>
                      <a:gd name="connsiteX17" fmla="*/ 739816 w 1444453"/>
                      <a:gd name="connsiteY17" fmla="*/ 382717 h 2190011"/>
                      <a:gd name="connsiteX18" fmla="*/ 504866 w 1444453"/>
                      <a:gd name="connsiteY18" fmla="*/ 217617 h 2190011"/>
                      <a:gd name="connsiteX19" fmla="*/ 365167 w 1444453"/>
                      <a:gd name="connsiteY19" fmla="*/ 611317 h 2190011"/>
                      <a:gd name="connsiteX20" fmla="*/ 504867 w 1444453"/>
                      <a:gd name="connsiteY20" fmla="*/ 909767 h 2190011"/>
                      <a:gd name="connsiteX21" fmla="*/ 498516 w 1444453"/>
                      <a:gd name="connsiteY21" fmla="*/ 1112967 h 2190011"/>
                      <a:gd name="connsiteX22" fmla="*/ 384216 w 1444453"/>
                      <a:gd name="connsiteY22" fmla="*/ 1386017 h 2190011"/>
                      <a:gd name="connsiteX23" fmla="*/ 3216 w 1444453"/>
                      <a:gd name="connsiteY23" fmla="*/ 1398717 h 2190011"/>
                      <a:gd name="connsiteX24" fmla="*/ 269916 w 1444453"/>
                      <a:gd name="connsiteY24" fmla="*/ 1316167 h 2190011"/>
                      <a:gd name="connsiteX25" fmla="*/ 371516 w 1444453"/>
                      <a:gd name="connsiteY25" fmla="*/ 1125667 h 2190011"/>
                      <a:gd name="connsiteX26" fmla="*/ 396916 w 1444453"/>
                      <a:gd name="connsiteY26" fmla="*/ 912942 h 2190011"/>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11266 w 1444453"/>
                      <a:gd name="connsiteY9" fmla="*/ 1060450 h 2188294"/>
                      <a:gd name="connsiteX10" fmla="*/ 962066 w 1444453"/>
                      <a:gd name="connsiteY10" fmla="*/ 1308100 h 2188294"/>
                      <a:gd name="connsiteX11" fmla="*/ 777916 w 1444453"/>
                      <a:gd name="connsiteY11" fmla="*/ 1587500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11266 w 1444453"/>
                      <a:gd name="connsiteY9" fmla="*/ 1060450 h 2188294"/>
                      <a:gd name="connsiteX10" fmla="*/ 962066 w 1444453"/>
                      <a:gd name="connsiteY10" fmla="*/ 1308100 h 2188294"/>
                      <a:gd name="connsiteX11" fmla="*/ 777916 w 1444453"/>
                      <a:gd name="connsiteY11" fmla="*/ 1587500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11266 w 1444453"/>
                      <a:gd name="connsiteY9" fmla="*/ 1060450 h 2188294"/>
                      <a:gd name="connsiteX10" fmla="*/ 962066 w 1444453"/>
                      <a:gd name="connsiteY10" fmla="*/ 1308100 h 2188294"/>
                      <a:gd name="connsiteX11" fmla="*/ 790887 w 1444453"/>
                      <a:gd name="connsiteY11" fmla="*/ 1587500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11266 w 1444453"/>
                      <a:gd name="connsiteY9" fmla="*/ 1060450 h 2188294"/>
                      <a:gd name="connsiteX10" fmla="*/ 962066 w 1444453"/>
                      <a:gd name="connsiteY10" fmla="*/ 1308100 h 2188294"/>
                      <a:gd name="connsiteX11" fmla="*/ 790887 w 1444453"/>
                      <a:gd name="connsiteY11" fmla="*/ 1587500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11266 w 1444453"/>
                      <a:gd name="connsiteY9" fmla="*/ 1060450 h 2188294"/>
                      <a:gd name="connsiteX10" fmla="*/ 962066 w 1444453"/>
                      <a:gd name="connsiteY10" fmla="*/ 1308100 h 2188294"/>
                      <a:gd name="connsiteX11" fmla="*/ 797372 w 1444453"/>
                      <a:gd name="connsiteY11" fmla="*/ 1590743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11266 w 1444453"/>
                      <a:gd name="connsiteY9" fmla="*/ 1060450 h 2188294"/>
                      <a:gd name="connsiteX10" fmla="*/ 962066 w 1444453"/>
                      <a:gd name="connsiteY10" fmla="*/ 1308100 h 2188294"/>
                      <a:gd name="connsiteX11" fmla="*/ 797372 w 1444453"/>
                      <a:gd name="connsiteY11" fmla="*/ 1590743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11266 w 1444453"/>
                      <a:gd name="connsiteY9" fmla="*/ 1060450 h 2188294"/>
                      <a:gd name="connsiteX10" fmla="*/ 962066 w 1444453"/>
                      <a:gd name="connsiteY10" fmla="*/ 1308100 h 2188294"/>
                      <a:gd name="connsiteX11" fmla="*/ 797372 w 1444453"/>
                      <a:gd name="connsiteY11" fmla="*/ 1590743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11266 w 1444453"/>
                      <a:gd name="connsiteY9" fmla="*/ 1060450 h 2188294"/>
                      <a:gd name="connsiteX10" fmla="*/ 962066 w 1444453"/>
                      <a:gd name="connsiteY10" fmla="*/ 1308100 h 2188294"/>
                      <a:gd name="connsiteX11" fmla="*/ 797372 w 1444453"/>
                      <a:gd name="connsiteY11" fmla="*/ 1590743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11266 w 1444453"/>
                      <a:gd name="connsiteY9" fmla="*/ 1060450 h 2188294"/>
                      <a:gd name="connsiteX10" fmla="*/ 962066 w 1444453"/>
                      <a:gd name="connsiteY10" fmla="*/ 1308100 h 2188294"/>
                      <a:gd name="connsiteX11" fmla="*/ 797372 w 1444453"/>
                      <a:gd name="connsiteY11" fmla="*/ 1590743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20994 w 1444453"/>
                      <a:gd name="connsiteY9" fmla="*/ 1079905 h 2188294"/>
                      <a:gd name="connsiteX10" fmla="*/ 962066 w 1444453"/>
                      <a:gd name="connsiteY10" fmla="*/ 1308100 h 2188294"/>
                      <a:gd name="connsiteX11" fmla="*/ 797372 w 1444453"/>
                      <a:gd name="connsiteY11" fmla="*/ 1590743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33964 w 1444453"/>
                      <a:gd name="connsiteY9" fmla="*/ 1076663 h 2188294"/>
                      <a:gd name="connsiteX10" fmla="*/ 962066 w 1444453"/>
                      <a:gd name="connsiteY10" fmla="*/ 1308100 h 2188294"/>
                      <a:gd name="connsiteX11" fmla="*/ 797372 w 1444453"/>
                      <a:gd name="connsiteY11" fmla="*/ 1590743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88294"/>
                      <a:gd name="connsiteX1" fmla="*/ 257216 w 1444453"/>
                      <a:gd name="connsiteY1" fmla="*/ 330200 h 2188294"/>
                      <a:gd name="connsiteX2" fmla="*/ 838241 w 1444453"/>
                      <a:gd name="connsiteY2" fmla="*/ 0 h 2188294"/>
                      <a:gd name="connsiteX3" fmla="*/ 1152566 w 1444453"/>
                      <a:gd name="connsiteY3" fmla="*/ 911225 h 2188294"/>
                      <a:gd name="connsiteX4" fmla="*/ 1304967 w 1444453"/>
                      <a:gd name="connsiteY4" fmla="*/ 1066800 h 2188294"/>
                      <a:gd name="connsiteX5" fmla="*/ 1349416 w 1444453"/>
                      <a:gd name="connsiteY5" fmla="*/ 1511300 h 2188294"/>
                      <a:gd name="connsiteX6" fmla="*/ 1349415 w 1444453"/>
                      <a:gd name="connsiteY6" fmla="*/ 1955800 h 2188294"/>
                      <a:gd name="connsiteX7" fmla="*/ 1339891 w 1444453"/>
                      <a:gd name="connsiteY7" fmla="*/ 2146300 h 2188294"/>
                      <a:gd name="connsiteX8" fmla="*/ 1108116 w 1444453"/>
                      <a:gd name="connsiteY8" fmla="*/ 1149350 h 2188294"/>
                      <a:gd name="connsiteX9" fmla="*/ 933964 w 1444453"/>
                      <a:gd name="connsiteY9" fmla="*/ 1076663 h 2188294"/>
                      <a:gd name="connsiteX10" fmla="*/ 962066 w 1444453"/>
                      <a:gd name="connsiteY10" fmla="*/ 1308100 h 2188294"/>
                      <a:gd name="connsiteX11" fmla="*/ 797372 w 1444453"/>
                      <a:gd name="connsiteY11" fmla="*/ 1590743 h 2188294"/>
                      <a:gd name="connsiteX12" fmla="*/ 784266 w 1444453"/>
                      <a:gd name="connsiteY12" fmla="*/ 1733550 h 2188294"/>
                      <a:gd name="connsiteX13" fmla="*/ 689016 w 1444453"/>
                      <a:gd name="connsiteY13" fmla="*/ 1574800 h 2188294"/>
                      <a:gd name="connsiteX14" fmla="*/ 841416 w 1444453"/>
                      <a:gd name="connsiteY14" fmla="*/ 1200150 h 2188294"/>
                      <a:gd name="connsiteX15" fmla="*/ 739816 w 1444453"/>
                      <a:gd name="connsiteY15" fmla="*/ 971550 h 2188294"/>
                      <a:gd name="connsiteX16" fmla="*/ 949366 w 1444453"/>
                      <a:gd name="connsiteY16" fmla="*/ 749300 h 2188294"/>
                      <a:gd name="connsiteX17" fmla="*/ 739816 w 1444453"/>
                      <a:gd name="connsiteY17" fmla="*/ 381000 h 2188294"/>
                      <a:gd name="connsiteX18" fmla="*/ 504866 w 1444453"/>
                      <a:gd name="connsiteY18" fmla="*/ 215900 h 2188294"/>
                      <a:gd name="connsiteX19" fmla="*/ 365167 w 1444453"/>
                      <a:gd name="connsiteY19" fmla="*/ 609600 h 2188294"/>
                      <a:gd name="connsiteX20" fmla="*/ 504867 w 1444453"/>
                      <a:gd name="connsiteY20" fmla="*/ 908050 h 2188294"/>
                      <a:gd name="connsiteX21" fmla="*/ 498516 w 1444453"/>
                      <a:gd name="connsiteY21" fmla="*/ 1111250 h 2188294"/>
                      <a:gd name="connsiteX22" fmla="*/ 384216 w 1444453"/>
                      <a:gd name="connsiteY22" fmla="*/ 1384300 h 2188294"/>
                      <a:gd name="connsiteX23" fmla="*/ 3216 w 1444453"/>
                      <a:gd name="connsiteY23" fmla="*/ 1397000 h 2188294"/>
                      <a:gd name="connsiteX24" fmla="*/ 269916 w 1444453"/>
                      <a:gd name="connsiteY24" fmla="*/ 1314450 h 2188294"/>
                      <a:gd name="connsiteX25" fmla="*/ 371516 w 1444453"/>
                      <a:gd name="connsiteY25" fmla="*/ 1123950 h 2188294"/>
                      <a:gd name="connsiteX26" fmla="*/ 396916 w 1444453"/>
                      <a:gd name="connsiteY26" fmla="*/ 911225 h 2188294"/>
                      <a:gd name="connsiteX0" fmla="*/ 396916 w 1444453"/>
                      <a:gd name="connsiteY0" fmla="*/ 911225 h 2147692"/>
                      <a:gd name="connsiteX1" fmla="*/ 257216 w 1444453"/>
                      <a:gd name="connsiteY1" fmla="*/ 330200 h 2147692"/>
                      <a:gd name="connsiteX2" fmla="*/ 838241 w 1444453"/>
                      <a:gd name="connsiteY2" fmla="*/ 0 h 2147692"/>
                      <a:gd name="connsiteX3" fmla="*/ 1152566 w 1444453"/>
                      <a:gd name="connsiteY3" fmla="*/ 911225 h 2147692"/>
                      <a:gd name="connsiteX4" fmla="*/ 1304967 w 1444453"/>
                      <a:gd name="connsiteY4" fmla="*/ 1066800 h 2147692"/>
                      <a:gd name="connsiteX5" fmla="*/ 1349416 w 1444453"/>
                      <a:gd name="connsiteY5" fmla="*/ 1511300 h 2147692"/>
                      <a:gd name="connsiteX6" fmla="*/ 1349415 w 1444453"/>
                      <a:gd name="connsiteY6" fmla="*/ 1955800 h 2147692"/>
                      <a:gd name="connsiteX7" fmla="*/ 1339891 w 1444453"/>
                      <a:gd name="connsiteY7" fmla="*/ 2146300 h 2147692"/>
                      <a:gd name="connsiteX8" fmla="*/ 1257004 w 1444453"/>
                      <a:gd name="connsiteY8" fmla="*/ 1985659 h 2147692"/>
                      <a:gd name="connsiteX9" fmla="*/ 1108116 w 1444453"/>
                      <a:gd name="connsiteY9" fmla="*/ 1149350 h 2147692"/>
                      <a:gd name="connsiteX10" fmla="*/ 933964 w 1444453"/>
                      <a:gd name="connsiteY10" fmla="*/ 1076663 h 2147692"/>
                      <a:gd name="connsiteX11" fmla="*/ 962066 w 1444453"/>
                      <a:gd name="connsiteY11" fmla="*/ 1308100 h 2147692"/>
                      <a:gd name="connsiteX12" fmla="*/ 797372 w 1444453"/>
                      <a:gd name="connsiteY12" fmla="*/ 1590743 h 2147692"/>
                      <a:gd name="connsiteX13" fmla="*/ 784266 w 1444453"/>
                      <a:gd name="connsiteY13" fmla="*/ 1733550 h 2147692"/>
                      <a:gd name="connsiteX14" fmla="*/ 689016 w 1444453"/>
                      <a:gd name="connsiteY14" fmla="*/ 1574800 h 2147692"/>
                      <a:gd name="connsiteX15" fmla="*/ 841416 w 1444453"/>
                      <a:gd name="connsiteY15" fmla="*/ 1200150 h 2147692"/>
                      <a:gd name="connsiteX16" fmla="*/ 739816 w 1444453"/>
                      <a:gd name="connsiteY16" fmla="*/ 971550 h 2147692"/>
                      <a:gd name="connsiteX17" fmla="*/ 949366 w 1444453"/>
                      <a:gd name="connsiteY17" fmla="*/ 749300 h 2147692"/>
                      <a:gd name="connsiteX18" fmla="*/ 739816 w 1444453"/>
                      <a:gd name="connsiteY18" fmla="*/ 381000 h 2147692"/>
                      <a:gd name="connsiteX19" fmla="*/ 504866 w 1444453"/>
                      <a:gd name="connsiteY19" fmla="*/ 215900 h 2147692"/>
                      <a:gd name="connsiteX20" fmla="*/ 365167 w 1444453"/>
                      <a:gd name="connsiteY20" fmla="*/ 609600 h 2147692"/>
                      <a:gd name="connsiteX21" fmla="*/ 504867 w 1444453"/>
                      <a:gd name="connsiteY21" fmla="*/ 908050 h 2147692"/>
                      <a:gd name="connsiteX22" fmla="*/ 498516 w 1444453"/>
                      <a:gd name="connsiteY22" fmla="*/ 1111250 h 2147692"/>
                      <a:gd name="connsiteX23" fmla="*/ 384216 w 1444453"/>
                      <a:gd name="connsiteY23" fmla="*/ 1384300 h 2147692"/>
                      <a:gd name="connsiteX24" fmla="*/ 3216 w 1444453"/>
                      <a:gd name="connsiteY24" fmla="*/ 1397000 h 2147692"/>
                      <a:gd name="connsiteX25" fmla="*/ 269916 w 1444453"/>
                      <a:gd name="connsiteY25" fmla="*/ 1314450 h 2147692"/>
                      <a:gd name="connsiteX26" fmla="*/ 371516 w 1444453"/>
                      <a:gd name="connsiteY26" fmla="*/ 1123950 h 2147692"/>
                      <a:gd name="connsiteX27" fmla="*/ 396916 w 1444453"/>
                      <a:gd name="connsiteY27" fmla="*/ 911225 h 2147692"/>
                      <a:gd name="connsiteX0" fmla="*/ 396916 w 1444453"/>
                      <a:gd name="connsiteY0" fmla="*/ 911225 h 2146490"/>
                      <a:gd name="connsiteX1" fmla="*/ 257216 w 1444453"/>
                      <a:gd name="connsiteY1" fmla="*/ 330200 h 2146490"/>
                      <a:gd name="connsiteX2" fmla="*/ 838241 w 1444453"/>
                      <a:gd name="connsiteY2" fmla="*/ 0 h 2146490"/>
                      <a:gd name="connsiteX3" fmla="*/ 1152566 w 1444453"/>
                      <a:gd name="connsiteY3" fmla="*/ 911225 h 2146490"/>
                      <a:gd name="connsiteX4" fmla="*/ 1304967 w 1444453"/>
                      <a:gd name="connsiteY4" fmla="*/ 1066800 h 2146490"/>
                      <a:gd name="connsiteX5" fmla="*/ 1349416 w 1444453"/>
                      <a:gd name="connsiteY5" fmla="*/ 1511300 h 2146490"/>
                      <a:gd name="connsiteX6" fmla="*/ 1349415 w 1444453"/>
                      <a:gd name="connsiteY6" fmla="*/ 1955800 h 2146490"/>
                      <a:gd name="connsiteX7" fmla="*/ 1339891 w 1444453"/>
                      <a:gd name="connsiteY7" fmla="*/ 2146300 h 2146490"/>
                      <a:gd name="connsiteX8" fmla="*/ 1257004 w 1444453"/>
                      <a:gd name="connsiteY8" fmla="*/ 1985659 h 2146490"/>
                      <a:gd name="connsiteX9" fmla="*/ 1108116 w 1444453"/>
                      <a:gd name="connsiteY9" fmla="*/ 1149350 h 2146490"/>
                      <a:gd name="connsiteX10" fmla="*/ 933964 w 1444453"/>
                      <a:gd name="connsiteY10" fmla="*/ 1076663 h 2146490"/>
                      <a:gd name="connsiteX11" fmla="*/ 962066 w 1444453"/>
                      <a:gd name="connsiteY11" fmla="*/ 1308100 h 2146490"/>
                      <a:gd name="connsiteX12" fmla="*/ 797372 w 1444453"/>
                      <a:gd name="connsiteY12" fmla="*/ 1590743 h 2146490"/>
                      <a:gd name="connsiteX13" fmla="*/ 784266 w 1444453"/>
                      <a:gd name="connsiteY13" fmla="*/ 1733550 h 2146490"/>
                      <a:gd name="connsiteX14" fmla="*/ 689016 w 1444453"/>
                      <a:gd name="connsiteY14" fmla="*/ 1574800 h 2146490"/>
                      <a:gd name="connsiteX15" fmla="*/ 841416 w 1444453"/>
                      <a:gd name="connsiteY15" fmla="*/ 1200150 h 2146490"/>
                      <a:gd name="connsiteX16" fmla="*/ 739816 w 1444453"/>
                      <a:gd name="connsiteY16" fmla="*/ 971550 h 2146490"/>
                      <a:gd name="connsiteX17" fmla="*/ 949366 w 1444453"/>
                      <a:gd name="connsiteY17" fmla="*/ 749300 h 2146490"/>
                      <a:gd name="connsiteX18" fmla="*/ 739816 w 1444453"/>
                      <a:gd name="connsiteY18" fmla="*/ 381000 h 2146490"/>
                      <a:gd name="connsiteX19" fmla="*/ 504866 w 1444453"/>
                      <a:gd name="connsiteY19" fmla="*/ 215900 h 2146490"/>
                      <a:gd name="connsiteX20" fmla="*/ 365167 w 1444453"/>
                      <a:gd name="connsiteY20" fmla="*/ 609600 h 2146490"/>
                      <a:gd name="connsiteX21" fmla="*/ 504867 w 1444453"/>
                      <a:gd name="connsiteY21" fmla="*/ 908050 h 2146490"/>
                      <a:gd name="connsiteX22" fmla="*/ 498516 w 1444453"/>
                      <a:gd name="connsiteY22" fmla="*/ 1111250 h 2146490"/>
                      <a:gd name="connsiteX23" fmla="*/ 384216 w 1444453"/>
                      <a:gd name="connsiteY23" fmla="*/ 1384300 h 2146490"/>
                      <a:gd name="connsiteX24" fmla="*/ 3216 w 1444453"/>
                      <a:gd name="connsiteY24" fmla="*/ 1397000 h 2146490"/>
                      <a:gd name="connsiteX25" fmla="*/ 269916 w 1444453"/>
                      <a:gd name="connsiteY25" fmla="*/ 1314450 h 2146490"/>
                      <a:gd name="connsiteX26" fmla="*/ 371516 w 1444453"/>
                      <a:gd name="connsiteY26" fmla="*/ 1123950 h 2146490"/>
                      <a:gd name="connsiteX27" fmla="*/ 396916 w 1444453"/>
                      <a:gd name="connsiteY27" fmla="*/ 911225 h 2146490"/>
                      <a:gd name="connsiteX0" fmla="*/ 396916 w 1444453"/>
                      <a:gd name="connsiteY0" fmla="*/ 911225 h 2146484"/>
                      <a:gd name="connsiteX1" fmla="*/ 257216 w 1444453"/>
                      <a:gd name="connsiteY1" fmla="*/ 330200 h 2146484"/>
                      <a:gd name="connsiteX2" fmla="*/ 838241 w 1444453"/>
                      <a:gd name="connsiteY2" fmla="*/ 0 h 2146484"/>
                      <a:gd name="connsiteX3" fmla="*/ 1152566 w 1444453"/>
                      <a:gd name="connsiteY3" fmla="*/ 911225 h 2146484"/>
                      <a:gd name="connsiteX4" fmla="*/ 1304967 w 1444453"/>
                      <a:gd name="connsiteY4" fmla="*/ 1066800 h 2146484"/>
                      <a:gd name="connsiteX5" fmla="*/ 1349416 w 1444453"/>
                      <a:gd name="connsiteY5" fmla="*/ 1511300 h 2146484"/>
                      <a:gd name="connsiteX6" fmla="*/ 1349415 w 1444453"/>
                      <a:gd name="connsiteY6" fmla="*/ 1955800 h 2146484"/>
                      <a:gd name="connsiteX7" fmla="*/ 1339891 w 1444453"/>
                      <a:gd name="connsiteY7" fmla="*/ 2146300 h 2146484"/>
                      <a:gd name="connsiteX8" fmla="*/ 1257004 w 1444453"/>
                      <a:gd name="connsiteY8" fmla="*/ 1985659 h 2146484"/>
                      <a:gd name="connsiteX9" fmla="*/ 1108116 w 1444453"/>
                      <a:gd name="connsiteY9" fmla="*/ 1149350 h 2146484"/>
                      <a:gd name="connsiteX10" fmla="*/ 933964 w 1444453"/>
                      <a:gd name="connsiteY10" fmla="*/ 1076663 h 2146484"/>
                      <a:gd name="connsiteX11" fmla="*/ 962066 w 1444453"/>
                      <a:gd name="connsiteY11" fmla="*/ 1308100 h 2146484"/>
                      <a:gd name="connsiteX12" fmla="*/ 797372 w 1444453"/>
                      <a:gd name="connsiteY12" fmla="*/ 1590743 h 2146484"/>
                      <a:gd name="connsiteX13" fmla="*/ 784266 w 1444453"/>
                      <a:gd name="connsiteY13" fmla="*/ 1733550 h 2146484"/>
                      <a:gd name="connsiteX14" fmla="*/ 689016 w 1444453"/>
                      <a:gd name="connsiteY14" fmla="*/ 1574800 h 2146484"/>
                      <a:gd name="connsiteX15" fmla="*/ 841416 w 1444453"/>
                      <a:gd name="connsiteY15" fmla="*/ 1200150 h 2146484"/>
                      <a:gd name="connsiteX16" fmla="*/ 739816 w 1444453"/>
                      <a:gd name="connsiteY16" fmla="*/ 971550 h 2146484"/>
                      <a:gd name="connsiteX17" fmla="*/ 949366 w 1444453"/>
                      <a:gd name="connsiteY17" fmla="*/ 749300 h 2146484"/>
                      <a:gd name="connsiteX18" fmla="*/ 739816 w 1444453"/>
                      <a:gd name="connsiteY18" fmla="*/ 381000 h 2146484"/>
                      <a:gd name="connsiteX19" fmla="*/ 504866 w 1444453"/>
                      <a:gd name="connsiteY19" fmla="*/ 215900 h 2146484"/>
                      <a:gd name="connsiteX20" fmla="*/ 365167 w 1444453"/>
                      <a:gd name="connsiteY20" fmla="*/ 609600 h 2146484"/>
                      <a:gd name="connsiteX21" fmla="*/ 504867 w 1444453"/>
                      <a:gd name="connsiteY21" fmla="*/ 908050 h 2146484"/>
                      <a:gd name="connsiteX22" fmla="*/ 498516 w 1444453"/>
                      <a:gd name="connsiteY22" fmla="*/ 1111250 h 2146484"/>
                      <a:gd name="connsiteX23" fmla="*/ 384216 w 1444453"/>
                      <a:gd name="connsiteY23" fmla="*/ 1384300 h 2146484"/>
                      <a:gd name="connsiteX24" fmla="*/ 3216 w 1444453"/>
                      <a:gd name="connsiteY24" fmla="*/ 1397000 h 2146484"/>
                      <a:gd name="connsiteX25" fmla="*/ 269916 w 1444453"/>
                      <a:gd name="connsiteY25" fmla="*/ 1314450 h 2146484"/>
                      <a:gd name="connsiteX26" fmla="*/ 371516 w 1444453"/>
                      <a:gd name="connsiteY26" fmla="*/ 1123950 h 2146484"/>
                      <a:gd name="connsiteX27" fmla="*/ 396916 w 1444453"/>
                      <a:gd name="connsiteY27" fmla="*/ 911225 h 2146484"/>
                      <a:gd name="connsiteX0" fmla="*/ 396916 w 1444453"/>
                      <a:gd name="connsiteY0" fmla="*/ 911225 h 2123839"/>
                      <a:gd name="connsiteX1" fmla="*/ 257216 w 1444453"/>
                      <a:gd name="connsiteY1" fmla="*/ 330200 h 2123839"/>
                      <a:gd name="connsiteX2" fmla="*/ 838241 w 1444453"/>
                      <a:gd name="connsiteY2" fmla="*/ 0 h 2123839"/>
                      <a:gd name="connsiteX3" fmla="*/ 1152566 w 1444453"/>
                      <a:gd name="connsiteY3" fmla="*/ 911225 h 2123839"/>
                      <a:gd name="connsiteX4" fmla="*/ 1304967 w 1444453"/>
                      <a:gd name="connsiteY4" fmla="*/ 1066800 h 2123839"/>
                      <a:gd name="connsiteX5" fmla="*/ 1349416 w 1444453"/>
                      <a:gd name="connsiteY5" fmla="*/ 1511300 h 2123839"/>
                      <a:gd name="connsiteX6" fmla="*/ 1349415 w 1444453"/>
                      <a:gd name="connsiteY6" fmla="*/ 1955800 h 2123839"/>
                      <a:gd name="connsiteX7" fmla="*/ 1339891 w 1444453"/>
                      <a:gd name="connsiteY7" fmla="*/ 2123602 h 2123839"/>
                      <a:gd name="connsiteX8" fmla="*/ 1257004 w 1444453"/>
                      <a:gd name="connsiteY8" fmla="*/ 1985659 h 2123839"/>
                      <a:gd name="connsiteX9" fmla="*/ 1108116 w 1444453"/>
                      <a:gd name="connsiteY9" fmla="*/ 1149350 h 2123839"/>
                      <a:gd name="connsiteX10" fmla="*/ 933964 w 1444453"/>
                      <a:gd name="connsiteY10" fmla="*/ 1076663 h 2123839"/>
                      <a:gd name="connsiteX11" fmla="*/ 962066 w 1444453"/>
                      <a:gd name="connsiteY11" fmla="*/ 1308100 h 2123839"/>
                      <a:gd name="connsiteX12" fmla="*/ 797372 w 1444453"/>
                      <a:gd name="connsiteY12" fmla="*/ 1590743 h 2123839"/>
                      <a:gd name="connsiteX13" fmla="*/ 784266 w 1444453"/>
                      <a:gd name="connsiteY13" fmla="*/ 1733550 h 2123839"/>
                      <a:gd name="connsiteX14" fmla="*/ 689016 w 1444453"/>
                      <a:gd name="connsiteY14" fmla="*/ 1574800 h 2123839"/>
                      <a:gd name="connsiteX15" fmla="*/ 841416 w 1444453"/>
                      <a:gd name="connsiteY15" fmla="*/ 1200150 h 2123839"/>
                      <a:gd name="connsiteX16" fmla="*/ 739816 w 1444453"/>
                      <a:gd name="connsiteY16" fmla="*/ 971550 h 2123839"/>
                      <a:gd name="connsiteX17" fmla="*/ 949366 w 1444453"/>
                      <a:gd name="connsiteY17" fmla="*/ 749300 h 2123839"/>
                      <a:gd name="connsiteX18" fmla="*/ 739816 w 1444453"/>
                      <a:gd name="connsiteY18" fmla="*/ 381000 h 2123839"/>
                      <a:gd name="connsiteX19" fmla="*/ 504866 w 1444453"/>
                      <a:gd name="connsiteY19" fmla="*/ 215900 h 2123839"/>
                      <a:gd name="connsiteX20" fmla="*/ 365167 w 1444453"/>
                      <a:gd name="connsiteY20" fmla="*/ 609600 h 2123839"/>
                      <a:gd name="connsiteX21" fmla="*/ 504867 w 1444453"/>
                      <a:gd name="connsiteY21" fmla="*/ 908050 h 2123839"/>
                      <a:gd name="connsiteX22" fmla="*/ 498516 w 1444453"/>
                      <a:gd name="connsiteY22" fmla="*/ 1111250 h 2123839"/>
                      <a:gd name="connsiteX23" fmla="*/ 384216 w 1444453"/>
                      <a:gd name="connsiteY23" fmla="*/ 1384300 h 2123839"/>
                      <a:gd name="connsiteX24" fmla="*/ 3216 w 1444453"/>
                      <a:gd name="connsiteY24" fmla="*/ 1397000 h 2123839"/>
                      <a:gd name="connsiteX25" fmla="*/ 269916 w 1444453"/>
                      <a:gd name="connsiteY25" fmla="*/ 1314450 h 2123839"/>
                      <a:gd name="connsiteX26" fmla="*/ 371516 w 1444453"/>
                      <a:gd name="connsiteY26" fmla="*/ 1123950 h 2123839"/>
                      <a:gd name="connsiteX27" fmla="*/ 396916 w 1444453"/>
                      <a:gd name="connsiteY27" fmla="*/ 911225 h 2123839"/>
                      <a:gd name="connsiteX0" fmla="*/ 396916 w 1425692"/>
                      <a:gd name="connsiteY0" fmla="*/ 911225 h 2124699"/>
                      <a:gd name="connsiteX1" fmla="*/ 257216 w 1425692"/>
                      <a:gd name="connsiteY1" fmla="*/ 330200 h 2124699"/>
                      <a:gd name="connsiteX2" fmla="*/ 838241 w 1425692"/>
                      <a:gd name="connsiteY2" fmla="*/ 0 h 2124699"/>
                      <a:gd name="connsiteX3" fmla="*/ 1152566 w 1425692"/>
                      <a:gd name="connsiteY3" fmla="*/ 911225 h 2124699"/>
                      <a:gd name="connsiteX4" fmla="*/ 1304967 w 1425692"/>
                      <a:gd name="connsiteY4" fmla="*/ 1066800 h 2124699"/>
                      <a:gd name="connsiteX5" fmla="*/ 1349416 w 1425692"/>
                      <a:gd name="connsiteY5" fmla="*/ 1511300 h 2124699"/>
                      <a:gd name="connsiteX6" fmla="*/ 1320232 w 1425692"/>
                      <a:gd name="connsiteY6" fmla="*/ 1916889 h 2124699"/>
                      <a:gd name="connsiteX7" fmla="*/ 1339891 w 1425692"/>
                      <a:gd name="connsiteY7" fmla="*/ 2123602 h 2124699"/>
                      <a:gd name="connsiteX8" fmla="*/ 1257004 w 1425692"/>
                      <a:gd name="connsiteY8" fmla="*/ 1985659 h 2124699"/>
                      <a:gd name="connsiteX9" fmla="*/ 1108116 w 1425692"/>
                      <a:gd name="connsiteY9" fmla="*/ 1149350 h 2124699"/>
                      <a:gd name="connsiteX10" fmla="*/ 933964 w 1425692"/>
                      <a:gd name="connsiteY10" fmla="*/ 1076663 h 2124699"/>
                      <a:gd name="connsiteX11" fmla="*/ 962066 w 1425692"/>
                      <a:gd name="connsiteY11" fmla="*/ 1308100 h 2124699"/>
                      <a:gd name="connsiteX12" fmla="*/ 797372 w 1425692"/>
                      <a:gd name="connsiteY12" fmla="*/ 1590743 h 2124699"/>
                      <a:gd name="connsiteX13" fmla="*/ 784266 w 1425692"/>
                      <a:gd name="connsiteY13" fmla="*/ 1733550 h 2124699"/>
                      <a:gd name="connsiteX14" fmla="*/ 689016 w 1425692"/>
                      <a:gd name="connsiteY14" fmla="*/ 1574800 h 2124699"/>
                      <a:gd name="connsiteX15" fmla="*/ 841416 w 1425692"/>
                      <a:gd name="connsiteY15" fmla="*/ 1200150 h 2124699"/>
                      <a:gd name="connsiteX16" fmla="*/ 739816 w 1425692"/>
                      <a:gd name="connsiteY16" fmla="*/ 971550 h 2124699"/>
                      <a:gd name="connsiteX17" fmla="*/ 949366 w 1425692"/>
                      <a:gd name="connsiteY17" fmla="*/ 749300 h 2124699"/>
                      <a:gd name="connsiteX18" fmla="*/ 739816 w 1425692"/>
                      <a:gd name="connsiteY18" fmla="*/ 381000 h 2124699"/>
                      <a:gd name="connsiteX19" fmla="*/ 504866 w 1425692"/>
                      <a:gd name="connsiteY19" fmla="*/ 215900 h 2124699"/>
                      <a:gd name="connsiteX20" fmla="*/ 365167 w 1425692"/>
                      <a:gd name="connsiteY20" fmla="*/ 609600 h 2124699"/>
                      <a:gd name="connsiteX21" fmla="*/ 504867 w 1425692"/>
                      <a:gd name="connsiteY21" fmla="*/ 908050 h 2124699"/>
                      <a:gd name="connsiteX22" fmla="*/ 498516 w 1425692"/>
                      <a:gd name="connsiteY22" fmla="*/ 1111250 h 2124699"/>
                      <a:gd name="connsiteX23" fmla="*/ 384216 w 1425692"/>
                      <a:gd name="connsiteY23" fmla="*/ 1384300 h 2124699"/>
                      <a:gd name="connsiteX24" fmla="*/ 3216 w 1425692"/>
                      <a:gd name="connsiteY24" fmla="*/ 1397000 h 2124699"/>
                      <a:gd name="connsiteX25" fmla="*/ 269916 w 1425692"/>
                      <a:gd name="connsiteY25" fmla="*/ 1314450 h 2124699"/>
                      <a:gd name="connsiteX26" fmla="*/ 371516 w 1425692"/>
                      <a:gd name="connsiteY26" fmla="*/ 1123950 h 2124699"/>
                      <a:gd name="connsiteX27" fmla="*/ 396916 w 1425692"/>
                      <a:gd name="connsiteY27" fmla="*/ 911225 h 2124699"/>
                      <a:gd name="connsiteX0" fmla="*/ 396916 w 1440122"/>
                      <a:gd name="connsiteY0" fmla="*/ 911225 h 2124699"/>
                      <a:gd name="connsiteX1" fmla="*/ 257216 w 1440122"/>
                      <a:gd name="connsiteY1" fmla="*/ 330200 h 2124699"/>
                      <a:gd name="connsiteX2" fmla="*/ 838241 w 1440122"/>
                      <a:gd name="connsiteY2" fmla="*/ 0 h 2124699"/>
                      <a:gd name="connsiteX3" fmla="*/ 1152566 w 1440122"/>
                      <a:gd name="connsiteY3" fmla="*/ 911225 h 2124699"/>
                      <a:gd name="connsiteX4" fmla="*/ 1304967 w 1440122"/>
                      <a:gd name="connsiteY4" fmla="*/ 1066800 h 2124699"/>
                      <a:gd name="connsiteX5" fmla="*/ 1349416 w 1440122"/>
                      <a:gd name="connsiteY5" fmla="*/ 1511300 h 2124699"/>
                      <a:gd name="connsiteX6" fmla="*/ 1342930 w 1440122"/>
                      <a:gd name="connsiteY6" fmla="*/ 1916889 h 2124699"/>
                      <a:gd name="connsiteX7" fmla="*/ 1339891 w 1440122"/>
                      <a:gd name="connsiteY7" fmla="*/ 2123602 h 2124699"/>
                      <a:gd name="connsiteX8" fmla="*/ 1257004 w 1440122"/>
                      <a:gd name="connsiteY8" fmla="*/ 1985659 h 2124699"/>
                      <a:gd name="connsiteX9" fmla="*/ 1108116 w 1440122"/>
                      <a:gd name="connsiteY9" fmla="*/ 1149350 h 2124699"/>
                      <a:gd name="connsiteX10" fmla="*/ 933964 w 1440122"/>
                      <a:gd name="connsiteY10" fmla="*/ 1076663 h 2124699"/>
                      <a:gd name="connsiteX11" fmla="*/ 962066 w 1440122"/>
                      <a:gd name="connsiteY11" fmla="*/ 1308100 h 2124699"/>
                      <a:gd name="connsiteX12" fmla="*/ 797372 w 1440122"/>
                      <a:gd name="connsiteY12" fmla="*/ 1590743 h 2124699"/>
                      <a:gd name="connsiteX13" fmla="*/ 784266 w 1440122"/>
                      <a:gd name="connsiteY13" fmla="*/ 1733550 h 2124699"/>
                      <a:gd name="connsiteX14" fmla="*/ 689016 w 1440122"/>
                      <a:gd name="connsiteY14" fmla="*/ 1574800 h 2124699"/>
                      <a:gd name="connsiteX15" fmla="*/ 841416 w 1440122"/>
                      <a:gd name="connsiteY15" fmla="*/ 1200150 h 2124699"/>
                      <a:gd name="connsiteX16" fmla="*/ 739816 w 1440122"/>
                      <a:gd name="connsiteY16" fmla="*/ 971550 h 2124699"/>
                      <a:gd name="connsiteX17" fmla="*/ 949366 w 1440122"/>
                      <a:gd name="connsiteY17" fmla="*/ 749300 h 2124699"/>
                      <a:gd name="connsiteX18" fmla="*/ 739816 w 1440122"/>
                      <a:gd name="connsiteY18" fmla="*/ 381000 h 2124699"/>
                      <a:gd name="connsiteX19" fmla="*/ 504866 w 1440122"/>
                      <a:gd name="connsiteY19" fmla="*/ 215900 h 2124699"/>
                      <a:gd name="connsiteX20" fmla="*/ 365167 w 1440122"/>
                      <a:gd name="connsiteY20" fmla="*/ 609600 h 2124699"/>
                      <a:gd name="connsiteX21" fmla="*/ 504867 w 1440122"/>
                      <a:gd name="connsiteY21" fmla="*/ 908050 h 2124699"/>
                      <a:gd name="connsiteX22" fmla="*/ 498516 w 1440122"/>
                      <a:gd name="connsiteY22" fmla="*/ 1111250 h 2124699"/>
                      <a:gd name="connsiteX23" fmla="*/ 384216 w 1440122"/>
                      <a:gd name="connsiteY23" fmla="*/ 1384300 h 2124699"/>
                      <a:gd name="connsiteX24" fmla="*/ 3216 w 1440122"/>
                      <a:gd name="connsiteY24" fmla="*/ 1397000 h 2124699"/>
                      <a:gd name="connsiteX25" fmla="*/ 269916 w 1440122"/>
                      <a:gd name="connsiteY25" fmla="*/ 1314450 h 2124699"/>
                      <a:gd name="connsiteX26" fmla="*/ 371516 w 1440122"/>
                      <a:gd name="connsiteY26" fmla="*/ 1123950 h 2124699"/>
                      <a:gd name="connsiteX27" fmla="*/ 396916 w 1440122"/>
                      <a:gd name="connsiteY27" fmla="*/ 911225 h 2124699"/>
                      <a:gd name="connsiteX0" fmla="*/ 396916 w 1440122"/>
                      <a:gd name="connsiteY0" fmla="*/ 911225 h 2124699"/>
                      <a:gd name="connsiteX1" fmla="*/ 257216 w 1440122"/>
                      <a:gd name="connsiteY1" fmla="*/ 330200 h 2124699"/>
                      <a:gd name="connsiteX2" fmla="*/ 838241 w 1440122"/>
                      <a:gd name="connsiteY2" fmla="*/ 0 h 2124699"/>
                      <a:gd name="connsiteX3" fmla="*/ 1152566 w 1440122"/>
                      <a:gd name="connsiteY3" fmla="*/ 911225 h 2124699"/>
                      <a:gd name="connsiteX4" fmla="*/ 1304967 w 1440122"/>
                      <a:gd name="connsiteY4" fmla="*/ 1066800 h 2124699"/>
                      <a:gd name="connsiteX5" fmla="*/ 1349416 w 1440122"/>
                      <a:gd name="connsiteY5" fmla="*/ 1511300 h 2124699"/>
                      <a:gd name="connsiteX6" fmla="*/ 1342930 w 1440122"/>
                      <a:gd name="connsiteY6" fmla="*/ 1916889 h 2124699"/>
                      <a:gd name="connsiteX7" fmla="*/ 1339891 w 1440122"/>
                      <a:gd name="connsiteY7" fmla="*/ 2123602 h 2124699"/>
                      <a:gd name="connsiteX8" fmla="*/ 1257004 w 1440122"/>
                      <a:gd name="connsiteY8" fmla="*/ 1985659 h 2124699"/>
                      <a:gd name="connsiteX9" fmla="*/ 1108116 w 1440122"/>
                      <a:gd name="connsiteY9" fmla="*/ 1149350 h 2124699"/>
                      <a:gd name="connsiteX10" fmla="*/ 933964 w 1440122"/>
                      <a:gd name="connsiteY10" fmla="*/ 1076663 h 2124699"/>
                      <a:gd name="connsiteX11" fmla="*/ 962066 w 1440122"/>
                      <a:gd name="connsiteY11" fmla="*/ 1308100 h 2124699"/>
                      <a:gd name="connsiteX12" fmla="*/ 797372 w 1440122"/>
                      <a:gd name="connsiteY12" fmla="*/ 1590743 h 2124699"/>
                      <a:gd name="connsiteX13" fmla="*/ 784266 w 1440122"/>
                      <a:gd name="connsiteY13" fmla="*/ 1733550 h 2124699"/>
                      <a:gd name="connsiteX14" fmla="*/ 689016 w 1440122"/>
                      <a:gd name="connsiteY14" fmla="*/ 1574800 h 2124699"/>
                      <a:gd name="connsiteX15" fmla="*/ 841416 w 1440122"/>
                      <a:gd name="connsiteY15" fmla="*/ 1200150 h 2124699"/>
                      <a:gd name="connsiteX16" fmla="*/ 739816 w 1440122"/>
                      <a:gd name="connsiteY16" fmla="*/ 971550 h 2124699"/>
                      <a:gd name="connsiteX17" fmla="*/ 949366 w 1440122"/>
                      <a:gd name="connsiteY17" fmla="*/ 749300 h 2124699"/>
                      <a:gd name="connsiteX18" fmla="*/ 739816 w 1440122"/>
                      <a:gd name="connsiteY18" fmla="*/ 381000 h 2124699"/>
                      <a:gd name="connsiteX19" fmla="*/ 504866 w 1440122"/>
                      <a:gd name="connsiteY19" fmla="*/ 215900 h 2124699"/>
                      <a:gd name="connsiteX20" fmla="*/ 365167 w 1440122"/>
                      <a:gd name="connsiteY20" fmla="*/ 609600 h 2124699"/>
                      <a:gd name="connsiteX21" fmla="*/ 504867 w 1440122"/>
                      <a:gd name="connsiteY21" fmla="*/ 908050 h 2124699"/>
                      <a:gd name="connsiteX22" fmla="*/ 498516 w 1440122"/>
                      <a:gd name="connsiteY22" fmla="*/ 1111250 h 2124699"/>
                      <a:gd name="connsiteX23" fmla="*/ 384216 w 1440122"/>
                      <a:gd name="connsiteY23" fmla="*/ 1384300 h 2124699"/>
                      <a:gd name="connsiteX24" fmla="*/ 3216 w 1440122"/>
                      <a:gd name="connsiteY24" fmla="*/ 1397000 h 2124699"/>
                      <a:gd name="connsiteX25" fmla="*/ 269916 w 1440122"/>
                      <a:gd name="connsiteY25" fmla="*/ 1314450 h 2124699"/>
                      <a:gd name="connsiteX26" fmla="*/ 371516 w 1440122"/>
                      <a:gd name="connsiteY26" fmla="*/ 1123950 h 2124699"/>
                      <a:gd name="connsiteX27" fmla="*/ 396916 w 1440122"/>
                      <a:gd name="connsiteY27" fmla="*/ 911225 h 2124699"/>
                      <a:gd name="connsiteX0" fmla="*/ 396916 w 1440122"/>
                      <a:gd name="connsiteY0" fmla="*/ 911225 h 2099189"/>
                      <a:gd name="connsiteX1" fmla="*/ 257216 w 1440122"/>
                      <a:gd name="connsiteY1" fmla="*/ 330200 h 2099189"/>
                      <a:gd name="connsiteX2" fmla="*/ 838241 w 1440122"/>
                      <a:gd name="connsiteY2" fmla="*/ 0 h 2099189"/>
                      <a:gd name="connsiteX3" fmla="*/ 1152566 w 1440122"/>
                      <a:gd name="connsiteY3" fmla="*/ 911225 h 2099189"/>
                      <a:gd name="connsiteX4" fmla="*/ 1304967 w 1440122"/>
                      <a:gd name="connsiteY4" fmla="*/ 1066800 h 2099189"/>
                      <a:gd name="connsiteX5" fmla="*/ 1349416 w 1440122"/>
                      <a:gd name="connsiteY5" fmla="*/ 1511300 h 2099189"/>
                      <a:gd name="connsiteX6" fmla="*/ 1342930 w 1440122"/>
                      <a:gd name="connsiteY6" fmla="*/ 1916889 h 2099189"/>
                      <a:gd name="connsiteX7" fmla="*/ 1336648 w 1440122"/>
                      <a:gd name="connsiteY7" fmla="*/ 2097662 h 2099189"/>
                      <a:gd name="connsiteX8" fmla="*/ 1257004 w 1440122"/>
                      <a:gd name="connsiteY8" fmla="*/ 1985659 h 2099189"/>
                      <a:gd name="connsiteX9" fmla="*/ 1108116 w 1440122"/>
                      <a:gd name="connsiteY9" fmla="*/ 1149350 h 2099189"/>
                      <a:gd name="connsiteX10" fmla="*/ 933964 w 1440122"/>
                      <a:gd name="connsiteY10" fmla="*/ 1076663 h 2099189"/>
                      <a:gd name="connsiteX11" fmla="*/ 962066 w 1440122"/>
                      <a:gd name="connsiteY11" fmla="*/ 1308100 h 2099189"/>
                      <a:gd name="connsiteX12" fmla="*/ 797372 w 1440122"/>
                      <a:gd name="connsiteY12" fmla="*/ 1590743 h 2099189"/>
                      <a:gd name="connsiteX13" fmla="*/ 784266 w 1440122"/>
                      <a:gd name="connsiteY13" fmla="*/ 1733550 h 2099189"/>
                      <a:gd name="connsiteX14" fmla="*/ 689016 w 1440122"/>
                      <a:gd name="connsiteY14" fmla="*/ 1574800 h 2099189"/>
                      <a:gd name="connsiteX15" fmla="*/ 841416 w 1440122"/>
                      <a:gd name="connsiteY15" fmla="*/ 1200150 h 2099189"/>
                      <a:gd name="connsiteX16" fmla="*/ 739816 w 1440122"/>
                      <a:gd name="connsiteY16" fmla="*/ 971550 h 2099189"/>
                      <a:gd name="connsiteX17" fmla="*/ 949366 w 1440122"/>
                      <a:gd name="connsiteY17" fmla="*/ 749300 h 2099189"/>
                      <a:gd name="connsiteX18" fmla="*/ 739816 w 1440122"/>
                      <a:gd name="connsiteY18" fmla="*/ 381000 h 2099189"/>
                      <a:gd name="connsiteX19" fmla="*/ 504866 w 1440122"/>
                      <a:gd name="connsiteY19" fmla="*/ 215900 h 2099189"/>
                      <a:gd name="connsiteX20" fmla="*/ 365167 w 1440122"/>
                      <a:gd name="connsiteY20" fmla="*/ 609600 h 2099189"/>
                      <a:gd name="connsiteX21" fmla="*/ 504867 w 1440122"/>
                      <a:gd name="connsiteY21" fmla="*/ 908050 h 2099189"/>
                      <a:gd name="connsiteX22" fmla="*/ 498516 w 1440122"/>
                      <a:gd name="connsiteY22" fmla="*/ 1111250 h 2099189"/>
                      <a:gd name="connsiteX23" fmla="*/ 384216 w 1440122"/>
                      <a:gd name="connsiteY23" fmla="*/ 1384300 h 2099189"/>
                      <a:gd name="connsiteX24" fmla="*/ 3216 w 1440122"/>
                      <a:gd name="connsiteY24" fmla="*/ 1397000 h 2099189"/>
                      <a:gd name="connsiteX25" fmla="*/ 269916 w 1440122"/>
                      <a:gd name="connsiteY25" fmla="*/ 1314450 h 2099189"/>
                      <a:gd name="connsiteX26" fmla="*/ 371516 w 1440122"/>
                      <a:gd name="connsiteY26" fmla="*/ 1123950 h 2099189"/>
                      <a:gd name="connsiteX27" fmla="*/ 396916 w 1440122"/>
                      <a:gd name="connsiteY27" fmla="*/ 911225 h 2099189"/>
                      <a:gd name="connsiteX0" fmla="*/ 396916 w 1440122"/>
                      <a:gd name="connsiteY0" fmla="*/ 911225 h 2099189"/>
                      <a:gd name="connsiteX1" fmla="*/ 257216 w 1440122"/>
                      <a:gd name="connsiteY1" fmla="*/ 330200 h 2099189"/>
                      <a:gd name="connsiteX2" fmla="*/ 838241 w 1440122"/>
                      <a:gd name="connsiteY2" fmla="*/ 0 h 2099189"/>
                      <a:gd name="connsiteX3" fmla="*/ 1152566 w 1440122"/>
                      <a:gd name="connsiteY3" fmla="*/ 911225 h 2099189"/>
                      <a:gd name="connsiteX4" fmla="*/ 1304967 w 1440122"/>
                      <a:gd name="connsiteY4" fmla="*/ 1066800 h 2099189"/>
                      <a:gd name="connsiteX5" fmla="*/ 1349416 w 1440122"/>
                      <a:gd name="connsiteY5" fmla="*/ 1511300 h 2099189"/>
                      <a:gd name="connsiteX6" fmla="*/ 1342930 w 1440122"/>
                      <a:gd name="connsiteY6" fmla="*/ 1916889 h 2099189"/>
                      <a:gd name="connsiteX7" fmla="*/ 1336648 w 1440122"/>
                      <a:gd name="connsiteY7" fmla="*/ 2097662 h 2099189"/>
                      <a:gd name="connsiteX8" fmla="*/ 1257004 w 1440122"/>
                      <a:gd name="connsiteY8" fmla="*/ 1985659 h 2099189"/>
                      <a:gd name="connsiteX9" fmla="*/ 1108116 w 1440122"/>
                      <a:gd name="connsiteY9" fmla="*/ 1149350 h 2099189"/>
                      <a:gd name="connsiteX10" fmla="*/ 933964 w 1440122"/>
                      <a:gd name="connsiteY10" fmla="*/ 1076663 h 2099189"/>
                      <a:gd name="connsiteX11" fmla="*/ 962066 w 1440122"/>
                      <a:gd name="connsiteY11" fmla="*/ 1308100 h 2099189"/>
                      <a:gd name="connsiteX12" fmla="*/ 797372 w 1440122"/>
                      <a:gd name="connsiteY12" fmla="*/ 1590743 h 2099189"/>
                      <a:gd name="connsiteX13" fmla="*/ 784266 w 1440122"/>
                      <a:gd name="connsiteY13" fmla="*/ 1733550 h 2099189"/>
                      <a:gd name="connsiteX14" fmla="*/ 689016 w 1440122"/>
                      <a:gd name="connsiteY14" fmla="*/ 1574800 h 2099189"/>
                      <a:gd name="connsiteX15" fmla="*/ 841416 w 1440122"/>
                      <a:gd name="connsiteY15" fmla="*/ 1200150 h 2099189"/>
                      <a:gd name="connsiteX16" fmla="*/ 739816 w 1440122"/>
                      <a:gd name="connsiteY16" fmla="*/ 971550 h 2099189"/>
                      <a:gd name="connsiteX17" fmla="*/ 949366 w 1440122"/>
                      <a:gd name="connsiteY17" fmla="*/ 749300 h 2099189"/>
                      <a:gd name="connsiteX18" fmla="*/ 739816 w 1440122"/>
                      <a:gd name="connsiteY18" fmla="*/ 381000 h 2099189"/>
                      <a:gd name="connsiteX19" fmla="*/ 504866 w 1440122"/>
                      <a:gd name="connsiteY19" fmla="*/ 215900 h 2099189"/>
                      <a:gd name="connsiteX20" fmla="*/ 365167 w 1440122"/>
                      <a:gd name="connsiteY20" fmla="*/ 609600 h 2099189"/>
                      <a:gd name="connsiteX21" fmla="*/ 504867 w 1440122"/>
                      <a:gd name="connsiteY21" fmla="*/ 908050 h 2099189"/>
                      <a:gd name="connsiteX22" fmla="*/ 498516 w 1440122"/>
                      <a:gd name="connsiteY22" fmla="*/ 1111250 h 2099189"/>
                      <a:gd name="connsiteX23" fmla="*/ 384216 w 1440122"/>
                      <a:gd name="connsiteY23" fmla="*/ 1384300 h 2099189"/>
                      <a:gd name="connsiteX24" fmla="*/ 3216 w 1440122"/>
                      <a:gd name="connsiteY24" fmla="*/ 1397000 h 2099189"/>
                      <a:gd name="connsiteX25" fmla="*/ 269916 w 1440122"/>
                      <a:gd name="connsiteY25" fmla="*/ 1314450 h 2099189"/>
                      <a:gd name="connsiteX26" fmla="*/ 371516 w 1440122"/>
                      <a:gd name="connsiteY26" fmla="*/ 1123950 h 2099189"/>
                      <a:gd name="connsiteX27" fmla="*/ 396916 w 1440122"/>
                      <a:gd name="connsiteY27" fmla="*/ 911225 h 2099189"/>
                      <a:gd name="connsiteX0" fmla="*/ 396916 w 1440122"/>
                      <a:gd name="connsiteY0" fmla="*/ 911225 h 2099189"/>
                      <a:gd name="connsiteX1" fmla="*/ 257216 w 1440122"/>
                      <a:gd name="connsiteY1" fmla="*/ 330200 h 2099189"/>
                      <a:gd name="connsiteX2" fmla="*/ 838241 w 1440122"/>
                      <a:gd name="connsiteY2" fmla="*/ 0 h 2099189"/>
                      <a:gd name="connsiteX3" fmla="*/ 1152566 w 1440122"/>
                      <a:gd name="connsiteY3" fmla="*/ 911225 h 2099189"/>
                      <a:gd name="connsiteX4" fmla="*/ 1304967 w 1440122"/>
                      <a:gd name="connsiteY4" fmla="*/ 1066800 h 2099189"/>
                      <a:gd name="connsiteX5" fmla="*/ 1349416 w 1440122"/>
                      <a:gd name="connsiteY5" fmla="*/ 1511300 h 2099189"/>
                      <a:gd name="connsiteX6" fmla="*/ 1342930 w 1440122"/>
                      <a:gd name="connsiteY6" fmla="*/ 1916889 h 2099189"/>
                      <a:gd name="connsiteX7" fmla="*/ 1336648 w 1440122"/>
                      <a:gd name="connsiteY7" fmla="*/ 2097662 h 2099189"/>
                      <a:gd name="connsiteX8" fmla="*/ 1257004 w 1440122"/>
                      <a:gd name="connsiteY8" fmla="*/ 1985659 h 2099189"/>
                      <a:gd name="connsiteX9" fmla="*/ 1108116 w 1440122"/>
                      <a:gd name="connsiteY9" fmla="*/ 1149350 h 2099189"/>
                      <a:gd name="connsiteX10" fmla="*/ 933964 w 1440122"/>
                      <a:gd name="connsiteY10" fmla="*/ 1076663 h 2099189"/>
                      <a:gd name="connsiteX11" fmla="*/ 962066 w 1440122"/>
                      <a:gd name="connsiteY11" fmla="*/ 1308100 h 2099189"/>
                      <a:gd name="connsiteX12" fmla="*/ 797372 w 1440122"/>
                      <a:gd name="connsiteY12" fmla="*/ 1590743 h 2099189"/>
                      <a:gd name="connsiteX13" fmla="*/ 784266 w 1440122"/>
                      <a:gd name="connsiteY13" fmla="*/ 1733550 h 2099189"/>
                      <a:gd name="connsiteX14" fmla="*/ 689016 w 1440122"/>
                      <a:gd name="connsiteY14" fmla="*/ 1574800 h 2099189"/>
                      <a:gd name="connsiteX15" fmla="*/ 841416 w 1440122"/>
                      <a:gd name="connsiteY15" fmla="*/ 1200150 h 2099189"/>
                      <a:gd name="connsiteX16" fmla="*/ 739816 w 1440122"/>
                      <a:gd name="connsiteY16" fmla="*/ 971550 h 2099189"/>
                      <a:gd name="connsiteX17" fmla="*/ 949366 w 1440122"/>
                      <a:gd name="connsiteY17" fmla="*/ 749300 h 2099189"/>
                      <a:gd name="connsiteX18" fmla="*/ 739816 w 1440122"/>
                      <a:gd name="connsiteY18" fmla="*/ 381000 h 2099189"/>
                      <a:gd name="connsiteX19" fmla="*/ 504866 w 1440122"/>
                      <a:gd name="connsiteY19" fmla="*/ 215900 h 2099189"/>
                      <a:gd name="connsiteX20" fmla="*/ 365167 w 1440122"/>
                      <a:gd name="connsiteY20" fmla="*/ 609600 h 2099189"/>
                      <a:gd name="connsiteX21" fmla="*/ 504867 w 1440122"/>
                      <a:gd name="connsiteY21" fmla="*/ 908050 h 2099189"/>
                      <a:gd name="connsiteX22" fmla="*/ 498516 w 1440122"/>
                      <a:gd name="connsiteY22" fmla="*/ 1111250 h 2099189"/>
                      <a:gd name="connsiteX23" fmla="*/ 384216 w 1440122"/>
                      <a:gd name="connsiteY23" fmla="*/ 1384300 h 2099189"/>
                      <a:gd name="connsiteX24" fmla="*/ 3216 w 1440122"/>
                      <a:gd name="connsiteY24" fmla="*/ 1397000 h 2099189"/>
                      <a:gd name="connsiteX25" fmla="*/ 269916 w 1440122"/>
                      <a:gd name="connsiteY25" fmla="*/ 1314450 h 2099189"/>
                      <a:gd name="connsiteX26" fmla="*/ 371516 w 1440122"/>
                      <a:gd name="connsiteY26" fmla="*/ 1123950 h 2099189"/>
                      <a:gd name="connsiteX27" fmla="*/ 396916 w 1440122"/>
                      <a:gd name="connsiteY27" fmla="*/ 911225 h 2099189"/>
                      <a:gd name="connsiteX0" fmla="*/ 396916 w 1440122"/>
                      <a:gd name="connsiteY0" fmla="*/ 911225 h 2108722"/>
                      <a:gd name="connsiteX1" fmla="*/ 257216 w 1440122"/>
                      <a:gd name="connsiteY1" fmla="*/ 330200 h 2108722"/>
                      <a:gd name="connsiteX2" fmla="*/ 838241 w 1440122"/>
                      <a:gd name="connsiteY2" fmla="*/ 0 h 2108722"/>
                      <a:gd name="connsiteX3" fmla="*/ 1152566 w 1440122"/>
                      <a:gd name="connsiteY3" fmla="*/ 911225 h 2108722"/>
                      <a:gd name="connsiteX4" fmla="*/ 1304967 w 1440122"/>
                      <a:gd name="connsiteY4" fmla="*/ 1066800 h 2108722"/>
                      <a:gd name="connsiteX5" fmla="*/ 1349416 w 1440122"/>
                      <a:gd name="connsiteY5" fmla="*/ 1511300 h 2108722"/>
                      <a:gd name="connsiteX6" fmla="*/ 1342930 w 1440122"/>
                      <a:gd name="connsiteY6" fmla="*/ 1916889 h 2108722"/>
                      <a:gd name="connsiteX7" fmla="*/ 1343133 w 1440122"/>
                      <a:gd name="connsiteY7" fmla="*/ 2107390 h 2108722"/>
                      <a:gd name="connsiteX8" fmla="*/ 1257004 w 1440122"/>
                      <a:gd name="connsiteY8" fmla="*/ 1985659 h 2108722"/>
                      <a:gd name="connsiteX9" fmla="*/ 1108116 w 1440122"/>
                      <a:gd name="connsiteY9" fmla="*/ 1149350 h 2108722"/>
                      <a:gd name="connsiteX10" fmla="*/ 933964 w 1440122"/>
                      <a:gd name="connsiteY10" fmla="*/ 1076663 h 2108722"/>
                      <a:gd name="connsiteX11" fmla="*/ 962066 w 1440122"/>
                      <a:gd name="connsiteY11" fmla="*/ 1308100 h 2108722"/>
                      <a:gd name="connsiteX12" fmla="*/ 797372 w 1440122"/>
                      <a:gd name="connsiteY12" fmla="*/ 1590743 h 2108722"/>
                      <a:gd name="connsiteX13" fmla="*/ 784266 w 1440122"/>
                      <a:gd name="connsiteY13" fmla="*/ 1733550 h 2108722"/>
                      <a:gd name="connsiteX14" fmla="*/ 689016 w 1440122"/>
                      <a:gd name="connsiteY14" fmla="*/ 1574800 h 2108722"/>
                      <a:gd name="connsiteX15" fmla="*/ 841416 w 1440122"/>
                      <a:gd name="connsiteY15" fmla="*/ 1200150 h 2108722"/>
                      <a:gd name="connsiteX16" fmla="*/ 739816 w 1440122"/>
                      <a:gd name="connsiteY16" fmla="*/ 971550 h 2108722"/>
                      <a:gd name="connsiteX17" fmla="*/ 949366 w 1440122"/>
                      <a:gd name="connsiteY17" fmla="*/ 749300 h 2108722"/>
                      <a:gd name="connsiteX18" fmla="*/ 739816 w 1440122"/>
                      <a:gd name="connsiteY18" fmla="*/ 381000 h 2108722"/>
                      <a:gd name="connsiteX19" fmla="*/ 504866 w 1440122"/>
                      <a:gd name="connsiteY19" fmla="*/ 215900 h 2108722"/>
                      <a:gd name="connsiteX20" fmla="*/ 365167 w 1440122"/>
                      <a:gd name="connsiteY20" fmla="*/ 609600 h 2108722"/>
                      <a:gd name="connsiteX21" fmla="*/ 504867 w 1440122"/>
                      <a:gd name="connsiteY21" fmla="*/ 908050 h 2108722"/>
                      <a:gd name="connsiteX22" fmla="*/ 498516 w 1440122"/>
                      <a:gd name="connsiteY22" fmla="*/ 1111250 h 2108722"/>
                      <a:gd name="connsiteX23" fmla="*/ 384216 w 1440122"/>
                      <a:gd name="connsiteY23" fmla="*/ 1384300 h 2108722"/>
                      <a:gd name="connsiteX24" fmla="*/ 3216 w 1440122"/>
                      <a:gd name="connsiteY24" fmla="*/ 1397000 h 2108722"/>
                      <a:gd name="connsiteX25" fmla="*/ 269916 w 1440122"/>
                      <a:gd name="connsiteY25" fmla="*/ 1314450 h 2108722"/>
                      <a:gd name="connsiteX26" fmla="*/ 371516 w 1440122"/>
                      <a:gd name="connsiteY26" fmla="*/ 1123950 h 2108722"/>
                      <a:gd name="connsiteX27" fmla="*/ 396916 w 1440122"/>
                      <a:gd name="connsiteY27" fmla="*/ 911225 h 2108722"/>
                      <a:gd name="connsiteX0" fmla="*/ 396916 w 1461380"/>
                      <a:gd name="connsiteY0" fmla="*/ 911225 h 2108722"/>
                      <a:gd name="connsiteX1" fmla="*/ 257216 w 1461380"/>
                      <a:gd name="connsiteY1" fmla="*/ 330200 h 2108722"/>
                      <a:gd name="connsiteX2" fmla="*/ 838241 w 1461380"/>
                      <a:gd name="connsiteY2" fmla="*/ 0 h 2108722"/>
                      <a:gd name="connsiteX3" fmla="*/ 1152566 w 1461380"/>
                      <a:gd name="connsiteY3" fmla="*/ 911225 h 2108722"/>
                      <a:gd name="connsiteX4" fmla="*/ 1304967 w 1461380"/>
                      <a:gd name="connsiteY4" fmla="*/ 1066800 h 2108722"/>
                      <a:gd name="connsiteX5" fmla="*/ 1349416 w 1461380"/>
                      <a:gd name="connsiteY5" fmla="*/ 1511300 h 2108722"/>
                      <a:gd name="connsiteX6" fmla="*/ 1342930 w 1461380"/>
                      <a:gd name="connsiteY6" fmla="*/ 1916889 h 2108722"/>
                      <a:gd name="connsiteX7" fmla="*/ 1343133 w 1461380"/>
                      <a:gd name="connsiteY7" fmla="*/ 2107390 h 2108722"/>
                      <a:gd name="connsiteX8" fmla="*/ 1257004 w 1461380"/>
                      <a:gd name="connsiteY8" fmla="*/ 1985659 h 2108722"/>
                      <a:gd name="connsiteX9" fmla="*/ 1108116 w 1461380"/>
                      <a:gd name="connsiteY9" fmla="*/ 1149350 h 2108722"/>
                      <a:gd name="connsiteX10" fmla="*/ 933964 w 1461380"/>
                      <a:gd name="connsiteY10" fmla="*/ 1076663 h 2108722"/>
                      <a:gd name="connsiteX11" fmla="*/ 962066 w 1461380"/>
                      <a:gd name="connsiteY11" fmla="*/ 1308100 h 2108722"/>
                      <a:gd name="connsiteX12" fmla="*/ 797372 w 1461380"/>
                      <a:gd name="connsiteY12" fmla="*/ 1590743 h 2108722"/>
                      <a:gd name="connsiteX13" fmla="*/ 784266 w 1461380"/>
                      <a:gd name="connsiteY13" fmla="*/ 1733550 h 2108722"/>
                      <a:gd name="connsiteX14" fmla="*/ 689016 w 1461380"/>
                      <a:gd name="connsiteY14" fmla="*/ 1574800 h 2108722"/>
                      <a:gd name="connsiteX15" fmla="*/ 841416 w 1461380"/>
                      <a:gd name="connsiteY15" fmla="*/ 1200150 h 2108722"/>
                      <a:gd name="connsiteX16" fmla="*/ 739816 w 1461380"/>
                      <a:gd name="connsiteY16" fmla="*/ 971550 h 2108722"/>
                      <a:gd name="connsiteX17" fmla="*/ 949366 w 1461380"/>
                      <a:gd name="connsiteY17" fmla="*/ 749300 h 2108722"/>
                      <a:gd name="connsiteX18" fmla="*/ 739816 w 1461380"/>
                      <a:gd name="connsiteY18" fmla="*/ 381000 h 2108722"/>
                      <a:gd name="connsiteX19" fmla="*/ 504866 w 1461380"/>
                      <a:gd name="connsiteY19" fmla="*/ 215900 h 2108722"/>
                      <a:gd name="connsiteX20" fmla="*/ 365167 w 1461380"/>
                      <a:gd name="connsiteY20" fmla="*/ 609600 h 2108722"/>
                      <a:gd name="connsiteX21" fmla="*/ 504867 w 1461380"/>
                      <a:gd name="connsiteY21" fmla="*/ 908050 h 2108722"/>
                      <a:gd name="connsiteX22" fmla="*/ 498516 w 1461380"/>
                      <a:gd name="connsiteY22" fmla="*/ 1111250 h 2108722"/>
                      <a:gd name="connsiteX23" fmla="*/ 384216 w 1461380"/>
                      <a:gd name="connsiteY23" fmla="*/ 1384300 h 2108722"/>
                      <a:gd name="connsiteX24" fmla="*/ 3216 w 1461380"/>
                      <a:gd name="connsiteY24" fmla="*/ 1397000 h 2108722"/>
                      <a:gd name="connsiteX25" fmla="*/ 269916 w 1461380"/>
                      <a:gd name="connsiteY25" fmla="*/ 1314450 h 2108722"/>
                      <a:gd name="connsiteX26" fmla="*/ 371516 w 1461380"/>
                      <a:gd name="connsiteY26" fmla="*/ 1123950 h 2108722"/>
                      <a:gd name="connsiteX27" fmla="*/ 396916 w 1461380"/>
                      <a:gd name="connsiteY27" fmla="*/ 911225 h 2108722"/>
                      <a:gd name="connsiteX0" fmla="*/ 396916 w 1434488"/>
                      <a:gd name="connsiteY0" fmla="*/ 911225 h 2108722"/>
                      <a:gd name="connsiteX1" fmla="*/ 257216 w 1434488"/>
                      <a:gd name="connsiteY1" fmla="*/ 330200 h 2108722"/>
                      <a:gd name="connsiteX2" fmla="*/ 838241 w 1434488"/>
                      <a:gd name="connsiteY2" fmla="*/ 0 h 2108722"/>
                      <a:gd name="connsiteX3" fmla="*/ 1152566 w 1434488"/>
                      <a:gd name="connsiteY3" fmla="*/ 911225 h 2108722"/>
                      <a:gd name="connsiteX4" fmla="*/ 1304967 w 1434488"/>
                      <a:gd name="connsiteY4" fmla="*/ 1066800 h 2108722"/>
                      <a:gd name="connsiteX5" fmla="*/ 1349416 w 1434488"/>
                      <a:gd name="connsiteY5" fmla="*/ 1511300 h 2108722"/>
                      <a:gd name="connsiteX6" fmla="*/ 1342930 w 1434488"/>
                      <a:gd name="connsiteY6" fmla="*/ 1916889 h 2108722"/>
                      <a:gd name="connsiteX7" fmla="*/ 1343133 w 1434488"/>
                      <a:gd name="connsiteY7" fmla="*/ 2107390 h 2108722"/>
                      <a:gd name="connsiteX8" fmla="*/ 1257004 w 1434488"/>
                      <a:gd name="connsiteY8" fmla="*/ 1985659 h 2108722"/>
                      <a:gd name="connsiteX9" fmla="*/ 1108116 w 1434488"/>
                      <a:gd name="connsiteY9" fmla="*/ 1149350 h 2108722"/>
                      <a:gd name="connsiteX10" fmla="*/ 933964 w 1434488"/>
                      <a:gd name="connsiteY10" fmla="*/ 1076663 h 2108722"/>
                      <a:gd name="connsiteX11" fmla="*/ 962066 w 1434488"/>
                      <a:gd name="connsiteY11" fmla="*/ 1308100 h 2108722"/>
                      <a:gd name="connsiteX12" fmla="*/ 797372 w 1434488"/>
                      <a:gd name="connsiteY12" fmla="*/ 1590743 h 2108722"/>
                      <a:gd name="connsiteX13" fmla="*/ 784266 w 1434488"/>
                      <a:gd name="connsiteY13" fmla="*/ 1733550 h 2108722"/>
                      <a:gd name="connsiteX14" fmla="*/ 689016 w 1434488"/>
                      <a:gd name="connsiteY14" fmla="*/ 1574800 h 2108722"/>
                      <a:gd name="connsiteX15" fmla="*/ 841416 w 1434488"/>
                      <a:gd name="connsiteY15" fmla="*/ 1200150 h 2108722"/>
                      <a:gd name="connsiteX16" fmla="*/ 739816 w 1434488"/>
                      <a:gd name="connsiteY16" fmla="*/ 971550 h 2108722"/>
                      <a:gd name="connsiteX17" fmla="*/ 949366 w 1434488"/>
                      <a:gd name="connsiteY17" fmla="*/ 749300 h 2108722"/>
                      <a:gd name="connsiteX18" fmla="*/ 739816 w 1434488"/>
                      <a:gd name="connsiteY18" fmla="*/ 381000 h 2108722"/>
                      <a:gd name="connsiteX19" fmla="*/ 504866 w 1434488"/>
                      <a:gd name="connsiteY19" fmla="*/ 215900 h 2108722"/>
                      <a:gd name="connsiteX20" fmla="*/ 365167 w 1434488"/>
                      <a:gd name="connsiteY20" fmla="*/ 609600 h 2108722"/>
                      <a:gd name="connsiteX21" fmla="*/ 504867 w 1434488"/>
                      <a:gd name="connsiteY21" fmla="*/ 908050 h 2108722"/>
                      <a:gd name="connsiteX22" fmla="*/ 498516 w 1434488"/>
                      <a:gd name="connsiteY22" fmla="*/ 1111250 h 2108722"/>
                      <a:gd name="connsiteX23" fmla="*/ 384216 w 1434488"/>
                      <a:gd name="connsiteY23" fmla="*/ 1384300 h 2108722"/>
                      <a:gd name="connsiteX24" fmla="*/ 3216 w 1434488"/>
                      <a:gd name="connsiteY24" fmla="*/ 1397000 h 2108722"/>
                      <a:gd name="connsiteX25" fmla="*/ 269916 w 1434488"/>
                      <a:gd name="connsiteY25" fmla="*/ 1314450 h 2108722"/>
                      <a:gd name="connsiteX26" fmla="*/ 371516 w 1434488"/>
                      <a:gd name="connsiteY26" fmla="*/ 1123950 h 2108722"/>
                      <a:gd name="connsiteX27" fmla="*/ 396916 w 1434488"/>
                      <a:gd name="connsiteY27" fmla="*/ 911225 h 2108722"/>
                      <a:gd name="connsiteX0" fmla="*/ 396916 w 1434488"/>
                      <a:gd name="connsiteY0" fmla="*/ 911225 h 2108722"/>
                      <a:gd name="connsiteX1" fmla="*/ 257216 w 1434488"/>
                      <a:gd name="connsiteY1" fmla="*/ 330200 h 2108722"/>
                      <a:gd name="connsiteX2" fmla="*/ 838241 w 1434488"/>
                      <a:gd name="connsiteY2" fmla="*/ 0 h 2108722"/>
                      <a:gd name="connsiteX3" fmla="*/ 1152566 w 1434488"/>
                      <a:gd name="connsiteY3" fmla="*/ 911225 h 2108722"/>
                      <a:gd name="connsiteX4" fmla="*/ 1304967 w 1434488"/>
                      <a:gd name="connsiteY4" fmla="*/ 1066800 h 2108722"/>
                      <a:gd name="connsiteX5" fmla="*/ 1349416 w 1434488"/>
                      <a:gd name="connsiteY5" fmla="*/ 1511300 h 2108722"/>
                      <a:gd name="connsiteX6" fmla="*/ 1342930 w 1434488"/>
                      <a:gd name="connsiteY6" fmla="*/ 1916889 h 2108722"/>
                      <a:gd name="connsiteX7" fmla="*/ 1343133 w 1434488"/>
                      <a:gd name="connsiteY7" fmla="*/ 2107390 h 2108722"/>
                      <a:gd name="connsiteX8" fmla="*/ 1257004 w 1434488"/>
                      <a:gd name="connsiteY8" fmla="*/ 1985659 h 2108722"/>
                      <a:gd name="connsiteX9" fmla="*/ 1108116 w 1434488"/>
                      <a:gd name="connsiteY9" fmla="*/ 1149350 h 2108722"/>
                      <a:gd name="connsiteX10" fmla="*/ 933964 w 1434488"/>
                      <a:gd name="connsiteY10" fmla="*/ 1076663 h 2108722"/>
                      <a:gd name="connsiteX11" fmla="*/ 962066 w 1434488"/>
                      <a:gd name="connsiteY11" fmla="*/ 1308100 h 2108722"/>
                      <a:gd name="connsiteX12" fmla="*/ 797372 w 1434488"/>
                      <a:gd name="connsiteY12" fmla="*/ 1590743 h 2108722"/>
                      <a:gd name="connsiteX13" fmla="*/ 784266 w 1434488"/>
                      <a:gd name="connsiteY13" fmla="*/ 1733550 h 2108722"/>
                      <a:gd name="connsiteX14" fmla="*/ 689016 w 1434488"/>
                      <a:gd name="connsiteY14" fmla="*/ 1574800 h 2108722"/>
                      <a:gd name="connsiteX15" fmla="*/ 841416 w 1434488"/>
                      <a:gd name="connsiteY15" fmla="*/ 1200150 h 2108722"/>
                      <a:gd name="connsiteX16" fmla="*/ 739816 w 1434488"/>
                      <a:gd name="connsiteY16" fmla="*/ 971550 h 2108722"/>
                      <a:gd name="connsiteX17" fmla="*/ 949366 w 1434488"/>
                      <a:gd name="connsiteY17" fmla="*/ 749300 h 2108722"/>
                      <a:gd name="connsiteX18" fmla="*/ 739816 w 1434488"/>
                      <a:gd name="connsiteY18" fmla="*/ 381000 h 2108722"/>
                      <a:gd name="connsiteX19" fmla="*/ 504866 w 1434488"/>
                      <a:gd name="connsiteY19" fmla="*/ 215900 h 2108722"/>
                      <a:gd name="connsiteX20" fmla="*/ 365167 w 1434488"/>
                      <a:gd name="connsiteY20" fmla="*/ 609600 h 2108722"/>
                      <a:gd name="connsiteX21" fmla="*/ 504867 w 1434488"/>
                      <a:gd name="connsiteY21" fmla="*/ 908050 h 2108722"/>
                      <a:gd name="connsiteX22" fmla="*/ 498516 w 1434488"/>
                      <a:gd name="connsiteY22" fmla="*/ 1111250 h 2108722"/>
                      <a:gd name="connsiteX23" fmla="*/ 384216 w 1434488"/>
                      <a:gd name="connsiteY23" fmla="*/ 1384300 h 2108722"/>
                      <a:gd name="connsiteX24" fmla="*/ 3216 w 1434488"/>
                      <a:gd name="connsiteY24" fmla="*/ 1397000 h 2108722"/>
                      <a:gd name="connsiteX25" fmla="*/ 269916 w 1434488"/>
                      <a:gd name="connsiteY25" fmla="*/ 1314450 h 2108722"/>
                      <a:gd name="connsiteX26" fmla="*/ 371516 w 1434488"/>
                      <a:gd name="connsiteY26" fmla="*/ 1123950 h 2108722"/>
                      <a:gd name="connsiteX27" fmla="*/ 396916 w 1434488"/>
                      <a:gd name="connsiteY27" fmla="*/ 911225 h 2108722"/>
                      <a:gd name="connsiteX0" fmla="*/ 396916 w 1434488"/>
                      <a:gd name="connsiteY0" fmla="*/ 911225 h 2108722"/>
                      <a:gd name="connsiteX1" fmla="*/ 257216 w 1434488"/>
                      <a:gd name="connsiteY1" fmla="*/ 330200 h 2108722"/>
                      <a:gd name="connsiteX2" fmla="*/ 838241 w 1434488"/>
                      <a:gd name="connsiteY2" fmla="*/ 0 h 2108722"/>
                      <a:gd name="connsiteX3" fmla="*/ 1152566 w 1434488"/>
                      <a:gd name="connsiteY3" fmla="*/ 911225 h 2108722"/>
                      <a:gd name="connsiteX4" fmla="*/ 1304967 w 1434488"/>
                      <a:gd name="connsiteY4" fmla="*/ 1066800 h 2108722"/>
                      <a:gd name="connsiteX5" fmla="*/ 1349416 w 1434488"/>
                      <a:gd name="connsiteY5" fmla="*/ 1511300 h 2108722"/>
                      <a:gd name="connsiteX6" fmla="*/ 1342930 w 1434488"/>
                      <a:gd name="connsiteY6" fmla="*/ 1916889 h 2108722"/>
                      <a:gd name="connsiteX7" fmla="*/ 1343133 w 1434488"/>
                      <a:gd name="connsiteY7" fmla="*/ 2107390 h 2108722"/>
                      <a:gd name="connsiteX8" fmla="*/ 1257004 w 1434488"/>
                      <a:gd name="connsiteY8" fmla="*/ 1985659 h 2108722"/>
                      <a:gd name="connsiteX9" fmla="*/ 1108116 w 1434488"/>
                      <a:gd name="connsiteY9" fmla="*/ 1149350 h 2108722"/>
                      <a:gd name="connsiteX10" fmla="*/ 933964 w 1434488"/>
                      <a:gd name="connsiteY10" fmla="*/ 1076663 h 2108722"/>
                      <a:gd name="connsiteX11" fmla="*/ 962066 w 1434488"/>
                      <a:gd name="connsiteY11" fmla="*/ 1308100 h 2108722"/>
                      <a:gd name="connsiteX12" fmla="*/ 797372 w 1434488"/>
                      <a:gd name="connsiteY12" fmla="*/ 1590743 h 2108722"/>
                      <a:gd name="connsiteX13" fmla="*/ 784266 w 1434488"/>
                      <a:gd name="connsiteY13" fmla="*/ 1733550 h 2108722"/>
                      <a:gd name="connsiteX14" fmla="*/ 689016 w 1434488"/>
                      <a:gd name="connsiteY14" fmla="*/ 1574800 h 2108722"/>
                      <a:gd name="connsiteX15" fmla="*/ 841416 w 1434488"/>
                      <a:gd name="connsiteY15" fmla="*/ 1200150 h 2108722"/>
                      <a:gd name="connsiteX16" fmla="*/ 739816 w 1434488"/>
                      <a:gd name="connsiteY16" fmla="*/ 971550 h 2108722"/>
                      <a:gd name="connsiteX17" fmla="*/ 949366 w 1434488"/>
                      <a:gd name="connsiteY17" fmla="*/ 749300 h 2108722"/>
                      <a:gd name="connsiteX18" fmla="*/ 739816 w 1434488"/>
                      <a:gd name="connsiteY18" fmla="*/ 381000 h 2108722"/>
                      <a:gd name="connsiteX19" fmla="*/ 504866 w 1434488"/>
                      <a:gd name="connsiteY19" fmla="*/ 215900 h 2108722"/>
                      <a:gd name="connsiteX20" fmla="*/ 365167 w 1434488"/>
                      <a:gd name="connsiteY20" fmla="*/ 609600 h 2108722"/>
                      <a:gd name="connsiteX21" fmla="*/ 504867 w 1434488"/>
                      <a:gd name="connsiteY21" fmla="*/ 908050 h 2108722"/>
                      <a:gd name="connsiteX22" fmla="*/ 498516 w 1434488"/>
                      <a:gd name="connsiteY22" fmla="*/ 1111250 h 2108722"/>
                      <a:gd name="connsiteX23" fmla="*/ 384216 w 1434488"/>
                      <a:gd name="connsiteY23" fmla="*/ 1384300 h 2108722"/>
                      <a:gd name="connsiteX24" fmla="*/ 3216 w 1434488"/>
                      <a:gd name="connsiteY24" fmla="*/ 1397000 h 2108722"/>
                      <a:gd name="connsiteX25" fmla="*/ 269916 w 1434488"/>
                      <a:gd name="connsiteY25" fmla="*/ 1314450 h 2108722"/>
                      <a:gd name="connsiteX26" fmla="*/ 371516 w 1434488"/>
                      <a:gd name="connsiteY26" fmla="*/ 1123950 h 2108722"/>
                      <a:gd name="connsiteX27" fmla="*/ 396916 w 1434488"/>
                      <a:gd name="connsiteY27" fmla="*/ 911225 h 2108722"/>
                      <a:gd name="connsiteX0" fmla="*/ 396916 w 1434488"/>
                      <a:gd name="connsiteY0" fmla="*/ 911225 h 2108722"/>
                      <a:gd name="connsiteX1" fmla="*/ 257216 w 1434488"/>
                      <a:gd name="connsiteY1" fmla="*/ 330200 h 2108722"/>
                      <a:gd name="connsiteX2" fmla="*/ 838241 w 1434488"/>
                      <a:gd name="connsiteY2" fmla="*/ 0 h 2108722"/>
                      <a:gd name="connsiteX3" fmla="*/ 1155809 w 1434488"/>
                      <a:gd name="connsiteY3" fmla="*/ 891769 h 2108722"/>
                      <a:gd name="connsiteX4" fmla="*/ 1304967 w 1434488"/>
                      <a:gd name="connsiteY4" fmla="*/ 1066800 h 2108722"/>
                      <a:gd name="connsiteX5" fmla="*/ 1349416 w 1434488"/>
                      <a:gd name="connsiteY5" fmla="*/ 1511300 h 2108722"/>
                      <a:gd name="connsiteX6" fmla="*/ 1342930 w 1434488"/>
                      <a:gd name="connsiteY6" fmla="*/ 1916889 h 2108722"/>
                      <a:gd name="connsiteX7" fmla="*/ 1343133 w 1434488"/>
                      <a:gd name="connsiteY7" fmla="*/ 2107390 h 2108722"/>
                      <a:gd name="connsiteX8" fmla="*/ 1257004 w 1434488"/>
                      <a:gd name="connsiteY8" fmla="*/ 1985659 h 2108722"/>
                      <a:gd name="connsiteX9" fmla="*/ 1108116 w 1434488"/>
                      <a:gd name="connsiteY9" fmla="*/ 1149350 h 2108722"/>
                      <a:gd name="connsiteX10" fmla="*/ 933964 w 1434488"/>
                      <a:gd name="connsiteY10" fmla="*/ 1076663 h 2108722"/>
                      <a:gd name="connsiteX11" fmla="*/ 962066 w 1434488"/>
                      <a:gd name="connsiteY11" fmla="*/ 1308100 h 2108722"/>
                      <a:gd name="connsiteX12" fmla="*/ 797372 w 1434488"/>
                      <a:gd name="connsiteY12" fmla="*/ 1590743 h 2108722"/>
                      <a:gd name="connsiteX13" fmla="*/ 784266 w 1434488"/>
                      <a:gd name="connsiteY13" fmla="*/ 1733550 h 2108722"/>
                      <a:gd name="connsiteX14" fmla="*/ 689016 w 1434488"/>
                      <a:gd name="connsiteY14" fmla="*/ 1574800 h 2108722"/>
                      <a:gd name="connsiteX15" fmla="*/ 841416 w 1434488"/>
                      <a:gd name="connsiteY15" fmla="*/ 1200150 h 2108722"/>
                      <a:gd name="connsiteX16" fmla="*/ 739816 w 1434488"/>
                      <a:gd name="connsiteY16" fmla="*/ 971550 h 2108722"/>
                      <a:gd name="connsiteX17" fmla="*/ 949366 w 1434488"/>
                      <a:gd name="connsiteY17" fmla="*/ 749300 h 2108722"/>
                      <a:gd name="connsiteX18" fmla="*/ 739816 w 1434488"/>
                      <a:gd name="connsiteY18" fmla="*/ 381000 h 2108722"/>
                      <a:gd name="connsiteX19" fmla="*/ 504866 w 1434488"/>
                      <a:gd name="connsiteY19" fmla="*/ 215900 h 2108722"/>
                      <a:gd name="connsiteX20" fmla="*/ 365167 w 1434488"/>
                      <a:gd name="connsiteY20" fmla="*/ 609600 h 2108722"/>
                      <a:gd name="connsiteX21" fmla="*/ 504867 w 1434488"/>
                      <a:gd name="connsiteY21" fmla="*/ 908050 h 2108722"/>
                      <a:gd name="connsiteX22" fmla="*/ 498516 w 1434488"/>
                      <a:gd name="connsiteY22" fmla="*/ 1111250 h 2108722"/>
                      <a:gd name="connsiteX23" fmla="*/ 384216 w 1434488"/>
                      <a:gd name="connsiteY23" fmla="*/ 1384300 h 2108722"/>
                      <a:gd name="connsiteX24" fmla="*/ 3216 w 1434488"/>
                      <a:gd name="connsiteY24" fmla="*/ 1397000 h 2108722"/>
                      <a:gd name="connsiteX25" fmla="*/ 269916 w 1434488"/>
                      <a:gd name="connsiteY25" fmla="*/ 1314450 h 2108722"/>
                      <a:gd name="connsiteX26" fmla="*/ 371516 w 1434488"/>
                      <a:gd name="connsiteY26" fmla="*/ 1123950 h 2108722"/>
                      <a:gd name="connsiteX27" fmla="*/ 396916 w 1434488"/>
                      <a:gd name="connsiteY27" fmla="*/ 911225 h 2108722"/>
                      <a:gd name="connsiteX0" fmla="*/ 396916 w 1434488"/>
                      <a:gd name="connsiteY0" fmla="*/ 911225 h 2108722"/>
                      <a:gd name="connsiteX1" fmla="*/ 257216 w 1434488"/>
                      <a:gd name="connsiteY1" fmla="*/ 330200 h 2108722"/>
                      <a:gd name="connsiteX2" fmla="*/ 838241 w 1434488"/>
                      <a:gd name="connsiteY2" fmla="*/ 0 h 2108722"/>
                      <a:gd name="connsiteX3" fmla="*/ 1155809 w 1434488"/>
                      <a:gd name="connsiteY3" fmla="*/ 891769 h 2108722"/>
                      <a:gd name="connsiteX4" fmla="*/ 1304967 w 1434488"/>
                      <a:gd name="connsiteY4" fmla="*/ 1066800 h 2108722"/>
                      <a:gd name="connsiteX5" fmla="*/ 1349416 w 1434488"/>
                      <a:gd name="connsiteY5" fmla="*/ 1511300 h 2108722"/>
                      <a:gd name="connsiteX6" fmla="*/ 1342930 w 1434488"/>
                      <a:gd name="connsiteY6" fmla="*/ 1916889 h 2108722"/>
                      <a:gd name="connsiteX7" fmla="*/ 1343133 w 1434488"/>
                      <a:gd name="connsiteY7" fmla="*/ 2107390 h 2108722"/>
                      <a:gd name="connsiteX8" fmla="*/ 1257004 w 1434488"/>
                      <a:gd name="connsiteY8" fmla="*/ 1985659 h 2108722"/>
                      <a:gd name="connsiteX9" fmla="*/ 1108116 w 1434488"/>
                      <a:gd name="connsiteY9" fmla="*/ 1149350 h 2108722"/>
                      <a:gd name="connsiteX10" fmla="*/ 933964 w 1434488"/>
                      <a:gd name="connsiteY10" fmla="*/ 1076663 h 2108722"/>
                      <a:gd name="connsiteX11" fmla="*/ 962066 w 1434488"/>
                      <a:gd name="connsiteY11" fmla="*/ 1308100 h 2108722"/>
                      <a:gd name="connsiteX12" fmla="*/ 797372 w 1434488"/>
                      <a:gd name="connsiteY12" fmla="*/ 1590743 h 2108722"/>
                      <a:gd name="connsiteX13" fmla="*/ 784266 w 1434488"/>
                      <a:gd name="connsiteY13" fmla="*/ 1733550 h 2108722"/>
                      <a:gd name="connsiteX14" fmla="*/ 689016 w 1434488"/>
                      <a:gd name="connsiteY14" fmla="*/ 1574800 h 2108722"/>
                      <a:gd name="connsiteX15" fmla="*/ 841416 w 1434488"/>
                      <a:gd name="connsiteY15" fmla="*/ 1200150 h 2108722"/>
                      <a:gd name="connsiteX16" fmla="*/ 739816 w 1434488"/>
                      <a:gd name="connsiteY16" fmla="*/ 971550 h 2108722"/>
                      <a:gd name="connsiteX17" fmla="*/ 949366 w 1434488"/>
                      <a:gd name="connsiteY17" fmla="*/ 749300 h 2108722"/>
                      <a:gd name="connsiteX18" fmla="*/ 739816 w 1434488"/>
                      <a:gd name="connsiteY18" fmla="*/ 381000 h 2108722"/>
                      <a:gd name="connsiteX19" fmla="*/ 504866 w 1434488"/>
                      <a:gd name="connsiteY19" fmla="*/ 215900 h 2108722"/>
                      <a:gd name="connsiteX20" fmla="*/ 365167 w 1434488"/>
                      <a:gd name="connsiteY20" fmla="*/ 609600 h 2108722"/>
                      <a:gd name="connsiteX21" fmla="*/ 504867 w 1434488"/>
                      <a:gd name="connsiteY21" fmla="*/ 908050 h 2108722"/>
                      <a:gd name="connsiteX22" fmla="*/ 498516 w 1434488"/>
                      <a:gd name="connsiteY22" fmla="*/ 1111250 h 2108722"/>
                      <a:gd name="connsiteX23" fmla="*/ 384216 w 1434488"/>
                      <a:gd name="connsiteY23" fmla="*/ 1384300 h 2108722"/>
                      <a:gd name="connsiteX24" fmla="*/ 3216 w 1434488"/>
                      <a:gd name="connsiteY24" fmla="*/ 1397000 h 2108722"/>
                      <a:gd name="connsiteX25" fmla="*/ 269916 w 1434488"/>
                      <a:gd name="connsiteY25" fmla="*/ 1314450 h 2108722"/>
                      <a:gd name="connsiteX26" fmla="*/ 371516 w 1434488"/>
                      <a:gd name="connsiteY26" fmla="*/ 1123950 h 2108722"/>
                      <a:gd name="connsiteX27" fmla="*/ 396916 w 1434488"/>
                      <a:gd name="connsiteY27" fmla="*/ 911225 h 2108722"/>
                      <a:gd name="connsiteX0" fmla="*/ 396916 w 1434488"/>
                      <a:gd name="connsiteY0" fmla="*/ 911225 h 2108722"/>
                      <a:gd name="connsiteX1" fmla="*/ 257216 w 1434488"/>
                      <a:gd name="connsiteY1" fmla="*/ 330200 h 2108722"/>
                      <a:gd name="connsiteX2" fmla="*/ 838241 w 1434488"/>
                      <a:gd name="connsiteY2" fmla="*/ 0 h 2108722"/>
                      <a:gd name="connsiteX3" fmla="*/ 1155809 w 1434488"/>
                      <a:gd name="connsiteY3" fmla="*/ 891769 h 2108722"/>
                      <a:gd name="connsiteX4" fmla="*/ 1304967 w 1434488"/>
                      <a:gd name="connsiteY4" fmla="*/ 1066800 h 2108722"/>
                      <a:gd name="connsiteX5" fmla="*/ 1349416 w 1434488"/>
                      <a:gd name="connsiteY5" fmla="*/ 1511300 h 2108722"/>
                      <a:gd name="connsiteX6" fmla="*/ 1342930 w 1434488"/>
                      <a:gd name="connsiteY6" fmla="*/ 1916889 h 2108722"/>
                      <a:gd name="connsiteX7" fmla="*/ 1343133 w 1434488"/>
                      <a:gd name="connsiteY7" fmla="*/ 2107390 h 2108722"/>
                      <a:gd name="connsiteX8" fmla="*/ 1257004 w 1434488"/>
                      <a:gd name="connsiteY8" fmla="*/ 1985659 h 2108722"/>
                      <a:gd name="connsiteX9" fmla="*/ 1108116 w 1434488"/>
                      <a:gd name="connsiteY9" fmla="*/ 1149350 h 2108722"/>
                      <a:gd name="connsiteX10" fmla="*/ 933964 w 1434488"/>
                      <a:gd name="connsiteY10" fmla="*/ 1076663 h 2108722"/>
                      <a:gd name="connsiteX11" fmla="*/ 962066 w 1434488"/>
                      <a:gd name="connsiteY11" fmla="*/ 1308100 h 2108722"/>
                      <a:gd name="connsiteX12" fmla="*/ 797372 w 1434488"/>
                      <a:gd name="connsiteY12" fmla="*/ 1590743 h 2108722"/>
                      <a:gd name="connsiteX13" fmla="*/ 784266 w 1434488"/>
                      <a:gd name="connsiteY13" fmla="*/ 1733550 h 2108722"/>
                      <a:gd name="connsiteX14" fmla="*/ 689016 w 1434488"/>
                      <a:gd name="connsiteY14" fmla="*/ 1574800 h 2108722"/>
                      <a:gd name="connsiteX15" fmla="*/ 841416 w 1434488"/>
                      <a:gd name="connsiteY15" fmla="*/ 1200150 h 2108722"/>
                      <a:gd name="connsiteX16" fmla="*/ 739816 w 1434488"/>
                      <a:gd name="connsiteY16" fmla="*/ 971550 h 2108722"/>
                      <a:gd name="connsiteX17" fmla="*/ 949366 w 1434488"/>
                      <a:gd name="connsiteY17" fmla="*/ 749300 h 2108722"/>
                      <a:gd name="connsiteX18" fmla="*/ 739816 w 1434488"/>
                      <a:gd name="connsiteY18" fmla="*/ 381000 h 2108722"/>
                      <a:gd name="connsiteX19" fmla="*/ 504866 w 1434488"/>
                      <a:gd name="connsiteY19" fmla="*/ 215900 h 2108722"/>
                      <a:gd name="connsiteX20" fmla="*/ 365167 w 1434488"/>
                      <a:gd name="connsiteY20" fmla="*/ 609600 h 2108722"/>
                      <a:gd name="connsiteX21" fmla="*/ 504867 w 1434488"/>
                      <a:gd name="connsiteY21" fmla="*/ 908050 h 2108722"/>
                      <a:gd name="connsiteX22" fmla="*/ 498516 w 1434488"/>
                      <a:gd name="connsiteY22" fmla="*/ 1111250 h 2108722"/>
                      <a:gd name="connsiteX23" fmla="*/ 384216 w 1434488"/>
                      <a:gd name="connsiteY23" fmla="*/ 1384300 h 2108722"/>
                      <a:gd name="connsiteX24" fmla="*/ 3216 w 1434488"/>
                      <a:gd name="connsiteY24" fmla="*/ 1397000 h 2108722"/>
                      <a:gd name="connsiteX25" fmla="*/ 269916 w 1434488"/>
                      <a:gd name="connsiteY25" fmla="*/ 1314450 h 2108722"/>
                      <a:gd name="connsiteX26" fmla="*/ 371516 w 1434488"/>
                      <a:gd name="connsiteY26" fmla="*/ 1123950 h 2108722"/>
                      <a:gd name="connsiteX27" fmla="*/ 396916 w 1434488"/>
                      <a:gd name="connsiteY27" fmla="*/ 911225 h 2108722"/>
                      <a:gd name="connsiteX0" fmla="*/ 396916 w 1434488"/>
                      <a:gd name="connsiteY0" fmla="*/ 911225 h 2108722"/>
                      <a:gd name="connsiteX1" fmla="*/ 257216 w 1434488"/>
                      <a:gd name="connsiteY1" fmla="*/ 330200 h 2108722"/>
                      <a:gd name="connsiteX2" fmla="*/ 838241 w 1434488"/>
                      <a:gd name="connsiteY2" fmla="*/ 0 h 2108722"/>
                      <a:gd name="connsiteX3" fmla="*/ 1155809 w 1434488"/>
                      <a:gd name="connsiteY3" fmla="*/ 891769 h 2108722"/>
                      <a:gd name="connsiteX4" fmla="*/ 1308210 w 1434488"/>
                      <a:gd name="connsiteY4" fmla="*/ 1057072 h 2108722"/>
                      <a:gd name="connsiteX5" fmla="*/ 1349416 w 1434488"/>
                      <a:gd name="connsiteY5" fmla="*/ 1511300 h 2108722"/>
                      <a:gd name="connsiteX6" fmla="*/ 1342930 w 1434488"/>
                      <a:gd name="connsiteY6" fmla="*/ 1916889 h 2108722"/>
                      <a:gd name="connsiteX7" fmla="*/ 1343133 w 1434488"/>
                      <a:gd name="connsiteY7" fmla="*/ 2107390 h 2108722"/>
                      <a:gd name="connsiteX8" fmla="*/ 1257004 w 1434488"/>
                      <a:gd name="connsiteY8" fmla="*/ 1985659 h 2108722"/>
                      <a:gd name="connsiteX9" fmla="*/ 1108116 w 1434488"/>
                      <a:gd name="connsiteY9" fmla="*/ 1149350 h 2108722"/>
                      <a:gd name="connsiteX10" fmla="*/ 933964 w 1434488"/>
                      <a:gd name="connsiteY10" fmla="*/ 1076663 h 2108722"/>
                      <a:gd name="connsiteX11" fmla="*/ 962066 w 1434488"/>
                      <a:gd name="connsiteY11" fmla="*/ 1308100 h 2108722"/>
                      <a:gd name="connsiteX12" fmla="*/ 797372 w 1434488"/>
                      <a:gd name="connsiteY12" fmla="*/ 1590743 h 2108722"/>
                      <a:gd name="connsiteX13" fmla="*/ 784266 w 1434488"/>
                      <a:gd name="connsiteY13" fmla="*/ 1733550 h 2108722"/>
                      <a:gd name="connsiteX14" fmla="*/ 689016 w 1434488"/>
                      <a:gd name="connsiteY14" fmla="*/ 1574800 h 2108722"/>
                      <a:gd name="connsiteX15" fmla="*/ 841416 w 1434488"/>
                      <a:gd name="connsiteY15" fmla="*/ 1200150 h 2108722"/>
                      <a:gd name="connsiteX16" fmla="*/ 739816 w 1434488"/>
                      <a:gd name="connsiteY16" fmla="*/ 971550 h 2108722"/>
                      <a:gd name="connsiteX17" fmla="*/ 949366 w 1434488"/>
                      <a:gd name="connsiteY17" fmla="*/ 749300 h 2108722"/>
                      <a:gd name="connsiteX18" fmla="*/ 739816 w 1434488"/>
                      <a:gd name="connsiteY18" fmla="*/ 381000 h 2108722"/>
                      <a:gd name="connsiteX19" fmla="*/ 504866 w 1434488"/>
                      <a:gd name="connsiteY19" fmla="*/ 215900 h 2108722"/>
                      <a:gd name="connsiteX20" fmla="*/ 365167 w 1434488"/>
                      <a:gd name="connsiteY20" fmla="*/ 609600 h 2108722"/>
                      <a:gd name="connsiteX21" fmla="*/ 504867 w 1434488"/>
                      <a:gd name="connsiteY21" fmla="*/ 908050 h 2108722"/>
                      <a:gd name="connsiteX22" fmla="*/ 498516 w 1434488"/>
                      <a:gd name="connsiteY22" fmla="*/ 1111250 h 2108722"/>
                      <a:gd name="connsiteX23" fmla="*/ 384216 w 1434488"/>
                      <a:gd name="connsiteY23" fmla="*/ 1384300 h 2108722"/>
                      <a:gd name="connsiteX24" fmla="*/ 3216 w 1434488"/>
                      <a:gd name="connsiteY24" fmla="*/ 1397000 h 2108722"/>
                      <a:gd name="connsiteX25" fmla="*/ 269916 w 1434488"/>
                      <a:gd name="connsiteY25" fmla="*/ 1314450 h 2108722"/>
                      <a:gd name="connsiteX26" fmla="*/ 371516 w 1434488"/>
                      <a:gd name="connsiteY26" fmla="*/ 1123950 h 2108722"/>
                      <a:gd name="connsiteX27" fmla="*/ 396916 w 1434488"/>
                      <a:gd name="connsiteY27" fmla="*/ 911225 h 2108722"/>
                      <a:gd name="connsiteX0" fmla="*/ 396916 w 1434488"/>
                      <a:gd name="connsiteY0" fmla="*/ 911225 h 2108722"/>
                      <a:gd name="connsiteX1" fmla="*/ 257216 w 1434488"/>
                      <a:gd name="connsiteY1" fmla="*/ 330200 h 2108722"/>
                      <a:gd name="connsiteX2" fmla="*/ 838241 w 1434488"/>
                      <a:gd name="connsiteY2" fmla="*/ 0 h 2108722"/>
                      <a:gd name="connsiteX3" fmla="*/ 1155809 w 1434488"/>
                      <a:gd name="connsiteY3" fmla="*/ 891769 h 2108722"/>
                      <a:gd name="connsiteX4" fmla="*/ 1308210 w 1434488"/>
                      <a:gd name="connsiteY4" fmla="*/ 1057072 h 2108722"/>
                      <a:gd name="connsiteX5" fmla="*/ 1349416 w 1434488"/>
                      <a:gd name="connsiteY5" fmla="*/ 1511300 h 2108722"/>
                      <a:gd name="connsiteX6" fmla="*/ 1342930 w 1434488"/>
                      <a:gd name="connsiteY6" fmla="*/ 1916889 h 2108722"/>
                      <a:gd name="connsiteX7" fmla="*/ 1343133 w 1434488"/>
                      <a:gd name="connsiteY7" fmla="*/ 2107390 h 2108722"/>
                      <a:gd name="connsiteX8" fmla="*/ 1257004 w 1434488"/>
                      <a:gd name="connsiteY8" fmla="*/ 1985659 h 2108722"/>
                      <a:gd name="connsiteX9" fmla="*/ 1108116 w 1434488"/>
                      <a:gd name="connsiteY9" fmla="*/ 1149350 h 2108722"/>
                      <a:gd name="connsiteX10" fmla="*/ 933964 w 1434488"/>
                      <a:gd name="connsiteY10" fmla="*/ 1076663 h 2108722"/>
                      <a:gd name="connsiteX11" fmla="*/ 962066 w 1434488"/>
                      <a:gd name="connsiteY11" fmla="*/ 1308100 h 2108722"/>
                      <a:gd name="connsiteX12" fmla="*/ 797372 w 1434488"/>
                      <a:gd name="connsiteY12" fmla="*/ 1590743 h 2108722"/>
                      <a:gd name="connsiteX13" fmla="*/ 784266 w 1434488"/>
                      <a:gd name="connsiteY13" fmla="*/ 1733550 h 2108722"/>
                      <a:gd name="connsiteX14" fmla="*/ 689016 w 1434488"/>
                      <a:gd name="connsiteY14" fmla="*/ 1574800 h 2108722"/>
                      <a:gd name="connsiteX15" fmla="*/ 841416 w 1434488"/>
                      <a:gd name="connsiteY15" fmla="*/ 1200150 h 2108722"/>
                      <a:gd name="connsiteX16" fmla="*/ 739816 w 1434488"/>
                      <a:gd name="connsiteY16" fmla="*/ 971550 h 2108722"/>
                      <a:gd name="connsiteX17" fmla="*/ 949366 w 1434488"/>
                      <a:gd name="connsiteY17" fmla="*/ 749300 h 2108722"/>
                      <a:gd name="connsiteX18" fmla="*/ 739816 w 1434488"/>
                      <a:gd name="connsiteY18" fmla="*/ 381000 h 2108722"/>
                      <a:gd name="connsiteX19" fmla="*/ 504866 w 1434488"/>
                      <a:gd name="connsiteY19" fmla="*/ 215900 h 2108722"/>
                      <a:gd name="connsiteX20" fmla="*/ 365167 w 1434488"/>
                      <a:gd name="connsiteY20" fmla="*/ 609600 h 2108722"/>
                      <a:gd name="connsiteX21" fmla="*/ 504867 w 1434488"/>
                      <a:gd name="connsiteY21" fmla="*/ 908050 h 2108722"/>
                      <a:gd name="connsiteX22" fmla="*/ 498516 w 1434488"/>
                      <a:gd name="connsiteY22" fmla="*/ 1111250 h 2108722"/>
                      <a:gd name="connsiteX23" fmla="*/ 384216 w 1434488"/>
                      <a:gd name="connsiteY23" fmla="*/ 1384300 h 2108722"/>
                      <a:gd name="connsiteX24" fmla="*/ 3216 w 1434488"/>
                      <a:gd name="connsiteY24" fmla="*/ 1397000 h 2108722"/>
                      <a:gd name="connsiteX25" fmla="*/ 269916 w 1434488"/>
                      <a:gd name="connsiteY25" fmla="*/ 1314450 h 2108722"/>
                      <a:gd name="connsiteX26" fmla="*/ 371516 w 1434488"/>
                      <a:gd name="connsiteY26" fmla="*/ 1123950 h 2108722"/>
                      <a:gd name="connsiteX27" fmla="*/ 396916 w 1434488"/>
                      <a:gd name="connsiteY27" fmla="*/ 911225 h 2108722"/>
                      <a:gd name="connsiteX0" fmla="*/ 396916 w 1434488"/>
                      <a:gd name="connsiteY0" fmla="*/ 911225 h 2109678"/>
                      <a:gd name="connsiteX1" fmla="*/ 257216 w 1434488"/>
                      <a:gd name="connsiteY1" fmla="*/ 330200 h 2109678"/>
                      <a:gd name="connsiteX2" fmla="*/ 838241 w 1434488"/>
                      <a:gd name="connsiteY2" fmla="*/ 0 h 2109678"/>
                      <a:gd name="connsiteX3" fmla="*/ 1155809 w 1434488"/>
                      <a:gd name="connsiteY3" fmla="*/ 891769 h 2109678"/>
                      <a:gd name="connsiteX4" fmla="*/ 1308210 w 1434488"/>
                      <a:gd name="connsiteY4" fmla="*/ 1057072 h 2109678"/>
                      <a:gd name="connsiteX5" fmla="*/ 1349416 w 1434488"/>
                      <a:gd name="connsiteY5" fmla="*/ 1511300 h 2109678"/>
                      <a:gd name="connsiteX6" fmla="*/ 1342930 w 1434488"/>
                      <a:gd name="connsiteY6" fmla="*/ 1916889 h 2109678"/>
                      <a:gd name="connsiteX7" fmla="*/ 1343133 w 1434488"/>
                      <a:gd name="connsiteY7" fmla="*/ 2107390 h 2109678"/>
                      <a:gd name="connsiteX8" fmla="*/ 1257004 w 1434488"/>
                      <a:gd name="connsiteY8" fmla="*/ 1985659 h 2109678"/>
                      <a:gd name="connsiteX9" fmla="*/ 1257004 w 1434488"/>
                      <a:gd name="connsiteY9" fmla="*/ 1483063 h 2109678"/>
                      <a:gd name="connsiteX10" fmla="*/ 1108116 w 1434488"/>
                      <a:gd name="connsiteY10" fmla="*/ 1149350 h 2109678"/>
                      <a:gd name="connsiteX11" fmla="*/ 933964 w 1434488"/>
                      <a:gd name="connsiteY11" fmla="*/ 1076663 h 2109678"/>
                      <a:gd name="connsiteX12" fmla="*/ 962066 w 1434488"/>
                      <a:gd name="connsiteY12" fmla="*/ 1308100 h 2109678"/>
                      <a:gd name="connsiteX13" fmla="*/ 797372 w 1434488"/>
                      <a:gd name="connsiteY13" fmla="*/ 1590743 h 2109678"/>
                      <a:gd name="connsiteX14" fmla="*/ 784266 w 1434488"/>
                      <a:gd name="connsiteY14" fmla="*/ 1733550 h 2109678"/>
                      <a:gd name="connsiteX15" fmla="*/ 689016 w 1434488"/>
                      <a:gd name="connsiteY15" fmla="*/ 1574800 h 2109678"/>
                      <a:gd name="connsiteX16" fmla="*/ 841416 w 1434488"/>
                      <a:gd name="connsiteY16" fmla="*/ 1200150 h 2109678"/>
                      <a:gd name="connsiteX17" fmla="*/ 739816 w 1434488"/>
                      <a:gd name="connsiteY17" fmla="*/ 971550 h 2109678"/>
                      <a:gd name="connsiteX18" fmla="*/ 949366 w 1434488"/>
                      <a:gd name="connsiteY18" fmla="*/ 749300 h 2109678"/>
                      <a:gd name="connsiteX19" fmla="*/ 739816 w 1434488"/>
                      <a:gd name="connsiteY19" fmla="*/ 381000 h 2109678"/>
                      <a:gd name="connsiteX20" fmla="*/ 504866 w 1434488"/>
                      <a:gd name="connsiteY20" fmla="*/ 215900 h 2109678"/>
                      <a:gd name="connsiteX21" fmla="*/ 365167 w 1434488"/>
                      <a:gd name="connsiteY21" fmla="*/ 609600 h 2109678"/>
                      <a:gd name="connsiteX22" fmla="*/ 504867 w 1434488"/>
                      <a:gd name="connsiteY22" fmla="*/ 908050 h 2109678"/>
                      <a:gd name="connsiteX23" fmla="*/ 498516 w 1434488"/>
                      <a:gd name="connsiteY23" fmla="*/ 1111250 h 2109678"/>
                      <a:gd name="connsiteX24" fmla="*/ 384216 w 1434488"/>
                      <a:gd name="connsiteY24" fmla="*/ 1384300 h 2109678"/>
                      <a:gd name="connsiteX25" fmla="*/ 3216 w 1434488"/>
                      <a:gd name="connsiteY25" fmla="*/ 1397000 h 2109678"/>
                      <a:gd name="connsiteX26" fmla="*/ 269916 w 1434488"/>
                      <a:gd name="connsiteY26" fmla="*/ 1314450 h 2109678"/>
                      <a:gd name="connsiteX27" fmla="*/ 371516 w 1434488"/>
                      <a:gd name="connsiteY27" fmla="*/ 1123950 h 2109678"/>
                      <a:gd name="connsiteX28" fmla="*/ 396916 w 1434488"/>
                      <a:gd name="connsiteY28" fmla="*/ 911225 h 2109678"/>
                      <a:gd name="connsiteX0" fmla="*/ 396916 w 1434488"/>
                      <a:gd name="connsiteY0" fmla="*/ 911225 h 2109678"/>
                      <a:gd name="connsiteX1" fmla="*/ 257216 w 1434488"/>
                      <a:gd name="connsiteY1" fmla="*/ 330200 h 2109678"/>
                      <a:gd name="connsiteX2" fmla="*/ 838241 w 1434488"/>
                      <a:gd name="connsiteY2" fmla="*/ 0 h 2109678"/>
                      <a:gd name="connsiteX3" fmla="*/ 1155809 w 1434488"/>
                      <a:gd name="connsiteY3" fmla="*/ 891769 h 2109678"/>
                      <a:gd name="connsiteX4" fmla="*/ 1308210 w 1434488"/>
                      <a:gd name="connsiteY4" fmla="*/ 1057072 h 2109678"/>
                      <a:gd name="connsiteX5" fmla="*/ 1349416 w 1434488"/>
                      <a:gd name="connsiteY5" fmla="*/ 1511300 h 2109678"/>
                      <a:gd name="connsiteX6" fmla="*/ 1342930 w 1434488"/>
                      <a:gd name="connsiteY6" fmla="*/ 1916889 h 2109678"/>
                      <a:gd name="connsiteX7" fmla="*/ 1343133 w 1434488"/>
                      <a:gd name="connsiteY7" fmla="*/ 2107390 h 2109678"/>
                      <a:gd name="connsiteX8" fmla="*/ 1257004 w 1434488"/>
                      <a:gd name="connsiteY8" fmla="*/ 1985659 h 2109678"/>
                      <a:gd name="connsiteX9" fmla="*/ 1263489 w 1434488"/>
                      <a:gd name="connsiteY9" fmla="*/ 1509003 h 2109678"/>
                      <a:gd name="connsiteX10" fmla="*/ 1108116 w 1434488"/>
                      <a:gd name="connsiteY10" fmla="*/ 1149350 h 2109678"/>
                      <a:gd name="connsiteX11" fmla="*/ 933964 w 1434488"/>
                      <a:gd name="connsiteY11" fmla="*/ 1076663 h 2109678"/>
                      <a:gd name="connsiteX12" fmla="*/ 962066 w 1434488"/>
                      <a:gd name="connsiteY12" fmla="*/ 1308100 h 2109678"/>
                      <a:gd name="connsiteX13" fmla="*/ 797372 w 1434488"/>
                      <a:gd name="connsiteY13" fmla="*/ 1590743 h 2109678"/>
                      <a:gd name="connsiteX14" fmla="*/ 784266 w 1434488"/>
                      <a:gd name="connsiteY14" fmla="*/ 1733550 h 2109678"/>
                      <a:gd name="connsiteX15" fmla="*/ 689016 w 1434488"/>
                      <a:gd name="connsiteY15" fmla="*/ 1574800 h 2109678"/>
                      <a:gd name="connsiteX16" fmla="*/ 841416 w 1434488"/>
                      <a:gd name="connsiteY16" fmla="*/ 1200150 h 2109678"/>
                      <a:gd name="connsiteX17" fmla="*/ 739816 w 1434488"/>
                      <a:gd name="connsiteY17" fmla="*/ 971550 h 2109678"/>
                      <a:gd name="connsiteX18" fmla="*/ 949366 w 1434488"/>
                      <a:gd name="connsiteY18" fmla="*/ 749300 h 2109678"/>
                      <a:gd name="connsiteX19" fmla="*/ 739816 w 1434488"/>
                      <a:gd name="connsiteY19" fmla="*/ 381000 h 2109678"/>
                      <a:gd name="connsiteX20" fmla="*/ 504866 w 1434488"/>
                      <a:gd name="connsiteY20" fmla="*/ 215900 h 2109678"/>
                      <a:gd name="connsiteX21" fmla="*/ 365167 w 1434488"/>
                      <a:gd name="connsiteY21" fmla="*/ 609600 h 2109678"/>
                      <a:gd name="connsiteX22" fmla="*/ 504867 w 1434488"/>
                      <a:gd name="connsiteY22" fmla="*/ 908050 h 2109678"/>
                      <a:gd name="connsiteX23" fmla="*/ 498516 w 1434488"/>
                      <a:gd name="connsiteY23" fmla="*/ 1111250 h 2109678"/>
                      <a:gd name="connsiteX24" fmla="*/ 384216 w 1434488"/>
                      <a:gd name="connsiteY24" fmla="*/ 1384300 h 2109678"/>
                      <a:gd name="connsiteX25" fmla="*/ 3216 w 1434488"/>
                      <a:gd name="connsiteY25" fmla="*/ 1397000 h 2109678"/>
                      <a:gd name="connsiteX26" fmla="*/ 269916 w 1434488"/>
                      <a:gd name="connsiteY26" fmla="*/ 1314450 h 2109678"/>
                      <a:gd name="connsiteX27" fmla="*/ 371516 w 1434488"/>
                      <a:gd name="connsiteY27" fmla="*/ 1123950 h 2109678"/>
                      <a:gd name="connsiteX28" fmla="*/ 396916 w 1434488"/>
                      <a:gd name="connsiteY28" fmla="*/ 911225 h 2109678"/>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63489 w 1434488"/>
                      <a:gd name="connsiteY10" fmla="*/ 1509003 h 2108582"/>
                      <a:gd name="connsiteX11" fmla="*/ 1108116 w 1434488"/>
                      <a:gd name="connsiteY11" fmla="*/ 1149350 h 2108582"/>
                      <a:gd name="connsiteX12" fmla="*/ 933964 w 1434488"/>
                      <a:gd name="connsiteY12" fmla="*/ 1076663 h 2108582"/>
                      <a:gd name="connsiteX13" fmla="*/ 962066 w 1434488"/>
                      <a:gd name="connsiteY13" fmla="*/ 1308100 h 2108582"/>
                      <a:gd name="connsiteX14" fmla="*/ 797372 w 1434488"/>
                      <a:gd name="connsiteY14" fmla="*/ 1590743 h 2108582"/>
                      <a:gd name="connsiteX15" fmla="*/ 784266 w 1434488"/>
                      <a:gd name="connsiteY15" fmla="*/ 1733550 h 2108582"/>
                      <a:gd name="connsiteX16" fmla="*/ 689016 w 1434488"/>
                      <a:gd name="connsiteY16" fmla="*/ 1574800 h 2108582"/>
                      <a:gd name="connsiteX17" fmla="*/ 841416 w 1434488"/>
                      <a:gd name="connsiteY17" fmla="*/ 1200150 h 2108582"/>
                      <a:gd name="connsiteX18" fmla="*/ 739816 w 1434488"/>
                      <a:gd name="connsiteY18" fmla="*/ 971550 h 2108582"/>
                      <a:gd name="connsiteX19" fmla="*/ 949366 w 1434488"/>
                      <a:gd name="connsiteY19" fmla="*/ 749300 h 2108582"/>
                      <a:gd name="connsiteX20" fmla="*/ 739816 w 1434488"/>
                      <a:gd name="connsiteY20" fmla="*/ 381000 h 2108582"/>
                      <a:gd name="connsiteX21" fmla="*/ 504866 w 1434488"/>
                      <a:gd name="connsiteY21" fmla="*/ 215900 h 2108582"/>
                      <a:gd name="connsiteX22" fmla="*/ 365167 w 1434488"/>
                      <a:gd name="connsiteY22" fmla="*/ 609600 h 2108582"/>
                      <a:gd name="connsiteX23" fmla="*/ 504867 w 1434488"/>
                      <a:gd name="connsiteY23" fmla="*/ 908050 h 2108582"/>
                      <a:gd name="connsiteX24" fmla="*/ 498516 w 1434488"/>
                      <a:gd name="connsiteY24" fmla="*/ 1111250 h 2108582"/>
                      <a:gd name="connsiteX25" fmla="*/ 384216 w 1434488"/>
                      <a:gd name="connsiteY25" fmla="*/ 1384300 h 2108582"/>
                      <a:gd name="connsiteX26" fmla="*/ 3216 w 1434488"/>
                      <a:gd name="connsiteY26" fmla="*/ 1397000 h 2108582"/>
                      <a:gd name="connsiteX27" fmla="*/ 269916 w 1434488"/>
                      <a:gd name="connsiteY27" fmla="*/ 1314450 h 2108582"/>
                      <a:gd name="connsiteX28" fmla="*/ 371516 w 1434488"/>
                      <a:gd name="connsiteY28" fmla="*/ 1123950 h 2108582"/>
                      <a:gd name="connsiteX29" fmla="*/ 396916 w 1434488"/>
                      <a:gd name="connsiteY29"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63489 w 1434488"/>
                      <a:gd name="connsiteY10" fmla="*/ 1509003 h 2108582"/>
                      <a:gd name="connsiteX11" fmla="*/ 1108116 w 1434488"/>
                      <a:gd name="connsiteY11" fmla="*/ 1149350 h 2108582"/>
                      <a:gd name="connsiteX12" fmla="*/ 933964 w 1434488"/>
                      <a:gd name="connsiteY12" fmla="*/ 1076663 h 2108582"/>
                      <a:gd name="connsiteX13" fmla="*/ 962066 w 1434488"/>
                      <a:gd name="connsiteY13" fmla="*/ 1308100 h 2108582"/>
                      <a:gd name="connsiteX14" fmla="*/ 797372 w 1434488"/>
                      <a:gd name="connsiteY14" fmla="*/ 1590743 h 2108582"/>
                      <a:gd name="connsiteX15" fmla="*/ 784266 w 1434488"/>
                      <a:gd name="connsiteY15" fmla="*/ 1733550 h 2108582"/>
                      <a:gd name="connsiteX16" fmla="*/ 689016 w 1434488"/>
                      <a:gd name="connsiteY16" fmla="*/ 1574800 h 2108582"/>
                      <a:gd name="connsiteX17" fmla="*/ 841416 w 1434488"/>
                      <a:gd name="connsiteY17" fmla="*/ 1200150 h 2108582"/>
                      <a:gd name="connsiteX18" fmla="*/ 739816 w 1434488"/>
                      <a:gd name="connsiteY18" fmla="*/ 971550 h 2108582"/>
                      <a:gd name="connsiteX19" fmla="*/ 949366 w 1434488"/>
                      <a:gd name="connsiteY19" fmla="*/ 749300 h 2108582"/>
                      <a:gd name="connsiteX20" fmla="*/ 739816 w 1434488"/>
                      <a:gd name="connsiteY20" fmla="*/ 381000 h 2108582"/>
                      <a:gd name="connsiteX21" fmla="*/ 504866 w 1434488"/>
                      <a:gd name="connsiteY21" fmla="*/ 215900 h 2108582"/>
                      <a:gd name="connsiteX22" fmla="*/ 365167 w 1434488"/>
                      <a:gd name="connsiteY22" fmla="*/ 609600 h 2108582"/>
                      <a:gd name="connsiteX23" fmla="*/ 504867 w 1434488"/>
                      <a:gd name="connsiteY23" fmla="*/ 908050 h 2108582"/>
                      <a:gd name="connsiteX24" fmla="*/ 498516 w 1434488"/>
                      <a:gd name="connsiteY24" fmla="*/ 1111250 h 2108582"/>
                      <a:gd name="connsiteX25" fmla="*/ 384216 w 1434488"/>
                      <a:gd name="connsiteY25" fmla="*/ 1384300 h 2108582"/>
                      <a:gd name="connsiteX26" fmla="*/ 3216 w 1434488"/>
                      <a:gd name="connsiteY26" fmla="*/ 1397000 h 2108582"/>
                      <a:gd name="connsiteX27" fmla="*/ 269916 w 1434488"/>
                      <a:gd name="connsiteY27" fmla="*/ 1314450 h 2108582"/>
                      <a:gd name="connsiteX28" fmla="*/ 371516 w 1434488"/>
                      <a:gd name="connsiteY28" fmla="*/ 1123950 h 2108582"/>
                      <a:gd name="connsiteX29" fmla="*/ 396916 w 1434488"/>
                      <a:gd name="connsiteY29"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63489 w 1434488"/>
                      <a:gd name="connsiteY10" fmla="*/ 1509003 h 2108582"/>
                      <a:gd name="connsiteX11" fmla="*/ 1108116 w 1434488"/>
                      <a:gd name="connsiteY11" fmla="*/ 1149350 h 2108582"/>
                      <a:gd name="connsiteX12" fmla="*/ 933964 w 1434488"/>
                      <a:gd name="connsiteY12" fmla="*/ 1076663 h 2108582"/>
                      <a:gd name="connsiteX13" fmla="*/ 962066 w 1434488"/>
                      <a:gd name="connsiteY13" fmla="*/ 1308100 h 2108582"/>
                      <a:gd name="connsiteX14" fmla="*/ 797372 w 1434488"/>
                      <a:gd name="connsiteY14" fmla="*/ 1590743 h 2108582"/>
                      <a:gd name="connsiteX15" fmla="*/ 784266 w 1434488"/>
                      <a:gd name="connsiteY15" fmla="*/ 1733550 h 2108582"/>
                      <a:gd name="connsiteX16" fmla="*/ 689016 w 1434488"/>
                      <a:gd name="connsiteY16" fmla="*/ 1574800 h 2108582"/>
                      <a:gd name="connsiteX17" fmla="*/ 841416 w 1434488"/>
                      <a:gd name="connsiteY17" fmla="*/ 1200150 h 2108582"/>
                      <a:gd name="connsiteX18" fmla="*/ 739816 w 1434488"/>
                      <a:gd name="connsiteY18" fmla="*/ 971550 h 2108582"/>
                      <a:gd name="connsiteX19" fmla="*/ 949366 w 1434488"/>
                      <a:gd name="connsiteY19" fmla="*/ 749300 h 2108582"/>
                      <a:gd name="connsiteX20" fmla="*/ 739816 w 1434488"/>
                      <a:gd name="connsiteY20" fmla="*/ 381000 h 2108582"/>
                      <a:gd name="connsiteX21" fmla="*/ 504866 w 1434488"/>
                      <a:gd name="connsiteY21" fmla="*/ 215900 h 2108582"/>
                      <a:gd name="connsiteX22" fmla="*/ 365167 w 1434488"/>
                      <a:gd name="connsiteY22" fmla="*/ 609600 h 2108582"/>
                      <a:gd name="connsiteX23" fmla="*/ 504867 w 1434488"/>
                      <a:gd name="connsiteY23" fmla="*/ 908050 h 2108582"/>
                      <a:gd name="connsiteX24" fmla="*/ 498516 w 1434488"/>
                      <a:gd name="connsiteY24" fmla="*/ 1111250 h 2108582"/>
                      <a:gd name="connsiteX25" fmla="*/ 384216 w 1434488"/>
                      <a:gd name="connsiteY25" fmla="*/ 1384300 h 2108582"/>
                      <a:gd name="connsiteX26" fmla="*/ 3216 w 1434488"/>
                      <a:gd name="connsiteY26" fmla="*/ 1397000 h 2108582"/>
                      <a:gd name="connsiteX27" fmla="*/ 269916 w 1434488"/>
                      <a:gd name="connsiteY27" fmla="*/ 1314450 h 2108582"/>
                      <a:gd name="connsiteX28" fmla="*/ 371516 w 1434488"/>
                      <a:gd name="connsiteY28" fmla="*/ 1123950 h 2108582"/>
                      <a:gd name="connsiteX29" fmla="*/ 396916 w 1434488"/>
                      <a:gd name="connsiteY29"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08116 w 1434488"/>
                      <a:gd name="connsiteY11" fmla="*/ 1149350 h 2108582"/>
                      <a:gd name="connsiteX12" fmla="*/ 933964 w 1434488"/>
                      <a:gd name="connsiteY12" fmla="*/ 1076663 h 2108582"/>
                      <a:gd name="connsiteX13" fmla="*/ 962066 w 1434488"/>
                      <a:gd name="connsiteY13" fmla="*/ 1308100 h 2108582"/>
                      <a:gd name="connsiteX14" fmla="*/ 797372 w 1434488"/>
                      <a:gd name="connsiteY14" fmla="*/ 1590743 h 2108582"/>
                      <a:gd name="connsiteX15" fmla="*/ 784266 w 1434488"/>
                      <a:gd name="connsiteY15" fmla="*/ 1733550 h 2108582"/>
                      <a:gd name="connsiteX16" fmla="*/ 689016 w 1434488"/>
                      <a:gd name="connsiteY16" fmla="*/ 1574800 h 2108582"/>
                      <a:gd name="connsiteX17" fmla="*/ 841416 w 1434488"/>
                      <a:gd name="connsiteY17" fmla="*/ 1200150 h 2108582"/>
                      <a:gd name="connsiteX18" fmla="*/ 739816 w 1434488"/>
                      <a:gd name="connsiteY18" fmla="*/ 971550 h 2108582"/>
                      <a:gd name="connsiteX19" fmla="*/ 949366 w 1434488"/>
                      <a:gd name="connsiteY19" fmla="*/ 749300 h 2108582"/>
                      <a:gd name="connsiteX20" fmla="*/ 739816 w 1434488"/>
                      <a:gd name="connsiteY20" fmla="*/ 381000 h 2108582"/>
                      <a:gd name="connsiteX21" fmla="*/ 504866 w 1434488"/>
                      <a:gd name="connsiteY21" fmla="*/ 215900 h 2108582"/>
                      <a:gd name="connsiteX22" fmla="*/ 365167 w 1434488"/>
                      <a:gd name="connsiteY22" fmla="*/ 609600 h 2108582"/>
                      <a:gd name="connsiteX23" fmla="*/ 504867 w 1434488"/>
                      <a:gd name="connsiteY23" fmla="*/ 908050 h 2108582"/>
                      <a:gd name="connsiteX24" fmla="*/ 498516 w 1434488"/>
                      <a:gd name="connsiteY24" fmla="*/ 1111250 h 2108582"/>
                      <a:gd name="connsiteX25" fmla="*/ 384216 w 1434488"/>
                      <a:gd name="connsiteY25" fmla="*/ 1384300 h 2108582"/>
                      <a:gd name="connsiteX26" fmla="*/ 3216 w 1434488"/>
                      <a:gd name="connsiteY26" fmla="*/ 1397000 h 2108582"/>
                      <a:gd name="connsiteX27" fmla="*/ 269916 w 1434488"/>
                      <a:gd name="connsiteY27" fmla="*/ 1314450 h 2108582"/>
                      <a:gd name="connsiteX28" fmla="*/ 371516 w 1434488"/>
                      <a:gd name="connsiteY28" fmla="*/ 1123950 h 2108582"/>
                      <a:gd name="connsiteX29" fmla="*/ 396916 w 1434488"/>
                      <a:gd name="connsiteY29"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08116 w 1434488"/>
                      <a:gd name="connsiteY11" fmla="*/ 1149350 h 2108582"/>
                      <a:gd name="connsiteX12" fmla="*/ 933964 w 1434488"/>
                      <a:gd name="connsiteY12" fmla="*/ 1076663 h 2108582"/>
                      <a:gd name="connsiteX13" fmla="*/ 962066 w 1434488"/>
                      <a:gd name="connsiteY13" fmla="*/ 1308100 h 2108582"/>
                      <a:gd name="connsiteX14" fmla="*/ 797372 w 1434488"/>
                      <a:gd name="connsiteY14" fmla="*/ 1590743 h 2108582"/>
                      <a:gd name="connsiteX15" fmla="*/ 784266 w 1434488"/>
                      <a:gd name="connsiteY15" fmla="*/ 1733550 h 2108582"/>
                      <a:gd name="connsiteX16" fmla="*/ 689016 w 1434488"/>
                      <a:gd name="connsiteY16" fmla="*/ 1574800 h 2108582"/>
                      <a:gd name="connsiteX17" fmla="*/ 841416 w 1434488"/>
                      <a:gd name="connsiteY17" fmla="*/ 1200150 h 2108582"/>
                      <a:gd name="connsiteX18" fmla="*/ 739816 w 1434488"/>
                      <a:gd name="connsiteY18" fmla="*/ 971550 h 2108582"/>
                      <a:gd name="connsiteX19" fmla="*/ 949366 w 1434488"/>
                      <a:gd name="connsiteY19" fmla="*/ 749300 h 2108582"/>
                      <a:gd name="connsiteX20" fmla="*/ 739816 w 1434488"/>
                      <a:gd name="connsiteY20" fmla="*/ 381000 h 2108582"/>
                      <a:gd name="connsiteX21" fmla="*/ 504866 w 1434488"/>
                      <a:gd name="connsiteY21" fmla="*/ 215900 h 2108582"/>
                      <a:gd name="connsiteX22" fmla="*/ 365167 w 1434488"/>
                      <a:gd name="connsiteY22" fmla="*/ 609600 h 2108582"/>
                      <a:gd name="connsiteX23" fmla="*/ 504867 w 1434488"/>
                      <a:gd name="connsiteY23" fmla="*/ 908050 h 2108582"/>
                      <a:gd name="connsiteX24" fmla="*/ 498516 w 1434488"/>
                      <a:gd name="connsiteY24" fmla="*/ 1111250 h 2108582"/>
                      <a:gd name="connsiteX25" fmla="*/ 384216 w 1434488"/>
                      <a:gd name="connsiteY25" fmla="*/ 1384300 h 2108582"/>
                      <a:gd name="connsiteX26" fmla="*/ 3216 w 1434488"/>
                      <a:gd name="connsiteY26" fmla="*/ 1397000 h 2108582"/>
                      <a:gd name="connsiteX27" fmla="*/ 269916 w 1434488"/>
                      <a:gd name="connsiteY27" fmla="*/ 1314450 h 2108582"/>
                      <a:gd name="connsiteX28" fmla="*/ 371516 w 1434488"/>
                      <a:gd name="connsiteY28" fmla="*/ 1123950 h 2108582"/>
                      <a:gd name="connsiteX29" fmla="*/ 396916 w 1434488"/>
                      <a:gd name="connsiteY29"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068936 w 1434488"/>
                      <a:gd name="connsiteY11" fmla="*/ 1356603 h 2108582"/>
                      <a:gd name="connsiteX12" fmla="*/ 1108116 w 1434488"/>
                      <a:gd name="connsiteY12" fmla="*/ 1149350 h 2108582"/>
                      <a:gd name="connsiteX13" fmla="*/ 933964 w 1434488"/>
                      <a:gd name="connsiteY13" fmla="*/ 1076663 h 2108582"/>
                      <a:gd name="connsiteX14" fmla="*/ 962066 w 1434488"/>
                      <a:gd name="connsiteY14" fmla="*/ 1308100 h 2108582"/>
                      <a:gd name="connsiteX15" fmla="*/ 797372 w 1434488"/>
                      <a:gd name="connsiteY15" fmla="*/ 1590743 h 2108582"/>
                      <a:gd name="connsiteX16" fmla="*/ 784266 w 1434488"/>
                      <a:gd name="connsiteY16" fmla="*/ 1733550 h 2108582"/>
                      <a:gd name="connsiteX17" fmla="*/ 689016 w 1434488"/>
                      <a:gd name="connsiteY17" fmla="*/ 1574800 h 2108582"/>
                      <a:gd name="connsiteX18" fmla="*/ 841416 w 1434488"/>
                      <a:gd name="connsiteY18" fmla="*/ 1200150 h 2108582"/>
                      <a:gd name="connsiteX19" fmla="*/ 739816 w 1434488"/>
                      <a:gd name="connsiteY19" fmla="*/ 971550 h 2108582"/>
                      <a:gd name="connsiteX20" fmla="*/ 949366 w 1434488"/>
                      <a:gd name="connsiteY20" fmla="*/ 749300 h 2108582"/>
                      <a:gd name="connsiteX21" fmla="*/ 739816 w 1434488"/>
                      <a:gd name="connsiteY21" fmla="*/ 381000 h 2108582"/>
                      <a:gd name="connsiteX22" fmla="*/ 504866 w 1434488"/>
                      <a:gd name="connsiteY22" fmla="*/ 215900 h 2108582"/>
                      <a:gd name="connsiteX23" fmla="*/ 365167 w 1434488"/>
                      <a:gd name="connsiteY23" fmla="*/ 609600 h 2108582"/>
                      <a:gd name="connsiteX24" fmla="*/ 504867 w 1434488"/>
                      <a:gd name="connsiteY24" fmla="*/ 908050 h 2108582"/>
                      <a:gd name="connsiteX25" fmla="*/ 498516 w 1434488"/>
                      <a:gd name="connsiteY25" fmla="*/ 1111250 h 2108582"/>
                      <a:gd name="connsiteX26" fmla="*/ 384216 w 1434488"/>
                      <a:gd name="connsiteY26" fmla="*/ 1384300 h 2108582"/>
                      <a:gd name="connsiteX27" fmla="*/ 3216 w 1434488"/>
                      <a:gd name="connsiteY27" fmla="*/ 1397000 h 2108582"/>
                      <a:gd name="connsiteX28" fmla="*/ 269916 w 1434488"/>
                      <a:gd name="connsiteY28" fmla="*/ 1314450 h 2108582"/>
                      <a:gd name="connsiteX29" fmla="*/ 371516 w 1434488"/>
                      <a:gd name="connsiteY29" fmla="*/ 1123950 h 2108582"/>
                      <a:gd name="connsiteX30" fmla="*/ 396916 w 1434488"/>
                      <a:gd name="connsiteY30"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068936 w 1434488"/>
                      <a:gd name="connsiteY12" fmla="*/ 1356603 h 2108582"/>
                      <a:gd name="connsiteX13" fmla="*/ 1108116 w 1434488"/>
                      <a:gd name="connsiteY13" fmla="*/ 1149350 h 2108582"/>
                      <a:gd name="connsiteX14" fmla="*/ 933964 w 1434488"/>
                      <a:gd name="connsiteY14" fmla="*/ 1076663 h 2108582"/>
                      <a:gd name="connsiteX15" fmla="*/ 962066 w 1434488"/>
                      <a:gd name="connsiteY15" fmla="*/ 1308100 h 2108582"/>
                      <a:gd name="connsiteX16" fmla="*/ 797372 w 1434488"/>
                      <a:gd name="connsiteY16" fmla="*/ 1590743 h 2108582"/>
                      <a:gd name="connsiteX17" fmla="*/ 784266 w 1434488"/>
                      <a:gd name="connsiteY17" fmla="*/ 1733550 h 2108582"/>
                      <a:gd name="connsiteX18" fmla="*/ 689016 w 1434488"/>
                      <a:gd name="connsiteY18" fmla="*/ 1574800 h 2108582"/>
                      <a:gd name="connsiteX19" fmla="*/ 841416 w 1434488"/>
                      <a:gd name="connsiteY19" fmla="*/ 1200150 h 2108582"/>
                      <a:gd name="connsiteX20" fmla="*/ 739816 w 1434488"/>
                      <a:gd name="connsiteY20" fmla="*/ 971550 h 2108582"/>
                      <a:gd name="connsiteX21" fmla="*/ 949366 w 1434488"/>
                      <a:gd name="connsiteY21" fmla="*/ 749300 h 2108582"/>
                      <a:gd name="connsiteX22" fmla="*/ 739816 w 1434488"/>
                      <a:gd name="connsiteY22" fmla="*/ 381000 h 2108582"/>
                      <a:gd name="connsiteX23" fmla="*/ 504866 w 1434488"/>
                      <a:gd name="connsiteY23" fmla="*/ 215900 h 2108582"/>
                      <a:gd name="connsiteX24" fmla="*/ 365167 w 1434488"/>
                      <a:gd name="connsiteY24" fmla="*/ 609600 h 2108582"/>
                      <a:gd name="connsiteX25" fmla="*/ 504867 w 1434488"/>
                      <a:gd name="connsiteY25" fmla="*/ 908050 h 2108582"/>
                      <a:gd name="connsiteX26" fmla="*/ 498516 w 1434488"/>
                      <a:gd name="connsiteY26" fmla="*/ 1111250 h 2108582"/>
                      <a:gd name="connsiteX27" fmla="*/ 384216 w 1434488"/>
                      <a:gd name="connsiteY27" fmla="*/ 1384300 h 2108582"/>
                      <a:gd name="connsiteX28" fmla="*/ 3216 w 1434488"/>
                      <a:gd name="connsiteY28" fmla="*/ 1397000 h 2108582"/>
                      <a:gd name="connsiteX29" fmla="*/ 269916 w 1434488"/>
                      <a:gd name="connsiteY29" fmla="*/ 1314450 h 2108582"/>
                      <a:gd name="connsiteX30" fmla="*/ 371516 w 1434488"/>
                      <a:gd name="connsiteY30" fmla="*/ 1123950 h 2108582"/>
                      <a:gd name="connsiteX31" fmla="*/ 396916 w 1434488"/>
                      <a:gd name="connsiteY31"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068936 w 1434488"/>
                      <a:gd name="connsiteY12" fmla="*/ 1356603 h 2108582"/>
                      <a:gd name="connsiteX13" fmla="*/ 1033268 w 1434488"/>
                      <a:gd name="connsiteY13" fmla="*/ 1256084 h 2108582"/>
                      <a:gd name="connsiteX14" fmla="*/ 1108116 w 1434488"/>
                      <a:gd name="connsiteY14" fmla="*/ 1149350 h 2108582"/>
                      <a:gd name="connsiteX15" fmla="*/ 933964 w 1434488"/>
                      <a:gd name="connsiteY15" fmla="*/ 1076663 h 2108582"/>
                      <a:gd name="connsiteX16" fmla="*/ 962066 w 1434488"/>
                      <a:gd name="connsiteY16" fmla="*/ 1308100 h 2108582"/>
                      <a:gd name="connsiteX17" fmla="*/ 797372 w 1434488"/>
                      <a:gd name="connsiteY17" fmla="*/ 1590743 h 2108582"/>
                      <a:gd name="connsiteX18" fmla="*/ 784266 w 1434488"/>
                      <a:gd name="connsiteY18" fmla="*/ 1733550 h 2108582"/>
                      <a:gd name="connsiteX19" fmla="*/ 689016 w 1434488"/>
                      <a:gd name="connsiteY19" fmla="*/ 1574800 h 2108582"/>
                      <a:gd name="connsiteX20" fmla="*/ 841416 w 1434488"/>
                      <a:gd name="connsiteY20" fmla="*/ 1200150 h 2108582"/>
                      <a:gd name="connsiteX21" fmla="*/ 739816 w 1434488"/>
                      <a:gd name="connsiteY21" fmla="*/ 971550 h 2108582"/>
                      <a:gd name="connsiteX22" fmla="*/ 949366 w 1434488"/>
                      <a:gd name="connsiteY22" fmla="*/ 749300 h 2108582"/>
                      <a:gd name="connsiteX23" fmla="*/ 739816 w 1434488"/>
                      <a:gd name="connsiteY23" fmla="*/ 381000 h 2108582"/>
                      <a:gd name="connsiteX24" fmla="*/ 504866 w 1434488"/>
                      <a:gd name="connsiteY24" fmla="*/ 215900 h 2108582"/>
                      <a:gd name="connsiteX25" fmla="*/ 365167 w 1434488"/>
                      <a:gd name="connsiteY25" fmla="*/ 609600 h 2108582"/>
                      <a:gd name="connsiteX26" fmla="*/ 504867 w 1434488"/>
                      <a:gd name="connsiteY26" fmla="*/ 908050 h 2108582"/>
                      <a:gd name="connsiteX27" fmla="*/ 498516 w 1434488"/>
                      <a:gd name="connsiteY27" fmla="*/ 1111250 h 2108582"/>
                      <a:gd name="connsiteX28" fmla="*/ 384216 w 1434488"/>
                      <a:gd name="connsiteY28" fmla="*/ 1384300 h 2108582"/>
                      <a:gd name="connsiteX29" fmla="*/ 3216 w 1434488"/>
                      <a:gd name="connsiteY29" fmla="*/ 1397000 h 2108582"/>
                      <a:gd name="connsiteX30" fmla="*/ 269916 w 1434488"/>
                      <a:gd name="connsiteY30" fmla="*/ 1314450 h 2108582"/>
                      <a:gd name="connsiteX31" fmla="*/ 371516 w 1434488"/>
                      <a:gd name="connsiteY31" fmla="*/ 1123950 h 2108582"/>
                      <a:gd name="connsiteX32" fmla="*/ 396916 w 1434488"/>
                      <a:gd name="connsiteY32"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104604 w 1434488"/>
                      <a:gd name="connsiteY12" fmla="*/ 1243114 h 2108582"/>
                      <a:gd name="connsiteX13" fmla="*/ 1068936 w 1434488"/>
                      <a:gd name="connsiteY13" fmla="*/ 1356603 h 2108582"/>
                      <a:gd name="connsiteX14" fmla="*/ 1033268 w 1434488"/>
                      <a:gd name="connsiteY14" fmla="*/ 1256084 h 2108582"/>
                      <a:gd name="connsiteX15" fmla="*/ 1108116 w 1434488"/>
                      <a:gd name="connsiteY15" fmla="*/ 1149350 h 2108582"/>
                      <a:gd name="connsiteX16" fmla="*/ 933964 w 1434488"/>
                      <a:gd name="connsiteY16" fmla="*/ 1076663 h 2108582"/>
                      <a:gd name="connsiteX17" fmla="*/ 962066 w 1434488"/>
                      <a:gd name="connsiteY17" fmla="*/ 1308100 h 2108582"/>
                      <a:gd name="connsiteX18" fmla="*/ 797372 w 1434488"/>
                      <a:gd name="connsiteY18" fmla="*/ 1590743 h 2108582"/>
                      <a:gd name="connsiteX19" fmla="*/ 784266 w 1434488"/>
                      <a:gd name="connsiteY19" fmla="*/ 1733550 h 2108582"/>
                      <a:gd name="connsiteX20" fmla="*/ 689016 w 1434488"/>
                      <a:gd name="connsiteY20" fmla="*/ 1574800 h 2108582"/>
                      <a:gd name="connsiteX21" fmla="*/ 841416 w 1434488"/>
                      <a:gd name="connsiteY21" fmla="*/ 1200150 h 2108582"/>
                      <a:gd name="connsiteX22" fmla="*/ 739816 w 1434488"/>
                      <a:gd name="connsiteY22" fmla="*/ 971550 h 2108582"/>
                      <a:gd name="connsiteX23" fmla="*/ 949366 w 1434488"/>
                      <a:gd name="connsiteY23" fmla="*/ 749300 h 2108582"/>
                      <a:gd name="connsiteX24" fmla="*/ 739816 w 1434488"/>
                      <a:gd name="connsiteY24" fmla="*/ 381000 h 2108582"/>
                      <a:gd name="connsiteX25" fmla="*/ 504866 w 1434488"/>
                      <a:gd name="connsiteY25" fmla="*/ 215900 h 2108582"/>
                      <a:gd name="connsiteX26" fmla="*/ 365167 w 1434488"/>
                      <a:gd name="connsiteY26" fmla="*/ 609600 h 2108582"/>
                      <a:gd name="connsiteX27" fmla="*/ 504867 w 1434488"/>
                      <a:gd name="connsiteY27" fmla="*/ 908050 h 2108582"/>
                      <a:gd name="connsiteX28" fmla="*/ 498516 w 1434488"/>
                      <a:gd name="connsiteY28" fmla="*/ 1111250 h 2108582"/>
                      <a:gd name="connsiteX29" fmla="*/ 384216 w 1434488"/>
                      <a:gd name="connsiteY29" fmla="*/ 1384300 h 2108582"/>
                      <a:gd name="connsiteX30" fmla="*/ 3216 w 1434488"/>
                      <a:gd name="connsiteY30" fmla="*/ 1397000 h 2108582"/>
                      <a:gd name="connsiteX31" fmla="*/ 269916 w 1434488"/>
                      <a:gd name="connsiteY31" fmla="*/ 1314450 h 2108582"/>
                      <a:gd name="connsiteX32" fmla="*/ 371516 w 1434488"/>
                      <a:gd name="connsiteY32" fmla="*/ 1123950 h 2108582"/>
                      <a:gd name="connsiteX33" fmla="*/ 396916 w 1434488"/>
                      <a:gd name="connsiteY33"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104604 w 1434488"/>
                      <a:gd name="connsiteY12" fmla="*/ 1243114 h 2108582"/>
                      <a:gd name="connsiteX13" fmla="*/ 1068936 w 1434488"/>
                      <a:gd name="connsiteY13" fmla="*/ 1356603 h 2108582"/>
                      <a:gd name="connsiteX14" fmla="*/ 1033268 w 1434488"/>
                      <a:gd name="connsiteY14" fmla="*/ 1256084 h 2108582"/>
                      <a:gd name="connsiteX15" fmla="*/ 1108116 w 1434488"/>
                      <a:gd name="connsiteY15" fmla="*/ 1149350 h 2108582"/>
                      <a:gd name="connsiteX16" fmla="*/ 933964 w 1434488"/>
                      <a:gd name="connsiteY16" fmla="*/ 1076663 h 2108582"/>
                      <a:gd name="connsiteX17" fmla="*/ 962066 w 1434488"/>
                      <a:gd name="connsiteY17" fmla="*/ 1308100 h 2108582"/>
                      <a:gd name="connsiteX18" fmla="*/ 797372 w 1434488"/>
                      <a:gd name="connsiteY18" fmla="*/ 1590743 h 2108582"/>
                      <a:gd name="connsiteX19" fmla="*/ 784266 w 1434488"/>
                      <a:gd name="connsiteY19" fmla="*/ 1733550 h 2108582"/>
                      <a:gd name="connsiteX20" fmla="*/ 689016 w 1434488"/>
                      <a:gd name="connsiteY20" fmla="*/ 1574800 h 2108582"/>
                      <a:gd name="connsiteX21" fmla="*/ 841416 w 1434488"/>
                      <a:gd name="connsiteY21" fmla="*/ 1200150 h 2108582"/>
                      <a:gd name="connsiteX22" fmla="*/ 739816 w 1434488"/>
                      <a:gd name="connsiteY22" fmla="*/ 971550 h 2108582"/>
                      <a:gd name="connsiteX23" fmla="*/ 949366 w 1434488"/>
                      <a:gd name="connsiteY23" fmla="*/ 749300 h 2108582"/>
                      <a:gd name="connsiteX24" fmla="*/ 739816 w 1434488"/>
                      <a:gd name="connsiteY24" fmla="*/ 381000 h 2108582"/>
                      <a:gd name="connsiteX25" fmla="*/ 504866 w 1434488"/>
                      <a:gd name="connsiteY25" fmla="*/ 215900 h 2108582"/>
                      <a:gd name="connsiteX26" fmla="*/ 365167 w 1434488"/>
                      <a:gd name="connsiteY26" fmla="*/ 609600 h 2108582"/>
                      <a:gd name="connsiteX27" fmla="*/ 504867 w 1434488"/>
                      <a:gd name="connsiteY27" fmla="*/ 908050 h 2108582"/>
                      <a:gd name="connsiteX28" fmla="*/ 498516 w 1434488"/>
                      <a:gd name="connsiteY28" fmla="*/ 1111250 h 2108582"/>
                      <a:gd name="connsiteX29" fmla="*/ 384216 w 1434488"/>
                      <a:gd name="connsiteY29" fmla="*/ 1384300 h 2108582"/>
                      <a:gd name="connsiteX30" fmla="*/ 3216 w 1434488"/>
                      <a:gd name="connsiteY30" fmla="*/ 1397000 h 2108582"/>
                      <a:gd name="connsiteX31" fmla="*/ 269916 w 1434488"/>
                      <a:gd name="connsiteY31" fmla="*/ 1314450 h 2108582"/>
                      <a:gd name="connsiteX32" fmla="*/ 371516 w 1434488"/>
                      <a:gd name="connsiteY32" fmla="*/ 1123950 h 2108582"/>
                      <a:gd name="connsiteX33" fmla="*/ 396916 w 1434488"/>
                      <a:gd name="connsiteY33"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104604 w 1434488"/>
                      <a:gd name="connsiteY12" fmla="*/ 1243114 h 2108582"/>
                      <a:gd name="connsiteX13" fmla="*/ 1068936 w 1434488"/>
                      <a:gd name="connsiteY13" fmla="*/ 1356603 h 2108582"/>
                      <a:gd name="connsiteX14" fmla="*/ 1042996 w 1434488"/>
                      <a:gd name="connsiteY14" fmla="*/ 1265812 h 2108582"/>
                      <a:gd name="connsiteX15" fmla="*/ 1108116 w 1434488"/>
                      <a:gd name="connsiteY15" fmla="*/ 1149350 h 2108582"/>
                      <a:gd name="connsiteX16" fmla="*/ 933964 w 1434488"/>
                      <a:gd name="connsiteY16" fmla="*/ 1076663 h 2108582"/>
                      <a:gd name="connsiteX17" fmla="*/ 962066 w 1434488"/>
                      <a:gd name="connsiteY17" fmla="*/ 1308100 h 2108582"/>
                      <a:gd name="connsiteX18" fmla="*/ 797372 w 1434488"/>
                      <a:gd name="connsiteY18" fmla="*/ 1590743 h 2108582"/>
                      <a:gd name="connsiteX19" fmla="*/ 784266 w 1434488"/>
                      <a:gd name="connsiteY19" fmla="*/ 1733550 h 2108582"/>
                      <a:gd name="connsiteX20" fmla="*/ 689016 w 1434488"/>
                      <a:gd name="connsiteY20" fmla="*/ 1574800 h 2108582"/>
                      <a:gd name="connsiteX21" fmla="*/ 841416 w 1434488"/>
                      <a:gd name="connsiteY21" fmla="*/ 1200150 h 2108582"/>
                      <a:gd name="connsiteX22" fmla="*/ 739816 w 1434488"/>
                      <a:gd name="connsiteY22" fmla="*/ 971550 h 2108582"/>
                      <a:gd name="connsiteX23" fmla="*/ 949366 w 1434488"/>
                      <a:gd name="connsiteY23" fmla="*/ 749300 h 2108582"/>
                      <a:gd name="connsiteX24" fmla="*/ 739816 w 1434488"/>
                      <a:gd name="connsiteY24" fmla="*/ 381000 h 2108582"/>
                      <a:gd name="connsiteX25" fmla="*/ 504866 w 1434488"/>
                      <a:gd name="connsiteY25" fmla="*/ 215900 h 2108582"/>
                      <a:gd name="connsiteX26" fmla="*/ 365167 w 1434488"/>
                      <a:gd name="connsiteY26" fmla="*/ 609600 h 2108582"/>
                      <a:gd name="connsiteX27" fmla="*/ 504867 w 1434488"/>
                      <a:gd name="connsiteY27" fmla="*/ 908050 h 2108582"/>
                      <a:gd name="connsiteX28" fmla="*/ 498516 w 1434488"/>
                      <a:gd name="connsiteY28" fmla="*/ 1111250 h 2108582"/>
                      <a:gd name="connsiteX29" fmla="*/ 384216 w 1434488"/>
                      <a:gd name="connsiteY29" fmla="*/ 1384300 h 2108582"/>
                      <a:gd name="connsiteX30" fmla="*/ 3216 w 1434488"/>
                      <a:gd name="connsiteY30" fmla="*/ 1397000 h 2108582"/>
                      <a:gd name="connsiteX31" fmla="*/ 269916 w 1434488"/>
                      <a:gd name="connsiteY31" fmla="*/ 1314450 h 2108582"/>
                      <a:gd name="connsiteX32" fmla="*/ 371516 w 1434488"/>
                      <a:gd name="connsiteY32" fmla="*/ 1123950 h 2108582"/>
                      <a:gd name="connsiteX33" fmla="*/ 396916 w 1434488"/>
                      <a:gd name="connsiteY33"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104604 w 1434488"/>
                      <a:gd name="connsiteY12" fmla="*/ 1243114 h 2108582"/>
                      <a:gd name="connsiteX13" fmla="*/ 1068936 w 1434488"/>
                      <a:gd name="connsiteY13" fmla="*/ 1356603 h 2108582"/>
                      <a:gd name="connsiteX14" fmla="*/ 1042996 w 1434488"/>
                      <a:gd name="connsiteY14" fmla="*/ 1265812 h 2108582"/>
                      <a:gd name="connsiteX15" fmla="*/ 1108116 w 1434488"/>
                      <a:gd name="connsiteY15" fmla="*/ 1149350 h 2108582"/>
                      <a:gd name="connsiteX16" fmla="*/ 933964 w 1434488"/>
                      <a:gd name="connsiteY16" fmla="*/ 1076663 h 2108582"/>
                      <a:gd name="connsiteX17" fmla="*/ 962066 w 1434488"/>
                      <a:gd name="connsiteY17" fmla="*/ 1308100 h 2108582"/>
                      <a:gd name="connsiteX18" fmla="*/ 797372 w 1434488"/>
                      <a:gd name="connsiteY18" fmla="*/ 1590743 h 2108582"/>
                      <a:gd name="connsiteX19" fmla="*/ 784266 w 1434488"/>
                      <a:gd name="connsiteY19" fmla="*/ 1733550 h 2108582"/>
                      <a:gd name="connsiteX20" fmla="*/ 689016 w 1434488"/>
                      <a:gd name="connsiteY20" fmla="*/ 1574800 h 2108582"/>
                      <a:gd name="connsiteX21" fmla="*/ 841416 w 1434488"/>
                      <a:gd name="connsiteY21" fmla="*/ 1200150 h 2108582"/>
                      <a:gd name="connsiteX22" fmla="*/ 739816 w 1434488"/>
                      <a:gd name="connsiteY22" fmla="*/ 971550 h 2108582"/>
                      <a:gd name="connsiteX23" fmla="*/ 949366 w 1434488"/>
                      <a:gd name="connsiteY23" fmla="*/ 749300 h 2108582"/>
                      <a:gd name="connsiteX24" fmla="*/ 739816 w 1434488"/>
                      <a:gd name="connsiteY24" fmla="*/ 381000 h 2108582"/>
                      <a:gd name="connsiteX25" fmla="*/ 504866 w 1434488"/>
                      <a:gd name="connsiteY25" fmla="*/ 215900 h 2108582"/>
                      <a:gd name="connsiteX26" fmla="*/ 365167 w 1434488"/>
                      <a:gd name="connsiteY26" fmla="*/ 609600 h 2108582"/>
                      <a:gd name="connsiteX27" fmla="*/ 504867 w 1434488"/>
                      <a:gd name="connsiteY27" fmla="*/ 908050 h 2108582"/>
                      <a:gd name="connsiteX28" fmla="*/ 498516 w 1434488"/>
                      <a:gd name="connsiteY28" fmla="*/ 1111250 h 2108582"/>
                      <a:gd name="connsiteX29" fmla="*/ 384216 w 1434488"/>
                      <a:gd name="connsiteY29" fmla="*/ 1384300 h 2108582"/>
                      <a:gd name="connsiteX30" fmla="*/ 3216 w 1434488"/>
                      <a:gd name="connsiteY30" fmla="*/ 1397000 h 2108582"/>
                      <a:gd name="connsiteX31" fmla="*/ 269916 w 1434488"/>
                      <a:gd name="connsiteY31" fmla="*/ 1314450 h 2108582"/>
                      <a:gd name="connsiteX32" fmla="*/ 371516 w 1434488"/>
                      <a:gd name="connsiteY32" fmla="*/ 1123950 h 2108582"/>
                      <a:gd name="connsiteX33" fmla="*/ 396916 w 1434488"/>
                      <a:gd name="connsiteY33"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104604 w 1434488"/>
                      <a:gd name="connsiteY12" fmla="*/ 1243114 h 2108582"/>
                      <a:gd name="connsiteX13" fmla="*/ 1107847 w 1434488"/>
                      <a:gd name="connsiteY13" fmla="*/ 1337148 h 2108582"/>
                      <a:gd name="connsiteX14" fmla="*/ 1068936 w 1434488"/>
                      <a:gd name="connsiteY14" fmla="*/ 1356603 h 2108582"/>
                      <a:gd name="connsiteX15" fmla="*/ 1042996 w 1434488"/>
                      <a:gd name="connsiteY15" fmla="*/ 1265812 h 2108582"/>
                      <a:gd name="connsiteX16" fmla="*/ 1108116 w 1434488"/>
                      <a:gd name="connsiteY16" fmla="*/ 1149350 h 2108582"/>
                      <a:gd name="connsiteX17" fmla="*/ 933964 w 1434488"/>
                      <a:gd name="connsiteY17" fmla="*/ 1076663 h 2108582"/>
                      <a:gd name="connsiteX18" fmla="*/ 962066 w 1434488"/>
                      <a:gd name="connsiteY18" fmla="*/ 1308100 h 2108582"/>
                      <a:gd name="connsiteX19" fmla="*/ 797372 w 1434488"/>
                      <a:gd name="connsiteY19" fmla="*/ 1590743 h 2108582"/>
                      <a:gd name="connsiteX20" fmla="*/ 784266 w 1434488"/>
                      <a:gd name="connsiteY20" fmla="*/ 1733550 h 2108582"/>
                      <a:gd name="connsiteX21" fmla="*/ 689016 w 1434488"/>
                      <a:gd name="connsiteY21" fmla="*/ 1574800 h 2108582"/>
                      <a:gd name="connsiteX22" fmla="*/ 841416 w 1434488"/>
                      <a:gd name="connsiteY22" fmla="*/ 1200150 h 2108582"/>
                      <a:gd name="connsiteX23" fmla="*/ 739816 w 1434488"/>
                      <a:gd name="connsiteY23" fmla="*/ 971550 h 2108582"/>
                      <a:gd name="connsiteX24" fmla="*/ 949366 w 1434488"/>
                      <a:gd name="connsiteY24" fmla="*/ 749300 h 2108582"/>
                      <a:gd name="connsiteX25" fmla="*/ 739816 w 1434488"/>
                      <a:gd name="connsiteY25" fmla="*/ 381000 h 2108582"/>
                      <a:gd name="connsiteX26" fmla="*/ 504866 w 1434488"/>
                      <a:gd name="connsiteY26" fmla="*/ 215900 h 2108582"/>
                      <a:gd name="connsiteX27" fmla="*/ 365167 w 1434488"/>
                      <a:gd name="connsiteY27" fmla="*/ 609600 h 2108582"/>
                      <a:gd name="connsiteX28" fmla="*/ 504867 w 1434488"/>
                      <a:gd name="connsiteY28" fmla="*/ 908050 h 2108582"/>
                      <a:gd name="connsiteX29" fmla="*/ 498516 w 1434488"/>
                      <a:gd name="connsiteY29" fmla="*/ 1111250 h 2108582"/>
                      <a:gd name="connsiteX30" fmla="*/ 384216 w 1434488"/>
                      <a:gd name="connsiteY30" fmla="*/ 1384300 h 2108582"/>
                      <a:gd name="connsiteX31" fmla="*/ 3216 w 1434488"/>
                      <a:gd name="connsiteY31" fmla="*/ 1397000 h 2108582"/>
                      <a:gd name="connsiteX32" fmla="*/ 269916 w 1434488"/>
                      <a:gd name="connsiteY32" fmla="*/ 1314450 h 2108582"/>
                      <a:gd name="connsiteX33" fmla="*/ 371516 w 1434488"/>
                      <a:gd name="connsiteY33" fmla="*/ 1123950 h 2108582"/>
                      <a:gd name="connsiteX34" fmla="*/ 396916 w 1434488"/>
                      <a:gd name="connsiteY34"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104604 w 1434488"/>
                      <a:gd name="connsiteY12" fmla="*/ 1243114 h 2108582"/>
                      <a:gd name="connsiteX13" fmla="*/ 1078664 w 1434488"/>
                      <a:gd name="connsiteY13" fmla="*/ 1285267 h 2108582"/>
                      <a:gd name="connsiteX14" fmla="*/ 1107847 w 1434488"/>
                      <a:gd name="connsiteY14" fmla="*/ 1337148 h 2108582"/>
                      <a:gd name="connsiteX15" fmla="*/ 1068936 w 1434488"/>
                      <a:gd name="connsiteY15" fmla="*/ 1356603 h 2108582"/>
                      <a:gd name="connsiteX16" fmla="*/ 1042996 w 1434488"/>
                      <a:gd name="connsiteY16" fmla="*/ 1265812 h 2108582"/>
                      <a:gd name="connsiteX17" fmla="*/ 1108116 w 1434488"/>
                      <a:gd name="connsiteY17" fmla="*/ 1149350 h 2108582"/>
                      <a:gd name="connsiteX18" fmla="*/ 933964 w 1434488"/>
                      <a:gd name="connsiteY18" fmla="*/ 1076663 h 2108582"/>
                      <a:gd name="connsiteX19" fmla="*/ 962066 w 1434488"/>
                      <a:gd name="connsiteY19" fmla="*/ 1308100 h 2108582"/>
                      <a:gd name="connsiteX20" fmla="*/ 797372 w 1434488"/>
                      <a:gd name="connsiteY20" fmla="*/ 1590743 h 2108582"/>
                      <a:gd name="connsiteX21" fmla="*/ 784266 w 1434488"/>
                      <a:gd name="connsiteY21" fmla="*/ 1733550 h 2108582"/>
                      <a:gd name="connsiteX22" fmla="*/ 689016 w 1434488"/>
                      <a:gd name="connsiteY22" fmla="*/ 1574800 h 2108582"/>
                      <a:gd name="connsiteX23" fmla="*/ 841416 w 1434488"/>
                      <a:gd name="connsiteY23" fmla="*/ 1200150 h 2108582"/>
                      <a:gd name="connsiteX24" fmla="*/ 739816 w 1434488"/>
                      <a:gd name="connsiteY24" fmla="*/ 971550 h 2108582"/>
                      <a:gd name="connsiteX25" fmla="*/ 949366 w 1434488"/>
                      <a:gd name="connsiteY25" fmla="*/ 749300 h 2108582"/>
                      <a:gd name="connsiteX26" fmla="*/ 739816 w 1434488"/>
                      <a:gd name="connsiteY26" fmla="*/ 381000 h 2108582"/>
                      <a:gd name="connsiteX27" fmla="*/ 504866 w 1434488"/>
                      <a:gd name="connsiteY27" fmla="*/ 215900 h 2108582"/>
                      <a:gd name="connsiteX28" fmla="*/ 365167 w 1434488"/>
                      <a:gd name="connsiteY28" fmla="*/ 609600 h 2108582"/>
                      <a:gd name="connsiteX29" fmla="*/ 504867 w 1434488"/>
                      <a:gd name="connsiteY29" fmla="*/ 908050 h 2108582"/>
                      <a:gd name="connsiteX30" fmla="*/ 498516 w 1434488"/>
                      <a:gd name="connsiteY30" fmla="*/ 1111250 h 2108582"/>
                      <a:gd name="connsiteX31" fmla="*/ 384216 w 1434488"/>
                      <a:gd name="connsiteY31" fmla="*/ 1384300 h 2108582"/>
                      <a:gd name="connsiteX32" fmla="*/ 3216 w 1434488"/>
                      <a:gd name="connsiteY32" fmla="*/ 1397000 h 2108582"/>
                      <a:gd name="connsiteX33" fmla="*/ 269916 w 1434488"/>
                      <a:gd name="connsiteY33" fmla="*/ 1314450 h 2108582"/>
                      <a:gd name="connsiteX34" fmla="*/ 371516 w 1434488"/>
                      <a:gd name="connsiteY34" fmla="*/ 1123950 h 2108582"/>
                      <a:gd name="connsiteX35" fmla="*/ 396916 w 1434488"/>
                      <a:gd name="connsiteY35"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104604 w 1434488"/>
                      <a:gd name="connsiteY12" fmla="*/ 1243114 h 2108582"/>
                      <a:gd name="connsiteX13" fmla="*/ 1078664 w 1434488"/>
                      <a:gd name="connsiteY13" fmla="*/ 1285267 h 2108582"/>
                      <a:gd name="connsiteX14" fmla="*/ 1107847 w 1434488"/>
                      <a:gd name="connsiteY14" fmla="*/ 1337148 h 2108582"/>
                      <a:gd name="connsiteX15" fmla="*/ 1068936 w 1434488"/>
                      <a:gd name="connsiteY15" fmla="*/ 1356603 h 2108582"/>
                      <a:gd name="connsiteX16" fmla="*/ 1042996 w 1434488"/>
                      <a:gd name="connsiteY16" fmla="*/ 1265812 h 2108582"/>
                      <a:gd name="connsiteX17" fmla="*/ 1108116 w 1434488"/>
                      <a:gd name="connsiteY17" fmla="*/ 1149350 h 2108582"/>
                      <a:gd name="connsiteX18" fmla="*/ 933964 w 1434488"/>
                      <a:gd name="connsiteY18" fmla="*/ 1076663 h 2108582"/>
                      <a:gd name="connsiteX19" fmla="*/ 962066 w 1434488"/>
                      <a:gd name="connsiteY19" fmla="*/ 1308100 h 2108582"/>
                      <a:gd name="connsiteX20" fmla="*/ 797372 w 1434488"/>
                      <a:gd name="connsiteY20" fmla="*/ 1590743 h 2108582"/>
                      <a:gd name="connsiteX21" fmla="*/ 784266 w 1434488"/>
                      <a:gd name="connsiteY21" fmla="*/ 1733550 h 2108582"/>
                      <a:gd name="connsiteX22" fmla="*/ 689016 w 1434488"/>
                      <a:gd name="connsiteY22" fmla="*/ 1574800 h 2108582"/>
                      <a:gd name="connsiteX23" fmla="*/ 841416 w 1434488"/>
                      <a:gd name="connsiteY23" fmla="*/ 1200150 h 2108582"/>
                      <a:gd name="connsiteX24" fmla="*/ 739816 w 1434488"/>
                      <a:gd name="connsiteY24" fmla="*/ 971550 h 2108582"/>
                      <a:gd name="connsiteX25" fmla="*/ 949366 w 1434488"/>
                      <a:gd name="connsiteY25" fmla="*/ 749300 h 2108582"/>
                      <a:gd name="connsiteX26" fmla="*/ 739816 w 1434488"/>
                      <a:gd name="connsiteY26" fmla="*/ 381000 h 2108582"/>
                      <a:gd name="connsiteX27" fmla="*/ 504866 w 1434488"/>
                      <a:gd name="connsiteY27" fmla="*/ 215900 h 2108582"/>
                      <a:gd name="connsiteX28" fmla="*/ 365167 w 1434488"/>
                      <a:gd name="connsiteY28" fmla="*/ 609600 h 2108582"/>
                      <a:gd name="connsiteX29" fmla="*/ 504867 w 1434488"/>
                      <a:gd name="connsiteY29" fmla="*/ 908050 h 2108582"/>
                      <a:gd name="connsiteX30" fmla="*/ 498516 w 1434488"/>
                      <a:gd name="connsiteY30" fmla="*/ 1111250 h 2108582"/>
                      <a:gd name="connsiteX31" fmla="*/ 384216 w 1434488"/>
                      <a:gd name="connsiteY31" fmla="*/ 1384300 h 2108582"/>
                      <a:gd name="connsiteX32" fmla="*/ 3216 w 1434488"/>
                      <a:gd name="connsiteY32" fmla="*/ 1397000 h 2108582"/>
                      <a:gd name="connsiteX33" fmla="*/ 269916 w 1434488"/>
                      <a:gd name="connsiteY33" fmla="*/ 1314450 h 2108582"/>
                      <a:gd name="connsiteX34" fmla="*/ 371516 w 1434488"/>
                      <a:gd name="connsiteY34" fmla="*/ 1123950 h 2108582"/>
                      <a:gd name="connsiteX35" fmla="*/ 396916 w 1434488"/>
                      <a:gd name="connsiteY35"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104604 w 1434488"/>
                      <a:gd name="connsiteY12" fmla="*/ 1243114 h 2108582"/>
                      <a:gd name="connsiteX13" fmla="*/ 1078664 w 1434488"/>
                      <a:gd name="connsiteY13" fmla="*/ 1285267 h 2108582"/>
                      <a:gd name="connsiteX14" fmla="*/ 1107847 w 1434488"/>
                      <a:gd name="connsiteY14" fmla="*/ 1337148 h 2108582"/>
                      <a:gd name="connsiteX15" fmla="*/ 1068936 w 1434488"/>
                      <a:gd name="connsiteY15" fmla="*/ 1356603 h 2108582"/>
                      <a:gd name="connsiteX16" fmla="*/ 1042996 w 1434488"/>
                      <a:gd name="connsiteY16" fmla="*/ 1265812 h 2108582"/>
                      <a:gd name="connsiteX17" fmla="*/ 1108116 w 1434488"/>
                      <a:gd name="connsiteY17" fmla="*/ 1149350 h 2108582"/>
                      <a:gd name="connsiteX18" fmla="*/ 933964 w 1434488"/>
                      <a:gd name="connsiteY18" fmla="*/ 1076663 h 2108582"/>
                      <a:gd name="connsiteX19" fmla="*/ 962066 w 1434488"/>
                      <a:gd name="connsiteY19" fmla="*/ 1308100 h 2108582"/>
                      <a:gd name="connsiteX20" fmla="*/ 797372 w 1434488"/>
                      <a:gd name="connsiteY20" fmla="*/ 1590743 h 2108582"/>
                      <a:gd name="connsiteX21" fmla="*/ 784266 w 1434488"/>
                      <a:gd name="connsiteY21" fmla="*/ 1733550 h 2108582"/>
                      <a:gd name="connsiteX22" fmla="*/ 689016 w 1434488"/>
                      <a:gd name="connsiteY22" fmla="*/ 1574800 h 2108582"/>
                      <a:gd name="connsiteX23" fmla="*/ 841416 w 1434488"/>
                      <a:gd name="connsiteY23" fmla="*/ 1200150 h 2108582"/>
                      <a:gd name="connsiteX24" fmla="*/ 739816 w 1434488"/>
                      <a:gd name="connsiteY24" fmla="*/ 971550 h 2108582"/>
                      <a:gd name="connsiteX25" fmla="*/ 949366 w 1434488"/>
                      <a:gd name="connsiteY25" fmla="*/ 749300 h 2108582"/>
                      <a:gd name="connsiteX26" fmla="*/ 739816 w 1434488"/>
                      <a:gd name="connsiteY26" fmla="*/ 381000 h 2108582"/>
                      <a:gd name="connsiteX27" fmla="*/ 504866 w 1434488"/>
                      <a:gd name="connsiteY27" fmla="*/ 228870 h 2108582"/>
                      <a:gd name="connsiteX28" fmla="*/ 365167 w 1434488"/>
                      <a:gd name="connsiteY28" fmla="*/ 609600 h 2108582"/>
                      <a:gd name="connsiteX29" fmla="*/ 504867 w 1434488"/>
                      <a:gd name="connsiteY29" fmla="*/ 908050 h 2108582"/>
                      <a:gd name="connsiteX30" fmla="*/ 498516 w 1434488"/>
                      <a:gd name="connsiteY30" fmla="*/ 1111250 h 2108582"/>
                      <a:gd name="connsiteX31" fmla="*/ 384216 w 1434488"/>
                      <a:gd name="connsiteY31" fmla="*/ 1384300 h 2108582"/>
                      <a:gd name="connsiteX32" fmla="*/ 3216 w 1434488"/>
                      <a:gd name="connsiteY32" fmla="*/ 1397000 h 2108582"/>
                      <a:gd name="connsiteX33" fmla="*/ 269916 w 1434488"/>
                      <a:gd name="connsiteY33" fmla="*/ 1314450 h 2108582"/>
                      <a:gd name="connsiteX34" fmla="*/ 371516 w 1434488"/>
                      <a:gd name="connsiteY34" fmla="*/ 1123950 h 2108582"/>
                      <a:gd name="connsiteX35" fmla="*/ 396916 w 1434488"/>
                      <a:gd name="connsiteY35" fmla="*/ 911225 h 2108582"/>
                      <a:gd name="connsiteX0" fmla="*/ 396916 w 1434488"/>
                      <a:gd name="connsiteY0" fmla="*/ 911225 h 2108582"/>
                      <a:gd name="connsiteX1" fmla="*/ 257216 w 1434488"/>
                      <a:gd name="connsiteY1" fmla="*/ 330200 h 2108582"/>
                      <a:gd name="connsiteX2" fmla="*/ 838241 w 1434488"/>
                      <a:gd name="connsiteY2" fmla="*/ 0 h 2108582"/>
                      <a:gd name="connsiteX3" fmla="*/ 1155809 w 1434488"/>
                      <a:gd name="connsiteY3" fmla="*/ 891769 h 2108582"/>
                      <a:gd name="connsiteX4" fmla="*/ 1308210 w 1434488"/>
                      <a:gd name="connsiteY4" fmla="*/ 1057072 h 2108582"/>
                      <a:gd name="connsiteX5" fmla="*/ 1349416 w 1434488"/>
                      <a:gd name="connsiteY5" fmla="*/ 1511300 h 2108582"/>
                      <a:gd name="connsiteX6" fmla="*/ 1342930 w 1434488"/>
                      <a:gd name="connsiteY6" fmla="*/ 1916889 h 2108582"/>
                      <a:gd name="connsiteX7" fmla="*/ 1343133 w 1434488"/>
                      <a:gd name="connsiteY7" fmla="*/ 2107390 h 2108582"/>
                      <a:gd name="connsiteX8" fmla="*/ 1257004 w 1434488"/>
                      <a:gd name="connsiteY8" fmla="*/ 1985659 h 2108582"/>
                      <a:gd name="connsiteX9" fmla="*/ 1227821 w 1434488"/>
                      <a:gd name="connsiteY9" fmla="*/ 1735982 h 2108582"/>
                      <a:gd name="connsiteX10" fmla="*/ 1247276 w 1434488"/>
                      <a:gd name="connsiteY10" fmla="*/ 1515488 h 2108582"/>
                      <a:gd name="connsiteX11" fmla="*/ 1175940 w 1434488"/>
                      <a:gd name="connsiteY11" fmla="*/ 1226901 h 2108582"/>
                      <a:gd name="connsiteX12" fmla="*/ 1104604 w 1434488"/>
                      <a:gd name="connsiteY12" fmla="*/ 1243114 h 2108582"/>
                      <a:gd name="connsiteX13" fmla="*/ 1078664 w 1434488"/>
                      <a:gd name="connsiteY13" fmla="*/ 1285267 h 2108582"/>
                      <a:gd name="connsiteX14" fmla="*/ 1107847 w 1434488"/>
                      <a:gd name="connsiteY14" fmla="*/ 1337148 h 2108582"/>
                      <a:gd name="connsiteX15" fmla="*/ 1068936 w 1434488"/>
                      <a:gd name="connsiteY15" fmla="*/ 1356603 h 2108582"/>
                      <a:gd name="connsiteX16" fmla="*/ 1042996 w 1434488"/>
                      <a:gd name="connsiteY16" fmla="*/ 1265812 h 2108582"/>
                      <a:gd name="connsiteX17" fmla="*/ 1108116 w 1434488"/>
                      <a:gd name="connsiteY17" fmla="*/ 1149350 h 2108582"/>
                      <a:gd name="connsiteX18" fmla="*/ 933964 w 1434488"/>
                      <a:gd name="connsiteY18" fmla="*/ 1076663 h 2108582"/>
                      <a:gd name="connsiteX19" fmla="*/ 962066 w 1434488"/>
                      <a:gd name="connsiteY19" fmla="*/ 1308100 h 2108582"/>
                      <a:gd name="connsiteX20" fmla="*/ 797372 w 1434488"/>
                      <a:gd name="connsiteY20" fmla="*/ 1590743 h 2108582"/>
                      <a:gd name="connsiteX21" fmla="*/ 784266 w 1434488"/>
                      <a:gd name="connsiteY21" fmla="*/ 1733550 h 2108582"/>
                      <a:gd name="connsiteX22" fmla="*/ 689016 w 1434488"/>
                      <a:gd name="connsiteY22" fmla="*/ 1574800 h 2108582"/>
                      <a:gd name="connsiteX23" fmla="*/ 841416 w 1434488"/>
                      <a:gd name="connsiteY23" fmla="*/ 1200150 h 2108582"/>
                      <a:gd name="connsiteX24" fmla="*/ 739816 w 1434488"/>
                      <a:gd name="connsiteY24" fmla="*/ 971550 h 2108582"/>
                      <a:gd name="connsiteX25" fmla="*/ 949366 w 1434488"/>
                      <a:gd name="connsiteY25" fmla="*/ 749300 h 2108582"/>
                      <a:gd name="connsiteX26" fmla="*/ 739816 w 1434488"/>
                      <a:gd name="connsiteY26" fmla="*/ 381000 h 2108582"/>
                      <a:gd name="connsiteX27" fmla="*/ 504866 w 1434488"/>
                      <a:gd name="connsiteY27" fmla="*/ 228870 h 2108582"/>
                      <a:gd name="connsiteX28" fmla="*/ 365167 w 1434488"/>
                      <a:gd name="connsiteY28" fmla="*/ 609600 h 2108582"/>
                      <a:gd name="connsiteX29" fmla="*/ 504867 w 1434488"/>
                      <a:gd name="connsiteY29" fmla="*/ 908050 h 2108582"/>
                      <a:gd name="connsiteX30" fmla="*/ 498516 w 1434488"/>
                      <a:gd name="connsiteY30" fmla="*/ 1111250 h 2108582"/>
                      <a:gd name="connsiteX31" fmla="*/ 384216 w 1434488"/>
                      <a:gd name="connsiteY31" fmla="*/ 1384300 h 2108582"/>
                      <a:gd name="connsiteX32" fmla="*/ 3216 w 1434488"/>
                      <a:gd name="connsiteY32" fmla="*/ 1397000 h 2108582"/>
                      <a:gd name="connsiteX33" fmla="*/ 269916 w 1434488"/>
                      <a:gd name="connsiteY33" fmla="*/ 1314450 h 2108582"/>
                      <a:gd name="connsiteX34" fmla="*/ 371516 w 1434488"/>
                      <a:gd name="connsiteY34" fmla="*/ 1123950 h 2108582"/>
                      <a:gd name="connsiteX35" fmla="*/ 396916 w 1434488"/>
                      <a:gd name="connsiteY35" fmla="*/ 911225 h 2108582"/>
                      <a:gd name="connsiteX0" fmla="*/ 396916 w 1434488"/>
                      <a:gd name="connsiteY0" fmla="*/ 892814 h 2090171"/>
                      <a:gd name="connsiteX1" fmla="*/ 257216 w 1434488"/>
                      <a:gd name="connsiteY1" fmla="*/ 311789 h 2090171"/>
                      <a:gd name="connsiteX2" fmla="*/ 838241 w 1434488"/>
                      <a:gd name="connsiteY2" fmla="*/ 0 h 2090171"/>
                      <a:gd name="connsiteX3" fmla="*/ 1155809 w 1434488"/>
                      <a:gd name="connsiteY3" fmla="*/ 873358 h 2090171"/>
                      <a:gd name="connsiteX4" fmla="*/ 1308210 w 1434488"/>
                      <a:gd name="connsiteY4" fmla="*/ 1038661 h 2090171"/>
                      <a:gd name="connsiteX5" fmla="*/ 1349416 w 1434488"/>
                      <a:gd name="connsiteY5" fmla="*/ 1492889 h 2090171"/>
                      <a:gd name="connsiteX6" fmla="*/ 1342930 w 1434488"/>
                      <a:gd name="connsiteY6" fmla="*/ 1898478 h 2090171"/>
                      <a:gd name="connsiteX7" fmla="*/ 1343133 w 1434488"/>
                      <a:gd name="connsiteY7" fmla="*/ 2088979 h 2090171"/>
                      <a:gd name="connsiteX8" fmla="*/ 1257004 w 1434488"/>
                      <a:gd name="connsiteY8" fmla="*/ 1967248 h 2090171"/>
                      <a:gd name="connsiteX9" fmla="*/ 1227821 w 1434488"/>
                      <a:gd name="connsiteY9" fmla="*/ 1717571 h 2090171"/>
                      <a:gd name="connsiteX10" fmla="*/ 1247276 w 1434488"/>
                      <a:gd name="connsiteY10" fmla="*/ 1497077 h 2090171"/>
                      <a:gd name="connsiteX11" fmla="*/ 1175940 w 1434488"/>
                      <a:gd name="connsiteY11" fmla="*/ 1208490 h 2090171"/>
                      <a:gd name="connsiteX12" fmla="*/ 1104604 w 1434488"/>
                      <a:gd name="connsiteY12" fmla="*/ 1224703 h 2090171"/>
                      <a:gd name="connsiteX13" fmla="*/ 1078664 w 1434488"/>
                      <a:gd name="connsiteY13" fmla="*/ 1266856 h 2090171"/>
                      <a:gd name="connsiteX14" fmla="*/ 1107847 w 1434488"/>
                      <a:gd name="connsiteY14" fmla="*/ 1318737 h 2090171"/>
                      <a:gd name="connsiteX15" fmla="*/ 1068936 w 1434488"/>
                      <a:gd name="connsiteY15" fmla="*/ 1338192 h 2090171"/>
                      <a:gd name="connsiteX16" fmla="*/ 1042996 w 1434488"/>
                      <a:gd name="connsiteY16" fmla="*/ 1247401 h 2090171"/>
                      <a:gd name="connsiteX17" fmla="*/ 1108116 w 1434488"/>
                      <a:gd name="connsiteY17" fmla="*/ 1130939 h 2090171"/>
                      <a:gd name="connsiteX18" fmla="*/ 933964 w 1434488"/>
                      <a:gd name="connsiteY18" fmla="*/ 1058252 h 2090171"/>
                      <a:gd name="connsiteX19" fmla="*/ 962066 w 1434488"/>
                      <a:gd name="connsiteY19" fmla="*/ 1289689 h 2090171"/>
                      <a:gd name="connsiteX20" fmla="*/ 797372 w 1434488"/>
                      <a:gd name="connsiteY20" fmla="*/ 1572332 h 2090171"/>
                      <a:gd name="connsiteX21" fmla="*/ 784266 w 1434488"/>
                      <a:gd name="connsiteY21" fmla="*/ 1715139 h 2090171"/>
                      <a:gd name="connsiteX22" fmla="*/ 689016 w 1434488"/>
                      <a:gd name="connsiteY22" fmla="*/ 1556389 h 2090171"/>
                      <a:gd name="connsiteX23" fmla="*/ 841416 w 1434488"/>
                      <a:gd name="connsiteY23" fmla="*/ 1181739 h 2090171"/>
                      <a:gd name="connsiteX24" fmla="*/ 739816 w 1434488"/>
                      <a:gd name="connsiteY24" fmla="*/ 953139 h 2090171"/>
                      <a:gd name="connsiteX25" fmla="*/ 949366 w 1434488"/>
                      <a:gd name="connsiteY25" fmla="*/ 730889 h 2090171"/>
                      <a:gd name="connsiteX26" fmla="*/ 739816 w 1434488"/>
                      <a:gd name="connsiteY26" fmla="*/ 362589 h 2090171"/>
                      <a:gd name="connsiteX27" fmla="*/ 504866 w 1434488"/>
                      <a:gd name="connsiteY27" fmla="*/ 210459 h 2090171"/>
                      <a:gd name="connsiteX28" fmla="*/ 365167 w 1434488"/>
                      <a:gd name="connsiteY28" fmla="*/ 591189 h 2090171"/>
                      <a:gd name="connsiteX29" fmla="*/ 504867 w 1434488"/>
                      <a:gd name="connsiteY29" fmla="*/ 889639 h 2090171"/>
                      <a:gd name="connsiteX30" fmla="*/ 498516 w 1434488"/>
                      <a:gd name="connsiteY30" fmla="*/ 1092839 h 2090171"/>
                      <a:gd name="connsiteX31" fmla="*/ 384216 w 1434488"/>
                      <a:gd name="connsiteY31" fmla="*/ 1365889 h 2090171"/>
                      <a:gd name="connsiteX32" fmla="*/ 3216 w 1434488"/>
                      <a:gd name="connsiteY32" fmla="*/ 1378589 h 2090171"/>
                      <a:gd name="connsiteX33" fmla="*/ 269916 w 1434488"/>
                      <a:gd name="connsiteY33" fmla="*/ 1296039 h 2090171"/>
                      <a:gd name="connsiteX34" fmla="*/ 371516 w 1434488"/>
                      <a:gd name="connsiteY34" fmla="*/ 1105539 h 2090171"/>
                      <a:gd name="connsiteX35" fmla="*/ 396916 w 1434488"/>
                      <a:gd name="connsiteY35" fmla="*/ 892814 h 2090171"/>
                      <a:gd name="connsiteX0" fmla="*/ 396916 w 1434488"/>
                      <a:gd name="connsiteY0" fmla="*/ 893067 h 2090424"/>
                      <a:gd name="connsiteX1" fmla="*/ 257216 w 1434488"/>
                      <a:gd name="connsiteY1" fmla="*/ 312042 h 2090424"/>
                      <a:gd name="connsiteX2" fmla="*/ 838241 w 1434488"/>
                      <a:gd name="connsiteY2" fmla="*/ 253 h 2090424"/>
                      <a:gd name="connsiteX3" fmla="*/ 1155809 w 1434488"/>
                      <a:gd name="connsiteY3" fmla="*/ 873611 h 2090424"/>
                      <a:gd name="connsiteX4" fmla="*/ 1308210 w 1434488"/>
                      <a:gd name="connsiteY4" fmla="*/ 1038914 h 2090424"/>
                      <a:gd name="connsiteX5" fmla="*/ 1349416 w 1434488"/>
                      <a:gd name="connsiteY5" fmla="*/ 1493142 h 2090424"/>
                      <a:gd name="connsiteX6" fmla="*/ 1342930 w 1434488"/>
                      <a:gd name="connsiteY6" fmla="*/ 1898731 h 2090424"/>
                      <a:gd name="connsiteX7" fmla="*/ 1343133 w 1434488"/>
                      <a:gd name="connsiteY7" fmla="*/ 2089232 h 2090424"/>
                      <a:gd name="connsiteX8" fmla="*/ 1257004 w 1434488"/>
                      <a:gd name="connsiteY8" fmla="*/ 1967501 h 2090424"/>
                      <a:gd name="connsiteX9" fmla="*/ 1227821 w 1434488"/>
                      <a:gd name="connsiteY9" fmla="*/ 1717824 h 2090424"/>
                      <a:gd name="connsiteX10" fmla="*/ 1247276 w 1434488"/>
                      <a:gd name="connsiteY10" fmla="*/ 1497330 h 2090424"/>
                      <a:gd name="connsiteX11" fmla="*/ 1175940 w 1434488"/>
                      <a:gd name="connsiteY11" fmla="*/ 1208743 h 2090424"/>
                      <a:gd name="connsiteX12" fmla="*/ 1104604 w 1434488"/>
                      <a:gd name="connsiteY12" fmla="*/ 1224956 h 2090424"/>
                      <a:gd name="connsiteX13" fmla="*/ 1078664 w 1434488"/>
                      <a:gd name="connsiteY13" fmla="*/ 1267109 h 2090424"/>
                      <a:gd name="connsiteX14" fmla="*/ 1107847 w 1434488"/>
                      <a:gd name="connsiteY14" fmla="*/ 1318990 h 2090424"/>
                      <a:gd name="connsiteX15" fmla="*/ 1068936 w 1434488"/>
                      <a:gd name="connsiteY15" fmla="*/ 1338445 h 2090424"/>
                      <a:gd name="connsiteX16" fmla="*/ 1042996 w 1434488"/>
                      <a:gd name="connsiteY16" fmla="*/ 1247654 h 2090424"/>
                      <a:gd name="connsiteX17" fmla="*/ 1108116 w 1434488"/>
                      <a:gd name="connsiteY17" fmla="*/ 1131192 h 2090424"/>
                      <a:gd name="connsiteX18" fmla="*/ 933964 w 1434488"/>
                      <a:gd name="connsiteY18" fmla="*/ 1058505 h 2090424"/>
                      <a:gd name="connsiteX19" fmla="*/ 962066 w 1434488"/>
                      <a:gd name="connsiteY19" fmla="*/ 1289942 h 2090424"/>
                      <a:gd name="connsiteX20" fmla="*/ 797372 w 1434488"/>
                      <a:gd name="connsiteY20" fmla="*/ 1572585 h 2090424"/>
                      <a:gd name="connsiteX21" fmla="*/ 784266 w 1434488"/>
                      <a:gd name="connsiteY21" fmla="*/ 1715392 h 2090424"/>
                      <a:gd name="connsiteX22" fmla="*/ 689016 w 1434488"/>
                      <a:gd name="connsiteY22" fmla="*/ 1556642 h 2090424"/>
                      <a:gd name="connsiteX23" fmla="*/ 841416 w 1434488"/>
                      <a:gd name="connsiteY23" fmla="*/ 1181992 h 2090424"/>
                      <a:gd name="connsiteX24" fmla="*/ 739816 w 1434488"/>
                      <a:gd name="connsiteY24" fmla="*/ 953392 h 2090424"/>
                      <a:gd name="connsiteX25" fmla="*/ 949366 w 1434488"/>
                      <a:gd name="connsiteY25" fmla="*/ 731142 h 2090424"/>
                      <a:gd name="connsiteX26" fmla="*/ 739816 w 1434488"/>
                      <a:gd name="connsiteY26" fmla="*/ 362842 h 2090424"/>
                      <a:gd name="connsiteX27" fmla="*/ 504866 w 1434488"/>
                      <a:gd name="connsiteY27" fmla="*/ 210712 h 2090424"/>
                      <a:gd name="connsiteX28" fmla="*/ 365167 w 1434488"/>
                      <a:gd name="connsiteY28" fmla="*/ 591442 h 2090424"/>
                      <a:gd name="connsiteX29" fmla="*/ 504867 w 1434488"/>
                      <a:gd name="connsiteY29" fmla="*/ 889892 h 2090424"/>
                      <a:gd name="connsiteX30" fmla="*/ 498516 w 1434488"/>
                      <a:gd name="connsiteY30" fmla="*/ 1093092 h 2090424"/>
                      <a:gd name="connsiteX31" fmla="*/ 384216 w 1434488"/>
                      <a:gd name="connsiteY31" fmla="*/ 1366142 h 2090424"/>
                      <a:gd name="connsiteX32" fmla="*/ 3216 w 1434488"/>
                      <a:gd name="connsiteY32" fmla="*/ 1378842 h 2090424"/>
                      <a:gd name="connsiteX33" fmla="*/ 269916 w 1434488"/>
                      <a:gd name="connsiteY33" fmla="*/ 1296292 h 2090424"/>
                      <a:gd name="connsiteX34" fmla="*/ 371516 w 1434488"/>
                      <a:gd name="connsiteY34" fmla="*/ 1105792 h 2090424"/>
                      <a:gd name="connsiteX35" fmla="*/ 396916 w 1434488"/>
                      <a:gd name="connsiteY35" fmla="*/ 893067 h 2090424"/>
                      <a:gd name="connsiteX0" fmla="*/ 396916 w 1434488"/>
                      <a:gd name="connsiteY0" fmla="*/ 969297 h 2166654"/>
                      <a:gd name="connsiteX1" fmla="*/ 257216 w 1434488"/>
                      <a:gd name="connsiteY1" fmla="*/ 388272 h 2166654"/>
                      <a:gd name="connsiteX2" fmla="*/ 631910 w 1434488"/>
                      <a:gd name="connsiteY2" fmla="*/ 77633 h 2166654"/>
                      <a:gd name="connsiteX3" fmla="*/ 838241 w 1434488"/>
                      <a:gd name="connsiteY3" fmla="*/ 76483 h 2166654"/>
                      <a:gd name="connsiteX4" fmla="*/ 1155809 w 1434488"/>
                      <a:gd name="connsiteY4" fmla="*/ 949841 h 2166654"/>
                      <a:gd name="connsiteX5" fmla="*/ 1308210 w 1434488"/>
                      <a:gd name="connsiteY5" fmla="*/ 1115144 h 2166654"/>
                      <a:gd name="connsiteX6" fmla="*/ 1349416 w 1434488"/>
                      <a:gd name="connsiteY6" fmla="*/ 1569372 h 2166654"/>
                      <a:gd name="connsiteX7" fmla="*/ 1342930 w 1434488"/>
                      <a:gd name="connsiteY7" fmla="*/ 1974961 h 2166654"/>
                      <a:gd name="connsiteX8" fmla="*/ 1343133 w 1434488"/>
                      <a:gd name="connsiteY8" fmla="*/ 2165462 h 2166654"/>
                      <a:gd name="connsiteX9" fmla="*/ 1257004 w 1434488"/>
                      <a:gd name="connsiteY9" fmla="*/ 2043731 h 2166654"/>
                      <a:gd name="connsiteX10" fmla="*/ 1227821 w 1434488"/>
                      <a:gd name="connsiteY10" fmla="*/ 1794054 h 2166654"/>
                      <a:gd name="connsiteX11" fmla="*/ 1247276 w 1434488"/>
                      <a:gd name="connsiteY11" fmla="*/ 1573560 h 2166654"/>
                      <a:gd name="connsiteX12" fmla="*/ 1175940 w 1434488"/>
                      <a:gd name="connsiteY12" fmla="*/ 1284973 h 2166654"/>
                      <a:gd name="connsiteX13" fmla="*/ 1104604 w 1434488"/>
                      <a:gd name="connsiteY13" fmla="*/ 1301186 h 2166654"/>
                      <a:gd name="connsiteX14" fmla="*/ 1078664 w 1434488"/>
                      <a:gd name="connsiteY14" fmla="*/ 1343339 h 2166654"/>
                      <a:gd name="connsiteX15" fmla="*/ 1107847 w 1434488"/>
                      <a:gd name="connsiteY15" fmla="*/ 1395220 h 2166654"/>
                      <a:gd name="connsiteX16" fmla="*/ 1068936 w 1434488"/>
                      <a:gd name="connsiteY16" fmla="*/ 1414675 h 2166654"/>
                      <a:gd name="connsiteX17" fmla="*/ 1042996 w 1434488"/>
                      <a:gd name="connsiteY17" fmla="*/ 1323884 h 2166654"/>
                      <a:gd name="connsiteX18" fmla="*/ 1108116 w 1434488"/>
                      <a:gd name="connsiteY18" fmla="*/ 1207422 h 2166654"/>
                      <a:gd name="connsiteX19" fmla="*/ 933964 w 1434488"/>
                      <a:gd name="connsiteY19" fmla="*/ 1134735 h 2166654"/>
                      <a:gd name="connsiteX20" fmla="*/ 962066 w 1434488"/>
                      <a:gd name="connsiteY20" fmla="*/ 1366172 h 2166654"/>
                      <a:gd name="connsiteX21" fmla="*/ 797372 w 1434488"/>
                      <a:gd name="connsiteY21" fmla="*/ 1648815 h 2166654"/>
                      <a:gd name="connsiteX22" fmla="*/ 784266 w 1434488"/>
                      <a:gd name="connsiteY22" fmla="*/ 1791622 h 2166654"/>
                      <a:gd name="connsiteX23" fmla="*/ 689016 w 1434488"/>
                      <a:gd name="connsiteY23" fmla="*/ 1632872 h 2166654"/>
                      <a:gd name="connsiteX24" fmla="*/ 841416 w 1434488"/>
                      <a:gd name="connsiteY24" fmla="*/ 1258222 h 2166654"/>
                      <a:gd name="connsiteX25" fmla="*/ 739816 w 1434488"/>
                      <a:gd name="connsiteY25" fmla="*/ 1029622 h 2166654"/>
                      <a:gd name="connsiteX26" fmla="*/ 949366 w 1434488"/>
                      <a:gd name="connsiteY26" fmla="*/ 807372 h 2166654"/>
                      <a:gd name="connsiteX27" fmla="*/ 739816 w 1434488"/>
                      <a:gd name="connsiteY27" fmla="*/ 439072 h 2166654"/>
                      <a:gd name="connsiteX28" fmla="*/ 504866 w 1434488"/>
                      <a:gd name="connsiteY28" fmla="*/ 286942 h 2166654"/>
                      <a:gd name="connsiteX29" fmla="*/ 365167 w 1434488"/>
                      <a:gd name="connsiteY29" fmla="*/ 667672 h 2166654"/>
                      <a:gd name="connsiteX30" fmla="*/ 504867 w 1434488"/>
                      <a:gd name="connsiteY30" fmla="*/ 966122 h 2166654"/>
                      <a:gd name="connsiteX31" fmla="*/ 498516 w 1434488"/>
                      <a:gd name="connsiteY31" fmla="*/ 1169322 h 2166654"/>
                      <a:gd name="connsiteX32" fmla="*/ 384216 w 1434488"/>
                      <a:gd name="connsiteY32" fmla="*/ 1442372 h 2166654"/>
                      <a:gd name="connsiteX33" fmla="*/ 3216 w 1434488"/>
                      <a:gd name="connsiteY33" fmla="*/ 1455072 h 2166654"/>
                      <a:gd name="connsiteX34" fmla="*/ 269916 w 1434488"/>
                      <a:gd name="connsiteY34" fmla="*/ 1372522 h 2166654"/>
                      <a:gd name="connsiteX35" fmla="*/ 371516 w 1434488"/>
                      <a:gd name="connsiteY35" fmla="*/ 1182022 h 2166654"/>
                      <a:gd name="connsiteX36" fmla="*/ 396916 w 1434488"/>
                      <a:gd name="connsiteY36" fmla="*/ 969297 h 2166654"/>
                      <a:gd name="connsiteX0" fmla="*/ 396916 w 1434488"/>
                      <a:gd name="connsiteY0" fmla="*/ 920460 h 2117817"/>
                      <a:gd name="connsiteX1" fmla="*/ 257216 w 1434488"/>
                      <a:gd name="connsiteY1" fmla="*/ 339435 h 2117817"/>
                      <a:gd name="connsiteX2" fmla="*/ 631910 w 1434488"/>
                      <a:gd name="connsiteY2" fmla="*/ 28796 h 2117817"/>
                      <a:gd name="connsiteX3" fmla="*/ 838241 w 1434488"/>
                      <a:gd name="connsiteY3" fmla="*/ 27646 h 2117817"/>
                      <a:gd name="connsiteX4" fmla="*/ 1155809 w 1434488"/>
                      <a:gd name="connsiteY4" fmla="*/ 901004 h 2117817"/>
                      <a:gd name="connsiteX5" fmla="*/ 1308210 w 1434488"/>
                      <a:gd name="connsiteY5" fmla="*/ 1066307 h 2117817"/>
                      <a:gd name="connsiteX6" fmla="*/ 1349416 w 1434488"/>
                      <a:gd name="connsiteY6" fmla="*/ 1520535 h 2117817"/>
                      <a:gd name="connsiteX7" fmla="*/ 1342930 w 1434488"/>
                      <a:gd name="connsiteY7" fmla="*/ 1926124 h 2117817"/>
                      <a:gd name="connsiteX8" fmla="*/ 1343133 w 1434488"/>
                      <a:gd name="connsiteY8" fmla="*/ 2116625 h 2117817"/>
                      <a:gd name="connsiteX9" fmla="*/ 1257004 w 1434488"/>
                      <a:gd name="connsiteY9" fmla="*/ 1994894 h 2117817"/>
                      <a:gd name="connsiteX10" fmla="*/ 1227821 w 1434488"/>
                      <a:gd name="connsiteY10" fmla="*/ 1745217 h 2117817"/>
                      <a:gd name="connsiteX11" fmla="*/ 1247276 w 1434488"/>
                      <a:gd name="connsiteY11" fmla="*/ 1524723 h 2117817"/>
                      <a:gd name="connsiteX12" fmla="*/ 1175940 w 1434488"/>
                      <a:gd name="connsiteY12" fmla="*/ 1236136 h 2117817"/>
                      <a:gd name="connsiteX13" fmla="*/ 1104604 w 1434488"/>
                      <a:gd name="connsiteY13" fmla="*/ 1252349 h 2117817"/>
                      <a:gd name="connsiteX14" fmla="*/ 1078664 w 1434488"/>
                      <a:gd name="connsiteY14" fmla="*/ 1294502 h 2117817"/>
                      <a:gd name="connsiteX15" fmla="*/ 1107847 w 1434488"/>
                      <a:gd name="connsiteY15" fmla="*/ 1346383 h 2117817"/>
                      <a:gd name="connsiteX16" fmla="*/ 1068936 w 1434488"/>
                      <a:gd name="connsiteY16" fmla="*/ 1365838 h 2117817"/>
                      <a:gd name="connsiteX17" fmla="*/ 1042996 w 1434488"/>
                      <a:gd name="connsiteY17" fmla="*/ 1275047 h 2117817"/>
                      <a:gd name="connsiteX18" fmla="*/ 1108116 w 1434488"/>
                      <a:gd name="connsiteY18" fmla="*/ 1158585 h 2117817"/>
                      <a:gd name="connsiteX19" fmla="*/ 933964 w 1434488"/>
                      <a:gd name="connsiteY19" fmla="*/ 1085898 h 2117817"/>
                      <a:gd name="connsiteX20" fmla="*/ 962066 w 1434488"/>
                      <a:gd name="connsiteY20" fmla="*/ 1317335 h 2117817"/>
                      <a:gd name="connsiteX21" fmla="*/ 797372 w 1434488"/>
                      <a:gd name="connsiteY21" fmla="*/ 1599978 h 2117817"/>
                      <a:gd name="connsiteX22" fmla="*/ 784266 w 1434488"/>
                      <a:gd name="connsiteY22" fmla="*/ 1742785 h 2117817"/>
                      <a:gd name="connsiteX23" fmla="*/ 689016 w 1434488"/>
                      <a:gd name="connsiteY23" fmla="*/ 1584035 h 2117817"/>
                      <a:gd name="connsiteX24" fmla="*/ 841416 w 1434488"/>
                      <a:gd name="connsiteY24" fmla="*/ 1209385 h 2117817"/>
                      <a:gd name="connsiteX25" fmla="*/ 739816 w 1434488"/>
                      <a:gd name="connsiteY25" fmla="*/ 980785 h 2117817"/>
                      <a:gd name="connsiteX26" fmla="*/ 949366 w 1434488"/>
                      <a:gd name="connsiteY26" fmla="*/ 758535 h 2117817"/>
                      <a:gd name="connsiteX27" fmla="*/ 739816 w 1434488"/>
                      <a:gd name="connsiteY27" fmla="*/ 390235 h 2117817"/>
                      <a:gd name="connsiteX28" fmla="*/ 504866 w 1434488"/>
                      <a:gd name="connsiteY28" fmla="*/ 238105 h 2117817"/>
                      <a:gd name="connsiteX29" fmla="*/ 365167 w 1434488"/>
                      <a:gd name="connsiteY29" fmla="*/ 618835 h 2117817"/>
                      <a:gd name="connsiteX30" fmla="*/ 504867 w 1434488"/>
                      <a:gd name="connsiteY30" fmla="*/ 917285 h 2117817"/>
                      <a:gd name="connsiteX31" fmla="*/ 498516 w 1434488"/>
                      <a:gd name="connsiteY31" fmla="*/ 1120485 h 2117817"/>
                      <a:gd name="connsiteX32" fmla="*/ 384216 w 1434488"/>
                      <a:gd name="connsiteY32" fmla="*/ 1393535 h 2117817"/>
                      <a:gd name="connsiteX33" fmla="*/ 3216 w 1434488"/>
                      <a:gd name="connsiteY33" fmla="*/ 1406235 h 2117817"/>
                      <a:gd name="connsiteX34" fmla="*/ 269916 w 1434488"/>
                      <a:gd name="connsiteY34" fmla="*/ 1323685 h 2117817"/>
                      <a:gd name="connsiteX35" fmla="*/ 371516 w 1434488"/>
                      <a:gd name="connsiteY35" fmla="*/ 1133185 h 2117817"/>
                      <a:gd name="connsiteX36" fmla="*/ 396916 w 1434488"/>
                      <a:gd name="connsiteY36" fmla="*/ 920460 h 2117817"/>
                      <a:gd name="connsiteX0" fmla="*/ 396916 w 1434488"/>
                      <a:gd name="connsiteY0" fmla="*/ 905792 h 2103149"/>
                      <a:gd name="connsiteX1" fmla="*/ 257216 w 1434488"/>
                      <a:gd name="connsiteY1" fmla="*/ 324767 h 2103149"/>
                      <a:gd name="connsiteX2" fmla="*/ 631910 w 1434488"/>
                      <a:gd name="connsiteY2" fmla="*/ 14128 h 2103149"/>
                      <a:gd name="connsiteX3" fmla="*/ 838241 w 1434488"/>
                      <a:gd name="connsiteY3" fmla="*/ 12978 h 2103149"/>
                      <a:gd name="connsiteX4" fmla="*/ 1155809 w 1434488"/>
                      <a:gd name="connsiteY4" fmla="*/ 886336 h 2103149"/>
                      <a:gd name="connsiteX5" fmla="*/ 1308210 w 1434488"/>
                      <a:gd name="connsiteY5" fmla="*/ 1051639 h 2103149"/>
                      <a:gd name="connsiteX6" fmla="*/ 1349416 w 1434488"/>
                      <a:gd name="connsiteY6" fmla="*/ 1505867 h 2103149"/>
                      <a:gd name="connsiteX7" fmla="*/ 1342930 w 1434488"/>
                      <a:gd name="connsiteY7" fmla="*/ 1911456 h 2103149"/>
                      <a:gd name="connsiteX8" fmla="*/ 1343133 w 1434488"/>
                      <a:gd name="connsiteY8" fmla="*/ 2101957 h 2103149"/>
                      <a:gd name="connsiteX9" fmla="*/ 1257004 w 1434488"/>
                      <a:gd name="connsiteY9" fmla="*/ 1980226 h 2103149"/>
                      <a:gd name="connsiteX10" fmla="*/ 1227821 w 1434488"/>
                      <a:gd name="connsiteY10" fmla="*/ 1730549 h 2103149"/>
                      <a:gd name="connsiteX11" fmla="*/ 1247276 w 1434488"/>
                      <a:gd name="connsiteY11" fmla="*/ 1510055 h 2103149"/>
                      <a:gd name="connsiteX12" fmla="*/ 1175940 w 1434488"/>
                      <a:gd name="connsiteY12" fmla="*/ 1221468 h 2103149"/>
                      <a:gd name="connsiteX13" fmla="*/ 1104604 w 1434488"/>
                      <a:gd name="connsiteY13" fmla="*/ 1237681 h 2103149"/>
                      <a:gd name="connsiteX14" fmla="*/ 1078664 w 1434488"/>
                      <a:gd name="connsiteY14" fmla="*/ 1279834 h 2103149"/>
                      <a:gd name="connsiteX15" fmla="*/ 1107847 w 1434488"/>
                      <a:gd name="connsiteY15" fmla="*/ 1331715 h 2103149"/>
                      <a:gd name="connsiteX16" fmla="*/ 1068936 w 1434488"/>
                      <a:gd name="connsiteY16" fmla="*/ 1351170 h 2103149"/>
                      <a:gd name="connsiteX17" fmla="*/ 1042996 w 1434488"/>
                      <a:gd name="connsiteY17" fmla="*/ 1260379 h 2103149"/>
                      <a:gd name="connsiteX18" fmla="*/ 1108116 w 1434488"/>
                      <a:gd name="connsiteY18" fmla="*/ 1143917 h 2103149"/>
                      <a:gd name="connsiteX19" fmla="*/ 933964 w 1434488"/>
                      <a:gd name="connsiteY19" fmla="*/ 1071230 h 2103149"/>
                      <a:gd name="connsiteX20" fmla="*/ 962066 w 1434488"/>
                      <a:gd name="connsiteY20" fmla="*/ 1302667 h 2103149"/>
                      <a:gd name="connsiteX21" fmla="*/ 797372 w 1434488"/>
                      <a:gd name="connsiteY21" fmla="*/ 1585310 h 2103149"/>
                      <a:gd name="connsiteX22" fmla="*/ 784266 w 1434488"/>
                      <a:gd name="connsiteY22" fmla="*/ 1728117 h 2103149"/>
                      <a:gd name="connsiteX23" fmla="*/ 689016 w 1434488"/>
                      <a:gd name="connsiteY23" fmla="*/ 1569367 h 2103149"/>
                      <a:gd name="connsiteX24" fmla="*/ 841416 w 1434488"/>
                      <a:gd name="connsiteY24" fmla="*/ 1194717 h 2103149"/>
                      <a:gd name="connsiteX25" fmla="*/ 739816 w 1434488"/>
                      <a:gd name="connsiteY25" fmla="*/ 966117 h 2103149"/>
                      <a:gd name="connsiteX26" fmla="*/ 949366 w 1434488"/>
                      <a:gd name="connsiteY26" fmla="*/ 743867 h 2103149"/>
                      <a:gd name="connsiteX27" fmla="*/ 739816 w 1434488"/>
                      <a:gd name="connsiteY27" fmla="*/ 375567 h 2103149"/>
                      <a:gd name="connsiteX28" fmla="*/ 504866 w 1434488"/>
                      <a:gd name="connsiteY28" fmla="*/ 223437 h 2103149"/>
                      <a:gd name="connsiteX29" fmla="*/ 365167 w 1434488"/>
                      <a:gd name="connsiteY29" fmla="*/ 604167 h 2103149"/>
                      <a:gd name="connsiteX30" fmla="*/ 504867 w 1434488"/>
                      <a:gd name="connsiteY30" fmla="*/ 902617 h 2103149"/>
                      <a:gd name="connsiteX31" fmla="*/ 498516 w 1434488"/>
                      <a:gd name="connsiteY31" fmla="*/ 1105817 h 2103149"/>
                      <a:gd name="connsiteX32" fmla="*/ 384216 w 1434488"/>
                      <a:gd name="connsiteY32" fmla="*/ 1378867 h 2103149"/>
                      <a:gd name="connsiteX33" fmla="*/ 3216 w 1434488"/>
                      <a:gd name="connsiteY33" fmla="*/ 1391567 h 2103149"/>
                      <a:gd name="connsiteX34" fmla="*/ 269916 w 1434488"/>
                      <a:gd name="connsiteY34" fmla="*/ 1309017 h 2103149"/>
                      <a:gd name="connsiteX35" fmla="*/ 371516 w 1434488"/>
                      <a:gd name="connsiteY35" fmla="*/ 1118517 h 2103149"/>
                      <a:gd name="connsiteX36" fmla="*/ 396916 w 1434488"/>
                      <a:gd name="connsiteY36" fmla="*/ 905792 h 2103149"/>
                      <a:gd name="connsiteX0" fmla="*/ 396916 w 1434488"/>
                      <a:gd name="connsiteY0" fmla="*/ 905792 h 2103149"/>
                      <a:gd name="connsiteX1" fmla="*/ 257216 w 1434488"/>
                      <a:gd name="connsiteY1" fmla="*/ 324767 h 2103149"/>
                      <a:gd name="connsiteX2" fmla="*/ 631910 w 1434488"/>
                      <a:gd name="connsiteY2" fmla="*/ 14128 h 2103149"/>
                      <a:gd name="connsiteX3" fmla="*/ 838241 w 1434488"/>
                      <a:gd name="connsiteY3" fmla="*/ 12978 h 2103149"/>
                      <a:gd name="connsiteX4" fmla="*/ 1155809 w 1434488"/>
                      <a:gd name="connsiteY4" fmla="*/ 886336 h 2103149"/>
                      <a:gd name="connsiteX5" fmla="*/ 1308210 w 1434488"/>
                      <a:gd name="connsiteY5" fmla="*/ 1051639 h 2103149"/>
                      <a:gd name="connsiteX6" fmla="*/ 1349416 w 1434488"/>
                      <a:gd name="connsiteY6" fmla="*/ 1505867 h 2103149"/>
                      <a:gd name="connsiteX7" fmla="*/ 1342930 w 1434488"/>
                      <a:gd name="connsiteY7" fmla="*/ 1911456 h 2103149"/>
                      <a:gd name="connsiteX8" fmla="*/ 1343133 w 1434488"/>
                      <a:gd name="connsiteY8" fmla="*/ 2101957 h 2103149"/>
                      <a:gd name="connsiteX9" fmla="*/ 1257004 w 1434488"/>
                      <a:gd name="connsiteY9" fmla="*/ 1980226 h 2103149"/>
                      <a:gd name="connsiteX10" fmla="*/ 1227821 w 1434488"/>
                      <a:gd name="connsiteY10" fmla="*/ 1730549 h 2103149"/>
                      <a:gd name="connsiteX11" fmla="*/ 1247276 w 1434488"/>
                      <a:gd name="connsiteY11" fmla="*/ 1510055 h 2103149"/>
                      <a:gd name="connsiteX12" fmla="*/ 1175940 w 1434488"/>
                      <a:gd name="connsiteY12" fmla="*/ 1221468 h 2103149"/>
                      <a:gd name="connsiteX13" fmla="*/ 1104604 w 1434488"/>
                      <a:gd name="connsiteY13" fmla="*/ 1237681 h 2103149"/>
                      <a:gd name="connsiteX14" fmla="*/ 1078664 w 1434488"/>
                      <a:gd name="connsiteY14" fmla="*/ 1279834 h 2103149"/>
                      <a:gd name="connsiteX15" fmla="*/ 1107847 w 1434488"/>
                      <a:gd name="connsiteY15" fmla="*/ 1331715 h 2103149"/>
                      <a:gd name="connsiteX16" fmla="*/ 1068936 w 1434488"/>
                      <a:gd name="connsiteY16" fmla="*/ 1351170 h 2103149"/>
                      <a:gd name="connsiteX17" fmla="*/ 1042996 w 1434488"/>
                      <a:gd name="connsiteY17" fmla="*/ 1260379 h 2103149"/>
                      <a:gd name="connsiteX18" fmla="*/ 1108116 w 1434488"/>
                      <a:gd name="connsiteY18" fmla="*/ 1143917 h 2103149"/>
                      <a:gd name="connsiteX19" fmla="*/ 933964 w 1434488"/>
                      <a:gd name="connsiteY19" fmla="*/ 1071230 h 2103149"/>
                      <a:gd name="connsiteX20" fmla="*/ 962066 w 1434488"/>
                      <a:gd name="connsiteY20" fmla="*/ 1302667 h 2103149"/>
                      <a:gd name="connsiteX21" fmla="*/ 797372 w 1434488"/>
                      <a:gd name="connsiteY21" fmla="*/ 1585310 h 2103149"/>
                      <a:gd name="connsiteX22" fmla="*/ 784266 w 1434488"/>
                      <a:gd name="connsiteY22" fmla="*/ 1728117 h 2103149"/>
                      <a:gd name="connsiteX23" fmla="*/ 689016 w 1434488"/>
                      <a:gd name="connsiteY23" fmla="*/ 1569367 h 2103149"/>
                      <a:gd name="connsiteX24" fmla="*/ 841416 w 1434488"/>
                      <a:gd name="connsiteY24" fmla="*/ 1194717 h 2103149"/>
                      <a:gd name="connsiteX25" fmla="*/ 739816 w 1434488"/>
                      <a:gd name="connsiteY25" fmla="*/ 966117 h 2103149"/>
                      <a:gd name="connsiteX26" fmla="*/ 949366 w 1434488"/>
                      <a:gd name="connsiteY26" fmla="*/ 743867 h 2103149"/>
                      <a:gd name="connsiteX27" fmla="*/ 739816 w 1434488"/>
                      <a:gd name="connsiteY27" fmla="*/ 375567 h 2103149"/>
                      <a:gd name="connsiteX28" fmla="*/ 504866 w 1434488"/>
                      <a:gd name="connsiteY28" fmla="*/ 223437 h 2103149"/>
                      <a:gd name="connsiteX29" fmla="*/ 365167 w 1434488"/>
                      <a:gd name="connsiteY29" fmla="*/ 604167 h 2103149"/>
                      <a:gd name="connsiteX30" fmla="*/ 504867 w 1434488"/>
                      <a:gd name="connsiteY30" fmla="*/ 902617 h 2103149"/>
                      <a:gd name="connsiteX31" fmla="*/ 498516 w 1434488"/>
                      <a:gd name="connsiteY31" fmla="*/ 1105817 h 2103149"/>
                      <a:gd name="connsiteX32" fmla="*/ 384216 w 1434488"/>
                      <a:gd name="connsiteY32" fmla="*/ 1378867 h 2103149"/>
                      <a:gd name="connsiteX33" fmla="*/ 3216 w 1434488"/>
                      <a:gd name="connsiteY33" fmla="*/ 1391567 h 2103149"/>
                      <a:gd name="connsiteX34" fmla="*/ 269916 w 1434488"/>
                      <a:gd name="connsiteY34" fmla="*/ 1309017 h 2103149"/>
                      <a:gd name="connsiteX35" fmla="*/ 371516 w 1434488"/>
                      <a:gd name="connsiteY35" fmla="*/ 1118517 h 2103149"/>
                      <a:gd name="connsiteX36" fmla="*/ 396916 w 1434488"/>
                      <a:gd name="connsiteY36" fmla="*/ 905792 h 2103149"/>
                      <a:gd name="connsiteX0" fmla="*/ 396916 w 1434488"/>
                      <a:gd name="connsiteY0" fmla="*/ 905792 h 2103149"/>
                      <a:gd name="connsiteX1" fmla="*/ 257216 w 1434488"/>
                      <a:gd name="connsiteY1" fmla="*/ 324767 h 2103149"/>
                      <a:gd name="connsiteX2" fmla="*/ 631910 w 1434488"/>
                      <a:gd name="connsiteY2" fmla="*/ 14128 h 2103149"/>
                      <a:gd name="connsiteX3" fmla="*/ 838241 w 1434488"/>
                      <a:gd name="connsiteY3" fmla="*/ 12978 h 2103149"/>
                      <a:gd name="connsiteX4" fmla="*/ 1155809 w 1434488"/>
                      <a:gd name="connsiteY4" fmla="*/ 886336 h 2103149"/>
                      <a:gd name="connsiteX5" fmla="*/ 1308210 w 1434488"/>
                      <a:gd name="connsiteY5" fmla="*/ 1051639 h 2103149"/>
                      <a:gd name="connsiteX6" fmla="*/ 1349416 w 1434488"/>
                      <a:gd name="connsiteY6" fmla="*/ 1505867 h 2103149"/>
                      <a:gd name="connsiteX7" fmla="*/ 1342930 w 1434488"/>
                      <a:gd name="connsiteY7" fmla="*/ 1911456 h 2103149"/>
                      <a:gd name="connsiteX8" fmla="*/ 1343133 w 1434488"/>
                      <a:gd name="connsiteY8" fmla="*/ 2101957 h 2103149"/>
                      <a:gd name="connsiteX9" fmla="*/ 1257004 w 1434488"/>
                      <a:gd name="connsiteY9" fmla="*/ 1980226 h 2103149"/>
                      <a:gd name="connsiteX10" fmla="*/ 1227821 w 1434488"/>
                      <a:gd name="connsiteY10" fmla="*/ 1730549 h 2103149"/>
                      <a:gd name="connsiteX11" fmla="*/ 1247276 w 1434488"/>
                      <a:gd name="connsiteY11" fmla="*/ 1510055 h 2103149"/>
                      <a:gd name="connsiteX12" fmla="*/ 1175940 w 1434488"/>
                      <a:gd name="connsiteY12" fmla="*/ 1221468 h 2103149"/>
                      <a:gd name="connsiteX13" fmla="*/ 1104604 w 1434488"/>
                      <a:gd name="connsiteY13" fmla="*/ 1237681 h 2103149"/>
                      <a:gd name="connsiteX14" fmla="*/ 1078664 w 1434488"/>
                      <a:gd name="connsiteY14" fmla="*/ 1279834 h 2103149"/>
                      <a:gd name="connsiteX15" fmla="*/ 1107847 w 1434488"/>
                      <a:gd name="connsiteY15" fmla="*/ 1331715 h 2103149"/>
                      <a:gd name="connsiteX16" fmla="*/ 1068936 w 1434488"/>
                      <a:gd name="connsiteY16" fmla="*/ 1351170 h 2103149"/>
                      <a:gd name="connsiteX17" fmla="*/ 1042996 w 1434488"/>
                      <a:gd name="connsiteY17" fmla="*/ 1260379 h 2103149"/>
                      <a:gd name="connsiteX18" fmla="*/ 1108116 w 1434488"/>
                      <a:gd name="connsiteY18" fmla="*/ 1143917 h 2103149"/>
                      <a:gd name="connsiteX19" fmla="*/ 933964 w 1434488"/>
                      <a:gd name="connsiteY19" fmla="*/ 1071230 h 2103149"/>
                      <a:gd name="connsiteX20" fmla="*/ 962066 w 1434488"/>
                      <a:gd name="connsiteY20" fmla="*/ 1302667 h 2103149"/>
                      <a:gd name="connsiteX21" fmla="*/ 797372 w 1434488"/>
                      <a:gd name="connsiteY21" fmla="*/ 1585310 h 2103149"/>
                      <a:gd name="connsiteX22" fmla="*/ 784266 w 1434488"/>
                      <a:gd name="connsiteY22" fmla="*/ 1728117 h 2103149"/>
                      <a:gd name="connsiteX23" fmla="*/ 689016 w 1434488"/>
                      <a:gd name="connsiteY23" fmla="*/ 1569367 h 2103149"/>
                      <a:gd name="connsiteX24" fmla="*/ 841416 w 1434488"/>
                      <a:gd name="connsiteY24" fmla="*/ 1194717 h 2103149"/>
                      <a:gd name="connsiteX25" fmla="*/ 739816 w 1434488"/>
                      <a:gd name="connsiteY25" fmla="*/ 966117 h 2103149"/>
                      <a:gd name="connsiteX26" fmla="*/ 949366 w 1434488"/>
                      <a:gd name="connsiteY26" fmla="*/ 743867 h 2103149"/>
                      <a:gd name="connsiteX27" fmla="*/ 739816 w 1434488"/>
                      <a:gd name="connsiteY27" fmla="*/ 375567 h 2103149"/>
                      <a:gd name="connsiteX28" fmla="*/ 504866 w 1434488"/>
                      <a:gd name="connsiteY28" fmla="*/ 223437 h 2103149"/>
                      <a:gd name="connsiteX29" fmla="*/ 365167 w 1434488"/>
                      <a:gd name="connsiteY29" fmla="*/ 604167 h 2103149"/>
                      <a:gd name="connsiteX30" fmla="*/ 504867 w 1434488"/>
                      <a:gd name="connsiteY30" fmla="*/ 902617 h 2103149"/>
                      <a:gd name="connsiteX31" fmla="*/ 498516 w 1434488"/>
                      <a:gd name="connsiteY31" fmla="*/ 1105817 h 2103149"/>
                      <a:gd name="connsiteX32" fmla="*/ 384216 w 1434488"/>
                      <a:gd name="connsiteY32" fmla="*/ 1378867 h 2103149"/>
                      <a:gd name="connsiteX33" fmla="*/ 3216 w 1434488"/>
                      <a:gd name="connsiteY33" fmla="*/ 1391567 h 2103149"/>
                      <a:gd name="connsiteX34" fmla="*/ 269916 w 1434488"/>
                      <a:gd name="connsiteY34" fmla="*/ 1309017 h 2103149"/>
                      <a:gd name="connsiteX35" fmla="*/ 371516 w 1434488"/>
                      <a:gd name="connsiteY35" fmla="*/ 1118517 h 2103149"/>
                      <a:gd name="connsiteX36" fmla="*/ 396916 w 1434488"/>
                      <a:gd name="connsiteY36" fmla="*/ 905792 h 2103149"/>
                      <a:gd name="connsiteX0" fmla="*/ 396916 w 1434488"/>
                      <a:gd name="connsiteY0" fmla="*/ 905792 h 2103149"/>
                      <a:gd name="connsiteX1" fmla="*/ 257216 w 1434488"/>
                      <a:gd name="connsiteY1" fmla="*/ 324767 h 2103149"/>
                      <a:gd name="connsiteX2" fmla="*/ 631910 w 1434488"/>
                      <a:gd name="connsiteY2" fmla="*/ 14128 h 2103149"/>
                      <a:gd name="connsiteX3" fmla="*/ 838241 w 1434488"/>
                      <a:gd name="connsiteY3" fmla="*/ 12978 h 2103149"/>
                      <a:gd name="connsiteX4" fmla="*/ 1155809 w 1434488"/>
                      <a:gd name="connsiteY4" fmla="*/ 886336 h 2103149"/>
                      <a:gd name="connsiteX5" fmla="*/ 1308210 w 1434488"/>
                      <a:gd name="connsiteY5" fmla="*/ 1051639 h 2103149"/>
                      <a:gd name="connsiteX6" fmla="*/ 1349416 w 1434488"/>
                      <a:gd name="connsiteY6" fmla="*/ 1505867 h 2103149"/>
                      <a:gd name="connsiteX7" fmla="*/ 1342930 w 1434488"/>
                      <a:gd name="connsiteY7" fmla="*/ 1911456 h 2103149"/>
                      <a:gd name="connsiteX8" fmla="*/ 1343133 w 1434488"/>
                      <a:gd name="connsiteY8" fmla="*/ 2101957 h 2103149"/>
                      <a:gd name="connsiteX9" fmla="*/ 1257004 w 1434488"/>
                      <a:gd name="connsiteY9" fmla="*/ 1980226 h 2103149"/>
                      <a:gd name="connsiteX10" fmla="*/ 1227821 w 1434488"/>
                      <a:gd name="connsiteY10" fmla="*/ 1730549 h 2103149"/>
                      <a:gd name="connsiteX11" fmla="*/ 1247276 w 1434488"/>
                      <a:gd name="connsiteY11" fmla="*/ 1510055 h 2103149"/>
                      <a:gd name="connsiteX12" fmla="*/ 1175940 w 1434488"/>
                      <a:gd name="connsiteY12" fmla="*/ 1221468 h 2103149"/>
                      <a:gd name="connsiteX13" fmla="*/ 1104604 w 1434488"/>
                      <a:gd name="connsiteY13" fmla="*/ 1237681 h 2103149"/>
                      <a:gd name="connsiteX14" fmla="*/ 1078664 w 1434488"/>
                      <a:gd name="connsiteY14" fmla="*/ 1279834 h 2103149"/>
                      <a:gd name="connsiteX15" fmla="*/ 1107847 w 1434488"/>
                      <a:gd name="connsiteY15" fmla="*/ 1331715 h 2103149"/>
                      <a:gd name="connsiteX16" fmla="*/ 1068936 w 1434488"/>
                      <a:gd name="connsiteY16" fmla="*/ 1351170 h 2103149"/>
                      <a:gd name="connsiteX17" fmla="*/ 1042996 w 1434488"/>
                      <a:gd name="connsiteY17" fmla="*/ 1260379 h 2103149"/>
                      <a:gd name="connsiteX18" fmla="*/ 1108116 w 1434488"/>
                      <a:gd name="connsiteY18" fmla="*/ 1143917 h 2103149"/>
                      <a:gd name="connsiteX19" fmla="*/ 933964 w 1434488"/>
                      <a:gd name="connsiteY19" fmla="*/ 1071230 h 2103149"/>
                      <a:gd name="connsiteX20" fmla="*/ 962066 w 1434488"/>
                      <a:gd name="connsiteY20" fmla="*/ 1302667 h 2103149"/>
                      <a:gd name="connsiteX21" fmla="*/ 797372 w 1434488"/>
                      <a:gd name="connsiteY21" fmla="*/ 1585310 h 2103149"/>
                      <a:gd name="connsiteX22" fmla="*/ 784266 w 1434488"/>
                      <a:gd name="connsiteY22" fmla="*/ 1728117 h 2103149"/>
                      <a:gd name="connsiteX23" fmla="*/ 689016 w 1434488"/>
                      <a:gd name="connsiteY23" fmla="*/ 1569367 h 2103149"/>
                      <a:gd name="connsiteX24" fmla="*/ 841416 w 1434488"/>
                      <a:gd name="connsiteY24" fmla="*/ 1194717 h 2103149"/>
                      <a:gd name="connsiteX25" fmla="*/ 739816 w 1434488"/>
                      <a:gd name="connsiteY25" fmla="*/ 966117 h 2103149"/>
                      <a:gd name="connsiteX26" fmla="*/ 949366 w 1434488"/>
                      <a:gd name="connsiteY26" fmla="*/ 743867 h 2103149"/>
                      <a:gd name="connsiteX27" fmla="*/ 739816 w 1434488"/>
                      <a:gd name="connsiteY27" fmla="*/ 375567 h 2103149"/>
                      <a:gd name="connsiteX28" fmla="*/ 504866 w 1434488"/>
                      <a:gd name="connsiteY28" fmla="*/ 223437 h 2103149"/>
                      <a:gd name="connsiteX29" fmla="*/ 365167 w 1434488"/>
                      <a:gd name="connsiteY29" fmla="*/ 604167 h 2103149"/>
                      <a:gd name="connsiteX30" fmla="*/ 504867 w 1434488"/>
                      <a:gd name="connsiteY30" fmla="*/ 902617 h 2103149"/>
                      <a:gd name="connsiteX31" fmla="*/ 498516 w 1434488"/>
                      <a:gd name="connsiteY31" fmla="*/ 1105817 h 2103149"/>
                      <a:gd name="connsiteX32" fmla="*/ 384216 w 1434488"/>
                      <a:gd name="connsiteY32" fmla="*/ 1378867 h 2103149"/>
                      <a:gd name="connsiteX33" fmla="*/ 3216 w 1434488"/>
                      <a:gd name="connsiteY33" fmla="*/ 1391567 h 2103149"/>
                      <a:gd name="connsiteX34" fmla="*/ 269916 w 1434488"/>
                      <a:gd name="connsiteY34" fmla="*/ 1309017 h 2103149"/>
                      <a:gd name="connsiteX35" fmla="*/ 371516 w 1434488"/>
                      <a:gd name="connsiteY35" fmla="*/ 1118517 h 2103149"/>
                      <a:gd name="connsiteX36" fmla="*/ 396916 w 1434488"/>
                      <a:gd name="connsiteY36" fmla="*/ 905792 h 2103149"/>
                      <a:gd name="connsiteX0" fmla="*/ 396916 w 1434488"/>
                      <a:gd name="connsiteY0" fmla="*/ 903344 h 2100701"/>
                      <a:gd name="connsiteX1" fmla="*/ 257216 w 1434488"/>
                      <a:gd name="connsiteY1" fmla="*/ 322319 h 2100701"/>
                      <a:gd name="connsiteX2" fmla="*/ 631910 w 1434488"/>
                      <a:gd name="connsiteY2" fmla="*/ 11680 h 2100701"/>
                      <a:gd name="connsiteX3" fmla="*/ 838241 w 1434488"/>
                      <a:gd name="connsiteY3" fmla="*/ 10530 h 2100701"/>
                      <a:gd name="connsiteX4" fmla="*/ 1155809 w 1434488"/>
                      <a:gd name="connsiteY4" fmla="*/ 883888 h 2100701"/>
                      <a:gd name="connsiteX5" fmla="*/ 1308210 w 1434488"/>
                      <a:gd name="connsiteY5" fmla="*/ 1049191 h 2100701"/>
                      <a:gd name="connsiteX6" fmla="*/ 1349416 w 1434488"/>
                      <a:gd name="connsiteY6" fmla="*/ 1503419 h 2100701"/>
                      <a:gd name="connsiteX7" fmla="*/ 1342930 w 1434488"/>
                      <a:gd name="connsiteY7" fmla="*/ 1909008 h 2100701"/>
                      <a:gd name="connsiteX8" fmla="*/ 1343133 w 1434488"/>
                      <a:gd name="connsiteY8" fmla="*/ 2099509 h 2100701"/>
                      <a:gd name="connsiteX9" fmla="*/ 1257004 w 1434488"/>
                      <a:gd name="connsiteY9" fmla="*/ 1977778 h 2100701"/>
                      <a:gd name="connsiteX10" fmla="*/ 1227821 w 1434488"/>
                      <a:gd name="connsiteY10" fmla="*/ 1728101 h 2100701"/>
                      <a:gd name="connsiteX11" fmla="*/ 1247276 w 1434488"/>
                      <a:gd name="connsiteY11" fmla="*/ 1507607 h 2100701"/>
                      <a:gd name="connsiteX12" fmla="*/ 1175940 w 1434488"/>
                      <a:gd name="connsiteY12" fmla="*/ 1219020 h 2100701"/>
                      <a:gd name="connsiteX13" fmla="*/ 1104604 w 1434488"/>
                      <a:gd name="connsiteY13" fmla="*/ 1235233 h 2100701"/>
                      <a:gd name="connsiteX14" fmla="*/ 1078664 w 1434488"/>
                      <a:gd name="connsiteY14" fmla="*/ 1277386 h 2100701"/>
                      <a:gd name="connsiteX15" fmla="*/ 1107847 w 1434488"/>
                      <a:gd name="connsiteY15" fmla="*/ 1329267 h 2100701"/>
                      <a:gd name="connsiteX16" fmla="*/ 1068936 w 1434488"/>
                      <a:gd name="connsiteY16" fmla="*/ 1348722 h 2100701"/>
                      <a:gd name="connsiteX17" fmla="*/ 1042996 w 1434488"/>
                      <a:gd name="connsiteY17" fmla="*/ 1257931 h 2100701"/>
                      <a:gd name="connsiteX18" fmla="*/ 1108116 w 1434488"/>
                      <a:gd name="connsiteY18" fmla="*/ 1141469 h 2100701"/>
                      <a:gd name="connsiteX19" fmla="*/ 933964 w 1434488"/>
                      <a:gd name="connsiteY19" fmla="*/ 1068782 h 2100701"/>
                      <a:gd name="connsiteX20" fmla="*/ 962066 w 1434488"/>
                      <a:gd name="connsiteY20" fmla="*/ 1300219 h 2100701"/>
                      <a:gd name="connsiteX21" fmla="*/ 797372 w 1434488"/>
                      <a:gd name="connsiteY21" fmla="*/ 1582862 h 2100701"/>
                      <a:gd name="connsiteX22" fmla="*/ 784266 w 1434488"/>
                      <a:gd name="connsiteY22" fmla="*/ 1725669 h 2100701"/>
                      <a:gd name="connsiteX23" fmla="*/ 689016 w 1434488"/>
                      <a:gd name="connsiteY23" fmla="*/ 1566919 h 2100701"/>
                      <a:gd name="connsiteX24" fmla="*/ 841416 w 1434488"/>
                      <a:gd name="connsiteY24" fmla="*/ 1192269 h 2100701"/>
                      <a:gd name="connsiteX25" fmla="*/ 739816 w 1434488"/>
                      <a:gd name="connsiteY25" fmla="*/ 963669 h 2100701"/>
                      <a:gd name="connsiteX26" fmla="*/ 949366 w 1434488"/>
                      <a:gd name="connsiteY26" fmla="*/ 741419 h 2100701"/>
                      <a:gd name="connsiteX27" fmla="*/ 739816 w 1434488"/>
                      <a:gd name="connsiteY27" fmla="*/ 373119 h 2100701"/>
                      <a:gd name="connsiteX28" fmla="*/ 504866 w 1434488"/>
                      <a:gd name="connsiteY28" fmla="*/ 220989 h 2100701"/>
                      <a:gd name="connsiteX29" fmla="*/ 365167 w 1434488"/>
                      <a:gd name="connsiteY29" fmla="*/ 601719 h 2100701"/>
                      <a:gd name="connsiteX30" fmla="*/ 504867 w 1434488"/>
                      <a:gd name="connsiteY30" fmla="*/ 900169 h 2100701"/>
                      <a:gd name="connsiteX31" fmla="*/ 498516 w 1434488"/>
                      <a:gd name="connsiteY31" fmla="*/ 1103369 h 2100701"/>
                      <a:gd name="connsiteX32" fmla="*/ 384216 w 1434488"/>
                      <a:gd name="connsiteY32" fmla="*/ 1376419 h 2100701"/>
                      <a:gd name="connsiteX33" fmla="*/ 3216 w 1434488"/>
                      <a:gd name="connsiteY33" fmla="*/ 1389119 h 2100701"/>
                      <a:gd name="connsiteX34" fmla="*/ 269916 w 1434488"/>
                      <a:gd name="connsiteY34" fmla="*/ 1306569 h 2100701"/>
                      <a:gd name="connsiteX35" fmla="*/ 371516 w 1434488"/>
                      <a:gd name="connsiteY35" fmla="*/ 1116069 h 2100701"/>
                      <a:gd name="connsiteX36" fmla="*/ 396916 w 1434488"/>
                      <a:gd name="connsiteY36" fmla="*/ 903344 h 2100701"/>
                      <a:gd name="connsiteX0" fmla="*/ 396916 w 1434488"/>
                      <a:gd name="connsiteY0" fmla="*/ 910759 h 2108116"/>
                      <a:gd name="connsiteX1" fmla="*/ 257216 w 1434488"/>
                      <a:gd name="connsiteY1" fmla="*/ 329734 h 2108116"/>
                      <a:gd name="connsiteX2" fmla="*/ 631910 w 1434488"/>
                      <a:gd name="connsiteY2" fmla="*/ 19095 h 2108116"/>
                      <a:gd name="connsiteX3" fmla="*/ 838241 w 1434488"/>
                      <a:gd name="connsiteY3" fmla="*/ 17945 h 2108116"/>
                      <a:gd name="connsiteX4" fmla="*/ 1155809 w 1434488"/>
                      <a:gd name="connsiteY4" fmla="*/ 891303 h 2108116"/>
                      <a:gd name="connsiteX5" fmla="*/ 1308210 w 1434488"/>
                      <a:gd name="connsiteY5" fmla="*/ 1056606 h 2108116"/>
                      <a:gd name="connsiteX6" fmla="*/ 1349416 w 1434488"/>
                      <a:gd name="connsiteY6" fmla="*/ 1510834 h 2108116"/>
                      <a:gd name="connsiteX7" fmla="*/ 1342930 w 1434488"/>
                      <a:gd name="connsiteY7" fmla="*/ 1916423 h 2108116"/>
                      <a:gd name="connsiteX8" fmla="*/ 1343133 w 1434488"/>
                      <a:gd name="connsiteY8" fmla="*/ 2106924 h 2108116"/>
                      <a:gd name="connsiteX9" fmla="*/ 1257004 w 1434488"/>
                      <a:gd name="connsiteY9" fmla="*/ 1985193 h 2108116"/>
                      <a:gd name="connsiteX10" fmla="*/ 1227821 w 1434488"/>
                      <a:gd name="connsiteY10" fmla="*/ 1735516 h 2108116"/>
                      <a:gd name="connsiteX11" fmla="*/ 1247276 w 1434488"/>
                      <a:gd name="connsiteY11" fmla="*/ 1515022 h 2108116"/>
                      <a:gd name="connsiteX12" fmla="*/ 1175940 w 1434488"/>
                      <a:gd name="connsiteY12" fmla="*/ 1226435 h 2108116"/>
                      <a:gd name="connsiteX13" fmla="*/ 1104604 w 1434488"/>
                      <a:gd name="connsiteY13" fmla="*/ 1242648 h 2108116"/>
                      <a:gd name="connsiteX14" fmla="*/ 1078664 w 1434488"/>
                      <a:gd name="connsiteY14" fmla="*/ 1284801 h 2108116"/>
                      <a:gd name="connsiteX15" fmla="*/ 1107847 w 1434488"/>
                      <a:gd name="connsiteY15" fmla="*/ 1336682 h 2108116"/>
                      <a:gd name="connsiteX16" fmla="*/ 1068936 w 1434488"/>
                      <a:gd name="connsiteY16" fmla="*/ 1356137 h 2108116"/>
                      <a:gd name="connsiteX17" fmla="*/ 1042996 w 1434488"/>
                      <a:gd name="connsiteY17" fmla="*/ 1265346 h 2108116"/>
                      <a:gd name="connsiteX18" fmla="*/ 1108116 w 1434488"/>
                      <a:gd name="connsiteY18" fmla="*/ 1148884 h 2108116"/>
                      <a:gd name="connsiteX19" fmla="*/ 933964 w 1434488"/>
                      <a:gd name="connsiteY19" fmla="*/ 1076197 h 2108116"/>
                      <a:gd name="connsiteX20" fmla="*/ 962066 w 1434488"/>
                      <a:gd name="connsiteY20" fmla="*/ 1307634 h 2108116"/>
                      <a:gd name="connsiteX21" fmla="*/ 797372 w 1434488"/>
                      <a:gd name="connsiteY21" fmla="*/ 1590277 h 2108116"/>
                      <a:gd name="connsiteX22" fmla="*/ 784266 w 1434488"/>
                      <a:gd name="connsiteY22" fmla="*/ 1733084 h 2108116"/>
                      <a:gd name="connsiteX23" fmla="*/ 689016 w 1434488"/>
                      <a:gd name="connsiteY23" fmla="*/ 1574334 h 2108116"/>
                      <a:gd name="connsiteX24" fmla="*/ 841416 w 1434488"/>
                      <a:gd name="connsiteY24" fmla="*/ 1199684 h 2108116"/>
                      <a:gd name="connsiteX25" fmla="*/ 739816 w 1434488"/>
                      <a:gd name="connsiteY25" fmla="*/ 971084 h 2108116"/>
                      <a:gd name="connsiteX26" fmla="*/ 949366 w 1434488"/>
                      <a:gd name="connsiteY26" fmla="*/ 748834 h 2108116"/>
                      <a:gd name="connsiteX27" fmla="*/ 739816 w 1434488"/>
                      <a:gd name="connsiteY27" fmla="*/ 380534 h 2108116"/>
                      <a:gd name="connsiteX28" fmla="*/ 504866 w 1434488"/>
                      <a:gd name="connsiteY28" fmla="*/ 228404 h 2108116"/>
                      <a:gd name="connsiteX29" fmla="*/ 365167 w 1434488"/>
                      <a:gd name="connsiteY29" fmla="*/ 609134 h 2108116"/>
                      <a:gd name="connsiteX30" fmla="*/ 504867 w 1434488"/>
                      <a:gd name="connsiteY30" fmla="*/ 907584 h 2108116"/>
                      <a:gd name="connsiteX31" fmla="*/ 498516 w 1434488"/>
                      <a:gd name="connsiteY31" fmla="*/ 1110784 h 2108116"/>
                      <a:gd name="connsiteX32" fmla="*/ 384216 w 1434488"/>
                      <a:gd name="connsiteY32" fmla="*/ 1383834 h 2108116"/>
                      <a:gd name="connsiteX33" fmla="*/ 3216 w 1434488"/>
                      <a:gd name="connsiteY33" fmla="*/ 1396534 h 2108116"/>
                      <a:gd name="connsiteX34" fmla="*/ 269916 w 1434488"/>
                      <a:gd name="connsiteY34" fmla="*/ 1313984 h 2108116"/>
                      <a:gd name="connsiteX35" fmla="*/ 371516 w 1434488"/>
                      <a:gd name="connsiteY35" fmla="*/ 1123484 h 2108116"/>
                      <a:gd name="connsiteX36" fmla="*/ 396916 w 1434488"/>
                      <a:gd name="connsiteY36" fmla="*/ 910759 h 2108116"/>
                      <a:gd name="connsiteX0" fmla="*/ 396916 w 1434488"/>
                      <a:gd name="connsiteY0" fmla="*/ 910759 h 2108116"/>
                      <a:gd name="connsiteX1" fmla="*/ 257216 w 1434488"/>
                      <a:gd name="connsiteY1" fmla="*/ 329734 h 2108116"/>
                      <a:gd name="connsiteX2" fmla="*/ 631910 w 1434488"/>
                      <a:gd name="connsiteY2" fmla="*/ 19095 h 2108116"/>
                      <a:gd name="connsiteX3" fmla="*/ 838241 w 1434488"/>
                      <a:gd name="connsiteY3" fmla="*/ 17945 h 2108116"/>
                      <a:gd name="connsiteX4" fmla="*/ 1155809 w 1434488"/>
                      <a:gd name="connsiteY4" fmla="*/ 891303 h 2108116"/>
                      <a:gd name="connsiteX5" fmla="*/ 1308210 w 1434488"/>
                      <a:gd name="connsiteY5" fmla="*/ 1056606 h 2108116"/>
                      <a:gd name="connsiteX6" fmla="*/ 1349416 w 1434488"/>
                      <a:gd name="connsiteY6" fmla="*/ 1510834 h 2108116"/>
                      <a:gd name="connsiteX7" fmla="*/ 1342930 w 1434488"/>
                      <a:gd name="connsiteY7" fmla="*/ 1916423 h 2108116"/>
                      <a:gd name="connsiteX8" fmla="*/ 1343133 w 1434488"/>
                      <a:gd name="connsiteY8" fmla="*/ 2106924 h 2108116"/>
                      <a:gd name="connsiteX9" fmla="*/ 1257004 w 1434488"/>
                      <a:gd name="connsiteY9" fmla="*/ 1985193 h 2108116"/>
                      <a:gd name="connsiteX10" fmla="*/ 1227821 w 1434488"/>
                      <a:gd name="connsiteY10" fmla="*/ 1735516 h 2108116"/>
                      <a:gd name="connsiteX11" fmla="*/ 1247276 w 1434488"/>
                      <a:gd name="connsiteY11" fmla="*/ 1515022 h 2108116"/>
                      <a:gd name="connsiteX12" fmla="*/ 1175940 w 1434488"/>
                      <a:gd name="connsiteY12" fmla="*/ 1226435 h 2108116"/>
                      <a:gd name="connsiteX13" fmla="*/ 1104604 w 1434488"/>
                      <a:gd name="connsiteY13" fmla="*/ 1242648 h 2108116"/>
                      <a:gd name="connsiteX14" fmla="*/ 1078664 w 1434488"/>
                      <a:gd name="connsiteY14" fmla="*/ 1284801 h 2108116"/>
                      <a:gd name="connsiteX15" fmla="*/ 1107847 w 1434488"/>
                      <a:gd name="connsiteY15" fmla="*/ 1336682 h 2108116"/>
                      <a:gd name="connsiteX16" fmla="*/ 1068936 w 1434488"/>
                      <a:gd name="connsiteY16" fmla="*/ 1356137 h 2108116"/>
                      <a:gd name="connsiteX17" fmla="*/ 1042996 w 1434488"/>
                      <a:gd name="connsiteY17" fmla="*/ 1265346 h 2108116"/>
                      <a:gd name="connsiteX18" fmla="*/ 1108116 w 1434488"/>
                      <a:gd name="connsiteY18" fmla="*/ 1148884 h 2108116"/>
                      <a:gd name="connsiteX19" fmla="*/ 933964 w 1434488"/>
                      <a:gd name="connsiteY19" fmla="*/ 1076197 h 2108116"/>
                      <a:gd name="connsiteX20" fmla="*/ 962066 w 1434488"/>
                      <a:gd name="connsiteY20" fmla="*/ 1307634 h 2108116"/>
                      <a:gd name="connsiteX21" fmla="*/ 797372 w 1434488"/>
                      <a:gd name="connsiteY21" fmla="*/ 1590277 h 2108116"/>
                      <a:gd name="connsiteX22" fmla="*/ 784266 w 1434488"/>
                      <a:gd name="connsiteY22" fmla="*/ 1733084 h 2108116"/>
                      <a:gd name="connsiteX23" fmla="*/ 689016 w 1434488"/>
                      <a:gd name="connsiteY23" fmla="*/ 1574334 h 2108116"/>
                      <a:gd name="connsiteX24" fmla="*/ 841416 w 1434488"/>
                      <a:gd name="connsiteY24" fmla="*/ 1199684 h 2108116"/>
                      <a:gd name="connsiteX25" fmla="*/ 739816 w 1434488"/>
                      <a:gd name="connsiteY25" fmla="*/ 971084 h 2108116"/>
                      <a:gd name="connsiteX26" fmla="*/ 949366 w 1434488"/>
                      <a:gd name="connsiteY26" fmla="*/ 748834 h 2108116"/>
                      <a:gd name="connsiteX27" fmla="*/ 739816 w 1434488"/>
                      <a:gd name="connsiteY27" fmla="*/ 380534 h 2108116"/>
                      <a:gd name="connsiteX28" fmla="*/ 504866 w 1434488"/>
                      <a:gd name="connsiteY28" fmla="*/ 228404 h 2108116"/>
                      <a:gd name="connsiteX29" fmla="*/ 365167 w 1434488"/>
                      <a:gd name="connsiteY29" fmla="*/ 609134 h 2108116"/>
                      <a:gd name="connsiteX30" fmla="*/ 504867 w 1434488"/>
                      <a:gd name="connsiteY30" fmla="*/ 907584 h 2108116"/>
                      <a:gd name="connsiteX31" fmla="*/ 498516 w 1434488"/>
                      <a:gd name="connsiteY31" fmla="*/ 1110784 h 2108116"/>
                      <a:gd name="connsiteX32" fmla="*/ 384216 w 1434488"/>
                      <a:gd name="connsiteY32" fmla="*/ 1383834 h 2108116"/>
                      <a:gd name="connsiteX33" fmla="*/ 3216 w 1434488"/>
                      <a:gd name="connsiteY33" fmla="*/ 1396534 h 2108116"/>
                      <a:gd name="connsiteX34" fmla="*/ 269916 w 1434488"/>
                      <a:gd name="connsiteY34" fmla="*/ 1313984 h 2108116"/>
                      <a:gd name="connsiteX35" fmla="*/ 371516 w 1434488"/>
                      <a:gd name="connsiteY35" fmla="*/ 1123484 h 2108116"/>
                      <a:gd name="connsiteX36" fmla="*/ 396916 w 1434488"/>
                      <a:gd name="connsiteY36" fmla="*/ 910759 h 2108116"/>
                      <a:gd name="connsiteX0" fmla="*/ 396916 w 1434488"/>
                      <a:gd name="connsiteY0" fmla="*/ 904493 h 2101850"/>
                      <a:gd name="connsiteX1" fmla="*/ 257216 w 1434488"/>
                      <a:gd name="connsiteY1" fmla="*/ 323468 h 2101850"/>
                      <a:gd name="connsiteX2" fmla="*/ 631910 w 1434488"/>
                      <a:gd name="connsiteY2" fmla="*/ 12829 h 2101850"/>
                      <a:gd name="connsiteX3" fmla="*/ 838241 w 1434488"/>
                      <a:gd name="connsiteY3" fmla="*/ 11679 h 2101850"/>
                      <a:gd name="connsiteX4" fmla="*/ 1155809 w 1434488"/>
                      <a:gd name="connsiteY4" fmla="*/ 885037 h 2101850"/>
                      <a:gd name="connsiteX5" fmla="*/ 1308210 w 1434488"/>
                      <a:gd name="connsiteY5" fmla="*/ 1050340 h 2101850"/>
                      <a:gd name="connsiteX6" fmla="*/ 1349416 w 1434488"/>
                      <a:gd name="connsiteY6" fmla="*/ 1504568 h 2101850"/>
                      <a:gd name="connsiteX7" fmla="*/ 1342930 w 1434488"/>
                      <a:gd name="connsiteY7" fmla="*/ 1910157 h 2101850"/>
                      <a:gd name="connsiteX8" fmla="*/ 1343133 w 1434488"/>
                      <a:gd name="connsiteY8" fmla="*/ 2100658 h 2101850"/>
                      <a:gd name="connsiteX9" fmla="*/ 1257004 w 1434488"/>
                      <a:gd name="connsiteY9" fmla="*/ 1978927 h 2101850"/>
                      <a:gd name="connsiteX10" fmla="*/ 1227821 w 1434488"/>
                      <a:gd name="connsiteY10" fmla="*/ 1729250 h 2101850"/>
                      <a:gd name="connsiteX11" fmla="*/ 1247276 w 1434488"/>
                      <a:gd name="connsiteY11" fmla="*/ 1508756 h 2101850"/>
                      <a:gd name="connsiteX12" fmla="*/ 1175940 w 1434488"/>
                      <a:gd name="connsiteY12" fmla="*/ 1220169 h 2101850"/>
                      <a:gd name="connsiteX13" fmla="*/ 1104604 w 1434488"/>
                      <a:gd name="connsiteY13" fmla="*/ 1236382 h 2101850"/>
                      <a:gd name="connsiteX14" fmla="*/ 1078664 w 1434488"/>
                      <a:gd name="connsiteY14" fmla="*/ 1278535 h 2101850"/>
                      <a:gd name="connsiteX15" fmla="*/ 1107847 w 1434488"/>
                      <a:gd name="connsiteY15" fmla="*/ 1330416 h 2101850"/>
                      <a:gd name="connsiteX16" fmla="*/ 1068936 w 1434488"/>
                      <a:gd name="connsiteY16" fmla="*/ 1349871 h 2101850"/>
                      <a:gd name="connsiteX17" fmla="*/ 1042996 w 1434488"/>
                      <a:gd name="connsiteY17" fmla="*/ 1259080 h 2101850"/>
                      <a:gd name="connsiteX18" fmla="*/ 1108116 w 1434488"/>
                      <a:gd name="connsiteY18" fmla="*/ 1142618 h 2101850"/>
                      <a:gd name="connsiteX19" fmla="*/ 933964 w 1434488"/>
                      <a:gd name="connsiteY19" fmla="*/ 1069931 h 2101850"/>
                      <a:gd name="connsiteX20" fmla="*/ 962066 w 1434488"/>
                      <a:gd name="connsiteY20" fmla="*/ 1301368 h 2101850"/>
                      <a:gd name="connsiteX21" fmla="*/ 797372 w 1434488"/>
                      <a:gd name="connsiteY21" fmla="*/ 1584011 h 2101850"/>
                      <a:gd name="connsiteX22" fmla="*/ 784266 w 1434488"/>
                      <a:gd name="connsiteY22" fmla="*/ 1726818 h 2101850"/>
                      <a:gd name="connsiteX23" fmla="*/ 689016 w 1434488"/>
                      <a:gd name="connsiteY23" fmla="*/ 1568068 h 2101850"/>
                      <a:gd name="connsiteX24" fmla="*/ 841416 w 1434488"/>
                      <a:gd name="connsiteY24" fmla="*/ 1193418 h 2101850"/>
                      <a:gd name="connsiteX25" fmla="*/ 739816 w 1434488"/>
                      <a:gd name="connsiteY25" fmla="*/ 964818 h 2101850"/>
                      <a:gd name="connsiteX26" fmla="*/ 949366 w 1434488"/>
                      <a:gd name="connsiteY26" fmla="*/ 742568 h 2101850"/>
                      <a:gd name="connsiteX27" fmla="*/ 739816 w 1434488"/>
                      <a:gd name="connsiteY27" fmla="*/ 374268 h 2101850"/>
                      <a:gd name="connsiteX28" fmla="*/ 504866 w 1434488"/>
                      <a:gd name="connsiteY28" fmla="*/ 222138 h 2101850"/>
                      <a:gd name="connsiteX29" fmla="*/ 365167 w 1434488"/>
                      <a:gd name="connsiteY29" fmla="*/ 602868 h 2101850"/>
                      <a:gd name="connsiteX30" fmla="*/ 504867 w 1434488"/>
                      <a:gd name="connsiteY30" fmla="*/ 901318 h 2101850"/>
                      <a:gd name="connsiteX31" fmla="*/ 498516 w 1434488"/>
                      <a:gd name="connsiteY31" fmla="*/ 1104518 h 2101850"/>
                      <a:gd name="connsiteX32" fmla="*/ 384216 w 1434488"/>
                      <a:gd name="connsiteY32" fmla="*/ 1377568 h 2101850"/>
                      <a:gd name="connsiteX33" fmla="*/ 3216 w 1434488"/>
                      <a:gd name="connsiteY33" fmla="*/ 1390268 h 2101850"/>
                      <a:gd name="connsiteX34" fmla="*/ 269916 w 1434488"/>
                      <a:gd name="connsiteY34" fmla="*/ 1307718 h 2101850"/>
                      <a:gd name="connsiteX35" fmla="*/ 371516 w 1434488"/>
                      <a:gd name="connsiteY35" fmla="*/ 1117218 h 2101850"/>
                      <a:gd name="connsiteX36" fmla="*/ 396916 w 1434488"/>
                      <a:gd name="connsiteY36" fmla="*/ 904493 h 2101850"/>
                      <a:gd name="connsiteX0" fmla="*/ 396916 w 1434488"/>
                      <a:gd name="connsiteY0" fmla="*/ 902380 h 2099737"/>
                      <a:gd name="connsiteX1" fmla="*/ 257216 w 1434488"/>
                      <a:gd name="connsiteY1" fmla="*/ 321355 h 2099737"/>
                      <a:gd name="connsiteX2" fmla="*/ 631910 w 1434488"/>
                      <a:gd name="connsiteY2" fmla="*/ 10716 h 2099737"/>
                      <a:gd name="connsiteX3" fmla="*/ 838241 w 1434488"/>
                      <a:gd name="connsiteY3" fmla="*/ 9566 h 2099737"/>
                      <a:gd name="connsiteX4" fmla="*/ 1155809 w 1434488"/>
                      <a:gd name="connsiteY4" fmla="*/ 882924 h 2099737"/>
                      <a:gd name="connsiteX5" fmla="*/ 1308210 w 1434488"/>
                      <a:gd name="connsiteY5" fmla="*/ 1048227 h 2099737"/>
                      <a:gd name="connsiteX6" fmla="*/ 1349416 w 1434488"/>
                      <a:gd name="connsiteY6" fmla="*/ 1502455 h 2099737"/>
                      <a:gd name="connsiteX7" fmla="*/ 1342930 w 1434488"/>
                      <a:gd name="connsiteY7" fmla="*/ 1908044 h 2099737"/>
                      <a:gd name="connsiteX8" fmla="*/ 1343133 w 1434488"/>
                      <a:gd name="connsiteY8" fmla="*/ 2098545 h 2099737"/>
                      <a:gd name="connsiteX9" fmla="*/ 1257004 w 1434488"/>
                      <a:gd name="connsiteY9" fmla="*/ 1976814 h 2099737"/>
                      <a:gd name="connsiteX10" fmla="*/ 1227821 w 1434488"/>
                      <a:gd name="connsiteY10" fmla="*/ 1727137 h 2099737"/>
                      <a:gd name="connsiteX11" fmla="*/ 1247276 w 1434488"/>
                      <a:gd name="connsiteY11" fmla="*/ 1506643 h 2099737"/>
                      <a:gd name="connsiteX12" fmla="*/ 1175940 w 1434488"/>
                      <a:gd name="connsiteY12" fmla="*/ 1218056 h 2099737"/>
                      <a:gd name="connsiteX13" fmla="*/ 1104604 w 1434488"/>
                      <a:gd name="connsiteY13" fmla="*/ 1234269 h 2099737"/>
                      <a:gd name="connsiteX14" fmla="*/ 1078664 w 1434488"/>
                      <a:gd name="connsiteY14" fmla="*/ 1276422 h 2099737"/>
                      <a:gd name="connsiteX15" fmla="*/ 1107847 w 1434488"/>
                      <a:gd name="connsiteY15" fmla="*/ 1328303 h 2099737"/>
                      <a:gd name="connsiteX16" fmla="*/ 1068936 w 1434488"/>
                      <a:gd name="connsiteY16" fmla="*/ 1347758 h 2099737"/>
                      <a:gd name="connsiteX17" fmla="*/ 1042996 w 1434488"/>
                      <a:gd name="connsiteY17" fmla="*/ 1256967 h 2099737"/>
                      <a:gd name="connsiteX18" fmla="*/ 1108116 w 1434488"/>
                      <a:gd name="connsiteY18" fmla="*/ 1140505 h 2099737"/>
                      <a:gd name="connsiteX19" fmla="*/ 933964 w 1434488"/>
                      <a:gd name="connsiteY19" fmla="*/ 1067818 h 2099737"/>
                      <a:gd name="connsiteX20" fmla="*/ 962066 w 1434488"/>
                      <a:gd name="connsiteY20" fmla="*/ 1299255 h 2099737"/>
                      <a:gd name="connsiteX21" fmla="*/ 797372 w 1434488"/>
                      <a:gd name="connsiteY21" fmla="*/ 1581898 h 2099737"/>
                      <a:gd name="connsiteX22" fmla="*/ 784266 w 1434488"/>
                      <a:gd name="connsiteY22" fmla="*/ 1724705 h 2099737"/>
                      <a:gd name="connsiteX23" fmla="*/ 689016 w 1434488"/>
                      <a:gd name="connsiteY23" fmla="*/ 1565955 h 2099737"/>
                      <a:gd name="connsiteX24" fmla="*/ 841416 w 1434488"/>
                      <a:gd name="connsiteY24" fmla="*/ 1191305 h 2099737"/>
                      <a:gd name="connsiteX25" fmla="*/ 739816 w 1434488"/>
                      <a:gd name="connsiteY25" fmla="*/ 962705 h 2099737"/>
                      <a:gd name="connsiteX26" fmla="*/ 949366 w 1434488"/>
                      <a:gd name="connsiteY26" fmla="*/ 740455 h 2099737"/>
                      <a:gd name="connsiteX27" fmla="*/ 739816 w 1434488"/>
                      <a:gd name="connsiteY27" fmla="*/ 372155 h 2099737"/>
                      <a:gd name="connsiteX28" fmla="*/ 504866 w 1434488"/>
                      <a:gd name="connsiteY28" fmla="*/ 220025 h 2099737"/>
                      <a:gd name="connsiteX29" fmla="*/ 365167 w 1434488"/>
                      <a:gd name="connsiteY29" fmla="*/ 600755 h 2099737"/>
                      <a:gd name="connsiteX30" fmla="*/ 504867 w 1434488"/>
                      <a:gd name="connsiteY30" fmla="*/ 899205 h 2099737"/>
                      <a:gd name="connsiteX31" fmla="*/ 498516 w 1434488"/>
                      <a:gd name="connsiteY31" fmla="*/ 1102405 h 2099737"/>
                      <a:gd name="connsiteX32" fmla="*/ 384216 w 1434488"/>
                      <a:gd name="connsiteY32" fmla="*/ 1375455 h 2099737"/>
                      <a:gd name="connsiteX33" fmla="*/ 3216 w 1434488"/>
                      <a:gd name="connsiteY33" fmla="*/ 1388155 h 2099737"/>
                      <a:gd name="connsiteX34" fmla="*/ 269916 w 1434488"/>
                      <a:gd name="connsiteY34" fmla="*/ 1305605 h 2099737"/>
                      <a:gd name="connsiteX35" fmla="*/ 371516 w 1434488"/>
                      <a:gd name="connsiteY35" fmla="*/ 1115105 h 2099737"/>
                      <a:gd name="connsiteX36" fmla="*/ 396916 w 1434488"/>
                      <a:gd name="connsiteY36" fmla="*/ 902380 h 2099737"/>
                      <a:gd name="connsiteX0" fmla="*/ 396916 w 1434488"/>
                      <a:gd name="connsiteY0" fmla="*/ 902380 h 2099737"/>
                      <a:gd name="connsiteX1" fmla="*/ 257216 w 1434488"/>
                      <a:gd name="connsiteY1" fmla="*/ 321355 h 2099737"/>
                      <a:gd name="connsiteX2" fmla="*/ 631910 w 1434488"/>
                      <a:gd name="connsiteY2" fmla="*/ 10716 h 2099737"/>
                      <a:gd name="connsiteX3" fmla="*/ 838241 w 1434488"/>
                      <a:gd name="connsiteY3" fmla="*/ 9566 h 2099737"/>
                      <a:gd name="connsiteX4" fmla="*/ 1155809 w 1434488"/>
                      <a:gd name="connsiteY4" fmla="*/ 882924 h 2099737"/>
                      <a:gd name="connsiteX5" fmla="*/ 1308210 w 1434488"/>
                      <a:gd name="connsiteY5" fmla="*/ 1048227 h 2099737"/>
                      <a:gd name="connsiteX6" fmla="*/ 1349416 w 1434488"/>
                      <a:gd name="connsiteY6" fmla="*/ 1502455 h 2099737"/>
                      <a:gd name="connsiteX7" fmla="*/ 1342930 w 1434488"/>
                      <a:gd name="connsiteY7" fmla="*/ 1908044 h 2099737"/>
                      <a:gd name="connsiteX8" fmla="*/ 1343133 w 1434488"/>
                      <a:gd name="connsiteY8" fmla="*/ 2098545 h 2099737"/>
                      <a:gd name="connsiteX9" fmla="*/ 1257004 w 1434488"/>
                      <a:gd name="connsiteY9" fmla="*/ 1976814 h 2099737"/>
                      <a:gd name="connsiteX10" fmla="*/ 1227821 w 1434488"/>
                      <a:gd name="connsiteY10" fmla="*/ 1727137 h 2099737"/>
                      <a:gd name="connsiteX11" fmla="*/ 1247276 w 1434488"/>
                      <a:gd name="connsiteY11" fmla="*/ 1506643 h 2099737"/>
                      <a:gd name="connsiteX12" fmla="*/ 1175940 w 1434488"/>
                      <a:gd name="connsiteY12" fmla="*/ 1218056 h 2099737"/>
                      <a:gd name="connsiteX13" fmla="*/ 1104604 w 1434488"/>
                      <a:gd name="connsiteY13" fmla="*/ 1234269 h 2099737"/>
                      <a:gd name="connsiteX14" fmla="*/ 1078664 w 1434488"/>
                      <a:gd name="connsiteY14" fmla="*/ 1276422 h 2099737"/>
                      <a:gd name="connsiteX15" fmla="*/ 1107847 w 1434488"/>
                      <a:gd name="connsiteY15" fmla="*/ 1328303 h 2099737"/>
                      <a:gd name="connsiteX16" fmla="*/ 1068936 w 1434488"/>
                      <a:gd name="connsiteY16" fmla="*/ 1347758 h 2099737"/>
                      <a:gd name="connsiteX17" fmla="*/ 1042996 w 1434488"/>
                      <a:gd name="connsiteY17" fmla="*/ 1256967 h 2099737"/>
                      <a:gd name="connsiteX18" fmla="*/ 1108116 w 1434488"/>
                      <a:gd name="connsiteY18" fmla="*/ 1140505 h 2099737"/>
                      <a:gd name="connsiteX19" fmla="*/ 933964 w 1434488"/>
                      <a:gd name="connsiteY19" fmla="*/ 1067818 h 2099737"/>
                      <a:gd name="connsiteX20" fmla="*/ 962066 w 1434488"/>
                      <a:gd name="connsiteY20" fmla="*/ 1299255 h 2099737"/>
                      <a:gd name="connsiteX21" fmla="*/ 797372 w 1434488"/>
                      <a:gd name="connsiteY21" fmla="*/ 1581898 h 2099737"/>
                      <a:gd name="connsiteX22" fmla="*/ 784266 w 1434488"/>
                      <a:gd name="connsiteY22" fmla="*/ 1724705 h 2099737"/>
                      <a:gd name="connsiteX23" fmla="*/ 689016 w 1434488"/>
                      <a:gd name="connsiteY23" fmla="*/ 1565955 h 2099737"/>
                      <a:gd name="connsiteX24" fmla="*/ 841416 w 1434488"/>
                      <a:gd name="connsiteY24" fmla="*/ 1191305 h 2099737"/>
                      <a:gd name="connsiteX25" fmla="*/ 739816 w 1434488"/>
                      <a:gd name="connsiteY25" fmla="*/ 962705 h 2099737"/>
                      <a:gd name="connsiteX26" fmla="*/ 949366 w 1434488"/>
                      <a:gd name="connsiteY26" fmla="*/ 740455 h 2099737"/>
                      <a:gd name="connsiteX27" fmla="*/ 739816 w 1434488"/>
                      <a:gd name="connsiteY27" fmla="*/ 372155 h 2099737"/>
                      <a:gd name="connsiteX28" fmla="*/ 504866 w 1434488"/>
                      <a:gd name="connsiteY28" fmla="*/ 220025 h 2099737"/>
                      <a:gd name="connsiteX29" fmla="*/ 365167 w 1434488"/>
                      <a:gd name="connsiteY29" fmla="*/ 600755 h 2099737"/>
                      <a:gd name="connsiteX30" fmla="*/ 504867 w 1434488"/>
                      <a:gd name="connsiteY30" fmla="*/ 899205 h 2099737"/>
                      <a:gd name="connsiteX31" fmla="*/ 498516 w 1434488"/>
                      <a:gd name="connsiteY31" fmla="*/ 1102405 h 2099737"/>
                      <a:gd name="connsiteX32" fmla="*/ 384216 w 1434488"/>
                      <a:gd name="connsiteY32" fmla="*/ 1375455 h 2099737"/>
                      <a:gd name="connsiteX33" fmla="*/ 3216 w 1434488"/>
                      <a:gd name="connsiteY33" fmla="*/ 1388155 h 2099737"/>
                      <a:gd name="connsiteX34" fmla="*/ 269916 w 1434488"/>
                      <a:gd name="connsiteY34" fmla="*/ 1305605 h 2099737"/>
                      <a:gd name="connsiteX35" fmla="*/ 371516 w 1434488"/>
                      <a:gd name="connsiteY35" fmla="*/ 1115105 h 2099737"/>
                      <a:gd name="connsiteX36" fmla="*/ 396916 w 1434488"/>
                      <a:gd name="connsiteY36" fmla="*/ 902380 h 209973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107847 w 1434488"/>
                      <a:gd name="connsiteY15" fmla="*/ 1333993 h 2105427"/>
                      <a:gd name="connsiteX16" fmla="*/ 1068936 w 1434488"/>
                      <a:gd name="connsiteY16" fmla="*/ 1353448 h 2105427"/>
                      <a:gd name="connsiteX17" fmla="*/ 1042996 w 1434488"/>
                      <a:gd name="connsiteY17" fmla="*/ 1262657 h 2105427"/>
                      <a:gd name="connsiteX18" fmla="*/ 1108116 w 1434488"/>
                      <a:gd name="connsiteY18" fmla="*/ 1146195 h 2105427"/>
                      <a:gd name="connsiteX19" fmla="*/ 933964 w 1434488"/>
                      <a:gd name="connsiteY19" fmla="*/ 1073508 h 2105427"/>
                      <a:gd name="connsiteX20" fmla="*/ 962066 w 1434488"/>
                      <a:gd name="connsiteY20" fmla="*/ 1304945 h 2105427"/>
                      <a:gd name="connsiteX21" fmla="*/ 797372 w 1434488"/>
                      <a:gd name="connsiteY21" fmla="*/ 1587588 h 2105427"/>
                      <a:gd name="connsiteX22" fmla="*/ 784266 w 1434488"/>
                      <a:gd name="connsiteY22" fmla="*/ 1730395 h 2105427"/>
                      <a:gd name="connsiteX23" fmla="*/ 689016 w 1434488"/>
                      <a:gd name="connsiteY23" fmla="*/ 1571645 h 2105427"/>
                      <a:gd name="connsiteX24" fmla="*/ 841416 w 1434488"/>
                      <a:gd name="connsiteY24" fmla="*/ 1196995 h 2105427"/>
                      <a:gd name="connsiteX25" fmla="*/ 739816 w 1434488"/>
                      <a:gd name="connsiteY25" fmla="*/ 968395 h 2105427"/>
                      <a:gd name="connsiteX26" fmla="*/ 949366 w 1434488"/>
                      <a:gd name="connsiteY26" fmla="*/ 746145 h 2105427"/>
                      <a:gd name="connsiteX27" fmla="*/ 739816 w 1434488"/>
                      <a:gd name="connsiteY27" fmla="*/ 377845 h 2105427"/>
                      <a:gd name="connsiteX28" fmla="*/ 504866 w 1434488"/>
                      <a:gd name="connsiteY28" fmla="*/ 225715 h 2105427"/>
                      <a:gd name="connsiteX29" fmla="*/ 365167 w 1434488"/>
                      <a:gd name="connsiteY29" fmla="*/ 606445 h 2105427"/>
                      <a:gd name="connsiteX30" fmla="*/ 504867 w 1434488"/>
                      <a:gd name="connsiteY30" fmla="*/ 904895 h 2105427"/>
                      <a:gd name="connsiteX31" fmla="*/ 498516 w 1434488"/>
                      <a:gd name="connsiteY31" fmla="*/ 1108095 h 2105427"/>
                      <a:gd name="connsiteX32" fmla="*/ 384216 w 1434488"/>
                      <a:gd name="connsiteY32" fmla="*/ 1381145 h 2105427"/>
                      <a:gd name="connsiteX33" fmla="*/ 3216 w 1434488"/>
                      <a:gd name="connsiteY33" fmla="*/ 1393845 h 2105427"/>
                      <a:gd name="connsiteX34" fmla="*/ 269916 w 1434488"/>
                      <a:gd name="connsiteY34" fmla="*/ 1311295 h 2105427"/>
                      <a:gd name="connsiteX35" fmla="*/ 371516 w 1434488"/>
                      <a:gd name="connsiteY35" fmla="*/ 1120795 h 2105427"/>
                      <a:gd name="connsiteX36" fmla="*/ 396916 w 1434488"/>
                      <a:gd name="connsiteY36"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49366 w 1434488"/>
                      <a:gd name="connsiteY25" fmla="*/ 746145 h 2105427"/>
                      <a:gd name="connsiteX26" fmla="*/ 739816 w 1434488"/>
                      <a:gd name="connsiteY26" fmla="*/ 377845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49366 w 1434488"/>
                      <a:gd name="connsiteY25" fmla="*/ 746145 h 2105427"/>
                      <a:gd name="connsiteX26" fmla="*/ 739816 w 1434488"/>
                      <a:gd name="connsiteY26" fmla="*/ 377845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49366 w 1434488"/>
                      <a:gd name="connsiteY25" fmla="*/ 746145 h 2105427"/>
                      <a:gd name="connsiteX26" fmla="*/ 739816 w 1434488"/>
                      <a:gd name="connsiteY26" fmla="*/ 377845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49366 w 1434488"/>
                      <a:gd name="connsiteY25" fmla="*/ 746145 h 2105427"/>
                      <a:gd name="connsiteX26" fmla="*/ 779706 w 1434488"/>
                      <a:gd name="connsiteY26" fmla="*/ 350229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49366 w 1434488"/>
                      <a:gd name="connsiteY25" fmla="*/ 746145 h 2105427"/>
                      <a:gd name="connsiteX26" fmla="*/ 779706 w 1434488"/>
                      <a:gd name="connsiteY26" fmla="*/ 390119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49366 w 1434488"/>
                      <a:gd name="connsiteY25" fmla="*/ 746145 h 2105427"/>
                      <a:gd name="connsiteX26" fmla="*/ 779706 w 1434488"/>
                      <a:gd name="connsiteY26" fmla="*/ 390119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52435 w 1434488"/>
                      <a:gd name="connsiteY25" fmla="*/ 736940 h 2105427"/>
                      <a:gd name="connsiteX26" fmla="*/ 779706 w 1434488"/>
                      <a:gd name="connsiteY26" fmla="*/ 390119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52435 w 1434488"/>
                      <a:gd name="connsiteY25" fmla="*/ 736940 h 2105427"/>
                      <a:gd name="connsiteX26" fmla="*/ 779706 w 1434488"/>
                      <a:gd name="connsiteY26" fmla="*/ 390119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61640 w 1434488"/>
                      <a:gd name="connsiteY25" fmla="*/ 736940 h 2105427"/>
                      <a:gd name="connsiteX26" fmla="*/ 779706 w 1434488"/>
                      <a:gd name="connsiteY26" fmla="*/ 390119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61640 w 1434488"/>
                      <a:gd name="connsiteY25" fmla="*/ 736940 h 2105427"/>
                      <a:gd name="connsiteX26" fmla="*/ 779706 w 1434488"/>
                      <a:gd name="connsiteY26" fmla="*/ 390119 h 2105427"/>
                      <a:gd name="connsiteX27" fmla="*/ 504866 w 1434488"/>
                      <a:gd name="connsiteY27" fmla="*/ 225715 h 2105427"/>
                      <a:gd name="connsiteX28" fmla="*/ 365167 w 1434488"/>
                      <a:gd name="connsiteY28" fmla="*/ 606445 h 2105427"/>
                      <a:gd name="connsiteX29" fmla="*/ 504867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61640 w 1434488"/>
                      <a:gd name="connsiteY25" fmla="*/ 736940 h 2105427"/>
                      <a:gd name="connsiteX26" fmla="*/ 779706 w 1434488"/>
                      <a:gd name="connsiteY26" fmla="*/ 390119 h 2105427"/>
                      <a:gd name="connsiteX27" fmla="*/ 504866 w 1434488"/>
                      <a:gd name="connsiteY27" fmla="*/ 225715 h 2105427"/>
                      <a:gd name="connsiteX28" fmla="*/ 365167 w 1434488"/>
                      <a:gd name="connsiteY28" fmla="*/ 606445 h 2105427"/>
                      <a:gd name="connsiteX29" fmla="*/ 524602 w 1434488"/>
                      <a:gd name="connsiteY29" fmla="*/ 904895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61640 w 1434488"/>
                      <a:gd name="connsiteY25" fmla="*/ 736940 h 2105427"/>
                      <a:gd name="connsiteX26" fmla="*/ 779706 w 1434488"/>
                      <a:gd name="connsiteY26" fmla="*/ 390119 h 2105427"/>
                      <a:gd name="connsiteX27" fmla="*/ 504866 w 1434488"/>
                      <a:gd name="connsiteY27" fmla="*/ 225715 h 2105427"/>
                      <a:gd name="connsiteX28" fmla="*/ 365167 w 1434488"/>
                      <a:gd name="connsiteY28" fmla="*/ 606445 h 2105427"/>
                      <a:gd name="connsiteX29" fmla="*/ 537759 w 1434488"/>
                      <a:gd name="connsiteY29" fmla="*/ 898317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6916 w 1434488"/>
                      <a:gd name="connsiteY0" fmla="*/ 908070 h 2105427"/>
                      <a:gd name="connsiteX1" fmla="*/ 257216 w 1434488"/>
                      <a:gd name="connsiteY1" fmla="*/ 327045 h 2105427"/>
                      <a:gd name="connsiteX2" fmla="*/ 631910 w 1434488"/>
                      <a:gd name="connsiteY2" fmla="*/ 16406 h 2105427"/>
                      <a:gd name="connsiteX3" fmla="*/ 838241 w 1434488"/>
                      <a:gd name="connsiteY3" fmla="*/ 15256 h 2105427"/>
                      <a:gd name="connsiteX4" fmla="*/ 1155809 w 1434488"/>
                      <a:gd name="connsiteY4" fmla="*/ 888614 h 2105427"/>
                      <a:gd name="connsiteX5" fmla="*/ 1308210 w 1434488"/>
                      <a:gd name="connsiteY5" fmla="*/ 1053917 h 2105427"/>
                      <a:gd name="connsiteX6" fmla="*/ 1349416 w 1434488"/>
                      <a:gd name="connsiteY6" fmla="*/ 1508145 h 2105427"/>
                      <a:gd name="connsiteX7" fmla="*/ 1342930 w 1434488"/>
                      <a:gd name="connsiteY7" fmla="*/ 1913734 h 2105427"/>
                      <a:gd name="connsiteX8" fmla="*/ 1343133 w 1434488"/>
                      <a:gd name="connsiteY8" fmla="*/ 2104235 h 2105427"/>
                      <a:gd name="connsiteX9" fmla="*/ 1257004 w 1434488"/>
                      <a:gd name="connsiteY9" fmla="*/ 1982504 h 2105427"/>
                      <a:gd name="connsiteX10" fmla="*/ 1227821 w 1434488"/>
                      <a:gd name="connsiteY10" fmla="*/ 1732827 h 2105427"/>
                      <a:gd name="connsiteX11" fmla="*/ 1247276 w 1434488"/>
                      <a:gd name="connsiteY11" fmla="*/ 1512333 h 2105427"/>
                      <a:gd name="connsiteX12" fmla="*/ 1175940 w 1434488"/>
                      <a:gd name="connsiteY12" fmla="*/ 1223746 h 2105427"/>
                      <a:gd name="connsiteX13" fmla="*/ 1104604 w 1434488"/>
                      <a:gd name="connsiteY13" fmla="*/ 1239959 h 2105427"/>
                      <a:gd name="connsiteX14" fmla="*/ 1078664 w 1434488"/>
                      <a:gd name="connsiteY14" fmla="*/ 1282112 h 2105427"/>
                      <a:gd name="connsiteX15" fmla="*/ 1068936 w 1434488"/>
                      <a:gd name="connsiteY15" fmla="*/ 1353448 h 2105427"/>
                      <a:gd name="connsiteX16" fmla="*/ 1042996 w 1434488"/>
                      <a:gd name="connsiteY16" fmla="*/ 1262657 h 2105427"/>
                      <a:gd name="connsiteX17" fmla="*/ 1108116 w 1434488"/>
                      <a:gd name="connsiteY17" fmla="*/ 1146195 h 2105427"/>
                      <a:gd name="connsiteX18" fmla="*/ 933964 w 1434488"/>
                      <a:gd name="connsiteY18" fmla="*/ 1073508 h 2105427"/>
                      <a:gd name="connsiteX19" fmla="*/ 962066 w 1434488"/>
                      <a:gd name="connsiteY19" fmla="*/ 1304945 h 2105427"/>
                      <a:gd name="connsiteX20" fmla="*/ 797372 w 1434488"/>
                      <a:gd name="connsiteY20" fmla="*/ 1587588 h 2105427"/>
                      <a:gd name="connsiteX21" fmla="*/ 784266 w 1434488"/>
                      <a:gd name="connsiteY21" fmla="*/ 1730395 h 2105427"/>
                      <a:gd name="connsiteX22" fmla="*/ 689016 w 1434488"/>
                      <a:gd name="connsiteY22" fmla="*/ 1571645 h 2105427"/>
                      <a:gd name="connsiteX23" fmla="*/ 841416 w 1434488"/>
                      <a:gd name="connsiteY23" fmla="*/ 1196995 h 2105427"/>
                      <a:gd name="connsiteX24" fmla="*/ 739816 w 1434488"/>
                      <a:gd name="connsiteY24" fmla="*/ 968395 h 2105427"/>
                      <a:gd name="connsiteX25" fmla="*/ 961640 w 1434488"/>
                      <a:gd name="connsiteY25" fmla="*/ 736940 h 2105427"/>
                      <a:gd name="connsiteX26" fmla="*/ 779706 w 1434488"/>
                      <a:gd name="connsiteY26" fmla="*/ 390119 h 2105427"/>
                      <a:gd name="connsiteX27" fmla="*/ 504866 w 1434488"/>
                      <a:gd name="connsiteY27" fmla="*/ 225715 h 2105427"/>
                      <a:gd name="connsiteX28" fmla="*/ 365167 w 1434488"/>
                      <a:gd name="connsiteY28" fmla="*/ 606445 h 2105427"/>
                      <a:gd name="connsiteX29" fmla="*/ 537759 w 1434488"/>
                      <a:gd name="connsiteY29" fmla="*/ 898317 h 2105427"/>
                      <a:gd name="connsiteX30" fmla="*/ 498516 w 1434488"/>
                      <a:gd name="connsiteY30" fmla="*/ 1108095 h 2105427"/>
                      <a:gd name="connsiteX31" fmla="*/ 384216 w 1434488"/>
                      <a:gd name="connsiteY31" fmla="*/ 1381145 h 2105427"/>
                      <a:gd name="connsiteX32" fmla="*/ 3216 w 1434488"/>
                      <a:gd name="connsiteY32" fmla="*/ 1393845 h 2105427"/>
                      <a:gd name="connsiteX33" fmla="*/ 269916 w 1434488"/>
                      <a:gd name="connsiteY33" fmla="*/ 1311295 h 2105427"/>
                      <a:gd name="connsiteX34" fmla="*/ 371516 w 1434488"/>
                      <a:gd name="connsiteY34" fmla="*/ 1120795 h 2105427"/>
                      <a:gd name="connsiteX35" fmla="*/ 396916 w 1434488"/>
                      <a:gd name="connsiteY35" fmla="*/ 908070 h 2105427"/>
                      <a:gd name="connsiteX0" fmla="*/ 395579 w 1433151"/>
                      <a:gd name="connsiteY0" fmla="*/ 908070 h 2105427"/>
                      <a:gd name="connsiteX1" fmla="*/ 255879 w 1433151"/>
                      <a:gd name="connsiteY1" fmla="*/ 327045 h 2105427"/>
                      <a:gd name="connsiteX2" fmla="*/ 630573 w 1433151"/>
                      <a:gd name="connsiteY2" fmla="*/ 16406 h 2105427"/>
                      <a:gd name="connsiteX3" fmla="*/ 836904 w 1433151"/>
                      <a:gd name="connsiteY3" fmla="*/ 15256 h 2105427"/>
                      <a:gd name="connsiteX4" fmla="*/ 1154472 w 1433151"/>
                      <a:gd name="connsiteY4" fmla="*/ 888614 h 2105427"/>
                      <a:gd name="connsiteX5" fmla="*/ 1306873 w 1433151"/>
                      <a:gd name="connsiteY5" fmla="*/ 1053917 h 2105427"/>
                      <a:gd name="connsiteX6" fmla="*/ 1348079 w 1433151"/>
                      <a:gd name="connsiteY6" fmla="*/ 1508145 h 2105427"/>
                      <a:gd name="connsiteX7" fmla="*/ 1341593 w 1433151"/>
                      <a:gd name="connsiteY7" fmla="*/ 1913734 h 2105427"/>
                      <a:gd name="connsiteX8" fmla="*/ 1341796 w 1433151"/>
                      <a:gd name="connsiteY8" fmla="*/ 2104235 h 2105427"/>
                      <a:gd name="connsiteX9" fmla="*/ 1255667 w 1433151"/>
                      <a:gd name="connsiteY9" fmla="*/ 1982504 h 2105427"/>
                      <a:gd name="connsiteX10" fmla="*/ 1226484 w 1433151"/>
                      <a:gd name="connsiteY10" fmla="*/ 1732827 h 2105427"/>
                      <a:gd name="connsiteX11" fmla="*/ 1245939 w 1433151"/>
                      <a:gd name="connsiteY11" fmla="*/ 1512333 h 2105427"/>
                      <a:gd name="connsiteX12" fmla="*/ 1174603 w 1433151"/>
                      <a:gd name="connsiteY12" fmla="*/ 1223746 h 2105427"/>
                      <a:gd name="connsiteX13" fmla="*/ 1103267 w 1433151"/>
                      <a:gd name="connsiteY13" fmla="*/ 1239959 h 2105427"/>
                      <a:gd name="connsiteX14" fmla="*/ 1077327 w 1433151"/>
                      <a:gd name="connsiteY14" fmla="*/ 1282112 h 2105427"/>
                      <a:gd name="connsiteX15" fmla="*/ 1067599 w 1433151"/>
                      <a:gd name="connsiteY15" fmla="*/ 1353448 h 2105427"/>
                      <a:gd name="connsiteX16" fmla="*/ 1041659 w 1433151"/>
                      <a:gd name="connsiteY16" fmla="*/ 1262657 h 2105427"/>
                      <a:gd name="connsiteX17" fmla="*/ 1106779 w 1433151"/>
                      <a:gd name="connsiteY17" fmla="*/ 1146195 h 2105427"/>
                      <a:gd name="connsiteX18" fmla="*/ 932627 w 1433151"/>
                      <a:gd name="connsiteY18" fmla="*/ 1073508 h 2105427"/>
                      <a:gd name="connsiteX19" fmla="*/ 960729 w 1433151"/>
                      <a:gd name="connsiteY19" fmla="*/ 1304945 h 2105427"/>
                      <a:gd name="connsiteX20" fmla="*/ 796035 w 1433151"/>
                      <a:gd name="connsiteY20" fmla="*/ 1587588 h 2105427"/>
                      <a:gd name="connsiteX21" fmla="*/ 782929 w 1433151"/>
                      <a:gd name="connsiteY21" fmla="*/ 1730395 h 2105427"/>
                      <a:gd name="connsiteX22" fmla="*/ 687679 w 1433151"/>
                      <a:gd name="connsiteY22" fmla="*/ 1571645 h 2105427"/>
                      <a:gd name="connsiteX23" fmla="*/ 840079 w 1433151"/>
                      <a:gd name="connsiteY23" fmla="*/ 1196995 h 2105427"/>
                      <a:gd name="connsiteX24" fmla="*/ 738479 w 1433151"/>
                      <a:gd name="connsiteY24" fmla="*/ 968395 h 2105427"/>
                      <a:gd name="connsiteX25" fmla="*/ 960303 w 1433151"/>
                      <a:gd name="connsiteY25" fmla="*/ 736940 h 2105427"/>
                      <a:gd name="connsiteX26" fmla="*/ 778369 w 1433151"/>
                      <a:gd name="connsiteY26" fmla="*/ 390119 h 2105427"/>
                      <a:gd name="connsiteX27" fmla="*/ 503529 w 1433151"/>
                      <a:gd name="connsiteY27" fmla="*/ 225715 h 2105427"/>
                      <a:gd name="connsiteX28" fmla="*/ 363830 w 1433151"/>
                      <a:gd name="connsiteY28" fmla="*/ 606445 h 2105427"/>
                      <a:gd name="connsiteX29" fmla="*/ 536422 w 1433151"/>
                      <a:gd name="connsiteY29" fmla="*/ 898317 h 2105427"/>
                      <a:gd name="connsiteX30" fmla="*/ 497179 w 1433151"/>
                      <a:gd name="connsiteY30" fmla="*/ 1108095 h 2105427"/>
                      <a:gd name="connsiteX31" fmla="*/ 382879 w 1433151"/>
                      <a:gd name="connsiteY31" fmla="*/ 1381145 h 2105427"/>
                      <a:gd name="connsiteX32" fmla="*/ 1879 w 1433151"/>
                      <a:gd name="connsiteY32" fmla="*/ 1393845 h 2105427"/>
                      <a:gd name="connsiteX33" fmla="*/ 248843 w 1433151"/>
                      <a:gd name="connsiteY33" fmla="*/ 1169859 h 2105427"/>
                      <a:gd name="connsiteX34" fmla="*/ 370179 w 1433151"/>
                      <a:gd name="connsiteY34" fmla="*/ 1120795 h 2105427"/>
                      <a:gd name="connsiteX35" fmla="*/ 395579 w 1433151"/>
                      <a:gd name="connsiteY35" fmla="*/ 908070 h 2105427"/>
                      <a:gd name="connsiteX0" fmla="*/ 393882 w 1431454"/>
                      <a:gd name="connsiteY0" fmla="*/ 908070 h 2105427"/>
                      <a:gd name="connsiteX1" fmla="*/ 254182 w 1431454"/>
                      <a:gd name="connsiteY1" fmla="*/ 327045 h 2105427"/>
                      <a:gd name="connsiteX2" fmla="*/ 628876 w 1431454"/>
                      <a:gd name="connsiteY2" fmla="*/ 16406 h 2105427"/>
                      <a:gd name="connsiteX3" fmla="*/ 835207 w 1431454"/>
                      <a:gd name="connsiteY3" fmla="*/ 15256 h 2105427"/>
                      <a:gd name="connsiteX4" fmla="*/ 1152775 w 1431454"/>
                      <a:gd name="connsiteY4" fmla="*/ 888614 h 2105427"/>
                      <a:gd name="connsiteX5" fmla="*/ 1305176 w 1431454"/>
                      <a:gd name="connsiteY5" fmla="*/ 1053917 h 2105427"/>
                      <a:gd name="connsiteX6" fmla="*/ 1346382 w 1431454"/>
                      <a:gd name="connsiteY6" fmla="*/ 1508145 h 2105427"/>
                      <a:gd name="connsiteX7" fmla="*/ 1339896 w 1431454"/>
                      <a:gd name="connsiteY7" fmla="*/ 1913734 h 2105427"/>
                      <a:gd name="connsiteX8" fmla="*/ 1340099 w 1431454"/>
                      <a:gd name="connsiteY8" fmla="*/ 2104235 h 2105427"/>
                      <a:gd name="connsiteX9" fmla="*/ 1253970 w 1431454"/>
                      <a:gd name="connsiteY9" fmla="*/ 1982504 h 2105427"/>
                      <a:gd name="connsiteX10" fmla="*/ 1224787 w 1431454"/>
                      <a:gd name="connsiteY10" fmla="*/ 1732827 h 2105427"/>
                      <a:gd name="connsiteX11" fmla="*/ 1244242 w 1431454"/>
                      <a:gd name="connsiteY11" fmla="*/ 1512333 h 2105427"/>
                      <a:gd name="connsiteX12" fmla="*/ 1172906 w 1431454"/>
                      <a:gd name="connsiteY12" fmla="*/ 1223746 h 2105427"/>
                      <a:gd name="connsiteX13" fmla="*/ 1101570 w 1431454"/>
                      <a:gd name="connsiteY13" fmla="*/ 1239959 h 2105427"/>
                      <a:gd name="connsiteX14" fmla="*/ 1075630 w 1431454"/>
                      <a:gd name="connsiteY14" fmla="*/ 1282112 h 2105427"/>
                      <a:gd name="connsiteX15" fmla="*/ 1065902 w 1431454"/>
                      <a:gd name="connsiteY15" fmla="*/ 1353448 h 2105427"/>
                      <a:gd name="connsiteX16" fmla="*/ 1039962 w 1431454"/>
                      <a:gd name="connsiteY16" fmla="*/ 1262657 h 2105427"/>
                      <a:gd name="connsiteX17" fmla="*/ 1105082 w 1431454"/>
                      <a:gd name="connsiteY17" fmla="*/ 1146195 h 2105427"/>
                      <a:gd name="connsiteX18" fmla="*/ 930930 w 1431454"/>
                      <a:gd name="connsiteY18" fmla="*/ 1073508 h 2105427"/>
                      <a:gd name="connsiteX19" fmla="*/ 959032 w 1431454"/>
                      <a:gd name="connsiteY19" fmla="*/ 1304945 h 2105427"/>
                      <a:gd name="connsiteX20" fmla="*/ 794338 w 1431454"/>
                      <a:gd name="connsiteY20" fmla="*/ 1587588 h 2105427"/>
                      <a:gd name="connsiteX21" fmla="*/ 781232 w 1431454"/>
                      <a:gd name="connsiteY21" fmla="*/ 1730395 h 2105427"/>
                      <a:gd name="connsiteX22" fmla="*/ 685982 w 1431454"/>
                      <a:gd name="connsiteY22" fmla="*/ 1571645 h 2105427"/>
                      <a:gd name="connsiteX23" fmla="*/ 838382 w 1431454"/>
                      <a:gd name="connsiteY23" fmla="*/ 1196995 h 2105427"/>
                      <a:gd name="connsiteX24" fmla="*/ 736782 w 1431454"/>
                      <a:gd name="connsiteY24" fmla="*/ 968395 h 2105427"/>
                      <a:gd name="connsiteX25" fmla="*/ 958606 w 1431454"/>
                      <a:gd name="connsiteY25" fmla="*/ 736940 h 2105427"/>
                      <a:gd name="connsiteX26" fmla="*/ 776672 w 1431454"/>
                      <a:gd name="connsiteY26" fmla="*/ 390119 h 2105427"/>
                      <a:gd name="connsiteX27" fmla="*/ 501832 w 1431454"/>
                      <a:gd name="connsiteY27" fmla="*/ 225715 h 2105427"/>
                      <a:gd name="connsiteX28" fmla="*/ 362133 w 1431454"/>
                      <a:gd name="connsiteY28" fmla="*/ 606445 h 2105427"/>
                      <a:gd name="connsiteX29" fmla="*/ 534725 w 1431454"/>
                      <a:gd name="connsiteY29" fmla="*/ 898317 h 2105427"/>
                      <a:gd name="connsiteX30" fmla="*/ 495482 w 1431454"/>
                      <a:gd name="connsiteY30" fmla="*/ 1108095 h 2105427"/>
                      <a:gd name="connsiteX31" fmla="*/ 285795 w 1431454"/>
                      <a:gd name="connsiteY31" fmla="*/ 1305493 h 2105427"/>
                      <a:gd name="connsiteX32" fmla="*/ 182 w 1431454"/>
                      <a:gd name="connsiteY32" fmla="*/ 1393845 h 2105427"/>
                      <a:gd name="connsiteX33" fmla="*/ 247146 w 1431454"/>
                      <a:gd name="connsiteY33" fmla="*/ 1169859 h 2105427"/>
                      <a:gd name="connsiteX34" fmla="*/ 368482 w 1431454"/>
                      <a:gd name="connsiteY34" fmla="*/ 1120795 h 2105427"/>
                      <a:gd name="connsiteX35" fmla="*/ 393882 w 1431454"/>
                      <a:gd name="connsiteY35" fmla="*/ 908070 h 2105427"/>
                      <a:gd name="connsiteX0" fmla="*/ 393909 w 1431481"/>
                      <a:gd name="connsiteY0" fmla="*/ 908070 h 2105427"/>
                      <a:gd name="connsiteX1" fmla="*/ 254209 w 1431481"/>
                      <a:gd name="connsiteY1" fmla="*/ 327045 h 2105427"/>
                      <a:gd name="connsiteX2" fmla="*/ 628903 w 1431481"/>
                      <a:gd name="connsiteY2" fmla="*/ 16406 h 2105427"/>
                      <a:gd name="connsiteX3" fmla="*/ 835234 w 1431481"/>
                      <a:gd name="connsiteY3" fmla="*/ 15256 h 2105427"/>
                      <a:gd name="connsiteX4" fmla="*/ 1152802 w 1431481"/>
                      <a:gd name="connsiteY4" fmla="*/ 888614 h 2105427"/>
                      <a:gd name="connsiteX5" fmla="*/ 1305203 w 1431481"/>
                      <a:gd name="connsiteY5" fmla="*/ 1053917 h 2105427"/>
                      <a:gd name="connsiteX6" fmla="*/ 1346409 w 1431481"/>
                      <a:gd name="connsiteY6" fmla="*/ 1508145 h 2105427"/>
                      <a:gd name="connsiteX7" fmla="*/ 1339923 w 1431481"/>
                      <a:gd name="connsiteY7" fmla="*/ 1913734 h 2105427"/>
                      <a:gd name="connsiteX8" fmla="*/ 1340126 w 1431481"/>
                      <a:gd name="connsiteY8" fmla="*/ 2104235 h 2105427"/>
                      <a:gd name="connsiteX9" fmla="*/ 1253997 w 1431481"/>
                      <a:gd name="connsiteY9" fmla="*/ 1982504 h 2105427"/>
                      <a:gd name="connsiteX10" fmla="*/ 1224814 w 1431481"/>
                      <a:gd name="connsiteY10" fmla="*/ 1732827 h 2105427"/>
                      <a:gd name="connsiteX11" fmla="*/ 1244269 w 1431481"/>
                      <a:gd name="connsiteY11" fmla="*/ 1512333 h 2105427"/>
                      <a:gd name="connsiteX12" fmla="*/ 1172933 w 1431481"/>
                      <a:gd name="connsiteY12" fmla="*/ 1223746 h 2105427"/>
                      <a:gd name="connsiteX13" fmla="*/ 1101597 w 1431481"/>
                      <a:gd name="connsiteY13" fmla="*/ 1239959 h 2105427"/>
                      <a:gd name="connsiteX14" fmla="*/ 1075657 w 1431481"/>
                      <a:gd name="connsiteY14" fmla="*/ 1282112 h 2105427"/>
                      <a:gd name="connsiteX15" fmla="*/ 1065929 w 1431481"/>
                      <a:gd name="connsiteY15" fmla="*/ 1353448 h 2105427"/>
                      <a:gd name="connsiteX16" fmla="*/ 1039989 w 1431481"/>
                      <a:gd name="connsiteY16" fmla="*/ 1262657 h 2105427"/>
                      <a:gd name="connsiteX17" fmla="*/ 1105109 w 1431481"/>
                      <a:gd name="connsiteY17" fmla="*/ 1146195 h 2105427"/>
                      <a:gd name="connsiteX18" fmla="*/ 930957 w 1431481"/>
                      <a:gd name="connsiteY18" fmla="*/ 1073508 h 2105427"/>
                      <a:gd name="connsiteX19" fmla="*/ 959059 w 1431481"/>
                      <a:gd name="connsiteY19" fmla="*/ 1304945 h 2105427"/>
                      <a:gd name="connsiteX20" fmla="*/ 794365 w 1431481"/>
                      <a:gd name="connsiteY20" fmla="*/ 1587588 h 2105427"/>
                      <a:gd name="connsiteX21" fmla="*/ 781259 w 1431481"/>
                      <a:gd name="connsiteY21" fmla="*/ 1730395 h 2105427"/>
                      <a:gd name="connsiteX22" fmla="*/ 686009 w 1431481"/>
                      <a:gd name="connsiteY22" fmla="*/ 1571645 h 2105427"/>
                      <a:gd name="connsiteX23" fmla="*/ 838409 w 1431481"/>
                      <a:gd name="connsiteY23" fmla="*/ 1196995 h 2105427"/>
                      <a:gd name="connsiteX24" fmla="*/ 736809 w 1431481"/>
                      <a:gd name="connsiteY24" fmla="*/ 968395 h 2105427"/>
                      <a:gd name="connsiteX25" fmla="*/ 958633 w 1431481"/>
                      <a:gd name="connsiteY25" fmla="*/ 736940 h 2105427"/>
                      <a:gd name="connsiteX26" fmla="*/ 776699 w 1431481"/>
                      <a:gd name="connsiteY26" fmla="*/ 390119 h 2105427"/>
                      <a:gd name="connsiteX27" fmla="*/ 501859 w 1431481"/>
                      <a:gd name="connsiteY27" fmla="*/ 225715 h 2105427"/>
                      <a:gd name="connsiteX28" fmla="*/ 362160 w 1431481"/>
                      <a:gd name="connsiteY28" fmla="*/ 606445 h 2105427"/>
                      <a:gd name="connsiteX29" fmla="*/ 534752 w 1431481"/>
                      <a:gd name="connsiteY29" fmla="*/ 898317 h 2105427"/>
                      <a:gd name="connsiteX30" fmla="*/ 495509 w 1431481"/>
                      <a:gd name="connsiteY30" fmla="*/ 1108095 h 2105427"/>
                      <a:gd name="connsiteX31" fmla="*/ 210170 w 1431481"/>
                      <a:gd name="connsiteY31" fmla="*/ 1213395 h 2105427"/>
                      <a:gd name="connsiteX32" fmla="*/ 209 w 1431481"/>
                      <a:gd name="connsiteY32" fmla="*/ 1393845 h 2105427"/>
                      <a:gd name="connsiteX33" fmla="*/ 247173 w 1431481"/>
                      <a:gd name="connsiteY33" fmla="*/ 1169859 h 2105427"/>
                      <a:gd name="connsiteX34" fmla="*/ 368509 w 1431481"/>
                      <a:gd name="connsiteY34" fmla="*/ 1120795 h 2105427"/>
                      <a:gd name="connsiteX35" fmla="*/ 393909 w 1431481"/>
                      <a:gd name="connsiteY35" fmla="*/ 908070 h 2105427"/>
                      <a:gd name="connsiteX0" fmla="*/ 393748 w 1431320"/>
                      <a:gd name="connsiteY0" fmla="*/ 908070 h 2105427"/>
                      <a:gd name="connsiteX1" fmla="*/ 254048 w 1431320"/>
                      <a:gd name="connsiteY1" fmla="*/ 327045 h 2105427"/>
                      <a:gd name="connsiteX2" fmla="*/ 628742 w 1431320"/>
                      <a:gd name="connsiteY2" fmla="*/ 16406 h 2105427"/>
                      <a:gd name="connsiteX3" fmla="*/ 835073 w 1431320"/>
                      <a:gd name="connsiteY3" fmla="*/ 15256 h 2105427"/>
                      <a:gd name="connsiteX4" fmla="*/ 1152641 w 1431320"/>
                      <a:gd name="connsiteY4" fmla="*/ 888614 h 2105427"/>
                      <a:gd name="connsiteX5" fmla="*/ 1305042 w 1431320"/>
                      <a:gd name="connsiteY5" fmla="*/ 1053917 h 2105427"/>
                      <a:gd name="connsiteX6" fmla="*/ 1346248 w 1431320"/>
                      <a:gd name="connsiteY6" fmla="*/ 1508145 h 2105427"/>
                      <a:gd name="connsiteX7" fmla="*/ 1339762 w 1431320"/>
                      <a:gd name="connsiteY7" fmla="*/ 1913734 h 2105427"/>
                      <a:gd name="connsiteX8" fmla="*/ 1339965 w 1431320"/>
                      <a:gd name="connsiteY8" fmla="*/ 2104235 h 2105427"/>
                      <a:gd name="connsiteX9" fmla="*/ 1253836 w 1431320"/>
                      <a:gd name="connsiteY9" fmla="*/ 1982504 h 2105427"/>
                      <a:gd name="connsiteX10" fmla="*/ 1224653 w 1431320"/>
                      <a:gd name="connsiteY10" fmla="*/ 1732827 h 2105427"/>
                      <a:gd name="connsiteX11" fmla="*/ 1244108 w 1431320"/>
                      <a:gd name="connsiteY11" fmla="*/ 1512333 h 2105427"/>
                      <a:gd name="connsiteX12" fmla="*/ 1172772 w 1431320"/>
                      <a:gd name="connsiteY12" fmla="*/ 1223746 h 2105427"/>
                      <a:gd name="connsiteX13" fmla="*/ 1101436 w 1431320"/>
                      <a:gd name="connsiteY13" fmla="*/ 1239959 h 2105427"/>
                      <a:gd name="connsiteX14" fmla="*/ 1075496 w 1431320"/>
                      <a:gd name="connsiteY14" fmla="*/ 1282112 h 2105427"/>
                      <a:gd name="connsiteX15" fmla="*/ 1065768 w 1431320"/>
                      <a:gd name="connsiteY15" fmla="*/ 1353448 h 2105427"/>
                      <a:gd name="connsiteX16" fmla="*/ 1039828 w 1431320"/>
                      <a:gd name="connsiteY16" fmla="*/ 1262657 h 2105427"/>
                      <a:gd name="connsiteX17" fmla="*/ 1104948 w 1431320"/>
                      <a:gd name="connsiteY17" fmla="*/ 1146195 h 2105427"/>
                      <a:gd name="connsiteX18" fmla="*/ 930796 w 1431320"/>
                      <a:gd name="connsiteY18" fmla="*/ 1073508 h 2105427"/>
                      <a:gd name="connsiteX19" fmla="*/ 958898 w 1431320"/>
                      <a:gd name="connsiteY19" fmla="*/ 1304945 h 2105427"/>
                      <a:gd name="connsiteX20" fmla="*/ 794204 w 1431320"/>
                      <a:gd name="connsiteY20" fmla="*/ 1587588 h 2105427"/>
                      <a:gd name="connsiteX21" fmla="*/ 781098 w 1431320"/>
                      <a:gd name="connsiteY21" fmla="*/ 1730395 h 2105427"/>
                      <a:gd name="connsiteX22" fmla="*/ 685848 w 1431320"/>
                      <a:gd name="connsiteY22" fmla="*/ 1571645 h 2105427"/>
                      <a:gd name="connsiteX23" fmla="*/ 838248 w 1431320"/>
                      <a:gd name="connsiteY23" fmla="*/ 1196995 h 2105427"/>
                      <a:gd name="connsiteX24" fmla="*/ 736648 w 1431320"/>
                      <a:gd name="connsiteY24" fmla="*/ 968395 h 2105427"/>
                      <a:gd name="connsiteX25" fmla="*/ 958472 w 1431320"/>
                      <a:gd name="connsiteY25" fmla="*/ 736940 h 2105427"/>
                      <a:gd name="connsiteX26" fmla="*/ 776538 w 1431320"/>
                      <a:gd name="connsiteY26" fmla="*/ 390119 h 2105427"/>
                      <a:gd name="connsiteX27" fmla="*/ 501698 w 1431320"/>
                      <a:gd name="connsiteY27" fmla="*/ 225715 h 2105427"/>
                      <a:gd name="connsiteX28" fmla="*/ 361999 w 1431320"/>
                      <a:gd name="connsiteY28" fmla="*/ 606445 h 2105427"/>
                      <a:gd name="connsiteX29" fmla="*/ 534591 w 1431320"/>
                      <a:gd name="connsiteY29" fmla="*/ 898317 h 2105427"/>
                      <a:gd name="connsiteX30" fmla="*/ 495348 w 1431320"/>
                      <a:gd name="connsiteY30" fmla="*/ 1108095 h 2105427"/>
                      <a:gd name="connsiteX31" fmla="*/ 210009 w 1431320"/>
                      <a:gd name="connsiteY31" fmla="*/ 1213395 h 2105427"/>
                      <a:gd name="connsiteX32" fmla="*/ 48 w 1431320"/>
                      <a:gd name="connsiteY32" fmla="*/ 1393845 h 2105427"/>
                      <a:gd name="connsiteX33" fmla="*/ 227277 w 1431320"/>
                      <a:gd name="connsiteY33" fmla="*/ 1153413 h 2105427"/>
                      <a:gd name="connsiteX34" fmla="*/ 368348 w 1431320"/>
                      <a:gd name="connsiteY34" fmla="*/ 1120795 h 2105427"/>
                      <a:gd name="connsiteX35" fmla="*/ 393748 w 1431320"/>
                      <a:gd name="connsiteY35" fmla="*/ 908070 h 2105427"/>
                      <a:gd name="connsiteX0" fmla="*/ 393748 w 1431320"/>
                      <a:gd name="connsiteY0" fmla="*/ 908070 h 2105427"/>
                      <a:gd name="connsiteX1" fmla="*/ 254048 w 1431320"/>
                      <a:gd name="connsiteY1" fmla="*/ 327045 h 2105427"/>
                      <a:gd name="connsiteX2" fmla="*/ 628742 w 1431320"/>
                      <a:gd name="connsiteY2" fmla="*/ 16406 h 2105427"/>
                      <a:gd name="connsiteX3" fmla="*/ 835073 w 1431320"/>
                      <a:gd name="connsiteY3" fmla="*/ 15256 h 2105427"/>
                      <a:gd name="connsiteX4" fmla="*/ 1152641 w 1431320"/>
                      <a:gd name="connsiteY4" fmla="*/ 888614 h 2105427"/>
                      <a:gd name="connsiteX5" fmla="*/ 1305042 w 1431320"/>
                      <a:gd name="connsiteY5" fmla="*/ 1053917 h 2105427"/>
                      <a:gd name="connsiteX6" fmla="*/ 1346248 w 1431320"/>
                      <a:gd name="connsiteY6" fmla="*/ 1508145 h 2105427"/>
                      <a:gd name="connsiteX7" fmla="*/ 1339762 w 1431320"/>
                      <a:gd name="connsiteY7" fmla="*/ 1913734 h 2105427"/>
                      <a:gd name="connsiteX8" fmla="*/ 1339965 w 1431320"/>
                      <a:gd name="connsiteY8" fmla="*/ 2104235 h 2105427"/>
                      <a:gd name="connsiteX9" fmla="*/ 1253836 w 1431320"/>
                      <a:gd name="connsiteY9" fmla="*/ 1982504 h 2105427"/>
                      <a:gd name="connsiteX10" fmla="*/ 1224653 w 1431320"/>
                      <a:gd name="connsiteY10" fmla="*/ 1732827 h 2105427"/>
                      <a:gd name="connsiteX11" fmla="*/ 1244108 w 1431320"/>
                      <a:gd name="connsiteY11" fmla="*/ 1512333 h 2105427"/>
                      <a:gd name="connsiteX12" fmla="*/ 1172772 w 1431320"/>
                      <a:gd name="connsiteY12" fmla="*/ 1223746 h 2105427"/>
                      <a:gd name="connsiteX13" fmla="*/ 1101436 w 1431320"/>
                      <a:gd name="connsiteY13" fmla="*/ 1239959 h 2105427"/>
                      <a:gd name="connsiteX14" fmla="*/ 1075496 w 1431320"/>
                      <a:gd name="connsiteY14" fmla="*/ 1282112 h 2105427"/>
                      <a:gd name="connsiteX15" fmla="*/ 1065768 w 1431320"/>
                      <a:gd name="connsiteY15" fmla="*/ 1353448 h 2105427"/>
                      <a:gd name="connsiteX16" fmla="*/ 1039828 w 1431320"/>
                      <a:gd name="connsiteY16" fmla="*/ 1262657 h 2105427"/>
                      <a:gd name="connsiteX17" fmla="*/ 1104948 w 1431320"/>
                      <a:gd name="connsiteY17" fmla="*/ 1146195 h 2105427"/>
                      <a:gd name="connsiteX18" fmla="*/ 930796 w 1431320"/>
                      <a:gd name="connsiteY18" fmla="*/ 1073508 h 2105427"/>
                      <a:gd name="connsiteX19" fmla="*/ 958898 w 1431320"/>
                      <a:gd name="connsiteY19" fmla="*/ 1304945 h 2105427"/>
                      <a:gd name="connsiteX20" fmla="*/ 794204 w 1431320"/>
                      <a:gd name="connsiteY20" fmla="*/ 1587588 h 2105427"/>
                      <a:gd name="connsiteX21" fmla="*/ 781098 w 1431320"/>
                      <a:gd name="connsiteY21" fmla="*/ 1730395 h 2105427"/>
                      <a:gd name="connsiteX22" fmla="*/ 685848 w 1431320"/>
                      <a:gd name="connsiteY22" fmla="*/ 1571645 h 2105427"/>
                      <a:gd name="connsiteX23" fmla="*/ 838248 w 1431320"/>
                      <a:gd name="connsiteY23" fmla="*/ 1196995 h 2105427"/>
                      <a:gd name="connsiteX24" fmla="*/ 736648 w 1431320"/>
                      <a:gd name="connsiteY24" fmla="*/ 968395 h 2105427"/>
                      <a:gd name="connsiteX25" fmla="*/ 958472 w 1431320"/>
                      <a:gd name="connsiteY25" fmla="*/ 736940 h 2105427"/>
                      <a:gd name="connsiteX26" fmla="*/ 776538 w 1431320"/>
                      <a:gd name="connsiteY26" fmla="*/ 390119 h 2105427"/>
                      <a:gd name="connsiteX27" fmla="*/ 501698 w 1431320"/>
                      <a:gd name="connsiteY27" fmla="*/ 225715 h 2105427"/>
                      <a:gd name="connsiteX28" fmla="*/ 361999 w 1431320"/>
                      <a:gd name="connsiteY28" fmla="*/ 606445 h 2105427"/>
                      <a:gd name="connsiteX29" fmla="*/ 534591 w 1431320"/>
                      <a:gd name="connsiteY29" fmla="*/ 898317 h 2105427"/>
                      <a:gd name="connsiteX30" fmla="*/ 495348 w 1431320"/>
                      <a:gd name="connsiteY30" fmla="*/ 1108095 h 2105427"/>
                      <a:gd name="connsiteX31" fmla="*/ 210009 w 1431320"/>
                      <a:gd name="connsiteY31" fmla="*/ 1213395 h 2105427"/>
                      <a:gd name="connsiteX32" fmla="*/ 48 w 1431320"/>
                      <a:gd name="connsiteY32" fmla="*/ 1393845 h 2105427"/>
                      <a:gd name="connsiteX33" fmla="*/ 227277 w 1431320"/>
                      <a:gd name="connsiteY33" fmla="*/ 1153413 h 2105427"/>
                      <a:gd name="connsiteX34" fmla="*/ 368348 w 1431320"/>
                      <a:gd name="connsiteY34" fmla="*/ 1120795 h 2105427"/>
                      <a:gd name="connsiteX35" fmla="*/ 393748 w 1431320"/>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61960 w 1431281"/>
                      <a:gd name="connsiteY28" fmla="*/ 606445 h 2105427"/>
                      <a:gd name="connsiteX29" fmla="*/ 534552 w 1431281"/>
                      <a:gd name="connsiteY29" fmla="*/ 898317 h 2105427"/>
                      <a:gd name="connsiteX30" fmla="*/ 495309 w 1431281"/>
                      <a:gd name="connsiteY30" fmla="*/ 1108095 h 2105427"/>
                      <a:gd name="connsiteX31" fmla="*/ 209970 w 1431281"/>
                      <a:gd name="connsiteY31" fmla="*/ 1213395 h 2105427"/>
                      <a:gd name="connsiteX32" fmla="*/ 9 w 1431281"/>
                      <a:gd name="connsiteY32" fmla="*/ 1393845 h 2105427"/>
                      <a:gd name="connsiteX33" fmla="*/ 217370 w 1431281"/>
                      <a:gd name="connsiteY33" fmla="*/ 1173148 h 2105427"/>
                      <a:gd name="connsiteX34" fmla="*/ 368309 w 1431281"/>
                      <a:gd name="connsiteY34" fmla="*/ 1120795 h 2105427"/>
                      <a:gd name="connsiteX35" fmla="*/ 393709 w 1431281"/>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61960 w 1431281"/>
                      <a:gd name="connsiteY28" fmla="*/ 606445 h 2105427"/>
                      <a:gd name="connsiteX29" fmla="*/ 534552 w 1431281"/>
                      <a:gd name="connsiteY29" fmla="*/ 898317 h 2105427"/>
                      <a:gd name="connsiteX30" fmla="*/ 495309 w 1431281"/>
                      <a:gd name="connsiteY30" fmla="*/ 1108095 h 2105427"/>
                      <a:gd name="connsiteX31" fmla="*/ 209970 w 1431281"/>
                      <a:gd name="connsiteY31" fmla="*/ 1213395 h 2105427"/>
                      <a:gd name="connsiteX32" fmla="*/ 9 w 1431281"/>
                      <a:gd name="connsiteY32" fmla="*/ 1393845 h 2105427"/>
                      <a:gd name="connsiteX33" fmla="*/ 217370 w 1431281"/>
                      <a:gd name="connsiteY33" fmla="*/ 1173148 h 2105427"/>
                      <a:gd name="connsiteX34" fmla="*/ 368309 w 1431281"/>
                      <a:gd name="connsiteY34" fmla="*/ 1120795 h 2105427"/>
                      <a:gd name="connsiteX35" fmla="*/ 393709 w 1431281"/>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61960 w 1431281"/>
                      <a:gd name="connsiteY28" fmla="*/ 606445 h 2105427"/>
                      <a:gd name="connsiteX29" fmla="*/ 534552 w 1431281"/>
                      <a:gd name="connsiteY29" fmla="*/ 898317 h 2105427"/>
                      <a:gd name="connsiteX30" fmla="*/ 495309 w 1431281"/>
                      <a:gd name="connsiteY30" fmla="*/ 1108095 h 2105427"/>
                      <a:gd name="connsiteX31" fmla="*/ 209970 w 1431281"/>
                      <a:gd name="connsiteY31" fmla="*/ 1213395 h 2105427"/>
                      <a:gd name="connsiteX32" fmla="*/ 9 w 1431281"/>
                      <a:gd name="connsiteY32" fmla="*/ 1393845 h 2105427"/>
                      <a:gd name="connsiteX33" fmla="*/ 217370 w 1431281"/>
                      <a:gd name="connsiteY33" fmla="*/ 1173148 h 2105427"/>
                      <a:gd name="connsiteX34" fmla="*/ 368309 w 1431281"/>
                      <a:gd name="connsiteY34" fmla="*/ 1120795 h 2105427"/>
                      <a:gd name="connsiteX35" fmla="*/ 393709 w 1431281"/>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61960 w 1431281"/>
                      <a:gd name="connsiteY28" fmla="*/ 606445 h 2105427"/>
                      <a:gd name="connsiteX29" fmla="*/ 534552 w 1431281"/>
                      <a:gd name="connsiteY29" fmla="*/ 898317 h 2105427"/>
                      <a:gd name="connsiteX30" fmla="*/ 495309 w 1431281"/>
                      <a:gd name="connsiteY30" fmla="*/ 1108095 h 2105427"/>
                      <a:gd name="connsiteX31" fmla="*/ 209970 w 1431281"/>
                      <a:gd name="connsiteY31" fmla="*/ 1213395 h 2105427"/>
                      <a:gd name="connsiteX32" fmla="*/ 9 w 1431281"/>
                      <a:gd name="connsiteY32" fmla="*/ 1393845 h 2105427"/>
                      <a:gd name="connsiteX33" fmla="*/ 217370 w 1431281"/>
                      <a:gd name="connsiteY33" fmla="*/ 1173148 h 2105427"/>
                      <a:gd name="connsiteX34" fmla="*/ 368309 w 1431281"/>
                      <a:gd name="connsiteY34" fmla="*/ 1120795 h 2105427"/>
                      <a:gd name="connsiteX35" fmla="*/ 393709 w 1431281"/>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61960 w 1431281"/>
                      <a:gd name="connsiteY28" fmla="*/ 606445 h 2105427"/>
                      <a:gd name="connsiteX29" fmla="*/ 534552 w 1431281"/>
                      <a:gd name="connsiteY29" fmla="*/ 898317 h 2105427"/>
                      <a:gd name="connsiteX30" fmla="*/ 495309 w 1431281"/>
                      <a:gd name="connsiteY30" fmla="*/ 1108095 h 2105427"/>
                      <a:gd name="connsiteX31" fmla="*/ 209970 w 1431281"/>
                      <a:gd name="connsiteY31" fmla="*/ 1213395 h 2105427"/>
                      <a:gd name="connsiteX32" fmla="*/ 9 w 1431281"/>
                      <a:gd name="connsiteY32" fmla="*/ 1393845 h 2105427"/>
                      <a:gd name="connsiteX33" fmla="*/ 217370 w 1431281"/>
                      <a:gd name="connsiteY33" fmla="*/ 1173148 h 2105427"/>
                      <a:gd name="connsiteX34" fmla="*/ 368309 w 1431281"/>
                      <a:gd name="connsiteY34" fmla="*/ 1120795 h 2105427"/>
                      <a:gd name="connsiteX35" fmla="*/ 393709 w 1431281"/>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61960 w 1431281"/>
                      <a:gd name="connsiteY28" fmla="*/ 606445 h 2105427"/>
                      <a:gd name="connsiteX29" fmla="*/ 534552 w 1431281"/>
                      <a:gd name="connsiteY29" fmla="*/ 898317 h 2105427"/>
                      <a:gd name="connsiteX30" fmla="*/ 495309 w 1431281"/>
                      <a:gd name="connsiteY30" fmla="*/ 1108095 h 2105427"/>
                      <a:gd name="connsiteX31" fmla="*/ 209970 w 1431281"/>
                      <a:gd name="connsiteY31" fmla="*/ 1213395 h 2105427"/>
                      <a:gd name="connsiteX32" fmla="*/ 9 w 1431281"/>
                      <a:gd name="connsiteY32" fmla="*/ 1393845 h 2105427"/>
                      <a:gd name="connsiteX33" fmla="*/ 217370 w 1431281"/>
                      <a:gd name="connsiteY33" fmla="*/ 1173148 h 2105427"/>
                      <a:gd name="connsiteX34" fmla="*/ 368309 w 1431281"/>
                      <a:gd name="connsiteY34" fmla="*/ 1120795 h 2105427"/>
                      <a:gd name="connsiteX35" fmla="*/ 393709 w 1431281"/>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61960 w 1431281"/>
                      <a:gd name="connsiteY28" fmla="*/ 606445 h 2105427"/>
                      <a:gd name="connsiteX29" fmla="*/ 534552 w 1431281"/>
                      <a:gd name="connsiteY29" fmla="*/ 898317 h 2105427"/>
                      <a:gd name="connsiteX30" fmla="*/ 495309 w 1431281"/>
                      <a:gd name="connsiteY30" fmla="*/ 1108095 h 2105427"/>
                      <a:gd name="connsiteX31" fmla="*/ 209970 w 1431281"/>
                      <a:gd name="connsiteY31" fmla="*/ 1213395 h 2105427"/>
                      <a:gd name="connsiteX32" fmla="*/ 9 w 1431281"/>
                      <a:gd name="connsiteY32" fmla="*/ 1393845 h 2105427"/>
                      <a:gd name="connsiteX33" fmla="*/ 217370 w 1431281"/>
                      <a:gd name="connsiteY33" fmla="*/ 1173148 h 2105427"/>
                      <a:gd name="connsiteX34" fmla="*/ 368309 w 1431281"/>
                      <a:gd name="connsiteY34" fmla="*/ 1120795 h 2105427"/>
                      <a:gd name="connsiteX35" fmla="*/ 393709 w 1431281"/>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61960 w 1431281"/>
                      <a:gd name="connsiteY28" fmla="*/ 606445 h 2105427"/>
                      <a:gd name="connsiteX29" fmla="*/ 534552 w 1431281"/>
                      <a:gd name="connsiteY29" fmla="*/ 898317 h 2105427"/>
                      <a:gd name="connsiteX30" fmla="*/ 495309 w 1431281"/>
                      <a:gd name="connsiteY30" fmla="*/ 1108095 h 2105427"/>
                      <a:gd name="connsiteX31" fmla="*/ 209970 w 1431281"/>
                      <a:gd name="connsiteY31" fmla="*/ 1213395 h 2105427"/>
                      <a:gd name="connsiteX32" fmla="*/ 9 w 1431281"/>
                      <a:gd name="connsiteY32" fmla="*/ 1393845 h 2105427"/>
                      <a:gd name="connsiteX33" fmla="*/ 217370 w 1431281"/>
                      <a:gd name="connsiteY33" fmla="*/ 1173148 h 2105427"/>
                      <a:gd name="connsiteX34" fmla="*/ 368309 w 1431281"/>
                      <a:gd name="connsiteY34" fmla="*/ 1120795 h 2105427"/>
                      <a:gd name="connsiteX35" fmla="*/ 393709 w 1431281"/>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61960 w 1431281"/>
                      <a:gd name="connsiteY28" fmla="*/ 606445 h 2105427"/>
                      <a:gd name="connsiteX29" fmla="*/ 534552 w 1431281"/>
                      <a:gd name="connsiteY29" fmla="*/ 898317 h 2105427"/>
                      <a:gd name="connsiteX30" fmla="*/ 495309 w 1431281"/>
                      <a:gd name="connsiteY30" fmla="*/ 1108095 h 2105427"/>
                      <a:gd name="connsiteX31" fmla="*/ 209970 w 1431281"/>
                      <a:gd name="connsiteY31" fmla="*/ 1213395 h 2105427"/>
                      <a:gd name="connsiteX32" fmla="*/ 9 w 1431281"/>
                      <a:gd name="connsiteY32" fmla="*/ 1393845 h 2105427"/>
                      <a:gd name="connsiteX33" fmla="*/ 217370 w 1431281"/>
                      <a:gd name="connsiteY33" fmla="*/ 1173148 h 2105427"/>
                      <a:gd name="connsiteX34" fmla="*/ 368309 w 1431281"/>
                      <a:gd name="connsiteY34" fmla="*/ 1120795 h 2105427"/>
                      <a:gd name="connsiteX35" fmla="*/ 393709 w 1431281"/>
                      <a:gd name="connsiteY35"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393709 w 1431281"/>
                      <a:gd name="connsiteY28" fmla="*/ 444520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10378 w 1431281"/>
                      <a:gd name="connsiteY28" fmla="*/ 458808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03234 w 1431281"/>
                      <a:gd name="connsiteY28" fmla="*/ 456426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03234 w 1431281"/>
                      <a:gd name="connsiteY28" fmla="*/ 456426 h 2105427"/>
                      <a:gd name="connsiteX29" fmla="*/ 361960 w 1431281"/>
                      <a:gd name="connsiteY29" fmla="*/ 60644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03234 w 1431281"/>
                      <a:gd name="connsiteY28" fmla="*/ 456426 h 2105427"/>
                      <a:gd name="connsiteX29" fmla="*/ 383391 w 1431281"/>
                      <a:gd name="connsiteY29" fmla="*/ 62549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03234 w 1431281"/>
                      <a:gd name="connsiteY28" fmla="*/ 456426 h 2105427"/>
                      <a:gd name="connsiteX29" fmla="*/ 383391 w 1431281"/>
                      <a:gd name="connsiteY29" fmla="*/ 62549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03234 w 1431281"/>
                      <a:gd name="connsiteY28" fmla="*/ 456426 h 2105427"/>
                      <a:gd name="connsiteX29" fmla="*/ 383391 w 1431281"/>
                      <a:gd name="connsiteY29" fmla="*/ 625495 h 2105427"/>
                      <a:gd name="connsiteX30" fmla="*/ 534552 w 1431281"/>
                      <a:gd name="connsiteY30" fmla="*/ 898317 h 2105427"/>
                      <a:gd name="connsiteX31" fmla="*/ 495309 w 1431281"/>
                      <a:gd name="connsiteY31" fmla="*/ 1108095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5427"/>
                      <a:gd name="connsiteX1" fmla="*/ 254009 w 1431281"/>
                      <a:gd name="connsiteY1" fmla="*/ 327045 h 2105427"/>
                      <a:gd name="connsiteX2" fmla="*/ 628703 w 1431281"/>
                      <a:gd name="connsiteY2" fmla="*/ 16406 h 2105427"/>
                      <a:gd name="connsiteX3" fmla="*/ 835034 w 1431281"/>
                      <a:gd name="connsiteY3" fmla="*/ 15256 h 2105427"/>
                      <a:gd name="connsiteX4" fmla="*/ 1152602 w 1431281"/>
                      <a:gd name="connsiteY4" fmla="*/ 888614 h 2105427"/>
                      <a:gd name="connsiteX5" fmla="*/ 1305003 w 1431281"/>
                      <a:gd name="connsiteY5" fmla="*/ 1053917 h 2105427"/>
                      <a:gd name="connsiteX6" fmla="*/ 1346209 w 1431281"/>
                      <a:gd name="connsiteY6" fmla="*/ 1508145 h 2105427"/>
                      <a:gd name="connsiteX7" fmla="*/ 1339723 w 1431281"/>
                      <a:gd name="connsiteY7" fmla="*/ 1913734 h 2105427"/>
                      <a:gd name="connsiteX8" fmla="*/ 1339926 w 1431281"/>
                      <a:gd name="connsiteY8" fmla="*/ 2104235 h 2105427"/>
                      <a:gd name="connsiteX9" fmla="*/ 1253797 w 1431281"/>
                      <a:gd name="connsiteY9" fmla="*/ 1982504 h 2105427"/>
                      <a:gd name="connsiteX10" fmla="*/ 1224614 w 1431281"/>
                      <a:gd name="connsiteY10" fmla="*/ 1732827 h 2105427"/>
                      <a:gd name="connsiteX11" fmla="*/ 1244069 w 1431281"/>
                      <a:gd name="connsiteY11" fmla="*/ 1512333 h 2105427"/>
                      <a:gd name="connsiteX12" fmla="*/ 1172733 w 1431281"/>
                      <a:gd name="connsiteY12" fmla="*/ 1223746 h 2105427"/>
                      <a:gd name="connsiteX13" fmla="*/ 1101397 w 1431281"/>
                      <a:gd name="connsiteY13" fmla="*/ 1239959 h 2105427"/>
                      <a:gd name="connsiteX14" fmla="*/ 1075457 w 1431281"/>
                      <a:gd name="connsiteY14" fmla="*/ 1282112 h 2105427"/>
                      <a:gd name="connsiteX15" fmla="*/ 1065729 w 1431281"/>
                      <a:gd name="connsiteY15" fmla="*/ 1353448 h 2105427"/>
                      <a:gd name="connsiteX16" fmla="*/ 1039789 w 1431281"/>
                      <a:gd name="connsiteY16" fmla="*/ 1262657 h 2105427"/>
                      <a:gd name="connsiteX17" fmla="*/ 1104909 w 1431281"/>
                      <a:gd name="connsiteY17" fmla="*/ 1146195 h 2105427"/>
                      <a:gd name="connsiteX18" fmla="*/ 930757 w 1431281"/>
                      <a:gd name="connsiteY18" fmla="*/ 1073508 h 2105427"/>
                      <a:gd name="connsiteX19" fmla="*/ 958859 w 1431281"/>
                      <a:gd name="connsiteY19" fmla="*/ 1304945 h 2105427"/>
                      <a:gd name="connsiteX20" fmla="*/ 794165 w 1431281"/>
                      <a:gd name="connsiteY20" fmla="*/ 1587588 h 2105427"/>
                      <a:gd name="connsiteX21" fmla="*/ 781059 w 1431281"/>
                      <a:gd name="connsiteY21" fmla="*/ 1730395 h 2105427"/>
                      <a:gd name="connsiteX22" fmla="*/ 685809 w 1431281"/>
                      <a:gd name="connsiteY22" fmla="*/ 1571645 h 2105427"/>
                      <a:gd name="connsiteX23" fmla="*/ 838209 w 1431281"/>
                      <a:gd name="connsiteY23" fmla="*/ 1196995 h 2105427"/>
                      <a:gd name="connsiteX24" fmla="*/ 736609 w 1431281"/>
                      <a:gd name="connsiteY24" fmla="*/ 968395 h 2105427"/>
                      <a:gd name="connsiteX25" fmla="*/ 958433 w 1431281"/>
                      <a:gd name="connsiteY25" fmla="*/ 736940 h 2105427"/>
                      <a:gd name="connsiteX26" fmla="*/ 776499 w 1431281"/>
                      <a:gd name="connsiteY26" fmla="*/ 390119 h 2105427"/>
                      <a:gd name="connsiteX27" fmla="*/ 501659 w 1431281"/>
                      <a:gd name="connsiteY27" fmla="*/ 225715 h 2105427"/>
                      <a:gd name="connsiteX28" fmla="*/ 403234 w 1431281"/>
                      <a:gd name="connsiteY28" fmla="*/ 456426 h 2105427"/>
                      <a:gd name="connsiteX29" fmla="*/ 383391 w 1431281"/>
                      <a:gd name="connsiteY29" fmla="*/ 625495 h 2105427"/>
                      <a:gd name="connsiteX30" fmla="*/ 534552 w 1431281"/>
                      <a:gd name="connsiteY30" fmla="*/ 898317 h 2105427"/>
                      <a:gd name="connsiteX31" fmla="*/ 495310 w 1431281"/>
                      <a:gd name="connsiteY31" fmla="*/ 1170650 h 2105427"/>
                      <a:gd name="connsiteX32" fmla="*/ 209970 w 1431281"/>
                      <a:gd name="connsiteY32" fmla="*/ 1213395 h 2105427"/>
                      <a:gd name="connsiteX33" fmla="*/ 9 w 1431281"/>
                      <a:gd name="connsiteY33" fmla="*/ 1393845 h 2105427"/>
                      <a:gd name="connsiteX34" fmla="*/ 217370 w 1431281"/>
                      <a:gd name="connsiteY34" fmla="*/ 1173148 h 2105427"/>
                      <a:gd name="connsiteX35" fmla="*/ 368309 w 1431281"/>
                      <a:gd name="connsiteY35" fmla="*/ 1120795 h 2105427"/>
                      <a:gd name="connsiteX36" fmla="*/ 393709 w 1431281"/>
                      <a:gd name="connsiteY36" fmla="*/ 908070 h 2105427"/>
                      <a:gd name="connsiteX0" fmla="*/ 393709 w 1431281"/>
                      <a:gd name="connsiteY0" fmla="*/ 908070 h 2104865"/>
                      <a:gd name="connsiteX1" fmla="*/ 254009 w 1431281"/>
                      <a:gd name="connsiteY1" fmla="*/ 327045 h 2104865"/>
                      <a:gd name="connsiteX2" fmla="*/ 628703 w 1431281"/>
                      <a:gd name="connsiteY2" fmla="*/ 16406 h 2104865"/>
                      <a:gd name="connsiteX3" fmla="*/ 835034 w 1431281"/>
                      <a:gd name="connsiteY3" fmla="*/ 15256 h 2104865"/>
                      <a:gd name="connsiteX4" fmla="*/ 1152602 w 1431281"/>
                      <a:gd name="connsiteY4" fmla="*/ 888614 h 2104865"/>
                      <a:gd name="connsiteX5" fmla="*/ 1305003 w 1431281"/>
                      <a:gd name="connsiteY5" fmla="*/ 1053917 h 2104865"/>
                      <a:gd name="connsiteX6" fmla="*/ 1346209 w 1431281"/>
                      <a:gd name="connsiteY6" fmla="*/ 1508145 h 2104865"/>
                      <a:gd name="connsiteX7" fmla="*/ 1339723 w 1431281"/>
                      <a:gd name="connsiteY7" fmla="*/ 1913734 h 2104865"/>
                      <a:gd name="connsiteX8" fmla="*/ 1339926 w 1431281"/>
                      <a:gd name="connsiteY8" fmla="*/ 2104235 h 2104865"/>
                      <a:gd name="connsiteX9" fmla="*/ 1128683 w 1431281"/>
                      <a:gd name="connsiteY9" fmla="*/ 1966868 h 2104865"/>
                      <a:gd name="connsiteX10" fmla="*/ 1224614 w 1431281"/>
                      <a:gd name="connsiteY10" fmla="*/ 1732827 h 2104865"/>
                      <a:gd name="connsiteX11" fmla="*/ 1244069 w 1431281"/>
                      <a:gd name="connsiteY11" fmla="*/ 1512333 h 2104865"/>
                      <a:gd name="connsiteX12" fmla="*/ 1172733 w 1431281"/>
                      <a:gd name="connsiteY12" fmla="*/ 1223746 h 2104865"/>
                      <a:gd name="connsiteX13" fmla="*/ 1101397 w 1431281"/>
                      <a:gd name="connsiteY13" fmla="*/ 1239959 h 2104865"/>
                      <a:gd name="connsiteX14" fmla="*/ 1075457 w 1431281"/>
                      <a:gd name="connsiteY14" fmla="*/ 1282112 h 2104865"/>
                      <a:gd name="connsiteX15" fmla="*/ 1065729 w 1431281"/>
                      <a:gd name="connsiteY15" fmla="*/ 1353448 h 2104865"/>
                      <a:gd name="connsiteX16" fmla="*/ 1039789 w 1431281"/>
                      <a:gd name="connsiteY16" fmla="*/ 1262657 h 2104865"/>
                      <a:gd name="connsiteX17" fmla="*/ 1104909 w 1431281"/>
                      <a:gd name="connsiteY17" fmla="*/ 1146195 h 2104865"/>
                      <a:gd name="connsiteX18" fmla="*/ 930757 w 1431281"/>
                      <a:gd name="connsiteY18" fmla="*/ 1073508 h 2104865"/>
                      <a:gd name="connsiteX19" fmla="*/ 958859 w 1431281"/>
                      <a:gd name="connsiteY19" fmla="*/ 1304945 h 2104865"/>
                      <a:gd name="connsiteX20" fmla="*/ 794165 w 1431281"/>
                      <a:gd name="connsiteY20" fmla="*/ 1587588 h 2104865"/>
                      <a:gd name="connsiteX21" fmla="*/ 781059 w 1431281"/>
                      <a:gd name="connsiteY21" fmla="*/ 1730395 h 2104865"/>
                      <a:gd name="connsiteX22" fmla="*/ 685809 w 1431281"/>
                      <a:gd name="connsiteY22" fmla="*/ 1571645 h 2104865"/>
                      <a:gd name="connsiteX23" fmla="*/ 838209 w 1431281"/>
                      <a:gd name="connsiteY23" fmla="*/ 1196995 h 2104865"/>
                      <a:gd name="connsiteX24" fmla="*/ 736609 w 1431281"/>
                      <a:gd name="connsiteY24" fmla="*/ 968395 h 2104865"/>
                      <a:gd name="connsiteX25" fmla="*/ 958433 w 1431281"/>
                      <a:gd name="connsiteY25" fmla="*/ 736940 h 2104865"/>
                      <a:gd name="connsiteX26" fmla="*/ 776499 w 1431281"/>
                      <a:gd name="connsiteY26" fmla="*/ 390119 h 2104865"/>
                      <a:gd name="connsiteX27" fmla="*/ 501659 w 1431281"/>
                      <a:gd name="connsiteY27" fmla="*/ 225715 h 2104865"/>
                      <a:gd name="connsiteX28" fmla="*/ 403234 w 1431281"/>
                      <a:gd name="connsiteY28" fmla="*/ 456426 h 2104865"/>
                      <a:gd name="connsiteX29" fmla="*/ 383391 w 1431281"/>
                      <a:gd name="connsiteY29" fmla="*/ 625495 h 2104865"/>
                      <a:gd name="connsiteX30" fmla="*/ 534552 w 1431281"/>
                      <a:gd name="connsiteY30" fmla="*/ 898317 h 2104865"/>
                      <a:gd name="connsiteX31" fmla="*/ 495310 w 1431281"/>
                      <a:gd name="connsiteY31" fmla="*/ 1170650 h 2104865"/>
                      <a:gd name="connsiteX32" fmla="*/ 209970 w 1431281"/>
                      <a:gd name="connsiteY32" fmla="*/ 1213395 h 2104865"/>
                      <a:gd name="connsiteX33" fmla="*/ 9 w 1431281"/>
                      <a:gd name="connsiteY33" fmla="*/ 1393845 h 2104865"/>
                      <a:gd name="connsiteX34" fmla="*/ 217370 w 1431281"/>
                      <a:gd name="connsiteY34" fmla="*/ 1173148 h 2104865"/>
                      <a:gd name="connsiteX35" fmla="*/ 368309 w 1431281"/>
                      <a:gd name="connsiteY35" fmla="*/ 1120795 h 2104865"/>
                      <a:gd name="connsiteX36" fmla="*/ 393709 w 1431281"/>
                      <a:gd name="connsiteY36" fmla="*/ 908070 h 2104865"/>
                      <a:gd name="connsiteX0" fmla="*/ 393709 w 1431281"/>
                      <a:gd name="connsiteY0" fmla="*/ 908070 h 2104251"/>
                      <a:gd name="connsiteX1" fmla="*/ 254009 w 1431281"/>
                      <a:gd name="connsiteY1" fmla="*/ 327045 h 2104251"/>
                      <a:gd name="connsiteX2" fmla="*/ 628703 w 1431281"/>
                      <a:gd name="connsiteY2" fmla="*/ 16406 h 2104251"/>
                      <a:gd name="connsiteX3" fmla="*/ 835034 w 1431281"/>
                      <a:gd name="connsiteY3" fmla="*/ 15256 h 2104251"/>
                      <a:gd name="connsiteX4" fmla="*/ 1152602 w 1431281"/>
                      <a:gd name="connsiteY4" fmla="*/ 888614 h 2104251"/>
                      <a:gd name="connsiteX5" fmla="*/ 1305003 w 1431281"/>
                      <a:gd name="connsiteY5" fmla="*/ 1053917 h 2104251"/>
                      <a:gd name="connsiteX6" fmla="*/ 1346209 w 1431281"/>
                      <a:gd name="connsiteY6" fmla="*/ 1508145 h 2104251"/>
                      <a:gd name="connsiteX7" fmla="*/ 1339723 w 1431281"/>
                      <a:gd name="connsiteY7" fmla="*/ 1913734 h 2104251"/>
                      <a:gd name="connsiteX8" fmla="*/ 1339926 w 1431281"/>
                      <a:gd name="connsiteY8" fmla="*/ 2104235 h 2104251"/>
                      <a:gd name="connsiteX9" fmla="*/ 1191239 w 1431281"/>
                      <a:gd name="connsiteY9" fmla="*/ 1904312 h 2104251"/>
                      <a:gd name="connsiteX10" fmla="*/ 1224614 w 1431281"/>
                      <a:gd name="connsiteY10" fmla="*/ 1732827 h 2104251"/>
                      <a:gd name="connsiteX11" fmla="*/ 1244069 w 1431281"/>
                      <a:gd name="connsiteY11" fmla="*/ 1512333 h 2104251"/>
                      <a:gd name="connsiteX12" fmla="*/ 1172733 w 1431281"/>
                      <a:gd name="connsiteY12" fmla="*/ 1223746 h 2104251"/>
                      <a:gd name="connsiteX13" fmla="*/ 1101397 w 1431281"/>
                      <a:gd name="connsiteY13" fmla="*/ 1239959 h 2104251"/>
                      <a:gd name="connsiteX14" fmla="*/ 1075457 w 1431281"/>
                      <a:gd name="connsiteY14" fmla="*/ 1282112 h 2104251"/>
                      <a:gd name="connsiteX15" fmla="*/ 1065729 w 1431281"/>
                      <a:gd name="connsiteY15" fmla="*/ 1353448 h 2104251"/>
                      <a:gd name="connsiteX16" fmla="*/ 1039789 w 1431281"/>
                      <a:gd name="connsiteY16" fmla="*/ 1262657 h 2104251"/>
                      <a:gd name="connsiteX17" fmla="*/ 1104909 w 1431281"/>
                      <a:gd name="connsiteY17" fmla="*/ 1146195 h 2104251"/>
                      <a:gd name="connsiteX18" fmla="*/ 930757 w 1431281"/>
                      <a:gd name="connsiteY18" fmla="*/ 1073508 h 2104251"/>
                      <a:gd name="connsiteX19" fmla="*/ 958859 w 1431281"/>
                      <a:gd name="connsiteY19" fmla="*/ 1304945 h 2104251"/>
                      <a:gd name="connsiteX20" fmla="*/ 794165 w 1431281"/>
                      <a:gd name="connsiteY20" fmla="*/ 1587588 h 2104251"/>
                      <a:gd name="connsiteX21" fmla="*/ 781059 w 1431281"/>
                      <a:gd name="connsiteY21" fmla="*/ 1730395 h 2104251"/>
                      <a:gd name="connsiteX22" fmla="*/ 685809 w 1431281"/>
                      <a:gd name="connsiteY22" fmla="*/ 1571645 h 2104251"/>
                      <a:gd name="connsiteX23" fmla="*/ 838209 w 1431281"/>
                      <a:gd name="connsiteY23" fmla="*/ 1196995 h 2104251"/>
                      <a:gd name="connsiteX24" fmla="*/ 736609 w 1431281"/>
                      <a:gd name="connsiteY24" fmla="*/ 968395 h 2104251"/>
                      <a:gd name="connsiteX25" fmla="*/ 958433 w 1431281"/>
                      <a:gd name="connsiteY25" fmla="*/ 736940 h 2104251"/>
                      <a:gd name="connsiteX26" fmla="*/ 776499 w 1431281"/>
                      <a:gd name="connsiteY26" fmla="*/ 390119 h 2104251"/>
                      <a:gd name="connsiteX27" fmla="*/ 501659 w 1431281"/>
                      <a:gd name="connsiteY27" fmla="*/ 225715 h 2104251"/>
                      <a:gd name="connsiteX28" fmla="*/ 403234 w 1431281"/>
                      <a:gd name="connsiteY28" fmla="*/ 456426 h 2104251"/>
                      <a:gd name="connsiteX29" fmla="*/ 383391 w 1431281"/>
                      <a:gd name="connsiteY29" fmla="*/ 625495 h 2104251"/>
                      <a:gd name="connsiteX30" fmla="*/ 534552 w 1431281"/>
                      <a:gd name="connsiteY30" fmla="*/ 898317 h 2104251"/>
                      <a:gd name="connsiteX31" fmla="*/ 495310 w 1431281"/>
                      <a:gd name="connsiteY31" fmla="*/ 1170650 h 2104251"/>
                      <a:gd name="connsiteX32" fmla="*/ 209970 w 1431281"/>
                      <a:gd name="connsiteY32" fmla="*/ 1213395 h 2104251"/>
                      <a:gd name="connsiteX33" fmla="*/ 9 w 1431281"/>
                      <a:gd name="connsiteY33" fmla="*/ 1393845 h 2104251"/>
                      <a:gd name="connsiteX34" fmla="*/ 217370 w 1431281"/>
                      <a:gd name="connsiteY34" fmla="*/ 1173148 h 2104251"/>
                      <a:gd name="connsiteX35" fmla="*/ 368309 w 1431281"/>
                      <a:gd name="connsiteY35" fmla="*/ 1120795 h 2104251"/>
                      <a:gd name="connsiteX36" fmla="*/ 393709 w 1431281"/>
                      <a:gd name="connsiteY36" fmla="*/ 908070 h 2104251"/>
                      <a:gd name="connsiteX0" fmla="*/ 393709 w 1431281"/>
                      <a:gd name="connsiteY0" fmla="*/ 908070 h 2107334"/>
                      <a:gd name="connsiteX1" fmla="*/ 254009 w 1431281"/>
                      <a:gd name="connsiteY1" fmla="*/ 327045 h 2107334"/>
                      <a:gd name="connsiteX2" fmla="*/ 628703 w 1431281"/>
                      <a:gd name="connsiteY2" fmla="*/ 16406 h 2107334"/>
                      <a:gd name="connsiteX3" fmla="*/ 835034 w 1431281"/>
                      <a:gd name="connsiteY3" fmla="*/ 15256 h 2107334"/>
                      <a:gd name="connsiteX4" fmla="*/ 1152602 w 1431281"/>
                      <a:gd name="connsiteY4" fmla="*/ 888614 h 2107334"/>
                      <a:gd name="connsiteX5" fmla="*/ 1305003 w 1431281"/>
                      <a:gd name="connsiteY5" fmla="*/ 1053917 h 2107334"/>
                      <a:gd name="connsiteX6" fmla="*/ 1346209 w 1431281"/>
                      <a:gd name="connsiteY6" fmla="*/ 1508145 h 2107334"/>
                      <a:gd name="connsiteX7" fmla="*/ 1339723 w 1431281"/>
                      <a:gd name="connsiteY7" fmla="*/ 1913734 h 2107334"/>
                      <a:gd name="connsiteX8" fmla="*/ 1339926 w 1431281"/>
                      <a:gd name="connsiteY8" fmla="*/ 2104235 h 2107334"/>
                      <a:gd name="connsiteX9" fmla="*/ 1191239 w 1431281"/>
                      <a:gd name="connsiteY9" fmla="*/ 1904312 h 2107334"/>
                      <a:gd name="connsiteX10" fmla="*/ 1224614 w 1431281"/>
                      <a:gd name="connsiteY10" fmla="*/ 1732827 h 2107334"/>
                      <a:gd name="connsiteX11" fmla="*/ 1244069 w 1431281"/>
                      <a:gd name="connsiteY11" fmla="*/ 1512333 h 2107334"/>
                      <a:gd name="connsiteX12" fmla="*/ 1172733 w 1431281"/>
                      <a:gd name="connsiteY12" fmla="*/ 1223746 h 2107334"/>
                      <a:gd name="connsiteX13" fmla="*/ 1101397 w 1431281"/>
                      <a:gd name="connsiteY13" fmla="*/ 1239959 h 2107334"/>
                      <a:gd name="connsiteX14" fmla="*/ 1075457 w 1431281"/>
                      <a:gd name="connsiteY14" fmla="*/ 1282112 h 2107334"/>
                      <a:gd name="connsiteX15" fmla="*/ 1065729 w 1431281"/>
                      <a:gd name="connsiteY15" fmla="*/ 1353448 h 2107334"/>
                      <a:gd name="connsiteX16" fmla="*/ 1039789 w 1431281"/>
                      <a:gd name="connsiteY16" fmla="*/ 1262657 h 2107334"/>
                      <a:gd name="connsiteX17" fmla="*/ 1104909 w 1431281"/>
                      <a:gd name="connsiteY17" fmla="*/ 1146195 h 2107334"/>
                      <a:gd name="connsiteX18" fmla="*/ 930757 w 1431281"/>
                      <a:gd name="connsiteY18" fmla="*/ 1073508 h 2107334"/>
                      <a:gd name="connsiteX19" fmla="*/ 958859 w 1431281"/>
                      <a:gd name="connsiteY19" fmla="*/ 1304945 h 2107334"/>
                      <a:gd name="connsiteX20" fmla="*/ 794165 w 1431281"/>
                      <a:gd name="connsiteY20" fmla="*/ 1587588 h 2107334"/>
                      <a:gd name="connsiteX21" fmla="*/ 781059 w 1431281"/>
                      <a:gd name="connsiteY21" fmla="*/ 1730395 h 2107334"/>
                      <a:gd name="connsiteX22" fmla="*/ 685809 w 1431281"/>
                      <a:gd name="connsiteY22" fmla="*/ 1571645 h 2107334"/>
                      <a:gd name="connsiteX23" fmla="*/ 838209 w 1431281"/>
                      <a:gd name="connsiteY23" fmla="*/ 1196995 h 2107334"/>
                      <a:gd name="connsiteX24" fmla="*/ 736609 w 1431281"/>
                      <a:gd name="connsiteY24" fmla="*/ 968395 h 2107334"/>
                      <a:gd name="connsiteX25" fmla="*/ 958433 w 1431281"/>
                      <a:gd name="connsiteY25" fmla="*/ 736940 h 2107334"/>
                      <a:gd name="connsiteX26" fmla="*/ 776499 w 1431281"/>
                      <a:gd name="connsiteY26" fmla="*/ 390119 h 2107334"/>
                      <a:gd name="connsiteX27" fmla="*/ 501659 w 1431281"/>
                      <a:gd name="connsiteY27" fmla="*/ 225715 h 2107334"/>
                      <a:gd name="connsiteX28" fmla="*/ 403234 w 1431281"/>
                      <a:gd name="connsiteY28" fmla="*/ 456426 h 2107334"/>
                      <a:gd name="connsiteX29" fmla="*/ 383391 w 1431281"/>
                      <a:gd name="connsiteY29" fmla="*/ 625495 h 2107334"/>
                      <a:gd name="connsiteX30" fmla="*/ 534552 w 1431281"/>
                      <a:gd name="connsiteY30" fmla="*/ 898317 h 2107334"/>
                      <a:gd name="connsiteX31" fmla="*/ 495310 w 1431281"/>
                      <a:gd name="connsiteY31" fmla="*/ 1170650 h 2107334"/>
                      <a:gd name="connsiteX32" fmla="*/ 209970 w 1431281"/>
                      <a:gd name="connsiteY32" fmla="*/ 1213395 h 2107334"/>
                      <a:gd name="connsiteX33" fmla="*/ 9 w 1431281"/>
                      <a:gd name="connsiteY33" fmla="*/ 1393845 h 2107334"/>
                      <a:gd name="connsiteX34" fmla="*/ 217370 w 1431281"/>
                      <a:gd name="connsiteY34" fmla="*/ 1173148 h 2107334"/>
                      <a:gd name="connsiteX35" fmla="*/ 368309 w 1431281"/>
                      <a:gd name="connsiteY35" fmla="*/ 1120795 h 2107334"/>
                      <a:gd name="connsiteX36" fmla="*/ 393709 w 1431281"/>
                      <a:gd name="connsiteY36" fmla="*/ 908070 h 2107334"/>
                      <a:gd name="connsiteX0" fmla="*/ 393709 w 1431281"/>
                      <a:gd name="connsiteY0" fmla="*/ 908070 h 2118285"/>
                      <a:gd name="connsiteX1" fmla="*/ 254009 w 1431281"/>
                      <a:gd name="connsiteY1" fmla="*/ 327045 h 2118285"/>
                      <a:gd name="connsiteX2" fmla="*/ 628703 w 1431281"/>
                      <a:gd name="connsiteY2" fmla="*/ 16406 h 2118285"/>
                      <a:gd name="connsiteX3" fmla="*/ 835034 w 1431281"/>
                      <a:gd name="connsiteY3" fmla="*/ 15256 h 2118285"/>
                      <a:gd name="connsiteX4" fmla="*/ 1152602 w 1431281"/>
                      <a:gd name="connsiteY4" fmla="*/ 888614 h 2118285"/>
                      <a:gd name="connsiteX5" fmla="*/ 1305003 w 1431281"/>
                      <a:gd name="connsiteY5" fmla="*/ 1053917 h 2118285"/>
                      <a:gd name="connsiteX6" fmla="*/ 1346209 w 1431281"/>
                      <a:gd name="connsiteY6" fmla="*/ 1508145 h 2118285"/>
                      <a:gd name="connsiteX7" fmla="*/ 1339723 w 1431281"/>
                      <a:gd name="connsiteY7" fmla="*/ 1913734 h 2118285"/>
                      <a:gd name="connsiteX8" fmla="*/ 1339926 w 1431281"/>
                      <a:gd name="connsiteY8" fmla="*/ 2104235 h 2118285"/>
                      <a:gd name="connsiteX9" fmla="*/ 1191239 w 1431281"/>
                      <a:gd name="connsiteY9" fmla="*/ 1904312 h 2118285"/>
                      <a:gd name="connsiteX10" fmla="*/ 1224614 w 1431281"/>
                      <a:gd name="connsiteY10" fmla="*/ 1732827 h 2118285"/>
                      <a:gd name="connsiteX11" fmla="*/ 1244069 w 1431281"/>
                      <a:gd name="connsiteY11" fmla="*/ 1512333 h 2118285"/>
                      <a:gd name="connsiteX12" fmla="*/ 1172733 w 1431281"/>
                      <a:gd name="connsiteY12" fmla="*/ 1223746 h 2118285"/>
                      <a:gd name="connsiteX13" fmla="*/ 1101397 w 1431281"/>
                      <a:gd name="connsiteY13" fmla="*/ 1239959 h 2118285"/>
                      <a:gd name="connsiteX14" fmla="*/ 1075457 w 1431281"/>
                      <a:gd name="connsiteY14" fmla="*/ 1282112 h 2118285"/>
                      <a:gd name="connsiteX15" fmla="*/ 1065729 w 1431281"/>
                      <a:gd name="connsiteY15" fmla="*/ 1353448 h 2118285"/>
                      <a:gd name="connsiteX16" fmla="*/ 1039789 w 1431281"/>
                      <a:gd name="connsiteY16" fmla="*/ 1262657 h 2118285"/>
                      <a:gd name="connsiteX17" fmla="*/ 1104909 w 1431281"/>
                      <a:gd name="connsiteY17" fmla="*/ 1146195 h 2118285"/>
                      <a:gd name="connsiteX18" fmla="*/ 930757 w 1431281"/>
                      <a:gd name="connsiteY18" fmla="*/ 1073508 h 2118285"/>
                      <a:gd name="connsiteX19" fmla="*/ 958859 w 1431281"/>
                      <a:gd name="connsiteY19" fmla="*/ 1304945 h 2118285"/>
                      <a:gd name="connsiteX20" fmla="*/ 794165 w 1431281"/>
                      <a:gd name="connsiteY20" fmla="*/ 1587588 h 2118285"/>
                      <a:gd name="connsiteX21" fmla="*/ 781059 w 1431281"/>
                      <a:gd name="connsiteY21" fmla="*/ 1730395 h 2118285"/>
                      <a:gd name="connsiteX22" fmla="*/ 685809 w 1431281"/>
                      <a:gd name="connsiteY22" fmla="*/ 1571645 h 2118285"/>
                      <a:gd name="connsiteX23" fmla="*/ 838209 w 1431281"/>
                      <a:gd name="connsiteY23" fmla="*/ 1196995 h 2118285"/>
                      <a:gd name="connsiteX24" fmla="*/ 736609 w 1431281"/>
                      <a:gd name="connsiteY24" fmla="*/ 968395 h 2118285"/>
                      <a:gd name="connsiteX25" fmla="*/ 958433 w 1431281"/>
                      <a:gd name="connsiteY25" fmla="*/ 736940 h 2118285"/>
                      <a:gd name="connsiteX26" fmla="*/ 776499 w 1431281"/>
                      <a:gd name="connsiteY26" fmla="*/ 390119 h 2118285"/>
                      <a:gd name="connsiteX27" fmla="*/ 501659 w 1431281"/>
                      <a:gd name="connsiteY27" fmla="*/ 225715 h 2118285"/>
                      <a:gd name="connsiteX28" fmla="*/ 403234 w 1431281"/>
                      <a:gd name="connsiteY28" fmla="*/ 456426 h 2118285"/>
                      <a:gd name="connsiteX29" fmla="*/ 383391 w 1431281"/>
                      <a:gd name="connsiteY29" fmla="*/ 625495 h 2118285"/>
                      <a:gd name="connsiteX30" fmla="*/ 534552 w 1431281"/>
                      <a:gd name="connsiteY30" fmla="*/ 898317 h 2118285"/>
                      <a:gd name="connsiteX31" fmla="*/ 495310 w 1431281"/>
                      <a:gd name="connsiteY31" fmla="*/ 1170650 h 2118285"/>
                      <a:gd name="connsiteX32" fmla="*/ 209970 w 1431281"/>
                      <a:gd name="connsiteY32" fmla="*/ 1213395 h 2118285"/>
                      <a:gd name="connsiteX33" fmla="*/ 9 w 1431281"/>
                      <a:gd name="connsiteY33" fmla="*/ 1393845 h 2118285"/>
                      <a:gd name="connsiteX34" fmla="*/ 217370 w 1431281"/>
                      <a:gd name="connsiteY34" fmla="*/ 1173148 h 2118285"/>
                      <a:gd name="connsiteX35" fmla="*/ 368309 w 1431281"/>
                      <a:gd name="connsiteY35" fmla="*/ 1120795 h 2118285"/>
                      <a:gd name="connsiteX36" fmla="*/ 393709 w 1431281"/>
                      <a:gd name="connsiteY36" fmla="*/ 908070 h 2118285"/>
                      <a:gd name="connsiteX0" fmla="*/ 393709 w 1431281"/>
                      <a:gd name="connsiteY0" fmla="*/ 908070 h 2118285"/>
                      <a:gd name="connsiteX1" fmla="*/ 254009 w 1431281"/>
                      <a:gd name="connsiteY1" fmla="*/ 327045 h 2118285"/>
                      <a:gd name="connsiteX2" fmla="*/ 628703 w 1431281"/>
                      <a:gd name="connsiteY2" fmla="*/ 16406 h 2118285"/>
                      <a:gd name="connsiteX3" fmla="*/ 835034 w 1431281"/>
                      <a:gd name="connsiteY3" fmla="*/ 15256 h 2118285"/>
                      <a:gd name="connsiteX4" fmla="*/ 1152602 w 1431281"/>
                      <a:gd name="connsiteY4" fmla="*/ 888614 h 2118285"/>
                      <a:gd name="connsiteX5" fmla="*/ 1305003 w 1431281"/>
                      <a:gd name="connsiteY5" fmla="*/ 1053917 h 2118285"/>
                      <a:gd name="connsiteX6" fmla="*/ 1346209 w 1431281"/>
                      <a:gd name="connsiteY6" fmla="*/ 1508145 h 2118285"/>
                      <a:gd name="connsiteX7" fmla="*/ 1339723 w 1431281"/>
                      <a:gd name="connsiteY7" fmla="*/ 1913734 h 2118285"/>
                      <a:gd name="connsiteX8" fmla="*/ 1285189 w 1431281"/>
                      <a:gd name="connsiteY8" fmla="*/ 2104234 h 2118285"/>
                      <a:gd name="connsiteX9" fmla="*/ 1191239 w 1431281"/>
                      <a:gd name="connsiteY9" fmla="*/ 1904312 h 2118285"/>
                      <a:gd name="connsiteX10" fmla="*/ 1224614 w 1431281"/>
                      <a:gd name="connsiteY10" fmla="*/ 1732827 h 2118285"/>
                      <a:gd name="connsiteX11" fmla="*/ 1244069 w 1431281"/>
                      <a:gd name="connsiteY11" fmla="*/ 1512333 h 2118285"/>
                      <a:gd name="connsiteX12" fmla="*/ 1172733 w 1431281"/>
                      <a:gd name="connsiteY12" fmla="*/ 1223746 h 2118285"/>
                      <a:gd name="connsiteX13" fmla="*/ 1101397 w 1431281"/>
                      <a:gd name="connsiteY13" fmla="*/ 1239959 h 2118285"/>
                      <a:gd name="connsiteX14" fmla="*/ 1075457 w 1431281"/>
                      <a:gd name="connsiteY14" fmla="*/ 1282112 h 2118285"/>
                      <a:gd name="connsiteX15" fmla="*/ 1065729 w 1431281"/>
                      <a:gd name="connsiteY15" fmla="*/ 1353448 h 2118285"/>
                      <a:gd name="connsiteX16" fmla="*/ 1039789 w 1431281"/>
                      <a:gd name="connsiteY16" fmla="*/ 1262657 h 2118285"/>
                      <a:gd name="connsiteX17" fmla="*/ 1104909 w 1431281"/>
                      <a:gd name="connsiteY17" fmla="*/ 1146195 h 2118285"/>
                      <a:gd name="connsiteX18" fmla="*/ 930757 w 1431281"/>
                      <a:gd name="connsiteY18" fmla="*/ 1073508 h 2118285"/>
                      <a:gd name="connsiteX19" fmla="*/ 958859 w 1431281"/>
                      <a:gd name="connsiteY19" fmla="*/ 1304945 h 2118285"/>
                      <a:gd name="connsiteX20" fmla="*/ 794165 w 1431281"/>
                      <a:gd name="connsiteY20" fmla="*/ 1587588 h 2118285"/>
                      <a:gd name="connsiteX21" fmla="*/ 781059 w 1431281"/>
                      <a:gd name="connsiteY21" fmla="*/ 1730395 h 2118285"/>
                      <a:gd name="connsiteX22" fmla="*/ 685809 w 1431281"/>
                      <a:gd name="connsiteY22" fmla="*/ 1571645 h 2118285"/>
                      <a:gd name="connsiteX23" fmla="*/ 838209 w 1431281"/>
                      <a:gd name="connsiteY23" fmla="*/ 1196995 h 2118285"/>
                      <a:gd name="connsiteX24" fmla="*/ 736609 w 1431281"/>
                      <a:gd name="connsiteY24" fmla="*/ 968395 h 2118285"/>
                      <a:gd name="connsiteX25" fmla="*/ 958433 w 1431281"/>
                      <a:gd name="connsiteY25" fmla="*/ 736940 h 2118285"/>
                      <a:gd name="connsiteX26" fmla="*/ 776499 w 1431281"/>
                      <a:gd name="connsiteY26" fmla="*/ 390119 h 2118285"/>
                      <a:gd name="connsiteX27" fmla="*/ 501659 w 1431281"/>
                      <a:gd name="connsiteY27" fmla="*/ 225715 h 2118285"/>
                      <a:gd name="connsiteX28" fmla="*/ 403234 w 1431281"/>
                      <a:gd name="connsiteY28" fmla="*/ 456426 h 2118285"/>
                      <a:gd name="connsiteX29" fmla="*/ 383391 w 1431281"/>
                      <a:gd name="connsiteY29" fmla="*/ 625495 h 2118285"/>
                      <a:gd name="connsiteX30" fmla="*/ 534552 w 1431281"/>
                      <a:gd name="connsiteY30" fmla="*/ 898317 h 2118285"/>
                      <a:gd name="connsiteX31" fmla="*/ 495310 w 1431281"/>
                      <a:gd name="connsiteY31" fmla="*/ 1170650 h 2118285"/>
                      <a:gd name="connsiteX32" fmla="*/ 209970 w 1431281"/>
                      <a:gd name="connsiteY32" fmla="*/ 1213395 h 2118285"/>
                      <a:gd name="connsiteX33" fmla="*/ 9 w 1431281"/>
                      <a:gd name="connsiteY33" fmla="*/ 1393845 h 2118285"/>
                      <a:gd name="connsiteX34" fmla="*/ 217370 w 1431281"/>
                      <a:gd name="connsiteY34" fmla="*/ 1173148 h 2118285"/>
                      <a:gd name="connsiteX35" fmla="*/ 368309 w 1431281"/>
                      <a:gd name="connsiteY35" fmla="*/ 1120795 h 2118285"/>
                      <a:gd name="connsiteX36" fmla="*/ 393709 w 1431281"/>
                      <a:gd name="connsiteY36" fmla="*/ 908070 h 2118285"/>
                      <a:gd name="connsiteX0" fmla="*/ 393709 w 1431281"/>
                      <a:gd name="connsiteY0" fmla="*/ 908070 h 2113464"/>
                      <a:gd name="connsiteX1" fmla="*/ 254009 w 1431281"/>
                      <a:gd name="connsiteY1" fmla="*/ 327045 h 2113464"/>
                      <a:gd name="connsiteX2" fmla="*/ 628703 w 1431281"/>
                      <a:gd name="connsiteY2" fmla="*/ 16406 h 2113464"/>
                      <a:gd name="connsiteX3" fmla="*/ 835034 w 1431281"/>
                      <a:gd name="connsiteY3" fmla="*/ 15256 h 2113464"/>
                      <a:gd name="connsiteX4" fmla="*/ 1152602 w 1431281"/>
                      <a:gd name="connsiteY4" fmla="*/ 888614 h 2113464"/>
                      <a:gd name="connsiteX5" fmla="*/ 1305003 w 1431281"/>
                      <a:gd name="connsiteY5" fmla="*/ 1053917 h 2113464"/>
                      <a:gd name="connsiteX6" fmla="*/ 1346209 w 1431281"/>
                      <a:gd name="connsiteY6" fmla="*/ 1508145 h 2113464"/>
                      <a:gd name="connsiteX7" fmla="*/ 1339723 w 1431281"/>
                      <a:gd name="connsiteY7" fmla="*/ 1913734 h 2113464"/>
                      <a:gd name="connsiteX8" fmla="*/ 1285189 w 1431281"/>
                      <a:gd name="connsiteY8" fmla="*/ 2104234 h 2113464"/>
                      <a:gd name="connsiteX9" fmla="*/ 1191239 w 1431281"/>
                      <a:gd name="connsiteY9" fmla="*/ 1904312 h 2113464"/>
                      <a:gd name="connsiteX10" fmla="*/ 1224614 w 1431281"/>
                      <a:gd name="connsiteY10" fmla="*/ 1732827 h 2113464"/>
                      <a:gd name="connsiteX11" fmla="*/ 1244069 w 1431281"/>
                      <a:gd name="connsiteY11" fmla="*/ 1512333 h 2113464"/>
                      <a:gd name="connsiteX12" fmla="*/ 1172733 w 1431281"/>
                      <a:gd name="connsiteY12" fmla="*/ 1223746 h 2113464"/>
                      <a:gd name="connsiteX13" fmla="*/ 1101397 w 1431281"/>
                      <a:gd name="connsiteY13" fmla="*/ 1239959 h 2113464"/>
                      <a:gd name="connsiteX14" fmla="*/ 1075457 w 1431281"/>
                      <a:gd name="connsiteY14" fmla="*/ 1282112 h 2113464"/>
                      <a:gd name="connsiteX15" fmla="*/ 1065729 w 1431281"/>
                      <a:gd name="connsiteY15" fmla="*/ 1353448 h 2113464"/>
                      <a:gd name="connsiteX16" fmla="*/ 1039789 w 1431281"/>
                      <a:gd name="connsiteY16" fmla="*/ 1262657 h 2113464"/>
                      <a:gd name="connsiteX17" fmla="*/ 1104909 w 1431281"/>
                      <a:gd name="connsiteY17" fmla="*/ 1146195 h 2113464"/>
                      <a:gd name="connsiteX18" fmla="*/ 930757 w 1431281"/>
                      <a:gd name="connsiteY18" fmla="*/ 1073508 h 2113464"/>
                      <a:gd name="connsiteX19" fmla="*/ 958859 w 1431281"/>
                      <a:gd name="connsiteY19" fmla="*/ 1304945 h 2113464"/>
                      <a:gd name="connsiteX20" fmla="*/ 794165 w 1431281"/>
                      <a:gd name="connsiteY20" fmla="*/ 1587588 h 2113464"/>
                      <a:gd name="connsiteX21" fmla="*/ 781059 w 1431281"/>
                      <a:gd name="connsiteY21" fmla="*/ 1730395 h 2113464"/>
                      <a:gd name="connsiteX22" fmla="*/ 685809 w 1431281"/>
                      <a:gd name="connsiteY22" fmla="*/ 1571645 h 2113464"/>
                      <a:gd name="connsiteX23" fmla="*/ 838209 w 1431281"/>
                      <a:gd name="connsiteY23" fmla="*/ 1196995 h 2113464"/>
                      <a:gd name="connsiteX24" fmla="*/ 736609 w 1431281"/>
                      <a:gd name="connsiteY24" fmla="*/ 968395 h 2113464"/>
                      <a:gd name="connsiteX25" fmla="*/ 958433 w 1431281"/>
                      <a:gd name="connsiteY25" fmla="*/ 736940 h 2113464"/>
                      <a:gd name="connsiteX26" fmla="*/ 776499 w 1431281"/>
                      <a:gd name="connsiteY26" fmla="*/ 390119 h 2113464"/>
                      <a:gd name="connsiteX27" fmla="*/ 501659 w 1431281"/>
                      <a:gd name="connsiteY27" fmla="*/ 225715 h 2113464"/>
                      <a:gd name="connsiteX28" fmla="*/ 403234 w 1431281"/>
                      <a:gd name="connsiteY28" fmla="*/ 456426 h 2113464"/>
                      <a:gd name="connsiteX29" fmla="*/ 383391 w 1431281"/>
                      <a:gd name="connsiteY29" fmla="*/ 625495 h 2113464"/>
                      <a:gd name="connsiteX30" fmla="*/ 534552 w 1431281"/>
                      <a:gd name="connsiteY30" fmla="*/ 898317 h 2113464"/>
                      <a:gd name="connsiteX31" fmla="*/ 495310 w 1431281"/>
                      <a:gd name="connsiteY31" fmla="*/ 1170650 h 2113464"/>
                      <a:gd name="connsiteX32" fmla="*/ 209970 w 1431281"/>
                      <a:gd name="connsiteY32" fmla="*/ 1213395 h 2113464"/>
                      <a:gd name="connsiteX33" fmla="*/ 9 w 1431281"/>
                      <a:gd name="connsiteY33" fmla="*/ 1393845 h 2113464"/>
                      <a:gd name="connsiteX34" fmla="*/ 217370 w 1431281"/>
                      <a:gd name="connsiteY34" fmla="*/ 1173148 h 2113464"/>
                      <a:gd name="connsiteX35" fmla="*/ 368309 w 1431281"/>
                      <a:gd name="connsiteY35" fmla="*/ 1120795 h 2113464"/>
                      <a:gd name="connsiteX36" fmla="*/ 393709 w 1431281"/>
                      <a:gd name="connsiteY36" fmla="*/ 908070 h 2113464"/>
                      <a:gd name="connsiteX0" fmla="*/ 393709 w 1431281"/>
                      <a:gd name="connsiteY0" fmla="*/ 908070 h 2113464"/>
                      <a:gd name="connsiteX1" fmla="*/ 254009 w 1431281"/>
                      <a:gd name="connsiteY1" fmla="*/ 327045 h 2113464"/>
                      <a:gd name="connsiteX2" fmla="*/ 628703 w 1431281"/>
                      <a:gd name="connsiteY2" fmla="*/ 16406 h 2113464"/>
                      <a:gd name="connsiteX3" fmla="*/ 835034 w 1431281"/>
                      <a:gd name="connsiteY3" fmla="*/ 15256 h 2113464"/>
                      <a:gd name="connsiteX4" fmla="*/ 1152602 w 1431281"/>
                      <a:gd name="connsiteY4" fmla="*/ 888614 h 2113464"/>
                      <a:gd name="connsiteX5" fmla="*/ 1305003 w 1431281"/>
                      <a:gd name="connsiteY5" fmla="*/ 1053917 h 2113464"/>
                      <a:gd name="connsiteX6" fmla="*/ 1346209 w 1431281"/>
                      <a:gd name="connsiteY6" fmla="*/ 1508145 h 2113464"/>
                      <a:gd name="connsiteX7" fmla="*/ 1339723 w 1431281"/>
                      <a:gd name="connsiteY7" fmla="*/ 1913734 h 2113464"/>
                      <a:gd name="connsiteX8" fmla="*/ 1285189 w 1431281"/>
                      <a:gd name="connsiteY8" fmla="*/ 2104234 h 2113464"/>
                      <a:gd name="connsiteX9" fmla="*/ 1191239 w 1431281"/>
                      <a:gd name="connsiteY9" fmla="*/ 1904312 h 2113464"/>
                      <a:gd name="connsiteX10" fmla="*/ 1224614 w 1431281"/>
                      <a:gd name="connsiteY10" fmla="*/ 1732827 h 2113464"/>
                      <a:gd name="connsiteX11" fmla="*/ 1244069 w 1431281"/>
                      <a:gd name="connsiteY11" fmla="*/ 1512333 h 2113464"/>
                      <a:gd name="connsiteX12" fmla="*/ 1172733 w 1431281"/>
                      <a:gd name="connsiteY12" fmla="*/ 1223746 h 2113464"/>
                      <a:gd name="connsiteX13" fmla="*/ 1101397 w 1431281"/>
                      <a:gd name="connsiteY13" fmla="*/ 1239959 h 2113464"/>
                      <a:gd name="connsiteX14" fmla="*/ 1075457 w 1431281"/>
                      <a:gd name="connsiteY14" fmla="*/ 1282112 h 2113464"/>
                      <a:gd name="connsiteX15" fmla="*/ 1065729 w 1431281"/>
                      <a:gd name="connsiteY15" fmla="*/ 1353448 h 2113464"/>
                      <a:gd name="connsiteX16" fmla="*/ 1039789 w 1431281"/>
                      <a:gd name="connsiteY16" fmla="*/ 1262657 h 2113464"/>
                      <a:gd name="connsiteX17" fmla="*/ 1104909 w 1431281"/>
                      <a:gd name="connsiteY17" fmla="*/ 1146195 h 2113464"/>
                      <a:gd name="connsiteX18" fmla="*/ 930757 w 1431281"/>
                      <a:gd name="connsiteY18" fmla="*/ 1073508 h 2113464"/>
                      <a:gd name="connsiteX19" fmla="*/ 958859 w 1431281"/>
                      <a:gd name="connsiteY19" fmla="*/ 1304945 h 2113464"/>
                      <a:gd name="connsiteX20" fmla="*/ 794165 w 1431281"/>
                      <a:gd name="connsiteY20" fmla="*/ 1587588 h 2113464"/>
                      <a:gd name="connsiteX21" fmla="*/ 781059 w 1431281"/>
                      <a:gd name="connsiteY21" fmla="*/ 1730395 h 2113464"/>
                      <a:gd name="connsiteX22" fmla="*/ 685809 w 1431281"/>
                      <a:gd name="connsiteY22" fmla="*/ 1571645 h 2113464"/>
                      <a:gd name="connsiteX23" fmla="*/ 838209 w 1431281"/>
                      <a:gd name="connsiteY23" fmla="*/ 1196995 h 2113464"/>
                      <a:gd name="connsiteX24" fmla="*/ 736609 w 1431281"/>
                      <a:gd name="connsiteY24" fmla="*/ 968395 h 2113464"/>
                      <a:gd name="connsiteX25" fmla="*/ 958433 w 1431281"/>
                      <a:gd name="connsiteY25" fmla="*/ 736940 h 2113464"/>
                      <a:gd name="connsiteX26" fmla="*/ 776499 w 1431281"/>
                      <a:gd name="connsiteY26" fmla="*/ 390119 h 2113464"/>
                      <a:gd name="connsiteX27" fmla="*/ 501659 w 1431281"/>
                      <a:gd name="connsiteY27" fmla="*/ 225715 h 2113464"/>
                      <a:gd name="connsiteX28" fmla="*/ 403234 w 1431281"/>
                      <a:gd name="connsiteY28" fmla="*/ 456426 h 2113464"/>
                      <a:gd name="connsiteX29" fmla="*/ 383391 w 1431281"/>
                      <a:gd name="connsiteY29" fmla="*/ 625495 h 2113464"/>
                      <a:gd name="connsiteX30" fmla="*/ 534552 w 1431281"/>
                      <a:gd name="connsiteY30" fmla="*/ 898317 h 2113464"/>
                      <a:gd name="connsiteX31" fmla="*/ 495310 w 1431281"/>
                      <a:gd name="connsiteY31" fmla="*/ 1170650 h 2113464"/>
                      <a:gd name="connsiteX32" fmla="*/ 209970 w 1431281"/>
                      <a:gd name="connsiteY32" fmla="*/ 1213395 h 2113464"/>
                      <a:gd name="connsiteX33" fmla="*/ 9 w 1431281"/>
                      <a:gd name="connsiteY33" fmla="*/ 1393845 h 2113464"/>
                      <a:gd name="connsiteX34" fmla="*/ 217370 w 1431281"/>
                      <a:gd name="connsiteY34" fmla="*/ 1173148 h 2113464"/>
                      <a:gd name="connsiteX35" fmla="*/ 368309 w 1431281"/>
                      <a:gd name="connsiteY35" fmla="*/ 1120795 h 2113464"/>
                      <a:gd name="connsiteX36" fmla="*/ 393709 w 1431281"/>
                      <a:gd name="connsiteY36" fmla="*/ 908070 h 2113464"/>
                      <a:gd name="connsiteX0" fmla="*/ 393709 w 1431281"/>
                      <a:gd name="connsiteY0" fmla="*/ 908070 h 2104233"/>
                      <a:gd name="connsiteX1" fmla="*/ 254009 w 1431281"/>
                      <a:gd name="connsiteY1" fmla="*/ 327045 h 2104233"/>
                      <a:gd name="connsiteX2" fmla="*/ 628703 w 1431281"/>
                      <a:gd name="connsiteY2" fmla="*/ 16406 h 2104233"/>
                      <a:gd name="connsiteX3" fmla="*/ 835034 w 1431281"/>
                      <a:gd name="connsiteY3" fmla="*/ 15256 h 2104233"/>
                      <a:gd name="connsiteX4" fmla="*/ 1152602 w 1431281"/>
                      <a:gd name="connsiteY4" fmla="*/ 888614 h 2104233"/>
                      <a:gd name="connsiteX5" fmla="*/ 1305003 w 1431281"/>
                      <a:gd name="connsiteY5" fmla="*/ 1053917 h 2104233"/>
                      <a:gd name="connsiteX6" fmla="*/ 1346209 w 1431281"/>
                      <a:gd name="connsiteY6" fmla="*/ 1508145 h 2104233"/>
                      <a:gd name="connsiteX7" fmla="*/ 1339723 w 1431281"/>
                      <a:gd name="connsiteY7" fmla="*/ 1913734 h 2104233"/>
                      <a:gd name="connsiteX8" fmla="*/ 1285189 w 1431281"/>
                      <a:gd name="connsiteY8" fmla="*/ 2104234 h 2104233"/>
                      <a:gd name="connsiteX9" fmla="*/ 1191239 w 1431281"/>
                      <a:gd name="connsiteY9" fmla="*/ 1904312 h 2104233"/>
                      <a:gd name="connsiteX10" fmla="*/ 1224614 w 1431281"/>
                      <a:gd name="connsiteY10" fmla="*/ 1732827 h 2104233"/>
                      <a:gd name="connsiteX11" fmla="*/ 1244069 w 1431281"/>
                      <a:gd name="connsiteY11" fmla="*/ 1512333 h 2104233"/>
                      <a:gd name="connsiteX12" fmla="*/ 1172733 w 1431281"/>
                      <a:gd name="connsiteY12" fmla="*/ 1223746 h 2104233"/>
                      <a:gd name="connsiteX13" fmla="*/ 1101397 w 1431281"/>
                      <a:gd name="connsiteY13" fmla="*/ 1239959 h 2104233"/>
                      <a:gd name="connsiteX14" fmla="*/ 1075457 w 1431281"/>
                      <a:gd name="connsiteY14" fmla="*/ 1282112 h 2104233"/>
                      <a:gd name="connsiteX15" fmla="*/ 1065729 w 1431281"/>
                      <a:gd name="connsiteY15" fmla="*/ 1353448 h 2104233"/>
                      <a:gd name="connsiteX16" fmla="*/ 1039789 w 1431281"/>
                      <a:gd name="connsiteY16" fmla="*/ 1262657 h 2104233"/>
                      <a:gd name="connsiteX17" fmla="*/ 1104909 w 1431281"/>
                      <a:gd name="connsiteY17" fmla="*/ 1146195 h 2104233"/>
                      <a:gd name="connsiteX18" fmla="*/ 930757 w 1431281"/>
                      <a:gd name="connsiteY18" fmla="*/ 1073508 h 2104233"/>
                      <a:gd name="connsiteX19" fmla="*/ 958859 w 1431281"/>
                      <a:gd name="connsiteY19" fmla="*/ 1304945 h 2104233"/>
                      <a:gd name="connsiteX20" fmla="*/ 794165 w 1431281"/>
                      <a:gd name="connsiteY20" fmla="*/ 1587588 h 2104233"/>
                      <a:gd name="connsiteX21" fmla="*/ 781059 w 1431281"/>
                      <a:gd name="connsiteY21" fmla="*/ 1730395 h 2104233"/>
                      <a:gd name="connsiteX22" fmla="*/ 685809 w 1431281"/>
                      <a:gd name="connsiteY22" fmla="*/ 1571645 h 2104233"/>
                      <a:gd name="connsiteX23" fmla="*/ 838209 w 1431281"/>
                      <a:gd name="connsiteY23" fmla="*/ 1196995 h 2104233"/>
                      <a:gd name="connsiteX24" fmla="*/ 736609 w 1431281"/>
                      <a:gd name="connsiteY24" fmla="*/ 968395 h 2104233"/>
                      <a:gd name="connsiteX25" fmla="*/ 958433 w 1431281"/>
                      <a:gd name="connsiteY25" fmla="*/ 736940 h 2104233"/>
                      <a:gd name="connsiteX26" fmla="*/ 776499 w 1431281"/>
                      <a:gd name="connsiteY26" fmla="*/ 390119 h 2104233"/>
                      <a:gd name="connsiteX27" fmla="*/ 501659 w 1431281"/>
                      <a:gd name="connsiteY27" fmla="*/ 225715 h 2104233"/>
                      <a:gd name="connsiteX28" fmla="*/ 403234 w 1431281"/>
                      <a:gd name="connsiteY28" fmla="*/ 456426 h 2104233"/>
                      <a:gd name="connsiteX29" fmla="*/ 383391 w 1431281"/>
                      <a:gd name="connsiteY29" fmla="*/ 625495 h 2104233"/>
                      <a:gd name="connsiteX30" fmla="*/ 534552 w 1431281"/>
                      <a:gd name="connsiteY30" fmla="*/ 898317 h 2104233"/>
                      <a:gd name="connsiteX31" fmla="*/ 495310 w 1431281"/>
                      <a:gd name="connsiteY31" fmla="*/ 1170650 h 2104233"/>
                      <a:gd name="connsiteX32" fmla="*/ 209970 w 1431281"/>
                      <a:gd name="connsiteY32" fmla="*/ 1213395 h 2104233"/>
                      <a:gd name="connsiteX33" fmla="*/ 9 w 1431281"/>
                      <a:gd name="connsiteY33" fmla="*/ 1393845 h 2104233"/>
                      <a:gd name="connsiteX34" fmla="*/ 217370 w 1431281"/>
                      <a:gd name="connsiteY34" fmla="*/ 1173148 h 2104233"/>
                      <a:gd name="connsiteX35" fmla="*/ 368309 w 1431281"/>
                      <a:gd name="connsiteY35" fmla="*/ 1120795 h 2104233"/>
                      <a:gd name="connsiteX36" fmla="*/ 393709 w 1431281"/>
                      <a:gd name="connsiteY36" fmla="*/ 908070 h 2104233"/>
                      <a:gd name="connsiteX0" fmla="*/ 393709 w 1431281"/>
                      <a:gd name="connsiteY0" fmla="*/ 908070 h 2135511"/>
                      <a:gd name="connsiteX1" fmla="*/ 254009 w 1431281"/>
                      <a:gd name="connsiteY1" fmla="*/ 327045 h 2135511"/>
                      <a:gd name="connsiteX2" fmla="*/ 628703 w 1431281"/>
                      <a:gd name="connsiteY2" fmla="*/ 16406 h 2135511"/>
                      <a:gd name="connsiteX3" fmla="*/ 835034 w 1431281"/>
                      <a:gd name="connsiteY3" fmla="*/ 15256 h 2135511"/>
                      <a:gd name="connsiteX4" fmla="*/ 1152602 w 1431281"/>
                      <a:gd name="connsiteY4" fmla="*/ 888614 h 2135511"/>
                      <a:gd name="connsiteX5" fmla="*/ 1305003 w 1431281"/>
                      <a:gd name="connsiteY5" fmla="*/ 1053917 h 2135511"/>
                      <a:gd name="connsiteX6" fmla="*/ 1346209 w 1431281"/>
                      <a:gd name="connsiteY6" fmla="*/ 1508145 h 2135511"/>
                      <a:gd name="connsiteX7" fmla="*/ 1339723 w 1431281"/>
                      <a:gd name="connsiteY7" fmla="*/ 1913734 h 2135511"/>
                      <a:gd name="connsiteX8" fmla="*/ 1308648 w 1431281"/>
                      <a:gd name="connsiteY8" fmla="*/ 2135511 h 2135511"/>
                      <a:gd name="connsiteX9" fmla="*/ 1191239 w 1431281"/>
                      <a:gd name="connsiteY9" fmla="*/ 1904312 h 2135511"/>
                      <a:gd name="connsiteX10" fmla="*/ 1224614 w 1431281"/>
                      <a:gd name="connsiteY10" fmla="*/ 1732827 h 2135511"/>
                      <a:gd name="connsiteX11" fmla="*/ 1244069 w 1431281"/>
                      <a:gd name="connsiteY11" fmla="*/ 1512333 h 2135511"/>
                      <a:gd name="connsiteX12" fmla="*/ 1172733 w 1431281"/>
                      <a:gd name="connsiteY12" fmla="*/ 1223746 h 2135511"/>
                      <a:gd name="connsiteX13" fmla="*/ 1101397 w 1431281"/>
                      <a:gd name="connsiteY13" fmla="*/ 1239959 h 2135511"/>
                      <a:gd name="connsiteX14" fmla="*/ 1075457 w 1431281"/>
                      <a:gd name="connsiteY14" fmla="*/ 1282112 h 2135511"/>
                      <a:gd name="connsiteX15" fmla="*/ 1065729 w 1431281"/>
                      <a:gd name="connsiteY15" fmla="*/ 1353448 h 2135511"/>
                      <a:gd name="connsiteX16" fmla="*/ 1039789 w 1431281"/>
                      <a:gd name="connsiteY16" fmla="*/ 1262657 h 2135511"/>
                      <a:gd name="connsiteX17" fmla="*/ 1104909 w 1431281"/>
                      <a:gd name="connsiteY17" fmla="*/ 1146195 h 2135511"/>
                      <a:gd name="connsiteX18" fmla="*/ 930757 w 1431281"/>
                      <a:gd name="connsiteY18" fmla="*/ 1073508 h 2135511"/>
                      <a:gd name="connsiteX19" fmla="*/ 958859 w 1431281"/>
                      <a:gd name="connsiteY19" fmla="*/ 1304945 h 2135511"/>
                      <a:gd name="connsiteX20" fmla="*/ 794165 w 1431281"/>
                      <a:gd name="connsiteY20" fmla="*/ 1587588 h 2135511"/>
                      <a:gd name="connsiteX21" fmla="*/ 781059 w 1431281"/>
                      <a:gd name="connsiteY21" fmla="*/ 1730395 h 2135511"/>
                      <a:gd name="connsiteX22" fmla="*/ 685809 w 1431281"/>
                      <a:gd name="connsiteY22" fmla="*/ 1571645 h 2135511"/>
                      <a:gd name="connsiteX23" fmla="*/ 838209 w 1431281"/>
                      <a:gd name="connsiteY23" fmla="*/ 1196995 h 2135511"/>
                      <a:gd name="connsiteX24" fmla="*/ 736609 w 1431281"/>
                      <a:gd name="connsiteY24" fmla="*/ 968395 h 2135511"/>
                      <a:gd name="connsiteX25" fmla="*/ 958433 w 1431281"/>
                      <a:gd name="connsiteY25" fmla="*/ 736940 h 2135511"/>
                      <a:gd name="connsiteX26" fmla="*/ 776499 w 1431281"/>
                      <a:gd name="connsiteY26" fmla="*/ 390119 h 2135511"/>
                      <a:gd name="connsiteX27" fmla="*/ 501659 w 1431281"/>
                      <a:gd name="connsiteY27" fmla="*/ 225715 h 2135511"/>
                      <a:gd name="connsiteX28" fmla="*/ 403234 w 1431281"/>
                      <a:gd name="connsiteY28" fmla="*/ 456426 h 2135511"/>
                      <a:gd name="connsiteX29" fmla="*/ 383391 w 1431281"/>
                      <a:gd name="connsiteY29" fmla="*/ 625495 h 2135511"/>
                      <a:gd name="connsiteX30" fmla="*/ 534552 w 1431281"/>
                      <a:gd name="connsiteY30" fmla="*/ 898317 h 2135511"/>
                      <a:gd name="connsiteX31" fmla="*/ 495310 w 1431281"/>
                      <a:gd name="connsiteY31" fmla="*/ 1170650 h 2135511"/>
                      <a:gd name="connsiteX32" fmla="*/ 209970 w 1431281"/>
                      <a:gd name="connsiteY32" fmla="*/ 1213395 h 2135511"/>
                      <a:gd name="connsiteX33" fmla="*/ 9 w 1431281"/>
                      <a:gd name="connsiteY33" fmla="*/ 1393845 h 2135511"/>
                      <a:gd name="connsiteX34" fmla="*/ 217370 w 1431281"/>
                      <a:gd name="connsiteY34" fmla="*/ 1173148 h 2135511"/>
                      <a:gd name="connsiteX35" fmla="*/ 368309 w 1431281"/>
                      <a:gd name="connsiteY35" fmla="*/ 1120795 h 2135511"/>
                      <a:gd name="connsiteX36" fmla="*/ 393709 w 1431281"/>
                      <a:gd name="connsiteY36" fmla="*/ 908070 h 2135511"/>
                      <a:gd name="connsiteX0" fmla="*/ 393709 w 1431281"/>
                      <a:gd name="connsiteY0" fmla="*/ 908070 h 2135511"/>
                      <a:gd name="connsiteX1" fmla="*/ 254009 w 1431281"/>
                      <a:gd name="connsiteY1" fmla="*/ 327045 h 2135511"/>
                      <a:gd name="connsiteX2" fmla="*/ 628703 w 1431281"/>
                      <a:gd name="connsiteY2" fmla="*/ 16406 h 2135511"/>
                      <a:gd name="connsiteX3" fmla="*/ 835034 w 1431281"/>
                      <a:gd name="connsiteY3" fmla="*/ 15256 h 2135511"/>
                      <a:gd name="connsiteX4" fmla="*/ 1152602 w 1431281"/>
                      <a:gd name="connsiteY4" fmla="*/ 888614 h 2135511"/>
                      <a:gd name="connsiteX5" fmla="*/ 1305003 w 1431281"/>
                      <a:gd name="connsiteY5" fmla="*/ 1053917 h 2135511"/>
                      <a:gd name="connsiteX6" fmla="*/ 1346209 w 1431281"/>
                      <a:gd name="connsiteY6" fmla="*/ 1508145 h 2135511"/>
                      <a:gd name="connsiteX7" fmla="*/ 1339723 w 1431281"/>
                      <a:gd name="connsiteY7" fmla="*/ 1913734 h 2135511"/>
                      <a:gd name="connsiteX8" fmla="*/ 1308648 w 1431281"/>
                      <a:gd name="connsiteY8" fmla="*/ 2135511 h 2135511"/>
                      <a:gd name="connsiteX9" fmla="*/ 1191239 w 1431281"/>
                      <a:gd name="connsiteY9" fmla="*/ 1904312 h 2135511"/>
                      <a:gd name="connsiteX10" fmla="*/ 1224614 w 1431281"/>
                      <a:gd name="connsiteY10" fmla="*/ 1732827 h 2135511"/>
                      <a:gd name="connsiteX11" fmla="*/ 1244069 w 1431281"/>
                      <a:gd name="connsiteY11" fmla="*/ 1512333 h 2135511"/>
                      <a:gd name="connsiteX12" fmla="*/ 1172733 w 1431281"/>
                      <a:gd name="connsiteY12" fmla="*/ 1223746 h 2135511"/>
                      <a:gd name="connsiteX13" fmla="*/ 1101397 w 1431281"/>
                      <a:gd name="connsiteY13" fmla="*/ 1239959 h 2135511"/>
                      <a:gd name="connsiteX14" fmla="*/ 1075457 w 1431281"/>
                      <a:gd name="connsiteY14" fmla="*/ 1282112 h 2135511"/>
                      <a:gd name="connsiteX15" fmla="*/ 1065729 w 1431281"/>
                      <a:gd name="connsiteY15" fmla="*/ 1353448 h 2135511"/>
                      <a:gd name="connsiteX16" fmla="*/ 1039789 w 1431281"/>
                      <a:gd name="connsiteY16" fmla="*/ 1262657 h 2135511"/>
                      <a:gd name="connsiteX17" fmla="*/ 1104909 w 1431281"/>
                      <a:gd name="connsiteY17" fmla="*/ 1146195 h 2135511"/>
                      <a:gd name="connsiteX18" fmla="*/ 930757 w 1431281"/>
                      <a:gd name="connsiteY18" fmla="*/ 1073508 h 2135511"/>
                      <a:gd name="connsiteX19" fmla="*/ 958859 w 1431281"/>
                      <a:gd name="connsiteY19" fmla="*/ 1304945 h 2135511"/>
                      <a:gd name="connsiteX20" fmla="*/ 794165 w 1431281"/>
                      <a:gd name="connsiteY20" fmla="*/ 1587588 h 2135511"/>
                      <a:gd name="connsiteX21" fmla="*/ 781059 w 1431281"/>
                      <a:gd name="connsiteY21" fmla="*/ 1730395 h 2135511"/>
                      <a:gd name="connsiteX22" fmla="*/ 685809 w 1431281"/>
                      <a:gd name="connsiteY22" fmla="*/ 1571645 h 2135511"/>
                      <a:gd name="connsiteX23" fmla="*/ 838209 w 1431281"/>
                      <a:gd name="connsiteY23" fmla="*/ 1196995 h 2135511"/>
                      <a:gd name="connsiteX24" fmla="*/ 736609 w 1431281"/>
                      <a:gd name="connsiteY24" fmla="*/ 968395 h 2135511"/>
                      <a:gd name="connsiteX25" fmla="*/ 958433 w 1431281"/>
                      <a:gd name="connsiteY25" fmla="*/ 736940 h 2135511"/>
                      <a:gd name="connsiteX26" fmla="*/ 776499 w 1431281"/>
                      <a:gd name="connsiteY26" fmla="*/ 390119 h 2135511"/>
                      <a:gd name="connsiteX27" fmla="*/ 501659 w 1431281"/>
                      <a:gd name="connsiteY27" fmla="*/ 225715 h 2135511"/>
                      <a:gd name="connsiteX28" fmla="*/ 403234 w 1431281"/>
                      <a:gd name="connsiteY28" fmla="*/ 456426 h 2135511"/>
                      <a:gd name="connsiteX29" fmla="*/ 383391 w 1431281"/>
                      <a:gd name="connsiteY29" fmla="*/ 625495 h 2135511"/>
                      <a:gd name="connsiteX30" fmla="*/ 534552 w 1431281"/>
                      <a:gd name="connsiteY30" fmla="*/ 898317 h 2135511"/>
                      <a:gd name="connsiteX31" fmla="*/ 495310 w 1431281"/>
                      <a:gd name="connsiteY31" fmla="*/ 1170650 h 2135511"/>
                      <a:gd name="connsiteX32" fmla="*/ 209970 w 1431281"/>
                      <a:gd name="connsiteY32" fmla="*/ 1213395 h 2135511"/>
                      <a:gd name="connsiteX33" fmla="*/ 9 w 1431281"/>
                      <a:gd name="connsiteY33" fmla="*/ 1393845 h 2135511"/>
                      <a:gd name="connsiteX34" fmla="*/ 217370 w 1431281"/>
                      <a:gd name="connsiteY34" fmla="*/ 1173148 h 2135511"/>
                      <a:gd name="connsiteX35" fmla="*/ 368309 w 1431281"/>
                      <a:gd name="connsiteY35" fmla="*/ 1120795 h 2135511"/>
                      <a:gd name="connsiteX36" fmla="*/ 393709 w 1431281"/>
                      <a:gd name="connsiteY36" fmla="*/ 908070 h 2135511"/>
                      <a:gd name="connsiteX0" fmla="*/ 393709 w 1431281"/>
                      <a:gd name="connsiteY0" fmla="*/ 908070 h 2135511"/>
                      <a:gd name="connsiteX1" fmla="*/ 254009 w 1431281"/>
                      <a:gd name="connsiteY1" fmla="*/ 327045 h 2135511"/>
                      <a:gd name="connsiteX2" fmla="*/ 628703 w 1431281"/>
                      <a:gd name="connsiteY2" fmla="*/ 16406 h 2135511"/>
                      <a:gd name="connsiteX3" fmla="*/ 835034 w 1431281"/>
                      <a:gd name="connsiteY3" fmla="*/ 15256 h 2135511"/>
                      <a:gd name="connsiteX4" fmla="*/ 1152602 w 1431281"/>
                      <a:gd name="connsiteY4" fmla="*/ 888614 h 2135511"/>
                      <a:gd name="connsiteX5" fmla="*/ 1305003 w 1431281"/>
                      <a:gd name="connsiteY5" fmla="*/ 1053917 h 2135511"/>
                      <a:gd name="connsiteX6" fmla="*/ 1346209 w 1431281"/>
                      <a:gd name="connsiteY6" fmla="*/ 1508145 h 2135511"/>
                      <a:gd name="connsiteX7" fmla="*/ 1339723 w 1431281"/>
                      <a:gd name="connsiteY7" fmla="*/ 1913734 h 2135511"/>
                      <a:gd name="connsiteX8" fmla="*/ 1308648 w 1431281"/>
                      <a:gd name="connsiteY8" fmla="*/ 2135511 h 2135511"/>
                      <a:gd name="connsiteX9" fmla="*/ 1191239 w 1431281"/>
                      <a:gd name="connsiteY9" fmla="*/ 1904312 h 2135511"/>
                      <a:gd name="connsiteX10" fmla="*/ 1224614 w 1431281"/>
                      <a:gd name="connsiteY10" fmla="*/ 1732827 h 2135511"/>
                      <a:gd name="connsiteX11" fmla="*/ 1244069 w 1431281"/>
                      <a:gd name="connsiteY11" fmla="*/ 1512333 h 2135511"/>
                      <a:gd name="connsiteX12" fmla="*/ 1172733 w 1431281"/>
                      <a:gd name="connsiteY12" fmla="*/ 1223746 h 2135511"/>
                      <a:gd name="connsiteX13" fmla="*/ 1101397 w 1431281"/>
                      <a:gd name="connsiteY13" fmla="*/ 1239959 h 2135511"/>
                      <a:gd name="connsiteX14" fmla="*/ 1075457 w 1431281"/>
                      <a:gd name="connsiteY14" fmla="*/ 1282112 h 2135511"/>
                      <a:gd name="connsiteX15" fmla="*/ 1065729 w 1431281"/>
                      <a:gd name="connsiteY15" fmla="*/ 1353448 h 2135511"/>
                      <a:gd name="connsiteX16" fmla="*/ 1039789 w 1431281"/>
                      <a:gd name="connsiteY16" fmla="*/ 1262657 h 2135511"/>
                      <a:gd name="connsiteX17" fmla="*/ 1104909 w 1431281"/>
                      <a:gd name="connsiteY17" fmla="*/ 1146195 h 2135511"/>
                      <a:gd name="connsiteX18" fmla="*/ 930757 w 1431281"/>
                      <a:gd name="connsiteY18" fmla="*/ 1073508 h 2135511"/>
                      <a:gd name="connsiteX19" fmla="*/ 958859 w 1431281"/>
                      <a:gd name="connsiteY19" fmla="*/ 1304945 h 2135511"/>
                      <a:gd name="connsiteX20" fmla="*/ 794165 w 1431281"/>
                      <a:gd name="connsiteY20" fmla="*/ 1587588 h 2135511"/>
                      <a:gd name="connsiteX21" fmla="*/ 781059 w 1431281"/>
                      <a:gd name="connsiteY21" fmla="*/ 1730395 h 2135511"/>
                      <a:gd name="connsiteX22" fmla="*/ 685809 w 1431281"/>
                      <a:gd name="connsiteY22" fmla="*/ 1571645 h 2135511"/>
                      <a:gd name="connsiteX23" fmla="*/ 838209 w 1431281"/>
                      <a:gd name="connsiteY23" fmla="*/ 1196995 h 2135511"/>
                      <a:gd name="connsiteX24" fmla="*/ 736609 w 1431281"/>
                      <a:gd name="connsiteY24" fmla="*/ 968395 h 2135511"/>
                      <a:gd name="connsiteX25" fmla="*/ 919335 w 1431281"/>
                      <a:gd name="connsiteY25" fmla="*/ 736941 h 2135511"/>
                      <a:gd name="connsiteX26" fmla="*/ 776499 w 1431281"/>
                      <a:gd name="connsiteY26" fmla="*/ 390119 h 2135511"/>
                      <a:gd name="connsiteX27" fmla="*/ 501659 w 1431281"/>
                      <a:gd name="connsiteY27" fmla="*/ 225715 h 2135511"/>
                      <a:gd name="connsiteX28" fmla="*/ 403234 w 1431281"/>
                      <a:gd name="connsiteY28" fmla="*/ 456426 h 2135511"/>
                      <a:gd name="connsiteX29" fmla="*/ 383391 w 1431281"/>
                      <a:gd name="connsiteY29" fmla="*/ 625495 h 2135511"/>
                      <a:gd name="connsiteX30" fmla="*/ 534552 w 1431281"/>
                      <a:gd name="connsiteY30" fmla="*/ 898317 h 2135511"/>
                      <a:gd name="connsiteX31" fmla="*/ 495310 w 1431281"/>
                      <a:gd name="connsiteY31" fmla="*/ 1170650 h 2135511"/>
                      <a:gd name="connsiteX32" fmla="*/ 209970 w 1431281"/>
                      <a:gd name="connsiteY32" fmla="*/ 1213395 h 2135511"/>
                      <a:gd name="connsiteX33" fmla="*/ 9 w 1431281"/>
                      <a:gd name="connsiteY33" fmla="*/ 1393845 h 2135511"/>
                      <a:gd name="connsiteX34" fmla="*/ 217370 w 1431281"/>
                      <a:gd name="connsiteY34" fmla="*/ 1173148 h 2135511"/>
                      <a:gd name="connsiteX35" fmla="*/ 368309 w 1431281"/>
                      <a:gd name="connsiteY35" fmla="*/ 1120795 h 2135511"/>
                      <a:gd name="connsiteX36" fmla="*/ 393709 w 1431281"/>
                      <a:gd name="connsiteY36" fmla="*/ 908070 h 2135511"/>
                      <a:gd name="connsiteX0" fmla="*/ 393709 w 1431281"/>
                      <a:gd name="connsiteY0" fmla="*/ 908070 h 2135511"/>
                      <a:gd name="connsiteX1" fmla="*/ 254009 w 1431281"/>
                      <a:gd name="connsiteY1" fmla="*/ 327045 h 2135511"/>
                      <a:gd name="connsiteX2" fmla="*/ 628703 w 1431281"/>
                      <a:gd name="connsiteY2" fmla="*/ 16406 h 2135511"/>
                      <a:gd name="connsiteX3" fmla="*/ 835034 w 1431281"/>
                      <a:gd name="connsiteY3" fmla="*/ 15256 h 2135511"/>
                      <a:gd name="connsiteX4" fmla="*/ 1152602 w 1431281"/>
                      <a:gd name="connsiteY4" fmla="*/ 888614 h 2135511"/>
                      <a:gd name="connsiteX5" fmla="*/ 1305003 w 1431281"/>
                      <a:gd name="connsiteY5" fmla="*/ 1053917 h 2135511"/>
                      <a:gd name="connsiteX6" fmla="*/ 1346209 w 1431281"/>
                      <a:gd name="connsiteY6" fmla="*/ 1508145 h 2135511"/>
                      <a:gd name="connsiteX7" fmla="*/ 1339723 w 1431281"/>
                      <a:gd name="connsiteY7" fmla="*/ 1913734 h 2135511"/>
                      <a:gd name="connsiteX8" fmla="*/ 1308648 w 1431281"/>
                      <a:gd name="connsiteY8" fmla="*/ 2135511 h 2135511"/>
                      <a:gd name="connsiteX9" fmla="*/ 1191239 w 1431281"/>
                      <a:gd name="connsiteY9" fmla="*/ 1904312 h 2135511"/>
                      <a:gd name="connsiteX10" fmla="*/ 1224614 w 1431281"/>
                      <a:gd name="connsiteY10" fmla="*/ 1732827 h 2135511"/>
                      <a:gd name="connsiteX11" fmla="*/ 1244069 w 1431281"/>
                      <a:gd name="connsiteY11" fmla="*/ 1512333 h 2135511"/>
                      <a:gd name="connsiteX12" fmla="*/ 1172733 w 1431281"/>
                      <a:gd name="connsiteY12" fmla="*/ 1223746 h 2135511"/>
                      <a:gd name="connsiteX13" fmla="*/ 1101397 w 1431281"/>
                      <a:gd name="connsiteY13" fmla="*/ 1239959 h 2135511"/>
                      <a:gd name="connsiteX14" fmla="*/ 1075457 w 1431281"/>
                      <a:gd name="connsiteY14" fmla="*/ 1282112 h 2135511"/>
                      <a:gd name="connsiteX15" fmla="*/ 1065729 w 1431281"/>
                      <a:gd name="connsiteY15" fmla="*/ 1353448 h 2135511"/>
                      <a:gd name="connsiteX16" fmla="*/ 1039789 w 1431281"/>
                      <a:gd name="connsiteY16" fmla="*/ 1262657 h 2135511"/>
                      <a:gd name="connsiteX17" fmla="*/ 1104909 w 1431281"/>
                      <a:gd name="connsiteY17" fmla="*/ 1146195 h 2135511"/>
                      <a:gd name="connsiteX18" fmla="*/ 930757 w 1431281"/>
                      <a:gd name="connsiteY18" fmla="*/ 1073508 h 2135511"/>
                      <a:gd name="connsiteX19" fmla="*/ 958859 w 1431281"/>
                      <a:gd name="connsiteY19" fmla="*/ 1304945 h 2135511"/>
                      <a:gd name="connsiteX20" fmla="*/ 794165 w 1431281"/>
                      <a:gd name="connsiteY20" fmla="*/ 1587588 h 2135511"/>
                      <a:gd name="connsiteX21" fmla="*/ 781059 w 1431281"/>
                      <a:gd name="connsiteY21" fmla="*/ 1730395 h 2135511"/>
                      <a:gd name="connsiteX22" fmla="*/ 685809 w 1431281"/>
                      <a:gd name="connsiteY22" fmla="*/ 1571645 h 2135511"/>
                      <a:gd name="connsiteX23" fmla="*/ 838209 w 1431281"/>
                      <a:gd name="connsiteY23" fmla="*/ 1196995 h 2135511"/>
                      <a:gd name="connsiteX24" fmla="*/ 736609 w 1431281"/>
                      <a:gd name="connsiteY24" fmla="*/ 968395 h 2135511"/>
                      <a:gd name="connsiteX25" fmla="*/ 919335 w 1431281"/>
                      <a:gd name="connsiteY25" fmla="*/ 736941 h 2135511"/>
                      <a:gd name="connsiteX26" fmla="*/ 776499 w 1431281"/>
                      <a:gd name="connsiteY26" fmla="*/ 390119 h 2135511"/>
                      <a:gd name="connsiteX27" fmla="*/ 501659 w 1431281"/>
                      <a:gd name="connsiteY27" fmla="*/ 225715 h 2135511"/>
                      <a:gd name="connsiteX28" fmla="*/ 403234 w 1431281"/>
                      <a:gd name="connsiteY28" fmla="*/ 456426 h 2135511"/>
                      <a:gd name="connsiteX29" fmla="*/ 383391 w 1431281"/>
                      <a:gd name="connsiteY29" fmla="*/ 625495 h 2135511"/>
                      <a:gd name="connsiteX30" fmla="*/ 534552 w 1431281"/>
                      <a:gd name="connsiteY30" fmla="*/ 898317 h 2135511"/>
                      <a:gd name="connsiteX31" fmla="*/ 503129 w 1431281"/>
                      <a:gd name="connsiteY31" fmla="*/ 1201927 h 2135511"/>
                      <a:gd name="connsiteX32" fmla="*/ 209970 w 1431281"/>
                      <a:gd name="connsiteY32" fmla="*/ 1213395 h 2135511"/>
                      <a:gd name="connsiteX33" fmla="*/ 9 w 1431281"/>
                      <a:gd name="connsiteY33" fmla="*/ 1393845 h 2135511"/>
                      <a:gd name="connsiteX34" fmla="*/ 217370 w 1431281"/>
                      <a:gd name="connsiteY34" fmla="*/ 1173148 h 2135511"/>
                      <a:gd name="connsiteX35" fmla="*/ 368309 w 1431281"/>
                      <a:gd name="connsiteY35" fmla="*/ 1120795 h 2135511"/>
                      <a:gd name="connsiteX36" fmla="*/ 393709 w 1431281"/>
                      <a:gd name="connsiteY36" fmla="*/ 908070 h 2135511"/>
                      <a:gd name="connsiteX0" fmla="*/ 393739 w 1431311"/>
                      <a:gd name="connsiteY0" fmla="*/ 908070 h 2135511"/>
                      <a:gd name="connsiteX1" fmla="*/ 254039 w 1431311"/>
                      <a:gd name="connsiteY1" fmla="*/ 327045 h 2135511"/>
                      <a:gd name="connsiteX2" fmla="*/ 628733 w 1431311"/>
                      <a:gd name="connsiteY2" fmla="*/ 16406 h 2135511"/>
                      <a:gd name="connsiteX3" fmla="*/ 835064 w 1431311"/>
                      <a:gd name="connsiteY3" fmla="*/ 15256 h 2135511"/>
                      <a:gd name="connsiteX4" fmla="*/ 1152632 w 1431311"/>
                      <a:gd name="connsiteY4" fmla="*/ 888614 h 2135511"/>
                      <a:gd name="connsiteX5" fmla="*/ 1305033 w 1431311"/>
                      <a:gd name="connsiteY5" fmla="*/ 1053917 h 2135511"/>
                      <a:gd name="connsiteX6" fmla="*/ 1346239 w 1431311"/>
                      <a:gd name="connsiteY6" fmla="*/ 1508145 h 2135511"/>
                      <a:gd name="connsiteX7" fmla="*/ 1339753 w 1431311"/>
                      <a:gd name="connsiteY7" fmla="*/ 1913734 h 2135511"/>
                      <a:gd name="connsiteX8" fmla="*/ 1308678 w 1431311"/>
                      <a:gd name="connsiteY8" fmla="*/ 2135511 h 2135511"/>
                      <a:gd name="connsiteX9" fmla="*/ 1191269 w 1431311"/>
                      <a:gd name="connsiteY9" fmla="*/ 1904312 h 2135511"/>
                      <a:gd name="connsiteX10" fmla="*/ 1224644 w 1431311"/>
                      <a:gd name="connsiteY10" fmla="*/ 1732827 h 2135511"/>
                      <a:gd name="connsiteX11" fmla="*/ 1244099 w 1431311"/>
                      <a:gd name="connsiteY11" fmla="*/ 1512333 h 2135511"/>
                      <a:gd name="connsiteX12" fmla="*/ 1172763 w 1431311"/>
                      <a:gd name="connsiteY12" fmla="*/ 1223746 h 2135511"/>
                      <a:gd name="connsiteX13" fmla="*/ 1101427 w 1431311"/>
                      <a:gd name="connsiteY13" fmla="*/ 1239959 h 2135511"/>
                      <a:gd name="connsiteX14" fmla="*/ 1075487 w 1431311"/>
                      <a:gd name="connsiteY14" fmla="*/ 1282112 h 2135511"/>
                      <a:gd name="connsiteX15" fmla="*/ 1065759 w 1431311"/>
                      <a:gd name="connsiteY15" fmla="*/ 1353448 h 2135511"/>
                      <a:gd name="connsiteX16" fmla="*/ 1039819 w 1431311"/>
                      <a:gd name="connsiteY16" fmla="*/ 1262657 h 2135511"/>
                      <a:gd name="connsiteX17" fmla="*/ 1104939 w 1431311"/>
                      <a:gd name="connsiteY17" fmla="*/ 1146195 h 2135511"/>
                      <a:gd name="connsiteX18" fmla="*/ 930787 w 1431311"/>
                      <a:gd name="connsiteY18" fmla="*/ 1073508 h 2135511"/>
                      <a:gd name="connsiteX19" fmla="*/ 958889 w 1431311"/>
                      <a:gd name="connsiteY19" fmla="*/ 1304945 h 2135511"/>
                      <a:gd name="connsiteX20" fmla="*/ 794195 w 1431311"/>
                      <a:gd name="connsiteY20" fmla="*/ 1587588 h 2135511"/>
                      <a:gd name="connsiteX21" fmla="*/ 781089 w 1431311"/>
                      <a:gd name="connsiteY21" fmla="*/ 1730395 h 2135511"/>
                      <a:gd name="connsiteX22" fmla="*/ 685839 w 1431311"/>
                      <a:gd name="connsiteY22" fmla="*/ 1571645 h 2135511"/>
                      <a:gd name="connsiteX23" fmla="*/ 838239 w 1431311"/>
                      <a:gd name="connsiteY23" fmla="*/ 1196995 h 2135511"/>
                      <a:gd name="connsiteX24" fmla="*/ 736639 w 1431311"/>
                      <a:gd name="connsiteY24" fmla="*/ 968395 h 2135511"/>
                      <a:gd name="connsiteX25" fmla="*/ 919365 w 1431311"/>
                      <a:gd name="connsiteY25" fmla="*/ 736941 h 2135511"/>
                      <a:gd name="connsiteX26" fmla="*/ 776529 w 1431311"/>
                      <a:gd name="connsiteY26" fmla="*/ 390119 h 2135511"/>
                      <a:gd name="connsiteX27" fmla="*/ 501689 w 1431311"/>
                      <a:gd name="connsiteY27" fmla="*/ 225715 h 2135511"/>
                      <a:gd name="connsiteX28" fmla="*/ 403264 w 1431311"/>
                      <a:gd name="connsiteY28" fmla="*/ 456426 h 2135511"/>
                      <a:gd name="connsiteX29" fmla="*/ 383421 w 1431311"/>
                      <a:gd name="connsiteY29" fmla="*/ 625495 h 2135511"/>
                      <a:gd name="connsiteX30" fmla="*/ 534582 w 1431311"/>
                      <a:gd name="connsiteY30" fmla="*/ 898317 h 2135511"/>
                      <a:gd name="connsiteX31" fmla="*/ 503159 w 1431311"/>
                      <a:gd name="connsiteY31" fmla="*/ 1201927 h 2135511"/>
                      <a:gd name="connsiteX32" fmla="*/ 202180 w 1431311"/>
                      <a:gd name="connsiteY32" fmla="*/ 1252494 h 2135511"/>
                      <a:gd name="connsiteX33" fmla="*/ 39 w 1431311"/>
                      <a:gd name="connsiteY33" fmla="*/ 1393845 h 2135511"/>
                      <a:gd name="connsiteX34" fmla="*/ 217400 w 1431311"/>
                      <a:gd name="connsiteY34" fmla="*/ 1173148 h 2135511"/>
                      <a:gd name="connsiteX35" fmla="*/ 368339 w 1431311"/>
                      <a:gd name="connsiteY35" fmla="*/ 1120795 h 2135511"/>
                      <a:gd name="connsiteX36" fmla="*/ 393739 w 1431311"/>
                      <a:gd name="connsiteY36" fmla="*/ 908070 h 2135511"/>
                      <a:gd name="connsiteX0" fmla="*/ 393739 w 1431311"/>
                      <a:gd name="connsiteY0" fmla="*/ 908070 h 2135511"/>
                      <a:gd name="connsiteX1" fmla="*/ 254039 w 1431311"/>
                      <a:gd name="connsiteY1" fmla="*/ 327045 h 2135511"/>
                      <a:gd name="connsiteX2" fmla="*/ 628733 w 1431311"/>
                      <a:gd name="connsiteY2" fmla="*/ 16406 h 2135511"/>
                      <a:gd name="connsiteX3" fmla="*/ 835064 w 1431311"/>
                      <a:gd name="connsiteY3" fmla="*/ 15256 h 2135511"/>
                      <a:gd name="connsiteX4" fmla="*/ 1152632 w 1431311"/>
                      <a:gd name="connsiteY4" fmla="*/ 888614 h 2135511"/>
                      <a:gd name="connsiteX5" fmla="*/ 1305033 w 1431311"/>
                      <a:gd name="connsiteY5" fmla="*/ 1053917 h 2135511"/>
                      <a:gd name="connsiteX6" fmla="*/ 1346239 w 1431311"/>
                      <a:gd name="connsiteY6" fmla="*/ 1508145 h 2135511"/>
                      <a:gd name="connsiteX7" fmla="*/ 1339753 w 1431311"/>
                      <a:gd name="connsiteY7" fmla="*/ 1913734 h 2135511"/>
                      <a:gd name="connsiteX8" fmla="*/ 1308678 w 1431311"/>
                      <a:gd name="connsiteY8" fmla="*/ 2135511 h 2135511"/>
                      <a:gd name="connsiteX9" fmla="*/ 1191269 w 1431311"/>
                      <a:gd name="connsiteY9" fmla="*/ 1904312 h 2135511"/>
                      <a:gd name="connsiteX10" fmla="*/ 1224644 w 1431311"/>
                      <a:gd name="connsiteY10" fmla="*/ 1732827 h 2135511"/>
                      <a:gd name="connsiteX11" fmla="*/ 1244099 w 1431311"/>
                      <a:gd name="connsiteY11" fmla="*/ 1512333 h 2135511"/>
                      <a:gd name="connsiteX12" fmla="*/ 1172763 w 1431311"/>
                      <a:gd name="connsiteY12" fmla="*/ 1223746 h 2135511"/>
                      <a:gd name="connsiteX13" fmla="*/ 1101427 w 1431311"/>
                      <a:gd name="connsiteY13" fmla="*/ 1239959 h 2135511"/>
                      <a:gd name="connsiteX14" fmla="*/ 1075487 w 1431311"/>
                      <a:gd name="connsiteY14" fmla="*/ 1282112 h 2135511"/>
                      <a:gd name="connsiteX15" fmla="*/ 1065759 w 1431311"/>
                      <a:gd name="connsiteY15" fmla="*/ 1353448 h 2135511"/>
                      <a:gd name="connsiteX16" fmla="*/ 1039819 w 1431311"/>
                      <a:gd name="connsiteY16" fmla="*/ 1262657 h 2135511"/>
                      <a:gd name="connsiteX17" fmla="*/ 1058020 w 1431311"/>
                      <a:gd name="connsiteY17" fmla="*/ 1169654 h 2135511"/>
                      <a:gd name="connsiteX18" fmla="*/ 930787 w 1431311"/>
                      <a:gd name="connsiteY18" fmla="*/ 1073508 h 2135511"/>
                      <a:gd name="connsiteX19" fmla="*/ 958889 w 1431311"/>
                      <a:gd name="connsiteY19" fmla="*/ 1304945 h 2135511"/>
                      <a:gd name="connsiteX20" fmla="*/ 794195 w 1431311"/>
                      <a:gd name="connsiteY20" fmla="*/ 1587588 h 2135511"/>
                      <a:gd name="connsiteX21" fmla="*/ 781089 w 1431311"/>
                      <a:gd name="connsiteY21" fmla="*/ 1730395 h 2135511"/>
                      <a:gd name="connsiteX22" fmla="*/ 685839 w 1431311"/>
                      <a:gd name="connsiteY22" fmla="*/ 1571645 h 2135511"/>
                      <a:gd name="connsiteX23" fmla="*/ 838239 w 1431311"/>
                      <a:gd name="connsiteY23" fmla="*/ 1196995 h 2135511"/>
                      <a:gd name="connsiteX24" fmla="*/ 736639 w 1431311"/>
                      <a:gd name="connsiteY24" fmla="*/ 968395 h 2135511"/>
                      <a:gd name="connsiteX25" fmla="*/ 919365 w 1431311"/>
                      <a:gd name="connsiteY25" fmla="*/ 736941 h 2135511"/>
                      <a:gd name="connsiteX26" fmla="*/ 776529 w 1431311"/>
                      <a:gd name="connsiteY26" fmla="*/ 390119 h 2135511"/>
                      <a:gd name="connsiteX27" fmla="*/ 501689 w 1431311"/>
                      <a:gd name="connsiteY27" fmla="*/ 225715 h 2135511"/>
                      <a:gd name="connsiteX28" fmla="*/ 403264 w 1431311"/>
                      <a:gd name="connsiteY28" fmla="*/ 456426 h 2135511"/>
                      <a:gd name="connsiteX29" fmla="*/ 383421 w 1431311"/>
                      <a:gd name="connsiteY29" fmla="*/ 625495 h 2135511"/>
                      <a:gd name="connsiteX30" fmla="*/ 534582 w 1431311"/>
                      <a:gd name="connsiteY30" fmla="*/ 898317 h 2135511"/>
                      <a:gd name="connsiteX31" fmla="*/ 503159 w 1431311"/>
                      <a:gd name="connsiteY31" fmla="*/ 1201927 h 2135511"/>
                      <a:gd name="connsiteX32" fmla="*/ 202180 w 1431311"/>
                      <a:gd name="connsiteY32" fmla="*/ 1252494 h 2135511"/>
                      <a:gd name="connsiteX33" fmla="*/ 39 w 1431311"/>
                      <a:gd name="connsiteY33" fmla="*/ 1393845 h 2135511"/>
                      <a:gd name="connsiteX34" fmla="*/ 217400 w 1431311"/>
                      <a:gd name="connsiteY34" fmla="*/ 1173148 h 2135511"/>
                      <a:gd name="connsiteX35" fmla="*/ 368339 w 1431311"/>
                      <a:gd name="connsiteY35" fmla="*/ 1120795 h 2135511"/>
                      <a:gd name="connsiteX36" fmla="*/ 393739 w 1431311"/>
                      <a:gd name="connsiteY36" fmla="*/ 908070 h 2135511"/>
                      <a:gd name="connsiteX0" fmla="*/ 393739 w 1431311"/>
                      <a:gd name="connsiteY0" fmla="*/ 908070 h 2135511"/>
                      <a:gd name="connsiteX1" fmla="*/ 254039 w 1431311"/>
                      <a:gd name="connsiteY1" fmla="*/ 327045 h 2135511"/>
                      <a:gd name="connsiteX2" fmla="*/ 628733 w 1431311"/>
                      <a:gd name="connsiteY2" fmla="*/ 16406 h 2135511"/>
                      <a:gd name="connsiteX3" fmla="*/ 835064 w 1431311"/>
                      <a:gd name="connsiteY3" fmla="*/ 15256 h 2135511"/>
                      <a:gd name="connsiteX4" fmla="*/ 1152632 w 1431311"/>
                      <a:gd name="connsiteY4" fmla="*/ 888614 h 2135511"/>
                      <a:gd name="connsiteX5" fmla="*/ 1305033 w 1431311"/>
                      <a:gd name="connsiteY5" fmla="*/ 1053917 h 2135511"/>
                      <a:gd name="connsiteX6" fmla="*/ 1346239 w 1431311"/>
                      <a:gd name="connsiteY6" fmla="*/ 1508145 h 2135511"/>
                      <a:gd name="connsiteX7" fmla="*/ 1339753 w 1431311"/>
                      <a:gd name="connsiteY7" fmla="*/ 1913734 h 2135511"/>
                      <a:gd name="connsiteX8" fmla="*/ 1308678 w 1431311"/>
                      <a:gd name="connsiteY8" fmla="*/ 2135511 h 2135511"/>
                      <a:gd name="connsiteX9" fmla="*/ 1191269 w 1431311"/>
                      <a:gd name="connsiteY9" fmla="*/ 1904312 h 2135511"/>
                      <a:gd name="connsiteX10" fmla="*/ 1224644 w 1431311"/>
                      <a:gd name="connsiteY10" fmla="*/ 1732827 h 2135511"/>
                      <a:gd name="connsiteX11" fmla="*/ 1244099 w 1431311"/>
                      <a:gd name="connsiteY11" fmla="*/ 1512333 h 2135511"/>
                      <a:gd name="connsiteX12" fmla="*/ 1172763 w 1431311"/>
                      <a:gd name="connsiteY12" fmla="*/ 1223746 h 2135511"/>
                      <a:gd name="connsiteX13" fmla="*/ 1101427 w 1431311"/>
                      <a:gd name="connsiteY13" fmla="*/ 1239959 h 2135511"/>
                      <a:gd name="connsiteX14" fmla="*/ 1075487 w 1431311"/>
                      <a:gd name="connsiteY14" fmla="*/ 1282112 h 2135511"/>
                      <a:gd name="connsiteX15" fmla="*/ 1065759 w 1431311"/>
                      <a:gd name="connsiteY15" fmla="*/ 1353448 h 2135511"/>
                      <a:gd name="connsiteX16" fmla="*/ 1039819 w 1431311"/>
                      <a:gd name="connsiteY16" fmla="*/ 1262657 h 2135511"/>
                      <a:gd name="connsiteX17" fmla="*/ 1058020 w 1431311"/>
                      <a:gd name="connsiteY17" fmla="*/ 1169654 h 2135511"/>
                      <a:gd name="connsiteX18" fmla="*/ 938605 w 1431311"/>
                      <a:gd name="connsiteY18" fmla="*/ 1112605 h 2135511"/>
                      <a:gd name="connsiteX19" fmla="*/ 958889 w 1431311"/>
                      <a:gd name="connsiteY19" fmla="*/ 1304945 h 2135511"/>
                      <a:gd name="connsiteX20" fmla="*/ 794195 w 1431311"/>
                      <a:gd name="connsiteY20" fmla="*/ 1587588 h 2135511"/>
                      <a:gd name="connsiteX21" fmla="*/ 781089 w 1431311"/>
                      <a:gd name="connsiteY21" fmla="*/ 1730395 h 2135511"/>
                      <a:gd name="connsiteX22" fmla="*/ 685839 w 1431311"/>
                      <a:gd name="connsiteY22" fmla="*/ 1571645 h 2135511"/>
                      <a:gd name="connsiteX23" fmla="*/ 838239 w 1431311"/>
                      <a:gd name="connsiteY23" fmla="*/ 1196995 h 2135511"/>
                      <a:gd name="connsiteX24" fmla="*/ 736639 w 1431311"/>
                      <a:gd name="connsiteY24" fmla="*/ 968395 h 2135511"/>
                      <a:gd name="connsiteX25" fmla="*/ 919365 w 1431311"/>
                      <a:gd name="connsiteY25" fmla="*/ 736941 h 2135511"/>
                      <a:gd name="connsiteX26" fmla="*/ 776529 w 1431311"/>
                      <a:gd name="connsiteY26" fmla="*/ 390119 h 2135511"/>
                      <a:gd name="connsiteX27" fmla="*/ 501689 w 1431311"/>
                      <a:gd name="connsiteY27" fmla="*/ 225715 h 2135511"/>
                      <a:gd name="connsiteX28" fmla="*/ 403264 w 1431311"/>
                      <a:gd name="connsiteY28" fmla="*/ 456426 h 2135511"/>
                      <a:gd name="connsiteX29" fmla="*/ 383421 w 1431311"/>
                      <a:gd name="connsiteY29" fmla="*/ 625495 h 2135511"/>
                      <a:gd name="connsiteX30" fmla="*/ 534582 w 1431311"/>
                      <a:gd name="connsiteY30" fmla="*/ 898317 h 2135511"/>
                      <a:gd name="connsiteX31" fmla="*/ 503159 w 1431311"/>
                      <a:gd name="connsiteY31" fmla="*/ 1201927 h 2135511"/>
                      <a:gd name="connsiteX32" fmla="*/ 202180 w 1431311"/>
                      <a:gd name="connsiteY32" fmla="*/ 1252494 h 2135511"/>
                      <a:gd name="connsiteX33" fmla="*/ 39 w 1431311"/>
                      <a:gd name="connsiteY33" fmla="*/ 1393845 h 2135511"/>
                      <a:gd name="connsiteX34" fmla="*/ 217400 w 1431311"/>
                      <a:gd name="connsiteY34" fmla="*/ 1173148 h 2135511"/>
                      <a:gd name="connsiteX35" fmla="*/ 368339 w 1431311"/>
                      <a:gd name="connsiteY35" fmla="*/ 1120795 h 2135511"/>
                      <a:gd name="connsiteX36" fmla="*/ 393739 w 1431311"/>
                      <a:gd name="connsiteY36" fmla="*/ 908070 h 2135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31311" h="2135511">
                        <a:moveTo>
                          <a:pt x="393739" y="908070"/>
                        </a:moveTo>
                        <a:cubicBezTo>
                          <a:pt x="374689" y="775778"/>
                          <a:pt x="269385" y="1018666"/>
                          <a:pt x="254039" y="327045"/>
                        </a:cubicBezTo>
                        <a:cubicBezTo>
                          <a:pt x="267123" y="180480"/>
                          <a:pt x="455185" y="40755"/>
                          <a:pt x="628733" y="16406"/>
                        </a:cubicBezTo>
                        <a:cubicBezTo>
                          <a:pt x="743981" y="-1806"/>
                          <a:pt x="749283" y="-8396"/>
                          <a:pt x="835064" y="15256"/>
                        </a:cubicBezTo>
                        <a:cubicBezTo>
                          <a:pt x="1269612" y="200993"/>
                          <a:pt x="1156336" y="649431"/>
                          <a:pt x="1152632" y="888614"/>
                        </a:cubicBezTo>
                        <a:cubicBezTo>
                          <a:pt x="1212158" y="1051192"/>
                          <a:pt x="1223586" y="921480"/>
                          <a:pt x="1305033" y="1053917"/>
                        </a:cubicBezTo>
                        <a:cubicBezTo>
                          <a:pt x="1388506" y="1195677"/>
                          <a:pt x="1333539" y="1364212"/>
                          <a:pt x="1346239" y="1508145"/>
                        </a:cubicBezTo>
                        <a:cubicBezTo>
                          <a:pt x="1397039" y="1693883"/>
                          <a:pt x="1512520" y="1578694"/>
                          <a:pt x="1339753" y="1913734"/>
                        </a:cubicBezTo>
                        <a:cubicBezTo>
                          <a:pt x="1347894" y="1996936"/>
                          <a:pt x="1270865" y="1965054"/>
                          <a:pt x="1308678" y="2135511"/>
                        </a:cubicBezTo>
                        <a:cubicBezTo>
                          <a:pt x="1174456" y="2094841"/>
                          <a:pt x="1205275" y="1971426"/>
                          <a:pt x="1191269" y="1904312"/>
                        </a:cubicBezTo>
                        <a:cubicBezTo>
                          <a:pt x="1177263" y="1837198"/>
                          <a:pt x="1249503" y="1809027"/>
                          <a:pt x="1224644" y="1732827"/>
                        </a:cubicBezTo>
                        <a:cubicBezTo>
                          <a:pt x="1225725" y="1653384"/>
                          <a:pt x="1268914" y="1612267"/>
                          <a:pt x="1244099" y="1512333"/>
                        </a:cubicBezTo>
                        <a:cubicBezTo>
                          <a:pt x="1231129" y="1459912"/>
                          <a:pt x="1202486" y="1250227"/>
                          <a:pt x="1172763" y="1223746"/>
                        </a:cubicBezTo>
                        <a:cubicBezTo>
                          <a:pt x="1152227" y="1184295"/>
                          <a:pt x="1119261" y="1218342"/>
                          <a:pt x="1101427" y="1239959"/>
                        </a:cubicBezTo>
                        <a:cubicBezTo>
                          <a:pt x="1088457" y="1249687"/>
                          <a:pt x="1074947" y="1266440"/>
                          <a:pt x="1075487" y="1282112"/>
                        </a:cubicBezTo>
                        <a:cubicBezTo>
                          <a:pt x="1069542" y="1301027"/>
                          <a:pt x="1071704" y="1356690"/>
                          <a:pt x="1065759" y="1353448"/>
                        </a:cubicBezTo>
                        <a:cubicBezTo>
                          <a:pt x="1059814" y="1350206"/>
                          <a:pt x="1041109" y="1293289"/>
                          <a:pt x="1039819" y="1262657"/>
                        </a:cubicBezTo>
                        <a:cubicBezTo>
                          <a:pt x="1038529" y="1232025"/>
                          <a:pt x="1051872" y="1211447"/>
                          <a:pt x="1058020" y="1169654"/>
                        </a:cubicBezTo>
                        <a:cubicBezTo>
                          <a:pt x="991874" y="1109329"/>
                          <a:pt x="1038674" y="1090898"/>
                          <a:pt x="938605" y="1112605"/>
                        </a:cubicBezTo>
                        <a:cubicBezTo>
                          <a:pt x="870196" y="1147934"/>
                          <a:pt x="935290" y="1227101"/>
                          <a:pt x="958889" y="1304945"/>
                        </a:cubicBezTo>
                        <a:cubicBezTo>
                          <a:pt x="935606" y="1386437"/>
                          <a:pt x="820834" y="1532306"/>
                          <a:pt x="794195" y="1587588"/>
                        </a:cubicBezTo>
                        <a:cubicBezTo>
                          <a:pt x="811939" y="1712741"/>
                          <a:pt x="860464" y="1807653"/>
                          <a:pt x="781089" y="1730395"/>
                        </a:cubicBezTo>
                        <a:cubicBezTo>
                          <a:pt x="788497" y="1735687"/>
                          <a:pt x="676314" y="1660545"/>
                          <a:pt x="685839" y="1571645"/>
                        </a:cubicBezTo>
                        <a:cubicBezTo>
                          <a:pt x="695364" y="1482745"/>
                          <a:pt x="806489" y="1284837"/>
                          <a:pt x="838239" y="1196995"/>
                        </a:cubicBezTo>
                        <a:cubicBezTo>
                          <a:pt x="869989" y="1109153"/>
                          <a:pt x="718647" y="1094337"/>
                          <a:pt x="736639" y="968395"/>
                        </a:cubicBezTo>
                        <a:cubicBezTo>
                          <a:pt x="754631" y="893253"/>
                          <a:pt x="942648" y="848066"/>
                          <a:pt x="919365" y="736941"/>
                        </a:cubicBezTo>
                        <a:cubicBezTo>
                          <a:pt x="928215" y="561591"/>
                          <a:pt x="812939" y="676672"/>
                          <a:pt x="776529" y="390119"/>
                        </a:cubicBezTo>
                        <a:cubicBezTo>
                          <a:pt x="723506" y="261961"/>
                          <a:pt x="583316" y="198469"/>
                          <a:pt x="501689" y="225715"/>
                        </a:cubicBezTo>
                        <a:cubicBezTo>
                          <a:pt x="432731" y="230813"/>
                          <a:pt x="395592" y="354871"/>
                          <a:pt x="403264" y="456426"/>
                        </a:cubicBezTo>
                        <a:cubicBezTo>
                          <a:pt x="389505" y="596082"/>
                          <a:pt x="369075" y="541133"/>
                          <a:pt x="383421" y="625495"/>
                        </a:cubicBezTo>
                        <a:cubicBezTo>
                          <a:pt x="418875" y="759903"/>
                          <a:pt x="444095" y="780578"/>
                          <a:pt x="534582" y="898317"/>
                        </a:cubicBezTo>
                        <a:cubicBezTo>
                          <a:pt x="609434" y="1070734"/>
                          <a:pt x="515859" y="1122552"/>
                          <a:pt x="503159" y="1201927"/>
                        </a:cubicBezTo>
                        <a:cubicBezTo>
                          <a:pt x="459767" y="1305644"/>
                          <a:pt x="286033" y="1220508"/>
                          <a:pt x="202180" y="1252494"/>
                        </a:cubicBezTo>
                        <a:cubicBezTo>
                          <a:pt x="118327" y="1284480"/>
                          <a:pt x="-2498" y="1407069"/>
                          <a:pt x="39" y="1393845"/>
                        </a:cubicBezTo>
                        <a:cubicBezTo>
                          <a:pt x="2576" y="1380621"/>
                          <a:pt x="94436" y="1217194"/>
                          <a:pt x="217400" y="1173148"/>
                        </a:cubicBezTo>
                        <a:cubicBezTo>
                          <a:pt x="295229" y="1137507"/>
                          <a:pt x="334472" y="1179533"/>
                          <a:pt x="368339" y="1120795"/>
                        </a:cubicBezTo>
                        <a:cubicBezTo>
                          <a:pt x="267268" y="926591"/>
                          <a:pt x="412789" y="1040362"/>
                          <a:pt x="393739" y="908070"/>
                        </a:cubicBezTo>
                        <a:close/>
                      </a:path>
                    </a:pathLst>
                  </a:custGeom>
                  <a:solidFill>
                    <a:schemeClr val="tx1">
                      <a:lumMod val="75000"/>
                      <a:lumOff val="25000"/>
                    </a:schemeClr>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sp>
                <p:nvSpPr>
                  <p:cNvPr id="39" name="Oval 2"/>
                  <p:cNvSpPr/>
                  <p:nvPr/>
                </p:nvSpPr>
                <p:spPr>
                  <a:xfrm>
                    <a:off x="4202459" y="2416910"/>
                    <a:ext cx="136771" cy="181916"/>
                  </a:xfrm>
                  <a:custGeom>
                    <a:avLst/>
                    <a:gdLst>
                      <a:gd name="connsiteX0" fmla="*/ 0 w 714950"/>
                      <a:gd name="connsiteY0" fmla="*/ 466406 h 932811"/>
                      <a:gd name="connsiteX1" fmla="*/ 357475 w 714950"/>
                      <a:gd name="connsiteY1" fmla="*/ 0 h 932811"/>
                      <a:gd name="connsiteX2" fmla="*/ 714950 w 714950"/>
                      <a:gd name="connsiteY2" fmla="*/ 466406 h 932811"/>
                      <a:gd name="connsiteX3" fmla="*/ 357475 w 714950"/>
                      <a:gd name="connsiteY3" fmla="*/ 932812 h 932811"/>
                      <a:gd name="connsiteX4" fmla="*/ 0 w 714950"/>
                      <a:gd name="connsiteY4" fmla="*/ 466406 h 932811"/>
                      <a:gd name="connsiteX0" fmla="*/ 1241 w 716191"/>
                      <a:gd name="connsiteY0" fmla="*/ 497091 h 963497"/>
                      <a:gd name="connsiteX1" fmla="*/ 278936 w 716191"/>
                      <a:gd name="connsiteY1" fmla="*/ 0 h 963497"/>
                      <a:gd name="connsiteX2" fmla="*/ 716191 w 716191"/>
                      <a:gd name="connsiteY2" fmla="*/ 497091 h 963497"/>
                      <a:gd name="connsiteX3" fmla="*/ 358716 w 716191"/>
                      <a:gd name="connsiteY3" fmla="*/ 963497 h 963497"/>
                      <a:gd name="connsiteX4" fmla="*/ 1241 w 716191"/>
                      <a:gd name="connsiteY4" fmla="*/ 497091 h 963497"/>
                      <a:gd name="connsiteX0" fmla="*/ 1121 w 716071"/>
                      <a:gd name="connsiteY0" fmla="*/ 505853 h 972259"/>
                      <a:gd name="connsiteX1" fmla="*/ 278816 w 716071"/>
                      <a:gd name="connsiteY1" fmla="*/ 8762 h 972259"/>
                      <a:gd name="connsiteX2" fmla="*/ 716071 w 716071"/>
                      <a:gd name="connsiteY2" fmla="*/ 505853 h 972259"/>
                      <a:gd name="connsiteX3" fmla="*/ 358596 w 716071"/>
                      <a:gd name="connsiteY3" fmla="*/ 972259 h 972259"/>
                      <a:gd name="connsiteX4" fmla="*/ 1121 w 716071"/>
                      <a:gd name="connsiteY4" fmla="*/ 505853 h 972259"/>
                      <a:gd name="connsiteX0" fmla="*/ 1241 w 716191"/>
                      <a:gd name="connsiteY0" fmla="*/ 497173 h 963579"/>
                      <a:gd name="connsiteX1" fmla="*/ 278936 w 716191"/>
                      <a:gd name="connsiteY1" fmla="*/ 82 h 963579"/>
                      <a:gd name="connsiteX2" fmla="*/ 716191 w 716191"/>
                      <a:gd name="connsiteY2" fmla="*/ 497173 h 963579"/>
                      <a:gd name="connsiteX3" fmla="*/ 358716 w 716191"/>
                      <a:gd name="connsiteY3" fmla="*/ 963579 h 963579"/>
                      <a:gd name="connsiteX4" fmla="*/ 1241 w 716191"/>
                      <a:gd name="connsiteY4" fmla="*/ 497173 h 963579"/>
                      <a:gd name="connsiteX0" fmla="*/ 1241 w 716191"/>
                      <a:gd name="connsiteY0" fmla="*/ 497173 h 963579"/>
                      <a:gd name="connsiteX1" fmla="*/ 278936 w 716191"/>
                      <a:gd name="connsiteY1" fmla="*/ 82 h 963579"/>
                      <a:gd name="connsiteX2" fmla="*/ 716191 w 716191"/>
                      <a:gd name="connsiteY2" fmla="*/ 497173 h 963579"/>
                      <a:gd name="connsiteX3" fmla="*/ 358716 w 716191"/>
                      <a:gd name="connsiteY3" fmla="*/ 963579 h 963579"/>
                      <a:gd name="connsiteX4" fmla="*/ 1241 w 716191"/>
                      <a:gd name="connsiteY4" fmla="*/ 497173 h 963579"/>
                      <a:gd name="connsiteX0" fmla="*/ 1241 w 716191"/>
                      <a:gd name="connsiteY0" fmla="*/ 497173 h 963579"/>
                      <a:gd name="connsiteX1" fmla="*/ 278936 w 716191"/>
                      <a:gd name="connsiteY1" fmla="*/ 82 h 963579"/>
                      <a:gd name="connsiteX2" fmla="*/ 716191 w 716191"/>
                      <a:gd name="connsiteY2" fmla="*/ 497173 h 963579"/>
                      <a:gd name="connsiteX3" fmla="*/ 358716 w 716191"/>
                      <a:gd name="connsiteY3" fmla="*/ 963579 h 963579"/>
                      <a:gd name="connsiteX4" fmla="*/ 1241 w 716191"/>
                      <a:gd name="connsiteY4" fmla="*/ 497173 h 963579"/>
                      <a:gd name="connsiteX0" fmla="*/ 1241 w 651753"/>
                      <a:gd name="connsiteY0" fmla="*/ 497173 h 963628"/>
                      <a:gd name="connsiteX1" fmla="*/ 278936 w 651753"/>
                      <a:gd name="connsiteY1" fmla="*/ 82 h 963628"/>
                      <a:gd name="connsiteX2" fmla="*/ 651753 w 651753"/>
                      <a:gd name="connsiteY2" fmla="*/ 518652 h 963628"/>
                      <a:gd name="connsiteX3" fmla="*/ 358716 w 651753"/>
                      <a:gd name="connsiteY3" fmla="*/ 963579 h 963628"/>
                      <a:gd name="connsiteX4" fmla="*/ 1241 w 651753"/>
                      <a:gd name="connsiteY4" fmla="*/ 497173 h 963628"/>
                      <a:gd name="connsiteX0" fmla="*/ 1241 w 654286"/>
                      <a:gd name="connsiteY0" fmla="*/ 497173 h 963628"/>
                      <a:gd name="connsiteX1" fmla="*/ 278936 w 654286"/>
                      <a:gd name="connsiteY1" fmla="*/ 82 h 963628"/>
                      <a:gd name="connsiteX2" fmla="*/ 651753 w 654286"/>
                      <a:gd name="connsiteY2" fmla="*/ 518652 h 963628"/>
                      <a:gd name="connsiteX3" fmla="*/ 358716 w 654286"/>
                      <a:gd name="connsiteY3" fmla="*/ 963579 h 963628"/>
                      <a:gd name="connsiteX4" fmla="*/ 1241 w 654286"/>
                      <a:gd name="connsiteY4" fmla="*/ 497173 h 963628"/>
                      <a:gd name="connsiteX0" fmla="*/ 1241 w 681630"/>
                      <a:gd name="connsiteY0" fmla="*/ 497173 h 963827"/>
                      <a:gd name="connsiteX1" fmla="*/ 278936 w 681630"/>
                      <a:gd name="connsiteY1" fmla="*/ 82 h 963827"/>
                      <a:gd name="connsiteX2" fmla="*/ 679369 w 681630"/>
                      <a:gd name="connsiteY2" fmla="*/ 543200 h 963827"/>
                      <a:gd name="connsiteX3" fmla="*/ 358716 w 681630"/>
                      <a:gd name="connsiteY3" fmla="*/ 963579 h 963827"/>
                      <a:gd name="connsiteX4" fmla="*/ 1241 w 681630"/>
                      <a:gd name="connsiteY4" fmla="*/ 497173 h 963827"/>
                      <a:gd name="connsiteX0" fmla="*/ 2759 w 618711"/>
                      <a:gd name="connsiteY0" fmla="*/ 527851 h 963601"/>
                      <a:gd name="connsiteX1" fmla="*/ 216017 w 618711"/>
                      <a:gd name="connsiteY1" fmla="*/ 75 h 963601"/>
                      <a:gd name="connsiteX2" fmla="*/ 616450 w 618711"/>
                      <a:gd name="connsiteY2" fmla="*/ 543193 h 963601"/>
                      <a:gd name="connsiteX3" fmla="*/ 295797 w 618711"/>
                      <a:gd name="connsiteY3" fmla="*/ 963572 h 963601"/>
                      <a:gd name="connsiteX4" fmla="*/ 2759 w 618711"/>
                      <a:gd name="connsiteY4" fmla="*/ 527851 h 963601"/>
                      <a:gd name="connsiteX0" fmla="*/ 6958 w 622910"/>
                      <a:gd name="connsiteY0" fmla="*/ 527851 h 963601"/>
                      <a:gd name="connsiteX1" fmla="*/ 220216 w 622910"/>
                      <a:gd name="connsiteY1" fmla="*/ 75 h 963601"/>
                      <a:gd name="connsiteX2" fmla="*/ 620649 w 622910"/>
                      <a:gd name="connsiteY2" fmla="*/ 543193 h 963601"/>
                      <a:gd name="connsiteX3" fmla="*/ 299996 w 622910"/>
                      <a:gd name="connsiteY3" fmla="*/ 963572 h 963601"/>
                      <a:gd name="connsiteX4" fmla="*/ 6958 w 622910"/>
                      <a:gd name="connsiteY4" fmla="*/ 527851 h 963601"/>
                      <a:gd name="connsiteX0" fmla="*/ 9984 w 625936"/>
                      <a:gd name="connsiteY0" fmla="*/ 527845 h 764317"/>
                      <a:gd name="connsiteX1" fmla="*/ 223242 w 625936"/>
                      <a:gd name="connsiteY1" fmla="*/ 69 h 764317"/>
                      <a:gd name="connsiteX2" fmla="*/ 623675 w 625936"/>
                      <a:gd name="connsiteY2" fmla="*/ 543187 h 764317"/>
                      <a:gd name="connsiteX3" fmla="*/ 345980 w 625936"/>
                      <a:gd name="connsiteY3" fmla="*/ 761048 h 764317"/>
                      <a:gd name="connsiteX4" fmla="*/ 9984 w 625936"/>
                      <a:gd name="connsiteY4" fmla="*/ 527845 h 764317"/>
                      <a:gd name="connsiteX0" fmla="*/ 10202 w 626154"/>
                      <a:gd name="connsiteY0" fmla="*/ 527848 h 877711"/>
                      <a:gd name="connsiteX1" fmla="*/ 223460 w 626154"/>
                      <a:gd name="connsiteY1" fmla="*/ 72 h 877711"/>
                      <a:gd name="connsiteX2" fmla="*/ 623893 w 626154"/>
                      <a:gd name="connsiteY2" fmla="*/ 543190 h 877711"/>
                      <a:gd name="connsiteX3" fmla="*/ 349266 w 626154"/>
                      <a:gd name="connsiteY3" fmla="*/ 877652 h 877711"/>
                      <a:gd name="connsiteX4" fmla="*/ 10202 w 626154"/>
                      <a:gd name="connsiteY4" fmla="*/ 527848 h 877711"/>
                      <a:gd name="connsiteX0" fmla="*/ 10202 w 640522"/>
                      <a:gd name="connsiteY0" fmla="*/ 527848 h 882847"/>
                      <a:gd name="connsiteX1" fmla="*/ 223460 w 640522"/>
                      <a:gd name="connsiteY1" fmla="*/ 72 h 882847"/>
                      <a:gd name="connsiteX2" fmla="*/ 623893 w 640522"/>
                      <a:gd name="connsiteY2" fmla="*/ 543190 h 882847"/>
                      <a:gd name="connsiteX3" fmla="*/ 519566 w 640522"/>
                      <a:gd name="connsiteY3" fmla="*/ 724227 h 882847"/>
                      <a:gd name="connsiteX4" fmla="*/ 349266 w 640522"/>
                      <a:gd name="connsiteY4" fmla="*/ 877652 h 882847"/>
                      <a:gd name="connsiteX5" fmla="*/ 10202 w 640522"/>
                      <a:gd name="connsiteY5" fmla="*/ 527848 h 882847"/>
                      <a:gd name="connsiteX0" fmla="*/ 10202 w 640522"/>
                      <a:gd name="connsiteY0" fmla="*/ 527848 h 883446"/>
                      <a:gd name="connsiteX1" fmla="*/ 223460 w 640522"/>
                      <a:gd name="connsiteY1" fmla="*/ 72 h 883446"/>
                      <a:gd name="connsiteX2" fmla="*/ 623893 w 640522"/>
                      <a:gd name="connsiteY2" fmla="*/ 543190 h 883446"/>
                      <a:gd name="connsiteX3" fmla="*/ 519566 w 640522"/>
                      <a:gd name="connsiteY3" fmla="*/ 724227 h 883446"/>
                      <a:gd name="connsiteX4" fmla="*/ 349266 w 640522"/>
                      <a:gd name="connsiteY4" fmla="*/ 877652 h 883446"/>
                      <a:gd name="connsiteX5" fmla="*/ 10202 w 640522"/>
                      <a:gd name="connsiteY5" fmla="*/ 527848 h 883446"/>
                      <a:gd name="connsiteX0" fmla="*/ 13763 w 625672"/>
                      <a:gd name="connsiteY0" fmla="*/ 527848 h 882847"/>
                      <a:gd name="connsiteX1" fmla="*/ 208610 w 625672"/>
                      <a:gd name="connsiteY1" fmla="*/ 72 h 882847"/>
                      <a:gd name="connsiteX2" fmla="*/ 609043 w 625672"/>
                      <a:gd name="connsiteY2" fmla="*/ 543190 h 882847"/>
                      <a:gd name="connsiteX3" fmla="*/ 504716 w 625672"/>
                      <a:gd name="connsiteY3" fmla="*/ 724227 h 882847"/>
                      <a:gd name="connsiteX4" fmla="*/ 334416 w 625672"/>
                      <a:gd name="connsiteY4" fmla="*/ 877652 h 882847"/>
                      <a:gd name="connsiteX5" fmla="*/ 13763 w 625672"/>
                      <a:gd name="connsiteY5" fmla="*/ 527848 h 882847"/>
                      <a:gd name="connsiteX0" fmla="*/ 36876 w 648785"/>
                      <a:gd name="connsiteY0" fmla="*/ 527875 h 882874"/>
                      <a:gd name="connsiteX1" fmla="*/ 231723 w 648785"/>
                      <a:gd name="connsiteY1" fmla="*/ 99 h 882874"/>
                      <a:gd name="connsiteX2" fmla="*/ 632156 w 648785"/>
                      <a:gd name="connsiteY2" fmla="*/ 543217 h 882874"/>
                      <a:gd name="connsiteX3" fmla="*/ 527829 w 648785"/>
                      <a:gd name="connsiteY3" fmla="*/ 724254 h 882874"/>
                      <a:gd name="connsiteX4" fmla="*/ 357529 w 648785"/>
                      <a:gd name="connsiteY4" fmla="*/ 877679 h 882874"/>
                      <a:gd name="connsiteX5" fmla="*/ 36876 w 648785"/>
                      <a:gd name="connsiteY5" fmla="*/ 527875 h 882874"/>
                      <a:gd name="connsiteX0" fmla="*/ 36876 w 648785"/>
                      <a:gd name="connsiteY0" fmla="*/ 527875 h 882874"/>
                      <a:gd name="connsiteX1" fmla="*/ 231723 w 648785"/>
                      <a:gd name="connsiteY1" fmla="*/ 99 h 882874"/>
                      <a:gd name="connsiteX2" fmla="*/ 632156 w 648785"/>
                      <a:gd name="connsiteY2" fmla="*/ 543217 h 882874"/>
                      <a:gd name="connsiteX3" fmla="*/ 527829 w 648785"/>
                      <a:gd name="connsiteY3" fmla="*/ 724254 h 882874"/>
                      <a:gd name="connsiteX4" fmla="*/ 357529 w 648785"/>
                      <a:gd name="connsiteY4" fmla="*/ 877679 h 882874"/>
                      <a:gd name="connsiteX5" fmla="*/ 36876 w 648785"/>
                      <a:gd name="connsiteY5" fmla="*/ 527875 h 882874"/>
                      <a:gd name="connsiteX0" fmla="*/ 2936 w 614845"/>
                      <a:gd name="connsiteY0" fmla="*/ 527855 h 882854"/>
                      <a:gd name="connsiteX1" fmla="*/ 197783 w 614845"/>
                      <a:gd name="connsiteY1" fmla="*/ 79 h 882854"/>
                      <a:gd name="connsiteX2" fmla="*/ 598216 w 614845"/>
                      <a:gd name="connsiteY2" fmla="*/ 543197 h 882854"/>
                      <a:gd name="connsiteX3" fmla="*/ 493889 w 614845"/>
                      <a:gd name="connsiteY3" fmla="*/ 724234 h 882854"/>
                      <a:gd name="connsiteX4" fmla="*/ 323589 w 614845"/>
                      <a:gd name="connsiteY4" fmla="*/ 877659 h 882854"/>
                      <a:gd name="connsiteX5" fmla="*/ 2936 w 614845"/>
                      <a:gd name="connsiteY5" fmla="*/ 527855 h 882854"/>
                      <a:gd name="connsiteX0" fmla="*/ 9564 w 596925"/>
                      <a:gd name="connsiteY0" fmla="*/ 546262 h 882073"/>
                      <a:gd name="connsiteX1" fmla="*/ 179863 w 596925"/>
                      <a:gd name="connsiteY1" fmla="*/ 75 h 882073"/>
                      <a:gd name="connsiteX2" fmla="*/ 580296 w 596925"/>
                      <a:gd name="connsiteY2" fmla="*/ 543193 h 882073"/>
                      <a:gd name="connsiteX3" fmla="*/ 475969 w 596925"/>
                      <a:gd name="connsiteY3" fmla="*/ 724230 h 882073"/>
                      <a:gd name="connsiteX4" fmla="*/ 305669 w 596925"/>
                      <a:gd name="connsiteY4" fmla="*/ 877655 h 882073"/>
                      <a:gd name="connsiteX5" fmla="*/ 9564 w 596925"/>
                      <a:gd name="connsiteY5" fmla="*/ 546262 h 882073"/>
                      <a:gd name="connsiteX0" fmla="*/ 2935 w 614844"/>
                      <a:gd name="connsiteY0" fmla="*/ 524787 h 882987"/>
                      <a:gd name="connsiteX1" fmla="*/ 197782 w 614844"/>
                      <a:gd name="connsiteY1" fmla="*/ 79 h 882987"/>
                      <a:gd name="connsiteX2" fmla="*/ 598215 w 614844"/>
                      <a:gd name="connsiteY2" fmla="*/ 543197 h 882987"/>
                      <a:gd name="connsiteX3" fmla="*/ 493888 w 614844"/>
                      <a:gd name="connsiteY3" fmla="*/ 724234 h 882987"/>
                      <a:gd name="connsiteX4" fmla="*/ 323588 w 614844"/>
                      <a:gd name="connsiteY4" fmla="*/ 877659 h 882987"/>
                      <a:gd name="connsiteX5" fmla="*/ 2935 w 614844"/>
                      <a:gd name="connsiteY5" fmla="*/ 524787 h 882987"/>
                      <a:gd name="connsiteX0" fmla="*/ 27350 w 639259"/>
                      <a:gd name="connsiteY0" fmla="*/ 524770 h 882970"/>
                      <a:gd name="connsiteX1" fmla="*/ 222197 w 639259"/>
                      <a:gd name="connsiteY1" fmla="*/ 62 h 882970"/>
                      <a:gd name="connsiteX2" fmla="*/ 622630 w 639259"/>
                      <a:gd name="connsiteY2" fmla="*/ 543180 h 882970"/>
                      <a:gd name="connsiteX3" fmla="*/ 518303 w 639259"/>
                      <a:gd name="connsiteY3" fmla="*/ 724217 h 882970"/>
                      <a:gd name="connsiteX4" fmla="*/ 348003 w 639259"/>
                      <a:gd name="connsiteY4" fmla="*/ 877642 h 882970"/>
                      <a:gd name="connsiteX5" fmla="*/ 27350 w 639259"/>
                      <a:gd name="connsiteY5" fmla="*/ 524770 h 882970"/>
                      <a:gd name="connsiteX0" fmla="*/ 27350 w 639259"/>
                      <a:gd name="connsiteY0" fmla="*/ 524770 h 845256"/>
                      <a:gd name="connsiteX1" fmla="*/ 222197 w 639259"/>
                      <a:gd name="connsiteY1" fmla="*/ 62 h 845256"/>
                      <a:gd name="connsiteX2" fmla="*/ 622630 w 639259"/>
                      <a:gd name="connsiteY2" fmla="*/ 543180 h 845256"/>
                      <a:gd name="connsiteX3" fmla="*/ 518303 w 639259"/>
                      <a:gd name="connsiteY3" fmla="*/ 724217 h 845256"/>
                      <a:gd name="connsiteX4" fmla="*/ 331557 w 639259"/>
                      <a:gd name="connsiteY4" fmla="*/ 838171 h 845256"/>
                      <a:gd name="connsiteX5" fmla="*/ 27350 w 639259"/>
                      <a:gd name="connsiteY5" fmla="*/ 524770 h 845256"/>
                      <a:gd name="connsiteX0" fmla="*/ 27350 w 639259"/>
                      <a:gd name="connsiteY0" fmla="*/ 524770 h 839574"/>
                      <a:gd name="connsiteX1" fmla="*/ 222197 w 639259"/>
                      <a:gd name="connsiteY1" fmla="*/ 62 h 839574"/>
                      <a:gd name="connsiteX2" fmla="*/ 622630 w 639259"/>
                      <a:gd name="connsiteY2" fmla="*/ 543180 h 839574"/>
                      <a:gd name="connsiteX3" fmla="*/ 518303 w 639259"/>
                      <a:gd name="connsiteY3" fmla="*/ 724217 h 839574"/>
                      <a:gd name="connsiteX4" fmla="*/ 331557 w 639259"/>
                      <a:gd name="connsiteY4" fmla="*/ 838171 h 839574"/>
                      <a:gd name="connsiteX5" fmla="*/ 27350 w 639259"/>
                      <a:gd name="connsiteY5" fmla="*/ 524770 h 839574"/>
                      <a:gd name="connsiteX0" fmla="*/ 27350 w 639259"/>
                      <a:gd name="connsiteY0" fmla="*/ 524770 h 839574"/>
                      <a:gd name="connsiteX1" fmla="*/ 222197 w 639259"/>
                      <a:gd name="connsiteY1" fmla="*/ 62 h 839574"/>
                      <a:gd name="connsiteX2" fmla="*/ 622630 w 639259"/>
                      <a:gd name="connsiteY2" fmla="*/ 543180 h 839574"/>
                      <a:gd name="connsiteX3" fmla="*/ 518303 w 639259"/>
                      <a:gd name="connsiteY3" fmla="*/ 724217 h 839574"/>
                      <a:gd name="connsiteX4" fmla="*/ 331557 w 639259"/>
                      <a:gd name="connsiteY4" fmla="*/ 838171 h 839574"/>
                      <a:gd name="connsiteX5" fmla="*/ 27350 w 639259"/>
                      <a:gd name="connsiteY5" fmla="*/ 524770 h 839574"/>
                      <a:gd name="connsiteX0" fmla="*/ 27350 w 639259"/>
                      <a:gd name="connsiteY0" fmla="*/ 524770 h 838171"/>
                      <a:gd name="connsiteX1" fmla="*/ 222197 w 639259"/>
                      <a:gd name="connsiteY1" fmla="*/ 62 h 838171"/>
                      <a:gd name="connsiteX2" fmla="*/ 622630 w 639259"/>
                      <a:gd name="connsiteY2" fmla="*/ 543180 h 838171"/>
                      <a:gd name="connsiteX3" fmla="*/ 518303 w 639259"/>
                      <a:gd name="connsiteY3" fmla="*/ 724217 h 838171"/>
                      <a:gd name="connsiteX4" fmla="*/ 331557 w 639259"/>
                      <a:gd name="connsiteY4" fmla="*/ 838171 h 838171"/>
                      <a:gd name="connsiteX5" fmla="*/ 27350 w 639259"/>
                      <a:gd name="connsiteY5" fmla="*/ 524770 h 838171"/>
                      <a:gd name="connsiteX0" fmla="*/ 27350 w 639259"/>
                      <a:gd name="connsiteY0" fmla="*/ 524770 h 838171"/>
                      <a:gd name="connsiteX1" fmla="*/ 222197 w 639259"/>
                      <a:gd name="connsiteY1" fmla="*/ 62 h 838171"/>
                      <a:gd name="connsiteX2" fmla="*/ 622630 w 639259"/>
                      <a:gd name="connsiteY2" fmla="*/ 543180 h 838171"/>
                      <a:gd name="connsiteX3" fmla="*/ 518303 w 639259"/>
                      <a:gd name="connsiteY3" fmla="*/ 724217 h 838171"/>
                      <a:gd name="connsiteX4" fmla="*/ 331557 w 639259"/>
                      <a:gd name="connsiteY4" fmla="*/ 838171 h 838171"/>
                      <a:gd name="connsiteX5" fmla="*/ 27350 w 639259"/>
                      <a:gd name="connsiteY5" fmla="*/ 524770 h 838171"/>
                      <a:gd name="connsiteX0" fmla="*/ 27350 w 639259"/>
                      <a:gd name="connsiteY0" fmla="*/ 524770 h 838171"/>
                      <a:gd name="connsiteX1" fmla="*/ 222197 w 639259"/>
                      <a:gd name="connsiteY1" fmla="*/ 62 h 838171"/>
                      <a:gd name="connsiteX2" fmla="*/ 622630 w 639259"/>
                      <a:gd name="connsiteY2" fmla="*/ 543180 h 838171"/>
                      <a:gd name="connsiteX3" fmla="*/ 518303 w 639259"/>
                      <a:gd name="connsiteY3" fmla="*/ 724217 h 838171"/>
                      <a:gd name="connsiteX4" fmla="*/ 331557 w 639259"/>
                      <a:gd name="connsiteY4" fmla="*/ 838171 h 838171"/>
                      <a:gd name="connsiteX5" fmla="*/ 27350 w 639259"/>
                      <a:gd name="connsiteY5" fmla="*/ 524770 h 838171"/>
                      <a:gd name="connsiteX0" fmla="*/ 27350 w 639259"/>
                      <a:gd name="connsiteY0" fmla="*/ 524770 h 838171"/>
                      <a:gd name="connsiteX1" fmla="*/ 222197 w 639259"/>
                      <a:gd name="connsiteY1" fmla="*/ 62 h 838171"/>
                      <a:gd name="connsiteX2" fmla="*/ 622630 w 639259"/>
                      <a:gd name="connsiteY2" fmla="*/ 543180 h 838171"/>
                      <a:gd name="connsiteX3" fmla="*/ 518303 w 639259"/>
                      <a:gd name="connsiteY3" fmla="*/ 724217 h 838171"/>
                      <a:gd name="connsiteX4" fmla="*/ 331557 w 639259"/>
                      <a:gd name="connsiteY4" fmla="*/ 838171 h 838171"/>
                      <a:gd name="connsiteX5" fmla="*/ 27350 w 639259"/>
                      <a:gd name="connsiteY5" fmla="*/ 524770 h 838171"/>
                      <a:gd name="connsiteX0" fmla="*/ 44353 w 656262"/>
                      <a:gd name="connsiteY0" fmla="*/ 524776 h 838177"/>
                      <a:gd name="connsiteX1" fmla="*/ 239200 w 656262"/>
                      <a:gd name="connsiteY1" fmla="*/ 68 h 838177"/>
                      <a:gd name="connsiteX2" fmla="*/ 639633 w 656262"/>
                      <a:gd name="connsiteY2" fmla="*/ 543186 h 838177"/>
                      <a:gd name="connsiteX3" fmla="*/ 535306 w 656262"/>
                      <a:gd name="connsiteY3" fmla="*/ 724223 h 838177"/>
                      <a:gd name="connsiteX4" fmla="*/ 348560 w 656262"/>
                      <a:gd name="connsiteY4" fmla="*/ 838177 h 838177"/>
                      <a:gd name="connsiteX5" fmla="*/ 44353 w 656262"/>
                      <a:gd name="connsiteY5" fmla="*/ 524776 h 838177"/>
                      <a:gd name="connsiteX0" fmla="*/ 44353 w 656262"/>
                      <a:gd name="connsiteY0" fmla="*/ 524779 h 891839"/>
                      <a:gd name="connsiteX1" fmla="*/ 239200 w 656262"/>
                      <a:gd name="connsiteY1" fmla="*/ 71 h 891839"/>
                      <a:gd name="connsiteX2" fmla="*/ 639633 w 656262"/>
                      <a:gd name="connsiteY2" fmla="*/ 543189 h 891839"/>
                      <a:gd name="connsiteX3" fmla="*/ 535306 w 656262"/>
                      <a:gd name="connsiteY3" fmla="*/ 724226 h 891839"/>
                      <a:gd name="connsiteX4" fmla="*/ 325565 w 656262"/>
                      <a:gd name="connsiteY4" fmla="*/ 891839 h 891839"/>
                      <a:gd name="connsiteX5" fmla="*/ 44353 w 656262"/>
                      <a:gd name="connsiteY5" fmla="*/ 524779 h 891839"/>
                      <a:gd name="connsiteX0" fmla="*/ 44353 w 656262"/>
                      <a:gd name="connsiteY0" fmla="*/ 524779 h 891839"/>
                      <a:gd name="connsiteX1" fmla="*/ 239200 w 656262"/>
                      <a:gd name="connsiteY1" fmla="*/ 71 h 891839"/>
                      <a:gd name="connsiteX2" fmla="*/ 639633 w 656262"/>
                      <a:gd name="connsiteY2" fmla="*/ 543189 h 891839"/>
                      <a:gd name="connsiteX3" fmla="*/ 535306 w 656262"/>
                      <a:gd name="connsiteY3" fmla="*/ 724226 h 891839"/>
                      <a:gd name="connsiteX4" fmla="*/ 325565 w 656262"/>
                      <a:gd name="connsiteY4" fmla="*/ 891839 h 891839"/>
                      <a:gd name="connsiteX5" fmla="*/ 44353 w 656262"/>
                      <a:gd name="connsiteY5" fmla="*/ 524779 h 891839"/>
                      <a:gd name="connsiteX0" fmla="*/ 44353 w 663875"/>
                      <a:gd name="connsiteY0" fmla="*/ 524779 h 891839"/>
                      <a:gd name="connsiteX1" fmla="*/ 239200 w 663875"/>
                      <a:gd name="connsiteY1" fmla="*/ 71 h 891839"/>
                      <a:gd name="connsiteX2" fmla="*/ 639633 w 663875"/>
                      <a:gd name="connsiteY2" fmla="*/ 543189 h 891839"/>
                      <a:gd name="connsiteX3" fmla="*/ 588964 w 663875"/>
                      <a:gd name="connsiteY3" fmla="*/ 808542 h 891839"/>
                      <a:gd name="connsiteX4" fmla="*/ 325565 w 663875"/>
                      <a:gd name="connsiteY4" fmla="*/ 891839 h 891839"/>
                      <a:gd name="connsiteX5" fmla="*/ 44353 w 663875"/>
                      <a:gd name="connsiteY5" fmla="*/ 524779 h 891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3875" h="891839">
                        <a:moveTo>
                          <a:pt x="44353" y="524779"/>
                        </a:moveTo>
                        <a:cubicBezTo>
                          <a:pt x="-45624" y="387766"/>
                          <a:pt x="-7325" y="-6066"/>
                          <a:pt x="239200" y="71"/>
                        </a:cubicBezTo>
                        <a:cubicBezTo>
                          <a:pt x="436629" y="39961"/>
                          <a:pt x="667249" y="356174"/>
                          <a:pt x="639633" y="543189"/>
                        </a:cubicBezTo>
                        <a:cubicBezTo>
                          <a:pt x="699724" y="665927"/>
                          <a:pt x="634735" y="752798"/>
                          <a:pt x="588964" y="808542"/>
                        </a:cubicBezTo>
                        <a:cubicBezTo>
                          <a:pt x="543193" y="864286"/>
                          <a:pt x="394234" y="879031"/>
                          <a:pt x="325565" y="891839"/>
                        </a:cubicBezTo>
                        <a:cubicBezTo>
                          <a:pt x="243739" y="835573"/>
                          <a:pt x="64997" y="850715"/>
                          <a:pt x="44353" y="524779"/>
                        </a:cubicBezTo>
                        <a:close/>
                      </a:path>
                    </a:pathLst>
                  </a:custGeom>
                  <a:solidFill>
                    <a:schemeClr val="tx1">
                      <a:lumMod val="75000"/>
                      <a:lumOff val="25000"/>
                    </a:schemeClr>
                  </a:solidFill>
                  <a:ln w="25400" cap="flat" cmpd="sng" algn="ctr">
                    <a:noFill/>
                    <a:prstDash val="solid"/>
                  </a:ln>
                  <a:effectLst/>
                </p:spPr>
                <p:txBody>
                  <a:bodyPr rtlCol="0" anchor="ctr"/>
                  <a:lstStyle/>
                  <a:p>
                    <a:pPr algn="ctr">
                      <a:defRPr/>
                    </a:pPr>
                    <a:endParaRPr lang="en-US" sz="2000">
                      <a:solidFill>
                        <a:prstClr val="black"/>
                      </a:solidFill>
                      <a:latin typeface="Arial" panose="020B0604020202020204" pitchFamily="34" charset="0"/>
                      <a:cs typeface="Arial" panose="020B0604020202020204" pitchFamily="34" charset="0"/>
                    </a:endParaRPr>
                  </a:p>
                </p:txBody>
              </p:sp>
            </p:grpSp>
          </p:grpSp>
        </p:grpSp>
      </p:grpSp>
    </p:spTree>
    <p:extLst>
      <p:ext uri="{BB962C8B-B14F-4D97-AF65-F5344CB8AC3E}">
        <p14:creationId xmlns:p14="http://schemas.microsoft.com/office/powerpoint/2010/main" val="383744639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Hierarchy</a:t>
            </a:r>
          </a:p>
        </p:txBody>
      </p:sp>
      <p:sp>
        <p:nvSpPr>
          <p:cNvPr id="3" name="Slide Number Placeholder 2"/>
          <p:cNvSpPr>
            <a:spLocks noGrp="1"/>
          </p:cNvSpPr>
          <p:nvPr>
            <p:ph type="sldNum" sz="quarter" idx="12"/>
          </p:nvPr>
        </p:nvSpPr>
        <p:spPr/>
        <p:txBody>
          <a:bodyPr/>
          <a:lstStyle/>
          <a:p>
            <a:fld id="{C40A143F-3ECB-46BA-B2C6-047D3D9A6B24}" type="slidenum">
              <a:rPr lang="en-US" smtClean="0"/>
              <a:t>45</a:t>
            </a:fld>
            <a:endParaRPr lang="en-US"/>
          </a:p>
        </p:txBody>
      </p:sp>
      <p:grpSp>
        <p:nvGrpSpPr>
          <p:cNvPr id="142" name="Group 141"/>
          <p:cNvGrpSpPr/>
          <p:nvPr/>
        </p:nvGrpSpPr>
        <p:grpSpPr>
          <a:xfrm>
            <a:off x="662447" y="1081881"/>
            <a:ext cx="10867106" cy="4738880"/>
            <a:chOff x="667160" y="1081881"/>
            <a:chExt cx="10867106" cy="4738880"/>
          </a:xfrm>
        </p:grpSpPr>
        <p:grpSp>
          <p:nvGrpSpPr>
            <p:cNvPr id="140" name="Group 139"/>
            <p:cNvGrpSpPr/>
            <p:nvPr/>
          </p:nvGrpSpPr>
          <p:grpSpPr>
            <a:xfrm>
              <a:off x="2771960" y="1081881"/>
              <a:ext cx="6648080" cy="1684026"/>
              <a:chOff x="2771960" y="1081881"/>
              <a:chExt cx="6648080" cy="1684026"/>
            </a:xfrm>
          </p:grpSpPr>
          <p:grpSp>
            <p:nvGrpSpPr>
              <p:cNvPr id="139" name="Group 138"/>
              <p:cNvGrpSpPr/>
              <p:nvPr/>
            </p:nvGrpSpPr>
            <p:grpSpPr>
              <a:xfrm>
                <a:off x="2771960" y="1575982"/>
                <a:ext cx="6648080" cy="1189925"/>
                <a:chOff x="2771960" y="1575982"/>
                <a:chExt cx="6648080" cy="1189925"/>
              </a:xfrm>
            </p:grpSpPr>
            <p:grpSp>
              <p:nvGrpSpPr>
                <p:cNvPr id="69" name="Group 68"/>
                <p:cNvGrpSpPr/>
                <p:nvPr/>
              </p:nvGrpSpPr>
              <p:grpSpPr>
                <a:xfrm>
                  <a:off x="2775979" y="1575982"/>
                  <a:ext cx="6640040" cy="353538"/>
                  <a:chOff x="2757574" y="1133960"/>
                  <a:chExt cx="3890652" cy="548640"/>
                </a:xfrm>
              </p:grpSpPr>
              <p:cxnSp>
                <p:nvCxnSpPr>
                  <p:cNvPr id="73" name="Straight Connector 72"/>
                  <p:cNvCxnSpPr/>
                  <p:nvPr/>
                </p:nvCxnSpPr>
                <p:spPr>
                  <a:xfrm flipV="1">
                    <a:off x="2757574" y="1676931"/>
                    <a:ext cx="3890652" cy="3453"/>
                  </a:xfrm>
                  <a:prstGeom prst="line">
                    <a:avLst/>
                  </a:prstGeom>
                  <a:solidFill>
                    <a:srgbClr val="4F4F4F"/>
                  </a:solidFill>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4702900" y="1133960"/>
                    <a:ext cx="0" cy="548640"/>
                  </a:xfrm>
                  <a:prstGeom prst="line">
                    <a:avLst/>
                  </a:prstGeom>
                  <a:solidFill>
                    <a:srgbClr val="4F4F4F"/>
                  </a:solidFill>
                  <a:ln w="6350">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70" name="Group 69"/>
                <p:cNvGrpSpPr/>
                <p:nvPr/>
              </p:nvGrpSpPr>
              <p:grpSpPr>
                <a:xfrm>
                  <a:off x="2771960" y="1933326"/>
                  <a:ext cx="6648080" cy="832581"/>
                  <a:chOff x="2757709" y="1688506"/>
                  <a:chExt cx="3895363" cy="1292047"/>
                </a:xfrm>
              </p:grpSpPr>
              <p:cxnSp>
                <p:nvCxnSpPr>
                  <p:cNvPr id="71" name="Straight Connector 70"/>
                  <p:cNvCxnSpPr/>
                  <p:nvPr/>
                </p:nvCxnSpPr>
                <p:spPr>
                  <a:xfrm>
                    <a:off x="2757709" y="1688506"/>
                    <a:ext cx="0" cy="1292047"/>
                  </a:xfrm>
                  <a:prstGeom prst="line">
                    <a:avLst/>
                  </a:prstGeom>
                  <a:solidFill>
                    <a:srgbClr val="4F4F4F"/>
                  </a:solidFill>
                  <a:ln w="6350">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6653072" y="1688506"/>
                    <a:ext cx="0" cy="1292047"/>
                  </a:xfrm>
                  <a:prstGeom prst="line">
                    <a:avLst/>
                  </a:prstGeom>
                  <a:solidFill>
                    <a:srgbClr val="4F4F4F"/>
                  </a:solidFill>
                  <a:ln w="6350">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grpSp>
          </p:grpSp>
          <p:grpSp>
            <p:nvGrpSpPr>
              <p:cNvPr id="138" name="Group 137"/>
              <p:cNvGrpSpPr/>
              <p:nvPr/>
            </p:nvGrpSpPr>
            <p:grpSpPr>
              <a:xfrm>
                <a:off x="5246859" y="1081881"/>
                <a:ext cx="1698285" cy="581867"/>
                <a:chOff x="5246859" y="1081881"/>
                <a:chExt cx="1698285" cy="581867"/>
              </a:xfrm>
            </p:grpSpPr>
            <p:sp>
              <p:nvSpPr>
                <p:cNvPr id="47" name="Rounded Rectangle 46"/>
                <p:cNvSpPr/>
                <p:nvPr/>
              </p:nvSpPr>
              <p:spPr>
                <a:xfrm>
                  <a:off x="5285549" y="1081881"/>
                  <a:ext cx="1620902" cy="581867"/>
                </a:xfrm>
                <a:prstGeom prst="roundRect">
                  <a:avLst>
                    <a:gd name="adj" fmla="val 10436"/>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48" name="TextBox 47"/>
                <p:cNvSpPr txBox="1"/>
                <p:nvPr/>
              </p:nvSpPr>
              <p:spPr>
                <a:xfrm>
                  <a:off x="5246859" y="1201899"/>
                  <a:ext cx="1698285" cy="369332"/>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Your Text Here</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141" name="Group 140"/>
            <p:cNvGrpSpPr/>
            <p:nvPr/>
          </p:nvGrpSpPr>
          <p:grpSpPr>
            <a:xfrm>
              <a:off x="667160" y="2925801"/>
              <a:ext cx="10867106" cy="2894960"/>
              <a:chOff x="667160" y="2925801"/>
              <a:chExt cx="10867106" cy="2894960"/>
            </a:xfrm>
          </p:grpSpPr>
          <p:grpSp>
            <p:nvGrpSpPr>
              <p:cNvPr id="106" name="Group 105"/>
              <p:cNvGrpSpPr/>
              <p:nvPr/>
            </p:nvGrpSpPr>
            <p:grpSpPr>
              <a:xfrm>
                <a:off x="667160" y="2925801"/>
                <a:ext cx="4209600" cy="2894960"/>
                <a:chOff x="622171" y="2892184"/>
                <a:chExt cx="4209600" cy="2894960"/>
              </a:xfrm>
            </p:grpSpPr>
            <p:grpSp>
              <p:nvGrpSpPr>
                <p:cNvPr id="105" name="Group 104"/>
                <p:cNvGrpSpPr/>
                <p:nvPr/>
              </p:nvGrpSpPr>
              <p:grpSpPr>
                <a:xfrm>
                  <a:off x="622171" y="3397873"/>
                  <a:ext cx="4209600" cy="2389271"/>
                  <a:chOff x="622171" y="3680260"/>
                  <a:chExt cx="4209600" cy="2389271"/>
                </a:xfrm>
              </p:grpSpPr>
              <p:grpSp>
                <p:nvGrpSpPr>
                  <p:cNvPr id="77" name="Group 76"/>
                  <p:cNvGrpSpPr/>
                  <p:nvPr/>
                </p:nvGrpSpPr>
                <p:grpSpPr>
                  <a:xfrm>
                    <a:off x="1254517" y="3680260"/>
                    <a:ext cx="2944908" cy="1687386"/>
                    <a:chOff x="2757642" y="1133960"/>
                    <a:chExt cx="3895363" cy="3994780"/>
                  </a:xfrm>
                </p:grpSpPr>
                <p:grpSp>
                  <p:nvGrpSpPr>
                    <p:cNvPr id="78" name="Group 77"/>
                    <p:cNvGrpSpPr/>
                    <p:nvPr/>
                  </p:nvGrpSpPr>
                  <p:grpSpPr>
                    <a:xfrm>
                      <a:off x="2759997" y="1133960"/>
                      <a:ext cx="3890652" cy="548640"/>
                      <a:chOff x="2757574" y="1133960"/>
                      <a:chExt cx="3890652" cy="548640"/>
                    </a:xfrm>
                  </p:grpSpPr>
                  <p:cxnSp>
                    <p:nvCxnSpPr>
                      <p:cNvPr id="82" name="Straight Connector 81"/>
                      <p:cNvCxnSpPr/>
                      <p:nvPr/>
                    </p:nvCxnSpPr>
                    <p:spPr>
                      <a:xfrm flipV="1">
                        <a:off x="2757574" y="1676931"/>
                        <a:ext cx="3890652" cy="3453"/>
                      </a:xfrm>
                      <a:prstGeom prst="line">
                        <a:avLst/>
                      </a:prstGeom>
                      <a:solidFill>
                        <a:srgbClr val="4F4F4F"/>
                      </a:solidFill>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4702900" y="1133960"/>
                        <a:ext cx="0" cy="548640"/>
                      </a:xfrm>
                      <a:prstGeom prst="line">
                        <a:avLst/>
                      </a:prstGeom>
                      <a:solidFill>
                        <a:srgbClr val="4F4F4F"/>
                      </a:solidFill>
                      <a:ln w="6350">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79" name="Group 78"/>
                    <p:cNvGrpSpPr/>
                    <p:nvPr/>
                  </p:nvGrpSpPr>
                  <p:grpSpPr>
                    <a:xfrm>
                      <a:off x="2757642" y="1688504"/>
                      <a:ext cx="3895363" cy="3440236"/>
                      <a:chOff x="2757709" y="1688504"/>
                      <a:chExt cx="3895363" cy="3440236"/>
                    </a:xfrm>
                  </p:grpSpPr>
                  <p:cxnSp>
                    <p:nvCxnSpPr>
                      <p:cNvPr id="80" name="Straight Connector 79"/>
                      <p:cNvCxnSpPr/>
                      <p:nvPr/>
                    </p:nvCxnSpPr>
                    <p:spPr>
                      <a:xfrm>
                        <a:off x="2757709" y="1688504"/>
                        <a:ext cx="0" cy="3440236"/>
                      </a:xfrm>
                      <a:prstGeom prst="line">
                        <a:avLst/>
                      </a:prstGeom>
                      <a:solidFill>
                        <a:srgbClr val="4F4F4F"/>
                      </a:solidFill>
                      <a:ln w="6350">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653072" y="1688504"/>
                        <a:ext cx="0" cy="3440236"/>
                      </a:xfrm>
                      <a:prstGeom prst="line">
                        <a:avLst/>
                      </a:prstGeom>
                      <a:solidFill>
                        <a:srgbClr val="4F4F4F"/>
                      </a:solidFill>
                      <a:ln w="6350">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grpSp>
              </p:grpSp>
              <p:grpSp>
                <p:nvGrpSpPr>
                  <p:cNvPr id="104" name="Group 103"/>
                  <p:cNvGrpSpPr/>
                  <p:nvPr/>
                </p:nvGrpSpPr>
                <p:grpSpPr>
                  <a:xfrm>
                    <a:off x="622171" y="4313933"/>
                    <a:ext cx="4209600" cy="1755598"/>
                    <a:chOff x="622171" y="4313933"/>
                    <a:chExt cx="4209600" cy="1755598"/>
                  </a:xfrm>
                </p:grpSpPr>
                <p:grpSp>
                  <p:nvGrpSpPr>
                    <p:cNvPr id="96" name="Group 95"/>
                    <p:cNvGrpSpPr/>
                    <p:nvPr/>
                  </p:nvGrpSpPr>
                  <p:grpSpPr>
                    <a:xfrm>
                      <a:off x="622171" y="4313933"/>
                      <a:ext cx="1271880" cy="1755598"/>
                      <a:chOff x="622171" y="4313933"/>
                      <a:chExt cx="1271880" cy="1755598"/>
                    </a:xfrm>
                  </p:grpSpPr>
                  <p:grpSp>
                    <p:nvGrpSpPr>
                      <p:cNvPr id="86" name="Group 85"/>
                      <p:cNvGrpSpPr/>
                      <p:nvPr/>
                    </p:nvGrpSpPr>
                    <p:grpSpPr>
                      <a:xfrm>
                        <a:off x="622171" y="4313933"/>
                        <a:ext cx="1271004" cy="581867"/>
                        <a:chOff x="2293597" y="3286630"/>
                        <a:chExt cx="1271004" cy="581867"/>
                      </a:xfrm>
                    </p:grpSpPr>
                    <p:sp>
                      <p:nvSpPr>
                        <p:cNvPr id="84" name="Rounded Rectangle 83"/>
                        <p:cNvSpPr/>
                        <p:nvPr/>
                      </p:nvSpPr>
                      <p:spPr>
                        <a:xfrm>
                          <a:off x="2293597" y="3286630"/>
                          <a:ext cx="1271004" cy="581867"/>
                        </a:xfrm>
                        <a:prstGeom prst="roundRect">
                          <a:avLst>
                            <a:gd name="adj" fmla="val 10436"/>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85" name="TextBox 84"/>
                        <p:cNvSpPr txBox="1"/>
                        <p:nvPr/>
                      </p:nvSpPr>
                      <p:spPr>
                        <a:xfrm>
                          <a:off x="2343008" y="3406648"/>
                          <a:ext cx="1172180" cy="369332"/>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nvGrpSpPr>
                      <p:cNvPr id="90" name="Group 89"/>
                      <p:cNvGrpSpPr/>
                      <p:nvPr/>
                    </p:nvGrpSpPr>
                    <p:grpSpPr>
                      <a:xfrm>
                        <a:off x="623047" y="5487664"/>
                        <a:ext cx="1271004" cy="581867"/>
                        <a:chOff x="2293597" y="3286630"/>
                        <a:chExt cx="1271004" cy="581867"/>
                      </a:xfrm>
                    </p:grpSpPr>
                    <p:sp>
                      <p:nvSpPr>
                        <p:cNvPr id="91" name="Rounded Rectangle 90"/>
                        <p:cNvSpPr/>
                        <p:nvPr/>
                      </p:nvSpPr>
                      <p:spPr>
                        <a:xfrm>
                          <a:off x="2293597" y="3286630"/>
                          <a:ext cx="1271004" cy="581867"/>
                        </a:xfrm>
                        <a:prstGeom prst="roundRect">
                          <a:avLst>
                            <a:gd name="adj" fmla="val 10436"/>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92" name="TextBox 91"/>
                        <p:cNvSpPr txBox="1"/>
                        <p:nvPr/>
                      </p:nvSpPr>
                      <p:spPr>
                        <a:xfrm>
                          <a:off x="2343008" y="3406648"/>
                          <a:ext cx="1172180" cy="369332"/>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103" name="Group 102"/>
                    <p:cNvGrpSpPr/>
                    <p:nvPr/>
                  </p:nvGrpSpPr>
                  <p:grpSpPr>
                    <a:xfrm>
                      <a:off x="3559891" y="4313933"/>
                      <a:ext cx="1271880" cy="1755598"/>
                      <a:chOff x="3304398" y="4313933"/>
                      <a:chExt cx="1271880" cy="1755598"/>
                    </a:xfrm>
                  </p:grpSpPr>
                  <p:grpSp>
                    <p:nvGrpSpPr>
                      <p:cNvPr id="97" name="Group 96"/>
                      <p:cNvGrpSpPr/>
                      <p:nvPr/>
                    </p:nvGrpSpPr>
                    <p:grpSpPr>
                      <a:xfrm>
                        <a:off x="3304398" y="4313933"/>
                        <a:ext cx="1271004" cy="581867"/>
                        <a:chOff x="2293597" y="3286630"/>
                        <a:chExt cx="1271004" cy="581867"/>
                      </a:xfrm>
                    </p:grpSpPr>
                    <p:sp>
                      <p:nvSpPr>
                        <p:cNvPr id="98" name="Rounded Rectangle 97"/>
                        <p:cNvSpPr/>
                        <p:nvPr/>
                      </p:nvSpPr>
                      <p:spPr>
                        <a:xfrm>
                          <a:off x="2293597" y="3286630"/>
                          <a:ext cx="1271004" cy="581867"/>
                        </a:xfrm>
                        <a:prstGeom prst="roundRect">
                          <a:avLst>
                            <a:gd name="adj" fmla="val 10436"/>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99" name="TextBox 98"/>
                        <p:cNvSpPr txBox="1"/>
                        <p:nvPr/>
                      </p:nvSpPr>
                      <p:spPr>
                        <a:xfrm>
                          <a:off x="2343008" y="3406648"/>
                          <a:ext cx="1172180" cy="369332"/>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nvGrpSpPr>
                      <p:cNvPr id="100" name="Group 99"/>
                      <p:cNvGrpSpPr/>
                      <p:nvPr/>
                    </p:nvGrpSpPr>
                    <p:grpSpPr>
                      <a:xfrm>
                        <a:off x="3305274" y="5487664"/>
                        <a:ext cx="1271004" cy="581867"/>
                        <a:chOff x="2293597" y="3286630"/>
                        <a:chExt cx="1271004" cy="581867"/>
                      </a:xfrm>
                    </p:grpSpPr>
                    <p:sp>
                      <p:nvSpPr>
                        <p:cNvPr id="101" name="Rounded Rectangle 100"/>
                        <p:cNvSpPr/>
                        <p:nvPr/>
                      </p:nvSpPr>
                      <p:spPr>
                        <a:xfrm>
                          <a:off x="2293597" y="3286630"/>
                          <a:ext cx="1271004" cy="581867"/>
                        </a:xfrm>
                        <a:prstGeom prst="roundRect">
                          <a:avLst>
                            <a:gd name="adj" fmla="val 10436"/>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102" name="TextBox 101"/>
                        <p:cNvSpPr txBox="1"/>
                        <p:nvPr/>
                      </p:nvSpPr>
                      <p:spPr>
                        <a:xfrm>
                          <a:off x="2343008" y="3406648"/>
                          <a:ext cx="1172180" cy="369332"/>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grpSp>
            </p:grpSp>
            <p:grpSp>
              <p:nvGrpSpPr>
                <p:cNvPr id="41" name="Group 40"/>
                <p:cNvGrpSpPr/>
                <p:nvPr/>
              </p:nvGrpSpPr>
              <p:grpSpPr>
                <a:xfrm>
                  <a:off x="2141197" y="2892184"/>
                  <a:ext cx="1271004" cy="581867"/>
                  <a:chOff x="2178829" y="2061004"/>
                  <a:chExt cx="1144385" cy="523901"/>
                </a:xfrm>
              </p:grpSpPr>
              <p:sp>
                <p:nvSpPr>
                  <p:cNvPr id="45" name="Rounded Rectangle 44"/>
                  <p:cNvSpPr/>
                  <p:nvPr/>
                </p:nvSpPr>
                <p:spPr>
                  <a:xfrm>
                    <a:off x="2178829" y="2061004"/>
                    <a:ext cx="1144385" cy="523901"/>
                  </a:xfrm>
                  <a:prstGeom prst="roundRect">
                    <a:avLst>
                      <a:gd name="adj" fmla="val 10436"/>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46" name="TextBox 45"/>
                  <p:cNvSpPr txBox="1"/>
                  <p:nvPr/>
                </p:nvSpPr>
                <p:spPr>
                  <a:xfrm>
                    <a:off x="2223318" y="2169066"/>
                    <a:ext cx="1055406" cy="332539"/>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107" name="Group 106"/>
              <p:cNvGrpSpPr/>
              <p:nvPr/>
            </p:nvGrpSpPr>
            <p:grpSpPr>
              <a:xfrm>
                <a:off x="7324666" y="2925801"/>
                <a:ext cx="4209600" cy="2894960"/>
                <a:chOff x="622171" y="2892184"/>
                <a:chExt cx="4209600" cy="2894960"/>
              </a:xfrm>
            </p:grpSpPr>
            <p:grpSp>
              <p:nvGrpSpPr>
                <p:cNvPr id="108" name="Group 107"/>
                <p:cNvGrpSpPr/>
                <p:nvPr/>
              </p:nvGrpSpPr>
              <p:grpSpPr>
                <a:xfrm>
                  <a:off x="622171" y="3397873"/>
                  <a:ext cx="4209600" cy="2389271"/>
                  <a:chOff x="622171" y="3680260"/>
                  <a:chExt cx="4209600" cy="2389271"/>
                </a:xfrm>
              </p:grpSpPr>
              <p:grpSp>
                <p:nvGrpSpPr>
                  <p:cNvPr id="112" name="Group 111"/>
                  <p:cNvGrpSpPr/>
                  <p:nvPr/>
                </p:nvGrpSpPr>
                <p:grpSpPr>
                  <a:xfrm>
                    <a:off x="1254517" y="3680260"/>
                    <a:ext cx="2944908" cy="1687386"/>
                    <a:chOff x="2757642" y="1133960"/>
                    <a:chExt cx="3895363" cy="3994780"/>
                  </a:xfrm>
                </p:grpSpPr>
                <p:grpSp>
                  <p:nvGrpSpPr>
                    <p:cNvPr id="128" name="Group 127"/>
                    <p:cNvGrpSpPr/>
                    <p:nvPr/>
                  </p:nvGrpSpPr>
                  <p:grpSpPr>
                    <a:xfrm>
                      <a:off x="2759997" y="1133960"/>
                      <a:ext cx="3890652" cy="548640"/>
                      <a:chOff x="2757574" y="1133960"/>
                      <a:chExt cx="3890652" cy="548640"/>
                    </a:xfrm>
                  </p:grpSpPr>
                  <p:cxnSp>
                    <p:nvCxnSpPr>
                      <p:cNvPr id="132" name="Straight Connector 131"/>
                      <p:cNvCxnSpPr/>
                      <p:nvPr/>
                    </p:nvCxnSpPr>
                    <p:spPr>
                      <a:xfrm flipV="1">
                        <a:off x="2757574" y="1676931"/>
                        <a:ext cx="3890652" cy="3453"/>
                      </a:xfrm>
                      <a:prstGeom prst="line">
                        <a:avLst/>
                      </a:prstGeom>
                      <a:solidFill>
                        <a:srgbClr val="4F4F4F"/>
                      </a:solidFill>
                      <a:ln w="635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4702900" y="1133960"/>
                        <a:ext cx="0" cy="548640"/>
                      </a:xfrm>
                      <a:prstGeom prst="line">
                        <a:avLst/>
                      </a:prstGeom>
                      <a:solidFill>
                        <a:srgbClr val="4F4F4F"/>
                      </a:solidFill>
                      <a:ln w="6350">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29" name="Group 128"/>
                    <p:cNvGrpSpPr/>
                    <p:nvPr/>
                  </p:nvGrpSpPr>
                  <p:grpSpPr>
                    <a:xfrm>
                      <a:off x="2757642" y="1688504"/>
                      <a:ext cx="3895363" cy="3440236"/>
                      <a:chOff x="2757709" y="1688504"/>
                      <a:chExt cx="3895363" cy="3440236"/>
                    </a:xfrm>
                  </p:grpSpPr>
                  <p:cxnSp>
                    <p:nvCxnSpPr>
                      <p:cNvPr id="130" name="Straight Connector 129"/>
                      <p:cNvCxnSpPr/>
                      <p:nvPr/>
                    </p:nvCxnSpPr>
                    <p:spPr>
                      <a:xfrm>
                        <a:off x="2757709" y="1688504"/>
                        <a:ext cx="0" cy="3440236"/>
                      </a:xfrm>
                      <a:prstGeom prst="line">
                        <a:avLst/>
                      </a:prstGeom>
                      <a:solidFill>
                        <a:srgbClr val="4F4F4F"/>
                      </a:solidFill>
                      <a:ln w="6350">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6653072" y="1688504"/>
                        <a:ext cx="0" cy="3440236"/>
                      </a:xfrm>
                      <a:prstGeom prst="line">
                        <a:avLst/>
                      </a:prstGeom>
                      <a:solidFill>
                        <a:srgbClr val="4F4F4F"/>
                      </a:solidFill>
                      <a:ln w="6350">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grpSp>
              </p:grpSp>
              <p:grpSp>
                <p:nvGrpSpPr>
                  <p:cNvPr id="113" name="Group 112"/>
                  <p:cNvGrpSpPr/>
                  <p:nvPr/>
                </p:nvGrpSpPr>
                <p:grpSpPr>
                  <a:xfrm>
                    <a:off x="622171" y="4313933"/>
                    <a:ext cx="4209600" cy="1755598"/>
                    <a:chOff x="622171" y="4313933"/>
                    <a:chExt cx="4209600" cy="1755598"/>
                  </a:xfrm>
                </p:grpSpPr>
                <p:grpSp>
                  <p:nvGrpSpPr>
                    <p:cNvPr id="114" name="Group 113"/>
                    <p:cNvGrpSpPr/>
                    <p:nvPr/>
                  </p:nvGrpSpPr>
                  <p:grpSpPr>
                    <a:xfrm>
                      <a:off x="622171" y="4313933"/>
                      <a:ext cx="1271880" cy="1755598"/>
                      <a:chOff x="622171" y="4313933"/>
                      <a:chExt cx="1271880" cy="1755598"/>
                    </a:xfrm>
                  </p:grpSpPr>
                  <p:grpSp>
                    <p:nvGrpSpPr>
                      <p:cNvPr id="122" name="Group 121"/>
                      <p:cNvGrpSpPr/>
                      <p:nvPr/>
                    </p:nvGrpSpPr>
                    <p:grpSpPr>
                      <a:xfrm>
                        <a:off x="622171" y="4313933"/>
                        <a:ext cx="1271004" cy="581867"/>
                        <a:chOff x="2293597" y="3286630"/>
                        <a:chExt cx="1271004" cy="581867"/>
                      </a:xfrm>
                    </p:grpSpPr>
                    <p:sp>
                      <p:nvSpPr>
                        <p:cNvPr id="126" name="Rounded Rectangle 125"/>
                        <p:cNvSpPr/>
                        <p:nvPr/>
                      </p:nvSpPr>
                      <p:spPr>
                        <a:xfrm>
                          <a:off x="2293597" y="3286630"/>
                          <a:ext cx="1271004" cy="581867"/>
                        </a:xfrm>
                        <a:prstGeom prst="roundRect">
                          <a:avLst>
                            <a:gd name="adj" fmla="val 10436"/>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127" name="TextBox 126"/>
                        <p:cNvSpPr txBox="1"/>
                        <p:nvPr/>
                      </p:nvSpPr>
                      <p:spPr>
                        <a:xfrm>
                          <a:off x="2343008" y="3406648"/>
                          <a:ext cx="1172180" cy="369332"/>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nvGrpSpPr>
                      <p:cNvPr id="123" name="Group 122"/>
                      <p:cNvGrpSpPr/>
                      <p:nvPr/>
                    </p:nvGrpSpPr>
                    <p:grpSpPr>
                      <a:xfrm>
                        <a:off x="623047" y="5487664"/>
                        <a:ext cx="1271004" cy="581867"/>
                        <a:chOff x="2293597" y="3286630"/>
                        <a:chExt cx="1271004" cy="581867"/>
                      </a:xfrm>
                    </p:grpSpPr>
                    <p:sp>
                      <p:nvSpPr>
                        <p:cNvPr id="124" name="Rounded Rectangle 123"/>
                        <p:cNvSpPr/>
                        <p:nvPr/>
                      </p:nvSpPr>
                      <p:spPr>
                        <a:xfrm>
                          <a:off x="2293597" y="3286630"/>
                          <a:ext cx="1271004" cy="581867"/>
                        </a:xfrm>
                        <a:prstGeom prst="roundRect">
                          <a:avLst>
                            <a:gd name="adj" fmla="val 10436"/>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125" name="TextBox 124"/>
                        <p:cNvSpPr txBox="1"/>
                        <p:nvPr/>
                      </p:nvSpPr>
                      <p:spPr>
                        <a:xfrm>
                          <a:off x="2343008" y="3406648"/>
                          <a:ext cx="1172180" cy="369332"/>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115" name="Group 114"/>
                    <p:cNvGrpSpPr/>
                    <p:nvPr/>
                  </p:nvGrpSpPr>
                  <p:grpSpPr>
                    <a:xfrm>
                      <a:off x="3559891" y="4313933"/>
                      <a:ext cx="1271880" cy="1755598"/>
                      <a:chOff x="3304398" y="4313933"/>
                      <a:chExt cx="1271880" cy="1755598"/>
                    </a:xfrm>
                  </p:grpSpPr>
                  <p:grpSp>
                    <p:nvGrpSpPr>
                      <p:cNvPr id="116" name="Group 115"/>
                      <p:cNvGrpSpPr/>
                      <p:nvPr/>
                    </p:nvGrpSpPr>
                    <p:grpSpPr>
                      <a:xfrm>
                        <a:off x="3304398" y="4313933"/>
                        <a:ext cx="1271004" cy="581867"/>
                        <a:chOff x="2293597" y="3286630"/>
                        <a:chExt cx="1271004" cy="581867"/>
                      </a:xfrm>
                    </p:grpSpPr>
                    <p:sp>
                      <p:nvSpPr>
                        <p:cNvPr id="120" name="Rounded Rectangle 119"/>
                        <p:cNvSpPr/>
                        <p:nvPr/>
                      </p:nvSpPr>
                      <p:spPr>
                        <a:xfrm>
                          <a:off x="2293597" y="3286630"/>
                          <a:ext cx="1271004" cy="581867"/>
                        </a:xfrm>
                        <a:prstGeom prst="roundRect">
                          <a:avLst>
                            <a:gd name="adj" fmla="val 10436"/>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121" name="TextBox 120"/>
                        <p:cNvSpPr txBox="1"/>
                        <p:nvPr/>
                      </p:nvSpPr>
                      <p:spPr>
                        <a:xfrm>
                          <a:off x="2343008" y="3406648"/>
                          <a:ext cx="1172180" cy="369332"/>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nvGrpSpPr>
                      <p:cNvPr id="117" name="Group 116"/>
                      <p:cNvGrpSpPr/>
                      <p:nvPr/>
                    </p:nvGrpSpPr>
                    <p:grpSpPr>
                      <a:xfrm>
                        <a:off x="3305274" y="5487664"/>
                        <a:ext cx="1271004" cy="581867"/>
                        <a:chOff x="2293597" y="3286630"/>
                        <a:chExt cx="1271004" cy="581867"/>
                      </a:xfrm>
                    </p:grpSpPr>
                    <p:sp>
                      <p:nvSpPr>
                        <p:cNvPr id="118" name="Rounded Rectangle 117"/>
                        <p:cNvSpPr/>
                        <p:nvPr/>
                      </p:nvSpPr>
                      <p:spPr>
                        <a:xfrm>
                          <a:off x="2293597" y="3286630"/>
                          <a:ext cx="1271004" cy="581867"/>
                        </a:xfrm>
                        <a:prstGeom prst="roundRect">
                          <a:avLst>
                            <a:gd name="adj" fmla="val 10436"/>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119" name="TextBox 118"/>
                        <p:cNvSpPr txBox="1"/>
                        <p:nvPr/>
                      </p:nvSpPr>
                      <p:spPr>
                        <a:xfrm>
                          <a:off x="2343008" y="3406648"/>
                          <a:ext cx="1172180" cy="369332"/>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grpSp>
            </p:grpSp>
            <p:grpSp>
              <p:nvGrpSpPr>
                <p:cNvPr id="109" name="Group 108"/>
                <p:cNvGrpSpPr/>
                <p:nvPr/>
              </p:nvGrpSpPr>
              <p:grpSpPr>
                <a:xfrm>
                  <a:off x="2141197" y="2892184"/>
                  <a:ext cx="1271004" cy="581867"/>
                  <a:chOff x="2178829" y="2061004"/>
                  <a:chExt cx="1144385" cy="523901"/>
                </a:xfrm>
              </p:grpSpPr>
              <p:sp>
                <p:nvSpPr>
                  <p:cNvPr id="110" name="Rounded Rectangle 109"/>
                  <p:cNvSpPr/>
                  <p:nvPr/>
                </p:nvSpPr>
                <p:spPr>
                  <a:xfrm>
                    <a:off x="2178829" y="2061004"/>
                    <a:ext cx="1144385" cy="523901"/>
                  </a:xfrm>
                  <a:prstGeom prst="roundRect">
                    <a:avLst>
                      <a:gd name="adj" fmla="val 10436"/>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rial" panose="020B0604020202020204" pitchFamily="34" charset="0"/>
                      <a:cs typeface="Arial" panose="020B0604020202020204" pitchFamily="34" charset="0"/>
                    </a:endParaRPr>
                  </a:p>
                </p:txBody>
              </p:sp>
              <p:sp>
                <p:nvSpPr>
                  <p:cNvPr id="111" name="TextBox 110"/>
                  <p:cNvSpPr txBox="1"/>
                  <p:nvPr/>
                </p:nvSpPr>
                <p:spPr>
                  <a:xfrm>
                    <a:off x="2223318" y="2169066"/>
                    <a:ext cx="1055406" cy="332539"/>
                  </a:xfrm>
                  <a:prstGeom prst="rect">
                    <a:avLst/>
                  </a:prstGeom>
                  <a:noFill/>
                </p:spPr>
                <p:txBody>
                  <a:bodyPr wrap="none" rtlCol="0">
                    <a:spAutoFit/>
                  </a:bodyPr>
                  <a:lstStyle/>
                  <a:p>
                    <a:pPr algn="ctr"/>
                    <a:r>
                      <a:rPr lang="en-US" dirty="0" smtClean="0">
                        <a:solidFill>
                          <a:schemeClr val="bg1"/>
                        </a:solidFill>
                        <a:latin typeface="Arial" panose="020B0604020202020204" pitchFamily="34" charset="0"/>
                        <a:cs typeface="Arial" panose="020B0604020202020204" pitchFamily="34" charset="0"/>
                      </a:rPr>
                      <a:t>Text Here</a:t>
                    </a:r>
                    <a:endParaRPr lang="en-US" dirty="0">
                      <a:solidFill>
                        <a:schemeClr val="bg1"/>
                      </a:solidFill>
                      <a:latin typeface="Arial" panose="020B0604020202020204" pitchFamily="34" charset="0"/>
                      <a:cs typeface="Arial" panose="020B0604020202020204" pitchFamily="34" charset="0"/>
                    </a:endParaRPr>
                  </a:p>
                </p:txBody>
              </p:sp>
            </p:grpSp>
          </p:grpSp>
        </p:grpSp>
      </p:grpSp>
    </p:spTree>
    <p:extLst>
      <p:ext uri="{BB962C8B-B14F-4D97-AF65-F5344CB8AC3E}">
        <p14:creationId xmlns:p14="http://schemas.microsoft.com/office/powerpoint/2010/main" val="285970740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Bulb </a:t>
            </a:r>
            <a:r>
              <a:rPr lang="en-US" dirty="0" smtClean="0"/>
              <a:t>or </a:t>
            </a:r>
            <a:r>
              <a:rPr lang="en-US" dirty="0"/>
              <a:t>Idea</a:t>
            </a:r>
          </a:p>
        </p:txBody>
      </p:sp>
      <p:sp>
        <p:nvSpPr>
          <p:cNvPr id="3" name="Slide Number Placeholder 2"/>
          <p:cNvSpPr>
            <a:spLocks noGrp="1"/>
          </p:cNvSpPr>
          <p:nvPr>
            <p:ph type="sldNum" sz="quarter" idx="12"/>
          </p:nvPr>
        </p:nvSpPr>
        <p:spPr/>
        <p:txBody>
          <a:bodyPr/>
          <a:lstStyle/>
          <a:p>
            <a:fld id="{C40A143F-3ECB-46BA-B2C6-047D3D9A6B24}" type="slidenum">
              <a:rPr lang="en-US" smtClean="0"/>
              <a:t>46</a:t>
            </a:fld>
            <a:endParaRPr lang="en-US"/>
          </a:p>
        </p:txBody>
      </p:sp>
      <p:grpSp>
        <p:nvGrpSpPr>
          <p:cNvPr id="59" name="Group 58"/>
          <p:cNvGrpSpPr/>
          <p:nvPr/>
        </p:nvGrpSpPr>
        <p:grpSpPr>
          <a:xfrm>
            <a:off x="470645" y="1118882"/>
            <a:ext cx="11241744" cy="5170862"/>
            <a:chOff x="470645" y="1118882"/>
            <a:chExt cx="11241744" cy="5170862"/>
          </a:xfrm>
        </p:grpSpPr>
        <p:grpSp>
          <p:nvGrpSpPr>
            <p:cNvPr id="7" name="Group 6"/>
            <p:cNvGrpSpPr/>
            <p:nvPr/>
          </p:nvGrpSpPr>
          <p:grpSpPr>
            <a:xfrm>
              <a:off x="4836460" y="1118882"/>
              <a:ext cx="2505634" cy="5170862"/>
              <a:chOff x="3206840" y="1234060"/>
              <a:chExt cx="2730322" cy="5634550"/>
            </a:xfrm>
          </p:grpSpPr>
          <p:sp>
            <p:nvSpPr>
              <p:cNvPr id="11" name="Freeform 10"/>
              <p:cNvSpPr>
                <a:spLocks/>
              </p:cNvSpPr>
              <p:nvPr/>
            </p:nvSpPr>
            <p:spPr bwMode="auto">
              <a:xfrm flipH="1">
                <a:off x="3403430" y="4634663"/>
                <a:ext cx="2533732" cy="2233947"/>
              </a:xfrm>
              <a:custGeom>
                <a:avLst/>
                <a:gdLst>
                  <a:gd name="connsiteX0" fmla="*/ 2317606 w 2328499"/>
                  <a:gd name="connsiteY0" fmla="*/ 0 h 2052997"/>
                  <a:gd name="connsiteX1" fmla="*/ 306926 w 2328499"/>
                  <a:gd name="connsiteY1" fmla="*/ 0 h 2052997"/>
                  <a:gd name="connsiteX2" fmla="*/ 295752 w 2328499"/>
                  <a:gd name="connsiteY2" fmla="*/ 24867 h 2052997"/>
                  <a:gd name="connsiteX3" fmla="*/ 280557 w 2328499"/>
                  <a:gd name="connsiteY3" fmla="*/ 326797 h 2052997"/>
                  <a:gd name="connsiteX4" fmla="*/ 24189 w 2328499"/>
                  <a:gd name="connsiteY4" fmla="*/ 695371 h 2052997"/>
                  <a:gd name="connsiteX5" fmla="*/ 108947 w 2328499"/>
                  <a:gd name="connsiteY5" fmla="*/ 831253 h 2052997"/>
                  <a:gd name="connsiteX6" fmla="*/ 131766 w 2328499"/>
                  <a:gd name="connsiteY6" fmla="*/ 957221 h 2052997"/>
                  <a:gd name="connsiteX7" fmla="*/ 177172 w 2328499"/>
                  <a:gd name="connsiteY7" fmla="*/ 1056071 h 2052997"/>
                  <a:gd name="connsiteX8" fmla="*/ 135957 w 2328499"/>
                  <a:gd name="connsiteY8" fmla="*/ 1145590 h 2052997"/>
                  <a:gd name="connsiteX9" fmla="*/ 188349 w 2328499"/>
                  <a:gd name="connsiteY9" fmla="*/ 1297218 h 2052997"/>
                  <a:gd name="connsiteX10" fmla="*/ 494547 w 2328499"/>
                  <a:gd name="connsiteY10" fmla="*/ 1534866 h 2052997"/>
                  <a:gd name="connsiteX11" fmla="*/ 931755 w 2328499"/>
                  <a:gd name="connsiteY11" fmla="*/ 2011744 h 2052997"/>
                  <a:gd name="connsiteX12" fmla="*/ 951746 w 2328499"/>
                  <a:gd name="connsiteY12" fmla="*/ 2052997 h 2052997"/>
                  <a:gd name="connsiteX13" fmla="*/ 2078008 w 2328499"/>
                  <a:gd name="connsiteY13" fmla="*/ 2052997 h 2052997"/>
                  <a:gd name="connsiteX14" fmla="*/ 2067744 w 2328499"/>
                  <a:gd name="connsiteY14" fmla="*/ 2030970 h 2052997"/>
                  <a:gd name="connsiteX15" fmla="*/ 1826450 w 2328499"/>
                  <a:gd name="connsiteY15" fmla="*/ 1370991 h 2052997"/>
                  <a:gd name="connsiteX16" fmla="*/ 1970817 w 2328499"/>
                  <a:gd name="connsiteY16" fmla="*/ 957221 h 2052997"/>
                  <a:gd name="connsiteX17" fmla="*/ 2328009 w 2328499"/>
                  <a:gd name="connsiteY17" fmla="*/ 166713 h 2052997"/>
                  <a:gd name="connsiteX18" fmla="*/ 2322000 w 2328499"/>
                  <a:gd name="connsiteY18" fmla="*/ 22268 h 2052997"/>
                  <a:gd name="connsiteX19" fmla="*/ 2317606 w 2328499"/>
                  <a:gd name="connsiteY19" fmla="*/ 0 h 20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8499" h="2052997">
                    <a:moveTo>
                      <a:pt x="2317606" y="0"/>
                    </a:moveTo>
                    <a:lnTo>
                      <a:pt x="306926" y="0"/>
                    </a:lnTo>
                    <a:lnTo>
                      <a:pt x="295752" y="24867"/>
                    </a:lnTo>
                    <a:cubicBezTo>
                      <a:pt x="226999" y="203946"/>
                      <a:pt x="296654" y="242600"/>
                      <a:pt x="280557" y="326797"/>
                    </a:cubicBezTo>
                    <a:cubicBezTo>
                      <a:pt x="253779" y="467053"/>
                      <a:pt x="102194" y="614599"/>
                      <a:pt x="24189" y="695371"/>
                    </a:cubicBezTo>
                    <a:cubicBezTo>
                      <a:pt x="-51021" y="772059"/>
                      <a:pt x="69595" y="822796"/>
                      <a:pt x="108947" y="831253"/>
                    </a:cubicBezTo>
                    <a:cubicBezTo>
                      <a:pt x="208374" y="852539"/>
                      <a:pt x="160174" y="941475"/>
                      <a:pt x="131766" y="957221"/>
                    </a:cubicBezTo>
                    <a:cubicBezTo>
                      <a:pt x="58185" y="996877"/>
                      <a:pt x="198594" y="1039158"/>
                      <a:pt x="177172" y="1056071"/>
                    </a:cubicBezTo>
                    <a:cubicBezTo>
                      <a:pt x="120589" y="1103600"/>
                      <a:pt x="117562" y="1133051"/>
                      <a:pt x="135957" y="1145590"/>
                    </a:cubicBezTo>
                    <a:cubicBezTo>
                      <a:pt x="243767" y="1216447"/>
                      <a:pt x="205347" y="1259019"/>
                      <a:pt x="188349" y="1297218"/>
                    </a:cubicBezTo>
                    <a:cubicBezTo>
                      <a:pt x="77978" y="1539240"/>
                      <a:pt x="376957" y="1516496"/>
                      <a:pt x="494547" y="1534866"/>
                    </a:cubicBezTo>
                    <a:cubicBezTo>
                      <a:pt x="821759" y="1587589"/>
                      <a:pt x="859849" y="1845945"/>
                      <a:pt x="931755" y="2011744"/>
                    </a:cubicBezTo>
                    <a:lnTo>
                      <a:pt x="951746" y="2052997"/>
                    </a:lnTo>
                    <a:lnTo>
                      <a:pt x="2078008" y="2052997"/>
                    </a:lnTo>
                    <a:lnTo>
                      <a:pt x="2067744" y="2030970"/>
                    </a:lnTo>
                    <a:cubicBezTo>
                      <a:pt x="1983580" y="1847964"/>
                      <a:pt x="1846009" y="1520578"/>
                      <a:pt x="1826450" y="1370991"/>
                    </a:cubicBezTo>
                    <a:cubicBezTo>
                      <a:pt x="1800370" y="1171541"/>
                      <a:pt x="1908413" y="1047906"/>
                      <a:pt x="1970817" y="957221"/>
                    </a:cubicBezTo>
                    <a:cubicBezTo>
                      <a:pt x="2258387" y="543742"/>
                      <a:pt x="2322188" y="326797"/>
                      <a:pt x="2328009" y="166713"/>
                    </a:cubicBezTo>
                    <a:cubicBezTo>
                      <a:pt x="2329581" y="114919"/>
                      <a:pt x="2327325" y="66870"/>
                      <a:pt x="2322000" y="22268"/>
                    </a:cubicBezTo>
                    <a:lnTo>
                      <a:pt x="2317606" y="0"/>
                    </a:lnTo>
                    <a:close/>
                  </a:path>
                </a:pathLst>
              </a:custGeom>
              <a:solidFill>
                <a:schemeClr val="tx1">
                  <a:lumMod val="75000"/>
                  <a:lumOff val="25000"/>
                </a:schemeClr>
              </a:solidFill>
              <a:ln>
                <a:noFill/>
              </a:ln>
              <a:effectLst/>
              <a:extLst/>
            </p:spPr>
            <p:txBody>
              <a:bodyPr vert="horz" wrap="square" lIns="91440" tIns="45720" rIns="91440" bIns="45720" numCol="1" anchor="t" anchorCtr="0" compatLnSpc="1">
                <a:prstTxWarp prst="textNoShape">
                  <a:avLst/>
                </a:prstTxWarp>
                <a:noAutofit/>
              </a:bodyPr>
              <a:lstStyle/>
              <a:p>
                <a:endParaRPr lang="en-US" sz="2000">
                  <a:latin typeface="Arial" panose="020B0604020202020204" pitchFamily="34" charset="0"/>
                  <a:cs typeface="Arial" panose="020B0604020202020204" pitchFamily="34" charset="0"/>
                </a:endParaRPr>
              </a:p>
            </p:txBody>
          </p:sp>
          <p:grpSp>
            <p:nvGrpSpPr>
              <p:cNvPr id="12" name="Group 11"/>
              <p:cNvGrpSpPr/>
              <p:nvPr/>
            </p:nvGrpSpPr>
            <p:grpSpPr>
              <a:xfrm>
                <a:off x="3206840" y="1234060"/>
                <a:ext cx="2514091" cy="3542469"/>
                <a:chOff x="3317418" y="1337641"/>
                <a:chExt cx="2310449" cy="3255529"/>
              </a:xfrm>
            </p:grpSpPr>
            <p:grpSp>
              <p:nvGrpSpPr>
                <p:cNvPr id="13" name="Group 12"/>
                <p:cNvGrpSpPr/>
                <p:nvPr/>
              </p:nvGrpSpPr>
              <p:grpSpPr>
                <a:xfrm>
                  <a:off x="3317418" y="1337641"/>
                  <a:ext cx="2310449" cy="2707259"/>
                  <a:chOff x="3317418" y="1337641"/>
                  <a:chExt cx="2310449" cy="2707259"/>
                </a:xfrm>
              </p:grpSpPr>
              <p:grpSp>
                <p:nvGrpSpPr>
                  <p:cNvPr id="15" name="Group 14"/>
                  <p:cNvGrpSpPr/>
                  <p:nvPr/>
                </p:nvGrpSpPr>
                <p:grpSpPr>
                  <a:xfrm>
                    <a:off x="3317418" y="1337641"/>
                    <a:ext cx="2310449" cy="2707259"/>
                    <a:chOff x="3317418" y="1337641"/>
                    <a:chExt cx="2310449" cy="2707259"/>
                  </a:xfrm>
                </p:grpSpPr>
                <p:sp>
                  <p:nvSpPr>
                    <p:cNvPr id="20" name="Freeform 19"/>
                    <p:cNvSpPr/>
                    <p:nvPr/>
                  </p:nvSpPr>
                  <p:spPr>
                    <a:xfrm rot="18051515">
                      <a:off x="3747480" y="1341355"/>
                      <a:ext cx="1135391" cy="1180235"/>
                    </a:xfrm>
                    <a:custGeom>
                      <a:avLst/>
                      <a:gdLst>
                        <a:gd name="connsiteX0" fmla="*/ 2003207 w 2003207"/>
                        <a:gd name="connsiteY0" fmla="*/ 903669 h 2082328"/>
                        <a:gd name="connsiteX1" fmla="*/ 1240584 w 2003207"/>
                        <a:gd name="connsiteY1" fmla="*/ 1359340 h 2082328"/>
                        <a:gd name="connsiteX2" fmla="*/ 1309118 w 2003207"/>
                        <a:gd name="connsiteY2" fmla="*/ 1474040 h 2082328"/>
                        <a:gd name="connsiteX3" fmla="*/ 1453572 w 2003207"/>
                        <a:gd name="connsiteY3" fmla="*/ 1387729 h 2082328"/>
                        <a:gd name="connsiteX4" fmla="*/ 1337288 w 2003207"/>
                        <a:gd name="connsiteY4" fmla="*/ 1849259 h 2082328"/>
                        <a:gd name="connsiteX5" fmla="*/ 875758 w 2003207"/>
                        <a:gd name="connsiteY5" fmla="*/ 1732976 h 2082328"/>
                        <a:gd name="connsiteX6" fmla="*/ 1020212 w 2003207"/>
                        <a:gd name="connsiteY6" fmla="*/ 1646664 h 2082328"/>
                        <a:gd name="connsiteX7" fmla="*/ 951678 w 2003207"/>
                        <a:gd name="connsiteY7" fmla="*/ 1531964 h 2082328"/>
                        <a:gd name="connsiteX8" fmla="*/ 30577 w 2003207"/>
                        <a:gd name="connsiteY8" fmla="*/ 2082328 h 2082328"/>
                        <a:gd name="connsiteX9" fmla="*/ 17330 w 2003207"/>
                        <a:gd name="connsiteY9" fmla="*/ 1198424 h 2082328"/>
                        <a:gd name="connsiteX10" fmla="*/ 143156 w 2003207"/>
                        <a:gd name="connsiteY10" fmla="*/ 1198424 h 2082328"/>
                        <a:gd name="connsiteX11" fmla="*/ 143156 w 2003207"/>
                        <a:gd name="connsiteY11" fmla="*/ 1366699 h 2082328"/>
                        <a:gd name="connsiteX12" fmla="*/ 479706 w 2003207"/>
                        <a:gd name="connsiteY12" fmla="*/ 1030149 h 2082328"/>
                        <a:gd name="connsiteX13" fmla="*/ 143156 w 2003207"/>
                        <a:gd name="connsiteY13" fmla="*/ 693599 h 2082328"/>
                        <a:gd name="connsiteX14" fmla="*/ 143156 w 2003207"/>
                        <a:gd name="connsiteY14" fmla="*/ 861874 h 2082328"/>
                        <a:gd name="connsiteX15" fmla="*/ 12287 w 2003207"/>
                        <a:gd name="connsiteY15" fmla="*/ 861874 h 2082328"/>
                        <a:gd name="connsiteX16" fmla="*/ 0 w 2003207"/>
                        <a:gd name="connsiteY16" fmla="*/ 42026 h 2082328"/>
                        <a:gd name="connsiteX17" fmla="*/ 106792 w 2003207"/>
                        <a:gd name="connsiteY17" fmla="*/ 20887 h 2082328"/>
                        <a:gd name="connsiteX18" fmla="*/ 1896272 w 2003207"/>
                        <a:gd name="connsiteY18" fmla="*/ 744050 h 2082328"/>
                        <a:gd name="connsiteX19" fmla="*/ 2003207 w 2003207"/>
                        <a:gd name="connsiteY19" fmla="*/ 903669 h 2082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003207" h="2082328">
                          <a:moveTo>
                            <a:pt x="2003207" y="903669"/>
                          </a:moveTo>
                          <a:lnTo>
                            <a:pt x="1240584" y="1359340"/>
                          </a:lnTo>
                          <a:lnTo>
                            <a:pt x="1309118" y="1474040"/>
                          </a:lnTo>
                          <a:lnTo>
                            <a:pt x="1453572" y="1387729"/>
                          </a:lnTo>
                          <a:lnTo>
                            <a:pt x="1337288" y="1849259"/>
                          </a:lnTo>
                          <a:lnTo>
                            <a:pt x="875758" y="1732976"/>
                          </a:lnTo>
                          <a:lnTo>
                            <a:pt x="1020212" y="1646664"/>
                          </a:lnTo>
                          <a:lnTo>
                            <a:pt x="951678" y="1531964"/>
                          </a:lnTo>
                          <a:lnTo>
                            <a:pt x="30577" y="2082328"/>
                          </a:lnTo>
                          <a:lnTo>
                            <a:pt x="17330" y="1198424"/>
                          </a:lnTo>
                          <a:lnTo>
                            <a:pt x="143156" y="1198424"/>
                          </a:lnTo>
                          <a:lnTo>
                            <a:pt x="143156" y="1366699"/>
                          </a:lnTo>
                          <a:lnTo>
                            <a:pt x="479706" y="1030149"/>
                          </a:lnTo>
                          <a:lnTo>
                            <a:pt x="143156" y="693599"/>
                          </a:lnTo>
                          <a:lnTo>
                            <a:pt x="143156" y="861874"/>
                          </a:lnTo>
                          <a:lnTo>
                            <a:pt x="12287" y="861874"/>
                          </a:lnTo>
                          <a:lnTo>
                            <a:pt x="0" y="42026"/>
                          </a:lnTo>
                          <a:lnTo>
                            <a:pt x="106792" y="20887"/>
                          </a:lnTo>
                          <a:cubicBezTo>
                            <a:pt x="784287" y="-79437"/>
                            <a:pt x="1477982" y="184866"/>
                            <a:pt x="1896272" y="744050"/>
                          </a:cubicBezTo>
                          <a:lnTo>
                            <a:pt x="2003207" y="903669"/>
                          </a:lnTo>
                          <a:close/>
                        </a:path>
                      </a:pathLst>
                    </a:custGeom>
                    <a:solidFill>
                      <a:srgbClr val="FFC000"/>
                    </a:solidFill>
                    <a:ln w="9525">
                      <a:solidFill>
                        <a:srgbClr val="D6A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1" name="Freeform 20"/>
                    <p:cNvSpPr/>
                    <p:nvPr/>
                  </p:nvSpPr>
                  <p:spPr>
                    <a:xfrm rot="3668321">
                      <a:off x="4140967" y="1450470"/>
                      <a:ext cx="1398738" cy="1173079"/>
                    </a:xfrm>
                    <a:custGeom>
                      <a:avLst/>
                      <a:gdLst>
                        <a:gd name="connsiteX0" fmla="*/ 0 w 2467839"/>
                        <a:gd name="connsiteY0" fmla="*/ 960508 h 2069701"/>
                        <a:gd name="connsiteX1" fmla="*/ 101307 w 2467839"/>
                        <a:gd name="connsiteY1" fmla="*/ 797259 h 2069701"/>
                        <a:gd name="connsiteX2" fmla="*/ 1864497 w 2467839"/>
                        <a:gd name="connsiteY2" fmla="*/ 12167 h 2069701"/>
                        <a:gd name="connsiteX3" fmla="*/ 1971960 w 2467839"/>
                        <a:gd name="connsiteY3" fmla="*/ 29572 h 2069701"/>
                        <a:gd name="connsiteX4" fmla="*/ 1987803 w 2467839"/>
                        <a:gd name="connsiteY4" fmla="*/ 826621 h 2069701"/>
                        <a:gd name="connsiteX5" fmla="*/ 2131289 w 2467839"/>
                        <a:gd name="connsiteY5" fmla="*/ 826621 h 2069701"/>
                        <a:gd name="connsiteX6" fmla="*/ 2131289 w 2467839"/>
                        <a:gd name="connsiteY6" fmla="*/ 658346 h 2069701"/>
                        <a:gd name="connsiteX7" fmla="*/ 2467839 w 2467839"/>
                        <a:gd name="connsiteY7" fmla="*/ 994896 h 2069701"/>
                        <a:gd name="connsiteX8" fmla="*/ 2131289 w 2467839"/>
                        <a:gd name="connsiteY8" fmla="*/ 1331446 h 2069701"/>
                        <a:gd name="connsiteX9" fmla="*/ 2131289 w 2467839"/>
                        <a:gd name="connsiteY9" fmla="*/ 1163171 h 2069701"/>
                        <a:gd name="connsiteX10" fmla="*/ 1994492 w 2467839"/>
                        <a:gd name="connsiteY10" fmla="*/ 1163171 h 2069701"/>
                        <a:gd name="connsiteX11" fmla="*/ 2012510 w 2467839"/>
                        <a:gd name="connsiteY11" fmla="*/ 2069701 h 2069701"/>
                        <a:gd name="connsiteX12" fmla="*/ 1072788 w 2467839"/>
                        <a:gd name="connsiteY12" fmla="*/ 1551773 h 2069701"/>
                        <a:gd name="connsiteX13" fmla="*/ 1137113 w 2467839"/>
                        <a:gd name="connsiteY13" fmla="*/ 1435062 h 2069701"/>
                        <a:gd name="connsiteX14" fmla="*/ 1284487 w 2467839"/>
                        <a:gd name="connsiteY14" fmla="*/ 1516287 h 2069701"/>
                        <a:gd name="connsiteX15" fmla="*/ 1152189 w 2467839"/>
                        <a:gd name="connsiteY15" fmla="*/ 1059090 h 2069701"/>
                        <a:gd name="connsiteX16" fmla="*/ 694992 w 2467839"/>
                        <a:gd name="connsiteY16" fmla="*/ 1191387 h 2069701"/>
                        <a:gd name="connsiteX17" fmla="*/ 842366 w 2467839"/>
                        <a:gd name="connsiteY17" fmla="*/ 1272612 h 2069701"/>
                        <a:gd name="connsiteX18" fmla="*/ 778040 w 2467839"/>
                        <a:gd name="connsiteY18" fmla="*/ 1389324 h 2069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67839" h="2069701">
                          <a:moveTo>
                            <a:pt x="0" y="960508"/>
                          </a:moveTo>
                          <a:lnTo>
                            <a:pt x="101307" y="797259"/>
                          </a:lnTo>
                          <a:cubicBezTo>
                            <a:pt x="499855" y="223835"/>
                            <a:pt x="1183917" y="-64484"/>
                            <a:pt x="1864497" y="12167"/>
                          </a:cubicBezTo>
                          <a:lnTo>
                            <a:pt x="1971960" y="29572"/>
                          </a:lnTo>
                          <a:lnTo>
                            <a:pt x="1987803" y="826621"/>
                          </a:lnTo>
                          <a:lnTo>
                            <a:pt x="2131289" y="826621"/>
                          </a:lnTo>
                          <a:lnTo>
                            <a:pt x="2131289" y="658346"/>
                          </a:lnTo>
                          <a:lnTo>
                            <a:pt x="2467839" y="994896"/>
                          </a:lnTo>
                          <a:lnTo>
                            <a:pt x="2131289" y="1331446"/>
                          </a:lnTo>
                          <a:lnTo>
                            <a:pt x="2131289" y="1163171"/>
                          </a:lnTo>
                          <a:lnTo>
                            <a:pt x="1994492" y="1163171"/>
                          </a:lnTo>
                          <a:lnTo>
                            <a:pt x="2012510" y="2069701"/>
                          </a:lnTo>
                          <a:lnTo>
                            <a:pt x="1072788" y="1551773"/>
                          </a:lnTo>
                          <a:lnTo>
                            <a:pt x="1137113" y="1435062"/>
                          </a:lnTo>
                          <a:lnTo>
                            <a:pt x="1284487" y="1516287"/>
                          </a:lnTo>
                          <a:lnTo>
                            <a:pt x="1152189" y="1059090"/>
                          </a:lnTo>
                          <a:lnTo>
                            <a:pt x="694992" y="1191387"/>
                          </a:lnTo>
                          <a:lnTo>
                            <a:pt x="842366" y="1272612"/>
                          </a:lnTo>
                          <a:lnTo>
                            <a:pt x="778040" y="1389324"/>
                          </a:lnTo>
                          <a:close/>
                        </a:path>
                      </a:pathLst>
                    </a:custGeom>
                    <a:solidFill>
                      <a:srgbClr val="FFC000"/>
                    </a:solidFill>
                    <a:ln w="9525">
                      <a:solidFill>
                        <a:srgbClr val="D6A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sp>
                  <p:nvSpPr>
                    <p:cNvPr id="22" name="Freeform 21"/>
                    <p:cNvSpPr/>
                    <p:nvPr/>
                  </p:nvSpPr>
                  <p:spPr>
                    <a:xfrm rot="7275021">
                      <a:off x="4511416" y="2151990"/>
                      <a:ext cx="1271288" cy="961614"/>
                    </a:xfrm>
                    <a:custGeom>
                      <a:avLst/>
                      <a:gdLst>
                        <a:gd name="connsiteX0" fmla="*/ 0 w 2242974"/>
                        <a:gd name="connsiteY0" fmla="*/ 715177 h 1696608"/>
                        <a:gd name="connsiteX1" fmla="*/ 49498 w 2242974"/>
                        <a:gd name="connsiteY1" fmla="*/ 654242 h 1696608"/>
                        <a:gd name="connsiteX2" fmla="*/ 494847 w 2242974"/>
                        <a:gd name="connsiteY2" fmla="*/ 285220 h 1696608"/>
                        <a:gd name="connsiteX3" fmla="*/ 1603925 w 2242974"/>
                        <a:gd name="connsiteY3" fmla="*/ 2366 h 1696608"/>
                        <a:gd name="connsiteX4" fmla="*/ 1752255 w 2242974"/>
                        <a:gd name="connsiteY4" fmla="*/ 15918 h 1696608"/>
                        <a:gd name="connsiteX5" fmla="*/ 1764877 w 2242974"/>
                        <a:gd name="connsiteY5" fmla="*/ 594223 h 1696608"/>
                        <a:gd name="connsiteX6" fmla="*/ 1906424 w 2242974"/>
                        <a:gd name="connsiteY6" fmla="*/ 594223 h 1696608"/>
                        <a:gd name="connsiteX7" fmla="*/ 1906424 w 2242974"/>
                        <a:gd name="connsiteY7" fmla="*/ 425948 h 1696608"/>
                        <a:gd name="connsiteX8" fmla="*/ 2242974 w 2242974"/>
                        <a:gd name="connsiteY8" fmla="*/ 762498 h 1696608"/>
                        <a:gd name="connsiteX9" fmla="*/ 1906424 w 2242974"/>
                        <a:gd name="connsiteY9" fmla="*/ 1099048 h 1696608"/>
                        <a:gd name="connsiteX10" fmla="*/ 1906424 w 2242974"/>
                        <a:gd name="connsiteY10" fmla="*/ 930773 h 1696608"/>
                        <a:gd name="connsiteX11" fmla="*/ 1772223 w 2242974"/>
                        <a:gd name="connsiteY11" fmla="*/ 930773 h 1696608"/>
                        <a:gd name="connsiteX12" fmla="*/ 1788939 w 2242974"/>
                        <a:gd name="connsiteY12" fmla="*/ 1696608 h 1696608"/>
                        <a:gd name="connsiteX13" fmla="*/ 994007 w 2242974"/>
                        <a:gd name="connsiteY13" fmla="*/ 1260500 h 1696608"/>
                        <a:gd name="connsiteX14" fmla="*/ 1062002 w 2242974"/>
                        <a:gd name="connsiteY14" fmla="*/ 1142198 h 1696608"/>
                        <a:gd name="connsiteX15" fmla="*/ 1207895 w 2242974"/>
                        <a:gd name="connsiteY15" fmla="*/ 1226052 h 1696608"/>
                        <a:gd name="connsiteX16" fmla="*/ 1083814 w 2242974"/>
                        <a:gd name="connsiteY16" fmla="*/ 766557 h 1696608"/>
                        <a:gd name="connsiteX17" fmla="*/ 624319 w 2242974"/>
                        <a:gd name="connsiteY17" fmla="*/ 890639 h 1696608"/>
                        <a:gd name="connsiteX18" fmla="*/ 770213 w 2242974"/>
                        <a:gd name="connsiteY18" fmla="*/ 974492 h 1696608"/>
                        <a:gd name="connsiteX19" fmla="*/ 698885 w 2242974"/>
                        <a:gd name="connsiteY19" fmla="*/ 1098593 h 1696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42974" h="1696608">
                          <a:moveTo>
                            <a:pt x="0" y="715177"/>
                          </a:moveTo>
                          <a:lnTo>
                            <a:pt x="49498" y="654242"/>
                          </a:lnTo>
                          <a:cubicBezTo>
                            <a:pt x="175552" y="513557"/>
                            <a:pt x="324507" y="388585"/>
                            <a:pt x="494847" y="285220"/>
                          </a:cubicBezTo>
                          <a:cubicBezTo>
                            <a:pt x="842622" y="74182"/>
                            <a:pt x="1229122" y="-16204"/>
                            <a:pt x="1603925" y="2366"/>
                          </a:cubicBezTo>
                          <a:lnTo>
                            <a:pt x="1752255" y="15918"/>
                          </a:lnTo>
                          <a:lnTo>
                            <a:pt x="1764877" y="594223"/>
                          </a:lnTo>
                          <a:lnTo>
                            <a:pt x="1906424" y="594223"/>
                          </a:lnTo>
                          <a:lnTo>
                            <a:pt x="1906424" y="425948"/>
                          </a:lnTo>
                          <a:lnTo>
                            <a:pt x="2242974" y="762498"/>
                          </a:lnTo>
                          <a:lnTo>
                            <a:pt x="1906424" y="1099048"/>
                          </a:lnTo>
                          <a:lnTo>
                            <a:pt x="1906424" y="930773"/>
                          </a:lnTo>
                          <a:lnTo>
                            <a:pt x="1772223" y="930773"/>
                          </a:lnTo>
                          <a:lnTo>
                            <a:pt x="1788939" y="1696608"/>
                          </a:lnTo>
                          <a:lnTo>
                            <a:pt x="994007" y="1260500"/>
                          </a:lnTo>
                          <a:lnTo>
                            <a:pt x="1062002" y="1142198"/>
                          </a:lnTo>
                          <a:lnTo>
                            <a:pt x="1207895" y="1226052"/>
                          </a:lnTo>
                          <a:lnTo>
                            <a:pt x="1083814" y="766557"/>
                          </a:lnTo>
                          <a:lnTo>
                            <a:pt x="624319" y="890639"/>
                          </a:lnTo>
                          <a:lnTo>
                            <a:pt x="770213" y="974492"/>
                          </a:lnTo>
                          <a:lnTo>
                            <a:pt x="698885" y="1098593"/>
                          </a:lnTo>
                          <a:close/>
                        </a:path>
                      </a:pathLst>
                    </a:custGeom>
                    <a:solidFill>
                      <a:srgbClr val="FFC000"/>
                    </a:solidFill>
                    <a:ln w="9525">
                      <a:solidFill>
                        <a:srgbClr val="D6A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3" name="Freeform 22"/>
                    <p:cNvSpPr/>
                    <p:nvPr/>
                  </p:nvSpPr>
                  <p:spPr>
                    <a:xfrm rot="10800000">
                      <a:off x="4272782" y="2706951"/>
                      <a:ext cx="1092025" cy="1302443"/>
                    </a:xfrm>
                    <a:custGeom>
                      <a:avLst/>
                      <a:gdLst>
                        <a:gd name="connsiteX0" fmla="*/ 1455834 w 1926696"/>
                        <a:gd name="connsiteY0" fmla="*/ 2297943 h 2297943"/>
                        <a:gd name="connsiteX1" fmla="*/ 792450 w 1926696"/>
                        <a:gd name="connsiteY1" fmla="*/ 1914938 h 2297943"/>
                        <a:gd name="connsiteX2" fmla="*/ 861889 w 1926696"/>
                        <a:gd name="connsiteY2" fmla="*/ 1800508 h 2297943"/>
                        <a:gd name="connsiteX3" fmla="*/ 1005748 w 1926696"/>
                        <a:gd name="connsiteY3" fmla="*/ 1887806 h 2297943"/>
                        <a:gd name="connsiteX4" fmla="*/ 892624 w 1926696"/>
                        <a:gd name="connsiteY4" fmla="*/ 1425491 h 2297943"/>
                        <a:gd name="connsiteX5" fmla="*/ 430309 w 1926696"/>
                        <a:gd name="connsiteY5" fmla="*/ 1538616 h 2297943"/>
                        <a:gd name="connsiteX6" fmla="*/ 574169 w 1926696"/>
                        <a:gd name="connsiteY6" fmla="*/ 1625913 h 2297943"/>
                        <a:gd name="connsiteX7" fmla="*/ 500920 w 1926696"/>
                        <a:gd name="connsiteY7" fmla="*/ 1746623 h 2297943"/>
                        <a:gd name="connsiteX8" fmla="*/ 0 w 1926696"/>
                        <a:gd name="connsiteY8" fmla="*/ 1457417 h 2297943"/>
                        <a:gd name="connsiteX9" fmla="*/ 6617 w 1926696"/>
                        <a:gd name="connsiteY9" fmla="*/ 1448463 h 2297943"/>
                        <a:gd name="connsiteX10" fmla="*/ 185522 w 1926696"/>
                        <a:gd name="connsiteY10" fmla="*/ 1225013 h 2297943"/>
                        <a:gd name="connsiteX11" fmla="*/ 639022 w 1926696"/>
                        <a:gd name="connsiteY11" fmla="*/ 0 h 2297943"/>
                        <a:gd name="connsiteX12" fmla="*/ 1455834 w 1926696"/>
                        <a:gd name="connsiteY12" fmla="*/ 0 h 2297943"/>
                        <a:gd name="connsiteX13" fmla="*/ 1463085 w 1926696"/>
                        <a:gd name="connsiteY13" fmla="*/ 905272 h 2297943"/>
                        <a:gd name="connsiteX14" fmla="*/ 1590146 w 1926696"/>
                        <a:gd name="connsiteY14" fmla="*/ 905272 h 2297943"/>
                        <a:gd name="connsiteX15" fmla="*/ 1590146 w 1926696"/>
                        <a:gd name="connsiteY15" fmla="*/ 736997 h 2297943"/>
                        <a:gd name="connsiteX16" fmla="*/ 1926696 w 1926696"/>
                        <a:gd name="connsiteY16" fmla="*/ 1073547 h 2297943"/>
                        <a:gd name="connsiteX17" fmla="*/ 1590146 w 1926696"/>
                        <a:gd name="connsiteY17" fmla="*/ 1410097 h 2297943"/>
                        <a:gd name="connsiteX18" fmla="*/ 1590146 w 1926696"/>
                        <a:gd name="connsiteY18" fmla="*/ 1241822 h 2297943"/>
                        <a:gd name="connsiteX19" fmla="*/ 1463736 w 1926696"/>
                        <a:gd name="connsiteY19" fmla="*/ 1241822 h 2297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6696" h="2297943">
                          <a:moveTo>
                            <a:pt x="1455834" y="2297943"/>
                          </a:moveTo>
                          <a:lnTo>
                            <a:pt x="792450" y="1914938"/>
                          </a:lnTo>
                          <a:lnTo>
                            <a:pt x="861889" y="1800508"/>
                          </a:lnTo>
                          <a:lnTo>
                            <a:pt x="1005748" y="1887806"/>
                          </a:lnTo>
                          <a:lnTo>
                            <a:pt x="892624" y="1425491"/>
                          </a:lnTo>
                          <a:lnTo>
                            <a:pt x="430309" y="1538616"/>
                          </a:lnTo>
                          <a:lnTo>
                            <a:pt x="574169" y="1625913"/>
                          </a:lnTo>
                          <a:lnTo>
                            <a:pt x="500920" y="1746623"/>
                          </a:lnTo>
                          <a:lnTo>
                            <a:pt x="0" y="1457417"/>
                          </a:lnTo>
                          <a:lnTo>
                            <a:pt x="6617" y="1448463"/>
                          </a:lnTo>
                          <a:lnTo>
                            <a:pt x="185522" y="1225013"/>
                          </a:lnTo>
                          <a:cubicBezTo>
                            <a:pt x="496257" y="775268"/>
                            <a:pt x="347287" y="256102"/>
                            <a:pt x="639022" y="0"/>
                          </a:cubicBezTo>
                          <a:lnTo>
                            <a:pt x="1455834" y="0"/>
                          </a:lnTo>
                          <a:lnTo>
                            <a:pt x="1463085" y="905272"/>
                          </a:lnTo>
                          <a:lnTo>
                            <a:pt x="1590146" y="905272"/>
                          </a:lnTo>
                          <a:lnTo>
                            <a:pt x="1590146" y="736997"/>
                          </a:lnTo>
                          <a:lnTo>
                            <a:pt x="1926696" y="1073547"/>
                          </a:lnTo>
                          <a:lnTo>
                            <a:pt x="1590146" y="1410097"/>
                          </a:lnTo>
                          <a:lnTo>
                            <a:pt x="1590146" y="1241822"/>
                          </a:lnTo>
                          <a:lnTo>
                            <a:pt x="1463736" y="1241822"/>
                          </a:lnTo>
                          <a:close/>
                        </a:path>
                      </a:pathLst>
                    </a:custGeom>
                    <a:solidFill>
                      <a:srgbClr val="FFC000"/>
                    </a:solidFill>
                    <a:ln w="9525">
                      <a:solidFill>
                        <a:srgbClr val="D6A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4" name="Freeform 23"/>
                    <p:cNvSpPr/>
                    <p:nvPr/>
                  </p:nvSpPr>
                  <p:spPr>
                    <a:xfrm rot="14457551">
                      <a:off x="3594907" y="2821213"/>
                      <a:ext cx="1398904" cy="1048469"/>
                    </a:xfrm>
                    <a:custGeom>
                      <a:avLst/>
                      <a:gdLst>
                        <a:gd name="connsiteX0" fmla="*/ 2009032 w 2468132"/>
                        <a:gd name="connsiteY0" fmla="*/ 1849850 h 1849850"/>
                        <a:gd name="connsiteX1" fmla="*/ 1085693 w 2468132"/>
                        <a:gd name="connsiteY1" fmla="*/ 1337174 h 1849850"/>
                        <a:gd name="connsiteX2" fmla="*/ 1150723 w 2468132"/>
                        <a:gd name="connsiteY2" fmla="*/ 1220054 h 1849850"/>
                        <a:gd name="connsiteX3" fmla="*/ 1297841 w 2468132"/>
                        <a:gd name="connsiteY3" fmla="*/ 1301740 h 1849850"/>
                        <a:gd name="connsiteX4" fmla="*/ 1166977 w 2468132"/>
                        <a:gd name="connsiteY4" fmla="*/ 844131 h 1849850"/>
                        <a:gd name="connsiteX5" fmla="*/ 709368 w 2468132"/>
                        <a:gd name="connsiteY5" fmla="*/ 974995 h 1849850"/>
                        <a:gd name="connsiteX6" fmla="*/ 856486 w 2468132"/>
                        <a:gd name="connsiteY6" fmla="*/ 1056682 h 1849850"/>
                        <a:gd name="connsiteX7" fmla="*/ 791456 w 2468132"/>
                        <a:gd name="connsiteY7" fmla="*/ 1173802 h 1849850"/>
                        <a:gd name="connsiteX8" fmla="*/ 0 w 2468132"/>
                        <a:gd name="connsiteY8" fmla="*/ 734354 h 1849850"/>
                        <a:gd name="connsiteX9" fmla="*/ 381681 w 2468132"/>
                        <a:gd name="connsiteY9" fmla="*/ 46939 h 1849850"/>
                        <a:gd name="connsiteX10" fmla="*/ 1624076 w 2468132"/>
                        <a:gd name="connsiteY10" fmla="*/ 226034 h 1849850"/>
                        <a:gd name="connsiteX11" fmla="*/ 1791543 w 2468132"/>
                        <a:gd name="connsiteY11" fmla="*/ 210131 h 1849850"/>
                        <a:gd name="connsiteX12" fmla="*/ 1977517 w 2468132"/>
                        <a:gd name="connsiteY12" fmla="*/ 174729 h 1849850"/>
                        <a:gd name="connsiteX13" fmla="*/ 1980980 w 2468132"/>
                        <a:gd name="connsiteY13" fmla="*/ 174344 h 1849850"/>
                        <a:gd name="connsiteX14" fmla="*/ 1989784 w 2468132"/>
                        <a:gd name="connsiteY14" fmla="*/ 700202 h 1849850"/>
                        <a:gd name="connsiteX15" fmla="*/ 2131582 w 2468132"/>
                        <a:gd name="connsiteY15" fmla="*/ 700202 h 1849850"/>
                        <a:gd name="connsiteX16" fmla="*/ 2131582 w 2468132"/>
                        <a:gd name="connsiteY16" fmla="*/ 531927 h 1849850"/>
                        <a:gd name="connsiteX17" fmla="*/ 2468132 w 2468132"/>
                        <a:gd name="connsiteY17" fmla="*/ 868477 h 1849850"/>
                        <a:gd name="connsiteX18" fmla="*/ 2131582 w 2468132"/>
                        <a:gd name="connsiteY18" fmla="*/ 1205027 h 1849850"/>
                        <a:gd name="connsiteX19" fmla="*/ 2131582 w 2468132"/>
                        <a:gd name="connsiteY19" fmla="*/ 1036752 h 1849850"/>
                        <a:gd name="connsiteX20" fmla="*/ 1995419 w 2468132"/>
                        <a:gd name="connsiteY20" fmla="*/ 1036752 h 1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8132" h="1849850">
                          <a:moveTo>
                            <a:pt x="2009032" y="1849850"/>
                          </a:moveTo>
                          <a:lnTo>
                            <a:pt x="1085693" y="1337174"/>
                          </a:lnTo>
                          <a:lnTo>
                            <a:pt x="1150723" y="1220054"/>
                          </a:lnTo>
                          <a:lnTo>
                            <a:pt x="1297841" y="1301740"/>
                          </a:lnTo>
                          <a:lnTo>
                            <a:pt x="1166977" y="844131"/>
                          </a:lnTo>
                          <a:lnTo>
                            <a:pt x="709368" y="974995"/>
                          </a:lnTo>
                          <a:lnTo>
                            <a:pt x="856486" y="1056682"/>
                          </a:lnTo>
                          <a:lnTo>
                            <a:pt x="791456" y="1173802"/>
                          </a:lnTo>
                          <a:lnTo>
                            <a:pt x="0" y="734354"/>
                          </a:lnTo>
                          <a:lnTo>
                            <a:pt x="381681" y="46939"/>
                          </a:lnTo>
                          <a:cubicBezTo>
                            <a:pt x="756275" y="-132252"/>
                            <a:pt x="1066615" y="261898"/>
                            <a:pt x="1624076" y="226034"/>
                          </a:cubicBezTo>
                          <a:lnTo>
                            <a:pt x="1791543" y="210131"/>
                          </a:lnTo>
                          <a:cubicBezTo>
                            <a:pt x="1853558" y="195967"/>
                            <a:pt x="1915570" y="184118"/>
                            <a:pt x="1977517" y="174729"/>
                          </a:cubicBezTo>
                          <a:lnTo>
                            <a:pt x="1980980" y="174344"/>
                          </a:lnTo>
                          <a:lnTo>
                            <a:pt x="1989784" y="700202"/>
                          </a:lnTo>
                          <a:lnTo>
                            <a:pt x="2131582" y="700202"/>
                          </a:lnTo>
                          <a:lnTo>
                            <a:pt x="2131582" y="531927"/>
                          </a:lnTo>
                          <a:lnTo>
                            <a:pt x="2468132" y="868477"/>
                          </a:lnTo>
                          <a:lnTo>
                            <a:pt x="2131582" y="1205027"/>
                          </a:lnTo>
                          <a:lnTo>
                            <a:pt x="2131582" y="1036752"/>
                          </a:lnTo>
                          <a:lnTo>
                            <a:pt x="1995419" y="1036752"/>
                          </a:lnTo>
                          <a:close/>
                        </a:path>
                      </a:pathLst>
                    </a:custGeom>
                    <a:solidFill>
                      <a:srgbClr val="FFC000"/>
                    </a:solidFill>
                    <a:ln w="9525">
                      <a:solidFill>
                        <a:srgbClr val="D6A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5" name="Freeform 24"/>
                    <p:cNvSpPr/>
                    <p:nvPr/>
                  </p:nvSpPr>
                  <p:spPr>
                    <a:xfrm rot="18051515">
                      <a:off x="3353438" y="2078750"/>
                      <a:ext cx="1084337" cy="1156378"/>
                    </a:xfrm>
                    <a:custGeom>
                      <a:avLst/>
                      <a:gdLst>
                        <a:gd name="connsiteX0" fmla="*/ 1433078 w 1913131"/>
                        <a:gd name="connsiteY0" fmla="*/ 0 h 2040237"/>
                        <a:gd name="connsiteX1" fmla="*/ 1445363 w 1913131"/>
                        <a:gd name="connsiteY1" fmla="*/ 819774 h 2040237"/>
                        <a:gd name="connsiteX2" fmla="*/ 1576581 w 1913131"/>
                        <a:gd name="connsiteY2" fmla="*/ 819774 h 2040237"/>
                        <a:gd name="connsiteX3" fmla="*/ 1576581 w 1913131"/>
                        <a:gd name="connsiteY3" fmla="*/ 651499 h 2040237"/>
                        <a:gd name="connsiteX4" fmla="*/ 1913131 w 1913131"/>
                        <a:gd name="connsiteY4" fmla="*/ 988049 h 2040237"/>
                        <a:gd name="connsiteX5" fmla="*/ 1576581 w 1913131"/>
                        <a:gd name="connsiteY5" fmla="*/ 1324599 h 2040237"/>
                        <a:gd name="connsiteX6" fmla="*/ 1576581 w 1913131"/>
                        <a:gd name="connsiteY6" fmla="*/ 1156324 h 2040237"/>
                        <a:gd name="connsiteX7" fmla="*/ 1450407 w 1913131"/>
                        <a:gd name="connsiteY7" fmla="*/ 1156324 h 2040237"/>
                        <a:gd name="connsiteX8" fmla="*/ 1463654 w 1913131"/>
                        <a:gd name="connsiteY8" fmla="*/ 2040237 h 2040237"/>
                        <a:gd name="connsiteX9" fmla="*/ 753382 w 1913131"/>
                        <a:gd name="connsiteY9" fmla="*/ 1644232 h 2040237"/>
                        <a:gd name="connsiteX10" fmla="*/ 821497 w 1913131"/>
                        <a:gd name="connsiteY10" fmla="*/ 1526733 h 2040237"/>
                        <a:gd name="connsiteX11" fmla="*/ 967080 w 1913131"/>
                        <a:gd name="connsiteY11" fmla="*/ 1611127 h 2040237"/>
                        <a:gd name="connsiteX12" fmla="*/ 844701 w 1913131"/>
                        <a:gd name="connsiteY12" fmla="*/ 1151175 h 2040237"/>
                        <a:gd name="connsiteX13" fmla="*/ 384749 w 1913131"/>
                        <a:gd name="connsiteY13" fmla="*/ 1273555 h 2040237"/>
                        <a:gd name="connsiteX14" fmla="*/ 530332 w 1913131"/>
                        <a:gd name="connsiteY14" fmla="*/ 1357947 h 2040237"/>
                        <a:gd name="connsiteX15" fmla="*/ 459393 w 1913131"/>
                        <a:gd name="connsiteY15" fmla="*/ 1480320 h 2040237"/>
                        <a:gd name="connsiteX16" fmla="*/ 0 w 1913131"/>
                        <a:gd name="connsiteY16" fmla="*/ 1224191 h 2040237"/>
                        <a:gd name="connsiteX17" fmla="*/ 73683 w 1913131"/>
                        <a:gd name="connsiteY17" fmla="*/ 1056793 h 2040237"/>
                        <a:gd name="connsiteX18" fmla="*/ 821581 w 1913131"/>
                        <a:gd name="connsiteY18" fmla="*/ 236233 h 2040237"/>
                        <a:gd name="connsiteX19" fmla="*/ 1356067 w 1913131"/>
                        <a:gd name="connsiteY19" fmla="*/ 15244 h 204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13131" h="2040237">
                          <a:moveTo>
                            <a:pt x="1433078" y="0"/>
                          </a:moveTo>
                          <a:lnTo>
                            <a:pt x="1445363" y="819774"/>
                          </a:lnTo>
                          <a:lnTo>
                            <a:pt x="1576581" y="819774"/>
                          </a:lnTo>
                          <a:lnTo>
                            <a:pt x="1576581" y="651499"/>
                          </a:lnTo>
                          <a:lnTo>
                            <a:pt x="1913131" y="988049"/>
                          </a:lnTo>
                          <a:lnTo>
                            <a:pt x="1576581" y="1324599"/>
                          </a:lnTo>
                          <a:lnTo>
                            <a:pt x="1576581" y="1156324"/>
                          </a:lnTo>
                          <a:lnTo>
                            <a:pt x="1450407" y="1156324"/>
                          </a:lnTo>
                          <a:lnTo>
                            <a:pt x="1463654" y="2040237"/>
                          </a:lnTo>
                          <a:lnTo>
                            <a:pt x="753382" y="1644232"/>
                          </a:lnTo>
                          <a:lnTo>
                            <a:pt x="821497" y="1526733"/>
                          </a:lnTo>
                          <a:lnTo>
                            <a:pt x="967080" y="1611127"/>
                          </a:lnTo>
                          <a:lnTo>
                            <a:pt x="844701" y="1151175"/>
                          </a:lnTo>
                          <a:lnTo>
                            <a:pt x="384749" y="1273555"/>
                          </a:lnTo>
                          <a:lnTo>
                            <a:pt x="530332" y="1357947"/>
                          </a:lnTo>
                          <a:lnTo>
                            <a:pt x="459393" y="1480320"/>
                          </a:lnTo>
                          <a:lnTo>
                            <a:pt x="0" y="1224191"/>
                          </a:lnTo>
                          <a:lnTo>
                            <a:pt x="73683" y="1056793"/>
                          </a:lnTo>
                          <a:cubicBezTo>
                            <a:pt x="237108" y="723218"/>
                            <a:pt x="479497" y="440630"/>
                            <a:pt x="821581" y="236233"/>
                          </a:cubicBezTo>
                          <a:cubicBezTo>
                            <a:pt x="992623" y="134034"/>
                            <a:pt x="1172757" y="60842"/>
                            <a:pt x="1356067" y="15244"/>
                          </a:cubicBezTo>
                          <a:close/>
                        </a:path>
                      </a:pathLst>
                    </a:custGeom>
                    <a:solidFill>
                      <a:srgbClr val="FFC000"/>
                    </a:solidFill>
                    <a:ln w="9525">
                      <a:solidFill>
                        <a:srgbClr val="D6A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nvGrpSpPr>
                  <p:cNvPr id="16" name="Group 15"/>
                  <p:cNvGrpSpPr/>
                  <p:nvPr/>
                </p:nvGrpSpPr>
                <p:grpSpPr>
                  <a:xfrm>
                    <a:off x="3883964" y="1890071"/>
                    <a:ext cx="1351953" cy="2123714"/>
                    <a:chOff x="3776695" y="2016802"/>
                    <a:chExt cx="1555340" cy="2443207"/>
                  </a:xfrm>
                </p:grpSpPr>
                <p:sp>
                  <p:nvSpPr>
                    <p:cNvPr id="17" name="Freeform 16"/>
                    <p:cNvSpPr/>
                    <p:nvPr/>
                  </p:nvSpPr>
                  <p:spPr>
                    <a:xfrm>
                      <a:off x="4015038" y="2901091"/>
                      <a:ext cx="310681" cy="1558918"/>
                    </a:xfrm>
                    <a:custGeom>
                      <a:avLst/>
                      <a:gdLst>
                        <a:gd name="connsiteX0" fmla="*/ 0 w 297180"/>
                        <a:gd name="connsiteY0" fmla="*/ 0 h 1402080"/>
                        <a:gd name="connsiteX1" fmla="*/ 297180 w 297180"/>
                        <a:gd name="connsiteY1" fmla="*/ 1402080 h 1402080"/>
                        <a:gd name="connsiteX0" fmla="*/ 0 w 301298"/>
                        <a:gd name="connsiteY0" fmla="*/ 0 h 1402080"/>
                        <a:gd name="connsiteX1" fmla="*/ 297180 w 301298"/>
                        <a:gd name="connsiteY1" fmla="*/ 1402080 h 1402080"/>
                        <a:gd name="connsiteX0" fmla="*/ 0 w 308804"/>
                        <a:gd name="connsiteY0" fmla="*/ 0 h 1371600"/>
                        <a:gd name="connsiteX1" fmla="*/ 304800 w 308804"/>
                        <a:gd name="connsiteY1" fmla="*/ 1371600 h 1371600"/>
                        <a:gd name="connsiteX0" fmla="*/ 923 w 308517"/>
                        <a:gd name="connsiteY0" fmla="*/ 0 h 1371600"/>
                        <a:gd name="connsiteX1" fmla="*/ 305723 w 308517"/>
                        <a:gd name="connsiteY1" fmla="*/ 1371600 h 1371600"/>
                        <a:gd name="connsiteX0" fmla="*/ 887 w 310938"/>
                        <a:gd name="connsiteY0" fmla="*/ 0 h 1371600"/>
                        <a:gd name="connsiteX1" fmla="*/ 305687 w 310938"/>
                        <a:gd name="connsiteY1" fmla="*/ 1371600 h 1371600"/>
                        <a:gd name="connsiteX0" fmla="*/ 4275 w 313995"/>
                        <a:gd name="connsiteY0" fmla="*/ 0 h 1371600"/>
                        <a:gd name="connsiteX1" fmla="*/ 309075 w 313995"/>
                        <a:gd name="connsiteY1" fmla="*/ 1371600 h 1371600"/>
                        <a:gd name="connsiteX0" fmla="*/ 4502 w 292257"/>
                        <a:gd name="connsiteY0" fmla="*/ 0 h 1365250"/>
                        <a:gd name="connsiteX1" fmla="*/ 287077 w 292257"/>
                        <a:gd name="connsiteY1" fmla="*/ 1365250 h 1365250"/>
                        <a:gd name="connsiteX0" fmla="*/ 4502 w 292257"/>
                        <a:gd name="connsiteY0" fmla="*/ 0 h 1365250"/>
                        <a:gd name="connsiteX1" fmla="*/ 287077 w 292257"/>
                        <a:gd name="connsiteY1" fmla="*/ 1365250 h 1365250"/>
                        <a:gd name="connsiteX0" fmla="*/ 4537 w 289197"/>
                        <a:gd name="connsiteY0" fmla="*/ 0 h 1377789"/>
                        <a:gd name="connsiteX1" fmla="*/ 283978 w 289197"/>
                        <a:gd name="connsiteY1" fmla="*/ 1377789 h 1377789"/>
                        <a:gd name="connsiteX0" fmla="*/ 4537 w 289197"/>
                        <a:gd name="connsiteY0" fmla="*/ 0 h 1369201"/>
                        <a:gd name="connsiteX1" fmla="*/ 283978 w 289197"/>
                        <a:gd name="connsiteY1" fmla="*/ 1369201 h 1369201"/>
                        <a:gd name="connsiteX0" fmla="*/ 4691 w 275908"/>
                        <a:gd name="connsiteY0" fmla="*/ 0 h 1400978"/>
                        <a:gd name="connsiteX1" fmla="*/ 270513 w 275908"/>
                        <a:gd name="connsiteY1" fmla="*/ 1400978 h 1400978"/>
                        <a:gd name="connsiteX0" fmla="*/ 12127 w 282908"/>
                        <a:gd name="connsiteY0" fmla="*/ 0 h 1400978"/>
                        <a:gd name="connsiteX1" fmla="*/ 277949 w 282908"/>
                        <a:gd name="connsiteY1" fmla="*/ 1400978 h 1400978"/>
                        <a:gd name="connsiteX0" fmla="*/ 12889 w 256760"/>
                        <a:gd name="connsiteY0" fmla="*/ 0 h 1405518"/>
                        <a:gd name="connsiteX1" fmla="*/ 251473 w 256760"/>
                        <a:gd name="connsiteY1" fmla="*/ 1405518 h 1405518"/>
                        <a:gd name="connsiteX0" fmla="*/ 28339 w 271603"/>
                        <a:gd name="connsiteY0" fmla="*/ 0 h 1405518"/>
                        <a:gd name="connsiteX1" fmla="*/ 266923 w 271603"/>
                        <a:gd name="connsiteY1" fmla="*/ 1405518 h 1405518"/>
                        <a:gd name="connsiteX0" fmla="*/ 27856 w 280110"/>
                        <a:gd name="connsiteY0" fmla="*/ 0 h 1405518"/>
                        <a:gd name="connsiteX1" fmla="*/ 275519 w 280110"/>
                        <a:gd name="connsiteY1" fmla="*/ 1405518 h 1405518"/>
                      </a:gdLst>
                      <a:ahLst/>
                      <a:cxnLst>
                        <a:cxn ang="0">
                          <a:pos x="connsiteX0" y="connsiteY0"/>
                        </a:cxn>
                        <a:cxn ang="0">
                          <a:pos x="connsiteX1" y="connsiteY1"/>
                        </a:cxn>
                      </a:cxnLst>
                      <a:rect l="l" t="t" r="r" b="b"/>
                      <a:pathLst>
                        <a:path w="280110" h="1405518">
                          <a:moveTo>
                            <a:pt x="27856" y="0"/>
                          </a:moveTo>
                          <a:cubicBezTo>
                            <a:pt x="-113103" y="602102"/>
                            <a:pt x="329494" y="627008"/>
                            <a:pt x="275519" y="1405518"/>
                          </a:cubicBezTo>
                        </a:path>
                      </a:pathLst>
                    </a:custGeom>
                    <a:noFill/>
                    <a:ln w="41275" cap="flat" cmpd="sng" algn="ctr">
                      <a:solidFill>
                        <a:schemeClr val="bg1"/>
                      </a:solidFill>
                      <a:prstDash val="solid"/>
                      <a:miter lim="800000"/>
                    </a:ln>
                    <a:effectLst/>
                  </p:spPr>
                  <p:txBody>
                    <a:bodyPr rtlCol="0" anchor="ctr"/>
                    <a:lstStyle/>
                    <a:p>
                      <a:pPr algn="ctr">
                        <a:defRPr/>
                      </a:pPr>
                      <a:endParaRPr lang="en-US" sz="2000" kern="0">
                        <a:solidFill>
                          <a:schemeClr val="bg2"/>
                        </a:solidFill>
                        <a:latin typeface="Arial" panose="020B0604020202020204" pitchFamily="34" charset="0"/>
                        <a:cs typeface="Arial" panose="020B0604020202020204" pitchFamily="34" charset="0"/>
                      </a:endParaRPr>
                    </a:p>
                  </p:txBody>
                </p:sp>
                <p:sp>
                  <p:nvSpPr>
                    <p:cNvPr id="18" name="Freeform 17"/>
                    <p:cNvSpPr/>
                    <p:nvPr/>
                  </p:nvSpPr>
                  <p:spPr>
                    <a:xfrm flipH="1">
                      <a:off x="4727374" y="2874381"/>
                      <a:ext cx="329131" cy="1580865"/>
                    </a:xfrm>
                    <a:custGeom>
                      <a:avLst/>
                      <a:gdLst>
                        <a:gd name="connsiteX0" fmla="*/ 0 w 297180"/>
                        <a:gd name="connsiteY0" fmla="*/ 0 h 1402080"/>
                        <a:gd name="connsiteX1" fmla="*/ 297180 w 297180"/>
                        <a:gd name="connsiteY1" fmla="*/ 1402080 h 1402080"/>
                        <a:gd name="connsiteX0" fmla="*/ 0 w 301298"/>
                        <a:gd name="connsiteY0" fmla="*/ 0 h 1402080"/>
                        <a:gd name="connsiteX1" fmla="*/ 297180 w 301298"/>
                        <a:gd name="connsiteY1" fmla="*/ 1402080 h 1402080"/>
                        <a:gd name="connsiteX0" fmla="*/ 0 w 308804"/>
                        <a:gd name="connsiteY0" fmla="*/ 0 h 1371600"/>
                        <a:gd name="connsiteX1" fmla="*/ 304800 w 308804"/>
                        <a:gd name="connsiteY1" fmla="*/ 1371600 h 1371600"/>
                        <a:gd name="connsiteX0" fmla="*/ 923 w 308517"/>
                        <a:gd name="connsiteY0" fmla="*/ 0 h 1371600"/>
                        <a:gd name="connsiteX1" fmla="*/ 305723 w 308517"/>
                        <a:gd name="connsiteY1" fmla="*/ 1371600 h 1371600"/>
                        <a:gd name="connsiteX0" fmla="*/ 887 w 310938"/>
                        <a:gd name="connsiteY0" fmla="*/ 0 h 1371600"/>
                        <a:gd name="connsiteX1" fmla="*/ 305687 w 310938"/>
                        <a:gd name="connsiteY1" fmla="*/ 1371600 h 1371600"/>
                        <a:gd name="connsiteX0" fmla="*/ 4275 w 313995"/>
                        <a:gd name="connsiteY0" fmla="*/ 0 h 1371600"/>
                        <a:gd name="connsiteX1" fmla="*/ 309075 w 313995"/>
                        <a:gd name="connsiteY1" fmla="*/ 1371600 h 1371600"/>
                        <a:gd name="connsiteX0" fmla="*/ 4502 w 292257"/>
                        <a:gd name="connsiteY0" fmla="*/ 0 h 1365250"/>
                        <a:gd name="connsiteX1" fmla="*/ 287077 w 292257"/>
                        <a:gd name="connsiteY1" fmla="*/ 1365250 h 1365250"/>
                        <a:gd name="connsiteX0" fmla="*/ 4502 w 292257"/>
                        <a:gd name="connsiteY0" fmla="*/ 0 h 1365250"/>
                        <a:gd name="connsiteX1" fmla="*/ 287077 w 292257"/>
                        <a:gd name="connsiteY1" fmla="*/ 1365250 h 1365250"/>
                        <a:gd name="connsiteX0" fmla="*/ 4431 w 298772"/>
                        <a:gd name="connsiteY0" fmla="*/ 0 h 1431920"/>
                        <a:gd name="connsiteX1" fmla="*/ 293673 w 298772"/>
                        <a:gd name="connsiteY1" fmla="*/ 1431920 h 1431920"/>
                        <a:gd name="connsiteX0" fmla="*/ 24007 w 317520"/>
                        <a:gd name="connsiteY0" fmla="*/ 0 h 1431920"/>
                        <a:gd name="connsiteX1" fmla="*/ 313249 w 317520"/>
                        <a:gd name="connsiteY1" fmla="*/ 1431920 h 1431920"/>
                        <a:gd name="connsiteX0" fmla="*/ 24836 w 299706"/>
                        <a:gd name="connsiteY0" fmla="*/ 0 h 1435055"/>
                        <a:gd name="connsiteX1" fmla="*/ 295271 w 299706"/>
                        <a:gd name="connsiteY1" fmla="*/ 1435055 h 1435055"/>
                        <a:gd name="connsiteX0" fmla="*/ 24979 w 296742"/>
                        <a:gd name="connsiteY0" fmla="*/ 0 h 1438189"/>
                        <a:gd name="connsiteX1" fmla="*/ 292279 w 296742"/>
                        <a:gd name="connsiteY1" fmla="*/ 1438189 h 1438189"/>
                        <a:gd name="connsiteX0" fmla="*/ 24979 w 296743"/>
                        <a:gd name="connsiteY0" fmla="*/ 0 h 1425308"/>
                        <a:gd name="connsiteX1" fmla="*/ 292279 w 296743"/>
                        <a:gd name="connsiteY1" fmla="*/ 1425308 h 1425308"/>
                      </a:gdLst>
                      <a:ahLst/>
                      <a:cxnLst>
                        <a:cxn ang="0">
                          <a:pos x="connsiteX0" y="connsiteY0"/>
                        </a:cxn>
                        <a:cxn ang="0">
                          <a:pos x="connsiteX1" y="connsiteY1"/>
                        </a:cxn>
                      </a:cxnLst>
                      <a:rect l="l" t="t" r="r" b="b"/>
                      <a:pathLst>
                        <a:path w="296743" h="1425308">
                          <a:moveTo>
                            <a:pt x="24979" y="0"/>
                          </a:moveTo>
                          <a:cubicBezTo>
                            <a:pt x="-109636" y="545784"/>
                            <a:pt x="346254" y="646798"/>
                            <a:pt x="292279" y="1425308"/>
                          </a:cubicBezTo>
                        </a:path>
                      </a:pathLst>
                    </a:custGeom>
                    <a:noFill/>
                    <a:ln w="41275" cap="flat" cmpd="sng" algn="ctr">
                      <a:solidFill>
                        <a:schemeClr val="bg1"/>
                      </a:solidFill>
                      <a:prstDash val="solid"/>
                      <a:miter lim="800000"/>
                    </a:ln>
                    <a:effectLst/>
                  </p:spPr>
                  <p:txBody>
                    <a:bodyPr rtlCol="0" anchor="ctr"/>
                    <a:lstStyle/>
                    <a:p>
                      <a:pPr algn="ctr">
                        <a:defRPr/>
                      </a:pPr>
                      <a:endParaRPr lang="en-US" sz="2000" kern="0" dirty="0">
                        <a:solidFill>
                          <a:schemeClr val="bg2"/>
                        </a:solidFill>
                        <a:latin typeface="Arial" panose="020B0604020202020204" pitchFamily="34" charset="0"/>
                        <a:cs typeface="Arial" panose="020B0604020202020204" pitchFamily="34" charset="0"/>
                      </a:endParaRPr>
                    </a:p>
                  </p:txBody>
                </p:sp>
                <p:sp>
                  <p:nvSpPr>
                    <p:cNvPr id="19" name="TextBox 18"/>
                    <p:cNvSpPr txBox="1"/>
                    <p:nvPr/>
                  </p:nvSpPr>
                  <p:spPr>
                    <a:xfrm>
                      <a:off x="3776695" y="2016802"/>
                      <a:ext cx="1555340" cy="957357"/>
                    </a:xfrm>
                    <a:prstGeom prst="rect">
                      <a:avLst/>
                    </a:prstGeom>
                    <a:noFill/>
                  </p:spPr>
                  <p:txBody>
                    <a:bodyPr wrap="none" rtlCol="0">
                      <a:spAutoFit/>
                    </a:bodyPr>
                    <a:lstStyle/>
                    <a:p>
                      <a:pPr algn="ctr">
                        <a:defRPr/>
                      </a:pPr>
                      <a:r>
                        <a:rPr lang="en-US" sz="4800" kern="0" dirty="0">
                          <a:solidFill>
                            <a:schemeClr val="bg1"/>
                          </a:solidFill>
                          <a:latin typeface="Arial" panose="020B0604020202020204" pitchFamily="34" charset="0"/>
                          <a:cs typeface="Arial" panose="020B0604020202020204" pitchFamily="34" charset="0"/>
                        </a:rPr>
                        <a:t>idea</a:t>
                      </a:r>
                    </a:p>
                  </p:txBody>
                </p:sp>
              </p:grpSp>
            </p:grpSp>
            <p:sp>
              <p:nvSpPr>
                <p:cNvPr id="14" name="Oval 206"/>
                <p:cNvSpPr/>
                <p:nvPr/>
              </p:nvSpPr>
              <p:spPr>
                <a:xfrm flipV="1">
                  <a:off x="4093170" y="4009255"/>
                  <a:ext cx="912289" cy="583915"/>
                </a:xfrm>
                <a:prstGeom prst="round2SameRect">
                  <a:avLst>
                    <a:gd name="adj1" fmla="val 50000"/>
                    <a:gd name="adj2" fmla="val 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grpSp>
          <p:nvGrpSpPr>
            <p:cNvPr id="56" name="Group 55"/>
            <p:cNvGrpSpPr/>
            <p:nvPr/>
          </p:nvGrpSpPr>
          <p:grpSpPr>
            <a:xfrm>
              <a:off x="470645" y="1118882"/>
              <a:ext cx="11241744" cy="3509969"/>
              <a:chOff x="366140" y="959577"/>
              <a:chExt cx="11241744" cy="3509969"/>
            </a:xfrm>
          </p:grpSpPr>
          <p:grpSp>
            <p:nvGrpSpPr>
              <p:cNvPr id="26" name="Group 25"/>
              <p:cNvGrpSpPr/>
              <p:nvPr/>
            </p:nvGrpSpPr>
            <p:grpSpPr>
              <a:xfrm>
                <a:off x="8201837" y="959577"/>
                <a:ext cx="3406047" cy="3509969"/>
                <a:chOff x="6737009" y="1374384"/>
                <a:chExt cx="3406047" cy="3509969"/>
              </a:xfrm>
            </p:grpSpPr>
            <p:grpSp>
              <p:nvGrpSpPr>
                <p:cNvPr id="37" name="Group 36"/>
                <p:cNvGrpSpPr/>
                <p:nvPr/>
              </p:nvGrpSpPr>
              <p:grpSpPr>
                <a:xfrm>
                  <a:off x="6737010" y="1374384"/>
                  <a:ext cx="3406046" cy="1054944"/>
                  <a:chOff x="6528639" y="1449756"/>
                  <a:chExt cx="3406046" cy="1054944"/>
                </a:xfrm>
              </p:grpSpPr>
              <p:sp>
                <p:nvSpPr>
                  <p:cNvPr id="44" name="Rectangle 43"/>
                  <p:cNvSpPr/>
                  <p:nvPr/>
                </p:nvSpPr>
                <p:spPr>
                  <a:xfrm>
                    <a:off x="6528640" y="1449756"/>
                    <a:ext cx="2953833" cy="400110"/>
                  </a:xfrm>
                  <a:prstGeom prst="rect">
                    <a:avLst/>
                  </a:prstGeom>
                </p:spPr>
                <p:txBody>
                  <a:bodyPr wrap="square">
                    <a:spAutoFit/>
                  </a:bodyPr>
                  <a:lstStyle/>
                  <a:p>
                    <a:r>
                      <a:rPr lang="en-US" sz="2000" dirty="0">
                        <a:solidFill>
                          <a:schemeClr val="tx1">
                            <a:lumMod val="50000"/>
                            <a:lumOff val="50000"/>
                          </a:schemeClr>
                        </a:solidFill>
                        <a:latin typeface="Arial" panose="020B0604020202020204" pitchFamily="34" charset="0"/>
                        <a:cs typeface="Arial" panose="020B0604020202020204" pitchFamily="34" charset="0"/>
                      </a:rPr>
                      <a:t>Text Here</a:t>
                    </a:r>
                  </a:p>
                </p:txBody>
              </p:sp>
              <p:sp>
                <p:nvSpPr>
                  <p:cNvPr id="45" name="Rectangle 44"/>
                  <p:cNvSpPr/>
                  <p:nvPr/>
                </p:nvSpPr>
                <p:spPr>
                  <a:xfrm flipH="1">
                    <a:off x="6528639" y="1766036"/>
                    <a:ext cx="3406046" cy="738664"/>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nvGrpSpPr>
                <p:cNvPr id="38" name="Group 37"/>
                <p:cNvGrpSpPr/>
                <p:nvPr/>
              </p:nvGrpSpPr>
              <p:grpSpPr>
                <a:xfrm>
                  <a:off x="6737009" y="2601896"/>
                  <a:ext cx="3406046" cy="1054944"/>
                  <a:chOff x="6528638" y="1449756"/>
                  <a:chExt cx="3406046" cy="1054944"/>
                </a:xfrm>
              </p:grpSpPr>
              <p:sp>
                <p:nvSpPr>
                  <p:cNvPr id="42" name="Rectangle 41"/>
                  <p:cNvSpPr/>
                  <p:nvPr/>
                </p:nvSpPr>
                <p:spPr>
                  <a:xfrm>
                    <a:off x="6528640" y="1449756"/>
                    <a:ext cx="2978289" cy="400110"/>
                  </a:xfrm>
                  <a:prstGeom prst="rect">
                    <a:avLst/>
                  </a:prstGeom>
                </p:spPr>
                <p:txBody>
                  <a:bodyPr wrap="square">
                    <a:spAutoFit/>
                  </a:bodyPr>
                  <a:lstStyle/>
                  <a:p>
                    <a:r>
                      <a:rPr lang="en-US" sz="2000" dirty="0">
                        <a:solidFill>
                          <a:schemeClr val="tx1">
                            <a:lumMod val="50000"/>
                            <a:lumOff val="50000"/>
                          </a:schemeClr>
                        </a:solidFill>
                        <a:latin typeface="Arial" panose="020B0604020202020204" pitchFamily="34" charset="0"/>
                        <a:cs typeface="Arial" panose="020B0604020202020204" pitchFamily="34" charset="0"/>
                      </a:rPr>
                      <a:t>Text Here</a:t>
                    </a:r>
                  </a:p>
                </p:txBody>
              </p:sp>
              <p:sp>
                <p:nvSpPr>
                  <p:cNvPr id="43" name="Rectangle 42"/>
                  <p:cNvSpPr/>
                  <p:nvPr/>
                </p:nvSpPr>
                <p:spPr>
                  <a:xfrm flipH="1">
                    <a:off x="6528638" y="1766036"/>
                    <a:ext cx="3406046" cy="738664"/>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nvGrpSpPr>
                <p:cNvPr id="39" name="Group 38"/>
                <p:cNvGrpSpPr/>
                <p:nvPr/>
              </p:nvGrpSpPr>
              <p:grpSpPr>
                <a:xfrm>
                  <a:off x="6737009" y="3829409"/>
                  <a:ext cx="3406045" cy="1054944"/>
                  <a:chOff x="6528638" y="1449756"/>
                  <a:chExt cx="3406045" cy="1054944"/>
                </a:xfrm>
              </p:grpSpPr>
              <p:sp>
                <p:nvSpPr>
                  <p:cNvPr id="40" name="Rectangle 39"/>
                  <p:cNvSpPr/>
                  <p:nvPr/>
                </p:nvSpPr>
                <p:spPr>
                  <a:xfrm>
                    <a:off x="6528640" y="1449756"/>
                    <a:ext cx="2966061" cy="400110"/>
                  </a:xfrm>
                  <a:prstGeom prst="rect">
                    <a:avLst/>
                  </a:prstGeom>
                </p:spPr>
                <p:txBody>
                  <a:bodyPr wrap="square">
                    <a:spAutoFit/>
                  </a:bodyPr>
                  <a:lstStyle/>
                  <a:p>
                    <a:r>
                      <a:rPr lang="en-US" sz="2000" dirty="0">
                        <a:solidFill>
                          <a:schemeClr val="tx1">
                            <a:lumMod val="50000"/>
                            <a:lumOff val="50000"/>
                          </a:schemeClr>
                        </a:solidFill>
                        <a:latin typeface="Arial" panose="020B0604020202020204" pitchFamily="34" charset="0"/>
                        <a:cs typeface="Arial" panose="020B0604020202020204" pitchFamily="34" charset="0"/>
                      </a:rPr>
                      <a:t>Text Here</a:t>
                    </a:r>
                  </a:p>
                </p:txBody>
              </p:sp>
              <p:sp>
                <p:nvSpPr>
                  <p:cNvPr id="41" name="Rectangle 40"/>
                  <p:cNvSpPr/>
                  <p:nvPr/>
                </p:nvSpPr>
                <p:spPr>
                  <a:xfrm flipH="1">
                    <a:off x="6528638" y="1766036"/>
                    <a:ext cx="3406045" cy="738664"/>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grpSp>
            <p:nvGrpSpPr>
              <p:cNvPr id="46" name="Group 45"/>
              <p:cNvGrpSpPr/>
              <p:nvPr/>
            </p:nvGrpSpPr>
            <p:grpSpPr>
              <a:xfrm flipH="1">
                <a:off x="366140" y="959577"/>
                <a:ext cx="3401566" cy="3509969"/>
                <a:chOff x="6750457" y="1374384"/>
                <a:chExt cx="3401566" cy="3509969"/>
              </a:xfrm>
            </p:grpSpPr>
            <p:grpSp>
              <p:nvGrpSpPr>
                <p:cNvPr id="47" name="Group 46"/>
                <p:cNvGrpSpPr/>
                <p:nvPr/>
              </p:nvGrpSpPr>
              <p:grpSpPr>
                <a:xfrm>
                  <a:off x="6750458" y="1374384"/>
                  <a:ext cx="3401565" cy="1054944"/>
                  <a:chOff x="6542087" y="1449756"/>
                  <a:chExt cx="3401565" cy="1054944"/>
                </a:xfrm>
              </p:grpSpPr>
              <p:sp>
                <p:nvSpPr>
                  <p:cNvPr id="54" name="Rectangle 53"/>
                  <p:cNvSpPr/>
                  <p:nvPr/>
                </p:nvSpPr>
                <p:spPr>
                  <a:xfrm>
                    <a:off x="6542087" y="1449756"/>
                    <a:ext cx="2953833" cy="400110"/>
                  </a:xfrm>
                  <a:prstGeom prst="rect">
                    <a:avLst/>
                  </a:prstGeom>
                </p:spPr>
                <p:txBody>
                  <a:bodyPr wrap="square">
                    <a:spAutoFit/>
                  </a:bodyPr>
                  <a:lstStyle/>
                  <a:p>
                    <a:pPr algn="r"/>
                    <a:r>
                      <a:rPr lang="en-US" sz="2000" dirty="0">
                        <a:solidFill>
                          <a:schemeClr val="tx1">
                            <a:lumMod val="50000"/>
                            <a:lumOff val="50000"/>
                          </a:schemeClr>
                        </a:solidFill>
                        <a:latin typeface="Arial" panose="020B0604020202020204" pitchFamily="34" charset="0"/>
                        <a:cs typeface="Arial" panose="020B0604020202020204" pitchFamily="34" charset="0"/>
                      </a:rPr>
                      <a:t>Text Here</a:t>
                    </a:r>
                  </a:p>
                </p:txBody>
              </p:sp>
              <p:sp>
                <p:nvSpPr>
                  <p:cNvPr id="55" name="Rectangle 54"/>
                  <p:cNvSpPr/>
                  <p:nvPr/>
                </p:nvSpPr>
                <p:spPr>
                  <a:xfrm flipH="1">
                    <a:off x="6542087" y="1766036"/>
                    <a:ext cx="3401565" cy="738664"/>
                  </a:xfrm>
                  <a:prstGeom prst="rect">
                    <a:avLst/>
                  </a:prstGeom>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nvGrpSpPr>
                <p:cNvPr id="48" name="Group 47"/>
                <p:cNvGrpSpPr/>
                <p:nvPr/>
              </p:nvGrpSpPr>
              <p:grpSpPr>
                <a:xfrm>
                  <a:off x="6750457" y="2601896"/>
                  <a:ext cx="3401565" cy="1054944"/>
                  <a:chOff x="6542086" y="1449756"/>
                  <a:chExt cx="3401565" cy="1054944"/>
                </a:xfrm>
              </p:grpSpPr>
              <p:sp>
                <p:nvSpPr>
                  <p:cNvPr id="52" name="Rectangle 51"/>
                  <p:cNvSpPr/>
                  <p:nvPr/>
                </p:nvSpPr>
                <p:spPr>
                  <a:xfrm>
                    <a:off x="6542087" y="1449756"/>
                    <a:ext cx="2978289" cy="400110"/>
                  </a:xfrm>
                  <a:prstGeom prst="rect">
                    <a:avLst/>
                  </a:prstGeom>
                </p:spPr>
                <p:txBody>
                  <a:bodyPr wrap="square">
                    <a:spAutoFit/>
                  </a:bodyPr>
                  <a:lstStyle/>
                  <a:p>
                    <a:pPr algn="r"/>
                    <a:r>
                      <a:rPr lang="en-US" sz="2000" dirty="0">
                        <a:solidFill>
                          <a:schemeClr val="tx1">
                            <a:lumMod val="50000"/>
                            <a:lumOff val="50000"/>
                          </a:schemeClr>
                        </a:solidFill>
                        <a:latin typeface="Arial" panose="020B0604020202020204" pitchFamily="34" charset="0"/>
                        <a:cs typeface="Arial" panose="020B0604020202020204" pitchFamily="34" charset="0"/>
                      </a:rPr>
                      <a:t>Text Here</a:t>
                    </a:r>
                  </a:p>
                </p:txBody>
              </p:sp>
              <p:sp>
                <p:nvSpPr>
                  <p:cNvPr id="53" name="Rectangle 52"/>
                  <p:cNvSpPr/>
                  <p:nvPr/>
                </p:nvSpPr>
                <p:spPr>
                  <a:xfrm flipH="1">
                    <a:off x="6542086" y="1766036"/>
                    <a:ext cx="3401565" cy="738664"/>
                  </a:xfrm>
                  <a:prstGeom prst="rect">
                    <a:avLst/>
                  </a:prstGeom>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nvGrpSpPr>
                <p:cNvPr id="49" name="Group 48"/>
                <p:cNvGrpSpPr/>
                <p:nvPr/>
              </p:nvGrpSpPr>
              <p:grpSpPr>
                <a:xfrm>
                  <a:off x="6750457" y="3829409"/>
                  <a:ext cx="3401564" cy="1054944"/>
                  <a:chOff x="6542086" y="1449756"/>
                  <a:chExt cx="3401564" cy="1054944"/>
                </a:xfrm>
              </p:grpSpPr>
              <p:sp>
                <p:nvSpPr>
                  <p:cNvPr id="50" name="Rectangle 49"/>
                  <p:cNvSpPr/>
                  <p:nvPr/>
                </p:nvSpPr>
                <p:spPr>
                  <a:xfrm>
                    <a:off x="6542087" y="1449756"/>
                    <a:ext cx="2966061" cy="400110"/>
                  </a:xfrm>
                  <a:prstGeom prst="rect">
                    <a:avLst/>
                  </a:prstGeom>
                </p:spPr>
                <p:txBody>
                  <a:bodyPr wrap="square">
                    <a:spAutoFit/>
                  </a:bodyPr>
                  <a:lstStyle/>
                  <a:p>
                    <a:pPr algn="r"/>
                    <a:r>
                      <a:rPr lang="en-US" sz="2000" dirty="0">
                        <a:solidFill>
                          <a:schemeClr val="tx1">
                            <a:lumMod val="50000"/>
                            <a:lumOff val="50000"/>
                          </a:schemeClr>
                        </a:solidFill>
                        <a:latin typeface="Arial" panose="020B0604020202020204" pitchFamily="34" charset="0"/>
                        <a:cs typeface="Arial" panose="020B0604020202020204" pitchFamily="34" charset="0"/>
                      </a:rPr>
                      <a:t>Text Here</a:t>
                    </a:r>
                  </a:p>
                </p:txBody>
              </p:sp>
              <p:sp>
                <p:nvSpPr>
                  <p:cNvPr id="51" name="Rectangle 50"/>
                  <p:cNvSpPr/>
                  <p:nvPr/>
                </p:nvSpPr>
                <p:spPr>
                  <a:xfrm flipH="1">
                    <a:off x="6542086" y="1766036"/>
                    <a:ext cx="3401564" cy="738664"/>
                  </a:xfrm>
                  <a:prstGeom prst="rect">
                    <a:avLst/>
                  </a:prstGeom>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grpSp>
          </p:grpSp>
        </p:grpSp>
      </p:grpSp>
    </p:spTree>
    <p:extLst>
      <p:ext uri="{BB962C8B-B14F-4D97-AF65-F5344CB8AC3E}">
        <p14:creationId xmlns:p14="http://schemas.microsoft.com/office/powerpoint/2010/main" val="65261377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Magnifying Glass</a:t>
            </a:r>
          </a:p>
        </p:txBody>
      </p:sp>
      <p:grpSp>
        <p:nvGrpSpPr>
          <p:cNvPr id="6" name="Group 5"/>
          <p:cNvGrpSpPr/>
          <p:nvPr/>
        </p:nvGrpSpPr>
        <p:grpSpPr>
          <a:xfrm>
            <a:off x="1403706" y="1258331"/>
            <a:ext cx="10421289" cy="5058198"/>
            <a:chOff x="1472168" y="1078074"/>
            <a:chExt cx="10664807" cy="5176395"/>
          </a:xfrm>
        </p:grpSpPr>
        <p:grpSp>
          <p:nvGrpSpPr>
            <p:cNvPr id="47" name="Group 46"/>
            <p:cNvGrpSpPr/>
            <p:nvPr/>
          </p:nvGrpSpPr>
          <p:grpSpPr>
            <a:xfrm>
              <a:off x="1472168" y="1078074"/>
              <a:ext cx="6494591" cy="5176395"/>
              <a:chOff x="1240796" y="1553907"/>
              <a:chExt cx="6080404" cy="4846277"/>
            </a:xfrm>
          </p:grpSpPr>
          <p:grpSp>
            <p:nvGrpSpPr>
              <p:cNvPr id="54" name="Group 53"/>
              <p:cNvGrpSpPr/>
              <p:nvPr/>
            </p:nvGrpSpPr>
            <p:grpSpPr>
              <a:xfrm>
                <a:off x="4133099" y="1553907"/>
                <a:ext cx="3188101" cy="4188779"/>
                <a:chOff x="4133099" y="1553907"/>
                <a:chExt cx="3188101" cy="4188779"/>
              </a:xfrm>
            </p:grpSpPr>
            <p:grpSp>
              <p:nvGrpSpPr>
                <p:cNvPr id="73" name="Group 72"/>
                <p:cNvGrpSpPr/>
                <p:nvPr/>
              </p:nvGrpSpPr>
              <p:grpSpPr>
                <a:xfrm>
                  <a:off x="4133099" y="1553907"/>
                  <a:ext cx="2700179" cy="692944"/>
                  <a:chOff x="4133099" y="1553907"/>
                  <a:chExt cx="2700179" cy="692944"/>
                </a:xfrm>
              </p:grpSpPr>
              <p:sp>
                <p:nvSpPr>
                  <p:cNvPr id="86" name="Round Same Side Corner Rectangle 85"/>
                  <p:cNvSpPr/>
                  <p:nvPr/>
                </p:nvSpPr>
                <p:spPr>
                  <a:xfrm rot="5400000" flipH="1">
                    <a:off x="5136717" y="550289"/>
                    <a:ext cx="692944" cy="2700179"/>
                  </a:xfrm>
                  <a:prstGeom prst="round2SameRect">
                    <a:avLst>
                      <a:gd name="adj1" fmla="val 16667"/>
                      <a:gd name="adj2" fmla="val 0"/>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87" name="TextBox 86"/>
                  <p:cNvSpPr txBox="1"/>
                  <p:nvPr/>
                </p:nvSpPr>
                <p:spPr>
                  <a:xfrm>
                    <a:off x="4557950" y="1731101"/>
                    <a:ext cx="1850478" cy="383347"/>
                  </a:xfrm>
                  <a:prstGeom prst="rect">
                    <a:avLst/>
                  </a:prstGeom>
                  <a:noFill/>
                </p:spPr>
                <p:txBody>
                  <a:bodyPr wrap="square" rtlCol="0">
                    <a:spAutoFit/>
                  </a:bodyPr>
                  <a:lstStyle/>
                  <a:p>
                    <a:pPr algn="ctr"/>
                    <a:r>
                      <a:rPr lang="en-US" sz="2000" dirty="0" smtClean="0">
                        <a:solidFill>
                          <a:schemeClr val="bg1"/>
                        </a:solidFill>
                        <a:latin typeface="Arial" panose="020B0604020202020204" pitchFamily="34" charset="0"/>
                        <a:cs typeface="Arial" panose="020B0604020202020204" pitchFamily="34" charset="0"/>
                      </a:rPr>
                      <a:t>Your Text Here</a:t>
                    </a:r>
                    <a:endParaRPr lang="en-US" sz="2000" dirty="0">
                      <a:solidFill>
                        <a:schemeClr val="bg1"/>
                      </a:solidFill>
                      <a:latin typeface="Arial" panose="020B0604020202020204" pitchFamily="34" charset="0"/>
                      <a:cs typeface="Arial" panose="020B0604020202020204" pitchFamily="34" charset="0"/>
                    </a:endParaRPr>
                  </a:p>
                </p:txBody>
              </p:sp>
            </p:grpSp>
            <p:grpSp>
              <p:nvGrpSpPr>
                <p:cNvPr id="74" name="Group 73"/>
                <p:cNvGrpSpPr/>
                <p:nvPr/>
              </p:nvGrpSpPr>
              <p:grpSpPr>
                <a:xfrm>
                  <a:off x="4626660" y="3301826"/>
                  <a:ext cx="2694540" cy="692944"/>
                  <a:chOff x="4626660" y="3301826"/>
                  <a:chExt cx="2694540" cy="692944"/>
                </a:xfrm>
              </p:grpSpPr>
              <p:sp>
                <p:nvSpPr>
                  <p:cNvPr id="84" name="Round Same Side Corner Rectangle 83"/>
                  <p:cNvSpPr/>
                  <p:nvPr/>
                </p:nvSpPr>
                <p:spPr>
                  <a:xfrm rot="5400000" flipH="1">
                    <a:off x="5627458" y="2301028"/>
                    <a:ext cx="692944" cy="2694540"/>
                  </a:xfrm>
                  <a:prstGeom prst="round2SameRect">
                    <a:avLst>
                      <a:gd name="adj1" fmla="val 16667"/>
                      <a:gd name="adj2" fmla="val 0"/>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85" name="TextBox 84"/>
                  <p:cNvSpPr txBox="1"/>
                  <p:nvPr/>
                </p:nvSpPr>
                <p:spPr>
                  <a:xfrm>
                    <a:off x="4965682" y="3479020"/>
                    <a:ext cx="1871144" cy="383347"/>
                  </a:xfrm>
                  <a:prstGeom prst="rect">
                    <a:avLst/>
                  </a:prstGeom>
                  <a:noFill/>
                </p:spPr>
                <p:txBody>
                  <a:bodyPr wrap="square" rtlCol="0">
                    <a:spAutoFit/>
                  </a:bodyPr>
                  <a:lstStyle/>
                  <a:p>
                    <a:pPr algn="ctr"/>
                    <a:r>
                      <a:rPr lang="en-US" sz="2000" dirty="0" smtClean="0">
                        <a:solidFill>
                          <a:schemeClr val="bg1"/>
                        </a:solidFill>
                        <a:latin typeface="Arial" panose="020B0604020202020204" pitchFamily="34" charset="0"/>
                        <a:cs typeface="Arial" panose="020B0604020202020204" pitchFamily="34" charset="0"/>
                      </a:rPr>
                      <a:t>Your Text Here</a:t>
                    </a:r>
                    <a:endParaRPr lang="en-US" sz="2000" dirty="0">
                      <a:solidFill>
                        <a:schemeClr val="bg1"/>
                      </a:solidFill>
                      <a:latin typeface="Arial" panose="020B0604020202020204" pitchFamily="34" charset="0"/>
                      <a:cs typeface="Arial" panose="020B0604020202020204" pitchFamily="34" charset="0"/>
                    </a:endParaRPr>
                  </a:p>
                </p:txBody>
              </p:sp>
            </p:grpSp>
            <p:grpSp>
              <p:nvGrpSpPr>
                <p:cNvPr id="75" name="Group 74"/>
                <p:cNvGrpSpPr/>
                <p:nvPr/>
              </p:nvGrpSpPr>
              <p:grpSpPr>
                <a:xfrm>
                  <a:off x="4416663" y="4175785"/>
                  <a:ext cx="2694538" cy="692944"/>
                  <a:chOff x="4416663" y="4175785"/>
                  <a:chExt cx="2694538" cy="692944"/>
                </a:xfrm>
              </p:grpSpPr>
              <p:sp>
                <p:nvSpPr>
                  <p:cNvPr id="82" name="Round Same Side Corner Rectangle 81"/>
                  <p:cNvSpPr/>
                  <p:nvPr/>
                </p:nvSpPr>
                <p:spPr>
                  <a:xfrm rot="5400000" flipH="1">
                    <a:off x="5417460" y="3174988"/>
                    <a:ext cx="692944" cy="2694538"/>
                  </a:xfrm>
                  <a:prstGeom prst="round2SameRect">
                    <a:avLst>
                      <a:gd name="adj1" fmla="val 16667"/>
                      <a:gd name="adj2" fmla="val 0"/>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83" name="Rectangle 82"/>
                  <p:cNvSpPr/>
                  <p:nvPr/>
                </p:nvSpPr>
                <p:spPr>
                  <a:xfrm>
                    <a:off x="4865244" y="4352980"/>
                    <a:ext cx="1689728" cy="383347"/>
                  </a:xfrm>
                  <a:prstGeom prst="rect">
                    <a:avLst/>
                  </a:prstGeom>
                </p:spPr>
                <p:txBody>
                  <a:bodyPr wrap="square">
                    <a:spAutoFit/>
                  </a:bodyPr>
                  <a:lstStyle/>
                  <a:p>
                    <a:pPr algn="ctr"/>
                    <a:r>
                      <a:rPr lang="en-US" sz="2000" dirty="0" smtClean="0">
                        <a:solidFill>
                          <a:schemeClr val="bg1"/>
                        </a:solidFill>
                        <a:latin typeface="Arial" panose="020B0604020202020204" pitchFamily="34" charset="0"/>
                        <a:cs typeface="Arial" panose="020B0604020202020204" pitchFamily="34" charset="0"/>
                      </a:rPr>
                      <a:t>Put Text Here</a:t>
                    </a:r>
                    <a:endParaRPr lang="en-US" sz="2000" dirty="0">
                      <a:solidFill>
                        <a:schemeClr val="bg1"/>
                      </a:solidFill>
                      <a:latin typeface="Arial" panose="020B0604020202020204" pitchFamily="34" charset="0"/>
                      <a:cs typeface="Arial" panose="020B0604020202020204" pitchFamily="34" charset="0"/>
                    </a:endParaRPr>
                  </a:p>
                </p:txBody>
              </p:sp>
            </p:grpSp>
            <p:grpSp>
              <p:nvGrpSpPr>
                <p:cNvPr id="76" name="Group 75"/>
                <p:cNvGrpSpPr/>
                <p:nvPr/>
              </p:nvGrpSpPr>
              <p:grpSpPr>
                <a:xfrm>
                  <a:off x="4133099" y="5049742"/>
                  <a:ext cx="2694538" cy="692944"/>
                  <a:chOff x="4133099" y="5049742"/>
                  <a:chExt cx="2694538" cy="692944"/>
                </a:xfrm>
              </p:grpSpPr>
              <p:sp>
                <p:nvSpPr>
                  <p:cNvPr id="80" name="Round Same Side Corner Rectangle 79"/>
                  <p:cNvSpPr/>
                  <p:nvPr/>
                </p:nvSpPr>
                <p:spPr>
                  <a:xfrm rot="5400000" flipH="1">
                    <a:off x="5133896" y="4048945"/>
                    <a:ext cx="692944" cy="2694538"/>
                  </a:xfrm>
                  <a:prstGeom prst="round2SameRect">
                    <a:avLst>
                      <a:gd name="adj1" fmla="val 16667"/>
                      <a:gd name="adj2" fmla="val 0"/>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81" name="TextBox 80"/>
                  <p:cNvSpPr txBox="1"/>
                  <p:nvPr/>
                </p:nvSpPr>
                <p:spPr>
                  <a:xfrm>
                    <a:off x="4536372" y="5226937"/>
                    <a:ext cx="1891563" cy="383347"/>
                  </a:xfrm>
                  <a:prstGeom prst="rect">
                    <a:avLst/>
                  </a:prstGeom>
                  <a:noFill/>
                </p:spPr>
                <p:txBody>
                  <a:bodyPr wrap="square" rtlCol="0">
                    <a:spAutoFit/>
                  </a:bodyPr>
                  <a:lstStyle/>
                  <a:p>
                    <a:pPr algn="ctr"/>
                    <a:r>
                      <a:rPr lang="en-US" sz="2000" dirty="0" smtClean="0">
                        <a:solidFill>
                          <a:schemeClr val="bg1"/>
                        </a:solidFill>
                        <a:latin typeface="Arial" panose="020B0604020202020204" pitchFamily="34" charset="0"/>
                        <a:cs typeface="Arial" panose="020B0604020202020204" pitchFamily="34" charset="0"/>
                      </a:rPr>
                      <a:t>Your Text Here</a:t>
                    </a:r>
                    <a:endParaRPr lang="en-US" sz="2000" dirty="0">
                      <a:solidFill>
                        <a:schemeClr val="bg1"/>
                      </a:solidFill>
                      <a:latin typeface="Arial" panose="020B0604020202020204" pitchFamily="34" charset="0"/>
                      <a:cs typeface="Arial" panose="020B0604020202020204" pitchFamily="34" charset="0"/>
                    </a:endParaRPr>
                  </a:p>
                </p:txBody>
              </p:sp>
            </p:grpSp>
            <p:grpSp>
              <p:nvGrpSpPr>
                <p:cNvPr id="77" name="Group 76"/>
                <p:cNvGrpSpPr/>
                <p:nvPr/>
              </p:nvGrpSpPr>
              <p:grpSpPr>
                <a:xfrm>
                  <a:off x="4416663" y="2427867"/>
                  <a:ext cx="2694538" cy="692944"/>
                  <a:chOff x="4416663" y="2427867"/>
                  <a:chExt cx="2694538" cy="692944"/>
                </a:xfrm>
              </p:grpSpPr>
              <p:sp>
                <p:nvSpPr>
                  <p:cNvPr id="78" name="Round Same Side Corner Rectangle 77"/>
                  <p:cNvSpPr/>
                  <p:nvPr/>
                </p:nvSpPr>
                <p:spPr>
                  <a:xfrm rot="5400000" flipH="1">
                    <a:off x="5417460" y="1427070"/>
                    <a:ext cx="692944" cy="2694538"/>
                  </a:xfrm>
                  <a:prstGeom prst="round2SameRect">
                    <a:avLst>
                      <a:gd name="adj1" fmla="val 16667"/>
                      <a:gd name="adj2" fmla="val 0"/>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79" name="TextBox 78"/>
                  <p:cNvSpPr txBox="1"/>
                  <p:nvPr/>
                </p:nvSpPr>
                <p:spPr>
                  <a:xfrm>
                    <a:off x="4839859" y="2605062"/>
                    <a:ext cx="1848146" cy="383347"/>
                  </a:xfrm>
                  <a:prstGeom prst="rect">
                    <a:avLst/>
                  </a:prstGeom>
                  <a:noFill/>
                </p:spPr>
                <p:txBody>
                  <a:bodyPr wrap="square" rtlCol="0">
                    <a:spAutoFit/>
                  </a:bodyPr>
                  <a:lstStyle/>
                  <a:p>
                    <a:pPr algn="ctr"/>
                    <a:r>
                      <a:rPr lang="en-US" sz="2000" dirty="0" smtClean="0">
                        <a:solidFill>
                          <a:schemeClr val="bg1"/>
                        </a:solidFill>
                        <a:latin typeface="Arial" panose="020B0604020202020204" pitchFamily="34" charset="0"/>
                        <a:cs typeface="Arial" panose="020B0604020202020204" pitchFamily="34" charset="0"/>
                      </a:rPr>
                      <a:t>Put Text Here</a:t>
                    </a:r>
                    <a:endParaRPr lang="en-US" sz="2000" dirty="0">
                      <a:solidFill>
                        <a:schemeClr val="bg1"/>
                      </a:solidFill>
                      <a:latin typeface="Arial" panose="020B0604020202020204" pitchFamily="34" charset="0"/>
                      <a:cs typeface="Arial" panose="020B0604020202020204" pitchFamily="34" charset="0"/>
                    </a:endParaRPr>
                  </a:p>
                </p:txBody>
              </p:sp>
            </p:grpSp>
          </p:grpSp>
          <p:grpSp>
            <p:nvGrpSpPr>
              <p:cNvPr id="55" name="Group 54"/>
              <p:cNvGrpSpPr/>
              <p:nvPr/>
            </p:nvGrpSpPr>
            <p:grpSpPr>
              <a:xfrm>
                <a:off x="3313840" y="1918970"/>
                <a:ext cx="1222532" cy="3308202"/>
                <a:chOff x="5407991" y="1352344"/>
                <a:chExt cx="1801116" cy="3775216"/>
              </a:xfrm>
            </p:grpSpPr>
            <p:cxnSp>
              <p:nvCxnSpPr>
                <p:cNvPr id="68" name="Straight Arrow Connector 67"/>
                <p:cNvCxnSpPr/>
                <p:nvPr/>
              </p:nvCxnSpPr>
              <p:spPr>
                <a:xfrm rot="14400000">
                  <a:off x="6225800" y="1804494"/>
                  <a:ext cx="0" cy="1635617"/>
                </a:xfrm>
                <a:prstGeom prst="straightConnector1">
                  <a:avLst/>
                </a:prstGeom>
                <a:ln w="6350">
                  <a:solidFill>
                    <a:srgbClr val="ABABAB"/>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p:nvPr/>
              </p:nvCxnSpPr>
              <p:spPr>
                <a:xfrm rot="12600000">
                  <a:off x="5773649" y="1352344"/>
                  <a:ext cx="0" cy="1635617"/>
                </a:xfrm>
                <a:prstGeom prst="straightConnector1">
                  <a:avLst/>
                </a:prstGeom>
                <a:ln w="6350">
                  <a:solidFill>
                    <a:srgbClr val="ABABAB"/>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p:nvPr/>
              </p:nvCxnSpPr>
              <p:spPr>
                <a:xfrm rot="16200000">
                  <a:off x="6391299" y="2422144"/>
                  <a:ext cx="0" cy="1635617"/>
                </a:xfrm>
                <a:prstGeom prst="straightConnector1">
                  <a:avLst/>
                </a:prstGeom>
                <a:ln w="6350">
                  <a:solidFill>
                    <a:srgbClr val="ABABAB"/>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rot="18000000">
                  <a:off x="6225800" y="3039793"/>
                  <a:ext cx="0" cy="1635617"/>
                </a:xfrm>
                <a:prstGeom prst="straightConnector1">
                  <a:avLst/>
                </a:prstGeom>
                <a:ln w="6350">
                  <a:solidFill>
                    <a:srgbClr val="ABABAB"/>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rot="19800000">
                  <a:off x="5773649" y="3491943"/>
                  <a:ext cx="0" cy="1635617"/>
                </a:xfrm>
                <a:prstGeom prst="straightConnector1">
                  <a:avLst/>
                </a:prstGeom>
                <a:ln w="6350">
                  <a:solidFill>
                    <a:srgbClr val="ABABAB"/>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6" name="Group 55"/>
              <p:cNvGrpSpPr/>
              <p:nvPr/>
            </p:nvGrpSpPr>
            <p:grpSpPr>
              <a:xfrm>
                <a:off x="1240796" y="2366352"/>
                <a:ext cx="2516819" cy="4033832"/>
                <a:chOff x="1684893" y="2732306"/>
                <a:chExt cx="2556019" cy="4096659"/>
              </a:xfrm>
            </p:grpSpPr>
            <p:sp>
              <p:nvSpPr>
                <p:cNvPr id="64" name="Rectangle 63"/>
                <p:cNvSpPr/>
                <p:nvPr/>
              </p:nvSpPr>
              <p:spPr>
                <a:xfrm rot="7248039" flipH="1">
                  <a:off x="901940" y="5612771"/>
                  <a:ext cx="1999147" cy="433242"/>
                </a:xfrm>
                <a:prstGeom prst="rect">
                  <a:avLst/>
                </a:prstGeom>
                <a:solidFill>
                  <a:srgbClr val="7F7F7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grpSp>
              <p:nvGrpSpPr>
                <p:cNvPr id="58" name="Group 57"/>
                <p:cNvGrpSpPr/>
                <p:nvPr/>
              </p:nvGrpSpPr>
              <p:grpSpPr>
                <a:xfrm rot="20760000">
                  <a:off x="1900289" y="2732306"/>
                  <a:ext cx="2340623" cy="2343568"/>
                  <a:chOff x="1620452" y="2547323"/>
                  <a:chExt cx="2615184" cy="2618475"/>
                </a:xfrm>
              </p:grpSpPr>
              <p:grpSp>
                <p:nvGrpSpPr>
                  <p:cNvPr id="59" name="Group 58"/>
                  <p:cNvGrpSpPr/>
                  <p:nvPr/>
                </p:nvGrpSpPr>
                <p:grpSpPr>
                  <a:xfrm>
                    <a:off x="1620452" y="2547323"/>
                    <a:ext cx="2615184" cy="2618475"/>
                    <a:chOff x="2104056" y="2731436"/>
                    <a:chExt cx="2373271" cy="2376258"/>
                  </a:xfrm>
                </p:grpSpPr>
                <p:sp>
                  <p:nvSpPr>
                    <p:cNvPr id="61" name="Freeform 60"/>
                    <p:cNvSpPr/>
                    <p:nvPr/>
                  </p:nvSpPr>
                  <p:spPr>
                    <a:xfrm rot="5400000" flipH="1">
                      <a:off x="2102563" y="2732929"/>
                      <a:ext cx="2376258" cy="2373271"/>
                    </a:xfrm>
                    <a:custGeom>
                      <a:avLst/>
                      <a:gdLst>
                        <a:gd name="connsiteX0" fmla="*/ 1188129 w 2376258"/>
                        <a:gd name="connsiteY0" fmla="*/ 0 h 2352730"/>
                        <a:gd name="connsiteX1" fmla="*/ 2376258 w 2376258"/>
                        <a:gd name="connsiteY1" fmla="*/ 1176365 h 2352730"/>
                        <a:gd name="connsiteX2" fmla="*/ 1188129 w 2376258"/>
                        <a:gd name="connsiteY2" fmla="*/ 2352730 h 2352730"/>
                        <a:gd name="connsiteX3" fmla="*/ 523835 w 2376258"/>
                        <a:gd name="connsiteY3" fmla="*/ 2151825 h 2352730"/>
                        <a:gd name="connsiteX4" fmla="*/ 459553 w 2376258"/>
                        <a:gd name="connsiteY4" fmla="*/ 2104232 h 2352730"/>
                        <a:gd name="connsiteX5" fmla="*/ 280219 w 2376258"/>
                        <a:gd name="connsiteY5" fmla="*/ 2276070 h 2352730"/>
                        <a:gd name="connsiteX6" fmla="*/ 126135 w 2376258"/>
                        <a:gd name="connsiteY6" fmla="*/ 2115264 h 2352730"/>
                        <a:gd name="connsiteX7" fmla="*/ 296470 w 2376258"/>
                        <a:gd name="connsiteY7" fmla="*/ 1952050 h 2352730"/>
                        <a:gd name="connsiteX8" fmla="*/ 271311 w 2376258"/>
                        <a:gd name="connsiteY8" fmla="*/ 1924642 h 2352730"/>
                        <a:gd name="connsiteX9" fmla="*/ 0 w 2376258"/>
                        <a:gd name="connsiteY9" fmla="*/ 1176365 h 2352730"/>
                        <a:gd name="connsiteX10" fmla="*/ 1188129 w 2376258"/>
                        <a:gd name="connsiteY10" fmla="*/ 0 h 2352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76258" h="2352730">
                          <a:moveTo>
                            <a:pt x="1188129" y="0"/>
                          </a:moveTo>
                          <a:cubicBezTo>
                            <a:pt x="1844315" y="0"/>
                            <a:pt x="2376258" y="526677"/>
                            <a:pt x="2376258" y="1176365"/>
                          </a:cubicBezTo>
                          <a:cubicBezTo>
                            <a:pt x="2376258" y="1826053"/>
                            <a:pt x="1844315" y="2352730"/>
                            <a:pt x="1188129" y="2352730"/>
                          </a:cubicBezTo>
                          <a:cubicBezTo>
                            <a:pt x="942060" y="2352730"/>
                            <a:pt x="713461" y="2278666"/>
                            <a:pt x="523835" y="2151825"/>
                          </a:cubicBezTo>
                          <a:lnTo>
                            <a:pt x="459553" y="2104232"/>
                          </a:lnTo>
                          <a:lnTo>
                            <a:pt x="280219" y="2276070"/>
                          </a:lnTo>
                          <a:lnTo>
                            <a:pt x="126135" y="2115264"/>
                          </a:lnTo>
                          <a:lnTo>
                            <a:pt x="296470" y="1952050"/>
                          </a:lnTo>
                          <a:lnTo>
                            <a:pt x="271311" y="1924642"/>
                          </a:lnTo>
                          <a:cubicBezTo>
                            <a:pt x="101817" y="1721297"/>
                            <a:pt x="0" y="1460604"/>
                            <a:pt x="0" y="1176365"/>
                          </a:cubicBezTo>
                          <a:cubicBezTo>
                            <a:pt x="0" y="526677"/>
                            <a:pt x="531943" y="0"/>
                            <a:pt x="1188129" y="0"/>
                          </a:cubicBez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2" name="Oval 61"/>
                    <p:cNvSpPr/>
                    <p:nvPr/>
                  </p:nvSpPr>
                  <p:spPr>
                    <a:xfrm rot="5400000" flipH="1">
                      <a:off x="2225743" y="2854616"/>
                      <a:ext cx="2129897" cy="2129897"/>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3" name="Oval 62"/>
                    <p:cNvSpPr/>
                    <p:nvPr/>
                  </p:nvSpPr>
                  <p:spPr>
                    <a:xfrm rot="840000" flipH="1">
                      <a:off x="2315659" y="2944532"/>
                      <a:ext cx="1950065" cy="195006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grpSp>
              <p:sp>
                <p:nvSpPr>
                  <p:cNvPr id="60" name="Rectangle 59"/>
                  <p:cNvSpPr/>
                  <p:nvPr/>
                </p:nvSpPr>
                <p:spPr>
                  <a:xfrm rot="840000">
                    <a:off x="2020989" y="3542117"/>
                    <a:ext cx="1620117" cy="769589"/>
                  </a:xfrm>
                  <a:prstGeom prst="rect">
                    <a:avLst/>
                  </a:prstGeom>
                </p:spPr>
                <p:txBody>
                  <a:bodyPr wrap="square">
                    <a:spAutoFit/>
                  </a:bodyPr>
                  <a:lstStyle/>
                  <a:p>
                    <a:pPr algn="ctr"/>
                    <a:r>
                      <a:rPr lang="en-US" sz="2000" dirty="0" smtClean="0">
                        <a:solidFill>
                          <a:schemeClr val="tx1">
                            <a:lumMod val="65000"/>
                            <a:lumOff val="35000"/>
                          </a:schemeClr>
                        </a:solidFill>
                        <a:latin typeface="Arial" panose="020B0604020202020204" pitchFamily="34" charset="0"/>
                        <a:cs typeface="Arial" panose="020B0604020202020204" pitchFamily="34" charset="0"/>
                      </a:rPr>
                      <a:t>Your Text Here</a:t>
                    </a:r>
                    <a:endParaRPr lang="en-US" sz="2000" dirty="0">
                      <a:solidFill>
                        <a:schemeClr val="tx1">
                          <a:lumMod val="65000"/>
                          <a:lumOff val="35000"/>
                        </a:schemeClr>
                      </a:solidFill>
                      <a:latin typeface="Arial" panose="020B0604020202020204" pitchFamily="34" charset="0"/>
                      <a:cs typeface="Arial" panose="020B0604020202020204" pitchFamily="34" charset="0"/>
                    </a:endParaRPr>
                  </a:p>
                </p:txBody>
              </p:sp>
            </p:grpSp>
          </p:grpSp>
        </p:grpSp>
        <p:grpSp>
          <p:nvGrpSpPr>
            <p:cNvPr id="48" name="Group 47"/>
            <p:cNvGrpSpPr/>
            <p:nvPr/>
          </p:nvGrpSpPr>
          <p:grpSpPr>
            <a:xfrm>
              <a:off x="7674469" y="1079480"/>
              <a:ext cx="4462506" cy="4572567"/>
              <a:chOff x="7047551" y="1555223"/>
              <a:chExt cx="4177915" cy="4280957"/>
            </a:xfrm>
          </p:grpSpPr>
          <p:sp>
            <p:nvSpPr>
              <p:cNvPr id="49" name="Rectangle 48"/>
              <p:cNvSpPr/>
              <p:nvPr/>
            </p:nvSpPr>
            <p:spPr>
              <a:xfrm>
                <a:off x="7047551" y="1555223"/>
                <a:ext cx="3458523" cy="737204"/>
              </a:xfrm>
              <a:prstGeom prst="rect">
                <a:avLst/>
              </a:prstGeom>
            </p:spPr>
            <p:txBody>
              <a:bodyPr wrap="square">
                <a:spAutoFit/>
              </a:bodyPr>
              <a:lstStyle/>
              <a:p>
                <a:r>
                  <a:rPr lang="en-US" sz="1600" dirty="0">
                    <a:solidFill>
                      <a:srgbClr val="537560"/>
                    </a:solidFill>
                    <a:latin typeface="Arial" panose="020B0604020202020204" pitchFamily="34" charset="0"/>
                    <a:cs typeface="Arial" panose="020B0604020202020204" pitchFamily="34" charset="0"/>
                  </a:rPr>
                  <a:t>This slide is 100% editable. </a:t>
                </a:r>
                <a:r>
                  <a:rPr lang="en-US" sz="14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50" name="Rectangle 49"/>
              <p:cNvSpPr/>
              <p:nvPr/>
            </p:nvSpPr>
            <p:spPr>
              <a:xfrm>
                <a:off x="7475800" y="2441162"/>
                <a:ext cx="3412958" cy="737204"/>
              </a:xfrm>
              <a:prstGeom prst="rect">
                <a:avLst/>
              </a:prstGeom>
            </p:spPr>
            <p:txBody>
              <a:bodyPr wrap="square">
                <a:spAutoFit/>
              </a:bodyPr>
              <a:lstStyle/>
              <a:p>
                <a:r>
                  <a:rPr lang="en-US" sz="1600" dirty="0">
                    <a:solidFill>
                      <a:srgbClr val="DF6447"/>
                    </a:solidFill>
                    <a:latin typeface="Arial" panose="020B0604020202020204" pitchFamily="34" charset="0"/>
                    <a:cs typeface="Arial" panose="020B0604020202020204" pitchFamily="34" charset="0"/>
                  </a:rPr>
                  <a:t>This slide is 100% editable. </a:t>
                </a:r>
                <a:r>
                  <a:rPr lang="en-US" sz="14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89" name="Rectangle 88"/>
              <p:cNvSpPr/>
              <p:nvPr/>
            </p:nvSpPr>
            <p:spPr>
              <a:xfrm>
                <a:off x="7767816" y="3327100"/>
                <a:ext cx="3457650" cy="737204"/>
              </a:xfrm>
              <a:prstGeom prst="rect">
                <a:avLst/>
              </a:prstGeom>
            </p:spPr>
            <p:txBody>
              <a:bodyPr wrap="square">
                <a:spAutoFit/>
              </a:bodyPr>
              <a:lstStyle/>
              <a:p>
                <a:r>
                  <a:rPr lang="en-US" sz="1600" dirty="0">
                    <a:solidFill>
                      <a:srgbClr val="81A78F"/>
                    </a:solidFill>
                    <a:latin typeface="Arial" panose="020B0604020202020204" pitchFamily="34" charset="0"/>
                    <a:cs typeface="Arial" panose="020B0604020202020204" pitchFamily="34" charset="0"/>
                  </a:rPr>
                  <a:t>This slide is 100% editable</a:t>
                </a:r>
                <a:r>
                  <a:rPr lang="en-US" sz="1600" dirty="0">
                    <a:solidFill>
                      <a:srgbClr val="DF6447"/>
                    </a:solidFill>
                    <a:latin typeface="Arial" panose="020B0604020202020204" pitchFamily="34" charset="0"/>
                    <a:cs typeface="Arial" panose="020B0604020202020204" pitchFamily="34" charset="0"/>
                  </a:rPr>
                  <a:t>. </a:t>
                </a:r>
                <a:r>
                  <a:rPr lang="en-US" sz="14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90" name="Rectangle 89"/>
              <p:cNvSpPr/>
              <p:nvPr/>
            </p:nvSpPr>
            <p:spPr>
              <a:xfrm>
                <a:off x="7475800" y="4213038"/>
                <a:ext cx="3412958" cy="737204"/>
              </a:xfrm>
              <a:prstGeom prst="rect">
                <a:avLst/>
              </a:prstGeom>
            </p:spPr>
            <p:txBody>
              <a:bodyPr wrap="square">
                <a:spAutoFit/>
              </a:bodyPr>
              <a:lstStyle/>
              <a:p>
                <a:r>
                  <a:rPr lang="en-US" sz="1600" dirty="0">
                    <a:solidFill>
                      <a:srgbClr val="E9976A"/>
                    </a:solidFill>
                    <a:latin typeface="Arial" panose="020B0604020202020204" pitchFamily="34" charset="0"/>
                    <a:cs typeface="Arial" panose="020B0604020202020204" pitchFamily="34" charset="0"/>
                  </a:rPr>
                  <a:t>This slide is 100% editable. </a:t>
                </a:r>
                <a:r>
                  <a:rPr lang="en-US" sz="14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sp>
            <p:nvSpPr>
              <p:cNvPr id="91" name="Rectangle 90"/>
              <p:cNvSpPr/>
              <p:nvPr/>
            </p:nvSpPr>
            <p:spPr>
              <a:xfrm>
                <a:off x="7047552" y="5098976"/>
                <a:ext cx="3412958" cy="737204"/>
              </a:xfrm>
              <a:prstGeom prst="rect">
                <a:avLst/>
              </a:prstGeom>
            </p:spPr>
            <p:txBody>
              <a:bodyPr wrap="square">
                <a:spAutoFit/>
              </a:bodyPr>
              <a:lstStyle/>
              <a:p>
                <a:r>
                  <a:rPr lang="en-US" sz="1600" dirty="0">
                    <a:solidFill>
                      <a:srgbClr val="545454"/>
                    </a:solidFill>
                    <a:latin typeface="Arial" panose="020B0604020202020204" pitchFamily="34" charset="0"/>
                    <a:cs typeface="Arial" panose="020B0604020202020204" pitchFamily="34" charset="0"/>
                  </a:rPr>
                  <a:t>This slide is 100% editable. </a:t>
                </a:r>
                <a:r>
                  <a:rPr lang="en-US" sz="1400" dirty="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p>
            </p:txBody>
          </p:sp>
        </p:grpSp>
      </p:grpSp>
      <p:sp>
        <p:nvSpPr>
          <p:cNvPr id="3" name="Slide Number Placeholder 2"/>
          <p:cNvSpPr>
            <a:spLocks noGrp="1"/>
          </p:cNvSpPr>
          <p:nvPr>
            <p:ph type="sldNum" sz="quarter" idx="12"/>
          </p:nvPr>
        </p:nvSpPr>
        <p:spPr/>
        <p:txBody>
          <a:bodyPr/>
          <a:lstStyle/>
          <a:p>
            <a:fld id="{C40A143F-3ECB-46BA-B2C6-047D3D9A6B24}" type="slidenum">
              <a:rPr lang="en-US" smtClean="0"/>
              <a:t>47</a:t>
            </a:fld>
            <a:endParaRPr lang="en-US"/>
          </a:p>
        </p:txBody>
      </p:sp>
    </p:spTree>
    <p:extLst>
      <p:ext uri="{BB962C8B-B14F-4D97-AF65-F5344CB8AC3E}">
        <p14:creationId xmlns:p14="http://schemas.microsoft.com/office/powerpoint/2010/main" val="87403235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Bar Graph</a:t>
            </a:r>
            <a:endParaRPr lang="en-US" dirty="0"/>
          </a:p>
        </p:txBody>
      </p:sp>
      <p:grpSp>
        <p:nvGrpSpPr>
          <p:cNvPr id="50" name="Group 49"/>
          <p:cNvGrpSpPr/>
          <p:nvPr/>
        </p:nvGrpSpPr>
        <p:grpSpPr>
          <a:xfrm>
            <a:off x="387617" y="1537794"/>
            <a:ext cx="11416766" cy="3720505"/>
            <a:chOff x="884355" y="1677362"/>
            <a:chExt cx="10547521" cy="3437235"/>
          </a:xfrm>
        </p:grpSpPr>
        <p:grpSp>
          <p:nvGrpSpPr>
            <p:cNvPr id="6" name="Group 5"/>
            <p:cNvGrpSpPr/>
            <p:nvPr/>
          </p:nvGrpSpPr>
          <p:grpSpPr>
            <a:xfrm>
              <a:off x="7670248" y="1823719"/>
              <a:ext cx="3761628" cy="3290878"/>
              <a:chOff x="7451295" y="1778579"/>
              <a:chExt cx="3761628" cy="3290878"/>
            </a:xfrm>
          </p:grpSpPr>
          <p:sp>
            <p:nvSpPr>
              <p:cNvPr id="7" name="Rectangle 6"/>
              <p:cNvSpPr/>
              <p:nvPr/>
            </p:nvSpPr>
            <p:spPr>
              <a:xfrm flipH="1">
                <a:off x="7451295" y="1778579"/>
                <a:ext cx="3736782" cy="511818"/>
              </a:xfrm>
              <a:prstGeom prst="rect">
                <a:avLst/>
              </a:prstGeom>
            </p:spPr>
            <p:txBody>
              <a:bodyPr wrap="square">
                <a:spAutoFit/>
              </a:bodyPr>
              <a:lstStyle/>
              <a:p>
                <a:r>
                  <a:rPr lang="en-US" sz="1600" dirty="0" smtClean="0">
                    <a:solidFill>
                      <a:srgbClr val="E9976A"/>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a:t>
                </a:r>
                <a:r>
                  <a:rPr lang="en-US" sz="1400" dirty="0">
                    <a:solidFill>
                      <a:schemeClr val="bg1">
                        <a:lumMod val="65000"/>
                      </a:schemeClr>
                    </a:solidFill>
                    <a:latin typeface="Arial" panose="020B0604020202020204" pitchFamily="34" charset="0"/>
                    <a:cs typeface="Arial" panose="020B0604020202020204" pitchFamily="34" charset="0"/>
                  </a:rPr>
                  <a:t>it to your needs and capture your audience's attention. </a:t>
                </a:r>
              </a:p>
            </p:txBody>
          </p:sp>
          <p:sp>
            <p:nvSpPr>
              <p:cNvPr id="8" name="Rectangle 7"/>
              <p:cNvSpPr/>
              <p:nvPr/>
            </p:nvSpPr>
            <p:spPr>
              <a:xfrm flipH="1">
                <a:off x="7451295" y="2334391"/>
                <a:ext cx="3736782" cy="511818"/>
              </a:xfrm>
              <a:prstGeom prst="rect">
                <a:avLst/>
              </a:prstGeom>
            </p:spPr>
            <p:txBody>
              <a:bodyPr wrap="square">
                <a:spAutoFit/>
              </a:bodyPr>
              <a:lstStyle/>
              <a:p>
                <a:r>
                  <a:rPr lang="en-US" sz="1600" dirty="0" smtClean="0">
                    <a:solidFill>
                      <a:srgbClr val="81A78F"/>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a:t>
                </a:r>
                <a:r>
                  <a:rPr lang="en-US" sz="1400" dirty="0">
                    <a:solidFill>
                      <a:schemeClr val="bg1">
                        <a:lumMod val="65000"/>
                      </a:schemeClr>
                    </a:solidFill>
                    <a:latin typeface="Arial" panose="020B0604020202020204" pitchFamily="34" charset="0"/>
                    <a:cs typeface="Arial" panose="020B0604020202020204" pitchFamily="34" charset="0"/>
                  </a:rPr>
                  <a:t>it to your needs and capture your audience's attention. </a:t>
                </a:r>
              </a:p>
            </p:txBody>
          </p:sp>
          <p:sp>
            <p:nvSpPr>
              <p:cNvPr id="9" name="Rectangle 8"/>
              <p:cNvSpPr/>
              <p:nvPr/>
            </p:nvSpPr>
            <p:spPr>
              <a:xfrm flipH="1">
                <a:off x="7451295" y="2890203"/>
                <a:ext cx="3736782" cy="511818"/>
              </a:xfrm>
              <a:prstGeom prst="rect">
                <a:avLst/>
              </a:prstGeom>
            </p:spPr>
            <p:txBody>
              <a:bodyPr wrap="square">
                <a:spAutoFit/>
              </a:bodyPr>
              <a:lstStyle/>
              <a:p>
                <a:r>
                  <a:rPr lang="en-US" sz="1600" dirty="0" smtClean="0">
                    <a:solidFill>
                      <a:srgbClr val="E9976A"/>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a:t>
                </a:r>
                <a:r>
                  <a:rPr lang="en-US" sz="1400" dirty="0">
                    <a:solidFill>
                      <a:schemeClr val="bg1">
                        <a:lumMod val="65000"/>
                      </a:schemeClr>
                    </a:solidFill>
                    <a:latin typeface="Arial" panose="020B0604020202020204" pitchFamily="34" charset="0"/>
                    <a:cs typeface="Arial" panose="020B0604020202020204" pitchFamily="34" charset="0"/>
                  </a:rPr>
                  <a:t>it to your needs and capture your audience's attention. </a:t>
                </a:r>
              </a:p>
            </p:txBody>
          </p:sp>
          <p:sp>
            <p:nvSpPr>
              <p:cNvPr id="10" name="Rectangle 9"/>
              <p:cNvSpPr/>
              <p:nvPr/>
            </p:nvSpPr>
            <p:spPr>
              <a:xfrm flipH="1">
                <a:off x="7451295" y="3446015"/>
                <a:ext cx="3736782" cy="511818"/>
              </a:xfrm>
              <a:prstGeom prst="rect">
                <a:avLst/>
              </a:prstGeom>
            </p:spPr>
            <p:txBody>
              <a:bodyPr wrap="square">
                <a:spAutoFit/>
              </a:bodyPr>
              <a:lstStyle/>
              <a:p>
                <a:r>
                  <a:rPr lang="en-US" sz="1600" dirty="0" smtClean="0">
                    <a:solidFill>
                      <a:srgbClr val="81A78F"/>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a:t>
                </a:r>
                <a:r>
                  <a:rPr lang="en-US" sz="1400" dirty="0">
                    <a:solidFill>
                      <a:schemeClr val="bg1">
                        <a:lumMod val="65000"/>
                      </a:schemeClr>
                    </a:solidFill>
                    <a:latin typeface="Arial" panose="020B0604020202020204" pitchFamily="34" charset="0"/>
                    <a:cs typeface="Arial" panose="020B0604020202020204" pitchFamily="34" charset="0"/>
                  </a:rPr>
                  <a:t>it to your needs and capture your audience's attention. </a:t>
                </a:r>
              </a:p>
            </p:txBody>
          </p:sp>
          <p:sp>
            <p:nvSpPr>
              <p:cNvPr id="11" name="Rectangle 10"/>
              <p:cNvSpPr/>
              <p:nvPr/>
            </p:nvSpPr>
            <p:spPr>
              <a:xfrm flipH="1">
                <a:off x="7451295" y="4001827"/>
                <a:ext cx="3736782" cy="511818"/>
              </a:xfrm>
              <a:prstGeom prst="rect">
                <a:avLst/>
              </a:prstGeom>
            </p:spPr>
            <p:txBody>
              <a:bodyPr wrap="square">
                <a:spAutoFit/>
              </a:bodyPr>
              <a:lstStyle/>
              <a:p>
                <a:r>
                  <a:rPr lang="en-US" sz="1600" dirty="0" smtClean="0">
                    <a:solidFill>
                      <a:srgbClr val="E9976A"/>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a:t>
                </a:r>
                <a:r>
                  <a:rPr lang="en-US" sz="1400" dirty="0">
                    <a:solidFill>
                      <a:schemeClr val="bg1">
                        <a:lumMod val="65000"/>
                      </a:schemeClr>
                    </a:solidFill>
                    <a:latin typeface="Arial" panose="020B0604020202020204" pitchFamily="34" charset="0"/>
                    <a:cs typeface="Arial" panose="020B0604020202020204" pitchFamily="34" charset="0"/>
                  </a:rPr>
                  <a:t>it to your needs and capture your audience's attention. </a:t>
                </a:r>
              </a:p>
            </p:txBody>
          </p:sp>
          <p:sp>
            <p:nvSpPr>
              <p:cNvPr id="12" name="Rectangle 11"/>
              <p:cNvSpPr/>
              <p:nvPr/>
            </p:nvSpPr>
            <p:spPr>
              <a:xfrm flipH="1">
                <a:off x="7476141" y="4557639"/>
                <a:ext cx="3736782" cy="511818"/>
              </a:xfrm>
              <a:prstGeom prst="rect">
                <a:avLst/>
              </a:prstGeom>
            </p:spPr>
            <p:txBody>
              <a:bodyPr wrap="square">
                <a:spAutoFit/>
              </a:bodyPr>
              <a:lstStyle/>
              <a:p>
                <a:r>
                  <a:rPr lang="en-US" sz="1600" dirty="0" smtClean="0">
                    <a:solidFill>
                      <a:srgbClr val="81A78F"/>
                    </a:solidFill>
                    <a:latin typeface="Arial" panose="020B0604020202020204" pitchFamily="34" charset="0"/>
                    <a:cs typeface="Arial" panose="020B0604020202020204" pitchFamily="34" charset="0"/>
                  </a:rPr>
                  <a:t>This slide is 100% editable</a:t>
                </a:r>
                <a:r>
                  <a:rPr lang="en-US" sz="1400" dirty="0" smtClean="0">
                    <a:solidFill>
                      <a:srgbClr val="81A78F"/>
                    </a:solidFill>
                    <a:latin typeface="Arial" panose="020B0604020202020204" pitchFamily="34" charset="0"/>
                    <a:cs typeface="Arial" panose="020B0604020202020204" pitchFamily="34" charset="0"/>
                  </a:rPr>
                  <a:t>. </a:t>
                </a:r>
                <a:r>
                  <a:rPr lang="en-US" sz="1400" dirty="0" smtClean="0">
                    <a:solidFill>
                      <a:schemeClr val="bg1">
                        <a:lumMod val="65000"/>
                      </a:schemeClr>
                    </a:solidFill>
                    <a:latin typeface="Arial" panose="020B0604020202020204" pitchFamily="34" charset="0"/>
                    <a:cs typeface="Arial" panose="020B0604020202020204" pitchFamily="34" charset="0"/>
                  </a:rPr>
                  <a:t>Adapt </a:t>
                </a:r>
                <a:r>
                  <a:rPr lang="en-US" sz="1400" dirty="0">
                    <a:solidFill>
                      <a:schemeClr val="bg1">
                        <a:lumMod val="65000"/>
                      </a:schemeClr>
                    </a:solidFill>
                    <a:latin typeface="Arial" panose="020B0604020202020204" pitchFamily="34" charset="0"/>
                    <a:cs typeface="Arial" panose="020B0604020202020204" pitchFamily="34" charset="0"/>
                  </a:rPr>
                  <a:t>it to your needs and capture your audience's attention. </a:t>
                </a:r>
              </a:p>
            </p:txBody>
          </p:sp>
        </p:grpSp>
        <p:grpSp>
          <p:nvGrpSpPr>
            <p:cNvPr id="49" name="Group 48"/>
            <p:cNvGrpSpPr/>
            <p:nvPr/>
          </p:nvGrpSpPr>
          <p:grpSpPr>
            <a:xfrm>
              <a:off x="884355" y="1677362"/>
              <a:ext cx="6772324" cy="3387082"/>
              <a:chOff x="884355" y="1657199"/>
              <a:chExt cx="6772324" cy="3387082"/>
            </a:xfrm>
          </p:grpSpPr>
          <p:grpSp>
            <p:nvGrpSpPr>
              <p:cNvPr id="48" name="Group 47"/>
              <p:cNvGrpSpPr/>
              <p:nvPr/>
            </p:nvGrpSpPr>
            <p:grpSpPr>
              <a:xfrm>
                <a:off x="884355" y="1657199"/>
                <a:ext cx="6772324" cy="3387082"/>
                <a:chOff x="884355" y="1657199"/>
                <a:chExt cx="6772324" cy="3387082"/>
              </a:xfrm>
            </p:grpSpPr>
            <p:grpSp>
              <p:nvGrpSpPr>
                <p:cNvPr id="47" name="Group 46"/>
                <p:cNvGrpSpPr/>
                <p:nvPr/>
              </p:nvGrpSpPr>
              <p:grpSpPr>
                <a:xfrm>
                  <a:off x="1138847" y="1657199"/>
                  <a:ext cx="6207550" cy="3387082"/>
                  <a:chOff x="1138847" y="1657199"/>
                  <a:chExt cx="6207550" cy="3387082"/>
                </a:xfrm>
              </p:grpSpPr>
              <p:grpSp>
                <p:nvGrpSpPr>
                  <p:cNvPr id="38" name="Group 37"/>
                  <p:cNvGrpSpPr/>
                  <p:nvPr/>
                </p:nvGrpSpPr>
                <p:grpSpPr>
                  <a:xfrm>
                    <a:off x="1138847" y="3949194"/>
                    <a:ext cx="952065" cy="1095087"/>
                    <a:chOff x="1138847" y="3949194"/>
                    <a:chExt cx="952065" cy="1095087"/>
                  </a:xfrm>
                </p:grpSpPr>
                <p:sp>
                  <p:nvSpPr>
                    <p:cNvPr id="20" name="Rectangle 19"/>
                    <p:cNvSpPr/>
                    <p:nvPr/>
                  </p:nvSpPr>
                  <p:spPr>
                    <a:xfrm>
                      <a:off x="1138847" y="4129881"/>
                      <a:ext cx="952065" cy="914400"/>
                    </a:xfrm>
                    <a:prstGeom prst="rect">
                      <a:avLst/>
                    </a:prstGeom>
                    <a:solidFill>
                      <a:srgbClr val="E9976A"/>
                    </a:solidFill>
                    <a:ln>
                      <a:noFill/>
                    </a:ln>
                    <a:effectLst>
                      <a:innerShdw blurRad="63500" dist="50800" dir="16200000">
                        <a:prstClr val="black">
                          <a:alpha val="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1" name="Rectangle 20"/>
                    <p:cNvSpPr/>
                    <p:nvPr/>
                  </p:nvSpPr>
                  <p:spPr>
                    <a:xfrm>
                      <a:off x="1138847" y="3949194"/>
                      <a:ext cx="952065" cy="119887"/>
                    </a:xfrm>
                    <a:prstGeom prst="rect">
                      <a:avLst/>
                    </a:prstGeom>
                    <a:solidFill>
                      <a:srgbClr val="EEB08E"/>
                    </a:solidFill>
                    <a:ln>
                      <a:noFill/>
                    </a:ln>
                    <a:effectLst>
                      <a:innerShdw blurRad="63500" dist="50800" dir="16200000">
                        <a:prstClr val="black">
                          <a:alpha val="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37" name="Group 36"/>
                  <p:cNvGrpSpPr/>
                  <p:nvPr/>
                </p:nvGrpSpPr>
                <p:grpSpPr>
                  <a:xfrm>
                    <a:off x="2189944" y="3490795"/>
                    <a:ext cx="952065" cy="1553486"/>
                    <a:chOff x="2189944" y="3490795"/>
                    <a:chExt cx="952065" cy="1553486"/>
                  </a:xfrm>
                </p:grpSpPr>
                <p:sp>
                  <p:nvSpPr>
                    <p:cNvPr id="19" name="Rectangle 18"/>
                    <p:cNvSpPr/>
                    <p:nvPr/>
                  </p:nvSpPr>
                  <p:spPr>
                    <a:xfrm>
                      <a:off x="2189944" y="3672681"/>
                      <a:ext cx="952065" cy="1371600"/>
                    </a:xfrm>
                    <a:prstGeom prst="rect">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2" name="Rectangle 21"/>
                    <p:cNvSpPr/>
                    <p:nvPr/>
                  </p:nvSpPr>
                  <p:spPr>
                    <a:xfrm>
                      <a:off x="2189944" y="3490795"/>
                      <a:ext cx="952065" cy="119887"/>
                    </a:xfrm>
                    <a:prstGeom prst="rect">
                      <a:avLst/>
                    </a:prstGeom>
                    <a:solidFill>
                      <a:srgbClr val="A2BEAC"/>
                    </a:solidFill>
                    <a:ln>
                      <a:noFill/>
                    </a:ln>
                    <a:effectLst>
                      <a:innerShdw blurRad="63500" dist="50800" dir="16200000">
                        <a:prstClr val="black">
                          <a:alpha val="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36" name="Group 35"/>
                  <p:cNvGrpSpPr/>
                  <p:nvPr/>
                </p:nvGrpSpPr>
                <p:grpSpPr>
                  <a:xfrm>
                    <a:off x="3241041" y="3032396"/>
                    <a:ext cx="952065" cy="2011885"/>
                    <a:chOff x="3241041" y="3032396"/>
                    <a:chExt cx="952065" cy="2011885"/>
                  </a:xfrm>
                </p:grpSpPr>
                <p:sp>
                  <p:nvSpPr>
                    <p:cNvPr id="17" name="Rectangle 16"/>
                    <p:cNvSpPr/>
                    <p:nvPr/>
                  </p:nvSpPr>
                  <p:spPr>
                    <a:xfrm>
                      <a:off x="3241041" y="3215481"/>
                      <a:ext cx="952065" cy="1828800"/>
                    </a:xfrm>
                    <a:prstGeom prst="rect">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3" name="Rectangle 22"/>
                    <p:cNvSpPr/>
                    <p:nvPr/>
                  </p:nvSpPr>
                  <p:spPr>
                    <a:xfrm>
                      <a:off x="3241041" y="3032396"/>
                      <a:ext cx="952065" cy="119887"/>
                    </a:xfrm>
                    <a:prstGeom prst="rect">
                      <a:avLst/>
                    </a:prstGeom>
                    <a:solidFill>
                      <a:srgbClr val="EEB08E"/>
                    </a:solidFill>
                    <a:ln>
                      <a:noFill/>
                    </a:ln>
                    <a:effectLst>
                      <a:innerShdw blurRad="63500" dist="50800" dir="16200000">
                        <a:prstClr val="black">
                          <a:alpha val="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35" name="Group 34"/>
                  <p:cNvGrpSpPr/>
                  <p:nvPr/>
                </p:nvGrpSpPr>
                <p:grpSpPr>
                  <a:xfrm>
                    <a:off x="4292138" y="2573997"/>
                    <a:ext cx="952065" cy="2470284"/>
                    <a:chOff x="4292138" y="2573997"/>
                    <a:chExt cx="952065" cy="2470284"/>
                  </a:xfrm>
                </p:grpSpPr>
                <p:sp>
                  <p:nvSpPr>
                    <p:cNvPr id="15" name="Rectangle 14"/>
                    <p:cNvSpPr/>
                    <p:nvPr/>
                  </p:nvSpPr>
                  <p:spPr>
                    <a:xfrm>
                      <a:off x="4292138" y="2761775"/>
                      <a:ext cx="952065" cy="2282506"/>
                    </a:xfrm>
                    <a:prstGeom prst="rect">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4" name="Rectangle 23"/>
                    <p:cNvSpPr/>
                    <p:nvPr/>
                  </p:nvSpPr>
                  <p:spPr>
                    <a:xfrm>
                      <a:off x="4292138" y="2573997"/>
                      <a:ext cx="952065" cy="119887"/>
                    </a:xfrm>
                    <a:prstGeom prst="rect">
                      <a:avLst/>
                    </a:prstGeom>
                    <a:solidFill>
                      <a:srgbClr val="A2BEAC"/>
                    </a:solidFill>
                    <a:ln>
                      <a:noFill/>
                    </a:ln>
                    <a:effectLst>
                      <a:innerShdw blurRad="63500" dist="50800" dir="16200000">
                        <a:prstClr val="black">
                          <a:alpha val="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34" name="Group 33"/>
                  <p:cNvGrpSpPr/>
                  <p:nvPr/>
                </p:nvGrpSpPr>
                <p:grpSpPr>
                  <a:xfrm>
                    <a:off x="5343235" y="2115598"/>
                    <a:ext cx="952065" cy="2928683"/>
                    <a:chOff x="5343235" y="2115598"/>
                    <a:chExt cx="952065" cy="2928683"/>
                  </a:xfrm>
                </p:grpSpPr>
                <p:sp>
                  <p:nvSpPr>
                    <p:cNvPr id="18" name="Rectangle 17"/>
                    <p:cNvSpPr/>
                    <p:nvPr/>
                  </p:nvSpPr>
                  <p:spPr>
                    <a:xfrm>
                      <a:off x="5343235" y="2301081"/>
                      <a:ext cx="952065" cy="2743200"/>
                    </a:xfrm>
                    <a:prstGeom prst="rect">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5" name="Rectangle 24"/>
                    <p:cNvSpPr/>
                    <p:nvPr/>
                  </p:nvSpPr>
                  <p:spPr>
                    <a:xfrm>
                      <a:off x="5343235" y="2115598"/>
                      <a:ext cx="952065" cy="119887"/>
                    </a:xfrm>
                    <a:prstGeom prst="rect">
                      <a:avLst/>
                    </a:prstGeom>
                    <a:solidFill>
                      <a:srgbClr val="EEB08E"/>
                    </a:solidFill>
                    <a:ln>
                      <a:noFill/>
                    </a:ln>
                    <a:effectLst>
                      <a:innerShdw blurRad="63500" dist="50800" dir="16200000">
                        <a:prstClr val="black">
                          <a:alpha val="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33" name="Group 32"/>
                  <p:cNvGrpSpPr/>
                  <p:nvPr/>
                </p:nvGrpSpPr>
                <p:grpSpPr>
                  <a:xfrm>
                    <a:off x="6394332" y="1657199"/>
                    <a:ext cx="952065" cy="3387082"/>
                    <a:chOff x="6394332" y="1657199"/>
                    <a:chExt cx="952065" cy="3387082"/>
                  </a:xfrm>
                </p:grpSpPr>
                <p:sp>
                  <p:nvSpPr>
                    <p:cNvPr id="16" name="Rectangle 15"/>
                    <p:cNvSpPr/>
                    <p:nvPr/>
                  </p:nvSpPr>
                  <p:spPr>
                    <a:xfrm>
                      <a:off x="6394332" y="1843881"/>
                      <a:ext cx="952065" cy="3200400"/>
                    </a:xfrm>
                    <a:prstGeom prst="rect">
                      <a:avLst/>
                    </a:prstGeom>
                    <a:solidFill>
                      <a:srgbClr val="81A78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sp>
                  <p:nvSpPr>
                    <p:cNvPr id="26" name="Rectangle 25"/>
                    <p:cNvSpPr/>
                    <p:nvPr/>
                  </p:nvSpPr>
                  <p:spPr>
                    <a:xfrm>
                      <a:off x="6394332" y="1657199"/>
                      <a:ext cx="952065" cy="119887"/>
                    </a:xfrm>
                    <a:prstGeom prst="rect">
                      <a:avLst/>
                    </a:prstGeom>
                    <a:solidFill>
                      <a:srgbClr val="A2BEAC"/>
                    </a:solidFill>
                    <a:ln>
                      <a:noFill/>
                    </a:ln>
                    <a:effectLst>
                      <a:innerShdw blurRad="63500" dist="50800" dir="16200000">
                        <a:prstClr val="black">
                          <a:alpha val="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sp>
              <p:nvSpPr>
                <p:cNvPr id="14" name="Rectangle 32"/>
                <p:cNvSpPr/>
                <p:nvPr/>
              </p:nvSpPr>
              <p:spPr>
                <a:xfrm rot="20463573">
                  <a:off x="884355" y="3379387"/>
                  <a:ext cx="6772324" cy="600914"/>
                </a:xfrm>
                <a:custGeom>
                  <a:avLst/>
                  <a:gdLst>
                    <a:gd name="connsiteX0" fmla="*/ 0 w 5626325"/>
                    <a:gd name="connsiteY0" fmla="*/ 0 h 378935"/>
                    <a:gd name="connsiteX1" fmla="*/ 5626325 w 5626325"/>
                    <a:gd name="connsiteY1" fmla="*/ 0 h 378935"/>
                    <a:gd name="connsiteX2" fmla="*/ 5626325 w 5626325"/>
                    <a:gd name="connsiteY2" fmla="*/ 378935 h 378935"/>
                    <a:gd name="connsiteX3" fmla="*/ 0 w 5626325"/>
                    <a:gd name="connsiteY3" fmla="*/ 378935 h 378935"/>
                    <a:gd name="connsiteX4" fmla="*/ 0 w 5626325"/>
                    <a:gd name="connsiteY4" fmla="*/ 0 h 378935"/>
                    <a:gd name="connsiteX0" fmla="*/ 0 w 5626325"/>
                    <a:gd name="connsiteY0" fmla="*/ 0 h 378935"/>
                    <a:gd name="connsiteX1" fmla="*/ 5626325 w 5626325"/>
                    <a:gd name="connsiteY1" fmla="*/ 0 h 378935"/>
                    <a:gd name="connsiteX2" fmla="*/ 5615940 w 5626325"/>
                    <a:gd name="connsiteY2" fmla="*/ 163830 h 378935"/>
                    <a:gd name="connsiteX3" fmla="*/ 5626325 w 5626325"/>
                    <a:gd name="connsiteY3" fmla="*/ 378935 h 378935"/>
                    <a:gd name="connsiteX4" fmla="*/ 0 w 5626325"/>
                    <a:gd name="connsiteY4" fmla="*/ 378935 h 378935"/>
                    <a:gd name="connsiteX5" fmla="*/ 0 w 5626325"/>
                    <a:gd name="connsiteY5" fmla="*/ 0 h 378935"/>
                    <a:gd name="connsiteX0" fmla="*/ 0 w 6659880"/>
                    <a:gd name="connsiteY0" fmla="*/ 0 h 378935"/>
                    <a:gd name="connsiteX1" fmla="*/ 5626325 w 6659880"/>
                    <a:gd name="connsiteY1" fmla="*/ 0 h 378935"/>
                    <a:gd name="connsiteX2" fmla="*/ 6659880 w 6659880"/>
                    <a:gd name="connsiteY2" fmla="*/ 163830 h 378935"/>
                    <a:gd name="connsiteX3" fmla="*/ 5626325 w 6659880"/>
                    <a:gd name="connsiteY3" fmla="*/ 378935 h 378935"/>
                    <a:gd name="connsiteX4" fmla="*/ 0 w 6659880"/>
                    <a:gd name="connsiteY4" fmla="*/ 378935 h 378935"/>
                    <a:gd name="connsiteX5" fmla="*/ 0 w 6659880"/>
                    <a:gd name="connsiteY5" fmla="*/ 0 h 378935"/>
                    <a:gd name="connsiteX0" fmla="*/ 0 w 6659880"/>
                    <a:gd name="connsiteY0" fmla="*/ 0 h 378935"/>
                    <a:gd name="connsiteX1" fmla="*/ 5626325 w 6659880"/>
                    <a:gd name="connsiteY1" fmla="*/ 0 h 378935"/>
                    <a:gd name="connsiteX2" fmla="*/ 6659880 w 6659880"/>
                    <a:gd name="connsiteY2" fmla="*/ 163830 h 378935"/>
                    <a:gd name="connsiteX3" fmla="*/ 5897879 w 6659880"/>
                    <a:gd name="connsiteY3" fmla="*/ 308610 h 378935"/>
                    <a:gd name="connsiteX4" fmla="*/ 5626325 w 6659880"/>
                    <a:gd name="connsiteY4" fmla="*/ 378935 h 378935"/>
                    <a:gd name="connsiteX5" fmla="*/ 0 w 6659880"/>
                    <a:gd name="connsiteY5" fmla="*/ 378935 h 378935"/>
                    <a:gd name="connsiteX6" fmla="*/ 0 w 6659880"/>
                    <a:gd name="connsiteY6" fmla="*/ 0 h 378935"/>
                    <a:gd name="connsiteX0" fmla="*/ 0 w 6659880"/>
                    <a:gd name="connsiteY0" fmla="*/ 0 h 735330"/>
                    <a:gd name="connsiteX1" fmla="*/ 5626325 w 6659880"/>
                    <a:gd name="connsiteY1" fmla="*/ 0 h 735330"/>
                    <a:gd name="connsiteX2" fmla="*/ 6659880 w 6659880"/>
                    <a:gd name="connsiteY2" fmla="*/ 163830 h 735330"/>
                    <a:gd name="connsiteX3" fmla="*/ 5554979 w 6659880"/>
                    <a:gd name="connsiteY3" fmla="*/ 735330 h 735330"/>
                    <a:gd name="connsiteX4" fmla="*/ 5626325 w 6659880"/>
                    <a:gd name="connsiteY4" fmla="*/ 378935 h 735330"/>
                    <a:gd name="connsiteX5" fmla="*/ 0 w 6659880"/>
                    <a:gd name="connsiteY5" fmla="*/ 378935 h 735330"/>
                    <a:gd name="connsiteX6" fmla="*/ 0 w 6659880"/>
                    <a:gd name="connsiteY6" fmla="*/ 0 h 735330"/>
                    <a:gd name="connsiteX0" fmla="*/ 0 w 6659880"/>
                    <a:gd name="connsiteY0" fmla="*/ 0 h 735330"/>
                    <a:gd name="connsiteX1" fmla="*/ 5626325 w 6659880"/>
                    <a:gd name="connsiteY1" fmla="*/ 0 h 735330"/>
                    <a:gd name="connsiteX2" fmla="*/ 5814059 w 6659880"/>
                    <a:gd name="connsiteY2" fmla="*/ 34289 h 735330"/>
                    <a:gd name="connsiteX3" fmla="*/ 6659880 w 6659880"/>
                    <a:gd name="connsiteY3" fmla="*/ 163830 h 735330"/>
                    <a:gd name="connsiteX4" fmla="*/ 5554979 w 6659880"/>
                    <a:gd name="connsiteY4" fmla="*/ 735330 h 735330"/>
                    <a:gd name="connsiteX5" fmla="*/ 5626325 w 6659880"/>
                    <a:gd name="connsiteY5" fmla="*/ 378935 h 735330"/>
                    <a:gd name="connsiteX6" fmla="*/ 0 w 6659880"/>
                    <a:gd name="connsiteY6" fmla="*/ 378935 h 735330"/>
                    <a:gd name="connsiteX7" fmla="*/ 0 w 6659880"/>
                    <a:gd name="connsiteY7" fmla="*/ 0 h 735330"/>
                    <a:gd name="connsiteX0" fmla="*/ 0 w 6659880"/>
                    <a:gd name="connsiteY0" fmla="*/ 323851 h 1059181"/>
                    <a:gd name="connsiteX1" fmla="*/ 5626325 w 6659880"/>
                    <a:gd name="connsiteY1" fmla="*/ 323851 h 1059181"/>
                    <a:gd name="connsiteX2" fmla="*/ 5509259 w 6659880"/>
                    <a:gd name="connsiteY2" fmla="*/ 0 h 1059181"/>
                    <a:gd name="connsiteX3" fmla="*/ 6659880 w 6659880"/>
                    <a:gd name="connsiteY3" fmla="*/ 487681 h 1059181"/>
                    <a:gd name="connsiteX4" fmla="*/ 5554979 w 6659880"/>
                    <a:gd name="connsiteY4" fmla="*/ 1059181 h 1059181"/>
                    <a:gd name="connsiteX5" fmla="*/ 5626325 w 6659880"/>
                    <a:gd name="connsiteY5" fmla="*/ 702786 h 1059181"/>
                    <a:gd name="connsiteX6" fmla="*/ 0 w 6659880"/>
                    <a:gd name="connsiteY6" fmla="*/ 702786 h 1059181"/>
                    <a:gd name="connsiteX7" fmla="*/ 0 w 6659880"/>
                    <a:gd name="connsiteY7" fmla="*/ 323851 h 1059181"/>
                    <a:gd name="connsiteX0" fmla="*/ 0 w 6659880"/>
                    <a:gd name="connsiteY0" fmla="*/ 702786 h 1059181"/>
                    <a:gd name="connsiteX1" fmla="*/ 5626325 w 6659880"/>
                    <a:gd name="connsiteY1" fmla="*/ 323851 h 1059181"/>
                    <a:gd name="connsiteX2" fmla="*/ 5509259 w 6659880"/>
                    <a:gd name="connsiteY2" fmla="*/ 0 h 1059181"/>
                    <a:gd name="connsiteX3" fmla="*/ 6659880 w 6659880"/>
                    <a:gd name="connsiteY3" fmla="*/ 487681 h 1059181"/>
                    <a:gd name="connsiteX4" fmla="*/ 5554979 w 6659880"/>
                    <a:gd name="connsiteY4" fmla="*/ 1059181 h 1059181"/>
                    <a:gd name="connsiteX5" fmla="*/ 5626325 w 6659880"/>
                    <a:gd name="connsiteY5" fmla="*/ 702786 h 1059181"/>
                    <a:gd name="connsiteX6" fmla="*/ 0 w 6659880"/>
                    <a:gd name="connsiteY6" fmla="*/ 702786 h 1059181"/>
                    <a:gd name="connsiteX0" fmla="*/ 0 w 6714536"/>
                    <a:gd name="connsiteY0" fmla="*/ 522598 h 1059181"/>
                    <a:gd name="connsiteX1" fmla="*/ 5680981 w 6714536"/>
                    <a:gd name="connsiteY1" fmla="*/ 323851 h 1059181"/>
                    <a:gd name="connsiteX2" fmla="*/ 5563915 w 6714536"/>
                    <a:gd name="connsiteY2" fmla="*/ 0 h 1059181"/>
                    <a:gd name="connsiteX3" fmla="*/ 6714536 w 6714536"/>
                    <a:gd name="connsiteY3" fmla="*/ 487681 h 1059181"/>
                    <a:gd name="connsiteX4" fmla="*/ 5609635 w 6714536"/>
                    <a:gd name="connsiteY4" fmla="*/ 1059181 h 1059181"/>
                    <a:gd name="connsiteX5" fmla="*/ 5680981 w 6714536"/>
                    <a:gd name="connsiteY5" fmla="*/ 702786 h 1059181"/>
                    <a:gd name="connsiteX6" fmla="*/ 0 w 6714536"/>
                    <a:gd name="connsiteY6" fmla="*/ 522598 h 1059181"/>
                    <a:gd name="connsiteX0" fmla="*/ 0 w 6714536"/>
                    <a:gd name="connsiteY0" fmla="*/ 522598 h 1059181"/>
                    <a:gd name="connsiteX1" fmla="*/ 5680981 w 6714536"/>
                    <a:gd name="connsiteY1" fmla="*/ 323851 h 1059181"/>
                    <a:gd name="connsiteX2" fmla="*/ 5563915 w 6714536"/>
                    <a:gd name="connsiteY2" fmla="*/ 0 h 1059181"/>
                    <a:gd name="connsiteX3" fmla="*/ 6714536 w 6714536"/>
                    <a:gd name="connsiteY3" fmla="*/ 487681 h 1059181"/>
                    <a:gd name="connsiteX4" fmla="*/ 5609635 w 6714536"/>
                    <a:gd name="connsiteY4" fmla="*/ 1059181 h 1059181"/>
                    <a:gd name="connsiteX5" fmla="*/ 5680981 w 6714536"/>
                    <a:gd name="connsiteY5" fmla="*/ 702786 h 1059181"/>
                    <a:gd name="connsiteX6" fmla="*/ 0 w 6714536"/>
                    <a:gd name="connsiteY6" fmla="*/ 522598 h 1059181"/>
                    <a:gd name="connsiteX0" fmla="*/ 0 w 6714536"/>
                    <a:gd name="connsiteY0" fmla="*/ 522598 h 1111204"/>
                    <a:gd name="connsiteX1" fmla="*/ 5680981 w 6714536"/>
                    <a:gd name="connsiteY1" fmla="*/ 323851 h 1111204"/>
                    <a:gd name="connsiteX2" fmla="*/ 5563915 w 6714536"/>
                    <a:gd name="connsiteY2" fmla="*/ 0 h 1111204"/>
                    <a:gd name="connsiteX3" fmla="*/ 6714536 w 6714536"/>
                    <a:gd name="connsiteY3" fmla="*/ 487681 h 1111204"/>
                    <a:gd name="connsiteX4" fmla="*/ 5609635 w 6714536"/>
                    <a:gd name="connsiteY4" fmla="*/ 1059181 h 1111204"/>
                    <a:gd name="connsiteX5" fmla="*/ 5680981 w 6714536"/>
                    <a:gd name="connsiteY5" fmla="*/ 702786 h 1111204"/>
                    <a:gd name="connsiteX6" fmla="*/ 0 w 6714536"/>
                    <a:gd name="connsiteY6" fmla="*/ 522598 h 1111204"/>
                    <a:gd name="connsiteX0" fmla="*/ 0 w 6714536"/>
                    <a:gd name="connsiteY0" fmla="*/ 522598 h 1111204"/>
                    <a:gd name="connsiteX1" fmla="*/ 5680981 w 6714536"/>
                    <a:gd name="connsiteY1" fmla="*/ 323851 h 1111204"/>
                    <a:gd name="connsiteX2" fmla="*/ 5563915 w 6714536"/>
                    <a:gd name="connsiteY2" fmla="*/ 0 h 1111204"/>
                    <a:gd name="connsiteX3" fmla="*/ 6714536 w 6714536"/>
                    <a:gd name="connsiteY3" fmla="*/ 487681 h 1111204"/>
                    <a:gd name="connsiteX4" fmla="*/ 5609635 w 6714536"/>
                    <a:gd name="connsiteY4" fmla="*/ 1059181 h 1111204"/>
                    <a:gd name="connsiteX5" fmla="*/ 5680981 w 6714536"/>
                    <a:gd name="connsiteY5" fmla="*/ 702786 h 1111204"/>
                    <a:gd name="connsiteX6" fmla="*/ 0 w 6714536"/>
                    <a:gd name="connsiteY6" fmla="*/ 522598 h 1111204"/>
                    <a:gd name="connsiteX0" fmla="*/ 0 w 6714536"/>
                    <a:gd name="connsiteY0" fmla="*/ 522598 h 1111204"/>
                    <a:gd name="connsiteX1" fmla="*/ 5680981 w 6714536"/>
                    <a:gd name="connsiteY1" fmla="*/ 323851 h 1111204"/>
                    <a:gd name="connsiteX2" fmla="*/ 5563915 w 6714536"/>
                    <a:gd name="connsiteY2" fmla="*/ 0 h 1111204"/>
                    <a:gd name="connsiteX3" fmla="*/ 6714536 w 6714536"/>
                    <a:gd name="connsiteY3" fmla="*/ 487681 h 1111204"/>
                    <a:gd name="connsiteX4" fmla="*/ 5609635 w 6714536"/>
                    <a:gd name="connsiteY4" fmla="*/ 1059181 h 1111204"/>
                    <a:gd name="connsiteX5" fmla="*/ 5680981 w 6714536"/>
                    <a:gd name="connsiteY5" fmla="*/ 702786 h 1111204"/>
                    <a:gd name="connsiteX6" fmla="*/ 0 w 6714536"/>
                    <a:gd name="connsiteY6" fmla="*/ 522598 h 1111204"/>
                    <a:gd name="connsiteX0" fmla="*/ 0 w 6676220"/>
                    <a:gd name="connsiteY0" fmla="*/ 522598 h 1111204"/>
                    <a:gd name="connsiteX1" fmla="*/ 5680981 w 6676220"/>
                    <a:gd name="connsiteY1" fmla="*/ 323851 h 1111204"/>
                    <a:gd name="connsiteX2" fmla="*/ 5563915 w 6676220"/>
                    <a:gd name="connsiteY2" fmla="*/ 0 h 1111204"/>
                    <a:gd name="connsiteX3" fmla="*/ 6676220 w 6676220"/>
                    <a:gd name="connsiteY3" fmla="*/ 405506 h 1111204"/>
                    <a:gd name="connsiteX4" fmla="*/ 5609635 w 6676220"/>
                    <a:gd name="connsiteY4" fmla="*/ 1059181 h 1111204"/>
                    <a:gd name="connsiteX5" fmla="*/ 5680981 w 6676220"/>
                    <a:gd name="connsiteY5" fmla="*/ 702786 h 1111204"/>
                    <a:gd name="connsiteX6" fmla="*/ 0 w 6676220"/>
                    <a:gd name="connsiteY6" fmla="*/ 522598 h 1111204"/>
                    <a:gd name="connsiteX0" fmla="*/ 0 w 6678214"/>
                    <a:gd name="connsiteY0" fmla="*/ 522598 h 1111204"/>
                    <a:gd name="connsiteX1" fmla="*/ 5680981 w 6678214"/>
                    <a:gd name="connsiteY1" fmla="*/ 323851 h 1111204"/>
                    <a:gd name="connsiteX2" fmla="*/ 5563915 w 6678214"/>
                    <a:gd name="connsiteY2" fmla="*/ 0 h 1111204"/>
                    <a:gd name="connsiteX3" fmla="*/ 6678214 w 6678214"/>
                    <a:gd name="connsiteY3" fmla="*/ 397361 h 1111204"/>
                    <a:gd name="connsiteX4" fmla="*/ 5609635 w 6678214"/>
                    <a:gd name="connsiteY4" fmla="*/ 1059181 h 1111204"/>
                    <a:gd name="connsiteX5" fmla="*/ 5680981 w 6678214"/>
                    <a:gd name="connsiteY5" fmla="*/ 702786 h 1111204"/>
                    <a:gd name="connsiteX6" fmla="*/ 0 w 6678214"/>
                    <a:gd name="connsiteY6" fmla="*/ 522598 h 1111204"/>
                    <a:gd name="connsiteX0" fmla="*/ 0 w 6678214"/>
                    <a:gd name="connsiteY0" fmla="*/ 522598 h 1111204"/>
                    <a:gd name="connsiteX1" fmla="*/ 5680981 w 6678214"/>
                    <a:gd name="connsiteY1" fmla="*/ 323851 h 1111204"/>
                    <a:gd name="connsiteX2" fmla="*/ 5563915 w 6678214"/>
                    <a:gd name="connsiteY2" fmla="*/ 0 h 1111204"/>
                    <a:gd name="connsiteX3" fmla="*/ 6678214 w 6678214"/>
                    <a:gd name="connsiteY3" fmla="*/ 397361 h 1111204"/>
                    <a:gd name="connsiteX4" fmla="*/ 5644479 w 6678214"/>
                    <a:gd name="connsiteY4" fmla="*/ 1075952 h 1111204"/>
                    <a:gd name="connsiteX5" fmla="*/ 5680981 w 6678214"/>
                    <a:gd name="connsiteY5" fmla="*/ 702786 h 1111204"/>
                    <a:gd name="connsiteX6" fmla="*/ 0 w 6678214"/>
                    <a:gd name="connsiteY6" fmla="*/ 522598 h 1111204"/>
                    <a:gd name="connsiteX0" fmla="*/ 0 w 6678214"/>
                    <a:gd name="connsiteY0" fmla="*/ 522598 h 1081772"/>
                    <a:gd name="connsiteX1" fmla="*/ 5680981 w 6678214"/>
                    <a:gd name="connsiteY1" fmla="*/ 323851 h 1081772"/>
                    <a:gd name="connsiteX2" fmla="*/ 5563915 w 6678214"/>
                    <a:gd name="connsiteY2" fmla="*/ 0 h 1081772"/>
                    <a:gd name="connsiteX3" fmla="*/ 6678214 w 6678214"/>
                    <a:gd name="connsiteY3" fmla="*/ 397361 h 1081772"/>
                    <a:gd name="connsiteX4" fmla="*/ 5644479 w 6678214"/>
                    <a:gd name="connsiteY4" fmla="*/ 1075952 h 1081772"/>
                    <a:gd name="connsiteX5" fmla="*/ 5762970 w 6678214"/>
                    <a:gd name="connsiteY5" fmla="*/ 632993 h 1081772"/>
                    <a:gd name="connsiteX6" fmla="*/ 0 w 6678214"/>
                    <a:gd name="connsiteY6" fmla="*/ 522598 h 1081772"/>
                    <a:gd name="connsiteX0" fmla="*/ 0 w 6678214"/>
                    <a:gd name="connsiteY0" fmla="*/ 522598 h 1081772"/>
                    <a:gd name="connsiteX1" fmla="*/ 5680981 w 6678214"/>
                    <a:gd name="connsiteY1" fmla="*/ 323851 h 1081772"/>
                    <a:gd name="connsiteX2" fmla="*/ 5563915 w 6678214"/>
                    <a:gd name="connsiteY2" fmla="*/ 0 h 1081772"/>
                    <a:gd name="connsiteX3" fmla="*/ 6678214 w 6678214"/>
                    <a:gd name="connsiteY3" fmla="*/ 397361 h 1081772"/>
                    <a:gd name="connsiteX4" fmla="*/ 5685645 w 6678214"/>
                    <a:gd name="connsiteY4" fmla="*/ 1013825 h 1081772"/>
                    <a:gd name="connsiteX5" fmla="*/ 5762970 w 6678214"/>
                    <a:gd name="connsiteY5" fmla="*/ 632993 h 1081772"/>
                    <a:gd name="connsiteX6" fmla="*/ 0 w 6678214"/>
                    <a:gd name="connsiteY6" fmla="*/ 522598 h 1081772"/>
                    <a:gd name="connsiteX0" fmla="*/ 0 w 6609210"/>
                    <a:gd name="connsiteY0" fmla="*/ 522598 h 1081772"/>
                    <a:gd name="connsiteX1" fmla="*/ 5680981 w 6609210"/>
                    <a:gd name="connsiteY1" fmla="*/ 323851 h 1081772"/>
                    <a:gd name="connsiteX2" fmla="*/ 5563915 w 6609210"/>
                    <a:gd name="connsiteY2" fmla="*/ 0 h 1081772"/>
                    <a:gd name="connsiteX3" fmla="*/ 6609210 w 6609210"/>
                    <a:gd name="connsiteY3" fmla="*/ 254893 h 1081772"/>
                    <a:gd name="connsiteX4" fmla="*/ 5685645 w 6609210"/>
                    <a:gd name="connsiteY4" fmla="*/ 1013825 h 1081772"/>
                    <a:gd name="connsiteX5" fmla="*/ 5762970 w 6609210"/>
                    <a:gd name="connsiteY5" fmla="*/ 632993 h 1081772"/>
                    <a:gd name="connsiteX6" fmla="*/ 0 w 6609210"/>
                    <a:gd name="connsiteY6" fmla="*/ 522598 h 1081772"/>
                    <a:gd name="connsiteX0" fmla="*/ 0 w 6451873"/>
                    <a:gd name="connsiteY0" fmla="*/ 522598 h 1081772"/>
                    <a:gd name="connsiteX1" fmla="*/ 5680981 w 6451873"/>
                    <a:gd name="connsiteY1" fmla="*/ 323851 h 1081772"/>
                    <a:gd name="connsiteX2" fmla="*/ 5563915 w 6451873"/>
                    <a:gd name="connsiteY2" fmla="*/ 0 h 1081772"/>
                    <a:gd name="connsiteX3" fmla="*/ 6451873 w 6451873"/>
                    <a:gd name="connsiteY3" fmla="*/ 225330 h 1081772"/>
                    <a:gd name="connsiteX4" fmla="*/ 5685645 w 6451873"/>
                    <a:gd name="connsiteY4" fmla="*/ 1013825 h 1081772"/>
                    <a:gd name="connsiteX5" fmla="*/ 5762970 w 6451873"/>
                    <a:gd name="connsiteY5" fmla="*/ 632993 h 1081772"/>
                    <a:gd name="connsiteX6" fmla="*/ 0 w 6451873"/>
                    <a:gd name="connsiteY6" fmla="*/ 522598 h 1081772"/>
                    <a:gd name="connsiteX0" fmla="*/ 0 w 6451873"/>
                    <a:gd name="connsiteY0" fmla="*/ 522598 h 1081772"/>
                    <a:gd name="connsiteX1" fmla="*/ 5680981 w 6451873"/>
                    <a:gd name="connsiteY1" fmla="*/ 323851 h 1081772"/>
                    <a:gd name="connsiteX2" fmla="*/ 5563915 w 6451873"/>
                    <a:gd name="connsiteY2" fmla="*/ 0 h 1081772"/>
                    <a:gd name="connsiteX3" fmla="*/ 6451873 w 6451873"/>
                    <a:gd name="connsiteY3" fmla="*/ 225330 h 1081772"/>
                    <a:gd name="connsiteX4" fmla="*/ 5717189 w 6451873"/>
                    <a:gd name="connsiteY4" fmla="*/ 937962 h 1081772"/>
                    <a:gd name="connsiteX5" fmla="*/ 5762970 w 6451873"/>
                    <a:gd name="connsiteY5" fmla="*/ 632993 h 1081772"/>
                    <a:gd name="connsiteX6" fmla="*/ 0 w 6451873"/>
                    <a:gd name="connsiteY6" fmla="*/ 522598 h 1081772"/>
                    <a:gd name="connsiteX0" fmla="*/ 0 w 6451873"/>
                    <a:gd name="connsiteY0" fmla="*/ 435074 h 994248"/>
                    <a:gd name="connsiteX1" fmla="*/ 5680981 w 6451873"/>
                    <a:gd name="connsiteY1" fmla="*/ 236327 h 994248"/>
                    <a:gd name="connsiteX2" fmla="*/ 5594432 w 6451873"/>
                    <a:gd name="connsiteY2" fmla="*/ 0 h 994248"/>
                    <a:gd name="connsiteX3" fmla="*/ 6451873 w 6451873"/>
                    <a:gd name="connsiteY3" fmla="*/ 137806 h 994248"/>
                    <a:gd name="connsiteX4" fmla="*/ 5717189 w 6451873"/>
                    <a:gd name="connsiteY4" fmla="*/ 850438 h 994248"/>
                    <a:gd name="connsiteX5" fmla="*/ 5762970 w 6451873"/>
                    <a:gd name="connsiteY5" fmla="*/ 545469 h 994248"/>
                    <a:gd name="connsiteX6" fmla="*/ 0 w 6451873"/>
                    <a:gd name="connsiteY6" fmla="*/ 435074 h 994248"/>
                    <a:gd name="connsiteX0" fmla="*/ 0 w 6451873"/>
                    <a:gd name="connsiteY0" fmla="*/ 435074 h 994248"/>
                    <a:gd name="connsiteX1" fmla="*/ 5680981 w 6451873"/>
                    <a:gd name="connsiteY1" fmla="*/ 236327 h 994248"/>
                    <a:gd name="connsiteX2" fmla="*/ 5594432 w 6451873"/>
                    <a:gd name="connsiteY2" fmla="*/ 0 h 994248"/>
                    <a:gd name="connsiteX3" fmla="*/ 6451873 w 6451873"/>
                    <a:gd name="connsiteY3" fmla="*/ 137806 h 994248"/>
                    <a:gd name="connsiteX4" fmla="*/ 5760177 w 6451873"/>
                    <a:gd name="connsiteY4" fmla="*/ 807396 h 994248"/>
                    <a:gd name="connsiteX5" fmla="*/ 5762970 w 6451873"/>
                    <a:gd name="connsiteY5" fmla="*/ 545469 h 994248"/>
                    <a:gd name="connsiteX6" fmla="*/ 0 w 6451873"/>
                    <a:gd name="connsiteY6" fmla="*/ 435074 h 994248"/>
                    <a:gd name="connsiteX0" fmla="*/ 0 w 6451873"/>
                    <a:gd name="connsiteY0" fmla="*/ 435074 h 994248"/>
                    <a:gd name="connsiteX1" fmla="*/ 5680981 w 6451873"/>
                    <a:gd name="connsiteY1" fmla="*/ 236327 h 994248"/>
                    <a:gd name="connsiteX2" fmla="*/ 5594432 w 6451873"/>
                    <a:gd name="connsiteY2" fmla="*/ 0 h 994248"/>
                    <a:gd name="connsiteX3" fmla="*/ 6451873 w 6451873"/>
                    <a:gd name="connsiteY3" fmla="*/ 137806 h 994248"/>
                    <a:gd name="connsiteX4" fmla="*/ 5748390 w 6451873"/>
                    <a:gd name="connsiteY4" fmla="*/ 829037 h 994248"/>
                    <a:gd name="connsiteX5" fmla="*/ 5762970 w 6451873"/>
                    <a:gd name="connsiteY5" fmla="*/ 545469 h 994248"/>
                    <a:gd name="connsiteX6" fmla="*/ 0 w 6451873"/>
                    <a:gd name="connsiteY6" fmla="*/ 435074 h 994248"/>
                    <a:gd name="connsiteX0" fmla="*/ 0 w 6451873"/>
                    <a:gd name="connsiteY0" fmla="*/ 435074 h 994472"/>
                    <a:gd name="connsiteX1" fmla="*/ 5680981 w 6451873"/>
                    <a:gd name="connsiteY1" fmla="*/ 236327 h 994472"/>
                    <a:gd name="connsiteX2" fmla="*/ 5594432 w 6451873"/>
                    <a:gd name="connsiteY2" fmla="*/ 0 h 994472"/>
                    <a:gd name="connsiteX3" fmla="*/ 6451873 w 6451873"/>
                    <a:gd name="connsiteY3" fmla="*/ 137806 h 994472"/>
                    <a:gd name="connsiteX4" fmla="*/ 5748390 w 6451873"/>
                    <a:gd name="connsiteY4" fmla="*/ 829037 h 994472"/>
                    <a:gd name="connsiteX5" fmla="*/ 5741339 w 6451873"/>
                    <a:gd name="connsiteY5" fmla="*/ 546021 h 994472"/>
                    <a:gd name="connsiteX6" fmla="*/ 0 w 6451873"/>
                    <a:gd name="connsiteY6" fmla="*/ 435074 h 994472"/>
                    <a:gd name="connsiteX0" fmla="*/ 0 w 6451873"/>
                    <a:gd name="connsiteY0" fmla="*/ 435074 h 994472"/>
                    <a:gd name="connsiteX1" fmla="*/ 5684479 w 6451873"/>
                    <a:gd name="connsiteY1" fmla="*/ 238010 h 994472"/>
                    <a:gd name="connsiteX2" fmla="*/ 5594432 w 6451873"/>
                    <a:gd name="connsiteY2" fmla="*/ 0 h 994472"/>
                    <a:gd name="connsiteX3" fmla="*/ 6451873 w 6451873"/>
                    <a:gd name="connsiteY3" fmla="*/ 137806 h 994472"/>
                    <a:gd name="connsiteX4" fmla="*/ 5748390 w 6451873"/>
                    <a:gd name="connsiteY4" fmla="*/ 829037 h 994472"/>
                    <a:gd name="connsiteX5" fmla="*/ 5741339 w 6451873"/>
                    <a:gd name="connsiteY5" fmla="*/ 546021 h 994472"/>
                    <a:gd name="connsiteX6" fmla="*/ 0 w 6451873"/>
                    <a:gd name="connsiteY6" fmla="*/ 435074 h 994472"/>
                    <a:gd name="connsiteX0" fmla="*/ 0 w 6451873"/>
                    <a:gd name="connsiteY0" fmla="*/ 435074 h 994472"/>
                    <a:gd name="connsiteX1" fmla="*/ 5687977 w 6451873"/>
                    <a:gd name="connsiteY1" fmla="*/ 239693 h 994472"/>
                    <a:gd name="connsiteX2" fmla="*/ 5594432 w 6451873"/>
                    <a:gd name="connsiteY2" fmla="*/ 0 h 994472"/>
                    <a:gd name="connsiteX3" fmla="*/ 6451873 w 6451873"/>
                    <a:gd name="connsiteY3" fmla="*/ 137806 h 994472"/>
                    <a:gd name="connsiteX4" fmla="*/ 5748390 w 6451873"/>
                    <a:gd name="connsiteY4" fmla="*/ 829037 h 994472"/>
                    <a:gd name="connsiteX5" fmla="*/ 5741339 w 6451873"/>
                    <a:gd name="connsiteY5" fmla="*/ 546021 h 994472"/>
                    <a:gd name="connsiteX6" fmla="*/ 0 w 6451873"/>
                    <a:gd name="connsiteY6" fmla="*/ 435074 h 994472"/>
                    <a:gd name="connsiteX0" fmla="*/ 0 w 6451873"/>
                    <a:gd name="connsiteY0" fmla="*/ 435074 h 994472"/>
                    <a:gd name="connsiteX1" fmla="*/ 5687977 w 6451873"/>
                    <a:gd name="connsiteY1" fmla="*/ 239693 h 994472"/>
                    <a:gd name="connsiteX2" fmla="*/ 5594432 w 6451873"/>
                    <a:gd name="connsiteY2" fmla="*/ 0 h 994472"/>
                    <a:gd name="connsiteX3" fmla="*/ 6451873 w 6451873"/>
                    <a:gd name="connsiteY3" fmla="*/ 137806 h 994472"/>
                    <a:gd name="connsiteX4" fmla="*/ 5716474 w 6451873"/>
                    <a:gd name="connsiteY4" fmla="*/ 791747 h 994472"/>
                    <a:gd name="connsiteX5" fmla="*/ 5741339 w 6451873"/>
                    <a:gd name="connsiteY5" fmla="*/ 546021 h 994472"/>
                    <a:gd name="connsiteX6" fmla="*/ 0 w 6451873"/>
                    <a:gd name="connsiteY6" fmla="*/ 435074 h 994472"/>
                    <a:gd name="connsiteX0" fmla="*/ 0 w 6451873"/>
                    <a:gd name="connsiteY0" fmla="*/ 380907 h 940305"/>
                    <a:gd name="connsiteX1" fmla="*/ 5687977 w 6451873"/>
                    <a:gd name="connsiteY1" fmla="*/ 185526 h 940305"/>
                    <a:gd name="connsiteX2" fmla="*/ 5598767 w 6451873"/>
                    <a:gd name="connsiteY2" fmla="*/ 0 h 940305"/>
                    <a:gd name="connsiteX3" fmla="*/ 6451873 w 6451873"/>
                    <a:gd name="connsiteY3" fmla="*/ 83639 h 940305"/>
                    <a:gd name="connsiteX4" fmla="*/ 5716474 w 6451873"/>
                    <a:gd name="connsiteY4" fmla="*/ 737580 h 940305"/>
                    <a:gd name="connsiteX5" fmla="*/ 5741339 w 6451873"/>
                    <a:gd name="connsiteY5" fmla="*/ 491854 h 940305"/>
                    <a:gd name="connsiteX6" fmla="*/ 0 w 6451873"/>
                    <a:gd name="connsiteY6" fmla="*/ 380907 h 940305"/>
                    <a:gd name="connsiteX0" fmla="*/ 0 w 6294841"/>
                    <a:gd name="connsiteY0" fmla="*/ 380907 h 940305"/>
                    <a:gd name="connsiteX1" fmla="*/ 5687977 w 6294841"/>
                    <a:gd name="connsiteY1" fmla="*/ 185526 h 940305"/>
                    <a:gd name="connsiteX2" fmla="*/ 5598767 w 6294841"/>
                    <a:gd name="connsiteY2" fmla="*/ 0 h 940305"/>
                    <a:gd name="connsiteX3" fmla="*/ 6294841 w 6294841"/>
                    <a:gd name="connsiteY3" fmla="*/ 142368 h 940305"/>
                    <a:gd name="connsiteX4" fmla="*/ 5716474 w 6294841"/>
                    <a:gd name="connsiteY4" fmla="*/ 737580 h 940305"/>
                    <a:gd name="connsiteX5" fmla="*/ 5741339 w 6294841"/>
                    <a:gd name="connsiteY5" fmla="*/ 491854 h 940305"/>
                    <a:gd name="connsiteX6" fmla="*/ 0 w 6294841"/>
                    <a:gd name="connsiteY6" fmla="*/ 380907 h 940305"/>
                    <a:gd name="connsiteX0" fmla="*/ 0 w 6263216"/>
                    <a:gd name="connsiteY0" fmla="*/ 380907 h 940305"/>
                    <a:gd name="connsiteX1" fmla="*/ 5687977 w 6263216"/>
                    <a:gd name="connsiteY1" fmla="*/ 185526 h 940305"/>
                    <a:gd name="connsiteX2" fmla="*/ 5598767 w 6263216"/>
                    <a:gd name="connsiteY2" fmla="*/ 0 h 940305"/>
                    <a:gd name="connsiteX3" fmla="*/ 6263216 w 6263216"/>
                    <a:gd name="connsiteY3" fmla="*/ 151814 h 940305"/>
                    <a:gd name="connsiteX4" fmla="*/ 5716474 w 6263216"/>
                    <a:gd name="connsiteY4" fmla="*/ 737580 h 940305"/>
                    <a:gd name="connsiteX5" fmla="*/ 5741339 w 6263216"/>
                    <a:gd name="connsiteY5" fmla="*/ 491854 h 940305"/>
                    <a:gd name="connsiteX6" fmla="*/ 0 w 6263216"/>
                    <a:gd name="connsiteY6" fmla="*/ 380907 h 940305"/>
                    <a:gd name="connsiteX0" fmla="*/ 0 w 6263216"/>
                    <a:gd name="connsiteY0" fmla="*/ 380907 h 940305"/>
                    <a:gd name="connsiteX1" fmla="*/ 5687977 w 6263216"/>
                    <a:gd name="connsiteY1" fmla="*/ 185526 h 940305"/>
                    <a:gd name="connsiteX2" fmla="*/ 5598767 w 6263216"/>
                    <a:gd name="connsiteY2" fmla="*/ 0 h 940305"/>
                    <a:gd name="connsiteX3" fmla="*/ 6263216 w 6263216"/>
                    <a:gd name="connsiteY3" fmla="*/ 151814 h 940305"/>
                    <a:gd name="connsiteX4" fmla="*/ 5723726 w 6263216"/>
                    <a:gd name="connsiteY4" fmla="*/ 699955 h 940305"/>
                    <a:gd name="connsiteX5" fmla="*/ 5741339 w 6263216"/>
                    <a:gd name="connsiteY5" fmla="*/ 491854 h 940305"/>
                    <a:gd name="connsiteX6" fmla="*/ 0 w 6263216"/>
                    <a:gd name="connsiteY6" fmla="*/ 380907 h 940305"/>
                    <a:gd name="connsiteX0" fmla="*/ 0 w 6263216"/>
                    <a:gd name="connsiteY0" fmla="*/ 380907 h 940305"/>
                    <a:gd name="connsiteX1" fmla="*/ 5687977 w 6263216"/>
                    <a:gd name="connsiteY1" fmla="*/ 185526 h 940305"/>
                    <a:gd name="connsiteX2" fmla="*/ 5598767 w 6263216"/>
                    <a:gd name="connsiteY2" fmla="*/ 0 h 940305"/>
                    <a:gd name="connsiteX3" fmla="*/ 6263216 w 6263216"/>
                    <a:gd name="connsiteY3" fmla="*/ 151814 h 940305"/>
                    <a:gd name="connsiteX4" fmla="*/ 5724222 w 6263216"/>
                    <a:gd name="connsiteY4" fmla="*/ 713900 h 940305"/>
                    <a:gd name="connsiteX5" fmla="*/ 5741339 w 6263216"/>
                    <a:gd name="connsiteY5" fmla="*/ 491854 h 940305"/>
                    <a:gd name="connsiteX6" fmla="*/ 0 w 6263216"/>
                    <a:gd name="connsiteY6" fmla="*/ 380907 h 940305"/>
                    <a:gd name="connsiteX0" fmla="*/ 0 w 6263216"/>
                    <a:gd name="connsiteY0" fmla="*/ 380907 h 940305"/>
                    <a:gd name="connsiteX1" fmla="*/ 5687977 w 6263216"/>
                    <a:gd name="connsiteY1" fmla="*/ 185526 h 940305"/>
                    <a:gd name="connsiteX2" fmla="*/ 5598767 w 6263216"/>
                    <a:gd name="connsiteY2" fmla="*/ 0 h 940305"/>
                    <a:gd name="connsiteX3" fmla="*/ 6263216 w 6263216"/>
                    <a:gd name="connsiteY3" fmla="*/ 151814 h 940305"/>
                    <a:gd name="connsiteX4" fmla="*/ 5724222 w 6263216"/>
                    <a:gd name="connsiteY4" fmla="*/ 713901 h 940305"/>
                    <a:gd name="connsiteX5" fmla="*/ 5741339 w 6263216"/>
                    <a:gd name="connsiteY5" fmla="*/ 491854 h 940305"/>
                    <a:gd name="connsiteX6" fmla="*/ 0 w 6263216"/>
                    <a:gd name="connsiteY6" fmla="*/ 380907 h 940305"/>
                    <a:gd name="connsiteX0" fmla="*/ 0 w 6263216"/>
                    <a:gd name="connsiteY0" fmla="*/ 380907 h 938693"/>
                    <a:gd name="connsiteX1" fmla="*/ 5687977 w 6263216"/>
                    <a:gd name="connsiteY1" fmla="*/ 185526 h 938693"/>
                    <a:gd name="connsiteX2" fmla="*/ 5598767 w 6263216"/>
                    <a:gd name="connsiteY2" fmla="*/ 0 h 938693"/>
                    <a:gd name="connsiteX3" fmla="*/ 6263216 w 6263216"/>
                    <a:gd name="connsiteY3" fmla="*/ 151814 h 938693"/>
                    <a:gd name="connsiteX4" fmla="*/ 5724222 w 6263216"/>
                    <a:gd name="connsiteY4" fmla="*/ 713901 h 938693"/>
                    <a:gd name="connsiteX5" fmla="*/ 5750132 w 6263216"/>
                    <a:gd name="connsiteY5" fmla="*/ 487864 h 938693"/>
                    <a:gd name="connsiteX6" fmla="*/ 0 w 6263216"/>
                    <a:gd name="connsiteY6" fmla="*/ 380907 h 938693"/>
                    <a:gd name="connsiteX0" fmla="*/ 0 w 6263216"/>
                    <a:gd name="connsiteY0" fmla="*/ 380907 h 938693"/>
                    <a:gd name="connsiteX1" fmla="*/ 5685028 w 6263216"/>
                    <a:gd name="connsiteY1" fmla="*/ 189588 h 938693"/>
                    <a:gd name="connsiteX2" fmla="*/ 5598767 w 6263216"/>
                    <a:gd name="connsiteY2" fmla="*/ 0 h 938693"/>
                    <a:gd name="connsiteX3" fmla="*/ 6263216 w 6263216"/>
                    <a:gd name="connsiteY3" fmla="*/ 151814 h 938693"/>
                    <a:gd name="connsiteX4" fmla="*/ 5724222 w 6263216"/>
                    <a:gd name="connsiteY4" fmla="*/ 713901 h 938693"/>
                    <a:gd name="connsiteX5" fmla="*/ 5750132 w 6263216"/>
                    <a:gd name="connsiteY5" fmla="*/ 487864 h 938693"/>
                    <a:gd name="connsiteX6" fmla="*/ 0 w 6263216"/>
                    <a:gd name="connsiteY6" fmla="*/ 380907 h 938693"/>
                    <a:gd name="connsiteX0" fmla="*/ 0 w 6229293"/>
                    <a:gd name="connsiteY0" fmla="*/ 380907 h 938693"/>
                    <a:gd name="connsiteX1" fmla="*/ 5685028 w 6229293"/>
                    <a:gd name="connsiteY1" fmla="*/ 189588 h 938693"/>
                    <a:gd name="connsiteX2" fmla="*/ 5598767 w 6229293"/>
                    <a:gd name="connsiteY2" fmla="*/ 0 h 938693"/>
                    <a:gd name="connsiteX3" fmla="*/ 6229293 w 6229293"/>
                    <a:gd name="connsiteY3" fmla="*/ 154674 h 938693"/>
                    <a:gd name="connsiteX4" fmla="*/ 5724222 w 6229293"/>
                    <a:gd name="connsiteY4" fmla="*/ 713901 h 938693"/>
                    <a:gd name="connsiteX5" fmla="*/ 5750132 w 6229293"/>
                    <a:gd name="connsiteY5" fmla="*/ 487864 h 938693"/>
                    <a:gd name="connsiteX6" fmla="*/ 0 w 6229293"/>
                    <a:gd name="connsiteY6" fmla="*/ 380907 h 938693"/>
                    <a:gd name="connsiteX0" fmla="*/ 0 w 6229293"/>
                    <a:gd name="connsiteY0" fmla="*/ 380907 h 938693"/>
                    <a:gd name="connsiteX1" fmla="*/ 5685028 w 6229293"/>
                    <a:gd name="connsiteY1" fmla="*/ 189588 h 938693"/>
                    <a:gd name="connsiteX2" fmla="*/ 5598767 w 6229293"/>
                    <a:gd name="connsiteY2" fmla="*/ 0 h 938693"/>
                    <a:gd name="connsiteX3" fmla="*/ 6229293 w 6229293"/>
                    <a:gd name="connsiteY3" fmla="*/ 154674 h 938693"/>
                    <a:gd name="connsiteX4" fmla="*/ 5731319 w 6229293"/>
                    <a:gd name="connsiteY4" fmla="*/ 700872 h 938693"/>
                    <a:gd name="connsiteX5" fmla="*/ 5750132 w 6229293"/>
                    <a:gd name="connsiteY5" fmla="*/ 487864 h 938693"/>
                    <a:gd name="connsiteX6" fmla="*/ 0 w 6229293"/>
                    <a:gd name="connsiteY6" fmla="*/ 380907 h 938693"/>
                    <a:gd name="connsiteX0" fmla="*/ 0 w 6226242"/>
                    <a:gd name="connsiteY0" fmla="*/ 380907 h 938693"/>
                    <a:gd name="connsiteX1" fmla="*/ 5685028 w 6226242"/>
                    <a:gd name="connsiteY1" fmla="*/ 189588 h 938693"/>
                    <a:gd name="connsiteX2" fmla="*/ 5598767 w 6226242"/>
                    <a:gd name="connsiteY2" fmla="*/ 0 h 938693"/>
                    <a:gd name="connsiteX3" fmla="*/ 6226242 w 6226242"/>
                    <a:gd name="connsiteY3" fmla="*/ 175134 h 938693"/>
                    <a:gd name="connsiteX4" fmla="*/ 5731319 w 6226242"/>
                    <a:gd name="connsiteY4" fmla="*/ 700872 h 938693"/>
                    <a:gd name="connsiteX5" fmla="*/ 5750132 w 6226242"/>
                    <a:gd name="connsiteY5" fmla="*/ 487864 h 938693"/>
                    <a:gd name="connsiteX6" fmla="*/ 0 w 6226242"/>
                    <a:gd name="connsiteY6" fmla="*/ 380907 h 938693"/>
                    <a:gd name="connsiteX0" fmla="*/ 0 w 6624398"/>
                    <a:gd name="connsiteY0" fmla="*/ 380907 h 938693"/>
                    <a:gd name="connsiteX1" fmla="*/ 5685028 w 6624398"/>
                    <a:gd name="connsiteY1" fmla="*/ 189588 h 938693"/>
                    <a:gd name="connsiteX2" fmla="*/ 5598767 w 6624398"/>
                    <a:gd name="connsiteY2" fmla="*/ 0 h 938693"/>
                    <a:gd name="connsiteX3" fmla="*/ 6624398 w 6624398"/>
                    <a:gd name="connsiteY3" fmla="*/ 70743 h 938693"/>
                    <a:gd name="connsiteX4" fmla="*/ 5731319 w 6624398"/>
                    <a:gd name="connsiteY4" fmla="*/ 700872 h 938693"/>
                    <a:gd name="connsiteX5" fmla="*/ 5750132 w 6624398"/>
                    <a:gd name="connsiteY5" fmla="*/ 487864 h 938693"/>
                    <a:gd name="connsiteX6" fmla="*/ 0 w 6624398"/>
                    <a:gd name="connsiteY6" fmla="*/ 380907 h 938693"/>
                    <a:gd name="connsiteX0" fmla="*/ 0 w 6624398"/>
                    <a:gd name="connsiteY0" fmla="*/ 380907 h 938693"/>
                    <a:gd name="connsiteX1" fmla="*/ 6049610 w 6624398"/>
                    <a:gd name="connsiteY1" fmla="*/ 94621 h 938693"/>
                    <a:gd name="connsiteX2" fmla="*/ 5598767 w 6624398"/>
                    <a:gd name="connsiteY2" fmla="*/ 0 h 938693"/>
                    <a:gd name="connsiteX3" fmla="*/ 6624398 w 6624398"/>
                    <a:gd name="connsiteY3" fmla="*/ 70743 h 938693"/>
                    <a:gd name="connsiteX4" fmla="*/ 5731319 w 6624398"/>
                    <a:gd name="connsiteY4" fmla="*/ 700872 h 938693"/>
                    <a:gd name="connsiteX5" fmla="*/ 5750132 w 6624398"/>
                    <a:gd name="connsiteY5" fmla="*/ 487864 h 938693"/>
                    <a:gd name="connsiteX6" fmla="*/ 0 w 6624398"/>
                    <a:gd name="connsiteY6" fmla="*/ 380907 h 938693"/>
                    <a:gd name="connsiteX0" fmla="*/ 0 w 6624398"/>
                    <a:gd name="connsiteY0" fmla="*/ 380907 h 877624"/>
                    <a:gd name="connsiteX1" fmla="*/ 6049610 w 6624398"/>
                    <a:gd name="connsiteY1" fmla="*/ 94621 h 877624"/>
                    <a:gd name="connsiteX2" fmla="*/ 5598767 w 6624398"/>
                    <a:gd name="connsiteY2" fmla="*/ 0 h 877624"/>
                    <a:gd name="connsiteX3" fmla="*/ 6624398 w 6624398"/>
                    <a:gd name="connsiteY3" fmla="*/ 70743 h 877624"/>
                    <a:gd name="connsiteX4" fmla="*/ 5731319 w 6624398"/>
                    <a:gd name="connsiteY4" fmla="*/ 700872 h 877624"/>
                    <a:gd name="connsiteX5" fmla="*/ 6124520 w 6624398"/>
                    <a:gd name="connsiteY5" fmla="*/ 320867 h 877624"/>
                    <a:gd name="connsiteX6" fmla="*/ 0 w 6624398"/>
                    <a:gd name="connsiteY6" fmla="*/ 380907 h 877624"/>
                    <a:gd name="connsiteX0" fmla="*/ 0 w 6624398"/>
                    <a:gd name="connsiteY0" fmla="*/ 380907 h 877624"/>
                    <a:gd name="connsiteX1" fmla="*/ 6075183 w 6624398"/>
                    <a:gd name="connsiteY1" fmla="*/ 117893 h 877624"/>
                    <a:gd name="connsiteX2" fmla="*/ 5598767 w 6624398"/>
                    <a:gd name="connsiteY2" fmla="*/ 0 h 877624"/>
                    <a:gd name="connsiteX3" fmla="*/ 6624398 w 6624398"/>
                    <a:gd name="connsiteY3" fmla="*/ 70743 h 877624"/>
                    <a:gd name="connsiteX4" fmla="*/ 5731319 w 6624398"/>
                    <a:gd name="connsiteY4" fmla="*/ 700872 h 877624"/>
                    <a:gd name="connsiteX5" fmla="*/ 6124520 w 6624398"/>
                    <a:gd name="connsiteY5" fmla="*/ 320867 h 877624"/>
                    <a:gd name="connsiteX6" fmla="*/ 0 w 6624398"/>
                    <a:gd name="connsiteY6" fmla="*/ 380907 h 877624"/>
                    <a:gd name="connsiteX0" fmla="*/ 0 w 6624398"/>
                    <a:gd name="connsiteY0" fmla="*/ 380907 h 877624"/>
                    <a:gd name="connsiteX1" fmla="*/ 6075183 w 6624398"/>
                    <a:gd name="connsiteY1" fmla="*/ 117893 h 877624"/>
                    <a:gd name="connsiteX2" fmla="*/ 5598767 w 6624398"/>
                    <a:gd name="connsiteY2" fmla="*/ 0 h 877624"/>
                    <a:gd name="connsiteX3" fmla="*/ 6624398 w 6624398"/>
                    <a:gd name="connsiteY3" fmla="*/ 70743 h 877624"/>
                    <a:gd name="connsiteX4" fmla="*/ 6079265 w 6624398"/>
                    <a:gd name="connsiteY4" fmla="*/ 524803 h 877624"/>
                    <a:gd name="connsiteX5" fmla="*/ 6124520 w 6624398"/>
                    <a:gd name="connsiteY5" fmla="*/ 320867 h 877624"/>
                    <a:gd name="connsiteX6" fmla="*/ 0 w 6624398"/>
                    <a:gd name="connsiteY6" fmla="*/ 380907 h 877624"/>
                    <a:gd name="connsiteX0" fmla="*/ 0 w 6624398"/>
                    <a:gd name="connsiteY0" fmla="*/ 415610 h 912327"/>
                    <a:gd name="connsiteX1" fmla="*/ 6075183 w 6624398"/>
                    <a:gd name="connsiteY1" fmla="*/ 152596 h 912327"/>
                    <a:gd name="connsiteX2" fmla="*/ 5974661 w 6624398"/>
                    <a:gd name="connsiteY2" fmla="*/ 0 h 912327"/>
                    <a:gd name="connsiteX3" fmla="*/ 6624398 w 6624398"/>
                    <a:gd name="connsiteY3" fmla="*/ 105446 h 912327"/>
                    <a:gd name="connsiteX4" fmla="*/ 6079265 w 6624398"/>
                    <a:gd name="connsiteY4" fmla="*/ 559506 h 912327"/>
                    <a:gd name="connsiteX5" fmla="*/ 6124520 w 6624398"/>
                    <a:gd name="connsiteY5" fmla="*/ 355570 h 912327"/>
                    <a:gd name="connsiteX6" fmla="*/ 0 w 6624398"/>
                    <a:gd name="connsiteY6" fmla="*/ 415610 h 912327"/>
                    <a:gd name="connsiteX0" fmla="*/ 0 w 6442748"/>
                    <a:gd name="connsiteY0" fmla="*/ 415610 h 912327"/>
                    <a:gd name="connsiteX1" fmla="*/ 6075183 w 6442748"/>
                    <a:gd name="connsiteY1" fmla="*/ 152596 h 912327"/>
                    <a:gd name="connsiteX2" fmla="*/ 5974661 w 6442748"/>
                    <a:gd name="connsiteY2" fmla="*/ 0 h 912327"/>
                    <a:gd name="connsiteX3" fmla="*/ 6442748 w 6442748"/>
                    <a:gd name="connsiteY3" fmla="*/ 113037 h 912327"/>
                    <a:gd name="connsiteX4" fmla="*/ 6079265 w 6442748"/>
                    <a:gd name="connsiteY4" fmla="*/ 559506 h 912327"/>
                    <a:gd name="connsiteX5" fmla="*/ 6124520 w 6442748"/>
                    <a:gd name="connsiteY5" fmla="*/ 355570 h 912327"/>
                    <a:gd name="connsiteX6" fmla="*/ 0 w 6442748"/>
                    <a:gd name="connsiteY6" fmla="*/ 415610 h 912327"/>
                    <a:gd name="connsiteX0" fmla="*/ 0 w 6442748"/>
                    <a:gd name="connsiteY0" fmla="*/ 415610 h 912327"/>
                    <a:gd name="connsiteX1" fmla="*/ 6075183 w 6442748"/>
                    <a:gd name="connsiteY1" fmla="*/ 152596 h 912327"/>
                    <a:gd name="connsiteX2" fmla="*/ 5974661 w 6442748"/>
                    <a:gd name="connsiteY2" fmla="*/ 0 h 912327"/>
                    <a:gd name="connsiteX3" fmla="*/ 6442748 w 6442748"/>
                    <a:gd name="connsiteY3" fmla="*/ 113037 h 912327"/>
                    <a:gd name="connsiteX4" fmla="*/ 6113708 w 6442748"/>
                    <a:gd name="connsiteY4" fmla="*/ 535881 h 912327"/>
                    <a:gd name="connsiteX5" fmla="*/ 6124520 w 6442748"/>
                    <a:gd name="connsiteY5" fmla="*/ 355570 h 912327"/>
                    <a:gd name="connsiteX6" fmla="*/ 0 w 6442748"/>
                    <a:gd name="connsiteY6" fmla="*/ 415610 h 912327"/>
                    <a:gd name="connsiteX0" fmla="*/ 0 w 6442748"/>
                    <a:gd name="connsiteY0" fmla="*/ 415610 h 912327"/>
                    <a:gd name="connsiteX1" fmla="*/ 6075183 w 6442748"/>
                    <a:gd name="connsiteY1" fmla="*/ 152596 h 912327"/>
                    <a:gd name="connsiteX2" fmla="*/ 5974661 w 6442748"/>
                    <a:gd name="connsiteY2" fmla="*/ 0 h 912327"/>
                    <a:gd name="connsiteX3" fmla="*/ 6442748 w 6442748"/>
                    <a:gd name="connsiteY3" fmla="*/ 113037 h 912327"/>
                    <a:gd name="connsiteX4" fmla="*/ 6103585 w 6442748"/>
                    <a:gd name="connsiteY4" fmla="*/ 534661 h 912327"/>
                    <a:gd name="connsiteX5" fmla="*/ 6124520 w 6442748"/>
                    <a:gd name="connsiteY5" fmla="*/ 355570 h 912327"/>
                    <a:gd name="connsiteX6" fmla="*/ 0 w 6442748"/>
                    <a:gd name="connsiteY6" fmla="*/ 415610 h 912327"/>
                    <a:gd name="connsiteX0" fmla="*/ 0 w 6442748"/>
                    <a:gd name="connsiteY0" fmla="*/ 415610 h 912327"/>
                    <a:gd name="connsiteX1" fmla="*/ 6075183 w 6442748"/>
                    <a:gd name="connsiteY1" fmla="*/ 152596 h 912327"/>
                    <a:gd name="connsiteX2" fmla="*/ 5974661 w 6442748"/>
                    <a:gd name="connsiteY2" fmla="*/ 0 h 912327"/>
                    <a:gd name="connsiteX3" fmla="*/ 6442748 w 6442748"/>
                    <a:gd name="connsiteY3" fmla="*/ 113037 h 912327"/>
                    <a:gd name="connsiteX4" fmla="*/ 6067366 w 6442748"/>
                    <a:gd name="connsiteY4" fmla="*/ 530933 h 912327"/>
                    <a:gd name="connsiteX5" fmla="*/ 6124520 w 6442748"/>
                    <a:gd name="connsiteY5" fmla="*/ 355570 h 912327"/>
                    <a:gd name="connsiteX6" fmla="*/ 0 w 6442748"/>
                    <a:gd name="connsiteY6" fmla="*/ 415610 h 912327"/>
                    <a:gd name="connsiteX0" fmla="*/ 0 w 6442748"/>
                    <a:gd name="connsiteY0" fmla="*/ 415610 h 912327"/>
                    <a:gd name="connsiteX1" fmla="*/ 6075183 w 6442748"/>
                    <a:gd name="connsiteY1" fmla="*/ 152596 h 912327"/>
                    <a:gd name="connsiteX2" fmla="*/ 5974661 w 6442748"/>
                    <a:gd name="connsiteY2" fmla="*/ 0 h 912327"/>
                    <a:gd name="connsiteX3" fmla="*/ 6442748 w 6442748"/>
                    <a:gd name="connsiteY3" fmla="*/ 113037 h 912327"/>
                    <a:gd name="connsiteX4" fmla="*/ 6090747 w 6442748"/>
                    <a:gd name="connsiteY4" fmla="*/ 531223 h 912327"/>
                    <a:gd name="connsiteX5" fmla="*/ 6124520 w 6442748"/>
                    <a:gd name="connsiteY5" fmla="*/ 355570 h 912327"/>
                    <a:gd name="connsiteX6" fmla="*/ 0 w 6442748"/>
                    <a:gd name="connsiteY6" fmla="*/ 415610 h 912327"/>
                    <a:gd name="connsiteX0" fmla="*/ 0 w 6442748"/>
                    <a:gd name="connsiteY0" fmla="*/ 384139 h 880856"/>
                    <a:gd name="connsiteX1" fmla="*/ 6075183 w 6442748"/>
                    <a:gd name="connsiteY1" fmla="*/ 121125 h 880856"/>
                    <a:gd name="connsiteX2" fmla="*/ 6000183 w 6442748"/>
                    <a:gd name="connsiteY2" fmla="*/ 0 h 880856"/>
                    <a:gd name="connsiteX3" fmla="*/ 6442748 w 6442748"/>
                    <a:gd name="connsiteY3" fmla="*/ 81566 h 880856"/>
                    <a:gd name="connsiteX4" fmla="*/ 6090747 w 6442748"/>
                    <a:gd name="connsiteY4" fmla="*/ 499752 h 880856"/>
                    <a:gd name="connsiteX5" fmla="*/ 6124520 w 6442748"/>
                    <a:gd name="connsiteY5" fmla="*/ 324099 h 880856"/>
                    <a:gd name="connsiteX6" fmla="*/ 0 w 6442748"/>
                    <a:gd name="connsiteY6" fmla="*/ 384139 h 880856"/>
                    <a:gd name="connsiteX0" fmla="*/ 0 w 6442748"/>
                    <a:gd name="connsiteY0" fmla="*/ 384139 h 880856"/>
                    <a:gd name="connsiteX1" fmla="*/ 6075183 w 6442748"/>
                    <a:gd name="connsiteY1" fmla="*/ 121125 h 880856"/>
                    <a:gd name="connsiteX2" fmla="*/ 6000183 w 6442748"/>
                    <a:gd name="connsiteY2" fmla="*/ 0 h 880856"/>
                    <a:gd name="connsiteX3" fmla="*/ 6442748 w 6442748"/>
                    <a:gd name="connsiteY3" fmla="*/ 81566 h 880856"/>
                    <a:gd name="connsiteX4" fmla="*/ 6097296 w 6442748"/>
                    <a:gd name="connsiteY4" fmla="*/ 480975 h 880856"/>
                    <a:gd name="connsiteX5" fmla="*/ 6124520 w 6442748"/>
                    <a:gd name="connsiteY5" fmla="*/ 324099 h 880856"/>
                    <a:gd name="connsiteX6" fmla="*/ 0 w 6442748"/>
                    <a:gd name="connsiteY6" fmla="*/ 384139 h 880856"/>
                    <a:gd name="connsiteX0" fmla="*/ 0 w 6442748"/>
                    <a:gd name="connsiteY0" fmla="*/ 384139 h 880856"/>
                    <a:gd name="connsiteX1" fmla="*/ 6075183 w 6442748"/>
                    <a:gd name="connsiteY1" fmla="*/ 121125 h 880856"/>
                    <a:gd name="connsiteX2" fmla="*/ 6000183 w 6442748"/>
                    <a:gd name="connsiteY2" fmla="*/ 0 h 880856"/>
                    <a:gd name="connsiteX3" fmla="*/ 6442748 w 6442748"/>
                    <a:gd name="connsiteY3" fmla="*/ 81566 h 880856"/>
                    <a:gd name="connsiteX4" fmla="*/ 6096593 w 6442748"/>
                    <a:gd name="connsiteY4" fmla="*/ 499824 h 880856"/>
                    <a:gd name="connsiteX5" fmla="*/ 6124520 w 6442748"/>
                    <a:gd name="connsiteY5" fmla="*/ 324099 h 880856"/>
                    <a:gd name="connsiteX6" fmla="*/ 0 w 6442748"/>
                    <a:gd name="connsiteY6" fmla="*/ 384139 h 880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42748" h="880856">
                      <a:moveTo>
                        <a:pt x="0" y="384139"/>
                      </a:moveTo>
                      <a:cubicBezTo>
                        <a:pt x="1532304" y="897980"/>
                        <a:pt x="3677936" y="945215"/>
                        <a:pt x="6075183" y="121125"/>
                      </a:cubicBezTo>
                      <a:lnTo>
                        <a:pt x="6000183" y="0"/>
                      </a:lnTo>
                      <a:lnTo>
                        <a:pt x="6442748" y="81566"/>
                      </a:lnTo>
                      <a:lnTo>
                        <a:pt x="6096593" y="499824"/>
                      </a:lnTo>
                      <a:lnTo>
                        <a:pt x="6124520" y="324099"/>
                      </a:lnTo>
                      <a:cubicBezTo>
                        <a:pt x="4992805" y="692325"/>
                        <a:pt x="2180121" y="1336096"/>
                        <a:pt x="0" y="384139"/>
                      </a:cubicBezTo>
                      <a:close/>
                    </a:path>
                  </a:pathLst>
                </a:cu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rial" panose="020B0604020202020204" pitchFamily="34" charset="0"/>
                    <a:cs typeface="Arial" panose="020B0604020202020204" pitchFamily="34" charset="0"/>
                  </a:endParaRPr>
                </a:p>
              </p:txBody>
            </p:sp>
          </p:grpSp>
          <p:grpSp>
            <p:nvGrpSpPr>
              <p:cNvPr id="46" name="Group 45"/>
              <p:cNvGrpSpPr/>
              <p:nvPr/>
            </p:nvGrpSpPr>
            <p:grpSpPr>
              <a:xfrm>
                <a:off x="1197103" y="1965463"/>
                <a:ext cx="6137689" cy="2662987"/>
                <a:chOff x="1197103" y="1965463"/>
                <a:chExt cx="6137689" cy="2662987"/>
              </a:xfrm>
            </p:grpSpPr>
            <p:sp>
              <p:nvSpPr>
                <p:cNvPr id="39" name="TextBox 38"/>
                <p:cNvSpPr txBox="1"/>
                <p:nvPr/>
              </p:nvSpPr>
              <p:spPr>
                <a:xfrm>
                  <a:off x="1197103" y="4145067"/>
                  <a:ext cx="835555" cy="483383"/>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20%</a:t>
                  </a:r>
                  <a:endParaRPr lang="en-US" sz="2800" dirty="0">
                    <a:solidFill>
                      <a:schemeClr val="bg1"/>
                    </a:solidFill>
                    <a:latin typeface="Arial" panose="020B0604020202020204" pitchFamily="34" charset="0"/>
                    <a:cs typeface="Arial" panose="020B0604020202020204" pitchFamily="34" charset="0"/>
                  </a:endParaRPr>
                </a:p>
              </p:txBody>
            </p:sp>
            <p:sp>
              <p:nvSpPr>
                <p:cNvPr id="40" name="TextBox 39"/>
                <p:cNvSpPr txBox="1"/>
                <p:nvPr/>
              </p:nvSpPr>
              <p:spPr>
                <a:xfrm>
                  <a:off x="2248198" y="3709147"/>
                  <a:ext cx="835555" cy="483383"/>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30%</a:t>
                  </a:r>
                  <a:endParaRPr lang="en-US" sz="2800" dirty="0">
                    <a:solidFill>
                      <a:schemeClr val="bg1"/>
                    </a:solidFill>
                    <a:latin typeface="Arial" panose="020B0604020202020204" pitchFamily="34" charset="0"/>
                    <a:cs typeface="Arial" panose="020B0604020202020204" pitchFamily="34" charset="0"/>
                  </a:endParaRPr>
                </a:p>
              </p:txBody>
            </p:sp>
            <p:sp>
              <p:nvSpPr>
                <p:cNvPr id="41" name="TextBox 40"/>
                <p:cNvSpPr txBox="1"/>
                <p:nvPr/>
              </p:nvSpPr>
              <p:spPr>
                <a:xfrm>
                  <a:off x="3299294" y="3273226"/>
                  <a:ext cx="835555" cy="483383"/>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50%</a:t>
                  </a:r>
                  <a:endParaRPr lang="en-US" sz="2800" dirty="0">
                    <a:solidFill>
                      <a:schemeClr val="bg1"/>
                    </a:solidFill>
                    <a:latin typeface="Arial" panose="020B0604020202020204" pitchFamily="34" charset="0"/>
                    <a:cs typeface="Arial" panose="020B0604020202020204" pitchFamily="34" charset="0"/>
                  </a:endParaRPr>
                </a:p>
              </p:txBody>
            </p:sp>
            <p:sp>
              <p:nvSpPr>
                <p:cNvPr id="42" name="TextBox 41"/>
                <p:cNvSpPr txBox="1"/>
                <p:nvPr/>
              </p:nvSpPr>
              <p:spPr>
                <a:xfrm>
                  <a:off x="4350392" y="2837305"/>
                  <a:ext cx="835555" cy="483383"/>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60%</a:t>
                  </a:r>
                  <a:endParaRPr lang="en-US" sz="2800" dirty="0">
                    <a:solidFill>
                      <a:schemeClr val="bg1"/>
                    </a:solidFill>
                    <a:latin typeface="Arial" panose="020B0604020202020204" pitchFamily="34" charset="0"/>
                    <a:cs typeface="Arial" panose="020B0604020202020204" pitchFamily="34" charset="0"/>
                  </a:endParaRPr>
                </a:p>
              </p:txBody>
            </p:sp>
            <p:sp>
              <p:nvSpPr>
                <p:cNvPr id="43" name="TextBox 42"/>
                <p:cNvSpPr txBox="1"/>
                <p:nvPr/>
              </p:nvSpPr>
              <p:spPr>
                <a:xfrm>
                  <a:off x="5401490" y="2401384"/>
                  <a:ext cx="835555" cy="483383"/>
                </a:xfrm>
                <a:prstGeom prst="rect">
                  <a:avLst/>
                </a:prstGeom>
                <a:noFill/>
              </p:spPr>
              <p:txBody>
                <a:bodyPr wrap="non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80%</a:t>
                  </a:r>
                  <a:endParaRPr lang="en-US" sz="2800" dirty="0">
                    <a:solidFill>
                      <a:schemeClr val="bg1"/>
                    </a:solidFill>
                    <a:latin typeface="Arial" panose="020B0604020202020204" pitchFamily="34" charset="0"/>
                    <a:cs typeface="Arial" panose="020B0604020202020204" pitchFamily="34" charset="0"/>
                  </a:endParaRPr>
                </a:p>
              </p:txBody>
            </p:sp>
            <p:sp>
              <p:nvSpPr>
                <p:cNvPr id="44" name="TextBox 43"/>
                <p:cNvSpPr txBox="1"/>
                <p:nvPr/>
              </p:nvSpPr>
              <p:spPr>
                <a:xfrm>
                  <a:off x="6405938" y="1965463"/>
                  <a:ext cx="928854" cy="540252"/>
                </a:xfrm>
                <a:prstGeom prst="rect">
                  <a:avLst/>
                </a:prstGeom>
                <a:noFill/>
              </p:spPr>
              <p:txBody>
                <a:bodyPr wrap="none" rtlCol="0">
                  <a:spAutoFit/>
                </a:bodyPr>
                <a:lstStyle/>
                <a:p>
                  <a:pPr algn="ctr"/>
                  <a:r>
                    <a:rPr lang="en-US" sz="3200" dirty="0" smtClean="0">
                      <a:solidFill>
                        <a:schemeClr val="bg1"/>
                      </a:solidFill>
                      <a:latin typeface="Arial" panose="020B0604020202020204" pitchFamily="34" charset="0"/>
                      <a:cs typeface="Arial" panose="020B0604020202020204" pitchFamily="34" charset="0"/>
                    </a:rPr>
                    <a:t>90%</a:t>
                  </a:r>
                  <a:endParaRPr lang="en-US" sz="3200" dirty="0">
                    <a:solidFill>
                      <a:schemeClr val="bg1"/>
                    </a:solidFill>
                    <a:latin typeface="Arial" panose="020B0604020202020204" pitchFamily="34" charset="0"/>
                    <a:cs typeface="Arial" panose="020B0604020202020204" pitchFamily="34" charset="0"/>
                  </a:endParaRPr>
                </a:p>
              </p:txBody>
            </p:sp>
          </p:grpSp>
        </p:grpSp>
      </p:grpSp>
      <p:sp>
        <p:nvSpPr>
          <p:cNvPr id="3" name="Slide Number Placeholder 2"/>
          <p:cNvSpPr>
            <a:spLocks noGrp="1"/>
          </p:cNvSpPr>
          <p:nvPr>
            <p:ph type="sldNum" sz="quarter" idx="12"/>
          </p:nvPr>
        </p:nvSpPr>
        <p:spPr/>
        <p:txBody>
          <a:bodyPr/>
          <a:lstStyle/>
          <a:p>
            <a:fld id="{C40A143F-3ECB-46BA-B2C6-047D3D9A6B24}" type="slidenum">
              <a:rPr lang="en-US" smtClean="0"/>
              <a:t>48</a:t>
            </a:fld>
            <a:endParaRPr lang="en-US"/>
          </a:p>
        </p:txBody>
      </p:sp>
    </p:spTree>
    <p:extLst>
      <p:ext uri="{BB962C8B-B14F-4D97-AF65-F5344CB8AC3E}">
        <p14:creationId xmlns:p14="http://schemas.microsoft.com/office/powerpoint/2010/main" val="75642877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Funnel</a:t>
            </a:r>
            <a:endParaRPr lang="en-US" dirty="0"/>
          </a:p>
        </p:txBody>
      </p:sp>
      <p:sp>
        <p:nvSpPr>
          <p:cNvPr id="3" name="Slide Number Placeholder 2"/>
          <p:cNvSpPr>
            <a:spLocks noGrp="1"/>
          </p:cNvSpPr>
          <p:nvPr>
            <p:ph type="sldNum" sz="quarter" idx="12"/>
          </p:nvPr>
        </p:nvSpPr>
        <p:spPr/>
        <p:txBody>
          <a:bodyPr/>
          <a:lstStyle/>
          <a:p>
            <a:fld id="{C40A143F-3ECB-46BA-B2C6-047D3D9A6B24}" type="slidenum">
              <a:rPr lang="en-US" smtClean="0"/>
              <a:t>49</a:t>
            </a:fld>
            <a:endParaRPr lang="en-US"/>
          </a:p>
        </p:txBody>
      </p:sp>
      <p:grpSp>
        <p:nvGrpSpPr>
          <p:cNvPr id="42" name="Group 41"/>
          <p:cNvGrpSpPr/>
          <p:nvPr/>
        </p:nvGrpSpPr>
        <p:grpSpPr>
          <a:xfrm>
            <a:off x="723686" y="1319342"/>
            <a:ext cx="10863401" cy="4449446"/>
            <a:chOff x="723686" y="1319342"/>
            <a:chExt cx="10863401" cy="4449446"/>
          </a:xfrm>
        </p:grpSpPr>
        <p:grpSp>
          <p:nvGrpSpPr>
            <p:cNvPr id="41" name="Group 40"/>
            <p:cNvGrpSpPr/>
            <p:nvPr/>
          </p:nvGrpSpPr>
          <p:grpSpPr>
            <a:xfrm>
              <a:off x="3094728" y="1794050"/>
              <a:ext cx="8492359" cy="3068875"/>
              <a:chOff x="2888385" y="1794050"/>
              <a:chExt cx="8492359" cy="3068875"/>
            </a:xfrm>
          </p:grpSpPr>
          <p:grpSp>
            <p:nvGrpSpPr>
              <p:cNvPr id="34" name="Group 33"/>
              <p:cNvGrpSpPr/>
              <p:nvPr/>
            </p:nvGrpSpPr>
            <p:grpSpPr>
              <a:xfrm>
                <a:off x="2888385" y="1794050"/>
                <a:ext cx="8492359" cy="1005226"/>
                <a:chOff x="3090041" y="1874732"/>
                <a:chExt cx="8492359" cy="1005226"/>
              </a:xfrm>
            </p:grpSpPr>
            <p:sp>
              <p:nvSpPr>
                <p:cNvPr id="30" name="Rectangle 29"/>
                <p:cNvSpPr/>
                <p:nvPr/>
              </p:nvSpPr>
              <p:spPr>
                <a:xfrm>
                  <a:off x="3090041" y="1874732"/>
                  <a:ext cx="8492359" cy="1005226"/>
                </a:xfrm>
                <a:prstGeom prst="rect">
                  <a:avLst/>
                </a:prstGeom>
                <a:gradFill flip="none" rotWithShape="1">
                  <a:gsLst>
                    <a:gs pos="0">
                      <a:schemeClr val="bg1">
                        <a:alpha val="0"/>
                      </a:schemeClr>
                    </a:gs>
                    <a:gs pos="100000">
                      <a:srgbClr val="AAC2B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9" name="Rectangle 28"/>
                <p:cNvSpPr/>
                <p:nvPr/>
              </p:nvSpPr>
              <p:spPr>
                <a:xfrm flipH="1">
                  <a:off x="6386444" y="2131124"/>
                  <a:ext cx="4519120" cy="615553"/>
                </a:xfrm>
                <a:prstGeom prst="rect">
                  <a:avLst/>
                </a:prstGeom>
                <a:effectLst/>
              </p:spPr>
              <p:txBody>
                <a:bodyPr wrap="square">
                  <a:spAutoFit/>
                </a:bodyPr>
                <a:lstStyle/>
                <a:p>
                  <a:r>
                    <a:rPr lang="en-US" dirty="0" smtClean="0">
                      <a:solidFill>
                        <a:srgbClr val="537560"/>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r>
                    <a:rPr lang="en-US" sz="1600" dirty="0" smtClean="0">
                      <a:solidFill>
                        <a:schemeClr val="bg1">
                          <a:lumMod val="65000"/>
                        </a:schemeClr>
                      </a:solidFill>
                      <a:latin typeface="Arial" panose="020B0604020202020204" pitchFamily="34" charset="0"/>
                      <a:cs typeface="Arial" panose="020B0604020202020204" pitchFamily="34" charset="0"/>
                    </a:rPr>
                    <a:t>.</a:t>
                  </a:r>
                  <a:endParaRPr lang="en-US" sz="16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endParaRPr>
                </a:p>
              </p:txBody>
            </p:sp>
          </p:grpSp>
          <p:grpSp>
            <p:nvGrpSpPr>
              <p:cNvPr id="35" name="Group 34"/>
              <p:cNvGrpSpPr/>
              <p:nvPr/>
            </p:nvGrpSpPr>
            <p:grpSpPr>
              <a:xfrm>
                <a:off x="2888385" y="2825874"/>
                <a:ext cx="8492359" cy="1005226"/>
                <a:chOff x="3090041" y="1874732"/>
                <a:chExt cx="8492359" cy="1005226"/>
              </a:xfrm>
            </p:grpSpPr>
            <p:sp>
              <p:nvSpPr>
                <p:cNvPr id="36" name="Rectangle 35"/>
                <p:cNvSpPr/>
                <p:nvPr/>
              </p:nvSpPr>
              <p:spPr>
                <a:xfrm>
                  <a:off x="3090041" y="1874732"/>
                  <a:ext cx="8492359" cy="1005226"/>
                </a:xfrm>
                <a:prstGeom prst="rect">
                  <a:avLst/>
                </a:prstGeom>
                <a:gradFill flip="none" rotWithShape="1">
                  <a:gsLst>
                    <a:gs pos="0">
                      <a:schemeClr val="bg1">
                        <a:alpha val="0"/>
                      </a:schemeClr>
                    </a:gs>
                    <a:gs pos="100000">
                      <a:srgbClr val="E1705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37" name="Rectangle 36"/>
                <p:cNvSpPr/>
                <p:nvPr/>
              </p:nvSpPr>
              <p:spPr>
                <a:xfrm flipH="1">
                  <a:off x="6386444" y="2131124"/>
                  <a:ext cx="4519120" cy="615553"/>
                </a:xfrm>
                <a:prstGeom prst="rect">
                  <a:avLst/>
                </a:prstGeom>
                <a:effectLst/>
              </p:spPr>
              <p:txBody>
                <a:bodyPr wrap="square">
                  <a:spAutoFit/>
                </a:bodyPr>
                <a:lstStyle/>
                <a:p>
                  <a:r>
                    <a:rPr lang="en-US" dirty="0" smtClean="0">
                      <a:solidFill>
                        <a:srgbClr val="E16E53"/>
                      </a:solidFill>
                      <a:latin typeface="Arial" panose="020B0604020202020204" pitchFamily="34" charset="0"/>
                      <a:cs typeface="Arial" panose="020B0604020202020204" pitchFamily="34" charset="0"/>
                    </a:rPr>
                    <a:t>This slide is 100% editable. </a:t>
                  </a:r>
                  <a:r>
                    <a:rPr lang="en-US" sz="14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r>
                    <a:rPr lang="en-US" sz="1600" dirty="0" smtClean="0">
                      <a:solidFill>
                        <a:schemeClr val="bg1">
                          <a:lumMod val="65000"/>
                        </a:schemeClr>
                      </a:solidFill>
                      <a:latin typeface="Arial" panose="020B0604020202020204" pitchFamily="34" charset="0"/>
                      <a:cs typeface="Arial" panose="020B0604020202020204" pitchFamily="34" charset="0"/>
                    </a:rPr>
                    <a:t>.</a:t>
                  </a:r>
                  <a:endParaRPr lang="en-US" sz="16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endParaRPr>
                </a:p>
              </p:txBody>
            </p:sp>
          </p:grpSp>
          <p:grpSp>
            <p:nvGrpSpPr>
              <p:cNvPr id="38" name="Group 37"/>
              <p:cNvGrpSpPr/>
              <p:nvPr/>
            </p:nvGrpSpPr>
            <p:grpSpPr>
              <a:xfrm>
                <a:off x="2888385" y="3857699"/>
                <a:ext cx="8492359" cy="1005226"/>
                <a:chOff x="3090041" y="1874732"/>
                <a:chExt cx="8492359" cy="1005226"/>
              </a:xfrm>
            </p:grpSpPr>
            <p:sp>
              <p:nvSpPr>
                <p:cNvPr id="39" name="Rectangle 38"/>
                <p:cNvSpPr/>
                <p:nvPr/>
              </p:nvSpPr>
              <p:spPr>
                <a:xfrm>
                  <a:off x="3090041" y="1874732"/>
                  <a:ext cx="8492359" cy="1005226"/>
                </a:xfrm>
                <a:prstGeom prst="rect">
                  <a:avLst/>
                </a:prstGeom>
                <a:gradFill flip="none" rotWithShape="1">
                  <a:gsLst>
                    <a:gs pos="0">
                      <a:schemeClr val="bg1">
                        <a:alpha val="0"/>
                      </a:schemeClr>
                    </a:gs>
                    <a:gs pos="100000">
                      <a:srgbClr val="89AD96"/>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40" name="Rectangle 39"/>
                <p:cNvSpPr/>
                <p:nvPr/>
              </p:nvSpPr>
              <p:spPr>
                <a:xfrm flipH="1">
                  <a:off x="6386444" y="2131124"/>
                  <a:ext cx="4519120" cy="615553"/>
                </a:xfrm>
                <a:prstGeom prst="rect">
                  <a:avLst/>
                </a:prstGeom>
                <a:effectLst/>
              </p:spPr>
              <p:txBody>
                <a:bodyPr wrap="square">
                  <a:spAutoFit/>
                </a:bodyPr>
                <a:lstStyle/>
                <a:p>
                  <a:r>
                    <a:rPr lang="en-US" dirty="0" smtClean="0">
                      <a:solidFill>
                        <a:srgbClr val="87AB95"/>
                      </a:solidFill>
                      <a:latin typeface="Arial" panose="020B0604020202020204" pitchFamily="34" charset="0"/>
                      <a:cs typeface="Arial" panose="020B0604020202020204" pitchFamily="34" charset="0"/>
                    </a:rPr>
                    <a:t>This slide is 100% editable</a:t>
                  </a:r>
                  <a:r>
                    <a:rPr lang="en-US" dirty="0" smtClean="0">
                      <a:solidFill>
                        <a:srgbClr val="537560"/>
                      </a:solidFill>
                      <a:latin typeface="Arial" panose="020B0604020202020204" pitchFamily="34" charset="0"/>
                      <a:cs typeface="Arial" panose="020B0604020202020204" pitchFamily="34" charset="0"/>
                    </a:rPr>
                    <a:t>. </a:t>
                  </a:r>
                  <a:r>
                    <a:rPr lang="en-US" sz="1400" dirty="0" smtClean="0">
                      <a:solidFill>
                        <a:schemeClr val="bg1">
                          <a:lumMod val="65000"/>
                        </a:schemeClr>
                      </a:solidFill>
                      <a:latin typeface="Arial" panose="020B0604020202020204" pitchFamily="34" charset="0"/>
                      <a:cs typeface="Arial" panose="020B0604020202020204" pitchFamily="34" charset="0"/>
                    </a:rPr>
                    <a:t>Adapt it to your needs and capture your audience's attention</a:t>
                  </a:r>
                  <a:r>
                    <a:rPr lang="en-US" sz="1600" dirty="0" smtClean="0">
                      <a:solidFill>
                        <a:schemeClr val="bg1">
                          <a:lumMod val="65000"/>
                        </a:schemeClr>
                      </a:solidFill>
                      <a:latin typeface="Arial" panose="020B0604020202020204" pitchFamily="34" charset="0"/>
                      <a:cs typeface="Arial" panose="020B0604020202020204" pitchFamily="34" charset="0"/>
                    </a:rPr>
                    <a:t>.</a:t>
                  </a:r>
                  <a:endParaRPr lang="en-US" sz="1600" dirty="0">
                    <a:solidFill>
                      <a:schemeClr val="bg1">
                        <a:lumMod val="65000"/>
                      </a:schemeClr>
                    </a:solidFill>
                    <a:latin typeface="Arial" panose="020B0604020202020204" pitchFamily="34" charset="0"/>
                    <a:ea typeface="Cambria Math" panose="02040503050406030204" pitchFamily="18" charset="0"/>
                    <a:cs typeface="Arial" panose="020B0604020202020204" pitchFamily="34" charset="0"/>
                  </a:endParaRPr>
                </a:p>
              </p:txBody>
            </p:sp>
          </p:grpSp>
        </p:grpSp>
        <p:grpSp>
          <p:nvGrpSpPr>
            <p:cNvPr id="6" name="Group 5"/>
            <p:cNvGrpSpPr/>
            <p:nvPr/>
          </p:nvGrpSpPr>
          <p:grpSpPr>
            <a:xfrm>
              <a:off x="723686" y="1319342"/>
              <a:ext cx="4608888" cy="4449446"/>
              <a:chOff x="881043" y="1611686"/>
              <a:chExt cx="4294174" cy="4145620"/>
            </a:xfrm>
          </p:grpSpPr>
          <p:grpSp>
            <p:nvGrpSpPr>
              <p:cNvPr id="7" name="Group 6"/>
              <p:cNvGrpSpPr/>
              <p:nvPr/>
            </p:nvGrpSpPr>
            <p:grpSpPr>
              <a:xfrm>
                <a:off x="881043" y="1611686"/>
                <a:ext cx="4294174" cy="4145620"/>
                <a:chOff x="881043" y="1611686"/>
                <a:chExt cx="4294174" cy="4145620"/>
              </a:xfrm>
            </p:grpSpPr>
            <p:grpSp>
              <p:nvGrpSpPr>
                <p:cNvPr id="22" name="Group 21"/>
                <p:cNvGrpSpPr/>
                <p:nvPr/>
              </p:nvGrpSpPr>
              <p:grpSpPr>
                <a:xfrm>
                  <a:off x="2638580" y="4947649"/>
                  <a:ext cx="779100" cy="809657"/>
                  <a:chOff x="3301909" y="4737792"/>
                  <a:chExt cx="779100" cy="809657"/>
                </a:xfrm>
              </p:grpSpPr>
              <p:sp>
                <p:nvSpPr>
                  <p:cNvPr id="23" name="Down Arrow 22"/>
                  <p:cNvSpPr/>
                  <p:nvPr/>
                </p:nvSpPr>
                <p:spPr>
                  <a:xfrm>
                    <a:off x="3301909" y="4737792"/>
                    <a:ext cx="779100" cy="809657"/>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4" name="Freeform 23"/>
                  <p:cNvSpPr/>
                  <p:nvPr/>
                </p:nvSpPr>
                <p:spPr>
                  <a:xfrm>
                    <a:off x="3561257" y="5021673"/>
                    <a:ext cx="260404" cy="349858"/>
                  </a:xfrm>
                  <a:custGeom>
                    <a:avLst/>
                    <a:gdLst/>
                    <a:ahLst/>
                    <a:cxnLst/>
                    <a:rect l="l" t="t" r="r" b="b"/>
                    <a:pathLst>
                      <a:path w="461367" h="666750">
                        <a:moveTo>
                          <a:pt x="205755" y="0"/>
                        </a:moveTo>
                        <a:lnTo>
                          <a:pt x="260077" y="0"/>
                        </a:lnTo>
                        <a:lnTo>
                          <a:pt x="260077" y="36835"/>
                        </a:lnTo>
                        <a:cubicBezTo>
                          <a:pt x="315640" y="40308"/>
                          <a:pt x="358118" y="53454"/>
                          <a:pt x="387511" y="76275"/>
                        </a:cubicBezTo>
                        <a:cubicBezTo>
                          <a:pt x="416905" y="99095"/>
                          <a:pt x="436066" y="130349"/>
                          <a:pt x="444996" y="170036"/>
                        </a:cubicBezTo>
                        <a:lnTo>
                          <a:pt x="306586" y="191988"/>
                        </a:lnTo>
                        <a:cubicBezTo>
                          <a:pt x="299641" y="174377"/>
                          <a:pt x="293377" y="162161"/>
                          <a:pt x="287796" y="155340"/>
                        </a:cubicBezTo>
                        <a:cubicBezTo>
                          <a:pt x="282215" y="148518"/>
                          <a:pt x="272976" y="141635"/>
                          <a:pt x="260077" y="134690"/>
                        </a:cubicBezTo>
                        <a:lnTo>
                          <a:pt x="260077" y="242328"/>
                        </a:lnTo>
                        <a:cubicBezTo>
                          <a:pt x="335483" y="262440"/>
                          <a:pt x="385837" y="283665"/>
                          <a:pt x="411138" y="306005"/>
                        </a:cubicBezTo>
                        <a:cubicBezTo>
                          <a:pt x="444624" y="336042"/>
                          <a:pt x="461367" y="374144"/>
                          <a:pt x="461367" y="420312"/>
                        </a:cubicBezTo>
                        <a:cubicBezTo>
                          <a:pt x="461367" y="447368"/>
                          <a:pt x="455352" y="472191"/>
                          <a:pt x="443322" y="494781"/>
                        </a:cubicBezTo>
                        <a:cubicBezTo>
                          <a:pt x="431291" y="517371"/>
                          <a:pt x="415913" y="536236"/>
                          <a:pt x="397185" y="551376"/>
                        </a:cubicBezTo>
                        <a:cubicBezTo>
                          <a:pt x="378458" y="566517"/>
                          <a:pt x="358552" y="577501"/>
                          <a:pt x="337468" y="584328"/>
                        </a:cubicBezTo>
                        <a:cubicBezTo>
                          <a:pt x="316384" y="591155"/>
                          <a:pt x="290587" y="595189"/>
                          <a:pt x="260077" y="596429"/>
                        </a:cubicBezTo>
                        <a:lnTo>
                          <a:pt x="260077" y="666750"/>
                        </a:lnTo>
                        <a:lnTo>
                          <a:pt x="205755" y="666750"/>
                        </a:lnTo>
                        <a:lnTo>
                          <a:pt x="205755" y="596429"/>
                        </a:lnTo>
                        <a:cubicBezTo>
                          <a:pt x="169292" y="593204"/>
                          <a:pt x="139712" y="587313"/>
                          <a:pt x="117016" y="578756"/>
                        </a:cubicBezTo>
                        <a:cubicBezTo>
                          <a:pt x="94320" y="570198"/>
                          <a:pt x="74724" y="558354"/>
                          <a:pt x="58229" y="543223"/>
                        </a:cubicBezTo>
                        <a:cubicBezTo>
                          <a:pt x="41734" y="528092"/>
                          <a:pt x="29022" y="511783"/>
                          <a:pt x="20092" y="494296"/>
                        </a:cubicBezTo>
                        <a:cubicBezTo>
                          <a:pt x="11162" y="476808"/>
                          <a:pt x="4465" y="455662"/>
                          <a:pt x="0" y="430858"/>
                        </a:cubicBezTo>
                        <a:lnTo>
                          <a:pt x="150316" y="413370"/>
                        </a:lnTo>
                        <a:cubicBezTo>
                          <a:pt x="154781" y="437927"/>
                          <a:pt x="160796" y="455662"/>
                          <a:pt x="168362" y="466576"/>
                        </a:cubicBezTo>
                        <a:cubicBezTo>
                          <a:pt x="175927" y="477490"/>
                          <a:pt x="188392" y="487164"/>
                          <a:pt x="205755" y="495598"/>
                        </a:cubicBezTo>
                        <a:lnTo>
                          <a:pt x="205755" y="364123"/>
                        </a:lnTo>
                        <a:cubicBezTo>
                          <a:pt x="155649" y="350217"/>
                          <a:pt x="120117" y="338175"/>
                          <a:pt x="99157" y="327998"/>
                        </a:cubicBezTo>
                        <a:cubicBezTo>
                          <a:pt x="78197" y="317820"/>
                          <a:pt x="60027" y="301499"/>
                          <a:pt x="44648" y="279035"/>
                        </a:cubicBezTo>
                        <a:cubicBezTo>
                          <a:pt x="29270" y="256572"/>
                          <a:pt x="21580" y="229205"/>
                          <a:pt x="21580" y="196936"/>
                        </a:cubicBezTo>
                        <a:cubicBezTo>
                          <a:pt x="21580" y="152752"/>
                          <a:pt x="37021" y="115830"/>
                          <a:pt x="67903" y="86169"/>
                        </a:cubicBezTo>
                        <a:cubicBezTo>
                          <a:pt x="98785" y="56508"/>
                          <a:pt x="144735" y="40064"/>
                          <a:pt x="205755" y="36835"/>
                        </a:cubicBezTo>
                        <a:lnTo>
                          <a:pt x="205755" y="0"/>
                        </a:lnTo>
                        <a:close/>
                        <a:moveTo>
                          <a:pt x="205755" y="132829"/>
                        </a:moveTo>
                        <a:cubicBezTo>
                          <a:pt x="189880" y="138065"/>
                          <a:pt x="178842" y="144547"/>
                          <a:pt x="172641" y="152273"/>
                        </a:cubicBezTo>
                        <a:cubicBezTo>
                          <a:pt x="166439" y="159999"/>
                          <a:pt x="163339" y="169096"/>
                          <a:pt x="163339" y="179565"/>
                        </a:cubicBezTo>
                        <a:cubicBezTo>
                          <a:pt x="163339" y="190533"/>
                          <a:pt x="166485" y="200067"/>
                          <a:pt x="172777" y="208168"/>
                        </a:cubicBezTo>
                        <a:cubicBezTo>
                          <a:pt x="179070" y="216268"/>
                          <a:pt x="190062" y="223047"/>
                          <a:pt x="205755" y="228504"/>
                        </a:cubicBezTo>
                        <a:lnTo>
                          <a:pt x="205755" y="132829"/>
                        </a:lnTo>
                        <a:close/>
                        <a:moveTo>
                          <a:pt x="260077" y="379913"/>
                        </a:moveTo>
                        <a:lnTo>
                          <a:pt x="260077" y="499319"/>
                        </a:lnTo>
                        <a:cubicBezTo>
                          <a:pt x="281161" y="494590"/>
                          <a:pt x="296602" y="486814"/>
                          <a:pt x="306400" y="475989"/>
                        </a:cubicBezTo>
                        <a:cubicBezTo>
                          <a:pt x="316198" y="465164"/>
                          <a:pt x="321097" y="453033"/>
                          <a:pt x="321097" y="439595"/>
                        </a:cubicBezTo>
                        <a:cubicBezTo>
                          <a:pt x="321097" y="427898"/>
                          <a:pt x="316953" y="417136"/>
                          <a:pt x="308664" y="407307"/>
                        </a:cubicBezTo>
                        <a:cubicBezTo>
                          <a:pt x="300376" y="397478"/>
                          <a:pt x="284180" y="388347"/>
                          <a:pt x="260077" y="379913"/>
                        </a:cubicBezTo>
                        <a:close/>
                      </a:path>
                    </a:pathLst>
                  </a:custGeom>
                  <a:solidFill>
                    <a:srgbClr val="797979"/>
                  </a:solidFill>
                  <a:ln w="12700" cap="flat" cmpd="sng" algn="ctr">
                    <a:noFill/>
                    <a:prstDash val="solid"/>
                    <a:miter lim="800000"/>
                  </a:ln>
                  <a:effectLst/>
                </p:spPr>
                <p:txBody>
                  <a:bodyPr rtlCol="0" anchor="ctr"/>
                  <a:lstStyle/>
                  <a:p>
                    <a:pPr algn="ctr">
                      <a:defRPr/>
                    </a:pPr>
                    <a:endParaRPr lang="en-US" kern="0" dirty="0">
                      <a:solidFill>
                        <a:prstClr val="white"/>
                      </a:solidFill>
                      <a:latin typeface="Arial" panose="020B0604020202020204" pitchFamily="34" charset="0"/>
                      <a:cs typeface="Arial" panose="020B0604020202020204" pitchFamily="34" charset="0"/>
                    </a:endParaRPr>
                  </a:p>
                </p:txBody>
              </p:sp>
            </p:grpSp>
            <p:grpSp>
              <p:nvGrpSpPr>
                <p:cNvPr id="13" name="Group 12"/>
                <p:cNvGrpSpPr/>
                <p:nvPr/>
              </p:nvGrpSpPr>
              <p:grpSpPr>
                <a:xfrm>
                  <a:off x="881043" y="1611686"/>
                  <a:ext cx="4294174" cy="3551143"/>
                  <a:chOff x="3012281" y="2157413"/>
                  <a:chExt cx="2869407" cy="2372908"/>
                </a:xfrm>
              </p:grpSpPr>
              <p:grpSp>
                <p:nvGrpSpPr>
                  <p:cNvPr id="14" name="Group 13"/>
                  <p:cNvGrpSpPr/>
                  <p:nvPr/>
                </p:nvGrpSpPr>
                <p:grpSpPr>
                  <a:xfrm>
                    <a:off x="3012281" y="2157413"/>
                    <a:ext cx="2869407" cy="400050"/>
                    <a:chOff x="3012281" y="2157413"/>
                    <a:chExt cx="2869407" cy="400050"/>
                  </a:xfrm>
                </p:grpSpPr>
                <p:sp>
                  <p:nvSpPr>
                    <p:cNvPr id="19" name="Oval 18"/>
                    <p:cNvSpPr/>
                    <p:nvPr/>
                  </p:nvSpPr>
                  <p:spPr>
                    <a:xfrm>
                      <a:off x="3012281" y="2157413"/>
                      <a:ext cx="2869407" cy="400050"/>
                    </a:xfrm>
                    <a:prstGeom prst="ellipse">
                      <a:avLst/>
                    </a:prstGeom>
                    <a:solidFill>
                      <a:srgbClr val="80A48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20" name="Oval 19"/>
                    <p:cNvSpPr/>
                    <p:nvPr/>
                  </p:nvSpPr>
                  <p:spPr>
                    <a:xfrm>
                      <a:off x="3342052" y="2228851"/>
                      <a:ext cx="2209865" cy="257175"/>
                    </a:xfrm>
                    <a:prstGeom prst="ellipse">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nvGrpSpPr>
                  <p:cNvPr id="15" name="Group 14"/>
                  <p:cNvGrpSpPr/>
                  <p:nvPr/>
                </p:nvGrpSpPr>
                <p:grpSpPr>
                  <a:xfrm>
                    <a:off x="3075610" y="2427020"/>
                    <a:ext cx="2742748" cy="2103301"/>
                    <a:chOff x="3078413" y="2427020"/>
                    <a:chExt cx="2742748" cy="2103301"/>
                  </a:xfrm>
                </p:grpSpPr>
                <p:sp>
                  <p:nvSpPr>
                    <p:cNvPr id="16" name="Freeform 15"/>
                    <p:cNvSpPr/>
                    <p:nvPr/>
                  </p:nvSpPr>
                  <p:spPr>
                    <a:xfrm>
                      <a:off x="3078413" y="2427020"/>
                      <a:ext cx="2742748" cy="792820"/>
                    </a:xfrm>
                    <a:custGeom>
                      <a:avLst/>
                      <a:gdLst>
                        <a:gd name="connsiteX0" fmla="*/ 2742748 w 2742748"/>
                        <a:gd name="connsiteY0" fmla="*/ 0 h 792820"/>
                        <a:gd name="connsiteX1" fmla="*/ 2650033 w 2742748"/>
                        <a:gd name="connsiteY1" fmla="*/ 113729 h 792820"/>
                        <a:gd name="connsiteX2" fmla="*/ 2358882 w 2742748"/>
                        <a:gd name="connsiteY2" fmla="*/ 578986 h 792820"/>
                        <a:gd name="connsiteX3" fmla="*/ 2322440 w 2742748"/>
                        <a:gd name="connsiteY3" fmla="*/ 654076 h 792820"/>
                        <a:gd name="connsiteX4" fmla="*/ 1338806 w 2742748"/>
                        <a:gd name="connsiteY4" fmla="*/ 792429 h 792820"/>
                        <a:gd name="connsiteX5" fmla="*/ 405107 w 2742748"/>
                        <a:gd name="connsiteY5" fmla="*/ 627705 h 792820"/>
                        <a:gd name="connsiteX6" fmla="*/ 109424 w 2742748"/>
                        <a:gd name="connsiteY6" fmla="*/ 148294 h 792820"/>
                        <a:gd name="connsiteX7" fmla="*/ 0 w 2742748"/>
                        <a:gd name="connsiteY7" fmla="*/ 2907 h 792820"/>
                        <a:gd name="connsiteX8" fmla="*/ 46614 w 2742748"/>
                        <a:gd name="connsiteY8" fmla="*/ 21509 h 792820"/>
                        <a:gd name="connsiteX9" fmla="*/ 1368572 w 2742748"/>
                        <a:gd name="connsiteY9" fmla="*/ 149493 h 792820"/>
                        <a:gd name="connsiteX10" fmla="*/ 2738775 w 2742748"/>
                        <a:gd name="connsiteY10" fmla="*/ 2257 h 792820"/>
                        <a:gd name="connsiteX11" fmla="*/ 2742748 w 2742748"/>
                        <a:gd name="connsiteY11" fmla="*/ 0 h 792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2748" h="792820">
                          <a:moveTo>
                            <a:pt x="2742748" y="0"/>
                          </a:moveTo>
                          <a:lnTo>
                            <a:pt x="2650033" y="113729"/>
                          </a:lnTo>
                          <a:cubicBezTo>
                            <a:pt x="2548854" y="246824"/>
                            <a:pt x="2450533" y="404912"/>
                            <a:pt x="2358882" y="578986"/>
                          </a:cubicBezTo>
                          <a:lnTo>
                            <a:pt x="2322440" y="654076"/>
                          </a:lnTo>
                          <a:cubicBezTo>
                            <a:pt x="2155602" y="765056"/>
                            <a:pt x="1658361" y="796824"/>
                            <a:pt x="1338806" y="792429"/>
                          </a:cubicBezTo>
                          <a:cubicBezTo>
                            <a:pt x="1019251" y="788034"/>
                            <a:pt x="470700" y="752126"/>
                            <a:pt x="405107" y="627705"/>
                          </a:cubicBezTo>
                          <a:cubicBezTo>
                            <a:pt x="318163" y="463227"/>
                            <a:pt x="219782" y="302619"/>
                            <a:pt x="109424" y="148294"/>
                          </a:cubicBezTo>
                          <a:lnTo>
                            <a:pt x="0" y="2907"/>
                          </a:lnTo>
                          <a:lnTo>
                            <a:pt x="46614" y="21509"/>
                          </a:lnTo>
                          <a:cubicBezTo>
                            <a:pt x="264414" y="96720"/>
                            <a:pt x="774298" y="149493"/>
                            <a:pt x="1368572" y="149493"/>
                          </a:cubicBezTo>
                          <a:cubicBezTo>
                            <a:pt x="2012369" y="149493"/>
                            <a:pt x="2557125" y="87558"/>
                            <a:pt x="2738775" y="2257"/>
                          </a:cubicBezTo>
                          <a:lnTo>
                            <a:pt x="2742748" y="0"/>
                          </a:lnTo>
                          <a:close/>
                        </a:path>
                      </a:pathLst>
                    </a:cu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17" name="Freeform 16"/>
                    <p:cNvSpPr/>
                    <p:nvPr/>
                  </p:nvSpPr>
                  <p:spPr>
                    <a:xfrm>
                      <a:off x="3505033" y="3098722"/>
                      <a:ext cx="1887265" cy="783254"/>
                    </a:xfrm>
                    <a:custGeom>
                      <a:avLst/>
                      <a:gdLst>
                        <a:gd name="connsiteX0" fmla="*/ 0 w 1887265"/>
                        <a:gd name="connsiteY0" fmla="*/ 0 h 783254"/>
                        <a:gd name="connsiteX1" fmla="*/ 912186 w 1887265"/>
                        <a:gd name="connsiteY1" fmla="*/ 135015 h 783254"/>
                        <a:gd name="connsiteX2" fmla="*/ 1887265 w 1887265"/>
                        <a:gd name="connsiteY2" fmla="*/ 0 h 783254"/>
                        <a:gd name="connsiteX3" fmla="*/ 1800268 w 1887265"/>
                        <a:gd name="connsiteY3" fmla="*/ 179258 h 783254"/>
                        <a:gd name="connsiteX4" fmla="*/ 1681140 w 1887265"/>
                        <a:gd name="connsiteY4" fmla="*/ 468453 h 783254"/>
                        <a:gd name="connsiteX5" fmla="*/ 1609910 w 1887265"/>
                        <a:gd name="connsiteY5" fmla="*/ 650711 h 783254"/>
                        <a:gd name="connsiteX6" fmla="*/ 273558 w 1887265"/>
                        <a:gd name="connsiteY6" fmla="*/ 650711 h 783254"/>
                        <a:gd name="connsiteX7" fmla="*/ 205551 w 1887265"/>
                        <a:gd name="connsiteY7" fmla="*/ 458634 h 783254"/>
                        <a:gd name="connsiteX8" fmla="*/ 100393 w 1887265"/>
                        <a:gd name="connsiteY8" fmla="*/ 205320 h 783254"/>
                        <a:gd name="connsiteX9" fmla="*/ 0 w 1887265"/>
                        <a:gd name="connsiteY9" fmla="*/ 0 h 783254"/>
                        <a:gd name="connsiteX0" fmla="*/ 0 w 1887265"/>
                        <a:gd name="connsiteY0" fmla="*/ 0 h 783254"/>
                        <a:gd name="connsiteX1" fmla="*/ 912186 w 1887265"/>
                        <a:gd name="connsiteY1" fmla="*/ 135015 h 783254"/>
                        <a:gd name="connsiteX2" fmla="*/ 1887265 w 1887265"/>
                        <a:gd name="connsiteY2" fmla="*/ 0 h 783254"/>
                        <a:gd name="connsiteX3" fmla="*/ 1800268 w 1887265"/>
                        <a:gd name="connsiteY3" fmla="*/ 179258 h 783254"/>
                        <a:gd name="connsiteX4" fmla="*/ 1681140 w 1887265"/>
                        <a:gd name="connsiteY4" fmla="*/ 468453 h 783254"/>
                        <a:gd name="connsiteX5" fmla="*/ 1609910 w 1887265"/>
                        <a:gd name="connsiteY5" fmla="*/ 650711 h 783254"/>
                        <a:gd name="connsiteX6" fmla="*/ 273558 w 1887265"/>
                        <a:gd name="connsiteY6" fmla="*/ 650711 h 783254"/>
                        <a:gd name="connsiteX7" fmla="*/ 205551 w 1887265"/>
                        <a:gd name="connsiteY7" fmla="*/ 458634 h 783254"/>
                        <a:gd name="connsiteX8" fmla="*/ 100393 w 1887265"/>
                        <a:gd name="connsiteY8" fmla="*/ 205320 h 783254"/>
                        <a:gd name="connsiteX9" fmla="*/ 0 w 1887265"/>
                        <a:gd name="connsiteY9" fmla="*/ 0 h 783254"/>
                        <a:gd name="connsiteX0" fmla="*/ 0 w 1887265"/>
                        <a:gd name="connsiteY0" fmla="*/ 0 h 783254"/>
                        <a:gd name="connsiteX1" fmla="*/ 912186 w 1887265"/>
                        <a:gd name="connsiteY1" fmla="*/ 135015 h 783254"/>
                        <a:gd name="connsiteX2" fmla="*/ 1887265 w 1887265"/>
                        <a:gd name="connsiteY2" fmla="*/ 0 h 783254"/>
                        <a:gd name="connsiteX3" fmla="*/ 1800268 w 1887265"/>
                        <a:gd name="connsiteY3" fmla="*/ 179258 h 783254"/>
                        <a:gd name="connsiteX4" fmla="*/ 1681140 w 1887265"/>
                        <a:gd name="connsiteY4" fmla="*/ 468453 h 783254"/>
                        <a:gd name="connsiteX5" fmla="*/ 1609910 w 1887265"/>
                        <a:gd name="connsiteY5" fmla="*/ 650711 h 783254"/>
                        <a:gd name="connsiteX6" fmla="*/ 273558 w 1887265"/>
                        <a:gd name="connsiteY6" fmla="*/ 650711 h 783254"/>
                        <a:gd name="connsiteX7" fmla="*/ 205551 w 1887265"/>
                        <a:gd name="connsiteY7" fmla="*/ 458634 h 783254"/>
                        <a:gd name="connsiteX8" fmla="*/ 100393 w 1887265"/>
                        <a:gd name="connsiteY8" fmla="*/ 205320 h 783254"/>
                        <a:gd name="connsiteX9" fmla="*/ 0 w 1887265"/>
                        <a:gd name="connsiteY9" fmla="*/ 0 h 78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7265" h="783254">
                          <a:moveTo>
                            <a:pt x="0" y="0"/>
                          </a:moveTo>
                          <a:cubicBezTo>
                            <a:pt x="154475" y="99130"/>
                            <a:pt x="590498" y="127872"/>
                            <a:pt x="912186" y="135015"/>
                          </a:cubicBezTo>
                          <a:cubicBezTo>
                            <a:pt x="1245780" y="135015"/>
                            <a:pt x="1730123" y="102561"/>
                            <a:pt x="1887265" y="0"/>
                          </a:cubicBezTo>
                          <a:lnTo>
                            <a:pt x="1800268" y="179258"/>
                          </a:lnTo>
                          <a:cubicBezTo>
                            <a:pt x="1758255" y="273162"/>
                            <a:pt x="1718387" y="369935"/>
                            <a:pt x="1681140" y="468453"/>
                          </a:cubicBezTo>
                          <a:lnTo>
                            <a:pt x="1609910" y="650711"/>
                          </a:lnTo>
                          <a:cubicBezTo>
                            <a:pt x="1378771" y="845974"/>
                            <a:pt x="385634" y="807874"/>
                            <a:pt x="273558" y="650711"/>
                          </a:cubicBezTo>
                          <a:lnTo>
                            <a:pt x="205551" y="458634"/>
                          </a:lnTo>
                          <a:cubicBezTo>
                            <a:pt x="173245" y="373731"/>
                            <a:pt x="138215" y="289193"/>
                            <a:pt x="100393" y="205320"/>
                          </a:cubicBezTo>
                          <a:lnTo>
                            <a:pt x="0" y="0"/>
                          </a:lnTo>
                          <a:close/>
                        </a:path>
                      </a:pathLst>
                    </a:cu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sp>
                  <p:nvSpPr>
                    <p:cNvPr id="18" name="Freeform 17"/>
                    <p:cNvSpPr/>
                    <p:nvPr/>
                  </p:nvSpPr>
                  <p:spPr>
                    <a:xfrm>
                      <a:off x="3784557" y="3767059"/>
                      <a:ext cx="1331331" cy="763262"/>
                    </a:xfrm>
                    <a:custGeom>
                      <a:avLst/>
                      <a:gdLst>
                        <a:gd name="connsiteX0" fmla="*/ 0 w 1331331"/>
                        <a:gd name="connsiteY0" fmla="*/ 0 h 763262"/>
                        <a:gd name="connsiteX1" fmla="*/ 682668 w 1331331"/>
                        <a:gd name="connsiteY1" fmla="*/ 128666 h 763262"/>
                        <a:gd name="connsiteX2" fmla="*/ 1331331 w 1331331"/>
                        <a:gd name="connsiteY2" fmla="*/ 0 h 763262"/>
                        <a:gd name="connsiteX3" fmla="*/ 1317501 w 1331331"/>
                        <a:gd name="connsiteY3" fmla="*/ 39331 h 763262"/>
                        <a:gd name="connsiteX4" fmla="*/ 1185326 w 1331331"/>
                        <a:gd name="connsiteY4" fmla="*/ 524017 h 763262"/>
                        <a:gd name="connsiteX5" fmla="*/ 1160330 w 1331331"/>
                        <a:gd name="connsiteY5" fmla="*/ 650712 h 763262"/>
                        <a:gd name="connsiteX6" fmla="*/ 160489 w 1331331"/>
                        <a:gd name="connsiteY6" fmla="*/ 650712 h 763262"/>
                        <a:gd name="connsiteX7" fmla="*/ 112496 w 1331331"/>
                        <a:gd name="connsiteY7" fmla="*/ 403728 h 763262"/>
                        <a:gd name="connsiteX8" fmla="*/ 60453 w 1331331"/>
                        <a:gd name="connsiteY8" fmla="*/ 199395 h 763262"/>
                        <a:gd name="connsiteX9" fmla="*/ 0 w 1331331"/>
                        <a:gd name="connsiteY9" fmla="*/ 0 h 763262"/>
                        <a:gd name="connsiteX0" fmla="*/ 0 w 1331331"/>
                        <a:gd name="connsiteY0" fmla="*/ 0 h 763262"/>
                        <a:gd name="connsiteX1" fmla="*/ 682668 w 1331331"/>
                        <a:gd name="connsiteY1" fmla="*/ 128666 h 763262"/>
                        <a:gd name="connsiteX2" fmla="*/ 1331331 w 1331331"/>
                        <a:gd name="connsiteY2" fmla="*/ 0 h 763262"/>
                        <a:gd name="connsiteX3" fmla="*/ 1317501 w 1331331"/>
                        <a:gd name="connsiteY3" fmla="*/ 39331 h 763262"/>
                        <a:gd name="connsiteX4" fmla="*/ 1185326 w 1331331"/>
                        <a:gd name="connsiteY4" fmla="*/ 524017 h 763262"/>
                        <a:gd name="connsiteX5" fmla="*/ 1160330 w 1331331"/>
                        <a:gd name="connsiteY5" fmla="*/ 650712 h 763262"/>
                        <a:gd name="connsiteX6" fmla="*/ 160489 w 1331331"/>
                        <a:gd name="connsiteY6" fmla="*/ 650712 h 763262"/>
                        <a:gd name="connsiteX7" fmla="*/ 112496 w 1331331"/>
                        <a:gd name="connsiteY7" fmla="*/ 403728 h 763262"/>
                        <a:gd name="connsiteX8" fmla="*/ 60453 w 1331331"/>
                        <a:gd name="connsiteY8" fmla="*/ 199395 h 763262"/>
                        <a:gd name="connsiteX9" fmla="*/ 0 w 1331331"/>
                        <a:gd name="connsiteY9" fmla="*/ 0 h 763262"/>
                        <a:gd name="connsiteX0" fmla="*/ 0 w 1331331"/>
                        <a:gd name="connsiteY0" fmla="*/ 0 h 763262"/>
                        <a:gd name="connsiteX1" fmla="*/ 682668 w 1331331"/>
                        <a:gd name="connsiteY1" fmla="*/ 128666 h 763262"/>
                        <a:gd name="connsiteX2" fmla="*/ 1331331 w 1331331"/>
                        <a:gd name="connsiteY2" fmla="*/ 0 h 763262"/>
                        <a:gd name="connsiteX3" fmla="*/ 1317501 w 1331331"/>
                        <a:gd name="connsiteY3" fmla="*/ 39331 h 763262"/>
                        <a:gd name="connsiteX4" fmla="*/ 1185326 w 1331331"/>
                        <a:gd name="connsiteY4" fmla="*/ 524017 h 763262"/>
                        <a:gd name="connsiteX5" fmla="*/ 1160330 w 1331331"/>
                        <a:gd name="connsiteY5" fmla="*/ 650712 h 763262"/>
                        <a:gd name="connsiteX6" fmla="*/ 160489 w 1331331"/>
                        <a:gd name="connsiteY6" fmla="*/ 650712 h 763262"/>
                        <a:gd name="connsiteX7" fmla="*/ 112496 w 1331331"/>
                        <a:gd name="connsiteY7" fmla="*/ 403728 h 763262"/>
                        <a:gd name="connsiteX8" fmla="*/ 60453 w 1331331"/>
                        <a:gd name="connsiteY8" fmla="*/ 199395 h 763262"/>
                        <a:gd name="connsiteX9" fmla="*/ 0 w 1331331"/>
                        <a:gd name="connsiteY9" fmla="*/ 0 h 763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1331" h="763262">
                          <a:moveTo>
                            <a:pt x="0" y="0"/>
                          </a:moveTo>
                          <a:cubicBezTo>
                            <a:pt x="114843" y="107182"/>
                            <a:pt x="446380" y="126259"/>
                            <a:pt x="682668" y="128666"/>
                          </a:cubicBezTo>
                          <a:cubicBezTo>
                            <a:pt x="884601" y="118321"/>
                            <a:pt x="1153210" y="115119"/>
                            <a:pt x="1331331" y="0"/>
                          </a:cubicBezTo>
                          <a:lnTo>
                            <a:pt x="1317501" y="39331"/>
                          </a:lnTo>
                          <a:cubicBezTo>
                            <a:pt x="1265105" y="200272"/>
                            <a:pt x="1220396" y="363371"/>
                            <a:pt x="1185326" y="524017"/>
                          </a:cubicBezTo>
                          <a:lnTo>
                            <a:pt x="1160330" y="650712"/>
                          </a:lnTo>
                          <a:cubicBezTo>
                            <a:pt x="1003261" y="826924"/>
                            <a:pt x="236594" y="772156"/>
                            <a:pt x="160489" y="650712"/>
                          </a:cubicBezTo>
                          <a:lnTo>
                            <a:pt x="112496" y="403728"/>
                          </a:lnTo>
                          <a:cubicBezTo>
                            <a:pt x="96800" y="335796"/>
                            <a:pt x="79464" y="267633"/>
                            <a:pt x="60453" y="199395"/>
                          </a:cubicBezTo>
                          <a:lnTo>
                            <a:pt x="0" y="0"/>
                          </a:lnTo>
                          <a:close/>
                        </a:path>
                      </a:pathLst>
                    </a:custGeom>
                    <a:solidFill>
                      <a:srgbClr val="81A7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Arial" panose="020B0604020202020204" pitchFamily="34" charset="0"/>
                        <a:cs typeface="Arial" panose="020B0604020202020204" pitchFamily="34" charset="0"/>
                      </a:endParaRPr>
                    </a:p>
                  </p:txBody>
                </p:sp>
              </p:grpSp>
            </p:grpSp>
          </p:grpSp>
          <p:grpSp>
            <p:nvGrpSpPr>
              <p:cNvPr id="8" name="Group 7"/>
              <p:cNvGrpSpPr/>
              <p:nvPr/>
            </p:nvGrpSpPr>
            <p:grpSpPr>
              <a:xfrm>
                <a:off x="2698677" y="2517077"/>
                <a:ext cx="658907" cy="2487942"/>
                <a:chOff x="2671482" y="2517077"/>
                <a:chExt cx="658907" cy="2487942"/>
              </a:xfrm>
            </p:grpSpPr>
            <p:sp>
              <p:nvSpPr>
                <p:cNvPr id="9" name="TextBox 8"/>
                <p:cNvSpPr txBox="1"/>
                <p:nvPr/>
              </p:nvSpPr>
              <p:spPr>
                <a:xfrm>
                  <a:off x="2671482" y="2517077"/>
                  <a:ext cx="658907" cy="544844"/>
                </a:xfrm>
                <a:prstGeom prst="rect">
                  <a:avLst/>
                </a:prstGeom>
                <a:noFill/>
              </p:spPr>
              <p:txBody>
                <a:bodyPr wrap="square" rtlCol="0">
                  <a:spAutoFit/>
                </a:bodyPr>
                <a:lstStyle/>
                <a:p>
                  <a:pPr algn="ctr" fontAlgn="b"/>
                  <a:r>
                    <a:rPr lang="en-US" sz="3200" dirty="0" smtClean="0">
                      <a:solidFill>
                        <a:schemeClr val="bg1"/>
                      </a:solidFill>
                      <a:latin typeface="Arial" panose="020B0604020202020204" pitchFamily="34" charset="0"/>
                      <a:cs typeface="Arial" panose="020B0604020202020204" pitchFamily="34" charset="0"/>
                    </a:rPr>
                    <a:t>01</a:t>
                  </a:r>
                  <a:endParaRPr lang="en-US" sz="3200" dirty="0">
                    <a:solidFill>
                      <a:schemeClr val="bg1"/>
                    </a:solidFill>
                    <a:latin typeface="Arial" panose="020B0604020202020204" pitchFamily="34" charset="0"/>
                    <a:cs typeface="Arial" panose="020B0604020202020204" pitchFamily="34" charset="0"/>
                  </a:endParaRPr>
                </a:p>
              </p:txBody>
            </p:sp>
            <p:sp>
              <p:nvSpPr>
                <p:cNvPr id="10" name="TextBox 9"/>
                <p:cNvSpPr txBox="1"/>
                <p:nvPr/>
              </p:nvSpPr>
              <p:spPr>
                <a:xfrm>
                  <a:off x="2671482" y="3494976"/>
                  <a:ext cx="658907" cy="544844"/>
                </a:xfrm>
                <a:prstGeom prst="rect">
                  <a:avLst/>
                </a:prstGeom>
                <a:noFill/>
              </p:spPr>
              <p:txBody>
                <a:bodyPr wrap="square" rtlCol="0">
                  <a:spAutoFit/>
                </a:bodyPr>
                <a:lstStyle/>
                <a:p>
                  <a:pPr algn="ctr" fontAlgn="b"/>
                  <a:r>
                    <a:rPr lang="en-US" sz="3200" dirty="0" smtClean="0">
                      <a:solidFill>
                        <a:schemeClr val="bg1"/>
                      </a:solidFill>
                      <a:latin typeface="Arial" panose="020B0604020202020204" pitchFamily="34" charset="0"/>
                      <a:cs typeface="Arial" panose="020B0604020202020204" pitchFamily="34" charset="0"/>
                    </a:rPr>
                    <a:t>02</a:t>
                  </a:r>
                  <a:endParaRPr lang="en-US" sz="3200" dirty="0">
                    <a:solidFill>
                      <a:schemeClr val="bg1"/>
                    </a:solidFill>
                    <a:latin typeface="Arial" panose="020B0604020202020204" pitchFamily="34" charset="0"/>
                    <a:cs typeface="Arial" panose="020B0604020202020204" pitchFamily="34" charset="0"/>
                  </a:endParaRPr>
                </a:p>
              </p:txBody>
            </p:sp>
            <p:sp>
              <p:nvSpPr>
                <p:cNvPr id="11" name="TextBox 10"/>
                <p:cNvSpPr txBox="1"/>
                <p:nvPr/>
              </p:nvSpPr>
              <p:spPr>
                <a:xfrm>
                  <a:off x="2671482" y="4460175"/>
                  <a:ext cx="658907" cy="544844"/>
                </a:xfrm>
                <a:prstGeom prst="rect">
                  <a:avLst/>
                </a:prstGeom>
                <a:noFill/>
              </p:spPr>
              <p:txBody>
                <a:bodyPr wrap="square" rtlCol="0">
                  <a:spAutoFit/>
                </a:bodyPr>
                <a:lstStyle/>
                <a:p>
                  <a:pPr algn="ctr" fontAlgn="b"/>
                  <a:r>
                    <a:rPr lang="en-US" sz="3200" dirty="0" smtClean="0">
                      <a:solidFill>
                        <a:schemeClr val="bg1"/>
                      </a:solidFill>
                      <a:latin typeface="Arial" panose="020B0604020202020204" pitchFamily="34" charset="0"/>
                      <a:cs typeface="Arial" panose="020B0604020202020204" pitchFamily="34" charset="0"/>
                    </a:rPr>
                    <a:t>03</a:t>
                  </a:r>
                  <a:endParaRPr lang="en-US" sz="3200" dirty="0">
                    <a:solidFill>
                      <a:schemeClr val="bg1"/>
                    </a:solidFill>
                    <a:latin typeface="Arial" panose="020B0604020202020204" pitchFamily="34" charset="0"/>
                    <a:cs typeface="Arial" panose="020B0604020202020204" pitchFamily="34" charset="0"/>
                  </a:endParaRPr>
                </a:p>
              </p:txBody>
            </p:sp>
          </p:grpSp>
        </p:grpSp>
      </p:grpSp>
    </p:spTree>
    <p:extLst>
      <p:ext uri="{BB962C8B-B14F-4D97-AF65-F5344CB8AC3E}">
        <p14:creationId xmlns:p14="http://schemas.microsoft.com/office/powerpoint/2010/main" val="22255205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Adobe Gothic Std B" panose="020B0800000000000000" pitchFamily="34" charset="-128"/>
              </a:rPr>
              <a:t>How Big </a:t>
            </a:r>
            <a:r>
              <a:rPr lang="en-US" dirty="0" smtClean="0">
                <a:ea typeface="Adobe Gothic Std B" panose="020B0800000000000000" pitchFamily="34" charset="-128"/>
              </a:rPr>
              <a:t>is Big </a:t>
            </a:r>
            <a:r>
              <a:rPr lang="en-US" dirty="0">
                <a:ea typeface="Adobe Gothic Std B" panose="020B0800000000000000" pitchFamily="34" charset="-128"/>
              </a:rPr>
              <a:t>Data</a:t>
            </a:r>
            <a:endParaRPr lang="en-US" dirty="0"/>
          </a:p>
        </p:txBody>
      </p:sp>
      <p:grpSp>
        <p:nvGrpSpPr>
          <p:cNvPr id="181" name="Group 180"/>
          <p:cNvGrpSpPr/>
          <p:nvPr/>
        </p:nvGrpSpPr>
        <p:grpSpPr>
          <a:xfrm>
            <a:off x="576403" y="910072"/>
            <a:ext cx="11039194" cy="5272237"/>
            <a:chOff x="576403" y="910072"/>
            <a:chExt cx="11039194" cy="5272237"/>
          </a:xfrm>
        </p:grpSpPr>
        <p:grpSp>
          <p:nvGrpSpPr>
            <p:cNvPr id="7" name="Group 6"/>
            <p:cNvGrpSpPr/>
            <p:nvPr/>
          </p:nvGrpSpPr>
          <p:grpSpPr>
            <a:xfrm flipH="1">
              <a:off x="5733457" y="2576780"/>
              <a:ext cx="1149978" cy="1344387"/>
              <a:chOff x="2317526" y="368928"/>
              <a:chExt cx="5409278" cy="6323767"/>
            </a:xfrm>
          </p:grpSpPr>
          <p:sp>
            <p:nvSpPr>
              <p:cNvPr id="145" name="Rectangle 1"/>
              <p:cNvSpPr/>
              <p:nvPr/>
            </p:nvSpPr>
            <p:spPr>
              <a:xfrm>
                <a:off x="2317526" y="368928"/>
                <a:ext cx="5409278" cy="6323767"/>
              </a:xfrm>
              <a:custGeom>
                <a:avLst/>
                <a:gdLst>
                  <a:gd name="connsiteX0" fmla="*/ 0 w 5791200"/>
                  <a:gd name="connsiteY0" fmla="*/ 0 h 4953000"/>
                  <a:gd name="connsiteX1" fmla="*/ 5791200 w 5791200"/>
                  <a:gd name="connsiteY1" fmla="*/ 0 h 4953000"/>
                  <a:gd name="connsiteX2" fmla="*/ 5791200 w 5791200"/>
                  <a:gd name="connsiteY2" fmla="*/ 4953000 h 4953000"/>
                  <a:gd name="connsiteX3" fmla="*/ 0 w 5791200"/>
                  <a:gd name="connsiteY3" fmla="*/ 4953000 h 4953000"/>
                  <a:gd name="connsiteX4" fmla="*/ 0 w 5791200"/>
                  <a:gd name="connsiteY4" fmla="*/ 0 h 4953000"/>
                  <a:gd name="connsiteX0" fmla="*/ 6927 w 5798127"/>
                  <a:gd name="connsiteY0" fmla="*/ 0 h 4953000"/>
                  <a:gd name="connsiteX1" fmla="*/ 5798127 w 5798127"/>
                  <a:gd name="connsiteY1" fmla="*/ 0 h 4953000"/>
                  <a:gd name="connsiteX2" fmla="*/ 5798127 w 5798127"/>
                  <a:gd name="connsiteY2" fmla="*/ 4953000 h 4953000"/>
                  <a:gd name="connsiteX3" fmla="*/ 6927 w 5798127"/>
                  <a:gd name="connsiteY3" fmla="*/ 4953000 h 4953000"/>
                  <a:gd name="connsiteX4" fmla="*/ 0 w 5798127"/>
                  <a:gd name="connsiteY4" fmla="*/ 3326081 h 4953000"/>
                  <a:gd name="connsiteX5" fmla="*/ 6927 w 5798127"/>
                  <a:gd name="connsiteY5" fmla="*/ 0 h 4953000"/>
                  <a:gd name="connsiteX0" fmla="*/ 0 w 5791200"/>
                  <a:gd name="connsiteY0" fmla="*/ 0 h 4953000"/>
                  <a:gd name="connsiteX1" fmla="*/ 5791200 w 5791200"/>
                  <a:gd name="connsiteY1" fmla="*/ 0 h 4953000"/>
                  <a:gd name="connsiteX2" fmla="*/ 5791200 w 5791200"/>
                  <a:gd name="connsiteY2" fmla="*/ 4953000 h 4953000"/>
                  <a:gd name="connsiteX3" fmla="*/ 0 w 5791200"/>
                  <a:gd name="connsiteY3" fmla="*/ 4953000 h 4953000"/>
                  <a:gd name="connsiteX4" fmla="*/ 284019 w 5791200"/>
                  <a:gd name="connsiteY4" fmla="*/ 3058886 h 4953000"/>
                  <a:gd name="connsiteX5" fmla="*/ 0 w 5791200"/>
                  <a:gd name="connsiteY5" fmla="*/ 0 h 4953000"/>
                  <a:gd name="connsiteX0" fmla="*/ 0 w 5791200"/>
                  <a:gd name="connsiteY0" fmla="*/ 0 h 4953000"/>
                  <a:gd name="connsiteX1" fmla="*/ 5791200 w 5791200"/>
                  <a:gd name="connsiteY1" fmla="*/ 0 h 4953000"/>
                  <a:gd name="connsiteX2" fmla="*/ 5791200 w 5791200"/>
                  <a:gd name="connsiteY2" fmla="*/ 4953000 h 4953000"/>
                  <a:gd name="connsiteX3" fmla="*/ 0 w 5791200"/>
                  <a:gd name="connsiteY3" fmla="*/ 4953000 h 4953000"/>
                  <a:gd name="connsiteX4" fmla="*/ 284019 w 5791200"/>
                  <a:gd name="connsiteY4" fmla="*/ 3058886 h 4953000"/>
                  <a:gd name="connsiteX5" fmla="*/ 0 w 5791200"/>
                  <a:gd name="connsiteY5" fmla="*/ 0 h 4953000"/>
                  <a:gd name="connsiteX0" fmla="*/ 0 w 5791200"/>
                  <a:gd name="connsiteY0" fmla="*/ 0 h 4953000"/>
                  <a:gd name="connsiteX1" fmla="*/ 5791200 w 5791200"/>
                  <a:gd name="connsiteY1" fmla="*/ 0 h 4953000"/>
                  <a:gd name="connsiteX2" fmla="*/ 5791200 w 5791200"/>
                  <a:gd name="connsiteY2" fmla="*/ 4953000 h 4953000"/>
                  <a:gd name="connsiteX3" fmla="*/ 0 w 5791200"/>
                  <a:gd name="connsiteY3" fmla="*/ 4953000 h 4953000"/>
                  <a:gd name="connsiteX4" fmla="*/ 284019 w 5791200"/>
                  <a:gd name="connsiteY4" fmla="*/ 3058886 h 4953000"/>
                  <a:gd name="connsiteX5" fmla="*/ 0 w 5791200"/>
                  <a:gd name="connsiteY5" fmla="*/ 0 h 4953000"/>
                  <a:gd name="connsiteX0" fmla="*/ 0 w 5791200"/>
                  <a:gd name="connsiteY0" fmla="*/ 0 h 4953000"/>
                  <a:gd name="connsiteX1" fmla="*/ 5791200 w 5791200"/>
                  <a:gd name="connsiteY1" fmla="*/ 0 h 4953000"/>
                  <a:gd name="connsiteX2" fmla="*/ 5791200 w 5791200"/>
                  <a:gd name="connsiteY2" fmla="*/ 4953000 h 4953000"/>
                  <a:gd name="connsiteX3" fmla="*/ 0 w 5791200"/>
                  <a:gd name="connsiteY3" fmla="*/ 4953000 h 4953000"/>
                  <a:gd name="connsiteX4" fmla="*/ 284019 w 5791200"/>
                  <a:gd name="connsiteY4" fmla="*/ 3058886 h 4953000"/>
                  <a:gd name="connsiteX5" fmla="*/ 177140 w 5791200"/>
                  <a:gd name="connsiteY5" fmla="*/ 1901042 h 4953000"/>
                  <a:gd name="connsiteX6" fmla="*/ 0 w 5791200"/>
                  <a:gd name="connsiteY6" fmla="*/ 0 h 4953000"/>
                  <a:gd name="connsiteX0" fmla="*/ 185058 w 5976258"/>
                  <a:gd name="connsiteY0" fmla="*/ 0 h 4953000"/>
                  <a:gd name="connsiteX1" fmla="*/ 5976258 w 5976258"/>
                  <a:gd name="connsiteY1" fmla="*/ 0 h 4953000"/>
                  <a:gd name="connsiteX2" fmla="*/ 5976258 w 5976258"/>
                  <a:gd name="connsiteY2" fmla="*/ 4953000 h 4953000"/>
                  <a:gd name="connsiteX3" fmla="*/ 185058 w 5976258"/>
                  <a:gd name="connsiteY3" fmla="*/ 4953000 h 4953000"/>
                  <a:gd name="connsiteX4" fmla="*/ 469077 w 5976258"/>
                  <a:gd name="connsiteY4" fmla="*/ 3058886 h 4953000"/>
                  <a:gd name="connsiteX5" fmla="*/ 0 w 5976258"/>
                  <a:gd name="connsiteY5" fmla="*/ 2055421 h 4953000"/>
                  <a:gd name="connsiteX6" fmla="*/ 185058 w 5976258"/>
                  <a:gd name="connsiteY6" fmla="*/ 0 h 4953000"/>
                  <a:gd name="connsiteX0" fmla="*/ 185058 w 5976258"/>
                  <a:gd name="connsiteY0" fmla="*/ 0 h 4953000"/>
                  <a:gd name="connsiteX1" fmla="*/ 5976258 w 5976258"/>
                  <a:gd name="connsiteY1" fmla="*/ 0 h 4953000"/>
                  <a:gd name="connsiteX2" fmla="*/ 5976258 w 5976258"/>
                  <a:gd name="connsiteY2" fmla="*/ 4953000 h 4953000"/>
                  <a:gd name="connsiteX3" fmla="*/ 185058 w 5976258"/>
                  <a:gd name="connsiteY3" fmla="*/ 4953000 h 4953000"/>
                  <a:gd name="connsiteX4" fmla="*/ 469077 w 5976258"/>
                  <a:gd name="connsiteY4" fmla="*/ 3058886 h 4953000"/>
                  <a:gd name="connsiteX5" fmla="*/ 0 w 5976258"/>
                  <a:gd name="connsiteY5" fmla="*/ 2055421 h 4953000"/>
                  <a:gd name="connsiteX6" fmla="*/ 185058 w 5976258"/>
                  <a:gd name="connsiteY6" fmla="*/ 0 h 4953000"/>
                  <a:gd name="connsiteX0" fmla="*/ 185058 w 5976258"/>
                  <a:gd name="connsiteY0" fmla="*/ 0 h 4953000"/>
                  <a:gd name="connsiteX1" fmla="*/ 5976258 w 5976258"/>
                  <a:gd name="connsiteY1" fmla="*/ 0 h 4953000"/>
                  <a:gd name="connsiteX2" fmla="*/ 5976258 w 5976258"/>
                  <a:gd name="connsiteY2" fmla="*/ 4953000 h 4953000"/>
                  <a:gd name="connsiteX3" fmla="*/ 185058 w 5976258"/>
                  <a:gd name="connsiteY3" fmla="*/ 4953000 h 4953000"/>
                  <a:gd name="connsiteX4" fmla="*/ 469077 w 5976258"/>
                  <a:gd name="connsiteY4" fmla="*/ 3058886 h 4953000"/>
                  <a:gd name="connsiteX5" fmla="*/ 0 w 5976258"/>
                  <a:gd name="connsiteY5" fmla="*/ 2055421 h 4953000"/>
                  <a:gd name="connsiteX6" fmla="*/ 185058 w 5976258"/>
                  <a:gd name="connsiteY6" fmla="*/ 0 h 4953000"/>
                  <a:gd name="connsiteX0" fmla="*/ 185058 w 5976258"/>
                  <a:gd name="connsiteY0" fmla="*/ 0 h 4953000"/>
                  <a:gd name="connsiteX1" fmla="*/ 5976258 w 5976258"/>
                  <a:gd name="connsiteY1" fmla="*/ 0 h 4953000"/>
                  <a:gd name="connsiteX2" fmla="*/ 5976258 w 5976258"/>
                  <a:gd name="connsiteY2" fmla="*/ 4953000 h 4953000"/>
                  <a:gd name="connsiteX3" fmla="*/ 185058 w 5976258"/>
                  <a:gd name="connsiteY3" fmla="*/ 4953000 h 4953000"/>
                  <a:gd name="connsiteX4" fmla="*/ 469077 w 5976258"/>
                  <a:gd name="connsiteY4" fmla="*/ 3058886 h 4953000"/>
                  <a:gd name="connsiteX5" fmla="*/ 0 w 5976258"/>
                  <a:gd name="connsiteY5" fmla="*/ 2055421 h 4953000"/>
                  <a:gd name="connsiteX6" fmla="*/ 185058 w 5976258"/>
                  <a:gd name="connsiteY6" fmla="*/ 0 h 4953000"/>
                  <a:gd name="connsiteX0" fmla="*/ 3646715 w 5976258"/>
                  <a:gd name="connsiteY0" fmla="*/ 0 h 4982688"/>
                  <a:gd name="connsiteX1" fmla="*/ 5976258 w 5976258"/>
                  <a:gd name="connsiteY1" fmla="*/ 29688 h 4982688"/>
                  <a:gd name="connsiteX2" fmla="*/ 5976258 w 5976258"/>
                  <a:gd name="connsiteY2" fmla="*/ 4982688 h 4982688"/>
                  <a:gd name="connsiteX3" fmla="*/ 185058 w 5976258"/>
                  <a:gd name="connsiteY3" fmla="*/ 4982688 h 4982688"/>
                  <a:gd name="connsiteX4" fmla="*/ 469077 w 5976258"/>
                  <a:gd name="connsiteY4" fmla="*/ 3088574 h 4982688"/>
                  <a:gd name="connsiteX5" fmla="*/ 0 w 5976258"/>
                  <a:gd name="connsiteY5" fmla="*/ 2085109 h 4982688"/>
                  <a:gd name="connsiteX6" fmla="*/ 3646715 w 5976258"/>
                  <a:gd name="connsiteY6" fmla="*/ 0 h 4982688"/>
                  <a:gd name="connsiteX0" fmla="*/ 3646715 w 5976258"/>
                  <a:gd name="connsiteY0" fmla="*/ 621403 h 5604091"/>
                  <a:gd name="connsiteX1" fmla="*/ 5976258 w 5976258"/>
                  <a:gd name="connsiteY1" fmla="*/ 651091 h 5604091"/>
                  <a:gd name="connsiteX2" fmla="*/ 5976258 w 5976258"/>
                  <a:gd name="connsiteY2" fmla="*/ 5604091 h 5604091"/>
                  <a:gd name="connsiteX3" fmla="*/ 185058 w 5976258"/>
                  <a:gd name="connsiteY3" fmla="*/ 5604091 h 5604091"/>
                  <a:gd name="connsiteX4" fmla="*/ 469077 w 5976258"/>
                  <a:gd name="connsiteY4" fmla="*/ 3709977 h 5604091"/>
                  <a:gd name="connsiteX5" fmla="*/ 0 w 5976258"/>
                  <a:gd name="connsiteY5" fmla="*/ 2706512 h 5604091"/>
                  <a:gd name="connsiteX6" fmla="*/ 3646715 w 5976258"/>
                  <a:gd name="connsiteY6" fmla="*/ 621403 h 5604091"/>
                  <a:gd name="connsiteX0" fmla="*/ 3646715 w 5976258"/>
                  <a:gd name="connsiteY0" fmla="*/ 0 h 4982688"/>
                  <a:gd name="connsiteX1" fmla="*/ 5976258 w 5976258"/>
                  <a:gd name="connsiteY1" fmla="*/ 29688 h 4982688"/>
                  <a:gd name="connsiteX2" fmla="*/ 5976258 w 5976258"/>
                  <a:gd name="connsiteY2" fmla="*/ 4982688 h 4982688"/>
                  <a:gd name="connsiteX3" fmla="*/ 185058 w 5976258"/>
                  <a:gd name="connsiteY3" fmla="*/ 4982688 h 4982688"/>
                  <a:gd name="connsiteX4" fmla="*/ 469077 w 5976258"/>
                  <a:gd name="connsiteY4" fmla="*/ 3088574 h 4982688"/>
                  <a:gd name="connsiteX5" fmla="*/ 0 w 5976258"/>
                  <a:gd name="connsiteY5" fmla="*/ 2085109 h 4982688"/>
                  <a:gd name="connsiteX6" fmla="*/ 1187533 w 5976258"/>
                  <a:gd name="connsiteY6" fmla="*/ 600694 h 4982688"/>
                  <a:gd name="connsiteX7" fmla="*/ 3646715 w 5976258"/>
                  <a:gd name="connsiteY7" fmla="*/ 0 h 4982688"/>
                  <a:gd name="connsiteX0" fmla="*/ 3646715 w 5976258"/>
                  <a:gd name="connsiteY0" fmla="*/ 503502 h 5486190"/>
                  <a:gd name="connsiteX1" fmla="*/ 5976258 w 5976258"/>
                  <a:gd name="connsiteY1" fmla="*/ 533190 h 5486190"/>
                  <a:gd name="connsiteX2" fmla="*/ 5976258 w 5976258"/>
                  <a:gd name="connsiteY2" fmla="*/ 5486190 h 5486190"/>
                  <a:gd name="connsiteX3" fmla="*/ 185058 w 5976258"/>
                  <a:gd name="connsiteY3" fmla="*/ 5486190 h 5486190"/>
                  <a:gd name="connsiteX4" fmla="*/ 469077 w 5976258"/>
                  <a:gd name="connsiteY4" fmla="*/ 3592076 h 5486190"/>
                  <a:gd name="connsiteX5" fmla="*/ 0 w 5976258"/>
                  <a:gd name="connsiteY5" fmla="*/ 2588611 h 5486190"/>
                  <a:gd name="connsiteX6" fmla="*/ 754084 w 5976258"/>
                  <a:gd name="connsiteY6" fmla="*/ 82918 h 5486190"/>
                  <a:gd name="connsiteX7" fmla="*/ 3646715 w 5976258"/>
                  <a:gd name="connsiteY7" fmla="*/ 503502 h 5486190"/>
                  <a:gd name="connsiteX0" fmla="*/ 3801394 w 6130937"/>
                  <a:gd name="connsiteY0" fmla="*/ 503502 h 5486190"/>
                  <a:gd name="connsiteX1" fmla="*/ 6130937 w 6130937"/>
                  <a:gd name="connsiteY1" fmla="*/ 533190 h 5486190"/>
                  <a:gd name="connsiteX2" fmla="*/ 6130937 w 6130937"/>
                  <a:gd name="connsiteY2" fmla="*/ 5486190 h 5486190"/>
                  <a:gd name="connsiteX3" fmla="*/ 339737 w 6130937"/>
                  <a:gd name="connsiteY3" fmla="*/ 5486190 h 5486190"/>
                  <a:gd name="connsiteX4" fmla="*/ 623756 w 6130937"/>
                  <a:gd name="connsiteY4" fmla="*/ 3592076 h 5486190"/>
                  <a:gd name="connsiteX5" fmla="*/ 154679 w 6130937"/>
                  <a:gd name="connsiteY5" fmla="*/ 2588611 h 5486190"/>
                  <a:gd name="connsiteX6" fmla="*/ 908763 w 6130937"/>
                  <a:gd name="connsiteY6" fmla="*/ 82918 h 5486190"/>
                  <a:gd name="connsiteX7" fmla="*/ 3801394 w 6130937"/>
                  <a:gd name="connsiteY7" fmla="*/ 503502 h 5486190"/>
                  <a:gd name="connsiteX0" fmla="*/ 3885024 w 6214567"/>
                  <a:gd name="connsiteY0" fmla="*/ 503502 h 5486190"/>
                  <a:gd name="connsiteX1" fmla="*/ 6214567 w 6214567"/>
                  <a:gd name="connsiteY1" fmla="*/ 533190 h 5486190"/>
                  <a:gd name="connsiteX2" fmla="*/ 6214567 w 6214567"/>
                  <a:gd name="connsiteY2" fmla="*/ 5486190 h 5486190"/>
                  <a:gd name="connsiteX3" fmla="*/ 423367 w 6214567"/>
                  <a:gd name="connsiteY3" fmla="*/ 5486190 h 5486190"/>
                  <a:gd name="connsiteX4" fmla="*/ 707386 w 6214567"/>
                  <a:gd name="connsiteY4" fmla="*/ 3592076 h 5486190"/>
                  <a:gd name="connsiteX5" fmla="*/ 238309 w 6214567"/>
                  <a:gd name="connsiteY5" fmla="*/ 2588611 h 5486190"/>
                  <a:gd name="connsiteX6" fmla="*/ 992393 w 6214567"/>
                  <a:gd name="connsiteY6" fmla="*/ 82918 h 5486190"/>
                  <a:gd name="connsiteX7" fmla="*/ 3885024 w 6214567"/>
                  <a:gd name="connsiteY7" fmla="*/ 503502 h 5486190"/>
                  <a:gd name="connsiteX0" fmla="*/ 3885024 w 6214567"/>
                  <a:gd name="connsiteY0" fmla="*/ 715176 h 5697864"/>
                  <a:gd name="connsiteX1" fmla="*/ 6214567 w 6214567"/>
                  <a:gd name="connsiteY1" fmla="*/ 744864 h 5697864"/>
                  <a:gd name="connsiteX2" fmla="*/ 6214567 w 6214567"/>
                  <a:gd name="connsiteY2" fmla="*/ 5697864 h 5697864"/>
                  <a:gd name="connsiteX3" fmla="*/ 423367 w 6214567"/>
                  <a:gd name="connsiteY3" fmla="*/ 5697864 h 5697864"/>
                  <a:gd name="connsiteX4" fmla="*/ 707386 w 6214567"/>
                  <a:gd name="connsiteY4" fmla="*/ 3803750 h 5697864"/>
                  <a:gd name="connsiteX5" fmla="*/ 238309 w 6214567"/>
                  <a:gd name="connsiteY5" fmla="*/ 2800285 h 5697864"/>
                  <a:gd name="connsiteX6" fmla="*/ 992393 w 6214567"/>
                  <a:gd name="connsiteY6" fmla="*/ 294592 h 5697864"/>
                  <a:gd name="connsiteX7" fmla="*/ 3885024 w 6214567"/>
                  <a:gd name="connsiteY7" fmla="*/ 715176 h 5697864"/>
                  <a:gd name="connsiteX0" fmla="*/ 3885024 w 6214567"/>
                  <a:gd name="connsiteY0" fmla="*/ 731750 h 5714438"/>
                  <a:gd name="connsiteX1" fmla="*/ 6214567 w 6214567"/>
                  <a:gd name="connsiteY1" fmla="*/ 761438 h 5714438"/>
                  <a:gd name="connsiteX2" fmla="*/ 6214567 w 6214567"/>
                  <a:gd name="connsiteY2" fmla="*/ 5714438 h 5714438"/>
                  <a:gd name="connsiteX3" fmla="*/ 423367 w 6214567"/>
                  <a:gd name="connsiteY3" fmla="*/ 5714438 h 5714438"/>
                  <a:gd name="connsiteX4" fmla="*/ 707386 w 6214567"/>
                  <a:gd name="connsiteY4" fmla="*/ 3820324 h 5714438"/>
                  <a:gd name="connsiteX5" fmla="*/ 238309 w 6214567"/>
                  <a:gd name="connsiteY5" fmla="*/ 2816859 h 5714438"/>
                  <a:gd name="connsiteX6" fmla="*/ 992393 w 6214567"/>
                  <a:gd name="connsiteY6" fmla="*/ 311166 h 5714438"/>
                  <a:gd name="connsiteX7" fmla="*/ 3885024 w 6214567"/>
                  <a:gd name="connsiteY7" fmla="*/ 731750 h 5714438"/>
                  <a:gd name="connsiteX0" fmla="*/ 3902525 w 6232068"/>
                  <a:gd name="connsiteY0" fmla="*/ 731750 h 5714438"/>
                  <a:gd name="connsiteX1" fmla="*/ 6232068 w 6232068"/>
                  <a:gd name="connsiteY1" fmla="*/ 761438 h 5714438"/>
                  <a:gd name="connsiteX2" fmla="*/ 6232068 w 6232068"/>
                  <a:gd name="connsiteY2" fmla="*/ 5714438 h 5714438"/>
                  <a:gd name="connsiteX3" fmla="*/ 440868 w 6232068"/>
                  <a:gd name="connsiteY3" fmla="*/ 5714438 h 5714438"/>
                  <a:gd name="connsiteX4" fmla="*/ 724887 w 6232068"/>
                  <a:gd name="connsiteY4" fmla="*/ 3820324 h 5714438"/>
                  <a:gd name="connsiteX5" fmla="*/ 255810 w 6232068"/>
                  <a:gd name="connsiteY5" fmla="*/ 2816859 h 5714438"/>
                  <a:gd name="connsiteX6" fmla="*/ 1009894 w 6232068"/>
                  <a:gd name="connsiteY6" fmla="*/ 311166 h 5714438"/>
                  <a:gd name="connsiteX7" fmla="*/ 3902525 w 6232068"/>
                  <a:gd name="connsiteY7" fmla="*/ 731750 h 5714438"/>
                  <a:gd name="connsiteX0" fmla="*/ 3917351 w 6246894"/>
                  <a:gd name="connsiteY0" fmla="*/ 734975 h 5717663"/>
                  <a:gd name="connsiteX1" fmla="*/ 6246894 w 6246894"/>
                  <a:gd name="connsiteY1" fmla="*/ 764663 h 5717663"/>
                  <a:gd name="connsiteX2" fmla="*/ 6246894 w 6246894"/>
                  <a:gd name="connsiteY2" fmla="*/ 5717663 h 5717663"/>
                  <a:gd name="connsiteX3" fmla="*/ 455694 w 6246894"/>
                  <a:gd name="connsiteY3" fmla="*/ 5717663 h 5717663"/>
                  <a:gd name="connsiteX4" fmla="*/ 739713 w 6246894"/>
                  <a:gd name="connsiteY4" fmla="*/ 3823549 h 5717663"/>
                  <a:gd name="connsiteX5" fmla="*/ 270636 w 6246894"/>
                  <a:gd name="connsiteY5" fmla="*/ 2820084 h 5717663"/>
                  <a:gd name="connsiteX6" fmla="*/ 995031 w 6246894"/>
                  <a:gd name="connsiteY6" fmla="*/ 308453 h 5717663"/>
                  <a:gd name="connsiteX7" fmla="*/ 3917351 w 6246894"/>
                  <a:gd name="connsiteY7" fmla="*/ 734975 h 5717663"/>
                  <a:gd name="connsiteX0" fmla="*/ 3901738 w 6231281"/>
                  <a:gd name="connsiteY0" fmla="*/ 734975 h 5717663"/>
                  <a:gd name="connsiteX1" fmla="*/ 6231281 w 6231281"/>
                  <a:gd name="connsiteY1" fmla="*/ 764663 h 5717663"/>
                  <a:gd name="connsiteX2" fmla="*/ 6231281 w 6231281"/>
                  <a:gd name="connsiteY2" fmla="*/ 5717663 h 5717663"/>
                  <a:gd name="connsiteX3" fmla="*/ 440081 w 6231281"/>
                  <a:gd name="connsiteY3" fmla="*/ 5717663 h 5717663"/>
                  <a:gd name="connsiteX4" fmla="*/ 724100 w 6231281"/>
                  <a:gd name="connsiteY4" fmla="*/ 3823549 h 5717663"/>
                  <a:gd name="connsiteX5" fmla="*/ 255023 w 6231281"/>
                  <a:gd name="connsiteY5" fmla="*/ 2820084 h 5717663"/>
                  <a:gd name="connsiteX6" fmla="*/ 979418 w 6231281"/>
                  <a:gd name="connsiteY6" fmla="*/ 308453 h 5717663"/>
                  <a:gd name="connsiteX7" fmla="*/ 3901738 w 6231281"/>
                  <a:gd name="connsiteY7" fmla="*/ 734975 h 5717663"/>
                  <a:gd name="connsiteX0" fmla="*/ 3901738 w 6231281"/>
                  <a:gd name="connsiteY0" fmla="*/ 734975 h 5717663"/>
                  <a:gd name="connsiteX1" fmla="*/ 6231281 w 6231281"/>
                  <a:gd name="connsiteY1" fmla="*/ 764663 h 5717663"/>
                  <a:gd name="connsiteX2" fmla="*/ 6231281 w 6231281"/>
                  <a:gd name="connsiteY2" fmla="*/ 5717663 h 5717663"/>
                  <a:gd name="connsiteX3" fmla="*/ 440081 w 6231281"/>
                  <a:gd name="connsiteY3" fmla="*/ 5717663 h 5717663"/>
                  <a:gd name="connsiteX4" fmla="*/ 724100 w 6231281"/>
                  <a:gd name="connsiteY4" fmla="*/ 3823549 h 5717663"/>
                  <a:gd name="connsiteX5" fmla="*/ 255023 w 6231281"/>
                  <a:gd name="connsiteY5" fmla="*/ 2820084 h 5717663"/>
                  <a:gd name="connsiteX6" fmla="*/ 979418 w 6231281"/>
                  <a:gd name="connsiteY6" fmla="*/ 308453 h 5717663"/>
                  <a:gd name="connsiteX7" fmla="*/ 3901738 w 6231281"/>
                  <a:gd name="connsiteY7" fmla="*/ 734975 h 5717663"/>
                  <a:gd name="connsiteX0" fmla="*/ 3901738 w 6231281"/>
                  <a:gd name="connsiteY0" fmla="*/ 734975 h 5717663"/>
                  <a:gd name="connsiteX1" fmla="*/ 4426232 w 6231281"/>
                  <a:gd name="connsiteY1" fmla="*/ 1738440 h 5717663"/>
                  <a:gd name="connsiteX2" fmla="*/ 6231281 w 6231281"/>
                  <a:gd name="connsiteY2" fmla="*/ 5717663 h 5717663"/>
                  <a:gd name="connsiteX3" fmla="*/ 440081 w 6231281"/>
                  <a:gd name="connsiteY3" fmla="*/ 5717663 h 5717663"/>
                  <a:gd name="connsiteX4" fmla="*/ 724100 w 6231281"/>
                  <a:gd name="connsiteY4" fmla="*/ 3823549 h 5717663"/>
                  <a:gd name="connsiteX5" fmla="*/ 255023 w 6231281"/>
                  <a:gd name="connsiteY5" fmla="*/ 2820084 h 5717663"/>
                  <a:gd name="connsiteX6" fmla="*/ 979418 w 6231281"/>
                  <a:gd name="connsiteY6" fmla="*/ 308453 h 5717663"/>
                  <a:gd name="connsiteX7" fmla="*/ 3901738 w 6231281"/>
                  <a:gd name="connsiteY7" fmla="*/ 734975 h 5717663"/>
                  <a:gd name="connsiteX0" fmla="*/ 3901738 w 6231281"/>
                  <a:gd name="connsiteY0" fmla="*/ 734975 h 5717663"/>
                  <a:gd name="connsiteX1" fmla="*/ 4426232 w 6231281"/>
                  <a:gd name="connsiteY1" fmla="*/ 1738440 h 5717663"/>
                  <a:gd name="connsiteX2" fmla="*/ 6231281 w 6231281"/>
                  <a:gd name="connsiteY2" fmla="*/ 5717663 h 5717663"/>
                  <a:gd name="connsiteX3" fmla="*/ 440081 w 6231281"/>
                  <a:gd name="connsiteY3" fmla="*/ 5717663 h 5717663"/>
                  <a:gd name="connsiteX4" fmla="*/ 724100 w 6231281"/>
                  <a:gd name="connsiteY4" fmla="*/ 3823549 h 5717663"/>
                  <a:gd name="connsiteX5" fmla="*/ 255023 w 6231281"/>
                  <a:gd name="connsiteY5" fmla="*/ 2820084 h 5717663"/>
                  <a:gd name="connsiteX6" fmla="*/ 979418 w 6231281"/>
                  <a:gd name="connsiteY6" fmla="*/ 308453 h 5717663"/>
                  <a:gd name="connsiteX7" fmla="*/ 3901738 w 6231281"/>
                  <a:gd name="connsiteY7" fmla="*/ 734975 h 5717663"/>
                  <a:gd name="connsiteX0" fmla="*/ 3901738 w 6231281"/>
                  <a:gd name="connsiteY0" fmla="*/ 734975 h 5717663"/>
                  <a:gd name="connsiteX1" fmla="*/ 4426232 w 6231281"/>
                  <a:gd name="connsiteY1" fmla="*/ 1738440 h 5717663"/>
                  <a:gd name="connsiteX2" fmla="*/ 6231281 w 6231281"/>
                  <a:gd name="connsiteY2" fmla="*/ 5717663 h 5717663"/>
                  <a:gd name="connsiteX3" fmla="*/ 440081 w 6231281"/>
                  <a:gd name="connsiteY3" fmla="*/ 5717663 h 5717663"/>
                  <a:gd name="connsiteX4" fmla="*/ 724100 w 6231281"/>
                  <a:gd name="connsiteY4" fmla="*/ 3823549 h 5717663"/>
                  <a:gd name="connsiteX5" fmla="*/ 255023 w 6231281"/>
                  <a:gd name="connsiteY5" fmla="*/ 2820084 h 5717663"/>
                  <a:gd name="connsiteX6" fmla="*/ 979418 w 6231281"/>
                  <a:gd name="connsiteY6" fmla="*/ 308453 h 5717663"/>
                  <a:gd name="connsiteX7" fmla="*/ 3901738 w 6231281"/>
                  <a:gd name="connsiteY7" fmla="*/ 734975 h 5717663"/>
                  <a:gd name="connsiteX0" fmla="*/ 3901738 w 6231281"/>
                  <a:gd name="connsiteY0" fmla="*/ 734975 h 5717663"/>
                  <a:gd name="connsiteX1" fmla="*/ 4426232 w 6231281"/>
                  <a:gd name="connsiteY1" fmla="*/ 1738440 h 5717663"/>
                  <a:gd name="connsiteX2" fmla="*/ 4553892 w 6231281"/>
                  <a:gd name="connsiteY2" fmla="*/ 2006625 h 5717663"/>
                  <a:gd name="connsiteX3" fmla="*/ 6231281 w 6231281"/>
                  <a:gd name="connsiteY3" fmla="*/ 5717663 h 5717663"/>
                  <a:gd name="connsiteX4" fmla="*/ 440081 w 6231281"/>
                  <a:gd name="connsiteY4" fmla="*/ 5717663 h 5717663"/>
                  <a:gd name="connsiteX5" fmla="*/ 724100 w 6231281"/>
                  <a:gd name="connsiteY5" fmla="*/ 3823549 h 5717663"/>
                  <a:gd name="connsiteX6" fmla="*/ 255023 w 6231281"/>
                  <a:gd name="connsiteY6" fmla="*/ 2820084 h 5717663"/>
                  <a:gd name="connsiteX7" fmla="*/ 979418 w 6231281"/>
                  <a:gd name="connsiteY7" fmla="*/ 308453 h 5717663"/>
                  <a:gd name="connsiteX8" fmla="*/ 3901738 w 6231281"/>
                  <a:gd name="connsiteY8"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6231281 w 6231281"/>
                  <a:gd name="connsiteY3" fmla="*/ 5717663 h 5717663"/>
                  <a:gd name="connsiteX4" fmla="*/ 440081 w 6231281"/>
                  <a:gd name="connsiteY4" fmla="*/ 5717663 h 5717663"/>
                  <a:gd name="connsiteX5" fmla="*/ 724100 w 6231281"/>
                  <a:gd name="connsiteY5" fmla="*/ 3823549 h 5717663"/>
                  <a:gd name="connsiteX6" fmla="*/ 255023 w 6231281"/>
                  <a:gd name="connsiteY6" fmla="*/ 2820084 h 5717663"/>
                  <a:gd name="connsiteX7" fmla="*/ 979418 w 6231281"/>
                  <a:gd name="connsiteY7" fmla="*/ 308453 h 5717663"/>
                  <a:gd name="connsiteX8" fmla="*/ 3901738 w 6231281"/>
                  <a:gd name="connsiteY8"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785461 w 6231281"/>
                  <a:gd name="connsiteY3" fmla="*/ 2921025 h 5717663"/>
                  <a:gd name="connsiteX4" fmla="*/ 6231281 w 6231281"/>
                  <a:gd name="connsiteY4" fmla="*/ 5717663 h 5717663"/>
                  <a:gd name="connsiteX5" fmla="*/ 440081 w 6231281"/>
                  <a:gd name="connsiteY5" fmla="*/ 5717663 h 5717663"/>
                  <a:gd name="connsiteX6" fmla="*/ 724100 w 6231281"/>
                  <a:gd name="connsiteY6" fmla="*/ 3823549 h 5717663"/>
                  <a:gd name="connsiteX7" fmla="*/ 255023 w 6231281"/>
                  <a:gd name="connsiteY7" fmla="*/ 2820084 h 5717663"/>
                  <a:gd name="connsiteX8" fmla="*/ 979418 w 6231281"/>
                  <a:gd name="connsiteY8" fmla="*/ 308453 h 5717663"/>
                  <a:gd name="connsiteX9" fmla="*/ 3901738 w 6231281"/>
                  <a:gd name="connsiteY9"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844837 w 6231281"/>
                  <a:gd name="connsiteY3" fmla="*/ 2831960 h 5717663"/>
                  <a:gd name="connsiteX4" fmla="*/ 6231281 w 6231281"/>
                  <a:gd name="connsiteY4" fmla="*/ 5717663 h 5717663"/>
                  <a:gd name="connsiteX5" fmla="*/ 440081 w 6231281"/>
                  <a:gd name="connsiteY5" fmla="*/ 5717663 h 5717663"/>
                  <a:gd name="connsiteX6" fmla="*/ 724100 w 6231281"/>
                  <a:gd name="connsiteY6" fmla="*/ 3823549 h 5717663"/>
                  <a:gd name="connsiteX7" fmla="*/ 255023 w 6231281"/>
                  <a:gd name="connsiteY7" fmla="*/ 2820084 h 5717663"/>
                  <a:gd name="connsiteX8" fmla="*/ 979418 w 6231281"/>
                  <a:gd name="connsiteY8" fmla="*/ 308453 h 5717663"/>
                  <a:gd name="connsiteX9" fmla="*/ 3901738 w 6231281"/>
                  <a:gd name="connsiteY9"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844837 w 6231281"/>
                  <a:gd name="connsiteY3" fmla="*/ 2831960 h 5717663"/>
                  <a:gd name="connsiteX4" fmla="*/ 6231281 w 6231281"/>
                  <a:gd name="connsiteY4" fmla="*/ 5717663 h 5717663"/>
                  <a:gd name="connsiteX5" fmla="*/ 440081 w 6231281"/>
                  <a:gd name="connsiteY5" fmla="*/ 5717663 h 5717663"/>
                  <a:gd name="connsiteX6" fmla="*/ 724100 w 6231281"/>
                  <a:gd name="connsiteY6" fmla="*/ 3823549 h 5717663"/>
                  <a:gd name="connsiteX7" fmla="*/ 255023 w 6231281"/>
                  <a:gd name="connsiteY7" fmla="*/ 2820084 h 5717663"/>
                  <a:gd name="connsiteX8" fmla="*/ 979418 w 6231281"/>
                  <a:gd name="connsiteY8" fmla="*/ 308453 h 5717663"/>
                  <a:gd name="connsiteX9" fmla="*/ 3901738 w 6231281"/>
                  <a:gd name="connsiteY9"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844837 w 6231281"/>
                  <a:gd name="connsiteY3" fmla="*/ 2831960 h 5717663"/>
                  <a:gd name="connsiteX4" fmla="*/ 6231281 w 6231281"/>
                  <a:gd name="connsiteY4" fmla="*/ 5717663 h 5717663"/>
                  <a:gd name="connsiteX5" fmla="*/ 440081 w 6231281"/>
                  <a:gd name="connsiteY5" fmla="*/ 5717663 h 5717663"/>
                  <a:gd name="connsiteX6" fmla="*/ 724100 w 6231281"/>
                  <a:gd name="connsiteY6" fmla="*/ 3823549 h 5717663"/>
                  <a:gd name="connsiteX7" fmla="*/ 255023 w 6231281"/>
                  <a:gd name="connsiteY7" fmla="*/ 2820084 h 5717663"/>
                  <a:gd name="connsiteX8" fmla="*/ 979418 w 6231281"/>
                  <a:gd name="connsiteY8" fmla="*/ 308453 h 5717663"/>
                  <a:gd name="connsiteX9" fmla="*/ 3901738 w 6231281"/>
                  <a:gd name="connsiteY9"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48895 w 6231281"/>
                  <a:gd name="connsiteY3" fmla="*/ 2511326 h 5717663"/>
                  <a:gd name="connsiteX4" fmla="*/ 4844837 w 6231281"/>
                  <a:gd name="connsiteY4" fmla="*/ 2831960 h 5717663"/>
                  <a:gd name="connsiteX5" fmla="*/ 6231281 w 6231281"/>
                  <a:gd name="connsiteY5" fmla="*/ 5717663 h 5717663"/>
                  <a:gd name="connsiteX6" fmla="*/ 440081 w 6231281"/>
                  <a:gd name="connsiteY6" fmla="*/ 5717663 h 5717663"/>
                  <a:gd name="connsiteX7" fmla="*/ 724100 w 6231281"/>
                  <a:gd name="connsiteY7" fmla="*/ 3823549 h 5717663"/>
                  <a:gd name="connsiteX8" fmla="*/ 255023 w 6231281"/>
                  <a:gd name="connsiteY8" fmla="*/ 2820084 h 5717663"/>
                  <a:gd name="connsiteX9" fmla="*/ 979418 w 6231281"/>
                  <a:gd name="connsiteY9" fmla="*/ 308453 h 5717663"/>
                  <a:gd name="connsiteX10" fmla="*/ 3901738 w 6231281"/>
                  <a:gd name="connsiteY10"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07331 w 6231281"/>
                  <a:gd name="connsiteY3" fmla="*/ 2570702 h 5717663"/>
                  <a:gd name="connsiteX4" fmla="*/ 4844837 w 6231281"/>
                  <a:gd name="connsiteY4" fmla="*/ 2831960 h 5717663"/>
                  <a:gd name="connsiteX5" fmla="*/ 6231281 w 6231281"/>
                  <a:gd name="connsiteY5" fmla="*/ 5717663 h 5717663"/>
                  <a:gd name="connsiteX6" fmla="*/ 440081 w 6231281"/>
                  <a:gd name="connsiteY6" fmla="*/ 5717663 h 5717663"/>
                  <a:gd name="connsiteX7" fmla="*/ 724100 w 6231281"/>
                  <a:gd name="connsiteY7" fmla="*/ 3823549 h 5717663"/>
                  <a:gd name="connsiteX8" fmla="*/ 255023 w 6231281"/>
                  <a:gd name="connsiteY8" fmla="*/ 2820084 h 5717663"/>
                  <a:gd name="connsiteX9" fmla="*/ 979418 w 6231281"/>
                  <a:gd name="connsiteY9" fmla="*/ 308453 h 5717663"/>
                  <a:gd name="connsiteX10" fmla="*/ 3901738 w 6231281"/>
                  <a:gd name="connsiteY10"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07331 w 6231281"/>
                  <a:gd name="connsiteY3" fmla="*/ 2570702 h 5717663"/>
                  <a:gd name="connsiteX4" fmla="*/ 4844837 w 6231281"/>
                  <a:gd name="connsiteY4" fmla="*/ 2831960 h 5717663"/>
                  <a:gd name="connsiteX5" fmla="*/ 6231281 w 6231281"/>
                  <a:gd name="connsiteY5" fmla="*/ 5717663 h 5717663"/>
                  <a:gd name="connsiteX6" fmla="*/ 440081 w 6231281"/>
                  <a:gd name="connsiteY6" fmla="*/ 5717663 h 5717663"/>
                  <a:gd name="connsiteX7" fmla="*/ 724100 w 6231281"/>
                  <a:gd name="connsiteY7" fmla="*/ 3823549 h 5717663"/>
                  <a:gd name="connsiteX8" fmla="*/ 255023 w 6231281"/>
                  <a:gd name="connsiteY8" fmla="*/ 2820084 h 5717663"/>
                  <a:gd name="connsiteX9" fmla="*/ 979418 w 6231281"/>
                  <a:gd name="connsiteY9" fmla="*/ 308453 h 5717663"/>
                  <a:gd name="connsiteX10" fmla="*/ 3901738 w 6231281"/>
                  <a:gd name="connsiteY10"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07331 w 6231281"/>
                  <a:gd name="connsiteY3" fmla="*/ 2570702 h 5717663"/>
                  <a:gd name="connsiteX4" fmla="*/ 4844837 w 6231281"/>
                  <a:gd name="connsiteY4" fmla="*/ 2831960 h 5717663"/>
                  <a:gd name="connsiteX5" fmla="*/ 6231281 w 6231281"/>
                  <a:gd name="connsiteY5" fmla="*/ 5717663 h 5717663"/>
                  <a:gd name="connsiteX6" fmla="*/ 440081 w 6231281"/>
                  <a:gd name="connsiteY6" fmla="*/ 5717663 h 5717663"/>
                  <a:gd name="connsiteX7" fmla="*/ 724100 w 6231281"/>
                  <a:gd name="connsiteY7" fmla="*/ 3823549 h 5717663"/>
                  <a:gd name="connsiteX8" fmla="*/ 255023 w 6231281"/>
                  <a:gd name="connsiteY8" fmla="*/ 2820084 h 5717663"/>
                  <a:gd name="connsiteX9" fmla="*/ 979418 w 6231281"/>
                  <a:gd name="connsiteY9" fmla="*/ 308453 h 5717663"/>
                  <a:gd name="connsiteX10" fmla="*/ 3901738 w 6231281"/>
                  <a:gd name="connsiteY10"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07331 w 6231281"/>
                  <a:gd name="connsiteY3" fmla="*/ 2570702 h 5717663"/>
                  <a:gd name="connsiteX4" fmla="*/ 4844837 w 6231281"/>
                  <a:gd name="connsiteY4" fmla="*/ 2831960 h 5717663"/>
                  <a:gd name="connsiteX5" fmla="*/ 6231281 w 6231281"/>
                  <a:gd name="connsiteY5" fmla="*/ 5717663 h 5717663"/>
                  <a:gd name="connsiteX6" fmla="*/ 440081 w 6231281"/>
                  <a:gd name="connsiteY6" fmla="*/ 5717663 h 5717663"/>
                  <a:gd name="connsiteX7" fmla="*/ 724100 w 6231281"/>
                  <a:gd name="connsiteY7" fmla="*/ 3823549 h 5717663"/>
                  <a:gd name="connsiteX8" fmla="*/ 255023 w 6231281"/>
                  <a:gd name="connsiteY8" fmla="*/ 2820084 h 5717663"/>
                  <a:gd name="connsiteX9" fmla="*/ 979418 w 6231281"/>
                  <a:gd name="connsiteY9" fmla="*/ 308453 h 5717663"/>
                  <a:gd name="connsiteX10" fmla="*/ 3901738 w 6231281"/>
                  <a:gd name="connsiteY10"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595456 w 6231281"/>
                  <a:gd name="connsiteY3" fmla="*/ 2564765 h 5717663"/>
                  <a:gd name="connsiteX4" fmla="*/ 4844837 w 6231281"/>
                  <a:gd name="connsiteY4" fmla="*/ 2831960 h 5717663"/>
                  <a:gd name="connsiteX5" fmla="*/ 6231281 w 6231281"/>
                  <a:gd name="connsiteY5" fmla="*/ 5717663 h 5717663"/>
                  <a:gd name="connsiteX6" fmla="*/ 440081 w 6231281"/>
                  <a:gd name="connsiteY6" fmla="*/ 5717663 h 5717663"/>
                  <a:gd name="connsiteX7" fmla="*/ 724100 w 6231281"/>
                  <a:gd name="connsiteY7" fmla="*/ 3823549 h 5717663"/>
                  <a:gd name="connsiteX8" fmla="*/ 255023 w 6231281"/>
                  <a:gd name="connsiteY8" fmla="*/ 2820084 h 5717663"/>
                  <a:gd name="connsiteX9" fmla="*/ 979418 w 6231281"/>
                  <a:gd name="connsiteY9" fmla="*/ 308453 h 5717663"/>
                  <a:gd name="connsiteX10" fmla="*/ 3901738 w 6231281"/>
                  <a:gd name="connsiteY10"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6231281 w 6231281"/>
                  <a:gd name="connsiteY5" fmla="*/ 5717663 h 5717663"/>
                  <a:gd name="connsiteX6" fmla="*/ 440081 w 6231281"/>
                  <a:gd name="connsiteY6" fmla="*/ 5717663 h 5717663"/>
                  <a:gd name="connsiteX7" fmla="*/ 724100 w 6231281"/>
                  <a:gd name="connsiteY7" fmla="*/ 3823549 h 5717663"/>
                  <a:gd name="connsiteX8" fmla="*/ 255023 w 6231281"/>
                  <a:gd name="connsiteY8" fmla="*/ 2820084 h 5717663"/>
                  <a:gd name="connsiteX9" fmla="*/ 979418 w 6231281"/>
                  <a:gd name="connsiteY9" fmla="*/ 308453 h 5717663"/>
                  <a:gd name="connsiteX10" fmla="*/ 3901738 w 6231281"/>
                  <a:gd name="connsiteY10"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975466 w 6231281"/>
                  <a:gd name="connsiteY5" fmla="*/ 3111030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66708 w 6231281"/>
                  <a:gd name="connsiteY5" fmla="*/ 3146656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66708 w 6231281"/>
                  <a:gd name="connsiteY5" fmla="*/ 3146656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66708 w 6231281"/>
                  <a:gd name="connsiteY5" fmla="*/ 3146656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66708 w 6231281"/>
                  <a:gd name="connsiteY5" fmla="*/ 3116968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66708 w 6231281"/>
                  <a:gd name="connsiteY5" fmla="*/ 3116968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66708 w 6231281"/>
                  <a:gd name="connsiteY5" fmla="*/ 3116968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66708 w 6231281"/>
                  <a:gd name="connsiteY5" fmla="*/ 3116968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96396 w 6231281"/>
                  <a:gd name="connsiteY5" fmla="*/ 3093218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6231281 w 6231281"/>
                  <a:gd name="connsiteY6" fmla="*/ 5717663 h 5717663"/>
                  <a:gd name="connsiteX7" fmla="*/ 440081 w 6231281"/>
                  <a:gd name="connsiteY7" fmla="*/ 5717663 h 5717663"/>
                  <a:gd name="connsiteX8" fmla="*/ 724100 w 6231281"/>
                  <a:gd name="connsiteY8" fmla="*/ 3823549 h 5717663"/>
                  <a:gd name="connsiteX9" fmla="*/ 255023 w 6231281"/>
                  <a:gd name="connsiteY9" fmla="*/ 2820084 h 5717663"/>
                  <a:gd name="connsiteX10" fmla="*/ 979418 w 6231281"/>
                  <a:gd name="connsiteY10" fmla="*/ 308453 h 5717663"/>
                  <a:gd name="connsiteX11" fmla="*/ 3901738 w 6231281"/>
                  <a:gd name="connsiteY11"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821582 w 6231281"/>
                  <a:gd name="connsiteY6" fmla="*/ 3393564 h 5717663"/>
                  <a:gd name="connsiteX7" fmla="*/ 6231281 w 6231281"/>
                  <a:gd name="connsiteY7" fmla="*/ 5717663 h 5717663"/>
                  <a:gd name="connsiteX8" fmla="*/ 440081 w 6231281"/>
                  <a:gd name="connsiteY8" fmla="*/ 5717663 h 5717663"/>
                  <a:gd name="connsiteX9" fmla="*/ 724100 w 6231281"/>
                  <a:gd name="connsiteY9" fmla="*/ 3823549 h 5717663"/>
                  <a:gd name="connsiteX10" fmla="*/ 255023 w 6231281"/>
                  <a:gd name="connsiteY10" fmla="*/ 2820084 h 5717663"/>
                  <a:gd name="connsiteX11" fmla="*/ 979418 w 6231281"/>
                  <a:gd name="connsiteY11" fmla="*/ 308453 h 5717663"/>
                  <a:gd name="connsiteX12" fmla="*/ 3901738 w 6231281"/>
                  <a:gd name="connsiteY12"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6231281 w 6231281"/>
                  <a:gd name="connsiteY7" fmla="*/ 5717663 h 5717663"/>
                  <a:gd name="connsiteX8" fmla="*/ 440081 w 6231281"/>
                  <a:gd name="connsiteY8" fmla="*/ 5717663 h 5717663"/>
                  <a:gd name="connsiteX9" fmla="*/ 724100 w 6231281"/>
                  <a:gd name="connsiteY9" fmla="*/ 3823549 h 5717663"/>
                  <a:gd name="connsiteX10" fmla="*/ 255023 w 6231281"/>
                  <a:gd name="connsiteY10" fmla="*/ 2820084 h 5717663"/>
                  <a:gd name="connsiteX11" fmla="*/ 979418 w 6231281"/>
                  <a:gd name="connsiteY11" fmla="*/ 308453 h 5717663"/>
                  <a:gd name="connsiteX12" fmla="*/ 3901738 w 6231281"/>
                  <a:gd name="connsiteY12"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6231281 w 6231281"/>
                  <a:gd name="connsiteY7" fmla="*/ 5717663 h 5717663"/>
                  <a:gd name="connsiteX8" fmla="*/ 440081 w 6231281"/>
                  <a:gd name="connsiteY8" fmla="*/ 5717663 h 5717663"/>
                  <a:gd name="connsiteX9" fmla="*/ 724100 w 6231281"/>
                  <a:gd name="connsiteY9" fmla="*/ 3823549 h 5717663"/>
                  <a:gd name="connsiteX10" fmla="*/ 255023 w 6231281"/>
                  <a:gd name="connsiteY10" fmla="*/ 2820084 h 5717663"/>
                  <a:gd name="connsiteX11" fmla="*/ 979418 w 6231281"/>
                  <a:gd name="connsiteY11" fmla="*/ 308453 h 5717663"/>
                  <a:gd name="connsiteX12" fmla="*/ 3901738 w 6231281"/>
                  <a:gd name="connsiteY12"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6231281 w 6231281"/>
                  <a:gd name="connsiteY7" fmla="*/ 5717663 h 5717663"/>
                  <a:gd name="connsiteX8" fmla="*/ 440081 w 6231281"/>
                  <a:gd name="connsiteY8" fmla="*/ 5717663 h 5717663"/>
                  <a:gd name="connsiteX9" fmla="*/ 724100 w 6231281"/>
                  <a:gd name="connsiteY9" fmla="*/ 3823549 h 5717663"/>
                  <a:gd name="connsiteX10" fmla="*/ 255023 w 6231281"/>
                  <a:gd name="connsiteY10" fmla="*/ 2820084 h 5717663"/>
                  <a:gd name="connsiteX11" fmla="*/ 979418 w 6231281"/>
                  <a:gd name="connsiteY11" fmla="*/ 308453 h 5717663"/>
                  <a:gd name="connsiteX12" fmla="*/ 3901738 w 6231281"/>
                  <a:gd name="connsiteY12"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98339 h 5717663"/>
                  <a:gd name="connsiteX8" fmla="*/ 6231281 w 6231281"/>
                  <a:gd name="connsiteY8" fmla="*/ 5717663 h 5717663"/>
                  <a:gd name="connsiteX9" fmla="*/ 440081 w 6231281"/>
                  <a:gd name="connsiteY9" fmla="*/ 5717663 h 5717663"/>
                  <a:gd name="connsiteX10" fmla="*/ 724100 w 6231281"/>
                  <a:gd name="connsiteY10" fmla="*/ 3823549 h 5717663"/>
                  <a:gd name="connsiteX11" fmla="*/ 255023 w 6231281"/>
                  <a:gd name="connsiteY11" fmla="*/ 2820084 h 5717663"/>
                  <a:gd name="connsiteX12" fmla="*/ 979418 w 6231281"/>
                  <a:gd name="connsiteY12" fmla="*/ 308453 h 5717663"/>
                  <a:gd name="connsiteX13" fmla="*/ 3901738 w 6231281"/>
                  <a:gd name="connsiteY13"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91407 w 6231281"/>
                  <a:gd name="connsiteY7" fmla="*/ 3479289 h 5717663"/>
                  <a:gd name="connsiteX8" fmla="*/ 6231281 w 6231281"/>
                  <a:gd name="connsiteY8" fmla="*/ 5717663 h 5717663"/>
                  <a:gd name="connsiteX9" fmla="*/ 440081 w 6231281"/>
                  <a:gd name="connsiteY9" fmla="*/ 5717663 h 5717663"/>
                  <a:gd name="connsiteX10" fmla="*/ 724100 w 6231281"/>
                  <a:gd name="connsiteY10" fmla="*/ 3823549 h 5717663"/>
                  <a:gd name="connsiteX11" fmla="*/ 255023 w 6231281"/>
                  <a:gd name="connsiteY11" fmla="*/ 2820084 h 5717663"/>
                  <a:gd name="connsiteX12" fmla="*/ 979418 w 6231281"/>
                  <a:gd name="connsiteY12" fmla="*/ 308453 h 5717663"/>
                  <a:gd name="connsiteX13" fmla="*/ 3901738 w 6231281"/>
                  <a:gd name="connsiteY13"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6231281 w 6231281"/>
                  <a:gd name="connsiteY8" fmla="*/ 5717663 h 5717663"/>
                  <a:gd name="connsiteX9" fmla="*/ 440081 w 6231281"/>
                  <a:gd name="connsiteY9" fmla="*/ 5717663 h 5717663"/>
                  <a:gd name="connsiteX10" fmla="*/ 724100 w 6231281"/>
                  <a:gd name="connsiteY10" fmla="*/ 3823549 h 5717663"/>
                  <a:gd name="connsiteX11" fmla="*/ 255023 w 6231281"/>
                  <a:gd name="connsiteY11" fmla="*/ 2820084 h 5717663"/>
                  <a:gd name="connsiteX12" fmla="*/ 979418 w 6231281"/>
                  <a:gd name="connsiteY12" fmla="*/ 308453 h 5717663"/>
                  <a:gd name="connsiteX13" fmla="*/ 3901738 w 6231281"/>
                  <a:gd name="connsiteY13"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783482 w 6231281"/>
                  <a:gd name="connsiteY8" fmla="*/ 3679314 h 5717663"/>
                  <a:gd name="connsiteX9" fmla="*/ 6231281 w 6231281"/>
                  <a:gd name="connsiteY9" fmla="*/ 5717663 h 5717663"/>
                  <a:gd name="connsiteX10" fmla="*/ 440081 w 6231281"/>
                  <a:gd name="connsiteY10" fmla="*/ 5717663 h 5717663"/>
                  <a:gd name="connsiteX11" fmla="*/ 724100 w 6231281"/>
                  <a:gd name="connsiteY11" fmla="*/ 3823549 h 5717663"/>
                  <a:gd name="connsiteX12" fmla="*/ 255023 w 6231281"/>
                  <a:gd name="connsiteY12" fmla="*/ 2820084 h 5717663"/>
                  <a:gd name="connsiteX13" fmla="*/ 979418 w 6231281"/>
                  <a:gd name="connsiteY13" fmla="*/ 308453 h 5717663"/>
                  <a:gd name="connsiteX14" fmla="*/ 3901738 w 6231281"/>
                  <a:gd name="connsiteY14"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6231281 w 6231281"/>
                  <a:gd name="connsiteY9" fmla="*/ 5717663 h 5717663"/>
                  <a:gd name="connsiteX10" fmla="*/ 440081 w 6231281"/>
                  <a:gd name="connsiteY10" fmla="*/ 5717663 h 5717663"/>
                  <a:gd name="connsiteX11" fmla="*/ 724100 w 6231281"/>
                  <a:gd name="connsiteY11" fmla="*/ 3823549 h 5717663"/>
                  <a:gd name="connsiteX12" fmla="*/ 255023 w 6231281"/>
                  <a:gd name="connsiteY12" fmla="*/ 2820084 h 5717663"/>
                  <a:gd name="connsiteX13" fmla="*/ 979418 w 6231281"/>
                  <a:gd name="connsiteY13" fmla="*/ 308453 h 5717663"/>
                  <a:gd name="connsiteX14" fmla="*/ 3901738 w 6231281"/>
                  <a:gd name="connsiteY14"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6231281 w 6231281"/>
                  <a:gd name="connsiteY9" fmla="*/ 5717663 h 5717663"/>
                  <a:gd name="connsiteX10" fmla="*/ 440081 w 6231281"/>
                  <a:gd name="connsiteY10" fmla="*/ 5717663 h 5717663"/>
                  <a:gd name="connsiteX11" fmla="*/ 724100 w 6231281"/>
                  <a:gd name="connsiteY11" fmla="*/ 3823549 h 5717663"/>
                  <a:gd name="connsiteX12" fmla="*/ 255023 w 6231281"/>
                  <a:gd name="connsiteY12" fmla="*/ 2820084 h 5717663"/>
                  <a:gd name="connsiteX13" fmla="*/ 979418 w 6231281"/>
                  <a:gd name="connsiteY13" fmla="*/ 308453 h 5717663"/>
                  <a:gd name="connsiteX14" fmla="*/ 3901738 w 6231281"/>
                  <a:gd name="connsiteY14"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6231281 w 6231281"/>
                  <a:gd name="connsiteY9" fmla="*/ 5717663 h 5717663"/>
                  <a:gd name="connsiteX10" fmla="*/ 440081 w 6231281"/>
                  <a:gd name="connsiteY10" fmla="*/ 5717663 h 5717663"/>
                  <a:gd name="connsiteX11" fmla="*/ 724100 w 6231281"/>
                  <a:gd name="connsiteY11" fmla="*/ 3823549 h 5717663"/>
                  <a:gd name="connsiteX12" fmla="*/ 255023 w 6231281"/>
                  <a:gd name="connsiteY12" fmla="*/ 2820084 h 5717663"/>
                  <a:gd name="connsiteX13" fmla="*/ 979418 w 6231281"/>
                  <a:gd name="connsiteY13" fmla="*/ 308453 h 5717663"/>
                  <a:gd name="connsiteX14" fmla="*/ 3901738 w 6231281"/>
                  <a:gd name="connsiteY14"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6231281 w 6231281"/>
                  <a:gd name="connsiteY9" fmla="*/ 5717663 h 5717663"/>
                  <a:gd name="connsiteX10" fmla="*/ 440081 w 6231281"/>
                  <a:gd name="connsiteY10" fmla="*/ 5717663 h 5717663"/>
                  <a:gd name="connsiteX11" fmla="*/ 724100 w 6231281"/>
                  <a:gd name="connsiteY11" fmla="*/ 3823549 h 5717663"/>
                  <a:gd name="connsiteX12" fmla="*/ 255023 w 6231281"/>
                  <a:gd name="connsiteY12" fmla="*/ 2820084 h 5717663"/>
                  <a:gd name="connsiteX13" fmla="*/ 979418 w 6231281"/>
                  <a:gd name="connsiteY13" fmla="*/ 308453 h 5717663"/>
                  <a:gd name="connsiteX14" fmla="*/ 3901738 w 6231281"/>
                  <a:gd name="connsiteY14"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4627907 w 6231281"/>
                  <a:gd name="connsiteY9" fmla="*/ 3803139 h 5717663"/>
                  <a:gd name="connsiteX10" fmla="*/ 6231281 w 6231281"/>
                  <a:gd name="connsiteY10" fmla="*/ 5717663 h 5717663"/>
                  <a:gd name="connsiteX11" fmla="*/ 440081 w 6231281"/>
                  <a:gd name="connsiteY11" fmla="*/ 5717663 h 5717663"/>
                  <a:gd name="connsiteX12" fmla="*/ 724100 w 6231281"/>
                  <a:gd name="connsiteY12" fmla="*/ 3823549 h 5717663"/>
                  <a:gd name="connsiteX13" fmla="*/ 255023 w 6231281"/>
                  <a:gd name="connsiteY13" fmla="*/ 2820084 h 5717663"/>
                  <a:gd name="connsiteX14" fmla="*/ 979418 w 6231281"/>
                  <a:gd name="connsiteY14" fmla="*/ 308453 h 5717663"/>
                  <a:gd name="connsiteX15" fmla="*/ 3901738 w 6231281"/>
                  <a:gd name="connsiteY15"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4421532 w 6231281"/>
                  <a:gd name="connsiteY9" fmla="*/ 3949189 h 5717663"/>
                  <a:gd name="connsiteX10" fmla="*/ 6231281 w 6231281"/>
                  <a:gd name="connsiteY10" fmla="*/ 5717663 h 5717663"/>
                  <a:gd name="connsiteX11" fmla="*/ 440081 w 6231281"/>
                  <a:gd name="connsiteY11" fmla="*/ 5717663 h 5717663"/>
                  <a:gd name="connsiteX12" fmla="*/ 724100 w 6231281"/>
                  <a:gd name="connsiteY12" fmla="*/ 3823549 h 5717663"/>
                  <a:gd name="connsiteX13" fmla="*/ 255023 w 6231281"/>
                  <a:gd name="connsiteY13" fmla="*/ 2820084 h 5717663"/>
                  <a:gd name="connsiteX14" fmla="*/ 979418 w 6231281"/>
                  <a:gd name="connsiteY14" fmla="*/ 308453 h 5717663"/>
                  <a:gd name="connsiteX15" fmla="*/ 3901738 w 6231281"/>
                  <a:gd name="connsiteY15"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4421532 w 6231281"/>
                  <a:gd name="connsiteY9" fmla="*/ 3949189 h 5717663"/>
                  <a:gd name="connsiteX10" fmla="*/ 6231281 w 6231281"/>
                  <a:gd name="connsiteY10" fmla="*/ 5717663 h 5717663"/>
                  <a:gd name="connsiteX11" fmla="*/ 440081 w 6231281"/>
                  <a:gd name="connsiteY11" fmla="*/ 5717663 h 5717663"/>
                  <a:gd name="connsiteX12" fmla="*/ 724100 w 6231281"/>
                  <a:gd name="connsiteY12" fmla="*/ 3823549 h 5717663"/>
                  <a:gd name="connsiteX13" fmla="*/ 255023 w 6231281"/>
                  <a:gd name="connsiteY13" fmla="*/ 2820084 h 5717663"/>
                  <a:gd name="connsiteX14" fmla="*/ 979418 w 6231281"/>
                  <a:gd name="connsiteY14" fmla="*/ 308453 h 5717663"/>
                  <a:gd name="connsiteX15" fmla="*/ 3901738 w 6231281"/>
                  <a:gd name="connsiteY15"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4421532 w 6231281"/>
                  <a:gd name="connsiteY9" fmla="*/ 3949189 h 5717663"/>
                  <a:gd name="connsiteX10" fmla="*/ 6231281 w 6231281"/>
                  <a:gd name="connsiteY10" fmla="*/ 5717663 h 5717663"/>
                  <a:gd name="connsiteX11" fmla="*/ 440081 w 6231281"/>
                  <a:gd name="connsiteY11" fmla="*/ 5717663 h 5717663"/>
                  <a:gd name="connsiteX12" fmla="*/ 724100 w 6231281"/>
                  <a:gd name="connsiteY12" fmla="*/ 3823549 h 5717663"/>
                  <a:gd name="connsiteX13" fmla="*/ 255023 w 6231281"/>
                  <a:gd name="connsiteY13" fmla="*/ 2820084 h 5717663"/>
                  <a:gd name="connsiteX14" fmla="*/ 979418 w 6231281"/>
                  <a:gd name="connsiteY14" fmla="*/ 308453 h 5717663"/>
                  <a:gd name="connsiteX15" fmla="*/ 3901738 w 6231281"/>
                  <a:gd name="connsiteY15"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4421532 w 6231281"/>
                  <a:gd name="connsiteY9" fmla="*/ 3949189 h 5717663"/>
                  <a:gd name="connsiteX10" fmla="*/ 6231281 w 6231281"/>
                  <a:gd name="connsiteY10" fmla="*/ 5717663 h 5717663"/>
                  <a:gd name="connsiteX11" fmla="*/ 440081 w 6231281"/>
                  <a:gd name="connsiteY11" fmla="*/ 5717663 h 5717663"/>
                  <a:gd name="connsiteX12" fmla="*/ 724100 w 6231281"/>
                  <a:gd name="connsiteY12" fmla="*/ 3823549 h 5717663"/>
                  <a:gd name="connsiteX13" fmla="*/ 255023 w 6231281"/>
                  <a:gd name="connsiteY13" fmla="*/ 2820084 h 5717663"/>
                  <a:gd name="connsiteX14" fmla="*/ 979418 w 6231281"/>
                  <a:gd name="connsiteY14" fmla="*/ 308453 h 5717663"/>
                  <a:gd name="connsiteX15" fmla="*/ 3901738 w 6231281"/>
                  <a:gd name="connsiteY15"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4421532 w 6231281"/>
                  <a:gd name="connsiteY9" fmla="*/ 3949189 h 5717663"/>
                  <a:gd name="connsiteX10" fmla="*/ 6231281 w 6231281"/>
                  <a:gd name="connsiteY10" fmla="*/ 5717663 h 5717663"/>
                  <a:gd name="connsiteX11" fmla="*/ 440081 w 6231281"/>
                  <a:gd name="connsiteY11" fmla="*/ 5717663 h 5717663"/>
                  <a:gd name="connsiteX12" fmla="*/ 724100 w 6231281"/>
                  <a:gd name="connsiteY12" fmla="*/ 3823549 h 5717663"/>
                  <a:gd name="connsiteX13" fmla="*/ 255023 w 6231281"/>
                  <a:gd name="connsiteY13" fmla="*/ 2820084 h 5717663"/>
                  <a:gd name="connsiteX14" fmla="*/ 979418 w 6231281"/>
                  <a:gd name="connsiteY14" fmla="*/ 308453 h 5717663"/>
                  <a:gd name="connsiteX15" fmla="*/ 3901738 w 6231281"/>
                  <a:gd name="connsiteY15"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4421532 w 6231281"/>
                  <a:gd name="connsiteY9" fmla="*/ 3949189 h 5717663"/>
                  <a:gd name="connsiteX10" fmla="*/ 6231281 w 6231281"/>
                  <a:gd name="connsiteY10" fmla="*/ 5717663 h 5717663"/>
                  <a:gd name="connsiteX11" fmla="*/ 440081 w 6231281"/>
                  <a:gd name="connsiteY11" fmla="*/ 5717663 h 5717663"/>
                  <a:gd name="connsiteX12" fmla="*/ 724100 w 6231281"/>
                  <a:gd name="connsiteY12" fmla="*/ 3823549 h 5717663"/>
                  <a:gd name="connsiteX13" fmla="*/ 255023 w 6231281"/>
                  <a:gd name="connsiteY13" fmla="*/ 2820084 h 5717663"/>
                  <a:gd name="connsiteX14" fmla="*/ 979418 w 6231281"/>
                  <a:gd name="connsiteY14" fmla="*/ 308453 h 5717663"/>
                  <a:gd name="connsiteX15" fmla="*/ 3901738 w 6231281"/>
                  <a:gd name="connsiteY15" fmla="*/ 734975 h 5717663"/>
                  <a:gd name="connsiteX0" fmla="*/ 3901738 w 6231281"/>
                  <a:gd name="connsiteY0" fmla="*/ 734975 h 5717663"/>
                  <a:gd name="connsiteX1" fmla="*/ 4426232 w 6231281"/>
                  <a:gd name="connsiteY1" fmla="*/ 1738440 h 5717663"/>
                  <a:gd name="connsiteX2" fmla="*/ 4375762 w 6231281"/>
                  <a:gd name="connsiteY2" fmla="*/ 2125378 h 5717663"/>
                  <a:gd name="connsiteX3" fmla="*/ 4625144 w 6231281"/>
                  <a:gd name="connsiteY3" fmla="*/ 2558828 h 5717663"/>
                  <a:gd name="connsiteX4" fmla="*/ 4844837 w 6231281"/>
                  <a:gd name="connsiteY4" fmla="*/ 2831960 h 5717663"/>
                  <a:gd name="connsiteX5" fmla="*/ 4658296 w 6231281"/>
                  <a:gd name="connsiteY5" fmla="*/ 3128143 h 5717663"/>
                  <a:gd name="connsiteX6" fmla="*/ 4586632 w 6231281"/>
                  <a:gd name="connsiteY6" fmla="*/ 3418964 h 5717663"/>
                  <a:gd name="connsiteX7" fmla="*/ 4643782 w 6231281"/>
                  <a:gd name="connsiteY7" fmla="*/ 3482464 h 5717663"/>
                  <a:gd name="connsiteX8" fmla="*/ 4491382 w 6231281"/>
                  <a:gd name="connsiteY8" fmla="*/ 3631689 h 5717663"/>
                  <a:gd name="connsiteX9" fmla="*/ 4421532 w 6231281"/>
                  <a:gd name="connsiteY9" fmla="*/ 3949189 h 5717663"/>
                  <a:gd name="connsiteX10" fmla="*/ 6231281 w 6231281"/>
                  <a:gd name="connsiteY10" fmla="*/ 5717663 h 5717663"/>
                  <a:gd name="connsiteX11" fmla="*/ 440081 w 6231281"/>
                  <a:gd name="connsiteY11" fmla="*/ 5717663 h 5717663"/>
                  <a:gd name="connsiteX12" fmla="*/ 724100 w 6231281"/>
                  <a:gd name="connsiteY12" fmla="*/ 3823549 h 5717663"/>
                  <a:gd name="connsiteX13" fmla="*/ 255023 w 6231281"/>
                  <a:gd name="connsiteY13" fmla="*/ 2820084 h 5717663"/>
                  <a:gd name="connsiteX14" fmla="*/ 979418 w 6231281"/>
                  <a:gd name="connsiteY14" fmla="*/ 308453 h 5717663"/>
                  <a:gd name="connsiteX15" fmla="*/ 3901738 w 6231281"/>
                  <a:gd name="connsiteY15"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64257 w 4873630"/>
                  <a:gd name="connsiteY10" fmla="*/ 4611877 h 5717663"/>
                  <a:gd name="connsiteX11" fmla="*/ 440081 w 4873630"/>
                  <a:gd name="connsiteY11" fmla="*/ 5717663 h 5717663"/>
                  <a:gd name="connsiteX12" fmla="*/ 724100 w 4873630"/>
                  <a:gd name="connsiteY12" fmla="*/ 3823549 h 5717663"/>
                  <a:gd name="connsiteX13" fmla="*/ 255023 w 4873630"/>
                  <a:gd name="connsiteY13" fmla="*/ 2820084 h 5717663"/>
                  <a:gd name="connsiteX14" fmla="*/ 979418 w 4873630"/>
                  <a:gd name="connsiteY14" fmla="*/ 308453 h 5717663"/>
                  <a:gd name="connsiteX15" fmla="*/ 3901738 w 4873630"/>
                  <a:gd name="connsiteY15"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440081 w 4873630"/>
                  <a:gd name="connsiteY11" fmla="*/ 5717663 h 5717663"/>
                  <a:gd name="connsiteX12" fmla="*/ 724100 w 4873630"/>
                  <a:gd name="connsiteY12" fmla="*/ 3823549 h 5717663"/>
                  <a:gd name="connsiteX13" fmla="*/ 255023 w 4873630"/>
                  <a:gd name="connsiteY13" fmla="*/ 2820084 h 5717663"/>
                  <a:gd name="connsiteX14" fmla="*/ 979418 w 4873630"/>
                  <a:gd name="connsiteY14" fmla="*/ 308453 h 5717663"/>
                  <a:gd name="connsiteX15" fmla="*/ 3901738 w 4873630"/>
                  <a:gd name="connsiteY15"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440081 w 4873630"/>
                  <a:gd name="connsiteY11" fmla="*/ 5717663 h 5717663"/>
                  <a:gd name="connsiteX12" fmla="*/ 724100 w 4873630"/>
                  <a:gd name="connsiteY12" fmla="*/ 3823549 h 5717663"/>
                  <a:gd name="connsiteX13" fmla="*/ 255023 w 4873630"/>
                  <a:gd name="connsiteY13" fmla="*/ 2820084 h 5717663"/>
                  <a:gd name="connsiteX14" fmla="*/ 979418 w 4873630"/>
                  <a:gd name="connsiteY14" fmla="*/ 308453 h 5717663"/>
                  <a:gd name="connsiteX15" fmla="*/ 3901738 w 4873630"/>
                  <a:gd name="connsiteY15"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440081 w 4873630"/>
                  <a:gd name="connsiteY11" fmla="*/ 5717663 h 5717663"/>
                  <a:gd name="connsiteX12" fmla="*/ 724100 w 4873630"/>
                  <a:gd name="connsiteY12" fmla="*/ 3823549 h 5717663"/>
                  <a:gd name="connsiteX13" fmla="*/ 255023 w 4873630"/>
                  <a:gd name="connsiteY13" fmla="*/ 2820084 h 5717663"/>
                  <a:gd name="connsiteX14" fmla="*/ 979418 w 4873630"/>
                  <a:gd name="connsiteY14" fmla="*/ 308453 h 5717663"/>
                  <a:gd name="connsiteX15" fmla="*/ 3901738 w 4873630"/>
                  <a:gd name="connsiteY15"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440081 w 4873630"/>
                  <a:gd name="connsiteY11" fmla="*/ 5717663 h 5717663"/>
                  <a:gd name="connsiteX12" fmla="*/ 724100 w 4873630"/>
                  <a:gd name="connsiteY12" fmla="*/ 3823549 h 5717663"/>
                  <a:gd name="connsiteX13" fmla="*/ 255023 w 4873630"/>
                  <a:gd name="connsiteY13" fmla="*/ 2820084 h 5717663"/>
                  <a:gd name="connsiteX14" fmla="*/ 979418 w 4873630"/>
                  <a:gd name="connsiteY14" fmla="*/ 308453 h 5717663"/>
                  <a:gd name="connsiteX15" fmla="*/ 3901738 w 4873630"/>
                  <a:gd name="connsiteY15"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05183 w 4873630"/>
                  <a:gd name="connsiteY11" fmla="*/ 4828385 h 5717663"/>
                  <a:gd name="connsiteX12" fmla="*/ 440081 w 4873630"/>
                  <a:gd name="connsiteY12" fmla="*/ 5717663 h 5717663"/>
                  <a:gd name="connsiteX13" fmla="*/ 724100 w 4873630"/>
                  <a:gd name="connsiteY13" fmla="*/ 3823549 h 5717663"/>
                  <a:gd name="connsiteX14" fmla="*/ 255023 w 4873630"/>
                  <a:gd name="connsiteY14" fmla="*/ 2820084 h 5717663"/>
                  <a:gd name="connsiteX15" fmla="*/ 979418 w 4873630"/>
                  <a:gd name="connsiteY15" fmla="*/ 308453 h 5717663"/>
                  <a:gd name="connsiteX16" fmla="*/ 3901738 w 4873630"/>
                  <a:gd name="connsiteY16"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35328 w 4873630"/>
                  <a:gd name="connsiteY11" fmla="*/ 4682684 h 5717663"/>
                  <a:gd name="connsiteX12" fmla="*/ 440081 w 4873630"/>
                  <a:gd name="connsiteY12" fmla="*/ 5717663 h 5717663"/>
                  <a:gd name="connsiteX13" fmla="*/ 724100 w 4873630"/>
                  <a:gd name="connsiteY13" fmla="*/ 3823549 h 5717663"/>
                  <a:gd name="connsiteX14" fmla="*/ 255023 w 4873630"/>
                  <a:gd name="connsiteY14" fmla="*/ 2820084 h 5717663"/>
                  <a:gd name="connsiteX15" fmla="*/ 979418 w 4873630"/>
                  <a:gd name="connsiteY15" fmla="*/ 308453 h 5717663"/>
                  <a:gd name="connsiteX16" fmla="*/ 3901738 w 4873630"/>
                  <a:gd name="connsiteY16"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35328 w 4873630"/>
                  <a:gd name="connsiteY11" fmla="*/ 4682684 h 5717663"/>
                  <a:gd name="connsiteX12" fmla="*/ 440081 w 4873630"/>
                  <a:gd name="connsiteY12" fmla="*/ 5717663 h 5717663"/>
                  <a:gd name="connsiteX13" fmla="*/ 724100 w 4873630"/>
                  <a:gd name="connsiteY13" fmla="*/ 3823549 h 5717663"/>
                  <a:gd name="connsiteX14" fmla="*/ 255023 w 4873630"/>
                  <a:gd name="connsiteY14" fmla="*/ 2820084 h 5717663"/>
                  <a:gd name="connsiteX15" fmla="*/ 979418 w 4873630"/>
                  <a:gd name="connsiteY15" fmla="*/ 308453 h 5717663"/>
                  <a:gd name="connsiteX16" fmla="*/ 3901738 w 4873630"/>
                  <a:gd name="connsiteY16"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35328 w 4873630"/>
                  <a:gd name="connsiteY11" fmla="*/ 4682684 h 5717663"/>
                  <a:gd name="connsiteX12" fmla="*/ 440081 w 4873630"/>
                  <a:gd name="connsiteY12" fmla="*/ 5717663 h 5717663"/>
                  <a:gd name="connsiteX13" fmla="*/ 724100 w 4873630"/>
                  <a:gd name="connsiteY13" fmla="*/ 3823549 h 5717663"/>
                  <a:gd name="connsiteX14" fmla="*/ 255023 w 4873630"/>
                  <a:gd name="connsiteY14" fmla="*/ 2820084 h 5717663"/>
                  <a:gd name="connsiteX15" fmla="*/ 979418 w 4873630"/>
                  <a:gd name="connsiteY15" fmla="*/ 308453 h 5717663"/>
                  <a:gd name="connsiteX16" fmla="*/ 3901738 w 4873630"/>
                  <a:gd name="connsiteY16"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5425 w 4873630"/>
                  <a:gd name="connsiteY11" fmla="*/ 4662587 h 5717663"/>
                  <a:gd name="connsiteX12" fmla="*/ 440081 w 4873630"/>
                  <a:gd name="connsiteY12" fmla="*/ 5717663 h 5717663"/>
                  <a:gd name="connsiteX13" fmla="*/ 724100 w 4873630"/>
                  <a:gd name="connsiteY13" fmla="*/ 3823549 h 5717663"/>
                  <a:gd name="connsiteX14" fmla="*/ 255023 w 4873630"/>
                  <a:gd name="connsiteY14" fmla="*/ 2820084 h 5717663"/>
                  <a:gd name="connsiteX15" fmla="*/ 979418 w 4873630"/>
                  <a:gd name="connsiteY15" fmla="*/ 308453 h 5717663"/>
                  <a:gd name="connsiteX16" fmla="*/ 3901738 w 4873630"/>
                  <a:gd name="connsiteY16"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440081 w 4873630"/>
                  <a:gd name="connsiteY12" fmla="*/ 5717663 h 5717663"/>
                  <a:gd name="connsiteX13" fmla="*/ 724100 w 4873630"/>
                  <a:gd name="connsiteY13" fmla="*/ 3823549 h 5717663"/>
                  <a:gd name="connsiteX14" fmla="*/ 255023 w 4873630"/>
                  <a:gd name="connsiteY14" fmla="*/ 2820084 h 5717663"/>
                  <a:gd name="connsiteX15" fmla="*/ 979418 w 4873630"/>
                  <a:gd name="connsiteY15" fmla="*/ 308453 h 5717663"/>
                  <a:gd name="connsiteX16" fmla="*/ 3901738 w 4873630"/>
                  <a:gd name="connsiteY16"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2892717 w 4873630"/>
                  <a:gd name="connsiteY12" fmla="*/ 4858530 h 5717663"/>
                  <a:gd name="connsiteX13" fmla="*/ 440081 w 4873630"/>
                  <a:gd name="connsiteY13" fmla="*/ 5717663 h 5717663"/>
                  <a:gd name="connsiteX14" fmla="*/ 724100 w 4873630"/>
                  <a:gd name="connsiteY14" fmla="*/ 3823549 h 5717663"/>
                  <a:gd name="connsiteX15" fmla="*/ 255023 w 4873630"/>
                  <a:gd name="connsiteY15" fmla="*/ 2820084 h 5717663"/>
                  <a:gd name="connsiteX16" fmla="*/ 979418 w 4873630"/>
                  <a:gd name="connsiteY16" fmla="*/ 308453 h 5717663"/>
                  <a:gd name="connsiteX17" fmla="*/ 3901738 w 4873630"/>
                  <a:gd name="connsiteY17"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118805 w 4873630"/>
                  <a:gd name="connsiteY12" fmla="*/ 5697568 h 5717663"/>
                  <a:gd name="connsiteX13" fmla="*/ 440081 w 4873630"/>
                  <a:gd name="connsiteY13" fmla="*/ 5717663 h 5717663"/>
                  <a:gd name="connsiteX14" fmla="*/ 724100 w 4873630"/>
                  <a:gd name="connsiteY14" fmla="*/ 3823549 h 5717663"/>
                  <a:gd name="connsiteX15" fmla="*/ 255023 w 4873630"/>
                  <a:gd name="connsiteY15" fmla="*/ 2820084 h 5717663"/>
                  <a:gd name="connsiteX16" fmla="*/ 979418 w 4873630"/>
                  <a:gd name="connsiteY16" fmla="*/ 308453 h 5717663"/>
                  <a:gd name="connsiteX17" fmla="*/ 3901738 w 4873630"/>
                  <a:gd name="connsiteY17"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118805 w 4873630"/>
                  <a:gd name="connsiteY12" fmla="*/ 5697568 h 5717663"/>
                  <a:gd name="connsiteX13" fmla="*/ 440081 w 4873630"/>
                  <a:gd name="connsiteY13" fmla="*/ 5717663 h 5717663"/>
                  <a:gd name="connsiteX14" fmla="*/ 724100 w 4873630"/>
                  <a:gd name="connsiteY14" fmla="*/ 3823549 h 5717663"/>
                  <a:gd name="connsiteX15" fmla="*/ 255023 w 4873630"/>
                  <a:gd name="connsiteY15" fmla="*/ 2820084 h 5717663"/>
                  <a:gd name="connsiteX16" fmla="*/ 979418 w 4873630"/>
                  <a:gd name="connsiteY16" fmla="*/ 308453 h 5717663"/>
                  <a:gd name="connsiteX17" fmla="*/ 3901738 w 4873630"/>
                  <a:gd name="connsiteY17"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74555 w 4873630"/>
                  <a:gd name="connsiteY12" fmla="*/ 5079594 h 5717663"/>
                  <a:gd name="connsiteX13" fmla="*/ 3118805 w 4873630"/>
                  <a:gd name="connsiteY13" fmla="*/ 5697568 h 5717663"/>
                  <a:gd name="connsiteX14" fmla="*/ 440081 w 4873630"/>
                  <a:gd name="connsiteY14" fmla="*/ 5717663 h 5717663"/>
                  <a:gd name="connsiteX15" fmla="*/ 724100 w 4873630"/>
                  <a:gd name="connsiteY15" fmla="*/ 3823549 h 5717663"/>
                  <a:gd name="connsiteX16" fmla="*/ 255023 w 4873630"/>
                  <a:gd name="connsiteY16" fmla="*/ 2820084 h 5717663"/>
                  <a:gd name="connsiteX17" fmla="*/ 979418 w 4873630"/>
                  <a:gd name="connsiteY17" fmla="*/ 308453 h 5717663"/>
                  <a:gd name="connsiteX18" fmla="*/ 3901738 w 4873630"/>
                  <a:gd name="connsiteY18"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74555 w 4873630"/>
                  <a:gd name="connsiteY12" fmla="*/ 5079594 h 5717663"/>
                  <a:gd name="connsiteX13" fmla="*/ 3209240 w 4873630"/>
                  <a:gd name="connsiteY13" fmla="*/ 4843457 h 5717663"/>
                  <a:gd name="connsiteX14" fmla="*/ 3118805 w 4873630"/>
                  <a:gd name="connsiteY14" fmla="*/ 5697568 h 5717663"/>
                  <a:gd name="connsiteX15" fmla="*/ 440081 w 4873630"/>
                  <a:gd name="connsiteY15" fmla="*/ 5717663 h 5717663"/>
                  <a:gd name="connsiteX16" fmla="*/ 724100 w 4873630"/>
                  <a:gd name="connsiteY16" fmla="*/ 3823549 h 5717663"/>
                  <a:gd name="connsiteX17" fmla="*/ 255023 w 4873630"/>
                  <a:gd name="connsiteY17" fmla="*/ 2820084 h 5717663"/>
                  <a:gd name="connsiteX18" fmla="*/ 979418 w 4873630"/>
                  <a:gd name="connsiteY18" fmla="*/ 308453 h 5717663"/>
                  <a:gd name="connsiteX19" fmla="*/ 3901738 w 4873630"/>
                  <a:gd name="connsiteY19"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74555 w 4873630"/>
                  <a:gd name="connsiteY12" fmla="*/ 5079594 h 5717663"/>
                  <a:gd name="connsiteX13" fmla="*/ 3118805 w 4873630"/>
                  <a:gd name="connsiteY13" fmla="*/ 5697568 h 5717663"/>
                  <a:gd name="connsiteX14" fmla="*/ 440081 w 4873630"/>
                  <a:gd name="connsiteY14" fmla="*/ 5717663 h 5717663"/>
                  <a:gd name="connsiteX15" fmla="*/ 724100 w 4873630"/>
                  <a:gd name="connsiteY15" fmla="*/ 3823549 h 5717663"/>
                  <a:gd name="connsiteX16" fmla="*/ 255023 w 4873630"/>
                  <a:gd name="connsiteY16" fmla="*/ 2820084 h 5717663"/>
                  <a:gd name="connsiteX17" fmla="*/ 979418 w 4873630"/>
                  <a:gd name="connsiteY17" fmla="*/ 308453 h 5717663"/>
                  <a:gd name="connsiteX18" fmla="*/ 3901738 w 4873630"/>
                  <a:gd name="connsiteY18"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04217 w 4873630"/>
                  <a:gd name="connsiteY12" fmla="*/ 4878627 h 5717663"/>
                  <a:gd name="connsiteX13" fmla="*/ 3118805 w 4873630"/>
                  <a:gd name="connsiteY13" fmla="*/ 5697568 h 5717663"/>
                  <a:gd name="connsiteX14" fmla="*/ 440081 w 4873630"/>
                  <a:gd name="connsiteY14" fmla="*/ 5717663 h 5717663"/>
                  <a:gd name="connsiteX15" fmla="*/ 724100 w 4873630"/>
                  <a:gd name="connsiteY15" fmla="*/ 3823549 h 5717663"/>
                  <a:gd name="connsiteX16" fmla="*/ 255023 w 4873630"/>
                  <a:gd name="connsiteY16" fmla="*/ 2820084 h 5717663"/>
                  <a:gd name="connsiteX17" fmla="*/ 979418 w 4873630"/>
                  <a:gd name="connsiteY17" fmla="*/ 308453 h 5717663"/>
                  <a:gd name="connsiteX18" fmla="*/ 3901738 w 4873630"/>
                  <a:gd name="connsiteY18"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04217 w 4873630"/>
                  <a:gd name="connsiteY12" fmla="*/ 4878627 h 5717663"/>
                  <a:gd name="connsiteX13" fmla="*/ 3118805 w 4873630"/>
                  <a:gd name="connsiteY13" fmla="*/ 5697568 h 5717663"/>
                  <a:gd name="connsiteX14" fmla="*/ 440081 w 4873630"/>
                  <a:gd name="connsiteY14" fmla="*/ 5717663 h 5717663"/>
                  <a:gd name="connsiteX15" fmla="*/ 724100 w 4873630"/>
                  <a:gd name="connsiteY15" fmla="*/ 3823549 h 5717663"/>
                  <a:gd name="connsiteX16" fmla="*/ 255023 w 4873630"/>
                  <a:gd name="connsiteY16" fmla="*/ 2820084 h 5717663"/>
                  <a:gd name="connsiteX17" fmla="*/ 979418 w 4873630"/>
                  <a:gd name="connsiteY17" fmla="*/ 308453 h 5717663"/>
                  <a:gd name="connsiteX18" fmla="*/ 3901738 w 4873630"/>
                  <a:gd name="connsiteY18"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04217 w 4873630"/>
                  <a:gd name="connsiteY12" fmla="*/ 4878627 h 5717663"/>
                  <a:gd name="connsiteX13" fmla="*/ 3118805 w 4873630"/>
                  <a:gd name="connsiteY13" fmla="*/ 5697568 h 5717663"/>
                  <a:gd name="connsiteX14" fmla="*/ 440081 w 4873630"/>
                  <a:gd name="connsiteY14" fmla="*/ 5717663 h 5717663"/>
                  <a:gd name="connsiteX15" fmla="*/ 724100 w 4873630"/>
                  <a:gd name="connsiteY15" fmla="*/ 3823549 h 5717663"/>
                  <a:gd name="connsiteX16" fmla="*/ 255023 w 4873630"/>
                  <a:gd name="connsiteY16" fmla="*/ 2820084 h 5717663"/>
                  <a:gd name="connsiteX17" fmla="*/ 979418 w 4873630"/>
                  <a:gd name="connsiteY17" fmla="*/ 308453 h 5717663"/>
                  <a:gd name="connsiteX18" fmla="*/ 3901738 w 4873630"/>
                  <a:gd name="connsiteY18"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04217 w 4873630"/>
                  <a:gd name="connsiteY12" fmla="*/ 4878627 h 5717663"/>
                  <a:gd name="connsiteX13" fmla="*/ 3118805 w 4873630"/>
                  <a:gd name="connsiteY13" fmla="*/ 5697568 h 5717663"/>
                  <a:gd name="connsiteX14" fmla="*/ 440081 w 4873630"/>
                  <a:gd name="connsiteY14" fmla="*/ 5717663 h 5717663"/>
                  <a:gd name="connsiteX15" fmla="*/ 724100 w 4873630"/>
                  <a:gd name="connsiteY15" fmla="*/ 3823549 h 5717663"/>
                  <a:gd name="connsiteX16" fmla="*/ 255023 w 4873630"/>
                  <a:gd name="connsiteY16" fmla="*/ 2820084 h 5717663"/>
                  <a:gd name="connsiteX17" fmla="*/ 979418 w 4873630"/>
                  <a:gd name="connsiteY17" fmla="*/ 308453 h 5717663"/>
                  <a:gd name="connsiteX18" fmla="*/ 3901738 w 4873630"/>
                  <a:gd name="connsiteY18"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04217 w 4873630"/>
                  <a:gd name="connsiteY12" fmla="*/ 4878627 h 5717663"/>
                  <a:gd name="connsiteX13" fmla="*/ 3118805 w 4873630"/>
                  <a:gd name="connsiteY13" fmla="*/ 5697568 h 5717663"/>
                  <a:gd name="connsiteX14" fmla="*/ 440081 w 4873630"/>
                  <a:gd name="connsiteY14" fmla="*/ 5717663 h 5717663"/>
                  <a:gd name="connsiteX15" fmla="*/ 724100 w 4873630"/>
                  <a:gd name="connsiteY15" fmla="*/ 3823549 h 5717663"/>
                  <a:gd name="connsiteX16" fmla="*/ 255023 w 4873630"/>
                  <a:gd name="connsiteY16" fmla="*/ 2820084 h 5717663"/>
                  <a:gd name="connsiteX17" fmla="*/ 979418 w 4873630"/>
                  <a:gd name="connsiteY17" fmla="*/ 308453 h 5717663"/>
                  <a:gd name="connsiteX18" fmla="*/ 3901738 w 4873630"/>
                  <a:gd name="connsiteY18"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04217 w 4873630"/>
                  <a:gd name="connsiteY12" fmla="*/ 4878627 h 5717663"/>
                  <a:gd name="connsiteX13" fmla="*/ 3118805 w 4873630"/>
                  <a:gd name="connsiteY13" fmla="*/ 5697568 h 5717663"/>
                  <a:gd name="connsiteX14" fmla="*/ 440081 w 4873630"/>
                  <a:gd name="connsiteY14" fmla="*/ 5717663 h 5717663"/>
                  <a:gd name="connsiteX15" fmla="*/ 724100 w 4873630"/>
                  <a:gd name="connsiteY15" fmla="*/ 3823549 h 5717663"/>
                  <a:gd name="connsiteX16" fmla="*/ 255023 w 4873630"/>
                  <a:gd name="connsiteY16" fmla="*/ 2820084 h 5717663"/>
                  <a:gd name="connsiteX17" fmla="*/ 979418 w 4873630"/>
                  <a:gd name="connsiteY17" fmla="*/ 308453 h 5717663"/>
                  <a:gd name="connsiteX18" fmla="*/ 3901738 w 4873630"/>
                  <a:gd name="connsiteY18" fmla="*/ 734975 h 5717663"/>
                  <a:gd name="connsiteX0" fmla="*/ 3901738 w 4873630"/>
                  <a:gd name="connsiteY0" fmla="*/ 734975 h 5717663"/>
                  <a:gd name="connsiteX1" fmla="*/ 4426232 w 4873630"/>
                  <a:gd name="connsiteY1" fmla="*/ 1738440 h 5717663"/>
                  <a:gd name="connsiteX2" fmla="*/ 4375762 w 4873630"/>
                  <a:gd name="connsiteY2" fmla="*/ 2125378 h 5717663"/>
                  <a:gd name="connsiteX3" fmla="*/ 4625144 w 4873630"/>
                  <a:gd name="connsiteY3" fmla="*/ 2558828 h 5717663"/>
                  <a:gd name="connsiteX4" fmla="*/ 4844837 w 4873630"/>
                  <a:gd name="connsiteY4" fmla="*/ 2831960 h 5717663"/>
                  <a:gd name="connsiteX5" fmla="*/ 4658296 w 4873630"/>
                  <a:gd name="connsiteY5" fmla="*/ 3128143 h 5717663"/>
                  <a:gd name="connsiteX6" fmla="*/ 4586632 w 4873630"/>
                  <a:gd name="connsiteY6" fmla="*/ 3418964 h 5717663"/>
                  <a:gd name="connsiteX7" fmla="*/ 4643782 w 4873630"/>
                  <a:gd name="connsiteY7" fmla="*/ 3482464 h 5717663"/>
                  <a:gd name="connsiteX8" fmla="*/ 4491382 w 4873630"/>
                  <a:gd name="connsiteY8" fmla="*/ 3631689 h 5717663"/>
                  <a:gd name="connsiteX9" fmla="*/ 4421532 w 4873630"/>
                  <a:gd name="connsiteY9" fmla="*/ 3949189 h 5717663"/>
                  <a:gd name="connsiteX10" fmla="*/ 4254209 w 4873630"/>
                  <a:gd name="connsiteY10" fmla="*/ 4581732 h 5717663"/>
                  <a:gd name="connsiteX11" fmla="*/ 3450401 w 4873630"/>
                  <a:gd name="connsiteY11" fmla="*/ 4667611 h 5717663"/>
                  <a:gd name="connsiteX12" fmla="*/ 3204217 w 4873630"/>
                  <a:gd name="connsiteY12" fmla="*/ 4878627 h 5717663"/>
                  <a:gd name="connsiteX13" fmla="*/ 3141917 w 4873630"/>
                  <a:gd name="connsiteY13" fmla="*/ 5709121 h 5717663"/>
                  <a:gd name="connsiteX14" fmla="*/ 440081 w 4873630"/>
                  <a:gd name="connsiteY14" fmla="*/ 5717663 h 5717663"/>
                  <a:gd name="connsiteX15" fmla="*/ 724100 w 4873630"/>
                  <a:gd name="connsiteY15" fmla="*/ 3823549 h 5717663"/>
                  <a:gd name="connsiteX16" fmla="*/ 255023 w 4873630"/>
                  <a:gd name="connsiteY16" fmla="*/ 2820084 h 5717663"/>
                  <a:gd name="connsiteX17" fmla="*/ 979418 w 4873630"/>
                  <a:gd name="connsiteY17" fmla="*/ 308453 h 5717663"/>
                  <a:gd name="connsiteX18" fmla="*/ 3901738 w 4873630"/>
                  <a:gd name="connsiteY18" fmla="*/ 734975 h 5717663"/>
                  <a:gd name="connsiteX0" fmla="*/ 3901738 w 4873630"/>
                  <a:gd name="connsiteY0" fmla="*/ 734975 h 5709121"/>
                  <a:gd name="connsiteX1" fmla="*/ 4426232 w 4873630"/>
                  <a:gd name="connsiteY1" fmla="*/ 1738440 h 5709121"/>
                  <a:gd name="connsiteX2" fmla="*/ 4375762 w 4873630"/>
                  <a:gd name="connsiteY2" fmla="*/ 2125378 h 5709121"/>
                  <a:gd name="connsiteX3" fmla="*/ 4625144 w 4873630"/>
                  <a:gd name="connsiteY3" fmla="*/ 2558828 h 5709121"/>
                  <a:gd name="connsiteX4" fmla="*/ 4844837 w 4873630"/>
                  <a:gd name="connsiteY4" fmla="*/ 2831960 h 5709121"/>
                  <a:gd name="connsiteX5" fmla="*/ 4658296 w 4873630"/>
                  <a:gd name="connsiteY5" fmla="*/ 3128143 h 5709121"/>
                  <a:gd name="connsiteX6" fmla="*/ 4586632 w 4873630"/>
                  <a:gd name="connsiteY6" fmla="*/ 3418964 h 5709121"/>
                  <a:gd name="connsiteX7" fmla="*/ 4643782 w 4873630"/>
                  <a:gd name="connsiteY7" fmla="*/ 3482464 h 5709121"/>
                  <a:gd name="connsiteX8" fmla="*/ 4491382 w 4873630"/>
                  <a:gd name="connsiteY8" fmla="*/ 3631689 h 5709121"/>
                  <a:gd name="connsiteX9" fmla="*/ 4421532 w 4873630"/>
                  <a:gd name="connsiteY9" fmla="*/ 3949189 h 5709121"/>
                  <a:gd name="connsiteX10" fmla="*/ 4254209 w 4873630"/>
                  <a:gd name="connsiteY10" fmla="*/ 4581732 h 5709121"/>
                  <a:gd name="connsiteX11" fmla="*/ 3450401 w 4873630"/>
                  <a:gd name="connsiteY11" fmla="*/ 4667611 h 5709121"/>
                  <a:gd name="connsiteX12" fmla="*/ 3204217 w 4873630"/>
                  <a:gd name="connsiteY12" fmla="*/ 4878627 h 5709121"/>
                  <a:gd name="connsiteX13" fmla="*/ 3141917 w 4873630"/>
                  <a:gd name="connsiteY13" fmla="*/ 5709121 h 5709121"/>
                  <a:gd name="connsiteX14" fmla="*/ 451642 w 4873630"/>
                  <a:gd name="connsiteY14" fmla="*/ 5694552 h 5709121"/>
                  <a:gd name="connsiteX15" fmla="*/ 724100 w 4873630"/>
                  <a:gd name="connsiteY15" fmla="*/ 3823549 h 5709121"/>
                  <a:gd name="connsiteX16" fmla="*/ 255023 w 4873630"/>
                  <a:gd name="connsiteY16" fmla="*/ 2820084 h 5709121"/>
                  <a:gd name="connsiteX17" fmla="*/ 979418 w 4873630"/>
                  <a:gd name="connsiteY17" fmla="*/ 308453 h 5709121"/>
                  <a:gd name="connsiteX18" fmla="*/ 3901738 w 4873630"/>
                  <a:gd name="connsiteY18" fmla="*/ 734975 h 5709121"/>
                  <a:gd name="connsiteX0" fmla="*/ 3901738 w 4873630"/>
                  <a:gd name="connsiteY0" fmla="*/ 734975 h 5694552"/>
                  <a:gd name="connsiteX1" fmla="*/ 4426232 w 4873630"/>
                  <a:gd name="connsiteY1" fmla="*/ 1738440 h 5694552"/>
                  <a:gd name="connsiteX2" fmla="*/ 4375762 w 4873630"/>
                  <a:gd name="connsiteY2" fmla="*/ 2125378 h 5694552"/>
                  <a:gd name="connsiteX3" fmla="*/ 4625144 w 4873630"/>
                  <a:gd name="connsiteY3" fmla="*/ 2558828 h 5694552"/>
                  <a:gd name="connsiteX4" fmla="*/ 4844837 w 4873630"/>
                  <a:gd name="connsiteY4" fmla="*/ 2831960 h 5694552"/>
                  <a:gd name="connsiteX5" fmla="*/ 4658296 w 4873630"/>
                  <a:gd name="connsiteY5" fmla="*/ 3128143 h 5694552"/>
                  <a:gd name="connsiteX6" fmla="*/ 4586632 w 4873630"/>
                  <a:gd name="connsiteY6" fmla="*/ 3418964 h 5694552"/>
                  <a:gd name="connsiteX7" fmla="*/ 4643782 w 4873630"/>
                  <a:gd name="connsiteY7" fmla="*/ 3482464 h 5694552"/>
                  <a:gd name="connsiteX8" fmla="*/ 4491382 w 4873630"/>
                  <a:gd name="connsiteY8" fmla="*/ 3631689 h 5694552"/>
                  <a:gd name="connsiteX9" fmla="*/ 4421532 w 4873630"/>
                  <a:gd name="connsiteY9" fmla="*/ 3949189 h 5694552"/>
                  <a:gd name="connsiteX10" fmla="*/ 4254209 w 4873630"/>
                  <a:gd name="connsiteY10" fmla="*/ 4581732 h 5694552"/>
                  <a:gd name="connsiteX11" fmla="*/ 3450401 w 4873630"/>
                  <a:gd name="connsiteY11" fmla="*/ 4667611 h 5694552"/>
                  <a:gd name="connsiteX12" fmla="*/ 3204217 w 4873630"/>
                  <a:gd name="connsiteY12" fmla="*/ 4878627 h 5694552"/>
                  <a:gd name="connsiteX13" fmla="*/ 3141917 w 4873630"/>
                  <a:gd name="connsiteY13" fmla="*/ 5686010 h 5694552"/>
                  <a:gd name="connsiteX14" fmla="*/ 451642 w 4873630"/>
                  <a:gd name="connsiteY14" fmla="*/ 5694552 h 5694552"/>
                  <a:gd name="connsiteX15" fmla="*/ 724100 w 4873630"/>
                  <a:gd name="connsiteY15" fmla="*/ 3823549 h 5694552"/>
                  <a:gd name="connsiteX16" fmla="*/ 255023 w 4873630"/>
                  <a:gd name="connsiteY16" fmla="*/ 2820084 h 5694552"/>
                  <a:gd name="connsiteX17" fmla="*/ 979418 w 4873630"/>
                  <a:gd name="connsiteY17" fmla="*/ 308453 h 5694552"/>
                  <a:gd name="connsiteX18" fmla="*/ 3901738 w 4873630"/>
                  <a:gd name="connsiteY18" fmla="*/ 734975 h 5694552"/>
                  <a:gd name="connsiteX0" fmla="*/ 3901738 w 4873630"/>
                  <a:gd name="connsiteY0" fmla="*/ 734975 h 5709121"/>
                  <a:gd name="connsiteX1" fmla="*/ 4426232 w 4873630"/>
                  <a:gd name="connsiteY1" fmla="*/ 1738440 h 5709121"/>
                  <a:gd name="connsiteX2" fmla="*/ 4375762 w 4873630"/>
                  <a:gd name="connsiteY2" fmla="*/ 2125378 h 5709121"/>
                  <a:gd name="connsiteX3" fmla="*/ 4625144 w 4873630"/>
                  <a:gd name="connsiteY3" fmla="*/ 2558828 h 5709121"/>
                  <a:gd name="connsiteX4" fmla="*/ 4844837 w 4873630"/>
                  <a:gd name="connsiteY4" fmla="*/ 2831960 h 5709121"/>
                  <a:gd name="connsiteX5" fmla="*/ 4658296 w 4873630"/>
                  <a:gd name="connsiteY5" fmla="*/ 3128143 h 5709121"/>
                  <a:gd name="connsiteX6" fmla="*/ 4586632 w 4873630"/>
                  <a:gd name="connsiteY6" fmla="*/ 3418964 h 5709121"/>
                  <a:gd name="connsiteX7" fmla="*/ 4643782 w 4873630"/>
                  <a:gd name="connsiteY7" fmla="*/ 3482464 h 5709121"/>
                  <a:gd name="connsiteX8" fmla="*/ 4491382 w 4873630"/>
                  <a:gd name="connsiteY8" fmla="*/ 3631689 h 5709121"/>
                  <a:gd name="connsiteX9" fmla="*/ 4421532 w 4873630"/>
                  <a:gd name="connsiteY9" fmla="*/ 3949189 h 5709121"/>
                  <a:gd name="connsiteX10" fmla="*/ 4254209 w 4873630"/>
                  <a:gd name="connsiteY10" fmla="*/ 4581732 h 5709121"/>
                  <a:gd name="connsiteX11" fmla="*/ 3450401 w 4873630"/>
                  <a:gd name="connsiteY11" fmla="*/ 4667611 h 5709121"/>
                  <a:gd name="connsiteX12" fmla="*/ 3204217 w 4873630"/>
                  <a:gd name="connsiteY12" fmla="*/ 4878627 h 5709121"/>
                  <a:gd name="connsiteX13" fmla="*/ 3118801 w 4873630"/>
                  <a:gd name="connsiteY13" fmla="*/ 5709121 h 5709121"/>
                  <a:gd name="connsiteX14" fmla="*/ 451642 w 4873630"/>
                  <a:gd name="connsiteY14" fmla="*/ 5694552 h 5709121"/>
                  <a:gd name="connsiteX15" fmla="*/ 724100 w 4873630"/>
                  <a:gd name="connsiteY15" fmla="*/ 3823549 h 5709121"/>
                  <a:gd name="connsiteX16" fmla="*/ 255023 w 4873630"/>
                  <a:gd name="connsiteY16" fmla="*/ 2820084 h 5709121"/>
                  <a:gd name="connsiteX17" fmla="*/ 979418 w 4873630"/>
                  <a:gd name="connsiteY17" fmla="*/ 308453 h 5709121"/>
                  <a:gd name="connsiteX18" fmla="*/ 3901738 w 4873630"/>
                  <a:gd name="connsiteY18" fmla="*/ 734975 h 5709121"/>
                  <a:gd name="connsiteX0" fmla="*/ 3901738 w 4873630"/>
                  <a:gd name="connsiteY0" fmla="*/ 734975 h 5697561"/>
                  <a:gd name="connsiteX1" fmla="*/ 4426232 w 4873630"/>
                  <a:gd name="connsiteY1" fmla="*/ 1738440 h 5697561"/>
                  <a:gd name="connsiteX2" fmla="*/ 4375762 w 4873630"/>
                  <a:gd name="connsiteY2" fmla="*/ 2125378 h 5697561"/>
                  <a:gd name="connsiteX3" fmla="*/ 4625144 w 4873630"/>
                  <a:gd name="connsiteY3" fmla="*/ 2558828 h 5697561"/>
                  <a:gd name="connsiteX4" fmla="*/ 4844837 w 4873630"/>
                  <a:gd name="connsiteY4" fmla="*/ 2831960 h 5697561"/>
                  <a:gd name="connsiteX5" fmla="*/ 4658296 w 4873630"/>
                  <a:gd name="connsiteY5" fmla="*/ 3128143 h 5697561"/>
                  <a:gd name="connsiteX6" fmla="*/ 4586632 w 4873630"/>
                  <a:gd name="connsiteY6" fmla="*/ 3418964 h 5697561"/>
                  <a:gd name="connsiteX7" fmla="*/ 4643782 w 4873630"/>
                  <a:gd name="connsiteY7" fmla="*/ 3482464 h 5697561"/>
                  <a:gd name="connsiteX8" fmla="*/ 4491382 w 4873630"/>
                  <a:gd name="connsiteY8" fmla="*/ 3631689 h 5697561"/>
                  <a:gd name="connsiteX9" fmla="*/ 4421532 w 4873630"/>
                  <a:gd name="connsiteY9" fmla="*/ 3949189 h 5697561"/>
                  <a:gd name="connsiteX10" fmla="*/ 4254209 w 4873630"/>
                  <a:gd name="connsiteY10" fmla="*/ 4581732 h 5697561"/>
                  <a:gd name="connsiteX11" fmla="*/ 3450401 w 4873630"/>
                  <a:gd name="connsiteY11" fmla="*/ 4667611 h 5697561"/>
                  <a:gd name="connsiteX12" fmla="*/ 3204217 w 4873630"/>
                  <a:gd name="connsiteY12" fmla="*/ 4878627 h 5697561"/>
                  <a:gd name="connsiteX13" fmla="*/ 3118801 w 4873630"/>
                  <a:gd name="connsiteY13" fmla="*/ 5697561 h 5697561"/>
                  <a:gd name="connsiteX14" fmla="*/ 451642 w 4873630"/>
                  <a:gd name="connsiteY14" fmla="*/ 5694552 h 5697561"/>
                  <a:gd name="connsiteX15" fmla="*/ 724100 w 4873630"/>
                  <a:gd name="connsiteY15" fmla="*/ 3823549 h 5697561"/>
                  <a:gd name="connsiteX16" fmla="*/ 255023 w 4873630"/>
                  <a:gd name="connsiteY16" fmla="*/ 2820084 h 5697561"/>
                  <a:gd name="connsiteX17" fmla="*/ 979418 w 4873630"/>
                  <a:gd name="connsiteY17" fmla="*/ 308453 h 5697561"/>
                  <a:gd name="connsiteX18" fmla="*/ 3901738 w 4873630"/>
                  <a:gd name="connsiteY18" fmla="*/ 734975 h 5697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73630" h="5697561">
                    <a:moveTo>
                      <a:pt x="3901738" y="734975"/>
                    </a:moveTo>
                    <a:cubicBezTo>
                      <a:pt x="4118132" y="1021961"/>
                      <a:pt x="4346404" y="1356451"/>
                      <a:pt x="4426232" y="1738440"/>
                    </a:cubicBezTo>
                    <a:cubicBezTo>
                      <a:pt x="4445035" y="1879294"/>
                      <a:pt x="4392585" y="1996399"/>
                      <a:pt x="4375762" y="2125378"/>
                    </a:cubicBezTo>
                    <a:cubicBezTo>
                      <a:pt x="4412873" y="2254192"/>
                      <a:pt x="4546965" y="2441064"/>
                      <a:pt x="4625144" y="2558828"/>
                    </a:cubicBezTo>
                    <a:cubicBezTo>
                      <a:pt x="4733011" y="2676592"/>
                      <a:pt x="4658295" y="2582579"/>
                      <a:pt x="4844837" y="2831960"/>
                    </a:cubicBezTo>
                    <a:cubicBezTo>
                      <a:pt x="4909739" y="2927334"/>
                      <a:pt x="4872052" y="3094495"/>
                      <a:pt x="4658296" y="3128143"/>
                    </a:cubicBezTo>
                    <a:cubicBezTo>
                      <a:pt x="4615358" y="3133008"/>
                      <a:pt x="4515270" y="3233124"/>
                      <a:pt x="4586632" y="3418964"/>
                    </a:cubicBezTo>
                    <a:lnTo>
                      <a:pt x="4643782" y="3482464"/>
                    </a:lnTo>
                    <a:cubicBezTo>
                      <a:pt x="4637432" y="3541731"/>
                      <a:pt x="4599332" y="3607347"/>
                      <a:pt x="4491382" y="3631689"/>
                    </a:cubicBezTo>
                    <a:cubicBezTo>
                      <a:pt x="4495767" y="3712122"/>
                      <a:pt x="4651644" y="3687781"/>
                      <a:pt x="4421532" y="3949189"/>
                    </a:cubicBezTo>
                    <a:cubicBezTo>
                      <a:pt x="4486338" y="4195206"/>
                      <a:pt x="4490853" y="4536682"/>
                      <a:pt x="4254209" y="4581732"/>
                    </a:cubicBezTo>
                    <a:cubicBezTo>
                      <a:pt x="4157095" y="4675674"/>
                      <a:pt x="3688192" y="4593766"/>
                      <a:pt x="3450401" y="4667611"/>
                    </a:cubicBezTo>
                    <a:cubicBezTo>
                      <a:pt x="3287125" y="4750588"/>
                      <a:pt x="3259483" y="4727065"/>
                      <a:pt x="3204217" y="4878627"/>
                    </a:cubicBezTo>
                    <a:cubicBezTo>
                      <a:pt x="3148951" y="5050286"/>
                      <a:pt x="3134013" y="5621361"/>
                      <a:pt x="3118801" y="5697561"/>
                    </a:cubicBezTo>
                    <a:lnTo>
                      <a:pt x="451642" y="5694552"/>
                    </a:lnTo>
                    <a:cubicBezTo>
                      <a:pt x="605691" y="5152246"/>
                      <a:pt x="847141" y="4238319"/>
                      <a:pt x="724100" y="3823549"/>
                    </a:cubicBezTo>
                    <a:cubicBezTo>
                      <a:pt x="585554" y="3483124"/>
                      <a:pt x="509972" y="3253285"/>
                      <a:pt x="255023" y="2820084"/>
                    </a:cubicBezTo>
                    <a:cubicBezTo>
                      <a:pt x="149135" y="2749822"/>
                      <a:pt x="-560580" y="1208175"/>
                      <a:pt x="979418" y="308453"/>
                    </a:cubicBezTo>
                    <a:cubicBezTo>
                      <a:pt x="1587204" y="-39065"/>
                      <a:pt x="3145181" y="-303951"/>
                      <a:pt x="3901738" y="734975"/>
                    </a:cubicBezTo>
                    <a:close/>
                  </a:path>
                </a:pathLst>
              </a:custGeom>
              <a:solidFill>
                <a:schemeClr val="tx1">
                  <a:lumMod val="85000"/>
                  <a:lumOff val="15000"/>
                </a:schemeClr>
              </a:solidFill>
              <a:ln w="25400" cap="flat" cmpd="sng" algn="ctr">
                <a:noFill/>
                <a:prstDash val="solid"/>
              </a:ln>
              <a:effectLst/>
            </p:spPr>
            <p:txBody>
              <a:bodyPr rtlCol="0" anchor="ctr"/>
              <a:lstStyle/>
              <a:p>
                <a:pPr algn="ctr">
                  <a:defRPr/>
                </a:pPr>
                <a:endParaRPr lang="en-US" sz="1600" kern="0">
                  <a:solidFill>
                    <a:prstClr val="white"/>
                  </a:solidFill>
                  <a:latin typeface="Arial" panose="020B0604020202020204" pitchFamily="34" charset="0"/>
                  <a:cs typeface="Arial" panose="020B0604020202020204" pitchFamily="34" charset="0"/>
                </a:endParaRPr>
              </a:p>
            </p:txBody>
          </p:sp>
          <p:sp>
            <p:nvSpPr>
              <p:cNvPr id="146" name="Rectangle 3"/>
              <p:cNvSpPr/>
              <p:nvPr/>
            </p:nvSpPr>
            <p:spPr>
              <a:xfrm>
                <a:off x="2534522" y="759233"/>
                <a:ext cx="3827104" cy="2580239"/>
              </a:xfrm>
              <a:custGeom>
                <a:avLst/>
                <a:gdLst>
                  <a:gd name="connsiteX0" fmla="*/ 0 w 3810000"/>
                  <a:gd name="connsiteY0" fmla="*/ 0 h 2057400"/>
                  <a:gd name="connsiteX1" fmla="*/ 3810000 w 3810000"/>
                  <a:gd name="connsiteY1" fmla="*/ 0 h 2057400"/>
                  <a:gd name="connsiteX2" fmla="*/ 3810000 w 3810000"/>
                  <a:gd name="connsiteY2" fmla="*/ 2057400 h 2057400"/>
                  <a:gd name="connsiteX3" fmla="*/ 0 w 3810000"/>
                  <a:gd name="connsiteY3" fmla="*/ 2057400 h 2057400"/>
                  <a:gd name="connsiteX4" fmla="*/ 0 w 3810000"/>
                  <a:gd name="connsiteY4" fmla="*/ 0 h 2057400"/>
                  <a:gd name="connsiteX0" fmla="*/ 0 w 3810000"/>
                  <a:gd name="connsiteY0" fmla="*/ 0 h 2208125"/>
                  <a:gd name="connsiteX1" fmla="*/ 3810000 w 3810000"/>
                  <a:gd name="connsiteY1" fmla="*/ 0 h 2208125"/>
                  <a:gd name="connsiteX2" fmla="*/ 3810000 w 3810000"/>
                  <a:gd name="connsiteY2" fmla="*/ 2057400 h 2208125"/>
                  <a:gd name="connsiteX3" fmla="*/ 361741 w 3810000"/>
                  <a:gd name="connsiteY3" fmla="*/ 2208125 h 2208125"/>
                  <a:gd name="connsiteX4" fmla="*/ 0 w 3810000"/>
                  <a:gd name="connsiteY4" fmla="*/ 0 h 2208125"/>
                  <a:gd name="connsiteX0" fmla="*/ 0 w 3810000"/>
                  <a:gd name="connsiteY0" fmla="*/ 0 h 2208125"/>
                  <a:gd name="connsiteX1" fmla="*/ 3810000 w 3810000"/>
                  <a:gd name="connsiteY1" fmla="*/ 0 h 2208125"/>
                  <a:gd name="connsiteX2" fmla="*/ 3810000 w 3810000"/>
                  <a:gd name="connsiteY2" fmla="*/ 2057400 h 2208125"/>
                  <a:gd name="connsiteX3" fmla="*/ 453013 w 3810000"/>
                  <a:gd name="connsiteY3" fmla="*/ 2205613 h 2208125"/>
                  <a:gd name="connsiteX4" fmla="*/ 361741 w 3810000"/>
                  <a:gd name="connsiteY4" fmla="*/ 2208125 h 2208125"/>
                  <a:gd name="connsiteX5" fmla="*/ 0 w 3810000"/>
                  <a:gd name="connsiteY5" fmla="*/ 0 h 2208125"/>
                  <a:gd name="connsiteX0" fmla="*/ 0 w 3810000"/>
                  <a:gd name="connsiteY0" fmla="*/ 0 h 2245807"/>
                  <a:gd name="connsiteX1" fmla="*/ 3810000 w 3810000"/>
                  <a:gd name="connsiteY1" fmla="*/ 0 h 2245807"/>
                  <a:gd name="connsiteX2" fmla="*/ 3810000 w 3810000"/>
                  <a:gd name="connsiteY2" fmla="*/ 2057400 h 2245807"/>
                  <a:gd name="connsiteX3" fmla="*/ 422868 w 3810000"/>
                  <a:gd name="connsiteY3" fmla="*/ 2245807 h 2245807"/>
                  <a:gd name="connsiteX4" fmla="*/ 361741 w 3810000"/>
                  <a:gd name="connsiteY4" fmla="*/ 2208125 h 2245807"/>
                  <a:gd name="connsiteX5" fmla="*/ 0 w 3810000"/>
                  <a:gd name="connsiteY5" fmla="*/ 0 h 2245807"/>
                  <a:gd name="connsiteX0" fmla="*/ 0 w 3810000"/>
                  <a:gd name="connsiteY0" fmla="*/ 0 h 2245807"/>
                  <a:gd name="connsiteX1" fmla="*/ 3810000 w 3810000"/>
                  <a:gd name="connsiteY1" fmla="*/ 0 h 2245807"/>
                  <a:gd name="connsiteX2" fmla="*/ 3810000 w 3810000"/>
                  <a:gd name="connsiteY2" fmla="*/ 2057400 h 2245807"/>
                  <a:gd name="connsiteX3" fmla="*/ 804705 w 3810000"/>
                  <a:gd name="connsiteY3" fmla="*/ 2215662 h 2245807"/>
                  <a:gd name="connsiteX4" fmla="*/ 422868 w 3810000"/>
                  <a:gd name="connsiteY4" fmla="*/ 2245807 h 2245807"/>
                  <a:gd name="connsiteX5" fmla="*/ 361741 w 3810000"/>
                  <a:gd name="connsiteY5" fmla="*/ 2208125 h 2245807"/>
                  <a:gd name="connsiteX6" fmla="*/ 0 w 3810000"/>
                  <a:gd name="connsiteY6" fmla="*/ 0 h 2245807"/>
                  <a:gd name="connsiteX0" fmla="*/ 0 w 3810000"/>
                  <a:gd name="connsiteY0" fmla="*/ 0 h 2245807"/>
                  <a:gd name="connsiteX1" fmla="*/ 3810000 w 3810000"/>
                  <a:gd name="connsiteY1" fmla="*/ 0 h 2245807"/>
                  <a:gd name="connsiteX2" fmla="*/ 3810000 w 3810000"/>
                  <a:gd name="connsiteY2" fmla="*/ 2057400 h 2245807"/>
                  <a:gd name="connsiteX3" fmla="*/ 618811 w 3810000"/>
                  <a:gd name="connsiteY3" fmla="*/ 2054889 h 2245807"/>
                  <a:gd name="connsiteX4" fmla="*/ 422868 w 3810000"/>
                  <a:gd name="connsiteY4" fmla="*/ 2245807 h 2245807"/>
                  <a:gd name="connsiteX5" fmla="*/ 361741 w 3810000"/>
                  <a:gd name="connsiteY5" fmla="*/ 2208125 h 2245807"/>
                  <a:gd name="connsiteX6" fmla="*/ 0 w 3810000"/>
                  <a:gd name="connsiteY6" fmla="*/ 0 h 2245807"/>
                  <a:gd name="connsiteX0" fmla="*/ 0 w 3810000"/>
                  <a:gd name="connsiteY0" fmla="*/ 0 h 2245807"/>
                  <a:gd name="connsiteX1" fmla="*/ 3810000 w 3810000"/>
                  <a:gd name="connsiteY1" fmla="*/ 0 h 2245807"/>
                  <a:gd name="connsiteX2" fmla="*/ 3810000 w 3810000"/>
                  <a:gd name="connsiteY2" fmla="*/ 2057400 h 2245807"/>
                  <a:gd name="connsiteX3" fmla="*/ 618811 w 3810000"/>
                  <a:gd name="connsiteY3" fmla="*/ 2054889 h 2245807"/>
                  <a:gd name="connsiteX4" fmla="*/ 422868 w 3810000"/>
                  <a:gd name="connsiteY4" fmla="*/ 2245807 h 2245807"/>
                  <a:gd name="connsiteX5" fmla="*/ 361741 w 3810000"/>
                  <a:gd name="connsiteY5" fmla="*/ 2208125 h 2245807"/>
                  <a:gd name="connsiteX6" fmla="*/ 0 w 3810000"/>
                  <a:gd name="connsiteY6" fmla="*/ 0 h 2245807"/>
                  <a:gd name="connsiteX0" fmla="*/ 0 w 3810000"/>
                  <a:gd name="connsiteY0" fmla="*/ 0 h 2245807"/>
                  <a:gd name="connsiteX1" fmla="*/ 3810000 w 3810000"/>
                  <a:gd name="connsiteY1" fmla="*/ 0 h 2245807"/>
                  <a:gd name="connsiteX2" fmla="*/ 3810000 w 3810000"/>
                  <a:gd name="connsiteY2" fmla="*/ 2057400 h 2245807"/>
                  <a:gd name="connsiteX3" fmla="*/ 618811 w 3810000"/>
                  <a:gd name="connsiteY3" fmla="*/ 2054889 h 2245807"/>
                  <a:gd name="connsiteX4" fmla="*/ 422868 w 3810000"/>
                  <a:gd name="connsiteY4" fmla="*/ 2245807 h 2245807"/>
                  <a:gd name="connsiteX5" fmla="*/ 361741 w 3810000"/>
                  <a:gd name="connsiteY5" fmla="*/ 2208125 h 2245807"/>
                  <a:gd name="connsiteX6" fmla="*/ 0 w 3810000"/>
                  <a:gd name="connsiteY6" fmla="*/ 0 h 2245807"/>
                  <a:gd name="connsiteX0" fmla="*/ 0 w 3810000"/>
                  <a:gd name="connsiteY0" fmla="*/ 0 h 2245807"/>
                  <a:gd name="connsiteX1" fmla="*/ 3810000 w 3810000"/>
                  <a:gd name="connsiteY1" fmla="*/ 0 h 2245807"/>
                  <a:gd name="connsiteX2" fmla="*/ 3810000 w 3810000"/>
                  <a:gd name="connsiteY2" fmla="*/ 2057400 h 2245807"/>
                  <a:gd name="connsiteX3" fmla="*/ 754464 w 3810000"/>
                  <a:gd name="connsiteY3" fmla="*/ 2054888 h 2245807"/>
                  <a:gd name="connsiteX4" fmla="*/ 618811 w 3810000"/>
                  <a:gd name="connsiteY4" fmla="*/ 2054889 h 2245807"/>
                  <a:gd name="connsiteX5" fmla="*/ 422868 w 3810000"/>
                  <a:gd name="connsiteY5" fmla="*/ 2245807 h 2245807"/>
                  <a:gd name="connsiteX6" fmla="*/ 361741 w 3810000"/>
                  <a:gd name="connsiteY6" fmla="*/ 2208125 h 2245807"/>
                  <a:gd name="connsiteX7" fmla="*/ 0 w 3810000"/>
                  <a:gd name="connsiteY7" fmla="*/ 0 h 2245807"/>
                  <a:gd name="connsiteX0" fmla="*/ 0 w 3810000"/>
                  <a:gd name="connsiteY0" fmla="*/ 0 h 2245807"/>
                  <a:gd name="connsiteX1" fmla="*/ 3810000 w 3810000"/>
                  <a:gd name="connsiteY1" fmla="*/ 0 h 2245807"/>
                  <a:gd name="connsiteX2" fmla="*/ 3810000 w 3810000"/>
                  <a:gd name="connsiteY2" fmla="*/ 2057400 h 2245807"/>
                  <a:gd name="connsiteX3" fmla="*/ 638908 w 3810000"/>
                  <a:gd name="connsiteY3" fmla="*/ 1939332 h 2245807"/>
                  <a:gd name="connsiteX4" fmla="*/ 618811 w 3810000"/>
                  <a:gd name="connsiteY4" fmla="*/ 2054889 h 2245807"/>
                  <a:gd name="connsiteX5" fmla="*/ 422868 w 3810000"/>
                  <a:gd name="connsiteY5" fmla="*/ 2245807 h 2245807"/>
                  <a:gd name="connsiteX6" fmla="*/ 361741 w 3810000"/>
                  <a:gd name="connsiteY6" fmla="*/ 2208125 h 2245807"/>
                  <a:gd name="connsiteX7" fmla="*/ 0 w 3810000"/>
                  <a:gd name="connsiteY7" fmla="*/ 0 h 2245807"/>
                  <a:gd name="connsiteX0" fmla="*/ 0 w 3810000"/>
                  <a:gd name="connsiteY0" fmla="*/ 0 h 2245807"/>
                  <a:gd name="connsiteX1" fmla="*/ 3810000 w 3810000"/>
                  <a:gd name="connsiteY1" fmla="*/ 0 h 2245807"/>
                  <a:gd name="connsiteX2" fmla="*/ 3810000 w 3810000"/>
                  <a:gd name="connsiteY2" fmla="*/ 2057400 h 2245807"/>
                  <a:gd name="connsiteX3" fmla="*/ 638908 w 3810000"/>
                  <a:gd name="connsiteY3" fmla="*/ 1939332 h 2245807"/>
                  <a:gd name="connsiteX4" fmla="*/ 618811 w 3810000"/>
                  <a:gd name="connsiteY4" fmla="*/ 2054889 h 2245807"/>
                  <a:gd name="connsiteX5" fmla="*/ 422868 w 3810000"/>
                  <a:gd name="connsiteY5" fmla="*/ 2245807 h 2245807"/>
                  <a:gd name="connsiteX6" fmla="*/ 361741 w 3810000"/>
                  <a:gd name="connsiteY6" fmla="*/ 2208125 h 2245807"/>
                  <a:gd name="connsiteX7" fmla="*/ 0 w 3810000"/>
                  <a:gd name="connsiteY7" fmla="*/ 0 h 2245807"/>
                  <a:gd name="connsiteX0" fmla="*/ 0 w 3810000"/>
                  <a:gd name="connsiteY0" fmla="*/ 0 h 2245807"/>
                  <a:gd name="connsiteX1" fmla="*/ 3810000 w 3810000"/>
                  <a:gd name="connsiteY1" fmla="*/ 0 h 2245807"/>
                  <a:gd name="connsiteX2" fmla="*/ 3810000 w 3810000"/>
                  <a:gd name="connsiteY2" fmla="*/ 2057400 h 2245807"/>
                  <a:gd name="connsiteX3" fmla="*/ 638908 w 3810000"/>
                  <a:gd name="connsiteY3" fmla="*/ 1939332 h 2245807"/>
                  <a:gd name="connsiteX4" fmla="*/ 618811 w 3810000"/>
                  <a:gd name="connsiteY4" fmla="*/ 2054889 h 2245807"/>
                  <a:gd name="connsiteX5" fmla="*/ 422868 w 3810000"/>
                  <a:gd name="connsiteY5" fmla="*/ 2245807 h 2245807"/>
                  <a:gd name="connsiteX6" fmla="*/ 361741 w 3810000"/>
                  <a:gd name="connsiteY6" fmla="*/ 2208125 h 2245807"/>
                  <a:gd name="connsiteX7" fmla="*/ 0 w 3810000"/>
                  <a:gd name="connsiteY7" fmla="*/ 0 h 2245807"/>
                  <a:gd name="connsiteX0" fmla="*/ 0 w 3810000"/>
                  <a:gd name="connsiteY0" fmla="*/ 0 h 2245807"/>
                  <a:gd name="connsiteX1" fmla="*/ 3810000 w 3810000"/>
                  <a:gd name="connsiteY1" fmla="*/ 0 h 2245807"/>
                  <a:gd name="connsiteX2" fmla="*/ 3810000 w 3810000"/>
                  <a:gd name="connsiteY2" fmla="*/ 2057400 h 2245807"/>
                  <a:gd name="connsiteX3" fmla="*/ 849923 w 3810000"/>
                  <a:gd name="connsiteY3" fmla="*/ 1934308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0 w 3810000"/>
                  <a:gd name="connsiteY8" fmla="*/ 0 h 2245807"/>
                  <a:gd name="connsiteX0" fmla="*/ 0 w 3810000"/>
                  <a:gd name="connsiteY0" fmla="*/ 0 h 2245807"/>
                  <a:gd name="connsiteX1" fmla="*/ 3810000 w 3810000"/>
                  <a:gd name="connsiteY1" fmla="*/ 0 h 2245807"/>
                  <a:gd name="connsiteX2" fmla="*/ 3810000 w 3810000"/>
                  <a:gd name="connsiteY2" fmla="*/ 2057400 h 2245807"/>
                  <a:gd name="connsiteX3" fmla="*/ 513303 w 3810000"/>
                  <a:gd name="connsiteY3" fmla="*/ 1889090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0 w 3810000"/>
                  <a:gd name="connsiteY8" fmla="*/ 0 h 2245807"/>
                  <a:gd name="connsiteX0" fmla="*/ 0 w 3810000"/>
                  <a:gd name="connsiteY0" fmla="*/ 0 h 2245807"/>
                  <a:gd name="connsiteX1" fmla="*/ 3810000 w 3810000"/>
                  <a:gd name="connsiteY1" fmla="*/ 0 h 2245807"/>
                  <a:gd name="connsiteX2" fmla="*/ 1076849 w 3810000"/>
                  <a:gd name="connsiteY2" fmla="*/ 967154 h 2245807"/>
                  <a:gd name="connsiteX3" fmla="*/ 513303 w 3810000"/>
                  <a:gd name="connsiteY3" fmla="*/ 1889090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0 w 3810000"/>
                  <a:gd name="connsiteY8"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0 w 3810000"/>
                  <a:gd name="connsiteY8"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0 w 3810000"/>
                  <a:gd name="connsiteY8"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0 w 3810000"/>
                  <a:gd name="connsiteY9"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0 w 3810000"/>
                  <a:gd name="connsiteY9"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0 w 3810000"/>
                  <a:gd name="connsiteY9"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97264 w 3810000"/>
                  <a:gd name="connsiteY9" fmla="*/ 1808703 h 2245807"/>
                  <a:gd name="connsiteX10" fmla="*/ 0 w 3810000"/>
                  <a:gd name="connsiteY10"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0 w 3810000"/>
                  <a:gd name="connsiteY10"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0 w 3810000"/>
                  <a:gd name="connsiteY10"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211853 w 3810000"/>
                  <a:gd name="connsiteY10" fmla="*/ 1843873 h 2245807"/>
                  <a:gd name="connsiteX11" fmla="*/ 0 w 3810000"/>
                  <a:gd name="connsiteY11"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0 w 3810000"/>
                  <a:gd name="connsiteY11"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61611 w 3810000"/>
                  <a:gd name="connsiteY11" fmla="*/ 1728316 h 2245807"/>
                  <a:gd name="connsiteX12" fmla="*/ 0 w 3810000"/>
                  <a:gd name="connsiteY12"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58461 h 2245807"/>
                  <a:gd name="connsiteX12" fmla="*/ 0 w 3810000"/>
                  <a:gd name="connsiteY12"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58461 h 2245807"/>
                  <a:gd name="connsiteX12" fmla="*/ 0 w 3810000"/>
                  <a:gd name="connsiteY12"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58461 h 2245807"/>
                  <a:gd name="connsiteX12" fmla="*/ 0 w 3810000"/>
                  <a:gd name="connsiteY12"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0 w 3810000"/>
                  <a:gd name="connsiteY12"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0 w 3810000"/>
                  <a:gd name="connsiteY12"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181708 w 3810000"/>
                  <a:gd name="connsiteY12" fmla="*/ 1627833 h 2245807"/>
                  <a:gd name="connsiteX13" fmla="*/ 0 w 3810000"/>
                  <a:gd name="connsiteY13" fmla="*/ 0 h 2245807"/>
                  <a:gd name="connsiteX0" fmla="*/ 104670 w 3914670"/>
                  <a:gd name="connsiteY0" fmla="*/ 0 h 2245807"/>
                  <a:gd name="connsiteX1" fmla="*/ 3914670 w 3914670"/>
                  <a:gd name="connsiteY1" fmla="*/ 0 h 2245807"/>
                  <a:gd name="connsiteX2" fmla="*/ 1181519 w 3914670"/>
                  <a:gd name="connsiteY2" fmla="*/ 967154 h 2245807"/>
                  <a:gd name="connsiteX3" fmla="*/ 648118 w 3914670"/>
                  <a:gd name="connsiteY3" fmla="*/ 1899139 h 2245807"/>
                  <a:gd name="connsiteX4" fmla="*/ 743578 w 3914670"/>
                  <a:gd name="connsiteY4" fmla="*/ 1939332 h 2245807"/>
                  <a:gd name="connsiteX5" fmla="*/ 723481 w 3914670"/>
                  <a:gd name="connsiteY5" fmla="*/ 2054889 h 2245807"/>
                  <a:gd name="connsiteX6" fmla="*/ 527538 w 3914670"/>
                  <a:gd name="connsiteY6" fmla="*/ 2245807 h 2245807"/>
                  <a:gd name="connsiteX7" fmla="*/ 466411 w 3914670"/>
                  <a:gd name="connsiteY7" fmla="*/ 2208125 h 2245807"/>
                  <a:gd name="connsiteX8" fmla="*/ 437103 w 3914670"/>
                  <a:gd name="connsiteY8" fmla="*/ 2054888 h 2245807"/>
                  <a:gd name="connsiteX9" fmla="*/ 336620 w 3914670"/>
                  <a:gd name="connsiteY9" fmla="*/ 1974501 h 2245807"/>
                  <a:gd name="connsiteX10" fmla="*/ 281353 w 3914670"/>
                  <a:gd name="connsiteY10" fmla="*/ 1934308 h 2245807"/>
                  <a:gd name="connsiteX11" fmla="*/ 296427 w 3914670"/>
                  <a:gd name="connsiteY11" fmla="*/ 1738364 h 2245807"/>
                  <a:gd name="connsiteX12" fmla="*/ 286378 w 3914670"/>
                  <a:gd name="connsiteY12" fmla="*/ 1627833 h 2245807"/>
                  <a:gd name="connsiteX13" fmla="*/ 0 w 3914670"/>
                  <a:gd name="connsiteY13" fmla="*/ 1783582 h 2245807"/>
                  <a:gd name="connsiteX14" fmla="*/ 104670 w 3914670"/>
                  <a:gd name="connsiteY14" fmla="*/ 0 h 2245807"/>
                  <a:gd name="connsiteX0" fmla="*/ 104670 w 3914670"/>
                  <a:gd name="connsiteY0" fmla="*/ 0 h 2245807"/>
                  <a:gd name="connsiteX1" fmla="*/ 3914670 w 3914670"/>
                  <a:gd name="connsiteY1" fmla="*/ 0 h 2245807"/>
                  <a:gd name="connsiteX2" fmla="*/ 1181519 w 3914670"/>
                  <a:gd name="connsiteY2" fmla="*/ 967154 h 2245807"/>
                  <a:gd name="connsiteX3" fmla="*/ 648118 w 3914670"/>
                  <a:gd name="connsiteY3" fmla="*/ 1899139 h 2245807"/>
                  <a:gd name="connsiteX4" fmla="*/ 743578 w 3914670"/>
                  <a:gd name="connsiteY4" fmla="*/ 1939332 h 2245807"/>
                  <a:gd name="connsiteX5" fmla="*/ 723481 w 3914670"/>
                  <a:gd name="connsiteY5" fmla="*/ 2054889 h 2245807"/>
                  <a:gd name="connsiteX6" fmla="*/ 527538 w 3914670"/>
                  <a:gd name="connsiteY6" fmla="*/ 2245807 h 2245807"/>
                  <a:gd name="connsiteX7" fmla="*/ 466411 w 3914670"/>
                  <a:gd name="connsiteY7" fmla="*/ 2208125 h 2245807"/>
                  <a:gd name="connsiteX8" fmla="*/ 437103 w 3914670"/>
                  <a:gd name="connsiteY8" fmla="*/ 2054888 h 2245807"/>
                  <a:gd name="connsiteX9" fmla="*/ 336620 w 3914670"/>
                  <a:gd name="connsiteY9" fmla="*/ 1974501 h 2245807"/>
                  <a:gd name="connsiteX10" fmla="*/ 281353 w 3914670"/>
                  <a:gd name="connsiteY10" fmla="*/ 1934308 h 2245807"/>
                  <a:gd name="connsiteX11" fmla="*/ 296427 w 3914670"/>
                  <a:gd name="connsiteY11" fmla="*/ 1738364 h 2245807"/>
                  <a:gd name="connsiteX12" fmla="*/ 286378 w 3914670"/>
                  <a:gd name="connsiteY12" fmla="*/ 1627833 h 2245807"/>
                  <a:gd name="connsiteX13" fmla="*/ 160773 w 3914670"/>
                  <a:gd name="connsiteY13" fmla="*/ 1698171 h 2245807"/>
                  <a:gd name="connsiteX14" fmla="*/ 0 w 3914670"/>
                  <a:gd name="connsiteY14" fmla="*/ 1783582 h 2245807"/>
                  <a:gd name="connsiteX15" fmla="*/ 104670 w 3914670"/>
                  <a:gd name="connsiteY15" fmla="*/ 0 h 2245807"/>
                  <a:gd name="connsiteX0" fmla="*/ 104670 w 3914670"/>
                  <a:gd name="connsiteY0" fmla="*/ 0 h 2245807"/>
                  <a:gd name="connsiteX1" fmla="*/ 3914670 w 3914670"/>
                  <a:gd name="connsiteY1" fmla="*/ 0 h 2245807"/>
                  <a:gd name="connsiteX2" fmla="*/ 1181519 w 3914670"/>
                  <a:gd name="connsiteY2" fmla="*/ 967154 h 2245807"/>
                  <a:gd name="connsiteX3" fmla="*/ 648118 w 3914670"/>
                  <a:gd name="connsiteY3" fmla="*/ 1899139 h 2245807"/>
                  <a:gd name="connsiteX4" fmla="*/ 743578 w 3914670"/>
                  <a:gd name="connsiteY4" fmla="*/ 1939332 h 2245807"/>
                  <a:gd name="connsiteX5" fmla="*/ 723481 w 3914670"/>
                  <a:gd name="connsiteY5" fmla="*/ 2054889 h 2245807"/>
                  <a:gd name="connsiteX6" fmla="*/ 527538 w 3914670"/>
                  <a:gd name="connsiteY6" fmla="*/ 2245807 h 2245807"/>
                  <a:gd name="connsiteX7" fmla="*/ 466411 w 3914670"/>
                  <a:gd name="connsiteY7" fmla="*/ 2208125 h 2245807"/>
                  <a:gd name="connsiteX8" fmla="*/ 437103 w 3914670"/>
                  <a:gd name="connsiteY8" fmla="*/ 2054888 h 2245807"/>
                  <a:gd name="connsiteX9" fmla="*/ 336620 w 3914670"/>
                  <a:gd name="connsiteY9" fmla="*/ 1974501 h 2245807"/>
                  <a:gd name="connsiteX10" fmla="*/ 281353 w 3914670"/>
                  <a:gd name="connsiteY10" fmla="*/ 1934308 h 2245807"/>
                  <a:gd name="connsiteX11" fmla="*/ 296427 w 3914670"/>
                  <a:gd name="connsiteY11" fmla="*/ 1738364 h 2245807"/>
                  <a:gd name="connsiteX12" fmla="*/ 286378 w 3914670"/>
                  <a:gd name="connsiteY12" fmla="*/ 1627833 h 2245807"/>
                  <a:gd name="connsiteX13" fmla="*/ 130628 w 3914670"/>
                  <a:gd name="connsiteY13" fmla="*/ 1718268 h 2245807"/>
                  <a:gd name="connsiteX14" fmla="*/ 0 w 3914670"/>
                  <a:gd name="connsiteY14" fmla="*/ 1783582 h 2245807"/>
                  <a:gd name="connsiteX15" fmla="*/ 104670 w 3914670"/>
                  <a:gd name="connsiteY15" fmla="*/ 0 h 2245807"/>
                  <a:gd name="connsiteX0" fmla="*/ 104670 w 3914670"/>
                  <a:gd name="connsiteY0" fmla="*/ 0 h 2245807"/>
                  <a:gd name="connsiteX1" fmla="*/ 3914670 w 3914670"/>
                  <a:gd name="connsiteY1" fmla="*/ 0 h 2245807"/>
                  <a:gd name="connsiteX2" fmla="*/ 1181519 w 3914670"/>
                  <a:gd name="connsiteY2" fmla="*/ 967154 h 2245807"/>
                  <a:gd name="connsiteX3" fmla="*/ 648118 w 3914670"/>
                  <a:gd name="connsiteY3" fmla="*/ 1899139 h 2245807"/>
                  <a:gd name="connsiteX4" fmla="*/ 743578 w 3914670"/>
                  <a:gd name="connsiteY4" fmla="*/ 1939332 h 2245807"/>
                  <a:gd name="connsiteX5" fmla="*/ 723481 w 3914670"/>
                  <a:gd name="connsiteY5" fmla="*/ 2054889 h 2245807"/>
                  <a:gd name="connsiteX6" fmla="*/ 527538 w 3914670"/>
                  <a:gd name="connsiteY6" fmla="*/ 2245807 h 2245807"/>
                  <a:gd name="connsiteX7" fmla="*/ 466411 w 3914670"/>
                  <a:gd name="connsiteY7" fmla="*/ 2208125 h 2245807"/>
                  <a:gd name="connsiteX8" fmla="*/ 437103 w 3914670"/>
                  <a:gd name="connsiteY8" fmla="*/ 2054888 h 2245807"/>
                  <a:gd name="connsiteX9" fmla="*/ 336620 w 3914670"/>
                  <a:gd name="connsiteY9" fmla="*/ 1974501 h 2245807"/>
                  <a:gd name="connsiteX10" fmla="*/ 281353 w 3914670"/>
                  <a:gd name="connsiteY10" fmla="*/ 1934308 h 2245807"/>
                  <a:gd name="connsiteX11" fmla="*/ 296427 w 3914670"/>
                  <a:gd name="connsiteY11" fmla="*/ 1738364 h 2245807"/>
                  <a:gd name="connsiteX12" fmla="*/ 422030 w 3914670"/>
                  <a:gd name="connsiteY12" fmla="*/ 1879042 h 2245807"/>
                  <a:gd name="connsiteX13" fmla="*/ 130628 w 3914670"/>
                  <a:gd name="connsiteY13" fmla="*/ 1718268 h 2245807"/>
                  <a:gd name="connsiteX14" fmla="*/ 0 w 3914670"/>
                  <a:gd name="connsiteY14" fmla="*/ 1783582 h 2245807"/>
                  <a:gd name="connsiteX15" fmla="*/ 104670 w 3914670"/>
                  <a:gd name="connsiteY15" fmla="*/ 0 h 2245807"/>
                  <a:gd name="connsiteX0" fmla="*/ 104670 w 3914670"/>
                  <a:gd name="connsiteY0" fmla="*/ 0 h 2245807"/>
                  <a:gd name="connsiteX1" fmla="*/ 3914670 w 3914670"/>
                  <a:gd name="connsiteY1" fmla="*/ 0 h 2245807"/>
                  <a:gd name="connsiteX2" fmla="*/ 1181519 w 3914670"/>
                  <a:gd name="connsiteY2" fmla="*/ 967154 h 2245807"/>
                  <a:gd name="connsiteX3" fmla="*/ 648118 w 3914670"/>
                  <a:gd name="connsiteY3" fmla="*/ 1899139 h 2245807"/>
                  <a:gd name="connsiteX4" fmla="*/ 743578 w 3914670"/>
                  <a:gd name="connsiteY4" fmla="*/ 1939332 h 2245807"/>
                  <a:gd name="connsiteX5" fmla="*/ 723481 w 3914670"/>
                  <a:gd name="connsiteY5" fmla="*/ 2054889 h 2245807"/>
                  <a:gd name="connsiteX6" fmla="*/ 527538 w 3914670"/>
                  <a:gd name="connsiteY6" fmla="*/ 2245807 h 2245807"/>
                  <a:gd name="connsiteX7" fmla="*/ 466411 w 3914670"/>
                  <a:gd name="connsiteY7" fmla="*/ 2208125 h 2245807"/>
                  <a:gd name="connsiteX8" fmla="*/ 437103 w 3914670"/>
                  <a:gd name="connsiteY8" fmla="*/ 2054888 h 2245807"/>
                  <a:gd name="connsiteX9" fmla="*/ 336620 w 3914670"/>
                  <a:gd name="connsiteY9" fmla="*/ 1974501 h 2245807"/>
                  <a:gd name="connsiteX10" fmla="*/ 281353 w 3914670"/>
                  <a:gd name="connsiteY10" fmla="*/ 1934308 h 2245807"/>
                  <a:gd name="connsiteX11" fmla="*/ 296427 w 3914670"/>
                  <a:gd name="connsiteY11" fmla="*/ 1738364 h 2245807"/>
                  <a:gd name="connsiteX12" fmla="*/ 422030 w 3914670"/>
                  <a:gd name="connsiteY12" fmla="*/ 1879042 h 2245807"/>
                  <a:gd name="connsiteX13" fmla="*/ 130628 w 3914670"/>
                  <a:gd name="connsiteY13" fmla="*/ 1718268 h 2245807"/>
                  <a:gd name="connsiteX14" fmla="*/ 0 w 3914670"/>
                  <a:gd name="connsiteY14" fmla="*/ 1783582 h 2245807"/>
                  <a:gd name="connsiteX15" fmla="*/ 104670 w 3914670"/>
                  <a:gd name="connsiteY15" fmla="*/ 0 h 2245807"/>
                  <a:gd name="connsiteX0" fmla="*/ 104670 w 3914670"/>
                  <a:gd name="connsiteY0" fmla="*/ 0 h 2245807"/>
                  <a:gd name="connsiteX1" fmla="*/ 3914670 w 3914670"/>
                  <a:gd name="connsiteY1" fmla="*/ 0 h 2245807"/>
                  <a:gd name="connsiteX2" fmla="*/ 1181519 w 3914670"/>
                  <a:gd name="connsiteY2" fmla="*/ 967154 h 2245807"/>
                  <a:gd name="connsiteX3" fmla="*/ 648118 w 3914670"/>
                  <a:gd name="connsiteY3" fmla="*/ 1899139 h 2245807"/>
                  <a:gd name="connsiteX4" fmla="*/ 743578 w 3914670"/>
                  <a:gd name="connsiteY4" fmla="*/ 1939332 h 2245807"/>
                  <a:gd name="connsiteX5" fmla="*/ 723481 w 3914670"/>
                  <a:gd name="connsiteY5" fmla="*/ 2054889 h 2245807"/>
                  <a:gd name="connsiteX6" fmla="*/ 527538 w 3914670"/>
                  <a:gd name="connsiteY6" fmla="*/ 2245807 h 2245807"/>
                  <a:gd name="connsiteX7" fmla="*/ 466411 w 3914670"/>
                  <a:gd name="connsiteY7" fmla="*/ 2208125 h 2245807"/>
                  <a:gd name="connsiteX8" fmla="*/ 437103 w 3914670"/>
                  <a:gd name="connsiteY8" fmla="*/ 2054888 h 2245807"/>
                  <a:gd name="connsiteX9" fmla="*/ 336620 w 3914670"/>
                  <a:gd name="connsiteY9" fmla="*/ 1974501 h 2245807"/>
                  <a:gd name="connsiteX10" fmla="*/ 281353 w 3914670"/>
                  <a:gd name="connsiteY10" fmla="*/ 1934308 h 2245807"/>
                  <a:gd name="connsiteX11" fmla="*/ 296427 w 3914670"/>
                  <a:gd name="connsiteY11" fmla="*/ 1738364 h 2245807"/>
                  <a:gd name="connsiteX12" fmla="*/ 422030 w 3914670"/>
                  <a:gd name="connsiteY12" fmla="*/ 1879042 h 2245807"/>
                  <a:gd name="connsiteX13" fmla="*/ 130628 w 3914670"/>
                  <a:gd name="connsiteY13" fmla="*/ 1718268 h 2245807"/>
                  <a:gd name="connsiteX14" fmla="*/ 0 w 3914670"/>
                  <a:gd name="connsiteY14" fmla="*/ 1783582 h 2245807"/>
                  <a:gd name="connsiteX15" fmla="*/ 104670 w 3914670"/>
                  <a:gd name="connsiteY15" fmla="*/ 0 h 2245807"/>
                  <a:gd name="connsiteX0" fmla="*/ 104670 w 3914670"/>
                  <a:gd name="connsiteY0" fmla="*/ 0 h 2245807"/>
                  <a:gd name="connsiteX1" fmla="*/ 3914670 w 3914670"/>
                  <a:gd name="connsiteY1" fmla="*/ 0 h 2245807"/>
                  <a:gd name="connsiteX2" fmla="*/ 1181519 w 3914670"/>
                  <a:gd name="connsiteY2" fmla="*/ 967154 h 2245807"/>
                  <a:gd name="connsiteX3" fmla="*/ 648118 w 3914670"/>
                  <a:gd name="connsiteY3" fmla="*/ 1899139 h 2245807"/>
                  <a:gd name="connsiteX4" fmla="*/ 743578 w 3914670"/>
                  <a:gd name="connsiteY4" fmla="*/ 1939332 h 2245807"/>
                  <a:gd name="connsiteX5" fmla="*/ 723481 w 3914670"/>
                  <a:gd name="connsiteY5" fmla="*/ 2054889 h 2245807"/>
                  <a:gd name="connsiteX6" fmla="*/ 527538 w 3914670"/>
                  <a:gd name="connsiteY6" fmla="*/ 2245807 h 2245807"/>
                  <a:gd name="connsiteX7" fmla="*/ 466411 w 3914670"/>
                  <a:gd name="connsiteY7" fmla="*/ 2208125 h 2245807"/>
                  <a:gd name="connsiteX8" fmla="*/ 437103 w 3914670"/>
                  <a:gd name="connsiteY8" fmla="*/ 2054888 h 2245807"/>
                  <a:gd name="connsiteX9" fmla="*/ 336620 w 3914670"/>
                  <a:gd name="connsiteY9" fmla="*/ 1974501 h 2245807"/>
                  <a:gd name="connsiteX10" fmla="*/ 281353 w 3914670"/>
                  <a:gd name="connsiteY10" fmla="*/ 1934308 h 2245807"/>
                  <a:gd name="connsiteX11" fmla="*/ 296427 w 3914670"/>
                  <a:gd name="connsiteY11" fmla="*/ 1738364 h 2245807"/>
                  <a:gd name="connsiteX12" fmla="*/ 422030 w 3914670"/>
                  <a:gd name="connsiteY12" fmla="*/ 1879042 h 2245807"/>
                  <a:gd name="connsiteX13" fmla="*/ 467247 w 3914670"/>
                  <a:gd name="connsiteY13" fmla="*/ 1457011 h 2245807"/>
                  <a:gd name="connsiteX14" fmla="*/ 0 w 3914670"/>
                  <a:gd name="connsiteY14" fmla="*/ 1783582 h 2245807"/>
                  <a:gd name="connsiteX15" fmla="*/ 104670 w 3914670"/>
                  <a:gd name="connsiteY15"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362577 w 3810000"/>
                  <a:gd name="connsiteY13" fmla="*/ 1457011 h 2245807"/>
                  <a:gd name="connsiteX14" fmla="*/ 91273 w 3810000"/>
                  <a:gd name="connsiteY14" fmla="*/ 1451986 h 2245807"/>
                  <a:gd name="connsiteX15" fmla="*/ 0 w 3810000"/>
                  <a:gd name="connsiteY15"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322385 w 3810000"/>
                  <a:gd name="connsiteY13" fmla="*/ 1738365 h 2245807"/>
                  <a:gd name="connsiteX14" fmla="*/ 362577 w 3810000"/>
                  <a:gd name="connsiteY14" fmla="*/ 1457011 h 2245807"/>
                  <a:gd name="connsiteX15" fmla="*/ 91273 w 3810000"/>
                  <a:gd name="connsiteY15" fmla="*/ 1451986 h 2245807"/>
                  <a:gd name="connsiteX16" fmla="*/ 0 w 3810000"/>
                  <a:gd name="connsiteY16"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07796 w 3810000"/>
                  <a:gd name="connsiteY13" fmla="*/ 1974502 h 2245807"/>
                  <a:gd name="connsiteX14" fmla="*/ 362577 w 3810000"/>
                  <a:gd name="connsiteY14" fmla="*/ 1457011 h 2245807"/>
                  <a:gd name="connsiteX15" fmla="*/ 91273 w 3810000"/>
                  <a:gd name="connsiteY15" fmla="*/ 1451986 h 2245807"/>
                  <a:gd name="connsiteX16" fmla="*/ 0 w 3810000"/>
                  <a:gd name="connsiteY16"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362577 w 3810000"/>
                  <a:gd name="connsiteY14" fmla="*/ 1457011 h 2245807"/>
                  <a:gd name="connsiteX15" fmla="*/ 91273 w 3810000"/>
                  <a:gd name="connsiteY15" fmla="*/ 1451986 h 2245807"/>
                  <a:gd name="connsiteX16" fmla="*/ 0 w 3810000"/>
                  <a:gd name="connsiteY16"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362577 w 3810000"/>
                  <a:gd name="connsiteY14" fmla="*/ 1457011 h 2245807"/>
                  <a:gd name="connsiteX15" fmla="*/ 91273 w 3810000"/>
                  <a:gd name="connsiteY15" fmla="*/ 1451986 h 2245807"/>
                  <a:gd name="connsiteX16" fmla="*/ 0 w 3810000"/>
                  <a:gd name="connsiteY16"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362577 w 3810000"/>
                  <a:gd name="connsiteY14" fmla="*/ 1457011 h 2245807"/>
                  <a:gd name="connsiteX15" fmla="*/ 91273 w 3810000"/>
                  <a:gd name="connsiteY15" fmla="*/ 1451986 h 2245807"/>
                  <a:gd name="connsiteX16" fmla="*/ 0 w 3810000"/>
                  <a:gd name="connsiteY16"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362577 w 3810000"/>
                  <a:gd name="connsiteY14" fmla="*/ 1457011 h 2245807"/>
                  <a:gd name="connsiteX15" fmla="*/ 91273 w 3810000"/>
                  <a:gd name="connsiteY15" fmla="*/ 1451986 h 2245807"/>
                  <a:gd name="connsiteX16" fmla="*/ 0 w 3810000"/>
                  <a:gd name="connsiteY16"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402771 w 3810000"/>
                  <a:gd name="connsiteY14" fmla="*/ 1884066 h 2245807"/>
                  <a:gd name="connsiteX15" fmla="*/ 362577 w 3810000"/>
                  <a:gd name="connsiteY15" fmla="*/ 1457011 h 2245807"/>
                  <a:gd name="connsiteX16" fmla="*/ 91273 w 3810000"/>
                  <a:gd name="connsiteY16" fmla="*/ 1451986 h 2245807"/>
                  <a:gd name="connsiteX17" fmla="*/ 0 w 3810000"/>
                  <a:gd name="connsiteY17"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402771 w 3810000"/>
                  <a:gd name="connsiteY14" fmla="*/ 1884066 h 2245807"/>
                  <a:gd name="connsiteX15" fmla="*/ 392723 w 3810000"/>
                  <a:gd name="connsiteY15" fmla="*/ 1738365 h 2245807"/>
                  <a:gd name="connsiteX16" fmla="*/ 362577 w 3810000"/>
                  <a:gd name="connsiteY16" fmla="*/ 1457011 h 2245807"/>
                  <a:gd name="connsiteX17" fmla="*/ 91273 w 3810000"/>
                  <a:gd name="connsiteY17" fmla="*/ 1451986 h 2245807"/>
                  <a:gd name="connsiteX18" fmla="*/ 0 w 3810000"/>
                  <a:gd name="connsiteY18"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402771 w 3810000"/>
                  <a:gd name="connsiteY14" fmla="*/ 1884066 h 2245807"/>
                  <a:gd name="connsiteX15" fmla="*/ 282191 w 3810000"/>
                  <a:gd name="connsiteY15" fmla="*/ 1647930 h 2245807"/>
                  <a:gd name="connsiteX16" fmla="*/ 362577 w 3810000"/>
                  <a:gd name="connsiteY16" fmla="*/ 1457011 h 2245807"/>
                  <a:gd name="connsiteX17" fmla="*/ 91273 w 3810000"/>
                  <a:gd name="connsiteY17" fmla="*/ 1451986 h 2245807"/>
                  <a:gd name="connsiteX18" fmla="*/ 0 w 3810000"/>
                  <a:gd name="connsiteY18"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402771 w 3810000"/>
                  <a:gd name="connsiteY14" fmla="*/ 1884066 h 2245807"/>
                  <a:gd name="connsiteX15" fmla="*/ 282191 w 3810000"/>
                  <a:gd name="connsiteY15" fmla="*/ 1647930 h 2245807"/>
                  <a:gd name="connsiteX16" fmla="*/ 362577 w 3810000"/>
                  <a:gd name="connsiteY16" fmla="*/ 1457011 h 2245807"/>
                  <a:gd name="connsiteX17" fmla="*/ 91273 w 3810000"/>
                  <a:gd name="connsiteY17" fmla="*/ 1451986 h 2245807"/>
                  <a:gd name="connsiteX18" fmla="*/ 0 w 3810000"/>
                  <a:gd name="connsiteY18"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402771 w 3810000"/>
                  <a:gd name="connsiteY14" fmla="*/ 1884066 h 2245807"/>
                  <a:gd name="connsiteX15" fmla="*/ 282191 w 3810000"/>
                  <a:gd name="connsiteY15" fmla="*/ 1647930 h 2245807"/>
                  <a:gd name="connsiteX16" fmla="*/ 362577 w 3810000"/>
                  <a:gd name="connsiteY16" fmla="*/ 1457011 h 2245807"/>
                  <a:gd name="connsiteX17" fmla="*/ 91273 w 3810000"/>
                  <a:gd name="connsiteY17" fmla="*/ 1451986 h 2245807"/>
                  <a:gd name="connsiteX18" fmla="*/ 0 w 3810000"/>
                  <a:gd name="connsiteY18"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437941 w 3810000"/>
                  <a:gd name="connsiteY14" fmla="*/ 1929283 h 2245807"/>
                  <a:gd name="connsiteX15" fmla="*/ 282191 w 3810000"/>
                  <a:gd name="connsiteY15" fmla="*/ 1647930 h 2245807"/>
                  <a:gd name="connsiteX16" fmla="*/ 362577 w 3810000"/>
                  <a:gd name="connsiteY16" fmla="*/ 1457011 h 2245807"/>
                  <a:gd name="connsiteX17" fmla="*/ 91273 w 3810000"/>
                  <a:gd name="connsiteY17" fmla="*/ 1451986 h 2245807"/>
                  <a:gd name="connsiteX18" fmla="*/ 0 w 3810000"/>
                  <a:gd name="connsiteY18" fmla="*/ 0 h 2245807"/>
                  <a:gd name="connsiteX0" fmla="*/ 0 w 3810000"/>
                  <a:gd name="connsiteY0" fmla="*/ 0 h 2245807"/>
                  <a:gd name="connsiteX1" fmla="*/ 3810000 w 3810000"/>
                  <a:gd name="connsiteY1" fmla="*/ 0 h 2245807"/>
                  <a:gd name="connsiteX2" fmla="*/ 1076849 w 3810000"/>
                  <a:gd name="connsiteY2" fmla="*/ 967154 h 2245807"/>
                  <a:gd name="connsiteX3" fmla="*/ 543448 w 3810000"/>
                  <a:gd name="connsiteY3" fmla="*/ 1899139 h 2245807"/>
                  <a:gd name="connsiteX4" fmla="*/ 638908 w 3810000"/>
                  <a:gd name="connsiteY4" fmla="*/ 1939332 h 2245807"/>
                  <a:gd name="connsiteX5" fmla="*/ 618811 w 3810000"/>
                  <a:gd name="connsiteY5" fmla="*/ 2054889 h 2245807"/>
                  <a:gd name="connsiteX6" fmla="*/ 422868 w 3810000"/>
                  <a:gd name="connsiteY6" fmla="*/ 2245807 h 2245807"/>
                  <a:gd name="connsiteX7" fmla="*/ 361741 w 3810000"/>
                  <a:gd name="connsiteY7" fmla="*/ 2208125 h 2245807"/>
                  <a:gd name="connsiteX8" fmla="*/ 332433 w 3810000"/>
                  <a:gd name="connsiteY8" fmla="*/ 2054888 h 2245807"/>
                  <a:gd name="connsiteX9" fmla="*/ 231950 w 3810000"/>
                  <a:gd name="connsiteY9" fmla="*/ 1974501 h 2245807"/>
                  <a:gd name="connsiteX10" fmla="*/ 176683 w 3810000"/>
                  <a:gd name="connsiteY10" fmla="*/ 1934308 h 2245807"/>
                  <a:gd name="connsiteX11" fmla="*/ 191757 w 3810000"/>
                  <a:gd name="connsiteY11" fmla="*/ 1738364 h 2245807"/>
                  <a:gd name="connsiteX12" fmla="*/ 317360 w 3810000"/>
                  <a:gd name="connsiteY12" fmla="*/ 1879042 h 2245807"/>
                  <a:gd name="connsiteX13" fmla="*/ 412820 w 3810000"/>
                  <a:gd name="connsiteY13" fmla="*/ 2039816 h 2245807"/>
                  <a:gd name="connsiteX14" fmla="*/ 437941 w 3810000"/>
                  <a:gd name="connsiteY14" fmla="*/ 1929283 h 2245807"/>
                  <a:gd name="connsiteX15" fmla="*/ 282191 w 3810000"/>
                  <a:gd name="connsiteY15" fmla="*/ 1647930 h 2245807"/>
                  <a:gd name="connsiteX16" fmla="*/ 362577 w 3810000"/>
                  <a:gd name="connsiteY16" fmla="*/ 1457011 h 2245807"/>
                  <a:gd name="connsiteX17" fmla="*/ 91273 w 3810000"/>
                  <a:gd name="connsiteY17" fmla="*/ 1451986 h 2245807"/>
                  <a:gd name="connsiteX18" fmla="*/ 0 w 3810000"/>
                  <a:gd name="connsiteY18" fmla="*/ 0 h 2245807"/>
                  <a:gd name="connsiteX0" fmla="*/ 0 w 3810000"/>
                  <a:gd name="connsiteY0" fmla="*/ 0 h 2245807"/>
                  <a:gd name="connsiteX1" fmla="*/ 3810000 w 3810000"/>
                  <a:gd name="connsiteY1" fmla="*/ 0 h 2245807"/>
                  <a:gd name="connsiteX2" fmla="*/ 1076849 w 3810000"/>
                  <a:gd name="connsiteY2" fmla="*/ 967154 h 2245807"/>
                  <a:gd name="connsiteX3" fmla="*/ 618811 w 3810000"/>
                  <a:gd name="connsiteY3" fmla="*/ 1763486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362577 w 3810000"/>
                  <a:gd name="connsiteY17" fmla="*/ 1457011 h 2245807"/>
                  <a:gd name="connsiteX18" fmla="*/ 91273 w 3810000"/>
                  <a:gd name="connsiteY18" fmla="*/ 1451986 h 2245807"/>
                  <a:gd name="connsiteX19" fmla="*/ 0 w 3810000"/>
                  <a:gd name="connsiteY19"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362577 w 3810000"/>
                  <a:gd name="connsiteY17" fmla="*/ 1457011 h 2245807"/>
                  <a:gd name="connsiteX18" fmla="*/ 91273 w 3810000"/>
                  <a:gd name="connsiteY18" fmla="*/ 1451986 h 2245807"/>
                  <a:gd name="connsiteX19" fmla="*/ 0 w 3810000"/>
                  <a:gd name="connsiteY19"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362577 w 3810000"/>
                  <a:gd name="connsiteY17" fmla="*/ 1457011 h 2245807"/>
                  <a:gd name="connsiteX18" fmla="*/ 91273 w 3810000"/>
                  <a:gd name="connsiteY18" fmla="*/ 1451986 h 2245807"/>
                  <a:gd name="connsiteX19" fmla="*/ 0 w 3810000"/>
                  <a:gd name="connsiteY19"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362577 w 3810000"/>
                  <a:gd name="connsiteY17" fmla="*/ 1457011 h 2245807"/>
                  <a:gd name="connsiteX18" fmla="*/ 91273 w 3810000"/>
                  <a:gd name="connsiteY18" fmla="*/ 1451986 h 2245807"/>
                  <a:gd name="connsiteX19" fmla="*/ 0 w 3810000"/>
                  <a:gd name="connsiteY19"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131465 w 3810000"/>
                  <a:gd name="connsiteY17" fmla="*/ 1863969 h 2245807"/>
                  <a:gd name="connsiteX18" fmla="*/ 91273 w 3810000"/>
                  <a:gd name="connsiteY18" fmla="*/ 1451986 h 2245807"/>
                  <a:gd name="connsiteX19" fmla="*/ 0 w 3810000"/>
                  <a:gd name="connsiteY19"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211853 w 3810000"/>
                  <a:gd name="connsiteY17" fmla="*/ 1768510 h 2245807"/>
                  <a:gd name="connsiteX18" fmla="*/ 131465 w 3810000"/>
                  <a:gd name="connsiteY18" fmla="*/ 1863969 h 2245807"/>
                  <a:gd name="connsiteX19" fmla="*/ 91273 w 3810000"/>
                  <a:gd name="connsiteY19" fmla="*/ 1451986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126442 w 3810000"/>
                  <a:gd name="connsiteY17" fmla="*/ 1718268 h 2245807"/>
                  <a:gd name="connsiteX18" fmla="*/ 131465 w 3810000"/>
                  <a:gd name="connsiteY18" fmla="*/ 1863969 h 2245807"/>
                  <a:gd name="connsiteX19" fmla="*/ 91273 w 3810000"/>
                  <a:gd name="connsiteY19" fmla="*/ 1451986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166635 w 3810000"/>
                  <a:gd name="connsiteY17" fmla="*/ 1738365 h 2245807"/>
                  <a:gd name="connsiteX18" fmla="*/ 131465 w 3810000"/>
                  <a:gd name="connsiteY18" fmla="*/ 1863969 h 2245807"/>
                  <a:gd name="connsiteX19" fmla="*/ 91273 w 3810000"/>
                  <a:gd name="connsiteY19" fmla="*/ 1451986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166635 w 3810000"/>
                  <a:gd name="connsiteY17" fmla="*/ 1738365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2191 w 3810000"/>
                  <a:gd name="connsiteY16" fmla="*/ 1647930 h 2245807"/>
                  <a:gd name="connsiteX17" fmla="*/ 166635 w 3810000"/>
                  <a:gd name="connsiteY17" fmla="*/ 1738365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392723 w 3810000"/>
                  <a:gd name="connsiteY16" fmla="*/ 1532374 h 2245807"/>
                  <a:gd name="connsiteX17" fmla="*/ 166635 w 3810000"/>
                  <a:gd name="connsiteY17" fmla="*/ 1738365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97264 w 3810000"/>
                  <a:gd name="connsiteY16" fmla="*/ 1582616 h 2245807"/>
                  <a:gd name="connsiteX17" fmla="*/ 166635 w 3810000"/>
                  <a:gd name="connsiteY17" fmla="*/ 1738365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97264 w 3810000"/>
                  <a:gd name="connsiteY16" fmla="*/ 1582616 h 2245807"/>
                  <a:gd name="connsiteX17" fmla="*/ 166635 w 3810000"/>
                  <a:gd name="connsiteY17" fmla="*/ 1738365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97264 w 3810000"/>
                  <a:gd name="connsiteY16" fmla="*/ 1582616 h 2245807"/>
                  <a:gd name="connsiteX17" fmla="*/ 201804 w 3810000"/>
                  <a:gd name="connsiteY17" fmla="*/ 1668026 h 2245807"/>
                  <a:gd name="connsiteX18" fmla="*/ 166635 w 3810000"/>
                  <a:gd name="connsiteY18" fmla="*/ 1738365 h 2245807"/>
                  <a:gd name="connsiteX19" fmla="*/ 131465 w 3810000"/>
                  <a:gd name="connsiteY19" fmla="*/ 1863969 h 2245807"/>
                  <a:gd name="connsiteX20" fmla="*/ 186733 w 3810000"/>
                  <a:gd name="connsiteY20" fmla="*/ 1366575 h 2245807"/>
                  <a:gd name="connsiteX21" fmla="*/ 0 w 3810000"/>
                  <a:gd name="connsiteY21"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97264 w 3810000"/>
                  <a:gd name="connsiteY16" fmla="*/ 1582616 h 2245807"/>
                  <a:gd name="connsiteX17" fmla="*/ 166635 w 3810000"/>
                  <a:gd name="connsiteY17" fmla="*/ 1738365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97264 w 3810000"/>
                  <a:gd name="connsiteY16" fmla="*/ 1582616 h 2245807"/>
                  <a:gd name="connsiteX17" fmla="*/ 166635 w 3810000"/>
                  <a:gd name="connsiteY17" fmla="*/ 1738365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97264 w 3810000"/>
                  <a:gd name="connsiteY16" fmla="*/ 1582616 h 2245807"/>
                  <a:gd name="connsiteX17" fmla="*/ 141514 w 3810000"/>
                  <a:gd name="connsiteY17" fmla="*/ 1708220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97264 w 3810000"/>
                  <a:gd name="connsiteY16" fmla="*/ 1582616 h 2245807"/>
                  <a:gd name="connsiteX17" fmla="*/ 141514 w 3810000"/>
                  <a:gd name="connsiteY17" fmla="*/ 1708220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97264 w 3810000"/>
                  <a:gd name="connsiteY16" fmla="*/ 1582616 h 2245807"/>
                  <a:gd name="connsiteX17" fmla="*/ 141514 w 3810000"/>
                  <a:gd name="connsiteY17" fmla="*/ 1708220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97264 w 3810000"/>
                  <a:gd name="connsiteY16" fmla="*/ 1582616 h 2245807"/>
                  <a:gd name="connsiteX17" fmla="*/ 141514 w 3810000"/>
                  <a:gd name="connsiteY17" fmla="*/ 1708220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62095 w 3810000"/>
                  <a:gd name="connsiteY16" fmla="*/ 1547447 h 2245807"/>
                  <a:gd name="connsiteX17" fmla="*/ 141514 w 3810000"/>
                  <a:gd name="connsiteY17" fmla="*/ 1708220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62095 w 3810000"/>
                  <a:gd name="connsiteY16" fmla="*/ 1547447 h 2245807"/>
                  <a:gd name="connsiteX17" fmla="*/ 141514 w 3810000"/>
                  <a:gd name="connsiteY17" fmla="*/ 1708220 h 2245807"/>
                  <a:gd name="connsiteX18" fmla="*/ 131465 w 3810000"/>
                  <a:gd name="connsiteY18" fmla="*/ 1863969 h 2245807"/>
                  <a:gd name="connsiteX19" fmla="*/ 186733 w 3810000"/>
                  <a:gd name="connsiteY19" fmla="*/ 1366575 h 2245807"/>
                  <a:gd name="connsiteX20" fmla="*/ 0 w 3810000"/>
                  <a:gd name="connsiteY20"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67119 w 3810000"/>
                  <a:gd name="connsiteY16" fmla="*/ 1637881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0 w 3810000"/>
                  <a:gd name="connsiteY21"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0 w 3810000"/>
                  <a:gd name="connsiteY21"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0 w 3810000"/>
                  <a:gd name="connsiteY21"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0 w 3810000"/>
                  <a:gd name="connsiteY21"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0 w 3810000"/>
                  <a:gd name="connsiteY21"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0 w 3810000"/>
                  <a:gd name="connsiteY21"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161611 w 3810000"/>
                  <a:gd name="connsiteY21" fmla="*/ 1175657 h 2245807"/>
                  <a:gd name="connsiteX22" fmla="*/ 0 w 3810000"/>
                  <a:gd name="connsiteY22"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161611 w 3810000"/>
                  <a:gd name="connsiteY21" fmla="*/ 1175657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287215 w 3810000"/>
                  <a:gd name="connsiteY21" fmla="*/ 1406769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287215 w 3810000"/>
                  <a:gd name="connsiteY21" fmla="*/ 1406769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287215 w 3810000"/>
                  <a:gd name="connsiteY21" fmla="*/ 1406769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287215 w 3810000"/>
                  <a:gd name="connsiteY21" fmla="*/ 1406769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287215 w 3810000"/>
                  <a:gd name="connsiteY21" fmla="*/ 1406769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287215 w 3810000"/>
                  <a:gd name="connsiteY21" fmla="*/ 1406769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287215 w 3810000"/>
                  <a:gd name="connsiteY21" fmla="*/ 1406769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287215 w 3810000"/>
                  <a:gd name="connsiteY21" fmla="*/ 1406769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468086 w 3810000"/>
                  <a:gd name="connsiteY3" fmla="*/ 1733341 h 2245807"/>
                  <a:gd name="connsiteX4" fmla="*/ 543448 w 3810000"/>
                  <a:gd name="connsiteY4" fmla="*/ 1899139 h 2245807"/>
                  <a:gd name="connsiteX5" fmla="*/ 638908 w 3810000"/>
                  <a:gd name="connsiteY5" fmla="*/ 1939332 h 2245807"/>
                  <a:gd name="connsiteX6" fmla="*/ 618811 w 3810000"/>
                  <a:gd name="connsiteY6" fmla="*/ 2054889 h 2245807"/>
                  <a:gd name="connsiteX7" fmla="*/ 422868 w 3810000"/>
                  <a:gd name="connsiteY7" fmla="*/ 2245807 h 2245807"/>
                  <a:gd name="connsiteX8" fmla="*/ 361741 w 3810000"/>
                  <a:gd name="connsiteY8" fmla="*/ 2208125 h 2245807"/>
                  <a:gd name="connsiteX9" fmla="*/ 332433 w 3810000"/>
                  <a:gd name="connsiteY9" fmla="*/ 2054888 h 2245807"/>
                  <a:gd name="connsiteX10" fmla="*/ 231950 w 3810000"/>
                  <a:gd name="connsiteY10" fmla="*/ 1974501 h 2245807"/>
                  <a:gd name="connsiteX11" fmla="*/ 176683 w 3810000"/>
                  <a:gd name="connsiteY11" fmla="*/ 1934308 h 2245807"/>
                  <a:gd name="connsiteX12" fmla="*/ 191757 w 3810000"/>
                  <a:gd name="connsiteY12" fmla="*/ 1738364 h 2245807"/>
                  <a:gd name="connsiteX13" fmla="*/ 317360 w 3810000"/>
                  <a:gd name="connsiteY13" fmla="*/ 1879042 h 2245807"/>
                  <a:gd name="connsiteX14" fmla="*/ 412820 w 3810000"/>
                  <a:gd name="connsiteY14" fmla="*/ 2039816 h 2245807"/>
                  <a:gd name="connsiteX15" fmla="*/ 437941 w 3810000"/>
                  <a:gd name="connsiteY15" fmla="*/ 1929283 h 2245807"/>
                  <a:gd name="connsiteX16" fmla="*/ 287216 w 3810000"/>
                  <a:gd name="connsiteY16" fmla="*/ 1582615 h 2245807"/>
                  <a:gd name="connsiteX17" fmla="*/ 262095 w 3810000"/>
                  <a:gd name="connsiteY17" fmla="*/ 1547447 h 2245807"/>
                  <a:gd name="connsiteX18" fmla="*/ 141514 w 3810000"/>
                  <a:gd name="connsiteY18" fmla="*/ 1708220 h 2245807"/>
                  <a:gd name="connsiteX19" fmla="*/ 131465 w 3810000"/>
                  <a:gd name="connsiteY19" fmla="*/ 1863969 h 2245807"/>
                  <a:gd name="connsiteX20" fmla="*/ 186733 w 3810000"/>
                  <a:gd name="connsiteY20" fmla="*/ 1366575 h 2245807"/>
                  <a:gd name="connsiteX21" fmla="*/ 287215 w 3810000"/>
                  <a:gd name="connsiteY21" fmla="*/ 1406769 h 2245807"/>
                  <a:gd name="connsiteX22" fmla="*/ 302288 w 3810000"/>
                  <a:gd name="connsiteY22" fmla="*/ 1095270 h 2245807"/>
                  <a:gd name="connsiteX23" fmla="*/ 0 w 3810000"/>
                  <a:gd name="connsiteY23" fmla="*/ 0 h 2245807"/>
                  <a:gd name="connsiteX0" fmla="*/ 0 w 3810000"/>
                  <a:gd name="connsiteY0" fmla="*/ 0 h 2245807"/>
                  <a:gd name="connsiteX1" fmla="*/ 3810000 w 3810000"/>
                  <a:gd name="connsiteY1" fmla="*/ 0 h 2245807"/>
                  <a:gd name="connsiteX2" fmla="*/ 1076849 w 3810000"/>
                  <a:gd name="connsiteY2" fmla="*/ 967154 h 2245807"/>
                  <a:gd name="connsiteX3" fmla="*/ 598714 w 3810000"/>
                  <a:gd name="connsiteY3" fmla="*/ 1552470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302288 w 3810000"/>
                  <a:gd name="connsiteY23" fmla="*/ 1095270 h 2245807"/>
                  <a:gd name="connsiteX24" fmla="*/ 0 w 3810000"/>
                  <a:gd name="connsiteY24"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302288 w 3810000"/>
                  <a:gd name="connsiteY23" fmla="*/ 1095270 h 2245807"/>
                  <a:gd name="connsiteX24" fmla="*/ 0 w 3810000"/>
                  <a:gd name="connsiteY24"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302288 w 3810000"/>
                  <a:gd name="connsiteY23" fmla="*/ 1095270 h 2245807"/>
                  <a:gd name="connsiteX24" fmla="*/ 0 w 3810000"/>
                  <a:gd name="connsiteY24"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302288 w 3810000"/>
                  <a:gd name="connsiteY23" fmla="*/ 1095270 h 2245807"/>
                  <a:gd name="connsiteX24" fmla="*/ 0 w 3810000"/>
                  <a:gd name="connsiteY24"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302288 w 3810000"/>
                  <a:gd name="connsiteY23" fmla="*/ 1190730 h 2245807"/>
                  <a:gd name="connsiteX24" fmla="*/ 302288 w 3810000"/>
                  <a:gd name="connsiteY24" fmla="*/ 1095270 h 2245807"/>
                  <a:gd name="connsiteX25" fmla="*/ 0 w 3810000"/>
                  <a:gd name="connsiteY25"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282191 w 3810000"/>
                  <a:gd name="connsiteY23" fmla="*/ 1190730 h 2245807"/>
                  <a:gd name="connsiteX24" fmla="*/ 302288 w 3810000"/>
                  <a:gd name="connsiteY24" fmla="*/ 1095270 h 2245807"/>
                  <a:gd name="connsiteX25" fmla="*/ 0 w 3810000"/>
                  <a:gd name="connsiteY25"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282191 w 3810000"/>
                  <a:gd name="connsiteY23" fmla="*/ 1190730 h 2245807"/>
                  <a:gd name="connsiteX24" fmla="*/ 302288 w 3810000"/>
                  <a:gd name="connsiteY24" fmla="*/ 1095270 h 2245807"/>
                  <a:gd name="connsiteX25" fmla="*/ 0 w 3810000"/>
                  <a:gd name="connsiteY25"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282191 w 3810000"/>
                  <a:gd name="connsiteY23" fmla="*/ 1190730 h 2245807"/>
                  <a:gd name="connsiteX24" fmla="*/ 206828 w 3810000"/>
                  <a:gd name="connsiteY24" fmla="*/ 1301261 h 2245807"/>
                  <a:gd name="connsiteX25" fmla="*/ 0 w 3810000"/>
                  <a:gd name="connsiteY25"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282191 w 3810000"/>
                  <a:gd name="connsiteY23" fmla="*/ 1190730 h 2245807"/>
                  <a:gd name="connsiteX24" fmla="*/ 206828 w 3810000"/>
                  <a:gd name="connsiteY24" fmla="*/ 1301261 h 2245807"/>
                  <a:gd name="connsiteX25" fmla="*/ 0 w 3810000"/>
                  <a:gd name="connsiteY25"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282191 w 3810000"/>
                  <a:gd name="connsiteY23" fmla="*/ 1190730 h 2245807"/>
                  <a:gd name="connsiteX24" fmla="*/ 206828 w 3810000"/>
                  <a:gd name="connsiteY24" fmla="*/ 1301261 h 2245807"/>
                  <a:gd name="connsiteX25" fmla="*/ 171659 w 3810000"/>
                  <a:gd name="connsiteY25" fmla="*/ 1034980 h 2245807"/>
                  <a:gd name="connsiteX26" fmla="*/ 0 w 3810000"/>
                  <a:gd name="connsiteY26"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282191 w 3810000"/>
                  <a:gd name="connsiteY23" fmla="*/ 1190730 h 2245807"/>
                  <a:gd name="connsiteX24" fmla="*/ 206828 w 3810000"/>
                  <a:gd name="connsiteY24" fmla="*/ 1301261 h 2245807"/>
                  <a:gd name="connsiteX25" fmla="*/ 292239 w 3810000"/>
                  <a:gd name="connsiteY25" fmla="*/ 1110343 h 2245807"/>
                  <a:gd name="connsiteX26" fmla="*/ 0 w 3810000"/>
                  <a:gd name="connsiteY26" fmla="*/ 0 h 2245807"/>
                  <a:gd name="connsiteX0" fmla="*/ 0 w 3810000"/>
                  <a:gd name="connsiteY0" fmla="*/ 0 h 2245807"/>
                  <a:gd name="connsiteX1" fmla="*/ 3810000 w 3810000"/>
                  <a:gd name="connsiteY1" fmla="*/ 0 h 2245807"/>
                  <a:gd name="connsiteX2" fmla="*/ 1076849 w 3810000"/>
                  <a:gd name="connsiteY2" fmla="*/ 967154 h 2245807"/>
                  <a:gd name="connsiteX3" fmla="*/ 342481 w 3810000"/>
                  <a:gd name="connsiteY3" fmla="*/ 1502228 h 2245807"/>
                  <a:gd name="connsiteX4" fmla="*/ 468086 w 3810000"/>
                  <a:gd name="connsiteY4" fmla="*/ 1733341 h 2245807"/>
                  <a:gd name="connsiteX5" fmla="*/ 543448 w 3810000"/>
                  <a:gd name="connsiteY5" fmla="*/ 1899139 h 2245807"/>
                  <a:gd name="connsiteX6" fmla="*/ 638908 w 3810000"/>
                  <a:gd name="connsiteY6" fmla="*/ 1939332 h 2245807"/>
                  <a:gd name="connsiteX7" fmla="*/ 618811 w 3810000"/>
                  <a:gd name="connsiteY7" fmla="*/ 2054889 h 2245807"/>
                  <a:gd name="connsiteX8" fmla="*/ 422868 w 3810000"/>
                  <a:gd name="connsiteY8" fmla="*/ 2245807 h 2245807"/>
                  <a:gd name="connsiteX9" fmla="*/ 361741 w 3810000"/>
                  <a:gd name="connsiteY9" fmla="*/ 2208125 h 2245807"/>
                  <a:gd name="connsiteX10" fmla="*/ 332433 w 3810000"/>
                  <a:gd name="connsiteY10" fmla="*/ 2054888 h 2245807"/>
                  <a:gd name="connsiteX11" fmla="*/ 231950 w 3810000"/>
                  <a:gd name="connsiteY11" fmla="*/ 1974501 h 2245807"/>
                  <a:gd name="connsiteX12" fmla="*/ 176683 w 3810000"/>
                  <a:gd name="connsiteY12" fmla="*/ 1934308 h 2245807"/>
                  <a:gd name="connsiteX13" fmla="*/ 191757 w 3810000"/>
                  <a:gd name="connsiteY13" fmla="*/ 1738364 h 2245807"/>
                  <a:gd name="connsiteX14" fmla="*/ 317360 w 3810000"/>
                  <a:gd name="connsiteY14" fmla="*/ 1879042 h 2245807"/>
                  <a:gd name="connsiteX15" fmla="*/ 412820 w 3810000"/>
                  <a:gd name="connsiteY15" fmla="*/ 2039816 h 2245807"/>
                  <a:gd name="connsiteX16" fmla="*/ 437941 w 3810000"/>
                  <a:gd name="connsiteY16" fmla="*/ 1929283 h 2245807"/>
                  <a:gd name="connsiteX17" fmla="*/ 287216 w 3810000"/>
                  <a:gd name="connsiteY17" fmla="*/ 1582615 h 2245807"/>
                  <a:gd name="connsiteX18" fmla="*/ 262095 w 3810000"/>
                  <a:gd name="connsiteY18" fmla="*/ 1547447 h 2245807"/>
                  <a:gd name="connsiteX19" fmla="*/ 141514 w 3810000"/>
                  <a:gd name="connsiteY19" fmla="*/ 1708220 h 2245807"/>
                  <a:gd name="connsiteX20" fmla="*/ 131465 w 3810000"/>
                  <a:gd name="connsiteY20" fmla="*/ 1863969 h 2245807"/>
                  <a:gd name="connsiteX21" fmla="*/ 186733 w 3810000"/>
                  <a:gd name="connsiteY21" fmla="*/ 1366575 h 2245807"/>
                  <a:gd name="connsiteX22" fmla="*/ 287215 w 3810000"/>
                  <a:gd name="connsiteY22" fmla="*/ 1406769 h 2245807"/>
                  <a:gd name="connsiteX23" fmla="*/ 282191 w 3810000"/>
                  <a:gd name="connsiteY23" fmla="*/ 1190730 h 2245807"/>
                  <a:gd name="connsiteX24" fmla="*/ 206828 w 3810000"/>
                  <a:gd name="connsiteY24" fmla="*/ 1301261 h 2245807"/>
                  <a:gd name="connsiteX25" fmla="*/ 292239 w 3810000"/>
                  <a:gd name="connsiteY25" fmla="*/ 1110343 h 2245807"/>
                  <a:gd name="connsiteX26" fmla="*/ 0 w 3810000"/>
                  <a:gd name="connsiteY26" fmla="*/ 0 h 2245807"/>
                  <a:gd name="connsiteX0" fmla="*/ 0 w 3810000"/>
                  <a:gd name="connsiteY0" fmla="*/ 0 h 2245807"/>
                  <a:gd name="connsiteX1" fmla="*/ 3810000 w 3810000"/>
                  <a:gd name="connsiteY1" fmla="*/ 0 h 2245807"/>
                  <a:gd name="connsiteX2" fmla="*/ 1076849 w 3810000"/>
                  <a:gd name="connsiteY2" fmla="*/ 967154 h 2245807"/>
                  <a:gd name="connsiteX3" fmla="*/ 488182 w 3810000"/>
                  <a:gd name="connsiteY3" fmla="*/ 1381648 h 2245807"/>
                  <a:gd name="connsiteX4" fmla="*/ 342481 w 3810000"/>
                  <a:gd name="connsiteY4" fmla="*/ 1502228 h 2245807"/>
                  <a:gd name="connsiteX5" fmla="*/ 468086 w 3810000"/>
                  <a:gd name="connsiteY5" fmla="*/ 1733341 h 2245807"/>
                  <a:gd name="connsiteX6" fmla="*/ 543448 w 3810000"/>
                  <a:gd name="connsiteY6" fmla="*/ 1899139 h 2245807"/>
                  <a:gd name="connsiteX7" fmla="*/ 638908 w 3810000"/>
                  <a:gd name="connsiteY7" fmla="*/ 1939332 h 2245807"/>
                  <a:gd name="connsiteX8" fmla="*/ 618811 w 3810000"/>
                  <a:gd name="connsiteY8" fmla="*/ 2054889 h 2245807"/>
                  <a:gd name="connsiteX9" fmla="*/ 422868 w 3810000"/>
                  <a:gd name="connsiteY9" fmla="*/ 2245807 h 2245807"/>
                  <a:gd name="connsiteX10" fmla="*/ 361741 w 3810000"/>
                  <a:gd name="connsiteY10" fmla="*/ 2208125 h 2245807"/>
                  <a:gd name="connsiteX11" fmla="*/ 332433 w 3810000"/>
                  <a:gd name="connsiteY11" fmla="*/ 2054888 h 2245807"/>
                  <a:gd name="connsiteX12" fmla="*/ 231950 w 3810000"/>
                  <a:gd name="connsiteY12" fmla="*/ 1974501 h 2245807"/>
                  <a:gd name="connsiteX13" fmla="*/ 176683 w 3810000"/>
                  <a:gd name="connsiteY13" fmla="*/ 1934308 h 2245807"/>
                  <a:gd name="connsiteX14" fmla="*/ 191757 w 3810000"/>
                  <a:gd name="connsiteY14" fmla="*/ 1738364 h 2245807"/>
                  <a:gd name="connsiteX15" fmla="*/ 317360 w 3810000"/>
                  <a:gd name="connsiteY15" fmla="*/ 1879042 h 2245807"/>
                  <a:gd name="connsiteX16" fmla="*/ 412820 w 3810000"/>
                  <a:gd name="connsiteY16" fmla="*/ 2039816 h 2245807"/>
                  <a:gd name="connsiteX17" fmla="*/ 437941 w 3810000"/>
                  <a:gd name="connsiteY17" fmla="*/ 1929283 h 2245807"/>
                  <a:gd name="connsiteX18" fmla="*/ 287216 w 3810000"/>
                  <a:gd name="connsiteY18" fmla="*/ 1582615 h 2245807"/>
                  <a:gd name="connsiteX19" fmla="*/ 262095 w 3810000"/>
                  <a:gd name="connsiteY19" fmla="*/ 1547447 h 2245807"/>
                  <a:gd name="connsiteX20" fmla="*/ 141514 w 3810000"/>
                  <a:gd name="connsiteY20" fmla="*/ 1708220 h 2245807"/>
                  <a:gd name="connsiteX21" fmla="*/ 131465 w 3810000"/>
                  <a:gd name="connsiteY21" fmla="*/ 1863969 h 2245807"/>
                  <a:gd name="connsiteX22" fmla="*/ 186733 w 3810000"/>
                  <a:gd name="connsiteY22" fmla="*/ 1366575 h 2245807"/>
                  <a:gd name="connsiteX23" fmla="*/ 287215 w 3810000"/>
                  <a:gd name="connsiteY23" fmla="*/ 1406769 h 2245807"/>
                  <a:gd name="connsiteX24" fmla="*/ 282191 w 3810000"/>
                  <a:gd name="connsiteY24" fmla="*/ 1190730 h 2245807"/>
                  <a:gd name="connsiteX25" fmla="*/ 206828 w 3810000"/>
                  <a:gd name="connsiteY25" fmla="*/ 1301261 h 2245807"/>
                  <a:gd name="connsiteX26" fmla="*/ 292239 w 3810000"/>
                  <a:gd name="connsiteY26" fmla="*/ 1110343 h 2245807"/>
                  <a:gd name="connsiteX27" fmla="*/ 0 w 3810000"/>
                  <a:gd name="connsiteY27" fmla="*/ 0 h 2245807"/>
                  <a:gd name="connsiteX0" fmla="*/ 0 w 3810000"/>
                  <a:gd name="connsiteY0" fmla="*/ 0 h 2245807"/>
                  <a:gd name="connsiteX1" fmla="*/ 3810000 w 3810000"/>
                  <a:gd name="connsiteY1" fmla="*/ 0 h 2245807"/>
                  <a:gd name="connsiteX2" fmla="*/ 1076849 w 3810000"/>
                  <a:gd name="connsiteY2" fmla="*/ 967154 h 2245807"/>
                  <a:gd name="connsiteX3" fmla="*/ 503255 w 3810000"/>
                  <a:gd name="connsiteY3" fmla="*/ 1798655 h 2245807"/>
                  <a:gd name="connsiteX4" fmla="*/ 342481 w 3810000"/>
                  <a:gd name="connsiteY4" fmla="*/ 1502228 h 2245807"/>
                  <a:gd name="connsiteX5" fmla="*/ 468086 w 3810000"/>
                  <a:gd name="connsiteY5" fmla="*/ 1733341 h 2245807"/>
                  <a:gd name="connsiteX6" fmla="*/ 543448 w 3810000"/>
                  <a:gd name="connsiteY6" fmla="*/ 1899139 h 2245807"/>
                  <a:gd name="connsiteX7" fmla="*/ 638908 w 3810000"/>
                  <a:gd name="connsiteY7" fmla="*/ 1939332 h 2245807"/>
                  <a:gd name="connsiteX8" fmla="*/ 618811 w 3810000"/>
                  <a:gd name="connsiteY8" fmla="*/ 2054889 h 2245807"/>
                  <a:gd name="connsiteX9" fmla="*/ 422868 w 3810000"/>
                  <a:gd name="connsiteY9" fmla="*/ 2245807 h 2245807"/>
                  <a:gd name="connsiteX10" fmla="*/ 361741 w 3810000"/>
                  <a:gd name="connsiteY10" fmla="*/ 2208125 h 2245807"/>
                  <a:gd name="connsiteX11" fmla="*/ 332433 w 3810000"/>
                  <a:gd name="connsiteY11" fmla="*/ 2054888 h 2245807"/>
                  <a:gd name="connsiteX12" fmla="*/ 231950 w 3810000"/>
                  <a:gd name="connsiteY12" fmla="*/ 1974501 h 2245807"/>
                  <a:gd name="connsiteX13" fmla="*/ 176683 w 3810000"/>
                  <a:gd name="connsiteY13" fmla="*/ 1934308 h 2245807"/>
                  <a:gd name="connsiteX14" fmla="*/ 191757 w 3810000"/>
                  <a:gd name="connsiteY14" fmla="*/ 1738364 h 2245807"/>
                  <a:gd name="connsiteX15" fmla="*/ 317360 w 3810000"/>
                  <a:gd name="connsiteY15" fmla="*/ 1879042 h 2245807"/>
                  <a:gd name="connsiteX16" fmla="*/ 412820 w 3810000"/>
                  <a:gd name="connsiteY16" fmla="*/ 2039816 h 2245807"/>
                  <a:gd name="connsiteX17" fmla="*/ 437941 w 3810000"/>
                  <a:gd name="connsiteY17" fmla="*/ 1929283 h 2245807"/>
                  <a:gd name="connsiteX18" fmla="*/ 287216 w 3810000"/>
                  <a:gd name="connsiteY18" fmla="*/ 1582615 h 2245807"/>
                  <a:gd name="connsiteX19" fmla="*/ 262095 w 3810000"/>
                  <a:gd name="connsiteY19" fmla="*/ 1547447 h 2245807"/>
                  <a:gd name="connsiteX20" fmla="*/ 141514 w 3810000"/>
                  <a:gd name="connsiteY20" fmla="*/ 1708220 h 2245807"/>
                  <a:gd name="connsiteX21" fmla="*/ 131465 w 3810000"/>
                  <a:gd name="connsiteY21" fmla="*/ 1863969 h 2245807"/>
                  <a:gd name="connsiteX22" fmla="*/ 186733 w 3810000"/>
                  <a:gd name="connsiteY22" fmla="*/ 1366575 h 2245807"/>
                  <a:gd name="connsiteX23" fmla="*/ 287215 w 3810000"/>
                  <a:gd name="connsiteY23" fmla="*/ 1406769 h 2245807"/>
                  <a:gd name="connsiteX24" fmla="*/ 282191 w 3810000"/>
                  <a:gd name="connsiteY24" fmla="*/ 1190730 h 2245807"/>
                  <a:gd name="connsiteX25" fmla="*/ 206828 w 3810000"/>
                  <a:gd name="connsiteY25" fmla="*/ 1301261 h 2245807"/>
                  <a:gd name="connsiteX26" fmla="*/ 292239 w 3810000"/>
                  <a:gd name="connsiteY26" fmla="*/ 1110343 h 2245807"/>
                  <a:gd name="connsiteX27" fmla="*/ 0 w 3810000"/>
                  <a:gd name="connsiteY27" fmla="*/ 0 h 2245807"/>
                  <a:gd name="connsiteX0" fmla="*/ 0 w 3810000"/>
                  <a:gd name="connsiteY0" fmla="*/ 0 h 2245807"/>
                  <a:gd name="connsiteX1" fmla="*/ 3810000 w 3810000"/>
                  <a:gd name="connsiteY1" fmla="*/ 0 h 2245807"/>
                  <a:gd name="connsiteX2" fmla="*/ 1076849 w 3810000"/>
                  <a:gd name="connsiteY2" fmla="*/ 967154 h 2245807"/>
                  <a:gd name="connsiteX3" fmla="*/ 503255 w 3810000"/>
                  <a:gd name="connsiteY3" fmla="*/ 1798655 h 2245807"/>
                  <a:gd name="connsiteX4" fmla="*/ 342481 w 3810000"/>
                  <a:gd name="connsiteY4" fmla="*/ 1502228 h 2245807"/>
                  <a:gd name="connsiteX5" fmla="*/ 468086 w 3810000"/>
                  <a:gd name="connsiteY5" fmla="*/ 1733341 h 2245807"/>
                  <a:gd name="connsiteX6" fmla="*/ 543448 w 3810000"/>
                  <a:gd name="connsiteY6" fmla="*/ 1899139 h 2245807"/>
                  <a:gd name="connsiteX7" fmla="*/ 638908 w 3810000"/>
                  <a:gd name="connsiteY7" fmla="*/ 1939332 h 2245807"/>
                  <a:gd name="connsiteX8" fmla="*/ 618811 w 3810000"/>
                  <a:gd name="connsiteY8" fmla="*/ 2054889 h 2245807"/>
                  <a:gd name="connsiteX9" fmla="*/ 422868 w 3810000"/>
                  <a:gd name="connsiteY9" fmla="*/ 2245807 h 2245807"/>
                  <a:gd name="connsiteX10" fmla="*/ 361741 w 3810000"/>
                  <a:gd name="connsiteY10" fmla="*/ 2208125 h 2245807"/>
                  <a:gd name="connsiteX11" fmla="*/ 332433 w 3810000"/>
                  <a:gd name="connsiteY11" fmla="*/ 2054888 h 2245807"/>
                  <a:gd name="connsiteX12" fmla="*/ 231950 w 3810000"/>
                  <a:gd name="connsiteY12" fmla="*/ 1974501 h 2245807"/>
                  <a:gd name="connsiteX13" fmla="*/ 176683 w 3810000"/>
                  <a:gd name="connsiteY13" fmla="*/ 1934308 h 2245807"/>
                  <a:gd name="connsiteX14" fmla="*/ 191757 w 3810000"/>
                  <a:gd name="connsiteY14" fmla="*/ 1738364 h 2245807"/>
                  <a:gd name="connsiteX15" fmla="*/ 317360 w 3810000"/>
                  <a:gd name="connsiteY15" fmla="*/ 1879042 h 2245807"/>
                  <a:gd name="connsiteX16" fmla="*/ 412820 w 3810000"/>
                  <a:gd name="connsiteY16" fmla="*/ 2039816 h 2245807"/>
                  <a:gd name="connsiteX17" fmla="*/ 437941 w 3810000"/>
                  <a:gd name="connsiteY17" fmla="*/ 1929283 h 2245807"/>
                  <a:gd name="connsiteX18" fmla="*/ 287216 w 3810000"/>
                  <a:gd name="connsiteY18" fmla="*/ 1582615 h 2245807"/>
                  <a:gd name="connsiteX19" fmla="*/ 262095 w 3810000"/>
                  <a:gd name="connsiteY19" fmla="*/ 1547447 h 2245807"/>
                  <a:gd name="connsiteX20" fmla="*/ 141514 w 3810000"/>
                  <a:gd name="connsiteY20" fmla="*/ 1708220 h 2245807"/>
                  <a:gd name="connsiteX21" fmla="*/ 131465 w 3810000"/>
                  <a:gd name="connsiteY21" fmla="*/ 1863969 h 2245807"/>
                  <a:gd name="connsiteX22" fmla="*/ 186733 w 3810000"/>
                  <a:gd name="connsiteY22" fmla="*/ 1366575 h 2245807"/>
                  <a:gd name="connsiteX23" fmla="*/ 287215 w 3810000"/>
                  <a:gd name="connsiteY23" fmla="*/ 1406769 h 2245807"/>
                  <a:gd name="connsiteX24" fmla="*/ 282191 w 3810000"/>
                  <a:gd name="connsiteY24" fmla="*/ 1190730 h 2245807"/>
                  <a:gd name="connsiteX25" fmla="*/ 206828 w 3810000"/>
                  <a:gd name="connsiteY25" fmla="*/ 1301261 h 2245807"/>
                  <a:gd name="connsiteX26" fmla="*/ 292239 w 3810000"/>
                  <a:gd name="connsiteY26" fmla="*/ 1110343 h 2245807"/>
                  <a:gd name="connsiteX27" fmla="*/ 0 w 3810000"/>
                  <a:gd name="connsiteY27" fmla="*/ 0 h 2245807"/>
                  <a:gd name="connsiteX0" fmla="*/ 0 w 3810000"/>
                  <a:gd name="connsiteY0" fmla="*/ 0 h 2245807"/>
                  <a:gd name="connsiteX1" fmla="*/ 3810000 w 3810000"/>
                  <a:gd name="connsiteY1" fmla="*/ 0 h 2245807"/>
                  <a:gd name="connsiteX2" fmla="*/ 1076849 w 3810000"/>
                  <a:gd name="connsiteY2" fmla="*/ 967154 h 2245807"/>
                  <a:gd name="connsiteX3" fmla="*/ 503255 w 3810000"/>
                  <a:gd name="connsiteY3" fmla="*/ 1798655 h 2245807"/>
                  <a:gd name="connsiteX4" fmla="*/ 342481 w 3810000"/>
                  <a:gd name="connsiteY4" fmla="*/ 1502228 h 2245807"/>
                  <a:gd name="connsiteX5" fmla="*/ 468086 w 3810000"/>
                  <a:gd name="connsiteY5" fmla="*/ 1733341 h 2245807"/>
                  <a:gd name="connsiteX6" fmla="*/ 543448 w 3810000"/>
                  <a:gd name="connsiteY6" fmla="*/ 1899139 h 2245807"/>
                  <a:gd name="connsiteX7" fmla="*/ 638908 w 3810000"/>
                  <a:gd name="connsiteY7" fmla="*/ 1939332 h 2245807"/>
                  <a:gd name="connsiteX8" fmla="*/ 618811 w 3810000"/>
                  <a:gd name="connsiteY8" fmla="*/ 2054889 h 2245807"/>
                  <a:gd name="connsiteX9" fmla="*/ 422868 w 3810000"/>
                  <a:gd name="connsiteY9" fmla="*/ 2245807 h 2245807"/>
                  <a:gd name="connsiteX10" fmla="*/ 361741 w 3810000"/>
                  <a:gd name="connsiteY10" fmla="*/ 2208125 h 2245807"/>
                  <a:gd name="connsiteX11" fmla="*/ 332433 w 3810000"/>
                  <a:gd name="connsiteY11" fmla="*/ 2054888 h 2245807"/>
                  <a:gd name="connsiteX12" fmla="*/ 231950 w 3810000"/>
                  <a:gd name="connsiteY12" fmla="*/ 1974501 h 2245807"/>
                  <a:gd name="connsiteX13" fmla="*/ 176683 w 3810000"/>
                  <a:gd name="connsiteY13" fmla="*/ 1934308 h 2245807"/>
                  <a:gd name="connsiteX14" fmla="*/ 191757 w 3810000"/>
                  <a:gd name="connsiteY14" fmla="*/ 1738364 h 2245807"/>
                  <a:gd name="connsiteX15" fmla="*/ 317360 w 3810000"/>
                  <a:gd name="connsiteY15" fmla="*/ 1879042 h 2245807"/>
                  <a:gd name="connsiteX16" fmla="*/ 412820 w 3810000"/>
                  <a:gd name="connsiteY16" fmla="*/ 2039816 h 2245807"/>
                  <a:gd name="connsiteX17" fmla="*/ 437941 w 3810000"/>
                  <a:gd name="connsiteY17" fmla="*/ 1929283 h 2245807"/>
                  <a:gd name="connsiteX18" fmla="*/ 287216 w 3810000"/>
                  <a:gd name="connsiteY18" fmla="*/ 1582615 h 2245807"/>
                  <a:gd name="connsiteX19" fmla="*/ 262095 w 3810000"/>
                  <a:gd name="connsiteY19" fmla="*/ 1547447 h 2245807"/>
                  <a:gd name="connsiteX20" fmla="*/ 141514 w 3810000"/>
                  <a:gd name="connsiteY20" fmla="*/ 1708220 h 2245807"/>
                  <a:gd name="connsiteX21" fmla="*/ 131465 w 3810000"/>
                  <a:gd name="connsiteY21" fmla="*/ 1863969 h 2245807"/>
                  <a:gd name="connsiteX22" fmla="*/ 186733 w 3810000"/>
                  <a:gd name="connsiteY22" fmla="*/ 1366575 h 2245807"/>
                  <a:gd name="connsiteX23" fmla="*/ 287215 w 3810000"/>
                  <a:gd name="connsiteY23" fmla="*/ 1406769 h 2245807"/>
                  <a:gd name="connsiteX24" fmla="*/ 282191 w 3810000"/>
                  <a:gd name="connsiteY24" fmla="*/ 1190730 h 2245807"/>
                  <a:gd name="connsiteX25" fmla="*/ 206828 w 3810000"/>
                  <a:gd name="connsiteY25" fmla="*/ 1301261 h 2245807"/>
                  <a:gd name="connsiteX26" fmla="*/ 292239 w 3810000"/>
                  <a:gd name="connsiteY26" fmla="*/ 1110343 h 2245807"/>
                  <a:gd name="connsiteX27" fmla="*/ 0 w 3810000"/>
                  <a:gd name="connsiteY27" fmla="*/ 0 h 2245807"/>
                  <a:gd name="connsiteX0" fmla="*/ 0 w 3810000"/>
                  <a:gd name="connsiteY0" fmla="*/ 0 h 2245807"/>
                  <a:gd name="connsiteX1" fmla="*/ 3810000 w 3810000"/>
                  <a:gd name="connsiteY1" fmla="*/ 0 h 2245807"/>
                  <a:gd name="connsiteX2" fmla="*/ 1076849 w 3810000"/>
                  <a:gd name="connsiteY2" fmla="*/ 967154 h 2245807"/>
                  <a:gd name="connsiteX3" fmla="*/ 503255 w 3810000"/>
                  <a:gd name="connsiteY3" fmla="*/ 1798655 h 2245807"/>
                  <a:gd name="connsiteX4" fmla="*/ 342481 w 3810000"/>
                  <a:gd name="connsiteY4" fmla="*/ 1502228 h 2245807"/>
                  <a:gd name="connsiteX5" fmla="*/ 468086 w 3810000"/>
                  <a:gd name="connsiteY5" fmla="*/ 1733341 h 2245807"/>
                  <a:gd name="connsiteX6" fmla="*/ 543448 w 3810000"/>
                  <a:gd name="connsiteY6" fmla="*/ 1899139 h 2245807"/>
                  <a:gd name="connsiteX7" fmla="*/ 638908 w 3810000"/>
                  <a:gd name="connsiteY7" fmla="*/ 1939332 h 2245807"/>
                  <a:gd name="connsiteX8" fmla="*/ 618811 w 3810000"/>
                  <a:gd name="connsiteY8" fmla="*/ 2054889 h 2245807"/>
                  <a:gd name="connsiteX9" fmla="*/ 422868 w 3810000"/>
                  <a:gd name="connsiteY9" fmla="*/ 2245807 h 2245807"/>
                  <a:gd name="connsiteX10" fmla="*/ 361741 w 3810000"/>
                  <a:gd name="connsiteY10" fmla="*/ 2208125 h 2245807"/>
                  <a:gd name="connsiteX11" fmla="*/ 332433 w 3810000"/>
                  <a:gd name="connsiteY11" fmla="*/ 2054888 h 2245807"/>
                  <a:gd name="connsiteX12" fmla="*/ 231950 w 3810000"/>
                  <a:gd name="connsiteY12" fmla="*/ 1974501 h 2245807"/>
                  <a:gd name="connsiteX13" fmla="*/ 176683 w 3810000"/>
                  <a:gd name="connsiteY13" fmla="*/ 1934308 h 2245807"/>
                  <a:gd name="connsiteX14" fmla="*/ 191757 w 3810000"/>
                  <a:gd name="connsiteY14" fmla="*/ 1738364 h 2245807"/>
                  <a:gd name="connsiteX15" fmla="*/ 317360 w 3810000"/>
                  <a:gd name="connsiteY15" fmla="*/ 1879042 h 2245807"/>
                  <a:gd name="connsiteX16" fmla="*/ 412820 w 3810000"/>
                  <a:gd name="connsiteY16" fmla="*/ 2039816 h 2245807"/>
                  <a:gd name="connsiteX17" fmla="*/ 437941 w 3810000"/>
                  <a:gd name="connsiteY17" fmla="*/ 1929283 h 2245807"/>
                  <a:gd name="connsiteX18" fmla="*/ 287216 w 3810000"/>
                  <a:gd name="connsiteY18" fmla="*/ 1582615 h 2245807"/>
                  <a:gd name="connsiteX19" fmla="*/ 262095 w 3810000"/>
                  <a:gd name="connsiteY19" fmla="*/ 1547447 h 2245807"/>
                  <a:gd name="connsiteX20" fmla="*/ 141514 w 3810000"/>
                  <a:gd name="connsiteY20" fmla="*/ 1708220 h 2245807"/>
                  <a:gd name="connsiteX21" fmla="*/ 131465 w 3810000"/>
                  <a:gd name="connsiteY21" fmla="*/ 1863969 h 2245807"/>
                  <a:gd name="connsiteX22" fmla="*/ 186733 w 3810000"/>
                  <a:gd name="connsiteY22" fmla="*/ 1366575 h 2245807"/>
                  <a:gd name="connsiteX23" fmla="*/ 287215 w 3810000"/>
                  <a:gd name="connsiteY23" fmla="*/ 1406769 h 2245807"/>
                  <a:gd name="connsiteX24" fmla="*/ 282191 w 3810000"/>
                  <a:gd name="connsiteY24" fmla="*/ 1190730 h 2245807"/>
                  <a:gd name="connsiteX25" fmla="*/ 206828 w 3810000"/>
                  <a:gd name="connsiteY25" fmla="*/ 1301261 h 2245807"/>
                  <a:gd name="connsiteX26" fmla="*/ 292239 w 3810000"/>
                  <a:gd name="connsiteY26" fmla="*/ 1110343 h 2245807"/>
                  <a:gd name="connsiteX27" fmla="*/ 0 w 3810000"/>
                  <a:gd name="connsiteY27" fmla="*/ 0 h 2245807"/>
                  <a:gd name="connsiteX0" fmla="*/ 0 w 3810000"/>
                  <a:gd name="connsiteY0" fmla="*/ 0 h 2245807"/>
                  <a:gd name="connsiteX1" fmla="*/ 3810000 w 3810000"/>
                  <a:gd name="connsiteY1" fmla="*/ 0 h 2245807"/>
                  <a:gd name="connsiteX2" fmla="*/ 1076849 w 3810000"/>
                  <a:gd name="connsiteY2" fmla="*/ 967154 h 2245807"/>
                  <a:gd name="connsiteX3" fmla="*/ 503255 w 3810000"/>
                  <a:gd name="connsiteY3" fmla="*/ 1798655 h 2245807"/>
                  <a:gd name="connsiteX4" fmla="*/ 342481 w 3810000"/>
                  <a:gd name="connsiteY4" fmla="*/ 1502228 h 2245807"/>
                  <a:gd name="connsiteX5" fmla="*/ 468086 w 3810000"/>
                  <a:gd name="connsiteY5" fmla="*/ 1733341 h 2245807"/>
                  <a:gd name="connsiteX6" fmla="*/ 543448 w 3810000"/>
                  <a:gd name="connsiteY6" fmla="*/ 1899139 h 2245807"/>
                  <a:gd name="connsiteX7" fmla="*/ 638908 w 3810000"/>
                  <a:gd name="connsiteY7" fmla="*/ 1939332 h 2245807"/>
                  <a:gd name="connsiteX8" fmla="*/ 618811 w 3810000"/>
                  <a:gd name="connsiteY8" fmla="*/ 2054889 h 2245807"/>
                  <a:gd name="connsiteX9" fmla="*/ 422868 w 3810000"/>
                  <a:gd name="connsiteY9" fmla="*/ 2245807 h 2245807"/>
                  <a:gd name="connsiteX10" fmla="*/ 361741 w 3810000"/>
                  <a:gd name="connsiteY10" fmla="*/ 2208125 h 2245807"/>
                  <a:gd name="connsiteX11" fmla="*/ 332433 w 3810000"/>
                  <a:gd name="connsiteY11" fmla="*/ 2054888 h 2245807"/>
                  <a:gd name="connsiteX12" fmla="*/ 231950 w 3810000"/>
                  <a:gd name="connsiteY12" fmla="*/ 1974501 h 2245807"/>
                  <a:gd name="connsiteX13" fmla="*/ 176683 w 3810000"/>
                  <a:gd name="connsiteY13" fmla="*/ 1934308 h 2245807"/>
                  <a:gd name="connsiteX14" fmla="*/ 191757 w 3810000"/>
                  <a:gd name="connsiteY14" fmla="*/ 1738364 h 2245807"/>
                  <a:gd name="connsiteX15" fmla="*/ 317360 w 3810000"/>
                  <a:gd name="connsiteY15" fmla="*/ 1879042 h 2245807"/>
                  <a:gd name="connsiteX16" fmla="*/ 412820 w 3810000"/>
                  <a:gd name="connsiteY16" fmla="*/ 2039816 h 2245807"/>
                  <a:gd name="connsiteX17" fmla="*/ 437941 w 3810000"/>
                  <a:gd name="connsiteY17" fmla="*/ 1929283 h 2245807"/>
                  <a:gd name="connsiteX18" fmla="*/ 287216 w 3810000"/>
                  <a:gd name="connsiteY18" fmla="*/ 1582615 h 2245807"/>
                  <a:gd name="connsiteX19" fmla="*/ 262095 w 3810000"/>
                  <a:gd name="connsiteY19" fmla="*/ 1547447 h 2245807"/>
                  <a:gd name="connsiteX20" fmla="*/ 141514 w 3810000"/>
                  <a:gd name="connsiteY20" fmla="*/ 1708220 h 2245807"/>
                  <a:gd name="connsiteX21" fmla="*/ 131465 w 3810000"/>
                  <a:gd name="connsiteY21" fmla="*/ 1863969 h 2245807"/>
                  <a:gd name="connsiteX22" fmla="*/ 186733 w 3810000"/>
                  <a:gd name="connsiteY22" fmla="*/ 1366575 h 2245807"/>
                  <a:gd name="connsiteX23" fmla="*/ 287215 w 3810000"/>
                  <a:gd name="connsiteY23" fmla="*/ 1406769 h 2245807"/>
                  <a:gd name="connsiteX24" fmla="*/ 282191 w 3810000"/>
                  <a:gd name="connsiteY24" fmla="*/ 1190730 h 2245807"/>
                  <a:gd name="connsiteX25" fmla="*/ 206828 w 3810000"/>
                  <a:gd name="connsiteY25" fmla="*/ 1301261 h 2245807"/>
                  <a:gd name="connsiteX26" fmla="*/ 292239 w 3810000"/>
                  <a:gd name="connsiteY26" fmla="*/ 1110343 h 2245807"/>
                  <a:gd name="connsiteX27" fmla="*/ 0 w 3810000"/>
                  <a:gd name="connsiteY27" fmla="*/ 0 h 2245807"/>
                  <a:gd name="connsiteX0" fmla="*/ 0 w 3810000"/>
                  <a:gd name="connsiteY0" fmla="*/ 0 h 2245807"/>
                  <a:gd name="connsiteX1" fmla="*/ 3810000 w 3810000"/>
                  <a:gd name="connsiteY1" fmla="*/ 0 h 2245807"/>
                  <a:gd name="connsiteX2" fmla="*/ 1076849 w 3810000"/>
                  <a:gd name="connsiteY2" fmla="*/ 967154 h 2245807"/>
                  <a:gd name="connsiteX3" fmla="*/ 503255 w 3810000"/>
                  <a:gd name="connsiteY3" fmla="*/ 1798655 h 2245807"/>
                  <a:gd name="connsiteX4" fmla="*/ 342481 w 3810000"/>
                  <a:gd name="connsiteY4" fmla="*/ 1502228 h 2245807"/>
                  <a:gd name="connsiteX5" fmla="*/ 468086 w 3810000"/>
                  <a:gd name="connsiteY5" fmla="*/ 1733341 h 2245807"/>
                  <a:gd name="connsiteX6" fmla="*/ 543448 w 3810000"/>
                  <a:gd name="connsiteY6" fmla="*/ 1899139 h 2245807"/>
                  <a:gd name="connsiteX7" fmla="*/ 638908 w 3810000"/>
                  <a:gd name="connsiteY7" fmla="*/ 1939332 h 2245807"/>
                  <a:gd name="connsiteX8" fmla="*/ 618811 w 3810000"/>
                  <a:gd name="connsiteY8" fmla="*/ 2054889 h 2245807"/>
                  <a:gd name="connsiteX9" fmla="*/ 422868 w 3810000"/>
                  <a:gd name="connsiteY9" fmla="*/ 2245807 h 2245807"/>
                  <a:gd name="connsiteX10" fmla="*/ 361741 w 3810000"/>
                  <a:gd name="connsiteY10" fmla="*/ 2208125 h 2245807"/>
                  <a:gd name="connsiteX11" fmla="*/ 332433 w 3810000"/>
                  <a:gd name="connsiteY11" fmla="*/ 2054888 h 2245807"/>
                  <a:gd name="connsiteX12" fmla="*/ 231950 w 3810000"/>
                  <a:gd name="connsiteY12" fmla="*/ 1974501 h 2245807"/>
                  <a:gd name="connsiteX13" fmla="*/ 176683 w 3810000"/>
                  <a:gd name="connsiteY13" fmla="*/ 1934308 h 2245807"/>
                  <a:gd name="connsiteX14" fmla="*/ 191757 w 3810000"/>
                  <a:gd name="connsiteY14" fmla="*/ 1738364 h 2245807"/>
                  <a:gd name="connsiteX15" fmla="*/ 317360 w 3810000"/>
                  <a:gd name="connsiteY15" fmla="*/ 1879042 h 2245807"/>
                  <a:gd name="connsiteX16" fmla="*/ 412820 w 3810000"/>
                  <a:gd name="connsiteY16" fmla="*/ 2039816 h 2245807"/>
                  <a:gd name="connsiteX17" fmla="*/ 437941 w 3810000"/>
                  <a:gd name="connsiteY17" fmla="*/ 1929283 h 2245807"/>
                  <a:gd name="connsiteX18" fmla="*/ 287216 w 3810000"/>
                  <a:gd name="connsiteY18" fmla="*/ 1582615 h 2245807"/>
                  <a:gd name="connsiteX19" fmla="*/ 262095 w 3810000"/>
                  <a:gd name="connsiteY19" fmla="*/ 1547447 h 2245807"/>
                  <a:gd name="connsiteX20" fmla="*/ 141514 w 3810000"/>
                  <a:gd name="connsiteY20" fmla="*/ 1708220 h 2245807"/>
                  <a:gd name="connsiteX21" fmla="*/ 131465 w 3810000"/>
                  <a:gd name="connsiteY21" fmla="*/ 1863969 h 2245807"/>
                  <a:gd name="connsiteX22" fmla="*/ 186733 w 3810000"/>
                  <a:gd name="connsiteY22" fmla="*/ 1366575 h 2245807"/>
                  <a:gd name="connsiteX23" fmla="*/ 287215 w 3810000"/>
                  <a:gd name="connsiteY23" fmla="*/ 1406769 h 2245807"/>
                  <a:gd name="connsiteX24" fmla="*/ 282191 w 3810000"/>
                  <a:gd name="connsiteY24" fmla="*/ 1190730 h 2245807"/>
                  <a:gd name="connsiteX25" fmla="*/ 206828 w 3810000"/>
                  <a:gd name="connsiteY25" fmla="*/ 1301261 h 2245807"/>
                  <a:gd name="connsiteX26" fmla="*/ 292239 w 3810000"/>
                  <a:gd name="connsiteY26" fmla="*/ 1110343 h 2245807"/>
                  <a:gd name="connsiteX27" fmla="*/ 0 w 3810000"/>
                  <a:gd name="connsiteY27" fmla="*/ 0 h 2245807"/>
                  <a:gd name="connsiteX0" fmla="*/ 0 w 3810000"/>
                  <a:gd name="connsiteY0" fmla="*/ 0 h 2245807"/>
                  <a:gd name="connsiteX1" fmla="*/ 3810000 w 3810000"/>
                  <a:gd name="connsiteY1" fmla="*/ 0 h 2245807"/>
                  <a:gd name="connsiteX2" fmla="*/ 1076849 w 3810000"/>
                  <a:gd name="connsiteY2" fmla="*/ 967154 h 2245807"/>
                  <a:gd name="connsiteX3" fmla="*/ 503255 w 3810000"/>
                  <a:gd name="connsiteY3" fmla="*/ 1798655 h 2245807"/>
                  <a:gd name="connsiteX4" fmla="*/ 342481 w 3810000"/>
                  <a:gd name="connsiteY4" fmla="*/ 1502228 h 2245807"/>
                  <a:gd name="connsiteX5" fmla="*/ 468086 w 3810000"/>
                  <a:gd name="connsiteY5" fmla="*/ 1733341 h 2245807"/>
                  <a:gd name="connsiteX6" fmla="*/ 543448 w 3810000"/>
                  <a:gd name="connsiteY6" fmla="*/ 1899139 h 2245807"/>
                  <a:gd name="connsiteX7" fmla="*/ 638908 w 3810000"/>
                  <a:gd name="connsiteY7" fmla="*/ 1939332 h 2245807"/>
                  <a:gd name="connsiteX8" fmla="*/ 618811 w 3810000"/>
                  <a:gd name="connsiteY8" fmla="*/ 2054889 h 2245807"/>
                  <a:gd name="connsiteX9" fmla="*/ 422868 w 3810000"/>
                  <a:gd name="connsiteY9" fmla="*/ 2245807 h 2245807"/>
                  <a:gd name="connsiteX10" fmla="*/ 361741 w 3810000"/>
                  <a:gd name="connsiteY10" fmla="*/ 2208125 h 2245807"/>
                  <a:gd name="connsiteX11" fmla="*/ 332433 w 3810000"/>
                  <a:gd name="connsiteY11" fmla="*/ 2054888 h 2245807"/>
                  <a:gd name="connsiteX12" fmla="*/ 231950 w 3810000"/>
                  <a:gd name="connsiteY12" fmla="*/ 1974501 h 2245807"/>
                  <a:gd name="connsiteX13" fmla="*/ 176683 w 3810000"/>
                  <a:gd name="connsiteY13" fmla="*/ 1934308 h 2245807"/>
                  <a:gd name="connsiteX14" fmla="*/ 191757 w 3810000"/>
                  <a:gd name="connsiteY14" fmla="*/ 1738364 h 2245807"/>
                  <a:gd name="connsiteX15" fmla="*/ 317360 w 3810000"/>
                  <a:gd name="connsiteY15" fmla="*/ 1879042 h 2245807"/>
                  <a:gd name="connsiteX16" fmla="*/ 412820 w 3810000"/>
                  <a:gd name="connsiteY16" fmla="*/ 2039816 h 2245807"/>
                  <a:gd name="connsiteX17" fmla="*/ 437941 w 3810000"/>
                  <a:gd name="connsiteY17" fmla="*/ 1929283 h 2245807"/>
                  <a:gd name="connsiteX18" fmla="*/ 287216 w 3810000"/>
                  <a:gd name="connsiteY18" fmla="*/ 1582615 h 2245807"/>
                  <a:gd name="connsiteX19" fmla="*/ 262095 w 3810000"/>
                  <a:gd name="connsiteY19" fmla="*/ 1547447 h 2245807"/>
                  <a:gd name="connsiteX20" fmla="*/ 141514 w 3810000"/>
                  <a:gd name="connsiteY20" fmla="*/ 1708220 h 2245807"/>
                  <a:gd name="connsiteX21" fmla="*/ 131465 w 3810000"/>
                  <a:gd name="connsiteY21" fmla="*/ 1863969 h 2245807"/>
                  <a:gd name="connsiteX22" fmla="*/ 186733 w 3810000"/>
                  <a:gd name="connsiteY22" fmla="*/ 1366575 h 2245807"/>
                  <a:gd name="connsiteX23" fmla="*/ 287215 w 3810000"/>
                  <a:gd name="connsiteY23" fmla="*/ 1406769 h 2245807"/>
                  <a:gd name="connsiteX24" fmla="*/ 282191 w 3810000"/>
                  <a:gd name="connsiteY24" fmla="*/ 1190730 h 2245807"/>
                  <a:gd name="connsiteX25" fmla="*/ 206828 w 3810000"/>
                  <a:gd name="connsiteY25" fmla="*/ 1301261 h 2245807"/>
                  <a:gd name="connsiteX26" fmla="*/ 292239 w 3810000"/>
                  <a:gd name="connsiteY26" fmla="*/ 1110343 h 2245807"/>
                  <a:gd name="connsiteX27" fmla="*/ 0 w 3810000"/>
                  <a:gd name="connsiteY27" fmla="*/ 0 h 2245807"/>
                  <a:gd name="connsiteX0" fmla="*/ 0 w 3810000"/>
                  <a:gd name="connsiteY0" fmla="*/ 0 h 2245807"/>
                  <a:gd name="connsiteX1" fmla="*/ 3810000 w 3810000"/>
                  <a:gd name="connsiteY1" fmla="*/ 0 h 2245807"/>
                  <a:gd name="connsiteX2" fmla="*/ 1076849 w 3810000"/>
                  <a:gd name="connsiteY2" fmla="*/ 967154 h 2245807"/>
                  <a:gd name="connsiteX3" fmla="*/ 603738 w 3810000"/>
                  <a:gd name="connsiteY3" fmla="*/ 1652954 h 2245807"/>
                  <a:gd name="connsiteX4" fmla="*/ 503255 w 3810000"/>
                  <a:gd name="connsiteY4" fmla="*/ 1798655 h 2245807"/>
                  <a:gd name="connsiteX5" fmla="*/ 342481 w 3810000"/>
                  <a:gd name="connsiteY5" fmla="*/ 1502228 h 2245807"/>
                  <a:gd name="connsiteX6" fmla="*/ 468086 w 3810000"/>
                  <a:gd name="connsiteY6" fmla="*/ 1733341 h 2245807"/>
                  <a:gd name="connsiteX7" fmla="*/ 543448 w 3810000"/>
                  <a:gd name="connsiteY7" fmla="*/ 1899139 h 2245807"/>
                  <a:gd name="connsiteX8" fmla="*/ 638908 w 3810000"/>
                  <a:gd name="connsiteY8" fmla="*/ 1939332 h 2245807"/>
                  <a:gd name="connsiteX9" fmla="*/ 618811 w 3810000"/>
                  <a:gd name="connsiteY9" fmla="*/ 2054889 h 2245807"/>
                  <a:gd name="connsiteX10" fmla="*/ 422868 w 3810000"/>
                  <a:gd name="connsiteY10" fmla="*/ 2245807 h 2245807"/>
                  <a:gd name="connsiteX11" fmla="*/ 361741 w 3810000"/>
                  <a:gd name="connsiteY11" fmla="*/ 2208125 h 2245807"/>
                  <a:gd name="connsiteX12" fmla="*/ 332433 w 3810000"/>
                  <a:gd name="connsiteY12" fmla="*/ 2054888 h 2245807"/>
                  <a:gd name="connsiteX13" fmla="*/ 231950 w 3810000"/>
                  <a:gd name="connsiteY13" fmla="*/ 1974501 h 2245807"/>
                  <a:gd name="connsiteX14" fmla="*/ 176683 w 3810000"/>
                  <a:gd name="connsiteY14" fmla="*/ 1934308 h 2245807"/>
                  <a:gd name="connsiteX15" fmla="*/ 191757 w 3810000"/>
                  <a:gd name="connsiteY15" fmla="*/ 1738364 h 2245807"/>
                  <a:gd name="connsiteX16" fmla="*/ 317360 w 3810000"/>
                  <a:gd name="connsiteY16" fmla="*/ 1879042 h 2245807"/>
                  <a:gd name="connsiteX17" fmla="*/ 412820 w 3810000"/>
                  <a:gd name="connsiteY17" fmla="*/ 2039816 h 2245807"/>
                  <a:gd name="connsiteX18" fmla="*/ 437941 w 3810000"/>
                  <a:gd name="connsiteY18" fmla="*/ 1929283 h 2245807"/>
                  <a:gd name="connsiteX19" fmla="*/ 287216 w 3810000"/>
                  <a:gd name="connsiteY19" fmla="*/ 1582615 h 2245807"/>
                  <a:gd name="connsiteX20" fmla="*/ 262095 w 3810000"/>
                  <a:gd name="connsiteY20" fmla="*/ 1547447 h 2245807"/>
                  <a:gd name="connsiteX21" fmla="*/ 141514 w 3810000"/>
                  <a:gd name="connsiteY21" fmla="*/ 1708220 h 2245807"/>
                  <a:gd name="connsiteX22" fmla="*/ 131465 w 3810000"/>
                  <a:gd name="connsiteY22" fmla="*/ 1863969 h 2245807"/>
                  <a:gd name="connsiteX23" fmla="*/ 186733 w 3810000"/>
                  <a:gd name="connsiteY23" fmla="*/ 1366575 h 2245807"/>
                  <a:gd name="connsiteX24" fmla="*/ 287215 w 3810000"/>
                  <a:gd name="connsiteY24" fmla="*/ 1406769 h 2245807"/>
                  <a:gd name="connsiteX25" fmla="*/ 282191 w 3810000"/>
                  <a:gd name="connsiteY25" fmla="*/ 1190730 h 2245807"/>
                  <a:gd name="connsiteX26" fmla="*/ 206828 w 3810000"/>
                  <a:gd name="connsiteY26" fmla="*/ 1301261 h 2245807"/>
                  <a:gd name="connsiteX27" fmla="*/ 292239 w 3810000"/>
                  <a:gd name="connsiteY27" fmla="*/ 1110343 h 2245807"/>
                  <a:gd name="connsiteX28" fmla="*/ 0 w 3810000"/>
                  <a:gd name="connsiteY28" fmla="*/ 0 h 2245807"/>
                  <a:gd name="connsiteX0" fmla="*/ 0 w 3810000"/>
                  <a:gd name="connsiteY0" fmla="*/ 0 h 2245807"/>
                  <a:gd name="connsiteX1" fmla="*/ 3810000 w 3810000"/>
                  <a:gd name="connsiteY1" fmla="*/ 0 h 2245807"/>
                  <a:gd name="connsiteX2" fmla="*/ 1076849 w 3810000"/>
                  <a:gd name="connsiteY2" fmla="*/ 967154 h 2245807"/>
                  <a:gd name="connsiteX3" fmla="*/ 648955 w 3810000"/>
                  <a:gd name="connsiteY3" fmla="*/ 1863970 h 2245807"/>
                  <a:gd name="connsiteX4" fmla="*/ 503255 w 3810000"/>
                  <a:gd name="connsiteY4" fmla="*/ 1798655 h 2245807"/>
                  <a:gd name="connsiteX5" fmla="*/ 342481 w 3810000"/>
                  <a:gd name="connsiteY5" fmla="*/ 1502228 h 2245807"/>
                  <a:gd name="connsiteX6" fmla="*/ 468086 w 3810000"/>
                  <a:gd name="connsiteY6" fmla="*/ 1733341 h 2245807"/>
                  <a:gd name="connsiteX7" fmla="*/ 543448 w 3810000"/>
                  <a:gd name="connsiteY7" fmla="*/ 1899139 h 2245807"/>
                  <a:gd name="connsiteX8" fmla="*/ 638908 w 3810000"/>
                  <a:gd name="connsiteY8" fmla="*/ 1939332 h 2245807"/>
                  <a:gd name="connsiteX9" fmla="*/ 618811 w 3810000"/>
                  <a:gd name="connsiteY9" fmla="*/ 2054889 h 2245807"/>
                  <a:gd name="connsiteX10" fmla="*/ 422868 w 3810000"/>
                  <a:gd name="connsiteY10" fmla="*/ 2245807 h 2245807"/>
                  <a:gd name="connsiteX11" fmla="*/ 361741 w 3810000"/>
                  <a:gd name="connsiteY11" fmla="*/ 2208125 h 2245807"/>
                  <a:gd name="connsiteX12" fmla="*/ 332433 w 3810000"/>
                  <a:gd name="connsiteY12" fmla="*/ 2054888 h 2245807"/>
                  <a:gd name="connsiteX13" fmla="*/ 231950 w 3810000"/>
                  <a:gd name="connsiteY13" fmla="*/ 1974501 h 2245807"/>
                  <a:gd name="connsiteX14" fmla="*/ 176683 w 3810000"/>
                  <a:gd name="connsiteY14" fmla="*/ 1934308 h 2245807"/>
                  <a:gd name="connsiteX15" fmla="*/ 191757 w 3810000"/>
                  <a:gd name="connsiteY15" fmla="*/ 1738364 h 2245807"/>
                  <a:gd name="connsiteX16" fmla="*/ 317360 w 3810000"/>
                  <a:gd name="connsiteY16" fmla="*/ 1879042 h 2245807"/>
                  <a:gd name="connsiteX17" fmla="*/ 412820 w 3810000"/>
                  <a:gd name="connsiteY17" fmla="*/ 2039816 h 2245807"/>
                  <a:gd name="connsiteX18" fmla="*/ 437941 w 3810000"/>
                  <a:gd name="connsiteY18" fmla="*/ 1929283 h 2245807"/>
                  <a:gd name="connsiteX19" fmla="*/ 287216 w 3810000"/>
                  <a:gd name="connsiteY19" fmla="*/ 1582615 h 2245807"/>
                  <a:gd name="connsiteX20" fmla="*/ 262095 w 3810000"/>
                  <a:gd name="connsiteY20" fmla="*/ 1547447 h 2245807"/>
                  <a:gd name="connsiteX21" fmla="*/ 141514 w 3810000"/>
                  <a:gd name="connsiteY21" fmla="*/ 1708220 h 2245807"/>
                  <a:gd name="connsiteX22" fmla="*/ 131465 w 3810000"/>
                  <a:gd name="connsiteY22" fmla="*/ 1863969 h 2245807"/>
                  <a:gd name="connsiteX23" fmla="*/ 186733 w 3810000"/>
                  <a:gd name="connsiteY23" fmla="*/ 1366575 h 2245807"/>
                  <a:gd name="connsiteX24" fmla="*/ 287215 w 3810000"/>
                  <a:gd name="connsiteY24" fmla="*/ 1406769 h 2245807"/>
                  <a:gd name="connsiteX25" fmla="*/ 282191 w 3810000"/>
                  <a:gd name="connsiteY25" fmla="*/ 1190730 h 2245807"/>
                  <a:gd name="connsiteX26" fmla="*/ 206828 w 3810000"/>
                  <a:gd name="connsiteY26" fmla="*/ 1301261 h 2245807"/>
                  <a:gd name="connsiteX27" fmla="*/ 292239 w 3810000"/>
                  <a:gd name="connsiteY27" fmla="*/ 1110343 h 2245807"/>
                  <a:gd name="connsiteX28" fmla="*/ 0 w 3810000"/>
                  <a:gd name="connsiteY28" fmla="*/ 0 h 2245807"/>
                  <a:gd name="connsiteX0" fmla="*/ 0 w 3810000"/>
                  <a:gd name="connsiteY0" fmla="*/ 0 h 2245807"/>
                  <a:gd name="connsiteX1" fmla="*/ 3810000 w 3810000"/>
                  <a:gd name="connsiteY1" fmla="*/ 0 h 2245807"/>
                  <a:gd name="connsiteX2" fmla="*/ 1076849 w 3810000"/>
                  <a:gd name="connsiteY2" fmla="*/ 967154 h 2245807"/>
                  <a:gd name="connsiteX3" fmla="*/ 648955 w 3810000"/>
                  <a:gd name="connsiteY3" fmla="*/ 1863970 h 2245807"/>
                  <a:gd name="connsiteX4" fmla="*/ 503255 w 3810000"/>
                  <a:gd name="connsiteY4" fmla="*/ 1798655 h 2245807"/>
                  <a:gd name="connsiteX5" fmla="*/ 342481 w 3810000"/>
                  <a:gd name="connsiteY5" fmla="*/ 1502228 h 2245807"/>
                  <a:gd name="connsiteX6" fmla="*/ 468086 w 3810000"/>
                  <a:gd name="connsiteY6" fmla="*/ 1733341 h 2245807"/>
                  <a:gd name="connsiteX7" fmla="*/ 543448 w 3810000"/>
                  <a:gd name="connsiteY7" fmla="*/ 1899139 h 2245807"/>
                  <a:gd name="connsiteX8" fmla="*/ 638908 w 3810000"/>
                  <a:gd name="connsiteY8" fmla="*/ 1939332 h 2245807"/>
                  <a:gd name="connsiteX9" fmla="*/ 618811 w 3810000"/>
                  <a:gd name="connsiteY9" fmla="*/ 2054889 h 2245807"/>
                  <a:gd name="connsiteX10" fmla="*/ 422868 w 3810000"/>
                  <a:gd name="connsiteY10" fmla="*/ 2245807 h 2245807"/>
                  <a:gd name="connsiteX11" fmla="*/ 361741 w 3810000"/>
                  <a:gd name="connsiteY11" fmla="*/ 2208125 h 2245807"/>
                  <a:gd name="connsiteX12" fmla="*/ 332433 w 3810000"/>
                  <a:gd name="connsiteY12" fmla="*/ 2054888 h 2245807"/>
                  <a:gd name="connsiteX13" fmla="*/ 231950 w 3810000"/>
                  <a:gd name="connsiteY13" fmla="*/ 1974501 h 2245807"/>
                  <a:gd name="connsiteX14" fmla="*/ 176683 w 3810000"/>
                  <a:gd name="connsiteY14" fmla="*/ 1934308 h 2245807"/>
                  <a:gd name="connsiteX15" fmla="*/ 191757 w 3810000"/>
                  <a:gd name="connsiteY15" fmla="*/ 1738364 h 2245807"/>
                  <a:gd name="connsiteX16" fmla="*/ 317360 w 3810000"/>
                  <a:gd name="connsiteY16" fmla="*/ 1879042 h 2245807"/>
                  <a:gd name="connsiteX17" fmla="*/ 412820 w 3810000"/>
                  <a:gd name="connsiteY17" fmla="*/ 2039816 h 2245807"/>
                  <a:gd name="connsiteX18" fmla="*/ 437941 w 3810000"/>
                  <a:gd name="connsiteY18" fmla="*/ 1929283 h 2245807"/>
                  <a:gd name="connsiteX19" fmla="*/ 287216 w 3810000"/>
                  <a:gd name="connsiteY19" fmla="*/ 1582615 h 2245807"/>
                  <a:gd name="connsiteX20" fmla="*/ 262095 w 3810000"/>
                  <a:gd name="connsiteY20" fmla="*/ 1547447 h 2245807"/>
                  <a:gd name="connsiteX21" fmla="*/ 141514 w 3810000"/>
                  <a:gd name="connsiteY21" fmla="*/ 1708220 h 2245807"/>
                  <a:gd name="connsiteX22" fmla="*/ 131465 w 3810000"/>
                  <a:gd name="connsiteY22" fmla="*/ 1863969 h 2245807"/>
                  <a:gd name="connsiteX23" fmla="*/ 186733 w 3810000"/>
                  <a:gd name="connsiteY23" fmla="*/ 1366575 h 2245807"/>
                  <a:gd name="connsiteX24" fmla="*/ 287215 w 3810000"/>
                  <a:gd name="connsiteY24" fmla="*/ 1406769 h 2245807"/>
                  <a:gd name="connsiteX25" fmla="*/ 282191 w 3810000"/>
                  <a:gd name="connsiteY25" fmla="*/ 1190730 h 2245807"/>
                  <a:gd name="connsiteX26" fmla="*/ 206828 w 3810000"/>
                  <a:gd name="connsiteY26" fmla="*/ 1301261 h 2245807"/>
                  <a:gd name="connsiteX27" fmla="*/ 292239 w 3810000"/>
                  <a:gd name="connsiteY27" fmla="*/ 1110343 h 2245807"/>
                  <a:gd name="connsiteX28" fmla="*/ 0 w 3810000"/>
                  <a:gd name="connsiteY28" fmla="*/ 0 h 2245807"/>
                  <a:gd name="connsiteX0" fmla="*/ 0 w 3810000"/>
                  <a:gd name="connsiteY0" fmla="*/ 0 h 2245807"/>
                  <a:gd name="connsiteX1" fmla="*/ 3810000 w 3810000"/>
                  <a:gd name="connsiteY1" fmla="*/ 0 h 2245807"/>
                  <a:gd name="connsiteX2" fmla="*/ 1076849 w 3810000"/>
                  <a:gd name="connsiteY2" fmla="*/ 967154 h 2245807"/>
                  <a:gd name="connsiteX3" fmla="*/ 648955 w 3810000"/>
                  <a:gd name="connsiteY3" fmla="*/ 1863970 h 2245807"/>
                  <a:gd name="connsiteX4" fmla="*/ 503255 w 3810000"/>
                  <a:gd name="connsiteY4" fmla="*/ 1798655 h 2245807"/>
                  <a:gd name="connsiteX5" fmla="*/ 342481 w 3810000"/>
                  <a:gd name="connsiteY5" fmla="*/ 1502228 h 2245807"/>
                  <a:gd name="connsiteX6" fmla="*/ 468086 w 3810000"/>
                  <a:gd name="connsiteY6" fmla="*/ 1733341 h 2245807"/>
                  <a:gd name="connsiteX7" fmla="*/ 543448 w 3810000"/>
                  <a:gd name="connsiteY7" fmla="*/ 1899139 h 2245807"/>
                  <a:gd name="connsiteX8" fmla="*/ 638908 w 3810000"/>
                  <a:gd name="connsiteY8" fmla="*/ 1939332 h 2245807"/>
                  <a:gd name="connsiteX9" fmla="*/ 618811 w 3810000"/>
                  <a:gd name="connsiteY9" fmla="*/ 2054889 h 2245807"/>
                  <a:gd name="connsiteX10" fmla="*/ 422868 w 3810000"/>
                  <a:gd name="connsiteY10" fmla="*/ 2245807 h 2245807"/>
                  <a:gd name="connsiteX11" fmla="*/ 361741 w 3810000"/>
                  <a:gd name="connsiteY11" fmla="*/ 2208125 h 2245807"/>
                  <a:gd name="connsiteX12" fmla="*/ 332433 w 3810000"/>
                  <a:gd name="connsiteY12" fmla="*/ 2054888 h 2245807"/>
                  <a:gd name="connsiteX13" fmla="*/ 231950 w 3810000"/>
                  <a:gd name="connsiteY13" fmla="*/ 1974501 h 2245807"/>
                  <a:gd name="connsiteX14" fmla="*/ 176683 w 3810000"/>
                  <a:gd name="connsiteY14" fmla="*/ 1934308 h 2245807"/>
                  <a:gd name="connsiteX15" fmla="*/ 191757 w 3810000"/>
                  <a:gd name="connsiteY15" fmla="*/ 1738364 h 2245807"/>
                  <a:gd name="connsiteX16" fmla="*/ 317360 w 3810000"/>
                  <a:gd name="connsiteY16" fmla="*/ 1879042 h 2245807"/>
                  <a:gd name="connsiteX17" fmla="*/ 412820 w 3810000"/>
                  <a:gd name="connsiteY17" fmla="*/ 2039816 h 2245807"/>
                  <a:gd name="connsiteX18" fmla="*/ 437941 w 3810000"/>
                  <a:gd name="connsiteY18" fmla="*/ 1929283 h 2245807"/>
                  <a:gd name="connsiteX19" fmla="*/ 287216 w 3810000"/>
                  <a:gd name="connsiteY19" fmla="*/ 1582615 h 2245807"/>
                  <a:gd name="connsiteX20" fmla="*/ 262095 w 3810000"/>
                  <a:gd name="connsiteY20" fmla="*/ 1547447 h 2245807"/>
                  <a:gd name="connsiteX21" fmla="*/ 141514 w 3810000"/>
                  <a:gd name="connsiteY21" fmla="*/ 1708220 h 2245807"/>
                  <a:gd name="connsiteX22" fmla="*/ 131465 w 3810000"/>
                  <a:gd name="connsiteY22" fmla="*/ 1863969 h 2245807"/>
                  <a:gd name="connsiteX23" fmla="*/ 186733 w 3810000"/>
                  <a:gd name="connsiteY23" fmla="*/ 1366575 h 2245807"/>
                  <a:gd name="connsiteX24" fmla="*/ 287215 w 3810000"/>
                  <a:gd name="connsiteY24" fmla="*/ 1406769 h 2245807"/>
                  <a:gd name="connsiteX25" fmla="*/ 282191 w 3810000"/>
                  <a:gd name="connsiteY25" fmla="*/ 1190730 h 2245807"/>
                  <a:gd name="connsiteX26" fmla="*/ 206828 w 3810000"/>
                  <a:gd name="connsiteY26" fmla="*/ 1301261 h 2245807"/>
                  <a:gd name="connsiteX27" fmla="*/ 292239 w 3810000"/>
                  <a:gd name="connsiteY27" fmla="*/ 1110343 h 2245807"/>
                  <a:gd name="connsiteX28" fmla="*/ 0 w 3810000"/>
                  <a:gd name="connsiteY28" fmla="*/ 0 h 2245807"/>
                  <a:gd name="connsiteX0" fmla="*/ 0 w 3810000"/>
                  <a:gd name="connsiteY0" fmla="*/ 0 h 2245807"/>
                  <a:gd name="connsiteX1" fmla="*/ 3810000 w 3810000"/>
                  <a:gd name="connsiteY1" fmla="*/ 0 h 2245807"/>
                  <a:gd name="connsiteX2" fmla="*/ 1076849 w 3810000"/>
                  <a:gd name="connsiteY2" fmla="*/ 967154 h 2245807"/>
                  <a:gd name="connsiteX3" fmla="*/ 648955 w 3810000"/>
                  <a:gd name="connsiteY3" fmla="*/ 1863970 h 2245807"/>
                  <a:gd name="connsiteX4" fmla="*/ 503255 w 3810000"/>
                  <a:gd name="connsiteY4" fmla="*/ 1798655 h 2245807"/>
                  <a:gd name="connsiteX5" fmla="*/ 342481 w 3810000"/>
                  <a:gd name="connsiteY5" fmla="*/ 1502228 h 2245807"/>
                  <a:gd name="connsiteX6" fmla="*/ 468086 w 3810000"/>
                  <a:gd name="connsiteY6" fmla="*/ 1733341 h 2245807"/>
                  <a:gd name="connsiteX7" fmla="*/ 543448 w 3810000"/>
                  <a:gd name="connsiteY7" fmla="*/ 1899139 h 2245807"/>
                  <a:gd name="connsiteX8" fmla="*/ 638908 w 3810000"/>
                  <a:gd name="connsiteY8" fmla="*/ 1939332 h 2245807"/>
                  <a:gd name="connsiteX9" fmla="*/ 618811 w 3810000"/>
                  <a:gd name="connsiteY9" fmla="*/ 2054889 h 2245807"/>
                  <a:gd name="connsiteX10" fmla="*/ 422868 w 3810000"/>
                  <a:gd name="connsiteY10" fmla="*/ 2245807 h 2245807"/>
                  <a:gd name="connsiteX11" fmla="*/ 361741 w 3810000"/>
                  <a:gd name="connsiteY11" fmla="*/ 2208125 h 2245807"/>
                  <a:gd name="connsiteX12" fmla="*/ 332433 w 3810000"/>
                  <a:gd name="connsiteY12" fmla="*/ 2054888 h 2245807"/>
                  <a:gd name="connsiteX13" fmla="*/ 231950 w 3810000"/>
                  <a:gd name="connsiteY13" fmla="*/ 1974501 h 2245807"/>
                  <a:gd name="connsiteX14" fmla="*/ 176683 w 3810000"/>
                  <a:gd name="connsiteY14" fmla="*/ 1934308 h 2245807"/>
                  <a:gd name="connsiteX15" fmla="*/ 191757 w 3810000"/>
                  <a:gd name="connsiteY15" fmla="*/ 1738364 h 2245807"/>
                  <a:gd name="connsiteX16" fmla="*/ 317360 w 3810000"/>
                  <a:gd name="connsiteY16" fmla="*/ 1879042 h 2245807"/>
                  <a:gd name="connsiteX17" fmla="*/ 412820 w 3810000"/>
                  <a:gd name="connsiteY17" fmla="*/ 2039816 h 2245807"/>
                  <a:gd name="connsiteX18" fmla="*/ 437941 w 3810000"/>
                  <a:gd name="connsiteY18" fmla="*/ 1929283 h 2245807"/>
                  <a:gd name="connsiteX19" fmla="*/ 287216 w 3810000"/>
                  <a:gd name="connsiteY19" fmla="*/ 1582615 h 2245807"/>
                  <a:gd name="connsiteX20" fmla="*/ 262095 w 3810000"/>
                  <a:gd name="connsiteY20" fmla="*/ 1547447 h 2245807"/>
                  <a:gd name="connsiteX21" fmla="*/ 141514 w 3810000"/>
                  <a:gd name="connsiteY21" fmla="*/ 1708220 h 2245807"/>
                  <a:gd name="connsiteX22" fmla="*/ 131465 w 3810000"/>
                  <a:gd name="connsiteY22" fmla="*/ 1863969 h 2245807"/>
                  <a:gd name="connsiteX23" fmla="*/ 186733 w 3810000"/>
                  <a:gd name="connsiteY23" fmla="*/ 1366575 h 2245807"/>
                  <a:gd name="connsiteX24" fmla="*/ 287215 w 3810000"/>
                  <a:gd name="connsiteY24" fmla="*/ 1406769 h 2245807"/>
                  <a:gd name="connsiteX25" fmla="*/ 282191 w 3810000"/>
                  <a:gd name="connsiteY25" fmla="*/ 1190730 h 2245807"/>
                  <a:gd name="connsiteX26" fmla="*/ 206828 w 3810000"/>
                  <a:gd name="connsiteY26" fmla="*/ 1301261 h 2245807"/>
                  <a:gd name="connsiteX27" fmla="*/ 292239 w 3810000"/>
                  <a:gd name="connsiteY27" fmla="*/ 1110343 h 2245807"/>
                  <a:gd name="connsiteX28" fmla="*/ 0 w 3810000"/>
                  <a:gd name="connsiteY28" fmla="*/ 0 h 2245807"/>
                  <a:gd name="connsiteX0" fmla="*/ 0 w 3810000"/>
                  <a:gd name="connsiteY0" fmla="*/ 0 h 2245807"/>
                  <a:gd name="connsiteX1" fmla="*/ 3810000 w 3810000"/>
                  <a:gd name="connsiteY1" fmla="*/ 0 h 2245807"/>
                  <a:gd name="connsiteX2" fmla="*/ 1076849 w 3810000"/>
                  <a:gd name="connsiteY2" fmla="*/ 967154 h 2245807"/>
                  <a:gd name="connsiteX3" fmla="*/ 719295 w 3810000"/>
                  <a:gd name="connsiteY3" fmla="*/ 1688123 h 2245807"/>
                  <a:gd name="connsiteX4" fmla="*/ 648955 w 3810000"/>
                  <a:gd name="connsiteY4" fmla="*/ 1863970 h 2245807"/>
                  <a:gd name="connsiteX5" fmla="*/ 503255 w 3810000"/>
                  <a:gd name="connsiteY5" fmla="*/ 1798655 h 2245807"/>
                  <a:gd name="connsiteX6" fmla="*/ 342481 w 3810000"/>
                  <a:gd name="connsiteY6" fmla="*/ 1502228 h 2245807"/>
                  <a:gd name="connsiteX7" fmla="*/ 468086 w 3810000"/>
                  <a:gd name="connsiteY7" fmla="*/ 1733341 h 2245807"/>
                  <a:gd name="connsiteX8" fmla="*/ 543448 w 3810000"/>
                  <a:gd name="connsiteY8" fmla="*/ 1899139 h 2245807"/>
                  <a:gd name="connsiteX9" fmla="*/ 638908 w 3810000"/>
                  <a:gd name="connsiteY9" fmla="*/ 1939332 h 2245807"/>
                  <a:gd name="connsiteX10" fmla="*/ 618811 w 3810000"/>
                  <a:gd name="connsiteY10" fmla="*/ 2054889 h 2245807"/>
                  <a:gd name="connsiteX11" fmla="*/ 422868 w 3810000"/>
                  <a:gd name="connsiteY11" fmla="*/ 2245807 h 2245807"/>
                  <a:gd name="connsiteX12" fmla="*/ 361741 w 3810000"/>
                  <a:gd name="connsiteY12" fmla="*/ 2208125 h 2245807"/>
                  <a:gd name="connsiteX13" fmla="*/ 332433 w 3810000"/>
                  <a:gd name="connsiteY13" fmla="*/ 2054888 h 2245807"/>
                  <a:gd name="connsiteX14" fmla="*/ 231950 w 3810000"/>
                  <a:gd name="connsiteY14" fmla="*/ 1974501 h 2245807"/>
                  <a:gd name="connsiteX15" fmla="*/ 176683 w 3810000"/>
                  <a:gd name="connsiteY15" fmla="*/ 1934308 h 2245807"/>
                  <a:gd name="connsiteX16" fmla="*/ 191757 w 3810000"/>
                  <a:gd name="connsiteY16" fmla="*/ 1738364 h 2245807"/>
                  <a:gd name="connsiteX17" fmla="*/ 317360 w 3810000"/>
                  <a:gd name="connsiteY17" fmla="*/ 1879042 h 2245807"/>
                  <a:gd name="connsiteX18" fmla="*/ 412820 w 3810000"/>
                  <a:gd name="connsiteY18" fmla="*/ 2039816 h 2245807"/>
                  <a:gd name="connsiteX19" fmla="*/ 437941 w 3810000"/>
                  <a:gd name="connsiteY19" fmla="*/ 1929283 h 2245807"/>
                  <a:gd name="connsiteX20" fmla="*/ 287216 w 3810000"/>
                  <a:gd name="connsiteY20" fmla="*/ 1582615 h 2245807"/>
                  <a:gd name="connsiteX21" fmla="*/ 262095 w 3810000"/>
                  <a:gd name="connsiteY21" fmla="*/ 1547447 h 2245807"/>
                  <a:gd name="connsiteX22" fmla="*/ 141514 w 3810000"/>
                  <a:gd name="connsiteY22" fmla="*/ 1708220 h 2245807"/>
                  <a:gd name="connsiteX23" fmla="*/ 131465 w 3810000"/>
                  <a:gd name="connsiteY23" fmla="*/ 1863969 h 2245807"/>
                  <a:gd name="connsiteX24" fmla="*/ 186733 w 3810000"/>
                  <a:gd name="connsiteY24" fmla="*/ 1366575 h 2245807"/>
                  <a:gd name="connsiteX25" fmla="*/ 287215 w 3810000"/>
                  <a:gd name="connsiteY25" fmla="*/ 1406769 h 2245807"/>
                  <a:gd name="connsiteX26" fmla="*/ 282191 w 3810000"/>
                  <a:gd name="connsiteY26" fmla="*/ 1190730 h 2245807"/>
                  <a:gd name="connsiteX27" fmla="*/ 206828 w 3810000"/>
                  <a:gd name="connsiteY27" fmla="*/ 1301261 h 2245807"/>
                  <a:gd name="connsiteX28" fmla="*/ 292239 w 3810000"/>
                  <a:gd name="connsiteY28" fmla="*/ 1110343 h 2245807"/>
                  <a:gd name="connsiteX29" fmla="*/ 0 w 3810000"/>
                  <a:gd name="connsiteY29" fmla="*/ 0 h 2245807"/>
                  <a:gd name="connsiteX0" fmla="*/ 0 w 3810000"/>
                  <a:gd name="connsiteY0" fmla="*/ 0 h 2245807"/>
                  <a:gd name="connsiteX1" fmla="*/ 3810000 w 3810000"/>
                  <a:gd name="connsiteY1" fmla="*/ 0 h 2245807"/>
                  <a:gd name="connsiteX2" fmla="*/ 1076849 w 3810000"/>
                  <a:gd name="connsiteY2" fmla="*/ 967154 h 2245807"/>
                  <a:gd name="connsiteX3" fmla="*/ 734368 w 3810000"/>
                  <a:gd name="connsiteY3" fmla="*/ 1698171 h 2245807"/>
                  <a:gd name="connsiteX4" fmla="*/ 648955 w 3810000"/>
                  <a:gd name="connsiteY4" fmla="*/ 1863970 h 2245807"/>
                  <a:gd name="connsiteX5" fmla="*/ 503255 w 3810000"/>
                  <a:gd name="connsiteY5" fmla="*/ 1798655 h 2245807"/>
                  <a:gd name="connsiteX6" fmla="*/ 342481 w 3810000"/>
                  <a:gd name="connsiteY6" fmla="*/ 1502228 h 2245807"/>
                  <a:gd name="connsiteX7" fmla="*/ 468086 w 3810000"/>
                  <a:gd name="connsiteY7" fmla="*/ 1733341 h 2245807"/>
                  <a:gd name="connsiteX8" fmla="*/ 543448 w 3810000"/>
                  <a:gd name="connsiteY8" fmla="*/ 1899139 h 2245807"/>
                  <a:gd name="connsiteX9" fmla="*/ 638908 w 3810000"/>
                  <a:gd name="connsiteY9" fmla="*/ 1939332 h 2245807"/>
                  <a:gd name="connsiteX10" fmla="*/ 618811 w 3810000"/>
                  <a:gd name="connsiteY10" fmla="*/ 2054889 h 2245807"/>
                  <a:gd name="connsiteX11" fmla="*/ 422868 w 3810000"/>
                  <a:gd name="connsiteY11" fmla="*/ 2245807 h 2245807"/>
                  <a:gd name="connsiteX12" fmla="*/ 361741 w 3810000"/>
                  <a:gd name="connsiteY12" fmla="*/ 2208125 h 2245807"/>
                  <a:gd name="connsiteX13" fmla="*/ 332433 w 3810000"/>
                  <a:gd name="connsiteY13" fmla="*/ 2054888 h 2245807"/>
                  <a:gd name="connsiteX14" fmla="*/ 231950 w 3810000"/>
                  <a:gd name="connsiteY14" fmla="*/ 1974501 h 2245807"/>
                  <a:gd name="connsiteX15" fmla="*/ 176683 w 3810000"/>
                  <a:gd name="connsiteY15" fmla="*/ 1934308 h 2245807"/>
                  <a:gd name="connsiteX16" fmla="*/ 191757 w 3810000"/>
                  <a:gd name="connsiteY16" fmla="*/ 1738364 h 2245807"/>
                  <a:gd name="connsiteX17" fmla="*/ 317360 w 3810000"/>
                  <a:gd name="connsiteY17" fmla="*/ 1879042 h 2245807"/>
                  <a:gd name="connsiteX18" fmla="*/ 412820 w 3810000"/>
                  <a:gd name="connsiteY18" fmla="*/ 2039816 h 2245807"/>
                  <a:gd name="connsiteX19" fmla="*/ 437941 w 3810000"/>
                  <a:gd name="connsiteY19" fmla="*/ 1929283 h 2245807"/>
                  <a:gd name="connsiteX20" fmla="*/ 287216 w 3810000"/>
                  <a:gd name="connsiteY20" fmla="*/ 1582615 h 2245807"/>
                  <a:gd name="connsiteX21" fmla="*/ 262095 w 3810000"/>
                  <a:gd name="connsiteY21" fmla="*/ 1547447 h 2245807"/>
                  <a:gd name="connsiteX22" fmla="*/ 141514 w 3810000"/>
                  <a:gd name="connsiteY22" fmla="*/ 1708220 h 2245807"/>
                  <a:gd name="connsiteX23" fmla="*/ 131465 w 3810000"/>
                  <a:gd name="connsiteY23" fmla="*/ 1863969 h 2245807"/>
                  <a:gd name="connsiteX24" fmla="*/ 186733 w 3810000"/>
                  <a:gd name="connsiteY24" fmla="*/ 1366575 h 2245807"/>
                  <a:gd name="connsiteX25" fmla="*/ 287215 w 3810000"/>
                  <a:gd name="connsiteY25" fmla="*/ 1406769 h 2245807"/>
                  <a:gd name="connsiteX26" fmla="*/ 282191 w 3810000"/>
                  <a:gd name="connsiteY26" fmla="*/ 1190730 h 2245807"/>
                  <a:gd name="connsiteX27" fmla="*/ 206828 w 3810000"/>
                  <a:gd name="connsiteY27" fmla="*/ 1301261 h 2245807"/>
                  <a:gd name="connsiteX28" fmla="*/ 292239 w 3810000"/>
                  <a:gd name="connsiteY28" fmla="*/ 1110343 h 2245807"/>
                  <a:gd name="connsiteX29" fmla="*/ 0 w 3810000"/>
                  <a:gd name="connsiteY29" fmla="*/ 0 h 2245807"/>
                  <a:gd name="connsiteX0" fmla="*/ 0 w 3810000"/>
                  <a:gd name="connsiteY0" fmla="*/ 0 h 2245807"/>
                  <a:gd name="connsiteX1" fmla="*/ 3810000 w 3810000"/>
                  <a:gd name="connsiteY1" fmla="*/ 0 h 2245807"/>
                  <a:gd name="connsiteX2" fmla="*/ 1076849 w 3810000"/>
                  <a:gd name="connsiteY2" fmla="*/ 967154 h 2245807"/>
                  <a:gd name="connsiteX3" fmla="*/ 759489 w 3810000"/>
                  <a:gd name="connsiteY3" fmla="*/ 1939332 h 2245807"/>
                  <a:gd name="connsiteX4" fmla="*/ 648955 w 3810000"/>
                  <a:gd name="connsiteY4" fmla="*/ 1863970 h 2245807"/>
                  <a:gd name="connsiteX5" fmla="*/ 503255 w 3810000"/>
                  <a:gd name="connsiteY5" fmla="*/ 1798655 h 2245807"/>
                  <a:gd name="connsiteX6" fmla="*/ 342481 w 3810000"/>
                  <a:gd name="connsiteY6" fmla="*/ 1502228 h 2245807"/>
                  <a:gd name="connsiteX7" fmla="*/ 468086 w 3810000"/>
                  <a:gd name="connsiteY7" fmla="*/ 1733341 h 2245807"/>
                  <a:gd name="connsiteX8" fmla="*/ 543448 w 3810000"/>
                  <a:gd name="connsiteY8" fmla="*/ 1899139 h 2245807"/>
                  <a:gd name="connsiteX9" fmla="*/ 638908 w 3810000"/>
                  <a:gd name="connsiteY9" fmla="*/ 1939332 h 2245807"/>
                  <a:gd name="connsiteX10" fmla="*/ 618811 w 3810000"/>
                  <a:gd name="connsiteY10" fmla="*/ 2054889 h 2245807"/>
                  <a:gd name="connsiteX11" fmla="*/ 422868 w 3810000"/>
                  <a:gd name="connsiteY11" fmla="*/ 2245807 h 2245807"/>
                  <a:gd name="connsiteX12" fmla="*/ 361741 w 3810000"/>
                  <a:gd name="connsiteY12" fmla="*/ 2208125 h 2245807"/>
                  <a:gd name="connsiteX13" fmla="*/ 332433 w 3810000"/>
                  <a:gd name="connsiteY13" fmla="*/ 2054888 h 2245807"/>
                  <a:gd name="connsiteX14" fmla="*/ 231950 w 3810000"/>
                  <a:gd name="connsiteY14" fmla="*/ 1974501 h 2245807"/>
                  <a:gd name="connsiteX15" fmla="*/ 176683 w 3810000"/>
                  <a:gd name="connsiteY15" fmla="*/ 1934308 h 2245807"/>
                  <a:gd name="connsiteX16" fmla="*/ 191757 w 3810000"/>
                  <a:gd name="connsiteY16" fmla="*/ 1738364 h 2245807"/>
                  <a:gd name="connsiteX17" fmla="*/ 317360 w 3810000"/>
                  <a:gd name="connsiteY17" fmla="*/ 1879042 h 2245807"/>
                  <a:gd name="connsiteX18" fmla="*/ 412820 w 3810000"/>
                  <a:gd name="connsiteY18" fmla="*/ 2039816 h 2245807"/>
                  <a:gd name="connsiteX19" fmla="*/ 437941 w 3810000"/>
                  <a:gd name="connsiteY19" fmla="*/ 1929283 h 2245807"/>
                  <a:gd name="connsiteX20" fmla="*/ 287216 w 3810000"/>
                  <a:gd name="connsiteY20" fmla="*/ 1582615 h 2245807"/>
                  <a:gd name="connsiteX21" fmla="*/ 262095 w 3810000"/>
                  <a:gd name="connsiteY21" fmla="*/ 1547447 h 2245807"/>
                  <a:gd name="connsiteX22" fmla="*/ 141514 w 3810000"/>
                  <a:gd name="connsiteY22" fmla="*/ 1708220 h 2245807"/>
                  <a:gd name="connsiteX23" fmla="*/ 131465 w 3810000"/>
                  <a:gd name="connsiteY23" fmla="*/ 1863969 h 2245807"/>
                  <a:gd name="connsiteX24" fmla="*/ 186733 w 3810000"/>
                  <a:gd name="connsiteY24" fmla="*/ 1366575 h 2245807"/>
                  <a:gd name="connsiteX25" fmla="*/ 287215 w 3810000"/>
                  <a:gd name="connsiteY25" fmla="*/ 1406769 h 2245807"/>
                  <a:gd name="connsiteX26" fmla="*/ 282191 w 3810000"/>
                  <a:gd name="connsiteY26" fmla="*/ 1190730 h 2245807"/>
                  <a:gd name="connsiteX27" fmla="*/ 206828 w 3810000"/>
                  <a:gd name="connsiteY27" fmla="*/ 1301261 h 2245807"/>
                  <a:gd name="connsiteX28" fmla="*/ 292239 w 3810000"/>
                  <a:gd name="connsiteY28" fmla="*/ 1110343 h 2245807"/>
                  <a:gd name="connsiteX29" fmla="*/ 0 w 3810000"/>
                  <a:gd name="connsiteY29" fmla="*/ 0 h 2245807"/>
                  <a:gd name="connsiteX0" fmla="*/ 0 w 3810000"/>
                  <a:gd name="connsiteY0" fmla="*/ 0 h 2245807"/>
                  <a:gd name="connsiteX1" fmla="*/ 3810000 w 3810000"/>
                  <a:gd name="connsiteY1" fmla="*/ 0 h 2245807"/>
                  <a:gd name="connsiteX2" fmla="*/ 1076849 w 3810000"/>
                  <a:gd name="connsiteY2" fmla="*/ 967154 h 2245807"/>
                  <a:gd name="connsiteX3" fmla="*/ 759489 w 3810000"/>
                  <a:gd name="connsiteY3" fmla="*/ 1939332 h 2245807"/>
                  <a:gd name="connsiteX4" fmla="*/ 648955 w 3810000"/>
                  <a:gd name="connsiteY4" fmla="*/ 1863970 h 2245807"/>
                  <a:gd name="connsiteX5" fmla="*/ 503255 w 3810000"/>
                  <a:gd name="connsiteY5" fmla="*/ 1798655 h 2245807"/>
                  <a:gd name="connsiteX6" fmla="*/ 342481 w 3810000"/>
                  <a:gd name="connsiteY6" fmla="*/ 1502228 h 2245807"/>
                  <a:gd name="connsiteX7" fmla="*/ 468086 w 3810000"/>
                  <a:gd name="connsiteY7" fmla="*/ 1733341 h 2245807"/>
                  <a:gd name="connsiteX8" fmla="*/ 543448 w 3810000"/>
                  <a:gd name="connsiteY8" fmla="*/ 1899139 h 2245807"/>
                  <a:gd name="connsiteX9" fmla="*/ 638908 w 3810000"/>
                  <a:gd name="connsiteY9" fmla="*/ 1939332 h 2245807"/>
                  <a:gd name="connsiteX10" fmla="*/ 618811 w 3810000"/>
                  <a:gd name="connsiteY10" fmla="*/ 2054889 h 2245807"/>
                  <a:gd name="connsiteX11" fmla="*/ 422868 w 3810000"/>
                  <a:gd name="connsiteY11" fmla="*/ 2245807 h 2245807"/>
                  <a:gd name="connsiteX12" fmla="*/ 361741 w 3810000"/>
                  <a:gd name="connsiteY12" fmla="*/ 2208125 h 2245807"/>
                  <a:gd name="connsiteX13" fmla="*/ 332433 w 3810000"/>
                  <a:gd name="connsiteY13" fmla="*/ 2054888 h 2245807"/>
                  <a:gd name="connsiteX14" fmla="*/ 231950 w 3810000"/>
                  <a:gd name="connsiteY14" fmla="*/ 1974501 h 2245807"/>
                  <a:gd name="connsiteX15" fmla="*/ 176683 w 3810000"/>
                  <a:gd name="connsiteY15" fmla="*/ 1934308 h 2245807"/>
                  <a:gd name="connsiteX16" fmla="*/ 191757 w 3810000"/>
                  <a:gd name="connsiteY16" fmla="*/ 1738364 h 2245807"/>
                  <a:gd name="connsiteX17" fmla="*/ 317360 w 3810000"/>
                  <a:gd name="connsiteY17" fmla="*/ 1879042 h 2245807"/>
                  <a:gd name="connsiteX18" fmla="*/ 412820 w 3810000"/>
                  <a:gd name="connsiteY18" fmla="*/ 2039816 h 2245807"/>
                  <a:gd name="connsiteX19" fmla="*/ 437941 w 3810000"/>
                  <a:gd name="connsiteY19" fmla="*/ 1929283 h 2245807"/>
                  <a:gd name="connsiteX20" fmla="*/ 287216 w 3810000"/>
                  <a:gd name="connsiteY20" fmla="*/ 1582615 h 2245807"/>
                  <a:gd name="connsiteX21" fmla="*/ 262095 w 3810000"/>
                  <a:gd name="connsiteY21" fmla="*/ 1547447 h 2245807"/>
                  <a:gd name="connsiteX22" fmla="*/ 141514 w 3810000"/>
                  <a:gd name="connsiteY22" fmla="*/ 1708220 h 2245807"/>
                  <a:gd name="connsiteX23" fmla="*/ 131465 w 3810000"/>
                  <a:gd name="connsiteY23" fmla="*/ 1863969 h 2245807"/>
                  <a:gd name="connsiteX24" fmla="*/ 186733 w 3810000"/>
                  <a:gd name="connsiteY24" fmla="*/ 1366575 h 2245807"/>
                  <a:gd name="connsiteX25" fmla="*/ 287215 w 3810000"/>
                  <a:gd name="connsiteY25" fmla="*/ 1406769 h 2245807"/>
                  <a:gd name="connsiteX26" fmla="*/ 282191 w 3810000"/>
                  <a:gd name="connsiteY26" fmla="*/ 1190730 h 2245807"/>
                  <a:gd name="connsiteX27" fmla="*/ 206828 w 3810000"/>
                  <a:gd name="connsiteY27" fmla="*/ 1301261 h 2245807"/>
                  <a:gd name="connsiteX28" fmla="*/ 292239 w 3810000"/>
                  <a:gd name="connsiteY28" fmla="*/ 1110343 h 2245807"/>
                  <a:gd name="connsiteX29" fmla="*/ 0 w 3810000"/>
                  <a:gd name="connsiteY29" fmla="*/ 0 h 2245807"/>
                  <a:gd name="connsiteX0" fmla="*/ 0 w 3810000"/>
                  <a:gd name="connsiteY0" fmla="*/ 0 h 2245807"/>
                  <a:gd name="connsiteX1" fmla="*/ 3810000 w 3810000"/>
                  <a:gd name="connsiteY1" fmla="*/ 0 h 2245807"/>
                  <a:gd name="connsiteX2" fmla="*/ 1076849 w 3810000"/>
                  <a:gd name="connsiteY2" fmla="*/ 967154 h 2245807"/>
                  <a:gd name="connsiteX3" fmla="*/ 759489 w 3810000"/>
                  <a:gd name="connsiteY3" fmla="*/ 1939332 h 2245807"/>
                  <a:gd name="connsiteX4" fmla="*/ 648955 w 3810000"/>
                  <a:gd name="connsiteY4" fmla="*/ 1863970 h 2245807"/>
                  <a:gd name="connsiteX5" fmla="*/ 503255 w 3810000"/>
                  <a:gd name="connsiteY5" fmla="*/ 1798655 h 2245807"/>
                  <a:gd name="connsiteX6" fmla="*/ 342481 w 3810000"/>
                  <a:gd name="connsiteY6" fmla="*/ 1502228 h 2245807"/>
                  <a:gd name="connsiteX7" fmla="*/ 468086 w 3810000"/>
                  <a:gd name="connsiteY7" fmla="*/ 1733341 h 2245807"/>
                  <a:gd name="connsiteX8" fmla="*/ 543448 w 3810000"/>
                  <a:gd name="connsiteY8" fmla="*/ 1899139 h 2245807"/>
                  <a:gd name="connsiteX9" fmla="*/ 638908 w 3810000"/>
                  <a:gd name="connsiteY9" fmla="*/ 1939332 h 2245807"/>
                  <a:gd name="connsiteX10" fmla="*/ 618811 w 3810000"/>
                  <a:gd name="connsiteY10" fmla="*/ 2054889 h 2245807"/>
                  <a:gd name="connsiteX11" fmla="*/ 422868 w 3810000"/>
                  <a:gd name="connsiteY11" fmla="*/ 2245807 h 2245807"/>
                  <a:gd name="connsiteX12" fmla="*/ 361741 w 3810000"/>
                  <a:gd name="connsiteY12" fmla="*/ 2208125 h 2245807"/>
                  <a:gd name="connsiteX13" fmla="*/ 332433 w 3810000"/>
                  <a:gd name="connsiteY13" fmla="*/ 2054888 h 2245807"/>
                  <a:gd name="connsiteX14" fmla="*/ 231950 w 3810000"/>
                  <a:gd name="connsiteY14" fmla="*/ 1974501 h 2245807"/>
                  <a:gd name="connsiteX15" fmla="*/ 176683 w 3810000"/>
                  <a:gd name="connsiteY15" fmla="*/ 1934308 h 2245807"/>
                  <a:gd name="connsiteX16" fmla="*/ 191757 w 3810000"/>
                  <a:gd name="connsiteY16" fmla="*/ 1738364 h 2245807"/>
                  <a:gd name="connsiteX17" fmla="*/ 317360 w 3810000"/>
                  <a:gd name="connsiteY17" fmla="*/ 1879042 h 2245807"/>
                  <a:gd name="connsiteX18" fmla="*/ 412820 w 3810000"/>
                  <a:gd name="connsiteY18" fmla="*/ 2039816 h 2245807"/>
                  <a:gd name="connsiteX19" fmla="*/ 437941 w 3810000"/>
                  <a:gd name="connsiteY19" fmla="*/ 1929283 h 2245807"/>
                  <a:gd name="connsiteX20" fmla="*/ 287216 w 3810000"/>
                  <a:gd name="connsiteY20" fmla="*/ 1582615 h 2245807"/>
                  <a:gd name="connsiteX21" fmla="*/ 262095 w 3810000"/>
                  <a:gd name="connsiteY21" fmla="*/ 1547447 h 2245807"/>
                  <a:gd name="connsiteX22" fmla="*/ 141514 w 3810000"/>
                  <a:gd name="connsiteY22" fmla="*/ 1708220 h 2245807"/>
                  <a:gd name="connsiteX23" fmla="*/ 131465 w 3810000"/>
                  <a:gd name="connsiteY23" fmla="*/ 1863969 h 2245807"/>
                  <a:gd name="connsiteX24" fmla="*/ 186733 w 3810000"/>
                  <a:gd name="connsiteY24" fmla="*/ 1366575 h 2245807"/>
                  <a:gd name="connsiteX25" fmla="*/ 287215 w 3810000"/>
                  <a:gd name="connsiteY25" fmla="*/ 1406769 h 2245807"/>
                  <a:gd name="connsiteX26" fmla="*/ 282191 w 3810000"/>
                  <a:gd name="connsiteY26" fmla="*/ 1190730 h 2245807"/>
                  <a:gd name="connsiteX27" fmla="*/ 206828 w 3810000"/>
                  <a:gd name="connsiteY27" fmla="*/ 1301261 h 2245807"/>
                  <a:gd name="connsiteX28" fmla="*/ 292239 w 3810000"/>
                  <a:gd name="connsiteY28" fmla="*/ 1110343 h 2245807"/>
                  <a:gd name="connsiteX29" fmla="*/ 0 w 3810000"/>
                  <a:gd name="connsiteY29" fmla="*/ 0 h 2245807"/>
                  <a:gd name="connsiteX0" fmla="*/ 0 w 3810000"/>
                  <a:gd name="connsiteY0" fmla="*/ 0 h 2245807"/>
                  <a:gd name="connsiteX1" fmla="*/ 3810000 w 3810000"/>
                  <a:gd name="connsiteY1" fmla="*/ 0 h 2245807"/>
                  <a:gd name="connsiteX2" fmla="*/ 1076849 w 3810000"/>
                  <a:gd name="connsiteY2" fmla="*/ 967154 h 2245807"/>
                  <a:gd name="connsiteX3" fmla="*/ 839875 w 3810000"/>
                  <a:gd name="connsiteY3" fmla="*/ 1708220 h 2245807"/>
                  <a:gd name="connsiteX4" fmla="*/ 759489 w 3810000"/>
                  <a:gd name="connsiteY4" fmla="*/ 1939332 h 2245807"/>
                  <a:gd name="connsiteX5" fmla="*/ 648955 w 3810000"/>
                  <a:gd name="connsiteY5" fmla="*/ 1863970 h 2245807"/>
                  <a:gd name="connsiteX6" fmla="*/ 503255 w 3810000"/>
                  <a:gd name="connsiteY6" fmla="*/ 1798655 h 2245807"/>
                  <a:gd name="connsiteX7" fmla="*/ 342481 w 3810000"/>
                  <a:gd name="connsiteY7" fmla="*/ 1502228 h 2245807"/>
                  <a:gd name="connsiteX8" fmla="*/ 468086 w 3810000"/>
                  <a:gd name="connsiteY8" fmla="*/ 1733341 h 2245807"/>
                  <a:gd name="connsiteX9" fmla="*/ 543448 w 3810000"/>
                  <a:gd name="connsiteY9" fmla="*/ 1899139 h 2245807"/>
                  <a:gd name="connsiteX10" fmla="*/ 638908 w 3810000"/>
                  <a:gd name="connsiteY10" fmla="*/ 1939332 h 2245807"/>
                  <a:gd name="connsiteX11" fmla="*/ 618811 w 3810000"/>
                  <a:gd name="connsiteY11" fmla="*/ 2054889 h 2245807"/>
                  <a:gd name="connsiteX12" fmla="*/ 422868 w 3810000"/>
                  <a:gd name="connsiteY12" fmla="*/ 2245807 h 2245807"/>
                  <a:gd name="connsiteX13" fmla="*/ 361741 w 3810000"/>
                  <a:gd name="connsiteY13" fmla="*/ 2208125 h 2245807"/>
                  <a:gd name="connsiteX14" fmla="*/ 332433 w 3810000"/>
                  <a:gd name="connsiteY14" fmla="*/ 2054888 h 2245807"/>
                  <a:gd name="connsiteX15" fmla="*/ 231950 w 3810000"/>
                  <a:gd name="connsiteY15" fmla="*/ 1974501 h 2245807"/>
                  <a:gd name="connsiteX16" fmla="*/ 176683 w 3810000"/>
                  <a:gd name="connsiteY16" fmla="*/ 1934308 h 2245807"/>
                  <a:gd name="connsiteX17" fmla="*/ 191757 w 3810000"/>
                  <a:gd name="connsiteY17" fmla="*/ 1738364 h 2245807"/>
                  <a:gd name="connsiteX18" fmla="*/ 317360 w 3810000"/>
                  <a:gd name="connsiteY18" fmla="*/ 1879042 h 2245807"/>
                  <a:gd name="connsiteX19" fmla="*/ 412820 w 3810000"/>
                  <a:gd name="connsiteY19" fmla="*/ 2039816 h 2245807"/>
                  <a:gd name="connsiteX20" fmla="*/ 437941 w 3810000"/>
                  <a:gd name="connsiteY20" fmla="*/ 1929283 h 2245807"/>
                  <a:gd name="connsiteX21" fmla="*/ 287216 w 3810000"/>
                  <a:gd name="connsiteY21" fmla="*/ 1582615 h 2245807"/>
                  <a:gd name="connsiteX22" fmla="*/ 262095 w 3810000"/>
                  <a:gd name="connsiteY22" fmla="*/ 1547447 h 2245807"/>
                  <a:gd name="connsiteX23" fmla="*/ 141514 w 3810000"/>
                  <a:gd name="connsiteY23" fmla="*/ 1708220 h 2245807"/>
                  <a:gd name="connsiteX24" fmla="*/ 131465 w 3810000"/>
                  <a:gd name="connsiteY24" fmla="*/ 1863969 h 2245807"/>
                  <a:gd name="connsiteX25" fmla="*/ 186733 w 3810000"/>
                  <a:gd name="connsiteY25" fmla="*/ 1366575 h 2245807"/>
                  <a:gd name="connsiteX26" fmla="*/ 287215 w 3810000"/>
                  <a:gd name="connsiteY26" fmla="*/ 1406769 h 2245807"/>
                  <a:gd name="connsiteX27" fmla="*/ 282191 w 3810000"/>
                  <a:gd name="connsiteY27" fmla="*/ 1190730 h 2245807"/>
                  <a:gd name="connsiteX28" fmla="*/ 206828 w 3810000"/>
                  <a:gd name="connsiteY28" fmla="*/ 1301261 h 2245807"/>
                  <a:gd name="connsiteX29" fmla="*/ 292239 w 3810000"/>
                  <a:gd name="connsiteY29" fmla="*/ 1110343 h 2245807"/>
                  <a:gd name="connsiteX30" fmla="*/ 0 w 3810000"/>
                  <a:gd name="connsiteY30" fmla="*/ 0 h 2245807"/>
                  <a:gd name="connsiteX0" fmla="*/ 0 w 3810000"/>
                  <a:gd name="connsiteY0" fmla="*/ 0 h 2245807"/>
                  <a:gd name="connsiteX1" fmla="*/ 3810000 w 3810000"/>
                  <a:gd name="connsiteY1" fmla="*/ 0 h 2245807"/>
                  <a:gd name="connsiteX2" fmla="*/ 1076849 w 3810000"/>
                  <a:gd name="connsiteY2" fmla="*/ 967154 h 2245807"/>
                  <a:gd name="connsiteX3" fmla="*/ 623836 w 3810000"/>
                  <a:gd name="connsiteY3" fmla="*/ 1421842 h 2245807"/>
                  <a:gd name="connsiteX4" fmla="*/ 759489 w 3810000"/>
                  <a:gd name="connsiteY4" fmla="*/ 1939332 h 2245807"/>
                  <a:gd name="connsiteX5" fmla="*/ 648955 w 3810000"/>
                  <a:gd name="connsiteY5" fmla="*/ 1863970 h 2245807"/>
                  <a:gd name="connsiteX6" fmla="*/ 503255 w 3810000"/>
                  <a:gd name="connsiteY6" fmla="*/ 1798655 h 2245807"/>
                  <a:gd name="connsiteX7" fmla="*/ 342481 w 3810000"/>
                  <a:gd name="connsiteY7" fmla="*/ 1502228 h 2245807"/>
                  <a:gd name="connsiteX8" fmla="*/ 468086 w 3810000"/>
                  <a:gd name="connsiteY8" fmla="*/ 1733341 h 2245807"/>
                  <a:gd name="connsiteX9" fmla="*/ 543448 w 3810000"/>
                  <a:gd name="connsiteY9" fmla="*/ 1899139 h 2245807"/>
                  <a:gd name="connsiteX10" fmla="*/ 638908 w 3810000"/>
                  <a:gd name="connsiteY10" fmla="*/ 1939332 h 2245807"/>
                  <a:gd name="connsiteX11" fmla="*/ 618811 w 3810000"/>
                  <a:gd name="connsiteY11" fmla="*/ 2054889 h 2245807"/>
                  <a:gd name="connsiteX12" fmla="*/ 422868 w 3810000"/>
                  <a:gd name="connsiteY12" fmla="*/ 2245807 h 2245807"/>
                  <a:gd name="connsiteX13" fmla="*/ 361741 w 3810000"/>
                  <a:gd name="connsiteY13" fmla="*/ 2208125 h 2245807"/>
                  <a:gd name="connsiteX14" fmla="*/ 332433 w 3810000"/>
                  <a:gd name="connsiteY14" fmla="*/ 2054888 h 2245807"/>
                  <a:gd name="connsiteX15" fmla="*/ 231950 w 3810000"/>
                  <a:gd name="connsiteY15" fmla="*/ 1974501 h 2245807"/>
                  <a:gd name="connsiteX16" fmla="*/ 176683 w 3810000"/>
                  <a:gd name="connsiteY16" fmla="*/ 1934308 h 2245807"/>
                  <a:gd name="connsiteX17" fmla="*/ 191757 w 3810000"/>
                  <a:gd name="connsiteY17" fmla="*/ 1738364 h 2245807"/>
                  <a:gd name="connsiteX18" fmla="*/ 317360 w 3810000"/>
                  <a:gd name="connsiteY18" fmla="*/ 1879042 h 2245807"/>
                  <a:gd name="connsiteX19" fmla="*/ 412820 w 3810000"/>
                  <a:gd name="connsiteY19" fmla="*/ 2039816 h 2245807"/>
                  <a:gd name="connsiteX20" fmla="*/ 437941 w 3810000"/>
                  <a:gd name="connsiteY20" fmla="*/ 1929283 h 2245807"/>
                  <a:gd name="connsiteX21" fmla="*/ 287216 w 3810000"/>
                  <a:gd name="connsiteY21" fmla="*/ 1582615 h 2245807"/>
                  <a:gd name="connsiteX22" fmla="*/ 262095 w 3810000"/>
                  <a:gd name="connsiteY22" fmla="*/ 1547447 h 2245807"/>
                  <a:gd name="connsiteX23" fmla="*/ 141514 w 3810000"/>
                  <a:gd name="connsiteY23" fmla="*/ 1708220 h 2245807"/>
                  <a:gd name="connsiteX24" fmla="*/ 131465 w 3810000"/>
                  <a:gd name="connsiteY24" fmla="*/ 1863969 h 2245807"/>
                  <a:gd name="connsiteX25" fmla="*/ 186733 w 3810000"/>
                  <a:gd name="connsiteY25" fmla="*/ 1366575 h 2245807"/>
                  <a:gd name="connsiteX26" fmla="*/ 287215 w 3810000"/>
                  <a:gd name="connsiteY26" fmla="*/ 1406769 h 2245807"/>
                  <a:gd name="connsiteX27" fmla="*/ 282191 w 3810000"/>
                  <a:gd name="connsiteY27" fmla="*/ 1190730 h 2245807"/>
                  <a:gd name="connsiteX28" fmla="*/ 206828 w 3810000"/>
                  <a:gd name="connsiteY28" fmla="*/ 1301261 h 2245807"/>
                  <a:gd name="connsiteX29" fmla="*/ 292239 w 3810000"/>
                  <a:gd name="connsiteY29" fmla="*/ 1110343 h 2245807"/>
                  <a:gd name="connsiteX30" fmla="*/ 0 w 3810000"/>
                  <a:gd name="connsiteY30" fmla="*/ 0 h 2245807"/>
                  <a:gd name="connsiteX0" fmla="*/ 0 w 3810000"/>
                  <a:gd name="connsiteY0" fmla="*/ 0 h 2245807"/>
                  <a:gd name="connsiteX1" fmla="*/ 3810000 w 3810000"/>
                  <a:gd name="connsiteY1" fmla="*/ 0 h 2245807"/>
                  <a:gd name="connsiteX2" fmla="*/ 1076849 w 3810000"/>
                  <a:gd name="connsiteY2" fmla="*/ 967154 h 2245807"/>
                  <a:gd name="connsiteX3" fmla="*/ 623836 w 3810000"/>
                  <a:gd name="connsiteY3" fmla="*/ 1421842 h 2245807"/>
                  <a:gd name="connsiteX4" fmla="*/ 759489 w 3810000"/>
                  <a:gd name="connsiteY4" fmla="*/ 1939332 h 2245807"/>
                  <a:gd name="connsiteX5" fmla="*/ 648955 w 3810000"/>
                  <a:gd name="connsiteY5" fmla="*/ 1863970 h 2245807"/>
                  <a:gd name="connsiteX6" fmla="*/ 503255 w 3810000"/>
                  <a:gd name="connsiteY6" fmla="*/ 1798655 h 2245807"/>
                  <a:gd name="connsiteX7" fmla="*/ 342481 w 3810000"/>
                  <a:gd name="connsiteY7" fmla="*/ 1502228 h 2245807"/>
                  <a:gd name="connsiteX8" fmla="*/ 468086 w 3810000"/>
                  <a:gd name="connsiteY8" fmla="*/ 1733341 h 2245807"/>
                  <a:gd name="connsiteX9" fmla="*/ 543448 w 3810000"/>
                  <a:gd name="connsiteY9" fmla="*/ 1899139 h 2245807"/>
                  <a:gd name="connsiteX10" fmla="*/ 638908 w 3810000"/>
                  <a:gd name="connsiteY10" fmla="*/ 1939332 h 2245807"/>
                  <a:gd name="connsiteX11" fmla="*/ 618811 w 3810000"/>
                  <a:gd name="connsiteY11" fmla="*/ 2054889 h 2245807"/>
                  <a:gd name="connsiteX12" fmla="*/ 422868 w 3810000"/>
                  <a:gd name="connsiteY12" fmla="*/ 2245807 h 2245807"/>
                  <a:gd name="connsiteX13" fmla="*/ 361741 w 3810000"/>
                  <a:gd name="connsiteY13" fmla="*/ 2208125 h 2245807"/>
                  <a:gd name="connsiteX14" fmla="*/ 332433 w 3810000"/>
                  <a:gd name="connsiteY14" fmla="*/ 2054888 h 2245807"/>
                  <a:gd name="connsiteX15" fmla="*/ 231950 w 3810000"/>
                  <a:gd name="connsiteY15" fmla="*/ 1974501 h 2245807"/>
                  <a:gd name="connsiteX16" fmla="*/ 176683 w 3810000"/>
                  <a:gd name="connsiteY16" fmla="*/ 1934308 h 2245807"/>
                  <a:gd name="connsiteX17" fmla="*/ 191757 w 3810000"/>
                  <a:gd name="connsiteY17" fmla="*/ 1738364 h 2245807"/>
                  <a:gd name="connsiteX18" fmla="*/ 317360 w 3810000"/>
                  <a:gd name="connsiteY18" fmla="*/ 1879042 h 2245807"/>
                  <a:gd name="connsiteX19" fmla="*/ 412820 w 3810000"/>
                  <a:gd name="connsiteY19" fmla="*/ 2039816 h 2245807"/>
                  <a:gd name="connsiteX20" fmla="*/ 437941 w 3810000"/>
                  <a:gd name="connsiteY20" fmla="*/ 1929283 h 2245807"/>
                  <a:gd name="connsiteX21" fmla="*/ 287216 w 3810000"/>
                  <a:gd name="connsiteY21" fmla="*/ 1582615 h 2245807"/>
                  <a:gd name="connsiteX22" fmla="*/ 262095 w 3810000"/>
                  <a:gd name="connsiteY22" fmla="*/ 1547447 h 2245807"/>
                  <a:gd name="connsiteX23" fmla="*/ 141514 w 3810000"/>
                  <a:gd name="connsiteY23" fmla="*/ 1708220 h 2245807"/>
                  <a:gd name="connsiteX24" fmla="*/ 131465 w 3810000"/>
                  <a:gd name="connsiteY24" fmla="*/ 1863969 h 2245807"/>
                  <a:gd name="connsiteX25" fmla="*/ 186733 w 3810000"/>
                  <a:gd name="connsiteY25" fmla="*/ 1366575 h 2245807"/>
                  <a:gd name="connsiteX26" fmla="*/ 287215 w 3810000"/>
                  <a:gd name="connsiteY26" fmla="*/ 1406769 h 2245807"/>
                  <a:gd name="connsiteX27" fmla="*/ 282191 w 3810000"/>
                  <a:gd name="connsiteY27" fmla="*/ 1190730 h 2245807"/>
                  <a:gd name="connsiteX28" fmla="*/ 206828 w 3810000"/>
                  <a:gd name="connsiteY28" fmla="*/ 1301261 h 2245807"/>
                  <a:gd name="connsiteX29" fmla="*/ 292239 w 3810000"/>
                  <a:gd name="connsiteY29" fmla="*/ 1110343 h 2245807"/>
                  <a:gd name="connsiteX30" fmla="*/ 0 w 3810000"/>
                  <a:gd name="connsiteY30" fmla="*/ 0 h 2245807"/>
                  <a:gd name="connsiteX0" fmla="*/ 0 w 3810000"/>
                  <a:gd name="connsiteY0" fmla="*/ 0 h 2245807"/>
                  <a:gd name="connsiteX1" fmla="*/ 3810000 w 3810000"/>
                  <a:gd name="connsiteY1" fmla="*/ 0 h 2245807"/>
                  <a:gd name="connsiteX2" fmla="*/ 1076849 w 3810000"/>
                  <a:gd name="connsiteY2" fmla="*/ 967154 h 2245807"/>
                  <a:gd name="connsiteX3" fmla="*/ 623836 w 3810000"/>
                  <a:gd name="connsiteY3" fmla="*/ 1421842 h 2245807"/>
                  <a:gd name="connsiteX4" fmla="*/ 759489 w 3810000"/>
                  <a:gd name="connsiteY4" fmla="*/ 1939332 h 2245807"/>
                  <a:gd name="connsiteX5" fmla="*/ 648955 w 3810000"/>
                  <a:gd name="connsiteY5" fmla="*/ 1863970 h 2245807"/>
                  <a:gd name="connsiteX6" fmla="*/ 503255 w 3810000"/>
                  <a:gd name="connsiteY6" fmla="*/ 1798655 h 2245807"/>
                  <a:gd name="connsiteX7" fmla="*/ 342481 w 3810000"/>
                  <a:gd name="connsiteY7" fmla="*/ 1502228 h 2245807"/>
                  <a:gd name="connsiteX8" fmla="*/ 468086 w 3810000"/>
                  <a:gd name="connsiteY8" fmla="*/ 1733341 h 2245807"/>
                  <a:gd name="connsiteX9" fmla="*/ 543448 w 3810000"/>
                  <a:gd name="connsiteY9" fmla="*/ 1899139 h 2245807"/>
                  <a:gd name="connsiteX10" fmla="*/ 638908 w 3810000"/>
                  <a:gd name="connsiteY10" fmla="*/ 1939332 h 2245807"/>
                  <a:gd name="connsiteX11" fmla="*/ 618811 w 3810000"/>
                  <a:gd name="connsiteY11" fmla="*/ 2054889 h 2245807"/>
                  <a:gd name="connsiteX12" fmla="*/ 422868 w 3810000"/>
                  <a:gd name="connsiteY12" fmla="*/ 2245807 h 2245807"/>
                  <a:gd name="connsiteX13" fmla="*/ 361741 w 3810000"/>
                  <a:gd name="connsiteY13" fmla="*/ 2208125 h 2245807"/>
                  <a:gd name="connsiteX14" fmla="*/ 332433 w 3810000"/>
                  <a:gd name="connsiteY14" fmla="*/ 2054888 h 2245807"/>
                  <a:gd name="connsiteX15" fmla="*/ 231950 w 3810000"/>
                  <a:gd name="connsiteY15" fmla="*/ 1974501 h 2245807"/>
                  <a:gd name="connsiteX16" fmla="*/ 176683 w 3810000"/>
                  <a:gd name="connsiteY16" fmla="*/ 1934308 h 2245807"/>
                  <a:gd name="connsiteX17" fmla="*/ 191757 w 3810000"/>
                  <a:gd name="connsiteY17" fmla="*/ 1738364 h 2245807"/>
                  <a:gd name="connsiteX18" fmla="*/ 317360 w 3810000"/>
                  <a:gd name="connsiteY18" fmla="*/ 1879042 h 2245807"/>
                  <a:gd name="connsiteX19" fmla="*/ 412820 w 3810000"/>
                  <a:gd name="connsiteY19" fmla="*/ 2039816 h 2245807"/>
                  <a:gd name="connsiteX20" fmla="*/ 437941 w 3810000"/>
                  <a:gd name="connsiteY20" fmla="*/ 1929283 h 2245807"/>
                  <a:gd name="connsiteX21" fmla="*/ 287216 w 3810000"/>
                  <a:gd name="connsiteY21" fmla="*/ 1582615 h 2245807"/>
                  <a:gd name="connsiteX22" fmla="*/ 262095 w 3810000"/>
                  <a:gd name="connsiteY22" fmla="*/ 1547447 h 2245807"/>
                  <a:gd name="connsiteX23" fmla="*/ 141514 w 3810000"/>
                  <a:gd name="connsiteY23" fmla="*/ 1708220 h 2245807"/>
                  <a:gd name="connsiteX24" fmla="*/ 131465 w 3810000"/>
                  <a:gd name="connsiteY24" fmla="*/ 1863969 h 2245807"/>
                  <a:gd name="connsiteX25" fmla="*/ 186733 w 3810000"/>
                  <a:gd name="connsiteY25" fmla="*/ 1366575 h 2245807"/>
                  <a:gd name="connsiteX26" fmla="*/ 287215 w 3810000"/>
                  <a:gd name="connsiteY26" fmla="*/ 1406769 h 2245807"/>
                  <a:gd name="connsiteX27" fmla="*/ 282191 w 3810000"/>
                  <a:gd name="connsiteY27" fmla="*/ 1190730 h 2245807"/>
                  <a:gd name="connsiteX28" fmla="*/ 206828 w 3810000"/>
                  <a:gd name="connsiteY28" fmla="*/ 1301261 h 2245807"/>
                  <a:gd name="connsiteX29" fmla="*/ 292239 w 3810000"/>
                  <a:gd name="connsiteY29" fmla="*/ 1110343 h 2245807"/>
                  <a:gd name="connsiteX30" fmla="*/ 231949 w 3810000"/>
                  <a:gd name="connsiteY30" fmla="*/ 889279 h 2245807"/>
                  <a:gd name="connsiteX31" fmla="*/ 0 w 3810000"/>
                  <a:gd name="connsiteY31" fmla="*/ 0 h 2245807"/>
                  <a:gd name="connsiteX0" fmla="*/ 0 w 3810000"/>
                  <a:gd name="connsiteY0" fmla="*/ 0 h 2245807"/>
                  <a:gd name="connsiteX1" fmla="*/ 3810000 w 3810000"/>
                  <a:gd name="connsiteY1" fmla="*/ 0 h 2245807"/>
                  <a:gd name="connsiteX2" fmla="*/ 1076849 w 3810000"/>
                  <a:gd name="connsiteY2" fmla="*/ 967154 h 2245807"/>
                  <a:gd name="connsiteX3" fmla="*/ 623836 w 3810000"/>
                  <a:gd name="connsiteY3" fmla="*/ 1421842 h 2245807"/>
                  <a:gd name="connsiteX4" fmla="*/ 759489 w 3810000"/>
                  <a:gd name="connsiteY4" fmla="*/ 1939332 h 2245807"/>
                  <a:gd name="connsiteX5" fmla="*/ 648955 w 3810000"/>
                  <a:gd name="connsiteY5" fmla="*/ 1863970 h 2245807"/>
                  <a:gd name="connsiteX6" fmla="*/ 503255 w 3810000"/>
                  <a:gd name="connsiteY6" fmla="*/ 1798655 h 2245807"/>
                  <a:gd name="connsiteX7" fmla="*/ 342481 w 3810000"/>
                  <a:gd name="connsiteY7" fmla="*/ 1502228 h 2245807"/>
                  <a:gd name="connsiteX8" fmla="*/ 468086 w 3810000"/>
                  <a:gd name="connsiteY8" fmla="*/ 1733341 h 2245807"/>
                  <a:gd name="connsiteX9" fmla="*/ 543448 w 3810000"/>
                  <a:gd name="connsiteY9" fmla="*/ 1899139 h 2245807"/>
                  <a:gd name="connsiteX10" fmla="*/ 638908 w 3810000"/>
                  <a:gd name="connsiteY10" fmla="*/ 1939332 h 2245807"/>
                  <a:gd name="connsiteX11" fmla="*/ 618811 w 3810000"/>
                  <a:gd name="connsiteY11" fmla="*/ 2054889 h 2245807"/>
                  <a:gd name="connsiteX12" fmla="*/ 422868 w 3810000"/>
                  <a:gd name="connsiteY12" fmla="*/ 2245807 h 2245807"/>
                  <a:gd name="connsiteX13" fmla="*/ 361741 w 3810000"/>
                  <a:gd name="connsiteY13" fmla="*/ 2208125 h 2245807"/>
                  <a:gd name="connsiteX14" fmla="*/ 332433 w 3810000"/>
                  <a:gd name="connsiteY14" fmla="*/ 2054888 h 2245807"/>
                  <a:gd name="connsiteX15" fmla="*/ 231950 w 3810000"/>
                  <a:gd name="connsiteY15" fmla="*/ 1974501 h 2245807"/>
                  <a:gd name="connsiteX16" fmla="*/ 176683 w 3810000"/>
                  <a:gd name="connsiteY16" fmla="*/ 1934308 h 2245807"/>
                  <a:gd name="connsiteX17" fmla="*/ 191757 w 3810000"/>
                  <a:gd name="connsiteY17" fmla="*/ 1738364 h 2245807"/>
                  <a:gd name="connsiteX18" fmla="*/ 317360 w 3810000"/>
                  <a:gd name="connsiteY18" fmla="*/ 1879042 h 2245807"/>
                  <a:gd name="connsiteX19" fmla="*/ 412820 w 3810000"/>
                  <a:gd name="connsiteY19" fmla="*/ 2039816 h 2245807"/>
                  <a:gd name="connsiteX20" fmla="*/ 437941 w 3810000"/>
                  <a:gd name="connsiteY20" fmla="*/ 1929283 h 2245807"/>
                  <a:gd name="connsiteX21" fmla="*/ 287216 w 3810000"/>
                  <a:gd name="connsiteY21" fmla="*/ 1582615 h 2245807"/>
                  <a:gd name="connsiteX22" fmla="*/ 262095 w 3810000"/>
                  <a:gd name="connsiteY22" fmla="*/ 1547447 h 2245807"/>
                  <a:gd name="connsiteX23" fmla="*/ 141514 w 3810000"/>
                  <a:gd name="connsiteY23" fmla="*/ 1708220 h 2245807"/>
                  <a:gd name="connsiteX24" fmla="*/ 131465 w 3810000"/>
                  <a:gd name="connsiteY24" fmla="*/ 1863969 h 2245807"/>
                  <a:gd name="connsiteX25" fmla="*/ 186733 w 3810000"/>
                  <a:gd name="connsiteY25" fmla="*/ 1366575 h 2245807"/>
                  <a:gd name="connsiteX26" fmla="*/ 287215 w 3810000"/>
                  <a:gd name="connsiteY26" fmla="*/ 1406769 h 2245807"/>
                  <a:gd name="connsiteX27" fmla="*/ 282191 w 3810000"/>
                  <a:gd name="connsiteY27" fmla="*/ 1190730 h 2245807"/>
                  <a:gd name="connsiteX28" fmla="*/ 206828 w 3810000"/>
                  <a:gd name="connsiteY28" fmla="*/ 1301261 h 2245807"/>
                  <a:gd name="connsiteX29" fmla="*/ 292239 w 3810000"/>
                  <a:gd name="connsiteY29" fmla="*/ 1110343 h 2245807"/>
                  <a:gd name="connsiteX30" fmla="*/ 387699 w 3810000"/>
                  <a:gd name="connsiteY30" fmla="*/ 929472 h 2245807"/>
                  <a:gd name="connsiteX31" fmla="*/ 0 w 3810000"/>
                  <a:gd name="connsiteY31" fmla="*/ 0 h 2245807"/>
                  <a:gd name="connsiteX0" fmla="*/ 0 w 3810000"/>
                  <a:gd name="connsiteY0" fmla="*/ 0 h 2245807"/>
                  <a:gd name="connsiteX1" fmla="*/ 3810000 w 3810000"/>
                  <a:gd name="connsiteY1" fmla="*/ 0 h 2245807"/>
                  <a:gd name="connsiteX2" fmla="*/ 1076849 w 3810000"/>
                  <a:gd name="connsiteY2" fmla="*/ 967154 h 2245807"/>
                  <a:gd name="connsiteX3" fmla="*/ 623836 w 3810000"/>
                  <a:gd name="connsiteY3" fmla="*/ 1421842 h 2245807"/>
                  <a:gd name="connsiteX4" fmla="*/ 759489 w 3810000"/>
                  <a:gd name="connsiteY4" fmla="*/ 1939332 h 2245807"/>
                  <a:gd name="connsiteX5" fmla="*/ 648955 w 3810000"/>
                  <a:gd name="connsiteY5" fmla="*/ 1863970 h 2245807"/>
                  <a:gd name="connsiteX6" fmla="*/ 503255 w 3810000"/>
                  <a:gd name="connsiteY6" fmla="*/ 1798655 h 2245807"/>
                  <a:gd name="connsiteX7" fmla="*/ 342481 w 3810000"/>
                  <a:gd name="connsiteY7" fmla="*/ 1502228 h 2245807"/>
                  <a:gd name="connsiteX8" fmla="*/ 468086 w 3810000"/>
                  <a:gd name="connsiteY8" fmla="*/ 1733341 h 2245807"/>
                  <a:gd name="connsiteX9" fmla="*/ 543448 w 3810000"/>
                  <a:gd name="connsiteY9" fmla="*/ 1899139 h 2245807"/>
                  <a:gd name="connsiteX10" fmla="*/ 638908 w 3810000"/>
                  <a:gd name="connsiteY10" fmla="*/ 1939332 h 2245807"/>
                  <a:gd name="connsiteX11" fmla="*/ 618811 w 3810000"/>
                  <a:gd name="connsiteY11" fmla="*/ 2054889 h 2245807"/>
                  <a:gd name="connsiteX12" fmla="*/ 422868 w 3810000"/>
                  <a:gd name="connsiteY12" fmla="*/ 2245807 h 2245807"/>
                  <a:gd name="connsiteX13" fmla="*/ 361741 w 3810000"/>
                  <a:gd name="connsiteY13" fmla="*/ 2208125 h 2245807"/>
                  <a:gd name="connsiteX14" fmla="*/ 332433 w 3810000"/>
                  <a:gd name="connsiteY14" fmla="*/ 2054888 h 2245807"/>
                  <a:gd name="connsiteX15" fmla="*/ 231950 w 3810000"/>
                  <a:gd name="connsiteY15" fmla="*/ 1974501 h 2245807"/>
                  <a:gd name="connsiteX16" fmla="*/ 176683 w 3810000"/>
                  <a:gd name="connsiteY16" fmla="*/ 1934308 h 2245807"/>
                  <a:gd name="connsiteX17" fmla="*/ 191757 w 3810000"/>
                  <a:gd name="connsiteY17" fmla="*/ 1738364 h 2245807"/>
                  <a:gd name="connsiteX18" fmla="*/ 317360 w 3810000"/>
                  <a:gd name="connsiteY18" fmla="*/ 1879042 h 2245807"/>
                  <a:gd name="connsiteX19" fmla="*/ 412820 w 3810000"/>
                  <a:gd name="connsiteY19" fmla="*/ 2039816 h 2245807"/>
                  <a:gd name="connsiteX20" fmla="*/ 437941 w 3810000"/>
                  <a:gd name="connsiteY20" fmla="*/ 1929283 h 2245807"/>
                  <a:gd name="connsiteX21" fmla="*/ 287216 w 3810000"/>
                  <a:gd name="connsiteY21" fmla="*/ 1582615 h 2245807"/>
                  <a:gd name="connsiteX22" fmla="*/ 262095 w 3810000"/>
                  <a:gd name="connsiteY22" fmla="*/ 1547447 h 2245807"/>
                  <a:gd name="connsiteX23" fmla="*/ 141514 w 3810000"/>
                  <a:gd name="connsiteY23" fmla="*/ 1708220 h 2245807"/>
                  <a:gd name="connsiteX24" fmla="*/ 131465 w 3810000"/>
                  <a:gd name="connsiteY24" fmla="*/ 1863969 h 2245807"/>
                  <a:gd name="connsiteX25" fmla="*/ 186733 w 3810000"/>
                  <a:gd name="connsiteY25" fmla="*/ 1366575 h 2245807"/>
                  <a:gd name="connsiteX26" fmla="*/ 287215 w 3810000"/>
                  <a:gd name="connsiteY26" fmla="*/ 1406769 h 2245807"/>
                  <a:gd name="connsiteX27" fmla="*/ 282191 w 3810000"/>
                  <a:gd name="connsiteY27" fmla="*/ 1190730 h 2245807"/>
                  <a:gd name="connsiteX28" fmla="*/ 206828 w 3810000"/>
                  <a:gd name="connsiteY28" fmla="*/ 1301261 h 2245807"/>
                  <a:gd name="connsiteX29" fmla="*/ 292239 w 3810000"/>
                  <a:gd name="connsiteY29" fmla="*/ 1110343 h 2245807"/>
                  <a:gd name="connsiteX30" fmla="*/ 387699 w 3810000"/>
                  <a:gd name="connsiteY30" fmla="*/ 929472 h 2245807"/>
                  <a:gd name="connsiteX31" fmla="*/ 0 w 3810000"/>
                  <a:gd name="connsiteY31" fmla="*/ 0 h 2245807"/>
                  <a:gd name="connsiteX0" fmla="*/ 471298 w 3698494"/>
                  <a:gd name="connsiteY0" fmla="*/ 728505 h 2245807"/>
                  <a:gd name="connsiteX1" fmla="*/ 3698494 w 3698494"/>
                  <a:gd name="connsiteY1" fmla="*/ 0 h 2245807"/>
                  <a:gd name="connsiteX2" fmla="*/ 965343 w 3698494"/>
                  <a:gd name="connsiteY2" fmla="*/ 967154 h 2245807"/>
                  <a:gd name="connsiteX3" fmla="*/ 512330 w 3698494"/>
                  <a:gd name="connsiteY3" fmla="*/ 1421842 h 2245807"/>
                  <a:gd name="connsiteX4" fmla="*/ 647983 w 3698494"/>
                  <a:gd name="connsiteY4" fmla="*/ 1939332 h 2245807"/>
                  <a:gd name="connsiteX5" fmla="*/ 537449 w 3698494"/>
                  <a:gd name="connsiteY5" fmla="*/ 1863970 h 2245807"/>
                  <a:gd name="connsiteX6" fmla="*/ 391749 w 3698494"/>
                  <a:gd name="connsiteY6" fmla="*/ 1798655 h 2245807"/>
                  <a:gd name="connsiteX7" fmla="*/ 230975 w 3698494"/>
                  <a:gd name="connsiteY7" fmla="*/ 1502228 h 2245807"/>
                  <a:gd name="connsiteX8" fmla="*/ 356580 w 3698494"/>
                  <a:gd name="connsiteY8" fmla="*/ 1733341 h 2245807"/>
                  <a:gd name="connsiteX9" fmla="*/ 431942 w 3698494"/>
                  <a:gd name="connsiteY9" fmla="*/ 1899139 h 2245807"/>
                  <a:gd name="connsiteX10" fmla="*/ 527402 w 3698494"/>
                  <a:gd name="connsiteY10" fmla="*/ 1939332 h 2245807"/>
                  <a:gd name="connsiteX11" fmla="*/ 507305 w 3698494"/>
                  <a:gd name="connsiteY11" fmla="*/ 2054889 h 2245807"/>
                  <a:gd name="connsiteX12" fmla="*/ 311362 w 3698494"/>
                  <a:gd name="connsiteY12" fmla="*/ 2245807 h 2245807"/>
                  <a:gd name="connsiteX13" fmla="*/ 250235 w 3698494"/>
                  <a:gd name="connsiteY13" fmla="*/ 2208125 h 2245807"/>
                  <a:gd name="connsiteX14" fmla="*/ 220927 w 3698494"/>
                  <a:gd name="connsiteY14" fmla="*/ 2054888 h 2245807"/>
                  <a:gd name="connsiteX15" fmla="*/ 120444 w 3698494"/>
                  <a:gd name="connsiteY15" fmla="*/ 1974501 h 2245807"/>
                  <a:gd name="connsiteX16" fmla="*/ 65177 w 3698494"/>
                  <a:gd name="connsiteY16" fmla="*/ 1934308 h 2245807"/>
                  <a:gd name="connsiteX17" fmla="*/ 80251 w 3698494"/>
                  <a:gd name="connsiteY17" fmla="*/ 1738364 h 2245807"/>
                  <a:gd name="connsiteX18" fmla="*/ 205854 w 3698494"/>
                  <a:gd name="connsiteY18" fmla="*/ 1879042 h 2245807"/>
                  <a:gd name="connsiteX19" fmla="*/ 301314 w 3698494"/>
                  <a:gd name="connsiteY19" fmla="*/ 2039816 h 2245807"/>
                  <a:gd name="connsiteX20" fmla="*/ 326435 w 3698494"/>
                  <a:gd name="connsiteY20" fmla="*/ 1929283 h 2245807"/>
                  <a:gd name="connsiteX21" fmla="*/ 175710 w 3698494"/>
                  <a:gd name="connsiteY21" fmla="*/ 1582615 h 2245807"/>
                  <a:gd name="connsiteX22" fmla="*/ 150589 w 3698494"/>
                  <a:gd name="connsiteY22" fmla="*/ 1547447 h 2245807"/>
                  <a:gd name="connsiteX23" fmla="*/ 30008 w 3698494"/>
                  <a:gd name="connsiteY23" fmla="*/ 1708220 h 2245807"/>
                  <a:gd name="connsiteX24" fmla="*/ 19959 w 3698494"/>
                  <a:gd name="connsiteY24" fmla="*/ 1863969 h 2245807"/>
                  <a:gd name="connsiteX25" fmla="*/ 75227 w 3698494"/>
                  <a:gd name="connsiteY25" fmla="*/ 1366575 h 2245807"/>
                  <a:gd name="connsiteX26" fmla="*/ 175709 w 3698494"/>
                  <a:gd name="connsiteY26" fmla="*/ 1406769 h 2245807"/>
                  <a:gd name="connsiteX27" fmla="*/ 170685 w 3698494"/>
                  <a:gd name="connsiteY27" fmla="*/ 1190730 h 2245807"/>
                  <a:gd name="connsiteX28" fmla="*/ 95322 w 3698494"/>
                  <a:gd name="connsiteY28" fmla="*/ 1301261 h 2245807"/>
                  <a:gd name="connsiteX29" fmla="*/ 180733 w 3698494"/>
                  <a:gd name="connsiteY29" fmla="*/ 1110343 h 2245807"/>
                  <a:gd name="connsiteX30" fmla="*/ 276193 w 3698494"/>
                  <a:gd name="connsiteY30" fmla="*/ 929472 h 2245807"/>
                  <a:gd name="connsiteX31" fmla="*/ 471298 w 3698494"/>
                  <a:gd name="connsiteY31" fmla="*/ 728505 h 2245807"/>
                  <a:gd name="connsiteX0" fmla="*/ 471298 w 3698494"/>
                  <a:gd name="connsiteY0" fmla="*/ 728505 h 2245807"/>
                  <a:gd name="connsiteX1" fmla="*/ 3698494 w 3698494"/>
                  <a:gd name="connsiteY1" fmla="*/ 0 h 2245807"/>
                  <a:gd name="connsiteX2" fmla="*/ 965343 w 3698494"/>
                  <a:gd name="connsiteY2" fmla="*/ 967154 h 2245807"/>
                  <a:gd name="connsiteX3" fmla="*/ 512330 w 3698494"/>
                  <a:gd name="connsiteY3" fmla="*/ 1421842 h 2245807"/>
                  <a:gd name="connsiteX4" fmla="*/ 647983 w 3698494"/>
                  <a:gd name="connsiteY4" fmla="*/ 1939332 h 2245807"/>
                  <a:gd name="connsiteX5" fmla="*/ 537449 w 3698494"/>
                  <a:gd name="connsiteY5" fmla="*/ 1863970 h 2245807"/>
                  <a:gd name="connsiteX6" fmla="*/ 391749 w 3698494"/>
                  <a:gd name="connsiteY6" fmla="*/ 1798655 h 2245807"/>
                  <a:gd name="connsiteX7" fmla="*/ 230975 w 3698494"/>
                  <a:gd name="connsiteY7" fmla="*/ 1502228 h 2245807"/>
                  <a:gd name="connsiteX8" fmla="*/ 356580 w 3698494"/>
                  <a:gd name="connsiteY8" fmla="*/ 1733341 h 2245807"/>
                  <a:gd name="connsiteX9" fmla="*/ 431942 w 3698494"/>
                  <a:gd name="connsiteY9" fmla="*/ 1899139 h 2245807"/>
                  <a:gd name="connsiteX10" fmla="*/ 527402 w 3698494"/>
                  <a:gd name="connsiteY10" fmla="*/ 1939332 h 2245807"/>
                  <a:gd name="connsiteX11" fmla="*/ 507305 w 3698494"/>
                  <a:gd name="connsiteY11" fmla="*/ 2054889 h 2245807"/>
                  <a:gd name="connsiteX12" fmla="*/ 311362 w 3698494"/>
                  <a:gd name="connsiteY12" fmla="*/ 2245807 h 2245807"/>
                  <a:gd name="connsiteX13" fmla="*/ 250235 w 3698494"/>
                  <a:gd name="connsiteY13" fmla="*/ 2208125 h 2245807"/>
                  <a:gd name="connsiteX14" fmla="*/ 220927 w 3698494"/>
                  <a:gd name="connsiteY14" fmla="*/ 2054888 h 2245807"/>
                  <a:gd name="connsiteX15" fmla="*/ 120444 w 3698494"/>
                  <a:gd name="connsiteY15" fmla="*/ 1974501 h 2245807"/>
                  <a:gd name="connsiteX16" fmla="*/ 65177 w 3698494"/>
                  <a:gd name="connsiteY16" fmla="*/ 1934308 h 2245807"/>
                  <a:gd name="connsiteX17" fmla="*/ 80251 w 3698494"/>
                  <a:gd name="connsiteY17" fmla="*/ 1738364 h 2245807"/>
                  <a:gd name="connsiteX18" fmla="*/ 205854 w 3698494"/>
                  <a:gd name="connsiteY18" fmla="*/ 1879042 h 2245807"/>
                  <a:gd name="connsiteX19" fmla="*/ 301314 w 3698494"/>
                  <a:gd name="connsiteY19" fmla="*/ 2039816 h 2245807"/>
                  <a:gd name="connsiteX20" fmla="*/ 326435 w 3698494"/>
                  <a:gd name="connsiteY20" fmla="*/ 1929283 h 2245807"/>
                  <a:gd name="connsiteX21" fmla="*/ 175710 w 3698494"/>
                  <a:gd name="connsiteY21" fmla="*/ 1582615 h 2245807"/>
                  <a:gd name="connsiteX22" fmla="*/ 150589 w 3698494"/>
                  <a:gd name="connsiteY22" fmla="*/ 1547447 h 2245807"/>
                  <a:gd name="connsiteX23" fmla="*/ 30008 w 3698494"/>
                  <a:gd name="connsiteY23" fmla="*/ 1708220 h 2245807"/>
                  <a:gd name="connsiteX24" fmla="*/ 19959 w 3698494"/>
                  <a:gd name="connsiteY24" fmla="*/ 1863969 h 2245807"/>
                  <a:gd name="connsiteX25" fmla="*/ 75227 w 3698494"/>
                  <a:gd name="connsiteY25" fmla="*/ 1366575 h 2245807"/>
                  <a:gd name="connsiteX26" fmla="*/ 175709 w 3698494"/>
                  <a:gd name="connsiteY26" fmla="*/ 1406769 h 2245807"/>
                  <a:gd name="connsiteX27" fmla="*/ 170685 w 3698494"/>
                  <a:gd name="connsiteY27" fmla="*/ 1190730 h 2245807"/>
                  <a:gd name="connsiteX28" fmla="*/ 95322 w 3698494"/>
                  <a:gd name="connsiteY28" fmla="*/ 1301261 h 2245807"/>
                  <a:gd name="connsiteX29" fmla="*/ 180733 w 3698494"/>
                  <a:gd name="connsiteY29" fmla="*/ 1110343 h 2245807"/>
                  <a:gd name="connsiteX30" fmla="*/ 276193 w 3698494"/>
                  <a:gd name="connsiteY30" fmla="*/ 929472 h 2245807"/>
                  <a:gd name="connsiteX31" fmla="*/ 471298 w 3698494"/>
                  <a:gd name="connsiteY31" fmla="*/ 728505 h 2245807"/>
                  <a:gd name="connsiteX0" fmla="*/ 471298 w 3698494"/>
                  <a:gd name="connsiteY0" fmla="*/ 728505 h 2245807"/>
                  <a:gd name="connsiteX1" fmla="*/ 3698494 w 3698494"/>
                  <a:gd name="connsiteY1" fmla="*/ 0 h 2245807"/>
                  <a:gd name="connsiteX2" fmla="*/ 965343 w 3698494"/>
                  <a:gd name="connsiteY2" fmla="*/ 967154 h 2245807"/>
                  <a:gd name="connsiteX3" fmla="*/ 512330 w 3698494"/>
                  <a:gd name="connsiteY3" fmla="*/ 1421842 h 2245807"/>
                  <a:gd name="connsiteX4" fmla="*/ 647983 w 3698494"/>
                  <a:gd name="connsiteY4" fmla="*/ 1939332 h 2245807"/>
                  <a:gd name="connsiteX5" fmla="*/ 537449 w 3698494"/>
                  <a:gd name="connsiteY5" fmla="*/ 1863970 h 2245807"/>
                  <a:gd name="connsiteX6" fmla="*/ 391749 w 3698494"/>
                  <a:gd name="connsiteY6" fmla="*/ 1798655 h 2245807"/>
                  <a:gd name="connsiteX7" fmla="*/ 230975 w 3698494"/>
                  <a:gd name="connsiteY7" fmla="*/ 1502228 h 2245807"/>
                  <a:gd name="connsiteX8" fmla="*/ 356580 w 3698494"/>
                  <a:gd name="connsiteY8" fmla="*/ 1733341 h 2245807"/>
                  <a:gd name="connsiteX9" fmla="*/ 431942 w 3698494"/>
                  <a:gd name="connsiteY9" fmla="*/ 1899139 h 2245807"/>
                  <a:gd name="connsiteX10" fmla="*/ 527402 w 3698494"/>
                  <a:gd name="connsiteY10" fmla="*/ 1939332 h 2245807"/>
                  <a:gd name="connsiteX11" fmla="*/ 507305 w 3698494"/>
                  <a:gd name="connsiteY11" fmla="*/ 2054889 h 2245807"/>
                  <a:gd name="connsiteX12" fmla="*/ 311362 w 3698494"/>
                  <a:gd name="connsiteY12" fmla="*/ 2245807 h 2245807"/>
                  <a:gd name="connsiteX13" fmla="*/ 250235 w 3698494"/>
                  <a:gd name="connsiteY13" fmla="*/ 2208125 h 2245807"/>
                  <a:gd name="connsiteX14" fmla="*/ 220927 w 3698494"/>
                  <a:gd name="connsiteY14" fmla="*/ 2054888 h 2245807"/>
                  <a:gd name="connsiteX15" fmla="*/ 120444 w 3698494"/>
                  <a:gd name="connsiteY15" fmla="*/ 1974501 h 2245807"/>
                  <a:gd name="connsiteX16" fmla="*/ 65177 w 3698494"/>
                  <a:gd name="connsiteY16" fmla="*/ 1934308 h 2245807"/>
                  <a:gd name="connsiteX17" fmla="*/ 80251 w 3698494"/>
                  <a:gd name="connsiteY17" fmla="*/ 1738364 h 2245807"/>
                  <a:gd name="connsiteX18" fmla="*/ 205854 w 3698494"/>
                  <a:gd name="connsiteY18" fmla="*/ 1879042 h 2245807"/>
                  <a:gd name="connsiteX19" fmla="*/ 301314 w 3698494"/>
                  <a:gd name="connsiteY19" fmla="*/ 2039816 h 2245807"/>
                  <a:gd name="connsiteX20" fmla="*/ 326435 w 3698494"/>
                  <a:gd name="connsiteY20" fmla="*/ 1929283 h 2245807"/>
                  <a:gd name="connsiteX21" fmla="*/ 175710 w 3698494"/>
                  <a:gd name="connsiteY21" fmla="*/ 1582615 h 2245807"/>
                  <a:gd name="connsiteX22" fmla="*/ 150589 w 3698494"/>
                  <a:gd name="connsiteY22" fmla="*/ 1547447 h 2245807"/>
                  <a:gd name="connsiteX23" fmla="*/ 30008 w 3698494"/>
                  <a:gd name="connsiteY23" fmla="*/ 1708220 h 2245807"/>
                  <a:gd name="connsiteX24" fmla="*/ 19959 w 3698494"/>
                  <a:gd name="connsiteY24" fmla="*/ 1863969 h 2245807"/>
                  <a:gd name="connsiteX25" fmla="*/ 75227 w 3698494"/>
                  <a:gd name="connsiteY25" fmla="*/ 1366575 h 2245807"/>
                  <a:gd name="connsiteX26" fmla="*/ 175709 w 3698494"/>
                  <a:gd name="connsiteY26" fmla="*/ 1406769 h 2245807"/>
                  <a:gd name="connsiteX27" fmla="*/ 170685 w 3698494"/>
                  <a:gd name="connsiteY27" fmla="*/ 1190730 h 2245807"/>
                  <a:gd name="connsiteX28" fmla="*/ 95322 w 3698494"/>
                  <a:gd name="connsiteY28" fmla="*/ 1301261 h 2245807"/>
                  <a:gd name="connsiteX29" fmla="*/ 180733 w 3698494"/>
                  <a:gd name="connsiteY29" fmla="*/ 1110343 h 2245807"/>
                  <a:gd name="connsiteX30" fmla="*/ 276193 w 3698494"/>
                  <a:gd name="connsiteY30" fmla="*/ 929472 h 2245807"/>
                  <a:gd name="connsiteX31" fmla="*/ 471298 w 3698494"/>
                  <a:gd name="connsiteY31" fmla="*/ 728505 h 2245807"/>
                  <a:gd name="connsiteX0" fmla="*/ 471298 w 3698494"/>
                  <a:gd name="connsiteY0" fmla="*/ 728505 h 2245807"/>
                  <a:gd name="connsiteX1" fmla="*/ 668079 w 3698494"/>
                  <a:gd name="connsiteY1" fmla="*/ 683288 h 2245807"/>
                  <a:gd name="connsiteX2" fmla="*/ 3698494 w 3698494"/>
                  <a:gd name="connsiteY2" fmla="*/ 0 h 2245807"/>
                  <a:gd name="connsiteX3" fmla="*/ 965343 w 3698494"/>
                  <a:gd name="connsiteY3" fmla="*/ 967154 h 2245807"/>
                  <a:gd name="connsiteX4" fmla="*/ 512330 w 3698494"/>
                  <a:gd name="connsiteY4" fmla="*/ 1421842 h 2245807"/>
                  <a:gd name="connsiteX5" fmla="*/ 647983 w 3698494"/>
                  <a:gd name="connsiteY5" fmla="*/ 1939332 h 2245807"/>
                  <a:gd name="connsiteX6" fmla="*/ 537449 w 3698494"/>
                  <a:gd name="connsiteY6" fmla="*/ 1863970 h 2245807"/>
                  <a:gd name="connsiteX7" fmla="*/ 391749 w 3698494"/>
                  <a:gd name="connsiteY7" fmla="*/ 1798655 h 2245807"/>
                  <a:gd name="connsiteX8" fmla="*/ 230975 w 3698494"/>
                  <a:gd name="connsiteY8" fmla="*/ 1502228 h 2245807"/>
                  <a:gd name="connsiteX9" fmla="*/ 356580 w 3698494"/>
                  <a:gd name="connsiteY9" fmla="*/ 1733341 h 2245807"/>
                  <a:gd name="connsiteX10" fmla="*/ 431942 w 3698494"/>
                  <a:gd name="connsiteY10" fmla="*/ 1899139 h 2245807"/>
                  <a:gd name="connsiteX11" fmla="*/ 527402 w 3698494"/>
                  <a:gd name="connsiteY11" fmla="*/ 1939332 h 2245807"/>
                  <a:gd name="connsiteX12" fmla="*/ 507305 w 3698494"/>
                  <a:gd name="connsiteY12" fmla="*/ 2054889 h 2245807"/>
                  <a:gd name="connsiteX13" fmla="*/ 311362 w 3698494"/>
                  <a:gd name="connsiteY13" fmla="*/ 2245807 h 2245807"/>
                  <a:gd name="connsiteX14" fmla="*/ 250235 w 3698494"/>
                  <a:gd name="connsiteY14" fmla="*/ 2208125 h 2245807"/>
                  <a:gd name="connsiteX15" fmla="*/ 220927 w 3698494"/>
                  <a:gd name="connsiteY15" fmla="*/ 2054888 h 2245807"/>
                  <a:gd name="connsiteX16" fmla="*/ 120444 w 3698494"/>
                  <a:gd name="connsiteY16" fmla="*/ 1974501 h 2245807"/>
                  <a:gd name="connsiteX17" fmla="*/ 65177 w 3698494"/>
                  <a:gd name="connsiteY17" fmla="*/ 1934308 h 2245807"/>
                  <a:gd name="connsiteX18" fmla="*/ 80251 w 3698494"/>
                  <a:gd name="connsiteY18" fmla="*/ 1738364 h 2245807"/>
                  <a:gd name="connsiteX19" fmla="*/ 205854 w 3698494"/>
                  <a:gd name="connsiteY19" fmla="*/ 1879042 h 2245807"/>
                  <a:gd name="connsiteX20" fmla="*/ 301314 w 3698494"/>
                  <a:gd name="connsiteY20" fmla="*/ 2039816 h 2245807"/>
                  <a:gd name="connsiteX21" fmla="*/ 326435 w 3698494"/>
                  <a:gd name="connsiteY21" fmla="*/ 1929283 h 2245807"/>
                  <a:gd name="connsiteX22" fmla="*/ 175710 w 3698494"/>
                  <a:gd name="connsiteY22" fmla="*/ 1582615 h 2245807"/>
                  <a:gd name="connsiteX23" fmla="*/ 150589 w 3698494"/>
                  <a:gd name="connsiteY23" fmla="*/ 1547447 h 2245807"/>
                  <a:gd name="connsiteX24" fmla="*/ 30008 w 3698494"/>
                  <a:gd name="connsiteY24" fmla="*/ 1708220 h 2245807"/>
                  <a:gd name="connsiteX25" fmla="*/ 19959 w 3698494"/>
                  <a:gd name="connsiteY25" fmla="*/ 1863969 h 2245807"/>
                  <a:gd name="connsiteX26" fmla="*/ 75227 w 3698494"/>
                  <a:gd name="connsiteY26" fmla="*/ 1366575 h 2245807"/>
                  <a:gd name="connsiteX27" fmla="*/ 175709 w 3698494"/>
                  <a:gd name="connsiteY27" fmla="*/ 1406769 h 2245807"/>
                  <a:gd name="connsiteX28" fmla="*/ 170685 w 3698494"/>
                  <a:gd name="connsiteY28" fmla="*/ 1190730 h 2245807"/>
                  <a:gd name="connsiteX29" fmla="*/ 95322 w 3698494"/>
                  <a:gd name="connsiteY29" fmla="*/ 1301261 h 2245807"/>
                  <a:gd name="connsiteX30" fmla="*/ 180733 w 3698494"/>
                  <a:gd name="connsiteY30" fmla="*/ 1110343 h 2245807"/>
                  <a:gd name="connsiteX31" fmla="*/ 276193 w 3698494"/>
                  <a:gd name="connsiteY31" fmla="*/ 929472 h 2245807"/>
                  <a:gd name="connsiteX32" fmla="*/ 471298 w 3698494"/>
                  <a:gd name="connsiteY32" fmla="*/ 728505 h 2245807"/>
                  <a:gd name="connsiteX0" fmla="*/ 471298 w 3698494"/>
                  <a:gd name="connsiteY0" fmla="*/ 728505 h 2245807"/>
                  <a:gd name="connsiteX1" fmla="*/ 693200 w 3698494"/>
                  <a:gd name="connsiteY1" fmla="*/ 467248 h 2245807"/>
                  <a:gd name="connsiteX2" fmla="*/ 3698494 w 3698494"/>
                  <a:gd name="connsiteY2" fmla="*/ 0 h 2245807"/>
                  <a:gd name="connsiteX3" fmla="*/ 965343 w 3698494"/>
                  <a:gd name="connsiteY3" fmla="*/ 967154 h 2245807"/>
                  <a:gd name="connsiteX4" fmla="*/ 512330 w 3698494"/>
                  <a:gd name="connsiteY4" fmla="*/ 1421842 h 2245807"/>
                  <a:gd name="connsiteX5" fmla="*/ 647983 w 3698494"/>
                  <a:gd name="connsiteY5" fmla="*/ 1939332 h 2245807"/>
                  <a:gd name="connsiteX6" fmla="*/ 537449 w 3698494"/>
                  <a:gd name="connsiteY6" fmla="*/ 1863970 h 2245807"/>
                  <a:gd name="connsiteX7" fmla="*/ 391749 w 3698494"/>
                  <a:gd name="connsiteY7" fmla="*/ 1798655 h 2245807"/>
                  <a:gd name="connsiteX8" fmla="*/ 230975 w 3698494"/>
                  <a:gd name="connsiteY8" fmla="*/ 1502228 h 2245807"/>
                  <a:gd name="connsiteX9" fmla="*/ 356580 w 3698494"/>
                  <a:gd name="connsiteY9" fmla="*/ 1733341 h 2245807"/>
                  <a:gd name="connsiteX10" fmla="*/ 431942 w 3698494"/>
                  <a:gd name="connsiteY10" fmla="*/ 1899139 h 2245807"/>
                  <a:gd name="connsiteX11" fmla="*/ 527402 w 3698494"/>
                  <a:gd name="connsiteY11" fmla="*/ 1939332 h 2245807"/>
                  <a:gd name="connsiteX12" fmla="*/ 507305 w 3698494"/>
                  <a:gd name="connsiteY12" fmla="*/ 2054889 h 2245807"/>
                  <a:gd name="connsiteX13" fmla="*/ 311362 w 3698494"/>
                  <a:gd name="connsiteY13" fmla="*/ 2245807 h 2245807"/>
                  <a:gd name="connsiteX14" fmla="*/ 250235 w 3698494"/>
                  <a:gd name="connsiteY14" fmla="*/ 2208125 h 2245807"/>
                  <a:gd name="connsiteX15" fmla="*/ 220927 w 3698494"/>
                  <a:gd name="connsiteY15" fmla="*/ 2054888 h 2245807"/>
                  <a:gd name="connsiteX16" fmla="*/ 120444 w 3698494"/>
                  <a:gd name="connsiteY16" fmla="*/ 1974501 h 2245807"/>
                  <a:gd name="connsiteX17" fmla="*/ 65177 w 3698494"/>
                  <a:gd name="connsiteY17" fmla="*/ 1934308 h 2245807"/>
                  <a:gd name="connsiteX18" fmla="*/ 80251 w 3698494"/>
                  <a:gd name="connsiteY18" fmla="*/ 1738364 h 2245807"/>
                  <a:gd name="connsiteX19" fmla="*/ 205854 w 3698494"/>
                  <a:gd name="connsiteY19" fmla="*/ 1879042 h 2245807"/>
                  <a:gd name="connsiteX20" fmla="*/ 301314 w 3698494"/>
                  <a:gd name="connsiteY20" fmla="*/ 2039816 h 2245807"/>
                  <a:gd name="connsiteX21" fmla="*/ 326435 w 3698494"/>
                  <a:gd name="connsiteY21" fmla="*/ 1929283 h 2245807"/>
                  <a:gd name="connsiteX22" fmla="*/ 175710 w 3698494"/>
                  <a:gd name="connsiteY22" fmla="*/ 1582615 h 2245807"/>
                  <a:gd name="connsiteX23" fmla="*/ 150589 w 3698494"/>
                  <a:gd name="connsiteY23" fmla="*/ 1547447 h 2245807"/>
                  <a:gd name="connsiteX24" fmla="*/ 30008 w 3698494"/>
                  <a:gd name="connsiteY24" fmla="*/ 1708220 h 2245807"/>
                  <a:gd name="connsiteX25" fmla="*/ 19959 w 3698494"/>
                  <a:gd name="connsiteY25" fmla="*/ 1863969 h 2245807"/>
                  <a:gd name="connsiteX26" fmla="*/ 75227 w 3698494"/>
                  <a:gd name="connsiteY26" fmla="*/ 1366575 h 2245807"/>
                  <a:gd name="connsiteX27" fmla="*/ 175709 w 3698494"/>
                  <a:gd name="connsiteY27" fmla="*/ 1406769 h 2245807"/>
                  <a:gd name="connsiteX28" fmla="*/ 170685 w 3698494"/>
                  <a:gd name="connsiteY28" fmla="*/ 1190730 h 2245807"/>
                  <a:gd name="connsiteX29" fmla="*/ 95322 w 3698494"/>
                  <a:gd name="connsiteY29" fmla="*/ 1301261 h 2245807"/>
                  <a:gd name="connsiteX30" fmla="*/ 180733 w 3698494"/>
                  <a:gd name="connsiteY30" fmla="*/ 1110343 h 2245807"/>
                  <a:gd name="connsiteX31" fmla="*/ 276193 w 3698494"/>
                  <a:gd name="connsiteY31" fmla="*/ 929472 h 2245807"/>
                  <a:gd name="connsiteX32" fmla="*/ 471298 w 3698494"/>
                  <a:gd name="connsiteY32" fmla="*/ 728505 h 2245807"/>
                  <a:gd name="connsiteX0" fmla="*/ 471298 w 3698494"/>
                  <a:gd name="connsiteY0" fmla="*/ 728505 h 2245807"/>
                  <a:gd name="connsiteX1" fmla="*/ 693200 w 3698494"/>
                  <a:gd name="connsiteY1" fmla="*/ 467248 h 2245807"/>
                  <a:gd name="connsiteX2" fmla="*/ 3698494 w 3698494"/>
                  <a:gd name="connsiteY2" fmla="*/ 0 h 2245807"/>
                  <a:gd name="connsiteX3" fmla="*/ 965343 w 3698494"/>
                  <a:gd name="connsiteY3" fmla="*/ 967154 h 2245807"/>
                  <a:gd name="connsiteX4" fmla="*/ 512330 w 3698494"/>
                  <a:gd name="connsiteY4" fmla="*/ 1421842 h 2245807"/>
                  <a:gd name="connsiteX5" fmla="*/ 647983 w 3698494"/>
                  <a:gd name="connsiteY5" fmla="*/ 1939332 h 2245807"/>
                  <a:gd name="connsiteX6" fmla="*/ 537449 w 3698494"/>
                  <a:gd name="connsiteY6" fmla="*/ 1863970 h 2245807"/>
                  <a:gd name="connsiteX7" fmla="*/ 391749 w 3698494"/>
                  <a:gd name="connsiteY7" fmla="*/ 1798655 h 2245807"/>
                  <a:gd name="connsiteX8" fmla="*/ 230975 w 3698494"/>
                  <a:gd name="connsiteY8" fmla="*/ 1502228 h 2245807"/>
                  <a:gd name="connsiteX9" fmla="*/ 356580 w 3698494"/>
                  <a:gd name="connsiteY9" fmla="*/ 1733341 h 2245807"/>
                  <a:gd name="connsiteX10" fmla="*/ 431942 w 3698494"/>
                  <a:gd name="connsiteY10" fmla="*/ 1899139 h 2245807"/>
                  <a:gd name="connsiteX11" fmla="*/ 527402 w 3698494"/>
                  <a:gd name="connsiteY11" fmla="*/ 1939332 h 2245807"/>
                  <a:gd name="connsiteX12" fmla="*/ 507305 w 3698494"/>
                  <a:gd name="connsiteY12" fmla="*/ 2054889 h 2245807"/>
                  <a:gd name="connsiteX13" fmla="*/ 311362 w 3698494"/>
                  <a:gd name="connsiteY13" fmla="*/ 2245807 h 2245807"/>
                  <a:gd name="connsiteX14" fmla="*/ 250235 w 3698494"/>
                  <a:gd name="connsiteY14" fmla="*/ 2208125 h 2245807"/>
                  <a:gd name="connsiteX15" fmla="*/ 220927 w 3698494"/>
                  <a:gd name="connsiteY15" fmla="*/ 2054888 h 2245807"/>
                  <a:gd name="connsiteX16" fmla="*/ 120444 w 3698494"/>
                  <a:gd name="connsiteY16" fmla="*/ 1974501 h 2245807"/>
                  <a:gd name="connsiteX17" fmla="*/ 65177 w 3698494"/>
                  <a:gd name="connsiteY17" fmla="*/ 1934308 h 2245807"/>
                  <a:gd name="connsiteX18" fmla="*/ 80251 w 3698494"/>
                  <a:gd name="connsiteY18" fmla="*/ 1738364 h 2245807"/>
                  <a:gd name="connsiteX19" fmla="*/ 205854 w 3698494"/>
                  <a:gd name="connsiteY19" fmla="*/ 1879042 h 2245807"/>
                  <a:gd name="connsiteX20" fmla="*/ 301314 w 3698494"/>
                  <a:gd name="connsiteY20" fmla="*/ 2039816 h 2245807"/>
                  <a:gd name="connsiteX21" fmla="*/ 326435 w 3698494"/>
                  <a:gd name="connsiteY21" fmla="*/ 1929283 h 2245807"/>
                  <a:gd name="connsiteX22" fmla="*/ 175710 w 3698494"/>
                  <a:gd name="connsiteY22" fmla="*/ 1582615 h 2245807"/>
                  <a:gd name="connsiteX23" fmla="*/ 150589 w 3698494"/>
                  <a:gd name="connsiteY23" fmla="*/ 1547447 h 2245807"/>
                  <a:gd name="connsiteX24" fmla="*/ 30008 w 3698494"/>
                  <a:gd name="connsiteY24" fmla="*/ 1708220 h 2245807"/>
                  <a:gd name="connsiteX25" fmla="*/ 19959 w 3698494"/>
                  <a:gd name="connsiteY25" fmla="*/ 1863969 h 2245807"/>
                  <a:gd name="connsiteX26" fmla="*/ 75227 w 3698494"/>
                  <a:gd name="connsiteY26" fmla="*/ 1366575 h 2245807"/>
                  <a:gd name="connsiteX27" fmla="*/ 175709 w 3698494"/>
                  <a:gd name="connsiteY27" fmla="*/ 1406769 h 2245807"/>
                  <a:gd name="connsiteX28" fmla="*/ 170685 w 3698494"/>
                  <a:gd name="connsiteY28" fmla="*/ 1190730 h 2245807"/>
                  <a:gd name="connsiteX29" fmla="*/ 95322 w 3698494"/>
                  <a:gd name="connsiteY29" fmla="*/ 1301261 h 2245807"/>
                  <a:gd name="connsiteX30" fmla="*/ 180733 w 3698494"/>
                  <a:gd name="connsiteY30" fmla="*/ 1110343 h 2245807"/>
                  <a:gd name="connsiteX31" fmla="*/ 276193 w 3698494"/>
                  <a:gd name="connsiteY31" fmla="*/ 929472 h 2245807"/>
                  <a:gd name="connsiteX32" fmla="*/ 471298 w 3698494"/>
                  <a:gd name="connsiteY32" fmla="*/ 728505 h 2245807"/>
                  <a:gd name="connsiteX0" fmla="*/ 471298 w 3698494"/>
                  <a:gd name="connsiteY0" fmla="*/ 728505 h 2245807"/>
                  <a:gd name="connsiteX1" fmla="*/ 693200 w 3698494"/>
                  <a:gd name="connsiteY1" fmla="*/ 467248 h 2245807"/>
                  <a:gd name="connsiteX2" fmla="*/ 3698494 w 3698494"/>
                  <a:gd name="connsiteY2" fmla="*/ 0 h 2245807"/>
                  <a:gd name="connsiteX3" fmla="*/ 965343 w 3698494"/>
                  <a:gd name="connsiteY3" fmla="*/ 967154 h 2245807"/>
                  <a:gd name="connsiteX4" fmla="*/ 512330 w 3698494"/>
                  <a:gd name="connsiteY4" fmla="*/ 1421842 h 2245807"/>
                  <a:gd name="connsiteX5" fmla="*/ 647983 w 3698494"/>
                  <a:gd name="connsiteY5" fmla="*/ 1939332 h 2245807"/>
                  <a:gd name="connsiteX6" fmla="*/ 537449 w 3698494"/>
                  <a:gd name="connsiteY6" fmla="*/ 1863970 h 2245807"/>
                  <a:gd name="connsiteX7" fmla="*/ 391749 w 3698494"/>
                  <a:gd name="connsiteY7" fmla="*/ 1798655 h 2245807"/>
                  <a:gd name="connsiteX8" fmla="*/ 230975 w 3698494"/>
                  <a:gd name="connsiteY8" fmla="*/ 1502228 h 2245807"/>
                  <a:gd name="connsiteX9" fmla="*/ 356580 w 3698494"/>
                  <a:gd name="connsiteY9" fmla="*/ 1733341 h 2245807"/>
                  <a:gd name="connsiteX10" fmla="*/ 431942 w 3698494"/>
                  <a:gd name="connsiteY10" fmla="*/ 1899139 h 2245807"/>
                  <a:gd name="connsiteX11" fmla="*/ 527402 w 3698494"/>
                  <a:gd name="connsiteY11" fmla="*/ 1939332 h 2245807"/>
                  <a:gd name="connsiteX12" fmla="*/ 507305 w 3698494"/>
                  <a:gd name="connsiteY12" fmla="*/ 2054889 h 2245807"/>
                  <a:gd name="connsiteX13" fmla="*/ 311362 w 3698494"/>
                  <a:gd name="connsiteY13" fmla="*/ 2245807 h 2245807"/>
                  <a:gd name="connsiteX14" fmla="*/ 250235 w 3698494"/>
                  <a:gd name="connsiteY14" fmla="*/ 2208125 h 2245807"/>
                  <a:gd name="connsiteX15" fmla="*/ 220927 w 3698494"/>
                  <a:gd name="connsiteY15" fmla="*/ 2054888 h 2245807"/>
                  <a:gd name="connsiteX16" fmla="*/ 120444 w 3698494"/>
                  <a:gd name="connsiteY16" fmla="*/ 1974501 h 2245807"/>
                  <a:gd name="connsiteX17" fmla="*/ 65177 w 3698494"/>
                  <a:gd name="connsiteY17" fmla="*/ 1934308 h 2245807"/>
                  <a:gd name="connsiteX18" fmla="*/ 80251 w 3698494"/>
                  <a:gd name="connsiteY18" fmla="*/ 1738364 h 2245807"/>
                  <a:gd name="connsiteX19" fmla="*/ 205854 w 3698494"/>
                  <a:gd name="connsiteY19" fmla="*/ 1879042 h 2245807"/>
                  <a:gd name="connsiteX20" fmla="*/ 301314 w 3698494"/>
                  <a:gd name="connsiteY20" fmla="*/ 2039816 h 2245807"/>
                  <a:gd name="connsiteX21" fmla="*/ 326435 w 3698494"/>
                  <a:gd name="connsiteY21" fmla="*/ 1929283 h 2245807"/>
                  <a:gd name="connsiteX22" fmla="*/ 175710 w 3698494"/>
                  <a:gd name="connsiteY22" fmla="*/ 1582615 h 2245807"/>
                  <a:gd name="connsiteX23" fmla="*/ 150589 w 3698494"/>
                  <a:gd name="connsiteY23" fmla="*/ 1547447 h 2245807"/>
                  <a:gd name="connsiteX24" fmla="*/ 30008 w 3698494"/>
                  <a:gd name="connsiteY24" fmla="*/ 1708220 h 2245807"/>
                  <a:gd name="connsiteX25" fmla="*/ 19959 w 3698494"/>
                  <a:gd name="connsiteY25" fmla="*/ 1863969 h 2245807"/>
                  <a:gd name="connsiteX26" fmla="*/ 75227 w 3698494"/>
                  <a:gd name="connsiteY26" fmla="*/ 1366575 h 2245807"/>
                  <a:gd name="connsiteX27" fmla="*/ 175709 w 3698494"/>
                  <a:gd name="connsiteY27" fmla="*/ 1406769 h 2245807"/>
                  <a:gd name="connsiteX28" fmla="*/ 170685 w 3698494"/>
                  <a:gd name="connsiteY28" fmla="*/ 1190730 h 2245807"/>
                  <a:gd name="connsiteX29" fmla="*/ 95322 w 3698494"/>
                  <a:gd name="connsiteY29" fmla="*/ 1301261 h 2245807"/>
                  <a:gd name="connsiteX30" fmla="*/ 180733 w 3698494"/>
                  <a:gd name="connsiteY30" fmla="*/ 1110343 h 2245807"/>
                  <a:gd name="connsiteX31" fmla="*/ 276193 w 3698494"/>
                  <a:gd name="connsiteY31" fmla="*/ 929472 h 2245807"/>
                  <a:gd name="connsiteX32" fmla="*/ 471298 w 3698494"/>
                  <a:gd name="connsiteY32" fmla="*/ 728505 h 2245807"/>
                  <a:gd name="connsiteX0" fmla="*/ 471298 w 3698494"/>
                  <a:gd name="connsiteY0" fmla="*/ 728505 h 2245807"/>
                  <a:gd name="connsiteX1" fmla="*/ 693200 w 3698494"/>
                  <a:gd name="connsiteY1" fmla="*/ 467248 h 2245807"/>
                  <a:gd name="connsiteX2" fmla="*/ 843925 w 3698494"/>
                  <a:gd name="connsiteY2" fmla="*/ 452176 h 2245807"/>
                  <a:gd name="connsiteX3" fmla="*/ 3698494 w 3698494"/>
                  <a:gd name="connsiteY3" fmla="*/ 0 h 2245807"/>
                  <a:gd name="connsiteX4" fmla="*/ 965343 w 3698494"/>
                  <a:gd name="connsiteY4" fmla="*/ 967154 h 2245807"/>
                  <a:gd name="connsiteX5" fmla="*/ 512330 w 3698494"/>
                  <a:gd name="connsiteY5" fmla="*/ 1421842 h 2245807"/>
                  <a:gd name="connsiteX6" fmla="*/ 647983 w 3698494"/>
                  <a:gd name="connsiteY6" fmla="*/ 1939332 h 2245807"/>
                  <a:gd name="connsiteX7" fmla="*/ 537449 w 3698494"/>
                  <a:gd name="connsiteY7" fmla="*/ 1863970 h 2245807"/>
                  <a:gd name="connsiteX8" fmla="*/ 391749 w 3698494"/>
                  <a:gd name="connsiteY8" fmla="*/ 1798655 h 2245807"/>
                  <a:gd name="connsiteX9" fmla="*/ 230975 w 3698494"/>
                  <a:gd name="connsiteY9" fmla="*/ 1502228 h 2245807"/>
                  <a:gd name="connsiteX10" fmla="*/ 356580 w 3698494"/>
                  <a:gd name="connsiteY10" fmla="*/ 1733341 h 2245807"/>
                  <a:gd name="connsiteX11" fmla="*/ 431942 w 3698494"/>
                  <a:gd name="connsiteY11" fmla="*/ 1899139 h 2245807"/>
                  <a:gd name="connsiteX12" fmla="*/ 527402 w 3698494"/>
                  <a:gd name="connsiteY12" fmla="*/ 1939332 h 2245807"/>
                  <a:gd name="connsiteX13" fmla="*/ 507305 w 3698494"/>
                  <a:gd name="connsiteY13" fmla="*/ 2054889 h 2245807"/>
                  <a:gd name="connsiteX14" fmla="*/ 311362 w 3698494"/>
                  <a:gd name="connsiteY14" fmla="*/ 2245807 h 2245807"/>
                  <a:gd name="connsiteX15" fmla="*/ 250235 w 3698494"/>
                  <a:gd name="connsiteY15" fmla="*/ 2208125 h 2245807"/>
                  <a:gd name="connsiteX16" fmla="*/ 220927 w 3698494"/>
                  <a:gd name="connsiteY16" fmla="*/ 2054888 h 2245807"/>
                  <a:gd name="connsiteX17" fmla="*/ 120444 w 3698494"/>
                  <a:gd name="connsiteY17" fmla="*/ 1974501 h 2245807"/>
                  <a:gd name="connsiteX18" fmla="*/ 65177 w 3698494"/>
                  <a:gd name="connsiteY18" fmla="*/ 1934308 h 2245807"/>
                  <a:gd name="connsiteX19" fmla="*/ 80251 w 3698494"/>
                  <a:gd name="connsiteY19" fmla="*/ 1738364 h 2245807"/>
                  <a:gd name="connsiteX20" fmla="*/ 205854 w 3698494"/>
                  <a:gd name="connsiteY20" fmla="*/ 1879042 h 2245807"/>
                  <a:gd name="connsiteX21" fmla="*/ 301314 w 3698494"/>
                  <a:gd name="connsiteY21" fmla="*/ 2039816 h 2245807"/>
                  <a:gd name="connsiteX22" fmla="*/ 326435 w 3698494"/>
                  <a:gd name="connsiteY22" fmla="*/ 1929283 h 2245807"/>
                  <a:gd name="connsiteX23" fmla="*/ 175710 w 3698494"/>
                  <a:gd name="connsiteY23" fmla="*/ 1582615 h 2245807"/>
                  <a:gd name="connsiteX24" fmla="*/ 150589 w 3698494"/>
                  <a:gd name="connsiteY24" fmla="*/ 1547447 h 2245807"/>
                  <a:gd name="connsiteX25" fmla="*/ 30008 w 3698494"/>
                  <a:gd name="connsiteY25" fmla="*/ 1708220 h 2245807"/>
                  <a:gd name="connsiteX26" fmla="*/ 19959 w 3698494"/>
                  <a:gd name="connsiteY26" fmla="*/ 1863969 h 2245807"/>
                  <a:gd name="connsiteX27" fmla="*/ 75227 w 3698494"/>
                  <a:gd name="connsiteY27" fmla="*/ 1366575 h 2245807"/>
                  <a:gd name="connsiteX28" fmla="*/ 175709 w 3698494"/>
                  <a:gd name="connsiteY28" fmla="*/ 1406769 h 2245807"/>
                  <a:gd name="connsiteX29" fmla="*/ 170685 w 3698494"/>
                  <a:gd name="connsiteY29" fmla="*/ 1190730 h 2245807"/>
                  <a:gd name="connsiteX30" fmla="*/ 95322 w 3698494"/>
                  <a:gd name="connsiteY30" fmla="*/ 1301261 h 2245807"/>
                  <a:gd name="connsiteX31" fmla="*/ 180733 w 3698494"/>
                  <a:gd name="connsiteY31" fmla="*/ 1110343 h 2245807"/>
                  <a:gd name="connsiteX32" fmla="*/ 276193 w 3698494"/>
                  <a:gd name="connsiteY32" fmla="*/ 929472 h 2245807"/>
                  <a:gd name="connsiteX33" fmla="*/ 471298 w 3698494"/>
                  <a:gd name="connsiteY33" fmla="*/ 728505 h 2245807"/>
                  <a:gd name="connsiteX0" fmla="*/ 471298 w 3698494"/>
                  <a:gd name="connsiteY0" fmla="*/ 728505 h 2245807"/>
                  <a:gd name="connsiteX1" fmla="*/ 693200 w 3698494"/>
                  <a:gd name="connsiteY1" fmla="*/ 467248 h 2245807"/>
                  <a:gd name="connsiteX2" fmla="*/ 743441 w 3698494"/>
                  <a:gd name="connsiteY2" fmla="*/ 527539 h 2245807"/>
                  <a:gd name="connsiteX3" fmla="*/ 3698494 w 3698494"/>
                  <a:gd name="connsiteY3" fmla="*/ 0 h 2245807"/>
                  <a:gd name="connsiteX4" fmla="*/ 965343 w 3698494"/>
                  <a:gd name="connsiteY4" fmla="*/ 967154 h 2245807"/>
                  <a:gd name="connsiteX5" fmla="*/ 512330 w 3698494"/>
                  <a:gd name="connsiteY5" fmla="*/ 1421842 h 2245807"/>
                  <a:gd name="connsiteX6" fmla="*/ 647983 w 3698494"/>
                  <a:gd name="connsiteY6" fmla="*/ 1939332 h 2245807"/>
                  <a:gd name="connsiteX7" fmla="*/ 537449 w 3698494"/>
                  <a:gd name="connsiteY7" fmla="*/ 1863970 h 2245807"/>
                  <a:gd name="connsiteX8" fmla="*/ 391749 w 3698494"/>
                  <a:gd name="connsiteY8" fmla="*/ 1798655 h 2245807"/>
                  <a:gd name="connsiteX9" fmla="*/ 230975 w 3698494"/>
                  <a:gd name="connsiteY9" fmla="*/ 1502228 h 2245807"/>
                  <a:gd name="connsiteX10" fmla="*/ 356580 w 3698494"/>
                  <a:gd name="connsiteY10" fmla="*/ 1733341 h 2245807"/>
                  <a:gd name="connsiteX11" fmla="*/ 431942 w 3698494"/>
                  <a:gd name="connsiteY11" fmla="*/ 1899139 h 2245807"/>
                  <a:gd name="connsiteX12" fmla="*/ 527402 w 3698494"/>
                  <a:gd name="connsiteY12" fmla="*/ 1939332 h 2245807"/>
                  <a:gd name="connsiteX13" fmla="*/ 507305 w 3698494"/>
                  <a:gd name="connsiteY13" fmla="*/ 2054889 h 2245807"/>
                  <a:gd name="connsiteX14" fmla="*/ 311362 w 3698494"/>
                  <a:gd name="connsiteY14" fmla="*/ 2245807 h 2245807"/>
                  <a:gd name="connsiteX15" fmla="*/ 250235 w 3698494"/>
                  <a:gd name="connsiteY15" fmla="*/ 2208125 h 2245807"/>
                  <a:gd name="connsiteX16" fmla="*/ 220927 w 3698494"/>
                  <a:gd name="connsiteY16" fmla="*/ 2054888 h 2245807"/>
                  <a:gd name="connsiteX17" fmla="*/ 120444 w 3698494"/>
                  <a:gd name="connsiteY17" fmla="*/ 1974501 h 2245807"/>
                  <a:gd name="connsiteX18" fmla="*/ 65177 w 3698494"/>
                  <a:gd name="connsiteY18" fmla="*/ 1934308 h 2245807"/>
                  <a:gd name="connsiteX19" fmla="*/ 80251 w 3698494"/>
                  <a:gd name="connsiteY19" fmla="*/ 1738364 h 2245807"/>
                  <a:gd name="connsiteX20" fmla="*/ 205854 w 3698494"/>
                  <a:gd name="connsiteY20" fmla="*/ 1879042 h 2245807"/>
                  <a:gd name="connsiteX21" fmla="*/ 301314 w 3698494"/>
                  <a:gd name="connsiteY21" fmla="*/ 2039816 h 2245807"/>
                  <a:gd name="connsiteX22" fmla="*/ 326435 w 3698494"/>
                  <a:gd name="connsiteY22" fmla="*/ 1929283 h 2245807"/>
                  <a:gd name="connsiteX23" fmla="*/ 175710 w 3698494"/>
                  <a:gd name="connsiteY23" fmla="*/ 1582615 h 2245807"/>
                  <a:gd name="connsiteX24" fmla="*/ 150589 w 3698494"/>
                  <a:gd name="connsiteY24" fmla="*/ 1547447 h 2245807"/>
                  <a:gd name="connsiteX25" fmla="*/ 30008 w 3698494"/>
                  <a:gd name="connsiteY25" fmla="*/ 1708220 h 2245807"/>
                  <a:gd name="connsiteX26" fmla="*/ 19959 w 3698494"/>
                  <a:gd name="connsiteY26" fmla="*/ 1863969 h 2245807"/>
                  <a:gd name="connsiteX27" fmla="*/ 75227 w 3698494"/>
                  <a:gd name="connsiteY27" fmla="*/ 1366575 h 2245807"/>
                  <a:gd name="connsiteX28" fmla="*/ 175709 w 3698494"/>
                  <a:gd name="connsiteY28" fmla="*/ 1406769 h 2245807"/>
                  <a:gd name="connsiteX29" fmla="*/ 170685 w 3698494"/>
                  <a:gd name="connsiteY29" fmla="*/ 1190730 h 2245807"/>
                  <a:gd name="connsiteX30" fmla="*/ 95322 w 3698494"/>
                  <a:gd name="connsiteY30" fmla="*/ 1301261 h 2245807"/>
                  <a:gd name="connsiteX31" fmla="*/ 180733 w 3698494"/>
                  <a:gd name="connsiteY31" fmla="*/ 1110343 h 2245807"/>
                  <a:gd name="connsiteX32" fmla="*/ 276193 w 3698494"/>
                  <a:gd name="connsiteY32" fmla="*/ 929472 h 2245807"/>
                  <a:gd name="connsiteX33" fmla="*/ 471298 w 3698494"/>
                  <a:gd name="connsiteY33" fmla="*/ 728505 h 2245807"/>
                  <a:gd name="connsiteX0" fmla="*/ 471298 w 3698494"/>
                  <a:gd name="connsiteY0" fmla="*/ 728505 h 2245807"/>
                  <a:gd name="connsiteX1" fmla="*/ 693200 w 3698494"/>
                  <a:gd name="connsiteY1" fmla="*/ 467248 h 2245807"/>
                  <a:gd name="connsiteX2" fmla="*/ 743441 w 3698494"/>
                  <a:gd name="connsiteY2" fmla="*/ 527539 h 2245807"/>
                  <a:gd name="connsiteX3" fmla="*/ 3698494 w 3698494"/>
                  <a:gd name="connsiteY3" fmla="*/ 0 h 2245807"/>
                  <a:gd name="connsiteX4" fmla="*/ 965343 w 3698494"/>
                  <a:gd name="connsiteY4" fmla="*/ 967154 h 2245807"/>
                  <a:gd name="connsiteX5" fmla="*/ 512330 w 3698494"/>
                  <a:gd name="connsiteY5" fmla="*/ 1421842 h 2245807"/>
                  <a:gd name="connsiteX6" fmla="*/ 647983 w 3698494"/>
                  <a:gd name="connsiteY6" fmla="*/ 1939332 h 2245807"/>
                  <a:gd name="connsiteX7" fmla="*/ 537449 w 3698494"/>
                  <a:gd name="connsiteY7" fmla="*/ 1863970 h 2245807"/>
                  <a:gd name="connsiteX8" fmla="*/ 391749 w 3698494"/>
                  <a:gd name="connsiteY8" fmla="*/ 1798655 h 2245807"/>
                  <a:gd name="connsiteX9" fmla="*/ 230975 w 3698494"/>
                  <a:gd name="connsiteY9" fmla="*/ 1502228 h 2245807"/>
                  <a:gd name="connsiteX10" fmla="*/ 356580 w 3698494"/>
                  <a:gd name="connsiteY10" fmla="*/ 1733341 h 2245807"/>
                  <a:gd name="connsiteX11" fmla="*/ 431942 w 3698494"/>
                  <a:gd name="connsiteY11" fmla="*/ 1899139 h 2245807"/>
                  <a:gd name="connsiteX12" fmla="*/ 527402 w 3698494"/>
                  <a:gd name="connsiteY12" fmla="*/ 1939332 h 2245807"/>
                  <a:gd name="connsiteX13" fmla="*/ 507305 w 3698494"/>
                  <a:gd name="connsiteY13" fmla="*/ 2054889 h 2245807"/>
                  <a:gd name="connsiteX14" fmla="*/ 311362 w 3698494"/>
                  <a:gd name="connsiteY14" fmla="*/ 2245807 h 2245807"/>
                  <a:gd name="connsiteX15" fmla="*/ 250235 w 3698494"/>
                  <a:gd name="connsiteY15" fmla="*/ 2208125 h 2245807"/>
                  <a:gd name="connsiteX16" fmla="*/ 220927 w 3698494"/>
                  <a:gd name="connsiteY16" fmla="*/ 2054888 h 2245807"/>
                  <a:gd name="connsiteX17" fmla="*/ 120444 w 3698494"/>
                  <a:gd name="connsiteY17" fmla="*/ 1974501 h 2245807"/>
                  <a:gd name="connsiteX18" fmla="*/ 65177 w 3698494"/>
                  <a:gd name="connsiteY18" fmla="*/ 1934308 h 2245807"/>
                  <a:gd name="connsiteX19" fmla="*/ 80251 w 3698494"/>
                  <a:gd name="connsiteY19" fmla="*/ 1738364 h 2245807"/>
                  <a:gd name="connsiteX20" fmla="*/ 205854 w 3698494"/>
                  <a:gd name="connsiteY20" fmla="*/ 1879042 h 2245807"/>
                  <a:gd name="connsiteX21" fmla="*/ 301314 w 3698494"/>
                  <a:gd name="connsiteY21" fmla="*/ 2039816 h 2245807"/>
                  <a:gd name="connsiteX22" fmla="*/ 326435 w 3698494"/>
                  <a:gd name="connsiteY22" fmla="*/ 1929283 h 2245807"/>
                  <a:gd name="connsiteX23" fmla="*/ 175710 w 3698494"/>
                  <a:gd name="connsiteY23" fmla="*/ 1582615 h 2245807"/>
                  <a:gd name="connsiteX24" fmla="*/ 150589 w 3698494"/>
                  <a:gd name="connsiteY24" fmla="*/ 1547447 h 2245807"/>
                  <a:gd name="connsiteX25" fmla="*/ 30008 w 3698494"/>
                  <a:gd name="connsiteY25" fmla="*/ 1708220 h 2245807"/>
                  <a:gd name="connsiteX26" fmla="*/ 19959 w 3698494"/>
                  <a:gd name="connsiteY26" fmla="*/ 1863969 h 2245807"/>
                  <a:gd name="connsiteX27" fmla="*/ 75227 w 3698494"/>
                  <a:gd name="connsiteY27" fmla="*/ 1366575 h 2245807"/>
                  <a:gd name="connsiteX28" fmla="*/ 175709 w 3698494"/>
                  <a:gd name="connsiteY28" fmla="*/ 1406769 h 2245807"/>
                  <a:gd name="connsiteX29" fmla="*/ 170685 w 3698494"/>
                  <a:gd name="connsiteY29" fmla="*/ 1190730 h 2245807"/>
                  <a:gd name="connsiteX30" fmla="*/ 95322 w 3698494"/>
                  <a:gd name="connsiteY30" fmla="*/ 1301261 h 2245807"/>
                  <a:gd name="connsiteX31" fmla="*/ 180733 w 3698494"/>
                  <a:gd name="connsiteY31" fmla="*/ 1110343 h 2245807"/>
                  <a:gd name="connsiteX32" fmla="*/ 276193 w 3698494"/>
                  <a:gd name="connsiteY32" fmla="*/ 929472 h 2245807"/>
                  <a:gd name="connsiteX33" fmla="*/ 471298 w 3698494"/>
                  <a:gd name="connsiteY33" fmla="*/ 728505 h 2245807"/>
                  <a:gd name="connsiteX0" fmla="*/ 471298 w 3698494"/>
                  <a:gd name="connsiteY0" fmla="*/ 728505 h 2245807"/>
                  <a:gd name="connsiteX1" fmla="*/ 693200 w 3698494"/>
                  <a:gd name="connsiteY1" fmla="*/ 467248 h 2245807"/>
                  <a:gd name="connsiteX2" fmla="*/ 743441 w 3698494"/>
                  <a:gd name="connsiteY2" fmla="*/ 527539 h 2245807"/>
                  <a:gd name="connsiteX3" fmla="*/ 1070013 w 3698494"/>
                  <a:gd name="connsiteY3" fmla="*/ 467248 h 2245807"/>
                  <a:gd name="connsiteX4" fmla="*/ 3698494 w 3698494"/>
                  <a:gd name="connsiteY4" fmla="*/ 0 h 2245807"/>
                  <a:gd name="connsiteX5" fmla="*/ 965343 w 3698494"/>
                  <a:gd name="connsiteY5" fmla="*/ 967154 h 2245807"/>
                  <a:gd name="connsiteX6" fmla="*/ 512330 w 3698494"/>
                  <a:gd name="connsiteY6" fmla="*/ 1421842 h 2245807"/>
                  <a:gd name="connsiteX7" fmla="*/ 647983 w 3698494"/>
                  <a:gd name="connsiteY7" fmla="*/ 1939332 h 2245807"/>
                  <a:gd name="connsiteX8" fmla="*/ 537449 w 3698494"/>
                  <a:gd name="connsiteY8" fmla="*/ 1863970 h 2245807"/>
                  <a:gd name="connsiteX9" fmla="*/ 391749 w 3698494"/>
                  <a:gd name="connsiteY9" fmla="*/ 1798655 h 2245807"/>
                  <a:gd name="connsiteX10" fmla="*/ 230975 w 3698494"/>
                  <a:gd name="connsiteY10" fmla="*/ 1502228 h 2245807"/>
                  <a:gd name="connsiteX11" fmla="*/ 356580 w 3698494"/>
                  <a:gd name="connsiteY11" fmla="*/ 1733341 h 2245807"/>
                  <a:gd name="connsiteX12" fmla="*/ 431942 w 3698494"/>
                  <a:gd name="connsiteY12" fmla="*/ 1899139 h 2245807"/>
                  <a:gd name="connsiteX13" fmla="*/ 527402 w 3698494"/>
                  <a:gd name="connsiteY13" fmla="*/ 1939332 h 2245807"/>
                  <a:gd name="connsiteX14" fmla="*/ 507305 w 3698494"/>
                  <a:gd name="connsiteY14" fmla="*/ 2054889 h 2245807"/>
                  <a:gd name="connsiteX15" fmla="*/ 311362 w 3698494"/>
                  <a:gd name="connsiteY15" fmla="*/ 2245807 h 2245807"/>
                  <a:gd name="connsiteX16" fmla="*/ 250235 w 3698494"/>
                  <a:gd name="connsiteY16" fmla="*/ 2208125 h 2245807"/>
                  <a:gd name="connsiteX17" fmla="*/ 220927 w 3698494"/>
                  <a:gd name="connsiteY17" fmla="*/ 2054888 h 2245807"/>
                  <a:gd name="connsiteX18" fmla="*/ 120444 w 3698494"/>
                  <a:gd name="connsiteY18" fmla="*/ 1974501 h 2245807"/>
                  <a:gd name="connsiteX19" fmla="*/ 65177 w 3698494"/>
                  <a:gd name="connsiteY19" fmla="*/ 1934308 h 2245807"/>
                  <a:gd name="connsiteX20" fmla="*/ 80251 w 3698494"/>
                  <a:gd name="connsiteY20" fmla="*/ 1738364 h 2245807"/>
                  <a:gd name="connsiteX21" fmla="*/ 205854 w 3698494"/>
                  <a:gd name="connsiteY21" fmla="*/ 1879042 h 2245807"/>
                  <a:gd name="connsiteX22" fmla="*/ 301314 w 3698494"/>
                  <a:gd name="connsiteY22" fmla="*/ 2039816 h 2245807"/>
                  <a:gd name="connsiteX23" fmla="*/ 326435 w 3698494"/>
                  <a:gd name="connsiteY23" fmla="*/ 1929283 h 2245807"/>
                  <a:gd name="connsiteX24" fmla="*/ 175710 w 3698494"/>
                  <a:gd name="connsiteY24" fmla="*/ 1582615 h 2245807"/>
                  <a:gd name="connsiteX25" fmla="*/ 150589 w 3698494"/>
                  <a:gd name="connsiteY25" fmla="*/ 1547447 h 2245807"/>
                  <a:gd name="connsiteX26" fmla="*/ 30008 w 3698494"/>
                  <a:gd name="connsiteY26" fmla="*/ 1708220 h 2245807"/>
                  <a:gd name="connsiteX27" fmla="*/ 19959 w 3698494"/>
                  <a:gd name="connsiteY27" fmla="*/ 1863969 h 2245807"/>
                  <a:gd name="connsiteX28" fmla="*/ 75227 w 3698494"/>
                  <a:gd name="connsiteY28" fmla="*/ 1366575 h 2245807"/>
                  <a:gd name="connsiteX29" fmla="*/ 175709 w 3698494"/>
                  <a:gd name="connsiteY29" fmla="*/ 1406769 h 2245807"/>
                  <a:gd name="connsiteX30" fmla="*/ 170685 w 3698494"/>
                  <a:gd name="connsiteY30" fmla="*/ 1190730 h 2245807"/>
                  <a:gd name="connsiteX31" fmla="*/ 95322 w 3698494"/>
                  <a:gd name="connsiteY31" fmla="*/ 1301261 h 2245807"/>
                  <a:gd name="connsiteX32" fmla="*/ 180733 w 3698494"/>
                  <a:gd name="connsiteY32" fmla="*/ 1110343 h 2245807"/>
                  <a:gd name="connsiteX33" fmla="*/ 276193 w 3698494"/>
                  <a:gd name="connsiteY33" fmla="*/ 929472 h 2245807"/>
                  <a:gd name="connsiteX34" fmla="*/ 471298 w 3698494"/>
                  <a:gd name="connsiteY34" fmla="*/ 728505 h 2245807"/>
                  <a:gd name="connsiteX0" fmla="*/ 471298 w 3698494"/>
                  <a:gd name="connsiteY0" fmla="*/ 728505 h 2245807"/>
                  <a:gd name="connsiteX1" fmla="*/ 693200 w 3698494"/>
                  <a:gd name="connsiteY1" fmla="*/ 467248 h 2245807"/>
                  <a:gd name="connsiteX2" fmla="*/ 743441 w 3698494"/>
                  <a:gd name="connsiteY2" fmla="*/ 527539 h 2245807"/>
                  <a:gd name="connsiteX3" fmla="*/ 708273 w 3698494"/>
                  <a:gd name="connsiteY3" fmla="*/ 638070 h 2245807"/>
                  <a:gd name="connsiteX4" fmla="*/ 3698494 w 3698494"/>
                  <a:gd name="connsiteY4" fmla="*/ 0 h 2245807"/>
                  <a:gd name="connsiteX5" fmla="*/ 965343 w 3698494"/>
                  <a:gd name="connsiteY5" fmla="*/ 967154 h 2245807"/>
                  <a:gd name="connsiteX6" fmla="*/ 512330 w 3698494"/>
                  <a:gd name="connsiteY6" fmla="*/ 1421842 h 2245807"/>
                  <a:gd name="connsiteX7" fmla="*/ 647983 w 3698494"/>
                  <a:gd name="connsiteY7" fmla="*/ 1939332 h 2245807"/>
                  <a:gd name="connsiteX8" fmla="*/ 537449 w 3698494"/>
                  <a:gd name="connsiteY8" fmla="*/ 1863970 h 2245807"/>
                  <a:gd name="connsiteX9" fmla="*/ 391749 w 3698494"/>
                  <a:gd name="connsiteY9" fmla="*/ 1798655 h 2245807"/>
                  <a:gd name="connsiteX10" fmla="*/ 230975 w 3698494"/>
                  <a:gd name="connsiteY10" fmla="*/ 1502228 h 2245807"/>
                  <a:gd name="connsiteX11" fmla="*/ 356580 w 3698494"/>
                  <a:gd name="connsiteY11" fmla="*/ 1733341 h 2245807"/>
                  <a:gd name="connsiteX12" fmla="*/ 431942 w 3698494"/>
                  <a:gd name="connsiteY12" fmla="*/ 1899139 h 2245807"/>
                  <a:gd name="connsiteX13" fmla="*/ 527402 w 3698494"/>
                  <a:gd name="connsiteY13" fmla="*/ 1939332 h 2245807"/>
                  <a:gd name="connsiteX14" fmla="*/ 507305 w 3698494"/>
                  <a:gd name="connsiteY14" fmla="*/ 2054889 h 2245807"/>
                  <a:gd name="connsiteX15" fmla="*/ 311362 w 3698494"/>
                  <a:gd name="connsiteY15" fmla="*/ 2245807 h 2245807"/>
                  <a:gd name="connsiteX16" fmla="*/ 250235 w 3698494"/>
                  <a:gd name="connsiteY16" fmla="*/ 2208125 h 2245807"/>
                  <a:gd name="connsiteX17" fmla="*/ 220927 w 3698494"/>
                  <a:gd name="connsiteY17" fmla="*/ 2054888 h 2245807"/>
                  <a:gd name="connsiteX18" fmla="*/ 120444 w 3698494"/>
                  <a:gd name="connsiteY18" fmla="*/ 1974501 h 2245807"/>
                  <a:gd name="connsiteX19" fmla="*/ 65177 w 3698494"/>
                  <a:gd name="connsiteY19" fmla="*/ 1934308 h 2245807"/>
                  <a:gd name="connsiteX20" fmla="*/ 80251 w 3698494"/>
                  <a:gd name="connsiteY20" fmla="*/ 1738364 h 2245807"/>
                  <a:gd name="connsiteX21" fmla="*/ 205854 w 3698494"/>
                  <a:gd name="connsiteY21" fmla="*/ 1879042 h 2245807"/>
                  <a:gd name="connsiteX22" fmla="*/ 301314 w 3698494"/>
                  <a:gd name="connsiteY22" fmla="*/ 2039816 h 2245807"/>
                  <a:gd name="connsiteX23" fmla="*/ 326435 w 3698494"/>
                  <a:gd name="connsiteY23" fmla="*/ 1929283 h 2245807"/>
                  <a:gd name="connsiteX24" fmla="*/ 175710 w 3698494"/>
                  <a:gd name="connsiteY24" fmla="*/ 1582615 h 2245807"/>
                  <a:gd name="connsiteX25" fmla="*/ 150589 w 3698494"/>
                  <a:gd name="connsiteY25" fmla="*/ 1547447 h 2245807"/>
                  <a:gd name="connsiteX26" fmla="*/ 30008 w 3698494"/>
                  <a:gd name="connsiteY26" fmla="*/ 1708220 h 2245807"/>
                  <a:gd name="connsiteX27" fmla="*/ 19959 w 3698494"/>
                  <a:gd name="connsiteY27" fmla="*/ 1863969 h 2245807"/>
                  <a:gd name="connsiteX28" fmla="*/ 75227 w 3698494"/>
                  <a:gd name="connsiteY28" fmla="*/ 1366575 h 2245807"/>
                  <a:gd name="connsiteX29" fmla="*/ 175709 w 3698494"/>
                  <a:gd name="connsiteY29" fmla="*/ 1406769 h 2245807"/>
                  <a:gd name="connsiteX30" fmla="*/ 170685 w 3698494"/>
                  <a:gd name="connsiteY30" fmla="*/ 1190730 h 2245807"/>
                  <a:gd name="connsiteX31" fmla="*/ 95322 w 3698494"/>
                  <a:gd name="connsiteY31" fmla="*/ 1301261 h 2245807"/>
                  <a:gd name="connsiteX32" fmla="*/ 180733 w 3698494"/>
                  <a:gd name="connsiteY32" fmla="*/ 1110343 h 2245807"/>
                  <a:gd name="connsiteX33" fmla="*/ 276193 w 3698494"/>
                  <a:gd name="connsiteY33" fmla="*/ 929472 h 2245807"/>
                  <a:gd name="connsiteX34" fmla="*/ 471298 w 3698494"/>
                  <a:gd name="connsiteY34" fmla="*/ 728505 h 2245807"/>
                  <a:gd name="connsiteX0" fmla="*/ 471298 w 3698494"/>
                  <a:gd name="connsiteY0" fmla="*/ 728505 h 2245807"/>
                  <a:gd name="connsiteX1" fmla="*/ 693200 w 3698494"/>
                  <a:gd name="connsiteY1" fmla="*/ 467248 h 2245807"/>
                  <a:gd name="connsiteX2" fmla="*/ 743441 w 3698494"/>
                  <a:gd name="connsiteY2" fmla="*/ 527539 h 2245807"/>
                  <a:gd name="connsiteX3" fmla="*/ 708273 w 3698494"/>
                  <a:gd name="connsiteY3" fmla="*/ 638070 h 2245807"/>
                  <a:gd name="connsiteX4" fmla="*/ 909239 w 3698494"/>
                  <a:gd name="connsiteY4" fmla="*/ 582804 h 2245807"/>
                  <a:gd name="connsiteX5" fmla="*/ 3698494 w 3698494"/>
                  <a:gd name="connsiteY5" fmla="*/ 0 h 2245807"/>
                  <a:gd name="connsiteX6" fmla="*/ 965343 w 3698494"/>
                  <a:gd name="connsiteY6" fmla="*/ 967154 h 2245807"/>
                  <a:gd name="connsiteX7" fmla="*/ 512330 w 3698494"/>
                  <a:gd name="connsiteY7" fmla="*/ 1421842 h 2245807"/>
                  <a:gd name="connsiteX8" fmla="*/ 647983 w 3698494"/>
                  <a:gd name="connsiteY8" fmla="*/ 1939332 h 2245807"/>
                  <a:gd name="connsiteX9" fmla="*/ 537449 w 3698494"/>
                  <a:gd name="connsiteY9" fmla="*/ 1863970 h 2245807"/>
                  <a:gd name="connsiteX10" fmla="*/ 391749 w 3698494"/>
                  <a:gd name="connsiteY10" fmla="*/ 1798655 h 2245807"/>
                  <a:gd name="connsiteX11" fmla="*/ 230975 w 3698494"/>
                  <a:gd name="connsiteY11" fmla="*/ 1502228 h 2245807"/>
                  <a:gd name="connsiteX12" fmla="*/ 356580 w 3698494"/>
                  <a:gd name="connsiteY12" fmla="*/ 1733341 h 2245807"/>
                  <a:gd name="connsiteX13" fmla="*/ 431942 w 3698494"/>
                  <a:gd name="connsiteY13" fmla="*/ 1899139 h 2245807"/>
                  <a:gd name="connsiteX14" fmla="*/ 527402 w 3698494"/>
                  <a:gd name="connsiteY14" fmla="*/ 1939332 h 2245807"/>
                  <a:gd name="connsiteX15" fmla="*/ 507305 w 3698494"/>
                  <a:gd name="connsiteY15" fmla="*/ 2054889 h 2245807"/>
                  <a:gd name="connsiteX16" fmla="*/ 311362 w 3698494"/>
                  <a:gd name="connsiteY16" fmla="*/ 2245807 h 2245807"/>
                  <a:gd name="connsiteX17" fmla="*/ 250235 w 3698494"/>
                  <a:gd name="connsiteY17" fmla="*/ 2208125 h 2245807"/>
                  <a:gd name="connsiteX18" fmla="*/ 220927 w 3698494"/>
                  <a:gd name="connsiteY18" fmla="*/ 2054888 h 2245807"/>
                  <a:gd name="connsiteX19" fmla="*/ 120444 w 3698494"/>
                  <a:gd name="connsiteY19" fmla="*/ 1974501 h 2245807"/>
                  <a:gd name="connsiteX20" fmla="*/ 65177 w 3698494"/>
                  <a:gd name="connsiteY20" fmla="*/ 1934308 h 2245807"/>
                  <a:gd name="connsiteX21" fmla="*/ 80251 w 3698494"/>
                  <a:gd name="connsiteY21" fmla="*/ 1738364 h 2245807"/>
                  <a:gd name="connsiteX22" fmla="*/ 205854 w 3698494"/>
                  <a:gd name="connsiteY22" fmla="*/ 1879042 h 2245807"/>
                  <a:gd name="connsiteX23" fmla="*/ 301314 w 3698494"/>
                  <a:gd name="connsiteY23" fmla="*/ 2039816 h 2245807"/>
                  <a:gd name="connsiteX24" fmla="*/ 326435 w 3698494"/>
                  <a:gd name="connsiteY24" fmla="*/ 1929283 h 2245807"/>
                  <a:gd name="connsiteX25" fmla="*/ 175710 w 3698494"/>
                  <a:gd name="connsiteY25" fmla="*/ 1582615 h 2245807"/>
                  <a:gd name="connsiteX26" fmla="*/ 150589 w 3698494"/>
                  <a:gd name="connsiteY26" fmla="*/ 1547447 h 2245807"/>
                  <a:gd name="connsiteX27" fmla="*/ 30008 w 3698494"/>
                  <a:gd name="connsiteY27" fmla="*/ 1708220 h 2245807"/>
                  <a:gd name="connsiteX28" fmla="*/ 19959 w 3698494"/>
                  <a:gd name="connsiteY28" fmla="*/ 1863969 h 2245807"/>
                  <a:gd name="connsiteX29" fmla="*/ 75227 w 3698494"/>
                  <a:gd name="connsiteY29" fmla="*/ 1366575 h 2245807"/>
                  <a:gd name="connsiteX30" fmla="*/ 175709 w 3698494"/>
                  <a:gd name="connsiteY30" fmla="*/ 1406769 h 2245807"/>
                  <a:gd name="connsiteX31" fmla="*/ 170685 w 3698494"/>
                  <a:gd name="connsiteY31" fmla="*/ 1190730 h 2245807"/>
                  <a:gd name="connsiteX32" fmla="*/ 95322 w 3698494"/>
                  <a:gd name="connsiteY32" fmla="*/ 1301261 h 2245807"/>
                  <a:gd name="connsiteX33" fmla="*/ 180733 w 3698494"/>
                  <a:gd name="connsiteY33" fmla="*/ 1110343 h 2245807"/>
                  <a:gd name="connsiteX34" fmla="*/ 276193 w 3698494"/>
                  <a:gd name="connsiteY34" fmla="*/ 929472 h 2245807"/>
                  <a:gd name="connsiteX35" fmla="*/ 471298 w 3698494"/>
                  <a:gd name="connsiteY35" fmla="*/ 728505 h 2245807"/>
                  <a:gd name="connsiteX0" fmla="*/ 471298 w 3698494"/>
                  <a:gd name="connsiteY0" fmla="*/ 728505 h 2245807"/>
                  <a:gd name="connsiteX1" fmla="*/ 693200 w 3698494"/>
                  <a:gd name="connsiteY1" fmla="*/ 467248 h 2245807"/>
                  <a:gd name="connsiteX2" fmla="*/ 743441 w 3698494"/>
                  <a:gd name="connsiteY2" fmla="*/ 527539 h 2245807"/>
                  <a:gd name="connsiteX3" fmla="*/ 708273 w 3698494"/>
                  <a:gd name="connsiteY3" fmla="*/ 638070 h 2245807"/>
                  <a:gd name="connsiteX4" fmla="*/ 637934 w 3698494"/>
                  <a:gd name="connsiteY4" fmla="*/ 648119 h 2245807"/>
                  <a:gd name="connsiteX5" fmla="*/ 3698494 w 3698494"/>
                  <a:gd name="connsiteY5" fmla="*/ 0 h 2245807"/>
                  <a:gd name="connsiteX6" fmla="*/ 965343 w 3698494"/>
                  <a:gd name="connsiteY6" fmla="*/ 967154 h 2245807"/>
                  <a:gd name="connsiteX7" fmla="*/ 512330 w 3698494"/>
                  <a:gd name="connsiteY7" fmla="*/ 1421842 h 2245807"/>
                  <a:gd name="connsiteX8" fmla="*/ 647983 w 3698494"/>
                  <a:gd name="connsiteY8" fmla="*/ 1939332 h 2245807"/>
                  <a:gd name="connsiteX9" fmla="*/ 537449 w 3698494"/>
                  <a:gd name="connsiteY9" fmla="*/ 1863970 h 2245807"/>
                  <a:gd name="connsiteX10" fmla="*/ 391749 w 3698494"/>
                  <a:gd name="connsiteY10" fmla="*/ 1798655 h 2245807"/>
                  <a:gd name="connsiteX11" fmla="*/ 230975 w 3698494"/>
                  <a:gd name="connsiteY11" fmla="*/ 1502228 h 2245807"/>
                  <a:gd name="connsiteX12" fmla="*/ 356580 w 3698494"/>
                  <a:gd name="connsiteY12" fmla="*/ 1733341 h 2245807"/>
                  <a:gd name="connsiteX13" fmla="*/ 431942 w 3698494"/>
                  <a:gd name="connsiteY13" fmla="*/ 1899139 h 2245807"/>
                  <a:gd name="connsiteX14" fmla="*/ 527402 w 3698494"/>
                  <a:gd name="connsiteY14" fmla="*/ 1939332 h 2245807"/>
                  <a:gd name="connsiteX15" fmla="*/ 507305 w 3698494"/>
                  <a:gd name="connsiteY15" fmla="*/ 2054889 h 2245807"/>
                  <a:gd name="connsiteX16" fmla="*/ 311362 w 3698494"/>
                  <a:gd name="connsiteY16" fmla="*/ 2245807 h 2245807"/>
                  <a:gd name="connsiteX17" fmla="*/ 250235 w 3698494"/>
                  <a:gd name="connsiteY17" fmla="*/ 2208125 h 2245807"/>
                  <a:gd name="connsiteX18" fmla="*/ 220927 w 3698494"/>
                  <a:gd name="connsiteY18" fmla="*/ 2054888 h 2245807"/>
                  <a:gd name="connsiteX19" fmla="*/ 120444 w 3698494"/>
                  <a:gd name="connsiteY19" fmla="*/ 1974501 h 2245807"/>
                  <a:gd name="connsiteX20" fmla="*/ 65177 w 3698494"/>
                  <a:gd name="connsiteY20" fmla="*/ 1934308 h 2245807"/>
                  <a:gd name="connsiteX21" fmla="*/ 80251 w 3698494"/>
                  <a:gd name="connsiteY21" fmla="*/ 1738364 h 2245807"/>
                  <a:gd name="connsiteX22" fmla="*/ 205854 w 3698494"/>
                  <a:gd name="connsiteY22" fmla="*/ 1879042 h 2245807"/>
                  <a:gd name="connsiteX23" fmla="*/ 301314 w 3698494"/>
                  <a:gd name="connsiteY23" fmla="*/ 2039816 h 2245807"/>
                  <a:gd name="connsiteX24" fmla="*/ 326435 w 3698494"/>
                  <a:gd name="connsiteY24" fmla="*/ 1929283 h 2245807"/>
                  <a:gd name="connsiteX25" fmla="*/ 175710 w 3698494"/>
                  <a:gd name="connsiteY25" fmla="*/ 1582615 h 2245807"/>
                  <a:gd name="connsiteX26" fmla="*/ 150589 w 3698494"/>
                  <a:gd name="connsiteY26" fmla="*/ 1547447 h 2245807"/>
                  <a:gd name="connsiteX27" fmla="*/ 30008 w 3698494"/>
                  <a:gd name="connsiteY27" fmla="*/ 1708220 h 2245807"/>
                  <a:gd name="connsiteX28" fmla="*/ 19959 w 3698494"/>
                  <a:gd name="connsiteY28" fmla="*/ 1863969 h 2245807"/>
                  <a:gd name="connsiteX29" fmla="*/ 75227 w 3698494"/>
                  <a:gd name="connsiteY29" fmla="*/ 1366575 h 2245807"/>
                  <a:gd name="connsiteX30" fmla="*/ 175709 w 3698494"/>
                  <a:gd name="connsiteY30" fmla="*/ 1406769 h 2245807"/>
                  <a:gd name="connsiteX31" fmla="*/ 170685 w 3698494"/>
                  <a:gd name="connsiteY31" fmla="*/ 1190730 h 2245807"/>
                  <a:gd name="connsiteX32" fmla="*/ 95322 w 3698494"/>
                  <a:gd name="connsiteY32" fmla="*/ 1301261 h 2245807"/>
                  <a:gd name="connsiteX33" fmla="*/ 180733 w 3698494"/>
                  <a:gd name="connsiteY33" fmla="*/ 1110343 h 2245807"/>
                  <a:gd name="connsiteX34" fmla="*/ 276193 w 3698494"/>
                  <a:gd name="connsiteY34" fmla="*/ 929472 h 2245807"/>
                  <a:gd name="connsiteX35" fmla="*/ 471298 w 3698494"/>
                  <a:gd name="connsiteY35" fmla="*/ 728505 h 2245807"/>
                  <a:gd name="connsiteX0" fmla="*/ 471298 w 1935009"/>
                  <a:gd name="connsiteY0" fmla="*/ 277429 h 1794731"/>
                  <a:gd name="connsiteX1" fmla="*/ 693200 w 1935009"/>
                  <a:gd name="connsiteY1" fmla="*/ 16172 h 1794731"/>
                  <a:gd name="connsiteX2" fmla="*/ 743441 w 1935009"/>
                  <a:gd name="connsiteY2" fmla="*/ 76463 h 1794731"/>
                  <a:gd name="connsiteX3" fmla="*/ 708273 w 1935009"/>
                  <a:gd name="connsiteY3" fmla="*/ 186994 h 1794731"/>
                  <a:gd name="connsiteX4" fmla="*/ 637934 w 1935009"/>
                  <a:gd name="connsiteY4" fmla="*/ 197043 h 1794731"/>
                  <a:gd name="connsiteX5" fmla="*/ 1935009 w 1935009"/>
                  <a:gd name="connsiteY5" fmla="*/ 573856 h 1794731"/>
                  <a:gd name="connsiteX6" fmla="*/ 965343 w 1935009"/>
                  <a:gd name="connsiteY6" fmla="*/ 516078 h 1794731"/>
                  <a:gd name="connsiteX7" fmla="*/ 512330 w 1935009"/>
                  <a:gd name="connsiteY7" fmla="*/ 970766 h 1794731"/>
                  <a:gd name="connsiteX8" fmla="*/ 647983 w 1935009"/>
                  <a:gd name="connsiteY8" fmla="*/ 1488256 h 1794731"/>
                  <a:gd name="connsiteX9" fmla="*/ 537449 w 1935009"/>
                  <a:gd name="connsiteY9" fmla="*/ 1412894 h 1794731"/>
                  <a:gd name="connsiteX10" fmla="*/ 391749 w 1935009"/>
                  <a:gd name="connsiteY10" fmla="*/ 1347579 h 1794731"/>
                  <a:gd name="connsiteX11" fmla="*/ 230975 w 1935009"/>
                  <a:gd name="connsiteY11" fmla="*/ 1051152 h 1794731"/>
                  <a:gd name="connsiteX12" fmla="*/ 356580 w 1935009"/>
                  <a:gd name="connsiteY12" fmla="*/ 1282265 h 1794731"/>
                  <a:gd name="connsiteX13" fmla="*/ 431942 w 1935009"/>
                  <a:gd name="connsiteY13" fmla="*/ 1448063 h 1794731"/>
                  <a:gd name="connsiteX14" fmla="*/ 527402 w 1935009"/>
                  <a:gd name="connsiteY14" fmla="*/ 1488256 h 1794731"/>
                  <a:gd name="connsiteX15" fmla="*/ 507305 w 1935009"/>
                  <a:gd name="connsiteY15" fmla="*/ 1603813 h 1794731"/>
                  <a:gd name="connsiteX16" fmla="*/ 311362 w 1935009"/>
                  <a:gd name="connsiteY16" fmla="*/ 1794731 h 1794731"/>
                  <a:gd name="connsiteX17" fmla="*/ 250235 w 1935009"/>
                  <a:gd name="connsiteY17" fmla="*/ 1757049 h 1794731"/>
                  <a:gd name="connsiteX18" fmla="*/ 220927 w 1935009"/>
                  <a:gd name="connsiteY18" fmla="*/ 1603812 h 1794731"/>
                  <a:gd name="connsiteX19" fmla="*/ 120444 w 1935009"/>
                  <a:gd name="connsiteY19" fmla="*/ 1523425 h 1794731"/>
                  <a:gd name="connsiteX20" fmla="*/ 65177 w 1935009"/>
                  <a:gd name="connsiteY20" fmla="*/ 1483232 h 1794731"/>
                  <a:gd name="connsiteX21" fmla="*/ 80251 w 1935009"/>
                  <a:gd name="connsiteY21" fmla="*/ 1287288 h 1794731"/>
                  <a:gd name="connsiteX22" fmla="*/ 205854 w 1935009"/>
                  <a:gd name="connsiteY22" fmla="*/ 1427966 h 1794731"/>
                  <a:gd name="connsiteX23" fmla="*/ 301314 w 1935009"/>
                  <a:gd name="connsiteY23" fmla="*/ 1588740 h 1794731"/>
                  <a:gd name="connsiteX24" fmla="*/ 326435 w 1935009"/>
                  <a:gd name="connsiteY24" fmla="*/ 1478207 h 1794731"/>
                  <a:gd name="connsiteX25" fmla="*/ 175710 w 1935009"/>
                  <a:gd name="connsiteY25" fmla="*/ 1131539 h 1794731"/>
                  <a:gd name="connsiteX26" fmla="*/ 150589 w 1935009"/>
                  <a:gd name="connsiteY26" fmla="*/ 1096371 h 1794731"/>
                  <a:gd name="connsiteX27" fmla="*/ 30008 w 1935009"/>
                  <a:gd name="connsiteY27" fmla="*/ 1257144 h 1794731"/>
                  <a:gd name="connsiteX28" fmla="*/ 19959 w 1935009"/>
                  <a:gd name="connsiteY28" fmla="*/ 1412893 h 1794731"/>
                  <a:gd name="connsiteX29" fmla="*/ 75227 w 1935009"/>
                  <a:gd name="connsiteY29" fmla="*/ 915499 h 1794731"/>
                  <a:gd name="connsiteX30" fmla="*/ 175709 w 1935009"/>
                  <a:gd name="connsiteY30" fmla="*/ 955693 h 1794731"/>
                  <a:gd name="connsiteX31" fmla="*/ 170685 w 1935009"/>
                  <a:gd name="connsiteY31" fmla="*/ 739654 h 1794731"/>
                  <a:gd name="connsiteX32" fmla="*/ 95322 w 1935009"/>
                  <a:gd name="connsiteY32" fmla="*/ 850185 h 1794731"/>
                  <a:gd name="connsiteX33" fmla="*/ 180733 w 1935009"/>
                  <a:gd name="connsiteY33" fmla="*/ 659267 h 1794731"/>
                  <a:gd name="connsiteX34" fmla="*/ 276193 w 1935009"/>
                  <a:gd name="connsiteY34" fmla="*/ 478396 h 1794731"/>
                  <a:gd name="connsiteX35" fmla="*/ 471298 w 1935009"/>
                  <a:gd name="connsiteY35" fmla="*/ 277429 h 1794731"/>
                  <a:gd name="connsiteX0" fmla="*/ 471298 w 1935009"/>
                  <a:gd name="connsiteY0" fmla="*/ 277429 h 1794731"/>
                  <a:gd name="connsiteX1" fmla="*/ 693200 w 1935009"/>
                  <a:gd name="connsiteY1" fmla="*/ 16172 h 1794731"/>
                  <a:gd name="connsiteX2" fmla="*/ 743441 w 1935009"/>
                  <a:gd name="connsiteY2" fmla="*/ 76463 h 1794731"/>
                  <a:gd name="connsiteX3" fmla="*/ 708273 w 1935009"/>
                  <a:gd name="connsiteY3" fmla="*/ 186994 h 1794731"/>
                  <a:gd name="connsiteX4" fmla="*/ 637934 w 1935009"/>
                  <a:gd name="connsiteY4" fmla="*/ 197043 h 1794731"/>
                  <a:gd name="connsiteX5" fmla="*/ 1935009 w 1935009"/>
                  <a:gd name="connsiteY5" fmla="*/ 573856 h 1794731"/>
                  <a:gd name="connsiteX6" fmla="*/ 965343 w 1935009"/>
                  <a:gd name="connsiteY6" fmla="*/ 516078 h 1794731"/>
                  <a:gd name="connsiteX7" fmla="*/ 512330 w 1935009"/>
                  <a:gd name="connsiteY7" fmla="*/ 970766 h 1794731"/>
                  <a:gd name="connsiteX8" fmla="*/ 647983 w 1935009"/>
                  <a:gd name="connsiteY8" fmla="*/ 1488256 h 1794731"/>
                  <a:gd name="connsiteX9" fmla="*/ 537449 w 1935009"/>
                  <a:gd name="connsiteY9" fmla="*/ 1412894 h 1794731"/>
                  <a:gd name="connsiteX10" fmla="*/ 391749 w 1935009"/>
                  <a:gd name="connsiteY10" fmla="*/ 1347579 h 1794731"/>
                  <a:gd name="connsiteX11" fmla="*/ 230975 w 1935009"/>
                  <a:gd name="connsiteY11" fmla="*/ 1051152 h 1794731"/>
                  <a:gd name="connsiteX12" fmla="*/ 356580 w 1935009"/>
                  <a:gd name="connsiteY12" fmla="*/ 1282265 h 1794731"/>
                  <a:gd name="connsiteX13" fmla="*/ 431942 w 1935009"/>
                  <a:gd name="connsiteY13" fmla="*/ 1448063 h 1794731"/>
                  <a:gd name="connsiteX14" fmla="*/ 527402 w 1935009"/>
                  <a:gd name="connsiteY14" fmla="*/ 1488256 h 1794731"/>
                  <a:gd name="connsiteX15" fmla="*/ 507305 w 1935009"/>
                  <a:gd name="connsiteY15" fmla="*/ 1603813 h 1794731"/>
                  <a:gd name="connsiteX16" fmla="*/ 311362 w 1935009"/>
                  <a:gd name="connsiteY16" fmla="*/ 1794731 h 1794731"/>
                  <a:gd name="connsiteX17" fmla="*/ 250235 w 1935009"/>
                  <a:gd name="connsiteY17" fmla="*/ 1757049 h 1794731"/>
                  <a:gd name="connsiteX18" fmla="*/ 220927 w 1935009"/>
                  <a:gd name="connsiteY18" fmla="*/ 1603812 h 1794731"/>
                  <a:gd name="connsiteX19" fmla="*/ 120444 w 1935009"/>
                  <a:gd name="connsiteY19" fmla="*/ 1523425 h 1794731"/>
                  <a:gd name="connsiteX20" fmla="*/ 65177 w 1935009"/>
                  <a:gd name="connsiteY20" fmla="*/ 1483232 h 1794731"/>
                  <a:gd name="connsiteX21" fmla="*/ 80251 w 1935009"/>
                  <a:gd name="connsiteY21" fmla="*/ 1287288 h 1794731"/>
                  <a:gd name="connsiteX22" fmla="*/ 205854 w 1935009"/>
                  <a:gd name="connsiteY22" fmla="*/ 1427966 h 1794731"/>
                  <a:gd name="connsiteX23" fmla="*/ 301314 w 1935009"/>
                  <a:gd name="connsiteY23" fmla="*/ 1588740 h 1794731"/>
                  <a:gd name="connsiteX24" fmla="*/ 326435 w 1935009"/>
                  <a:gd name="connsiteY24" fmla="*/ 1478207 h 1794731"/>
                  <a:gd name="connsiteX25" fmla="*/ 175710 w 1935009"/>
                  <a:gd name="connsiteY25" fmla="*/ 1131539 h 1794731"/>
                  <a:gd name="connsiteX26" fmla="*/ 150589 w 1935009"/>
                  <a:gd name="connsiteY26" fmla="*/ 1096371 h 1794731"/>
                  <a:gd name="connsiteX27" fmla="*/ 30008 w 1935009"/>
                  <a:gd name="connsiteY27" fmla="*/ 1257144 h 1794731"/>
                  <a:gd name="connsiteX28" fmla="*/ 19959 w 1935009"/>
                  <a:gd name="connsiteY28" fmla="*/ 1412893 h 1794731"/>
                  <a:gd name="connsiteX29" fmla="*/ 75227 w 1935009"/>
                  <a:gd name="connsiteY29" fmla="*/ 915499 h 1794731"/>
                  <a:gd name="connsiteX30" fmla="*/ 175709 w 1935009"/>
                  <a:gd name="connsiteY30" fmla="*/ 955693 h 1794731"/>
                  <a:gd name="connsiteX31" fmla="*/ 170685 w 1935009"/>
                  <a:gd name="connsiteY31" fmla="*/ 739654 h 1794731"/>
                  <a:gd name="connsiteX32" fmla="*/ 95322 w 1935009"/>
                  <a:gd name="connsiteY32" fmla="*/ 850185 h 1794731"/>
                  <a:gd name="connsiteX33" fmla="*/ 180733 w 1935009"/>
                  <a:gd name="connsiteY33" fmla="*/ 659267 h 1794731"/>
                  <a:gd name="connsiteX34" fmla="*/ 276193 w 1935009"/>
                  <a:gd name="connsiteY34" fmla="*/ 478396 h 1794731"/>
                  <a:gd name="connsiteX35" fmla="*/ 471298 w 1935009"/>
                  <a:gd name="connsiteY35" fmla="*/ 277429 h 1794731"/>
                  <a:gd name="connsiteX0" fmla="*/ 471298 w 1935009"/>
                  <a:gd name="connsiteY0" fmla="*/ 277429 h 1794731"/>
                  <a:gd name="connsiteX1" fmla="*/ 693200 w 1935009"/>
                  <a:gd name="connsiteY1" fmla="*/ 16172 h 1794731"/>
                  <a:gd name="connsiteX2" fmla="*/ 743441 w 1935009"/>
                  <a:gd name="connsiteY2" fmla="*/ 76463 h 1794731"/>
                  <a:gd name="connsiteX3" fmla="*/ 708273 w 1935009"/>
                  <a:gd name="connsiteY3" fmla="*/ 186994 h 1794731"/>
                  <a:gd name="connsiteX4" fmla="*/ 637934 w 1935009"/>
                  <a:gd name="connsiteY4" fmla="*/ 197043 h 1794731"/>
                  <a:gd name="connsiteX5" fmla="*/ 874071 w 1935009"/>
                  <a:gd name="connsiteY5" fmla="*/ 262357 h 1794731"/>
                  <a:gd name="connsiteX6" fmla="*/ 1935009 w 1935009"/>
                  <a:gd name="connsiteY6" fmla="*/ 573856 h 1794731"/>
                  <a:gd name="connsiteX7" fmla="*/ 965343 w 1935009"/>
                  <a:gd name="connsiteY7" fmla="*/ 516078 h 1794731"/>
                  <a:gd name="connsiteX8" fmla="*/ 512330 w 1935009"/>
                  <a:gd name="connsiteY8" fmla="*/ 970766 h 1794731"/>
                  <a:gd name="connsiteX9" fmla="*/ 647983 w 1935009"/>
                  <a:gd name="connsiteY9" fmla="*/ 1488256 h 1794731"/>
                  <a:gd name="connsiteX10" fmla="*/ 537449 w 1935009"/>
                  <a:gd name="connsiteY10" fmla="*/ 1412894 h 1794731"/>
                  <a:gd name="connsiteX11" fmla="*/ 391749 w 1935009"/>
                  <a:gd name="connsiteY11" fmla="*/ 1347579 h 1794731"/>
                  <a:gd name="connsiteX12" fmla="*/ 230975 w 1935009"/>
                  <a:gd name="connsiteY12" fmla="*/ 1051152 h 1794731"/>
                  <a:gd name="connsiteX13" fmla="*/ 356580 w 1935009"/>
                  <a:gd name="connsiteY13" fmla="*/ 1282265 h 1794731"/>
                  <a:gd name="connsiteX14" fmla="*/ 431942 w 1935009"/>
                  <a:gd name="connsiteY14" fmla="*/ 1448063 h 1794731"/>
                  <a:gd name="connsiteX15" fmla="*/ 527402 w 1935009"/>
                  <a:gd name="connsiteY15" fmla="*/ 1488256 h 1794731"/>
                  <a:gd name="connsiteX16" fmla="*/ 507305 w 1935009"/>
                  <a:gd name="connsiteY16" fmla="*/ 1603813 h 1794731"/>
                  <a:gd name="connsiteX17" fmla="*/ 311362 w 1935009"/>
                  <a:gd name="connsiteY17" fmla="*/ 1794731 h 1794731"/>
                  <a:gd name="connsiteX18" fmla="*/ 250235 w 1935009"/>
                  <a:gd name="connsiteY18" fmla="*/ 1757049 h 1794731"/>
                  <a:gd name="connsiteX19" fmla="*/ 220927 w 1935009"/>
                  <a:gd name="connsiteY19" fmla="*/ 1603812 h 1794731"/>
                  <a:gd name="connsiteX20" fmla="*/ 120444 w 1935009"/>
                  <a:gd name="connsiteY20" fmla="*/ 1523425 h 1794731"/>
                  <a:gd name="connsiteX21" fmla="*/ 65177 w 1935009"/>
                  <a:gd name="connsiteY21" fmla="*/ 1483232 h 1794731"/>
                  <a:gd name="connsiteX22" fmla="*/ 80251 w 1935009"/>
                  <a:gd name="connsiteY22" fmla="*/ 1287288 h 1794731"/>
                  <a:gd name="connsiteX23" fmla="*/ 205854 w 1935009"/>
                  <a:gd name="connsiteY23" fmla="*/ 1427966 h 1794731"/>
                  <a:gd name="connsiteX24" fmla="*/ 301314 w 1935009"/>
                  <a:gd name="connsiteY24" fmla="*/ 1588740 h 1794731"/>
                  <a:gd name="connsiteX25" fmla="*/ 326435 w 1935009"/>
                  <a:gd name="connsiteY25" fmla="*/ 1478207 h 1794731"/>
                  <a:gd name="connsiteX26" fmla="*/ 175710 w 1935009"/>
                  <a:gd name="connsiteY26" fmla="*/ 1131539 h 1794731"/>
                  <a:gd name="connsiteX27" fmla="*/ 150589 w 1935009"/>
                  <a:gd name="connsiteY27" fmla="*/ 1096371 h 1794731"/>
                  <a:gd name="connsiteX28" fmla="*/ 30008 w 1935009"/>
                  <a:gd name="connsiteY28" fmla="*/ 1257144 h 1794731"/>
                  <a:gd name="connsiteX29" fmla="*/ 19959 w 1935009"/>
                  <a:gd name="connsiteY29" fmla="*/ 1412893 h 1794731"/>
                  <a:gd name="connsiteX30" fmla="*/ 75227 w 1935009"/>
                  <a:gd name="connsiteY30" fmla="*/ 915499 h 1794731"/>
                  <a:gd name="connsiteX31" fmla="*/ 175709 w 1935009"/>
                  <a:gd name="connsiteY31" fmla="*/ 955693 h 1794731"/>
                  <a:gd name="connsiteX32" fmla="*/ 170685 w 1935009"/>
                  <a:gd name="connsiteY32" fmla="*/ 739654 h 1794731"/>
                  <a:gd name="connsiteX33" fmla="*/ 95322 w 1935009"/>
                  <a:gd name="connsiteY33" fmla="*/ 850185 h 1794731"/>
                  <a:gd name="connsiteX34" fmla="*/ 180733 w 1935009"/>
                  <a:gd name="connsiteY34" fmla="*/ 659267 h 1794731"/>
                  <a:gd name="connsiteX35" fmla="*/ 276193 w 1935009"/>
                  <a:gd name="connsiteY35" fmla="*/ 478396 h 1794731"/>
                  <a:gd name="connsiteX36" fmla="*/ 471298 w 1935009"/>
                  <a:gd name="connsiteY36" fmla="*/ 277429 h 1794731"/>
                  <a:gd name="connsiteX0" fmla="*/ 471298 w 1935009"/>
                  <a:gd name="connsiteY0" fmla="*/ 277429 h 1794731"/>
                  <a:gd name="connsiteX1" fmla="*/ 693200 w 1935009"/>
                  <a:gd name="connsiteY1" fmla="*/ 16172 h 1794731"/>
                  <a:gd name="connsiteX2" fmla="*/ 743441 w 1935009"/>
                  <a:gd name="connsiteY2" fmla="*/ 76463 h 1794731"/>
                  <a:gd name="connsiteX3" fmla="*/ 708273 w 1935009"/>
                  <a:gd name="connsiteY3" fmla="*/ 186994 h 1794731"/>
                  <a:gd name="connsiteX4" fmla="*/ 637934 w 1935009"/>
                  <a:gd name="connsiteY4" fmla="*/ 197043 h 1794731"/>
                  <a:gd name="connsiteX5" fmla="*/ 562573 w 1935009"/>
                  <a:gd name="connsiteY5" fmla="*/ 232212 h 1794731"/>
                  <a:gd name="connsiteX6" fmla="*/ 1935009 w 1935009"/>
                  <a:gd name="connsiteY6" fmla="*/ 573856 h 1794731"/>
                  <a:gd name="connsiteX7" fmla="*/ 965343 w 1935009"/>
                  <a:gd name="connsiteY7" fmla="*/ 516078 h 1794731"/>
                  <a:gd name="connsiteX8" fmla="*/ 512330 w 1935009"/>
                  <a:gd name="connsiteY8" fmla="*/ 970766 h 1794731"/>
                  <a:gd name="connsiteX9" fmla="*/ 647983 w 1935009"/>
                  <a:gd name="connsiteY9" fmla="*/ 1488256 h 1794731"/>
                  <a:gd name="connsiteX10" fmla="*/ 537449 w 1935009"/>
                  <a:gd name="connsiteY10" fmla="*/ 1412894 h 1794731"/>
                  <a:gd name="connsiteX11" fmla="*/ 391749 w 1935009"/>
                  <a:gd name="connsiteY11" fmla="*/ 1347579 h 1794731"/>
                  <a:gd name="connsiteX12" fmla="*/ 230975 w 1935009"/>
                  <a:gd name="connsiteY12" fmla="*/ 1051152 h 1794731"/>
                  <a:gd name="connsiteX13" fmla="*/ 356580 w 1935009"/>
                  <a:gd name="connsiteY13" fmla="*/ 1282265 h 1794731"/>
                  <a:gd name="connsiteX14" fmla="*/ 431942 w 1935009"/>
                  <a:gd name="connsiteY14" fmla="*/ 1448063 h 1794731"/>
                  <a:gd name="connsiteX15" fmla="*/ 527402 w 1935009"/>
                  <a:gd name="connsiteY15" fmla="*/ 1488256 h 1794731"/>
                  <a:gd name="connsiteX16" fmla="*/ 507305 w 1935009"/>
                  <a:gd name="connsiteY16" fmla="*/ 1603813 h 1794731"/>
                  <a:gd name="connsiteX17" fmla="*/ 311362 w 1935009"/>
                  <a:gd name="connsiteY17" fmla="*/ 1794731 h 1794731"/>
                  <a:gd name="connsiteX18" fmla="*/ 250235 w 1935009"/>
                  <a:gd name="connsiteY18" fmla="*/ 1757049 h 1794731"/>
                  <a:gd name="connsiteX19" fmla="*/ 220927 w 1935009"/>
                  <a:gd name="connsiteY19" fmla="*/ 1603812 h 1794731"/>
                  <a:gd name="connsiteX20" fmla="*/ 120444 w 1935009"/>
                  <a:gd name="connsiteY20" fmla="*/ 1523425 h 1794731"/>
                  <a:gd name="connsiteX21" fmla="*/ 65177 w 1935009"/>
                  <a:gd name="connsiteY21" fmla="*/ 1483232 h 1794731"/>
                  <a:gd name="connsiteX22" fmla="*/ 80251 w 1935009"/>
                  <a:gd name="connsiteY22" fmla="*/ 1287288 h 1794731"/>
                  <a:gd name="connsiteX23" fmla="*/ 205854 w 1935009"/>
                  <a:gd name="connsiteY23" fmla="*/ 1427966 h 1794731"/>
                  <a:gd name="connsiteX24" fmla="*/ 301314 w 1935009"/>
                  <a:gd name="connsiteY24" fmla="*/ 1588740 h 1794731"/>
                  <a:gd name="connsiteX25" fmla="*/ 326435 w 1935009"/>
                  <a:gd name="connsiteY25" fmla="*/ 1478207 h 1794731"/>
                  <a:gd name="connsiteX26" fmla="*/ 175710 w 1935009"/>
                  <a:gd name="connsiteY26" fmla="*/ 1131539 h 1794731"/>
                  <a:gd name="connsiteX27" fmla="*/ 150589 w 1935009"/>
                  <a:gd name="connsiteY27" fmla="*/ 1096371 h 1794731"/>
                  <a:gd name="connsiteX28" fmla="*/ 30008 w 1935009"/>
                  <a:gd name="connsiteY28" fmla="*/ 1257144 h 1794731"/>
                  <a:gd name="connsiteX29" fmla="*/ 19959 w 1935009"/>
                  <a:gd name="connsiteY29" fmla="*/ 1412893 h 1794731"/>
                  <a:gd name="connsiteX30" fmla="*/ 75227 w 1935009"/>
                  <a:gd name="connsiteY30" fmla="*/ 915499 h 1794731"/>
                  <a:gd name="connsiteX31" fmla="*/ 175709 w 1935009"/>
                  <a:gd name="connsiteY31" fmla="*/ 955693 h 1794731"/>
                  <a:gd name="connsiteX32" fmla="*/ 170685 w 1935009"/>
                  <a:gd name="connsiteY32" fmla="*/ 739654 h 1794731"/>
                  <a:gd name="connsiteX33" fmla="*/ 95322 w 1935009"/>
                  <a:gd name="connsiteY33" fmla="*/ 850185 h 1794731"/>
                  <a:gd name="connsiteX34" fmla="*/ 180733 w 1935009"/>
                  <a:gd name="connsiteY34" fmla="*/ 659267 h 1794731"/>
                  <a:gd name="connsiteX35" fmla="*/ 276193 w 1935009"/>
                  <a:gd name="connsiteY35" fmla="*/ 478396 h 1794731"/>
                  <a:gd name="connsiteX36" fmla="*/ 471298 w 1935009"/>
                  <a:gd name="connsiteY36" fmla="*/ 277429 h 1794731"/>
                  <a:gd name="connsiteX0" fmla="*/ 471298 w 1935009"/>
                  <a:gd name="connsiteY0" fmla="*/ 277429 h 1794731"/>
                  <a:gd name="connsiteX1" fmla="*/ 693200 w 1935009"/>
                  <a:gd name="connsiteY1" fmla="*/ 16172 h 1794731"/>
                  <a:gd name="connsiteX2" fmla="*/ 743441 w 1935009"/>
                  <a:gd name="connsiteY2" fmla="*/ 76463 h 1794731"/>
                  <a:gd name="connsiteX3" fmla="*/ 708273 w 1935009"/>
                  <a:gd name="connsiteY3" fmla="*/ 186994 h 1794731"/>
                  <a:gd name="connsiteX4" fmla="*/ 637934 w 1935009"/>
                  <a:gd name="connsiteY4" fmla="*/ 197043 h 1794731"/>
                  <a:gd name="connsiteX5" fmla="*/ 562573 w 1935009"/>
                  <a:gd name="connsiteY5" fmla="*/ 232212 h 1794731"/>
                  <a:gd name="connsiteX6" fmla="*/ 1935009 w 1935009"/>
                  <a:gd name="connsiteY6" fmla="*/ 573856 h 1794731"/>
                  <a:gd name="connsiteX7" fmla="*/ 965343 w 1935009"/>
                  <a:gd name="connsiteY7" fmla="*/ 516078 h 1794731"/>
                  <a:gd name="connsiteX8" fmla="*/ 512330 w 1935009"/>
                  <a:gd name="connsiteY8" fmla="*/ 970766 h 1794731"/>
                  <a:gd name="connsiteX9" fmla="*/ 647983 w 1935009"/>
                  <a:gd name="connsiteY9" fmla="*/ 1488256 h 1794731"/>
                  <a:gd name="connsiteX10" fmla="*/ 537449 w 1935009"/>
                  <a:gd name="connsiteY10" fmla="*/ 1412894 h 1794731"/>
                  <a:gd name="connsiteX11" fmla="*/ 391749 w 1935009"/>
                  <a:gd name="connsiteY11" fmla="*/ 1347579 h 1794731"/>
                  <a:gd name="connsiteX12" fmla="*/ 230975 w 1935009"/>
                  <a:gd name="connsiteY12" fmla="*/ 1051152 h 1794731"/>
                  <a:gd name="connsiteX13" fmla="*/ 356580 w 1935009"/>
                  <a:gd name="connsiteY13" fmla="*/ 1282265 h 1794731"/>
                  <a:gd name="connsiteX14" fmla="*/ 431942 w 1935009"/>
                  <a:gd name="connsiteY14" fmla="*/ 1448063 h 1794731"/>
                  <a:gd name="connsiteX15" fmla="*/ 527402 w 1935009"/>
                  <a:gd name="connsiteY15" fmla="*/ 1488256 h 1794731"/>
                  <a:gd name="connsiteX16" fmla="*/ 507305 w 1935009"/>
                  <a:gd name="connsiteY16" fmla="*/ 1603813 h 1794731"/>
                  <a:gd name="connsiteX17" fmla="*/ 311362 w 1935009"/>
                  <a:gd name="connsiteY17" fmla="*/ 1794731 h 1794731"/>
                  <a:gd name="connsiteX18" fmla="*/ 250235 w 1935009"/>
                  <a:gd name="connsiteY18" fmla="*/ 1757049 h 1794731"/>
                  <a:gd name="connsiteX19" fmla="*/ 220927 w 1935009"/>
                  <a:gd name="connsiteY19" fmla="*/ 1603812 h 1794731"/>
                  <a:gd name="connsiteX20" fmla="*/ 120444 w 1935009"/>
                  <a:gd name="connsiteY20" fmla="*/ 1523425 h 1794731"/>
                  <a:gd name="connsiteX21" fmla="*/ 65177 w 1935009"/>
                  <a:gd name="connsiteY21" fmla="*/ 1483232 h 1794731"/>
                  <a:gd name="connsiteX22" fmla="*/ 80251 w 1935009"/>
                  <a:gd name="connsiteY22" fmla="*/ 1287288 h 1794731"/>
                  <a:gd name="connsiteX23" fmla="*/ 205854 w 1935009"/>
                  <a:gd name="connsiteY23" fmla="*/ 1427966 h 1794731"/>
                  <a:gd name="connsiteX24" fmla="*/ 301314 w 1935009"/>
                  <a:gd name="connsiteY24" fmla="*/ 1588740 h 1794731"/>
                  <a:gd name="connsiteX25" fmla="*/ 326435 w 1935009"/>
                  <a:gd name="connsiteY25" fmla="*/ 1478207 h 1794731"/>
                  <a:gd name="connsiteX26" fmla="*/ 175710 w 1935009"/>
                  <a:gd name="connsiteY26" fmla="*/ 1131539 h 1794731"/>
                  <a:gd name="connsiteX27" fmla="*/ 150589 w 1935009"/>
                  <a:gd name="connsiteY27" fmla="*/ 1096371 h 1794731"/>
                  <a:gd name="connsiteX28" fmla="*/ 30008 w 1935009"/>
                  <a:gd name="connsiteY28" fmla="*/ 1257144 h 1794731"/>
                  <a:gd name="connsiteX29" fmla="*/ 19959 w 1935009"/>
                  <a:gd name="connsiteY29" fmla="*/ 1412893 h 1794731"/>
                  <a:gd name="connsiteX30" fmla="*/ 75227 w 1935009"/>
                  <a:gd name="connsiteY30" fmla="*/ 915499 h 1794731"/>
                  <a:gd name="connsiteX31" fmla="*/ 175709 w 1935009"/>
                  <a:gd name="connsiteY31" fmla="*/ 955693 h 1794731"/>
                  <a:gd name="connsiteX32" fmla="*/ 170685 w 1935009"/>
                  <a:gd name="connsiteY32" fmla="*/ 739654 h 1794731"/>
                  <a:gd name="connsiteX33" fmla="*/ 95322 w 1935009"/>
                  <a:gd name="connsiteY33" fmla="*/ 850185 h 1794731"/>
                  <a:gd name="connsiteX34" fmla="*/ 180733 w 1935009"/>
                  <a:gd name="connsiteY34" fmla="*/ 659267 h 1794731"/>
                  <a:gd name="connsiteX35" fmla="*/ 276193 w 1935009"/>
                  <a:gd name="connsiteY35" fmla="*/ 478396 h 1794731"/>
                  <a:gd name="connsiteX36" fmla="*/ 471298 w 1935009"/>
                  <a:gd name="connsiteY36" fmla="*/ 277429 h 1794731"/>
                  <a:gd name="connsiteX0" fmla="*/ 471298 w 1935009"/>
                  <a:gd name="connsiteY0" fmla="*/ 277429 h 1794731"/>
                  <a:gd name="connsiteX1" fmla="*/ 693200 w 1935009"/>
                  <a:gd name="connsiteY1" fmla="*/ 16172 h 1794731"/>
                  <a:gd name="connsiteX2" fmla="*/ 743441 w 1935009"/>
                  <a:gd name="connsiteY2" fmla="*/ 76463 h 1794731"/>
                  <a:gd name="connsiteX3" fmla="*/ 708273 w 1935009"/>
                  <a:gd name="connsiteY3" fmla="*/ 186994 h 1794731"/>
                  <a:gd name="connsiteX4" fmla="*/ 637934 w 1935009"/>
                  <a:gd name="connsiteY4" fmla="*/ 197043 h 1794731"/>
                  <a:gd name="connsiteX5" fmla="*/ 562573 w 1935009"/>
                  <a:gd name="connsiteY5" fmla="*/ 232212 h 1794731"/>
                  <a:gd name="connsiteX6" fmla="*/ 803732 w 1935009"/>
                  <a:gd name="connsiteY6" fmla="*/ 292502 h 1794731"/>
                  <a:gd name="connsiteX7" fmla="*/ 1935009 w 1935009"/>
                  <a:gd name="connsiteY7" fmla="*/ 573856 h 1794731"/>
                  <a:gd name="connsiteX8" fmla="*/ 965343 w 1935009"/>
                  <a:gd name="connsiteY8" fmla="*/ 516078 h 1794731"/>
                  <a:gd name="connsiteX9" fmla="*/ 512330 w 1935009"/>
                  <a:gd name="connsiteY9" fmla="*/ 970766 h 1794731"/>
                  <a:gd name="connsiteX10" fmla="*/ 647983 w 1935009"/>
                  <a:gd name="connsiteY10" fmla="*/ 1488256 h 1794731"/>
                  <a:gd name="connsiteX11" fmla="*/ 537449 w 1935009"/>
                  <a:gd name="connsiteY11" fmla="*/ 1412894 h 1794731"/>
                  <a:gd name="connsiteX12" fmla="*/ 391749 w 1935009"/>
                  <a:gd name="connsiteY12" fmla="*/ 1347579 h 1794731"/>
                  <a:gd name="connsiteX13" fmla="*/ 230975 w 1935009"/>
                  <a:gd name="connsiteY13" fmla="*/ 1051152 h 1794731"/>
                  <a:gd name="connsiteX14" fmla="*/ 356580 w 1935009"/>
                  <a:gd name="connsiteY14" fmla="*/ 1282265 h 1794731"/>
                  <a:gd name="connsiteX15" fmla="*/ 431942 w 1935009"/>
                  <a:gd name="connsiteY15" fmla="*/ 1448063 h 1794731"/>
                  <a:gd name="connsiteX16" fmla="*/ 527402 w 1935009"/>
                  <a:gd name="connsiteY16" fmla="*/ 1488256 h 1794731"/>
                  <a:gd name="connsiteX17" fmla="*/ 507305 w 1935009"/>
                  <a:gd name="connsiteY17" fmla="*/ 1603813 h 1794731"/>
                  <a:gd name="connsiteX18" fmla="*/ 311362 w 1935009"/>
                  <a:gd name="connsiteY18" fmla="*/ 1794731 h 1794731"/>
                  <a:gd name="connsiteX19" fmla="*/ 250235 w 1935009"/>
                  <a:gd name="connsiteY19" fmla="*/ 1757049 h 1794731"/>
                  <a:gd name="connsiteX20" fmla="*/ 220927 w 1935009"/>
                  <a:gd name="connsiteY20" fmla="*/ 1603812 h 1794731"/>
                  <a:gd name="connsiteX21" fmla="*/ 120444 w 1935009"/>
                  <a:gd name="connsiteY21" fmla="*/ 1523425 h 1794731"/>
                  <a:gd name="connsiteX22" fmla="*/ 65177 w 1935009"/>
                  <a:gd name="connsiteY22" fmla="*/ 1483232 h 1794731"/>
                  <a:gd name="connsiteX23" fmla="*/ 80251 w 1935009"/>
                  <a:gd name="connsiteY23" fmla="*/ 1287288 h 1794731"/>
                  <a:gd name="connsiteX24" fmla="*/ 205854 w 1935009"/>
                  <a:gd name="connsiteY24" fmla="*/ 1427966 h 1794731"/>
                  <a:gd name="connsiteX25" fmla="*/ 301314 w 1935009"/>
                  <a:gd name="connsiteY25" fmla="*/ 1588740 h 1794731"/>
                  <a:gd name="connsiteX26" fmla="*/ 326435 w 1935009"/>
                  <a:gd name="connsiteY26" fmla="*/ 1478207 h 1794731"/>
                  <a:gd name="connsiteX27" fmla="*/ 175710 w 1935009"/>
                  <a:gd name="connsiteY27" fmla="*/ 1131539 h 1794731"/>
                  <a:gd name="connsiteX28" fmla="*/ 150589 w 1935009"/>
                  <a:gd name="connsiteY28" fmla="*/ 1096371 h 1794731"/>
                  <a:gd name="connsiteX29" fmla="*/ 30008 w 1935009"/>
                  <a:gd name="connsiteY29" fmla="*/ 1257144 h 1794731"/>
                  <a:gd name="connsiteX30" fmla="*/ 19959 w 1935009"/>
                  <a:gd name="connsiteY30" fmla="*/ 1412893 h 1794731"/>
                  <a:gd name="connsiteX31" fmla="*/ 75227 w 1935009"/>
                  <a:gd name="connsiteY31" fmla="*/ 915499 h 1794731"/>
                  <a:gd name="connsiteX32" fmla="*/ 175709 w 1935009"/>
                  <a:gd name="connsiteY32" fmla="*/ 955693 h 1794731"/>
                  <a:gd name="connsiteX33" fmla="*/ 170685 w 1935009"/>
                  <a:gd name="connsiteY33" fmla="*/ 739654 h 1794731"/>
                  <a:gd name="connsiteX34" fmla="*/ 95322 w 1935009"/>
                  <a:gd name="connsiteY34" fmla="*/ 850185 h 1794731"/>
                  <a:gd name="connsiteX35" fmla="*/ 180733 w 1935009"/>
                  <a:gd name="connsiteY35" fmla="*/ 659267 h 1794731"/>
                  <a:gd name="connsiteX36" fmla="*/ 276193 w 1935009"/>
                  <a:gd name="connsiteY36" fmla="*/ 478396 h 1794731"/>
                  <a:gd name="connsiteX37" fmla="*/ 471298 w 1935009"/>
                  <a:gd name="connsiteY37" fmla="*/ 277429 h 1794731"/>
                  <a:gd name="connsiteX0" fmla="*/ 471298 w 1935009"/>
                  <a:gd name="connsiteY0" fmla="*/ 277429 h 1794731"/>
                  <a:gd name="connsiteX1" fmla="*/ 693200 w 1935009"/>
                  <a:gd name="connsiteY1" fmla="*/ 16172 h 1794731"/>
                  <a:gd name="connsiteX2" fmla="*/ 743441 w 1935009"/>
                  <a:gd name="connsiteY2" fmla="*/ 76463 h 1794731"/>
                  <a:gd name="connsiteX3" fmla="*/ 708273 w 1935009"/>
                  <a:gd name="connsiteY3" fmla="*/ 186994 h 1794731"/>
                  <a:gd name="connsiteX4" fmla="*/ 637934 w 1935009"/>
                  <a:gd name="connsiteY4" fmla="*/ 197043 h 1794731"/>
                  <a:gd name="connsiteX5" fmla="*/ 562573 w 1935009"/>
                  <a:gd name="connsiteY5" fmla="*/ 232212 h 1794731"/>
                  <a:gd name="connsiteX6" fmla="*/ 467112 w 1935009"/>
                  <a:gd name="connsiteY6" fmla="*/ 362841 h 1794731"/>
                  <a:gd name="connsiteX7" fmla="*/ 1935009 w 1935009"/>
                  <a:gd name="connsiteY7" fmla="*/ 573856 h 1794731"/>
                  <a:gd name="connsiteX8" fmla="*/ 965343 w 1935009"/>
                  <a:gd name="connsiteY8" fmla="*/ 516078 h 1794731"/>
                  <a:gd name="connsiteX9" fmla="*/ 512330 w 1935009"/>
                  <a:gd name="connsiteY9" fmla="*/ 970766 h 1794731"/>
                  <a:gd name="connsiteX10" fmla="*/ 647983 w 1935009"/>
                  <a:gd name="connsiteY10" fmla="*/ 1488256 h 1794731"/>
                  <a:gd name="connsiteX11" fmla="*/ 537449 w 1935009"/>
                  <a:gd name="connsiteY11" fmla="*/ 1412894 h 1794731"/>
                  <a:gd name="connsiteX12" fmla="*/ 391749 w 1935009"/>
                  <a:gd name="connsiteY12" fmla="*/ 1347579 h 1794731"/>
                  <a:gd name="connsiteX13" fmla="*/ 230975 w 1935009"/>
                  <a:gd name="connsiteY13" fmla="*/ 1051152 h 1794731"/>
                  <a:gd name="connsiteX14" fmla="*/ 356580 w 1935009"/>
                  <a:gd name="connsiteY14" fmla="*/ 1282265 h 1794731"/>
                  <a:gd name="connsiteX15" fmla="*/ 431942 w 1935009"/>
                  <a:gd name="connsiteY15" fmla="*/ 1448063 h 1794731"/>
                  <a:gd name="connsiteX16" fmla="*/ 527402 w 1935009"/>
                  <a:gd name="connsiteY16" fmla="*/ 1488256 h 1794731"/>
                  <a:gd name="connsiteX17" fmla="*/ 507305 w 1935009"/>
                  <a:gd name="connsiteY17" fmla="*/ 1603813 h 1794731"/>
                  <a:gd name="connsiteX18" fmla="*/ 311362 w 1935009"/>
                  <a:gd name="connsiteY18" fmla="*/ 1794731 h 1794731"/>
                  <a:gd name="connsiteX19" fmla="*/ 250235 w 1935009"/>
                  <a:gd name="connsiteY19" fmla="*/ 1757049 h 1794731"/>
                  <a:gd name="connsiteX20" fmla="*/ 220927 w 1935009"/>
                  <a:gd name="connsiteY20" fmla="*/ 1603812 h 1794731"/>
                  <a:gd name="connsiteX21" fmla="*/ 120444 w 1935009"/>
                  <a:gd name="connsiteY21" fmla="*/ 1523425 h 1794731"/>
                  <a:gd name="connsiteX22" fmla="*/ 65177 w 1935009"/>
                  <a:gd name="connsiteY22" fmla="*/ 1483232 h 1794731"/>
                  <a:gd name="connsiteX23" fmla="*/ 80251 w 1935009"/>
                  <a:gd name="connsiteY23" fmla="*/ 1287288 h 1794731"/>
                  <a:gd name="connsiteX24" fmla="*/ 205854 w 1935009"/>
                  <a:gd name="connsiteY24" fmla="*/ 1427966 h 1794731"/>
                  <a:gd name="connsiteX25" fmla="*/ 301314 w 1935009"/>
                  <a:gd name="connsiteY25" fmla="*/ 1588740 h 1794731"/>
                  <a:gd name="connsiteX26" fmla="*/ 326435 w 1935009"/>
                  <a:gd name="connsiteY26" fmla="*/ 1478207 h 1794731"/>
                  <a:gd name="connsiteX27" fmla="*/ 175710 w 1935009"/>
                  <a:gd name="connsiteY27" fmla="*/ 1131539 h 1794731"/>
                  <a:gd name="connsiteX28" fmla="*/ 150589 w 1935009"/>
                  <a:gd name="connsiteY28" fmla="*/ 1096371 h 1794731"/>
                  <a:gd name="connsiteX29" fmla="*/ 30008 w 1935009"/>
                  <a:gd name="connsiteY29" fmla="*/ 1257144 h 1794731"/>
                  <a:gd name="connsiteX30" fmla="*/ 19959 w 1935009"/>
                  <a:gd name="connsiteY30" fmla="*/ 1412893 h 1794731"/>
                  <a:gd name="connsiteX31" fmla="*/ 75227 w 1935009"/>
                  <a:gd name="connsiteY31" fmla="*/ 915499 h 1794731"/>
                  <a:gd name="connsiteX32" fmla="*/ 175709 w 1935009"/>
                  <a:gd name="connsiteY32" fmla="*/ 955693 h 1794731"/>
                  <a:gd name="connsiteX33" fmla="*/ 170685 w 1935009"/>
                  <a:gd name="connsiteY33" fmla="*/ 739654 h 1794731"/>
                  <a:gd name="connsiteX34" fmla="*/ 95322 w 1935009"/>
                  <a:gd name="connsiteY34" fmla="*/ 850185 h 1794731"/>
                  <a:gd name="connsiteX35" fmla="*/ 180733 w 1935009"/>
                  <a:gd name="connsiteY35" fmla="*/ 659267 h 1794731"/>
                  <a:gd name="connsiteX36" fmla="*/ 276193 w 1935009"/>
                  <a:gd name="connsiteY36" fmla="*/ 478396 h 1794731"/>
                  <a:gd name="connsiteX37" fmla="*/ 471298 w 1935009"/>
                  <a:gd name="connsiteY37"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467112 w 965343"/>
                  <a:gd name="connsiteY6" fmla="*/ 362841 h 1794731"/>
                  <a:gd name="connsiteX7" fmla="*/ 472974 w 965343"/>
                  <a:gd name="connsiteY7" fmla="*/ 634146 h 1794731"/>
                  <a:gd name="connsiteX8" fmla="*/ 965343 w 965343"/>
                  <a:gd name="connsiteY8" fmla="*/ 516078 h 1794731"/>
                  <a:gd name="connsiteX9" fmla="*/ 512330 w 965343"/>
                  <a:gd name="connsiteY9" fmla="*/ 970766 h 1794731"/>
                  <a:gd name="connsiteX10" fmla="*/ 647983 w 965343"/>
                  <a:gd name="connsiteY10" fmla="*/ 1488256 h 1794731"/>
                  <a:gd name="connsiteX11" fmla="*/ 537449 w 965343"/>
                  <a:gd name="connsiteY11" fmla="*/ 1412894 h 1794731"/>
                  <a:gd name="connsiteX12" fmla="*/ 391749 w 965343"/>
                  <a:gd name="connsiteY12" fmla="*/ 1347579 h 1794731"/>
                  <a:gd name="connsiteX13" fmla="*/ 230975 w 965343"/>
                  <a:gd name="connsiteY13" fmla="*/ 1051152 h 1794731"/>
                  <a:gd name="connsiteX14" fmla="*/ 356580 w 965343"/>
                  <a:gd name="connsiteY14" fmla="*/ 1282265 h 1794731"/>
                  <a:gd name="connsiteX15" fmla="*/ 431942 w 965343"/>
                  <a:gd name="connsiteY15" fmla="*/ 1448063 h 1794731"/>
                  <a:gd name="connsiteX16" fmla="*/ 527402 w 965343"/>
                  <a:gd name="connsiteY16" fmla="*/ 1488256 h 1794731"/>
                  <a:gd name="connsiteX17" fmla="*/ 507305 w 965343"/>
                  <a:gd name="connsiteY17" fmla="*/ 1603813 h 1794731"/>
                  <a:gd name="connsiteX18" fmla="*/ 311362 w 965343"/>
                  <a:gd name="connsiteY18" fmla="*/ 1794731 h 1794731"/>
                  <a:gd name="connsiteX19" fmla="*/ 250235 w 965343"/>
                  <a:gd name="connsiteY19" fmla="*/ 1757049 h 1794731"/>
                  <a:gd name="connsiteX20" fmla="*/ 220927 w 965343"/>
                  <a:gd name="connsiteY20" fmla="*/ 1603812 h 1794731"/>
                  <a:gd name="connsiteX21" fmla="*/ 120444 w 965343"/>
                  <a:gd name="connsiteY21" fmla="*/ 1523425 h 1794731"/>
                  <a:gd name="connsiteX22" fmla="*/ 65177 w 965343"/>
                  <a:gd name="connsiteY22" fmla="*/ 1483232 h 1794731"/>
                  <a:gd name="connsiteX23" fmla="*/ 80251 w 965343"/>
                  <a:gd name="connsiteY23" fmla="*/ 1287288 h 1794731"/>
                  <a:gd name="connsiteX24" fmla="*/ 205854 w 965343"/>
                  <a:gd name="connsiteY24" fmla="*/ 1427966 h 1794731"/>
                  <a:gd name="connsiteX25" fmla="*/ 301314 w 965343"/>
                  <a:gd name="connsiteY25" fmla="*/ 1588740 h 1794731"/>
                  <a:gd name="connsiteX26" fmla="*/ 326435 w 965343"/>
                  <a:gd name="connsiteY26" fmla="*/ 1478207 h 1794731"/>
                  <a:gd name="connsiteX27" fmla="*/ 175710 w 965343"/>
                  <a:gd name="connsiteY27" fmla="*/ 1131539 h 1794731"/>
                  <a:gd name="connsiteX28" fmla="*/ 150589 w 965343"/>
                  <a:gd name="connsiteY28" fmla="*/ 1096371 h 1794731"/>
                  <a:gd name="connsiteX29" fmla="*/ 30008 w 965343"/>
                  <a:gd name="connsiteY29" fmla="*/ 1257144 h 1794731"/>
                  <a:gd name="connsiteX30" fmla="*/ 19959 w 965343"/>
                  <a:gd name="connsiteY30" fmla="*/ 1412893 h 1794731"/>
                  <a:gd name="connsiteX31" fmla="*/ 75227 w 965343"/>
                  <a:gd name="connsiteY31" fmla="*/ 915499 h 1794731"/>
                  <a:gd name="connsiteX32" fmla="*/ 175709 w 965343"/>
                  <a:gd name="connsiteY32" fmla="*/ 955693 h 1794731"/>
                  <a:gd name="connsiteX33" fmla="*/ 170685 w 965343"/>
                  <a:gd name="connsiteY33" fmla="*/ 739654 h 1794731"/>
                  <a:gd name="connsiteX34" fmla="*/ 95322 w 965343"/>
                  <a:gd name="connsiteY34" fmla="*/ 850185 h 1794731"/>
                  <a:gd name="connsiteX35" fmla="*/ 180733 w 965343"/>
                  <a:gd name="connsiteY35" fmla="*/ 659267 h 1794731"/>
                  <a:gd name="connsiteX36" fmla="*/ 276193 w 965343"/>
                  <a:gd name="connsiteY36" fmla="*/ 478396 h 1794731"/>
                  <a:gd name="connsiteX37" fmla="*/ 471298 w 965343"/>
                  <a:gd name="connsiteY37"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487209 w 965343"/>
                  <a:gd name="connsiteY6" fmla="*/ 357817 h 1794731"/>
                  <a:gd name="connsiteX7" fmla="*/ 472974 w 965343"/>
                  <a:gd name="connsiteY7" fmla="*/ 634146 h 1794731"/>
                  <a:gd name="connsiteX8" fmla="*/ 965343 w 965343"/>
                  <a:gd name="connsiteY8" fmla="*/ 516078 h 1794731"/>
                  <a:gd name="connsiteX9" fmla="*/ 512330 w 965343"/>
                  <a:gd name="connsiteY9" fmla="*/ 970766 h 1794731"/>
                  <a:gd name="connsiteX10" fmla="*/ 647983 w 965343"/>
                  <a:gd name="connsiteY10" fmla="*/ 1488256 h 1794731"/>
                  <a:gd name="connsiteX11" fmla="*/ 537449 w 965343"/>
                  <a:gd name="connsiteY11" fmla="*/ 1412894 h 1794731"/>
                  <a:gd name="connsiteX12" fmla="*/ 391749 w 965343"/>
                  <a:gd name="connsiteY12" fmla="*/ 1347579 h 1794731"/>
                  <a:gd name="connsiteX13" fmla="*/ 230975 w 965343"/>
                  <a:gd name="connsiteY13" fmla="*/ 1051152 h 1794731"/>
                  <a:gd name="connsiteX14" fmla="*/ 356580 w 965343"/>
                  <a:gd name="connsiteY14" fmla="*/ 1282265 h 1794731"/>
                  <a:gd name="connsiteX15" fmla="*/ 431942 w 965343"/>
                  <a:gd name="connsiteY15" fmla="*/ 1448063 h 1794731"/>
                  <a:gd name="connsiteX16" fmla="*/ 527402 w 965343"/>
                  <a:gd name="connsiteY16" fmla="*/ 1488256 h 1794731"/>
                  <a:gd name="connsiteX17" fmla="*/ 507305 w 965343"/>
                  <a:gd name="connsiteY17" fmla="*/ 1603813 h 1794731"/>
                  <a:gd name="connsiteX18" fmla="*/ 311362 w 965343"/>
                  <a:gd name="connsiteY18" fmla="*/ 1794731 h 1794731"/>
                  <a:gd name="connsiteX19" fmla="*/ 250235 w 965343"/>
                  <a:gd name="connsiteY19" fmla="*/ 1757049 h 1794731"/>
                  <a:gd name="connsiteX20" fmla="*/ 220927 w 965343"/>
                  <a:gd name="connsiteY20" fmla="*/ 1603812 h 1794731"/>
                  <a:gd name="connsiteX21" fmla="*/ 120444 w 965343"/>
                  <a:gd name="connsiteY21" fmla="*/ 1523425 h 1794731"/>
                  <a:gd name="connsiteX22" fmla="*/ 65177 w 965343"/>
                  <a:gd name="connsiteY22" fmla="*/ 1483232 h 1794731"/>
                  <a:gd name="connsiteX23" fmla="*/ 80251 w 965343"/>
                  <a:gd name="connsiteY23" fmla="*/ 1287288 h 1794731"/>
                  <a:gd name="connsiteX24" fmla="*/ 205854 w 965343"/>
                  <a:gd name="connsiteY24" fmla="*/ 1427966 h 1794731"/>
                  <a:gd name="connsiteX25" fmla="*/ 301314 w 965343"/>
                  <a:gd name="connsiteY25" fmla="*/ 1588740 h 1794731"/>
                  <a:gd name="connsiteX26" fmla="*/ 326435 w 965343"/>
                  <a:gd name="connsiteY26" fmla="*/ 1478207 h 1794731"/>
                  <a:gd name="connsiteX27" fmla="*/ 175710 w 965343"/>
                  <a:gd name="connsiteY27" fmla="*/ 1131539 h 1794731"/>
                  <a:gd name="connsiteX28" fmla="*/ 150589 w 965343"/>
                  <a:gd name="connsiteY28" fmla="*/ 1096371 h 1794731"/>
                  <a:gd name="connsiteX29" fmla="*/ 30008 w 965343"/>
                  <a:gd name="connsiteY29" fmla="*/ 1257144 h 1794731"/>
                  <a:gd name="connsiteX30" fmla="*/ 19959 w 965343"/>
                  <a:gd name="connsiteY30" fmla="*/ 1412893 h 1794731"/>
                  <a:gd name="connsiteX31" fmla="*/ 75227 w 965343"/>
                  <a:gd name="connsiteY31" fmla="*/ 915499 h 1794731"/>
                  <a:gd name="connsiteX32" fmla="*/ 175709 w 965343"/>
                  <a:gd name="connsiteY32" fmla="*/ 955693 h 1794731"/>
                  <a:gd name="connsiteX33" fmla="*/ 170685 w 965343"/>
                  <a:gd name="connsiteY33" fmla="*/ 739654 h 1794731"/>
                  <a:gd name="connsiteX34" fmla="*/ 95322 w 965343"/>
                  <a:gd name="connsiteY34" fmla="*/ 850185 h 1794731"/>
                  <a:gd name="connsiteX35" fmla="*/ 180733 w 965343"/>
                  <a:gd name="connsiteY35" fmla="*/ 659267 h 1794731"/>
                  <a:gd name="connsiteX36" fmla="*/ 276193 w 965343"/>
                  <a:gd name="connsiteY36" fmla="*/ 478396 h 1794731"/>
                  <a:gd name="connsiteX37" fmla="*/ 471298 w 965343"/>
                  <a:gd name="connsiteY37"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487209 w 965343"/>
                  <a:gd name="connsiteY6" fmla="*/ 357817 h 1794731"/>
                  <a:gd name="connsiteX7" fmla="*/ 472974 w 965343"/>
                  <a:gd name="connsiteY7" fmla="*/ 634146 h 1794731"/>
                  <a:gd name="connsiteX8" fmla="*/ 965343 w 965343"/>
                  <a:gd name="connsiteY8" fmla="*/ 516078 h 1794731"/>
                  <a:gd name="connsiteX9" fmla="*/ 512330 w 965343"/>
                  <a:gd name="connsiteY9" fmla="*/ 970766 h 1794731"/>
                  <a:gd name="connsiteX10" fmla="*/ 647983 w 965343"/>
                  <a:gd name="connsiteY10" fmla="*/ 1488256 h 1794731"/>
                  <a:gd name="connsiteX11" fmla="*/ 537449 w 965343"/>
                  <a:gd name="connsiteY11" fmla="*/ 1412894 h 1794731"/>
                  <a:gd name="connsiteX12" fmla="*/ 391749 w 965343"/>
                  <a:gd name="connsiteY12" fmla="*/ 1347579 h 1794731"/>
                  <a:gd name="connsiteX13" fmla="*/ 230975 w 965343"/>
                  <a:gd name="connsiteY13" fmla="*/ 1051152 h 1794731"/>
                  <a:gd name="connsiteX14" fmla="*/ 356580 w 965343"/>
                  <a:gd name="connsiteY14" fmla="*/ 1282265 h 1794731"/>
                  <a:gd name="connsiteX15" fmla="*/ 431942 w 965343"/>
                  <a:gd name="connsiteY15" fmla="*/ 1448063 h 1794731"/>
                  <a:gd name="connsiteX16" fmla="*/ 527402 w 965343"/>
                  <a:gd name="connsiteY16" fmla="*/ 1488256 h 1794731"/>
                  <a:gd name="connsiteX17" fmla="*/ 507305 w 965343"/>
                  <a:gd name="connsiteY17" fmla="*/ 1603813 h 1794731"/>
                  <a:gd name="connsiteX18" fmla="*/ 311362 w 965343"/>
                  <a:gd name="connsiteY18" fmla="*/ 1794731 h 1794731"/>
                  <a:gd name="connsiteX19" fmla="*/ 250235 w 965343"/>
                  <a:gd name="connsiteY19" fmla="*/ 1757049 h 1794731"/>
                  <a:gd name="connsiteX20" fmla="*/ 220927 w 965343"/>
                  <a:gd name="connsiteY20" fmla="*/ 1603812 h 1794731"/>
                  <a:gd name="connsiteX21" fmla="*/ 120444 w 965343"/>
                  <a:gd name="connsiteY21" fmla="*/ 1523425 h 1794731"/>
                  <a:gd name="connsiteX22" fmla="*/ 65177 w 965343"/>
                  <a:gd name="connsiteY22" fmla="*/ 1483232 h 1794731"/>
                  <a:gd name="connsiteX23" fmla="*/ 80251 w 965343"/>
                  <a:gd name="connsiteY23" fmla="*/ 1287288 h 1794731"/>
                  <a:gd name="connsiteX24" fmla="*/ 205854 w 965343"/>
                  <a:gd name="connsiteY24" fmla="*/ 1427966 h 1794731"/>
                  <a:gd name="connsiteX25" fmla="*/ 301314 w 965343"/>
                  <a:gd name="connsiteY25" fmla="*/ 1588740 h 1794731"/>
                  <a:gd name="connsiteX26" fmla="*/ 326435 w 965343"/>
                  <a:gd name="connsiteY26" fmla="*/ 1478207 h 1794731"/>
                  <a:gd name="connsiteX27" fmla="*/ 175710 w 965343"/>
                  <a:gd name="connsiteY27" fmla="*/ 1131539 h 1794731"/>
                  <a:gd name="connsiteX28" fmla="*/ 150589 w 965343"/>
                  <a:gd name="connsiteY28" fmla="*/ 1096371 h 1794731"/>
                  <a:gd name="connsiteX29" fmla="*/ 30008 w 965343"/>
                  <a:gd name="connsiteY29" fmla="*/ 1257144 h 1794731"/>
                  <a:gd name="connsiteX30" fmla="*/ 19959 w 965343"/>
                  <a:gd name="connsiteY30" fmla="*/ 1412893 h 1794731"/>
                  <a:gd name="connsiteX31" fmla="*/ 75227 w 965343"/>
                  <a:gd name="connsiteY31" fmla="*/ 915499 h 1794731"/>
                  <a:gd name="connsiteX32" fmla="*/ 175709 w 965343"/>
                  <a:gd name="connsiteY32" fmla="*/ 955693 h 1794731"/>
                  <a:gd name="connsiteX33" fmla="*/ 170685 w 965343"/>
                  <a:gd name="connsiteY33" fmla="*/ 739654 h 1794731"/>
                  <a:gd name="connsiteX34" fmla="*/ 95322 w 965343"/>
                  <a:gd name="connsiteY34" fmla="*/ 850185 h 1794731"/>
                  <a:gd name="connsiteX35" fmla="*/ 180733 w 965343"/>
                  <a:gd name="connsiteY35" fmla="*/ 659267 h 1794731"/>
                  <a:gd name="connsiteX36" fmla="*/ 276193 w 965343"/>
                  <a:gd name="connsiteY36" fmla="*/ 478396 h 1794731"/>
                  <a:gd name="connsiteX37" fmla="*/ 471298 w 965343"/>
                  <a:gd name="connsiteY37"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487209 w 965343"/>
                  <a:gd name="connsiteY6" fmla="*/ 357817 h 1794731"/>
                  <a:gd name="connsiteX7" fmla="*/ 472974 w 965343"/>
                  <a:gd name="connsiteY7" fmla="*/ 634146 h 1794731"/>
                  <a:gd name="connsiteX8" fmla="*/ 965343 w 965343"/>
                  <a:gd name="connsiteY8" fmla="*/ 516078 h 1794731"/>
                  <a:gd name="connsiteX9" fmla="*/ 512330 w 965343"/>
                  <a:gd name="connsiteY9" fmla="*/ 970766 h 1794731"/>
                  <a:gd name="connsiteX10" fmla="*/ 647983 w 965343"/>
                  <a:gd name="connsiteY10" fmla="*/ 1488256 h 1794731"/>
                  <a:gd name="connsiteX11" fmla="*/ 537449 w 965343"/>
                  <a:gd name="connsiteY11" fmla="*/ 1412894 h 1794731"/>
                  <a:gd name="connsiteX12" fmla="*/ 391749 w 965343"/>
                  <a:gd name="connsiteY12" fmla="*/ 1347579 h 1794731"/>
                  <a:gd name="connsiteX13" fmla="*/ 230975 w 965343"/>
                  <a:gd name="connsiteY13" fmla="*/ 1051152 h 1794731"/>
                  <a:gd name="connsiteX14" fmla="*/ 356580 w 965343"/>
                  <a:gd name="connsiteY14" fmla="*/ 1282265 h 1794731"/>
                  <a:gd name="connsiteX15" fmla="*/ 431942 w 965343"/>
                  <a:gd name="connsiteY15" fmla="*/ 1448063 h 1794731"/>
                  <a:gd name="connsiteX16" fmla="*/ 527402 w 965343"/>
                  <a:gd name="connsiteY16" fmla="*/ 1488256 h 1794731"/>
                  <a:gd name="connsiteX17" fmla="*/ 507305 w 965343"/>
                  <a:gd name="connsiteY17" fmla="*/ 1603813 h 1794731"/>
                  <a:gd name="connsiteX18" fmla="*/ 311362 w 965343"/>
                  <a:gd name="connsiteY18" fmla="*/ 1794731 h 1794731"/>
                  <a:gd name="connsiteX19" fmla="*/ 250235 w 965343"/>
                  <a:gd name="connsiteY19" fmla="*/ 1757049 h 1794731"/>
                  <a:gd name="connsiteX20" fmla="*/ 220927 w 965343"/>
                  <a:gd name="connsiteY20" fmla="*/ 1603812 h 1794731"/>
                  <a:gd name="connsiteX21" fmla="*/ 120444 w 965343"/>
                  <a:gd name="connsiteY21" fmla="*/ 1523425 h 1794731"/>
                  <a:gd name="connsiteX22" fmla="*/ 65177 w 965343"/>
                  <a:gd name="connsiteY22" fmla="*/ 1483232 h 1794731"/>
                  <a:gd name="connsiteX23" fmla="*/ 80251 w 965343"/>
                  <a:gd name="connsiteY23" fmla="*/ 1287288 h 1794731"/>
                  <a:gd name="connsiteX24" fmla="*/ 205854 w 965343"/>
                  <a:gd name="connsiteY24" fmla="*/ 1427966 h 1794731"/>
                  <a:gd name="connsiteX25" fmla="*/ 301314 w 965343"/>
                  <a:gd name="connsiteY25" fmla="*/ 1588740 h 1794731"/>
                  <a:gd name="connsiteX26" fmla="*/ 326435 w 965343"/>
                  <a:gd name="connsiteY26" fmla="*/ 1478207 h 1794731"/>
                  <a:gd name="connsiteX27" fmla="*/ 175710 w 965343"/>
                  <a:gd name="connsiteY27" fmla="*/ 1131539 h 1794731"/>
                  <a:gd name="connsiteX28" fmla="*/ 150589 w 965343"/>
                  <a:gd name="connsiteY28" fmla="*/ 1096371 h 1794731"/>
                  <a:gd name="connsiteX29" fmla="*/ 30008 w 965343"/>
                  <a:gd name="connsiteY29" fmla="*/ 1257144 h 1794731"/>
                  <a:gd name="connsiteX30" fmla="*/ 19959 w 965343"/>
                  <a:gd name="connsiteY30" fmla="*/ 1412893 h 1794731"/>
                  <a:gd name="connsiteX31" fmla="*/ 75227 w 965343"/>
                  <a:gd name="connsiteY31" fmla="*/ 915499 h 1794731"/>
                  <a:gd name="connsiteX32" fmla="*/ 175709 w 965343"/>
                  <a:gd name="connsiteY32" fmla="*/ 955693 h 1794731"/>
                  <a:gd name="connsiteX33" fmla="*/ 170685 w 965343"/>
                  <a:gd name="connsiteY33" fmla="*/ 739654 h 1794731"/>
                  <a:gd name="connsiteX34" fmla="*/ 95322 w 965343"/>
                  <a:gd name="connsiteY34" fmla="*/ 850185 h 1794731"/>
                  <a:gd name="connsiteX35" fmla="*/ 180733 w 965343"/>
                  <a:gd name="connsiteY35" fmla="*/ 659267 h 1794731"/>
                  <a:gd name="connsiteX36" fmla="*/ 276193 w 965343"/>
                  <a:gd name="connsiteY36" fmla="*/ 478396 h 1794731"/>
                  <a:gd name="connsiteX37" fmla="*/ 471298 w 965343"/>
                  <a:gd name="connsiteY37"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47983 w 965343"/>
                  <a:gd name="connsiteY6" fmla="*/ 357816 h 1794731"/>
                  <a:gd name="connsiteX7" fmla="*/ 487209 w 965343"/>
                  <a:gd name="connsiteY7" fmla="*/ 357817 h 1794731"/>
                  <a:gd name="connsiteX8" fmla="*/ 472974 w 965343"/>
                  <a:gd name="connsiteY8" fmla="*/ 634146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47983 w 965343"/>
                  <a:gd name="connsiteY6" fmla="*/ 357816 h 1794731"/>
                  <a:gd name="connsiteX7" fmla="*/ 487209 w 965343"/>
                  <a:gd name="connsiteY7" fmla="*/ 357817 h 1794731"/>
                  <a:gd name="connsiteX8" fmla="*/ 472974 w 965343"/>
                  <a:gd name="connsiteY8" fmla="*/ 634146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68079 w 965343"/>
                  <a:gd name="connsiteY6" fmla="*/ 387961 h 1794731"/>
                  <a:gd name="connsiteX7" fmla="*/ 487209 w 965343"/>
                  <a:gd name="connsiteY7" fmla="*/ 357817 h 1794731"/>
                  <a:gd name="connsiteX8" fmla="*/ 472974 w 965343"/>
                  <a:gd name="connsiteY8" fmla="*/ 634146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68079 w 965343"/>
                  <a:gd name="connsiteY6" fmla="*/ 387961 h 1794731"/>
                  <a:gd name="connsiteX7" fmla="*/ 487209 w 965343"/>
                  <a:gd name="connsiteY7" fmla="*/ 357817 h 1794731"/>
                  <a:gd name="connsiteX8" fmla="*/ 472974 w 965343"/>
                  <a:gd name="connsiteY8" fmla="*/ 634146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72974 w 965343"/>
                  <a:gd name="connsiteY8" fmla="*/ 634146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72974 w 965343"/>
                  <a:gd name="connsiteY8" fmla="*/ 634146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72974 w 965343"/>
                  <a:gd name="connsiteY8" fmla="*/ 634146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72974 w 965343"/>
                  <a:gd name="connsiteY8" fmla="*/ 634146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72974 w 965343"/>
                  <a:gd name="connsiteY8" fmla="*/ 634146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241862 w 965343"/>
                  <a:gd name="connsiteY8" fmla="*/ 598977 h 1794731"/>
                  <a:gd name="connsiteX9" fmla="*/ 965343 w 965343"/>
                  <a:gd name="connsiteY9" fmla="*/ 516078 h 1794731"/>
                  <a:gd name="connsiteX10" fmla="*/ 512330 w 965343"/>
                  <a:gd name="connsiteY10" fmla="*/ 970766 h 1794731"/>
                  <a:gd name="connsiteX11" fmla="*/ 647983 w 965343"/>
                  <a:gd name="connsiteY11" fmla="*/ 1488256 h 1794731"/>
                  <a:gd name="connsiteX12" fmla="*/ 537449 w 965343"/>
                  <a:gd name="connsiteY12" fmla="*/ 1412894 h 1794731"/>
                  <a:gd name="connsiteX13" fmla="*/ 391749 w 965343"/>
                  <a:gd name="connsiteY13" fmla="*/ 1347579 h 1794731"/>
                  <a:gd name="connsiteX14" fmla="*/ 230975 w 965343"/>
                  <a:gd name="connsiteY14" fmla="*/ 1051152 h 1794731"/>
                  <a:gd name="connsiteX15" fmla="*/ 356580 w 965343"/>
                  <a:gd name="connsiteY15" fmla="*/ 1282265 h 1794731"/>
                  <a:gd name="connsiteX16" fmla="*/ 431942 w 965343"/>
                  <a:gd name="connsiteY16" fmla="*/ 1448063 h 1794731"/>
                  <a:gd name="connsiteX17" fmla="*/ 527402 w 965343"/>
                  <a:gd name="connsiteY17" fmla="*/ 1488256 h 1794731"/>
                  <a:gd name="connsiteX18" fmla="*/ 507305 w 965343"/>
                  <a:gd name="connsiteY18" fmla="*/ 1603813 h 1794731"/>
                  <a:gd name="connsiteX19" fmla="*/ 311362 w 965343"/>
                  <a:gd name="connsiteY19" fmla="*/ 1794731 h 1794731"/>
                  <a:gd name="connsiteX20" fmla="*/ 250235 w 965343"/>
                  <a:gd name="connsiteY20" fmla="*/ 1757049 h 1794731"/>
                  <a:gd name="connsiteX21" fmla="*/ 220927 w 965343"/>
                  <a:gd name="connsiteY21" fmla="*/ 1603812 h 1794731"/>
                  <a:gd name="connsiteX22" fmla="*/ 120444 w 965343"/>
                  <a:gd name="connsiteY22" fmla="*/ 1523425 h 1794731"/>
                  <a:gd name="connsiteX23" fmla="*/ 65177 w 965343"/>
                  <a:gd name="connsiteY23" fmla="*/ 1483232 h 1794731"/>
                  <a:gd name="connsiteX24" fmla="*/ 80251 w 965343"/>
                  <a:gd name="connsiteY24" fmla="*/ 1287288 h 1794731"/>
                  <a:gd name="connsiteX25" fmla="*/ 205854 w 965343"/>
                  <a:gd name="connsiteY25" fmla="*/ 1427966 h 1794731"/>
                  <a:gd name="connsiteX26" fmla="*/ 301314 w 965343"/>
                  <a:gd name="connsiteY26" fmla="*/ 1588740 h 1794731"/>
                  <a:gd name="connsiteX27" fmla="*/ 326435 w 965343"/>
                  <a:gd name="connsiteY27" fmla="*/ 1478207 h 1794731"/>
                  <a:gd name="connsiteX28" fmla="*/ 175710 w 965343"/>
                  <a:gd name="connsiteY28" fmla="*/ 1131539 h 1794731"/>
                  <a:gd name="connsiteX29" fmla="*/ 150589 w 965343"/>
                  <a:gd name="connsiteY29" fmla="*/ 1096371 h 1794731"/>
                  <a:gd name="connsiteX30" fmla="*/ 30008 w 965343"/>
                  <a:gd name="connsiteY30" fmla="*/ 1257144 h 1794731"/>
                  <a:gd name="connsiteX31" fmla="*/ 19959 w 965343"/>
                  <a:gd name="connsiteY31" fmla="*/ 1412893 h 1794731"/>
                  <a:gd name="connsiteX32" fmla="*/ 75227 w 965343"/>
                  <a:gd name="connsiteY32" fmla="*/ 915499 h 1794731"/>
                  <a:gd name="connsiteX33" fmla="*/ 175709 w 965343"/>
                  <a:gd name="connsiteY33" fmla="*/ 955693 h 1794731"/>
                  <a:gd name="connsiteX34" fmla="*/ 170685 w 965343"/>
                  <a:gd name="connsiteY34" fmla="*/ 739654 h 1794731"/>
                  <a:gd name="connsiteX35" fmla="*/ 95322 w 965343"/>
                  <a:gd name="connsiteY35" fmla="*/ 850185 h 1794731"/>
                  <a:gd name="connsiteX36" fmla="*/ 180733 w 965343"/>
                  <a:gd name="connsiteY36" fmla="*/ 659267 h 1794731"/>
                  <a:gd name="connsiteX37" fmla="*/ 276193 w 965343"/>
                  <a:gd name="connsiteY37" fmla="*/ 478396 h 1794731"/>
                  <a:gd name="connsiteX38" fmla="*/ 471298 w 965343"/>
                  <a:gd name="connsiteY38"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241862 w 965343"/>
                  <a:gd name="connsiteY8" fmla="*/ 598977 h 1794731"/>
                  <a:gd name="connsiteX9" fmla="*/ 557548 w 965343"/>
                  <a:gd name="connsiteY9" fmla="*/ 563808 h 1794731"/>
                  <a:gd name="connsiteX10" fmla="*/ 965343 w 965343"/>
                  <a:gd name="connsiteY10" fmla="*/ 516078 h 1794731"/>
                  <a:gd name="connsiteX11" fmla="*/ 512330 w 965343"/>
                  <a:gd name="connsiteY11" fmla="*/ 970766 h 1794731"/>
                  <a:gd name="connsiteX12" fmla="*/ 647983 w 965343"/>
                  <a:gd name="connsiteY12" fmla="*/ 1488256 h 1794731"/>
                  <a:gd name="connsiteX13" fmla="*/ 537449 w 965343"/>
                  <a:gd name="connsiteY13" fmla="*/ 1412894 h 1794731"/>
                  <a:gd name="connsiteX14" fmla="*/ 391749 w 965343"/>
                  <a:gd name="connsiteY14" fmla="*/ 1347579 h 1794731"/>
                  <a:gd name="connsiteX15" fmla="*/ 230975 w 965343"/>
                  <a:gd name="connsiteY15" fmla="*/ 1051152 h 1794731"/>
                  <a:gd name="connsiteX16" fmla="*/ 356580 w 965343"/>
                  <a:gd name="connsiteY16" fmla="*/ 1282265 h 1794731"/>
                  <a:gd name="connsiteX17" fmla="*/ 431942 w 965343"/>
                  <a:gd name="connsiteY17" fmla="*/ 1448063 h 1794731"/>
                  <a:gd name="connsiteX18" fmla="*/ 527402 w 965343"/>
                  <a:gd name="connsiteY18" fmla="*/ 1488256 h 1794731"/>
                  <a:gd name="connsiteX19" fmla="*/ 507305 w 965343"/>
                  <a:gd name="connsiteY19" fmla="*/ 1603813 h 1794731"/>
                  <a:gd name="connsiteX20" fmla="*/ 311362 w 965343"/>
                  <a:gd name="connsiteY20" fmla="*/ 1794731 h 1794731"/>
                  <a:gd name="connsiteX21" fmla="*/ 250235 w 965343"/>
                  <a:gd name="connsiteY21" fmla="*/ 1757049 h 1794731"/>
                  <a:gd name="connsiteX22" fmla="*/ 220927 w 965343"/>
                  <a:gd name="connsiteY22" fmla="*/ 1603812 h 1794731"/>
                  <a:gd name="connsiteX23" fmla="*/ 120444 w 965343"/>
                  <a:gd name="connsiteY23" fmla="*/ 1523425 h 1794731"/>
                  <a:gd name="connsiteX24" fmla="*/ 65177 w 965343"/>
                  <a:gd name="connsiteY24" fmla="*/ 1483232 h 1794731"/>
                  <a:gd name="connsiteX25" fmla="*/ 80251 w 965343"/>
                  <a:gd name="connsiteY25" fmla="*/ 1287288 h 1794731"/>
                  <a:gd name="connsiteX26" fmla="*/ 205854 w 965343"/>
                  <a:gd name="connsiteY26" fmla="*/ 1427966 h 1794731"/>
                  <a:gd name="connsiteX27" fmla="*/ 301314 w 965343"/>
                  <a:gd name="connsiteY27" fmla="*/ 1588740 h 1794731"/>
                  <a:gd name="connsiteX28" fmla="*/ 326435 w 965343"/>
                  <a:gd name="connsiteY28" fmla="*/ 1478207 h 1794731"/>
                  <a:gd name="connsiteX29" fmla="*/ 175710 w 965343"/>
                  <a:gd name="connsiteY29" fmla="*/ 1131539 h 1794731"/>
                  <a:gd name="connsiteX30" fmla="*/ 150589 w 965343"/>
                  <a:gd name="connsiteY30" fmla="*/ 1096371 h 1794731"/>
                  <a:gd name="connsiteX31" fmla="*/ 30008 w 965343"/>
                  <a:gd name="connsiteY31" fmla="*/ 1257144 h 1794731"/>
                  <a:gd name="connsiteX32" fmla="*/ 19959 w 965343"/>
                  <a:gd name="connsiteY32" fmla="*/ 1412893 h 1794731"/>
                  <a:gd name="connsiteX33" fmla="*/ 75227 w 965343"/>
                  <a:gd name="connsiteY33" fmla="*/ 915499 h 1794731"/>
                  <a:gd name="connsiteX34" fmla="*/ 175709 w 965343"/>
                  <a:gd name="connsiteY34" fmla="*/ 955693 h 1794731"/>
                  <a:gd name="connsiteX35" fmla="*/ 170685 w 965343"/>
                  <a:gd name="connsiteY35" fmla="*/ 739654 h 1794731"/>
                  <a:gd name="connsiteX36" fmla="*/ 95322 w 965343"/>
                  <a:gd name="connsiteY36" fmla="*/ 850185 h 1794731"/>
                  <a:gd name="connsiteX37" fmla="*/ 180733 w 965343"/>
                  <a:gd name="connsiteY37" fmla="*/ 659267 h 1794731"/>
                  <a:gd name="connsiteX38" fmla="*/ 276193 w 965343"/>
                  <a:gd name="connsiteY38" fmla="*/ 478396 h 1794731"/>
                  <a:gd name="connsiteX39" fmla="*/ 471298 w 965343"/>
                  <a:gd name="connsiteY39"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241862 w 965343"/>
                  <a:gd name="connsiteY8" fmla="*/ 598977 h 1794731"/>
                  <a:gd name="connsiteX9" fmla="*/ 336484 w 965343"/>
                  <a:gd name="connsiteY9" fmla="*/ 895403 h 1794731"/>
                  <a:gd name="connsiteX10" fmla="*/ 965343 w 965343"/>
                  <a:gd name="connsiteY10" fmla="*/ 516078 h 1794731"/>
                  <a:gd name="connsiteX11" fmla="*/ 512330 w 965343"/>
                  <a:gd name="connsiteY11" fmla="*/ 970766 h 1794731"/>
                  <a:gd name="connsiteX12" fmla="*/ 647983 w 965343"/>
                  <a:gd name="connsiteY12" fmla="*/ 1488256 h 1794731"/>
                  <a:gd name="connsiteX13" fmla="*/ 537449 w 965343"/>
                  <a:gd name="connsiteY13" fmla="*/ 1412894 h 1794731"/>
                  <a:gd name="connsiteX14" fmla="*/ 391749 w 965343"/>
                  <a:gd name="connsiteY14" fmla="*/ 1347579 h 1794731"/>
                  <a:gd name="connsiteX15" fmla="*/ 230975 w 965343"/>
                  <a:gd name="connsiteY15" fmla="*/ 1051152 h 1794731"/>
                  <a:gd name="connsiteX16" fmla="*/ 356580 w 965343"/>
                  <a:gd name="connsiteY16" fmla="*/ 1282265 h 1794731"/>
                  <a:gd name="connsiteX17" fmla="*/ 431942 w 965343"/>
                  <a:gd name="connsiteY17" fmla="*/ 1448063 h 1794731"/>
                  <a:gd name="connsiteX18" fmla="*/ 527402 w 965343"/>
                  <a:gd name="connsiteY18" fmla="*/ 1488256 h 1794731"/>
                  <a:gd name="connsiteX19" fmla="*/ 507305 w 965343"/>
                  <a:gd name="connsiteY19" fmla="*/ 1603813 h 1794731"/>
                  <a:gd name="connsiteX20" fmla="*/ 311362 w 965343"/>
                  <a:gd name="connsiteY20" fmla="*/ 1794731 h 1794731"/>
                  <a:gd name="connsiteX21" fmla="*/ 250235 w 965343"/>
                  <a:gd name="connsiteY21" fmla="*/ 1757049 h 1794731"/>
                  <a:gd name="connsiteX22" fmla="*/ 220927 w 965343"/>
                  <a:gd name="connsiteY22" fmla="*/ 1603812 h 1794731"/>
                  <a:gd name="connsiteX23" fmla="*/ 120444 w 965343"/>
                  <a:gd name="connsiteY23" fmla="*/ 1523425 h 1794731"/>
                  <a:gd name="connsiteX24" fmla="*/ 65177 w 965343"/>
                  <a:gd name="connsiteY24" fmla="*/ 1483232 h 1794731"/>
                  <a:gd name="connsiteX25" fmla="*/ 80251 w 965343"/>
                  <a:gd name="connsiteY25" fmla="*/ 1287288 h 1794731"/>
                  <a:gd name="connsiteX26" fmla="*/ 205854 w 965343"/>
                  <a:gd name="connsiteY26" fmla="*/ 1427966 h 1794731"/>
                  <a:gd name="connsiteX27" fmla="*/ 301314 w 965343"/>
                  <a:gd name="connsiteY27" fmla="*/ 1588740 h 1794731"/>
                  <a:gd name="connsiteX28" fmla="*/ 326435 w 965343"/>
                  <a:gd name="connsiteY28" fmla="*/ 1478207 h 1794731"/>
                  <a:gd name="connsiteX29" fmla="*/ 175710 w 965343"/>
                  <a:gd name="connsiteY29" fmla="*/ 1131539 h 1794731"/>
                  <a:gd name="connsiteX30" fmla="*/ 150589 w 965343"/>
                  <a:gd name="connsiteY30" fmla="*/ 1096371 h 1794731"/>
                  <a:gd name="connsiteX31" fmla="*/ 30008 w 965343"/>
                  <a:gd name="connsiteY31" fmla="*/ 1257144 h 1794731"/>
                  <a:gd name="connsiteX32" fmla="*/ 19959 w 965343"/>
                  <a:gd name="connsiteY32" fmla="*/ 1412893 h 1794731"/>
                  <a:gd name="connsiteX33" fmla="*/ 75227 w 965343"/>
                  <a:gd name="connsiteY33" fmla="*/ 915499 h 1794731"/>
                  <a:gd name="connsiteX34" fmla="*/ 175709 w 965343"/>
                  <a:gd name="connsiteY34" fmla="*/ 955693 h 1794731"/>
                  <a:gd name="connsiteX35" fmla="*/ 170685 w 965343"/>
                  <a:gd name="connsiteY35" fmla="*/ 739654 h 1794731"/>
                  <a:gd name="connsiteX36" fmla="*/ 95322 w 965343"/>
                  <a:gd name="connsiteY36" fmla="*/ 850185 h 1794731"/>
                  <a:gd name="connsiteX37" fmla="*/ 180733 w 965343"/>
                  <a:gd name="connsiteY37" fmla="*/ 659267 h 1794731"/>
                  <a:gd name="connsiteX38" fmla="*/ 276193 w 965343"/>
                  <a:gd name="connsiteY38" fmla="*/ 478396 h 1794731"/>
                  <a:gd name="connsiteX39" fmla="*/ 471298 w 965343"/>
                  <a:gd name="connsiteY39"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356581 w 965343"/>
                  <a:gd name="connsiteY8" fmla="*/ 488445 h 1794731"/>
                  <a:gd name="connsiteX9" fmla="*/ 241862 w 965343"/>
                  <a:gd name="connsiteY9" fmla="*/ 598977 h 1794731"/>
                  <a:gd name="connsiteX10" fmla="*/ 336484 w 965343"/>
                  <a:gd name="connsiteY10" fmla="*/ 895403 h 1794731"/>
                  <a:gd name="connsiteX11" fmla="*/ 965343 w 965343"/>
                  <a:gd name="connsiteY11" fmla="*/ 516078 h 1794731"/>
                  <a:gd name="connsiteX12" fmla="*/ 512330 w 965343"/>
                  <a:gd name="connsiteY12" fmla="*/ 970766 h 1794731"/>
                  <a:gd name="connsiteX13" fmla="*/ 647983 w 965343"/>
                  <a:gd name="connsiteY13" fmla="*/ 1488256 h 1794731"/>
                  <a:gd name="connsiteX14" fmla="*/ 537449 w 965343"/>
                  <a:gd name="connsiteY14" fmla="*/ 1412894 h 1794731"/>
                  <a:gd name="connsiteX15" fmla="*/ 391749 w 965343"/>
                  <a:gd name="connsiteY15" fmla="*/ 1347579 h 1794731"/>
                  <a:gd name="connsiteX16" fmla="*/ 230975 w 965343"/>
                  <a:gd name="connsiteY16" fmla="*/ 1051152 h 1794731"/>
                  <a:gd name="connsiteX17" fmla="*/ 356580 w 965343"/>
                  <a:gd name="connsiteY17" fmla="*/ 1282265 h 1794731"/>
                  <a:gd name="connsiteX18" fmla="*/ 431942 w 965343"/>
                  <a:gd name="connsiteY18" fmla="*/ 1448063 h 1794731"/>
                  <a:gd name="connsiteX19" fmla="*/ 527402 w 965343"/>
                  <a:gd name="connsiteY19" fmla="*/ 1488256 h 1794731"/>
                  <a:gd name="connsiteX20" fmla="*/ 507305 w 965343"/>
                  <a:gd name="connsiteY20" fmla="*/ 1603813 h 1794731"/>
                  <a:gd name="connsiteX21" fmla="*/ 311362 w 965343"/>
                  <a:gd name="connsiteY21" fmla="*/ 1794731 h 1794731"/>
                  <a:gd name="connsiteX22" fmla="*/ 250235 w 965343"/>
                  <a:gd name="connsiteY22" fmla="*/ 1757049 h 1794731"/>
                  <a:gd name="connsiteX23" fmla="*/ 220927 w 965343"/>
                  <a:gd name="connsiteY23" fmla="*/ 1603812 h 1794731"/>
                  <a:gd name="connsiteX24" fmla="*/ 120444 w 965343"/>
                  <a:gd name="connsiteY24" fmla="*/ 1523425 h 1794731"/>
                  <a:gd name="connsiteX25" fmla="*/ 65177 w 965343"/>
                  <a:gd name="connsiteY25" fmla="*/ 1483232 h 1794731"/>
                  <a:gd name="connsiteX26" fmla="*/ 80251 w 965343"/>
                  <a:gd name="connsiteY26" fmla="*/ 1287288 h 1794731"/>
                  <a:gd name="connsiteX27" fmla="*/ 205854 w 965343"/>
                  <a:gd name="connsiteY27" fmla="*/ 1427966 h 1794731"/>
                  <a:gd name="connsiteX28" fmla="*/ 301314 w 965343"/>
                  <a:gd name="connsiteY28" fmla="*/ 1588740 h 1794731"/>
                  <a:gd name="connsiteX29" fmla="*/ 326435 w 965343"/>
                  <a:gd name="connsiteY29" fmla="*/ 1478207 h 1794731"/>
                  <a:gd name="connsiteX30" fmla="*/ 175710 w 965343"/>
                  <a:gd name="connsiteY30" fmla="*/ 1131539 h 1794731"/>
                  <a:gd name="connsiteX31" fmla="*/ 150589 w 965343"/>
                  <a:gd name="connsiteY31" fmla="*/ 1096371 h 1794731"/>
                  <a:gd name="connsiteX32" fmla="*/ 30008 w 965343"/>
                  <a:gd name="connsiteY32" fmla="*/ 1257144 h 1794731"/>
                  <a:gd name="connsiteX33" fmla="*/ 19959 w 965343"/>
                  <a:gd name="connsiteY33" fmla="*/ 1412893 h 1794731"/>
                  <a:gd name="connsiteX34" fmla="*/ 75227 w 965343"/>
                  <a:gd name="connsiteY34" fmla="*/ 915499 h 1794731"/>
                  <a:gd name="connsiteX35" fmla="*/ 175709 w 965343"/>
                  <a:gd name="connsiteY35" fmla="*/ 955693 h 1794731"/>
                  <a:gd name="connsiteX36" fmla="*/ 170685 w 965343"/>
                  <a:gd name="connsiteY36" fmla="*/ 739654 h 1794731"/>
                  <a:gd name="connsiteX37" fmla="*/ 95322 w 965343"/>
                  <a:gd name="connsiteY37" fmla="*/ 850185 h 1794731"/>
                  <a:gd name="connsiteX38" fmla="*/ 180733 w 965343"/>
                  <a:gd name="connsiteY38" fmla="*/ 659267 h 1794731"/>
                  <a:gd name="connsiteX39" fmla="*/ 276193 w 965343"/>
                  <a:gd name="connsiteY39" fmla="*/ 478396 h 1794731"/>
                  <a:gd name="connsiteX40" fmla="*/ 471298 w 965343"/>
                  <a:gd name="connsiteY40"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21895 w 965343"/>
                  <a:gd name="connsiteY8" fmla="*/ 558784 h 1794731"/>
                  <a:gd name="connsiteX9" fmla="*/ 241862 w 965343"/>
                  <a:gd name="connsiteY9" fmla="*/ 598977 h 1794731"/>
                  <a:gd name="connsiteX10" fmla="*/ 336484 w 965343"/>
                  <a:gd name="connsiteY10" fmla="*/ 895403 h 1794731"/>
                  <a:gd name="connsiteX11" fmla="*/ 965343 w 965343"/>
                  <a:gd name="connsiteY11" fmla="*/ 516078 h 1794731"/>
                  <a:gd name="connsiteX12" fmla="*/ 512330 w 965343"/>
                  <a:gd name="connsiteY12" fmla="*/ 970766 h 1794731"/>
                  <a:gd name="connsiteX13" fmla="*/ 647983 w 965343"/>
                  <a:gd name="connsiteY13" fmla="*/ 1488256 h 1794731"/>
                  <a:gd name="connsiteX14" fmla="*/ 537449 w 965343"/>
                  <a:gd name="connsiteY14" fmla="*/ 1412894 h 1794731"/>
                  <a:gd name="connsiteX15" fmla="*/ 391749 w 965343"/>
                  <a:gd name="connsiteY15" fmla="*/ 1347579 h 1794731"/>
                  <a:gd name="connsiteX16" fmla="*/ 230975 w 965343"/>
                  <a:gd name="connsiteY16" fmla="*/ 1051152 h 1794731"/>
                  <a:gd name="connsiteX17" fmla="*/ 356580 w 965343"/>
                  <a:gd name="connsiteY17" fmla="*/ 1282265 h 1794731"/>
                  <a:gd name="connsiteX18" fmla="*/ 431942 w 965343"/>
                  <a:gd name="connsiteY18" fmla="*/ 1448063 h 1794731"/>
                  <a:gd name="connsiteX19" fmla="*/ 527402 w 965343"/>
                  <a:gd name="connsiteY19" fmla="*/ 1488256 h 1794731"/>
                  <a:gd name="connsiteX20" fmla="*/ 507305 w 965343"/>
                  <a:gd name="connsiteY20" fmla="*/ 1603813 h 1794731"/>
                  <a:gd name="connsiteX21" fmla="*/ 311362 w 965343"/>
                  <a:gd name="connsiteY21" fmla="*/ 1794731 h 1794731"/>
                  <a:gd name="connsiteX22" fmla="*/ 250235 w 965343"/>
                  <a:gd name="connsiteY22" fmla="*/ 1757049 h 1794731"/>
                  <a:gd name="connsiteX23" fmla="*/ 220927 w 965343"/>
                  <a:gd name="connsiteY23" fmla="*/ 1603812 h 1794731"/>
                  <a:gd name="connsiteX24" fmla="*/ 120444 w 965343"/>
                  <a:gd name="connsiteY24" fmla="*/ 1523425 h 1794731"/>
                  <a:gd name="connsiteX25" fmla="*/ 65177 w 965343"/>
                  <a:gd name="connsiteY25" fmla="*/ 1483232 h 1794731"/>
                  <a:gd name="connsiteX26" fmla="*/ 80251 w 965343"/>
                  <a:gd name="connsiteY26" fmla="*/ 1287288 h 1794731"/>
                  <a:gd name="connsiteX27" fmla="*/ 205854 w 965343"/>
                  <a:gd name="connsiteY27" fmla="*/ 1427966 h 1794731"/>
                  <a:gd name="connsiteX28" fmla="*/ 301314 w 965343"/>
                  <a:gd name="connsiteY28" fmla="*/ 1588740 h 1794731"/>
                  <a:gd name="connsiteX29" fmla="*/ 326435 w 965343"/>
                  <a:gd name="connsiteY29" fmla="*/ 1478207 h 1794731"/>
                  <a:gd name="connsiteX30" fmla="*/ 175710 w 965343"/>
                  <a:gd name="connsiteY30" fmla="*/ 1131539 h 1794731"/>
                  <a:gd name="connsiteX31" fmla="*/ 150589 w 965343"/>
                  <a:gd name="connsiteY31" fmla="*/ 1096371 h 1794731"/>
                  <a:gd name="connsiteX32" fmla="*/ 30008 w 965343"/>
                  <a:gd name="connsiteY32" fmla="*/ 1257144 h 1794731"/>
                  <a:gd name="connsiteX33" fmla="*/ 19959 w 965343"/>
                  <a:gd name="connsiteY33" fmla="*/ 1412893 h 1794731"/>
                  <a:gd name="connsiteX34" fmla="*/ 75227 w 965343"/>
                  <a:gd name="connsiteY34" fmla="*/ 915499 h 1794731"/>
                  <a:gd name="connsiteX35" fmla="*/ 175709 w 965343"/>
                  <a:gd name="connsiteY35" fmla="*/ 955693 h 1794731"/>
                  <a:gd name="connsiteX36" fmla="*/ 170685 w 965343"/>
                  <a:gd name="connsiteY36" fmla="*/ 739654 h 1794731"/>
                  <a:gd name="connsiteX37" fmla="*/ 95322 w 965343"/>
                  <a:gd name="connsiteY37" fmla="*/ 850185 h 1794731"/>
                  <a:gd name="connsiteX38" fmla="*/ 180733 w 965343"/>
                  <a:gd name="connsiteY38" fmla="*/ 659267 h 1794731"/>
                  <a:gd name="connsiteX39" fmla="*/ 276193 w 965343"/>
                  <a:gd name="connsiteY39" fmla="*/ 478396 h 1794731"/>
                  <a:gd name="connsiteX40" fmla="*/ 471298 w 965343"/>
                  <a:gd name="connsiteY40"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21895 w 965343"/>
                  <a:gd name="connsiteY8" fmla="*/ 558784 h 1794731"/>
                  <a:gd name="connsiteX9" fmla="*/ 241862 w 965343"/>
                  <a:gd name="connsiteY9" fmla="*/ 598977 h 1794731"/>
                  <a:gd name="connsiteX10" fmla="*/ 336484 w 965343"/>
                  <a:gd name="connsiteY10" fmla="*/ 895403 h 1794731"/>
                  <a:gd name="connsiteX11" fmla="*/ 965343 w 965343"/>
                  <a:gd name="connsiteY11" fmla="*/ 516078 h 1794731"/>
                  <a:gd name="connsiteX12" fmla="*/ 512330 w 965343"/>
                  <a:gd name="connsiteY12" fmla="*/ 970766 h 1794731"/>
                  <a:gd name="connsiteX13" fmla="*/ 647983 w 965343"/>
                  <a:gd name="connsiteY13" fmla="*/ 1488256 h 1794731"/>
                  <a:gd name="connsiteX14" fmla="*/ 537449 w 965343"/>
                  <a:gd name="connsiteY14" fmla="*/ 1412894 h 1794731"/>
                  <a:gd name="connsiteX15" fmla="*/ 391749 w 965343"/>
                  <a:gd name="connsiteY15" fmla="*/ 1347579 h 1794731"/>
                  <a:gd name="connsiteX16" fmla="*/ 230975 w 965343"/>
                  <a:gd name="connsiteY16" fmla="*/ 1051152 h 1794731"/>
                  <a:gd name="connsiteX17" fmla="*/ 356580 w 965343"/>
                  <a:gd name="connsiteY17" fmla="*/ 1282265 h 1794731"/>
                  <a:gd name="connsiteX18" fmla="*/ 431942 w 965343"/>
                  <a:gd name="connsiteY18" fmla="*/ 1448063 h 1794731"/>
                  <a:gd name="connsiteX19" fmla="*/ 527402 w 965343"/>
                  <a:gd name="connsiteY19" fmla="*/ 1488256 h 1794731"/>
                  <a:gd name="connsiteX20" fmla="*/ 507305 w 965343"/>
                  <a:gd name="connsiteY20" fmla="*/ 1603813 h 1794731"/>
                  <a:gd name="connsiteX21" fmla="*/ 311362 w 965343"/>
                  <a:gd name="connsiteY21" fmla="*/ 1794731 h 1794731"/>
                  <a:gd name="connsiteX22" fmla="*/ 250235 w 965343"/>
                  <a:gd name="connsiteY22" fmla="*/ 1757049 h 1794731"/>
                  <a:gd name="connsiteX23" fmla="*/ 220927 w 965343"/>
                  <a:gd name="connsiteY23" fmla="*/ 1603812 h 1794731"/>
                  <a:gd name="connsiteX24" fmla="*/ 120444 w 965343"/>
                  <a:gd name="connsiteY24" fmla="*/ 1523425 h 1794731"/>
                  <a:gd name="connsiteX25" fmla="*/ 65177 w 965343"/>
                  <a:gd name="connsiteY25" fmla="*/ 1483232 h 1794731"/>
                  <a:gd name="connsiteX26" fmla="*/ 80251 w 965343"/>
                  <a:gd name="connsiteY26" fmla="*/ 1287288 h 1794731"/>
                  <a:gd name="connsiteX27" fmla="*/ 205854 w 965343"/>
                  <a:gd name="connsiteY27" fmla="*/ 1427966 h 1794731"/>
                  <a:gd name="connsiteX28" fmla="*/ 301314 w 965343"/>
                  <a:gd name="connsiteY28" fmla="*/ 1588740 h 1794731"/>
                  <a:gd name="connsiteX29" fmla="*/ 326435 w 965343"/>
                  <a:gd name="connsiteY29" fmla="*/ 1478207 h 1794731"/>
                  <a:gd name="connsiteX30" fmla="*/ 175710 w 965343"/>
                  <a:gd name="connsiteY30" fmla="*/ 1131539 h 1794731"/>
                  <a:gd name="connsiteX31" fmla="*/ 150589 w 965343"/>
                  <a:gd name="connsiteY31" fmla="*/ 1096371 h 1794731"/>
                  <a:gd name="connsiteX32" fmla="*/ 30008 w 965343"/>
                  <a:gd name="connsiteY32" fmla="*/ 1257144 h 1794731"/>
                  <a:gd name="connsiteX33" fmla="*/ 19959 w 965343"/>
                  <a:gd name="connsiteY33" fmla="*/ 1412893 h 1794731"/>
                  <a:gd name="connsiteX34" fmla="*/ 75227 w 965343"/>
                  <a:gd name="connsiteY34" fmla="*/ 915499 h 1794731"/>
                  <a:gd name="connsiteX35" fmla="*/ 175709 w 965343"/>
                  <a:gd name="connsiteY35" fmla="*/ 955693 h 1794731"/>
                  <a:gd name="connsiteX36" fmla="*/ 170685 w 965343"/>
                  <a:gd name="connsiteY36" fmla="*/ 739654 h 1794731"/>
                  <a:gd name="connsiteX37" fmla="*/ 95322 w 965343"/>
                  <a:gd name="connsiteY37" fmla="*/ 850185 h 1794731"/>
                  <a:gd name="connsiteX38" fmla="*/ 180733 w 965343"/>
                  <a:gd name="connsiteY38" fmla="*/ 659267 h 1794731"/>
                  <a:gd name="connsiteX39" fmla="*/ 276193 w 965343"/>
                  <a:gd name="connsiteY39" fmla="*/ 478396 h 1794731"/>
                  <a:gd name="connsiteX40" fmla="*/ 471298 w 965343"/>
                  <a:gd name="connsiteY40"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21895 w 965343"/>
                  <a:gd name="connsiteY8" fmla="*/ 558784 h 1794731"/>
                  <a:gd name="connsiteX9" fmla="*/ 241862 w 965343"/>
                  <a:gd name="connsiteY9" fmla="*/ 598977 h 1794731"/>
                  <a:gd name="connsiteX10" fmla="*/ 336484 w 965343"/>
                  <a:gd name="connsiteY10" fmla="*/ 895403 h 1794731"/>
                  <a:gd name="connsiteX11" fmla="*/ 965343 w 965343"/>
                  <a:gd name="connsiteY11" fmla="*/ 516078 h 1794731"/>
                  <a:gd name="connsiteX12" fmla="*/ 512330 w 965343"/>
                  <a:gd name="connsiteY12" fmla="*/ 970766 h 1794731"/>
                  <a:gd name="connsiteX13" fmla="*/ 647983 w 965343"/>
                  <a:gd name="connsiteY13" fmla="*/ 1488256 h 1794731"/>
                  <a:gd name="connsiteX14" fmla="*/ 537449 w 965343"/>
                  <a:gd name="connsiteY14" fmla="*/ 1412894 h 1794731"/>
                  <a:gd name="connsiteX15" fmla="*/ 391749 w 965343"/>
                  <a:gd name="connsiteY15" fmla="*/ 1347579 h 1794731"/>
                  <a:gd name="connsiteX16" fmla="*/ 230975 w 965343"/>
                  <a:gd name="connsiteY16" fmla="*/ 1051152 h 1794731"/>
                  <a:gd name="connsiteX17" fmla="*/ 356580 w 965343"/>
                  <a:gd name="connsiteY17" fmla="*/ 1282265 h 1794731"/>
                  <a:gd name="connsiteX18" fmla="*/ 431942 w 965343"/>
                  <a:gd name="connsiteY18" fmla="*/ 1448063 h 1794731"/>
                  <a:gd name="connsiteX19" fmla="*/ 527402 w 965343"/>
                  <a:gd name="connsiteY19" fmla="*/ 1488256 h 1794731"/>
                  <a:gd name="connsiteX20" fmla="*/ 507305 w 965343"/>
                  <a:gd name="connsiteY20" fmla="*/ 1603813 h 1794731"/>
                  <a:gd name="connsiteX21" fmla="*/ 311362 w 965343"/>
                  <a:gd name="connsiteY21" fmla="*/ 1794731 h 1794731"/>
                  <a:gd name="connsiteX22" fmla="*/ 250235 w 965343"/>
                  <a:gd name="connsiteY22" fmla="*/ 1757049 h 1794731"/>
                  <a:gd name="connsiteX23" fmla="*/ 220927 w 965343"/>
                  <a:gd name="connsiteY23" fmla="*/ 1603812 h 1794731"/>
                  <a:gd name="connsiteX24" fmla="*/ 120444 w 965343"/>
                  <a:gd name="connsiteY24" fmla="*/ 1523425 h 1794731"/>
                  <a:gd name="connsiteX25" fmla="*/ 65177 w 965343"/>
                  <a:gd name="connsiteY25" fmla="*/ 1483232 h 1794731"/>
                  <a:gd name="connsiteX26" fmla="*/ 80251 w 965343"/>
                  <a:gd name="connsiteY26" fmla="*/ 1287288 h 1794731"/>
                  <a:gd name="connsiteX27" fmla="*/ 205854 w 965343"/>
                  <a:gd name="connsiteY27" fmla="*/ 1427966 h 1794731"/>
                  <a:gd name="connsiteX28" fmla="*/ 301314 w 965343"/>
                  <a:gd name="connsiteY28" fmla="*/ 1588740 h 1794731"/>
                  <a:gd name="connsiteX29" fmla="*/ 326435 w 965343"/>
                  <a:gd name="connsiteY29" fmla="*/ 1478207 h 1794731"/>
                  <a:gd name="connsiteX30" fmla="*/ 175710 w 965343"/>
                  <a:gd name="connsiteY30" fmla="*/ 1131539 h 1794731"/>
                  <a:gd name="connsiteX31" fmla="*/ 150589 w 965343"/>
                  <a:gd name="connsiteY31" fmla="*/ 1096371 h 1794731"/>
                  <a:gd name="connsiteX32" fmla="*/ 30008 w 965343"/>
                  <a:gd name="connsiteY32" fmla="*/ 1257144 h 1794731"/>
                  <a:gd name="connsiteX33" fmla="*/ 19959 w 965343"/>
                  <a:gd name="connsiteY33" fmla="*/ 1412893 h 1794731"/>
                  <a:gd name="connsiteX34" fmla="*/ 75227 w 965343"/>
                  <a:gd name="connsiteY34" fmla="*/ 915499 h 1794731"/>
                  <a:gd name="connsiteX35" fmla="*/ 175709 w 965343"/>
                  <a:gd name="connsiteY35" fmla="*/ 955693 h 1794731"/>
                  <a:gd name="connsiteX36" fmla="*/ 170685 w 965343"/>
                  <a:gd name="connsiteY36" fmla="*/ 739654 h 1794731"/>
                  <a:gd name="connsiteX37" fmla="*/ 95322 w 965343"/>
                  <a:gd name="connsiteY37" fmla="*/ 850185 h 1794731"/>
                  <a:gd name="connsiteX38" fmla="*/ 180733 w 965343"/>
                  <a:gd name="connsiteY38" fmla="*/ 659267 h 1794731"/>
                  <a:gd name="connsiteX39" fmla="*/ 276193 w 965343"/>
                  <a:gd name="connsiteY39" fmla="*/ 478396 h 1794731"/>
                  <a:gd name="connsiteX40" fmla="*/ 471298 w 965343"/>
                  <a:gd name="connsiteY40"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21895 w 965343"/>
                  <a:gd name="connsiteY8" fmla="*/ 558784 h 1794731"/>
                  <a:gd name="connsiteX9" fmla="*/ 241862 w 965343"/>
                  <a:gd name="connsiteY9" fmla="*/ 598977 h 1794731"/>
                  <a:gd name="connsiteX10" fmla="*/ 336484 w 965343"/>
                  <a:gd name="connsiteY10" fmla="*/ 895403 h 1794731"/>
                  <a:gd name="connsiteX11" fmla="*/ 965343 w 965343"/>
                  <a:gd name="connsiteY11" fmla="*/ 516078 h 1794731"/>
                  <a:gd name="connsiteX12" fmla="*/ 512330 w 965343"/>
                  <a:gd name="connsiteY12" fmla="*/ 970766 h 1794731"/>
                  <a:gd name="connsiteX13" fmla="*/ 647983 w 965343"/>
                  <a:gd name="connsiteY13" fmla="*/ 1488256 h 1794731"/>
                  <a:gd name="connsiteX14" fmla="*/ 537449 w 965343"/>
                  <a:gd name="connsiteY14" fmla="*/ 1412894 h 1794731"/>
                  <a:gd name="connsiteX15" fmla="*/ 391749 w 965343"/>
                  <a:gd name="connsiteY15" fmla="*/ 1347579 h 1794731"/>
                  <a:gd name="connsiteX16" fmla="*/ 230975 w 965343"/>
                  <a:gd name="connsiteY16" fmla="*/ 1051152 h 1794731"/>
                  <a:gd name="connsiteX17" fmla="*/ 356580 w 965343"/>
                  <a:gd name="connsiteY17" fmla="*/ 1282265 h 1794731"/>
                  <a:gd name="connsiteX18" fmla="*/ 431942 w 965343"/>
                  <a:gd name="connsiteY18" fmla="*/ 1448063 h 1794731"/>
                  <a:gd name="connsiteX19" fmla="*/ 527402 w 965343"/>
                  <a:gd name="connsiteY19" fmla="*/ 1488256 h 1794731"/>
                  <a:gd name="connsiteX20" fmla="*/ 507305 w 965343"/>
                  <a:gd name="connsiteY20" fmla="*/ 1603813 h 1794731"/>
                  <a:gd name="connsiteX21" fmla="*/ 311362 w 965343"/>
                  <a:gd name="connsiteY21" fmla="*/ 1794731 h 1794731"/>
                  <a:gd name="connsiteX22" fmla="*/ 250235 w 965343"/>
                  <a:gd name="connsiteY22" fmla="*/ 1757049 h 1794731"/>
                  <a:gd name="connsiteX23" fmla="*/ 220927 w 965343"/>
                  <a:gd name="connsiteY23" fmla="*/ 1603812 h 1794731"/>
                  <a:gd name="connsiteX24" fmla="*/ 120444 w 965343"/>
                  <a:gd name="connsiteY24" fmla="*/ 1523425 h 1794731"/>
                  <a:gd name="connsiteX25" fmla="*/ 65177 w 965343"/>
                  <a:gd name="connsiteY25" fmla="*/ 1483232 h 1794731"/>
                  <a:gd name="connsiteX26" fmla="*/ 80251 w 965343"/>
                  <a:gd name="connsiteY26" fmla="*/ 1287288 h 1794731"/>
                  <a:gd name="connsiteX27" fmla="*/ 205854 w 965343"/>
                  <a:gd name="connsiteY27" fmla="*/ 1427966 h 1794731"/>
                  <a:gd name="connsiteX28" fmla="*/ 301314 w 965343"/>
                  <a:gd name="connsiteY28" fmla="*/ 1588740 h 1794731"/>
                  <a:gd name="connsiteX29" fmla="*/ 326435 w 965343"/>
                  <a:gd name="connsiteY29" fmla="*/ 1478207 h 1794731"/>
                  <a:gd name="connsiteX30" fmla="*/ 175710 w 965343"/>
                  <a:gd name="connsiteY30" fmla="*/ 1131539 h 1794731"/>
                  <a:gd name="connsiteX31" fmla="*/ 150589 w 965343"/>
                  <a:gd name="connsiteY31" fmla="*/ 1096371 h 1794731"/>
                  <a:gd name="connsiteX32" fmla="*/ 30008 w 965343"/>
                  <a:gd name="connsiteY32" fmla="*/ 1257144 h 1794731"/>
                  <a:gd name="connsiteX33" fmla="*/ 19959 w 965343"/>
                  <a:gd name="connsiteY33" fmla="*/ 1412893 h 1794731"/>
                  <a:gd name="connsiteX34" fmla="*/ 75227 w 965343"/>
                  <a:gd name="connsiteY34" fmla="*/ 915499 h 1794731"/>
                  <a:gd name="connsiteX35" fmla="*/ 175709 w 965343"/>
                  <a:gd name="connsiteY35" fmla="*/ 955693 h 1794731"/>
                  <a:gd name="connsiteX36" fmla="*/ 170685 w 965343"/>
                  <a:gd name="connsiteY36" fmla="*/ 739654 h 1794731"/>
                  <a:gd name="connsiteX37" fmla="*/ 95322 w 965343"/>
                  <a:gd name="connsiteY37" fmla="*/ 850185 h 1794731"/>
                  <a:gd name="connsiteX38" fmla="*/ 180733 w 965343"/>
                  <a:gd name="connsiteY38" fmla="*/ 659267 h 1794731"/>
                  <a:gd name="connsiteX39" fmla="*/ 276193 w 965343"/>
                  <a:gd name="connsiteY39" fmla="*/ 478396 h 1794731"/>
                  <a:gd name="connsiteX40" fmla="*/ 471298 w 965343"/>
                  <a:gd name="connsiteY40"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21895 w 965343"/>
                  <a:gd name="connsiteY8" fmla="*/ 558784 h 1794731"/>
                  <a:gd name="connsiteX9" fmla="*/ 241862 w 965343"/>
                  <a:gd name="connsiteY9" fmla="*/ 598977 h 1794731"/>
                  <a:gd name="connsiteX10" fmla="*/ 326435 w 965343"/>
                  <a:gd name="connsiteY10" fmla="*/ 885355 h 1794731"/>
                  <a:gd name="connsiteX11" fmla="*/ 965343 w 965343"/>
                  <a:gd name="connsiteY11" fmla="*/ 516078 h 1794731"/>
                  <a:gd name="connsiteX12" fmla="*/ 512330 w 965343"/>
                  <a:gd name="connsiteY12" fmla="*/ 970766 h 1794731"/>
                  <a:gd name="connsiteX13" fmla="*/ 647983 w 965343"/>
                  <a:gd name="connsiteY13" fmla="*/ 1488256 h 1794731"/>
                  <a:gd name="connsiteX14" fmla="*/ 537449 w 965343"/>
                  <a:gd name="connsiteY14" fmla="*/ 1412894 h 1794731"/>
                  <a:gd name="connsiteX15" fmla="*/ 391749 w 965343"/>
                  <a:gd name="connsiteY15" fmla="*/ 1347579 h 1794731"/>
                  <a:gd name="connsiteX16" fmla="*/ 230975 w 965343"/>
                  <a:gd name="connsiteY16" fmla="*/ 1051152 h 1794731"/>
                  <a:gd name="connsiteX17" fmla="*/ 356580 w 965343"/>
                  <a:gd name="connsiteY17" fmla="*/ 1282265 h 1794731"/>
                  <a:gd name="connsiteX18" fmla="*/ 431942 w 965343"/>
                  <a:gd name="connsiteY18" fmla="*/ 1448063 h 1794731"/>
                  <a:gd name="connsiteX19" fmla="*/ 527402 w 965343"/>
                  <a:gd name="connsiteY19" fmla="*/ 1488256 h 1794731"/>
                  <a:gd name="connsiteX20" fmla="*/ 507305 w 965343"/>
                  <a:gd name="connsiteY20" fmla="*/ 1603813 h 1794731"/>
                  <a:gd name="connsiteX21" fmla="*/ 311362 w 965343"/>
                  <a:gd name="connsiteY21" fmla="*/ 1794731 h 1794731"/>
                  <a:gd name="connsiteX22" fmla="*/ 250235 w 965343"/>
                  <a:gd name="connsiteY22" fmla="*/ 1757049 h 1794731"/>
                  <a:gd name="connsiteX23" fmla="*/ 220927 w 965343"/>
                  <a:gd name="connsiteY23" fmla="*/ 1603812 h 1794731"/>
                  <a:gd name="connsiteX24" fmla="*/ 120444 w 965343"/>
                  <a:gd name="connsiteY24" fmla="*/ 1523425 h 1794731"/>
                  <a:gd name="connsiteX25" fmla="*/ 65177 w 965343"/>
                  <a:gd name="connsiteY25" fmla="*/ 1483232 h 1794731"/>
                  <a:gd name="connsiteX26" fmla="*/ 80251 w 965343"/>
                  <a:gd name="connsiteY26" fmla="*/ 1287288 h 1794731"/>
                  <a:gd name="connsiteX27" fmla="*/ 205854 w 965343"/>
                  <a:gd name="connsiteY27" fmla="*/ 1427966 h 1794731"/>
                  <a:gd name="connsiteX28" fmla="*/ 301314 w 965343"/>
                  <a:gd name="connsiteY28" fmla="*/ 1588740 h 1794731"/>
                  <a:gd name="connsiteX29" fmla="*/ 326435 w 965343"/>
                  <a:gd name="connsiteY29" fmla="*/ 1478207 h 1794731"/>
                  <a:gd name="connsiteX30" fmla="*/ 175710 w 965343"/>
                  <a:gd name="connsiteY30" fmla="*/ 1131539 h 1794731"/>
                  <a:gd name="connsiteX31" fmla="*/ 150589 w 965343"/>
                  <a:gd name="connsiteY31" fmla="*/ 1096371 h 1794731"/>
                  <a:gd name="connsiteX32" fmla="*/ 30008 w 965343"/>
                  <a:gd name="connsiteY32" fmla="*/ 1257144 h 1794731"/>
                  <a:gd name="connsiteX33" fmla="*/ 19959 w 965343"/>
                  <a:gd name="connsiteY33" fmla="*/ 1412893 h 1794731"/>
                  <a:gd name="connsiteX34" fmla="*/ 75227 w 965343"/>
                  <a:gd name="connsiteY34" fmla="*/ 915499 h 1794731"/>
                  <a:gd name="connsiteX35" fmla="*/ 175709 w 965343"/>
                  <a:gd name="connsiteY35" fmla="*/ 955693 h 1794731"/>
                  <a:gd name="connsiteX36" fmla="*/ 170685 w 965343"/>
                  <a:gd name="connsiteY36" fmla="*/ 739654 h 1794731"/>
                  <a:gd name="connsiteX37" fmla="*/ 95322 w 965343"/>
                  <a:gd name="connsiteY37" fmla="*/ 850185 h 1794731"/>
                  <a:gd name="connsiteX38" fmla="*/ 180733 w 965343"/>
                  <a:gd name="connsiteY38" fmla="*/ 659267 h 1794731"/>
                  <a:gd name="connsiteX39" fmla="*/ 276193 w 965343"/>
                  <a:gd name="connsiteY39" fmla="*/ 478396 h 1794731"/>
                  <a:gd name="connsiteX40" fmla="*/ 471298 w 965343"/>
                  <a:gd name="connsiteY40"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21895 w 965343"/>
                  <a:gd name="connsiteY8" fmla="*/ 558784 h 1794731"/>
                  <a:gd name="connsiteX9" fmla="*/ 241862 w 965343"/>
                  <a:gd name="connsiteY9" fmla="*/ 598977 h 1794731"/>
                  <a:gd name="connsiteX10" fmla="*/ 326435 w 965343"/>
                  <a:gd name="connsiteY10" fmla="*/ 895403 h 1794731"/>
                  <a:gd name="connsiteX11" fmla="*/ 965343 w 965343"/>
                  <a:gd name="connsiteY11" fmla="*/ 516078 h 1794731"/>
                  <a:gd name="connsiteX12" fmla="*/ 512330 w 965343"/>
                  <a:gd name="connsiteY12" fmla="*/ 970766 h 1794731"/>
                  <a:gd name="connsiteX13" fmla="*/ 647983 w 965343"/>
                  <a:gd name="connsiteY13" fmla="*/ 1488256 h 1794731"/>
                  <a:gd name="connsiteX14" fmla="*/ 537449 w 965343"/>
                  <a:gd name="connsiteY14" fmla="*/ 1412894 h 1794731"/>
                  <a:gd name="connsiteX15" fmla="*/ 391749 w 965343"/>
                  <a:gd name="connsiteY15" fmla="*/ 1347579 h 1794731"/>
                  <a:gd name="connsiteX16" fmla="*/ 230975 w 965343"/>
                  <a:gd name="connsiteY16" fmla="*/ 1051152 h 1794731"/>
                  <a:gd name="connsiteX17" fmla="*/ 356580 w 965343"/>
                  <a:gd name="connsiteY17" fmla="*/ 1282265 h 1794731"/>
                  <a:gd name="connsiteX18" fmla="*/ 431942 w 965343"/>
                  <a:gd name="connsiteY18" fmla="*/ 1448063 h 1794731"/>
                  <a:gd name="connsiteX19" fmla="*/ 527402 w 965343"/>
                  <a:gd name="connsiteY19" fmla="*/ 1488256 h 1794731"/>
                  <a:gd name="connsiteX20" fmla="*/ 507305 w 965343"/>
                  <a:gd name="connsiteY20" fmla="*/ 1603813 h 1794731"/>
                  <a:gd name="connsiteX21" fmla="*/ 311362 w 965343"/>
                  <a:gd name="connsiteY21" fmla="*/ 1794731 h 1794731"/>
                  <a:gd name="connsiteX22" fmla="*/ 250235 w 965343"/>
                  <a:gd name="connsiteY22" fmla="*/ 1757049 h 1794731"/>
                  <a:gd name="connsiteX23" fmla="*/ 220927 w 965343"/>
                  <a:gd name="connsiteY23" fmla="*/ 1603812 h 1794731"/>
                  <a:gd name="connsiteX24" fmla="*/ 120444 w 965343"/>
                  <a:gd name="connsiteY24" fmla="*/ 1523425 h 1794731"/>
                  <a:gd name="connsiteX25" fmla="*/ 65177 w 965343"/>
                  <a:gd name="connsiteY25" fmla="*/ 1483232 h 1794731"/>
                  <a:gd name="connsiteX26" fmla="*/ 80251 w 965343"/>
                  <a:gd name="connsiteY26" fmla="*/ 1287288 h 1794731"/>
                  <a:gd name="connsiteX27" fmla="*/ 205854 w 965343"/>
                  <a:gd name="connsiteY27" fmla="*/ 1427966 h 1794731"/>
                  <a:gd name="connsiteX28" fmla="*/ 301314 w 965343"/>
                  <a:gd name="connsiteY28" fmla="*/ 1588740 h 1794731"/>
                  <a:gd name="connsiteX29" fmla="*/ 326435 w 965343"/>
                  <a:gd name="connsiteY29" fmla="*/ 1478207 h 1794731"/>
                  <a:gd name="connsiteX30" fmla="*/ 175710 w 965343"/>
                  <a:gd name="connsiteY30" fmla="*/ 1131539 h 1794731"/>
                  <a:gd name="connsiteX31" fmla="*/ 150589 w 965343"/>
                  <a:gd name="connsiteY31" fmla="*/ 1096371 h 1794731"/>
                  <a:gd name="connsiteX32" fmla="*/ 30008 w 965343"/>
                  <a:gd name="connsiteY32" fmla="*/ 1257144 h 1794731"/>
                  <a:gd name="connsiteX33" fmla="*/ 19959 w 965343"/>
                  <a:gd name="connsiteY33" fmla="*/ 1412893 h 1794731"/>
                  <a:gd name="connsiteX34" fmla="*/ 75227 w 965343"/>
                  <a:gd name="connsiteY34" fmla="*/ 915499 h 1794731"/>
                  <a:gd name="connsiteX35" fmla="*/ 175709 w 965343"/>
                  <a:gd name="connsiteY35" fmla="*/ 955693 h 1794731"/>
                  <a:gd name="connsiteX36" fmla="*/ 170685 w 965343"/>
                  <a:gd name="connsiteY36" fmla="*/ 739654 h 1794731"/>
                  <a:gd name="connsiteX37" fmla="*/ 95322 w 965343"/>
                  <a:gd name="connsiteY37" fmla="*/ 850185 h 1794731"/>
                  <a:gd name="connsiteX38" fmla="*/ 180733 w 965343"/>
                  <a:gd name="connsiteY38" fmla="*/ 659267 h 1794731"/>
                  <a:gd name="connsiteX39" fmla="*/ 276193 w 965343"/>
                  <a:gd name="connsiteY39" fmla="*/ 478396 h 1794731"/>
                  <a:gd name="connsiteX40" fmla="*/ 471298 w 965343"/>
                  <a:gd name="connsiteY40"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21895 w 965343"/>
                  <a:gd name="connsiteY8" fmla="*/ 558784 h 1794731"/>
                  <a:gd name="connsiteX9" fmla="*/ 241862 w 965343"/>
                  <a:gd name="connsiteY9" fmla="*/ 598977 h 1794731"/>
                  <a:gd name="connsiteX10" fmla="*/ 326435 w 965343"/>
                  <a:gd name="connsiteY10" fmla="*/ 895403 h 1794731"/>
                  <a:gd name="connsiteX11" fmla="*/ 965343 w 965343"/>
                  <a:gd name="connsiteY11" fmla="*/ 516078 h 1794731"/>
                  <a:gd name="connsiteX12" fmla="*/ 512330 w 965343"/>
                  <a:gd name="connsiteY12" fmla="*/ 970766 h 1794731"/>
                  <a:gd name="connsiteX13" fmla="*/ 647983 w 965343"/>
                  <a:gd name="connsiteY13" fmla="*/ 1488256 h 1794731"/>
                  <a:gd name="connsiteX14" fmla="*/ 537449 w 965343"/>
                  <a:gd name="connsiteY14" fmla="*/ 1412894 h 1794731"/>
                  <a:gd name="connsiteX15" fmla="*/ 391749 w 965343"/>
                  <a:gd name="connsiteY15" fmla="*/ 1347579 h 1794731"/>
                  <a:gd name="connsiteX16" fmla="*/ 230975 w 965343"/>
                  <a:gd name="connsiteY16" fmla="*/ 1051152 h 1794731"/>
                  <a:gd name="connsiteX17" fmla="*/ 356580 w 965343"/>
                  <a:gd name="connsiteY17" fmla="*/ 1282265 h 1794731"/>
                  <a:gd name="connsiteX18" fmla="*/ 431942 w 965343"/>
                  <a:gd name="connsiteY18" fmla="*/ 1448063 h 1794731"/>
                  <a:gd name="connsiteX19" fmla="*/ 527402 w 965343"/>
                  <a:gd name="connsiteY19" fmla="*/ 1488256 h 1794731"/>
                  <a:gd name="connsiteX20" fmla="*/ 507305 w 965343"/>
                  <a:gd name="connsiteY20" fmla="*/ 1603813 h 1794731"/>
                  <a:gd name="connsiteX21" fmla="*/ 311362 w 965343"/>
                  <a:gd name="connsiteY21" fmla="*/ 1794731 h 1794731"/>
                  <a:gd name="connsiteX22" fmla="*/ 250235 w 965343"/>
                  <a:gd name="connsiteY22" fmla="*/ 1757049 h 1794731"/>
                  <a:gd name="connsiteX23" fmla="*/ 220927 w 965343"/>
                  <a:gd name="connsiteY23" fmla="*/ 1603812 h 1794731"/>
                  <a:gd name="connsiteX24" fmla="*/ 120444 w 965343"/>
                  <a:gd name="connsiteY24" fmla="*/ 1523425 h 1794731"/>
                  <a:gd name="connsiteX25" fmla="*/ 65177 w 965343"/>
                  <a:gd name="connsiteY25" fmla="*/ 1483232 h 1794731"/>
                  <a:gd name="connsiteX26" fmla="*/ 80251 w 965343"/>
                  <a:gd name="connsiteY26" fmla="*/ 1287288 h 1794731"/>
                  <a:gd name="connsiteX27" fmla="*/ 205854 w 965343"/>
                  <a:gd name="connsiteY27" fmla="*/ 1427966 h 1794731"/>
                  <a:gd name="connsiteX28" fmla="*/ 301314 w 965343"/>
                  <a:gd name="connsiteY28" fmla="*/ 1588740 h 1794731"/>
                  <a:gd name="connsiteX29" fmla="*/ 326435 w 965343"/>
                  <a:gd name="connsiteY29" fmla="*/ 1478207 h 1794731"/>
                  <a:gd name="connsiteX30" fmla="*/ 175710 w 965343"/>
                  <a:gd name="connsiteY30" fmla="*/ 1131539 h 1794731"/>
                  <a:gd name="connsiteX31" fmla="*/ 150589 w 965343"/>
                  <a:gd name="connsiteY31" fmla="*/ 1096371 h 1794731"/>
                  <a:gd name="connsiteX32" fmla="*/ 30008 w 965343"/>
                  <a:gd name="connsiteY32" fmla="*/ 1257144 h 1794731"/>
                  <a:gd name="connsiteX33" fmla="*/ 19959 w 965343"/>
                  <a:gd name="connsiteY33" fmla="*/ 1412893 h 1794731"/>
                  <a:gd name="connsiteX34" fmla="*/ 75227 w 965343"/>
                  <a:gd name="connsiteY34" fmla="*/ 915499 h 1794731"/>
                  <a:gd name="connsiteX35" fmla="*/ 175709 w 965343"/>
                  <a:gd name="connsiteY35" fmla="*/ 955693 h 1794731"/>
                  <a:gd name="connsiteX36" fmla="*/ 170685 w 965343"/>
                  <a:gd name="connsiteY36" fmla="*/ 739654 h 1794731"/>
                  <a:gd name="connsiteX37" fmla="*/ 95322 w 965343"/>
                  <a:gd name="connsiteY37" fmla="*/ 850185 h 1794731"/>
                  <a:gd name="connsiteX38" fmla="*/ 180733 w 965343"/>
                  <a:gd name="connsiteY38" fmla="*/ 659267 h 1794731"/>
                  <a:gd name="connsiteX39" fmla="*/ 276193 w 965343"/>
                  <a:gd name="connsiteY39" fmla="*/ 478396 h 1794731"/>
                  <a:gd name="connsiteX40" fmla="*/ 471298 w 965343"/>
                  <a:gd name="connsiteY40" fmla="*/ 277429 h 1794731"/>
                  <a:gd name="connsiteX0" fmla="*/ 471298 w 965343"/>
                  <a:gd name="connsiteY0" fmla="*/ 277429 h 1794731"/>
                  <a:gd name="connsiteX1" fmla="*/ 693200 w 965343"/>
                  <a:gd name="connsiteY1" fmla="*/ 16172 h 1794731"/>
                  <a:gd name="connsiteX2" fmla="*/ 743441 w 965343"/>
                  <a:gd name="connsiteY2" fmla="*/ 76463 h 1794731"/>
                  <a:gd name="connsiteX3" fmla="*/ 708273 w 965343"/>
                  <a:gd name="connsiteY3" fmla="*/ 186994 h 1794731"/>
                  <a:gd name="connsiteX4" fmla="*/ 637934 w 965343"/>
                  <a:gd name="connsiteY4" fmla="*/ 197043 h 1794731"/>
                  <a:gd name="connsiteX5" fmla="*/ 562573 w 965343"/>
                  <a:gd name="connsiteY5" fmla="*/ 232212 h 1794731"/>
                  <a:gd name="connsiteX6" fmla="*/ 688176 w 965343"/>
                  <a:gd name="connsiteY6" fmla="*/ 382937 h 1794731"/>
                  <a:gd name="connsiteX7" fmla="*/ 487209 w 965343"/>
                  <a:gd name="connsiteY7" fmla="*/ 357817 h 1794731"/>
                  <a:gd name="connsiteX8" fmla="*/ 421895 w 965343"/>
                  <a:gd name="connsiteY8" fmla="*/ 558784 h 1794731"/>
                  <a:gd name="connsiteX9" fmla="*/ 241862 w 965343"/>
                  <a:gd name="connsiteY9" fmla="*/ 598977 h 1794731"/>
                  <a:gd name="connsiteX10" fmla="*/ 326435 w 965343"/>
                  <a:gd name="connsiteY10" fmla="*/ 895403 h 1794731"/>
                  <a:gd name="connsiteX11" fmla="*/ 965343 w 965343"/>
                  <a:gd name="connsiteY11" fmla="*/ 516078 h 1794731"/>
                  <a:gd name="connsiteX12" fmla="*/ 512330 w 965343"/>
                  <a:gd name="connsiteY12" fmla="*/ 970766 h 1794731"/>
                  <a:gd name="connsiteX13" fmla="*/ 647983 w 965343"/>
                  <a:gd name="connsiteY13" fmla="*/ 1488256 h 1794731"/>
                  <a:gd name="connsiteX14" fmla="*/ 537449 w 965343"/>
                  <a:gd name="connsiteY14" fmla="*/ 1412894 h 1794731"/>
                  <a:gd name="connsiteX15" fmla="*/ 391749 w 965343"/>
                  <a:gd name="connsiteY15" fmla="*/ 1347579 h 1794731"/>
                  <a:gd name="connsiteX16" fmla="*/ 230975 w 965343"/>
                  <a:gd name="connsiteY16" fmla="*/ 1051152 h 1794731"/>
                  <a:gd name="connsiteX17" fmla="*/ 356580 w 965343"/>
                  <a:gd name="connsiteY17" fmla="*/ 1282265 h 1794731"/>
                  <a:gd name="connsiteX18" fmla="*/ 431942 w 965343"/>
                  <a:gd name="connsiteY18" fmla="*/ 1448063 h 1794731"/>
                  <a:gd name="connsiteX19" fmla="*/ 527402 w 965343"/>
                  <a:gd name="connsiteY19" fmla="*/ 1488256 h 1794731"/>
                  <a:gd name="connsiteX20" fmla="*/ 507305 w 965343"/>
                  <a:gd name="connsiteY20" fmla="*/ 1603813 h 1794731"/>
                  <a:gd name="connsiteX21" fmla="*/ 311362 w 965343"/>
                  <a:gd name="connsiteY21" fmla="*/ 1794731 h 1794731"/>
                  <a:gd name="connsiteX22" fmla="*/ 250235 w 965343"/>
                  <a:gd name="connsiteY22" fmla="*/ 1757049 h 1794731"/>
                  <a:gd name="connsiteX23" fmla="*/ 220927 w 965343"/>
                  <a:gd name="connsiteY23" fmla="*/ 1603812 h 1794731"/>
                  <a:gd name="connsiteX24" fmla="*/ 120444 w 965343"/>
                  <a:gd name="connsiteY24" fmla="*/ 1523425 h 1794731"/>
                  <a:gd name="connsiteX25" fmla="*/ 65177 w 965343"/>
                  <a:gd name="connsiteY25" fmla="*/ 1483232 h 1794731"/>
                  <a:gd name="connsiteX26" fmla="*/ 80251 w 965343"/>
                  <a:gd name="connsiteY26" fmla="*/ 1287288 h 1794731"/>
                  <a:gd name="connsiteX27" fmla="*/ 205854 w 965343"/>
                  <a:gd name="connsiteY27" fmla="*/ 1427966 h 1794731"/>
                  <a:gd name="connsiteX28" fmla="*/ 301314 w 965343"/>
                  <a:gd name="connsiteY28" fmla="*/ 1588740 h 1794731"/>
                  <a:gd name="connsiteX29" fmla="*/ 326435 w 965343"/>
                  <a:gd name="connsiteY29" fmla="*/ 1478207 h 1794731"/>
                  <a:gd name="connsiteX30" fmla="*/ 175710 w 965343"/>
                  <a:gd name="connsiteY30" fmla="*/ 1131539 h 1794731"/>
                  <a:gd name="connsiteX31" fmla="*/ 150589 w 965343"/>
                  <a:gd name="connsiteY31" fmla="*/ 1096371 h 1794731"/>
                  <a:gd name="connsiteX32" fmla="*/ 30008 w 965343"/>
                  <a:gd name="connsiteY32" fmla="*/ 1257144 h 1794731"/>
                  <a:gd name="connsiteX33" fmla="*/ 19959 w 965343"/>
                  <a:gd name="connsiteY33" fmla="*/ 1412893 h 1794731"/>
                  <a:gd name="connsiteX34" fmla="*/ 75227 w 965343"/>
                  <a:gd name="connsiteY34" fmla="*/ 915499 h 1794731"/>
                  <a:gd name="connsiteX35" fmla="*/ 175709 w 965343"/>
                  <a:gd name="connsiteY35" fmla="*/ 955693 h 1794731"/>
                  <a:gd name="connsiteX36" fmla="*/ 170685 w 965343"/>
                  <a:gd name="connsiteY36" fmla="*/ 739654 h 1794731"/>
                  <a:gd name="connsiteX37" fmla="*/ 95322 w 965343"/>
                  <a:gd name="connsiteY37" fmla="*/ 850185 h 1794731"/>
                  <a:gd name="connsiteX38" fmla="*/ 180733 w 965343"/>
                  <a:gd name="connsiteY38" fmla="*/ 659267 h 1794731"/>
                  <a:gd name="connsiteX39" fmla="*/ 276193 w 965343"/>
                  <a:gd name="connsiteY39" fmla="*/ 478396 h 1794731"/>
                  <a:gd name="connsiteX40" fmla="*/ 471298 w 965343"/>
                  <a:gd name="connsiteY40"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26435 w 794521"/>
                  <a:gd name="connsiteY10" fmla="*/ 895403 h 1794731"/>
                  <a:gd name="connsiteX11" fmla="*/ 794521 w 794521"/>
                  <a:gd name="connsiteY11" fmla="*/ 857722 h 1794731"/>
                  <a:gd name="connsiteX12" fmla="*/ 512330 w 794521"/>
                  <a:gd name="connsiteY12" fmla="*/ 970766 h 1794731"/>
                  <a:gd name="connsiteX13" fmla="*/ 647983 w 794521"/>
                  <a:gd name="connsiteY13" fmla="*/ 1488256 h 1794731"/>
                  <a:gd name="connsiteX14" fmla="*/ 537449 w 794521"/>
                  <a:gd name="connsiteY14" fmla="*/ 1412894 h 1794731"/>
                  <a:gd name="connsiteX15" fmla="*/ 391749 w 794521"/>
                  <a:gd name="connsiteY15" fmla="*/ 1347579 h 1794731"/>
                  <a:gd name="connsiteX16" fmla="*/ 230975 w 794521"/>
                  <a:gd name="connsiteY16" fmla="*/ 1051152 h 1794731"/>
                  <a:gd name="connsiteX17" fmla="*/ 356580 w 794521"/>
                  <a:gd name="connsiteY17" fmla="*/ 1282265 h 1794731"/>
                  <a:gd name="connsiteX18" fmla="*/ 431942 w 794521"/>
                  <a:gd name="connsiteY18" fmla="*/ 1448063 h 1794731"/>
                  <a:gd name="connsiteX19" fmla="*/ 527402 w 794521"/>
                  <a:gd name="connsiteY19" fmla="*/ 1488256 h 1794731"/>
                  <a:gd name="connsiteX20" fmla="*/ 507305 w 794521"/>
                  <a:gd name="connsiteY20" fmla="*/ 1603813 h 1794731"/>
                  <a:gd name="connsiteX21" fmla="*/ 311362 w 794521"/>
                  <a:gd name="connsiteY21" fmla="*/ 1794731 h 1794731"/>
                  <a:gd name="connsiteX22" fmla="*/ 250235 w 794521"/>
                  <a:gd name="connsiteY22" fmla="*/ 1757049 h 1794731"/>
                  <a:gd name="connsiteX23" fmla="*/ 220927 w 794521"/>
                  <a:gd name="connsiteY23" fmla="*/ 1603812 h 1794731"/>
                  <a:gd name="connsiteX24" fmla="*/ 120444 w 794521"/>
                  <a:gd name="connsiteY24" fmla="*/ 1523425 h 1794731"/>
                  <a:gd name="connsiteX25" fmla="*/ 65177 w 794521"/>
                  <a:gd name="connsiteY25" fmla="*/ 1483232 h 1794731"/>
                  <a:gd name="connsiteX26" fmla="*/ 80251 w 794521"/>
                  <a:gd name="connsiteY26" fmla="*/ 1287288 h 1794731"/>
                  <a:gd name="connsiteX27" fmla="*/ 205854 w 794521"/>
                  <a:gd name="connsiteY27" fmla="*/ 1427966 h 1794731"/>
                  <a:gd name="connsiteX28" fmla="*/ 301314 w 794521"/>
                  <a:gd name="connsiteY28" fmla="*/ 1588740 h 1794731"/>
                  <a:gd name="connsiteX29" fmla="*/ 326435 w 794521"/>
                  <a:gd name="connsiteY29" fmla="*/ 1478207 h 1794731"/>
                  <a:gd name="connsiteX30" fmla="*/ 175710 w 794521"/>
                  <a:gd name="connsiteY30" fmla="*/ 1131539 h 1794731"/>
                  <a:gd name="connsiteX31" fmla="*/ 150589 w 794521"/>
                  <a:gd name="connsiteY31" fmla="*/ 1096371 h 1794731"/>
                  <a:gd name="connsiteX32" fmla="*/ 30008 w 794521"/>
                  <a:gd name="connsiteY32" fmla="*/ 1257144 h 1794731"/>
                  <a:gd name="connsiteX33" fmla="*/ 19959 w 794521"/>
                  <a:gd name="connsiteY33" fmla="*/ 1412893 h 1794731"/>
                  <a:gd name="connsiteX34" fmla="*/ 75227 w 794521"/>
                  <a:gd name="connsiteY34" fmla="*/ 915499 h 1794731"/>
                  <a:gd name="connsiteX35" fmla="*/ 175709 w 794521"/>
                  <a:gd name="connsiteY35" fmla="*/ 955693 h 1794731"/>
                  <a:gd name="connsiteX36" fmla="*/ 170685 w 794521"/>
                  <a:gd name="connsiteY36" fmla="*/ 739654 h 1794731"/>
                  <a:gd name="connsiteX37" fmla="*/ 95322 w 794521"/>
                  <a:gd name="connsiteY37" fmla="*/ 850185 h 1794731"/>
                  <a:gd name="connsiteX38" fmla="*/ 180733 w 794521"/>
                  <a:gd name="connsiteY38" fmla="*/ 659267 h 1794731"/>
                  <a:gd name="connsiteX39" fmla="*/ 276193 w 794521"/>
                  <a:gd name="connsiteY39" fmla="*/ 478396 h 1794731"/>
                  <a:gd name="connsiteX40" fmla="*/ 471298 w 794521"/>
                  <a:gd name="connsiteY40"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794521 w 794521"/>
                  <a:gd name="connsiteY11" fmla="*/ 857722 h 1794731"/>
                  <a:gd name="connsiteX12" fmla="*/ 512330 w 794521"/>
                  <a:gd name="connsiteY12" fmla="*/ 970766 h 1794731"/>
                  <a:gd name="connsiteX13" fmla="*/ 647983 w 794521"/>
                  <a:gd name="connsiteY13" fmla="*/ 1488256 h 1794731"/>
                  <a:gd name="connsiteX14" fmla="*/ 537449 w 794521"/>
                  <a:gd name="connsiteY14" fmla="*/ 1412894 h 1794731"/>
                  <a:gd name="connsiteX15" fmla="*/ 391749 w 794521"/>
                  <a:gd name="connsiteY15" fmla="*/ 1347579 h 1794731"/>
                  <a:gd name="connsiteX16" fmla="*/ 230975 w 794521"/>
                  <a:gd name="connsiteY16" fmla="*/ 1051152 h 1794731"/>
                  <a:gd name="connsiteX17" fmla="*/ 356580 w 794521"/>
                  <a:gd name="connsiteY17" fmla="*/ 1282265 h 1794731"/>
                  <a:gd name="connsiteX18" fmla="*/ 431942 w 794521"/>
                  <a:gd name="connsiteY18" fmla="*/ 1448063 h 1794731"/>
                  <a:gd name="connsiteX19" fmla="*/ 527402 w 794521"/>
                  <a:gd name="connsiteY19" fmla="*/ 1488256 h 1794731"/>
                  <a:gd name="connsiteX20" fmla="*/ 507305 w 794521"/>
                  <a:gd name="connsiteY20" fmla="*/ 1603813 h 1794731"/>
                  <a:gd name="connsiteX21" fmla="*/ 311362 w 794521"/>
                  <a:gd name="connsiteY21" fmla="*/ 1794731 h 1794731"/>
                  <a:gd name="connsiteX22" fmla="*/ 250235 w 794521"/>
                  <a:gd name="connsiteY22" fmla="*/ 1757049 h 1794731"/>
                  <a:gd name="connsiteX23" fmla="*/ 220927 w 794521"/>
                  <a:gd name="connsiteY23" fmla="*/ 1603812 h 1794731"/>
                  <a:gd name="connsiteX24" fmla="*/ 120444 w 794521"/>
                  <a:gd name="connsiteY24" fmla="*/ 1523425 h 1794731"/>
                  <a:gd name="connsiteX25" fmla="*/ 65177 w 794521"/>
                  <a:gd name="connsiteY25" fmla="*/ 1483232 h 1794731"/>
                  <a:gd name="connsiteX26" fmla="*/ 80251 w 794521"/>
                  <a:gd name="connsiteY26" fmla="*/ 1287288 h 1794731"/>
                  <a:gd name="connsiteX27" fmla="*/ 205854 w 794521"/>
                  <a:gd name="connsiteY27" fmla="*/ 1427966 h 1794731"/>
                  <a:gd name="connsiteX28" fmla="*/ 301314 w 794521"/>
                  <a:gd name="connsiteY28" fmla="*/ 1588740 h 1794731"/>
                  <a:gd name="connsiteX29" fmla="*/ 326435 w 794521"/>
                  <a:gd name="connsiteY29" fmla="*/ 1478207 h 1794731"/>
                  <a:gd name="connsiteX30" fmla="*/ 175710 w 794521"/>
                  <a:gd name="connsiteY30" fmla="*/ 1131539 h 1794731"/>
                  <a:gd name="connsiteX31" fmla="*/ 150589 w 794521"/>
                  <a:gd name="connsiteY31" fmla="*/ 1096371 h 1794731"/>
                  <a:gd name="connsiteX32" fmla="*/ 30008 w 794521"/>
                  <a:gd name="connsiteY32" fmla="*/ 1257144 h 1794731"/>
                  <a:gd name="connsiteX33" fmla="*/ 19959 w 794521"/>
                  <a:gd name="connsiteY33" fmla="*/ 1412893 h 1794731"/>
                  <a:gd name="connsiteX34" fmla="*/ 75227 w 794521"/>
                  <a:gd name="connsiteY34" fmla="*/ 915499 h 1794731"/>
                  <a:gd name="connsiteX35" fmla="*/ 175709 w 794521"/>
                  <a:gd name="connsiteY35" fmla="*/ 955693 h 1794731"/>
                  <a:gd name="connsiteX36" fmla="*/ 170685 w 794521"/>
                  <a:gd name="connsiteY36" fmla="*/ 739654 h 1794731"/>
                  <a:gd name="connsiteX37" fmla="*/ 95322 w 794521"/>
                  <a:gd name="connsiteY37" fmla="*/ 850185 h 1794731"/>
                  <a:gd name="connsiteX38" fmla="*/ 180733 w 794521"/>
                  <a:gd name="connsiteY38" fmla="*/ 659267 h 1794731"/>
                  <a:gd name="connsiteX39" fmla="*/ 276193 w 794521"/>
                  <a:gd name="connsiteY39" fmla="*/ 478396 h 1794731"/>
                  <a:gd name="connsiteX40" fmla="*/ 471298 w 794521"/>
                  <a:gd name="connsiteY40"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794521 w 794521"/>
                  <a:gd name="connsiteY11" fmla="*/ 857722 h 1794731"/>
                  <a:gd name="connsiteX12" fmla="*/ 512330 w 794521"/>
                  <a:gd name="connsiteY12" fmla="*/ 970766 h 1794731"/>
                  <a:gd name="connsiteX13" fmla="*/ 647983 w 794521"/>
                  <a:gd name="connsiteY13" fmla="*/ 1488256 h 1794731"/>
                  <a:gd name="connsiteX14" fmla="*/ 537449 w 794521"/>
                  <a:gd name="connsiteY14" fmla="*/ 1412894 h 1794731"/>
                  <a:gd name="connsiteX15" fmla="*/ 391749 w 794521"/>
                  <a:gd name="connsiteY15" fmla="*/ 1347579 h 1794731"/>
                  <a:gd name="connsiteX16" fmla="*/ 230975 w 794521"/>
                  <a:gd name="connsiteY16" fmla="*/ 1051152 h 1794731"/>
                  <a:gd name="connsiteX17" fmla="*/ 356580 w 794521"/>
                  <a:gd name="connsiteY17" fmla="*/ 1282265 h 1794731"/>
                  <a:gd name="connsiteX18" fmla="*/ 431942 w 794521"/>
                  <a:gd name="connsiteY18" fmla="*/ 1448063 h 1794731"/>
                  <a:gd name="connsiteX19" fmla="*/ 527402 w 794521"/>
                  <a:gd name="connsiteY19" fmla="*/ 1488256 h 1794731"/>
                  <a:gd name="connsiteX20" fmla="*/ 507305 w 794521"/>
                  <a:gd name="connsiteY20" fmla="*/ 1603813 h 1794731"/>
                  <a:gd name="connsiteX21" fmla="*/ 311362 w 794521"/>
                  <a:gd name="connsiteY21" fmla="*/ 1794731 h 1794731"/>
                  <a:gd name="connsiteX22" fmla="*/ 250235 w 794521"/>
                  <a:gd name="connsiteY22" fmla="*/ 1757049 h 1794731"/>
                  <a:gd name="connsiteX23" fmla="*/ 220927 w 794521"/>
                  <a:gd name="connsiteY23" fmla="*/ 1603812 h 1794731"/>
                  <a:gd name="connsiteX24" fmla="*/ 120444 w 794521"/>
                  <a:gd name="connsiteY24" fmla="*/ 1523425 h 1794731"/>
                  <a:gd name="connsiteX25" fmla="*/ 65177 w 794521"/>
                  <a:gd name="connsiteY25" fmla="*/ 1483232 h 1794731"/>
                  <a:gd name="connsiteX26" fmla="*/ 80251 w 794521"/>
                  <a:gd name="connsiteY26" fmla="*/ 1287288 h 1794731"/>
                  <a:gd name="connsiteX27" fmla="*/ 205854 w 794521"/>
                  <a:gd name="connsiteY27" fmla="*/ 1427966 h 1794731"/>
                  <a:gd name="connsiteX28" fmla="*/ 301314 w 794521"/>
                  <a:gd name="connsiteY28" fmla="*/ 1588740 h 1794731"/>
                  <a:gd name="connsiteX29" fmla="*/ 326435 w 794521"/>
                  <a:gd name="connsiteY29" fmla="*/ 1478207 h 1794731"/>
                  <a:gd name="connsiteX30" fmla="*/ 175710 w 794521"/>
                  <a:gd name="connsiteY30" fmla="*/ 1131539 h 1794731"/>
                  <a:gd name="connsiteX31" fmla="*/ 150589 w 794521"/>
                  <a:gd name="connsiteY31" fmla="*/ 1096371 h 1794731"/>
                  <a:gd name="connsiteX32" fmla="*/ 30008 w 794521"/>
                  <a:gd name="connsiteY32" fmla="*/ 1257144 h 1794731"/>
                  <a:gd name="connsiteX33" fmla="*/ 19959 w 794521"/>
                  <a:gd name="connsiteY33" fmla="*/ 1412893 h 1794731"/>
                  <a:gd name="connsiteX34" fmla="*/ 75227 w 794521"/>
                  <a:gd name="connsiteY34" fmla="*/ 915499 h 1794731"/>
                  <a:gd name="connsiteX35" fmla="*/ 175709 w 794521"/>
                  <a:gd name="connsiteY35" fmla="*/ 955693 h 1794731"/>
                  <a:gd name="connsiteX36" fmla="*/ 170685 w 794521"/>
                  <a:gd name="connsiteY36" fmla="*/ 739654 h 1794731"/>
                  <a:gd name="connsiteX37" fmla="*/ 95322 w 794521"/>
                  <a:gd name="connsiteY37" fmla="*/ 850185 h 1794731"/>
                  <a:gd name="connsiteX38" fmla="*/ 180733 w 794521"/>
                  <a:gd name="connsiteY38" fmla="*/ 659267 h 1794731"/>
                  <a:gd name="connsiteX39" fmla="*/ 276193 w 794521"/>
                  <a:gd name="connsiteY39" fmla="*/ 478396 h 1794731"/>
                  <a:gd name="connsiteX40" fmla="*/ 471298 w 794521"/>
                  <a:gd name="connsiteY40"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794521 w 794521"/>
                  <a:gd name="connsiteY11" fmla="*/ 857722 h 1794731"/>
                  <a:gd name="connsiteX12" fmla="*/ 512330 w 794521"/>
                  <a:gd name="connsiteY12" fmla="*/ 970766 h 1794731"/>
                  <a:gd name="connsiteX13" fmla="*/ 647983 w 794521"/>
                  <a:gd name="connsiteY13" fmla="*/ 1488256 h 1794731"/>
                  <a:gd name="connsiteX14" fmla="*/ 537449 w 794521"/>
                  <a:gd name="connsiteY14" fmla="*/ 1412894 h 1794731"/>
                  <a:gd name="connsiteX15" fmla="*/ 391749 w 794521"/>
                  <a:gd name="connsiteY15" fmla="*/ 1347579 h 1794731"/>
                  <a:gd name="connsiteX16" fmla="*/ 230975 w 794521"/>
                  <a:gd name="connsiteY16" fmla="*/ 1051152 h 1794731"/>
                  <a:gd name="connsiteX17" fmla="*/ 356580 w 794521"/>
                  <a:gd name="connsiteY17" fmla="*/ 1282265 h 1794731"/>
                  <a:gd name="connsiteX18" fmla="*/ 431942 w 794521"/>
                  <a:gd name="connsiteY18" fmla="*/ 1448063 h 1794731"/>
                  <a:gd name="connsiteX19" fmla="*/ 527402 w 794521"/>
                  <a:gd name="connsiteY19" fmla="*/ 1488256 h 1794731"/>
                  <a:gd name="connsiteX20" fmla="*/ 507305 w 794521"/>
                  <a:gd name="connsiteY20" fmla="*/ 1603813 h 1794731"/>
                  <a:gd name="connsiteX21" fmla="*/ 311362 w 794521"/>
                  <a:gd name="connsiteY21" fmla="*/ 1794731 h 1794731"/>
                  <a:gd name="connsiteX22" fmla="*/ 250235 w 794521"/>
                  <a:gd name="connsiteY22" fmla="*/ 1757049 h 1794731"/>
                  <a:gd name="connsiteX23" fmla="*/ 220927 w 794521"/>
                  <a:gd name="connsiteY23" fmla="*/ 1603812 h 1794731"/>
                  <a:gd name="connsiteX24" fmla="*/ 120444 w 794521"/>
                  <a:gd name="connsiteY24" fmla="*/ 1523425 h 1794731"/>
                  <a:gd name="connsiteX25" fmla="*/ 65177 w 794521"/>
                  <a:gd name="connsiteY25" fmla="*/ 1483232 h 1794731"/>
                  <a:gd name="connsiteX26" fmla="*/ 80251 w 794521"/>
                  <a:gd name="connsiteY26" fmla="*/ 1287288 h 1794731"/>
                  <a:gd name="connsiteX27" fmla="*/ 205854 w 794521"/>
                  <a:gd name="connsiteY27" fmla="*/ 1427966 h 1794731"/>
                  <a:gd name="connsiteX28" fmla="*/ 301314 w 794521"/>
                  <a:gd name="connsiteY28" fmla="*/ 1588740 h 1794731"/>
                  <a:gd name="connsiteX29" fmla="*/ 326435 w 794521"/>
                  <a:gd name="connsiteY29" fmla="*/ 1478207 h 1794731"/>
                  <a:gd name="connsiteX30" fmla="*/ 175710 w 794521"/>
                  <a:gd name="connsiteY30" fmla="*/ 1131539 h 1794731"/>
                  <a:gd name="connsiteX31" fmla="*/ 150589 w 794521"/>
                  <a:gd name="connsiteY31" fmla="*/ 1096371 h 1794731"/>
                  <a:gd name="connsiteX32" fmla="*/ 30008 w 794521"/>
                  <a:gd name="connsiteY32" fmla="*/ 1257144 h 1794731"/>
                  <a:gd name="connsiteX33" fmla="*/ 19959 w 794521"/>
                  <a:gd name="connsiteY33" fmla="*/ 1412893 h 1794731"/>
                  <a:gd name="connsiteX34" fmla="*/ 75227 w 794521"/>
                  <a:gd name="connsiteY34" fmla="*/ 915499 h 1794731"/>
                  <a:gd name="connsiteX35" fmla="*/ 175709 w 794521"/>
                  <a:gd name="connsiteY35" fmla="*/ 955693 h 1794731"/>
                  <a:gd name="connsiteX36" fmla="*/ 170685 w 794521"/>
                  <a:gd name="connsiteY36" fmla="*/ 739654 h 1794731"/>
                  <a:gd name="connsiteX37" fmla="*/ 95322 w 794521"/>
                  <a:gd name="connsiteY37" fmla="*/ 850185 h 1794731"/>
                  <a:gd name="connsiteX38" fmla="*/ 180733 w 794521"/>
                  <a:gd name="connsiteY38" fmla="*/ 659267 h 1794731"/>
                  <a:gd name="connsiteX39" fmla="*/ 276193 w 794521"/>
                  <a:gd name="connsiteY39" fmla="*/ 478396 h 1794731"/>
                  <a:gd name="connsiteX40" fmla="*/ 471298 w 794521"/>
                  <a:gd name="connsiteY40"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32427 w 794521"/>
                  <a:gd name="connsiteY11" fmla="*/ 870282 h 1794731"/>
                  <a:gd name="connsiteX12" fmla="*/ 794521 w 794521"/>
                  <a:gd name="connsiteY12" fmla="*/ 857722 h 1794731"/>
                  <a:gd name="connsiteX13" fmla="*/ 512330 w 794521"/>
                  <a:gd name="connsiteY13" fmla="*/ 970766 h 1794731"/>
                  <a:gd name="connsiteX14" fmla="*/ 647983 w 794521"/>
                  <a:gd name="connsiteY14" fmla="*/ 1488256 h 1794731"/>
                  <a:gd name="connsiteX15" fmla="*/ 537449 w 794521"/>
                  <a:gd name="connsiteY15" fmla="*/ 1412894 h 1794731"/>
                  <a:gd name="connsiteX16" fmla="*/ 391749 w 794521"/>
                  <a:gd name="connsiteY16" fmla="*/ 1347579 h 1794731"/>
                  <a:gd name="connsiteX17" fmla="*/ 230975 w 794521"/>
                  <a:gd name="connsiteY17" fmla="*/ 1051152 h 1794731"/>
                  <a:gd name="connsiteX18" fmla="*/ 356580 w 794521"/>
                  <a:gd name="connsiteY18" fmla="*/ 1282265 h 1794731"/>
                  <a:gd name="connsiteX19" fmla="*/ 431942 w 794521"/>
                  <a:gd name="connsiteY19" fmla="*/ 1448063 h 1794731"/>
                  <a:gd name="connsiteX20" fmla="*/ 527402 w 794521"/>
                  <a:gd name="connsiteY20" fmla="*/ 1488256 h 1794731"/>
                  <a:gd name="connsiteX21" fmla="*/ 507305 w 794521"/>
                  <a:gd name="connsiteY21" fmla="*/ 1603813 h 1794731"/>
                  <a:gd name="connsiteX22" fmla="*/ 311362 w 794521"/>
                  <a:gd name="connsiteY22" fmla="*/ 1794731 h 1794731"/>
                  <a:gd name="connsiteX23" fmla="*/ 250235 w 794521"/>
                  <a:gd name="connsiteY23" fmla="*/ 1757049 h 1794731"/>
                  <a:gd name="connsiteX24" fmla="*/ 220927 w 794521"/>
                  <a:gd name="connsiteY24" fmla="*/ 1603812 h 1794731"/>
                  <a:gd name="connsiteX25" fmla="*/ 120444 w 794521"/>
                  <a:gd name="connsiteY25" fmla="*/ 1523425 h 1794731"/>
                  <a:gd name="connsiteX26" fmla="*/ 65177 w 794521"/>
                  <a:gd name="connsiteY26" fmla="*/ 1483232 h 1794731"/>
                  <a:gd name="connsiteX27" fmla="*/ 80251 w 794521"/>
                  <a:gd name="connsiteY27" fmla="*/ 1287288 h 1794731"/>
                  <a:gd name="connsiteX28" fmla="*/ 205854 w 794521"/>
                  <a:gd name="connsiteY28" fmla="*/ 1427966 h 1794731"/>
                  <a:gd name="connsiteX29" fmla="*/ 301314 w 794521"/>
                  <a:gd name="connsiteY29" fmla="*/ 1588740 h 1794731"/>
                  <a:gd name="connsiteX30" fmla="*/ 326435 w 794521"/>
                  <a:gd name="connsiteY30" fmla="*/ 1478207 h 1794731"/>
                  <a:gd name="connsiteX31" fmla="*/ 175710 w 794521"/>
                  <a:gd name="connsiteY31" fmla="*/ 1131539 h 1794731"/>
                  <a:gd name="connsiteX32" fmla="*/ 150589 w 794521"/>
                  <a:gd name="connsiteY32" fmla="*/ 1096371 h 1794731"/>
                  <a:gd name="connsiteX33" fmla="*/ 30008 w 794521"/>
                  <a:gd name="connsiteY33" fmla="*/ 1257144 h 1794731"/>
                  <a:gd name="connsiteX34" fmla="*/ 19959 w 794521"/>
                  <a:gd name="connsiteY34" fmla="*/ 1412893 h 1794731"/>
                  <a:gd name="connsiteX35" fmla="*/ 75227 w 794521"/>
                  <a:gd name="connsiteY35" fmla="*/ 915499 h 1794731"/>
                  <a:gd name="connsiteX36" fmla="*/ 175709 w 794521"/>
                  <a:gd name="connsiteY36" fmla="*/ 955693 h 1794731"/>
                  <a:gd name="connsiteX37" fmla="*/ 170685 w 794521"/>
                  <a:gd name="connsiteY37" fmla="*/ 739654 h 1794731"/>
                  <a:gd name="connsiteX38" fmla="*/ 95322 w 794521"/>
                  <a:gd name="connsiteY38" fmla="*/ 850185 h 1794731"/>
                  <a:gd name="connsiteX39" fmla="*/ 180733 w 794521"/>
                  <a:gd name="connsiteY39" fmla="*/ 659267 h 1794731"/>
                  <a:gd name="connsiteX40" fmla="*/ 276193 w 794521"/>
                  <a:gd name="connsiteY40" fmla="*/ 478396 h 1794731"/>
                  <a:gd name="connsiteX41" fmla="*/ 471298 w 794521"/>
                  <a:gd name="connsiteY41"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794521 w 794521"/>
                  <a:gd name="connsiteY12" fmla="*/ 857722 h 1794731"/>
                  <a:gd name="connsiteX13" fmla="*/ 512330 w 794521"/>
                  <a:gd name="connsiteY13" fmla="*/ 970766 h 1794731"/>
                  <a:gd name="connsiteX14" fmla="*/ 647983 w 794521"/>
                  <a:gd name="connsiteY14" fmla="*/ 1488256 h 1794731"/>
                  <a:gd name="connsiteX15" fmla="*/ 537449 w 794521"/>
                  <a:gd name="connsiteY15" fmla="*/ 1412894 h 1794731"/>
                  <a:gd name="connsiteX16" fmla="*/ 391749 w 794521"/>
                  <a:gd name="connsiteY16" fmla="*/ 1347579 h 1794731"/>
                  <a:gd name="connsiteX17" fmla="*/ 230975 w 794521"/>
                  <a:gd name="connsiteY17" fmla="*/ 1051152 h 1794731"/>
                  <a:gd name="connsiteX18" fmla="*/ 356580 w 794521"/>
                  <a:gd name="connsiteY18" fmla="*/ 1282265 h 1794731"/>
                  <a:gd name="connsiteX19" fmla="*/ 431942 w 794521"/>
                  <a:gd name="connsiteY19" fmla="*/ 1448063 h 1794731"/>
                  <a:gd name="connsiteX20" fmla="*/ 527402 w 794521"/>
                  <a:gd name="connsiteY20" fmla="*/ 1488256 h 1794731"/>
                  <a:gd name="connsiteX21" fmla="*/ 507305 w 794521"/>
                  <a:gd name="connsiteY21" fmla="*/ 1603813 h 1794731"/>
                  <a:gd name="connsiteX22" fmla="*/ 311362 w 794521"/>
                  <a:gd name="connsiteY22" fmla="*/ 1794731 h 1794731"/>
                  <a:gd name="connsiteX23" fmla="*/ 250235 w 794521"/>
                  <a:gd name="connsiteY23" fmla="*/ 1757049 h 1794731"/>
                  <a:gd name="connsiteX24" fmla="*/ 220927 w 794521"/>
                  <a:gd name="connsiteY24" fmla="*/ 1603812 h 1794731"/>
                  <a:gd name="connsiteX25" fmla="*/ 120444 w 794521"/>
                  <a:gd name="connsiteY25" fmla="*/ 1523425 h 1794731"/>
                  <a:gd name="connsiteX26" fmla="*/ 65177 w 794521"/>
                  <a:gd name="connsiteY26" fmla="*/ 1483232 h 1794731"/>
                  <a:gd name="connsiteX27" fmla="*/ 80251 w 794521"/>
                  <a:gd name="connsiteY27" fmla="*/ 1287288 h 1794731"/>
                  <a:gd name="connsiteX28" fmla="*/ 205854 w 794521"/>
                  <a:gd name="connsiteY28" fmla="*/ 1427966 h 1794731"/>
                  <a:gd name="connsiteX29" fmla="*/ 301314 w 794521"/>
                  <a:gd name="connsiteY29" fmla="*/ 1588740 h 1794731"/>
                  <a:gd name="connsiteX30" fmla="*/ 326435 w 794521"/>
                  <a:gd name="connsiteY30" fmla="*/ 1478207 h 1794731"/>
                  <a:gd name="connsiteX31" fmla="*/ 175710 w 794521"/>
                  <a:gd name="connsiteY31" fmla="*/ 1131539 h 1794731"/>
                  <a:gd name="connsiteX32" fmla="*/ 150589 w 794521"/>
                  <a:gd name="connsiteY32" fmla="*/ 1096371 h 1794731"/>
                  <a:gd name="connsiteX33" fmla="*/ 30008 w 794521"/>
                  <a:gd name="connsiteY33" fmla="*/ 1257144 h 1794731"/>
                  <a:gd name="connsiteX34" fmla="*/ 19959 w 794521"/>
                  <a:gd name="connsiteY34" fmla="*/ 1412893 h 1794731"/>
                  <a:gd name="connsiteX35" fmla="*/ 75227 w 794521"/>
                  <a:gd name="connsiteY35" fmla="*/ 915499 h 1794731"/>
                  <a:gd name="connsiteX36" fmla="*/ 175709 w 794521"/>
                  <a:gd name="connsiteY36" fmla="*/ 955693 h 1794731"/>
                  <a:gd name="connsiteX37" fmla="*/ 170685 w 794521"/>
                  <a:gd name="connsiteY37" fmla="*/ 739654 h 1794731"/>
                  <a:gd name="connsiteX38" fmla="*/ 95322 w 794521"/>
                  <a:gd name="connsiteY38" fmla="*/ 850185 h 1794731"/>
                  <a:gd name="connsiteX39" fmla="*/ 180733 w 794521"/>
                  <a:gd name="connsiteY39" fmla="*/ 659267 h 1794731"/>
                  <a:gd name="connsiteX40" fmla="*/ 276193 w 794521"/>
                  <a:gd name="connsiteY40" fmla="*/ 478396 h 1794731"/>
                  <a:gd name="connsiteX41" fmla="*/ 471298 w 794521"/>
                  <a:gd name="connsiteY41"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794521 w 794521"/>
                  <a:gd name="connsiteY12" fmla="*/ 857722 h 1794731"/>
                  <a:gd name="connsiteX13" fmla="*/ 512330 w 794521"/>
                  <a:gd name="connsiteY13" fmla="*/ 970766 h 1794731"/>
                  <a:gd name="connsiteX14" fmla="*/ 647983 w 794521"/>
                  <a:gd name="connsiteY14" fmla="*/ 1488256 h 1794731"/>
                  <a:gd name="connsiteX15" fmla="*/ 537449 w 794521"/>
                  <a:gd name="connsiteY15" fmla="*/ 1412894 h 1794731"/>
                  <a:gd name="connsiteX16" fmla="*/ 391749 w 794521"/>
                  <a:gd name="connsiteY16" fmla="*/ 1347579 h 1794731"/>
                  <a:gd name="connsiteX17" fmla="*/ 230975 w 794521"/>
                  <a:gd name="connsiteY17" fmla="*/ 1051152 h 1794731"/>
                  <a:gd name="connsiteX18" fmla="*/ 356580 w 794521"/>
                  <a:gd name="connsiteY18" fmla="*/ 1282265 h 1794731"/>
                  <a:gd name="connsiteX19" fmla="*/ 431942 w 794521"/>
                  <a:gd name="connsiteY19" fmla="*/ 1448063 h 1794731"/>
                  <a:gd name="connsiteX20" fmla="*/ 527402 w 794521"/>
                  <a:gd name="connsiteY20" fmla="*/ 1488256 h 1794731"/>
                  <a:gd name="connsiteX21" fmla="*/ 507305 w 794521"/>
                  <a:gd name="connsiteY21" fmla="*/ 1603813 h 1794731"/>
                  <a:gd name="connsiteX22" fmla="*/ 311362 w 794521"/>
                  <a:gd name="connsiteY22" fmla="*/ 1794731 h 1794731"/>
                  <a:gd name="connsiteX23" fmla="*/ 250235 w 794521"/>
                  <a:gd name="connsiteY23" fmla="*/ 1757049 h 1794731"/>
                  <a:gd name="connsiteX24" fmla="*/ 220927 w 794521"/>
                  <a:gd name="connsiteY24" fmla="*/ 1603812 h 1794731"/>
                  <a:gd name="connsiteX25" fmla="*/ 120444 w 794521"/>
                  <a:gd name="connsiteY25" fmla="*/ 1523425 h 1794731"/>
                  <a:gd name="connsiteX26" fmla="*/ 65177 w 794521"/>
                  <a:gd name="connsiteY26" fmla="*/ 1483232 h 1794731"/>
                  <a:gd name="connsiteX27" fmla="*/ 80251 w 794521"/>
                  <a:gd name="connsiteY27" fmla="*/ 1287288 h 1794731"/>
                  <a:gd name="connsiteX28" fmla="*/ 205854 w 794521"/>
                  <a:gd name="connsiteY28" fmla="*/ 1427966 h 1794731"/>
                  <a:gd name="connsiteX29" fmla="*/ 301314 w 794521"/>
                  <a:gd name="connsiteY29" fmla="*/ 1588740 h 1794731"/>
                  <a:gd name="connsiteX30" fmla="*/ 326435 w 794521"/>
                  <a:gd name="connsiteY30" fmla="*/ 1478207 h 1794731"/>
                  <a:gd name="connsiteX31" fmla="*/ 175710 w 794521"/>
                  <a:gd name="connsiteY31" fmla="*/ 1131539 h 1794731"/>
                  <a:gd name="connsiteX32" fmla="*/ 150589 w 794521"/>
                  <a:gd name="connsiteY32" fmla="*/ 1096371 h 1794731"/>
                  <a:gd name="connsiteX33" fmla="*/ 30008 w 794521"/>
                  <a:gd name="connsiteY33" fmla="*/ 1257144 h 1794731"/>
                  <a:gd name="connsiteX34" fmla="*/ 19959 w 794521"/>
                  <a:gd name="connsiteY34" fmla="*/ 1412893 h 1794731"/>
                  <a:gd name="connsiteX35" fmla="*/ 75227 w 794521"/>
                  <a:gd name="connsiteY35" fmla="*/ 915499 h 1794731"/>
                  <a:gd name="connsiteX36" fmla="*/ 175709 w 794521"/>
                  <a:gd name="connsiteY36" fmla="*/ 955693 h 1794731"/>
                  <a:gd name="connsiteX37" fmla="*/ 170685 w 794521"/>
                  <a:gd name="connsiteY37" fmla="*/ 739654 h 1794731"/>
                  <a:gd name="connsiteX38" fmla="*/ 95322 w 794521"/>
                  <a:gd name="connsiteY38" fmla="*/ 850185 h 1794731"/>
                  <a:gd name="connsiteX39" fmla="*/ 180733 w 794521"/>
                  <a:gd name="connsiteY39" fmla="*/ 659267 h 1794731"/>
                  <a:gd name="connsiteX40" fmla="*/ 276193 w 794521"/>
                  <a:gd name="connsiteY40" fmla="*/ 478396 h 1794731"/>
                  <a:gd name="connsiteX41" fmla="*/ 471298 w 794521"/>
                  <a:gd name="connsiteY41"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673104 w 794521"/>
                  <a:gd name="connsiteY12" fmla="*/ 840137 h 1794731"/>
                  <a:gd name="connsiteX13" fmla="*/ 794521 w 794521"/>
                  <a:gd name="connsiteY13" fmla="*/ 857722 h 1794731"/>
                  <a:gd name="connsiteX14" fmla="*/ 512330 w 794521"/>
                  <a:gd name="connsiteY14" fmla="*/ 970766 h 1794731"/>
                  <a:gd name="connsiteX15" fmla="*/ 647983 w 794521"/>
                  <a:gd name="connsiteY15" fmla="*/ 1488256 h 1794731"/>
                  <a:gd name="connsiteX16" fmla="*/ 537449 w 794521"/>
                  <a:gd name="connsiteY16" fmla="*/ 1412894 h 1794731"/>
                  <a:gd name="connsiteX17" fmla="*/ 391749 w 794521"/>
                  <a:gd name="connsiteY17" fmla="*/ 1347579 h 1794731"/>
                  <a:gd name="connsiteX18" fmla="*/ 230975 w 794521"/>
                  <a:gd name="connsiteY18" fmla="*/ 1051152 h 1794731"/>
                  <a:gd name="connsiteX19" fmla="*/ 356580 w 794521"/>
                  <a:gd name="connsiteY19" fmla="*/ 1282265 h 1794731"/>
                  <a:gd name="connsiteX20" fmla="*/ 431942 w 794521"/>
                  <a:gd name="connsiteY20" fmla="*/ 1448063 h 1794731"/>
                  <a:gd name="connsiteX21" fmla="*/ 527402 w 794521"/>
                  <a:gd name="connsiteY21" fmla="*/ 1488256 h 1794731"/>
                  <a:gd name="connsiteX22" fmla="*/ 507305 w 794521"/>
                  <a:gd name="connsiteY22" fmla="*/ 1603813 h 1794731"/>
                  <a:gd name="connsiteX23" fmla="*/ 311362 w 794521"/>
                  <a:gd name="connsiteY23" fmla="*/ 1794731 h 1794731"/>
                  <a:gd name="connsiteX24" fmla="*/ 250235 w 794521"/>
                  <a:gd name="connsiteY24" fmla="*/ 1757049 h 1794731"/>
                  <a:gd name="connsiteX25" fmla="*/ 220927 w 794521"/>
                  <a:gd name="connsiteY25" fmla="*/ 1603812 h 1794731"/>
                  <a:gd name="connsiteX26" fmla="*/ 120444 w 794521"/>
                  <a:gd name="connsiteY26" fmla="*/ 1523425 h 1794731"/>
                  <a:gd name="connsiteX27" fmla="*/ 65177 w 794521"/>
                  <a:gd name="connsiteY27" fmla="*/ 1483232 h 1794731"/>
                  <a:gd name="connsiteX28" fmla="*/ 80251 w 794521"/>
                  <a:gd name="connsiteY28" fmla="*/ 1287288 h 1794731"/>
                  <a:gd name="connsiteX29" fmla="*/ 205854 w 794521"/>
                  <a:gd name="connsiteY29" fmla="*/ 1427966 h 1794731"/>
                  <a:gd name="connsiteX30" fmla="*/ 301314 w 794521"/>
                  <a:gd name="connsiteY30" fmla="*/ 1588740 h 1794731"/>
                  <a:gd name="connsiteX31" fmla="*/ 326435 w 794521"/>
                  <a:gd name="connsiteY31" fmla="*/ 1478207 h 1794731"/>
                  <a:gd name="connsiteX32" fmla="*/ 175710 w 794521"/>
                  <a:gd name="connsiteY32" fmla="*/ 1131539 h 1794731"/>
                  <a:gd name="connsiteX33" fmla="*/ 150589 w 794521"/>
                  <a:gd name="connsiteY33" fmla="*/ 1096371 h 1794731"/>
                  <a:gd name="connsiteX34" fmla="*/ 30008 w 794521"/>
                  <a:gd name="connsiteY34" fmla="*/ 1257144 h 1794731"/>
                  <a:gd name="connsiteX35" fmla="*/ 19959 w 794521"/>
                  <a:gd name="connsiteY35" fmla="*/ 1412893 h 1794731"/>
                  <a:gd name="connsiteX36" fmla="*/ 75227 w 794521"/>
                  <a:gd name="connsiteY36" fmla="*/ 915499 h 1794731"/>
                  <a:gd name="connsiteX37" fmla="*/ 175709 w 794521"/>
                  <a:gd name="connsiteY37" fmla="*/ 955693 h 1794731"/>
                  <a:gd name="connsiteX38" fmla="*/ 170685 w 794521"/>
                  <a:gd name="connsiteY38" fmla="*/ 739654 h 1794731"/>
                  <a:gd name="connsiteX39" fmla="*/ 95322 w 794521"/>
                  <a:gd name="connsiteY39" fmla="*/ 850185 h 1794731"/>
                  <a:gd name="connsiteX40" fmla="*/ 180733 w 794521"/>
                  <a:gd name="connsiteY40" fmla="*/ 659267 h 1794731"/>
                  <a:gd name="connsiteX41" fmla="*/ 276193 w 794521"/>
                  <a:gd name="connsiteY41" fmla="*/ 478396 h 1794731"/>
                  <a:gd name="connsiteX42" fmla="*/ 471298 w 794521"/>
                  <a:gd name="connsiteY42"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477162 w 794521"/>
                  <a:gd name="connsiteY12" fmla="*/ 583904 h 1794731"/>
                  <a:gd name="connsiteX13" fmla="*/ 794521 w 794521"/>
                  <a:gd name="connsiteY13" fmla="*/ 857722 h 1794731"/>
                  <a:gd name="connsiteX14" fmla="*/ 512330 w 794521"/>
                  <a:gd name="connsiteY14" fmla="*/ 970766 h 1794731"/>
                  <a:gd name="connsiteX15" fmla="*/ 647983 w 794521"/>
                  <a:gd name="connsiteY15" fmla="*/ 1488256 h 1794731"/>
                  <a:gd name="connsiteX16" fmla="*/ 537449 w 794521"/>
                  <a:gd name="connsiteY16" fmla="*/ 1412894 h 1794731"/>
                  <a:gd name="connsiteX17" fmla="*/ 391749 w 794521"/>
                  <a:gd name="connsiteY17" fmla="*/ 1347579 h 1794731"/>
                  <a:gd name="connsiteX18" fmla="*/ 230975 w 794521"/>
                  <a:gd name="connsiteY18" fmla="*/ 1051152 h 1794731"/>
                  <a:gd name="connsiteX19" fmla="*/ 356580 w 794521"/>
                  <a:gd name="connsiteY19" fmla="*/ 1282265 h 1794731"/>
                  <a:gd name="connsiteX20" fmla="*/ 431942 w 794521"/>
                  <a:gd name="connsiteY20" fmla="*/ 1448063 h 1794731"/>
                  <a:gd name="connsiteX21" fmla="*/ 527402 w 794521"/>
                  <a:gd name="connsiteY21" fmla="*/ 1488256 h 1794731"/>
                  <a:gd name="connsiteX22" fmla="*/ 507305 w 794521"/>
                  <a:gd name="connsiteY22" fmla="*/ 1603813 h 1794731"/>
                  <a:gd name="connsiteX23" fmla="*/ 311362 w 794521"/>
                  <a:gd name="connsiteY23" fmla="*/ 1794731 h 1794731"/>
                  <a:gd name="connsiteX24" fmla="*/ 250235 w 794521"/>
                  <a:gd name="connsiteY24" fmla="*/ 1757049 h 1794731"/>
                  <a:gd name="connsiteX25" fmla="*/ 220927 w 794521"/>
                  <a:gd name="connsiteY25" fmla="*/ 1603812 h 1794731"/>
                  <a:gd name="connsiteX26" fmla="*/ 120444 w 794521"/>
                  <a:gd name="connsiteY26" fmla="*/ 1523425 h 1794731"/>
                  <a:gd name="connsiteX27" fmla="*/ 65177 w 794521"/>
                  <a:gd name="connsiteY27" fmla="*/ 1483232 h 1794731"/>
                  <a:gd name="connsiteX28" fmla="*/ 80251 w 794521"/>
                  <a:gd name="connsiteY28" fmla="*/ 1287288 h 1794731"/>
                  <a:gd name="connsiteX29" fmla="*/ 205854 w 794521"/>
                  <a:gd name="connsiteY29" fmla="*/ 1427966 h 1794731"/>
                  <a:gd name="connsiteX30" fmla="*/ 301314 w 794521"/>
                  <a:gd name="connsiteY30" fmla="*/ 1588740 h 1794731"/>
                  <a:gd name="connsiteX31" fmla="*/ 326435 w 794521"/>
                  <a:gd name="connsiteY31" fmla="*/ 1478207 h 1794731"/>
                  <a:gd name="connsiteX32" fmla="*/ 175710 w 794521"/>
                  <a:gd name="connsiteY32" fmla="*/ 1131539 h 1794731"/>
                  <a:gd name="connsiteX33" fmla="*/ 150589 w 794521"/>
                  <a:gd name="connsiteY33" fmla="*/ 1096371 h 1794731"/>
                  <a:gd name="connsiteX34" fmla="*/ 30008 w 794521"/>
                  <a:gd name="connsiteY34" fmla="*/ 1257144 h 1794731"/>
                  <a:gd name="connsiteX35" fmla="*/ 19959 w 794521"/>
                  <a:gd name="connsiteY35" fmla="*/ 1412893 h 1794731"/>
                  <a:gd name="connsiteX36" fmla="*/ 75227 w 794521"/>
                  <a:gd name="connsiteY36" fmla="*/ 915499 h 1794731"/>
                  <a:gd name="connsiteX37" fmla="*/ 175709 w 794521"/>
                  <a:gd name="connsiteY37" fmla="*/ 955693 h 1794731"/>
                  <a:gd name="connsiteX38" fmla="*/ 170685 w 794521"/>
                  <a:gd name="connsiteY38" fmla="*/ 739654 h 1794731"/>
                  <a:gd name="connsiteX39" fmla="*/ 95322 w 794521"/>
                  <a:gd name="connsiteY39" fmla="*/ 850185 h 1794731"/>
                  <a:gd name="connsiteX40" fmla="*/ 180733 w 794521"/>
                  <a:gd name="connsiteY40" fmla="*/ 659267 h 1794731"/>
                  <a:gd name="connsiteX41" fmla="*/ 276193 w 794521"/>
                  <a:gd name="connsiteY41" fmla="*/ 478396 h 1794731"/>
                  <a:gd name="connsiteX42" fmla="*/ 471298 w 794521"/>
                  <a:gd name="connsiteY42"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477162 w 794521"/>
                  <a:gd name="connsiteY12" fmla="*/ 583904 h 1794731"/>
                  <a:gd name="connsiteX13" fmla="*/ 794521 w 794521"/>
                  <a:gd name="connsiteY13" fmla="*/ 857722 h 1794731"/>
                  <a:gd name="connsiteX14" fmla="*/ 512330 w 794521"/>
                  <a:gd name="connsiteY14" fmla="*/ 970766 h 1794731"/>
                  <a:gd name="connsiteX15" fmla="*/ 647983 w 794521"/>
                  <a:gd name="connsiteY15" fmla="*/ 1488256 h 1794731"/>
                  <a:gd name="connsiteX16" fmla="*/ 537449 w 794521"/>
                  <a:gd name="connsiteY16" fmla="*/ 1412894 h 1794731"/>
                  <a:gd name="connsiteX17" fmla="*/ 391749 w 794521"/>
                  <a:gd name="connsiteY17" fmla="*/ 1347579 h 1794731"/>
                  <a:gd name="connsiteX18" fmla="*/ 230975 w 794521"/>
                  <a:gd name="connsiteY18" fmla="*/ 1051152 h 1794731"/>
                  <a:gd name="connsiteX19" fmla="*/ 356580 w 794521"/>
                  <a:gd name="connsiteY19" fmla="*/ 1282265 h 1794731"/>
                  <a:gd name="connsiteX20" fmla="*/ 431942 w 794521"/>
                  <a:gd name="connsiteY20" fmla="*/ 1448063 h 1794731"/>
                  <a:gd name="connsiteX21" fmla="*/ 527402 w 794521"/>
                  <a:gd name="connsiteY21" fmla="*/ 1488256 h 1794731"/>
                  <a:gd name="connsiteX22" fmla="*/ 507305 w 794521"/>
                  <a:gd name="connsiteY22" fmla="*/ 1603813 h 1794731"/>
                  <a:gd name="connsiteX23" fmla="*/ 311362 w 794521"/>
                  <a:gd name="connsiteY23" fmla="*/ 1794731 h 1794731"/>
                  <a:gd name="connsiteX24" fmla="*/ 250235 w 794521"/>
                  <a:gd name="connsiteY24" fmla="*/ 1757049 h 1794731"/>
                  <a:gd name="connsiteX25" fmla="*/ 220927 w 794521"/>
                  <a:gd name="connsiteY25" fmla="*/ 1603812 h 1794731"/>
                  <a:gd name="connsiteX26" fmla="*/ 120444 w 794521"/>
                  <a:gd name="connsiteY26" fmla="*/ 1523425 h 1794731"/>
                  <a:gd name="connsiteX27" fmla="*/ 65177 w 794521"/>
                  <a:gd name="connsiteY27" fmla="*/ 1483232 h 1794731"/>
                  <a:gd name="connsiteX28" fmla="*/ 80251 w 794521"/>
                  <a:gd name="connsiteY28" fmla="*/ 1287288 h 1794731"/>
                  <a:gd name="connsiteX29" fmla="*/ 205854 w 794521"/>
                  <a:gd name="connsiteY29" fmla="*/ 1427966 h 1794731"/>
                  <a:gd name="connsiteX30" fmla="*/ 301314 w 794521"/>
                  <a:gd name="connsiteY30" fmla="*/ 1588740 h 1794731"/>
                  <a:gd name="connsiteX31" fmla="*/ 326435 w 794521"/>
                  <a:gd name="connsiteY31" fmla="*/ 1478207 h 1794731"/>
                  <a:gd name="connsiteX32" fmla="*/ 175710 w 794521"/>
                  <a:gd name="connsiteY32" fmla="*/ 1131539 h 1794731"/>
                  <a:gd name="connsiteX33" fmla="*/ 150589 w 794521"/>
                  <a:gd name="connsiteY33" fmla="*/ 1096371 h 1794731"/>
                  <a:gd name="connsiteX34" fmla="*/ 30008 w 794521"/>
                  <a:gd name="connsiteY34" fmla="*/ 1257144 h 1794731"/>
                  <a:gd name="connsiteX35" fmla="*/ 19959 w 794521"/>
                  <a:gd name="connsiteY35" fmla="*/ 1412893 h 1794731"/>
                  <a:gd name="connsiteX36" fmla="*/ 75227 w 794521"/>
                  <a:gd name="connsiteY36" fmla="*/ 915499 h 1794731"/>
                  <a:gd name="connsiteX37" fmla="*/ 175709 w 794521"/>
                  <a:gd name="connsiteY37" fmla="*/ 955693 h 1794731"/>
                  <a:gd name="connsiteX38" fmla="*/ 170685 w 794521"/>
                  <a:gd name="connsiteY38" fmla="*/ 739654 h 1794731"/>
                  <a:gd name="connsiteX39" fmla="*/ 95322 w 794521"/>
                  <a:gd name="connsiteY39" fmla="*/ 850185 h 1794731"/>
                  <a:gd name="connsiteX40" fmla="*/ 180733 w 794521"/>
                  <a:gd name="connsiteY40" fmla="*/ 659267 h 1794731"/>
                  <a:gd name="connsiteX41" fmla="*/ 276193 w 794521"/>
                  <a:gd name="connsiteY41" fmla="*/ 478396 h 1794731"/>
                  <a:gd name="connsiteX42" fmla="*/ 471298 w 794521"/>
                  <a:gd name="connsiteY42"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477162 w 794521"/>
                  <a:gd name="connsiteY12" fmla="*/ 583904 h 1794731"/>
                  <a:gd name="connsiteX13" fmla="*/ 653007 w 794521"/>
                  <a:gd name="connsiteY13" fmla="*/ 724581 h 1794731"/>
                  <a:gd name="connsiteX14" fmla="*/ 794521 w 794521"/>
                  <a:gd name="connsiteY14" fmla="*/ 857722 h 1794731"/>
                  <a:gd name="connsiteX15" fmla="*/ 512330 w 794521"/>
                  <a:gd name="connsiteY15" fmla="*/ 970766 h 1794731"/>
                  <a:gd name="connsiteX16" fmla="*/ 647983 w 794521"/>
                  <a:gd name="connsiteY16" fmla="*/ 1488256 h 1794731"/>
                  <a:gd name="connsiteX17" fmla="*/ 537449 w 794521"/>
                  <a:gd name="connsiteY17" fmla="*/ 1412894 h 1794731"/>
                  <a:gd name="connsiteX18" fmla="*/ 391749 w 794521"/>
                  <a:gd name="connsiteY18" fmla="*/ 1347579 h 1794731"/>
                  <a:gd name="connsiteX19" fmla="*/ 230975 w 794521"/>
                  <a:gd name="connsiteY19" fmla="*/ 1051152 h 1794731"/>
                  <a:gd name="connsiteX20" fmla="*/ 356580 w 794521"/>
                  <a:gd name="connsiteY20" fmla="*/ 1282265 h 1794731"/>
                  <a:gd name="connsiteX21" fmla="*/ 431942 w 794521"/>
                  <a:gd name="connsiteY21" fmla="*/ 1448063 h 1794731"/>
                  <a:gd name="connsiteX22" fmla="*/ 527402 w 794521"/>
                  <a:gd name="connsiteY22" fmla="*/ 1488256 h 1794731"/>
                  <a:gd name="connsiteX23" fmla="*/ 507305 w 794521"/>
                  <a:gd name="connsiteY23" fmla="*/ 1603813 h 1794731"/>
                  <a:gd name="connsiteX24" fmla="*/ 311362 w 794521"/>
                  <a:gd name="connsiteY24" fmla="*/ 1794731 h 1794731"/>
                  <a:gd name="connsiteX25" fmla="*/ 250235 w 794521"/>
                  <a:gd name="connsiteY25" fmla="*/ 1757049 h 1794731"/>
                  <a:gd name="connsiteX26" fmla="*/ 220927 w 794521"/>
                  <a:gd name="connsiteY26" fmla="*/ 1603812 h 1794731"/>
                  <a:gd name="connsiteX27" fmla="*/ 120444 w 794521"/>
                  <a:gd name="connsiteY27" fmla="*/ 1523425 h 1794731"/>
                  <a:gd name="connsiteX28" fmla="*/ 65177 w 794521"/>
                  <a:gd name="connsiteY28" fmla="*/ 1483232 h 1794731"/>
                  <a:gd name="connsiteX29" fmla="*/ 80251 w 794521"/>
                  <a:gd name="connsiteY29" fmla="*/ 1287288 h 1794731"/>
                  <a:gd name="connsiteX30" fmla="*/ 205854 w 794521"/>
                  <a:gd name="connsiteY30" fmla="*/ 1427966 h 1794731"/>
                  <a:gd name="connsiteX31" fmla="*/ 301314 w 794521"/>
                  <a:gd name="connsiteY31" fmla="*/ 1588740 h 1794731"/>
                  <a:gd name="connsiteX32" fmla="*/ 326435 w 794521"/>
                  <a:gd name="connsiteY32" fmla="*/ 1478207 h 1794731"/>
                  <a:gd name="connsiteX33" fmla="*/ 175710 w 794521"/>
                  <a:gd name="connsiteY33" fmla="*/ 1131539 h 1794731"/>
                  <a:gd name="connsiteX34" fmla="*/ 150589 w 794521"/>
                  <a:gd name="connsiteY34" fmla="*/ 1096371 h 1794731"/>
                  <a:gd name="connsiteX35" fmla="*/ 30008 w 794521"/>
                  <a:gd name="connsiteY35" fmla="*/ 1257144 h 1794731"/>
                  <a:gd name="connsiteX36" fmla="*/ 19959 w 794521"/>
                  <a:gd name="connsiteY36" fmla="*/ 1412893 h 1794731"/>
                  <a:gd name="connsiteX37" fmla="*/ 75227 w 794521"/>
                  <a:gd name="connsiteY37" fmla="*/ 915499 h 1794731"/>
                  <a:gd name="connsiteX38" fmla="*/ 175709 w 794521"/>
                  <a:gd name="connsiteY38" fmla="*/ 955693 h 1794731"/>
                  <a:gd name="connsiteX39" fmla="*/ 170685 w 794521"/>
                  <a:gd name="connsiteY39" fmla="*/ 739654 h 1794731"/>
                  <a:gd name="connsiteX40" fmla="*/ 95322 w 794521"/>
                  <a:gd name="connsiteY40" fmla="*/ 850185 h 1794731"/>
                  <a:gd name="connsiteX41" fmla="*/ 180733 w 794521"/>
                  <a:gd name="connsiteY41" fmla="*/ 659267 h 1794731"/>
                  <a:gd name="connsiteX42" fmla="*/ 276193 w 794521"/>
                  <a:gd name="connsiteY42" fmla="*/ 478396 h 1794731"/>
                  <a:gd name="connsiteX43" fmla="*/ 471298 w 794521"/>
                  <a:gd name="connsiteY43"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477162 w 794521"/>
                  <a:gd name="connsiteY12" fmla="*/ 583904 h 1794731"/>
                  <a:gd name="connsiteX13" fmla="*/ 738418 w 794521"/>
                  <a:gd name="connsiteY13" fmla="*/ 387961 h 1794731"/>
                  <a:gd name="connsiteX14" fmla="*/ 794521 w 794521"/>
                  <a:gd name="connsiteY14" fmla="*/ 857722 h 1794731"/>
                  <a:gd name="connsiteX15" fmla="*/ 512330 w 794521"/>
                  <a:gd name="connsiteY15" fmla="*/ 970766 h 1794731"/>
                  <a:gd name="connsiteX16" fmla="*/ 647983 w 794521"/>
                  <a:gd name="connsiteY16" fmla="*/ 1488256 h 1794731"/>
                  <a:gd name="connsiteX17" fmla="*/ 537449 w 794521"/>
                  <a:gd name="connsiteY17" fmla="*/ 1412894 h 1794731"/>
                  <a:gd name="connsiteX18" fmla="*/ 391749 w 794521"/>
                  <a:gd name="connsiteY18" fmla="*/ 1347579 h 1794731"/>
                  <a:gd name="connsiteX19" fmla="*/ 230975 w 794521"/>
                  <a:gd name="connsiteY19" fmla="*/ 1051152 h 1794731"/>
                  <a:gd name="connsiteX20" fmla="*/ 356580 w 794521"/>
                  <a:gd name="connsiteY20" fmla="*/ 1282265 h 1794731"/>
                  <a:gd name="connsiteX21" fmla="*/ 431942 w 794521"/>
                  <a:gd name="connsiteY21" fmla="*/ 1448063 h 1794731"/>
                  <a:gd name="connsiteX22" fmla="*/ 527402 w 794521"/>
                  <a:gd name="connsiteY22" fmla="*/ 1488256 h 1794731"/>
                  <a:gd name="connsiteX23" fmla="*/ 507305 w 794521"/>
                  <a:gd name="connsiteY23" fmla="*/ 1603813 h 1794731"/>
                  <a:gd name="connsiteX24" fmla="*/ 311362 w 794521"/>
                  <a:gd name="connsiteY24" fmla="*/ 1794731 h 1794731"/>
                  <a:gd name="connsiteX25" fmla="*/ 250235 w 794521"/>
                  <a:gd name="connsiteY25" fmla="*/ 1757049 h 1794731"/>
                  <a:gd name="connsiteX26" fmla="*/ 220927 w 794521"/>
                  <a:gd name="connsiteY26" fmla="*/ 1603812 h 1794731"/>
                  <a:gd name="connsiteX27" fmla="*/ 120444 w 794521"/>
                  <a:gd name="connsiteY27" fmla="*/ 1523425 h 1794731"/>
                  <a:gd name="connsiteX28" fmla="*/ 65177 w 794521"/>
                  <a:gd name="connsiteY28" fmla="*/ 1483232 h 1794731"/>
                  <a:gd name="connsiteX29" fmla="*/ 80251 w 794521"/>
                  <a:gd name="connsiteY29" fmla="*/ 1287288 h 1794731"/>
                  <a:gd name="connsiteX30" fmla="*/ 205854 w 794521"/>
                  <a:gd name="connsiteY30" fmla="*/ 1427966 h 1794731"/>
                  <a:gd name="connsiteX31" fmla="*/ 301314 w 794521"/>
                  <a:gd name="connsiteY31" fmla="*/ 1588740 h 1794731"/>
                  <a:gd name="connsiteX32" fmla="*/ 326435 w 794521"/>
                  <a:gd name="connsiteY32" fmla="*/ 1478207 h 1794731"/>
                  <a:gd name="connsiteX33" fmla="*/ 175710 w 794521"/>
                  <a:gd name="connsiteY33" fmla="*/ 1131539 h 1794731"/>
                  <a:gd name="connsiteX34" fmla="*/ 150589 w 794521"/>
                  <a:gd name="connsiteY34" fmla="*/ 1096371 h 1794731"/>
                  <a:gd name="connsiteX35" fmla="*/ 30008 w 794521"/>
                  <a:gd name="connsiteY35" fmla="*/ 1257144 h 1794731"/>
                  <a:gd name="connsiteX36" fmla="*/ 19959 w 794521"/>
                  <a:gd name="connsiteY36" fmla="*/ 1412893 h 1794731"/>
                  <a:gd name="connsiteX37" fmla="*/ 75227 w 794521"/>
                  <a:gd name="connsiteY37" fmla="*/ 915499 h 1794731"/>
                  <a:gd name="connsiteX38" fmla="*/ 175709 w 794521"/>
                  <a:gd name="connsiteY38" fmla="*/ 955693 h 1794731"/>
                  <a:gd name="connsiteX39" fmla="*/ 170685 w 794521"/>
                  <a:gd name="connsiteY39" fmla="*/ 739654 h 1794731"/>
                  <a:gd name="connsiteX40" fmla="*/ 95322 w 794521"/>
                  <a:gd name="connsiteY40" fmla="*/ 850185 h 1794731"/>
                  <a:gd name="connsiteX41" fmla="*/ 180733 w 794521"/>
                  <a:gd name="connsiteY41" fmla="*/ 659267 h 1794731"/>
                  <a:gd name="connsiteX42" fmla="*/ 276193 w 794521"/>
                  <a:gd name="connsiteY42" fmla="*/ 478396 h 1794731"/>
                  <a:gd name="connsiteX43" fmla="*/ 471298 w 794521"/>
                  <a:gd name="connsiteY43"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477162 w 794521"/>
                  <a:gd name="connsiteY12" fmla="*/ 583904 h 1794731"/>
                  <a:gd name="connsiteX13" fmla="*/ 738418 w 794521"/>
                  <a:gd name="connsiteY13" fmla="*/ 387961 h 1794731"/>
                  <a:gd name="connsiteX14" fmla="*/ 794521 w 794521"/>
                  <a:gd name="connsiteY14" fmla="*/ 857722 h 1794731"/>
                  <a:gd name="connsiteX15" fmla="*/ 512330 w 794521"/>
                  <a:gd name="connsiteY15" fmla="*/ 970766 h 1794731"/>
                  <a:gd name="connsiteX16" fmla="*/ 647983 w 794521"/>
                  <a:gd name="connsiteY16" fmla="*/ 1488256 h 1794731"/>
                  <a:gd name="connsiteX17" fmla="*/ 537449 w 794521"/>
                  <a:gd name="connsiteY17" fmla="*/ 1412894 h 1794731"/>
                  <a:gd name="connsiteX18" fmla="*/ 391749 w 794521"/>
                  <a:gd name="connsiteY18" fmla="*/ 1347579 h 1794731"/>
                  <a:gd name="connsiteX19" fmla="*/ 230975 w 794521"/>
                  <a:gd name="connsiteY19" fmla="*/ 1051152 h 1794731"/>
                  <a:gd name="connsiteX20" fmla="*/ 356580 w 794521"/>
                  <a:gd name="connsiteY20" fmla="*/ 1282265 h 1794731"/>
                  <a:gd name="connsiteX21" fmla="*/ 431942 w 794521"/>
                  <a:gd name="connsiteY21" fmla="*/ 1448063 h 1794731"/>
                  <a:gd name="connsiteX22" fmla="*/ 527402 w 794521"/>
                  <a:gd name="connsiteY22" fmla="*/ 1488256 h 1794731"/>
                  <a:gd name="connsiteX23" fmla="*/ 507305 w 794521"/>
                  <a:gd name="connsiteY23" fmla="*/ 1603813 h 1794731"/>
                  <a:gd name="connsiteX24" fmla="*/ 311362 w 794521"/>
                  <a:gd name="connsiteY24" fmla="*/ 1794731 h 1794731"/>
                  <a:gd name="connsiteX25" fmla="*/ 250235 w 794521"/>
                  <a:gd name="connsiteY25" fmla="*/ 1757049 h 1794731"/>
                  <a:gd name="connsiteX26" fmla="*/ 220927 w 794521"/>
                  <a:gd name="connsiteY26" fmla="*/ 1603812 h 1794731"/>
                  <a:gd name="connsiteX27" fmla="*/ 120444 w 794521"/>
                  <a:gd name="connsiteY27" fmla="*/ 1523425 h 1794731"/>
                  <a:gd name="connsiteX28" fmla="*/ 65177 w 794521"/>
                  <a:gd name="connsiteY28" fmla="*/ 1483232 h 1794731"/>
                  <a:gd name="connsiteX29" fmla="*/ 80251 w 794521"/>
                  <a:gd name="connsiteY29" fmla="*/ 1287288 h 1794731"/>
                  <a:gd name="connsiteX30" fmla="*/ 205854 w 794521"/>
                  <a:gd name="connsiteY30" fmla="*/ 1427966 h 1794731"/>
                  <a:gd name="connsiteX31" fmla="*/ 301314 w 794521"/>
                  <a:gd name="connsiteY31" fmla="*/ 1588740 h 1794731"/>
                  <a:gd name="connsiteX32" fmla="*/ 326435 w 794521"/>
                  <a:gd name="connsiteY32" fmla="*/ 1478207 h 1794731"/>
                  <a:gd name="connsiteX33" fmla="*/ 175710 w 794521"/>
                  <a:gd name="connsiteY33" fmla="*/ 1131539 h 1794731"/>
                  <a:gd name="connsiteX34" fmla="*/ 150589 w 794521"/>
                  <a:gd name="connsiteY34" fmla="*/ 1096371 h 1794731"/>
                  <a:gd name="connsiteX35" fmla="*/ 30008 w 794521"/>
                  <a:gd name="connsiteY35" fmla="*/ 1257144 h 1794731"/>
                  <a:gd name="connsiteX36" fmla="*/ 19959 w 794521"/>
                  <a:gd name="connsiteY36" fmla="*/ 1412893 h 1794731"/>
                  <a:gd name="connsiteX37" fmla="*/ 75227 w 794521"/>
                  <a:gd name="connsiteY37" fmla="*/ 915499 h 1794731"/>
                  <a:gd name="connsiteX38" fmla="*/ 175709 w 794521"/>
                  <a:gd name="connsiteY38" fmla="*/ 955693 h 1794731"/>
                  <a:gd name="connsiteX39" fmla="*/ 170685 w 794521"/>
                  <a:gd name="connsiteY39" fmla="*/ 739654 h 1794731"/>
                  <a:gd name="connsiteX40" fmla="*/ 95322 w 794521"/>
                  <a:gd name="connsiteY40" fmla="*/ 850185 h 1794731"/>
                  <a:gd name="connsiteX41" fmla="*/ 180733 w 794521"/>
                  <a:gd name="connsiteY41" fmla="*/ 659267 h 1794731"/>
                  <a:gd name="connsiteX42" fmla="*/ 276193 w 794521"/>
                  <a:gd name="connsiteY42" fmla="*/ 478396 h 1794731"/>
                  <a:gd name="connsiteX43" fmla="*/ 471298 w 794521"/>
                  <a:gd name="connsiteY43"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477162 w 794521"/>
                  <a:gd name="connsiteY12" fmla="*/ 583904 h 1794731"/>
                  <a:gd name="connsiteX13" fmla="*/ 738418 w 794521"/>
                  <a:gd name="connsiteY13" fmla="*/ 387961 h 1794731"/>
                  <a:gd name="connsiteX14" fmla="*/ 794521 w 794521"/>
                  <a:gd name="connsiteY14" fmla="*/ 857722 h 1794731"/>
                  <a:gd name="connsiteX15" fmla="*/ 512330 w 794521"/>
                  <a:gd name="connsiteY15" fmla="*/ 970766 h 1794731"/>
                  <a:gd name="connsiteX16" fmla="*/ 647983 w 794521"/>
                  <a:gd name="connsiteY16" fmla="*/ 1488256 h 1794731"/>
                  <a:gd name="connsiteX17" fmla="*/ 537449 w 794521"/>
                  <a:gd name="connsiteY17" fmla="*/ 1412894 h 1794731"/>
                  <a:gd name="connsiteX18" fmla="*/ 391749 w 794521"/>
                  <a:gd name="connsiteY18" fmla="*/ 1347579 h 1794731"/>
                  <a:gd name="connsiteX19" fmla="*/ 230975 w 794521"/>
                  <a:gd name="connsiteY19" fmla="*/ 1051152 h 1794731"/>
                  <a:gd name="connsiteX20" fmla="*/ 356580 w 794521"/>
                  <a:gd name="connsiteY20" fmla="*/ 1282265 h 1794731"/>
                  <a:gd name="connsiteX21" fmla="*/ 431942 w 794521"/>
                  <a:gd name="connsiteY21" fmla="*/ 1448063 h 1794731"/>
                  <a:gd name="connsiteX22" fmla="*/ 527402 w 794521"/>
                  <a:gd name="connsiteY22" fmla="*/ 1488256 h 1794731"/>
                  <a:gd name="connsiteX23" fmla="*/ 507305 w 794521"/>
                  <a:gd name="connsiteY23" fmla="*/ 1603813 h 1794731"/>
                  <a:gd name="connsiteX24" fmla="*/ 311362 w 794521"/>
                  <a:gd name="connsiteY24" fmla="*/ 1794731 h 1794731"/>
                  <a:gd name="connsiteX25" fmla="*/ 250235 w 794521"/>
                  <a:gd name="connsiteY25" fmla="*/ 1757049 h 1794731"/>
                  <a:gd name="connsiteX26" fmla="*/ 220927 w 794521"/>
                  <a:gd name="connsiteY26" fmla="*/ 1603812 h 1794731"/>
                  <a:gd name="connsiteX27" fmla="*/ 120444 w 794521"/>
                  <a:gd name="connsiteY27" fmla="*/ 1523425 h 1794731"/>
                  <a:gd name="connsiteX28" fmla="*/ 65177 w 794521"/>
                  <a:gd name="connsiteY28" fmla="*/ 1483232 h 1794731"/>
                  <a:gd name="connsiteX29" fmla="*/ 80251 w 794521"/>
                  <a:gd name="connsiteY29" fmla="*/ 1287288 h 1794731"/>
                  <a:gd name="connsiteX30" fmla="*/ 205854 w 794521"/>
                  <a:gd name="connsiteY30" fmla="*/ 1427966 h 1794731"/>
                  <a:gd name="connsiteX31" fmla="*/ 301314 w 794521"/>
                  <a:gd name="connsiteY31" fmla="*/ 1588740 h 1794731"/>
                  <a:gd name="connsiteX32" fmla="*/ 326435 w 794521"/>
                  <a:gd name="connsiteY32" fmla="*/ 1478207 h 1794731"/>
                  <a:gd name="connsiteX33" fmla="*/ 175710 w 794521"/>
                  <a:gd name="connsiteY33" fmla="*/ 1131539 h 1794731"/>
                  <a:gd name="connsiteX34" fmla="*/ 150589 w 794521"/>
                  <a:gd name="connsiteY34" fmla="*/ 1096371 h 1794731"/>
                  <a:gd name="connsiteX35" fmla="*/ 30008 w 794521"/>
                  <a:gd name="connsiteY35" fmla="*/ 1257144 h 1794731"/>
                  <a:gd name="connsiteX36" fmla="*/ 19959 w 794521"/>
                  <a:gd name="connsiteY36" fmla="*/ 1412893 h 1794731"/>
                  <a:gd name="connsiteX37" fmla="*/ 75227 w 794521"/>
                  <a:gd name="connsiteY37" fmla="*/ 915499 h 1794731"/>
                  <a:gd name="connsiteX38" fmla="*/ 175709 w 794521"/>
                  <a:gd name="connsiteY38" fmla="*/ 955693 h 1794731"/>
                  <a:gd name="connsiteX39" fmla="*/ 170685 w 794521"/>
                  <a:gd name="connsiteY39" fmla="*/ 739654 h 1794731"/>
                  <a:gd name="connsiteX40" fmla="*/ 95322 w 794521"/>
                  <a:gd name="connsiteY40" fmla="*/ 850185 h 1794731"/>
                  <a:gd name="connsiteX41" fmla="*/ 180733 w 794521"/>
                  <a:gd name="connsiteY41" fmla="*/ 659267 h 1794731"/>
                  <a:gd name="connsiteX42" fmla="*/ 276193 w 794521"/>
                  <a:gd name="connsiteY42" fmla="*/ 478396 h 1794731"/>
                  <a:gd name="connsiteX43" fmla="*/ 471298 w 794521"/>
                  <a:gd name="connsiteY43"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477162 w 794521"/>
                  <a:gd name="connsiteY12" fmla="*/ 583904 h 1794731"/>
                  <a:gd name="connsiteX13" fmla="*/ 738418 w 794521"/>
                  <a:gd name="connsiteY13" fmla="*/ 387961 h 1794731"/>
                  <a:gd name="connsiteX14" fmla="*/ 794521 w 794521"/>
                  <a:gd name="connsiteY14" fmla="*/ 857722 h 1794731"/>
                  <a:gd name="connsiteX15" fmla="*/ 512330 w 794521"/>
                  <a:gd name="connsiteY15" fmla="*/ 970766 h 1794731"/>
                  <a:gd name="connsiteX16" fmla="*/ 647983 w 794521"/>
                  <a:gd name="connsiteY16" fmla="*/ 1488256 h 1794731"/>
                  <a:gd name="connsiteX17" fmla="*/ 537449 w 794521"/>
                  <a:gd name="connsiteY17" fmla="*/ 1412894 h 1794731"/>
                  <a:gd name="connsiteX18" fmla="*/ 391749 w 794521"/>
                  <a:gd name="connsiteY18" fmla="*/ 1347579 h 1794731"/>
                  <a:gd name="connsiteX19" fmla="*/ 230975 w 794521"/>
                  <a:gd name="connsiteY19" fmla="*/ 1051152 h 1794731"/>
                  <a:gd name="connsiteX20" fmla="*/ 356580 w 794521"/>
                  <a:gd name="connsiteY20" fmla="*/ 1282265 h 1794731"/>
                  <a:gd name="connsiteX21" fmla="*/ 431942 w 794521"/>
                  <a:gd name="connsiteY21" fmla="*/ 1448063 h 1794731"/>
                  <a:gd name="connsiteX22" fmla="*/ 527402 w 794521"/>
                  <a:gd name="connsiteY22" fmla="*/ 1488256 h 1794731"/>
                  <a:gd name="connsiteX23" fmla="*/ 507305 w 794521"/>
                  <a:gd name="connsiteY23" fmla="*/ 1603813 h 1794731"/>
                  <a:gd name="connsiteX24" fmla="*/ 311362 w 794521"/>
                  <a:gd name="connsiteY24" fmla="*/ 1794731 h 1794731"/>
                  <a:gd name="connsiteX25" fmla="*/ 250235 w 794521"/>
                  <a:gd name="connsiteY25" fmla="*/ 1757049 h 1794731"/>
                  <a:gd name="connsiteX26" fmla="*/ 220927 w 794521"/>
                  <a:gd name="connsiteY26" fmla="*/ 1603812 h 1794731"/>
                  <a:gd name="connsiteX27" fmla="*/ 120444 w 794521"/>
                  <a:gd name="connsiteY27" fmla="*/ 1523425 h 1794731"/>
                  <a:gd name="connsiteX28" fmla="*/ 65177 w 794521"/>
                  <a:gd name="connsiteY28" fmla="*/ 1483232 h 1794731"/>
                  <a:gd name="connsiteX29" fmla="*/ 80251 w 794521"/>
                  <a:gd name="connsiteY29" fmla="*/ 1287288 h 1794731"/>
                  <a:gd name="connsiteX30" fmla="*/ 205854 w 794521"/>
                  <a:gd name="connsiteY30" fmla="*/ 1427966 h 1794731"/>
                  <a:gd name="connsiteX31" fmla="*/ 301314 w 794521"/>
                  <a:gd name="connsiteY31" fmla="*/ 1588740 h 1794731"/>
                  <a:gd name="connsiteX32" fmla="*/ 326435 w 794521"/>
                  <a:gd name="connsiteY32" fmla="*/ 1478207 h 1794731"/>
                  <a:gd name="connsiteX33" fmla="*/ 175710 w 794521"/>
                  <a:gd name="connsiteY33" fmla="*/ 1131539 h 1794731"/>
                  <a:gd name="connsiteX34" fmla="*/ 150589 w 794521"/>
                  <a:gd name="connsiteY34" fmla="*/ 1096371 h 1794731"/>
                  <a:gd name="connsiteX35" fmla="*/ 30008 w 794521"/>
                  <a:gd name="connsiteY35" fmla="*/ 1257144 h 1794731"/>
                  <a:gd name="connsiteX36" fmla="*/ 19959 w 794521"/>
                  <a:gd name="connsiteY36" fmla="*/ 1412893 h 1794731"/>
                  <a:gd name="connsiteX37" fmla="*/ 75227 w 794521"/>
                  <a:gd name="connsiteY37" fmla="*/ 915499 h 1794731"/>
                  <a:gd name="connsiteX38" fmla="*/ 175709 w 794521"/>
                  <a:gd name="connsiteY38" fmla="*/ 955693 h 1794731"/>
                  <a:gd name="connsiteX39" fmla="*/ 170685 w 794521"/>
                  <a:gd name="connsiteY39" fmla="*/ 739654 h 1794731"/>
                  <a:gd name="connsiteX40" fmla="*/ 95322 w 794521"/>
                  <a:gd name="connsiteY40" fmla="*/ 850185 h 1794731"/>
                  <a:gd name="connsiteX41" fmla="*/ 180733 w 794521"/>
                  <a:gd name="connsiteY41" fmla="*/ 659267 h 1794731"/>
                  <a:gd name="connsiteX42" fmla="*/ 276193 w 794521"/>
                  <a:gd name="connsiteY42" fmla="*/ 478396 h 1794731"/>
                  <a:gd name="connsiteX43" fmla="*/ 471298 w 794521"/>
                  <a:gd name="connsiteY43" fmla="*/ 277429 h 1794731"/>
                  <a:gd name="connsiteX0" fmla="*/ 471298 w 794521"/>
                  <a:gd name="connsiteY0" fmla="*/ 277429 h 1794731"/>
                  <a:gd name="connsiteX1" fmla="*/ 693200 w 794521"/>
                  <a:gd name="connsiteY1" fmla="*/ 16172 h 1794731"/>
                  <a:gd name="connsiteX2" fmla="*/ 743441 w 794521"/>
                  <a:gd name="connsiteY2" fmla="*/ 76463 h 1794731"/>
                  <a:gd name="connsiteX3" fmla="*/ 708273 w 794521"/>
                  <a:gd name="connsiteY3" fmla="*/ 186994 h 1794731"/>
                  <a:gd name="connsiteX4" fmla="*/ 637934 w 794521"/>
                  <a:gd name="connsiteY4" fmla="*/ 197043 h 1794731"/>
                  <a:gd name="connsiteX5" fmla="*/ 562573 w 794521"/>
                  <a:gd name="connsiteY5" fmla="*/ 232212 h 1794731"/>
                  <a:gd name="connsiteX6" fmla="*/ 688176 w 794521"/>
                  <a:gd name="connsiteY6" fmla="*/ 382937 h 1794731"/>
                  <a:gd name="connsiteX7" fmla="*/ 487209 w 794521"/>
                  <a:gd name="connsiteY7" fmla="*/ 357817 h 1794731"/>
                  <a:gd name="connsiteX8" fmla="*/ 421895 w 794521"/>
                  <a:gd name="connsiteY8" fmla="*/ 558784 h 1794731"/>
                  <a:gd name="connsiteX9" fmla="*/ 241862 w 794521"/>
                  <a:gd name="connsiteY9" fmla="*/ 598977 h 1794731"/>
                  <a:gd name="connsiteX10" fmla="*/ 306338 w 794521"/>
                  <a:gd name="connsiteY10" fmla="*/ 890379 h 1794731"/>
                  <a:gd name="connsiteX11" fmla="*/ 507306 w 794521"/>
                  <a:gd name="connsiteY11" fmla="*/ 809992 h 1794731"/>
                  <a:gd name="connsiteX12" fmla="*/ 477162 w 794521"/>
                  <a:gd name="connsiteY12" fmla="*/ 583904 h 1794731"/>
                  <a:gd name="connsiteX13" fmla="*/ 738418 w 794521"/>
                  <a:gd name="connsiteY13" fmla="*/ 387961 h 1794731"/>
                  <a:gd name="connsiteX14" fmla="*/ 763539 w 794521"/>
                  <a:gd name="connsiteY14" fmla="*/ 604001 h 1794731"/>
                  <a:gd name="connsiteX15" fmla="*/ 794521 w 794521"/>
                  <a:gd name="connsiteY15" fmla="*/ 857722 h 1794731"/>
                  <a:gd name="connsiteX16" fmla="*/ 512330 w 794521"/>
                  <a:gd name="connsiteY16" fmla="*/ 970766 h 1794731"/>
                  <a:gd name="connsiteX17" fmla="*/ 647983 w 794521"/>
                  <a:gd name="connsiteY17" fmla="*/ 1488256 h 1794731"/>
                  <a:gd name="connsiteX18" fmla="*/ 537449 w 794521"/>
                  <a:gd name="connsiteY18" fmla="*/ 1412894 h 1794731"/>
                  <a:gd name="connsiteX19" fmla="*/ 391749 w 794521"/>
                  <a:gd name="connsiteY19" fmla="*/ 1347579 h 1794731"/>
                  <a:gd name="connsiteX20" fmla="*/ 230975 w 794521"/>
                  <a:gd name="connsiteY20" fmla="*/ 1051152 h 1794731"/>
                  <a:gd name="connsiteX21" fmla="*/ 356580 w 794521"/>
                  <a:gd name="connsiteY21" fmla="*/ 1282265 h 1794731"/>
                  <a:gd name="connsiteX22" fmla="*/ 431942 w 794521"/>
                  <a:gd name="connsiteY22" fmla="*/ 1448063 h 1794731"/>
                  <a:gd name="connsiteX23" fmla="*/ 527402 w 794521"/>
                  <a:gd name="connsiteY23" fmla="*/ 1488256 h 1794731"/>
                  <a:gd name="connsiteX24" fmla="*/ 507305 w 794521"/>
                  <a:gd name="connsiteY24" fmla="*/ 1603813 h 1794731"/>
                  <a:gd name="connsiteX25" fmla="*/ 311362 w 794521"/>
                  <a:gd name="connsiteY25" fmla="*/ 1794731 h 1794731"/>
                  <a:gd name="connsiteX26" fmla="*/ 250235 w 794521"/>
                  <a:gd name="connsiteY26" fmla="*/ 1757049 h 1794731"/>
                  <a:gd name="connsiteX27" fmla="*/ 220927 w 794521"/>
                  <a:gd name="connsiteY27" fmla="*/ 1603812 h 1794731"/>
                  <a:gd name="connsiteX28" fmla="*/ 120444 w 794521"/>
                  <a:gd name="connsiteY28" fmla="*/ 1523425 h 1794731"/>
                  <a:gd name="connsiteX29" fmla="*/ 65177 w 794521"/>
                  <a:gd name="connsiteY29" fmla="*/ 1483232 h 1794731"/>
                  <a:gd name="connsiteX30" fmla="*/ 80251 w 794521"/>
                  <a:gd name="connsiteY30" fmla="*/ 1287288 h 1794731"/>
                  <a:gd name="connsiteX31" fmla="*/ 205854 w 794521"/>
                  <a:gd name="connsiteY31" fmla="*/ 1427966 h 1794731"/>
                  <a:gd name="connsiteX32" fmla="*/ 301314 w 794521"/>
                  <a:gd name="connsiteY32" fmla="*/ 1588740 h 1794731"/>
                  <a:gd name="connsiteX33" fmla="*/ 326435 w 794521"/>
                  <a:gd name="connsiteY33" fmla="*/ 1478207 h 1794731"/>
                  <a:gd name="connsiteX34" fmla="*/ 175710 w 794521"/>
                  <a:gd name="connsiteY34" fmla="*/ 1131539 h 1794731"/>
                  <a:gd name="connsiteX35" fmla="*/ 150589 w 794521"/>
                  <a:gd name="connsiteY35" fmla="*/ 1096371 h 1794731"/>
                  <a:gd name="connsiteX36" fmla="*/ 30008 w 794521"/>
                  <a:gd name="connsiteY36" fmla="*/ 1257144 h 1794731"/>
                  <a:gd name="connsiteX37" fmla="*/ 19959 w 794521"/>
                  <a:gd name="connsiteY37" fmla="*/ 1412893 h 1794731"/>
                  <a:gd name="connsiteX38" fmla="*/ 75227 w 794521"/>
                  <a:gd name="connsiteY38" fmla="*/ 915499 h 1794731"/>
                  <a:gd name="connsiteX39" fmla="*/ 175709 w 794521"/>
                  <a:gd name="connsiteY39" fmla="*/ 955693 h 1794731"/>
                  <a:gd name="connsiteX40" fmla="*/ 170685 w 794521"/>
                  <a:gd name="connsiteY40" fmla="*/ 739654 h 1794731"/>
                  <a:gd name="connsiteX41" fmla="*/ 95322 w 794521"/>
                  <a:gd name="connsiteY41" fmla="*/ 850185 h 1794731"/>
                  <a:gd name="connsiteX42" fmla="*/ 180733 w 794521"/>
                  <a:gd name="connsiteY42" fmla="*/ 659267 h 1794731"/>
                  <a:gd name="connsiteX43" fmla="*/ 276193 w 794521"/>
                  <a:gd name="connsiteY43" fmla="*/ 478396 h 1794731"/>
                  <a:gd name="connsiteX44" fmla="*/ 471298 w 794521"/>
                  <a:gd name="connsiteY44" fmla="*/ 277429 h 1794731"/>
                  <a:gd name="connsiteX0" fmla="*/ 471298 w 889144"/>
                  <a:gd name="connsiteY0" fmla="*/ 277429 h 1794731"/>
                  <a:gd name="connsiteX1" fmla="*/ 693200 w 889144"/>
                  <a:gd name="connsiteY1" fmla="*/ 16172 h 1794731"/>
                  <a:gd name="connsiteX2" fmla="*/ 743441 w 889144"/>
                  <a:gd name="connsiteY2" fmla="*/ 76463 h 1794731"/>
                  <a:gd name="connsiteX3" fmla="*/ 708273 w 889144"/>
                  <a:gd name="connsiteY3" fmla="*/ 186994 h 1794731"/>
                  <a:gd name="connsiteX4" fmla="*/ 637934 w 889144"/>
                  <a:gd name="connsiteY4" fmla="*/ 197043 h 1794731"/>
                  <a:gd name="connsiteX5" fmla="*/ 562573 w 889144"/>
                  <a:gd name="connsiteY5" fmla="*/ 232212 h 1794731"/>
                  <a:gd name="connsiteX6" fmla="*/ 688176 w 889144"/>
                  <a:gd name="connsiteY6" fmla="*/ 382937 h 1794731"/>
                  <a:gd name="connsiteX7" fmla="*/ 487209 w 889144"/>
                  <a:gd name="connsiteY7" fmla="*/ 357817 h 1794731"/>
                  <a:gd name="connsiteX8" fmla="*/ 421895 w 889144"/>
                  <a:gd name="connsiteY8" fmla="*/ 558784 h 1794731"/>
                  <a:gd name="connsiteX9" fmla="*/ 241862 w 889144"/>
                  <a:gd name="connsiteY9" fmla="*/ 598977 h 1794731"/>
                  <a:gd name="connsiteX10" fmla="*/ 306338 w 889144"/>
                  <a:gd name="connsiteY10" fmla="*/ 890379 h 1794731"/>
                  <a:gd name="connsiteX11" fmla="*/ 507306 w 889144"/>
                  <a:gd name="connsiteY11" fmla="*/ 809992 h 1794731"/>
                  <a:gd name="connsiteX12" fmla="*/ 477162 w 889144"/>
                  <a:gd name="connsiteY12" fmla="*/ 583904 h 1794731"/>
                  <a:gd name="connsiteX13" fmla="*/ 738418 w 889144"/>
                  <a:gd name="connsiteY13" fmla="*/ 387961 h 1794731"/>
                  <a:gd name="connsiteX14" fmla="*/ 889144 w 889144"/>
                  <a:gd name="connsiteY14" fmla="*/ 523614 h 1794731"/>
                  <a:gd name="connsiteX15" fmla="*/ 794521 w 889144"/>
                  <a:gd name="connsiteY15" fmla="*/ 857722 h 1794731"/>
                  <a:gd name="connsiteX16" fmla="*/ 512330 w 889144"/>
                  <a:gd name="connsiteY16" fmla="*/ 970766 h 1794731"/>
                  <a:gd name="connsiteX17" fmla="*/ 647983 w 889144"/>
                  <a:gd name="connsiteY17" fmla="*/ 1488256 h 1794731"/>
                  <a:gd name="connsiteX18" fmla="*/ 537449 w 889144"/>
                  <a:gd name="connsiteY18" fmla="*/ 1412894 h 1794731"/>
                  <a:gd name="connsiteX19" fmla="*/ 391749 w 889144"/>
                  <a:gd name="connsiteY19" fmla="*/ 1347579 h 1794731"/>
                  <a:gd name="connsiteX20" fmla="*/ 230975 w 889144"/>
                  <a:gd name="connsiteY20" fmla="*/ 1051152 h 1794731"/>
                  <a:gd name="connsiteX21" fmla="*/ 356580 w 889144"/>
                  <a:gd name="connsiteY21" fmla="*/ 1282265 h 1794731"/>
                  <a:gd name="connsiteX22" fmla="*/ 431942 w 889144"/>
                  <a:gd name="connsiteY22" fmla="*/ 1448063 h 1794731"/>
                  <a:gd name="connsiteX23" fmla="*/ 527402 w 889144"/>
                  <a:gd name="connsiteY23" fmla="*/ 1488256 h 1794731"/>
                  <a:gd name="connsiteX24" fmla="*/ 507305 w 889144"/>
                  <a:gd name="connsiteY24" fmla="*/ 1603813 h 1794731"/>
                  <a:gd name="connsiteX25" fmla="*/ 311362 w 889144"/>
                  <a:gd name="connsiteY25" fmla="*/ 1794731 h 1794731"/>
                  <a:gd name="connsiteX26" fmla="*/ 250235 w 889144"/>
                  <a:gd name="connsiteY26" fmla="*/ 1757049 h 1794731"/>
                  <a:gd name="connsiteX27" fmla="*/ 220927 w 889144"/>
                  <a:gd name="connsiteY27" fmla="*/ 1603812 h 1794731"/>
                  <a:gd name="connsiteX28" fmla="*/ 120444 w 889144"/>
                  <a:gd name="connsiteY28" fmla="*/ 1523425 h 1794731"/>
                  <a:gd name="connsiteX29" fmla="*/ 65177 w 889144"/>
                  <a:gd name="connsiteY29" fmla="*/ 1483232 h 1794731"/>
                  <a:gd name="connsiteX30" fmla="*/ 80251 w 889144"/>
                  <a:gd name="connsiteY30" fmla="*/ 1287288 h 1794731"/>
                  <a:gd name="connsiteX31" fmla="*/ 205854 w 889144"/>
                  <a:gd name="connsiteY31" fmla="*/ 1427966 h 1794731"/>
                  <a:gd name="connsiteX32" fmla="*/ 301314 w 889144"/>
                  <a:gd name="connsiteY32" fmla="*/ 1588740 h 1794731"/>
                  <a:gd name="connsiteX33" fmla="*/ 326435 w 889144"/>
                  <a:gd name="connsiteY33" fmla="*/ 1478207 h 1794731"/>
                  <a:gd name="connsiteX34" fmla="*/ 175710 w 889144"/>
                  <a:gd name="connsiteY34" fmla="*/ 1131539 h 1794731"/>
                  <a:gd name="connsiteX35" fmla="*/ 150589 w 889144"/>
                  <a:gd name="connsiteY35" fmla="*/ 1096371 h 1794731"/>
                  <a:gd name="connsiteX36" fmla="*/ 30008 w 889144"/>
                  <a:gd name="connsiteY36" fmla="*/ 1257144 h 1794731"/>
                  <a:gd name="connsiteX37" fmla="*/ 19959 w 889144"/>
                  <a:gd name="connsiteY37" fmla="*/ 1412893 h 1794731"/>
                  <a:gd name="connsiteX38" fmla="*/ 75227 w 889144"/>
                  <a:gd name="connsiteY38" fmla="*/ 915499 h 1794731"/>
                  <a:gd name="connsiteX39" fmla="*/ 175709 w 889144"/>
                  <a:gd name="connsiteY39" fmla="*/ 955693 h 1794731"/>
                  <a:gd name="connsiteX40" fmla="*/ 170685 w 889144"/>
                  <a:gd name="connsiteY40" fmla="*/ 739654 h 1794731"/>
                  <a:gd name="connsiteX41" fmla="*/ 95322 w 889144"/>
                  <a:gd name="connsiteY41" fmla="*/ 850185 h 1794731"/>
                  <a:gd name="connsiteX42" fmla="*/ 180733 w 889144"/>
                  <a:gd name="connsiteY42" fmla="*/ 659267 h 1794731"/>
                  <a:gd name="connsiteX43" fmla="*/ 276193 w 889144"/>
                  <a:gd name="connsiteY43" fmla="*/ 478396 h 1794731"/>
                  <a:gd name="connsiteX44" fmla="*/ 471298 w 889144"/>
                  <a:gd name="connsiteY44" fmla="*/ 277429 h 1794731"/>
                  <a:gd name="connsiteX0" fmla="*/ 471298 w 889144"/>
                  <a:gd name="connsiteY0" fmla="*/ 277429 h 1794731"/>
                  <a:gd name="connsiteX1" fmla="*/ 693200 w 889144"/>
                  <a:gd name="connsiteY1" fmla="*/ 16172 h 1794731"/>
                  <a:gd name="connsiteX2" fmla="*/ 743441 w 889144"/>
                  <a:gd name="connsiteY2" fmla="*/ 76463 h 1794731"/>
                  <a:gd name="connsiteX3" fmla="*/ 708273 w 889144"/>
                  <a:gd name="connsiteY3" fmla="*/ 186994 h 1794731"/>
                  <a:gd name="connsiteX4" fmla="*/ 637934 w 889144"/>
                  <a:gd name="connsiteY4" fmla="*/ 197043 h 1794731"/>
                  <a:gd name="connsiteX5" fmla="*/ 562573 w 889144"/>
                  <a:gd name="connsiteY5" fmla="*/ 232212 h 1794731"/>
                  <a:gd name="connsiteX6" fmla="*/ 688176 w 889144"/>
                  <a:gd name="connsiteY6" fmla="*/ 382937 h 1794731"/>
                  <a:gd name="connsiteX7" fmla="*/ 487209 w 889144"/>
                  <a:gd name="connsiteY7" fmla="*/ 357817 h 1794731"/>
                  <a:gd name="connsiteX8" fmla="*/ 421895 w 889144"/>
                  <a:gd name="connsiteY8" fmla="*/ 558784 h 1794731"/>
                  <a:gd name="connsiteX9" fmla="*/ 241862 w 889144"/>
                  <a:gd name="connsiteY9" fmla="*/ 598977 h 1794731"/>
                  <a:gd name="connsiteX10" fmla="*/ 306338 w 889144"/>
                  <a:gd name="connsiteY10" fmla="*/ 890379 h 1794731"/>
                  <a:gd name="connsiteX11" fmla="*/ 507306 w 889144"/>
                  <a:gd name="connsiteY11" fmla="*/ 809992 h 1794731"/>
                  <a:gd name="connsiteX12" fmla="*/ 477162 w 889144"/>
                  <a:gd name="connsiteY12" fmla="*/ 583904 h 1794731"/>
                  <a:gd name="connsiteX13" fmla="*/ 738418 w 889144"/>
                  <a:gd name="connsiteY13" fmla="*/ 387961 h 1794731"/>
                  <a:gd name="connsiteX14" fmla="*/ 889144 w 889144"/>
                  <a:gd name="connsiteY14" fmla="*/ 523614 h 1794731"/>
                  <a:gd name="connsiteX15" fmla="*/ 794521 w 889144"/>
                  <a:gd name="connsiteY15" fmla="*/ 857722 h 1794731"/>
                  <a:gd name="connsiteX16" fmla="*/ 512330 w 889144"/>
                  <a:gd name="connsiteY16" fmla="*/ 970766 h 1794731"/>
                  <a:gd name="connsiteX17" fmla="*/ 647983 w 889144"/>
                  <a:gd name="connsiteY17" fmla="*/ 1488256 h 1794731"/>
                  <a:gd name="connsiteX18" fmla="*/ 537449 w 889144"/>
                  <a:gd name="connsiteY18" fmla="*/ 1412894 h 1794731"/>
                  <a:gd name="connsiteX19" fmla="*/ 391749 w 889144"/>
                  <a:gd name="connsiteY19" fmla="*/ 1347579 h 1794731"/>
                  <a:gd name="connsiteX20" fmla="*/ 230975 w 889144"/>
                  <a:gd name="connsiteY20" fmla="*/ 1051152 h 1794731"/>
                  <a:gd name="connsiteX21" fmla="*/ 356580 w 889144"/>
                  <a:gd name="connsiteY21" fmla="*/ 1282265 h 1794731"/>
                  <a:gd name="connsiteX22" fmla="*/ 431942 w 889144"/>
                  <a:gd name="connsiteY22" fmla="*/ 1448063 h 1794731"/>
                  <a:gd name="connsiteX23" fmla="*/ 527402 w 889144"/>
                  <a:gd name="connsiteY23" fmla="*/ 1488256 h 1794731"/>
                  <a:gd name="connsiteX24" fmla="*/ 507305 w 889144"/>
                  <a:gd name="connsiteY24" fmla="*/ 1603813 h 1794731"/>
                  <a:gd name="connsiteX25" fmla="*/ 311362 w 889144"/>
                  <a:gd name="connsiteY25" fmla="*/ 1794731 h 1794731"/>
                  <a:gd name="connsiteX26" fmla="*/ 250235 w 889144"/>
                  <a:gd name="connsiteY26" fmla="*/ 1757049 h 1794731"/>
                  <a:gd name="connsiteX27" fmla="*/ 220927 w 889144"/>
                  <a:gd name="connsiteY27" fmla="*/ 1603812 h 1794731"/>
                  <a:gd name="connsiteX28" fmla="*/ 120444 w 889144"/>
                  <a:gd name="connsiteY28" fmla="*/ 1523425 h 1794731"/>
                  <a:gd name="connsiteX29" fmla="*/ 65177 w 889144"/>
                  <a:gd name="connsiteY29" fmla="*/ 1483232 h 1794731"/>
                  <a:gd name="connsiteX30" fmla="*/ 80251 w 889144"/>
                  <a:gd name="connsiteY30" fmla="*/ 1287288 h 1794731"/>
                  <a:gd name="connsiteX31" fmla="*/ 205854 w 889144"/>
                  <a:gd name="connsiteY31" fmla="*/ 1427966 h 1794731"/>
                  <a:gd name="connsiteX32" fmla="*/ 301314 w 889144"/>
                  <a:gd name="connsiteY32" fmla="*/ 1588740 h 1794731"/>
                  <a:gd name="connsiteX33" fmla="*/ 326435 w 889144"/>
                  <a:gd name="connsiteY33" fmla="*/ 1478207 h 1794731"/>
                  <a:gd name="connsiteX34" fmla="*/ 175710 w 889144"/>
                  <a:gd name="connsiteY34" fmla="*/ 1131539 h 1794731"/>
                  <a:gd name="connsiteX35" fmla="*/ 150589 w 889144"/>
                  <a:gd name="connsiteY35" fmla="*/ 1096371 h 1794731"/>
                  <a:gd name="connsiteX36" fmla="*/ 30008 w 889144"/>
                  <a:gd name="connsiteY36" fmla="*/ 1257144 h 1794731"/>
                  <a:gd name="connsiteX37" fmla="*/ 19959 w 889144"/>
                  <a:gd name="connsiteY37" fmla="*/ 1412893 h 1794731"/>
                  <a:gd name="connsiteX38" fmla="*/ 75227 w 889144"/>
                  <a:gd name="connsiteY38" fmla="*/ 915499 h 1794731"/>
                  <a:gd name="connsiteX39" fmla="*/ 175709 w 889144"/>
                  <a:gd name="connsiteY39" fmla="*/ 955693 h 1794731"/>
                  <a:gd name="connsiteX40" fmla="*/ 170685 w 889144"/>
                  <a:gd name="connsiteY40" fmla="*/ 739654 h 1794731"/>
                  <a:gd name="connsiteX41" fmla="*/ 95322 w 889144"/>
                  <a:gd name="connsiteY41" fmla="*/ 850185 h 1794731"/>
                  <a:gd name="connsiteX42" fmla="*/ 180733 w 889144"/>
                  <a:gd name="connsiteY42" fmla="*/ 659267 h 1794731"/>
                  <a:gd name="connsiteX43" fmla="*/ 276193 w 889144"/>
                  <a:gd name="connsiteY43" fmla="*/ 478396 h 1794731"/>
                  <a:gd name="connsiteX44" fmla="*/ 471298 w 889144"/>
                  <a:gd name="connsiteY44" fmla="*/ 277429 h 1794731"/>
                  <a:gd name="connsiteX0" fmla="*/ 471298 w 889144"/>
                  <a:gd name="connsiteY0" fmla="*/ 277429 h 1794731"/>
                  <a:gd name="connsiteX1" fmla="*/ 693200 w 889144"/>
                  <a:gd name="connsiteY1" fmla="*/ 16172 h 1794731"/>
                  <a:gd name="connsiteX2" fmla="*/ 743441 w 889144"/>
                  <a:gd name="connsiteY2" fmla="*/ 76463 h 1794731"/>
                  <a:gd name="connsiteX3" fmla="*/ 708273 w 889144"/>
                  <a:gd name="connsiteY3" fmla="*/ 186994 h 1794731"/>
                  <a:gd name="connsiteX4" fmla="*/ 637934 w 889144"/>
                  <a:gd name="connsiteY4" fmla="*/ 197043 h 1794731"/>
                  <a:gd name="connsiteX5" fmla="*/ 562573 w 889144"/>
                  <a:gd name="connsiteY5" fmla="*/ 232212 h 1794731"/>
                  <a:gd name="connsiteX6" fmla="*/ 688176 w 889144"/>
                  <a:gd name="connsiteY6" fmla="*/ 382937 h 1794731"/>
                  <a:gd name="connsiteX7" fmla="*/ 487209 w 889144"/>
                  <a:gd name="connsiteY7" fmla="*/ 357817 h 1794731"/>
                  <a:gd name="connsiteX8" fmla="*/ 421895 w 889144"/>
                  <a:gd name="connsiteY8" fmla="*/ 558784 h 1794731"/>
                  <a:gd name="connsiteX9" fmla="*/ 241862 w 889144"/>
                  <a:gd name="connsiteY9" fmla="*/ 598977 h 1794731"/>
                  <a:gd name="connsiteX10" fmla="*/ 306338 w 889144"/>
                  <a:gd name="connsiteY10" fmla="*/ 890379 h 1794731"/>
                  <a:gd name="connsiteX11" fmla="*/ 507306 w 889144"/>
                  <a:gd name="connsiteY11" fmla="*/ 809992 h 1794731"/>
                  <a:gd name="connsiteX12" fmla="*/ 477162 w 889144"/>
                  <a:gd name="connsiteY12" fmla="*/ 583904 h 1794731"/>
                  <a:gd name="connsiteX13" fmla="*/ 738418 w 889144"/>
                  <a:gd name="connsiteY13" fmla="*/ 387961 h 1794731"/>
                  <a:gd name="connsiteX14" fmla="*/ 889144 w 889144"/>
                  <a:gd name="connsiteY14" fmla="*/ 523614 h 1794731"/>
                  <a:gd name="connsiteX15" fmla="*/ 794521 w 889144"/>
                  <a:gd name="connsiteY15" fmla="*/ 857722 h 1794731"/>
                  <a:gd name="connsiteX16" fmla="*/ 512330 w 889144"/>
                  <a:gd name="connsiteY16" fmla="*/ 970766 h 1794731"/>
                  <a:gd name="connsiteX17" fmla="*/ 647983 w 889144"/>
                  <a:gd name="connsiteY17" fmla="*/ 1488256 h 1794731"/>
                  <a:gd name="connsiteX18" fmla="*/ 537449 w 889144"/>
                  <a:gd name="connsiteY18" fmla="*/ 1412894 h 1794731"/>
                  <a:gd name="connsiteX19" fmla="*/ 391749 w 889144"/>
                  <a:gd name="connsiteY19" fmla="*/ 1347579 h 1794731"/>
                  <a:gd name="connsiteX20" fmla="*/ 230975 w 889144"/>
                  <a:gd name="connsiteY20" fmla="*/ 1051152 h 1794731"/>
                  <a:gd name="connsiteX21" fmla="*/ 356580 w 889144"/>
                  <a:gd name="connsiteY21" fmla="*/ 1282265 h 1794731"/>
                  <a:gd name="connsiteX22" fmla="*/ 431942 w 889144"/>
                  <a:gd name="connsiteY22" fmla="*/ 1448063 h 1794731"/>
                  <a:gd name="connsiteX23" fmla="*/ 527402 w 889144"/>
                  <a:gd name="connsiteY23" fmla="*/ 1488256 h 1794731"/>
                  <a:gd name="connsiteX24" fmla="*/ 507305 w 889144"/>
                  <a:gd name="connsiteY24" fmla="*/ 1603813 h 1794731"/>
                  <a:gd name="connsiteX25" fmla="*/ 311362 w 889144"/>
                  <a:gd name="connsiteY25" fmla="*/ 1794731 h 1794731"/>
                  <a:gd name="connsiteX26" fmla="*/ 250235 w 889144"/>
                  <a:gd name="connsiteY26" fmla="*/ 1757049 h 1794731"/>
                  <a:gd name="connsiteX27" fmla="*/ 220927 w 889144"/>
                  <a:gd name="connsiteY27" fmla="*/ 1603812 h 1794731"/>
                  <a:gd name="connsiteX28" fmla="*/ 120444 w 889144"/>
                  <a:gd name="connsiteY28" fmla="*/ 1523425 h 1794731"/>
                  <a:gd name="connsiteX29" fmla="*/ 65177 w 889144"/>
                  <a:gd name="connsiteY29" fmla="*/ 1483232 h 1794731"/>
                  <a:gd name="connsiteX30" fmla="*/ 80251 w 889144"/>
                  <a:gd name="connsiteY30" fmla="*/ 1287288 h 1794731"/>
                  <a:gd name="connsiteX31" fmla="*/ 205854 w 889144"/>
                  <a:gd name="connsiteY31" fmla="*/ 1427966 h 1794731"/>
                  <a:gd name="connsiteX32" fmla="*/ 301314 w 889144"/>
                  <a:gd name="connsiteY32" fmla="*/ 1588740 h 1794731"/>
                  <a:gd name="connsiteX33" fmla="*/ 326435 w 889144"/>
                  <a:gd name="connsiteY33" fmla="*/ 1478207 h 1794731"/>
                  <a:gd name="connsiteX34" fmla="*/ 175710 w 889144"/>
                  <a:gd name="connsiteY34" fmla="*/ 1131539 h 1794731"/>
                  <a:gd name="connsiteX35" fmla="*/ 150589 w 889144"/>
                  <a:gd name="connsiteY35" fmla="*/ 1096371 h 1794731"/>
                  <a:gd name="connsiteX36" fmla="*/ 30008 w 889144"/>
                  <a:gd name="connsiteY36" fmla="*/ 1257144 h 1794731"/>
                  <a:gd name="connsiteX37" fmla="*/ 19959 w 889144"/>
                  <a:gd name="connsiteY37" fmla="*/ 1412893 h 1794731"/>
                  <a:gd name="connsiteX38" fmla="*/ 75227 w 889144"/>
                  <a:gd name="connsiteY38" fmla="*/ 915499 h 1794731"/>
                  <a:gd name="connsiteX39" fmla="*/ 175709 w 889144"/>
                  <a:gd name="connsiteY39" fmla="*/ 955693 h 1794731"/>
                  <a:gd name="connsiteX40" fmla="*/ 170685 w 889144"/>
                  <a:gd name="connsiteY40" fmla="*/ 739654 h 1794731"/>
                  <a:gd name="connsiteX41" fmla="*/ 95322 w 889144"/>
                  <a:gd name="connsiteY41" fmla="*/ 850185 h 1794731"/>
                  <a:gd name="connsiteX42" fmla="*/ 180733 w 889144"/>
                  <a:gd name="connsiteY42" fmla="*/ 659267 h 1794731"/>
                  <a:gd name="connsiteX43" fmla="*/ 276193 w 889144"/>
                  <a:gd name="connsiteY43" fmla="*/ 478396 h 1794731"/>
                  <a:gd name="connsiteX44" fmla="*/ 471298 w 889144"/>
                  <a:gd name="connsiteY44" fmla="*/ 277429 h 1794731"/>
                  <a:gd name="connsiteX0" fmla="*/ 471298 w 889144"/>
                  <a:gd name="connsiteY0" fmla="*/ 277429 h 1794731"/>
                  <a:gd name="connsiteX1" fmla="*/ 693200 w 889144"/>
                  <a:gd name="connsiteY1" fmla="*/ 16172 h 1794731"/>
                  <a:gd name="connsiteX2" fmla="*/ 743441 w 889144"/>
                  <a:gd name="connsiteY2" fmla="*/ 76463 h 1794731"/>
                  <a:gd name="connsiteX3" fmla="*/ 708273 w 889144"/>
                  <a:gd name="connsiteY3" fmla="*/ 186994 h 1794731"/>
                  <a:gd name="connsiteX4" fmla="*/ 637934 w 889144"/>
                  <a:gd name="connsiteY4" fmla="*/ 197043 h 1794731"/>
                  <a:gd name="connsiteX5" fmla="*/ 562573 w 889144"/>
                  <a:gd name="connsiteY5" fmla="*/ 232212 h 1794731"/>
                  <a:gd name="connsiteX6" fmla="*/ 688176 w 889144"/>
                  <a:gd name="connsiteY6" fmla="*/ 382937 h 1794731"/>
                  <a:gd name="connsiteX7" fmla="*/ 487209 w 889144"/>
                  <a:gd name="connsiteY7" fmla="*/ 357817 h 1794731"/>
                  <a:gd name="connsiteX8" fmla="*/ 421895 w 889144"/>
                  <a:gd name="connsiteY8" fmla="*/ 558784 h 1794731"/>
                  <a:gd name="connsiteX9" fmla="*/ 241862 w 889144"/>
                  <a:gd name="connsiteY9" fmla="*/ 598977 h 1794731"/>
                  <a:gd name="connsiteX10" fmla="*/ 306338 w 889144"/>
                  <a:gd name="connsiteY10" fmla="*/ 890379 h 1794731"/>
                  <a:gd name="connsiteX11" fmla="*/ 507306 w 889144"/>
                  <a:gd name="connsiteY11" fmla="*/ 809992 h 1794731"/>
                  <a:gd name="connsiteX12" fmla="*/ 477162 w 889144"/>
                  <a:gd name="connsiteY12" fmla="*/ 583904 h 1794731"/>
                  <a:gd name="connsiteX13" fmla="*/ 738418 w 889144"/>
                  <a:gd name="connsiteY13" fmla="*/ 387961 h 1794731"/>
                  <a:gd name="connsiteX14" fmla="*/ 889144 w 889144"/>
                  <a:gd name="connsiteY14" fmla="*/ 523614 h 1794731"/>
                  <a:gd name="connsiteX15" fmla="*/ 843925 w 889144"/>
                  <a:gd name="connsiteY15" fmla="*/ 679364 h 1794731"/>
                  <a:gd name="connsiteX16" fmla="*/ 794521 w 889144"/>
                  <a:gd name="connsiteY16" fmla="*/ 857722 h 1794731"/>
                  <a:gd name="connsiteX17" fmla="*/ 512330 w 889144"/>
                  <a:gd name="connsiteY17" fmla="*/ 970766 h 1794731"/>
                  <a:gd name="connsiteX18" fmla="*/ 647983 w 889144"/>
                  <a:gd name="connsiteY18" fmla="*/ 1488256 h 1794731"/>
                  <a:gd name="connsiteX19" fmla="*/ 537449 w 889144"/>
                  <a:gd name="connsiteY19" fmla="*/ 1412894 h 1794731"/>
                  <a:gd name="connsiteX20" fmla="*/ 391749 w 889144"/>
                  <a:gd name="connsiteY20" fmla="*/ 1347579 h 1794731"/>
                  <a:gd name="connsiteX21" fmla="*/ 230975 w 889144"/>
                  <a:gd name="connsiteY21" fmla="*/ 1051152 h 1794731"/>
                  <a:gd name="connsiteX22" fmla="*/ 356580 w 889144"/>
                  <a:gd name="connsiteY22" fmla="*/ 1282265 h 1794731"/>
                  <a:gd name="connsiteX23" fmla="*/ 431942 w 889144"/>
                  <a:gd name="connsiteY23" fmla="*/ 1448063 h 1794731"/>
                  <a:gd name="connsiteX24" fmla="*/ 527402 w 889144"/>
                  <a:gd name="connsiteY24" fmla="*/ 1488256 h 1794731"/>
                  <a:gd name="connsiteX25" fmla="*/ 507305 w 889144"/>
                  <a:gd name="connsiteY25" fmla="*/ 1603813 h 1794731"/>
                  <a:gd name="connsiteX26" fmla="*/ 311362 w 889144"/>
                  <a:gd name="connsiteY26" fmla="*/ 1794731 h 1794731"/>
                  <a:gd name="connsiteX27" fmla="*/ 250235 w 889144"/>
                  <a:gd name="connsiteY27" fmla="*/ 1757049 h 1794731"/>
                  <a:gd name="connsiteX28" fmla="*/ 220927 w 889144"/>
                  <a:gd name="connsiteY28" fmla="*/ 1603812 h 1794731"/>
                  <a:gd name="connsiteX29" fmla="*/ 120444 w 889144"/>
                  <a:gd name="connsiteY29" fmla="*/ 1523425 h 1794731"/>
                  <a:gd name="connsiteX30" fmla="*/ 65177 w 889144"/>
                  <a:gd name="connsiteY30" fmla="*/ 1483232 h 1794731"/>
                  <a:gd name="connsiteX31" fmla="*/ 80251 w 889144"/>
                  <a:gd name="connsiteY31" fmla="*/ 1287288 h 1794731"/>
                  <a:gd name="connsiteX32" fmla="*/ 205854 w 889144"/>
                  <a:gd name="connsiteY32" fmla="*/ 1427966 h 1794731"/>
                  <a:gd name="connsiteX33" fmla="*/ 301314 w 889144"/>
                  <a:gd name="connsiteY33" fmla="*/ 1588740 h 1794731"/>
                  <a:gd name="connsiteX34" fmla="*/ 326435 w 889144"/>
                  <a:gd name="connsiteY34" fmla="*/ 1478207 h 1794731"/>
                  <a:gd name="connsiteX35" fmla="*/ 175710 w 889144"/>
                  <a:gd name="connsiteY35" fmla="*/ 1131539 h 1794731"/>
                  <a:gd name="connsiteX36" fmla="*/ 150589 w 889144"/>
                  <a:gd name="connsiteY36" fmla="*/ 1096371 h 1794731"/>
                  <a:gd name="connsiteX37" fmla="*/ 30008 w 889144"/>
                  <a:gd name="connsiteY37" fmla="*/ 1257144 h 1794731"/>
                  <a:gd name="connsiteX38" fmla="*/ 19959 w 889144"/>
                  <a:gd name="connsiteY38" fmla="*/ 1412893 h 1794731"/>
                  <a:gd name="connsiteX39" fmla="*/ 75227 w 889144"/>
                  <a:gd name="connsiteY39" fmla="*/ 915499 h 1794731"/>
                  <a:gd name="connsiteX40" fmla="*/ 175709 w 889144"/>
                  <a:gd name="connsiteY40" fmla="*/ 955693 h 1794731"/>
                  <a:gd name="connsiteX41" fmla="*/ 170685 w 889144"/>
                  <a:gd name="connsiteY41" fmla="*/ 739654 h 1794731"/>
                  <a:gd name="connsiteX42" fmla="*/ 95322 w 889144"/>
                  <a:gd name="connsiteY42" fmla="*/ 850185 h 1794731"/>
                  <a:gd name="connsiteX43" fmla="*/ 180733 w 889144"/>
                  <a:gd name="connsiteY43" fmla="*/ 659267 h 1794731"/>
                  <a:gd name="connsiteX44" fmla="*/ 276193 w 889144"/>
                  <a:gd name="connsiteY44" fmla="*/ 478396 h 1794731"/>
                  <a:gd name="connsiteX45" fmla="*/ 471298 w 889144"/>
                  <a:gd name="connsiteY45" fmla="*/ 277429 h 1794731"/>
                  <a:gd name="connsiteX0" fmla="*/ 471298 w 889144"/>
                  <a:gd name="connsiteY0" fmla="*/ 277429 h 1794731"/>
                  <a:gd name="connsiteX1" fmla="*/ 693200 w 889144"/>
                  <a:gd name="connsiteY1" fmla="*/ 16172 h 1794731"/>
                  <a:gd name="connsiteX2" fmla="*/ 743441 w 889144"/>
                  <a:gd name="connsiteY2" fmla="*/ 76463 h 1794731"/>
                  <a:gd name="connsiteX3" fmla="*/ 708273 w 889144"/>
                  <a:gd name="connsiteY3" fmla="*/ 186994 h 1794731"/>
                  <a:gd name="connsiteX4" fmla="*/ 637934 w 889144"/>
                  <a:gd name="connsiteY4" fmla="*/ 197043 h 1794731"/>
                  <a:gd name="connsiteX5" fmla="*/ 562573 w 889144"/>
                  <a:gd name="connsiteY5" fmla="*/ 232212 h 1794731"/>
                  <a:gd name="connsiteX6" fmla="*/ 688176 w 889144"/>
                  <a:gd name="connsiteY6" fmla="*/ 382937 h 1794731"/>
                  <a:gd name="connsiteX7" fmla="*/ 487209 w 889144"/>
                  <a:gd name="connsiteY7" fmla="*/ 357817 h 1794731"/>
                  <a:gd name="connsiteX8" fmla="*/ 421895 w 889144"/>
                  <a:gd name="connsiteY8" fmla="*/ 558784 h 1794731"/>
                  <a:gd name="connsiteX9" fmla="*/ 241862 w 889144"/>
                  <a:gd name="connsiteY9" fmla="*/ 598977 h 1794731"/>
                  <a:gd name="connsiteX10" fmla="*/ 306338 w 889144"/>
                  <a:gd name="connsiteY10" fmla="*/ 890379 h 1794731"/>
                  <a:gd name="connsiteX11" fmla="*/ 507306 w 889144"/>
                  <a:gd name="connsiteY11" fmla="*/ 809992 h 1794731"/>
                  <a:gd name="connsiteX12" fmla="*/ 477162 w 889144"/>
                  <a:gd name="connsiteY12" fmla="*/ 583904 h 1794731"/>
                  <a:gd name="connsiteX13" fmla="*/ 738418 w 889144"/>
                  <a:gd name="connsiteY13" fmla="*/ 387961 h 1794731"/>
                  <a:gd name="connsiteX14" fmla="*/ 889144 w 889144"/>
                  <a:gd name="connsiteY14" fmla="*/ 523614 h 1794731"/>
                  <a:gd name="connsiteX15" fmla="*/ 607789 w 889144"/>
                  <a:gd name="connsiteY15" fmla="*/ 528639 h 1794731"/>
                  <a:gd name="connsiteX16" fmla="*/ 794521 w 889144"/>
                  <a:gd name="connsiteY16" fmla="*/ 857722 h 1794731"/>
                  <a:gd name="connsiteX17" fmla="*/ 512330 w 889144"/>
                  <a:gd name="connsiteY17" fmla="*/ 970766 h 1794731"/>
                  <a:gd name="connsiteX18" fmla="*/ 647983 w 889144"/>
                  <a:gd name="connsiteY18" fmla="*/ 1488256 h 1794731"/>
                  <a:gd name="connsiteX19" fmla="*/ 537449 w 889144"/>
                  <a:gd name="connsiteY19" fmla="*/ 1412894 h 1794731"/>
                  <a:gd name="connsiteX20" fmla="*/ 391749 w 889144"/>
                  <a:gd name="connsiteY20" fmla="*/ 1347579 h 1794731"/>
                  <a:gd name="connsiteX21" fmla="*/ 230975 w 889144"/>
                  <a:gd name="connsiteY21" fmla="*/ 1051152 h 1794731"/>
                  <a:gd name="connsiteX22" fmla="*/ 356580 w 889144"/>
                  <a:gd name="connsiteY22" fmla="*/ 1282265 h 1794731"/>
                  <a:gd name="connsiteX23" fmla="*/ 431942 w 889144"/>
                  <a:gd name="connsiteY23" fmla="*/ 1448063 h 1794731"/>
                  <a:gd name="connsiteX24" fmla="*/ 527402 w 889144"/>
                  <a:gd name="connsiteY24" fmla="*/ 1488256 h 1794731"/>
                  <a:gd name="connsiteX25" fmla="*/ 507305 w 889144"/>
                  <a:gd name="connsiteY25" fmla="*/ 1603813 h 1794731"/>
                  <a:gd name="connsiteX26" fmla="*/ 311362 w 889144"/>
                  <a:gd name="connsiteY26" fmla="*/ 1794731 h 1794731"/>
                  <a:gd name="connsiteX27" fmla="*/ 250235 w 889144"/>
                  <a:gd name="connsiteY27" fmla="*/ 1757049 h 1794731"/>
                  <a:gd name="connsiteX28" fmla="*/ 220927 w 889144"/>
                  <a:gd name="connsiteY28" fmla="*/ 1603812 h 1794731"/>
                  <a:gd name="connsiteX29" fmla="*/ 120444 w 889144"/>
                  <a:gd name="connsiteY29" fmla="*/ 1523425 h 1794731"/>
                  <a:gd name="connsiteX30" fmla="*/ 65177 w 889144"/>
                  <a:gd name="connsiteY30" fmla="*/ 1483232 h 1794731"/>
                  <a:gd name="connsiteX31" fmla="*/ 80251 w 889144"/>
                  <a:gd name="connsiteY31" fmla="*/ 1287288 h 1794731"/>
                  <a:gd name="connsiteX32" fmla="*/ 205854 w 889144"/>
                  <a:gd name="connsiteY32" fmla="*/ 1427966 h 1794731"/>
                  <a:gd name="connsiteX33" fmla="*/ 301314 w 889144"/>
                  <a:gd name="connsiteY33" fmla="*/ 1588740 h 1794731"/>
                  <a:gd name="connsiteX34" fmla="*/ 326435 w 889144"/>
                  <a:gd name="connsiteY34" fmla="*/ 1478207 h 1794731"/>
                  <a:gd name="connsiteX35" fmla="*/ 175710 w 889144"/>
                  <a:gd name="connsiteY35" fmla="*/ 1131539 h 1794731"/>
                  <a:gd name="connsiteX36" fmla="*/ 150589 w 889144"/>
                  <a:gd name="connsiteY36" fmla="*/ 1096371 h 1794731"/>
                  <a:gd name="connsiteX37" fmla="*/ 30008 w 889144"/>
                  <a:gd name="connsiteY37" fmla="*/ 1257144 h 1794731"/>
                  <a:gd name="connsiteX38" fmla="*/ 19959 w 889144"/>
                  <a:gd name="connsiteY38" fmla="*/ 1412893 h 1794731"/>
                  <a:gd name="connsiteX39" fmla="*/ 75227 w 889144"/>
                  <a:gd name="connsiteY39" fmla="*/ 915499 h 1794731"/>
                  <a:gd name="connsiteX40" fmla="*/ 175709 w 889144"/>
                  <a:gd name="connsiteY40" fmla="*/ 955693 h 1794731"/>
                  <a:gd name="connsiteX41" fmla="*/ 170685 w 889144"/>
                  <a:gd name="connsiteY41" fmla="*/ 739654 h 1794731"/>
                  <a:gd name="connsiteX42" fmla="*/ 95322 w 889144"/>
                  <a:gd name="connsiteY42" fmla="*/ 850185 h 1794731"/>
                  <a:gd name="connsiteX43" fmla="*/ 180733 w 889144"/>
                  <a:gd name="connsiteY43" fmla="*/ 659267 h 1794731"/>
                  <a:gd name="connsiteX44" fmla="*/ 276193 w 889144"/>
                  <a:gd name="connsiteY44" fmla="*/ 478396 h 1794731"/>
                  <a:gd name="connsiteX45" fmla="*/ 471298 w 889144"/>
                  <a:gd name="connsiteY45" fmla="*/ 277429 h 1794731"/>
                  <a:gd name="connsiteX0" fmla="*/ 471298 w 889144"/>
                  <a:gd name="connsiteY0" fmla="*/ 277429 h 1794731"/>
                  <a:gd name="connsiteX1" fmla="*/ 693200 w 889144"/>
                  <a:gd name="connsiteY1" fmla="*/ 16172 h 1794731"/>
                  <a:gd name="connsiteX2" fmla="*/ 743441 w 889144"/>
                  <a:gd name="connsiteY2" fmla="*/ 76463 h 1794731"/>
                  <a:gd name="connsiteX3" fmla="*/ 708273 w 889144"/>
                  <a:gd name="connsiteY3" fmla="*/ 186994 h 1794731"/>
                  <a:gd name="connsiteX4" fmla="*/ 637934 w 889144"/>
                  <a:gd name="connsiteY4" fmla="*/ 197043 h 1794731"/>
                  <a:gd name="connsiteX5" fmla="*/ 562573 w 889144"/>
                  <a:gd name="connsiteY5" fmla="*/ 232212 h 1794731"/>
                  <a:gd name="connsiteX6" fmla="*/ 688176 w 889144"/>
                  <a:gd name="connsiteY6" fmla="*/ 382937 h 1794731"/>
                  <a:gd name="connsiteX7" fmla="*/ 487209 w 889144"/>
                  <a:gd name="connsiteY7" fmla="*/ 357817 h 1794731"/>
                  <a:gd name="connsiteX8" fmla="*/ 421895 w 889144"/>
                  <a:gd name="connsiteY8" fmla="*/ 558784 h 1794731"/>
                  <a:gd name="connsiteX9" fmla="*/ 241862 w 889144"/>
                  <a:gd name="connsiteY9" fmla="*/ 598977 h 1794731"/>
                  <a:gd name="connsiteX10" fmla="*/ 306338 w 889144"/>
                  <a:gd name="connsiteY10" fmla="*/ 890379 h 1794731"/>
                  <a:gd name="connsiteX11" fmla="*/ 507306 w 889144"/>
                  <a:gd name="connsiteY11" fmla="*/ 809992 h 1794731"/>
                  <a:gd name="connsiteX12" fmla="*/ 477162 w 889144"/>
                  <a:gd name="connsiteY12" fmla="*/ 583904 h 1794731"/>
                  <a:gd name="connsiteX13" fmla="*/ 738418 w 889144"/>
                  <a:gd name="connsiteY13" fmla="*/ 387961 h 1794731"/>
                  <a:gd name="connsiteX14" fmla="*/ 889144 w 889144"/>
                  <a:gd name="connsiteY14" fmla="*/ 523614 h 1794731"/>
                  <a:gd name="connsiteX15" fmla="*/ 733393 w 889144"/>
                  <a:gd name="connsiteY15" fmla="*/ 528638 h 1794731"/>
                  <a:gd name="connsiteX16" fmla="*/ 607789 w 889144"/>
                  <a:gd name="connsiteY16" fmla="*/ 528639 h 1794731"/>
                  <a:gd name="connsiteX17" fmla="*/ 794521 w 889144"/>
                  <a:gd name="connsiteY17" fmla="*/ 857722 h 1794731"/>
                  <a:gd name="connsiteX18" fmla="*/ 512330 w 889144"/>
                  <a:gd name="connsiteY18" fmla="*/ 970766 h 1794731"/>
                  <a:gd name="connsiteX19" fmla="*/ 647983 w 889144"/>
                  <a:gd name="connsiteY19" fmla="*/ 1488256 h 1794731"/>
                  <a:gd name="connsiteX20" fmla="*/ 537449 w 889144"/>
                  <a:gd name="connsiteY20" fmla="*/ 1412894 h 1794731"/>
                  <a:gd name="connsiteX21" fmla="*/ 391749 w 889144"/>
                  <a:gd name="connsiteY21" fmla="*/ 1347579 h 1794731"/>
                  <a:gd name="connsiteX22" fmla="*/ 230975 w 889144"/>
                  <a:gd name="connsiteY22" fmla="*/ 1051152 h 1794731"/>
                  <a:gd name="connsiteX23" fmla="*/ 356580 w 889144"/>
                  <a:gd name="connsiteY23" fmla="*/ 1282265 h 1794731"/>
                  <a:gd name="connsiteX24" fmla="*/ 431942 w 889144"/>
                  <a:gd name="connsiteY24" fmla="*/ 1448063 h 1794731"/>
                  <a:gd name="connsiteX25" fmla="*/ 527402 w 889144"/>
                  <a:gd name="connsiteY25" fmla="*/ 1488256 h 1794731"/>
                  <a:gd name="connsiteX26" fmla="*/ 507305 w 889144"/>
                  <a:gd name="connsiteY26" fmla="*/ 1603813 h 1794731"/>
                  <a:gd name="connsiteX27" fmla="*/ 311362 w 889144"/>
                  <a:gd name="connsiteY27" fmla="*/ 1794731 h 1794731"/>
                  <a:gd name="connsiteX28" fmla="*/ 250235 w 889144"/>
                  <a:gd name="connsiteY28" fmla="*/ 1757049 h 1794731"/>
                  <a:gd name="connsiteX29" fmla="*/ 220927 w 889144"/>
                  <a:gd name="connsiteY29" fmla="*/ 1603812 h 1794731"/>
                  <a:gd name="connsiteX30" fmla="*/ 120444 w 889144"/>
                  <a:gd name="connsiteY30" fmla="*/ 1523425 h 1794731"/>
                  <a:gd name="connsiteX31" fmla="*/ 65177 w 889144"/>
                  <a:gd name="connsiteY31" fmla="*/ 1483232 h 1794731"/>
                  <a:gd name="connsiteX32" fmla="*/ 80251 w 889144"/>
                  <a:gd name="connsiteY32" fmla="*/ 1287288 h 1794731"/>
                  <a:gd name="connsiteX33" fmla="*/ 205854 w 889144"/>
                  <a:gd name="connsiteY33" fmla="*/ 1427966 h 1794731"/>
                  <a:gd name="connsiteX34" fmla="*/ 301314 w 889144"/>
                  <a:gd name="connsiteY34" fmla="*/ 1588740 h 1794731"/>
                  <a:gd name="connsiteX35" fmla="*/ 326435 w 889144"/>
                  <a:gd name="connsiteY35" fmla="*/ 1478207 h 1794731"/>
                  <a:gd name="connsiteX36" fmla="*/ 175710 w 889144"/>
                  <a:gd name="connsiteY36" fmla="*/ 1131539 h 1794731"/>
                  <a:gd name="connsiteX37" fmla="*/ 150589 w 889144"/>
                  <a:gd name="connsiteY37" fmla="*/ 1096371 h 1794731"/>
                  <a:gd name="connsiteX38" fmla="*/ 30008 w 889144"/>
                  <a:gd name="connsiteY38" fmla="*/ 1257144 h 1794731"/>
                  <a:gd name="connsiteX39" fmla="*/ 19959 w 889144"/>
                  <a:gd name="connsiteY39" fmla="*/ 1412893 h 1794731"/>
                  <a:gd name="connsiteX40" fmla="*/ 75227 w 889144"/>
                  <a:gd name="connsiteY40" fmla="*/ 915499 h 1794731"/>
                  <a:gd name="connsiteX41" fmla="*/ 175709 w 889144"/>
                  <a:gd name="connsiteY41" fmla="*/ 955693 h 1794731"/>
                  <a:gd name="connsiteX42" fmla="*/ 170685 w 889144"/>
                  <a:gd name="connsiteY42" fmla="*/ 739654 h 1794731"/>
                  <a:gd name="connsiteX43" fmla="*/ 95322 w 889144"/>
                  <a:gd name="connsiteY43" fmla="*/ 850185 h 1794731"/>
                  <a:gd name="connsiteX44" fmla="*/ 180733 w 889144"/>
                  <a:gd name="connsiteY44" fmla="*/ 659267 h 1794731"/>
                  <a:gd name="connsiteX45" fmla="*/ 276193 w 889144"/>
                  <a:gd name="connsiteY45" fmla="*/ 478396 h 1794731"/>
                  <a:gd name="connsiteX46" fmla="*/ 471298 w 889144"/>
                  <a:gd name="connsiteY46" fmla="*/ 277429 h 1794731"/>
                  <a:gd name="connsiteX0" fmla="*/ 471298 w 889144"/>
                  <a:gd name="connsiteY0" fmla="*/ 277429 h 1794731"/>
                  <a:gd name="connsiteX1" fmla="*/ 693200 w 889144"/>
                  <a:gd name="connsiteY1" fmla="*/ 16172 h 1794731"/>
                  <a:gd name="connsiteX2" fmla="*/ 743441 w 889144"/>
                  <a:gd name="connsiteY2" fmla="*/ 76463 h 1794731"/>
                  <a:gd name="connsiteX3" fmla="*/ 708273 w 889144"/>
                  <a:gd name="connsiteY3" fmla="*/ 186994 h 1794731"/>
                  <a:gd name="connsiteX4" fmla="*/ 637934 w 889144"/>
                  <a:gd name="connsiteY4" fmla="*/ 197043 h 1794731"/>
                  <a:gd name="connsiteX5" fmla="*/ 562573 w 889144"/>
                  <a:gd name="connsiteY5" fmla="*/ 232212 h 1794731"/>
                  <a:gd name="connsiteX6" fmla="*/ 688176 w 889144"/>
                  <a:gd name="connsiteY6" fmla="*/ 382937 h 1794731"/>
                  <a:gd name="connsiteX7" fmla="*/ 487209 w 889144"/>
                  <a:gd name="connsiteY7" fmla="*/ 357817 h 1794731"/>
                  <a:gd name="connsiteX8" fmla="*/ 421895 w 889144"/>
                  <a:gd name="connsiteY8" fmla="*/ 558784 h 1794731"/>
                  <a:gd name="connsiteX9" fmla="*/ 241862 w 889144"/>
                  <a:gd name="connsiteY9" fmla="*/ 598977 h 1794731"/>
                  <a:gd name="connsiteX10" fmla="*/ 306338 w 889144"/>
                  <a:gd name="connsiteY10" fmla="*/ 890379 h 1794731"/>
                  <a:gd name="connsiteX11" fmla="*/ 507306 w 889144"/>
                  <a:gd name="connsiteY11" fmla="*/ 809992 h 1794731"/>
                  <a:gd name="connsiteX12" fmla="*/ 477162 w 889144"/>
                  <a:gd name="connsiteY12" fmla="*/ 583904 h 1794731"/>
                  <a:gd name="connsiteX13" fmla="*/ 738418 w 889144"/>
                  <a:gd name="connsiteY13" fmla="*/ 387961 h 1794731"/>
                  <a:gd name="connsiteX14" fmla="*/ 889144 w 889144"/>
                  <a:gd name="connsiteY14" fmla="*/ 523614 h 1794731"/>
                  <a:gd name="connsiteX15" fmla="*/ 708272 w 889144"/>
                  <a:gd name="connsiteY15" fmla="*/ 598977 h 1794731"/>
                  <a:gd name="connsiteX16" fmla="*/ 607789 w 889144"/>
                  <a:gd name="connsiteY16" fmla="*/ 528639 h 1794731"/>
                  <a:gd name="connsiteX17" fmla="*/ 794521 w 889144"/>
                  <a:gd name="connsiteY17" fmla="*/ 857722 h 1794731"/>
                  <a:gd name="connsiteX18" fmla="*/ 512330 w 889144"/>
                  <a:gd name="connsiteY18" fmla="*/ 970766 h 1794731"/>
                  <a:gd name="connsiteX19" fmla="*/ 647983 w 889144"/>
                  <a:gd name="connsiteY19" fmla="*/ 1488256 h 1794731"/>
                  <a:gd name="connsiteX20" fmla="*/ 537449 w 889144"/>
                  <a:gd name="connsiteY20" fmla="*/ 1412894 h 1794731"/>
                  <a:gd name="connsiteX21" fmla="*/ 391749 w 889144"/>
                  <a:gd name="connsiteY21" fmla="*/ 1347579 h 1794731"/>
                  <a:gd name="connsiteX22" fmla="*/ 230975 w 889144"/>
                  <a:gd name="connsiteY22" fmla="*/ 1051152 h 1794731"/>
                  <a:gd name="connsiteX23" fmla="*/ 356580 w 889144"/>
                  <a:gd name="connsiteY23" fmla="*/ 1282265 h 1794731"/>
                  <a:gd name="connsiteX24" fmla="*/ 431942 w 889144"/>
                  <a:gd name="connsiteY24" fmla="*/ 1448063 h 1794731"/>
                  <a:gd name="connsiteX25" fmla="*/ 527402 w 889144"/>
                  <a:gd name="connsiteY25" fmla="*/ 1488256 h 1794731"/>
                  <a:gd name="connsiteX26" fmla="*/ 507305 w 889144"/>
                  <a:gd name="connsiteY26" fmla="*/ 1603813 h 1794731"/>
                  <a:gd name="connsiteX27" fmla="*/ 311362 w 889144"/>
                  <a:gd name="connsiteY27" fmla="*/ 1794731 h 1794731"/>
                  <a:gd name="connsiteX28" fmla="*/ 250235 w 889144"/>
                  <a:gd name="connsiteY28" fmla="*/ 1757049 h 1794731"/>
                  <a:gd name="connsiteX29" fmla="*/ 220927 w 889144"/>
                  <a:gd name="connsiteY29" fmla="*/ 1603812 h 1794731"/>
                  <a:gd name="connsiteX30" fmla="*/ 120444 w 889144"/>
                  <a:gd name="connsiteY30" fmla="*/ 1523425 h 1794731"/>
                  <a:gd name="connsiteX31" fmla="*/ 65177 w 889144"/>
                  <a:gd name="connsiteY31" fmla="*/ 1483232 h 1794731"/>
                  <a:gd name="connsiteX32" fmla="*/ 80251 w 889144"/>
                  <a:gd name="connsiteY32" fmla="*/ 1287288 h 1794731"/>
                  <a:gd name="connsiteX33" fmla="*/ 205854 w 889144"/>
                  <a:gd name="connsiteY33" fmla="*/ 1427966 h 1794731"/>
                  <a:gd name="connsiteX34" fmla="*/ 301314 w 889144"/>
                  <a:gd name="connsiteY34" fmla="*/ 1588740 h 1794731"/>
                  <a:gd name="connsiteX35" fmla="*/ 326435 w 889144"/>
                  <a:gd name="connsiteY35" fmla="*/ 1478207 h 1794731"/>
                  <a:gd name="connsiteX36" fmla="*/ 175710 w 889144"/>
                  <a:gd name="connsiteY36" fmla="*/ 1131539 h 1794731"/>
                  <a:gd name="connsiteX37" fmla="*/ 150589 w 889144"/>
                  <a:gd name="connsiteY37" fmla="*/ 1096371 h 1794731"/>
                  <a:gd name="connsiteX38" fmla="*/ 30008 w 889144"/>
                  <a:gd name="connsiteY38" fmla="*/ 1257144 h 1794731"/>
                  <a:gd name="connsiteX39" fmla="*/ 19959 w 889144"/>
                  <a:gd name="connsiteY39" fmla="*/ 1412893 h 1794731"/>
                  <a:gd name="connsiteX40" fmla="*/ 75227 w 889144"/>
                  <a:gd name="connsiteY40" fmla="*/ 915499 h 1794731"/>
                  <a:gd name="connsiteX41" fmla="*/ 175709 w 889144"/>
                  <a:gd name="connsiteY41" fmla="*/ 955693 h 1794731"/>
                  <a:gd name="connsiteX42" fmla="*/ 170685 w 889144"/>
                  <a:gd name="connsiteY42" fmla="*/ 739654 h 1794731"/>
                  <a:gd name="connsiteX43" fmla="*/ 95322 w 889144"/>
                  <a:gd name="connsiteY43" fmla="*/ 850185 h 1794731"/>
                  <a:gd name="connsiteX44" fmla="*/ 180733 w 889144"/>
                  <a:gd name="connsiteY44" fmla="*/ 659267 h 1794731"/>
                  <a:gd name="connsiteX45" fmla="*/ 276193 w 889144"/>
                  <a:gd name="connsiteY45" fmla="*/ 478396 h 1794731"/>
                  <a:gd name="connsiteX46" fmla="*/ 471298 w 889144"/>
                  <a:gd name="connsiteY46" fmla="*/ 277429 h 1794731"/>
                  <a:gd name="connsiteX0" fmla="*/ 471298 w 889144"/>
                  <a:gd name="connsiteY0" fmla="*/ 277429 h 1794731"/>
                  <a:gd name="connsiteX1" fmla="*/ 693200 w 889144"/>
                  <a:gd name="connsiteY1" fmla="*/ 16172 h 1794731"/>
                  <a:gd name="connsiteX2" fmla="*/ 743441 w 889144"/>
                  <a:gd name="connsiteY2" fmla="*/ 76463 h 1794731"/>
                  <a:gd name="connsiteX3" fmla="*/ 708273 w 889144"/>
                  <a:gd name="connsiteY3" fmla="*/ 186994 h 1794731"/>
                  <a:gd name="connsiteX4" fmla="*/ 637934 w 889144"/>
                  <a:gd name="connsiteY4" fmla="*/ 197043 h 1794731"/>
                  <a:gd name="connsiteX5" fmla="*/ 562573 w 889144"/>
                  <a:gd name="connsiteY5" fmla="*/ 232212 h 1794731"/>
                  <a:gd name="connsiteX6" fmla="*/ 688176 w 889144"/>
                  <a:gd name="connsiteY6" fmla="*/ 382937 h 1794731"/>
                  <a:gd name="connsiteX7" fmla="*/ 487209 w 889144"/>
                  <a:gd name="connsiteY7" fmla="*/ 357817 h 1794731"/>
                  <a:gd name="connsiteX8" fmla="*/ 421895 w 889144"/>
                  <a:gd name="connsiteY8" fmla="*/ 558784 h 1794731"/>
                  <a:gd name="connsiteX9" fmla="*/ 241862 w 889144"/>
                  <a:gd name="connsiteY9" fmla="*/ 598977 h 1794731"/>
                  <a:gd name="connsiteX10" fmla="*/ 306338 w 889144"/>
                  <a:gd name="connsiteY10" fmla="*/ 890379 h 1794731"/>
                  <a:gd name="connsiteX11" fmla="*/ 507306 w 889144"/>
                  <a:gd name="connsiteY11" fmla="*/ 809992 h 1794731"/>
                  <a:gd name="connsiteX12" fmla="*/ 477162 w 889144"/>
                  <a:gd name="connsiteY12" fmla="*/ 583904 h 1794731"/>
                  <a:gd name="connsiteX13" fmla="*/ 738418 w 889144"/>
                  <a:gd name="connsiteY13" fmla="*/ 387961 h 1794731"/>
                  <a:gd name="connsiteX14" fmla="*/ 889144 w 889144"/>
                  <a:gd name="connsiteY14" fmla="*/ 523614 h 1794731"/>
                  <a:gd name="connsiteX15" fmla="*/ 708272 w 889144"/>
                  <a:gd name="connsiteY15" fmla="*/ 598977 h 1794731"/>
                  <a:gd name="connsiteX16" fmla="*/ 607789 w 889144"/>
                  <a:gd name="connsiteY16" fmla="*/ 528639 h 1794731"/>
                  <a:gd name="connsiteX17" fmla="*/ 794521 w 889144"/>
                  <a:gd name="connsiteY17" fmla="*/ 857722 h 1794731"/>
                  <a:gd name="connsiteX18" fmla="*/ 512330 w 889144"/>
                  <a:gd name="connsiteY18" fmla="*/ 970766 h 1794731"/>
                  <a:gd name="connsiteX19" fmla="*/ 647983 w 889144"/>
                  <a:gd name="connsiteY19" fmla="*/ 1488256 h 1794731"/>
                  <a:gd name="connsiteX20" fmla="*/ 537449 w 889144"/>
                  <a:gd name="connsiteY20" fmla="*/ 1412894 h 1794731"/>
                  <a:gd name="connsiteX21" fmla="*/ 391749 w 889144"/>
                  <a:gd name="connsiteY21" fmla="*/ 1347579 h 1794731"/>
                  <a:gd name="connsiteX22" fmla="*/ 230975 w 889144"/>
                  <a:gd name="connsiteY22" fmla="*/ 1051152 h 1794731"/>
                  <a:gd name="connsiteX23" fmla="*/ 356580 w 889144"/>
                  <a:gd name="connsiteY23" fmla="*/ 1282265 h 1794731"/>
                  <a:gd name="connsiteX24" fmla="*/ 431942 w 889144"/>
                  <a:gd name="connsiteY24" fmla="*/ 1448063 h 1794731"/>
                  <a:gd name="connsiteX25" fmla="*/ 527402 w 889144"/>
                  <a:gd name="connsiteY25" fmla="*/ 1488256 h 1794731"/>
                  <a:gd name="connsiteX26" fmla="*/ 507305 w 889144"/>
                  <a:gd name="connsiteY26" fmla="*/ 1603813 h 1794731"/>
                  <a:gd name="connsiteX27" fmla="*/ 311362 w 889144"/>
                  <a:gd name="connsiteY27" fmla="*/ 1794731 h 1794731"/>
                  <a:gd name="connsiteX28" fmla="*/ 250235 w 889144"/>
                  <a:gd name="connsiteY28" fmla="*/ 1757049 h 1794731"/>
                  <a:gd name="connsiteX29" fmla="*/ 220927 w 889144"/>
                  <a:gd name="connsiteY29" fmla="*/ 1603812 h 1794731"/>
                  <a:gd name="connsiteX30" fmla="*/ 120444 w 889144"/>
                  <a:gd name="connsiteY30" fmla="*/ 1523425 h 1794731"/>
                  <a:gd name="connsiteX31" fmla="*/ 65177 w 889144"/>
                  <a:gd name="connsiteY31" fmla="*/ 1483232 h 1794731"/>
                  <a:gd name="connsiteX32" fmla="*/ 80251 w 889144"/>
                  <a:gd name="connsiteY32" fmla="*/ 1287288 h 1794731"/>
                  <a:gd name="connsiteX33" fmla="*/ 205854 w 889144"/>
                  <a:gd name="connsiteY33" fmla="*/ 1427966 h 1794731"/>
                  <a:gd name="connsiteX34" fmla="*/ 301314 w 889144"/>
                  <a:gd name="connsiteY34" fmla="*/ 1588740 h 1794731"/>
                  <a:gd name="connsiteX35" fmla="*/ 326435 w 889144"/>
                  <a:gd name="connsiteY35" fmla="*/ 1478207 h 1794731"/>
                  <a:gd name="connsiteX36" fmla="*/ 175710 w 889144"/>
                  <a:gd name="connsiteY36" fmla="*/ 1131539 h 1794731"/>
                  <a:gd name="connsiteX37" fmla="*/ 150589 w 889144"/>
                  <a:gd name="connsiteY37" fmla="*/ 1096371 h 1794731"/>
                  <a:gd name="connsiteX38" fmla="*/ 30008 w 889144"/>
                  <a:gd name="connsiteY38" fmla="*/ 1257144 h 1794731"/>
                  <a:gd name="connsiteX39" fmla="*/ 19959 w 889144"/>
                  <a:gd name="connsiteY39" fmla="*/ 1412893 h 1794731"/>
                  <a:gd name="connsiteX40" fmla="*/ 75227 w 889144"/>
                  <a:gd name="connsiteY40" fmla="*/ 915499 h 1794731"/>
                  <a:gd name="connsiteX41" fmla="*/ 175709 w 889144"/>
                  <a:gd name="connsiteY41" fmla="*/ 955693 h 1794731"/>
                  <a:gd name="connsiteX42" fmla="*/ 170685 w 889144"/>
                  <a:gd name="connsiteY42" fmla="*/ 739654 h 1794731"/>
                  <a:gd name="connsiteX43" fmla="*/ 95322 w 889144"/>
                  <a:gd name="connsiteY43" fmla="*/ 850185 h 1794731"/>
                  <a:gd name="connsiteX44" fmla="*/ 180733 w 889144"/>
                  <a:gd name="connsiteY44" fmla="*/ 659267 h 1794731"/>
                  <a:gd name="connsiteX45" fmla="*/ 276193 w 889144"/>
                  <a:gd name="connsiteY45" fmla="*/ 478396 h 1794731"/>
                  <a:gd name="connsiteX46" fmla="*/ 471298 w 889144"/>
                  <a:gd name="connsiteY46" fmla="*/ 277429 h 1794731"/>
                  <a:gd name="connsiteX0" fmla="*/ 471298 w 889144"/>
                  <a:gd name="connsiteY0" fmla="*/ 277429 h 1794731"/>
                  <a:gd name="connsiteX1" fmla="*/ 693200 w 889144"/>
                  <a:gd name="connsiteY1" fmla="*/ 16172 h 1794731"/>
                  <a:gd name="connsiteX2" fmla="*/ 743441 w 889144"/>
                  <a:gd name="connsiteY2" fmla="*/ 76463 h 1794731"/>
                  <a:gd name="connsiteX3" fmla="*/ 708273 w 889144"/>
                  <a:gd name="connsiteY3" fmla="*/ 186994 h 1794731"/>
                  <a:gd name="connsiteX4" fmla="*/ 637934 w 889144"/>
                  <a:gd name="connsiteY4" fmla="*/ 197043 h 1794731"/>
                  <a:gd name="connsiteX5" fmla="*/ 562573 w 889144"/>
                  <a:gd name="connsiteY5" fmla="*/ 232212 h 1794731"/>
                  <a:gd name="connsiteX6" fmla="*/ 688176 w 889144"/>
                  <a:gd name="connsiteY6" fmla="*/ 382937 h 1794731"/>
                  <a:gd name="connsiteX7" fmla="*/ 487209 w 889144"/>
                  <a:gd name="connsiteY7" fmla="*/ 357817 h 1794731"/>
                  <a:gd name="connsiteX8" fmla="*/ 421895 w 889144"/>
                  <a:gd name="connsiteY8" fmla="*/ 558784 h 1794731"/>
                  <a:gd name="connsiteX9" fmla="*/ 241862 w 889144"/>
                  <a:gd name="connsiteY9" fmla="*/ 598977 h 1794731"/>
                  <a:gd name="connsiteX10" fmla="*/ 306338 w 889144"/>
                  <a:gd name="connsiteY10" fmla="*/ 890379 h 1794731"/>
                  <a:gd name="connsiteX11" fmla="*/ 507306 w 889144"/>
                  <a:gd name="connsiteY11" fmla="*/ 809992 h 1794731"/>
                  <a:gd name="connsiteX12" fmla="*/ 477162 w 889144"/>
                  <a:gd name="connsiteY12" fmla="*/ 583904 h 1794731"/>
                  <a:gd name="connsiteX13" fmla="*/ 738418 w 889144"/>
                  <a:gd name="connsiteY13" fmla="*/ 387961 h 1794731"/>
                  <a:gd name="connsiteX14" fmla="*/ 889144 w 889144"/>
                  <a:gd name="connsiteY14" fmla="*/ 523614 h 1794731"/>
                  <a:gd name="connsiteX15" fmla="*/ 808756 w 889144"/>
                  <a:gd name="connsiteY15" fmla="*/ 553759 h 1794731"/>
                  <a:gd name="connsiteX16" fmla="*/ 708272 w 889144"/>
                  <a:gd name="connsiteY16" fmla="*/ 598977 h 1794731"/>
                  <a:gd name="connsiteX17" fmla="*/ 607789 w 889144"/>
                  <a:gd name="connsiteY17" fmla="*/ 528639 h 1794731"/>
                  <a:gd name="connsiteX18" fmla="*/ 794521 w 889144"/>
                  <a:gd name="connsiteY18" fmla="*/ 857722 h 1794731"/>
                  <a:gd name="connsiteX19" fmla="*/ 512330 w 889144"/>
                  <a:gd name="connsiteY19" fmla="*/ 970766 h 1794731"/>
                  <a:gd name="connsiteX20" fmla="*/ 647983 w 889144"/>
                  <a:gd name="connsiteY20" fmla="*/ 1488256 h 1794731"/>
                  <a:gd name="connsiteX21" fmla="*/ 537449 w 889144"/>
                  <a:gd name="connsiteY21" fmla="*/ 1412894 h 1794731"/>
                  <a:gd name="connsiteX22" fmla="*/ 391749 w 889144"/>
                  <a:gd name="connsiteY22" fmla="*/ 1347579 h 1794731"/>
                  <a:gd name="connsiteX23" fmla="*/ 230975 w 889144"/>
                  <a:gd name="connsiteY23" fmla="*/ 1051152 h 1794731"/>
                  <a:gd name="connsiteX24" fmla="*/ 356580 w 889144"/>
                  <a:gd name="connsiteY24" fmla="*/ 1282265 h 1794731"/>
                  <a:gd name="connsiteX25" fmla="*/ 431942 w 889144"/>
                  <a:gd name="connsiteY25" fmla="*/ 1448063 h 1794731"/>
                  <a:gd name="connsiteX26" fmla="*/ 527402 w 889144"/>
                  <a:gd name="connsiteY26" fmla="*/ 1488256 h 1794731"/>
                  <a:gd name="connsiteX27" fmla="*/ 507305 w 889144"/>
                  <a:gd name="connsiteY27" fmla="*/ 1603813 h 1794731"/>
                  <a:gd name="connsiteX28" fmla="*/ 311362 w 889144"/>
                  <a:gd name="connsiteY28" fmla="*/ 1794731 h 1794731"/>
                  <a:gd name="connsiteX29" fmla="*/ 250235 w 889144"/>
                  <a:gd name="connsiteY29" fmla="*/ 1757049 h 1794731"/>
                  <a:gd name="connsiteX30" fmla="*/ 220927 w 889144"/>
                  <a:gd name="connsiteY30" fmla="*/ 1603812 h 1794731"/>
                  <a:gd name="connsiteX31" fmla="*/ 120444 w 889144"/>
                  <a:gd name="connsiteY31" fmla="*/ 1523425 h 1794731"/>
                  <a:gd name="connsiteX32" fmla="*/ 65177 w 889144"/>
                  <a:gd name="connsiteY32" fmla="*/ 1483232 h 1794731"/>
                  <a:gd name="connsiteX33" fmla="*/ 80251 w 889144"/>
                  <a:gd name="connsiteY33" fmla="*/ 1287288 h 1794731"/>
                  <a:gd name="connsiteX34" fmla="*/ 205854 w 889144"/>
                  <a:gd name="connsiteY34" fmla="*/ 1427966 h 1794731"/>
                  <a:gd name="connsiteX35" fmla="*/ 301314 w 889144"/>
                  <a:gd name="connsiteY35" fmla="*/ 1588740 h 1794731"/>
                  <a:gd name="connsiteX36" fmla="*/ 326435 w 889144"/>
                  <a:gd name="connsiteY36" fmla="*/ 1478207 h 1794731"/>
                  <a:gd name="connsiteX37" fmla="*/ 175710 w 889144"/>
                  <a:gd name="connsiteY37" fmla="*/ 1131539 h 1794731"/>
                  <a:gd name="connsiteX38" fmla="*/ 150589 w 889144"/>
                  <a:gd name="connsiteY38" fmla="*/ 1096371 h 1794731"/>
                  <a:gd name="connsiteX39" fmla="*/ 30008 w 889144"/>
                  <a:gd name="connsiteY39" fmla="*/ 1257144 h 1794731"/>
                  <a:gd name="connsiteX40" fmla="*/ 19959 w 889144"/>
                  <a:gd name="connsiteY40" fmla="*/ 1412893 h 1794731"/>
                  <a:gd name="connsiteX41" fmla="*/ 75227 w 889144"/>
                  <a:gd name="connsiteY41" fmla="*/ 915499 h 1794731"/>
                  <a:gd name="connsiteX42" fmla="*/ 175709 w 889144"/>
                  <a:gd name="connsiteY42" fmla="*/ 955693 h 1794731"/>
                  <a:gd name="connsiteX43" fmla="*/ 170685 w 889144"/>
                  <a:gd name="connsiteY43" fmla="*/ 739654 h 1794731"/>
                  <a:gd name="connsiteX44" fmla="*/ 95322 w 889144"/>
                  <a:gd name="connsiteY44" fmla="*/ 850185 h 1794731"/>
                  <a:gd name="connsiteX45" fmla="*/ 180733 w 889144"/>
                  <a:gd name="connsiteY45" fmla="*/ 659267 h 1794731"/>
                  <a:gd name="connsiteX46" fmla="*/ 276193 w 889144"/>
                  <a:gd name="connsiteY46" fmla="*/ 478396 h 1794731"/>
                  <a:gd name="connsiteX47" fmla="*/ 471298 w 889144"/>
                  <a:gd name="connsiteY47" fmla="*/ 277429 h 1794731"/>
                  <a:gd name="connsiteX0" fmla="*/ 471298 w 929336"/>
                  <a:gd name="connsiteY0" fmla="*/ 277429 h 1794731"/>
                  <a:gd name="connsiteX1" fmla="*/ 693200 w 929336"/>
                  <a:gd name="connsiteY1" fmla="*/ 16172 h 1794731"/>
                  <a:gd name="connsiteX2" fmla="*/ 743441 w 929336"/>
                  <a:gd name="connsiteY2" fmla="*/ 76463 h 1794731"/>
                  <a:gd name="connsiteX3" fmla="*/ 708273 w 929336"/>
                  <a:gd name="connsiteY3" fmla="*/ 186994 h 1794731"/>
                  <a:gd name="connsiteX4" fmla="*/ 637934 w 929336"/>
                  <a:gd name="connsiteY4" fmla="*/ 197043 h 1794731"/>
                  <a:gd name="connsiteX5" fmla="*/ 562573 w 929336"/>
                  <a:gd name="connsiteY5" fmla="*/ 232212 h 1794731"/>
                  <a:gd name="connsiteX6" fmla="*/ 688176 w 929336"/>
                  <a:gd name="connsiteY6" fmla="*/ 382937 h 1794731"/>
                  <a:gd name="connsiteX7" fmla="*/ 487209 w 929336"/>
                  <a:gd name="connsiteY7" fmla="*/ 357817 h 1794731"/>
                  <a:gd name="connsiteX8" fmla="*/ 421895 w 929336"/>
                  <a:gd name="connsiteY8" fmla="*/ 558784 h 1794731"/>
                  <a:gd name="connsiteX9" fmla="*/ 241862 w 929336"/>
                  <a:gd name="connsiteY9" fmla="*/ 598977 h 1794731"/>
                  <a:gd name="connsiteX10" fmla="*/ 306338 w 929336"/>
                  <a:gd name="connsiteY10" fmla="*/ 890379 h 1794731"/>
                  <a:gd name="connsiteX11" fmla="*/ 507306 w 929336"/>
                  <a:gd name="connsiteY11" fmla="*/ 809992 h 1794731"/>
                  <a:gd name="connsiteX12" fmla="*/ 477162 w 929336"/>
                  <a:gd name="connsiteY12" fmla="*/ 583904 h 1794731"/>
                  <a:gd name="connsiteX13" fmla="*/ 738418 w 929336"/>
                  <a:gd name="connsiteY13" fmla="*/ 387961 h 1794731"/>
                  <a:gd name="connsiteX14" fmla="*/ 889144 w 929336"/>
                  <a:gd name="connsiteY14" fmla="*/ 523614 h 1794731"/>
                  <a:gd name="connsiteX15" fmla="*/ 929336 w 929336"/>
                  <a:gd name="connsiteY15" fmla="*/ 789895 h 1794731"/>
                  <a:gd name="connsiteX16" fmla="*/ 708272 w 929336"/>
                  <a:gd name="connsiteY16" fmla="*/ 598977 h 1794731"/>
                  <a:gd name="connsiteX17" fmla="*/ 607789 w 929336"/>
                  <a:gd name="connsiteY17" fmla="*/ 528639 h 1794731"/>
                  <a:gd name="connsiteX18" fmla="*/ 794521 w 929336"/>
                  <a:gd name="connsiteY18" fmla="*/ 857722 h 1794731"/>
                  <a:gd name="connsiteX19" fmla="*/ 512330 w 929336"/>
                  <a:gd name="connsiteY19" fmla="*/ 970766 h 1794731"/>
                  <a:gd name="connsiteX20" fmla="*/ 647983 w 929336"/>
                  <a:gd name="connsiteY20" fmla="*/ 1488256 h 1794731"/>
                  <a:gd name="connsiteX21" fmla="*/ 537449 w 929336"/>
                  <a:gd name="connsiteY21" fmla="*/ 1412894 h 1794731"/>
                  <a:gd name="connsiteX22" fmla="*/ 391749 w 929336"/>
                  <a:gd name="connsiteY22" fmla="*/ 1347579 h 1794731"/>
                  <a:gd name="connsiteX23" fmla="*/ 230975 w 929336"/>
                  <a:gd name="connsiteY23" fmla="*/ 1051152 h 1794731"/>
                  <a:gd name="connsiteX24" fmla="*/ 356580 w 929336"/>
                  <a:gd name="connsiteY24" fmla="*/ 1282265 h 1794731"/>
                  <a:gd name="connsiteX25" fmla="*/ 431942 w 929336"/>
                  <a:gd name="connsiteY25" fmla="*/ 1448063 h 1794731"/>
                  <a:gd name="connsiteX26" fmla="*/ 527402 w 929336"/>
                  <a:gd name="connsiteY26" fmla="*/ 1488256 h 1794731"/>
                  <a:gd name="connsiteX27" fmla="*/ 507305 w 929336"/>
                  <a:gd name="connsiteY27" fmla="*/ 1603813 h 1794731"/>
                  <a:gd name="connsiteX28" fmla="*/ 311362 w 929336"/>
                  <a:gd name="connsiteY28" fmla="*/ 1794731 h 1794731"/>
                  <a:gd name="connsiteX29" fmla="*/ 250235 w 929336"/>
                  <a:gd name="connsiteY29" fmla="*/ 1757049 h 1794731"/>
                  <a:gd name="connsiteX30" fmla="*/ 220927 w 929336"/>
                  <a:gd name="connsiteY30" fmla="*/ 1603812 h 1794731"/>
                  <a:gd name="connsiteX31" fmla="*/ 120444 w 929336"/>
                  <a:gd name="connsiteY31" fmla="*/ 1523425 h 1794731"/>
                  <a:gd name="connsiteX32" fmla="*/ 65177 w 929336"/>
                  <a:gd name="connsiteY32" fmla="*/ 1483232 h 1794731"/>
                  <a:gd name="connsiteX33" fmla="*/ 80251 w 929336"/>
                  <a:gd name="connsiteY33" fmla="*/ 1287288 h 1794731"/>
                  <a:gd name="connsiteX34" fmla="*/ 205854 w 929336"/>
                  <a:gd name="connsiteY34" fmla="*/ 1427966 h 1794731"/>
                  <a:gd name="connsiteX35" fmla="*/ 301314 w 929336"/>
                  <a:gd name="connsiteY35" fmla="*/ 1588740 h 1794731"/>
                  <a:gd name="connsiteX36" fmla="*/ 326435 w 929336"/>
                  <a:gd name="connsiteY36" fmla="*/ 1478207 h 1794731"/>
                  <a:gd name="connsiteX37" fmla="*/ 175710 w 929336"/>
                  <a:gd name="connsiteY37" fmla="*/ 1131539 h 1794731"/>
                  <a:gd name="connsiteX38" fmla="*/ 150589 w 929336"/>
                  <a:gd name="connsiteY38" fmla="*/ 1096371 h 1794731"/>
                  <a:gd name="connsiteX39" fmla="*/ 30008 w 929336"/>
                  <a:gd name="connsiteY39" fmla="*/ 1257144 h 1794731"/>
                  <a:gd name="connsiteX40" fmla="*/ 19959 w 929336"/>
                  <a:gd name="connsiteY40" fmla="*/ 1412893 h 1794731"/>
                  <a:gd name="connsiteX41" fmla="*/ 75227 w 929336"/>
                  <a:gd name="connsiteY41" fmla="*/ 915499 h 1794731"/>
                  <a:gd name="connsiteX42" fmla="*/ 175709 w 929336"/>
                  <a:gd name="connsiteY42" fmla="*/ 955693 h 1794731"/>
                  <a:gd name="connsiteX43" fmla="*/ 170685 w 929336"/>
                  <a:gd name="connsiteY43" fmla="*/ 739654 h 1794731"/>
                  <a:gd name="connsiteX44" fmla="*/ 95322 w 929336"/>
                  <a:gd name="connsiteY44" fmla="*/ 850185 h 1794731"/>
                  <a:gd name="connsiteX45" fmla="*/ 180733 w 929336"/>
                  <a:gd name="connsiteY45" fmla="*/ 659267 h 1794731"/>
                  <a:gd name="connsiteX46" fmla="*/ 276193 w 929336"/>
                  <a:gd name="connsiteY46" fmla="*/ 478396 h 1794731"/>
                  <a:gd name="connsiteX47" fmla="*/ 471298 w 929336"/>
                  <a:gd name="connsiteY47" fmla="*/ 277429 h 1794731"/>
                  <a:gd name="connsiteX0" fmla="*/ 471298 w 929336"/>
                  <a:gd name="connsiteY0" fmla="*/ 277429 h 1794731"/>
                  <a:gd name="connsiteX1" fmla="*/ 693200 w 929336"/>
                  <a:gd name="connsiteY1" fmla="*/ 16172 h 1794731"/>
                  <a:gd name="connsiteX2" fmla="*/ 743441 w 929336"/>
                  <a:gd name="connsiteY2" fmla="*/ 76463 h 1794731"/>
                  <a:gd name="connsiteX3" fmla="*/ 708273 w 929336"/>
                  <a:gd name="connsiteY3" fmla="*/ 186994 h 1794731"/>
                  <a:gd name="connsiteX4" fmla="*/ 637934 w 929336"/>
                  <a:gd name="connsiteY4" fmla="*/ 197043 h 1794731"/>
                  <a:gd name="connsiteX5" fmla="*/ 562573 w 929336"/>
                  <a:gd name="connsiteY5" fmla="*/ 232212 h 1794731"/>
                  <a:gd name="connsiteX6" fmla="*/ 688176 w 929336"/>
                  <a:gd name="connsiteY6" fmla="*/ 382937 h 1794731"/>
                  <a:gd name="connsiteX7" fmla="*/ 487209 w 929336"/>
                  <a:gd name="connsiteY7" fmla="*/ 357817 h 1794731"/>
                  <a:gd name="connsiteX8" fmla="*/ 421895 w 929336"/>
                  <a:gd name="connsiteY8" fmla="*/ 558784 h 1794731"/>
                  <a:gd name="connsiteX9" fmla="*/ 241862 w 929336"/>
                  <a:gd name="connsiteY9" fmla="*/ 598977 h 1794731"/>
                  <a:gd name="connsiteX10" fmla="*/ 306338 w 929336"/>
                  <a:gd name="connsiteY10" fmla="*/ 890379 h 1794731"/>
                  <a:gd name="connsiteX11" fmla="*/ 507306 w 929336"/>
                  <a:gd name="connsiteY11" fmla="*/ 809992 h 1794731"/>
                  <a:gd name="connsiteX12" fmla="*/ 477162 w 929336"/>
                  <a:gd name="connsiteY12" fmla="*/ 583904 h 1794731"/>
                  <a:gd name="connsiteX13" fmla="*/ 738418 w 929336"/>
                  <a:gd name="connsiteY13" fmla="*/ 387961 h 1794731"/>
                  <a:gd name="connsiteX14" fmla="*/ 889144 w 929336"/>
                  <a:gd name="connsiteY14" fmla="*/ 523614 h 1794731"/>
                  <a:gd name="connsiteX15" fmla="*/ 929336 w 929336"/>
                  <a:gd name="connsiteY15" fmla="*/ 789895 h 1794731"/>
                  <a:gd name="connsiteX16" fmla="*/ 708272 w 929336"/>
                  <a:gd name="connsiteY16" fmla="*/ 598977 h 1794731"/>
                  <a:gd name="connsiteX17" fmla="*/ 607789 w 929336"/>
                  <a:gd name="connsiteY17" fmla="*/ 528639 h 1794731"/>
                  <a:gd name="connsiteX18" fmla="*/ 794521 w 929336"/>
                  <a:gd name="connsiteY18" fmla="*/ 857722 h 1794731"/>
                  <a:gd name="connsiteX19" fmla="*/ 512330 w 929336"/>
                  <a:gd name="connsiteY19" fmla="*/ 970766 h 1794731"/>
                  <a:gd name="connsiteX20" fmla="*/ 647983 w 929336"/>
                  <a:gd name="connsiteY20" fmla="*/ 1488256 h 1794731"/>
                  <a:gd name="connsiteX21" fmla="*/ 537449 w 929336"/>
                  <a:gd name="connsiteY21" fmla="*/ 1412894 h 1794731"/>
                  <a:gd name="connsiteX22" fmla="*/ 391749 w 929336"/>
                  <a:gd name="connsiteY22" fmla="*/ 1347579 h 1794731"/>
                  <a:gd name="connsiteX23" fmla="*/ 230975 w 929336"/>
                  <a:gd name="connsiteY23" fmla="*/ 1051152 h 1794731"/>
                  <a:gd name="connsiteX24" fmla="*/ 356580 w 929336"/>
                  <a:gd name="connsiteY24" fmla="*/ 1282265 h 1794731"/>
                  <a:gd name="connsiteX25" fmla="*/ 431942 w 929336"/>
                  <a:gd name="connsiteY25" fmla="*/ 1448063 h 1794731"/>
                  <a:gd name="connsiteX26" fmla="*/ 527402 w 929336"/>
                  <a:gd name="connsiteY26" fmla="*/ 1488256 h 1794731"/>
                  <a:gd name="connsiteX27" fmla="*/ 507305 w 929336"/>
                  <a:gd name="connsiteY27" fmla="*/ 1603813 h 1794731"/>
                  <a:gd name="connsiteX28" fmla="*/ 311362 w 929336"/>
                  <a:gd name="connsiteY28" fmla="*/ 1794731 h 1794731"/>
                  <a:gd name="connsiteX29" fmla="*/ 250235 w 929336"/>
                  <a:gd name="connsiteY29" fmla="*/ 1757049 h 1794731"/>
                  <a:gd name="connsiteX30" fmla="*/ 220927 w 929336"/>
                  <a:gd name="connsiteY30" fmla="*/ 1603812 h 1794731"/>
                  <a:gd name="connsiteX31" fmla="*/ 120444 w 929336"/>
                  <a:gd name="connsiteY31" fmla="*/ 1523425 h 1794731"/>
                  <a:gd name="connsiteX32" fmla="*/ 65177 w 929336"/>
                  <a:gd name="connsiteY32" fmla="*/ 1483232 h 1794731"/>
                  <a:gd name="connsiteX33" fmla="*/ 80251 w 929336"/>
                  <a:gd name="connsiteY33" fmla="*/ 1287288 h 1794731"/>
                  <a:gd name="connsiteX34" fmla="*/ 205854 w 929336"/>
                  <a:gd name="connsiteY34" fmla="*/ 1427966 h 1794731"/>
                  <a:gd name="connsiteX35" fmla="*/ 301314 w 929336"/>
                  <a:gd name="connsiteY35" fmla="*/ 1588740 h 1794731"/>
                  <a:gd name="connsiteX36" fmla="*/ 326435 w 929336"/>
                  <a:gd name="connsiteY36" fmla="*/ 1478207 h 1794731"/>
                  <a:gd name="connsiteX37" fmla="*/ 175710 w 929336"/>
                  <a:gd name="connsiteY37" fmla="*/ 1131539 h 1794731"/>
                  <a:gd name="connsiteX38" fmla="*/ 150589 w 929336"/>
                  <a:gd name="connsiteY38" fmla="*/ 1096371 h 1794731"/>
                  <a:gd name="connsiteX39" fmla="*/ 30008 w 929336"/>
                  <a:gd name="connsiteY39" fmla="*/ 1257144 h 1794731"/>
                  <a:gd name="connsiteX40" fmla="*/ 19959 w 929336"/>
                  <a:gd name="connsiteY40" fmla="*/ 1412893 h 1794731"/>
                  <a:gd name="connsiteX41" fmla="*/ 75227 w 929336"/>
                  <a:gd name="connsiteY41" fmla="*/ 915499 h 1794731"/>
                  <a:gd name="connsiteX42" fmla="*/ 175709 w 929336"/>
                  <a:gd name="connsiteY42" fmla="*/ 955693 h 1794731"/>
                  <a:gd name="connsiteX43" fmla="*/ 170685 w 929336"/>
                  <a:gd name="connsiteY43" fmla="*/ 739654 h 1794731"/>
                  <a:gd name="connsiteX44" fmla="*/ 95322 w 929336"/>
                  <a:gd name="connsiteY44" fmla="*/ 850185 h 1794731"/>
                  <a:gd name="connsiteX45" fmla="*/ 180733 w 929336"/>
                  <a:gd name="connsiteY45" fmla="*/ 659267 h 1794731"/>
                  <a:gd name="connsiteX46" fmla="*/ 276193 w 929336"/>
                  <a:gd name="connsiteY46" fmla="*/ 478396 h 1794731"/>
                  <a:gd name="connsiteX47" fmla="*/ 471298 w 929336"/>
                  <a:gd name="connsiteY47" fmla="*/ 277429 h 1794731"/>
                  <a:gd name="connsiteX0" fmla="*/ 471298 w 1021442"/>
                  <a:gd name="connsiteY0" fmla="*/ 277429 h 1794731"/>
                  <a:gd name="connsiteX1" fmla="*/ 693200 w 1021442"/>
                  <a:gd name="connsiteY1" fmla="*/ 16172 h 1794731"/>
                  <a:gd name="connsiteX2" fmla="*/ 743441 w 1021442"/>
                  <a:gd name="connsiteY2" fmla="*/ 76463 h 1794731"/>
                  <a:gd name="connsiteX3" fmla="*/ 708273 w 1021442"/>
                  <a:gd name="connsiteY3" fmla="*/ 186994 h 1794731"/>
                  <a:gd name="connsiteX4" fmla="*/ 637934 w 1021442"/>
                  <a:gd name="connsiteY4" fmla="*/ 197043 h 1794731"/>
                  <a:gd name="connsiteX5" fmla="*/ 562573 w 1021442"/>
                  <a:gd name="connsiteY5" fmla="*/ 232212 h 1794731"/>
                  <a:gd name="connsiteX6" fmla="*/ 688176 w 1021442"/>
                  <a:gd name="connsiteY6" fmla="*/ 382937 h 1794731"/>
                  <a:gd name="connsiteX7" fmla="*/ 487209 w 1021442"/>
                  <a:gd name="connsiteY7" fmla="*/ 357817 h 1794731"/>
                  <a:gd name="connsiteX8" fmla="*/ 421895 w 1021442"/>
                  <a:gd name="connsiteY8" fmla="*/ 558784 h 1794731"/>
                  <a:gd name="connsiteX9" fmla="*/ 241862 w 1021442"/>
                  <a:gd name="connsiteY9" fmla="*/ 598977 h 1794731"/>
                  <a:gd name="connsiteX10" fmla="*/ 306338 w 1021442"/>
                  <a:gd name="connsiteY10" fmla="*/ 890379 h 1794731"/>
                  <a:gd name="connsiteX11" fmla="*/ 507306 w 1021442"/>
                  <a:gd name="connsiteY11" fmla="*/ 809992 h 1794731"/>
                  <a:gd name="connsiteX12" fmla="*/ 477162 w 1021442"/>
                  <a:gd name="connsiteY12" fmla="*/ 583904 h 1794731"/>
                  <a:gd name="connsiteX13" fmla="*/ 738418 w 1021442"/>
                  <a:gd name="connsiteY13" fmla="*/ 387961 h 1794731"/>
                  <a:gd name="connsiteX14" fmla="*/ 889144 w 1021442"/>
                  <a:gd name="connsiteY14" fmla="*/ 523614 h 1794731"/>
                  <a:gd name="connsiteX15" fmla="*/ 929336 w 1021442"/>
                  <a:gd name="connsiteY15" fmla="*/ 789895 h 1794731"/>
                  <a:gd name="connsiteX16" fmla="*/ 708272 w 1021442"/>
                  <a:gd name="connsiteY16" fmla="*/ 598977 h 1794731"/>
                  <a:gd name="connsiteX17" fmla="*/ 607789 w 1021442"/>
                  <a:gd name="connsiteY17" fmla="*/ 528639 h 1794731"/>
                  <a:gd name="connsiteX18" fmla="*/ 794521 w 1021442"/>
                  <a:gd name="connsiteY18" fmla="*/ 857722 h 1794731"/>
                  <a:gd name="connsiteX19" fmla="*/ 512330 w 1021442"/>
                  <a:gd name="connsiteY19" fmla="*/ 970766 h 1794731"/>
                  <a:gd name="connsiteX20" fmla="*/ 647983 w 1021442"/>
                  <a:gd name="connsiteY20" fmla="*/ 1488256 h 1794731"/>
                  <a:gd name="connsiteX21" fmla="*/ 537449 w 1021442"/>
                  <a:gd name="connsiteY21" fmla="*/ 1412894 h 1794731"/>
                  <a:gd name="connsiteX22" fmla="*/ 391749 w 1021442"/>
                  <a:gd name="connsiteY22" fmla="*/ 1347579 h 1794731"/>
                  <a:gd name="connsiteX23" fmla="*/ 230975 w 1021442"/>
                  <a:gd name="connsiteY23" fmla="*/ 1051152 h 1794731"/>
                  <a:gd name="connsiteX24" fmla="*/ 356580 w 1021442"/>
                  <a:gd name="connsiteY24" fmla="*/ 1282265 h 1794731"/>
                  <a:gd name="connsiteX25" fmla="*/ 431942 w 1021442"/>
                  <a:gd name="connsiteY25" fmla="*/ 1448063 h 1794731"/>
                  <a:gd name="connsiteX26" fmla="*/ 527402 w 1021442"/>
                  <a:gd name="connsiteY26" fmla="*/ 1488256 h 1794731"/>
                  <a:gd name="connsiteX27" fmla="*/ 507305 w 1021442"/>
                  <a:gd name="connsiteY27" fmla="*/ 1603813 h 1794731"/>
                  <a:gd name="connsiteX28" fmla="*/ 311362 w 1021442"/>
                  <a:gd name="connsiteY28" fmla="*/ 1794731 h 1794731"/>
                  <a:gd name="connsiteX29" fmla="*/ 250235 w 1021442"/>
                  <a:gd name="connsiteY29" fmla="*/ 1757049 h 1794731"/>
                  <a:gd name="connsiteX30" fmla="*/ 220927 w 1021442"/>
                  <a:gd name="connsiteY30" fmla="*/ 1603812 h 1794731"/>
                  <a:gd name="connsiteX31" fmla="*/ 120444 w 1021442"/>
                  <a:gd name="connsiteY31" fmla="*/ 1523425 h 1794731"/>
                  <a:gd name="connsiteX32" fmla="*/ 65177 w 1021442"/>
                  <a:gd name="connsiteY32" fmla="*/ 1483232 h 1794731"/>
                  <a:gd name="connsiteX33" fmla="*/ 80251 w 1021442"/>
                  <a:gd name="connsiteY33" fmla="*/ 1287288 h 1794731"/>
                  <a:gd name="connsiteX34" fmla="*/ 205854 w 1021442"/>
                  <a:gd name="connsiteY34" fmla="*/ 1427966 h 1794731"/>
                  <a:gd name="connsiteX35" fmla="*/ 301314 w 1021442"/>
                  <a:gd name="connsiteY35" fmla="*/ 1588740 h 1794731"/>
                  <a:gd name="connsiteX36" fmla="*/ 326435 w 1021442"/>
                  <a:gd name="connsiteY36" fmla="*/ 1478207 h 1794731"/>
                  <a:gd name="connsiteX37" fmla="*/ 175710 w 1021442"/>
                  <a:gd name="connsiteY37" fmla="*/ 1131539 h 1794731"/>
                  <a:gd name="connsiteX38" fmla="*/ 150589 w 1021442"/>
                  <a:gd name="connsiteY38" fmla="*/ 1096371 h 1794731"/>
                  <a:gd name="connsiteX39" fmla="*/ 30008 w 1021442"/>
                  <a:gd name="connsiteY39" fmla="*/ 1257144 h 1794731"/>
                  <a:gd name="connsiteX40" fmla="*/ 19959 w 1021442"/>
                  <a:gd name="connsiteY40" fmla="*/ 1412893 h 1794731"/>
                  <a:gd name="connsiteX41" fmla="*/ 75227 w 1021442"/>
                  <a:gd name="connsiteY41" fmla="*/ 915499 h 1794731"/>
                  <a:gd name="connsiteX42" fmla="*/ 175709 w 1021442"/>
                  <a:gd name="connsiteY42" fmla="*/ 955693 h 1794731"/>
                  <a:gd name="connsiteX43" fmla="*/ 170685 w 1021442"/>
                  <a:gd name="connsiteY43" fmla="*/ 739654 h 1794731"/>
                  <a:gd name="connsiteX44" fmla="*/ 95322 w 1021442"/>
                  <a:gd name="connsiteY44" fmla="*/ 850185 h 1794731"/>
                  <a:gd name="connsiteX45" fmla="*/ 180733 w 1021442"/>
                  <a:gd name="connsiteY45" fmla="*/ 659267 h 1794731"/>
                  <a:gd name="connsiteX46" fmla="*/ 276193 w 1021442"/>
                  <a:gd name="connsiteY46" fmla="*/ 478396 h 1794731"/>
                  <a:gd name="connsiteX47" fmla="*/ 471298 w 1021442"/>
                  <a:gd name="connsiteY47" fmla="*/ 277429 h 1794731"/>
                  <a:gd name="connsiteX0" fmla="*/ 471298 w 945524"/>
                  <a:gd name="connsiteY0" fmla="*/ 277429 h 1794731"/>
                  <a:gd name="connsiteX1" fmla="*/ 693200 w 945524"/>
                  <a:gd name="connsiteY1" fmla="*/ 16172 h 1794731"/>
                  <a:gd name="connsiteX2" fmla="*/ 743441 w 945524"/>
                  <a:gd name="connsiteY2" fmla="*/ 76463 h 1794731"/>
                  <a:gd name="connsiteX3" fmla="*/ 708273 w 945524"/>
                  <a:gd name="connsiteY3" fmla="*/ 186994 h 1794731"/>
                  <a:gd name="connsiteX4" fmla="*/ 637934 w 945524"/>
                  <a:gd name="connsiteY4" fmla="*/ 197043 h 1794731"/>
                  <a:gd name="connsiteX5" fmla="*/ 562573 w 945524"/>
                  <a:gd name="connsiteY5" fmla="*/ 232212 h 1794731"/>
                  <a:gd name="connsiteX6" fmla="*/ 688176 w 945524"/>
                  <a:gd name="connsiteY6" fmla="*/ 382937 h 1794731"/>
                  <a:gd name="connsiteX7" fmla="*/ 487209 w 945524"/>
                  <a:gd name="connsiteY7" fmla="*/ 357817 h 1794731"/>
                  <a:gd name="connsiteX8" fmla="*/ 421895 w 945524"/>
                  <a:gd name="connsiteY8" fmla="*/ 558784 h 1794731"/>
                  <a:gd name="connsiteX9" fmla="*/ 241862 w 945524"/>
                  <a:gd name="connsiteY9" fmla="*/ 598977 h 1794731"/>
                  <a:gd name="connsiteX10" fmla="*/ 306338 w 945524"/>
                  <a:gd name="connsiteY10" fmla="*/ 890379 h 1794731"/>
                  <a:gd name="connsiteX11" fmla="*/ 507306 w 945524"/>
                  <a:gd name="connsiteY11" fmla="*/ 809992 h 1794731"/>
                  <a:gd name="connsiteX12" fmla="*/ 477162 w 945524"/>
                  <a:gd name="connsiteY12" fmla="*/ 583904 h 1794731"/>
                  <a:gd name="connsiteX13" fmla="*/ 738418 w 945524"/>
                  <a:gd name="connsiteY13" fmla="*/ 387961 h 1794731"/>
                  <a:gd name="connsiteX14" fmla="*/ 889144 w 945524"/>
                  <a:gd name="connsiteY14" fmla="*/ 523614 h 1794731"/>
                  <a:gd name="connsiteX15" fmla="*/ 924312 w 945524"/>
                  <a:gd name="connsiteY15" fmla="*/ 588928 h 1794731"/>
                  <a:gd name="connsiteX16" fmla="*/ 929336 w 945524"/>
                  <a:gd name="connsiteY16" fmla="*/ 789895 h 1794731"/>
                  <a:gd name="connsiteX17" fmla="*/ 708272 w 945524"/>
                  <a:gd name="connsiteY17" fmla="*/ 598977 h 1794731"/>
                  <a:gd name="connsiteX18" fmla="*/ 607789 w 945524"/>
                  <a:gd name="connsiteY18" fmla="*/ 528639 h 1794731"/>
                  <a:gd name="connsiteX19" fmla="*/ 794521 w 945524"/>
                  <a:gd name="connsiteY19" fmla="*/ 857722 h 1794731"/>
                  <a:gd name="connsiteX20" fmla="*/ 512330 w 945524"/>
                  <a:gd name="connsiteY20" fmla="*/ 970766 h 1794731"/>
                  <a:gd name="connsiteX21" fmla="*/ 647983 w 945524"/>
                  <a:gd name="connsiteY21" fmla="*/ 1488256 h 1794731"/>
                  <a:gd name="connsiteX22" fmla="*/ 537449 w 945524"/>
                  <a:gd name="connsiteY22" fmla="*/ 1412894 h 1794731"/>
                  <a:gd name="connsiteX23" fmla="*/ 391749 w 945524"/>
                  <a:gd name="connsiteY23" fmla="*/ 1347579 h 1794731"/>
                  <a:gd name="connsiteX24" fmla="*/ 230975 w 945524"/>
                  <a:gd name="connsiteY24" fmla="*/ 1051152 h 1794731"/>
                  <a:gd name="connsiteX25" fmla="*/ 356580 w 945524"/>
                  <a:gd name="connsiteY25" fmla="*/ 1282265 h 1794731"/>
                  <a:gd name="connsiteX26" fmla="*/ 431942 w 945524"/>
                  <a:gd name="connsiteY26" fmla="*/ 1448063 h 1794731"/>
                  <a:gd name="connsiteX27" fmla="*/ 527402 w 945524"/>
                  <a:gd name="connsiteY27" fmla="*/ 1488256 h 1794731"/>
                  <a:gd name="connsiteX28" fmla="*/ 507305 w 945524"/>
                  <a:gd name="connsiteY28" fmla="*/ 1603813 h 1794731"/>
                  <a:gd name="connsiteX29" fmla="*/ 311362 w 945524"/>
                  <a:gd name="connsiteY29" fmla="*/ 1794731 h 1794731"/>
                  <a:gd name="connsiteX30" fmla="*/ 250235 w 945524"/>
                  <a:gd name="connsiteY30" fmla="*/ 1757049 h 1794731"/>
                  <a:gd name="connsiteX31" fmla="*/ 220927 w 945524"/>
                  <a:gd name="connsiteY31" fmla="*/ 1603812 h 1794731"/>
                  <a:gd name="connsiteX32" fmla="*/ 120444 w 945524"/>
                  <a:gd name="connsiteY32" fmla="*/ 1523425 h 1794731"/>
                  <a:gd name="connsiteX33" fmla="*/ 65177 w 945524"/>
                  <a:gd name="connsiteY33" fmla="*/ 1483232 h 1794731"/>
                  <a:gd name="connsiteX34" fmla="*/ 80251 w 945524"/>
                  <a:gd name="connsiteY34" fmla="*/ 1287288 h 1794731"/>
                  <a:gd name="connsiteX35" fmla="*/ 205854 w 945524"/>
                  <a:gd name="connsiteY35" fmla="*/ 1427966 h 1794731"/>
                  <a:gd name="connsiteX36" fmla="*/ 301314 w 945524"/>
                  <a:gd name="connsiteY36" fmla="*/ 1588740 h 1794731"/>
                  <a:gd name="connsiteX37" fmla="*/ 326435 w 945524"/>
                  <a:gd name="connsiteY37" fmla="*/ 1478207 h 1794731"/>
                  <a:gd name="connsiteX38" fmla="*/ 175710 w 945524"/>
                  <a:gd name="connsiteY38" fmla="*/ 1131539 h 1794731"/>
                  <a:gd name="connsiteX39" fmla="*/ 150589 w 945524"/>
                  <a:gd name="connsiteY39" fmla="*/ 1096371 h 1794731"/>
                  <a:gd name="connsiteX40" fmla="*/ 30008 w 945524"/>
                  <a:gd name="connsiteY40" fmla="*/ 1257144 h 1794731"/>
                  <a:gd name="connsiteX41" fmla="*/ 19959 w 945524"/>
                  <a:gd name="connsiteY41" fmla="*/ 1412893 h 1794731"/>
                  <a:gd name="connsiteX42" fmla="*/ 75227 w 945524"/>
                  <a:gd name="connsiteY42" fmla="*/ 915499 h 1794731"/>
                  <a:gd name="connsiteX43" fmla="*/ 175709 w 945524"/>
                  <a:gd name="connsiteY43" fmla="*/ 955693 h 1794731"/>
                  <a:gd name="connsiteX44" fmla="*/ 170685 w 945524"/>
                  <a:gd name="connsiteY44" fmla="*/ 739654 h 1794731"/>
                  <a:gd name="connsiteX45" fmla="*/ 95322 w 945524"/>
                  <a:gd name="connsiteY45" fmla="*/ 850185 h 1794731"/>
                  <a:gd name="connsiteX46" fmla="*/ 180733 w 945524"/>
                  <a:gd name="connsiteY46" fmla="*/ 659267 h 1794731"/>
                  <a:gd name="connsiteX47" fmla="*/ 276193 w 945524"/>
                  <a:gd name="connsiteY47" fmla="*/ 478396 h 1794731"/>
                  <a:gd name="connsiteX48" fmla="*/ 471298 w 945524"/>
                  <a:gd name="connsiteY48" fmla="*/ 277429 h 1794731"/>
                  <a:gd name="connsiteX0" fmla="*/ 471298 w 941547"/>
                  <a:gd name="connsiteY0" fmla="*/ 277429 h 1794731"/>
                  <a:gd name="connsiteX1" fmla="*/ 693200 w 941547"/>
                  <a:gd name="connsiteY1" fmla="*/ 16172 h 1794731"/>
                  <a:gd name="connsiteX2" fmla="*/ 743441 w 941547"/>
                  <a:gd name="connsiteY2" fmla="*/ 76463 h 1794731"/>
                  <a:gd name="connsiteX3" fmla="*/ 708273 w 941547"/>
                  <a:gd name="connsiteY3" fmla="*/ 186994 h 1794731"/>
                  <a:gd name="connsiteX4" fmla="*/ 637934 w 941547"/>
                  <a:gd name="connsiteY4" fmla="*/ 197043 h 1794731"/>
                  <a:gd name="connsiteX5" fmla="*/ 562573 w 941547"/>
                  <a:gd name="connsiteY5" fmla="*/ 232212 h 1794731"/>
                  <a:gd name="connsiteX6" fmla="*/ 688176 w 941547"/>
                  <a:gd name="connsiteY6" fmla="*/ 382937 h 1794731"/>
                  <a:gd name="connsiteX7" fmla="*/ 487209 w 941547"/>
                  <a:gd name="connsiteY7" fmla="*/ 357817 h 1794731"/>
                  <a:gd name="connsiteX8" fmla="*/ 421895 w 941547"/>
                  <a:gd name="connsiteY8" fmla="*/ 558784 h 1794731"/>
                  <a:gd name="connsiteX9" fmla="*/ 241862 w 941547"/>
                  <a:gd name="connsiteY9" fmla="*/ 598977 h 1794731"/>
                  <a:gd name="connsiteX10" fmla="*/ 306338 w 941547"/>
                  <a:gd name="connsiteY10" fmla="*/ 890379 h 1794731"/>
                  <a:gd name="connsiteX11" fmla="*/ 507306 w 941547"/>
                  <a:gd name="connsiteY11" fmla="*/ 809992 h 1794731"/>
                  <a:gd name="connsiteX12" fmla="*/ 477162 w 941547"/>
                  <a:gd name="connsiteY12" fmla="*/ 583904 h 1794731"/>
                  <a:gd name="connsiteX13" fmla="*/ 738418 w 941547"/>
                  <a:gd name="connsiteY13" fmla="*/ 387961 h 1794731"/>
                  <a:gd name="connsiteX14" fmla="*/ 889144 w 941547"/>
                  <a:gd name="connsiteY14" fmla="*/ 523614 h 1794731"/>
                  <a:gd name="connsiteX15" fmla="*/ 904215 w 941547"/>
                  <a:gd name="connsiteY15" fmla="*/ 629121 h 1794731"/>
                  <a:gd name="connsiteX16" fmla="*/ 929336 w 941547"/>
                  <a:gd name="connsiteY16" fmla="*/ 789895 h 1794731"/>
                  <a:gd name="connsiteX17" fmla="*/ 708272 w 941547"/>
                  <a:gd name="connsiteY17" fmla="*/ 598977 h 1794731"/>
                  <a:gd name="connsiteX18" fmla="*/ 607789 w 941547"/>
                  <a:gd name="connsiteY18" fmla="*/ 528639 h 1794731"/>
                  <a:gd name="connsiteX19" fmla="*/ 794521 w 941547"/>
                  <a:gd name="connsiteY19" fmla="*/ 857722 h 1794731"/>
                  <a:gd name="connsiteX20" fmla="*/ 512330 w 941547"/>
                  <a:gd name="connsiteY20" fmla="*/ 970766 h 1794731"/>
                  <a:gd name="connsiteX21" fmla="*/ 647983 w 941547"/>
                  <a:gd name="connsiteY21" fmla="*/ 1488256 h 1794731"/>
                  <a:gd name="connsiteX22" fmla="*/ 537449 w 941547"/>
                  <a:gd name="connsiteY22" fmla="*/ 1412894 h 1794731"/>
                  <a:gd name="connsiteX23" fmla="*/ 391749 w 941547"/>
                  <a:gd name="connsiteY23" fmla="*/ 1347579 h 1794731"/>
                  <a:gd name="connsiteX24" fmla="*/ 230975 w 941547"/>
                  <a:gd name="connsiteY24" fmla="*/ 1051152 h 1794731"/>
                  <a:gd name="connsiteX25" fmla="*/ 356580 w 941547"/>
                  <a:gd name="connsiteY25" fmla="*/ 1282265 h 1794731"/>
                  <a:gd name="connsiteX26" fmla="*/ 431942 w 941547"/>
                  <a:gd name="connsiteY26" fmla="*/ 1448063 h 1794731"/>
                  <a:gd name="connsiteX27" fmla="*/ 527402 w 941547"/>
                  <a:gd name="connsiteY27" fmla="*/ 1488256 h 1794731"/>
                  <a:gd name="connsiteX28" fmla="*/ 507305 w 941547"/>
                  <a:gd name="connsiteY28" fmla="*/ 1603813 h 1794731"/>
                  <a:gd name="connsiteX29" fmla="*/ 311362 w 941547"/>
                  <a:gd name="connsiteY29" fmla="*/ 1794731 h 1794731"/>
                  <a:gd name="connsiteX30" fmla="*/ 250235 w 941547"/>
                  <a:gd name="connsiteY30" fmla="*/ 1757049 h 1794731"/>
                  <a:gd name="connsiteX31" fmla="*/ 220927 w 941547"/>
                  <a:gd name="connsiteY31" fmla="*/ 1603812 h 1794731"/>
                  <a:gd name="connsiteX32" fmla="*/ 120444 w 941547"/>
                  <a:gd name="connsiteY32" fmla="*/ 1523425 h 1794731"/>
                  <a:gd name="connsiteX33" fmla="*/ 65177 w 941547"/>
                  <a:gd name="connsiteY33" fmla="*/ 1483232 h 1794731"/>
                  <a:gd name="connsiteX34" fmla="*/ 80251 w 941547"/>
                  <a:gd name="connsiteY34" fmla="*/ 1287288 h 1794731"/>
                  <a:gd name="connsiteX35" fmla="*/ 205854 w 941547"/>
                  <a:gd name="connsiteY35" fmla="*/ 1427966 h 1794731"/>
                  <a:gd name="connsiteX36" fmla="*/ 301314 w 941547"/>
                  <a:gd name="connsiteY36" fmla="*/ 1588740 h 1794731"/>
                  <a:gd name="connsiteX37" fmla="*/ 326435 w 941547"/>
                  <a:gd name="connsiteY37" fmla="*/ 1478207 h 1794731"/>
                  <a:gd name="connsiteX38" fmla="*/ 175710 w 941547"/>
                  <a:gd name="connsiteY38" fmla="*/ 1131539 h 1794731"/>
                  <a:gd name="connsiteX39" fmla="*/ 150589 w 941547"/>
                  <a:gd name="connsiteY39" fmla="*/ 1096371 h 1794731"/>
                  <a:gd name="connsiteX40" fmla="*/ 30008 w 941547"/>
                  <a:gd name="connsiteY40" fmla="*/ 1257144 h 1794731"/>
                  <a:gd name="connsiteX41" fmla="*/ 19959 w 941547"/>
                  <a:gd name="connsiteY41" fmla="*/ 1412893 h 1794731"/>
                  <a:gd name="connsiteX42" fmla="*/ 75227 w 941547"/>
                  <a:gd name="connsiteY42" fmla="*/ 915499 h 1794731"/>
                  <a:gd name="connsiteX43" fmla="*/ 175709 w 941547"/>
                  <a:gd name="connsiteY43" fmla="*/ 955693 h 1794731"/>
                  <a:gd name="connsiteX44" fmla="*/ 170685 w 941547"/>
                  <a:gd name="connsiteY44" fmla="*/ 739654 h 1794731"/>
                  <a:gd name="connsiteX45" fmla="*/ 95322 w 941547"/>
                  <a:gd name="connsiteY45" fmla="*/ 850185 h 1794731"/>
                  <a:gd name="connsiteX46" fmla="*/ 180733 w 941547"/>
                  <a:gd name="connsiteY46" fmla="*/ 659267 h 1794731"/>
                  <a:gd name="connsiteX47" fmla="*/ 276193 w 941547"/>
                  <a:gd name="connsiteY47" fmla="*/ 478396 h 1794731"/>
                  <a:gd name="connsiteX48" fmla="*/ 471298 w 941547"/>
                  <a:gd name="connsiteY48" fmla="*/ 277429 h 1794731"/>
                  <a:gd name="connsiteX0" fmla="*/ 471298 w 1013147"/>
                  <a:gd name="connsiteY0" fmla="*/ 277429 h 1794731"/>
                  <a:gd name="connsiteX1" fmla="*/ 693200 w 1013147"/>
                  <a:gd name="connsiteY1" fmla="*/ 16172 h 1794731"/>
                  <a:gd name="connsiteX2" fmla="*/ 743441 w 1013147"/>
                  <a:gd name="connsiteY2" fmla="*/ 76463 h 1794731"/>
                  <a:gd name="connsiteX3" fmla="*/ 708273 w 1013147"/>
                  <a:gd name="connsiteY3" fmla="*/ 186994 h 1794731"/>
                  <a:gd name="connsiteX4" fmla="*/ 637934 w 1013147"/>
                  <a:gd name="connsiteY4" fmla="*/ 197043 h 1794731"/>
                  <a:gd name="connsiteX5" fmla="*/ 562573 w 1013147"/>
                  <a:gd name="connsiteY5" fmla="*/ 232212 h 1794731"/>
                  <a:gd name="connsiteX6" fmla="*/ 688176 w 1013147"/>
                  <a:gd name="connsiteY6" fmla="*/ 382937 h 1794731"/>
                  <a:gd name="connsiteX7" fmla="*/ 487209 w 1013147"/>
                  <a:gd name="connsiteY7" fmla="*/ 357817 h 1794731"/>
                  <a:gd name="connsiteX8" fmla="*/ 421895 w 1013147"/>
                  <a:gd name="connsiteY8" fmla="*/ 558784 h 1794731"/>
                  <a:gd name="connsiteX9" fmla="*/ 241862 w 1013147"/>
                  <a:gd name="connsiteY9" fmla="*/ 598977 h 1794731"/>
                  <a:gd name="connsiteX10" fmla="*/ 306338 w 1013147"/>
                  <a:gd name="connsiteY10" fmla="*/ 890379 h 1794731"/>
                  <a:gd name="connsiteX11" fmla="*/ 507306 w 1013147"/>
                  <a:gd name="connsiteY11" fmla="*/ 809992 h 1794731"/>
                  <a:gd name="connsiteX12" fmla="*/ 477162 w 1013147"/>
                  <a:gd name="connsiteY12" fmla="*/ 583904 h 1794731"/>
                  <a:gd name="connsiteX13" fmla="*/ 738418 w 1013147"/>
                  <a:gd name="connsiteY13" fmla="*/ 387961 h 1794731"/>
                  <a:gd name="connsiteX14" fmla="*/ 889144 w 1013147"/>
                  <a:gd name="connsiteY14" fmla="*/ 523614 h 1794731"/>
                  <a:gd name="connsiteX15" fmla="*/ 904215 w 1013147"/>
                  <a:gd name="connsiteY15" fmla="*/ 629121 h 1794731"/>
                  <a:gd name="connsiteX16" fmla="*/ 929336 w 1013147"/>
                  <a:gd name="connsiteY16" fmla="*/ 789895 h 1794731"/>
                  <a:gd name="connsiteX17" fmla="*/ 708272 w 1013147"/>
                  <a:gd name="connsiteY17" fmla="*/ 598977 h 1794731"/>
                  <a:gd name="connsiteX18" fmla="*/ 607789 w 1013147"/>
                  <a:gd name="connsiteY18" fmla="*/ 528639 h 1794731"/>
                  <a:gd name="connsiteX19" fmla="*/ 794521 w 1013147"/>
                  <a:gd name="connsiteY19" fmla="*/ 857722 h 1794731"/>
                  <a:gd name="connsiteX20" fmla="*/ 512330 w 1013147"/>
                  <a:gd name="connsiteY20" fmla="*/ 970766 h 1794731"/>
                  <a:gd name="connsiteX21" fmla="*/ 647983 w 1013147"/>
                  <a:gd name="connsiteY21" fmla="*/ 1488256 h 1794731"/>
                  <a:gd name="connsiteX22" fmla="*/ 537449 w 1013147"/>
                  <a:gd name="connsiteY22" fmla="*/ 1412894 h 1794731"/>
                  <a:gd name="connsiteX23" fmla="*/ 391749 w 1013147"/>
                  <a:gd name="connsiteY23" fmla="*/ 1347579 h 1794731"/>
                  <a:gd name="connsiteX24" fmla="*/ 230975 w 1013147"/>
                  <a:gd name="connsiteY24" fmla="*/ 1051152 h 1794731"/>
                  <a:gd name="connsiteX25" fmla="*/ 356580 w 1013147"/>
                  <a:gd name="connsiteY25" fmla="*/ 1282265 h 1794731"/>
                  <a:gd name="connsiteX26" fmla="*/ 431942 w 1013147"/>
                  <a:gd name="connsiteY26" fmla="*/ 1448063 h 1794731"/>
                  <a:gd name="connsiteX27" fmla="*/ 527402 w 1013147"/>
                  <a:gd name="connsiteY27" fmla="*/ 1488256 h 1794731"/>
                  <a:gd name="connsiteX28" fmla="*/ 507305 w 1013147"/>
                  <a:gd name="connsiteY28" fmla="*/ 1603813 h 1794731"/>
                  <a:gd name="connsiteX29" fmla="*/ 311362 w 1013147"/>
                  <a:gd name="connsiteY29" fmla="*/ 1794731 h 1794731"/>
                  <a:gd name="connsiteX30" fmla="*/ 250235 w 1013147"/>
                  <a:gd name="connsiteY30" fmla="*/ 1757049 h 1794731"/>
                  <a:gd name="connsiteX31" fmla="*/ 220927 w 1013147"/>
                  <a:gd name="connsiteY31" fmla="*/ 1603812 h 1794731"/>
                  <a:gd name="connsiteX32" fmla="*/ 120444 w 1013147"/>
                  <a:gd name="connsiteY32" fmla="*/ 1523425 h 1794731"/>
                  <a:gd name="connsiteX33" fmla="*/ 65177 w 1013147"/>
                  <a:gd name="connsiteY33" fmla="*/ 1483232 h 1794731"/>
                  <a:gd name="connsiteX34" fmla="*/ 80251 w 1013147"/>
                  <a:gd name="connsiteY34" fmla="*/ 1287288 h 1794731"/>
                  <a:gd name="connsiteX35" fmla="*/ 205854 w 1013147"/>
                  <a:gd name="connsiteY35" fmla="*/ 1427966 h 1794731"/>
                  <a:gd name="connsiteX36" fmla="*/ 301314 w 1013147"/>
                  <a:gd name="connsiteY36" fmla="*/ 1588740 h 1794731"/>
                  <a:gd name="connsiteX37" fmla="*/ 326435 w 1013147"/>
                  <a:gd name="connsiteY37" fmla="*/ 1478207 h 1794731"/>
                  <a:gd name="connsiteX38" fmla="*/ 175710 w 1013147"/>
                  <a:gd name="connsiteY38" fmla="*/ 1131539 h 1794731"/>
                  <a:gd name="connsiteX39" fmla="*/ 150589 w 1013147"/>
                  <a:gd name="connsiteY39" fmla="*/ 1096371 h 1794731"/>
                  <a:gd name="connsiteX40" fmla="*/ 30008 w 1013147"/>
                  <a:gd name="connsiteY40" fmla="*/ 1257144 h 1794731"/>
                  <a:gd name="connsiteX41" fmla="*/ 19959 w 1013147"/>
                  <a:gd name="connsiteY41" fmla="*/ 1412893 h 1794731"/>
                  <a:gd name="connsiteX42" fmla="*/ 75227 w 1013147"/>
                  <a:gd name="connsiteY42" fmla="*/ 915499 h 1794731"/>
                  <a:gd name="connsiteX43" fmla="*/ 175709 w 1013147"/>
                  <a:gd name="connsiteY43" fmla="*/ 955693 h 1794731"/>
                  <a:gd name="connsiteX44" fmla="*/ 170685 w 1013147"/>
                  <a:gd name="connsiteY44" fmla="*/ 739654 h 1794731"/>
                  <a:gd name="connsiteX45" fmla="*/ 95322 w 1013147"/>
                  <a:gd name="connsiteY45" fmla="*/ 850185 h 1794731"/>
                  <a:gd name="connsiteX46" fmla="*/ 180733 w 1013147"/>
                  <a:gd name="connsiteY46" fmla="*/ 659267 h 1794731"/>
                  <a:gd name="connsiteX47" fmla="*/ 276193 w 1013147"/>
                  <a:gd name="connsiteY47" fmla="*/ 478396 h 1794731"/>
                  <a:gd name="connsiteX48" fmla="*/ 471298 w 1013147"/>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507306 w 1028545"/>
                  <a:gd name="connsiteY11" fmla="*/ 809992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794521 w 1028545"/>
                  <a:gd name="connsiteY19" fmla="*/ 857722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507306 w 1028545"/>
                  <a:gd name="connsiteY11" fmla="*/ 809992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809594 w 1028545"/>
                  <a:gd name="connsiteY19" fmla="*/ 928060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507306 w 1028545"/>
                  <a:gd name="connsiteY11" fmla="*/ 809992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809594 w 1028545"/>
                  <a:gd name="connsiteY19" fmla="*/ 928060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507306 w 1028545"/>
                  <a:gd name="connsiteY11" fmla="*/ 809992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809594 w 1028545"/>
                  <a:gd name="connsiteY19" fmla="*/ 928060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507306 w 1028545"/>
                  <a:gd name="connsiteY11" fmla="*/ 809992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809594 w 1028545"/>
                  <a:gd name="connsiteY19" fmla="*/ 928060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507306 w 1028545"/>
                  <a:gd name="connsiteY11" fmla="*/ 809992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809594 w 1028545"/>
                  <a:gd name="connsiteY19" fmla="*/ 928060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507306 w 1028545"/>
                  <a:gd name="connsiteY11" fmla="*/ 809992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809594 w 1028545"/>
                  <a:gd name="connsiteY19" fmla="*/ 928060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492233 w 1028545"/>
                  <a:gd name="connsiteY11" fmla="*/ 799944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809594 w 1028545"/>
                  <a:gd name="connsiteY19" fmla="*/ 928060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492233 w 1028545"/>
                  <a:gd name="connsiteY11" fmla="*/ 799944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809594 w 1028545"/>
                  <a:gd name="connsiteY19" fmla="*/ 928060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492233 w 1028545"/>
                  <a:gd name="connsiteY11" fmla="*/ 799944 h 1794731"/>
                  <a:gd name="connsiteX12" fmla="*/ 477162 w 1028545"/>
                  <a:gd name="connsiteY12" fmla="*/ 583904 h 1794731"/>
                  <a:gd name="connsiteX13" fmla="*/ 738418 w 1028545"/>
                  <a:gd name="connsiteY13" fmla="*/ 387961 h 1794731"/>
                  <a:gd name="connsiteX14" fmla="*/ 889144 w 1028545"/>
                  <a:gd name="connsiteY14" fmla="*/ 523614 h 1794731"/>
                  <a:gd name="connsiteX15" fmla="*/ 904215 w 1028545"/>
                  <a:gd name="connsiteY15" fmla="*/ 629121 h 1794731"/>
                  <a:gd name="connsiteX16" fmla="*/ 929336 w 1028545"/>
                  <a:gd name="connsiteY16" fmla="*/ 789895 h 1794731"/>
                  <a:gd name="connsiteX17" fmla="*/ 708272 w 1028545"/>
                  <a:gd name="connsiteY17" fmla="*/ 598977 h 1794731"/>
                  <a:gd name="connsiteX18" fmla="*/ 607789 w 1028545"/>
                  <a:gd name="connsiteY18" fmla="*/ 528639 h 1794731"/>
                  <a:gd name="connsiteX19" fmla="*/ 809594 w 1028545"/>
                  <a:gd name="connsiteY19" fmla="*/ 928060 h 1794731"/>
                  <a:gd name="connsiteX20" fmla="*/ 512330 w 1028545"/>
                  <a:gd name="connsiteY20" fmla="*/ 970766 h 1794731"/>
                  <a:gd name="connsiteX21" fmla="*/ 647983 w 1028545"/>
                  <a:gd name="connsiteY21" fmla="*/ 1488256 h 1794731"/>
                  <a:gd name="connsiteX22" fmla="*/ 537449 w 1028545"/>
                  <a:gd name="connsiteY22" fmla="*/ 1412894 h 1794731"/>
                  <a:gd name="connsiteX23" fmla="*/ 391749 w 1028545"/>
                  <a:gd name="connsiteY23" fmla="*/ 1347579 h 1794731"/>
                  <a:gd name="connsiteX24" fmla="*/ 230975 w 1028545"/>
                  <a:gd name="connsiteY24" fmla="*/ 1051152 h 1794731"/>
                  <a:gd name="connsiteX25" fmla="*/ 356580 w 1028545"/>
                  <a:gd name="connsiteY25" fmla="*/ 1282265 h 1794731"/>
                  <a:gd name="connsiteX26" fmla="*/ 431942 w 1028545"/>
                  <a:gd name="connsiteY26" fmla="*/ 1448063 h 1794731"/>
                  <a:gd name="connsiteX27" fmla="*/ 527402 w 1028545"/>
                  <a:gd name="connsiteY27" fmla="*/ 1488256 h 1794731"/>
                  <a:gd name="connsiteX28" fmla="*/ 507305 w 1028545"/>
                  <a:gd name="connsiteY28" fmla="*/ 1603813 h 1794731"/>
                  <a:gd name="connsiteX29" fmla="*/ 311362 w 1028545"/>
                  <a:gd name="connsiteY29" fmla="*/ 1794731 h 1794731"/>
                  <a:gd name="connsiteX30" fmla="*/ 250235 w 1028545"/>
                  <a:gd name="connsiteY30" fmla="*/ 1757049 h 1794731"/>
                  <a:gd name="connsiteX31" fmla="*/ 220927 w 1028545"/>
                  <a:gd name="connsiteY31" fmla="*/ 1603812 h 1794731"/>
                  <a:gd name="connsiteX32" fmla="*/ 120444 w 1028545"/>
                  <a:gd name="connsiteY32" fmla="*/ 1523425 h 1794731"/>
                  <a:gd name="connsiteX33" fmla="*/ 65177 w 1028545"/>
                  <a:gd name="connsiteY33" fmla="*/ 1483232 h 1794731"/>
                  <a:gd name="connsiteX34" fmla="*/ 80251 w 1028545"/>
                  <a:gd name="connsiteY34" fmla="*/ 1287288 h 1794731"/>
                  <a:gd name="connsiteX35" fmla="*/ 205854 w 1028545"/>
                  <a:gd name="connsiteY35" fmla="*/ 1427966 h 1794731"/>
                  <a:gd name="connsiteX36" fmla="*/ 301314 w 1028545"/>
                  <a:gd name="connsiteY36" fmla="*/ 1588740 h 1794731"/>
                  <a:gd name="connsiteX37" fmla="*/ 326435 w 1028545"/>
                  <a:gd name="connsiteY37" fmla="*/ 1478207 h 1794731"/>
                  <a:gd name="connsiteX38" fmla="*/ 175710 w 1028545"/>
                  <a:gd name="connsiteY38" fmla="*/ 1131539 h 1794731"/>
                  <a:gd name="connsiteX39" fmla="*/ 150589 w 1028545"/>
                  <a:gd name="connsiteY39" fmla="*/ 1096371 h 1794731"/>
                  <a:gd name="connsiteX40" fmla="*/ 30008 w 1028545"/>
                  <a:gd name="connsiteY40" fmla="*/ 1257144 h 1794731"/>
                  <a:gd name="connsiteX41" fmla="*/ 19959 w 1028545"/>
                  <a:gd name="connsiteY41" fmla="*/ 1412893 h 1794731"/>
                  <a:gd name="connsiteX42" fmla="*/ 75227 w 1028545"/>
                  <a:gd name="connsiteY42" fmla="*/ 915499 h 1794731"/>
                  <a:gd name="connsiteX43" fmla="*/ 175709 w 1028545"/>
                  <a:gd name="connsiteY43" fmla="*/ 955693 h 1794731"/>
                  <a:gd name="connsiteX44" fmla="*/ 170685 w 1028545"/>
                  <a:gd name="connsiteY44" fmla="*/ 739654 h 1794731"/>
                  <a:gd name="connsiteX45" fmla="*/ 95322 w 1028545"/>
                  <a:gd name="connsiteY45" fmla="*/ 850185 h 1794731"/>
                  <a:gd name="connsiteX46" fmla="*/ 180733 w 1028545"/>
                  <a:gd name="connsiteY46" fmla="*/ 659267 h 1794731"/>
                  <a:gd name="connsiteX47" fmla="*/ 276193 w 1028545"/>
                  <a:gd name="connsiteY47" fmla="*/ 478396 h 1794731"/>
                  <a:gd name="connsiteX48" fmla="*/ 471298 w 1028545"/>
                  <a:gd name="connsiteY48"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492233 w 1028545"/>
                  <a:gd name="connsiteY11" fmla="*/ 799944 h 1794731"/>
                  <a:gd name="connsiteX12" fmla="*/ 477162 w 1028545"/>
                  <a:gd name="connsiteY12" fmla="*/ 583904 h 1794731"/>
                  <a:gd name="connsiteX13" fmla="*/ 738418 w 1028545"/>
                  <a:gd name="connsiteY13" fmla="*/ 387961 h 1794731"/>
                  <a:gd name="connsiteX14" fmla="*/ 818805 w 1028545"/>
                  <a:gd name="connsiteY14" fmla="*/ 423131 h 1794731"/>
                  <a:gd name="connsiteX15" fmla="*/ 889144 w 1028545"/>
                  <a:gd name="connsiteY15" fmla="*/ 523614 h 1794731"/>
                  <a:gd name="connsiteX16" fmla="*/ 904215 w 1028545"/>
                  <a:gd name="connsiteY16" fmla="*/ 629121 h 1794731"/>
                  <a:gd name="connsiteX17" fmla="*/ 929336 w 1028545"/>
                  <a:gd name="connsiteY17" fmla="*/ 789895 h 1794731"/>
                  <a:gd name="connsiteX18" fmla="*/ 708272 w 1028545"/>
                  <a:gd name="connsiteY18" fmla="*/ 598977 h 1794731"/>
                  <a:gd name="connsiteX19" fmla="*/ 607789 w 1028545"/>
                  <a:gd name="connsiteY19" fmla="*/ 528639 h 1794731"/>
                  <a:gd name="connsiteX20" fmla="*/ 809594 w 1028545"/>
                  <a:gd name="connsiteY20" fmla="*/ 928060 h 1794731"/>
                  <a:gd name="connsiteX21" fmla="*/ 512330 w 1028545"/>
                  <a:gd name="connsiteY21" fmla="*/ 970766 h 1794731"/>
                  <a:gd name="connsiteX22" fmla="*/ 647983 w 1028545"/>
                  <a:gd name="connsiteY22" fmla="*/ 1488256 h 1794731"/>
                  <a:gd name="connsiteX23" fmla="*/ 537449 w 1028545"/>
                  <a:gd name="connsiteY23" fmla="*/ 1412894 h 1794731"/>
                  <a:gd name="connsiteX24" fmla="*/ 391749 w 1028545"/>
                  <a:gd name="connsiteY24" fmla="*/ 1347579 h 1794731"/>
                  <a:gd name="connsiteX25" fmla="*/ 230975 w 1028545"/>
                  <a:gd name="connsiteY25" fmla="*/ 1051152 h 1794731"/>
                  <a:gd name="connsiteX26" fmla="*/ 356580 w 1028545"/>
                  <a:gd name="connsiteY26" fmla="*/ 1282265 h 1794731"/>
                  <a:gd name="connsiteX27" fmla="*/ 431942 w 1028545"/>
                  <a:gd name="connsiteY27" fmla="*/ 1448063 h 1794731"/>
                  <a:gd name="connsiteX28" fmla="*/ 527402 w 1028545"/>
                  <a:gd name="connsiteY28" fmla="*/ 1488256 h 1794731"/>
                  <a:gd name="connsiteX29" fmla="*/ 507305 w 1028545"/>
                  <a:gd name="connsiteY29" fmla="*/ 1603813 h 1794731"/>
                  <a:gd name="connsiteX30" fmla="*/ 311362 w 1028545"/>
                  <a:gd name="connsiteY30" fmla="*/ 1794731 h 1794731"/>
                  <a:gd name="connsiteX31" fmla="*/ 250235 w 1028545"/>
                  <a:gd name="connsiteY31" fmla="*/ 1757049 h 1794731"/>
                  <a:gd name="connsiteX32" fmla="*/ 220927 w 1028545"/>
                  <a:gd name="connsiteY32" fmla="*/ 1603812 h 1794731"/>
                  <a:gd name="connsiteX33" fmla="*/ 120444 w 1028545"/>
                  <a:gd name="connsiteY33" fmla="*/ 1523425 h 1794731"/>
                  <a:gd name="connsiteX34" fmla="*/ 65177 w 1028545"/>
                  <a:gd name="connsiteY34" fmla="*/ 1483232 h 1794731"/>
                  <a:gd name="connsiteX35" fmla="*/ 80251 w 1028545"/>
                  <a:gd name="connsiteY35" fmla="*/ 1287288 h 1794731"/>
                  <a:gd name="connsiteX36" fmla="*/ 205854 w 1028545"/>
                  <a:gd name="connsiteY36" fmla="*/ 1427966 h 1794731"/>
                  <a:gd name="connsiteX37" fmla="*/ 301314 w 1028545"/>
                  <a:gd name="connsiteY37" fmla="*/ 1588740 h 1794731"/>
                  <a:gd name="connsiteX38" fmla="*/ 326435 w 1028545"/>
                  <a:gd name="connsiteY38" fmla="*/ 1478207 h 1794731"/>
                  <a:gd name="connsiteX39" fmla="*/ 175710 w 1028545"/>
                  <a:gd name="connsiteY39" fmla="*/ 1131539 h 1794731"/>
                  <a:gd name="connsiteX40" fmla="*/ 150589 w 1028545"/>
                  <a:gd name="connsiteY40" fmla="*/ 1096371 h 1794731"/>
                  <a:gd name="connsiteX41" fmla="*/ 30008 w 1028545"/>
                  <a:gd name="connsiteY41" fmla="*/ 1257144 h 1794731"/>
                  <a:gd name="connsiteX42" fmla="*/ 19959 w 1028545"/>
                  <a:gd name="connsiteY42" fmla="*/ 1412893 h 1794731"/>
                  <a:gd name="connsiteX43" fmla="*/ 75227 w 1028545"/>
                  <a:gd name="connsiteY43" fmla="*/ 915499 h 1794731"/>
                  <a:gd name="connsiteX44" fmla="*/ 175709 w 1028545"/>
                  <a:gd name="connsiteY44" fmla="*/ 955693 h 1794731"/>
                  <a:gd name="connsiteX45" fmla="*/ 170685 w 1028545"/>
                  <a:gd name="connsiteY45" fmla="*/ 739654 h 1794731"/>
                  <a:gd name="connsiteX46" fmla="*/ 95322 w 1028545"/>
                  <a:gd name="connsiteY46" fmla="*/ 850185 h 1794731"/>
                  <a:gd name="connsiteX47" fmla="*/ 180733 w 1028545"/>
                  <a:gd name="connsiteY47" fmla="*/ 659267 h 1794731"/>
                  <a:gd name="connsiteX48" fmla="*/ 276193 w 1028545"/>
                  <a:gd name="connsiteY48" fmla="*/ 478396 h 1794731"/>
                  <a:gd name="connsiteX49" fmla="*/ 471298 w 1028545"/>
                  <a:gd name="connsiteY49" fmla="*/ 277429 h 1794731"/>
                  <a:gd name="connsiteX0" fmla="*/ 471298 w 1028545"/>
                  <a:gd name="connsiteY0" fmla="*/ 277429 h 1794731"/>
                  <a:gd name="connsiteX1" fmla="*/ 693200 w 1028545"/>
                  <a:gd name="connsiteY1" fmla="*/ 16172 h 1794731"/>
                  <a:gd name="connsiteX2" fmla="*/ 743441 w 1028545"/>
                  <a:gd name="connsiteY2" fmla="*/ 76463 h 1794731"/>
                  <a:gd name="connsiteX3" fmla="*/ 708273 w 1028545"/>
                  <a:gd name="connsiteY3" fmla="*/ 186994 h 1794731"/>
                  <a:gd name="connsiteX4" fmla="*/ 637934 w 1028545"/>
                  <a:gd name="connsiteY4" fmla="*/ 197043 h 1794731"/>
                  <a:gd name="connsiteX5" fmla="*/ 562573 w 1028545"/>
                  <a:gd name="connsiteY5" fmla="*/ 232212 h 1794731"/>
                  <a:gd name="connsiteX6" fmla="*/ 688176 w 1028545"/>
                  <a:gd name="connsiteY6" fmla="*/ 382937 h 1794731"/>
                  <a:gd name="connsiteX7" fmla="*/ 487209 w 1028545"/>
                  <a:gd name="connsiteY7" fmla="*/ 357817 h 1794731"/>
                  <a:gd name="connsiteX8" fmla="*/ 421895 w 1028545"/>
                  <a:gd name="connsiteY8" fmla="*/ 558784 h 1794731"/>
                  <a:gd name="connsiteX9" fmla="*/ 241862 w 1028545"/>
                  <a:gd name="connsiteY9" fmla="*/ 598977 h 1794731"/>
                  <a:gd name="connsiteX10" fmla="*/ 306338 w 1028545"/>
                  <a:gd name="connsiteY10" fmla="*/ 890379 h 1794731"/>
                  <a:gd name="connsiteX11" fmla="*/ 492233 w 1028545"/>
                  <a:gd name="connsiteY11" fmla="*/ 799944 h 1794731"/>
                  <a:gd name="connsiteX12" fmla="*/ 477162 w 1028545"/>
                  <a:gd name="connsiteY12" fmla="*/ 583904 h 1794731"/>
                  <a:gd name="connsiteX13" fmla="*/ 738418 w 1028545"/>
                  <a:gd name="connsiteY13" fmla="*/ 387961 h 1794731"/>
                  <a:gd name="connsiteX14" fmla="*/ 818805 w 1028545"/>
                  <a:gd name="connsiteY14" fmla="*/ 423131 h 1794731"/>
                  <a:gd name="connsiteX15" fmla="*/ 889144 w 1028545"/>
                  <a:gd name="connsiteY15" fmla="*/ 523614 h 1794731"/>
                  <a:gd name="connsiteX16" fmla="*/ 904216 w 1028545"/>
                  <a:gd name="connsiteY16" fmla="*/ 573856 h 1794731"/>
                  <a:gd name="connsiteX17" fmla="*/ 904215 w 1028545"/>
                  <a:gd name="connsiteY17" fmla="*/ 629121 h 1794731"/>
                  <a:gd name="connsiteX18" fmla="*/ 929336 w 1028545"/>
                  <a:gd name="connsiteY18" fmla="*/ 789895 h 1794731"/>
                  <a:gd name="connsiteX19" fmla="*/ 708272 w 1028545"/>
                  <a:gd name="connsiteY19" fmla="*/ 598977 h 1794731"/>
                  <a:gd name="connsiteX20" fmla="*/ 607789 w 1028545"/>
                  <a:gd name="connsiteY20" fmla="*/ 528639 h 1794731"/>
                  <a:gd name="connsiteX21" fmla="*/ 809594 w 1028545"/>
                  <a:gd name="connsiteY21" fmla="*/ 928060 h 1794731"/>
                  <a:gd name="connsiteX22" fmla="*/ 512330 w 1028545"/>
                  <a:gd name="connsiteY22" fmla="*/ 970766 h 1794731"/>
                  <a:gd name="connsiteX23" fmla="*/ 647983 w 1028545"/>
                  <a:gd name="connsiteY23" fmla="*/ 1488256 h 1794731"/>
                  <a:gd name="connsiteX24" fmla="*/ 537449 w 1028545"/>
                  <a:gd name="connsiteY24" fmla="*/ 1412894 h 1794731"/>
                  <a:gd name="connsiteX25" fmla="*/ 391749 w 1028545"/>
                  <a:gd name="connsiteY25" fmla="*/ 1347579 h 1794731"/>
                  <a:gd name="connsiteX26" fmla="*/ 230975 w 1028545"/>
                  <a:gd name="connsiteY26" fmla="*/ 1051152 h 1794731"/>
                  <a:gd name="connsiteX27" fmla="*/ 356580 w 1028545"/>
                  <a:gd name="connsiteY27" fmla="*/ 1282265 h 1794731"/>
                  <a:gd name="connsiteX28" fmla="*/ 431942 w 1028545"/>
                  <a:gd name="connsiteY28" fmla="*/ 1448063 h 1794731"/>
                  <a:gd name="connsiteX29" fmla="*/ 527402 w 1028545"/>
                  <a:gd name="connsiteY29" fmla="*/ 1488256 h 1794731"/>
                  <a:gd name="connsiteX30" fmla="*/ 507305 w 1028545"/>
                  <a:gd name="connsiteY30" fmla="*/ 1603813 h 1794731"/>
                  <a:gd name="connsiteX31" fmla="*/ 311362 w 1028545"/>
                  <a:gd name="connsiteY31" fmla="*/ 1794731 h 1794731"/>
                  <a:gd name="connsiteX32" fmla="*/ 250235 w 1028545"/>
                  <a:gd name="connsiteY32" fmla="*/ 1757049 h 1794731"/>
                  <a:gd name="connsiteX33" fmla="*/ 220927 w 1028545"/>
                  <a:gd name="connsiteY33" fmla="*/ 1603812 h 1794731"/>
                  <a:gd name="connsiteX34" fmla="*/ 120444 w 1028545"/>
                  <a:gd name="connsiteY34" fmla="*/ 1523425 h 1794731"/>
                  <a:gd name="connsiteX35" fmla="*/ 65177 w 1028545"/>
                  <a:gd name="connsiteY35" fmla="*/ 1483232 h 1794731"/>
                  <a:gd name="connsiteX36" fmla="*/ 80251 w 1028545"/>
                  <a:gd name="connsiteY36" fmla="*/ 1287288 h 1794731"/>
                  <a:gd name="connsiteX37" fmla="*/ 205854 w 1028545"/>
                  <a:gd name="connsiteY37" fmla="*/ 1427966 h 1794731"/>
                  <a:gd name="connsiteX38" fmla="*/ 301314 w 1028545"/>
                  <a:gd name="connsiteY38" fmla="*/ 1588740 h 1794731"/>
                  <a:gd name="connsiteX39" fmla="*/ 326435 w 1028545"/>
                  <a:gd name="connsiteY39" fmla="*/ 1478207 h 1794731"/>
                  <a:gd name="connsiteX40" fmla="*/ 175710 w 1028545"/>
                  <a:gd name="connsiteY40" fmla="*/ 1131539 h 1794731"/>
                  <a:gd name="connsiteX41" fmla="*/ 150589 w 1028545"/>
                  <a:gd name="connsiteY41" fmla="*/ 1096371 h 1794731"/>
                  <a:gd name="connsiteX42" fmla="*/ 30008 w 1028545"/>
                  <a:gd name="connsiteY42" fmla="*/ 1257144 h 1794731"/>
                  <a:gd name="connsiteX43" fmla="*/ 19959 w 1028545"/>
                  <a:gd name="connsiteY43" fmla="*/ 1412893 h 1794731"/>
                  <a:gd name="connsiteX44" fmla="*/ 75227 w 1028545"/>
                  <a:gd name="connsiteY44" fmla="*/ 915499 h 1794731"/>
                  <a:gd name="connsiteX45" fmla="*/ 175709 w 1028545"/>
                  <a:gd name="connsiteY45" fmla="*/ 955693 h 1794731"/>
                  <a:gd name="connsiteX46" fmla="*/ 170685 w 1028545"/>
                  <a:gd name="connsiteY46" fmla="*/ 739654 h 1794731"/>
                  <a:gd name="connsiteX47" fmla="*/ 95322 w 1028545"/>
                  <a:gd name="connsiteY47" fmla="*/ 850185 h 1794731"/>
                  <a:gd name="connsiteX48" fmla="*/ 180733 w 1028545"/>
                  <a:gd name="connsiteY48" fmla="*/ 659267 h 1794731"/>
                  <a:gd name="connsiteX49" fmla="*/ 276193 w 1028545"/>
                  <a:gd name="connsiteY49" fmla="*/ 478396 h 1794731"/>
                  <a:gd name="connsiteX50" fmla="*/ 471298 w 1028545"/>
                  <a:gd name="connsiteY50" fmla="*/ 277429 h 1794731"/>
                  <a:gd name="connsiteX0" fmla="*/ 471298 w 1100181"/>
                  <a:gd name="connsiteY0" fmla="*/ 277429 h 1794731"/>
                  <a:gd name="connsiteX1" fmla="*/ 693200 w 1100181"/>
                  <a:gd name="connsiteY1" fmla="*/ 16172 h 1794731"/>
                  <a:gd name="connsiteX2" fmla="*/ 743441 w 1100181"/>
                  <a:gd name="connsiteY2" fmla="*/ 76463 h 1794731"/>
                  <a:gd name="connsiteX3" fmla="*/ 708273 w 1100181"/>
                  <a:gd name="connsiteY3" fmla="*/ 186994 h 1794731"/>
                  <a:gd name="connsiteX4" fmla="*/ 637934 w 1100181"/>
                  <a:gd name="connsiteY4" fmla="*/ 197043 h 1794731"/>
                  <a:gd name="connsiteX5" fmla="*/ 562573 w 1100181"/>
                  <a:gd name="connsiteY5" fmla="*/ 232212 h 1794731"/>
                  <a:gd name="connsiteX6" fmla="*/ 688176 w 1100181"/>
                  <a:gd name="connsiteY6" fmla="*/ 382937 h 1794731"/>
                  <a:gd name="connsiteX7" fmla="*/ 487209 w 1100181"/>
                  <a:gd name="connsiteY7" fmla="*/ 357817 h 1794731"/>
                  <a:gd name="connsiteX8" fmla="*/ 421895 w 1100181"/>
                  <a:gd name="connsiteY8" fmla="*/ 558784 h 1794731"/>
                  <a:gd name="connsiteX9" fmla="*/ 241862 w 1100181"/>
                  <a:gd name="connsiteY9" fmla="*/ 598977 h 1794731"/>
                  <a:gd name="connsiteX10" fmla="*/ 306338 w 1100181"/>
                  <a:gd name="connsiteY10" fmla="*/ 890379 h 1794731"/>
                  <a:gd name="connsiteX11" fmla="*/ 492233 w 1100181"/>
                  <a:gd name="connsiteY11" fmla="*/ 799944 h 1794731"/>
                  <a:gd name="connsiteX12" fmla="*/ 477162 w 1100181"/>
                  <a:gd name="connsiteY12" fmla="*/ 583904 h 1794731"/>
                  <a:gd name="connsiteX13" fmla="*/ 738418 w 1100181"/>
                  <a:gd name="connsiteY13" fmla="*/ 387961 h 1794731"/>
                  <a:gd name="connsiteX14" fmla="*/ 818805 w 1100181"/>
                  <a:gd name="connsiteY14" fmla="*/ 423131 h 1794731"/>
                  <a:gd name="connsiteX15" fmla="*/ 889144 w 1100181"/>
                  <a:gd name="connsiteY15" fmla="*/ 523614 h 1794731"/>
                  <a:gd name="connsiteX16" fmla="*/ 1100158 w 1100181"/>
                  <a:gd name="connsiteY16" fmla="*/ 619073 h 1794731"/>
                  <a:gd name="connsiteX17" fmla="*/ 904215 w 1100181"/>
                  <a:gd name="connsiteY17" fmla="*/ 629121 h 1794731"/>
                  <a:gd name="connsiteX18" fmla="*/ 929336 w 1100181"/>
                  <a:gd name="connsiteY18" fmla="*/ 789895 h 1794731"/>
                  <a:gd name="connsiteX19" fmla="*/ 708272 w 1100181"/>
                  <a:gd name="connsiteY19" fmla="*/ 598977 h 1794731"/>
                  <a:gd name="connsiteX20" fmla="*/ 607789 w 1100181"/>
                  <a:gd name="connsiteY20" fmla="*/ 528639 h 1794731"/>
                  <a:gd name="connsiteX21" fmla="*/ 809594 w 1100181"/>
                  <a:gd name="connsiteY21" fmla="*/ 928060 h 1794731"/>
                  <a:gd name="connsiteX22" fmla="*/ 512330 w 1100181"/>
                  <a:gd name="connsiteY22" fmla="*/ 970766 h 1794731"/>
                  <a:gd name="connsiteX23" fmla="*/ 647983 w 1100181"/>
                  <a:gd name="connsiteY23" fmla="*/ 1488256 h 1794731"/>
                  <a:gd name="connsiteX24" fmla="*/ 537449 w 1100181"/>
                  <a:gd name="connsiteY24" fmla="*/ 1412894 h 1794731"/>
                  <a:gd name="connsiteX25" fmla="*/ 391749 w 1100181"/>
                  <a:gd name="connsiteY25" fmla="*/ 1347579 h 1794731"/>
                  <a:gd name="connsiteX26" fmla="*/ 230975 w 1100181"/>
                  <a:gd name="connsiteY26" fmla="*/ 1051152 h 1794731"/>
                  <a:gd name="connsiteX27" fmla="*/ 356580 w 1100181"/>
                  <a:gd name="connsiteY27" fmla="*/ 1282265 h 1794731"/>
                  <a:gd name="connsiteX28" fmla="*/ 431942 w 1100181"/>
                  <a:gd name="connsiteY28" fmla="*/ 1448063 h 1794731"/>
                  <a:gd name="connsiteX29" fmla="*/ 527402 w 1100181"/>
                  <a:gd name="connsiteY29" fmla="*/ 1488256 h 1794731"/>
                  <a:gd name="connsiteX30" fmla="*/ 507305 w 1100181"/>
                  <a:gd name="connsiteY30" fmla="*/ 1603813 h 1794731"/>
                  <a:gd name="connsiteX31" fmla="*/ 311362 w 1100181"/>
                  <a:gd name="connsiteY31" fmla="*/ 1794731 h 1794731"/>
                  <a:gd name="connsiteX32" fmla="*/ 250235 w 1100181"/>
                  <a:gd name="connsiteY32" fmla="*/ 1757049 h 1794731"/>
                  <a:gd name="connsiteX33" fmla="*/ 220927 w 1100181"/>
                  <a:gd name="connsiteY33" fmla="*/ 1603812 h 1794731"/>
                  <a:gd name="connsiteX34" fmla="*/ 120444 w 1100181"/>
                  <a:gd name="connsiteY34" fmla="*/ 1523425 h 1794731"/>
                  <a:gd name="connsiteX35" fmla="*/ 65177 w 1100181"/>
                  <a:gd name="connsiteY35" fmla="*/ 1483232 h 1794731"/>
                  <a:gd name="connsiteX36" fmla="*/ 80251 w 1100181"/>
                  <a:gd name="connsiteY36" fmla="*/ 1287288 h 1794731"/>
                  <a:gd name="connsiteX37" fmla="*/ 205854 w 1100181"/>
                  <a:gd name="connsiteY37" fmla="*/ 1427966 h 1794731"/>
                  <a:gd name="connsiteX38" fmla="*/ 301314 w 1100181"/>
                  <a:gd name="connsiteY38" fmla="*/ 1588740 h 1794731"/>
                  <a:gd name="connsiteX39" fmla="*/ 326435 w 1100181"/>
                  <a:gd name="connsiteY39" fmla="*/ 1478207 h 1794731"/>
                  <a:gd name="connsiteX40" fmla="*/ 175710 w 1100181"/>
                  <a:gd name="connsiteY40" fmla="*/ 1131539 h 1794731"/>
                  <a:gd name="connsiteX41" fmla="*/ 150589 w 1100181"/>
                  <a:gd name="connsiteY41" fmla="*/ 1096371 h 1794731"/>
                  <a:gd name="connsiteX42" fmla="*/ 30008 w 1100181"/>
                  <a:gd name="connsiteY42" fmla="*/ 1257144 h 1794731"/>
                  <a:gd name="connsiteX43" fmla="*/ 19959 w 1100181"/>
                  <a:gd name="connsiteY43" fmla="*/ 1412893 h 1794731"/>
                  <a:gd name="connsiteX44" fmla="*/ 75227 w 1100181"/>
                  <a:gd name="connsiteY44" fmla="*/ 915499 h 1794731"/>
                  <a:gd name="connsiteX45" fmla="*/ 175709 w 1100181"/>
                  <a:gd name="connsiteY45" fmla="*/ 955693 h 1794731"/>
                  <a:gd name="connsiteX46" fmla="*/ 170685 w 1100181"/>
                  <a:gd name="connsiteY46" fmla="*/ 739654 h 1794731"/>
                  <a:gd name="connsiteX47" fmla="*/ 95322 w 1100181"/>
                  <a:gd name="connsiteY47" fmla="*/ 850185 h 1794731"/>
                  <a:gd name="connsiteX48" fmla="*/ 180733 w 1100181"/>
                  <a:gd name="connsiteY48" fmla="*/ 659267 h 1794731"/>
                  <a:gd name="connsiteX49" fmla="*/ 276193 w 1100181"/>
                  <a:gd name="connsiteY49" fmla="*/ 478396 h 1794731"/>
                  <a:gd name="connsiteX50" fmla="*/ 471298 w 1100181"/>
                  <a:gd name="connsiteY50" fmla="*/ 277429 h 1794731"/>
                  <a:gd name="connsiteX0" fmla="*/ 471298 w 1101089"/>
                  <a:gd name="connsiteY0" fmla="*/ 277429 h 1794731"/>
                  <a:gd name="connsiteX1" fmla="*/ 693200 w 1101089"/>
                  <a:gd name="connsiteY1" fmla="*/ 16172 h 1794731"/>
                  <a:gd name="connsiteX2" fmla="*/ 743441 w 1101089"/>
                  <a:gd name="connsiteY2" fmla="*/ 76463 h 1794731"/>
                  <a:gd name="connsiteX3" fmla="*/ 708273 w 1101089"/>
                  <a:gd name="connsiteY3" fmla="*/ 186994 h 1794731"/>
                  <a:gd name="connsiteX4" fmla="*/ 637934 w 1101089"/>
                  <a:gd name="connsiteY4" fmla="*/ 197043 h 1794731"/>
                  <a:gd name="connsiteX5" fmla="*/ 562573 w 1101089"/>
                  <a:gd name="connsiteY5" fmla="*/ 232212 h 1794731"/>
                  <a:gd name="connsiteX6" fmla="*/ 688176 w 1101089"/>
                  <a:gd name="connsiteY6" fmla="*/ 382937 h 1794731"/>
                  <a:gd name="connsiteX7" fmla="*/ 487209 w 1101089"/>
                  <a:gd name="connsiteY7" fmla="*/ 357817 h 1794731"/>
                  <a:gd name="connsiteX8" fmla="*/ 421895 w 1101089"/>
                  <a:gd name="connsiteY8" fmla="*/ 558784 h 1794731"/>
                  <a:gd name="connsiteX9" fmla="*/ 241862 w 1101089"/>
                  <a:gd name="connsiteY9" fmla="*/ 598977 h 1794731"/>
                  <a:gd name="connsiteX10" fmla="*/ 306338 w 1101089"/>
                  <a:gd name="connsiteY10" fmla="*/ 890379 h 1794731"/>
                  <a:gd name="connsiteX11" fmla="*/ 492233 w 1101089"/>
                  <a:gd name="connsiteY11" fmla="*/ 799944 h 1794731"/>
                  <a:gd name="connsiteX12" fmla="*/ 477162 w 1101089"/>
                  <a:gd name="connsiteY12" fmla="*/ 583904 h 1794731"/>
                  <a:gd name="connsiteX13" fmla="*/ 738418 w 1101089"/>
                  <a:gd name="connsiteY13" fmla="*/ 387961 h 1794731"/>
                  <a:gd name="connsiteX14" fmla="*/ 818805 w 1101089"/>
                  <a:gd name="connsiteY14" fmla="*/ 423131 h 1794731"/>
                  <a:gd name="connsiteX15" fmla="*/ 889144 w 1101089"/>
                  <a:gd name="connsiteY15" fmla="*/ 523614 h 1794731"/>
                  <a:gd name="connsiteX16" fmla="*/ 974554 w 1101089"/>
                  <a:gd name="connsiteY16" fmla="*/ 563808 h 1794731"/>
                  <a:gd name="connsiteX17" fmla="*/ 1100158 w 1101089"/>
                  <a:gd name="connsiteY17" fmla="*/ 619073 h 1794731"/>
                  <a:gd name="connsiteX18" fmla="*/ 904215 w 1101089"/>
                  <a:gd name="connsiteY18" fmla="*/ 629121 h 1794731"/>
                  <a:gd name="connsiteX19" fmla="*/ 929336 w 1101089"/>
                  <a:gd name="connsiteY19" fmla="*/ 789895 h 1794731"/>
                  <a:gd name="connsiteX20" fmla="*/ 708272 w 1101089"/>
                  <a:gd name="connsiteY20" fmla="*/ 598977 h 1794731"/>
                  <a:gd name="connsiteX21" fmla="*/ 607789 w 1101089"/>
                  <a:gd name="connsiteY21" fmla="*/ 528639 h 1794731"/>
                  <a:gd name="connsiteX22" fmla="*/ 809594 w 1101089"/>
                  <a:gd name="connsiteY22" fmla="*/ 928060 h 1794731"/>
                  <a:gd name="connsiteX23" fmla="*/ 512330 w 1101089"/>
                  <a:gd name="connsiteY23" fmla="*/ 970766 h 1794731"/>
                  <a:gd name="connsiteX24" fmla="*/ 647983 w 1101089"/>
                  <a:gd name="connsiteY24" fmla="*/ 1488256 h 1794731"/>
                  <a:gd name="connsiteX25" fmla="*/ 537449 w 1101089"/>
                  <a:gd name="connsiteY25" fmla="*/ 1412894 h 1794731"/>
                  <a:gd name="connsiteX26" fmla="*/ 391749 w 1101089"/>
                  <a:gd name="connsiteY26" fmla="*/ 1347579 h 1794731"/>
                  <a:gd name="connsiteX27" fmla="*/ 230975 w 1101089"/>
                  <a:gd name="connsiteY27" fmla="*/ 1051152 h 1794731"/>
                  <a:gd name="connsiteX28" fmla="*/ 356580 w 1101089"/>
                  <a:gd name="connsiteY28" fmla="*/ 1282265 h 1794731"/>
                  <a:gd name="connsiteX29" fmla="*/ 431942 w 1101089"/>
                  <a:gd name="connsiteY29" fmla="*/ 1448063 h 1794731"/>
                  <a:gd name="connsiteX30" fmla="*/ 527402 w 1101089"/>
                  <a:gd name="connsiteY30" fmla="*/ 1488256 h 1794731"/>
                  <a:gd name="connsiteX31" fmla="*/ 507305 w 1101089"/>
                  <a:gd name="connsiteY31" fmla="*/ 1603813 h 1794731"/>
                  <a:gd name="connsiteX32" fmla="*/ 311362 w 1101089"/>
                  <a:gd name="connsiteY32" fmla="*/ 1794731 h 1794731"/>
                  <a:gd name="connsiteX33" fmla="*/ 250235 w 1101089"/>
                  <a:gd name="connsiteY33" fmla="*/ 1757049 h 1794731"/>
                  <a:gd name="connsiteX34" fmla="*/ 220927 w 1101089"/>
                  <a:gd name="connsiteY34" fmla="*/ 1603812 h 1794731"/>
                  <a:gd name="connsiteX35" fmla="*/ 120444 w 1101089"/>
                  <a:gd name="connsiteY35" fmla="*/ 1523425 h 1794731"/>
                  <a:gd name="connsiteX36" fmla="*/ 65177 w 1101089"/>
                  <a:gd name="connsiteY36" fmla="*/ 1483232 h 1794731"/>
                  <a:gd name="connsiteX37" fmla="*/ 80251 w 1101089"/>
                  <a:gd name="connsiteY37" fmla="*/ 1287288 h 1794731"/>
                  <a:gd name="connsiteX38" fmla="*/ 205854 w 1101089"/>
                  <a:gd name="connsiteY38" fmla="*/ 1427966 h 1794731"/>
                  <a:gd name="connsiteX39" fmla="*/ 301314 w 1101089"/>
                  <a:gd name="connsiteY39" fmla="*/ 1588740 h 1794731"/>
                  <a:gd name="connsiteX40" fmla="*/ 326435 w 1101089"/>
                  <a:gd name="connsiteY40" fmla="*/ 1478207 h 1794731"/>
                  <a:gd name="connsiteX41" fmla="*/ 175710 w 1101089"/>
                  <a:gd name="connsiteY41" fmla="*/ 1131539 h 1794731"/>
                  <a:gd name="connsiteX42" fmla="*/ 150589 w 1101089"/>
                  <a:gd name="connsiteY42" fmla="*/ 1096371 h 1794731"/>
                  <a:gd name="connsiteX43" fmla="*/ 30008 w 1101089"/>
                  <a:gd name="connsiteY43" fmla="*/ 1257144 h 1794731"/>
                  <a:gd name="connsiteX44" fmla="*/ 19959 w 1101089"/>
                  <a:gd name="connsiteY44" fmla="*/ 1412893 h 1794731"/>
                  <a:gd name="connsiteX45" fmla="*/ 75227 w 1101089"/>
                  <a:gd name="connsiteY45" fmla="*/ 915499 h 1794731"/>
                  <a:gd name="connsiteX46" fmla="*/ 175709 w 1101089"/>
                  <a:gd name="connsiteY46" fmla="*/ 955693 h 1794731"/>
                  <a:gd name="connsiteX47" fmla="*/ 170685 w 1101089"/>
                  <a:gd name="connsiteY47" fmla="*/ 739654 h 1794731"/>
                  <a:gd name="connsiteX48" fmla="*/ 95322 w 1101089"/>
                  <a:gd name="connsiteY48" fmla="*/ 850185 h 1794731"/>
                  <a:gd name="connsiteX49" fmla="*/ 180733 w 1101089"/>
                  <a:gd name="connsiteY49" fmla="*/ 659267 h 1794731"/>
                  <a:gd name="connsiteX50" fmla="*/ 276193 w 1101089"/>
                  <a:gd name="connsiteY50" fmla="*/ 478396 h 1794731"/>
                  <a:gd name="connsiteX51" fmla="*/ 471298 w 1101089"/>
                  <a:gd name="connsiteY51" fmla="*/ 277429 h 1794731"/>
                  <a:gd name="connsiteX0" fmla="*/ 471298 w 1129699"/>
                  <a:gd name="connsiteY0" fmla="*/ 277429 h 1794731"/>
                  <a:gd name="connsiteX1" fmla="*/ 693200 w 1129699"/>
                  <a:gd name="connsiteY1" fmla="*/ 16172 h 1794731"/>
                  <a:gd name="connsiteX2" fmla="*/ 743441 w 1129699"/>
                  <a:gd name="connsiteY2" fmla="*/ 76463 h 1794731"/>
                  <a:gd name="connsiteX3" fmla="*/ 708273 w 1129699"/>
                  <a:gd name="connsiteY3" fmla="*/ 186994 h 1794731"/>
                  <a:gd name="connsiteX4" fmla="*/ 637934 w 1129699"/>
                  <a:gd name="connsiteY4" fmla="*/ 197043 h 1794731"/>
                  <a:gd name="connsiteX5" fmla="*/ 562573 w 1129699"/>
                  <a:gd name="connsiteY5" fmla="*/ 232212 h 1794731"/>
                  <a:gd name="connsiteX6" fmla="*/ 688176 w 1129699"/>
                  <a:gd name="connsiteY6" fmla="*/ 382937 h 1794731"/>
                  <a:gd name="connsiteX7" fmla="*/ 487209 w 1129699"/>
                  <a:gd name="connsiteY7" fmla="*/ 357817 h 1794731"/>
                  <a:gd name="connsiteX8" fmla="*/ 421895 w 1129699"/>
                  <a:gd name="connsiteY8" fmla="*/ 558784 h 1794731"/>
                  <a:gd name="connsiteX9" fmla="*/ 241862 w 1129699"/>
                  <a:gd name="connsiteY9" fmla="*/ 598977 h 1794731"/>
                  <a:gd name="connsiteX10" fmla="*/ 306338 w 1129699"/>
                  <a:gd name="connsiteY10" fmla="*/ 890379 h 1794731"/>
                  <a:gd name="connsiteX11" fmla="*/ 492233 w 1129699"/>
                  <a:gd name="connsiteY11" fmla="*/ 799944 h 1794731"/>
                  <a:gd name="connsiteX12" fmla="*/ 477162 w 1129699"/>
                  <a:gd name="connsiteY12" fmla="*/ 583904 h 1794731"/>
                  <a:gd name="connsiteX13" fmla="*/ 738418 w 1129699"/>
                  <a:gd name="connsiteY13" fmla="*/ 387961 h 1794731"/>
                  <a:gd name="connsiteX14" fmla="*/ 818805 w 1129699"/>
                  <a:gd name="connsiteY14" fmla="*/ 423131 h 1794731"/>
                  <a:gd name="connsiteX15" fmla="*/ 889144 w 1129699"/>
                  <a:gd name="connsiteY15" fmla="*/ 523614 h 1794731"/>
                  <a:gd name="connsiteX16" fmla="*/ 1115230 w 1129699"/>
                  <a:gd name="connsiteY16" fmla="*/ 483422 h 1794731"/>
                  <a:gd name="connsiteX17" fmla="*/ 1100158 w 1129699"/>
                  <a:gd name="connsiteY17" fmla="*/ 619073 h 1794731"/>
                  <a:gd name="connsiteX18" fmla="*/ 904215 w 1129699"/>
                  <a:gd name="connsiteY18" fmla="*/ 629121 h 1794731"/>
                  <a:gd name="connsiteX19" fmla="*/ 929336 w 1129699"/>
                  <a:gd name="connsiteY19" fmla="*/ 789895 h 1794731"/>
                  <a:gd name="connsiteX20" fmla="*/ 708272 w 1129699"/>
                  <a:gd name="connsiteY20" fmla="*/ 598977 h 1794731"/>
                  <a:gd name="connsiteX21" fmla="*/ 607789 w 1129699"/>
                  <a:gd name="connsiteY21" fmla="*/ 528639 h 1794731"/>
                  <a:gd name="connsiteX22" fmla="*/ 809594 w 1129699"/>
                  <a:gd name="connsiteY22" fmla="*/ 928060 h 1794731"/>
                  <a:gd name="connsiteX23" fmla="*/ 512330 w 1129699"/>
                  <a:gd name="connsiteY23" fmla="*/ 970766 h 1794731"/>
                  <a:gd name="connsiteX24" fmla="*/ 647983 w 1129699"/>
                  <a:gd name="connsiteY24" fmla="*/ 1488256 h 1794731"/>
                  <a:gd name="connsiteX25" fmla="*/ 537449 w 1129699"/>
                  <a:gd name="connsiteY25" fmla="*/ 1412894 h 1794731"/>
                  <a:gd name="connsiteX26" fmla="*/ 391749 w 1129699"/>
                  <a:gd name="connsiteY26" fmla="*/ 1347579 h 1794731"/>
                  <a:gd name="connsiteX27" fmla="*/ 230975 w 1129699"/>
                  <a:gd name="connsiteY27" fmla="*/ 1051152 h 1794731"/>
                  <a:gd name="connsiteX28" fmla="*/ 356580 w 1129699"/>
                  <a:gd name="connsiteY28" fmla="*/ 1282265 h 1794731"/>
                  <a:gd name="connsiteX29" fmla="*/ 431942 w 1129699"/>
                  <a:gd name="connsiteY29" fmla="*/ 1448063 h 1794731"/>
                  <a:gd name="connsiteX30" fmla="*/ 527402 w 1129699"/>
                  <a:gd name="connsiteY30" fmla="*/ 1488256 h 1794731"/>
                  <a:gd name="connsiteX31" fmla="*/ 507305 w 1129699"/>
                  <a:gd name="connsiteY31" fmla="*/ 1603813 h 1794731"/>
                  <a:gd name="connsiteX32" fmla="*/ 311362 w 1129699"/>
                  <a:gd name="connsiteY32" fmla="*/ 1794731 h 1794731"/>
                  <a:gd name="connsiteX33" fmla="*/ 250235 w 1129699"/>
                  <a:gd name="connsiteY33" fmla="*/ 1757049 h 1794731"/>
                  <a:gd name="connsiteX34" fmla="*/ 220927 w 1129699"/>
                  <a:gd name="connsiteY34" fmla="*/ 1603812 h 1794731"/>
                  <a:gd name="connsiteX35" fmla="*/ 120444 w 1129699"/>
                  <a:gd name="connsiteY35" fmla="*/ 1523425 h 1794731"/>
                  <a:gd name="connsiteX36" fmla="*/ 65177 w 1129699"/>
                  <a:gd name="connsiteY36" fmla="*/ 1483232 h 1794731"/>
                  <a:gd name="connsiteX37" fmla="*/ 80251 w 1129699"/>
                  <a:gd name="connsiteY37" fmla="*/ 1287288 h 1794731"/>
                  <a:gd name="connsiteX38" fmla="*/ 205854 w 1129699"/>
                  <a:gd name="connsiteY38" fmla="*/ 1427966 h 1794731"/>
                  <a:gd name="connsiteX39" fmla="*/ 301314 w 1129699"/>
                  <a:gd name="connsiteY39" fmla="*/ 1588740 h 1794731"/>
                  <a:gd name="connsiteX40" fmla="*/ 326435 w 1129699"/>
                  <a:gd name="connsiteY40" fmla="*/ 1478207 h 1794731"/>
                  <a:gd name="connsiteX41" fmla="*/ 175710 w 1129699"/>
                  <a:gd name="connsiteY41" fmla="*/ 1131539 h 1794731"/>
                  <a:gd name="connsiteX42" fmla="*/ 150589 w 1129699"/>
                  <a:gd name="connsiteY42" fmla="*/ 1096371 h 1794731"/>
                  <a:gd name="connsiteX43" fmla="*/ 30008 w 1129699"/>
                  <a:gd name="connsiteY43" fmla="*/ 1257144 h 1794731"/>
                  <a:gd name="connsiteX44" fmla="*/ 19959 w 1129699"/>
                  <a:gd name="connsiteY44" fmla="*/ 1412893 h 1794731"/>
                  <a:gd name="connsiteX45" fmla="*/ 75227 w 1129699"/>
                  <a:gd name="connsiteY45" fmla="*/ 915499 h 1794731"/>
                  <a:gd name="connsiteX46" fmla="*/ 175709 w 1129699"/>
                  <a:gd name="connsiteY46" fmla="*/ 955693 h 1794731"/>
                  <a:gd name="connsiteX47" fmla="*/ 170685 w 1129699"/>
                  <a:gd name="connsiteY47" fmla="*/ 739654 h 1794731"/>
                  <a:gd name="connsiteX48" fmla="*/ 95322 w 1129699"/>
                  <a:gd name="connsiteY48" fmla="*/ 850185 h 1794731"/>
                  <a:gd name="connsiteX49" fmla="*/ 180733 w 1129699"/>
                  <a:gd name="connsiteY49" fmla="*/ 659267 h 1794731"/>
                  <a:gd name="connsiteX50" fmla="*/ 276193 w 1129699"/>
                  <a:gd name="connsiteY50" fmla="*/ 478396 h 1794731"/>
                  <a:gd name="connsiteX51" fmla="*/ 471298 w 1129699"/>
                  <a:gd name="connsiteY51"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1029820 w 1119470"/>
                  <a:gd name="connsiteY16" fmla="*/ 483421 h 1794731"/>
                  <a:gd name="connsiteX17" fmla="*/ 1115230 w 1119470"/>
                  <a:gd name="connsiteY17" fmla="*/ 483422 h 1794731"/>
                  <a:gd name="connsiteX18" fmla="*/ 1100158 w 1119470"/>
                  <a:gd name="connsiteY18" fmla="*/ 619073 h 1794731"/>
                  <a:gd name="connsiteX19" fmla="*/ 904215 w 1119470"/>
                  <a:gd name="connsiteY19" fmla="*/ 629121 h 1794731"/>
                  <a:gd name="connsiteX20" fmla="*/ 929336 w 1119470"/>
                  <a:gd name="connsiteY20" fmla="*/ 789895 h 1794731"/>
                  <a:gd name="connsiteX21" fmla="*/ 708272 w 1119470"/>
                  <a:gd name="connsiteY21" fmla="*/ 598977 h 1794731"/>
                  <a:gd name="connsiteX22" fmla="*/ 607789 w 1119470"/>
                  <a:gd name="connsiteY22" fmla="*/ 528639 h 1794731"/>
                  <a:gd name="connsiteX23" fmla="*/ 809594 w 1119470"/>
                  <a:gd name="connsiteY23" fmla="*/ 928060 h 1794731"/>
                  <a:gd name="connsiteX24" fmla="*/ 512330 w 1119470"/>
                  <a:gd name="connsiteY24" fmla="*/ 970766 h 1794731"/>
                  <a:gd name="connsiteX25" fmla="*/ 647983 w 1119470"/>
                  <a:gd name="connsiteY25" fmla="*/ 1488256 h 1794731"/>
                  <a:gd name="connsiteX26" fmla="*/ 537449 w 1119470"/>
                  <a:gd name="connsiteY26" fmla="*/ 1412894 h 1794731"/>
                  <a:gd name="connsiteX27" fmla="*/ 391749 w 1119470"/>
                  <a:gd name="connsiteY27" fmla="*/ 1347579 h 1794731"/>
                  <a:gd name="connsiteX28" fmla="*/ 230975 w 1119470"/>
                  <a:gd name="connsiteY28" fmla="*/ 1051152 h 1794731"/>
                  <a:gd name="connsiteX29" fmla="*/ 356580 w 1119470"/>
                  <a:gd name="connsiteY29" fmla="*/ 1282265 h 1794731"/>
                  <a:gd name="connsiteX30" fmla="*/ 431942 w 1119470"/>
                  <a:gd name="connsiteY30" fmla="*/ 1448063 h 1794731"/>
                  <a:gd name="connsiteX31" fmla="*/ 527402 w 1119470"/>
                  <a:gd name="connsiteY31" fmla="*/ 1488256 h 1794731"/>
                  <a:gd name="connsiteX32" fmla="*/ 507305 w 1119470"/>
                  <a:gd name="connsiteY32" fmla="*/ 1603813 h 1794731"/>
                  <a:gd name="connsiteX33" fmla="*/ 311362 w 1119470"/>
                  <a:gd name="connsiteY33" fmla="*/ 1794731 h 1794731"/>
                  <a:gd name="connsiteX34" fmla="*/ 250235 w 1119470"/>
                  <a:gd name="connsiteY34" fmla="*/ 1757049 h 1794731"/>
                  <a:gd name="connsiteX35" fmla="*/ 220927 w 1119470"/>
                  <a:gd name="connsiteY35" fmla="*/ 1603812 h 1794731"/>
                  <a:gd name="connsiteX36" fmla="*/ 120444 w 1119470"/>
                  <a:gd name="connsiteY36" fmla="*/ 1523425 h 1794731"/>
                  <a:gd name="connsiteX37" fmla="*/ 65177 w 1119470"/>
                  <a:gd name="connsiteY37" fmla="*/ 1483232 h 1794731"/>
                  <a:gd name="connsiteX38" fmla="*/ 80251 w 1119470"/>
                  <a:gd name="connsiteY38" fmla="*/ 1287288 h 1794731"/>
                  <a:gd name="connsiteX39" fmla="*/ 205854 w 1119470"/>
                  <a:gd name="connsiteY39" fmla="*/ 1427966 h 1794731"/>
                  <a:gd name="connsiteX40" fmla="*/ 301314 w 1119470"/>
                  <a:gd name="connsiteY40" fmla="*/ 1588740 h 1794731"/>
                  <a:gd name="connsiteX41" fmla="*/ 326435 w 1119470"/>
                  <a:gd name="connsiteY41" fmla="*/ 1478207 h 1794731"/>
                  <a:gd name="connsiteX42" fmla="*/ 175710 w 1119470"/>
                  <a:gd name="connsiteY42" fmla="*/ 1131539 h 1794731"/>
                  <a:gd name="connsiteX43" fmla="*/ 150589 w 1119470"/>
                  <a:gd name="connsiteY43" fmla="*/ 1096371 h 1794731"/>
                  <a:gd name="connsiteX44" fmla="*/ 30008 w 1119470"/>
                  <a:gd name="connsiteY44" fmla="*/ 1257144 h 1794731"/>
                  <a:gd name="connsiteX45" fmla="*/ 19959 w 1119470"/>
                  <a:gd name="connsiteY45" fmla="*/ 1412893 h 1794731"/>
                  <a:gd name="connsiteX46" fmla="*/ 75227 w 1119470"/>
                  <a:gd name="connsiteY46" fmla="*/ 915499 h 1794731"/>
                  <a:gd name="connsiteX47" fmla="*/ 175709 w 1119470"/>
                  <a:gd name="connsiteY47" fmla="*/ 955693 h 1794731"/>
                  <a:gd name="connsiteX48" fmla="*/ 170685 w 1119470"/>
                  <a:gd name="connsiteY48" fmla="*/ 739654 h 1794731"/>
                  <a:gd name="connsiteX49" fmla="*/ 95322 w 1119470"/>
                  <a:gd name="connsiteY49" fmla="*/ 850185 h 1794731"/>
                  <a:gd name="connsiteX50" fmla="*/ 180733 w 1119470"/>
                  <a:gd name="connsiteY50" fmla="*/ 659267 h 1794731"/>
                  <a:gd name="connsiteX51" fmla="*/ 276193 w 1119470"/>
                  <a:gd name="connsiteY51" fmla="*/ 478396 h 1794731"/>
                  <a:gd name="connsiteX52" fmla="*/ 471298 w 1119470"/>
                  <a:gd name="connsiteY52"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964506 w 1119470"/>
                  <a:gd name="connsiteY16" fmla="*/ 398010 h 1794731"/>
                  <a:gd name="connsiteX17" fmla="*/ 1115230 w 1119470"/>
                  <a:gd name="connsiteY17" fmla="*/ 483422 h 1794731"/>
                  <a:gd name="connsiteX18" fmla="*/ 1100158 w 1119470"/>
                  <a:gd name="connsiteY18" fmla="*/ 619073 h 1794731"/>
                  <a:gd name="connsiteX19" fmla="*/ 904215 w 1119470"/>
                  <a:gd name="connsiteY19" fmla="*/ 629121 h 1794731"/>
                  <a:gd name="connsiteX20" fmla="*/ 929336 w 1119470"/>
                  <a:gd name="connsiteY20" fmla="*/ 789895 h 1794731"/>
                  <a:gd name="connsiteX21" fmla="*/ 708272 w 1119470"/>
                  <a:gd name="connsiteY21" fmla="*/ 598977 h 1794731"/>
                  <a:gd name="connsiteX22" fmla="*/ 607789 w 1119470"/>
                  <a:gd name="connsiteY22" fmla="*/ 528639 h 1794731"/>
                  <a:gd name="connsiteX23" fmla="*/ 809594 w 1119470"/>
                  <a:gd name="connsiteY23" fmla="*/ 928060 h 1794731"/>
                  <a:gd name="connsiteX24" fmla="*/ 512330 w 1119470"/>
                  <a:gd name="connsiteY24" fmla="*/ 970766 h 1794731"/>
                  <a:gd name="connsiteX25" fmla="*/ 647983 w 1119470"/>
                  <a:gd name="connsiteY25" fmla="*/ 1488256 h 1794731"/>
                  <a:gd name="connsiteX26" fmla="*/ 537449 w 1119470"/>
                  <a:gd name="connsiteY26" fmla="*/ 1412894 h 1794731"/>
                  <a:gd name="connsiteX27" fmla="*/ 391749 w 1119470"/>
                  <a:gd name="connsiteY27" fmla="*/ 1347579 h 1794731"/>
                  <a:gd name="connsiteX28" fmla="*/ 230975 w 1119470"/>
                  <a:gd name="connsiteY28" fmla="*/ 1051152 h 1794731"/>
                  <a:gd name="connsiteX29" fmla="*/ 356580 w 1119470"/>
                  <a:gd name="connsiteY29" fmla="*/ 1282265 h 1794731"/>
                  <a:gd name="connsiteX30" fmla="*/ 431942 w 1119470"/>
                  <a:gd name="connsiteY30" fmla="*/ 1448063 h 1794731"/>
                  <a:gd name="connsiteX31" fmla="*/ 527402 w 1119470"/>
                  <a:gd name="connsiteY31" fmla="*/ 1488256 h 1794731"/>
                  <a:gd name="connsiteX32" fmla="*/ 507305 w 1119470"/>
                  <a:gd name="connsiteY32" fmla="*/ 1603813 h 1794731"/>
                  <a:gd name="connsiteX33" fmla="*/ 311362 w 1119470"/>
                  <a:gd name="connsiteY33" fmla="*/ 1794731 h 1794731"/>
                  <a:gd name="connsiteX34" fmla="*/ 250235 w 1119470"/>
                  <a:gd name="connsiteY34" fmla="*/ 1757049 h 1794731"/>
                  <a:gd name="connsiteX35" fmla="*/ 220927 w 1119470"/>
                  <a:gd name="connsiteY35" fmla="*/ 1603812 h 1794731"/>
                  <a:gd name="connsiteX36" fmla="*/ 120444 w 1119470"/>
                  <a:gd name="connsiteY36" fmla="*/ 1523425 h 1794731"/>
                  <a:gd name="connsiteX37" fmla="*/ 65177 w 1119470"/>
                  <a:gd name="connsiteY37" fmla="*/ 1483232 h 1794731"/>
                  <a:gd name="connsiteX38" fmla="*/ 80251 w 1119470"/>
                  <a:gd name="connsiteY38" fmla="*/ 1287288 h 1794731"/>
                  <a:gd name="connsiteX39" fmla="*/ 205854 w 1119470"/>
                  <a:gd name="connsiteY39" fmla="*/ 1427966 h 1794731"/>
                  <a:gd name="connsiteX40" fmla="*/ 301314 w 1119470"/>
                  <a:gd name="connsiteY40" fmla="*/ 1588740 h 1794731"/>
                  <a:gd name="connsiteX41" fmla="*/ 326435 w 1119470"/>
                  <a:gd name="connsiteY41" fmla="*/ 1478207 h 1794731"/>
                  <a:gd name="connsiteX42" fmla="*/ 175710 w 1119470"/>
                  <a:gd name="connsiteY42" fmla="*/ 1131539 h 1794731"/>
                  <a:gd name="connsiteX43" fmla="*/ 150589 w 1119470"/>
                  <a:gd name="connsiteY43" fmla="*/ 1096371 h 1794731"/>
                  <a:gd name="connsiteX44" fmla="*/ 30008 w 1119470"/>
                  <a:gd name="connsiteY44" fmla="*/ 1257144 h 1794731"/>
                  <a:gd name="connsiteX45" fmla="*/ 19959 w 1119470"/>
                  <a:gd name="connsiteY45" fmla="*/ 1412893 h 1794731"/>
                  <a:gd name="connsiteX46" fmla="*/ 75227 w 1119470"/>
                  <a:gd name="connsiteY46" fmla="*/ 915499 h 1794731"/>
                  <a:gd name="connsiteX47" fmla="*/ 175709 w 1119470"/>
                  <a:gd name="connsiteY47" fmla="*/ 955693 h 1794731"/>
                  <a:gd name="connsiteX48" fmla="*/ 170685 w 1119470"/>
                  <a:gd name="connsiteY48" fmla="*/ 739654 h 1794731"/>
                  <a:gd name="connsiteX49" fmla="*/ 95322 w 1119470"/>
                  <a:gd name="connsiteY49" fmla="*/ 850185 h 1794731"/>
                  <a:gd name="connsiteX50" fmla="*/ 180733 w 1119470"/>
                  <a:gd name="connsiteY50" fmla="*/ 659267 h 1794731"/>
                  <a:gd name="connsiteX51" fmla="*/ 276193 w 1119470"/>
                  <a:gd name="connsiteY51" fmla="*/ 478396 h 1794731"/>
                  <a:gd name="connsiteX52" fmla="*/ 471298 w 1119470"/>
                  <a:gd name="connsiteY52"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964506 w 1119470"/>
                  <a:gd name="connsiteY16" fmla="*/ 398010 h 1794731"/>
                  <a:gd name="connsiteX17" fmla="*/ 1115230 w 1119470"/>
                  <a:gd name="connsiteY17" fmla="*/ 483422 h 1794731"/>
                  <a:gd name="connsiteX18" fmla="*/ 1100158 w 1119470"/>
                  <a:gd name="connsiteY18" fmla="*/ 619073 h 1794731"/>
                  <a:gd name="connsiteX19" fmla="*/ 904215 w 1119470"/>
                  <a:gd name="connsiteY19" fmla="*/ 629121 h 1794731"/>
                  <a:gd name="connsiteX20" fmla="*/ 929336 w 1119470"/>
                  <a:gd name="connsiteY20" fmla="*/ 789895 h 1794731"/>
                  <a:gd name="connsiteX21" fmla="*/ 708272 w 1119470"/>
                  <a:gd name="connsiteY21" fmla="*/ 598977 h 1794731"/>
                  <a:gd name="connsiteX22" fmla="*/ 607789 w 1119470"/>
                  <a:gd name="connsiteY22" fmla="*/ 528639 h 1794731"/>
                  <a:gd name="connsiteX23" fmla="*/ 809594 w 1119470"/>
                  <a:gd name="connsiteY23" fmla="*/ 928060 h 1794731"/>
                  <a:gd name="connsiteX24" fmla="*/ 512330 w 1119470"/>
                  <a:gd name="connsiteY24" fmla="*/ 970766 h 1794731"/>
                  <a:gd name="connsiteX25" fmla="*/ 647983 w 1119470"/>
                  <a:gd name="connsiteY25" fmla="*/ 1488256 h 1794731"/>
                  <a:gd name="connsiteX26" fmla="*/ 537449 w 1119470"/>
                  <a:gd name="connsiteY26" fmla="*/ 1412894 h 1794731"/>
                  <a:gd name="connsiteX27" fmla="*/ 391749 w 1119470"/>
                  <a:gd name="connsiteY27" fmla="*/ 1347579 h 1794731"/>
                  <a:gd name="connsiteX28" fmla="*/ 230975 w 1119470"/>
                  <a:gd name="connsiteY28" fmla="*/ 1051152 h 1794731"/>
                  <a:gd name="connsiteX29" fmla="*/ 356580 w 1119470"/>
                  <a:gd name="connsiteY29" fmla="*/ 1282265 h 1794731"/>
                  <a:gd name="connsiteX30" fmla="*/ 431942 w 1119470"/>
                  <a:gd name="connsiteY30" fmla="*/ 1448063 h 1794731"/>
                  <a:gd name="connsiteX31" fmla="*/ 527402 w 1119470"/>
                  <a:gd name="connsiteY31" fmla="*/ 1488256 h 1794731"/>
                  <a:gd name="connsiteX32" fmla="*/ 507305 w 1119470"/>
                  <a:gd name="connsiteY32" fmla="*/ 1603813 h 1794731"/>
                  <a:gd name="connsiteX33" fmla="*/ 311362 w 1119470"/>
                  <a:gd name="connsiteY33" fmla="*/ 1794731 h 1794731"/>
                  <a:gd name="connsiteX34" fmla="*/ 250235 w 1119470"/>
                  <a:gd name="connsiteY34" fmla="*/ 1757049 h 1794731"/>
                  <a:gd name="connsiteX35" fmla="*/ 220927 w 1119470"/>
                  <a:gd name="connsiteY35" fmla="*/ 1603812 h 1794731"/>
                  <a:gd name="connsiteX36" fmla="*/ 120444 w 1119470"/>
                  <a:gd name="connsiteY36" fmla="*/ 1523425 h 1794731"/>
                  <a:gd name="connsiteX37" fmla="*/ 65177 w 1119470"/>
                  <a:gd name="connsiteY37" fmla="*/ 1483232 h 1794731"/>
                  <a:gd name="connsiteX38" fmla="*/ 80251 w 1119470"/>
                  <a:gd name="connsiteY38" fmla="*/ 1287288 h 1794731"/>
                  <a:gd name="connsiteX39" fmla="*/ 205854 w 1119470"/>
                  <a:gd name="connsiteY39" fmla="*/ 1427966 h 1794731"/>
                  <a:gd name="connsiteX40" fmla="*/ 301314 w 1119470"/>
                  <a:gd name="connsiteY40" fmla="*/ 1588740 h 1794731"/>
                  <a:gd name="connsiteX41" fmla="*/ 326435 w 1119470"/>
                  <a:gd name="connsiteY41" fmla="*/ 1478207 h 1794731"/>
                  <a:gd name="connsiteX42" fmla="*/ 175710 w 1119470"/>
                  <a:gd name="connsiteY42" fmla="*/ 1131539 h 1794731"/>
                  <a:gd name="connsiteX43" fmla="*/ 150589 w 1119470"/>
                  <a:gd name="connsiteY43" fmla="*/ 1096371 h 1794731"/>
                  <a:gd name="connsiteX44" fmla="*/ 30008 w 1119470"/>
                  <a:gd name="connsiteY44" fmla="*/ 1257144 h 1794731"/>
                  <a:gd name="connsiteX45" fmla="*/ 19959 w 1119470"/>
                  <a:gd name="connsiteY45" fmla="*/ 1412893 h 1794731"/>
                  <a:gd name="connsiteX46" fmla="*/ 75227 w 1119470"/>
                  <a:gd name="connsiteY46" fmla="*/ 915499 h 1794731"/>
                  <a:gd name="connsiteX47" fmla="*/ 175709 w 1119470"/>
                  <a:gd name="connsiteY47" fmla="*/ 955693 h 1794731"/>
                  <a:gd name="connsiteX48" fmla="*/ 170685 w 1119470"/>
                  <a:gd name="connsiteY48" fmla="*/ 739654 h 1794731"/>
                  <a:gd name="connsiteX49" fmla="*/ 95322 w 1119470"/>
                  <a:gd name="connsiteY49" fmla="*/ 850185 h 1794731"/>
                  <a:gd name="connsiteX50" fmla="*/ 180733 w 1119470"/>
                  <a:gd name="connsiteY50" fmla="*/ 659267 h 1794731"/>
                  <a:gd name="connsiteX51" fmla="*/ 276193 w 1119470"/>
                  <a:gd name="connsiteY51" fmla="*/ 478396 h 1794731"/>
                  <a:gd name="connsiteX52" fmla="*/ 471298 w 1119470"/>
                  <a:gd name="connsiteY52"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974554 w 1119470"/>
                  <a:gd name="connsiteY16" fmla="*/ 372889 h 1794731"/>
                  <a:gd name="connsiteX17" fmla="*/ 1115230 w 1119470"/>
                  <a:gd name="connsiteY17" fmla="*/ 483422 h 1794731"/>
                  <a:gd name="connsiteX18" fmla="*/ 1100158 w 1119470"/>
                  <a:gd name="connsiteY18" fmla="*/ 619073 h 1794731"/>
                  <a:gd name="connsiteX19" fmla="*/ 904215 w 1119470"/>
                  <a:gd name="connsiteY19" fmla="*/ 629121 h 1794731"/>
                  <a:gd name="connsiteX20" fmla="*/ 929336 w 1119470"/>
                  <a:gd name="connsiteY20" fmla="*/ 789895 h 1794731"/>
                  <a:gd name="connsiteX21" fmla="*/ 708272 w 1119470"/>
                  <a:gd name="connsiteY21" fmla="*/ 598977 h 1794731"/>
                  <a:gd name="connsiteX22" fmla="*/ 607789 w 1119470"/>
                  <a:gd name="connsiteY22" fmla="*/ 528639 h 1794731"/>
                  <a:gd name="connsiteX23" fmla="*/ 809594 w 1119470"/>
                  <a:gd name="connsiteY23" fmla="*/ 928060 h 1794731"/>
                  <a:gd name="connsiteX24" fmla="*/ 512330 w 1119470"/>
                  <a:gd name="connsiteY24" fmla="*/ 970766 h 1794731"/>
                  <a:gd name="connsiteX25" fmla="*/ 647983 w 1119470"/>
                  <a:gd name="connsiteY25" fmla="*/ 1488256 h 1794731"/>
                  <a:gd name="connsiteX26" fmla="*/ 537449 w 1119470"/>
                  <a:gd name="connsiteY26" fmla="*/ 1412894 h 1794731"/>
                  <a:gd name="connsiteX27" fmla="*/ 391749 w 1119470"/>
                  <a:gd name="connsiteY27" fmla="*/ 1347579 h 1794731"/>
                  <a:gd name="connsiteX28" fmla="*/ 230975 w 1119470"/>
                  <a:gd name="connsiteY28" fmla="*/ 1051152 h 1794731"/>
                  <a:gd name="connsiteX29" fmla="*/ 356580 w 1119470"/>
                  <a:gd name="connsiteY29" fmla="*/ 1282265 h 1794731"/>
                  <a:gd name="connsiteX30" fmla="*/ 431942 w 1119470"/>
                  <a:gd name="connsiteY30" fmla="*/ 1448063 h 1794731"/>
                  <a:gd name="connsiteX31" fmla="*/ 527402 w 1119470"/>
                  <a:gd name="connsiteY31" fmla="*/ 1488256 h 1794731"/>
                  <a:gd name="connsiteX32" fmla="*/ 507305 w 1119470"/>
                  <a:gd name="connsiteY32" fmla="*/ 1603813 h 1794731"/>
                  <a:gd name="connsiteX33" fmla="*/ 311362 w 1119470"/>
                  <a:gd name="connsiteY33" fmla="*/ 1794731 h 1794731"/>
                  <a:gd name="connsiteX34" fmla="*/ 250235 w 1119470"/>
                  <a:gd name="connsiteY34" fmla="*/ 1757049 h 1794731"/>
                  <a:gd name="connsiteX35" fmla="*/ 220927 w 1119470"/>
                  <a:gd name="connsiteY35" fmla="*/ 1603812 h 1794731"/>
                  <a:gd name="connsiteX36" fmla="*/ 120444 w 1119470"/>
                  <a:gd name="connsiteY36" fmla="*/ 1523425 h 1794731"/>
                  <a:gd name="connsiteX37" fmla="*/ 65177 w 1119470"/>
                  <a:gd name="connsiteY37" fmla="*/ 1483232 h 1794731"/>
                  <a:gd name="connsiteX38" fmla="*/ 80251 w 1119470"/>
                  <a:gd name="connsiteY38" fmla="*/ 1287288 h 1794731"/>
                  <a:gd name="connsiteX39" fmla="*/ 205854 w 1119470"/>
                  <a:gd name="connsiteY39" fmla="*/ 1427966 h 1794731"/>
                  <a:gd name="connsiteX40" fmla="*/ 301314 w 1119470"/>
                  <a:gd name="connsiteY40" fmla="*/ 1588740 h 1794731"/>
                  <a:gd name="connsiteX41" fmla="*/ 326435 w 1119470"/>
                  <a:gd name="connsiteY41" fmla="*/ 1478207 h 1794731"/>
                  <a:gd name="connsiteX42" fmla="*/ 175710 w 1119470"/>
                  <a:gd name="connsiteY42" fmla="*/ 1131539 h 1794731"/>
                  <a:gd name="connsiteX43" fmla="*/ 150589 w 1119470"/>
                  <a:gd name="connsiteY43" fmla="*/ 1096371 h 1794731"/>
                  <a:gd name="connsiteX44" fmla="*/ 30008 w 1119470"/>
                  <a:gd name="connsiteY44" fmla="*/ 1257144 h 1794731"/>
                  <a:gd name="connsiteX45" fmla="*/ 19959 w 1119470"/>
                  <a:gd name="connsiteY45" fmla="*/ 1412893 h 1794731"/>
                  <a:gd name="connsiteX46" fmla="*/ 75227 w 1119470"/>
                  <a:gd name="connsiteY46" fmla="*/ 915499 h 1794731"/>
                  <a:gd name="connsiteX47" fmla="*/ 175709 w 1119470"/>
                  <a:gd name="connsiteY47" fmla="*/ 955693 h 1794731"/>
                  <a:gd name="connsiteX48" fmla="*/ 170685 w 1119470"/>
                  <a:gd name="connsiteY48" fmla="*/ 739654 h 1794731"/>
                  <a:gd name="connsiteX49" fmla="*/ 95322 w 1119470"/>
                  <a:gd name="connsiteY49" fmla="*/ 850185 h 1794731"/>
                  <a:gd name="connsiteX50" fmla="*/ 180733 w 1119470"/>
                  <a:gd name="connsiteY50" fmla="*/ 659267 h 1794731"/>
                  <a:gd name="connsiteX51" fmla="*/ 276193 w 1119470"/>
                  <a:gd name="connsiteY51" fmla="*/ 478396 h 1794731"/>
                  <a:gd name="connsiteX52" fmla="*/ 471298 w 1119470"/>
                  <a:gd name="connsiteY52"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974554 w 1119470"/>
                  <a:gd name="connsiteY16" fmla="*/ 372889 h 1794731"/>
                  <a:gd name="connsiteX17" fmla="*/ 1115230 w 1119470"/>
                  <a:gd name="connsiteY17" fmla="*/ 483422 h 1794731"/>
                  <a:gd name="connsiteX18" fmla="*/ 1100158 w 1119470"/>
                  <a:gd name="connsiteY18" fmla="*/ 619073 h 1794731"/>
                  <a:gd name="connsiteX19" fmla="*/ 904215 w 1119470"/>
                  <a:gd name="connsiteY19" fmla="*/ 629121 h 1794731"/>
                  <a:gd name="connsiteX20" fmla="*/ 929336 w 1119470"/>
                  <a:gd name="connsiteY20" fmla="*/ 789895 h 1794731"/>
                  <a:gd name="connsiteX21" fmla="*/ 708272 w 1119470"/>
                  <a:gd name="connsiteY21" fmla="*/ 598977 h 1794731"/>
                  <a:gd name="connsiteX22" fmla="*/ 607789 w 1119470"/>
                  <a:gd name="connsiteY22" fmla="*/ 528639 h 1794731"/>
                  <a:gd name="connsiteX23" fmla="*/ 809594 w 1119470"/>
                  <a:gd name="connsiteY23" fmla="*/ 928060 h 1794731"/>
                  <a:gd name="connsiteX24" fmla="*/ 512330 w 1119470"/>
                  <a:gd name="connsiteY24" fmla="*/ 970766 h 1794731"/>
                  <a:gd name="connsiteX25" fmla="*/ 647983 w 1119470"/>
                  <a:gd name="connsiteY25" fmla="*/ 1488256 h 1794731"/>
                  <a:gd name="connsiteX26" fmla="*/ 537449 w 1119470"/>
                  <a:gd name="connsiteY26" fmla="*/ 1412894 h 1794731"/>
                  <a:gd name="connsiteX27" fmla="*/ 391749 w 1119470"/>
                  <a:gd name="connsiteY27" fmla="*/ 1347579 h 1794731"/>
                  <a:gd name="connsiteX28" fmla="*/ 230975 w 1119470"/>
                  <a:gd name="connsiteY28" fmla="*/ 1051152 h 1794731"/>
                  <a:gd name="connsiteX29" fmla="*/ 356580 w 1119470"/>
                  <a:gd name="connsiteY29" fmla="*/ 1282265 h 1794731"/>
                  <a:gd name="connsiteX30" fmla="*/ 431942 w 1119470"/>
                  <a:gd name="connsiteY30" fmla="*/ 1448063 h 1794731"/>
                  <a:gd name="connsiteX31" fmla="*/ 527402 w 1119470"/>
                  <a:gd name="connsiteY31" fmla="*/ 1488256 h 1794731"/>
                  <a:gd name="connsiteX32" fmla="*/ 507305 w 1119470"/>
                  <a:gd name="connsiteY32" fmla="*/ 1603813 h 1794731"/>
                  <a:gd name="connsiteX33" fmla="*/ 311362 w 1119470"/>
                  <a:gd name="connsiteY33" fmla="*/ 1794731 h 1794731"/>
                  <a:gd name="connsiteX34" fmla="*/ 250235 w 1119470"/>
                  <a:gd name="connsiteY34" fmla="*/ 1757049 h 1794731"/>
                  <a:gd name="connsiteX35" fmla="*/ 220927 w 1119470"/>
                  <a:gd name="connsiteY35" fmla="*/ 1603812 h 1794731"/>
                  <a:gd name="connsiteX36" fmla="*/ 120444 w 1119470"/>
                  <a:gd name="connsiteY36" fmla="*/ 1523425 h 1794731"/>
                  <a:gd name="connsiteX37" fmla="*/ 65177 w 1119470"/>
                  <a:gd name="connsiteY37" fmla="*/ 1483232 h 1794731"/>
                  <a:gd name="connsiteX38" fmla="*/ 80251 w 1119470"/>
                  <a:gd name="connsiteY38" fmla="*/ 1287288 h 1794731"/>
                  <a:gd name="connsiteX39" fmla="*/ 205854 w 1119470"/>
                  <a:gd name="connsiteY39" fmla="*/ 1427966 h 1794731"/>
                  <a:gd name="connsiteX40" fmla="*/ 301314 w 1119470"/>
                  <a:gd name="connsiteY40" fmla="*/ 1588740 h 1794731"/>
                  <a:gd name="connsiteX41" fmla="*/ 326435 w 1119470"/>
                  <a:gd name="connsiteY41" fmla="*/ 1478207 h 1794731"/>
                  <a:gd name="connsiteX42" fmla="*/ 175710 w 1119470"/>
                  <a:gd name="connsiteY42" fmla="*/ 1131539 h 1794731"/>
                  <a:gd name="connsiteX43" fmla="*/ 150589 w 1119470"/>
                  <a:gd name="connsiteY43" fmla="*/ 1096371 h 1794731"/>
                  <a:gd name="connsiteX44" fmla="*/ 30008 w 1119470"/>
                  <a:gd name="connsiteY44" fmla="*/ 1257144 h 1794731"/>
                  <a:gd name="connsiteX45" fmla="*/ 19959 w 1119470"/>
                  <a:gd name="connsiteY45" fmla="*/ 1412893 h 1794731"/>
                  <a:gd name="connsiteX46" fmla="*/ 75227 w 1119470"/>
                  <a:gd name="connsiteY46" fmla="*/ 915499 h 1794731"/>
                  <a:gd name="connsiteX47" fmla="*/ 175709 w 1119470"/>
                  <a:gd name="connsiteY47" fmla="*/ 955693 h 1794731"/>
                  <a:gd name="connsiteX48" fmla="*/ 170685 w 1119470"/>
                  <a:gd name="connsiteY48" fmla="*/ 739654 h 1794731"/>
                  <a:gd name="connsiteX49" fmla="*/ 95322 w 1119470"/>
                  <a:gd name="connsiteY49" fmla="*/ 850185 h 1794731"/>
                  <a:gd name="connsiteX50" fmla="*/ 180733 w 1119470"/>
                  <a:gd name="connsiteY50" fmla="*/ 659267 h 1794731"/>
                  <a:gd name="connsiteX51" fmla="*/ 276193 w 1119470"/>
                  <a:gd name="connsiteY51" fmla="*/ 478396 h 1794731"/>
                  <a:gd name="connsiteX52" fmla="*/ 471298 w 1119470"/>
                  <a:gd name="connsiteY52"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974554 w 1119470"/>
                  <a:gd name="connsiteY16" fmla="*/ 372889 h 1794731"/>
                  <a:gd name="connsiteX17" fmla="*/ 1115230 w 1119470"/>
                  <a:gd name="connsiteY17" fmla="*/ 483422 h 1794731"/>
                  <a:gd name="connsiteX18" fmla="*/ 1100158 w 1119470"/>
                  <a:gd name="connsiteY18" fmla="*/ 619073 h 1794731"/>
                  <a:gd name="connsiteX19" fmla="*/ 904215 w 1119470"/>
                  <a:gd name="connsiteY19" fmla="*/ 629121 h 1794731"/>
                  <a:gd name="connsiteX20" fmla="*/ 929336 w 1119470"/>
                  <a:gd name="connsiteY20" fmla="*/ 789895 h 1794731"/>
                  <a:gd name="connsiteX21" fmla="*/ 708272 w 1119470"/>
                  <a:gd name="connsiteY21" fmla="*/ 598977 h 1794731"/>
                  <a:gd name="connsiteX22" fmla="*/ 607789 w 1119470"/>
                  <a:gd name="connsiteY22" fmla="*/ 528639 h 1794731"/>
                  <a:gd name="connsiteX23" fmla="*/ 809594 w 1119470"/>
                  <a:gd name="connsiteY23" fmla="*/ 928060 h 1794731"/>
                  <a:gd name="connsiteX24" fmla="*/ 512330 w 1119470"/>
                  <a:gd name="connsiteY24" fmla="*/ 970766 h 1794731"/>
                  <a:gd name="connsiteX25" fmla="*/ 647983 w 1119470"/>
                  <a:gd name="connsiteY25" fmla="*/ 1488256 h 1794731"/>
                  <a:gd name="connsiteX26" fmla="*/ 537449 w 1119470"/>
                  <a:gd name="connsiteY26" fmla="*/ 1412894 h 1794731"/>
                  <a:gd name="connsiteX27" fmla="*/ 391749 w 1119470"/>
                  <a:gd name="connsiteY27" fmla="*/ 1347579 h 1794731"/>
                  <a:gd name="connsiteX28" fmla="*/ 230975 w 1119470"/>
                  <a:gd name="connsiteY28" fmla="*/ 1051152 h 1794731"/>
                  <a:gd name="connsiteX29" fmla="*/ 356580 w 1119470"/>
                  <a:gd name="connsiteY29" fmla="*/ 1282265 h 1794731"/>
                  <a:gd name="connsiteX30" fmla="*/ 431942 w 1119470"/>
                  <a:gd name="connsiteY30" fmla="*/ 1448063 h 1794731"/>
                  <a:gd name="connsiteX31" fmla="*/ 527402 w 1119470"/>
                  <a:gd name="connsiteY31" fmla="*/ 1488256 h 1794731"/>
                  <a:gd name="connsiteX32" fmla="*/ 507305 w 1119470"/>
                  <a:gd name="connsiteY32" fmla="*/ 1603813 h 1794731"/>
                  <a:gd name="connsiteX33" fmla="*/ 311362 w 1119470"/>
                  <a:gd name="connsiteY33" fmla="*/ 1794731 h 1794731"/>
                  <a:gd name="connsiteX34" fmla="*/ 250235 w 1119470"/>
                  <a:gd name="connsiteY34" fmla="*/ 1757049 h 1794731"/>
                  <a:gd name="connsiteX35" fmla="*/ 220927 w 1119470"/>
                  <a:gd name="connsiteY35" fmla="*/ 1603812 h 1794731"/>
                  <a:gd name="connsiteX36" fmla="*/ 120444 w 1119470"/>
                  <a:gd name="connsiteY36" fmla="*/ 1523425 h 1794731"/>
                  <a:gd name="connsiteX37" fmla="*/ 65177 w 1119470"/>
                  <a:gd name="connsiteY37" fmla="*/ 1483232 h 1794731"/>
                  <a:gd name="connsiteX38" fmla="*/ 80251 w 1119470"/>
                  <a:gd name="connsiteY38" fmla="*/ 1287288 h 1794731"/>
                  <a:gd name="connsiteX39" fmla="*/ 205854 w 1119470"/>
                  <a:gd name="connsiteY39" fmla="*/ 1427966 h 1794731"/>
                  <a:gd name="connsiteX40" fmla="*/ 301314 w 1119470"/>
                  <a:gd name="connsiteY40" fmla="*/ 1588740 h 1794731"/>
                  <a:gd name="connsiteX41" fmla="*/ 326435 w 1119470"/>
                  <a:gd name="connsiteY41" fmla="*/ 1478207 h 1794731"/>
                  <a:gd name="connsiteX42" fmla="*/ 175710 w 1119470"/>
                  <a:gd name="connsiteY42" fmla="*/ 1131539 h 1794731"/>
                  <a:gd name="connsiteX43" fmla="*/ 150589 w 1119470"/>
                  <a:gd name="connsiteY43" fmla="*/ 1096371 h 1794731"/>
                  <a:gd name="connsiteX44" fmla="*/ 30008 w 1119470"/>
                  <a:gd name="connsiteY44" fmla="*/ 1257144 h 1794731"/>
                  <a:gd name="connsiteX45" fmla="*/ 19959 w 1119470"/>
                  <a:gd name="connsiteY45" fmla="*/ 1412893 h 1794731"/>
                  <a:gd name="connsiteX46" fmla="*/ 75227 w 1119470"/>
                  <a:gd name="connsiteY46" fmla="*/ 915499 h 1794731"/>
                  <a:gd name="connsiteX47" fmla="*/ 175709 w 1119470"/>
                  <a:gd name="connsiteY47" fmla="*/ 955693 h 1794731"/>
                  <a:gd name="connsiteX48" fmla="*/ 170685 w 1119470"/>
                  <a:gd name="connsiteY48" fmla="*/ 739654 h 1794731"/>
                  <a:gd name="connsiteX49" fmla="*/ 95322 w 1119470"/>
                  <a:gd name="connsiteY49" fmla="*/ 850185 h 1794731"/>
                  <a:gd name="connsiteX50" fmla="*/ 180733 w 1119470"/>
                  <a:gd name="connsiteY50" fmla="*/ 659267 h 1794731"/>
                  <a:gd name="connsiteX51" fmla="*/ 276193 w 1119470"/>
                  <a:gd name="connsiteY51" fmla="*/ 478396 h 1794731"/>
                  <a:gd name="connsiteX52" fmla="*/ 471298 w 1119470"/>
                  <a:gd name="connsiteY52"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939385 w 1119470"/>
                  <a:gd name="connsiteY16" fmla="*/ 448251 h 1794731"/>
                  <a:gd name="connsiteX17" fmla="*/ 974554 w 1119470"/>
                  <a:gd name="connsiteY17" fmla="*/ 372889 h 1794731"/>
                  <a:gd name="connsiteX18" fmla="*/ 1115230 w 1119470"/>
                  <a:gd name="connsiteY18" fmla="*/ 483422 h 1794731"/>
                  <a:gd name="connsiteX19" fmla="*/ 1100158 w 1119470"/>
                  <a:gd name="connsiteY19" fmla="*/ 619073 h 1794731"/>
                  <a:gd name="connsiteX20" fmla="*/ 904215 w 1119470"/>
                  <a:gd name="connsiteY20" fmla="*/ 629121 h 1794731"/>
                  <a:gd name="connsiteX21" fmla="*/ 929336 w 1119470"/>
                  <a:gd name="connsiteY21" fmla="*/ 789895 h 1794731"/>
                  <a:gd name="connsiteX22" fmla="*/ 708272 w 1119470"/>
                  <a:gd name="connsiteY22" fmla="*/ 598977 h 1794731"/>
                  <a:gd name="connsiteX23" fmla="*/ 607789 w 1119470"/>
                  <a:gd name="connsiteY23" fmla="*/ 528639 h 1794731"/>
                  <a:gd name="connsiteX24" fmla="*/ 809594 w 1119470"/>
                  <a:gd name="connsiteY24" fmla="*/ 928060 h 1794731"/>
                  <a:gd name="connsiteX25" fmla="*/ 512330 w 1119470"/>
                  <a:gd name="connsiteY25" fmla="*/ 970766 h 1794731"/>
                  <a:gd name="connsiteX26" fmla="*/ 647983 w 1119470"/>
                  <a:gd name="connsiteY26" fmla="*/ 1488256 h 1794731"/>
                  <a:gd name="connsiteX27" fmla="*/ 537449 w 1119470"/>
                  <a:gd name="connsiteY27" fmla="*/ 1412894 h 1794731"/>
                  <a:gd name="connsiteX28" fmla="*/ 391749 w 1119470"/>
                  <a:gd name="connsiteY28" fmla="*/ 1347579 h 1794731"/>
                  <a:gd name="connsiteX29" fmla="*/ 230975 w 1119470"/>
                  <a:gd name="connsiteY29" fmla="*/ 1051152 h 1794731"/>
                  <a:gd name="connsiteX30" fmla="*/ 356580 w 1119470"/>
                  <a:gd name="connsiteY30" fmla="*/ 1282265 h 1794731"/>
                  <a:gd name="connsiteX31" fmla="*/ 431942 w 1119470"/>
                  <a:gd name="connsiteY31" fmla="*/ 1448063 h 1794731"/>
                  <a:gd name="connsiteX32" fmla="*/ 527402 w 1119470"/>
                  <a:gd name="connsiteY32" fmla="*/ 1488256 h 1794731"/>
                  <a:gd name="connsiteX33" fmla="*/ 507305 w 1119470"/>
                  <a:gd name="connsiteY33" fmla="*/ 1603813 h 1794731"/>
                  <a:gd name="connsiteX34" fmla="*/ 311362 w 1119470"/>
                  <a:gd name="connsiteY34" fmla="*/ 1794731 h 1794731"/>
                  <a:gd name="connsiteX35" fmla="*/ 250235 w 1119470"/>
                  <a:gd name="connsiteY35" fmla="*/ 1757049 h 1794731"/>
                  <a:gd name="connsiteX36" fmla="*/ 220927 w 1119470"/>
                  <a:gd name="connsiteY36" fmla="*/ 1603812 h 1794731"/>
                  <a:gd name="connsiteX37" fmla="*/ 120444 w 1119470"/>
                  <a:gd name="connsiteY37" fmla="*/ 1523425 h 1794731"/>
                  <a:gd name="connsiteX38" fmla="*/ 65177 w 1119470"/>
                  <a:gd name="connsiteY38" fmla="*/ 1483232 h 1794731"/>
                  <a:gd name="connsiteX39" fmla="*/ 80251 w 1119470"/>
                  <a:gd name="connsiteY39" fmla="*/ 1287288 h 1794731"/>
                  <a:gd name="connsiteX40" fmla="*/ 205854 w 1119470"/>
                  <a:gd name="connsiteY40" fmla="*/ 1427966 h 1794731"/>
                  <a:gd name="connsiteX41" fmla="*/ 301314 w 1119470"/>
                  <a:gd name="connsiteY41" fmla="*/ 1588740 h 1794731"/>
                  <a:gd name="connsiteX42" fmla="*/ 326435 w 1119470"/>
                  <a:gd name="connsiteY42" fmla="*/ 1478207 h 1794731"/>
                  <a:gd name="connsiteX43" fmla="*/ 175710 w 1119470"/>
                  <a:gd name="connsiteY43" fmla="*/ 1131539 h 1794731"/>
                  <a:gd name="connsiteX44" fmla="*/ 150589 w 1119470"/>
                  <a:gd name="connsiteY44" fmla="*/ 1096371 h 1794731"/>
                  <a:gd name="connsiteX45" fmla="*/ 30008 w 1119470"/>
                  <a:gd name="connsiteY45" fmla="*/ 1257144 h 1794731"/>
                  <a:gd name="connsiteX46" fmla="*/ 19959 w 1119470"/>
                  <a:gd name="connsiteY46" fmla="*/ 1412893 h 1794731"/>
                  <a:gd name="connsiteX47" fmla="*/ 75227 w 1119470"/>
                  <a:gd name="connsiteY47" fmla="*/ 915499 h 1794731"/>
                  <a:gd name="connsiteX48" fmla="*/ 175709 w 1119470"/>
                  <a:gd name="connsiteY48" fmla="*/ 955693 h 1794731"/>
                  <a:gd name="connsiteX49" fmla="*/ 170685 w 1119470"/>
                  <a:gd name="connsiteY49" fmla="*/ 739654 h 1794731"/>
                  <a:gd name="connsiteX50" fmla="*/ 95322 w 1119470"/>
                  <a:gd name="connsiteY50" fmla="*/ 850185 h 1794731"/>
                  <a:gd name="connsiteX51" fmla="*/ 180733 w 1119470"/>
                  <a:gd name="connsiteY51" fmla="*/ 659267 h 1794731"/>
                  <a:gd name="connsiteX52" fmla="*/ 276193 w 1119470"/>
                  <a:gd name="connsiteY52" fmla="*/ 478396 h 1794731"/>
                  <a:gd name="connsiteX53" fmla="*/ 471298 w 1119470"/>
                  <a:gd name="connsiteY53"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743442 w 1119470"/>
                  <a:gd name="connsiteY16" fmla="*/ 347768 h 1794731"/>
                  <a:gd name="connsiteX17" fmla="*/ 974554 w 1119470"/>
                  <a:gd name="connsiteY17" fmla="*/ 372889 h 1794731"/>
                  <a:gd name="connsiteX18" fmla="*/ 1115230 w 1119470"/>
                  <a:gd name="connsiteY18" fmla="*/ 483422 h 1794731"/>
                  <a:gd name="connsiteX19" fmla="*/ 1100158 w 1119470"/>
                  <a:gd name="connsiteY19" fmla="*/ 619073 h 1794731"/>
                  <a:gd name="connsiteX20" fmla="*/ 904215 w 1119470"/>
                  <a:gd name="connsiteY20" fmla="*/ 629121 h 1794731"/>
                  <a:gd name="connsiteX21" fmla="*/ 929336 w 1119470"/>
                  <a:gd name="connsiteY21" fmla="*/ 789895 h 1794731"/>
                  <a:gd name="connsiteX22" fmla="*/ 708272 w 1119470"/>
                  <a:gd name="connsiteY22" fmla="*/ 598977 h 1794731"/>
                  <a:gd name="connsiteX23" fmla="*/ 607789 w 1119470"/>
                  <a:gd name="connsiteY23" fmla="*/ 528639 h 1794731"/>
                  <a:gd name="connsiteX24" fmla="*/ 809594 w 1119470"/>
                  <a:gd name="connsiteY24" fmla="*/ 928060 h 1794731"/>
                  <a:gd name="connsiteX25" fmla="*/ 512330 w 1119470"/>
                  <a:gd name="connsiteY25" fmla="*/ 970766 h 1794731"/>
                  <a:gd name="connsiteX26" fmla="*/ 647983 w 1119470"/>
                  <a:gd name="connsiteY26" fmla="*/ 1488256 h 1794731"/>
                  <a:gd name="connsiteX27" fmla="*/ 537449 w 1119470"/>
                  <a:gd name="connsiteY27" fmla="*/ 1412894 h 1794731"/>
                  <a:gd name="connsiteX28" fmla="*/ 391749 w 1119470"/>
                  <a:gd name="connsiteY28" fmla="*/ 1347579 h 1794731"/>
                  <a:gd name="connsiteX29" fmla="*/ 230975 w 1119470"/>
                  <a:gd name="connsiteY29" fmla="*/ 1051152 h 1794731"/>
                  <a:gd name="connsiteX30" fmla="*/ 356580 w 1119470"/>
                  <a:gd name="connsiteY30" fmla="*/ 1282265 h 1794731"/>
                  <a:gd name="connsiteX31" fmla="*/ 431942 w 1119470"/>
                  <a:gd name="connsiteY31" fmla="*/ 1448063 h 1794731"/>
                  <a:gd name="connsiteX32" fmla="*/ 527402 w 1119470"/>
                  <a:gd name="connsiteY32" fmla="*/ 1488256 h 1794731"/>
                  <a:gd name="connsiteX33" fmla="*/ 507305 w 1119470"/>
                  <a:gd name="connsiteY33" fmla="*/ 1603813 h 1794731"/>
                  <a:gd name="connsiteX34" fmla="*/ 311362 w 1119470"/>
                  <a:gd name="connsiteY34" fmla="*/ 1794731 h 1794731"/>
                  <a:gd name="connsiteX35" fmla="*/ 250235 w 1119470"/>
                  <a:gd name="connsiteY35" fmla="*/ 1757049 h 1794731"/>
                  <a:gd name="connsiteX36" fmla="*/ 220927 w 1119470"/>
                  <a:gd name="connsiteY36" fmla="*/ 1603812 h 1794731"/>
                  <a:gd name="connsiteX37" fmla="*/ 120444 w 1119470"/>
                  <a:gd name="connsiteY37" fmla="*/ 1523425 h 1794731"/>
                  <a:gd name="connsiteX38" fmla="*/ 65177 w 1119470"/>
                  <a:gd name="connsiteY38" fmla="*/ 1483232 h 1794731"/>
                  <a:gd name="connsiteX39" fmla="*/ 80251 w 1119470"/>
                  <a:gd name="connsiteY39" fmla="*/ 1287288 h 1794731"/>
                  <a:gd name="connsiteX40" fmla="*/ 205854 w 1119470"/>
                  <a:gd name="connsiteY40" fmla="*/ 1427966 h 1794731"/>
                  <a:gd name="connsiteX41" fmla="*/ 301314 w 1119470"/>
                  <a:gd name="connsiteY41" fmla="*/ 1588740 h 1794731"/>
                  <a:gd name="connsiteX42" fmla="*/ 326435 w 1119470"/>
                  <a:gd name="connsiteY42" fmla="*/ 1478207 h 1794731"/>
                  <a:gd name="connsiteX43" fmla="*/ 175710 w 1119470"/>
                  <a:gd name="connsiteY43" fmla="*/ 1131539 h 1794731"/>
                  <a:gd name="connsiteX44" fmla="*/ 150589 w 1119470"/>
                  <a:gd name="connsiteY44" fmla="*/ 1096371 h 1794731"/>
                  <a:gd name="connsiteX45" fmla="*/ 30008 w 1119470"/>
                  <a:gd name="connsiteY45" fmla="*/ 1257144 h 1794731"/>
                  <a:gd name="connsiteX46" fmla="*/ 19959 w 1119470"/>
                  <a:gd name="connsiteY46" fmla="*/ 1412893 h 1794731"/>
                  <a:gd name="connsiteX47" fmla="*/ 75227 w 1119470"/>
                  <a:gd name="connsiteY47" fmla="*/ 915499 h 1794731"/>
                  <a:gd name="connsiteX48" fmla="*/ 175709 w 1119470"/>
                  <a:gd name="connsiteY48" fmla="*/ 955693 h 1794731"/>
                  <a:gd name="connsiteX49" fmla="*/ 170685 w 1119470"/>
                  <a:gd name="connsiteY49" fmla="*/ 739654 h 1794731"/>
                  <a:gd name="connsiteX50" fmla="*/ 95322 w 1119470"/>
                  <a:gd name="connsiteY50" fmla="*/ 850185 h 1794731"/>
                  <a:gd name="connsiteX51" fmla="*/ 180733 w 1119470"/>
                  <a:gd name="connsiteY51" fmla="*/ 659267 h 1794731"/>
                  <a:gd name="connsiteX52" fmla="*/ 276193 w 1119470"/>
                  <a:gd name="connsiteY52" fmla="*/ 478396 h 1794731"/>
                  <a:gd name="connsiteX53" fmla="*/ 471298 w 1119470"/>
                  <a:gd name="connsiteY53"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793684 w 1119470"/>
                  <a:gd name="connsiteY16" fmla="*/ 312598 h 1794731"/>
                  <a:gd name="connsiteX17" fmla="*/ 974554 w 1119470"/>
                  <a:gd name="connsiteY17" fmla="*/ 372889 h 1794731"/>
                  <a:gd name="connsiteX18" fmla="*/ 1115230 w 1119470"/>
                  <a:gd name="connsiteY18" fmla="*/ 483422 h 1794731"/>
                  <a:gd name="connsiteX19" fmla="*/ 1100158 w 1119470"/>
                  <a:gd name="connsiteY19" fmla="*/ 619073 h 1794731"/>
                  <a:gd name="connsiteX20" fmla="*/ 904215 w 1119470"/>
                  <a:gd name="connsiteY20" fmla="*/ 629121 h 1794731"/>
                  <a:gd name="connsiteX21" fmla="*/ 929336 w 1119470"/>
                  <a:gd name="connsiteY21" fmla="*/ 789895 h 1794731"/>
                  <a:gd name="connsiteX22" fmla="*/ 708272 w 1119470"/>
                  <a:gd name="connsiteY22" fmla="*/ 598977 h 1794731"/>
                  <a:gd name="connsiteX23" fmla="*/ 607789 w 1119470"/>
                  <a:gd name="connsiteY23" fmla="*/ 528639 h 1794731"/>
                  <a:gd name="connsiteX24" fmla="*/ 809594 w 1119470"/>
                  <a:gd name="connsiteY24" fmla="*/ 928060 h 1794731"/>
                  <a:gd name="connsiteX25" fmla="*/ 512330 w 1119470"/>
                  <a:gd name="connsiteY25" fmla="*/ 970766 h 1794731"/>
                  <a:gd name="connsiteX26" fmla="*/ 647983 w 1119470"/>
                  <a:gd name="connsiteY26" fmla="*/ 1488256 h 1794731"/>
                  <a:gd name="connsiteX27" fmla="*/ 537449 w 1119470"/>
                  <a:gd name="connsiteY27" fmla="*/ 1412894 h 1794731"/>
                  <a:gd name="connsiteX28" fmla="*/ 391749 w 1119470"/>
                  <a:gd name="connsiteY28" fmla="*/ 1347579 h 1794731"/>
                  <a:gd name="connsiteX29" fmla="*/ 230975 w 1119470"/>
                  <a:gd name="connsiteY29" fmla="*/ 1051152 h 1794731"/>
                  <a:gd name="connsiteX30" fmla="*/ 356580 w 1119470"/>
                  <a:gd name="connsiteY30" fmla="*/ 1282265 h 1794731"/>
                  <a:gd name="connsiteX31" fmla="*/ 431942 w 1119470"/>
                  <a:gd name="connsiteY31" fmla="*/ 1448063 h 1794731"/>
                  <a:gd name="connsiteX32" fmla="*/ 527402 w 1119470"/>
                  <a:gd name="connsiteY32" fmla="*/ 1488256 h 1794731"/>
                  <a:gd name="connsiteX33" fmla="*/ 507305 w 1119470"/>
                  <a:gd name="connsiteY33" fmla="*/ 1603813 h 1794731"/>
                  <a:gd name="connsiteX34" fmla="*/ 311362 w 1119470"/>
                  <a:gd name="connsiteY34" fmla="*/ 1794731 h 1794731"/>
                  <a:gd name="connsiteX35" fmla="*/ 250235 w 1119470"/>
                  <a:gd name="connsiteY35" fmla="*/ 1757049 h 1794731"/>
                  <a:gd name="connsiteX36" fmla="*/ 220927 w 1119470"/>
                  <a:gd name="connsiteY36" fmla="*/ 1603812 h 1794731"/>
                  <a:gd name="connsiteX37" fmla="*/ 120444 w 1119470"/>
                  <a:gd name="connsiteY37" fmla="*/ 1523425 h 1794731"/>
                  <a:gd name="connsiteX38" fmla="*/ 65177 w 1119470"/>
                  <a:gd name="connsiteY38" fmla="*/ 1483232 h 1794731"/>
                  <a:gd name="connsiteX39" fmla="*/ 80251 w 1119470"/>
                  <a:gd name="connsiteY39" fmla="*/ 1287288 h 1794731"/>
                  <a:gd name="connsiteX40" fmla="*/ 205854 w 1119470"/>
                  <a:gd name="connsiteY40" fmla="*/ 1427966 h 1794731"/>
                  <a:gd name="connsiteX41" fmla="*/ 301314 w 1119470"/>
                  <a:gd name="connsiteY41" fmla="*/ 1588740 h 1794731"/>
                  <a:gd name="connsiteX42" fmla="*/ 326435 w 1119470"/>
                  <a:gd name="connsiteY42" fmla="*/ 1478207 h 1794731"/>
                  <a:gd name="connsiteX43" fmla="*/ 175710 w 1119470"/>
                  <a:gd name="connsiteY43" fmla="*/ 1131539 h 1794731"/>
                  <a:gd name="connsiteX44" fmla="*/ 150589 w 1119470"/>
                  <a:gd name="connsiteY44" fmla="*/ 1096371 h 1794731"/>
                  <a:gd name="connsiteX45" fmla="*/ 30008 w 1119470"/>
                  <a:gd name="connsiteY45" fmla="*/ 1257144 h 1794731"/>
                  <a:gd name="connsiteX46" fmla="*/ 19959 w 1119470"/>
                  <a:gd name="connsiteY46" fmla="*/ 1412893 h 1794731"/>
                  <a:gd name="connsiteX47" fmla="*/ 75227 w 1119470"/>
                  <a:gd name="connsiteY47" fmla="*/ 915499 h 1794731"/>
                  <a:gd name="connsiteX48" fmla="*/ 175709 w 1119470"/>
                  <a:gd name="connsiteY48" fmla="*/ 955693 h 1794731"/>
                  <a:gd name="connsiteX49" fmla="*/ 170685 w 1119470"/>
                  <a:gd name="connsiteY49" fmla="*/ 739654 h 1794731"/>
                  <a:gd name="connsiteX50" fmla="*/ 95322 w 1119470"/>
                  <a:gd name="connsiteY50" fmla="*/ 850185 h 1794731"/>
                  <a:gd name="connsiteX51" fmla="*/ 180733 w 1119470"/>
                  <a:gd name="connsiteY51" fmla="*/ 659267 h 1794731"/>
                  <a:gd name="connsiteX52" fmla="*/ 276193 w 1119470"/>
                  <a:gd name="connsiteY52" fmla="*/ 478396 h 1794731"/>
                  <a:gd name="connsiteX53" fmla="*/ 471298 w 1119470"/>
                  <a:gd name="connsiteY53"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793684 w 1119470"/>
                  <a:gd name="connsiteY16" fmla="*/ 312598 h 1794731"/>
                  <a:gd name="connsiteX17" fmla="*/ 884119 w 1119470"/>
                  <a:gd name="connsiteY17" fmla="*/ 322647 h 1794731"/>
                  <a:gd name="connsiteX18" fmla="*/ 974554 w 1119470"/>
                  <a:gd name="connsiteY18" fmla="*/ 372889 h 1794731"/>
                  <a:gd name="connsiteX19" fmla="*/ 1115230 w 1119470"/>
                  <a:gd name="connsiteY19" fmla="*/ 483422 h 1794731"/>
                  <a:gd name="connsiteX20" fmla="*/ 1100158 w 1119470"/>
                  <a:gd name="connsiteY20" fmla="*/ 619073 h 1794731"/>
                  <a:gd name="connsiteX21" fmla="*/ 904215 w 1119470"/>
                  <a:gd name="connsiteY21" fmla="*/ 629121 h 1794731"/>
                  <a:gd name="connsiteX22" fmla="*/ 929336 w 1119470"/>
                  <a:gd name="connsiteY22" fmla="*/ 789895 h 1794731"/>
                  <a:gd name="connsiteX23" fmla="*/ 708272 w 1119470"/>
                  <a:gd name="connsiteY23" fmla="*/ 598977 h 1794731"/>
                  <a:gd name="connsiteX24" fmla="*/ 607789 w 1119470"/>
                  <a:gd name="connsiteY24" fmla="*/ 528639 h 1794731"/>
                  <a:gd name="connsiteX25" fmla="*/ 809594 w 1119470"/>
                  <a:gd name="connsiteY25" fmla="*/ 928060 h 1794731"/>
                  <a:gd name="connsiteX26" fmla="*/ 512330 w 1119470"/>
                  <a:gd name="connsiteY26" fmla="*/ 970766 h 1794731"/>
                  <a:gd name="connsiteX27" fmla="*/ 647983 w 1119470"/>
                  <a:gd name="connsiteY27" fmla="*/ 1488256 h 1794731"/>
                  <a:gd name="connsiteX28" fmla="*/ 537449 w 1119470"/>
                  <a:gd name="connsiteY28" fmla="*/ 1412894 h 1794731"/>
                  <a:gd name="connsiteX29" fmla="*/ 391749 w 1119470"/>
                  <a:gd name="connsiteY29" fmla="*/ 1347579 h 1794731"/>
                  <a:gd name="connsiteX30" fmla="*/ 230975 w 1119470"/>
                  <a:gd name="connsiteY30" fmla="*/ 1051152 h 1794731"/>
                  <a:gd name="connsiteX31" fmla="*/ 356580 w 1119470"/>
                  <a:gd name="connsiteY31" fmla="*/ 1282265 h 1794731"/>
                  <a:gd name="connsiteX32" fmla="*/ 431942 w 1119470"/>
                  <a:gd name="connsiteY32" fmla="*/ 1448063 h 1794731"/>
                  <a:gd name="connsiteX33" fmla="*/ 527402 w 1119470"/>
                  <a:gd name="connsiteY33" fmla="*/ 1488256 h 1794731"/>
                  <a:gd name="connsiteX34" fmla="*/ 507305 w 1119470"/>
                  <a:gd name="connsiteY34" fmla="*/ 1603813 h 1794731"/>
                  <a:gd name="connsiteX35" fmla="*/ 311362 w 1119470"/>
                  <a:gd name="connsiteY35" fmla="*/ 1794731 h 1794731"/>
                  <a:gd name="connsiteX36" fmla="*/ 250235 w 1119470"/>
                  <a:gd name="connsiteY36" fmla="*/ 1757049 h 1794731"/>
                  <a:gd name="connsiteX37" fmla="*/ 220927 w 1119470"/>
                  <a:gd name="connsiteY37" fmla="*/ 1603812 h 1794731"/>
                  <a:gd name="connsiteX38" fmla="*/ 120444 w 1119470"/>
                  <a:gd name="connsiteY38" fmla="*/ 1523425 h 1794731"/>
                  <a:gd name="connsiteX39" fmla="*/ 65177 w 1119470"/>
                  <a:gd name="connsiteY39" fmla="*/ 1483232 h 1794731"/>
                  <a:gd name="connsiteX40" fmla="*/ 80251 w 1119470"/>
                  <a:gd name="connsiteY40" fmla="*/ 1287288 h 1794731"/>
                  <a:gd name="connsiteX41" fmla="*/ 205854 w 1119470"/>
                  <a:gd name="connsiteY41" fmla="*/ 1427966 h 1794731"/>
                  <a:gd name="connsiteX42" fmla="*/ 301314 w 1119470"/>
                  <a:gd name="connsiteY42" fmla="*/ 1588740 h 1794731"/>
                  <a:gd name="connsiteX43" fmla="*/ 326435 w 1119470"/>
                  <a:gd name="connsiteY43" fmla="*/ 1478207 h 1794731"/>
                  <a:gd name="connsiteX44" fmla="*/ 175710 w 1119470"/>
                  <a:gd name="connsiteY44" fmla="*/ 1131539 h 1794731"/>
                  <a:gd name="connsiteX45" fmla="*/ 150589 w 1119470"/>
                  <a:gd name="connsiteY45" fmla="*/ 1096371 h 1794731"/>
                  <a:gd name="connsiteX46" fmla="*/ 30008 w 1119470"/>
                  <a:gd name="connsiteY46" fmla="*/ 1257144 h 1794731"/>
                  <a:gd name="connsiteX47" fmla="*/ 19959 w 1119470"/>
                  <a:gd name="connsiteY47" fmla="*/ 1412893 h 1794731"/>
                  <a:gd name="connsiteX48" fmla="*/ 75227 w 1119470"/>
                  <a:gd name="connsiteY48" fmla="*/ 915499 h 1794731"/>
                  <a:gd name="connsiteX49" fmla="*/ 175709 w 1119470"/>
                  <a:gd name="connsiteY49" fmla="*/ 955693 h 1794731"/>
                  <a:gd name="connsiteX50" fmla="*/ 170685 w 1119470"/>
                  <a:gd name="connsiteY50" fmla="*/ 739654 h 1794731"/>
                  <a:gd name="connsiteX51" fmla="*/ 95322 w 1119470"/>
                  <a:gd name="connsiteY51" fmla="*/ 850185 h 1794731"/>
                  <a:gd name="connsiteX52" fmla="*/ 180733 w 1119470"/>
                  <a:gd name="connsiteY52" fmla="*/ 659267 h 1794731"/>
                  <a:gd name="connsiteX53" fmla="*/ 276193 w 1119470"/>
                  <a:gd name="connsiteY53" fmla="*/ 478396 h 1794731"/>
                  <a:gd name="connsiteX54" fmla="*/ 471298 w 1119470"/>
                  <a:gd name="connsiteY54"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793684 w 1119470"/>
                  <a:gd name="connsiteY16" fmla="*/ 312598 h 1794731"/>
                  <a:gd name="connsiteX17" fmla="*/ 803732 w 1119470"/>
                  <a:gd name="connsiteY17" fmla="*/ 41293 h 1794731"/>
                  <a:gd name="connsiteX18" fmla="*/ 974554 w 1119470"/>
                  <a:gd name="connsiteY18" fmla="*/ 372889 h 1794731"/>
                  <a:gd name="connsiteX19" fmla="*/ 1115230 w 1119470"/>
                  <a:gd name="connsiteY19" fmla="*/ 483422 h 1794731"/>
                  <a:gd name="connsiteX20" fmla="*/ 1100158 w 1119470"/>
                  <a:gd name="connsiteY20" fmla="*/ 619073 h 1794731"/>
                  <a:gd name="connsiteX21" fmla="*/ 904215 w 1119470"/>
                  <a:gd name="connsiteY21" fmla="*/ 629121 h 1794731"/>
                  <a:gd name="connsiteX22" fmla="*/ 929336 w 1119470"/>
                  <a:gd name="connsiteY22" fmla="*/ 789895 h 1794731"/>
                  <a:gd name="connsiteX23" fmla="*/ 708272 w 1119470"/>
                  <a:gd name="connsiteY23" fmla="*/ 598977 h 1794731"/>
                  <a:gd name="connsiteX24" fmla="*/ 607789 w 1119470"/>
                  <a:gd name="connsiteY24" fmla="*/ 528639 h 1794731"/>
                  <a:gd name="connsiteX25" fmla="*/ 809594 w 1119470"/>
                  <a:gd name="connsiteY25" fmla="*/ 928060 h 1794731"/>
                  <a:gd name="connsiteX26" fmla="*/ 512330 w 1119470"/>
                  <a:gd name="connsiteY26" fmla="*/ 970766 h 1794731"/>
                  <a:gd name="connsiteX27" fmla="*/ 647983 w 1119470"/>
                  <a:gd name="connsiteY27" fmla="*/ 1488256 h 1794731"/>
                  <a:gd name="connsiteX28" fmla="*/ 537449 w 1119470"/>
                  <a:gd name="connsiteY28" fmla="*/ 1412894 h 1794731"/>
                  <a:gd name="connsiteX29" fmla="*/ 391749 w 1119470"/>
                  <a:gd name="connsiteY29" fmla="*/ 1347579 h 1794731"/>
                  <a:gd name="connsiteX30" fmla="*/ 230975 w 1119470"/>
                  <a:gd name="connsiteY30" fmla="*/ 1051152 h 1794731"/>
                  <a:gd name="connsiteX31" fmla="*/ 356580 w 1119470"/>
                  <a:gd name="connsiteY31" fmla="*/ 1282265 h 1794731"/>
                  <a:gd name="connsiteX32" fmla="*/ 431942 w 1119470"/>
                  <a:gd name="connsiteY32" fmla="*/ 1448063 h 1794731"/>
                  <a:gd name="connsiteX33" fmla="*/ 527402 w 1119470"/>
                  <a:gd name="connsiteY33" fmla="*/ 1488256 h 1794731"/>
                  <a:gd name="connsiteX34" fmla="*/ 507305 w 1119470"/>
                  <a:gd name="connsiteY34" fmla="*/ 1603813 h 1794731"/>
                  <a:gd name="connsiteX35" fmla="*/ 311362 w 1119470"/>
                  <a:gd name="connsiteY35" fmla="*/ 1794731 h 1794731"/>
                  <a:gd name="connsiteX36" fmla="*/ 250235 w 1119470"/>
                  <a:gd name="connsiteY36" fmla="*/ 1757049 h 1794731"/>
                  <a:gd name="connsiteX37" fmla="*/ 220927 w 1119470"/>
                  <a:gd name="connsiteY37" fmla="*/ 1603812 h 1794731"/>
                  <a:gd name="connsiteX38" fmla="*/ 120444 w 1119470"/>
                  <a:gd name="connsiteY38" fmla="*/ 1523425 h 1794731"/>
                  <a:gd name="connsiteX39" fmla="*/ 65177 w 1119470"/>
                  <a:gd name="connsiteY39" fmla="*/ 1483232 h 1794731"/>
                  <a:gd name="connsiteX40" fmla="*/ 80251 w 1119470"/>
                  <a:gd name="connsiteY40" fmla="*/ 1287288 h 1794731"/>
                  <a:gd name="connsiteX41" fmla="*/ 205854 w 1119470"/>
                  <a:gd name="connsiteY41" fmla="*/ 1427966 h 1794731"/>
                  <a:gd name="connsiteX42" fmla="*/ 301314 w 1119470"/>
                  <a:gd name="connsiteY42" fmla="*/ 1588740 h 1794731"/>
                  <a:gd name="connsiteX43" fmla="*/ 326435 w 1119470"/>
                  <a:gd name="connsiteY43" fmla="*/ 1478207 h 1794731"/>
                  <a:gd name="connsiteX44" fmla="*/ 175710 w 1119470"/>
                  <a:gd name="connsiteY44" fmla="*/ 1131539 h 1794731"/>
                  <a:gd name="connsiteX45" fmla="*/ 150589 w 1119470"/>
                  <a:gd name="connsiteY45" fmla="*/ 1096371 h 1794731"/>
                  <a:gd name="connsiteX46" fmla="*/ 30008 w 1119470"/>
                  <a:gd name="connsiteY46" fmla="*/ 1257144 h 1794731"/>
                  <a:gd name="connsiteX47" fmla="*/ 19959 w 1119470"/>
                  <a:gd name="connsiteY47" fmla="*/ 1412893 h 1794731"/>
                  <a:gd name="connsiteX48" fmla="*/ 75227 w 1119470"/>
                  <a:gd name="connsiteY48" fmla="*/ 915499 h 1794731"/>
                  <a:gd name="connsiteX49" fmla="*/ 175709 w 1119470"/>
                  <a:gd name="connsiteY49" fmla="*/ 955693 h 1794731"/>
                  <a:gd name="connsiteX50" fmla="*/ 170685 w 1119470"/>
                  <a:gd name="connsiteY50" fmla="*/ 739654 h 1794731"/>
                  <a:gd name="connsiteX51" fmla="*/ 95322 w 1119470"/>
                  <a:gd name="connsiteY51" fmla="*/ 850185 h 1794731"/>
                  <a:gd name="connsiteX52" fmla="*/ 180733 w 1119470"/>
                  <a:gd name="connsiteY52" fmla="*/ 659267 h 1794731"/>
                  <a:gd name="connsiteX53" fmla="*/ 276193 w 1119470"/>
                  <a:gd name="connsiteY53" fmla="*/ 478396 h 1794731"/>
                  <a:gd name="connsiteX54" fmla="*/ 471298 w 1119470"/>
                  <a:gd name="connsiteY54"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793684 w 1119470"/>
                  <a:gd name="connsiteY16" fmla="*/ 312598 h 1794731"/>
                  <a:gd name="connsiteX17" fmla="*/ 803732 w 1119470"/>
                  <a:gd name="connsiteY17" fmla="*/ 41293 h 1794731"/>
                  <a:gd name="connsiteX18" fmla="*/ 974554 w 1119470"/>
                  <a:gd name="connsiteY18" fmla="*/ 372889 h 1794731"/>
                  <a:gd name="connsiteX19" fmla="*/ 1115230 w 1119470"/>
                  <a:gd name="connsiteY19" fmla="*/ 483422 h 1794731"/>
                  <a:gd name="connsiteX20" fmla="*/ 1100158 w 1119470"/>
                  <a:gd name="connsiteY20" fmla="*/ 619073 h 1794731"/>
                  <a:gd name="connsiteX21" fmla="*/ 904215 w 1119470"/>
                  <a:gd name="connsiteY21" fmla="*/ 629121 h 1794731"/>
                  <a:gd name="connsiteX22" fmla="*/ 929336 w 1119470"/>
                  <a:gd name="connsiteY22" fmla="*/ 789895 h 1794731"/>
                  <a:gd name="connsiteX23" fmla="*/ 708272 w 1119470"/>
                  <a:gd name="connsiteY23" fmla="*/ 598977 h 1794731"/>
                  <a:gd name="connsiteX24" fmla="*/ 607789 w 1119470"/>
                  <a:gd name="connsiteY24" fmla="*/ 528639 h 1794731"/>
                  <a:gd name="connsiteX25" fmla="*/ 809594 w 1119470"/>
                  <a:gd name="connsiteY25" fmla="*/ 928060 h 1794731"/>
                  <a:gd name="connsiteX26" fmla="*/ 512330 w 1119470"/>
                  <a:gd name="connsiteY26" fmla="*/ 970766 h 1794731"/>
                  <a:gd name="connsiteX27" fmla="*/ 647983 w 1119470"/>
                  <a:gd name="connsiteY27" fmla="*/ 1488256 h 1794731"/>
                  <a:gd name="connsiteX28" fmla="*/ 537449 w 1119470"/>
                  <a:gd name="connsiteY28" fmla="*/ 1412894 h 1794731"/>
                  <a:gd name="connsiteX29" fmla="*/ 391749 w 1119470"/>
                  <a:gd name="connsiteY29" fmla="*/ 1347579 h 1794731"/>
                  <a:gd name="connsiteX30" fmla="*/ 230975 w 1119470"/>
                  <a:gd name="connsiteY30" fmla="*/ 1051152 h 1794731"/>
                  <a:gd name="connsiteX31" fmla="*/ 356580 w 1119470"/>
                  <a:gd name="connsiteY31" fmla="*/ 1282265 h 1794731"/>
                  <a:gd name="connsiteX32" fmla="*/ 431942 w 1119470"/>
                  <a:gd name="connsiteY32" fmla="*/ 1448063 h 1794731"/>
                  <a:gd name="connsiteX33" fmla="*/ 527402 w 1119470"/>
                  <a:gd name="connsiteY33" fmla="*/ 1488256 h 1794731"/>
                  <a:gd name="connsiteX34" fmla="*/ 507305 w 1119470"/>
                  <a:gd name="connsiteY34" fmla="*/ 1603813 h 1794731"/>
                  <a:gd name="connsiteX35" fmla="*/ 311362 w 1119470"/>
                  <a:gd name="connsiteY35" fmla="*/ 1794731 h 1794731"/>
                  <a:gd name="connsiteX36" fmla="*/ 250235 w 1119470"/>
                  <a:gd name="connsiteY36" fmla="*/ 1757049 h 1794731"/>
                  <a:gd name="connsiteX37" fmla="*/ 220927 w 1119470"/>
                  <a:gd name="connsiteY37" fmla="*/ 1603812 h 1794731"/>
                  <a:gd name="connsiteX38" fmla="*/ 120444 w 1119470"/>
                  <a:gd name="connsiteY38" fmla="*/ 1523425 h 1794731"/>
                  <a:gd name="connsiteX39" fmla="*/ 65177 w 1119470"/>
                  <a:gd name="connsiteY39" fmla="*/ 1483232 h 1794731"/>
                  <a:gd name="connsiteX40" fmla="*/ 80251 w 1119470"/>
                  <a:gd name="connsiteY40" fmla="*/ 1287288 h 1794731"/>
                  <a:gd name="connsiteX41" fmla="*/ 205854 w 1119470"/>
                  <a:gd name="connsiteY41" fmla="*/ 1427966 h 1794731"/>
                  <a:gd name="connsiteX42" fmla="*/ 301314 w 1119470"/>
                  <a:gd name="connsiteY42" fmla="*/ 1588740 h 1794731"/>
                  <a:gd name="connsiteX43" fmla="*/ 326435 w 1119470"/>
                  <a:gd name="connsiteY43" fmla="*/ 1478207 h 1794731"/>
                  <a:gd name="connsiteX44" fmla="*/ 175710 w 1119470"/>
                  <a:gd name="connsiteY44" fmla="*/ 1131539 h 1794731"/>
                  <a:gd name="connsiteX45" fmla="*/ 150589 w 1119470"/>
                  <a:gd name="connsiteY45" fmla="*/ 1096371 h 1794731"/>
                  <a:gd name="connsiteX46" fmla="*/ 30008 w 1119470"/>
                  <a:gd name="connsiteY46" fmla="*/ 1257144 h 1794731"/>
                  <a:gd name="connsiteX47" fmla="*/ 19959 w 1119470"/>
                  <a:gd name="connsiteY47" fmla="*/ 1412893 h 1794731"/>
                  <a:gd name="connsiteX48" fmla="*/ 75227 w 1119470"/>
                  <a:gd name="connsiteY48" fmla="*/ 915499 h 1794731"/>
                  <a:gd name="connsiteX49" fmla="*/ 175709 w 1119470"/>
                  <a:gd name="connsiteY49" fmla="*/ 955693 h 1794731"/>
                  <a:gd name="connsiteX50" fmla="*/ 170685 w 1119470"/>
                  <a:gd name="connsiteY50" fmla="*/ 739654 h 1794731"/>
                  <a:gd name="connsiteX51" fmla="*/ 95322 w 1119470"/>
                  <a:gd name="connsiteY51" fmla="*/ 850185 h 1794731"/>
                  <a:gd name="connsiteX52" fmla="*/ 180733 w 1119470"/>
                  <a:gd name="connsiteY52" fmla="*/ 659267 h 1794731"/>
                  <a:gd name="connsiteX53" fmla="*/ 276193 w 1119470"/>
                  <a:gd name="connsiteY53" fmla="*/ 478396 h 1794731"/>
                  <a:gd name="connsiteX54" fmla="*/ 471298 w 1119470"/>
                  <a:gd name="connsiteY54"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793684 w 1119470"/>
                  <a:gd name="connsiteY16" fmla="*/ 312598 h 1794731"/>
                  <a:gd name="connsiteX17" fmla="*/ 803732 w 1119470"/>
                  <a:gd name="connsiteY17" fmla="*/ 41293 h 1794731"/>
                  <a:gd name="connsiteX18" fmla="*/ 974554 w 1119470"/>
                  <a:gd name="connsiteY18" fmla="*/ 372889 h 1794731"/>
                  <a:gd name="connsiteX19" fmla="*/ 1115230 w 1119470"/>
                  <a:gd name="connsiteY19" fmla="*/ 483422 h 1794731"/>
                  <a:gd name="connsiteX20" fmla="*/ 1100158 w 1119470"/>
                  <a:gd name="connsiteY20" fmla="*/ 619073 h 1794731"/>
                  <a:gd name="connsiteX21" fmla="*/ 904215 w 1119470"/>
                  <a:gd name="connsiteY21" fmla="*/ 629121 h 1794731"/>
                  <a:gd name="connsiteX22" fmla="*/ 929336 w 1119470"/>
                  <a:gd name="connsiteY22" fmla="*/ 789895 h 1794731"/>
                  <a:gd name="connsiteX23" fmla="*/ 708272 w 1119470"/>
                  <a:gd name="connsiteY23" fmla="*/ 598977 h 1794731"/>
                  <a:gd name="connsiteX24" fmla="*/ 607789 w 1119470"/>
                  <a:gd name="connsiteY24" fmla="*/ 528639 h 1794731"/>
                  <a:gd name="connsiteX25" fmla="*/ 809594 w 1119470"/>
                  <a:gd name="connsiteY25" fmla="*/ 928060 h 1794731"/>
                  <a:gd name="connsiteX26" fmla="*/ 512330 w 1119470"/>
                  <a:gd name="connsiteY26" fmla="*/ 970766 h 1794731"/>
                  <a:gd name="connsiteX27" fmla="*/ 647983 w 1119470"/>
                  <a:gd name="connsiteY27" fmla="*/ 1488256 h 1794731"/>
                  <a:gd name="connsiteX28" fmla="*/ 537449 w 1119470"/>
                  <a:gd name="connsiteY28" fmla="*/ 1412894 h 1794731"/>
                  <a:gd name="connsiteX29" fmla="*/ 391749 w 1119470"/>
                  <a:gd name="connsiteY29" fmla="*/ 1347579 h 1794731"/>
                  <a:gd name="connsiteX30" fmla="*/ 230975 w 1119470"/>
                  <a:gd name="connsiteY30" fmla="*/ 1051152 h 1794731"/>
                  <a:gd name="connsiteX31" fmla="*/ 356580 w 1119470"/>
                  <a:gd name="connsiteY31" fmla="*/ 1282265 h 1794731"/>
                  <a:gd name="connsiteX32" fmla="*/ 431942 w 1119470"/>
                  <a:gd name="connsiteY32" fmla="*/ 1448063 h 1794731"/>
                  <a:gd name="connsiteX33" fmla="*/ 527402 w 1119470"/>
                  <a:gd name="connsiteY33" fmla="*/ 1488256 h 1794731"/>
                  <a:gd name="connsiteX34" fmla="*/ 507305 w 1119470"/>
                  <a:gd name="connsiteY34" fmla="*/ 1603813 h 1794731"/>
                  <a:gd name="connsiteX35" fmla="*/ 311362 w 1119470"/>
                  <a:gd name="connsiteY35" fmla="*/ 1794731 h 1794731"/>
                  <a:gd name="connsiteX36" fmla="*/ 250235 w 1119470"/>
                  <a:gd name="connsiteY36" fmla="*/ 1757049 h 1794731"/>
                  <a:gd name="connsiteX37" fmla="*/ 220927 w 1119470"/>
                  <a:gd name="connsiteY37" fmla="*/ 1603812 h 1794731"/>
                  <a:gd name="connsiteX38" fmla="*/ 120444 w 1119470"/>
                  <a:gd name="connsiteY38" fmla="*/ 1523425 h 1794731"/>
                  <a:gd name="connsiteX39" fmla="*/ 65177 w 1119470"/>
                  <a:gd name="connsiteY39" fmla="*/ 1483232 h 1794731"/>
                  <a:gd name="connsiteX40" fmla="*/ 80251 w 1119470"/>
                  <a:gd name="connsiteY40" fmla="*/ 1287288 h 1794731"/>
                  <a:gd name="connsiteX41" fmla="*/ 205854 w 1119470"/>
                  <a:gd name="connsiteY41" fmla="*/ 1427966 h 1794731"/>
                  <a:gd name="connsiteX42" fmla="*/ 301314 w 1119470"/>
                  <a:gd name="connsiteY42" fmla="*/ 1588740 h 1794731"/>
                  <a:gd name="connsiteX43" fmla="*/ 326435 w 1119470"/>
                  <a:gd name="connsiteY43" fmla="*/ 1478207 h 1794731"/>
                  <a:gd name="connsiteX44" fmla="*/ 175710 w 1119470"/>
                  <a:gd name="connsiteY44" fmla="*/ 1131539 h 1794731"/>
                  <a:gd name="connsiteX45" fmla="*/ 150589 w 1119470"/>
                  <a:gd name="connsiteY45" fmla="*/ 1096371 h 1794731"/>
                  <a:gd name="connsiteX46" fmla="*/ 30008 w 1119470"/>
                  <a:gd name="connsiteY46" fmla="*/ 1257144 h 1794731"/>
                  <a:gd name="connsiteX47" fmla="*/ 19959 w 1119470"/>
                  <a:gd name="connsiteY47" fmla="*/ 1412893 h 1794731"/>
                  <a:gd name="connsiteX48" fmla="*/ 75227 w 1119470"/>
                  <a:gd name="connsiteY48" fmla="*/ 915499 h 1794731"/>
                  <a:gd name="connsiteX49" fmla="*/ 175709 w 1119470"/>
                  <a:gd name="connsiteY49" fmla="*/ 955693 h 1794731"/>
                  <a:gd name="connsiteX50" fmla="*/ 170685 w 1119470"/>
                  <a:gd name="connsiteY50" fmla="*/ 739654 h 1794731"/>
                  <a:gd name="connsiteX51" fmla="*/ 95322 w 1119470"/>
                  <a:gd name="connsiteY51" fmla="*/ 850185 h 1794731"/>
                  <a:gd name="connsiteX52" fmla="*/ 180733 w 1119470"/>
                  <a:gd name="connsiteY52" fmla="*/ 659267 h 1794731"/>
                  <a:gd name="connsiteX53" fmla="*/ 276193 w 1119470"/>
                  <a:gd name="connsiteY53" fmla="*/ 478396 h 1794731"/>
                  <a:gd name="connsiteX54" fmla="*/ 471298 w 1119470"/>
                  <a:gd name="connsiteY54"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793684 w 1119470"/>
                  <a:gd name="connsiteY16" fmla="*/ 312598 h 1794731"/>
                  <a:gd name="connsiteX17" fmla="*/ 803732 w 1119470"/>
                  <a:gd name="connsiteY17" fmla="*/ 41293 h 1794731"/>
                  <a:gd name="connsiteX18" fmla="*/ 974554 w 1119470"/>
                  <a:gd name="connsiteY18" fmla="*/ 372889 h 1794731"/>
                  <a:gd name="connsiteX19" fmla="*/ 1115230 w 1119470"/>
                  <a:gd name="connsiteY19" fmla="*/ 483422 h 1794731"/>
                  <a:gd name="connsiteX20" fmla="*/ 1100158 w 1119470"/>
                  <a:gd name="connsiteY20" fmla="*/ 619073 h 1794731"/>
                  <a:gd name="connsiteX21" fmla="*/ 904215 w 1119470"/>
                  <a:gd name="connsiteY21" fmla="*/ 629121 h 1794731"/>
                  <a:gd name="connsiteX22" fmla="*/ 929336 w 1119470"/>
                  <a:gd name="connsiteY22" fmla="*/ 789895 h 1794731"/>
                  <a:gd name="connsiteX23" fmla="*/ 708272 w 1119470"/>
                  <a:gd name="connsiteY23" fmla="*/ 598977 h 1794731"/>
                  <a:gd name="connsiteX24" fmla="*/ 607789 w 1119470"/>
                  <a:gd name="connsiteY24" fmla="*/ 528639 h 1794731"/>
                  <a:gd name="connsiteX25" fmla="*/ 809594 w 1119470"/>
                  <a:gd name="connsiteY25" fmla="*/ 928060 h 1794731"/>
                  <a:gd name="connsiteX26" fmla="*/ 512330 w 1119470"/>
                  <a:gd name="connsiteY26" fmla="*/ 970766 h 1794731"/>
                  <a:gd name="connsiteX27" fmla="*/ 647983 w 1119470"/>
                  <a:gd name="connsiteY27" fmla="*/ 1488256 h 1794731"/>
                  <a:gd name="connsiteX28" fmla="*/ 537449 w 1119470"/>
                  <a:gd name="connsiteY28" fmla="*/ 1412894 h 1794731"/>
                  <a:gd name="connsiteX29" fmla="*/ 391749 w 1119470"/>
                  <a:gd name="connsiteY29" fmla="*/ 1347579 h 1794731"/>
                  <a:gd name="connsiteX30" fmla="*/ 230975 w 1119470"/>
                  <a:gd name="connsiteY30" fmla="*/ 1051152 h 1794731"/>
                  <a:gd name="connsiteX31" fmla="*/ 356580 w 1119470"/>
                  <a:gd name="connsiteY31" fmla="*/ 1282265 h 1794731"/>
                  <a:gd name="connsiteX32" fmla="*/ 431942 w 1119470"/>
                  <a:gd name="connsiteY32" fmla="*/ 1448063 h 1794731"/>
                  <a:gd name="connsiteX33" fmla="*/ 527402 w 1119470"/>
                  <a:gd name="connsiteY33" fmla="*/ 1488256 h 1794731"/>
                  <a:gd name="connsiteX34" fmla="*/ 507305 w 1119470"/>
                  <a:gd name="connsiteY34" fmla="*/ 1603813 h 1794731"/>
                  <a:gd name="connsiteX35" fmla="*/ 311362 w 1119470"/>
                  <a:gd name="connsiteY35" fmla="*/ 1794731 h 1794731"/>
                  <a:gd name="connsiteX36" fmla="*/ 250235 w 1119470"/>
                  <a:gd name="connsiteY36" fmla="*/ 1757049 h 1794731"/>
                  <a:gd name="connsiteX37" fmla="*/ 220927 w 1119470"/>
                  <a:gd name="connsiteY37" fmla="*/ 1603812 h 1794731"/>
                  <a:gd name="connsiteX38" fmla="*/ 120444 w 1119470"/>
                  <a:gd name="connsiteY38" fmla="*/ 1523425 h 1794731"/>
                  <a:gd name="connsiteX39" fmla="*/ 65177 w 1119470"/>
                  <a:gd name="connsiteY39" fmla="*/ 1483232 h 1794731"/>
                  <a:gd name="connsiteX40" fmla="*/ 80251 w 1119470"/>
                  <a:gd name="connsiteY40" fmla="*/ 1287288 h 1794731"/>
                  <a:gd name="connsiteX41" fmla="*/ 205854 w 1119470"/>
                  <a:gd name="connsiteY41" fmla="*/ 1427966 h 1794731"/>
                  <a:gd name="connsiteX42" fmla="*/ 301314 w 1119470"/>
                  <a:gd name="connsiteY42" fmla="*/ 1588740 h 1794731"/>
                  <a:gd name="connsiteX43" fmla="*/ 326435 w 1119470"/>
                  <a:gd name="connsiteY43" fmla="*/ 1478207 h 1794731"/>
                  <a:gd name="connsiteX44" fmla="*/ 175710 w 1119470"/>
                  <a:gd name="connsiteY44" fmla="*/ 1131539 h 1794731"/>
                  <a:gd name="connsiteX45" fmla="*/ 150589 w 1119470"/>
                  <a:gd name="connsiteY45" fmla="*/ 1096371 h 1794731"/>
                  <a:gd name="connsiteX46" fmla="*/ 30008 w 1119470"/>
                  <a:gd name="connsiteY46" fmla="*/ 1257144 h 1794731"/>
                  <a:gd name="connsiteX47" fmla="*/ 19959 w 1119470"/>
                  <a:gd name="connsiteY47" fmla="*/ 1412893 h 1794731"/>
                  <a:gd name="connsiteX48" fmla="*/ 75227 w 1119470"/>
                  <a:gd name="connsiteY48" fmla="*/ 915499 h 1794731"/>
                  <a:gd name="connsiteX49" fmla="*/ 175709 w 1119470"/>
                  <a:gd name="connsiteY49" fmla="*/ 955693 h 1794731"/>
                  <a:gd name="connsiteX50" fmla="*/ 170685 w 1119470"/>
                  <a:gd name="connsiteY50" fmla="*/ 739654 h 1794731"/>
                  <a:gd name="connsiteX51" fmla="*/ 95322 w 1119470"/>
                  <a:gd name="connsiteY51" fmla="*/ 850185 h 1794731"/>
                  <a:gd name="connsiteX52" fmla="*/ 180733 w 1119470"/>
                  <a:gd name="connsiteY52" fmla="*/ 659267 h 1794731"/>
                  <a:gd name="connsiteX53" fmla="*/ 276193 w 1119470"/>
                  <a:gd name="connsiteY53" fmla="*/ 478396 h 1794731"/>
                  <a:gd name="connsiteX54" fmla="*/ 471298 w 1119470"/>
                  <a:gd name="connsiteY54" fmla="*/ 277429 h 1794731"/>
                  <a:gd name="connsiteX0" fmla="*/ 471298 w 1119470"/>
                  <a:gd name="connsiteY0" fmla="*/ 277429 h 1794731"/>
                  <a:gd name="connsiteX1" fmla="*/ 693200 w 1119470"/>
                  <a:gd name="connsiteY1" fmla="*/ 16172 h 1794731"/>
                  <a:gd name="connsiteX2" fmla="*/ 743441 w 1119470"/>
                  <a:gd name="connsiteY2" fmla="*/ 76463 h 1794731"/>
                  <a:gd name="connsiteX3" fmla="*/ 708273 w 1119470"/>
                  <a:gd name="connsiteY3" fmla="*/ 186994 h 1794731"/>
                  <a:gd name="connsiteX4" fmla="*/ 637934 w 1119470"/>
                  <a:gd name="connsiteY4" fmla="*/ 197043 h 1794731"/>
                  <a:gd name="connsiteX5" fmla="*/ 562573 w 1119470"/>
                  <a:gd name="connsiteY5" fmla="*/ 232212 h 1794731"/>
                  <a:gd name="connsiteX6" fmla="*/ 688176 w 1119470"/>
                  <a:gd name="connsiteY6" fmla="*/ 382937 h 1794731"/>
                  <a:gd name="connsiteX7" fmla="*/ 487209 w 1119470"/>
                  <a:gd name="connsiteY7" fmla="*/ 357817 h 1794731"/>
                  <a:gd name="connsiteX8" fmla="*/ 421895 w 1119470"/>
                  <a:gd name="connsiteY8" fmla="*/ 558784 h 1794731"/>
                  <a:gd name="connsiteX9" fmla="*/ 241862 w 1119470"/>
                  <a:gd name="connsiteY9" fmla="*/ 598977 h 1794731"/>
                  <a:gd name="connsiteX10" fmla="*/ 306338 w 1119470"/>
                  <a:gd name="connsiteY10" fmla="*/ 890379 h 1794731"/>
                  <a:gd name="connsiteX11" fmla="*/ 492233 w 1119470"/>
                  <a:gd name="connsiteY11" fmla="*/ 799944 h 1794731"/>
                  <a:gd name="connsiteX12" fmla="*/ 477162 w 1119470"/>
                  <a:gd name="connsiteY12" fmla="*/ 583904 h 1794731"/>
                  <a:gd name="connsiteX13" fmla="*/ 738418 w 1119470"/>
                  <a:gd name="connsiteY13" fmla="*/ 387961 h 1794731"/>
                  <a:gd name="connsiteX14" fmla="*/ 818805 w 1119470"/>
                  <a:gd name="connsiteY14" fmla="*/ 423131 h 1794731"/>
                  <a:gd name="connsiteX15" fmla="*/ 889144 w 1119470"/>
                  <a:gd name="connsiteY15" fmla="*/ 523614 h 1794731"/>
                  <a:gd name="connsiteX16" fmla="*/ 793684 w 1119470"/>
                  <a:gd name="connsiteY16" fmla="*/ 312598 h 1794731"/>
                  <a:gd name="connsiteX17" fmla="*/ 803732 w 1119470"/>
                  <a:gd name="connsiteY17" fmla="*/ 41293 h 1794731"/>
                  <a:gd name="connsiteX18" fmla="*/ 879095 w 1119470"/>
                  <a:gd name="connsiteY18" fmla="*/ 166898 h 1794731"/>
                  <a:gd name="connsiteX19" fmla="*/ 974554 w 1119470"/>
                  <a:gd name="connsiteY19" fmla="*/ 372889 h 1794731"/>
                  <a:gd name="connsiteX20" fmla="*/ 1115230 w 1119470"/>
                  <a:gd name="connsiteY20" fmla="*/ 483422 h 1794731"/>
                  <a:gd name="connsiteX21" fmla="*/ 1100158 w 1119470"/>
                  <a:gd name="connsiteY21" fmla="*/ 619073 h 1794731"/>
                  <a:gd name="connsiteX22" fmla="*/ 904215 w 1119470"/>
                  <a:gd name="connsiteY22" fmla="*/ 629121 h 1794731"/>
                  <a:gd name="connsiteX23" fmla="*/ 929336 w 1119470"/>
                  <a:gd name="connsiteY23" fmla="*/ 789895 h 1794731"/>
                  <a:gd name="connsiteX24" fmla="*/ 708272 w 1119470"/>
                  <a:gd name="connsiteY24" fmla="*/ 598977 h 1794731"/>
                  <a:gd name="connsiteX25" fmla="*/ 607789 w 1119470"/>
                  <a:gd name="connsiteY25" fmla="*/ 528639 h 1794731"/>
                  <a:gd name="connsiteX26" fmla="*/ 809594 w 1119470"/>
                  <a:gd name="connsiteY26" fmla="*/ 928060 h 1794731"/>
                  <a:gd name="connsiteX27" fmla="*/ 512330 w 1119470"/>
                  <a:gd name="connsiteY27" fmla="*/ 970766 h 1794731"/>
                  <a:gd name="connsiteX28" fmla="*/ 647983 w 1119470"/>
                  <a:gd name="connsiteY28" fmla="*/ 1488256 h 1794731"/>
                  <a:gd name="connsiteX29" fmla="*/ 537449 w 1119470"/>
                  <a:gd name="connsiteY29" fmla="*/ 1412894 h 1794731"/>
                  <a:gd name="connsiteX30" fmla="*/ 391749 w 1119470"/>
                  <a:gd name="connsiteY30" fmla="*/ 1347579 h 1794731"/>
                  <a:gd name="connsiteX31" fmla="*/ 230975 w 1119470"/>
                  <a:gd name="connsiteY31" fmla="*/ 1051152 h 1794731"/>
                  <a:gd name="connsiteX32" fmla="*/ 356580 w 1119470"/>
                  <a:gd name="connsiteY32" fmla="*/ 1282265 h 1794731"/>
                  <a:gd name="connsiteX33" fmla="*/ 431942 w 1119470"/>
                  <a:gd name="connsiteY33" fmla="*/ 1448063 h 1794731"/>
                  <a:gd name="connsiteX34" fmla="*/ 527402 w 1119470"/>
                  <a:gd name="connsiteY34" fmla="*/ 1488256 h 1794731"/>
                  <a:gd name="connsiteX35" fmla="*/ 507305 w 1119470"/>
                  <a:gd name="connsiteY35" fmla="*/ 1603813 h 1794731"/>
                  <a:gd name="connsiteX36" fmla="*/ 311362 w 1119470"/>
                  <a:gd name="connsiteY36" fmla="*/ 1794731 h 1794731"/>
                  <a:gd name="connsiteX37" fmla="*/ 250235 w 1119470"/>
                  <a:gd name="connsiteY37" fmla="*/ 1757049 h 1794731"/>
                  <a:gd name="connsiteX38" fmla="*/ 220927 w 1119470"/>
                  <a:gd name="connsiteY38" fmla="*/ 1603812 h 1794731"/>
                  <a:gd name="connsiteX39" fmla="*/ 120444 w 1119470"/>
                  <a:gd name="connsiteY39" fmla="*/ 1523425 h 1794731"/>
                  <a:gd name="connsiteX40" fmla="*/ 65177 w 1119470"/>
                  <a:gd name="connsiteY40" fmla="*/ 1483232 h 1794731"/>
                  <a:gd name="connsiteX41" fmla="*/ 80251 w 1119470"/>
                  <a:gd name="connsiteY41" fmla="*/ 1287288 h 1794731"/>
                  <a:gd name="connsiteX42" fmla="*/ 205854 w 1119470"/>
                  <a:gd name="connsiteY42" fmla="*/ 1427966 h 1794731"/>
                  <a:gd name="connsiteX43" fmla="*/ 301314 w 1119470"/>
                  <a:gd name="connsiteY43" fmla="*/ 1588740 h 1794731"/>
                  <a:gd name="connsiteX44" fmla="*/ 326435 w 1119470"/>
                  <a:gd name="connsiteY44" fmla="*/ 1478207 h 1794731"/>
                  <a:gd name="connsiteX45" fmla="*/ 175710 w 1119470"/>
                  <a:gd name="connsiteY45" fmla="*/ 1131539 h 1794731"/>
                  <a:gd name="connsiteX46" fmla="*/ 150589 w 1119470"/>
                  <a:gd name="connsiteY46" fmla="*/ 1096371 h 1794731"/>
                  <a:gd name="connsiteX47" fmla="*/ 30008 w 1119470"/>
                  <a:gd name="connsiteY47" fmla="*/ 1257144 h 1794731"/>
                  <a:gd name="connsiteX48" fmla="*/ 19959 w 1119470"/>
                  <a:gd name="connsiteY48" fmla="*/ 1412893 h 1794731"/>
                  <a:gd name="connsiteX49" fmla="*/ 75227 w 1119470"/>
                  <a:gd name="connsiteY49" fmla="*/ 915499 h 1794731"/>
                  <a:gd name="connsiteX50" fmla="*/ 175709 w 1119470"/>
                  <a:gd name="connsiteY50" fmla="*/ 955693 h 1794731"/>
                  <a:gd name="connsiteX51" fmla="*/ 170685 w 1119470"/>
                  <a:gd name="connsiteY51" fmla="*/ 739654 h 1794731"/>
                  <a:gd name="connsiteX52" fmla="*/ 95322 w 1119470"/>
                  <a:gd name="connsiteY52" fmla="*/ 850185 h 1794731"/>
                  <a:gd name="connsiteX53" fmla="*/ 180733 w 1119470"/>
                  <a:gd name="connsiteY53" fmla="*/ 659267 h 1794731"/>
                  <a:gd name="connsiteX54" fmla="*/ 276193 w 1119470"/>
                  <a:gd name="connsiteY54" fmla="*/ 478396 h 1794731"/>
                  <a:gd name="connsiteX55" fmla="*/ 471298 w 1119470"/>
                  <a:gd name="connsiteY55" fmla="*/ 277429 h 1794731"/>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74554 w 1119470"/>
                  <a:gd name="connsiteY19" fmla="*/ 487944 h 1909786"/>
                  <a:gd name="connsiteX20" fmla="*/ 1115230 w 1119470"/>
                  <a:gd name="connsiteY20" fmla="*/ 598477 h 1909786"/>
                  <a:gd name="connsiteX21" fmla="*/ 1100158 w 1119470"/>
                  <a:gd name="connsiteY21" fmla="*/ 734128 h 1909786"/>
                  <a:gd name="connsiteX22" fmla="*/ 904215 w 1119470"/>
                  <a:gd name="connsiteY22" fmla="*/ 744176 h 1909786"/>
                  <a:gd name="connsiteX23" fmla="*/ 929336 w 1119470"/>
                  <a:gd name="connsiteY23" fmla="*/ 904950 h 1909786"/>
                  <a:gd name="connsiteX24" fmla="*/ 708272 w 1119470"/>
                  <a:gd name="connsiteY24" fmla="*/ 714032 h 1909786"/>
                  <a:gd name="connsiteX25" fmla="*/ 607789 w 1119470"/>
                  <a:gd name="connsiteY25" fmla="*/ 643694 h 1909786"/>
                  <a:gd name="connsiteX26" fmla="*/ 809594 w 1119470"/>
                  <a:gd name="connsiteY26" fmla="*/ 1043115 h 1909786"/>
                  <a:gd name="connsiteX27" fmla="*/ 512330 w 1119470"/>
                  <a:gd name="connsiteY27" fmla="*/ 1085821 h 1909786"/>
                  <a:gd name="connsiteX28" fmla="*/ 647983 w 1119470"/>
                  <a:gd name="connsiteY28" fmla="*/ 1603311 h 1909786"/>
                  <a:gd name="connsiteX29" fmla="*/ 537449 w 1119470"/>
                  <a:gd name="connsiteY29" fmla="*/ 1527949 h 1909786"/>
                  <a:gd name="connsiteX30" fmla="*/ 391749 w 1119470"/>
                  <a:gd name="connsiteY30" fmla="*/ 1462634 h 1909786"/>
                  <a:gd name="connsiteX31" fmla="*/ 230975 w 1119470"/>
                  <a:gd name="connsiteY31" fmla="*/ 1166207 h 1909786"/>
                  <a:gd name="connsiteX32" fmla="*/ 356580 w 1119470"/>
                  <a:gd name="connsiteY32" fmla="*/ 1397320 h 1909786"/>
                  <a:gd name="connsiteX33" fmla="*/ 431942 w 1119470"/>
                  <a:gd name="connsiteY33" fmla="*/ 1563118 h 1909786"/>
                  <a:gd name="connsiteX34" fmla="*/ 527402 w 1119470"/>
                  <a:gd name="connsiteY34" fmla="*/ 1603311 h 1909786"/>
                  <a:gd name="connsiteX35" fmla="*/ 507305 w 1119470"/>
                  <a:gd name="connsiteY35" fmla="*/ 1718868 h 1909786"/>
                  <a:gd name="connsiteX36" fmla="*/ 311362 w 1119470"/>
                  <a:gd name="connsiteY36" fmla="*/ 1909786 h 1909786"/>
                  <a:gd name="connsiteX37" fmla="*/ 250235 w 1119470"/>
                  <a:gd name="connsiteY37" fmla="*/ 1872104 h 1909786"/>
                  <a:gd name="connsiteX38" fmla="*/ 220927 w 1119470"/>
                  <a:gd name="connsiteY38" fmla="*/ 1718867 h 1909786"/>
                  <a:gd name="connsiteX39" fmla="*/ 120444 w 1119470"/>
                  <a:gd name="connsiteY39" fmla="*/ 1638480 h 1909786"/>
                  <a:gd name="connsiteX40" fmla="*/ 65177 w 1119470"/>
                  <a:gd name="connsiteY40" fmla="*/ 1598287 h 1909786"/>
                  <a:gd name="connsiteX41" fmla="*/ 80251 w 1119470"/>
                  <a:gd name="connsiteY41" fmla="*/ 1402343 h 1909786"/>
                  <a:gd name="connsiteX42" fmla="*/ 205854 w 1119470"/>
                  <a:gd name="connsiteY42" fmla="*/ 1543021 h 1909786"/>
                  <a:gd name="connsiteX43" fmla="*/ 301314 w 1119470"/>
                  <a:gd name="connsiteY43" fmla="*/ 1703795 h 1909786"/>
                  <a:gd name="connsiteX44" fmla="*/ 326435 w 1119470"/>
                  <a:gd name="connsiteY44" fmla="*/ 1593262 h 1909786"/>
                  <a:gd name="connsiteX45" fmla="*/ 175710 w 1119470"/>
                  <a:gd name="connsiteY45" fmla="*/ 1246594 h 1909786"/>
                  <a:gd name="connsiteX46" fmla="*/ 150589 w 1119470"/>
                  <a:gd name="connsiteY46" fmla="*/ 1211426 h 1909786"/>
                  <a:gd name="connsiteX47" fmla="*/ 30008 w 1119470"/>
                  <a:gd name="connsiteY47" fmla="*/ 1372199 h 1909786"/>
                  <a:gd name="connsiteX48" fmla="*/ 19959 w 1119470"/>
                  <a:gd name="connsiteY48" fmla="*/ 1527948 h 1909786"/>
                  <a:gd name="connsiteX49" fmla="*/ 75227 w 1119470"/>
                  <a:gd name="connsiteY49" fmla="*/ 1030554 h 1909786"/>
                  <a:gd name="connsiteX50" fmla="*/ 175709 w 1119470"/>
                  <a:gd name="connsiteY50" fmla="*/ 1070748 h 1909786"/>
                  <a:gd name="connsiteX51" fmla="*/ 170685 w 1119470"/>
                  <a:gd name="connsiteY51" fmla="*/ 854709 h 1909786"/>
                  <a:gd name="connsiteX52" fmla="*/ 95322 w 1119470"/>
                  <a:gd name="connsiteY52" fmla="*/ 965240 h 1909786"/>
                  <a:gd name="connsiteX53" fmla="*/ 180733 w 1119470"/>
                  <a:gd name="connsiteY53" fmla="*/ 774322 h 1909786"/>
                  <a:gd name="connsiteX54" fmla="*/ 276193 w 1119470"/>
                  <a:gd name="connsiteY54" fmla="*/ 593451 h 1909786"/>
                  <a:gd name="connsiteX55" fmla="*/ 471298 w 1119470"/>
                  <a:gd name="connsiteY55"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74554 w 1119470"/>
                  <a:gd name="connsiteY19" fmla="*/ 487944 h 1909786"/>
                  <a:gd name="connsiteX20" fmla="*/ 1115230 w 1119470"/>
                  <a:gd name="connsiteY20" fmla="*/ 598477 h 1909786"/>
                  <a:gd name="connsiteX21" fmla="*/ 1100158 w 1119470"/>
                  <a:gd name="connsiteY21" fmla="*/ 734128 h 1909786"/>
                  <a:gd name="connsiteX22" fmla="*/ 904215 w 1119470"/>
                  <a:gd name="connsiteY22" fmla="*/ 744176 h 1909786"/>
                  <a:gd name="connsiteX23" fmla="*/ 929336 w 1119470"/>
                  <a:gd name="connsiteY23" fmla="*/ 904950 h 1909786"/>
                  <a:gd name="connsiteX24" fmla="*/ 708272 w 1119470"/>
                  <a:gd name="connsiteY24" fmla="*/ 714032 h 1909786"/>
                  <a:gd name="connsiteX25" fmla="*/ 607789 w 1119470"/>
                  <a:gd name="connsiteY25" fmla="*/ 643694 h 1909786"/>
                  <a:gd name="connsiteX26" fmla="*/ 809594 w 1119470"/>
                  <a:gd name="connsiteY26" fmla="*/ 1043115 h 1909786"/>
                  <a:gd name="connsiteX27" fmla="*/ 512330 w 1119470"/>
                  <a:gd name="connsiteY27" fmla="*/ 1085821 h 1909786"/>
                  <a:gd name="connsiteX28" fmla="*/ 647983 w 1119470"/>
                  <a:gd name="connsiteY28" fmla="*/ 1603311 h 1909786"/>
                  <a:gd name="connsiteX29" fmla="*/ 537449 w 1119470"/>
                  <a:gd name="connsiteY29" fmla="*/ 1527949 h 1909786"/>
                  <a:gd name="connsiteX30" fmla="*/ 391749 w 1119470"/>
                  <a:gd name="connsiteY30" fmla="*/ 1462634 h 1909786"/>
                  <a:gd name="connsiteX31" fmla="*/ 230975 w 1119470"/>
                  <a:gd name="connsiteY31" fmla="*/ 1166207 h 1909786"/>
                  <a:gd name="connsiteX32" fmla="*/ 356580 w 1119470"/>
                  <a:gd name="connsiteY32" fmla="*/ 1397320 h 1909786"/>
                  <a:gd name="connsiteX33" fmla="*/ 431942 w 1119470"/>
                  <a:gd name="connsiteY33" fmla="*/ 1563118 h 1909786"/>
                  <a:gd name="connsiteX34" fmla="*/ 527402 w 1119470"/>
                  <a:gd name="connsiteY34" fmla="*/ 1603311 h 1909786"/>
                  <a:gd name="connsiteX35" fmla="*/ 507305 w 1119470"/>
                  <a:gd name="connsiteY35" fmla="*/ 1718868 h 1909786"/>
                  <a:gd name="connsiteX36" fmla="*/ 311362 w 1119470"/>
                  <a:gd name="connsiteY36" fmla="*/ 1909786 h 1909786"/>
                  <a:gd name="connsiteX37" fmla="*/ 250235 w 1119470"/>
                  <a:gd name="connsiteY37" fmla="*/ 1872104 h 1909786"/>
                  <a:gd name="connsiteX38" fmla="*/ 220927 w 1119470"/>
                  <a:gd name="connsiteY38" fmla="*/ 1718867 h 1909786"/>
                  <a:gd name="connsiteX39" fmla="*/ 120444 w 1119470"/>
                  <a:gd name="connsiteY39" fmla="*/ 1638480 h 1909786"/>
                  <a:gd name="connsiteX40" fmla="*/ 65177 w 1119470"/>
                  <a:gd name="connsiteY40" fmla="*/ 1598287 h 1909786"/>
                  <a:gd name="connsiteX41" fmla="*/ 80251 w 1119470"/>
                  <a:gd name="connsiteY41" fmla="*/ 1402343 h 1909786"/>
                  <a:gd name="connsiteX42" fmla="*/ 205854 w 1119470"/>
                  <a:gd name="connsiteY42" fmla="*/ 1543021 h 1909786"/>
                  <a:gd name="connsiteX43" fmla="*/ 301314 w 1119470"/>
                  <a:gd name="connsiteY43" fmla="*/ 1703795 h 1909786"/>
                  <a:gd name="connsiteX44" fmla="*/ 326435 w 1119470"/>
                  <a:gd name="connsiteY44" fmla="*/ 1593262 h 1909786"/>
                  <a:gd name="connsiteX45" fmla="*/ 175710 w 1119470"/>
                  <a:gd name="connsiteY45" fmla="*/ 1246594 h 1909786"/>
                  <a:gd name="connsiteX46" fmla="*/ 150589 w 1119470"/>
                  <a:gd name="connsiteY46" fmla="*/ 1211426 h 1909786"/>
                  <a:gd name="connsiteX47" fmla="*/ 30008 w 1119470"/>
                  <a:gd name="connsiteY47" fmla="*/ 1372199 h 1909786"/>
                  <a:gd name="connsiteX48" fmla="*/ 19959 w 1119470"/>
                  <a:gd name="connsiteY48" fmla="*/ 1527948 h 1909786"/>
                  <a:gd name="connsiteX49" fmla="*/ 75227 w 1119470"/>
                  <a:gd name="connsiteY49" fmla="*/ 1030554 h 1909786"/>
                  <a:gd name="connsiteX50" fmla="*/ 175709 w 1119470"/>
                  <a:gd name="connsiteY50" fmla="*/ 1070748 h 1909786"/>
                  <a:gd name="connsiteX51" fmla="*/ 170685 w 1119470"/>
                  <a:gd name="connsiteY51" fmla="*/ 854709 h 1909786"/>
                  <a:gd name="connsiteX52" fmla="*/ 95322 w 1119470"/>
                  <a:gd name="connsiteY52" fmla="*/ 965240 h 1909786"/>
                  <a:gd name="connsiteX53" fmla="*/ 180733 w 1119470"/>
                  <a:gd name="connsiteY53" fmla="*/ 774322 h 1909786"/>
                  <a:gd name="connsiteX54" fmla="*/ 276193 w 1119470"/>
                  <a:gd name="connsiteY54" fmla="*/ 593451 h 1909786"/>
                  <a:gd name="connsiteX55" fmla="*/ 471298 w 1119470"/>
                  <a:gd name="connsiteY55"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79579 w 1119470"/>
                  <a:gd name="connsiteY19" fmla="*/ 236735 h 1909786"/>
                  <a:gd name="connsiteX20" fmla="*/ 974554 w 1119470"/>
                  <a:gd name="connsiteY20" fmla="*/ 487944 h 1909786"/>
                  <a:gd name="connsiteX21" fmla="*/ 1115230 w 1119470"/>
                  <a:gd name="connsiteY21" fmla="*/ 598477 h 1909786"/>
                  <a:gd name="connsiteX22" fmla="*/ 1100158 w 1119470"/>
                  <a:gd name="connsiteY22" fmla="*/ 734128 h 1909786"/>
                  <a:gd name="connsiteX23" fmla="*/ 904215 w 1119470"/>
                  <a:gd name="connsiteY23" fmla="*/ 744176 h 1909786"/>
                  <a:gd name="connsiteX24" fmla="*/ 929336 w 1119470"/>
                  <a:gd name="connsiteY24" fmla="*/ 904950 h 1909786"/>
                  <a:gd name="connsiteX25" fmla="*/ 708272 w 1119470"/>
                  <a:gd name="connsiteY25" fmla="*/ 714032 h 1909786"/>
                  <a:gd name="connsiteX26" fmla="*/ 607789 w 1119470"/>
                  <a:gd name="connsiteY26" fmla="*/ 643694 h 1909786"/>
                  <a:gd name="connsiteX27" fmla="*/ 809594 w 1119470"/>
                  <a:gd name="connsiteY27" fmla="*/ 1043115 h 1909786"/>
                  <a:gd name="connsiteX28" fmla="*/ 512330 w 1119470"/>
                  <a:gd name="connsiteY28" fmla="*/ 1085821 h 1909786"/>
                  <a:gd name="connsiteX29" fmla="*/ 647983 w 1119470"/>
                  <a:gd name="connsiteY29" fmla="*/ 1603311 h 1909786"/>
                  <a:gd name="connsiteX30" fmla="*/ 537449 w 1119470"/>
                  <a:gd name="connsiteY30" fmla="*/ 1527949 h 1909786"/>
                  <a:gd name="connsiteX31" fmla="*/ 391749 w 1119470"/>
                  <a:gd name="connsiteY31" fmla="*/ 1462634 h 1909786"/>
                  <a:gd name="connsiteX32" fmla="*/ 230975 w 1119470"/>
                  <a:gd name="connsiteY32" fmla="*/ 1166207 h 1909786"/>
                  <a:gd name="connsiteX33" fmla="*/ 356580 w 1119470"/>
                  <a:gd name="connsiteY33" fmla="*/ 1397320 h 1909786"/>
                  <a:gd name="connsiteX34" fmla="*/ 431942 w 1119470"/>
                  <a:gd name="connsiteY34" fmla="*/ 1563118 h 1909786"/>
                  <a:gd name="connsiteX35" fmla="*/ 527402 w 1119470"/>
                  <a:gd name="connsiteY35" fmla="*/ 1603311 h 1909786"/>
                  <a:gd name="connsiteX36" fmla="*/ 507305 w 1119470"/>
                  <a:gd name="connsiteY36" fmla="*/ 1718868 h 1909786"/>
                  <a:gd name="connsiteX37" fmla="*/ 311362 w 1119470"/>
                  <a:gd name="connsiteY37" fmla="*/ 1909786 h 1909786"/>
                  <a:gd name="connsiteX38" fmla="*/ 250235 w 1119470"/>
                  <a:gd name="connsiteY38" fmla="*/ 1872104 h 1909786"/>
                  <a:gd name="connsiteX39" fmla="*/ 220927 w 1119470"/>
                  <a:gd name="connsiteY39" fmla="*/ 1718867 h 1909786"/>
                  <a:gd name="connsiteX40" fmla="*/ 120444 w 1119470"/>
                  <a:gd name="connsiteY40" fmla="*/ 1638480 h 1909786"/>
                  <a:gd name="connsiteX41" fmla="*/ 65177 w 1119470"/>
                  <a:gd name="connsiteY41" fmla="*/ 1598287 h 1909786"/>
                  <a:gd name="connsiteX42" fmla="*/ 80251 w 1119470"/>
                  <a:gd name="connsiteY42" fmla="*/ 1402343 h 1909786"/>
                  <a:gd name="connsiteX43" fmla="*/ 205854 w 1119470"/>
                  <a:gd name="connsiteY43" fmla="*/ 1543021 h 1909786"/>
                  <a:gd name="connsiteX44" fmla="*/ 301314 w 1119470"/>
                  <a:gd name="connsiteY44" fmla="*/ 1703795 h 1909786"/>
                  <a:gd name="connsiteX45" fmla="*/ 326435 w 1119470"/>
                  <a:gd name="connsiteY45" fmla="*/ 1593262 h 1909786"/>
                  <a:gd name="connsiteX46" fmla="*/ 175710 w 1119470"/>
                  <a:gd name="connsiteY46" fmla="*/ 1246594 h 1909786"/>
                  <a:gd name="connsiteX47" fmla="*/ 150589 w 1119470"/>
                  <a:gd name="connsiteY47" fmla="*/ 1211426 h 1909786"/>
                  <a:gd name="connsiteX48" fmla="*/ 30008 w 1119470"/>
                  <a:gd name="connsiteY48" fmla="*/ 1372199 h 1909786"/>
                  <a:gd name="connsiteX49" fmla="*/ 19959 w 1119470"/>
                  <a:gd name="connsiteY49" fmla="*/ 1527948 h 1909786"/>
                  <a:gd name="connsiteX50" fmla="*/ 75227 w 1119470"/>
                  <a:gd name="connsiteY50" fmla="*/ 1030554 h 1909786"/>
                  <a:gd name="connsiteX51" fmla="*/ 175709 w 1119470"/>
                  <a:gd name="connsiteY51" fmla="*/ 1070748 h 1909786"/>
                  <a:gd name="connsiteX52" fmla="*/ 170685 w 1119470"/>
                  <a:gd name="connsiteY52" fmla="*/ 854709 h 1909786"/>
                  <a:gd name="connsiteX53" fmla="*/ 95322 w 1119470"/>
                  <a:gd name="connsiteY53" fmla="*/ 965240 h 1909786"/>
                  <a:gd name="connsiteX54" fmla="*/ 180733 w 1119470"/>
                  <a:gd name="connsiteY54" fmla="*/ 774322 h 1909786"/>
                  <a:gd name="connsiteX55" fmla="*/ 276193 w 1119470"/>
                  <a:gd name="connsiteY55" fmla="*/ 593451 h 1909786"/>
                  <a:gd name="connsiteX56" fmla="*/ 471298 w 1119470"/>
                  <a:gd name="connsiteY56"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974554 w 1119470"/>
                  <a:gd name="connsiteY20" fmla="*/ 487944 h 1909786"/>
                  <a:gd name="connsiteX21" fmla="*/ 1115230 w 1119470"/>
                  <a:gd name="connsiteY21" fmla="*/ 598477 h 1909786"/>
                  <a:gd name="connsiteX22" fmla="*/ 1100158 w 1119470"/>
                  <a:gd name="connsiteY22" fmla="*/ 734128 h 1909786"/>
                  <a:gd name="connsiteX23" fmla="*/ 904215 w 1119470"/>
                  <a:gd name="connsiteY23" fmla="*/ 744176 h 1909786"/>
                  <a:gd name="connsiteX24" fmla="*/ 929336 w 1119470"/>
                  <a:gd name="connsiteY24" fmla="*/ 904950 h 1909786"/>
                  <a:gd name="connsiteX25" fmla="*/ 708272 w 1119470"/>
                  <a:gd name="connsiteY25" fmla="*/ 714032 h 1909786"/>
                  <a:gd name="connsiteX26" fmla="*/ 607789 w 1119470"/>
                  <a:gd name="connsiteY26" fmla="*/ 643694 h 1909786"/>
                  <a:gd name="connsiteX27" fmla="*/ 809594 w 1119470"/>
                  <a:gd name="connsiteY27" fmla="*/ 1043115 h 1909786"/>
                  <a:gd name="connsiteX28" fmla="*/ 512330 w 1119470"/>
                  <a:gd name="connsiteY28" fmla="*/ 1085821 h 1909786"/>
                  <a:gd name="connsiteX29" fmla="*/ 647983 w 1119470"/>
                  <a:gd name="connsiteY29" fmla="*/ 1603311 h 1909786"/>
                  <a:gd name="connsiteX30" fmla="*/ 537449 w 1119470"/>
                  <a:gd name="connsiteY30" fmla="*/ 1527949 h 1909786"/>
                  <a:gd name="connsiteX31" fmla="*/ 391749 w 1119470"/>
                  <a:gd name="connsiteY31" fmla="*/ 1462634 h 1909786"/>
                  <a:gd name="connsiteX32" fmla="*/ 230975 w 1119470"/>
                  <a:gd name="connsiteY32" fmla="*/ 1166207 h 1909786"/>
                  <a:gd name="connsiteX33" fmla="*/ 356580 w 1119470"/>
                  <a:gd name="connsiteY33" fmla="*/ 1397320 h 1909786"/>
                  <a:gd name="connsiteX34" fmla="*/ 431942 w 1119470"/>
                  <a:gd name="connsiteY34" fmla="*/ 1563118 h 1909786"/>
                  <a:gd name="connsiteX35" fmla="*/ 527402 w 1119470"/>
                  <a:gd name="connsiteY35" fmla="*/ 1603311 h 1909786"/>
                  <a:gd name="connsiteX36" fmla="*/ 507305 w 1119470"/>
                  <a:gd name="connsiteY36" fmla="*/ 1718868 h 1909786"/>
                  <a:gd name="connsiteX37" fmla="*/ 311362 w 1119470"/>
                  <a:gd name="connsiteY37" fmla="*/ 1909786 h 1909786"/>
                  <a:gd name="connsiteX38" fmla="*/ 250235 w 1119470"/>
                  <a:gd name="connsiteY38" fmla="*/ 1872104 h 1909786"/>
                  <a:gd name="connsiteX39" fmla="*/ 220927 w 1119470"/>
                  <a:gd name="connsiteY39" fmla="*/ 1718867 h 1909786"/>
                  <a:gd name="connsiteX40" fmla="*/ 120444 w 1119470"/>
                  <a:gd name="connsiteY40" fmla="*/ 1638480 h 1909786"/>
                  <a:gd name="connsiteX41" fmla="*/ 65177 w 1119470"/>
                  <a:gd name="connsiteY41" fmla="*/ 1598287 h 1909786"/>
                  <a:gd name="connsiteX42" fmla="*/ 80251 w 1119470"/>
                  <a:gd name="connsiteY42" fmla="*/ 1402343 h 1909786"/>
                  <a:gd name="connsiteX43" fmla="*/ 205854 w 1119470"/>
                  <a:gd name="connsiteY43" fmla="*/ 1543021 h 1909786"/>
                  <a:gd name="connsiteX44" fmla="*/ 301314 w 1119470"/>
                  <a:gd name="connsiteY44" fmla="*/ 1703795 h 1909786"/>
                  <a:gd name="connsiteX45" fmla="*/ 326435 w 1119470"/>
                  <a:gd name="connsiteY45" fmla="*/ 1593262 h 1909786"/>
                  <a:gd name="connsiteX46" fmla="*/ 175710 w 1119470"/>
                  <a:gd name="connsiteY46" fmla="*/ 1246594 h 1909786"/>
                  <a:gd name="connsiteX47" fmla="*/ 150589 w 1119470"/>
                  <a:gd name="connsiteY47" fmla="*/ 1211426 h 1909786"/>
                  <a:gd name="connsiteX48" fmla="*/ 30008 w 1119470"/>
                  <a:gd name="connsiteY48" fmla="*/ 1372199 h 1909786"/>
                  <a:gd name="connsiteX49" fmla="*/ 19959 w 1119470"/>
                  <a:gd name="connsiteY49" fmla="*/ 1527948 h 1909786"/>
                  <a:gd name="connsiteX50" fmla="*/ 75227 w 1119470"/>
                  <a:gd name="connsiteY50" fmla="*/ 1030554 h 1909786"/>
                  <a:gd name="connsiteX51" fmla="*/ 175709 w 1119470"/>
                  <a:gd name="connsiteY51" fmla="*/ 1070748 h 1909786"/>
                  <a:gd name="connsiteX52" fmla="*/ 170685 w 1119470"/>
                  <a:gd name="connsiteY52" fmla="*/ 854709 h 1909786"/>
                  <a:gd name="connsiteX53" fmla="*/ 95322 w 1119470"/>
                  <a:gd name="connsiteY53" fmla="*/ 965240 h 1909786"/>
                  <a:gd name="connsiteX54" fmla="*/ 180733 w 1119470"/>
                  <a:gd name="connsiteY54" fmla="*/ 774322 h 1909786"/>
                  <a:gd name="connsiteX55" fmla="*/ 276193 w 1119470"/>
                  <a:gd name="connsiteY55" fmla="*/ 593451 h 1909786"/>
                  <a:gd name="connsiteX56" fmla="*/ 471298 w 1119470"/>
                  <a:gd name="connsiteY56"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974554 w 1119470"/>
                  <a:gd name="connsiteY20" fmla="*/ 487944 h 1909786"/>
                  <a:gd name="connsiteX21" fmla="*/ 1115230 w 1119470"/>
                  <a:gd name="connsiteY21" fmla="*/ 598477 h 1909786"/>
                  <a:gd name="connsiteX22" fmla="*/ 1100158 w 1119470"/>
                  <a:gd name="connsiteY22" fmla="*/ 734128 h 1909786"/>
                  <a:gd name="connsiteX23" fmla="*/ 904215 w 1119470"/>
                  <a:gd name="connsiteY23" fmla="*/ 744176 h 1909786"/>
                  <a:gd name="connsiteX24" fmla="*/ 929336 w 1119470"/>
                  <a:gd name="connsiteY24" fmla="*/ 904950 h 1909786"/>
                  <a:gd name="connsiteX25" fmla="*/ 708272 w 1119470"/>
                  <a:gd name="connsiteY25" fmla="*/ 714032 h 1909786"/>
                  <a:gd name="connsiteX26" fmla="*/ 607789 w 1119470"/>
                  <a:gd name="connsiteY26" fmla="*/ 643694 h 1909786"/>
                  <a:gd name="connsiteX27" fmla="*/ 809594 w 1119470"/>
                  <a:gd name="connsiteY27" fmla="*/ 1043115 h 1909786"/>
                  <a:gd name="connsiteX28" fmla="*/ 512330 w 1119470"/>
                  <a:gd name="connsiteY28" fmla="*/ 1085821 h 1909786"/>
                  <a:gd name="connsiteX29" fmla="*/ 647983 w 1119470"/>
                  <a:gd name="connsiteY29" fmla="*/ 1603311 h 1909786"/>
                  <a:gd name="connsiteX30" fmla="*/ 537449 w 1119470"/>
                  <a:gd name="connsiteY30" fmla="*/ 1527949 h 1909786"/>
                  <a:gd name="connsiteX31" fmla="*/ 391749 w 1119470"/>
                  <a:gd name="connsiteY31" fmla="*/ 1462634 h 1909786"/>
                  <a:gd name="connsiteX32" fmla="*/ 230975 w 1119470"/>
                  <a:gd name="connsiteY32" fmla="*/ 1166207 h 1909786"/>
                  <a:gd name="connsiteX33" fmla="*/ 356580 w 1119470"/>
                  <a:gd name="connsiteY33" fmla="*/ 1397320 h 1909786"/>
                  <a:gd name="connsiteX34" fmla="*/ 431942 w 1119470"/>
                  <a:gd name="connsiteY34" fmla="*/ 1563118 h 1909786"/>
                  <a:gd name="connsiteX35" fmla="*/ 527402 w 1119470"/>
                  <a:gd name="connsiteY35" fmla="*/ 1603311 h 1909786"/>
                  <a:gd name="connsiteX36" fmla="*/ 507305 w 1119470"/>
                  <a:gd name="connsiteY36" fmla="*/ 1718868 h 1909786"/>
                  <a:gd name="connsiteX37" fmla="*/ 311362 w 1119470"/>
                  <a:gd name="connsiteY37" fmla="*/ 1909786 h 1909786"/>
                  <a:gd name="connsiteX38" fmla="*/ 250235 w 1119470"/>
                  <a:gd name="connsiteY38" fmla="*/ 1872104 h 1909786"/>
                  <a:gd name="connsiteX39" fmla="*/ 220927 w 1119470"/>
                  <a:gd name="connsiteY39" fmla="*/ 1718867 h 1909786"/>
                  <a:gd name="connsiteX40" fmla="*/ 120444 w 1119470"/>
                  <a:gd name="connsiteY40" fmla="*/ 1638480 h 1909786"/>
                  <a:gd name="connsiteX41" fmla="*/ 65177 w 1119470"/>
                  <a:gd name="connsiteY41" fmla="*/ 1598287 h 1909786"/>
                  <a:gd name="connsiteX42" fmla="*/ 80251 w 1119470"/>
                  <a:gd name="connsiteY42" fmla="*/ 1402343 h 1909786"/>
                  <a:gd name="connsiteX43" fmla="*/ 205854 w 1119470"/>
                  <a:gd name="connsiteY43" fmla="*/ 1543021 h 1909786"/>
                  <a:gd name="connsiteX44" fmla="*/ 301314 w 1119470"/>
                  <a:gd name="connsiteY44" fmla="*/ 1703795 h 1909786"/>
                  <a:gd name="connsiteX45" fmla="*/ 326435 w 1119470"/>
                  <a:gd name="connsiteY45" fmla="*/ 1593262 h 1909786"/>
                  <a:gd name="connsiteX46" fmla="*/ 175710 w 1119470"/>
                  <a:gd name="connsiteY46" fmla="*/ 1246594 h 1909786"/>
                  <a:gd name="connsiteX47" fmla="*/ 150589 w 1119470"/>
                  <a:gd name="connsiteY47" fmla="*/ 1211426 h 1909786"/>
                  <a:gd name="connsiteX48" fmla="*/ 30008 w 1119470"/>
                  <a:gd name="connsiteY48" fmla="*/ 1372199 h 1909786"/>
                  <a:gd name="connsiteX49" fmla="*/ 19959 w 1119470"/>
                  <a:gd name="connsiteY49" fmla="*/ 1527948 h 1909786"/>
                  <a:gd name="connsiteX50" fmla="*/ 75227 w 1119470"/>
                  <a:gd name="connsiteY50" fmla="*/ 1030554 h 1909786"/>
                  <a:gd name="connsiteX51" fmla="*/ 175709 w 1119470"/>
                  <a:gd name="connsiteY51" fmla="*/ 1070748 h 1909786"/>
                  <a:gd name="connsiteX52" fmla="*/ 170685 w 1119470"/>
                  <a:gd name="connsiteY52" fmla="*/ 854709 h 1909786"/>
                  <a:gd name="connsiteX53" fmla="*/ 95322 w 1119470"/>
                  <a:gd name="connsiteY53" fmla="*/ 965240 h 1909786"/>
                  <a:gd name="connsiteX54" fmla="*/ 180733 w 1119470"/>
                  <a:gd name="connsiteY54" fmla="*/ 774322 h 1909786"/>
                  <a:gd name="connsiteX55" fmla="*/ 276193 w 1119470"/>
                  <a:gd name="connsiteY55" fmla="*/ 593451 h 1909786"/>
                  <a:gd name="connsiteX56" fmla="*/ 471298 w 1119470"/>
                  <a:gd name="connsiteY56"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914264 w 1119470"/>
                  <a:gd name="connsiteY20" fmla="*/ 292001 h 1909786"/>
                  <a:gd name="connsiteX21" fmla="*/ 974554 w 1119470"/>
                  <a:gd name="connsiteY21" fmla="*/ 487944 h 1909786"/>
                  <a:gd name="connsiteX22" fmla="*/ 1115230 w 1119470"/>
                  <a:gd name="connsiteY22" fmla="*/ 598477 h 1909786"/>
                  <a:gd name="connsiteX23" fmla="*/ 1100158 w 1119470"/>
                  <a:gd name="connsiteY23" fmla="*/ 734128 h 1909786"/>
                  <a:gd name="connsiteX24" fmla="*/ 904215 w 1119470"/>
                  <a:gd name="connsiteY24" fmla="*/ 744176 h 1909786"/>
                  <a:gd name="connsiteX25" fmla="*/ 929336 w 1119470"/>
                  <a:gd name="connsiteY25" fmla="*/ 904950 h 1909786"/>
                  <a:gd name="connsiteX26" fmla="*/ 708272 w 1119470"/>
                  <a:gd name="connsiteY26" fmla="*/ 714032 h 1909786"/>
                  <a:gd name="connsiteX27" fmla="*/ 607789 w 1119470"/>
                  <a:gd name="connsiteY27" fmla="*/ 643694 h 1909786"/>
                  <a:gd name="connsiteX28" fmla="*/ 809594 w 1119470"/>
                  <a:gd name="connsiteY28" fmla="*/ 1043115 h 1909786"/>
                  <a:gd name="connsiteX29" fmla="*/ 512330 w 1119470"/>
                  <a:gd name="connsiteY29" fmla="*/ 1085821 h 1909786"/>
                  <a:gd name="connsiteX30" fmla="*/ 647983 w 1119470"/>
                  <a:gd name="connsiteY30" fmla="*/ 1603311 h 1909786"/>
                  <a:gd name="connsiteX31" fmla="*/ 537449 w 1119470"/>
                  <a:gd name="connsiteY31" fmla="*/ 1527949 h 1909786"/>
                  <a:gd name="connsiteX32" fmla="*/ 391749 w 1119470"/>
                  <a:gd name="connsiteY32" fmla="*/ 1462634 h 1909786"/>
                  <a:gd name="connsiteX33" fmla="*/ 230975 w 1119470"/>
                  <a:gd name="connsiteY33" fmla="*/ 1166207 h 1909786"/>
                  <a:gd name="connsiteX34" fmla="*/ 356580 w 1119470"/>
                  <a:gd name="connsiteY34" fmla="*/ 1397320 h 1909786"/>
                  <a:gd name="connsiteX35" fmla="*/ 431942 w 1119470"/>
                  <a:gd name="connsiteY35" fmla="*/ 1563118 h 1909786"/>
                  <a:gd name="connsiteX36" fmla="*/ 527402 w 1119470"/>
                  <a:gd name="connsiteY36" fmla="*/ 1603311 h 1909786"/>
                  <a:gd name="connsiteX37" fmla="*/ 507305 w 1119470"/>
                  <a:gd name="connsiteY37" fmla="*/ 1718868 h 1909786"/>
                  <a:gd name="connsiteX38" fmla="*/ 311362 w 1119470"/>
                  <a:gd name="connsiteY38" fmla="*/ 1909786 h 1909786"/>
                  <a:gd name="connsiteX39" fmla="*/ 250235 w 1119470"/>
                  <a:gd name="connsiteY39" fmla="*/ 1872104 h 1909786"/>
                  <a:gd name="connsiteX40" fmla="*/ 220927 w 1119470"/>
                  <a:gd name="connsiteY40" fmla="*/ 1718867 h 1909786"/>
                  <a:gd name="connsiteX41" fmla="*/ 120444 w 1119470"/>
                  <a:gd name="connsiteY41" fmla="*/ 1638480 h 1909786"/>
                  <a:gd name="connsiteX42" fmla="*/ 65177 w 1119470"/>
                  <a:gd name="connsiteY42" fmla="*/ 1598287 h 1909786"/>
                  <a:gd name="connsiteX43" fmla="*/ 80251 w 1119470"/>
                  <a:gd name="connsiteY43" fmla="*/ 1402343 h 1909786"/>
                  <a:gd name="connsiteX44" fmla="*/ 205854 w 1119470"/>
                  <a:gd name="connsiteY44" fmla="*/ 1543021 h 1909786"/>
                  <a:gd name="connsiteX45" fmla="*/ 301314 w 1119470"/>
                  <a:gd name="connsiteY45" fmla="*/ 1703795 h 1909786"/>
                  <a:gd name="connsiteX46" fmla="*/ 326435 w 1119470"/>
                  <a:gd name="connsiteY46" fmla="*/ 1593262 h 1909786"/>
                  <a:gd name="connsiteX47" fmla="*/ 175710 w 1119470"/>
                  <a:gd name="connsiteY47" fmla="*/ 1246594 h 1909786"/>
                  <a:gd name="connsiteX48" fmla="*/ 150589 w 1119470"/>
                  <a:gd name="connsiteY48" fmla="*/ 1211426 h 1909786"/>
                  <a:gd name="connsiteX49" fmla="*/ 30008 w 1119470"/>
                  <a:gd name="connsiteY49" fmla="*/ 1372199 h 1909786"/>
                  <a:gd name="connsiteX50" fmla="*/ 19959 w 1119470"/>
                  <a:gd name="connsiteY50" fmla="*/ 1527948 h 1909786"/>
                  <a:gd name="connsiteX51" fmla="*/ 75227 w 1119470"/>
                  <a:gd name="connsiteY51" fmla="*/ 1030554 h 1909786"/>
                  <a:gd name="connsiteX52" fmla="*/ 175709 w 1119470"/>
                  <a:gd name="connsiteY52" fmla="*/ 1070748 h 1909786"/>
                  <a:gd name="connsiteX53" fmla="*/ 170685 w 1119470"/>
                  <a:gd name="connsiteY53" fmla="*/ 854709 h 1909786"/>
                  <a:gd name="connsiteX54" fmla="*/ 95322 w 1119470"/>
                  <a:gd name="connsiteY54" fmla="*/ 965240 h 1909786"/>
                  <a:gd name="connsiteX55" fmla="*/ 180733 w 1119470"/>
                  <a:gd name="connsiteY55" fmla="*/ 774322 h 1909786"/>
                  <a:gd name="connsiteX56" fmla="*/ 276193 w 1119470"/>
                  <a:gd name="connsiteY56" fmla="*/ 593451 h 1909786"/>
                  <a:gd name="connsiteX57" fmla="*/ 471298 w 1119470"/>
                  <a:gd name="connsiteY57"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974554 w 1119470"/>
                  <a:gd name="connsiteY21" fmla="*/ 487944 h 1909786"/>
                  <a:gd name="connsiteX22" fmla="*/ 1115230 w 1119470"/>
                  <a:gd name="connsiteY22" fmla="*/ 598477 h 1909786"/>
                  <a:gd name="connsiteX23" fmla="*/ 1100158 w 1119470"/>
                  <a:gd name="connsiteY23" fmla="*/ 734128 h 1909786"/>
                  <a:gd name="connsiteX24" fmla="*/ 904215 w 1119470"/>
                  <a:gd name="connsiteY24" fmla="*/ 744176 h 1909786"/>
                  <a:gd name="connsiteX25" fmla="*/ 929336 w 1119470"/>
                  <a:gd name="connsiteY25" fmla="*/ 904950 h 1909786"/>
                  <a:gd name="connsiteX26" fmla="*/ 708272 w 1119470"/>
                  <a:gd name="connsiteY26" fmla="*/ 714032 h 1909786"/>
                  <a:gd name="connsiteX27" fmla="*/ 607789 w 1119470"/>
                  <a:gd name="connsiteY27" fmla="*/ 643694 h 1909786"/>
                  <a:gd name="connsiteX28" fmla="*/ 809594 w 1119470"/>
                  <a:gd name="connsiteY28" fmla="*/ 1043115 h 1909786"/>
                  <a:gd name="connsiteX29" fmla="*/ 512330 w 1119470"/>
                  <a:gd name="connsiteY29" fmla="*/ 1085821 h 1909786"/>
                  <a:gd name="connsiteX30" fmla="*/ 647983 w 1119470"/>
                  <a:gd name="connsiteY30" fmla="*/ 1603311 h 1909786"/>
                  <a:gd name="connsiteX31" fmla="*/ 537449 w 1119470"/>
                  <a:gd name="connsiteY31" fmla="*/ 1527949 h 1909786"/>
                  <a:gd name="connsiteX32" fmla="*/ 391749 w 1119470"/>
                  <a:gd name="connsiteY32" fmla="*/ 1462634 h 1909786"/>
                  <a:gd name="connsiteX33" fmla="*/ 230975 w 1119470"/>
                  <a:gd name="connsiteY33" fmla="*/ 1166207 h 1909786"/>
                  <a:gd name="connsiteX34" fmla="*/ 356580 w 1119470"/>
                  <a:gd name="connsiteY34" fmla="*/ 1397320 h 1909786"/>
                  <a:gd name="connsiteX35" fmla="*/ 431942 w 1119470"/>
                  <a:gd name="connsiteY35" fmla="*/ 1563118 h 1909786"/>
                  <a:gd name="connsiteX36" fmla="*/ 527402 w 1119470"/>
                  <a:gd name="connsiteY36" fmla="*/ 1603311 h 1909786"/>
                  <a:gd name="connsiteX37" fmla="*/ 507305 w 1119470"/>
                  <a:gd name="connsiteY37" fmla="*/ 1718868 h 1909786"/>
                  <a:gd name="connsiteX38" fmla="*/ 311362 w 1119470"/>
                  <a:gd name="connsiteY38" fmla="*/ 1909786 h 1909786"/>
                  <a:gd name="connsiteX39" fmla="*/ 250235 w 1119470"/>
                  <a:gd name="connsiteY39" fmla="*/ 1872104 h 1909786"/>
                  <a:gd name="connsiteX40" fmla="*/ 220927 w 1119470"/>
                  <a:gd name="connsiteY40" fmla="*/ 1718867 h 1909786"/>
                  <a:gd name="connsiteX41" fmla="*/ 120444 w 1119470"/>
                  <a:gd name="connsiteY41" fmla="*/ 1638480 h 1909786"/>
                  <a:gd name="connsiteX42" fmla="*/ 65177 w 1119470"/>
                  <a:gd name="connsiteY42" fmla="*/ 1598287 h 1909786"/>
                  <a:gd name="connsiteX43" fmla="*/ 80251 w 1119470"/>
                  <a:gd name="connsiteY43" fmla="*/ 1402343 h 1909786"/>
                  <a:gd name="connsiteX44" fmla="*/ 205854 w 1119470"/>
                  <a:gd name="connsiteY44" fmla="*/ 1543021 h 1909786"/>
                  <a:gd name="connsiteX45" fmla="*/ 301314 w 1119470"/>
                  <a:gd name="connsiteY45" fmla="*/ 1703795 h 1909786"/>
                  <a:gd name="connsiteX46" fmla="*/ 326435 w 1119470"/>
                  <a:gd name="connsiteY46" fmla="*/ 1593262 h 1909786"/>
                  <a:gd name="connsiteX47" fmla="*/ 175710 w 1119470"/>
                  <a:gd name="connsiteY47" fmla="*/ 1246594 h 1909786"/>
                  <a:gd name="connsiteX48" fmla="*/ 150589 w 1119470"/>
                  <a:gd name="connsiteY48" fmla="*/ 1211426 h 1909786"/>
                  <a:gd name="connsiteX49" fmla="*/ 30008 w 1119470"/>
                  <a:gd name="connsiteY49" fmla="*/ 1372199 h 1909786"/>
                  <a:gd name="connsiteX50" fmla="*/ 19959 w 1119470"/>
                  <a:gd name="connsiteY50" fmla="*/ 1527948 h 1909786"/>
                  <a:gd name="connsiteX51" fmla="*/ 75227 w 1119470"/>
                  <a:gd name="connsiteY51" fmla="*/ 1030554 h 1909786"/>
                  <a:gd name="connsiteX52" fmla="*/ 175709 w 1119470"/>
                  <a:gd name="connsiteY52" fmla="*/ 1070748 h 1909786"/>
                  <a:gd name="connsiteX53" fmla="*/ 170685 w 1119470"/>
                  <a:gd name="connsiteY53" fmla="*/ 854709 h 1909786"/>
                  <a:gd name="connsiteX54" fmla="*/ 95322 w 1119470"/>
                  <a:gd name="connsiteY54" fmla="*/ 965240 h 1909786"/>
                  <a:gd name="connsiteX55" fmla="*/ 180733 w 1119470"/>
                  <a:gd name="connsiteY55" fmla="*/ 774322 h 1909786"/>
                  <a:gd name="connsiteX56" fmla="*/ 276193 w 1119470"/>
                  <a:gd name="connsiteY56" fmla="*/ 593451 h 1909786"/>
                  <a:gd name="connsiteX57" fmla="*/ 471298 w 1119470"/>
                  <a:gd name="connsiteY57"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974554 w 1119470"/>
                  <a:gd name="connsiteY21" fmla="*/ 487944 h 1909786"/>
                  <a:gd name="connsiteX22" fmla="*/ 1115230 w 1119470"/>
                  <a:gd name="connsiteY22" fmla="*/ 598477 h 1909786"/>
                  <a:gd name="connsiteX23" fmla="*/ 1100158 w 1119470"/>
                  <a:gd name="connsiteY23" fmla="*/ 734128 h 1909786"/>
                  <a:gd name="connsiteX24" fmla="*/ 904215 w 1119470"/>
                  <a:gd name="connsiteY24" fmla="*/ 744176 h 1909786"/>
                  <a:gd name="connsiteX25" fmla="*/ 929336 w 1119470"/>
                  <a:gd name="connsiteY25" fmla="*/ 904950 h 1909786"/>
                  <a:gd name="connsiteX26" fmla="*/ 708272 w 1119470"/>
                  <a:gd name="connsiteY26" fmla="*/ 714032 h 1909786"/>
                  <a:gd name="connsiteX27" fmla="*/ 607789 w 1119470"/>
                  <a:gd name="connsiteY27" fmla="*/ 643694 h 1909786"/>
                  <a:gd name="connsiteX28" fmla="*/ 809594 w 1119470"/>
                  <a:gd name="connsiteY28" fmla="*/ 1043115 h 1909786"/>
                  <a:gd name="connsiteX29" fmla="*/ 512330 w 1119470"/>
                  <a:gd name="connsiteY29" fmla="*/ 1085821 h 1909786"/>
                  <a:gd name="connsiteX30" fmla="*/ 647983 w 1119470"/>
                  <a:gd name="connsiteY30" fmla="*/ 1603311 h 1909786"/>
                  <a:gd name="connsiteX31" fmla="*/ 537449 w 1119470"/>
                  <a:gd name="connsiteY31" fmla="*/ 1527949 h 1909786"/>
                  <a:gd name="connsiteX32" fmla="*/ 391749 w 1119470"/>
                  <a:gd name="connsiteY32" fmla="*/ 1462634 h 1909786"/>
                  <a:gd name="connsiteX33" fmla="*/ 230975 w 1119470"/>
                  <a:gd name="connsiteY33" fmla="*/ 1166207 h 1909786"/>
                  <a:gd name="connsiteX34" fmla="*/ 356580 w 1119470"/>
                  <a:gd name="connsiteY34" fmla="*/ 1397320 h 1909786"/>
                  <a:gd name="connsiteX35" fmla="*/ 431942 w 1119470"/>
                  <a:gd name="connsiteY35" fmla="*/ 1563118 h 1909786"/>
                  <a:gd name="connsiteX36" fmla="*/ 527402 w 1119470"/>
                  <a:gd name="connsiteY36" fmla="*/ 1603311 h 1909786"/>
                  <a:gd name="connsiteX37" fmla="*/ 507305 w 1119470"/>
                  <a:gd name="connsiteY37" fmla="*/ 1718868 h 1909786"/>
                  <a:gd name="connsiteX38" fmla="*/ 311362 w 1119470"/>
                  <a:gd name="connsiteY38" fmla="*/ 1909786 h 1909786"/>
                  <a:gd name="connsiteX39" fmla="*/ 250235 w 1119470"/>
                  <a:gd name="connsiteY39" fmla="*/ 1872104 h 1909786"/>
                  <a:gd name="connsiteX40" fmla="*/ 220927 w 1119470"/>
                  <a:gd name="connsiteY40" fmla="*/ 1718867 h 1909786"/>
                  <a:gd name="connsiteX41" fmla="*/ 120444 w 1119470"/>
                  <a:gd name="connsiteY41" fmla="*/ 1638480 h 1909786"/>
                  <a:gd name="connsiteX42" fmla="*/ 65177 w 1119470"/>
                  <a:gd name="connsiteY42" fmla="*/ 1598287 h 1909786"/>
                  <a:gd name="connsiteX43" fmla="*/ 80251 w 1119470"/>
                  <a:gd name="connsiteY43" fmla="*/ 1402343 h 1909786"/>
                  <a:gd name="connsiteX44" fmla="*/ 205854 w 1119470"/>
                  <a:gd name="connsiteY44" fmla="*/ 1543021 h 1909786"/>
                  <a:gd name="connsiteX45" fmla="*/ 301314 w 1119470"/>
                  <a:gd name="connsiteY45" fmla="*/ 1703795 h 1909786"/>
                  <a:gd name="connsiteX46" fmla="*/ 326435 w 1119470"/>
                  <a:gd name="connsiteY46" fmla="*/ 1593262 h 1909786"/>
                  <a:gd name="connsiteX47" fmla="*/ 175710 w 1119470"/>
                  <a:gd name="connsiteY47" fmla="*/ 1246594 h 1909786"/>
                  <a:gd name="connsiteX48" fmla="*/ 150589 w 1119470"/>
                  <a:gd name="connsiteY48" fmla="*/ 1211426 h 1909786"/>
                  <a:gd name="connsiteX49" fmla="*/ 30008 w 1119470"/>
                  <a:gd name="connsiteY49" fmla="*/ 1372199 h 1909786"/>
                  <a:gd name="connsiteX50" fmla="*/ 19959 w 1119470"/>
                  <a:gd name="connsiteY50" fmla="*/ 1527948 h 1909786"/>
                  <a:gd name="connsiteX51" fmla="*/ 75227 w 1119470"/>
                  <a:gd name="connsiteY51" fmla="*/ 1030554 h 1909786"/>
                  <a:gd name="connsiteX52" fmla="*/ 175709 w 1119470"/>
                  <a:gd name="connsiteY52" fmla="*/ 1070748 h 1909786"/>
                  <a:gd name="connsiteX53" fmla="*/ 170685 w 1119470"/>
                  <a:gd name="connsiteY53" fmla="*/ 854709 h 1909786"/>
                  <a:gd name="connsiteX54" fmla="*/ 95322 w 1119470"/>
                  <a:gd name="connsiteY54" fmla="*/ 965240 h 1909786"/>
                  <a:gd name="connsiteX55" fmla="*/ 180733 w 1119470"/>
                  <a:gd name="connsiteY55" fmla="*/ 774322 h 1909786"/>
                  <a:gd name="connsiteX56" fmla="*/ 276193 w 1119470"/>
                  <a:gd name="connsiteY56" fmla="*/ 593451 h 1909786"/>
                  <a:gd name="connsiteX57" fmla="*/ 471298 w 1119470"/>
                  <a:gd name="connsiteY57"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974554 w 1119470"/>
                  <a:gd name="connsiteY21" fmla="*/ 487944 h 1909786"/>
                  <a:gd name="connsiteX22" fmla="*/ 1115230 w 1119470"/>
                  <a:gd name="connsiteY22" fmla="*/ 598477 h 1909786"/>
                  <a:gd name="connsiteX23" fmla="*/ 1100158 w 1119470"/>
                  <a:gd name="connsiteY23" fmla="*/ 734128 h 1909786"/>
                  <a:gd name="connsiteX24" fmla="*/ 904215 w 1119470"/>
                  <a:gd name="connsiteY24" fmla="*/ 744176 h 1909786"/>
                  <a:gd name="connsiteX25" fmla="*/ 929336 w 1119470"/>
                  <a:gd name="connsiteY25" fmla="*/ 904950 h 1909786"/>
                  <a:gd name="connsiteX26" fmla="*/ 708272 w 1119470"/>
                  <a:gd name="connsiteY26" fmla="*/ 714032 h 1909786"/>
                  <a:gd name="connsiteX27" fmla="*/ 607789 w 1119470"/>
                  <a:gd name="connsiteY27" fmla="*/ 643694 h 1909786"/>
                  <a:gd name="connsiteX28" fmla="*/ 809594 w 1119470"/>
                  <a:gd name="connsiteY28" fmla="*/ 1043115 h 1909786"/>
                  <a:gd name="connsiteX29" fmla="*/ 512330 w 1119470"/>
                  <a:gd name="connsiteY29" fmla="*/ 1085821 h 1909786"/>
                  <a:gd name="connsiteX30" fmla="*/ 647983 w 1119470"/>
                  <a:gd name="connsiteY30" fmla="*/ 1603311 h 1909786"/>
                  <a:gd name="connsiteX31" fmla="*/ 537449 w 1119470"/>
                  <a:gd name="connsiteY31" fmla="*/ 1527949 h 1909786"/>
                  <a:gd name="connsiteX32" fmla="*/ 391749 w 1119470"/>
                  <a:gd name="connsiteY32" fmla="*/ 1462634 h 1909786"/>
                  <a:gd name="connsiteX33" fmla="*/ 230975 w 1119470"/>
                  <a:gd name="connsiteY33" fmla="*/ 1166207 h 1909786"/>
                  <a:gd name="connsiteX34" fmla="*/ 356580 w 1119470"/>
                  <a:gd name="connsiteY34" fmla="*/ 1397320 h 1909786"/>
                  <a:gd name="connsiteX35" fmla="*/ 431942 w 1119470"/>
                  <a:gd name="connsiteY35" fmla="*/ 1563118 h 1909786"/>
                  <a:gd name="connsiteX36" fmla="*/ 527402 w 1119470"/>
                  <a:gd name="connsiteY36" fmla="*/ 1603311 h 1909786"/>
                  <a:gd name="connsiteX37" fmla="*/ 507305 w 1119470"/>
                  <a:gd name="connsiteY37" fmla="*/ 1718868 h 1909786"/>
                  <a:gd name="connsiteX38" fmla="*/ 311362 w 1119470"/>
                  <a:gd name="connsiteY38" fmla="*/ 1909786 h 1909786"/>
                  <a:gd name="connsiteX39" fmla="*/ 250235 w 1119470"/>
                  <a:gd name="connsiteY39" fmla="*/ 1872104 h 1909786"/>
                  <a:gd name="connsiteX40" fmla="*/ 220927 w 1119470"/>
                  <a:gd name="connsiteY40" fmla="*/ 1718867 h 1909786"/>
                  <a:gd name="connsiteX41" fmla="*/ 120444 w 1119470"/>
                  <a:gd name="connsiteY41" fmla="*/ 1638480 h 1909786"/>
                  <a:gd name="connsiteX42" fmla="*/ 65177 w 1119470"/>
                  <a:gd name="connsiteY42" fmla="*/ 1598287 h 1909786"/>
                  <a:gd name="connsiteX43" fmla="*/ 80251 w 1119470"/>
                  <a:gd name="connsiteY43" fmla="*/ 1402343 h 1909786"/>
                  <a:gd name="connsiteX44" fmla="*/ 205854 w 1119470"/>
                  <a:gd name="connsiteY44" fmla="*/ 1543021 h 1909786"/>
                  <a:gd name="connsiteX45" fmla="*/ 301314 w 1119470"/>
                  <a:gd name="connsiteY45" fmla="*/ 1703795 h 1909786"/>
                  <a:gd name="connsiteX46" fmla="*/ 326435 w 1119470"/>
                  <a:gd name="connsiteY46" fmla="*/ 1593262 h 1909786"/>
                  <a:gd name="connsiteX47" fmla="*/ 175710 w 1119470"/>
                  <a:gd name="connsiteY47" fmla="*/ 1246594 h 1909786"/>
                  <a:gd name="connsiteX48" fmla="*/ 150589 w 1119470"/>
                  <a:gd name="connsiteY48" fmla="*/ 1211426 h 1909786"/>
                  <a:gd name="connsiteX49" fmla="*/ 30008 w 1119470"/>
                  <a:gd name="connsiteY49" fmla="*/ 1372199 h 1909786"/>
                  <a:gd name="connsiteX50" fmla="*/ 19959 w 1119470"/>
                  <a:gd name="connsiteY50" fmla="*/ 1527948 h 1909786"/>
                  <a:gd name="connsiteX51" fmla="*/ 75227 w 1119470"/>
                  <a:gd name="connsiteY51" fmla="*/ 1030554 h 1909786"/>
                  <a:gd name="connsiteX52" fmla="*/ 175709 w 1119470"/>
                  <a:gd name="connsiteY52" fmla="*/ 1070748 h 1909786"/>
                  <a:gd name="connsiteX53" fmla="*/ 170685 w 1119470"/>
                  <a:gd name="connsiteY53" fmla="*/ 854709 h 1909786"/>
                  <a:gd name="connsiteX54" fmla="*/ 95322 w 1119470"/>
                  <a:gd name="connsiteY54" fmla="*/ 965240 h 1909786"/>
                  <a:gd name="connsiteX55" fmla="*/ 180733 w 1119470"/>
                  <a:gd name="connsiteY55" fmla="*/ 774322 h 1909786"/>
                  <a:gd name="connsiteX56" fmla="*/ 276193 w 1119470"/>
                  <a:gd name="connsiteY56" fmla="*/ 593451 h 1909786"/>
                  <a:gd name="connsiteX57" fmla="*/ 471298 w 1119470"/>
                  <a:gd name="connsiteY57"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974554 w 1119470"/>
                  <a:gd name="connsiteY21" fmla="*/ 487944 h 1909786"/>
                  <a:gd name="connsiteX22" fmla="*/ 1115230 w 1119470"/>
                  <a:gd name="connsiteY22" fmla="*/ 598477 h 1909786"/>
                  <a:gd name="connsiteX23" fmla="*/ 1100158 w 1119470"/>
                  <a:gd name="connsiteY23" fmla="*/ 734128 h 1909786"/>
                  <a:gd name="connsiteX24" fmla="*/ 904215 w 1119470"/>
                  <a:gd name="connsiteY24" fmla="*/ 744176 h 1909786"/>
                  <a:gd name="connsiteX25" fmla="*/ 929336 w 1119470"/>
                  <a:gd name="connsiteY25" fmla="*/ 904950 h 1909786"/>
                  <a:gd name="connsiteX26" fmla="*/ 708272 w 1119470"/>
                  <a:gd name="connsiteY26" fmla="*/ 714032 h 1909786"/>
                  <a:gd name="connsiteX27" fmla="*/ 607789 w 1119470"/>
                  <a:gd name="connsiteY27" fmla="*/ 643694 h 1909786"/>
                  <a:gd name="connsiteX28" fmla="*/ 809594 w 1119470"/>
                  <a:gd name="connsiteY28" fmla="*/ 1043115 h 1909786"/>
                  <a:gd name="connsiteX29" fmla="*/ 512330 w 1119470"/>
                  <a:gd name="connsiteY29" fmla="*/ 1085821 h 1909786"/>
                  <a:gd name="connsiteX30" fmla="*/ 647983 w 1119470"/>
                  <a:gd name="connsiteY30" fmla="*/ 1603311 h 1909786"/>
                  <a:gd name="connsiteX31" fmla="*/ 537449 w 1119470"/>
                  <a:gd name="connsiteY31" fmla="*/ 1527949 h 1909786"/>
                  <a:gd name="connsiteX32" fmla="*/ 391749 w 1119470"/>
                  <a:gd name="connsiteY32" fmla="*/ 1462634 h 1909786"/>
                  <a:gd name="connsiteX33" fmla="*/ 230975 w 1119470"/>
                  <a:gd name="connsiteY33" fmla="*/ 1166207 h 1909786"/>
                  <a:gd name="connsiteX34" fmla="*/ 356580 w 1119470"/>
                  <a:gd name="connsiteY34" fmla="*/ 1397320 h 1909786"/>
                  <a:gd name="connsiteX35" fmla="*/ 431942 w 1119470"/>
                  <a:gd name="connsiteY35" fmla="*/ 1563118 h 1909786"/>
                  <a:gd name="connsiteX36" fmla="*/ 527402 w 1119470"/>
                  <a:gd name="connsiteY36" fmla="*/ 1603311 h 1909786"/>
                  <a:gd name="connsiteX37" fmla="*/ 507305 w 1119470"/>
                  <a:gd name="connsiteY37" fmla="*/ 1718868 h 1909786"/>
                  <a:gd name="connsiteX38" fmla="*/ 311362 w 1119470"/>
                  <a:gd name="connsiteY38" fmla="*/ 1909786 h 1909786"/>
                  <a:gd name="connsiteX39" fmla="*/ 250235 w 1119470"/>
                  <a:gd name="connsiteY39" fmla="*/ 1872104 h 1909786"/>
                  <a:gd name="connsiteX40" fmla="*/ 220927 w 1119470"/>
                  <a:gd name="connsiteY40" fmla="*/ 1718867 h 1909786"/>
                  <a:gd name="connsiteX41" fmla="*/ 120444 w 1119470"/>
                  <a:gd name="connsiteY41" fmla="*/ 1638480 h 1909786"/>
                  <a:gd name="connsiteX42" fmla="*/ 65177 w 1119470"/>
                  <a:gd name="connsiteY42" fmla="*/ 1598287 h 1909786"/>
                  <a:gd name="connsiteX43" fmla="*/ 80251 w 1119470"/>
                  <a:gd name="connsiteY43" fmla="*/ 1402343 h 1909786"/>
                  <a:gd name="connsiteX44" fmla="*/ 205854 w 1119470"/>
                  <a:gd name="connsiteY44" fmla="*/ 1543021 h 1909786"/>
                  <a:gd name="connsiteX45" fmla="*/ 301314 w 1119470"/>
                  <a:gd name="connsiteY45" fmla="*/ 1703795 h 1909786"/>
                  <a:gd name="connsiteX46" fmla="*/ 326435 w 1119470"/>
                  <a:gd name="connsiteY46" fmla="*/ 1593262 h 1909786"/>
                  <a:gd name="connsiteX47" fmla="*/ 175710 w 1119470"/>
                  <a:gd name="connsiteY47" fmla="*/ 1246594 h 1909786"/>
                  <a:gd name="connsiteX48" fmla="*/ 150589 w 1119470"/>
                  <a:gd name="connsiteY48" fmla="*/ 1211426 h 1909786"/>
                  <a:gd name="connsiteX49" fmla="*/ 30008 w 1119470"/>
                  <a:gd name="connsiteY49" fmla="*/ 1372199 h 1909786"/>
                  <a:gd name="connsiteX50" fmla="*/ 19959 w 1119470"/>
                  <a:gd name="connsiteY50" fmla="*/ 1527948 h 1909786"/>
                  <a:gd name="connsiteX51" fmla="*/ 75227 w 1119470"/>
                  <a:gd name="connsiteY51" fmla="*/ 1030554 h 1909786"/>
                  <a:gd name="connsiteX52" fmla="*/ 175709 w 1119470"/>
                  <a:gd name="connsiteY52" fmla="*/ 1070748 h 1909786"/>
                  <a:gd name="connsiteX53" fmla="*/ 170685 w 1119470"/>
                  <a:gd name="connsiteY53" fmla="*/ 854709 h 1909786"/>
                  <a:gd name="connsiteX54" fmla="*/ 95322 w 1119470"/>
                  <a:gd name="connsiteY54" fmla="*/ 965240 h 1909786"/>
                  <a:gd name="connsiteX55" fmla="*/ 180733 w 1119470"/>
                  <a:gd name="connsiteY55" fmla="*/ 774322 h 1909786"/>
                  <a:gd name="connsiteX56" fmla="*/ 276193 w 1119470"/>
                  <a:gd name="connsiteY56" fmla="*/ 593451 h 1909786"/>
                  <a:gd name="connsiteX57" fmla="*/ 471298 w 1119470"/>
                  <a:gd name="connsiteY57"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974554 w 1119470"/>
                  <a:gd name="connsiteY21" fmla="*/ 487944 h 1909786"/>
                  <a:gd name="connsiteX22" fmla="*/ 1115230 w 1119470"/>
                  <a:gd name="connsiteY22" fmla="*/ 598477 h 1909786"/>
                  <a:gd name="connsiteX23" fmla="*/ 1100158 w 1119470"/>
                  <a:gd name="connsiteY23" fmla="*/ 734128 h 1909786"/>
                  <a:gd name="connsiteX24" fmla="*/ 904215 w 1119470"/>
                  <a:gd name="connsiteY24" fmla="*/ 744176 h 1909786"/>
                  <a:gd name="connsiteX25" fmla="*/ 929336 w 1119470"/>
                  <a:gd name="connsiteY25" fmla="*/ 904950 h 1909786"/>
                  <a:gd name="connsiteX26" fmla="*/ 708272 w 1119470"/>
                  <a:gd name="connsiteY26" fmla="*/ 714032 h 1909786"/>
                  <a:gd name="connsiteX27" fmla="*/ 607789 w 1119470"/>
                  <a:gd name="connsiteY27" fmla="*/ 643694 h 1909786"/>
                  <a:gd name="connsiteX28" fmla="*/ 809594 w 1119470"/>
                  <a:gd name="connsiteY28" fmla="*/ 1043115 h 1909786"/>
                  <a:gd name="connsiteX29" fmla="*/ 512330 w 1119470"/>
                  <a:gd name="connsiteY29" fmla="*/ 1085821 h 1909786"/>
                  <a:gd name="connsiteX30" fmla="*/ 647983 w 1119470"/>
                  <a:gd name="connsiteY30" fmla="*/ 1603311 h 1909786"/>
                  <a:gd name="connsiteX31" fmla="*/ 537449 w 1119470"/>
                  <a:gd name="connsiteY31" fmla="*/ 1527949 h 1909786"/>
                  <a:gd name="connsiteX32" fmla="*/ 391749 w 1119470"/>
                  <a:gd name="connsiteY32" fmla="*/ 1462634 h 1909786"/>
                  <a:gd name="connsiteX33" fmla="*/ 230975 w 1119470"/>
                  <a:gd name="connsiteY33" fmla="*/ 1166207 h 1909786"/>
                  <a:gd name="connsiteX34" fmla="*/ 356580 w 1119470"/>
                  <a:gd name="connsiteY34" fmla="*/ 1397320 h 1909786"/>
                  <a:gd name="connsiteX35" fmla="*/ 431942 w 1119470"/>
                  <a:gd name="connsiteY35" fmla="*/ 1563118 h 1909786"/>
                  <a:gd name="connsiteX36" fmla="*/ 527402 w 1119470"/>
                  <a:gd name="connsiteY36" fmla="*/ 1603311 h 1909786"/>
                  <a:gd name="connsiteX37" fmla="*/ 507305 w 1119470"/>
                  <a:gd name="connsiteY37" fmla="*/ 1718868 h 1909786"/>
                  <a:gd name="connsiteX38" fmla="*/ 311362 w 1119470"/>
                  <a:gd name="connsiteY38" fmla="*/ 1909786 h 1909786"/>
                  <a:gd name="connsiteX39" fmla="*/ 250235 w 1119470"/>
                  <a:gd name="connsiteY39" fmla="*/ 1872104 h 1909786"/>
                  <a:gd name="connsiteX40" fmla="*/ 220927 w 1119470"/>
                  <a:gd name="connsiteY40" fmla="*/ 1718867 h 1909786"/>
                  <a:gd name="connsiteX41" fmla="*/ 120444 w 1119470"/>
                  <a:gd name="connsiteY41" fmla="*/ 1638480 h 1909786"/>
                  <a:gd name="connsiteX42" fmla="*/ 65177 w 1119470"/>
                  <a:gd name="connsiteY42" fmla="*/ 1598287 h 1909786"/>
                  <a:gd name="connsiteX43" fmla="*/ 80251 w 1119470"/>
                  <a:gd name="connsiteY43" fmla="*/ 1402343 h 1909786"/>
                  <a:gd name="connsiteX44" fmla="*/ 205854 w 1119470"/>
                  <a:gd name="connsiteY44" fmla="*/ 1543021 h 1909786"/>
                  <a:gd name="connsiteX45" fmla="*/ 301314 w 1119470"/>
                  <a:gd name="connsiteY45" fmla="*/ 1703795 h 1909786"/>
                  <a:gd name="connsiteX46" fmla="*/ 326435 w 1119470"/>
                  <a:gd name="connsiteY46" fmla="*/ 1593262 h 1909786"/>
                  <a:gd name="connsiteX47" fmla="*/ 175710 w 1119470"/>
                  <a:gd name="connsiteY47" fmla="*/ 1246594 h 1909786"/>
                  <a:gd name="connsiteX48" fmla="*/ 150589 w 1119470"/>
                  <a:gd name="connsiteY48" fmla="*/ 1211426 h 1909786"/>
                  <a:gd name="connsiteX49" fmla="*/ 30008 w 1119470"/>
                  <a:gd name="connsiteY49" fmla="*/ 1372199 h 1909786"/>
                  <a:gd name="connsiteX50" fmla="*/ 19959 w 1119470"/>
                  <a:gd name="connsiteY50" fmla="*/ 1527948 h 1909786"/>
                  <a:gd name="connsiteX51" fmla="*/ 75227 w 1119470"/>
                  <a:gd name="connsiteY51" fmla="*/ 1030554 h 1909786"/>
                  <a:gd name="connsiteX52" fmla="*/ 175709 w 1119470"/>
                  <a:gd name="connsiteY52" fmla="*/ 1070748 h 1909786"/>
                  <a:gd name="connsiteX53" fmla="*/ 170685 w 1119470"/>
                  <a:gd name="connsiteY53" fmla="*/ 854709 h 1909786"/>
                  <a:gd name="connsiteX54" fmla="*/ 95322 w 1119470"/>
                  <a:gd name="connsiteY54" fmla="*/ 965240 h 1909786"/>
                  <a:gd name="connsiteX55" fmla="*/ 180733 w 1119470"/>
                  <a:gd name="connsiteY55" fmla="*/ 774322 h 1909786"/>
                  <a:gd name="connsiteX56" fmla="*/ 276193 w 1119470"/>
                  <a:gd name="connsiteY56" fmla="*/ 593451 h 1909786"/>
                  <a:gd name="connsiteX57" fmla="*/ 471298 w 1119470"/>
                  <a:gd name="connsiteY57"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914264 w 1119470"/>
                  <a:gd name="connsiteY21" fmla="*/ 312098 h 1909786"/>
                  <a:gd name="connsiteX22" fmla="*/ 974554 w 1119470"/>
                  <a:gd name="connsiteY22" fmla="*/ 487944 h 1909786"/>
                  <a:gd name="connsiteX23" fmla="*/ 1115230 w 1119470"/>
                  <a:gd name="connsiteY23" fmla="*/ 598477 h 1909786"/>
                  <a:gd name="connsiteX24" fmla="*/ 1100158 w 1119470"/>
                  <a:gd name="connsiteY24" fmla="*/ 734128 h 1909786"/>
                  <a:gd name="connsiteX25" fmla="*/ 904215 w 1119470"/>
                  <a:gd name="connsiteY25" fmla="*/ 744176 h 1909786"/>
                  <a:gd name="connsiteX26" fmla="*/ 929336 w 1119470"/>
                  <a:gd name="connsiteY26" fmla="*/ 904950 h 1909786"/>
                  <a:gd name="connsiteX27" fmla="*/ 708272 w 1119470"/>
                  <a:gd name="connsiteY27" fmla="*/ 714032 h 1909786"/>
                  <a:gd name="connsiteX28" fmla="*/ 607789 w 1119470"/>
                  <a:gd name="connsiteY28" fmla="*/ 643694 h 1909786"/>
                  <a:gd name="connsiteX29" fmla="*/ 809594 w 1119470"/>
                  <a:gd name="connsiteY29" fmla="*/ 1043115 h 1909786"/>
                  <a:gd name="connsiteX30" fmla="*/ 512330 w 1119470"/>
                  <a:gd name="connsiteY30" fmla="*/ 1085821 h 1909786"/>
                  <a:gd name="connsiteX31" fmla="*/ 647983 w 1119470"/>
                  <a:gd name="connsiteY31" fmla="*/ 1603311 h 1909786"/>
                  <a:gd name="connsiteX32" fmla="*/ 537449 w 1119470"/>
                  <a:gd name="connsiteY32" fmla="*/ 1527949 h 1909786"/>
                  <a:gd name="connsiteX33" fmla="*/ 391749 w 1119470"/>
                  <a:gd name="connsiteY33" fmla="*/ 1462634 h 1909786"/>
                  <a:gd name="connsiteX34" fmla="*/ 230975 w 1119470"/>
                  <a:gd name="connsiteY34" fmla="*/ 1166207 h 1909786"/>
                  <a:gd name="connsiteX35" fmla="*/ 356580 w 1119470"/>
                  <a:gd name="connsiteY35" fmla="*/ 1397320 h 1909786"/>
                  <a:gd name="connsiteX36" fmla="*/ 431942 w 1119470"/>
                  <a:gd name="connsiteY36" fmla="*/ 1563118 h 1909786"/>
                  <a:gd name="connsiteX37" fmla="*/ 527402 w 1119470"/>
                  <a:gd name="connsiteY37" fmla="*/ 1603311 h 1909786"/>
                  <a:gd name="connsiteX38" fmla="*/ 507305 w 1119470"/>
                  <a:gd name="connsiteY38" fmla="*/ 1718868 h 1909786"/>
                  <a:gd name="connsiteX39" fmla="*/ 311362 w 1119470"/>
                  <a:gd name="connsiteY39" fmla="*/ 1909786 h 1909786"/>
                  <a:gd name="connsiteX40" fmla="*/ 250235 w 1119470"/>
                  <a:gd name="connsiteY40" fmla="*/ 1872104 h 1909786"/>
                  <a:gd name="connsiteX41" fmla="*/ 220927 w 1119470"/>
                  <a:gd name="connsiteY41" fmla="*/ 1718867 h 1909786"/>
                  <a:gd name="connsiteX42" fmla="*/ 120444 w 1119470"/>
                  <a:gd name="connsiteY42" fmla="*/ 1638480 h 1909786"/>
                  <a:gd name="connsiteX43" fmla="*/ 65177 w 1119470"/>
                  <a:gd name="connsiteY43" fmla="*/ 1598287 h 1909786"/>
                  <a:gd name="connsiteX44" fmla="*/ 80251 w 1119470"/>
                  <a:gd name="connsiteY44" fmla="*/ 1402343 h 1909786"/>
                  <a:gd name="connsiteX45" fmla="*/ 205854 w 1119470"/>
                  <a:gd name="connsiteY45" fmla="*/ 1543021 h 1909786"/>
                  <a:gd name="connsiteX46" fmla="*/ 301314 w 1119470"/>
                  <a:gd name="connsiteY46" fmla="*/ 1703795 h 1909786"/>
                  <a:gd name="connsiteX47" fmla="*/ 326435 w 1119470"/>
                  <a:gd name="connsiteY47" fmla="*/ 1593262 h 1909786"/>
                  <a:gd name="connsiteX48" fmla="*/ 175710 w 1119470"/>
                  <a:gd name="connsiteY48" fmla="*/ 1246594 h 1909786"/>
                  <a:gd name="connsiteX49" fmla="*/ 150589 w 1119470"/>
                  <a:gd name="connsiteY49" fmla="*/ 1211426 h 1909786"/>
                  <a:gd name="connsiteX50" fmla="*/ 30008 w 1119470"/>
                  <a:gd name="connsiteY50" fmla="*/ 1372199 h 1909786"/>
                  <a:gd name="connsiteX51" fmla="*/ 19959 w 1119470"/>
                  <a:gd name="connsiteY51" fmla="*/ 1527948 h 1909786"/>
                  <a:gd name="connsiteX52" fmla="*/ 75227 w 1119470"/>
                  <a:gd name="connsiteY52" fmla="*/ 1030554 h 1909786"/>
                  <a:gd name="connsiteX53" fmla="*/ 175709 w 1119470"/>
                  <a:gd name="connsiteY53" fmla="*/ 1070748 h 1909786"/>
                  <a:gd name="connsiteX54" fmla="*/ 170685 w 1119470"/>
                  <a:gd name="connsiteY54" fmla="*/ 854709 h 1909786"/>
                  <a:gd name="connsiteX55" fmla="*/ 95322 w 1119470"/>
                  <a:gd name="connsiteY55" fmla="*/ 965240 h 1909786"/>
                  <a:gd name="connsiteX56" fmla="*/ 180733 w 1119470"/>
                  <a:gd name="connsiteY56" fmla="*/ 774322 h 1909786"/>
                  <a:gd name="connsiteX57" fmla="*/ 276193 w 1119470"/>
                  <a:gd name="connsiteY57" fmla="*/ 593451 h 1909786"/>
                  <a:gd name="connsiteX58" fmla="*/ 471298 w 1119470"/>
                  <a:gd name="connsiteY58"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914264 w 1119470"/>
                  <a:gd name="connsiteY21" fmla="*/ 312098 h 1909786"/>
                  <a:gd name="connsiteX22" fmla="*/ 974554 w 1119470"/>
                  <a:gd name="connsiteY22" fmla="*/ 487944 h 1909786"/>
                  <a:gd name="connsiteX23" fmla="*/ 1115230 w 1119470"/>
                  <a:gd name="connsiteY23" fmla="*/ 598477 h 1909786"/>
                  <a:gd name="connsiteX24" fmla="*/ 1100158 w 1119470"/>
                  <a:gd name="connsiteY24" fmla="*/ 734128 h 1909786"/>
                  <a:gd name="connsiteX25" fmla="*/ 904215 w 1119470"/>
                  <a:gd name="connsiteY25" fmla="*/ 744176 h 1909786"/>
                  <a:gd name="connsiteX26" fmla="*/ 929336 w 1119470"/>
                  <a:gd name="connsiteY26" fmla="*/ 904950 h 1909786"/>
                  <a:gd name="connsiteX27" fmla="*/ 708272 w 1119470"/>
                  <a:gd name="connsiteY27" fmla="*/ 714032 h 1909786"/>
                  <a:gd name="connsiteX28" fmla="*/ 607789 w 1119470"/>
                  <a:gd name="connsiteY28" fmla="*/ 643694 h 1909786"/>
                  <a:gd name="connsiteX29" fmla="*/ 809594 w 1119470"/>
                  <a:gd name="connsiteY29" fmla="*/ 1043115 h 1909786"/>
                  <a:gd name="connsiteX30" fmla="*/ 512330 w 1119470"/>
                  <a:gd name="connsiteY30" fmla="*/ 1085821 h 1909786"/>
                  <a:gd name="connsiteX31" fmla="*/ 647983 w 1119470"/>
                  <a:gd name="connsiteY31" fmla="*/ 1603311 h 1909786"/>
                  <a:gd name="connsiteX32" fmla="*/ 537449 w 1119470"/>
                  <a:gd name="connsiteY32" fmla="*/ 1527949 h 1909786"/>
                  <a:gd name="connsiteX33" fmla="*/ 391749 w 1119470"/>
                  <a:gd name="connsiteY33" fmla="*/ 1462634 h 1909786"/>
                  <a:gd name="connsiteX34" fmla="*/ 230975 w 1119470"/>
                  <a:gd name="connsiteY34" fmla="*/ 1166207 h 1909786"/>
                  <a:gd name="connsiteX35" fmla="*/ 356580 w 1119470"/>
                  <a:gd name="connsiteY35" fmla="*/ 1397320 h 1909786"/>
                  <a:gd name="connsiteX36" fmla="*/ 431942 w 1119470"/>
                  <a:gd name="connsiteY36" fmla="*/ 1563118 h 1909786"/>
                  <a:gd name="connsiteX37" fmla="*/ 527402 w 1119470"/>
                  <a:gd name="connsiteY37" fmla="*/ 1603311 h 1909786"/>
                  <a:gd name="connsiteX38" fmla="*/ 507305 w 1119470"/>
                  <a:gd name="connsiteY38" fmla="*/ 1718868 h 1909786"/>
                  <a:gd name="connsiteX39" fmla="*/ 311362 w 1119470"/>
                  <a:gd name="connsiteY39" fmla="*/ 1909786 h 1909786"/>
                  <a:gd name="connsiteX40" fmla="*/ 250235 w 1119470"/>
                  <a:gd name="connsiteY40" fmla="*/ 1872104 h 1909786"/>
                  <a:gd name="connsiteX41" fmla="*/ 220927 w 1119470"/>
                  <a:gd name="connsiteY41" fmla="*/ 1718867 h 1909786"/>
                  <a:gd name="connsiteX42" fmla="*/ 120444 w 1119470"/>
                  <a:gd name="connsiteY42" fmla="*/ 1638480 h 1909786"/>
                  <a:gd name="connsiteX43" fmla="*/ 65177 w 1119470"/>
                  <a:gd name="connsiteY43" fmla="*/ 1598287 h 1909786"/>
                  <a:gd name="connsiteX44" fmla="*/ 80251 w 1119470"/>
                  <a:gd name="connsiteY44" fmla="*/ 1402343 h 1909786"/>
                  <a:gd name="connsiteX45" fmla="*/ 205854 w 1119470"/>
                  <a:gd name="connsiteY45" fmla="*/ 1543021 h 1909786"/>
                  <a:gd name="connsiteX46" fmla="*/ 301314 w 1119470"/>
                  <a:gd name="connsiteY46" fmla="*/ 1703795 h 1909786"/>
                  <a:gd name="connsiteX47" fmla="*/ 326435 w 1119470"/>
                  <a:gd name="connsiteY47" fmla="*/ 1593262 h 1909786"/>
                  <a:gd name="connsiteX48" fmla="*/ 175710 w 1119470"/>
                  <a:gd name="connsiteY48" fmla="*/ 1246594 h 1909786"/>
                  <a:gd name="connsiteX49" fmla="*/ 150589 w 1119470"/>
                  <a:gd name="connsiteY49" fmla="*/ 1211426 h 1909786"/>
                  <a:gd name="connsiteX50" fmla="*/ 30008 w 1119470"/>
                  <a:gd name="connsiteY50" fmla="*/ 1372199 h 1909786"/>
                  <a:gd name="connsiteX51" fmla="*/ 19959 w 1119470"/>
                  <a:gd name="connsiteY51" fmla="*/ 1527948 h 1909786"/>
                  <a:gd name="connsiteX52" fmla="*/ 75227 w 1119470"/>
                  <a:gd name="connsiteY52" fmla="*/ 1030554 h 1909786"/>
                  <a:gd name="connsiteX53" fmla="*/ 175709 w 1119470"/>
                  <a:gd name="connsiteY53" fmla="*/ 1070748 h 1909786"/>
                  <a:gd name="connsiteX54" fmla="*/ 170685 w 1119470"/>
                  <a:gd name="connsiteY54" fmla="*/ 854709 h 1909786"/>
                  <a:gd name="connsiteX55" fmla="*/ 95322 w 1119470"/>
                  <a:gd name="connsiteY55" fmla="*/ 965240 h 1909786"/>
                  <a:gd name="connsiteX56" fmla="*/ 180733 w 1119470"/>
                  <a:gd name="connsiteY56" fmla="*/ 774322 h 1909786"/>
                  <a:gd name="connsiteX57" fmla="*/ 276193 w 1119470"/>
                  <a:gd name="connsiteY57" fmla="*/ 593451 h 1909786"/>
                  <a:gd name="connsiteX58" fmla="*/ 471298 w 1119470"/>
                  <a:gd name="connsiteY58"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1029820 w 1119470"/>
                  <a:gd name="connsiteY21" fmla="*/ 286977 h 1909786"/>
                  <a:gd name="connsiteX22" fmla="*/ 974554 w 1119470"/>
                  <a:gd name="connsiteY22" fmla="*/ 487944 h 1909786"/>
                  <a:gd name="connsiteX23" fmla="*/ 1115230 w 1119470"/>
                  <a:gd name="connsiteY23" fmla="*/ 598477 h 1909786"/>
                  <a:gd name="connsiteX24" fmla="*/ 1100158 w 1119470"/>
                  <a:gd name="connsiteY24" fmla="*/ 734128 h 1909786"/>
                  <a:gd name="connsiteX25" fmla="*/ 904215 w 1119470"/>
                  <a:gd name="connsiteY25" fmla="*/ 744176 h 1909786"/>
                  <a:gd name="connsiteX26" fmla="*/ 929336 w 1119470"/>
                  <a:gd name="connsiteY26" fmla="*/ 904950 h 1909786"/>
                  <a:gd name="connsiteX27" fmla="*/ 708272 w 1119470"/>
                  <a:gd name="connsiteY27" fmla="*/ 714032 h 1909786"/>
                  <a:gd name="connsiteX28" fmla="*/ 607789 w 1119470"/>
                  <a:gd name="connsiteY28" fmla="*/ 643694 h 1909786"/>
                  <a:gd name="connsiteX29" fmla="*/ 809594 w 1119470"/>
                  <a:gd name="connsiteY29" fmla="*/ 1043115 h 1909786"/>
                  <a:gd name="connsiteX30" fmla="*/ 512330 w 1119470"/>
                  <a:gd name="connsiteY30" fmla="*/ 1085821 h 1909786"/>
                  <a:gd name="connsiteX31" fmla="*/ 647983 w 1119470"/>
                  <a:gd name="connsiteY31" fmla="*/ 1603311 h 1909786"/>
                  <a:gd name="connsiteX32" fmla="*/ 537449 w 1119470"/>
                  <a:gd name="connsiteY32" fmla="*/ 1527949 h 1909786"/>
                  <a:gd name="connsiteX33" fmla="*/ 391749 w 1119470"/>
                  <a:gd name="connsiteY33" fmla="*/ 1462634 h 1909786"/>
                  <a:gd name="connsiteX34" fmla="*/ 230975 w 1119470"/>
                  <a:gd name="connsiteY34" fmla="*/ 1166207 h 1909786"/>
                  <a:gd name="connsiteX35" fmla="*/ 356580 w 1119470"/>
                  <a:gd name="connsiteY35" fmla="*/ 1397320 h 1909786"/>
                  <a:gd name="connsiteX36" fmla="*/ 431942 w 1119470"/>
                  <a:gd name="connsiteY36" fmla="*/ 1563118 h 1909786"/>
                  <a:gd name="connsiteX37" fmla="*/ 527402 w 1119470"/>
                  <a:gd name="connsiteY37" fmla="*/ 1603311 h 1909786"/>
                  <a:gd name="connsiteX38" fmla="*/ 507305 w 1119470"/>
                  <a:gd name="connsiteY38" fmla="*/ 1718868 h 1909786"/>
                  <a:gd name="connsiteX39" fmla="*/ 311362 w 1119470"/>
                  <a:gd name="connsiteY39" fmla="*/ 1909786 h 1909786"/>
                  <a:gd name="connsiteX40" fmla="*/ 250235 w 1119470"/>
                  <a:gd name="connsiteY40" fmla="*/ 1872104 h 1909786"/>
                  <a:gd name="connsiteX41" fmla="*/ 220927 w 1119470"/>
                  <a:gd name="connsiteY41" fmla="*/ 1718867 h 1909786"/>
                  <a:gd name="connsiteX42" fmla="*/ 120444 w 1119470"/>
                  <a:gd name="connsiteY42" fmla="*/ 1638480 h 1909786"/>
                  <a:gd name="connsiteX43" fmla="*/ 65177 w 1119470"/>
                  <a:gd name="connsiteY43" fmla="*/ 1598287 h 1909786"/>
                  <a:gd name="connsiteX44" fmla="*/ 80251 w 1119470"/>
                  <a:gd name="connsiteY44" fmla="*/ 1402343 h 1909786"/>
                  <a:gd name="connsiteX45" fmla="*/ 205854 w 1119470"/>
                  <a:gd name="connsiteY45" fmla="*/ 1543021 h 1909786"/>
                  <a:gd name="connsiteX46" fmla="*/ 301314 w 1119470"/>
                  <a:gd name="connsiteY46" fmla="*/ 1703795 h 1909786"/>
                  <a:gd name="connsiteX47" fmla="*/ 326435 w 1119470"/>
                  <a:gd name="connsiteY47" fmla="*/ 1593262 h 1909786"/>
                  <a:gd name="connsiteX48" fmla="*/ 175710 w 1119470"/>
                  <a:gd name="connsiteY48" fmla="*/ 1246594 h 1909786"/>
                  <a:gd name="connsiteX49" fmla="*/ 150589 w 1119470"/>
                  <a:gd name="connsiteY49" fmla="*/ 1211426 h 1909786"/>
                  <a:gd name="connsiteX50" fmla="*/ 30008 w 1119470"/>
                  <a:gd name="connsiteY50" fmla="*/ 1372199 h 1909786"/>
                  <a:gd name="connsiteX51" fmla="*/ 19959 w 1119470"/>
                  <a:gd name="connsiteY51" fmla="*/ 1527948 h 1909786"/>
                  <a:gd name="connsiteX52" fmla="*/ 75227 w 1119470"/>
                  <a:gd name="connsiteY52" fmla="*/ 1030554 h 1909786"/>
                  <a:gd name="connsiteX53" fmla="*/ 175709 w 1119470"/>
                  <a:gd name="connsiteY53" fmla="*/ 1070748 h 1909786"/>
                  <a:gd name="connsiteX54" fmla="*/ 170685 w 1119470"/>
                  <a:gd name="connsiteY54" fmla="*/ 854709 h 1909786"/>
                  <a:gd name="connsiteX55" fmla="*/ 95322 w 1119470"/>
                  <a:gd name="connsiteY55" fmla="*/ 965240 h 1909786"/>
                  <a:gd name="connsiteX56" fmla="*/ 180733 w 1119470"/>
                  <a:gd name="connsiteY56" fmla="*/ 774322 h 1909786"/>
                  <a:gd name="connsiteX57" fmla="*/ 276193 w 1119470"/>
                  <a:gd name="connsiteY57" fmla="*/ 593451 h 1909786"/>
                  <a:gd name="connsiteX58" fmla="*/ 471298 w 1119470"/>
                  <a:gd name="connsiteY58"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1029820 w 1119470"/>
                  <a:gd name="connsiteY21" fmla="*/ 286977 h 1909786"/>
                  <a:gd name="connsiteX22" fmla="*/ 974554 w 1119470"/>
                  <a:gd name="connsiteY22" fmla="*/ 487944 h 1909786"/>
                  <a:gd name="connsiteX23" fmla="*/ 1115230 w 1119470"/>
                  <a:gd name="connsiteY23" fmla="*/ 598477 h 1909786"/>
                  <a:gd name="connsiteX24" fmla="*/ 1100158 w 1119470"/>
                  <a:gd name="connsiteY24" fmla="*/ 734128 h 1909786"/>
                  <a:gd name="connsiteX25" fmla="*/ 904215 w 1119470"/>
                  <a:gd name="connsiteY25" fmla="*/ 744176 h 1909786"/>
                  <a:gd name="connsiteX26" fmla="*/ 929336 w 1119470"/>
                  <a:gd name="connsiteY26" fmla="*/ 904950 h 1909786"/>
                  <a:gd name="connsiteX27" fmla="*/ 708272 w 1119470"/>
                  <a:gd name="connsiteY27" fmla="*/ 714032 h 1909786"/>
                  <a:gd name="connsiteX28" fmla="*/ 607789 w 1119470"/>
                  <a:gd name="connsiteY28" fmla="*/ 643694 h 1909786"/>
                  <a:gd name="connsiteX29" fmla="*/ 809594 w 1119470"/>
                  <a:gd name="connsiteY29" fmla="*/ 1043115 h 1909786"/>
                  <a:gd name="connsiteX30" fmla="*/ 512330 w 1119470"/>
                  <a:gd name="connsiteY30" fmla="*/ 1085821 h 1909786"/>
                  <a:gd name="connsiteX31" fmla="*/ 647983 w 1119470"/>
                  <a:gd name="connsiteY31" fmla="*/ 1603311 h 1909786"/>
                  <a:gd name="connsiteX32" fmla="*/ 537449 w 1119470"/>
                  <a:gd name="connsiteY32" fmla="*/ 1527949 h 1909786"/>
                  <a:gd name="connsiteX33" fmla="*/ 391749 w 1119470"/>
                  <a:gd name="connsiteY33" fmla="*/ 1462634 h 1909786"/>
                  <a:gd name="connsiteX34" fmla="*/ 230975 w 1119470"/>
                  <a:gd name="connsiteY34" fmla="*/ 1166207 h 1909786"/>
                  <a:gd name="connsiteX35" fmla="*/ 356580 w 1119470"/>
                  <a:gd name="connsiteY35" fmla="*/ 1397320 h 1909786"/>
                  <a:gd name="connsiteX36" fmla="*/ 431942 w 1119470"/>
                  <a:gd name="connsiteY36" fmla="*/ 1563118 h 1909786"/>
                  <a:gd name="connsiteX37" fmla="*/ 527402 w 1119470"/>
                  <a:gd name="connsiteY37" fmla="*/ 1603311 h 1909786"/>
                  <a:gd name="connsiteX38" fmla="*/ 507305 w 1119470"/>
                  <a:gd name="connsiteY38" fmla="*/ 1718868 h 1909786"/>
                  <a:gd name="connsiteX39" fmla="*/ 311362 w 1119470"/>
                  <a:gd name="connsiteY39" fmla="*/ 1909786 h 1909786"/>
                  <a:gd name="connsiteX40" fmla="*/ 250235 w 1119470"/>
                  <a:gd name="connsiteY40" fmla="*/ 1872104 h 1909786"/>
                  <a:gd name="connsiteX41" fmla="*/ 220927 w 1119470"/>
                  <a:gd name="connsiteY41" fmla="*/ 1718867 h 1909786"/>
                  <a:gd name="connsiteX42" fmla="*/ 120444 w 1119470"/>
                  <a:gd name="connsiteY42" fmla="*/ 1638480 h 1909786"/>
                  <a:gd name="connsiteX43" fmla="*/ 65177 w 1119470"/>
                  <a:gd name="connsiteY43" fmla="*/ 1598287 h 1909786"/>
                  <a:gd name="connsiteX44" fmla="*/ 80251 w 1119470"/>
                  <a:gd name="connsiteY44" fmla="*/ 1402343 h 1909786"/>
                  <a:gd name="connsiteX45" fmla="*/ 205854 w 1119470"/>
                  <a:gd name="connsiteY45" fmla="*/ 1543021 h 1909786"/>
                  <a:gd name="connsiteX46" fmla="*/ 301314 w 1119470"/>
                  <a:gd name="connsiteY46" fmla="*/ 1703795 h 1909786"/>
                  <a:gd name="connsiteX47" fmla="*/ 326435 w 1119470"/>
                  <a:gd name="connsiteY47" fmla="*/ 1593262 h 1909786"/>
                  <a:gd name="connsiteX48" fmla="*/ 175710 w 1119470"/>
                  <a:gd name="connsiteY48" fmla="*/ 1246594 h 1909786"/>
                  <a:gd name="connsiteX49" fmla="*/ 150589 w 1119470"/>
                  <a:gd name="connsiteY49" fmla="*/ 1211426 h 1909786"/>
                  <a:gd name="connsiteX50" fmla="*/ 30008 w 1119470"/>
                  <a:gd name="connsiteY50" fmla="*/ 1372199 h 1909786"/>
                  <a:gd name="connsiteX51" fmla="*/ 19959 w 1119470"/>
                  <a:gd name="connsiteY51" fmla="*/ 1527948 h 1909786"/>
                  <a:gd name="connsiteX52" fmla="*/ 75227 w 1119470"/>
                  <a:gd name="connsiteY52" fmla="*/ 1030554 h 1909786"/>
                  <a:gd name="connsiteX53" fmla="*/ 175709 w 1119470"/>
                  <a:gd name="connsiteY53" fmla="*/ 1070748 h 1909786"/>
                  <a:gd name="connsiteX54" fmla="*/ 170685 w 1119470"/>
                  <a:gd name="connsiteY54" fmla="*/ 854709 h 1909786"/>
                  <a:gd name="connsiteX55" fmla="*/ 95322 w 1119470"/>
                  <a:gd name="connsiteY55" fmla="*/ 965240 h 1909786"/>
                  <a:gd name="connsiteX56" fmla="*/ 180733 w 1119470"/>
                  <a:gd name="connsiteY56" fmla="*/ 774322 h 1909786"/>
                  <a:gd name="connsiteX57" fmla="*/ 276193 w 1119470"/>
                  <a:gd name="connsiteY57" fmla="*/ 593451 h 1909786"/>
                  <a:gd name="connsiteX58" fmla="*/ 471298 w 1119470"/>
                  <a:gd name="connsiteY58" fmla="*/ 392484 h 1909786"/>
                  <a:gd name="connsiteX0" fmla="*/ 471298 w 1119470"/>
                  <a:gd name="connsiteY0" fmla="*/ 392484 h 1909786"/>
                  <a:gd name="connsiteX1" fmla="*/ 693200 w 1119470"/>
                  <a:gd name="connsiteY1" fmla="*/ 131227 h 1909786"/>
                  <a:gd name="connsiteX2" fmla="*/ 743441 w 1119470"/>
                  <a:gd name="connsiteY2" fmla="*/ 191518 h 1909786"/>
                  <a:gd name="connsiteX3" fmla="*/ 708273 w 1119470"/>
                  <a:gd name="connsiteY3" fmla="*/ 302049 h 1909786"/>
                  <a:gd name="connsiteX4" fmla="*/ 637934 w 1119470"/>
                  <a:gd name="connsiteY4" fmla="*/ 312098 h 1909786"/>
                  <a:gd name="connsiteX5" fmla="*/ 562573 w 1119470"/>
                  <a:gd name="connsiteY5" fmla="*/ 347267 h 1909786"/>
                  <a:gd name="connsiteX6" fmla="*/ 688176 w 1119470"/>
                  <a:gd name="connsiteY6" fmla="*/ 497992 h 1909786"/>
                  <a:gd name="connsiteX7" fmla="*/ 487209 w 1119470"/>
                  <a:gd name="connsiteY7" fmla="*/ 472872 h 1909786"/>
                  <a:gd name="connsiteX8" fmla="*/ 421895 w 1119470"/>
                  <a:gd name="connsiteY8" fmla="*/ 673839 h 1909786"/>
                  <a:gd name="connsiteX9" fmla="*/ 241862 w 1119470"/>
                  <a:gd name="connsiteY9" fmla="*/ 714032 h 1909786"/>
                  <a:gd name="connsiteX10" fmla="*/ 306338 w 1119470"/>
                  <a:gd name="connsiteY10" fmla="*/ 1005434 h 1909786"/>
                  <a:gd name="connsiteX11" fmla="*/ 492233 w 1119470"/>
                  <a:gd name="connsiteY11" fmla="*/ 914999 h 1909786"/>
                  <a:gd name="connsiteX12" fmla="*/ 477162 w 1119470"/>
                  <a:gd name="connsiteY12" fmla="*/ 698959 h 1909786"/>
                  <a:gd name="connsiteX13" fmla="*/ 738418 w 1119470"/>
                  <a:gd name="connsiteY13" fmla="*/ 503016 h 1909786"/>
                  <a:gd name="connsiteX14" fmla="*/ 818805 w 1119470"/>
                  <a:gd name="connsiteY14" fmla="*/ 538186 h 1909786"/>
                  <a:gd name="connsiteX15" fmla="*/ 889144 w 1119470"/>
                  <a:gd name="connsiteY15" fmla="*/ 638669 h 1909786"/>
                  <a:gd name="connsiteX16" fmla="*/ 793684 w 1119470"/>
                  <a:gd name="connsiteY16" fmla="*/ 427653 h 1909786"/>
                  <a:gd name="connsiteX17" fmla="*/ 803732 w 1119470"/>
                  <a:gd name="connsiteY17" fmla="*/ 156348 h 1909786"/>
                  <a:gd name="connsiteX18" fmla="*/ 979579 w 1119470"/>
                  <a:gd name="connsiteY18" fmla="*/ 10647 h 1909786"/>
                  <a:gd name="connsiteX19" fmla="*/ 904216 w 1119470"/>
                  <a:gd name="connsiteY19" fmla="*/ 191518 h 1909786"/>
                  <a:gd name="connsiteX20" fmla="*/ 899192 w 1119470"/>
                  <a:gd name="connsiteY20" fmla="*/ 266880 h 1909786"/>
                  <a:gd name="connsiteX21" fmla="*/ 1029820 w 1119470"/>
                  <a:gd name="connsiteY21" fmla="*/ 286977 h 1909786"/>
                  <a:gd name="connsiteX22" fmla="*/ 974554 w 1119470"/>
                  <a:gd name="connsiteY22" fmla="*/ 487944 h 1909786"/>
                  <a:gd name="connsiteX23" fmla="*/ 1029820 w 1119470"/>
                  <a:gd name="connsiteY23" fmla="*/ 538186 h 1909786"/>
                  <a:gd name="connsiteX24" fmla="*/ 1115230 w 1119470"/>
                  <a:gd name="connsiteY24" fmla="*/ 598477 h 1909786"/>
                  <a:gd name="connsiteX25" fmla="*/ 1100158 w 1119470"/>
                  <a:gd name="connsiteY25" fmla="*/ 734128 h 1909786"/>
                  <a:gd name="connsiteX26" fmla="*/ 904215 w 1119470"/>
                  <a:gd name="connsiteY26" fmla="*/ 744176 h 1909786"/>
                  <a:gd name="connsiteX27" fmla="*/ 929336 w 1119470"/>
                  <a:gd name="connsiteY27" fmla="*/ 904950 h 1909786"/>
                  <a:gd name="connsiteX28" fmla="*/ 708272 w 1119470"/>
                  <a:gd name="connsiteY28" fmla="*/ 714032 h 1909786"/>
                  <a:gd name="connsiteX29" fmla="*/ 607789 w 1119470"/>
                  <a:gd name="connsiteY29" fmla="*/ 643694 h 1909786"/>
                  <a:gd name="connsiteX30" fmla="*/ 809594 w 1119470"/>
                  <a:gd name="connsiteY30" fmla="*/ 1043115 h 1909786"/>
                  <a:gd name="connsiteX31" fmla="*/ 512330 w 1119470"/>
                  <a:gd name="connsiteY31" fmla="*/ 1085821 h 1909786"/>
                  <a:gd name="connsiteX32" fmla="*/ 647983 w 1119470"/>
                  <a:gd name="connsiteY32" fmla="*/ 1603311 h 1909786"/>
                  <a:gd name="connsiteX33" fmla="*/ 537449 w 1119470"/>
                  <a:gd name="connsiteY33" fmla="*/ 1527949 h 1909786"/>
                  <a:gd name="connsiteX34" fmla="*/ 391749 w 1119470"/>
                  <a:gd name="connsiteY34" fmla="*/ 1462634 h 1909786"/>
                  <a:gd name="connsiteX35" fmla="*/ 230975 w 1119470"/>
                  <a:gd name="connsiteY35" fmla="*/ 1166207 h 1909786"/>
                  <a:gd name="connsiteX36" fmla="*/ 356580 w 1119470"/>
                  <a:gd name="connsiteY36" fmla="*/ 1397320 h 1909786"/>
                  <a:gd name="connsiteX37" fmla="*/ 431942 w 1119470"/>
                  <a:gd name="connsiteY37" fmla="*/ 1563118 h 1909786"/>
                  <a:gd name="connsiteX38" fmla="*/ 527402 w 1119470"/>
                  <a:gd name="connsiteY38" fmla="*/ 1603311 h 1909786"/>
                  <a:gd name="connsiteX39" fmla="*/ 507305 w 1119470"/>
                  <a:gd name="connsiteY39" fmla="*/ 1718868 h 1909786"/>
                  <a:gd name="connsiteX40" fmla="*/ 311362 w 1119470"/>
                  <a:gd name="connsiteY40" fmla="*/ 1909786 h 1909786"/>
                  <a:gd name="connsiteX41" fmla="*/ 250235 w 1119470"/>
                  <a:gd name="connsiteY41" fmla="*/ 1872104 h 1909786"/>
                  <a:gd name="connsiteX42" fmla="*/ 220927 w 1119470"/>
                  <a:gd name="connsiteY42" fmla="*/ 1718867 h 1909786"/>
                  <a:gd name="connsiteX43" fmla="*/ 120444 w 1119470"/>
                  <a:gd name="connsiteY43" fmla="*/ 1638480 h 1909786"/>
                  <a:gd name="connsiteX44" fmla="*/ 65177 w 1119470"/>
                  <a:gd name="connsiteY44" fmla="*/ 1598287 h 1909786"/>
                  <a:gd name="connsiteX45" fmla="*/ 80251 w 1119470"/>
                  <a:gd name="connsiteY45" fmla="*/ 1402343 h 1909786"/>
                  <a:gd name="connsiteX46" fmla="*/ 205854 w 1119470"/>
                  <a:gd name="connsiteY46" fmla="*/ 1543021 h 1909786"/>
                  <a:gd name="connsiteX47" fmla="*/ 301314 w 1119470"/>
                  <a:gd name="connsiteY47" fmla="*/ 1703795 h 1909786"/>
                  <a:gd name="connsiteX48" fmla="*/ 326435 w 1119470"/>
                  <a:gd name="connsiteY48" fmla="*/ 1593262 h 1909786"/>
                  <a:gd name="connsiteX49" fmla="*/ 175710 w 1119470"/>
                  <a:gd name="connsiteY49" fmla="*/ 1246594 h 1909786"/>
                  <a:gd name="connsiteX50" fmla="*/ 150589 w 1119470"/>
                  <a:gd name="connsiteY50" fmla="*/ 1211426 h 1909786"/>
                  <a:gd name="connsiteX51" fmla="*/ 30008 w 1119470"/>
                  <a:gd name="connsiteY51" fmla="*/ 1372199 h 1909786"/>
                  <a:gd name="connsiteX52" fmla="*/ 19959 w 1119470"/>
                  <a:gd name="connsiteY52" fmla="*/ 1527948 h 1909786"/>
                  <a:gd name="connsiteX53" fmla="*/ 75227 w 1119470"/>
                  <a:gd name="connsiteY53" fmla="*/ 1030554 h 1909786"/>
                  <a:gd name="connsiteX54" fmla="*/ 175709 w 1119470"/>
                  <a:gd name="connsiteY54" fmla="*/ 1070748 h 1909786"/>
                  <a:gd name="connsiteX55" fmla="*/ 170685 w 1119470"/>
                  <a:gd name="connsiteY55" fmla="*/ 854709 h 1909786"/>
                  <a:gd name="connsiteX56" fmla="*/ 95322 w 1119470"/>
                  <a:gd name="connsiteY56" fmla="*/ 965240 h 1909786"/>
                  <a:gd name="connsiteX57" fmla="*/ 180733 w 1119470"/>
                  <a:gd name="connsiteY57" fmla="*/ 774322 h 1909786"/>
                  <a:gd name="connsiteX58" fmla="*/ 276193 w 1119470"/>
                  <a:gd name="connsiteY58" fmla="*/ 593451 h 1909786"/>
                  <a:gd name="connsiteX59" fmla="*/ 471298 w 1119470"/>
                  <a:gd name="connsiteY59" fmla="*/ 392484 h 1909786"/>
                  <a:gd name="connsiteX0" fmla="*/ 471298 w 1233268"/>
                  <a:gd name="connsiteY0" fmla="*/ 392484 h 1909786"/>
                  <a:gd name="connsiteX1" fmla="*/ 693200 w 1233268"/>
                  <a:gd name="connsiteY1" fmla="*/ 131227 h 1909786"/>
                  <a:gd name="connsiteX2" fmla="*/ 743441 w 1233268"/>
                  <a:gd name="connsiteY2" fmla="*/ 191518 h 1909786"/>
                  <a:gd name="connsiteX3" fmla="*/ 708273 w 1233268"/>
                  <a:gd name="connsiteY3" fmla="*/ 302049 h 1909786"/>
                  <a:gd name="connsiteX4" fmla="*/ 637934 w 1233268"/>
                  <a:gd name="connsiteY4" fmla="*/ 312098 h 1909786"/>
                  <a:gd name="connsiteX5" fmla="*/ 562573 w 1233268"/>
                  <a:gd name="connsiteY5" fmla="*/ 347267 h 1909786"/>
                  <a:gd name="connsiteX6" fmla="*/ 688176 w 1233268"/>
                  <a:gd name="connsiteY6" fmla="*/ 497992 h 1909786"/>
                  <a:gd name="connsiteX7" fmla="*/ 487209 w 1233268"/>
                  <a:gd name="connsiteY7" fmla="*/ 472872 h 1909786"/>
                  <a:gd name="connsiteX8" fmla="*/ 421895 w 1233268"/>
                  <a:gd name="connsiteY8" fmla="*/ 673839 h 1909786"/>
                  <a:gd name="connsiteX9" fmla="*/ 241862 w 1233268"/>
                  <a:gd name="connsiteY9" fmla="*/ 714032 h 1909786"/>
                  <a:gd name="connsiteX10" fmla="*/ 306338 w 1233268"/>
                  <a:gd name="connsiteY10" fmla="*/ 1005434 h 1909786"/>
                  <a:gd name="connsiteX11" fmla="*/ 492233 w 1233268"/>
                  <a:gd name="connsiteY11" fmla="*/ 914999 h 1909786"/>
                  <a:gd name="connsiteX12" fmla="*/ 477162 w 1233268"/>
                  <a:gd name="connsiteY12" fmla="*/ 698959 h 1909786"/>
                  <a:gd name="connsiteX13" fmla="*/ 738418 w 1233268"/>
                  <a:gd name="connsiteY13" fmla="*/ 503016 h 1909786"/>
                  <a:gd name="connsiteX14" fmla="*/ 818805 w 1233268"/>
                  <a:gd name="connsiteY14" fmla="*/ 538186 h 1909786"/>
                  <a:gd name="connsiteX15" fmla="*/ 889144 w 1233268"/>
                  <a:gd name="connsiteY15" fmla="*/ 638669 h 1909786"/>
                  <a:gd name="connsiteX16" fmla="*/ 793684 w 1233268"/>
                  <a:gd name="connsiteY16" fmla="*/ 427653 h 1909786"/>
                  <a:gd name="connsiteX17" fmla="*/ 803732 w 1233268"/>
                  <a:gd name="connsiteY17" fmla="*/ 156348 h 1909786"/>
                  <a:gd name="connsiteX18" fmla="*/ 979579 w 1233268"/>
                  <a:gd name="connsiteY18" fmla="*/ 10647 h 1909786"/>
                  <a:gd name="connsiteX19" fmla="*/ 904216 w 1233268"/>
                  <a:gd name="connsiteY19" fmla="*/ 191518 h 1909786"/>
                  <a:gd name="connsiteX20" fmla="*/ 899192 w 1233268"/>
                  <a:gd name="connsiteY20" fmla="*/ 266880 h 1909786"/>
                  <a:gd name="connsiteX21" fmla="*/ 1029820 w 1233268"/>
                  <a:gd name="connsiteY21" fmla="*/ 286977 h 1909786"/>
                  <a:gd name="connsiteX22" fmla="*/ 974554 w 1233268"/>
                  <a:gd name="connsiteY22" fmla="*/ 487944 h 1909786"/>
                  <a:gd name="connsiteX23" fmla="*/ 1230787 w 1233268"/>
                  <a:gd name="connsiteY23" fmla="*/ 382436 h 1909786"/>
                  <a:gd name="connsiteX24" fmla="*/ 1115230 w 1233268"/>
                  <a:gd name="connsiteY24" fmla="*/ 598477 h 1909786"/>
                  <a:gd name="connsiteX25" fmla="*/ 1100158 w 1233268"/>
                  <a:gd name="connsiteY25" fmla="*/ 734128 h 1909786"/>
                  <a:gd name="connsiteX26" fmla="*/ 904215 w 1233268"/>
                  <a:gd name="connsiteY26" fmla="*/ 744176 h 1909786"/>
                  <a:gd name="connsiteX27" fmla="*/ 929336 w 1233268"/>
                  <a:gd name="connsiteY27" fmla="*/ 904950 h 1909786"/>
                  <a:gd name="connsiteX28" fmla="*/ 708272 w 1233268"/>
                  <a:gd name="connsiteY28" fmla="*/ 714032 h 1909786"/>
                  <a:gd name="connsiteX29" fmla="*/ 607789 w 1233268"/>
                  <a:gd name="connsiteY29" fmla="*/ 643694 h 1909786"/>
                  <a:gd name="connsiteX30" fmla="*/ 809594 w 1233268"/>
                  <a:gd name="connsiteY30" fmla="*/ 1043115 h 1909786"/>
                  <a:gd name="connsiteX31" fmla="*/ 512330 w 1233268"/>
                  <a:gd name="connsiteY31" fmla="*/ 1085821 h 1909786"/>
                  <a:gd name="connsiteX32" fmla="*/ 647983 w 1233268"/>
                  <a:gd name="connsiteY32" fmla="*/ 1603311 h 1909786"/>
                  <a:gd name="connsiteX33" fmla="*/ 537449 w 1233268"/>
                  <a:gd name="connsiteY33" fmla="*/ 1527949 h 1909786"/>
                  <a:gd name="connsiteX34" fmla="*/ 391749 w 1233268"/>
                  <a:gd name="connsiteY34" fmla="*/ 1462634 h 1909786"/>
                  <a:gd name="connsiteX35" fmla="*/ 230975 w 1233268"/>
                  <a:gd name="connsiteY35" fmla="*/ 1166207 h 1909786"/>
                  <a:gd name="connsiteX36" fmla="*/ 356580 w 1233268"/>
                  <a:gd name="connsiteY36" fmla="*/ 1397320 h 1909786"/>
                  <a:gd name="connsiteX37" fmla="*/ 431942 w 1233268"/>
                  <a:gd name="connsiteY37" fmla="*/ 1563118 h 1909786"/>
                  <a:gd name="connsiteX38" fmla="*/ 527402 w 1233268"/>
                  <a:gd name="connsiteY38" fmla="*/ 1603311 h 1909786"/>
                  <a:gd name="connsiteX39" fmla="*/ 507305 w 1233268"/>
                  <a:gd name="connsiteY39" fmla="*/ 1718868 h 1909786"/>
                  <a:gd name="connsiteX40" fmla="*/ 311362 w 1233268"/>
                  <a:gd name="connsiteY40" fmla="*/ 1909786 h 1909786"/>
                  <a:gd name="connsiteX41" fmla="*/ 250235 w 1233268"/>
                  <a:gd name="connsiteY41" fmla="*/ 1872104 h 1909786"/>
                  <a:gd name="connsiteX42" fmla="*/ 220927 w 1233268"/>
                  <a:gd name="connsiteY42" fmla="*/ 1718867 h 1909786"/>
                  <a:gd name="connsiteX43" fmla="*/ 120444 w 1233268"/>
                  <a:gd name="connsiteY43" fmla="*/ 1638480 h 1909786"/>
                  <a:gd name="connsiteX44" fmla="*/ 65177 w 1233268"/>
                  <a:gd name="connsiteY44" fmla="*/ 1598287 h 1909786"/>
                  <a:gd name="connsiteX45" fmla="*/ 80251 w 1233268"/>
                  <a:gd name="connsiteY45" fmla="*/ 1402343 h 1909786"/>
                  <a:gd name="connsiteX46" fmla="*/ 205854 w 1233268"/>
                  <a:gd name="connsiteY46" fmla="*/ 1543021 h 1909786"/>
                  <a:gd name="connsiteX47" fmla="*/ 301314 w 1233268"/>
                  <a:gd name="connsiteY47" fmla="*/ 1703795 h 1909786"/>
                  <a:gd name="connsiteX48" fmla="*/ 326435 w 1233268"/>
                  <a:gd name="connsiteY48" fmla="*/ 1593262 h 1909786"/>
                  <a:gd name="connsiteX49" fmla="*/ 175710 w 1233268"/>
                  <a:gd name="connsiteY49" fmla="*/ 1246594 h 1909786"/>
                  <a:gd name="connsiteX50" fmla="*/ 150589 w 1233268"/>
                  <a:gd name="connsiteY50" fmla="*/ 1211426 h 1909786"/>
                  <a:gd name="connsiteX51" fmla="*/ 30008 w 1233268"/>
                  <a:gd name="connsiteY51" fmla="*/ 1372199 h 1909786"/>
                  <a:gd name="connsiteX52" fmla="*/ 19959 w 1233268"/>
                  <a:gd name="connsiteY52" fmla="*/ 1527948 h 1909786"/>
                  <a:gd name="connsiteX53" fmla="*/ 75227 w 1233268"/>
                  <a:gd name="connsiteY53" fmla="*/ 1030554 h 1909786"/>
                  <a:gd name="connsiteX54" fmla="*/ 175709 w 1233268"/>
                  <a:gd name="connsiteY54" fmla="*/ 1070748 h 1909786"/>
                  <a:gd name="connsiteX55" fmla="*/ 170685 w 1233268"/>
                  <a:gd name="connsiteY55" fmla="*/ 854709 h 1909786"/>
                  <a:gd name="connsiteX56" fmla="*/ 95322 w 1233268"/>
                  <a:gd name="connsiteY56" fmla="*/ 965240 h 1909786"/>
                  <a:gd name="connsiteX57" fmla="*/ 180733 w 1233268"/>
                  <a:gd name="connsiteY57" fmla="*/ 774322 h 1909786"/>
                  <a:gd name="connsiteX58" fmla="*/ 276193 w 1233268"/>
                  <a:gd name="connsiteY58" fmla="*/ 593451 h 1909786"/>
                  <a:gd name="connsiteX59" fmla="*/ 471298 w 1233268"/>
                  <a:gd name="connsiteY59" fmla="*/ 392484 h 1909786"/>
                  <a:gd name="connsiteX0" fmla="*/ 471298 w 1184104"/>
                  <a:gd name="connsiteY0" fmla="*/ 392484 h 1909786"/>
                  <a:gd name="connsiteX1" fmla="*/ 693200 w 1184104"/>
                  <a:gd name="connsiteY1" fmla="*/ 131227 h 1909786"/>
                  <a:gd name="connsiteX2" fmla="*/ 743441 w 1184104"/>
                  <a:gd name="connsiteY2" fmla="*/ 191518 h 1909786"/>
                  <a:gd name="connsiteX3" fmla="*/ 708273 w 1184104"/>
                  <a:gd name="connsiteY3" fmla="*/ 302049 h 1909786"/>
                  <a:gd name="connsiteX4" fmla="*/ 637934 w 1184104"/>
                  <a:gd name="connsiteY4" fmla="*/ 312098 h 1909786"/>
                  <a:gd name="connsiteX5" fmla="*/ 562573 w 1184104"/>
                  <a:gd name="connsiteY5" fmla="*/ 347267 h 1909786"/>
                  <a:gd name="connsiteX6" fmla="*/ 688176 w 1184104"/>
                  <a:gd name="connsiteY6" fmla="*/ 497992 h 1909786"/>
                  <a:gd name="connsiteX7" fmla="*/ 487209 w 1184104"/>
                  <a:gd name="connsiteY7" fmla="*/ 472872 h 1909786"/>
                  <a:gd name="connsiteX8" fmla="*/ 421895 w 1184104"/>
                  <a:gd name="connsiteY8" fmla="*/ 673839 h 1909786"/>
                  <a:gd name="connsiteX9" fmla="*/ 241862 w 1184104"/>
                  <a:gd name="connsiteY9" fmla="*/ 714032 h 1909786"/>
                  <a:gd name="connsiteX10" fmla="*/ 306338 w 1184104"/>
                  <a:gd name="connsiteY10" fmla="*/ 1005434 h 1909786"/>
                  <a:gd name="connsiteX11" fmla="*/ 492233 w 1184104"/>
                  <a:gd name="connsiteY11" fmla="*/ 914999 h 1909786"/>
                  <a:gd name="connsiteX12" fmla="*/ 477162 w 1184104"/>
                  <a:gd name="connsiteY12" fmla="*/ 698959 h 1909786"/>
                  <a:gd name="connsiteX13" fmla="*/ 738418 w 1184104"/>
                  <a:gd name="connsiteY13" fmla="*/ 503016 h 1909786"/>
                  <a:gd name="connsiteX14" fmla="*/ 818805 w 1184104"/>
                  <a:gd name="connsiteY14" fmla="*/ 538186 h 1909786"/>
                  <a:gd name="connsiteX15" fmla="*/ 889144 w 1184104"/>
                  <a:gd name="connsiteY15" fmla="*/ 638669 h 1909786"/>
                  <a:gd name="connsiteX16" fmla="*/ 793684 w 1184104"/>
                  <a:gd name="connsiteY16" fmla="*/ 427653 h 1909786"/>
                  <a:gd name="connsiteX17" fmla="*/ 803732 w 1184104"/>
                  <a:gd name="connsiteY17" fmla="*/ 156348 h 1909786"/>
                  <a:gd name="connsiteX18" fmla="*/ 979579 w 1184104"/>
                  <a:gd name="connsiteY18" fmla="*/ 10647 h 1909786"/>
                  <a:gd name="connsiteX19" fmla="*/ 904216 w 1184104"/>
                  <a:gd name="connsiteY19" fmla="*/ 191518 h 1909786"/>
                  <a:gd name="connsiteX20" fmla="*/ 899192 w 1184104"/>
                  <a:gd name="connsiteY20" fmla="*/ 266880 h 1909786"/>
                  <a:gd name="connsiteX21" fmla="*/ 1029820 w 1184104"/>
                  <a:gd name="connsiteY21" fmla="*/ 286977 h 1909786"/>
                  <a:gd name="connsiteX22" fmla="*/ 974554 w 1184104"/>
                  <a:gd name="connsiteY22" fmla="*/ 487944 h 1909786"/>
                  <a:gd name="connsiteX23" fmla="*/ 1180545 w 1184104"/>
                  <a:gd name="connsiteY23" fmla="*/ 216638 h 1909786"/>
                  <a:gd name="connsiteX24" fmla="*/ 1115230 w 1184104"/>
                  <a:gd name="connsiteY24" fmla="*/ 598477 h 1909786"/>
                  <a:gd name="connsiteX25" fmla="*/ 1100158 w 1184104"/>
                  <a:gd name="connsiteY25" fmla="*/ 734128 h 1909786"/>
                  <a:gd name="connsiteX26" fmla="*/ 904215 w 1184104"/>
                  <a:gd name="connsiteY26" fmla="*/ 744176 h 1909786"/>
                  <a:gd name="connsiteX27" fmla="*/ 929336 w 1184104"/>
                  <a:gd name="connsiteY27" fmla="*/ 904950 h 1909786"/>
                  <a:gd name="connsiteX28" fmla="*/ 708272 w 1184104"/>
                  <a:gd name="connsiteY28" fmla="*/ 714032 h 1909786"/>
                  <a:gd name="connsiteX29" fmla="*/ 607789 w 1184104"/>
                  <a:gd name="connsiteY29" fmla="*/ 643694 h 1909786"/>
                  <a:gd name="connsiteX30" fmla="*/ 809594 w 1184104"/>
                  <a:gd name="connsiteY30" fmla="*/ 1043115 h 1909786"/>
                  <a:gd name="connsiteX31" fmla="*/ 512330 w 1184104"/>
                  <a:gd name="connsiteY31" fmla="*/ 1085821 h 1909786"/>
                  <a:gd name="connsiteX32" fmla="*/ 647983 w 1184104"/>
                  <a:gd name="connsiteY32" fmla="*/ 1603311 h 1909786"/>
                  <a:gd name="connsiteX33" fmla="*/ 537449 w 1184104"/>
                  <a:gd name="connsiteY33" fmla="*/ 1527949 h 1909786"/>
                  <a:gd name="connsiteX34" fmla="*/ 391749 w 1184104"/>
                  <a:gd name="connsiteY34" fmla="*/ 1462634 h 1909786"/>
                  <a:gd name="connsiteX35" fmla="*/ 230975 w 1184104"/>
                  <a:gd name="connsiteY35" fmla="*/ 1166207 h 1909786"/>
                  <a:gd name="connsiteX36" fmla="*/ 356580 w 1184104"/>
                  <a:gd name="connsiteY36" fmla="*/ 1397320 h 1909786"/>
                  <a:gd name="connsiteX37" fmla="*/ 431942 w 1184104"/>
                  <a:gd name="connsiteY37" fmla="*/ 1563118 h 1909786"/>
                  <a:gd name="connsiteX38" fmla="*/ 527402 w 1184104"/>
                  <a:gd name="connsiteY38" fmla="*/ 1603311 h 1909786"/>
                  <a:gd name="connsiteX39" fmla="*/ 507305 w 1184104"/>
                  <a:gd name="connsiteY39" fmla="*/ 1718868 h 1909786"/>
                  <a:gd name="connsiteX40" fmla="*/ 311362 w 1184104"/>
                  <a:gd name="connsiteY40" fmla="*/ 1909786 h 1909786"/>
                  <a:gd name="connsiteX41" fmla="*/ 250235 w 1184104"/>
                  <a:gd name="connsiteY41" fmla="*/ 1872104 h 1909786"/>
                  <a:gd name="connsiteX42" fmla="*/ 220927 w 1184104"/>
                  <a:gd name="connsiteY42" fmla="*/ 1718867 h 1909786"/>
                  <a:gd name="connsiteX43" fmla="*/ 120444 w 1184104"/>
                  <a:gd name="connsiteY43" fmla="*/ 1638480 h 1909786"/>
                  <a:gd name="connsiteX44" fmla="*/ 65177 w 1184104"/>
                  <a:gd name="connsiteY44" fmla="*/ 1598287 h 1909786"/>
                  <a:gd name="connsiteX45" fmla="*/ 80251 w 1184104"/>
                  <a:gd name="connsiteY45" fmla="*/ 1402343 h 1909786"/>
                  <a:gd name="connsiteX46" fmla="*/ 205854 w 1184104"/>
                  <a:gd name="connsiteY46" fmla="*/ 1543021 h 1909786"/>
                  <a:gd name="connsiteX47" fmla="*/ 301314 w 1184104"/>
                  <a:gd name="connsiteY47" fmla="*/ 1703795 h 1909786"/>
                  <a:gd name="connsiteX48" fmla="*/ 326435 w 1184104"/>
                  <a:gd name="connsiteY48" fmla="*/ 1593262 h 1909786"/>
                  <a:gd name="connsiteX49" fmla="*/ 175710 w 1184104"/>
                  <a:gd name="connsiteY49" fmla="*/ 1246594 h 1909786"/>
                  <a:gd name="connsiteX50" fmla="*/ 150589 w 1184104"/>
                  <a:gd name="connsiteY50" fmla="*/ 1211426 h 1909786"/>
                  <a:gd name="connsiteX51" fmla="*/ 30008 w 1184104"/>
                  <a:gd name="connsiteY51" fmla="*/ 1372199 h 1909786"/>
                  <a:gd name="connsiteX52" fmla="*/ 19959 w 1184104"/>
                  <a:gd name="connsiteY52" fmla="*/ 1527948 h 1909786"/>
                  <a:gd name="connsiteX53" fmla="*/ 75227 w 1184104"/>
                  <a:gd name="connsiteY53" fmla="*/ 1030554 h 1909786"/>
                  <a:gd name="connsiteX54" fmla="*/ 175709 w 1184104"/>
                  <a:gd name="connsiteY54" fmla="*/ 1070748 h 1909786"/>
                  <a:gd name="connsiteX55" fmla="*/ 170685 w 1184104"/>
                  <a:gd name="connsiteY55" fmla="*/ 854709 h 1909786"/>
                  <a:gd name="connsiteX56" fmla="*/ 95322 w 1184104"/>
                  <a:gd name="connsiteY56" fmla="*/ 965240 h 1909786"/>
                  <a:gd name="connsiteX57" fmla="*/ 180733 w 1184104"/>
                  <a:gd name="connsiteY57" fmla="*/ 774322 h 1909786"/>
                  <a:gd name="connsiteX58" fmla="*/ 276193 w 1184104"/>
                  <a:gd name="connsiteY58" fmla="*/ 593451 h 1909786"/>
                  <a:gd name="connsiteX59" fmla="*/ 471298 w 1184104"/>
                  <a:gd name="connsiteY59" fmla="*/ 392484 h 1909786"/>
                  <a:gd name="connsiteX0" fmla="*/ 471298 w 1190870"/>
                  <a:gd name="connsiteY0" fmla="*/ 392484 h 1909786"/>
                  <a:gd name="connsiteX1" fmla="*/ 693200 w 1190870"/>
                  <a:gd name="connsiteY1" fmla="*/ 131227 h 1909786"/>
                  <a:gd name="connsiteX2" fmla="*/ 743441 w 1190870"/>
                  <a:gd name="connsiteY2" fmla="*/ 191518 h 1909786"/>
                  <a:gd name="connsiteX3" fmla="*/ 708273 w 1190870"/>
                  <a:gd name="connsiteY3" fmla="*/ 302049 h 1909786"/>
                  <a:gd name="connsiteX4" fmla="*/ 637934 w 1190870"/>
                  <a:gd name="connsiteY4" fmla="*/ 312098 h 1909786"/>
                  <a:gd name="connsiteX5" fmla="*/ 562573 w 1190870"/>
                  <a:gd name="connsiteY5" fmla="*/ 347267 h 1909786"/>
                  <a:gd name="connsiteX6" fmla="*/ 688176 w 1190870"/>
                  <a:gd name="connsiteY6" fmla="*/ 497992 h 1909786"/>
                  <a:gd name="connsiteX7" fmla="*/ 487209 w 1190870"/>
                  <a:gd name="connsiteY7" fmla="*/ 472872 h 1909786"/>
                  <a:gd name="connsiteX8" fmla="*/ 421895 w 1190870"/>
                  <a:gd name="connsiteY8" fmla="*/ 673839 h 1909786"/>
                  <a:gd name="connsiteX9" fmla="*/ 241862 w 1190870"/>
                  <a:gd name="connsiteY9" fmla="*/ 714032 h 1909786"/>
                  <a:gd name="connsiteX10" fmla="*/ 306338 w 1190870"/>
                  <a:gd name="connsiteY10" fmla="*/ 1005434 h 1909786"/>
                  <a:gd name="connsiteX11" fmla="*/ 492233 w 1190870"/>
                  <a:gd name="connsiteY11" fmla="*/ 914999 h 1909786"/>
                  <a:gd name="connsiteX12" fmla="*/ 477162 w 1190870"/>
                  <a:gd name="connsiteY12" fmla="*/ 698959 h 1909786"/>
                  <a:gd name="connsiteX13" fmla="*/ 738418 w 1190870"/>
                  <a:gd name="connsiteY13" fmla="*/ 503016 h 1909786"/>
                  <a:gd name="connsiteX14" fmla="*/ 818805 w 1190870"/>
                  <a:gd name="connsiteY14" fmla="*/ 538186 h 1909786"/>
                  <a:gd name="connsiteX15" fmla="*/ 889144 w 1190870"/>
                  <a:gd name="connsiteY15" fmla="*/ 638669 h 1909786"/>
                  <a:gd name="connsiteX16" fmla="*/ 793684 w 1190870"/>
                  <a:gd name="connsiteY16" fmla="*/ 427653 h 1909786"/>
                  <a:gd name="connsiteX17" fmla="*/ 803732 w 1190870"/>
                  <a:gd name="connsiteY17" fmla="*/ 156348 h 1909786"/>
                  <a:gd name="connsiteX18" fmla="*/ 979579 w 1190870"/>
                  <a:gd name="connsiteY18" fmla="*/ 10647 h 1909786"/>
                  <a:gd name="connsiteX19" fmla="*/ 904216 w 1190870"/>
                  <a:gd name="connsiteY19" fmla="*/ 191518 h 1909786"/>
                  <a:gd name="connsiteX20" fmla="*/ 899192 w 1190870"/>
                  <a:gd name="connsiteY20" fmla="*/ 266880 h 1909786"/>
                  <a:gd name="connsiteX21" fmla="*/ 1029820 w 1190870"/>
                  <a:gd name="connsiteY21" fmla="*/ 286977 h 1909786"/>
                  <a:gd name="connsiteX22" fmla="*/ 974554 w 1190870"/>
                  <a:gd name="connsiteY22" fmla="*/ 487944 h 1909786"/>
                  <a:gd name="connsiteX23" fmla="*/ 1180545 w 1190870"/>
                  <a:gd name="connsiteY23" fmla="*/ 216638 h 1909786"/>
                  <a:gd name="connsiteX24" fmla="*/ 1155425 w 1190870"/>
                  <a:gd name="connsiteY24" fmla="*/ 417605 h 1909786"/>
                  <a:gd name="connsiteX25" fmla="*/ 1115230 w 1190870"/>
                  <a:gd name="connsiteY25" fmla="*/ 598477 h 1909786"/>
                  <a:gd name="connsiteX26" fmla="*/ 1100158 w 1190870"/>
                  <a:gd name="connsiteY26" fmla="*/ 734128 h 1909786"/>
                  <a:gd name="connsiteX27" fmla="*/ 904215 w 1190870"/>
                  <a:gd name="connsiteY27" fmla="*/ 744176 h 1909786"/>
                  <a:gd name="connsiteX28" fmla="*/ 929336 w 1190870"/>
                  <a:gd name="connsiteY28" fmla="*/ 904950 h 1909786"/>
                  <a:gd name="connsiteX29" fmla="*/ 708272 w 1190870"/>
                  <a:gd name="connsiteY29" fmla="*/ 714032 h 1909786"/>
                  <a:gd name="connsiteX30" fmla="*/ 607789 w 1190870"/>
                  <a:gd name="connsiteY30" fmla="*/ 643694 h 1909786"/>
                  <a:gd name="connsiteX31" fmla="*/ 809594 w 1190870"/>
                  <a:gd name="connsiteY31" fmla="*/ 1043115 h 1909786"/>
                  <a:gd name="connsiteX32" fmla="*/ 512330 w 1190870"/>
                  <a:gd name="connsiteY32" fmla="*/ 1085821 h 1909786"/>
                  <a:gd name="connsiteX33" fmla="*/ 647983 w 1190870"/>
                  <a:gd name="connsiteY33" fmla="*/ 1603311 h 1909786"/>
                  <a:gd name="connsiteX34" fmla="*/ 537449 w 1190870"/>
                  <a:gd name="connsiteY34" fmla="*/ 1527949 h 1909786"/>
                  <a:gd name="connsiteX35" fmla="*/ 391749 w 1190870"/>
                  <a:gd name="connsiteY35" fmla="*/ 1462634 h 1909786"/>
                  <a:gd name="connsiteX36" fmla="*/ 230975 w 1190870"/>
                  <a:gd name="connsiteY36" fmla="*/ 1166207 h 1909786"/>
                  <a:gd name="connsiteX37" fmla="*/ 356580 w 1190870"/>
                  <a:gd name="connsiteY37" fmla="*/ 1397320 h 1909786"/>
                  <a:gd name="connsiteX38" fmla="*/ 431942 w 1190870"/>
                  <a:gd name="connsiteY38" fmla="*/ 1563118 h 1909786"/>
                  <a:gd name="connsiteX39" fmla="*/ 527402 w 1190870"/>
                  <a:gd name="connsiteY39" fmla="*/ 1603311 h 1909786"/>
                  <a:gd name="connsiteX40" fmla="*/ 507305 w 1190870"/>
                  <a:gd name="connsiteY40" fmla="*/ 1718868 h 1909786"/>
                  <a:gd name="connsiteX41" fmla="*/ 311362 w 1190870"/>
                  <a:gd name="connsiteY41" fmla="*/ 1909786 h 1909786"/>
                  <a:gd name="connsiteX42" fmla="*/ 250235 w 1190870"/>
                  <a:gd name="connsiteY42" fmla="*/ 1872104 h 1909786"/>
                  <a:gd name="connsiteX43" fmla="*/ 220927 w 1190870"/>
                  <a:gd name="connsiteY43" fmla="*/ 1718867 h 1909786"/>
                  <a:gd name="connsiteX44" fmla="*/ 120444 w 1190870"/>
                  <a:gd name="connsiteY44" fmla="*/ 1638480 h 1909786"/>
                  <a:gd name="connsiteX45" fmla="*/ 65177 w 1190870"/>
                  <a:gd name="connsiteY45" fmla="*/ 1598287 h 1909786"/>
                  <a:gd name="connsiteX46" fmla="*/ 80251 w 1190870"/>
                  <a:gd name="connsiteY46" fmla="*/ 1402343 h 1909786"/>
                  <a:gd name="connsiteX47" fmla="*/ 205854 w 1190870"/>
                  <a:gd name="connsiteY47" fmla="*/ 1543021 h 1909786"/>
                  <a:gd name="connsiteX48" fmla="*/ 301314 w 1190870"/>
                  <a:gd name="connsiteY48" fmla="*/ 1703795 h 1909786"/>
                  <a:gd name="connsiteX49" fmla="*/ 326435 w 1190870"/>
                  <a:gd name="connsiteY49" fmla="*/ 1593262 h 1909786"/>
                  <a:gd name="connsiteX50" fmla="*/ 175710 w 1190870"/>
                  <a:gd name="connsiteY50" fmla="*/ 1246594 h 1909786"/>
                  <a:gd name="connsiteX51" fmla="*/ 150589 w 1190870"/>
                  <a:gd name="connsiteY51" fmla="*/ 1211426 h 1909786"/>
                  <a:gd name="connsiteX52" fmla="*/ 30008 w 1190870"/>
                  <a:gd name="connsiteY52" fmla="*/ 1372199 h 1909786"/>
                  <a:gd name="connsiteX53" fmla="*/ 19959 w 1190870"/>
                  <a:gd name="connsiteY53" fmla="*/ 1527948 h 1909786"/>
                  <a:gd name="connsiteX54" fmla="*/ 75227 w 1190870"/>
                  <a:gd name="connsiteY54" fmla="*/ 1030554 h 1909786"/>
                  <a:gd name="connsiteX55" fmla="*/ 175709 w 1190870"/>
                  <a:gd name="connsiteY55" fmla="*/ 1070748 h 1909786"/>
                  <a:gd name="connsiteX56" fmla="*/ 170685 w 1190870"/>
                  <a:gd name="connsiteY56" fmla="*/ 854709 h 1909786"/>
                  <a:gd name="connsiteX57" fmla="*/ 95322 w 1190870"/>
                  <a:gd name="connsiteY57" fmla="*/ 965240 h 1909786"/>
                  <a:gd name="connsiteX58" fmla="*/ 180733 w 1190870"/>
                  <a:gd name="connsiteY58" fmla="*/ 774322 h 1909786"/>
                  <a:gd name="connsiteX59" fmla="*/ 276193 w 1190870"/>
                  <a:gd name="connsiteY59" fmla="*/ 593451 h 1909786"/>
                  <a:gd name="connsiteX60" fmla="*/ 471298 w 1190870"/>
                  <a:gd name="connsiteY60" fmla="*/ 392484 h 1909786"/>
                  <a:gd name="connsiteX0" fmla="*/ 471298 w 1262215"/>
                  <a:gd name="connsiteY0" fmla="*/ 392484 h 1909786"/>
                  <a:gd name="connsiteX1" fmla="*/ 693200 w 1262215"/>
                  <a:gd name="connsiteY1" fmla="*/ 131227 h 1909786"/>
                  <a:gd name="connsiteX2" fmla="*/ 743441 w 1262215"/>
                  <a:gd name="connsiteY2" fmla="*/ 191518 h 1909786"/>
                  <a:gd name="connsiteX3" fmla="*/ 708273 w 1262215"/>
                  <a:gd name="connsiteY3" fmla="*/ 302049 h 1909786"/>
                  <a:gd name="connsiteX4" fmla="*/ 637934 w 1262215"/>
                  <a:gd name="connsiteY4" fmla="*/ 312098 h 1909786"/>
                  <a:gd name="connsiteX5" fmla="*/ 562573 w 1262215"/>
                  <a:gd name="connsiteY5" fmla="*/ 347267 h 1909786"/>
                  <a:gd name="connsiteX6" fmla="*/ 688176 w 1262215"/>
                  <a:gd name="connsiteY6" fmla="*/ 497992 h 1909786"/>
                  <a:gd name="connsiteX7" fmla="*/ 487209 w 1262215"/>
                  <a:gd name="connsiteY7" fmla="*/ 472872 h 1909786"/>
                  <a:gd name="connsiteX8" fmla="*/ 421895 w 1262215"/>
                  <a:gd name="connsiteY8" fmla="*/ 673839 h 1909786"/>
                  <a:gd name="connsiteX9" fmla="*/ 241862 w 1262215"/>
                  <a:gd name="connsiteY9" fmla="*/ 714032 h 1909786"/>
                  <a:gd name="connsiteX10" fmla="*/ 306338 w 1262215"/>
                  <a:gd name="connsiteY10" fmla="*/ 1005434 h 1909786"/>
                  <a:gd name="connsiteX11" fmla="*/ 492233 w 1262215"/>
                  <a:gd name="connsiteY11" fmla="*/ 914999 h 1909786"/>
                  <a:gd name="connsiteX12" fmla="*/ 477162 w 1262215"/>
                  <a:gd name="connsiteY12" fmla="*/ 698959 h 1909786"/>
                  <a:gd name="connsiteX13" fmla="*/ 738418 w 1262215"/>
                  <a:gd name="connsiteY13" fmla="*/ 503016 h 1909786"/>
                  <a:gd name="connsiteX14" fmla="*/ 818805 w 1262215"/>
                  <a:gd name="connsiteY14" fmla="*/ 538186 h 1909786"/>
                  <a:gd name="connsiteX15" fmla="*/ 889144 w 1262215"/>
                  <a:gd name="connsiteY15" fmla="*/ 638669 h 1909786"/>
                  <a:gd name="connsiteX16" fmla="*/ 793684 w 1262215"/>
                  <a:gd name="connsiteY16" fmla="*/ 427653 h 1909786"/>
                  <a:gd name="connsiteX17" fmla="*/ 803732 w 1262215"/>
                  <a:gd name="connsiteY17" fmla="*/ 156348 h 1909786"/>
                  <a:gd name="connsiteX18" fmla="*/ 979579 w 1262215"/>
                  <a:gd name="connsiteY18" fmla="*/ 10647 h 1909786"/>
                  <a:gd name="connsiteX19" fmla="*/ 904216 w 1262215"/>
                  <a:gd name="connsiteY19" fmla="*/ 191518 h 1909786"/>
                  <a:gd name="connsiteX20" fmla="*/ 899192 w 1262215"/>
                  <a:gd name="connsiteY20" fmla="*/ 266880 h 1909786"/>
                  <a:gd name="connsiteX21" fmla="*/ 1029820 w 1262215"/>
                  <a:gd name="connsiteY21" fmla="*/ 286977 h 1909786"/>
                  <a:gd name="connsiteX22" fmla="*/ 974554 w 1262215"/>
                  <a:gd name="connsiteY22" fmla="*/ 487944 h 1909786"/>
                  <a:gd name="connsiteX23" fmla="*/ 1180545 w 1262215"/>
                  <a:gd name="connsiteY23" fmla="*/ 216638 h 1909786"/>
                  <a:gd name="connsiteX24" fmla="*/ 1260933 w 1262215"/>
                  <a:gd name="connsiteY24" fmla="*/ 452774 h 1909786"/>
                  <a:gd name="connsiteX25" fmla="*/ 1115230 w 1262215"/>
                  <a:gd name="connsiteY25" fmla="*/ 598477 h 1909786"/>
                  <a:gd name="connsiteX26" fmla="*/ 1100158 w 1262215"/>
                  <a:gd name="connsiteY26" fmla="*/ 734128 h 1909786"/>
                  <a:gd name="connsiteX27" fmla="*/ 904215 w 1262215"/>
                  <a:gd name="connsiteY27" fmla="*/ 744176 h 1909786"/>
                  <a:gd name="connsiteX28" fmla="*/ 929336 w 1262215"/>
                  <a:gd name="connsiteY28" fmla="*/ 904950 h 1909786"/>
                  <a:gd name="connsiteX29" fmla="*/ 708272 w 1262215"/>
                  <a:gd name="connsiteY29" fmla="*/ 714032 h 1909786"/>
                  <a:gd name="connsiteX30" fmla="*/ 607789 w 1262215"/>
                  <a:gd name="connsiteY30" fmla="*/ 643694 h 1909786"/>
                  <a:gd name="connsiteX31" fmla="*/ 809594 w 1262215"/>
                  <a:gd name="connsiteY31" fmla="*/ 1043115 h 1909786"/>
                  <a:gd name="connsiteX32" fmla="*/ 512330 w 1262215"/>
                  <a:gd name="connsiteY32" fmla="*/ 1085821 h 1909786"/>
                  <a:gd name="connsiteX33" fmla="*/ 647983 w 1262215"/>
                  <a:gd name="connsiteY33" fmla="*/ 1603311 h 1909786"/>
                  <a:gd name="connsiteX34" fmla="*/ 537449 w 1262215"/>
                  <a:gd name="connsiteY34" fmla="*/ 1527949 h 1909786"/>
                  <a:gd name="connsiteX35" fmla="*/ 391749 w 1262215"/>
                  <a:gd name="connsiteY35" fmla="*/ 1462634 h 1909786"/>
                  <a:gd name="connsiteX36" fmla="*/ 230975 w 1262215"/>
                  <a:gd name="connsiteY36" fmla="*/ 1166207 h 1909786"/>
                  <a:gd name="connsiteX37" fmla="*/ 356580 w 1262215"/>
                  <a:gd name="connsiteY37" fmla="*/ 1397320 h 1909786"/>
                  <a:gd name="connsiteX38" fmla="*/ 431942 w 1262215"/>
                  <a:gd name="connsiteY38" fmla="*/ 1563118 h 1909786"/>
                  <a:gd name="connsiteX39" fmla="*/ 527402 w 1262215"/>
                  <a:gd name="connsiteY39" fmla="*/ 1603311 h 1909786"/>
                  <a:gd name="connsiteX40" fmla="*/ 507305 w 1262215"/>
                  <a:gd name="connsiteY40" fmla="*/ 1718868 h 1909786"/>
                  <a:gd name="connsiteX41" fmla="*/ 311362 w 1262215"/>
                  <a:gd name="connsiteY41" fmla="*/ 1909786 h 1909786"/>
                  <a:gd name="connsiteX42" fmla="*/ 250235 w 1262215"/>
                  <a:gd name="connsiteY42" fmla="*/ 1872104 h 1909786"/>
                  <a:gd name="connsiteX43" fmla="*/ 220927 w 1262215"/>
                  <a:gd name="connsiteY43" fmla="*/ 1718867 h 1909786"/>
                  <a:gd name="connsiteX44" fmla="*/ 120444 w 1262215"/>
                  <a:gd name="connsiteY44" fmla="*/ 1638480 h 1909786"/>
                  <a:gd name="connsiteX45" fmla="*/ 65177 w 1262215"/>
                  <a:gd name="connsiteY45" fmla="*/ 1598287 h 1909786"/>
                  <a:gd name="connsiteX46" fmla="*/ 80251 w 1262215"/>
                  <a:gd name="connsiteY46" fmla="*/ 1402343 h 1909786"/>
                  <a:gd name="connsiteX47" fmla="*/ 205854 w 1262215"/>
                  <a:gd name="connsiteY47" fmla="*/ 1543021 h 1909786"/>
                  <a:gd name="connsiteX48" fmla="*/ 301314 w 1262215"/>
                  <a:gd name="connsiteY48" fmla="*/ 1703795 h 1909786"/>
                  <a:gd name="connsiteX49" fmla="*/ 326435 w 1262215"/>
                  <a:gd name="connsiteY49" fmla="*/ 1593262 h 1909786"/>
                  <a:gd name="connsiteX50" fmla="*/ 175710 w 1262215"/>
                  <a:gd name="connsiteY50" fmla="*/ 1246594 h 1909786"/>
                  <a:gd name="connsiteX51" fmla="*/ 150589 w 1262215"/>
                  <a:gd name="connsiteY51" fmla="*/ 1211426 h 1909786"/>
                  <a:gd name="connsiteX52" fmla="*/ 30008 w 1262215"/>
                  <a:gd name="connsiteY52" fmla="*/ 1372199 h 1909786"/>
                  <a:gd name="connsiteX53" fmla="*/ 19959 w 1262215"/>
                  <a:gd name="connsiteY53" fmla="*/ 1527948 h 1909786"/>
                  <a:gd name="connsiteX54" fmla="*/ 75227 w 1262215"/>
                  <a:gd name="connsiteY54" fmla="*/ 1030554 h 1909786"/>
                  <a:gd name="connsiteX55" fmla="*/ 175709 w 1262215"/>
                  <a:gd name="connsiteY55" fmla="*/ 1070748 h 1909786"/>
                  <a:gd name="connsiteX56" fmla="*/ 170685 w 1262215"/>
                  <a:gd name="connsiteY56" fmla="*/ 854709 h 1909786"/>
                  <a:gd name="connsiteX57" fmla="*/ 95322 w 1262215"/>
                  <a:gd name="connsiteY57" fmla="*/ 965240 h 1909786"/>
                  <a:gd name="connsiteX58" fmla="*/ 180733 w 1262215"/>
                  <a:gd name="connsiteY58" fmla="*/ 774322 h 1909786"/>
                  <a:gd name="connsiteX59" fmla="*/ 276193 w 1262215"/>
                  <a:gd name="connsiteY59" fmla="*/ 593451 h 1909786"/>
                  <a:gd name="connsiteX60" fmla="*/ 471298 w 1262215"/>
                  <a:gd name="connsiteY60" fmla="*/ 392484 h 1909786"/>
                  <a:gd name="connsiteX0" fmla="*/ 471298 w 1269814"/>
                  <a:gd name="connsiteY0" fmla="*/ 392484 h 1909786"/>
                  <a:gd name="connsiteX1" fmla="*/ 693200 w 1269814"/>
                  <a:gd name="connsiteY1" fmla="*/ 131227 h 1909786"/>
                  <a:gd name="connsiteX2" fmla="*/ 743441 w 1269814"/>
                  <a:gd name="connsiteY2" fmla="*/ 191518 h 1909786"/>
                  <a:gd name="connsiteX3" fmla="*/ 708273 w 1269814"/>
                  <a:gd name="connsiteY3" fmla="*/ 302049 h 1909786"/>
                  <a:gd name="connsiteX4" fmla="*/ 637934 w 1269814"/>
                  <a:gd name="connsiteY4" fmla="*/ 312098 h 1909786"/>
                  <a:gd name="connsiteX5" fmla="*/ 562573 w 1269814"/>
                  <a:gd name="connsiteY5" fmla="*/ 347267 h 1909786"/>
                  <a:gd name="connsiteX6" fmla="*/ 688176 w 1269814"/>
                  <a:gd name="connsiteY6" fmla="*/ 497992 h 1909786"/>
                  <a:gd name="connsiteX7" fmla="*/ 487209 w 1269814"/>
                  <a:gd name="connsiteY7" fmla="*/ 472872 h 1909786"/>
                  <a:gd name="connsiteX8" fmla="*/ 421895 w 1269814"/>
                  <a:gd name="connsiteY8" fmla="*/ 673839 h 1909786"/>
                  <a:gd name="connsiteX9" fmla="*/ 241862 w 1269814"/>
                  <a:gd name="connsiteY9" fmla="*/ 714032 h 1909786"/>
                  <a:gd name="connsiteX10" fmla="*/ 306338 w 1269814"/>
                  <a:gd name="connsiteY10" fmla="*/ 1005434 h 1909786"/>
                  <a:gd name="connsiteX11" fmla="*/ 492233 w 1269814"/>
                  <a:gd name="connsiteY11" fmla="*/ 914999 h 1909786"/>
                  <a:gd name="connsiteX12" fmla="*/ 477162 w 1269814"/>
                  <a:gd name="connsiteY12" fmla="*/ 698959 h 1909786"/>
                  <a:gd name="connsiteX13" fmla="*/ 738418 w 1269814"/>
                  <a:gd name="connsiteY13" fmla="*/ 503016 h 1909786"/>
                  <a:gd name="connsiteX14" fmla="*/ 818805 w 1269814"/>
                  <a:gd name="connsiteY14" fmla="*/ 538186 h 1909786"/>
                  <a:gd name="connsiteX15" fmla="*/ 889144 w 1269814"/>
                  <a:gd name="connsiteY15" fmla="*/ 638669 h 1909786"/>
                  <a:gd name="connsiteX16" fmla="*/ 793684 w 1269814"/>
                  <a:gd name="connsiteY16" fmla="*/ 427653 h 1909786"/>
                  <a:gd name="connsiteX17" fmla="*/ 803732 w 1269814"/>
                  <a:gd name="connsiteY17" fmla="*/ 156348 h 1909786"/>
                  <a:gd name="connsiteX18" fmla="*/ 979579 w 1269814"/>
                  <a:gd name="connsiteY18" fmla="*/ 10647 h 1909786"/>
                  <a:gd name="connsiteX19" fmla="*/ 904216 w 1269814"/>
                  <a:gd name="connsiteY19" fmla="*/ 191518 h 1909786"/>
                  <a:gd name="connsiteX20" fmla="*/ 899192 w 1269814"/>
                  <a:gd name="connsiteY20" fmla="*/ 266880 h 1909786"/>
                  <a:gd name="connsiteX21" fmla="*/ 1029820 w 1269814"/>
                  <a:gd name="connsiteY21" fmla="*/ 286977 h 1909786"/>
                  <a:gd name="connsiteX22" fmla="*/ 974554 w 1269814"/>
                  <a:gd name="connsiteY22" fmla="*/ 487944 h 1909786"/>
                  <a:gd name="connsiteX23" fmla="*/ 1180545 w 1269814"/>
                  <a:gd name="connsiteY23" fmla="*/ 216638 h 1909786"/>
                  <a:gd name="connsiteX24" fmla="*/ 1245860 w 1269814"/>
                  <a:gd name="connsiteY24" fmla="*/ 322146 h 1909786"/>
                  <a:gd name="connsiteX25" fmla="*/ 1260933 w 1269814"/>
                  <a:gd name="connsiteY25" fmla="*/ 452774 h 1909786"/>
                  <a:gd name="connsiteX26" fmla="*/ 1115230 w 1269814"/>
                  <a:gd name="connsiteY26" fmla="*/ 598477 h 1909786"/>
                  <a:gd name="connsiteX27" fmla="*/ 1100158 w 1269814"/>
                  <a:gd name="connsiteY27" fmla="*/ 734128 h 1909786"/>
                  <a:gd name="connsiteX28" fmla="*/ 904215 w 1269814"/>
                  <a:gd name="connsiteY28" fmla="*/ 744176 h 1909786"/>
                  <a:gd name="connsiteX29" fmla="*/ 929336 w 1269814"/>
                  <a:gd name="connsiteY29" fmla="*/ 904950 h 1909786"/>
                  <a:gd name="connsiteX30" fmla="*/ 708272 w 1269814"/>
                  <a:gd name="connsiteY30" fmla="*/ 714032 h 1909786"/>
                  <a:gd name="connsiteX31" fmla="*/ 607789 w 1269814"/>
                  <a:gd name="connsiteY31" fmla="*/ 643694 h 1909786"/>
                  <a:gd name="connsiteX32" fmla="*/ 809594 w 1269814"/>
                  <a:gd name="connsiteY32" fmla="*/ 1043115 h 1909786"/>
                  <a:gd name="connsiteX33" fmla="*/ 512330 w 1269814"/>
                  <a:gd name="connsiteY33" fmla="*/ 1085821 h 1909786"/>
                  <a:gd name="connsiteX34" fmla="*/ 647983 w 1269814"/>
                  <a:gd name="connsiteY34" fmla="*/ 1603311 h 1909786"/>
                  <a:gd name="connsiteX35" fmla="*/ 537449 w 1269814"/>
                  <a:gd name="connsiteY35" fmla="*/ 1527949 h 1909786"/>
                  <a:gd name="connsiteX36" fmla="*/ 391749 w 1269814"/>
                  <a:gd name="connsiteY36" fmla="*/ 1462634 h 1909786"/>
                  <a:gd name="connsiteX37" fmla="*/ 230975 w 1269814"/>
                  <a:gd name="connsiteY37" fmla="*/ 1166207 h 1909786"/>
                  <a:gd name="connsiteX38" fmla="*/ 356580 w 1269814"/>
                  <a:gd name="connsiteY38" fmla="*/ 1397320 h 1909786"/>
                  <a:gd name="connsiteX39" fmla="*/ 431942 w 1269814"/>
                  <a:gd name="connsiteY39" fmla="*/ 1563118 h 1909786"/>
                  <a:gd name="connsiteX40" fmla="*/ 527402 w 1269814"/>
                  <a:gd name="connsiteY40" fmla="*/ 1603311 h 1909786"/>
                  <a:gd name="connsiteX41" fmla="*/ 507305 w 1269814"/>
                  <a:gd name="connsiteY41" fmla="*/ 1718868 h 1909786"/>
                  <a:gd name="connsiteX42" fmla="*/ 311362 w 1269814"/>
                  <a:gd name="connsiteY42" fmla="*/ 1909786 h 1909786"/>
                  <a:gd name="connsiteX43" fmla="*/ 250235 w 1269814"/>
                  <a:gd name="connsiteY43" fmla="*/ 1872104 h 1909786"/>
                  <a:gd name="connsiteX44" fmla="*/ 220927 w 1269814"/>
                  <a:gd name="connsiteY44" fmla="*/ 1718867 h 1909786"/>
                  <a:gd name="connsiteX45" fmla="*/ 120444 w 1269814"/>
                  <a:gd name="connsiteY45" fmla="*/ 1638480 h 1909786"/>
                  <a:gd name="connsiteX46" fmla="*/ 65177 w 1269814"/>
                  <a:gd name="connsiteY46" fmla="*/ 1598287 h 1909786"/>
                  <a:gd name="connsiteX47" fmla="*/ 80251 w 1269814"/>
                  <a:gd name="connsiteY47" fmla="*/ 1402343 h 1909786"/>
                  <a:gd name="connsiteX48" fmla="*/ 205854 w 1269814"/>
                  <a:gd name="connsiteY48" fmla="*/ 1543021 h 1909786"/>
                  <a:gd name="connsiteX49" fmla="*/ 301314 w 1269814"/>
                  <a:gd name="connsiteY49" fmla="*/ 1703795 h 1909786"/>
                  <a:gd name="connsiteX50" fmla="*/ 326435 w 1269814"/>
                  <a:gd name="connsiteY50" fmla="*/ 1593262 h 1909786"/>
                  <a:gd name="connsiteX51" fmla="*/ 175710 w 1269814"/>
                  <a:gd name="connsiteY51" fmla="*/ 1246594 h 1909786"/>
                  <a:gd name="connsiteX52" fmla="*/ 150589 w 1269814"/>
                  <a:gd name="connsiteY52" fmla="*/ 1211426 h 1909786"/>
                  <a:gd name="connsiteX53" fmla="*/ 30008 w 1269814"/>
                  <a:gd name="connsiteY53" fmla="*/ 1372199 h 1909786"/>
                  <a:gd name="connsiteX54" fmla="*/ 19959 w 1269814"/>
                  <a:gd name="connsiteY54" fmla="*/ 1527948 h 1909786"/>
                  <a:gd name="connsiteX55" fmla="*/ 75227 w 1269814"/>
                  <a:gd name="connsiteY55" fmla="*/ 1030554 h 1909786"/>
                  <a:gd name="connsiteX56" fmla="*/ 175709 w 1269814"/>
                  <a:gd name="connsiteY56" fmla="*/ 1070748 h 1909786"/>
                  <a:gd name="connsiteX57" fmla="*/ 170685 w 1269814"/>
                  <a:gd name="connsiteY57" fmla="*/ 854709 h 1909786"/>
                  <a:gd name="connsiteX58" fmla="*/ 95322 w 1269814"/>
                  <a:gd name="connsiteY58" fmla="*/ 965240 h 1909786"/>
                  <a:gd name="connsiteX59" fmla="*/ 180733 w 1269814"/>
                  <a:gd name="connsiteY59" fmla="*/ 774322 h 1909786"/>
                  <a:gd name="connsiteX60" fmla="*/ 276193 w 1269814"/>
                  <a:gd name="connsiteY60" fmla="*/ 593451 h 1909786"/>
                  <a:gd name="connsiteX61" fmla="*/ 471298 w 1269814"/>
                  <a:gd name="connsiteY61" fmla="*/ 392484 h 1909786"/>
                  <a:gd name="connsiteX0" fmla="*/ 471298 w 1262331"/>
                  <a:gd name="connsiteY0" fmla="*/ 392484 h 1909786"/>
                  <a:gd name="connsiteX1" fmla="*/ 693200 w 1262331"/>
                  <a:gd name="connsiteY1" fmla="*/ 131227 h 1909786"/>
                  <a:gd name="connsiteX2" fmla="*/ 743441 w 1262331"/>
                  <a:gd name="connsiteY2" fmla="*/ 191518 h 1909786"/>
                  <a:gd name="connsiteX3" fmla="*/ 708273 w 1262331"/>
                  <a:gd name="connsiteY3" fmla="*/ 302049 h 1909786"/>
                  <a:gd name="connsiteX4" fmla="*/ 637934 w 1262331"/>
                  <a:gd name="connsiteY4" fmla="*/ 312098 h 1909786"/>
                  <a:gd name="connsiteX5" fmla="*/ 562573 w 1262331"/>
                  <a:gd name="connsiteY5" fmla="*/ 347267 h 1909786"/>
                  <a:gd name="connsiteX6" fmla="*/ 688176 w 1262331"/>
                  <a:gd name="connsiteY6" fmla="*/ 497992 h 1909786"/>
                  <a:gd name="connsiteX7" fmla="*/ 487209 w 1262331"/>
                  <a:gd name="connsiteY7" fmla="*/ 472872 h 1909786"/>
                  <a:gd name="connsiteX8" fmla="*/ 421895 w 1262331"/>
                  <a:gd name="connsiteY8" fmla="*/ 673839 h 1909786"/>
                  <a:gd name="connsiteX9" fmla="*/ 241862 w 1262331"/>
                  <a:gd name="connsiteY9" fmla="*/ 714032 h 1909786"/>
                  <a:gd name="connsiteX10" fmla="*/ 306338 w 1262331"/>
                  <a:gd name="connsiteY10" fmla="*/ 1005434 h 1909786"/>
                  <a:gd name="connsiteX11" fmla="*/ 492233 w 1262331"/>
                  <a:gd name="connsiteY11" fmla="*/ 914999 h 1909786"/>
                  <a:gd name="connsiteX12" fmla="*/ 477162 w 1262331"/>
                  <a:gd name="connsiteY12" fmla="*/ 698959 h 1909786"/>
                  <a:gd name="connsiteX13" fmla="*/ 738418 w 1262331"/>
                  <a:gd name="connsiteY13" fmla="*/ 503016 h 1909786"/>
                  <a:gd name="connsiteX14" fmla="*/ 818805 w 1262331"/>
                  <a:gd name="connsiteY14" fmla="*/ 538186 h 1909786"/>
                  <a:gd name="connsiteX15" fmla="*/ 889144 w 1262331"/>
                  <a:gd name="connsiteY15" fmla="*/ 638669 h 1909786"/>
                  <a:gd name="connsiteX16" fmla="*/ 793684 w 1262331"/>
                  <a:gd name="connsiteY16" fmla="*/ 427653 h 1909786"/>
                  <a:gd name="connsiteX17" fmla="*/ 803732 w 1262331"/>
                  <a:gd name="connsiteY17" fmla="*/ 156348 h 1909786"/>
                  <a:gd name="connsiteX18" fmla="*/ 979579 w 1262331"/>
                  <a:gd name="connsiteY18" fmla="*/ 10647 h 1909786"/>
                  <a:gd name="connsiteX19" fmla="*/ 904216 w 1262331"/>
                  <a:gd name="connsiteY19" fmla="*/ 191518 h 1909786"/>
                  <a:gd name="connsiteX20" fmla="*/ 899192 w 1262331"/>
                  <a:gd name="connsiteY20" fmla="*/ 266880 h 1909786"/>
                  <a:gd name="connsiteX21" fmla="*/ 1029820 w 1262331"/>
                  <a:gd name="connsiteY21" fmla="*/ 286977 h 1909786"/>
                  <a:gd name="connsiteX22" fmla="*/ 974554 w 1262331"/>
                  <a:gd name="connsiteY22" fmla="*/ 487944 h 1909786"/>
                  <a:gd name="connsiteX23" fmla="*/ 1180545 w 1262331"/>
                  <a:gd name="connsiteY23" fmla="*/ 216638 h 1909786"/>
                  <a:gd name="connsiteX24" fmla="*/ 1029820 w 1262331"/>
                  <a:gd name="connsiteY24" fmla="*/ 543210 h 1909786"/>
                  <a:gd name="connsiteX25" fmla="*/ 1260933 w 1262331"/>
                  <a:gd name="connsiteY25" fmla="*/ 452774 h 1909786"/>
                  <a:gd name="connsiteX26" fmla="*/ 1115230 w 1262331"/>
                  <a:gd name="connsiteY26" fmla="*/ 598477 h 1909786"/>
                  <a:gd name="connsiteX27" fmla="*/ 1100158 w 1262331"/>
                  <a:gd name="connsiteY27" fmla="*/ 734128 h 1909786"/>
                  <a:gd name="connsiteX28" fmla="*/ 904215 w 1262331"/>
                  <a:gd name="connsiteY28" fmla="*/ 744176 h 1909786"/>
                  <a:gd name="connsiteX29" fmla="*/ 929336 w 1262331"/>
                  <a:gd name="connsiteY29" fmla="*/ 904950 h 1909786"/>
                  <a:gd name="connsiteX30" fmla="*/ 708272 w 1262331"/>
                  <a:gd name="connsiteY30" fmla="*/ 714032 h 1909786"/>
                  <a:gd name="connsiteX31" fmla="*/ 607789 w 1262331"/>
                  <a:gd name="connsiteY31" fmla="*/ 643694 h 1909786"/>
                  <a:gd name="connsiteX32" fmla="*/ 809594 w 1262331"/>
                  <a:gd name="connsiteY32" fmla="*/ 1043115 h 1909786"/>
                  <a:gd name="connsiteX33" fmla="*/ 512330 w 1262331"/>
                  <a:gd name="connsiteY33" fmla="*/ 1085821 h 1909786"/>
                  <a:gd name="connsiteX34" fmla="*/ 647983 w 1262331"/>
                  <a:gd name="connsiteY34" fmla="*/ 1603311 h 1909786"/>
                  <a:gd name="connsiteX35" fmla="*/ 537449 w 1262331"/>
                  <a:gd name="connsiteY35" fmla="*/ 1527949 h 1909786"/>
                  <a:gd name="connsiteX36" fmla="*/ 391749 w 1262331"/>
                  <a:gd name="connsiteY36" fmla="*/ 1462634 h 1909786"/>
                  <a:gd name="connsiteX37" fmla="*/ 230975 w 1262331"/>
                  <a:gd name="connsiteY37" fmla="*/ 1166207 h 1909786"/>
                  <a:gd name="connsiteX38" fmla="*/ 356580 w 1262331"/>
                  <a:gd name="connsiteY38" fmla="*/ 1397320 h 1909786"/>
                  <a:gd name="connsiteX39" fmla="*/ 431942 w 1262331"/>
                  <a:gd name="connsiteY39" fmla="*/ 1563118 h 1909786"/>
                  <a:gd name="connsiteX40" fmla="*/ 527402 w 1262331"/>
                  <a:gd name="connsiteY40" fmla="*/ 1603311 h 1909786"/>
                  <a:gd name="connsiteX41" fmla="*/ 507305 w 1262331"/>
                  <a:gd name="connsiteY41" fmla="*/ 1718868 h 1909786"/>
                  <a:gd name="connsiteX42" fmla="*/ 311362 w 1262331"/>
                  <a:gd name="connsiteY42" fmla="*/ 1909786 h 1909786"/>
                  <a:gd name="connsiteX43" fmla="*/ 250235 w 1262331"/>
                  <a:gd name="connsiteY43" fmla="*/ 1872104 h 1909786"/>
                  <a:gd name="connsiteX44" fmla="*/ 220927 w 1262331"/>
                  <a:gd name="connsiteY44" fmla="*/ 1718867 h 1909786"/>
                  <a:gd name="connsiteX45" fmla="*/ 120444 w 1262331"/>
                  <a:gd name="connsiteY45" fmla="*/ 1638480 h 1909786"/>
                  <a:gd name="connsiteX46" fmla="*/ 65177 w 1262331"/>
                  <a:gd name="connsiteY46" fmla="*/ 1598287 h 1909786"/>
                  <a:gd name="connsiteX47" fmla="*/ 80251 w 1262331"/>
                  <a:gd name="connsiteY47" fmla="*/ 1402343 h 1909786"/>
                  <a:gd name="connsiteX48" fmla="*/ 205854 w 1262331"/>
                  <a:gd name="connsiteY48" fmla="*/ 1543021 h 1909786"/>
                  <a:gd name="connsiteX49" fmla="*/ 301314 w 1262331"/>
                  <a:gd name="connsiteY49" fmla="*/ 1703795 h 1909786"/>
                  <a:gd name="connsiteX50" fmla="*/ 326435 w 1262331"/>
                  <a:gd name="connsiteY50" fmla="*/ 1593262 h 1909786"/>
                  <a:gd name="connsiteX51" fmla="*/ 175710 w 1262331"/>
                  <a:gd name="connsiteY51" fmla="*/ 1246594 h 1909786"/>
                  <a:gd name="connsiteX52" fmla="*/ 150589 w 1262331"/>
                  <a:gd name="connsiteY52" fmla="*/ 1211426 h 1909786"/>
                  <a:gd name="connsiteX53" fmla="*/ 30008 w 1262331"/>
                  <a:gd name="connsiteY53" fmla="*/ 1372199 h 1909786"/>
                  <a:gd name="connsiteX54" fmla="*/ 19959 w 1262331"/>
                  <a:gd name="connsiteY54" fmla="*/ 1527948 h 1909786"/>
                  <a:gd name="connsiteX55" fmla="*/ 75227 w 1262331"/>
                  <a:gd name="connsiteY55" fmla="*/ 1030554 h 1909786"/>
                  <a:gd name="connsiteX56" fmla="*/ 175709 w 1262331"/>
                  <a:gd name="connsiteY56" fmla="*/ 1070748 h 1909786"/>
                  <a:gd name="connsiteX57" fmla="*/ 170685 w 1262331"/>
                  <a:gd name="connsiteY57" fmla="*/ 854709 h 1909786"/>
                  <a:gd name="connsiteX58" fmla="*/ 95322 w 1262331"/>
                  <a:gd name="connsiteY58" fmla="*/ 965240 h 1909786"/>
                  <a:gd name="connsiteX59" fmla="*/ 180733 w 1262331"/>
                  <a:gd name="connsiteY59" fmla="*/ 774322 h 1909786"/>
                  <a:gd name="connsiteX60" fmla="*/ 276193 w 1262331"/>
                  <a:gd name="connsiteY60" fmla="*/ 593451 h 1909786"/>
                  <a:gd name="connsiteX61" fmla="*/ 471298 w 1262331"/>
                  <a:gd name="connsiteY61" fmla="*/ 392484 h 1909786"/>
                  <a:gd name="connsiteX0" fmla="*/ 471298 w 1262544"/>
                  <a:gd name="connsiteY0" fmla="*/ 392484 h 1909786"/>
                  <a:gd name="connsiteX1" fmla="*/ 693200 w 1262544"/>
                  <a:gd name="connsiteY1" fmla="*/ 131227 h 1909786"/>
                  <a:gd name="connsiteX2" fmla="*/ 743441 w 1262544"/>
                  <a:gd name="connsiteY2" fmla="*/ 191518 h 1909786"/>
                  <a:gd name="connsiteX3" fmla="*/ 708273 w 1262544"/>
                  <a:gd name="connsiteY3" fmla="*/ 302049 h 1909786"/>
                  <a:gd name="connsiteX4" fmla="*/ 637934 w 1262544"/>
                  <a:gd name="connsiteY4" fmla="*/ 312098 h 1909786"/>
                  <a:gd name="connsiteX5" fmla="*/ 562573 w 1262544"/>
                  <a:gd name="connsiteY5" fmla="*/ 347267 h 1909786"/>
                  <a:gd name="connsiteX6" fmla="*/ 688176 w 1262544"/>
                  <a:gd name="connsiteY6" fmla="*/ 497992 h 1909786"/>
                  <a:gd name="connsiteX7" fmla="*/ 487209 w 1262544"/>
                  <a:gd name="connsiteY7" fmla="*/ 472872 h 1909786"/>
                  <a:gd name="connsiteX8" fmla="*/ 421895 w 1262544"/>
                  <a:gd name="connsiteY8" fmla="*/ 673839 h 1909786"/>
                  <a:gd name="connsiteX9" fmla="*/ 241862 w 1262544"/>
                  <a:gd name="connsiteY9" fmla="*/ 714032 h 1909786"/>
                  <a:gd name="connsiteX10" fmla="*/ 306338 w 1262544"/>
                  <a:gd name="connsiteY10" fmla="*/ 1005434 h 1909786"/>
                  <a:gd name="connsiteX11" fmla="*/ 492233 w 1262544"/>
                  <a:gd name="connsiteY11" fmla="*/ 914999 h 1909786"/>
                  <a:gd name="connsiteX12" fmla="*/ 477162 w 1262544"/>
                  <a:gd name="connsiteY12" fmla="*/ 698959 h 1909786"/>
                  <a:gd name="connsiteX13" fmla="*/ 738418 w 1262544"/>
                  <a:gd name="connsiteY13" fmla="*/ 503016 h 1909786"/>
                  <a:gd name="connsiteX14" fmla="*/ 818805 w 1262544"/>
                  <a:gd name="connsiteY14" fmla="*/ 538186 h 1909786"/>
                  <a:gd name="connsiteX15" fmla="*/ 889144 w 1262544"/>
                  <a:gd name="connsiteY15" fmla="*/ 638669 h 1909786"/>
                  <a:gd name="connsiteX16" fmla="*/ 793684 w 1262544"/>
                  <a:gd name="connsiteY16" fmla="*/ 427653 h 1909786"/>
                  <a:gd name="connsiteX17" fmla="*/ 803732 w 1262544"/>
                  <a:gd name="connsiteY17" fmla="*/ 156348 h 1909786"/>
                  <a:gd name="connsiteX18" fmla="*/ 979579 w 1262544"/>
                  <a:gd name="connsiteY18" fmla="*/ 10647 h 1909786"/>
                  <a:gd name="connsiteX19" fmla="*/ 904216 w 1262544"/>
                  <a:gd name="connsiteY19" fmla="*/ 191518 h 1909786"/>
                  <a:gd name="connsiteX20" fmla="*/ 899192 w 1262544"/>
                  <a:gd name="connsiteY20" fmla="*/ 266880 h 1909786"/>
                  <a:gd name="connsiteX21" fmla="*/ 1029820 w 1262544"/>
                  <a:gd name="connsiteY21" fmla="*/ 286977 h 1909786"/>
                  <a:gd name="connsiteX22" fmla="*/ 974554 w 1262544"/>
                  <a:gd name="connsiteY22" fmla="*/ 487944 h 1909786"/>
                  <a:gd name="connsiteX23" fmla="*/ 1029820 w 1262544"/>
                  <a:gd name="connsiteY23" fmla="*/ 543210 h 1909786"/>
                  <a:gd name="connsiteX24" fmla="*/ 1260933 w 1262544"/>
                  <a:gd name="connsiteY24" fmla="*/ 452774 h 1909786"/>
                  <a:gd name="connsiteX25" fmla="*/ 1115230 w 1262544"/>
                  <a:gd name="connsiteY25" fmla="*/ 598477 h 1909786"/>
                  <a:gd name="connsiteX26" fmla="*/ 1100158 w 1262544"/>
                  <a:gd name="connsiteY26" fmla="*/ 734128 h 1909786"/>
                  <a:gd name="connsiteX27" fmla="*/ 904215 w 1262544"/>
                  <a:gd name="connsiteY27" fmla="*/ 744176 h 1909786"/>
                  <a:gd name="connsiteX28" fmla="*/ 929336 w 1262544"/>
                  <a:gd name="connsiteY28" fmla="*/ 904950 h 1909786"/>
                  <a:gd name="connsiteX29" fmla="*/ 708272 w 1262544"/>
                  <a:gd name="connsiteY29" fmla="*/ 714032 h 1909786"/>
                  <a:gd name="connsiteX30" fmla="*/ 607789 w 1262544"/>
                  <a:gd name="connsiteY30" fmla="*/ 643694 h 1909786"/>
                  <a:gd name="connsiteX31" fmla="*/ 809594 w 1262544"/>
                  <a:gd name="connsiteY31" fmla="*/ 1043115 h 1909786"/>
                  <a:gd name="connsiteX32" fmla="*/ 512330 w 1262544"/>
                  <a:gd name="connsiteY32" fmla="*/ 1085821 h 1909786"/>
                  <a:gd name="connsiteX33" fmla="*/ 647983 w 1262544"/>
                  <a:gd name="connsiteY33" fmla="*/ 1603311 h 1909786"/>
                  <a:gd name="connsiteX34" fmla="*/ 537449 w 1262544"/>
                  <a:gd name="connsiteY34" fmla="*/ 1527949 h 1909786"/>
                  <a:gd name="connsiteX35" fmla="*/ 391749 w 1262544"/>
                  <a:gd name="connsiteY35" fmla="*/ 1462634 h 1909786"/>
                  <a:gd name="connsiteX36" fmla="*/ 230975 w 1262544"/>
                  <a:gd name="connsiteY36" fmla="*/ 1166207 h 1909786"/>
                  <a:gd name="connsiteX37" fmla="*/ 356580 w 1262544"/>
                  <a:gd name="connsiteY37" fmla="*/ 1397320 h 1909786"/>
                  <a:gd name="connsiteX38" fmla="*/ 431942 w 1262544"/>
                  <a:gd name="connsiteY38" fmla="*/ 1563118 h 1909786"/>
                  <a:gd name="connsiteX39" fmla="*/ 527402 w 1262544"/>
                  <a:gd name="connsiteY39" fmla="*/ 1603311 h 1909786"/>
                  <a:gd name="connsiteX40" fmla="*/ 507305 w 1262544"/>
                  <a:gd name="connsiteY40" fmla="*/ 1718868 h 1909786"/>
                  <a:gd name="connsiteX41" fmla="*/ 311362 w 1262544"/>
                  <a:gd name="connsiteY41" fmla="*/ 1909786 h 1909786"/>
                  <a:gd name="connsiteX42" fmla="*/ 250235 w 1262544"/>
                  <a:gd name="connsiteY42" fmla="*/ 1872104 h 1909786"/>
                  <a:gd name="connsiteX43" fmla="*/ 220927 w 1262544"/>
                  <a:gd name="connsiteY43" fmla="*/ 1718867 h 1909786"/>
                  <a:gd name="connsiteX44" fmla="*/ 120444 w 1262544"/>
                  <a:gd name="connsiteY44" fmla="*/ 1638480 h 1909786"/>
                  <a:gd name="connsiteX45" fmla="*/ 65177 w 1262544"/>
                  <a:gd name="connsiteY45" fmla="*/ 1598287 h 1909786"/>
                  <a:gd name="connsiteX46" fmla="*/ 80251 w 1262544"/>
                  <a:gd name="connsiteY46" fmla="*/ 1402343 h 1909786"/>
                  <a:gd name="connsiteX47" fmla="*/ 205854 w 1262544"/>
                  <a:gd name="connsiteY47" fmla="*/ 1543021 h 1909786"/>
                  <a:gd name="connsiteX48" fmla="*/ 301314 w 1262544"/>
                  <a:gd name="connsiteY48" fmla="*/ 1703795 h 1909786"/>
                  <a:gd name="connsiteX49" fmla="*/ 326435 w 1262544"/>
                  <a:gd name="connsiteY49" fmla="*/ 1593262 h 1909786"/>
                  <a:gd name="connsiteX50" fmla="*/ 175710 w 1262544"/>
                  <a:gd name="connsiteY50" fmla="*/ 1246594 h 1909786"/>
                  <a:gd name="connsiteX51" fmla="*/ 150589 w 1262544"/>
                  <a:gd name="connsiteY51" fmla="*/ 1211426 h 1909786"/>
                  <a:gd name="connsiteX52" fmla="*/ 30008 w 1262544"/>
                  <a:gd name="connsiteY52" fmla="*/ 1372199 h 1909786"/>
                  <a:gd name="connsiteX53" fmla="*/ 19959 w 1262544"/>
                  <a:gd name="connsiteY53" fmla="*/ 1527948 h 1909786"/>
                  <a:gd name="connsiteX54" fmla="*/ 75227 w 1262544"/>
                  <a:gd name="connsiteY54" fmla="*/ 1030554 h 1909786"/>
                  <a:gd name="connsiteX55" fmla="*/ 175709 w 1262544"/>
                  <a:gd name="connsiteY55" fmla="*/ 1070748 h 1909786"/>
                  <a:gd name="connsiteX56" fmla="*/ 170685 w 1262544"/>
                  <a:gd name="connsiteY56" fmla="*/ 854709 h 1909786"/>
                  <a:gd name="connsiteX57" fmla="*/ 95322 w 1262544"/>
                  <a:gd name="connsiteY57" fmla="*/ 965240 h 1909786"/>
                  <a:gd name="connsiteX58" fmla="*/ 180733 w 1262544"/>
                  <a:gd name="connsiteY58" fmla="*/ 774322 h 1909786"/>
                  <a:gd name="connsiteX59" fmla="*/ 276193 w 1262544"/>
                  <a:gd name="connsiteY59" fmla="*/ 593451 h 1909786"/>
                  <a:gd name="connsiteX60" fmla="*/ 471298 w 1262544"/>
                  <a:gd name="connsiteY60" fmla="*/ 392484 h 1909786"/>
                  <a:gd name="connsiteX0" fmla="*/ 471298 w 1262380"/>
                  <a:gd name="connsiteY0" fmla="*/ 392484 h 1909786"/>
                  <a:gd name="connsiteX1" fmla="*/ 693200 w 1262380"/>
                  <a:gd name="connsiteY1" fmla="*/ 131227 h 1909786"/>
                  <a:gd name="connsiteX2" fmla="*/ 743441 w 1262380"/>
                  <a:gd name="connsiteY2" fmla="*/ 191518 h 1909786"/>
                  <a:gd name="connsiteX3" fmla="*/ 708273 w 1262380"/>
                  <a:gd name="connsiteY3" fmla="*/ 302049 h 1909786"/>
                  <a:gd name="connsiteX4" fmla="*/ 637934 w 1262380"/>
                  <a:gd name="connsiteY4" fmla="*/ 312098 h 1909786"/>
                  <a:gd name="connsiteX5" fmla="*/ 562573 w 1262380"/>
                  <a:gd name="connsiteY5" fmla="*/ 347267 h 1909786"/>
                  <a:gd name="connsiteX6" fmla="*/ 688176 w 1262380"/>
                  <a:gd name="connsiteY6" fmla="*/ 497992 h 1909786"/>
                  <a:gd name="connsiteX7" fmla="*/ 487209 w 1262380"/>
                  <a:gd name="connsiteY7" fmla="*/ 472872 h 1909786"/>
                  <a:gd name="connsiteX8" fmla="*/ 421895 w 1262380"/>
                  <a:gd name="connsiteY8" fmla="*/ 673839 h 1909786"/>
                  <a:gd name="connsiteX9" fmla="*/ 241862 w 1262380"/>
                  <a:gd name="connsiteY9" fmla="*/ 714032 h 1909786"/>
                  <a:gd name="connsiteX10" fmla="*/ 306338 w 1262380"/>
                  <a:gd name="connsiteY10" fmla="*/ 1005434 h 1909786"/>
                  <a:gd name="connsiteX11" fmla="*/ 492233 w 1262380"/>
                  <a:gd name="connsiteY11" fmla="*/ 914999 h 1909786"/>
                  <a:gd name="connsiteX12" fmla="*/ 477162 w 1262380"/>
                  <a:gd name="connsiteY12" fmla="*/ 698959 h 1909786"/>
                  <a:gd name="connsiteX13" fmla="*/ 738418 w 1262380"/>
                  <a:gd name="connsiteY13" fmla="*/ 503016 h 1909786"/>
                  <a:gd name="connsiteX14" fmla="*/ 818805 w 1262380"/>
                  <a:gd name="connsiteY14" fmla="*/ 538186 h 1909786"/>
                  <a:gd name="connsiteX15" fmla="*/ 889144 w 1262380"/>
                  <a:gd name="connsiteY15" fmla="*/ 638669 h 1909786"/>
                  <a:gd name="connsiteX16" fmla="*/ 793684 w 1262380"/>
                  <a:gd name="connsiteY16" fmla="*/ 427653 h 1909786"/>
                  <a:gd name="connsiteX17" fmla="*/ 803732 w 1262380"/>
                  <a:gd name="connsiteY17" fmla="*/ 156348 h 1909786"/>
                  <a:gd name="connsiteX18" fmla="*/ 979579 w 1262380"/>
                  <a:gd name="connsiteY18" fmla="*/ 10647 h 1909786"/>
                  <a:gd name="connsiteX19" fmla="*/ 904216 w 1262380"/>
                  <a:gd name="connsiteY19" fmla="*/ 191518 h 1909786"/>
                  <a:gd name="connsiteX20" fmla="*/ 899192 w 1262380"/>
                  <a:gd name="connsiteY20" fmla="*/ 266880 h 1909786"/>
                  <a:gd name="connsiteX21" fmla="*/ 1029820 w 1262380"/>
                  <a:gd name="connsiteY21" fmla="*/ 286977 h 1909786"/>
                  <a:gd name="connsiteX22" fmla="*/ 974554 w 1262380"/>
                  <a:gd name="connsiteY22" fmla="*/ 487944 h 1909786"/>
                  <a:gd name="connsiteX23" fmla="*/ 1004699 w 1262380"/>
                  <a:gd name="connsiteY23" fmla="*/ 503017 h 1909786"/>
                  <a:gd name="connsiteX24" fmla="*/ 1260933 w 1262380"/>
                  <a:gd name="connsiteY24" fmla="*/ 452774 h 1909786"/>
                  <a:gd name="connsiteX25" fmla="*/ 1115230 w 1262380"/>
                  <a:gd name="connsiteY25" fmla="*/ 598477 h 1909786"/>
                  <a:gd name="connsiteX26" fmla="*/ 1100158 w 1262380"/>
                  <a:gd name="connsiteY26" fmla="*/ 734128 h 1909786"/>
                  <a:gd name="connsiteX27" fmla="*/ 904215 w 1262380"/>
                  <a:gd name="connsiteY27" fmla="*/ 744176 h 1909786"/>
                  <a:gd name="connsiteX28" fmla="*/ 929336 w 1262380"/>
                  <a:gd name="connsiteY28" fmla="*/ 904950 h 1909786"/>
                  <a:gd name="connsiteX29" fmla="*/ 708272 w 1262380"/>
                  <a:gd name="connsiteY29" fmla="*/ 714032 h 1909786"/>
                  <a:gd name="connsiteX30" fmla="*/ 607789 w 1262380"/>
                  <a:gd name="connsiteY30" fmla="*/ 643694 h 1909786"/>
                  <a:gd name="connsiteX31" fmla="*/ 809594 w 1262380"/>
                  <a:gd name="connsiteY31" fmla="*/ 1043115 h 1909786"/>
                  <a:gd name="connsiteX32" fmla="*/ 512330 w 1262380"/>
                  <a:gd name="connsiteY32" fmla="*/ 1085821 h 1909786"/>
                  <a:gd name="connsiteX33" fmla="*/ 647983 w 1262380"/>
                  <a:gd name="connsiteY33" fmla="*/ 1603311 h 1909786"/>
                  <a:gd name="connsiteX34" fmla="*/ 537449 w 1262380"/>
                  <a:gd name="connsiteY34" fmla="*/ 1527949 h 1909786"/>
                  <a:gd name="connsiteX35" fmla="*/ 391749 w 1262380"/>
                  <a:gd name="connsiteY35" fmla="*/ 1462634 h 1909786"/>
                  <a:gd name="connsiteX36" fmla="*/ 230975 w 1262380"/>
                  <a:gd name="connsiteY36" fmla="*/ 1166207 h 1909786"/>
                  <a:gd name="connsiteX37" fmla="*/ 356580 w 1262380"/>
                  <a:gd name="connsiteY37" fmla="*/ 1397320 h 1909786"/>
                  <a:gd name="connsiteX38" fmla="*/ 431942 w 1262380"/>
                  <a:gd name="connsiteY38" fmla="*/ 1563118 h 1909786"/>
                  <a:gd name="connsiteX39" fmla="*/ 527402 w 1262380"/>
                  <a:gd name="connsiteY39" fmla="*/ 1603311 h 1909786"/>
                  <a:gd name="connsiteX40" fmla="*/ 507305 w 1262380"/>
                  <a:gd name="connsiteY40" fmla="*/ 1718868 h 1909786"/>
                  <a:gd name="connsiteX41" fmla="*/ 311362 w 1262380"/>
                  <a:gd name="connsiteY41" fmla="*/ 1909786 h 1909786"/>
                  <a:gd name="connsiteX42" fmla="*/ 250235 w 1262380"/>
                  <a:gd name="connsiteY42" fmla="*/ 1872104 h 1909786"/>
                  <a:gd name="connsiteX43" fmla="*/ 220927 w 1262380"/>
                  <a:gd name="connsiteY43" fmla="*/ 1718867 h 1909786"/>
                  <a:gd name="connsiteX44" fmla="*/ 120444 w 1262380"/>
                  <a:gd name="connsiteY44" fmla="*/ 1638480 h 1909786"/>
                  <a:gd name="connsiteX45" fmla="*/ 65177 w 1262380"/>
                  <a:gd name="connsiteY45" fmla="*/ 1598287 h 1909786"/>
                  <a:gd name="connsiteX46" fmla="*/ 80251 w 1262380"/>
                  <a:gd name="connsiteY46" fmla="*/ 1402343 h 1909786"/>
                  <a:gd name="connsiteX47" fmla="*/ 205854 w 1262380"/>
                  <a:gd name="connsiteY47" fmla="*/ 1543021 h 1909786"/>
                  <a:gd name="connsiteX48" fmla="*/ 301314 w 1262380"/>
                  <a:gd name="connsiteY48" fmla="*/ 1703795 h 1909786"/>
                  <a:gd name="connsiteX49" fmla="*/ 326435 w 1262380"/>
                  <a:gd name="connsiteY49" fmla="*/ 1593262 h 1909786"/>
                  <a:gd name="connsiteX50" fmla="*/ 175710 w 1262380"/>
                  <a:gd name="connsiteY50" fmla="*/ 1246594 h 1909786"/>
                  <a:gd name="connsiteX51" fmla="*/ 150589 w 1262380"/>
                  <a:gd name="connsiteY51" fmla="*/ 1211426 h 1909786"/>
                  <a:gd name="connsiteX52" fmla="*/ 30008 w 1262380"/>
                  <a:gd name="connsiteY52" fmla="*/ 1372199 h 1909786"/>
                  <a:gd name="connsiteX53" fmla="*/ 19959 w 1262380"/>
                  <a:gd name="connsiteY53" fmla="*/ 1527948 h 1909786"/>
                  <a:gd name="connsiteX54" fmla="*/ 75227 w 1262380"/>
                  <a:gd name="connsiteY54" fmla="*/ 1030554 h 1909786"/>
                  <a:gd name="connsiteX55" fmla="*/ 175709 w 1262380"/>
                  <a:gd name="connsiteY55" fmla="*/ 1070748 h 1909786"/>
                  <a:gd name="connsiteX56" fmla="*/ 170685 w 1262380"/>
                  <a:gd name="connsiteY56" fmla="*/ 854709 h 1909786"/>
                  <a:gd name="connsiteX57" fmla="*/ 95322 w 1262380"/>
                  <a:gd name="connsiteY57" fmla="*/ 965240 h 1909786"/>
                  <a:gd name="connsiteX58" fmla="*/ 180733 w 1262380"/>
                  <a:gd name="connsiteY58" fmla="*/ 774322 h 1909786"/>
                  <a:gd name="connsiteX59" fmla="*/ 276193 w 1262380"/>
                  <a:gd name="connsiteY59" fmla="*/ 593451 h 1909786"/>
                  <a:gd name="connsiteX60" fmla="*/ 471298 w 1262380"/>
                  <a:gd name="connsiteY60" fmla="*/ 392484 h 1909786"/>
                  <a:gd name="connsiteX0" fmla="*/ 471298 w 1262656"/>
                  <a:gd name="connsiteY0" fmla="*/ 392484 h 1909786"/>
                  <a:gd name="connsiteX1" fmla="*/ 693200 w 1262656"/>
                  <a:gd name="connsiteY1" fmla="*/ 131227 h 1909786"/>
                  <a:gd name="connsiteX2" fmla="*/ 743441 w 1262656"/>
                  <a:gd name="connsiteY2" fmla="*/ 191518 h 1909786"/>
                  <a:gd name="connsiteX3" fmla="*/ 708273 w 1262656"/>
                  <a:gd name="connsiteY3" fmla="*/ 302049 h 1909786"/>
                  <a:gd name="connsiteX4" fmla="*/ 637934 w 1262656"/>
                  <a:gd name="connsiteY4" fmla="*/ 312098 h 1909786"/>
                  <a:gd name="connsiteX5" fmla="*/ 562573 w 1262656"/>
                  <a:gd name="connsiteY5" fmla="*/ 347267 h 1909786"/>
                  <a:gd name="connsiteX6" fmla="*/ 688176 w 1262656"/>
                  <a:gd name="connsiteY6" fmla="*/ 497992 h 1909786"/>
                  <a:gd name="connsiteX7" fmla="*/ 487209 w 1262656"/>
                  <a:gd name="connsiteY7" fmla="*/ 472872 h 1909786"/>
                  <a:gd name="connsiteX8" fmla="*/ 421895 w 1262656"/>
                  <a:gd name="connsiteY8" fmla="*/ 673839 h 1909786"/>
                  <a:gd name="connsiteX9" fmla="*/ 241862 w 1262656"/>
                  <a:gd name="connsiteY9" fmla="*/ 714032 h 1909786"/>
                  <a:gd name="connsiteX10" fmla="*/ 306338 w 1262656"/>
                  <a:gd name="connsiteY10" fmla="*/ 1005434 h 1909786"/>
                  <a:gd name="connsiteX11" fmla="*/ 492233 w 1262656"/>
                  <a:gd name="connsiteY11" fmla="*/ 914999 h 1909786"/>
                  <a:gd name="connsiteX12" fmla="*/ 477162 w 1262656"/>
                  <a:gd name="connsiteY12" fmla="*/ 698959 h 1909786"/>
                  <a:gd name="connsiteX13" fmla="*/ 738418 w 1262656"/>
                  <a:gd name="connsiteY13" fmla="*/ 503016 h 1909786"/>
                  <a:gd name="connsiteX14" fmla="*/ 818805 w 1262656"/>
                  <a:gd name="connsiteY14" fmla="*/ 538186 h 1909786"/>
                  <a:gd name="connsiteX15" fmla="*/ 889144 w 1262656"/>
                  <a:gd name="connsiteY15" fmla="*/ 638669 h 1909786"/>
                  <a:gd name="connsiteX16" fmla="*/ 793684 w 1262656"/>
                  <a:gd name="connsiteY16" fmla="*/ 427653 h 1909786"/>
                  <a:gd name="connsiteX17" fmla="*/ 803732 w 1262656"/>
                  <a:gd name="connsiteY17" fmla="*/ 156348 h 1909786"/>
                  <a:gd name="connsiteX18" fmla="*/ 979579 w 1262656"/>
                  <a:gd name="connsiteY18" fmla="*/ 10647 h 1909786"/>
                  <a:gd name="connsiteX19" fmla="*/ 904216 w 1262656"/>
                  <a:gd name="connsiteY19" fmla="*/ 191518 h 1909786"/>
                  <a:gd name="connsiteX20" fmla="*/ 899192 w 1262656"/>
                  <a:gd name="connsiteY20" fmla="*/ 266880 h 1909786"/>
                  <a:gd name="connsiteX21" fmla="*/ 1029820 w 1262656"/>
                  <a:gd name="connsiteY21" fmla="*/ 286977 h 1909786"/>
                  <a:gd name="connsiteX22" fmla="*/ 974554 w 1262656"/>
                  <a:gd name="connsiteY22" fmla="*/ 487944 h 1909786"/>
                  <a:gd name="connsiteX23" fmla="*/ 1004699 w 1262656"/>
                  <a:gd name="connsiteY23" fmla="*/ 503017 h 1909786"/>
                  <a:gd name="connsiteX24" fmla="*/ 1260933 w 1262656"/>
                  <a:gd name="connsiteY24" fmla="*/ 452774 h 1909786"/>
                  <a:gd name="connsiteX25" fmla="*/ 1115230 w 1262656"/>
                  <a:gd name="connsiteY25" fmla="*/ 598477 h 1909786"/>
                  <a:gd name="connsiteX26" fmla="*/ 1100158 w 1262656"/>
                  <a:gd name="connsiteY26" fmla="*/ 734128 h 1909786"/>
                  <a:gd name="connsiteX27" fmla="*/ 904215 w 1262656"/>
                  <a:gd name="connsiteY27" fmla="*/ 744176 h 1909786"/>
                  <a:gd name="connsiteX28" fmla="*/ 929336 w 1262656"/>
                  <a:gd name="connsiteY28" fmla="*/ 904950 h 1909786"/>
                  <a:gd name="connsiteX29" fmla="*/ 708272 w 1262656"/>
                  <a:gd name="connsiteY29" fmla="*/ 714032 h 1909786"/>
                  <a:gd name="connsiteX30" fmla="*/ 607789 w 1262656"/>
                  <a:gd name="connsiteY30" fmla="*/ 643694 h 1909786"/>
                  <a:gd name="connsiteX31" fmla="*/ 809594 w 1262656"/>
                  <a:gd name="connsiteY31" fmla="*/ 1043115 h 1909786"/>
                  <a:gd name="connsiteX32" fmla="*/ 512330 w 1262656"/>
                  <a:gd name="connsiteY32" fmla="*/ 1085821 h 1909786"/>
                  <a:gd name="connsiteX33" fmla="*/ 647983 w 1262656"/>
                  <a:gd name="connsiteY33" fmla="*/ 1603311 h 1909786"/>
                  <a:gd name="connsiteX34" fmla="*/ 537449 w 1262656"/>
                  <a:gd name="connsiteY34" fmla="*/ 1527949 h 1909786"/>
                  <a:gd name="connsiteX35" fmla="*/ 391749 w 1262656"/>
                  <a:gd name="connsiteY35" fmla="*/ 1462634 h 1909786"/>
                  <a:gd name="connsiteX36" fmla="*/ 230975 w 1262656"/>
                  <a:gd name="connsiteY36" fmla="*/ 1166207 h 1909786"/>
                  <a:gd name="connsiteX37" fmla="*/ 356580 w 1262656"/>
                  <a:gd name="connsiteY37" fmla="*/ 1397320 h 1909786"/>
                  <a:gd name="connsiteX38" fmla="*/ 431942 w 1262656"/>
                  <a:gd name="connsiteY38" fmla="*/ 1563118 h 1909786"/>
                  <a:gd name="connsiteX39" fmla="*/ 527402 w 1262656"/>
                  <a:gd name="connsiteY39" fmla="*/ 1603311 h 1909786"/>
                  <a:gd name="connsiteX40" fmla="*/ 507305 w 1262656"/>
                  <a:gd name="connsiteY40" fmla="*/ 1718868 h 1909786"/>
                  <a:gd name="connsiteX41" fmla="*/ 311362 w 1262656"/>
                  <a:gd name="connsiteY41" fmla="*/ 1909786 h 1909786"/>
                  <a:gd name="connsiteX42" fmla="*/ 250235 w 1262656"/>
                  <a:gd name="connsiteY42" fmla="*/ 1872104 h 1909786"/>
                  <a:gd name="connsiteX43" fmla="*/ 220927 w 1262656"/>
                  <a:gd name="connsiteY43" fmla="*/ 1718867 h 1909786"/>
                  <a:gd name="connsiteX44" fmla="*/ 120444 w 1262656"/>
                  <a:gd name="connsiteY44" fmla="*/ 1638480 h 1909786"/>
                  <a:gd name="connsiteX45" fmla="*/ 65177 w 1262656"/>
                  <a:gd name="connsiteY45" fmla="*/ 1598287 h 1909786"/>
                  <a:gd name="connsiteX46" fmla="*/ 80251 w 1262656"/>
                  <a:gd name="connsiteY46" fmla="*/ 1402343 h 1909786"/>
                  <a:gd name="connsiteX47" fmla="*/ 205854 w 1262656"/>
                  <a:gd name="connsiteY47" fmla="*/ 1543021 h 1909786"/>
                  <a:gd name="connsiteX48" fmla="*/ 301314 w 1262656"/>
                  <a:gd name="connsiteY48" fmla="*/ 1703795 h 1909786"/>
                  <a:gd name="connsiteX49" fmla="*/ 326435 w 1262656"/>
                  <a:gd name="connsiteY49" fmla="*/ 1593262 h 1909786"/>
                  <a:gd name="connsiteX50" fmla="*/ 175710 w 1262656"/>
                  <a:gd name="connsiteY50" fmla="*/ 1246594 h 1909786"/>
                  <a:gd name="connsiteX51" fmla="*/ 150589 w 1262656"/>
                  <a:gd name="connsiteY51" fmla="*/ 1211426 h 1909786"/>
                  <a:gd name="connsiteX52" fmla="*/ 30008 w 1262656"/>
                  <a:gd name="connsiteY52" fmla="*/ 1372199 h 1909786"/>
                  <a:gd name="connsiteX53" fmla="*/ 19959 w 1262656"/>
                  <a:gd name="connsiteY53" fmla="*/ 1527948 h 1909786"/>
                  <a:gd name="connsiteX54" fmla="*/ 75227 w 1262656"/>
                  <a:gd name="connsiteY54" fmla="*/ 1030554 h 1909786"/>
                  <a:gd name="connsiteX55" fmla="*/ 175709 w 1262656"/>
                  <a:gd name="connsiteY55" fmla="*/ 1070748 h 1909786"/>
                  <a:gd name="connsiteX56" fmla="*/ 170685 w 1262656"/>
                  <a:gd name="connsiteY56" fmla="*/ 854709 h 1909786"/>
                  <a:gd name="connsiteX57" fmla="*/ 95322 w 1262656"/>
                  <a:gd name="connsiteY57" fmla="*/ 965240 h 1909786"/>
                  <a:gd name="connsiteX58" fmla="*/ 180733 w 1262656"/>
                  <a:gd name="connsiteY58" fmla="*/ 774322 h 1909786"/>
                  <a:gd name="connsiteX59" fmla="*/ 276193 w 1262656"/>
                  <a:gd name="connsiteY59" fmla="*/ 593451 h 1909786"/>
                  <a:gd name="connsiteX60" fmla="*/ 471298 w 1262656"/>
                  <a:gd name="connsiteY60" fmla="*/ 392484 h 1909786"/>
                  <a:gd name="connsiteX0" fmla="*/ 471298 w 1173529"/>
                  <a:gd name="connsiteY0" fmla="*/ 392484 h 1909786"/>
                  <a:gd name="connsiteX1" fmla="*/ 693200 w 1173529"/>
                  <a:gd name="connsiteY1" fmla="*/ 131227 h 1909786"/>
                  <a:gd name="connsiteX2" fmla="*/ 743441 w 1173529"/>
                  <a:gd name="connsiteY2" fmla="*/ 191518 h 1909786"/>
                  <a:gd name="connsiteX3" fmla="*/ 708273 w 1173529"/>
                  <a:gd name="connsiteY3" fmla="*/ 302049 h 1909786"/>
                  <a:gd name="connsiteX4" fmla="*/ 637934 w 1173529"/>
                  <a:gd name="connsiteY4" fmla="*/ 312098 h 1909786"/>
                  <a:gd name="connsiteX5" fmla="*/ 562573 w 1173529"/>
                  <a:gd name="connsiteY5" fmla="*/ 347267 h 1909786"/>
                  <a:gd name="connsiteX6" fmla="*/ 688176 w 1173529"/>
                  <a:gd name="connsiteY6" fmla="*/ 497992 h 1909786"/>
                  <a:gd name="connsiteX7" fmla="*/ 487209 w 1173529"/>
                  <a:gd name="connsiteY7" fmla="*/ 472872 h 1909786"/>
                  <a:gd name="connsiteX8" fmla="*/ 421895 w 1173529"/>
                  <a:gd name="connsiteY8" fmla="*/ 673839 h 1909786"/>
                  <a:gd name="connsiteX9" fmla="*/ 241862 w 1173529"/>
                  <a:gd name="connsiteY9" fmla="*/ 714032 h 1909786"/>
                  <a:gd name="connsiteX10" fmla="*/ 306338 w 1173529"/>
                  <a:gd name="connsiteY10" fmla="*/ 1005434 h 1909786"/>
                  <a:gd name="connsiteX11" fmla="*/ 492233 w 1173529"/>
                  <a:gd name="connsiteY11" fmla="*/ 914999 h 1909786"/>
                  <a:gd name="connsiteX12" fmla="*/ 477162 w 1173529"/>
                  <a:gd name="connsiteY12" fmla="*/ 698959 h 1909786"/>
                  <a:gd name="connsiteX13" fmla="*/ 738418 w 1173529"/>
                  <a:gd name="connsiteY13" fmla="*/ 503016 h 1909786"/>
                  <a:gd name="connsiteX14" fmla="*/ 818805 w 1173529"/>
                  <a:gd name="connsiteY14" fmla="*/ 538186 h 1909786"/>
                  <a:gd name="connsiteX15" fmla="*/ 889144 w 1173529"/>
                  <a:gd name="connsiteY15" fmla="*/ 638669 h 1909786"/>
                  <a:gd name="connsiteX16" fmla="*/ 793684 w 1173529"/>
                  <a:gd name="connsiteY16" fmla="*/ 427653 h 1909786"/>
                  <a:gd name="connsiteX17" fmla="*/ 803732 w 1173529"/>
                  <a:gd name="connsiteY17" fmla="*/ 156348 h 1909786"/>
                  <a:gd name="connsiteX18" fmla="*/ 979579 w 1173529"/>
                  <a:gd name="connsiteY18" fmla="*/ 10647 h 1909786"/>
                  <a:gd name="connsiteX19" fmla="*/ 904216 w 1173529"/>
                  <a:gd name="connsiteY19" fmla="*/ 191518 h 1909786"/>
                  <a:gd name="connsiteX20" fmla="*/ 899192 w 1173529"/>
                  <a:gd name="connsiteY20" fmla="*/ 266880 h 1909786"/>
                  <a:gd name="connsiteX21" fmla="*/ 1029820 w 1173529"/>
                  <a:gd name="connsiteY21" fmla="*/ 286977 h 1909786"/>
                  <a:gd name="connsiteX22" fmla="*/ 974554 w 1173529"/>
                  <a:gd name="connsiteY22" fmla="*/ 487944 h 1909786"/>
                  <a:gd name="connsiteX23" fmla="*/ 1004699 w 1173529"/>
                  <a:gd name="connsiteY23" fmla="*/ 503017 h 1909786"/>
                  <a:gd name="connsiteX24" fmla="*/ 1170498 w 1173529"/>
                  <a:gd name="connsiteY24" fmla="*/ 226687 h 1909786"/>
                  <a:gd name="connsiteX25" fmla="*/ 1115230 w 1173529"/>
                  <a:gd name="connsiteY25" fmla="*/ 598477 h 1909786"/>
                  <a:gd name="connsiteX26" fmla="*/ 1100158 w 1173529"/>
                  <a:gd name="connsiteY26" fmla="*/ 734128 h 1909786"/>
                  <a:gd name="connsiteX27" fmla="*/ 904215 w 1173529"/>
                  <a:gd name="connsiteY27" fmla="*/ 744176 h 1909786"/>
                  <a:gd name="connsiteX28" fmla="*/ 929336 w 1173529"/>
                  <a:gd name="connsiteY28" fmla="*/ 904950 h 1909786"/>
                  <a:gd name="connsiteX29" fmla="*/ 708272 w 1173529"/>
                  <a:gd name="connsiteY29" fmla="*/ 714032 h 1909786"/>
                  <a:gd name="connsiteX30" fmla="*/ 607789 w 1173529"/>
                  <a:gd name="connsiteY30" fmla="*/ 643694 h 1909786"/>
                  <a:gd name="connsiteX31" fmla="*/ 809594 w 1173529"/>
                  <a:gd name="connsiteY31" fmla="*/ 1043115 h 1909786"/>
                  <a:gd name="connsiteX32" fmla="*/ 512330 w 1173529"/>
                  <a:gd name="connsiteY32" fmla="*/ 1085821 h 1909786"/>
                  <a:gd name="connsiteX33" fmla="*/ 647983 w 1173529"/>
                  <a:gd name="connsiteY33" fmla="*/ 1603311 h 1909786"/>
                  <a:gd name="connsiteX34" fmla="*/ 537449 w 1173529"/>
                  <a:gd name="connsiteY34" fmla="*/ 1527949 h 1909786"/>
                  <a:gd name="connsiteX35" fmla="*/ 391749 w 1173529"/>
                  <a:gd name="connsiteY35" fmla="*/ 1462634 h 1909786"/>
                  <a:gd name="connsiteX36" fmla="*/ 230975 w 1173529"/>
                  <a:gd name="connsiteY36" fmla="*/ 1166207 h 1909786"/>
                  <a:gd name="connsiteX37" fmla="*/ 356580 w 1173529"/>
                  <a:gd name="connsiteY37" fmla="*/ 1397320 h 1909786"/>
                  <a:gd name="connsiteX38" fmla="*/ 431942 w 1173529"/>
                  <a:gd name="connsiteY38" fmla="*/ 1563118 h 1909786"/>
                  <a:gd name="connsiteX39" fmla="*/ 527402 w 1173529"/>
                  <a:gd name="connsiteY39" fmla="*/ 1603311 h 1909786"/>
                  <a:gd name="connsiteX40" fmla="*/ 507305 w 1173529"/>
                  <a:gd name="connsiteY40" fmla="*/ 1718868 h 1909786"/>
                  <a:gd name="connsiteX41" fmla="*/ 311362 w 1173529"/>
                  <a:gd name="connsiteY41" fmla="*/ 1909786 h 1909786"/>
                  <a:gd name="connsiteX42" fmla="*/ 250235 w 1173529"/>
                  <a:gd name="connsiteY42" fmla="*/ 1872104 h 1909786"/>
                  <a:gd name="connsiteX43" fmla="*/ 220927 w 1173529"/>
                  <a:gd name="connsiteY43" fmla="*/ 1718867 h 1909786"/>
                  <a:gd name="connsiteX44" fmla="*/ 120444 w 1173529"/>
                  <a:gd name="connsiteY44" fmla="*/ 1638480 h 1909786"/>
                  <a:gd name="connsiteX45" fmla="*/ 65177 w 1173529"/>
                  <a:gd name="connsiteY45" fmla="*/ 1598287 h 1909786"/>
                  <a:gd name="connsiteX46" fmla="*/ 80251 w 1173529"/>
                  <a:gd name="connsiteY46" fmla="*/ 1402343 h 1909786"/>
                  <a:gd name="connsiteX47" fmla="*/ 205854 w 1173529"/>
                  <a:gd name="connsiteY47" fmla="*/ 1543021 h 1909786"/>
                  <a:gd name="connsiteX48" fmla="*/ 301314 w 1173529"/>
                  <a:gd name="connsiteY48" fmla="*/ 1703795 h 1909786"/>
                  <a:gd name="connsiteX49" fmla="*/ 326435 w 1173529"/>
                  <a:gd name="connsiteY49" fmla="*/ 1593262 h 1909786"/>
                  <a:gd name="connsiteX50" fmla="*/ 175710 w 1173529"/>
                  <a:gd name="connsiteY50" fmla="*/ 1246594 h 1909786"/>
                  <a:gd name="connsiteX51" fmla="*/ 150589 w 1173529"/>
                  <a:gd name="connsiteY51" fmla="*/ 1211426 h 1909786"/>
                  <a:gd name="connsiteX52" fmla="*/ 30008 w 1173529"/>
                  <a:gd name="connsiteY52" fmla="*/ 1372199 h 1909786"/>
                  <a:gd name="connsiteX53" fmla="*/ 19959 w 1173529"/>
                  <a:gd name="connsiteY53" fmla="*/ 1527948 h 1909786"/>
                  <a:gd name="connsiteX54" fmla="*/ 75227 w 1173529"/>
                  <a:gd name="connsiteY54" fmla="*/ 1030554 h 1909786"/>
                  <a:gd name="connsiteX55" fmla="*/ 175709 w 1173529"/>
                  <a:gd name="connsiteY55" fmla="*/ 1070748 h 1909786"/>
                  <a:gd name="connsiteX56" fmla="*/ 170685 w 1173529"/>
                  <a:gd name="connsiteY56" fmla="*/ 854709 h 1909786"/>
                  <a:gd name="connsiteX57" fmla="*/ 95322 w 1173529"/>
                  <a:gd name="connsiteY57" fmla="*/ 965240 h 1909786"/>
                  <a:gd name="connsiteX58" fmla="*/ 180733 w 1173529"/>
                  <a:gd name="connsiteY58" fmla="*/ 774322 h 1909786"/>
                  <a:gd name="connsiteX59" fmla="*/ 276193 w 1173529"/>
                  <a:gd name="connsiteY59" fmla="*/ 593451 h 1909786"/>
                  <a:gd name="connsiteX60" fmla="*/ 471298 w 1173529"/>
                  <a:gd name="connsiteY60" fmla="*/ 392484 h 1909786"/>
                  <a:gd name="connsiteX0" fmla="*/ 471298 w 1268153"/>
                  <a:gd name="connsiteY0" fmla="*/ 392484 h 1909786"/>
                  <a:gd name="connsiteX1" fmla="*/ 693200 w 1268153"/>
                  <a:gd name="connsiteY1" fmla="*/ 131227 h 1909786"/>
                  <a:gd name="connsiteX2" fmla="*/ 743441 w 1268153"/>
                  <a:gd name="connsiteY2" fmla="*/ 191518 h 1909786"/>
                  <a:gd name="connsiteX3" fmla="*/ 708273 w 1268153"/>
                  <a:gd name="connsiteY3" fmla="*/ 302049 h 1909786"/>
                  <a:gd name="connsiteX4" fmla="*/ 637934 w 1268153"/>
                  <a:gd name="connsiteY4" fmla="*/ 312098 h 1909786"/>
                  <a:gd name="connsiteX5" fmla="*/ 562573 w 1268153"/>
                  <a:gd name="connsiteY5" fmla="*/ 347267 h 1909786"/>
                  <a:gd name="connsiteX6" fmla="*/ 688176 w 1268153"/>
                  <a:gd name="connsiteY6" fmla="*/ 497992 h 1909786"/>
                  <a:gd name="connsiteX7" fmla="*/ 487209 w 1268153"/>
                  <a:gd name="connsiteY7" fmla="*/ 472872 h 1909786"/>
                  <a:gd name="connsiteX8" fmla="*/ 421895 w 1268153"/>
                  <a:gd name="connsiteY8" fmla="*/ 673839 h 1909786"/>
                  <a:gd name="connsiteX9" fmla="*/ 241862 w 1268153"/>
                  <a:gd name="connsiteY9" fmla="*/ 714032 h 1909786"/>
                  <a:gd name="connsiteX10" fmla="*/ 306338 w 1268153"/>
                  <a:gd name="connsiteY10" fmla="*/ 1005434 h 1909786"/>
                  <a:gd name="connsiteX11" fmla="*/ 492233 w 1268153"/>
                  <a:gd name="connsiteY11" fmla="*/ 914999 h 1909786"/>
                  <a:gd name="connsiteX12" fmla="*/ 477162 w 1268153"/>
                  <a:gd name="connsiteY12" fmla="*/ 698959 h 1909786"/>
                  <a:gd name="connsiteX13" fmla="*/ 738418 w 1268153"/>
                  <a:gd name="connsiteY13" fmla="*/ 503016 h 1909786"/>
                  <a:gd name="connsiteX14" fmla="*/ 818805 w 1268153"/>
                  <a:gd name="connsiteY14" fmla="*/ 538186 h 1909786"/>
                  <a:gd name="connsiteX15" fmla="*/ 889144 w 1268153"/>
                  <a:gd name="connsiteY15" fmla="*/ 638669 h 1909786"/>
                  <a:gd name="connsiteX16" fmla="*/ 793684 w 1268153"/>
                  <a:gd name="connsiteY16" fmla="*/ 427653 h 1909786"/>
                  <a:gd name="connsiteX17" fmla="*/ 803732 w 1268153"/>
                  <a:gd name="connsiteY17" fmla="*/ 156348 h 1909786"/>
                  <a:gd name="connsiteX18" fmla="*/ 979579 w 1268153"/>
                  <a:gd name="connsiteY18" fmla="*/ 10647 h 1909786"/>
                  <a:gd name="connsiteX19" fmla="*/ 904216 w 1268153"/>
                  <a:gd name="connsiteY19" fmla="*/ 191518 h 1909786"/>
                  <a:gd name="connsiteX20" fmla="*/ 899192 w 1268153"/>
                  <a:gd name="connsiteY20" fmla="*/ 266880 h 1909786"/>
                  <a:gd name="connsiteX21" fmla="*/ 1029820 w 1268153"/>
                  <a:gd name="connsiteY21" fmla="*/ 286977 h 1909786"/>
                  <a:gd name="connsiteX22" fmla="*/ 974554 w 1268153"/>
                  <a:gd name="connsiteY22" fmla="*/ 487944 h 1909786"/>
                  <a:gd name="connsiteX23" fmla="*/ 1004699 w 1268153"/>
                  <a:gd name="connsiteY23" fmla="*/ 503017 h 1909786"/>
                  <a:gd name="connsiteX24" fmla="*/ 1170498 w 1268153"/>
                  <a:gd name="connsiteY24" fmla="*/ 226687 h 1909786"/>
                  <a:gd name="connsiteX25" fmla="*/ 1115230 w 1268153"/>
                  <a:gd name="connsiteY25" fmla="*/ 598477 h 1909786"/>
                  <a:gd name="connsiteX26" fmla="*/ 1100158 w 1268153"/>
                  <a:gd name="connsiteY26" fmla="*/ 734128 h 1909786"/>
                  <a:gd name="connsiteX27" fmla="*/ 904215 w 1268153"/>
                  <a:gd name="connsiteY27" fmla="*/ 744176 h 1909786"/>
                  <a:gd name="connsiteX28" fmla="*/ 929336 w 1268153"/>
                  <a:gd name="connsiteY28" fmla="*/ 904950 h 1909786"/>
                  <a:gd name="connsiteX29" fmla="*/ 708272 w 1268153"/>
                  <a:gd name="connsiteY29" fmla="*/ 714032 h 1909786"/>
                  <a:gd name="connsiteX30" fmla="*/ 607789 w 1268153"/>
                  <a:gd name="connsiteY30" fmla="*/ 643694 h 1909786"/>
                  <a:gd name="connsiteX31" fmla="*/ 809594 w 1268153"/>
                  <a:gd name="connsiteY31" fmla="*/ 1043115 h 1909786"/>
                  <a:gd name="connsiteX32" fmla="*/ 512330 w 1268153"/>
                  <a:gd name="connsiteY32" fmla="*/ 1085821 h 1909786"/>
                  <a:gd name="connsiteX33" fmla="*/ 647983 w 1268153"/>
                  <a:gd name="connsiteY33" fmla="*/ 1603311 h 1909786"/>
                  <a:gd name="connsiteX34" fmla="*/ 537449 w 1268153"/>
                  <a:gd name="connsiteY34" fmla="*/ 1527949 h 1909786"/>
                  <a:gd name="connsiteX35" fmla="*/ 391749 w 1268153"/>
                  <a:gd name="connsiteY35" fmla="*/ 1462634 h 1909786"/>
                  <a:gd name="connsiteX36" fmla="*/ 230975 w 1268153"/>
                  <a:gd name="connsiteY36" fmla="*/ 1166207 h 1909786"/>
                  <a:gd name="connsiteX37" fmla="*/ 356580 w 1268153"/>
                  <a:gd name="connsiteY37" fmla="*/ 1397320 h 1909786"/>
                  <a:gd name="connsiteX38" fmla="*/ 431942 w 1268153"/>
                  <a:gd name="connsiteY38" fmla="*/ 1563118 h 1909786"/>
                  <a:gd name="connsiteX39" fmla="*/ 527402 w 1268153"/>
                  <a:gd name="connsiteY39" fmla="*/ 1603311 h 1909786"/>
                  <a:gd name="connsiteX40" fmla="*/ 507305 w 1268153"/>
                  <a:gd name="connsiteY40" fmla="*/ 1718868 h 1909786"/>
                  <a:gd name="connsiteX41" fmla="*/ 311362 w 1268153"/>
                  <a:gd name="connsiteY41" fmla="*/ 1909786 h 1909786"/>
                  <a:gd name="connsiteX42" fmla="*/ 250235 w 1268153"/>
                  <a:gd name="connsiteY42" fmla="*/ 1872104 h 1909786"/>
                  <a:gd name="connsiteX43" fmla="*/ 220927 w 1268153"/>
                  <a:gd name="connsiteY43" fmla="*/ 1718867 h 1909786"/>
                  <a:gd name="connsiteX44" fmla="*/ 120444 w 1268153"/>
                  <a:gd name="connsiteY44" fmla="*/ 1638480 h 1909786"/>
                  <a:gd name="connsiteX45" fmla="*/ 65177 w 1268153"/>
                  <a:gd name="connsiteY45" fmla="*/ 1598287 h 1909786"/>
                  <a:gd name="connsiteX46" fmla="*/ 80251 w 1268153"/>
                  <a:gd name="connsiteY46" fmla="*/ 1402343 h 1909786"/>
                  <a:gd name="connsiteX47" fmla="*/ 205854 w 1268153"/>
                  <a:gd name="connsiteY47" fmla="*/ 1543021 h 1909786"/>
                  <a:gd name="connsiteX48" fmla="*/ 301314 w 1268153"/>
                  <a:gd name="connsiteY48" fmla="*/ 1703795 h 1909786"/>
                  <a:gd name="connsiteX49" fmla="*/ 326435 w 1268153"/>
                  <a:gd name="connsiteY49" fmla="*/ 1593262 h 1909786"/>
                  <a:gd name="connsiteX50" fmla="*/ 175710 w 1268153"/>
                  <a:gd name="connsiteY50" fmla="*/ 1246594 h 1909786"/>
                  <a:gd name="connsiteX51" fmla="*/ 150589 w 1268153"/>
                  <a:gd name="connsiteY51" fmla="*/ 1211426 h 1909786"/>
                  <a:gd name="connsiteX52" fmla="*/ 30008 w 1268153"/>
                  <a:gd name="connsiteY52" fmla="*/ 1372199 h 1909786"/>
                  <a:gd name="connsiteX53" fmla="*/ 19959 w 1268153"/>
                  <a:gd name="connsiteY53" fmla="*/ 1527948 h 1909786"/>
                  <a:gd name="connsiteX54" fmla="*/ 75227 w 1268153"/>
                  <a:gd name="connsiteY54" fmla="*/ 1030554 h 1909786"/>
                  <a:gd name="connsiteX55" fmla="*/ 175709 w 1268153"/>
                  <a:gd name="connsiteY55" fmla="*/ 1070748 h 1909786"/>
                  <a:gd name="connsiteX56" fmla="*/ 170685 w 1268153"/>
                  <a:gd name="connsiteY56" fmla="*/ 854709 h 1909786"/>
                  <a:gd name="connsiteX57" fmla="*/ 95322 w 1268153"/>
                  <a:gd name="connsiteY57" fmla="*/ 965240 h 1909786"/>
                  <a:gd name="connsiteX58" fmla="*/ 180733 w 1268153"/>
                  <a:gd name="connsiteY58" fmla="*/ 774322 h 1909786"/>
                  <a:gd name="connsiteX59" fmla="*/ 276193 w 1268153"/>
                  <a:gd name="connsiteY59" fmla="*/ 593451 h 1909786"/>
                  <a:gd name="connsiteX60" fmla="*/ 471298 w 1268153"/>
                  <a:gd name="connsiteY60" fmla="*/ 392484 h 1909786"/>
                  <a:gd name="connsiteX0" fmla="*/ 471298 w 1268153"/>
                  <a:gd name="connsiteY0" fmla="*/ 392484 h 1909786"/>
                  <a:gd name="connsiteX1" fmla="*/ 693200 w 1268153"/>
                  <a:gd name="connsiteY1" fmla="*/ 131227 h 1909786"/>
                  <a:gd name="connsiteX2" fmla="*/ 743441 w 1268153"/>
                  <a:gd name="connsiteY2" fmla="*/ 191518 h 1909786"/>
                  <a:gd name="connsiteX3" fmla="*/ 708273 w 1268153"/>
                  <a:gd name="connsiteY3" fmla="*/ 302049 h 1909786"/>
                  <a:gd name="connsiteX4" fmla="*/ 637934 w 1268153"/>
                  <a:gd name="connsiteY4" fmla="*/ 312098 h 1909786"/>
                  <a:gd name="connsiteX5" fmla="*/ 562573 w 1268153"/>
                  <a:gd name="connsiteY5" fmla="*/ 347267 h 1909786"/>
                  <a:gd name="connsiteX6" fmla="*/ 688176 w 1268153"/>
                  <a:gd name="connsiteY6" fmla="*/ 497992 h 1909786"/>
                  <a:gd name="connsiteX7" fmla="*/ 487209 w 1268153"/>
                  <a:gd name="connsiteY7" fmla="*/ 472872 h 1909786"/>
                  <a:gd name="connsiteX8" fmla="*/ 421895 w 1268153"/>
                  <a:gd name="connsiteY8" fmla="*/ 673839 h 1909786"/>
                  <a:gd name="connsiteX9" fmla="*/ 241862 w 1268153"/>
                  <a:gd name="connsiteY9" fmla="*/ 714032 h 1909786"/>
                  <a:gd name="connsiteX10" fmla="*/ 306338 w 1268153"/>
                  <a:gd name="connsiteY10" fmla="*/ 1005434 h 1909786"/>
                  <a:gd name="connsiteX11" fmla="*/ 492233 w 1268153"/>
                  <a:gd name="connsiteY11" fmla="*/ 914999 h 1909786"/>
                  <a:gd name="connsiteX12" fmla="*/ 477162 w 1268153"/>
                  <a:gd name="connsiteY12" fmla="*/ 698959 h 1909786"/>
                  <a:gd name="connsiteX13" fmla="*/ 738418 w 1268153"/>
                  <a:gd name="connsiteY13" fmla="*/ 503016 h 1909786"/>
                  <a:gd name="connsiteX14" fmla="*/ 818805 w 1268153"/>
                  <a:gd name="connsiteY14" fmla="*/ 538186 h 1909786"/>
                  <a:gd name="connsiteX15" fmla="*/ 889144 w 1268153"/>
                  <a:gd name="connsiteY15" fmla="*/ 638669 h 1909786"/>
                  <a:gd name="connsiteX16" fmla="*/ 793684 w 1268153"/>
                  <a:gd name="connsiteY16" fmla="*/ 427653 h 1909786"/>
                  <a:gd name="connsiteX17" fmla="*/ 803732 w 1268153"/>
                  <a:gd name="connsiteY17" fmla="*/ 156348 h 1909786"/>
                  <a:gd name="connsiteX18" fmla="*/ 979579 w 1268153"/>
                  <a:gd name="connsiteY18" fmla="*/ 10647 h 1909786"/>
                  <a:gd name="connsiteX19" fmla="*/ 904216 w 1268153"/>
                  <a:gd name="connsiteY19" fmla="*/ 191518 h 1909786"/>
                  <a:gd name="connsiteX20" fmla="*/ 899192 w 1268153"/>
                  <a:gd name="connsiteY20" fmla="*/ 266880 h 1909786"/>
                  <a:gd name="connsiteX21" fmla="*/ 1029820 w 1268153"/>
                  <a:gd name="connsiteY21" fmla="*/ 286977 h 1909786"/>
                  <a:gd name="connsiteX22" fmla="*/ 974554 w 1268153"/>
                  <a:gd name="connsiteY22" fmla="*/ 487944 h 1909786"/>
                  <a:gd name="connsiteX23" fmla="*/ 1004699 w 1268153"/>
                  <a:gd name="connsiteY23" fmla="*/ 503017 h 1909786"/>
                  <a:gd name="connsiteX24" fmla="*/ 1170498 w 1268153"/>
                  <a:gd name="connsiteY24" fmla="*/ 226687 h 1909786"/>
                  <a:gd name="connsiteX25" fmla="*/ 1115230 w 1268153"/>
                  <a:gd name="connsiteY25" fmla="*/ 598477 h 1909786"/>
                  <a:gd name="connsiteX26" fmla="*/ 1100158 w 1268153"/>
                  <a:gd name="connsiteY26" fmla="*/ 734128 h 1909786"/>
                  <a:gd name="connsiteX27" fmla="*/ 904215 w 1268153"/>
                  <a:gd name="connsiteY27" fmla="*/ 744176 h 1909786"/>
                  <a:gd name="connsiteX28" fmla="*/ 929336 w 1268153"/>
                  <a:gd name="connsiteY28" fmla="*/ 904950 h 1909786"/>
                  <a:gd name="connsiteX29" fmla="*/ 708272 w 1268153"/>
                  <a:gd name="connsiteY29" fmla="*/ 714032 h 1909786"/>
                  <a:gd name="connsiteX30" fmla="*/ 607789 w 1268153"/>
                  <a:gd name="connsiteY30" fmla="*/ 643694 h 1909786"/>
                  <a:gd name="connsiteX31" fmla="*/ 809594 w 1268153"/>
                  <a:gd name="connsiteY31" fmla="*/ 1043115 h 1909786"/>
                  <a:gd name="connsiteX32" fmla="*/ 512330 w 1268153"/>
                  <a:gd name="connsiteY32" fmla="*/ 1085821 h 1909786"/>
                  <a:gd name="connsiteX33" fmla="*/ 647983 w 1268153"/>
                  <a:gd name="connsiteY33" fmla="*/ 1603311 h 1909786"/>
                  <a:gd name="connsiteX34" fmla="*/ 537449 w 1268153"/>
                  <a:gd name="connsiteY34" fmla="*/ 1527949 h 1909786"/>
                  <a:gd name="connsiteX35" fmla="*/ 391749 w 1268153"/>
                  <a:gd name="connsiteY35" fmla="*/ 1462634 h 1909786"/>
                  <a:gd name="connsiteX36" fmla="*/ 230975 w 1268153"/>
                  <a:gd name="connsiteY36" fmla="*/ 1166207 h 1909786"/>
                  <a:gd name="connsiteX37" fmla="*/ 356580 w 1268153"/>
                  <a:gd name="connsiteY37" fmla="*/ 1397320 h 1909786"/>
                  <a:gd name="connsiteX38" fmla="*/ 431942 w 1268153"/>
                  <a:gd name="connsiteY38" fmla="*/ 1563118 h 1909786"/>
                  <a:gd name="connsiteX39" fmla="*/ 527402 w 1268153"/>
                  <a:gd name="connsiteY39" fmla="*/ 1603311 h 1909786"/>
                  <a:gd name="connsiteX40" fmla="*/ 507305 w 1268153"/>
                  <a:gd name="connsiteY40" fmla="*/ 1718868 h 1909786"/>
                  <a:gd name="connsiteX41" fmla="*/ 311362 w 1268153"/>
                  <a:gd name="connsiteY41" fmla="*/ 1909786 h 1909786"/>
                  <a:gd name="connsiteX42" fmla="*/ 250235 w 1268153"/>
                  <a:gd name="connsiteY42" fmla="*/ 1872104 h 1909786"/>
                  <a:gd name="connsiteX43" fmla="*/ 220927 w 1268153"/>
                  <a:gd name="connsiteY43" fmla="*/ 1718867 h 1909786"/>
                  <a:gd name="connsiteX44" fmla="*/ 120444 w 1268153"/>
                  <a:gd name="connsiteY44" fmla="*/ 1638480 h 1909786"/>
                  <a:gd name="connsiteX45" fmla="*/ 65177 w 1268153"/>
                  <a:gd name="connsiteY45" fmla="*/ 1598287 h 1909786"/>
                  <a:gd name="connsiteX46" fmla="*/ 80251 w 1268153"/>
                  <a:gd name="connsiteY46" fmla="*/ 1402343 h 1909786"/>
                  <a:gd name="connsiteX47" fmla="*/ 205854 w 1268153"/>
                  <a:gd name="connsiteY47" fmla="*/ 1543021 h 1909786"/>
                  <a:gd name="connsiteX48" fmla="*/ 301314 w 1268153"/>
                  <a:gd name="connsiteY48" fmla="*/ 1703795 h 1909786"/>
                  <a:gd name="connsiteX49" fmla="*/ 326435 w 1268153"/>
                  <a:gd name="connsiteY49" fmla="*/ 1593262 h 1909786"/>
                  <a:gd name="connsiteX50" fmla="*/ 175710 w 1268153"/>
                  <a:gd name="connsiteY50" fmla="*/ 1246594 h 1909786"/>
                  <a:gd name="connsiteX51" fmla="*/ 150589 w 1268153"/>
                  <a:gd name="connsiteY51" fmla="*/ 1211426 h 1909786"/>
                  <a:gd name="connsiteX52" fmla="*/ 30008 w 1268153"/>
                  <a:gd name="connsiteY52" fmla="*/ 1372199 h 1909786"/>
                  <a:gd name="connsiteX53" fmla="*/ 19959 w 1268153"/>
                  <a:gd name="connsiteY53" fmla="*/ 1527948 h 1909786"/>
                  <a:gd name="connsiteX54" fmla="*/ 75227 w 1268153"/>
                  <a:gd name="connsiteY54" fmla="*/ 1030554 h 1909786"/>
                  <a:gd name="connsiteX55" fmla="*/ 175709 w 1268153"/>
                  <a:gd name="connsiteY55" fmla="*/ 1070748 h 1909786"/>
                  <a:gd name="connsiteX56" fmla="*/ 170685 w 1268153"/>
                  <a:gd name="connsiteY56" fmla="*/ 854709 h 1909786"/>
                  <a:gd name="connsiteX57" fmla="*/ 95322 w 1268153"/>
                  <a:gd name="connsiteY57" fmla="*/ 965240 h 1909786"/>
                  <a:gd name="connsiteX58" fmla="*/ 180733 w 1268153"/>
                  <a:gd name="connsiteY58" fmla="*/ 774322 h 1909786"/>
                  <a:gd name="connsiteX59" fmla="*/ 276193 w 1268153"/>
                  <a:gd name="connsiteY59" fmla="*/ 593451 h 1909786"/>
                  <a:gd name="connsiteX60" fmla="*/ 471298 w 1268153"/>
                  <a:gd name="connsiteY60" fmla="*/ 392484 h 1909786"/>
                  <a:gd name="connsiteX0" fmla="*/ 471298 w 1268153"/>
                  <a:gd name="connsiteY0" fmla="*/ 392484 h 1909786"/>
                  <a:gd name="connsiteX1" fmla="*/ 693200 w 1268153"/>
                  <a:gd name="connsiteY1" fmla="*/ 131227 h 1909786"/>
                  <a:gd name="connsiteX2" fmla="*/ 743441 w 1268153"/>
                  <a:gd name="connsiteY2" fmla="*/ 191518 h 1909786"/>
                  <a:gd name="connsiteX3" fmla="*/ 708273 w 1268153"/>
                  <a:gd name="connsiteY3" fmla="*/ 302049 h 1909786"/>
                  <a:gd name="connsiteX4" fmla="*/ 637934 w 1268153"/>
                  <a:gd name="connsiteY4" fmla="*/ 312098 h 1909786"/>
                  <a:gd name="connsiteX5" fmla="*/ 562573 w 1268153"/>
                  <a:gd name="connsiteY5" fmla="*/ 347267 h 1909786"/>
                  <a:gd name="connsiteX6" fmla="*/ 688176 w 1268153"/>
                  <a:gd name="connsiteY6" fmla="*/ 497992 h 1909786"/>
                  <a:gd name="connsiteX7" fmla="*/ 487209 w 1268153"/>
                  <a:gd name="connsiteY7" fmla="*/ 472872 h 1909786"/>
                  <a:gd name="connsiteX8" fmla="*/ 421895 w 1268153"/>
                  <a:gd name="connsiteY8" fmla="*/ 673839 h 1909786"/>
                  <a:gd name="connsiteX9" fmla="*/ 241862 w 1268153"/>
                  <a:gd name="connsiteY9" fmla="*/ 714032 h 1909786"/>
                  <a:gd name="connsiteX10" fmla="*/ 306338 w 1268153"/>
                  <a:gd name="connsiteY10" fmla="*/ 1005434 h 1909786"/>
                  <a:gd name="connsiteX11" fmla="*/ 492233 w 1268153"/>
                  <a:gd name="connsiteY11" fmla="*/ 914999 h 1909786"/>
                  <a:gd name="connsiteX12" fmla="*/ 477162 w 1268153"/>
                  <a:gd name="connsiteY12" fmla="*/ 698959 h 1909786"/>
                  <a:gd name="connsiteX13" fmla="*/ 738418 w 1268153"/>
                  <a:gd name="connsiteY13" fmla="*/ 503016 h 1909786"/>
                  <a:gd name="connsiteX14" fmla="*/ 818805 w 1268153"/>
                  <a:gd name="connsiteY14" fmla="*/ 538186 h 1909786"/>
                  <a:gd name="connsiteX15" fmla="*/ 889144 w 1268153"/>
                  <a:gd name="connsiteY15" fmla="*/ 638669 h 1909786"/>
                  <a:gd name="connsiteX16" fmla="*/ 793684 w 1268153"/>
                  <a:gd name="connsiteY16" fmla="*/ 427653 h 1909786"/>
                  <a:gd name="connsiteX17" fmla="*/ 803732 w 1268153"/>
                  <a:gd name="connsiteY17" fmla="*/ 156348 h 1909786"/>
                  <a:gd name="connsiteX18" fmla="*/ 979579 w 1268153"/>
                  <a:gd name="connsiteY18" fmla="*/ 10647 h 1909786"/>
                  <a:gd name="connsiteX19" fmla="*/ 904216 w 1268153"/>
                  <a:gd name="connsiteY19" fmla="*/ 191518 h 1909786"/>
                  <a:gd name="connsiteX20" fmla="*/ 899192 w 1268153"/>
                  <a:gd name="connsiteY20" fmla="*/ 266880 h 1909786"/>
                  <a:gd name="connsiteX21" fmla="*/ 1029820 w 1268153"/>
                  <a:gd name="connsiteY21" fmla="*/ 286977 h 1909786"/>
                  <a:gd name="connsiteX22" fmla="*/ 974554 w 1268153"/>
                  <a:gd name="connsiteY22" fmla="*/ 487944 h 1909786"/>
                  <a:gd name="connsiteX23" fmla="*/ 1004699 w 1268153"/>
                  <a:gd name="connsiteY23" fmla="*/ 503017 h 1909786"/>
                  <a:gd name="connsiteX24" fmla="*/ 1085086 w 1268153"/>
                  <a:gd name="connsiteY24" fmla="*/ 332194 h 1909786"/>
                  <a:gd name="connsiteX25" fmla="*/ 1170498 w 1268153"/>
                  <a:gd name="connsiteY25" fmla="*/ 226687 h 1909786"/>
                  <a:gd name="connsiteX26" fmla="*/ 1115230 w 1268153"/>
                  <a:gd name="connsiteY26" fmla="*/ 598477 h 1909786"/>
                  <a:gd name="connsiteX27" fmla="*/ 1100158 w 1268153"/>
                  <a:gd name="connsiteY27" fmla="*/ 734128 h 1909786"/>
                  <a:gd name="connsiteX28" fmla="*/ 904215 w 1268153"/>
                  <a:gd name="connsiteY28" fmla="*/ 744176 h 1909786"/>
                  <a:gd name="connsiteX29" fmla="*/ 929336 w 1268153"/>
                  <a:gd name="connsiteY29" fmla="*/ 904950 h 1909786"/>
                  <a:gd name="connsiteX30" fmla="*/ 708272 w 1268153"/>
                  <a:gd name="connsiteY30" fmla="*/ 714032 h 1909786"/>
                  <a:gd name="connsiteX31" fmla="*/ 607789 w 1268153"/>
                  <a:gd name="connsiteY31" fmla="*/ 643694 h 1909786"/>
                  <a:gd name="connsiteX32" fmla="*/ 809594 w 1268153"/>
                  <a:gd name="connsiteY32" fmla="*/ 1043115 h 1909786"/>
                  <a:gd name="connsiteX33" fmla="*/ 512330 w 1268153"/>
                  <a:gd name="connsiteY33" fmla="*/ 1085821 h 1909786"/>
                  <a:gd name="connsiteX34" fmla="*/ 647983 w 1268153"/>
                  <a:gd name="connsiteY34" fmla="*/ 1603311 h 1909786"/>
                  <a:gd name="connsiteX35" fmla="*/ 537449 w 1268153"/>
                  <a:gd name="connsiteY35" fmla="*/ 1527949 h 1909786"/>
                  <a:gd name="connsiteX36" fmla="*/ 391749 w 1268153"/>
                  <a:gd name="connsiteY36" fmla="*/ 1462634 h 1909786"/>
                  <a:gd name="connsiteX37" fmla="*/ 230975 w 1268153"/>
                  <a:gd name="connsiteY37" fmla="*/ 1166207 h 1909786"/>
                  <a:gd name="connsiteX38" fmla="*/ 356580 w 1268153"/>
                  <a:gd name="connsiteY38" fmla="*/ 1397320 h 1909786"/>
                  <a:gd name="connsiteX39" fmla="*/ 431942 w 1268153"/>
                  <a:gd name="connsiteY39" fmla="*/ 1563118 h 1909786"/>
                  <a:gd name="connsiteX40" fmla="*/ 527402 w 1268153"/>
                  <a:gd name="connsiteY40" fmla="*/ 1603311 h 1909786"/>
                  <a:gd name="connsiteX41" fmla="*/ 507305 w 1268153"/>
                  <a:gd name="connsiteY41" fmla="*/ 1718868 h 1909786"/>
                  <a:gd name="connsiteX42" fmla="*/ 311362 w 1268153"/>
                  <a:gd name="connsiteY42" fmla="*/ 1909786 h 1909786"/>
                  <a:gd name="connsiteX43" fmla="*/ 250235 w 1268153"/>
                  <a:gd name="connsiteY43" fmla="*/ 1872104 h 1909786"/>
                  <a:gd name="connsiteX44" fmla="*/ 220927 w 1268153"/>
                  <a:gd name="connsiteY44" fmla="*/ 1718867 h 1909786"/>
                  <a:gd name="connsiteX45" fmla="*/ 120444 w 1268153"/>
                  <a:gd name="connsiteY45" fmla="*/ 1638480 h 1909786"/>
                  <a:gd name="connsiteX46" fmla="*/ 65177 w 1268153"/>
                  <a:gd name="connsiteY46" fmla="*/ 1598287 h 1909786"/>
                  <a:gd name="connsiteX47" fmla="*/ 80251 w 1268153"/>
                  <a:gd name="connsiteY47" fmla="*/ 1402343 h 1909786"/>
                  <a:gd name="connsiteX48" fmla="*/ 205854 w 1268153"/>
                  <a:gd name="connsiteY48" fmla="*/ 1543021 h 1909786"/>
                  <a:gd name="connsiteX49" fmla="*/ 301314 w 1268153"/>
                  <a:gd name="connsiteY49" fmla="*/ 1703795 h 1909786"/>
                  <a:gd name="connsiteX50" fmla="*/ 326435 w 1268153"/>
                  <a:gd name="connsiteY50" fmla="*/ 1593262 h 1909786"/>
                  <a:gd name="connsiteX51" fmla="*/ 175710 w 1268153"/>
                  <a:gd name="connsiteY51" fmla="*/ 1246594 h 1909786"/>
                  <a:gd name="connsiteX52" fmla="*/ 150589 w 1268153"/>
                  <a:gd name="connsiteY52" fmla="*/ 1211426 h 1909786"/>
                  <a:gd name="connsiteX53" fmla="*/ 30008 w 1268153"/>
                  <a:gd name="connsiteY53" fmla="*/ 1372199 h 1909786"/>
                  <a:gd name="connsiteX54" fmla="*/ 19959 w 1268153"/>
                  <a:gd name="connsiteY54" fmla="*/ 1527948 h 1909786"/>
                  <a:gd name="connsiteX55" fmla="*/ 75227 w 1268153"/>
                  <a:gd name="connsiteY55" fmla="*/ 1030554 h 1909786"/>
                  <a:gd name="connsiteX56" fmla="*/ 175709 w 1268153"/>
                  <a:gd name="connsiteY56" fmla="*/ 1070748 h 1909786"/>
                  <a:gd name="connsiteX57" fmla="*/ 170685 w 1268153"/>
                  <a:gd name="connsiteY57" fmla="*/ 854709 h 1909786"/>
                  <a:gd name="connsiteX58" fmla="*/ 95322 w 1268153"/>
                  <a:gd name="connsiteY58" fmla="*/ 965240 h 1909786"/>
                  <a:gd name="connsiteX59" fmla="*/ 180733 w 1268153"/>
                  <a:gd name="connsiteY59" fmla="*/ 774322 h 1909786"/>
                  <a:gd name="connsiteX60" fmla="*/ 276193 w 1268153"/>
                  <a:gd name="connsiteY60" fmla="*/ 593451 h 1909786"/>
                  <a:gd name="connsiteX61" fmla="*/ 471298 w 1268153"/>
                  <a:gd name="connsiteY61" fmla="*/ 392484 h 1909786"/>
                  <a:gd name="connsiteX0" fmla="*/ 471298 w 1268153"/>
                  <a:gd name="connsiteY0" fmla="*/ 392484 h 1909786"/>
                  <a:gd name="connsiteX1" fmla="*/ 693200 w 1268153"/>
                  <a:gd name="connsiteY1" fmla="*/ 131227 h 1909786"/>
                  <a:gd name="connsiteX2" fmla="*/ 743441 w 1268153"/>
                  <a:gd name="connsiteY2" fmla="*/ 191518 h 1909786"/>
                  <a:gd name="connsiteX3" fmla="*/ 708273 w 1268153"/>
                  <a:gd name="connsiteY3" fmla="*/ 302049 h 1909786"/>
                  <a:gd name="connsiteX4" fmla="*/ 637934 w 1268153"/>
                  <a:gd name="connsiteY4" fmla="*/ 312098 h 1909786"/>
                  <a:gd name="connsiteX5" fmla="*/ 562573 w 1268153"/>
                  <a:gd name="connsiteY5" fmla="*/ 347267 h 1909786"/>
                  <a:gd name="connsiteX6" fmla="*/ 688176 w 1268153"/>
                  <a:gd name="connsiteY6" fmla="*/ 497992 h 1909786"/>
                  <a:gd name="connsiteX7" fmla="*/ 487209 w 1268153"/>
                  <a:gd name="connsiteY7" fmla="*/ 472872 h 1909786"/>
                  <a:gd name="connsiteX8" fmla="*/ 421895 w 1268153"/>
                  <a:gd name="connsiteY8" fmla="*/ 673839 h 1909786"/>
                  <a:gd name="connsiteX9" fmla="*/ 241862 w 1268153"/>
                  <a:gd name="connsiteY9" fmla="*/ 714032 h 1909786"/>
                  <a:gd name="connsiteX10" fmla="*/ 306338 w 1268153"/>
                  <a:gd name="connsiteY10" fmla="*/ 1005434 h 1909786"/>
                  <a:gd name="connsiteX11" fmla="*/ 492233 w 1268153"/>
                  <a:gd name="connsiteY11" fmla="*/ 914999 h 1909786"/>
                  <a:gd name="connsiteX12" fmla="*/ 477162 w 1268153"/>
                  <a:gd name="connsiteY12" fmla="*/ 698959 h 1909786"/>
                  <a:gd name="connsiteX13" fmla="*/ 738418 w 1268153"/>
                  <a:gd name="connsiteY13" fmla="*/ 503016 h 1909786"/>
                  <a:gd name="connsiteX14" fmla="*/ 818805 w 1268153"/>
                  <a:gd name="connsiteY14" fmla="*/ 538186 h 1909786"/>
                  <a:gd name="connsiteX15" fmla="*/ 889144 w 1268153"/>
                  <a:gd name="connsiteY15" fmla="*/ 638669 h 1909786"/>
                  <a:gd name="connsiteX16" fmla="*/ 793684 w 1268153"/>
                  <a:gd name="connsiteY16" fmla="*/ 427653 h 1909786"/>
                  <a:gd name="connsiteX17" fmla="*/ 803732 w 1268153"/>
                  <a:gd name="connsiteY17" fmla="*/ 156348 h 1909786"/>
                  <a:gd name="connsiteX18" fmla="*/ 979579 w 1268153"/>
                  <a:gd name="connsiteY18" fmla="*/ 10647 h 1909786"/>
                  <a:gd name="connsiteX19" fmla="*/ 904216 w 1268153"/>
                  <a:gd name="connsiteY19" fmla="*/ 191518 h 1909786"/>
                  <a:gd name="connsiteX20" fmla="*/ 899192 w 1268153"/>
                  <a:gd name="connsiteY20" fmla="*/ 266880 h 1909786"/>
                  <a:gd name="connsiteX21" fmla="*/ 1029820 w 1268153"/>
                  <a:gd name="connsiteY21" fmla="*/ 286977 h 1909786"/>
                  <a:gd name="connsiteX22" fmla="*/ 974554 w 1268153"/>
                  <a:gd name="connsiteY22" fmla="*/ 487944 h 1909786"/>
                  <a:gd name="connsiteX23" fmla="*/ 1004699 w 1268153"/>
                  <a:gd name="connsiteY23" fmla="*/ 503017 h 1909786"/>
                  <a:gd name="connsiteX24" fmla="*/ 1034844 w 1268153"/>
                  <a:gd name="connsiteY24" fmla="*/ 35768 h 1909786"/>
                  <a:gd name="connsiteX25" fmla="*/ 1170498 w 1268153"/>
                  <a:gd name="connsiteY25" fmla="*/ 226687 h 1909786"/>
                  <a:gd name="connsiteX26" fmla="*/ 1115230 w 1268153"/>
                  <a:gd name="connsiteY26" fmla="*/ 598477 h 1909786"/>
                  <a:gd name="connsiteX27" fmla="*/ 1100158 w 1268153"/>
                  <a:gd name="connsiteY27" fmla="*/ 734128 h 1909786"/>
                  <a:gd name="connsiteX28" fmla="*/ 904215 w 1268153"/>
                  <a:gd name="connsiteY28" fmla="*/ 744176 h 1909786"/>
                  <a:gd name="connsiteX29" fmla="*/ 929336 w 1268153"/>
                  <a:gd name="connsiteY29" fmla="*/ 904950 h 1909786"/>
                  <a:gd name="connsiteX30" fmla="*/ 708272 w 1268153"/>
                  <a:gd name="connsiteY30" fmla="*/ 714032 h 1909786"/>
                  <a:gd name="connsiteX31" fmla="*/ 607789 w 1268153"/>
                  <a:gd name="connsiteY31" fmla="*/ 643694 h 1909786"/>
                  <a:gd name="connsiteX32" fmla="*/ 809594 w 1268153"/>
                  <a:gd name="connsiteY32" fmla="*/ 1043115 h 1909786"/>
                  <a:gd name="connsiteX33" fmla="*/ 512330 w 1268153"/>
                  <a:gd name="connsiteY33" fmla="*/ 1085821 h 1909786"/>
                  <a:gd name="connsiteX34" fmla="*/ 647983 w 1268153"/>
                  <a:gd name="connsiteY34" fmla="*/ 1603311 h 1909786"/>
                  <a:gd name="connsiteX35" fmla="*/ 537449 w 1268153"/>
                  <a:gd name="connsiteY35" fmla="*/ 1527949 h 1909786"/>
                  <a:gd name="connsiteX36" fmla="*/ 391749 w 1268153"/>
                  <a:gd name="connsiteY36" fmla="*/ 1462634 h 1909786"/>
                  <a:gd name="connsiteX37" fmla="*/ 230975 w 1268153"/>
                  <a:gd name="connsiteY37" fmla="*/ 1166207 h 1909786"/>
                  <a:gd name="connsiteX38" fmla="*/ 356580 w 1268153"/>
                  <a:gd name="connsiteY38" fmla="*/ 1397320 h 1909786"/>
                  <a:gd name="connsiteX39" fmla="*/ 431942 w 1268153"/>
                  <a:gd name="connsiteY39" fmla="*/ 1563118 h 1909786"/>
                  <a:gd name="connsiteX40" fmla="*/ 527402 w 1268153"/>
                  <a:gd name="connsiteY40" fmla="*/ 1603311 h 1909786"/>
                  <a:gd name="connsiteX41" fmla="*/ 507305 w 1268153"/>
                  <a:gd name="connsiteY41" fmla="*/ 1718868 h 1909786"/>
                  <a:gd name="connsiteX42" fmla="*/ 311362 w 1268153"/>
                  <a:gd name="connsiteY42" fmla="*/ 1909786 h 1909786"/>
                  <a:gd name="connsiteX43" fmla="*/ 250235 w 1268153"/>
                  <a:gd name="connsiteY43" fmla="*/ 1872104 h 1909786"/>
                  <a:gd name="connsiteX44" fmla="*/ 220927 w 1268153"/>
                  <a:gd name="connsiteY44" fmla="*/ 1718867 h 1909786"/>
                  <a:gd name="connsiteX45" fmla="*/ 120444 w 1268153"/>
                  <a:gd name="connsiteY45" fmla="*/ 1638480 h 1909786"/>
                  <a:gd name="connsiteX46" fmla="*/ 65177 w 1268153"/>
                  <a:gd name="connsiteY46" fmla="*/ 1598287 h 1909786"/>
                  <a:gd name="connsiteX47" fmla="*/ 80251 w 1268153"/>
                  <a:gd name="connsiteY47" fmla="*/ 1402343 h 1909786"/>
                  <a:gd name="connsiteX48" fmla="*/ 205854 w 1268153"/>
                  <a:gd name="connsiteY48" fmla="*/ 1543021 h 1909786"/>
                  <a:gd name="connsiteX49" fmla="*/ 301314 w 1268153"/>
                  <a:gd name="connsiteY49" fmla="*/ 1703795 h 1909786"/>
                  <a:gd name="connsiteX50" fmla="*/ 326435 w 1268153"/>
                  <a:gd name="connsiteY50" fmla="*/ 1593262 h 1909786"/>
                  <a:gd name="connsiteX51" fmla="*/ 175710 w 1268153"/>
                  <a:gd name="connsiteY51" fmla="*/ 1246594 h 1909786"/>
                  <a:gd name="connsiteX52" fmla="*/ 150589 w 1268153"/>
                  <a:gd name="connsiteY52" fmla="*/ 1211426 h 1909786"/>
                  <a:gd name="connsiteX53" fmla="*/ 30008 w 1268153"/>
                  <a:gd name="connsiteY53" fmla="*/ 1372199 h 1909786"/>
                  <a:gd name="connsiteX54" fmla="*/ 19959 w 1268153"/>
                  <a:gd name="connsiteY54" fmla="*/ 1527948 h 1909786"/>
                  <a:gd name="connsiteX55" fmla="*/ 75227 w 1268153"/>
                  <a:gd name="connsiteY55" fmla="*/ 1030554 h 1909786"/>
                  <a:gd name="connsiteX56" fmla="*/ 175709 w 1268153"/>
                  <a:gd name="connsiteY56" fmla="*/ 1070748 h 1909786"/>
                  <a:gd name="connsiteX57" fmla="*/ 170685 w 1268153"/>
                  <a:gd name="connsiteY57" fmla="*/ 854709 h 1909786"/>
                  <a:gd name="connsiteX58" fmla="*/ 95322 w 1268153"/>
                  <a:gd name="connsiteY58" fmla="*/ 965240 h 1909786"/>
                  <a:gd name="connsiteX59" fmla="*/ 180733 w 1268153"/>
                  <a:gd name="connsiteY59" fmla="*/ 774322 h 1909786"/>
                  <a:gd name="connsiteX60" fmla="*/ 276193 w 1268153"/>
                  <a:gd name="connsiteY60" fmla="*/ 593451 h 1909786"/>
                  <a:gd name="connsiteX61" fmla="*/ 471298 w 1268153"/>
                  <a:gd name="connsiteY61" fmla="*/ 392484 h 1909786"/>
                  <a:gd name="connsiteX0" fmla="*/ 471298 w 1268153"/>
                  <a:gd name="connsiteY0" fmla="*/ 392484 h 1909786"/>
                  <a:gd name="connsiteX1" fmla="*/ 693200 w 1268153"/>
                  <a:gd name="connsiteY1" fmla="*/ 131227 h 1909786"/>
                  <a:gd name="connsiteX2" fmla="*/ 743441 w 1268153"/>
                  <a:gd name="connsiteY2" fmla="*/ 191518 h 1909786"/>
                  <a:gd name="connsiteX3" fmla="*/ 708273 w 1268153"/>
                  <a:gd name="connsiteY3" fmla="*/ 302049 h 1909786"/>
                  <a:gd name="connsiteX4" fmla="*/ 637934 w 1268153"/>
                  <a:gd name="connsiteY4" fmla="*/ 312098 h 1909786"/>
                  <a:gd name="connsiteX5" fmla="*/ 562573 w 1268153"/>
                  <a:gd name="connsiteY5" fmla="*/ 347267 h 1909786"/>
                  <a:gd name="connsiteX6" fmla="*/ 688176 w 1268153"/>
                  <a:gd name="connsiteY6" fmla="*/ 497992 h 1909786"/>
                  <a:gd name="connsiteX7" fmla="*/ 487209 w 1268153"/>
                  <a:gd name="connsiteY7" fmla="*/ 472872 h 1909786"/>
                  <a:gd name="connsiteX8" fmla="*/ 421895 w 1268153"/>
                  <a:gd name="connsiteY8" fmla="*/ 673839 h 1909786"/>
                  <a:gd name="connsiteX9" fmla="*/ 241862 w 1268153"/>
                  <a:gd name="connsiteY9" fmla="*/ 714032 h 1909786"/>
                  <a:gd name="connsiteX10" fmla="*/ 306338 w 1268153"/>
                  <a:gd name="connsiteY10" fmla="*/ 1005434 h 1909786"/>
                  <a:gd name="connsiteX11" fmla="*/ 492233 w 1268153"/>
                  <a:gd name="connsiteY11" fmla="*/ 914999 h 1909786"/>
                  <a:gd name="connsiteX12" fmla="*/ 477162 w 1268153"/>
                  <a:gd name="connsiteY12" fmla="*/ 698959 h 1909786"/>
                  <a:gd name="connsiteX13" fmla="*/ 738418 w 1268153"/>
                  <a:gd name="connsiteY13" fmla="*/ 503016 h 1909786"/>
                  <a:gd name="connsiteX14" fmla="*/ 818805 w 1268153"/>
                  <a:gd name="connsiteY14" fmla="*/ 538186 h 1909786"/>
                  <a:gd name="connsiteX15" fmla="*/ 889144 w 1268153"/>
                  <a:gd name="connsiteY15" fmla="*/ 638669 h 1909786"/>
                  <a:gd name="connsiteX16" fmla="*/ 793684 w 1268153"/>
                  <a:gd name="connsiteY16" fmla="*/ 427653 h 1909786"/>
                  <a:gd name="connsiteX17" fmla="*/ 803732 w 1268153"/>
                  <a:gd name="connsiteY17" fmla="*/ 156348 h 1909786"/>
                  <a:gd name="connsiteX18" fmla="*/ 979579 w 1268153"/>
                  <a:gd name="connsiteY18" fmla="*/ 10647 h 1909786"/>
                  <a:gd name="connsiteX19" fmla="*/ 904216 w 1268153"/>
                  <a:gd name="connsiteY19" fmla="*/ 191518 h 1909786"/>
                  <a:gd name="connsiteX20" fmla="*/ 899192 w 1268153"/>
                  <a:gd name="connsiteY20" fmla="*/ 266880 h 1909786"/>
                  <a:gd name="connsiteX21" fmla="*/ 1029820 w 1268153"/>
                  <a:gd name="connsiteY21" fmla="*/ 286977 h 1909786"/>
                  <a:gd name="connsiteX22" fmla="*/ 974554 w 1268153"/>
                  <a:gd name="connsiteY22" fmla="*/ 487944 h 1909786"/>
                  <a:gd name="connsiteX23" fmla="*/ 1004699 w 1268153"/>
                  <a:gd name="connsiteY23" fmla="*/ 503017 h 1909786"/>
                  <a:gd name="connsiteX24" fmla="*/ 1034844 w 1268153"/>
                  <a:gd name="connsiteY24" fmla="*/ 35768 h 1909786"/>
                  <a:gd name="connsiteX25" fmla="*/ 1170498 w 1268153"/>
                  <a:gd name="connsiteY25" fmla="*/ 226687 h 1909786"/>
                  <a:gd name="connsiteX26" fmla="*/ 1115230 w 1268153"/>
                  <a:gd name="connsiteY26" fmla="*/ 598477 h 1909786"/>
                  <a:gd name="connsiteX27" fmla="*/ 1100158 w 1268153"/>
                  <a:gd name="connsiteY27" fmla="*/ 734128 h 1909786"/>
                  <a:gd name="connsiteX28" fmla="*/ 904215 w 1268153"/>
                  <a:gd name="connsiteY28" fmla="*/ 744176 h 1909786"/>
                  <a:gd name="connsiteX29" fmla="*/ 929336 w 1268153"/>
                  <a:gd name="connsiteY29" fmla="*/ 904950 h 1909786"/>
                  <a:gd name="connsiteX30" fmla="*/ 708272 w 1268153"/>
                  <a:gd name="connsiteY30" fmla="*/ 714032 h 1909786"/>
                  <a:gd name="connsiteX31" fmla="*/ 607789 w 1268153"/>
                  <a:gd name="connsiteY31" fmla="*/ 643694 h 1909786"/>
                  <a:gd name="connsiteX32" fmla="*/ 809594 w 1268153"/>
                  <a:gd name="connsiteY32" fmla="*/ 1043115 h 1909786"/>
                  <a:gd name="connsiteX33" fmla="*/ 512330 w 1268153"/>
                  <a:gd name="connsiteY33" fmla="*/ 1085821 h 1909786"/>
                  <a:gd name="connsiteX34" fmla="*/ 647983 w 1268153"/>
                  <a:gd name="connsiteY34" fmla="*/ 1603311 h 1909786"/>
                  <a:gd name="connsiteX35" fmla="*/ 537449 w 1268153"/>
                  <a:gd name="connsiteY35" fmla="*/ 1527949 h 1909786"/>
                  <a:gd name="connsiteX36" fmla="*/ 391749 w 1268153"/>
                  <a:gd name="connsiteY36" fmla="*/ 1462634 h 1909786"/>
                  <a:gd name="connsiteX37" fmla="*/ 230975 w 1268153"/>
                  <a:gd name="connsiteY37" fmla="*/ 1166207 h 1909786"/>
                  <a:gd name="connsiteX38" fmla="*/ 356580 w 1268153"/>
                  <a:gd name="connsiteY38" fmla="*/ 1397320 h 1909786"/>
                  <a:gd name="connsiteX39" fmla="*/ 431942 w 1268153"/>
                  <a:gd name="connsiteY39" fmla="*/ 1563118 h 1909786"/>
                  <a:gd name="connsiteX40" fmla="*/ 527402 w 1268153"/>
                  <a:gd name="connsiteY40" fmla="*/ 1603311 h 1909786"/>
                  <a:gd name="connsiteX41" fmla="*/ 507305 w 1268153"/>
                  <a:gd name="connsiteY41" fmla="*/ 1718868 h 1909786"/>
                  <a:gd name="connsiteX42" fmla="*/ 311362 w 1268153"/>
                  <a:gd name="connsiteY42" fmla="*/ 1909786 h 1909786"/>
                  <a:gd name="connsiteX43" fmla="*/ 250235 w 1268153"/>
                  <a:gd name="connsiteY43" fmla="*/ 1872104 h 1909786"/>
                  <a:gd name="connsiteX44" fmla="*/ 220927 w 1268153"/>
                  <a:gd name="connsiteY44" fmla="*/ 1718867 h 1909786"/>
                  <a:gd name="connsiteX45" fmla="*/ 120444 w 1268153"/>
                  <a:gd name="connsiteY45" fmla="*/ 1638480 h 1909786"/>
                  <a:gd name="connsiteX46" fmla="*/ 65177 w 1268153"/>
                  <a:gd name="connsiteY46" fmla="*/ 1598287 h 1909786"/>
                  <a:gd name="connsiteX47" fmla="*/ 80251 w 1268153"/>
                  <a:gd name="connsiteY47" fmla="*/ 1402343 h 1909786"/>
                  <a:gd name="connsiteX48" fmla="*/ 205854 w 1268153"/>
                  <a:gd name="connsiteY48" fmla="*/ 1543021 h 1909786"/>
                  <a:gd name="connsiteX49" fmla="*/ 301314 w 1268153"/>
                  <a:gd name="connsiteY49" fmla="*/ 1703795 h 1909786"/>
                  <a:gd name="connsiteX50" fmla="*/ 326435 w 1268153"/>
                  <a:gd name="connsiteY50" fmla="*/ 1593262 h 1909786"/>
                  <a:gd name="connsiteX51" fmla="*/ 175710 w 1268153"/>
                  <a:gd name="connsiteY51" fmla="*/ 1246594 h 1909786"/>
                  <a:gd name="connsiteX52" fmla="*/ 150589 w 1268153"/>
                  <a:gd name="connsiteY52" fmla="*/ 1211426 h 1909786"/>
                  <a:gd name="connsiteX53" fmla="*/ 30008 w 1268153"/>
                  <a:gd name="connsiteY53" fmla="*/ 1372199 h 1909786"/>
                  <a:gd name="connsiteX54" fmla="*/ 19959 w 1268153"/>
                  <a:gd name="connsiteY54" fmla="*/ 1527948 h 1909786"/>
                  <a:gd name="connsiteX55" fmla="*/ 75227 w 1268153"/>
                  <a:gd name="connsiteY55" fmla="*/ 1030554 h 1909786"/>
                  <a:gd name="connsiteX56" fmla="*/ 175709 w 1268153"/>
                  <a:gd name="connsiteY56" fmla="*/ 1070748 h 1909786"/>
                  <a:gd name="connsiteX57" fmla="*/ 170685 w 1268153"/>
                  <a:gd name="connsiteY57" fmla="*/ 854709 h 1909786"/>
                  <a:gd name="connsiteX58" fmla="*/ 95322 w 1268153"/>
                  <a:gd name="connsiteY58" fmla="*/ 965240 h 1909786"/>
                  <a:gd name="connsiteX59" fmla="*/ 180733 w 1268153"/>
                  <a:gd name="connsiteY59" fmla="*/ 774322 h 1909786"/>
                  <a:gd name="connsiteX60" fmla="*/ 276193 w 1268153"/>
                  <a:gd name="connsiteY60" fmla="*/ 593451 h 1909786"/>
                  <a:gd name="connsiteX61" fmla="*/ 471298 w 1268153"/>
                  <a:gd name="connsiteY61" fmla="*/ 392484 h 1909786"/>
                  <a:gd name="connsiteX0" fmla="*/ 471298 w 1268153"/>
                  <a:gd name="connsiteY0" fmla="*/ 392484 h 1909786"/>
                  <a:gd name="connsiteX1" fmla="*/ 693200 w 1268153"/>
                  <a:gd name="connsiteY1" fmla="*/ 131227 h 1909786"/>
                  <a:gd name="connsiteX2" fmla="*/ 743441 w 1268153"/>
                  <a:gd name="connsiteY2" fmla="*/ 191518 h 1909786"/>
                  <a:gd name="connsiteX3" fmla="*/ 708273 w 1268153"/>
                  <a:gd name="connsiteY3" fmla="*/ 302049 h 1909786"/>
                  <a:gd name="connsiteX4" fmla="*/ 637934 w 1268153"/>
                  <a:gd name="connsiteY4" fmla="*/ 312098 h 1909786"/>
                  <a:gd name="connsiteX5" fmla="*/ 562573 w 1268153"/>
                  <a:gd name="connsiteY5" fmla="*/ 347267 h 1909786"/>
                  <a:gd name="connsiteX6" fmla="*/ 688176 w 1268153"/>
                  <a:gd name="connsiteY6" fmla="*/ 497992 h 1909786"/>
                  <a:gd name="connsiteX7" fmla="*/ 487209 w 1268153"/>
                  <a:gd name="connsiteY7" fmla="*/ 472872 h 1909786"/>
                  <a:gd name="connsiteX8" fmla="*/ 421895 w 1268153"/>
                  <a:gd name="connsiteY8" fmla="*/ 673839 h 1909786"/>
                  <a:gd name="connsiteX9" fmla="*/ 241862 w 1268153"/>
                  <a:gd name="connsiteY9" fmla="*/ 714032 h 1909786"/>
                  <a:gd name="connsiteX10" fmla="*/ 306338 w 1268153"/>
                  <a:gd name="connsiteY10" fmla="*/ 1005434 h 1909786"/>
                  <a:gd name="connsiteX11" fmla="*/ 492233 w 1268153"/>
                  <a:gd name="connsiteY11" fmla="*/ 914999 h 1909786"/>
                  <a:gd name="connsiteX12" fmla="*/ 477162 w 1268153"/>
                  <a:gd name="connsiteY12" fmla="*/ 698959 h 1909786"/>
                  <a:gd name="connsiteX13" fmla="*/ 738418 w 1268153"/>
                  <a:gd name="connsiteY13" fmla="*/ 503016 h 1909786"/>
                  <a:gd name="connsiteX14" fmla="*/ 818805 w 1268153"/>
                  <a:gd name="connsiteY14" fmla="*/ 538186 h 1909786"/>
                  <a:gd name="connsiteX15" fmla="*/ 889144 w 1268153"/>
                  <a:gd name="connsiteY15" fmla="*/ 638669 h 1909786"/>
                  <a:gd name="connsiteX16" fmla="*/ 793684 w 1268153"/>
                  <a:gd name="connsiteY16" fmla="*/ 427653 h 1909786"/>
                  <a:gd name="connsiteX17" fmla="*/ 803732 w 1268153"/>
                  <a:gd name="connsiteY17" fmla="*/ 156348 h 1909786"/>
                  <a:gd name="connsiteX18" fmla="*/ 979579 w 1268153"/>
                  <a:gd name="connsiteY18" fmla="*/ 10647 h 1909786"/>
                  <a:gd name="connsiteX19" fmla="*/ 904216 w 1268153"/>
                  <a:gd name="connsiteY19" fmla="*/ 191518 h 1909786"/>
                  <a:gd name="connsiteX20" fmla="*/ 899192 w 1268153"/>
                  <a:gd name="connsiteY20" fmla="*/ 266880 h 1909786"/>
                  <a:gd name="connsiteX21" fmla="*/ 1029820 w 1268153"/>
                  <a:gd name="connsiteY21" fmla="*/ 286977 h 1909786"/>
                  <a:gd name="connsiteX22" fmla="*/ 974554 w 1268153"/>
                  <a:gd name="connsiteY22" fmla="*/ 487944 h 1909786"/>
                  <a:gd name="connsiteX23" fmla="*/ 1004699 w 1268153"/>
                  <a:gd name="connsiteY23" fmla="*/ 503017 h 1909786"/>
                  <a:gd name="connsiteX24" fmla="*/ 1054941 w 1268153"/>
                  <a:gd name="connsiteY24" fmla="*/ 236735 h 1909786"/>
                  <a:gd name="connsiteX25" fmla="*/ 1034844 w 1268153"/>
                  <a:gd name="connsiteY25" fmla="*/ 35768 h 1909786"/>
                  <a:gd name="connsiteX26" fmla="*/ 1170498 w 1268153"/>
                  <a:gd name="connsiteY26" fmla="*/ 226687 h 1909786"/>
                  <a:gd name="connsiteX27" fmla="*/ 1115230 w 1268153"/>
                  <a:gd name="connsiteY27" fmla="*/ 598477 h 1909786"/>
                  <a:gd name="connsiteX28" fmla="*/ 1100158 w 1268153"/>
                  <a:gd name="connsiteY28" fmla="*/ 734128 h 1909786"/>
                  <a:gd name="connsiteX29" fmla="*/ 904215 w 1268153"/>
                  <a:gd name="connsiteY29" fmla="*/ 744176 h 1909786"/>
                  <a:gd name="connsiteX30" fmla="*/ 929336 w 1268153"/>
                  <a:gd name="connsiteY30" fmla="*/ 904950 h 1909786"/>
                  <a:gd name="connsiteX31" fmla="*/ 708272 w 1268153"/>
                  <a:gd name="connsiteY31" fmla="*/ 714032 h 1909786"/>
                  <a:gd name="connsiteX32" fmla="*/ 607789 w 1268153"/>
                  <a:gd name="connsiteY32" fmla="*/ 643694 h 1909786"/>
                  <a:gd name="connsiteX33" fmla="*/ 809594 w 1268153"/>
                  <a:gd name="connsiteY33" fmla="*/ 1043115 h 1909786"/>
                  <a:gd name="connsiteX34" fmla="*/ 512330 w 1268153"/>
                  <a:gd name="connsiteY34" fmla="*/ 1085821 h 1909786"/>
                  <a:gd name="connsiteX35" fmla="*/ 647983 w 1268153"/>
                  <a:gd name="connsiteY35" fmla="*/ 1603311 h 1909786"/>
                  <a:gd name="connsiteX36" fmla="*/ 537449 w 1268153"/>
                  <a:gd name="connsiteY36" fmla="*/ 1527949 h 1909786"/>
                  <a:gd name="connsiteX37" fmla="*/ 391749 w 1268153"/>
                  <a:gd name="connsiteY37" fmla="*/ 1462634 h 1909786"/>
                  <a:gd name="connsiteX38" fmla="*/ 230975 w 1268153"/>
                  <a:gd name="connsiteY38" fmla="*/ 1166207 h 1909786"/>
                  <a:gd name="connsiteX39" fmla="*/ 356580 w 1268153"/>
                  <a:gd name="connsiteY39" fmla="*/ 1397320 h 1909786"/>
                  <a:gd name="connsiteX40" fmla="*/ 431942 w 1268153"/>
                  <a:gd name="connsiteY40" fmla="*/ 1563118 h 1909786"/>
                  <a:gd name="connsiteX41" fmla="*/ 527402 w 1268153"/>
                  <a:gd name="connsiteY41" fmla="*/ 1603311 h 1909786"/>
                  <a:gd name="connsiteX42" fmla="*/ 507305 w 1268153"/>
                  <a:gd name="connsiteY42" fmla="*/ 1718868 h 1909786"/>
                  <a:gd name="connsiteX43" fmla="*/ 311362 w 1268153"/>
                  <a:gd name="connsiteY43" fmla="*/ 1909786 h 1909786"/>
                  <a:gd name="connsiteX44" fmla="*/ 250235 w 1268153"/>
                  <a:gd name="connsiteY44" fmla="*/ 1872104 h 1909786"/>
                  <a:gd name="connsiteX45" fmla="*/ 220927 w 1268153"/>
                  <a:gd name="connsiteY45" fmla="*/ 1718867 h 1909786"/>
                  <a:gd name="connsiteX46" fmla="*/ 120444 w 1268153"/>
                  <a:gd name="connsiteY46" fmla="*/ 1638480 h 1909786"/>
                  <a:gd name="connsiteX47" fmla="*/ 65177 w 1268153"/>
                  <a:gd name="connsiteY47" fmla="*/ 1598287 h 1909786"/>
                  <a:gd name="connsiteX48" fmla="*/ 80251 w 1268153"/>
                  <a:gd name="connsiteY48" fmla="*/ 1402343 h 1909786"/>
                  <a:gd name="connsiteX49" fmla="*/ 205854 w 1268153"/>
                  <a:gd name="connsiteY49" fmla="*/ 1543021 h 1909786"/>
                  <a:gd name="connsiteX50" fmla="*/ 301314 w 1268153"/>
                  <a:gd name="connsiteY50" fmla="*/ 1703795 h 1909786"/>
                  <a:gd name="connsiteX51" fmla="*/ 326435 w 1268153"/>
                  <a:gd name="connsiteY51" fmla="*/ 1593262 h 1909786"/>
                  <a:gd name="connsiteX52" fmla="*/ 175710 w 1268153"/>
                  <a:gd name="connsiteY52" fmla="*/ 1246594 h 1909786"/>
                  <a:gd name="connsiteX53" fmla="*/ 150589 w 1268153"/>
                  <a:gd name="connsiteY53" fmla="*/ 1211426 h 1909786"/>
                  <a:gd name="connsiteX54" fmla="*/ 30008 w 1268153"/>
                  <a:gd name="connsiteY54" fmla="*/ 1372199 h 1909786"/>
                  <a:gd name="connsiteX55" fmla="*/ 19959 w 1268153"/>
                  <a:gd name="connsiteY55" fmla="*/ 1527948 h 1909786"/>
                  <a:gd name="connsiteX56" fmla="*/ 75227 w 1268153"/>
                  <a:gd name="connsiteY56" fmla="*/ 1030554 h 1909786"/>
                  <a:gd name="connsiteX57" fmla="*/ 175709 w 1268153"/>
                  <a:gd name="connsiteY57" fmla="*/ 1070748 h 1909786"/>
                  <a:gd name="connsiteX58" fmla="*/ 170685 w 1268153"/>
                  <a:gd name="connsiteY58" fmla="*/ 854709 h 1909786"/>
                  <a:gd name="connsiteX59" fmla="*/ 95322 w 1268153"/>
                  <a:gd name="connsiteY59" fmla="*/ 965240 h 1909786"/>
                  <a:gd name="connsiteX60" fmla="*/ 180733 w 1268153"/>
                  <a:gd name="connsiteY60" fmla="*/ 774322 h 1909786"/>
                  <a:gd name="connsiteX61" fmla="*/ 276193 w 1268153"/>
                  <a:gd name="connsiteY61" fmla="*/ 593451 h 1909786"/>
                  <a:gd name="connsiteX62" fmla="*/ 471298 w 1268153"/>
                  <a:gd name="connsiteY62" fmla="*/ 392484 h 1909786"/>
                  <a:gd name="connsiteX0" fmla="*/ 471298 w 1268153"/>
                  <a:gd name="connsiteY0" fmla="*/ 392484 h 1909786"/>
                  <a:gd name="connsiteX1" fmla="*/ 693200 w 1268153"/>
                  <a:gd name="connsiteY1" fmla="*/ 131227 h 1909786"/>
                  <a:gd name="connsiteX2" fmla="*/ 743441 w 1268153"/>
                  <a:gd name="connsiteY2" fmla="*/ 191518 h 1909786"/>
                  <a:gd name="connsiteX3" fmla="*/ 708273 w 1268153"/>
                  <a:gd name="connsiteY3" fmla="*/ 302049 h 1909786"/>
                  <a:gd name="connsiteX4" fmla="*/ 637934 w 1268153"/>
                  <a:gd name="connsiteY4" fmla="*/ 312098 h 1909786"/>
                  <a:gd name="connsiteX5" fmla="*/ 562573 w 1268153"/>
                  <a:gd name="connsiteY5" fmla="*/ 347267 h 1909786"/>
                  <a:gd name="connsiteX6" fmla="*/ 688176 w 1268153"/>
                  <a:gd name="connsiteY6" fmla="*/ 497992 h 1909786"/>
                  <a:gd name="connsiteX7" fmla="*/ 487209 w 1268153"/>
                  <a:gd name="connsiteY7" fmla="*/ 472872 h 1909786"/>
                  <a:gd name="connsiteX8" fmla="*/ 421895 w 1268153"/>
                  <a:gd name="connsiteY8" fmla="*/ 673839 h 1909786"/>
                  <a:gd name="connsiteX9" fmla="*/ 241862 w 1268153"/>
                  <a:gd name="connsiteY9" fmla="*/ 714032 h 1909786"/>
                  <a:gd name="connsiteX10" fmla="*/ 306338 w 1268153"/>
                  <a:gd name="connsiteY10" fmla="*/ 1005434 h 1909786"/>
                  <a:gd name="connsiteX11" fmla="*/ 492233 w 1268153"/>
                  <a:gd name="connsiteY11" fmla="*/ 914999 h 1909786"/>
                  <a:gd name="connsiteX12" fmla="*/ 477162 w 1268153"/>
                  <a:gd name="connsiteY12" fmla="*/ 698959 h 1909786"/>
                  <a:gd name="connsiteX13" fmla="*/ 738418 w 1268153"/>
                  <a:gd name="connsiteY13" fmla="*/ 503016 h 1909786"/>
                  <a:gd name="connsiteX14" fmla="*/ 818805 w 1268153"/>
                  <a:gd name="connsiteY14" fmla="*/ 538186 h 1909786"/>
                  <a:gd name="connsiteX15" fmla="*/ 889144 w 1268153"/>
                  <a:gd name="connsiteY15" fmla="*/ 638669 h 1909786"/>
                  <a:gd name="connsiteX16" fmla="*/ 793684 w 1268153"/>
                  <a:gd name="connsiteY16" fmla="*/ 427653 h 1909786"/>
                  <a:gd name="connsiteX17" fmla="*/ 803732 w 1268153"/>
                  <a:gd name="connsiteY17" fmla="*/ 156348 h 1909786"/>
                  <a:gd name="connsiteX18" fmla="*/ 979579 w 1268153"/>
                  <a:gd name="connsiteY18" fmla="*/ 10647 h 1909786"/>
                  <a:gd name="connsiteX19" fmla="*/ 904216 w 1268153"/>
                  <a:gd name="connsiteY19" fmla="*/ 191518 h 1909786"/>
                  <a:gd name="connsiteX20" fmla="*/ 899192 w 1268153"/>
                  <a:gd name="connsiteY20" fmla="*/ 266880 h 1909786"/>
                  <a:gd name="connsiteX21" fmla="*/ 1029820 w 1268153"/>
                  <a:gd name="connsiteY21" fmla="*/ 286977 h 1909786"/>
                  <a:gd name="connsiteX22" fmla="*/ 974554 w 1268153"/>
                  <a:gd name="connsiteY22" fmla="*/ 487944 h 1909786"/>
                  <a:gd name="connsiteX23" fmla="*/ 1004699 w 1268153"/>
                  <a:gd name="connsiteY23" fmla="*/ 503017 h 1909786"/>
                  <a:gd name="connsiteX24" fmla="*/ 959482 w 1268153"/>
                  <a:gd name="connsiteY24" fmla="*/ 226687 h 1909786"/>
                  <a:gd name="connsiteX25" fmla="*/ 1034844 w 1268153"/>
                  <a:gd name="connsiteY25" fmla="*/ 35768 h 1909786"/>
                  <a:gd name="connsiteX26" fmla="*/ 1170498 w 1268153"/>
                  <a:gd name="connsiteY26" fmla="*/ 226687 h 1909786"/>
                  <a:gd name="connsiteX27" fmla="*/ 1115230 w 1268153"/>
                  <a:gd name="connsiteY27" fmla="*/ 598477 h 1909786"/>
                  <a:gd name="connsiteX28" fmla="*/ 1100158 w 1268153"/>
                  <a:gd name="connsiteY28" fmla="*/ 734128 h 1909786"/>
                  <a:gd name="connsiteX29" fmla="*/ 904215 w 1268153"/>
                  <a:gd name="connsiteY29" fmla="*/ 744176 h 1909786"/>
                  <a:gd name="connsiteX30" fmla="*/ 929336 w 1268153"/>
                  <a:gd name="connsiteY30" fmla="*/ 904950 h 1909786"/>
                  <a:gd name="connsiteX31" fmla="*/ 708272 w 1268153"/>
                  <a:gd name="connsiteY31" fmla="*/ 714032 h 1909786"/>
                  <a:gd name="connsiteX32" fmla="*/ 607789 w 1268153"/>
                  <a:gd name="connsiteY32" fmla="*/ 643694 h 1909786"/>
                  <a:gd name="connsiteX33" fmla="*/ 809594 w 1268153"/>
                  <a:gd name="connsiteY33" fmla="*/ 1043115 h 1909786"/>
                  <a:gd name="connsiteX34" fmla="*/ 512330 w 1268153"/>
                  <a:gd name="connsiteY34" fmla="*/ 1085821 h 1909786"/>
                  <a:gd name="connsiteX35" fmla="*/ 647983 w 1268153"/>
                  <a:gd name="connsiteY35" fmla="*/ 1603311 h 1909786"/>
                  <a:gd name="connsiteX36" fmla="*/ 537449 w 1268153"/>
                  <a:gd name="connsiteY36" fmla="*/ 1527949 h 1909786"/>
                  <a:gd name="connsiteX37" fmla="*/ 391749 w 1268153"/>
                  <a:gd name="connsiteY37" fmla="*/ 1462634 h 1909786"/>
                  <a:gd name="connsiteX38" fmla="*/ 230975 w 1268153"/>
                  <a:gd name="connsiteY38" fmla="*/ 1166207 h 1909786"/>
                  <a:gd name="connsiteX39" fmla="*/ 356580 w 1268153"/>
                  <a:gd name="connsiteY39" fmla="*/ 1397320 h 1909786"/>
                  <a:gd name="connsiteX40" fmla="*/ 431942 w 1268153"/>
                  <a:gd name="connsiteY40" fmla="*/ 1563118 h 1909786"/>
                  <a:gd name="connsiteX41" fmla="*/ 527402 w 1268153"/>
                  <a:gd name="connsiteY41" fmla="*/ 1603311 h 1909786"/>
                  <a:gd name="connsiteX42" fmla="*/ 507305 w 1268153"/>
                  <a:gd name="connsiteY42" fmla="*/ 1718868 h 1909786"/>
                  <a:gd name="connsiteX43" fmla="*/ 311362 w 1268153"/>
                  <a:gd name="connsiteY43" fmla="*/ 1909786 h 1909786"/>
                  <a:gd name="connsiteX44" fmla="*/ 250235 w 1268153"/>
                  <a:gd name="connsiteY44" fmla="*/ 1872104 h 1909786"/>
                  <a:gd name="connsiteX45" fmla="*/ 220927 w 1268153"/>
                  <a:gd name="connsiteY45" fmla="*/ 1718867 h 1909786"/>
                  <a:gd name="connsiteX46" fmla="*/ 120444 w 1268153"/>
                  <a:gd name="connsiteY46" fmla="*/ 1638480 h 1909786"/>
                  <a:gd name="connsiteX47" fmla="*/ 65177 w 1268153"/>
                  <a:gd name="connsiteY47" fmla="*/ 1598287 h 1909786"/>
                  <a:gd name="connsiteX48" fmla="*/ 80251 w 1268153"/>
                  <a:gd name="connsiteY48" fmla="*/ 1402343 h 1909786"/>
                  <a:gd name="connsiteX49" fmla="*/ 205854 w 1268153"/>
                  <a:gd name="connsiteY49" fmla="*/ 1543021 h 1909786"/>
                  <a:gd name="connsiteX50" fmla="*/ 301314 w 1268153"/>
                  <a:gd name="connsiteY50" fmla="*/ 1703795 h 1909786"/>
                  <a:gd name="connsiteX51" fmla="*/ 326435 w 1268153"/>
                  <a:gd name="connsiteY51" fmla="*/ 1593262 h 1909786"/>
                  <a:gd name="connsiteX52" fmla="*/ 175710 w 1268153"/>
                  <a:gd name="connsiteY52" fmla="*/ 1246594 h 1909786"/>
                  <a:gd name="connsiteX53" fmla="*/ 150589 w 1268153"/>
                  <a:gd name="connsiteY53" fmla="*/ 1211426 h 1909786"/>
                  <a:gd name="connsiteX54" fmla="*/ 30008 w 1268153"/>
                  <a:gd name="connsiteY54" fmla="*/ 1372199 h 1909786"/>
                  <a:gd name="connsiteX55" fmla="*/ 19959 w 1268153"/>
                  <a:gd name="connsiteY55" fmla="*/ 1527948 h 1909786"/>
                  <a:gd name="connsiteX56" fmla="*/ 75227 w 1268153"/>
                  <a:gd name="connsiteY56" fmla="*/ 1030554 h 1909786"/>
                  <a:gd name="connsiteX57" fmla="*/ 175709 w 1268153"/>
                  <a:gd name="connsiteY57" fmla="*/ 1070748 h 1909786"/>
                  <a:gd name="connsiteX58" fmla="*/ 170685 w 1268153"/>
                  <a:gd name="connsiteY58" fmla="*/ 854709 h 1909786"/>
                  <a:gd name="connsiteX59" fmla="*/ 95322 w 1268153"/>
                  <a:gd name="connsiteY59" fmla="*/ 965240 h 1909786"/>
                  <a:gd name="connsiteX60" fmla="*/ 180733 w 1268153"/>
                  <a:gd name="connsiteY60" fmla="*/ 774322 h 1909786"/>
                  <a:gd name="connsiteX61" fmla="*/ 276193 w 1268153"/>
                  <a:gd name="connsiteY61" fmla="*/ 593451 h 1909786"/>
                  <a:gd name="connsiteX62" fmla="*/ 471298 w 1268153"/>
                  <a:gd name="connsiteY62" fmla="*/ 392484 h 1909786"/>
                  <a:gd name="connsiteX0" fmla="*/ 471298 w 1268153"/>
                  <a:gd name="connsiteY0" fmla="*/ 392484 h 1909786"/>
                  <a:gd name="connsiteX1" fmla="*/ 693200 w 1268153"/>
                  <a:gd name="connsiteY1" fmla="*/ 131227 h 1909786"/>
                  <a:gd name="connsiteX2" fmla="*/ 743441 w 1268153"/>
                  <a:gd name="connsiteY2" fmla="*/ 191518 h 1909786"/>
                  <a:gd name="connsiteX3" fmla="*/ 708273 w 1268153"/>
                  <a:gd name="connsiteY3" fmla="*/ 302049 h 1909786"/>
                  <a:gd name="connsiteX4" fmla="*/ 637934 w 1268153"/>
                  <a:gd name="connsiteY4" fmla="*/ 312098 h 1909786"/>
                  <a:gd name="connsiteX5" fmla="*/ 562573 w 1268153"/>
                  <a:gd name="connsiteY5" fmla="*/ 347267 h 1909786"/>
                  <a:gd name="connsiteX6" fmla="*/ 688176 w 1268153"/>
                  <a:gd name="connsiteY6" fmla="*/ 497992 h 1909786"/>
                  <a:gd name="connsiteX7" fmla="*/ 487209 w 1268153"/>
                  <a:gd name="connsiteY7" fmla="*/ 472872 h 1909786"/>
                  <a:gd name="connsiteX8" fmla="*/ 421895 w 1268153"/>
                  <a:gd name="connsiteY8" fmla="*/ 673839 h 1909786"/>
                  <a:gd name="connsiteX9" fmla="*/ 241862 w 1268153"/>
                  <a:gd name="connsiteY9" fmla="*/ 714032 h 1909786"/>
                  <a:gd name="connsiteX10" fmla="*/ 306338 w 1268153"/>
                  <a:gd name="connsiteY10" fmla="*/ 1005434 h 1909786"/>
                  <a:gd name="connsiteX11" fmla="*/ 492233 w 1268153"/>
                  <a:gd name="connsiteY11" fmla="*/ 914999 h 1909786"/>
                  <a:gd name="connsiteX12" fmla="*/ 477162 w 1268153"/>
                  <a:gd name="connsiteY12" fmla="*/ 698959 h 1909786"/>
                  <a:gd name="connsiteX13" fmla="*/ 738418 w 1268153"/>
                  <a:gd name="connsiteY13" fmla="*/ 503016 h 1909786"/>
                  <a:gd name="connsiteX14" fmla="*/ 818805 w 1268153"/>
                  <a:gd name="connsiteY14" fmla="*/ 538186 h 1909786"/>
                  <a:gd name="connsiteX15" fmla="*/ 889144 w 1268153"/>
                  <a:gd name="connsiteY15" fmla="*/ 638669 h 1909786"/>
                  <a:gd name="connsiteX16" fmla="*/ 793684 w 1268153"/>
                  <a:gd name="connsiteY16" fmla="*/ 427653 h 1909786"/>
                  <a:gd name="connsiteX17" fmla="*/ 803732 w 1268153"/>
                  <a:gd name="connsiteY17" fmla="*/ 156348 h 1909786"/>
                  <a:gd name="connsiteX18" fmla="*/ 979579 w 1268153"/>
                  <a:gd name="connsiteY18" fmla="*/ 10647 h 1909786"/>
                  <a:gd name="connsiteX19" fmla="*/ 904216 w 1268153"/>
                  <a:gd name="connsiteY19" fmla="*/ 191518 h 1909786"/>
                  <a:gd name="connsiteX20" fmla="*/ 899192 w 1268153"/>
                  <a:gd name="connsiteY20" fmla="*/ 266880 h 1909786"/>
                  <a:gd name="connsiteX21" fmla="*/ 1029820 w 1268153"/>
                  <a:gd name="connsiteY21" fmla="*/ 286977 h 1909786"/>
                  <a:gd name="connsiteX22" fmla="*/ 974554 w 1268153"/>
                  <a:gd name="connsiteY22" fmla="*/ 487944 h 1909786"/>
                  <a:gd name="connsiteX23" fmla="*/ 1004699 w 1268153"/>
                  <a:gd name="connsiteY23" fmla="*/ 503017 h 1909786"/>
                  <a:gd name="connsiteX24" fmla="*/ 959482 w 1268153"/>
                  <a:gd name="connsiteY24" fmla="*/ 226687 h 1909786"/>
                  <a:gd name="connsiteX25" fmla="*/ 1034844 w 1268153"/>
                  <a:gd name="connsiteY25" fmla="*/ 35768 h 1909786"/>
                  <a:gd name="connsiteX26" fmla="*/ 1170498 w 1268153"/>
                  <a:gd name="connsiteY26" fmla="*/ 226687 h 1909786"/>
                  <a:gd name="connsiteX27" fmla="*/ 1115230 w 1268153"/>
                  <a:gd name="connsiteY27" fmla="*/ 598477 h 1909786"/>
                  <a:gd name="connsiteX28" fmla="*/ 1100158 w 1268153"/>
                  <a:gd name="connsiteY28" fmla="*/ 734128 h 1909786"/>
                  <a:gd name="connsiteX29" fmla="*/ 904215 w 1268153"/>
                  <a:gd name="connsiteY29" fmla="*/ 744176 h 1909786"/>
                  <a:gd name="connsiteX30" fmla="*/ 929336 w 1268153"/>
                  <a:gd name="connsiteY30" fmla="*/ 904950 h 1909786"/>
                  <a:gd name="connsiteX31" fmla="*/ 708272 w 1268153"/>
                  <a:gd name="connsiteY31" fmla="*/ 714032 h 1909786"/>
                  <a:gd name="connsiteX32" fmla="*/ 607789 w 1268153"/>
                  <a:gd name="connsiteY32" fmla="*/ 643694 h 1909786"/>
                  <a:gd name="connsiteX33" fmla="*/ 809594 w 1268153"/>
                  <a:gd name="connsiteY33" fmla="*/ 1043115 h 1909786"/>
                  <a:gd name="connsiteX34" fmla="*/ 512330 w 1268153"/>
                  <a:gd name="connsiteY34" fmla="*/ 1085821 h 1909786"/>
                  <a:gd name="connsiteX35" fmla="*/ 647983 w 1268153"/>
                  <a:gd name="connsiteY35" fmla="*/ 1603311 h 1909786"/>
                  <a:gd name="connsiteX36" fmla="*/ 537449 w 1268153"/>
                  <a:gd name="connsiteY36" fmla="*/ 1527949 h 1909786"/>
                  <a:gd name="connsiteX37" fmla="*/ 391749 w 1268153"/>
                  <a:gd name="connsiteY37" fmla="*/ 1462634 h 1909786"/>
                  <a:gd name="connsiteX38" fmla="*/ 230975 w 1268153"/>
                  <a:gd name="connsiteY38" fmla="*/ 1166207 h 1909786"/>
                  <a:gd name="connsiteX39" fmla="*/ 356580 w 1268153"/>
                  <a:gd name="connsiteY39" fmla="*/ 1397320 h 1909786"/>
                  <a:gd name="connsiteX40" fmla="*/ 431942 w 1268153"/>
                  <a:gd name="connsiteY40" fmla="*/ 1563118 h 1909786"/>
                  <a:gd name="connsiteX41" fmla="*/ 527402 w 1268153"/>
                  <a:gd name="connsiteY41" fmla="*/ 1603311 h 1909786"/>
                  <a:gd name="connsiteX42" fmla="*/ 507305 w 1268153"/>
                  <a:gd name="connsiteY42" fmla="*/ 1718868 h 1909786"/>
                  <a:gd name="connsiteX43" fmla="*/ 311362 w 1268153"/>
                  <a:gd name="connsiteY43" fmla="*/ 1909786 h 1909786"/>
                  <a:gd name="connsiteX44" fmla="*/ 250235 w 1268153"/>
                  <a:gd name="connsiteY44" fmla="*/ 1872104 h 1909786"/>
                  <a:gd name="connsiteX45" fmla="*/ 220927 w 1268153"/>
                  <a:gd name="connsiteY45" fmla="*/ 1718867 h 1909786"/>
                  <a:gd name="connsiteX46" fmla="*/ 120444 w 1268153"/>
                  <a:gd name="connsiteY46" fmla="*/ 1638480 h 1909786"/>
                  <a:gd name="connsiteX47" fmla="*/ 65177 w 1268153"/>
                  <a:gd name="connsiteY47" fmla="*/ 1598287 h 1909786"/>
                  <a:gd name="connsiteX48" fmla="*/ 80251 w 1268153"/>
                  <a:gd name="connsiteY48" fmla="*/ 1402343 h 1909786"/>
                  <a:gd name="connsiteX49" fmla="*/ 205854 w 1268153"/>
                  <a:gd name="connsiteY49" fmla="*/ 1543021 h 1909786"/>
                  <a:gd name="connsiteX50" fmla="*/ 301314 w 1268153"/>
                  <a:gd name="connsiteY50" fmla="*/ 1703795 h 1909786"/>
                  <a:gd name="connsiteX51" fmla="*/ 326435 w 1268153"/>
                  <a:gd name="connsiteY51" fmla="*/ 1593262 h 1909786"/>
                  <a:gd name="connsiteX52" fmla="*/ 175710 w 1268153"/>
                  <a:gd name="connsiteY52" fmla="*/ 1246594 h 1909786"/>
                  <a:gd name="connsiteX53" fmla="*/ 150589 w 1268153"/>
                  <a:gd name="connsiteY53" fmla="*/ 1211426 h 1909786"/>
                  <a:gd name="connsiteX54" fmla="*/ 30008 w 1268153"/>
                  <a:gd name="connsiteY54" fmla="*/ 1372199 h 1909786"/>
                  <a:gd name="connsiteX55" fmla="*/ 19959 w 1268153"/>
                  <a:gd name="connsiteY55" fmla="*/ 1527948 h 1909786"/>
                  <a:gd name="connsiteX56" fmla="*/ 75227 w 1268153"/>
                  <a:gd name="connsiteY56" fmla="*/ 1030554 h 1909786"/>
                  <a:gd name="connsiteX57" fmla="*/ 175709 w 1268153"/>
                  <a:gd name="connsiteY57" fmla="*/ 1070748 h 1909786"/>
                  <a:gd name="connsiteX58" fmla="*/ 170685 w 1268153"/>
                  <a:gd name="connsiteY58" fmla="*/ 854709 h 1909786"/>
                  <a:gd name="connsiteX59" fmla="*/ 95322 w 1268153"/>
                  <a:gd name="connsiteY59" fmla="*/ 965240 h 1909786"/>
                  <a:gd name="connsiteX60" fmla="*/ 180733 w 1268153"/>
                  <a:gd name="connsiteY60" fmla="*/ 774322 h 1909786"/>
                  <a:gd name="connsiteX61" fmla="*/ 276193 w 1268153"/>
                  <a:gd name="connsiteY61" fmla="*/ 593451 h 1909786"/>
                  <a:gd name="connsiteX62" fmla="*/ 471298 w 1268153"/>
                  <a:gd name="connsiteY62" fmla="*/ 392484 h 1909786"/>
                  <a:gd name="connsiteX0" fmla="*/ 471298 w 1268153"/>
                  <a:gd name="connsiteY0" fmla="*/ 392484 h 1909786"/>
                  <a:gd name="connsiteX1" fmla="*/ 693200 w 1268153"/>
                  <a:gd name="connsiteY1" fmla="*/ 131227 h 1909786"/>
                  <a:gd name="connsiteX2" fmla="*/ 743441 w 1268153"/>
                  <a:gd name="connsiteY2" fmla="*/ 191518 h 1909786"/>
                  <a:gd name="connsiteX3" fmla="*/ 708273 w 1268153"/>
                  <a:gd name="connsiteY3" fmla="*/ 302049 h 1909786"/>
                  <a:gd name="connsiteX4" fmla="*/ 637934 w 1268153"/>
                  <a:gd name="connsiteY4" fmla="*/ 312098 h 1909786"/>
                  <a:gd name="connsiteX5" fmla="*/ 562573 w 1268153"/>
                  <a:gd name="connsiteY5" fmla="*/ 347267 h 1909786"/>
                  <a:gd name="connsiteX6" fmla="*/ 688176 w 1268153"/>
                  <a:gd name="connsiteY6" fmla="*/ 497992 h 1909786"/>
                  <a:gd name="connsiteX7" fmla="*/ 487209 w 1268153"/>
                  <a:gd name="connsiteY7" fmla="*/ 472872 h 1909786"/>
                  <a:gd name="connsiteX8" fmla="*/ 421895 w 1268153"/>
                  <a:gd name="connsiteY8" fmla="*/ 673839 h 1909786"/>
                  <a:gd name="connsiteX9" fmla="*/ 241862 w 1268153"/>
                  <a:gd name="connsiteY9" fmla="*/ 714032 h 1909786"/>
                  <a:gd name="connsiteX10" fmla="*/ 306338 w 1268153"/>
                  <a:gd name="connsiteY10" fmla="*/ 1005434 h 1909786"/>
                  <a:gd name="connsiteX11" fmla="*/ 492233 w 1268153"/>
                  <a:gd name="connsiteY11" fmla="*/ 914999 h 1909786"/>
                  <a:gd name="connsiteX12" fmla="*/ 477162 w 1268153"/>
                  <a:gd name="connsiteY12" fmla="*/ 698959 h 1909786"/>
                  <a:gd name="connsiteX13" fmla="*/ 738418 w 1268153"/>
                  <a:gd name="connsiteY13" fmla="*/ 503016 h 1909786"/>
                  <a:gd name="connsiteX14" fmla="*/ 818805 w 1268153"/>
                  <a:gd name="connsiteY14" fmla="*/ 538186 h 1909786"/>
                  <a:gd name="connsiteX15" fmla="*/ 889144 w 1268153"/>
                  <a:gd name="connsiteY15" fmla="*/ 638669 h 1909786"/>
                  <a:gd name="connsiteX16" fmla="*/ 793684 w 1268153"/>
                  <a:gd name="connsiteY16" fmla="*/ 427653 h 1909786"/>
                  <a:gd name="connsiteX17" fmla="*/ 803732 w 1268153"/>
                  <a:gd name="connsiteY17" fmla="*/ 156348 h 1909786"/>
                  <a:gd name="connsiteX18" fmla="*/ 979579 w 1268153"/>
                  <a:gd name="connsiteY18" fmla="*/ 10647 h 1909786"/>
                  <a:gd name="connsiteX19" fmla="*/ 904216 w 1268153"/>
                  <a:gd name="connsiteY19" fmla="*/ 191518 h 1909786"/>
                  <a:gd name="connsiteX20" fmla="*/ 899192 w 1268153"/>
                  <a:gd name="connsiteY20" fmla="*/ 266880 h 1909786"/>
                  <a:gd name="connsiteX21" fmla="*/ 1029820 w 1268153"/>
                  <a:gd name="connsiteY21" fmla="*/ 286977 h 1909786"/>
                  <a:gd name="connsiteX22" fmla="*/ 974554 w 1268153"/>
                  <a:gd name="connsiteY22" fmla="*/ 487944 h 1909786"/>
                  <a:gd name="connsiteX23" fmla="*/ 1004699 w 1268153"/>
                  <a:gd name="connsiteY23" fmla="*/ 503017 h 1909786"/>
                  <a:gd name="connsiteX24" fmla="*/ 959482 w 1268153"/>
                  <a:gd name="connsiteY24" fmla="*/ 226687 h 1909786"/>
                  <a:gd name="connsiteX25" fmla="*/ 1034844 w 1268153"/>
                  <a:gd name="connsiteY25" fmla="*/ 35768 h 1909786"/>
                  <a:gd name="connsiteX26" fmla="*/ 1170498 w 1268153"/>
                  <a:gd name="connsiteY26" fmla="*/ 226687 h 1909786"/>
                  <a:gd name="connsiteX27" fmla="*/ 1115230 w 1268153"/>
                  <a:gd name="connsiteY27" fmla="*/ 598477 h 1909786"/>
                  <a:gd name="connsiteX28" fmla="*/ 1100158 w 1268153"/>
                  <a:gd name="connsiteY28" fmla="*/ 734128 h 1909786"/>
                  <a:gd name="connsiteX29" fmla="*/ 904215 w 1268153"/>
                  <a:gd name="connsiteY29" fmla="*/ 744176 h 1909786"/>
                  <a:gd name="connsiteX30" fmla="*/ 929336 w 1268153"/>
                  <a:gd name="connsiteY30" fmla="*/ 904950 h 1909786"/>
                  <a:gd name="connsiteX31" fmla="*/ 708272 w 1268153"/>
                  <a:gd name="connsiteY31" fmla="*/ 714032 h 1909786"/>
                  <a:gd name="connsiteX32" fmla="*/ 607789 w 1268153"/>
                  <a:gd name="connsiteY32" fmla="*/ 643694 h 1909786"/>
                  <a:gd name="connsiteX33" fmla="*/ 809594 w 1268153"/>
                  <a:gd name="connsiteY33" fmla="*/ 1043115 h 1909786"/>
                  <a:gd name="connsiteX34" fmla="*/ 512330 w 1268153"/>
                  <a:gd name="connsiteY34" fmla="*/ 1085821 h 1909786"/>
                  <a:gd name="connsiteX35" fmla="*/ 647983 w 1268153"/>
                  <a:gd name="connsiteY35" fmla="*/ 1603311 h 1909786"/>
                  <a:gd name="connsiteX36" fmla="*/ 537449 w 1268153"/>
                  <a:gd name="connsiteY36" fmla="*/ 1527949 h 1909786"/>
                  <a:gd name="connsiteX37" fmla="*/ 391749 w 1268153"/>
                  <a:gd name="connsiteY37" fmla="*/ 1462634 h 1909786"/>
                  <a:gd name="connsiteX38" fmla="*/ 230975 w 1268153"/>
                  <a:gd name="connsiteY38" fmla="*/ 1166207 h 1909786"/>
                  <a:gd name="connsiteX39" fmla="*/ 356580 w 1268153"/>
                  <a:gd name="connsiteY39" fmla="*/ 1397320 h 1909786"/>
                  <a:gd name="connsiteX40" fmla="*/ 431942 w 1268153"/>
                  <a:gd name="connsiteY40" fmla="*/ 1563118 h 1909786"/>
                  <a:gd name="connsiteX41" fmla="*/ 527402 w 1268153"/>
                  <a:gd name="connsiteY41" fmla="*/ 1603311 h 1909786"/>
                  <a:gd name="connsiteX42" fmla="*/ 507305 w 1268153"/>
                  <a:gd name="connsiteY42" fmla="*/ 1718868 h 1909786"/>
                  <a:gd name="connsiteX43" fmla="*/ 311362 w 1268153"/>
                  <a:gd name="connsiteY43" fmla="*/ 1909786 h 1909786"/>
                  <a:gd name="connsiteX44" fmla="*/ 250235 w 1268153"/>
                  <a:gd name="connsiteY44" fmla="*/ 1872104 h 1909786"/>
                  <a:gd name="connsiteX45" fmla="*/ 220927 w 1268153"/>
                  <a:gd name="connsiteY45" fmla="*/ 1718867 h 1909786"/>
                  <a:gd name="connsiteX46" fmla="*/ 120444 w 1268153"/>
                  <a:gd name="connsiteY46" fmla="*/ 1638480 h 1909786"/>
                  <a:gd name="connsiteX47" fmla="*/ 65177 w 1268153"/>
                  <a:gd name="connsiteY47" fmla="*/ 1598287 h 1909786"/>
                  <a:gd name="connsiteX48" fmla="*/ 80251 w 1268153"/>
                  <a:gd name="connsiteY48" fmla="*/ 1402343 h 1909786"/>
                  <a:gd name="connsiteX49" fmla="*/ 205854 w 1268153"/>
                  <a:gd name="connsiteY49" fmla="*/ 1543021 h 1909786"/>
                  <a:gd name="connsiteX50" fmla="*/ 301314 w 1268153"/>
                  <a:gd name="connsiteY50" fmla="*/ 1703795 h 1909786"/>
                  <a:gd name="connsiteX51" fmla="*/ 326435 w 1268153"/>
                  <a:gd name="connsiteY51" fmla="*/ 1593262 h 1909786"/>
                  <a:gd name="connsiteX52" fmla="*/ 175710 w 1268153"/>
                  <a:gd name="connsiteY52" fmla="*/ 1246594 h 1909786"/>
                  <a:gd name="connsiteX53" fmla="*/ 150589 w 1268153"/>
                  <a:gd name="connsiteY53" fmla="*/ 1211426 h 1909786"/>
                  <a:gd name="connsiteX54" fmla="*/ 30008 w 1268153"/>
                  <a:gd name="connsiteY54" fmla="*/ 1372199 h 1909786"/>
                  <a:gd name="connsiteX55" fmla="*/ 19959 w 1268153"/>
                  <a:gd name="connsiteY55" fmla="*/ 1527948 h 1909786"/>
                  <a:gd name="connsiteX56" fmla="*/ 75227 w 1268153"/>
                  <a:gd name="connsiteY56" fmla="*/ 1030554 h 1909786"/>
                  <a:gd name="connsiteX57" fmla="*/ 175709 w 1268153"/>
                  <a:gd name="connsiteY57" fmla="*/ 1070748 h 1909786"/>
                  <a:gd name="connsiteX58" fmla="*/ 170685 w 1268153"/>
                  <a:gd name="connsiteY58" fmla="*/ 854709 h 1909786"/>
                  <a:gd name="connsiteX59" fmla="*/ 95322 w 1268153"/>
                  <a:gd name="connsiteY59" fmla="*/ 965240 h 1909786"/>
                  <a:gd name="connsiteX60" fmla="*/ 180733 w 1268153"/>
                  <a:gd name="connsiteY60" fmla="*/ 774322 h 1909786"/>
                  <a:gd name="connsiteX61" fmla="*/ 276193 w 1268153"/>
                  <a:gd name="connsiteY61" fmla="*/ 593451 h 1909786"/>
                  <a:gd name="connsiteX62" fmla="*/ 471298 w 1268153"/>
                  <a:gd name="connsiteY62" fmla="*/ 392484 h 1909786"/>
                  <a:gd name="connsiteX0" fmla="*/ 471298 w 1274970"/>
                  <a:gd name="connsiteY0" fmla="*/ 392484 h 1909786"/>
                  <a:gd name="connsiteX1" fmla="*/ 693200 w 1274970"/>
                  <a:gd name="connsiteY1" fmla="*/ 131227 h 1909786"/>
                  <a:gd name="connsiteX2" fmla="*/ 743441 w 1274970"/>
                  <a:gd name="connsiteY2" fmla="*/ 191518 h 1909786"/>
                  <a:gd name="connsiteX3" fmla="*/ 708273 w 1274970"/>
                  <a:gd name="connsiteY3" fmla="*/ 302049 h 1909786"/>
                  <a:gd name="connsiteX4" fmla="*/ 637934 w 1274970"/>
                  <a:gd name="connsiteY4" fmla="*/ 312098 h 1909786"/>
                  <a:gd name="connsiteX5" fmla="*/ 562573 w 1274970"/>
                  <a:gd name="connsiteY5" fmla="*/ 347267 h 1909786"/>
                  <a:gd name="connsiteX6" fmla="*/ 688176 w 1274970"/>
                  <a:gd name="connsiteY6" fmla="*/ 497992 h 1909786"/>
                  <a:gd name="connsiteX7" fmla="*/ 487209 w 1274970"/>
                  <a:gd name="connsiteY7" fmla="*/ 472872 h 1909786"/>
                  <a:gd name="connsiteX8" fmla="*/ 421895 w 1274970"/>
                  <a:gd name="connsiteY8" fmla="*/ 673839 h 1909786"/>
                  <a:gd name="connsiteX9" fmla="*/ 241862 w 1274970"/>
                  <a:gd name="connsiteY9" fmla="*/ 714032 h 1909786"/>
                  <a:gd name="connsiteX10" fmla="*/ 306338 w 1274970"/>
                  <a:gd name="connsiteY10" fmla="*/ 1005434 h 1909786"/>
                  <a:gd name="connsiteX11" fmla="*/ 492233 w 1274970"/>
                  <a:gd name="connsiteY11" fmla="*/ 914999 h 1909786"/>
                  <a:gd name="connsiteX12" fmla="*/ 477162 w 1274970"/>
                  <a:gd name="connsiteY12" fmla="*/ 698959 h 1909786"/>
                  <a:gd name="connsiteX13" fmla="*/ 738418 w 1274970"/>
                  <a:gd name="connsiteY13" fmla="*/ 503016 h 1909786"/>
                  <a:gd name="connsiteX14" fmla="*/ 818805 w 1274970"/>
                  <a:gd name="connsiteY14" fmla="*/ 538186 h 1909786"/>
                  <a:gd name="connsiteX15" fmla="*/ 889144 w 1274970"/>
                  <a:gd name="connsiteY15" fmla="*/ 638669 h 1909786"/>
                  <a:gd name="connsiteX16" fmla="*/ 793684 w 1274970"/>
                  <a:gd name="connsiteY16" fmla="*/ 427653 h 1909786"/>
                  <a:gd name="connsiteX17" fmla="*/ 803732 w 1274970"/>
                  <a:gd name="connsiteY17" fmla="*/ 156348 h 1909786"/>
                  <a:gd name="connsiteX18" fmla="*/ 979579 w 1274970"/>
                  <a:gd name="connsiteY18" fmla="*/ 10647 h 1909786"/>
                  <a:gd name="connsiteX19" fmla="*/ 904216 w 1274970"/>
                  <a:gd name="connsiteY19" fmla="*/ 191518 h 1909786"/>
                  <a:gd name="connsiteX20" fmla="*/ 899192 w 1274970"/>
                  <a:gd name="connsiteY20" fmla="*/ 266880 h 1909786"/>
                  <a:gd name="connsiteX21" fmla="*/ 1029820 w 1274970"/>
                  <a:gd name="connsiteY21" fmla="*/ 286977 h 1909786"/>
                  <a:gd name="connsiteX22" fmla="*/ 974554 w 1274970"/>
                  <a:gd name="connsiteY22" fmla="*/ 487944 h 1909786"/>
                  <a:gd name="connsiteX23" fmla="*/ 1004699 w 1274970"/>
                  <a:gd name="connsiteY23" fmla="*/ 503017 h 1909786"/>
                  <a:gd name="connsiteX24" fmla="*/ 959482 w 1274970"/>
                  <a:gd name="connsiteY24" fmla="*/ 226687 h 1909786"/>
                  <a:gd name="connsiteX25" fmla="*/ 1034844 w 1274970"/>
                  <a:gd name="connsiteY25" fmla="*/ 35768 h 1909786"/>
                  <a:gd name="connsiteX26" fmla="*/ 1170498 w 1274970"/>
                  <a:gd name="connsiteY26" fmla="*/ 226687 h 1909786"/>
                  <a:gd name="connsiteX27" fmla="*/ 1115230 w 1274970"/>
                  <a:gd name="connsiteY27" fmla="*/ 598477 h 1909786"/>
                  <a:gd name="connsiteX28" fmla="*/ 1100158 w 1274970"/>
                  <a:gd name="connsiteY28" fmla="*/ 734128 h 1909786"/>
                  <a:gd name="connsiteX29" fmla="*/ 904215 w 1274970"/>
                  <a:gd name="connsiteY29" fmla="*/ 744176 h 1909786"/>
                  <a:gd name="connsiteX30" fmla="*/ 929336 w 1274970"/>
                  <a:gd name="connsiteY30" fmla="*/ 904950 h 1909786"/>
                  <a:gd name="connsiteX31" fmla="*/ 708272 w 1274970"/>
                  <a:gd name="connsiteY31" fmla="*/ 714032 h 1909786"/>
                  <a:gd name="connsiteX32" fmla="*/ 607789 w 1274970"/>
                  <a:gd name="connsiteY32" fmla="*/ 643694 h 1909786"/>
                  <a:gd name="connsiteX33" fmla="*/ 809594 w 1274970"/>
                  <a:gd name="connsiteY33" fmla="*/ 1043115 h 1909786"/>
                  <a:gd name="connsiteX34" fmla="*/ 512330 w 1274970"/>
                  <a:gd name="connsiteY34" fmla="*/ 1085821 h 1909786"/>
                  <a:gd name="connsiteX35" fmla="*/ 647983 w 1274970"/>
                  <a:gd name="connsiteY35" fmla="*/ 1603311 h 1909786"/>
                  <a:gd name="connsiteX36" fmla="*/ 537449 w 1274970"/>
                  <a:gd name="connsiteY36" fmla="*/ 1527949 h 1909786"/>
                  <a:gd name="connsiteX37" fmla="*/ 391749 w 1274970"/>
                  <a:gd name="connsiteY37" fmla="*/ 1462634 h 1909786"/>
                  <a:gd name="connsiteX38" fmla="*/ 230975 w 1274970"/>
                  <a:gd name="connsiteY38" fmla="*/ 1166207 h 1909786"/>
                  <a:gd name="connsiteX39" fmla="*/ 356580 w 1274970"/>
                  <a:gd name="connsiteY39" fmla="*/ 1397320 h 1909786"/>
                  <a:gd name="connsiteX40" fmla="*/ 431942 w 1274970"/>
                  <a:gd name="connsiteY40" fmla="*/ 1563118 h 1909786"/>
                  <a:gd name="connsiteX41" fmla="*/ 527402 w 1274970"/>
                  <a:gd name="connsiteY41" fmla="*/ 1603311 h 1909786"/>
                  <a:gd name="connsiteX42" fmla="*/ 507305 w 1274970"/>
                  <a:gd name="connsiteY42" fmla="*/ 1718868 h 1909786"/>
                  <a:gd name="connsiteX43" fmla="*/ 311362 w 1274970"/>
                  <a:gd name="connsiteY43" fmla="*/ 1909786 h 1909786"/>
                  <a:gd name="connsiteX44" fmla="*/ 250235 w 1274970"/>
                  <a:gd name="connsiteY44" fmla="*/ 1872104 h 1909786"/>
                  <a:gd name="connsiteX45" fmla="*/ 220927 w 1274970"/>
                  <a:gd name="connsiteY45" fmla="*/ 1718867 h 1909786"/>
                  <a:gd name="connsiteX46" fmla="*/ 120444 w 1274970"/>
                  <a:gd name="connsiteY46" fmla="*/ 1638480 h 1909786"/>
                  <a:gd name="connsiteX47" fmla="*/ 65177 w 1274970"/>
                  <a:gd name="connsiteY47" fmla="*/ 1598287 h 1909786"/>
                  <a:gd name="connsiteX48" fmla="*/ 80251 w 1274970"/>
                  <a:gd name="connsiteY48" fmla="*/ 1402343 h 1909786"/>
                  <a:gd name="connsiteX49" fmla="*/ 205854 w 1274970"/>
                  <a:gd name="connsiteY49" fmla="*/ 1543021 h 1909786"/>
                  <a:gd name="connsiteX50" fmla="*/ 301314 w 1274970"/>
                  <a:gd name="connsiteY50" fmla="*/ 1703795 h 1909786"/>
                  <a:gd name="connsiteX51" fmla="*/ 326435 w 1274970"/>
                  <a:gd name="connsiteY51" fmla="*/ 1593262 h 1909786"/>
                  <a:gd name="connsiteX52" fmla="*/ 175710 w 1274970"/>
                  <a:gd name="connsiteY52" fmla="*/ 1246594 h 1909786"/>
                  <a:gd name="connsiteX53" fmla="*/ 150589 w 1274970"/>
                  <a:gd name="connsiteY53" fmla="*/ 1211426 h 1909786"/>
                  <a:gd name="connsiteX54" fmla="*/ 30008 w 1274970"/>
                  <a:gd name="connsiteY54" fmla="*/ 1372199 h 1909786"/>
                  <a:gd name="connsiteX55" fmla="*/ 19959 w 1274970"/>
                  <a:gd name="connsiteY55" fmla="*/ 1527948 h 1909786"/>
                  <a:gd name="connsiteX56" fmla="*/ 75227 w 1274970"/>
                  <a:gd name="connsiteY56" fmla="*/ 1030554 h 1909786"/>
                  <a:gd name="connsiteX57" fmla="*/ 175709 w 1274970"/>
                  <a:gd name="connsiteY57" fmla="*/ 1070748 h 1909786"/>
                  <a:gd name="connsiteX58" fmla="*/ 170685 w 1274970"/>
                  <a:gd name="connsiteY58" fmla="*/ 854709 h 1909786"/>
                  <a:gd name="connsiteX59" fmla="*/ 95322 w 1274970"/>
                  <a:gd name="connsiteY59" fmla="*/ 965240 h 1909786"/>
                  <a:gd name="connsiteX60" fmla="*/ 180733 w 1274970"/>
                  <a:gd name="connsiteY60" fmla="*/ 774322 h 1909786"/>
                  <a:gd name="connsiteX61" fmla="*/ 276193 w 1274970"/>
                  <a:gd name="connsiteY61" fmla="*/ 593451 h 1909786"/>
                  <a:gd name="connsiteX62" fmla="*/ 471298 w 1274970"/>
                  <a:gd name="connsiteY62" fmla="*/ 392484 h 1909786"/>
                  <a:gd name="connsiteX0" fmla="*/ 471298 w 1242047"/>
                  <a:gd name="connsiteY0" fmla="*/ 392484 h 1909786"/>
                  <a:gd name="connsiteX1" fmla="*/ 693200 w 1242047"/>
                  <a:gd name="connsiteY1" fmla="*/ 131227 h 1909786"/>
                  <a:gd name="connsiteX2" fmla="*/ 743441 w 1242047"/>
                  <a:gd name="connsiteY2" fmla="*/ 191518 h 1909786"/>
                  <a:gd name="connsiteX3" fmla="*/ 708273 w 1242047"/>
                  <a:gd name="connsiteY3" fmla="*/ 302049 h 1909786"/>
                  <a:gd name="connsiteX4" fmla="*/ 637934 w 1242047"/>
                  <a:gd name="connsiteY4" fmla="*/ 312098 h 1909786"/>
                  <a:gd name="connsiteX5" fmla="*/ 562573 w 1242047"/>
                  <a:gd name="connsiteY5" fmla="*/ 347267 h 1909786"/>
                  <a:gd name="connsiteX6" fmla="*/ 688176 w 1242047"/>
                  <a:gd name="connsiteY6" fmla="*/ 497992 h 1909786"/>
                  <a:gd name="connsiteX7" fmla="*/ 487209 w 1242047"/>
                  <a:gd name="connsiteY7" fmla="*/ 472872 h 1909786"/>
                  <a:gd name="connsiteX8" fmla="*/ 421895 w 1242047"/>
                  <a:gd name="connsiteY8" fmla="*/ 673839 h 1909786"/>
                  <a:gd name="connsiteX9" fmla="*/ 241862 w 1242047"/>
                  <a:gd name="connsiteY9" fmla="*/ 714032 h 1909786"/>
                  <a:gd name="connsiteX10" fmla="*/ 306338 w 1242047"/>
                  <a:gd name="connsiteY10" fmla="*/ 1005434 h 1909786"/>
                  <a:gd name="connsiteX11" fmla="*/ 492233 w 1242047"/>
                  <a:gd name="connsiteY11" fmla="*/ 914999 h 1909786"/>
                  <a:gd name="connsiteX12" fmla="*/ 477162 w 1242047"/>
                  <a:gd name="connsiteY12" fmla="*/ 698959 h 1909786"/>
                  <a:gd name="connsiteX13" fmla="*/ 738418 w 1242047"/>
                  <a:gd name="connsiteY13" fmla="*/ 503016 h 1909786"/>
                  <a:gd name="connsiteX14" fmla="*/ 818805 w 1242047"/>
                  <a:gd name="connsiteY14" fmla="*/ 538186 h 1909786"/>
                  <a:gd name="connsiteX15" fmla="*/ 889144 w 1242047"/>
                  <a:gd name="connsiteY15" fmla="*/ 638669 h 1909786"/>
                  <a:gd name="connsiteX16" fmla="*/ 793684 w 1242047"/>
                  <a:gd name="connsiteY16" fmla="*/ 427653 h 1909786"/>
                  <a:gd name="connsiteX17" fmla="*/ 803732 w 1242047"/>
                  <a:gd name="connsiteY17" fmla="*/ 156348 h 1909786"/>
                  <a:gd name="connsiteX18" fmla="*/ 979579 w 1242047"/>
                  <a:gd name="connsiteY18" fmla="*/ 10647 h 1909786"/>
                  <a:gd name="connsiteX19" fmla="*/ 904216 w 1242047"/>
                  <a:gd name="connsiteY19" fmla="*/ 191518 h 1909786"/>
                  <a:gd name="connsiteX20" fmla="*/ 899192 w 1242047"/>
                  <a:gd name="connsiteY20" fmla="*/ 266880 h 1909786"/>
                  <a:gd name="connsiteX21" fmla="*/ 1029820 w 1242047"/>
                  <a:gd name="connsiteY21" fmla="*/ 286977 h 1909786"/>
                  <a:gd name="connsiteX22" fmla="*/ 974554 w 1242047"/>
                  <a:gd name="connsiteY22" fmla="*/ 487944 h 1909786"/>
                  <a:gd name="connsiteX23" fmla="*/ 1004699 w 1242047"/>
                  <a:gd name="connsiteY23" fmla="*/ 503017 h 1909786"/>
                  <a:gd name="connsiteX24" fmla="*/ 959482 w 1242047"/>
                  <a:gd name="connsiteY24" fmla="*/ 226687 h 1909786"/>
                  <a:gd name="connsiteX25" fmla="*/ 1034844 w 1242047"/>
                  <a:gd name="connsiteY25" fmla="*/ 35768 h 1909786"/>
                  <a:gd name="connsiteX26" fmla="*/ 1170498 w 1242047"/>
                  <a:gd name="connsiteY26" fmla="*/ 226687 h 1909786"/>
                  <a:gd name="connsiteX27" fmla="*/ 1240835 w 1242047"/>
                  <a:gd name="connsiteY27" fmla="*/ 332194 h 1909786"/>
                  <a:gd name="connsiteX28" fmla="*/ 1115230 w 1242047"/>
                  <a:gd name="connsiteY28" fmla="*/ 598477 h 1909786"/>
                  <a:gd name="connsiteX29" fmla="*/ 1100158 w 1242047"/>
                  <a:gd name="connsiteY29" fmla="*/ 734128 h 1909786"/>
                  <a:gd name="connsiteX30" fmla="*/ 904215 w 1242047"/>
                  <a:gd name="connsiteY30" fmla="*/ 744176 h 1909786"/>
                  <a:gd name="connsiteX31" fmla="*/ 929336 w 1242047"/>
                  <a:gd name="connsiteY31" fmla="*/ 904950 h 1909786"/>
                  <a:gd name="connsiteX32" fmla="*/ 708272 w 1242047"/>
                  <a:gd name="connsiteY32" fmla="*/ 714032 h 1909786"/>
                  <a:gd name="connsiteX33" fmla="*/ 607789 w 1242047"/>
                  <a:gd name="connsiteY33" fmla="*/ 643694 h 1909786"/>
                  <a:gd name="connsiteX34" fmla="*/ 809594 w 1242047"/>
                  <a:gd name="connsiteY34" fmla="*/ 1043115 h 1909786"/>
                  <a:gd name="connsiteX35" fmla="*/ 512330 w 1242047"/>
                  <a:gd name="connsiteY35" fmla="*/ 1085821 h 1909786"/>
                  <a:gd name="connsiteX36" fmla="*/ 647983 w 1242047"/>
                  <a:gd name="connsiteY36" fmla="*/ 1603311 h 1909786"/>
                  <a:gd name="connsiteX37" fmla="*/ 537449 w 1242047"/>
                  <a:gd name="connsiteY37" fmla="*/ 1527949 h 1909786"/>
                  <a:gd name="connsiteX38" fmla="*/ 391749 w 1242047"/>
                  <a:gd name="connsiteY38" fmla="*/ 1462634 h 1909786"/>
                  <a:gd name="connsiteX39" fmla="*/ 230975 w 1242047"/>
                  <a:gd name="connsiteY39" fmla="*/ 1166207 h 1909786"/>
                  <a:gd name="connsiteX40" fmla="*/ 356580 w 1242047"/>
                  <a:gd name="connsiteY40" fmla="*/ 1397320 h 1909786"/>
                  <a:gd name="connsiteX41" fmla="*/ 431942 w 1242047"/>
                  <a:gd name="connsiteY41" fmla="*/ 1563118 h 1909786"/>
                  <a:gd name="connsiteX42" fmla="*/ 527402 w 1242047"/>
                  <a:gd name="connsiteY42" fmla="*/ 1603311 h 1909786"/>
                  <a:gd name="connsiteX43" fmla="*/ 507305 w 1242047"/>
                  <a:gd name="connsiteY43" fmla="*/ 1718868 h 1909786"/>
                  <a:gd name="connsiteX44" fmla="*/ 311362 w 1242047"/>
                  <a:gd name="connsiteY44" fmla="*/ 1909786 h 1909786"/>
                  <a:gd name="connsiteX45" fmla="*/ 250235 w 1242047"/>
                  <a:gd name="connsiteY45" fmla="*/ 1872104 h 1909786"/>
                  <a:gd name="connsiteX46" fmla="*/ 220927 w 1242047"/>
                  <a:gd name="connsiteY46" fmla="*/ 1718867 h 1909786"/>
                  <a:gd name="connsiteX47" fmla="*/ 120444 w 1242047"/>
                  <a:gd name="connsiteY47" fmla="*/ 1638480 h 1909786"/>
                  <a:gd name="connsiteX48" fmla="*/ 65177 w 1242047"/>
                  <a:gd name="connsiteY48" fmla="*/ 1598287 h 1909786"/>
                  <a:gd name="connsiteX49" fmla="*/ 80251 w 1242047"/>
                  <a:gd name="connsiteY49" fmla="*/ 1402343 h 1909786"/>
                  <a:gd name="connsiteX50" fmla="*/ 205854 w 1242047"/>
                  <a:gd name="connsiteY50" fmla="*/ 1543021 h 1909786"/>
                  <a:gd name="connsiteX51" fmla="*/ 301314 w 1242047"/>
                  <a:gd name="connsiteY51" fmla="*/ 1703795 h 1909786"/>
                  <a:gd name="connsiteX52" fmla="*/ 326435 w 1242047"/>
                  <a:gd name="connsiteY52" fmla="*/ 1593262 h 1909786"/>
                  <a:gd name="connsiteX53" fmla="*/ 175710 w 1242047"/>
                  <a:gd name="connsiteY53" fmla="*/ 1246594 h 1909786"/>
                  <a:gd name="connsiteX54" fmla="*/ 150589 w 1242047"/>
                  <a:gd name="connsiteY54" fmla="*/ 1211426 h 1909786"/>
                  <a:gd name="connsiteX55" fmla="*/ 30008 w 1242047"/>
                  <a:gd name="connsiteY55" fmla="*/ 1372199 h 1909786"/>
                  <a:gd name="connsiteX56" fmla="*/ 19959 w 1242047"/>
                  <a:gd name="connsiteY56" fmla="*/ 1527948 h 1909786"/>
                  <a:gd name="connsiteX57" fmla="*/ 75227 w 1242047"/>
                  <a:gd name="connsiteY57" fmla="*/ 1030554 h 1909786"/>
                  <a:gd name="connsiteX58" fmla="*/ 175709 w 1242047"/>
                  <a:gd name="connsiteY58" fmla="*/ 1070748 h 1909786"/>
                  <a:gd name="connsiteX59" fmla="*/ 170685 w 1242047"/>
                  <a:gd name="connsiteY59" fmla="*/ 854709 h 1909786"/>
                  <a:gd name="connsiteX60" fmla="*/ 95322 w 1242047"/>
                  <a:gd name="connsiteY60" fmla="*/ 965240 h 1909786"/>
                  <a:gd name="connsiteX61" fmla="*/ 180733 w 1242047"/>
                  <a:gd name="connsiteY61" fmla="*/ 774322 h 1909786"/>
                  <a:gd name="connsiteX62" fmla="*/ 276193 w 1242047"/>
                  <a:gd name="connsiteY62" fmla="*/ 593451 h 1909786"/>
                  <a:gd name="connsiteX63" fmla="*/ 471298 w 1242047"/>
                  <a:gd name="connsiteY63" fmla="*/ 392484 h 1909786"/>
                  <a:gd name="connsiteX0" fmla="*/ 471298 w 1204699"/>
                  <a:gd name="connsiteY0" fmla="*/ 392484 h 1909786"/>
                  <a:gd name="connsiteX1" fmla="*/ 693200 w 1204699"/>
                  <a:gd name="connsiteY1" fmla="*/ 131227 h 1909786"/>
                  <a:gd name="connsiteX2" fmla="*/ 743441 w 1204699"/>
                  <a:gd name="connsiteY2" fmla="*/ 191518 h 1909786"/>
                  <a:gd name="connsiteX3" fmla="*/ 708273 w 1204699"/>
                  <a:gd name="connsiteY3" fmla="*/ 302049 h 1909786"/>
                  <a:gd name="connsiteX4" fmla="*/ 637934 w 1204699"/>
                  <a:gd name="connsiteY4" fmla="*/ 312098 h 1909786"/>
                  <a:gd name="connsiteX5" fmla="*/ 562573 w 1204699"/>
                  <a:gd name="connsiteY5" fmla="*/ 347267 h 1909786"/>
                  <a:gd name="connsiteX6" fmla="*/ 688176 w 1204699"/>
                  <a:gd name="connsiteY6" fmla="*/ 497992 h 1909786"/>
                  <a:gd name="connsiteX7" fmla="*/ 487209 w 1204699"/>
                  <a:gd name="connsiteY7" fmla="*/ 472872 h 1909786"/>
                  <a:gd name="connsiteX8" fmla="*/ 421895 w 1204699"/>
                  <a:gd name="connsiteY8" fmla="*/ 673839 h 1909786"/>
                  <a:gd name="connsiteX9" fmla="*/ 241862 w 1204699"/>
                  <a:gd name="connsiteY9" fmla="*/ 714032 h 1909786"/>
                  <a:gd name="connsiteX10" fmla="*/ 306338 w 1204699"/>
                  <a:gd name="connsiteY10" fmla="*/ 1005434 h 1909786"/>
                  <a:gd name="connsiteX11" fmla="*/ 492233 w 1204699"/>
                  <a:gd name="connsiteY11" fmla="*/ 914999 h 1909786"/>
                  <a:gd name="connsiteX12" fmla="*/ 477162 w 1204699"/>
                  <a:gd name="connsiteY12" fmla="*/ 698959 h 1909786"/>
                  <a:gd name="connsiteX13" fmla="*/ 738418 w 1204699"/>
                  <a:gd name="connsiteY13" fmla="*/ 503016 h 1909786"/>
                  <a:gd name="connsiteX14" fmla="*/ 818805 w 1204699"/>
                  <a:gd name="connsiteY14" fmla="*/ 538186 h 1909786"/>
                  <a:gd name="connsiteX15" fmla="*/ 889144 w 1204699"/>
                  <a:gd name="connsiteY15" fmla="*/ 638669 h 1909786"/>
                  <a:gd name="connsiteX16" fmla="*/ 793684 w 1204699"/>
                  <a:gd name="connsiteY16" fmla="*/ 427653 h 1909786"/>
                  <a:gd name="connsiteX17" fmla="*/ 803732 w 1204699"/>
                  <a:gd name="connsiteY17" fmla="*/ 156348 h 1909786"/>
                  <a:gd name="connsiteX18" fmla="*/ 979579 w 1204699"/>
                  <a:gd name="connsiteY18" fmla="*/ 10647 h 1909786"/>
                  <a:gd name="connsiteX19" fmla="*/ 904216 w 1204699"/>
                  <a:gd name="connsiteY19" fmla="*/ 191518 h 1909786"/>
                  <a:gd name="connsiteX20" fmla="*/ 899192 w 1204699"/>
                  <a:gd name="connsiteY20" fmla="*/ 266880 h 1909786"/>
                  <a:gd name="connsiteX21" fmla="*/ 1029820 w 1204699"/>
                  <a:gd name="connsiteY21" fmla="*/ 286977 h 1909786"/>
                  <a:gd name="connsiteX22" fmla="*/ 974554 w 1204699"/>
                  <a:gd name="connsiteY22" fmla="*/ 487944 h 1909786"/>
                  <a:gd name="connsiteX23" fmla="*/ 1004699 w 1204699"/>
                  <a:gd name="connsiteY23" fmla="*/ 503017 h 1909786"/>
                  <a:gd name="connsiteX24" fmla="*/ 959482 w 1204699"/>
                  <a:gd name="connsiteY24" fmla="*/ 226687 h 1909786"/>
                  <a:gd name="connsiteX25" fmla="*/ 1034844 w 1204699"/>
                  <a:gd name="connsiteY25" fmla="*/ 35768 h 1909786"/>
                  <a:gd name="connsiteX26" fmla="*/ 1170498 w 1204699"/>
                  <a:gd name="connsiteY26" fmla="*/ 226687 h 1909786"/>
                  <a:gd name="connsiteX27" fmla="*/ 1200641 w 1204699"/>
                  <a:gd name="connsiteY27" fmla="*/ 362339 h 1909786"/>
                  <a:gd name="connsiteX28" fmla="*/ 1115230 w 1204699"/>
                  <a:gd name="connsiteY28" fmla="*/ 598477 h 1909786"/>
                  <a:gd name="connsiteX29" fmla="*/ 1100158 w 1204699"/>
                  <a:gd name="connsiteY29" fmla="*/ 734128 h 1909786"/>
                  <a:gd name="connsiteX30" fmla="*/ 904215 w 1204699"/>
                  <a:gd name="connsiteY30" fmla="*/ 744176 h 1909786"/>
                  <a:gd name="connsiteX31" fmla="*/ 929336 w 1204699"/>
                  <a:gd name="connsiteY31" fmla="*/ 904950 h 1909786"/>
                  <a:gd name="connsiteX32" fmla="*/ 708272 w 1204699"/>
                  <a:gd name="connsiteY32" fmla="*/ 714032 h 1909786"/>
                  <a:gd name="connsiteX33" fmla="*/ 607789 w 1204699"/>
                  <a:gd name="connsiteY33" fmla="*/ 643694 h 1909786"/>
                  <a:gd name="connsiteX34" fmla="*/ 809594 w 1204699"/>
                  <a:gd name="connsiteY34" fmla="*/ 1043115 h 1909786"/>
                  <a:gd name="connsiteX35" fmla="*/ 512330 w 1204699"/>
                  <a:gd name="connsiteY35" fmla="*/ 1085821 h 1909786"/>
                  <a:gd name="connsiteX36" fmla="*/ 647983 w 1204699"/>
                  <a:gd name="connsiteY36" fmla="*/ 1603311 h 1909786"/>
                  <a:gd name="connsiteX37" fmla="*/ 537449 w 1204699"/>
                  <a:gd name="connsiteY37" fmla="*/ 1527949 h 1909786"/>
                  <a:gd name="connsiteX38" fmla="*/ 391749 w 1204699"/>
                  <a:gd name="connsiteY38" fmla="*/ 1462634 h 1909786"/>
                  <a:gd name="connsiteX39" fmla="*/ 230975 w 1204699"/>
                  <a:gd name="connsiteY39" fmla="*/ 1166207 h 1909786"/>
                  <a:gd name="connsiteX40" fmla="*/ 356580 w 1204699"/>
                  <a:gd name="connsiteY40" fmla="*/ 1397320 h 1909786"/>
                  <a:gd name="connsiteX41" fmla="*/ 431942 w 1204699"/>
                  <a:gd name="connsiteY41" fmla="*/ 1563118 h 1909786"/>
                  <a:gd name="connsiteX42" fmla="*/ 527402 w 1204699"/>
                  <a:gd name="connsiteY42" fmla="*/ 1603311 h 1909786"/>
                  <a:gd name="connsiteX43" fmla="*/ 507305 w 1204699"/>
                  <a:gd name="connsiteY43" fmla="*/ 1718868 h 1909786"/>
                  <a:gd name="connsiteX44" fmla="*/ 311362 w 1204699"/>
                  <a:gd name="connsiteY44" fmla="*/ 1909786 h 1909786"/>
                  <a:gd name="connsiteX45" fmla="*/ 250235 w 1204699"/>
                  <a:gd name="connsiteY45" fmla="*/ 1872104 h 1909786"/>
                  <a:gd name="connsiteX46" fmla="*/ 220927 w 1204699"/>
                  <a:gd name="connsiteY46" fmla="*/ 1718867 h 1909786"/>
                  <a:gd name="connsiteX47" fmla="*/ 120444 w 1204699"/>
                  <a:gd name="connsiteY47" fmla="*/ 1638480 h 1909786"/>
                  <a:gd name="connsiteX48" fmla="*/ 65177 w 1204699"/>
                  <a:gd name="connsiteY48" fmla="*/ 1598287 h 1909786"/>
                  <a:gd name="connsiteX49" fmla="*/ 80251 w 1204699"/>
                  <a:gd name="connsiteY49" fmla="*/ 1402343 h 1909786"/>
                  <a:gd name="connsiteX50" fmla="*/ 205854 w 1204699"/>
                  <a:gd name="connsiteY50" fmla="*/ 1543021 h 1909786"/>
                  <a:gd name="connsiteX51" fmla="*/ 301314 w 1204699"/>
                  <a:gd name="connsiteY51" fmla="*/ 1703795 h 1909786"/>
                  <a:gd name="connsiteX52" fmla="*/ 326435 w 1204699"/>
                  <a:gd name="connsiteY52" fmla="*/ 1593262 h 1909786"/>
                  <a:gd name="connsiteX53" fmla="*/ 175710 w 1204699"/>
                  <a:gd name="connsiteY53" fmla="*/ 1246594 h 1909786"/>
                  <a:gd name="connsiteX54" fmla="*/ 150589 w 1204699"/>
                  <a:gd name="connsiteY54" fmla="*/ 1211426 h 1909786"/>
                  <a:gd name="connsiteX55" fmla="*/ 30008 w 1204699"/>
                  <a:gd name="connsiteY55" fmla="*/ 1372199 h 1909786"/>
                  <a:gd name="connsiteX56" fmla="*/ 19959 w 1204699"/>
                  <a:gd name="connsiteY56" fmla="*/ 1527948 h 1909786"/>
                  <a:gd name="connsiteX57" fmla="*/ 75227 w 1204699"/>
                  <a:gd name="connsiteY57" fmla="*/ 1030554 h 1909786"/>
                  <a:gd name="connsiteX58" fmla="*/ 175709 w 1204699"/>
                  <a:gd name="connsiteY58" fmla="*/ 1070748 h 1909786"/>
                  <a:gd name="connsiteX59" fmla="*/ 170685 w 1204699"/>
                  <a:gd name="connsiteY59" fmla="*/ 854709 h 1909786"/>
                  <a:gd name="connsiteX60" fmla="*/ 95322 w 1204699"/>
                  <a:gd name="connsiteY60" fmla="*/ 965240 h 1909786"/>
                  <a:gd name="connsiteX61" fmla="*/ 180733 w 1204699"/>
                  <a:gd name="connsiteY61" fmla="*/ 774322 h 1909786"/>
                  <a:gd name="connsiteX62" fmla="*/ 276193 w 1204699"/>
                  <a:gd name="connsiteY62" fmla="*/ 593451 h 1909786"/>
                  <a:gd name="connsiteX63" fmla="*/ 471298 w 1204699"/>
                  <a:gd name="connsiteY63" fmla="*/ 392484 h 1909786"/>
                  <a:gd name="connsiteX0" fmla="*/ 471298 w 1200641"/>
                  <a:gd name="connsiteY0" fmla="*/ 392484 h 1909786"/>
                  <a:gd name="connsiteX1" fmla="*/ 693200 w 1200641"/>
                  <a:gd name="connsiteY1" fmla="*/ 131227 h 1909786"/>
                  <a:gd name="connsiteX2" fmla="*/ 743441 w 1200641"/>
                  <a:gd name="connsiteY2" fmla="*/ 191518 h 1909786"/>
                  <a:gd name="connsiteX3" fmla="*/ 708273 w 1200641"/>
                  <a:gd name="connsiteY3" fmla="*/ 302049 h 1909786"/>
                  <a:gd name="connsiteX4" fmla="*/ 637934 w 1200641"/>
                  <a:gd name="connsiteY4" fmla="*/ 312098 h 1909786"/>
                  <a:gd name="connsiteX5" fmla="*/ 562573 w 1200641"/>
                  <a:gd name="connsiteY5" fmla="*/ 347267 h 1909786"/>
                  <a:gd name="connsiteX6" fmla="*/ 688176 w 1200641"/>
                  <a:gd name="connsiteY6" fmla="*/ 497992 h 1909786"/>
                  <a:gd name="connsiteX7" fmla="*/ 487209 w 1200641"/>
                  <a:gd name="connsiteY7" fmla="*/ 472872 h 1909786"/>
                  <a:gd name="connsiteX8" fmla="*/ 421895 w 1200641"/>
                  <a:gd name="connsiteY8" fmla="*/ 673839 h 1909786"/>
                  <a:gd name="connsiteX9" fmla="*/ 241862 w 1200641"/>
                  <a:gd name="connsiteY9" fmla="*/ 714032 h 1909786"/>
                  <a:gd name="connsiteX10" fmla="*/ 306338 w 1200641"/>
                  <a:gd name="connsiteY10" fmla="*/ 1005434 h 1909786"/>
                  <a:gd name="connsiteX11" fmla="*/ 492233 w 1200641"/>
                  <a:gd name="connsiteY11" fmla="*/ 914999 h 1909786"/>
                  <a:gd name="connsiteX12" fmla="*/ 477162 w 1200641"/>
                  <a:gd name="connsiteY12" fmla="*/ 698959 h 1909786"/>
                  <a:gd name="connsiteX13" fmla="*/ 738418 w 1200641"/>
                  <a:gd name="connsiteY13" fmla="*/ 503016 h 1909786"/>
                  <a:gd name="connsiteX14" fmla="*/ 818805 w 1200641"/>
                  <a:gd name="connsiteY14" fmla="*/ 538186 h 1909786"/>
                  <a:gd name="connsiteX15" fmla="*/ 889144 w 1200641"/>
                  <a:gd name="connsiteY15" fmla="*/ 638669 h 1909786"/>
                  <a:gd name="connsiteX16" fmla="*/ 793684 w 1200641"/>
                  <a:gd name="connsiteY16" fmla="*/ 427653 h 1909786"/>
                  <a:gd name="connsiteX17" fmla="*/ 803732 w 1200641"/>
                  <a:gd name="connsiteY17" fmla="*/ 156348 h 1909786"/>
                  <a:gd name="connsiteX18" fmla="*/ 979579 w 1200641"/>
                  <a:gd name="connsiteY18" fmla="*/ 10647 h 1909786"/>
                  <a:gd name="connsiteX19" fmla="*/ 904216 w 1200641"/>
                  <a:gd name="connsiteY19" fmla="*/ 191518 h 1909786"/>
                  <a:gd name="connsiteX20" fmla="*/ 899192 w 1200641"/>
                  <a:gd name="connsiteY20" fmla="*/ 266880 h 1909786"/>
                  <a:gd name="connsiteX21" fmla="*/ 1029820 w 1200641"/>
                  <a:gd name="connsiteY21" fmla="*/ 286977 h 1909786"/>
                  <a:gd name="connsiteX22" fmla="*/ 974554 w 1200641"/>
                  <a:gd name="connsiteY22" fmla="*/ 487944 h 1909786"/>
                  <a:gd name="connsiteX23" fmla="*/ 1004699 w 1200641"/>
                  <a:gd name="connsiteY23" fmla="*/ 503017 h 1909786"/>
                  <a:gd name="connsiteX24" fmla="*/ 959482 w 1200641"/>
                  <a:gd name="connsiteY24" fmla="*/ 226687 h 1909786"/>
                  <a:gd name="connsiteX25" fmla="*/ 1034844 w 1200641"/>
                  <a:gd name="connsiteY25" fmla="*/ 35768 h 1909786"/>
                  <a:gd name="connsiteX26" fmla="*/ 1170498 w 1200641"/>
                  <a:gd name="connsiteY26" fmla="*/ 226687 h 1909786"/>
                  <a:gd name="connsiteX27" fmla="*/ 1200641 w 1200641"/>
                  <a:gd name="connsiteY27" fmla="*/ 362339 h 1909786"/>
                  <a:gd name="connsiteX28" fmla="*/ 1115230 w 1200641"/>
                  <a:gd name="connsiteY28" fmla="*/ 598477 h 1909786"/>
                  <a:gd name="connsiteX29" fmla="*/ 1100158 w 1200641"/>
                  <a:gd name="connsiteY29" fmla="*/ 734128 h 1909786"/>
                  <a:gd name="connsiteX30" fmla="*/ 904215 w 1200641"/>
                  <a:gd name="connsiteY30" fmla="*/ 744176 h 1909786"/>
                  <a:gd name="connsiteX31" fmla="*/ 929336 w 1200641"/>
                  <a:gd name="connsiteY31" fmla="*/ 904950 h 1909786"/>
                  <a:gd name="connsiteX32" fmla="*/ 708272 w 1200641"/>
                  <a:gd name="connsiteY32" fmla="*/ 714032 h 1909786"/>
                  <a:gd name="connsiteX33" fmla="*/ 607789 w 1200641"/>
                  <a:gd name="connsiteY33" fmla="*/ 643694 h 1909786"/>
                  <a:gd name="connsiteX34" fmla="*/ 809594 w 1200641"/>
                  <a:gd name="connsiteY34" fmla="*/ 1043115 h 1909786"/>
                  <a:gd name="connsiteX35" fmla="*/ 512330 w 1200641"/>
                  <a:gd name="connsiteY35" fmla="*/ 1085821 h 1909786"/>
                  <a:gd name="connsiteX36" fmla="*/ 647983 w 1200641"/>
                  <a:gd name="connsiteY36" fmla="*/ 1603311 h 1909786"/>
                  <a:gd name="connsiteX37" fmla="*/ 537449 w 1200641"/>
                  <a:gd name="connsiteY37" fmla="*/ 1527949 h 1909786"/>
                  <a:gd name="connsiteX38" fmla="*/ 391749 w 1200641"/>
                  <a:gd name="connsiteY38" fmla="*/ 1462634 h 1909786"/>
                  <a:gd name="connsiteX39" fmla="*/ 230975 w 1200641"/>
                  <a:gd name="connsiteY39" fmla="*/ 1166207 h 1909786"/>
                  <a:gd name="connsiteX40" fmla="*/ 356580 w 1200641"/>
                  <a:gd name="connsiteY40" fmla="*/ 1397320 h 1909786"/>
                  <a:gd name="connsiteX41" fmla="*/ 431942 w 1200641"/>
                  <a:gd name="connsiteY41" fmla="*/ 1563118 h 1909786"/>
                  <a:gd name="connsiteX42" fmla="*/ 527402 w 1200641"/>
                  <a:gd name="connsiteY42" fmla="*/ 1603311 h 1909786"/>
                  <a:gd name="connsiteX43" fmla="*/ 507305 w 1200641"/>
                  <a:gd name="connsiteY43" fmla="*/ 1718868 h 1909786"/>
                  <a:gd name="connsiteX44" fmla="*/ 311362 w 1200641"/>
                  <a:gd name="connsiteY44" fmla="*/ 1909786 h 1909786"/>
                  <a:gd name="connsiteX45" fmla="*/ 250235 w 1200641"/>
                  <a:gd name="connsiteY45" fmla="*/ 1872104 h 1909786"/>
                  <a:gd name="connsiteX46" fmla="*/ 220927 w 1200641"/>
                  <a:gd name="connsiteY46" fmla="*/ 1718867 h 1909786"/>
                  <a:gd name="connsiteX47" fmla="*/ 120444 w 1200641"/>
                  <a:gd name="connsiteY47" fmla="*/ 1638480 h 1909786"/>
                  <a:gd name="connsiteX48" fmla="*/ 65177 w 1200641"/>
                  <a:gd name="connsiteY48" fmla="*/ 1598287 h 1909786"/>
                  <a:gd name="connsiteX49" fmla="*/ 80251 w 1200641"/>
                  <a:gd name="connsiteY49" fmla="*/ 1402343 h 1909786"/>
                  <a:gd name="connsiteX50" fmla="*/ 205854 w 1200641"/>
                  <a:gd name="connsiteY50" fmla="*/ 1543021 h 1909786"/>
                  <a:gd name="connsiteX51" fmla="*/ 301314 w 1200641"/>
                  <a:gd name="connsiteY51" fmla="*/ 1703795 h 1909786"/>
                  <a:gd name="connsiteX52" fmla="*/ 326435 w 1200641"/>
                  <a:gd name="connsiteY52" fmla="*/ 1593262 h 1909786"/>
                  <a:gd name="connsiteX53" fmla="*/ 175710 w 1200641"/>
                  <a:gd name="connsiteY53" fmla="*/ 1246594 h 1909786"/>
                  <a:gd name="connsiteX54" fmla="*/ 150589 w 1200641"/>
                  <a:gd name="connsiteY54" fmla="*/ 1211426 h 1909786"/>
                  <a:gd name="connsiteX55" fmla="*/ 30008 w 1200641"/>
                  <a:gd name="connsiteY55" fmla="*/ 1372199 h 1909786"/>
                  <a:gd name="connsiteX56" fmla="*/ 19959 w 1200641"/>
                  <a:gd name="connsiteY56" fmla="*/ 1527948 h 1909786"/>
                  <a:gd name="connsiteX57" fmla="*/ 75227 w 1200641"/>
                  <a:gd name="connsiteY57" fmla="*/ 1030554 h 1909786"/>
                  <a:gd name="connsiteX58" fmla="*/ 175709 w 1200641"/>
                  <a:gd name="connsiteY58" fmla="*/ 1070748 h 1909786"/>
                  <a:gd name="connsiteX59" fmla="*/ 170685 w 1200641"/>
                  <a:gd name="connsiteY59" fmla="*/ 854709 h 1909786"/>
                  <a:gd name="connsiteX60" fmla="*/ 95322 w 1200641"/>
                  <a:gd name="connsiteY60" fmla="*/ 965240 h 1909786"/>
                  <a:gd name="connsiteX61" fmla="*/ 180733 w 1200641"/>
                  <a:gd name="connsiteY61" fmla="*/ 774322 h 1909786"/>
                  <a:gd name="connsiteX62" fmla="*/ 276193 w 1200641"/>
                  <a:gd name="connsiteY62" fmla="*/ 593451 h 1909786"/>
                  <a:gd name="connsiteX63" fmla="*/ 471298 w 1200641"/>
                  <a:gd name="connsiteY63" fmla="*/ 392484 h 1909786"/>
                  <a:gd name="connsiteX0" fmla="*/ 471298 w 1200641"/>
                  <a:gd name="connsiteY0" fmla="*/ 392484 h 1909786"/>
                  <a:gd name="connsiteX1" fmla="*/ 693200 w 1200641"/>
                  <a:gd name="connsiteY1" fmla="*/ 131227 h 1909786"/>
                  <a:gd name="connsiteX2" fmla="*/ 743441 w 1200641"/>
                  <a:gd name="connsiteY2" fmla="*/ 191518 h 1909786"/>
                  <a:gd name="connsiteX3" fmla="*/ 708273 w 1200641"/>
                  <a:gd name="connsiteY3" fmla="*/ 302049 h 1909786"/>
                  <a:gd name="connsiteX4" fmla="*/ 637934 w 1200641"/>
                  <a:gd name="connsiteY4" fmla="*/ 312098 h 1909786"/>
                  <a:gd name="connsiteX5" fmla="*/ 562573 w 1200641"/>
                  <a:gd name="connsiteY5" fmla="*/ 347267 h 1909786"/>
                  <a:gd name="connsiteX6" fmla="*/ 688176 w 1200641"/>
                  <a:gd name="connsiteY6" fmla="*/ 497992 h 1909786"/>
                  <a:gd name="connsiteX7" fmla="*/ 487209 w 1200641"/>
                  <a:gd name="connsiteY7" fmla="*/ 472872 h 1909786"/>
                  <a:gd name="connsiteX8" fmla="*/ 421895 w 1200641"/>
                  <a:gd name="connsiteY8" fmla="*/ 673839 h 1909786"/>
                  <a:gd name="connsiteX9" fmla="*/ 241862 w 1200641"/>
                  <a:gd name="connsiteY9" fmla="*/ 714032 h 1909786"/>
                  <a:gd name="connsiteX10" fmla="*/ 306338 w 1200641"/>
                  <a:gd name="connsiteY10" fmla="*/ 1005434 h 1909786"/>
                  <a:gd name="connsiteX11" fmla="*/ 492233 w 1200641"/>
                  <a:gd name="connsiteY11" fmla="*/ 914999 h 1909786"/>
                  <a:gd name="connsiteX12" fmla="*/ 477162 w 1200641"/>
                  <a:gd name="connsiteY12" fmla="*/ 698959 h 1909786"/>
                  <a:gd name="connsiteX13" fmla="*/ 738418 w 1200641"/>
                  <a:gd name="connsiteY13" fmla="*/ 503016 h 1909786"/>
                  <a:gd name="connsiteX14" fmla="*/ 818805 w 1200641"/>
                  <a:gd name="connsiteY14" fmla="*/ 538186 h 1909786"/>
                  <a:gd name="connsiteX15" fmla="*/ 889144 w 1200641"/>
                  <a:gd name="connsiteY15" fmla="*/ 638669 h 1909786"/>
                  <a:gd name="connsiteX16" fmla="*/ 793684 w 1200641"/>
                  <a:gd name="connsiteY16" fmla="*/ 427653 h 1909786"/>
                  <a:gd name="connsiteX17" fmla="*/ 803732 w 1200641"/>
                  <a:gd name="connsiteY17" fmla="*/ 156348 h 1909786"/>
                  <a:gd name="connsiteX18" fmla="*/ 979579 w 1200641"/>
                  <a:gd name="connsiteY18" fmla="*/ 10647 h 1909786"/>
                  <a:gd name="connsiteX19" fmla="*/ 904216 w 1200641"/>
                  <a:gd name="connsiteY19" fmla="*/ 191518 h 1909786"/>
                  <a:gd name="connsiteX20" fmla="*/ 899192 w 1200641"/>
                  <a:gd name="connsiteY20" fmla="*/ 266880 h 1909786"/>
                  <a:gd name="connsiteX21" fmla="*/ 1029820 w 1200641"/>
                  <a:gd name="connsiteY21" fmla="*/ 286977 h 1909786"/>
                  <a:gd name="connsiteX22" fmla="*/ 974554 w 1200641"/>
                  <a:gd name="connsiteY22" fmla="*/ 487944 h 1909786"/>
                  <a:gd name="connsiteX23" fmla="*/ 1004699 w 1200641"/>
                  <a:gd name="connsiteY23" fmla="*/ 503017 h 1909786"/>
                  <a:gd name="connsiteX24" fmla="*/ 959482 w 1200641"/>
                  <a:gd name="connsiteY24" fmla="*/ 226687 h 1909786"/>
                  <a:gd name="connsiteX25" fmla="*/ 1034844 w 1200641"/>
                  <a:gd name="connsiteY25" fmla="*/ 35768 h 1909786"/>
                  <a:gd name="connsiteX26" fmla="*/ 1170498 w 1200641"/>
                  <a:gd name="connsiteY26" fmla="*/ 226687 h 1909786"/>
                  <a:gd name="connsiteX27" fmla="*/ 1200641 w 1200641"/>
                  <a:gd name="connsiteY27" fmla="*/ 362339 h 1909786"/>
                  <a:gd name="connsiteX28" fmla="*/ 1115230 w 1200641"/>
                  <a:gd name="connsiteY28" fmla="*/ 598477 h 1909786"/>
                  <a:gd name="connsiteX29" fmla="*/ 1100158 w 1200641"/>
                  <a:gd name="connsiteY29" fmla="*/ 734128 h 1909786"/>
                  <a:gd name="connsiteX30" fmla="*/ 904215 w 1200641"/>
                  <a:gd name="connsiteY30" fmla="*/ 744176 h 1909786"/>
                  <a:gd name="connsiteX31" fmla="*/ 929336 w 1200641"/>
                  <a:gd name="connsiteY31" fmla="*/ 904950 h 1909786"/>
                  <a:gd name="connsiteX32" fmla="*/ 708272 w 1200641"/>
                  <a:gd name="connsiteY32" fmla="*/ 714032 h 1909786"/>
                  <a:gd name="connsiteX33" fmla="*/ 607789 w 1200641"/>
                  <a:gd name="connsiteY33" fmla="*/ 643694 h 1909786"/>
                  <a:gd name="connsiteX34" fmla="*/ 809594 w 1200641"/>
                  <a:gd name="connsiteY34" fmla="*/ 1043115 h 1909786"/>
                  <a:gd name="connsiteX35" fmla="*/ 512330 w 1200641"/>
                  <a:gd name="connsiteY35" fmla="*/ 1085821 h 1909786"/>
                  <a:gd name="connsiteX36" fmla="*/ 647983 w 1200641"/>
                  <a:gd name="connsiteY36" fmla="*/ 1603311 h 1909786"/>
                  <a:gd name="connsiteX37" fmla="*/ 537449 w 1200641"/>
                  <a:gd name="connsiteY37" fmla="*/ 1527949 h 1909786"/>
                  <a:gd name="connsiteX38" fmla="*/ 391749 w 1200641"/>
                  <a:gd name="connsiteY38" fmla="*/ 1462634 h 1909786"/>
                  <a:gd name="connsiteX39" fmla="*/ 230975 w 1200641"/>
                  <a:gd name="connsiteY39" fmla="*/ 1166207 h 1909786"/>
                  <a:gd name="connsiteX40" fmla="*/ 356580 w 1200641"/>
                  <a:gd name="connsiteY40" fmla="*/ 1397320 h 1909786"/>
                  <a:gd name="connsiteX41" fmla="*/ 431942 w 1200641"/>
                  <a:gd name="connsiteY41" fmla="*/ 1563118 h 1909786"/>
                  <a:gd name="connsiteX42" fmla="*/ 527402 w 1200641"/>
                  <a:gd name="connsiteY42" fmla="*/ 1603311 h 1909786"/>
                  <a:gd name="connsiteX43" fmla="*/ 507305 w 1200641"/>
                  <a:gd name="connsiteY43" fmla="*/ 1718868 h 1909786"/>
                  <a:gd name="connsiteX44" fmla="*/ 311362 w 1200641"/>
                  <a:gd name="connsiteY44" fmla="*/ 1909786 h 1909786"/>
                  <a:gd name="connsiteX45" fmla="*/ 250235 w 1200641"/>
                  <a:gd name="connsiteY45" fmla="*/ 1872104 h 1909786"/>
                  <a:gd name="connsiteX46" fmla="*/ 220927 w 1200641"/>
                  <a:gd name="connsiteY46" fmla="*/ 1718867 h 1909786"/>
                  <a:gd name="connsiteX47" fmla="*/ 120444 w 1200641"/>
                  <a:gd name="connsiteY47" fmla="*/ 1638480 h 1909786"/>
                  <a:gd name="connsiteX48" fmla="*/ 65177 w 1200641"/>
                  <a:gd name="connsiteY48" fmla="*/ 1598287 h 1909786"/>
                  <a:gd name="connsiteX49" fmla="*/ 80251 w 1200641"/>
                  <a:gd name="connsiteY49" fmla="*/ 1402343 h 1909786"/>
                  <a:gd name="connsiteX50" fmla="*/ 205854 w 1200641"/>
                  <a:gd name="connsiteY50" fmla="*/ 1543021 h 1909786"/>
                  <a:gd name="connsiteX51" fmla="*/ 301314 w 1200641"/>
                  <a:gd name="connsiteY51" fmla="*/ 1703795 h 1909786"/>
                  <a:gd name="connsiteX52" fmla="*/ 326435 w 1200641"/>
                  <a:gd name="connsiteY52" fmla="*/ 1593262 h 1909786"/>
                  <a:gd name="connsiteX53" fmla="*/ 175710 w 1200641"/>
                  <a:gd name="connsiteY53" fmla="*/ 1246594 h 1909786"/>
                  <a:gd name="connsiteX54" fmla="*/ 150589 w 1200641"/>
                  <a:gd name="connsiteY54" fmla="*/ 1211426 h 1909786"/>
                  <a:gd name="connsiteX55" fmla="*/ 30008 w 1200641"/>
                  <a:gd name="connsiteY55" fmla="*/ 1372199 h 1909786"/>
                  <a:gd name="connsiteX56" fmla="*/ 19959 w 1200641"/>
                  <a:gd name="connsiteY56" fmla="*/ 1527948 h 1909786"/>
                  <a:gd name="connsiteX57" fmla="*/ 75227 w 1200641"/>
                  <a:gd name="connsiteY57" fmla="*/ 1030554 h 1909786"/>
                  <a:gd name="connsiteX58" fmla="*/ 175709 w 1200641"/>
                  <a:gd name="connsiteY58" fmla="*/ 1070748 h 1909786"/>
                  <a:gd name="connsiteX59" fmla="*/ 170685 w 1200641"/>
                  <a:gd name="connsiteY59" fmla="*/ 854709 h 1909786"/>
                  <a:gd name="connsiteX60" fmla="*/ 95322 w 1200641"/>
                  <a:gd name="connsiteY60" fmla="*/ 965240 h 1909786"/>
                  <a:gd name="connsiteX61" fmla="*/ 180733 w 1200641"/>
                  <a:gd name="connsiteY61" fmla="*/ 774322 h 1909786"/>
                  <a:gd name="connsiteX62" fmla="*/ 276193 w 1200641"/>
                  <a:gd name="connsiteY62" fmla="*/ 593451 h 1909786"/>
                  <a:gd name="connsiteX63" fmla="*/ 471298 w 1200641"/>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1004699 w 1276184"/>
                  <a:gd name="connsiteY23" fmla="*/ 503017 h 1909786"/>
                  <a:gd name="connsiteX24" fmla="*/ 959482 w 1276184"/>
                  <a:gd name="connsiteY24" fmla="*/ 226687 h 1909786"/>
                  <a:gd name="connsiteX25" fmla="*/ 1034844 w 1276184"/>
                  <a:gd name="connsiteY25" fmla="*/ 35768 h 1909786"/>
                  <a:gd name="connsiteX26" fmla="*/ 1170498 w 1276184"/>
                  <a:gd name="connsiteY26" fmla="*/ 226687 h 1909786"/>
                  <a:gd name="connsiteX27" fmla="*/ 1200641 w 1276184"/>
                  <a:gd name="connsiteY27" fmla="*/ 362339 h 1909786"/>
                  <a:gd name="connsiteX28" fmla="*/ 1115230 w 1276184"/>
                  <a:gd name="connsiteY28" fmla="*/ 598477 h 1909786"/>
                  <a:gd name="connsiteX29" fmla="*/ 1100158 w 1276184"/>
                  <a:gd name="connsiteY29" fmla="*/ 734128 h 1909786"/>
                  <a:gd name="connsiteX30" fmla="*/ 904215 w 1276184"/>
                  <a:gd name="connsiteY30" fmla="*/ 744176 h 1909786"/>
                  <a:gd name="connsiteX31" fmla="*/ 929336 w 1276184"/>
                  <a:gd name="connsiteY31" fmla="*/ 904950 h 1909786"/>
                  <a:gd name="connsiteX32" fmla="*/ 708272 w 1276184"/>
                  <a:gd name="connsiteY32" fmla="*/ 714032 h 1909786"/>
                  <a:gd name="connsiteX33" fmla="*/ 607789 w 1276184"/>
                  <a:gd name="connsiteY33" fmla="*/ 643694 h 1909786"/>
                  <a:gd name="connsiteX34" fmla="*/ 809594 w 1276184"/>
                  <a:gd name="connsiteY34" fmla="*/ 1043115 h 1909786"/>
                  <a:gd name="connsiteX35" fmla="*/ 512330 w 1276184"/>
                  <a:gd name="connsiteY35" fmla="*/ 1085821 h 1909786"/>
                  <a:gd name="connsiteX36" fmla="*/ 647983 w 1276184"/>
                  <a:gd name="connsiteY36" fmla="*/ 1603311 h 1909786"/>
                  <a:gd name="connsiteX37" fmla="*/ 537449 w 1276184"/>
                  <a:gd name="connsiteY37" fmla="*/ 1527949 h 1909786"/>
                  <a:gd name="connsiteX38" fmla="*/ 391749 w 1276184"/>
                  <a:gd name="connsiteY38" fmla="*/ 1462634 h 1909786"/>
                  <a:gd name="connsiteX39" fmla="*/ 230975 w 1276184"/>
                  <a:gd name="connsiteY39" fmla="*/ 1166207 h 1909786"/>
                  <a:gd name="connsiteX40" fmla="*/ 356580 w 1276184"/>
                  <a:gd name="connsiteY40" fmla="*/ 1397320 h 1909786"/>
                  <a:gd name="connsiteX41" fmla="*/ 431942 w 1276184"/>
                  <a:gd name="connsiteY41" fmla="*/ 1563118 h 1909786"/>
                  <a:gd name="connsiteX42" fmla="*/ 527402 w 1276184"/>
                  <a:gd name="connsiteY42" fmla="*/ 1603311 h 1909786"/>
                  <a:gd name="connsiteX43" fmla="*/ 507305 w 1276184"/>
                  <a:gd name="connsiteY43" fmla="*/ 1718868 h 1909786"/>
                  <a:gd name="connsiteX44" fmla="*/ 311362 w 1276184"/>
                  <a:gd name="connsiteY44" fmla="*/ 1909786 h 1909786"/>
                  <a:gd name="connsiteX45" fmla="*/ 250235 w 1276184"/>
                  <a:gd name="connsiteY45" fmla="*/ 1872104 h 1909786"/>
                  <a:gd name="connsiteX46" fmla="*/ 220927 w 1276184"/>
                  <a:gd name="connsiteY46" fmla="*/ 1718867 h 1909786"/>
                  <a:gd name="connsiteX47" fmla="*/ 120444 w 1276184"/>
                  <a:gd name="connsiteY47" fmla="*/ 1638480 h 1909786"/>
                  <a:gd name="connsiteX48" fmla="*/ 65177 w 1276184"/>
                  <a:gd name="connsiteY48" fmla="*/ 1598287 h 1909786"/>
                  <a:gd name="connsiteX49" fmla="*/ 80251 w 1276184"/>
                  <a:gd name="connsiteY49" fmla="*/ 1402343 h 1909786"/>
                  <a:gd name="connsiteX50" fmla="*/ 205854 w 1276184"/>
                  <a:gd name="connsiteY50" fmla="*/ 1543021 h 1909786"/>
                  <a:gd name="connsiteX51" fmla="*/ 301314 w 1276184"/>
                  <a:gd name="connsiteY51" fmla="*/ 1703795 h 1909786"/>
                  <a:gd name="connsiteX52" fmla="*/ 326435 w 1276184"/>
                  <a:gd name="connsiteY52" fmla="*/ 1593262 h 1909786"/>
                  <a:gd name="connsiteX53" fmla="*/ 175710 w 1276184"/>
                  <a:gd name="connsiteY53" fmla="*/ 1246594 h 1909786"/>
                  <a:gd name="connsiteX54" fmla="*/ 150589 w 1276184"/>
                  <a:gd name="connsiteY54" fmla="*/ 1211426 h 1909786"/>
                  <a:gd name="connsiteX55" fmla="*/ 30008 w 1276184"/>
                  <a:gd name="connsiteY55" fmla="*/ 1372199 h 1909786"/>
                  <a:gd name="connsiteX56" fmla="*/ 19959 w 1276184"/>
                  <a:gd name="connsiteY56" fmla="*/ 1527948 h 1909786"/>
                  <a:gd name="connsiteX57" fmla="*/ 75227 w 1276184"/>
                  <a:gd name="connsiteY57" fmla="*/ 1030554 h 1909786"/>
                  <a:gd name="connsiteX58" fmla="*/ 175709 w 1276184"/>
                  <a:gd name="connsiteY58" fmla="*/ 1070748 h 1909786"/>
                  <a:gd name="connsiteX59" fmla="*/ 170685 w 1276184"/>
                  <a:gd name="connsiteY59" fmla="*/ 854709 h 1909786"/>
                  <a:gd name="connsiteX60" fmla="*/ 95322 w 1276184"/>
                  <a:gd name="connsiteY60" fmla="*/ 965240 h 1909786"/>
                  <a:gd name="connsiteX61" fmla="*/ 180733 w 1276184"/>
                  <a:gd name="connsiteY61" fmla="*/ 774322 h 1909786"/>
                  <a:gd name="connsiteX62" fmla="*/ 276193 w 1276184"/>
                  <a:gd name="connsiteY62" fmla="*/ 593451 h 1909786"/>
                  <a:gd name="connsiteX63" fmla="*/ 471298 w 1276184"/>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1004699 w 1276184"/>
                  <a:gd name="connsiteY23" fmla="*/ 503017 h 1909786"/>
                  <a:gd name="connsiteX24" fmla="*/ 959482 w 1276184"/>
                  <a:gd name="connsiteY24" fmla="*/ 226687 h 1909786"/>
                  <a:gd name="connsiteX25" fmla="*/ 1034844 w 1276184"/>
                  <a:gd name="connsiteY25" fmla="*/ 35768 h 1909786"/>
                  <a:gd name="connsiteX26" fmla="*/ 1170498 w 1276184"/>
                  <a:gd name="connsiteY26" fmla="*/ 226687 h 1909786"/>
                  <a:gd name="connsiteX27" fmla="*/ 1200641 w 1276184"/>
                  <a:gd name="connsiteY27" fmla="*/ 362339 h 1909786"/>
                  <a:gd name="connsiteX28" fmla="*/ 1115230 w 1276184"/>
                  <a:gd name="connsiteY28" fmla="*/ 598477 h 1909786"/>
                  <a:gd name="connsiteX29" fmla="*/ 1100158 w 1276184"/>
                  <a:gd name="connsiteY29" fmla="*/ 734128 h 1909786"/>
                  <a:gd name="connsiteX30" fmla="*/ 904215 w 1276184"/>
                  <a:gd name="connsiteY30" fmla="*/ 744176 h 1909786"/>
                  <a:gd name="connsiteX31" fmla="*/ 929336 w 1276184"/>
                  <a:gd name="connsiteY31" fmla="*/ 904950 h 1909786"/>
                  <a:gd name="connsiteX32" fmla="*/ 708272 w 1276184"/>
                  <a:gd name="connsiteY32" fmla="*/ 714032 h 1909786"/>
                  <a:gd name="connsiteX33" fmla="*/ 607789 w 1276184"/>
                  <a:gd name="connsiteY33" fmla="*/ 643694 h 1909786"/>
                  <a:gd name="connsiteX34" fmla="*/ 809594 w 1276184"/>
                  <a:gd name="connsiteY34" fmla="*/ 1043115 h 1909786"/>
                  <a:gd name="connsiteX35" fmla="*/ 512330 w 1276184"/>
                  <a:gd name="connsiteY35" fmla="*/ 1085821 h 1909786"/>
                  <a:gd name="connsiteX36" fmla="*/ 647983 w 1276184"/>
                  <a:gd name="connsiteY36" fmla="*/ 1603311 h 1909786"/>
                  <a:gd name="connsiteX37" fmla="*/ 537449 w 1276184"/>
                  <a:gd name="connsiteY37" fmla="*/ 1527949 h 1909786"/>
                  <a:gd name="connsiteX38" fmla="*/ 391749 w 1276184"/>
                  <a:gd name="connsiteY38" fmla="*/ 1462634 h 1909786"/>
                  <a:gd name="connsiteX39" fmla="*/ 230975 w 1276184"/>
                  <a:gd name="connsiteY39" fmla="*/ 1166207 h 1909786"/>
                  <a:gd name="connsiteX40" fmla="*/ 356580 w 1276184"/>
                  <a:gd name="connsiteY40" fmla="*/ 1397320 h 1909786"/>
                  <a:gd name="connsiteX41" fmla="*/ 431942 w 1276184"/>
                  <a:gd name="connsiteY41" fmla="*/ 1563118 h 1909786"/>
                  <a:gd name="connsiteX42" fmla="*/ 527402 w 1276184"/>
                  <a:gd name="connsiteY42" fmla="*/ 1603311 h 1909786"/>
                  <a:gd name="connsiteX43" fmla="*/ 507305 w 1276184"/>
                  <a:gd name="connsiteY43" fmla="*/ 1718868 h 1909786"/>
                  <a:gd name="connsiteX44" fmla="*/ 311362 w 1276184"/>
                  <a:gd name="connsiteY44" fmla="*/ 1909786 h 1909786"/>
                  <a:gd name="connsiteX45" fmla="*/ 250235 w 1276184"/>
                  <a:gd name="connsiteY45" fmla="*/ 1872104 h 1909786"/>
                  <a:gd name="connsiteX46" fmla="*/ 220927 w 1276184"/>
                  <a:gd name="connsiteY46" fmla="*/ 1718867 h 1909786"/>
                  <a:gd name="connsiteX47" fmla="*/ 120444 w 1276184"/>
                  <a:gd name="connsiteY47" fmla="*/ 1638480 h 1909786"/>
                  <a:gd name="connsiteX48" fmla="*/ 65177 w 1276184"/>
                  <a:gd name="connsiteY48" fmla="*/ 1598287 h 1909786"/>
                  <a:gd name="connsiteX49" fmla="*/ 80251 w 1276184"/>
                  <a:gd name="connsiteY49" fmla="*/ 1402343 h 1909786"/>
                  <a:gd name="connsiteX50" fmla="*/ 205854 w 1276184"/>
                  <a:gd name="connsiteY50" fmla="*/ 1543021 h 1909786"/>
                  <a:gd name="connsiteX51" fmla="*/ 301314 w 1276184"/>
                  <a:gd name="connsiteY51" fmla="*/ 1703795 h 1909786"/>
                  <a:gd name="connsiteX52" fmla="*/ 326435 w 1276184"/>
                  <a:gd name="connsiteY52" fmla="*/ 1593262 h 1909786"/>
                  <a:gd name="connsiteX53" fmla="*/ 175710 w 1276184"/>
                  <a:gd name="connsiteY53" fmla="*/ 1246594 h 1909786"/>
                  <a:gd name="connsiteX54" fmla="*/ 150589 w 1276184"/>
                  <a:gd name="connsiteY54" fmla="*/ 1211426 h 1909786"/>
                  <a:gd name="connsiteX55" fmla="*/ 30008 w 1276184"/>
                  <a:gd name="connsiteY55" fmla="*/ 1372199 h 1909786"/>
                  <a:gd name="connsiteX56" fmla="*/ 19959 w 1276184"/>
                  <a:gd name="connsiteY56" fmla="*/ 1527948 h 1909786"/>
                  <a:gd name="connsiteX57" fmla="*/ 75227 w 1276184"/>
                  <a:gd name="connsiteY57" fmla="*/ 1030554 h 1909786"/>
                  <a:gd name="connsiteX58" fmla="*/ 175709 w 1276184"/>
                  <a:gd name="connsiteY58" fmla="*/ 1070748 h 1909786"/>
                  <a:gd name="connsiteX59" fmla="*/ 170685 w 1276184"/>
                  <a:gd name="connsiteY59" fmla="*/ 854709 h 1909786"/>
                  <a:gd name="connsiteX60" fmla="*/ 95322 w 1276184"/>
                  <a:gd name="connsiteY60" fmla="*/ 965240 h 1909786"/>
                  <a:gd name="connsiteX61" fmla="*/ 180733 w 1276184"/>
                  <a:gd name="connsiteY61" fmla="*/ 774322 h 1909786"/>
                  <a:gd name="connsiteX62" fmla="*/ 276193 w 1276184"/>
                  <a:gd name="connsiteY62" fmla="*/ 593451 h 1909786"/>
                  <a:gd name="connsiteX63" fmla="*/ 471298 w 1276184"/>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1105183 w 1276184"/>
                  <a:gd name="connsiteY23" fmla="*/ 543210 h 1909786"/>
                  <a:gd name="connsiteX24" fmla="*/ 959482 w 1276184"/>
                  <a:gd name="connsiteY24" fmla="*/ 226687 h 1909786"/>
                  <a:gd name="connsiteX25" fmla="*/ 1034844 w 1276184"/>
                  <a:gd name="connsiteY25" fmla="*/ 35768 h 1909786"/>
                  <a:gd name="connsiteX26" fmla="*/ 1170498 w 1276184"/>
                  <a:gd name="connsiteY26" fmla="*/ 226687 h 1909786"/>
                  <a:gd name="connsiteX27" fmla="*/ 1200641 w 1276184"/>
                  <a:gd name="connsiteY27" fmla="*/ 362339 h 1909786"/>
                  <a:gd name="connsiteX28" fmla="*/ 1115230 w 1276184"/>
                  <a:gd name="connsiteY28" fmla="*/ 598477 h 1909786"/>
                  <a:gd name="connsiteX29" fmla="*/ 1100158 w 1276184"/>
                  <a:gd name="connsiteY29" fmla="*/ 734128 h 1909786"/>
                  <a:gd name="connsiteX30" fmla="*/ 904215 w 1276184"/>
                  <a:gd name="connsiteY30" fmla="*/ 744176 h 1909786"/>
                  <a:gd name="connsiteX31" fmla="*/ 929336 w 1276184"/>
                  <a:gd name="connsiteY31" fmla="*/ 904950 h 1909786"/>
                  <a:gd name="connsiteX32" fmla="*/ 708272 w 1276184"/>
                  <a:gd name="connsiteY32" fmla="*/ 714032 h 1909786"/>
                  <a:gd name="connsiteX33" fmla="*/ 607789 w 1276184"/>
                  <a:gd name="connsiteY33" fmla="*/ 643694 h 1909786"/>
                  <a:gd name="connsiteX34" fmla="*/ 809594 w 1276184"/>
                  <a:gd name="connsiteY34" fmla="*/ 1043115 h 1909786"/>
                  <a:gd name="connsiteX35" fmla="*/ 512330 w 1276184"/>
                  <a:gd name="connsiteY35" fmla="*/ 1085821 h 1909786"/>
                  <a:gd name="connsiteX36" fmla="*/ 647983 w 1276184"/>
                  <a:gd name="connsiteY36" fmla="*/ 1603311 h 1909786"/>
                  <a:gd name="connsiteX37" fmla="*/ 537449 w 1276184"/>
                  <a:gd name="connsiteY37" fmla="*/ 1527949 h 1909786"/>
                  <a:gd name="connsiteX38" fmla="*/ 391749 w 1276184"/>
                  <a:gd name="connsiteY38" fmla="*/ 1462634 h 1909786"/>
                  <a:gd name="connsiteX39" fmla="*/ 230975 w 1276184"/>
                  <a:gd name="connsiteY39" fmla="*/ 1166207 h 1909786"/>
                  <a:gd name="connsiteX40" fmla="*/ 356580 w 1276184"/>
                  <a:gd name="connsiteY40" fmla="*/ 1397320 h 1909786"/>
                  <a:gd name="connsiteX41" fmla="*/ 431942 w 1276184"/>
                  <a:gd name="connsiteY41" fmla="*/ 1563118 h 1909786"/>
                  <a:gd name="connsiteX42" fmla="*/ 527402 w 1276184"/>
                  <a:gd name="connsiteY42" fmla="*/ 1603311 h 1909786"/>
                  <a:gd name="connsiteX43" fmla="*/ 507305 w 1276184"/>
                  <a:gd name="connsiteY43" fmla="*/ 1718868 h 1909786"/>
                  <a:gd name="connsiteX44" fmla="*/ 311362 w 1276184"/>
                  <a:gd name="connsiteY44" fmla="*/ 1909786 h 1909786"/>
                  <a:gd name="connsiteX45" fmla="*/ 250235 w 1276184"/>
                  <a:gd name="connsiteY45" fmla="*/ 1872104 h 1909786"/>
                  <a:gd name="connsiteX46" fmla="*/ 220927 w 1276184"/>
                  <a:gd name="connsiteY46" fmla="*/ 1718867 h 1909786"/>
                  <a:gd name="connsiteX47" fmla="*/ 120444 w 1276184"/>
                  <a:gd name="connsiteY47" fmla="*/ 1638480 h 1909786"/>
                  <a:gd name="connsiteX48" fmla="*/ 65177 w 1276184"/>
                  <a:gd name="connsiteY48" fmla="*/ 1598287 h 1909786"/>
                  <a:gd name="connsiteX49" fmla="*/ 80251 w 1276184"/>
                  <a:gd name="connsiteY49" fmla="*/ 1402343 h 1909786"/>
                  <a:gd name="connsiteX50" fmla="*/ 205854 w 1276184"/>
                  <a:gd name="connsiteY50" fmla="*/ 1543021 h 1909786"/>
                  <a:gd name="connsiteX51" fmla="*/ 301314 w 1276184"/>
                  <a:gd name="connsiteY51" fmla="*/ 1703795 h 1909786"/>
                  <a:gd name="connsiteX52" fmla="*/ 326435 w 1276184"/>
                  <a:gd name="connsiteY52" fmla="*/ 1593262 h 1909786"/>
                  <a:gd name="connsiteX53" fmla="*/ 175710 w 1276184"/>
                  <a:gd name="connsiteY53" fmla="*/ 1246594 h 1909786"/>
                  <a:gd name="connsiteX54" fmla="*/ 150589 w 1276184"/>
                  <a:gd name="connsiteY54" fmla="*/ 1211426 h 1909786"/>
                  <a:gd name="connsiteX55" fmla="*/ 30008 w 1276184"/>
                  <a:gd name="connsiteY55" fmla="*/ 1372199 h 1909786"/>
                  <a:gd name="connsiteX56" fmla="*/ 19959 w 1276184"/>
                  <a:gd name="connsiteY56" fmla="*/ 1527948 h 1909786"/>
                  <a:gd name="connsiteX57" fmla="*/ 75227 w 1276184"/>
                  <a:gd name="connsiteY57" fmla="*/ 1030554 h 1909786"/>
                  <a:gd name="connsiteX58" fmla="*/ 175709 w 1276184"/>
                  <a:gd name="connsiteY58" fmla="*/ 1070748 h 1909786"/>
                  <a:gd name="connsiteX59" fmla="*/ 170685 w 1276184"/>
                  <a:gd name="connsiteY59" fmla="*/ 854709 h 1909786"/>
                  <a:gd name="connsiteX60" fmla="*/ 95322 w 1276184"/>
                  <a:gd name="connsiteY60" fmla="*/ 965240 h 1909786"/>
                  <a:gd name="connsiteX61" fmla="*/ 180733 w 1276184"/>
                  <a:gd name="connsiteY61" fmla="*/ 774322 h 1909786"/>
                  <a:gd name="connsiteX62" fmla="*/ 276193 w 1276184"/>
                  <a:gd name="connsiteY62" fmla="*/ 593451 h 1909786"/>
                  <a:gd name="connsiteX63" fmla="*/ 471298 w 1276184"/>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994652 w 1276184"/>
                  <a:gd name="connsiteY23" fmla="*/ 497993 h 1909786"/>
                  <a:gd name="connsiteX24" fmla="*/ 959482 w 1276184"/>
                  <a:gd name="connsiteY24" fmla="*/ 226687 h 1909786"/>
                  <a:gd name="connsiteX25" fmla="*/ 1034844 w 1276184"/>
                  <a:gd name="connsiteY25" fmla="*/ 35768 h 1909786"/>
                  <a:gd name="connsiteX26" fmla="*/ 1170498 w 1276184"/>
                  <a:gd name="connsiteY26" fmla="*/ 226687 h 1909786"/>
                  <a:gd name="connsiteX27" fmla="*/ 1200641 w 1276184"/>
                  <a:gd name="connsiteY27" fmla="*/ 362339 h 1909786"/>
                  <a:gd name="connsiteX28" fmla="*/ 1115230 w 1276184"/>
                  <a:gd name="connsiteY28" fmla="*/ 598477 h 1909786"/>
                  <a:gd name="connsiteX29" fmla="*/ 1100158 w 1276184"/>
                  <a:gd name="connsiteY29" fmla="*/ 734128 h 1909786"/>
                  <a:gd name="connsiteX30" fmla="*/ 904215 w 1276184"/>
                  <a:gd name="connsiteY30" fmla="*/ 744176 h 1909786"/>
                  <a:gd name="connsiteX31" fmla="*/ 929336 w 1276184"/>
                  <a:gd name="connsiteY31" fmla="*/ 904950 h 1909786"/>
                  <a:gd name="connsiteX32" fmla="*/ 708272 w 1276184"/>
                  <a:gd name="connsiteY32" fmla="*/ 714032 h 1909786"/>
                  <a:gd name="connsiteX33" fmla="*/ 607789 w 1276184"/>
                  <a:gd name="connsiteY33" fmla="*/ 643694 h 1909786"/>
                  <a:gd name="connsiteX34" fmla="*/ 809594 w 1276184"/>
                  <a:gd name="connsiteY34" fmla="*/ 1043115 h 1909786"/>
                  <a:gd name="connsiteX35" fmla="*/ 512330 w 1276184"/>
                  <a:gd name="connsiteY35" fmla="*/ 1085821 h 1909786"/>
                  <a:gd name="connsiteX36" fmla="*/ 647983 w 1276184"/>
                  <a:gd name="connsiteY36" fmla="*/ 1603311 h 1909786"/>
                  <a:gd name="connsiteX37" fmla="*/ 537449 w 1276184"/>
                  <a:gd name="connsiteY37" fmla="*/ 1527949 h 1909786"/>
                  <a:gd name="connsiteX38" fmla="*/ 391749 w 1276184"/>
                  <a:gd name="connsiteY38" fmla="*/ 1462634 h 1909786"/>
                  <a:gd name="connsiteX39" fmla="*/ 230975 w 1276184"/>
                  <a:gd name="connsiteY39" fmla="*/ 1166207 h 1909786"/>
                  <a:gd name="connsiteX40" fmla="*/ 356580 w 1276184"/>
                  <a:gd name="connsiteY40" fmla="*/ 1397320 h 1909786"/>
                  <a:gd name="connsiteX41" fmla="*/ 431942 w 1276184"/>
                  <a:gd name="connsiteY41" fmla="*/ 1563118 h 1909786"/>
                  <a:gd name="connsiteX42" fmla="*/ 527402 w 1276184"/>
                  <a:gd name="connsiteY42" fmla="*/ 1603311 h 1909786"/>
                  <a:gd name="connsiteX43" fmla="*/ 507305 w 1276184"/>
                  <a:gd name="connsiteY43" fmla="*/ 1718868 h 1909786"/>
                  <a:gd name="connsiteX44" fmla="*/ 311362 w 1276184"/>
                  <a:gd name="connsiteY44" fmla="*/ 1909786 h 1909786"/>
                  <a:gd name="connsiteX45" fmla="*/ 250235 w 1276184"/>
                  <a:gd name="connsiteY45" fmla="*/ 1872104 h 1909786"/>
                  <a:gd name="connsiteX46" fmla="*/ 220927 w 1276184"/>
                  <a:gd name="connsiteY46" fmla="*/ 1718867 h 1909786"/>
                  <a:gd name="connsiteX47" fmla="*/ 120444 w 1276184"/>
                  <a:gd name="connsiteY47" fmla="*/ 1638480 h 1909786"/>
                  <a:gd name="connsiteX48" fmla="*/ 65177 w 1276184"/>
                  <a:gd name="connsiteY48" fmla="*/ 1598287 h 1909786"/>
                  <a:gd name="connsiteX49" fmla="*/ 80251 w 1276184"/>
                  <a:gd name="connsiteY49" fmla="*/ 1402343 h 1909786"/>
                  <a:gd name="connsiteX50" fmla="*/ 205854 w 1276184"/>
                  <a:gd name="connsiteY50" fmla="*/ 1543021 h 1909786"/>
                  <a:gd name="connsiteX51" fmla="*/ 301314 w 1276184"/>
                  <a:gd name="connsiteY51" fmla="*/ 1703795 h 1909786"/>
                  <a:gd name="connsiteX52" fmla="*/ 326435 w 1276184"/>
                  <a:gd name="connsiteY52" fmla="*/ 1593262 h 1909786"/>
                  <a:gd name="connsiteX53" fmla="*/ 175710 w 1276184"/>
                  <a:gd name="connsiteY53" fmla="*/ 1246594 h 1909786"/>
                  <a:gd name="connsiteX54" fmla="*/ 150589 w 1276184"/>
                  <a:gd name="connsiteY54" fmla="*/ 1211426 h 1909786"/>
                  <a:gd name="connsiteX55" fmla="*/ 30008 w 1276184"/>
                  <a:gd name="connsiteY55" fmla="*/ 1372199 h 1909786"/>
                  <a:gd name="connsiteX56" fmla="*/ 19959 w 1276184"/>
                  <a:gd name="connsiteY56" fmla="*/ 1527948 h 1909786"/>
                  <a:gd name="connsiteX57" fmla="*/ 75227 w 1276184"/>
                  <a:gd name="connsiteY57" fmla="*/ 1030554 h 1909786"/>
                  <a:gd name="connsiteX58" fmla="*/ 175709 w 1276184"/>
                  <a:gd name="connsiteY58" fmla="*/ 1070748 h 1909786"/>
                  <a:gd name="connsiteX59" fmla="*/ 170685 w 1276184"/>
                  <a:gd name="connsiteY59" fmla="*/ 854709 h 1909786"/>
                  <a:gd name="connsiteX60" fmla="*/ 95322 w 1276184"/>
                  <a:gd name="connsiteY60" fmla="*/ 965240 h 1909786"/>
                  <a:gd name="connsiteX61" fmla="*/ 180733 w 1276184"/>
                  <a:gd name="connsiteY61" fmla="*/ 774322 h 1909786"/>
                  <a:gd name="connsiteX62" fmla="*/ 276193 w 1276184"/>
                  <a:gd name="connsiteY62" fmla="*/ 593451 h 1909786"/>
                  <a:gd name="connsiteX63" fmla="*/ 471298 w 1276184"/>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994652 w 1276184"/>
                  <a:gd name="connsiteY23" fmla="*/ 497993 h 1909786"/>
                  <a:gd name="connsiteX24" fmla="*/ 959482 w 1276184"/>
                  <a:gd name="connsiteY24" fmla="*/ 226687 h 1909786"/>
                  <a:gd name="connsiteX25" fmla="*/ 1034844 w 1276184"/>
                  <a:gd name="connsiteY25" fmla="*/ 35768 h 1909786"/>
                  <a:gd name="connsiteX26" fmla="*/ 1170498 w 1276184"/>
                  <a:gd name="connsiteY26" fmla="*/ 226687 h 1909786"/>
                  <a:gd name="connsiteX27" fmla="*/ 1200641 w 1276184"/>
                  <a:gd name="connsiteY27" fmla="*/ 362339 h 1909786"/>
                  <a:gd name="connsiteX28" fmla="*/ 1115230 w 1276184"/>
                  <a:gd name="connsiteY28" fmla="*/ 598477 h 1909786"/>
                  <a:gd name="connsiteX29" fmla="*/ 1100158 w 1276184"/>
                  <a:gd name="connsiteY29" fmla="*/ 734128 h 1909786"/>
                  <a:gd name="connsiteX30" fmla="*/ 904215 w 1276184"/>
                  <a:gd name="connsiteY30" fmla="*/ 744176 h 1909786"/>
                  <a:gd name="connsiteX31" fmla="*/ 929336 w 1276184"/>
                  <a:gd name="connsiteY31" fmla="*/ 904950 h 1909786"/>
                  <a:gd name="connsiteX32" fmla="*/ 708272 w 1276184"/>
                  <a:gd name="connsiteY32" fmla="*/ 714032 h 1909786"/>
                  <a:gd name="connsiteX33" fmla="*/ 607789 w 1276184"/>
                  <a:gd name="connsiteY33" fmla="*/ 643694 h 1909786"/>
                  <a:gd name="connsiteX34" fmla="*/ 809594 w 1276184"/>
                  <a:gd name="connsiteY34" fmla="*/ 1043115 h 1909786"/>
                  <a:gd name="connsiteX35" fmla="*/ 512330 w 1276184"/>
                  <a:gd name="connsiteY35" fmla="*/ 1085821 h 1909786"/>
                  <a:gd name="connsiteX36" fmla="*/ 647983 w 1276184"/>
                  <a:gd name="connsiteY36" fmla="*/ 1603311 h 1909786"/>
                  <a:gd name="connsiteX37" fmla="*/ 537449 w 1276184"/>
                  <a:gd name="connsiteY37" fmla="*/ 1527949 h 1909786"/>
                  <a:gd name="connsiteX38" fmla="*/ 391749 w 1276184"/>
                  <a:gd name="connsiteY38" fmla="*/ 1462634 h 1909786"/>
                  <a:gd name="connsiteX39" fmla="*/ 230975 w 1276184"/>
                  <a:gd name="connsiteY39" fmla="*/ 1166207 h 1909786"/>
                  <a:gd name="connsiteX40" fmla="*/ 356580 w 1276184"/>
                  <a:gd name="connsiteY40" fmla="*/ 1397320 h 1909786"/>
                  <a:gd name="connsiteX41" fmla="*/ 431942 w 1276184"/>
                  <a:gd name="connsiteY41" fmla="*/ 1563118 h 1909786"/>
                  <a:gd name="connsiteX42" fmla="*/ 527402 w 1276184"/>
                  <a:gd name="connsiteY42" fmla="*/ 1603311 h 1909786"/>
                  <a:gd name="connsiteX43" fmla="*/ 507305 w 1276184"/>
                  <a:gd name="connsiteY43" fmla="*/ 1718868 h 1909786"/>
                  <a:gd name="connsiteX44" fmla="*/ 311362 w 1276184"/>
                  <a:gd name="connsiteY44" fmla="*/ 1909786 h 1909786"/>
                  <a:gd name="connsiteX45" fmla="*/ 250235 w 1276184"/>
                  <a:gd name="connsiteY45" fmla="*/ 1872104 h 1909786"/>
                  <a:gd name="connsiteX46" fmla="*/ 220927 w 1276184"/>
                  <a:gd name="connsiteY46" fmla="*/ 1718867 h 1909786"/>
                  <a:gd name="connsiteX47" fmla="*/ 120444 w 1276184"/>
                  <a:gd name="connsiteY47" fmla="*/ 1638480 h 1909786"/>
                  <a:gd name="connsiteX48" fmla="*/ 65177 w 1276184"/>
                  <a:gd name="connsiteY48" fmla="*/ 1598287 h 1909786"/>
                  <a:gd name="connsiteX49" fmla="*/ 80251 w 1276184"/>
                  <a:gd name="connsiteY49" fmla="*/ 1402343 h 1909786"/>
                  <a:gd name="connsiteX50" fmla="*/ 205854 w 1276184"/>
                  <a:gd name="connsiteY50" fmla="*/ 1543021 h 1909786"/>
                  <a:gd name="connsiteX51" fmla="*/ 301314 w 1276184"/>
                  <a:gd name="connsiteY51" fmla="*/ 1703795 h 1909786"/>
                  <a:gd name="connsiteX52" fmla="*/ 326435 w 1276184"/>
                  <a:gd name="connsiteY52" fmla="*/ 1593262 h 1909786"/>
                  <a:gd name="connsiteX53" fmla="*/ 175710 w 1276184"/>
                  <a:gd name="connsiteY53" fmla="*/ 1246594 h 1909786"/>
                  <a:gd name="connsiteX54" fmla="*/ 150589 w 1276184"/>
                  <a:gd name="connsiteY54" fmla="*/ 1211426 h 1909786"/>
                  <a:gd name="connsiteX55" fmla="*/ 30008 w 1276184"/>
                  <a:gd name="connsiteY55" fmla="*/ 1372199 h 1909786"/>
                  <a:gd name="connsiteX56" fmla="*/ 19959 w 1276184"/>
                  <a:gd name="connsiteY56" fmla="*/ 1527948 h 1909786"/>
                  <a:gd name="connsiteX57" fmla="*/ 75227 w 1276184"/>
                  <a:gd name="connsiteY57" fmla="*/ 1030554 h 1909786"/>
                  <a:gd name="connsiteX58" fmla="*/ 175709 w 1276184"/>
                  <a:gd name="connsiteY58" fmla="*/ 1070748 h 1909786"/>
                  <a:gd name="connsiteX59" fmla="*/ 170685 w 1276184"/>
                  <a:gd name="connsiteY59" fmla="*/ 854709 h 1909786"/>
                  <a:gd name="connsiteX60" fmla="*/ 95322 w 1276184"/>
                  <a:gd name="connsiteY60" fmla="*/ 965240 h 1909786"/>
                  <a:gd name="connsiteX61" fmla="*/ 180733 w 1276184"/>
                  <a:gd name="connsiteY61" fmla="*/ 774322 h 1909786"/>
                  <a:gd name="connsiteX62" fmla="*/ 276193 w 1276184"/>
                  <a:gd name="connsiteY62" fmla="*/ 593451 h 1909786"/>
                  <a:gd name="connsiteX63" fmla="*/ 471298 w 1276184"/>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994652 w 1276184"/>
                  <a:gd name="connsiteY23" fmla="*/ 497993 h 1909786"/>
                  <a:gd name="connsiteX24" fmla="*/ 959482 w 1276184"/>
                  <a:gd name="connsiteY24" fmla="*/ 226687 h 1909786"/>
                  <a:gd name="connsiteX25" fmla="*/ 1034844 w 1276184"/>
                  <a:gd name="connsiteY25" fmla="*/ 35768 h 1909786"/>
                  <a:gd name="connsiteX26" fmla="*/ 1170498 w 1276184"/>
                  <a:gd name="connsiteY26" fmla="*/ 226687 h 1909786"/>
                  <a:gd name="connsiteX27" fmla="*/ 1200641 w 1276184"/>
                  <a:gd name="connsiteY27" fmla="*/ 362339 h 1909786"/>
                  <a:gd name="connsiteX28" fmla="*/ 1115230 w 1276184"/>
                  <a:gd name="connsiteY28" fmla="*/ 598477 h 1909786"/>
                  <a:gd name="connsiteX29" fmla="*/ 1100158 w 1276184"/>
                  <a:gd name="connsiteY29" fmla="*/ 734128 h 1909786"/>
                  <a:gd name="connsiteX30" fmla="*/ 904215 w 1276184"/>
                  <a:gd name="connsiteY30" fmla="*/ 744176 h 1909786"/>
                  <a:gd name="connsiteX31" fmla="*/ 929336 w 1276184"/>
                  <a:gd name="connsiteY31" fmla="*/ 904950 h 1909786"/>
                  <a:gd name="connsiteX32" fmla="*/ 708272 w 1276184"/>
                  <a:gd name="connsiteY32" fmla="*/ 714032 h 1909786"/>
                  <a:gd name="connsiteX33" fmla="*/ 607789 w 1276184"/>
                  <a:gd name="connsiteY33" fmla="*/ 643694 h 1909786"/>
                  <a:gd name="connsiteX34" fmla="*/ 809594 w 1276184"/>
                  <a:gd name="connsiteY34" fmla="*/ 1043115 h 1909786"/>
                  <a:gd name="connsiteX35" fmla="*/ 512330 w 1276184"/>
                  <a:gd name="connsiteY35" fmla="*/ 1085821 h 1909786"/>
                  <a:gd name="connsiteX36" fmla="*/ 647983 w 1276184"/>
                  <a:gd name="connsiteY36" fmla="*/ 1603311 h 1909786"/>
                  <a:gd name="connsiteX37" fmla="*/ 537449 w 1276184"/>
                  <a:gd name="connsiteY37" fmla="*/ 1527949 h 1909786"/>
                  <a:gd name="connsiteX38" fmla="*/ 391749 w 1276184"/>
                  <a:gd name="connsiteY38" fmla="*/ 1462634 h 1909786"/>
                  <a:gd name="connsiteX39" fmla="*/ 230975 w 1276184"/>
                  <a:gd name="connsiteY39" fmla="*/ 1166207 h 1909786"/>
                  <a:gd name="connsiteX40" fmla="*/ 356580 w 1276184"/>
                  <a:gd name="connsiteY40" fmla="*/ 1397320 h 1909786"/>
                  <a:gd name="connsiteX41" fmla="*/ 431942 w 1276184"/>
                  <a:gd name="connsiteY41" fmla="*/ 1563118 h 1909786"/>
                  <a:gd name="connsiteX42" fmla="*/ 527402 w 1276184"/>
                  <a:gd name="connsiteY42" fmla="*/ 1603311 h 1909786"/>
                  <a:gd name="connsiteX43" fmla="*/ 507305 w 1276184"/>
                  <a:gd name="connsiteY43" fmla="*/ 1718868 h 1909786"/>
                  <a:gd name="connsiteX44" fmla="*/ 311362 w 1276184"/>
                  <a:gd name="connsiteY44" fmla="*/ 1909786 h 1909786"/>
                  <a:gd name="connsiteX45" fmla="*/ 250235 w 1276184"/>
                  <a:gd name="connsiteY45" fmla="*/ 1872104 h 1909786"/>
                  <a:gd name="connsiteX46" fmla="*/ 220927 w 1276184"/>
                  <a:gd name="connsiteY46" fmla="*/ 1718867 h 1909786"/>
                  <a:gd name="connsiteX47" fmla="*/ 120444 w 1276184"/>
                  <a:gd name="connsiteY47" fmla="*/ 1638480 h 1909786"/>
                  <a:gd name="connsiteX48" fmla="*/ 65177 w 1276184"/>
                  <a:gd name="connsiteY48" fmla="*/ 1598287 h 1909786"/>
                  <a:gd name="connsiteX49" fmla="*/ 80251 w 1276184"/>
                  <a:gd name="connsiteY49" fmla="*/ 1402343 h 1909786"/>
                  <a:gd name="connsiteX50" fmla="*/ 205854 w 1276184"/>
                  <a:gd name="connsiteY50" fmla="*/ 1543021 h 1909786"/>
                  <a:gd name="connsiteX51" fmla="*/ 301314 w 1276184"/>
                  <a:gd name="connsiteY51" fmla="*/ 1703795 h 1909786"/>
                  <a:gd name="connsiteX52" fmla="*/ 326435 w 1276184"/>
                  <a:gd name="connsiteY52" fmla="*/ 1593262 h 1909786"/>
                  <a:gd name="connsiteX53" fmla="*/ 175710 w 1276184"/>
                  <a:gd name="connsiteY53" fmla="*/ 1246594 h 1909786"/>
                  <a:gd name="connsiteX54" fmla="*/ 150589 w 1276184"/>
                  <a:gd name="connsiteY54" fmla="*/ 1211426 h 1909786"/>
                  <a:gd name="connsiteX55" fmla="*/ 30008 w 1276184"/>
                  <a:gd name="connsiteY55" fmla="*/ 1372199 h 1909786"/>
                  <a:gd name="connsiteX56" fmla="*/ 19959 w 1276184"/>
                  <a:gd name="connsiteY56" fmla="*/ 1527948 h 1909786"/>
                  <a:gd name="connsiteX57" fmla="*/ 75227 w 1276184"/>
                  <a:gd name="connsiteY57" fmla="*/ 1030554 h 1909786"/>
                  <a:gd name="connsiteX58" fmla="*/ 175709 w 1276184"/>
                  <a:gd name="connsiteY58" fmla="*/ 1070748 h 1909786"/>
                  <a:gd name="connsiteX59" fmla="*/ 170685 w 1276184"/>
                  <a:gd name="connsiteY59" fmla="*/ 854709 h 1909786"/>
                  <a:gd name="connsiteX60" fmla="*/ 95322 w 1276184"/>
                  <a:gd name="connsiteY60" fmla="*/ 965240 h 1909786"/>
                  <a:gd name="connsiteX61" fmla="*/ 180733 w 1276184"/>
                  <a:gd name="connsiteY61" fmla="*/ 774322 h 1909786"/>
                  <a:gd name="connsiteX62" fmla="*/ 276193 w 1276184"/>
                  <a:gd name="connsiteY62" fmla="*/ 593451 h 1909786"/>
                  <a:gd name="connsiteX63" fmla="*/ 471298 w 1276184"/>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974555 w 1276184"/>
                  <a:gd name="connsiteY23" fmla="*/ 492969 h 1909786"/>
                  <a:gd name="connsiteX24" fmla="*/ 959482 w 1276184"/>
                  <a:gd name="connsiteY24" fmla="*/ 226687 h 1909786"/>
                  <a:gd name="connsiteX25" fmla="*/ 1034844 w 1276184"/>
                  <a:gd name="connsiteY25" fmla="*/ 35768 h 1909786"/>
                  <a:gd name="connsiteX26" fmla="*/ 1170498 w 1276184"/>
                  <a:gd name="connsiteY26" fmla="*/ 226687 h 1909786"/>
                  <a:gd name="connsiteX27" fmla="*/ 1200641 w 1276184"/>
                  <a:gd name="connsiteY27" fmla="*/ 362339 h 1909786"/>
                  <a:gd name="connsiteX28" fmla="*/ 1115230 w 1276184"/>
                  <a:gd name="connsiteY28" fmla="*/ 598477 h 1909786"/>
                  <a:gd name="connsiteX29" fmla="*/ 1100158 w 1276184"/>
                  <a:gd name="connsiteY29" fmla="*/ 734128 h 1909786"/>
                  <a:gd name="connsiteX30" fmla="*/ 904215 w 1276184"/>
                  <a:gd name="connsiteY30" fmla="*/ 744176 h 1909786"/>
                  <a:gd name="connsiteX31" fmla="*/ 929336 w 1276184"/>
                  <a:gd name="connsiteY31" fmla="*/ 904950 h 1909786"/>
                  <a:gd name="connsiteX32" fmla="*/ 708272 w 1276184"/>
                  <a:gd name="connsiteY32" fmla="*/ 714032 h 1909786"/>
                  <a:gd name="connsiteX33" fmla="*/ 607789 w 1276184"/>
                  <a:gd name="connsiteY33" fmla="*/ 643694 h 1909786"/>
                  <a:gd name="connsiteX34" fmla="*/ 809594 w 1276184"/>
                  <a:gd name="connsiteY34" fmla="*/ 1043115 h 1909786"/>
                  <a:gd name="connsiteX35" fmla="*/ 512330 w 1276184"/>
                  <a:gd name="connsiteY35" fmla="*/ 1085821 h 1909786"/>
                  <a:gd name="connsiteX36" fmla="*/ 647983 w 1276184"/>
                  <a:gd name="connsiteY36" fmla="*/ 1603311 h 1909786"/>
                  <a:gd name="connsiteX37" fmla="*/ 537449 w 1276184"/>
                  <a:gd name="connsiteY37" fmla="*/ 1527949 h 1909786"/>
                  <a:gd name="connsiteX38" fmla="*/ 391749 w 1276184"/>
                  <a:gd name="connsiteY38" fmla="*/ 1462634 h 1909786"/>
                  <a:gd name="connsiteX39" fmla="*/ 230975 w 1276184"/>
                  <a:gd name="connsiteY39" fmla="*/ 1166207 h 1909786"/>
                  <a:gd name="connsiteX40" fmla="*/ 356580 w 1276184"/>
                  <a:gd name="connsiteY40" fmla="*/ 1397320 h 1909786"/>
                  <a:gd name="connsiteX41" fmla="*/ 431942 w 1276184"/>
                  <a:gd name="connsiteY41" fmla="*/ 1563118 h 1909786"/>
                  <a:gd name="connsiteX42" fmla="*/ 527402 w 1276184"/>
                  <a:gd name="connsiteY42" fmla="*/ 1603311 h 1909786"/>
                  <a:gd name="connsiteX43" fmla="*/ 507305 w 1276184"/>
                  <a:gd name="connsiteY43" fmla="*/ 1718868 h 1909786"/>
                  <a:gd name="connsiteX44" fmla="*/ 311362 w 1276184"/>
                  <a:gd name="connsiteY44" fmla="*/ 1909786 h 1909786"/>
                  <a:gd name="connsiteX45" fmla="*/ 250235 w 1276184"/>
                  <a:gd name="connsiteY45" fmla="*/ 1872104 h 1909786"/>
                  <a:gd name="connsiteX46" fmla="*/ 220927 w 1276184"/>
                  <a:gd name="connsiteY46" fmla="*/ 1718867 h 1909786"/>
                  <a:gd name="connsiteX47" fmla="*/ 120444 w 1276184"/>
                  <a:gd name="connsiteY47" fmla="*/ 1638480 h 1909786"/>
                  <a:gd name="connsiteX48" fmla="*/ 65177 w 1276184"/>
                  <a:gd name="connsiteY48" fmla="*/ 1598287 h 1909786"/>
                  <a:gd name="connsiteX49" fmla="*/ 80251 w 1276184"/>
                  <a:gd name="connsiteY49" fmla="*/ 1402343 h 1909786"/>
                  <a:gd name="connsiteX50" fmla="*/ 205854 w 1276184"/>
                  <a:gd name="connsiteY50" fmla="*/ 1543021 h 1909786"/>
                  <a:gd name="connsiteX51" fmla="*/ 301314 w 1276184"/>
                  <a:gd name="connsiteY51" fmla="*/ 1703795 h 1909786"/>
                  <a:gd name="connsiteX52" fmla="*/ 326435 w 1276184"/>
                  <a:gd name="connsiteY52" fmla="*/ 1593262 h 1909786"/>
                  <a:gd name="connsiteX53" fmla="*/ 175710 w 1276184"/>
                  <a:gd name="connsiteY53" fmla="*/ 1246594 h 1909786"/>
                  <a:gd name="connsiteX54" fmla="*/ 150589 w 1276184"/>
                  <a:gd name="connsiteY54" fmla="*/ 1211426 h 1909786"/>
                  <a:gd name="connsiteX55" fmla="*/ 30008 w 1276184"/>
                  <a:gd name="connsiteY55" fmla="*/ 1372199 h 1909786"/>
                  <a:gd name="connsiteX56" fmla="*/ 19959 w 1276184"/>
                  <a:gd name="connsiteY56" fmla="*/ 1527948 h 1909786"/>
                  <a:gd name="connsiteX57" fmla="*/ 75227 w 1276184"/>
                  <a:gd name="connsiteY57" fmla="*/ 1030554 h 1909786"/>
                  <a:gd name="connsiteX58" fmla="*/ 175709 w 1276184"/>
                  <a:gd name="connsiteY58" fmla="*/ 1070748 h 1909786"/>
                  <a:gd name="connsiteX59" fmla="*/ 170685 w 1276184"/>
                  <a:gd name="connsiteY59" fmla="*/ 854709 h 1909786"/>
                  <a:gd name="connsiteX60" fmla="*/ 95322 w 1276184"/>
                  <a:gd name="connsiteY60" fmla="*/ 965240 h 1909786"/>
                  <a:gd name="connsiteX61" fmla="*/ 180733 w 1276184"/>
                  <a:gd name="connsiteY61" fmla="*/ 774322 h 1909786"/>
                  <a:gd name="connsiteX62" fmla="*/ 276193 w 1276184"/>
                  <a:gd name="connsiteY62" fmla="*/ 593451 h 1909786"/>
                  <a:gd name="connsiteX63" fmla="*/ 471298 w 1276184"/>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994652 w 1276184"/>
                  <a:gd name="connsiteY23" fmla="*/ 508042 h 1909786"/>
                  <a:gd name="connsiteX24" fmla="*/ 959482 w 1276184"/>
                  <a:gd name="connsiteY24" fmla="*/ 226687 h 1909786"/>
                  <a:gd name="connsiteX25" fmla="*/ 1034844 w 1276184"/>
                  <a:gd name="connsiteY25" fmla="*/ 35768 h 1909786"/>
                  <a:gd name="connsiteX26" fmla="*/ 1170498 w 1276184"/>
                  <a:gd name="connsiteY26" fmla="*/ 226687 h 1909786"/>
                  <a:gd name="connsiteX27" fmla="*/ 1200641 w 1276184"/>
                  <a:gd name="connsiteY27" fmla="*/ 362339 h 1909786"/>
                  <a:gd name="connsiteX28" fmla="*/ 1115230 w 1276184"/>
                  <a:gd name="connsiteY28" fmla="*/ 598477 h 1909786"/>
                  <a:gd name="connsiteX29" fmla="*/ 1100158 w 1276184"/>
                  <a:gd name="connsiteY29" fmla="*/ 734128 h 1909786"/>
                  <a:gd name="connsiteX30" fmla="*/ 904215 w 1276184"/>
                  <a:gd name="connsiteY30" fmla="*/ 744176 h 1909786"/>
                  <a:gd name="connsiteX31" fmla="*/ 929336 w 1276184"/>
                  <a:gd name="connsiteY31" fmla="*/ 904950 h 1909786"/>
                  <a:gd name="connsiteX32" fmla="*/ 708272 w 1276184"/>
                  <a:gd name="connsiteY32" fmla="*/ 714032 h 1909786"/>
                  <a:gd name="connsiteX33" fmla="*/ 607789 w 1276184"/>
                  <a:gd name="connsiteY33" fmla="*/ 643694 h 1909786"/>
                  <a:gd name="connsiteX34" fmla="*/ 809594 w 1276184"/>
                  <a:gd name="connsiteY34" fmla="*/ 1043115 h 1909786"/>
                  <a:gd name="connsiteX35" fmla="*/ 512330 w 1276184"/>
                  <a:gd name="connsiteY35" fmla="*/ 1085821 h 1909786"/>
                  <a:gd name="connsiteX36" fmla="*/ 647983 w 1276184"/>
                  <a:gd name="connsiteY36" fmla="*/ 1603311 h 1909786"/>
                  <a:gd name="connsiteX37" fmla="*/ 537449 w 1276184"/>
                  <a:gd name="connsiteY37" fmla="*/ 1527949 h 1909786"/>
                  <a:gd name="connsiteX38" fmla="*/ 391749 w 1276184"/>
                  <a:gd name="connsiteY38" fmla="*/ 1462634 h 1909786"/>
                  <a:gd name="connsiteX39" fmla="*/ 230975 w 1276184"/>
                  <a:gd name="connsiteY39" fmla="*/ 1166207 h 1909786"/>
                  <a:gd name="connsiteX40" fmla="*/ 356580 w 1276184"/>
                  <a:gd name="connsiteY40" fmla="*/ 1397320 h 1909786"/>
                  <a:gd name="connsiteX41" fmla="*/ 431942 w 1276184"/>
                  <a:gd name="connsiteY41" fmla="*/ 1563118 h 1909786"/>
                  <a:gd name="connsiteX42" fmla="*/ 527402 w 1276184"/>
                  <a:gd name="connsiteY42" fmla="*/ 1603311 h 1909786"/>
                  <a:gd name="connsiteX43" fmla="*/ 507305 w 1276184"/>
                  <a:gd name="connsiteY43" fmla="*/ 1718868 h 1909786"/>
                  <a:gd name="connsiteX44" fmla="*/ 311362 w 1276184"/>
                  <a:gd name="connsiteY44" fmla="*/ 1909786 h 1909786"/>
                  <a:gd name="connsiteX45" fmla="*/ 250235 w 1276184"/>
                  <a:gd name="connsiteY45" fmla="*/ 1872104 h 1909786"/>
                  <a:gd name="connsiteX46" fmla="*/ 220927 w 1276184"/>
                  <a:gd name="connsiteY46" fmla="*/ 1718867 h 1909786"/>
                  <a:gd name="connsiteX47" fmla="*/ 120444 w 1276184"/>
                  <a:gd name="connsiteY47" fmla="*/ 1638480 h 1909786"/>
                  <a:gd name="connsiteX48" fmla="*/ 65177 w 1276184"/>
                  <a:gd name="connsiteY48" fmla="*/ 1598287 h 1909786"/>
                  <a:gd name="connsiteX49" fmla="*/ 80251 w 1276184"/>
                  <a:gd name="connsiteY49" fmla="*/ 1402343 h 1909786"/>
                  <a:gd name="connsiteX50" fmla="*/ 205854 w 1276184"/>
                  <a:gd name="connsiteY50" fmla="*/ 1543021 h 1909786"/>
                  <a:gd name="connsiteX51" fmla="*/ 301314 w 1276184"/>
                  <a:gd name="connsiteY51" fmla="*/ 1703795 h 1909786"/>
                  <a:gd name="connsiteX52" fmla="*/ 326435 w 1276184"/>
                  <a:gd name="connsiteY52" fmla="*/ 1593262 h 1909786"/>
                  <a:gd name="connsiteX53" fmla="*/ 175710 w 1276184"/>
                  <a:gd name="connsiteY53" fmla="*/ 1246594 h 1909786"/>
                  <a:gd name="connsiteX54" fmla="*/ 150589 w 1276184"/>
                  <a:gd name="connsiteY54" fmla="*/ 1211426 h 1909786"/>
                  <a:gd name="connsiteX55" fmla="*/ 30008 w 1276184"/>
                  <a:gd name="connsiteY55" fmla="*/ 1372199 h 1909786"/>
                  <a:gd name="connsiteX56" fmla="*/ 19959 w 1276184"/>
                  <a:gd name="connsiteY56" fmla="*/ 1527948 h 1909786"/>
                  <a:gd name="connsiteX57" fmla="*/ 75227 w 1276184"/>
                  <a:gd name="connsiteY57" fmla="*/ 1030554 h 1909786"/>
                  <a:gd name="connsiteX58" fmla="*/ 175709 w 1276184"/>
                  <a:gd name="connsiteY58" fmla="*/ 1070748 h 1909786"/>
                  <a:gd name="connsiteX59" fmla="*/ 170685 w 1276184"/>
                  <a:gd name="connsiteY59" fmla="*/ 854709 h 1909786"/>
                  <a:gd name="connsiteX60" fmla="*/ 95322 w 1276184"/>
                  <a:gd name="connsiteY60" fmla="*/ 965240 h 1909786"/>
                  <a:gd name="connsiteX61" fmla="*/ 180733 w 1276184"/>
                  <a:gd name="connsiteY61" fmla="*/ 774322 h 1909786"/>
                  <a:gd name="connsiteX62" fmla="*/ 276193 w 1276184"/>
                  <a:gd name="connsiteY62" fmla="*/ 593451 h 1909786"/>
                  <a:gd name="connsiteX63" fmla="*/ 471298 w 1276184"/>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994652 w 1276184"/>
                  <a:gd name="connsiteY23" fmla="*/ 508042 h 1909786"/>
                  <a:gd name="connsiteX24" fmla="*/ 959482 w 1276184"/>
                  <a:gd name="connsiteY24" fmla="*/ 226687 h 1909786"/>
                  <a:gd name="connsiteX25" fmla="*/ 1034844 w 1276184"/>
                  <a:gd name="connsiteY25" fmla="*/ 35768 h 1909786"/>
                  <a:gd name="connsiteX26" fmla="*/ 1170498 w 1276184"/>
                  <a:gd name="connsiteY26" fmla="*/ 226687 h 1909786"/>
                  <a:gd name="connsiteX27" fmla="*/ 1200641 w 1276184"/>
                  <a:gd name="connsiteY27" fmla="*/ 362339 h 1909786"/>
                  <a:gd name="connsiteX28" fmla="*/ 1115230 w 1276184"/>
                  <a:gd name="connsiteY28" fmla="*/ 598477 h 1909786"/>
                  <a:gd name="connsiteX29" fmla="*/ 1100158 w 1276184"/>
                  <a:gd name="connsiteY29" fmla="*/ 734128 h 1909786"/>
                  <a:gd name="connsiteX30" fmla="*/ 904215 w 1276184"/>
                  <a:gd name="connsiteY30" fmla="*/ 744176 h 1909786"/>
                  <a:gd name="connsiteX31" fmla="*/ 929336 w 1276184"/>
                  <a:gd name="connsiteY31" fmla="*/ 904950 h 1909786"/>
                  <a:gd name="connsiteX32" fmla="*/ 708272 w 1276184"/>
                  <a:gd name="connsiteY32" fmla="*/ 714032 h 1909786"/>
                  <a:gd name="connsiteX33" fmla="*/ 607789 w 1276184"/>
                  <a:gd name="connsiteY33" fmla="*/ 643694 h 1909786"/>
                  <a:gd name="connsiteX34" fmla="*/ 809594 w 1276184"/>
                  <a:gd name="connsiteY34" fmla="*/ 1043115 h 1909786"/>
                  <a:gd name="connsiteX35" fmla="*/ 512330 w 1276184"/>
                  <a:gd name="connsiteY35" fmla="*/ 1085821 h 1909786"/>
                  <a:gd name="connsiteX36" fmla="*/ 647983 w 1276184"/>
                  <a:gd name="connsiteY36" fmla="*/ 1603311 h 1909786"/>
                  <a:gd name="connsiteX37" fmla="*/ 537449 w 1276184"/>
                  <a:gd name="connsiteY37" fmla="*/ 1527949 h 1909786"/>
                  <a:gd name="connsiteX38" fmla="*/ 391749 w 1276184"/>
                  <a:gd name="connsiteY38" fmla="*/ 1462634 h 1909786"/>
                  <a:gd name="connsiteX39" fmla="*/ 230975 w 1276184"/>
                  <a:gd name="connsiteY39" fmla="*/ 1166207 h 1909786"/>
                  <a:gd name="connsiteX40" fmla="*/ 356580 w 1276184"/>
                  <a:gd name="connsiteY40" fmla="*/ 1397320 h 1909786"/>
                  <a:gd name="connsiteX41" fmla="*/ 431942 w 1276184"/>
                  <a:gd name="connsiteY41" fmla="*/ 1563118 h 1909786"/>
                  <a:gd name="connsiteX42" fmla="*/ 527402 w 1276184"/>
                  <a:gd name="connsiteY42" fmla="*/ 1603311 h 1909786"/>
                  <a:gd name="connsiteX43" fmla="*/ 507305 w 1276184"/>
                  <a:gd name="connsiteY43" fmla="*/ 1718868 h 1909786"/>
                  <a:gd name="connsiteX44" fmla="*/ 311362 w 1276184"/>
                  <a:gd name="connsiteY44" fmla="*/ 1909786 h 1909786"/>
                  <a:gd name="connsiteX45" fmla="*/ 250235 w 1276184"/>
                  <a:gd name="connsiteY45" fmla="*/ 1872104 h 1909786"/>
                  <a:gd name="connsiteX46" fmla="*/ 220927 w 1276184"/>
                  <a:gd name="connsiteY46" fmla="*/ 1718867 h 1909786"/>
                  <a:gd name="connsiteX47" fmla="*/ 120444 w 1276184"/>
                  <a:gd name="connsiteY47" fmla="*/ 1638480 h 1909786"/>
                  <a:gd name="connsiteX48" fmla="*/ 65177 w 1276184"/>
                  <a:gd name="connsiteY48" fmla="*/ 1598287 h 1909786"/>
                  <a:gd name="connsiteX49" fmla="*/ 80251 w 1276184"/>
                  <a:gd name="connsiteY49" fmla="*/ 1402343 h 1909786"/>
                  <a:gd name="connsiteX50" fmla="*/ 205854 w 1276184"/>
                  <a:gd name="connsiteY50" fmla="*/ 1543021 h 1909786"/>
                  <a:gd name="connsiteX51" fmla="*/ 301314 w 1276184"/>
                  <a:gd name="connsiteY51" fmla="*/ 1703795 h 1909786"/>
                  <a:gd name="connsiteX52" fmla="*/ 326435 w 1276184"/>
                  <a:gd name="connsiteY52" fmla="*/ 1593262 h 1909786"/>
                  <a:gd name="connsiteX53" fmla="*/ 175710 w 1276184"/>
                  <a:gd name="connsiteY53" fmla="*/ 1246594 h 1909786"/>
                  <a:gd name="connsiteX54" fmla="*/ 150589 w 1276184"/>
                  <a:gd name="connsiteY54" fmla="*/ 1211426 h 1909786"/>
                  <a:gd name="connsiteX55" fmla="*/ 30008 w 1276184"/>
                  <a:gd name="connsiteY55" fmla="*/ 1372199 h 1909786"/>
                  <a:gd name="connsiteX56" fmla="*/ 19959 w 1276184"/>
                  <a:gd name="connsiteY56" fmla="*/ 1527948 h 1909786"/>
                  <a:gd name="connsiteX57" fmla="*/ 75227 w 1276184"/>
                  <a:gd name="connsiteY57" fmla="*/ 1030554 h 1909786"/>
                  <a:gd name="connsiteX58" fmla="*/ 175709 w 1276184"/>
                  <a:gd name="connsiteY58" fmla="*/ 1070748 h 1909786"/>
                  <a:gd name="connsiteX59" fmla="*/ 170685 w 1276184"/>
                  <a:gd name="connsiteY59" fmla="*/ 854709 h 1909786"/>
                  <a:gd name="connsiteX60" fmla="*/ 95322 w 1276184"/>
                  <a:gd name="connsiteY60" fmla="*/ 965240 h 1909786"/>
                  <a:gd name="connsiteX61" fmla="*/ 180733 w 1276184"/>
                  <a:gd name="connsiteY61" fmla="*/ 774322 h 1909786"/>
                  <a:gd name="connsiteX62" fmla="*/ 276193 w 1276184"/>
                  <a:gd name="connsiteY62" fmla="*/ 593451 h 1909786"/>
                  <a:gd name="connsiteX63" fmla="*/ 471298 w 1276184"/>
                  <a:gd name="connsiteY63" fmla="*/ 392484 h 1909786"/>
                  <a:gd name="connsiteX0" fmla="*/ 471298 w 1276184"/>
                  <a:gd name="connsiteY0" fmla="*/ 392484 h 1909786"/>
                  <a:gd name="connsiteX1" fmla="*/ 693200 w 1276184"/>
                  <a:gd name="connsiteY1" fmla="*/ 131227 h 1909786"/>
                  <a:gd name="connsiteX2" fmla="*/ 743441 w 1276184"/>
                  <a:gd name="connsiteY2" fmla="*/ 191518 h 1909786"/>
                  <a:gd name="connsiteX3" fmla="*/ 708273 w 1276184"/>
                  <a:gd name="connsiteY3" fmla="*/ 302049 h 1909786"/>
                  <a:gd name="connsiteX4" fmla="*/ 637934 w 1276184"/>
                  <a:gd name="connsiteY4" fmla="*/ 312098 h 1909786"/>
                  <a:gd name="connsiteX5" fmla="*/ 562573 w 1276184"/>
                  <a:gd name="connsiteY5" fmla="*/ 347267 h 1909786"/>
                  <a:gd name="connsiteX6" fmla="*/ 688176 w 1276184"/>
                  <a:gd name="connsiteY6" fmla="*/ 497992 h 1909786"/>
                  <a:gd name="connsiteX7" fmla="*/ 487209 w 1276184"/>
                  <a:gd name="connsiteY7" fmla="*/ 472872 h 1909786"/>
                  <a:gd name="connsiteX8" fmla="*/ 421895 w 1276184"/>
                  <a:gd name="connsiteY8" fmla="*/ 673839 h 1909786"/>
                  <a:gd name="connsiteX9" fmla="*/ 241862 w 1276184"/>
                  <a:gd name="connsiteY9" fmla="*/ 714032 h 1909786"/>
                  <a:gd name="connsiteX10" fmla="*/ 306338 w 1276184"/>
                  <a:gd name="connsiteY10" fmla="*/ 1005434 h 1909786"/>
                  <a:gd name="connsiteX11" fmla="*/ 492233 w 1276184"/>
                  <a:gd name="connsiteY11" fmla="*/ 914999 h 1909786"/>
                  <a:gd name="connsiteX12" fmla="*/ 477162 w 1276184"/>
                  <a:gd name="connsiteY12" fmla="*/ 698959 h 1909786"/>
                  <a:gd name="connsiteX13" fmla="*/ 738418 w 1276184"/>
                  <a:gd name="connsiteY13" fmla="*/ 503016 h 1909786"/>
                  <a:gd name="connsiteX14" fmla="*/ 818805 w 1276184"/>
                  <a:gd name="connsiteY14" fmla="*/ 538186 h 1909786"/>
                  <a:gd name="connsiteX15" fmla="*/ 889144 w 1276184"/>
                  <a:gd name="connsiteY15" fmla="*/ 638669 h 1909786"/>
                  <a:gd name="connsiteX16" fmla="*/ 793684 w 1276184"/>
                  <a:gd name="connsiteY16" fmla="*/ 427653 h 1909786"/>
                  <a:gd name="connsiteX17" fmla="*/ 803732 w 1276184"/>
                  <a:gd name="connsiteY17" fmla="*/ 156348 h 1909786"/>
                  <a:gd name="connsiteX18" fmla="*/ 979579 w 1276184"/>
                  <a:gd name="connsiteY18" fmla="*/ 10647 h 1909786"/>
                  <a:gd name="connsiteX19" fmla="*/ 904216 w 1276184"/>
                  <a:gd name="connsiteY19" fmla="*/ 191518 h 1909786"/>
                  <a:gd name="connsiteX20" fmla="*/ 899192 w 1276184"/>
                  <a:gd name="connsiteY20" fmla="*/ 266880 h 1909786"/>
                  <a:gd name="connsiteX21" fmla="*/ 1029820 w 1276184"/>
                  <a:gd name="connsiteY21" fmla="*/ 286977 h 1909786"/>
                  <a:gd name="connsiteX22" fmla="*/ 974554 w 1276184"/>
                  <a:gd name="connsiteY22" fmla="*/ 487944 h 1909786"/>
                  <a:gd name="connsiteX23" fmla="*/ 994652 w 1276184"/>
                  <a:gd name="connsiteY23" fmla="*/ 508042 h 1909786"/>
                  <a:gd name="connsiteX24" fmla="*/ 959482 w 1276184"/>
                  <a:gd name="connsiteY24" fmla="*/ 226687 h 1909786"/>
                  <a:gd name="connsiteX25" fmla="*/ 1034844 w 1276184"/>
                  <a:gd name="connsiteY25" fmla="*/ 35768 h 1909786"/>
                  <a:gd name="connsiteX26" fmla="*/ 1110206 w 1276184"/>
                  <a:gd name="connsiteY26" fmla="*/ 101082 h 1909786"/>
                  <a:gd name="connsiteX27" fmla="*/ 1170498 w 1276184"/>
                  <a:gd name="connsiteY27" fmla="*/ 226687 h 1909786"/>
                  <a:gd name="connsiteX28" fmla="*/ 1200641 w 1276184"/>
                  <a:gd name="connsiteY28" fmla="*/ 362339 h 1909786"/>
                  <a:gd name="connsiteX29" fmla="*/ 1115230 w 1276184"/>
                  <a:gd name="connsiteY29" fmla="*/ 598477 h 1909786"/>
                  <a:gd name="connsiteX30" fmla="*/ 1100158 w 1276184"/>
                  <a:gd name="connsiteY30" fmla="*/ 734128 h 1909786"/>
                  <a:gd name="connsiteX31" fmla="*/ 904215 w 1276184"/>
                  <a:gd name="connsiteY31" fmla="*/ 744176 h 1909786"/>
                  <a:gd name="connsiteX32" fmla="*/ 929336 w 1276184"/>
                  <a:gd name="connsiteY32" fmla="*/ 904950 h 1909786"/>
                  <a:gd name="connsiteX33" fmla="*/ 708272 w 1276184"/>
                  <a:gd name="connsiteY33" fmla="*/ 714032 h 1909786"/>
                  <a:gd name="connsiteX34" fmla="*/ 607789 w 1276184"/>
                  <a:gd name="connsiteY34" fmla="*/ 643694 h 1909786"/>
                  <a:gd name="connsiteX35" fmla="*/ 809594 w 1276184"/>
                  <a:gd name="connsiteY35" fmla="*/ 1043115 h 1909786"/>
                  <a:gd name="connsiteX36" fmla="*/ 512330 w 1276184"/>
                  <a:gd name="connsiteY36" fmla="*/ 1085821 h 1909786"/>
                  <a:gd name="connsiteX37" fmla="*/ 647983 w 1276184"/>
                  <a:gd name="connsiteY37" fmla="*/ 1603311 h 1909786"/>
                  <a:gd name="connsiteX38" fmla="*/ 537449 w 1276184"/>
                  <a:gd name="connsiteY38" fmla="*/ 1527949 h 1909786"/>
                  <a:gd name="connsiteX39" fmla="*/ 391749 w 1276184"/>
                  <a:gd name="connsiteY39" fmla="*/ 1462634 h 1909786"/>
                  <a:gd name="connsiteX40" fmla="*/ 230975 w 1276184"/>
                  <a:gd name="connsiteY40" fmla="*/ 1166207 h 1909786"/>
                  <a:gd name="connsiteX41" fmla="*/ 356580 w 1276184"/>
                  <a:gd name="connsiteY41" fmla="*/ 1397320 h 1909786"/>
                  <a:gd name="connsiteX42" fmla="*/ 431942 w 1276184"/>
                  <a:gd name="connsiteY42" fmla="*/ 1563118 h 1909786"/>
                  <a:gd name="connsiteX43" fmla="*/ 527402 w 1276184"/>
                  <a:gd name="connsiteY43" fmla="*/ 1603311 h 1909786"/>
                  <a:gd name="connsiteX44" fmla="*/ 507305 w 1276184"/>
                  <a:gd name="connsiteY44" fmla="*/ 1718868 h 1909786"/>
                  <a:gd name="connsiteX45" fmla="*/ 311362 w 1276184"/>
                  <a:gd name="connsiteY45" fmla="*/ 1909786 h 1909786"/>
                  <a:gd name="connsiteX46" fmla="*/ 250235 w 1276184"/>
                  <a:gd name="connsiteY46" fmla="*/ 1872104 h 1909786"/>
                  <a:gd name="connsiteX47" fmla="*/ 220927 w 1276184"/>
                  <a:gd name="connsiteY47" fmla="*/ 1718867 h 1909786"/>
                  <a:gd name="connsiteX48" fmla="*/ 120444 w 1276184"/>
                  <a:gd name="connsiteY48" fmla="*/ 1638480 h 1909786"/>
                  <a:gd name="connsiteX49" fmla="*/ 65177 w 1276184"/>
                  <a:gd name="connsiteY49" fmla="*/ 1598287 h 1909786"/>
                  <a:gd name="connsiteX50" fmla="*/ 80251 w 1276184"/>
                  <a:gd name="connsiteY50" fmla="*/ 1402343 h 1909786"/>
                  <a:gd name="connsiteX51" fmla="*/ 205854 w 1276184"/>
                  <a:gd name="connsiteY51" fmla="*/ 1543021 h 1909786"/>
                  <a:gd name="connsiteX52" fmla="*/ 301314 w 1276184"/>
                  <a:gd name="connsiteY52" fmla="*/ 1703795 h 1909786"/>
                  <a:gd name="connsiteX53" fmla="*/ 326435 w 1276184"/>
                  <a:gd name="connsiteY53" fmla="*/ 1593262 h 1909786"/>
                  <a:gd name="connsiteX54" fmla="*/ 175710 w 1276184"/>
                  <a:gd name="connsiteY54" fmla="*/ 1246594 h 1909786"/>
                  <a:gd name="connsiteX55" fmla="*/ 150589 w 1276184"/>
                  <a:gd name="connsiteY55" fmla="*/ 1211426 h 1909786"/>
                  <a:gd name="connsiteX56" fmla="*/ 30008 w 1276184"/>
                  <a:gd name="connsiteY56" fmla="*/ 1372199 h 1909786"/>
                  <a:gd name="connsiteX57" fmla="*/ 19959 w 1276184"/>
                  <a:gd name="connsiteY57" fmla="*/ 1527948 h 1909786"/>
                  <a:gd name="connsiteX58" fmla="*/ 75227 w 1276184"/>
                  <a:gd name="connsiteY58" fmla="*/ 1030554 h 1909786"/>
                  <a:gd name="connsiteX59" fmla="*/ 175709 w 1276184"/>
                  <a:gd name="connsiteY59" fmla="*/ 1070748 h 1909786"/>
                  <a:gd name="connsiteX60" fmla="*/ 170685 w 1276184"/>
                  <a:gd name="connsiteY60" fmla="*/ 854709 h 1909786"/>
                  <a:gd name="connsiteX61" fmla="*/ 95322 w 1276184"/>
                  <a:gd name="connsiteY61" fmla="*/ 965240 h 1909786"/>
                  <a:gd name="connsiteX62" fmla="*/ 180733 w 1276184"/>
                  <a:gd name="connsiteY62" fmla="*/ 774322 h 1909786"/>
                  <a:gd name="connsiteX63" fmla="*/ 276193 w 1276184"/>
                  <a:gd name="connsiteY63" fmla="*/ 593451 h 1909786"/>
                  <a:gd name="connsiteX64" fmla="*/ 471298 w 1276184"/>
                  <a:gd name="connsiteY64" fmla="*/ 392484 h 1909786"/>
                  <a:gd name="connsiteX0" fmla="*/ 471298 w 1276184"/>
                  <a:gd name="connsiteY0" fmla="*/ 526336 h 2043638"/>
                  <a:gd name="connsiteX1" fmla="*/ 693200 w 1276184"/>
                  <a:gd name="connsiteY1" fmla="*/ 265079 h 2043638"/>
                  <a:gd name="connsiteX2" fmla="*/ 743441 w 1276184"/>
                  <a:gd name="connsiteY2" fmla="*/ 325370 h 2043638"/>
                  <a:gd name="connsiteX3" fmla="*/ 708273 w 1276184"/>
                  <a:gd name="connsiteY3" fmla="*/ 435901 h 2043638"/>
                  <a:gd name="connsiteX4" fmla="*/ 637934 w 1276184"/>
                  <a:gd name="connsiteY4" fmla="*/ 445950 h 2043638"/>
                  <a:gd name="connsiteX5" fmla="*/ 562573 w 1276184"/>
                  <a:gd name="connsiteY5" fmla="*/ 481119 h 2043638"/>
                  <a:gd name="connsiteX6" fmla="*/ 688176 w 1276184"/>
                  <a:gd name="connsiteY6" fmla="*/ 631844 h 2043638"/>
                  <a:gd name="connsiteX7" fmla="*/ 487209 w 1276184"/>
                  <a:gd name="connsiteY7" fmla="*/ 606724 h 2043638"/>
                  <a:gd name="connsiteX8" fmla="*/ 421895 w 1276184"/>
                  <a:gd name="connsiteY8" fmla="*/ 807691 h 2043638"/>
                  <a:gd name="connsiteX9" fmla="*/ 241862 w 1276184"/>
                  <a:gd name="connsiteY9" fmla="*/ 847884 h 2043638"/>
                  <a:gd name="connsiteX10" fmla="*/ 306338 w 1276184"/>
                  <a:gd name="connsiteY10" fmla="*/ 1139286 h 2043638"/>
                  <a:gd name="connsiteX11" fmla="*/ 492233 w 1276184"/>
                  <a:gd name="connsiteY11" fmla="*/ 1048851 h 2043638"/>
                  <a:gd name="connsiteX12" fmla="*/ 477162 w 1276184"/>
                  <a:gd name="connsiteY12" fmla="*/ 832811 h 2043638"/>
                  <a:gd name="connsiteX13" fmla="*/ 738418 w 1276184"/>
                  <a:gd name="connsiteY13" fmla="*/ 636868 h 2043638"/>
                  <a:gd name="connsiteX14" fmla="*/ 818805 w 1276184"/>
                  <a:gd name="connsiteY14" fmla="*/ 672038 h 2043638"/>
                  <a:gd name="connsiteX15" fmla="*/ 889144 w 1276184"/>
                  <a:gd name="connsiteY15" fmla="*/ 772521 h 2043638"/>
                  <a:gd name="connsiteX16" fmla="*/ 793684 w 1276184"/>
                  <a:gd name="connsiteY16" fmla="*/ 561505 h 2043638"/>
                  <a:gd name="connsiteX17" fmla="*/ 803732 w 1276184"/>
                  <a:gd name="connsiteY17" fmla="*/ 290200 h 2043638"/>
                  <a:gd name="connsiteX18" fmla="*/ 979579 w 1276184"/>
                  <a:gd name="connsiteY18" fmla="*/ 144499 h 2043638"/>
                  <a:gd name="connsiteX19" fmla="*/ 904216 w 1276184"/>
                  <a:gd name="connsiteY19" fmla="*/ 325370 h 2043638"/>
                  <a:gd name="connsiteX20" fmla="*/ 899192 w 1276184"/>
                  <a:gd name="connsiteY20" fmla="*/ 400732 h 2043638"/>
                  <a:gd name="connsiteX21" fmla="*/ 1029820 w 1276184"/>
                  <a:gd name="connsiteY21" fmla="*/ 420829 h 2043638"/>
                  <a:gd name="connsiteX22" fmla="*/ 974554 w 1276184"/>
                  <a:gd name="connsiteY22" fmla="*/ 621796 h 2043638"/>
                  <a:gd name="connsiteX23" fmla="*/ 994652 w 1276184"/>
                  <a:gd name="connsiteY23" fmla="*/ 641894 h 2043638"/>
                  <a:gd name="connsiteX24" fmla="*/ 959482 w 1276184"/>
                  <a:gd name="connsiteY24" fmla="*/ 360539 h 2043638"/>
                  <a:gd name="connsiteX25" fmla="*/ 1034844 w 1276184"/>
                  <a:gd name="connsiteY25" fmla="*/ 169620 h 2043638"/>
                  <a:gd name="connsiteX26" fmla="*/ 1155424 w 1276184"/>
                  <a:gd name="connsiteY26" fmla="*/ 3822 h 2043638"/>
                  <a:gd name="connsiteX27" fmla="*/ 1170498 w 1276184"/>
                  <a:gd name="connsiteY27" fmla="*/ 360539 h 2043638"/>
                  <a:gd name="connsiteX28" fmla="*/ 1200641 w 1276184"/>
                  <a:gd name="connsiteY28" fmla="*/ 496191 h 2043638"/>
                  <a:gd name="connsiteX29" fmla="*/ 1115230 w 1276184"/>
                  <a:gd name="connsiteY29" fmla="*/ 732329 h 2043638"/>
                  <a:gd name="connsiteX30" fmla="*/ 1100158 w 1276184"/>
                  <a:gd name="connsiteY30" fmla="*/ 867980 h 2043638"/>
                  <a:gd name="connsiteX31" fmla="*/ 904215 w 1276184"/>
                  <a:gd name="connsiteY31" fmla="*/ 878028 h 2043638"/>
                  <a:gd name="connsiteX32" fmla="*/ 929336 w 1276184"/>
                  <a:gd name="connsiteY32" fmla="*/ 1038802 h 2043638"/>
                  <a:gd name="connsiteX33" fmla="*/ 708272 w 1276184"/>
                  <a:gd name="connsiteY33" fmla="*/ 847884 h 2043638"/>
                  <a:gd name="connsiteX34" fmla="*/ 607789 w 1276184"/>
                  <a:gd name="connsiteY34" fmla="*/ 777546 h 2043638"/>
                  <a:gd name="connsiteX35" fmla="*/ 809594 w 1276184"/>
                  <a:gd name="connsiteY35" fmla="*/ 1176967 h 2043638"/>
                  <a:gd name="connsiteX36" fmla="*/ 512330 w 1276184"/>
                  <a:gd name="connsiteY36" fmla="*/ 1219673 h 2043638"/>
                  <a:gd name="connsiteX37" fmla="*/ 647983 w 1276184"/>
                  <a:gd name="connsiteY37" fmla="*/ 1737163 h 2043638"/>
                  <a:gd name="connsiteX38" fmla="*/ 537449 w 1276184"/>
                  <a:gd name="connsiteY38" fmla="*/ 1661801 h 2043638"/>
                  <a:gd name="connsiteX39" fmla="*/ 391749 w 1276184"/>
                  <a:gd name="connsiteY39" fmla="*/ 1596486 h 2043638"/>
                  <a:gd name="connsiteX40" fmla="*/ 230975 w 1276184"/>
                  <a:gd name="connsiteY40" fmla="*/ 1300059 h 2043638"/>
                  <a:gd name="connsiteX41" fmla="*/ 356580 w 1276184"/>
                  <a:gd name="connsiteY41" fmla="*/ 1531172 h 2043638"/>
                  <a:gd name="connsiteX42" fmla="*/ 431942 w 1276184"/>
                  <a:gd name="connsiteY42" fmla="*/ 1696970 h 2043638"/>
                  <a:gd name="connsiteX43" fmla="*/ 527402 w 1276184"/>
                  <a:gd name="connsiteY43" fmla="*/ 1737163 h 2043638"/>
                  <a:gd name="connsiteX44" fmla="*/ 507305 w 1276184"/>
                  <a:gd name="connsiteY44" fmla="*/ 1852720 h 2043638"/>
                  <a:gd name="connsiteX45" fmla="*/ 311362 w 1276184"/>
                  <a:gd name="connsiteY45" fmla="*/ 2043638 h 2043638"/>
                  <a:gd name="connsiteX46" fmla="*/ 250235 w 1276184"/>
                  <a:gd name="connsiteY46" fmla="*/ 2005956 h 2043638"/>
                  <a:gd name="connsiteX47" fmla="*/ 220927 w 1276184"/>
                  <a:gd name="connsiteY47" fmla="*/ 1852719 h 2043638"/>
                  <a:gd name="connsiteX48" fmla="*/ 120444 w 1276184"/>
                  <a:gd name="connsiteY48" fmla="*/ 1772332 h 2043638"/>
                  <a:gd name="connsiteX49" fmla="*/ 65177 w 1276184"/>
                  <a:gd name="connsiteY49" fmla="*/ 1732139 h 2043638"/>
                  <a:gd name="connsiteX50" fmla="*/ 80251 w 1276184"/>
                  <a:gd name="connsiteY50" fmla="*/ 1536195 h 2043638"/>
                  <a:gd name="connsiteX51" fmla="*/ 205854 w 1276184"/>
                  <a:gd name="connsiteY51" fmla="*/ 1676873 h 2043638"/>
                  <a:gd name="connsiteX52" fmla="*/ 301314 w 1276184"/>
                  <a:gd name="connsiteY52" fmla="*/ 1837647 h 2043638"/>
                  <a:gd name="connsiteX53" fmla="*/ 326435 w 1276184"/>
                  <a:gd name="connsiteY53" fmla="*/ 1727114 h 2043638"/>
                  <a:gd name="connsiteX54" fmla="*/ 175710 w 1276184"/>
                  <a:gd name="connsiteY54" fmla="*/ 1380446 h 2043638"/>
                  <a:gd name="connsiteX55" fmla="*/ 150589 w 1276184"/>
                  <a:gd name="connsiteY55" fmla="*/ 1345278 h 2043638"/>
                  <a:gd name="connsiteX56" fmla="*/ 30008 w 1276184"/>
                  <a:gd name="connsiteY56" fmla="*/ 1506051 h 2043638"/>
                  <a:gd name="connsiteX57" fmla="*/ 19959 w 1276184"/>
                  <a:gd name="connsiteY57" fmla="*/ 1661800 h 2043638"/>
                  <a:gd name="connsiteX58" fmla="*/ 75227 w 1276184"/>
                  <a:gd name="connsiteY58" fmla="*/ 1164406 h 2043638"/>
                  <a:gd name="connsiteX59" fmla="*/ 175709 w 1276184"/>
                  <a:gd name="connsiteY59" fmla="*/ 1204600 h 2043638"/>
                  <a:gd name="connsiteX60" fmla="*/ 170685 w 1276184"/>
                  <a:gd name="connsiteY60" fmla="*/ 988561 h 2043638"/>
                  <a:gd name="connsiteX61" fmla="*/ 95322 w 1276184"/>
                  <a:gd name="connsiteY61" fmla="*/ 1099092 h 2043638"/>
                  <a:gd name="connsiteX62" fmla="*/ 180733 w 1276184"/>
                  <a:gd name="connsiteY62" fmla="*/ 908174 h 2043638"/>
                  <a:gd name="connsiteX63" fmla="*/ 276193 w 1276184"/>
                  <a:gd name="connsiteY63" fmla="*/ 727303 h 2043638"/>
                  <a:gd name="connsiteX64" fmla="*/ 471298 w 1276184"/>
                  <a:gd name="connsiteY64" fmla="*/ 526336 h 2043638"/>
                  <a:gd name="connsiteX0" fmla="*/ 471298 w 1276184"/>
                  <a:gd name="connsiteY0" fmla="*/ 522514 h 2039816"/>
                  <a:gd name="connsiteX1" fmla="*/ 693200 w 1276184"/>
                  <a:gd name="connsiteY1" fmla="*/ 261257 h 2039816"/>
                  <a:gd name="connsiteX2" fmla="*/ 743441 w 1276184"/>
                  <a:gd name="connsiteY2" fmla="*/ 321548 h 2039816"/>
                  <a:gd name="connsiteX3" fmla="*/ 708273 w 1276184"/>
                  <a:gd name="connsiteY3" fmla="*/ 432079 h 2039816"/>
                  <a:gd name="connsiteX4" fmla="*/ 637934 w 1276184"/>
                  <a:gd name="connsiteY4" fmla="*/ 442128 h 2039816"/>
                  <a:gd name="connsiteX5" fmla="*/ 562573 w 1276184"/>
                  <a:gd name="connsiteY5" fmla="*/ 477297 h 2039816"/>
                  <a:gd name="connsiteX6" fmla="*/ 688176 w 1276184"/>
                  <a:gd name="connsiteY6" fmla="*/ 628022 h 2039816"/>
                  <a:gd name="connsiteX7" fmla="*/ 487209 w 1276184"/>
                  <a:gd name="connsiteY7" fmla="*/ 602902 h 2039816"/>
                  <a:gd name="connsiteX8" fmla="*/ 421895 w 1276184"/>
                  <a:gd name="connsiteY8" fmla="*/ 803869 h 2039816"/>
                  <a:gd name="connsiteX9" fmla="*/ 241862 w 1276184"/>
                  <a:gd name="connsiteY9" fmla="*/ 844062 h 2039816"/>
                  <a:gd name="connsiteX10" fmla="*/ 306338 w 1276184"/>
                  <a:gd name="connsiteY10" fmla="*/ 1135464 h 2039816"/>
                  <a:gd name="connsiteX11" fmla="*/ 492233 w 1276184"/>
                  <a:gd name="connsiteY11" fmla="*/ 1045029 h 2039816"/>
                  <a:gd name="connsiteX12" fmla="*/ 477162 w 1276184"/>
                  <a:gd name="connsiteY12" fmla="*/ 828989 h 2039816"/>
                  <a:gd name="connsiteX13" fmla="*/ 738418 w 1276184"/>
                  <a:gd name="connsiteY13" fmla="*/ 633046 h 2039816"/>
                  <a:gd name="connsiteX14" fmla="*/ 818805 w 1276184"/>
                  <a:gd name="connsiteY14" fmla="*/ 668216 h 2039816"/>
                  <a:gd name="connsiteX15" fmla="*/ 889144 w 1276184"/>
                  <a:gd name="connsiteY15" fmla="*/ 768699 h 2039816"/>
                  <a:gd name="connsiteX16" fmla="*/ 793684 w 1276184"/>
                  <a:gd name="connsiteY16" fmla="*/ 557683 h 2039816"/>
                  <a:gd name="connsiteX17" fmla="*/ 803732 w 1276184"/>
                  <a:gd name="connsiteY17" fmla="*/ 286378 h 2039816"/>
                  <a:gd name="connsiteX18" fmla="*/ 979579 w 1276184"/>
                  <a:gd name="connsiteY18" fmla="*/ 140677 h 2039816"/>
                  <a:gd name="connsiteX19" fmla="*/ 904216 w 1276184"/>
                  <a:gd name="connsiteY19" fmla="*/ 321548 h 2039816"/>
                  <a:gd name="connsiteX20" fmla="*/ 899192 w 1276184"/>
                  <a:gd name="connsiteY20" fmla="*/ 396910 h 2039816"/>
                  <a:gd name="connsiteX21" fmla="*/ 1029820 w 1276184"/>
                  <a:gd name="connsiteY21" fmla="*/ 417007 h 2039816"/>
                  <a:gd name="connsiteX22" fmla="*/ 974554 w 1276184"/>
                  <a:gd name="connsiteY22" fmla="*/ 617974 h 2039816"/>
                  <a:gd name="connsiteX23" fmla="*/ 994652 w 1276184"/>
                  <a:gd name="connsiteY23" fmla="*/ 638072 h 2039816"/>
                  <a:gd name="connsiteX24" fmla="*/ 959482 w 1276184"/>
                  <a:gd name="connsiteY24" fmla="*/ 356717 h 2039816"/>
                  <a:gd name="connsiteX25" fmla="*/ 1034844 w 1276184"/>
                  <a:gd name="connsiteY25" fmla="*/ 165798 h 2039816"/>
                  <a:gd name="connsiteX26" fmla="*/ 1155424 w 1276184"/>
                  <a:gd name="connsiteY26" fmla="*/ 0 h 2039816"/>
                  <a:gd name="connsiteX27" fmla="*/ 1170498 w 1276184"/>
                  <a:gd name="connsiteY27" fmla="*/ 356717 h 2039816"/>
                  <a:gd name="connsiteX28" fmla="*/ 1200641 w 1276184"/>
                  <a:gd name="connsiteY28" fmla="*/ 492369 h 2039816"/>
                  <a:gd name="connsiteX29" fmla="*/ 1115230 w 1276184"/>
                  <a:gd name="connsiteY29" fmla="*/ 728507 h 2039816"/>
                  <a:gd name="connsiteX30" fmla="*/ 1100158 w 1276184"/>
                  <a:gd name="connsiteY30" fmla="*/ 864158 h 2039816"/>
                  <a:gd name="connsiteX31" fmla="*/ 904215 w 1276184"/>
                  <a:gd name="connsiteY31" fmla="*/ 874206 h 2039816"/>
                  <a:gd name="connsiteX32" fmla="*/ 929336 w 1276184"/>
                  <a:gd name="connsiteY32" fmla="*/ 1034980 h 2039816"/>
                  <a:gd name="connsiteX33" fmla="*/ 708272 w 1276184"/>
                  <a:gd name="connsiteY33" fmla="*/ 844062 h 2039816"/>
                  <a:gd name="connsiteX34" fmla="*/ 607789 w 1276184"/>
                  <a:gd name="connsiteY34" fmla="*/ 773724 h 2039816"/>
                  <a:gd name="connsiteX35" fmla="*/ 809594 w 1276184"/>
                  <a:gd name="connsiteY35" fmla="*/ 1173145 h 2039816"/>
                  <a:gd name="connsiteX36" fmla="*/ 512330 w 1276184"/>
                  <a:gd name="connsiteY36" fmla="*/ 1215851 h 2039816"/>
                  <a:gd name="connsiteX37" fmla="*/ 647983 w 1276184"/>
                  <a:gd name="connsiteY37" fmla="*/ 1733341 h 2039816"/>
                  <a:gd name="connsiteX38" fmla="*/ 537449 w 1276184"/>
                  <a:gd name="connsiteY38" fmla="*/ 1657979 h 2039816"/>
                  <a:gd name="connsiteX39" fmla="*/ 391749 w 1276184"/>
                  <a:gd name="connsiteY39" fmla="*/ 1592664 h 2039816"/>
                  <a:gd name="connsiteX40" fmla="*/ 230975 w 1276184"/>
                  <a:gd name="connsiteY40" fmla="*/ 1296237 h 2039816"/>
                  <a:gd name="connsiteX41" fmla="*/ 356580 w 1276184"/>
                  <a:gd name="connsiteY41" fmla="*/ 1527350 h 2039816"/>
                  <a:gd name="connsiteX42" fmla="*/ 431942 w 1276184"/>
                  <a:gd name="connsiteY42" fmla="*/ 1693148 h 2039816"/>
                  <a:gd name="connsiteX43" fmla="*/ 527402 w 1276184"/>
                  <a:gd name="connsiteY43" fmla="*/ 1733341 h 2039816"/>
                  <a:gd name="connsiteX44" fmla="*/ 507305 w 1276184"/>
                  <a:gd name="connsiteY44" fmla="*/ 1848898 h 2039816"/>
                  <a:gd name="connsiteX45" fmla="*/ 311362 w 1276184"/>
                  <a:gd name="connsiteY45" fmla="*/ 2039816 h 2039816"/>
                  <a:gd name="connsiteX46" fmla="*/ 250235 w 1276184"/>
                  <a:gd name="connsiteY46" fmla="*/ 2002134 h 2039816"/>
                  <a:gd name="connsiteX47" fmla="*/ 220927 w 1276184"/>
                  <a:gd name="connsiteY47" fmla="*/ 1848897 h 2039816"/>
                  <a:gd name="connsiteX48" fmla="*/ 120444 w 1276184"/>
                  <a:gd name="connsiteY48" fmla="*/ 1768510 h 2039816"/>
                  <a:gd name="connsiteX49" fmla="*/ 65177 w 1276184"/>
                  <a:gd name="connsiteY49" fmla="*/ 1728317 h 2039816"/>
                  <a:gd name="connsiteX50" fmla="*/ 80251 w 1276184"/>
                  <a:gd name="connsiteY50" fmla="*/ 1532373 h 2039816"/>
                  <a:gd name="connsiteX51" fmla="*/ 205854 w 1276184"/>
                  <a:gd name="connsiteY51" fmla="*/ 1673051 h 2039816"/>
                  <a:gd name="connsiteX52" fmla="*/ 301314 w 1276184"/>
                  <a:gd name="connsiteY52" fmla="*/ 1833825 h 2039816"/>
                  <a:gd name="connsiteX53" fmla="*/ 326435 w 1276184"/>
                  <a:gd name="connsiteY53" fmla="*/ 1723292 h 2039816"/>
                  <a:gd name="connsiteX54" fmla="*/ 175710 w 1276184"/>
                  <a:gd name="connsiteY54" fmla="*/ 1376624 h 2039816"/>
                  <a:gd name="connsiteX55" fmla="*/ 150589 w 1276184"/>
                  <a:gd name="connsiteY55" fmla="*/ 1341456 h 2039816"/>
                  <a:gd name="connsiteX56" fmla="*/ 30008 w 1276184"/>
                  <a:gd name="connsiteY56" fmla="*/ 1502229 h 2039816"/>
                  <a:gd name="connsiteX57" fmla="*/ 19959 w 1276184"/>
                  <a:gd name="connsiteY57" fmla="*/ 1657978 h 2039816"/>
                  <a:gd name="connsiteX58" fmla="*/ 75227 w 1276184"/>
                  <a:gd name="connsiteY58" fmla="*/ 1160584 h 2039816"/>
                  <a:gd name="connsiteX59" fmla="*/ 175709 w 1276184"/>
                  <a:gd name="connsiteY59" fmla="*/ 1200778 h 2039816"/>
                  <a:gd name="connsiteX60" fmla="*/ 170685 w 1276184"/>
                  <a:gd name="connsiteY60" fmla="*/ 984739 h 2039816"/>
                  <a:gd name="connsiteX61" fmla="*/ 95322 w 1276184"/>
                  <a:gd name="connsiteY61" fmla="*/ 1095270 h 2039816"/>
                  <a:gd name="connsiteX62" fmla="*/ 180733 w 1276184"/>
                  <a:gd name="connsiteY62" fmla="*/ 904352 h 2039816"/>
                  <a:gd name="connsiteX63" fmla="*/ 276193 w 1276184"/>
                  <a:gd name="connsiteY63" fmla="*/ 723481 h 2039816"/>
                  <a:gd name="connsiteX64" fmla="*/ 471298 w 1276184"/>
                  <a:gd name="connsiteY64" fmla="*/ 522514 h 2039816"/>
                  <a:gd name="connsiteX0" fmla="*/ 471298 w 1276184"/>
                  <a:gd name="connsiteY0" fmla="*/ 522605 h 2039907"/>
                  <a:gd name="connsiteX1" fmla="*/ 693200 w 1276184"/>
                  <a:gd name="connsiteY1" fmla="*/ 261348 h 2039907"/>
                  <a:gd name="connsiteX2" fmla="*/ 743441 w 1276184"/>
                  <a:gd name="connsiteY2" fmla="*/ 321639 h 2039907"/>
                  <a:gd name="connsiteX3" fmla="*/ 708273 w 1276184"/>
                  <a:gd name="connsiteY3" fmla="*/ 432170 h 2039907"/>
                  <a:gd name="connsiteX4" fmla="*/ 637934 w 1276184"/>
                  <a:gd name="connsiteY4" fmla="*/ 442219 h 2039907"/>
                  <a:gd name="connsiteX5" fmla="*/ 562573 w 1276184"/>
                  <a:gd name="connsiteY5" fmla="*/ 477388 h 2039907"/>
                  <a:gd name="connsiteX6" fmla="*/ 688176 w 1276184"/>
                  <a:gd name="connsiteY6" fmla="*/ 628113 h 2039907"/>
                  <a:gd name="connsiteX7" fmla="*/ 487209 w 1276184"/>
                  <a:gd name="connsiteY7" fmla="*/ 602993 h 2039907"/>
                  <a:gd name="connsiteX8" fmla="*/ 421895 w 1276184"/>
                  <a:gd name="connsiteY8" fmla="*/ 803960 h 2039907"/>
                  <a:gd name="connsiteX9" fmla="*/ 241862 w 1276184"/>
                  <a:gd name="connsiteY9" fmla="*/ 844153 h 2039907"/>
                  <a:gd name="connsiteX10" fmla="*/ 306338 w 1276184"/>
                  <a:gd name="connsiteY10" fmla="*/ 1135555 h 2039907"/>
                  <a:gd name="connsiteX11" fmla="*/ 492233 w 1276184"/>
                  <a:gd name="connsiteY11" fmla="*/ 1045120 h 2039907"/>
                  <a:gd name="connsiteX12" fmla="*/ 477162 w 1276184"/>
                  <a:gd name="connsiteY12" fmla="*/ 829080 h 2039907"/>
                  <a:gd name="connsiteX13" fmla="*/ 738418 w 1276184"/>
                  <a:gd name="connsiteY13" fmla="*/ 633137 h 2039907"/>
                  <a:gd name="connsiteX14" fmla="*/ 818805 w 1276184"/>
                  <a:gd name="connsiteY14" fmla="*/ 668307 h 2039907"/>
                  <a:gd name="connsiteX15" fmla="*/ 889144 w 1276184"/>
                  <a:gd name="connsiteY15" fmla="*/ 768790 h 2039907"/>
                  <a:gd name="connsiteX16" fmla="*/ 793684 w 1276184"/>
                  <a:gd name="connsiteY16" fmla="*/ 557774 h 2039907"/>
                  <a:gd name="connsiteX17" fmla="*/ 803732 w 1276184"/>
                  <a:gd name="connsiteY17" fmla="*/ 286469 h 2039907"/>
                  <a:gd name="connsiteX18" fmla="*/ 979579 w 1276184"/>
                  <a:gd name="connsiteY18" fmla="*/ 140768 h 2039907"/>
                  <a:gd name="connsiteX19" fmla="*/ 904216 w 1276184"/>
                  <a:gd name="connsiteY19" fmla="*/ 321639 h 2039907"/>
                  <a:gd name="connsiteX20" fmla="*/ 899192 w 1276184"/>
                  <a:gd name="connsiteY20" fmla="*/ 397001 h 2039907"/>
                  <a:gd name="connsiteX21" fmla="*/ 1029820 w 1276184"/>
                  <a:gd name="connsiteY21" fmla="*/ 417098 h 2039907"/>
                  <a:gd name="connsiteX22" fmla="*/ 974554 w 1276184"/>
                  <a:gd name="connsiteY22" fmla="*/ 618065 h 2039907"/>
                  <a:gd name="connsiteX23" fmla="*/ 994652 w 1276184"/>
                  <a:gd name="connsiteY23" fmla="*/ 638163 h 2039907"/>
                  <a:gd name="connsiteX24" fmla="*/ 959482 w 1276184"/>
                  <a:gd name="connsiteY24" fmla="*/ 356808 h 2039907"/>
                  <a:gd name="connsiteX25" fmla="*/ 1034844 w 1276184"/>
                  <a:gd name="connsiteY25" fmla="*/ 165889 h 2039907"/>
                  <a:gd name="connsiteX26" fmla="*/ 1155424 w 1276184"/>
                  <a:gd name="connsiteY26" fmla="*/ 91 h 2039907"/>
                  <a:gd name="connsiteX27" fmla="*/ 1170496 w 1276184"/>
                  <a:gd name="connsiteY27" fmla="*/ 145792 h 2039907"/>
                  <a:gd name="connsiteX28" fmla="*/ 1170498 w 1276184"/>
                  <a:gd name="connsiteY28" fmla="*/ 356808 h 2039907"/>
                  <a:gd name="connsiteX29" fmla="*/ 1200641 w 1276184"/>
                  <a:gd name="connsiteY29" fmla="*/ 492460 h 2039907"/>
                  <a:gd name="connsiteX30" fmla="*/ 1115230 w 1276184"/>
                  <a:gd name="connsiteY30" fmla="*/ 728598 h 2039907"/>
                  <a:gd name="connsiteX31" fmla="*/ 1100158 w 1276184"/>
                  <a:gd name="connsiteY31" fmla="*/ 864249 h 2039907"/>
                  <a:gd name="connsiteX32" fmla="*/ 904215 w 1276184"/>
                  <a:gd name="connsiteY32" fmla="*/ 874297 h 2039907"/>
                  <a:gd name="connsiteX33" fmla="*/ 929336 w 1276184"/>
                  <a:gd name="connsiteY33" fmla="*/ 1035071 h 2039907"/>
                  <a:gd name="connsiteX34" fmla="*/ 708272 w 1276184"/>
                  <a:gd name="connsiteY34" fmla="*/ 844153 h 2039907"/>
                  <a:gd name="connsiteX35" fmla="*/ 607789 w 1276184"/>
                  <a:gd name="connsiteY35" fmla="*/ 773815 h 2039907"/>
                  <a:gd name="connsiteX36" fmla="*/ 809594 w 1276184"/>
                  <a:gd name="connsiteY36" fmla="*/ 1173236 h 2039907"/>
                  <a:gd name="connsiteX37" fmla="*/ 512330 w 1276184"/>
                  <a:gd name="connsiteY37" fmla="*/ 1215942 h 2039907"/>
                  <a:gd name="connsiteX38" fmla="*/ 647983 w 1276184"/>
                  <a:gd name="connsiteY38" fmla="*/ 1733432 h 2039907"/>
                  <a:gd name="connsiteX39" fmla="*/ 537449 w 1276184"/>
                  <a:gd name="connsiteY39" fmla="*/ 1658070 h 2039907"/>
                  <a:gd name="connsiteX40" fmla="*/ 391749 w 1276184"/>
                  <a:gd name="connsiteY40" fmla="*/ 1592755 h 2039907"/>
                  <a:gd name="connsiteX41" fmla="*/ 230975 w 1276184"/>
                  <a:gd name="connsiteY41" fmla="*/ 1296328 h 2039907"/>
                  <a:gd name="connsiteX42" fmla="*/ 356580 w 1276184"/>
                  <a:gd name="connsiteY42" fmla="*/ 1527441 h 2039907"/>
                  <a:gd name="connsiteX43" fmla="*/ 431942 w 1276184"/>
                  <a:gd name="connsiteY43" fmla="*/ 1693239 h 2039907"/>
                  <a:gd name="connsiteX44" fmla="*/ 527402 w 1276184"/>
                  <a:gd name="connsiteY44" fmla="*/ 1733432 h 2039907"/>
                  <a:gd name="connsiteX45" fmla="*/ 507305 w 1276184"/>
                  <a:gd name="connsiteY45" fmla="*/ 1848989 h 2039907"/>
                  <a:gd name="connsiteX46" fmla="*/ 311362 w 1276184"/>
                  <a:gd name="connsiteY46" fmla="*/ 2039907 h 2039907"/>
                  <a:gd name="connsiteX47" fmla="*/ 250235 w 1276184"/>
                  <a:gd name="connsiteY47" fmla="*/ 2002225 h 2039907"/>
                  <a:gd name="connsiteX48" fmla="*/ 220927 w 1276184"/>
                  <a:gd name="connsiteY48" fmla="*/ 1848988 h 2039907"/>
                  <a:gd name="connsiteX49" fmla="*/ 120444 w 1276184"/>
                  <a:gd name="connsiteY49" fmla="*/ 1768601 h 2039907"/>
                  <a:gd name="connsiteX50" fmla="*/ 65177 w 1276184"/>
                  <a:gd name="connsiteY50" fmla="*/ 1728408 h 2039907"/>
                  <a:gd name="connsiteX51" fmla="*/ 80251 w 1276184"/>
                  <a:gd name="connsiteY51" fmla="*/ 1532464 h 2039907"/>
                  <a:gd name="connsiteX52" fmla="*/ 205854 w 1276184"/>
                  <a:gd name="connsiteY52" fmla="*/ 1673142 h 2039907"/>
                  <a:gd name="connsiteX53" fmla="*/ 301314 w 1276184"/>
                  <a:gd name="connsiteY53" fmla="*/ 1833916 h 2039907"/>
                  <a:gd name="connsiteX54" fmla="*/ 326435 w 1276184"/>
                  <a:gd name="connsiteY54" fmla="*/ 1723383 h 2039907"/>
                  <a:gd name="connsiteX55" fmla="*/ 175710 w 1276184"/>
                  <a:gd name="connsiteY55" fmla="*/ 1376715 h 2039907"/>
                  <a:gd name="connsiteX56" fmla="*/ 150589 w 1276184"/>
                  <a:gd name="connsiteY56" fmla="*/ 1341547 h 2039907"/>
                  <a:gd name="connsiteX57" fmla="*/ 30008 w 1276184"/>
                  <a:gd name="connsiteY57" fmla="*/ 1502320 h 2039907"/>
                  <a:gd name="connsiteX58" fmla="*/ 19959 w 1276184"/>
                  <a:gd name="connsiteY58" fmla="*/ 1658069 h 2039907"/>
                  <a:gd name="connsiteX59" fmla="*/ 75227 w 1276184"/>
                  <a:gd name="connsiteY59" fmla="*/ 1160675 h 2039907"/>
                  <a:gd name="connsiteX60" fmla="*/ 175709 w 1276184"/>
                  <a:gd name="connsiteY60" fmla="*/ 1200869 h 2039907"/>
                  <a:gd name="connsiteX61" fmla="*/ 170685 w 1276184"/>
                  <a:gd name="connsiteY61" fmla="*/ 984830 h 2039907"/>
                  <a:gd name="connsiteX62" fmla="*/ 95322 w 1276184"/>
                  <a:gd name="connsiteY62" fmla="*/ 1095361 h 2039907"/>
                  <a:gd name="connsiteX63" fmla="*/ 180733 w 1276184"/>
                  <a:gd name="connsiteY63" fmla="*/ 904443 h 2039907"/>
                  <a:gd name="connsiteX64" fmla="*/ 276193 w 1276184"/>
                  <a:gd name="connsiteY64" fmla="*/ 723572 h 2039907"/>
                  <a:gd name="connsiteX65" fmla="*/ 471298 w 1276184"/>
                  <a:gd name="connsiteY65" fmla="*/ 522605 h 2039907"/>
                  <a:gd name="connsiteX0" fmla="*/ 471298 w 1276184"/>
                  <a:gd name="connsiteY0" fmla="*/ 523114 h 2040416"/>
                  <a:gd name="connsiteX1" fmla="*/ 693200 w 1276184"/>
                  <a:gd name="connsiteY1" fmla="*/ 261857 h 2040416"/>
                  <a:gd name="connsiteX2" fmla="*/ 743441 w 1276184"/>
                  <a:gd name="connsiteY2" fmla="*/ 322148 h 2040416"/>
                  <a:gd name="connsiteX3" fmla="*/ 708273 w 1276184"/>
                  <a:gd name="connsiteY3" fmla="*/ 432679 h 2040416"/>
                  <a:gd name="connsiteX4" fmla="*/ 637934 w 1276184"/>
                  <a:gd name="connsiteY4" fmla="*/ 442728 h 2040416"/>
                  <a:gd name="connsiteX5" fmla="*/ 562573 w 1276184"/>
                  <a:gd name="connsiteY5" fmla="*/ 477897 h 2040416"/>
                  <a:gd name="connsiteX6" fmla="*/ 688176 w 1276184"/>
                  <a:gd name="connsiteY6" fmla="*/ 628622 h 2040416"/>
                  <a:gd name="connsiteX7" fmla="*/ 487209 w 1276184"/>
                  <a:gd name="connsiteY7" fmla="*/ 603502 h 2040416"/>
                  <a:gd name="connsiteX8" fmla="*/ 421895 w 1276184"/>
                  <a:gd name="connsiteY8" fmla="*/ 804469 h 2040416"/>
                  <a:gd name="connsiteX9" fmla="*/ 241862 w 1276184"/>
                  <a:gd name="connsiteY9" fmla="*/ 844662 h 2040416"/>
                  <a:gd name="connsiteX10" fmla="*/ 306338 w 1276184"/>
                  <a:gd name="connsiteY10" fmla="*/ 1136064 h 2040416"/>
                  <a:gd name="connsiteX11" fmla="*/ 492233 w 1276184"/>
                  <a:gd name="connsiteY11" fmla="*/ 1045629 h 2040416"/>
                  <a:gd name="connsiteX12" fmla="*/ 477162 w 1276184"/>
                  <a:gd name="connsiteY12" fmla="*/ 829589 h 2040416"/>
                  <a:gd name="connsiteX13" fmla="*/ 738418 w 1276184"/>
                  <a:gd name="connsiteY13" fmla="*/ 633646 h 2040416"/>
                  <a:gd name="connsiteX14" fmla="*/ 818805 w 1276184"/>
                  <a:gd name="connsiteY14" fmla="*/ 668816 h 2040416"/>
                  <a:gd name="connsiteX15" fmla="*/ 889144 w 1276184"/>
                  <a:gd name="connsiteY15" fmla="*/ 769299 h 2040416"/>
                  <a:gd name="connsiteX16" fmla="*/ 793684 w 1276184"/>
                  <a:gd name="connsiteY16" fmla="*/ 558283 h 2040416"/>
                  <a:gd name="connsiteX17" fmla="*/ 803732 w 1276184"/>
                  <a:gd name="connsiteY17" fmla="*/ 286978 h 2040416"/>
                  <a:gd name="connsiteX18" fmla="*/ 979579 w 1276184"/>
                  <a:gd name="connsiteY18" fmla="*/ 141277 h 2040416"/>
                  <a:gd name="connsiteX19" fmla="*/ 904216 w 1276184"/>
                  <a:gd name="connsiteY19" fmla="*/ 322148 h 2040416"/>
                  <a:gd name="connsiteX20" fmla="*/ 899192 w 1276184"/>
                  <a:gd name="connsiteY20" fmla="*/ 397510 h 2040416"/>
                  <a:gd name="connsiteX21" fmla="*/ 1029820 w 1276184"/>
                  <a:gd name="connsiteY21" fmla="*/ 417607 h 2040416"/>
                  <a:gd name="connsiteX22" fmla="*/ 974554 w 1276184"/>
                  <a:gd name="connsiteY22" fmla="*/ 618574 h 2040416"/>
                  <a:gd name="connsiteX23" fmla="*/ 994652 w 1276184"/>
                  <a:gd name="connsiteY23" fmla="*/ 638672 h 2040416"/>
                  <a:gd name="connsiteX24" fmla="*/ 959482 w 1276184"/>
                  <a:gd name="connsiteY24" fmla="*/ 357317 h 2040416"/>
                  <a:gd name="connsiteX25" fmla="*/ 1034844 w 1276184"/>
                  <a:gd name="connsiteY25" fmla="*/ 166398 h 2040416"/>
                  <a:gd name="connsiteX26" fmla="*/ 1155424 w 1276184"/>
                  <a:gd name="connsiteY26" fmla="*/ 600 h 2040416"/>
                  <a:gd name="connsiteX27" fmla="*/ 1265955 w 1276184"/>
                  <a:gd name="connsiteY27" fmla="*/ 65914 h 2040416"/>
                  <a:gd name="connsiteX28" fmla="*/ 1170498 w 1276184"/>
                  <a:gd name="connsiteY28" fmla="*/ 357317 h 2040416"/>
                  <a:gd name="connsiteX29" fmla="*/ 1200641 w 1276184"/>
                  <a:gd name="connsiteY29" fmla="*/ 492969 h 2040416"/>
                  <a:gd name="connsiteX30" fmla="*/ 1115230 w 1276184"/>
                  <a:gd name="connsiteY30" fmla="*/ 729107 h 2040416"/>
                  <a:gd name="connsiteX31" fmla="*/ 1100158 w 1276184"/>
                  <a:gd name="connsiteY31" fmla="*/ 864758 h 2040416"/>
                  <a:gd name="connsiteX32" fmla="*/ 904215 w 1276184"/>
                  <a:gd name="connsiteY32" fmla="*/ 874806 h 2040416"/>
                  <a:gd name="connsiteX33" fmla="*/ 929336 w 1276184"/>
                  <a:gd name="connsiteY33" fmla="*/ 1035580 h 2040416"/>
                  <a:gd name="connsiteX34" fmla="*/ 708272 w 1276184"/>
                  <a:gd name="connsiteY34" fmla="*/ 844662 h 2040416"/>
                  <a:gd name="connsiteX35" fmla="*/ 607789 w 1276184"/>
                  <a:gd name="connsiteY35" fmla="*/ 774324 h 2040416"/>
                  <a:gd name="connsiteX36" fmla="*/ 809594 w 1276184"/>
                  <a:gd name="connsiteY36" fmla="*/ 1173745 h 2040416"/>
                  <a:gd name="connsiteX37" fmla="*/ 512330 w 1276184"/>
                  <a:gd name="connsiteY37" fmla="*/ 1216451 h 2040416"/>
                  <a:gd name="connsiteX38" fmla="*/ 647983 w 1276184"/>
                  <a:gd name="connsiteY38" fmla="*/ 1733941 h 2040416"/>
                  <a:gd name="connsiteX39" fmla="*/ 537449 w 1276184"/>
                  <a:gd name="connsiteY39" fmla="*/ 1658579 h 2040416"/>
                  <a:gd name="connsiteX40" fmla="*/ 391749 w 1276184"/>
                  <a:gd name="connsiteY40" fmla="*/ 1593264 h 2040416"/>
                  <a:gd name="connsiteX41" fmla="*/ 230975 w 1276184"/>
                  <a:gd name="connsiteY41" fmla="*/ 1296837 h 2040416"/>
                  <a:gd name="connsiteX42" fmla="*/ 356580 w 1276184"/>
                  <a:gd name="connsiteY42" fmla="*/ 1527950 h 2040416"/>
                  <a:gd name="connsiteX43" fmla="*/ 431942 w 1276184"/>
                  <a:gd name="connsiteY43" fmla="*/ 1693748 h 2040416"/>
                  <a:gd name="connsiteX44" fmla="*/ 527402 w 1276184"/>
                  <a:gd name="connsiteY44" fmla="*/ 1733941 h 2040416"/>
                  <a:gd name="connsiteX45" fmla="*/ 507305 w 1276184"/>
                  <a:gd name="connsiteY45" fmla="*/ 1849498 h 2040416"/>
                  <a:gd name="connsiteX46" fmla="*/ 311362 w 1276184"/>
                  <a:gd name="connsiteY46" fmla="*/ 2040416 h 2040416"/>
                  <a:gd name="connsiteX47" fmla="*/ 250235 w 1276184"/>
                  <a:gd name="connsiteY47" fmla="*/ 2002734 h 2040416"/>
                  <a:gd name="connsiteX48" fmla="*/ 220927 w 1276184"/>
                  <a:gd name="connsiteY48" fmla="*/ 1849497 h 2040416"/>
                  <a:gd name="connsiteX49" fmla="*/ 120444 w 1276184"/>
                  <a:gd name="connsiteY49" fmla="*/ 1769110 h 2040416"/>
                  <a:gd name="connsiteX50" fmla="*/ 65177 w 1276184"/>
                  <a:gd name="connsiteY50" fmla="*/ 1728917 h 2040416"/>
                  <a:gd name="connsiteX51" fmla="*/ 80251 w 1276184"/>
                  <a:gd name="connsiteY51" fmla="*/ 1532973 h 2040416"/>
                  <a:gd name="connsiteX52" fmla="*/ 205854 w 1276184"/>
                  <a:gd name="connsiteY52" fmla="*/ 1673651 h 2040416"/>
                  <a:gd name="connsiteX53" fmla="*/ 301314 w 1276184"/>
                  <a:gd name="connsiteY53" fmla="*/ 1834425 h 2040416"/>
                  <a:gd name="connsiteX54" fmla="*/ 326435 w 1276184"/>
                  <a:gd name="connsiteY54" fmla="*/ 1723892 h 2040416"/>
                  <a:gd name="connsiteX55" fmla="*/ 175710 w 1276184"/>
                  <a:gd name="connsiteY55" fmla="*/ 1377224 h 2040416"/>
                  <a:gd name="connsiteX56" fmla="*/ 150589 w 1276184"/>
                  <a:gd name="connsiteY56" fmla="*/ 1342056 h 2040416"/>
                  <a:gd name="connsiteX57" fmla="*/ 30008 w 1276184"/>
                  <a:gd name="connsiteY57" fmla="*/ 1502829 h 2040416"/>
                  <a:gd name="connsiteX58" fmla="*/ 19959 w 1276184"/>
                  <a:gd name="connsiteY58" fmla="*/ 1658578 h 2040416"/>
                  <a:gd name="connsiteX59" fmla="*/ 75227 w 1276184"/>
                  <a:gd name="connsiteY59" fmla="*/ 1161184 h 2040416"/>
                  <a:gd name="connsiteX60" fmla="*/ 175709 w 1276184"/>
                  <a:gd name="connsiteY60" fmla="*/ 1201378 h 2040416"/>
                  <a:gd name="connsiteX61" fmla="*/ 170685 w 1276184"/>
                  <a:gd name="connsiteY61" fmla="*/ 985339 h 2040416"/>
                  <a:gd name="connsiteX62" fmla="*/ 95322 w 1276184"/>
                  <a:gd name="connsiteY62" fmla="*/ 1095870 h 2040416"/>
                  <a:gd name="connsiteX63" fmla="*/ 180733 w 1276184"/>
                  <a:gd name="connsiteY63" fmla="*/ 904952 h 2040416"/>
                  <a:gd name="connsiteX64" fmla="*/ 276193 w 1276184"/>
                  <a:gd name="connsiteY64" fmla="*/ 724081 h 2040416"/>
                  <a:gd name="connsiteX65" fmla="*/ 471298 w 1276184"/>
                  <a:gd name="connsiteY65" fmla="*/ 523114 h 2040416"/>
                  <a:gd name="connsiteX0" fmla="*/ 471298 w 1276184"/>
                  <a:gd name="connsiteY0" fmla="*/ 534442 h 2051744"/>
                  <a:gd name="connsiteX1" fmla="*/ 693200 w 1276184"/>
                  <a:gd name="connsiteY1" fmla="*/ 273185 h 2051744"/>
                  <a:gd name="connsiteX2" fmla="*/ 743441 w 1276184"/>
                  <a:gd name="connsiteY2" fmla="*/ 333476 h 2051744"/>
                  <a:gd name="connsiteX3" fmla="*/ 708273 w 1276184"/>
                  <a:gd name="connsiteY3" fmla="*/ 444007 h 2051744"/>
                  <a:gd name="connsiteX4" fmla="*/ 637934 w 1276184"/>
                  <a:gd name="connsiteY4" fmla="*/ 454056 h 2051744"/>
                  <a:gd name="connsiteX5" fmla="*/ 562573 w 1276184"/>
                  <a:gd name="connsiteY5" fmla="*/ 489225 h 2051744"/>
                  <a:gd name="connsiteX6" fmla="*/ 688176 w 1276184"/>
                  <a:gd name="connsiteY6" fmla="*/ 639950 h 2051744"/>
                  <a:gd name="connsiteX7" fmla="*/ 487209 w 1276184"/>
                  <a:gd name="connsiteY7" fmla="*/ 614830 h 2051744"/>
                  <a:gd name="connsiteX8" fmla="*/ 421895 w 1276184"/>
                  <a:gd name="connsiteY8" fmla="*/ 815797 h 2051744"/>
                  <a:gd name="connsiteX9" fmla="*/ 241862 w 1276184"/>
                  <a:gd name="connsiteY9" fmla="*/ 855990 h 2051744"/>
                  <a:gd name="connsiteX10" fmla="*/ 306338 w 1276184"/>
                  <a:gd name="connsiteY10" fmla="*/ 1147392 h 2051744"/>
                  <a:gd name="connsiteX11" fmla="*/ 492233 w 1276184"/>
                  <a:gd name="connsiteY11" fmla="*/ 1056957 h 2051744"/>
                  <a:gd name="connsiteX12" fmla="*/ 477162 w 1276184"/>
                  <a:gd name="connsiteY12" fmla="*/ 840917 h 2051744"/>
                  <a:gd name="connsiteX13" fmla="*/ 738418 w 1276184"/>
                  <a:gd name="connsiteY13" fmla="*/ 644974 h 2051744"/>
                  <a:gd name="connsiteX14" fmla="*/ 818805 w 1276184"/>
                  <a:gd name="connsiteY14" fmla="*/ 680144 h 2051744"/>
                  <a:gd name="connsiteX15" fmla="*/ 889144 w 1276184"/>
                  <a:gd name="connsiteY15" fmla="*/ 780627 h 2051744"/>
                  <a:gd name="connsiteX16" fmla="*/ 793684 w 1276184"/>
                  <a:gd name="connsiteY16" fmla="*/ 569611 h 2051744"/>
                  <a:gd name="connsiteX17" fmla="*/ 803732 w 1276184"/>
                  <a:gd name="connsiteY17" fmla="*/ 298306 h 2051744"/>
                  <a:gd name="connsiteX18" fmla="*/ 979579 w 1276184"/>
                  <a:gd name="connsiteY18" fmla="*/ 152605 h 2051744"/>
                  <a:gd name="connsiteX19" fmla="*/ 904216 w 1276184"/>
                  <a:gd name="connsiteY19" fmla="*/ 333476 h 2051744"/>
                  <a:gd name="connsiteX20" fmla="*/ 899192 w 1276184"/>
                  <a:gd name="connsiteY20" fmla="*/ 408838 h 2051744"/>
                  <a:gd name="connsiteX21" fmla="*/ 1029820 w 1276184"/>
                  <a:gd name="connsiteY21" fmla="*/ 428935 h 2051744"/>
                  <a:gd name="connsiteX22" fmla="*/ 974554 w 1276184"/>
                  <a:gd name="connsiteY22" fmla="*/ 629902 h 2051744"/>
                  <a:gd name="connsiteX23" fmla="*/ 994652 w 1276184"/>
                  <a:gd name="connsiteY23" fmla="*/ 650000 h 2051744"/>
                  <a:gd name="connsiteX24" fmla="*/ 959482 w 1276184"/>
                  <a:gd name="connsiteY24" fmla="*/ 368645 h 2051744"/>
                  <a:gd name="connsiteX25" fmla="*/ 1034844 w 1276184"/>
                  <a:gd name="connsiteY25" fmla="*/ 177726 h 2051744"/>
                  <a:gd name="connsiteX26" fmla="*/ 1155424 w 1276184"/>
                  <a:gd name="connsiteY26" fmla="*/ 11928 h 2051744"/>
                  <a:gd name="connsiteX27" fmla="*/ 1265955 w 1276184"/>
                  <a:gd name="connsiteY27" fmla="*/ 77242 h 2051744"/>
                  <a:gd name="connsiteX28" fmla="*/ 1170498 w 1276184"/>
                  <a:gd name="connsiteY28" fmla="*/ 368645 h 2051744"/>
                  <a:gd name="connsiteX29" fmla="*/ 1200641 w 1276184"/>
                  <a:gd name="connsiteY29" fmla="*/ 504297 h 2051744"/>
                  <a:gd name="connsiteX30" fmla="*/ 1115230 w 1276184"/>
                  <a:gd name="connsiteY30" fmla="*/ 740435 h 2051744"/>
                  <a:gd name="connsiteX31" fmla="*/ 1100158 w 1276184"/>
                  <a:gd name="connsiteY31" fmla="*/ 876086 h 2051744"/>
                  <a:gd name="connsiteX32" fmla="*/ 904215 w 1276184"/>
                  <a:gd name="connsiteY32" fmla="*/ 886134 h 2051744"/>
                  <a:gd name="connsiteX33" fmla="*/ 929336 w 1276184"/>
                  <a:gd name="connsiteY33" fmla="*/ 1046908 h 2051744"/>
                  <a:gd name="connsiteX34" fmla="*/ 708272 w 1276184"/>
                  <a:gd name="connsiteY34" fmla="*/ 855990 h 2051744"/>
                  <a:gd name="connsiteX35" fmla="*/ 607789 w 1276184"/>
                  <a:gd name="connsiteY35" fmla="*/ 785652 h 2051744"/>
                  <a:gd name="connsiteX36" fmla="*/ 809594 w 1276184"/>
                  <a:gd name="connsiteY36" fmla="*/ 1185073 h 2051744"/>
                  <a:gd name="connsiteX37" fmla="*/ 512330 w 1276184"/>
                  <a:gd name="connsiteY37" fmla="*/ 1227779 h 2051744"/>
                  <a:gd name="connsiteX38" fmla="*/ 647983 w 1276184"/>
                  <a:gd name="connsiteY38" fmla="*/ 1745269 h 2051744"/>
                  <a:gd name="connsiteX39" fmla="*/ 537449 w 1276184"/>
                  <a:gd name="connsiteY39" fmla="*/ 1669907 h 2051744"/>
                  <a:gd name="connsiteX40" fmla="*/ 391749 w 1276184"/>
                  <a:gd name="connsiteY40" fmla="*/ 1604592 h 2051744"/>
                  <a:gd name="connsiteX41" fmla="*/ 230975 w 1276184"/>
                  <a:gd name="connsiteY41" fmla="*/ 1308165 h 2051744"/>
                  <a:gd name="connsiteX42" fmla="*/ 356580 w 1276184"/>
                  <a:gd name="connsiteY42" fmla="*/ 1539278 h 2051744"/>
                  <a:gd name="connsiteX43" fmla="*/ 431942 w 1276184"/>
                  <a:gd name="connsiteY43" fmla="*/ 1705076 h 2051744"/>
                  <a:gd name="connsiteX44" fmla="*/ 527402 w 1276184"/>
                  <a:gd name="connsiteY44" fmla="*/ 1745269 h 2051744"/>
                  <a:gd name="connsiteX45" fmla="*/ 507305 w 1276184"/>
                  <a:gd name="connsiteY45" fmla="*/ 1860826 h 2051744"/>
                  <a:gd name="connsiteX46" fmla="*/ 311362 w 1276184"/>
                  <a:gd name="connsiteY46" fmla="*/ 2051744 h 2051744"/>
                  <a:gd name="connsiteX47" fmla="*/ 250235 w 1276184"/>
                  <a:gd name="connsiteY47" fmla="*/ 2014062 h 2051744"/>
                  <a:gd name="connsiteX48" fmla="*/ 220927 w 1276184"/>
                  <a:gd name="connsiteY48" fmla="*/ 1860825 h 2051744"/>
                  <a:gd name="connsiteX49" fmla="*/ 120444 w 1276184"/>
                  <a:gd name="connsiteY49" fmla="*/ 1780438 h 2051744"/>
                  <a:gd name="connsiteX50" fmla="*/ 65177 w 1276184"/>
                  <a:gd name="connsiteY50" fmla="*/ 1740245 h 2051744"/>
                  <a:gd name="connsiteX51" fmla="*/ 80251 w 1276184"/>
                  <a:gd name="connsiteY51" fmla="*/ 1544301 h 2051744"/>
                  <a:gd name="connsiteX52" fmla="*/ 205854 w 1276184"/>
                  <a:gd name="connsiteY52" fmla="*/ 1684979 h 2051744"/>
                  <a:gd name="connsiteX53" fmla="*/ 301314 w 1276184"/>
                  <a:gd name="connsiteY53" fmla="*/ 1845753 h 2051744"/>
                  <a:gd name="connsiteX54" fmla="*/ 326435 w 1276184"/>
                  <a:gd name="connsiteY54" fmla="*/ 1735220 h 2051744"/>
                  <a:gd name="connsiteX55" fmla="*/ 175710 w 1276184"/>
                  <a:gd name="connsiteY55" fmla="*/ 1388552 h 2051744"/>
                  <a:gd name="connsiteX56" fmla="*/ 150589 w 1276184"/>
                  <a:gd name="connsiteY56" fmla="*/ 1353384 h 2051744"/>
                  <a:gd name="connsiteX57" fmla="*/ 30008 w 1276184"/>
                  <a:gd name="connsiteY57" fmla="*/ 1514157 h 2051744"/>
                  <a:gd name="connsiteX58" fmla="*/ 19959 w 1276184"/>
                  <a:gd name="connsiteY58" fmla="*/ 1669906 h 2051744"/>
                  <a:gd name="connsiteX59" fmla="*/ 75227 w 1276184"/>
                  <a:gd name="connsiteY59" fmla="*/ 1172512 h 2051744"/>
                  <a:gd name="connsiteX60" fmla="*/ 175709 w 1276184"/>
                  <a:gd name="connsiteY60" fmla="*/ 1212706 h 2051744"/>
                  <a:gd name="connsiteX61" fmla="*/ 170685 w 1276184"/>
                  <a:gd name="connsiteY61" fmla="*/ 996667 h 2051744"/>
                  <a:gd name="connsiteX62" fmla="*/ 95322 w 1276184"/>
                  <a:gd name="connsiteY62" fmla="*/ 1107198 h 2051744"/>
                  <a:gd name="connsiteX63" fmla="*/ 180733 w 1276184"/>
                  <a:gd name="connsiteY63" fmla="*/ 916280 h 2051744"/>
                  <a:gd name="connsiteX64" fmla="*/ 276193 w 1276184"/>
                  <a:gd name="connsiteY64" fmla="*/ 735409 h 2051744"/>
                  <a:gd name="connsiteX65" fmla="*/ 471298 w 1276184"/>
                  <a:gd name="connsiteY65" fmla="*/ 534442 h 2051744"/>
                  <a:gd name="connsiteX0" fmla="*/ 471298 w 1276184"/>
                  <a:gd name="connsiteY0" fmla="*/ 534442 h 2051744"/>
                  <a:gd name="connsiteX1" fmla="*/ 693200 w 1276184"/>
                  <a:gd name="connsiteY1" fmla="*/ 273185 h 2051744"/>
                  <a:gd name="connsiteX2" fmla="*/ 743441 w 1276184"/>
                  <a:gd name="connsiteY2" fmla="*/ 333476 h 2051744"/>
                  <a:gd name="connsiteX3" fmla="*/ 708273 w 1276184"/>
                  <a:gd name="connsiteY3" fmla="*/ 444007 h 2051744"/>
                  <a:gd name="connsiteX4" fmla="*/ 637934 w 1276184"/>
                  <a:gd name="connsiteY4" fmla="*/ 454056 h 2051744"/>
                  <a:gd name="connsiteX5" fmla="*/ 562573 w 1276184"/>
                  <a:gd name="connsiteY5" fmla="*/ 489225 h 2051744"/>
                  <a:gd name="connsiteX6" fmla="*/ 688176 w 1276184"/>
                  <a:gd name="connsiteY6" fmla="*/ 639950 h 2051744"/>
                  <a:gd name="connsiteX7" fmla="*/ 487209 w 1276184"/>
                  <a:gd name="connsiteY7" fmla="*/ 614830 h 2051744"/>
                  <a:gd name="connsiteX8" fmla="*/ 421895 w 1276184"/>
                  <a:gd name="connsiteY8" fmla="*/ 815797 h 2051744"/>
                  <a:gd name="connsiteX9" fmla="*/ 241862 w 1276184"/>
                  <a:gd name="connsiteY9" fmla="*/ 855990 h 2051744"/>
                  <a:gd name="connsiteX10" fmla="*/ 306338 w 1276184"/>
                  <a:gd name="connsiteY10" fmla="*/ 1147392 h 2051744"/>
                  <a:gd name="connsiteX11" fmla="*/ 492233 w 1276184"/>
                  <a:gd name="connsiteY11" fmla="*/ 1056957 h 2051744"/>
                  <a:gd name="connsiteX12" fmla="*/ 477162 w 1276184"/>
                  <a:gd name="connsiteY12" fmla="*/ 840917 h 2051744"/>
                  <a:gd name="connsiteX13" fmla="*/ 738418 w 1276184"/>
                  <a:gd name="connsiteY13" fmla="*/ 644974 h 2051744"/>
                  <a:gd name="connsiteX14" fmla="*/ 818805 w 1276184"/>
                  <a:gd name="connsiteY14" fmla="*/ 680144 h 2051744"/>
                  <a:gd name="connsiteX15" fmla="*/ 889144 w 1276184"/>
                  <a:gd name="connsiteY15" fmla="*/ 780627 h 2051744"/>
                  <a:gd name="connsiteX16" fmla="*/ 793684 w 1276184"/>
                  <a:gd name="connsiteY16" fmla="*/ 569611 h 2051744"/>
                  <a:gd name="connsiteX17" fmla="*/ 803732 w 1276184"/>
                  <a:gd name="connsiteY17" fmla="*/ 298306 h 2051744"/>
                  <a:gd name="connsiteX18" fmla="*/ 979579 w 1276184"/>
                  <a:gd name="connsiteY18" fmla="*/ 152605 h 2051744"/>
                  <a:gd name="connsiteX19" fmla="*/ 904216 w 1276184"/>
                  <a:gd name="connsiteY19" fmla="*/ 333476 h 2051744"/>
                  <a:gd name="connsiteX20" fmla="*/ 899192 w 1276184"/>
                  <a:gd name="connsiteY20" fmla="*/ 408838 h 2051744"/>
                  <a:gd name="connsiteX21" fmla="*/ 1029820 w 1276184"/>
                  <a:gd name="connsiteY21" fmla="*/ 428935 h 2051744"/>
                  <a:gd name="connsiteX22" fmla="*/ 974554 w 1276184"/>
                  <a:gd name="connsiteY22" fmla="*/ 629902 h 2051744"/>
                  <a:gd name="connsiteX23" fmla="*/ 994652 w 1276184"/>
                  <a:gd name="connsiteY23" fmla="*/ 650000 h 2051744"/>
                  <a:gd name="connsiteX24" fmla="*/ 959482 w 1276184"/>
                  <a:gd name="connsiteY24" fmla="*/ 368645 h 2051744"/>
                  <a:gd name="connsiteX25" fmla="*/ 1034844 w 1276184"/>
                  <a:gd name="connsiteY25" fmla="*/ 177726 h 2051744"/>
                  <a:gd name="connsiteX26" fmla="*/ 1155424 w 1276184"/>
                  <a:gd name="connsiteY26" fmla="*/ 11928 h 2051744"/>
                  <a:gd name="connsiteX27" fmla="*/ 1265955 w 1276184"/>
                  <a:gd name="connsiteY27" fmla="*/ 77242 h 2051744"/>
                  <a:gd name="connsiteX28" fmla="*/ 1230786 w 1276184"/>
                  <a:gd name="connsiteY28" fmla="*/ 207872 h 2051744"/>
                  <a:gd name="connsiteX29" fmla="*/ 1170498 w 1276184"/>
                  <a:gd name="connsiteY29" fmla="*/ 368645 h 2051744"/>
                  <a:gd name="connsiteX30" fmla="*/ 1200641 w 1276184"/>
                  <a:gd name="connsiteY30" fmla="*/ 504297 h 2051744"/>
                  <a:gd name="connsiteX31" fmla="*/ 1115230 w 1276184"/>
                  <a:gd name="connsiteY31" fmla="*/ 740435 h 2051744"/>
                  <a:gd name="connsiteX32" fmla="*/ 1100158 w 1276184"/>
                  <a:gd name="connsiteY32" fmla="*/ 876086 h 2051744"/>
                  <a:gd name="connsiteX33" fmla="*/ 904215 w 1276184"/>
                  <a:gd name="connsiteY33" fmla="*/ 886134 h 2051744"/>
                  <a:gd name="connsiteX34" fmla="*/ 929336 w 1276184"/>
                  <a:gd name="connsiteY34" fmla="*/ 1046908 h 2051744"/>
                  <a:gd name="connsiteX35" fmla="*/ 708272 w 1276184"/>
                  <a:gd name="connsiteY35" fmla="*/ 855990 h 2051744"/>
                  <a:gd name="connsiteX36" fmla="*/ 607789 w 1276184"/>
                  <a:gd name="connsiteY36" fmla="*/ 785652 h 2051744"/>
                  <a:gd name="connsiteX37" fmla="*/ 809594 w 1276184"/>
                  <a:gd name="connsiteY37" fmla="*/ 1185073 h 2051744"/>
                  <a:gd name="connsiteX38" fmla="*/ 512330 w 1276184"/>
                  <a:gd name="connsiteY38" fmla="*/ 1227779 h 2051744"/>
                  <a:gd name="connsiteX39" fmla="*/ 647983 w 1276184"/>
                  <a:gd name="connsiteY39" fmla="*/ 1745269 h 2051744"/>
                  <a:gd name="connsiteX40" fmla="*/ 537449 w 1276184"/>
                  <a:gd name="connsiteY40" fmla="*/ 1669907 h 2051744"/>
                  <a:gd name="connsiteX41" fmla="*/ 391749 w 1276184"/>
                  <a:gd name="connsiteY41" fmla="*/ 1604592 h 2051744"/>
                  <a:gd name="connsiteX42" fmla="*/ 230975 w 1276184"/>
                  <a:gd name="connsiteY42" fmla="*/ 1308165 h 2051744"/>
                  <a:gd name="connsiteX43" fmla="*/ 356580 w 1276184"/>
                  <a:gd name="connsiteY43" fmla="*/ 1539278 h 2051744"/>
                  <a:gd name="connsiteX44" fmla="*/ 431942 w 1276184"/>
                  <a:gd name="connsiteY44" fmla="*/ 1705076 h 2051744"/>
                  <a:gd name="connsiteX45" fmla="*/ 527402 w 1276184"/>
                  <a:gd name="connsiteY45" fmla="*/ 1745269 h 2051744"/>
                  <a:gd name="connsiteX46" fmla="*/ 507305 w 1276184"/>
                  <a:gd name="connsiteY46" fmla="*/ 1860826 h 2051744"/>
                  <a:gd name="connsiteX47" fmla="*/ 311362 w 1276184"/>
                  <a:gd name="connsiteY47" fmla="*/ 2051744 h 2051744"/>
                  <a:gd name="connsiteX48" fmla="*/ 250235 w 1276184"/>
                  <a:gd name="connsiteY48" fmla="*/ 2014062 h 2051744"/>
                  <a:gd name="connsiteX49" fmla="*/ 220927 w 1276184"/>
                  <a:gd name="connsiteY49" fmla="*/ 1860825 h 2051744"/>
                  <a:gd name="connsiteX50" fmla="*/ 120444 w 1276184"/>
                  <a:gd name="connsiteY50" fmla="*/ 1780438 h 2051744"/>
                  <a:gd name="connsiteX51" fmla="*/ 65177 w 1276184"/>
                  <a:gd name="connsiteY51" fmla="*/ 1740245 h 2051744"/>
                  <a:gd name="connsiteX52" fmla="*/ 80251 w 1276184"/>
                  <a:gd name="connsiteY52" fmla="*/ 1544301 h 2051744"/>
                  <a:gd name="connsiteX53" fmla="*/ 205854 w 1276184"/>
                  <a:gd name="connsiteY53" fmla="*/ 1684979 h 2051744"/>
                  <a:gd name="connsiteX54" fmla="*/ 301314 w 1276184"/>
                  <a:gd name="connsiteY54" fmla="*/ 1845753 h 2051744"/>
                  <a:gd name="connsiteX55" fmla="*/ 326435 w 1276184"/>
                  <a:gd name="connsiteY55" fmla="*/ 1735220 h 2051744"/>
                  <a:gd name="connsiteX56" fmla="*/ 175710 w 1276184"/>
                  <a:gd name="connsiteY56" fmla="*/ 1388552 h 2051744"/>
                  <a:gd name="connsiteX57" fmla="*/ 150589 w 1276184"/>
                  <a:gd name="connsiteY57" fmla="*/ 1353384 h 2051744"/>
                  <a:gd name="connsiteX58" fmla="*/ 30008 w 1276184"/>
                  <a:gd name="connsiteY58" fmla="*/ 1514157 h 2051744"/>
                  <a:gd name="connsiteX59" fmla="*/ 19959 w 1276184"/>
                  <a:gd name="connsiteY59" fmla="*/ 1669906 h 2051744"/>
                  <a:gd name="connsiteX60" fmla="*/ 75227 w 1276184"/>
                  <a:gd name="connsiteY60" fmla="*/ 1172512 h 2051744"/>
                  <a:gd name="connsiteX61" fmla="*/ 175709 w 1276184"/>
                  <a:gd name="connsiteY61" fmla="*/ 1212706 h 2051744"/>
                  <a:gd name="connsiteX62" fmla="*/ 170685 w 1276184"/>
                  <a:gd name="connsiteY62" fmla="*/ 996667 h 2051744"/>
                  <a:gd name="connsiteX63" fmla="*/ 95322 w 1276184"/>
                  <a:gd name="connsiteY63" fmla="*/ 1107198 h 2051744"/>
                  <a:gd name="connsiteX64" fmla="*/ 180733 w 1276184"/>
                  <a:gd name="connsiteY64" fmla="*/ 916280 h 2051744"/>
                  <a:gd name="connsiteX65" fmla="*/ 276193 w 1276184"/>
                  <a:gd name="connsiteY65" fmla="*/ 735409 h 2051744"/>
                  <a:gd name="connsiteX66" fmla="*/ 471298 w 1276184"/>
                  <a:gd name="connsiteY66" fmla="*/ 534442 h 2051744"/>
                  <a:gd name="connsiteX0" fmla="*/ 471298 w 1276184"/>
                  <a:gd name="connsiteY0" fmla="*/ 534442 h 2051744"/>
                  <a:gd name="connsiteX1" fmla="*/ 693200 w 1276184"/>
                  <a:gd name="connsiteY1" fmla="*/ 273185 h 2051744"/>
                  <a:gd name="connsiteX2" fmla="*/ 743441 w 1276184"/>
                  <a:gd name="connsiteY2" fmla="*/ 333476 h 2051744"/>
                  <a:gd name="connsiteX3" fmla="*/ 708273 w 1276184"/>
                  <a:gd name="connsiteY3" fmla="*/ 444007 h 2051744"/>
                  <a:gd name="connsiteX4" fmla="*/ 637934 w 1276184"/>
                  <a:gd name="connsiteY4" fmla="*/ 454056 h 2051744"/>
                  <a:gd name="connsiteX5" fmla="*/ 562573 w 1276184"/>
                  <a:gd name="connsiteY5" fmla="*/ 489225 h 2051744"/>
                  <a:gd name="connsiteX6" fmla="*/ 688176 w 1276184"/>
                  <a:gd name="connsiteY6" fmla="*/ 639950 h 2051744"/>
                  <a:gd name="connsiteX7" fmla="*/ 487209 w 1276184"/>
                  <a:gd name="connsiteY7" fmla="*/ 614830 h 2051744"/>
                  <a:gd name="connsiteX8" fmla="*/ 421895 w 1276184"/>
                  <a:gd name="connsiteY8" fmla="*/ 815797 h 2051744"/>
                  <a:gd name="connsiteX9" fmla="*/ 241862 w 1276184"/>
                  <a:gd name="connsiteY9" fmla="*/ 855990 h 2051744"/>
                  <a:gd name="connsiteX10" fmla="*/ 306338 w 1276184"/>
                  <a:gd name="connsiteY10" fmla="*/ 1147392 h 2051744"/>
                  <a:gd name="connsiteX11" fmla="*/ 492233 w 1276184"/>
                  <a:gd name="connsiteY11" fmla="*/ 1056957 h 2051744"/>
                  <a:gd name="connsiteX12" fmla="*/ 477162 w 1276184"/>
                  <a:gd name="connsiteY12" fmla="*/ 840917 h 2051744"/>
                  <a:gd name="connsiteX13" fmla="*/ 738418 w 1276184"/>
                  <a:gd name="connsiteY13" fmla="*/ 644974 h 2051744"/>
                  <a:gd name="connsiteX14" fmla="*/ 818805 w 1276184"/>
                  <a:gd name="connsiteY14" fmla="*/ 680144 h 2051744"/>
                  <a:gd name="connsiteX15" fmla="*/ 889144 w 1276184"/>
                  <a:gd name="connsiteY15" fmla="*/ 780627 h 2051744"/>
                  <a:gd name="connsiteX16" fmla="*/ 793684 w 1276184"/>
                  <a:gd name="connsiteY16" fmla="*/ 569611 h 2051744"/>
                  <a:gd name="connsiteX17" fmla="*/ 803732 w 1276184"/>
                  <a:gd name="connsiteY17" fmla="*/ 298306 h 2051744"/>
                  <a:gd name="connsiteX18" fmla="*/ 979579 w 1276184"/>
                  <a:gd name="connsiteY18" fmla="*/ 152605 h 2051744"/>
                  <a:gd name="connsiteX19" fmla="*/ 904216 w 1276184"/>
                  <a:gd name="connsiteY19" fmla="*/ 333476 h 2051744"/>
                  <a:gd name="connsiteX20" fmla="*/ 899192 w 1276184"/>
                  <a:gd name="connsiteY20" fmla="*/ 408838 h 2051744"/>
                  <a:gd name="connsiteX21" fmla="*/ 1029820 w 1276184"/>
                  <a:gd name="connsiteY21" fmla="*/ 428935 h 2051744"/>
                  <a:gd name="connsiteX22" fmla="*/ 974554 w 1276184"/>
                  <a:gd name="connsiteY22" fmla="*/ 629902 h 2051744"/>
                  <a:gd name="connsiteX23" fmla="*/ 994652 w 1276184"/>
                  <a:gd name="connsiteY23" fmla="*/ 650000 h 2051744"/>
                  <a:gd name="connsiteX24" fmla="*/ 959482 w 1276184"/>
                  <a:gd name="connsiteY24" fmla="*/ 368645 h 2051744"/>
                  <a:gd name="connsiteX25" fmla="*/ 1034844 w 1276184"/>
                  <a:gd name="connsiteY25" fmla="*/ 177726 h 2051744"/>
                  <a:gd name="connsiteX26" fmla="*/ 1155424 w 1276184"/>
                  <a:gd name="connsiteY26" fmla="*/ 11928 h 2051744"/>
                  <a:gd name="connsiteX27" fmla="*/ 1265955 w 1276184"/>
                  <a:gd name="connsiteY27" fmla="*/ 77242 h 2051744"/>
                  <a:gd name="connsiteX28" fmla="*/ 1145375 w 1276184"/>
                  <a:gd name="connsiteY28" fmla="*/ 167679 h 2051744"/>
                  <a:gd name="connsiteX29" fmla="*/ 1170498 w 1276184"/>
                  <a:gd name="connsiteY29" fmla="*/ 368645 h 2051744"/>
                  <a:gd name="connsiteX30" fmla="*/ 1200641 w 1276184"/>
                  <a:gd name="connsiteY30" fmla="*/ 504297 h 2051744"/>
                  <a:gd name="connsiteX31" fmla="*/ 1115230 w 1276184"/>
                  <a:gd name="connsiteY31" fmla="*/ 740435 h 2051744"/>
                  <a:gd name="connsiteX32" fmla="*/ 1100158 w 1276184"/>
                  <a:gd name="connsiteY32" fmla="*/ 876086 h 2051744"/>
                  <a:gd name="connsiteX33" fmla="*/ 904215 w 1276184"/>
                  <a:gd name="connsiteY33" fmla="*/ 886134 h 2051744"/>
                  <a:gd name="connsiteX34" fmla="*/ 929336 w 1276184"/>
                  <a:gd name="connsiteY34" fmla="*/ 1046908 h 2051744"/>
                  <a:gd name="connsiteX35" fmla="*/ 708272 w 1276184"/>
                  <a:gd name="connsiteY35" fmla="*/ 855990 h 2051744"/>
                  <a:gd name="connsiteX36" fmla="*/ 607789 w 1276184"/>
                  <a:gd name="connsiteY36" fmla="*/ 785652 h 2051744"/>
                  <a:gd name="connsiteX37" fmla="*/ 809594 w 1276184"/>
                  <a:gd name="connsiteY37" fmla="*/ 1185073 h 2051744"/>
                  <a:gd name="connsiteX38" fmla="*/ 512330 w 1276184"/>
                  <a:gd name="connsiteY38" fmla="*/ 1227779 h 2051744"/>
                  <a:gd name="connsiteX39" fmla="*/ 647983 w 1276184"/>
                  <a:gd name="connsiteY39" fmla="*/ 1745269 h 2051744"/>
                  <a:gd name="connsiteX40" fmla="*/ 537449 w 1276184"/>
                  <a:gd name="connsiteY40" fmla="*/ 1669907 h 2051744"/>
                  <a:gd name="connsiteX41" fmla="*/ 391749 w 1276184"/>
                  <a:gd name="connsiteY41" fmla="*/ 1604592 h 2051744"/>
                  <a:gd name="connsiteX42" fmla="*/ 230975 w 1276184"/>
                  <a:gd name="connsiteY42" fmla="*/ 1308165 h 2051744"/>
                  <a:gd name="connsiteX43" fmla="*/ 356580 w 1276184"/>
                  <a:gd name="connsiteY43" fmla="*/ 1539278 h 2051744"/>
                  <a:gd name="connsiteX44" fmla="*/ 431942 w 1276184"/>
                  <a:gd name="connsiteY44" fmla="*/ 1705076 h 2051744"/>
                  <a:gd name="connsiteX45" fmla="*/ 527402 w 1276184"/>
                  <a:gd name="connsiteY45" fmla="*/ 1745269 h 2051744"/>
                  <a:gd name="connsiteX46" fmla="*/ 507305 w 1276184"/>
                  <a:gd name="connsiteY46" fmla="*/ 1860826 h 2051744"/>
                  <a:gd name="connsiteX47" fmla="*/ 311362 w 1276184"/>
                  <a:gd name="connsiteY47" fmla="*/ 2051744 h 2051744"/>
                  <a:gd name="connsiteX48" fmla="*/ 250235 w 1276184"/>
                  <a:gd name="connsiteY48" fmla="*/ 2014062 h 2051744"/>
                  <a:gd name="connsiteX49" fmla="*/ 220927 w 1276184"/>
                  <a:gd name="connsiteY49" fmla="*/ 1860825 h 2051744"/>
                  <a:gd name="connsiteX50" fmla="*/ 120444 w 1276184"/>
                  <a:gd name="connsiteY50" fmla="*/ 1780438 h 2051744"/>
                  <a:gd name="connsiteX51" fmla="*/ 65177 w 1276184"/>
                  <a:gd name="connsiteY51" fmla="*/ 1740245 h 2051744"/>
                  <a:gd name="connsiteX52" fmla="*/ 80251 w 1276184"/>
                  <a:gd name="connsiteY52" fmla="*/ 1544301 h 2051744"/>
                  <a:gd name="connsiteX53" fmla="*/ 205854 w 1276184"/>
                  <a:gd name="connsiteY53" fmla="*/ 1684979 h 2051744"/>
                  <a:gd name="connsiteX54" fmla="*/ 301314 w 1276184"/>
                  <a:gd name="connsiteY54" fmla="*/ 1845753 h 2051744"/>
                  <a:gd name="connsiteX55" fmla="*/ 326435 w 1276184"/>
                  <a:gd name="connsiteY55" fmla="*/ 1735220 h 2051744"/>
                  <a:gd name="connsiteX56" fmla="*/ 175710 w 1276184"/>
                  <a:gd name="connsiteY56" fmla="*/ 1388552 h 2051744"/>
                  <a:gd name="connsiteX57" fmla="*/ 150589 w 1276184"/>
                  <a:gd name="connsiteY57" fmla="*/ 1353384 h 2051744"/>
                  <a:gd name="connsiteX58" fmla="*/ 30008 w 1276184"/>
                  <a:gd name="connsiteY58" fmla="*/ 1514157 h 2051744"/>
                  <a:gd name="connsiteX59" fmla="*/ 19959 w 1276184"/>
                  <a:gd name="connsiteY59" fmla="*/ 1669906 h 2051744"/>
                  <a:gd name="connsiteX60" fmla="*/ 75227 w 1276184"/>
                  <a:gd name="connsiteY60" fmla="*/ 1172512 h 2051744"/>
                  <a:gd name="connsiteX61" fmla="*/ 175709 w 1276184"/>
                  <a:gd name="connsiteY61" fmla="*/ 1212706 h 2051744"/>
                  <a:gd name="connsiteX62" fmla="*/ 170685 w 1276184"/>
                  <a:gd name="connsiteY62" fmla="*/ 996667 h 2051744"/>
                  <a:gd name="connsiteX63" fmla="*/ 95322 w 1276184"/>
                  <a:gd name="connsiteY63" fmla="*/ 1107198 h 2051744"/>
                  <a:gd name="connsiteX64" fmla="*/ 180733 w 1276184"/>
                  <a:gd name="connsiteY64" fmla="*/ 916280 h 2051744"/>
                  <a:gd name="connsiteX65" fmla="*/ 276193 w 1276184"/>
                  <a:gd name="connsiteY65" fmla="*/ 735409 h 2051744"/>
                  <a:gd name="connsiteX66" fmla="*/ 471298 w 1276184"/>
                  <a:gd name="connsiteY66" fmla="*/ 534442 h 2051744"/>
                  <a:gd name="connsiteX0" fmla="*/ 471298 w 1276184"/>
                  <a:gd name="connsiteY0" fmla="*/ 534442 h 2051744"/>
                  <a:gd name="connsiteX1" fmla="*/ 693200 w 1276184"/>
                  <a:gd name="connsiteY1" fmla="*/ 273185 h 2051744"/>
                  <a:gd name="connsiteX2" fmla="*/ 743441 w 1276184"/>
                  <a:gd name="connsiteY2" fmla="*/ 333476 h 2051744"/>
                  <a:gd name="connsiteX3" fmla="*/ 708273 w 1276184"/>
                  <a:gd name="connsiteY3" fmla="*/ 444007 h 2051744"/>
                  <a:gd name="connsiteX4" fmla="*/ 637934 w 1276184"/>
                  <a:gd name="connsiteY4" fmla="*/ 454056 h 2051744"/>
                  <a:gd name="connsiteX5" fmla="*/ 562573 w 1276184"/>
                  <a:gd name="connsiteY5" fmla="*/ 489225 h 2051744"/>
                  <a:gd name="connsiteX6" fmla="*/ 688176 w 1276184"/>
                  <a:gd name="connsiteY6" fmla="*/ 639950 h 2051744"/>
                  <a:gd name="connsiteX7" fmla="*/ 487209 w 1276184"/>
                  <a:gd name="connsiteY7" fmla="*/ 614830 h 2051744"/>
                  <a:gd name="connsiteX8" fmla="*/ 421895 w 1276184"/>
                  <a:gd name="connsiteY8" fmla="*/ 815797 h 2051744"/>
                  <a:gd name="connsiteX9" fmla="*/ 241862 w 1276184"/>
                  <a:gd name="connsiteY9" fmla="*/ 855990 h 2051744"/>
                  <a:gd name="connsiteX10" fmla="*/ 306338 w 1276184"/>
                  <a:gd name="connsiteY10" fmla="*/ 1147392 h 2051744"/>
                  <a:gd name="connsiteX11" fmla="*/ 492233 w 1276184"/>
                  <a:gd name="connsiteY11" fmla="*/ 1056957 h 2051744"/>
                  <a:gd name="connsiteX12" fmla="*/ 477162 w 1276184"/>
                  <a:gd name="connsiteY12" fmla="*/ 840917 h 2051744"/>
                  <a:gd name="connsiteX13" fmla="*/ 738418 w 1276184"/>
                  <a:gd name="connsiteY13" fmla="*/ 644974 h 2051744"/>
                  <a:gd name="connsiteX14" fmla="*/ 818805 w 1276184"/>
                  <a:gd name="connsiteY14" fmla="*/ 680144 h 2051744"/>
                  <a:gd name="connsiteX15" fmla="*/ 889144 w 1276184"/>
                  <a:gd name="connsiteY15" fmla="*/ 780627 h 2051744"/>
                  <a:gd name="connsiteX16" fmla="*/ 793684 w 1276184"/>
                  <a:gd name="connsiteY16" fmla="*/ 569611 h 2051744"/>
                  <a:gd name="connsiteX17" fmla="*/ 803732 w 1276184"/>
                  <a:gd name="connsiteY17" fmla="*/ 298306 h 2051744"/>
                  <a:gd name="connsiteX18" fmla="*/ 979579 w 1276184"/>
                  <a:gd name="connsiteY18" fmla="*/ 152605 h 2051744"/>
                  <a:gd name="connsiteX19" fmla="*/ 904216 w 1276184"/>
                  <a:gd name="connsiteY19" fmla="*/ 333476 h 2051744"/>
                  <a:gd name="connsiteX20" fmla="*/ 899192 w 1276184"/>
                  <a:gd name="connsiteY20" fmla="*/ 408838 h 2051744"/>
                  <a:gd name="connsiteX21" fmla="*/ 1029820 w 1276184"/>
                  <a:gd name="connsiteY21" fmla="*/ 428935 h 2051744"/>
                  <a:gd name="connsiteX22" fmla="*/ 974554 w 1276184"/>
                  <a:gd name="connsiteY22" fmla="*/ 629902 h 2051744"/>
                  <a:gd name="connsiteX23" fmla="*/ 994652 w 1276184"/>
                  <a:gd name="connsiteY23" fmla="*/ 650000 h 2051744"/>
                  <a:gd name="connsiteX24" fmla="*/ 959482 w 1276184"/>
                  <a:gd name="connsiteY24" fmla="*/ 368645 h 2051744"/>
                  <a:gd name="connsiteX25" fmla="*/ 1034844 w 1276184"/>
                  <a:gd name="connsiteY25" fmla="*/ 177726 h 2051744"/>
                  <a:gd name="connsiteX26" fmla="*/ 1155424 w 1276184"/>
                  <a:gd name="connsiteY26" fmla="*/ 11928 h 2051744"/>
                  <a:gd name="connsiteX27" fmla="*/ 1265955 w 1276184"/>
                  <a:gd name="connsiteY27" fmla="*/ 77242 h 2051744"/>
                  <a:gd name="connsiteX28" fmla="*/ 1145375 w 1276184"/>
                  <a:gd name="connsiteY28" fmla="*/ 167679 h 2051744"/>
                  <a:gd name="connsiteX29" fmla="*/ 1170498 w 1276184"/>
                  <a:gd name="connsiteY29" fmla="*/ 368645 h 2051744"/>
                  <a:gd name="connsiteX30" fmla="*/ 1200641 w 1276184"/>
                  <a:gd name="connsiteY30" fmla="*/ 504297 h 2051744"/>
                  <a:gd name="connsiteX31" fmla="*/ 1115230 w 1276184"/>
                  <a:gd name="connsiteY31" fmla="*/ 740435 h 2051744"/>
                  <a:gd name="connsiteX32" fmla="*/ 1100158 w 1276184"/>
                  <a:gd name="connsiteY32" fmla="*/ 876086 h 2051744"/>
                  <a:gd name="connsiteX33" fmla="*/ 904215 w 1276184"/>
                  <a:gd name="connsiteY33" fmla="*/ 886134 h 2051744"/>
                  <a:gd name="connsiteX34" fmla="*/ 929336 w 1276184"/>
                  <a:gd name="connsiteY34" fmla="*/ 1046908 h 2051744"/>
                  <a:gd name="connsiteX35" fmla="*/ 708272 w 1276184"/>
                  <a:gd name="connsiteY35" fmla="*/ 855990 h 2051744"/>
                  <a:gd name="connsiteX36" fmla="*/ 607789 w 1276184"/>
                  <a:gd name="connsiteY36" fmla="*/ 785652 h 2051744"/>
                  <a:gd name="connsiteX37" fmla="*/ 809594 w 1276184"/>
                  <a:gd name="connsiteY37" fmla="*/ 1185073 h 2051744"/>
                  <a:gd name="connsiteX38" fmla="*/ 512330 w 1276184"/>
                  <a:gd name="connsiteY38" fmla="*/ 1227779 h 2051744"/>
                  <a:gd name="connsiteX39" fmla="*/ 647983 w 1276184"/>
                  <a:gd name="connsiteY39" fmla="*/ 1745269 h 2051744"/>
                  <a:gd name="connsiteX40" fmla="*/ 537449 w 1276184"/>
                  <a:gd name="connsiteY40" fmla="*/ 1669907 h 2051744"/>
                  <a:gd name="connsiteX41" fmla="*/ 391749 w 1276184"/>
                  <a:gd name="connsiteY41" fmla="*/ 1604592 h 2051744"/>
                  <a:gd name="connsiteX42" fmla="*/ 230975 w 1276184"/>
                  <a:gd name="connsiteY42" fmla="*/ 1308165 h 2051744"/>
                  <a:gd name="connsiteX43" fmla="*/ 356580 w 1276184"/>
                  <a:gd name="connsiteY43" fmla="*/ 1539278 h 2051744"/>
                  <a:gd name="connsiteX44" fmla="*/ 431942 w 1276184"/>
                  <a:gd name="connsiteY44" fmla="*/ 1705076 h 2051744"/>
                  <a:gd name="connsiteX45" fmla="*/ 527402 w 1276184"/>
                  <a:gd name="connsiteY45" fmla="*/ 1745269 h 2051744"/>
                  <a:gd name="connsiteX46" fmla="*/ 507305 w 1276184"/>
                  <a:gd name="connsiteY46" fmla="*/ 1860826 h 2051744"/>
                  <a:gd name="connsiteX47" fmla="*/ 311362 w 1276184"/>
                  <a:gd name="connsiteY47" fmla="*/ 2051744 h 2051744"/>
                  <a:gd name="connsiteX48" fmla="*/ 250235 w 1276184"/>
                  <a:gd name="connsiteY48" fmla="*/ 2014062 h 2051744"/>
                  <a:gd name="connsiteX49" fmla="*/ 220927 w 1276184"/>
                  <a:gd name="connsiteY49" fmla="*/ 1860825 h 2051744"/>
                  <a:gd name="connsiteX50" fmla="*/ 120444 w 1276184"/>
                  <a:gd name="connsiteY50" fmla="*/ 1780438 h 2051744"/>
                  <a:gd name="connsiteX51" fmla="*/ 65177 w 1276184"/>
                  <a:gd name="connsiteY51" fmla="*/ 1740245 h 2051744"/>
                  <a:gd name="connsiteX52" fmla="*/ 80251 w 1276184"/>
                  <a:gd name="connsiteY52" fmla="*/ 1544301 h 2051744"/>
                  <a:gd name="connsiteX53" fmla="*/ 205854 w 1276184"/>
                  <a:gd name="connsiteY53" fmla="*/ 1684979 h 2051744"/>
                  <a:gd name="connsiteX54" fmla="*/ 301314 w 1276184"/>
                  <a:gd name="connsiteY54" fmla="*/ 1845753 h 2051744"/>
                  <a:gd name="connsiteX55" fmla="*/ 326435 w 1276184"/>
                  <a:gd name="connsiteY55" fmla="*/ 1735220 h 2051744"/>
                  <a:gd name="connsiteX56" fmla="*/ 175710 w 1276184"/>
                  <a:gd name="connsiteY56" fmla="*/ 1388552 h 2051744"/>
                  <a:gd name="connsiteX57" fmla="*/ 150589 w 1276184"/>
                  <a:gd name="connsiteY57" fmla="*/ 1353384 h 2051744"/>
                  <a:gd name="connsiteX58" fmla="*/ 30008 w 1276184"/>
                  <a:gd name="connsiteY58" fmla="*/ 1514157 h 2051744"/>
                  <a:gd name="connsiteX59" fmla="*/ 19959 w 1276184"/>
                  <a:gd name="connsiteY59" fmla="*/ 1669906 h 2051744"/>
                  <a:gd name="connsiteX60" fmla="*/ 75227 w 1276184"/>
                  <a:gd name="connsiteY60" fmla="*/ 1172512 h 2051744"/>
                  <a:gd name="connsiteX61" fmla="*/ 175709 w 1276184"/>
                  <a:gd name="connsiteY61" fmla="*/ 1212706 h 2051744"/>
                  <a:gd name="connsiteX62" fmla="*/ 170685 w 1276184"/>
                  <a:gd name="connsiteY62" fmla="*/ 996667 h 2051744"/>
                  <a:gd name="connsiteX63" fmla="*/ 95322 w 1276184"/>
                  <a:gd name="connsiteY63" fmla="*/ 1107198 h 2051744"/>
                  <a:gd name="connsiteX64" fmla="*/ 180733 w 1276184"/>
                  <a:gd name="connsiteY64" fmla="*/ 916280 h 2051744"/>
                  <a:gd name="connsiteX65" fmla="*/ 276193 w 1276184"/>
                  <a:gd name="connsiteY65" fmla="*/ 735409 h 2051744"/>
                  <a:gd name="connsiteX66" fmla="*/ 471298 w 1276184"/>
                  <a:gd name="connsiteY66" fmla="*/ 534442 h 2051744"/>
                  <a:gd name="connsiteX0" fmla="*/ 471298 w 1276184"/>
                  <a:gd name="connsiteY0" fmla="*/ 534442 h 2051744"/>
                  <a:gd name="connsiteX1" fmla="*/ 693200 w 1276184"/>
                  <a:gd name="connsiteY1" fmla="*/ 273185 h 2051744"/>
                  <a:gd name="connsiteX2" fmla="*/ 743441 w 1276184"/>
                  <a:gd name="connsiteY2" fmla="*/ 333476 h 2051744"/>
                  <a:gd name="connsiteX3" fmla="*/ 708273 w 1276184"/>
                  <a:gd name="connsiteY3" fmla="*/ 444007 h 2051744"/>
                  <a:gd name="connsiteX4" fmla="*/ 637934 w 1276184"/>
                  <a:gd name="connsiteY4" fmla="*/ 454056 h 2051744"/>
                  <a:gd name="connsiteX5" fmla="*/ 562573 w 1276184"/>
                  <a:gd name="connsiteY5" fmla="*/ 489225 h 2051744"/>
                  <a:gd name="connsiteX6" fmla="*/ 688176 w 1276184"/>
                  <a:gd name="connsiteY6" fmla="*/ 639950 h 2051744"/>
                  <a:gd name="connsiteX7" fmla="*/ 487209 w 1276184"/>
                  <a:gd name="connsiteY7" fmla="*/ 614830 h 2051744"/>
                  <a:gd name="connsiteX8" fmla="*/ 421895 w 1276184"/>
                  <a:gd name="connsiteY8" fmla="*/ 815797 h 2051744"/>
                  <a:gd name="connsiteX9" fmla="*/ 241862 w 1276184"/>
                  <a:gd name="connsiteY9" fmla="*/ 855990 h 2051744"/>
                  <a:gd name="connsiteX10" fmla="*/ 306338 w 1276184"/>
                  <a:gd name="connsiteY10" fmla="*/ 1147392 h 2051744"/>
                  <a:gd name="connsiteX11" fmla="*/ 492233 w 1276184"/>
                  <a:gd name="connsiteY11" fmla="*/ 1056957 h 2051744"/>
                  <a:gd name="connsiteX12" fmla="*/ 477162 w 1276184"/>
                  <a:gd name="connsiteY12" fmla="*/ 840917 h 2051744"/>
                  <a:gd name="connsiteX13" fmla="*/ 738418 w 1276184"/>
                  <a:gd name="connsiteY13" fmla="*/ 644974 h 2051744"/>
                  <a:gd name="connsiteX14" fmla="*/ 818805 w 1276184"/>
                  <a:gd name="connsiteY14" fmla="*/ 680144 h 2051744"/>
                  <a:gd name="connsiteX15" fmla="*/ 889144 w 1276184"/>
                  <a:gd name="connsiteY15" fmla="*/ 780627 h 2051744"/>
                  <a:gd name="connsiteX16" fmla="*/ 793684 w 1276184"/>
                  <a:gd name="connsiteY16" fmla="*/ 569611 h 2051744"/>
                  <a:gd name="connsiteX17" fmla="*/ 803732 w 1276184"/>
                  <a:gd name="connsiteY17" fmla="*/ 298306 h 2051744"/>
                  <a:gd name="connsiteX18" fmla="*/ 979579 w 1276184"/>
                  <a:gd name="connsiteY18" fmla="*/ 152605 h 2051744"/>
                  <a:gd name="connsiteX19" fmla="*/ 904216 w 1276184"/>
                  <a:gd name="connsiteY19" fmla="*/ 333476 h 2051744"/>
                  <a:gd name="connsiteX20" fmla="*/ 899192 w 1276184"/>
                  <a:gd name="connsiteY20" fmla="*/ 408838 h 2051744"/>
                  <a:gd name="connsiteX21" fmla="*/ 1029820 w 1276184"/>
                  <a:gd name="connsiteY21" fmla="*/ 428935 h 2051744"/>
                  <a:gd name="connsiteX22" fmla="*/ 974554 w 1276184"/>
                  <a:gd name="connsiteY22" fmla="*/ 629902 h 2051744"/>
                  <a:gd name="connsiteX23" fmla="*/ 994652 w 1276184"/>
                  <a:gd name="connsiteY23" fmla="*/ 650000 h 2051744"/>
                  <a:gd name="connsiteX24" fmla="*/ 959482 w 1276184"/>
                  <a:gd name="connsiteY24" fmla="*/ 368645 h 2051744"/>
                  <a:gd name="connsiteX25" fmla="*/ 1034844 w 1276184"/>
                  <a:gd name="connsiteY25" fmla="*/ 177726 h 2051744"/>
                  <a:gd name="connsiteX26" fmla="*/ 1155424 w 1276184"/>
                  <a:gd name="connsiteY26" fmla="*/ 11928 h 2051744"/>
                  <a:gd name="connsiteX27" fmla="*/ 1265955 w 1276184"/>
                  <a:gd name="connsiteY27" fmla="*/ 77242 h 2051744"/>
                  <a:gd name="connsiteX28" fmla="*/ 1145375 w 1276184"/>
                  <a:gd name="connsiteY28" fmla="*/ 167679 h 2051744"/>
                  <a:gd name="connsiteX29" fmla="*/ 1155424 w 1276184"/>
                  <a:gd name="connsiteY29" fmla="*/ 268162 h 2051744"/>
                  <a:gd name="connsiteX30" fmla="*/ 1170498 w 1276184"/>
                  <a:gd name="connsiteY30" fmla="*/ 368645 h 2051744"/>
                  <a:gd name="connsiteX31" fmla="*/ 1200641 w 1276184"/>
                  <a:gd name="connsiteY31" fmla="*/ 504297 h 2051744"/>
                  <a:gd name="connsiteX32" fmla="*/ 1115230 w 1276184"/>
                  <a:gd name="connsiteY32" fmla="*/ 740435 h 2051744"/>
                  <a:gd name="connsiteX33" fmla="*/ 1100158 w 1276184"/>
                  <a:gd name="connsiteY33" fmla="*/ 876086 h 2051744"/>
                  <a:gd name="connsiteX34" fmla="*/ 904215 w 1276184"/>
                  <a:gd name="connsiteY34" fmla="*/ 886134 h 2051744"/>
                  <a:gd name="connsiteX35" fmla="*/ 929336 w 1276184"/>
                  <a:gd name="connsiteY35" fmla="*/ 1046908 h 2051744"/>
                  <a:gd name="connsiteX36" fmla="*/ 708272 w 1276184"/>
                  <a:gd name="connsiteY36" fmla="*/ 855990 h 2051744"/>
                  <a:gd name="connsiteX37" fmla="*/ 607789 w 1276184"/>
                  <a:gd name="connsiteY37" fmla="*/ 785652 h 2051744"/>
                  <a:gd name="connsiteX38" fmla="*/ 809594 w 1276184"/>
                  <a:gd name="connsiteY38" fmla="*/ 1185073 h 2051744"/>
                  <a:gd name="connsiteX39" fmla="*/ 512330 w 1276184"/>
                  <a:gd name="connsiteY39" fmla="*/ 1227779 h 2051744"/>
                  <a:gd name="connsiteX40" fmla="*/ 647983 w 1276184"/>
                  <a:gd name="connsiteY40" fmla="*/ 1745269 h 2051744"/>
                  <a:gd name="connsiteX41" fmla="*/ 537449 w 1276184"/>
                  <a:gd name="connsiteY41" fmla="*/ 1669907 h 2051744"/>
                  <a:gd name="connsiteX42" fmla="*/ 391749 w 1276184"/>
                  <a:gd name="connsiteY42" fmla="*/ 1604592 h 2051744"/>
                  <a:gd name="connsiteX43" fmla="*/ 230975 w 1276184"/>
                  <a:gd name="connsiteY43" fmla="*/ 1308165 h 2051744"/>
                  <a:gd name="connsiteX44" fmla="*/ 356580 w 1276184"/>
                  <a:gd name="connsiteY44" fmla="*/ 1539278 h 2051744"/>
                  <a:gd name="connsiteX45" fmla="*/ 431942 w 1276184"/>
                  <a:gd name="connsiteY45" fmla="*/ 1705076 h 2051744"/>
                  <a:gd name="connsiteX46" fmla="*/ 527402 w 1276184"/>
                  <a:gd name="connsiteY46" fmla="*/ 1745269 h 2051744"/>
                  <a:gd name="connsiteX47" fmla="*/ 507305 w 1276184"/>
                  <a:gd name="connsiteY47" fmla="*/ 1860826 h 2051744"/>
                  <a:gd name="connsiteX48" fmla="*/ 311362 w 1276184"/>
                  <a:gd name="connsiteY48" fmla="*/ 2051744 h 2051744"/>
                  <a:gd name="connsiteX49" fmla="*/ 250235 w 1276184"/>
                  <a:gd name="connsiteY49" fmla="*/ 2014062 h 2051744"/>
                  <a:gd name="connsiteX50" fmla="*/ 220927 w 1276184"/>
                  <a:gd name="connsiteY50" fmla="*/ 1860825 h 2051744"/>
                  <a:gd name="connsiteX51" fmla="*/ 120444 w 1276184"/>
                  <a:gd name="connsiteY51" fmla="*/ 1780438 h 2051744"/>
                  <a:gd name="connsiteX52" fmla="*/ 65177 w 1276184"/>
                  <a:gd name="connsiteY52" fmla="*/ 1740245 h 2051744"/>
                  <a:gd name="connsiteX53" fmla="*/ 80251 w 1276184"/>
                  <a:gd name="connsiteY53" fmla="*/ 1544301 h 2051744"/>
                  <a:gd name="connsiteX54" fmla="*/ 205854 w 1276184"/>
                  <a:gd name="connsiteY54" fmla="*/ 1684979 h 2051744"/>
                  <a:gd name="connsiteX55" fmla="*/ 301314 w 1276184"/>
                  <a:gd name="connsiteY55" fmla="*/ 1845753 h 2051744"/>
                  <a:gd name="connsiteX56" fmla="*/ 326435 w 1276184"/>
                  <a:gd name="connsiteY56" fmla="*/ 1735220 h 2051744"/>
                  <a:gd name="connsiteX57" fmla="*/ 175710 w 1276184"/>
                  <a:gd name="connsiteY57" fmla="*/ 1388552 h 2051744"/>
                  <a:gd name="connsiteX58" fmla="*/ 150589 w 1276184"/>
                  <a:gd name="connsiteY58" fmla="*/ 1353384 h 2051744"/>
                  <a:gd name="connsiteX59" fmla="*/ 30008 w 1276184"/>
                  <a:gd name="connsiteY59" fmla="*/ 1514157 h 2051744"/>
                  <a:gd name="connsiteX60" fmla="*/ 19959 w 1276184"/>
                  <a:gd name="connsiteY60" fmla="*/ 1669906 h 2051744"/>
                  <a:gd name="connsiteX61" fmla="*/ 75227 w 1276184"/>
                  <a:gd name="connsiteY61" fmla="*/ 1172512 h 2051744"/>
                  <a:gd name="connsiteX62" fmla="*/ 175709 w 1276184"/>
                  <a:gd name="connsiteY62" fmla="*/ 1212706 h 2051744"/>
                  <a:gd name="connsiteX63" fmla="*/ 170685 w 1276184"/>
                  <a:gd name="connsiteY63" fmla="*/ 996667 h 2051744"/>
                  <a:gd name="connsiteX64" fmla="*/ 95322 w 1276184"/>
                  <a:gd name="connsiteY64" fmla="*/ 1107198 h 2051744"/>
                  <a:gd name="connsiteX65" fmla="*/ 180733 w 1276184"/>
                  <a:gd name="connsiteY65" fmla="*/ 916280 h 2051744"/>
                  <a:gd name="connsiteX66" fmla="*/ 276193 w 1276184"/>
                  <a:gd name="connsiteY66" fmla="*/ 735409 h 2051744"/>
                  <a:gd name="connsiteX67" fmla="*/ 471298 w 1276184"/>
                  <a:gd name="connsiteY67" fmla="*/ 534442 h 2051744"/>
                  <a:gd name="connsiteX0" fmla="*/ 471298 w 1311257"/>
                  <a:gd name="connsiteY0" fmla="*/ 534442 h 2051744"/>
                  <a:gd name="connsiteX1" fmla="*/ 693200 w 1311257"/>
                  <a:gd name="connsiteY1" fmla="*/ 273185 h 2051744"/>
                  <a:gd name="connsiteX2" fmla="*/ 743441 w 1311257"/>
                  <a:gd name="connsiteY2" fmla="*/ 333476 h 2051744"/>
                  <a:gd name="connsiteX3" fmla="*/ 708273 w 1311257"/>
                  <a:gd name="connsiteY3" fmla="*/ 444007 h 2051744"/>
                  <a:gd name="connsiteX4" fmla="*/ 637934 w 1311257"/>
                  <a:gd name="connsiteY4" fmla="*/ 454056 h 2051744"/>
                  <a:gd name="connsiteX5" fmla="*/ 562573 w 1311257"/>
                  <a:gd name="connsiteY5" fmla="*/ 489225 h 2051744"/>
                  <a:gd name="connsiteX6" fmla="*/ 688176 w 1311257"/>
                  <a:gd name="connsiteY6" fmla="*/ 639950 h 2051744"/>
                  <a:gd name="connsiteX7" fmla="*/ 487209 w 1311257"/>
                  <a:gd name="connsiteY7" fmla="*/ 614830 h 2051744"/>
                  <a:gd name="connsiteX8" fmla="*/ 421895 w 1311257"/>
                  <a:gd name="connsiteY8" fmla="*/ 815797 h 2051744"/>
                  <a:gd name="connsiteX9" fmla="*/ 241862 w 1311257"/>
                  <a:gd name="connsiteY9" fmla="*/ 855990 h 2051744"/>
                  <a:gd name="connsiteX10" fmla="*/ 306338 w 1311257"/>
                  <a:gd name="connsiteY10" fmla="*/ 1147392 h 2051744"/>
                  <a:gd name="connsiteX11" fmla="*/ 492233 w 1311257"/>
                  <a:gd name="connsiteY11" fmla="*/ 1056957 h 2051744"/>
                  <a:gd name="connsiteX12" fmla="*/ 477162 w 1311257"/>
                  <a:gd name="connsiteY12" fmla="*/ 840917 h 2051744"/>
                  <a:gd name="connsiteX13" fmla="*/ 738418 w 1311257"/>
                  <a:gd name="connsiteY13" fmla="*/ 644974 h 2051744"/>
                  <a:gd name="connsiteX14" fmla="*/ 818805 w 1311257"/>
                  <a:gd name="connsiteY14" fmla="*/ 680144 h 2051744"/>
                  <a:gd name="connsiteX15" fmla="*/ 889144 w 1311257"/>
                  <a:gd name="connsiteY15" fmla="*/ 780627 h 2051744"/>
                  <a:gd name="connsiteX16" fmla="*/ 793684 w 1311257"/>
                  <a:gd name="connsiteY16" fmla="*/ 569611 h 2051744"/>
                  <a:gd name="connsiteX17" fmla="*/ 803732 w 1311257"/>
                  <a:gd name="connsiteY17" fmla="*/ 298306 h 2051744"/>
                  <a:gd name="connsiteX18" fmla="*/ 979579 w 1311257"/>
                  <a:gd name="connsiteY18" fmla="*/ 152605 h 2051744"/>
                  <a:gd name="connsiteX19" fmla="*/ 904216 w 1311257"/>
                  <a:gd name="connsiteY19" fmla="*/ 333476 h 2051744"/>
                  <a:gd name="connsiteX20" fmla="*/ 899192 w 1311257"/>
                  <a:gd name="connsiteY20" fmla="*/ 408838 h 2051744"/>
                  <a:gd name="connsiteX21" fmla="*/ 1029820 w 1311257"/>
                  <a:gd name="connsiteY21" fmla="*/ 428935 h 2051744"/>
                  <a:gd name="connsiteX22" fmla="*/ 974554 w 1311257"/>
                  <a:gd name="connsiteY22" fmla="*/ 629902 h 2051744"/>
                  <a:gd name="connsiteX23" fmla="*/ 994652 w 1311257"/>
                  <a:gd name="connsiteY23" fmla="*/ 650000 h 2051744"/>
                  <a:gd name="connsiteX24" fmla="*/ 959482 w 1311257"/>
                  <a:gd name="connsiteY24" fmla="*/ 368645 h 2051744"/>
                  <a:gd name="connsiteX25" fmla="*/ 1034844 w 1311257"/>
                  <a:gd name="connsiteY25" fmla="*/ 177726 h 2051744"/>
                  <a:gd name="connsiteX26" fmla="*/ 1155424 w 1311257"/>
                  <a:gd name="connsiteY26" fmla="*/ 11928 h 2051744"/>
                  <a:gd name="connsiteX27" fmla="*/ 1265955 w 1311257"/>
                  <a:gd name="connsiteY27" fmla="*/ 77242 h 2051744"/>
                  <a:gd name="connsiteX28" fmla="*/ 1145375 w 1311257"/>
                  <a:gd name="connsiteY28" fmla="*/ 167679 h 2051744"/>
                  <a:gd name="connsiteX29" fmla="*/ 1311173 w 1311257"/>
                  <a:gd name="connsiteY29" fmla="*/ 278211 h 2051744"/>
                  <a:gd name="connsiteX30" fmla="*/ 1170498 w 1311257"/>
                  <a:gd name="connsiteY30" fmla="*/ 368645 h 2051744"/>
                  <a:gd name="connsiteX31" fmla="*/ 1200641 w 1311257"/>
                  <a:gd name="connsiteY31" fmla="*/ 504297 h 2051744"/>
                  <a:gd name="connsiteX32" fmla="*/ 1115230 w 1311257"/>
                  <a:gd name="connsiteY32" fmla="*/ 740435 h 2051744"/>
                  <a:gd name="connsiteX33" fmla="*/ 1100158 w 1311257"/>
                  <a:gd name="connsiteY33" fmla="*/ 876086 h 2051744"/>
                  <a:gd name="connsiteX34" fmla="*/ 904215 w 1311257"/>
                  <a:gd name="connsiteY34" fmla="*/ 886134 h 2051744"/>
                  <a:gd name="connsiteX35" fmla="*/ 929336 w 1311257"/>
                  <a:gd name="connsiteY35" fmla="*/ 1046908 h 2051744"/>
                  <a:gd name="connsiteX36" fmla="*/ 708272 w 1311257"/>
                  <a:gd name="connsiteY36" fmla="*/ 855990 h 2051744"/>
                  <a:gd name="connsiteX37" fmla="*/ 607789 w 1311257"/>
                  <a:gd name="connsiteY37" fmla="*/ 785652 h 2051744"/>
                  <a:gd name="connsiteX38" fmla="*/ 809594 w 1311257"/>
                  <a:gd name="connsiteY38" fmla="*/ 1185073 h 2051744"/>
                  <a:gd name="connsiteX39" fmla="*/ 512330 w 1311257"/>
                  <a:gd name="connsiteY39" fmla="*/ 1227779 h 2051744"/>
                  <a:gd name="connsiteX40" fmla="*/ 647983 w 1311257"/>
                  <a:gd name="connsiteY40" fmla="*/ 1745269 h 2051744"/>
                  <a:gd name="connsiteX41" fmla="*/ 537449 w 1311257"/>
                  <a:gd name="connsiteY41" fmla="*/ 1669907 h 2051744"/>
                  <a:gd name="connsiteX42" fmla="*/ 391749 w 1311257"/>
                  <a:gd name="connsiteY42" fmla="*/ 1604592 h 2051744"/>
                  <a:gd name="connsiteX43" fmla="*/ 230975 w 1311257"/>
                  <a:gd name="connsiteY43" fmla="*/ 1308165 h 2051744"/>
                  <a:gd name="connsiteX44" fmla="*/ 356580 w 1311257"/>
                  <a:gd name="connsiteY44" fmla="*/ 1539278 h 2051744"/>
                  <a:gd name="connsiteX45" fmla="*/ 431942 w 1311257"/>
                  <a:gd name="connsiteY45" fmla="*/ 1705076 h 2051744"/>
                  <a:gd name="connsiteX46" fmla="*/ 527402 w 1311257"/>
                  <a:gd name="connsiteY46" fmla="*/ 1745269 h 2051744"/>
                  <a:gd name="connsiteX47" fmla="*/ 507305 w 1311257"/>
                  <a:gd name="connsiteY47" fmla="*/ 1860826 h 2051744"/>
                  <a:gd name="connsiteX48" fmla="*/ 311362 w 1311257"/>
                  <a:gd name="connsiteY48" fmla="*/ 2051744 h 2051744"/>
                  <a:gd name="connsiteX49" fmla="*/ 250235 w 1311257"/>
                  <a:gd name="connsiteY49" fmla="*/ 2014062 h 2051744"/>
                  <a:gd name="connsiteX50" fmla="*/ 220927 w 1311257"/>
                  <a:gd name="connsiteY50" fmla="*/ 1860825 h 2051744"/>
                  <a:gd name="connsiteX51" fmla="*/ 120444 w 1311257"/>
                  <a:gd name="connsiteY51" fmla="*/ 1780438 h 2051744"/>
                  <a:gd name="connsiteX52" fmla="*/ 65177 w 1311257"/>
                  <a:gd name="connsiteY52" fmla="*/ 1740245 h 2051744"/>
                  <a:gd name="connsiteX53" fmla="*/ 80251 w 1311257"/>
                  <a:gd name="connsiteY53" fmla="*/ 1544301 h 2051744"/>
                  <a:gd name="connsiteX54" fmla="*/ 205854 w 1311257"/>
                  <a:gd name="connsiteY54" fmla="*/ 1684979 h 2051744"/>
                  <a:gd name="connsiteX55" fmla="*/ 301314 w 1311257"/>
                  <a:gd name="connsiteY55" fmla="*/ 1845753 h 2051744"/>
                  <a:gd name="connsiteX56" fmla="*/ 326435 w 1311257"/>
                  <a:gd name="connsiteY56" fmla="*/ 1735220 h 2051744"/>
                  <a:gd name="connsiteX57" fmla="*/ 175710 w 1311257"/>
                  <a:gd name="connsiteY57" fmla="*/ 1388552 h 2051744"/>
                  <a:gd name="connsiteX58" fmla="*/ 150589 w 1311257"/>
                  <a:gd name="connsiteY58" fmla="*/ 1353384 h 2051744"/>
                  <a:gd name="connsiteX59" fmla="*/ 30008 w 1311257"/>
                  <a:gd name="connsiteY59" fmla="*/ 1514157 h 2051744"/>
                  <a:gd name="connsiteX60" fmla="*/ 19959 w 1311257"/>
                  <a:gd name="connsiteY60" fmla="*/ 1669906 h 2051744"/>
                  <a:gd name="connsiteX61" fmla="*/ 75227 w 1311257"/>
                  <a:gd name="connsiteY61" fmla="*/ 1172512 h 2051744"/>
                  <a:gd name="connsiteX62" fmla="*/ 175709 w 1311257"/>
                  <a:gd name="connsiteY62" fmla="*/ 1212706 h 2051744"/>
                  <a:gd name="connsiteX63" fmla="*/ 170685 w 1311257"/>
                  <a:gd name="connsiteY63" fmla="*/ 996667 h 2051744"/>
                  <a:gd name="connsiteX64" fmla="*/ 95322 w 1311257"/>
                  <a:gd name="connsiteY64" fmla="*/ 1107198 h 2051744"/>
                  <a:gd name="connsiteX65" fmla="*/ 180733 w 1311257"/>
                  <a:gd name="connsiteY65" fmla="*/ 916280 h 2051744"/>
                  <a:gd name="connsiteX66" fmla="*/ 276193 w 1311257"/>
                  <a:gd name="connsiteY66" fmla="*/ 735409 h 2051744"/>
                  <a:gd name="connsiteX67" fmla="*/ 471298 w 1311257"/>
                  <a:gd name="connsiteY67" fmla="*/ 534442 h 2051744"/>
                  <a:gd name="connsiteX0" fmla="*/ 471298 w 1311257"/>
                  <a:gd name="connsiteY0" fmla="*/ 534442 h 2051744"/>
                  <a:gd name="connsiteX1" fmla="*/ 693200 w 1311257"/>
                  <a:gd name="connsiteY1" fmla="*/ 273185 h 2051744"/>
                  <a:gd name="connsiteX2" fmla="*/ 743441 w 1311257"/>
                  <a:gd name="connsiteY2" fmla="*/ 333476 h 2051744"/>
                  <a:gd name="connsiteX3" fmla="*/ 708273 w 1311257"/>
                  <a:gd name="connsiteY3" fmla="*/ 444007 h 2051744"/>
                  <a:gd name="connsiteX4" fmla="*/ 637934 w 1311257"/>
                  <a:gd name="connsiteY4" fmla="*/ 454056 h 2051744"/>
                  <a:gd name="connsiteX5" fmla="*/ 562573 w 1311257"/>
                  <a:gd name="connsiteY5" fmla="*/ 489225 h 2051744"/>
                  <a:gd name="connsiteX6" fmla="*/ 688176 w 1311257"/>
                  <a:gd name="connsiteY6" fmla="*/ 639950 h 2051744"/>
                  <a:gd name="connsiteX7" fmla="*/ 487209 w 1311257"/>
                  <a:gd name="connsiteY7" fmla="*/ 614830 h 2051744"/>
                  <a:gd name="connsiteX8" fmla="*/ 421895 w 1311257"/>
                  <a:gd name="connsiteY8" fmla="*/ 815797 h 2051744"/>
                  <a:gd name="connsiteX9" fmla="*/ 241862 w 1311257"/>
                  <a:gd name="connsiteY9" fmla="*/ 855990 h 2051744"/>
                  <a:gd name="connsiteX10" fmla="*/ 306338 w 1311257"/>
                  <a:gd name="connsiteY10" fmla="*/ 1147392 h 2051744"/>
                  <a:gd name="connsiteX11" fmla="*/ 492233 w 1311257"/>
                  <a:gd name="connsiteY11" fmla="*/ 1056957 h 2051744"/>
                  <a:gd name="connsiteX12" fmla="*/ 477162 w 1311257"/>
                  <a:gd name="connsiteY12" fmla="*/ 840917 h 2051744"/>
                  <a:gd name="connsiteX13" fmla="*/ 738418 w 1311257"/>
                  <a:gd name="connsiteY13" fmla="*/ 644974 h 2051744"/>
                  <a:gd name="connsiteX14" fmla="*/ 818805 w 1311257"/>
                  <a:gd name="connsiteY14" fmla="*/ 680144 h 2051744"/>
                  <a:gd name="connsiteX15" fmla="*/ 889144 w 1311257"/>
                  <a:gd name="connsiteY15" fmla="*/ 780627 h 2051744"/>
                  <a:gd name="connsiteX16" fmla="*/ 793684 w 1311257"/>
                  <a:gd name="connsiteY16" fmla="*/ 569611 h 2051744"/>
                  <a:gd name="connsiteX17" fmla="*/ 803732 w 1311257"/>
                  <a:gd name="connsiteY17" fmla="*/ 298306 h 2051744"/>
                  <a:gd name="connsiteX18" fmla="*/ 979579 w 1311257"/>
                  <a:gd name="connsiteY18" fmla="*/ 152605 h 2051744"/>
                  <a:gd name="connsiteX19" fmla="*/ 904216 w 1311257"/>
                  <a:gd name="connsiteY19" fmla="*/ 333476 h 2051744"/>
                  <a:gd name="connsiteX20" fmla="*/ 899192 w 1311257"/>
                  <a:gd name="connsiteY20" fmla="*/ 408838 h 2051744"/>
                  <a:gd name="connsiteX21" fmla="*/ 1029820 w 1311257"/>
                  <a:gd name="connsiteY21" fmla="*/ 428935 h 2051744"/>
                  <a:gd name="connsiteX22" fmla="*/ 974554 w 1311257"/>
                  <a:gd name="connsiteY22" fmla="*/ 629902 h 2051744"/>
                  <a:gd name="connsiteX23" fmla="*/ 994652 w 1311257"/>
                  <a:gd name="connsiteY23" fmla="*/ 650000 h 2051744"/>
                  <a:gd name="connsiteX24" fmla="*/ 959482 w 1311257"/>
                  <a:gd name="connsiteY24" fmla="*/ 368645 h 2051744"/>
                  <a:gd name="connsiteX25" fmla="*/ 1034844 w 1311257"/>
                  <a:gd name="connsiteY25" fmla="*/ 177726 h 2051744"/>
                  <a:gd name="connsiteX26" fmla="*/ 1155424 w 1311257"/>
                  <a:gd name="connsiteY26" fmla="*/ 11928 h 2051744"/>
                  <a:gd name="connsiteX27" fmla="*/ 1265955 w 1311257"/>
                  <a:gd name="connsiteY27" fmla="*/ 77242 h 2051744"/>
                  <a:gd name="connsiteX28" fmla="*/ 1145375 w 1311257"/>
                  <a:gd name="connsiteY28" fmla="*/ 167679 h 2051744"/>
                  <a:gd name="connsiteX29" fmla="*/ 1311173 w 1311257"/>
                  <a:gd name="connsiteY29" fmla="*/ 278211 h 2051744"/>
                  <a:gd name="connsiteX30" fmla="*/ 1170498 w 1311257"/>
                  <a:gd name="connsiteY30" fmla="*/ 368645 h 2051744"/>
                  <a:gd name="connsiteX31" fmla="*/ 1200641 w 1311257"/>
                  <a:gd name="connsiteY31" fmla="*/ 504297 h 2051744"/>
                  <a:gd name="connsiteX32" fmla="*/ 1115230 w 1311257"/>
                  <a:gd name="connsiteY32" fmla="*/ 740435 h 2051744"/>
                  <a:gd name="connsiteX33" fmla="*/ 1100158 w 1311257"/>
                  <a:gd name="connsiteY33" fmla="*/ 876086 h 2051744"/>
                  <a:gd name="connsiteX34" fmla="*/ 904215 w 1311257"/>
                  <a:gd name="connsiteY34" fmla="*/ 886134 h 2051744"/>
                  <a:gd name="connsiteX35" fmla="*/ 929336 w 1311257"/>
                  <a:gd name="connsiteY35" fmla="*/ 1046908 h 2051744"/>
                  <a:gd name="connsiteX36" fmla="*/ 708272 w 1311257"/>
                  <a:gd name="connsiteY36" fmla="*/ 855990 h 2051744"/>
                  <a:gd name="connsiteX37" fmla="*/ 607789 w 1311257"/>
                  <a:gd name="connsiteY37" fmla="*/ 785652 h 2051744"/>
                  <a:gd name="connsiteX38" fmla="*/ 809594 w 1311257"/>
                  <a:gd name="connsiteY38" fmla="*/ 1185073 h 2051744"/>
                  <a:gd name="connsiteX39" fmla="*/ 512330 w 1311257"/>
                  <a:gd name="connsiteY39" fmla="*/ 1227779 h 2051744"/>
                  <a:gd name="connsiteX40" fmla="*/ 647983 w 1311257"/>
                  <a:gd name="connsiteY40" fmla="*/ 1745269 h 2051744"/>
                  <a:gd name="connsiteX41" fmla="*/ 537449 w 1311257"/>
                  <a:gd name="connsiteY41" fmla="*/ 1669907 h 2051744"/>
                  <a:gd name="connsiteX42" fmla="*/ 391749 w 1311257"/>
                  <a:gd name="connsiteY42" fmla="*/ 1604592 h 2051744"/>
                  <a:gd name="connsiteX43" fmla="*/ 230975 w 1311257"/>
                  <a:gd name="connsiteY43" fmla="*/ 1308165 h 2051744"/>
                  <a:gd name="connsiteX44" fmla="*/ 356580 w 1311257"/>
                  <a:gd name="connsiteY44" fmla="*/ 1539278 h 2051744"/>
                  <a:gd name="connsiteX45" fmla="*/ 431942 w 1311257"/>
                  <a:gd name="connsiteY45" fmla="*/ 1705076 h 2051744"/>
                  <a:gd name="connsiteX46" fmla="*/ 527402 w 1311257"/>
                  <a:gd name="connsiteY46" fmla="*/ 1745269 h 2051744"/>
                  <a:gd name="connsiteX47" fmla="*/ 507305 w 1311257"/>
                  <a:gd name="connsiteY47" fmla="*/ 1860826 h 2051744"/>
                  <a:gd name="connsiteX48" fmla="*/ 311362 w 1311257"/>
                  <a:gd name="connsiteY48" fmla="*/ 2051744 h 2051744"/>
                  <a:gd name="connsiteX49" fmla="*/ 250235 w 1311257"/>
                  <a:gd name="connsiteY49" fmla="*/ 2014062 h 2051744"/>
                  <a:gd name="connsiteX50" fmla="*/ 220927 w 1311257"/>
                  <a:gd name="connsiteY50" fmla="*/ 1860825 h 2051744"/>
                  <a:gd name="connsiteX51" fmla="*/ 120444 w 1311257"/>
                  <a:gd name="connsiteY51" fmla="*/ 1780438 h 2051744"/>
                  <a:gd name="connsiteX52" fmla="*/ 65177 w 1311257"/>
                  <a:gd name="connsiteY52" fmla="*/ 1740245 h 2051744"/>
                  <a:gd name="connsiteX53" fmla="*/ 80251 w 1311257"/>
                  <a:gd name="connsiteY53" fmla="*/ 1544301 h 2051744"/>
                  <a:gd name="connsiteX54" fmla="*/ 205854 w 1311257"/>
                  <a:gd name="connsiteY54" fmla="*/ 1684979 h 2051744"/>
                  <a:gd name="connsiteX55" fmla="*/ 301314 w 1311257"/>
                  <a:gd name="connsiteY55" fmla="*/ 1845753 h 2051744"/>
                  <a:gd name="connsiteX56" fmla="*/ 326435 w 1311257"/>
                  <a:gd name="connsiteY56" fmla="*/ 1735220 h 2051744"/>
                  <a:gd name="connsiteX57" fmla="*/ 175710 w 1311257"/>
                  <a:gd name="connsiteY57" fmla="*/ 1388552 h 2051744"/>
                  <a:gd name="connsiteX58" fmla="*/ 150589 w 1311257"/>
                  <a:gd name="connsiteY58" fmla="*/ 1353384 h 2051744"/>
                  <a:gd name="connsiteX59" fmla="*/ 30008 w 1311257"/>
                  <a:gd name="connsiteY59" fmla="*/ 1514157 h 2051744"/>
                  <a:gd name="connsiteX60" fmla="*/ 19959 w 1311257"/>
                  <a:gd name="connsiteY60" fmla="*/ 1669906 h 2051744"/>
                  <a:gd name="connsiteX61" fmla="*/ 75227 w 1311257"/>
                  <a:gd name="connsiteY61" fmla="*/ 1172512 h 2051744"/>
                  <a:gd name="connsiteX62" fmla="*/ 175709 w 1311257"/>
                  <a:gd name="connsiteY62" fmla="*/ 1212706 h 2051744"/>
                  <a:gd name="connsiteX63" fmla="*/ 170685 w 1311257"/>
                  <a:gd name="connsiteY63" fmla="*/ 996667 h 2051744"/>
                  <a:gd name="connsiteX64" fmla="*/ 95322 w 1311257"/>
                  <a:gd name="connsiteY64" fmla="*/ 1107198 h 2051744"/>
                  <a:gd name="connsiteX65" fmla="*/ 180733 w 1311257"/>
                  <a:gd name="connsiteY65" fmla="*/ 916280 h 2051744"/>
                  <a:gd name="connsiteX66" fmla="*/ 276193 w 1311257"/>
                  <a:gd name="connsiteY66" fmla="*/ 735409 h 2051744"/>
                  <a:gd name="connsiteX67" fmla="*/ 471298 w 1311257"/>
                  <a:gd name="connsiteY67" fmla="*/ 534442 h 2051744"/>
                  <a:gd name="connsiteX0" fmla="*/ 471298 w 1313358"/>
                  <a:gd name="connsiteY0" fmla="*/ 534442 h 2051744"/>
                  <a:gd name="connsiteX1" fmla="*/ 693200 w 1313358"/>
                  <a:gd name="connsiteY1" fmla="*/ 273185 h 2051744"/>
                  <a:gd name="connsiteX2" fmla="*/ 743441 w 1313358"/>
                  <a:gd name="connsiteY2" fmla="*/ 333476 h 2051744"/>
                  <a:gd name="connsiteX3" fmla="*/ 708273 w 1313358"/>
                  <a:gd name="connsiteY3" fmla="*/ 444007 h 2051744"/>
                  <a:gd name="connsiteX4" fmla="*/ 637934 w 1313358"/>
                  <a:gd name="connsiteY4" fmla="*/ 454056 h 2051744"/>
                  <a:gd name="connsiteX5" fmla="*/ 562573 w 1313358"/>
                  <a:gd name="connsiteY5" fmla="*/ 489225 h 2051744"/>
                  <a:gd name="connsiteX6" fmla="*/ 688176 w 1313358"/>
                  <a:gd name="connsiteY6" fmla="*/ 639950 h 2051744"/>
                  <a:gd name="connsiteX7" fmla="*/ 487209 w 1313358"/>
                  <a:gd name="connsiteY7" fmla="*/ 614830 h 2051744"/>
                  <a:gd name="connsiteX8" fmla="*/ 421895 w 1313358"/>
                  <a:gd name="connsiteY8" fmla="*/ 815797 h 2051744"/>
                  <a:gd name="connsiteX9" fmla="*/ 241862 w 1313358"/>
                  <a:gd name="connsiteY9" fmla="*/ 855990 h 2051744"/>
                  <a:gd name="connsiteX10" fmla="*/ 306338 w 1313358"/>
                  <a:gd name="connsiteY10" fmla="*/ 1147392 h 2051744"/>
                  <a:gd name="connsiteX11" fmla="*/ 492233 w 1313358"/>
                  <a:gd name="connsiteY11" fmla="*/ 1056957 h 2051744"/>
                  <a:gd name="connsiteX12" fmla="*/ 477162 w 1313358"/>
                  <a:gd name="connsiteY12" fmla="*/ 840917 h 2051744"/>
                  <a:gd name="connsiteX13" fmla="*/ 738418 w 1313358"/>
                  <a:gd name="connsiteY13" fmla="*/ 644974 h 2051744"/>
                  <a:gd name="connsiteX14" fmla="*/ 818805 w 1313358"/>
                  <a:gd name="connsiteY14" fmla="*/ 680144 h 2051744"/>
                  <a:gd name="connsiteX15" fmla="*/ 889144 w 1313358"/>
                  <a:gd name="connsiteY15" fmla="*/ 780627 h 2051744"/>
                  <a:gd name="connsiteX16" fmla="*/ 793684 w 1313358"/>
                  <a:gd name="connsiteY16" fmla="*/ 569611 h 2051744"/>
                  <a:gd name="connsiteX17" fmla="*/ 803732 w 1313358"/>
                  <a:gd name="connsiteY17" fmla="*/ 298306 h 2051744"/>
                  <a:gd name="connsiteX18" fmla="*/ 979579 w 1313358"/>
                  <a:gd name="connsiteY18" fmla="*/ 152605 h 2051744"/>
                  <a:gd name="connsiteX19" fmla="*/ 904216 w 1313358"/>
                  <a:gd name="connsiteY19" fmla="*/ 333476 h 2051744"/>
                  <a:gd name="connsiteX20" fmla="*/ 899192 w 1313358"/>
                  <a:gd name="connsiteY20" fmla="*/ 408838 h 2051744"/>
                  <a:gd name="connsiteX21" fmla="*/ 1029820 w 1313358"/>
                  <a:gd name="connsiteY21" fmla="*/ 428935 h 2051744"/>
                  <a:gd name="connsiteX22" fmla="*/ 974554 w 1313358"/>
                  <a:gd name="connsiteY22" fmla="*/ 629902 h 2051744"/>
                  <a:gd name="connsiteX23" fmla="*/ 994652 w 1313358"/>
                  <a:gd name="connsiteY23" fmla="*/ 650000 h 2051744"/>
                  <a:gd name="connsiteX24" fmla="*/ 959482 w 1313358"/>
                  <a:gd name="connsiteY24" fmla="*/ 368645 h 2051744"/>
                  <a:gd name="connsiteX25" fmla="*/ 1034844 w 1313358"/>
                  <a:gd name="connsiteY25" fmla="*/ 177726 h 2051744"/>
                  <a:gd name="connsiteX26" fmla="*/ 1155424 w 1313358"/>
                  <a:gd name="connsiteY26" fmla="*/ 11928 h 2051744"/>
                  <a:gd name="connsiteX27" fmla="*/ 1265955 w 1313358"/>
                  <a:gd name="connsiteY27" fmla="*/ 77242 h 2051744"/>
                  <a:gd name="connsiteX28" fmla="*/ 1145375 w 1313358"/>
                  <a:gd name="connsiteY28" fmla="*/ 167679 h 2051744"/>
                  <a:gd name="connsiteX29" fmla="*/ 1311173 w 1313358"/>
                  <a:gd name="connsiteY29" fmla="*/ 278211 h 2051744"/>
                  <a:gd name="connsiteX30" fmla="*/ 1235810 w 1313358"/>
                  <a:gd name="connsiteY30" fmla="*/ 328452 h 2051744"/>
                  <a:gd name="connsiteX31" fmla="*/ 1170498 w 1313358"/>
                  <a:gd name="connsiteY31" fmla="*/ 368645 h 2051744"/>
                  <a:gd name="connsiteX32" fmla="*/ 1200641 w 1313358"/>
                  <a:gd name="connsiteY32" fmla="*/ 504297 h 2051744"/>
                  <a:gd name="connsiteX33" fmla="*/ 1115230 w 1313358"/>
                  <a:gd name="connsiteY33" fmla="*/ 740435 h 2051744"/>
                  <a:gd name="connsiteX34" fmla="*/ 1100158 w 1313358"/>
                  <a:gd name="connsiteY34" fmla="*/ 876086 h 2051744"/>
                  <a:gd name="connsiteX35" fmla="*/ 904215 w 1313358"/>
                  <a:gd name="connsiteY35" fmla="*/ 886134 h 2051744"/>
                  <a:gd name="connsiteX36" fmla="*/ 929336 w 1313358"/>
                  <a:gd name="connsiteY36" fmla="*/ 1046908 h 2051744"/>
                  <a:gd name="connsiteX37" fmla="*/ 708272 w 1313358"/>
                  <a:gd name="connsiteY37" fmla="*/ 855990 h 2051744"/>
                  <a:gd name="connsiteX38" fmla="*/ 607789 w 1313358"/>
                  <a:gd name="connsiteY38" fmla="*/ 785652 h 2051744"/>
                  <a:gd name="connsiteX39" fmla="*/ 809594 w 1313358"/>
                  <a:gd name="connsiteY39" fmla="*/ 1185073 h 2051744"/>
                  <a:gd name="connsiteX40" fmla="*/ 512330 w 1313358"/>
                  <a:gd name="connsiteY40" fmla="*/ 1227779 h 2051744"/>
                  <a:gd name="connsiteX41" fmla="*/ 647983 w 1313358"/>
                  <a:gd name="connsiteY41" fmla="*/ 1745269 h 2051744"/>
                  <a:gd name="connsiteX42" fmla="*/ 537449 w 1313358"/>
                  <a:gd name="connsiteY42" fmla="*/ 1669907 h 2051744"/>
                  <a:gd name="connsiteX43" fmla="*/ 391749 w 1313358"/>
                  <a:gd name="connsiteY43" fmla="*/ 1604592 h 2051744"/>
                  <a:gd name="connsiteX44" fmla="*/ 230975 w 1313358"/>
                  <a:gd name="connsiteY44" fmla="*/ 1308165 h 2051744"/>
                  <a:gd name="connsiteX45" fmla="*/ 356580 w 1313358"/>
                  <a:gd name="connsiteY45" fmla="*/ 1539278 h 2051744"/>
                  <a:gd name="connsiteX46" fmla="*/ 431942 w 1313358"/>
                  <a:gd name="connsiteY46" fmla="*/ 1705076 h 2051744"/>
                  <a:gd name="connsiteX47" fmla="*/ 527402 w 1313358"/>
                  <a:gd name="connsiteY47" fmla="*/ 1745269 h 2051744"/>
                  <a:gd name="connsiteX48" fmla="*/ 507305 w 1313358"/>
                  <a:gd name="connsiteY48" fmla="*/ 1860826 h 2051744"/>
                  <a:gd name="connsiteX49" fmla="*/ 311362 w 1313358"/>
                  <a:gd name="connsiteY49" fmla="*/ 2051744 h 2051744"/>
                  <a:gd name="connsiteX50" fmla="*/ 250235 w 1313358"/>
                  <a:gd name="connsiteY50" fmla="*/ 2014062 h 2051744"/>
                  <a:gd name="connsiteX51" fmla="*/ 220927 w 1313358"/>
                  <a:gd name="connsiteY51" fmla="*/ 1860825 h 2051744"/>
                  <a:gd name="connsiteX52" fmla="*/ 120444 w 1313358"/>
                  <a:gd name="connsiteY52" fmla="*/ 1780438 h 2051744"/>
                  <a:gd name="connsiteX53" fmla="*/ 65177 w 1313358"/>
                  <a:gd name="connsiteY53" fmla="*/ 1740245 h 2051744"/>
                  <a:gd name="connsiteX54" fmla="*/ 80251 w 1313358"/>
                  <a:gd name="connsiteY54" fmla="*/ 1544301 h 2051744"/>
                  <a:gd name="connsiteX55" fmla="*/ 205854 w 1313358"/>
                  <a:gd name="connsiteY55" fmla="*/ 1684979 h 2051744"/>
                  <a:gd name="connsiteX56" fmla="*/ 301314 w 1313358"/>
                  <a:gd name="connsiteY56" fmla="*/ 1845753 h 2051744"/>
                  <a:gd name="connsiteX57" fmla="*/ 326435 w 1313358"/>
                  <a:gd name="connsiteY57" fmla="*/ 1735220 h 2051744"/>
                  <a:gd name="connsiteX58" fmla="*/ 175710 w 1313358"/>
                  <a:gd name="connsiteY58" fmla="*/ 1388552 h 2051744"/>
                  <a:gd name="connsiteX59" fmla="*/ 150589 w 1313358"/>
                  <a:gd name="connsiteY59" fmla="*/ 1353384 h 2051744"/>
                  <a:gd name="connsiteX60" fmla="*/ 30008 w 1313358"/>
                  <a:gd name="connsiteY60" fmla="*/ 1514157 h 2051744"/>
                  <a:gd name="connsiteX61" fmla="*/ 19959 w 1313358"/>
                  <a:gd name="connsiteY61" fmla="*/ 1669906 h 2051744"/>
                  <a:gd name="connsiteX62" fmla="*/ 75227 w 1313358"/>
                  <a:gd name="connsiteY62" fmla="*/ 1172512 h 2051744"/>
                  <a:gd name="connsiteX63" fmla="*/ 175709 w 1313358"/>
                  <a:gd name="connsiteY63" fmla="*/ 1212706 h 2051744"/>
                  <a:gd name="connsiteX64" fmla="*/ 170685 w 1313358"/>
                  <a:gd name="connsiteY64" fmla="*/ 996667 h 2051744"/>
                  <a:gd name="connsiteX65" fmla="*/ 95322 w 1313358"/>
                  <a:gd name="connsiteY65" fmla="*/ 1107198 h 2051744"/>
                  <a:gd name="connsiteX66" fmla="*/ 180733 w 1313358"/>
                  <a:gd name="connsiteY66" fmla="*/ 916280 h 2051744"/>
                  <a:gd name="connsiteX67" fmla="*/ 276193 w 1313358"/>
                  <a:gd name="connsiteY67" fmla="*/ 735409 h 2051744"/>
                  <a:gd name="connsiteX68" fmla="*/ 471298 w 1313358"/>
                  <a:gd name="connsiteY68" fmla="*/ 534442 h 2051744"/>
                  <a:gd name="connsiteX0" fmla="*/ 471298 w 1779259"/>
                  <a:gd name="connsiteY0" fmla="*/ 534442 h 2051744"/>
                  <a:gd name="connsiteX1" fmla="*/ 693200 w 1779259"/>
                  <a:gd name="connsiteY1" fmla="*/ 273185 h 2051744"/>
                  <a:gd name="connsiteX2" fmla="*/ 743441 w 1779259"/>
                  <a:gd name="connsiteY2" fmla="*/ 333476 h 2051744"/>
                  <a:gd name="connsiteX3" fmla="*/ 708273 w 1779259"/>
                  <a:gd name="connsiteY3" fmla="*/ 444007 h 2051744"/>
                  <a:gd name="connsiteX4" fmla="*/ 637934 w 1779259"/>
                  <a:gd name="connsiteY4" fmla="*/ 454056 h 2051744"/>
                  <a:gd name="connsiteX5" fmla="*/ 562573 w 1779259"/>
                  <a:gd name="connsiteY5" fmla="*/ 489225 h 2051744"/>
                  <a:gd name="connsiteX6" fmla="*/ 688176 w 1779259"/>
                  <a:gd name="connsiteY6" fmla="*/ 639950 h 2051744"/>
                  <a:gd name="connsiteX7" fmla="*/ 487209 w 1779259"/>
                  <a:gd name="connsiteY7" fmla="*/ 614830 h 2051744"/>
                  <a:gd name="connsiteX8" fmla="*/ 421895 w 1779259"/>
                  <a:gd name="connsiteY8" fmla="*/ 815797 h 2051744"/>
                  <a:gd name="connsiteX9" fmla="*/ 241862 w 1779259"/>
                  <a:gd name="connsiteY9" fmla="*/ 855990 h 2051744"/>
                  <a:gd name="connsiteX10" fmla="*/ 306338 w 1779259"/>
                  <a:gd name="connsiteY10" fmla="*/ 1147392 h 2051744"/>
                  <a:gd name="connsiteX11" fmla="*/ 492233 w 1779259"/>
                  <a:gd name="connsiteY11" fmla="*/ 1056957 h 2051744"/>
                  <a:gd name="connsiteX12" fmla="*/ 477162 w 1779259"/>
                  <a:gd name="connsiteY12" fmla="*/ 840917 h 2051744"/>
                  <a:gd name="connsiteX13" fmla="*/ 738418 w 1779259"/>
                  <a:gd name="connsiteY13" fmla="*/ 644974 h 2051744"/>
                  <a:gd name="connsiteX14" fmla="*/ 818805 w 1779259"/>
                  <a:gd name="connsiteY14" fmla="*/ 680144 h 2051744"/>
                  <a:gd name="connsiteX15" fmla="*/ 889144 w 1779259"/>
                  <a:gd name="connsiteY15" fmla="*/ 780627 h 2051744"/>
                  <a:gd name="connsiteX16" fmla="*/ 793684 w 1779259"/>
                  <a:gd name="connsiteY16" fmla="*/ 569611 h 2051744"/>
                  <a:gd name="connsiteX17" fmla="*/ 803732 w 1779259"/>
                  <a:gd name="connsiteY17" fmla="*/ 298306 h 2051744"/>
                  <a:gd name="connsiteX18" fmla="*/ 979579 w 1779259"/>
                  <a:gd name="connsiteY18" fmla="*/ 152605 h 2051744"/>
                  <a:gd name="connsiteX19" fmla="*/ 904216 w 1779259"/>
                  <a:gd name="connsiteY19" fmla="*/ 333476 h 2051744"/>
                  <a:gd name="connsiteX20" fmla="*/ 899192 w 1779259"/>
                  <a:gd name="connsiteY20" fmla="*/ 408838 h 2051744"/>
                  <a:gd name="connsiteX21" fmla="*/ 1029820 w 1779259"/>
                  <a:gd name="connsiteY21" fmla="*/ 428935 h 2051744"/>
                  <a:gd name="connsiteX22" fmla="*/ 974554 w 1779259"/>
                  <a:gd name="connsiteY22" fmla="*/ 629902 h 2051744"/>
                  <a:gd name="connsiteX23" fmla="*/ 994652 w 1779259"/>
                  <a:gd name="connsiteY23" fmla="*/ 650000 h 2051744"/>
                  <a:gd name="connsiteX24" fmla="*/ 959482 w 1779259"/>
                  <a:gd name="connsiteY24" fmla="*/ 368645 h 2051744"/>
                  <a:gd name="connsiteX25" fmla="*/ 1034844 w 1779259"/>
                  <a:gd name="connsiteY25" fmla="*/ 177726 h 2051744"/>
                  <a:gd name="connsiteX26" fmla="*/ 1155424 w 1779259"/>
                  <a:gd name="connsiteY26" fmla="*/ 11928 h 2051744"/>
                  <a:gd name="connsiteX27" fmla="*/ 1265955 w 1779259"/>
                  <a:gd name="connsiteY27" fmla="*/ 77242 h 2051744"/>
                  <a:gd name="connsiteX28" fmla="*/ 1145375 w 1779259"/>
                  <a:gd name="connsiteY28" fmla="*/ 167679 h 2051744"/>
                  <a:gd name="connsiteX29" fmla="*/ 1311173 w 1779259"/>
                  <a:gd name="connsiteY29" fmla="*/ 278211 h 2051744"/>
                  <a:gd name="connsiteX30" fmla="*/ 1778421 w 1779259"/>
                  <a:gd name="connsiteY30" fmla="*/ 418887 h 2051744"/>
                  <a:gd name="connsiteX31" fmla="*/ 1170498 w 1779259"/>
                  <a:gd name="connsiteY31" fmla="*/ 368645 h 2051744"/>
                  <a:gd name="connsiteX32" fmla="*/ 1200641 w 1779259"/>
                  <a:gd name="connsiteY32" fmla="*/ 504297 h 2051744"/>
                  <a:gd name="connsiteX33" fmla="*/ 1115230 w 1779259"/>
                  <a:gd name="connsiteY33" fmla="*/ 740435 h 2051744"/>
                  <a:gd name="connsiteX34" fmla="*/ 1100158 w 1779259"/>
                  <a:gd name="connsiteY34" fmla="*/ 876086 h 2051744"/>
                  <a:gd name="connsiteX35" fmla="*/ 904215 w 1779259"/>
                  <a:gd name="connsiteY35" fmla="*/ 886134 h 2051744"/>
                  <a:gd name="connsiteX36" fmla="*/ 929336 w 1779259"/>
                  <a:gd name="connsiteY36" fmla="*/ 1046908 h 2051744"/>
                  <a:gd name="connsiteX37" fmla="*/ 708272 w 1779259"/>
                  <a:gd name="connsiteY37" fmla="*/ 855990 h 2051744"/>
                  <a:gd name="connsiteX38" fmla="*/ 607789 w 1779259"/>
                  <a:gd name="connsiteY38" fmla="*/ 785652 h 2051744"/>
                  <a:gd name="connsiteX39" fmla="*/ 809594 w 1779259"/>
                  <a:gd name="connsiteY39" fmla="*/ 1185073 h 2051744"/>
                  <a:gd name="connsiteX40" fmla="*/ 512330 w 1779259"/>
                  <a:gd name="connsiteY40" fmla="*/ 1227779 h 2051744"/>
                  <a:gd name="connsiteX41" fmla="*/ 647983 w 1779259"/>
                  <a:gd name="connsiteY41" fmla="*/ 1745269 h 2051744"/>
                  <a:gd name="connsiteX42" fmla="*/ 537449 w 1779259"/>
                  <a:gd name="connsiteY42" fmla="*/ 1669907 h 2051744"/>
                  <a:gd name="connsiteX43" fmla="*/ 391749 w 1779259"/>
                  <a:gd name="connsiteY43" fmla="*/ 1604592 h 2051744"/>
                  <a:gd name="connsiteX44" fmla="*/ 230975 w 1779259"/>
                  <a:gd name="connsiteY44" fmla="*/ 1308165 h 2051744"/>
                  <a:gd name="connsiteX45" fmla="*/ 356580 w 1779259"/>
                  <a:gd name="connsiteY45" fmla="*/ 1539278 h 2051744"/>
                  <a:gd name="connsiteX46" fmla="*/ 431942 w 1779259"/>
                  <a:gd name="connsiteY46" fmla="*/ 1705076 h 2051744"/>
                  <a:gd name="connsiteX47" fmla="*/ 527402 w 1779259"/>
                  <a:gd name="connsiteY47" fmla="*/ 1745269 h 2051744"/>
                  <a:gd name="connsiteX48" fmla="*/ 507305 w 1779259"/>
                  <a:gd name="connsiteY48" fmla="*/ 1860826 h 2051744"/>
                  <a:gd name="connsiteX49" fmla="*/ 311362 w 1779259"/>
                  <a:gd name="connsiteY49" fmla="*/ 2051744 h 2051744"/>
                  <a:gd name="connsiteX50" fmla="*/ 250235 w 1779259"/>
                  <a:gd name="connsiteY50" fmla="*/ 2014062 h 2051744"/>
                  <a:gd name="connsiteX51" fmla="*/ 220927 w 1779259"/>
                  <a:gd name="connsiteY51" fmla="*/ 1860825 h 2051744"/>
                  <a:gd name="connsiteX52" fmla="*/ 120444 w 1779259"/>
                  <a:gd name="connsiteY52" fmla="*/ 1780438 h 2051744"/>
                  <a:gd name="connsiteX53" fmla="*/ 65177 w 1779259"/>
                  <a:gd name="connsiteY53" fmla="*/ 1740245 h 2051744"/>
                  <a:gd name="connsiteX54" fmla="*/ 80251 w 1779259"/>
                  <a:gd name="connsiteY54" fmla="*/ 1544301 h 2051744"/>
                  <a:gd name="connsiteX55" fmla="*/ 205854 w 1779259"/>
                  <a:gd name="connsiteY55" fmla="*/ 1684979 h 2051744"/>
                  <a:gd name="connsiteX56" fmla="*/ 301314 w 1779259"/>
                  <a:gd name="connsiteY56" fmla="*/ 1845753 h 2051744"/>
                  <a:gd name="connsiteX57" fmla="*/ 326435 w 1779259"/>
                  <a:gd name="connsiteY57" fmla="*/ 1735220 h 2051744"/>
                  <a:gd name="connsiteX58" fmla="*/ 175710 w 1779259"/>
                  <a:gd name="connsiteY58" fmla="*/ 1388552 h 2051744"/>
                  <a:gd name="connsiteX59" fmla="*/ 150589 w 1779259"/>
                  <a:gd name="connsiteY59" fmla="*/ 1353384 h 2051744"/>
                  <a:gd name="connsiteX60" fmla="*/ 30008 w 1779259"/>
                  <a:gd name="connsiteY60" fmla="*/ 1514157 h 2051744"/>
                  <a:gd name="connsiteX61" fmla="*/ 19959 w 1779259"/>
                  <a:gd name="connsiteY61" fmla="*/ 1669906 h 2051744"/>
                  <a:gd name="connsiteX62" fmla="*/ 75227 w 1779259"/>
                  <a:gd name="connsiteY62" fmla="*/ 1172512 h 2051744"/>
                  <a:gd name="connsiteX63" fmla="*/ 175709 w 1779259"/>
                  <a:gd name="connsiteY63" fmla="*/ 1212706 h 2051744"/>
                  <a:gd name="connsiteX64" fmla="*/ 170685 w 1779259"/>
                  <a:gd name="connsiteY64" fmla="*/ 996667 h 2051744"/>
                  <a:gd name="connsiteX65" fmla="*/ 95322 w 1779259"/>
                  <a:gd name="connsiteY65" fmla="*/ 1107198 h 2051744"/>
                  <a:gd name="connsiteX66" fmla="*/ 180733 w 1779259"/>
                  <a:gd name="connsiteY66" fmla="*/ 916280 h 2051744"/>
                  <a:gd name="connsiteX67" fmla="*/ 276193 w 1779259"/>
                  <a:gd name="connsiteY67" fmla="*/ 735409 h 2051744"/>
                  <a:gd name="connsiteX68" fmla="*/ 471298 w 1779259"/>
                  <a:gd name="connsiteY68" fmla="*/ 534442 h 2051744"/>
                  <a:gd name="connsiteX0" fmla="*/ 471298 w 1786224"/>
                  <a:gd name="connsiteY0" fmla="*/ 534442 h 2051744"/>
                  <a:gd name="connsiteX1" fmla="*/ 693200 w 1786224"/>
                  <a:gd name="connsiteY1" fmla="*/ 273185 h 2051744"/>
                  <a:gd name="connsiteX2" fmla="*/ 743441 w 1786224"/>
                  <a:gd name="connsiteY2" fmla="*/ 333476 h 2051744"/>
                  <a:gd name="connsiteX3" fmla="*/ 708273 w 1786224"/>
                  <a:gd name="connsiteY3" fmla="*/ 444007 h 2051744"/>
                  <a:gd name="connsiteX4" fmla="*/ 637934 w 1786224"/>
                  <a:gd name="connsiteY4" fmla="*/ 454056 h 2051744"/>
                  <a:gd name="connsiteX5" fmla="*/ 562573 w 1786224"/>
                  <a:gd name="connsiteY5" fmla="*/ 489225 h 2051744"/>
                  <a:gd name="connsiteX6" fmla="*/ 688176 w 1786224"/>
                  <a:gd name="connsiteY6" fmla="*/ 639950 h 2051744"/>
                  <a:gd name="connsiteX7" fmla="*/ 487209 w 1786224"/>
                  <a:gd name="connsiteY7" fmla="*/ 614830 h 2051744"/>
                  <a:gd name="connsiteX8" fmla="*/ 421895 w 1786224"/>
                  <a:gd name="connsiteY8" fmla="*/ 815797 h 2051744"/>
                  <a:gd name="connsiteX9" fmla="*/ 241862 w 1786224"/>
                  <a:gd name="connsiteY9" fmla="*/ 855990 h 2051744"/>
                  <a:gd name="connsiteX10" fmla="*/ 306338 w 1786224"/>
                  <a:gd name="connsiteY10" fmla="*/ 1147392 h 2051744"/>
                  <a:gd name="connsiteX11" fmla="*/ 492233 w 1786224"/>
                  <a:gd name="connsiteY11" fmla="*/ 1056957 h 2051744"/>
                  <a:gd name="connsiteX12" fmla="*/ 477162 w 1786224"/>
                  <a:gd name="connsiteY12" fmla="*/ 840917 h 2051744"/>
                  <a:gd name="connsiteX13" fmla="*/ 738418 w 1786224"/>
                  <a:gd name="connsiteY13" fmla="*/ 644974 h 2051744"/>
                  <a:gd name="connsiteX14" fmla="*/ 818805 w 1786224"/>
                  <a:gd name="connsiteY14" fmla="*/ 680144 h 2051744"/>
                  <a:gd name="connsiteX15" fmla="*/ 889144 w 1786224"/>
                  <a:gd name="connsiteY15" fmla="*/ 780627 h 2051744"/>
                  <a:gd name="connsiteX16" fmla="*/ 793684 w 1786224"/>
                  <a:gd name="connsiteY16" fmla="*/ 569611 h 2051744"/>
                  <a:gd name="connsiteX17" fmla="*/ 803732 w 1786224"/>
                  <a:gd name="connsiteY17" fmla="*/ 298306 h 2051744"/>
                  <a:gd name="connsiteX18" fmla="*/ 979579 w 1786224"/>
                  <a:gd name="connsiteY18" fmla="*/ 152605 h 2051744"/>
                  <a:gd name="connsiteX19" fmla="*/ 904216 w 1786224"/>
                  <a:gd name="connsiteY19" fmla="*/ 333476 h 2051744"/>
                  <a:gd name="connsiteX20" fmla="*/ 899192 w 1786224"/>
                  <a:gd name="connsiteY20" fmla="*/ 408838 h 2051744"/>
                  <a:gd name="connsiteX21" fmla="*/ 1029820 w 1786224"/>
                  <a:gd name="connsiteY21" fmla="*/ 428935 h 2051744"/>
                  <a:gd name="connsiteX22" fmla="*/ 974554 w 1786224"/>
                  <a:gd name="connsiteY22" fmla="*/ 629902 h 2051744"/>
                  <a:gd name="connsiteX23" fmla="*/ 994652 w 1786224"/>
                  <a:gd name="connsiteY23" fmla="*/ 650000 h 2051744"/>
                  <a:gd name="connsiteX24" fmla="*/ 959482 w 1786224"/>
                  <a:gd name="connsiteY24" fmla="*/ 368645 h 2051744"/>
                  <a:gd name="connsiteX25" fmla="*/ 1034844 w 1786224"/>
                  <a:gd name="connsiteY25" fmla="*/ 177726 h 2051744"/>
                  <a:gd name="connsiteX26" fmla="*/ 1155424 w 1786224"/>
                  <a:gd name="connsiteY26" fmla="*/ 11928 h 2051744"/>
                  <a:gd name="connsiteX27" fmla="*/ 1265955 w 1786224"/>
                  <a:gd name="connsiteY27" fmla="*/ 77242 h 2051744"/>
                  <a:gd name="connsiteX28" fmla="*/ 1145375 w 1786224"/>
                  <a:gd name="connsiteY28" fmla="*/ 167679 h 2051744"/>
                  <a:gd name="connsiteX29" fmla="*/ 1311173 w 1786224"/>
                  <a:gd name="connsiteY29" fmla="*/ 278211 h 2051744"/>
                  <a:gd name="connsiteX30" fmla="*/ 1502091 w 1786224"/>
                  <a:gd name="connsiteY30" fmla="*/ 338501 h 2051744"/>
                  <a:gd name="connsiteX31" fmla="*/ 1778421 w 1786224"/>
                  <a:gd name="connsiteY31" fmla="*/ 418887 h 2051744"/>
                  <a:gd name="connsiteX32" fmla="*/ 1170498 w 1786224"/>
                  <a:gd name="connsiteY32" fmla="*/ 368645 h 2051744"/>
                  <a:gd name="connsiteX33" fmla="*/ 1200641 w 1786224"/>
                  <a:gd name="connsiteY33" fmla="*/ 504297 h 2051744"/>
                  <a:gd name="connsiteX34" fmla="*/ 1115230 w 1786224"/>
                  <a:gd name="connsiteY34" fmla="*/ 740435 h 2051744"/>
                  <a:gd name="connsiteX35" fmla="*/ 1100158 w 1786224"/>
                  <a:gd name="connsiteY35" fmla="*/ 876086 h 2051744"/>
                  <a:gd name="connsiteX36" fmla="*/ 904215 w 1786224"/>
                  <a:gd name="connsiteY36" fmla="*/ 886134 h 2051744"/>
                  <a:gd name="connsiteX37" fmla="*/ 929336 w 1786224"/>
                  <a:gd name="connsiteY37" fmla="*/ 1046908 h 2051744"/>
                  <a:gd name="connsiteX38" fmla="*/ 708272 w 1786224"/>
                  <a:gd name="connsiteY38" fmla="*/ 855990 h 2051744"/>
                  <a:gd name="connsiteX39" fmla="*/ 607789 w 1786224"/>
                  <a:gd name="connsiteY39" fmla="*/ 785652 h 2051744"/>
                  <a:gd name="connsiteX40" fmla="*/ 809594 w 1786224"/>
                  <a:gd name="connsiteY40" fmla="*/ 1185073 h 2051744"/>
                  <a:gd name="connsiteX41" fmla="*/ 512330 w 1786224"/>
                  <a:gd name="connsiteY41" fmla="*/ 1227779 h 2051744"/>
                  <a:gd name="connsiteX42" fmla="*/ 647983 w 1786224"/>
                  <a:gd name="connsiteY42" fmla="*/ 1745269 h 2051744"/>
                  <a:gd name="connsiteX43" fmla="*/ 537449 w 1786224"/>
                  <a:gd name="connsiteY43" fmla="*/ 1669907 h 2051744"/>
                  <a:gd name="connsiteX44" fmla="*/ 391749 w 1786224"/>
                  <a:gd name="connsiteY44" fmla="*/ 1604592 h 2051744"/>
                  <a:gd name="connsiteX45" fmla="*/ 230975 w 1786224"/>
                  <a:gd name="connsiteY45" fmla="*/ 1308165 h 2051744"/>
                  <a:gd name="connsiteX46" fmla="*/ 356580 w 1786224"/>
                  <a:gd name="connsiteY46" fmla="*/ 1539278 h 2051744"/>
                  <a:gd name="connsiteX47" fmla="*/ 431942 w 1786224"/>
                  <a:gd name="connsiteY47" fmla="*/ 1705076 h 2051744"/>
                  <a:gd name="connsiteX48" fmla="*/ 527402 w 1786224"/>
                  <a:gd name="connsiteY48" fmla="*/ 1745269 h 2051744"/>
                  <a:gd name="connsiteX49" fmla="*/ 507305 w 1786224"/>
                  <a:gd name="connsiteY49" fmla="*/ 1860826 h 2051744"/>
                  <a:gd name="connsiteX50" fmla="*/ 311362 w 1786224"/>
                  <a:gd name="connsiteY50" fmla="*/ 2051744 h 2051744"/>
                  <a:gd name="connsiteX51" fmla="*/ 250235 w 1786224"/>
                  <a:gd name="connsiteY51" fmla="*/ 2014062 h 2051744"/>
                  <a:gd name="connsiteX52" fmla="*/ 220927 w 1786224"/>
                  <a:gd name="connsiteY52" fmla="*/ 1860825 h 2051744"/>
                  <a:gd name="connsiteX53" fmla="*/ 120444 w 1786224"/>
                  <a:gd name="connsiteY53" fmla="*/ 1780438 h 2051744"/>
                  <a:gd name="connsiteX54" fmla="*/ 65177 w 1786224"/>
                  <a:gd name="connsiteY54" fmla="*/ 1740245 h 2051744"/>
                  <a:gd name="connsiteX55" fmla="*/ 80251 w 1786224"/>
                  <a:gd name="connsiteY55" fmla="*/ 1544301 h 2051744"/>
                  <a:gd name="connsiteX56" fmla="*/ 205854 w 1786224"/>
                  <a:gd name="connsiteY56" fmla="*/ 1684979 h 2051744"/>
                  <a:gd name="connsiteX57" fmla="*/ 301314 w 1786224"/>
                  <a:gd name="connsiteY57" fmla="*/ 1845753 h 2051744"/>
                  <a:gd name="connsiteX58" fmla="*/ 326435 w 1786224"/>
                  <a:gd name="connsiteY58" fmla="*/ 1735220 h 2051744"/>
                  <a:gd name="connsiteX59" fmla="*/ 175710 w 1786224"/>
                  <a:gd name="connsiteY59" fmla="*/ 1388552 h 2051744"/>
                  <a:gd name="connsiteX60" fmla="*/ 150589 w 1786224"/>
                  <a:gd name="connsiteY60" fmla="*/ 1353384 h 2051744"/>
                  <a:gd name="connsiteX61" fmla="*/ 30008 w 1786224"/>
                  <a:gd name="connsiteY61" fmla="*/ 1514157 h 2051744"/>
                  <a:gd name="connsiteX62" fmla="*/ 19959 w 1786224"/>
                  <a:gd name="connsiteY62" fmla="*/ 1669906 h 2051744"/>
                  <a:gd name="connsiteX63" fmla="*/ 75227 w 1786224"/>
                  <a:gd name="connsiteY63" fmla="*/ 1172512 h 2051744"/>
                  <a:gd name="connsiteX64" fmla="*/ 175709 w 1786224"/>
                  <a:gd name="connsiteY64" fmla="*/ 1212706 h 2051744"/>
                  <a:gd name="connsiteX65" fmla="*/ 170685 w 1786224"/>
                  <a:gd name="connsiteY65" fmla="*/ 996667 h 2051744"/>
                  <a:gd name="connsiteX66" fmla="*/ 95322 w 1786224"/>
                  <a:gd name="connsiteY66" fmla="*/ 1107198 h 2051744"/>
                  <a:gd name="connsiteX67" fmla="*/ 180733 w 1786224"/>
                  <a:gd name="connsiteY67" fmla="*/ 916280 h 2051744"/>
                  <a:gd name="connsiteX68" fmla="*/ 276193 w 1786224"/>
                  <a:gd name="connsiteY68" fmla="*/ 735409 h 2051744"/>
                  <a:gd name="connsiteX69" fmla="*/ 471298 w 1786224"/>
                  <a:gd name="connsiteY69" fmla="*/ 534442 h 2051744"/>
                  <a:gd name="connsiteX0" fmla="*/ 471298 w 1790480"/>
                  <a:gd name="connsiteY0" fmla="*/ 659044 h 2176346"/>
                  <a:gd name="connsiteX1" fmla="*/ 693200 w 1790480"/>
                  <a:gd name="connsiteY1" fmla="*/ 397787 h 2176346"/>
                  <a:gd name="connsiteX2" fmla="*/ 743441 w 1790480"/>
                  <a:gd name="connsiteY2" fmla="*/ 458078 h 2176346"/>
                  <a:gd name="connsiteX3" fmla="*/ 708273 w 1790480"/>
                  <a:gd name="connsiteY3" fmla="*/ 568609 h 2176346"/>
                  <a:gd name="connsiteX4" fmla="*/ 637934 w 1790480"/>
                  <a:gd name="connsiteY4" fmla="*/ 578658 h 2176346"/>
                  <a:gd name="connsiteX5" fmla="*/ 562573 w 1790480"/>
                  <a:gd name="connsiteY5" fmla="*/ 613827 h 2176346"/>
                  <a:gd name="connsiteX6" fmla="*/ 688176 w 1790480"/>
                  <a:gd name="connsiteY6" fmla="*/ 764552 h 2176346"/>
                  <a:gd name="connsiteX7" fmla="*/ 487209 w 1790480"/>
                  <a:gd name="connsiteY7" fmla="*/ 739432 h 2176346"/>
                  <a:gd name="connsiteX8" fmla="*/ 421895 w 1790480"/>
                  <a:gd name="connsiteY8" fmla="*/ 940399 h 2176346"/>
                  <a:gd name="connsiteX9" fmla="*/ 241862 w 1790480"/>
                  <a:gd name="connsiteY9" fmla="*/ 980592 h 2176346"/>
                  <a:gd name="connsiteX10" fmla="*/ 306338 w 1790480"/>
                  <a:gd name="connsiteY10" fmla="*/ 1271994 h 2176346"/>
                  <a:gd name="connsiteX11" fmla="*/ 492233 w 1790480"/>
                  <a:gd name="connsiteY11" fmla="*/ 1181559 h 2176346"/>
                  <a:gd name="connsiteX12" fmla="*/ 477162 w 1790480"/>
                  <a:gd name="connsiteY12" fmla="*/ 965519 h 2176346"/>
                  <a:gd name="connsiteX13" fmla="*/ 738418 w 1790480"/>
                  <a:gd name="connsiteY13" fmla="*/ 769576 h 2176346"/>
                  <a:gd name="connsiteX14" fmla="*/ 818805 w 1790480"/>
                  <a:gd name="connsiteY14" fmla="*/ 804746 h 2176346"/>
                  <a:gd name="connsiteX15" fmla="*/ 889144 w 1790480"/>
                  <a:gd name="connsiteY15" fmla="*/ 905229 h 2176346"/>
                  <a:gd name="connsiteX16" fmla="*/ 793684 w 1790480"/>
                  <a:gd name="connsiteY16" fmla="*/ 694213 h 2176346"/>
                  <a:gd name="connsiteX17" fmla="*/ 803732 w 1790480"/>
                  <a:gd name="connsiteY17" fmla="*/ 422908 h 2176346"/>
                  <a:gd name="connsiteX18" fmla="*/ 979579 w 1790480"/>
                  <a:gd name="connsiteY18" fmla="*/ 277207 h 2176346"/>
                  <a:gd name="connsiteX19" fmla="*/ 904216 w 1790480"/>
                  <a:gd name="connsiteY19" fmla="*/ 458078 h 2176346"/>
                  <a:gd name="connsiteX20" fmla="*/ 899192 w 1790480"/>
                  <a:gd name="connsiteY20" fmla="*/ 533440 h 2176346"/>
                  <a:gd name="connsiteX21" fmla="*/ 1029820 w 1790480"/>
                  <a:gd name="connsiteY21" fmla="*/ 553537 h 2176346"/>
                  <a:gd name="connsiteX22" fmla="*/ 974554 w 1790480"/>
                  <a:gd name="connsiteY22" fmla="*/ 754504 h 2176346"/>
                  <a:gd name="connsiteX23" fmla="*/ 994652 w 1790480"/>
                  <a:gd name="connsiteY23" fmla="*/ 774602 h 2176346"/>
                  <a:gd name="connsiteX24" fmla="*/ 959482 w 1790480"/>
                  <a:gd name="connsiteY24" fmla="*/ 493247 h 2176346"/>
                  <a:gd name="connsiteX25" fmla="*/ 1034844 w 1790480"/>
                  <a:gd name="connsiteY25" fmla="*/ 302328 h 2176346"/>
                  <a:gd name="connsiteX26" fmla="*/ 1155424 w 1790480"/>
                  <a:gd name="connsiteY26" fmla="*/ 136530 h 2176346"/>
                  <a:gd name="connsiteX27" fmla="*/ 1265955 w 1790480"/>
                  <a:gd name="connsiteY27" fmla="*/ 201844 h 2176346"/>
                  <a:gd name="connsiteX28" fmla="*/ 1145375 w 1790480"/>
                  <a:gd name="connsiteY28" fmla="*/ 292281 h 2176346"/>
                  <a:gd name="connsiteX29" fmla="*/ 1311173 w 1790480"/>
                  <a:gd name="connsiteY29" fmla="*/ 402813 h 2176346"/>
                  <a:gd name="connsiteX30" fmla="*/ 1607598 w 1790480"/>
                  <a:gd name="connsiteY30" fmla="*/ 878 h 2176346"/>
                  <a:gd name="connsiteX31" fmla="*/ 1778421 w 1790480"/>
                  <a:gd name="connsiteY31" fmla="*/ 543489 h 2176346"/>
                  <a:gd name="connsiteX32" fmla="*/ 1170498 w 1790480"/>
                  <a:gd name="connsiteY32" fmla="*/ 493247 h 2176346"/>
                  <a:gd name="connsiteX33" fmla="*/ 1200641 w 1790480"/>
                  <a:gd name="connsiteY33" fmla="*/ 628899 h 2176346"/>
                  <a:gd name="connsiteX34" fmla="*/ 1115230 w 1790480"/>
                  <a:gd name="connsiteY34" fmla="*/ 865037 h 2176346"/>
                  <a:gd name="connsiteX35" fmla="*/ 1100158 w 1790480"/>
                  <a:gd name="connsiteY35" fmla="*/ 1000688 h 2176346"/>
                  <a:gd name="connsiteX36" fmla="*/ 904215 w 1790480"/>
                  <a:gd name="connsiteY36" fmla="*/ 1010736 h 2176346"/>
                  <a:gd name="connsiteX37" fmla="*/ 929336 w 1790480"/>
                  <a:gd name="connsiteY37" fmla="*/ 1171510 h 2176346"/>
                  <a:gd name="connsiteX38" fmla="*/ 708272 w 1790480"/>
                  <a:gd name="connsiteY38" fmla="*/ 980592 h 2176346"/>
                  <a:gd name="connsiteX39" fmla="*/ 607789 w 1790480"/>
                  <a:gd name="connsiteY39" fmla="*/ 910254 h 2176346"/>
                  <a:gd name="connsiteX40" fmla="*/ 809594 w 1790480"/>
                  <a:gd name="connsiteY40" fmla="*/ 1309675 h 2176346"/>
                  <a:gd name="connsiteX41" fmla="*/ 512330 w 1790480"/>
                  <a:gd name="connsiteY41" fmla="*/ 1352381 h 2176346"/>
                  <a:gd name="connsiteX42" fmla="*/ 647983 w 1790480"/>
                  <a:gd name="connsiteY42" fmla="*/ 1869871 h 2176346"/>
                  <a:gd name="connsiteX43" fmla="*/ 537449 w 1790480"/>
                  <a:gd name="connsiteY43" fmla="*/ 1794509 h 2176346"/>
                  <a:gd name="connsiteX44" fmla="*/ 391749 w 1790480"/>
                  <a:gd name="connsiteY44" fmla="*/ 1729194 h 2176346"/>
                  <a:gd name="connsiteX45" fmla="*/ 230975 w 1790480"/>
                  <a:gd name="connsiteY45" fmla="*/ 1432767 h 2176346"/>
                  <a:gd name="connsiteX46" fmla="*/ 356580 w 1790480"/>
                  <a:gd name="connsiteY46" fmla="*/ 1663880 h 2176346"/>
                  <a:gd name="connsiteX47" fmla="*/ 431942 w 1790480"/>
                  <a:gd name="connsiteY47" fmla="*/ 1829678 h 2176346"/>
                  <a:gd name="connsiteX48" fmla="*/ 527402 w 1790480"/>
                  <a:gd name="connsiteY48" fmla="*/ 1869871 h 2176346"/>
                  <a:gd name="connsiteX49" fmla="*/ 507305 w 1790480"/>
                  <a:gd name="connsiteY49" fmla="*/ 1985428 h 2176346"/>
                  <a:gd name="connsiteX50" fmla="*/ 311362 w 1790480"/>
                  <a:gd name="connsiteY50" fmla="*/ 2176346 h 2176346"/>
                  <a:gd name="connsiteX51" fmla="*/ 250235 w 1790480"/>
                  <a:gd name="connsiteY51" fmla="*/ 2138664 h 2176346"/>
                  <a:gd name="connsiteX52" fmla="*/ 220927 w 1790480"/>
                  <a:gd name="connsiteY52" fmla="*/ 1985427 h 2176346"/>
                  <a:gd name="connsiteX53" fmla="*/ 120444 w 1790480"/>
                  <a:gd name="connsiteY53" fmla="*/ 1905040 h 2176346"/>
                  <a:gd name="connsiteX54" fmla="*/ 65177 w 1790480"/>
                  <a:gd name="connsiteY54" fmla="*/ 1864847 h 2176346"/>
                  <a:gd name="connsiteX55" fmla="*/ 80251 w 1790480"/>
                  <a:gd name="connsiteY55" fmla="*/ 1668903 h 2176346"/>
                  <a:gd name="connsiteX56" fmla="*/ 205854 w 1790480"/>
                  <a:gd name="connsiteY56" fmla="*/ 1809581 h 2176346"/>
                  <a:gd name="connsiteX57" fmla="*/ 301314 w 1790480"/>
                  <a:gd name="connsiteY57" fmla="*/ 1970355 h 2176346"/>
                  <a:gd name="connsiteX58" fmla="*/ 326435 w 1790480"/>
                  <a:gd name="connsiteY58" fmla="*/ 1859822 h 2176346"/>
                  <a:gd name="connsiteX59" fmla="*/ 175710 w 1790480"/>
                  <a:gd name="connsiteY59" fmla="*/ 1513154 h 2176346"/>
                  <a:gd name="connsiteX60" fmla="*/ 150589 w 1790480"/>
                  <a:gd name="connsiteY60" fmla="*/ 1477986 h 2176346"/>
                  <a:gd name="connsiteX61" fmla="*/ 30008 w 1790480"/>
                  <a:gd name="connsiteY61" fmla="*/ 1638759 h 2176346"/>
                  <a:gd name="connsiteX62" fmla="*/ 19959 w 1790480"/>
                  <a:gd name="connsiteY62" fmla="*/ 1794508 h 2176346"/>
                  <a:gd name="connsiteX63" fmla="*/ 75227 w 1790480"/>
                  <a:gd name="connsiteY63" fmla="*/ 1297114 h 2176346"/>
                  <a:gd name="connsiteX64" fmla="*/ 175709 w 1790480"/>
                  <a:gd name="connsiteY64" fmla="*/ 1337308 h 2176346"/>
                  <a:gd name="connsiteX65" fmla="*/ 170685 w 1790480"/>
                  <a:gd name="connsiteY65" fmla="*/ 1121269 h 2176346"/>
                  <a:gd name="connsiteX66" fmla="*/ 95322 w 1790480"/>
                  <a:gd name="connsiteY66" fmla="*/ 1231800 h 2176346"/>
                  <a:gd name="connsiteX67" fmla="*/ 180733 w 1790480"/>
                  <a:gd name="connsiteY67" fmla="*/ 1040882 h 2176346"/>
                  <a:gd name="connsiteX68" fmla="*/ 276193 w 1790480"/>
                  <a:gd name="connsiteY68" fmla="*/ 860011 h 2176346"/>
                  <a:gd name="connsiteX69" fmla="*/ 471298 w 1790480"/>
                  <a:gd name="connsiteY69" fmla="*/ 659044 h 2176346"/>
                  <a:gd name="connsiteX0" fmla="*/ 471298 w 1789657"/>
                  <a:gd name="connsiteY0" fmla="*/ 663087 h 2180389"/>
                  <a:gd name="connsiteX1" fmla="*/ 693200 w 1789657"/>
                  <a:gd name="connsiteY1" fmla="*/ 401830 h 2180389"/>
                  <a:gd name="connsiteX2" fmla="*/ 743441 w 1789657"/>
                  <a:gd name="connsiteY2" fmla="*/ 462121 h 2180389"/>
                  <a:gd name="connsiteX3" fmla="*/ 708273 w 1789657"/>
                  <a:gd name="connsiteY3" fmla="*/ 572652 h 2180389"/>
                  <a:gd name="connsiteX4" fmla="*/ 637934 w 1789657"/>
                  <a:gd name="connsiteY4" fmla="*/ 582701 h 2180389"/>
                  <a:gd name="connsiteX5" fmla="*/ 562573 w 1789657"/>
                  <a:gd name="connsiteY5" fmla="*/ 617870 h 2180389"/>
                  <a:gd name="connsiteX6" fmla="*/ 688176 w 1789657"/>
                  <a:gd name="connsiteY6" fmla="*/ 768595 h 2180389"/>
                  <a:gd name="connsiteX7" fmla="*/ 487209 w 1789657"/>
                  <a:gd name="connsiteY7" fmla="*/ 743475 h 2180389"/>
                  <a:gd name="connsiteX8" fmla="*/ 421895 w 1789657"/>
                  <a:gd name="connsiteY8" fmla="*/ 944442 h 2180389"/>
                  <a:gd name="connsiteX9" fmla="*/ 241862 w 1789657"/>
                  <a:gd name="connsiteY9" fmla="*/ 984635 h 2180389"/>
                  <a:gd name="connsiteX10" fmla="*/ 306338 w 1789657"/>
                  <a:gd name="connsiteY10" fmla="*/ 1276037 h 2180389"/>
                  <a:gd name="connsiteX11" fmla="*/ 492233 w 1789657"/>
                  <a:gd name="connsiteY11" fmla="*/ 1185602 h 2180389"/>
                  <a:gd name="connsiteX12" fmla="*/ 477162 w 1789657"/>
                  <a:gd name="connsiteY12" fmla="*/ 969562 h 2180389"/>
                  <a:gd name="connsiteX13" fmla="*/ 738418 w 1789657"/>
                  <a:gd name="connsiteY13" fmla="*/ 773619 h 2180389"/>
                  <a:gd name="connsiteX14" fmla="*/ 818805 w 1789657"/>
                  <a:gd name="connsiteY14" fmla="*/ 808789 h 2180389"/>
                  <a:gd name="connsiteX15" fmla="*/ 889144 w 1789657"/>
                  <a:gd name="connsiteY15" fmla="*/ 909272 h 2180389"/>
                  <a:gd name="connsiteX16" fmla="*/ 793684 w 1789657"/>
                  <a:gd name="connsiteY16" fmla="*/ 698256 h 2180389"/>
                  <a:gd name="connsiteX17" fmla="*/ 803732 w 1789657"/>
                  <a:gd name="connsiteY17" fmla="*/ 426951 h 2180389"/>
                  <a:gd name="connsiteX18" fmla="*/ 979579 w 1789657"/>
                  <a:gd name="connsiteY18" fmla="*/ 281250 h 2180389"/>
                  <a:gd name="connsiteX19" fmla="*/ 904216 w 1789657"/>
                  <a:gd name="connsiteY19" fmla="*/ 462121 h 2180389"/>
                  <a:gd name="connsiteX20" fmla="*/ 899192 w 1789657"/>
                  <a:gd name="connsiteY20" fmla="*/ 537483 h 2180389"/>
                  <a:gd name="connsiteX21" fmla="*/ 1029820 w 1789657"/>
                  <a:gd name="connsiteY21" fmla="*/ 557580 h 2180389"/>
                  <a:gd name="connsiteX22" fmla="*/ 974554 w 1789657"/>
                  <a:gd name="connsiteY22" fmla="*/ 758547 h 2180389"/>
                  <a:gd name="connsiteX23" fmla="*/ 994652 w 1789657"/>
                  <a:gd name="connsiteY23" fmla="*/ 778645 h 2180389"/>
                  <a:gd name="connsiteX24" fmla="*/ 959482 w 1789657"/>
                  <a:gd name="connsiteY24" fmla="*/ 497290 h 2180389"/>
                  <a:gd name="connsiteX25" fmla="*/ 1034844 w 1789657"/>
                  <a:gd name="connsiteY25" fmla="*/ 306371 h 2180389"/>
                  <a:gd name="connsiteX26" fmla="*/ 1155424 w 1789657"/>
                  <a:gd name="connsiteY26" fmla="*/ 140573 h 2180389"/>
                  <a:gd name="connsiteX27" fmla="*/ 1265955 w 1789657"/>
                  <a:gd name="connsiteY27" fmla="*/ 205887 h 2180389"/>
                  <a:gd name="connsiteX28" fmla="*/ 1145375 w 1789657"/>
                  <a:gd name="connsiteY28" fmla="*/ 296324 h 2180389"/>
                  <a:gd name="connsiteX29" fmla="*/ 1311173 w 1789657"/>
                  <a:gd name="connsiteY29" fmla="*/ 406856 h 2180389"/>
                  <a:gd name="connsiteX30" fmla="*/ 1401606 w 1789657"/>
                  <a:gd name="connsiteY30" fmla="*/ 286275 h 2180389"/>
                  <a:gd name="connsiteX31" fmla="*/ 1607598 w 1789657"/>
                  <a:gd name="connsiteY31" fmla="*/ 4921 h 2180389"/>
                  <a:gd name="connsiteX32" fmla="*/ 1778421 w 1789657"/>
                  <a:gd name="connsiteY32" fmla="*/ 547532 h 2180389"/>
                  <a:gd name="connsiteX33" fmla="*/ 1170498 w 1789657"/>
                  <a:gd name="connsiteY33" fmla="*/ 497290 h 2180389"/>
                  <a:gd name="connsiteX34" fmla="*/ 1200641 w 1789657"/>
                  <a:gd name="connsiteY34" fmla="*/ 632942 h 2180389"/>
                  <a:gd name="connsiteX35" fmla="*/ 1115230 w 1789657"/>
                  <a:gd name="connsiteY35" fmla="*/ 869080 h 2180389"/>
                  <a:gd name="connsiteX36" fmla="*/ 1100158 w 1789657"/>
                  <a:gd name="connsiteY36" fmla="*/ 1004731 h 2180389"/>
                  <a:gd name="connsiteX37" fmla="*/ 904215 w 1789657"/>
                  <a:gd name="connsiteY37" fmla="*/ 1014779 h 2180389"/>
                  <a:gd name="connsiteX38" fmla="*/ 929336 w 1789657"/>
                  <a:gd name="connsiteY38" fmla="*/ 1175553 h 2180389"/>
                  <a:gd name="connsiteX39" fmla="*/ 708272 w 1789657"/>
                  <a:gd name="connsiteY39" fmla="*/ 984635 h 2180389"/>
                  <a:gd name="connsiteX40" fmla="*/ 607789 w 1789657"/>
                  <a:gd name="connsiteY40" fmla="*/ 914297 h 2180389"/>
                  <a:gd name="connsiteX41" fmla="*/ 809594 w 1789657"/>
                  <a:gd name="connsiteY41" fmla="*/ 1313718 h 2180389"/>
                  <a:gd name="connsiteX42" fmla="*/ 512330 w 1789657"/>
                  <a:gd name="connsiteY42" fmla="*/ 1356424 h 2180389"/>
                  <a:gd name="connsiteX43" fmla="*/ 647983 w 1789657"/>
                  <a:gd name="connsiteY43" fmla="*/ 1873914 h 2180389"/>
                  <a:gd name="connsiteX44" fmla="*/ 537449 w 1789657"/>
                  <a:gd name="connsiteY44" fmla="*/ 1798552 h 2180389"/>
                  <a:gd name="connsiteX45" fmla="*/ 391749 w 1789657"/>
                  <a:gd name="connsiteY45" fmla="*/ 1733237 h 2180389"/>
                  <a:gd name="connsiteX46" fmla="*/ 230975 w 1789657"/>
                  <a:gd name="connsiteY46" fmla="*/ 1436810 h 2180389"/>
                  <a:gd name="connsiteX47" fmla="*/ 356580 w 1789657"/>
                  <a:gd name="connsiteY47" fmla="*/ 1667923 h 2180389"/>
                  <a:gd name="connsiteX48" fmla="*/ 431942 w 1789657"/>
                  <a:gd name="connsiteY48" fmla="*/ 1833721 h 2180389"/>
                  <a:gd name="connsiteX49" fmla="*/ 527402 w 1789657"/>
                  <a:gd name="connsiteY49" fmla="*/ 1873914 h 2180389"/>
                  <a:gd name="connsiteX50" fmla="*/ 507305 w 1789657"/>
                  <a:gd name="connsiteY50" fmla="*/ 1989471 h 2180389"/>
                  <a:gd name="connsiteX51" fmla="*/ 311362 w 1789657"/>
                  <a:gd name="connsiteY51" fmla="*/ 2180389 h 2180389"/>
                  <a:gd name="connsiteX52" fmla="*/ 250235 w 1789657"/>
                  <a:gd name="connsiteY52" fmla="*/ 2142707 h 2180389"/>
                  <a:gd name="connsiteX53" fmla="*/ 220927 w 1789657"/>
                  <a:gd name="connsiteY53" fmla="*/ 1989470 h 2180389"/>
                  <a:gd name="connsiteX54" fmla="*/ 120444 w 1789657"/>
                  <a:gd name="connsiteY54" fmla="*/ 1909083 h 2180389"/>
                  <a:gd name="connsiteX55" fmla="*/ 65177 w 1789657"/>
                  <a:gd name="connsiteY55" fmla="*/ 1868890 h 2180389"/>
                  <a:gd name="connsiteX56" fmla="*/ 80251 w 1789657"/>
                  <a:gd name="connsiteY56" fmla="*/ 1672946 h 2180389"/>
                  <a:gd name="connsiteX57" fmla="*/ 205854 w 1789657"/>
                  <a:gd name="connsiteY57" fmla="*/ 1813624 h 2180389"/>
                  <a:gd name="connsiteX58" fmla="*/ 301314 w 1789657"/>
                  <a:gd name="connsiteY58" fmla="*/ 1974398 h 2180389"/>
                  <a:gd name="connsiteX59" fmla="*/ 326435 w 1789657"/>
                  <a:gd name="connsiteY59" fmla="*/ 1863865 h 2180389"/>
                  <a:gd name="connsiteX60" fmla="*/ 175710 w 1789657"/>
                  <a:gd name="connsiteY60" fmla="*/ 1517197 h 2180389"/>
                  <a:gd name="connsiteX61" fmla="*/ 150589 w 1789657"/>
                  <a:gd name="connsiteY61" fmla="*/ 1482029 h 2180389"/>
                  <a:gd name="connsiteX62" fmla="*/ 30008 w 1789657"/>
                  <a:gd name="connsiteY62" fmla="*/ 1642802 h 2180389"/>
                  <a:gd name="connsiteX63" fmla="*/ 19959 w 1789657"/>
                  <a:gd name="connsiteY63" fmla="*/ 1798551 h 2180389"/>
                  <a:gd name="connsiteX64" fmla="*/ 75227 w 1789657"/>
                  <a:gd name="connsiteY64" fmla="*/ 1301157 h 2180389"/>
                  <a:gd name="connsiteX65" fmla="*/ 175709 w 1789657"/>
                  <a:gd name="connsiteY65" fmla="*/ 1341351 h 2180389"/>
                  <a:gd name="connsiteX66" fmla="*/ 170685 w 1789657"/>
                  <a:gd name="connsiteY66" fmla="*/ 1125312 h 2180389"/>
                  <a:gd name="connsiteX67" fmla="*/ 95322 w 1789657"/>
                  <a:gd name="connsiteY67" fmla="*/ 1235843 h 2180389"/>
                  <a:gd name="connsiteX68" fmla="*/ 180733 w 1789657"/>
                  <a:gd name="connsiteY68" fmla="*/ 1044925 h 2180389"/>
                  <a:gd name="connsiteX69" fmla="*/ 276193 w 1789657"/>
                  <a:gd name="connsiteY69" fmla="*/ 864054 h 2180389"/>
                  <a:gd name="connsiteX70" fmla="*/ 471298 w 1789657"/>
                  <a:gd name="connsiteY70" fmla="*/ 663087 h 2180389"/>
                  <a:gd name="connsiteX0" fmla="*/ 471298 w 1789657"/>
                  <a:gd name="connsiteY0" fmla="*/ 669875 h 2187177"/>
                  <a:gd name="connsiteX1" fmla="*/ 693200 w 1789657"/>
                  <a:gd name="connsiteY1" fmla="*/ 408618 h 2187177"/>
                  <a:gd name="connsiteX2" fmla="*/ 743441 w 1789657"/>
                  <a:gd name="connsiteY2" fmla="*/ 468909 h 2187177"/>
                  <a:gd name="connsiteX3" fmla="*/ 708273 w 1789657"/>
                  <a:gd name="connsiteY3" fmla="*/ 579440 h 2187177"/>
                  <a:gd name="connsiteX4" fmla="*/ 637934 w 1789657"/>
                  <a:gd name="connsiteY4" fmla="*/ 589489 h 2187177"/>
                  <a:gd name="connsiteX5" fmla="*/ 562573 w 1789657"/>
                  <a:gd name="connsiteY5" fmla="*/ 624658 h 2187177"/>
                  <a:gd name="connsiteX6" fmla="*/ 688176 w 1789657"/>
                  <a:gd name="connsiteY6" fmla="*/ 775383 h 2187177"/>
                  <a:gd name="connsiteX7" fmla="*/ 487209 w 1789657"/>
                  <a:gd name="connsiteY7" fmla="*/ 750263 h 2187177"/>
                  <a:gd name="connsiteX8" fmla="*/ 421895 w 1789657"/>
                  <a:gd name="connsiteY8" fmla="*/ 951230 h 2187177"/>
                  <a:gd name="connsiteX9" fmla="*/ 241862 w 1789657"/>
                  <a:gd name="connsiteY9" fmla="*/ 991423 h 2187177"/>
                  <a:gd name="connsiteX10" fmla="*/ 306338 w 1789657"/>
                  <a:gd name="connsiteY10" fmla="*/ 1282825 h 2187177"/>
                  <a:gd name="connsiteX11" fmla="*/ 492233 w 1789657"/>
                  <a:gd name="connsiteY11" fmla="*/ 1192390 h 2187177"/>
                  <a:gd name="connsiteX12" fmla="*/ 477162 w 1789657"/>
                  <a:gd name="connsiteY12" fmla="*/ 976350 h 2187177"/>
                  <a:gd name="connsiteX13" fmla="*/ 738418 w 1789657"/>
                  <a:gd name="connsiteY13" fmla="*/ 780407 h 2187177"/>
                  <a:gd name="connsiteX14" fmla="*/ 818805 w 1789657"/>
                  <a:gd name="connsiteY14" fmla="*/ 815577 h 2187177"/>
                  <a:gd name="connsiteX15" fmla="*/ 889144 w 1789657"/>
                  <a:gd name="connsiteY15" fmla="*/ 916060 h 2187177"/>
                  <a:gd name="connsiteX16" fmla="*/ 793684 w 1789657"/>
                  <a:gd name="connsiteY16" fmla="*/ 705044 h 2187177"/>
                  <a:gd name="connsiteX17" fmla="*/ 803732 w 1789657"/>
                  <a:gd name="connsiteY17" fmla="*/ 433739 h 2187177"/>
                  <a:gd name="connsiteX18" fmla="*/ 979579 w 1789657"/>
                  <a:gd name="connsiteY18" fmla="*/ 288038 h 2187177"/>
                  <a:gd name="connsiteX19" fmla="*/ 904216 w 1789657"/>
                  <a:gd name="connsiteY19" fmla="*/ 468909 h 2187177"/>
                  <a:gd name="connsiteX20" fmla="*/ 899192 w 1789657"/>
                  <a:gd name="connsiteY20" fmla="*/ 544271 h 2187177"/>
                  <a:gd name="connsiteX21" fmla="*/ 1029820 w 1789657"/>
                  <a:gd name="connsiteY21" fmla="*/ 564368 h 2187177"/>
                  <a:gd name="connsiteX22" fmla="*/ 974554 w 1789657"/>
                  <a:gd name="connsiteY22" fmla="*/ 765335 h 2187177"/>
                  <a:gd name="connsiteX23" fmla="*/ 994652 w 1789657"/>
                  <a:gd name="connsiteY23" fmla="*/ 785433 h 2187177"/>
                  <a:gd name="connsiteX24" fmla="*/ 959482 w 1789657"/>
                  <a:gd name="connsiteY24" fmla="*/ 504078 h 2187177"/>
                  <a:gd name="connsiteX25" fmla="*/ 1034844 w 1789657"/>
                  <a:gd name="connsiteY25" fmla="*/ 313159 h 2187177"/>
                  <a:gd name="connsiteX26" fmla="*/ 1155424 w 1789657"/>
                  <a:gd name="connsiteY26" fmla="*/ 147361 h 2187177"/>
                  <a:gd name="connsiteX27" fmla="*/ 1265955 w 1789657"/>
                  <a:gd name="connsiteY27" fmla="*/ 212675 h 2187177"/>
                  <a:gd name="connsiteX28" fmla="*/ 1145375 w 1789657"/>
                  <a:gd name="connsiteY28" fmla="*/ 303112 h 2187177"/>
                  <a:gd name="connsiteX29" fmla="*/ 1311173 w 1789657"/>
                  <a:gd name="connsiteY29" fmla="*/ 413644 h 2187177"/>
                  <a:gd name="connsiteX30" fmla="*/ 1346340 w 1789657"/>
                  <a:gd name="connsiteY30" fmla="*/ 122241 h 2187177"/>
                  <a:gd name="connsiteX31" fmla="*/ 1607598 w 1789657"/>
                  <a:gd name="connsiteY31" fmla="*/ 11709 h 2187177"/>
                  <a:gd name="connsiteX32" fmla="*/ 1778421 w 1789657"/>
                  <a:gd name="connsiteY32" fmla="*/ 554320 h 2187177"/>
                  <a:gd name="connsiteX33" fmla="*/ 1170498 w 1789657"/>
                  <a:gd name="connsiteY33" fmla="*/ 504078 h 2187177"/>
                  <a:gd name="connsiteX34" fmla="*/ 1200641 w 1789657"/>
                  <a:gd name="connsiteY34" fmla="*/ 639730 h 2187177"/>
                  <a:gd name="connsiteX35" fmla="*/ 1115230 w 1789657"/>
                  <a:gd name="connsiteY35" fmla="*/ 875868 h 2187177"/>
                  <a:gd name="connsiteX36" fmla="*/ 1100158 w 1789657"/>
                  <a:gd name="connsiteY36" fmla="*/ 1011519 h 2187177"/>
                  <a:gd name="connsiteX37" fmla="*/ 904215 w 1789657"/>
                  <a:gd name="connsiteY37" fmla="*/ 1021567 h 2187177"/>
                  <a:gd name="connsiteX38" fmla="*/ 929336 w 1789657"/>
                  <a:gd name="connsiteY38" fmla="*/ 1182341 h 2187177"/>
                  <a:gd name="connsiteX39" fmla="*/ 708272 w 1789657"/>
                  <a:gd name="connsiteY39" fmla="*/ 991423 h 2187177"/>
                  <a:gd name="connsiteX40" fmla="*/ 607789 w 1789657"/>
                  <a:gd name="connsiteY40" fmla="*/ 921085 h 2187177"/>
                  <a:gd name="connsiteX41" fmla="*/ 809594 w 1789657"/>
                  <a:gd name="connsiteY41" fmla="*/ 1320506 h 2187177"/>
                  <a:gd name="connsiteX42" fmla="*/ 512330 w 1789657"/>
                  <a:gd name="connsiteY42" fmla="*/ 1363212 h 2187177"/>
                  <a:gd name="connsiteX43" fmla="*/ 647983 w 1789657"/>
                  <a:gd name="connsiteY43" fmla="*/ 1880702 h 2187177"/>
                  <a:gd name="connsiteX44" fmla="*/ 537449 w 1789657"/>
                  <a:gd name="connsiteY44" fmla="*/ 1805340 h 2187177"/>
                  <a:gd name="connsiteX45" fmla="*/ 391749 w 1789657"/>
                  <a:gd name="connsiteY45" fmla="*/ 1740025 h 2187177"/>
                  <a:gd name="connsiteX46" fmla="*/ 230975 w 1789657"/>
                  <a:gd name="connsiteY46" fmla="*/ 1443598 h 2187177"/>
                  <a:gd name="connsiteX47" fmla="*/ 356580 w 1789657"/>
                  <a:gd name="connsiteY47" fmla="*/ 1674711 h 2187177"/>
                  <a:gd name="connsiteX48" fmla="*/ 431942 w 1789657"/>
                  <a:gd name="connsiteY48" fmla="*/ 1840509 h 2187177"/>
                  <a:gd name="connsiteX49" fmla="*/ 527402 w 1789657"/>
                  <a:gd name="connsiteY49" fmla="*/ 1880702 h 2187177"/>
                  <a:gd name="connsiteX50" fmla="*/ 507305 w 1789657"/>
                  <a:gd name="connsiteY50" fmla="*/ 1996259 h 2187177"/>
                  <a:gd name="connsiteX51" fmla="*/ 311362 w 1789657"/>
                  <a:gd name="connsiteY51" fmla="*/ 2187177 h 2187177"/>
                  <a:gd name="connsiteX52" fmla="*/ 250235 w 1789657"/>
                  <a:gd name="connsiteY52" fmla="*/ 2149495 h 2187177"/>
                  <a:gd name="connsiteX53" fmla="*/ 220927 w 1789657"/>
                  <a:gd name="connsiteY53" fmla="*/ 1996258 h 2187177"/>
                  <a:gd name="connsiteX54" fmla="*/ 120444 w 1789657"/>
                  <a:gd name="connsiteY54" fmla="*/ 1915871 h 2187177"/>
                  <a:gd name="connsiteX55" fmla="*/ 65177 w 1789657"/>
                  <a:gd name="connsiteY55" fmla="*/ 1875678 h 2187177"/>
                  <a:gd name="connsiteX56" fmla="*/ 80251 w 1789657"/>
                  <a:gd name="connsiteY56" fmla="*/ 1679734 h 2187177"/>
                  <a:gd name="connsiteX57" fmla="*/ 205854 w 1789657"/>
                  <a:gd name="connsiteY57" fmla="*/ 1820412 h 2187177"/>
                  <a:gd name="connsiteX58" fmla="*/ 301314 w 1789657"/>
                  <a:gd name="connsiteY58" fmla="*/ 1981186 h 2187177"/>
                  <a:gd name="connsiteX59" fmla="*/ 326435 w 1789657"/>
                  <a:gd name="connsiteY59" fmla="*/ 1870653 h 2187177"/>
                  <a:gd name="connsiteX60" fmla="*/ 175710 w 1789657"/>
                  <a:gd name="connsiteY60" fmla="*/ 1523985 h 2187177"/>
                  <a:gd name="connsiteX61" fmla="*/ 150589 w 1789657"/>
                  <a:gd name="connsiteY61" fmla="*/ 1488817 h 2187177"/>
                  <a:gd name="connsiteX62" fmla="*/ 30008 w 1789657"/>
                  <a:gd name="connsiteY62" fmla="*/ 1649590 h 2187177"/>
                  <a:gd name="connsiteX63" fmla="*/ 19959 w 1789657"/>
                  <a:gd name="connsiteY63" fmla="*/ 1805339 h 2187177"/>
                  <a:gd name="connsiteX64" fmla="*/ 75227 w 1789657"/>
                  <a:gd name="connsiteY64" fmla="*/ 1307945 h 2187177"/>
                  <a:gd name="connsiteX65" fmla="*/ 175709 w 1789657"/>
                  <a:gd name="connsiteY65" fmla="*/ 1348139 h 2187177"/>
                  <a:gd name="connsiteX66" fmla="*/ 170685 w 1789657"/>
                  <a:gd name="connsiteY66" fmla="*/ 1132100 h 2187177"/>
                  <a:gd name="connsiteX67" fmla="*/ 95322 w 1789657"/>
                  <a:gd name="connsiteY67" fmla="*/ 1242631 h 2187177"/>
                  <a:gd name="connsiteX68" fmla="*/ 180733 w 1789657"/>
                  <a:gd name="connsiteY68" fmla="*/ 1051713 h 2187177"/>
                  <a:gd name="connsiteX69" fmla="*/ 276193 w 1789657"/>
                  <a:gd name="connsiteY69" fmla="*/ 870842 h 2187177"/>
                  <a:gd name="connsiteX70" fmla="*/ 471298 w 1789657"/>
                  <a:gd name="connsiteY70" fmla="*/ 669875 h 2187177"/>
                  <a:gd name="connsiteX0" fmla="*/ 471298 w 1789657"/>
                  <a:gd name="connsiteY0" fmla="*/ 669875 h 2187177"/>
                  <a:gd name="connsiteX1" fmla="*/ 693200 w 1789657"/>
                  <a:gd name="connsiteY1" fmla="*/ 408618 h 2187177"/>
                  <a:gd name="connsiteX2" fmla="*/ 743441 w 1789657"/>
                  <a:gd name="connsiteY2" fmla="*/ 468909 h 2187177"/>
                  <a:gd name="connsiteX3" fmla="*/ 708273 w 1789657"/>
                  <a:gd name="connsiteY3" fmla="*/ 579440 h 2187177"/>
                  <a:gd name="connsiteX4" fmla="*/ 637934 w 1789657"/>
                  <a:gd name="connsiteY4" fmla="*/ 589489 h 2187177"/>
                  <a:gd name="connsiteX5" fmla="*/ 562573 w 1789657"/>
                  <a:gd name="connsiteY5" fmla="*/ 624658 h 2187177"/>
                  <a:gd name="connsiteX6" fmla="*/ 688176 w 1789657"/>
                  <a:gd name="connsiteY6" fmla="*/ 775383 h 2187177"/>
                  <a:gd name="connsiteX7" fmla="*/ 487209 w 1789657"/>
                  <a:gd name="connsiteY7" fmla="*/ 750263 h 2187177"/>
                  <a:gd name="connsiteX8" fmla="*/ 421895 w 1789657"/>
                  <a:gd name="connsiteY8" fmla="*/ 951230 h 2187177"/>
                  <a:gd name="connsiteX9" fmla="*/ 241862 w 1789657"/>
                  <a:gd name="connsiteY9" fmla="*/ 991423 h 2187177"/>
                  <a:gd name="connsiteX10" fmla="*/ 306338 w 1789657"/>
                  <a:gd name="connsiteY10" fmla="*/ 1282825 h 2187177"/>
                  <a:gd name="connsiteX11" fmla="*/ 492233 w 1789657"/>
                  <a:gd name="connsiteY11" fmla="*/ 1192390 h 2187177"/>
                  <a:gd name="connsiteX12" fmla="*/ 477162 w 1789657"/>
                  <a:gd name="connsiteY12" fmla="*/ 976350 h 2187177"/>
                  <a:gd name="connsiteX13" fmla="*/ 738418 w 1789657"/>
                  <a:gd name="connsiteY13" fmla="*/ 780407 h 2187177"/>
                  <a:gd name="connsiteX14" fmla="*/ 818805 w 1789657"/>
                  <a:gd name="connsiteY14" fmla="*/ 815577 h 2187177"/>
                  <a:gd name="connsiteX15" fmla="*/ 889144 w 1789657"/>
                  <a:gd name="connsiteY15" fmla="*/ 916060 h 2187177"/>
                  <a:gd name="connsiteX16" fmla="*/ 793684 w 1789657"/>
                  <a:gd name="connsiteY16" fmla="*/ 705044 h 2187177"/>
                  <a:gd name="connsiteX17" fmla="*/ 803732 w 1789657"/>
                  <a:gd name="connsiteY17" fmla="*/ 433739 h 2187177"/>
                  <a:gd name="connsiteX18" fmla="*/ 979579 w 1789657"/>
                  <a:gd name="connsiteY18" fmla="*/ 288038 h 2187177"/>
                  <a:gd name="connsiteX19" fmla="*/ 904216 w 1789657"/>
                  <a:gd name="connsiteY19" fmla="*/ 468909 h 2187177"/>
                  <a:gd name="connsiteX20" fmla="*/ 899192 w 1789657"/>
                  <a:gd name="connsiteY20" fmla="*/ 544271 h 2187177"/>
                  <a:gd name="connsiteX21" fmla="*/ 1029820 w 1789657"/>
                  <a:gd name="connsiteY21" fmla="*/ 564368 h 2187177"/>
                  <a:gd name="connsiteX22" fmla="*/ 974554 w 1789657"/>
                  <a:gd name="connsiteY22" fmla="*/ 765335 h 2187177"/>
                  <a:gd name="connsiteX23" fmla="*/ 994652 w 1789657"/>
                  <a:gd name="connsiteY23" fmla="*/ 785433 h 2187177"/>
                  <a:gd name="connsiteX24" fmla="*/ 959482 w 1789657"/>
                  <a:gd name="connsiteY24" fmla="*/ 504078 h 2187177"/>
                  <a:gd name="connsiteX25" fmla="*/ 1034844 w 1789657"/>
                  <a:gd name="connsiteY25" fmla="*/ 313159 h 2187177"/>
                  <a:gd name="connsiteX26" fmla="*/ 1155424 w 1789657"/>
                  <a:gd name="connsiteY26" fmla="*/ 147361 h 2187177"/>
                  <a:gd name="connsiteX27" fmla="*/ 1265955 w 1789657"/>
                  <a:gd name="connsiteY27" fmla="*/ 212675 h 2187177"/>
                  <a:gd name="connsiteX28" fmla="*/ 1145375 w 1789657"/>
                  <a:gd name="connsiteY28" fmla="*/ 303112 h 2187177"/>
                  <a:gd name="connsiteX29" fmla="*/ 1311173 w 1789657"/>
                  <a:gd name="connsiteY29" fmla="*/ 413644 h 2187177"/>
                  <a:gd name="connsiteX30" fmla="*/ 1346340 w 1789657"/>
                  <a:gd name="connsiteY30" fmla="*/ 122241 h 2187177"/>
                  <a:gd name="connsiteX31" fmla="*/ 1607598 w 1789657"/>
                  <a:gd name="connsiteY31" fmla="*/ 11709 h 2187177"/>
                  <a:gd name="connsiteX32" fmla="*/ 1778421 w 1789657"/>
                  <a:gd name="connsiteY32" fmla="*/ 554320 h 2187177"/>
                  <a:gd name="connsiteX33" fmla="*/ 1170498 w 1789657"/>
                  <a:gd name="connsiteY33" fmla="*/ 504078 h 2187177"/>
                  <a:gd name="connsiteX34" fmla="*/ 1200641 w 1789657"/>
                  <a:gd name="connsiteY34" fmla="*/ 639730 h 2187177"/>
                  <a:gd name="connsiteX35" fmla="*/ 1115230 w 1789657"/>
                  <a:gd name="connsiteY35" fmla="*/ 875868 h 2187177"/>
                  <a:gd name="connsiteX36" fmla="*/ 1100158 w 1789657"/>
                  <a:gd name="connsiteY36" fmla="*/ 1011519 h 2187177"/>
                  <a:gd name="connsiteX37" fmla="*/ 904215 w 1789657"/>
                  <a:gd name="connsiteY37" fmla="*/ 1021567 h 2187177"/>
                  <a:gd name="connsiteX38" fmla="*/ 929336 w 1789657"/>
                  <a:gd name="connsiteY38" fmla="*/ 1182341 h 2187177"/>
                  <a:gd name="connsiteX39" fmla="*/ 708272 w 1789657"/>
                  <a:gd name="connsiteY39" fmla="*/ 991423 h 2187177"/>
                  <a:gd name="connsiteX40" fmla="*/ 607789 w 1789657"/>
                  <a:gd name="connsiteY40" fmla="*/ 921085 h 2187177"/>
                  <a:gd name="connsiteX41" fmla="*/ 809594 w 1789657"/>
                  <a:gd name="connsiteY41" fmla="*/ 1320506 h 2187177"/>
                  <a:gd name="connsiteX42" fmla="*/ 512330 w 1789657"/>
                  <a:gd name="connsiteY42" fmla="*/ 1363212 h 2187177"/>
                  <a:gd name="connsiteX43" fmla="*/ 647983 w 1789657"/>
                  <a:gd name="connsiteY43" fmla="*/ 1880702 h 2187177"/>
                  <a:gd name="connsiteX44" fmla="*/ 537449 w 1789657"/>
                  <a:gd name="connsiteY44" fmla="*/ 1805340 h 2187177"/>
                  <a:gd name="connsiteX45" fmla="*/ 391749 w 1789657"/>
                  <a:gd name="connsiteY45" fmla="*/ 1740025 h 2187177"/>
                  <a:gd name="connsiteX46" fmla="*/ 230975 w 1789657"/>
                  <a:gd name="connsiteY46" fmla="*/ 1443598 h 2187177"/>
                  <a:gd name="connsiteX47" fmla="*/ 356580 w 1789657"/>
                  <a:gd name="connsiteY47" fmla="*/ 1674711 h 2187177"/>
                  <a:gd name="connsiteX48" fmla="*/ 431942 w 1789657"/>
                  <a:gd name="connsiteY48" fmla="*/ 1840509 h 2187177"/>
                  <a:gd name="connsiteX49" fmla="*/ 527402 w 1789657"/>
                  <a:gd name="connsiteY49" fmla="*/ 1880702 h 2187177"/>
                  <a:gd name="connsiteX50" fmla="*/ 507305 w 1789657"/>
                  <a:gd name="connsiteY50" fmla="*/ 1996259 h 2187177"/>
                  <a:gd name="connsiteX51" fmla="*/ 311362 w 1789657"/>
                  <a:gd name="connsiteY51" fmla="*/ 2187177 h 2187177"/>
                  <a:gd name="connsiteX52" fmla="*/ 250235 w 1789657"/>
                  <a:gd name="connsiteY52" fmla="*/ 2149495 h 2187177"/>
                  <a:gd name="connsiteX53" fmla="*/ 220927 w 1789657"/>
                  <a:gd name="connsiteY53" fmla="*/ 1996258 h 2187177"/>
                  <a:gd name="connsiteX54" fmla="*/ 120444 w 1789657"/>
                  <a:gd name="connsiteY54" fmla="*/ 1915871 h 2187177"/>
                  <a:gd name="connsiteX55" fmla="*/ 65177 w 1789657"/>
                  <a:gd name="connsiteY55" fmla="*/ 1875678 h 2187177"/>
                  <a:gd name="connsiteX56" fmla="*/ 80251 w 1789657"/>
                  <a:gd name="connsiteY56" fmla="*/ 1679734 h 2187177"/>
                  <a:gd name="connsiteX57" fmla="*/ 205854 w 1789657"/>
                  <a:gd name="connsiteY57" fmla="*/ 1820412 h 2187177"/>
                  <a:gd name="connsiteX58" fmla="*/ 301314 w 1789657"/>
                  <a:gd name="connsiteY58" fmla="*/ 1981186 h 2187177"/>
                  <a:gd name="connsiteX59" fmla="*/ 326435 w 1789657"/>
                  <a:gd name="connsiteY59" fmla="*/ 1870653 h 2187177"/>
                  <a:gd name="connsiteX60" fmla="*/ 175710 w 1789657"/>
                  <a:gd name="connsiteY60" fmla="*/ 1523985 h 2187177"/>
                  <a:gd name="connsiteX61" fmla="*/ 150589 w 1789657"/>
                  <a:gd name="connsiteY61" fmla="*/ 1488817 h 2187177"/>
                  <a:gd name="connsiteX62" fmla="*/ 30008 w 1789657"/>
                  <a:gd name="connsiteY62" fmla="*/ 1649590 h 2187177"/>
                  <a:gd name="connsiteX63" fmla="*/ 19959 w 1789657"/>
                  <a:gd name="connsiteY63" fmla="*/ 1805339 h 2187177"/>
                  <a:gd name="connsiteX64" fmla="*/ 75227 w 1789657"/>
                  <a:gd name="connsiteY64" fmla="*/ 1307945 h 2187177"/>
                  <a:gd name="connsiteX65" fmla="*/ 175709 w 1789657"/>
                  <a:gd name="connsiteY65" fmla="*/ 1348139 h 2187177"/>
                  <a:gd name="connsiteX66" fmla="*/ 170685 w 1789657"/>
                  <a:gd name="connsiteY66" fmla="*/ 1132100 h 2187177"/>
                  <a:gd name="connsiteX67" fmla="*/ 95322 w 1789657"/>
                  <a:gd name="connsiteY67" fmla="*/ 1242631 h 2187177"/>
                  <a:gd name="connsiteX68" fmla="*/ 180733 w 1789657"/>
                  <a:gd name="connsiteY68" fmla="*/ 1051713 h 2187177"/>
                  <a:gd name="connsiteX69" fmla="*/ 276193 w 1789657"/>
                  <a:gd name="connsiteY69" fmla="*/ 870842 h 2187177"/>
                  <a:gd name="connsiteX70" fmla="*/ 471298 w 1789657"/>
                  <a:gd name="connsiteY70" fmla="*/ 669875 h 2187177"/>
                  <a:gd name="connsiteX0" fmla="*/ 471298 w 1789283"/>
                  <a:gd name="connsiteY0" fmla="*/ 692804 h 2210106"/>
                  <a:gd name="connsiteX1" fmla="*/ 693200 w 1789283"/>
                  <a:gd name="connsiteY1" fmla="*/ 431547 h 2210106"/>
                  <a:gd name="connsiteX2" fmla="*/ 743441 w 1789283"/>
                  <a:gd name="connsiteY2" fmla="*/ 491838 h 2210106"/>
                  <a:gd name="connsiteX3" fmla="*/ 708273 w 1789283"/>
                  <a:gd name="connsiteY3" fmla="*/ 602369 h 2210106"/>
                  <a:gd name="connsiteX4" fmla="*/ 637934 w 1789283"/>
                  <a:gd name="connsiteY4" fmla="*/ 612418 h 2210106"/>
                  <a:gd name="connsiteX5" fmla="*/ 562573 w 1789283"/>
                  <a:gd name="connsiteY5" fmla="*/ 647587 h 2210106"/>
                  <a:gd name="connsiteX6" fmla="*/ 688176 w 1789283"/>
                  <a:gd name="connsiteY6" fmla="*/ 798312 h 2210106"/>
                  <a:gd name="connsiteX7" fmla="*/ 487209 w 1789283"/>
                  <a:gd name="connsiteY7" fmla="*/ 773192 h 2210106"/>
                  <a:gd name="connsiteX8" fmla="*/ 421895 w 1789283"/>
                  <a:gd name="connsiteY8" fmla="*/ 974159 h 2210106"/>
                  <a:gd name="connsiteX9" fmla="*/ 241862 w 1789283"/>
                  <a:gd name="connsiteY9" fmla="*/ 1014352 h 2210106"/>
                  <a:gd name="connsiteX10" fmla="*/ 306338 w 1789283"/>
                  <a:gd name="connsiteY10" fmla="*/ 1305754 h 2210106"/>
                  <a:gd name="connsiteX11" fmla="*/ 492233 w 1789283"/>
                  <a:gd name="connsiteY11" fmla="*/ 1215319 h 2210106"/>
                  <a:gd name="connsiteX12" fmla="*/ 477162 w 1789283"/>
                  <a:gd name="connsiteY12" fmla="*/ 999279 h 2210106"/>
                  <a:gd name="connsiteX13" fmla="*/ 738418 w 1789283"/>
                  <a:gd name="connsiteY13" fmla="*/ 803336 h 2210106"/>
                  <a:gd name="connsiteX14" fmla="*/ 818805 w 1789283"/>
                  <a:gd name="connsiteY14" fmla="*/ 838506 h 2210106"/>
                  <a:gd name="connsiteX15" fmla="*/ 889144 w 1789283"/>
                  <a:gd name="connsiteY15" fmla="*/ 938989 h 2210106"/>
                  <a:gd name="connsiteX16" fmla="*/ 793684 w 1789283"/>
                  <a:gd name="connsiteY16" fmla="*/ 727973 h 2210106"/>
                  <a:gd name="connsiteX17" fmla="*/ 803732 w 1789283"/>
                  <a:gd name="connsiteY17" fmla="*/ 456668 h 2210106"/>
                  <a:gd name="connsiteX18" fmla="*/ 979579 w 1789283"/>
                  <a:gd name="connsiteY18" fmla="*/ 310967 h 2210106"/>
                  <a:gd name="connsiteX19" fmla="*/ 904216 w 1789283"/>
                  <a:gd name="connsiteY19" fmla="*/ 491838 h 2210106"/>
                  <a:gd name="connsiteX20" fmla="*/ 899192 w 1789283"/>
                  <a:gd name="connsiteY20" fmla="*/ 567200 h 2210106"/>
                  <a:gd name="connsiteX21" fmla="*/ 1029820 w 1789283"/>
                  <a:gd name="connsiteY21" fmla="*/ 587297 h 2210106"/>
                  <a:gd name="connsiteX22" fmla="*/ 974554 w 1789283"/>
                  <a:gd name="connsiteY22" fmla="*/ 788264 h 2210106"/>
                  <a:gd name="connsiteX23" fmla="*/ 994652 w 1789283"/>
                  <a:gd name="connsiteY23" fmla="*/ 808362 h 2210106"/>
                  <a:gd name="connsiteX24" fmla="*/ 959482 w 1789283"/>
                  <a:gd name="connsiteY24" fmla="*/ 527007 h 2210106"/>
                  <a:gd name="connsiteX25" fmla="*/ 1034844 w 1789283"/>
                  <a:gd name="connsiteY25" fmla="*/ 336088 h 2210106"/>
                  <a:gd name="connsiteX26" fmla="*/ 1155424 w 1789283"/>
                  <a:gd name="connsiteY26" fmla="*/ 170290 h 2210106"/>
                  <a:gd name="connsiteX27" fmla="*/ 1265955 w 1789283"/>
                  <a:gd name="connsiteY27" fmla="*/ 235604 h 2210106"/>
                  <a:gd name="connsiteX28" fmla="*/ 1145375 w 1789283"/>
                  <a:gd name="connsiteY28" fmla="*/ 326041 h 2210106"/>
                  <a:gd name="connsiteX29" fmla="*/ 1311173 w 1789283"/>
                  <a:gd name="connsiteY29" fmla="*/ 436573 h 2210106"/>
                  <a:gd name="connsiteX30" fmla="*/ 1346340 w 1789283"/>
                  <a:gd name="connsiteY30" fmla="*/ 145170 h 2210106"/>
                  <a:gd name="connsiteX31" fmla="*/ 1446825 w 1789283"/>
                  <a:gd name="connsiteY31" fmla="*/ 64785 h 2210106"/>
                  <a:gd name="connsiteX32" fmla="*/ 1607598 w 1789283"/>
                  <a:gd name="connsiteY32" fmla="*/ 34638 h 2210106"/>
                  <a:gd name="connsiteX33" fmla="*/ 1778421 w 1789283"/>
                  <a:gd name="connsiteY33" fmla="*/ 577249 h 2210106"/>
                  <a:gd name="connsiteX34" fmla="*/ 1170498 w 1789283"/>
                  <a:gd name="connsiteY34" fmla="*/ 527007 h 2210106"/>
                  <a:gd name="connsiteX35" fmla="*/ 1200641 w 1789283"/>
                  <a:gd name="connsiteY35" fmla="*/ 662659 h 2210106"/>
                  <a:gd name="connsiteX36" fmla="*/ 1115230 w 1789283"/>
                  <a:gd name="connsiteY36" fmla="*/ 898797 h 2210106"/>
                  <a:gd name="connsiteX37" fmla="*/ 1100158 w 1789283"/>
                  <a:gd name="connsiteY37" fmla="*/ 1034448 h 2210106"/>
                  <a:gd name="connsiteX38" fmla="*/ 904215 w 1789283"/>
                  <a:gd name="connsiteY38" fmla="*/ 1044496 h 2210106"/>
                  <a:gd name="connsiteX39" fmla="*/ 929336 w 1789283"/>
                  <a:gd name="connsiteY39" fmla="*/ 1205270 h 2210106"/>
                  <a:gd name="connsiteX40" fmla="*/ 708272 w 1789283"/>
                  <a:gd name="connsiteY40" fmla="*/ 1014352 h 2210106"/>
                  <a:gd name="connsiteX41" fmla="*/ 607789 w 1789283"/>
                  <a:gd name="connsiteY41" fmla="*/ 944014 h 2210106"/>
                  <a:gd name="connsiteX42" fmla="*/ 809594 w 1789283"/>
                  <a:gd name="connsiteY42" fmla="*/ 1343435 h 2210106"/>
                  <a:gd name="connsiteX43" fmla="*/ 512330 w 1789283"/>
                  <a:gd name="connsiteY43" fmla="*/ 1386141 h 2210106"/>
                  <a:gd name="connsiteX44" fmla="*/ 647983 w 1789283"/>
                  <a:gd name="connsiteY44" fmla="*/ 1903631 h 2210106"/>
                  <a:gd name="connsiteX45" fmla="*/ 537449 w 1789283"/>
                  <a:gd name="connsiteY45" fmla="*/ 1828269 h 2210106"/>
                  <a:gd name="connsiteX46" fmla="*/ 391749 w 1789283"/>
                  <a:gd name="connsiteY46" fmla="*/ 1762954 h 2210106"/>
                  <a:gd name="connsiteX47" fmla="*/ 230975 w 1789283"/>
                  <a:gd name="connsiteY47" fmla="*/ 1466527 h 2210106"/>
                  <a:gd name="connsiteX48" fmla="*/ 356580 w 1789283"/>
                  <a:gd name="connsiteY48" fmla="*/ 1697640 h 2210106"/>
                  <a:gd name="connsiteX49" fmla="*/ 431942 w 1789283"/>
                  <a:gd name="connsiteY49" fmla="*/ 1863438 h 2210106"/>
                  <a:gd name="connsiteX50" fmla="*/ 527402 w 1789283"/>
                  <a:gd name="connsiteY50" fmla="*/ 1903631 h 2210106"/>
                  <a:gd name="connsiteX51" fmla="*/ 507305 w 1789283"/>
                  <a:gd name="connsiteY51" fmla="*/ 2019188 h 2210106"/>
                  <a:gd name="connsiteX52" fmla="*/ 311362 w 1789283"/>
                  <a:gd name="connsiteY52" fmla="*/ 2210106 h 2210106"/>
                  <a:gd name="connsiteX53" fmla="*/ 250235 w 1789283"/>
                  <a:gd name="connsiteY53" fmla="*/ 2172424 h 2210106"/>
                  <a:gd name="connsiteX54" fmla="*/ 220927 w 1789283"/>
                  <a:gd name="connsiteY54" fmla="*/ 2019187 h 2210106"/>
                  <a:gd name="connsiteX55" fmla="*/ 120444 w 1789283"/>
                  <a:gd name="connsiteY55" fmla="*/ 1938800 h 2210106"/>
                  <a:gd name="connsiteX56" fmla="*/ 65177 w 1789283"/>
                  <a:gd name="connsiteY56" fmla="*/ 1898607 h 2210106"/>
                  <a:gd name="connsiteX57" fmla="*/ 80251 w 1789283"/>
                  <a:gd name="connsiteY57" fmla="*/ 1702663 h 2210106"/>
                  <a:gd name="connsiteX58" fmla="*/ 205854 w 1789283"/>
                  <a:gd name="connsiteY58" fmla="*/ 1843341 h 2210106"/>
                  <a:gd name="connsiteX59" fmla="*/ 301314 w 1789283"/>
                  <a:gd name="connsiteY59" fmla="*/ 2004115 h 2210106"/>
                  <a:gd name="connsiteX60" fmla="*/ 326435 w 1789283"/>
                  <a:gd name="connsiteY60" fmla="*/ 1893582 h 2210106"/>
                  <a:gd name="connsiteX61" fmla="*/ 175710 w 1789283"/>
                  <a:gd name="connsiteY61" fmla="*/ 1546914 h 2210106"/>
                  <a:gd name="connsiteX62" fmla="*/ 150589 w 1789283"/>
                  <a:gd name="connsiteY62" fmla="*/ 1511746 h 2210106"/>
                  <a:gd name="connsiteX63" fmla="*/ 30008 w 1789283"/>
                  <a:gd name="connsiteY63" fmla="*/ 1672519 h 2210106"/>
                  <a:gd name="connsiteX64" fmla="*/ 19959 w 1789283"/>
                  <a:gd name="connsiteY64" fmla="*/ 1828268 h 2210106"/>
                  <a:gd name="connsiteX65" fmla="*/ 75227 w 1789283"/>
                  <a:gd name="connsiteY65" fmla="*/ 1330874 h 2210106"/>
                  <a:gd name="connsiteX66" fmla="*/ 175709 w 1789283"/>
                  <a:gd name="connsiteY66" fmla="*/ 1371068 h 2210106"/>
                  <a:gd name="connsiteX67" fmla="*/ 170685 w 1789283"/>
                  <a:gd name="connsiteY67" fmla="*/ 1155029 h 2210106"/>
                  <a:gd name="connsiteX68" fmla="*/ 95322 w 1789283"/>
                  <a:gd name="connsiteY68" fmla="*/ 1265560 h 2210106"/>
                  <a:gd name="connsiteX69" fmla="*/ 180733 w 1789283"/>
                  <a:gd name="connsiteY69" fmla="*/ 1074642 h 2210106"/>
                  <a:gd name="connsiteX70" fmla="*/ 276193 w 1789283"/>
                  <a:gd name="connsiteY70" fmla="*/ 893771 h 2210106"/>
                  <a:gd name="connsiteX71" fmla="*/ 471298 w 1789283"/>
                  <a:gd name="connsiteY71" fmla="*/ 692804 h 2210106"/>
                  <a:gd name="connsiteX0" fmla="*/ 471298 w 1789283"/>
                  <a:gd name="connsiteY0" fmla="*/ 690791 h 2208093"/>
                  <a:gd name="connsiteX1" fmla="*/ 693200 w 1789283"/>
                  <a:gd name="connsiteY1" fmla="*/ 429534 h 2208093"/>
                  <a:gd name="connsiteX2" fmla="*/ 743441 w 1789283"/>
                  <a:gd name="connsiteY2" fmla="*/ 489825 h 2208093"/>
                  <a:gd name="connsiteX3" fmla="*/ 708273 w 1789283"/>
                  <a:gd name="connsiteY3" fmla="*/ 600356 h 2208093"/>
                  <a:gd name="connsiteX4" fmla="*/ 637934 w 1789283"/>
                  <a:gd name="connsiteY4" fmla="*/ 610405 h 2208093"/>
                  <a:gd name="connsiteX5" fmla="*/ 562573 w 1789283"/>
                  <a:gd name="connsiteY5" fmla="*/ 645574 h 2208093"/>
                  <a:gd name="connsiteX6" fmla="*/ 688176 w 1789283"/>
                  <a:gd name="connsiteY6" fmla="*/ 796299 h 2208093"/>
                  <a:gd name="connsiteX7" fmla="*/ 487209 w 1789283"/>
                  <a:gd name="connsiteY7" fmla="*/ 771179 h 2208093"/>
                  <a:gd name="connsiteX8" fmla="*/ 421895 w 1789283"/>
                  <a:gd name="connsiteY8" fmla="*/ 972146 h 2208093"/>
                  <a:gd name="connsiteX9" fmla="*/ 241862 w 1789283"/>
                  <a:gd name="connsiteY9" fmla="*/ 1012339 h 2208093"/>
                  <a:gd name="connsiteX10" fmla="*/ 306338 w 1789283"/>
                  <a:gd name="connsiteY10" fmla="*/ 1303741 h 2208093"/>
                  <a:gd name="connsiteX11" fmla="*/ 492233 w 1789283"/>
                  <a:gd name="connsiteY11" fmla="*/ 1213306 h 2208093"/>
                  <a:gd name="connsiteX12" fmla="*/ 477162 w 1789283"/>
                  <a:gd name="connsiteY12" fmla="*/ 997266 h 2208093"/>
                  <a:gd name="connsiteX13" fmla="*/ 738418 w 1789283"/>
                  <a:gd name="connsiteY13" fmla="*/ 801323 h 2208093"/>
                  <a:gd name="connsiteX14" fmla="*/ 818805 w 1789283"/>
                  <a:gd name="connsiteY14" fmla="*/ 836493 h 2208093"/>
                  <a:gd name="connsiteX15" fmla="*/ 889144 w 1789283"/>
                  <a:gd name="connsiteY15" fmla="*/ 936976 h 2208093"/>
                  <a:gd name="connsiteX16" fmla="*/ 793684 w 1789283"/>
                  <a:gd name="connsiteY16" fmla="*/ 725960 h 2208093"/>
                  <a:gd name="connsiteX17" fmla="*/ 803732 w 1789283"/>
                  <a:gd name="connsiteY17" fmla="*/ 454655 h 2208093"/>
                  <a:gd name="connsiteX18" fmla="*/ 979579 w 1789283"/>
                  <a:gd name="connsiteY18" fmla="*/ 308954 h 2208093"/>
                  <a:gd name="connsiteX19" fmla="*/ 904216 w 1789283"/>
                  <a:gd name="connsiteY19" fmla="*/ 489825 h 2208093"/>
                  <a:gd name="connsiteX20" fmla="*/ 899192 w 1789283"/>
                  <a:gd name="connsiteY20" fmla="*/ 565187 h 2208093"/>
                  <a:gd name="connsiteX21" fmla="*/ 1029820 w 1789283"/>
                  <a:gd name="connsiteY21" fmla="*/ 585284 h 2208093"/>
                  <a:gd name="connsiteX22" fmla="*/ 974554 w 1789283"/>
                  <a:gd name="connsiteY22" fmla="*/ 786251 h 2208093"/>
                  <a:gd name="connsiteX23" fmla="*/ 994652 w 1789283"/>
                  <a:gd name="connsiteY23" fmla="*/ 806349 h 2208093"/>
                  <a:gd name="connsiteX24" fmla="*/ 959482 w 1789283"/>
                  <a:gd name="connsiteY24" fmla="*/ 524994 h 2208093"/>
                  <a:gd name="connsiteX25" fmla="*/ 1034844 w 1789283"/>
                  <a:gd name="connsiteY25" fmla="*/ 334075 h 2208093"/>
                  <a:gd name="connsiteX26" fmla="*/ 1155424 w 1789283"/>
                  <a:gd name="connsiteY26" fmla="*/ 168277 h 2208093"/>
                  <a:gd name="connsiteX27" fmla="*/ 1265955 w 1789283"/>
                  <a:gd name="connsiteY27" fmla="*/ 233591 h 2208093"/>
                  <a:gd name="connsiteX28" fmla="*/ 1145375 w 1789283"/>
                  <a:gd name="connsiteY28" fmla="*/ 324028 h 2208093"/>
                  <a:gd name="connsiteX29" fmla="*/ 1311173 w 1789283"/>
                  <a:gd name="connsiteY29" fmla="*/ 434560 h 2208093"/>
                  <a:gd name="connsiteX30" fmla="*/ 1346340 w 1789283"/>
                  <a:gd name="connsiteY30" fmla="*/ 143157 h 2208093"/>
                  <a:gd name="connsiteX31" fmla="*/ 1436777 w 1789283"/>
                  <a:gd name="connsiteY31" fmla="*/ 72821 h 2208093"/>
                  <a:gd name="connsiteX32" fmla="*/ 1607598 w 1789283"/>
                  <a:gd name="connsiteY32" fmla="*/ 32625 h 2208093"/>
                  <a:gd name="connsiteX33" fmla="*/ 1778421 w 1789283"/>
                  <a:gd name="connsiteY33" fmla="*/ 575236 h 2208093"/>
                  <a:gd name="connsiteX34" fmla="*/ 1170498 w 1789283"/>
                  <a:gd name="connsiteY34" fmla="*/ 524994 h 2208093"/>
                  <a:gd name="connsiteX35" fmla="*/ 1200641 w 1789283"/>
                  <a:gd name="connsiteY35" fmla="*/ 660646 h 2208093"/>
                  <a:gd name="connsiteX36" fmla="*/ 1115230 w 1789283"/>
                  <a:gd name="connsiteY36" fmla="*/ 896784 h 2208093"/>
                  <a:gd name="connsiteX37" fmla="*/ 1100158 w 1789283"/>
                  <a:gd name="connsiteY37" fmla="*/ 1032435 h 2208093"/>
                  <a:gd name="connsiteX38" fmla="*/ 904215 w 1789283"/>
                  <a:gd name="connsiteY38" fmla="*/ 1042483 h 2208093"/>
                  <a:gd name="connsiteX39" fmla="*/ 929336 w 1789283"/>
                  <a:gd name="connsiteY39" fmla="*/ 1203257 h 2208093"/>
                  <a:gd name="connsiteX40" fmla="*/ 708272 w 1789283"/>
                  <a:gd name="connsiteY40" fmla="*/ 1012339 h 2208093"/>
                  <a:gd name="connsiteX41" fmla="*/ 607789 w 1789283"/>
                  <a:gd name="connsiteY41" fmla="*/ 942001 h 2208093"/>
                  <a:gd name="connsiteX42" fmla="*/ 809594 w 1789283"/>
                  <a:gd name="connsiteY42" fmla="*/ 1341422 h 2208093"/>
                  <a:gd name="connsiteX43" fmla="*/ 512330 w 1789283"/>
                  <a:gd name="connsiteY43" fmla="*/ 1384128 h 2208093"/>
                  <a:gd name="connsiteX44" fmla="*/ 647983 w 1789283"/>
                  <a:gd name="connsiteY44" fmla="*/ 1901618 h 2208093"/>
                  <a:gd name="connsiteX45" fmla="*/ 537449 w 1789283"/>
                  <a:gd name="connsiteY45" fmla="*/ 1826256 h 2208093"/>
                  <a:gd name="connsiteX46" fmla="*/ 391749 w 1789283"/>
                  <a:gd name="connsiteY46" fmla="*/ 1760941 h 2208093"/>
                  <a:gd name="connsiteX47" fmla="*/ 230975 w 1789283"/>
                  <a:gd name="connsiteY47" fmla="*/ 1464514 h 2208093"/>
                  <a:gd name="connsiteX48" fmla="*/ 356580 w 1789283"/>
                  <a:gd name="connsiteY48" fmla="*/ 1695627 h 2208093"/>
                  <a:gd name="connsiteX49" fmla="*/ 431942 w 1789283"/>
                  <a:gd name="connsiteY49" fmla="*/ 1861425 h 2208093"/>
                  <a:gd name="connsiteX50" fmla="*/ 527402 w 1789283"/>
                  <a:gd name="connsiteY50" fmla="*/ 1901618 h 2208093"/>
                  <a:gd name="connsiteX51" fmla="*/ 507305 w 1789283"/>
                  <a:gd name="connsiteY51" fmla="*/ 2017175 h 2208093"/>
                  <a:gd name="connsiteX52" fmla="*/ 311362 w 1789283"/>
                  <a:gd name="connsiteY52" fmla="*/ 2208093 h 2208093"/>
                  <a:gd name="connsiteX53" fmla="*/ 250235 w 1789283"/>
                  <a:gd name="connsiteY53" fmla="*/ 2170411 h 2208093"/>
                  <a:gd name="connsiteX54" fmla="*/ 220927 w 1789283"/>
                  <a:gd name="connsiteY54" fmla="*/ 2017174 h 2208093"/>
                  <a:gd name="connsiteX55" fmla="*/ 120444 w 1789283"/>
                  <a:gd name="connsiteY55" fmla="*/ 1936787 h 2208093"/>
                  <a:gd name="connsiteX56" fmla="*/ 65177 w 1789283"/>
                  <a:gd name="connsiteY56" fmla="*/ 1896594 h 2208093"/>
                  <a:gd name="connsiteX57" fmla="*/ 80251 w 1789283"/>
                  <a:gd name="connsiteY57" fmla="*/ 1700650 h 2208093"/>
                  <a:gd name="connsiteX58" fmla="*/ 205854 w 1789283"/>
                  <a:gd name="connsiteY58" fmla="*/ 1841328 h 2208093"/>
                  <a:gd name="connsiteX59" fmla="*/ 301314 w 1789283"/>
                  <a:gd name="connsiteY59" fmla="*/ 2002102 h 2208093"/>
                  <a:gd name="connsiteX60" fmla="*/ 326435 w 1789283"/>
                  <a:gd name="connsiteY60" fmla="*/ 1891569 h 2208093"/>
                  <a:gd name="connsiteX61" fmla="*/ 175710 w 1789283"/>
                  <a:gd name="connsiteY61" fmla="*/ 1544901 h 2208093"/>
                  <a:gd name="connsiteX62" fmla="*/ 150589 w 1789283"/>
                  <a:gd name="connsiteY62" fmla="*/ 1509733 h 2208093"/>
                  <a:gd name="connsiteX63" fmla="*/ 30008 w 1789283"/>
                  <a:gd name="connsiteY63" fmla="*/ 1670506 h 2208093"/>
                  <a:gd name="connsiteX64" fmla="*/ 19959 w 1789283"/>
                  <a:gd name="connsiteY64" fmla="*/ 1826255 h 2208093"/>
                  <a:gd name="connsiteX65" fmla="*/ 75227 w 1789283"/>
                  <a:gd name="connsiteY65" fmla="*/ 1328861 h 2208093"/>
                  <a:gd name="connsiteX66" fmla="*/ 175709 w 1789283"/>
                  <a:gd name="connsiteY66" fmla="*/ 1369055 h 2208093"/>
                  <a:gd name="connsiteX67" fmla="*/ 170685 w 1789283"/>
                  <a:gd name="connsiteY67" fmla="*/ 1153016 h 2208093"/>
                  <a:gd name="connsiteX68" fmla="*/ 95322 w 1789283"/>
                  <a:gd name="connsiteY68" fmla="*/ 1263547 h 2208093"/>
                  <a:gd name="connsiteX69" fmla="*/ 180733 w 1789283"/>
                  <a:gd name="connsiteY69" fmla="*/ 1072629 h 2208093"/>
                  <a:gd name="connsiteX70" fmla="*/ 276193 w 1789283"/>
                  <a:gd name="connsiteY70" fmla="*/ 891758 h 2208093"/>
                  <a:gd name="connsiteX71" fmla="*/ 471298 w 1789283"/>
                  <a:gd name="connsiteY71" fmla="*/ 690791 h 2208093"/>
                  <a:gd name="connsiteX0" fmla="*/ 471298 w 1789283"/>
                  <a:gd name="connsiteY0" fmla="*/ 690791 h 2208093"/>
                  <a:gd name="connsiteX1" fmla="*/ 693200 w 1789283"/>
                  <a:gd name="connsiteY1" fmla="*/ 429534 h 2208093"/>
                  <a:gd name="connsiteX2" fmla="*/ 743441 w 1789283"/>
                  <a:gd name="connsiteY2" fmla="*/ 489825 h 2208093"/>
                  <a:gd name="connsiteX3" fmla="*/ 708273 w 1789283"/>
                  <a:gd name="connsiteY3" fmla="*/ 600356 h 2208093"/>
                  <a:gd name="connsiteX4" fmla="*/ 637934 w 1789283"/>
                  <a:gd name="connsiteY4" fmla="*/ 610405 h 2208093"/>
                  <a:gd name="connsiteX5" fmla="*/ 562573 w 1789283"/>
                  <a:gd name="connsiteY5" fmla="*/ 645574 h 2208093"/>
                  <a:gd name="connsiteX6" fmla="*/ 688176 w 1789283"/>
                  <a:gd name="connsiteY6" fmla="*/ 796299 h 2208093"/>
                  <a:gd name="connsiteX7" fmla="*/ 487209 w 1789283"/>
                  <a:gd name="connsiteY7" fmla="*/ 771179 h 2208093"/>
                  <a:gd name="connsiteX8" fmla="*/ 421895 w 1789283"/>
                  <a:gd name="connsiteY8" fmla="*/ 972146 h 2208093"/>
                  <a:gd name="connsiteX9" fmla="*/ 241862 w 1789283"/>
                  <a:gd name="connsiteY9" fmla="*/ 1012339 h 2208093"/>
                  <a:gd name="connsiteX10" fmla="*/ 306338 w 1789283"/>
                  <a:gd name="connsiteY10" fmla="*/ 1303741 h 2208093"/>
                  <a:gd name="connsiteX11" fmla="*/ 492233 w 1789283"/>
                  <a:gd name="connsiteY11" fmla="*/ 1213306 h 2208093"/>
                  <a:gd name="connsiteX12" fmla="*/ 477162 w 1789283"/>
                  <a:gd name="connsiteY12" fmla="*/ 997266 h 2208093"/>
                  <a:gd name="connsiteX13" fmla="*/ 738418 w 1789283"/>
                  <a:gd name="connsiteY13" fmla="*/ 801323 h 2208093"/>
                  <a:gd name="connsiteX14" fmla="*/ 818805 w 1789283"/>
                  <a:gd name="connsiteY14" fmla="*/ 836493 h 2208093"/>
                  <a:gd name="connsiteX15" fmla="*/ 889144 w 1789283"/>
                  <a:gd name="connsiteY15" fmla="*/ 936976 h 2208093"/>
                  <a:gd name="connsiteX16" fmla="*/ 793684 w 1789283"/>
                  <a:gd name="connsiteY16" fmla="*/ 725960 h 2208093"/>
                  <a:gd name="connsiteX17" fmla="*/ 803732 w 1789283"/>
                  <a:gd name="connsiteY17" fmla="*/ 454655 h 2208093"/>
                  <a:gd name="connsiteX18" fmla="*/ 979579 w 1789283"/>
                  <a:gd name="connsiteY18" fmla="*/ 308954 h 2208093"/>
                  <a:gd name="connsiteX19" fmla="*/ 904216 w 1789283"/>
                  <a:gd name="connsiteY19" fmla="*/ 489825 h 2208093"/>
                  <a:gd name="connsiteX20" fmla="*/ 899192 w 1789283"/>
                  <a:gd name="connsiteY20" fmla="*/ 565187 h 2208093"/>
                  <a:gd name="connsiteX21" fmla="*/ 1029820 w 1789283"/>
                  <a:gd name="connsiteY21" fmla="*/ 585284 h 2208093"/>
                  <a:gd name="connsiteX22" fmla="*/ 974554 w 1789283"/>
                  <a:gd name="connsiteY22" fmla="*/ 786251 h 2208093"/>
                  <a:gd name="connsiteX23" fmla="*/ 994652 w 1789283"/>
                  <a:gd name="connsiteY23" fmla="*/ 806349 h 2208093"/>
                  <a:gd name="connsiteX24" fmla="*/ 959482 w 1789283"/>
                  <a:gd name="connsiteY24" fmla="*/ 524994 h 2208093"/>
                  <a:gd name="connsiteX25" fmla="*/ 1034844 w 1789283"/>
                  <a:gd name="connsiteY25" fmla="*/ 334075 h 2208093"/>
                  <a:gd name="connsiteX26" fmla="*/ 1155424 w 1789283"/>
                  <a:gd name="connsiteY26" fmla="*/ 168277 h 2208093"/>
                  <a:gd name="connsiteX27" fmla="*/ 1265955 w 1789283"/>
                  <a:gd name="connsiteY27" fmla="*/ 233591 h 2208093"/>
                  <a:gd name="connsiteX28" fmla="*/ 1145375 w 1789283"/>
                  <a:gd name="connsiteY28" fmla="*/ 324028 h 2208093"/>
                  <a:gd name="connsiteX29" fmla="*/ 1311173 w 1789283"/>
                  <a:gd name="connsiteY29" fmla="*/ 434560 h 2208093"/>
                  <a:gd name="connsiteX30" fmla="*/ 1346340 w 1789283"/>
                  <a:gd name="connsiteY30" fmla="*/ 143157 h 2208093"/>
                  <a:gd name="connsiteX31" fmla="*/ 1436777 w 1789283"/>
                  <a:gd name="connsiteY31" fmla="*/ 72821 h 2208093"/>
                  <a:gd name="connsiteX32" fmla="*/ 1607598 w 1789283"/>
                  <a:gd name="connsiteY32" fmla="*/ 32625 h 2208093"/>
                  <a:gd name="connsiteX33" fmla="*/ 1778421 w 1789283"/>
                  <a:gd name="connsiteY33" fmla="*/ 575236 h 2208093"/>
                  <a:gd name="connsiteX34" fmla="*/ 1170498 w 1789283"/>
                  <a:gd name="connsiteY34" fmla="*/ 524994 h 2208093"/>
                  <a:gd name="connsiteX35" fmla="*/ 1200641 w 1789283"/>
                  <a:gd name="connsiteY35" fmla="*/ 660646 h 2208093"/>
                  <a:gd name="connsiteX36" fmla="*/ 1115230 w 1789283"/>
                  <a:gd name="connsiteY36" fmla="*/ 896784 h 2208093"/>
                  <a:gd name="connsiteX37" fmla="*/ 1100158 w 1789283"/>
                  <a:gd name="connsiteY37" fmla="*/ 1032435 h 2208093"/>
                  <a:gd name="connsiteX38" fmla="*/ 904215 w 1789283"/>
                  <a:gd name="connsiteY38" fmla="*/ 1042483 h 2208093"/>
                  <a:gd name="connsiteX39" fmla="*/ 929336 w 1789283"/>
                  <a:gd name="connsiteY39" fmla="*/ 1203257 h 2208093"/>
                  <a:gd name="connsiteX40" fmla="*/ 708272 w 1789283"/>
                  <a:gd name="connsiteY40" fmla="*/ 1012339 h 2208093"/>
                  <a:gd name="connsiteX41" fmla="*/ 607789 w 1789283"/>
                  <a:gd name="connsiteY41" fmla="*/ 942001 h 2208093"/>
                  <a:gd name="connsiteX42" fmla="*/ 809594 w 1789283"/>
                  <a:gd name="connsiteY42" fmla="*/ 1341422 h 2208093"/>
                  <a:gd name="connsiteX43" fmla="*/ 512330 w 1789283"/>
                  <a:gd name="connsiteY43" fmla="*/ 1384128 h 2208093"/>
                  <a:gd name="connsiteX44" fmla="*/ 647983 w 1789283"/>
                  <a:gd name="connsiteY44" fmla="*/ 1901618 h 2208093"/>
                  <a:gd name="connsiteX45" fmla="*/ 537449 w 1789283"/>
                  <a:gd name="connsiteY45" fmla="*/ 1826256 h 2208093"/>
                  <a:gd name="connsiteX46" fmla="*/ 391749 w 1789283"/>
                  <a:gd name="connsiteY46" fmla="*/ 1760941 h 2208093"/>
                  <a:gd name="connsiteX47" fmla="*/ 230975 w 1789283"/>
                  <a:gd name="connsiteY47" fmla="*/ 1464514 h 2208093"/>
                  <a:gd name="connsiteX48" fmla="*/ 356580 w 1789283"/>
                  <a:gd name="connsiteY48" fmla="*/ 1695627 h 2208093"/>
                  <a:gd name="connsiteX49" fmla="*/ 431942 w 1789283"/>
                  <a:gd name="connsiteY49" fmla="*/ 1861425 h 2208093"/>
                  <a:gd name="connsiteX50" fmla="*/ 527402 w 1789283"/>
                  <a:gd name="connsiteY50" fmla="*/ 1901618 h 2208093"/>
                  <a:gd name="connsiteX51" fmla="*/ 507305 w 1789283"/>
                  <a:gd name="connsiteY51" fmla="*/ 2017175 h 2208093"/>
                  <a:gd name="connsiteX52" fmla="*/ 311362 w 1789283"/>
                  <a:gd name="connsiteY52" fmla="*/ 2208093 h 2208093"/>
                  <a:gd name="connsiteX53" fmla="*/ 250235 w 1789283"/>
                  <a:gd name="connsiteY53" fmla="*/ 2170411 h 2208093"/>
                  <a:gd name="connsiteX54" fmla="*/ 220927 w 1789283"/>
                  <a:gd name="connsiteY54" fmla="*/ 2017174 h 2208093"/>
                  <a:gd name="connsiteX55" fmla="*/ 120444 w 1789283"/>
                  <a:gd name="connsiteY55" fmla="*/ 1936787 h 2208093"/>
                  <a:gd name="connsiteX56" fmla="*/ 65177 w 1789283"/>
                  <a:gd name="connsiteY56" fmla="*/ 1896594 h 2208093"/>
                  <a:gd name="connsiteX57" fmla="*/ 80251 w 1789283"/>
                  <a:gd name="connsiteY57" fmla="*/ 1700650 h 2208093"/>
                  <a:gd name="connsiteX58" fmla="*/ 205854 w 1789283"/>
                  <a:gd name="connsiteY58" fmla="*/ 1841328 h 2208093"/>
                  <a:gd name="connsiteX59" fmla="*/ 301314 w 1789283"/>
                  <a:gd name="connsiteY59" fmla="*/ 2002102 h 2208093"/>
                  <a:gd name="connsiteX60" fmla="*/ 326435 w 1789283"/>
                  <a:gd name="connsiteY60" fmla="*/ 1891569 h 2208093"/>
                  <a:gd name="connsiteX61" fmla="*/ 175710 w 1789283"/>
                  <a:gd name="connsiteY61" fmla="*/ 1544901 h 2208093"/>
                  <a:gd name="connsiteX62" fmla="*/ 150589 w 1789283"/>
                  <a:gd name="connsiteY62" fmla="*/ 1509733 h 2208093"/>
                  <a:gd name="connsiteX63" fmla="*/ 30008 w 1789283"/>
                  <a:gd name="connsiteY63" fmla="*/ 1670506 h 2208093"/>
                  <a:gd name="connsiteX64" fmla="*/ 19959 w 1789283"/>
                  <a:gd name="connsiteY64" fmla="*/ 1826255 h 2208093"/>
                  <a:gd name="connsiteX65" fmla="*/ 75227 w 1789283"/>
                  <a:gd name="connsiteY65" fmla="*/ 1328861 h 2208093"/>
                  <a:gd name="connsiteX66" fmla="*/ 175709 w 1789283"/>
                  <a:gd name="connsiteY66" fmla="*/ 1369055 h 2208093"/>
                  <a:gd name="connsiteX67" fmla="*/ 170685 w 1789283"/>
                  <a:gd name="connsiteY67" fmla="*/ 1153016 h 2208093"/>
                  <a:gd name="connsiteX68" fmla="*/ 95322 w 1789283"/>
                  <a:gd name="connsiteY68" fmla="*/ 1263547 h 2208093"/>
                  <a:gd name="connsiteX69" fmla="*/ 180733 w 1789283"/>
                  <a:gd name="connsiteY69" fmla="*/ 1072629 h 2208093"/>
                  <a:gd name="connsiteX70" fmla="*/ 276193 w 1789283"/>
                  <a:gd name="connsiteY70" fmla="*/ 891758 h 2208093"/>
                  <a:gd name="connsiteX71" fmla="*/ 471298 w 1789283"/>
                  <a:gd name="connsiteY71" fmla="*/ 690791 h 2208093"/>
                  <a:gd name="connsiteX0" fmla="*/ 471298 w 1868868"/>
                  <a:gd name="connsiteY0" fmla="*/ 667494 h 2184796"/>
                  <a:gd name="connsiteX1" fmla="*/ 693200 w 1868868"/>
                  <a:gd name="connsiteY1" fmla="*/ 406237 h 2184796"/>
                  <a:gd name="connsiteX2" fmla="*/ 743441 w 1868868"/>
                  <a:gd name="connsiteY2" fmla="*/ 466528 h 2184796"/>
                  <a:gd name="connsiteX3" fmla="*/ 708273 w 1868868"/>
                  <a:gd name="connsiteY3" fmla="*/ 577059 h 2184796"/>
                  <a:gd name="connsiteX4" fmla="*/ 637934 w 1868868"/>
                  <a:gd name="connsiteY4" fmla="*/ 587108 h 2184796"/>
                  <a:gd name="connsiteX5" fmla="*/ 562573 w 1868868"/>
                  <a:gd name="connsiteY5" fmla="*/ 622277 h 2184796"/>
                  <a:gd name="connsiteX6" fmla="*/ 688176 w 1868868"/>
                  <a:gd name="connsiteY6" fmla="*/ 773002 h 2184796"/>
                  <a:gd name="connsiteX7" fmla="*/ 487209 w 1868868"/>
                  <a:gd name="connsiteY7" fmla="*/ 747882 h 2184796"/>
                  <a:gd name="connsiteX8" fmla="*/ 421895 w 1868868"/>
                  <a:gd name="connsiteY8" fmla="*/ 948849 h 2184796"/>
                  <a:gd name="connsiteX9" fmla="*/ 241862 w 1868868"/>
                  <a:gd name="connsiteY9" fmla="*/ 989042 h 2184796"/>
                  <a:gd name="connsiteX10" fmla="*/ 306338 w 1868868"/>
                  <a:gd name="connsiteY10" fmla="*/ 1280444 h 2184796"/>
                  <a:gd name="connsiteX11" fmla="*/ 492233 w 1868868"/>
                  <a:gd name="connsiteY11" fmla="*/ 1190009 h 2184796"/>
                  <a:gd name="connsiteX12" fmla="*/ 477162 w 1868868"/>
                  <a:gd name="connsiteY12" fmla="*/ 973969 h 2184796"/>
                  <a:gd name="connsiteX13" fmla="*/ 738418 w 1868868"/>
                  <a:gd name="connsiteY13" fmla="*/ 778026 h 2184796"/>
                  <a:gd name="connsiteX14" fmla="*/ 818805 w 1868868"/>
                  <a:gd name="connsiteY14" fmla="*/ 813196 h 2184796"/>
                  <a:gd name="connsiteX15" fmla="*/ 889144 w 1868868"/>
                  <a:gd name="connsiteY15" fmla="*/ 913679 h 2184796"/>
                  <a:gd name="connsiteX16" fmla="*/ 793684 w 1868868"/>
                  <a:gd name="connsiteY16" fmla="*/ 702663 h 2184796"/>
                  <a:gd name="connsiteX17" fmla="*/ 803732 w 1868868"/>
                  <a:gd name="connsiteY17" fmla="*/ 431358 h 2184796"/>
                  <a:gd name="connsiteX18" fmla="*/ 979579 w 1868868"/>
                  <a:gd name="connsiteY18" fmla="*/ 285657 h 2184796"/>
                  <a:gd name="connsiteX19" fmla="*/ 904216 w 1868868"/>
                  <a:gd name="connsiteY19" fmla="*/ 466528 h 2184796"/>
                  <a:gd name="connsiteX20" fmla="*/ 899192 w 1868868"/>
                  <a:gd name="connsiteY20" fmla="*/ 541890 h 2184796"/>
                  <a:gd name="connsiteX21" fmla="*/ 1029820 w 1868868"/>
                  <a:gd name="connsiteY21" fmla="*/ 561987 h 2184796"/>
                  <a:gd name="connsiteX22" fmla="*/ 974554 w 1868868"/>
                  <a:gd name="connsiteY22" fmla="*/ 762954 h 2184796"/>
                  <a:gd name="connsiteX23" fmla="*/ 994652 w 1868868"/>
                  <a:gd name="connsiteY23" fmla="*/ 783052 h 2184796"/>
                  <a:gd name="connsiteX24" fmla="*/ 959482 w 1868868"/>
                  <a:gd name="connsiteY24" fmla="*/ 501697 h 2184796"/>
                  <a:gd name="connsiteX25" fmla="*/ 1034844 w 1868868"/>
                  <a:gd name="connsiteY25" fmla="*/ 310778 h 2184796"/>
                  <a:gd name="connsiteX26" fmla="*/ 1155424 w 1868868"/>
                  <a:gd name="connsiteY26" fmla="*/ 144980 h 2184796"/>
                  <a:gd name="connsiteX27" fmla="*/ 1265955 w 1868868"/>
                  <a:gd name="connsiteY27" fmla="*/ 210294 h 2184796"/>
                  <a:gd name="connsiteX28" fmla="*/ 1145375 w 1868868"/>
                  <a:gd name="connsiteY28" fmla="*/ 300731 h 2184796"/>
                  <a:gd name="connsiteX29" fmla="*/ 1311173 w 1868868"/>
                  <a:gd name="connsiteY29" fmla="*/ 411263 h 2184796"/>
                  <a:gd name="connsiteX30" fmla="*/ 1346340 w 1868868"/>
                  <a:gd name="connsiteY30" fmla="*/ 119860 h 2184796"/>
                  <a:gd name="connsiteX31" fmla="*/ 1436777 w 1868868"/>
                  <a:gd name="connsiteY31" fmla="*/ 49524 h 2184796"/>
                  <a:gd name="connsiteX32" fmla="*/ 1848759 w 1868868"/>
                  <a:gd name="connsiteY32" fmla="*/ 39473 h 2184796"/>
                  <a:gd name="connsiteX33" fmla="*/ 1778421 w 1868868"/>
                  <a:gd name="connsiteY33" fmla="*/ 551939 h 2184796"/>
                  <a:gd name="connsiteX34" fmla="*/ 1170498 w 1868868"/>
                  <a:gd name="connsiteY34" fmla="*/ 501697 h 2184796"/>
                  <a:gd name="connsiteX35" fmla="*/ 1200641 w 1868868"/>
                  <a:gd name="connsiteY35" fmla="*/ 637349 h 2184796"/>
                  <a:gd name="connsiteX36" fmla="*/ 1115230 w 1868868"/>
                  <a:gd name="connsiteY36" fmla="*/ 873487 h 2184796"/>
                  <a:gd name="connsiteX37" fmla="*/ 1100158 w 1868868"/>
                  <a:gd name="connsiteY37" fmla="*/ 1009138 h 2184796"/>
                  <a:gd name="connsiteX38" fmla="*/ 904215 w 1868868"/>
                  <a:gd name="connsiteY38" fmla="*/ 1019186 h 2184796"/>
                  <a:gd name="connsiteX39" fmla="*/ 929336 w 1868868"/>
                  <a:gd name="connsiteY39" fmla="*/ 1179960 h 2184796"/>
                  <a:gd name="connsiteX40" fmla="*/ 708272 w 1868868"/>
                  <a:gd name="connsiteY40" fmla="*/ 989042 h 2184796"/>
                  <a:gd name="connsiteX41" fmla="*/ 607789 w 1868868"/>
                  <a:gd name="connsiteY41" fmla="*/ 918704 h 2184796"/>
                  <a:gd name="connsiteX42" fmla="*/ 809594 w 1868868"/>
                  <a:gd name="connsiteY42" fmla="*/ 1318125 h 2184796"/>
                  <a:gd name="connsiteX43" fmla="*/ 512330 w 1868868"/>
                  <a:gd name="connsiteY43" fmla="*/ 1360831 h 2184796"/>
                  <a:gd name="connsiteX44" fmla="*/ 647983 w 1868868"/>
                  <a:gd name="connsiteY44" fmla="*/ 1878321 h 2184796"/>
                  <a:gd name="connsiteX45" fmla="*/ 537449 w 1868868"/>
                  <a:gd name="connsiteY45" fmla="*/ 1802959 h 2184796"/>
                  <a:gd name="connsiteX46" fmla="*/ 391749 w 1868868"/>
                  <a:gd name="connsiteY46" fmla="*/ 1737644 h 2184796"/>
                  <a:gd name="connsiteX47" fmla="*/ 230975 w 1868868"/>
                  <a:gd name="connsiteY47" fmla="*/ 1441217 h 2184796"/>
                  <a:gd name="connsiteX48" fmla="*/ 356580 w 1868868"/>
                  <a:gd name="connsiteY48" fmla="*/ 1672330 h 2184796"/>
                  <a:gd name="connsiteX49" fmla="*/ 431942 w 1868868"/>
                  <a:gd name="connsiteY49" fmla="*/ 1838128 h 2184796"/>
                  <a:gd name="connsiteX50" fmla="*/ 527402 w 1868868"/>
                  <a:gd name="connsiteY50" fmla="*/ 1878321 h 2184796"/>
                  <a:gd name="connsiteX51" fmla="*/ 507305 w 1868868"/>
                  <a:gd name="connsiteY51" fmla="*/ 1993878 h 2184796"/>
                  <a:gd name="connsiteX52" fmla="*/ 311362 w 1868868"/>
                  <a:gd name="connsiteY52" fmla="*/ 2184796 h 2184796"/>
                  <a:gd name="connsiteX53" fmla="*/ 250235 w 1868868"/>
                  <a:gd name="connsiteY53" fmla="*/ 2147114 h 2184796"/>
                  <a:gd name="connsiteX54" fmla="*/ 220927 w 1868868"/>
                  <a:gd name="connsiteY54" fmla="*/ 1993877 h 2184796"/>
                  <a:gd name="connsiteX55" fmla="*/ 120444 w 1868868"/>
                  <a:gd name="connsiteY55" fmla="*/ 1913490 h 2184796"/>
                  <a:gd name="connsiteX56" fmla="*/ 65177 w 1868868"/>
                  <a:gd name="connsiteY56" fmla="*/ 1873297 h 2184796"/>
                  <a:gd name="connsiteX57" fmla="*/ 80251 w 1868868"/>
                  <a:gd name="connsiteY57" fmla="*/ 1677353 h 2184796"/>
                  <a:gd name="connsiteX58" fmla="*/ 205854 w 1868868"/>
                  <a:gd name="connsiteY58" fmla="*/ 1818031 h 2184796"/>
                  <a:gd name="connsiteX59" fmla="*/ 301314 w 1868868"/>
                  <a:gd name="connsiteY59" fmla="*/ 1978805 h 2184796"/>
                  <a:gd name="connsiteX60" fmla="*/ 326435 w 1868868"/>
                  <a:gd name="connsiteY60" fmla="*/ 1868272 h 2184796"/>
                  <a:gd name="connsiteX61" fmla="*/ 175710 w 1868868"/>
                  <a:gd name="connsiteY61" fmla="*/ 1521604 h 2184796"/>
                  <a:gd name="connsiteX62" fmla="*/ 150589 w 1868868"/>
                  <a:gd name="connsiteY62" fmla="*/ 1486436 h 2184796"/>
                  <a:gd name="connsiteX63" fmla="*/ 30008 w 1868868"/>
                  <a:gd name="connsiteY63" fmla="*/ 1647209 h 2184796"/>
                  <a:gd name="connsiteX64" fmla="*/ 19959 w 1868868"/>
                  <a:gd name="connsiteY64" fmla="*/ 1802958 h 2184796"/>
                  <a:gd name="connsiteX65" fmla="*/ 75227 w 1868868"/>
                  <a:gd name="connsiteY65" fmla="*/ 1305564 h 2184796"/>
                  <a:gd name="connsiteX66" fmla="*/ 175709 w 1868868"/>
                  <a:gd name="connsiteY66" fmla="*/ 1345758 h 2184796"/>
                  <a:gd name="connsiteX67" fmla="*/ 170685 w 1868868"/>
                  <a:gd name="connsiteY67" fmla="*/ 1129719 h 2184796"/>
                  <a:gd name="connsiteX68" fmla="*/ 95322 w 1868868"/>
                  <a:gd name="connsiteY68" fmla="*/ 1240250 h 2184796"/>
                  <a:gd name="connsiteX69" fmla="*/ 180733 w 1868868"/>
                  <a:gd name="connsiteY69" fmla="*/ 1049332 h 2184796"/>
                  <a:gd name="connsiteX70" fmla="*/ 276193 w 1868868"/>
                  <a:gd name="connsiteY70" fmla="*/ 868461 h 2184796"/>
                  <a:gd name="connsiteX71" fmla="*/ 471298 w 1868868"/>
                  <a:gd name="connsiteY71" fmla="*/ 667494 h 2184796"/>
                  <a:gd name="connsiteX0" fmla="*/ 471298 w 1868868"/>
                  <a:gd name="connsiteY0" fmla="*/ 672545 h 2189847"/>
                  <a:gd name="connsiteX1" fmla="*/ 693200 w 1868868"/>
                  <a:gd name="connsiteY1" fmla="*/ 411288 h 2189847"/>
                  <a:gd name="connsiteX2" fmla="*/ 743441 w 1868868"/>
                  <a:gd name="connsiteY2" fmla="*/ 471579 h 2189847"/>
                  <a:gd name="connsiteX3" fmla="*/ 708273 w 1868868"/>
                  <a:gd name="connsiteY3" fmla="*/ 582110 h 2189847"/>
                  <a:gd name="connsiteX4" fmla="*/ 637934 w 1868868"/>
                  <a:gd name="connsiteY4" fmla="*/ 592159 h 2189847"/>
                  <a:gd name="connsiteX5" fmla="*/ 562573 w 1868868"/>
                  <a:gd name="connsiteY5" fmla="*/ 627328 h 2189847"/>
                  <a:gd name="connsiteX6" fmla="*/ 688176 w 1868868"/>
                  <a:gd name="connsiteY6" fmla="*/ 778053 h 2189847"/>
                  <a:gd name="connsiteX7" fmla="*/ 487209 w 1868868"/>
                  <a:gd name="connsiteY7" fmla="*/ 752933 h 2189847"/>
                  <a:gd name="connsiteX8" fmla="*/ 421895 w 1868868"/>
                  <a:gd name="connsiteY8" fmla="*/ 953900 h 2189847"/>
                  <a:gd name="connsiteX9" fmla="*/ 241862 w 1868868"/>
                  <a:gd name="connsiteY9" fmla="*/ 994093 h 2189847"/>
                  <a:gd name="connsiteX10" fmla="*/ 306338 w 1868868"/>
                  <a:gd name="connsiteY10" fmla="*/ 1285495 h 2189847"/>
                  <a:gd name="connsiteX11" fmla="*/ 492233 w 1868868"/>
                  <a:gd name="connsiteY11" fmla="*/ 1195060 h 2189847"/>
                  <a:gd name="connsiteX12" fmla="*/ 477162 w 1868868"/>
                  <a:gd name="connsiteY12" fmla="*/ 979020 h 2189847"/>
                  <a:gd name="connsiteX13" fmla="*/ 738418 w 1868868"/>
                  <a:gd name="connsiteY13" fmla="*/ 783077 h 2189847"/>
                  <a:gd name="connsiteX14" fmla="*/ 818805 w 1868868"/>
                  <a:gd name="connsiteY14" fmla="*/ 818247 h 2189847"/>
                  <a:gd name="connsiteX15" fmla="*/ 889144 w 1868868"/>
                  <a:gd name="connsiteY15" fmla="*/ 918730 h 2189847"/>
                  <a:gd name="connsiteX16" fmla="*/ 793684 w 1868868"/>
                  <a:gd name="connsiteY16" fmla="*/ 707714 h 2189847"/>
                  <a:gd name="connsiteX17" fmla="*/ 803732 w 1868868"/>
                  <a:gd name="connsiteY17" fmla="*/ 436409 h 2189847"/>
                  <a:gd name="connsiteX18" fmla="*/ 979579 w 1868868"/>
                  <a:gd name="connsiteY18" fmla="*/ 290708 h 2189847"/>
                  <a:gd name="connsiteX19" fmla="*/ 904216 w 1868868"/>
                  <a:gd name="connsiteY19" fmla="*/ 471579 h 2189847"/>
                  <a:gd name="connsiteX20" fmla="*/ 899192 w 1868868"/>
                  <a:gd name="connsiteY20" fmla="*/ 546941 h 2189847"/>
                  <a:gd name="connsiteX21" fmla="*/ 1029820 w 1868868"/>
                  <a:gd name="connsiteY21" fmla="*/ 567038 h 2189847"/>
                  <a:gd name="connsiteX22" fmla="*/ 974554 w 1868868"/>
                  <a:gd name="connsiteY22" fmla="*/ 768005 h 2189847"/>
                  <a:gd name="connsiteX23" fmla="*/ 994652 w 1868868"/>
                  <a:gd name="connsiteY23" fmla="*/ 788103 h 2189847"/>
                  <a:gd name="connsiteX24" fmla="*/ 959482 w 1868868"/>
                  <a:gd name="connsiteY24" fmla="*/ 506748 h 2189847"/>
                  <a:gd name="connsiteX25" fmla="*/ 1034844 w 1868868"/>
                  <a:gd name="connsiteY25" fmla="*/ 315829 h 2189847"/>
                  <a:gd name="connsiteX26" fmla="*/ 1155424 w 1868868"/>
                  <a:gd name="connsiteY26" fmla="*/ 150031 h 2189847"/>
                  <a:gd name="connsiteX27" fmla="*/ 1265955 w 1868868"/>
                  <a:gd name="connsiteY27" fmla="*/ 215345 h 2189847"/>
                  <a:gd name="connsiteX28" fmla="*/ 1145375 w 1868868"/>
                  <a:gd name="connsiteY28" fmla="*/ 305782 h 2189847"/>
                  <a:gd name="connsiteX29" fmla="*/ 1311173 w 1868868"/>
                  <a:gd name="connsiteY29" fmla="*/ 416314 h 2189847"/>
                  <a:gd name="connsiteX30" fmla="*/ 1346340 w 1868868"/>
                  <a:gd name="connsiteY30" fmla="*/ 124911 h 2189847"/>
                  <a:gd name="connsiteX31" fmla="*/ 1436777 w 1868868"/>
                  <a:gd name="connsiteY31" fmla="*/ 54575 h 2189847"/>
                  <a:gd name="connsiteX32" fmla="*/ 1848759 w 1868868"/>
                  <a:gd name="connsiteY32" fmla="*/ 44524 h 2189847"/>
                  <a:gd name="connsiteX33" fmla="*/ 1778421 w 1868868"/>
                  <a:gd name="connsiteY33" fmla="*/ 556990 h 2189847"/>
                  <a:gd name="connsiteX34" fmla="*/ 1170498 w 1868868"/>
                  <a:gd name="connsiteY34" fmla="*/ 506748 h 2189847"/>
                  <a:gd name="connsiteX35" fmla="*/ 1200641 w 1868868"/>
                  <a:gd name="connsiteY35" fmla="*/ 642400 h 2189847"/>
                  <a:gd name="connsiteX36" fmla="*/ 1115230 w 1868868"/>
                  <a:gd name="connsiteY36" fmla="*/ 878538 h 2189847"/>
                  <a:gd name="connsiteX37" fmla="*/ 1100158 w 1868868"/>
                  <a:gd name="connsiteY37" fmla="*/ 1014189 h 2189847"/>
                  <a:gd name="connsiteX38" fmla="*/ 904215 w 1868868"/>
                  <a:gd name="connsiteY38" fmla="*/ 1024237 h 2189847"/>
                  <a:gd name="connsiteX39" fmla="*/ 929336 w 1868868"/>
                  <a:gd name="connsiteY39" fmla="*/ 1185011 h 2189847"/>
                  <a:gd name="connsiteX40" fmla="*/ 708272 w 1868868"/>
                  <a:gd name="connsiteY40" fmla="*/ 994093 h 2189847"/>
                  <a:gd name="connsiteX41" fmla="*/ 607789 w 1868868"/>
                  <a:gd name="connsiteY41" fmla="*/ 923755 h 2189847"/>
                  <a:gd name="connsiteX42" fmla="*/ 809594 w 1868868"/>
                  <a:gd name="connsiteY42" fmla="*/ 1323176 h 2189847"/>
                  <a:gd name="connsiteX43" fmla="*/ 512330 w 1868868"/>
                  <a:gd name="connsiteY43" fmla="*/ 1365882 h 2189847"/>
                  <a:gd name="connsiteX44" fmla="*/ 647983 w 1868868"/>
                  <a:gd name="connsiteY44" fmla="*/ 1883372 h 2189847"/>
                  <a:gd name="connsiteX45" fmla="*/ 537449 w 1868868"/>
                  <a:gd name="connsiteY45" fmla="*/ 1808010 h 2189847"/>
                  <a:gd name="connsiteX46" fmla="*/ 391749 w 1868868"/>
                  <a:gd name="connsiteY46" fmla="*/ 1742695 h 2189847"/>
                  <a:gd name="connsiteX47" fmla="*/ 230975 w 1868868"/>
                  <a:gd name="connsiteY47" fmla="*/ 1446268 h 2189847"/>
                  <a:gd name="connsiteX48" fmla="*/ 356580 w 1868868"/>
                  <a:gd name="connsiteY48" fmla="*/ 1677381 h 2189847"/>
                  <a:gd name="connsiteX49" fmla="*/ 431942 w 1868868"/>
                  <a:gd name="connsiteY49" fmla="*/ 1843179 h 2189847"/>
                  <a:gd name="connsiteX50" fmla="*/ 527402 w 1868868"/>
                  <a:gd name="connsiteY50" fmla="*/ 1883372 h 2189847"/>
                  <a:gd name="connsiteX51" fmla="*/ 507305 w 1868868"/>
                  <a:gd name="connsiteY51" fmla="*/ 1998929 h 2189847"/>
                  <a:gd name="connsiteX52" fmla="*/ 311362 w 1868868"/>
                  <a:gd name="connsiteY52" fmla="*/ 2189847 h 2189847"/>
                  <a:gd name="connsiteX53" fmla="*/ 250235 w 1868868"/>
                  <a:gd name="connsiteY53" fmla="*/ 2152165 h 2189847"/>
                  <a:gd name="connsiteX54" fmla="*/ 220927 w 1868868"/>
                  <a:gd name="connsiteY54" fmla="*/ 1998928 h 2189847"/>
                  <a:gd name="connsiteX55" fmla="*/ 120444 w 1868868"/>
                  <a:gd name="connsiteY55" fmla="*/ 1918541 h 2189847"/>
                  <a:gd name="connsiteX56" fmla="*/ 65177 w 1868868"/>
                  <a:gd name="connsiteY56" fmla="*/ 1878348 h 2189847"/>
                  <a:gd name="connsiteX57" fmla="*/ 80251 w 1868868"/>
                  <a:gd name="connsiteY57" fmla="*/ 1682404 h 2189847"/>
                  <a:gd name="connsiteX58" fmla="*/ 205854 w 1868868"/>
                  <a:gd name="connsiteY58" fmla="*/ 1823082 h 2189847"/>
                  <a:gd name="connsiteX59" fmla="*/ 301314 w 1868868"/>
                  <a:gd name="connsiteY59" fmla="*/ 1983856 h 2189847"/>
                  <a:gd name="connsiteX60" fmla="*/ 326435 w 1868868"/>
                  <a:gd name="connsiteY60" fmla="*/ 1873323 h 2189847"/>
                  <a:gd name="connsiteX61" fmla="*/ 175710 w 1868868"/>
                  <a:gd name="connsiteY61" fmla="*/ 1526655 h 2189847"/>
                  <a:gd name="connsiteX62" fmla="*/ 150589 w 1868868"/>
                  <a:gd name="connsiteY62" fmla="*/ 1491487 h 2189847"/>
                  <a:gd name="connsiteX63" fmla="*/ 30008 w 1868868"/>
                  <a:gd name="connsiteY63" fmla="*/ 1652260 h 2189847"/>
                  <a:gd name="connsiteX64" fmla="*/ 19959 w 1868868"/>
                  <a:gd name="connsiteY64" fmla="*/ 1808009 h 2189847"/>
                  <a:gd name="connsiteX65" fmla="*/ 75227 w 1868868"/>
                  <a:gd name="connsiteY65" fmla="*/ 1310615 h 2189847"/>
                  <a:gd name="connsiteX66" fmla="*/ 175709 w 1868868"/>
                  <a:gd name="connsiteY66" fmla="*/ 1350809 h 2189847"/>
                  <a:gd name="connsiteX67" fmla="*/ 170685 w 1868868"/>
                  <a:gd name="connsiteY67" fmla="*/ 1134770 h 2189847"/>
                  <a:gd name="connsiteX68" fmla="*/ 95322 w 1868868"/>
                  <a:gd name="connsiteY68" fmla="*/ 1245301 h 2189847"/>
                  <a:gd name="connsiteX69" fmla="*/ 180733 w 1868868"/>
                  <a:gd name="connsiteY69" fmla="*/ 1054383 h 2189847"/>
                  <a:gd name="connsiteX70" fmla="*/ 276193 w 1868868"/>
                  <a:gd name="connsiteY70" fmla="*/ 873512 h 2189847"/>
                  <a:gd name="connsiteX71" fmla="*/ 471298 w 1868868"/>
                  <a:gd name="connsiteY71"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497066 w 1869371"/>
                  <a:gd name="connsiteY34" fmla="*/ 521822 h 2189847"/>
                  <a:gd name="connsiteX35" fmla="*/ 1170498 w 1869371"/>
                  <a:gd name="connsiteY35" fmla="*/ 506748 h 2189847"/>
                  <a:gd name="connsiteX36" fmla="*/ 1200641 w 1869371"/>
                  <a:gd name="connsiteY36" fmla="*/ 642400 h 2189847"/>
                  <a:gd name="connsiteX37" fmla="*/ 1115230 w 1869371"/>
                  <a:gd name="connsiteY37" fmla="*/ 878538 h 2189847"/>
                  <a:gd name="connsiteX38" fmla="*/ 1100158 w 1869371"/>
                  <a:gd name="connsiteY38" fmla="*/ 1014189 h 2189847"/>
                  <a:gd name="connsiteX39" fmla="*/ 904215 w 1869371"/>
                  <a:gd name="connsiteY39" fmla="*/ 1024237 h 2189847"/>
                  <a:gd name="connsiteX40" fmla="*/ 929336 w 1869371"/>
                  <a:gd name="connsiteY40" fmla="*/ 1185011 h 2189847"/>
                  <a:gd name="connsiteX41" fmla="*/ 708272 w 1869371"/>
                  <a:gd name="connsiteY41" fmla="*/ 994093 h 2189847"/>
                  <a:gd name="connsiteX42" fmla="*/ 607789 w 1869371"/>
                  <a:gd name="connsiteY42" fmla="*/ 923755 h 2189847"/>
                  <a:gd name="connsiteX43" fmla="*/ 809594 w 1869371"/>
                  <a:gd name="connsiteY43" fmla="*/ 1323176 h 2189847"/>
                  <a:gd name="connsiteX44" fmla="*/ 512330 w 1869371"/>
                  <a:gd name="connsiteY44" fmla="*/ 1365882 h 2189847"/>
                  <a:gd name="connsiteX45" fmla="*/ 647983 w 1869371"/>
                  <a:gd name="connsiteY45" fmla="*/ 1883372 h 2189847"/>
                  <a:gd name="connsiteX46" fmla="*/ 537449 w 1869371"/>
                  <a:gd name="connsiteY46" fmla="*/ 1808010 h 2189847"/>
                  <a:gd name="connsiteX47" fmla="*/ 391749 w 1869371"/>
                  <a:gd name="connsiteY47" fmla="*/ 1742695 h 2189847"/>
                  <a:gd name="connsiteX48" fmla="*/ 230975 w 1869371"/>
                  <a:gd name="connsiteY48" fmla="*/ 1446268 h 2189847"/>
                  <a:gd name="connsiteX49" fmla="*/ 356580 w 1869371"/>
                  <a:gd name="connsiteY49" fmla="*/ 1677381 h 2189847"/>
                  <a:gd name="connsiteX50" fmla="*/ 431942 w 1869371"/>
                  <a:gd name="connsiteY50" fmla="*/ 1843179 h 2189847"/>
                  <a:gd name="connsiteX51" fmla="*/ 527402 w 1869371"/>
                  <a:gd name="connsiteY51" fmla="*/ 1883372 h 2189847"/>
                  <a:gd name="connsiteX52" fmla="*/ 507305 w 1869371"/>
                  <a:gd name="connsiteY52" fmla="*/ 1998929 h 2189847"/>
                  <a:gd name="connsiteX53" fmla="*/ 311362 w 1869371"/>
                  <a:gd name="connsiteY53" fmla="*/ 2189847 h 2189847"/>
                  <a:gd name="connsiteX54" fmla="*/ 250235 w 1869371"/>
                  <a:gd name="connsiteY54" fmla="*/ 2152165 h 2189847"/>
                  <a:gd name="connsiteX55" fmla="*/ 220927 w 1869371"/>
                  <a:gd name="connsiteY55" fmla="*/ 1998928 h 2189847"/>
                  <a:gd name="connsiteX56" fmla="*/ 120444 w 1869371"/>
                  <a:gd name="connsiteY56" fmla="*/ 1918541 h 2189847"/>
                  <a:gd name="connsiteX57" fmla="*/ 65177 w 1869371"/>
                  <a:gd name="connsiteY57" fmla="*/ 1878348 h 2189847"/>
                  <a:gd name="connsiteX58" fmla="*/ 80251 w 1869371"/>
                  <a:gd name="connsiteY58" fmla="*/ 1682404 h 2189847"/>
                  <a:gd name="connsiteX59" fmla="*/ 205854 w 1869371"/>
                  <a:gd name="connsiteY59" fmla="*/ 1823082 h 2189847"/>
                  <a:gd name="connsiteX60" fmla="*/ 301314 w 1869371"/>
                  <a:gd name="connsiteY60" fmla="*/ 1983856 h 2189847"/>
                  <a:gd name="connsiteX61" fmla="*/ 326435 w 1869371"/>
                  <a:gd name="connsiteY61" fmla="*/ 1873323 h 2189847"/>
                  <a:gd name="connsiteX62" fmla="*/ 175710 w 1869371"/>
                  <a:gd name="connsiteY62" fmla="*/ 1526655 h 2189847"/>
                  <a:gd name="connsiteX63" fmla="*/ 150589 w 1869371"/>
                  <a:gd name="connsiteY63" fmla="*/ 1491487 h 2189847"/>
                  <a:gd name="connsiteX64" fmla="*/ 30008 w 1869371"/>
                  <a:gd name="connsiteY64" fmla="*/ 1652260 h 2189847"/>
                  <a:gd name="connsiteX65" fmla="*/ 19959 w 1869371"/>
                  <a:gd name="connsiteY65" fmla="*/ 1808009 h 2189847"/>
                  <a:gd name="connsiteX66" fmla="*/ 75227 w 1869371"/>
                  <a:gd name="connsiteY66" fmla="*/ 1310615 h 2189847"/>
                  <a:gd name="connsiteX67" fmla="*/ 175709 w 1869371"/>
                  <a:gd name="connsiteY67" fmla="*/ 1350809 h 2189847"/>
                  <a:gd name="connsiteX68" fmla="*/ 170685 w 1869371"/>
                  <a:gd name="connsiteY68" fmla="*/ 1134770 h 2189847"/>
                  <a:gd name="connsiteX69" fmla="*/ 95322 w 1869371"/>
                  <a:gd name="connsiteY69" fmla="*/ 1245301 h 2189847"/>
                  <a:gd name="connsiteX70" fmla="*/ 180733 w 1869371"/>
                  <a:gd name="connsiteY70" fmla="*/ 1054383 h 2189847"/>
                  <a:gd name="connsiteX71" fmla="*/ 276193 w 1869371"/>
                  <a:gd name="connsiteY71" fmla="*/ 873512 h 2189847"/>
                  <a:gd name="connsiteX72" fmla="*/ 471298 w 1869371"/>
                  <a:gd name="connsiteY72"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170498 w 1869371"/>
                  <a:gd name="connsiteY35" fmla="*/ 506748 h 2189847"/>
                  <a:gd name="connsiteX36" fmla="*/ 1200641 w 1869371"/>
                  <a:gd name="connsiteY36" fmla="*/ 642400 h 2189847"/>
                  <a:gd name="connsiteX37" fmla="*/ 1115230 w 1869371"/>
                  <a:gd name="connsiteY37" fmla="*/ 878538 h 2189847"/>
                  <a:gd name="connsiteX38" fmla="*/ 1100158 w 1869371"/>
                  <a:gd name="connsiteY38" fmla="*/ 1014189 h 2189847"/>
                  <a:gd name="connsiteX39" fmla="*/ 904215 w 1869371"/>
                  <a:gd name="connsiteY39" fmla="*/ 1024237 h 2189847"/>
                  <a:gd name="connsiteX40" fmla="*/ 929336 w 1869371"/>
                  <a:gd name="connsiteY40" fmla="*/ 1185011 h 2189847"/>
                  <a:gd name="connsiteX41" fmla="*/ 708272 w 1869371"/>
                  <a:gd name="connsiteY41" fmla="*/ 994093 h 2189847"/>
                  <a:gd name="connsiteX42" fmla="*/ 607789 w 1869371"/>
                  <a:gd name="connsiteY42" fmla="*/ 923755 h 2189847"/>
                  <a:gd name="connsiteX43" fmla="*/ 809594 w 1869371"/>
                  <a:gd name="connsiteY43" fmla="*/ 1323176 h 2189847"/>
                  <a:gd name="connsiteX44" fmla="*/ 512330 w 1869371"/>
                  <a:gd name="connsiteY44" fmla="*/ 1365882 h 2189847"/>
                  <a:gd name="connsiteX45" fmla="*/ 647983 w 1869371"/>
                  <a:gd name="connsiteY45" fmla="*/ 1883372 h 2189847"/>
                  <a:gd name="connsiteX46" fmla="*/ 537449 w 1869371"/>
                  <a:gd name="connsiteY46" fmla="*/ 1808010 h 2189847"/>
                  <a:gd name="connsiteX47" fmla="*/ 391749 w 1869371"/>
                  <a:gd name="connsiteY47" fmla="*/ 1742695 h 2189847"/>
                  <a:gd name="connsiteX48" fmla="*/ 230975 w 1869371"/>
                  <a:gd name="connsiteY48" fmla="*/ 1446268 h 2189847"/>
                  <a:gd name="connsiteX49" fmla="*/ 356580 w 1869371"/>
                  <a:gd name="connsiteY49" fmla="*/ 1677381 h 2189847"/>
                  <a:gd name="connsiteX50" fmla="*/ 431942 w 1869371"/>
                  <a:gd name="connsiteY50" fmla="*/ 1843179 h 2189847"/>
                  <a:gd name="connsiteX51" fmla="*/ 527402 w 1869371"/>
                  <a:gd name="connsiteY51" fmla="*/ 1883372 h 2189847"/>
                  <a:gd name="connsiteX52" fmla="*/ 507305 w 1869371"/>
                  <a:gd name="connsiteY52" fmla="*/ 1998929 h 2189847"/>
                  <a:gd name="connsiteX53" fmla="*/ 311362 w 1869371"/>
                  <a:gd name="connsiteY53" fmla="*/ 2189847 h 2189847"/>
                  <a:gd name="connsiteX54" fmla="*/ 250235 w 1869371"/>
                  <a:gd name="connsiteY54" fmla="*/ 2152165 h 2189847"/>
                  <a:gd name="connsiteX55" fmla="*/ 220927 w 1869371"/>
                  <a:gd name="connsiteY55" fmla="*/ 1998928 h 2189847"/>
                  <a:gd name="connsiteX56" fmla="*/ 120444 w 1869371"/>
                  <a:gd name="connsiteY56" fmla="*/ 1918541 h 2189847"/>
                  <a:gd name="connsiteX57" fmla="*/ 65177 w 1869371"/>
                  <a:gd name="connsiteY57" fmla="*/ 1878348 h 2189847"/>
                  <a:gd name="connsiteX58" fmla="*/ 80251 w 1869371"/>
                  <a:gd name="connsiteY58" fmla="*/ 1682404 h 2189847"/>
                  <a:gd name="connsiteX59" fmla="*/ 205854 w 1869371"/>
                  <a:gd name="connsiteY59" fmla="*/ 1823082 h 2189847"/>
                  <a:gd name="connsiteX60" fmla="*/ 301314 w 1869371"/>
                  <a:gd name="connsiteY60" fmla="*/ 1983856 h 2189847"/>
                  <a:gd name="connsiteX61" fmla="*/ 326435 w 1869371"/>
                  <a:gd name="connsiteY61" fmla="*/ 1873323 h 2189847"/>
                  <a:gd name="connsiteX62" fmla="*/ 175710 w 1869371"/>
                  <a:gd name="connsiteY62" fmla="*/ 1526655 h 2189847"/>
                  <a:gd name="connsiteX63" fmla="*/ 150589 w 1869371"/>
                  <a:gd name="connsiteY63" fmla="*/ 1491487 h 2189847"/>
                  <a:gd name="connsiteX64" fmla="*/ 30008 w 1869371"/>
                  <a:gd name="connsiteY64" fmla="*/ 1652260 h 2189847"/>
                  <a:gd name="connsiteX65" fmla="*/ 19959 w 1869371"/>
                  <a:gd name="connsiteY65" fmla="*/ 1808009 h 2189847"/>
                  <a:gd name="connsiteX66" fmla="*/ 75227 w 1869371"/>
                  <a:gd name="connsiteY66" fmla="*/ 1310615 h 2189847"/>
                  <a:gd name="connsiteX67" fmla="*/ 175709 w 1869371"/>
                  <a:gd name="connsiteY67" fmla="*/ 1350809 h 2189847"/>
                  <a:gd name="connsiteX68" fmla="*/ 170685 w 1869371"/>
                  <a:gd name="connsiteY68" fmla="*/ 1134770 h 2189847"/>
                  <a:gd name="connsiteX69" fmla="*/ 95322 w 1869371"/>
                  <a:gd name="connsiteY69" fmla="*/ 1245301 h 2189847"/>
                  <a:gd name="connsiteX70" fmla="*/ 180733 w 1869371"/>
                  <a:gd name="connsiteY70" fmla="*/ 1054383 h 2189847"/>
                  <a:gd name="connsiteX71" fmla="*/ 276193 w 1869371"/>
                  <a:gd name="connsiteY71" fmla="*/ 873512 h 2189847"/>
                  <a:gd name="connsiteX72" fmla="*/ 471298 w 1869371"/>
                  <a:gd name="connsiteY72"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170498 w 1869371"/>
                  <a:gd name="connsiteY35" fmla="*/ 506748 h 2189847"/>
                  <a:gd name="connsiteX36" fmla="*/ 1200641 w 1869371"/>
                  <a:gd name="connsiteY36" fmla="*/ 642400 h 2189847"/>
                  <a:gd name="connsiteX37" fmla="*/ 1115230 w 1869371"/>
                  <a:gd name="connsiteY37" fmla="*/ 878538 h 2189847"/>
                  <a:gd name="connsiteX38" fmla="*/ 1100158 w 1869371"/>
                  <a:gd name="connsiteY38" fmla="*/ 1014189 h 2189847"/>
                  <a:gd name="connsiteX39" fmla="*/ 904215 w 1869371"/>
                  <a:gd name="connsiteY39" fmla="*/ 1024237 h 2189847"/>
                  <a:gd name="connsiteX40" fmla="*/ 929336 w 1869371"/>
                  <a:gd name="connsiteY40" fmla="*/ 1185011 h 2189847"/>
                  <a:gd name="connsiteX41" fmla="*/ 708272 w 1869371"/>
                  <a:gd name="connsiteY41" fmla="*/ 994093 h 2189847"/>
                  <a:gd name="connsiteX42" fmla="*/ 607789 w 1869371"/>
                  <a:gd name="connsiteY42" fmla="*/ 923755 h 2189847"/>
                  <a:gd name="connsiteX43" fmla="*/ 809594 w 1869371"/>
                  <a:gd name="connsiteY43" fmla="*/ 1323176 h 2189847"/>
                  <a:gd name="connsiteX44" fmla="*/ 512330 w 1869371"/>
                  <a:gd name="connsiteY44" fmla="*/ 1365882 h 2189847"/>
                  <a:gd name="connsiteX45" fmla="*/ 647983 w 1869371"/>
                  <a:gd name="connsiteY45" fmla="*/ 1883372 h 2189847"/>
                  <a:gd name="connsiteX46" fmla="*/ 537449 w 1869371"/>
                  <a:gd name="connsiteY46" fmla="*/ 1808010 h 2189847"/>
                  <a:gd name="connsiteX47" fmla="*/ 391749 w 1869371"/>
                  <a:gd name="connsiteY47" fmla="*/ 1742695 h 2189847"/>
                  <a:gd name="connsiteX48" fmla="*/ 230975 w 1869371"/>
                  <a:gd name="connsiteY48" fmla="*/ 1446268 h 2189847"/>
                  <a:gd name="connsiteX49" fmla="*/ 356580 w 1869371"/>
                  <a:gd name="connsiteY49" fmla="*/ 1677381 h 2189847"/>
                  <a:gd name="connsiteX50" fmla="*/ 431942 w 1869371"/>
                  <a:gd name="connsiteY50" fmla="*/ 1843179 h 2189847"/>
                  <a:gd name="connsiteX51" fmla="*/ 527402 w 1869371"/>
                  <a:gd name="connsiteY51" fmla="*/ 1883372 h 2189847"/>
                  <a:gd name="connsiteX52" fmla="*/ 507305 w 1869371"/>
                  <a:gd name="connsiteY52" fmla="*/ 1998929 h 2189847"/>
                  <a:gd name="connsiteX53" fmla="*/ 311362 w 1869371"/>
                  <a:gd name="connsiteY53" fmla="*/ 2189847 h 2189847"/>
                  <a:gd name="connsiteX54" fmla="*/ 250235 w 1869371"/>
                  <a:gd name="connsiteY54" fmla="*/ 2152165 h 2189847"/>
                  <a:gd name="connsiteX55" fmla="*/ 220927 w 1869371"/>
                  <a:gd name="connsiteY55" fmla="*/ 1998928 h 2189847"/>
                  <a:gd name="connsiteX56" fmla="*/ 120444 w 1869371"/>
                  <a:gd name="connsiteY56" fmla="*/ 1918541 h 2189847"/>
                  <a:gd name="connsiteX57" fmla="*/ 65177 w 1869371"/>
                  <a:gd name="connsiteY57" fmla="*/ 1878348 h 2189847"/>
                  <a:gd name="connsiteX58" fmla="*/ 80251 w 1869371"/>
                  <a:gd name="connsiteY58" fmla="*/ 1682404 h 2189847"/>
                  <a:gd name="connsiteX59" fmla="*/ 205854 w 1869371"/>
                  <a:gd name="connsiteY59" fmla="*/ 1823082 h 2189847"/>
                  <a:gd name="connsiteX60" fmla="*/ 301314 w 1869371"/>
                  <a:gd name="connsiteY60" fmla="*/ 1983856 h 2189847"/>
                  <a:gd name="connsiteX61" fmla="*/ 326435 w 1869371"/>
                  <a:gd name="connsiteY61" fmla="*/ 1873323 h 2189847"/>
                  <a:gd name="connsiteX62" fmla="*/ 175710 w 1869371"/>
                  <a:gd name="connsiteY62" fmla="*/ 1526655 h 2189847"/>
                  <a:gd name="connsiteX63" fmla="*/ 150589 w 1869371"/>
                  <a:gd name="connsiteY63" fmla="*/ 1491487 h 2189847"/>
                  <a:gd name="connsiteX64" fmla="*/ 30008 w 1869371"/>
                  <a:gd name="connsiteY64" fmla="*/ 1652260 h 2189847"/>
                  <a:gd name="connsiteX65" fmla="*/ 19959 w 1869371"/>
                  <a:gd name="connsiteY65" fmla="*/ 1808009 h 2189847"/>
                  <a:gd name="connsiteX66" fmla="*/ 75227 w 1869371"/>
                  <a:gd name="connsiteY66" fmla="*/ 1310615 h 2189847"/>
                  <a:gd name="connsiteX67" fmla="*/ 175709 w 1869371"/>
                  <a:gd name="connsiteY67" fmla="*/ 1350809 h 2189847"/>
                  <a:gd name="connsiteX68" fmla="*/ 170685 w 1869371"/>
                  <a:gd name="connsiteY68" fmla="*/ 1134770 h 2189847"/>
                  <a:gd name="connsiteX69" fmla="*/ 95322 w 1869371"/>
                  <a:gd name="connsiteY69" fmla="*/ 1245301 h 2189847"/>
                  <a:gd name="connsiteX70" fmla="*/ 180733 w 1869371"/>
                  <a:gd name="connsiteY70" fmla="*/ 1054383 h 2189847"/>
                  <a:gd name="connsiteX71" fmla="*/ 276193 w 1869371"/>
                  <a:gd name="connsiteY71" fmla="*/ 873512 h 2189847"/>
                  <a:gd name="connsiteX72" fmla="*/ 471298 w 1869371"/>
                  <a:gd name="connsiteY72"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471945 w 1869371"/>
                  <a:gd name="connsiteY35" fmla="*/ 602209 h 2189847"/>
                  <a:gd name="connsiteX36" fmla="*/ 1170498 w 1869371"/>
                  <a:gd name="connsiteY36" fmla="*/ 506748 h 2189847"/>
                  <a:gd name="connsiteX37" fmla="*/ 1200641 w 1869371"/>
                  <a:gd name="connsiteY37" fmla="*/ 642400 h 2189847"/>
                  <a:gd name="connsiteX38" fmla="*/ 1115230 w 1869371"/>
                  <a:gd name="connsiteY38" fmla="*/ 878538 h 2189847"/>
                  <a:gd name="connsiteX39" fmla="*/ 1100158 w 1869371"/>
                  <a:gd name="connsiteY39" fmla="*/ 1014189 h 2189847"/>
                  <a:gd name="connsiteX40" fmla="*/ 904215 w 1869371"/>
                  <a:gd name="connsiteY40" fmla="*/ 1024237 h 2189847"/>
                  <a:gd name="connsiteX41" fmla="*/ 929336 w 1869371"/>
                  <a:gd name="connsiteY41" fmla="*/ 1185011 h 2189847"/>
                  <a:gd name="connsiteX42" fmla="*/ 708272 w 1869371"/>
                  <a:gd name="connsiteY42" fmla="*/ 994093 h 2189847"/>
                  <a:gd name="connsiteX43" fmla="*/ 607789 w 1869371"/>
                  <a:gd name="connsiteY43" fmla="*/ 923755 h 2189847"/>
                  <a:gd name="connsiteX44" fmla="*/ 809594 w 1869371"/>
                  <a:gd name="connsiteY44" fmla="*/ 1323176 h 2189847"/>
                  <a:gd name="connsiteX45" fmla="*/ 512330 w 1869371"/>
                  <a:gd name="connsiteY45" fmla="*/ 1365882 h 2189847"/>
                  <a:gd name="connsiteX46" fmla="*/ 647983 w 1869371"/>
                  <a:gd name="connsiteY46" fmla="*/ 1883372 h 2189847"/>
                  <a:gd name="connsiteX47" fmla="*/ 537449 w 1869371"/>
                  <a:gd name="connsiteY47" fmla="*/ 1808010 h 2189847"/>
                  <a:gd name="connsiteX48" fmla="*/ 391749 w 1869371"/>
                  <a:gd name="connsiteY48" fmla="*/ 1742695 h 2189847"/>
                  <a:gd name="connsiteX49" fmla="*/ 230975 w 1869371"/>
                  <a:gd name="connsiteY49" fmla="*/ 1446268 h 2189847"/>
                  <a:gd name="connsiteX50" fmla="*/ 356580 w 1869371"/>
                  <a:gd name="connsiteY50" fmla="*/ 1677381 h 2189847"/>
                  <a:gd name="connsiteX51" fmla="*/ 431942 w 1869371"/>
                  <a:gd name="connsiteY51" fmla="*/ 1843179 h 2189847"/>
                  <a:gd name="connsiteX52" fmla="*/ 527402 w 1869371"/>
                  <a:gd name="connsiteY52" fmla="*/ 1883372 h 2189847"/>
                  <a:gd name="connsiteX53" fmla="*/ 507305 w 1869371"/>
                  <a:gd name="connsiteY53" fmla="*/ 1998929 h 2189847"/>
                  <a:gd name="connsiteX54" fmla="*/ 311362 w 1869371"/>
                  <a:gd name="connsiteY54" fmla="*/ 2189847 h 2189847"/>
                  <a:gd name="connsiteX55" fmla="*/ 250235 w 1869371"/>
                  <a:gd name="connsiteY55" fmla="*/ 2152165 h 2189847"/>
                  <a:gd name="connsiteX56" fmla="*/ 220927 w 1869371"/>
                  <a:gd name="connsiteY56" fmla="*/ 1998928 h 2189847"/>
                  <a:gd name="connsiteX57" fmla="*/ 120444 w 1869371"/>
                  <a:gd name="connsiteY57" fmla="*/ 1918541 h 2189847"/>
                  <a:gd name="connsiteX58" fmla="*/ 65177 w 1869371"/>
                  <a:gd name="connsiteY58" fmla="*/ 1878348 h 2189847"/>
                  <a:gd name="connsiteX59" fmla="*/ 80251 w 1869371"/>
                  <a:gd name="connsiteY59" fmla="*/ 1682404 h 2189847"/>
                  <a:gd name="connsiteX60" fmla="*/ 205854 w 1869371"/>
                  <a:gd name="connsiteY60" fmla="*/ 1823082 h 2189847"/>
                  <a:gd name="connsiteX61" fmla="*/ 301314 w 1869371"/>
                  <a:gd name="connsiteY61" fmla="*/ 1983856 h 2189847"/>
                  <a:gd name="connsiteX62" fmla="*/ 326435 w 1869371"/>
                  <a:gd name="connsiteY62" fmla="*/ 1873323 h 2189847"/>
                  <a:gd name="connsiteX63" fmla="*/ 175710 w 1869371"/>
                  <a:gd name="connsiteY63" fmla="*/ 1526655 h 2189847"/>
                  <a:gd name="connsiteX64" fmla="*/ 150589 w 1869371"/>
                  <a:gd name="connsiteY64" fmla="*/ 1491487 h 2189847"/>
                  <a:gd name="connsiteX65" fmla="*/ 30008 w 1869371"/>
                  <a:gd name="connsiteY65" fmla="*/ 1652260 h 2189847"/>
                  <a:gd name="connsiteX66" fmla="*/ 19959 w 1869371"/>
                  <a:gd name="connsiteY66" fmla="*/ 1808009 h 2189847"/>
                  <a:gd name="connsiteX67" fmla="*/ 75227 w 1869371"/>
                  <a:gd name="connsiteY67" fmla="*/ 1310615 h 2189847"/>
                  <a:gd name="connsiteX68" fmla="*/ 175709 w 1869371"/>
                  <a:gd name="connsiteY68" fmla="*/ 1350809 h 2189847"/>
                  <a:gd name="connsiteX69" fmla="*/ 170685 w 1869371"/>
                  <a:gd name="connsiteY69" fmla="*/ 1134770 h 2189847"/>
                  <a:gd name="connsiteX70" fmla="*/ 95322 w 1869371"/>
                  <a:gd name="connsiteY70" fmla="*/ 1245301 h 2189847"/>
                  <a:gd name="connsiteX71" fmla="*/ 180733 w 1869371"/>
                  <a:gd name="connsiteY71" fmla="*/ 1054383 h 2189847"/>
                  <a:gd name="connsiteX72" fmla="*/ 276193 w 1869371"/>
                  <a:gd name="connsiteY72" fmla="*/ 873512 h 2189847"/>
                  <a:gd name="connsiteX73" fmla="*/ 471298 w 1869371"/>
                  <a:gd name="connsiteY73"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466921 w 1869371"/>
                  <a:gd name="connsiteY35" fmla="*/ 642402 h 2189847"/>
                  <a:gd name="connsiteX36" fmla="*/ 1170498 w 1869371"/>
                  <a:gd name="connsiteY36" fmla="*/ 506748 h 2189847"/>
                  <a:gd name="connsiteX37" fmla="*/ 1200641 w 1869371"/>
                  <a:gd name="connsiteY37" fmla="*/ 642400 h 2189847"/>
                  <a:gd name="connsiteX38" fmla="*/ 1115230 w 1869371"/>
                  <a:gd name="connsiteY38" fmla="*/ 878538 h 2189847"/>
                  <a:gd name="connsiteX39" fmla="*/ 1100158 w 1869371"/>
                  <a:gd name="connsiteY39" fmla="*/ 1014189 h 2189847"/>
                  <a:gd name="connsiteX40" fmla="*/ 904215 w 1869371"/>
                  <a:gd name="connsiteY40" fmla="*/ 1024237 h 2189847"/>
                  <a:gd name="connsiteX41" fmla="*/ 929336 w 1869371"/>
                  <a:gd name="connsiteY41" fmla="*/ 1185011 h 2189847"/>
                  <a:gd name="connsiteX42" fmla="*/ 708272 w 1869371"/>
                  <a:gd name="connsiteY42" fmla="*/ 994093 h 2189847"/>
                  <a:gd name="connsiteX43" fmla="*/ 607789 w 1869371"/>
                  <a:gd name="connsiteY43" fmla="*/ 923755 h 2189847"/>
                  <a:gd name="connsiteX44" fmla="*/ 809594 w 1869371"/>
                  <a:gd name="connsiteY44" fmla="*/ 1323176 h 2189847"/>
                  <a:gd name="connsiteX45" fmla="*/ 512330 w 1869371"/>
                  <a:gd name="connsiteY45" fmla="*/ 1365882 h 2189847"/>
                  <a:gd name="connsiteX46" fmla="*/ 647983 w 1869371"/>
                  <a:gd name="connsiteY46" fmla="*/ 1883372 h 2189847"/>
                  <a:gd name="connsiteX47" fmla="*/ 537449 w 1869371"/>
                  <a:gd name="connsiteY47" fmla="*/ 1808010 h 2189847"/>
                  <a:gd name="connsiteX48" fmla="*/ 391749 w 1869371"/>
                  <a:gd name="connsiteY48" fmla="*/ 1742695 h 2189847"/>
                  <a:gd name="connsiteX49" fmla="*/ 230975 w 1869371"/>
                  <a:gd name="connsiteY49" fmla="*/ 1446268 h 2189847"/>
                  <a:gd name="connsiteX50" fmla="*/ 356580 w 1869371"/>
                  <a:gd name="connsiteY50" fmla="*/ 1677381 h 2189847"/>
                  <a:gd name="connsiteX51" fmla="*/ 431942 w 1869371"/>
                  <a:gd name="connsiteY51" fmla="*/ 1843179 h 2189847"/>
                  <a:gd name="connsiteX52" fmla="*/ 527402 w 1869371"/>
                  <a:gd name="connsiteY52" fmla="*/ 1883372 h 2189847"/>
                  <a:gd name="connsiteX53" fmla="*/ 507305 w 1869371"/>
                  <a:gd name="connsiteY53" fmla="*/ 1998929 h 2189847"/>
                  <a:gd name="connsiteX54" fmla="*/ 311362 w 1869371"/>
                  <a:gd name="connsiteY54" fmla="*/ 2189847 h 2189847"/>
                  <a:gd name="connsiteX55" fmla="*/ 250235 w 1869371"/>
                  <a:gd name="connsiteY55" fmla="*/ 2152165 h 2189847"/>
                  <a:gd name="connsiteX56" fmla="*/ 220927 w 1869371"/>
                  <a:gd name="connsiteY56" fmla="*/ 1998928 h 2189847"/>
                  <a:gd name="connsiteX57" fmla="*/ 120444 w 1869371"/>
                  <a:gd name="connsiteY57" fmla="*/ 1918541 h 2189847"/>
                  <a:gd name="connsiteX58" fmla="*/ 65177 w 1869371"/>
                  <a:gd name="connsiteY58" fmla="*/ 1878348 h 2189847"/>
                  <a:gd name="connsiteX59" fmla="*/ 80251 w 1869371"/>
                  <a:gd name="connsiteY59" fmla="*/ 1682404 h 2189847"/>
                  <a:gd name="connsiteX60" fmla="*/ 205854 w 1869371"/>
                  <a:gd name="connsiteY60" fmla="*/ 1823082 h 2189847"/>
                  <a:gd name="connsiteX61" fmla="*/ 301314 w 1869371"/>
                  <a:gd name="connsiteY61" fmla="*/ 1983856 h 2189847"/>
                  <a:gd name="connsiteX62" fmla="*/ 326435 w 1869371"/>
                  <a:gd name="connsiteY62" fmla="*/ 1873323 h 2189847"/>
                  <a:gd name="connsiteX63" fmla="*/ 175710 w 1869371"/>
                  <a:gd name="connsiteY63" fmla="*/ 1526655 h 2189847"/>
                  <a:gd name="connsiteX64" fmla="*/ 150589 w 1869371"/>
                  <a:gd name="connsiteY64" fmla="*/ 1491487 h 2189847"/>
                  <a:gd name="connsiteX65" fmla="*/ 30008 w 1869371"/>
                  <a:gd name="connsiteY65" fmla="*/ 1652260 h 2189847"/>
                  <a:gd name="connsiteX66" fmla="*/ 19959 w 1869371"/>
                  <a:gd name="connsiteY66" fmla="*/ 1808009 h 2189847"/>
                  <a:gd name="connsiteX67" fmla="*/ 75227 w 1869371"/>
                  <a:gd name="connsiteY67" fmla="*/ 1310615 h 2189847"/>
                  <a:gd name="connsiteX68" fmla="*/ 175709 w 1869371"/>
                  <a:gd name="connsiteY68" fmla="*/ 1350809 h 2189847"/>
                  <a:gd name="connsiteX69" fmla="*/ 170685 w 1869371"/>
                  <a:gd name="connsiteY69" fmla="*/ 1134770 h 2189847"/>
                  <a:gd name="connsiteX70" fmla="*/ 95322 w 1869371"/>
                  <a:gd name="connsiteY70" fmla="*/ 1245301 h 2189847"/>
                  <a:gd name="connsiteX71" fmla="*/ 180733 w 1869371"/>
                  <a:gd name="connsiteY71" fmla="*/ 1054383 h 2189847"/>
                  <a:gd name="connsiteX72" fmla="*/ 276193 w 1869371"/>
                  <a:gd name="connsiteY72" fmla="*/ 873512 h 2189847"/>
                  <a:gd name="connsiteX73" fmla="*/ 471298 w 1869371"/>
                  <a:gd name="connsiteY73"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466921 w 1869371"/>
                  <a:gd name="connsiteY35" fmla="*/ 642402 h 2189847"/>
                  <a:gd name="connsiteX36" fmla="*/ 1170498 w 1869371"/>
                  <a:gd name="connsiteY36" fmla="*/ 506748 h 2189847"/>
                  <a:gd name="connsiteX37" fmla="*/ 1200641 w 1869371"/>
                  <a:gd name="connsiteY37" fmla="*/ 642400 h 2189847"/>
                  <a:gd name="connsiteX38" fmla="*/ 1115230 w 1869371"/>
                  <a:gd name="connsiteY38" fmla="*/ 878538 h 2189847"/>
                  <a:gd name="connsiteX39" fmla="*/ 1100158 w 1869371"/>
                  <a:gd name="connsiteY39" fmla="*/ 1014189 h 2189847"/>
                  <a:gd name="connsiteX40" fmla="*/ 904215 w 1869371"/>
                  <a:gd name="connsiteY40" fmla="*/ 1024237 h 2189847"/>
                  <a:gd name="connsiteX41" fmla="*/ 929336 w 1869371"/>
                  <a:gd name="connsiteY41" fmla="*/ 1185011 h 2189847"/>
                  <a:gd name="connsiteX42" fmla="*/ 708272 w 1869371"/>
                  <a:gd name="connsiteY42" fmla="*/ 994093 h 2189847"/>
                  <a:gd name="connsiteX43" fmla="*/ 607789 w 1869371"/>
                  <a:gd name="connsiteY43" fmla="*/ 923755 h 2189847"/>
                  <a:gd name="connsiteX44" fmla="*/ 809594 w 1869371"/>
                  <a:gd name="connsiteY44" fmla="*/ 1323176 h 2189847"/>
                  <a:gd name="connsiteX45" fmla="*/ 512330 w 1869371"/>
                  <a:gd name="connsiteY45" fmla="*/ 1365882 h 2189847"/>
                  <a:gd name="connsiteX46" fmla="*/ 647983 w 1869371"/>
                  <a:gd name="connsiteY46" fmla="*/ 1883372 h 2189847"/>
                  <a:gd name="connsiteX47" fmla="*/ 537449 w 1869371"/>
                  <a:gd name="connsiteY47" fmla="*/ 1808010 h 2189847"/>
                  <a:gd name="connsiteX48" fmla="*/ 391749 w 1869371"/>
                  <a:gd name="connsiteY48" fmla="*/ 1742695 h 2189847"/>
                  <a:gd name="connsiteX49" fmla="*/ 230975 w 1869371"/>
                  <a:gd name="connsiteY49" fmla="*/ 1446268 h 2189847"/>
                  <a:gd name="connsiteX50" fmla="*/ 356580 w 1869371"/>
                  <a:gd name="connsiteY50" fmla="*/ 1677381 h 2189847"/>
                  <a:gd name="connsiteX51" fmla="*/ 431942 w 1869371"/>
                  <a:gd name="connsiteY51" fmla="*/ 1843179 h 2189847"/>
                  <a:gd name="connsiteX52" fmla="*/ 527402 w 1869371"/>
                  <a:gd name="connsiteY52" fmla="*/ 1883372 h 2189847"/>
                  <a:gd name="connsiteX53" fmla="*/ 507305 w 1869371"/>
                  <a:gd name="connsiteY53" fmla="*/ 1998929 h 2189847"/>
                  <a:gd name="connsiteX54" fmla="*/ 311362 w 1869371"/>
                  <a:gd name="connsiteY54" fmla="*/ 2189847 h 2189847"/>
                  <a:gd name="connsiteX55" fmla="*/ 250235 w 1869371"/>
                  <a:gd name="connsiteY55" fmla="*/ 2152165 h 2189847"/>
                  <a:gd name="connsiteX56" fmla="*/ 220927 w 1869371"/>
                  <a:gd name="connsiteY56" fmla="*/ 1998928 h 2189847"/>
                  <a:gd name="connsiteX57" fmla="*/ 120444 w 1869371"/>
                  <a:gd name="connsiteY57" fmla="*/ 1918541 h 2189847"/>
                  <a:gd name="connsiteX58" fmla="*/ 65177 w 1869371"/>
                  <a:gd name="connsiteY58" fmla="*/ 1878348 h 2189847"/>
                  <a:gd name="connsiteX59" fmla="*/ 80251 w 1869371"/>
                  <a:gd name="connsiteY59" fmla="*/ 1682404 h 2189847"/>
                  <a:gd name="connsiteX60" fmla="*/ 205854 w 1869371"/>
                  <a:gd name="connsiteY60" fmla="*/ 1823082 h 2189847"/>
                  <a:gd name="connsiteX61" fmla="*/ 301314 w 1869371"/>
                  <a:gd name="connsiteY61" fmla="*/ 1983856 h 2189847"/>
                  <a:gd name="connsiteX62" fmla="*/ 326435 w 1869371"/>
                  <a:gd name="connsiteY62" fmla="*/ 1873323 h 2189847"/>
                  <a:gd name="connsiteX63" fmla="*/ 175710 w 1869371"/>
                  <a:gd name="connsiteY63" fmla="*/ 1526655 h 2189847"/>
                  <a:gd name="connsiteX64" fmla="*/ 150589 w 1869371"/>
                  <a:gd name="connsiteY64" fmla="*/ 1491487 h 2189847"/>
                  <a:gd name="connsiteX65" fmla="*/ 30008 w 1869371"/>
                  <a:gd name="connsiteY65" fmla="*/ 1652260 h 2189847"/>
                  <a:gd name="connsiteX66" fmla="*/ 19959 w 1869371"/>
                  <a:gd name="connsiteY66" fmla="*/ 1808009 h 2189847"/>
                  <a:gd name="connsiteX67" fmla="*/ 75227 w 1869371"/>
                  <a:gd name="connsiteY67" fmla="*/ 1310615 h 2189847"/>
                  <a:gd name="connsiteX68" fmla="*/ 175709 w 1869371"/>
                  <a:gd name="connsiteY68" fmla="*/ 1350809 h 2189847"/>
                  <a:gd name="connsiteX69" fmla="*/ 170685 w 1869371"/>
                  <a:gd name="connsiteY69" fmla="*/ 1134770 h 2189847"/>
                  <a:gd name="connsiteX70" fmla="*/ 95322 w 1869371"/>
                  <a:gd name="connsiteY70" fmla="*/ 1245301 h 2189847"/>
                  <a:gd name="connsiteX71" fmla="*/ 180733 w 1869371"/>
                  <a:gd name="connsiteY71" fmla="*/ 1054383 h 2189847"/>
                  <a:gd name="connsiteX72" fmla="*/ 276193 w 1869371"/>
                  <a:gd name="connsiteY72" fmla="*/ 873512 h 2189847"/>
                  <a:gd name="connsiteX73" fmla="*/ 471298 w 1869371"/>
                  <a:gd name="connsiteY73"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612622 w 1869371"/>
                  <a:gd name="connsiteY35" fmla="*/ 516798 h 2189847"/>
                  <a:gd name="connsiteX36" fmla="*/ 1466921 w 1869371"/>
                  <a:gd name="connsiteY36" fmla="*/ 642402 h 2189847"/>
                  <a:gd name="connsiteX37" fmla="*/ 1170498 w 1869371"/>
                  <a:gd name="connsiteY37" fmla="*/ 506748 h 2189847"/>
                  <a:gd name="connsiteX38" fmla="*/ 1200641 w 1869371"/>
                  <a:gd name="connsiteY38" fmla="*/ 642400 h 2189847"/>
                  <a:gd name="connsiteX39" fmla="*/ 1115230 w 1869371"/>
                  <a:gd name="connsiteY39" fmla="*/ 878538 h 2189847"/>
                  <a:gd name="connsiteX40" fmla="*/ 1100158 w 1869371"/>
                  <a:gd name="connsiteY40" fmla="*/ 1014189 h 2189847"/>
                  <a:gd name="connsiteX41" fmla="*/ 904215 w 1869371"/>
                  <a:gd name="connsiteY41" fmla="*/ 1024237 h 2189847"/>
                  <a:gd name="connsiteX42" fmla="*/ 929336 w 1869371"/>
                  <a:gd name="connsiteY42" fmla="*/ 1185011 h 2189847"/>
                  <a:gd name="connsiteX43" fmla="*/ 708272 w 1869371"/>
                  <a:gd name="connsiteY43" fmla="*/ 994093 h 2189847"/>
                  <a:gd name="connsiteX44" fmla="*/ 607789 w 1869371"/>
                  <a:gd name="connsiteY44" fmla="*/ 923755 h 2189847"/>
                  <a:gd name="connsiteX45" fmla="*/ 809594 w 1869371"/>
                  <a:gd name="connsiteY45" fmla="*/ 1323176 h 2189847"/>
                  <a:gd name="connsiteX46" fmla="*/ 512330 w 1869371"/>
                  <a:gd name="connsiteY46" fmla="*/ 1365882 h 2189847"/>
                  <a:gd name="connsiteX47" fmla="*/ 647983 w 1869371"/>
                  <a:gd name="connsiteY47" fmla="*/ 1883372 h 2189847"/>
                  <a:gd name="connsiteX48" fmla="*/ 537449 w 1869371"/>
                  <a:gd name="connsiteY48" fmla="*/ 1808010 h 2189847"/>
                  <a:gd name="connsiteX49" fmla="*/ 391749 w 1869371"/>
                  <a:gd name="connsiteY49" fmla="*/ 1742695 h 2189847"/>
                  <a:gd name="connsiteX50" fmla="*/ 230975 w 1869371"/>
                  <a:gd name="connsiteY50" fmla="*/ 1446268 h 2189847"/>
                  <a:gd name="connsiteX51" fmla="*/ 356580 w 1869371"/>
                  <a:gd name="connsiteY51" fmla="*/ 1677381 h 2189847"/>
                  <a:gd name="connsiteX52" fmla="*/ 431942 w 1869371"/>
                  <a:gd name="connsiteY52" fmla="*/ 1843179 h 2189847"/>
                  <a:gd name="connsiteX53" fmla="*/ 527402 w 1869371"/>
                  <a:gd name="connsiteY53" fmla="*/ 1883372 h 2189847"/>
                  <a:gd name="connsiteX54" fmla="*/ 507305 w 1869371"/>
                  <a:gd name="connsiteY54" fmla="*/ 1998929 h 2189847"/>
                  <a:gd name="connsiteX55" fmla="*/ 311362 w 1869371"/>
                  <a:gd name="connsiteY55" fmla="*/ 2189847 h 2189847"/>
                  <a:gd name="connsiteX56" fmla="*/ 250235 w 1869371"/>
                  <a:gd name="connsiteY56" fmla="*/ 2152165 h 2189847"/>
                  <a:gd name="connsiteX57" fmla="*/ 220927 w 1869371"/>
                  <a:gd name="connsiteY57" fmla="*/ 1998928 h 2189847"/>
                  <a:gd name="connsiteX58" fmla="*/ 120444 w 1869371"/>
                  <a:gd name="connsiteY58" fmla="*/ 1918541 h 2189847"/>
                  <a:gd name="connsiteX59" fmla="*/ 65177 w 1869371"/>
                  <a:gd name="connsiteY59" fmla="*/ 1878348 h 2189847"/>
                  <a:gd name="connsiteX60" fmla="*/ 80251 w 1869371"/>
                  <a:gd name="connsiteY60" fmla="*/ 1682404 h 2189847"/>
                  <a:gd name="connsiteX61" fmla="*/ 205854 w 1869371"/>
                  <a:gd name="connsiteY61" fmla="*/ 1823082 h 2189847"/>
                  <a:gd name="connsiteX62" fmla="*/ 301314 w 1869371"/>
                  <a:gd name="connsiteY62" fmla="*/ 1983856 h 2189847"/>
                  <a:gd name="connsiteX63" fmla="*/ 326435 w 1869371"/>
                  <a:gd name="connsiteY63" fmla="*/ 1873323 h 2189847"/>
                  <a:gd name="connsiteX64" fmla="*/ 175710 w 1869371"/>
                  <a:gd name="connsiteY64" fmla="*/ 1526655 h 2189847"/>
                  <a:gd name="connsiteX65" fmla="*/ 150589 w 1869371"/>
                  <a:gd name="connsiteY65" fmla="*/ 1491487 h 2189847"/>
                  <a:gd name="connsiteX66" fmla="*/ 30008 w 1869371"/>
                  <a:gd name="connsiteY66" fmla="*/ 1652260 h 2189847"/>
                  <a:gd name="connsiteX67" fmla="*/ 19959 w 1869371"/>
                  <a:gd name="connsiteY67" fmla="*/ 1808009 h 2189847"/>
                  <a:gd name="connsiteX68" fmla="*/ 75227 w 1869371"/>
                  <a:gd name="connsiteY68" fmla="*/ 1310615 h 2189847"/>
                  <a:gd name="connsiteX69" fmla="*/ 175709 w 1869371"/>
                  <a:gd name="connsiteY69" fmla="*/ 1350809 h 2189847"/>
                  <a:gd name="connsiteX70" fmla="*/ 170685 w 1869371"/>
                  <a:gd name="connsiteY70" fmla="*/ 1134770 h 2189847"/>
                  <a:gd name="connsiteX71" fmla="*/ 95322 w 1869371"/>
                  <a:gd name="connsiteY71" fmla="*/ 1245301 h 2189847"/>
                  <a:gd name="connsiteX72" fmla="*/ 180733 w 1869371"/>
                  <a:gd name="connsiteY72" fmla="*/ 1054383 h 2189847"/>
                  <a:gd name="connsiteX73" fmla="*/ 276193 w 1869371"/>
                  <a:gd name="connsiteY73" fmla="*/ 873512 h 2189847"/>
                  <a:gd name="connsiteX74" fmla="*/ 471298 w 1869371"/>
                  <a:gd name="connsiteY74"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642768 w 1869371"/>
                  <a:gd name="connsiteY35" fmla="*/ 386169 h 2189847"/>
                  <a:gd name="connsiteX36" fmla="*/ 1466921 w 1869371"/>
                  <a:gd name="connsiteY36" fmla="*/ 642402 h 2189847"/>
                  <a:gd name="connsiteX37" fmla="*/ 1170498 w 1869371"/>
                  <a:gd name="connsiteY37" fmla="*/ 506748 h 2189847"/>
                  <a:gd name="connsiteX38" fmla="*/ 1200641 w 1869371"/>
                  <a:gd name="connsiteY38" fmla="*/ 642400 h 2189847"/>
                  <a:gd name="connsiteX39" fmla="*/ 1115230 w 1869371"/>
                  <a:gd name="connsiteY39" fmla="*/ 878538 h 2189847"/>
                  <a:gd name="connsiteX40" fmla="*/ 1100158 w 1869371"/>
                  <a:gd name="connsiteY40" fmla="*/ 1014189 h 2189847"/>
                  <a:gd name="connsiteX41" fmla="*/ 904215 w 1869371"/>
                  <a:gd name="connsiteY41" fmla="*/ 1024237 h 2189847"/>
                  <a:gd name="connsiteX42" fmla="*/ 929336 w 1869371"/>
                  <a:gd name="connsiteY42" fmla="*/ 1185011 h 2189847"/>
                  <a:gd name="connsiteX43" fmla="*/ 708272 w 1869371"/>
                  <a:gd name="connsiteY43" fmla="*/ 994093 h 2189847"/>
                  <a:gd name="connsiteX44" fmla="*/ 607789 w 1869371"/>
                  <a:gd name="connsiteY44" fmla="*/ 923755 h 2189847"/>
                  <a:gd name="connsiteX45" fmla="*/ 809594 w 1869371"/>
                  <a:gd name="connsiteY45" fmla="*/ 1323176 h 2189847"/>
                  <a:gd name="connsiteX46" fmla="*/ 512330 w 1869371"/>
                  <a:gd name="connsiteY46" fmla="*/ 1365882 h 2189847"/>
                  <a:gd name="connsiteX47" fmla="*/ 647983 w 1869371"/>
                  <a:gd name="connsiteY47" fmla="*/ 1883372 h 2189847"/>
                  <a:gd name="connsiteX48" fmla="*/ 537449 w 1869371"/>
                  <a:gd name="connsiteY48" fmla="*/ 1808010 h 2189847"/>
                  <a:gd name="connsiteX49" fmla="*/ 391749 w 1869371"/>
                  <a:gd name="connsiteY49" fmla="*/ 1742695 h 2189847"/>
                  <a:gd name="connsiteX50" fmla="*/ 230975 w 1869371"/>
                  <a:gd name="connsiteY50" fmla="*/ 1446268 h 2189847"/>
                  <a:gd name="connsiteX51" fmla="*/ 356580 w 1869371"/>
                  <a:gd name="connsiteY51" fmla="*/ 1677381 h 2189847"/>
                  <a:gd name="connsiteX52" fmla="*/ 431942 w 1869371"/>
                  <a:gd name="connsiteY52" fmla="*/ 1843179 h 2189847"/>
                  <a:gd name="connsiteX53" fmla="*/ 527402 w 1869371"/>
                  <a:gd name="connsiteY53" fmla="*/ 1883372 h 2189847"/>
                  <a:gd name="connsiteX54" fmla="*/ 507305 w 1869371"/>
                  <a:gd name="connsiteY54" fmla="*/ 1998929 h 2189847"/>
                  <a:gd name="connsiteX55" fmla="*/ 311362 w 1869371"/>
                  <a:gd name="connsiteY55" fmla="*/ 2189847 h 2189847"/>
                  <a:gd name="connsiteX56" fmla="*/ 250235 w 1869371"/>
                  <a:gd name="connsiteY56" fmla="*/ 2152165 h 2189847"/>
                  <a:gd name="connsiteX57" fmla="*/ 220927 w 1869371"/>
                  <a:gd name="connsiteY57" fmla="*/ 1998928 h 2189847"/>
                  <a:gd name="connsiteX58" fmla="*/ 120444 w 1869371"/>
                  <a:gd name="connsiteY58" fmla="*/ 1918541 h 2189847"/>
                  <a:gd name="connsiteX59" fmla="*/ 65177 w 1869371"/>
                  <a:gd name="connsiteY59" fmla="*/ 1878348 h 2189847"/>
                  <a:gd name="connsiteX60" fmla="*/ 80251 w 1869371"/>
                  <a:gd name="connsiteY60" fmla="*/ 1682404 h 2189847"/>
                  <a:gd name="connsiteX61" fmla="*/ 205854 w 1869371"/>
                  <a:gd name="connsiteY61" fmla="*/ 1823082 h 2189847"/>
                  <a:gd name="connsiteX62" fmla="*/ 301314 w 1869371"/>
                  <a:gd name="connsiteY62" fmla="*/ 1983856 h 2189847"/>
                  <a:gd name="connsiteX63" fmla="*/ 326435 w 1869371"/>
                  <a:gd name="connsiteY63" fmla="*/ 1873323 h 2189847"/>
                  <a:gd name="connsiteX64" fmla="*/ 175710 w 1869371"/>
                  <a:gd name="connsiteY64" fmla="*/ 1526655 h 2189847"/>
                  <a:gd name="connsiteX65" fmla="*/ 150589 w 1869371"/>
                  <a:gd name="connsiteY65" fmla="*/ 1491487 h 2189847"/>
                  <a:gd name="connsiteX66" fmla="*/ 30008 w 1869371"/>
                  <a:gd name="connsiteY66" fmla="*/ 1652260 h 2189847"/>
                  <a:gd name="connsiteX67" fmla="*/ 19959 w 1869371"/>
                  <a:gd name="connsiteY67" fmla="*/ 1808009 h 2189847"/>
                  <a:gd name="connsiteX68" fmla="*/ 75227 w 1869371"/>
                  <a:gd name="connsiteY68" fmla="*/ 1310615 h 2189847"/>
                  <a:gd name="connsiteX69" fmla="*/ 175709 w 1869371"/>
                  <a:gd name="connsiteY69" fmla="*/ 1350809 h 2189847"/>
                  <a:gd name="connsiteX70" fmla="*/ 170685 w 1869371"/>
                  <a:gd name="connsiteY70" fmla="*/ 1134770 h 2189847"/>
                  <a:gd name="connsiteX71" fmla="*/ 95322 w 1869371"/>
                  <a:gd name="connsiteY71" fmla="*/ 1245301 h 2189847"/>
                  <a:gd name="connsiteX72" fmla="*/ 180733 w 1869371"/>
                  <a:gd name="connsiteY72" fmla="*/ 1054383 h 2189847"/>
                  <a:gd name="connsiteX73" fmla="*/ 276193 w 1869371"/>
                  <a:gd name="connsiteY73" fmla="*/ 873512 h 2189847"/>
                  <a:gd name="connsiteX74" fmla="*/ 471298 w 1869371"/>
                  <a:gd name="connsiteY74"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642768 w 1869371"/>
                  <a:gd name="connsiteY35" fmla="*/ 386169 h 2189847"/>
                  <a:gd name="connsiteX36" fmla="*/ 1451848 w 1869371"/>
                  <a:gd name="connsiteY36" fmla="*/ 667523 h 2189847"/>
                  <a:gd name="connsiteX37" fmla="*/ 1170498 w 1869371"/>
                  <a:gd name="connsiteY37" fmla="*/ 506748 h 2189847"/>
                  <a:gd name="connsiteX38" fmla="*/ 1200641 w 1869371"/>
                  <a:gd name="connsiteY38" fmla="*/ 642400 h 2189847"/>
                  <a:gd name="connsiteX39" fmla="*/ 1115230 w 1869371"/>
                  <a:gd name="connsiteY39" fmla="*/ 878538 h 2189847"/>
                  <a:gd name="connsiteX40" fmla="*/ 1100158 w 1869371"/>
                  <a:gd name="connsiteY40" fmla="*/ 1014189 h 2189847"/>
                  <a:gd name="connsiteX41" fmla="*/ 904215 w 1869371"/>
                  <a:gd name="connsiteY41" fmla="*/ 1024237 h 2189847"/>
                  <a:gd name="connsiteX42" fmla="*/ 929336 w 1869371"/>
                  <a:gd name="connsiteY42" fmla="*/ 1185011 h 2189847"/>
                  <a:gd name="connsiteX43" fmla="*/ 708272 w 1869371"/>
                  <a:gd name="connsiteY43" fmla="*/ 994093 h 2189847"/>
                  <a:gd name="connsiteX44" fmla="*/ 607789 w 1869371"/>
                  <a:gd name="connsiteY44" fmla="*/ 923755 h 2189847"/>
                  <a:gd name="connsiteX45" fmla="*/ 809594 w 1869371"/>
                  <a:gd name="connsiteY45" fmla="*/ 1323176 h 2189847"/>
                  <a:gd name="connsiteX46" fmla="*/ 512330 w 1869371"/>
                  <a:gd name="connsiteY46" fmla="*/ 1365882 h 2189847"/>
                  <a:gd name="connsiteX47" fmla="*/ 647983 w 1869371"/>
                  <a:gd name="connsiteY47" fmla="*/ 1883372 h 2189847"/>
                  <a:gd name="connsiteX48" fmla="*/ 537449 w 1869371"/>
                  <a:gd name="connsiteY48" fmla="*/ 1808010 h 2189847"/>
                  <a:gd name="connsiteX49" fmla="*/ 391749 w 1869371"/>
                  <a:gd name="connsiteY49" fmla="*/ 1742695 h 2189847"/>
                  <a:gd name="connsiteX50" fmla="*/ 230975 w 1869371"/>
                  <a:gd name="connsiteY50" fmla="*/ 1446268 h 2189847"/>
                  <a:gd name="connsiteX51" fmla="*/ 356580 w 1869371"/>
                  <a:gd name="connsiteY51" fmla="*/ 1677381 h 2189847"/>
                  <a:gd name="connsiteX52" fmla="*/ 431942 w 1869371"/>
                  <a:gd name="connsiteY52" fmla="*/ 1843179 h 2189847"/>
                  <a:gd name="connsiteX53" fmla="*/ 527402 w 1869371"/>
                  <a:gd name="connsiteY53" fmla="*/ 1883372 h 2189847"/>
                  <a:gd name="connsiteX54" fmla="*/ 507305 w 1869371"/>
                  <a:gd name="connsiteY54" fmla="*/ 1998929 h 2189847"/>
                  <a:gd name="connsiteX55" fmla="*/ 311362 w 1869371"/>
                  <a:gd name="connsiteY55" fmla="*/ 2189847 h 2189847"/>
                  <a:gd name="connsiteX56" fmla="*/ 250235 w 1869371"/>
                  <a:gd name="connsiteY56" fmla="*/ 2152165 h 2189847"/>
                  <a:gd name="connsiteX57" fmla="*/ 220927 w 1869371"/>
                  <a:gd name="connsiteY57" fmla="*/ 1998928 h 2189847"/>
                  <a:gd name="connsiteX58" fmla="*/ 120444 w 1869371"/>
                  <a:gd name="connsiteY58" fmla="*/ 1918541 h 2189847"/>
                  <a:gd name="connsiteX59" fmla="*/ 65177 w 1869371"/>
                  <a:gd name="connsiteY59" fmla="*/ 1878348 h 2189847"/>
                  <a:gd name="connsiteX60" fmla="*/ 80251 w 1869371"/>
                  <a:gd name="connsiteY60" fmla="*/ 1682404 h 2189847"/>
                  <a:gd name="connsiteX61" fmla="*/ 205854 w 1869371"/>
                  <a:gd name="connsiteY61" fmla="*/ 1823082 h 2189847"/>
                  <a:gd name="connsiteX62" fmla="*/ 301314 w 1869371"/>
                  <a:gd name="connsiteY62" fmla="*/ 1983856 h 2189847"/>
                  <a:gd name="connsiteX63" fmla="*/ 326435 w 1869371"/>
                  <a:gd name="connsiteY63" fmla="*/ 1873323 h 2189847"/>
                  <a:gd name="connsiteX64" fmla="*/ 175710 w 1869371"/>
                  <a:gd name="connsiteY64" fmla="*/ 1526655 h 2189847"/>
                  <a:gd name="connsiteX65" fmla="*/ 150589 w 1869371"/>
                  <a:gd name="connsiteY65" fmla="*/ 1491487 h 2189847"/>
                  <a:gd name="connsiteX66" fmla="*/ 30008 w 1869371"/>
                  <a:gd name="connsiteY66" fmla="*/ 1652260 h 2189847"/>
                  <a:gd name="connsiteX67" fmla="*/ 19959 w 1869371"/>
                  <a:gd name="connsiteY67" fmla="*/ 1808009 h 2189847"/>
                  <a:gd name="connsiteX68" fmla="*/ 75227 w 1869371"/>
                  <a:gd name="connsiteY68" fmla="*/ 1310615 h 2189847"/>
                  <a:gd name="connsiteX69" fmla="*/ 175709 w 1869371"/>
                  <a:gd name="connsiteY69" fmla="*/ 1350809 h 2189847"/>
                  <a:gd name="connsiteX70" fmla="*/ 170685 w 1869371"/>
                  <a:gd name="connsiteY70" fmla="*/ 1134770 h 2189847"/>
                  <a:gd name="connsiteX71" fmla="*/ 95322 w 1869371"/>
                  <a:gd name="connsiteY71" fmla="*/ 1245301 h 2189847"/>
                  <a:gd name="connsiteX72" fmla="*/ 180733 w 1869371"/>
                  <a:gd name="connsiteY72" fmla="*/ 1054383 h 2189847"/>
                  <a:gd name="connsiteX73" fmla="*/ 276193 w 1869371"/>
                  <a:gd name="connsiteY73" fmla="*/ 873512 h 2189847"/>
                  <a:gd name="connsiteX74" fmla="*/ 471298 w 1869371"/>
                  <a:gd name="connsiteY74"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642768 w 1869371"/>
                  <a:gd name="connsiteY35" fmla="*/ 386169 h 2189847"/>
                  <a:gd name="connsiteX36" fmla="*/ 1451848 w 1869371"/>
                  <a:gd name="connsiteY36" fmla="*/ 667523 h 2189847"/>
                  <a:gd name="connsiteX37" fmla="*/ 1170498 w 1869371"/>
                  <a:gd name="connsiteY37" fmla="*/ 506748 h 2189847"/>
                  <a:gd name="connsiteX38" fmla="*/ 1200641 w 1869371"/>
                  <a:gd name="connsiteY38" fmla="*/ 642400 h 2189847"/>
                  <a:gd name="connsiteX39" fmla="*/ 1115230 w 1869371"/>
                  <a:gd name="connsiteY39" fmla="*/ 878538 h 2189847"/>
                  <a:gd name="connsiteX40" fmla="*/ 1100158 w 1869371"/>
                  <a:gd name="connsiteY40" fmla="*/ 1014189 h 2189847"/>
                  <a:gd name="connsiteX41" fmla="*/ 904215 w 1869371"/>
                  <a:gd name="connsiteY41" fmla="*/ 1024237 h 2189847"/>
                  <a:gd name="connsiteX42" fmla="*/ 929336 w 1869371"/>
                  <a:gd name="connsiteY42" fmla="*/ 1185011 h 2189847"/>
                  <a:gd name="connsiteX43" fmla="*/ 708272 w 1869371"/>
                  <a:gd name="connsiteY43" fmla="*/ 994093 h 2189847"/>
                  <a:gd name="connsiteX44" fmla="*/ 607789 w 1869371"/>
                  <a:gd name="connsiteY44" fmla="*/ 923755 h 2189847"/>
                  <a:gd name="connsiteX45" fmla="*/ 809594 w 1869371"/>
                  <a:gd name="connsiteY45" fmla="*/ 1323176 h 2189847"/>
                  <a:gd name="connsiteX46" fmla="*/ 512330 w 1869371"/>
                  <a:gd name="connsiteY46" fmla="*/ 1365882 h 2189847"/>
                  <a:gd name="connsiteX47" fmla="*/ 647983 w 1869371"/>
                  <a:gd name="connsiteY47" fmla="*/ 1883372 h 2189847"/>
                  <a:gd name="connsiteX48" fmla="*/ 537449 w 1869371"/>
                  <a:gd name="connsiteY48" fmla="*/ 1808010 h 2189847"/>
                  <a:gd name="connsiteX49" fmla="*/ 391749 w 1869371"/>
                  <a:gd name="connsiteY49" fmla="*/ 1742695 h 2189847"/>
                  <a:gd name="connsiteX50" fmla="*/ 230975 w 1869371"/>
                  <a:gd name="connsiteY50" fmla="*/ 1446268 h 2189847"/>
                  <a:gd name="connsiteX51" fmla="*/ 356580 w 1869371"/>
                  <a:gd name="connsiteY51" fmla="*/ 1677381 h 2189847"/>
                  <a:gd name="connsiteX52" fmla="*/ 431942 w 1869371"/>
                  <a:gd name="connsiteY52" fmla="*/ 1843179 h 2189847"/>
                  <a:gd name="connsiteX53" fmla="*/ 527402 w 1869371"/>
                  <a:gd name="connsiteY53" fmla="*/ 1883372 h 2189847"/>
                  <a:gd name="connsiteX54" fmla="*/ 507305 w 1869371"/>
                  <a:gd name="connsiteY54" fmla="*/ 1998929 h 2189847"/>
                  <a:gd name="connsiteX55" fmla="*/ 311362 w 1869371"/>
                  <a:gd name="connsiteY55" fmla="*/ 2189847 h 2189847"/>
                  <a:gd name="connsiteX56" fmla="*/ 250235 w 1869371"/>
                  <a:gd name="connsiteY56" fmla="*/ 2152165 h 2189847"/>
                  <a:gd name="connsiteX57" fmla="*/ 220927 w 1869371"/>
                  <a:gd name="connsiteY57" fmla="*/ 1998928 h 2189847"/>
                  <a:gd name="connsiteX58" fmla="*/ 120444 w 1869371"/>
                  <a:gd name="connsiteY58" fmla="*/ 1918541 h 2189847"/>
                  <a:gd name="connsiteX59" fmla="*/ 65177 w 1869371"/>
                  <a:gd name="connsiteY59" fmla="*/ 1878348 h 2189847"/>
                  <a:gd name="connsiteX60" fmla="*/ 80251 w 1869371"/>
                  <a:gd name="connsiteY60" fmla="*/ 1682404 h 2189847"/>
                  <a:gd name="connsiteX61" fmla="*/ 205854 w 1869371"/>
                  <a:gd name="connsiteY61" fmla="*/ 1823082 h 2189847"/>
                  <a:gd name="connsiteX62" fmla="*/ 301314 w 1869371"/>
                  <a:gd name="connsiteY62" fmla="*/ 1983856 h 2189847"/>
                  <a:gd name="connsiteX63" fmla="*/ 326435 w 1869371"/>
                  <a:gd name="connsiteY63" fmla="*/ 1873323 h 2189847"/>
                  <a:gd name="connsiteX64" fmla="*/ 175710 w 1869371"/>
                  <a:gd name="connsiteY64" fmla="*/ 1526655 h 2189847"/>
                  <a:gd name="connsiteX65" fmla="*/ 150589 w 1869371"/>
                  <a:gd name="connsiteY65" fmla="*/ 1491487 h 2189847"/>
                  <a:gd name="connsiteX66" fmla="*/ 30008 w 1869371"/>
                  <a:gd name="connsiteY66" fmla="*/ 1652260 h 2189847"/>
                  <a:gd name="connsiteX67" fmla="*/ 19959 w 1869371"/>
                  <a:gd name="connsiteY67" fmla="*/ 1808009 h 2189847"/>
                  <a:gd name="connsiteX68" fmla="*/ 75227 w 1869371"/>
                  <a:gd name="connsiteY68" fmla="*/ 1310615 h 2189847"/>
                  <a:gd name="connsiteX69" fmla="*/ 175709 w 1869371"/>
                  <a:gd name="connsiteY69" fmla="*/ 1350809 h 2189847"/>
                  <a:gd name="connsiteX70" fmla="*/ 170685 w 1869371"/>
                  <a:gd name="connsiteY70" fmla="*/ 1134770 h 2189847"/>
                  <a:gd name="connsiteX71" fmla="*/ 95322 w 1869371"/>
                  <a:gd name="connsiteY71" fmla="*/ 1245301 h 2189847"/>
                  <a:gd name="connsiteX72" fmla="*/ 180733 w 1869371"/>
                  <a:gd name="connsiteY72" fmla="*/ 1054383 h 2189847"/>
                  <a:gd name="connsiteX73" fmla="*/ 276193 w 1869371"/>
                  <a:gd name="connsiteY73" fmla="*/ 873512 h 2189847"/>
                  <a:gd name="connsiteX74" fmla="*/ 471298 w 1869371"/>
                  <a:gd name="connsiteY74" fmla="*/ 672545 h 2189847"/>
                  <a:gd name="connsiteX0" fmla="*/ 471298 w 1869371"/>
                  <a:gd name="connsiteY0" fmla="*/ 672545 h 2189847"/>
                  <a:gd name="connsiteX1" fmla="*/ 693200 w 1869371"/>
                  <a:gd name="connsiteY1" fmla="*/ 411288 h 2189847"/>
                  <a:gd name="connsiteX2" fmla="*/ 743441 w 1869371"/>
                  <a:gd name="connsiteY2" fmla="*/ 471579 h 2189847"/>
                  <a:gd name="connsiteX3" fmla="*/ 708273 w 1869371"/>
                  <a:gd name="connsiteY3" fmla="*/ 582110 h 2189847"/>
                  <a:gd name="connsiteX4" fmla="*/ 637934 w 1869371"/>
                  <a:gd name="connsiteY4" fmla="*/ 592159 h 2189847"/>
                  <a:gd name="connsiteX5" fmla="*/ 562573 w 1869371"/>
                  <a:gd name="connsiteY5" fmla="*/ 627328 h 2189847"/>
                  <a:gd name="connsiteX6" fmla="*/ 688176 w 1869371"/>
                  <a:gd name="connsiteY6" fmla="*/ 778053 h 2189847"/>
                  <a:gd name="connsiteX7" fmla="*/ 487209 w 1869371"/>
                  <a:gd name="connsiteY7" fmla="*/ 752933 h 2189847"/>
                  <a:gd name="connsiteX8" fmla="*/ 421895 w 1869371"/>
                  <a:gd name="connsiteY8" fmla="*/ 953900 h 2189847"/>
                  <a:gd name="connsiteX9" fmla="*/ 241862 w 1869371"/>
                  <a:gd name="connsiteY9" fmla="*/ 994093 h 2189847"/>
                  <a:gd name="connsiteX10" fmla="*/ 306338 w 1869371"/>
                  <a:gd name="connsiteY10" fmla="*/ 1285495 h 2189847"/>
                  <a:gd name="connsiteX11" fmla="*/ 492233 w 1869371"/>
                  <a:gd name="connsiteY11" fmla="*/ 1195060 h 2189847"/>
                  <a:gd name="connsiteX12" fmla="*/ 477162 w 1869371"/>
                  <a:gd name="connsiteY12" fmla="*/ 979020 h 2189847"/>
                  <a:gd name="connsiteX13" fmla="*/ 738418 w 1869371"/>
                  <a:gd name="connsiteY13" fmla="*/ 783077 h 2189847"/>
                  <a:gd name="connsiteX14" fmla="*/ 818805 w 1869371"/>
                  <a:gd name="connsiteY14" fmla="*/ 818247 h 2189847"/>
                  <a:gd name="connsiteX15" fmla="*/ 889144 w 1869371"/>
                  <a:gd name="connsiteY15" fmla="*/ 918730 h 2189847"/>
                  <a:gd name="connsiteX16" fmla="*/ 793684 w 1869371"/>
                  <a:gd name="connsiteY16" fmla="*/ 707714 h 2189847"/>
                  <a:gd name="connsiteX17" fmla="*/ 803732 w 1869371"/>
                  <a:gd name="connsiteY17" fmla="*/ 436409 h 2189847"/>
                  <a:gd name="connsiteX18" fmla="*/ 979579 w 1869371"/>
                  <a:gd name="connsiteY18" fmla="*/ 290708 h 2189847"/>
                  <a:gd name="connsiteX19" fmla="*/ 904216 w 1869371"/>
                  <a:gd name="connsiteY19" fmla="*/ 471579 h 2189847"/>
                  <a:gd name="connsiteX20" fmla="*/ 899192 w 1869371"/>
                  <a:gd name="connsiteY20" fmla="*/ 546941 h 2189847"/>
                  <a:gd name="connsiteX21" fmla="*/ 1029820 w 1869371"/>
                  <a:gd name="connsiteY21" fmla="*/ 567038 h 2189847"/>
                  <a:gd name="connsiteX22" fmla="*/ 974554 w 1869371"/>
                  <a:gd name="connsiteY22" fmla="*/ 768005 h 2189847"/>
                  <a:gd name="connsiteX23" fmla="*/ 994652 w 1869371"/>
                  <a:gd name="connsiteY23" fmla="*/ 788103 h 2189847"/>
                  <a:gd name="connsiteX24" fmla="*/ 959482 w 1869371"/>
                  <a:gd name="connsiteY24" fmla="*/ 506748 h 2189847"/>
                  <a:gd name="connsiteX25" fmla="*/ 1034844 w 1869371"/>
                  <a:gd name="connsiteY25" fmla="*/ 315829 h 2189847"/>
                  <a:gd name="connsiteX26" fmla="*/ 1155424 w 1869371"/>
                  <a:gd name="connsiteY26" fmla="*/ 150031 h 2189847"/>
                  <a:gd name="connsiteX27" fmla="*/ 1265955 w 1869371"/>
                  <a:gd name="connsiteY27" fmla="*/ 215345 h 2189847"/>
                  <a:gd name="connsiteX28" fmla="*/ 1145375 w 1869371"/>
                  <a:gd name="connsiteY28" fmla="*/ 305782 h 2189847"/>
                  <a:gd name="connsiteX29" fmla="*/ 1311173 w 1869371"/>
                  <a:gd name="connsiteY29" fmla="*/ 416314 h 2189847"/>
                  <a:gd name="connsiteX30" fmla="*/ 1346340 w 1869371"/>
                  <a:gd name="connsiteY30" fmla="*/ 124911 h 2189847"/>
                  <a:gd name="connsiteX31" fmla="*/ 1436777 w 1869371"/>
                  <a:gd name="connsiteY31" fmla="*/ 54575 h 2189847"/>
                  <a:gd name="connsiteX32" fmla="*/ 1848759 w 1869371"/>
                  <a:gd name="connsiteY32" fmla="*/ 44524 h 2189847"/>
                  <a:gd name="connsiteX33" fmla="*/ 1778421 w 1869371"/>
                  <a:gd name="connsiteY33" fmla="*/ 556990 h 2189847"/>
                  <a:gd name="connsiteX34" fmla="*/ 1763348 w 1869371"/>
                  <a:gd name="connsiteY34" fmla="*/ 345976 h 2189847"/>
                  <a:gd name="connsiteX35" fmla="*/ 1642768 w 1869371"/>
                  <a:gd name="connsiteY35" fmla="*/ 386169 h 2189847"/>
                  <a:gd name="connsiteX36" fmla="*/ 1451848 w 1869371"/>
                  <a:gd name="connsiteY36" fmla="*/ 667523 h 2189847"/>
                  <a:gd name="connsiteX37" fmla="*/ 1170498 w 1869371"/>
                  <a:gd name="connsiteY37" fmla="*/ 506748 h 2189847"/>
                  <a:gd name="connsiteX38" fmla="*/ 1200641 w 1869371"/>
                  <a:gd name="connsiteY38" fmla="*/ 642400 h 2189847"/>
                  <a:gd name="connsiteX39" fmla="*/ 1115230 w 1869371"/>
                  <a:gd name="connsiteY39" fmla="*/ 878538 h 2189847"/>
                  <a:gd name="connsiteX40" fmla="*/ 1100158 w 1869371"/>
                  <a:gd name="connsiteY40" fmla="*/ 1014189 h 2189847"/>
                  <a:gd name="connsiteX41" fmla="*/ 904215 w 1869371"/>
                  <a:gd name="connsiteY41" fmla="*/ 1024237 h 2189847"/>
                  <a:gd name="connsiteX42" fmla="*/ 929336 w 1869371"/>
                  <a:gd name="connsiteY42" fmla="*/ 1185011 h 2189847"/>
                  <a:gd name="connsiteX43" fmla="*/ 708272 w 1869371"/>
                  <a:gd name="connsiteY43" fmla="*/ 994093 h 2189847"/>
                  <a:gd name="connsiteX44" fmla="*/ 607789 w 1869371"/>
                  <a:gd name="connsiteY44" fmla="*/ 923755 h 2189847"/>
                  <a:gd name="connsiteX45" fmla="*/ 809594 w 1869371"/>
                  <a:gd name="connsiteY45" fmla="*/ 1323176 h 2189847"/>
                  <a:gd name="connsiteX46" fmla="*/ 512330 w 1869371"/>
                  <a:gd name="connsiteY46" fmla="*/ 1365882 h 2189847"/>
                  <a:gd name="connsiteX47" fmla="*/ 647983 w 1869371"/>
                  <a:gd name="connsiteY47" fmla="*/ 1883372 h 2189847"/>
                  <a:gd name="connsiteX48" fmla="*/ 537449 w 1869371"/>
                  <a:gd name="connsiteY48" fmla="*/ 1808010 h 2189847"/>
                  <a:gd name="connsiteX49" fmla="*/ 391749 w 1869371"/>
                  <a:gd name="connsiteY49" fmla="*/ 1742695 h 2189847"/>
                  <a:gd name="connsiteX50" fmla="*/ 230975 w 1869371"/>
                  <a:gd name="connsiteY50" fmla="*/ 1446268 h 2189847"/>
                  <a:gd name="connsiteX51" fmla="*/ 356580 w 1869371"/>
                  <a:gd name="connsiteY51" fmla="*/ 1677381 h 2189847"/>
                  <a:gd name="connsiteX52" fmla="*/ 431942 w 1869371"/>
                  <a:gd name="connsiteY52" fmla="*/ 1843179 h 2189847"/>
                  <a:gd name="connsiteX53" fmla="*/ 527402 w 1869371"/>
                  <a:gd name="connsiteY53" fmla="*/ 1883372 h 2189847"/>
                  <a:gd name="connsiteX54" fmla="*/ 507305 w 1869371"/>
                  <a:gd name="connsiteY54" fmla="*/ 1998929 h 2189847"/>
                  <a:gd name="connsiteX55" fmla="*/ 311362 w 1869371"/>
                  <a:gd name="connsiteY55" fmla="*/ 2189847 h 2189847"/>
                  <a:gd name="connsiteX56" fmla="*/ 250235 w 1869371"/>
                  <a:gd name="connsiteY56" fmla="*/ 2152165 h 2189847"/>
                  <a:gd name="connsiteX57" fmla="*/ 220927 w 1869371"/>
                  <a:gd name="connsiteY57" fmla="*/ 1998928 h 2189847"/>
                  <a:gd name="connsiteX58" fmla="*/ 120444 w 1869371"/>
                  <a:gd name="connsiteY58" fmla="*/ 1918541 h 2189847"/>
                  <a:gd name="connsiteX59" fmla="*/ 65177 w 1869371"/>
                  <a:gd name="connsiteY59" fmla="*/ 1878348 h 2189847"/>
                  <a:gd name="connsiteX60" fmla="*/ 80251 w 1869371"/>
                  <a:gd name="connsiteY60" fmla="*/ 1682404 h 2189847"/>
                  <a:gd name="connsiteX61" fmla="*/ 205854 w 1869371"/>
                  <a:gd name="connsiteY61" fmla="*/ 1823082 h 2189847"/>
                  <a:gd name="connsiteX62" fmla="*/ 301314 w 1869371"/>
                  <a:gd name="connsiteY62" fmla="*/ 1983856 h 2189847"/>
                  <a:gd name="connsiteX63" fmla="*/ 326435 w 1869371"/>
                  <a:gd name="connsiteY63" fmla="*/ 1873323 h 2189847"/>
                  <a:gd name="connsiteX64" fmla="*/ 175710 w 1869371"/>
                  <a:gd name="connsiteY64" fmla="*/ 1526655 h 2189847"/>
                  <a:gd name="connsiteX65" fmla="*/ 150589 w 1869371"/>
                  <a:gd name="connsiteY65" fmla="*/ 1491487 h 2189847"/>
                  <a:gd name="connsiteX66" fmla="*/ 30008 w 1869371"/>
                  <a:gd name="connsiteY66" fmla="*/ 1652260 h 2189847"/>
                  <a:gd name="connsiteX67" fmla="*/ 19959 w 1869371"/>
                  <a:gd name="connsiteY67" fmla="*/ 1808009 h 2189847"/>
                  <a:gd name="connsiteX68" fmla="*/ 75227 w 1869371"/>
                  <a:gd name="connsiteY68" fmla="*/ 1310615 h 2189847"/>
                  <a:gd name="connsiteX69" fmla="*/ 175709 w 1869371"/>
                  <a:gd name="connsiteY69" fmla="*/ 1350809 h 2189847"/>
                  <a:gd name="connsiteX70" fmla="*/ 170685 w 1869371"/>
                  <a:gd name="connsiteY70" fmla="*/ 1134770 h 2189847"/>
                  <a:gd name="connsiteX71" fmla="*/ 95322 w 1869371"/>
                  <a:gd name="connsiteY71" fmla="*/ 1245301 h 2189847"/>
                  <a:gd name="connsiteX72" fmla="*/ 180733 w 1869371"/>
                  <a:gd name="connsiteY72" fmla="*/ 1054383 h 2189847"/>
                  <a:gd name="connsiteX73" fmla="*/ 276193 w 1869371"/>
                  <a:gd name="connsiteY73" fmla="*/ 873512 h 2189847"/>
                  <a:gd name="connsiteX74" fmla="*/ 471298 w 1869371"/>
                  <a:gd name="connsiteY74" fmla="*/ 672545 h 2189847"/>
                  <a:gd name="connsiteX0" fmla="*/ 471298 w 1888269"/>
                  <a:gd name="connsiteY0" fmla="*/ 672545 h 2189847"/>
                  <a:gd name="connsiteX1" fmla="*/ 693200 w 1888269"/>
                  <a:gd name="connsiteY1" fmla="*/ 411288 h 2189847"/>
                  <a:gd name="connsiteX2" fmla="*/ 743441 w 1888269"/>
                  <a:gd name="connsiteY2" fmla="*/ 471579 h 2189847"/>
                  <a:gd name="connsiteX3" fmla="*/ 708273 w 1888269"/>
                  <a:gd name="connsiteY3" fmla="*/ 582110 h 2189847"/>
                  <a:gd name="connsiteX4" fmla="*/ 637934 w 1888269"/>
                  <a:gd name="connsiteY4" fmla="*/ 592159 h 2189847"/>
                  <a:gd name="connsiteX5" fmla="*/ 562573 w 1888269"/>
                  <a:gd name="connsiteY5" fmla="*/ 627328 h 2189847"/>
                  <a:gd name="connsiteX6" fmla="*/ 688176 w 1888269"/>
                  <a:gd name="connsiteY6" fmla="*/ 778053 h 2189847"/>
                  <a:gd name="connsiteX7" fmla="*/ 487209 w 1888269"/>
                  <a:gd name="connsiteY7" fmla="*/ 752933 h 2189847"/>
                  <a:gd name="connsiteX8" fmla="*/ 421895 w 1888269"/>
                  <a:gd name="connsiteY8" fmla="*/ 953900 h 2189847"/>
                  <a:gd name="connsiteX9" fmla="*/ 241862 w 1888269"/>
                  <a:gd name="connsiteY9" fmla="*/ 994093 h 2189847"/>
                  <a:gd name="connsiteX10" fmla="*/ 306338 w 1888269"/>
                  <a:gd name="connsiteY10" fmla="*/ 1285495 h 2189847"/>
                  <a:gd name="connsiteX11" fmla="*/ 492233 w 1888269"/>
                  <a:gd name="connsiteY11" fmla="*/ 1195060 h 2189847"/>
                  <a:gd name="connsiteX12" fmla="*/ 477162 w 1888269"/>
                  <a:gd name="connsiteY12" fmla="*/ 979020 h 2189847"/>
                  <a:gd name="connsiteX13" fmla="*/ 738418 w 1888269"/>
                  <a:gd name="connsiteY13" fmla="*/ 783077 h 2189847"/>
                  <a:gd name="connsiteX14" fmla="*/ 818805 w 1888269"/>
                  <a:gd name="connsiteY14" fmla="*/ 818247 h 2189847"/>
                  <a:gd name="connsiteX15" fmla="*/ 889144 w 1888269"/>
                  <a:gd name="connsiteY15" fmla="*/ 918730 h 2189847"/>
                  <a:gd name="connsiteX16" fmla="*/ 793684 w 1888269"/>
                  <a:gd name="connsiteY16" fmla="*/ 707714 h 2189847"/>
                  <a:gd name="connsiteX17" fmla="*/ 803732 w 1888269"/>
                  <a:gd name="connsiteY17" fmla="*/ 436409 h 2189847"/>
                  <a:gd name="connsiteX18" fmla="*/ 979579 w 1888269"/>
                  <a:gd name="connsiteY18" fmla="*/ 290708 h 2189847"/>
                  <a:gd name="connsiteX19" fmla="*/ 904216 w 1888269"/>
                  <a:gd name="connsiteY19" fmla="*/ 471579 h 2189847"/>
                  <a:gd name="connsiteX20" fmla="*/ 899192 w 1888269"/>
                  <a:gd name="connsiteY20" fmla="*/ 546941 h 2189847"/>
                  <a:gd name="connsiteX21" fmla="*/ 1029820 w 1888269"/>
                  <a:gd name="connsiteY21" fmla="*/ 567038 h 2189847"/>
                  <a:gd name="connsiteX22" fmla="*/ 974554 w 1888269"/>
                  <a:gd name="connsiteY22" fmla="*/ 768005 h 2189847"/>
                  <a:gd name="connsiteX23" fmla="*/ 994652 w 1888269"/>
                  <a:gd name="connsiteY23" fmla="*/ 788103 h 2189847"/>
                  <a:gd name="connsiteX24" fmla="*/ 959482 w 1888269"/>
                  <a:gd name="connsiteY24" fmla="*/ 506748 h 2189847"/>
                  <a:gd name="connsiteX25" fmla="*/ 1034844 w 1888269"/>
                  <a:gd name="connsiteY25" fmla="*/ 315829 h 2189847"/>
                  <a:gd name="connsiteX26" fmla="*/ 1155424 w 1888269"/>
                  <a:gd name="connsiteY26" fmla="*/ 150031 h 2189847"/>
                  <a:gd name="connsiteX27" fmla="*/ 1265955 w 1888269"/>
                  <a:gd name="connsiteY27" fmla="*/ 215345 h 2189847"/>
                  <a:gd name="connsiteX28" fmla="*/ 1145375 w 1888269"/>
                  <a:gd name="connsiteY28" fmla="*/ 305782 h 2189847"/>
                  <a:gd name="connsiteX29" fmla="*/ 1311173 w 1888269"/>
                  <a:gd name="connsiteY29" fmla="*/ 416314 h 2189847"/>
                  <a:gd name="connsiteX30" fmla="*/ 1346340 w 1888269"/>
                  <a:gd name="connsiteY30" fmla="*/ 124911 h 2189847"/>
                  <a:gd name="connsiteX31" fmla="*/ 1436777 w 1888269"/>
                  <a:gd name="connsiteY31" fmla="*/ 54575 h 2189847"/>
                  <a:gd name="connsiteX32" fmla="*/ 1848759 w 1888269"/>
                  <a:gd name="connsiteY32" fmla="*/ 44524 h 2189847"/>
                  <a:gd name="connsiteX33" fmla="*/ 1863830 w 1888269"/>
                  <a:gd name="connsiteY33" fmla="*/ 155057 h 2189847"/>
                  <a:gd name="connsiteX34" fmla="*/ 1778421 w 1888269"/>
                  <a:gd name="connsiteY34" fmla="*/ 556990 h 2189847"/>
                  <a:gd name="connsiteX35" fmla="*/ 1763348 w 1888269"/>
                  <a:gd name="connsiteY35" fmla="*/ 345976 h 2189847"/>
                  <a:gd name="connsiteX36" fmla="*/ 1642768 w 1888269"/>
                  <a:gd name="connsiteY36" fmla="*/ 386169 h 2189847"/>
                  <a:gd name="connsiteX37" fmla="*/ 1451848 w 1888269"/>
                  <a:gd name="connsiteY37" fmla="*/ 667523 h 2189847"/>
                  <a:gd name="connsiteX38" fmla="*/ 1170498 w 1888269"/>
                  <a:gd name="connsiteY38" fmla="*/ 506748 h 2189847"/>
                  <a:gd name="connsiteX39" fmla="*/ 1200641 w 1888269"/>
                  <a:gd name="connsiteY39" fmla="*/ 642400 h 2189847"/>
                  <a:gd name="connsiteX40" fmla="*/ 1115230 w 1888269"/>
                  <a:gd name="connsiteY40" fmla="*/ 878538 h 2189847"/>
                  <a:gd name="connsiteX41" fmla="*/ 1100158 w 1888269"/>
                  <a:gd name="connsiteY41" fmla="*/ 1014189 h 2189847"/>
                  <a:gd name="connsiteX42" fmla="*/ 904215 w 1888269"/>
                  <a:gd name="connsiteY42" fmla="*/ 1024237 h 2189847"/>
                  <a:gd name="connsiteX43" fmla="*/ 929336 w 1888269"/>
                  <a:gd name="connsiteY43" fmla="*/ 1185011 h 2189847"/>
                  <a:gd name="connsiteX44" fmla="*/ 708272 w 1888269"/>
                  <a:gd name="connsiteY44" fmla="*/ 994093 h 2189847"/>
                  <a:gd name="connsiteX45" fmla="*/ 607789 w 1888269"/>
                  <a:gd name="connsiteY45" fmla="*/ 923755 h 2189847"/>
                  <a:gd name="connsiteX46" fmla="*/ 809594 w 1888269"/>
                  <a:gd name="connsiteY46" fmla="*/ 1323176 h 2189847"/>
                  <a:gd name="connsiteX47" fmla="*/ 512330 w 1888269"/>
                  <a:gd name="connsiteY47" fmla="*/ 1365882 h 2189847"/>
                  <a:gd name="connsiteX48" fmla="*/ 647983 w 1888269"/>
                  <a:gd name="connsiteY48" fmla="*/ 1883372 h 2189847"/>
                  <a:gd name="connsiteX49" fmla="*/ 537449 w 1888269"/>
                  <a:gd name="connsiteY49" fmla="*/ 1808010 h 2189847"/>
                  <a:gd name="connsiteX50" fmla="*/ 391749 w 1888269"/>
                  <a:gd name="connsiteY50" fmla="*/ 1742695 h 2189847"/>
                  <a:gd name="connsiteX51" fmla="*/ 230975 w 1888269"/>
                  <a:gd name="connsiteY51" fmla="*/ 1446268 h 2189847"/>
                  <a:gd name="connsiteX52" fmla="*/ 356580 w 1888269"/>
                  <a:gd name="connsiteY52" fmla="*/ 1677381 h 2189847"/>
                  <a:gd name="connsiteX53" fmla="*/ 431942 w 1888269"/>
                  <a:gd name="connsiteY53" fmla="*/ 1843179 h 2189847"/>
                  <a:gd name="connsiteX54" fmla="*/ 527402 w 1888269"/>
                  <a:gd name="connsiteY54" fmla="*/ 1883372 h 2189847"/>
                  <a:gd name="connsiteX55" fmla="*/ 507305 w 1888269"/>
                  <a:gd name="connsiteY55" fmla="*/ 1998929 h 2189847"/>
                  <a:gd name="connsiteX56" fmla="*/ 311362 w 1888269"/>
                  <a:gd name="connsiteY56" fmla="*/ 2189847 h 2189847"/>
                  <a:gd name="connsiteX57" fmla="*/ 250235 w 1888269"/>
                  <a:gd name="connsiteY57" fmla="*/ 2152165 h 2189847"/>
                  <a:gd name="connsiteX58" fmla="*/ 220927 w 1888269"/>
                  <a:gd name="connsiteY58" fmla="*/ 1998928 h 2189847"/>
                  <a:gd name="connsiteX59" fmla="*/ 120444 w 1888269"/>
                  <a:gd name="connsiteY59" fmla="*/ 1918541 h 2189847"/>
                  <a:gd name="connsiteX60" fmla="*/ 65177 w 1888269"/>
                  <a:gd name="connsiteY60" fmla="*/ 1878348 h 2189847"/>
                  <a:gd name="connsiteX61" fmla="*/ 80251 w 1888269"/>
                  <a:gd name="connsiteY61" fmla="*/ 1682404 h 2189847"/>
                  <a:gd name="connsiteX62" fmla="*/ 205854 w 1888269"/>
                  <a:gd name="connsiteY62" fmla="*/ 1823082 h 2189847"/>
                  <a:gd name="connsiteX63" fmla="*/ 301314 w 1888269"/>
                  <a:gd name="connsiteY63" fmla="*/ 1983856 h 2189847"/>
                  <a:gd name="connsiteX64" fmla="*/ 326435 w 1888269"/>
                  <a:gd name="connsiteY64" fmla="*/ 1873323 h 2189847"/>
                  <a:gd name="connsiteX65" fmla="*/ 175710 w 1888269"/>
                  <a:gd name="connsiteY65" fmla="*/ 1526655 h 2189847"/>
                  <a:gd name="connsiteX66" fmla="*/ 150589 w 1888269"/>
                  <a:gd name="connsiteY66" fmla="*/ 1491487 h 2189847"/>
                  <a:gd name="connsiteX67" fmla="*/ 30008 w 1888269"/>
                  <a:gd name="connsiteY67" fmla="*/ 1652260 h 2189847"/>
                  <a:gd name="connsiteX68" fmla="*/ 19959 w 1888269"/>
                  <a:gd name="connsiteY68" fmla="*/ 1808009 h 2189847"/>
                  <a:gd name="connsiteX69" fmla="*/ 75227 w 1888269"/>
                  <a:gd name="connsiteY69" fmla="*/ 1310615 h 2189847"/>
                  <a:gd name="connsiteX70" fmla="*/ 175709 w 1888269"/>
                  <a:gd name="connsiteY70" fmla="*/ 1350809 h 2189847"/>
                  <a:gd name="connsiteX71" fmla="*/ 170685 w 1888269"/>
                  <a:gd name="connsiteY71" fmla="*/ 1134770 h 2189847"/>
                  <a:gd name="connsiteX72" fmla="*/ 95322 w 1888269"/>
                  <a:gd name="connsiteY72" fmla="*/ 1245301 h 2189847"/>
                  <a:gd name="connsiteX73" fmla="*/ 180733 w 1888269"/>
                  <a:gd name="connsiteY73" fmla="*/ 1054383 h 2189847"/>
                  <a:gd name="connsiteX74" fmla="*/ 276193 w 1888269"/>
                  <a:gd name="connsiteY74" fmla="*/ 873512 h 2189847"/>
                  <a:gd name="connsiteX75" fmla="*/ 471298 w 1888269"/>
                  <a:gd name="connsiteY75" fmla="*/ 672545 h 2189847"/>
                  <a:gd name="connsiteX0" fmla="*/ 471298 w 1856444"/>
                  <a:gd name="connsiteY0" fmla="*/ 672545 h 2189847"/>
                  <a:gd name="connsiteX1" fmla="*/ 693200 w 1856444"/>
                  <a:gd name="connsiteY1" fmla="*/ 411288 h 2189847"/>
                  <a:gd name="connsiteX2" fmla="*/ 743441 w 1856444"/>
                  <a:gd name="connsiteY2" fmla="*/ 471579 h 2189847"/>
                  <a:gd name="connsiteX3" fmla="*/ 708273 w 1856444"/>
                  <a:gd name="connsiteY3" fmla="*/ 582110 h 2189847"/>
                  <a:gd name="connsiteX4" fmla="*/ 637934 w 1856444"/>
                  <a:gd name="connsiteY4" fmla="*/ 592159 h 2189847"/>
                  <a:gd name="connsiteX5" fmla="*/ 562573 w 1856444"/>
                  <a:gd name="connsiteY5" fmla="*/ 627328 h 2189847"/>
                  <a:gd name="connsiteX6" fmla="*/ 688176 w 1856444"/>
                  <a:gd name="connsiteY6" fmla="*/ 778053 h 2189847"/>
                  <a:gd name="connsiteX7" fmla="*/ 487209 w 1856444"/>
                  <a:gd name="connsiteY7" fmla="*/ 752933 h 2189847"/>
                  <a:gd name="connsiteX8" fmla="*/ 421895 w 1856444"/>
                  <a:gd name="connsiteY8" fmla="*/ 953900 h 2189847"/>
                  <a:gd name="connsiteX9" fmla="*/ 241862 w 1856444"/>
                  <a:gd name="connsiteY9" fmla="*/ 994093 h 2189847"/>
                  <a:gd name="connsiteX10" fmla="*/ 306338 w 1856444"/>
                  <a:gd name="connsiteY10" fmla="*/ 1285495 h 2189847"/>
                  <a:gd name="connsiteX11" fmla="*/ 492233 w 1856444"/>
                  <a:gd name="connsiteY11" fmla="*/ 1195060 h 2189847"/>
                  <a:gd name="connsiteX12" fmla="*/ 477162 w 1856444"/>
                  <a:gd name="connsiteY12" fmla="*/ 979020 h 2189847"/>
                  <a:gd name="connsiteX13" fmla="*/ 738418 w 1856444"/>
                  <a:gd name="connsiteY13" fmla="*/ 783077 h 2189847"/>
                  <a:gd name="connsiteX14" fmla="*/ 818805 w 1856444"/>
                  <a:gd name="connsiteY14" fmla="*/ 818247 h 2189847"/>
                  <a:gd name="connsiteX15" fmla="*/ 889144 w 1856444"/>
                  <a:gd name="connsiteY15" fmla="*/ 918730 h 2189847"/>
                  <a:gd name="connsiteX16" fmla="*/ 793684 w 1856444"/>
                  <a:gd name="connsiteY16" fmla="*/ 707714 h 2189847"/>
                  <a:gd name="connsiteX17" fmla="*/ 803732 w 1856444"/>
                  <a:gd name="connsiteY17" fmla="*/ 436409 h 2189847"/>
                  <a:gd name="connsiteX18" fmla="*/ 979579 w 1856444"/>
                  <a:gd name="connsiteY18" fmla="*/ 290708 h 2189847"/>
                  <a:gd name="connsiteX19" fmla="*/ 904216 w 1856444"/>
                  <a:gd name="connsiteY19" fmla="*/ 471579 h 2189847"/>
                  <a:gd name="connsiteX20" fmla="*/ 899192 w 1856444"/>
                  <a:gd name="connsiteY20" fmla="*/ 546941 h 2189847"/>
                  <a:gd name="connsiteX21" fmla="*/ 1029820 w 1856444"/>
                  <a:gd name="connsiteY21" fmla="*/ 567038 h 2189847"/>
                  <a:gd name="connsiteX22" fmla="*/ 974554 w 1856444"/>
                  <a:gd name="connsiteY22" fmla="*/ 768005 h 2189847"/>
                  <a:gd name="connsiteX23" fmla="*/ 994652 w 1856444"/>
                  <a:gd name="connsiteY23" fmla="*/ 788103 h 2189847"/>
                  <a:gd name="connsiteX24" fmla="*/ 959482 w 1856444"/>
                  <a:gd name="connsiteY24" fmla="*/ 506748 h 2189847"/>
                  <a:gd name="connsiteX25" fmla="*/ 1034844 w 1856444"/>
                  <a:gd name="connsiteY25" fmla="*/ 315829 h 2189847"/>
                  <a:gd name="connsiteX26" fmla="*/ 1155424 w 1856444"/>
                  <a:gd name="connsiteY26" fmla="*/ 150031 h 2189847"/>
                  <a:gd name="connsiteX27" fmla="*/ 1265955 w 1856444"/>
                  <a:gd name="connsiteY27" fmla="*/ 215345 h 2189847"/>
                  <a:gd name="connsiteX28" fmla="*/ 1145375 w 1856444"/>
                  <a:gd name="connsiteY28" fmla="*/ 305782 h 2189847"/>
                  <a:gd name="connsiteX29" fmla="*/ 1311173 w 1856444"/>
                  <a:gd name="connsiteY29" fmla="*/ 416314 h 2189847"/>
                  <a:gd name="connsiteX30" fmla="*/ 1346340 w 1856444"/>
                  <a:gd name="connsiteY30" fmla="*/ 124911 h 2189847"/>
                  <a:gd name="connsiteX31" fmla="*/ 1436777 w 1856444"/>
                  <a:gd name="connsiteY31" fmla="*/ 54575 h 2189847"/>
                  <a:gd name="connsiteX32" fmla="*/ 1848759 w 1856444"/>
                  <a:gd name="connsiteY32" fmla="*/ 44524 h 2189847"/>
                  <a:gd name="connsiteX33" fmla="*/ 1461896 w 1856444"/>
                  <a:gd name="connsiteY33" fmla="*/ 99791 h 2189847"/>
                  <a:gd name="connsiteX34" fmla="*/ 1778421 w 1856444"/>
                  <a:gd name="connsiteY34" fmla="*/ 556990 h 2189847"/>
                  <a:gd name="connsiteX35" fmla="*/ 1763348 w 1856444"/>
                  <a:gd name="connsiteY35" fmla="*/ 345976 h 2189847"/>
                  <a:gd name="connsiteX36" fmla="*/ 1642768 w 1856444"/>
                  <a:gd name="connsiteY36" fmla="*/ 386169 h 2189847"/>
                  <a:gd name="connsiteX37" fmla="*/ 1451848 w 1856444"/>
                  <a:gd name="connsiteY37" fmla="*/ 667523 h 2189847"/>
                  <a:gd name="connsiteX38" fmla="*/ 1170498 w 1856444"/>
                  <a:gd name="connsiteY38" fmla="*/ 506748 h 2189847"/>
                  <a:gd name="connsiteX39" fmla="*/ 1200641 w 1856444"/>
                  <a:gd name="connsiteY39" fmla="*/ 642400 h 2189847"/>
                  <a:gd name="connsiteX40" fmla="*/ 1115230 w 1856444"/>
                  <a:gd name="connsiteY40" fmla="*/ 878538 h 2189847"/>
                  <a:gd name="connsiteX41" fmla="*/ 1100158 w 1856444"/>
                  <a:gd name="connsiteY41" fmla="*/ 1014189 h 2189847"/>
                  <a:gd name="connsiteX42" fmla="*/ 904215 w 1856444"/>
                  <a:gd name="connsiteY42" fmla="*/ 1024237 h 2189847"/>
                  <a:gd name="connsiteX43" fmla="*/ 929336 w 1856444"/>
                  <a:gd name="connsiteY43" fmla="*/ 1185011 h 2189847"/>
                  <a:gd name="connsiteX44" fmla="*/ 708272 w 1856444"/>
                  <a:gd name="connsiteY44" fmla="*/ 994093 h 2189847"/>
                  <a:gd name="connsiteX45" fmla="*/ 607789 w 1856444"/>
                  <a:gd name="connsiteY45" fmla="*/ 923755 h 2189847"/>
                  <a:gd name="connsiteX46" fmla="*/ 809594 w 1856444"/>
                  <a:gd name="connsiteY46" fmla="*/ 1323176 h 2189847"/>
                  <a:gd name="connsiteX47" fmla="*/ 512330 w 1856444"/>
                  <a:gd name="connsiteY47" fmla="*/ 1365882 h 2189847"/>
                  <a:gd name="connsiteX48" fmla="*/ 647983 w 1856444"/>
                  <a:gd name="connsiteY48" fmla="*/ 1883372 h 2189847"/>
                  <a:gd name="connsiteX49" fmla="*/ 537449 w 1856444"/>
                  <a:gd name="connsiteY49" fmla="*/ 1808010 h 2189847"/>
                  <a:gd name="connsiteX50" fmla="*/ 391749 w 1856444"/>
                  <a:gd name="connsiteY50" fmla="*/ 1742695 h 2189847"/>
                  <a:gd name="connsiteX51" fmla="*/ 230975 w 1856444"/>
                  <a:gd name="connsiteY51" fmla="*/ 1446268 h 2189847"/>
                  <a:gd name="connsiteX52" fmla="*/ 356580 w 1856444"/>
                  <a:gd name="connsiteY52" fmla="*/ 1677381 h 2189847"/>
                  <a:gd name="connsiteX53" fmla="*/ 431942 w 1856444"/>
                  <a:gd name="connsiteY53" fmla="*/ 1843179 h 2189847"/>
                  <a:gd name="connsiteX54" fmla="*/ 527402 w 1856444"/>
                  <a:gd name="connsiteY54" fmla="*/ 1883372 h 2189847"/>
                  <a:gd name="connsiteX55" fmla="*/ 507305 w 1856444"/>
                  <a:gd name="connsiteY55" fmla="*/ 1998929 h 2189847"/>
                  <a:gd name="connsiteX56" fmla="*/ 311362 w 1856444"/>
                  <a:gd name="connsiteY56" fmla="*/ 2189847 h 2189847"/>
                  <a:gd name="connsiteX57" fmla="*/ 250235 w 1856444"/>
                  <a:gd name="connsiteY57" fmla="*/ 2152165 h 2189847"/>
                  <a:gd name="connsiteX58" fmla="*/ 220927 w 1856444"/>
                  <a:gd name="connsiteY58" fmla="*/ 1998928 h 2189847"/>
                  <a:gd name="connsiteX59" fmla="*/ 120444 w 1856444"/>
                  <a:gd name="connsiteY59" fmla="*/ 1918541 h 2189847"/>
                  <a:gd name="connsiteX60" fmla="*/ 65177 w 1856444"/>
                  <a:gd name="connsiteY60" fmla="*/ 1878348 h 2189847"/>
                  <a:gd name="connsiteX61" fmla="*/ 80251 w 1856444"/>
                  <a:gd name="connsiteY61" fmla="*/ 1682404 h 2189847"/>
                  <a:gd name="connsiteX62" fmla="*/ 205854 w 1856444"/>
                  <a:gd name="connsiteY62" fmla="*/ 1823082 h 2189847"/>
                  <a:gd name="connsiteX63" fmla="*/ 301314 w 1856444"/>
                  <a:gd name="connsiteY63" fmla="*/ 1983856 h 2189847"/>
                  <a:gd name="connsiteX64" fmla="*/ 326435 w 1856444"/>
                  <a:gd name="connsiteY64" fmla="*/ 1873323 h 2189847"/>
                  <a:gd name="connsiteX65" fmla="*/ 175710 w 1856444"/>
                  <a:gd name="connsiteY65" fmla="*/ 1526655 h 2189847"/>
                  <a:gd name="connsiteX66" fmla="*/ 150589 w 1856444"/>
                  <a:gd name="connsiteY66" fmla="*/ 1491487 h 2189847"/>
                  <a:gd name="connsiteX67" fmla="*/ 30008 w 1856444"/>
                  <a:gd name="connsiteY67" fmla="*/ 1652260 h 2189847"/>
                  <a:gd name="connsiteX68" fmla="*/ 19959 w 1856444"/>
                  <a:gd name="connsiteY68" fmla="*/ 1808009 h 2189847"/>
                  <a:gd name="connsiteX69" fmla="*/ 75227 w 1856444"/>
                  <a:gd name="connsiteY69" fmla="*/ 1310615 h 2189847"/>
                  <a:gd name="connsiteX70" fmla="*/ 175709 w 1856444"/>
                  <a:gd name="connsiteY70" fmla="*/ 1350809 h 2189847"/>
                  <a:gd name="connsiteX71" fmla="*/ 170685 w 1856444"/>
                  <a:gd name="connsiteY71" fmla="*/ 1134770 h 2189847"/>
                  <a:gd name="connsiteX72" fmla="*/ 95322 w 1856444"/>
                  <a:gd name="connsiteY72" fmla="*/ 1245301 h 2189847"/>
                  <a:gd name="connsiteX73" fmla="*/ 180733 w 1856444"/>
                  <a:gd name="connsiteY73" fmla="*/ 1054383 h 2189847"/>
                  <a:gd name="connsiteX74" fmla="*/ 276193 w 1856444"/>
                  <a:gd name="connsiteY74" fmla="*/ 873512 h 2189847"/>
                  <a:gd name="connsiteX75" fmla="*/ 471298 w 1856444"/>
                  <a:gd name="connsiteY75" fmla="*/ 672545 h 2189847"/>
                  <a:gd name="connsiteX0" fmla="*/ 471298 w 1856444"/>
                  <a:gd name="connsiteY0" fmla="*/ 672545 h 2189847"/>
                  <a:gd name="connsiteX1" fmla="*/ 693200 w 1856444"/>
                  <a:gd name="connsiteY1" fmla="*/ 411288 h 2189847"/>
                  <a:gd name="connsiteX2" fmla="*/ 743441 w 1856444"/>
                  <a:gd name="connsiteY2" fmla="*/ 471579 h 2189847"/>
                  <a:gd name="connsiteX3" fmla="*/ 708273 w 1856444"/>
                  <a:gd name="connsiteY3" fmla="*/ 582110 h 2189847"/>
                  <a:gd name="connsiteX4" fmla="*/ 637934 w 1856444"/>
                  <a:gd name="connsiteY4" fmla="*/ 592159 h 2189847"/>
                  <a:gd name="connsiteX5" fmla="*/ 562573 w 1856444"/>
                  <a:gd name="connsiteY5" fmla="*/ 627328 h 2189847"/>
                  <a:gd name="connsiteX6" fmla="*/ 688176 w 1856444"/>
                  <a:gd name="connsiteY6" fmla="*/ 778053 h 2189847"/>
                  <a:gd name="connsiteX7" fmla="*/ 487209 w 1856444"/>
                  <a:gd name="connsiteY7" fmla="*/ 752933 h 2189847"/>
                  <a:gd name="connsiteX8" fmla="*/ 421895 w 1856444"/>
                  <a:gd name="connsiteY8" fmla="*/ 953900 h 2189847"/>
                  <a:gd name="connsiteX9" fmla="*/ 241862 w 1856444"/>
                  <a:gd name="connsiteY9" fmla="*/ 994093 h 2189847"/>
                  <a:gd name="connsiteX10" fmla="*/ 306338 w 1856444"/>
                  <a:gd name="connsiteY10" fmla="*/ 1285495 h 2189847"/>
                  <a:gd name="connsiteX11" fmla="*/ 492233 w 1856444"/>
                  <a:gd name="connsiteY11" fmla="*/ 1195060 h 2189847"/>
                  <a:gd name="connsiteX12" fmla="*/ 477162 w 1856444"/>
                  <a:gd name="connsiteY12" fmla="*/ 979020 h 2189847"/>
                  <a:gd name="connsiteX13" fmla="*/ 738418 w 1856444"/>
                  <a:gd name="connsiteY13" fmla="*/ 783077 h 2189847"/>
                  <a:gd name="connsiteX14" fmla="*/ 818805 w 1856444"/>
                  <a:gd name="connsiteY14" fmla="*/ 818247 h 2189847"/>
                  <a:gd name="connsiteX15" fmla="*/ 889144 w 1856444"/>
                  <a:gd name="connsiteY15" fmla="*/ 918730 h 2189847"/>
                  <a:gd name="connsiteX16" fmla="*/ 793684 w 1856444"/>
                  <a:gd name="connsiteY16" fmla="*/ 707714 h 2189847"/>
                  <a:gd name="connsiteX17" fmla="*/ 803732 w 1856444"/>
                  <a:gd name="connsiteY17" fmla="*/ 436409 h 2189847"/>
                  <a:gd name="connsiteX18" fmla="*/ 979579 w 1856444"/>
                  <a:gd name="connsiteY18" fmla="*/ 290708 h 2189847"/>
                  <a:gd name="connsiteX19" fmla="*/ 904216 w 1856444"/>
                  <a:gd name="connsiteY19" fmla="*/ 471579 h 2189847"/>
                  <a:gd name="connsiteX20" fmla="*/ 899192 w 1856444"/>
                  <a:gd name="connsiteY20" fmla="*/ 546941 h 2189847"/>
                  <a:gd name="connsiteX21" fmla="*/ 1029820 w 1856444"/>
                  <a:gd name="connsiteY21" fmla="*/ 567038 h 2189847"/>
                  <a:gd name="connsiteX22" fmla="*/ 974554 w 1856444"/>
                  <a:gd name="connsiteY22" fmla="*/ 768005 h 2189847"/>
                  <a:gd name="connsiteX23" fmla="*/ 994652 w 1856444"/>
                  <a:gd name="connsiteY23" fmla="*/ 788103 h 2189847"/>
                  <a:gd name="connsiteX24" fmla="*/ 959482 w 1856444"/>
                  <a:gd name="connsiteY24" fmla="*/ 506748 h 2189847"/>
                  <a:gd name="connsiteX25" fmla="*/ 1034844 w 1856444"/>
                  <a:gd name="connsiteY25" fmla="*/ 315829 h 2189847"/>
                  <a:gd name="connsiteX26" fmla="*/ 1155424 w 1856444"/>
                  <a:gd name="connsiteY26" fmla="*/ 150031 h 2189847"/>
                  <a:gd name="connsiteX27" fmla="*/ 1265955 w 1856444"/>
                  <a:gd name="connsiteY27" fmla="*/ 215345 h 2189847"/>
                  <a:gd name="connsiteX28" fmla="*/ 1145375 w 1856444"/>
                  <a:gd name="connsiteY28" fmla="*/ 305782 h 2189847"/>
                  <a:gd name="connsiteX29" fmla="*/ 1311173 w 1856444"/>
                  <a:gd name="connsiteY29" fmla="*/ 416314 h 2189847"/>
                  <a:gd name="connsiteX30" fmla="*/ 1346340 w 1856444"/>
                  <a:gd name="connsiteY30" fmla="*/ 124911 h 2189847"/>
                  <a:gd name="connsiteX31" fmla="*/ 1436777 w 1856444"/>
                  <a:gd name="connsiteY31" fmla="*/ 54575 h 2189847"/>
                  <a:gd name="connsiteX32" fmla="*/ 1848759 w 1856444"/>
                  <a:gd name="connsiteY32" fmla="*/ 44524 h 2189847"/>
                  <a:gd name="connsiteX33" fmla="*/ 1461896 w 1856444"/>
                  <a:gd name="connsiteY33" fmla="*/ 99791 h 2189847"/>
                  <a:gd name="connsiteX34" fmla="*/ 1778421 w 1856444"/>
                  <a:gd name="connsiteY34" fmla="*/ 556990 h 2189847"/>
                  <a:gd name="connsiteX35" fmla="*/ 1763348 w 1856444"/>
                  <a:gd name="connsiteY35" fmla="*/ 345976 h 2189847"/>
                  <a:gd name="connsiteX36" fmla="*/ 1642768 w 1856444"/>
                  <a:gd name="connsiteY36" fmla="*/ 386169 h 2189847"/>
                  <a:gd name="connsiteX37" fmla="*/ 1451848 w 1856444"/>
                  <a:gd name="connsiteY37" fmla="*/ 667523 h 2189847"/>
                  <a:gd name="connsiteX38" fmla="*/ 1170498 w 1856444"/>
                  <a:gd name="connsiteY38" fmla="*/ 506748 h 2189847"/>
                  <a:gd name="connsiteX39" fmla="*/ 1200641 w 1856444"/>
                  <a:gd name="connsiteY39" fmla="*/ 642400 h 2189847"/>
                  <a:gd name="connsiteX40" fmla="*/ 1115230 w 1856444"/>
                  <a:gd name="connsiteY40" fmla="*/ 878538 h 2189847"/>
                  <a:gd name="connsiteX41" fmla="*/ 1100158 w 1856444"/>
                  <a:gd name="connsiteY41" fmla="*/ 1014189 h 2189847"/>
                  <a:gd name="connsiteX42" fmla="*/ 904215 w 1856444"/>
                  <a:gd name="connsiteY42" fmla="*/ 1024237 h 2189847"/>
                  <a:gd name="connsiteX43" fmla="*/ 929336 w 1856444"/>
                  <a:gd name="connsiteY43" fmla="*/ 1185011 h 2189847"/>
                  <a:gd name="connsiteX44" fmla="*/ 708272 w 1856444"/>
                  <a:gd name="connsiteY44" fmla="*/ 994093 h 2189847"/>
                  <a:gd name="connsiteX45" fmla="*/ 607789 w 1856444"/>
                  <a:gd name="connsiteY45" fmla="*/ 923755 h 2189847"/>
                  <a:gd name="connsiteX46" fmla="*/ 809594 w 1856444"/>
                  <a:gd name="connsiteY46" fmla="*/ 1323176 h 2189847"/>
                  <a:gd name="connsiteX47" fmla="*/ 512330 w 1856444"/>
                  <a:gd name="connsiteY47" fmla="*/ 1365882 h 2189847"/>
                  <a:gd name="connsiteX48" fmla="*/ 647983 w 1856444"/>
                  <a:gd name="connsiteY48" fmla="*/ 1883372 h 2189847"/>
                  <a:gd name="connsiteX49" fmla="*/ 537449 w 1856444"/>
                  <a:gd name="connsiteY49" fmla="*/ 1808010 h 2189847"/>
                  <a:gd name="connsiteX50" fmla="*/ 391749 w 1856444"/>
                  <a:gd name="connsiteY50" fmla="*/ 1742695 h 2189847"/>
                  <a:gd name="connsiteX51" fmla="*/ 230975 w 1856444"/>
                  <a:gd name="connsiteY51" fmla="*/ 1446268 h 2189847"/>
                  <a:gd name="connsiteX52" fmla="*/ 356580 w 1856444"/>
                  <a:gd name="connsiteY52" fmla="*/ 1677381 h 2189847"/>
                  <a:gd name="connsiteX53" fmla="*/ 431942 w 1856444"/>
                  <a:gd name="connsiteY53" fmla="*/ 1843179 h 2189847"/>
                  <a:gd name="connsiteX54" fmla="*/ 527402 w 1856444"/>
                  <a:gd name="connsiteY54" fmla="*/ 1883372 h 2189847"/>
                  <a:gd name="connsiteX55" fmla="*/ 507305 w 1856444"/>
                  <a:gd name="connsiteY55" fmla="*/ 1998929 h 2189847"/>
                  <a:gd name="connsiteX56" fmla="*/ 311362 w 1856444"/>
                  <a:gd name="connsiteY56" fmla="*/ 2189847 h 2189847"/>
                  <a:gd name="connsiteX57" fmla="*/ 250235 w 1856444"/>
                  <a:gd name="connsiteY57" fmla="*/ 2152165 h 2189847"/>
                  <a:gd name="connsiteX58" fmla="*/ 220927 w 1856444"/>
                  <a:gd name="connsiteY58" fmla="*/ 1998928 h 2189847"/>
                  <a:gd name="connsiteX59" fmla="*/ 120444 w 1856444"/>
                  <a:gd name="connsiteY59" fmla="*/ 1918541 h 2189847"/>
                  <a:gd name="connsiteX60" fmla="*/ 65177 w 1856444"/>
                  <a:gd name="connsiteY60" fmla="*/ 1878348 h 2189847"/>
                  <a:gd name="connsiteX61" fmla="*/ 80251 w 1856444"/>
                  <a:gd name="connsiteY61" fmla="*/ 1682404 h 2189847"/>
                  <a:gd name="connsiteX62" fmla="*/ 205854 w 1856444"/>
                  <a:gd name="connsiteY62" fmla="*/ 1823082 h 2189847"/>
                  <a:gd name="connsiteX63" fmla="*/ 301314 w 1856444"/>
                  <a:gd name="connsiteY63" fmla="*/ 1983856 h 2189847"/>
                  <a:gd name="connsiteX64" fmla="*/ 326435 w 1856444"/>
                  <a:gd name="connsiteY64" fmla="*/ 1873323 h 2189847"/>
                  <a:gd name="connsiteX65" fmla="*/ 175710 w 1856444"/>
                  <a:gd name="connsiteY65" fmla="*/ 1526655 h 2189847"/>
                  <a:gd name="connsiteX66" fmla="*/ 150589 w 1856444"/>
                  <a:gd name="connsiteY66" fmla="*/ 1491487 h 2189847"/>
                  <a:gd name="connsiteX67" fmla="*/ 30008 w 1856444"/>
                  <a:gd name="connsiteY67" fmla="*/ 1652260 h 2189847"/>
                  <a:gd name="connsiteX68" fmla="*/ 19959 w 1856444"/>
                  <a:gd name="connsiteY68" fmla="*/ 1808009 h 2189847"/>
                  <a:gd name="connsiteX69" fmla="*/ 75227 w 1856444"/>
                  <a:gd name="connsiteY69" fmla="*/ 1310615 h 2189847"/>
                  <a:gd name="connsiteX70" fmla="*/ 175709 w 1856444"/>
                  <a:gd name="connsiteY70" fmla="*/ 1350809 h 2189847"/>
                  <a:gd name="connsiteX71" fmla="*/ 170685 w 1856444"/>
                  <a:gd name="connsiteY71" fmla="*/ 1134770 h 2189847"/>
                  <a:gd name="connsiteX72" fmla="*/ 95322 w 1856444"/>
                  <a:gd name="connsiteY72" fmla="*/ 1245301 h 2189847"/>
                  <a:gd name="connsiteX73" fmla="*/ 180733 w 1856444"/>
                  <a:gd name="connsiteY73" fmla="*/ 1054383 h 2189847"/>
                  <a:gd name="connsiteX74" fmla="*/ 276193 w 1856444"/>
                  <a:gd name="connsiteY74" fmla="*/ 873512 h 2189847"/>
                  <a:gd name="connsiteX75" fmla="*/ 471298 w 1856444"/>
                  <a:gd name="connsiteY75" fmla="*/ 672545 h 2189847"/>
                  <a:gd name="connsiteX0" fmla="*/ 471298 w 1856444"/>
                  <a:gd name="connsiteY0" fmla="*/ 672545 h 2189847"/>
                  <a:gd name="connsiteX1" fmla="*/ 693200 w 1856444"/>
                  <a:gd name="connsiteY1" fmla="*/ 411288 h 2189847"/>
                  <a:gd name="connsiteX2" fmla="*/ 743441 w 1856444"/>
                  <a:gd name="connsiteY2" fmla="*/ 471579 h 2189847"/>
                  <a:gd name="connsiteX3" fmla="*/ 708273 w 1856444"/>
                  <a:gd name="connsiteY3" fmla="*/ 582110 h 2189847"/>
                  <a:gd name="connsiteX4" fmla="*/ 637934 w 1856444"/>
                  <a:gd name="connsiteY4" fmla="*/ 592159 h 2189847"/>
                  <a:gd name="connsiteX5" fmla="*/ 562573 w 1856444"/>
                  <a:gd name="connsiteY5" fmla="*/ 627328 h 2189847"/>
                  <a:gd name="connsiteX6" fmla="*/ 688176 w 1856444"/>
                  <a:gd name="connsiteY6" fmla="*/ 778053 h 2189847"/>
                  <a:gd name="connsiteX7" fmla="*/ 487209 w 1856444"/>
                  <a:gd name="connsiteY7" fmla="*/ 752933 h 2189847"/>
                  <a:gd name="connsiteX8" fmla="*/ 421895 w 1856444"/>
                  <a:gd name="connsiteY8" fmla="*/ 953900 h 2189847"/>
                  <a:gd name="connsiteX9" fmla="*/ 241862 w 1856444"/>
                  <a:gd name="connsiteY9" fmla="*/ 994093 h 2189847"/>
                  <a:gd name="connsiteX10" fmla="*/ 306338 w 1856444"/>
                  <a:gd name="connsiteY10" fmla="*/ 1285495 h 2189847"/>
                  <a:gd name="connsiteX11" fmla="*/ 492233 w 1856444"/>
                  <a:gd name="connsiteY11" fmla="*/ 1195060 h 2189847"/>
                  <a:gd name="connsiteX12" fmla="*/ 477162 w 1856444"/>
                  <a:gd name="connsiteY12" fmla="*/ 979020 h 2189847"/>
                  <a:gd name="connsiteX13" fmla="*/ 738418 w 1856444"/>
                  <a:gd name="connsiteY13" fmla="*/ 783077 h 2189847"/>
                  <a:gd name="connsiteX14" fmla="*/ 818805 w 1856444"/>
                  <a:gd name="connsiteY14" fmla="*/ 818247 h 2189847"/>
                  <a:gd name="connsiteX15" fmla="*/ 889144 w 1856444"/>
                  <a:gd name="connsiteY15" fmla="*/ 918730 h 2189847"/>
                  <a:gd name="connsiteX16" fmla="*/ 793684 w 1856444"/>
                  <a:gd name="connsiteY16" fmla="*/ 707714 h 2189847"/>
                  <a:gd name="connsiteX17" fmla="*/ 803732 w 1856444"/>
                  <a:gd name="connsiteY17" fmla="*/ 436409 h 2189847"/>
                  <a:gd name="connsiteX18" fmla="*/ 979579 w 1856444"/>
                  <a:gd name="connsiteY18" fmla="*/ 290708 h 2189847"/>
                  <a:gd name="connsiteX19" fmla="*/ 904216 w 1856444"/>
                  <a:gd name="connsiteY19" fmla="*/ 471579 h 2189847"/>
                  <a:gd name="connsiteX20" fmla="*/ 899192 w 1856444"/>
                  <a:gd name="connsiteY20" fmla="*/ 546941 h 2189847"/>
                  <a:gd name="connsiteX21" fmla="*/ 1029820 w 1856444"/>
                  <a:gd name="connsiteY21" fmla="*/ 567038 h 2189847"/>
                  <a:gd name="connsiteX22" fmla="*/ 974554 w 1856444"/>
                  <a:gd name="connsiteY22" fmla="*/ 768005 h 2189847"/>
                  <a:gd name="connsiteX23" fmla="*/ 994652 w 1856444"/>
                  <a:gd name="connsiteY23" fmla="*/ 788103 h 2189847"/>
                  <a:gd name="connsiteX24" fmla="*/ 959482 w 1856444"/>
                  <a:gd name="connsiteY24" fmla="*/ 506748 h 2189847"/>
                  <a:gd name="connsiteX25" fmla="*/ 1034844 w 1856444"/>
                  <a:gd name="connsiteY25" fmla="*/ 315829 h 2189847"/>
                  <a:gd name="connsiteX26" fmla="*/ 1155424 w 1856444"/>
                  <a:gd name="connsiteY26" fmla="*/ 150031 h 2189847"/>
                  <a:gd name="connsiteX27" fmla="*/ 1265955 w 1856444"/>
                  <a:gd name="connsiteY27" fmla="*/ 215345 h 2189847"/>
                  <a:gd name="connsiteX28" fmla="*/ 1145375 w 1856444"/>
                  <a:gd name="connsiteY28" fmla="*/ 305782 h 2189847"/>
                  <a:gd name="connsiteX29" fmla="*/ 1311173 w 1856444"/>
                  <a:gd name="connsiteY29" fmla="*/ 416314 h 2189847"/>
                  <a:gd name="connsiteX30" fmla="*/ 1346340 w 1856444"/>
                  <a:gd name="connsiteY30" fmla="*/ 124911 h 2189847"/>
                  <a:gd name="connsiteX31" fmla="*/ 1436777 w 1856444"/>
                  <a:gd name="connsiteY31" fmla="*/ 54575 h 2189847"/>
                  <a:gd name="connsiteX32" fmla="*/ 1848759 w 1856444"/>
                  <a:gd name="connsiteY32" fmla="*/ 44524 h 2189847"/>
                  <a:gd name="connsiteX33" fmla="*/ 1461896 w 1856444"/>
                  <a:gd name="connsiteY33" fmla="*/ 99791 h 2189847"/>
                  <a:gd name="connsiteX34" fmla="*/ 1532235 w 1856444"/>
                  <a:gd name="connsiteY34" fmla="*/ 290710 h 2189847"/>
                  <a:gd name="connsiteX35" fmla="*/ 1778421 w 1856444"/>
                  <a:gd name="connsiteY35" fmla="*/ 556990 h 2189847"/>
                  <a:gd name="connsiteX36" fmla="*/ 1763348 w 1856444"/>
                  <a:gd name="connsiteY36" fmla="*/ 345976 h 2189847"/>
                  <a:gd name="connsiteX37" fmla="*/ 1642768 w 1856444"/>
                  <a:gd name="connsiteY37" fmla="*/ 386169 h 2189847"/>
                  <a:gd name="connsiteX38" fmla="*/ 1451848 w 1856444"/>
                  <a:gd name="connsiteY38" fmla="*/ 667523 h 2189847"/>
                  <a:gd name="connsiteX39" fmla="*/ 1170498 w 1856444"/>
                  <a:gd name="connsiteY39" fmla="*/ 506748 h 2189847"/>
                  <a:gd name="connsiteX40" fmla="*/ 1200641 w 1856444"/>
                  <a:gd name="connsiteY40" fmla="*/ 642400 h 2189847"/>
                  <a:gd name="connsiteX41" fmla="*/ 1115230 w 1856444"/>
                  <a:gd name="connsiteY41" fmla="*/ 878538 h 2189847"/>
                  <a:gd name="connsiteX42" fmla="*/ 1100158 w 1856444"/>
                  <a:gd name="connsiteY42" fmla="*/ 1014189 h 2189847"/>
                  <a:gd name="connsiteX43" fmla="*/ 904215 w 1856444"/>
                  <a:gd name="connsiteY43" fmla="*/ 1024237 h 2189847"/>
                  <a:gd name="connsiteX44" fmla="*/ 929336 w 1856444"/>
                  <a:gd name="connsiteY44" fmla="*/ 1185011 h 2189847"/>
                  <a:gd name="connsiteX45" fmla="*/ 708272 w 1856444"/>
                  <a:gd name="connsiteY45" fmla="*/ 994093 h 2189847"/>
                  <a:gd name="connsiteX46" fmla="*/ 607789 w 1856444"/>
                  <a:gd name="connsiteY46" fmla="*/ 923755 h 2189847"/>
                  <a:gd name="connsiteX47" fmla="*/ 809594 w 1856444"/>
                  <a:gd name="connsiteY47" fmla="*/ 1323176 h 2189847"/>
                  <a:gd name="connsiteX48" fmla="*/ 512330 w 1856444"/>
                  <a:gd name="connsiteY48" fmla="*/ 1365882 h 2189847"/>
                  <a:gd name="connsiteX49" fmla="*/ 647983 w 1856444"/>
                  <a:gd name="connsiteY49" fmla="*/ 1883372 h 2189847"/>
                  <a:gd name="connsiteX50" fmla="*/ 537449 w 1856444"/>
                  <a:gd name="connsiteY50" fmla="*/ 1808010 h 2189847"/>
                  <a:gd name="connsiteX51" fmla="*/ 391749 w 1856444"/>
                  <a:gd name="connsiteY51" fmla="*/ 1742695 h 2189847"/>
                  <a:gd name="connsiteX52" fmla="*/ 230975 w 1856444"/>
                  <a:gd name="connsiteY52" fmla="*/ 1446268 h 2189847"/>
                  <a:gd name="connsiteX53" fmla="*/ 356580 w 1856444"/>
                  <a:gd name="connsiteY53" fmla="*/ 1677381 h 2189847"/>
                  <a:gd name="connsiteX54" fmla="*/ 431942 w 1856444"/>
                  <a:gd name="connsiteY54" fmla="*/ 1843179 h 2189847"/>
                  <a:gd name="connsiteX55" fmla="*/ 527402 w 1856444"/>
                  <a:gd name="connsiteY55" fmla="*/ 1883372 h 2189847"/>
                  <a:gd name="connsiteX56" fmla="*/ 507305 w 1856444"/>
                  <a:gd name="connsiteY56" fmla="*/ 1998929 h 2189847"/>
                  <a:gd name="connsiteX57" fmla="*/ 311362 w 1856444"/>
                  <a:gd name="connsiteY57" fmla="*/ 2189847 h 2189847"/>
                  <a:gd name="connsiteX58" fmla="*/ 250235 w 1856444"/>
                  <a:gd name="connsiteY58" fmla="*/ 2152165 h 2189847"/>
                  <a:gd name="connsiteX59" fmla="*/ 220927 w 1856444"/>
                  <a:gd name="connsiteY59" fmla="*/ 1998928 h 2189847"/>
                  <a:gd name="connsiteX60" fmla="*/ 120444 w 1856444"/>
                  <a:gd name="connsiteY60" fmla="*/ 1918541 h 2189847"/>
                  <a:gd name="connsiteX61" fmla="*/ 65177 w 1856444"/>
                  <a:gd name="connsiteY61" fmla="*/ 1878348 h 2189847"/>
                  <a:gd name="connsiteX62" fmla="*/ 80251 w 1856444"/>
                  <a:gd name="connsiteY62" fmla="*/ 1682404 h 2189847"/>
                  <a:gd name="connsiteX63" fmla="*/ 205854 w 1856444"/>
                  <a:gd name="connsiteY63" fmla="*/ 1823082 h 2189847"/>
                  <a:gd name="connsiteX64" fmla="*/ 301314 w 1856444"/>
                  <a:gd name="connsiteY64" fmla="*/ 1983856 h 2189847"/>
                  <a:gd name="connsiteX65" fmla="*/ 326435 w 1856444"/>
                  <a:gd name="connsiteY65" fmla="*/ 1873323 h 2189847"/>
                  <a:gd name="connsiteX66" fmla="*/ 175710 w 1856444"/>
                  <a:gd name="connsiteY66" fmla="*/ 1526655 h 2189847"/>
                  <a:gd name="connsiteX67" fmla="*/ 150589 w 1856444"/>
                  <a:gd name="connsiteY67" fmla="*/ 1491487 h 2189847"/>
                  <a:gd name="connsiteX68" fmla="*/ 30008 w 1856444"/>
                  <a:gd name="connsiteY68" fmla="*/ 1652260 h 2189847"/>
                  <a:gd name="connsiteX69" fmla="*/ 19959 w 1856444"/>
                  <a:gd name="connsiteY69" fmla="*/ 1808009 h 2189847"/>
                  <a:gd name="connsiteX70" fmla="*/ 75227 w 1856444"/>
                  <a:gd name="connsiteY70" fmla="*/ 1310615 h 2189847"/>
                  <a:gd name="connsiteX71" fmla="*/ 175709 w 1856444"/>
                  <a:gd name="connsiteY71" fmla="*/ 1350809 h 2189847"/>
                  <a:gd name="connsiteX72" fmla="*/ 170685 w 1856444"/>
                  <a:gd name="connsiteY72" fmla="*/ 1134770 h 2189847"/>
                  <a:gd name="connsiteX73" fmla="*/ 95322 w 1856444"/>
                  <a:gd name="connsiteY73" fmla="*/ 1245301 h 2189847"/>
                  <a:gd name="connsiteX74" fmla="*/ 180733 w 1856444"/>
                  <a:gd name="connsiteY74" fmla="*/ 1054383 h 2189847"/>
                  <a:gd name="connsiteX75" fmla="*/ 276193 w 1856444"/>
                  <a:gd name="connsiteY75" fmla="*/ 873512 h 2189847"/>
                  <a:gd name="connsiteX76" fmla="*/ 471298 w 1856444"/>
                  <a:gd name="connsiteY76" fmla="*/ 672545 h 2189847"/>
                  <a:gd name="connsiteX0" fmla="*/ 471298 w 1856444"/>
                  <a:gd name="connsiteY0" fmla="*/ 672545 h 2189847"/>
                  <a:gd name="connsiteX1" fmla="*/ 693200 w 1856444"/>
                  <a:gd name="connsiteY1" fmla="*/ 411288 h 2189847"/>
                  <a:gd name="connsiteX2" fmla="*/ 743441 w 1856444"/>
                  <a:gd name="connsiteY2" fmla="*/ 471579 h 2189847"/>
                  <a:gd name="connsiteX3" fmla="*/ 708273 w 1856444"/>
                  <a:gd name="connsiteY3" fmla="*/ 582110 h 2189847"/>
                  <a:gd name="connsiteX4" fmla="*/ 637934 w 1856444"/>
                  <a:gd name="connsiteY4" fmla="*/ 592159 h 2189847"/>
                  <a:gd name="connsiteX5" fmla="*/ 562573 w 1856444"/>
                  <a:gd name="connsiteY5" fmla="*/ 627328 h 2189847"/>
                  <a:gd name="connsiteX6" fmla="*/ 688176 w 1856444"/>
                  <a:gd name="connsiteY6" fmla="*/ 778053 h 2189847"/>
                  <a:gd name="connsiteX7" fmla="*/ 487209 w 1856444"/>
                  <a:gd name="connsiteY7" fmla="*/ 752933 h 2189847"/>
                  <a:gd name="connsiteX8" fmla="*/ 421895 w 1856444"/>
                  <a:gd name="connsiteY8" fmla="*/ 953900 h 2189847"/>
                  <a:gd name="connsiteX9" fmla="*/ 241862 w 1856444"/>
                  <a:gd name="connsiteY9" fmla="*/ 994093 h 2189847"/>
                  <a:gd name="connsiteX10" fmla="*/ 306338 w 1856444"/>
                  <a:gd name="connsiteY10" fmla="*/ 1285495 h 2189847"/>
                  <a:gd name="connsiteX11" fmla="*/ 492233 w 1856444"/>
                  <a:gd name="connsiteY11" fmla="*/ 1195060 h 2189847"/>
                  <a:gd name="connsiteX12" fmla="*/ 477162 w 1856444"/>
                  <a:gd name="connsiteY12" fmla="*/ 979020 h 2189847"/>
                  <a:gd name="connsiteX13" fmla="*/ 738418 w 1856444"/>
                  <a:gd name="connsiteY13" fmla="*/ 783077 h 2189847"/>
                  <a:gd name="connsiteX14" fmla="*/ 818805 w 1856444"/>
                  <a:gd name="connsiteY14" fmla="*/ 818247 h 2189847"/>
                  <a:gd name="connsiteX15" fmla="*/ 889144 w 1856444"/>
                  <a:gd name="connsiteY15" fmla="*/ 918730 h 2189847"/>
                  <a:gd name="connsiteX16" fmla="*/ 793684 w 1856444"/>
                  <a:gd name="connsiteY16" fmla="*/ 707714 h 2189847"/>
                  <a:gd name="connsiteX17" fmla="*/ 803732 w 1856444"/>
                  <a:gd name="connsiteY17" fmla="*/ 436409 h 2189847"/>
                  <a:gd name="connsiteX18" fmla="*/ 979579 w 1856444"/>
                  <a:gd name="connsiteY18" fmla="*/ 290708 h 2189847"/>
                  <a:gd name="connsiteX19" fmla="*/ 904216 w 1856444"/>
                  <a:gd name="connsiteY19" fmla="*/ 471579 h 2189847"/>
                  <a:gd name="connsiteX20" fmla="*/ 899192 w 1856444"/>
                  <a:gd name="connsiteY20" fmla="*/ 546941 h 2189847"/>
                  <a:gd name="connsiteX21" fmla="*/ 1029820 w 1856444"/>
                  <a:gd name="connsiteY21" fmla="*/ 567038 h 2189847"/>
                  <a:gd name="connsiteX22" fmla="*/ 974554 w 1856444"/>
                  <a:gd name="connsiteY22" fmla="*/ 768005 h 2189847"/>
                  <a:gd name="connsiteX23" fmla="*/ 994652 w 1856444"/>
                  <a:gd name="connsiteY23" fmla="*/ 788103 h 2189847"/>
                  <a:gd name="connsiteX24" fmla="*/ 959482 w 1856444"/>
                  <a:gd name="connsiteY24" fmla="*/ 506748 h 2189847"/>
                  <a:gd name="connsiteX25" fmla="*/ 1034844 w 1856444"/>
                  <a:gd name="connsiteY25" fmla="*/ 315829 h 2189847"/>
                  <a:gd name="connsiteX26" fmla="*/ 1155424 w 1856444"/>
                  <a:gd name="connsiteY26" fmla="*/ 150031 h 2189847"/>
                  <a:gd name="connsiteX27" fmla="*/ 1265955 w 1856444"/>
                  <a:gd name="connsiteY27" fmla="*/ 215345 h 2189847"/>
                  <a:gd name="connsiteX28" fmla="*/ 1145375 w 1856444"/>
                  <a:gd name="connsiteY28" fmla="*/ 305782 h 2189847"/>
                  <a:gd name="connsiteX29" fmla="*/ 1311173 w 1856444"/>
                  <a:gd name="connsiteY29" fmla="*/ 416314 h 2189847"/>
                  <a:gd name="connsiteX30" fmla="*/ 1346340 w 1856444"/>
                  <a:gd name="connsiteY30" fmla="*/ 124911 h 2189847"/>
                  <a:gd name="connsiteX31" fmla="*/ 1436777 w 1856444"/>
                  <a:gd name="connsiteY31" fmla="*/ 54575 h 2189847"/>
                  <a:gd name="connsiteX32" fmla="*/ 1848759 w 1856444"/>
                  <a:gd name="connsiteY32" fmla="*/ 44524 h 2189847"/>
                  <a:gd name="connsiteX33" fmla="*/ 1461896 w 1856444"/>
                  <a:gd name="connsiteY33" fmla="*/ 99791 h 2189847"/>
                  <a:gd name="connsiteX34" fmla="*/ 1446824 w 1856444"/>
                  <a:gd name="connsiteY34" fmla="*/ 421339 h 2189847"/>
                  <a:gd name="connsiteX35" fmla="*/ 1778421 w 1856444"/>
                  <a:gd name="connsiteY35" fmla="*/ 556990 h 2189847"/>
                  <a:gd name="connsiteX36" fmla="*/ 1763348 w 1856444"/>
                  <a:gd name="connsiteY36" fmla="*/ 345976 h 2189847"/>
                  <a:gd name="connsiteX37" fmla="*/ 1642768 w 1856444"/>
                  <a:gd name="connsiteY37" fmla="*/ 386169 h 2189847"/>
                  <a:gd name="connsiteX38" fmla="*/ 1451848 w 1856444"/>
                  <a:gd name="connsiteY38" fmla="*/ 667523 h 2189847"/>
                  <a:gd name="connsiteX39" fmla="*/ 1170498 w 1856444"/>
                  <a:gd name="connsiteY39" fmla="*/ 506748 h 2189847"/>
                  <a:gd name="connsiteX40" fmla="*/ 1200641 w 1856444"/>
                  <a:gd name="connsiteY40" fmla="*/ 642400 h 2189847"/>
                  <a:gd name="connsiteX41" fmla="*/ 1115230 w 1856444"/>
                  <a:gd name="connsiteY41" fmla="*/ 878538 h 2189847"/>
                  <a:gd name="connsiteX42" fmla="*/ 1100158 w 1856444"/>
                  <a:gd name="connsiteY42" fmla="*/ 1014189 h 2189847"/>
                  <a:gd name="connsiteX43" fmla="*/ 904215 w 1856444"/>
                  <a:gd name="connsiteY43" fmla="*/ 1024237 h 2189847"/>
                  <a:gd name="connsiteX44" fmla="*/ 929336 w 1856444"/>
                  <a:gd name="connsiteY44" fmla="*/ 1185011 h 2189847"/>
                  <a:gd name="connsiteX45" fmla="*/ 708272 w 1856444"/>
                  <a:gd name="connsiteY45" fmla="*/ 994093 h 2189847"/>
                  <a:gd name="connsiteX46" fmla="*/ 607789 w 1856444"/>
                  <a:gd name="connsiteY46" fmla="*/ 923755 h 2189847"/>
                  <a:gd name="connsiteX47" fmla="*/ 809594 w 1856444"/>
                  <a:gd name="connsiteY47" fmla="*/ 1323176 h 2189847"/>
                  <a:gd name="connsiteX48" fmla="*/ 512330 w 1856444"/>
                  <a:gd name="connsiteY48" fmla="*/ 1365882 h 2189847"/>
                  <a:gd name="connsiteX49" fmla="*/ 647983 w 1856444"/>
                  <a:gd name="connsiteY49" fmla="*/ 1883372 h 2189847"/>
                  <a:gd name="connsiteX50" fmla="*/ 537449 w 1856444"/>
                  <a:gd name="connsiteY50" fmla="*/ 1808010 h 2189847"/>
                  <a:gd name="connsiteX51" fmla="*/ 391749 w 1856444"/>
                  <a:gd name="connsiteY51" fmla="*/ 1742695 h 2189847"/>
                  <a:gd name="connsiteX52" fmla="*/ 230975 w 1856444"/>
                  <a:gd name="connsiteY52" fmla="*/ 1446268 h 2189847"/>
                  <a:gd name="connsiteX53" fmla="*/ 356580 w 1856444"/>
                  <a:gd name="connsiteY53" fmla="*/ 1677381 h 2189847"/>
                  <a:gd name="connsiteX54" fmla="*/ 431942 w 1856444"/>
                  <a:gd name="connsiteY54" fmla="*/ 1843179 h 2189847"/>
                  <a:gd name="connsiteX55" fmla="*/ 527402 w 1856444"/>
                  <a:gd name="connsiteY55" fmla="*/ 1883372 h 2189847"/>
                  <a:gd name="connsiteX56" fmla="*/ 507305 w 1856444"/>
                  <a:gd name="connsiteY56" fmla="*/ 1998929 h 2189847"/>
                  <a:gd name="connsiteX57" fmla="*/ 311362 w 1856444"/>
                  <a:gd name="connsiteY57" fmla="*/ 2189847 h 2189847"/>
                  <a:gd name="connsiteX58" fmla="*/ 250235 w 1856444"/>
                  <a:gd name="connsiteY58" fmla="*/ 2152165 h 2189847"/>
                  <a:gd name="connsiteX59" fmla="*/ 220927 w 1856444"/>
                  <a:gd name="connsiteY59" fmla="*/ 1998928 h 2189847"/>
                  <a:gd name="connsiteX60" fmla="*/ 120444 w 1856444"/>
                  <a:gd name="connsiteY60" fmla="*/ 1918541 h 2189847"/>
                  <a:gd name="connsiteX61" fmla="*/ 65177 w 1856444"/>
                  <a:gd name="connsiteY61" fmla="*/ 1878348 h 2189847"/>
                  <a:gd name="connsiteX62" fmla="*/ 80251 w 1856444"/>
                  <a:gd name="connsiteY62" fmla="*/ 1682404 h 2189847"/>
                  <a:gd name="connsiteX63" fmla="*/ 205854 w 1856444"/>
                  <a:gd name="connsiteY63" fmla="*/ 1823082 h 2189847"/>
                  <a:gd name="connsiteX64" fmla="*/ 301314 w 1856444"/>
                  <a:gd name="connsiteY64" fmla="*/ 1983856 h 2189847"/>
                  <a:gd name="connsiteX65" fmla="*/ 326435 w 1856444"/>
                  <a:gd name="connsiteY65" fmla="*/ 1873323 h 2189847"/>
                  <a:gd name="connsiteX66" fmla="*/ 175710 w 1856444"/>
                  <a:gd name="connsiteY66" fmla="*/ 1526655 h 2189847"/>
                  <a:gd name="connsiteX67" fmla="*/ 150589 w 1856444"/>
                  <a:gd name="connsiteY67" fmla="*/ 1491487 h 2189847"/>
                  <a:gd name="connsiteX68" fmla="*/ 30008 w 1856444"/>
                  <a:gd name="connsiteY68" fmla="*/ 1652260 h 2189847"/>
                  <a:gd name="connsiteX69" fmla="*/ 19959 w 1856444"/>
                  <a:gd name="connsiteY69" fmla="*/ 1808009 h 2189847"/>
                  <a:gd name="connsiteX70" fmla="*/ 75227 w 1856444"/>
                  <a:gd name="connsiteY70" fmla="*/ 1310615 h 2189847"/>
                  <a:gd name="connsiteX71" fmla="*/ 175709 w 1856444"/>
                  <a:gd name="connsiteY71" fmla="*/ 1350809 h 2189847"/>
                  <a:gd name="connsiteX72" fmla="*/ 170685 w 1856444"/>
                  <a:gd name="connsiteY72" fmla="*/ 1134770 h 2189847"/>
                  <a:gd name="connsiteX73" fmla="*/ 95322 w 1856444"/>
                  <a:gd name="connsiteY73" fmla="*/ 1245301 h 2189847"/>
                  <a:gd name="connsiteX74" fmla="*/ 180733 w 1856444"/>
                  <a:gd name="connsiteY74" fmla="*/ 1054383 h 2189847"/>
                  <a:gd name="connsiteX75" fmla="*/ 276193 w 1856444"/>
                  <a:gd name="connsiteY75" fmla="*/ 873512 h 2189847"/>
                  <a:gd name="connsiteX76" fmla="*/ 471298 w 1856444"/>
                  <a:gd name="connsiteY76" fmla="*/ 672545 h 2189847"/>
                  <a:gd name="connsiteX0" fmla="*/ 471298 w 1856444"/>
                  <a:gd name="connsiteY0" fmla="*/ 672545 h 2189847"/>
                  <a:gd name="connsiteX1" fmla="*/ 693200 w 1856444"/>
                  <a:gd name="connsiteY1" fmla="*/ 411288 h 2189847"/>
                  <a:gd name="connsiteX2" fmla="*/ 743441 w 1856444"/>
                  <a:gd name="connsiteY2" fmla="*/ 471579 h 2189847"/>
                  <a:gd name="connsiteX3" fmla="*/ 708273 w 1856444"/>
                  <a:gd name="connsiteY3" fmla="*/ 582110 h 2189847"/>
                  <a:gd name="connsiteX4" fmla="*/ 637934 w 1856444"/>
                  <a:gd name="connsiteY4" fmla="*/ 592159 h 2189847"/>
                  <a:gd name="connsiteX5" fmla="*/ 562573 w 1856444"/>
                  <a:gd name="connsiteY5" fmla="*/ 627328 h 2189847"/>
                  <a:gd name="connsiteX6" fmla="*/ 688176 w 1856444"/>
                  <a:gd name="connsiteY6" fmla="*/ 778053 h 2189847"/>
                  <a:gd name="connsiteX7" fmla="*/ 487209 w 1856444"/>
                  <a:gd name="connsiteY7" fmla="*/ 752933 h 2189847"/>
                  <a:gd name="connsiteX8" fmla="*/ 421895 w 1856444"/>
                  <a:gd name="connsiteY8" fmla="*/ 953900 h 2189847"/>
                  <a:gd name="connsiteX9" fmla="*/ 241862 w 1856444"/>
                  <a:gd name="connsiteY9" fmla="*/ 994093 h 2189847"/>
                  <a:gd name="connsiteX10" fmla="*/ 306338 w 1856444"/>
                  <a:gd name="connsiteY10" fmla="*/ 1285495 h 2189847"/>
                  <a:gd name="connsiteX11" fmla="*/ 492233 w 1856444"/>
                  <a:gd name="connsiteY11" fmla="*/ 1195060 h 2189847"/>
                  <a:gd name="connsiteX12" fmla="*/ 477162 w 1856444"/>
                  <a:gd name="connsiteY12" fmla="*/ 979020 h 2189847"/>
                  <a:gd name="connsiteX13" fmla="*/ 738418 w 1856444"/>
                  <a:gd name="connsiteY13" fmla="*/ 783077 h 2189847"/>
                  <a:gd name="connsiteX14" fmla="*/ 818805 w 1856444"/>
                  <a:gd name="connsiteY14" fmla="*/ 818247 h 2189847"/>
                  <a:gd name="connsiteX15" fmla="*/ 889144 w 1856444"/>
                  <a:gd name="connsiteY15" fmla="*/ 918730 h 2189847"/>
                  <a:gd name="connsiteX16" fmla="*/ 793684 w 1856444"/>
                  <a:gd name="connsiteY16" fmla="*/ 707714 h 2189847"/>
                  <a:gd name="connsiteX17" fmla="*/ 803732 w 1856444"/>
                  <a:gd name="connsiteY17" fmla="*/ 436409 h 2189847"/>
                  <a:gd name="connsiteX18" fmla="*/ 979579 w 1856444"/>
                  <a:gd name="connsiteY18" fmla="*/ 290708 h 2189847"/>
                  <a:gd name="connsiteX19" fmla="*/ 904216 w 1856444"/>
                  <a:gd name="connsiteY19" fmla="*/ 471579 h 2189847"/>
                  <a:gd name="connsiteX20" fmla="*/ 899192 w 1856444"/>
                  <a:gd name="connsiteY20" fmla="*/ 546941 h 2189847"/>
                  <a:gd name="connsiteX21" fmla="*/ 1029820 w 1856444"/>
                  <a:gd name="connsiteY21" fmla="*/ 567038 h 2189847"/>
                  <a:gd name="connsiteX22" fmla="*/ 974554 w 1856444"/>
                  <a:gd name="connsiteY22" fmla="*/ 768005 h 2189847"/>
                  <a:gd name="connsiteX23" fmla="*/ 994652 w 1856444"/>
                  <a:gd name="connsiteY23" fmla="*/ 788103 h 2189847"/>
                  <a:gd name="connsiteX24" fmla="*/ 959482 w 1856444"/>
                  <a:gd name="connsiteY24" fmla="*/ 506748 h 2189847"/>
                  <a:gd name="connsiteX25" fmla="*/ 1034844 w 1856444"/>
                  <a:gd name="connsiteY25" fmla="*/ 315829 h 2189847"/>
                  <a:gd name="connsiteX26" fmla="*/ 1155424 w 1856444"/>
                  <a:gd name="connsiteY26" fmla="*/ 150031 h 2189847"/>
                  <a:gd name="connsiteX27" fmla="*/ 1265955 w 1856444"/>
                  <a:gd name="connsiteY27" fmla="*/ 215345 h 2189847"/>
                  <a:gd name="connsiteX28" fmla="*/ 1145375 w 1856444"/>
                  <a:gd name="connsiteY28" fmla="*/ 305782 h 2189847"/>
                  <a:gd name="connsiteX29" fmla="*/ 1311173 w 1856444"/>
                  <a:gd name="connsiteY29" fmla="*/ 416314 h 2189847"/>
                  <a:gd name="connsiteX30" fmla="*/ 1346340 w 1856444"/>
                  <a:gd name="connsiteY30" fmla="*/ 124911 h 2189847"/>
                  <a:gd name="connsiteX31" fmla="*/ 1436777 w 1856444"/>
                  <a:gd name="connsiteY31" fmla="*/ 54575 h 2189847"/>
                  <a:gd name="connsiteX32" fmla="*/ 1848759 w 1856444"/>
                  <a:gd name="connsiteY32" fmla="*/ 44524 h 2189847"/>
                  <a:gd name="connsiteX33" fmla="*/ 1461896 w 1856444"/>
                  <a:gd name="connsiteY33" fmla="*/ 99791 h 2189847"/>
                  <a:gd name="connsiteX34" fmla="*/ 1446824 w 1856444"/>
                  <a:gd name="connsiteY34" fmla="*/ 421339 h 2189847"/>
                  <a:gd name="connsiteX35" fmla="*/ 1778421 w 1856444"/>
                  <a:gd name="connsiteY35" fmla="*/ 556990 h 2189847"/>
                  <a:gd name="connsiteX36" fmla="*/ 1763348 w 1856444"/>
                  <a:gd name="connsiteY36" fmla="*/ 345976 h 2189847"/>
                  <a:gd name="connsiteX37" fmla="*/ 1642768 w 1856444"/>
                  <a:gd name="connsiteY37" fmla="*/ 386169 h 2189847"/>
                  <a:gd name="connsiteX38" fmla="*/ 1451848 w 1856444"/>
                  <a:gd name="connsiteY38" fmla="*/ 667523 h 2189847"/>
                  <a:gd name="connsiteX39" fmla="*/ 1170498 w 1856444"/>
                  <a:gd name="connsiteY39" fmla="*/ 506748 h 2189847"/>
                  <a:gd name="connsiteX40" fmla="*/ 1200641 w 1856444"/>
                  <a:gd name="connsiteY40" fmla="*/ 642400 h 2189847"/>
                  <a:gd name="connsiteX41" fmla="*/ 1115230 w 1856444"/>
                  <a:gd name="connsiteY41" fmla="*/ 878538 h 2189847"/>
                  <a:gd name="connsiteX42" fmla="*/ 1100158 w 1856444"/>
                  <a:gd name="connsiteY42" fmla="*/ 1014189 h 2189847"/>
                  <a:gd name="connsiteX43" fmla="*/ 904215 w 1856444"/>
                  <a:gd name="connsiteY43" fmla="*/ 1024237 h 2189847"/>
                  <a:gd name="connsiteX44" fmla="*/ 929336 w 1856444"/>
                  <a:gd name="connsiteY44" fmla="*/ 1185011 h 2189847"/>
                  <a:gd name="connsiteX45" fmla="*/ 708272 w 1856444"/>
                  <a:gd name="connsiteY45" fmla="*/ 994093 h 2189847"/>
                  <a:gd name="connsiteX46" fmla="*/ 607789 w 1856444"/>
                  <a:gd name="connsiteY46" fmla="*/ 923755 h 2189847"/>
                  <a:gd name="connsiteX47" fmla="*/ 809594 w 1856444"/>
                  <a:gd name="connsiteY47" fmla="*/ 1323176 h 2189847"/>
                  <a:gd name="connsiteX48" fmla="*/ 512330 w 1856444"/>
                  <a:gd name="connsiteY48" fmla="*/ 1365882 h 2189847"/>
                  <a:gd name="connsiteX49" fmla="*/ 647983 w 1856444"/>
                  <a:gd name="connsiteY49" fmla="*/ 1883372 h 2189847"/>
                  <a:gd name="connsiteX50" fmla="*/ 537449 w 1856444"/>
                  <a:gd name="connsiteY50" fmla="*/ 1808010 h 2189847"/>
                  <a:gd name="connsiteX51" fmla="*/ 391749 w 1856444"/>
                  <a:gd name="connsiteY51" fmla="*/ 1742695 h 2189847"/>
                  <a:gd name="connsiteX52" fmla="*/ 230975 w 1856444"/>
                  <a:gd name="connsiteY52" fmla="*/ 1446268 h 2189847"/>
                  <a:gd name="connsiteX53" fmla="*/ 356580 w 1856444"/>
                  <a:gd name="connsiteY53" fmla="*/ 1677381 h 2189847"/>
                  <a:gd name="connsiteX54" fmla="*/ 431942 w 1856444"/>
                  <a:gd name="connsiteY54" fmla="*/ 1843179 h 2189847"/>
                  <a:gd name="connsiteX55" fmla="*/ 527402 w 1856444"/>
                  <a:gd name="connsiteY55" fmla="*/ 1883372 h 2189847"/>
                  <a:gd name="connsiteX56" fmla="*/ 507305 w 1856444"/>
                  <a:gd name="connsiteY56" fmla="*/ 1998929 h 2189847"/>
                  <a:gd name="connsiteX57" fmla="*/ 311362 w 1856444"/>
                  <a:gd name="connsiteY57" fmla="*/ 2189847 h 2189847"/>
                  <a:gd name="connsiteX58" fmla="*/ 250235 w 1856444"/>
                  <a:gd name="connsiteY58" fmla="*/ 2152165 h 2189847"/>
                  <a:gd name="connsiteX59" fmla="*/ 220927 w 1856444"/>
                  <a:gd name="connsiteY59" fmla="*/ 1998928 h 2189847"/>
                  <a:gd name="connsiteX60" fmla="*/ 120444 w 1856444"/>
                  <a:gd name="connsiteY60" fmla="*/ 1918541 h 2189847"/>
                  <a:gd name="connsiteX61" fmla="*/ 65177 w 1856444"/>
                  <a:gd name="connsiteY61" fmla="*/ 1878348 h 2189847"/>
                  <a:gd name="connsiteX62" fmla="*/ 80251 w 1856444"/>
                  <a:gd name="connsiteY62" fmla="*/ 1682404 h 2189847"/>
                  <a:gd name="connsiteX63" fmla="*/ 205854 w 1856444"/>
                  <a:gd name="connsiteY63" fmla="*/ 1823082 h 2189847"/>
                  <a:gd name="connsiteX64" fmla="*/ 301314 w 1856444"/>
                  <a:gd name="connsiteY64" fmla="*/ 1983856 h 2189847"/>
                  <a:gd name="connsiteX65" fmla="*/ 326435 w 1856444"/>
                  <a:gd name="connsiteY65" fmla="*/ 1873323 h 2189847"/>
                  <a:gd name="connsiteX66" fmla="*/ 175710 w 1856444"/>
                  <a:gd name="connsiteY66" fmla="*/ 1526655 h 2189847"/>
                  <a:gd name="connsiteX67" fmla="*/ 150589 w 1856444"/>
                  <a:gd name="connsiteY67" fmla="*/ 1491487 h 2189847"/>
                  <a:gd name="connsiteX68" fmla="*/ 30008 w 1856444"/>
                  <a:gd name="connsiteY68" fmla="*/ 1652260 h 2189847"/>
                  <a:gd name="connsiteX69" fmla="*/ 19959 w 1856444"/>
                  <a:gd name="connsiteY69" fmla="*/ 1808009 h 2189847"/>
                  <a:gd name="connsiteX70" fmla="*/ 75227 w 1856444"/>
                  <a:gd name="connsiteY70" fmla="*/ 1310615 h 2189847"/>
                  <a:gd name="connsiteX71" fmla="*/ 175709 w 1856444"/>
                  <a:gd name="connsiteY71" fmla="*/ 1350809 h 2189847"/>
                  <a:gd name="connsiteX72" fmla="*/ 170685 w 1856444"/>
                  <a:gd name="connsiteY72" fmla="*/ 1134770 h 2189847"/>
                  <a:gd name="connsiteX73" fmla="*/ 95322 w 1856444"/>
                  <a:gd name="connsiteY73" fmla="*/ 1245301 h 2189847"/>
                  <a:gd name="connsiteX74" fmla="*/ 180733 w 1856444"/>
                  <a:gd name="connsiteY74" fmla="*/ 1054383 h 2189847"/>
                  <a:gd name="connsiteX75" fmla="*/ 276193 w 1856444"/>
                  <a:gd name="connsiteY75" fmla="*/ 873512 h 2189847"/>
                  <a:gd name="connsiteX76" fmla="*/ 471298 w 1856444"/>
                  <a:gd name="connsiteY76" fmla="*/ 672545 h 2189847"/>
                  <a:gd name="connsiteX0" fmla="*/ 471298 w 1856444"/>
                  <a:gd name="connsiteY0" fmla="*/ 672545 h 2189847"/>
                  <a:gd name="connsiteX1" fmla="*/ 693200 w 1856444"/>
                  <a:gd name="connsiteY1" fmla="*/ 411288 h 2189847"/>
                  <a:gd name="connsiteX2" fmla="*/ 743441 w 1856444"/>
                  <a:gd name="connsiteY2" fmla="*/ 471579 h 2189847"/>
                  <a:gd name="connsiteX3" fmla="*/ 708273 w 1856444"/>
                  <a:gd name="connsiteY3" fmla="*/ 582110 h 2189847"/>
                  <a:gd name="connsiteX4" fmla="*/ 637934 w 1856444"/>
                  <a:gd name="connsiteY4" fmla="*/ 592159 h 2189847"/>
                  <a:gd name="connsiteX5" fmla="*/ 562573 w 1856444"/>
                  <a:gd name="connsiteY5" fmla="*/ 627328 h 2189847"/>
                  <a:gd name="connsiteX6" fmla="*/ 688176 w 1856444"/>
                  <a:gd name="connsiteY6" fmla="*/ 778053 h 2189847"/>
                  <a:gd name="connsiteX7" fmla="*/ 487209 w 1856444"/>
                  <a:gd name="connsiteY7" fmla="*/ 752933 h 2189847"/>
                  <a:gd name="connsiteX8" fmla="*/ 421895 w 1856444"/>
                  <a:gd name="connsiteY8" fmla="*/ 953900 h 2189847"/>
                  <a:gd name="connsiteX9" fmla="*/ 241862 w 1856444"/>
                  <a:gd name="connsiteY9" fmla="*/ 994093 h 2189847"/>
                  <a:gd name="connsiteX10" fmla="*/ 306338 w 1856444"/>
                  <a:gd name="connsiteY10" fmla="*/ 1285495 h 2189847"/>
                  <a:gd name="connsiteX11" fmla="*/ 492233 w 1856444"/>
                  <a:gd name="connsiteY11" fmla="*/ 1195060 h 2189847"/>
                  <a:gd name="connsiteX12" fmla="*/ 477162 w 1856444"/>
                  <a:gd name="connsiteY12" fmla="*/ 979020 h 2189847"/>
                  <a:gd name="connsiteX13" fmla="*/ 738418 w 1856444"/>
                  <a:gd name="connsiteY13" fmla="*/ 783077 h 2189847"/>
                  <a:gd name="connsiteX14" fmla="*/ 818805 w 1856444"/>
                  <a:gd name="connsiteY14" fmla="*/ 818247 h 2189847"/>
                  <a:gd name="connsiteX15" fmla="*/ 889144 w 1856444"/>
                  <a:gd name="connsiteY15" fmla="*/ 918730 h 2189847"/>
                  <a:gd name="connsiteX16" fmla="*/ 793684 w 1856444"/>
                  <a:gd name="connsiteY16" fmla="*/ 707714 h 2189847"/>
                  <a:gd name="connsiteX17" fmla="*/ 803732 w 1856444"/>
                  <a:gd name="connsiteY17" fmla="*/ 436409 h 2189847"/>
                  <a:gd name="connsiteX18" fmla="*/ 979579 w 1856444"/>
                  <a:gd name="connsiteY18" fmla="*/ 290708 h 2189847"/>
                  <a:gd name="connsiteX19" fmla="*/ 904216 w 1856444"/>
                  <a:gd name="connsiteY19" fmla="*/ 471579 h 2189847"/>
                  <a:gd name="connsiteX20" fmla="*/ 899192 w 1856444"/>
                  <a:gd name="connsiteY20" fmla="*/ 546941 h 2189847"/>
                  <a:gd name="connsiteX21" fmla="*/ 1029820 w 1856444"/>
                  <a:gd name="connsiteY21" fmla="*/ 567038 h 2189847"/>
                  <a:gd name="connsiteX22" fmla="*/ 974554 w 1856444"/>
                  <a:gd name="connsiteY22" fmla="*/ 768005 h 2189847"/>
                  <a:gd name="connsiteX23" fmla="*/ 994652 w 1856444"/>
                  <a:gd name="connsiteY23" fmla="*/ 788103 h 2189847"/>
                  <a:gd name="connsiteX24" fmla="*/ 959482 w 1856444"/>
                  <a:gd name="connsiteY24" fmla="*/ 506748 h 2189847"/>
                  <a:gd name="connsiteX25" fmla="*/ 1034844 w 1856444"/>
                  <a:gd name="connsiteY25" fmla="*/ 315829 h 2189847"/>
                  <a:gd name="connsiteX26" fmla="*/ 1155424 w 1856444"/>
                  <a:gd name="connsiteY26" fmla="*/ 150031 h 2189847"/>
                  <a:gd name="connsiteX27" fmla="*/ 1265955 w 1856444"/>
                  <a:gd name="connsiteY27" fmla="*/ 215345 h 2189847"/>
                  <a:gd name="connsiteX28" fmla="*/ 1145375 w 1856444"/>
                  <a:gd name="connsiteY28" fmla="*/ 305782 h 2189847"/>
                  <a:gd name="connsiteX29" fmla="*/ 1311173 w 1856444"/>
                  <a:gd name="connsiteY29" fmla="*/ 416314 h 2189847"/>
                  <a:gd name="connsiteX30" fmla="*/ 1346340 w 1856444"/>
                  <a:gd name="connsiteY30" fmla="*/ 124911 h 2189847"/>
                  <a:gd name="connsiteX31" fmla="*/ 1436777 w 1856444"/>
                  <a:gd name="connsiteY31" fmla="*/ 54575 h 2189847"/>
                  <a:gd name="connsiteX32" fmla="*/ 1848759 w 1856444"/>
                  <a:gd name="connsiteY32" fmla="*/ 44524 h 2189847"/>
                  <a:gd name="connsiteX33" fmla="*/ 1461896 w 1856444"/>
                  <a:gd name="connsiteY33" fmla="*/ 99791 h 2189847"/>
                  <a:gd name="connsiteX34" fmla="*/ 1421703 w 1856444"/>
                  <a:gd name="connsiteY34" fmla="*/ 406266 h 2189847"/>
                  <a:gd name="connsiteX35" fmla="*/ 1778421 w 1856444"/>
                  <a:gd name="connsiteY35" fmla="*/ 556990 h 2189847"/>
                  <a:gd name="connsiteX36" fmla="*/ 1763348 w 1856444"/>
                  <a:gd name="connsiteY36" fmla="*/ 345976 h 2189847"/>
                  <a:gd name="connsiteX37" fmla="*/ 1642768 w 1856444"/>
                  <a:gd name="connsiteY37" fmla="*/ 386169 h 2189847"/>
                  <a:gd name="connsiteX38" fmla="*/ 1451848 w 1856444"/>
                  <a:gd name="connsiteY38" fmla="*/ 667523 h 2189847"/>
                  <a:gd name="connsiteX39" fmla="*/ 1170498 w 1856444"/>
                  <a:gd name="connsiteY39" fmla="*/ 506748 h 2189847"/>
                  <a:gd name="connsiteX40" fmla="*/ 1200641 w 1856444"/>
                  <a:gd name="connsiteY40" fmla="*/ 642400 h 2189847"/>
                  <a:gd name="connsiteX41" fmla="*/ 1115230 w 1856444"/>
                  <a:gd name="connsiteY41" fmla="*/ 878538 h 2189847"/>
                  <a:gd name="connsiteX42" fmla="*/ 1100158 w 1856444"/>
                  <a:gd name="connsiteY42" fmla="*/ 1014189 h 2189847"/>
                  <a:gd name="connsiteX43" fmla="*/ 904215 w 1856444"/>
                  <a:gd name="connsiteY43" fmla="*/ 1024237 h 2189847"/>
                  <a:gd name="connsiteX44" fmla="*/ 929336 w 1856444"/>
                  <a:gd name="connsiteY44" fmla="*/ 1185011 h 2189847"/>
                  <a:gd name="connsiteX45" fmla="*/ 708272 w 1856444"/>
                  <a:gd name="connsiteY45" fmla="*/ 994093 h 2189847"/>
                  <a:gd name="connsiteX46" fmla="*/ 607789 w 1856444"/>
                  <a:gd name="connsiteY46" fmla="*/ 923755 h 2189847"/>
                  <a:gd name="connsiteX47" fmla="*/ 809594 w 1856444"/>
                  <a:gd name="connsiteY47" fmla="*/ 1323176 h 2189847"/>
                  <a:gd name="connsiteX48" fmla="*/ 512330 w 1856444"/>
                  <a:gd name="connsiteY48" fmla="*/ 1365882 h 2189847"/>
                  <a:gd name="connsiteX49" fmla="*/ 647983 w 1856444"/>
                  <a:gd name="connsiteY49" fmla="*/ 1883372 h 2189847"/>
                  <a:gd name="connsiteX50" fmla="*/ 537449 w 1856444"/>
                  <a:gd name="connsiteY50" fmla="*/ 1808010 h 2189847"/>
                  <a:gd name="connsiteX51" fmla="*/ 391749 w 1856444"/>
                  <a:gd name="connsiteY51" fmla="*/ 1742695 h 2189847"/>
                  <a:gd name="connsiteX52" fmla="*/ 230975 w 1856444"/>
                  <a:gd name="connsiteY52" fmla="*/ 1446268 h 2189847"/>
                  <a:gd name="connsiteX53" fmla="*/ 356580 w 1856444"/>
                  <a:gd name="connsiteY53" fmla="*/ 1677381 h 2189847"/>
                  <a:gd name="connsiteX54" fmla="*/ 431942 w 1856444"/>
                  <a:gd name="connsiteY54" fmla="*/ 1843179 h 2189847"/>
                  <a:gd name="connsiteX55" fmla="*/ 527402 w 1856444"/>
                  <a:gd name="connsiteY55" fmla="*/ 1883372 h 2189847"/>
                  <a:gd name="connsiteX56" fmla="*/ 507305 w 1856444"/>
                  <a:gd name="connsiteY56" fmla="*/ 1998929 h 2189847"/>
                  <a:gd name="connsiteX57" fmla="*/ 311362 w 1856444"/>
                  <a:gd name="connsiteY57" fmla="*/ 2189847 h 2189847"/>
                  <a:gd name="connsiteX58" fmla="*/ 250235 w 1856444"/>
                  <a:gd name="connsiteY58" fmla="*/ 2152165 h 2189847"/>
                  <a:gd name="connsiteX59" fmla="*/ 220927 w 1856444"/>
                  <a:gd name="connsiteY59" fmla="*/ 1998928 h 2189847"/>
                  <a:gd name="connsiteX60" fmla="*/ 120444 w 1856444"/>
                  <a:gd name="connsiteY60" fmla="*/ 1918541 h 2189847"/>
                  <a:gd name="connsiteX61" fmla="*/ 65177 w 1856444"/>
                  <a:gd name="connsiteY61" fmla="*/ 1878348 h 2189847"/>
                  <a:gd name="connsiteX62" fmla="*/ 80251 w 1856444"/>
                  <a:gd name="connsiteY62" fmla="*/ 1682404 h 2189847"/>
                  <a:gd name="connsiteX63" fmla="*/ 205854 w 1856444"/>
                  <a:gd name="connsiteY63" fmla="*/ 1823082 h 2189847"/>
                  <a:gd name="connsiteX64" fmla="*/ 301314 w 1856444"/>
                  <a:gd name="connsiteY64" fmla="*/ 1983856 h 2189847"/>
                  <a:gd name="connsiteX65" fmla="*/ 326435 w 1856444"/>
                  <a:gd name="connsiteY65" fmla="*/ 1873323 h 2189847"/>
                  <a:gd name="connsiteX66" fmla="*/ 175710 w 1856444"/>
                  <a:gd name="connsiteY66" fmla="*/ 1526655 h 2189847"/>
                  <a:gd name="connsiteX67" fmla="*/ 150589 w 1856444"/>
                  <a:gd name="connsiteY67" fmla="*/ 1491487 h 2189847"/>
                  <a:gd name="connsiteX68" fmla="*/ 30008 w 1856444"/>
                  <a:gd name="connsiteY68" fmla="*/ 1652260 h 2189847"/>
                  <a:gd name="connsiteX69" fmla="*/ 19959 w 1856444"/>
                  <a:gd name="connsiteY69" fmla="*/ 1808009 h 2189847"/>
                  <a:gd name="connsiteX70" fmla="*/ 75227 w 1856444"/>
                  <a:gd name="connsiteY70" fmla="*/ 1310615 h 2189847"/>
                  <a:gd name="connsiteX71" fmla="*/ 175709 w 1856444"/>
                  <a:gd name="connsiteY71" fmla="*/ 1350809 h 2189847"/>
                  <a:gd name="connsiteX72" fmla="*/ 170685 w 1856444"/>
                  <a:gd name="connsiteY72" fmla="*/ 1134770 h 2189847"/>
                  <a:gd name="connsiteX73" fmla="*/ 95322 w 1856444"/>
                  <a:gd name="connsiteY73" fmla="*/ 1245301 h 2189847"/>
                  <a:gd name="connsiteX74" fmla="*/ 180733 w 1856444"/>
                  <a:gd name="connsiteY74" fmla="*/ 1054383 h 2189847"/>
                  <a:gd name="connsiteX75" fmla="*/ 276193 w 1856444"/>
                  <a:gd name="connsiteY75" fmla="*/ 873512 h 2189847"/>
                  <a:gd name="connsiteX76" fmla="*/ 471298 w 1856444"/>
                  <a:gd name="connsiteY76" fmla="*/ 672545 h 2189847"/>
                  <a:gd name="connsiteX0" fmla="*/ 471298 w 1856444"/>
                  <a:gd name="connsiteY0" fmla="*/ 672545 h 2189847"/>
                  <a:gd name="connsiteX1" fmla="*/ 693200 w 1856444"/>
                  <a:gd name="connsiteY1" fmla="*/ 411288 h 2189847"/>
                  <a:gd name="connsiteX2" fmla="*/ 743441 w 1856444"/>
                  <a:gd name="connsiteY2" fmla="*/ 471579 h 2189847"/>
                  <a:gd name="connsiteX3" fmla="*/ 708273 w 1856444"/>
                  <a:gd name="connsiteY3" fmla="*/ 582110 h 2189847"/>
                  <a:gd name="connsiteX4" fmla="*/ 637934 w 1856444"/>
                  <a:gd name="connsiteY4" fmla="*/ 592159 h 2189847"/>
                  <a:gd name="connsiteX5" fmla="*/ 562573 w 1856444"/>
                  <a:gd name="connsiteY5" fmla="*/ 627328 h 2189847"/>
                  <a:gd name="connsiteX6" fmla="*/ 688176 w 1856444"/>
                  <a:gd name="connsiteY6" fmla="*/ 778053 h 2189847"/>
                  <a:gd name="connsiteX7" fmla="*/ 487209 w 1856444"/>
                  <a:gd name="connsiteY7" fmla="*/ 752933 h 2189847"/>
                  <a:gd name="connsiteX8" fmla="*/ 421895 w 1856444"/>
                  <a:gd name="connsiteY8" fmla="*/ 953900 h 2189847"/>
                  <a:gd name="connsiteX9" fmla="*/ 241862 w 1856444"/>
                  <a:gd name="connsiteY9" fmla="*/ 994093 h 2189847"/>
                  <a:gd name="connsiteX10" fmla="*/ 306338 w 1856444"/>
                  <a:gd name="connsiteY10" fmla="*/ 1285495 h 2189847"/>
                  <a:gd name="connsiteX11" fmla="*/ 492233 w 1856444"/>
                  <a:gd name="connsiteY11" fmla="*/ 1195060 h 2189847"/>
                  <a:gd name="connsiteX12" fmla="*/ 477162 w 1856444"/>
                  <a:gd name="connsiteY12" fmla="*/ 979020 h 2189847"/>
                  <a:gd name="connsiteX13" fmla="*/ 738418 w 1856444"/>
                  <a:gd name="connsiteY13" fmla="*/ 783077 h 2189847"/>
                  <a:gd name="connsiteX14" fmla="*/ 818805 w 1856444"/>
                  <a:gd name="connsiteY14" fmla="*/ 818247 h 2189847"/>
                  <a:gd name="connsiteX15" fmla="*/ 889144 w 1856444"/>
                  <a:gd name="connsiteY15" fmla="*/ 918730 h 2189847"/>
                  <a:gd name="connsiteX16" fmla="*/ 793684 w 1856444"/>
                  <a:gd name="connsiteY16" fmla="*/ 707714 h 2189847"/>
                  <a:gd name="connsiteX17" fmla="*/ 803732 w 1856444"/>
                  <a:gd name="connsiteY17" fmla="*/ 436409 h 2189847"/>
                  <a:gd name="connsiteX18" fmla="*/ 979579 w 1856444"/>
                  <a:gd name="connsiteY18" fmla="*/ 290708 h 2189847"/>
                  <a:gd name="connsiteX19" fmla="*/ 904216 w 1856444"/>
                  <a:gd name="connsiteY19" fmla="*/ 471579 h 2189847"/>
                  <a:gd name="connsiteX20" fmla="*/ 899192 w 1856444"/>
                  <a:gd name="connsiteY20" fmla="*/ 546941 h 2189847"/>
                  <a:gd name="connsiteX21" fmla="*/ 1029820 w 1856444"/>
                  <a:gd name="connsiteY21" fmla="*/ 567038 h 2189847"/>
                  <a:gd name="connsiteX22" fmla="*/ 974554 w 1856444"/>
                  <a:gd name="connsiteY22" fmla="*/ 768005 h 2189847"/>
                  <a:gd name="connsiteX23" fmla="*/ 994652 w 1856444"/>
                  <a:gd name="connsiteY23" fmla="*/ 788103 h 2189847"/>
                  <a:gd name="connsiteX24" fmla="*/ 959482 w 1856444"/>
                  <a:gd name="connsiteY24" fmla="*/ 506748 h 2189847"/>
                  <a:gd name="connsiteX25" fmla="*/ 1034844 w 1856444"/>
                  <a:gd name="connsiteY25" fmla="*/ 315829 h 2189847"/>
                  <a:gd name="connsiteX26" fmla="*/ 1155424 w 1856444"/>
                  <a:gd name="connsiteY26" fmla="*/ 150031 h 2189847"/>
                  <a:gd name="connsiteX27" fmla="*/ 1265955 w 1856444"/>
                  <a:gd name="connsiteY27" fmla="*/ 215345 h 2189847"/>
                  <a:gd name="connsiteX28" fmla="*/ 1145375 w 1856444"/>
                  <a:gd name="connsiteY28" fmla="*/ 305782 h 2189847"/>
                  <a:gd name="connsiteX29" fmla="*/ 1311173 w 1856444"/>
                  <a:gd name="connsiteY29" fmla="*/ 416314 h 2189847"/>
                  <a:gd name="connsiteX30" fmla="*/ 1346340 w 1856444"/>
                  <a:gd name="connsiteY30" fmla="*/ 124911 h 2189847"/>
                  <a:gd name="connsiteX31" fmla="*/ 1436777 w 1856444"/>
                  <a:gd name="connsiteY31" fmla="*/ 54575 h 2189847"/>
                  <a:gd name="connsiteX32" fmla="*/ 1848759 w 1856444"/>
                  <a:gd name="connsiteY32" fmla="*/ 44524 h 2189847"/>
                  <a:gd name="connsiteX33" fmla="*/ 1461896 w 1856444"/>
                  <a:gd name="connsiteY33" fmla="*/ 99791 h 2189847"/>
                  <a:gd name="connsiteX34" fmla="*/ 1421703 w 1856444"/>
                  <a:gd name="connsiteY34" fmla="*/ 406266 h 2189847"/>
                  <a:gd name="connsiteX35" fmla="*/ 1778421 w 1856444"/>
                  <a:gd name="connsiteY35" fmla="*/ 556990 h 2189847"/>
                  <a:gd name="connsiteX36" fmla="*/ 1763348 w 1856444"/>
                  <a:gd name="connsiteY36" fmla="*/ 345976 h 2189847"/>
                  <a:gd name="connsiteX37" fmla="*/ 1642768 w 1856444"/>
                  <a:gd name="connsiteY37" fmla="*/ 386169 h 2189847"/>
                  <a:gd name="connsiteX38" fmla="*/ 1451848 w 1856444"/>
                  <a:gd name="connsiteY38" fmla="*/ 667523 h 2189847"/>
                  <a:gd name="connsiteX39" fmla="*/ 1170498 w 1856444"/>
                  <a:gd name="connsiteY39" fmla="*/ 506748 h 2189847"/>
                  <a:gd name="connsiteX40" fmla="*/ 1200641 w 1856444"/>
                  <a:gd name="connsiteY40" fmla="*/ 642400 h 2189847"/>
                  <a:gd name="connsiteX41" fmla="*/ 1115230 w 1856444"/>
                  <a:gd name="connsiteY41" fmla="*/ 878538 h 2189847"/>
                  <a:gd name="connsiteX42" fmla="*/ 1100158 w 1856444"/>
                  <a:gd name="connsiteY42" fmla="*/ 1014189 h 2189847"/>
                  <a:gd name="connsiteX43" fmla="*/ 904215 w 1856444"/>
                  <a:gd name="connsiteY43" fmla="*/ 1024237 h 2189847"/>
                  <a:gd name="connsiteX44" fmla="*/ 929336 w 1856444"/>
                  <a:gd name="connsiteY44" fmla="*/ 1185011 h 2189847"/>
                  <a:gd name="connsiteX45" fmla="*/ 708272 w 1856444"/>
                  <a:gd name="connsiteY45" fmla="*/ 994093 h 2189847"/>
                  <a:gd name="connsiteX46" fmla="*/ 607789 w 1856444"/>
                  <a:gd name="connsiteY46" fmla="*/ 923755 h 2189847"/>
                  <a:gd name="connsiteX47" fmla="*/ 809594 w 1856444"/>
                  <a:gd name="connsiteY47" fmla="*/ 1323176 h 2189847"/>
                  <a:gd name="connsiteX48" fmla="*/ 512330 w 1856444"/>
                  <a:gd name="connsiteY48" fmla="*/ 1365882 h 2189847"/>
                  <a:gd name="connsiteX49" fmla="*/ 647983 w 1856444"/>
                  <a:gd name="connsiteY49" fmla="*/ 1883372 h 2189847"/>
                  <a:gd name="connsiteX50" fmla="*/ 537449 w 1856444"/>
                  <a:gd name="connsiteY50" fmla="*/ 1808010 h 2189847"/>
                  <a:gd name="connsiteX51" fmla="*/ 391749 w 1856444"/>
                  <a:gd name="connsiteY51" fmla="*/ 1742695 h 2189847"/>
                  <a:gd name="connsiteX52" fmla="*/ 230975 w 1856444"/>
                  <a:gd name="connsiteY52" fmla="*/ 1446268 h 2189847"/>
                  <a:gd name="connsiteX53" fmla="*/ 356580 w 1856444"/>
                  <a:gd name="connsiteY53" fmla="*/ 1677381 h 2189847"/>
                  <a:gd name="connsiteX54" fmla="*/ 431942 w 1856444"/>
                  <a:gd name="connsiteY54" fmla="*/ 1843179 h 2189847"/>
                  <a:gd name="connsiteX55" fmla="*/ 527402 w 1856444"/>
                  <a:gd name="connsiteY55" fmla="*/ 1883372 h 2189847"/>
                  <a:gd name="connsiteX56" fmla="*/ 507305 w 1856444"/>
                  <a:gd name="connsiteY56" fmla="*/ 1998929 h 2189847"/>
                  <a:gd name="connsiteX57" fmla="*/ 311362 w 1856444"/>
                  <a:gd name="connsiteY57" fmla="*/ 2189847 h 2189847"/>
                  <a:gd name="connsiteX58" fmla="*/ 250235 w 1856444"/>
                  <a:gd name="connsiteY58" fmla="*/ 2152165 h 2189847"/>
                  <a:gd name="connsiteX59" fmla="*/ 220927 w 1856444"/>
                  <a:gd name="connsiteY59" fmla="*/ 1998928 h 2189847"/>
                  <a:gd name="connsiteX60" fmla="*/ 120444 w 1856444"/>
                  <a:gd name="connsiteY60" fmla="*/ 1918541 h 2189847"/>
                  <a:gd name="connsiteX61" fmla="*/ 65177 w 1856444"/>
                  <a:gd name="connsiteY61" fmla="*/ 1878348 h 2189847"/>
                  <a:gd name="connsiteX62" fmla="*/ 80251 w 1856444"/>
                  <a:gd name="connsiteY62" fmla="*/ 1682404 h 2189847"/>
                  <a:gd name="connsiteX63" fmla="*/ 205854 w 1856444"/>
                  <a:gd name="connsiteY63" fmla="*/ 1823082 h 2189847"/>
                  <a:gd name="connsiteX64" fmla="*/ 301314 w 1856444"/>
                  <a:gd name="connsiteY64" fmla="*/ 1983856 h 2189847"/>
                  <a:gd name="connsiteX65" fmla="*/ 326435 w 1856444"/>
                  <a:gd name="connsiteY65" fmla="*/ 1873323 h 2189847"/>
                  <a:gd name="connsiteX66" fmla="*/ 175710 w 1856444"/>
                  <a:gd name="connsiteY66" fmla="*/ 1526655 h 2189847"/>
                  <a:gd name="connsiteX67" fmla="*/ 150589 w 1856444"/>
                  <a:gd name="connsiteY67" fmla="*/ 1491487 h 2189847"/>
                  <a:gd name="connsiteX68" fmla="*/ 30008 w 1856444"/>
                  <a:gd name="connsiteY68" fmla="*/ 1652260 h 2189847"/>
                  <a:gd name="connsiteX69" fmla="*/ 19959 w 1856444"/>
                  <a:gd name="connsiteY69" fmla="*/ 1808009 h 2189847"/>
                  <a:gd name="connsiteX70" fmla="*/ 75227 w 1856444"/>
                  <a:gd name="connsiteY70" fmla="*/ 1310615 h 2189847"/>
                  <a:gd name="connsiteX71" fmla="*/ 175709 w 1856444"/>
                  <a:gd name="connsiteY71" fmla="*/ 1350809 h 2189847"/>
                  <a:gd name="connsiteX72" fmla="*/ 170685 w 1856444"/>
                  <a:gd name="connsiteY72" fmla="*/ 1134770 h 2189847"/>
                  <a:gd name="connsiteX73" fmla="*/ 95322 w 1856444"/>
                  <a:gd name="connsiteY73" fmla="*/ 1245301 h 2189847"/>
                  <a:gd name="connsiteX74" fmla="*/ 180733 w 1856444"/>
                  <a:gd name="connsiteY74" fmla="*/ 1054383 h 2189847"/>
                  <a:gd name="connsiteX75" fmla="*/ 276193 w 1856444"/>
                  <a:gd name="connsiteY75" fmla="*/ 873512 h 2189847"/>
                  <a:gd name="connsiteX76" fmla="*/ 471298 w 1856444"/>
                  <a:gd name="connsiteY76" fmla="*/ 672545 h 2189847"/>
                  <a:gd name="connsiteX0" fmla="*/ 471298 w 1856444"/>
                  <a:gd name="connsiteY0" fmla="*/ 672545 h 2189847"/>
                  <a:gd name="connsiteX1" fmla="*/ 693200 w 1856444"/>
                  <a:gd name="connsiteY1" fmla="*/ 411288 h 2189847"/>
                  <a:gd name="connsiteX2" fmla="*/ 743441 w 1856444"/>
                  <a:gd name="connsiteY2" fmla="*/ 471579 h 2189847"/>
                  <a:gd name="connsiteX3" fmla="*/ 708273 w 1856444"/>
                  <a:gd name="connsiteY3" fmla="*/ 582110 h 2189847"/>
                  <a:gd name="connsiteX4" fmla="*/ 637934 w 1856444"/>
                  <a:gd name="connsiteY4" fmla="*/ 592159 h 2189847"/>
                  <a:gd name="connsiteX5" fmla="*/ 562573 w 1856444"/>
                  <a:gd name="connsiteY5" fmla="*/ 627328 h 2189847"/>
                  <a:gd name="connsiteX6" fmla="*/ 688176 w 1856444"/>
                  <a:gd name="connsiteY6" fmla="*/ 778053 h 2189847"/>
                  <a:gd name="connsiteX7" fmla="*/ 487209 w 1856444"/>
                  <a:gd name="connsiteY7" fmla="*/ 752933 h 2189847"/>
                  <a:gd name="connsiteX8" fmla="*/ 421895 w 1856444"/>
                  <a:gd name="connsiteY8" fmla="*/ 953900 h 2189847"/>
                  <a:gd name="connsiteX9" fmla="*/ 241862 w 1856444"/>
                  <a:gd name="connsiteY9" fmla="*/ 994093 h 2189847"/>
                  <a:gd name="connsiteX10" fmla="*/ 306338 w 1856444"/>
                  <a:gd name="connsiteY10" fmla="*/ 1285495 h 2189847"/>
                  <a:gd name="connsiteX11" fmla="*/ 492233 w 1856444"/>
                  <a:gd name="connsiteY11" fmla="*/ 1195060 h 2189847"/>
                  <a:gd name="connsiteX12" fmla="*/ 477162 w 1856444"/>
                  <a:gd name="connsiteY12" fmla="*/ 979020 h 2189847"/>
                  <a:gd name="connsiteX13" fmla="*/ 738418 w 1856444"/>
                  <a:gd name="connsiteY13" fmla="*/ 783077 h 2189847"/>
                  <a:gd name="connsiteX14" fmla="*/ 818805 w 1856444"/>
                  <a:gd name="connsiteY14" fmla="*/ 818247 h 2189847"/>
                  <a:gd name="connsiteX15" fmla="*/ 889144 w 1856444"/>
                  <a:gd name="connsiteY15" fmla="*/ 918730 h 2189847"/>
                  <a:gd name="connsiteX16" fmla="*/ 793684 w 1856444"/>
                  <a:gd name="connsiteY16" fmla="*/ 707714 h 2189847"/>
                  <a:gd name="connsiteX17" fmla="*/ 803732 w 1856444"/>
                  <a:gd name="connsiteY17" fmla="*/ 436409 h 2189847"/>
                  <a:gd name="connsiteX18" fmla="*/ 979579 w 1856444"/>
                  <a:gd name="connsiteY18" fmla="*/ 290708 h 2189847"/>
                  <a:gd name="connsiteX19" fmla="*/ 904216 w 1856444"/>
                  <a:gd name="connsiteY19" fmla="*/ 471579 h 2189847"/>
                  <a:gd name="connsiteX20" fmla="*/ 899192 w 1856444"/>
                  <a:gd name="connsiteY20" fmla="*/ 546941 h 2189847"/>
                  <a:gd name="connsiteX21" fmla="*/ 1029820 w 1856444"/>
                  <a:gd name="connsiteY21" fmla="*/ 567038 h 2189847"/>
                  <a:gd name="connsiteX22" fmla="*/ 974554 w 1856444"/>
                  <a:gd name="connsiteY22" fmla="*/ 768005 h 2189847"/>
                  <a:gd name="connsiteX23" fmla="*/ 994652 w 1856444"/>
                  <a:gd name="connsiteY23" fmla="*/ 788103 h 2189847"/>
                  <a:gd name="connsiteX24" fmla="*/ 959482 w 1856444"/>
                  <a:gd name="connsiteY24" fmla="*/ 506748 h 2189847"/>
                  <a:gd name="connsiteX25" fmla="*/ 1034844 w 1856444"/>
                  <a:gd name="connsiteY25" fmla="*/ 315829 h 2189847"/>
                  <a:gd name="connsiteX26" fmla="*/ 1155424 w 1856444"/>
                  <a:gd name="connsiteY26" fmla="*/ 150031 h 2189847"/>
                  <a:gd name="connsiteX27" fmla="*/ 1265955 w 1856444"/>
                  <a:gd name="connsiteY27" fmla="*/ 215345 h 2189847"/>
                  <a:gd name="connsiteX28" fmla="*/ 1145375 w 1856444"/>
                  <a:gd name="connsiteY28" fmla="*/ 305782 h 2189847"/>
                  <a:gd name="connsiteX29" fmla="*/ 1311173 w 1856444"/>
                  <a:gd name="connsiteY29" fmla="*/ 416314 h 2189847"/>
                  <a:gd name="connsiteX30" fmla="*/ 1346340 w 1856444"/>
                  <a:gd name="connsiteY30" fmla="*/ 124911 h 2189847"/>
                  <a:gd name="connsiteX31" fmla="*/ 1436777 w 1856444"/>
                  <a:gd name="connsiteY31" fmla="*/ 54575 h 2189847"/>
                  <a:gd name="connsiteX32" fmla="*/ 1848759 w 1856444"/>
                  <a:gd name="connsiteY32" fmla="*/ 44524 h 2189847"/>
                  <a:gd name="connsiteX33" fmla="*/ 1461896 w 1856444"/>
                  <a:gd name="connsiteY33" fmla="*/ 99791 h 2189847"/>
                  <a:gd name="connsiteX34" fmla="*/ 1421703 w 1856444"/>
                  <a:gd name="connsiteY34" fmla="*/ 406266 h 2189847"/>
                  <a:gd name="connsiteX35" fmla="*/ 1527211 w 1856444"/>
                  <a:gd name="connsiteY35" fmla="*/ 481629 h 2189847"/>
                  <a:gd name="connsiteX36" fmla="*/ 1778421 w 1856444"/>
                  <a:gd name="connsiteY36" fmla="*/ 556990 h 2189847"/>
                  <a:gd name="connsiteX37" fmla="*/ 1763348 w 1856444"/>
                  <a:gd name="connsiteY37" fmla="*/ 345976 h 2189847"/>
                  <a:gd name="connsiteX38" fmla="*/ 1642768 w 1856444"/>
                  <a:gd name="connsiteY38" fmla="*/ 386169 h 2189847"/>
                  <a:gd name="connsiteX39" fmla="*/ 1451848 w 1856444"/>
                  <a:gd name="connsiteY39" fmla="*/ 667523 h 2189847"/>
                  <a:gd name="connsiteX40" fmla="*/ 1170498 w 1856444"/>
                  <a:gd name="connsiteY40" fmla="*/ 506748 h 2189847"/>
                  <a:gd name="connsiteX41" fmla="*/ 1200641 w 1856444"/>
                  <a:gd name="connsiteY41" fmla="*/ 642400 h 2189847"/>
                  <a:gd name="connsiteX42" fmla="*/ 1115230 w 1856444"/>
                  <a:gd name="connsiteY42" fmla="*/ 878538 h 2189847"/>
                  <a:gd name="connsiteX43" fmla="*/ 1100158 w 1856444"/>
                  <a:gd name="connsiteY43" fmla="*/ 1014189 h 2189847"/>
                  <a:gd name="connsiteX44" fmla="*/ 904215 w 1856444"/>
                  <a:gd name="connsiteY44" fmla="*/ 1024237 h 2189847"/>
                  <a:gd name="connsiteX45" fmla="*/ 929336 w 1856444"/>
                  <a:gd name="connsiteY45" fmla="*/ 1185011 h 2189847"/>
                  <a:gd name="connsiteX46" fmla="*/ 708272 w 1856444"/>
                  <a:gd name="connsiteY46" fmla="*/ 994093 h 2189847"/>
                  <a:gd name="connsiteX47" fmla="*/ 607789 w 1856444"/>
                  <a:gd name="connsiteY47" fmla="*/ 923755 h 2189847"/>
                  <a:gd name="connsiteX48" fmla="*/ 809594 w 1856444"/>
                  <a:gd name="connsiteY48" fmla="*/ 1323176 h 2189847"/>
                  <a:gd name="connsiteX49" fmla="*/ 512330 w 1856444"/>
                  <a:gd name="connsiteY49" fmla="*/ 1365882 h 2189847"/>
                  <a:gd name="connsiteX50" fmla="*/ 647983 w 1856444"/>
                  <a:gd name="connsiteY50" fmla="*/ 1883372 h 2189847"/>
                  <a:gd name="connsiteX51" fmla="*/ 537449 w 1856444"/>
                  <a:gd name="connsiteY51" fmla="*/ 1808010 h 2189847"/>
                  <a:gd name="connsiteX52" fmla="*/ 391749 w 1856444"/>
                  <a:gd name="connsiteY52" fmla="*/ 1742695 h 2189847"/>
                  <a:gd name="connsiteX53" fmla="*/ 230975 w 1856444"/>
                  <a:gd name="connsiteY53" fmla="*/ 1446268 h 2189847"/>
                  <a:gd name="connsiteX54" fmla="*/ 356580 w 1856444"/>
                  <a:gd name="connsiteY54" fmla="*/ 1677381 h 2189847"/>
                  <a:gd name="connsiteX55" fmla="*/ 431942 w 1856444"/>
                  <a:gd name="connsiteY55" fmla="*/ 1843179 h 2189847"/>
                  <a:gd name="connsiteX56" fmla="*/ 527402 w 1856444"/>
                  <a:gd name="connsiteY56" fmla="*/ 1883372 h 2189847"/>
                  <a:gd name="connsiteX57" fmla="*/ 507305 w 1856444"/>
                  <a:gd name="connsiteY57" fmla="*/ 1998929 h 2189847"/>
                  <a:gd name="connsiteX58" fmla="*/ 311362 w 1856444"/>
                  <a:gd name="connsiteY58" fmla="*/ 2189847 h 2189847"/>
                  <a:gd name="connsiteX59" fmla="*/ 250235 w 1856444"/>
                  <a:gd name="connsiteY59" fmla="*/ 2152165 h 2189847"/>
                  <a:gd name="connsiteX60" fmla="*/ 220927 w 1856444"/>
                  <a:gd name="connsiteY60" fmla="*/ 1998928 h 2189847"/>
                  <a:gd name="connsiteX61" fmla="*/ 120444 w 1856444"/>
                  <a:gd name="connsiteY61" fmla="*/ 1918541 h 2189847"/>
                  <a:gd name="connsiteX62" fmla="*/ 65177 w 1856444"/>
                  <a:gd name="connsiteY62" fmla="*/ 1878348 h 2189847"/>
                  <a:gd name="connsiteX63" fmla="*/ 80251 w 1856444"/>
                  <a:gd name="connsiteY63" fmla="*/ 1682404 h 2189847"/>
                  <a:gd name="connsiteX64" fmla="*/ 205854 w 1856444"/>
                  <a:gd name="connsiteY64" fmla="*/ 1823082 h 2189847"/>
                  <a:gd name="connsiteX65" fmla="*/ 301314 w 1856444"/>
                  <a:gd name="connsiteY65" fmla="*/ 1983856 h 2189847"/>
                  <a:gd name="connsiteX66" fmla="*/ 326435 w 1856444"/>
                  <a:gd name="connsiteY66" fmla="*/ 1873323 h 2189847"/>
                  <a:gd name="connsiteX67" fmla="*/ 175710 w 1856444"/>
                  <a:gd name="connsiteY67" fmla="*/ 1526655 h 2189847"/>
                  <a:gd name="connsiteX68" fmla="*/ 150589 w 1856444"/>
                  <a:gd name="connsiteY68" fmla="*/ 1491487 h 2189847"/>
                  <a:gd name="connsiteX69" fmla="*/ 30008 w 1856444"/>
                  <a:gd name="connsiteY69" fmla="*/ 1652260 h 2189847"/>
                  <a:gd name="connsiteX70" fmla="*/ 19959 w 1856444"/>
                  <a:gd name="connsiteY70" fmla="*/ 1808009 h 2189847"/>
                  <a:gd name="connsiteX71" fmla="*/ 75227 w 1856444"/>
                  <a:gd name="connsiteY71" fmla="*/ 1310615 h 2189847"/>
                  <a:gd name="connsiteX72" fmla="*/ 175709 w 1856444"/>
                  <a:gd name="connsiteY72" fmla="*/ 1350809 h 2189847"/>
                  <a:gd name="connsiteX73" fmla="*/ 170685 w 1856444"/>
                  <a:gd name="connsiteY73" fmla="*/ 1134770 h 2189847"/>
                  <a:gd name="connsiteX74" fmla="*/ 95322 w 1856444"/>
                  <a:gd name="connsiteY74" fmla="*/ 1245301 h 2189847"/>
                  <a:gd name="connsiteX75" fmla="*/ 180733 w 1856444"/>
                  <a:gd name="connsiteY75" fmla="*/ 1054383 h 2189847"/>
                  <a:gd name="connsiteX76" fmla="*/ 276193 w 1856444"/>
                  <a:gd name="connsiteY76" fmla="*/ 873512 h 2189847"/>
                  <a:gd name="connsiteX77" fmla="*/ 471298 w 1856444"/>
                  <a:gd name="connsiteY77"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461896 w 1890065"/>
                  <a:gd name="connsiteY33" fmla="*/ 99791 h 2189847"/>
                  <a:gd name="connsiteX34" fmla="*/ 1421703 w 1890065"/>
                  <a:gd name="connsiteY34" fmla="*/ 406266 h 2189847"/>
                  <a:gd name="connsiteX35" fmla="*/ 1878903 w 1890065"/>
                  <a:gd name="connsiteY35" fmla="*/ 300759 h 2189847"/>
                  <a:gd name="connsiteX36" fmla="*/ 1778421 w 1890065"/>
                  <a:gd name="connsiteY36" fmla="*/ 556990 h 2189847"/>
                  <a:gd name="connsiteX37" fmla="*/ 1763348 w 1890065"/>
                  <a:gd name="connsiteY37" fmla="*/ 345976 h 2189847"/>
                  <a:gd name="connsiteX38" fmla="*/ 1642768 w 1890065"/>
                  <a:gd name="connsiteY38" fmla="*/ 386169 h 2189847"/>
                  <a:gd name="connsiteX39" fmla="*/ 1451848 w 1890065"/>
                  <a:gd name="connsiteY39" fmla="*/ 667523 h 2189847"/>
                  <a:gd name="connsiteX40" fmla="*/ 1170498 w 1890065"/>
                  <a:gd name="connsiteY40" fmla="*/ 506748 h 2189847"/>
                  <a:gd name="connsiteX41" fmla="*/ 1200641 w 1890065"/>
                  <a:gd name="connsiteY41" fmla="*/ 642400 h 2189847"/>
                  <a:gd name="connsiteX42" fmla="*/ 1115230 w 1890065"/>
                  <a:gd name="connsiteY42" fmla="*/ 878538 h 2189847"/>
                  <a:gd name="connsiteX43" fmla="*/ 1100158 w 1890065"/>
                  <a:gd name="connsiteY43" fmla="*/ 1014189 h 2189847"/>
                  <a:gd name="connsiteX44" fmla="*/ 904215 w 1890065"/>
                  <a:gd name="connsiteY44" fmla="*/ 1024237 h 2189847"/>
                  <a:gd name="connsiteX45" fmla="*/ 929336 w 1890065"/>
                  <a:gd name="connsiteY45" fmla="*/ 1185011 h 2189847"/>
                  <a:gd name="connsiteX46" fmla="*/ 708272 w 1890065"/>
                  <a:gd name="connsiteY46" fmla="*/ 994093 h 2189847"/>
                  <a:gd name="connsiteX47" fmla="*/ 607789 w 1890065"/>
                  <a:gd name="connsiteY47" fmla="*/ 923755 h 2189847"/>
                  <a:gd name="connsiteX48" fmla="*/ 809594 w 1890065"/>
                  <a:gd name="connsiteY48" fmla="*/ 1323176 h 2189847"/>
                  <a:gd name="connsiteX49" fmla="*/ 512330 w 1890065"/>
                  <a:gd name="connsiteY49" fmla="*/ 1365882 h 2189847"/>
                  <a:gd name="connsiteX50" fmla="*/ 647983 w 1890065"/>
                  <a:gd name="connsiteY50" fmla="*/ 1883372 h 2189847"/>
                  <a:gd name="connsiteX51" fmla="*/ 537449 w 1890065"/>
                  <a:gd name="connsiteY51" fmla="*/ 1808010 h 2189847"/>
                  <a:gd name="connsiteX52" fmla="*/ 391749 w 1890065"/>
                  <a:gd name="connsiteY52" fmla="*/ 1742695 h 2189847"/>
                  <a:gd name="connsiteX53" fmla="*/ 230975 w 1890065"/>
                  <a:gd name="connsiteY53" fmla="*/ 1446268 h 2189847"/>
                  <a:gd name="connsiteX54" fmla="*/ 356580 w 1890065"/>
                  <a:gd name="connsiteY54" fmla="*/ 1677381 h 2189847"/>
                  <a:gd name="connsiteX55" fmla="*/ 431942 w 1890065"/>
                  <a:gd name="connsiteY55" fmla="*/ 1843179 h 2189847"/>
                  <a:gd name="connsiteX56" fmla="*/ 527402 w 1890065"/>
                  <a:gd name="connsiteY56" fmla="*/ 1883372 h 2189847"/>
                  <a:gd name="connsiteX57" fmla="*/ 507305 w 1890065"/>
                  <a:gd name="connsiteY57" fmla="*/ 1998929 h 2189847"/>
                  <a:gd name="connsiteX58" fmla="*/ 311362 w 1890065"/>
                  <a:gd name="connsiteY58" fmla="*/ 2189847 h 2189847"/>
                  <a:gd name="connsiteX59" fmla="*/ 250235 w 1890065"/>
                  <a:gd name="connsiteY59" fmla="*/ 2152165 h 2189847"/>
                  <a:gd name="connsiteX60" fmla="*/ 220927 w 1890065"/>
                  <a:gd name="connsiteY60" fmla="*/ 1998928 h 2189847"/>
                  <a:gd name="connsiteX61" fmla="*/ 120444 w 1890065"/>
                  <a:gd name="connsiteY61" fmla="*/ 1918541 h 2189847"/>
                  <a:gd name="connsiteX62" fmla="*/ 65177 w 1890065"/>
                  <a:gd name="connsiteY62" fmla="*/ 1878348 h 2189847"/>
                  <a:gd name="connsiteX63" fmla="*/ 80251 w 1890065"/>
                  <a:gd name="connsiteY63" fmla="*/ 1682404 h 2189847"/>
                  <a:gd name="connsiteX64" fmla="*/ 205854 w 1890065"/>
                  <a:gd name="connsiteY64" fmla="*/ 1823082 h 2189847"/>
                  <a:gd name="connsiteX65" fmla="*/ 301314 w 1890065"/>
                  <a:gd name="connsiteY65" fmla="*/ 1983856 h 2189847"/>
                  <a:gd name="connsiteX66" fmla="*/ 326435 w 1890065"/>
                  <a:gd name="connsiteY66" fmla="*/ 1873323 h 2189847"/>
                  <a:gd name="connsiteX67" fmla="*/ 175710 w 1890065"/>
                  <a:gd name="connsiteY67" fmla="*/ 1526655 h 2189847"/>
                  <a:gd name="connsiteX68" fmla="*/ 150589 w 1890065"/>
                  <a:gd name="connsiteY68" fmla="*/ 1491487 h 2189847"/>
                  <a:gd name="connsiteX69" fmla="*/ 30008 w 1890065"/>
                  <a:gd name="connsiteY69" fmla="*/ 1652260 h 2189847"/>
                  <a:gd name="connsiteX70" fmla="*/ 19959 w 1890065"/>
                  <a:gd name="connsiteY70" fmla="*/ 1808009 h 2189847"/>
                  <a:gd name="connsiteX71" fmla="*/ 75227 w 1890065"/>
                  <a:gd name="connsiteY71" fmla="*/ 1310615 h 2189847"/>
                  <a:gd name="connsiteX72" fmla="*/ 175709 w 1890065"/>
                  <a:gd name="connsiteY72" fmla="*/ 1350809 h 2189847"/>
                  <a:gd name="connsiteX73" fmla="*/ 170685 w 1890065"/>
                  <a:gd name="connsiteY73" fmla="*/ 1134770 h 2189847"/>
                  <a:gd name="connsiteX74" fmla="*/ 95322 w 1890065"/>
                  <a:gd name="connsiteY74" fmla="*/ 1245301 h 2189847"/>
                  <a:gd name="connsiteX75" fmla="*/ 180733 w 1890065"/>
                  <a:gd name="connsiteY75" fmla="*/ 1054383 h 2189847"/>
                  <a:gd name="connsiteX76" fmla="*/ 276193 w 1890065"/>
                  <a:gd name="connsiteY76" fmla="*/ 873512 h 2189847"/>
                  <a:gd name="connsiteX77" fmla="*/ 471298 w 1890065"/>
                  <a:gd name="connsiteY77"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461896 w 1890065"/>
                  <a:gd name="connsiteY33" fmla="*/ 99791 h 2189847"/>
                  <a:gd name="connsiteX34" fmla="*/ 1421703 w 1890065"/>
                  <a:gd name="connsiteY34" fmla="*/ 406266 h 2189847"/>
                  <a:gd name="connsiteX35" fmla="*/ 1878903 w 1890065"/>
                  <a:gd name="connsiteY35" fmla="*/ 300759 h 2189847"/>
                  <a:gd name="connsiteX36" fmla="*/ 1778421 w 1890065"/>
                  <a:gd name="connsiteY36" fmla="*/ 556990 h 2189847"/>
                  <a:gd name="connsiteX37" fmla="*/ 1763348 w 1890065"/>
                  <a:gd name="connsiteY37" fmla="*/ 345976 h 2189847"/>
                  <a:gd name="connsiteX38" fmla="*/ 1642768 w 1890065"/>
                  <a:gd name="connsiteY38" fmla="*/ 386169 h 2189847"/>
                  <a:gd name="connsiteX39" fmla="*/ 1451848 w 1890065"/>
                  <a:gd name="connsiteY39" fmla="*/ 667523 h 2189847"/>
                  <a:gd name="connsiteX40" fmla="*/ 1170498 w 1890065"/>
                  <a:gd name="connsiteY40" fmla="*/ 506748 h 2189847"/>
                  <a:gd name="connsiteX41" fmla="*/ 1200641 w 1890065"/>
                  <a:gd name="connsiteY41" fmla="*/ 642400 h 2189847"/>
                  <a:gd name="connsiteX42" fmla="*/ 1115230 w 1890065"/>
                  <a:gd name="connsiteY42" fmla="*/ 878538 h 2189847"/>
                  <a:gd name="connsiteX43" fmla="*/ 1100158 w 1890065"/>
                  <a:gd name="connsiteY43" fmla="*/ 1014189 h 2189847"/>
                  <a:gd name="connsiteX44" fmla="*/ 904215 w 1890065"/>
                  <a:gd name="connsiteY44" fmla="*/ 1024237 h 2189847"/>
                  <a:gd name="connsiteX45" fmla="*/ 929336 w 1890065"/>
                  <a:gd name="connsiteY45" fmla="*/ 1185011 h 2189847"/>
                  <a:gd name="connsiteX46" fmla="*/ 708272 w 1890065"/>
                  <a:gd name="connsiteY46" fmla="*/ 994093 h 2189847"/>
                  <a:gd name="connsiteX47" fmla="*/ 607789 w 1890065"/>
                  <a:gd name="connsiteY47" fmla="*/ 923755 h 2189847"/>
                  <a:gd name="connsiteX48" fmla="*/ 809594 w 1890065"/>
                  <a:gd name="connsiteY48" fmla="*/ 1323176 h 2189847"/>
                  <a:gd name="connsiteX49" fmla="*/ 512330 w 1890065"/>
                  <a:gd name="connsiteY49" fmla="*/ 1365882 h 2189847"/>
                  <a:gd name="connsiteX50" fmla="*/ 647983 w 1890065"/>
                  <a:gd name="connsiteY50" fmla="*/ 1883372 h 2189847"/>
                  <a:gd name="connsiteX51" fmla="*/ 537449 w 1890065"/>
                  <a:gd name="connsiteY51" fmla="*/ 1808010 h 2189847"/>
                  <a:gd name="connsiteX52" fmla="*/ 391749 w 1890065"/>
                  <a:gd name="connsiteY52" fmla="*/ 1742695 h 2189847"/>
                  <a:gd name="connsiteX53" fmla="*/ 230975 w 1890065"/>
                  <a:gd name="connsiteY53" fmla="*/ 1446268 h 2189847"/>
                  <a:gd name="connsiteX54" fmla="*/ 356580 w 1890065"/>
                  <a:gd name="connsiteY54" fmla="*/ 1677381 h 2189847"/>
                  <a:gd name="connsiteX55" fmla="*/ 431942 w 1890065"/>
                  <a:gd name="connsiteY55" fmla="*/ 1843179 h 2189847"/>
                  <a:gd name="connsiteX56" fmla="*/ 527402 w 1890065"/>
                  <a:gd name="connsiteY56" fmla="*/ 1883372 h 2189847"/>
                  <a:gd name="connsiteX57" fmla="*/ 507305 w 1890065"/>
                  <a:gd name="connsiteY57" fmla="*/ 1998929 h 2189847"/>
                  <a:gd name="connsiteX58" fmla="*/ 311362 w 1890065"/>
                  <a:gd name="connsiteY58" fmla="*/ 2189847 h 2189847"/>
                  <a:gd name="connsiteX59" fmla="*/ 250235 w 1890065"/>
                  <a:gd name="connsiteY59" fmla="*/ 2152165 h 2189847"/>
                  <a:gd name="connsiteX60" fmla="*/ 220927 w 1890065"/>
                  <a:gd name="connsiteY60" fmla="*/ 1998928 h 2189847"/>
                  <a:gd name="connsiteX61" fmla="*/ 120444 w 1890065"/>
                  <a:gd name="connsiteY61" fmla="*/ 1918541 h 2189847"/>
                  <a:gd name="connsiteX62" fmla="*/ 65177 w 1890065"/>
                  <a:gd name="connsiteY62" fmla="*/ 1878348 h 2189847"/>
                  <a:gd name="connsiteX63" fmla="*/ 80251 w 1890065"/>
                  <a:gd name="connsiteY63" fmla="*/ 1682404 h 2189847"/>
                  <a:gd name="connsiteX64" fmla="*/ 205854 w 1890065"/>
                  <a:gd name="connsiteY64" fmla="*/ 1823082 h 2189847"/>
                  <a:gd name="connsiteX65" fmla="*/ 301314 w 1890065"/>
                  <a:gd name="connsiteY65" fmla="*/ 1983856 h 2189847"/>
                  <a:gd name="connsiteX66" fmla="*/ 326435 w 1890065"/>
                  <a:gd name="connsiteY66" fmla="*/ 1873323 h 2189847"/>
                  <a:gd name="connsiteX67" fmla="*/ 175710 w 1890065"/>
                  <a:gd name="connsiteY67" fmla="*/ 1526655 h 2189847"/>
                  <a:gd name="connsiteX68" fmla="*/ 150589 w 1890065"/>
                  <a:gd name="connsiteY68" fmla="*/ 1491487 h 2189847"/>
                  <a:gd name="connsiteX69" fmla="*/ 30008 w 1890065"/>
                  <a:gd name="connsiteY69" fmla="*/ 1652260 h 2189847"/>
                  <a:gd name="connsiteX70" fmla="*/ 19959 w 1890065"/>
                  <a:gd name="connsiteY70" fmla="*/ 1808009 h 2189847"/>
                  <a:gd name="connsiteX71" fmla="*/ 75227 w 1890065"/>
                  <a:gd name="connsiteY71" fmla="*/ 1310615 h 2189847"/>
                  <a:gd name="connsiteX72" fmla="*/ 175709 w 1890065"/>
                  <a:gd name="connsiteY72" fmla="*/ 1350809 h 2189847"/>
                  <a:gd name="connsiteX73" fmla="*/ 170685 w 1890065"/>
                  <a:gd name="connsiteY73" fmla="*/ 1134770 h 2189847"/>
                  <a:gd name="connsiteX74" fmla="*/ 95322 w 1890065"/>
                  <a:gd name="connsiteY74" fmla="*/ 1245301 h 2189847"/>
                  <a:gd name="connsiteX75" fmla="*/ 180733 w 1890065"/>
                  <a:gd name="connsiteY75" fmla="*/ 1054383 h 2189847"/>
                  <a:gd name="connsiteX76" fmla="*/ 276193 w 1890065"/>
                  <a:gd name="connsiteY76" fmla="*/ 873512 h 2189847"/>
                  <a:gd name="connsiteX77" fmla="*/ 471298 w 1890065"/>
                  <a:gd name="connsiteY77"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461896 w 1890065"/>
                  <a:gd name="connsiteY33" fmla="*/ 99791 h 2189847"/>
                  <a:gd name="connsiteX34" fmla="*/ 1421703 w 1890065"/>
                  <a:gd name="connsiteY34" fmla="*/ 406266 h 2189847"/>
                  <a:gd name="connsiteX35" fmla="*/ 1878903 w 1890065"/>
                  <a:gd name="connsiteY35" fmla="*/ 300759 h 2189847"/>
                  <a:gd name="connsiteX36" fmla="*/ 1778421 w 1890065"/>
                  <a:gd name="connsiteY36" fmla="*/ 556990 h 2189847"/>
                  <a:gd name="connsiteX37" fmla="*/ 1763348 w 1890065"/>
                  <a:gd name="connsiteY37" fmla="*/ 345976 h 2189847"/>
                  <a:gd name="connsiteX38" fmla="*/ 1642768 w 1890065"/>
                  <a:gd name="connsiteY38" fmla="*/ 386169 h 2189847"/>
                  <a:gd name="connsiteX39" fmla="*/ 1451848 w 1890065"/>
                  <a:gd name="connsiteY39" fmla="*/ 667523 h 2189847"/>
                  <a:gd name="connsiteX40" fmla="*/ 1170498 w 1890065"/>
                  <a:gd name="connsiteY40" fmla="*/ 506748 h 2189847"/>
                  <a:gd name="connsiteX41" fmla="*/ 1200641 w 1890065"/>
                  <a:gd name="connsiteY41" fmla="*/ 642400 h 2189847"/>
                  <a:gd name="connsiteX42" fmla="*/ 1115230 w 1890065"/>
                  <a:gd name="connsiteY42" fmla="*/ 878538 h 2189847"/>
                  <a:gd name="connsiteX43" fmla="*/ 1100158 w 1890065"/>
                  <a:gd name="connsiteY43" fmla="*/ 1014189 h 2189847"/>
                  <a:gd name="connsiteX44" fmla="*/ 904215 w 1890065"/>
                  <a:gd name="connsiteY44" fmla="*/ 1024237 h 2189847"/>
                  <a:gd name="connsiteX45" fmla="*/ 929336 w 1890065"/>
                  <a:gd name="connsiteY45" fmla="*/ 1185011 h 2189847"/>
                  <a:gd name="connsiteX46" fmla="*/ 708272 w 1890065"/>
                  <a:gd name="connsiteY46" fmla="*/ 994093 h 2189847"/>
                  <a:gd name="connsiteX47" fmla="*/ 607789 w 1890065"/>
                  <a:gd name="connsiteY47" fmla="*/ 923755 h 2189847"/>
                  <a:gd name="connsiteX48" fmla="*/ 809594 w 1890065"/>
                  <a:gd name="connsiteY48" fmla="*/ 1323176 h 2189847"/>
                  <a:gd name="connsiteX49" fmla="*/ 512330 w 1890065"/>
                  <a:gd name="connsiteY49" fmla="*/ 1365882 h 2189847"/>
                  <a:gd name="connsiteX50" fmla="*/ 647983 w 1890065"/>
                  <a:gd name="connsiteY50" fmla="*/ 1883372 h 2189847"/>
                  <a:gd name="connsiteX51" fmla="*/ 537449 w 1890065"/>
                  <a:gd name="connsiteY51" fmla="*/ 1808010 h 2189847"/>
                  <a:gd name="connsiteX52" fmla="*/ 391749 w 1890065"/>
                  <a:gd name="connsiteY52" fmla="*/ 1742695 h 2189847"/>
                  <a:gd name="connsiteX53" fmla="*/ 230975 w 1890065"/>
                  <a:gd name="connsiteY53" fmla="*/ 1446268 h 2189847"/>
                  <a:gd name="connsiteX54" fmla="*/ 356580 w 1890065"/>
                  <a:gd name="connsiteY54" fmla="*/ 1677381 h 2189847"/>
                  <a:gd name="connsiteX55" fmla="*/ 431942 w 1890065"/>
                  <a:gd name="connsiteY55" fmla="*/ 1843179 h 2189847"/>
                  <a:gd name="connsiteX56" fmla="*/ 527402 w 1890065"/>
                  <a:gd name="connsiteY56" fmla="*/ 1883372 h 2189847"/>
                  <a:gd name="connsiteX57" fmla="*/ 507305 w 1890065"/>
                  <a:gd name="connsiteY57" fmla="*/ 1998929 h 2189847"/>
                  <a:gd name="connsiteX58" fmla="*/ 311362 w 1890065"/>
                  <a:gd name="connsiteY58" fmla="*/ 2189847 h 2189847"/>
                  <a:gd name="connsiteX59" fmla="*/ 250235 w 1890065"/>
                  <a:gd name="connsiteY59" fmla="*/ 2152165 h 2189847"/>
                  <a:gd name="connsiteX60" fmla="*/ 220927 w 1890065"/>
                  <a:gd name="connsiteY60" fmla="*/ 1998928 h 2189847"/>
                  <a:gd name="connsiteX61" fmla="*/ 120444 w 1890065"/>
                  <a:gd name="connsiteY61" fmla="*/ 1918541 h 2189847"/>
                  <a:gd name="connsiteX62" fmla="*/ 65177 w 1890065"/>
                  <a:gd name="connsiteY62" fmla="*/ 1878348 h 2189847"/>
                  <a:gd name="connsiteX63" fmla="*/ 80251 w 1890065"/>
                  <a:gd name="connsiteY63" fmla="*/ 1682404 h 2189847"/>
                  <a:gd name="connsiteX64" fmla="*/ 205854 w 1890065"/>
                  <a:gd name="connsiteY64" fmla="*/ 1823082 h 2189847"/>
                  <a:gd name="connsiteX65" fmla="*/ 301314 w 1890065"/>
                  <a:gd name="connsiteY65" fmla="*/ 1983856 h 2189847"/>
                  <a:gd name="connsiteX66" fmla="*/ 326435 w 1890065"/>
                  <a:gd name="connsiteY66" fmla="*/ 1873323 h 2189847"/>
                  <a:gd name="connsiteX67" fmla="*/ 175710 w 1890065"/>
                  <a:gd name="connsiteY67" fmla="*/ 1526655 h 2189847"/>
                  <a:gd name="connsiteX68" fmla="*/ 150589 w 1890065"/>
                  <a:gd name="connsiteY68" fmla="*/ 1491487 h 2189847"/>
                  <a:gd name="connsiteX69" fmla="*/ 30008 w 1890065"/>
                  <a:gd name="connsiteY69" fmla="*/ 1652260 h 2189847"/>
                  <a:gd name="connsiteX70" fmla="*/ 19959 w 1890065"/>
                  <a:gd name="connsiteY70" fmla="*/ 1808009 h 2189847"/>
                  <a:gd name="connsiteX71" fmla="*/ 75227 w 1890065"/>
                  <a:gd name="connsiteY71" fmla="*/ 1310615 h 2189847"/>
                  <a:gd name="connsiteX72" fmla="*/ 175709 w 1890065"/>
                  <a:gd name="connsiteY72" fmla="*/ 1350809 h 2189847"/>
                  <a:gd name="connsiteX73" fmla="*/ 170685 w 1890065"/>
                  <a:gd name="connsiteY73" fmla="*/ 1134770 h 2189847"/>
                  <a:gd name="connsiteX74" fmla="*/ 95322 w 1890065"/>
                  <a:gd name="connsiteY74" fmla="*/ 1245301 h 2189847"/>
                  <a:gd name="connsiteX75" fmla="*/ 180733 w 1890065"/>
                  <a:gd name="connsiteY75" fmla="*/ 1054383 h 2189847"/>
                  <a:gd name="connsiteX76" fmla="*/ 276193 w 1890065"/>
                  <a:gd name="connsiteY76" fmla="*/ 873512 h 2189847"/>
                  <a:gd name="connsiteX77" fmla="*/ 471298 w 1890065"/>
                  <a:gd name="connsiteY77"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773395 w 1890065"/>
                  <a:gd name="connsiteY33" fmla="*/ 104816 h 2189847"/>
                  <a:gd name="connsiteX34" fmla="*/ 1461896 w 1890065"/>
                  <a:gd name="connsiteY34" fmla="*/ 99791 h 2189847"/>
                  <a:gd name="connsiteX35" fmla="*/ 1421703 w 1890065"/>
                  <a:gd name="connsiteY35" fmla="*/ 406266 h 2189847"/>
                  <a:gd name="connsiteX36" fmla="*/ 1878903 w 1890065"/>
                  <a:gd name="connsiteY36" fmla="*/ 300759 h 2189847"/>
                  <a:gd name="connsiteX37" fmla="*/ 1778421 w 1890065"/>
                  <a:gd name="connsiteY37" fmla="*/ 556990 h 2189847"/>
                  <a:gd name="connsiteX38" fmla="*/ 1763348 w 1890065"/>
                  <a:gd name="connsiteY38" fmla="*/ 345976 h 2189847"/>
                  <a:gd name="connsiteX39" fmla="*/ 1642768 w 1890065"/>
                  <a:gd name="connsiteY39" fmla="*/ 386169 h 2189847"/>
                  <a:gd name="connsiteX40" fmla="*/ 1451848 w 1890065"/>
                  <a:gd name="connsiteY40" fmla="*/ 667523 h 2189847"/>
                  <a:gd name="connsiteX41" fmla="*/ 1170498 w 1890065"/>
                  <a:gd name="connsiteY41" fmla="*/ 506748 h 2189847"/>
                  <a:gd name="connsiteX42" fmla="*/ 1200641 w 1890065"/>
                  <a:gd name="connsiteY42" fmla="*/ 642400 h 2189847"/>
                  <a:gd name="connsiteX43" fmla="*/ 1115230 w 1890065"/>
                  <a:gd name="connsiteY43" fmla="*/ 878538 h 2189847"/>
                  <a:gd name="connsiteX44" fmla="*/ 1100158 w 1890065"/>
                  <a:gd name="connsiteY44" fmla="*/ 1014189 h 2189847"/>
                  <a:gd name="connsiteX45" fmla="*/ 904215 w 1890065"/>
                  <a:gd name="connsiteY45" fmla="*/ 1024237 h 2189847"/>
                  <a:gd name="connsiteX46" fmla="*/ 929336 w 1890065"/>
                  <a:gd name="connsiteY46" fmla="*/ 1185011 h 2189847"/>
                  <a:gd name="connsiteX47" fmla="*/ 708272 w 1890065"/>
                  <a:gd name="connsiteY47" fmla="*/ 994093 h 2189847"/>
                  <a:gd name="connsiteX48" fmla="*/ 607789 w 1890065"/>
                  <a:gd name="connsiteY48" fmla="*/ 923755 h 2189847"/>
                  <a:gd name="connsiteX49" fmla="*/ 809594 w 1890065"/>
                  <a:gd name="connsiteY49" fmla="*/ 1323176 h 2189847"/>
                  <a:gd name="connsiteX50" fmla="*/ 512330 w 1890065"/>
                  <a:gd name="connsiteY50" fmla="*/ 1365882 h 2189847"/>
                  <a:gd name="connsiteX51" fmla="*/ 647983 w 1890065"/>
                  <a:gd name="connsiteY51" fmla="*/ 1883372 h 2189847"/>
                  <a:gd name="connsiteX52" fmla="*/ 537449 w 1890065"/>
                  <a:gd name="connsiteY52" fmla="*/ 1808010 h 2189847"/>
                  <a:gd name="connsiteX53" fmla="*/ 391749 w 1890065"/>
                  <a:gd name="connsiteY53" fmla="*/ 1742695 h 2189847"/>
                  <a:gd name="connsiteX54" fmla="*/ 230975 w 1890065"/>
                  <a:gd name="connsiteY54" fmla="*/ 1446268 h 2189847"/>
                  <a:gd name="connsiteX55" fmla="*/ 356580 w 1890065"/>
                  <a:gd name="connsiteY55" fmla="*/ 1677381 h 2189847"/>
                  <a:gd name="connsiteX56" fmla="*/ 431942 w 1890065"/>
                  <a:gd name="connsiteY56" fmla="*/ 1843179 h 2189847"/>
                  <a:gd name="connsiteX57" fmla="*/ 527402 w 1890065"/>
                  <a:gd name="connsiteY57" fmla="*/ 1883372 h 2189847"/>
                  <a:gd name="connsiteX58" fmla="*/ 507305 w 1890065"/>
                  <a:gd name="connsiteY58" fmla="*/ 1998929 h 2189847"/>
                  <a:gd name="connsiteX59" fmla="*/ 311362 w 1890065"/>
                  <a:gd name="connsiteY59" fmla="*/ 2189847 h 2189847"/>
                  <a:gd name="connsiteX60" fmla="*/ 250235 w 1890065"/>
                  <a:gd name="connsiteY60" fmla="*/ 2152165 h 2189847"/>
                  <a:gd name="connsiteX61" fmla="*/ 220927 w 1890065"/>
                  <a:gd name="connsiteY61" fmla="*/ 1998928 h 2189847"/>
                  <a:gd name="connsiteX62" fmla="*/ 120444 w 1890065"/>
                  <a:gd name="connsiteY62" fmla="*/ 1918541 h 2189847"/>
                  <a:gd name="connsiteX63" fmla="*/ 65177 w 1890065"/>
                  <a:gd name="connsiteY63" fmla="*/ 1878348 h 2189847"/>
                  <a:gd name="connsiteX64" fmla="*/ 80251 w 1890065"/>
                  <a:gd name="connsiteY64" fmla="*/ 1682404 h 2189847"/>
                  <a:gd name="connsiteX65" fmla="*/ 205854 w 1890065"/>
                  <a:gd name="connsiteY65" fmla="*/ 1823082 h 2189847"/>
                  <a:gd name="connsiteX66" fmla="*/ 301314 w 1890065"/>
                  <a:gd name="connsiteY66" fmla="*/ 1983856 h 2189847"/>
                  <a:gd name="connsiteX67" fmla="*/ 326435 w 1890065"/>
                  <a:gd name="connsiteY67" fmla="*/ 1873323 h 2189847"/>
                  <a:gd name="connsiteX68" fmla="*/ 175710 w 1890065"/>
                  <a:gd name="connsiteY68" fmla="*/ 1526655 h 2189847"/>
                  <a:gd name="connsiteX69" fmla="*/ 150589 w 1890065"/>
                  <a:gd name="connsiteY69" fmla="*/ 1491487 h 2189847"/>
                  <a:gd name="connsiteX70" fmla="*/ 30008 w 1890065"/>
                  <a:gd name="connsiteY70" fmla="*/ 1652260 h 2189847"/>
                  <a:gd name="connsiteX71" fmla="*/ 19959 w 1890065"/>
                  <a:gd name="connsiteY71" fmla="*/ 1808009 h 2189847"/>
                  <a:gd name="connsiteX72" fmla="*/ 75227 w 1890065"/>
                  <a:gd name="connsiteY72" fmla="*/ 1310615 h 2189847"/>
                  <a:gd name="connsiteX73" fmla="*/ 175709 w 1890065"/>
                  <a:gd name="connsiteY73" fmla="*/ 1350809 h 2189847"/>
                  <a:gd name="connsiteX74" fmla="*/ 170685 w 1890065"/>
                  <a:gd name="connsiteY74" fmla="*/ 1134770 h 2189847"/>
                  <a:gd name="connsiteX75" fmla="*/ 95322 w 1890065"/>
                  <a:gd name="connsiteY75" fmla="*/ 1245301 h 2189847"/>
                  <a:gd name="connsiteX76" fmla="*/ 180733 w 1890065"/>
                  <a:gd name="connsiteY76" fmla="*/ 1054383 h 2189847"/>
                  <a:gd name="connsiteX77" fmla="*/ 276193 w 1890065"/>
                  <a:gd name="connsiteY77" fmla="*/ 873512 h 2189847"/>
                  <a:gd name="connsiteX78" fmla="*/ 471298 w 1890065"/>
                  <a:gd name="connsiteY78"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708081 w 1890065"/>
                  <a:gd name="connsiteY33" fmla="*/ 119889 h 2189847"/>
                  <a:gd name="connsiteX34" fmla="*/ 1461896 w 1890065"/>
                  <a:gd name="connsiteY34" fmla="*/ 99791 h 2189847"/>
                  <a:gd name="connsiteX35" fmla="*/ 1421703 w 1890065"/>
                  <a:gd name="connsiteY35" fmla="*/ 406266 h 2189847"/>
                  <a:gd name="connsiteX36" fmla="*/ 1878903 w 1890065"/>
                  <a:gd name="connsiteY36" fmla="*/ 300759 h 2189847"/>
                  <a:gd name="connsiteX37" fmla="*/ 1778421 w 1890065"/>
                  <a:gd name="connsiteY37" fmla="*/ 556990 h 2189847"/>
                  <a:gd name="connsiteX38" fmla="*/ 1763348 w 1890065"/>
                  <a:gd name="connsiteY38" fmla="*/ 345976 h 2189847"/>
                  <a:gd name="connsiteX39" fmla="*/ 1642768 w 1890065"/>
                  <a:gd name="connsiteY39" fmla="*/ 386169 h 2189847"/>
                  <a:gd name="connsiteX40" fmla="*/ 1451848 w 1890065"/>
                  <a:gd name="connsiteY40" fmla="*/ 667523 h 2189847"/>
                  <a:gd name="connsiteX41" fmla="*/ 1170498 w 1890065"/>
                  <a:gd name="connsiteY41" fmla="*/ 506748 h 2189847"/>
                  <a:gd name="connsiteX42" fmla="*/ 1200641 w 1890065"/>
                  <a:gd name="connsiteY42" fmla="*/ 642400 h 2189847"/>
                  <a:gd name="connsiteX43" fmla="*/ 1115230 w 1890065"/>
                  <a:gd name="connsiteY43" fmla="*/ 878538 h 2189847"/>
                  <a:gd name="connsiteX44" fmla="*/ 1100158 w 1890065"/>
                  <a:gd name="connsiteY44" fmla="*/ 1014189 h 2189847"/>
                  <a:gd name="connsiteX45" fmla="*/ 904215 w 1890065"/>
                  <a:gd name="connsiteY45" fmla="*/ 1024237 h 2189847"/>
                  <a:gd name="connsiteX46" fmla="*/ 929336 w 1890065"/>
                  <a:gd name="connsiteY46" fmla="*/ 1185011 h 2189847"/>
                  <a:gd name="connsiteX47" fmla="*/ 708272 w 1890065"/>
                  <a:gd name="connsiteY47" fmla="*/ 994093 h 2189847"/>
                  <a:gd name="connsiteX48" fmla="*/ 607789 w 1890065"/>
                  <a:gd name="connsiteY48" fmla="*/ 923755 h 2189847"/>
                  <a:gd name="connsiteX49" fmla="*/ 809594 w 1890065"/>
                  <a:gd name="connsiteY49" fmla="*/ 1323176 h 2189847"/>
                  <a:gd name="connsiteX50" fmla="*/ 512330 w 1890065"/>
                  <a:gd name="connsiteY50" fmla="*/ 1365882 h 2189847"/>
                  <a:gd name="connsiteX51" fmla="*/ 647983 w 1890065"/>
                  <a:gd name="connsiteY51" fmla="*/ 1883372 h 2189847"/>
                  <a:gd name="connsiteX52" fmla="*/ 537449 w 1890065"/>
                  <a:gd name="connsiteY52" fmla="*/ 1808010 h 2189847"/>
                  <a:gd name="connsiteX53" fmla="*/ 391749 w 1890065"/>
                  <a:gd name="connsiteY53" fmla="*/ 1742695 h 2189847"/>
                  <a:gd name="connsiteX54" fmla="*/ 230975 w 1890065"/>
                  <a:gd name="connsiteY54" fmla="*/ 1446268 h 2189847"/>
                  <a:gd name="connsiteX55" fmla="*/ 356580 w 1890065"/>
                  <a:gd name="connsiteY55" fmla="*/ 1677381 h 2189847"/>
                  <a:gd name="connsiteX56" fmla="*/ 431942 w 1890065"/>
                  <a:gd name="connsiteY56" fmla="*/ 1843179 h 2189847"/>
                  <a:gd name="connsiteX57" fmla="*/ 527402 w 1890065"/>
                  <a:gd name="connsiteY57" fmla="*/ 1883372 h 2189847"/>
                  <a:gd name="connsiteX58" fmla="*/ 507305 w 1890065"/>
                  <a:gd name="connsiteY58" fmla="*/ 1998929 h 2189847"/>
                  <a:gd name="connsiteX59" fmla="*/ 311362 w 1890065"/>
                  <a:gd name="connsiteY59" fmla="*/ 2189847 h 2189847"/>
                  <a:gd name="connsiteX60" fmla="*/ 250235 w 1890065"/>
                  <a:gd name="connsiteY60" fmla="*/ 2152165 h 2189847"/>
                  <a:gd name="connsiteX61" fmla="*/ 220927 w 1890065"/>
                  <a:gd name="connsiteY61" fmla="*/ 1998928 h 2189847"/>
                  <a:gd name="connsiteX62" fmla="*/ 120444 w 1890065"/>
                  <a:gd name="connsiteY62" fmla="*/ 1918541 h 2189847"/>
                  <a:gd name="connsiteX63" fmla="*/ 65177 w 1890065"/>
                  <a:gd name="connsiteY63" fmla="*/ 1878348 h 2189847"/>
                  <a:gd name="connsiteX64" fmla="*/ 80251 w 1890065"/>
                  <a:gd name="connsiteY64" fmla="*/ 1682404 h 2189847"/>
                  <a:gd name="connsiteX65" fmla="*/ 205854 w 1890065"/>
                  <a:gd name="connsiteY65" fmla="*/ 1823082 h 2189847"/>
                  <a:gd name="connsiteX66" fmla="*/ 301314 w 1890065"/>
                  <a:gd name="connsiteY66" fmla="*/ 1983856 h 2189847"/>
                  <a:gd name="connsiteX67" fmla="*/ 326435 w 1890065"/>
                  <a:gd name="connsiteY67" fmla="*/ 1873323 h 2189847"/>
                  <a:gd name="connsiteX68" fmla="*/ 175710 w 1890065"/>
                  <a:gd name="connsiteY68" fmla="*/ 1526655 h 2189847"/>
                  <a:gd name="connsiteX69" fmla="*/ 150589 w 1890065"/>
                  <a:gd name="connsiteY69" fmla="*/ 1491487 h 2189847"/>
                  <a:gd name="connsiteX70" fmla="*/ 30008 w 1890065"/>
                  <a:gd name="connsiteY70" fmla="*/ 1652260 h 2189847"/>
                  <a:gd name="connsiteX71" fmla="*/ 19959 w 1890065"/>
                  <a:gd name="connsiteY71" fmla="*/ 1808009 h 2189847"/>
                  <a:gd name="connsiteX72" fmla="*/ 75227 w 1890065"/>
                  <a:gd name="connsiteY72" fmla="*/ 1310615 h 2189847"/>
                  <a:gd name="connsiteX73" fmla="*/ 175709 w 1890065"/>
                  <a:gd name="connsiteY73" fmla="*/ 1350809 h 2189847"/>
                  <a:gd name="connsiteX74" fmla="*/ 170685 w 1890065"/>
                  <a:gd name="connsiteY74" fmla="*/ 1134770 h 2189847"/>
                  <a:gd name="connsiteX75" fmla="*/ 95322 w 1890065"/>
                  <a:gd name="connsiteY75" fmla="*/ 1245301 h 2189847"/>
                  <a:gd name="connsiteX76" fmla="*/ 180733 w 1890065"/>
                  <a:gd name="connsiteY76" fmla="*/ 1054383 h 2189847"/>
                  <a:gd name="connsiteX77" fmla="*/ 276193 w 1890065"/>
                  <a:gd name="connsiteY77" fmla="*/ 873512 h 2189847"/>
                  <a:gd name="connsiteX78" fmla="*/ 471298 w 1890065"/>
                  <a:gd name="connsiteY78"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708081 w 1890065"/>
                  <a:gd name="connsiteY33" fmla="*/ 119889 h 2189847"/>
                  <a:gd name="connsiteX34" fmla="*/ 1461896 w 1890065"/>
                  <a:gd name="connsiteY34" fmla="*/ 99791 h 2189847"/>
                  <a:gd name="connsiteX35" fmla="*/ 1421703 w 1890065"/>
                  <a:gd name="connsiteY35" fmla="*/ 406266 h 2189847"/>
                  <a:gd name="connsiteX36" fmla="*/ 1878903 w 1890065"/>
                  <a:gd name="connsiteY36" fmla="*/ 300759 h 2189847"/>
                  <a:gd name="connsiteX37" fmla="*/ 1778421 w 1890065"/>
                  <a:gd name="connsiteY37" fmla="*/ 556990 h 2189847"/>
                  <a:gd name="connsiteX38" fmla="*/ 1763348 w 1890065"/>
                  <a:gd name="connsiteY38" fmla="*/ 345976 h 2189847"/>
                  <a:gd name="connsiteX39" fmla="*/ 1642768 w 1890065"/>
                  <a:gd name="connsiteY39" fmla="*/ 386169 h 2189847"/>
                  <a:gd name="connsiteX40" fmla="*/ 1451848 w 1890065"/>
                  <a:gd name="connsiteY40" fmla="*/ 667523 h 2189847"/>
                  <a:gd name="connsiteX41" fmla="*/ 1170498 w 1890065"/>
                  <a:gd name="connsiteY41" fmla="*/ 506748 h 2189847"/>
                  <a:gd name="connsiteX42" fmla="*/ 1200641 w 1890065"/>
                  <a:gd name="connsiteY42" fmla="*/ 642400 h 2189847"/>
                  <a:gd name="connsiteX43" fmla="*/ 1115230 w 1890065"/>
                  <a:gd name="connsiteY43" fmla="*/ 878538 h 2189847"/>
                  <a:gd name="connsiteX44" fmla="*/ 1100158 w 1890065"/>
                  <a:gd name="connsiteY44" fmla="*/ 1014189 h 2189847"/>
                  <a:gd name="connsiteX45" fmla="*/ 904215 w 1890065"/>
                  <a:gd name="connsiteY45" fmla="*/ 1024237 h 2189847"/>
                  <a:gd name="connsiteX46" fmla="*/ 929336 w 1890065"/>
                  <a:gd name="connsiteY46" fmla="*/ 1185011 h 2189847"/>
                  <a:gd name="connsiteX47" fmla="*/ 708272 w 1890065"/>
                  <a:gd name="connsiteY47" fmla="*/ 994093 h 2189847"/>
                  <a:gd name="connsiteX48" fmla="*/ 607789 w 1890065"/>
                  <a:gd name="connsiteY48" fmla="*/ 923755 h 2189847"/>
                  <a:gd name="connsiteX49" fmla="*/ 809594 w 1890065"/>
                  <a:gd name="connsiteY49" fmla="*/ 1323176 h 2189847"/>
                  <a:gd name="connsiteX50" fmla="*/ 512330 w 1890065"/>
                  <a:gd name="connsiteY50" fmla="*/ 1365882 h 2189847"/>
                  <a:gd name="connsiteX51" fmla="*/ 647983 w 1890065"/>
                  <a:gd name="connsiteY51" fmla="*/ 1883372 h 2189847"/>
                  <a:gd name="connsiteX52" fmla="*/ 537449 w 1890065"/>
                  <a:gd name="connsiteY52" fmla="*/ 1808010 h 2189847"/>
                  <a:gd name="connsiteX53" fmla="*/ 391749 w 1890065"/>
                  <a:gd name="connsiteY53" fmla="*/ 1742695 h 2189847"/>
                  <a:gd name="connsiteX54" fmla="*/ 230975 w 1890065"/>
                  <a:gd name="connsiteY54" fmla="*/ 1446268 h 2189847"/>
                  <a:gd name="connsiteX55" fmla="*/ 356580 w 1890065"/>
                  <a:gd name="connsiteY55" fmla="*/ 1677381 h 2189847"/>
                  <a:gd name="connsiteX56" fmla="*/ 431942 w 1890065"/>
                  <a:gd name="connsiteY56" fmla="*/ 1843179 h 2189847"/>
                  <a:gd name="connsiteX57" fmla="*/ 527402 w 1890065"/>
                  <a:gd name="connsiteY57" fmla="*/ 1883372 h 2189847"/>
                  <a:gd name="connsiteX58" fmla="*/ 507305 w 1890065"/>
                  <a:gd name="connsiteY58" fmla="*/ 1998929 h 2189847"/>
                  <a:gd name="connsiteX59" fmla="*/ 311362 w 1890065"/>
                  <a:gd name="connsiteY59" fmla="*/ 2189847 h 2189847"/>
                  <a:gd name="connsiteX60" fmla="*/ 250235 w 1890065"/>
                  <a:gd name="connsiteY60" fmla="*/ 2152165 h 2189847"/>
                  <a:gd name="connsiteX61" fmla="*/ 220927 w 1890065"/>
                  <a:gd name="connsiteY61" fmla="*/ 1998928 h 2189847"/>
                  <a:gd name="connsiteX62" fmla="*/ 120444 w 1890065"/>
                  <a:gd name="connsiteY62" fmla="*/ 1918541 h 2189847"/>
                  <a:gd name="connsiteX63" fmla="*/ 65177 w 1890065"/>
                  <a:gd name="connsiteY63" fmla="*/ 1878348 h 2189847"/>
                  <a:gd name="connsiteX64" fmla="*/ 80251 w 1890065"/>
                  <a:gd name="connsiteY64" fmla="*/ 1682404 h 2189847"/>
                  <a:gd name="connsiteX65" fmla="*/ 205854 w 1890065"/>
                  <a:gd name="connsiteY65" fmla="*/ 1823082 h 2189847"/>
                  <a:gd name="connsiteX66" fmla="*/ 301314 w 1890065"/>
                  <a:gd name="connsiteY66" fmla="*/ 1983856 h 2189847"/>
                  <a:gd name="connsiteX67" fmla="*/ 326435 w 1890065"/>
                  <a:gd name="connsiteY67" fmla="*/ 1873323 h 2189847"/>
                  <a:gd name="connsiteX68" fmla="*/ 175710 w 1890065"/>
                  <a:gd name="connsiteY68" fmla="*/ 1526655 h 2189847"/>
                  <a:gd name="connsiteX69" fmla="*/ 150589 w 1890065"/>
                  <a:gd name="connsiteY69" fmla="*/ 1491487 h 2189847"/>
                  <a:gd name="connsiteX70" fmla="*/ 30008 w 1890065"/>
                  <a:gd name="connsiteY70" fmla="*/ 1652260 h 2189847"/>
                  <a:gd name="connsiteX71" fmla="*/ 19959 w 1890065"/>
                  <a:gd name="connsiteY71" fmla="*/ 1808009 h 2189847"/>
                  <a:gd name="connsiteX72" fmla="*/ 75227 w 1890065"/>
                  <a:gd name="connsiteY72" fmla="*/ 1310615 h 2189847"/>
                  <a:gd name="connsiteX73" fmla="*/ 175709 w 1890065"/>
                  <a:gd name="connsiteY73" fmla="*/ 1350809 h 2189847"/>
                  <a:gd name="connsiteX74" fmla="*/ 170685 w 1890065"/>
                  <a:gd name="connsiteY74" fmla="*/ 1134770 h 2189847"/>
                  <a:gd name="connsiteX75" fmla="*/ 95322 w 1890065"/>
                  <a:gd name="connsiteY75" fmla="*/ 1245301 h 2189847"/>
                  <a:gd name="connsiteX76" fmla="*/ 180733 w 1890065"/>
                  <a:gd name="connsiteY76" fmla="*/ 1054383 h 2189847"/>
                  <a:gd name="connsiteX77" fmla="*/ 276193 w 1890065"/>
                  <a:gd name="connsiteY77" fmla="*/ 873512 h 2189847"/>
                  <a:gd name="connsiteX78" fmla="*/ 471298 w 1890065"/>
                  <a:gd name="connsiteY78"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708081 w 1890065"/>
                  <a:gd name="connsiteY33" fmla="*/ 119889 h 2189847"/>
                  <a:gd name="connsiteX34" fmla="*/ 1461896 w 1890065"/>
                  <a:gd name="connsiteY34" fmla="*/ 99791 h 2189847"/>
                  <a:gd name="connsiteX35" fmla="*/ 1421703 w 1890065"/>
                  <a:gd name="connsiteY35" fmla="*/ 406266 h 2189847"/>
                  <a:gd name="connsiteX36" fmla="*/ 1878903 w 1890065"/>
                  <a:gd name="connsiteY36" fmla="*/ 300759 h 2189847"/>
                  <a:gd name="connsiteX37" fmla="*/ 1778421 w 1890065"/>
                  <a:gd name="connsiteY37" fmla="*/ 556990 h 2189847"/>
                  <a:gd name="connsiteX38" fmla="*/ 1763348 w 1890065"/>
                  <a:gd name="connsiteY38" fmla="*/ 345976 h 2189847"/>
                  <a:gd name="connsiteX39" fmla="*/ 1642768 w 1890065"/>
                  <a:gd name="connsiteY39" fmla="*/ 386169 h 2189847"/>
                  <a:gd name="connsiteX40" fmla="*/ 1451848 w 1890065"/>
                  <a:gd name="connsiteY40" fmla="*/ 667523 h 2189847"/>
                  <a:gd name="connsiteX41" fmla="*/ 1170498 w 1890065"/>
                  <a:gd name="connsiteY41" fmla="*/ 506748 h 2189847"/>
                  <a:gd name="connsiteX42" fmla="*/ 1200641 w 1890065"/>
                  <a:gd name="connsiteY42" fmla="*/ 642400 h 2189847"/>
                  <a:gd name="connsiteX43" fmla="*/ 1115230 w 1890065"/>
                  <a:gd name="connsiteY43" fmla="*/ 878538 h 2189847"/>
                  <a:gd name="connsiteX44" fmla="*/ 1100158 w 1890065"/>
                  <a:gd name="connsiteY44" fmla="*/ 1014189 h 2189847"/>
                  <a:gd name="connsiteX45" fmla="*/ 904215 w 1890065"/>
                  <a:gd name="connsiteY45" fmla="*/ 1024237 h 2189847"/>
                  <a:gd name="connsiteX46" fmla="*/ 929336 w 1890065"/>
                  <a:gd name="connsiteY46" fmla="*/ 1185011 h 2189847"/>
                  <a:gd name="connsiteX47" fmla="*/ 708272 w 1890065"/>
                  <a:gd name="connsiteY47" fmla="*/ 994093 h 2189847"/>
                  <a:gd name="connsiteX48" fmla="*/ 607789 w 1890065"/>
                  <a:gd name="connsiteY48" fmla="*/ 923755 h 2189847"/>
                  <a:gd name="connsiteX49" fmla="*/ 809594 w 1890065"/>
                  <a:gd name="connsiteY49" fmla="*/ 1323176 h 2189847"/>
                  <a:gd name="connsiteX50" fmla="*/ 512330 w 1890065"/>
                  <a:gd name="connsiteY50" fmla="*/ 1365882 h 2189847"/>
                  <a:gd name="connsiteX51" fmla="*/ 647983 w 1890065"/>
                  <a:gd name="connsiteY51" fmla="*/ 1883372 h 2189847"/>
                  <a:gd name="connsiteX52" fmla="*/ 537449 w 1890065"/>
                  <a:gd name="connsiteY52" fmla="*/ 1808010 h 2189847"/>
                  <a:gd name="connsiteX53" fmla="*/ 391749 w 1890065"/>
                  <a:gd name="connsiteY53" fmla="*/ 1742695 h 2189847"/>
                  <a:gd name="connsiteX54" fmla="*/ 230975 w 1890065"/>
                  <a:gd name="connsiteY54" fmla="*/ 1446268 h 2189847"/>
                  <a:gd name="connsiteX55" fmla="*/ 356580 w 1890065"/>
                  <a:gd name="connsiteY55" fmla="*/ 1677381 h 2189847"/>
                  <a:gd name="connsiteX56" fmla="*/ 431942 w 1890065"/>
                  <a:gd name="connsiteY56" fmla="*/ 1843179 h 2189847"/>
                  <a:gd name="connsiteX57" fmla="*/ 527402 w 1890065"/>
                  <a:gd name="connsiteY57" fmla="*/ 1883372 h 2189847"/>
                  <a:gd name="connsiteX58" fmla="*/ 507305 w 1890065"/>
                  <a:gd name="connsiteY58" fmla="*/ 1998929 h 2189847"/>
                  <a:gd name="connsiteX59" fmla="*/ 311362 w 1890065"/>
                  <a:gd name="connsiteY59" fmla="*/ 2189847 h 2189847"/>
                  <a:gd name="connsiteX60" fmla="*/ 250235 w 1890065"/>
                  <a:gd name="connsiteY60" fmla="*/ 2152165 h 2189847"/>
                  <a:gd name="connsiteX61" fmla="*/ 220927 w 1890065"/>
                  <a:gd name="connsiteY61" fmla="*/ 1998928 h 2189847"/>
                  <a:gd name="connsiteX62" fmla="*/ 120444 w 1890065"/>
                  <a:gd name="connsiteY62" fmla="*/ 1918541 h 2189847"/>
                  <a:gd name="connsiteX63" fmla="*/ 65177 w 1890065"/>
                  <a:gd name="connsiteY63" fmla="*/ 1878348 h 2189847"/>
                  <a:gd name="connsiteX64" fmla="*/ 80251 w 1890065"/>
                  <a:gd name="connsiteY64" fmla="*/ 1682404 h 2189847"/>
                  <a:gd name="connsiteX65" fmla="*/ 205854 w 1890065"/>
                  <a:gd name="connsiteY65" fmla="*/ 1823082 h 2189847"/>
                  <a:gd name="connsiteX66" fmla="*/ 301314 w 1890065"/>
                  <a:gd name="connsiteY66" fmla="*/ 1983856 h 2189847"/>
                  <a:gd name="connsiteX67" fmla="*/ 326435 w 1890065"/>
                  <a:gd name="connsiteY67" fmla="*/ 1873323 h 2189847"/>
                  <a:gd name="connsiteX68" fmla="*/ 175710 w 1890065"/>
                  <a:gd name="connsiteY68" fmla="*/ 1526655 h 2189847"/>
                  <a:gd name="connsiteX69" fmla="*/ 150589 w 1890065"/>
                  <a:gd name="connsiteY69" fmla="*/ 1491487 h 2189847"/>
                  <a:gd name="connsiteX70" fmla="*/ 30008 w 1890065"/>
                  <a:gd name="connsiteY70" fmla="*/ 1652260 h 2189847"/>
                  <a:gd name="connsiteX71" fmla="*/ 19959 w 1890065"/>
                  <a:gd name="connsiteY71" fmla="*/ 1808009 h 2189847"/>
                  <a:gd name="connsiteX72" fmla="*/ 75227 w 1890065"/>
                  <a:gd name="connsiteY72" fmla="*/ 1310615 h 2189847"/>
                  <a:gd name="connsiteX73" fmla="*/ 175709 w 1890065"/>
                  <a:gd name="connsiteY73" fmla="*/ 1350809 h 2189847"/>
                  <a:gd name="connsiteX74" fmla="*/ 170685 w 1890065"/>
                  <a:gd name="connsiteY74" fmla="*/ 1134770 h 2189847"/>
                  <a:gd name="connsiteX75" fmla="*/ 95322 w 1890065"/>
                  <a:gd name="connsiteY75" fmla="*/ 1245301 h 2189847"/>
                  <a:gd name="connsiteX76" fmla="*/ 180733 w 1890065"/>
                  <a:gd name="connsiteY76" fmla="*/ 1054383 h 2189847"/>
                  <a:gd name="connsiteX77" fmla="*/ 276193 w 1890065"/>
                  <a:gd name="connsiteY77" fmla="*/ 873512 h 2189847"/>
                  <a:gd name="connsiteX78" fmla="*/ 471298 w 1890065"/>
                  <a:gd name="connsiteY78"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848758 w 1890065"/>
                  <a:gd name="connsiteY33" fmla="*/ 64622 h 2189847"/>
                  <a:gd name="connsiteX34" fmla="*/ 1708081 w 1890065"/>
                  <a:gd name="connsiteY34" fmla="*/ 119889 h 2189847"/>
                  <a:gd name="connsiteX35" fmla="*/ 1461896 w 1890065"/>
                  <a:gd name="connsiteY35" fmla="*/ 99791 h 2189847"/>
                  <a:gd name="connsiteX36" fmla="*/ 1421703 w 1890065"/>
                  <a:gd name="connsiteY36" fmla="*/ 406266 h 2189847"/>
                  <a:gd name="connsiteX37" fmla="*/ 1878903 w 1890065"/>
                  <a:gd name="connsiteY37" fmla="*/ 300759 h 2189847"/>
                  <a:gd name="connsiteX38" fmla="*/ 1778421 w 1890065"/>
                  <a:gd name="connsiteY38" fmla="*/ 556990 h 2189847"/>
                  <a:gd name="connsiteX39" fmla="*/ 1763348 w 1890065"/>
                  <a:gd name="connsiteY39" fmla="*/ 345976 h 2189847"/>
                  <a:gd name="connsiteX40" fmla="*/ 1642768 w 1890065"/>
                  <a:gd name="connsiteY40" fmla="*/ 386169 h 2189847"/>
                  <a:gd name="connsiteX41" fmla="*/ 1451848 w 1890065"/>
                  <a:gd name="connsiteY41" fmla="*/ 667523 h 2189847"/>
                  <a:gd name="connsiteX42" fmla="*/ 1170498 w 1890065"/>
                  <a:gd name="connsiteY42" fmla="*/ 506748 h 2189847"/>
                  <a:gd name="connsiteX43" fmla="*/ 1200641 w 1890065"/>
                  <a:gd name="connsiteY43" fmla="*/ 642400 h 2189847"/>
                  <a:gd name="connsiteX44" fmla="*/ 1115230 w 1890065"/>
                  <a:gd name="connsiteY44" fmla="*/ 878538 h 2189847"/>
                  <a:gd name="connsiteX45" fmla="*/ 1100158 w 1890065"/>
                  <a:gd name="connsiteY45" fmla="*/ 1014189 h 2189847"/>
                  <a:gd name="connsiteX46" fmla="*/ 904215 w 1890065"/>
                  <a:gd name="connsiteY46" fmla="*/ 1024237 h 2189847"/>
                  <a:gd name="connsiteX47" fmla="*/ 929336 w 1890065"/>
                  <a:gd name="connsiteY47" fmla="*/ 1185011 h 2189847"/>
                  <a:gd name="connsiteX48" fmla="*/ 708272 w 1890065"/>
                  <a:gd name="connsiteY48" fmla="*/ 994093 h 2189847"/>
                  <a:gd name="connsiteX49" fmla="*/ 607789 w 1890065"/>
                  <a:gd name="connsiteY49" fmla="*/ 923755 h 2189847"/>
                  <a:gd name="connsiteX50" fmla="*/ 809594 w 1890065"/>
                  <a:gd name="connsiteY50" fmla="*/ 1323176 h 2189847"/>
                  <a:gd name="connsiteX51" fmla="*/ 512330 w 1890065"/>
                  <a:gd name="connsiteY51" fmla="*/ 1365882 h 2189847"/>
                  <a:gd name="connsiteX52" fmla="*/ 647983 w 1890065"/>
                  <a:gd name="connsiteY52" fmla="*/ 1883372 h 2189847"/>
                  <a:gd name="connsiteX53" fmla="*/ 537449 w 1890065"/>
                  <a:gd name="connsiteY53" fmla="*/ 1808010 h 2189847"/>
                  <a:gd name="connsiteX54" fmla="*/ 391749 w 1890065"/>
                  <a:gd name="connsiteY54" fmla="*/ 1742695 h 2189847"/>
                  <a:gd name="connsiteX55" fmla="*/ 230975 w 1890065"/>
                  <a:gd name="connsiteY55" fmla="*/ 1446268 h 2189847"/>
                  <a:gd name="connsiteX56" fmla="*/ 356580 w 1890065"/>
                  <a:gd name="connsiteY56" fmla="*/ 1677381 h 2189847"/>
                  <a:gd name="connsiteX57" fmla="*/ 431942 w 1890065"/>
                  <a:gd name="connsiteY57" fmla="*/ 1843179 h 2189847"/>
                  <a:gd name="connsiteX58" fmla="*/ 527402 w 1890065"/>
                  <a:gd name="connsiteY58" fmla="*/ 1883372 h 2189847"/>
                  <a:gd name="connsiteX59" fmla="*/ 507305 w 1890065"/>
                  <a:gd name="connsiteY59" fmla="*/ 1998929 h 2189847"/>
                  <a:gd name="connsiteX60" fmla="*/ 311362 w 1890065"/>
                  <a:gd name="connsiteY60" fmla="*/ 2189847 h 2189847"/>
                  <a:gd name="connsiteX61" fmla="*/ 250235 w 1890065"/>
                  <a:gd name="connsiteY61" fmla="*/ 2152165 h 2189847"/>
                  <a:gd name="connsiteX62" fmla="*/ 220927 w 1890065"/>
                  <a:gd name="connsiteY62" fmla="*/ 1998928 h 2189847"/>
                  <a:gd name="connsiteX63" fmla="*/ 120444 w 1890065"/>
                  <a:gd name="connsiteY63" fmla="*/ 1918541 h 2189847"/>
                  <a:gd name="connsiteX64" fmla="*/ 65177 w 1890065"/>
                  <a:gd name="connsiteY64" fmla="*/ 1878348 h 2189847"/>
                  <a:gd name="connsiteX65" fmla="*/ 80251 w 1890065"/>
                  <a:gd name="connsiteY65" fmla="*/ 1682404 h 2189847"/>
                  <a:gd name="connsiteX66" fmla="*/ 205854 w 1890065"/>
                  <a:gd name="connsiteY66" fmla="*/ 1823082 h 2189847"/>
                  <a:gd name="connsiteX67" fmla="*/ 301314 w 1890065"/>
                  <a:gd name="connsiteY67" fmla="*/ 1983856 h 2189847"/>
                  <a:gd name="connsiteX68" fmla="*/ 326435 w 1890065"/>
                  <a:gd name="connsiteY68" fmla="*/ 1873323 h 2189847"/>
                  <a:gd name="connsiteX69" fmla="*/ 175710 w 1890065"/>
                  <a:gd name="connsiteY69" fmla="*/ 1526655 h 2189847"/>
                  <a:gd name="connsiteX70" fmla="*/ 150589 w 1890065"/>
                  <a:gd name="connsiteY70" fmla="*/ 1491487 h 2189847"/>
                  <a:gd name="connsiteX71" fmla="*/ 30008 w 1890065"/>
                  <a:gd name="connsiteY71" fmla="*/ 1652260 h 2189847"/>
                  <a:gd name="connsiteX72" fmla="*/ 19959 w 1890065"/>
                  <a:gd name="connsiteY72" fmla="*/ 1808009 h 2189847"/>
                  <a:gd name="connsiteX73" fmla="*/ 75227 w 1890065"/>
                  <a:gd name="connsiteY73" fmla="*/ 1310615 h 2189847"/>
                  <a:gd name="connsiteX74" fmla="*/ 175709 w 1890065"/>
                  <a:gd name="connsiteY74" fmla="*/ 1350809 h 2189847"/>
                  <a:gd name="connsiteX75" fmla="*/ 170685 w 1890065"/>
                  <a:gd name="connsiteY75" fmla="*/ 1134770 h 2189847"/>
                  <a:gd name="connsiteX76" fmla="*/ 95322 w 1890065"/>
                  <a:gd name="connsiteY76" fmla="*/ 1245301 h 2189847"/>
                  <a:gd name="connsiteX77" fmla="*/ 180733 w 1890065"/>
                  <a:gd name="connsiteY77" fmla="*/ 1054383 h 2189847"/>
                  <a:gd name="connsiteX78" fmla="*/ 276193 w 1890065"/>
                  <a:gd name="connsiteY78" fmla="*/ 873512 h 2189847"/>
                  <a:gd name="connsiteX79" fmla="*/ 471298 w 1890065"/>
                  <a:gd name="connsiteY79"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773395 w 1890065"/>
                  <a:gd name="connsiteY33" fmla="*/ 59598 h 2189847"/>
                  <a:gd name="connsiteX34" fmla="*/ 1708081 w 1890065"/>
                  <a:gd name="connsiteY34" fmla="*/ 119889 h 2189847"/>
                  <a:gd name="connsiteX35" fmla="*/ 1461896 w 1890065"/>
                  <a:gd name="connsiteY35" fmla="*/ 99791 h 2189847"/>
                  <a:gd name="connsiteX36" fmla="*/ 1421703 w 1890065"/>
                  <a:gd name="connsiteY36" fmla="*/ 406266 h 2189847"/>
                  <a:gd name="connsiteX37" fmla="*/ 1878903 w 1890065"/>
                  <a:gd name="connsiteY37" fmla="*/ 300759 h 2189847"/>
                  <a:gd name="connsiteX38" fmla="*/ 1778421 w 1890065"/>
                  <a:gd name="connsiteY38" fmla="*/ 556990 h 2189847"/>
                  <a:gd name="connsiteX39" fmla="*/ 1763348 w 1890065"/>
                  <a:gd name="connsiteY39" fmla="*/ 345976 h 2189847"/>
                  <a:gd name="connsiteX40" fmla="*/ 1642768 w 1890065"/>
                  <a:gd name="connsiteY40" fmla="*/ 386169 h 2189847"/>
                  <a:gd name="connsiteX41" fmla="*/ 1451848 w 1890065"/>
                  <a:gd name="connsiteY41" fmla="*/ 667523 h 2189847"/>
                  <a:gd name="connsiteX42" fmla="*/ 1170498 w 1890065"/>
                  <a:gd name="connsiteY42" fmla="*/ 506748 h 2189847"/>
                  <a:gd name="connsiteX43" fmla="*/ 1200641 w 1890065"/>
                  <a:gd name="connsiteY43" fmla="*/ 642400 h 2189847"/>
                  <a:gd name="connsiteX44" fmla="*/ 1115230 w 1890065"/>
                  <a:gd name="connsiteY44" fmla="*/ 878538 h 2189847"/>
                  <a:gd name="connsiteX45" fmla="*/ 1100158 w 1890065"/>
                  <a:gd name="connsiteY45" fmla="*/ 1014189 h 2189847"/>
                  <a:gd name="connsiteX46" fmla="*/ 904215 w 1890065"/>
                  <a:gd name="connsiteY46" fmla="*/ 1024237 h 2189847"/>
                  <a:gd name="connsiteX47" fmla="*/ 929336 w 1890065"/>
                  <a:gd name="connsiteY47" fmla="*/ 1185011 h 2189847"/>
                  <a:gd name="connsiteX48" fmla="*/ 708272 w 1890065"/>
                  <a:gd name="connsiteY48" fmla="*/ 994093 h 2189847"/>
                  <a:gd name="connsiteX49" fmla="*/ 607789 w 1890065"/>
                  <a:gd name="connsiteY49" fmla="*/ 923755 h 2189847"/>
                  <a:gd name="connsiteX50" fmla="*/ 809594 w 1890065"/>
                  <a:gd name="connsiteY50" fmla="*/ 1323176 h 2189847"/>
                  <a:gd name="connsiteX51" fmla="*/ 512330 w 1890065"/>
                  <a:gd name="connsiteY51" fmla="*/ 1365882 h 2189847"/>
                  <a:gd name="connsiteX52" fmla="*/ 647983 w 1890065"/>
                  <a:gd name="connsiteY52" fmla="*/ 1883372 h 2189847"/>
                  <a:gd name="connsiteX53" fmla="*/ 537449 w 1890065"/>
                  <a:gd name="connsiteY53" fmla="*/ 1808010 h 2189847"/>
                  <a:gd name="connsiteX54" fmla="*/ 391749 w 1890065"/>
                  <a:gd name="connsiteY54" fmla="*/ 1742695 h 2189847"/>
                  <a:gd name="connsiteX55" fmla="*/ 230975 w 1890065"/>
                  <a:gd name="connsiteY55" fmla="*/ 1446268 h 2189847"/>
                  <a:gd name="connsiteX56" fmla="*/ 356580 w 1890065"/>
                  <a:gd name="connsiteY56" fmla="*/ 1677381 h 2189847"/>
                  <a:gd name="connsiteX57" fmla="*/ 431942 w 1890065"/>
                  <a:gd name="connsiteY57" fmla="*/ 1843179 h 2189847"/>
                  <a:gd name="connsiteX58" fmla="*/ 527402 w 1890065"/>
                  <a:gd name="connsiteY58" fmla="*/ 1883372 h 2189847"/>
                  <a:gd name="connsiteX59" fmla="*/ 507305 w 1890065"/>
                  <a:gd name="connsiteY59" fmla="*/ 1998929 h 2189847"/>
                  <a:gd name="connsiteX60" fmla="*/ 311362 w 1890065"/>
                  <a:gd name="connsiteY60" fmla="*/ 2189847 h 2189847"/>
                  <a:gd name="connsiteX61" fmla="*/ 250235 w 1890065"/>
                  <a:gd name="connsiteY61" fmla="*/ 2152165 h 2189847"/>
                  <a:gd name="connsiteX62" fmla="*/ 220927 w 1890065"/>
                  <a:gd name="connsiteY62" fmla="*/ 1998928 h 2189847"/>
                  <a:gd name="connsiteX63" fmla="*/ 120444 w 1890065"/>
                  <a:gd name="connsiteY63" fmla="*/ 1918541 h 2189847"/>
                  <a:gd name="connsiteX64" fmla="*/ 65177 w 1890065"/>
                  <a:gd name="connsiteY64" fmla="*/ 1878348 h 2189847"/>
                  <a:gd name="connsiteX65" fmla="*/ 80251 w 1890065"/>
                  <a:gd name="connsiteY65" fmla="*/ 1682404 h 2189847"/>
                  <a:gd name="connsiteX66" fmla="*/ 205854 w 1890065"/>
                  <a:gd name="connsiteY66" fmla="*/ 1823082 h 2189847"/>
                  <a:gd name="connsiteX67" fmla="*/ 301314 w 1890065"/>
                  <a:gd name="connsiteY67" fmla="*/ 1983856 h 2189847"/>
                  <a:gd name="connsiteX68" fmla="*/ 326435 w 1890065"/>
                  <a:gd name="connsiteY68" fmla="*/ 1873323 h 2189847"/>
                  <a:gd name="connsiteX69" fmla="*/ 175710 w 1890065"/>
                  <a:gd name="connsiteY69" fmla="*/ 1526655 h 2189847"/>
                  <a:gd name="connsiteX70" fmla="*/ 150589 w 1890065"/>
                  <a:gd name="connsiteY70" fmla="*/ 1491487 h 2189847"/>
                  <a:gd name="connsiteX71" fmla="*/ 30008 w 1890065"/>
                  <a:gd name="connsiteY71" fmla="*/ 1652260 h 2189847"/>
                  <a:gd name="connsiteX72" fmla="*/ 19959 w 1890065"/>
                  <a:gd name="connsiteY72" fmla="*/ 1808009 h 2189847"/>
                  <a:gd name="connsiteX73" fmla="*/ 75227 w 1890065"/>
                  <a:gd name="connsiteY73" fmla="*/ 1310615 h 2189847"/>
                  <a:gd name="connsiteX74" fmla="*/ 175709 w 1890065"/>
                  <a:gd name="connsiteY74" fmla="*/ 1350809 h 2189847"/>
                  <a:gd name="connsiteX75" fmla="*/ 170685 w 1890065"/>
                  <a:gd name="connsiteY75" fmla="*/ 1134770 h 2189847"/>
                  <a:gd name="connsiteX76" fmla="*/ 95322 w 1890065"/>
                  <a:gd name="connsiteY76" fmla="*/ 1245301 h 2189847"/>
                  <a:gd name="connsiteX77" fmla="*/ 180733 w 1890065"/>
                  <a:gd name="connsiteY77" fmla="*/ 1054383 h 2189847"/>
                  <a:gd name="connsiteX78" fmla="*/ 276193 w 1890065"/>
                  <a:gd name="connsiteY78" fmla="*/ 873512 h 2189847"/>
                  <a:gd name="connsiteX79" fmla="*/ 471298 w 1890065"/>
                  <a:gd name="connsiteY79"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773395 w 1890065"/>
                  <a:gd name="connsiteY33" fmla="*/ 59598 h 2189847"/>
                  <a:gd name="connsiteX34" fmla="*/ 1708081 w 1890065"/>
                  <a:gd name="connsiteY34" fmla="*/ 119889 h 2189847"/>
                  <a:gd name="connsiteX35" fmla="*/ 1461896 w 1890065"/>
                  <a:gd name="connsiteY35" fmla="*/ 99791 h 2189847"/>
                  <a:gd name="connsiteX36" fmla="*/ 1421703 w 1890065"/>
                  <a:gd name="connsiteY36" fmla="*/ 406266 h 2189847"/>
                  <a:gd name="connsiteX37" fmla="*/ 1878903 w 1890065"/>
                  <a:gd name="connsiteY37" fmla="*/ 300759 h 2189847"/>
                  <a:gd name="connsiteX38" fmla="*/ 1778421 w 1890065"/>
                  <a:gd name="connsiteY38" fmla="*/ 556990 h 2189847"/>
                  <a:gd name="connsiteX39" fmla="*/ 1763348 w 1890065"/>
                  <a:gd name="connsiteY39" fmla="*/ 345976 h 2189847"/>
                  <a:gd name="connsiteX40" fmla="*/ 1642768 w 1890065"/>
                  <a:gd name="connsiteY40" fmla="*/ 386169 h 2189847"/>
                  <a:gd name="connsiteX41" fmla="*/ 1451848 w 1890065"/>
                  <a:gd name="connsiteY41" fmla="*/ 667523 h 2189847"/>
                  <a:gd name="connsiteX42" fmla="*/ 1170498 w 1890065"/>
                  <a:gd name="connsiteY42" fmla="*/ 506748 h 2189847"/>
                  <a:gd name="connsiteX43" fmla="*/ 1200641 w 1890065"/>
                  <a:gd name="connsiteY43" fmla="*/ 642400 h 2189847"/>
                  <a:gd name="connsiteX44" fmla="*/ 1115230 w 1890065"/>
                  <a:gd name="connsiteY44" fmla="*/ 878538 h 2189847"/>
                  <a:gd name="connsiteX45" fmla="*/ 1100158 w 1890065"/>
                  <a:gd name="connsiteY45" fmla="*/ 1014189 h 2189847"/>
                  <a:gd name="connsiteX46" fmla="*/ 904215 w 1890065"/>
                  <a:gd name="connsiteY46" fmla="*/ 1024237 h 2189847"/>
                  <a:gd name="connsiteX47" fmla="*/ 929336 w 1890065"/>
                  <a:gd name="connsiteY47" fmla="*/ 1185011 h 2189847"/>
                  <a:gd name="connsiteX48" fmla="*/ 708272 w 1890065"/>
                  <a:gd name="connsiteY48" fmla="*/ 994093 h 2189847"/>
                  <a:gd name="connsiteX49" fmla="*/ 607789 w 1890065"/>
                  <a:gd name="connsiteY49" fmla="*/ 923755 h 2189847"/>
                  <a:gd name="connsiteX50" fmla="*/ 809594 w 1890065"/>
                  <a:gd name="connsiteY50" fmla="*/ 1323176 h 2189847"/>
                  <a:gd name="connsiteX51" fmla="*/ 512330 w 1890065"/>
                  <a:gd name="connsiteY51" fmla="*/ 1365882 h 2189847"/>
                  <a:gd name="connsiteX52" fmla="*/ 647983 w 1890065"/>
                  <a:gd name="connsiteY52" fmla="*/ 1883372 h 2189847"/>
                  <a:gd name="connsiteX53" fmla="*/ 537449 w 1890065"/>
                  <a:gd name="connsiteY53" fmla="*/ 1808010 h 2189847"/>
                  <a:gd name="connsiteX54" fmla="*/ 391749 w 1890065"/>
                  <a:gd name="connsiteY54" fmla="*/ 1742695 h 2189847"/>
                  <a:gd name="connsiteX55" fmla="*/ 230975 w 1890065"/>
                  <a:gd name="connsiteY55" fmla="*/ 1446268 h 2189847"/>
                  <a:gd name="connsiteX56" fmla="*/ 356580 w 1890065"/>
                  <a:gd name="connsiteY56" fmla="*/ 1677381 h 2189847"/>
                  <a:gd name="connsiteX57" fmla="*/ 431942 w 1890065"/>
                  <a:gd name="connsiteY57" fmla="*/ 1843179 h 2189847"/>
                  <a:gd name="connsiteX58" fmla="*/ 527402 w 1890065"/>
                  <a:gd name="connsiteY58" fmla="*/ 1883372 h 2189847"/>
                  <a:gd name="connsiteX59" fmla="*/ 507305 w 1890065"/>
                  <a:gd name="connsiteY59" fmla="*/ 1998929 h 2189847"/>
                  <a:gd name="connsiteX60" fmla="*/ 311362 w 1890065"/>
                  <a:gd name="connsiteY60" fmla="*/ 2189847 h 2189847"/>
                  <a:gd name="connsiteX61" fmla="*/ 250235 w 1890065"/>
                  <a:gd name="connsiteY61" fmla="*/ 2152165 h 2189847"/>
                  <a:gd name="connsiteX62" fmla="*/ 220927 w 1890065"/>
                  <a:gd name="connsiteY62" fmla="*/ 1998928 h 2189847"/>
                  <a:gd name="connsiteX63" fmla="*/ 120444 w 1890065"/>
                  <a:gd name="connsiteY63" fmla="*/ 1918541 h 2189847"/>
                  <a:gd name="connsiteX64" fmla="*/ 65177 w 1890065"/>
                  <a:gd name="connsiteY64" fmla="*/ 1878348 h 2189847"/>
                  <a:gd name="connsiteX65" fmla="*/ 80251 w 1890065"/>
                  <a:gd name="connsiteY65" fmla="*/ 1682404 h 2189847"/>
                  <a:gd name="connsiteX66" fmla="*/ 205854 w 1890065"/>
                  <a:gd name="connsiteY66" fmla="*/ 1823082 h 2189847"/>
                  <a:gd name="connsiteX67" fmla="*/ 301314 w 1890065"/>
                  <a:gd name="connsiteY67" fmla="*/ 1983856 h 2189847"/>
                  <a:gd name="connsiteX68" fmla="*/ 326435 w 1890065"/>
                  <a:gd name="connsiteY68" fmla="*/ 1873323 h 2189847"/>
                  <a:gd name="connsiteX69" fmla="*/ 175710 w 1890065"/>
                  <a:gd name="connsiteY69" fmla="*/ 1526655 h 2189847"/>
                  <a:gd name="connsiteX70" fmla="*/ 150589 w 1890065"/>
                  <a:gd name="connsiteY70" fmla="*/ 1491487 h 2189847"/>
                  <a:gd name="connsiteX71" fmla="*/ 30008 w 1890065"/>
                  <a:gd name="connsiteY71" fmla="*/ 1652260 h 2189847"/>
                  <a:gd name="connsiteX72" fmla="*/ 19959 w 1890065"/>
                  <a:gd name="connsiteY72" fmla="*/ 1808009 h 2189847"/>
                  <a:gd name="connsiteX73" fmla="*/ 75227 w 1890065"/>
                  <a:gd name="connsiteY73" fmla="*/ 1310615 h 2189847"/>
                  <a:gd name="connsiteX74" fmla="*/ 175709 w 1890065"/>
                  <a:gd name="connsiteY74" fmla="*/ 1350809 h 2189847"/>
                  <a:gd name="connsiteX75" fmla="*/ 170685 w 1890065"/>
                  <a:gd name="connsiteY75" fmla="*/ 1134770 h 2189847"/>
                  <a:gd name="connsiteX76" fmla="*/ 95322 w 1890065"/>
                  <a:gd name="connsiteY76" fmla="*/ 1245301 h 2189847"/>
                  <a:gd name="connsiteX77" fmla="*/ 180733 w 1890065"/>
                  <a:gd name="connsiteY77" fmla="*/ 1054383 h 2189847"/>
                  <a:gd name="connsiteX78" fmla="*/ 276193 w 1890065"/>
                  <a:gd name="connsiteY78" fmla="*/ 873512 h 2189847"/>
                  <a:gd name="connsiteX79" fmla="*/ 471298 w 1890065"/>
                  <a:gd name="connsiteY79"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773395 w 1890065"/>
                  <a:gd name="connsiteY33" fmla="*/ 59598 h 2189847"/>
                  <a:gd name="connsiteX34" fmla="*/ 1708081 w 1890065"/>
                  <a:gd name="connsiteY34" fmla="*/ 119889 h 2189847"/>
                  <a:gd name="connsiteX35" fmla="*/ 1461896 w 1890065"/>
                  <a:gd name="connsiteY35" fmla="*/ 99791 h 2189847"/>
                  <a:gd name="connsiteX36" fmla="*/ 1421703 w 1890065"/>
                  <a:gd name="connsiteY36" fmla="*/ 406266 h 2189847"/>
                  <a:gd name="connsiteX37" fmla="*/ 1878903 w 1890065"/>
                  <a:gd name="connsiteY37" fmla="*/ 300759 h 2189847"/>
                  <a:gd name="connsiteX38" fmla="*/ 1778421 w 1890065"/>
                  <a:gd name="connsiteY38" fmla="*/ 556990 h 2189847"/>
                  <a:gd name="connsiteX39" fmla="*/ 1763348 w 1890065"/>
                  <a:gd name="connsiteY39" fmla="*/ 345976 h 2189847"/>
                  <a:gd name="connsiteX40" fmla="*/ 1642768 w 1890065"/>
                  <a:gd name="connsiteY40" fmla="*/ 386169 h 2189847"/>
                  <a:gd name="connsiteX41" fmla="*/ 1451848 w 1890065"/>
                  <a:gd name="connsiteY41" fmla="*/ 667523 h 2189847"/>
                  <a:gd name="connsiteX42" fmla="*/ 1170498 w 1890065"/>
                  <a:gd name="connsiteY42" fmla="*/ 506748 h 2189847"/>
                  <a:gd name="connsiteX43" fmla="*/ 1200641 w 1890065"/>
                  <a:gd name="connsiteY43" fmla="*/ 642400 h 2189847"/>
                  <a:gd name="connsiteX44" fmla="*/ 1115230 w 1890065"/>
                  <a:gd name="connsiteY44" fmla="*/ 878538 h 2189847"/>
                  <a:gd name="connsiteX45" fmla="*/ 1100158 w 1890065"/>
                  <a:gd name="connsiteY45" fmla="*/ 1014189 h 2189847"/>
                  <a:gd name="connsiteX46" fmla="*/ 904215 w 1890065"/>
                  <a:gd name="connsiteY46" fmla="*/ 1024237 h 2189847"/>
                  <a:gd name="connsiteX47" fmla="*/ 929336 w 1890065"/>
                  <a:gd name="connsiteY47" fmla="*/ 1185011 h 2189847"/>
                  <a:gd name="connsiteX48" fmla="*/ 708272 w 1890065"/>
                  <a:gd name="connsiteY48" fmla="*/ 994093 h 2189847"/>
                  <a:gd name="connsiteX49" fmla="*/ 607789 w 1890065"/>
                  <a:gd name="connsiteY49" fmla="*/ 923755 h 2189847"/>
                  <a:gd name="connsiteX50" fmla="*/ 809594 w 1890065"/>
                  <a:gd name="connsiteY50" fmla="*/ 1323176 h 2189847"/>
                  <a:gd name="connsiteX51" fmla="*/ 512330 w 1890065"/>
                  <a:gd name="connsiteY51" fmla="*/ 1365882 h 2189847"/>
                  <a:gd name="connsiteX52" fmla="*/ 647983 w 1890065"/>
                  <a:gd name="connsiteY52" fmla="*/ 1883372 h 2189847"/>
                  <a:gd name="connsiteX53" fmla="*/ 537449 w 1890065"/>
                  <a:gd name="connsiteY53" fmla="*/ 1808010 h 2189847"/>
                  <a:gd name="connsiteX54" fmla="*/ 391749 w 1890065"/>
                  <a:gd name="connsiteY54" fmla="*/ 1742695 h 2189847"/>
                  <a:gd name="connsiteX55" fmla="*/ 230975 w 1890065"/>
                  <a:gd name="connsiteY55" fmla="*/ 1446268 h 2189847"/>
                  <a:gd name="connsiteX56" fmla="*/ 356580 w 1890065"/>
                  <a:gd name="connsiteY56" fmla="*/ 1677381 h 2189847"/>
                  <a:gd name="connsiteX57" fmla="*/ 431942 w 1890065"/>
                  <a:gd name="connsiteY57" fmla="*/ 1843179 h 2189847"/>
                  <a:gd name="connsiteX58" fmla="*/ 527402 w 1890065"/>
                  <a:gd name="connsiteY58" fmla="*/ 1883372 h 2189847"/>
                  <a:gd name="connsiteX59" fmla="*/ 507305 w 1890065"/>
                  <a:gd name="connsiteY59" fmla="*/ 1998929 h 2189847"/>
                  <a:gd name="connsiteX60" fmla="*/ 311362 w 1890065"/>
                  <a:gd name="connsiteY60" fmla="*/ 2189847 h 2189847"/>
                  <a:gd name="connsiteX61" fmla="*/ 250235 w 1890065"/>
                  <a:gd name="connsiteY61" fmla="*/ 2152165 h 2189847"/>
                  <a:gd name="connsiteX62" fmla="*/ 220927 w 1890065"/>
                  <a:gd name="connsiteY62" fmla="*/ 1998928 h 2189847"/>
                  <a:gd name="connsiteX63" fmla="*/ 120444 w 1890065"/>
                  <a:gd name="connsiteY63" fmla="*/ 1918541 h 2189847"/>
                  <a:gd name="connsiteX64" fmla="*/ 65177 w 1890065"/>
                  <a:gd name="connsiteY64" fmla="*/ 1878348 h 2189847"/>
                  <a:gd name="connsiteX65" fmla="*/ 80251 w 1890065"/>
                  <a:gd name="connsiteY65" fmla="*/ 1682404 h 2189847"/>
                  <a:gd name="connsiteX66" fmla="*/ 205854 w 1890065"/>
                  <a:gd name="connsiteY66" fmla="*/ 1823082 h 2189847"/>
                  <a:gd name="connsiteX67" fmla="*/ 301314 w 1890065"/>
                  <a:gd name="connsiteY67" fmla="*/ 1983856 h 2189847"/>
                  <a:gd name="connsiteX68" fmla="*/ 326435 w 1890065"/>
                  <a:gd name="connsiteY68" fmla="*/ 1873323 h 2189847"/>
                  <a:gd name="connsiteX69" fmla="*/ 175710 w 1890065"/>
                  <a:gd name="connsiteY69" fmla="*/ 1526655 h 2189847"/>
                  <a:gd name="connsiteX70" fmla="*/ 150589 w 1890065"/>
                  <a:gd name="connsiteY70" fmla="*/ 1491487 h 2189847"/>
                  <a:gd name="connsiteX71" fmla="*/ 30008 w 1890065"/>
                  <a:gd name="connsiteY71" fmla="*/ 1652260 h 2189847"/>
                  <a:gd name="connsiteX72" fmla="*/ 19959 w 1890065"/>
                  <a:gd name="connsiteY72" fmla="*/ 1808009 h 2189847"/>
                  <a:gd name="connsiteX73" fmla="*/ 75227 w 1890065"/>
                  <a:gd name="connsiteY73" fmla="*/ 1310615 h 2189847"/>
                  <a:gd name="connsiteX74" fmla="*/ 175709 w 1890065"/>
                  <a:gd name="connsiteY74" fmla="*/ 1350809 h 2189847"/>
                  <a:gd name="connsiteX75" fmla="*/ 170685 w 1890065"/>
                  <a:gd name="connsiteY75" fmla="*/ 1134770 h 2189847"/>
                  <a:gd name="connsiteX76" fmla="*/ 95322 w 1890065"/>
                  <a:gd name="connsiteY76" fmla="*/ 1245301 h 2189847"/>
                  <a:gd name="connsiteX77" fmla="*/ 180733 w 1890065"/>
                  <a:gd name="connsiteY77" fmla="*/ 1054383 h 2189847"/>
                  <a:gd name="connsiteX78" fmla="*/ 276193 w 1890065"/>
                  <a:gd name="connsiteY78" fmla="*/ 873512 h 2189847"/>
                  <a:gd name="connsiteX79" fmla="*/ 471298 w 1890065"/>
                  <a:gd name="connsiteY79" fmla="*/ 672545 h 2189847"/>
                  <a:gd name="connsiteX0" fmla="*/ 471298 w 1890065"/>
                  <a:gd name="connsiteY0" fmla="*/ 672545 h 2189847"/>
                  <a:gd name="connsiteX1" fmla="*/ 693200 w 1890065"/>
                  <a:gd name="connsiteY1" fmla="*/ 411288 h 2189847"/>
                  <a:gd name="connsiteX2" fmla="*/ 743441 w 1890065"/>
                  <a:gd name="connsiteY2" fmla="*/ 471579 h 2189847"/>
                  <a:gd name="connsiteX3" fmla="*/ 708273 w 1890065"/>
                  <a:gd name="connsiteY3" fmla="*/ 582110 h 2189847"/>
                  <a:gd name="connsiteX4" fmla="*/ 637934 w 1890065"/>
                  <a:gd name="connsiteY4" fmla="*/ 592159 h 2189847"/>
                  <a:gd name="connsiteX5" fmla="*/ 562573 w 1890065"/>
                  <a:gd name="connsiteY5" fmla="*/ 627328 h 2189847"/>
                  <a:gd name="connsiteX6" fmla="*/ 688176 w 1890065"/>
                  <a:gd name="connsiteY6" fmla="*/ 778053 h 2189847"/>
                  <a:gd name="connsiteX7" fmla="*/ 487209 w 1890065"/>
                  <a:gd name="connsiteY7" fmla="*/ 752933 h 2189847"/>
                  <a:gd name="connsiteX8" fmla="*/ 421895 w 1890065"/>
                  <a:gd name="connsiteY8" fmla="*/ 953900 h 2189847"/>
                  <a:gd name="connsiteX9" fmla="*/ 241862 w 1890065"/>
                  <a:gd name="connsiteY9" fmla="*/ 994093 h 2189847"/>
                  <a:gd name="connsiteX10" fmla="*/ 306338 w 1890065"/>
                  <a:gd name="connsiteY10" fmla="*/ 1285495 h 2189847"/>
                  <a:gd name="connsiteX11" fmla="*/ 492233 w 1890065"/>
                  <a:gd name="connsiteY11" fmla="*/ 1195060 h 2189847"/>
                  <a:gd name="connsiteX12" fmla="*/ 477162 w 1890065"/>
                  <a:gd name="connsiteY12" fmla="*/ 979020 h 2189847"/>
                  <a:gd name="connsiteX13" fmla="*/ 738418 w 1890065"/>
                  <a:gd name="connsiteY13" fmla="*/ 783077 h 2189847"/>
                  <a:gd name="connsiteX14" fmla="*/ 818805 w 1890065"/>
                  <a:gd name="connsiteY14" fmla="*/ 818247 h 2189847"/>
                  <a:gd name="connsiteX15" fmla="*/ 889144 w 1890065"/>
                  <a:gd name="connsiteY15" fmla="*/ 918730 h 2189847"/>
                  <a:gd name="connsiteX16" fmla="*/ 793684 w 1890065"/>
                  <a:gd name="connsiteY16" fmla="*/ 707714 h 2189847"/>
                  <a:gd name="connsiteX17" fmla="*/ 803732 w 1890065"/>
                  <a:gd name="connsiteY17" fmla="*/ 436409 h 2189847"/>
                  <a:gd name="connsiteX18" fmla="*/ 979579 w 1890065"/>
                  <a:gd name="connsiteY18" fmla="*/ 290708 h 2189847"/>
                  <a:gd name="connsiteX19" fmla="*/ 904216 w 1890065"/>
                  <a:gd name="connsiteY19" fmla="*/ 471579 h 2189847"/>
                  <a:gd name="connsiteX20" fmla="*/ 899192 w 1890065"/>
                  <a:gd name="connsiteY20" fmla="*/ 546941 h 2189847"/>
                  <a:gd name="connsiteX21" fmla="*/ 1029820 w 1890065"/>
                  <a:gd name="connsiteY21" fmla="*/ 567038 h 2189847"/>
                  <a:gd name="connsiteX22" fmla="*/ 974554 w 1890065"/>
                  <a:gd name="connsiteY22" fmla="*/ 768005 h 2189847"/>
                  <a:gd name="connsiteX23" fmla="*/ 994652 w 1890065"/>
                  <a:gd name="connsiteY23" fmla="*/ 788103 h 2189847"/>
                  <a:gd name="connsiteX24" fmla="*/ 959482 w 1890065"/>
                  <a:gd name="connsiteY24" fmla="*/ 506748 h 2189847"/>
                  <a:gd name="connsiteX25" fmla="*/ 1034844 w 1890065"/>
                  <a:gd name="connsiteY25" fmla="*/ 315829 h 2189847"/>
                  <a:gd name="connsiteX26" fmla="*/ 1155424 w 1890065"/>
                  <a:gd name="connsiteY26" fmla="*/ 150031 h 2189847"/>
                  <a:gd name="connsiteX27" fmla="*/ 1265955 w 1890065"/>
                  <a:gd name="connsiteY27" fmla="*/ 215345 h 2189847"/>
                  <a:gd name="connsiteX28" fmla="*/ 1145375 w 1890065"/>
                  <a:gd name="connsiteY28" fmla="*/ 305782 h 2189847"/>
                  <a:gd name="connsiteX29" fmla="*/ 1311173 w 1890065"/>
                  <a:gd name="connsiteY29" fmla="*/ 416314 h 2189847"/>
                  <a:gd name="connsiteX30" fmla="*/ 1346340 w 1890065"/>
                  <a:gd name="connsiteY30" fmla="*/ 124911 h 2189847"/>
                  <a:gd name="connsiteX31" fmla="*/ 1436777 w 1890065"/>
                  <a:gd name="connsiteY31" fmla="*/ 54575 h 2189847"/>
                  <a:gd name="connsiteX32" fmla="*/ 1848759 w 1890065"/>
                  <a:gd name="connsiteY32" fmla="*/ 44524 h 2189847"/>
                  <a:gd name="connsiteX33" fmla="*/ 1773395 w 1890065"/>
                  <a:gd name="connsiteY33" fmla="*/ 59598 h 2189847"/>
                  <a:gd name="connsiteX34" fmla="*/ 1708081 w 1890065"/>
                  <a:gd name="connsiteY34" fmla="*/ 119889 h 2189847"/>
                  <a:gd name="connsiteX35" fmla="*/ 1461896 w 1890065"/>
                  <a:gd name="connsiteY35" fmla="*/ 99791 h 2189847"/>
                  <a:gd name="connsiteX36" fmla="*/ 1421703 w 1890065"/>
                  <a:gd name="connsiteY36" fmla="*/ 406266 h 2189847"/>
                  <a:gd name="connsiteX37" fmla="*/ 1878903 w 1890065"/>
                  <a:gd name="connsiteY37" fmla="*/ 300759 h 2189847"/>
                  <a:gd name="connsiteX38" fmla="*/ 1778421 w 1890065"/>
                  <a:gd name="connsiteY38" fmla="*/ 556990 h 2189847"/>
                  <a:gd name="connsiteX39" fmla="*/ 1763348 w 1890065"/>
                  <a:gd name="connsiteY39" fmla="*/ 345976 h 2189847"/>
                  <a:gd name="connsiteX40" fmla="*/ 1642768 w 1890065"/>
                  <a:gd name="connsiteY40" fmla="*/ 386169 h 2189847"/>
                  <a:gd name="connsiteX41" fmla="*/ 1451848 w 1890065"/>
                  <a:gd name="connsiteY41" fmla="*/ 667523 h 2189847"/>
                  <a:gd name="connsiteX42" fmla="*/ 1170498 w 1890065"/>
                  <a:gd name="connsiteY42" fmla="*/ 506748 h 2189847"/>
                  <a:gd name="connsiteX43" fmla="*/ 1200641 w 1890065"/>
                  <a:gd name="connsiteY43" fmla="*/ 642400 h 2189847"/>
                  <a:gd name="connsiteX44" fmla="*/ 1115230 w 1890065"/>
                  <a:gd name="connsiteY44" fmla="*/ 878538 h 2189847"/>
                  <a:gd name="connsiteX45" fmla="*/ 1100158 w 1890065"/>
                  <a:gd name="connsiteY45" fmla="*/ 1014189 h 2189847"/>
                  <a:gd name="connsiteX46" fmla="*/ 904215 w 1890065"/>
                  <a:gd name="connsiteY46" fmla="*/ 1024237 h 2189847"/>
                  <a:gd name="connsiteX47" fmla="*/ 929336 w 1890065"/>
                  <a:gd name="connsiteY47" fmla="*/ 1185011 h 2189847"/>
                  <a:gd name="connsiteX48" fmla="*/ 708272 w 1890065"/>
                  <a:gd name="connsiteY48" fmla="*/ 994093 h 2189847"/>
                  <a:gd name="connsiteX49" fmla="*/ 607789 w 1890065"/>
                  <a:gd name="connsiteY49" fmla="*/ 923755 h 2189847"/>
                  <a:gd name="connsiteX50" fmla="*/ 809594 w 1890065"/>
                  <a:gd name="connsiteY50" fmla="*/ 1323176 h 2189847"/>
                  <a:gd name="connsiteX51" fmla="*/ 512330 w 1890065"/>
                  <a:gd name="connsiteY51" fmla="*/ 1365882 h 2189847"/>
                  <a:gd name="connsiteX52" fmla="*/ 647983 w 1890065"/>
                  <a:gd name="connsiteY52" fmla="*/ 1883372 h 2189847"/>
                  <a:gd name="connsiteX53" fmla="*/ 537449 w 1890065"/>
                  <a:gd name="connsiteY53" fmla="*/ 1808010 h 2189847"/>
                  <a:gd name="connsiteX54" fmla="*/ 391749 w 1890065"/>
                  <a:gd name="connsiteY54" fmla="*/ 1742695 h 2189847"/>
                  <a:gd name="connsiteX55" fmla="*/ 230975 w 1890065"/>
                  <a:gd name="connsiteY55" fmla="*/ 1446268 h 2189847"/>
                  <a:gd name="connsiteX56" fmla="*/ 356580 w 1890065"/>
                  <a:gd name="connsiteY56" fmla="*/ 1677381 h 2189847"/>
                  <a:gd name="connsiteX57" fmla="*/ 431942 w 1890065"/>
                  <a:gd name="connsiteY57" fmla="*/ 1843179 h 2189847"/>
                  <a:gd name="connsiteX58" fmla="*/ 527402 w 1890065"/>
                  <a:gd name="connsiteY58" fmla="*/ 1883372 h 2189847"/>
                  <a:gd name="connsiteX59" fmla="*/ 507305 w 1890065"/>
                  <a:gd name="connsiteY59" fmla="*/ 1998929 h 2189847"/>
                  <a:gd name="connsiteX60" fmla="*/ 311362 w 1890065"/>
                  <a:gd name="connsiteY60" fmla="*/ 2189847 h 2189847"/>
                  <a:gd name="connsiteX61" fmla="*/ 250235 w 1890065"/>
                  <a:gd name="connsiteY61" fmla="*/ 2152165 h 2189847"/>
                  <a:gd name="connsiteX62" fmla="*/ 220927 w 1890065"/>
                  <a:gd name="connsiteY62" fmla="*/ 1998928 h 2189847"/>
                  <a:gd name="connsiteX63" fmla="*/ 120444 w 1890065"/>
                  <a:gd name="connsiteY63" fmla="*/ 1918541 h 2189847"/>
                  <a:gd name="connsiteX64" fmla="*/ 65177 w 1890065"/>
                  <a:gd name="connsiteY64" fmla="*/ 1878348 h 2189847"/>
                  <a:gd name="connsiteX65" fmla="*/ 80251 w 1890065"/>
                  <a:gd name="connsiteY65" fmla="*/ 1682404 h 2189847"/>
                  <a:gd name="connsiteX66" fmla="*/ 205854 w 1890065"/>
                  <a:gd name="connsiteY66" fmla="*/ 1823082 h 2189847"/>
                  <a:gd name="connsiteX67" fmla="*/ 301314 w 1890065"/>
                  <a:gd name="connsiteY67" fmla="*/ 1983856 h 2189847"/>
                  <a:gd name="connsiteX68" fmla="*/ 326435 w 1890065"/>
                  <a:gd name="connsiteY68" fmla="*/ 1873323 h 2189847"/>
                  <a:gd name="connsiteX69" fmla="*/ 175710 w 1890065"/>
                  <a:gd name="connsiteY69" fmla="*/ 1526655 h 2189847"/>
                  <a:gd name="connsiteX70" fmla="*/ 150589 w 1890065"/>
                  <a:gd name="connsiteY70" fmla="*/ 1491487 h 2189847"/>
                  <a:gd name="connsiteX71" fmla="*/ 30008 w 1890065"/>
                  <a:gd name="connsiteY71" fmla="*/ 1652260 h 2189847"/>
                  <a:gd name="connsiteX72" fmla="*/ 19959 w 1890065"/>
                  <a:gd name="connsiteY72" fmla="*/ 1808009 h 2189847"/>
                  <a:gd name="connsiteX73" fmla="*/ 75227 w 1890065"/>
                  <a:gd name="connsiteY73" fmla="*/ 1310615 h 2189847"/>
                  <a:gd name="connsiteX74" fmla="*/ 175709 w 1890065"/>
                  <a:gd name="connsiteY74" fmla="*/ 1350809 h 2189847"/>
                  <a:gd name="connsiteX75" fmla="*/ 170685 w 1890065"/>
                  <a:gd name="connsiteY75" fmla="*/ 1134770 h 2189847"/>
                  <a:gd name="connsiteX76" fmla="*/ 95322 w 1890065"/>
                  <a:gd name="connsiteY76" fmla="*/ 1245301 h 2189847"/>
                  <a:gd name="connsiteX77" fmla="*/ 180733 w 1890065"/>
                  <a:gd name="connsiteY77" fmla="*/ 1054383 h 2189847"/>
                  <a:gd name="connsiteX78" fmla="*/ 276193 w 1890065"/>
                  <a:gd name="connsiteY78" fmla="*/ 873512 h 2189847"/>
                  <a:gd name="connsiteX79" fmla="*/ 471298 w 1890065"/>
                  <a:gd name="connsiteY79" fmla="*/ 672545 h 2189847"/>
                  <a:gd name="connsiteX0" fmla="*/ 471298 w 1885810"/>
                  <a:gd name="connsiteY0" fmla="*/ 672545 h 2189847"/>
                  <a:gd name="connsiteX1" fmla="*/ 693200 w 1885810"/>
                  <a:gd name="connsiteY1" fmla="*/ 411288 h 2189847"/>
                  <a:gd name="connsiteX2" fmla="*/ 743441 w 1885810"/>
                  <a:gd name="connsiteY2" fmla="*/ 471579 h 2189847"/>
                  <a:gd name="connsiteX3" fmla="*/ 708273 w 1885810"/>
                  <a:gd name="connsiteY3" fmla="*/ 582110 h 2189847"/>
                  <a:gd name="connsiteX4" fmla="*/ 637934 w 1885810"/>
                  <a:gd name="connsiteY4" fmla="*/ 592159 h 2189847"/>
                  <a:gd name="connsiteX5" fmla="*/ 562573 w 1885810"/>
                  <a:gd name="connsiteY5" fmla="*/ 627328 h 2189847"/>
                  <a:gd name="connsiteX6" fmla="*/ 688176 w 1885810"/>
                  <a:gd name="connsiteY6" fmla="*/ 778053 h 2189847"/>
                  <a:gd name="connsiteX7" fmla="*/ 487209 w 1885810"/>
                  <a:gd name="connsiteY7" fmla="*/ 752933 h 2189847"/>
                  <a:gd name="connsiteX8" fmla="*/ 421895 w 1885810"/>
                  <a:gd name="connsiteY8" fmla="*/ 953900 h 2189847"/>
                  <a:gd name="connsiteX9" fmla="*/ 241862 w 1885810"/>
                  <a:gd name="connsiteY9" fmla="*/ 994093 h 2189847"/>
                  <a:gd name="connsiteX10" fmla="*/ 306338 w 1885810"/>
                  <a:gd name="connsiteY10" fmla="*/ 1285495 h 2189847"/>
                  <a:gd name="connsiteX11" fmla="*/ 492233 w 1885810"/>
                  <a:gd name="connsiteY11" fmla="*/ 1195060 h 2189847"/>
                  <a:gd name="connsiteX12" fmla="*/ 477162 w 1885810"/>
                  <a:gd name="connsiteY12" fmla="*/ 979020 h 2189847"/>
                  <a:gd name="connsiteX13" fmla="*/ 738418 w 1885810"/>
                  <a:gd name="connsiteY13" fmla="*/ 783077 h 2189847"/>
                  <a:gd name="connsiteX14" fmla="*/ 818805 w 1885810"/>
                  <a:gd name="connsiteY14" fmla="*/ 818247 h 2189847"/>
                  <a:gd name="connsiteX15" fmla="*/ 889144 w 1885810"/>
                  <a:gd name="connsiteY15" fmla="*/ 918730 h 2189847"/>
                  <a:gd name="connsiteX16" fmla="*/ 793684 w 1885810"/>
                  <a:gd name="connsiteY16" fmla="*/ 707714 h 2189847"/>
                  <a:gd name="connsiteX17" fmla="*/ 803732 w 1885810"/>
                  <a:gd name="connsiteY17" fmla="*/ 436409 h 2189847"/>
                  <a:gd name="connsiteX18" fmla="*/ 979579 w 1885810"/>
                  <a:gd name="connsiteY18" fmla="*/ 290708 h 2189847"/>
                  <a:gd name="connsiteX19" fmla="*/ 904216 w 1885810"/>
                  <a:gd name="connsiteY19" fmla="*/ 471579 h 2189847"/>
                  <a:gd name="connsiteX20" fmla="*/ 899192 w 1885810"/>
                  <a:gd name="connsiteY20" fmla="*/ 546941 h 2189847"/>
                  <a:gd name="connsiteX21" fmla="*/ 1029820 w 1885810"/>
                  <a:gd name="connsiteY21" fmla="*/ 567038 h 2189847"/>
                  <a:gd name="connsiteX22" fmla="*/ 974554 w 1885810"/>
                  <a:gd name="connsiteY22" fmla="*/ 768005 h 2189847"/>
                  <a:gd name="connsiteX23" fmla="*/ 994652 w 1885810"/>
                  <a:gd name="connsiteY23" fmla="*/ 788103 h 2189847"/>
                  <a:gd name="connsiteX24" fmla="*/ 959482 w 1885810"/>
                  <a:gd name="connsiteY24" fmla="*/ 506748 h 2189847"/>
                  <a:gd name="connsiteX25" fmla="*/ 1034844 w 1885810"/>
                  <a:gd name="connsiteY25" fmla="*/ 315829 h 2189847"/>
                  <a:gd name="connsiteX26" fmla="*/ 1155424 w 1885810"/>
                  <a:gd name="connsiteY26" fmla="*/ 150031 h 2189847"/>
                  <a:gd name="connsiteX27" fmla="*/ 1265955 w 1885810"/>
                  <a:gd name="connsiteY27" fmla="*/ 215345 h 2189847"/>
                  <a:gd name="connsiteX28" fmla="*/ 1145375 w 1885810"/>
                  <a:gd name="connsiteY28" fmla="*/ 305782 h 2189847"/>
                  <a:gd name="connsiteX29" fmla="*/ 1311173 w 1885810"/>
                  <a:gd name="connsiteY29" fmla="*/ 416314 h 2189847"/>
                  <a:gd name="connsiteX30" fmla="*/ 1346340 w 1885810"/>
                  <a:gd name="connsiteY30" fmla="*/ 124911 h 2189847"/>
                  <a:gd name="connsiteX31" fmla="*/ 1436777 w 1885810"/>
                  <a:gd name="connsiteY31" fmla="*/ 54575 h 2189847"/>
                  <a:gd name="connsiteX32" fmla="*/ 1848759 w 1885810"/>
                  <a:gd name="connsiteY32" fmla="*/ 44524 h 2189847"/>
                  <a:gd name="connsiteX33" fmla="*/ 1773395 w 1885810"/>
                  <a:gd name="connsiteY33" fmla="*/ 59598 h 2189847"/>
                  <a:gd name="connsiteX34" fmla="*/ 1708081 w 1885810"/>
                  <a:gd name="connsiteY34" fmla="*/ 119889 h 2189847"/>
                  <a:gd name="connsiteX35" fmla="*/ 1461896 w 1885810"/>
                  <a:gd name="connsiteY35" fmla="*/ 99791 h 2189847"/>
                  <a:gd name="connsiteX36" fmla="*/ 1421703 w 1885810"/>
                  <a:gd name="connsiteY36" fmla="*/ 406266 h 2189847"/>
                  <a:gd name="connsiteX37" fmla="*/ 1878903 w 1885810"/>
                  <a:gd name="connsiteY37" fmla="*/ 300759 h 2189847"/>
                  <a:gd name="connsiteX38" fmla="*/ 1632720 w 1885810"/>
                  <a:gd name="connsiteY38" fmla="*/ 637377 h 2189847"/>
                  <a:gd name="connsiteX39" fmla="*/ 1763348 w 1885810"/>
                  <a:gd name="connsiteY39" fmla="*/ 345976 h 2189847"/>
                  <a:gd name="connsiteX40" fmla="*/ 1642768 w 1885810"/>
                  <a:gd name="connsiteY40" fmla="*/ 386169 h 2189847"/>
                  <a:gd name="connsiteX41" fmla="*/ 1451848 w 1885810"/>
                  <a:gd name="connsiteY41" fmla="*/ 667523 h 2189847"/>
                  <a:gd name="connsiteX42" fmla="*/ 1170498 w 1885810"/>
                  <a:gd name="connsiteY42" fmla="*/ 506748 h 2189847"/>
                  <a:gd name="connsiteX43" fmla="*/ 1200641 w 1885810"/>
                  <a:gd name="connsiteY43" fmla="*/ 642400 h 2189847"/>
                  <a:gd name="connsiteX44" fmla="*/ 1115230 w 1885810"/>
                  <a:gd name="connsiteY44" fmla="*/ 878538 h 2189847"/>
                  <a:gd name="connsiteX45" fmla="*/ 1100158 w 1885810"/>
                  <a:gd name="connsiteY45" fmla="*/ 1014189 h 2189847"/>
                  <a:gd name="connsiteX46" fmla="*/ 904215 w 1885810"/>
                  <a:gd name="connsiteY46" fmla="*/ 1024237 h 2189847"/>
                  <a:gd name="connsiteX47" fmla="*/ 929336 w 1885810"/>
                  <a:gd name="connsiteY47" fmla="*/ 1185011 h 2189847"/>
                  <a:gd name="connsiteX48" fmla="*/ 708272 w 1885810"/>
                  <a:gd name="connsiteY48" fmla="*/ 994093 h 2189847"/>
                  <a:gd name="connsiteX49" fmla="*/ 607789 w 1885810"/>
                  <a:gd name="connsiteY49" fmla="*/ 923755 h 2189847"/>
                  <a:gd name="connsiteX50" fmla="*/ 809594 w 1885810"/>
                  <a:gd name="connsiteY50" fmla="*/ 1323176 h 2189847"/>
                  <a:gd name="connsiteX51" fmla="*/ 512330 w 1885810"/>
                  <a:gd name="connsiteY51" fmla="*/ 1365882 h 2189847"/>
                  <a:gd name="connsiteX52" fmla="*/ 647983 w 1885810"/>
                  <a:gd name="connsiteY52" fmla="*/ 1883372 h 2189847"/>
                  <a:gd name="connsiteX53" fmla="*/ 537449 w 1885810"/>
                  <a:gd name="connsiteY53" fmla="*/ 1808010 h 2189847"/>
                  <a:gd name="connsiteX54" fmla="*/ 391749 w 1885810"/>
                  <a:gd name="connsiteY54" fmla="*/ 1742695 h 2189847"/>
                  <a:gd name="connsiteX55" fmla="*/ 230975 w 1885810"/>
                  <a:gd name="connsiteY55" fmla="*/ 1446268 h 2189847"/>
                  <a:gd name="connsiteX56" fmla="*/ 356580 w 1885810"/>
                  <a:gd name="connsiteY56" fmla="*/ 1677381 h 2189847"/>
                  <a:gd name="connsiteX57" fmla="*/ 431942 w 1885810"/>
                  <a:gd name="connsiteY57" fmla="*/ 1843179 h 2189847"/>
                  <a:gd name="connsiteX58" fmla="*/ 527402 w 1885810"/>
                  <a:gd name="connsiteY58" fmla="*/ 1883372 h 2189847"/>
                  <a:gd name="connsiteX59" fmla="*/ 507305 w 1885810"/>
                  <a:gd name="connsiteY59" fmla="*/ 1998929 h 2189847"/>
                  <a:gd name="connsiteX60" fmla="*/ 311362 w 1885810"/>
                  <a:gd name="connsiteY60" fmla="*/ 2189847 h 2189847"/>
                  <a:gd name="connsiteX61" fmla="*/ 250235 w 1885810"/>
                  <a:gd name="connsiteY61" fmla="*/ 2152165 h 2189847"/>
                  <a:gd name="connsiteX62" fmla="*/ 220927 w 1885810"/>
                  <a:gd name="connsiteY62" fmla="*/ 1998928 h 2189847"/>
                  <a:gd name="connsiteX63" fmla="*/ 120444 w 1885810"/>
                  <a:gd name="connsiteY63" fmla="*/ 1918541 h 2189847"/>
                  <a:gd name="connsiteX64" fmla="*/ 65177 w 1885810"/>
                  <a:gd name="connsiteY64" fmla="*/ 1878348 h 2189847"/>
                  <a:gd name="connsiteX65" fmla="*/ 80251 w 1885810"/>
                  <a:gd name="connsiteY65" fmla="*/ 1682404 h 2189847"/>
                  <a:gd name="connsiteX66" fmla="*/ 205854 w 1885810"/>
                  <a:gd name="connsiteY66" fmla="*/ 1823082 h 2189847"/>
                  <a:gd name="connsiteX67" fmla="*/ 301314 w 1885810"/>
                  <a:gd name="connsiteY67" fmla="*/ 1983856 h 2189847"/>
                  <a:gd name="connsiteX68" fmla="*/ 326435 w 1885810"/>
                  <a:gd name="connsiteY68" fmla="*/ 1873323 h 2189847"/>
                  <a:gd name="connsiteX69" fmla="*/ 175710 w 1885810"/>
                  <a:gd name="connsiteY69" fmla="*/ 1526655 h 2189847"/>
                  <a:gd name="connsiteX70" fmla="*/ 150589 w 1885810"/>
                  <a:gd name="connsiteY70" fmla="*/ 1491487 h 2189847"/>
                  <a:gd name="connsiteX71" fmla="*/ 30008 w 1885810"/>
                  <a:gd name="connsiteY71" fmla="*/ 1652260 h 2189847"/>
                  <a:gd name="connsiteX72" fmla="*/ 19959 w 1885810"/>
                  <a:gd name="connsiteY72" fmla="*/ 1808009 h 2189847"/>
                  <a:gd name="connsiteX73" fmla="*/ 75227 w 1885810"/>
                  <a:gd name="connsiteY73" fmla="*/ 1310615 h 2189847"/>
                  <a:gd name="connsiteX74" fmla="*/ 175709 w 1885810"/>
                  <a:gd name="connsiteY74" fmla="*/ 1350809 h 2189847"/>
                  <a:gd name="connsiteX75" fmla="*/ 170685 w 1885810"/>
                  <a:gd name="connsiteY75" fmla="*/ 1134770 h 2189847"/>
                  <a:gd name="connsiteX76" fmla="*/ 95322 w 1885810"/>
                  <a:gd name="connsiteY76" fmla="*/ 1245301 h 2189847"/>
                  <a:gd name="connsiteX77" fmla="*/ 180733 w 1885810"/>
                  <a:gd name="connsiteY77" fmla="*/ 1054383 h 2189847"/>
                  <a:gd name="connsiteX78" fmla="*/ 276193 w 1885810"/>
                  <a:gd name="connsiteY78" fmla="*/ 873512 h 2189847"/>
                  <a:gd name="connsiteX79" fmla="*/ 471298 w 1885810"/>
                  <a:gd name="connsiteY79" fmla="*/ 672545 h 2189847"/>
                  <a:gd name="connsiteX0" fmla="*/ 471298 w 1886295"/>
                  <a:gd name="connsiteY0" fmla="*/ 672545 h 2189847"/>
                  <a:gd name="connsiteX1" fmla="*/ 693200 w 1886295"/>
                  <a:gd name="connsiteY1" fmla="*/ 411288 h 2189847"/>
                  <a:gd name="connsiteX2" fmla="*/ 743441 w 1886295"/>
                  <a:gd name="connsiteY2" fmla="*/ 471579 h 2189847"/>
                  <a:gd name="connsiteX3" fmla="*/ 708273 w 1886295"/>
                  <a:gd name="connsiteY3" fmla="*/ 582110 h 2189847"/>
                  <a:gd name="connsiteX4" fmla="*/ 637934 w 1886295"/>
                  <a:gd name="connsiteY4" fmla="*/ 592159 h 2189847"/>
                  <a:gd name="connsiteX5" fmla="*/ 562573 w 1886295"/>
                  <a:gd name="connsiteY5" fmla="*/ 627328 h 2189847"/>
                  <a:gd name="connsiteX6" fmla="*/ 688176 w 1886295"/>
                  <a:gd name="connsiteY6" fmla="*/ 778053 h 2189847"/>
                  <a:gd name="connsiteX7" fmla="*/ 487209 w 1886295"/>
                  <a:gd name="connsiteY7" fmla="*/ 752933 h 2189847"/>
                  <a:gd name="connsiteX8" fmla="*/ 421895 w 1886295"/>
                  <a:gd name="connsiteY8" fmla="*/ 953900 h 2189847"/>
                  <a:gd name="connsiteX9" fmla="*/ 241862 w 1886295"/>
                  <a:gd name="connsiteY9" fmla="*/ 994093 h 2189847"/>
                  <a:gd name="connsiteX10" fmla="*/ 306338 w 1886295"/>
                  <a:gd name="connsiteY10" fmla="*/ 1285495 h 2189847"/>
                  <a:gd name="connsiteX11" fmla="*/ 492233 w 1886295"/>
                  <a:gd name="connsiteY11" fmla="*/ 1195060 h 2189847"/>
                  <a:gd name="connsiteX12" fmla="*/ 477162 w 1886295"/>
                  <a:gd name="connsiteY12" fmla="*/ 979020 h 2189847"/>
                  <a:gd name="connsiteX13" fmla="*/ 738418 w 1886295"/>
                  <a:gd name="connsiteY13" fmla="*/ 783077 h 2189847"/>
                  <a:gd name="connsiteX14" fmla="*/ 818805 w 1886295"/>
                  <a:gd name="connsiteY14" fmla="*/ 818247 h 2189847"/>
                  <a:gd name="connsiteX15" fmla="*/ 889144 w 1886295"/>
                  <a:gd name="connsiteY15" fmla="*/ 918730 h 2189847"/>
                  <a:gd name="connsiteX16" fmla="*/ 793684 w 1886295"/>
                  <a:gd name="connsiteY16" fmla="*/ 707714 h 2189847"/>
                  <a:gd name="connsiteX17" fmla="*/ 803732 w 1886295"/>
                  <a:gd name="connsiteY17" fmla="*/ 436409 h 2189847"/>
                  <a:gd name="connsiteX18" fmla="*/ 979579 w 1886295"/>
                  <a:gd name="connsiteY18" fmla="*/ 290708 h 2189847"/>
                  <a:gd name="connsiteX19" fmla="*/ 904216 w 1886295"/>
                  <a:gd name="connsiteY19" fmla="*/ 471579 h 2189847"/>
                  <a:gd name="connsiteX20" fmla="*/ 899192 w 1886295"/>
                  <a:gd name="connsiteY20" fmla="*/ 546941 h 2189847"/>
                  <a:gd name="connsiteX21" fmla="*/ 1029820 w 1886295"/>
                  <a:gd name="connsiteY21" fmla="*/ 567038 h 2189847"/>
                  <a:gd name="connsiteX22" fmla="*/ 974554 w 1886295"/>
                  <a:gd name="connsiteY22" fmla="*/ 768005 h 2189847"/>
                  <a:gd name="connsiteX23" fmla="*/ 994652 w 1886295"/>
                  <a:gd name="connsiteY23" fmla="*/ 788103 h 2189847"/>
                  <a:gd name="connsiteX24" fmla="*/ 959482 w 1886295"/>
                  <a:gd name="connsiteY24" fmla="*/ 506748 h 2189847"/>
                  <a:gd name="connsiteX25" fmla="*/ 1034844 w 1886295"/>
                  <a:gd name="connsiteY25" fmla="*/ 315829 h 2189847"/>
                  <a:gd name="connsiteX26" fmla="*/ 1155424 w 1886295"/>
                  <a:gd name="connsiteY26" fmla="*/ 150031 h 2189847"/>
                  <a:gd name="connsiteX27" fmla="*/ 1265955 w 1886295"/>
                  <a:gd name="connsiteY27" fmla="*/ 215345 h 2189847"/>
                  <a:gd name="connsiteX28" fmla="*/ 1145375 w 1886295"/>
                  <a:gd name="connsiteY28" fmla="*/ 305782 h 2189847"/>
                  <a:gd name="connsiteX29" fmla="*/ 1311173 w 1886295"/>
                  <a:gd name="connsiteY29" fmla="*/ 416314 h 2189847"/>
                  <a:gd name="connsiteX30" fmla="*/ 1346340 w 1886295"/>
                  <a:gd name="connsiteY30" fmla="*/ 124911 h 2189847"/>
                  <a:gd name="connsiteX31" fmla="*/ 1436777 w 1886295"/>
                  <a:gd name="connsiteY31" fmla="*/ 54575 h 2189847"/>
                  <a:gd name="connsiteX32" fmla="*/ 1848759 w 1886295"/>
                  <a:gd name="connsiteY32" fmla="*/ 44524 h 2189847"/>
                  <a:gd name="connsiteX33" fmla="*/ 1773395 w 1886295"/>
                  <a:gd name="connsiteY33" fmla="*/ 59598 h 2189847"/>
                  <a:gd name="connsiteX34" fmla="*/ 1708081 w 1886295"/>
                  <a:gd name="connsiteY34" fmla="*/ 119889 h 2189847"/>
                  <a:gd name="connsiteX35" fmla="*/ 1461896 w 1886295"/>
                  <a:gd name="connsiteY35" fmla="*/ 99791 h 2189847"/>
                  <a:gd name="connsiteX36" fmla="*/ 1421703 w 1886295"/>
                  <a:gd name="connsiteY36" fmla="*/ 406266 h 2189847"/>
                  <a:gd name="connsiteX37" fmla="*/ 1878903 w 1886295"/>
                  <a:gd name="connsiteY37" fmla="*/ 300759 h 2189847"/>
                  <a:gd name="connsiteX38" fmla="*/ 1657841 w 1886295"/>
                  <a:gd name="connsiteY38" fmla="*/ 642402 h 2189847"/>
                  <a:gd name="connsiteX39" fmla="*/ 1763348 w 1886295"/>
                  <a:gd name="connsiteY39" fmla="*/ 345976 h 2189847"/>
                  <a:gd name="connsiteX40" fmla="*/ 1642768 w 1886295"/>
                  <a:gd name="connsiteY40" fmla="*/ 386169 h 2189847"/>
                  <a:gd name="connsiteX41" fmla="*/ 1451848 w 1886295"/>
                  <a:gd name="connsiteY41" fmla="*/ 667523 h 2189847"/>
                  <a:gd name="connsiteX42" fmla="*/ 1170498 w 1886295"/>
                  <a:gd name="connsiteY42" fmla="*/ 506748 h 2189847"/>
                  <a:gd name="connsiteX43" fmla="*/ 1200641 w 1886295"/>
                  <a:gd name="connsiteY43" fmla="*/ 642400 h 2189847"/>
                  <a:gd name="connsiteX44" fmla="*/ 1115230 w 1886295"/>
                  <a:gd name="connsiteY44" fmla="*/ 878538 h 2189847"/>
                  <a:gd name="connsiteX45" fmla="*/ 1100158 w 1886295"/>
                  <a:gd name="connsiteY45" fmla="*/ 1014189 h 2189847"/>
                  <a:gd name="connsiteX46" fmla="*/ 904215 w 1886295"/>
                  <a:gd name="connsiteY46" fmla="*/ 1024237 h 2189847"/>
                  <a:gd name="connsiteX47" fmla="*/ 929336 w 1886295"/>
                  <a:gd name="connsiteY47" fmla="*/ 1185011 h 2189847"/>
                  <a:gd name="connsiteX48" fmla="*/ 708272 w 1886295"/>
                  <a:gd name="connsiteY48" fmla="*/ 994093 h 2189847"/>
                  <a:gd name="connsiteX49" fmla="*/ 607789 w 1886295"/>
                  <a:gd name="connsiteY49" fmla="*/ 923755 h 2189847"/>
                  <a:gd name="connsiteX50" fmla="*/ 809594 w 1886295"/>
                  <a:gd name="connsiteY50" fmla="*/ 1323176 h 2189847"/>
                  <a:gd name="connsiteX51" fmla="*/ 512330 w 1886295"/>
                  <a:gd name="connsiteY51" fmla="*/ 1365882 h 2189847"/>
                  <a:gd name="connsiteX52" fmla="*/ 647983 w 1886295"/>
                  <a:gd name="connsiteY52" fmla="*/ 1883372 h 2189847"/>
                  <a:gd name="connsiteX53" fmla="*/ 537449 w 1886295"/>
                  <a:gd name="connsiteY53" fmla="*/ 1808010 h 2189847"/>
                  <a:gd name="connsiteX54" fmla="*/ 391749 w 1886295"/>
                  <a:gd name="connsiteY54" fmla="*/ 1742695 h 2189847"/>
                  <a:gd name="connsiteX55" fmla="*/ 230975 w 1886295"/>
                  <a:gd name="connsiteY55" fmla="*/ 1446268 h 2189847"/>
                  <a:gd name="connsiteX56" fmla="*/ 356580 w 1886295"/>
                  <a:gd name="connsiteY56" fmla="*/ 1677381 h 2189847"/>
                  <a:gd name="connsiteX57" fmla="*/ 431942 w 1886295"/>
                  <a:gd name="connsiteY57" fmla="*/ 1843179 h 2189847"/>
                  <a:gd name="connsiteX58" fmla="*/ 527402 w 1886295"/>
                  <a:gd name="connsiteY58" fmla="*/ 1883372 h 2189847"/>
                  <a:gd name="connsiteX59" fmla="*/ 507305 w 1886295"/>
                  <a:gd name="connsiteY59" fmla="*/ 1998929 h 2189847"/>
                  <a:gd name="connsiteX60" fmla="*/ 311362 w 1886295"/>
                  <a:gd name="connsiteY60" fmla="*/ 2189847 h 2189847"/>
                  <a:gd name="connsiteX61" fmla="*/ 250235 w 1886295"/>
                  <a:gd name="connsiteY61" fmla="*/ 2152165 h 2189847"/>
                  <a:gd name="connsiteX62" fmla="*/ 220927 w 1886295"/>
                  <a:gd name="connsiteY62" fmla="*/ 1998928 h 2189847"/>
                  <a:gd name="connsiteX63" fmla="*/ 120444 w 1886295"/>
                  <a:gd name="connsiteY63" fmla="*/ 1918541 h 2189847"/>
                  <a:gd name="connsiteX64" fmla="*/ 65177 w 1886295"/>
                  <a:gd name="connsiteY64" fmla="*/ 1878348 h 2189847"/>
                  <a:gd name="connsiteX65" fmla="*/ 80251 w 1886295"/>
                  <a:gd name="connsiteY65" fmla="*/ 1682404 h 2189847"/>
                  <a:gd name="connsiteX66" fmla="*/ 205854 w 1886295"/>
                  <a:gd name="connsiteY66" fmla="*/ 1823082 h 2189847"/>
                  <a:gd name="connsiteX67" fmla="*/ 301314 w 1886295"/>
                  <a:gd name="connsiteY67" fmla="*/ 1983856 h 2189847"/>
                  <a:gd name="connsiteX68" fmla="*/ 326435 w 1886295"/>
                  <a:gd name="connsiteY68" fmla="*/ 1873323 h 2189847"/>
                  <a:gd name="connsiteX69" fmla="*/ 175710 w 1886295"/>
                  <a:gd name="connsiteY69" fmla="*/ 1526655 h 2189847"/>
                  <a:gd name="connsiteX70" fmla="*/ 150589 w 1886295"/>
                  <a:gd name="connsiteY70" fmla="*/ 1491487 h 2189847"/>
                  <a:gd name="connsiteX71" fmla="*/ 30008 w 1886295"/>
                  <a:gd name="connsiteY71" fmla="*/ 1652260 h 2189847"/>
                  <a:gd name="connsiteX72" fmla="*/ 19959 w 1886295"/>
                  <a:gd name="connsiteY72" fmla="*/ 1808009 h 2189847"/>
                  <a:gd name="connsiteX73" fmla="*/ 75227 w 1886295"/>
                  <a:gd name="connsiteY73" fmla="*/ 1310615 h 2189847"/>
                  <a:gd name="connsiteX74" fmla="*/ 175709 w 1886295"/>
                  <a:gd name="connsiteY74" fmla="*/ 1350809 h 2189847"/>
                  <a:gd name="connsiteX75" fmla="*/ 170685 w 1886295"/>
                  <a:gd name="connsiteY75" fmla="*/ 1134770 h 2189847"/>
                  <a:gd name="connsiteX76" fmla="*/ 95322 w 1886295"/>
                  <a:gd name="connsiteY76" fmla="*/ 1245301 h 2189847"/>
                  <a:gd name="connsiteX77" fmla="*/ 180733 w 1886295"/>
                  <a:gd name="connsiteY77" fmla="*/ 1054383 h 2189847"/>
                  <a:gd name="connsiteX78" fmla="*/ 276193 w 1886295"/>
                  <a:gd name="connsiteY78" fmla="*/ 873512 h 2189847"/>
                  <a:gd name="connsiteX79" fmla="*/ 471298 w 1886295"/>
                  <a:gd name="connsiteY79" fmla="*/ 672545 h 2189847"/>
                  <a:gd name="connsiteX0" fmla="*/ 471298 w 1897696"/>
                  <a:gd name="connsiteY0" fmla="*/ 672545 h 2189847"/>
                  <a:gd name="connsiteX1" fmla="*/ 693200 w 1897696"/>
                  <a:gd name="connsiteY1" fmla="*/ 411288 h 2189847"/>
                  <a:gd name="connsiteX2" fmla="*/ 743441 w 1897696"/>
                  <a:gd name="connsiteY2" fmla="*/ 471579 h 2189847"/>
                  <a:gd name="connsiteX3" fmla="*/ 708273 w 1897696"/>
                  <a:gd name="connsiteY3" fmla="*/ 582110 h 2189847"/>
                  <a:gd name="connsiteX4" fmla="*/ 637934 w 1897696"/>
                  <a:gd name="connsiteY4" fmla="*/ 592159 h 2189847"/>
                  <a:gd name="connsiteX5" fmla="*/ 562573 w 1897696"/>
                  <a:gd name="connsiteY5" fmla="*/ 627328 h 2189847"/>
                  <a:gd name="connsiteX6" fmla="*/ 688176 w 1897696"/>
                  <a:gd name="connsiteY6" fmla="*/ 778053 h 2189847"/>
                  <a:gd name="connsiteX7" fmla="*/ 487209 w 1897696"/>
                  <a:gd name="connsiteY7" fmla="*/ 752933 h 2189847"/>
                  <a:gd name="connsiteX8" fmla="*/ 421895 w 1897696"/>
                  <a:gd name="connsiteY8" fmla="*/ 953900 h 2189847"/>
                  <a:gd name="connsiteX9" fmla="*/ 241862 w 1897696"/>
                  <a:gd name="connsiteY9" fmla="*/ 994093 h 2189847"/>
                  <a:gd name="connsiteX10" fmla="*/ 306338 w 1897696"/>
                  <a:gd name="connsiteY10" fmla="*/ 1285495 h 2189847"/>
                  <a:gd name="connsiteX11" fmla="*/ 492233 w 1897696"/>
                  <a:gd name="connsiteY11" fmla="*/ 1195060 h 2189847"/>
                  <a:gd name="connsiteX12" fmla="*/ 477162 w 1897696"/>
                  <a:gd name="connsiteY12" fmla="*/ 979020 h 2189847"/>
                  <a:gd name="connsiteX13" fmla="*/ 738418 w 1897696"/>
                  <a:gd name="connsiteY13" fmla="*/ 783077 h 2189847"/>
                  <a:gd name="connsiteX14" fmla="*/ 818805 w 1897696"/>
                  <a:gd name="connsiteY14" fmla="*/ 818247 h 2189847"/>
                  <a:gd name="connsiteX15" fmla="*/ 889144 w 1897696"/>
                  <a:gd name="connsiteY15" fmla="*/ 918730 h 2189847"/>
                  <a:gd name="connsiteX16" fmla="*/ 793684 w 1897696"/>
                  <a:gd name="connsiteY16" fmla="*/ 707714 h 2189847"/>
                  <a:gd name="connsiteX17" fmla="*/ 803732 w 1897696"/>
                  <a:gd name="connsiteY17" fmla="*/ 436409 h 2189847"/>
                  <a:gd name="connsiteX18" fmla="*/ 979579 w 1897696"/>
                  <a:gd name="connsiteY18" fmla="*/ 290708 h 2189847"/>
                  <a:gd name="connsiteX19" fmla="*/ 904216 w 1897696"/>
                  <a:gd name="connsiteY19" fmla="*/ 471579 h 2189847"/>
                  <a:gd name="connsiteX20" fmla="*/ 899192 w 1897696"/>
                  <a:gd name="connsiteY20" fmla="*/ 546941 h 2189847"/>
                  <a:gd name="connsiteX21" fmla="*/ 1029820 w 1897696"/>
                  <a:gd name="connsiteY21" fmla="*/ 567038 h 2189847"/>
                  <a:gd name="connsiteX22" fmla="*/ 974554 w 1897696"/>
                  <a:gd name="connsiteY22" fmla="*/ 768005 h 2189847"/>
                  <a:gd name="connsiteX23" fmla="*/ 994652 w 1897696"/>
                  <a:gd name="connsiteY23" fmla="*/ 788103 h 2189847"/>
                  <a:gd name="connsiteX24" fmla="*/ 959482 w 1897696"/>
                  <a:gd name="connsiteY24" fmla="*/ 506748 h 2189847"/>
                  <a:gd name="connsiteX25" fmla="*/ 1034844 w 1897696"/>
                  <a:gd name="connsiteY25" fmla="*/ 315829 h 2189847"/>
                  <a:gd name="connsiteX26" fmla="*/ 1155424 w 1897696"/>
                  <a:gd name="connsiteY26" fmla="*/ 150031 h 2189847"/>
                  <a:gd name="connsiteX27" fmla="*/ 1265955 w 1897696"/>
                  <a:gd name="connsiteY27" fmla="*/ 215345 h 2189847"/>
                  <a:gd name="connsiteX28" fmla="*/ 1145375 w 1897696"/>
                  <a:gd name="connsiteY28" fmla="*/ 305782 h 2189847"/>
                  <a:gd name="connsiteX29" fmla="*/ 1311173 w 1897696"/>
                  <a:gd name="connsiteY29" fmla="*/ 416314 h 2189847"/>
                  <a:gd name="connsiteX30" fmla="*/ 1346340 w 1897696"/>
                  <a:gd name="connsiteY30" fmla="*/ 124911 h 2189847"/>
                  <a:gd name="connsiteX31" fmla="*/ 1436777 w 1897696"/>
                  <a:gd name="connsiteY31" fmla="*/ 54575 h 2189847"/>
                  <a:gd name="connsiteX32" fmla="*/ 1848759 w 1897696"/>
                  <a:gd name="connsiteY32" fmla="*/ 44524 h 2189847"/>
                  <a:gd name="connsiteX33" fmla="*/ 1773395 w 1897696"/>
                  <a:gd name="connsiteY33" fmla="*/ 59598 h 2189847"/>
                  <a:gd name="connsiteX34" fmla="*/ 1708081 w 1897696"/>
                  <a:gd name="connsiteY34" fmla="*/ 119889 h 2189847"/>
                  <a:gd name="connsiteX35" fmla="*/ 1461896 w 1897696"/>
                  <a:gd name="connsiteY35" fmla="*/ 99791 h 2189847"/>
                  <a:gd name="connsiteX36" fmla="*/ 1421703 w 1897696"/>
                  <a:gd name="connsiteY36" fmla="*/ 406266 h 2189847"/>
                  <a:gd name="connsiteX37" fmla="*/ 1878903 w 1897696"/>
                  <a:gd name="connsiteY37" fmla="*/ 300759 h 2189847"/>
                  <a:gd name="connsiteX38" fmla="*/ 1657841 w 1897696"/>
                  <a:gd name="connsiteY38" fmla="*/ 642402 h 2189847"/>
                  <a:gd name="connsiteX39" fmla="*/ 1763348 w 1897696"/>
                  <a:gd name="connsiteY39" fmla="*/ 345976 h 2189847"/>
                  <a:gd name="connsiteX40" fmla="*/ 1642768 w 1897696"/>
                  <a:gd name="connsiteY40" fmla="*/ 386169 h 2189847"/>
                  <a:gd name="connsiteX41" fmla="*/ 1451848 w 1897696"/>
                  <a:gd name="connsiteY41" fmla="*/ 667523 h 2189847"/>
                  <a:gd name="connsiteX42" fmla="*/ 1170498 w 1897696"/>
                  <a:gd name="connsiteY42" fmla="*/ 506748 h 2189847"/>
                  <a:gd name="connsiteX43" fmla="*/ 1200641 w 1897696"/>
                  <a:gd name="connsiteY43" fmla="*/ 642400 h 2189847"/>
                  <a:gd name="connsiteX44" fmla="*/ 1115230 w 1897696"/>
                  <a:gd name="connsiteY44" fmla="*/ 878538 h 2189847"/>
                  <a:gd name="connsiteX45" fmla="*/ 1100158 w 1897696"/>
                  <a:gd name="connsiteY45" fmla="*/ 1014189 h 2189847"/>
                  <a:gd name="connsiteX46" fmla="*/ 904215 w 1897696"/>
                  <a:gd name="connsiteY46" fmla="*/ 1024237 h 2189847"/>
                  <a:gd name="connsiteX47" fmla="*/ 929336 w 1897696"/>
                  <a:gd name="connsiteY47" fmla="*/ 1185011 h 2189847"/>
                  <a:gd name="connsiteX48" fmla="*/ 708272 w 1897696"/>
                  <a:gd name="connsiteY48" fmla="*/ 994093 h 2189847"/>
                  <a:gd name="connsiteX49" fmla="*/ 607789 w 1897696"/>
                  <a:gd name="connsiteY49" fmla="*/ 923755 h 2189847"/>
                  <a:gd name="connsiteX50" fmla="*/ 809594 w 1897696"/>
                  <a:gd name="connsiteY50" fmla="*/ 1323176 h 2189847"/>
                  <a:gd name="connsiteX51" fmla="*/ 512330 w 1897696"/>
                  <a:gd name="connsiteY51" fmla="*/ 1365882 h 2189847"/>
                  <a:gd name="connsiteX52" fmla="*/ 647983 w 1897696"/>
                  <a:gd name="connsiteY52" fmla="*/ 1883372 h 2189847"/>
                  <a:gd name="connsiteX53" fmla="*/ 537449 w 1897696"/>
                  <a:gd name="connsiteY53" fmla="*/ 1808010 h 2189847"/>
                  <a:gd name="connsiteX54" fmla="*/ 391749 w 1897696"/>
                  <a:gd name="connsiteY54" fmla="*/ 1742695 h 2189847"/>
                  <a:gd name="connsiteX55" fmla="*/ 230975 w 1897696"/>
                  <a:gd name="connsiteY55" fmla="*/ 1446268 h 2189847"/>
                  <a:gd name="connsiteX56" fmla="*/ 356580 w 1897696"/>
                  <a:gd name="connsiteY56" fmla="*/ 1677381 h 2189847"/>
                  <a:gd name="connsiteX57" fmla="*/ 431942 w 1897696"/>
                  <a:gd name="connsiteY57" fmla="*/ 1843179 h 2189847"/>
                  <a:gd name="connsiteX58" fmla="*/ 527402 w 1897696"/>
                  <a:gd name="connsiteY58" fmla="*/ 1883372 h 2189847"/>
                  <a:gd name="connsiteX59" fmla="*/ 507305 w 1897696"/>
                  <a:gd name="connsiteY59" fmla="*/ 1998929 h 2189847"/>
                  <a:gd name="connsiteX60" fmla="*/ 311362 w 1897696"/>
                  <a:gd name="connsiteY60" fmla="*/ 2189847 h 2189847"/>
                  <a:gd name="connsiteX61" fmla="*/ 250235 w 1897696"/>
                  <a:gd name="connsiteY61" fmla="*/ 2152165 h 2189847"/>
                  <a:gd name="connsiteX62" fmla="*/ 220927 w 1897696"/>
                  <a:gd name="connsiteY62" fmla="*/ 1998928 h 2189847"/>
                  <a:gd name="connsiteX63" fmla="*/ 120444 w 1897696"/>
                  <a:gd name="connsiteY63" fmla="*/ 1918541 h 2189847"/>
                  <a:gd name="connsiteX64" fmla="*/ 65177 w 1897696"/>
                  <a:gd name="connsiteY64" fmla="*/ 1878348 h 2189847"/>
                  <a:gd name="connsiteX65" fmla="*/ 80251 w 1897696"/>
                  <a:gd name="connsiteY65" fmla="*/ 1682404 h 2189847"/>
                  <a:gd name="connsiteX66" fmla="*/ 205854 w 1897696"/>
                  <a:gd name="connsiteY66" fmla="*/ 1823082 h 2189847"/>
                  <a:gd name="connsiteX67" fmla="*/ 301314 w 1897696"/>
                  <a:gd name="connsiteY67" fmla="*/ 1983856 h 2189847"/>
                  <a:gd name="connsiteX68" fmla="*/ 326435 w 1897696"/>
                  <a:gd name="connsiteY68" fmla="*/ 1873323 h 2189847"/>
                  <a:gd name="connsiteX69" fmla="*/ 175710 w 1897696"/>
                  <a:gd name="connsiteY69" fmla="*/ 1526655 h 2189847"/>
                  <a:gd name="connsiteX70" fmla="*/ 150589 w 1897696"/>
                  <a:gd name="connsiteY70" fmla="*/ 1491487 h 2189847"/>
                  <a:gd name="connsiteX71" fmla="*/ 30008 w 1897696"/>
                  <a:gd name="connsiteY71" fmla="*/ 1652260 h 2189847"/>
                  <a:gd name="connsiteX72" fmla="*/ 19959 w 1897696"/>
                  <a:gd name="connsiteY72" fmla="*/ 1808009 h 2189847"/>
                  <a:gd name="connsiteX73" fmla="*/ 75227 w 1897696"/>
                  <a:gd name="connsiteY73" fmla="*/ 1310615 h 2189847"/>
                  <a:gd name="connsiteX74" fmla="*/ 175709 w 1897696"/>
                  <a:gd name="connsiteY74" fmla="*/ 1350809 h 2189847"/>
                  <a:gd name="connsiteX75" fmla="*/ 170685 w 1897696"/>
                  <a:gd name="connsiteY75" fmla="*/ 1134770 h 2189847"/>
                  <a:gd name="connsiteX76" fmla="*/ 95322 w 1897696"/>
                  <a:gd name="connsiteY76" fmla="*/ 1245301 h 2189847"/>
                  <a:gd name="connsiteX77" fmla="*/ 180733 w 1897696"/>
                  <a:gd name="connsiteY77" fmla="*/ 1054383 h 2189847"/>
                  <a:gd name="connsiteX78" fmla="*/ 276193 w 1897696"/>
                  <a:gd name="connsiteY78" fmla="*/ 873512 h 2189847"/>
                  <a:gd name="connsiteX79" fmla="*/ 471298 w 1897696"/>
                  <a:gd name="connsiteY79" fmla="*/ 672545 h 2189847"/>
                  <a:gd name="connsiteX0" fmla="*/ 471298 w 1897696"/>
                  <a:gd name="connsiteY0" fmla="*/ 672545 h 2189847"/>
                  <a:gd name="connsiteX1" fmla="*/ 693200 w 1897696"/>
                  <a:gd name="connsiteY1" fmla="*/ 411288 h 2189847"/>
                  <a:gd name="connsiteX2" fmla="*/ 743441 w 1897696"/>
                  <a:gd name="connsiteY2" fmla="*/ 471579 h 2189847"/>
                  <a:gd name="connsiteX3" fmla="*/ 708273 w 1897696"/>
                  <a:gd name="connsiteY3" fmla="*/ 582110 h 2189847"/>
                  <a:gd name="connsiteX4" fmla="*/ 637934 w 1897696"/>
                  <a:gd name="connsiteY4" fmla="*/ 592159 h 2189847"/>
                  <a:gd name="connsiteX5" fmla="*/ 562573 w 1897696"/>
                  <a:gd name="connsiteY5" fmla="*/ 627328 h 2189847"/>
                  <a:gd name="connsiteX6" fmla="*/ 688176 w 1897696"/>
                  <a:gd name="connsiteY6" fmla="*/ 778053 h 2189847"/>
                  <a:gd name="connsiteX7" fmla="*/ 487209 w 1897696"/>
                  <a:gd name="connsiteY7" fmla="*/ 752933 h 2189847"/>
                  <a:gd name="connsiteX8" fmla="*/ 421895 w 1897696"/>
                  <a:gd name="connsiteY8" fmla="*/ 953900 h 2189847"/>
                  <a:gd name="connsiteX9" fmla="*/ 241862 w 1897696"/>
                  <a:gd name="connsiteY9" fmla="*/ 994093 h 2189847"/>
                  <a:gd name="connsiteX10" fmla="*/ 306338 w 1897696"/>
                  <a:gd name="connsiteY10" fmla="*/ 1285495 h 2189847"/>
                  <a:gd name="connsiteX11" fmla="*/ 492233 w 1897696"/>
                  <a:gd name="connsiteY11" fmla="*/ 1195060 h 2189847"/>
                  <a:gd name="connsiteX12" fmla="*/ 477162 w 1897696"/>
                  <a:gd name="connsiteY12" fmla="*/ 979020 h 2189847"/>
                  <a:gd name="connsiteX13" fmla="*/ 738418 w 1897696"/>
                  <a:gd name="connsiteY13" fmla="*/ 783077 h 2189847"/>
                  <a:gd name="connsiteX14" fmla="*/ 818805 w 1897696"/>
                  <a:gd name="connsiteY14" fmla="*/ 818247 h 2189847"/>
                  <a:gd name="connsiteX15" fmla="*/ 889144 w 1897696"/>
                  <a:gd name="connsiteY15" fmla="*/ 918730 h 2189847"/>
                  <a:gd name="connsiteX16" fmla="*/ 793684 w 1897696"/>
                  <a:gd name="connsiteY16" fmla="*/ 707714 h 2189847"/>
                  <a:gd name="connsiteX17" fmla="*/ 803732 w 1897696"/>
                  <a:gd name="connsiteY17" fmla="*/ 436409 h 2189847"/>
                  <a:gd name="connsiteX18" fmla="*/ 979579 w 1897696"/>
                  <a:gd name="connsiteY18" fmla="*/ 290708 h 2189847"/>
                  <a:gd name="connsiteX19" fmla="*/ 904216 w 1897696"/>
                  <a:gd name="connsiteY19" fmla="*/ 471579 h 2189847"/>
                  <a:gd name="connsiteX20" fmla="*/ 899192 w 1897696"/>
                  <a:gd name="connsiteY20" fmla="*/ 546941 h 2189847"/>
                  <a:gd name="connsiteX21" fmla="*/ 1029820 w 1897696"/>
                  <a:gd name="connsiteY21" fmla="*/ 567038 h 2189847"/>
                  <a:gd name="connsiteX22" fmla="*/ 974554 w 1897696"/>
                  <a:gd name="connsiteY22" fmla="*/ 768005 h 2189847"/>
                  <a:gd name="connsiteX23" fmla="*/ 994652 w 1897696"/>
                  <a:gd name="connsiteY23" fmla="*/ 788103 h 2189847"/>
                  <a:gd name="connsiteX24" fmla="*/ 959482 w 1897696"/>
                  <a:gd name="connsiteY24" fmla="*/ 506748 h 2189847"/>
                  <a:gd name="connsiteX25" fmla="*/ 1034844 w 1897696"/>
                  <a:gd name="connsiteY25" fmla="*/ 315829 h 2189847"/>
                  <a:gd name="connsiteX26" fmla="*/ 1155424 w 1897696"/>
                  <a:gd name="connsiteY26" fmla="*/ 150031 h 2189847"/>
                  <a:gd name="connsiteX27" fmla="*/ 1265955 w 1897696"/>
                  <a:gd name="connsiteY27" fmla="*/ 215345 h 2189847"/>
                  <a:gd name="connsiteX28" fmla="*/ 1145375 w 1897696"/>
                  <a:gd name="connsiteY28" fmla="*/ 305782 h 2189847"/>
                  <a:gd name="connsiteX29" fmla="*/ 1311173 w 1897696"/>
                  <a:gd name="connsiteY29" fmla="*/ 416314 h 2189847"/>
                  <a:gd name="connsiteX30" fmla="*/ 1346340 w 1897696"/>
                  <a:gd name="connsiteY30" fmla="*/ 124911 h 2189847"/>
                  <a:gd name="connsiteX31" fmla="*/ 1436777 w 1897696"/>
                  <a:gd name="connsiteY31" fmla="*/ 54575 h 2189847"/>
                  <a:gd name="connsiteX32" fmla="*/ 1848759 w 1897696"/>
                  <a:gd name="connsiteY32" fmla="*/ 44524 h 2189847"/>
                  <a:gd name="connsiteX33" fmla="*/ 1773395 w 1897696"/>
                  <a:gd name="connsiteY33" fmla="*/ 59598 h 2189847"/>
                  <a:gd name="connsiteX34" fmla="*/ 1708081 w 1897696"/>
                  <a:gd name="connsiteY34" fmla="*/ 119889 h 2189847"/>
                  <a:gd name="connsiteX35" fmla="*/ 1461896 w 1897696"/>
                  <a:gd name="connsiteY35" fmla="*/ 99791 h 2189847"/>
                  <a:gd name="connsiteX36" fmla="*/ 1421703 w 1897696"/>
                  <a:gd name="connsiteY36" fmla="*/ 406266 h 2189847"/>
                  <a:gd name="connsiteX37" fmla="*/ 1878903 w 1897696"/>
                  <a:gd name="connsiteY37" fmla="*/ 300759 h 2189847"/>
                  <a:gd name="connsiteX38" fmla="*/ 1657841 w 1897696"/>
                  <a:gd name="connsiteY38" fmla="*/ 642402 h 2189847"/>
                  <a:gd name="connsiteX39" fmla="*/ 1763348 w 1897696"/>
                  <a:gd name="connsiteY39" fmla="*/ 345976 h 2189847"/>
                  <a:gd name="connsiteX40" fmla="*/ 1642768 w 1897696"/>
                  <a:gd name="connsiteY40" fmla="*/ 386169 h 2189847"/>
                  <a:gd name="connsiteX41" fmla="*/ 1451848 w 1897696"/>
                  <a:gd name="connsiteY41" fmla="*/ 667523 h 2189847"/>
                  <a:gd name="connsiteX42" fmla="*/ 1170498 w 1897696"/>
                  <a:gd name="connsiteY42" fmla="*/ 506748 h 2189847"/>
                  <a:gd name="connsiteX43" fmla="*/ 1200641 w 1897696"/>
                  <a:gd name="connsiteY43" fmla="*/ 642400 h 2189847"/>
                  <a:gd name="connsiteX44" fmla="*/ 1115230 w 1897696"/>
                  <a:gd name="connsiteY44" fmla="*/ 878538 h 2189847"/>
                  <a:gd name="connsiteX45" fmla="*/ 1100158 w 1897696"/>
                  <a:gd name="connsiteY45" fmla="*/ 1014189 h 2189847"/>
                  <a:gd name="connsiteX46" fmla="*/ 904215 w 1897696"/>
                  <a:gd name="connsiteY46" fmla="*/ 1024237 h 2189847"/>
                  <a:gd name="connsiteX47" fmla="*/ 929336 w 1897696"/>
                  <a:gd name="connsiteY47" fmla="*/ 1185011 h 2189847"/>
                  <a:gd name="connsiteX48" fmla="*/ 708272 w 1897696"/>
                  <a:gd name="connsiteY48" fmla="*/ 994093 h 2189847"/>
                  <a:gd name="connsiteX49" fmla="*/ 607789 w 1897696"/>
                  <a:gd name="connsiteY49" fmla="*/ 923755 h 2189847"/>
                  <a:gd name="connsiteX50" fmla="*/ 809594 w 1897696"/>
                  <a:gd name="connsiteY50" fmla="*/ 1323176 h 2189847"/>
                  <a:gd name="connsiteX51" fmla="*/ 512330 w 1897696"/>
                  <a:gd name="connsiteY51" fmla="*/ 1365882 h 2189847"/>
                  <a:gd name="connsiteX52" fmla="*/ 647983 w 1897696"/>
                  <a:gd name="connsiteY52" fmla="*/ 1883372 h 2189847"/>
                  <a:gd name="connsiteX53" fmla="*/ 537449 w 1897696"/>
                  <a:gd name="connsiteY53" fmla="*/ 1808010 h 2189847"/>
                  <a:gd name="connsiteX54" fmla="*/ 391749 w 1897696"/>
                  <a:gd name="connsiteY54" fmla="*/ 1742695 h 2189847"/>
                  <a:gd name="connsiteX55" fmla="*/ 230975 w 1897696"/>
                  <a:gd name="connsiteY55" fmla="*/ 1446268 h 2189847"/>
                  <a:gd name="connsiteX56" fmla="*/ 356580 w 1897696"/>
                  <a:gd name="connsiteY56" fmla="*/ 1677381 h 2189847"/>
                  <a:gd name="connsiteX57" fmla="*/ 431942 w 1897696"/>
                  <a:gd name="connsiteY57" fmla="*/ 1843179 h 2189847"/>
                  <a:gd name="connsiteX58" fmla="*/ 527402 w 1897696"/>
                  <a:gd name="connsiteY58" fmla="*/ 1883372 h 2189847"/>
                  <a:gd name="connsiteX59" fmla="*/ 507305 w 1897696"/>
                  <a:gd name="connsiteY59" fmla="*/ 1998929 h 2189847"/>
                  <a:gd name="connsiteX60" fmla="*/ 311362 w 1897696"/>
                  <a:gd name="connsiteY60" fmla="*/ 2189847 h 2189847"/>
                  <a:gd name="connsiteX61" fmla="*/ 250235 w 1897696"/>
                  <a:gd name="connsiteY61" fmla="*/ 2152165 h 2189847"/>
                  <a:gd name="connsiteX62" fmla="*/ 220927 w 1897696"/>
                  <a:gd name="connsiteY62" fmla="*/ 1998928 h 2189847"/>
                  <a:gd name="connsiteX63" fmla="*/ 120444 w 1897696"/>
                  <a:gd name="connsiteY63" fmla="*/ 1918541 h 2189847"/>
                  <a:gd name="connsiteX64" fmla="*/ 65177 w 1897696"/>
                  <a:gd name="connsiteY64" fmla="*/ 1878348 h 2189847"/>
                  <a:gd name="connsiteX65" fmla="*/ 80251 w 1897696"/>
                  <a:gd name="connsiteY65" fmla="*/ 1682404 h 2189847"/>
                  <a:gd name="connsiteX66" fmla="*/ 205854 w 1897696"/>
                  <a:gd name="connsiteY66" fmla="*/ 1823082 h 2189847"/>
                  <a:gd name="connsiteX67" fmla="*/ 301314 w 1897696"/>
                  <a:gd name="connsiteY67" fmla="*/ 1983856 h 2189847"/>
                  <a:gd name="connsiteX68" fmla="*/ 326435 w 1897696"/>
                  <a:gd name="connsiteY68" fmla="*/ 1873323 h 2189847"/>
                  <a:gd name="connsiteX69" fmla="*/ 175710 w 1897696"/>
                  <a:gd name="connsiteY69" fmla="*/ 1526655 h 2189847"/>
                  <a:gd name="connsiteX70" fmla="*/ 150589 w 1897696"/>
                  <a:gd name="connsiteY70" fmla="*/ 1491487 h 2189847"/>
                  <a:gd name="connsiteX71" fmla="*/ 30008 w 1897696"/>
                  <a:gd name="connsiteY71" fmla="*/ 1652260 h 2189847"/>
                  <a:gd name="connsiteX72" fmla="*/ 19959 w 1897696"/>
                  <a:gd name="connsiteY72" fmla="*/ 1808009 h 2189847"/>
                  <a:gd name="connsiteX73" fmla="*/ 75227 w 1897696"/>
                  <a:gd name="connsiteY73" fmla="*/ 1310615 h 2189847"/>
                  <a:gd name="connsiteX74" fmla="*/ 175709 w 1897696"/>
                  <a:gd name="connsiteY74" fmla="*/ 1350809 h 2189847"/>
                  <a:gd name="connsiteX75" fmla="*/ 170685 w 1897696"/>
                  <a:gd name="connsiteY75" fmla="*/ 1134770 h 2189847"/>
                  <a:gd name="connsiteX76" fmla="*/ 95322 w 1897696"/>
                  <a:gd name="connsiteY76" fmla="*/ 1245301 h 2189847"/>
                  <a:gd name="connsiteX77" fmla="*/ 180733 w 1897696"/>
                  <a:gd name="connsiteY77" fmla="*/ 1054383 h 2189847"/>
                  <a:gd name="connsiteX78" fmla="*/ 276193 w 1897696"/>
                  <a:gd name="connsiteY78" fmla="*/ 873512 h 2189847"/>
                  <a:gd name="connsiteX79" fmla="*/ 471298 w 1897696"/>
                  <a:gd name="connsiteY79" fmla="*/ 672545 h 2189847"/>
                  <a:gd name="connsiteX0" fmla="*/ 471298 w 1895589"/>
                  <a:gd name="connsiteY0" fmla="*/ 672545 h 2189847"/>
                  <a:gd name="connsiteX1" fmla="*/ 693200 w 1895589"/>
                  <a:gd name="connsiteY1" fmla="*/ 411288 h 2189847"/>
                  <a:gd name="connsiteX2" fmla="*/ 743441 w 1895589"/>
                  <a:gd name="connsiteY2" fmla="*/ 471579 h 2189847"/>
                  <a:gd name="connsiteX3" fmla="*/ 708273 w 1895589"/>
                  <a:gd name="connsiteY3" fmla="*/ 582110 h 2189847"/>
                  <a:gd name="connsiteX4" fmla="*/ 637934 w 1895589"/>
                  <a:gd name="connsiteY4" fmla="*/ 592159 h 2189847"/>
                  <a:gd name="connsiteX5" fmla="*/ 562573 w 1895589"/>
                  <a:gd name="connsiteY5" fmla="*/ 627328 h 2189847"/>
                  <a:gd name="connsiteX6" fmla="*/ 688176 w 1895589"/>
                  <a:gd name="connsiteY6" fmla="*/ 778053 h 2189847"/>
                  <a:gd name="connsiteX7" fmla="*/ 487209 w 1895589"/>
                  <a:gd name="connsiteY7" fmla="*/ 752933 h 2189847"/>
                  <a:gd name="connsiteX8" fmla="*/ 421895 w 1895589"/>
                  <a:gd name="connsiteY8" fmla="*/ 953900 h 2189847"/>
                  <a:gd name="connsiteX9" fmla="*/ 241862 w 1895589"/>
                  <a:gd name="connsiteY9" fmla="*/ 994093 h 2189847"/>
                  <a:gd name="connsiteX10" fmla="*/ 306338 w 1895589"/>
                  <a:gd name="connsiteY10" fmla="*/ 1285495 h 2189847"/>
                  <a:gd name="connsiteX11" fmla="*/ 492233 w 1895589"/>
                  <a:gd name="connsiteY11" fmla="*/ 1195060 h 2189847"/>
                  <a:gd name="connsiteX12" fmla="*/ 477162 w 1895589"/>
                  <a:gd name="connsiteY12" fmla="*/ 979020 h 2189847"/>
                  <a:gd name="connsiteX13" fmla="*/ 738418 w 1895589"/>
                  <a:gd name="connsiteY13" fmla="*/ 783077 h 2189847"/>
                  <a:gd name="connsiteX14" fmla="*/ 818805 w 1895589"/>
                  <a:gd name="connsiteY14" fmla="*/ 818247 h 2189847"/>
                  <a:gd name="connsiteX15" fmla="*/ 889144 w 1895589"/>
                  <a:gd name="connsiteY15" fmla="*/ 918730 h 2189847"/>
                  <a:gd name="connsiteX16" fmla="*/ 793684 w 1895589"/>
                  <a:gd name="connsiteY16" fmla="*/ 707714 h 2189847"/>
                  <a:gd name="connsiteX17" fmla="*/ 803732 w 1895589"/>
                  <a:gd name="connsiteY17" fmla="*/ 436409 h 2189847"/>
                  <a:gd name="connsiteX18" fmla="*/ 979579 w 1895589"/>
                  <a:gd name="connsiteY18" fmla="*/ 290708 h 2189847"/>
                  <a:gd name="connsiteX19" fmla="*/ 904216 w 1895589"/>
                  <a:gd name="connsiteY19" fmla="*/ 471579 h 2189847"/>
                  <a:gd name="connsiteX20" fmla="*/ 899192 w 1895589"/>
                  <a:gd name="connsiteY20" fmla="*/ 546941 h 2189847"/>
                  <a:gd name="connsiteX21" fmla="*/ 1029820 w 1895589"/>
                  <a:gd name="connsiteY21" fmla="*/ 567038 h 2189847"/>
                  <a:gd name="connsiteX22" fmla="*/ 974554 w 1895589"/>
                  <a:gd name="connsiteY22" fmla="*/ 768005 h 2189847"/>
                  <a:gd name="connsiteX23" fmla="*/ 994652 w 1895589"/>
                  <a:gd name="connsiteY23" fmla="*/ 788103 h 2189847"/>
                  <a:gd name="connsiteX24" fmla="*/ 959482 w 1895589"/>
                  <a:gd name="connsiteY24" fmla="*/ 506748 h 2189847"/>
                  <a:gd name="connsiteX25" fmla="*/ 1034844 w 1895589"/>
                  <a:gd name="connsiteY25" fmla="*/ 315829 h 2189847"/>
                  <a:gd name="connsiteX26" fmla="*/ 1155424 w 1895589"/>
                  <a:gd name="connsiteY26" fmla="*/ 150031 h 2189847"/>
                  <a:gd name="connsiteX27" fmla="*/ 1265955 w 1895589"/>
                  <a:gd name="connsiteY27" fmla="*/ 215345 h 2189847"/>
                  <a:gd name="connsiteX28" fmla="*/ 1145375 w 1895589"/>
                  <a:gd name="connsiteY28" fmla="*/ 305782 h 2189847"/>
                  <a:gd name="connsiteX29" fmla="*/ 1311173 w 1895589"/>
                  <a:gd name="connsiteY29" fmla="*/ 416314 h 2189847"/>
                  <a:gd name="connsiteX30" fmla="*/ 1346340 w 1895589"/>
                  <a:gd name="connsiteY30" fmla="*/ 124911 h 2189847"/>
                  <a:gd name="connsiteX31" fmla="*/ 1436777 w 1895589"/>
                  <a:gd name="connsiteY31" fmla="*/ 54575 h 2189847"/>
                  <a:gd name="connsiteX32" fmla="*/ 1848759 w 1895589"/>
                  <a:gd name="connsiteY32" fmla="*/ 44524 h 2189847"/>
                  <a:gd name="connsiteX33" fmla="*/ 1773395 w 1895589"/>
                  <a:gd name="connsiteY33" fmla="*/ 59598 h 2189847"/>
                  <a:gd name="connsiteX34" fmla="*/ 1708081 w 1895589"/>
                  <a:gd name="connsiteY34" fmla="*/ 119889 h 2189847"/>
                  <a:gd name="connsiteX35" fmla="*/ 1461896 w 1895589"/>
                  <a:gd name="connsiteY35" fmla="*/ 99791 h 2189847"/>
                  <a:gd name="connsiteX36" fmla="*/ 1421703 w 1895589"/>
                  <a:gd name="connsiteY36" fmla="*/ 406266 h 2189847"/>
                  <a:gd name="connsiteX37" fmla="*/ 1878903 w 1895589"/>
                  <a:gd name="connsiteY37" fmla="*/ 300759 h 2189847"/>
                  <a:gd name="connsiteX38" fmla="*/ 1637744 w 1895589"/>
                  <a:gd name="connsiteY38" fmla="*/ 657475 h 2189847"/>
                  <a:gd name="connsiteX39" fmla="*/ 1763348 w 1895589"/>
                  <a:gd name="connsiteY39" fmla="*/ 345976 h 2189847"/>
                  <a:gd name="connsiteX40" fmla="*/ 1642768 w 1895589"/>
                  <a:gd name="connsiteY40" fmla="*/ 386169 h 2189847"/>
                  <a:gd name="connsiteX41" fmla="*/ 1451848 w 1895589"/>
                  <a:gd name="connsiteY41" fmla="*/ 667523 h 2189847"/>
                  <a:gd name="connsiteX42" fmla="*/ 1170498 w 1895589"/>
                  <a:gd name="connsiteY42" fmla="*/ 506748 h 2189847"/>
                  <a:gd name="connsiteX43" fmla="*/ 1200641 w 1895589"/>
                  <a:gd name="connsiteY43" fmla="*/ 642400 h 2189847"/>
                  <a:gd name="connsiteX44" fmla="*/ 1115230 w 1895589"/>
                  <a:gd name="connsiteY44" fmla="*/ 878538 h 2189847"/>
                  <a:gd name="connsiteX45" fmla="*/ 1100158 w 1895589"/>
                  <a:gd name="connsiteY45" fmla="*/ 1014189 h 2189847"/>
                  <a:gd name="connsiteX46" fmla="*/ 904215 w 1895589"/>
                  <a:gd name="connsiteY46" fmla="*/ 1024237 h 2189847"/>
                  <a:gd name="connsiteX47" fmla="*/ 929336 w 1895589"/>
                  <a:gd name="connsiteY47" fmla="*/ 1185011 h 2189847"/>
                  <a:gd name="connsiteX48" fmla="*/ 708272 w 1895589"/>
                  <a:gd name="connsiteY48" fmla="*/ 994093 h 2189847"/>
                  <a:gd name="connsiteX49" fmla="*/ 607789 w 1895589"/>
                  <a:gd name="connsiteY49" fmla="*/ 923755 h 2189847"/>
                  <a:gd name="connsiteX50" fmla="*/ 809594 w 1895589"/>
                  <a:gd name="connsiteY50" fmla="*/ 1323176 h 2189847"/>
                  <a:gd name="connsiteX51" fmla="*/ 512330 w 1895589"/>
                  <a:gd name="connsiteY51" fmla="*/ 1365882 h 2189847"/>
                  <a:gd name="connsiteX52" fmla="*/ 647983 w 1895589"/>
                  <a:gd name="connsiteY52" fmla="*/ 1883372 h 2189847"/>
                  <a:gd name="connsiteX53" fmla="*/ 537449 w 1895589"/>
                  <a:gd name="connsiteY53" fmla="*/ 1808010 h 2189847"/>
                  <a:gd name="connsiteX54" fmla="*/ 391749 w 1895589"/>
                  <a:gd name="connsiteY54" fmla="*/ 1742695 h 2189847"/>
                  <a:gd name="connsiteX55" fmla="*/ 230975 w 1895589"/>
                  <a:gd name="connsiteY55" fmla="*/ 1446268 h 2189847"/>
                  <a:gd name="connsiteX56" fmla="*/ 356580 w 1895589"/>
                  <a:gd name="connsiteY56" fmla="*/ 1677381 h 2189847"/>
                  <a:gd name="connsiteX57" fmla="*/ 431942 w 1895589"/>
                  <a:gd name="connsiteY57" fmla="*/ 1843179 h 2189847"/>
                  <a:gd name="connsiteX58" fmla="*/ 527402 w 1895589"/>
                  <a:gd name="connsiteY58" fmla="*/ 1883372 h 2189847"/>
                  <a:gd name="connsiteX59" fmla="*/ 507305 w 1895589"/>
                  <a:gd name="connsiteY59" fmla="*/ 1998929 h 2189847"/>
                  <a:gd name="connsiteX60" fmla="*/ 311362 w 1895589"/>
                  <a:gd name="connsiteY60" fmla="*/ 2189847 h 2189847"/>
                  <a:gd name="connsiteX61" fmla="*/ 250235 w 1895589"/>
                  <a:gd name="connsiteY61" fmla="*/ 2152165 h 2189847"/>
                  <a:gd name="connsiteX62" fmla="*/ 220927 w 1895589"/>
                  <a:gd name="connsiteY62" fmla="*/ 1998928 h 2189847"/>
                  <a:gd name="connsiteX63" fmla="*/ 120444 w 1895589"/>
                  <a:gd name="connsiteY63" fmla="*/ 1918541 h 2189847"/>
                  <a:gd name="connsiteX64" fmla="*/ 65177 w 1895589"/>
                  <a:gd name="connsiteY64" fmla="*/ 1878348 h 2189847"/>
                  <a:gd name="connsiteX65" fmla="*/ 80251 w 1895589"/>
                  <a:gd name="connsiteY65" fmla="*/ 1682404 h 2189847"/>
                  <a:gd name="connsiteX66" fmla="*/ 205854 w 1895589"/>
                  <a:gd name="connsiteY66" fmla="*/ 1823082 h 2189847"/>
                  <a:gd name="connsiteX67" fmla="*/ 301314 w 1895589"/>
                  <a:gd name="connsiteY67" fmla="*/ 1983856 h 2189847"/>
                  <a:gd name="connsiteX68" fmla="*/ 326435 w 1895589"/>
                  <a:gd name="connsiteY68" fmla="*/ 1873323 h 2189847"/>
                  <a:gd name="connsiteX69" fmla="*/ 175710 w 1895589"/>
                  <a:gd name="connsiteY69" fmla="*/ 1526655 h 2189847"/>
                  <a:gd name="connsiteX70" fmla="*/ 150589 w 1895589"/>
                  <a:gd name="connsiteY70" fmla="*/ 1491487 h 2189847"/>
                  <a:gd name="connsiteX71" fmla="*/ 30008 w 1895589"/>
                  <a:gd name="connsiteY71" fmla="*/ 1652260 h 2189847"/>
                  <a:gd name="connsiteX72" fmla="*/ 19959 w 1895589"/>
                  <a:gd name="connsiteY72" fmla="*/ 1808009 h 2189847"/>
                  <a:gd name="connsiteX73" fmla="*/ 75227 w 1895589"/>
                  <a:gd name="connsiteY73" fmla="*/ 1310615 h 2189847"/>
                  <a:gd name="connsiteX74" fmla="*/ 175709 w 1895589"/>
                  <a:gd name="connsiteY74" fmla="*/ 1350809 h 2189847"/>
                  <a:gd name="connsiteX75" fmla="*/ 170685 w 1895589"/>
                  <a:gd name="connsiteY75" fmla="*/ 1134770 h 2189847"/>
                  <a:gd name="connsiteX76" fmla="*/ 95322 w 1895589"/>
                  <a:gd name="connsiteY76" fmla="*/ 1245301 h 2189847"/>
                  <a:gd name="connsiteX77" fmla="*/ 180733 w 1895589"/>
                  <a:gd name="connsiteY77" fmla="*/ 1054383 h 2189847"/>
                  <a:gd name="connsiteX78" fmla="*/ 276193 w 1895589"/>
                  <a:gd name="connsiteY78" fmla="*/ 873512 h 2189847"/>
                  <a:gd name="connsiteX79" fmla="*/ 471298 w 1895589"/>
                  <a:gd name="connsiteY79" fmla="*/ 672545 h 2189847"/>
                  <a:gd name="connsiteX0" fmla="*/ 471298 w 1895589"/>
                  <a:gd name="connsiteY0" fmla="*/ 672545 h 2189847"/>
                  <a:gd name="connsiteX1" fmla="*/ 693200 w 1895589"/>
                  <a:gd name="connsiteY1" fmla="*/ 411288 h 2189847"/>
                  <a:gd name="connsiteX2" fmla="*/ 743441 w 1895589"/>
                  <a:gd name="connsiteY2" fmla="*/ 471579 h 2189847"/>
                  <a:gd name="connsiteX3" fmla="*/ 708273 w 1895589"/>
                  <a:gd name="connsiteY3" fmla="*/ 582110 h 2189847"/>
                  <a:gd name="connsiteX4" fmla="*/ 637934 w 1895589"/>
                  <a:gd name="connsiteY4" fmla="*/ 592159 h 2189847"/>
                  <a:gd name="connsiteX5" fmla="*/ 562573 w 1895589"/>
                  <a:gd name="connsiteY5" fmla="*/ 627328 h 2189847"/>
                  <a:gd name="connsiteX6" fmla="*/ 688176 w 1895589"/>
                  <a:gd name="connsiteY6" fmla="*/ 778053 h 2189847"/>
                  <a:gd name="connsiteX7" fmla="*/ 487209 w 1895589"/>
                  <a:gd name="connsiteY7" fmla="*/ 752933 h 2189847"/>
                  <a:gd name="connsiteX8" fmla="*/ 421895 w 1895589"/>
                  <a:gd name="connsiteY8" fmla="*/ 953900 h 2189847"/>
                  <a:gd name="connsiteX9" fmla="*/ 241862 w 1895589"/>
                  <a:gd name="connsiteY9" fmla="*/ 994093 h 2189847"/>
                  <a:gd name="connsiteX10" fmla="*/ 306338 w 1895589"/>
                  <a:gd name="connsiteY10" fmla="*/ 1285495 h 2189847"/>
                  <a:gd name="connsiteX11" fmla="*/ 492233 w 1895589"/>
                  <a:gd name="connsiteY11" fmla="*/ 1195060 h 2189847"/>
                  <a:gd name="connsiteX12" fmla="*/ 477162 w 1895589"/>
                  <a:gd name="connsiteY12" fmla="*/ 979020 h 2189847"/>
                  <a:gd name="connsiteX13" fmla="*/ 738418 w 1895589"/>
                  <a:gd name="connsiteY13" fmla="*/ 783077 h 2189847"/>
                  <a:gd name="connsiteX14" fmla="*/ 818805 w 1895589"/>
                  <a:gd name="connsiteY14" fmla="*/ 818247 h 2189847"/>
                  <a:gd name="connsiteX15" fmla="*/ 889144 w 1895589"/>
                  <a:gd name="connsiteY15" fmla="*/ 918730 h 2189847"/>
                  <a:gd name="connsiteX16" fmla="*/ 793684 w 1895589"/>
                  <a:gd name="connsiteY16" fmla="*/ 707714 h 2189847"/>
                  <a:gd name="connsiteX17" fmla="*/ 803732 w 1895589"/>
                  <a:gd name="connsiteY17" fmla="*/ 436409 h 2189847"/>
                  <a:gd name="connsiteX18" fmla="*/ 979579 w 1895589"/>
                  <a:gd name="connsiteY18" fmla="*/ 290708 h 2189847"/>
                  <a:gd name="connsiteX19" fmla="*/ 904216 w 1895589"/>
                  <a:gd name="connsiteY19" fmla="*/ 471579 h 2189847"/>
                  <a:gd name="connsiteX20" fmla="*/ 899192 w 1895589"/>
                  <a:gd name="connsiteY20" fmla="*/ 546941 h 2189847"/>
                  <a:gd name="connsiteX21" fmla="*/ 1029820 w 1895589"/>
                  <a:gd name="connsiteY21" fmla="*/ 567038 h 2189847"/>
                  <a:gd name="connsiteX22" fmla="*/ 974554 w 1895589"/>
                  <a:gd name="connsiteY22" fmla="*/ 768005 h 2189847"/>
                  <a:gd name="connsiteX23" fmla="*/ 994652 w 1895589"/>
                  <a:gd name="connsiteY23" fmla="*/ 788103 h 2189847"/>
                  <a:gd name="connsiteX24" fmla="*/ 959482 w 1895589"/>
                  <a:gd name="connsiteY24" fmla="*/ 506748 h 2189847"/>
                  <a:gd name="connsiteX25" fmla="*/ 1034844 w 1895589"/>
                  <a:gd name="connsiteY25" fmla="*/ 315829 h 2189847"/>
                  <a:gd name="connsiteX26" fmla="*/ 1155424 w 1895589"/>
                  <a:gd name="connsiteY26" fmla="*/ 150031 h 2189847"/>
                  <a:gd name="connsiteX27" fmla="*/ 1265955 w 1895589"/>
                  <a:gd name="connsiteY27" fmla="*/ 215345 h 2189847"/>
                  <a:gd name="connsiteX28" fmla="*/ 1145375 w 1895589"/>
                  <a:gd name="connsiteY28" fmla="*/ 305782 h 2189847"/>
                  <a:gd name="connsiteX29" fmla="*/ 1311173 w 1895589"/>
                  <a:gd name="connsiteY29" fmla="*/ 416314 h 2189847"/>
                  <a:gd name="connsiteX30" fmla="*/ 1346340 w 1895589"/>
                  <a:gd name="connsiteY30" fmla="*/ 124911 h 2189847"/>
                  <a:gd name="connsiteX31" fmla="*/ 1436777 w 1895589"/>
                  <a:gd name="connsiteY31" fmla="*/ 54575 h 2189847"/>
                  <a:gd name="connsiteX32" fmla="*/ 1848759 w 1895589"/>
                  <a:gd name="connsiteY32" fmla="*/ 44524 h 2189847"/>
                  <a:gd name="connsiteX33" fmla="*/ 1773395 w 1895589"/>
                  <a:gd name="connsiteY33" fmla="*/ 59598 h 2189847"/>
                  <a:gd name="connsiteX34" fmla="*/ 1708081 w 1895589"/>
                  <a:gd name="connsiteY34" fmla="*/ 119889 h 2189847"/>
                  <a:gd name="connsiteX35" fmla="*/ 1461896 w 1895589"/>
                  <a:gd name="connsiteY35" fmla="*/ 99791 h 2189847"/>
                  <a:gd name="connsiteX36" fmla="*/ 1421703 w 1895589"/>
                  <a:gd name="connsiteY36" fmla="*/ 406266 h 2189847"/>
                  <a:gd name="connsiteX37" fmla="*/ 1878903 w 1895589"/>
                  <a:gd name="connsiteY37" fmla="*/ 300759 h 2189847"/>
                  <a:gd name="connsiteX38" fmla="*/ 1637744 w 1895589"/>
                  <a:gd name="connsiteY38" fmla="*/ 657475 h 2189847"/>
                  <a:gd name="connsiteX39" fmla="*/ 1763348 w 1895589"/>
                  <a:gd name="connsiteY39" fmla="*/ 345976 h 2189847"/>
                  <a:gd name="connsiteX40" fmla="*/ 1642768 w 1895589"/>
                  <a:gd name="connsiteY40" fmla="*/ 386169 h 2189847"/>
                  <a:gd name="connsiteX41" fmla="*/ 1451848 w 1895589"/>
                  <a:gd name="connsiteY41" fmla="*/ 667523 h 2189847"/>
                  <a:gd name="connsiteX42" fmla="*/ 1170498 w 1895589"/>
                  <a:gd name="connsiteY42" fmla="*/ 506748 h 2189847"/>
                  <a:gd name="connsiteX43" fmla="*/ 1200641 w 1895589"/>
                  <a:gd name="connsiteY43" fmla="*/ 642400 h 2189847"/>
                  <a:gd name="connsiteX44" fmla="*/ 1115230 w 1895589"/>
                  <a:gd name="connsiteY44" fmla="*/ 878538 h 2189847"/>
                  <a:gd name="connsiteX45" fmla="*/ 1100158 w 1895589"/>
                  <a:gd name="connsiteY45" fmla="*/ 1014189 h 2189847"/>
                  <a:gd name="connsiteX46" fmla="*/ 904215 w 1895589"/>
                  <a:gd name="connsiteY46" fmla="*/ 1024237 h 2189847"/>
                  <a:gd name="connsiteX47" fmla="*/ 929336 w 1895589"/>
                  <a:gd name="connsiteY47" fmla="*/ 1185011 h 2189847"/>
                  <a:gd name="connsiteX48" fmla="*/ 708272 w 1895589"/>
                  <a:gd name="connsiteY48" fmla="*/ 994093 h 2189847"/>
                  <a:gd name="connsiteX49" fmla="*/ 607789 w 1895589"/>
                  <a:gd name="connsiteY49" fmla="*/ 923755 h 2189847"/>
                  <a:gd name="connsiteX50" fmla="*/ 809594 w 1895589"/>
                  <a:gd name="connsiteY50" fmla="*/ 1323176 h 2189847"/>
                  <a:gd name="connsiteX51" fmla="*/ 512330 w 1895589"/>
                  <a:gd name="connsiteY51" fmla="*/ 1365882 h 2189847"/>
                  <a:gd name="connsiteX52" fmla="*/ 647983 w 1895589"/>
                  <a:gd name="connsiteY52" fmla="*/ 1883372 h 2189847"/>
                  <a:gd name="connsiteX53" fmla="*/ 537449 w 1895589"/>
                  <a:gd name="connsiteY53" fmla="*/ 1808010 h 2189847"/>
                  <a:gd name="connsiteX54" fmla="*/ 391749 w 1895589"/>
                  <a:gd name="connsiteY54" fmla="*/ 1742695 h 2189847"/>
                  <a:gd name="connsiteX55" fmla="*/ 230975 w 1895589"/>
                  <a:gd name="connsiteY55" fmla="*/ 1446268 h 2189847"/>
                  <a:gd name="connsiteX56" fmla="*/ 356580 w 1895589"/>
                  <a:gd name="connsiteY56" fmla="*/ 1677381 h 2189847"/>
                  <a:gd name="connsiteX57" fmla="*/ 431942 w 1895589"/>
                  <a:gd name="connsiteY57" fmla="*/ 1843179 h 2189847"/>
                  <a:gd name="connsiteX58" fmla="*/ 527402 w 1895589"/>
                  <a:gd name="connsiteY58" fmla="*/ 1883372 h 2189847"/>
                  <a:gd name="connsiteX59" fmla="*/ 507305 w 1895589"/>
                  <a:gd name="connsiteY59" fmla="*/ 1998929 h 2189847"/>
                  <a:gd name="connsiteX60" fmla="*/ 311362 w 1895589"/>
                  <a:gd name="connsiteY60" fmla="*/ 2189847 h 2189847"/>
                  <a:gd name="connsiteX61" fmla="*/ 250235 w 1895589"/>
                  <a:gd name="connsiteY61" fmla="*/ 2152165 h 2189847"/>
                  <a:gd name="connsiteX62" fmla="*/ 220927 w 1895589"/>
                  <a:gd name="connsiteY62" fmla="*/ 1998928 h 2189847"/>
                  <a:gd name="connsiteX63" fmla="*/ 120444 w 1895589"/>
                  <a:gd name="connsiteY63" fmla="*/ 1918541 h 2189847"/>
                  <a:gd name="connsiteX64" fmla="*/ 65177 w 1895589"/>
                  <a:gd name="connsiteY64" fmla="*/ 1878348 h 2189847"/>
                  <a:gd name="connsiteX65" fmla="*/ 80251 w 1895589"/>
                  <a:gd name="connsiteY65" fmla="*/ 1682404 h 2189847"/>
                  <a:gd name="connsiteX66" fmla="*/ 205854 w 1895589"/>
                  <a:gd name="connsiteY66" fmla="*/ 1823082 h 2189847"/>
                  <a:gd name="connsiteX67" fmla="*/ 301314 w 1895589"/>
                  <a:gd name="connsiteY67" fmla="*/ 1983856 h 2189847"/>
                  <a:gd name="connsiteX68" fmla="*/ 326435 w 1895589"/>
                  <a:gd name="connsiteY68" fmla="*/ 1873323 h 2189847"/>
                  <a:gd name="connsiteX69" fmla="*/ 175710 w 1895589"/>
                  <a:gd name="connsiteY69" fmla="*/ 1526655 h 2189847"/>
                  <a:gd name="connsiteX70" fmla="*/ 150589 w 1895589"/>
                  <a:gd name="connsiteY70" fmla="*/ 1491487 h 2189847"/>
                  <a:gd name="connsiteX71" fmla="*/ 30008 w 1895589"/>
                  <a:gd name="connsiteY71" fmla="*/ 1652260 h 2189847"/>
                  <a:gd name="connsiteX72" fmla="*/ 19959 w 1895589"/>
                  <a:gd name="connsiteY72" fmla="*/ 1808009 h 2189847"/>
                  <a:gd name="connsiteX73" fmla="*/ 75227 w 1895589"/>
                  <a:gd name="connsiteY73" fmla="*/ 1310615 h 2189847"/>
                  <a:gd name="connsiteX74" fmla="*/ 175709 w 1895589"/>
                  <a:gd name="connsiteY74" fmla="*/ 1350809 h 2189847"/>
                  <a:gd name="connsiteX75" fmla="*/ 170685 w 1895589"/>
                  <a:gd name="connsiteY75" fmla="*/ 1134770 h 2189847"/>
                  <a:gd name="connsiteX76" fmla="*/ 95322 w 1895589"/>
                  <a:gd name="connsiteY76" fmla="*/ 1245301 h 2189847"/>
                  <a:gd name="connsiteX77" fmla="*/ 180733 w 1895589"/>
                  <a:gd name="connsiteY77" fmla="*/ 1054383 h 2189847"/>
                  <a:gd name="connsiteX78" fmla="*/ 276193 w 1895589"/>
                  <a:gd name="connsiteY78" fmla="*/ 873512 h 2189847"/>
                  <a:gd name="connsiteX79" fmla="*/ 471298 w 1895589"/>
                  <a:gd name="connsiteY79" fmla="*/ 672545 h 2189847"/>
                  <a:gd name="connsiteX0" fmla="*/ 471298 w 1895589"/>
                  <a:gd name="connsiteY0" fmla="*/ 672545 h 2189847"/>
                  <a:gd name="connsiteX1" fmla="*/ 693200 w 1895589"/>
                  <a:gd name="connsiteY1" fmla="*/ 411288 h 2189847"/>
                  <a:gd name="connsiteX2" fmla="*/ 743441 w 1895589"/>
                  <a:gd name="connsiteY2" fmla="*/ 471579 h 2189847"/>
                  <a:gd name="connsiteX3" fmla="*/ 708273 w 1895589"/>
                  <a:gd name="connsiteY3" fmla="*/ 582110 h 2189847"/>
                  <a:gd name="connsiteX4" fmla="*/ 637934 w 1895589"/>
                  <a:gd name="connsiteY4" fmla="*/ 592159 h 2189847"/>
                  <a:gd name="connsiteX5" fmla="*/ 562573 w 1895589"/>
                  <a:gd name="connsiteY5" fmla="*/ 627328 h 2189847"/>
                  <a:gd name="connsiteX6" fmla="*/ 688176 w 1895589"/>
                  <a:gd name="connsiteY6" fmla="*/ 778053 h 2189847"/>
                  <a:gd name="connsiteX7" fmla="*/ 487209 w 1895589"/>
                  <a:gd name="connsiteY7" fmla="*/ 752933 h 2189847"/>
                  <a:gd name="connsiteX8" fmla="*/ 421895 w 1895589"/>
                  <a:gd name="connsiteY8" fmla="*/ 953900 h 2189847"/>
                  <a:gd name="connsiteX9" fmla="*/ 241862 w 1895589"/>
                  <a:gd name="connsiteY9" fmla="*/ 994093 h 2189847"/>
                  <a:gd name="connsiteX10" fmla="*/ 306338 w 1895589"/>
                  <a:gd name="connsiteY10" fmla="*/ 1285495 h 2189847"/>
                  <a:gd name="connsiteX11" fmla="*/ 492233 w 1895589"/>
                  <a:gd name="connsiteY11" fmla="*/ 1195060 h 2189847"/>
                  <a:gd name="connsiteX12" fmla="*/ 477162 w 1895589"/>
                  <a:gd name="connsiteY12" fmla="*/ 979020 h 2189847"/>
                  <a:gd name="connsiteX13" fmla="*/ 738418 w 1895589"/>
                  <a:gd name="connsiteY13" fmla="*/ 783077 h 2189847"/>
                  <a:gd name="connsiteX14" fmla="*/ 818805 w 1895589"/>
                  <a:gd name="connsiteY14" fmla="*/ 818247 h 2189847"/>
                  <a:gd name="connsiteX15" fmla="*/ 889144 w 1895589"/>
                  <a:gd name="connsiteY15" fmla="*/ 918730 h 2189847"/>
                  <a:gd name="connsiteX16" fmla="*/ 793684 w 1895589"/>
                  <a:gd name="connsiteY16" fmla="*/ 707714 h 2189847"/>
                  <a:gd name="connsiteX17" fmla="*/ 803732 w 1895589"/>
                  <a:gd name="connsiteY17" fmla="*/ 436409 h 2189847"/>
                  <a:gd name="connsiteX18" fmla="*/ 979579 w 1895589"/>
                  <a:gd name="connsiteY18" fmla="*/ 290708 h 2189847"/>
                  <a:gd name="connsiteX19" fmla="*/ 904216 w 1895589"/>
                  <a:gd name="connsiteY19" fmla="*/ 471579 h 2189847"/>
                  <a:gd name="connsiteX20" fmla="*/ 899192 w 1895589"/>
                  <a:gd name="connsiteY20" fmla="*/ 546941 h 2189847"/>
                  <a:gd name="connsiteX21" fmla="*/ 1029820 w 1895589"/>
                  <a:gd name="connsiteY21" fmla="*/ 567038 h 2189847"/>
                  <a:gd name="connsiteX22" fmla="*/ 974554 w 1895589"/>
                  <a:gd name="connsiteY22" fmla="*/ 768005 h 2189847"/>
                  <a:gd name="connsiteX23" fmla="*/ 994652 w 1895589"/>
                  <a:gd name="connsiteY23" fmla="*/ 788103 h 2189847"/>
                  <a:gd name="connsiteX24" fmla="*/ 959482 w 1895589"/>
                  <a:gd name="connsiteY24" fmla="*/ 506748 h 2189847"/>
                  <a:gd name="connsiteX25" fmla="*/ 1034844 w 1895589"/>
                  <a:gd name="connsiteY25" fmla="*/ 315829 h 2189847"/>
                  <a:gd name="connsiteX26" fmla="*/ 1155424 w 1895589"/>
                  <a:gd name="connsiteY26" fmla="*/ 150031 h 2189847"/>
                  <a:gd name="connsiteX27" fmla="*/ 1265955 w 1895589"/>
                  <a:gd name="connsiteY27" fmla="*/ 215345 h 2189847"/>
                  <a:gd name="connsiteX28" fmla="*/ 1145375 w 1895589"/>
                  <a:gd name="connsiteY28" fmla="*/ 305782 h 2189847"/>
                  <a:gd name="connsiteX29" fmla="*/ 1311173 w 1895589"/>
                  <a:gd name="connsiteY29" fmla="*/ 416314 h 2189847"/>
                  <a:gd name="connsiteX30" fmla="*/ 1346340 w 1895589"/>
                  <a:gd name="connsiteY30" fmla="*/ 124911 h 2189847"/>
                  <a:gd name="connsiteX31" fmla="*/ 1436777 w 1895589"/>
                  <a:gd name="connsiteY31" fmla="*/ 54575 h 2189847"/>
                  <a:gd name="connsiteX32" fmla="*/ 1848759 w 1895589"/>
                  <a:gd name="connsiteY32" fmla="*/ 44524 h 2189847"/>
                  <a:gd name="connsiteX33" fmla="*/ 1773395 w 1895589"/>
                  <a:gd name="connsiteY33" fmla="*/ 59598 h 2189847"/>
                  <a:gd name="connsiteX34" fmla="*/ 1708081 w 1895589"/>
                  <a:gd name="connsiteY34" fmla="*/ 119889 h 2189847"/>
                  <a:gd name="connsiteX35" fmla="*/ 1461896 w 1895589"/>
                  <a:gd name="connsiteY35" fmla="*/ 99791 h 2189847"/>
                  <a:gd name="connsiteX36" fmla="*/ 1421703 w 1895589"/>
                  <a:gd name="connsiteY36" fmla="*/ 406266 h 2189847"/>
                  <a:gd name="connsiteX37" fmla="*/ 1878903 w 1895589"/>
                  <a:gd name="connsiteY37" fmla="*/ 300759 h 2189847"/>
                  <a:gd name="connsiteX38" fmla="*/ 1637744 w 1895589"/>
                  <a:gd name="connsiteY38" fmla="*/ 657475 h 2189847"/>
                  <a:gd name="connsiteX39" fmla="*/ 1763348 w 1895589"/>
                  <a:gd name="connsiteY39" fmla="*/ 345976 h 2189847"/>
                  <a:gd name="connsiteX40" fmla="*/ 1642768 w 1895589"/>
                  <a:gd name="connsiteY40" fmla="*/ 386169 h 2189847"/>
                  <a:gd name="connsiteX41" fmla="*/ 1451848 w 1895589"/>
                  <a:gd name="connsiteY41" fmla="*/ 667523 h 2189847"/>
                  <a:gd name="connsiteX42" fmla="*/ 1170498 w 1895589"/>
                  <a:gd name="connsiteY42" fmla="*/ 506748 h 2189847"/>
                  <a:gd name="connsiteX43" fmla="*/ 1200641 w 1895589"/>
                  <a:gd name="connsiteY43" fmla="*/ 642400 h 2189847"/>
                  <a:gd name="connsiteX44" fmla="*/ 1115230 w 1895589"/>
                  <a:gd name="connsiteY44" fmla="*/ 878538 h 2189847"/>
                  <a:gd name="connsiteX45" fmla="*/ 1100158 w 1895589"/>
                  <a:gd name="connsiteY45" fmla="*/ 1014189 h 2189847"/>
                  <a:gd name="connsiteX46" fmla="*/ 904215 w 1895589"/>
                  <a:gd name="connsiteY46" fmla="*/ 1024237 h 2189847"/>
                  <a:gd name="connsiteX47" fmla="*/ 929336 w 1895589"/>
                  <a:gd name="connsiteY47" fmla="*/ 1185011 h 2189847"/>
                  <a:gd name="connsiteX48" fmla="*/ 708272 w 1895589"/>
                  <a:gd name="connsiteY48" fmla="*/ 994093 h 2189847"/>
                  <a:gd name="connsiteX49" fmla="*/ 607789 w 1895589"/>
                  <a:gd name="connsiteY49" fmla="*/ 923755 h 2189847"/>
                  <a:gd name="connsiteX50" fmla="*/ 809594 w 1895589"/>
                  <a:gd name="connsiteY50" fmla="*/ 1323176 h 2189847"/>
                  <a:gd name="connsiteX51" fmla="*/ 512330 w 1895589"/>
                  <a:gd name="connsiteY51" fmla="*/ 1365882 h 2189847"/>
                  <a:gd name="connsiteX52" fmla="*/ 647983 w 1895589"/>
                  <a:gd name="connsiteY52" fmla="*/ 1883372 h 2189847"/>
                  <a:gd name="connsiteX53" fmla="*/ 537449 w 1895589"/>
                  <a:gd name="connsiteY53" fmla="*/ 1808010 h 2189847"/>
                  <a:gd name="connsiteX54" fmla="*/ 391749 w 1895589"/>
                  <a:gd name="connsiteY54" fmla="*/ 1742695 h 2189847"/>
                  <a:gd name="connsiteX55" fmla="*/ 230975 w 1895589"/>
                  <a:gd name="connsiteY55" fmla="*/ 1446268 h 2189847"/>
                  <a:gd name="connsiteX56" fmla="*/ 356580 w 1895589"/>
                  <a:gd name="connsiteY56" fmla="*/ 1677381 h 2189847"/>
                  <a:gd name="connsiteX57" fmla="*/ 431942 w 1895589"/>
                  <a:gd name="connsiteY57" fmla="*/ 1843179 h 2189847"/>
                  <a:gd name="connsiteX58" fmla="*/ 527402 w 1895589"/>
                  <a:gd name="connsiteY58" fmla="*/ 1883372 h 2189847"/>
                  <a:gd name="connsiteX59" fmla="*/ 507305 w 1895589"/>
                  <a:gd name="connsiteY59" fmla="*/ 1998929 h 2189847"/>
                  <a:gd name="connsiteX60" fmla="*/ 311362 w 1895589"/>
                  <a:gd name="connsiteY60" fmla="*/ 2189847 h 2189847"/>
                  <a:gd name="connsiteX61" fmla="*/ 250235 w 1895589"/>
                  <a:gd name="connsiteY61" fmla="*/ 2152165 h 2189847"/>
                  <a:gd name="connsiteX62" fmla="*/ 220927 w 1895589"/>
                  <a:gd name="connsiteY62" fmla="*/ 1998928 h 2189847"/>
                  <a:gd name="connsiteX63" fmla="*/ 120444 w 1895589"/>
                  <a:gd name="connsiteY63" fmla="*/ 1918541 h 2189847"/>
                  <a:gd name="connsiteX64" fmla="*/ 65177 w 1895589"/>
                  <a:gd name="connsiteY64" fmla="*/ 1878348 h 2189847"/>
                  <a:gd name="connsiteX65" fmla="*/ 80251 w 1895589"/>
                  <a:gd name="connsiteY65" fmla="*/ 1682404 h 2189847"/>
                  <a:gd name="connsiteX66" fmla="*/ 205854 w 1895589"/>
                  <a:gd name="connsiteY66" fmla="*/ 1823082 h 2189847"/>
                  <a:gd name="connsiteX67" fmla="*/ 301314 w 1895589"/>
                  <a:gd name="connsiteY67" fmla="*/ 1983856 h 2189847"/>
                  <a:gd name="connsiteX68" fmla="*/ 326435 w 1895589"/>
                  <a:gd name="connsiteY68" fmla="*/ 1873323 h 2189847"/>
                  <a:gd name="connsiteX69" fmla="*/ 175710 w 1895589"/>
                  <a:gd name="connsiteY69" fmla="*/ 1526655 h 2189847"/>
                  <a:gd name="connsiteX70" fmla="*/ 150589 w 1895589"/>
                  <a:gd name="connsiteY70" fmla="*/ 1491487 h 2189847"/>
                  <a:gd name="connsiteX71" fmla="*/ 30008 w 1895589"/>
                  <a:gd name="connsiteY71" fmla="*/ 1652260 h 2189847"/>
                  <a:gd name="connsiteX72" fmla="*/ 19959 w 1895589"/>
                  <a:gd name="connsiteY72" fmla="*/ 1808009 h 2189847"/>
                  <a:gd name="connsiteX73" fmla="*/ 75227 w 1895589"/>
                  <a:gd name="connsiteY73" fmla="*/ 1310615 h 2189847"/>
                  <a:gd name="connsiteX74" fmla="*/ 175709 w 1895589"/>
                  <a:gd name="connsiteY74" fmla="*/ 1350809 h 2189847"/>
                  <a:gd name="connsiteX75" fmla="*/ 170685 w 1895589"/>
                  <a:gd name="connsiteY75" fmla="*/ 1134770 h 2189847"/>
                  <a:gd name="connsiteX76" fmla="*/ 95322 w 1895589"/>
                  <a:gd name="connsiteY76" fmla="*/ 1245301 h 2189847"/>
                  <a:gd name="connsiteX77" fmla="*/ 180733 w 1895589"/>
                  <a:gd name="connsiteY77" fmla="*/ 1054383 h 2189847"/>
                  <a:gd name="connsiteX78" fmla="*/ 276193 w 1895589"/>
                  <a:gd name="connsiteY78" fmla="*/ 873512 h 2189847"/>
                  <a:gd name="connsiteX79" fmla="*/ 471298 w 1895589"/>
                  <a:gd name="connsiteY79" fmla="*/ 672545 h 2189847"/>
                  <a:gd name="connsiteX0" fmla="*/ 471298 w 1895589"/>
                  <a:gd name="connsiteY0" fmla="*/ 672545 h 2189847"/>
                  <a:gd name="connsiteX1" fmla="*/ 693200 w 1895589"/>
                  <a:gd name="connsiteY1" fmla="*/ 411288 h 2189847"/>
                  <a:gd name="connsiteX2" fmla="*/ 743441 w 1895589"/>
                  <a:gd name="connsiteY2" fmla="*/ 471579 h 2189847"/>
                  <a:gd name="connsiteX3" fmla="*/ 708273 w 1895589"/>
                  <a:gd name="connsiteY3" fmla="*/ 582110 h 2189847"/>
                  <a:gd name="connsiteX4" fmla="*/ 637934 w 1895589"/>
                  <a:gd name="connsiteY4" fmla="*/ 592159 h 2189847"/>
                  <a:gd name="connsiteX5" fmla="*/ 562573 w 1895589"/>
                  <a:gd name="connsiteY5" fmla="*/ 627328 h 2189847"/>
                  <a:gd name="connsiteX6" fmla="*/ 688176 w 1895589"/>
                  <a:gd name="connsiteY6" fmla="*/ 778053 h 2189847"/>
                  <a:gd name="connsiteX7" fmla="*/ 487209 w 1895589"/>
                  <a:gd name="connsiteY7" fmla="*/ 752933 h 2189847"/>
                  <a:gd name="connsiteX8" fmla="*/ 421895 w 1895589"/>
                  <a:gd name="connsiteY8" fmla="*/ 953900 h 2189847"/>
                  <a:gd name="connsiteX9" fmla="*/ 241862 w 1895589"/>
                  <a:gd name="connsiteY9" fmla="*/ 994093 h 2189847"/>
                  <a:gd name="connsiteX10" fmla="*/ 306338 w 1895589"/>
                  <a:gd name="connsiteY10" fmla="*/ 1285495 h 2189847"/>
                  <a:gd name="connsiteX11" fmla="*/ 492233 w 1895589"/>
                  <a:gd name="connsiteY11" fmla="*/ 1195060 h 2189847"/>
                  <a:gd name="connsiteX12" fmla="*/ 477162 w 1895589"/>
                  <a:gd name="connsiteY12" fmla="*/ 979020 h 2189847"/>
                  <a:gd name="connsiteX13" fmla="*/ 738418 w 1895589"/>
                  <a:gd name="connsiteY13" fmla="*/ 783077 h 2189847"/>
                  <a:gd name="connsiteX14" fmla="*/ 818805 w 1895589"/>
                  <a:gd name="connsiteY14" fmla="*/ 818247 h 2189847"/>
                  <a:gd name="connsiteX15" fmla="*/ 889144 w 1895589"/>
                  <a:gd name="connsiteY15" fmla="*/ 918730 h 2189847"/>
                  <a:gd name="connsiteX16" fmla="*/ 793684 w 1895589"/>
                  <a:gd name="connsiteY16" fmla="*/ 707714 h 2189847"/>
                  <a:gd name="connsiteX17" fmla="*/ 803732 w 1895589"/>
                  <a:gd name="connsiteY17" fmla="*/ 436409 h 2189847"/>
                  <a:gd name="connsiteX18" fmla="*/ 979579 w 1895589"/>
                  <a:gd name="connsiteY18" fmla="*/ 290708 h 2189847"/>
                  <a:gd name="connsiteX19" fmla="*/ 904216 w 1895589"/>
                  <a:gd name="connsiteY19" fmla="*/ 471579 h 2189847"/>
                  <a:gd name="connsiteX20" fmla="*/ 899192 w 1895589"/>
                  <a:gd name="connsiteY20" fmla="*/ 546941 h 2189847"/>
                  <a:gd name="connsiteX21" fmla="*/ 1029820 w 1895589"/>
                  <a:gd name="connsiteY21" fmla="*/ 567038 h 2189847"/>
                  <a:gd name="connsiteX22" fmla="*/ 974554 w 1895589"/>
                  <a:gd name="connsiteY22" fmla="*/ 768005 h 2189847"/>
                  <a:gd name="connsiteX23" fmla="*/ 994652 w 1895589"/>
                  <a:gd name="connsiteY23" fmla="*/ 788103 h 2189847"/>
                  <a:gd name="connsiteX24" fmla="*/ 959482 w 1895589"/>
                  <a:gd name="connsiteY24" fmla="*/ 506748 h 2189847"/>
                  <a:gd name="connsiteX25" fmla="*/ 1034844 w 1895589"/>
                  <a:gd name="connsiteY25" fmla="*/ 315829 h 2189847"/>
                  <a:gd name="connsiteX26" fmla="*/ 1155424 w 1895589"/>
                  <a:gd name="connsiteY26" fmla="*/ 150031 h 2189847"/>
                  <a:gd name="connsiteX27" fmla="*/ 1265955 w 1895589"/>
                  <a:gd name="connsiteY27" fmla="*/ 215345 h 2189847"/>
                  <a:gd name="connsiteX28" fmla="*/ 1145375 w 1895589"/>
                  <a:gd name="connsiteY28" fmla="*/ 305782 h 2189847"/>
                  <a:gd name="connsiteX29" fmla="*/ 1311173 w 1895589"/>
                  <a:gd name="connsiteY29" fmla="*/ 416314 h 2189847"/>
                  <a:gd name="connsiteX30" fmla="*/ 1346340 w 1895589"/>
                  <a:gd name="connsiteY30" fmla="*/ 124911 h 2189847"/>
                  <a:gd name="connsiteX31" fmla="*/ 1436777 w 1895589"/>
                  <a:gd name="connsiteY31" fmla="*/ 54575 h 2189847"/>
                  <a:gd name="connsiteX32" fmla="*/ 1848759 w 1895589"/>
                  <a:gd name="connsiteY32" fmla="*/ 44524 h 2189847"/>
                  <a:gd name="connsiteX33" fmla="*/ 1773395 w 1895589"/>
                  <a:gd name="connsiteY33" fmla="*/ 59598 h 2189847"/>
                  <a:gd name="connsiteX34" fmla="*/ 1708081 w 1895589"/>
                  <a:gd name="connsiteY34" fmla="*/ 119889 h 2189847"/>
                  <a:gd name="connsiteX35" fmla="*/ 1461896 w 1895589"/>
                  <a:gd name="connsiteY35" fmla="*/ 99791 h 2189847"/>
                  <a:gd name="connsiteX36" fmla="*/ 1421703 w 1895589"/>
                  <a:gd name="connsiteY36" fmla="*/ 406266 h 2189847"/>
                  <a:gd name="connsiteX37" fmla="*/ 1878903 w 1895589"/>
                  <a:gd name="connsiteY37" fmla="*/ 300759 h 2189847"/>
                  <a:gd name="connsiteX38" fmla="*/ 1637744 w 1895589"/>
                  <a:gd name="connsiteY38" fmla="*/ 657475 h 2189847"/>
                  <a:gd name="connsiteX39" fmla="*/ 1763348 w 1895589"/>
                  <a:gd name="connsiteY39" fmla="*/ 345976 h 2189847"/>
                  <a:gd name="connsiteX40" fmla="*/ 1642768 w 1895589"/>
                  <a:gd name="connsiteY40" fmla="*/ 386169 h 2189847"/>
                  <a:gd name="connsiteX41" fmla="*/ 1451848 w 1895589"/>
                  <a:gd name="connsiteY41" fmla="*/ 667523 h 2189847"/>
                  <a:gd name="connsiteX42" fmla="*/ 1170498 w 1895589"/>
                  <a:gd name="connsiteY42" fmla="*/ 506748 h 2189847"/>
                  <a:gd name="connsiteX43" fmla="*/ 1200641 w 1895589"/>
                  <a:gd name="connsiteY43" fmla="*/ 642400 h 2189847"/>
                  <a:gd name="connsiteX44" fmla="*/ 1115230 w 1895589"/>
                  <a:gd name="connsiteY44" fmla="*/ 878538 h 2189847"/>
                  <a:gd name="connsiteX45" fmla="*/ 1100158 w 1895589"/>
                  <a:gd name="connsiteY45" fmla="*/ 1014189 h 2189847"/>
                  <a:gd name="connsiteX46" fmla="*/ 904215 w 1895589"/>
                  <a:gd name="connsiteY46" fmla="*/ 1024237 h 2189847"/>
                  <a:gd name="connsiteX47" fmla="*/ 929336 w 1895589"/>
                  <a:gd name="connsiteY47" fmla="*/ 1185011 h 2189847"/>
                  <a:gd name="connsiteX48" fmla="*/ 708272 w 1895589"/>
                  <a:gd name="connsiteY48" fmla="*/ 994093 h 2189847"/>
                  <a:gd name="connsiteX49" fmla="*/ 607789 w 1895589"/>
                  <a:gd name="connsiteY49" fmla="*/ 923755 h 2189847"/>
                  <a:gd name="connsiteX50" fmla="*/ 809594 w 1895589"/>
                  <a:gd name="connsiteY50" fmla="*/ 1323176 h 2189847"/>
                  <a:gd name="connsiteX51" fmla="*/ 512330 w 1895589"/>
                  <a:gd name="connsiteY51" fmla="*/ 1365882 h 2189847"/>
                  <a:gd name="connsiteX52" fmla="*/ 647983 w 1895589"/>
                  <a:gd name="connsiteY52" fmla="*/ 1883372 h 2189847"/>
                  <a:gd name="connsiteX53" fmla="*/ 537449 w 1895589"/>
                  <a:gd name="connsiteY53" fmla="*/ 1808010 h 2189847"/>
                  <a:gd name="connsiteX54" fmla="*/ 391749 w 1895589"/>
                  <a:gd name="connsiteY54" fmla="*/ 1742695 h 2189847"/>
                  <a:gd name="connsiteX55" fmla="*/ 230975 w 1895589"/>
                  <a:gd name="connsiteY55" fmla="*/ 1446268 h 2189847"/>
                  <a:gd name="connsiteX56" fmla="*/ 356580 w 1895589"/>
                  <a:gd name="connsiteY56" fmla="*/ 1677381 h 2189847"/>
                  <a:gd name="connsiteX57" fmla="*/ 431942 w 1895589"/>
                  <a:gd name="connsiteY57" fmla="*/ 1843179 h 2189847"/>
                  <a:gd name="connsiteX58" fmla="*/ 527402 w 1895589"/>
                  <a:gd name="connsiteY58" fmla="*/ 1883372 h 2189847"/>
                  <a:gd name="connsiteX59" fmla="*/ 507305 w 1895589"/>
                  <a:gd name="connsiteY59" fmla="*/ 1998929 h 2189847"/>
                  <a:gd name="connsiteX60" fmla="*/ 311362 w 1895589"/>
                  <a:gd name="connsiteY60" fmla="*/ 2189847 h 2189847"/>
                  <a:gd name="connsiteX61" fmla="*/ 250235 w 1895589"/>
                  <a:gd name="connsiteY61" fmla="*/ 2152165 h 2189847"/>
                  <a:gd name="connsiteX62" fmla="*/ 220927 w 1895589"/>
                  <a:gd name="connsiteY62" fmla="*/ 1998928 h 2189847"/>
                  <a:gd name="connsiteX63" fmla="*/ 120444 w 1895589"/>
                  <a:gd name="connsiteY63" fmla="*/ 1918541 h 2189847"/>
                  <a:gd name="connsiteX64" fmla="*/ 65177 w 1895589"/>
                  <a:gd name="connsiteY64" fmla="*/ 1878348 h 2189847"/>
                  <a:gd name="connsiteX65" fmla="*/ 80251 w 1895589"/>
                  <a:gd name="connsiteY65" fmla="*/ 1682404 h 2189847"/>
                  <a:gd name="connsiteX66" fmla="*/ 205854 w 1895589"/>
                  <a:gd name="connsiteY66" fmla="*/ 1823082 h 2189847"/>
                  <a:gd name="connsiteX67" fmla="*/ 301314 w 1895589"/>
                  <a:gd name="connsiteY67" fmla="*/ 1983856 h 2189847"/>
                  <a:gd name="connsiteX68" fmla="*/ 326435 w 1895589"/>
                  <a:gd name="connsiteY68" fmla="*/ 1873323 h 2189847"/>
                  <a:gd name="connsiteX69" fmla="*/ 175710 w 1895589"/>
                  <a:gd name="connsiteY69" fmla="*/ 1526655 h 2189847"/>
                  <a:gd name="connsiteX70" fmla="*/ 150589 w 1895589"/>
                  <a:gd name="connsiteY70" fmla="*/ 1491487 h 2189847"/>
                  <a:gd name="connsiteX71" fmla="*/ 30008 w 1895589"/>
                  <a:gd name="connsiteY71" fmla="*/ 1652260 h 2189847"/>
                  <a:gd name="connsiteX72" fmla="*/ 19959 w 1895589"/>
                  <a:gd name="connsiteY72" fmla="*/ 1808009 h 2189847"/>
                  <a:gd name="connsiteX73" fmla="*/ 75227 w 1895589"/>
                  <a:gd name="connsiteY73" fmla="*/ 1310615 h 2189847"/>
                  <a:gd name="connsiteX74" fmla="*/ 175709 w 1895589"/>
                  <a:gd name="connsiteY74" fmla="*/ 1350809 h 2189847"/>
                  <a:gd name="connsiteX75" fmla="*/ 170685 w 1895589"/>
                  <a:gd name="connsiteY75" fmla="*/ 1134770 h 2189847"/>
                  <a:gd name="connsiteX76" fmla="*/ 95322 w 1895589"/>
                  <a:gd name="connsiteY76" fmla="*/ 1245301 h 2189847"/>
                  <a:gd name="connsiteX77" fmla="*/ 180733 w 1895589"/>
                  <a:gd name="connsiteY77" fmla="*/ 1054383 h 2189847"/>
                  <a:gd name="connsiteX78" fmla="*/ 276193 w 1895589"/>
                  <a:gd name="connsiteY78" fmla="*/ 873512 h 2189847"/>
                  <a:gd name="connsiteX79" fmla="*/ 471298 w 1895589"/>
                  <a:gd name="connsiteY79" fmla="*/ 672545 h 2189847"/>
                  <a:gd name="connsiteX0" fmla="*/ 471298 w 1889831"/>
                  <a:gd name="connsiteY0" fmla="*/ 672545 h 2189847"/>
                  <a:gd name="connsiteX1" fmla="*/ 693200 w 1889831"/>
                  <a:gd name="connsiteY1" fmla="*/ 411288 h 2189847"/>
                  <a:gd name="connsiteX2" fmla="*/ 743441 w 1889831"/>
                  <a:gd name="connsiteY2" fmla="*/ 471579 h 2189847"/>
                  <a:gd name="connsiteX3" fmla="*/ 708273 w 1889831"/>
                  <a:gd name="connsiteY3" fmla="*/ 582110 h 2189847"/>
                  <a:gd name="connsiteX4" fmla="*/ 637934 w 1889831"/>
                  <a:gd name="connsiteY4" fmla="*/ 592159 h 2189847"/>
                  <a:gd name="connsiteX5" fmla="*/ 562573 w 1889831"/>
                  <a:gd name="connsiteY5" fmla="*/ 627328 h 2189847"/>
                  <a:gd name="connsiteX6" fmla="*/ 688176 w 1889831"/>
                  <a:gd name="connsiteY6" fmla="*/ 778053 h 2189847"/>
                  <a:gd name="connsiteX7" fmla="*/ 487209 w 1889831"/>
                  <a:gd name="connsiteY7" fmla="*/ 752933 h 2189847"/>
                  <a:gd name="connsiteX8" fmla="*/ 421895 w 1889831"/>
                  <a:gd name="connsiteY8" fmla="*/ 953900 h 2189847"/>
                  <a:gd name="connsiteX9" fmla="*/ 241862 w 1889831"/>
                  <a:gd name="connsiteY9" fmla="*/ 994093 h 2189847"/>
                  <a:gd name="connsiteX10" fmla="*/ 306338 w 1889831"/>
                  <a:gd name="connsiteY10" fmla="*/ 1285495 h 2189847"/>
                  <a:gd name="connsiteX11" fmla="*/ 492233 w 1889831"/>
                  <a:gd name="connsiteY11" fmla="*/ 1195060 h 2189847"/>
                  <a:gd name="connsiteX12" fmla="*/ 477162 w 1889831"/>
                  <a:gd name="connsiteY12" fmla="*/ 979020 h 2189847"/>
                  <a:gd name="connsiteX13" fmla="*/ 738418 w 1889831"/>
                  <a:gd name="connsiteY13" fmla="*/ 783077 h 2189847"/>
                  <a:gd name="connsiteX14" fmla="*/ 818805 w 1889831"/>
                  <a:gd name="connsiteY14" fmla="*/ 818247 h 2189847"/>
                  <a:gd name="connsiteX15" fmla="*/ 889144 w 1889831"/>
                  <a:gd name="connsiteY15" fmla="*/ 918730 h 2189847"/>
                  <a:gd name="connsiteX16" fmla="*/ 793684 w 1889831"/>
                  <a:gd name="connsiteY16" fmla="*/ 707714 h 2189847"/>
                  <a:gd name="connsiteX17" fmla="*/ 803732 w 1889831"/>
                  <a:gd name="connsiteY17" fmla="*/ 436409 h 2189847"/>
                  <a:gd name="connsiteX18" fmla="*/ 979579 w 1889831"/>
                  <a:gd name="connsiteY18" fmla="*/ 290708 h 2189847"/>
                  <a:gd name="connsiteX19" fmla="*/ 904216 w 1889831"/>
                  <a:gd name="connsiteY19" fmla="*/ 471579 h 2189847"/>
                  <a:gd name="connsiteX20" fmla="*/ 899192 w 1889831"/>
                  <a:gd name="connsiteY20" fmla="*/ 546941 h 2189847"/>
                  <a:gd name="connsiteX21" fmla="*/ 1029820 w 1889831"/>
                  <a:gd name="connsiteY21" fmla="*/ 567038 h 2189847"/>
                  <a:gd name="connsiteX22" fmla="*/ 974554 w 1889831"/>
                  <a:gd name="connsiteY22" fmla="*/ 768005 h 2189847"/>
                  <a:gd name="connsiteX23" fmla="*/ 994652 w 1889831"/>
                  <a:gd name="connsiteY23" fmla="*/ 788103 h 2189847"/>
                  <a:gd name="connsiteX24" fmla="*/ 959482 w 1889831"/>
                  <a:gd name="connsiteY24" fmla="*/ 506748 h 2189847"/>
                  <a:gd name="connsiteX25" fmla="*/ 1034844 w 1889831"/>
                  <a:gd name="connsiteY25" fmla="*/ 315829 h 2189847"/>
                  <a:gd name="connsiteX26" fmla="*/ 1155424 w 1889831"/>
                  <a:gd name="connsiteY26" fmla="*/ 150031 h 2189847"/>
                  <a:gd name="connsiteX27" fmla="*/ 1265955 w 1889831"/>
                  <a:gd name="connsiteY27" fmla="*/ 215345 h 2189847"/>
                  <a:gd name="connsiteX28" fmla="*/ 1145375 w 1889831"/>
                  <a:gd name="connsiteY28" fmla="*/ 305782 h 2189847"/>
                  <a:gd name="connsiteX29" fmla="*/ 1311173 w 1889831"/>
                  <a:gd name="connsiteY29" fmla="*/ 416314 h 2189847"/>
                  <a:gd name="connsiteX30" fmla="*/ 1346340 w 1889831"/>
                  <a:gd name="connsiteY30" fmla="*/ 124911 h 2189847"/>
                  <a:gd name="connsiteX31" fmla="*/ 1436777 w 1889831"/>
                  <a:gd name="connsiteY31" fmla="*/ 54575 h 2189847"/>
                  <a:gd name="connsiteX32" fmla="*/ 1848759 w 1889831"/>
                  <a:gd name="connsiteY32" fmla="*/ 44524 h 2189847"/>
                  <a:gd name="connsiteX33" fmla="*/ 1773395 w 1889831"/>
                  <a:gd name="connsiteY33" fmla="*/ 59598 h 2189847"/>
                  <a:gd name="connsiteX34" fmla="*/ 1708081 w 1889831"/>
                  <a:gd name="connsiteY34" fmla="*/ 119889 h 2189847"/>
                  <a:gd name="connsiteX35" fmla="*/ 1461896 w 1889831"/>
                  <a:gd name="connsiteY35" fmla="*/ 99791 h 2189847"/>
                  <a:gd name="connsiteX36" fmla="*/ 1421703 w 1889831"/>
                  <a:gd name="connsiteY36" fmla="*/ 406266 h 2189847"/>
                  <a:gd name="connsiteX37" fmla="*/ 1878903 w 1889831"/>
                  <a:gd name="connsiteY37" fmla="*/ 300759 h 2189847"/>
                  <a:gd name="connsiteX38" fmla="*/ 1738226 w 1889831"/>
                  <a:gd name="connsiteY38" fmla="*/ 662499 h 2189847"/>
                  <a:gd name="connsiteX39" fmla="*/ 1637744 w 1889831"/>
                  <a:gd name="connsiteY39" fmla="*/ 657475 h 2189847"/>
                  <a:gd name="connsiteX40" fmla="*/ 1763348 w 1889831"/>
                  <a:gd name="connsiteY40" fmla="*/ 345976 h 2189847"/>
                  <a:gd name="connsiteX41" fmla="*/ 1642768 w 1889831"/>
                  <a:gd name="connsiteY41" fmla="*/ 386169 h 2189847"/>
                  <a:gd name="connsiteX42" fmla="*/ 1451848 w 1889831"/>
                  <a:gd name="connsiteY42" fmla="*/ 667523 h 2189847"/>
                  <a:gd name="connsiteX43" fmla="*/ 1170498 w 1889831"/>
                  <a:gd name="connsiteY43" fmla="*/ 506748 h 2189847"/>
                  <a:gd name="connsiteX44" fmla="*/ 1200641 w 1889831"/>
                  <a:gd name="connsiteY44" fmla="*/ 642400 h 2189847"/>
                  <a:gd name="connsiteX45" fmla="*/ 1115230 w 1889831"/>
                  <a:gd name="connsiteY45" fmla="*/ 878538 h 2189847"/>
                  <a:gd name="connsiteX46" fmla="*/ 1100158 w 1889831"/>
                  <a:gd name="connsiteY46" fmla="*/ 1014189 h 2189847"/>
                  <a:gd name="connsiteX47" fmla="*/ 904215 w 1889831"/>
                  <a:gd name="connsiteY47" fmla="*/ 1024237 h 2189847"/>
                  <a:gd name="connsiteX48" fmla="*/ 929336 w 1889831"/>
                  <a:gd name="connsiteY48" fmla="*/ 1185011 h 2189847"/>
                  <a:gd name="connsiteX49" fmla="*/ 708272 w 1889831"/>
                  <a:gd name="connsiteY49" fmla="*/ 994093 h 2189847"/>
                  <a:gd name="connsiteX50" fmla="*/ 607789 w 1889831"/>
                  <a:gd name="connsiteY50" fmla="*/ 923755 h 2189847"/>
                  <a:gd name="connsiteX51" fmla="*/ 809594 w 1889831"/>
                  <a:gd name="connsiteY51" fmla="*/ 1323176 h 2189847"/>
                  <a:gd name="connsiteX52" fmla="*/ 512330 w 1889831"/>
                  <a:gd name="connsiteY52" fmla="*/ 1365882 h 2189847"/>
                  <a:gd name="connsiteX53" fmla="*/ 647983 w 1889831"/>
                  <a:gd name="connsiteY53" fmla="*/ 1883372 h 2189847"/>
                  <a:gd name="connsiteX54" fmla="*/ 537449 w 1889831"/>
                  <a:gd name="connsiteY54" fmla="*/ 1808010 h 2189847"/>
                  <a:gd name="connsiteX55" fmla="*/ 391749 w 1889831"/>
                  <a:gd name="connsiteY55" fmla="*/ 1742695 h 2189847"/>
                  <a:gd name="connsiteX56" fmla="*/ 230975 w 1889831"/>
                  <a:gd name="connsiteY56" fmla="*/ 1446268 h 2189847"/>
                  <a:gd name="connsiteX57" fmla="*/ 356580 w 1889831"/>
                  <a:gd name="connsiteY57" fmla="*/ 1677381 h 2189847"/>
                  <a:gd name="connsiteX58" fmla="*/ 431942 w 1889831"/>
                  <a:gd name="connsiteY58" fmla="*/ 1843179 h 2189847"/>
                  <a:gd name="connsiteX59" fmla="*/ 527402 w 1889831"/>
                  <a:gd name="connsiteY59" fmla="*/ 1883372 h 2189847"/>
                  <a:gd name="connsiteX60" fmla="*/ 507305 w 1889831"/>
                  <a:gd name="connsiteY60" fmla="*/ 1998929 h 2189847"/>
                  <a:gd name="connsiteX61" fmla="*/ 311362 w 1889831"/>
                  <a:gd name="connsiteY61" fmla="*/ 2189847 h 2189847"/>
                  <a:gd name="connsiteX62" fmla="*/ 250235 w 1889831"/>
                  <a:gd name="connsiteY62" fmla="*/ 2152165 h 2189847"/>
                  <a:gd name="connsiteX63" fmla="*/ 220927 w 1889831"/>
                  <a:gd name="connsiteY63" fmla="*/ 1998928 h 2189847"/>
                  <a:gd name="connsiteX64" fmla="*/ 120444 w 1889831"/>
                  <a:gd name="connsiteY64" fmla="*/ 1918541 h 2189847"/>
                  <a:gd name="connsiteX65" fmla="*/ 65177 w 1889831"/>
                  <a:gd name="connsiteY65" fmla="*/ 1878348 h 2189847"/>
                  <a:gd name="connsiteX66" fmla="*/ 80251 w 1889831"/>
                  <a:gd name="connsiteY66" fmla="*/ 1682404 h 2189847"/>
                  <a:gd name="connsiteX67" fmla="*/ 205854 w 1889831"/>
                  <a:gd name="connsiteY67" fmla="*/ 1823082 h 2189847"/>
                  <a:gd name="connsiteX68" fmla="*/ 301314 w 1889831"/>
                  <a:gd name="connsiteY68" fmla="*/ 1983856 h 2189847"/>
                  <a:gd name="connsiteX69" fmla="*/ 326435 w 1889831"/>
                  <a:gd name="connsiteY69" fmla="*/ 1873323 h 2189847"/>
                  <a:gd name="connsiteX70" fmla="*/ 175710 w 1889831"/>
                  <a:gd name="connsiteY70" fmla="*/ 1526655 h 2189847"/>
                  <a:gd name="connsiteX71" fmla="*/ 150589 w 1889831"/>
                  <a:gd name="connsiteY71" fmla="*/ 1491487 h 2189847"/>
                  <a:gd name="connsiteX72" fmla="*/ 30008 w 1889831"/>
                  <a:gd name="connsiteY72" fmla="*/ 1652260 h 2189847"/>
                  <a:gd name="connsiteX73" fmla="*/ 19959 w 1889831"/>
                  <a:gd name="connsiteY73" fmla="*/ 1808009 h 2189847"/>
                  <a:gd name="connsiteX74" fmla="*/ 75227 w 1889831"/>
                  <a:gd name="connsiteY74" fmla="*/ 1310615 h 2189847"/>
                  <a:gd name="connsiteX75" fmla="*/ 175709 w 1889831"/>
                  <a:gd name="connsiteY75" fmla="*/ 1350809 h 2189847"/>
                  <a:gd name="connsiteX76" fmla="*/ 170685 w 1889831"/>
                  <a:gd name="connsiteY76" fmla="*/ 1134770 h 2189847"/>
                  <a:gd name="connsiteX77" fmla="*/ 95322 w 1889831"/>
                  <a:gd name="connsiteY77" fmla="*/ 1245301 h 2189847"/>
                  <a:gd name="connsiteX78" fmla="*/ 180733 w 1889831"/>
                  <a:gd name="connsiteY78" fmla="*/ 1054383 h 2189847"/>
                  <a:gd name="connsiteX79" fmla="*/ 276193 w 1889831"/>
                  <a:gd name="connsiteY79" fmla="*/ 873512 h 2189847"/>
                  <a:gd name="connsiteX80" fmla="*/ 471298 w 1889831"/>
                  <a:gd name="connsiteY8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637744 w 1950035"/>
                  <a:gd name="connsiteY39" fmla="*/ 657475 h 2189847"/>
                  <a:gd name="connsiteX40" fmla="*/ 1763348 w 1950035"/>
                  <a:gd name="connsiteY40" fmla="*/ 345976 h 2189847"/>
                  <a:gd name="connsiteX41" fmla="*/ 1642768 w 1950035"/>
                  <a:gd name="connsiteY41" fmla="*/ 386169 h 2189847"/>
                  <a:gd name="connsiteX42" fmla="*/ 1451848 w 1950035"/>
                  <a:gd name="connsiteY42" fmla="*/ 667523 h 2189847"/>
                  <a:gd name="connsiteX43" fmla="*/ 1170498 w 1950035"/>
                  <a:gd name="connsiteY43" fmla="*/ 506748 h 2189847"/>
                  <a:gd name="connsiteX44" fmla="*/ 1200641 w 1950035"/>
                  <a:gd name="connsiteY44" fmla="*/ 642400 h 2189847"/>
                  <a:gd name="connsiteX45" fmla="*/ 1115230 w 1950035"/>
                  <a:gd name="connsiteY45" fmla="*/ 878538 h 2189847"/>
                  <a:gd name="connsiteX46" fmla="*/ 1100158 w 1950035"/>
                  <a:gd name="connsiteY46" fmla="*/ 1014189 h 2189847"/>
                  <a:gd name="connsiteX47" fmla="*/ 904215 w 1950035"/>
                  <a:gd name="connsiteY47" fmla="*/ 1024237 h 2189847"/>
                  <a:gd name="connsiteX48" fmla="*/ 929336 w 1950035"/>
                  <a:gd name="connsiteY48" fmla="*/ 1185011 h 2189847"/>
                  <a:gd name="connsiteX49" fmla="*/ 708272 w 1950035"/>
                  <a:gd name="connsiteY49" fmla="*/ 994093 h 2189847"/>
                  <a:gd name="connsiteX50" fmla="*/ 607789 w 1950035"/>
                  <a:gd name="connsiteY50" fmla="*/ 923755 h 2189847"/>
                  <a:gd name="connsiteX51" fmla="*/ 809594 w 1950035"/>
                  <a:gd name="connsiteY51" fmla="*/ 1323176 h 2189847"/>
                  <a:gd name="connsiteX52" fmla="*/ 512330 w 1950035"/>
                  <a:gd name="connsiteY52" fmla="*/ 1365882 h 2189847"/>
                  <a:gd name="connsiteX53" fmla="*/ 647983 w 1950035"/>
                  <a:gd name="connsiteY53" fmla="*/ 1883372 h 2189847"/>
                  <a:gd name="connsiteX54" fmla="*/ 537449 w 1950035"/>
                  <a:gd name="connsiteY54" fmla="*/ 1808010 h 2189847"/>
                  <a:gd name="connsiteX55" fmla="*/ 391749 w 1950035"/>
                  <a:gd name="connsiteY55" fmla="*/ 1742695 h 2189847"/>
                  <a:gd name="connsiteX56" fmla="*/ 230975 w 1950035"/>
                  <a:gd name="connsiteY56" fmla="*/ 1446268 h 2189847"/>
                  <a:gd name="connsiteX57" fmla="*/ 356580 w 1950035"/>
                  <a:gd name="connsiteY57" fmla="*/ 1677381 h 2189847"/>
                  <a:gd name="connsiteX58" fmla="*/ 431942 w 1950035"/>
                  <a:gd name="connsiteY58" fmla="*/ 1843179 h 2189847"/>
                  <a:gd name="connsiteX59" fmla="*/ 527402 w 1950035"/>
                  <a:gd name="connsiteY59" fmla="*/ 1883372 h 2189847"/>
                  <a:gd name="connsiteX60" fmla="*/ 507305 w 1950035"/>
                  <a:gd name="connsiteY60" fmla="*/ 1998929 h 2189847"/>
                  <a:gd name="connsiteX61" fmla="*/ 311362 w 1950035"/>
                  <a:gd name="connsiteY61" fmla="*/ 2189847 h 2189847"/>
                  <a:gd name="connsiteX62" fmla="*/ 250235 w 1950035"/>
                  <a:gd name="connsiteY62" fmla="*/ 2152165 h 2189847"/>
                  <a:gd name="connsiteX63" fmla="*/ 220927 w 1950035"/>
                  <a:gd name="connsiteY63" fmla="*/ 1998928 h 2189847"/>
                  <a:gd name="connsiteX64" fmla="*/ 120444 w 1950035"/>
                  <a:gd name="connsiteY64" fmla="*/ 1918541 h 2189847"/>
                  <a:gd name="connsiteX65" fmla="*/ 65177 w 1950035"/>
                  <a:gd name="connsiteY65" fmla="*/ 1878348 h 2189847"/>
                  <a:gd name="connsiteX66" fmla="*/ 80251 w 1950035"/>
                  <a:gd name="connsiteY66" fmla="*/ 1682404 h 2189847"/>
                  <a:gd name="connsiteX67" fmla="*/ 205854 w 1950035"/>
                  <a:gd name="connsiteY67" fmla="*/ 1823082 h 2189847"/>
                  <a:gd name="connsiteX68" fmla="*/ 301314 w 1950035"/>
                  <a:gd name="connsiteY68" fmla="*/ 1983856 h 2189847"/>
                  <a:gd name="connsiteX69" fmla="*/ 326435 w 1950035"/>
                  <a:gd name="connsiteY69" fmla="*/ 1873323 h 2189847"/>
                  <a:gd name="connsiteX70" fmla="*/ 175710 w 1950035"/>
                  <a:gd name="connsiteY70" fmla="*/ 1526655 h 2189847"/>
                  <a:gd name="connsiteX71" fmla="*/ 150589 w 1950035"/>
                  <a:gd name="connsiteY71" fmla="*/ 1491487 h 2189847"/>
                  <a:gd name="connsiteX72" fmla="*/ 30008 w 1950035"/>
                  <a:gd name="connsiteY72" fmla="*/ 1652260 h 2189847"/>
                  <a:gd name="connsiteX73" fmla="*/ 19959 w 1950035"/>
                  <a:gd name="connsiteY73" fmla="*/ 1808009 h 2189847"/>
                  <a:gd name="connsiteX74" fmla="*/ 75227 w 1950035"/>
                  <a:gd name="connsiteY74" fmla="*/ 1310615 h 2189847"/>
                  <a:gd name="connsiteX75" fmla="*/ 175709 w 1950035"/>
                  <a:gd name="connsiteY75" fmla="*/ 1350809 h 2189847"/>
                  <a:gd name="connsiteX76" fmla="*/ 170685 w 1950035"/>
                  <a:gd name="connsiteY76" fmla="*/ 1134770 h 2189847"/>
                  <a:gd name="connsiteX77" fmla="*/ 95322 w 1950035"/>
                  <a:gd name="connsiteY77" fmla="*/ 1245301 h 2189847"/>
                  <a:gd name="connsiteX78" fmla="*/ 180733 w 1950035"/>
                  <a:gd name="connsiteY78" fmla="*/ 1054383 h 2189847"/>
                  <a:gd name="connsiteX79" fmla="*/ 276193 w 1950035"/>
                  <a:gd name="connsiteY79" fmla="*/ 873512 h 2189847"/>
                  <a:gd name="connsiteX80" fmla="*/ 471298 w 1950035"/>
                  <a:gd name="connsiteY8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738226 w 1950035"/>
                  <a:gd name="connsiteY39" fmla="*/ 979022 h 2189847"/>
                  <a:gd name="connsiteX40" fmla="*/ 1637744 w 1950035"/>
                  <a:gd name="connsiteY40" fmla="*/ 657475 h 2189847"/>
                  <a:gd name="connsiteX41" fmla="*/ 1763348 w 1950035"/>
                  <a:gd name="connsiteY41" fmla="*/ 345976 h 2189847"/>
                  <a:gd name="connsiteX42" fmla="*/ 1642768 w 1950035"/>
                  <a:gd name="connsiteY42" fmla="*/ 386169 h 2189847"/>
                  <a:gd name="connsiteX43" fmla="*/ 1451848 w 1950035"/>
                  <a:gd name="connsiteY43" fmla="*/ 667523 h 2189847"/>
                  <a:gd name="connsiteX44" fmla="*/ 1170498 w 1950035"/>
                  <a:gd name="connsiteY44" fmla="*/ 506748 h 2189847"/>
                  <a:gd name="connsiteX45" fmla="*/ 1200641 w 1950035"/>
                  <a:gd name="connsiteY45" fmla="*/ 642400 h 2189847"/>
                  <a:gd name="connsiteX46" fmla="*/ 1115230 w 1950035"/>
                  <a:gd name="connsiteY46" fmla="*/ 878538 h 2189847"/>
                  <a:gd name="connsiteX47" fmla="*/ 1100158 w 1950035"/>
                  <a:gd name="connsiteY47" fmla="*/ 1014189 h 2189847"/>
                  <a:gd name="connsiteX48" fmla="*/ 904215 w 1950035"/>
                  <a:gd name="connsiteY48" fmla="*/ 1024237 h 2189847"/>
                  <a:gd name="connsiteX49" fmla="*/ 929336 w 1950035"/>
                  <a:gd name="connsiteY49" fmla="*/ 1185011 h 2189847"/>
                  <a:gd name="connsiteX50" fmla="*/ 708272 w 1950035"/>
                  <a:gd name="connsiteY50" fmla="*/ 994093 h 2189847"/>
                  <a:gd name="connsiteX51" fmla="*/ 607789 w 1950035"/>
                  <a:gd name="connsiteY51" fmla="*/ 923755 h 2189847"/>
                  <a:gd name="connsiteX52" fmla="*/ 809594 w 1950035"/>
                  <a:gd name="connsiteY52" fmla="*/ 1323176 h 2189847"/>
                  <a:gd name="connsiteX53" fmla="*/ 512330 w 1950035"/>
                  <a:gd name="connsiteY53" fmla="*/ 1365882 h 2189847"/>
                  <a:gd name="connsiteX54" fmla="*/ 647983 w 1950035"/>
                  <a:gd name="connsiteY54" fmla="*/ 1883372 h 2189847"/>
                  <a:gd name="connsiteX55" fmla="*/ 537449 w 1950035"/>
                  <a:gd name="connsiteY55" fmla="*/ 1808010 h 2189847"/>
                  <a:gd name="connsiteX56" fmla="*/ 391749 w 1950035"/>
                  <a:gd name="connsiteY56" fmla="*/ 1742695 h 2189847"/>
                  <a:gd name="connsiteX57" fmla="*/ 230975 w 1950035"/>
                  <a:gd name="connsiteY57" fmla="*/ 1446268 h 2189847"/>
                  <a:gd name="connsiteX58" fmla="*/ 356580 w 1950035"/>
                  <a:gd name="connsiteY58" fmla="*/ 1677381 h 2189847"/>
                  <a:gd name="connsiteX59" fmla="*/ 431942 w 1950035"/>
                  <a:gd name="connsiteY59" fmla="*/ 1843179 h 2189847"/>
                  <a:gd name="connsiteX60" fmla="*/ 527402 w 1950035"/>
                  <a:gd name="connsiteY60" fmla="*/ 1883372 h 2189847"/>
                  <a:gd name="connsiteX61" fmla="*/ 507305 w 1950035"/>
                  <a:gd name="connsiteY61" fmla="*/ 1998929 h 2189847"/>
                  <a:gd name="connsiteX62" fmla="*/ 311362 w 1950035"/>
                  <a:gd name="connsiteY62" fmla="*/ 2189847 h 2189847"/>
                  <a:gd name="connsiteX63" fmla="*/ 250235 w 1950035"/>
                  <a:gd name="connsiteY63" fmla="*/ 2152165 h 2189847"/>
                  <a:gd name="connsiteX64" fmla="*/ 220927 w 1950035"/>
                  <a:gd name="connsiteY64" fmla="*/ 1998928 h 2189847"/>
                  <a:gd name="connsiteX65" fmla="*/ 120444 w 1950035"/>
                  <a:gd name="connsiteY65" fmla="*/ 1918541 h 2189847"/>
                  <a:gd name="connsiteX66" fmla="*/ 65177 w 1950035"/>
                  <a:gd name="connsiteY66" fmla="*/ 1878348 h 2189847"/>
                  <a:gd name="connsiteX67" fmla="*/ 80251 w 1950035"/>
                  <a:gd name="connsiteY67" fmla="*/ 1682404 h 2189847"/>
                  <a:gd name="connsiteX68" fmla="*/ 205854 w 1950035"/>
                  <a:gd name="connsiteY68" fmla="*/ 1823082 h 2189847"/>
                  <a:gd name="connsiteX69" fmla="*/ 301314 w 1950035"/>
                  <a:gd name="connsiteY69" fmla="*/ 1983856 h 2189847"/>
                  <a:gd name="connsiteX70" fmla="*/ 326435 w 1950035"/>
                  <a:gd name="connsiteY70" fmla="*/ 1873323 h 2189847"/>
                  <a:gd name="connsiteX71" fmla="*/ 175710 w 1950035"/>
                  <a:gd name="connsiteY71" fmla="*/ 1526655 h 2189847"/>
                  <a:gd name="connsiteX72" fmla="*/ 150589 w 1950035"/>
                  <a:gd name="connsiteY72" fmla="*/ 1491487 h 2189847"/>
                  <a:gd name="connsiteX73" fmla="*/ 30008 w 1950035"/>
                  <a:gd name="connsiteY73" fmla="*/ 1652260 h 2189847"/>
                  <a:gd name="connsiteX74" fmla="*/ 19959 w 1950035"/>
                  <a:gd name="connsiteY74" fmla="*/ 1808009 h 2189847"/>
                  <a:gd name="connsiteX75" fmla="*/ 75227 w 1950035"/>
                  <a:gd name="connsiteY75" fmla="*/ 1310615 h 2189847"/>
                  <a:gd name="connsiteX76" fmla="*/ 175709 w 1950035"/>
                  <a:gd name="connsiteY76" fmla="*/ 1350809 h 2189847"/>
                  <a:gd name="connsiteX77" fmla="*/ 170685 w 1950035"/>
                  <a:gd name="connsiteY77" fmla="*/ 1134770 h 2189847"/>
                  <a:gd name="connsiteX78" fmla="*/ 95322 w 1950035"/>
                  <a:gd name="connsiteY78" fmla="*/ 1245301 h 2189847"/>
                  <a:gd name="connsiteX79" fmla="*/ 180733 w 1950035"/>
                  <a:gd name="connsiteY79" fmla="*/ 1054383 h 2189847"/>
                  <a:gd name="connsiteX80" fmla="*/ 276193 w 1950035"/>
                  <a:gd name="connsiteY80" fmla="*/ 873512 h 2189847"/>
                  <a:gd name="connsiteX81" fmla="*/ 471298 w 1950035"/>
                  <a:gd name="connsiteY8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160446 w 1950035"/>
                  <a:gd name="connsiteY39" fmla="*/ 1134771 h 2189847"/>
                  <a:gd name="connsiteX40" fmla="*/ 1637744 w 1950035"/>
                  <a:gd name="connsiteY40" fmla="*/ 657475 h 2189847"/>
                  <a:gd name="connsiteX41" fmla="*/ 1763348 w 1950035"/>
                  <a:gd name="connsiteY41" fmla="*/ 345976 h 2189847"/>
                  <a:gd name="connsiteX42" fmla="*/ 1642768 w 1950035"/>
                  <a:gd name="connsiteY42" fmla="*/ 386169 h 2189847"/>
                  <a:gd name="connsiteX43" fmla="*/ 1451848 w 1950035"/>
                  <a:gd name="connsiteY43" fmla="*/ 667523 h 2189847"/>
                  <a:gd name="connsiteX44" fmla="*/ 1170498 w 1950035"/>
                  <a:gd name="connsiteY44" fmla="*/ 506748 h 2189847"/>
                  <a:gd name="connsiteX45" fmla="*/ 1200641 w 1950035"/>
                  <a:gd name="connsiteY45" fmla="*/ 642400 h 2189847"/>
                  <a:gd name="connsiteX46" fmla="*/ 1115230 w 1950035"/>
                  <a:gd name="connsiteY46" fmla="*/ 878538 h 2189847"/>
                  <a:gd name="connsiteX47" fmla="*/ 1100158 w 1950035"/>
                  <a:gd name="connsiteY47" fmla="*/ 1014189 h 2189847"/>
                  <a:gd name="connsiteX48" fmla="*/ 904215 w 1950035"/>
                  <a:gd name="connsiteY48" fmla="*/ 1024237 h 2189847"/>
                  <a:gd name="connsiteX49" fmla="*/ 929336 w 1950035"/>
                  <a:gd name="connsiteY49" fmla="*/ 1185011 h 2189847"/>
                  <a:gd name="connsiteX50" fmla="*/ 708272 w 1950035"/>
                  <a:gd name="connsiteY50" fmla="*/ 994093 h 2189847"/>
                  <a:gd name="connsiteX51" fmla="*/ 607789 w 1950035"/>
                  <a:gd name="connsiteY51" fmla="*/ 923755 h 2189847"/>
                  <a:gd name="connsiteX52" fmla="*/ 809594 w 1950035"/>
                  <a:gd name="connsiteY52" fmla="*/ 1323176 h 2189847"/>
                  <a:gd name="connsiteX53" fmla="*/ 512330 w 1950035"/>
                  <a:gd name="connsiteY53" fmla="*/ 1365882 h 2189847"/>
                  <a:gd name="connsiteX54" fmla="*/ 647983 w 1950035"/>
                  <a:gd name="connsiteY54" fmla="*/ 1883372 h 2189847"/>
                  <a:gd name="connsiteX55" fmla="*/ 537449 w 1950035"/>
                  <a:gd name="connsiteY55" fmla="*/ 1808010 h 2189847"/>
                  <a:gd name="connsiteX56" fmla="*/ 391749 w 1950035"/>
                  <a:gd name="connsiteY56" fmla="*/ 1742695 h 2189847"/>
                  <a:gd name="connsiteX57" fmla="*/ 230975 w 1950035"/>
                  <a:gd name="connsiteY57" fmla="*/ 1446268 h 2189847"/>
                  <a:gd name="connsiteX58" fmla="*/ 356580 w 1950035"/>
                  <a:gd name="connsiteY58" fmla="*/ 1677381 h 2189847"/>
                  <a:gd name="connsiteX59" fmla="*/ 431942 w 1950035"/>
                  <a:gd name="connsiteY59" fmla="*/ 1843179 h 2189847"/>
                  <a:gd name="connsiteX60" fmla="*/ 527402 w 1950035"/>
                  <a:gd name="connsiteY60" fmla="*/ 1883372 h 2189847"/>
                  <a:gd name="connsiteX61" fmla="*/ 507305 w 1950035"/>
                  <a:gd name="connsiteY61" fmla="*/ 1998929 h 2189847"/>
                  <a:gd name="connsiteX62" fmla="*/ 311362 w 1950035"/>
                  <a:gd name="connsiteY62" fmla="*/ 2189847 h 2189847"/>
                  <a:gd name="connsiteX63" fmla="*/ 250235 w 1950035"/>
                  <a:gd name="connsiteY63" fmla="*/ 2152165 h 2189847"/>
                  <a:gd name="connsiteX64" fmla="*/ 220927 w 1950035"/>
                  <a:gd name="connsiteY64" fmla="*/ 1998928 h 2189847"/>
                  <a:gd name="connsiteX65" fmla="*/ 120444 w 1950035"/>
                  <a:gd name="connsiteY65" fmla="*/ 1918541 h 2189847"/>
                  <a:gd name="connsiteX66" fmla="*/ 65177 w 1950035"/>
                  <a:gd name="connsiteY66" fmla="*/ 1878348 h 2189847"/>
                  <a:gd name="connsiteX67" fmla="*/ 80251 w 1950035"/>
                  <a:gd name="connsiteY67" fmla="*/ 1682404 h 2189847"/>
                  <a:gd name="connsiteX68" fmla="*/ 205854 w 1950035"/>
                  <a:gd name="connsiteY68" fmla="*/ 1823082 h 2189847"/>
                  <a:gd name="connsiteX69" fmla="*/ 301314 w 1950035"/>
                  <a:gd name="connsiteY69" fmla="*/ 1983856 h 2189847"/>
                  <a:gd name="connsiteX70" fmla="*/ 326435 w 1950035"/>
                  <a:gd name="connsiteY70" fmla="*/ 1873323 h 2189847"/>
                  <a:gd name="connsiteX71" fmla="*/ 175710 w 1950035"/>
                  <a:gd name="connsiteY71" fmla="*/ 1526655 h 2189847"/>
                  <a:gd name="connsiteX72" fmla="*/ 150589 w 1950035"/>
                  <a:gd name="connsiteY72" fmla="*/ 1491487 h 2189847"/>
                  <a:gd name="connsiteX73" fmla="*/ 30008 w 1950035"/>
                  <a:gd name="connsiteY73" fmla="*/ 1652260 h 2189847"/>
                  <a:gd name="connsiteX74" fmla="*/ 19959 w 1950035"/>
                  <a:gd name="connsiteY74" fmla="*/ 1808009 h 2189847"/>
                  <a:gd name="connsiteX75" fmla="*/ 75227 w 1950035"/>
                  <a:gd name="connsiteY75" fmla="*/ 1310615 h 2189847"/>
                  <a:gd name="connsiteX76" fmla="*/ 175709 w 1950035"/>
                  <a:gd name="connsiteY76" fmla="*/ 1350809 h 2189847"/>
                  <a:gd name="connsiteX77" fmla="*/ 170685 w 1950035"/>
                  <a:gd name="connsiteY77" fmla="*/ 1134770 h 2189847"/>
                  <a:gd name="connsiteX78" fmla="*/ 95322 w 1950035"/>
                  <a:gd name="connsiteY78" fmla="*/ 1245301 h 2189847"/>
                  <a:gd name="connsiteX79" fmla="*/ 180733 w 1950035"/>
                  <a:gd name="connsiteY79" fmla="*/ 1054383 h 2189847"/>
                  <a:gd name="connsiteX80" fmla="*/ 276193 w 1950035"/>
                  <a:gd name="connsiteY80" fmla="*/ 873512 h 2189847"/>
                  <a:gd name="connsiteX81" fmla="*/ 471298 w 1950035"/>
                  <a:gd name="connsiteY8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492041 w 1950035"/>
                  <a:gd name="connsiteY39" fmla="*/ 1350811 h 2189847"/>
                  <a:gd name="connsiteX40" fmla="*/ 1160446 w 1950035"/>
                  <a:gd name="connsiteY40" fmla="*/ 1134771 h 2189847"/>
                  <a:gd name="connsiteX41" fmla="*/ 1637744 w 1950035"/>
                  <a:gd name="connsiteY41" fmla="*/ 657475 h 2189847"/>
                  <a:gd name="connsiteX42" fmla="*/ 1763348 w 1950035"/>
                  <a:gd name="connsiteY42" fmla="*/ 345976 h 2189847"/>
                  <a:gd name="connsiteX43" fmla="*/ 1642768 w 1950035"/>
                  <a:gd name="connsiteY43" fmla="*/ 386169 h 2189847"/>
                  <a:gd name="connsiteX44" fmla="*/ 1451848 w 1950035"/>
                  <a:gd name="connsiteY44" fmla="*/ 667523 h 2189847"/>
                  <a:gd name="connsiteX45" fmla="*/ 1170498 w 1950035"/>
                  <a:gd name="connsiteY45" fmla="*/ 506748 h 2189847"/>
                  <a:gd name="connsiteX46" fmla="*/ 1200641 w 1950035"/>
                  <a:gd name="connsiteY46" fmla="*/ 642400 h 2189847"/>
                  <a:gd name="connsiteX47" fmla="*/ 1115230 w 1950035"/>
                  <a:gd name="connsiteY47" fmla="*/ 878538 h 2189847"/>
                  <a:gd name="connsiteX48" fmla="*/ 1100158 w 1950035"/>
                  <a:gd name="connsiteY48" fmla="*/ 1014189 h 2189847"/>
                  <a:gd name="connsiteX49" fmla="*/ 904215 w 1950035"/>
                  <a:gd name="connsiteY49" fmla="*/ 1024237 h 2189847"/>
                  <a:gd name="connsiteX50" fmla="*/ 929336 w 1950035"/>
                  <a:gd name="connsiteY50" fmla="*/ 1185011 h 2189847"/>
                  <a:gd name="connsiteX51" fmla="*/ 708272 w 1950035"/>
                  <a:gd name="connsiteY51" fmla="*/ 994093 h 2189847"/>
                  <a:gd name="connsiteX52" fmla="*/ 607789 w 1950035"/>
                  <a:gd name="connsiteY52" fmla="*/ 923755 h 2189847"/>
                  <a:gd name="connsiteX53" fmla="*/ 809594 w 1950035"/>
                  <a:gd name="connsiteY53" fmla="*/ 1323176 h 2189847"/>
                  <a:gd name="connsiteX54" fmla="*/ 512330 w 1950035"/>
                  <a:gd name="connsiteY54" fmla="*/ 1365882 h 2189847"/>
                  <a:gd name="connsiteX55" fmla="*/ 647983 w 1950035"/>
                  <a:gd name="connsiteY55" fmla="*/ 1883372 h 2189847"/>
                  <a:gd name="connsiteX56" fmla="*/ 537449 w 1950035"/>
                  <a:gd name="connsiteY56" fmla="*/ 1808010 h 2189847"/>
                  <a:gd name="connsiteX57" fmla="*/ 391749 w 1950035"/>
                  <a:gd name="connsiteY57" fmla="*/ 1742695 h 2189847"/>
                  <a:gd name="connsiteX58" fmla="*/ 230975 w 1950035"/>
                  <a:gd name="connsiteY58" fmla="*/ 1446268 h 2189847"/>
                  <a:gd name="connsiteX59" fmla="*/ 356580 w 1950035"/>
                  <a:gd name="connsiteY59" fmla="*/ 1677381 h 2189847"/>
                  <a:gd name="connsiteX60" fmla="*/ 431942 w 1950035"/>
                  <a:gd name="connsiteY60" fmla="*/ 1843179 h 2189847"/>
                  <a:gd name="connsiteX61" fmla="*/ 527402 w 1950035"/>
                  <a:gd name="connsiteY61" fmla="*/ 1883372 h 2189847"/>
                  <a:gd name="connsiteX62" fmla="*/ 507305 w 1950035"/>
                  <a:gd name="connsiteY62" fmla="*/ 1998929 h 2189847"/>
                  <a:gd name="connsiteX63" fmla="*/ 311362 w 1950035"/>
                  <a:gd name="connsiteY63" fmla="*/ 2189847 h 2189847"/>
                  <a:gd name="connsiteX64" fmla="*/ 250235 w 1950035"/>
                  <a:gd name="connsiteY64" fmla="*/ 2152165 h 2189847"/>
                  <a:gd name="connsiteX65" fmla="*/ 220927 w 1950035"/>
                  <a:gd name="connsiteY65" fmla="*/ 1998928 h 2189847"/>
                  <a:gd name="connsiteX66" fmla="*/ 120444 w 1950035"/>
                  <a:gd name="connsiteY66" fmla="*/ 1918541 h 2189847"/>
                  <a:gd name="connsiteX67" fmla="*/ 65177 w 1950035"/>
                  <a:gd name="connsiteY67" fmla="*/ 1878348 h 2189847"/>
                  <a:gd name="connsiteX68" fmla="*/ 80251 w 1950035"/>
                  <a:gd name="connsiteY68" fmla="*/ 1682404 h 2189847"/>
                  <a:gd name="connsiteX69" fmla="*/ 205854 w 1950035"/>
                  <a:gd name="connsiteY69" fmla="*/ 1823082 h 2189847"/>
                  <a:gd name="connsiteX70" fmla="*/ 301314 w 1950035"/>
                  <a:gd name="connsiteY70" fmla="*/ 1983856 h 2189847"/>
                  <a:gd name="connsiteX71" fmla="*/ 326435 w 1950035"/>
                  <a:gd name="connsiteY71" fmla="*/ 1873323 h 2189847"/>
                  <a:gd name="connsiteX72" fmla="*/ 175710 w 1950035"/>
                  <a:gd name="connsiteY72" fmla="*/ 1526655 h 2189847"/>
                  <a:gd name="connsiteX73" fmla="*/ 150589 w 1950035"/>
                  <a:gd name="connsiteY73" fmla="*/ 1491487 h 2189847"/>
                  <a:gd name="connsiteX74" fmla="*/ 30008 w 1950035"/>
                  <a:gd name="connsiteY74" fmla="*/ 1652260 h 2189847"/>
                  <a:gd name="connsiteX75" fmla="*/ 19959 w 1950035"/>
                  <a:gd name="connsiteY75" fmla="*/ 1808009 h 2189847"/>
                  <a:gd name="connsiteX76" fmla="*/ 75227 w 1950035"/>
                  <a:gd name="connsiteY76" fmla="*/ 1310615 h 2189847"/>
                  <a:gd name="connsiteX77" fmla="*/ 175709 w 1950035"/>
                  <a:gd name="connsiteY77" fmla="*/ 1350809 h 2189847"/>
                  <a:gd name="connsiteX78" fmla="*/ 170685 w 1950035"/>
                  <a:gd name="connsiteY78" fmla="*/ 1134770 h 2189847"/>
                  <a:gd name="connsiteX79" fmla="*/ 95322 w 1950035"/>
                  <a:gd name="connsiteY79" fmla="*/ 1245301 h 2189847"/>
                  <a:gd name="connsiteX80" fmla="*/ 180733 w 1950035"/>
                  <a:gd name="connsiteY80" fmla="*/ 1054383 h 2189847"/>
                  <a:gd name="connsiteX81" fmla="*/ 276193 w 1950035"/>
                  <a:gd name="connsiteY81" fmla="*/ 873512 h 2189847"/>
                  <a:gd name="connsiteX82" fmla="*/ 471298 w 1950035"/>
                  <a:gd name="connsiteY8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03729 w 1950035"/>
                  <a:gd name="connsiteY39" fmla="*/ 1416126 h 2189847"/>
                  <a:gd name="connsiteX40" fmla="*/ 1160446 w 1950035"/>
                  <a:gd name="connsiteY40" fmla="*/ 1134771 h 2189847"/>
                  <a:gd name="connsiteX41" fmla="*/ 1637744 w 1950035"/>
                  <a:gd name="connsiteY41" fmla="*/ 657475 h 2189847"/>
                  <a:gd name="connsiteX42" fmla="*/ 1763348 w 1950035"/>
                  <a:gd name="connsiteY42" fmla="*/ 345976 h 2189847"/>
                  <a:gd name="connsiteX43" fmla="*/ 1642768 w 1950035"/>
                  <a:gd name="connsiteY43" fmla="*/ 386169 h 2189847"/>
                  <a:gd name="connsiteX44" fmla="*/ 1451848 w 1950035"/>
                  <a:gd name="connsiteY44" fmla="*/ 667523 h 2189847"/>
                  <a:gd name="connsiteX45" fmla="*/ 1170498 w 1950035"/>
                  <a:gd name="connsiteY45" fmla="*/ 506748 h 2189847"/>
                  <a:gd name="connsiteX46" fmla="*/ 1200641 w 1950035"/>
                  <a:gd name="connsiteY46" fmla="*/ 642400 h 2189847"/>
                  <a:gd name="connsiteX47" fmla="*/ 1115230 w 1950035"/>
                  <a:gd name="connsiteY47" fmla="*/ 878538 h 2189847"/>
                  <a:gd name="connsiteX48" fmla="*/ 1100158 w 1950035"/>
                  <a:gd name="connsiteY48" fmla="*/ 1014189 h 2189847"/>
                  <a:gd name="connsiteX49" fmla="*/ 904215 w 1950035"/>
                  <a:gd name="connsiteY49" fmla="*/ 1024237 h 2189847"/>
                  <a:gd name="connsiteX50" fmla="*/ 929336 w 1950035"/>
                  <a:gd name="connsiteY50" fmla="*/ 1185011 h 2189847"/>
                  <a:gd name="connsiteX51" fmla="*/ 708272 w 1950035"/>
                  <a:gd name="connsiteY51" fmla="*/ 994093 h 2189847"/>
                  <a:gd name="connsiteX52" fmla="*/ 607789 w 1950035"/>
                  <a:gd name="connsiteY52" fmla="*/ 923755 h 2189847"/>
                  <a:gd name="connsiteX53" fmla="*/ 809594 w 1950035"/>
                  <a:gd name="connsiteY53" fmla="*/ 1323176 h 2189847"/>
                  <a:gd name="connsiteX54" fmla="*/ 512330 w 1950035"/>
                  <a:gd name="connsiteY54" fmla="*/ 1365882 h 2189847"/>
                  <a:gd name="connsiteX55" fmla="*/ 647983 w 1950035"/>
                  <a:gd name="connsiteY55" fmla="*/ 1883372 h 2189847"/>
                  <a:gd name="connsiteX56" fmla="*/ 537449 w 1950035"/>
                  <a:gd name="connsiteY56" fmla="*/ 1808010 h 2189847"/>
                  <a:gd name="connsiteX57" fmla="*/ 391749 w 1950035"/>
                  <a:gd name="connsiteY57" fmla="*/ 1742695 h 2189847"/>
                  <a:gd name="connsiteX58" fmla="*/ 230975 w 1950035"/>
                  <a:gd name="connsiteY58" fmla="*/ 1446268 h 2189847"/>
                  <a:gd name="connsiteX59" fmla="*/ 356580 w 1950035"/>
                  <a:gd name="connsiteY59" fmla="*/ 1677381 h 2189847"/>
                  <a:gd name="connsiteX60" fmla="*/ 431942 w 1950035"/>
                  <a:gd name="connsiteY60" fmla="*/ 1843179 h 2189847"/>
                  <a:gd name="connsiteX61" fmla="*/ 527402 w 1950035"/>
                  <a:gd name="connsiteY61" fmla="*/ 1883372 h 2189847"/>
                  <a:gd name="connsiteX62" fmla="*/ 507305 w 1950035"/>
                  <a:gd name="connsiteY62" fmla="*/ 1998929 h 2189847"/>
                  <a:gd name="connsiteX63" fmla="*/ 311362 w 1950035"/>
                  <a:gd name="connsiteY63" fmla="*/ 2189847 h 2189847"/>
                  <a:gd name="connsiteX64" fmla="*/ 250235 w 1950035"/>
                  <a:gd name="connsiteY64" fmla="*/ 2152165 h 2189847"/>
                  <a:gd name="connsiteX65" fmla="*/ 220927 w 1950035"/>
                  <a:gd name="connsiteY65" fmla="*/ 1998928 h 2189847"/>
                  <a:gd name="connsiteX66" fmla="*/ 120444 w 1950035"/>
                  <a:gd name="connsiteY66" fmla="*/ 1918541 h 2189847"/>
                  <a:gd name="connsiteX67" fmla="*/ 65177 w 1950035"/>
                  <a:gd name="connsiteY67" fmla="*/ 1878348 h 2189847"/>
                  <a:gd name="connsiteX68" fmla="*/ 80251 w 1950035"/>
                  <a:gd name="connsiteY68" fmla="*/ 1682404 h 2189847"/>
                  <a:gd name="connsiteX69" fmla="*/ 205854 w 1950035"/>
                  <a:gd name="connsiteY69" fmla="*/ 1823082 h 2189847"/>
                  <a:gd name="connsiteX70" fmla="*/ 301314 w 1950035"/>
                  <a:gd name="connsiteY70" fmla="*/ 1983856 h 2189847"/>
                  <a:gd name="connsiteX71" fmla="*/ 326435 w 1950035"/>
                  <a:gd name="connsiteY71" fmla="*/ 1873323 h 2189847"/>
                  <a:gd name="connsiteX72" fmla="*/ 175710 w 1950035"/>
                  <a:gd name="connsiteY72" fmla="*/ 1526655 h 2189847"/>
                  <a:gd name="connsiteX73" fmla="*/ 150589 w 1950035"/>
                  <a:gd name="connsiteY73" fmla="*/ 1491487 h 2189847"/>
                  <a:gd name="connsiteX74" fmla="*/ 30008 w 1950035"/>
                  <a:gd name="connsiteY74" fmla="*/ 1652260 h 2189847"/>
                  <a:gd name="connsiteX75" fmla="*/ 19959 w 1950035"/>
                  <a:gd name="connsiteY75" fmla="*/ 1808009 h 2189847"/>
                  <a:gd name="connsiteX76" fmla="*/ 75227 w 1950035"/>
                  <a:gd name="connsiteY76" fmla="*/ 1310615 h 2189847"/>
                  <a:gd name="connsiteX77" fmla="*/ 175709 w 1950035"/>
                  <a:gd name="connsiteY77" fmla="*/ 1350809 h 2189847"/>
                  <a:gd name="connsiteX78" fmla="*/ 170685 w 1950035"/>
                  <a:gd name="connsiteY78" fmla="*/ 1134770 h 2189847"/>
                  <a:gd name="connsiteX79" fmla="*/ 95322 w 1950035"/>
                  <a:gd name="connsiteY79" fmla="*/ 1245301 h 2189847"/>
                  <a:gd name="connsiteX80" fmla="*/ 180733 w 1950035"/>
                  <a:gd name="connsiteY80" fmla="*/ 1054383 h 2189847"/>
                  <a:gd name="connsiteX81" fmla="*/ 276193 w 1950035"/>
                  <a:gd name="connsiteY81" fmla="*/ 873512 h 2189847"/>
                  <a:gd name="connsiteX82" fmla="*/ 471298 w 1950035"/>
                  <a:gd name="connsiteY8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476969 w 1950035"/>
                  <a:gd name="connsiteY39" fmla="*/ 1506561 h 2189847"/>
                  <a:gd name="connsiteX40" fmla="*/ 803729 w 1950035"/>
                  <a:gd name="connsiteY40" fmla="*/ 1416126 h 2189847"/>
                  <a:gd name="connsiteX41" fmla="*/ 1160446 w 1950035"/>
                  <a:gd name="connsiteY41" fmla="*/ 1134771 h 2189847"/>
                  <a:gd name="connsiteX42" fmla="*/ 1637744 w 1950035"/>
                  <a:gd name="connsiteY42" fmla="*/ 657475 h 2189847"/>
                  <a:gd name="connsiteX43" fmla="*/ 1763348 w 1950035"/>
                  <a:gd name="connsiteY43" fmla="*/ 345976 h 2189847"/>
                  <a:gd name="connsiteX44" fmla="*/ 1642768 w 1950035"/>
                  <a:gd name="connsiteY44" fmla="*/ 386169 h 2189847"/>
                  <a:gd name="connsiteX45" fmla="*/ 1451848 w 1950035"/>
                  <a:gd name="connsiteY45" fmla="*/ 667523 h 2189847"/>
                  <a:gd name="connsiteX46" fmla="*/ 1170498 w 1950035"/>
                  <a:gd name="connsiteY46" fmla="*/ 506748 h 2189847"/>
                  <a:gd name="connsiteX47" fmla="*/ 1200641 w 1950035"/>
                  <a:gd name="connsiteY47" fmla="*/ 642400 h 2189847"/>
                  <a:gd name="connsiteX48" fmla="*/ 1115230 w 1950035"/>
                  <a:gd name="connsiteY48" fmla="*/ 878538 h 2189847"/>
                  <a:gd name="connsiteX49" fmla="*/ 1100158 w 1950035"/>
                  <a:gd name="connsiteY49" fmla="*/ 1014189 h 2189847"/>
                  <a:gd name="connsiteX50" fmla="*/ 904215 w 1950035"/>
                  <a:gd name="connsiteY50" fmla="*/ 1024237 h 2189847"/>
                  <a:gd name="connsiteX51" fmla="*/ 929336 w 1950035"/>
                  <a:gd name="connsiteY51" fmla="*/ 1185011 h 2189847"/>
                  <a:gd name="connsiteX52" fmla="*/ 708272 w 1950035"/>
                  <a:gd name="connsiteY52" fmla="*/ 994093 h 2189847"/>
                  <a:gd name="connsiteX53" fmla="*/ 607789 w 1950035"/>
                  <a:gd name="connsiteY53" fmla="*/ 923755 h 2189847"/>
                  <a:gd name="connsiteX54" fmla="*/ 809594 w 1950035"/>
                  <a:gd name="connsiteY54" fmla="*/ 1323176 h 2189847"/>
                  <a:gd name="connsiteX55" fmla="*/ 512330 w 1950035"/>
                  <a:gd name="connsiteY55" fmla="*/ 1365882 h 2189847"/>
                  <a:gd name="connsiteX56" fmla="*/ 647983 w 1950035"/>
                  <a:gd name="connsiteY56" fmla="*/ 1883372 h 2189847"/>
                  <a:gd name="connsiteX57" fmla="*/ 537449 w 1950035"/>
                  <a:gd name="connsiteY57" fmla="*/ 1808010 h 2189847"/>
                  <a:gd name="connsiteX58" fmla="*/ 391749 w 1950035"/>
                  <a:gd name="connsiteY58" fmla="*/ 1742695 h 2189847"/>
                  <a:gd name="connsiteX59" fmla="*/ 230975 w 1950035"/>
                  <a:gd name="connsiteY59" fmla="*/ 1446268 h 2189847"/>
                  <a:gd name="connsiteX60" fmla="*/ 356580 w 1950035"/>
                  <a:gd name="connsiteY60" fmla="*/ 1677381 h 2189847"/>
                  <a:gd name="connsiteX61" fmla="*/ 431942 w 1950035"/>
                  <a:gd name="connsiteY61" fmla="*/ 1843179 h 2189847"/>
                  <a:gd name="connsiteX62" fmla="*/ 527402 w 1950035"/>
                  <a:gd name="connsiteY62" fmla="*/ 1883372 h 2189847"/>
                  <a:gd name="connsiteX63" fmla="*/ 507305 w 1950035"/>
                  <a:gd name="connsiteY63" fmla="*/ 1998929 h 2189847"/>
                  <a:gd name="connsiteX64" fmla="*/ 311362 w 1950035"/>
                  <a:gd name="connsiteY64" fmla="*/ 2189847 h 2189847"/>
                  <a:gd name="connsiteX65" fmla="*/ 250235 w 1950035"/>
                  <a:gd name="connsiteY65" fmla="*/ 2152165 h 2189847"/>
                  <a:gd name="connsiteX66" fmla="*/ 220927 w 1950035"/>
                  <a:gd name="connsiteY66" fmla="*/ 1998928 h 2189847"/>
                  <a:gd name="connsiteX67" fmla="*/ 120444 w 1950035"/>
                  <a:gd name="connsiteY67" fmla="*/ 1918541 h 2189847"/>
                  <a:gd name="connsiteX68" fmla="*/ 65177 w 1950035"/>
                  <a:gd name="connsiteY68" fmla="*/ 1878348 h 2189847"/>
                  <a:gd name="connsiteX69" fmla="*/ 80251 w 1950035"/>
                  <a:gd name="connsiteY69" fmla="*/ 1682404 h 2189847"/>
                  <a:gd name="connsiteX70" fmla="*/ 205854 w 1950035"/>
                  <a:gd name="connsiteY70" fmla="*/ 1823082 h 2189847"/>
                  <a:gd name="connsiteX71" fmla="*/ 301314 w 1950035"/>
                  <a:gd name="connsiteY71" fmla="*/ 1983856 h 2189847"/>
                  <a:gd name="connsiteX72" fmla="*/ 326435 w 1950035"/>
                  <a:gd name="connsiteY72" fmla="*/ 1873323 h 2189847"/>
                  <a:gd name="connsiteX73" fmla="*/ 175710 w 1950035"/>
                  <a:gd name="connsiteY73" fmla="*/ 1526655 h 2189847"/>
                  <a:gd name="connsiteX74" fmla="*/ 150589 w 1950035"/>
                  <a:gd name="connsiteY74" fmla="*/ 1491487 h 2189847"/>
                  <a:gd name="connsiteX75" fmla="*/ 30008 w 1950035"/>
                  <a:gd name="connsiteY75" fmla="*/ 1652260 h 2189847"/>
                  <a:gd name="connsiteX76" fmla="*/ 19959 w 1950035"/>
                  <a:gd name="connsiteY76" fmla="*/ 1808009 h 2189847"/>
                  <a:gd name="connsiteX77" fmla="*/ 75227 w 1950035"/>
                  <a:gd name="connsiteY77" fmla="*/ 1310615 h 2189847"/>
                  <a:gd name="connsiteX78" fmla="*/ 175709 w 1950035"/>
                  <a:gd name="connsiteY78" fmla="*/ 1350809 h 2189847"/>
                  <a:gd name="connsiteX79" fmla="*/ 170685 w 1950035"/>
                  <a:gd name="connsiteY79" fmla="*/ 1134770 h 2189847"/>
                  <a:gd name="connsiteX80" fmla="*/ 95322 w 1950035"/>
                  <a:gd name="connsiteY80" fmla="*/ 1245301 h 2189847"/>
                  <a:gd name="connsiteX81" fmla="*/ 180733 w 1950035"/>
                  <a:gd name="connsiteY81" fmla="*/ 1054383 h 2189847"/>
                  <a:gd name="connsiteX82" fmla="*/ 276193 w 1950035"/>
                  <a:gd name="connsiteY82" fmla="*/ 873512 h 2189847"/>
                  <a:gd name="connsiteX83" fmla="*/ 471298 w 1950035"/>
                  <a:gd name="connsiteY8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43922 w 1950035"/>
                  <a:gd name="connsiteY39" fmla="*/ 2059220 h 2189847"/>
                  <a:gd name="connsiteX40" fmla="*/ 803729 w 1950035"/>
                  <a:gd name="connsiteY40" fmla="*/ 1416126 h 2189847"/>
                  <a:gd name="connsiteX41" fmla="*/ 1160446 w 1950035"/>
                  <a:gd name="connsiteY41" fmla="*/ 1134771 h 2189847"/>
                  <a:gd name="connsiteX42" fmla="*/ 1637744 w 1950035"/>
                  <a:gd name="connsiteY42" fmla="*/ 657475 h 2189847"/>
                  <a:gd name="connsiteX43" fmla="*/ 1763348 w 1950035"/>
                  <a:gd name="connsiteY43" fmla="*/ 345976 h 2189847"/>
                  <a:gd name="connsiteX44" fmla="*/ 1642768 w 1950035"/>
                  <a:gd name="connsiteY44" fmla="*/ 386169 h 2189847"/>
                  <a:gd name="connsiteX45" fmla="*/ 1451848 w 1950035"/>
                  <a:gd name="connsiteY45" fmla="*/ 667523 h 2189847"/>
                  <a:gd name="connsiteX46" fmla="*/ 1170498 w 1950035"/>
                  <a:gd name="connsiteY46" fmla="*/ 506748 h 2189847"/>
                  <a:gd name="connsiteX47" fmla="*/ 1200641 w 1950035"/>
                  <a:gd name="connsiteY47" fmla="*/ 642400 h 2189847"/>
                  <a:gd name="connsiteX48" fmla="*/ 1115230 w 1950035"/>
                  <a:gd name="connsiteY48" fmla="*/ 878538 h 2189847"/>
                  <a:gd name="connsiteX49" fmla="*/ 1100158 w 1950035"/>
                  <a:gd name="connsiteY49" fmla="*/ 1014189 h 2189847"/>
                  <a:gd name="connsiteX50" fmla="*/ 904215 w 1950035"/>
                  <a:gd name="connsiteY50" fmla="*/ 1024237 h 2189847"/>
                  <a:gd name="connsiteX51" fmla="*/ 929336 w 1950035"/>
                  <a:gd name="connsiteY51" fmla="*/ 1185011 h 2189847"/>
                  <a:gd name="connsiteX52" fmla="*/ 708272 w 1950035"/>
                  <a:gd name="connsiteY52" fmla="*/ 994093 h 2189847"/>
                  <a:gd name="connsiteX53" fmla="*/ 607789 w 1950035"/>
                  <a:gd name="connsiteY53" fmla="*/ 923755 h 2189847"/>
                  <a:gd name="connsiteX54" fmla="*/ 809594 w 1950035"/>
                  <a:gd name="connsiteY54" fmla="*/ 1323176 h 2189847"/>
                  <a:gd name="connsiteX55" fmla="*/ 512330 w 1950035"/>
                  <a:gd name="connsiteY55" fmla="*/ 1365882 h 2189847"/>
                  <a:gd name="connsiteX56" fmla="*/ 647983 w 1950035"/>
                  <a:gd name="connsiteY56" fmla="*/ 1883372 h 2189847"/>
                  <a:gd name="connsiteX57" fmla="*/ 537449 w 1950035"/>
                  <a:gd name="connsiteY57" fmla="*/ 1808010 h 2189847"/>
                  <a:gd name="connsiteX58" fmla="*/ 391749 w 1950035"/>
                  <a:gd name="connsiteY58" fmla="*/ 1742695 h 2189847"/>
                  <a:gd name="connsiteX59" fmla="*/ 230975 w 1950035"/>
                  <a:gd name="connsiteY59" fmla="*/ 1446268 h 2189847"/>
                  <a:gd name="connsiteX60" fmla="*/ 356580 w 1950035"/>
                  <a:gd name="connsiteY60" fmla="*/ 1677381 h 2189847"/>
                  <a:gd name="connsiteX61" fmla="*/ 431942 w 1950035"/>
                  <a:gd name="connsiteY61" fmla="*/ 1843179 h 2189847"/>
                  <a:gd name="connsiteX62" fmla="*/ 527402 w 1950035"/>
                  <a:gd name="connsiteY62" fmla="*/ 1883372 h 2189847"/>
                  <a:gd name="connsiteX63" fmla="*/ 507305 w 1950035"/>
                  <a:gd name="connsiteY63" fmla="*/ 1998929 h 2189847"/>
                  <a:gd name="connsiteX64" fmla="*/ 311362 w 1950035"/>
                  <a:gd name="connsiteY64" fmla="*/ 2189847 h 2189847"/>
                  <a:gd name="connsiteX65" fmla="*/ 250235 w 1950035"/>
                  <a:gd name="connsiteY65" fmla="*/ 2152165 h 2189847"/>
                  <a:gd name="connsiteX66" fmla="*/ 220927 w 1950035"/>
                  <a:gd name="connsiteY66" fmla="*/ 1998928 h 2189847"/>
                  <a:gd name="connsiteX67" fmla="*/ 120444 w 1950035"/>
                  <a:gd name="connsiteY67" fmla="*/ 1918541 h 2189847"/>
                  <a:gd name="connsiteX68" fmla="*/ 65177 w 1950035"/>
                  <a:gd name="connsiteY68" fmla="*/ 1878348 h 2189847"/>
                  <a:gd name="connsiteX69" fmla="*/ 80251 w 1950035"/>
                  <a:gd name="connsiteY69" fmla="*/ 1682404 h 2189847"/>
                  <a:gd name="connsiteX70" fmla="*/ 205854 w 1950035"/>
                  <a:gd name="connsiteY70" fmla="*/ 1823082 h 2189847"/>
                  <a:gd name="connsiteX71" fmla="*/ 301314 w 1950035"/>
                  <a:gd name="connsiteY71" fmla="*/ 1983856 h 2189847"/>
                  <a:gd name="connsiteX72" fmla="*/ 326435 w 1950035"/>
                  <a:gd name="connsiteY72" fmla="*/ 1873323 h 2189847"/>
                  <a:gd name="connsiteX73" fmla="*/ 175710 w 1950035"/>
                  <a:gd name="connsiteY73" fmla="*/ 1526655 h 2189847"/>
                  <a:gd name="connsiteX74" fmla="*/ 150589 w 1950035"/>
                  <a:gd name="connsiteY74" fmla="*/ 1491487 h 2189847"/>
                  <a:gd name="connsiteX75" fmla="*/ 30008 w 1950035"/>
                  <a:gd name="connsiteY75" fmla="*/ 1652260 h 2189847"/>
                  <a:gd name="connsiteX76" fmla="*/ 19959 w 1950035"/>
                  <a:gd name="connsiteY76" fmla="*/ 1808009 h 2189847"/>
                  <a:gd name="connsiteX77" fmla="*/ 75227 w 1950035"/>
                  <a:gd name="connsiteY77" fmla="*/ 1310615 h 2189847"/>
                  <a:gd name="connsiteX78" fmla="*/ 175709 w 1950035"/>
                  <a:gd name="connsiteY78" fmla="*/ 1350809 h 2189847"/>
                  <a:gd name="connsiteX79" fmla="*/ 170685 w 1950035"/>
                  <a:gd name="connsiteY79" fmla="*/ 1134770 h 2189847"/>
                  <a:gd name="connsiteX80" fmla="*/ 95322 w 1950035"/>
                  <a:gd name="connsiteY80" fmla="*/ 1245301 h 2189847"/>
                  <a:gd name="connsiteX81" fmla="*/ 180733 w 1950035"/>
                  <a:gd name="connsiteY81" fmla="*/ 1054383 h 2189847"/>
                  <a:gd name="connsiteX82" fmla="*/ 276193 w 1950035"/>
                  <a:gd name="connsiteY82" fmla="*/ 873512 h 2189847"/>
                  <a:gd name="connsiteX83" fmla="*/ 471298 w 1950035"/>
                  <a:gd name="connsiteY8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43922 w 1950035"/>
                  <a:gd name="connsiteY39" fmla="*/ 2059220 h 2189847"/>
                  <a:gd name="connsiteX40" fmla="*/ 803729 w 1950035"/>
                  <a:gd name="connsiteY40" fmla="*/ 1416126 h 2189847"/>
                  <a:gd name="connsiteX41" fmla="*/ 1160446 w 1950035"/>
                  <a:gd name="connsiteY41" fmla="*/ 1134771 h 2189847"/>
                  <a:gd name="connsiteX42" fmla="*/ 1637744 w 1950035"/>
                  <a:gd name="connsiteY42" fmla="*/ 657475 h 2189847"/>
                  <a:gd name="connsiteX43" fmla="*/ 1763348 w 1950035"/>
                  <a:gd name="connsiteY43" fmla="*/ 345976 h 2189847"/>
                  <a:gd name="connsiteX44" fmla="*/ 1642768 w 1950035"/>
                  <a:gd name="connsiteY44" fmla="*/ 386169 h 2189847"/>
                  <a:gd name="connsiteX45" fmla="*/ 1451848 w 1950035"/>
                  <a:gd name="connsiteY45" fmla="*/ 667523 h 2189847"/>
                  <a:gd name="connsiteX46" fmla="*/ 1170498 w 1950035"/>
                  <a:gd name="connsiteY46" fmla="*/ 506748 h 2189847"/>
                  <a:gd name="connsiteX47" fmla="*/ 1200641 w 1950035"/>
                  <a:gd name="connsiteY47" fmla="*/ 642400 h 2189847"/>
                  <a:gd name="connsiteX48" fmla="*/ 1115230 w 1950035"/>
                  <a:gd name="connsiteY48" fmla="*/ 878538 h 2189847"/>
                  <a:gd name="connsiteX49" fmla="*/ 1100158 w 1950035"/>
                  <a:gd name="connsiteY49" fmla="*/ 1014189 h 2189847"/>
                  <a:gd name="connsiteX50" fmla="*/ 904215 w 1950035"/>
                  <a:gd name="connsiteY50" fmla="*/ 1024237 h 2189847"/>
                  <a:gd name="connsiteX51" fmla="*/ 929336 w 1950035"/>
                  <a:gd name="connsiteY51" fmla="*/ 1185011 h 2189847"/>
                  <a:gd name="connsiteX52" fmla="*/ 708272 w 1950035"/>
                  <a:gd name="connsiteY52" fmla="*/ 994093 h 2189847"/>
                  <a:gd name="connsiteX53" fmla="*/ 607789 w 1950035"/>
                  <a:gd name="connsiteY53" fmla="*/ 923755 h 2189847"/>
                  <a:gd name="connsiteX54" fmla="*/ 809594 w 1950035"/>
                  <a:gd name="connsiteY54" fmla="*/ 1323176 h 2189847"/>
                  <a:gd name="connsiteX55" fmla="*/ 512330 w 1950035"/>
                  <a:gd name="connsiteY55" fmla="*/ 1365882 h 2189847"/>
                  <a:gd name="connsiteX56" fmla="*/ 647983 w 1950035"/>
                  <a:gd name="connsiteY56" fmla="*/ 1883372 h 2189847"/>
                  <a:gd name="connsiteX57" fmla="*/ 537449 w 1950035"/>
                  <a:gd name="connsiteY57" fmla="*/ 1808010 h 2189847"/>
                  <a:gd name="connsiteX58" fmla="*/ 391749 w 1950035"/>
                  <a:gd name="connsiteY58" fmla="*/ 1742695 h 2189847"/>
                  <a:gd name="connsiteX59" fmla="*/ 230975 w 1950035"/>
                  <a:gd name="connsiteY59" fmla="*/ 1446268 h 2189847"/>
                  <a:gd name="connsiteX60" fmla="*/ 356580 w 1950035"/>
                  <a:gd name="connsiteY60" fmla="*/ 1677381 h 2189847"/>
                  <a:gd name="connsiteX61" fmla="*/ 431942 w 1950035"/>
                  <a:gd name="connsiteY61" fmla="*/ 1843179 h 2189847"/>
                  <a:gd name="connsiteX62" fmla="*/ 527402 w 1950035"/>
                  <a:gd name="connsiteY62" fmla="*/ 1883372 h 2189847"/>
                  <a:gd name="connsiteX63" fmla="*/ 507305 w 1950035"/>
                  <a:gd name="connsiteY63" fmla="*/ 1998929 h 2189847"/>
                  <a:gd name="connsiteX64" fmla="*/ 311362 w 1950035"/>
                  <a:gd name="connsiteY64" fmla="*/ 2189847 h 2189847"/>
                  <a:gd name="connsiteX65" fmla="*/ 250235 w 1950035"/>
                  <a:gd name="connsiteY65" fmla="*/ 2152165 h 2189847"/>
                  <a:gd name="connsiteX66" fmla="*/ 220927 w 1950035"/>
                  <a:gd name="connsiteY66" fmla="*/ 1998928 h 2189847"/>
                  <a:gd name="connsiteX67" fmla="*/ 120444 w 1950035"/>
                  <a:gd name="connsiteY67" fmla="*/ 1918541 h 2189847"/>
                  <a:gd name="connsiteX68" fmla="*/ 65177 w 1950035"/>
                  <a:gd name="connsiteY68" fmla="*/ 1878348 h 2189847"/>
                  <a:gd name="connsiteX69" fmla="*/ 80251 w 1950035"/>
                  <a:gd name="connsiteY69" fmla="*/ 1682404 h 2189847"/>
                  <a:gd name="connsiteX70" fmla="*/ 205854 w 1950035"/>
                  <a:gd name="connsiteY70" fmla="*/ 1823082 h 2189847"/>
                  <a:gd name="connsiteX71" fmla="*/ 301314 w 1950035"/>
                  <a:gd name="connsiteY71" fmla="*/ 1983856 h 2189847"/>
                  <a:gd name="connsiteX72" fmla="*/ 326435 w 1950035"/>
                  <a:gd name="connsiteY72" fmla="*/ 1873323 h 2189847"/>
                  <a:gd name="connsiteX73" fmla="*/ 175710 w 1950035"/>
                  <a:gd name="connsiteY73" fmla="*/ 1526655 h 2189847"/>
                  <a:gd name="connsiteX74" fmla="*/ 150589 w 1950035"/>
                  <a:gd name="connsiteY74" fmla="*/ 1491487 h 2189847"/>
                  <a:gd name="connsiteX75" fmla="*/ 30008 w 1950035"/>
                  <a:gd name="connsiteY75" fmla="*/ 1652260 h 2189847"/>
                  <a:gd name="connsiteX76" fmla="*/ 19959 w 1950035"/>
                  <a:gd name="connsiteY76" fmla="*/ 1808009 h 2189847"/>
                  <a:gd name="connsiteX77" fmla="*/ 75227 w 1950035"/>
                  <a:gd name="connsiteY77" fmla="*/ 1310615 h 2189847"/>
                  <a:gd name="connsiteX78" fmla="*/ 175709 w 1950035"/>
                  <a:gd name="connsiteY78" fmla="*/ 1350809 h 2189847"/>
                  <a:gd name="connsiteX79" fmla="*/ 170685 w 1950035"/>
                  <a:gd name="connsiteY79" fmla="*/ 1134770 h 2189847"/>
                  <a:gd name="connsiteX80" fmla="*/ 95322 w 1950035"/>
                  <a:gd name="connsiteY80" fmla="*/ 1245301 h 2189847"/>
                  <a:gd name="connsiteX81" fmla="*/ 180733 w 1950035"/>
                  <a:gd name="connsiteY81" fmla="*/ 1054383 h 2189847"/>
                  <a:gd name="connsiteX82" fmla="*/ 276193 w 1950035"/>
                  <a:gd name="connsiteY82" fmla="*/ 873512 h 2189847"/>
                  <a:gd name="connsiteX83" fmla="*/ 471298 w 1950035"/>
                  <a:gd name="connsiteY8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43922 w 1950035"/>
                  <a:gd name="connsiteY39" fmla="*/ 2059220 h 2189847"/>
                  <a:gd name="connsiteX40" fmla="*/ 803729 w 1950035"/>
                  <a:gd name="connsiteY40" fmla="*/ 1416126 h 2189847"/>
                  <a:gd name="connsiteX41" fmla="*/ 1160446 w 1950035"/>
                  <a:gd name="connsiteY41" fmla="*/ 1134771 h 2189847"/>
                  <a:gd name="connsiteX42" fmla="*/ 1637744 w 1950035"/>
                  <a:gd name="connsiteY42" fmla="*/ 657475 h 2189847"/>
                  <a:gd name="connsiteX43" fmla="*/ 1763348 w 1950035"/>
                  <a:gd name="connsiteY43" fmla="*/ 345976 h 2189847"/>
                  <a:gd name="connsiteX44" fmla="*/ 1642768 w 1950035"/>
                  <a:gd name="connsiteY44" fmla="*/ 386169 h 2189847"/>
                  <a:gd name="connsiteX45" fmla="*/ 1451848 w 1950035"/>
                  <a:gd name="connsiteY45" fmla="*/ 667523 h 2189847"/>
                  <a:gd name="connsiteX46" fmla="*/ 1170498 w 1950035"/>
                  <a:gd name="connsiteY46" fmla="*/ 506748 h 2189847"/>
                  <a:gd name="connsiteX47" fmla="*/ 1200641 w 1950035"/>
                  <a:gd name="connsiteY47" fmla="*/ 642400 h 2189847"/>
                  <a:gd name="connsiteX48" fmla="*/ 1115230 w 1950035"/>
                  <a:gd name="connsiteY48" fmla="*/ 878538 h 2189847"/>
                  <a:gd name="connsiteX49" fmla="*/ 1100158 w 1950035"/>
                  <a:gd name="connsiteY49" fmla="*/ 1014189 h 2189847"/>
                  <a:gd name="connsiteX50" fmla="*/ 904215 w 1950035"/>
                  <a:gd name="connsiteY50" fmla="*/ 1024237 h 2189847"/>
                  <a:gd name="connsiteX51" fmla="*/ 929336 w 1950035"/>
                  <a:gd name="connsiteY51" fmla="*/ 1185011 h 2189847"/>
                  <a:gd name="connsiteX52" fmla="*/ 708272 w 1950035"/>
                  <a:gd name="connsiteY52" fmla="*/ 994093 h 2189847"/>
                  <a:gd name="connsiteX53" fmla="*/ 607789 w 1950035"/>
                  <a:gd name="connsiteY53" fmla="*/ 923755 h 2189847"/>
                  <a:gd name="connsiteX54" fmla="*/ 809594 w 1950035"/>
                  <a:gd name="connsiteY54" fmla="*/ 1323176 h 2189847"/>
                  <a:gd name="connsiteX55" fmla="*/ 512330 w 1950035"/>
                  <a:gd name="connsiteY55" fmla="*/ 1365882 h 2189847"/>
                  <a:gd name="connsiteX56" fmla="*/ 647983 w 1950035"/>
                  <a:gd name="connsiteY56" fmla="*/ 1883372 h 2189847"/>
                  <a:gd name="connsiteX57" fmla="*/ 537449 w 1950035"/>
                  <a:gd name="connsiteY57" fmla="*/ 1808010 h 2189847"/>
                  <a:gd name="connsiteX58" fmla="*/ 391749 w 1950035"/>
                  <a:gd name="connsiteY58" fmla="*/ 1742695 h 2189847"/>
                  <a:gd name="connsiteX59" fmla="*/ 230975 w 1950035"/>
                  <a:gd name="connsiteY59" fmla="*/ 1446268 h 2189847"/>
                  <a:gd name="connsiteX60" fmla="*/ 356580 w 1950035"/>
                  <a:gd name="connsiteY60" fmla="*/ 1677381 h 2189847"/>
                  <a:gd name="connsiteX61" fmla="*/ 431942 w 1950035"/>
                  <a:gd name="connsiteY61" fmla="*/ 1843179 h 2189847"/>
                  <a:gd name="connsiteX62" fmla="*/ 527402 w 1950035"/>
                  <a:gd name="connsiteY62" fmla="*/ 1883372 h 2189847"/>
                  <a:gd name="connsiteX63" fmla="*/ 507305 w 1950035"/>
                  <a:gd name="connsiteY63" fmla="*/ 1998929 h 2189847"/>
                  <a:gd name="connsiteX64" fmla="*/ 311362 w 1950035"/>
                  <a:gd name="connsiteY64" fmla="*/ 2189847 h 2189847"/>
                  <a:gd name="connsiteX65" fmla="*/ 250235 w 1950035"/>
                  <a:gd name="connsiteY65" fmla="*/ 2152165 h 2189847"/>
                  <a:gd name="connsiteX66" fmla="*/ 220927 w 1950035"/>
                  <a:gd name="connsiteY66" fmla="*/ 1998928 h 2189847"/>
                  <a:gd name="connsiteX67" fmla="*/ 120444 w 1950035"/>
                  <a:gd name="connsiteY67" fmla="*/ 1918541 h 2189847"/>
                  <a:gd name="connsiteX68" fmla="*/ 65177 w 1950035"/>
                  <a:gd name="connsiteY68" fmla="*/ 1878348 h 2189847"/>
                  <a:gd name="connsiteX69" fmla="*/ 80251 w 1950035"/>
                  <a:gd name="connsiteY69" fmla="*/ 1682404 h 2189847"/>
                  <a:gd name="connsiteX70" fmla="*/ 205854 w 1950035"/>
                  <a:gd name="connsiteY70" fmla="*/ 1823082 h 2189847"/>
                  <a:gd name="connsiteX71" fmla="*/ 301314 w 1950035"/>
                  <a:gd name="connsiteY71" fmla="*/ 1983856 h 2189847"/>
                  <a:gd name="connsiteX72" fmla="*/ 326435 w 1950035"/>
                  <a:gd name="connsiteY72" fmla="*/ 1873323 h 2189847"/>
                  <a:gd name="connsiteX73" fmla="*/ 175710 w 1950035"/>
                  <a:gd name="connsiteY73" fmla="*/ 1526655 h 2189847"/>
                  <a:gd name="connsiteX74" fmla="*/ 150589 w 1950035"/>
                  <a:gd name="connsiteY74" fmla="*/ 1491487 h 2189847"/>
                  <a:gd name="connsiteX75" fmla="*/ 30008 w 1950035"/>
                  <a:gd name="connsiteY75" fmla="*/ 1652260 h 2189847"/>
                  <a:gd name="connsiteX76" fmla="*/ 19959 w 1950035"/>
                  <a:gd name="connsiteY76" fmla="*/ 1808009 h 2189847"/>
                  <a:gd name="connsiteX77" fmla="*/ 75227 w 1950035"/>
                  <a:gd name="connsiteY77" fmla="*/ 1310615 h 2189847"/>
                  <a:gd name="connsiteX78" fmla="*/ 175709 w 1950035"/>
                  <a:gd name="connsiteY78" fmla="*/ 1350809 h 2189847"/>
                  <a:gd name="connsiteX79" fmla="*/ 170685 w 1950035"/>
                  <a:gd name="connsiteY79" fmla="*/ 1134770 h 2189847"/>
                  <a:gd name="connsiteX80" fmla="*/ 95322 w 1950035"/>
                  <a:gd name="connsiteY80" fmla="*/ 1245301 h 2189847"/>
                  <a:gd name="connsiteX81" fmla="*/ 180733 w 1950035"/>
                  <a:gd name="connsiteY81" fmla="*/ 1054383 h 2189847"/>
                  <a:gd name="connsiteX82" fmla="*/ 276193 w 1950035"/>
                  <a:gd name="connsiteY82" fmla="*/ 873512 h 2189847"/>
                  <a:gd name="connsiteX83" fmla="*/ 471298 w 1950035"/>
                  <a:gd name="connsiteY8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43922 w 1950035"/>
                  <a:gd name="connsiteY39" fmla="*/ 2059220 h 2189847"/>
                  <a:gd name="connsiteX40" fmla="*/ 803729 w 1950035"/>
                  <a:gd name="connsiteY40" fmla="*/ 1416126 h 2189847"/>
                  <a:gd name="connsiteX41" fmla="*/ 1160446 w 1950035"/>
                  <a:gd name="connsiteY41" fmla="*/ 1134771 h 2189847"/>
                  <a:gd name="connsiteX42" fmla="*/ 1637744 w 1950035"/>
                  <a:gd name="connsiteY42" fmla="*/ 657475 h 2189847"/>
                  <a:gd name="connsiteX43" fmla="*/ 1763348 w 1950035"/>
                  <a:gd name="connsiteY43" fmla="*/ 345976 h 2189847"/>
                  <a:gd name="connsiteX44" fmla="*/ 1642768 w 1950035"/>
                  <a:gd name="connsiteY44" fmla="*/ 386169 h 2189847"/>
                  <a:gd name="connsiteX45" fmla="*/ 1451848 w 1950035"/>
                  <a:gd name="connsiteY45" fmla="*/ 667523 h 2189847"/>
                  <a:gd name="connsiteX46" fmla="*/ 1170498 w 1950035"/>
                  <a:gd name="connsiteY46" fmla="*/ 506748 h 2189847"/>
                  <a:gd name="connsiteX47" fmla="*/ 1200641 w 1950035"/>
                  <a:gd name="connsiteY47" fmla="*/ 642400 h 2189847"/>
                  <a:gd name="connsiteX48" fmla="*/ 1115230 w 1950035"/>
                  <a:gd name="connsiteY48" fmla="*/ 878538 h 2189847"/>
                  <a:gd name="connsiteX49" fmla="*/ 1100158 w 1950035"/>
                  <a:gd name="connsiteY49" fmla="*/ 1014189 h 2189847"/>
                  <a:gd name="connsiteX50" fmla="*/ 904215 w 1950035"/>
                  <a:gd name="connsiteY50" fmla="*/ 1024237 h 2189847"/>
                  <a:gd name="connsiteX51" fmla="*/ 929336 w 1950035"/>
                  <a:gd name="connsiteY51" fmla="*/ 1185011 h 2189847"/>
                  <a:gd name="connsiteX52" fmla="*/ 708272 w 1950035"/>
                  <a:gd name="connsiteY52" fmla="*/ 994093 h 2189847"/>
                  <a:gd name="connsiteX53" fmla="*/ 607789 w 1950035"/>
                  <a:gd name="connsiteY53" fmla="*/ 923755 h 2189847"/>
                  <a:gd name="connsiteX54" fmla="*/ 809594 w 1950035"/>
                  <a:gd name="connsiteY54" fmla="*/ 1323176 h 2189847"/>
                  <a:gd name="connsiteX55" fmla="*/ 512330 w 1950035"/>
                  <a:gd name="connsiteY55" fmla="*/ 1365882 h 2189847"/>
                  <a:gd name="connsiteX56" fmla="*/ 647983 w 1950035"/>
                  <a:gd name="connsiteY56" fmla="*/ 1883372 h 2189847"/>
                  <a:gd name="connsiteX57" fmla="*/ 537449 w 1950035"/>
                  <a:gd name="connsiteY57" fmla="*/ 1808010 h 2189847"/>
                  <a:gd name="connsiteX58" fmla="*/ 391749 w 1950035"/>
                  <a:gd name="connsiteY58" fmla="*/ 1742695 h 2189847"/>
                  <a:gd name="connsiteX59" fmla="*/ 230975 w 1950035"/>
                  <a:gd name="connsiteY59" fmla="*/ 1446268 h 2189847"/>
                  <a:gd name="connsiteX60" fmla="*/ 356580 w 1950035"/>
                  <a:gd name="connsiteY60" fmla="*/ 1677381 h 2189847"/>
                  <a:gd name="connsiteX61" fmla="*/ 431942 w 1950035"/>
                  <a:gd name="connsiteY61" fmla="*/ 1843179 h 2189847"/>
                  <a:gd name="connsiteX62" fmla="*/ 527402 w 1950035"/>
                  <a:gd name="connsiteY62" fmla="*/ 1883372 h 2189847"/>
                  <a:gd name="connsiteX63" fmla="*/ 507305 w 1950035"/>
                  <a:gd name="connsiteY63" fmla="*/ 1998929 h 2189847"/>
                  <a:gd name="connsiteX64" fmla="*/ 311362 w 1950035"/>
                  <a:gd name="connsiteY64" fmla="*/ 2189847 h 2189847"/>
                  <a:gd name="connsiteX65" fmla="*/ 250235 w 1950035"/>
                  <a:gd name="connsiteY65" fmla="*/ 2152165 h 2189847"/>
                  <a:gd name="connsiteX66" fmla="*/ 220927 w 1950035"/>
                  <a:gd name="connsiteY66" fmla="*/ 1998928 h 2189847"/>
                  <a:gd name="connsiteX67" fmla="*/ 120444 w 1950035"/>
                  <a:gd name="connsiteY67" fmla="*/ 1918541 h 2189847"/>
                  <a:gd name="connsiteX68" fmla="*/ 65177 w 1950035"/>
                  <a:gd name="connsiteY68" fmla="*/ 1878348 h 2189847"/>
                  <a:gd name="connsiteX69" fmla="*/ 80251 w 1950035"/>
                  <a:gd name="connsiteY69" fmla="*/ 1682404 h 2189847"/>
                  <a:gd name="connsiteX70" fmla="*/ 205854 w 1950035"/>
                  <a:gd name="connsiteY70" fmla="*/ 1823082 h 2189847"/>
                  <a:gd name="connsiteX71" fmla="*/ 301314 w 1950035"/>
                  <a:gd name="connsiteY71" fmla="*/ 1983856 h 2189847"/>
                  <a:gd name="connsiteX72" fmla="*/ 326435 w 1950035"/>
                  <a:gd name="connsiteY72" fmla="*/ 1873323 h 2189847"/>
                  <a:gd name="connsiteX73" fmla="*/ 175710 w 1950035"/>
                  <a:gd name="connsiteY73" fmla="*/ 1526655 h 2189847"/>
                  <a:gd name="connsiteX74" fmla="*/ 150589 w 1950035"/>
                  <a:gd name="connsiteY74" fmla="*/ 1491487 h 2189847"/>
                  <a:gd name="connsiteX75" fmla="*/ 30008 w 1950035"/>
                  <a:gd name="connsiteY75" fmla="*/ 1652260 h 2189847"/>
                  <a:gd name="connsiteX76" fmla="*/ 19959 w 1950035"/>
                  <a:gd name="connsiteY76" fmla="*/ 1808009 h 2189847"/>
                  <a:gd name="connsiteX77" fmla="*/ 75227 w 1950035"/>
                  <a:gd name="connsiteY77" fmla="*/ 1310615 h 2189847"/>
                  <a:gd name="connsiteX78" fmla="*/ 175709 w 1950035"/>
                  <a:gd name="connsiteY78" fmla="*/ 1350809 h 2189847"/>
                  <a:gd name="connsiteX79" fmla="*/ 170685 w 1950035"/>
                  <a:gd name="connsiteY79" fmla="*/ 1134770 h 2189847"/>
                  <a:gd name="connsiteX80" fmla="*/ 95322 w 1950035"/>
                  <a:gd name="connsiteY80" fmla="*/ 1245301 h 2189847"/>
                  <a:gd name="connsiteX81" fmla="*/ 180733 w 1950035"/>
                  <a:gd name="connsiteY81" fmla="*/ 1054383 h 2189847"/>
                  <a:gd name="connsiteX82" fmla="*/ 276193 w 1950035"/>
                  <a:gd name="connsiteY82" fmla="*/ 873512 h 2189847"/>
                  <a:gd name="connsiteX83" fmla="*/ 471298 w 1950035"/>
                  <a:gd name="connsiteY8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43922 w 1950035"/>
                  <a:gd name="connsiteY39" fmla="*/ 2059220 h 2189847"/>
                  <a:gd name="connsiteX40" fmla="*/ 803729 w 1950035"/>
                  <a:gd name="connsiteY40" fmla="*/ 1416126 h 2189847"/>
                  <a:gd name="connsiteX41" fmla="*/ 1160446 w 1950035"/>
                  <a:gd name="connsiteY41" fmla="*/ 1134771 h 2189847"/>
                  <a:gd name="connsiteX42" fmla="*/ 1637744 w 1950035"/>
                  <a:gd name="connsiteY42" fmla="*/ 657475 h 2189847"/>
                  <a:gd name="connsiteX43" fmla="*/ 1763348 w 1950035"/>
                  <a:gd name="connsiteY43" fmla="*/ 345976 h 2189847"/>
                  <a:gd name="connsiteX44" fmla="*/ 1642768 w 1950035"/>
                  <a:gd name="connsiteY44" fmla="*/ 386169 h 2189847"/>
                  <a:gd name="connsiteX45" fmla="*/ 1451848 w 1950035"/>
                  <a:gd name="connsiteY45" fmla="*/ 667523 h 2189847"/>
                  <a:gd name="connsiteX46" fmla="*/ 1170498 w 1950035"/>
                  <a:gd name="connsiteY46" fmla="*/ 506748 h 2189847"/>
                  <a:gd name="connsiteX47" fmla="*/ 1200641 w 1950035"/>
                  <a:gd name="connsiteY47" fmla="*/ 642400 h 2189847"/>
                  <a:gd name="connsiteX48" fmla="*/ 1115230 w 1950035"/>
                  <a:gd name="connsiteY48" fmla="*/ 878538 h 2189847"/>
                  <a:gd name="connsiteX49" fmla="*/ 1100158 w 1950035"/>
                  <a:gd name="connsiteY49" fmla="*/ 1014189 h 2189847"/>
                  <a:gd name="connsiteX50" fmla="*/ 904215 w 1950035"/>
                  <a:gd name="connsiteY50" fmla="*/ 1024237 h 2189847"/>
                  <a:gd name="connsiteX51" fmla="*/ 929336 w 1950035"/>
                  <a:gd name="connsiteY51" fmla="*/ 1185011 h 2189847"/>
                  <a:gd name="connsiteX52" fmla="*/ 708272 w 1950035"/>
                  <a:gd name="connsiteY52" fmla="*/ 994093 h 2189847"/>
                  <a:gd name="connsiteX53" fmla="*/ 607789 w 1950035"/>
                  <a:gd name="connsiteY53" fmla="*/ 923755 h 2189847"/>
                  <a:gd name="connsiteX54" fmla="*/ 809594 w 1950035"/>
                  <a:gd name="connsiteY54" fmla="*/ 1323176 h 2189847"/>
                  <a:gd name="connsiteX55" fmla="*/ 512330 w 1950035"/>
                  <a:gd name="connsiteY55" fmla="*/ 1365882 h 2189847"/>
                  <a:gd name="connsiteX56" fmla="*/ 647983 w 1950035"/>
                  <a:gd name="connsiteY56" fmla="*/ 1883372 h 2189847"/>
                  <a:gd name="connsiteX57" fmla="*/ 537449 w 1950035"/>
                  <a:gd name="connsiteY57" fmla="*/ 1808010 h 2189847"/>
                  <a:gd name="connsiteX58" fmla="*/ 391749 w 1950035"/>
                  <a:gd name="connsiteY58" fmla="*/ 1742695 h 2189847"/>
                  <a:gd name="connsiteX59" fmla="*/ 230975 w 1950035"/>
                  <a:gd name="connsiteY59" fmla="*/ 1446268 h 2189847"/>
                  <a:gd name="connsiteX60" fmla="*/ 356580 w 1950035"/>
                  <a:gd name="connsiteY60" fmla="*/ 1677381 h 2189847"/>
                  <a:gd name="connsiteX61" fmla="*/ 431942 w 1950035"/>
                  <a:gd name="connsiteY61" fmla="*/ 1843179 h 2189847"/>
                  <a:gd name="connsiteX62" fmla="*/ 527402 w 1950035"/>
                  <a:gd name="connsiteY62" fmla="*/ 1883372 h 2189847"/>
                  <a:gd name="connsiteX63" fmla="*/ 507305 w 1950035"/>
                  <a:gd name="connsiteY63" fmla="*/ 1998929 h 2189847"/>
                  <a:gd name="connsiteX64" fmla="*/ 311362 w 1950035"/>
                  <a:gd name="connsiteY64" fmla="*/ 2189847 h 2189847"/>
                  <a:gd name="connsiteX65" fmla="*/ 250235 w 1950035"/>
                  <a:gd name="connsiteY65" fmla="*/ 2152165 h 2189847"/>
                  <a:gd name="connsiteX66" fmla="*/ 220927 w 1950035"/>
                  <a:gd name="connsiteY66" fmla="*/ 1998928 h 2189847"/>
                  <a:gd name="connsiteX67" fmla="*/ 120444 w 1950035"/>
                  <a:gd name="connsiteY67" fmla="*/ 1918541 h 2189847"/>
                  <a:gd name="connsiteX68" fmla="*/ 65177 w 1950035"/>
                  <a:gd name="connsiteY68" fmla="*/ 1878348 h 2189847"/>
                  <a:gd name="connsiteX69" fmla="*/ 80251 w 1950035"/>
                  <a:gd name="connsiteY69" fmla="*/ 1682404 h 2189847"/>
                  <a:gd name="connsiteX70" fmla="*/ 205854 w 1950035"/>
                  <a:gd name="connsiteY70" fmla="*/ 1823082 h 2189847"/>
                  <a:gd name="connsiteX71" fmla="*/ 301314 w 1950035"/>
                  <a:gd name="connsiteY71" fmla="*/ 1983856 h 2189847"/>
                  <a:gd name="connsiteX72" fmla="*/ 326435 w 1950035"/>
                  <a:gd name="connsiteY72" fmla="*/ 1873323 h 2189847"/>
                  <a:gd name="connsiteX73" fmla="*/ 175710 w 1950035"/>
                  <a:gd name="connsiteY73" fmla="*/ 1526655 h 2189847"/>
                  <a:gd name="connsiteX74" fmla="*/ 150589 w 1950035"/>
                  <a:gd name="connsiteY74" fmla="*/ 1491487 h 2189847"/>
                  <a:gd name="connsiteX75" fmla="*/ 30008 w 1950035"/>
                  <a:gd name="connsiteY75" fmla="*/ 1652260 h 2189847"/>
                  <a:gd name="connsiteX76" fmla="*/ 19959 w 1950035"/>
                  <a:gd name="connsiteY76" fmla="*/ 1808009 h 2189847"/>
                  <a:gd name="connsiteX77" fmla="*/ 75227 w 1950035"/>
                  <a:gd name="connsiteY77" fmla="*/ 1310615 h 2189847"/>
                  <a:gd name="connsiteX78" fmla="*/ 175709 w 1950035"/>
                  <a:gd name="connsiteY78" fmla="*/ 1350809 h 2189847"/>
                  <a:gd name="connsiteX79" fmla="*/ 170685 w 1950035"/>
                  <a:gd name="connsiteY79" fmla="*/ 1134770 h 2189847"/>
                  <a:gd name="connsiteX80" fmla="*/ 95322 w 1950035"/>
                  <a:gd name="connsiteY80" fmla="*/ 1245301 h 2189847"/>
                  <a:gd name="connsiteX81" fmla="*/ 180733 w 1950035"/>
                  <a:gd name="connsiteY81" fmla="*/ 1054383 h 2189847"/>
                  <a:gd name="connsiteX82" fmla="*/ 276193 w 1950035"/>
                  <a:gd name="connsiteY82" fmla="*/ 873512 h 2189847"/>
                  <a:gd name="connsiteX83" fmla="*/ 471298 w 1950035"/>
                  <a:gd name="connsiteY8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43922 w 1950035"/>
                  <a:gd name="connsiteY39" fmla="*/ 2079317 h 2189847"/>
                  <a:gd name="connsiteX40" fmla="*/ 803729 w 1950035"/>
                  <a:gd name="connsiteY40" fmla="*/ 1416126 h 2189847"/>
                  <a:gd name="connsiteX41" fmla="*/ 1160446 w 1950035"/>
                  <a:gd name="connsiteY41" fmla="*/ 1134771 h 2189847"/>
                  <a:gd name="connsiteX42" fmla="*/ 1637744 w 1950035"/>
                  <a:gd name="connsiteY42" fmla="*/ 657475 h 2189847"/>
                  <a:gd name="connsiteX43" fmla="*/ 1763348 w 1950035"/>
                  <a:gd name="connsiteY43" fmla="*/ 345976 h 2189847"/>
                  <a:gd name="connsiteX44" fmla="*/ 1642768 w 1950035"/>
                  <a:gd name="connsiteY44" fmla="*/ 386169 h 2189847"/>
                  <a:gd name="connsiteX45" fmla="*/ 1451848 w 1950035"/>
                  <a:gd name="connsiteY45" fmla="*/ 667523 h 2189847"/>
                  <a:gd name="connsiteX46" fmla="*/ 1170498 w 1950035"/>
                  <a:gd name="connsiteY46" fmla="*/ 506748 h 2189847"/>
                  <a:gd name="connsiteX47" fmla="*/ 1200641 w 1950035"/>
                  <a:gd name="connsiteY47" fmla="*/ 642400 h 2189847"/>
                  <a:gd name="connsiteX48" fmla="*/ 1115230 w 1950035"/>
                  <a:gd name="connsiteY48" fmla="*/ 878538 h 2189847"/>
                  <a:gd name="connsiteX49" fmla="*/ 1100158 w 1950035"/>
                  <a:gd name="connsiteY49" fmla="*/ 1014189 h 2189847"/>
                  <a:gd name="connsiteX50" fmla="*/ 904215 w 1950035"/>
                  <a:gd name="connsiteY50" fmla="*/ 1024237 h 2189847"/>
                  <a:gd name="connsiteX51" fmla="*/ 929336 w 1950035"/>
                  <a:gd name="connsiteY51" fmla="*/ 1185011 h 2189847"/>
                  <a:gd name="connsiteX52" fmla="*/ 708272 w 1950035"/>
                  <a:gd name="connsiteY52" fmla="*/ 994093 h 2189847"/>
                  <a:gd name="connsiteX53" fmla="*/ 607789 w 1950035"/>
                  <a:gd name="connsiteY53" fmla="*/ 923755 h 2189847"/>
                  <a:gd name="connsiteX54" fmla="*/ 809594 w 1950035"/>
                  <a:gd name="connsiteY54" fmla="*/ 1323176 h 2189847"/>
                  <a:gd name="connsiteX55" fmla="*/ 512330 w 1950035"/>
                  <a:gd name="connsiteY55" fmla="*/ 1365882 h 2189847"/>
                  <a:gd name="connsiteX56" fmla="*/ 647983 w 1950035"/>
                  <a:gd name="connsiteY56" fmla="*/ 1883372 h 2189847"/>
                  <a:gd name="connsiteX57" fmla="*/ 537449 w 1950035"/>
                  <a:gd name="connsiteY57" fmla="*/ 1808010 h 2189847"/>
                  <a:gd name="connsiteX58" fmla="*/ 391749 w 1950035"/>
                  <a:gd name="connsiteY58" fmla="*/ 1742695 h 2189847"/>
                  <a:gd name="connsiteX59" fmla="*/ 230975 w 1950035"/>
                  <a:gd name="connsiteY59" fmla="*/ 1446268 h 2189847"/>
                  <a:gd name="connsiteX60" fmla="*/ 356580 w 1950035"/>
                  <a:gd name="connsiteY60" fmla="*/ 1677381 h 2189847"/>
                  <a:gd name="connsiteX61" fmla="*/ 431942 w 1950035"/>
                  <a:gd name="connsiteY61" fmla="*/ 1843179 h 2189847"/>
                  <a:gd name="connsiteX62" fmla="*/ 527402 w 1950035"/>
                  <a:gd name="connsiteY62" fmla="*/ 1883372 h 2189847"/>
                  <a:gd name="connsiteX63" fmla="*/ 507305 w 1950035"/>
                  <a:gd name="connsiteY63" fmla="*/ 1998929 h 2189847"/>
                  <a:gd name="connsiteX64" fmla="*/ 311362 w 1950035"/>
                  <a:gd name="connsiteY64" fmla="*/ 2189847 h 2189847"/>
                  <a:gd name="connsiteX65" fmla="*/ 250235 w 1950035"/>
                  <a:gd name="connsiteY65" fmla="*/ 2152165 h 2189847"/>
                  <a:gd name="connsiteX66" fmla="*/ 220927 w 1950035"/>
                  <a:gd name="connsiteY66" fmla="*/ 1998928 h 2189847"/>
                  <a:gd name="connsiteX67" fmla="*/ 120444 w 1950035"/>
                  <a:gd name="connsiteY67" fmla="*/ 1918541 h 2189847"/>
                  <a:gd name="connsiteX68" fmla="*/ 65177 w 1950035"/>
                  <a:gd name="connsiteY68" fmla="*/ 1878348 h 2189847"/>
                  <a:gd name="connsiteX69" fmla="*/ 80251 w 1950035"/>
                  <a:gd name="connsiteY69" fmla="*/ 1682404 h 2189847"/>
                  <a:gd name="connsiteX70" fmla="*/ 205854 w 1950035"/>
                  <a:gd name="connsiteY70" fmla="*/ 1823082 h 2189847"/>
                  <a:gd name="connsiteX71" fmla="*/ 301314 w 1950035"/>
                  <a:gd name="connsiteY71" fmla="*/ 1983856 h 2189847"/>
                  <a:gd name="connsiteX72" fmla="*/ 326435 w 1950035"/>
                  <a:gd name="connsiteY72" fmla="*/ 1873323 h 2189847"/>
                  <a:gd name="connsiteX73" fmla="*/ 175710 w 1950035"/>
                  <a:gd name="connsiteY73" fmla="*/ 1526655 h 2189847"/>
                  <a:gd name="connsiteX74" fmla="*/ 150589 w 1950035"/>
                  <a:gd name="connsiteY74" fmla="*/ 1491487 h 2189847"/>
                  <a:gd name="connsiteX75" fmla="*/ 30008 w 1950035"/>
                  <a:gd name="connsiteY75" fmla="*/ 1652260 h 2189847"/>
                  <a:gd name="connsiteX76" fmla="*/ 19959 w 1950035"/>
                  <a:gd name="connsiteY76" fmla="*/ 1808009 h 2189847"/>
                  <a:gd name="connsiteX77" fmla="*/ 75227 w 1950035"/>
                  <a:gd name="connsiteY77" fmla="*/ 1310615 h 2189847"/>
                  <a:gd name="connsiteX78" fmla="*/ 175709 w 1950035"/>
                  <a:gd name="connsiteY78" fmla="*/ 1350809 h 2189847"/>
                  <a:gd name="connsiteX79" fmla="*/ 170685 w 1950035"/>
                  <a:gd name="connsiteY79" fmla="*/ 1134770 h 2189847"/>
                  <a:gd name="connsiteX80" fmla="*/ 95322 w 1950035"/>
                  <a:gd name="connsiteY80" fmla="*/ 1245301 h 2189847"/>
                  <a:gd name="connsiteX81" fmla="*/ 180733 w 1950035"/>
                  <a:gd name="connsiteY81" fmla="*/ 1054383 h 2189847"/>
                  <a:gd name="connsiteX82" fmla="*/ 276193 w 1950035"/>
                  <a:gd name="connsiteY82" fmla="*/ 873512 h 2189847"/>
                  <a:gd name="connsiteX83" fmla="*/ 471298 w 1950035"/>
                  <a:gd name="connsiteY8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43922 w 1950035"/>
                  <a:gd name="connsiteY39" fmla="*/ 2079317 h 2189847"/>
                  <a:gd name="connsiteX40" fmla="*/ 803729 w 1950035"/>
                  <a:gd name="connsiteY40" fmla="*/ 1416126 h 2189847"/>
                  <a:gd name="connsiteX41" fmla="*/ 1160446 w 1950035"/>
                  <a:gd name="connsiteY41" fmla="*/ 1134771 h 2189847"/>
                  <a:gd name="connsiteX42" fmla="*/ 1637744 w 1950035"/>
                  <a:gd name="connsiteY42" fmla="*/ 657475 h 2189847"/>
                  <a:gd name="connsiteX43" fmla="*/ 1763348 w 1950035"/>
                  <a:gd name="connsiteY43" fmla="*/ 345976 h 2189847"/>
                  <a:gd name="connsiteX44" fmla="*/ 1642768 w 1950035"/>
                  <a:gd name="connsiteY44" fmla="*/ 386169 h 2189847"/>
                  <a:gd name="connsiteX45" fmla="*/ 1451848 w 1950035"/>
                  <a:gd name="connsiteY45" fmla="*/ 667523 h 2189847"/>
                  <a:gd name="connsiteX46" fmla="*/ 1170498 w 1950035"/>
                  <a:gd name="connsiteY46" fmla="*/ 506748 h 2189847"/>
                  <a:gd name="connsiteX47" fmla="*/ 1200641 w 1950035"/>
                  <a:gd name="connsiteY47" fmla="*/ 642400 h 2189847"/>
                  <a:gd name="connsiteX48" fmla="*/ 1115230 w 1950035"/>
                  <a:gd name="connsiteY48" fmla="*/ 878538 h 2189847"/>
                  <a:gd name="connsiteX49" fmla="*/ 1100158 w 1950035"/>
                  <a:gd name="connsiteY49" fmla="*/ 1014189 h 2189847"/>
                  <a:gd name="connsiteX50" fmla="*/ 904215 w 1950035"/>
                  <a:gd name="connsiteY50" fmla="*/ 1024237 h 2189847"/>
                  <a:gd name="connsiteX51" fmla="*/ 929336 w 1950035"/>
                  <a:gd name="connsiteY51" fmla="*/ 1185011 h 2189847"/>
                  <a:gd name="connsiteX52" fmla="*/ 708272 w 1950035"/>
                  <a:gd name="connsiteY52" fmla="*/ 994093 h 2189847"/>
                  <a:gd name="connsiteX53" fmla="*/ 607789 w 1950035"/>
                  <a:gd name="connsiteY53" fmla="*/ 923755 h 2189847"/>
                  <a:gd name="connsiteX54" fmla="*/ 809594 w 1950035"/>
                  <a:gd name="connsiteY54" fmla="*/ 1323176 h 2189847"/>
                  <a:gd name="connsiteX55" fmla="*/ 512330 w 1950035"/>
                  <a:gd name="connsiteY55" fmla="*/ 1365882 h 2189847"/>
                  <a:gd name="connsiteX56" fmla="*/ 647983 w 1950035"/>
                  <a:gd name="connsiteY56" fmla="*/ 1883372 h 2189847"/>
                  <a:gd name="connsiteX57" fmla="*/ 537449 w 1950035"/>
                  <a:gd name="connsiteY57" fmla="*/ 1808010 h 2189847"/>
                  <a:gd name="connsiteX58" fmla="*/ 391749 w 1950035"/>
                  <a:gd name="connsiteY58" fmla="*/ 1742695 h 2189847"/>
                  <a:gd name="connsiteX59" fmla="*/ 230975 w 1950035"/>
                  <a:gd name="connsiteY59" fmla="*/ 1446268 h 2189847"/>
                  <a:gd name="connsiteX60" fmla="*/ 356580 w 1950035"/>
                  <a:gd name="connsiteY60" fmla="*/ 1677381 h 2189847"/>
                  <a:gd name="connsiteX61" fmla="*/ 431942 w 1950035"/>
                  <a:gd name="connsiteY61" fmla="*/ 1843179 h 2189847"/>
                  <a:gd name="connsiteX62" fmla="*/ 527402 w 1950035"/>
                  <a:gd name="connsiteY62" fmla="*/ 1883372 h 2189847"/>
                  <a:gd name="connsiteX63" fmla="*/ 507305 w 1950035"/>
                  <a:gd name="connsiteY63" fmla="*/ 1998929 h 2189847"/>
                  <a:gd name="connsiteX64" fmla="*/ 311362 w 1950035"/>
                  <a:gd name="connsiteY64" fmla="*/ 2189847 h 2189847"/>
                  <a:gd name="connsiteX65" fmla="*/ 250235 w 1950035"/>
                  <a:gd name="connsiteY65" fmla="*/ 2152165 h 2189847"/>
                  <a:gd name="connsiteX66" fmla="*/ 220927 w 1950035"/>
                  <a:gd name="connsiteY66" fmla="*/ 1998928 h 2189847"/>
                  <a:gd name="connsiteX67" fmla="*/ 120444 w 1950035"/>
                  <a:gd name="connsiteY67" fmla="*/ 1918541 h 2189847"/>
                  <a:gd name="connsiteX68" fmla="*/ 65177 w 1950035"/>
                  <a:gd name="connsiteY68" fmla="*/ 1878348 h 2189847"/>
                  <a:gd name="connsiteX69" fmla="*/ 80251 w 1950035"/>
                  <a:gd name="connsiteY69" fmla="*/ 1682404 h 2189847"/>
                  <a:gd name="connsiteX70" fmla="*/ 205854 w 1950035"/>
                  <a:gd name="connsiteY70" fmla="*/ 1823082 h 2189847"/>
                  <a:gd name="connsiteX71" fmla="*/ 301314 w 1950035"/>
                  <a:gd name="connsiteY71" fmla="*/ 1983856 h 2189847"/>
                  <a:gd name="connsiteX72" fmla="*/ 326435 w 1950035"/>
                  <a:gd name="connsiteY72" fmla="*/ 1873323 h 2189847"/>
                  <a:gd name="connsiteX73" fmla="*/ 175710 w 1950035"/>
                  <a:gd name="connsiteY73" fmla="*/ 1526655 h 2189847"/>
                  <a:gd name="connsiteX74" fmla="*/ 150589 w 1950035"/>
                  <a:gd name="connsiteY74" fmla="*/ 1491487 h 2189847"/>
                  <a:gd name="connsiteX75" fmla="*/ 30008 w 1950035"/>
                  <a:gd name="connsiteY75" fmla="*/ 1652260 h 2189847"/>
                  <a:gd name="connsiteX76" fmla="*/ 19959 w 1950035"/>
                  <a:gd name="connsiteY76" fmla="*/ 1808009 h 2189847"/>
                  <a:gd name="connsiteX77" fmla="*/ 75227 w 1950035"/>
                  <a:gd name="connsiteY77" fmla="*/ 1310615 h 2189847"/>
                  <a:gd name="connsiteX78" fmla="*/ 175709 w 1950035"/>
                  <a:gd name="connsiteY78" fmla="*/ 1350809 h 2189847"/>
                  <a:gd name="connsiteX79" fmla="*/ 170685 w 1950035"/>
                  <a:gd name="connsiteY79" fmla="*/ 1134770 h 2189847"/>
                  <a:gd name="connsiteX80" fmla="*/ 95322 w 1950035"/>
                  <a:gd name="connsiteY80" fmla="*/ 1245301 h 2189847"/>
                  <a:gd name="connsiteX81" fmla="*/ 180733 w 1950035"/>
                  <a:gd name="connsiteY81" fmla="*/ 1054383 h 2189847"/>
                  <a:gd name="connsiteX82" fmla="*/ 276193 w 1950035"/>
                  <a:gd name="connsiteY82" fmla="*/ 873512 h 2189847"/>
                  <a:gd name="connsiteX83" fmla="*/ 471298 w 1950035"/>
                  <a:gd name="connsiteY8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039866 w 1950035"/>
                  <a:gd name="connsiteY39" fmla="*/ 2029075 h 2189847"/>
                  <a:gd name="connsiteX40" fmla="*/ 843922 w 1950035"/>
                  <a:gd name="connsiteY40" fmla="*/ 2079317 h 2189847"/>
                  <a:gd name="connsiteX41" fmla="*/ 803729 w 1950035"/>
                  <a:gd name="connsiteY41" fmla="*/ 1416126 h 2189847"/>
                  <a:gd name="connsiteX42" fmla="*/ 1160446 w 1950035"/>
                  <a:gd name="connsiteY42" fmla="*/ 1134771 h 2189847"/>
                  <a:gd name="connsiteX43" fmla="*/ 1637744 w 1950035"/>
                  <a:gd name="connsiteY43" fmla="*/ 657475 h 2189847"/>
                  <a:gd name="connsiteX44" fmla="*/ 1763348 w 1950035"/>
                  <a:gd name="connsiteY44" fmla="*/ 345976 h 2189847"/>
                  <a:gd name="connsiteX45" fmla="*/ 1642768 w 1950035"/>
                  <a:gd name="connsiteY45" fmla="*/ 386169 h 2189847"/>
                  <a:gd name="connsiteX46" fmla="*/ 1451848 w 1950035"/>
                  <a:gd name="connsiteY46" fmla="*/ 667523 h 2189847"/>
                  <a:gd name="connsiteX47" fmla="*/ 1170498 w 1950035"/>
                  <a:gd name="connsiteY47" fmla="*/ 506748 h 2189847"/>
                  <a:gd name="connsiteX48" fmla="*/ 1200641 w 1950035"/>
                  <a:gd name="connsiteY48" fmla="*/ 642400 h 2189847"/>
                  <a:gd name="connsiteX49" fmla="*/ 1115230 w 1950035"/>
                  <a:gd name="connsiteY49" fmla="*/ 878538 h 2189847"/>
                  <a:gd name="connsiteX50" fmla="*/ 1100158 w 1950035"/>
                  <a:gd name="connsiteY50" fmla="*/ 1014189 h 2189847"/>
                  <a:gd name="connsiteX51" fmla="*/ 904215 w 1950035"/>
                  <a:gd name="connsiteY51" fmla="*/ 1024237 h 2189847"/>
                  <a:gd name="connsiteX52" fmla="*/ 929336 w 1950035"/>
                  <a:gd name="connsiteY52" fmla="*/ 1185011 h 2189847"/>
                  <a:gd name="connsiteX53" fmla="*/ 708272 w 1950035"/>
                  <a:gd name="connsiteY53" fmla="*/ 994093 h 2189847"/>
                  <a:gd name="connsiteX54" fmla="*/ 607789 w 1950035"/>
                  <a:gd name="connsiteY54" fmla="*/ 923755 h 2189847"/>
                  <a:gd name="connsiteX55" fmla="*/ 809594 w 1950035"/>
                  <a:gd name="connsiteY55" fmla="*/ 1323176 h 2189847"/>
                  <a:gd name="connsiteX56" fmla="*/ 512330 w 1950035"/>
                  <a:gd name="connsiteY56" fmla="*/ 1365882 h 2189847"/>
                  <a:gd name="connsiteX57" fmla="*/ 647983 w 1950035"/>
                  <a:gd name="connsiteY57" fmla="*/ 1883372 h 2189847"/>
                  <a:gd name="connsiteX58" fmla="*/ 537449 w 1950035"/>
                  <a:gd name="connsiteY58" fmla="*/ 1808010 h 2189847"/>
                  <a:gd name="connsiteX59" fmla="*/ 391749 w 1950035"/>
                  <a:gd name="connsiteY59" fmla="*/ 1742695 h 2189847"/>
                  <a:gd name="connsiteX60" fmla="*/ 230975 w 1950035"/>
                  <a:gd name="connsiteY60" fmla="*/ 1446268 h 2189847"/>
                  <a:gd name="connsiteX61" fmla="*/ 356580 w 1950035"/>
                  <a:gd name="connsiteY61" fmla="*/ 1677381 h 2189847"/>
                  <a:gd name="connsiteX62" fmla="*/ 431942 w 1950035"/>
                  <a:gd name="connsiteY62" fmla="*/ 1843179 h 2189847"/>
                  <a:gd name="connsiteX63" fmla="*/ 527402 w 1950035"/>
                  <a:gd name="connsiteY63" fmla="*/ 1883372 h 2189847"/>
                  <a:gd name="connsiteX64" fmla="*/ 507305 w 1950035"/>
                  <a:gd name="connsiteY64" fmla="*/ 1998929 h 2189847"/>
                  <a:gd name="connsiteX65" fmla="*/ 311362 w 1950035"/>
                  <a:gd name="connsiteY65" fmla="*/ 2189847 h 2189847"/>
                  <a:gd name="connsiteX66" fmla="*/ 250235 w 1950035"/>
                  <a:gd name="connsiteY66" fmla="*/ 2152165 h 2189847"/>
                  <a:gd name="connsiteX67" fmla="*/ 220927 w 1950035"/>
                  <a:gd name="connsiteY67" fmla="*/ 1998928 h 2189847"/>
                  <a:gd name="connsiteX68" fmla="*/ 120444 w 1950035"/>
                  <a:gd name="connsiteY68" fmla="*/ 1918541 h 2189847"/>
                  <a:gd name="connsiteX69" fmla="*/ 65177 w 1950035"/>
                  <a:gd name="connsiteY69" fmla="*/ 1878348 h 2189847"/>
                  <a:gd name="connsiteX70" fmla="*/ 80251 w 1950035"/>
                  <a:gd name="connsiteY70" fmla="*/ 1682404 h 2189847"/>
                  <a:gd name="connsiteX71" fmla="*/ 205854 w 1950035"/>
                  <a:gd name="connsiteY71" fmla="*/ 1823082 h 2189847"/>
                  <a:gd name="connsiteX72" fmla="*/ 301314 w 1950035"/>
                  <a:gd name="connsiteY72" fmla="*/ 1983856 h 2189847"/>
                  <a:gd name="connsiteX73" fmla="*/ 326435 w 1950035"/>
                  <a:gd name="connsiteY73" fmla="*/ 1873323 h 2189847"/>
                  <a:gd name="connsiteX74" fmla="*/ 175710 w 1950035"/>
                  <a:gd name="connsiteY74" fmla="*/ 1526655 h 2189847"/>
                  <a:gd name="connsiteX75" fmla="*/ 150589 w 1950035"/>
                  <a:gd name="connsiteY75" fmla="*/ 1491487 h 2189847"/>
                  <a:gd name="connsiteX76" fmla="*/ 30008 w 1950035"/>
                  <a:gd name="connsiteY76" fmla="*/ 1652260 h 2189847"/>
                  <a:gd name="connsiteX77" fmla="*/ 19959 w 1950035"/>
                  <a:gd name="connsiteY77" fmla="*/ 1808009 h 2189847"/>
                  <a:gd name="connsiteX78" fmla="*/ 75227 w 1950035"/>
                  <a:gd name="connsiteY78" fmla="*/ 1310615 h 2189847"/>
                  <a:gd name="connsiteX79" fmla="*/ 175709 w 1950035"/>
                  <a:gd name="connsiteY79" fmla="*/ 1350809 h 2189847"/>
                  <a:gd name="connsiteX80" fmla="*/ 170685 w 1950035"/>
                  <a:gd name="connsiteY80" fmla="*/ 1134770 h 2189847"/>
                  <a:gd name="connsiteX81" fmla="*/ 95322 w 1950035"/>
                  <a:gd name="connsiteY81" fmla="*/ 1245301 h 2189847"/>
                  <a:gd name="connsiteX82" fmla="*/ 180733 w 1950035"/>
                  <a:gd name="connsiteY82" fmla="*/ 1054383 h 2189847"/>
                  <a:gd name="connsiteX83" fmla="*/ 276193 w 1950035"/>
                  <a:gd name="connsiteY83" fmla="*/ 873512 h 2189847"/>
                  <a:gd name="connsiteX84" fmla="*/ 471298 w 1950035"/>
                  <a:gd name="connsiteY8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84116 w 1950035"/>
                  <a:gd name="connsiteY39" fmla="*/ 1767818 h 2189847"/>
                  <a:gd name="connsiteX40" fmla="*/ 843922 w 1950035"/>
                  <a:gd name="connsiteY40" fmla="*/ 2079317 h 2189847"/>
                  <a:gd name="connsiteX41" fmla="*/ 803729 w 1950035"/>
                  <a:gd name="connsiteY41" fmla="*/ 1416126 h 2189847"/>
                  <a:gd name="connsiteX42" fmla="*/ 1160446 w 1950035"/>
                  <a:gd name="connsiteY42" fmla="*/ 1134771 h 2189847"/>
                  <a:gd name="connsiteX43" fmla="*/ 1637744 w 1950035"/>
                  <a:gd name="connsiteY43" fmla="*/ 657475 h 2189847"/>
                  <a:gd name="connsiteX44" fmla="*/ 1763348 w 1950035"/>
                  <a:gd name="connsiteY44" fmla="*/ 345976 h 2189847"/>
                  <a:gd name="connsiteX45" fmla="*/ 1642768 w 1950035"/>
                  <a:gd name="connsiteY45" fmla="*/ 386169 h 2189847"/>
                  <a:gd name="connsiteX46" fmla="*/ 1451848 w 1950035"/>
                  <a:gd name="connsiteY46" fmla="*/ 667523 h 2189847"/>
                  <a:gd name="connsiteX47" fmla="*/ 1170498 w 1950035"/>
                  <a:gd name="connsiteY47" fmla="*/ 506748 h 2189847"/>
                  <a:gd name="connsiteX48" fmla="*/ 1200641 w 1950035"/>
                  <a:gd name="connsiteY48" fmla="*/ 642400 h 2189847"/>
                  <a:gd name="connsiteX49" fmla="*/ 1115230 w 1950035"/>
                  <a:gd name="connsiteY49" fmla="*/ 878538 h 2189847"/>
                  <a:gd name="connsiteX50" fmla="*/ 1100158 w 1950035"/>
                  <a:gd name="connsiteY50" fmla="*/ 1014189 h 2189847"/>
                  <a:gd name="connsiteX51" fmla="*/ 904215 w 1950035"/>
                  <a:gd name="connsiteY51" fmla="*/ 1024237 h 2189847"/>
                  <a:gd name="connsiteX52" fmla="*/ 929336 w 1950035"/>
                  <a:gd name="connsiteY52" fmla="*/ 1185011 h 2189847"/>
                  <a:gd name="connsiteX53" fmla="*/ 708272 w 1950035"/>
                  <a:gd name="connsiteY53" fmla="*/ 994093 h 2189847"/>
                  <a:gd name="connsiteX54" fmla="*/ 607789 w 1950035"/>
                  <a:gd name="connsiteY54" fmla="*/ 923755 h 2189847"/>
                  <a:gd name="connsiteX55" fmla="*/ 809594 w 1950035"/>
                  <a:gd name="connsiteY55" fmla="*/ 1323176 h 2189847"/>
                  <a:gd name="connsiteX56" fmla="*/ 512330 w 1950035"/>
                  <a:gd name="connsiteY56" fmla="*/ 1365882 h 2189847"/>
                  <a:gd name="connsiteX57" fmla="*/ 647983 w 1950035"/>
                  <a:gd name="connsiteY57" fmla="*/ 1883372 h 2189847"/>
                  <a:gd name="connsiteX58" fmla="*/ 537449 w 1950035"/>
                  <a:gd name="connsiteY58" fmla="*/ 1808010 h 2189847"/>
                  <a:gd name="connsiteX59" fmla="*/ 391749 w 1950035"/>
                  <a:gd name="connsiteY59" fmla="*/ 1742695 h 2189847"/>
                  <a:gd name="connsiteX60" fmla="*/ 230975 w 1950035"/>
                  <a:gd name="connsiteY60" fmla="*/ 1446268 h 2189847"/>
                  <a:gd name="connsiteX61" fmla="*/ 356580 w 1950035"/>
                  <a:gd name="connsiteY61" fmla="*/ 1677381 h 2189847"/>
                  <a:gd name="connsiteX62" fmla="*/ 431942 w 1950035"/>
                  <a:gd name="connsiteY62" fmla="*/ 1843179 h 2189847"/>
                  <a:gd name="connsiteX63" fmla="*/ 527402 w 1950035"/>
                  <a:gd name="connsiteY63" fmla="*/ 1883372 h 2189847"/>
                  <a:gd name="connsiteX64" fmla="*/ 507305 w 1950035"/>
                  <a:gd name="connsiteY64" fmla="*/ 1998929 h 2189847"/>
                  <a:gd name="connsiteX65" fmla="*/ 311362 w 1950035"/>
                  <a:gd name="connsiteY65" fmla="*/ 2189847 h 2189847"/>
                  <a:gd name="connsiteX66" fmla="*/ 250235 w 1950035"/>
                  <a:gd name="connsiteY66" fmla="*/ 2152165 h 2189847"/>
                  <a:gd name="connsiteX67" fmla="*/ 220927 w 1950035"/>
                  <a:gd name="connsiteY67" fmla="*/ 1998928 h 2189847"/>
                  <a:gd name="connsiteX68" fmla="*/ 120444 w 1950035"/>
                  <a:gd name="connsiteY68" fmla="*/ 1918541 h 2189847"/>
                  <a:gd name="connsiteX69" fmla="*/ 65177 w 1950035"/>
                  <a:gd name="connsiteY69" fmla="*/ 1878348 h 2189847"/>
                  <a:gd name="connsiteX70" fmla="*/ 80251 w 1950035"/>
                  <a:gd name="connsiteY70" fmla="*/ 1682404 h 2189847"/>
                  <a:gd name="connsiteX71" fmla="*/ 205854 w 1950035"/>
                  <a:gd name="connsiteY71" fmla="*/ 1823082 h 2189847"/>
                  <a:gd name="connsiteX72" fmla="*/ 301314 w 1950035"/>
                  <a:gd name="connsiteY72" fmla="*/ 1983856 h 2189847"/>
                  <a:gd name="connsiteX73" fmla="*/ 326435 w 1950035"/>
                  <a:gd name="connsiteY73" fmla="*/ 1873323 h 2189847"/>
                  <a:gd name="connsiteX74" fmla="*/ 175710 w 1950035"/>
                  <a:gd name="connsiteY74" fmla="*/ 1526655 h 2189847"/>
                  <a:gd name="connsiteX75" fmla="*/ 150589 w 1950035"/>
                  <a:gd name="connsiteY75" fmla="*/ 1491487 h 2189847"/>
                  <a:gd name="connsiteX76" fmla="*/ 30008 w 1950035"/>
                  <a:gd name="connsiteY76" fmla="*/ 1652260 h 2189847"/>
                  <a:gd name="connsiteX77" fmla="*/ 19959 w 1950035"/>
                  <a:gd name="connsiteY77" fmla="*/ 1808009 h 2189847"/>
                  <a:gd name="connsiteX78" fmla="*/ 75227 w 1950035"/>
                  <a:gd name="connsiteY78" fmla="*/ 1310615 h 2189847"/>
                  <a:gd name="connsiteX79" fmla="*/ 175709 w 1950035"/>
                  <a:gd name="connsiteY79" fmla="*/ 1350809 h 2189847"/>
                  <a:gd name="connsiteX80" fmla="*/ 170685 w 1950035"/>
                  <a:gd name="connsiteY80" fmla="*/ 1134770 h 2189847"/>
                  <a:gd name="connsiteX81" fmla="*/ 95322 w 1950035"/>
                  <a:gd name="connsiteY81" fmla="*/ 1245301 h 2189847"/>
                  <a:gd name="connsiteX82" fmla="*/ 180733 w 1950035"/>
                  <a:gd name="connsiteY82" fmla="*/ 1054383 h 2189847"/>
                  <a:gd name="connsiteX83" fmla="*/ 276193 w 1950035"/>
                  <a:gd name="connsiteY83" fmla="*/ 873512 h 2189847"/>
                  <a:gd name="connsiteX84" fmla="*/ 471298 w 1950035"/>
                  <a:gd name="connsiteY8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84116 w 1950035"/>
                  <a:gd name="connsiteY39" fmla="*/ 1767818 h 2189847"/>
                  <a:gd name="connsiteX40" fmla="*/ 843922 w 1950035"/>
                  <a:gd name="connsiteY40" fmla="*/ 2079317 h 2189847"/>
                  <a:gd name="connsiteX41" fmla="*/ 803729 w 1950035"/>
                  <a:gd name="connsiteY41" fmla="*/ 1416126 h 2189847"/>
                  <a:gd name="connsiteX42" fmla="*/ 1160446 w 1950035"/>
                  <a:gd name="connsiteY42" fmla="*/ 1134771 h 2189847"/>
                  <a:gd name="connsiteX43" fmla="*/ 1637744 w 1950035"/>
                  <a:gd name="connsiteY43" fmla="*/ 657475 h 2189847"/>
                  <a:gd name="connsiteX44" fmla="*/ 1763348 w 1950035"/>
                  <a:gd name="connsiteY44" fmla="*/ 345976 h 2189847"/>
                  <a:gd name="connsiteX45" fmla="*/ 1642768 w 1950035"/>
                  <a:gd name="connsiteY45" fmla="*/ 386169 h 2189847"/>
                  <a:gd name="connsiteX46" fmla="*/ 1451848 w 1950035"/>
                  <a:gd name="connsiteY46" fmla="*/ 667523 h 2189847"/>
                  <a:gd name="connsiteX47" fmla="*/ 1170498 w 1950035"/>
                  <a:gd name="connsiteY47" fmla="*/ 506748 h 2189847"/>
                  <a:gd name="connsiteX48" fmla="*/ 1200641 w 1950035"/>
                  <a:gd name="connsiteY48" fmla="*/ 642400 h 2189847"/>
                  <a:gd name="connsiteX49" fmla="*/ 1115230 w 1950035"/>
                  <a:gd name="connsiteY49" fmla="*/ 878538 h 2189847"/>
                  <a:gd name="connsiteX50" fmla="*/ 1100158 w 1950035"/>
                  <a:gd name="connsiteY50" fmla="*/ 1014189 h 2189847"/>
                  <a:gd name="connsiteX51" fmla="*/ 904215 w 1950035"/>
                  <a:gd name="connsiteY51" fmla="*/ 1024237 h 2189847"/>
                  <a:gd name="connsiteX52" fmla="*/ 929336 w 1950035"/>
                  <a:gd name="connsiteY52" fmla="*/ 1185011 h 2189847"/>
                  <a:gd name="connsiteX53" fmla="*/ 708272 w 1950035"/>
                  <a:gd name="connsiteY53" fmla="*/ 994093 h 2189847"/>
                  <a:gd name="connsiteX54" fmla="*/ 607789 w 1950035"/>
                  <a:gd name="connsiteY54" fmla="*/ 923755 h 2189847"/>
                  <a:gd name="connsiteX55" fmla="*/ 809594 w 1950035"/>
                  <a:gd name="connsiteY55" fmla="*/ 1323176 h 2189847"/>
                  <a:gd name="connsiteX56" fmla="*/ 512330 w 1950035"/>
                  <a:gd name="connsiteY56" fmla="*/ 1365882 h 2189847"/>
                  <a:gd name="connsiteX57" fmla="*/ 647983 w 1950035"/>
                  <a:gd name="connsiteY57" fmla="*/ 1883372 h 2189847"/>
                  <a:gd name="connsiteX58" fmla="*/ 537449 w 1950035"/>
                  <a:gd name="connsiteY58" fmla="*/ 1808010 h 2189847"/>
                  <a:gd name="connsiteX59" fmla="*/ 391749 w 1950035"/>
                  <a:gd name="connsiteY59" fmla="*/ 1742695 h 2189847"/>
                  <a:gd name="connsiteX60" fmla="*/ 230975 w 1950035"/>
                  <a:gd name="connsiteY60" fmla="*/ 1446268 h 2189847"/>
                  <a:gd name="connsiteX61" fmla="*/ 356580 w 1950035"/>
                  <a:gd name="connsiteY61" fmla="*/ 1677381 h 2189847"/>
                  <a:gd name="connsiteX62" fmla="*/ 431942 w 1950035"/>
                  <a:gd name="connsiteY62" fmla="*/ 1843179 h 2189847"/>
                  <a:gd name="connsiteX63" fmla="*/ 527402 w 1950035"/>
                  <a:gd name="connsiteY63" fmla="*/ 1883372 h 2189847"/>
                  <a:gd name="connsiteX64" fmla="*/ 507305 w 1950035"/>
                  <a:gd name="connsiteY64" fmla="*/ 1998929 h 2189847"/>
                  <a:gd name="connsiteX65" fmla="*/ 311362 w 1950035"/>
                  <a:gd name="connsiteY65" fmla="*/ 2189847 h 2189847"/>
                  <a:gd name="connsiteX66" fmla="*/ 250235 w 1950035"/>
                  <a:gd name="connsiteY66" fmla="*/ 2152165 h 2189847"/>
                  <a:gd name="connsiteX67" fmla="*/ 220927 w 1950035"/>
                  <a:gd name="connsiteY67" fmla="*/ 1998928 h 2189847"/>
                  <a:gd name="connsiteX68" fmla="*/ 120444 w 1950035"/>
                  <a:gd name="connsiteY68" fmla="*/ 1918541 h 2189847"/>
                  <a:gd name="connsiteX69" fmla="*/ 65177 w 1950035"/>
                  <a:gd name="connsiteY69" fmla="*/ 1878348 h 2189847"/>
                  <a:gd name="connsiteX70" fmla="*/ 80251 w 1950035"/>
                  <a:gd name="connsiteY70" fmla="*/ 1682404 h 2189847"/>
                  <a:gd name="connsiteX71" fmla="*/ 205854 w 1950035"/>
                  <a:gd name="connsiteY71" fmla="*/ 1823082 h 2189847"/>
                  <a:gd name="connsiteX72" fmla="*/ 301314 w 1950035"/>
                  <a:gd name="connsiteY72" fmla="*/ 1983856 h 2189847"/>
                  <a:gd name="connsiteX73" fmla="*/ 326435 w 1950035"/>
                  <a:gd name="connsiteY73" fmla="*/ 1873323 h 2189847"/>
                  <a:gd name="connsiteX74" fmla="*/ 175710 w 1950035"/>
                  <a:gd name="connsiteY74" fmla="*/ 1526655 h 2189847"/>
                  <a:gd name="connsiteX75" fmla="*/ 150589 w 1950035"/>
                  <a:gd name="connsiteY75" fmla="*/ 1491487 h 2189847"/>
                  <a:gd name="connsiteX76" fmla="*/ 30008 w 1950035"/>
                  <a:gd name="connsiteY76" fmla="*/ 1652260 h 2189847"/>
                  <a:gd name="connsiteX77" fmla="*/ 19959 w 1950035"/>
                  <a:gd name="connsiteY77" fmla="*/ 1808009 h 2189847"/>
                  <a:gd name="connsiteX78" fmla="*/ 75227 w 1950035"/>
                  <a:gd name="connsiteY78" fmla="*/ 1310615 h 2189847"/>
                  <a:gd name="connsiteX79" fmla="*/ 175709 w 1950035"/>
                  <a:gd name="connsiteY79" fmla="*/ 1350809 h 2189847"/>
                  <a:gd name="connsiteX80" fmla="*/ 170685 w 1950035"/>
                  <a:gd name="connsiteY80" fmla="*/ 1134770 h 2189847"/>
                  <a:gd name="connsiteX81" fmla="*/ 95322 w 1950035"/>
                  <a:gd name="connsiteY81" fmla="*/ 1245301 h 2189847"/>
                  <a:gd name="connsiteX82" fmla="*/ 180733 w 1950035"/>
                  <a:gd name="connsiteY82" fmla="*/ 1054383 h 2189847"/>
                  <a:gd name="connsiteX83" fmla="*/ 276193 w 1950035"/>
                  <a:gd name="connsiteY83" fmla="*/ 873512 h 2189847"/>
                  <a:gd name="connsiteX84" fmla="*/ 471298 w 1950035"/>
                  <a:gd name="connsiteY8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84116 w 1950035"/>
                  <a:gd name="connsiteY39" fmla="*/ 1767818 h 2189847"/>
                  <a:gd name="connsiteX40" fmla="*/ 843922 w 1950035"/>
                  <a:gd name="connsiteY40" fmla="*/ 2079317 h 2189847"/>
                  <a:gd name="connsiteX41" fmla="*/ 803729 w 1950035"/>
                  <a:gd name="connsiteY41" fmla="*/ 1416126 h 2189847"/>
                  <a:gd name="connsiteX42" fmla="*/ 1160446 w 1950035"/>
                  <a:gd name="connsiteY42" fmla="*/ 1134771 h 2189847"/>
                  <a:gd name="connsiteX43" fmla="*/ 1637744 w 1950035"/>
                  <a:gd name="connsiteY43" fmla="*/ 657475 h 2189847"/>
                  <a:gd name="connsiteX44" fmla="*/ 1763348 w 1950035"/>
                  <a:gd name="connsiteY44" fmla="*/ 345976 h 2189847"/>
                  <a:gd name="connsiteX45" fmla="*/ 1642768 w 1950035"/>
                  <a:gd name="connsiteY45" fmla="*/ 386169 h 2189847"/>
                  <a:gd name="connsiteX46" fmla="*/ 1451848 w 1950035"/>
                  <a:gd name="connsiteY46" fmla="*/ 667523 h 2189847"/>
                  <a:gd name="connsiteX47" fmla="*/ 1170498 w 1950035"/>
                  <a:gd name="connsiteY47" fmla="*/ 506748 h 2189847"/>
                  <a:gd name="connsiteX48" fmla="*/ 1200641 w 1950035"/>
                  <a:gd name="connsiteY48" fmla="*/ 642400 h 2189847"/>
                  <a:gd name="connsiteX49" fmla="*/ 1115230 w 1950035"/>
                  <a:gd name="connsiteY49" fmla="*/ 878538 h 2189847"/>
                  <a:gd name="connsiteX50" fmla="*/ 1100158 w 1950035"/>
                  <a:gd name="connsiteY50" fmla="*/ 1014189 h 2189847"/>
                  <a:gd name="connsiteX51" fmla="*/ 904215 w 1950035"/>
                  <a:gd name="connsiteY51" fmla="*/ 1024237 h 2189847"/>
                  <a:gd name="connsiteX52" fmla="*/ 929336 w 1950035"/>
                  <a:gd name="connsiteY52" fmla="*/ 1185011 h 2189847"/>
                  <a:gd name="connsiteX53" fmla="*/ 708272 w 1950035"/>
                  <a:gd name="connsiteY53" fmla="*/ 994093 h 2189847"/>
                  <a:gd name="connsiteX54" fmla="*/ 607789 w 1950035"/>
                  <a:gd name="connsiteY54" fmla="*/ 923755 h 2189847"/>
                  <a:gd name="connsiteX55" fmla="*/ 809594 w 1950035"/>
                  <a:gd name="connsiteY55" fmla="*/ 1323176 h 2189847"/>
                  <a:gd name="connsiteX56" fmla="*/ 512330 w 1950035"/>
                  <a:gd name="connsiteY56" fmla="*/ 1365882 h 2189847"/>
                  <a:gd name="connsiteX57" fmla="*/ 647983 w 1950035"/>
                  <a:gd name="connsiteY57" fmla="*/ 1883372 h 2189847"/>
                  <a:gd name="connsiteX58" fmla="*/ 537449 w 1950035"/>
                  <a:gd name="connsiteY58" fmla="*/ 1808010 h 2189847"/>
                  <a:gd name="connsiteX59" fmla="*/ 391749 w 1950035"/>
                  <a:gd name="connsiteY59" fmla="*/ 1742695 h 2189847"/>
                  <a:gd name="connsiteX60" fmla="*/ 230975 w 1950035"/>
                  <a:gd name="connsiteY60" fmla="*/ 1446268 h 2189847"/>
                  <a:gd name="connsiteX61" fmla="*/ 356580 w 1950035"/>
                  <a:gd name="connsiteY61" fmla="*/ 1677381 h 2189847"/>
                  <a:gd name="connsiteX62" fmla="*/ 431942 w 1950035"/>
                  <a:gd name="connsiteY62" fmla="*/ 1843179 h 2189847"/>
                  <a:gd name="connsiteX63" fmla="*/ 527402 w 1950035"/>
                  <a:gd name="connsiteY63" fmla="*/ 1883372 h 2189847"/>
                  <a:gd name="connsiteX64" fmla="*/ 507305 w 1950035"/>
                  <a:gd name="connsiteY64" fmla="*/ 1998929 h 2189847"/>
                  <a:gd name="connsiteX65" fmla="*/ 311362 w 1950035"/>
                  <a:gd name="connsiteY65" fmla="*/ 2189847 h 2189847"/>
                  <a:gd name="connsiteX66" fmla="*/ 250235 w 1950035"/>
                  <a:gd name="connsiteY66" fmla="*/ 2152165 h 2189847"/>
                  <a:gd name="connsiteX67" fmla="*/ 220927 w 1950035"/>
                  <a:gd name="connsiteY67" fmla="*/ 1998928 h 2189847"/>
                  <a:gd name="connsiteX68" fmla="*/ 120444 w 1950035"/>
                  <a:gd name="connsiteY68" fmla="*/ 1918541 h 2189847"/>
                  <a:gd name="connsiteX69" fmla="*/ 65177 w 1950035"/>
                  <a:gd name="connsiteY69" fmla="*/ 1878348 h 2189847"/>
                  <a:gd name="connsiteX70" fmla="*/ 80251 w 1950035"/>
                  <a:gd name="connsiteY70" fmla="*/ 1682404 h 2189847"/>
                  <a:gd name="connsiteX71" fmla="*/ 205854 w 1950035"/>
                  <a:gd name="connsiteY71" fmla="*/ 1823082 h 2189847"/>
                  <a:gd name="connsiteX72" fmla="*/ 301314 w 1950035"/>
                  <a:gd name="connsiteY72" fmla="*/ 1983856 h 2189847"/>
                  <a:gd name="connsiteX73" fmla="*/ 326435 w 1950035"/>
                  <a:gd name="connsiteY73" fmla="*/ 1873323 h 2189847"/>
                  <a:gd name="connsiteX74" fmla="*/ 175710 w 1950035"/>
                  <a:gd name="connsiteY74" fmla="*/ 1526655 h 2189847"/>
                  <a:gd name="connsiteX75" fmla="*/ 150589 w 1950035"/>
                  <a:gd name="connsiteY75" fmla="*/ 1491487 h 2189847"/>
                  <a:gd name="connsiteX76" fmla="*/ 30008 w 1950035"/>
                  <a:gd name="connsiteY76" fmla="*/ 1652260 h 2189847"/>
                  <a:gd name="connsiteX77" fmla="*/ 19959 w 1950035"/>
                  <a:gd name="connsiteY77" fmla="*/ 1808009 h 2189847"/>
                  <a:gd name="connsiteX78" fmla="*/ 75227 w 1950035"/>
                  <a:gd name="connsiteY78" fmla="*/ 1310615 h 2189847"/>
                  <a:gd name="connsiteX79" fmla="*/ 175709 w 1950035"/>
                  <a:gd name="connsiteY79" fmla="*/ 1350809 h 2189847"/>
                  <a:gd name="connsiteX80" fmla="*/ 170685 w 1950035"/>
                  <a:gd name="connsiteY80" fmla="*/ 1134770 h 2189847"/>
                  <a:gd name="connsiteX81" fmla="*/ 95322 w 1950035"/>
                  <a:gd name="connsiteY81" fmla="*/ 1245301 h 2189847"/>
                  <a:gd name="connsiteX82" fmla="*/ 180733 w 1950035"/>
                  <a:gd name="connsiteY82" fmla="*/ 1054383 h 2189847"/>
                  <a:gd name="connsiteX83" fmla="*/ 276193 w 1950035"/>
                  <a:gd name="connsiteY83" fmla="*/ 873512 h 2189847"/>
                  <a:gd name="connsiteX84" fmla="*/ 471298 w 1950035"/>
                  <a:gd name="connsiteY8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84116 w 1950035"/>
                  <a:gd name="connsiteY39" fmla="*/ 1767818 h 2189847"/>
                  <a:gd name="connsiteX40" fmla="*/ 843922 w 1950035"/>
                  <a:gd name="connsiteY40" fmla="*/ 2079317 h 2189847"/>
                  <a:gd name="connsiteX41" fmla="*/ 803729 w 1950035"/>
                  <a:gd name="connsiteY41" fmla="*/ 1416126 h 2189847"/>
                  <a:gd name="connsiteX42" fmla="*/ 919285 w 1950035"/>
                  <a:gd name="connsiteY42" fmla="*/ 1345787 h 2189847"/>
                  <a:gd name="connsiteX43" fmla="*/ 1160446 w 1950035"/>
                  <a:gd name="connsiteY43" fmla="*/ 1134771 h 2189847"/>
                  <a:gd name="connsiteX44" fmla="*/ 1637744 w 1950035"/>
                  <a:gd name="connsiteY44" fmla="*/ 657475 h 2189847"/>
                  <a:gd name="connsiteX45" fmla="*/ 1763348 w 1950035"/>
                  <a:gd name="connsiteY45" fmla="*/ 345976 h 2189847"/>
                  <a:gd name="connsiteX46" fmla="*/ 1642768 w 1950035"/>
                  <a:gd name="connsiteY46" fmla="*/ 386169 h 2189847"/>
                  <a:gd name="connsiteX47" fmla="*/ 1451848 w 1950035"/>
                  <a:gd name="connsiteY47" fmla="*/ 667523 h 2189847"/>
                  <a:gd name="connsiteX48" fmla="*/ 1170498 w 1950035"/>
                  <a:gd name="connsiteY48" fmla="*/ 506748 h 2189847"/>
                  <a:gd name="connsiteX49" fmla="*/ 1200641 w 1950035"/>
                  <a:gd name="connsiteY49" fmla="*/ 642400 h 2189847"/>
                  <a:gd name="connsiteX50" fmla="*/ 1115230 w 1950035"/>
                  <a:gd name="connsiteY50" fmla="*/ 878538 h 2189847"/>
                  <a:gd name="connsiteX51" fmla="*/ 1100158 w 1950035"/>
                  <a:gd name="connsiteY51" fmla="*/ 1014189 h 2189847"/>
                  <a:gd name="connsiteX52" fmla="*/ 904215 w 1950035"/>
                  <a:gd name="connsiteY52" fmla="*/ 1024237 h 2189847"/>
                  <a:gd name="connsiteX53" fmla="*/ 929336 w 1950035"/>
                  <a:gd name="connsiteY53" fmla="*/ 1185011 h 2189847"/>
                  <a:gd name="connsiteX54" fmla="*/ 708272 w 1950035"/>
                  <a:gd name="connsiteY54" fmla="*/ 994093 h 2189847"/>
                  <a:gd name="connsiteX55" fmla="*/ 607789 w 1950035"/>
                  <a:gd name="connsiteY55" fmla="*/ 923755 h 2189847"/>
                  <a:gd name="connsiteX56" fmla="*/ 809594 w 1950035"/>
                  <a:gd name="connsiteY56" fmla="*/ 1323176 h 2189847"/>
                  <a:gd name="connsiteX57" fmla="*/ 512330 w 1950035"/>
                  <a:gd name="connsiteY57" fmla="*/ 1365882 h 2189847"/>
                  <a:gd name="connsiteX58" fmla="*/ 647983 w 1950035"/>
                  <a:gd name="connsiteY58" fmla="*/ 1883372 h 2189847"/>
                  <a:gd name="connsiteX59" fmla="*/ 537449 w 1950035"/>
                  <a:gd name="connsiteY59" fmla="*/ 1808010 h 2189847"/>
                  <a:gd name="connsiteX60" fmla="*/ 391749 w 1950035"/>
                  <a:gd name="connsiteY60" fmla="*/ 1742695 h 2189847"/>
                  <a:gd name="connsiteX61" fmla="*/ 230975 w 1950035"/>
                  <a:gd name="connsiteY61" fmla="*/ 1446268 h 2189847"/>
                  <a:gd name="connsiteX62" fmla="*/ 356580 w 1950035"/>
                  <a:gd name="connsiteY62" fmla="*/ 1677381 h 2189847"/>
                  <a:gd name="connsiteX63" fmla="*/ 431942 w 1950035"/>
                  <a:gd name="connsiteY63" fmla="*/ 1843179 h 2189847"/>
                  <a:gd name="connsiteX64" fmla="*/ 527402 w 1950035"/>
                  <a:gd name="connsiteY64" fmla="*/ 1883372 h 2189847"/>
                  <a:gd name="connsiteX65" fmla="*/ 507305 w 1950035"/>
                  <a:gd name="connsiteY65" fmla="*/ 1998929 h 2189847"/>
                  <a:gd name="connsiteX66" fmla="*/ 311362 w 1950035"/>
                  <a:gd name="connsiteY66" fmla="*/ 2189847 h 2189847"/>
                  <a:gd name="connsiteX67" fmla="*/ 250235 w 1950035"/>
                  <a:gd name="connsiteY67" fmla="*/ 2152165 h 2189847"/>
                  <a:gd name="connsiteX68" fmla="*/ 220927 w 1950035"/>
                  <a:gd name="connsiteY68" fmla="*/ 1998928 h 2189847"/>
                  <a:gd name="connsiteX69" fmla="*/ 120444 w 1950035"/>
                  <a:gd name="connsiteY69" fmla="*/ 1918541 h 2189847"/>
                  <a:gd name="connsiteX70" fmla="*/ 65177 w 1950035"/>
                  <a:gd name="connsiteY70" fmla="*/ 1878348 h 2189847"/>
                  <a:gd name="connsiteX71" fmla="*/ 80251 w 1950035"/>
                  <a:gd name="connsiteY71" fmla="*/ 1682404 h 2189847"/>
                  <a:gd name="connsiteX72" fmla="*/ 205854 w 1950035"/>
                  <a:gd name="connsiteY72" fmla="*/ 1823082 h 2189847"/>
                  <a:gd name="connsiteX73" fmla="*/ 301314 w 1950035"/>
                  <a:gd name="connsiteY73" fmla="*/ 1983856 h 2189847"/>
                  <a:gd name="connsiteX74" fmla="*/ 326435 w 1950035"/>
                  <a:gd name="connsiteY74" fmla="*/ 1873323 h 2189847"/>
                  <a:gd name="connsiteX75" fmla="*/ 175710 w 1950035"/>
                  <a:gd name="connsiteY75" fmla="*/ 1526655 h 2189847"/>
                  <a:gd name="connsiteX76" fmla="*/ 150589 w 1950035"/>
                  <a:gd name="connsiteY76" fmla="*/ 1491487 h 2189847"/>
                  <a:gd name="connsiteX77" fmla="*/ 30008 w 1950035"/>
                  <a:gd name="connsiteY77" fmla="*/ 1652260 h 2189847"/>
                  <a:gd name="connsiteX78" fmla="*/ 19959 w 1950035"/>
                  <a:gd name="connsiteY78" fmla="*/ 1808009 h 2189847"/>
                  <a:gd name="connsiteX79" fmla="*/ 75227 w 1950035"/>
                  <a:gd name="connsiteY79" fmla="*/ 1310615 h 2189847"/>
                  <a:gd name="connsiteX80" fmla="*/ 175709 w 1950035"/>
                  <a:gd name="connsiteY80" fmla="*/ 1350809 h 2189847"/>
                  <a:gd name="connsiteX81" fmla="*/ 170685 w 1950035"/>
                  <a:gd name="connsiteY81" fmla="*/ 1134770 h 2189847"/>
                  <a:gd name="connsiteX82" fmla="*/ 95322 w 1950035"/>
                  <a:gd name="connsiteY82" fmla="*/ 1245301 h 2189847"/>
                  <a:gd name="connsiteX83" fmla="*/ 180733 w 1950035"/>
                  <a:gd name="connsiteY83" fmla="*/ 1054383 h 2189847"/>
                  <a:gd name="connsiteX84" fmla="*/ 276193 w 1950035"/>
                  <a:gd name="connsiteY84" fmla="*/ 873512 h 2189847"/>
                  <a:gd name="connsiteX85" fmla="*/ 471298 w 1950035"/>
                  <a:gd name="connsiteY85"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84116 w 1950035"/>
                  <a:gd name="connsiteY39" fmla="*/ 1767818 h 2189847"/>
                  <a:gd name="connsiteX40" fmla="*/ 843922 w 1950035"/>
                  <a:gd name="connsiteY40" fmla="*/ 2079317 h 2189847"/>
                  <a:gd name="connsiteX41" fmla="*/ 803729 w 1950035"/>
                  <a:gd name="connsiteY41" fmla="*/ 1416126 h 2189847"/>
                  <a:gd name="connsiteX42" fmla="*/ 899188 w 1950035"/>
                  <a:gd name="connsiteY42" fmla="*/ 1265400 h 2189847"/>
                  <a:gd name="connsiteX43" fmla="*/ 1160446 w 1950035"/>
                  <a:gd name="connsiteY43" fmla="*/ 1134771 h 2189847"/>
                  <a:gd name="connsiteX44" fmla="*/ 1637744 w 1950035"/>
                  <a:gd name="connsiteY44" fmla="*/ 657475 h 2189847"/>
                  <a:gd name="connsiteX45" fmla="*/ 1763348 w 1950035"/>
                  <a:gd name="connsiteY45" fmla="*/ 345976 h 2189847"/>
                  <a:gd name="connsiteX46" fmla="*/ 1642768 w 1950035"/>
                  <a:gd name="connsiteY46" fmla="*/ 386169 h 2189847"/>
                  <a:gd name="connsiteX47" fmla="*/ 1451848 w 1950035"/>
                  <a:gd name="connsiteY47" fmla="*/ 667523 h 2189847"/>
                  <a:gd name="connsiteX48" fmla="*/ 1170498 w 1950035"/>
                  <a:gd name="connsiteY48" fmla="*/ 506748 h 2189847"/>
                  <a:gd name="connsiteX49" fmla="*/ 1200641 w 1950035"/>
                  <a:gd name="connsiteY49" fmla="*/ 642400 h 2189847"/>
                  <a:gd name="connsiteX50" fmla="*/ 1115230 w 1950035"/>
                  <a:gd name="connsiteY50" fmla="*/ 878538 h 2189847"/>
                  <a:gd name="connsiteX51" fmla="*/ 1100158 w 1950035"/>
                  <a:gd name="connsiteY51" fmla="*/ 1014189 h 2189847"/>
                  <a:gd name="connsiteX52" fmla="*/ 904215 w 1950035"/>
                  <a:gd name="connsiteY52" fmla="*/ 1024237 h 2189847"/>
                  <a:gd name="connsiteX53" fmla="*/ 929336 w 1950035"/>
                  <a:gd name="connsiteY53" fmla="*/ 1185011 h 2189847"/>
                  <a:gd name="connsiteX54" fmla="*/ 708272 w 1950035"/>
                  <a:gd name="connsiteY54" fmla="*/ 994093 h 2189847"/>
                  <a:gd name="connsiteX55" fmla="*/ 607789 w 1950035"/>
                  <a:gd name="connsiteY55" fmla="*/ 923755 h 2189847"/>
                  <a:gd name="connsiteX56" fmla="*/ 809594 w 1950035"/>
                  <a:gd name="connsiteY56" fmla="*/ 1323176 h 2189847"/>
                  <a:gd name="connsiteX57" fmla="*/ 512330 w 1950035"/>
                  <a:gd name="connsiteY57" fmla="*/ 1365882 h 2189847"/>
                  <a:gd name="connsiteX58" fmla="*/ 647983 w 1950035"/>
                  <a:gd name="connsiteY58" fmla="*/ 1883372 h 2189847"/>
                  <a:gd name="connsiteX59" fmla="*/ 537449 w 1950035"/>
                  <a:gd name="connsiteY59" fmla="*/ 1808010 h 2189847"/>
                  <a:gd name="connsiteX60" fmla="*/ 391749 w 1950035"/>
                  <a:gd name="connsiteY60" fmla="*/ 1742695 h 2189847"/>
                  <a:gd name="connsiteX61" fmla="*/ 230975 w 1950035"/>
                  <a:gd name="connsiteY61" fmla="*/ 1446268 h 2189847"/>
                  <a:gd name="connsiteX62" fmla="*/ 356580 w 1950035"/>
                  <a:gd name="connsiteY62" fmla="*/ 1677381 h 2189847"/>
                  <a:gd name="connsiteX63" fmla="*/ 431942 w 1950035"/>
                  <a:gd name="connsiteY63" fmla="*/ 1843179 h 2189847"/>
                  <a:gd name="connsiteX64" fmla="*/ 527402 w 1950035"/>
                  <a:gd name="connsiteY64" fmla="*/ 1883372 h 2189847"/>
                  <a:gd name="connsiteX65" fmla="*/ 507305 w 1950035"/>
                  <a:gd name="connsiteY65" fmla="*/ 1998929 h 2189847"/>
                  <a:gd name="connsiteX66" fmla="*/ 311362 w 1950035"/>
                  <a:gd name="connsiteY66" fmla="*/ 2189847 h 2189847"/>
                  <a:gd name="connsiteX67" fmla="*/ 250235 w 1950035"/>
                  <a:gd name="connsiteY67" fmla="*/ 2152165 h 2189847"/>
                  <a:gd name="connsiteX68" fmla="*/ 220927 w 1950035"/>
                  <a:gd name="connsiteY68" fmla="*/ 1998928 h 2189847"/>
                  <a:gd name="connsiteX69" fmla="*/ 120444 w 1950035"/>
                  <a:gd name="connsiteY69" fmla="*/ 1918541 h 2189847"/>
                  <a:gd name="connsiteX70" fmla="*/ 65177 w 1950035"/>
                  <a:gd name="connsiteY70" fmla="*/ 1878348 h 2189847"/>
                  <a:gd name="connsiteX71" fmla="*/ 80251 w 1950035"/>
                  <a:gd name="connsiteY71" fmla="*/ 1682404 h 2189847"/>
                  <a:gd name="connsiteX72" fmla="*/ 205854 w 1950035"/>
                  <a:gd name="connsiteY72" fmla="*/ 1823082 h 2189847"/>
                  <a:gd name="connsiteX73" fmla="*/ 301314 w 1950035"/>
                  <a:gd name="connsiteY73" fmla="*/ 1983856 h 2189847"/>
                  <a:gd name="connsiteX74" fmla="*/ 326435 w 1950035"/>
                  <a:gd name="connsiteY74" fmla="*/ 1873323 h 2189847"/>
                  <a:gd name="connsiteX75" fmla="*/ 175710 w 1950035"/>
                  <a:gd name="connsiteY75" fmla="*/ 1526655 h 2189847"/>
                  <a:gd name="connsiteX76" fmla="*/ 150589 w 1950035"/>
                  <a:gd name="connsiteY76" fmla="*/ 1491487 h 2189847"/>
                  <a:gd name="connsiteX77" fmla="*/ 30008 w 1950035"/>
                  <a:gd name="connsiteY77" fmla="*/ 1652260 h 2189847"/>
                  <a:gd name="connsiteX78" fmla="*/ 19959 w 1950035"/>
                  <a:gd name="connsiteY78" fmla="*/ 1808009 h 2189847"/>
                  <a:gd name="connsiteX79" fmla="*/ 75227 w 1950035"/>
                  <a:gd name="connsiteY79" fmla="*/ 1310615 h 2189847"/>
                  <a:gd name="connsiteX80" fmla="*/ 175709 w 1950035"/>
                  <a:gd name="connsiteY80" fmla="*/ 1350809 h 2189847"/>
                  <a:gd name="connsiteX81" fmla="*/ 170685 w 1950035"/>
                  <a:gd name="connsiteY81" fmla="*/ 1134770 h 2189847"/>
                  <a:gd name="connsiteX82" fmla="*/ 95322 w 1950035"/>
                  <a:gd name="connsiteY82" fmla="*/ 1245301 h 2189847"/>
                  <a:gd name="connsiteX83" fmla="*/ 180733 w 1950035"/>
                  <a:gd name="connsiteY83" fmla="*/ 1054383 h 2189847"/>
                  <a:gd name="connsiteX84" fmla="*/ 276193 w 1950035"/>
                  <a:gd name="connsiteY84" fmla="*/ 873512 h 2189847"/>
                  <a:gd name="connsiteX85" fmla="*/ 471298 w 1950035"/>
                  <a:gd name="connsiteY85"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884116 w 1950035"/>
                  <a:gd name="connsiteY39" fmla="*/ 1767818 h 2189847"/>
                  <a:gd name="connsiteX40" fmla="*/ 843922 w 1950035"/>
                  <a:gd name="connsiteY40" fmla="*/ 2079317 h 2189847"/>
                  <a:gd name="connsiteX41" fmla="*/ 803729 w 1950035"/>
                  <a:gd name="connsiteY41" fmla="*/ 1416126 h 2189847"/>
                  <a:gd name="connsiteX42" fmla="*/ 884115 w 1950035"/>
                  <a:gd name="connsiteY42" fmla="*/ 1255352 h 2189847"/>
                  <a:gd name="connsiteX43" fmla="*/ 1160446 w 1950035"/>
                  <a:gd name="connsiteY43" fmla="*/ 1134771 h 2189847"/>
                  <a:gd name="connsiteX44" fmla="*/ 1637744 w 1950035"/>
                  <a:gd name="connsiteY44" fmla="*/ 657475 h 2189847"/>
                  <a:gd name="connsiteX45" fmla="*/ 1763348 w 1950035"/>
                  <a:gd name="connsiteY45" fmla="*/ 345976 h 2189847"/>
                  <a:gd name="connsiteX46" fmla="*/ 1642768 w 1950035"/>
                  <a:gd name="connsiteY46" fmla="*/ 386169 h 2189847"/>
                  <a:gd name="connsiteX47" fmla="*/ 1451848 w 1950035"/>
                  <a:gd name="connsiteY47" fmla="*/ 667523 h 2189847"/>
                  <a:gd name="connsiteX48" fmla="*/ 1170498 w 1950035"/>
                  <a:gd name="connsiteY48" fmla="*/ 506748 h 2189847"/>
                  <a:gd name="connsiteX49" fmla="*/ 1200641 w 1950035"/>
                  <a:gd name="connsiteY49" fmla="*/ 642400 h 2189847"/>
                  <a:gd name="connsiteX50" fmla="*/ 1115230 w 1950035"/>
                  <a:gd name="connsiteY50" fmla="*/ 878538 h 2189847"/>
                  <a:gd name="connsiteX51" fmla="*/ 1100158 w 1950035"/>
                  <a:gd name="connsiteY51" fmla="*/ 1014189 h 2189847"/>
                  <a:gd name="connsiteX52" fmla="*/ 904215 w 1950035"/>
                  <a:gd name="connsiteY52" fmla="*/ 1024237 h 2189847"/>
                  <a:gd name="connsiteX53" fmla="*/ 929336 w 1950035"/>
                  <a:gd name="connsiteY53" fmla="*/ 1185011 h 2189847"/>
                  <a:gd name="connsiteX54" fmla="*/ 708272 w 1950035"/>
                  <a:gd name="connsiteY54" fmla="*/ 994093 h 2189847"/>
                  <a:gd name="connsiteX55" fmla="*/ 607789 w 1950035"/>
                  <a:gd name="connsiteY55" fmla="*/ 923755 h 2189847"/>
                  <a:gd name="connsiteX56" fmla="*/ 809594 w 1950035"/>
                  <a:gd name="connsiteY56" fmla="*/ 1323176 h 2189847"/>
                  <a:gd name="connsiteX57" fmla="*/ 512330 w 1950035"/>
                  <a:gd name="connsiteY57" fmla="*/ 1365882 h 2189847"/>
                  <a:gd name="connsiteX58" fmla="*/ 647983 w 1950035"/>
                  <a:gd name="connsiteY58" fmla="*/ 1883372 h 2189847"/>
                  <a:gd name="connsiteX59" fmla="*/ 537449 w 1950035"/>
                  <a:gd name="connsiteY59" fmla="*/ 1808010 h 2189847"/>
                  <a:gd name="connsiteX60" fmla="*/ 391749 w 1950035"/>
                  <a:gd name="connsiteY60" fmla="*/ 1742695 h 2189847"/>
                  <a:gd name="connsiteX61" fmla="*/ 230975 w 1950035"/>
                  <a:gd name="connsiteY61" fmla="*/ 1446268 h 2189847"/>
                  <a:gd name="connsiteX62" fmla="*/ 356580 w 1950035"/>
                  <a:gd name="connsiteY62" fmla="*/ 1677381 h 2189847"/>
                  <a:gd name="connsiteX63" fmla="*/ 431942 w 1950035"/>
                  <a:gd name="connsiteY63" fmla="*/ 1843179 h 2189847"/>
                  <a:gd name="connsiteX64" fmla="*/ 527402 w 1950035"/>
                  <a:gd name="connsiteY64" fmla="*/ 1883372 h 2189847"/>
                  <a:gd name="connsiteX65" fmla="*/ 507305 w 1950035"/>
                  <a:gd name="connsiteY65" fmla="*/ 1998929 h 2189847"/>
                  <a:gd name="connsiteX66" fmla="*/ 311362 w 1950035"/>
                  <a:gd name="connsiteY66" fmla="*/ 2189847 h 2189847"/>
                  <a:gd name="connsiteX67" fmla="*/ 250235 w 1950035"/>
                  <a:gd name="connsiteY67" fmla="*/ 2152165 h 2189847"/>
                  <a:gd name="connsiteX68" fmla="*/ 220927 w 1950035"/>
                  <a:gd name="connsiteY68" fmla="*/ 1998928 h 2189847"/>
                  <a:gd name="connsiteX69" fmla="*/ 120444 w 1950035"/>
                  <a:gd name="connsiteY69" fmla="*/ 1918541 h 2189847"/>
                  <a:gd name="connsiteX70" fmla="*/ 65177 w 1950035"/>
                  <a:gd name="connsiteY70" fmla="*/ 1878348 h 2189847"/>
                  <a:gd name="connsiteX71" fmla="*/ 80251 w 1950035"/>
                  <a:gd name="connsiteY71" fmla="*/ 1682404 h 2189847"/>
                  <a:gd name="connsiteX72" fmla="*/ 205854 w 1950035"/>
                  <a:gd name="connsiteY72" fmla="*/ 1823082 h 2189847"/>
                  <a:gd name="connsiteX73" fmla="*/ 301314 w 1950035"/>
                  <a:gd name="connsiteY73" fmla="*/ 1983856 h 2189847"/>
                  <a:gd name="connsiteX74" fmla="*/ 326435 w 1950035"/>
                  <a:gd name="connsiteY74" fmla="*/ 1873323 h 2189847"/>
                  <a:gd name="connsiteX75" fmla="*/ 175710 w 1950035"/>
                  <a:gd name="connsiteY75" fmla="*/ 1526655 h 2189847"/>
                  <a:gd name="connsiteX76" fmla="*/ 150589 w 1950035"/>
                  <a:gd name="connsiteY76" fmla="*/ 1491487 h 2189847"/>
                  <a:gd name="connsiteX77" fmla="*/ 30008 w 1950035"/>
                  <a:gd name="connsiteY77" fmla="*/ 1652260 h 2189847"/>
                  <a:gd name="connsiteX78" fmla="*/ 19959 w 1950035"/>
                  <a:gd name="connsiteY78" fmla="*/ 1808009 h 2189847"/>
                  <a:gd name="connsiteX79" fmla="*/ 75227 w 1950035"/>
                  <a:gd name="connsiteY79" fmla="*/ 1310615 h 2189847"/>
                  <a:gd name="connsiteX80" fmla="*/ 175709 w 1950035"/>
                  <a:gd name="connsiteY80" fmla="*/ 1350809 h 2189847"/>
                  <a:gd name="connsiteX81" fmla="*/ 170685 w 1950035"/>
                  <a:gd name="connsiteY81" fmla="*/ 1134770 h 2189847"/>
                  <a:gd name="connsiteX82" fmla="*/ 95322 w 1950035"/>
                  <a:gd name="connsiteY82" fmla="*/ 1245301 h 2189847"/>
                  <a:gd name="connsiteX83" fmla="*/ 180733 w 1950035"/>
                  <a:gd name="connsiteY83" fmla="*/ 1054383 h 2189847"/>
                  <a:gd name="connsiteX84" fmla="*/ 276193 w 1950035"/>
                  <a:gd name="connsiteY84" fmla="*/ 873512 h 2189847"/>
                  <a:gd name="connsiteX85" fmla="*/ 471298 w 1950035"/>
                  <a:gd name="connsiteY85"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170494 w 1950035"/>
                  <a:gd name="connsiteY39" fmla="*/ 1692455 h 2189847"/>
                  <a:gd name="connsiteX40" fmla="*/ 884116 w 1950035"/>
                  <a:gd name="connsiteY40" fmla="*/ 1767818 h 2189847"/>
                  <a:gd name="connsiteX41" fmla="*/ 843922 w 1950035"/>
                  <a:gd name="connsiteY41" fmla="*/ 2079317 h 2189847"/>
                  <a:gd name="connsiteX42" fmla="*/ 803729 w 1950035"/>
                  <a:gd name="connsiteY42" fmla="*/ 1416126 h 2189847"/>
                  <a:gd name="connsiteX43" fmla="*/ 884115 w 1950035"/>
                  <a:gd name="connsiteY43" fmla="*/ 1255352 h 2189847"/>
                  <a:gd name="connsiteX44" fmla="*/ 1160446 w 1950035"/>
                  <a:gd name="connsiteY44" fmla="*/ 1134771 h 2189847"/>
                  <a:gd name="connsiteX45" fmla="*/ 1637744 w 1950035"/>
                  <a:gd name="connsiteY45" fmla="*/ 657475 h 2189847"/>
                  <a:gd name="connsiteX46" fmla="*/ 1763348 w 1950035"/>
                  <a:gd name="connsiteY46" fmla="*/ 345976 h 2189847"/>
                  <a:gd name="connsiteX47" fmla="*/ 1642768 w 1950035"/>
                  <a:gd name="connsiteY47" fmla="*/ 386169 h 2189847"/>
                  <a:gd name="connsiteX48" fmla="*/ 1451848 w 1950035"/>
                  <a:gd name="connsiteY48" fmla="*/ 667523 h 2189847"/>
                  <a:gd name="connsiteX49" fmla="*/ 1170498 w 1950035"/>
                  <a:gd name="connsiteY49" fmla="*/ 506748 h 2189847"/>
                  <a:gd name="connsiteX50" fmla="*/ 1200641 w 1950035"/>
                  <a:gd name="connsiteY50" fmla="*/ 642400 h 2189847"/>
                  <a:gd name="connsiteX51" fmla="*/ 1115230 w 1950035"/>
                  <a:gd name="connsiteY51" fmla="*/ 878538 h 2189847"/>
                  <a:gd name="connsiteX52" fmla="*/ 1100158 w 1950035"/>
                  <a:gd name="connsiteY52" fmla="*/ 1014189 h 2189847"/>
                  <a:gd name="connsiteX53" fmla="*/ 904215 w 1950035"/>
                  <a:gd name="connsiteY53" fmla="*/ 1024237 h 2189847"/>
                  <a:gd name="connsiteX54" fmla="*/ 929336 w 1950035"/>
                  <a:gd name="connsiteY54" fmla="*/ 1185011 h 2189847"/>
                  <a:gd name="connsiteX55" fmla="*/ 708272 w 1950035"/>
                  <a:gd name="connsiteY55" fmla="*/ 994093 h 2189847"/>
                  <a:gd name="connsiteX56" fmla="*/ 607789 w 1950035"/>
                  <a:gd name="connsiteY56" fmla="*/ 923755 h 2189847"/>
                  <a:gd name="connsiteX57" fmla="*/ 809594 w 1950035"/>
                  <a:gd name="connsiteY57" fmla="*/ 1323176 h 2189847"/>
                  <a:gd name="connsiteX58" fmla="*/ 512330 w 1950035"/>
                  <a:gd name="connsiteY58" fmla="*/ 1365882 h 2189847"/>
                  <a:gd name="connsiteX59" fmla="*/ 647983 w 1950035"/>
                  <a:gd name="connsiteY59" fmla="*/ 1883372 h 2189847"/>
                  <a:gd name="connsiteX60" fmla="*/ 537449 w 1950035"/>
                  <a:gd name="connsiteY60" fmla="*/ 1808010 h 2189847"/>
                  <a:gd name="connsiteX61" fmla="*/ 391749 w 1950035"/>
                  <a:gd name="connsiteY61" fmla="*/ 1742695 h 2189847"/>
                  <a:gd name="connsiteX62" fmla="*/ 230975 w 1950035"/>
                  <a:gd name="connsiteY62" fmla="*/ 1446268 h 2189847"/>
                  <a:gd name="connsiteX63" fmla="*/ 356580 w 1950035"/>
                  <a:gd name="connsiteY63" fmla="*/ 1677381 h 2189847"/>
                  <a:gd name="connsiteX64" fmla="*/ 431942 w 1950035"/>
                  <a:gd name="connsiteY64" fmla="*/ 1843179 h 2189847"/>
                  <a:gd name="connsiteX65" fmla="*/ 527402 w 1950035"/>
                  <a:gd name="connsiteY65" fmla="*/ 1883372 h 2189847"/>
                  <a:gd name="connsiteX66" fmla="*/ 507305 w 1950035"/>
                  <a:gd name="connsiteY66" fmla="*/ 1998929 h 2189847"/>
                  <a:gd name="connsiteX67" fmla="*/ 311362 w 1950035"/>
                  <a:gd name="connsiteY67" fmla="*/ 2189847 h 2189847"/>
                  <a:gd name="connsiteX68" fmla="*/ 250235 w 1950035"/>
                  <a:gd name="connsiteY68" fmla="*/ 2152165 h 2189847"/>
                  <a:gd name="connsiteX69" fmla="*/ 220927 w 1950035"/>
                  <a:gd name="connsiteY69" fmla="*/ 1998928 h 2189847"/>
                  <a:gd name="connsiteX70" fmla="*/ 120444 w 1950035"/>
                  <a:gd name="connsiteY70" fmla="*/ 1918541 h 2189847"/>
                  <a:gd name="connsiteX71" fmla="*/ 65177 w 1950035"/>
                  <a:gd name="connsiteY71" fmla="*/ 1878348 h 2189847"/>
                  <a:gd name="connsiteX72" fmla="*/ 80251 w 1950035"/>
                  <a:gd name="connsiteY72" fmla="*/ 1682404 h 2189847"/>
                  <a:gd name="connsiteX73" fmla="*/ 205854 w 1950035"/>
                  <a:gd name="connsiteY73" fmla="*/ 1823082 h 2189847"/>
                  <a:gd name="connsiteX74" fmla="*/ 301314 w 1950035"/>
                  <a:gd name="connsiteY74" fmla="*/ 1983856 h 2189847"/>
                  <a:gd name="connsiteX75" fmla="*/ 326435 w 1950035"/>
                  <a:gd name="connsiteY75" fmla="*/ 1873323 h 2189847"/>
                  <a:gd name="connsiteX76" fmla="*/ 175710 w 1950035"/>
                  <a:gd name="connsiteY76" fmla="*/ 1526655 h 2189847"/>
                  <a:gd name="connsiteX77" fmla="*/ 150589 w 1950035"/>
                  <a:gd name="connsiteY77" fmla="*/ 1491487 h 2189847"/>
                  <a:gd name="connsiteX78" fmla="*/ 30008 w 1950035"/>
                  <a:gd name="connsiteY78" fmla="*/ 1652260 h 2189847"/>
                  <a:gd name="connsiteX79" fmla="*/ 19959 w 1950035"/>
                  <a:gd name="connsiteY79" fmla="*/ 1808009 h 2189847"/>
                  <a:gd name="connsiteX80" fmla="*/ 75227 w 1950035"/>
                  <a:gd name="connsiteY80" fmla="*/ 1310615 h 2189847"/>
                  <a:gd name="connsiteX81" fmla="*/ 175709 w 1950035"/>
                  <a:gd name="connsiteY81" fmla="*/ 1350809 h 2189847"/>
                  <a:gd name="connsiteX82" fmla="*/ 170685 w 1950035"/>
                  <a:gd name="connsiteY82" fmla="*/ 1134770 h 2189847"/>
                  <a:gd name="connsiteX83" fmla="*/ 95322 w 1950035"/>
                  <a:gd name="connsiteY83" fmla="*/ 1245301 h 2189847"/>
                  <a:gd name="connsiteX84" fmla="*/ 180733 w 1950035"/>
                  <a:gd name="connsiteY84" fmla="*/ 1054383 h 2189847"/>
                  <a:gd name="connsiteX85" fmla="*/ 276193 w 1950035"/>
                  <a:gd name="connsiteY85" fmla="*/ 873512 h 2189847"/>
                  <a:gd name="connsiteX86" fmla="*/ 471298 w 1950035"/>
                  <a:gd name="connsiteY86"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024793 w 1950035"/>
                  <a:gd name="connsiteY39" fmla="*/ 2129558 h 2189847"/>
                  <a:gd name="connsiteX40" fmla="*/ 884116 w 1950035"/>
                  <a:gd name="connsiteY40" fmla="*/ 1767818 h 2189847"/>
                  <a:gd name="connsiteX41" fmla="*/ 843922 w 1950035"/>
                  <a:gd name="connsiteY41" fmla="*/ 2079317 h 2189847"/>
                  <a:gd name="connsiteX42" fmla="*/ 803729 w 1950035"/>
                  <a:gd name="connsiteY42" fmla="*/ 1416126 h 2189847"/>
                  <a:gd name="connsiteX43" fmla="*/ 884115 w 1950035"/>
                  <a:gd name="connsiteY43" fmla="*/ 1255352 h 2189847"/>
                  <a:gd name="connsiteX44" fmla="*/ 1160446 w 1950035"/>
                  <a:gd name="connsiteY44" fmla="*/ 1134771 h 2189847"/>
                  <a:gd name="connsiteX45" fmla="*/ 1637744 w 1950035"/>
                  <a:gd name="connsiteY45" fmla="*/ 657475 h 2189847"/>
                  <a:gd name="connsiteX46" fmla="*/ 1763348 w 1950035"/>
                  <a:gd name="connsiteY46" fmla="*/ 345976 h 2189847"/>
                  <a:gd name="connsiteX47" fmla="*/ 1642768 w 1950035"/>
                  <a:gd name="connsiteY47" fmla="*/ 386169 h 2189847"/>
                  <a:gd name="connsiteX48" fmla="*/ 1451848 w 1950035"/>
                  <a:gd name="connsiteY48" fmla="*/ 667523 h 2189847"/>
                  <a:gd name="connsiteX49" fmla="*/ 1170498 w 1950035"/>
                  <a:gd name="connsiteY49" fmla="*/ 506748 h 2189847"/>
                  <a:gd name="connsiteX50" fmla="*/ 1200641 w 1950035"/>
                  <a:gd name="connsiteY50" fmla="*/ 642400 h 2189847"/>
                  <a:gd name="connsiteX51" fmla="*/ 1115230 w 1950035"/>
                  <a:gd name="connsiteY51" fmla="*/ 878538 h 2189847"/>
                  <a:gd name="connsiteX52" fmla="*/ 1100158 w 1950035"/>
                  <a:gd name="connsiteY52" fmla="*/ 1014189 h 2189847"/>
                  <a:gd name="connsiteX53" fmla="*/ 904215 w 1950035"/>
                  <a:gd name="connsiteY53" fmla="*/ 1024237 h 2189847"/>
                  <a:gd name="connsiteX54" fmla="*/ 929336 w 1950035"/>
                  <a:gd name="connsiteY54" fmla="*/ 1185011 h 2189847"/>
                  <a:gd name="connsiteX55" fmla="*/ 708272 w 1950035"/>
                  <a:gd name="connsiteY55" fmla="*/ 994093 h 2189847"/>
                  <a:gd name="connsiteX56" fmla="*/ 607789 w 1950035"/>
                  <a:gd name="connsiteY56" fmla="*/ 923755 h 2189847"/>
                  <a:gd name="connsiteX57" fmla="*/ 809594 w 1950035"/>
                  <a:gd name="connsiteY57" fmla="*/ 1323176 h 2189847"/>
                  <a:gd name="connsiteX58" fmla="*/ 512330 w 1950035"/>
                  <a:gd name="connsiteY58" fmla="*/ 1365882 h 2189847"/>
                  <a:gd name="connsiteX59" fmla="*/ 647983 w 1950035"/>
                  <a:gd name="connsiteY59" fmla="*/ 1883372 h 2189847"/>
                  <a:gd name="connsiteX60" fmla="*/ 537449 w 1950035"/>
                  <a:gd name="connsiteY60" fmla="*/ 1808010 h 2189847"/>
                  <a:gd name="connsiteX61" fmla="*/ 391749 w 1950035"/>
                  <a:gd name="connsiteY61" fmla="*/ 1742695 h 2189847"/>
                  <a:gd name="connsiteX62" fmla="*/ 230975 w 1950035"/>
                  <a:gd name="connsiteY62" fmla="*/ 1446268 h 2189847"/>
                  <a:gd name="connsiteX63" fmla="*/ 356580 w 1950035"/>
                  <a:gd name="connsiteY63" fmla="*/ 1677381 h 2189847"/>
                  <a:gd name="connsiteX64" fmla="*/ 431942 w 1950035"/>
                  <a:gd name="connsiteY64" fmla="*/ 1843179 h 2189847"/>
                  <a:gd name="connsiteX65" fmla="*/ 527402 w 1950035"/>
                  <a:gd name="connsiteY65" fmla="*/ 1883372 h 2189847"/>
                  <a:gd name="connsiteX66" fmla="*/ 507305 w 1950035"/>
                  <a:gd name="connsiteY66" fmla="*/ 1998929 h 2189847"/>
                  <a:gd name="connsiteX67" fmla="*/ 311362 w 1950035"/>
                  <a:gd name="connsiteY67" fmla="*/ 2189847 h 2189847"/>
                  <a:gd name="connsiteX68" fmla="*/ 250235 w 1950035"/>
                  <a:gd name="connsiteY68" fmla="*/ 2152165 h 2189847"/>
                  <a:gd name="connsiteX69" fmla="*/ 220927 w 1950035"/>
                  <a:gd name="connsiteY69" fmla="*/ 1998928 h 2189847"/>
                  <a:gd name="connsiteX70" fmla="*/ 120444 w 1950035"/>
                  <a:gd name="connsiteY70" fmla="*/ 1918541 h 2189847"/>
                  <a:gd name="connsiteX71" fmla="*/ 65177 w 1950035"/>
                  <a:gd name="connsiteY71" fmla="*/ 1878348 h 2189847"/>
                  <a:gd name="connsiteX72" fmla="*/ 80251 w 1950035"/>
                  <a:gd name="connsiteY72" fmla="*/ 1682404 h 2189847"/>
                  <a:gd name="connsiteX73" fmla="*/ 205854 w 1950035"/>
                  <a:gd name="connsiteY73" fmla="*/ 1823082 h 2189847"/>
                  <a:gd name="connsiteX74" fmla="*/ 301314 w 1950035"/>
                  <a:gd name="connsiteY74" fmla="*/ 1983856 h 2189847"/>
                  <a:gd name="connsiteX75" fmla="*/ 326435 w 1950035"/>
                  <a:gd name="connsiteY75" fmla="*/ 1873323 h 2189847"/>
                  <a:gd name="connsiteX76" fmla="*/ 175710 w 1950035"/>
                  <a:gd name="connsiteY76" fmla="*/ 1526655 h 2189847"/>
                  <a:gd name="connsiteX77" fmla="*/ 150589 w 1950035"/>
                  <a:gd name="connsiteY77" fmla="*/ 1491487 h 2189847"/>
                  <a:gd name="connsiteX78" fmla="*/ 30008 w 1950035"/>
                  <a:gd name="connsiteY78" fmla="*/ 1652260 h 2189847"/>
                  <a:gd name="connsiteX79" fmla="*/ 19959 w 1950035"/>
                  <a:gd name="connsiteY79" fmla="*/ 1808009 h 2189847"/>
                  <a:gd name="connsiteX80" fmla="*/ 75227 w 1950035"/>
                  <a:gd name="connsiteY80" fmla="*/ 1310615 h 2189847"/>
                  <a:gd name="connsiteX81" fmla="*/ 175709 w 1950035"/>
                  <a:gd name="connsiteY81" fmla="*/ 1350809 h 2189847"/>
                  <a:gd name="connsiteX82" fmla="*/ 170685 w 1950035"/>
                  <a:gd name="connsiteY82" fmla="*/ 1134770 h 2189847"/>
                  <a:gd name="connsiteX83" fmla="*/ 95322 w 1950035"/>
                  <a:gd name="connsiteY83" fmla="*/ 1245301 h 2189847"/>
                  <a:gd name="connsiteX84" fmla="*/ 180733 w 1950035"/>
                  <a:gd name="connsiteY84" fmla="*/ 1054383 h 2189847"/>
                  <a:gd name="connsiteX85" fmla="*/ 276193 w 1950035"/>
                  <a:gd name="connsiteY85" fmla="*/ 873512 h 2189847"/>
                  <a:gd name="connsiteX86" fmla="*/ 471298 w 1950035"/>
                  <a:gd name="connsiteY86"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024793 w 1950035"/>
                  <a:gd name="connsiteY39" fmla="*/ 2129558 h 2189847"/>
                  <a:gd name="connsiteX40" fmla="*/ 884116 w 1950035"/>
                  <a:gd name="connsiteY40" fmla="*/ 1767818 h 2189847"/>
                  <a:gd name="connsiteX41" fmla="*/ 843922 w 1950035"/>
                  <a:gd name="connsiteY41" fmla="*/ 2079317 h 2189847"/>
                  <a:gd name="connsiteX42" fmla="*/ 803729 w 1950035"/>
                  <a:gd name="connsiteY42" fmla="*/ 1416126 h 2189847"/>
                  <a:gd name="connsiteX43" fmla="*/ 884115 w 1950035"/>
                  <a:gd name="connsiteY43" fmla="*/ 1255352 h 2189847"/>
                  <a:gd name="connsiteX44" fmla="*/ 1160446 w 1950035"/>
                  <a:gd name="connsiteY44" fmla="*/ 1134771 h 2189847"/>
                  <a:gd name="connsiteX45" fmla="*/ 1637744 w 1950035"/>
                  <a:gd name="connsiteY45" fmla="*/ 657475 h 2189847"/>
                  <a:gd name="connsiteX46" fmla="*/ 1763348 w 1950035"/>
                  <a:gd name="connsiteY46" fmla="*/ 345976 h 2189847"/>
                  <a:gd name="connsiteX47" fmla="*/ 1642768 w 1950035"/>
                  <a:gd name="connsiteY47" fmla="*/ 386169 h 2189847"/>
                  <a:gd name="connsiteX48" fmla="*/ 1451848 w 1950035"/>
                  <a:gd name="connsiteY48" fmla="*/ 667523 h 2189847"/>
                  <a:gd name="connsiteX49" fmla="*/ 1170498 w 1950035"/>
                  <a:gd name="connsiteY49" fmla="*/ 506748 h 2189847"/>
                  <a:gd name="connsiteX50" fmla="*/ 1200641 w 1950035"/>
                  <a:gd name="connsiteY50" fmla="*/ 642400 h 2189847"/>
                  <a:gd name="connsiteX51" fmla="*/ 1115230 w 1950035"/>
                  <a:gd name="connsiteY51" fmla="*/ 878538 h 2189847"/>
                  <a:gd name="connsiteX52" fmla="*/ 1100158 w 1950035"/>
                  <a:gd name="connsiteY52" fmla="*/ 1014189 h 2189847"/>
                  <a:gd name="connsiteX53" fmla="*/ 904215 w 1950035"/>
                  <a:gd name="connsiteY53" fmla="*/ 1024237 h 2189847"/>
                  <a:gd name="connsiteX54" fmla="*/ 929336 w 1950035"/>
                  <a:gd name="connsiteY54" fmla="*/ 1185011 h 2189847"/>
                  <a:gd name="connsiteX55" fmla="*/ 708272 w 1950035"/>
                  <a:gd name="connsiteY55" fmla="*/ 994093 h 2189847"/>
                  <a:gd name="connsiteX56" fmla="*/ 607789 w 1950035"/>
                  <a:gd name="connsiteY56" fmla="*/ 923755 h 2189847"/>
                  <a:gd name="connsiteX57" fmla="*/ 809594 w 1950035"/>
                  <a:gd name="connsiteY57" fmla="*/ 1323176 h 2189847"/>
                  <a:gd name="connsiteX58" fmla="*/ 512330 w 1950035"/>
                  <a:gd name="connsiteY58" fmla="*/ 1365882 h 2189847"/>
                  <a:gd name="connsiteX59" fmla="*/ 647983 w 1950035"/>
                  <a:gd name="connsiteY59" fmla="*/ 1883372 h 2189847"/>
                  <a:gd name="connsiteX60" fmla="*/ 537449 w 1950035"/>
                  <a:gd name="connsiteY60" fmla="*/ 1808010 h 2189847"/>
                  <a:gd name="connsiteX61" fmla="*/ 391749 w 1950035"/>
                  <a:gd name="connsiteY61" fmla="*/ 1742695 h 2189847"/>
                  <a:gd name="connsiteX62" fmla="*/ 230975 w 1950035"/>
                  <a:gd name="connsiteY62" fmla="*/ 1446268 h 2189847"/>
                  <a:gd name="connsiteX63" fmla="*/ 356580 w 1950035"/>
                  <a:gd name="connsiteY63" fmla="*/ 1677381 h 2189847"/>
                  <a:gd name="connsiteX64" fmla="*/ 431942 w 1950035"/>
                  <a:gd name="connsiteY64" fmla="*/ 1843179 h 2189847"/>
                  <a:gd name="connsiteX65" fmla="*/ 527402 w 1950035"/>
                  <a:gd name="connsiteY65" fmla="*/ 1883372 h 2189847"/>
                  <a:gd name="connsiteX66" fmla="*/ 507305 w 1950035"/>
                  <a:gd name="connsiteY66" fmla="*/ 1998929 h 2189847"/>
                  <a:gd name="connsiteX67" fmla="*/ 311362 w 1950035"/>
                  <a:gd name="connsiteY67" fmla="*/ 2189847 h 2189847"/>
                  <a:gd name="connsiteX68" fmla="*/ 250235 w 1950035"/>
                  <a:gd name="connsiteY68" fmla="*/ 2152165 h 2189847"/>
                  <a:gd name="connsiteX69" fmla="*/ 220927 w 1950035"/>
                  <a:gd name="connsiteY69" fmla="*/ 1998928 h 2189847"/>
                  <a:gd name="connsiteX70" fmla="*/ 120444 w 1950035"/>
                  <a:gd name="connsiteY70" fmla="*/ 1918541 h 2189847"/>
                  <a:gd name="connsiteX71" fmla="*/ 65177 w 1950035"/>
                  <a:gd name="connsiteY71" fmla="*/ 1878348 h 2189847"/>
                  <a:gd name="connsiteX72" fmla="*/ 80251 w 1950035"/>
                  <a:gd name="connsiteY72" fmla="*/ 1682404 h 2189847"/>
                  <a:gd name="connsiteX73" fmla="*/ 205854 w 1950035"/>
                  <a:gd name="connsiteY73" fmla="*/ 1823082 h 2189847"/>
                  <a:gd name="connsiteX74" fmla="*/ 301314 w 1950035"/>
                  <a:gd name="connsiteY74" fmla="*/ 1983856 h 2189847"/>
                  <a:gd name="connsiteX75" fmla="*/ 326435 w 1950035"/>
                  <a:gd name="connsiteY75" fmla="*/ 1873323 h 2189847"/>
                  <a:gd name="connsiteX76" fmla="*/ 175710 w 1950035"/>
                  <a:gd name="connsiteY76" fmla="*/ 1526655 h 2189847"/>
                  <a:gd name="connsiteX77" fmla="*/ 150589 w 1950035"/>
                  <a:gd name="connsiteY77" fmla="*/ 1491487 h 2189847"/>
                  <a:gd name="connsiteX78" fmla="*/ 30008 w 1950035"/>
                  <a:gd name="connsiteY78" fmla="*/ 1652260 h 2189847"/>
                  <a:gd name="connsiteX79" fmla="*/ 19959 w 1950035"/>
                  <a:gd name="connsiteY79" fmla="*/ 1808009 h 2189847"/>
                  <a:gd name="connsiteX80" fmla="*/ 75227 w 1950035"/>
                  <a:gd name="connsiteY80" fmla="*/ 1310615 h 2189847"/>
                  <a:gd name="connsiteX81" fmla="*/ 175709 w 1950035"/>
                  <a:gd name="connsiteY81" fmla="*/ 1350809 h 2189847"/>
                  <a:gd name="connsiteX82" fmla="*/ 170685 w 1950035"/>
                  <a:gd name="connsiteY82" fmla="*/ 1134770 h 2189847"/>
                  <a:gd name="connsiteX83" fmla="*/ 95322 w 1950035"/>
                  <a:gd name="connsiteY83" fmla="*/ 1245301 h 2189847"/>
                  <a:gd name="connsiteX84" fmla="*/ 180733 w 1950035"/>
                  <a:gd name="connsiteY84" fmla="*/ 1054383 h 2189847"/>
                  <a:gd name="connsiteX85" fmla="*/ 276193 w 1950035"/>
                  <a:gd name="connsiteY85" fmla="*/ 873512 h 2189847"/>
                  <a:gd name="connsiteX86" fmla="*/ 471298 w 1950035"/>
                  <a:gd name="connsiteY86"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024793 w 1950035"/>
                  <a:gd name="connsiteY39" fmla="*/ 2129558 h 2189847"/>
                  <a:gd name="connsiteX40" fmla="*/ 884116 w 1950035"/>
                  <a:gd name="connsiteY40" fmla="*/ 1767818 h 2189847"/>
                  <a:gd name="connsiteX41" fmla="*/ 843922 w 1950035"/>
                  <a:gd name="connsiteY41" fmla="*/ 2079317 h 2189847"/>
                  <a:gd name="connsiteX42" fmla="*/ 803729 w 1950035"/>
                  <a:gd name="connsiteY42" fmla="*/ 1416126 h 2189847"/>
                  <a:gd name="connsiteX43" fmla="*/ 884115 w 1950035"/>
                  <a:gd name="connsiteY43" fmla="*/ 1255352 h 2189847"/>
                  <a:gd name="connsiteX44" fmla="*/ 1160446 w 1950035"/>
                  <a:gd name="connsiteY44" fmla="*/ 1134771 h 2189847"/>
                  <a:gd name="connsiteX45" fmla="*/ 1637744 w 1950035"/>
                  <a:gd name="connsiteY45" fmla="*/ 657475 h 2189847"/>
                  <a:gd name="connsiteX46" fmla="*/ 1763348 w 1950035"/>
                  <a:gd name="connsiteY46" fmla="*/ 345976 h 2189847"/>
                  <a:gd name="connsiteX47" fmla="*/ 1642768 w 1950035"/>
                  <a:gd name="connsiteY47" fmla="*/ 386169 h 2189847"/>
                  <a:gd name="connsiteX48" fmla="*/ 1451848 w 1950035"/>
                  <a:gd name="connsiteY48" fmla="*/ 667523 h 2189847"/>
                  <a:gd name="connsiteX49" fmla="*/ 1170498 w 1950035"/>
                  <a:gd name="connsiteY49" fmla="*/ 506748 h 2189847"/>
                  <a:gd name="connsiteX50" fmla="*/ 1200641 w 1950035"/>
                  <a:gd name="connsiteY50" fmla="*/ 642400 h 2189847"/>
                  <a:gd name="connsiteX51" fmla="*/ 1115230 w 1950035"/>
                  <a:gd name="connsiteY51" fmla="*/ 878538 h 2189847"/>
                  <a:gd name="connsiteX52" fmla="*/ 1100158 w 1950035"/>
                  <a:gd name="connsiteY52" fmla="*/ 1014189 h 2189847"/>
                  <a:gd name="connsiteX53" fmla="*/ 904215 w 1950035"/>
                  <a:gd name="connsiteY53" fmla="*/ 1024237 h 2189847"/>
                  <a:gd name="connsiteX54" fmla="*/ 929336 w 1950035"/>
                  <a:gd name="connsiteY54" fmla="*/ 1185011 h 2189847"/>
                  <a:gd name="connsiteX55" fmla="*/ 708272 w 1950035"/>
                  <a:gd name="connsiteY55" fmla="*/ 994093 h 2189847"/>
                  <a:gd name="connsiteX56" fmla="*/ 607789 w 1950035"/>
                  <a:gd name="connsiteY56" fmla="*/ 923755 h 2189847"/>
                  <a:gd name="connsiteX57" fmla="*/ 809594 w 1950035"/>
                  <a:gd name="connsiteY57" fmla="*/ 1323176 h 2189847"/>
                  <a:gd name="connsiteX58" fmla="*/ 512330 w 1950035"/>
                  <a:gd name="connsiteY58" fmla="*/ 1365882 h 2189847"/>
                  <a:gd name="connsiteX59" fmla="*/ 647983 w 1950035"/>
                  <a:gd name="connsiteY59" fmla="*/ 1883372 h 2189847"/>
                  <a:gd name="connsiteX60" fmla="*/ 537449 w 1950035"/>
                  <a:gd name="connsiteY60" fmla="*/ 1808010 h 2189847"/>
                  <a:gd name="connsiteX61" fmla="*/ 391749 w 1950035"/>
                  <a:gd name="connsiteY61" fmla="*/ 1742695 h 2189847"/>
                  <a:gd name="connsiteX62" fmla="*/ 230975 w 1950035"/>
                  <a:gd name="connsiteY62" fmla="*/ 1446268 h 2189847"/>
                  <a:gd name="connsiteX63" fmla="*/ 356580 w 1950035"/>
                  <a:gd name="connsiteY63" fmla="*/ 1677381 h 2189847"/>
                  <a:gd name="connsiteX64" fmla="*/ 431942 w 1950035"/>
                  <a:gd name="connsiteY64" fmla="*/ 1843179 h 2189847"/>
                  <a:gd name="connsiteX65" fmla="*/ 527402 w 1950035"/>
                  <a:gd name="connsiteY65" fmla="*/ 1883372 h 2189847"/>
                  <a:gd name="connsiteX66" fmla="*/ 507305 w 1950035"/>
                  <a:gd name="connsiteY66" fmla="*/ 1998929 h 2189847"/>
                  <a:gd name="connsiteX67" fmla="*/ 311362 w 1950035"/>
                  <a:gd name="connsiteY67" fmla="*/ 2189847 h 2189847"/>
                  <a:gd name="connsiteX68" fmla="*/ 250235 w 1950035"/>
                  <a:gd name="connsiteY68" fmla="*/ 2152165 h 2189847"/>
                  <a:gd name="connsiteX69" fmla="*/ 220927 w 1950035"/>
                  <a:gd name="connsiteY69" fmla="*/ 1998928 h 2189847"/>
                  <a:gd name="connsiteX70" fmla="*/ 120444 w 1950035"/>
                  <a:gd name="connsiteY70" fmla="*/ 1918541 h 2189847"/>
                  <a:gd name="connsiteX71" fmla="*/ 65177 w 1950035"/>
                  <a:gd name="connsiteY71" fmla="*/ 1878348 h 2189847"/>
                  <a:gd name="connsiteX72" fmla="*/ 80251 w 1950035"/>
                  <a:gd name="connsiteY72" fmla="*/ 1682404 h 2189847"/>
                  <a:gd name="connsiteX73" fmla="*/ 205854 w 1950035"/>
                  <a:gd name="connsiteY73" fmla="*/ 1823082 h 2189847"/>
                  <a:gd name="connsiteX74" fmla="*/ 301314 w 1950035"/>
                  <a:gd name="connsiteY74" fmla="*/ 1983856 h 2189847"/>
                  <a:gd name="connsiteX75" fmla="*/ 326435 w 1950035"/>
                  <a:gd name="connsiteY75" fmla="*/ 1873323 h 2189847"/>
                  <a:gd name="connsiteX76" fmla="*/ 175710 w 1950035"/>
                  <a:gd name="connsiteY76" fmla="*/ 1526655 h 2189847"/>
                  <a:gd name="connsiteX77" fmla="*/ 150589 w 1950035"/>
                  <a:gd name="connsiteY77" fmla="*/ 1491487 h 2189847"/>
                  <a:gd name="connsiteX78" fmla="*/ 30008 w 1950035"/>
                  <a:gd name="connsiteY78" fmla="*/ 1652260 h 2189847"/>
                  <a:gd name="connsiteX79" fmla="*/ 19959 w 1950035"/>
                  <a:gd name="connsiteY79" fmla="*/ 1808009 h 2189847"/>
                  <a:gd name="connsiteX80" fmla="*/ 75227 w 1950035"/>
                  <a:gd name="connsiteY80" fmla="*/ 1310615 h 2189847"/>
                  <a:gd name="connsiteX81" fmla="*/ 175709 w 1950035"/>
                  <a:gd name="connsiteY81" fmla="*/ 1350809 h 2189847"/>
                  <a:gd name="connsiteX82" fmla="*/ 170685 w 1950035"/>
                  <a:gd name="connsiteY82" fmla="*/ 1134770 h 2189847"/>
                  <a:gd name="connsiteX83" fmla="*/ 95322 w 1950035"/>
                  <a:gd name="connsiteY83" fmla="*/ 1245301 h 2189847"/>
                  <a:gd name="connsiteX84" fmla="*/ 180733 w 1950035"/>
                  <a:gd name="connsiteY84" fmla="*/ 1054383 h 2189847"/>
                  <a:gd name="connsiteX85" fmla="*/ 276193 w 1950035"/>
                  <a:gd name="connsiteY85" fmla="*/ 873512 h 2189847"/>
                  <a:gd name="connsiteX86" fmla="*/ 471298 w 1950035"/>
                  <a:gd name="connsiteY86"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024793 w 1950035"/>
                  <a:gd name="connsiteY39" fmla="*/ 2129558 h 2189847"/>
                  <a:gd name="connsiteX40" fmla="*/ 884116 w 1950035"/>
                  <a:gd name="connsiteY40" fmla="*/ 1767818 h 2189847"/>
                  <a:gd name="connsiteX41" fmla="*/ 843922 w 1950035"/>
                  <a:gd name="connsiteY41" fmla="*/ 2079317 h 2189847"/>
                  <a:gd name="connsiteX42" fmla="*/ 803729 w 1950035"/>
                  <a:gd name="connsiteY42" fmla="*/ 1416126 h 2189847"/>
                  <a:gd name="connsiteX43" fmla="*/ 884115 w 1950035"/>
                  <a:gd name="connsiteY43" fmla="*/ 1255352 h 2189847"/>
                  <a:gd name="connsiteX44" fmla="*/ 1160446 w 1950035"/>
                  <a:gd name="connsiteY44" fmla="*/ 1134771 h 2189847"/>
                  <a:gd name="connsiteX45" fmla="*/ 1637744 w 1950035"/>
                  <a:gd name="connsiteY45" fmla="*/ 657475 h 2189847"/>
                  <a:gd name="connsiteX46" fmla="*/ 1763348 w 1950035"/>
                  <a:gd name="connsiteY46" fmla="*/ 345976 h 2189847"/>
                  <a:gd name="connsiteX47" fmla="*/ 1642768 w 1950035"/>
                  <a:gd name="connsiteY47" fmla="*/ 386169 h 2189847"/>
                  <a:gd name="connsiteX48" fmla="*/ 1451848 w 1950035"/>
                  <a:gd name="connsiteY48" fmla="*/ 667523 h 2189847"/>
                  <a:gd name="connsiteX49" fmla="*/ 1170498 w 1950035"/>
                  <a:gd name="connsiteY49" fmla="*/ 506748 h 2189847"/>
                  <a:gd name="connsiteX50" fmla="*/ 1200641 w 1950035"/>
                  <a:gd name="connsiteY50" fmla="*/ 642400 h 2189847"/>
                  <a:gd name="connsiteX51" fmla="*/ 1115230 w 1950035"/>
                  <a:gd name="connsiteY51" fmla="*/ 878538 h 2189847"/>
                  <a:gd name="connsiteX52" fmla="*/ 1100158 w 1950035"/>
                  <a:gd name="connsiteY52" fmla="*/ 1014189 h 2189847"/>
                  <a:gd name="connsiteX53" fmla="*/ 904215 w 1950035"/>
                  <a:gd name="connsiteY53" fmla="*/ 1024237 h 2189847"/>
                  <a:gd name="connsiteX54" fmla="*/ 929336 w 1950035"/>
                  <a:gd name="connsiteY54" fmla="*/ 1185011 h 2189847"/>
                  <a:gd name="connsiteX55" fmla="*/ 708272 w 1950035"/>
                  <a:gd name="connsiteY55" fmla="*/ 994093 h 2189847"/>
                  <a:gd name="connsiteX56" fmla="*/ 607789 w 1950035"/>
                  <a:gd name="connsiteY56" fmla="*/ 923755 h 2189847"/>
                  <a:gd name="connsiteX57" fmla="*/ 809594 w 1950035"/>
                  <a:gd name="connsiteY57" fmla="*/ 1323176 h 2189847"/>
                  <a:gd name="connsiteX58" fmla="*/ 512330 w 1950035"/>
                  <a:gd name="connsiteY58" fmla="*/ 1365882 h 2189847"/>
                  <a:gd name="connsiteX59" fmla="*/ 647983 w 1950035"/>
                  <a:gd name="connsiteY59" fmla="*/ 1883372 h 2189847"/>
                  <a:gd name="connsiteX60" fmla="*/ 537449 w 1950035"/>
                  <a:gd name="connsiteY60" fmla="*/ 1808010 h 2189847"/>
                  <a:gd name="connsiteX61" fmla="*/ 391749 w 1950035"/>
                  <a:gd name="connsiteY61" fmla="*/ 1742695 h 2189847"/>
                  <a:gd name="connsiteX62" fmla="*/ 230975 w 1950035"/>
                  <a:gd name="connsiteY62" fmla="*/ 1446268 h 2189847"/>
                  <a:gd name="connsiteX63" fmla="*/ 356580 w 1950035"/>
                  <a:gd name="connsiteY63" fmla="*/ 1677381 h 2189847"/>
                  <a:gd name="connsiteX64" fmla="*/ 431942 w 1950035"/>
                  <a:gd name="connsiteY64" fmla="*/ 1843179 h 2189847"/>
                  <a:gd name="connsiteX65" fmla="*/ 527402 w 1950035"/>
                  <a:gd name="connsiteY65" fmla="*/ 1883372 h 2189847"/>
                  <a:gd name="connsiteX66" fmla="*/ 507305 w 1950035"/>
                  <a:gd name="connsiteY66" fmla="*/ 1998929 h 2189847"/>
                  <a:gd name="connsiteX67" fmla="*/ 311362 w 1950035"/>
                  <a:gd name="connsiteY67" fmla="*/ 2189847 h 2189847"/>
                  <a:gd name="connsiteX68" fmla="*/ 250235 w 1950035"/>
                  <a:gd name="connsiteY68" fmla="*/ 2152165 h 2189847"/>
                  <a:gd name="connsiteX69" fmla="*/ 220927 w 1950035"/>
                  <a:gd name="connsiteY69" fmla="*/ 1998928 h 2189847"/>
                  <a:gd name="connsiteX70" fmla="*/ 120444 w 1950035"/>
                  <a:gd name="connsiteY70" fmla="*/ 1918541 h 2189847"/>
                  <a:gd name="connsiteX71" fmla="*/ 65177 w 1950035"/>
                  <a:gd name="connsiteY71" fmla="*/ 1878348 h 2189847"/>
                  <a:gd name="connsiteX72" fmla="*/ 80251 w 1950035"/>
                  <a:gd name="connsiteY72" fmla="*/ 1682404 h 2189847"/>
                  <a:gd name="connsiteX73" fmla="*/ 205854 w 1950035"/>
                  <a:gd name="connsiteY73" fmla="*/ 1823082 h 2189847"/>
                  <a:gd name="connsiteX74" fmla="*/ 301314 w 1950035"/>
                  <a:gd name="connsiteY74" fmla="*/ 1983856 h 2189847"/>
                  <a:gd name="connsiteX75" fmla="*/ 326435 w 1950035"/>
                  <a:gd name="connsiteY75" fmla="*/ 1873323 h 2189847"/>
                  <a:gd name="connsiteX76" fmla="*/ 175710 w 1950035"/>
                  <a:gd name="connsiteY76" fmla="*/ 1526655 h 2189847"/>
                  <a:gd name="connsiteX77" fmla="*/ 150589 w 1950035"/>
                  <a:gd name="connsiteY77" fmla="*/ 1491487 h 2189847"/>
                  <a:gd name="connsiteX78" fmla="*/ 30008 w 1950035"/>
                  <a:gd name="connsiteY78" fmla="*/ 1652260 h 2189847"/>
                  <a:gd name="connsiteX79" fmla="*/ 19959 w 1950035"/>
                  <a:gd name="connsiteY79" fmla="*/ 1808009 h 2189847"/>
                  <a:gd name="connsiteX80" fmla="*/ 75227 w 1950035"/>
                  <a:gd name="connsiteY80" fmla="*/ 1310615 h 2189847"/>
                  <a:gd name="connsiteX81" fmla="*/ 175709 w 1950035"/>
                  <a:gd name="connsiteY81" fmla="*/ 1350809 h 2189847"/>
                  <a:gd name="connsiteX82" fmla="*/ 170685 w 1950035"/>
                  <a:gd name="connsiteY82" fmla="*/ 1134770 h 2189847"/>
                  <a:gd name="connsiteX83" fmla="*/ 95322 w 1950035"/>
                  <a:gd name="connsiteY83" fmla="*/ 1245301 h 2189847"/>
                  <a:gd name="connsiteX84" fmla="*/ 180733 w 1950035"/>
                  <a:gd name="connsiteY84" fmla="*/ 1054383 h 2189847"/>
                  <a:gd name="connsiteX85" fmla="*/ 276193 w 1950035"/>
                  <a:gd name="connsiteY85" fmla="*/ 873512 h 2189847"/>
                  <a:gd name="connsiteX86" fmla="*/ 471298 w 1950035"/>
                  <a:gd name="connsiteY86"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024793 w 1950035"/>
                  <a:gd name="connsiteY39" fmla="*/ 2129558 h 2189847"/>
                  <a:gd name="connsiteX40" fmla="*/ 884116 w 1950035"/>
                  <a:gd name="connsiteY40" fmla="*/ 1767818 h 2189847"/>
                  <a:gd name="connsiteX41" fmla="*/ 843922 w 1950035"/>
                  <a:gd name="connsiteY41" fmla="*/ 2079317 h 2189847"/>
                  <a:gd name="connsiteX42" fmla="*/ 803729 w 1950035"/>
                  <a:gd name="connsiteY42" fmla="*/ 1416126 h 2189847"/>
                  <a:gd name="connsiteX43" fmla="*/ 884115 w 1950035"/>
                  <a:gd name="connsiteY43" fmla="*/ 1255352 h 2189847"/>
                  <a:gd name="connsiteX44" fmla="*/ 1160446 w 1950035"/>
                  <a:gd name="connsiteY44" fmla="*/ 1134771 h 2189847"/>
                  <a:gd name="connsiteX45" fmla="*/ 1637744 w 1950035"/>
                  <a:gd name="connsiteY45" fmla="*/ 657475 h 2189847"/>
                  <a:gd name="connsiteX46" fmla="*/ 1763348 w 1950035"/>
                  <a:gd name="connsiteY46" fmla="*/ 345976 h 2189847"/>
                  <a:gd name="connsiteX47" fmla="*/ 1642768 w 1950035"/>
                  <a:gd name="connsiteY47" fmla="*/ 386169 h 2189847"/>
                  <a:gd name="connsiteX48" fmla="*/ 1451848 w 1950035"/>
                  <a:gd name="connsiteY48" fmla="*/ 667523 h 2189847"/>
                  <a:gd name="connsiteX49" fmla="*/ 1170498 w 1950035"/>
                  <a:gd name="connsiteY49" fmla="*/ 506748 h 2189847"/>
                  <a:gd name="connsiteX50" fmla="*/ 1200641 w 1950035"/>
                  <a:gd name="connsiteY50" fmla="*/ 642400 h 2189847"/>
                  <a:gd name="connsiteX51" fmla="*/ 1115230 w 1950035"/>
                  <a:gd name="connsiteY51" fmla="*/ 878538 h 2189847"/>
                  <a:gd name="connsiteX52" fmla="*/ 1100158 w 1950035"/>
                  <a:gd name="connsiteY52" fmla="*/ 1014189 h 2189847"/>
                  <a:gd name="connsiteX53" fmla="*/ 904215 w 1950035"/>
                  <a:gd name="connsiteY53" fmla="*/ 1024237 h 2189847"/>
                  <a:gd name="connsiteX54" fmla="*/ 929336 w 1950035"/>
                  <a:gd name="connsiteY54" fmla="*/ 1185011 h 2189847"/>
                  <a:gd name="connsiteX55" fmla="*/ 708272 w 1950035"/>
                  <a:gd name="connsiteY55" fmla="*/ 994093 h 2189847"/>
                  <a:gd name="connsiteX56" fmla="*/ 607789 w 1950035"/>
                  <a:gd name="connsiteY56" fmla="*/ 923755 h 2189847"/>
                  <a:gd name="connsiteX57" fmla="*/ 809594 w 1950035"/>
                  <a:gd name="connsiteY57" fmla="*/ 1323176 h 2189847"/>
                  <a:gd name="connsiteX58" fmla="*/ 512330 w 1950035"/>
                  <a:gd name="connsiteY58" fmla="*/ 1365882 h 2189847"/>
                  <a:gd name="connsiteX59" fmla="*/ 647983 w 1950035"/>
                  <a:gd name="connsiteY59" fmla="*/ 1883372 h 2189847"/>
                  <a:gd name="connsiteX60" fmla="*/ 537449 w 1950035"/>
                  <a:gd name="connsiteY60" fmla="*/ 1808010 h 2189847"/>
                  <a:gd name="connsiteX61" fmla="*/ 391749 w 1950035"/>
                  <a:gd name="connsiteY61" fmla="*/ 1742695 h 2189847"/>
                  <a:gd name="connsiteX62" fmla="*/ 230975 w 1950035"/>
                  <a:gd name="connsiteY62" fmla="*/ 1446268 h 2189847"/>
                  <a:gd name="connsiteX63" fmla="*/ 356580 w 1950035"/>
                  <a:gd name="connsiteY63" fmla="*/ 1677381 h 2189847"/>
                  <a:gd name="connsiteX64" fmla="*/ 431942 w 1950035"/>
                  <a:gd name="connsiteY64" fmla="*/ 1843179 h 2189847"/>
                  <a:gd name="connsiteX65" fmla="*/ 527402 w 1950035"/>
                  <a:gd name="connsiteY65" fmla="*/ 1883372 h 2189847"/>
                  <a:gd name="connsiteX66" fmla="*/ 507305 w 1950035"/>
                  <a:gd name="connsiteY66" fmla="*/ 1998929 h 2189847"/>
                  <a:gd name="connsiteX67" fmla="*/ 311362 w 1950035"/>
                  <a:gd name="connsiteY67" fmla="*/ 2189847 h 2189847"/>
                  <a:gd name="connsiteX68" fmla="*/ 250235 w 1950035"/>
                  <a:gd name="connsiteY68" fmla="*/ 2152165 h 2189847"/>
                  <a:gd name="connsiteX69" fmla="*/ 220927 w 1950035"/>
                  <a:gd name="connsiteY69" fmla="*/ 1998928 h 2189847"/>
                  <a:gd name="connsiteX70" fmla="*/ 120444 w 1950035"/>
                  <a:gd name="connsiteY70" fmla="*/ 1918541 h 2189847"/>
                  <a:gd name="connsiteX71" fmla="*/ 65177 w 1950035"/>
                  <a:gd name="connsiteY71" fmla="*/ 1878348 h 2189847"/>
                  <a:gd name="connsiteX72" fmla="*/ 80251 w 1950035"/>
                  <a:gd name="connsiteY72" fmla="*/ 1682404 h 2189847"/>
                  <a:gd name="connsiteX73" fmla="*/ 205854 w 1950035"/>
                  <a:gd name="connsiteY73" fmla="*/ 1823082 h 2189847"/>
                  <a:gd name="connsiteX74" fmla="*/ 301314 w 1950035"/>
                  <a:gd name="connsiteY74" fmla="*/ 1983856 h 2189847"/>
                  <a:gd name="connsiteX75" fmla="*/ 326435 w 1950035"/>
                  <a:gd name="connsiteY75" fmla="*/ 1873323 h 2189847"/>
                  <a:gd name="connsiteX76" fmla="*/ 175710 w 1950035"/>
                  <a:gd name="connsiteY76" fmla="*/ 1526655 h 2189847"/>
                  <a:gd name="connsiteX77" fmla="*/ 150589 w 1950035"/>
                  <a:gd name="connsiteY77" fmla="*/ 1491487 h 2189847"/>
                  <a:gd name="connsiteX78" fmla="*/ 30008 w 1950035"/>
                  <a:gd name="connsiteY78" fmla="*/ 1652260 h 2189847"/>
                  <a:gd name="connsiteX79" fmla="*/ 19959 w 1950035"/>
                  <a:gd name="connsiteY79" fmla="*/ 1808009 h 2189847"/>
                  <a:gd name="connsiteX80" fmla="*/ 75227 w 1950035"/>
                  <a:gd name="connsiteY80" fmla="*/ 1310615 h 2189847"/>
                  <a:gd name="connsiteX81" fmla="*/ 175709 w 1950035"/>
                  <a:gd name="connsiteY81" fmla="*/ 1350809 h 2189847"/>
                  <a:gd name="connsiteX82" fmla="*/ 170685 w 1950035"/>
                  <a:gd name="connsiteY82" fmla="*/ 1134770 h 2189847"/>
                  <a:gd name="connsiteX83" fmla="*/ 95322 w 1950035"/>
                  <a:gd name="connsiteY83" fmla="*/ 1245301 h 2189847"/>
                  <a:gd name="connsiteX84" fmla="*/ 180733 w 1950035"/>
                  <a:gd name="connsiteY84" fmla="*/ 1054383 h 2189847"/>
                  <a:gd name="connsiteX85" fmla="*/ 276193 w 1950035"/>
                  <a:gd name="connsiteY85" fmla="*/ 873512 h 2189847"/>
                  <a:gd name="connsiteX86" fmla="*/ 471298 w 1950035"/>
                  <a:gd name="connsiteY86"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225760 w 1950035"/>
                  <a:gd name="connsiteY39" fmla="*/ 2024051 h 2189847"/>
                  <a:gd name="connsiteX40" fmla="*/ 1024793 w 1950035"/>
                  <a:gd name="connsiteY40" fmla="*/ 2129558 h 2189847"/>
                  <a:gd name="connsiteX41" fmla="*/ 884116 w 1950035"/>
                  <a:gd name="connsiteY41" fmla="*/ 1767818 h 2189847"/>
                  <a:gd name="connsiteX42" fmla="*/ 843922 w 1950035"/>
                  <a:gd name="connsiteY42" fmla="*/ 2079317 h 2189847"/>
                  <a:gd name="connsiteX43" fmla="*/ 803729 w 1950035"/>
                  <a:gd name="connsiteY43" fmla="*/ 1416126 h 2189847"/>
                  <a:gd name="connsiteX44" fmla="*/ 884115 w 1950035"/>
                  <a:gd name="connsiteY44" fmla="*/ 1255352 h 2189847"/>
                  <a:gd name="connsiteX45" fmla="*/ 1160446 w 1950035"/>
                  <a:gd name="connsiteY45" fmla="*/ 1134771 h 2189847"/>
                  <a:gd name="connsiteX46" fmla="*/ 1637744 w 1950035"/>
                  <a:gd name="connsiteY46" fmla="*/ 657475 h 2189847"/>
                  <a:gd name="connsiteX47" fmla="*/ 1763348 w 1950035"/>
                  <a:gd name="connsiteY47" fmla="*/ 345976 h 2189847"/>
                  <a:gd name="connsiteX48" fmla="*/ 1642768 w 1950035"/>
                  <a:gd name="connsiteY48" fmla="*/ 386169 h 2189847"/>
                  <a:gd name="connsiteX49" fmla="*/ 1451848 w 1950035"/>
                  <a:gd name="connsiteY49" fmla="*/ 667523 h 2189847"/>
                  <a:gd name="connsiteX50" fmla="*/ 1170498 w 1950035"/>
                  <a:gd name="connsiteY50" fmla="*/ 506748 h 2189847"/>
                  <a:gd name="connsiteX51" fmla="*/ 1200641 w 1950035"/>
                  <a:gd name="connsiteY51" fmla="*/ 642400 h 2189847"/>
                  <a:gd name="connsiteX52" fmla="*/ 1115230 w 1950035"/>
                  <a:gd name="connsiteY52" fmla="*/ 878538 h 2189847"/>
                  <a:gd name="connsiteX53" fmla="*/ 1100158 w 1950035"/>
                  <a:gd name="connsiteY53" fmla="*/ 1014189 h 2189847"/>
                  <a:gd name="connsiteX54" fmla="*/ 904215 w 1950035"/>
                  <a:gd name="connsiteY54" fmla="*/ 1024237 h 2189847"/>
                  <a:gd name="connsiteX55" fmla="*/ 929336 w 1950035"/>
                  <a:gd name="connsiteY55" fmla="*/ 1185011 h 2189847"/>
                  <a:gd name="connsiteX56" fmla="*/ 708272 w 1950035"/>
                  <a:gd name="connsiteY56" fmla="*/ 994093 h 2189847"/>
                  <a:gd name="connsiteX57" fmla="*/ 607789 w 1950035"/>
                  <a:gd name="connsiteY57" fmla="*/ 923755 h 2189847"/>
                  <a:gd name="connsiteX58" fmla="*/ 809594 w 1950035"/>
                  <a:gd name="connsiteY58" fmla="*/ 1323176 h 2189847"/>
                  <a:gd name="connsiteX59" fmla="*/ 512330 w 1950035"/>
                  <a:gd name="connsiteY59" fmla="*/ 1365882 h 2189847"/>
                  <a:gd name="connsiteX60" fmla="*/ 647983 w 1950035"/>
                  <a:gd name="connsiteY60" fmla="*/ 1883372 h 2189847"/>
                  <a:gd name="connsiteX61" fmla="*/ 537449 w 1950035"/>
                  <a:gd name="connsiteY61" fmla="*/ 1808010 h 2189847"/>
                  <a:gd name="connsiteX62" fmla="*/ 391749 w 1950035"/>
                  <a:gd name="connsiteY62" fmla="*/ 1742695 h 2189847"/>
                  <a:gd name="connsiteX63" fmla="*/ 230975 w 1950035"/>
                  <a:gd name="connsiteY63" fmla="*/ 1446268 h 2189847"/>
                  <a:gd name="connsiteX64" fmla="*/ 356580 w 1950035"/>
                  <a:gd name="connsiteY64" fmla="*/ 1677381 h 2189847"/>
                  <a:gd name="connsiteX65" fmla="*/ 431942 w 1950035"/>
                  <a:gd name="connsiteY65" fmla="*/ 1843179 h 2189847"/>
                  <a:gd name="connsiteX66" fmla="*/ 527402 w 1950035"/>
                  <a:gd name="connsiteY66" fmla="*/ 1883372 h 2189847"/>
                  <a:gd name="connsiteX67" fmla="*/ 507305 w 1950035"/>
                  <a:gd name="connsiteY67" fmla="*/ 1998929 h 2189847"/>
                  <a:gd name="connsiteX68" fmla="*/ 311362 w 1950035"/>
                  <a:gd name="connsiteY68" fmla="*/ 2189847 h 2189847"/>
                  <a:gd name="connsiteX69" fmla="*/ 250235 w 1950035"/>
                  <a:gd name="connsiteY69" fmla="*/ 2152165 h 2189847"/>
                  <a:gd name="connsiteX70" fmla="*/ 220927 w 1950035"/>
                  <a:gd name="connsiteY70" fmla="*/ 1998928 h 2189847"/>
                  <a:gd name="connsiteX71" fmla="*/ 120444 w 1950035"/>
                  <a:gd name="connsiteY71" fmla="*/ 1918541 h 2189847"/>
                  <a:gd name="connsiteX72" fmla="*/ 65177 w 1950035"/>
                  <a:gd name="connsiteY72" fmla="*/ 1878348 h 2189847"/>
                  <a:gd name="connsiteX73" fmla="*/ 80251 w 1950035"/>
                  <a:gd name="connsiteY73" fmla="*/ 1682404 h 2189847"/>
                  <a:gd name="connsiteX74" fmla="*/ 205854 w 1950035"/>
                  <a:gd name="connsiteY74" fmla="*/ 1823082 h 2189847"/>
                  <a:gd name="connsiteX75" fmla="*/ 301314 w 1950035"/>
                  <a:gd name="connsiteY75" fmla="*/ 1983856 h 2189847"/>
                  <a:gd name="connsiteX76" fmla="*/ 326435 w 1950035"/>
                  <a:gd name="connsiteY76" fmla="*/ 1873323 h 2189847"/>
                  <a:gd name="connsiteX77" fmla="*/ 175710 w 1950035"/>
                  <a:gd name="connsiteY77" fmla="*/ 1526655 h 2189847"/>
                  <a:gd name="connsiteX78" fmla="*/ 150589 w 1950035"/>
                  <a:gd name="connsiteY78" fmla="*/ 1491487 h 2189847"/>
                  <a:gd name="connsiteX79" fmla="*/ 30008 w 1950035"/>
                  <a:gd name="connsiteY79" fmla="*/ 1652260 h 2189847"/>
                  <a:gd name="connsiteX80" fmla="*/ 19959 w 1950035"/>
                  <a:gd name="connsiteY80" fmla="*/ 1808009 h 2189847"/>
                  <a:gd name="connsiteX81" fmla="*/ 75227 w 1950035"/>
                  <a:gd name="connsiteY81" fmla="*/ 1310615 h 2189847"/>
                  <a:gd name="connsiteX82" fmla="*/ 175709 w 1950035"/>
                  <a:gd name="connsiteY82" fmla="*/ 1350809 h 2189847"/>
                  <a:gd name="connsiteX83" fmla="*/ 170685 w 1950035"/>
                  <a:gd name="connsiteY83" fmla="*/ 1134770 h 2189847"/>
                  <a:gd name="connsiteX84" fmla="*/ 95322 w 1950035"/>
                  <a:gd name="connsiteY84" fmla="*/ 1245301 h 2189847"/>
                  <a:gd name="connsiteX85" fmla="*/ 180733 w 1950035"/>
                  <a:gd name="connsiteY85" fmla="*/ 1054383 h 2189847"/>
                  <a:gd name="connsiteX86" fmla="*/ 276193 w 1950035"/>
                  <a:gd name="connsiteY86" fmla="*/ 873512 h 2189847"/>
                  <a:gd name="connsiteX87" fmla="*/ 471298 w 1950035"/>
                  <a:gd name="connsiteY87"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195615 w 1950035"/>
                  <a:gd name="connsiteY39" fmla="*/ 2064244 h 2189847"/>
                  <a:gd name="connsiteX40" fmla="*/ 1024793 w 1950035"/>
                  <a:gd name="connsiteY40" fmla="*/ 2129558 h 2189847"/>
                  <a:gd name="connsiteX41" fmla="*/ 884116 w 1950035"/>
                  <a:gd name="connsiteY41" fmla="*/ 1767818 h 2189847"/>
                  <a:gd name="connsiteX42" fmla="*/ 843922 w 1950035"/>
                  <a:gd name="connsiteY42" fmla="*/ 2079317 h 2189847"/>
                  <a:gd name="connsiteX43" fmla="*/ 803729 w 1950035"/>
                  <a:gd name="connsiteY43" fmla="*/ 1416126 h 2189847"/>
                  <a:gd name="connsiteX44" fmla="*/ 884115 w 1950035"/>
                  <a:gd name="connsiteY44" fmla="*/ 1255352 h 2189847"/>
                  <a:gd name="connsiteX45" fmla="*/ 1160446 w 1950035"/>
                  <a:gd name="connsiteY45" fmla="*/ 1134771 h 2189847"/>
                  <a:gd name="connsiteX46" fmla="*/ 1637744 w 1950035"/>
                  <a:gd name="connsiteY46" fmla="*/ 657475 h 2189847"/>
                  <a:gd name="connsiteX47" fmla="*/ 1763348 w 1950035"/>
                  <a:gd name="connsiteY47" fmla="*/ 345976 h 2189847"/>
                  <a:gd name="connsiteX48" fmla="*/ 1642768 w 1950035"/>
                  <a:gd name="connsiteY48" fmla="*/ 386169 h 2189847"/>
                  <a:gd name="connsiteX49" fmla="*/ 1451848 w 1950035"/>
                  <a:gd name="connsiteY49" fmla="*/ 667523 h 2189847"/>
                  <a:gd name="connsiteX50" fmla="*/ 1170498 w 1950035"/>
                  <a:gd name="connsiteY50" fmla="*/ 506748 h 2189847"/>
                  <a:gd name="connsiteX51" fmla="*/ 1200641 w 1950035"/>
                  <a:gd name="connsiteY51" fmla="*/ 642400 h 2189847"/>
                  <a:gd name="connsiteX52" fmla="*/ 1115230 w 1950035"/>
                  <a:gd name="connsiteY52" fmla="*/ 878538 h 2189847"/>
                  <a:gd name="connsiteX53" fmla="*/ 1100158 w 1950035"/>
                  <a:gd name="connsiteY53" fmla="*/ 1014189 h 2189847"/>
                  <a:gd name="connsiteX54" fmla="*/ 904215 w 1950035"/>
                  <a:gd name="connsiteY54" fmla="*/ 1024237 h 2189847"/>
                  <a:gd name="connsiteX55" fmla="*/ 929336 w 1950035"/>
                  <a:gd name="connsiteY55" fmla="*/ 1185011 h 2189847"/>
                  <a:gd name="connsiteX56" fmla="*/ 708272 w 1950035"/>
                  <a:gd name="connsiteY56" fmla="*/ 994093 h 2189847"/>
                  <a:gd name="connsiteX57" fmla="*/ 607789 w 1950035"/>
                  <a:gd name="connsiteY57" fmla="*/ 923755 h 2189847"/>
                  <a:gd name="connsiteX58" fmla="*/ 809594 w 1950035"/>
                  <a:gd name="connsiteY58" fmla="*/ 1323176 h 2189847"/>
                  <a:gd name="connsiteX59" fmla="*/ 512330 w 1950035"/>
                  <a:gd name="connsiteY59" fmla="*/ 1365882 h 2189847"/>
                  <a:gd name="connsiteX60" fmla="*/ 647983 w 1950035"/>
                  <a:gd name="connsiteY60" fmla="*/ 1883372 h 2189847"/>
                  <a:gd name="connsiteX61" fmla="*/ 537449 w 1950035"/>
                  <a:gd name="connsiteY61" fmla="*/ 1808010 h 2189847"/>
                  <a:gd name="connsiteX62" fmla="*/ 391749 w 1950035"/>
                  <a:gd name="connsiteY62" fmla="*/ 1742695 h 2189847"/>
                  <a:gd name="connsiteX63" fmla="*/ 230975 w 1950035"/>
                  <a:gd name="connsiteY63" fmla="*/ 1446268 h 2189847"/>
                  <a:gd name="connsiteX64" fmla="*/ 356580 w 1950035"/>
                  <a:gd name="connsiteY64" fmla="*/ 1677381 h 2189847"/>
                  <a:gd name="connsiteX65" fmla="*/ 431942 w 1950035"/>
                  <a:gd name="connsiteY65" fmla="*/ 1843179 h 2189847"/>
                  <a:gd name="connsiteX66" fmla="*/ 527402 w 1950035"/>
                  <a:gd name="connsiteY66" fmla="*/ 1883372 h 2189847"/>
                  <a:gd name="connsiteX67" fmla="*/ 507305 w 1950035"/>
                  <a:gd name="connsiteY67" fmla="*/ 1998929 h 2189847"/>
                  <a:gd name="connsiteX68" fmla="*/ 311362 w 1950035"/>
                  <a:gd name="connsiteY68" fmla="*/ 2189847 h 2189847"/>
                  <a:gd name="connsiteX69" fmla="*/ 250235 w 1950035"/>
                  <a:gd name="connsiteY69" fmla="*/ 2152165 h 2189847"/>
                  <a:gd name="connsiteX70" fmla="*/ 220927 w 1950035"/>
                  <a:gd name="connsiteY70" fmla="*/ 1998928 h 2189847"/>
                  <a:gd name="connsiteX71" fmla="*/ 120444 w 1950035"/>
                  <a:gd name="connsiteY71" fmla="*/ 1918541 h 2189847"/>
                  <a:gd name="connsiteX72" fmla="*/ 65177 w 1950035"/>
                  <a:gd name="connsiteY72" fmla="*/ 1878348 h 2189847"/>
                  <a:gd name="connsiteX73" fmla="*/ 80251 w 1950035"/>
                  <a:gd name="connsiteY73" fmla="*/ 1682404 h 2189847"/>
                  <a:gd name="connsiteX74" fmla="*/ 205854 w 1950035"/>
                  <a:gd name="connsiteY74" fmla="*/ 1823082 h 2189847"/>
                  <a:gd name="connsiteX75" fmla="*/ 301314 w 1950035"/>
                  <a:gd name="connsiteY75" fmla="*/ 1983856 h 2189847"/>
                  <a:gd name="connsiteX76" fmla="*/ 326435 w 1950035"/>
                  <a:gd name="connsiteY76" fmla="*/ 1873323 h 2189847"/>
                  <a:gd name="connsiteX77" fmla="*/ 175710 w 1950035"/>
                  <a:gd name="connsiteY77" fmla="*/ 1526655 h 2189847"/>
                  <a:gd name="connsiteX78" fmla="*/ 150589 w 1950035"/>
                  <a:gd name="connsiteY78" fmla="*/ 1491487 h 2189847"/>
                  <a:gd name="connsiteX79" fmla="*/ 30008 w 1950035"/>
                  <a:gd name="connsiteY79" fmla="*/ 1652260 h 2189847"/>
                  <a:gd name="connsiteX80" fmla="*/ 19959 w 1950035"/>
                  <a:gd name="connsiteY80" fmla="*/ 1808009 h 2189847"/>
                  <a:gd name="connsiteX81" fmla="*/ 75227 w 1950035"/>
                  <a:gd name="connsiteY81" fmla="*/ 1310615 h 2189847"/>
                  <a:gd name="connsiteX82" fmla="*/ 175709 w 1950035"/>
                  <a:gd name="connsiteY82" fmla="*/ 1350809 h 2189847"/>
                  <a:gd name="connsiteX83" fmla="*/ 170685 w 1950035"/>
                  <a:gd name="connsiteY83" fmla="*/ 1134770 h 2189847"/>
                  <a:gd name="connsiteX84" fmla="*/ 95322 w 1950035"/>
                  <a:gd name="connsiteY84" fmla="*/ 1245301 h 2189847"/>
                  <a:gd name="connsiteX85" fmla="*/ 180733 w 1950035"/>
                  <a:gd name="connsiteY85" fmla="*/ 1054383 h 2189847"/>
                  <a:gd name="connsiteX86" fmla="*/ 276193 w 1950035"/>
                  <a:gd name="connsiteY86" fmla="*/ 873512 h 2189847"/>
                  <a:gd name="connsiteX87" fmla="*/ 471298 w 1950035"/>
                  <a:gd name="connsiteY87"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195615 w 1950035"/>
                  <a:gd name="connsiteY39" fmla="*/ 2064244 h 2189847"/>
                  <a:gd name="connsiteX40" fmla="*/ 1024793 w 1950035"/>
                  <a:gd name="connsiteY40" fmla="*/ 2129558 h 2189847"/>
                  <a:gd name="connsiteX41" fmla="*/ 884116 w 1950035"/>
                  <a:gd name="connsiteY41" fmla="*/ 1767818 h 2189847"/>
                  <a:gd name="connsiteX42" fmla="*/ 843922 w 1950035"/>
                  <a:gd name="connsiteY42" fmla="*/ 2079317 h 2189847"/>
                  <a:gd name="connsiteX43" fmla="*/ 803729 w 1950035"/>
                  <a:gd name="connsiteY43" fmla="*/ 1416126 h 2189847"/>
                  <a:gd name="connsiteX44" fmla="*/ 884115 w 1950035"/>
                  <a:gd name="connsiteY44" fmla="*/ 1255352 h 2189847"/>
                  <a:gd name="connsiteX45" fmla="*/ 1160446 w 1950035"/>
                  <a:gd name="connsiteY45" fmla="*/ 1134771 h 2189847"/>
                  <a:gd name="connsiteX46" fmla="*/ 1637744 w 1950035"/>
                  <a:gd name="connsiteY46" fmla="*/ 657475 h 2189847"/>
                  <a:gd name="connsiteX47" fmla="*/ 1763348 w 1950035"/>
                  <a:gd name="connsiteY47" fmla="*/ 345976 h 2189847"/>
                  <a:gd name="connsiteX48" fmla="*/ 1642768 w 1950035"/>
                  <a:gd name="connsiteY48" fmla="*/ 386169 h 2189847"/>
                  <a:gd name="connsiteX49" fmla="*/ 1451848 w 1950035"/>
                  <a:gd name="connsiteY49" fmla="*/ 667523 h 2189847"/>
                  <a:gd name="connsiteX50" fmla="*/ 1170498 w 1950035"/>
                  <a:gd name="connsiteY50" fmla="*/ 506748 h 2189847"/>
                  <a:gd name="connsiteX51" fmla="*/ 1200641 w 1950035"/>
                  <a:gd name="connsiteY51" fmla="*/ 642400 h 2189847"/>
                  <a:gd name="connsiteX52" fmla="*/ 1115230 w 1950035"/>
                  <a:gd name="connsiteY52" fmla="*/ 878538 h 2189847"/>
                  <a:gd name="connsiteX53" fmla="*/ 1100158 w 1950035"/>
                  <a:gd name="connsiteY53" fmla="*/ 1014189 h 2189847"/>
                  <a:gd name="connsiteX54" fmla="*/ 904215 w 1950035"/>
                  <a:gd name="connsiteY54" fmla="*/ 1024237 h 2189847"/>
                  <a:gd name="connsiteX55" fmla="*/ 929336 w 1950035"/>
                  <a:gd name="connsiteY55" fmla="*/ 1185011 h 2189847"/>
                  <a:gd name="connsiteX56" fmla="*/ 708272 w 1950035"/>
                  <a:gd name="connsiteY56" fmla="*/ 994093 h 2189847"/>
                  <a:gd name="connsiteX57" fmla="*/ 607789 w 1950035"/>
                  <a:gd name="connsiteY57" fmla="*/ 923755 h 2189847"/>
                  <a:gd name="connsiteX58" fmla="*/ 809594 w 1950035"/>
                  <a:gd name="connsiteY58" fmla="*/ 1323176 h 2189847"/>
                  <a:gd name="connsiteX59" fmla="*/ 512330 w 1950035"/>
                  <a:gd name="connsiteY59" fmla="*/ 1365882 h 2189847"/>
                  <a:gd name="connsiteX60" fmla="*/ 647983 w 1950035"/>
                  <a:gd name="connsiteY60" fmla="*/ 1883372 h 2189847"/>
                  <a:gd name="connsiteX61" fmla="*/ 537449 w 1950035"/>
                  <a:gd name="connsiteY61" fmla="*/ 1808010 h 2189847"/>
                  <a:gd name="connsiteX62" fmla="*/ 391749 w 1950035"/>
                  <a:gd name="connsiteY62" fmla="*/ 1742695 h 2189847"/>
                  <a:gd name="connsiteX63" fmla="*/ 230975 w 1950035"/>
                  <a:gd name="connsiteY63" fmla="*/ 1446268 h 2189847"/>
                  <a:gd name="connsiteX64" fmla="*/ 356580 w 1950035"/>
                  <a:gd name="connsiteY64" fmla="*/ 1677381 h 2189847"/>
                  <a:gd name="connsiteX65" fmla="*/ 431942 w 1950035"/>
                  <a:gd name="connsiteY65" fmla="*/ 1843179 h 2189847"/>
                  <a:gd name="connsiteX66" fmla="*/ 527402 w 1950035"/>
                  <a:gd name="connsiteY66" fmla="*/ 1883372 h 2189847"/>
                  <a:gd name="connsiteX67" fmla="*/ 507305 w 1950035"/>
                  <a:gd name="connsiteY67" fmla="*/ 1998929 h 2189847"/>
                  <a:gd name="connsiteX68" fmla="*/ 311362 w 1950035"/>
                  <a:gd name="connsiteY68" fmla="*/ 2189847 h 2189847"/>
                  <a:gd name="connsiteX69" fmla="*/ 250235 w 1950035"/>
                  <a:gd name="connsiteY69" fmla="*/ 2152165 h 2189847"/>
                  <a:gd name="connsiteX70" fmla="*/ 220927 w 1950035"/>
                  <a:gd name="connsiteY70" fmla="*/ 1998928 h 2189847"/>
                  <a:gd name="connsiteX71" fmla="*/ 120444 w 1950035"/>
                  <a:gd name="connsiteY71" fmla="*/ 1918541 h 2189847"/>
                  <a:gd name="connsiteX72" fmla="*/ 65177 w 1950035"/>
                  <a:gd name="connsiteY72" fmla="*/ 1878348 h 2189847"/>
                  <a:gd name="connsiteX73" fmla="*/ 80251 w 1950035"/>
                  <a:gd name="connsiteY73" fmla="*/ 1682404 h 2189847"/>
                  <a:gd name="connsiteX74" fmla="*/ 205854 w 1950035"/>
                  <a:gd name="connsiteY74" fmla="*/ 1823082 h 2189847"/>
                  <a:gd name="connsiteX75" fmla="*/ 301314 w 1950035"/>
                  <a:gd name="connsiteY75" fmla="*/ 1983856 h 2189847"/>
                  <a:gd name="connsiteX76" fmla="*/ 326435 w 1950035"/>
                  <a:gd name="connsiteY76" fmla="*/ 1873323 h 2189847"/>
                  <a:gd name="connsiteX77" fmla="*/ 175710 w 1950035"/>
                  <a:gd name="connsiteY77" fmla="*/ 1526655 h 2189847"/>
                  <a:gd name="connsiteX78" fmla="*/ 150589 w 1950035"/>
                  <a:gd name="connsiteY78" fmla="*/ 1491487 h 2189847"/>
                  <a:gd name="connsiteX79" fmla="*/ 30008 w 1950035"/>
                  <a:gd name="connsiteY79" fmla="*/ 1652260 h 2189847"/>
                  <a:gd name="connsiteX80" fmla="*/ 19959 w 1950035"/>
                  <a:gd name="connsiteY80" fmla="*/ 1808009 h 2189847"/>
                  <a:gd name="connsiteX81" fmla="*/ 75227 w 1950035"/>
                  <a:gd name="connsiteY81" fmla="*/ 1310615 h 2189847"/>
                  <a:gd name="connsiteX82" fmla="*/ 175709 w 1950035"/>
                  <a:gd name="connsiteY82" fmla="*/ 1350809 h 2189847"/>
                  <a:gd name="connsiteX83" fmla="*/ 170685 w 1950035"/>
                  <a:gd name="connsiteY83" fmla="*/ 1134770 h 2189847"/>
                  <a:gd name="connsiteX84" fmla="*/ 95322 w 1950035"/>
                  <a:gd name="connsiteY84" fmla="*/ 1245301 h 2189847"/>
                  <a:gd name="connsiteX85" fmla="*/ 180733 w 1950035"/>
                  <a:gd name="connsiteY85" fmla="*/ 1054383 h 2189847"/>
                  <a:gd name="connsiteX86" fmla="*/ 276193 w 1950035"/>
                  <a:gd name="connsiteY86" fmla="*/ 873512 h 2189847"/>
                  <a:gd name="connsiteX87" fmla="*/ 471298 w 1950035"/>
                  <a:gd name="connsiteY87"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195615 w 1950035"/>
                  <a:gd name="connsiteY39" fmla="*/ 2064244 h 2189847"/>
                  <a:gd name="connsiteX40" fmla="*/ 1024793 w 1950035"/>
                  <a:gd name="connsiteY40" fmla="*/ 2129558 h 2189847"/>
                  <a:gd name="connsiteX41" fmla="*/ 884116 w 1950035"/>
                  <a:gd name="connsiteY41" fmla="*/ 1767818 h 2189847"/>
                  <a:gd name="connsiteX42" fmla="*/ 843922 w 1950035"/>
                  <a:gd name="connsiteY42" fmla="*/ 2079317 h 2189847"/>
                  <a:gd name="connsiteX43" fmla="*/ 803729 w 1950035"/>
                  <a:gd name="connsiteY43" fmla="*/ 1416126 h 2189847"/>
                  <a:gd name="connsiteX44" fmla="*/ 884115 w 1950035"/>
                  <a:gd name="connsiteY44" fmla="*/ 1255352 h 2189847"/>
                  <a:gd name="connsiteX45" fmla="*/ 1160446 w 1950035"/>
                  <a:gd name="connsiteY45" fmla="*/ 1134771 h 2189847"/>
                  <a:gd name="connsiteX46" fmla="*/ 1637744 w 1950035"/>
                  <a:gd name="connsiteY46" fmla="*/ 657475 h 2189847"/>
                  <a:gd name="connsiteX47" fmla="*/ 1763348 w 1950035"/>
                  <a:gd name="connsiteY47" fmla="*/ 345976 h 2189847"/>
                  <a:gd name="connsiteX48" fmla="*/ 1642768 w 1950035"/>
                  <a:gd name="connsiteY48" fmla="*/ 386169 h 2189847"/>
                  <a:gd name="connsiteX49" fmla="*/ 1451848 w 1950035"/>
                  <a:gd name="connsiteY49" fmla="*/ 667523 h 2189847"/>
                  <a:gd name="connsiteX50" fmla="*/ 1170498 w 1950035"/>
                  <a:gd name="connsiteY50" fmla="*/ 506748 h 2189847"/>
                  <a:gd name="connsiteX51" fmla="*/ 1200641 w 1950035"/>
                  <a:gd name="connsiteY51" fmla="*/ 642400 h 2189847"/>
                  <a:gd name="connsiteX52" fmla="*/ 1115230 w 1950035"/>
                  <a:gd name="connsiteY52" fmla="*/ 878538 h 2189847"/>
                  <a:gd name="connsiteX53" fmla="*/ 1100158 w 1950035"/>
                  <a:gd name="connsiteY53" fmla="*/ 1014189 h 2189847"/>
                  <a:gd name="connsiteX54" fmla="*/ 904215 w 1950035"/>
                  <a:gd name="connsiteY54" fmla="*/ 1024237 h 2189847"/>
                  <a:gd name="connsiteX55" fmla="*/ 929336 w 1950035"/>
                  <a:gd name="connsiteY55" fmla="*/ 1185011 h 2189847"/>
                  <a:gd name="connsiteX56" fmla="*/ 708272 w 1950035"/>
                  <a:gd name="connsiteY56" fmla="*/ 994093 h 2189847"/>
                  <a:gd name="connsiteX57" fmla="*/ 607789 w 1950035"/>
                  <a:gd name="connsiteY57" fmla="*/ 923755 h 2189847"/>
                  <a:gd name="connsiteX58" fmla="*/ 809594 w 1950035"/>
                  <a:gd name="connsiteY58" fmla="*/ 1323176 h 2189847"/>
                  <a:gd name="connsiteX59" fmla="*/ 512330 w 1950035"/>
                  <a:gd name="connsiteY59" fmla="*/ 1365882 h 2189847"/>
                  <a:gd name="connsiteX60" fmla="*/ 647983 w 1950035"/>
                  <a:gd name="connsiteY60" fmla="*/ 1883372 h 2189847"/>
                  <a:gd name="connsiteX61" fmla="*/ 537449 w 1950035"/>
                  <a:gd name="connsiteY61" fmla="*/ 1808010 h 2189847"/>
                  <a:gd name="connsiteX62" fmla="*/ 391749 w 1950035"/>
                  <a:gd name="connsiteY62" fmla="*/ 1742695 h 2189847"/>
                  <a:gd name="connsiteX63" fmla="*/ 230975 w 1950035"/>
                  <a:gd name="connsiteY63" fmla="*/ 1446268 h 2189847"/>
                  <a:gd name="connsiteX64" fmla="*/ 356580 w 1950035"/>
                  <a:gd name="connsiteY64" fmla="*/ 1677381 h 2189847"/>
                  <a:gd name="connsiteX65" fmla="*/ 431942 w 1950035"/>
                  <a:gd name="connsiteY65" fmla="*/ 1843179 h 2189847"/>
                  <a:gd name="connsiteX66" fmla="*/ 527402 w 1950035"/>
                  <a:gd name="connsiteY66" fmla="*/ 1883372 h 2189847"/>
                  <a:gd name="connsiteX67" fmla="*/ 507305 w 1950035"/>
                  <a:gd name="connsiteY67" fmla="*/ 1998929 h 2189847"/>
                  <a:gd name="connsiteX68" fmla="*/ 311362 w 1950035"/>
                  <a:gd name="connsiteY68" fmla="*/ 2189847 h 2189847"/>
                  <a:gd name="connsiteX69" fmla="*/ 250235 w 1950035"/>
                  <a:gd name="connsiteY69" fmla="*/ 2152165 h 2189847"/>
                  <a:gd name="connsiteX70" fmla="*/ 220927 w 1950035"/>
                  <a:gd name="connsiteY70" fmla="*/ 1998928 h 2189847"/>
                  <a:gd name="connsiteX71" fmla="*/ 120444 w 1950035"/>
                  <a:gd name="connsiteY71" fmla="*/ 1918541 h 2189847"/>
                  <a:gd name="connsiteX72" fmla="*/ 65177 w 1950035"/>
                  <a:gd name="connsiteY72" fmla="*/ 1878348 h 2189847"/>
                  <a:gd name="connsiteX73" fmla="*/ 80251 w 1950035"/>
                  <a:gd name="connsiteY73" fmla="*/ 1682404 h 2189847"/>
                  <a:gd name="connsiteX74" fmla="*/ 205854 w 1950035"/>
                  <a:gd name="connsiteY74" fmla="*/ 1823082 h 2189847"/>
                  <a:gd name="connsiteX75" fmla="*/ 301314 w 1950035"/>
                  <a:gd name="connsiteY75" fmla="*/ 1983856 h 2189847"/>
                  <a:gd name="connsiteX76" fmla="*/ 326435 w 1950035"/>
                  <a:gd name="connsiteY76" fmla="*/ 1873323 h 2189847"/>
                  <a:gd name="connsiteX77" fmla="*/ 175710 w 1950035"/>
                  <a:gd name="connsiteY77" fmla="*/ 1526655 h 2189847"/>
                  <a:gd name="connsiteX78" fmla="*/ 150589 w 1950035"/>
                  <a:gd name="connsiteY78" fmla="*/ 1491487 h 2189847"/>
                  <a:gd name="connsiteX79" fmla="*/ 30008 w 1950035"/>
                  <a:gd name="connsiteY79" fmla="*/ 1652260 h 2189847"/>
                  <a:gd name="connsiteX80" fmla="*/ 19959 w 1950035"/>
                  <a:gd name="connsiteY80" fmla="*/ 1808009 h 2189847"/>
                  <a:gd name="connsiteX81" fmla="*/ 75227 w 1950035"/>
                  <a:gd name="connsiteY81" fmla="*/ 1310615 h 2189847"/>
                  <a:gd name="connsiteX82" fmla="*/ 175709 w 1950035"/>
                  <a:gd name="connsiteY82" fmla="*/ 1350809 h 2189847"/>
                  <a:gd name="connsiteX83" fmla="*/ 170685 w 1950035"/>
                  <a:gd name="connsiteY83" fmla="*/ 1134770 h 2189847"/>
                  <a:gd name="connsiteX84" fmla="*/ 95322 w 1950035"/>
                  <a:gd name="connsiteY84" fmla="*/ 1245301 h 2189847"/>
                  <a:gd name="connsiteX85" fmla="*/ 180733 w 1950035"/>
                  <a:gd name="connsiteY85" fmla="*/ 1054383 h 2189847"/>
                  <a:gd name="connsiteX86" fmla="*/ 276193 w 1950035"/>
                  <a:gd name="connsiteY86" fmla="*/ 873512 h 2189847"/>
                  <a:gd name="connsiteX87" fmla="*/ 471298 w 1950035"/>
                  <a:gd name="connsiteY87"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71461 w 1950035"/>
                  <a:gd name="connsiteY39" fmla="*/ 1943664 h 2189847"/>
                  <a:gd name="connsiteX40" fmla="*/ 1195615 w 1950035"/>
                  <a:gd name="connsiteY40" fmla="*/ 2064244 h 2189847"/>
                  <a:gd name="connsiteX41" fmla="*/ 1024793 w 1950035"/>
                  <a:gd name="connsiteY41" fmla="*/ 2129558 h 2189847"/>
                  <a:gd name="connsiteX42" fmla="*/ 884116 w 1950035"/>
                  <a:gd name="connsiteY42" fmla="*/ 1767818 h 2189847"/>
                  <a:gd name="connsiteX43" fmla="*/ 843922 w 1950035"/>
                  <a:gd name="connsiteY43" fmla="*/ 2079317 h 2189847"/>
                  <a:gd name="connsiteX44" fmla="*/ 803729 w 1950035"/>
                  <a:gd name="connsiteY44" fmla="*/ 1416126 h 2189847"/>
                  <a:gd name="connsiteX45" fmla="*/ 884115 w 1950035"/>
                  <a:gd name="connsiteY45" fmla="*/ 1255352 h 2189847"/>
                  <a:gd name="connsiteX46" fmla="*/ 1160446 w 1950035"/>
                  <a:gd name="connsiteY46" fmla="*/ 1134771 h 2189847"/>
                  <a:gd name="connsiteX47" fmla="*/ 1637744 w 1950035"/>
                  <a:gd name="connsiteY47" fmla="*/ 657475 h 2189847"/>
                  <a:gd name="connsiteX48" fmla="*/ 1763348 w 1950035"/>
                  <a:gd name="connsiteY48" fmla="*/ 345976 h 2189847"/>
                  <a:gd name="connsiteX49" fmla="*/ 1642768 w 1950035"/>
                  <a:gd name="connsiteY49" fmla="*/ 386169 h 2189847"/>
                  <a:gd name="connsiteX50" fmla="*/ 1451848 w 1950035"/>
                  <a:gd name="connsiteY50" fmla="*/ 667523 h 2189847"/>
                  <a:gd name="connsiteX51" fmla="*/ 1170498 w 1950035"/>
                  <a:gd name="connsiteY51" fmla="*/ 506748 h 2189847"/>
                  <a:gd name="connsiteX52" fmla="*/ 1200641 w 1950035"/>
                  <a:gd name="connsiteY52" fmla="*/ 642400 h 2189847"/>
                  <a:gd name="connsiteX53" fmla="*/ 1115230 w 1950035"/>
                  <a:gd name="connsiteY53" fmla="*/ 878538 h 2189847"/>
                  <a:gd name="connsiteX54" fmla="*/ 1100158 w 1950035"/>
                  <a:gd name="connsiteY54" fmla="*/ 1014189 h 2189847"/>
                  <a:gd name="connsiteX55" fmla="*/ 904215 w 1950035"/>
                  <a:gd name="connsiteY55" fmla="*/ 1024237 h 2189847"/>
                  <a:gd name="connsiteX56" fmla="*/ 929336 w 1950035"/>
                  <a:gd name="connsiteY56" fmla="*/ 1185011 h 2189847"/>
                  <a:gd name="connsiteX57" fmla="*/ 708272 w 1950035"/>
                  <a:gd name="connsiteY57" fmla="*/ 994093 h 2189847"/>
                  <a:gd name="connsiteX58" fmla="*/ 607789 w 1950035"/>
                  <a:gd name="connsiteY58" fmla="*/ 923755 h 2189847"/>
                  <a:gd name="connsiteX59" fmla="*/ 809594 w 1950035"/>
                  <a:gd name="connsiteY59" fmla="*/ 1323176 h 2189847"/>
                  <a:gd name="connsiteX60" fmla="*/ 512330 w 1950035"/>
                  <a:gd name="connsiteY60" fmla="*/ 1365882 h 2189847"/>
                  <a:gd name="connsiteX61" fmla="*/ 647983 w 1950035"/>
                  <a:gd name="connsiteY61" fmla="*/ 1883372 h 2189847"/>
                  <a:gd name="connsiteX62" fmla="*/ 537449 w 1950035"/>
                  <a:gd name="connsiteY62" fmla="*/ 1808010 h 2189847"/>
                  <a:gd name="connsiteX63" fmla="*/ 391749 w 1950035"/>
                  <a:gd name="connsiteY63" fmla="*/ 1742695 h 2189847"/>
                  <a:gd name="connsiteX64" fmla="*/ 230975 w 1950035"/>
                  <a:gd name="connsiteY64" fmla="*/ 1446268 h 2189847"/>
                  <a:gd name="connsiteX65" fmla="*/ 356580 w 1950035"/>
                  <a:gd name="connsiteY65" fmla="*/ 1677381 h 2189847"/>
                  <a:gd name="connsiteX66" fmla="*/ 431942 w 1950035"/>
                  <a:gd name="connsiteY66" fmla="*/ 1843179 h 2189847"/>
                  <a:gd name="connsiteX67" fmla="*/ 527402 w 1950035"/>
                  <a:gd name="connsiteY67" fmla="*/ 1883372 h 2189847"/>
                  <a:gd name="connsiteX68" fmla="*/ 507305 w 1950035"/>
                  <a:gd name="connsiteY68" fmla="*/ 1998929 h 2189847"/>
                  <a:gd name="connsiteX69" fmla="*/ 311362 w 1950035"/>
                  <a:gd name="connsiteY69" fmla="*/ 2189847 h 2189847"/>
                  <a:gd name="connsiteX70" fmla="*/ 250235 w 1950035"/>
                  <a:gd name="connsiteY70" fmla="*/ 2152165 h 2189847"/>
                  <a:gd name="connsiteX71" fmla="*/ 220927 w 1950035"/>
                  <a:gd name="connsiteY71" fmla="*/ 1998928 h 2189847"/>
                  <a:gd name="connsiteX72" fmla="*/ 120444 w 1950035"/>
                  <a:gd name="connsiteY72" fmla="*/ 1918541 h 2189847"/>
                  <a:gd name="connsiteX73" fmla="*/ 65177 w 1950035"/>
                  <a:gd name="connsiteY73" fmla="*/ 1878348 h 2189847"/>
                  <a:gd name="connsiteX74" fmla="*/ 80251 w 1950035"/>
                  <a:gd name="connsiteY74" fmla="*/ 1682404 h 2189847"/>
                  <a:gd name="connsiteX75" fmla="*/ 205854 w 1950035"/>
                  <a:gd name="connsiteY75" fmla="*/ 1823082 h 2189847"/>
                  <a:gd name="connsiteX76" fmla="*/ 301314 w 1950035"/>
                  <a:gd name="connsiteY76" fmla="*/ 1983856 h 2189847"/>
                  <a:gd name="connsiteX77" fmla="*/ 326435 w 1950035"/>
                  <a:gd name="connsiteY77" fmla="*/ 1873323 h 2189847"/>
                  <a:gd name="connsiteX78" fmla="*/ 175710 w 1950035"/>
                  <a:gd name="connsiteY78" fmla="*/ 1526655 h 2189847"/>
                  <a:gd name="connsiteX79" fmla="*/ 150589 w 1950035"/>
                  <a:gd name="connsiteY79" fmla="*/ 1491487 h 2189847"/>
                  <a:gd name="connsiteX80" fmla="*/ 30008 w 1950035"/>
                  <a:gd name="connsiteY80" fmla="*/ 1652260 h 2189847"/>
                  <a:gd name="connsiteX81" fmla="*/ 19959 w 1950035"/>
                  <a:gd name="connsiteY81" fmla="*/ 1808009 h 2189847"/>
                  <a:gd name="connsiteX82" fmla="*/ 75227 w 1950035"/>
                  <a:gd name="connsiteY82" fmla="*/ 1310615 h 2189847"/>
                  <a:gd name="connsiteX83" fmla="*/ 175709 w 1950035"/>
                  <a:gd name="connsiteY83" fmla="*/ 1350809 h 2189847"/>
                  <a:gd name="connsiteX84" fmla="*/ 170685 w 1950035"/>
                  <a:gd name="connsiteY84" fmla="*/ 1134770 h 2189847"/>
                  <a:gd name="connsiteX85" fmla="*/ 95322 w 1950035"/>
                  <a:gd name="connsiteY85" fmla="*/ 1245301 h 2189847"/>
                  <a:gd name="connsiteX86" fmla="*/ 180733 w 1950035"/>
                  <a:gd name="connsiteY86" fmla="*/ 1054383 h 2189847"/>
                  <a:gd name="connsiteX87" fmla="*/ 276193 w 1950035"/>
                  <a:gd name="connsiteY87" fmla="*/ 873512 h 2189847"/>
                  <a:gd name="connsiteX88" fmla="*/ 471298 w 1950035"/>
                  <a:gd name="connsiteY88"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416679 w 1950035"/>
                  <a:gd name="connsiteY39" fmla="*/ 1923567 h 2189847"/>
                  <a:gd name="connsiteX40" fmla="*/ 1195615 w 1950035"/>
                  <a:gd name="connsiteY40" fmla="*/ 2064244 h 2189847"/>
                  <a:gd name="connsiteX41" fmla="*/ 1024793 w 1950035"/>
                  <a:gd name="connsiteY41" fmla="*/ 2129558 h 2189847"/>
                  <a:gd name="connsiteX42" fmla="*/ 884116 w 1950035"/>
                  <a:gd name="connsiteY42" fmla="*/ 1767818 h 2189847"/>
                  <a:gd name="connsiteX43" fmla="*/ 843922 w 1950035"/>
                  <a:gd name="connsiteY43" fmla="*/ 2079317 h 2189847"/>
                  <a:gd name="connsiteX44" fmla="*/ 803729 w 1950035"/>
                  <a:gd name="connsiteY44" fmla="*/ 1416126 h 2189847"/>
                  <a:gd name="connsiteX45" fmla="*/ 884115 w 1950035"/>
                  <a:gd name="connsiteY45" fmla="*/ 1255352 h 2189847"/>
                  <a:gd name="connsiteX46" fmla="*/ 1160446 w 1950035"/>
                  <a:gd name="connsiteY46" fmla="*/ 1134771 h 2189847"/>
                  <a:gd name="connsiteX47" fmla="*/ 1637744 w 1950035"/>
                  <a:gd name="connsiteY47" fmla="*/ 657475 h 2189847"/>
                  <a:gd name="connsiteX48" fmla="*/ 1763348 w 1950035"/>
                  <a:gd name="connsiteY48" fmla="*/ 345976 h 2189847"/>
                  <a:gd name="connsiteX49" fmla="*/ 1642768 w 1950035"/>
                  <a:gd name="connsiteY49" fmla="*/ 386169 h 2189847"/>
                  <a:gd name="connsiteX50" fmla="*/ 1451848 w 1950035"/>
                  <a:gd name="connsiteY50" fmla="*/ 667523 h 2189847"/>
                  <a:gd name="connsiteX51" fmla="*/ 1170498 w 1950035"/>
                  <a:gd name="connsiteY51" fmla="*/ 506748 h 2189847"/>
                  <a:gd name="connsiteX52" fmla="*/ 1200641 w 1950035"/>
                  <a:gd name="connsiteY52" fmla="*/ 642400 h 2189847"/>
                  <a:gd name="connsiteX53" fmla="*/ 1115230 w 1950035"/>
                  <a:gd name="connsiteY53" fmla="*/ 878538 h 2189847"/>
                  <a:gd name="connsiteX54" fmla="*/ 1100158 w 1950035"/>
                  <a:gd name="connsiteY54" fmla="*/ 1014189 h 2189847"/>
                  <a:gd name="connsiteX55" fmla="*/ 904215 w 1950035"/>
                  <a:gd name="connsiteY55" fmla="*/ 1024237 h 2189847"/>
                  <a:gd name="connsiteX56" fmla="*/ 929336 w 1950035"/>
                  <a:gd name="connsiteY56" fmla="*/ 1185011 h 2189847"/>
                  <a:gd name="connsiteX57" fmla="*/ 708272 w 1950035"/>
                  <a:gd name="connsiteY57" fmla="*/ 994093 h 2189847"/>
                  <a:gd name="connsiteX58" fmla="*/ 607789 w 1950035"/>
                  <a:gd name="connsiteY58" fmla="*/ 923755 h 2189847"/>
                  <a:gd name="connsiteX59" fmla="*/ 809594 w 1950035"/>
                  <a:gd name="connsiteY59" fmla="*/ 1323176 h 2189847"/>
                  <a:gd name="connsiteX60" fmla="*/ 512330 w 1950035"/>
                  <a:gd name="connsiteY60" fmla="*/ 1365882 h 2189847"/>
                  <a:gd name="connsiteX61" fmla="*/ 647983 w 1950035"/>
                  <a:gd name="connsiteY61" fmla="*/ 1883372 h 2189847"/>
                  <a:gd name="connsiteX62" fmla="*/ 537449 w 1950035"/>
                  <a:gd name="connsiteY62" fmla="*/ 1808010 h 2189847"/>
                  <a:gd name="connsiteX63" fmla="*/ 391749 w 1950035"/>
                  <a:gd name="connsiteY63" fmla="*/ 1742695 h 2189847"/>
                  <a:gd name="connsiteX64" fmla="*/ 230975 w 1950035"/>
                  <a:gd name="connsiteY64" fmla="*/ 1446268 h 2189847"/>
                  <a:gd name="connsiteX65" fmla="*/ 356580 w 1950035"/>
                  <a:gd name="connsiteY65" fmla="*/ 1677381 h 2189847"/>
                  <a:gd name="connsiteX66" fmla="*/ 431942 w 1950035"/>
                  <a:gd name="connsiteY66" fmla="*/ 1843179 h 2189847"/>
                  <a:gd name="connsiteX67" fmla="*/ 527402 w 1950035"/>
                  <a:gd name="connsiteY67" fmla="*/ 1883372 h 2189847"/>
                  <a:gd name="connsiteX68" fmla="*/ 507305 w 1950035"/>
                  <a:gd name="connsiteY68" fmla="*/ 1998929 h 2189847"/>
                  <a:gd name="connsiteX69" fmla="*/ 311362 w 1950035"/>
                  <a:gd name="connsiteY69" fmla="*/ 2189847 h 2189847"/>
                  <a:gd name="connsiteX70" fmla="*/ 250235 w 1950035"/>
                  <a:gd name="connsiteY70" fmla="*/ 2152165 h 2189847"/>
                  <a:gd name="connsiteX71" fmla="*/ 220927 w 1950035"/>
                  <a:gd name="connsiteY71" fmla="*/ 1998928 h 2189847"/>
                  <a:gd name="connsiteX72" fmla="*/ 120444 w 1950035"/>
                  <a:gd name="connsiteY72" fmla="*/ 1918541 h 2189847"/>
                  <a:gd name="connsiteX73" fmla="*/ 65177 w 1950035"/>
                  <a:gd name="connsiteY73" fmla="*/ 1878348 h 2189847"/>
                  <a:gd name="connsiteX74" fmla="*/ 80251 w 1950035"/>
                  <a:gd name="connsiteY74" fmla="*/ 1682404 h 2189847"/>
                  <a:gd name="connsiteX75" fmla="*/ 205854 w 1950035"/>
                  <a:gd name="connsiteY75" fmla="*/ 1823082 h 2189847"/>
                  <a:gd name="connsiteX76" fmla="*/ 301314 w 1950035"/>
                  <a:gd name="connsiteY76" fmla="*/ 1983856 h 2189847"/>
                  <a:gd name="connsiteX77" fmla="*/ 326435 w 1950035"/>
                  <a:gd name="connsiteY77" fmla="*/ 1873323 h 2189847"/>
                  <a:gd name="connsiteX78" fmla="*/ 175710 w 1950035"/>
                  <a:gd name="connsiteY78" fmla="*/ 1526655 h 2189847"/>
                  <a:gd name="connsiteX79" fmla="*/ 150589 w 1950035"/>
                  <a:gd name="connsiteY79" fmla="*/ 1491487 h 2189847"/>
                  <a:gd name="connsiteX80" fmla="*/ 30008 w 1950035"/>
                  <a:gd name="connsiteY80" fmla="*/ 1652260 h 2189847"/>
                  <a:gd name="connsiteX81" fmla="*/ 19959 w 1950035"/>
                  <a:gd name="connsiteY81" fmla="*/ 1808009 h 2189847"/>
                  <a:gd name="connsiteX82" fmla="*/ 75227 w 1950035"/>
                  <a:gd name="connsiteY82" fmla="*/ 1310615 h 2189847"/>
                  <a:gd name="connsiteX83" fmla="*/ 175709 w 1950035"/>
                  <a:gd name="connsiteY83" fmla="*/ 1350809 h 2189847"/>
                  <a:gd name="connsiteX84" fmla="*/ 170685 w 1950035"/>
                  <a:gd name="connsiteY84" fmla="*/ 1134770 h 2189847"/>
                  <a:gd name="connsiteX85" fmla="*/ 95322 w 1950035"/>
                  <a:gd name="connsiteY85" fmla="*/ 1245301 h 2189847"/>
                  <a:gd name="connsiteX86" fmla="*/ 180733 w 1950035"/>
                  <a:gd name="connsiteY86" fmla="*/ 1054383 h 2189847"/>
                  <a:gd name="connsiteX87" fmla="*/ 276193 w 1950035"/>
                  <a:gd name="connsiteY87" fmla="*/ 873512 h 2189847"/>
                  <a:gd name="connsiteX88" fmla="*/ 471298 w 1950035"/>
                  <a:gd name="connsiteY88"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416679 w 1950035"/>
                  <a:gd name="connsiteY39" fmla="*/ 1923567 h 2189847"/>
                  <a:gd name="connsiteX40" fmla="*/ 1195615 w 1950035"/>
                  <a:gd name="connsiteY40" fmla="*/ 2064244 h 2189847"/>
                  <a:gd name="connsiteX41" fmla="*/ 1024793 w 1950035"/>
                  <a:gd name="connsiteY41" fmla="*/ 2129558 h 2189847"/>
                  <a:gd name="connsiteX42" fmla="*/ 884116 w 1950035"/>
                  <a:gd name="connsiteY42" fmla="*/ 1767818 h 2189847"/>
                  <a:gd name="connsiteX43" fmla="*/ 843922 w 1950035"/>
                  <a:gd name="connsiteY43" fmla="*/ 2079317 h 2189847"/>
                  <a:gd name="connsiteX44" fmla="*/ 803729 w 1950035"/>
                  <a:gd name="connsiteY44" fmla="*/ 1416126 h 2189847"/>
                  <a:gd name="connsiteX45" fmla="*/ 884115 w 1950035"/>
                  <a:gd name="connsiteY45" fmla="*/ 1255352 h 2189847"/>
                  <a:gd name="connsiteX46" fmla="*/ 1160446 w 1950035"/>
                  <a:gd name="connsiteY46" fmla="*/ 1134771 h 2189847"/>
                  <a:gd name="connsiteX47" fmla="*/ 1637744 w 1950035"/>
                  <a:gd name="connsiteY47" fmla="*/ 657475 h 2189847"/>
                  <a:gd name="connsiteX48" fmla="*/ 1763348 w 1950035"/>
                  <a:gd name="connsiteY48" fmla="*/ 345976 h 2189847"/>
                  <a:gd name="connsiteX49" fmla="*/ 1642768 w 1950035"/>
                  <a:gd name="connsiteY49" fmla="*/ 386169 h 2189847"/>
                  <a:gd name="connsiteX50" fmla="*/ 1451848 w 1950035"/>
                  <a:gd name="connsiteY50" fmla="*/ 667523 h 2189847"/>
                  <a:gd name="connsiteX51" fmla="*/ 1170498 w 1950035"/>
                  <a:gd name="connsiteY51" fmla="*/ 506748 h 2189847"/>
                  <a:gd name="connsiteX52" fmla="*/ 1200641 w 1950035"/>
                  <a:gd name="connsiteY52" fmla="*/ 642400 h 2189847"/>
                  <a:gd name="connsiteX53" fmla="*/ 1115230 w 1950035"/>
                  <a:gd name="connsiteY53" fmla="*/ 878538 h 2189847"/>
                  <a:gd name="connsiteX54" fmla="*/ 1100158 w 1950035"/>
                  <a:gd name="connsiteY54" fmla="*/ 1014189 h 2189847"/>
                  <a:gd name="connsiteX55" fmla="*/ 904215 w 1950035"/>
                  <a:gd name="connsiteY55" fmla="*/ 1024237 h 2189847"/>
                  <a:gd name="connsiteX56" fmla="*/ 929336 w 1950035"/>
                  <a:gd name="connsiteY56" fmla="*/ 1185011 h 2189847"/>
                  <a:gd name="connsiteX57" fmla="*/ 708272 w 1950035"/>
                  <a:gd name="connsiteY57" fmla="*/ 994093 h 2189847"/>
                  <a:gd name="connsiteX58" fmla="*/ 607789 w 1950035"/>
                  <a:gd name="connsiteY58" fmla="*/ 923755 h 2189847"/>
                  <a:gd name="connsiteX59" fmla="*/ 809594 w 1950035"/>
                  <a:gd name="connsiteY59" fmla="*/ 1323176 h 2189847"/>
                  <a:gd name="connsiteX60" fmla="*/ 512330 w 1950035"/>
                  <a:gd name="connsiteY60" fmla="*/ 1365882 h 2189847"/>
                  <a:gd name="connsiteX61" fmla="*/ 647983 w 1950035"/>
                  <a:gd name="connsiteY61" fmla="*/ 1883372 h 2189847"/>
                  <a:gd name="connsiteX62" fmla="*/ 537449 w 1950035"/>
                  <a:gd name="connsiteY62" fmla="*/ 1808010 h 2189847"/>
                  <a:gd name="connsiteX63" fmla="*/ 391749 w 1950035"/>
                  <a:gd name="connsiteY63" fmla="*/ 1742695 h 2189847"/>
                  <a:gd name="connsiteX64" fmla="*/ 230975 w 1950035"/>
                  <a:gd name="connsiteY64" fmla="*/ 1446268 h 2189847"/>
                  <a:gd name="connsiteX65" fmla="*/ 356580 w 1950035"/>
                  <a:gd name="connsiteY65" fmla="*/ 1677381 h 2189847"/>
                  <a:gd name="connsiteX66" fmla="*/ 431942 w 1950035"/>
                  <a:gd name="connsiteY66" fmla="*/ 1843179 h 2189847"/>
                  <a:gd name="connsiteX67" fmla="*/ 527402 w 1950035"/>
                  <a:gd name="connsiteY67" fmla="*/ 1883372 h 2189847"/>
                  <a:gd name="connsiteX68" fmla="*/ 507305 w 1950035"/>
                  <a:gd name="connsiteY68" fmla="*/ 1998929 h 2189847"/>
                  <a:gd name="connsiteX69" fmla="*/ 311362 w 1950035"/>
                  <a:gd name="connsiteY69" fmla="*/ 2189847 h 2189847"/>
                  <a:gd name="connsiteX70" fmla="*/ 250235 w 1950035"/>
                  <a:gd name="connsiteY70" fmla="*/ 2152165 h 2189847"/>
                  <a:gd name="connsiteX71" fmla="*/ 220927 w 1950035"/>
                  <a:gd name="connsiteY71" fmla="*/ 1998928 h 2189847"/>
                  <a:gd name="connsiteX72" fmla="*/ 120444 w 1950035"/>
                  <a:gd name="connsiteY72" fmla="*/ 1918541 h 2189847"/>
                  <a:gd name="connsiteX73" fmla="*/ 65177 w 1950035"/>
                  <a:gd name="connsiteY73" fmla="*/ 1878348 h 2189847"/>
                  <a:gd name="connsiteX74" fmla="*/ 80251 w 1950035"/>
                  <a:gd name="connsiteY74" fmla="*/ 1682404 h 2189847"/>
                  <a:gd name="connsiteX75" fmla="*/ 205854 w 1950035"/>
                  <a:gd name="connsiteY75" fmla="*/ 1823082 h 2189847"/>
                  <a:gd name="connsiteX76" fmla="*/ 301314 w 1950035"/>
                  <a:gd name="connsiteY76" fmla="*/ 1983856 h 2189847"/>
                  <a:gd name="connsiteX77" fmla="*/ 326435 w 1950035"/>
                  <a:gd name="connsiteY77" fmla="*/ 1873323 h 2189847"/>
                  <a:gd name="connsiteX78" fmla="*/ 175710 w 1950035"/>
                  <a:gd name="connsiteY78" fmla="*/ 1526655 h 2189847"/>
                  <a:gd name="connsiteX79" fmla="*/ 150589 w 1950035"/>
                  <a:gd name="connsiteY79" fmla="*/ 1491487 h 2189847"/>
                  <a:gd name="connsiteX80" fmla="*/ 30008 w 1950035"/>
                  <a:gd name="connsiteY80" fmla="*/ 1652260 h 2189847"/>
                  <a:gd name="connsiteX81" fmla="*/ 19959 w 1950035"/>
                  <a:gd name="connsiteY81" fmla="*/ 1808009 h 2189847"/>
                  <a:gd name="connsiteX82" fmla="*/ 75227 w 1950035"/>
                  <a:gd name="connsiteY82" fmla="*/ 1310615 h 2189847"/>
                  <a:gd name="connsiteX83" fmla="*/ 175709 w 1950035"/>
                  <a:gd name="connsiteY83" fmla="*/ 1350809 h 2189847"/>
                  <a:gd name="connsiteX84" fmla="*/ 170685 w 1950035"/>
                  <a:gd name="connsiteY84" fmla="*/ 1134770 h 2189847"/>
                  <a:gd name="connsiteX85" fmla="*/ 95322 w 1950035"/>
                  <a:gd name="connsiteY85" fmla="*/ 1245301 h 2189847"/>
                  <a:gd name="connsiteX86" fmla="*/ 180733 w 1950035"/>
                  <a:gd name="connsiteY86" fmla="*/ 1054383 h 2189847"/>
                  <a:gd name="connsiteX87" fmla="*/ 276193 w 1950035"/>
                  <a:gd name="connsiteY87" fmla="*/ 873512 h 2189847"/>
                  <a:gd name="connsiteX88" fmla="*/ 471298 w 1950035"/>
                  <a:gd name="connsiteY88"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416679 w 1950035"/>
                  <a:gd name="connsiteY39" fmla="*/ 1923567 h 2189847"/>
                  <a:gd name="connsiteX40" fmla="*/ 1195615 w 1950035"/>
                  <a:gd name="connsiteY40" fmla="*/ 2064244 h 2189847"/>
                  <a:gd name="connsiteX41" fmla="*/ 1024793 w 1950035"/>
                  <a:gd name="connsiteY41" fmla="*/ 2129558 h 2189847"/>
                  <a:gd name="connsiteX42" fmla="*/ 884116 w 1950035"/>
                  <a:gd name="connsiteY42" fmla="*/ 1767818 h 2189847"/>
                  <a:gd name="connsiteX43" fmla="*/ 843922 w 1950035"/>
                  <a:gd name="connsiteY43" fmla="*/ 2079317 h 2189847"/>
                  <a:gd name="connsiteX44" fmla="*/ 803729 w 1950035"/>
                  <a:gd name="connsiteY44" fmla="*/ 1416126 h 2189847"/>
                  <a:gd name="connsiteX45" fmla="*/ 884115 w 1950035"/>
                  <a:gd name="connsiteY45" fmla="*/ 1255352 h 2189847"/>
                  <a:gd name="connsiteX46" fmla="*/ 1160446 w 1950035"/>
                  <a:gd name="connsiteY46" fmla="*/ 1134771 h 2189847"/>
                  <a:gd name="connsiteX47" fmla="*/ 1637744 w 1950035"/>
                  <a:gd name="connsiteY47" fmla="*/ 657475 h 2189847"/>
                  <a:gd name="connsiteX48" fmla="*/ 1763348 w 1950035"/>
                  <a:gd name="connsiteY48" fmla="*/ 345976 h 2189847"/>
                  <a:gd name="connsiteX49" fmla="*/ 1642768 w 1950035"/>
                  <a:gd name="connsiteY49" fmla="*/ 386169 h 2189847"/>
                  <a:gd name="connsiteX50" fmla="*/ 1451848 w 1950035"/>
                  <a:gd name="connsiteY50" fmla="*/ 667523 h 2189847"/>
                  <a:gd name="connsiteX51" fmla="*/ 1170498 w 1950035"/>
                  <a:gd name="connsiteY51" fmla="*/ 506748 h 2189847"/>
                  <a:gd name="connsiteX52" fmla="*/ 1200641 w 1950035"/>
                  <a:gd name="connsiteY52" fmla="*/ 642400 h 2189847"/>
                  <a:gd name="connsiteX53" fmla="*/ 1115230 w 1950035"/>
                  <a:gd name="connsiteY53" fmla="*/ 878538 h 2189847"/>
                  <a:gd name="connsiteX54" fmla="*/ 1100158 w 1950035"/>
                  <a:gd name="connsiteY54" fmla="*/ 1014189 h 2189847"/>
                  <a:gd name="connsiteX55" fmla="*/ 904215 w 1950035"/>
                  <a:gd name="connsiteY55" fmla="*/ 1024237 h 2189847"/>
                  <a:gd name="connsiteX56" fmla="*/ 929336 w 1950035"/>
                  <a:gd name="connsiteY56" fmla="*/ 1185011 h 2189847"/>
                  <a:gd name="connsiteX57" fmla="*/ 708272 w 1950035"/>
                  <a:gd name="connsiteY57" fmla="*/ 994093 h 2189847"/>
                  <a:gd name="connsiteX58" fmla="*/ 607789 w 1950035"/>
                  <a:gd name="connsiteY58" fmla="*/ 923755 h 2189847"/>
                  <a:gd name="connsiteX59" fmla="*/ 809594 w 1950035"/>
                  <a:gd name="connsiteY59" fmla="*/ 1323176 h 2189847"/>
                  <a:gd name="connsiteX60" fmla="*/ 512330 w 1950035"/>
                  <a:gd name="connsiteY60" fmla="*/ 1365882 h 2189847"/>
                  <a:gd name="connsiteX61" fmla="*/ 647983 w 1950035"/>
                  <a:gd name="connsiteY61" fmla="*/ 1883372 h 2189847"/>
                  <a:gd name="connsiteX62" fmla="*/ 537449 w 1950035"/>
                  <a:gd name="connsiteY62" fmla="*/ 1808010 h 2189847"/>
                  <a:gd name="connsiteX63" fmla="*/ 391749 w 1950035"/>
                  <a:gd name="connsiteY63" fmla="*/ 1742695 h 2189847"/>
                  <a:gd name="connsiteX64" fmla="*/ 230975 w 1950035"/>
                  <a:gd name="connsiteY64" fmla="*/ 1446268 h 2189847"/>
                  <a:gd name="connsiteX65" fmla="*/ 356580 w 1950035"/>
                  <a:gd name="connsiteY65" fmla="*/ 1677381 h 2189847"/>
                  <a:gd name="connsiteX66" fmla="*/ 431942 w 1950035"/>
                  <a:gd name="connsiteY66" fmla="*/ 1843179 h 2189847"/>
                  <a:gd name="connsiteX67" fmla="*/ 527402 w 1950035"/>
                  <a:gd name="connsiteY67" fmla="*/ 1883372 h 2189847"/>
                  <a:gd name="connsiteX68" fmla="*/ 507305 w 1950035"/>
                  <a:gd name="connsiteY68" fmla="*/ 1998929 h 2189847"/>
                  <a:gd name="connsiteX69" fmla="*/ 311362 w 1950035"/>
                  <a:gd name="connsiteY69" fmla="*/ 2189847 h 2189847"/>
                  <a:gd name="connsiteX70" fmla="*/ 250235 w 1950035"/>
                  <a:gd name="connsiteY70" fmla="*/ 2152165 h 2189847"/>
                  <a:gd name="connsiteX71" fmla="*/ 220927 w 1950035"/>
                  <a:gd name="connsiteY71" fmla="*/ 1998928 h 2189847"/>
                  <a:gd name="connsiteX72" fmla="*/ 120444 w 1950035"/>
                  <a:gd name="connsiteY72" fmla="*/ 1918541 h 2189847"/>
                  <a:gd name="connsiteX73" fmla="*/ 65177 w 1950035"/>
                  <a:gd name="connsiteY73" fmla="*/ 1878348 h 2189847"/>
                  <a:gd name="connsiteX74" fmla="*/ 80251 w 1950035"/>
                  <a:gd name="connsiteY74" fmla="*/ 1682404 h 2189847"/>
                  <a:gd name="connsiteX75" fmla="*/ 205854 w 1950035"/>
                  <a:gd name="connsiteY75" fmla="*/ 1823082 h 2189847"/>
                  <a:gd name="connsiteX76" fmla="*/ 301314 w 1950035"/>
                  <a:gd name="connsiteY76" fmla="*/ 1983856 h 2189847"/>
                  <a:gd name="connsiteX77" fmla="*/ 326435 w 1950035"/>
                  <a:gd name="connsiteY77" fmla="*/ 1873323 h 2189847"/>
                  <a:gd name="connsiteX78" fmla="*/ 175710 w 1950035"/>
                  <a:gd name="connsiteY78" fmla="*/ 1526655 h 2189847"/>
                  <a:gd name="connsiteX79" fmla="*/ 150589 w 1950035"/>
                  <a:gd name="connsiteY79" fmla="*/ 1491487 h 2189847"/>
                  <a:gd name="connsiteX80" fmla="*/ 30008 w 1950035"/>
                  <a:gd name="connsiteY80" fmla="*/ 1652260 h 2189847"/>
                  <a:gd name="connsiteX81" fmla="*/ 19959 w 1950035"/>
                  <a:gd name="connsiteY81" fmla="*/ 1808009 h 2189847"/>
                  <a:gd name="connsiteX82" fmla="*/ 75227 w 1950035"/>
                  <a:gd name="connsiteY82" fmla="*/ 1310615 h 2189847"/>
                  <a:gd name="connsiteX83" fmla="*/ 175709 w 1950035"/>
                  <a:gd name="connsiteY83" fmla="*/ 1350809 h 2189847"/>
                  <a:gd name="connsiteX84" fmla="*/ 170685 w 1950035"/>
                  <a:gd name="connsiteY84" fmla="*/ 1134770 h 2189847"/>
                  <a:gd name="connsiteX85" fmla="*/ 95322 w 1950035"/>
                  <a:gd name="connsiteY85" fmla="*/ 1245301 h 2189847"/>
                  <a:gd name="connsiteX86" fmla="*/ 180733 w 1950035"/>
                  <a:gd name="connsiteY86" fmla="*/ 1054383 h 2189847"/>
                  <a:gd name="connsiteX87" fmla="*/ 276193 w 1950035"/>
                  <a:gd name="connsiteY87" fmla="*/ 873512 h 2189847"/>
                  <a:gd name="connsiteX88" fmla="*/ 471298 w 1950035"/>
                  <a:gd name="connsiteY88"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416679 w 1950035"/>
                  <a:gd name="connsiteY39" fmla="*/ 1923567 h 2189847"/>
                  <a:gd name="connsiteX40" fmla="*/ 1195615 w 1950035"/>
                  <a:gd name="connsiteY40" fmla="*/ 2064244 h 2189847"/>
                  <a:gd name="connsiteX41" fmla="*/ 1024793 w 1950035"/>
                  <a:gd name="connsiteY41" fmla="*/ 2129558 h 2189847"/>
                  <a:gd name="connsiteX42" fmla="*/ 884116 w 1950035"/>
                  <a:gd name="connsiteY42" fmla="*/ 1767818 h 2189847"/>
                  <a:gd name="connsiteX43" fmla="*/ 843922 w 1950035"/>
                  <a:gd name="connsiteY43" fmla="*/ 2079317 h 2189847"/>
                  <a:gd name="connsiteX44" fmla="*/ 803729 w 1950035"/>
                  <a:gd name="connsiteY44" fmla="*/ 1416126 h 2189847"/>
                  <a:gd name="connsiteX45" fmla="*/ 884115 w 1950035"/>
                  <a:gd name="connsiteY45" fmla="*/ 1255352 h 2189847"/>
                  <a:gd name="connsiteX46" fmla="*/ 1160446 w 1950035"/>
                  <a:gd name="connsiteY46" fmla="*/ 1134771 h 2189847"/>
                  <a:gd name="connsiteX47" fmla="*/ 1637744 w 1950035"/>
                  <a:gd name="connsiteY47" fmla="*/ 657475 h 2189847"/>
                  <a:gd name="connsiteX48" fmla="*/ 1763348 w 1950035"/>
                  <a:gd name="connsiteY48" fmla="*/ 345976 h 2189847"/>
                  <a:gd name="connsiteX49" fmla="*/ 1642768 w 1950035"/>
                  <a:gd name="connsiteY49" fmla="*/ 386169 h 2189847"/>
                  <a:gd name="connsiteX50" fmla="*/ 1451848 w 1950035"/>
                  <a:gd name="connsiteY50" fmla="*/ 667523 h 2189847"/>
                  <a:gd name="connsiteX51" fmla="*/ 1170498 w 1950035"/>
                  <a:gd name="connsiteY51" fmla="*/ 506748 h 2189847"/>
                  <a:gd name="connsiteX52" fmla="*/ 1200641 w 1950035"/>
                  <a:gd name="connsiteY52" fmla="*/ 642400 h 2189847"/>
                  <a:gd name="connsiteX53" fmla="*/ 1115230 w 1950035"/>
                  <a:gd name="connsiteY53" fmla="*/ 878538 h 2189847"/>
                  <a:gd name="connsiteX54" fmla="*/ 1100158 w 1950035"/>
                  <a:gd name="connsiteY54" fmla="*/ 1014189 h 2189847"/>
                  <a:gd name="connsiteX55" fmla="*/ 904215 w 1950035"/>
                  <a:gd name="connsiteY55" fmla="*/ 1024237 h 2189847"/>
                  <a:gd name="connsiteX56" fmla="*/ 929336 w 1950035"/>
                  <a:gd name="connsiteY56" fmla="*/ 1185011 h 2189847"/>
                  <a:gd name="connsiteX57" fmla="*/ 708272 w 1950035"/>
                  <a:gd name="connsiteY57" fmla="*/ 994093 h 2189847"/>
                  <a:gd name="connsiteX58" fmla="*/ 607789 w 1950035"/>
                  <a:gd name="connsiteY58" fmla="*/ 923755 h 2189847"/>
                  <a:gd name="connsiteX59" fmla="*/ 809594 w 1950035"/>
                  <a:gd name="connsiteY59" fmla="*/ 1323176 h 2189847"/>
                  <a:gd name="connsiteX60" fmla="*/ 512330 w 1950035"/>
                  <a:gd name="connsiteY60" fmla="*/ 1365882 h 2189847"/>
                  <a:gd name="connsiteX61" fmla="*/ 647983 w 1950035"/>
                  <a:gd name="connsiteY61" fmla="*/ 1883372 h 2189847"/>
                  <a:gd name="connsiteX62" fmla="*/ 537449 w 1950035"/>
                  <a:gd name="connsiteY62" fmla="*/ 1808010 h 2189847"/>
                  <a:gd name="connsiteX63" fmla="*/ 391749 w 1950035"/>
                  <a:gd name="connsiteY63" fmla="*/ 1742695 h 2189847"/>
                  <a:gd name="connsiteX64" fmla="*/ 230975 w 1950035"/>
                  <a:gd name="connsiteY64" fmla="*/ 1446268 h 2189847"/>
                  <a:gd name="connsiteX65" fmla="*/ 356580 w 1950035"/>
                  <a:gd name="connsiteY65" fmla="*/ 1677381 h 2189847"/>
                  <a:gd name="connsiteX66" fmla="*/ 431942 w 1950035"/>
                  <a:gd name="connsiteY66" fmla="*/ 1843179 h 2189847"/>
                  <a:gd name="connsiteX67" fmla="*/ 527402 w 1950035"/>
                  <a:gd name="connsiteY67" fmla="*/ 1883372 h 2189847"/>
                  <a:gd name="connsiteX68" fmla="*/ 507305 w 1950035"/>
                  <a:gd name="connsiteY68" fmla="*/ 1998929 h 2189847"/>
                  <a:gd name="connsiteX69" fmla="*/ 311362 w 1950035"/>
                  <a:gd name="connsiteY69" fmla="*/ 2189847 h 2189847"/>
                  <a:gd name="connsiteX70" fmla="*/ 250235 w 1950035"/>
                  <a:gd name="connsiteY70" fmla="*/ 2152165 h 2189847"/>
                  <a:gd name="connsiteX71" fmla="*/ 220927 w 1950035"/>
                  <a:gd name="connsiteY71" fmla="*/ 1998928 h 2189847"/>
                  <a:gd name="connsiteX72" fmla="*/ 120444 w 1950035"/>
                  <a:gd name="connsiteY72" fmla="*/ 1918541 h 2189847"/>
                  <a:gd name="connsiteX73" fmla="*/ 65177 w 1950035"/>
                  <a:gd name="connsiteY73" fmla="*/ 1878348 h 2189847"/>
                  <a:gd name="connsiteX74" fmla="*/ 80251 w 1950035"/>
                  <a:gd name="connsiteY74" fmla="*/ 1682404 h 2189847"/>
                  <a:gd name="connsiteX75" fmla="*/ 205854 w 1950035"/>
                  <a:gd name="connsiteY75" fmla="*/ 1823082 h 2189847"/>
                  <a:gd name="connsiteX76" fmla="*/ 301314 w 1950035"/>
                  <a:gd name="connsiteY76" fmla="*/ 1983856 h 2189847"/>
                  <a:gd name="connsiteX77" fmla="*/ 326435 w 1950035"/>
                  <a:gd name="connsiteY77" fmla="*/ 1873323 h 2189847"/>
                  <a:gd name="connsiteX78" fmla="*/ 175710 w 1950035"/>
                  <a:gd name="connsiteY78" fmla="*/ 1526655 h 2189847"/>
                  <a:gd name="connsiteX79" fmla="*/ 150589 w 1950035"/>
                  <a:gd name="connsiteY79" fmla="*/ 1491487 h 2189847"/>
                  <a:gd name="connsiteX80" fmla="*/ 30008 w 1950035"/>
                  <a:gd name="connsiteY80" fmla="*/ 1652260 h 2189847"/>
                  <a:gd name="connsiteX81" fmla="*/ 19959 w 1950035"/>
                  <a:gd name="connsiteY81" fmla="*/ 1808009 h 2189847"/>
                  <a:gd name="connsiteX82" fmla="*/ 75227 w 1950035"/>
                  <a:gd name="connsiteY82" fmla="*/ 1310615 h 2189847"/>
                  <a:gd name="connsiteX83" fmla="*/ 175709 w 1950035"/>
                  <a:gd name="connsiteY83" fmla="*/ 1350809 h 2189847"/>
                  <a:gd name="connsiteX84" fmla="*/ 170685 w 1950035"/>
                  <a:gd name="connsiteY84" fmla="*/ 1134770 h 2189847"/>
                  <a:gd name="connsiteX85" fmla="*/ 95322 w 1950035"/>
                  <a:gd name="connsiteY85" fmla="*/ 1245301 h 2189847"/>
                  <a:gd name="connsiteX86" fmla="*/ 180733 w 1950035"/>
                  <a:gd name="connsiteY86" fmla="*/ 1054383 h 2189847"/>
                  <a:gd name="connsiteX87" fmla="*/ 276193 w 1950035"/>
                  <a:gd name="connsiteY87" fmla="*/ 873512 h 2189847"/>
                  <a:gd name="connsiteX88" fmla="*/ 471298 w 1950035"/>
                  <a:gd name="connsiteY88"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195615 w 1950035"/>
                  <a:gd name="connsiteY40" fmla="*/ 2064244 h 2189847"/>
                  <a:gd name="connsiteX41" fmla="*/ 1024793 w 1950035"/>
                  <a:gd name="connsiteY41" fmla="*/ 2129558 h 2189847"/>
                  <a:gd name="connsiteX42" fmla="*/ 884116 w 1950035"/>
                  <a:gd name="connsiteY42" fmla="*/ 1767818 h 2189847"/>
                  <a:gd name="connsiteX43" fmla="*/ 843922 w 1950035"/>
                  <a:gd name="connsiteY43" fmla="*/ 2079317 h 2189847"/>
                  <a:gd name="connsiteX44" fmla="*/ 803729 w 1950035"/>
                  <a:gd name="connsiteY44" fmla="*/ 1416126 h 2189847"/>
                  <a:gd name="connsiteX45" fmla="*/ 884115 w 1950035"/>
                  <a:gd name="connsiteY45" fmla="*/ 1255352 h 2189847"/>
                  <a:gd name="connsiteX46" fmla="*/ 1160446 w 1950035"/>
                  <a:gd name="connsiteY46" fmla="*/ 1134771 h 2189847"/>
                  <a:gd name="connsiteX47" fmla="*/ 1637744 w 1950035"/>
                  <a:gd name="connsiteY47" fmla="*/ 657475 h 2189847"/>
                  <a:gd name="connsiteX48" fmla="*/ 1763348 w 1950035"/>
                  <a:gd name="connsiteY48" fmla="*/ 345976 h 2189847"/>
                  <a:gd name="connsiteX49" fmla="*/ 1642768 w 1950035"/>
                  <a:gd name="connsiteY49" fmla="*/ 386169 h 2189847"/>
                  <a:gd name="connsiteX50" fmla="*/ 1451848 w 1950035"/>
                  <a:gd name="connsiteY50" fmla="*/ 667523 h 2189847"/>
                  <a:gd name="connsiteX51" fmla="*/ 1170498 w 1950035"/>
                  <a:gd name="connsiteY51" fmla="*/ 506748 h 2189847"/>
                  <a:gd name="connsiteX52" fmla="*/ 1200641 w 1950035"/>
                  <a:gd name="connsiteY52" fmla="*/ 642400 h 2189847"/>
                  <a:gd name="connsiteX53" fmla="*/ 1115230 w 1950035"/>
                  <a:gd name="connsiteY53" fmla="*/ 878538 h 2189847"/>
                  <a:gd name="connsiteX54" fmla="*/ 1100158 w 1950035"/>
                  <a:gd name="connsiteY54" fmla="*/ 1014189 h 2189847"/>
                  <a:gd name="connsiteX55" fmla="*/ 904215 w 1950035"/>
                  <a:gd name="connsiteY55" fmla="*/ 1024237 h 2189847"/>
                  <a:gd name="connsiteX56" fmla="*/ 929336 w 1950035"/>
                  <a:gd name="connsiteY56" fmla="*/ 1185011 h 2189847"/>
                  <a:gd name="connsiteX57" fmla="*/ 708272 w 1950035"/>
                  <a:gd name="connsiteY57" fmla="*/ 994093 h 2189847"/>
                  <a:gd name="connsiteX58" fmla="*/ 607789 w 1950035"/>
                  <a:gd name="connsiteY58" fmla="*/ 923755 h 2189847"/>
                  <a:gd name="connsiteX59" fmla="*/ 809594 w 1950035"/>
                  <a:gd name="connsiteY59" fmla="*/ 1323176 h 2189847"/>
                  <a:gd name="connsiteX60" fmla="*/ 512330 w 1950035"/>
                  <a:gd name="connsiteY60" fmla="*/ 1365882 h 2189847"/>
                  <a:gd name="connsiteX61" fmla="*/ 647983 w 1950035"/>
                  <a:gd name="connsiteY61" fmla="*/ 1883372 h 2189847"/>
                  <a:gd name="connsiteX62" fmla="*/ 537449 w 1950035"/>
                  <a:gd name="connsiteY62" fmla="*/ 1808010 h 2189847"/>
                  <a:gd name="connsiteX63" fmla="*/ 391749 w 1950035"/>
                  <a:gd name="connsiteY63" fmla="*/ 1742695 h 2189847"/>
                  <a:gd name="connsiteX64" fmla="*/ 230975 w 1950035"/>
                  <a:gd name="connsiteY64" fmla="*/ 1446268 h 2189847"/>
                  <a:gd name="connsiteX65" fmla="*/ 356580 w 1950035"/>
                  <a:gd name="connsiteY65" fmla="*/ 1677381 h 2189847"/>
                  <a:gd name="connsiteX66" fmla="*/ 431942 w 1950035"/>
                  <a:gd name="connsiteY66" fmla="*/ 1843179 h 2189847"/>
                  <a:gd name="connsiteX67" fmla="*/ 527402 w 1950035"/>
                  <a:gd name="connsiteY67" fmla="*/ 1883372 h 2189847"/>
                  <a:gd name="connsiteX68" fmla="*/ 507305 w 1950035"/>
                  <a:gd name="connsiteY68" fmla="*/ 1998929 h 2189847"/>
                  <a:gd name="connsiteX69" fmla="*/ 311362 w 1950035"/>
                  <a:gd name="connsiteY69" fmla="*/ 2189847 h 2189847"/>
                  <a:gd name="connsiteX70" fmla="*/ 250235 w 1950035"/>
                  <a:gd name="connsiteY70" fmla="*/ 2152165 h 2189847"/>
                  <a:gd name="connsiteX71" fmla="*/ 220927 w 1950035"/>
                  <a:gd name="connsiteY71" fmla="*/ 1998928 h 2189847"/>
                  <a:gd name="connsiteX72" fmla="*/ 120444 w 1950035"/>
                  <a:gd name="connsiteY72" fmla="*/ 1918541 h 2189847"/>
                  <a:gd name="connsiteX73" fmla="*/ 65177 w 1950035"/>
                  <a:gd name="connsiteY73" fmla="*/ 1878348 h 2189847"/>
                  <a:gd name="connsiteX74" fmla="*/ 80251 w 1950035"/>
                  <a:gd name="connsiteY74" fmla="*/ 1682404 h 2189847"/>
                  <a:gd name="connsiteX75" fmla="*/ 205854 w 1950035"/>
                  <a:gd name="connsiteY75" fmla="*/ 1823082 h 2189847"/>
                  <a:gd name="connsiteX76" fmla="*/ 301314 w 1950035"/>
                  <a:gd name="connsiteY76" fmla="*/ 1983856 h 2189847"/>
                  <a:gd name="connsiteX77" fmla="*/ 326435 w 1950035"/>
                  <a:gd name="connsiteY77" fmla="*/ 1873323 h 2189847"/>
                  <a:gd name="connsiteX78" fmla="*/ 175710 w 1950035"/>
                  <a:gd name="connsiteY78" fmla="*/ 1526655 h 2189847"/>
                  <a:gd name="connsiteX79" fmla="*/ 150589 w 1950035"/>
                  <a:gd name="connsiteY79" fmla="*/ 1491487 h 2189847"/>
                  <a:gd name="connsiteX80" fmla="*/ 30008 w 1950035"/>
                  <a:gd name="connsiteY80" fmla="*/ 1652260 h 2189847"/>
                  <a:gd name="connsiteX81" fmla="*/ 19959 w 1950035"/>
                  <a:gd name="connsiteY81" fmla="*/ 1808009 h 2189847"/>
                  <a:gd name="connsiteX82" fmla="*/ 75227 w 1950035"/>
                  <a:gd name="connsiteY82" fmla="*/ 1310615 h 2189847"/>
                  <a:gd name="connsiteX83" fmla="*/ 175709 w 1950035"/>
                  <a:gd name="connsiteY83" fmla="*/ 1350809 h 2189847"/>
                  <a:gd name="connsiteX84" fmla="*/ 170685 w 1950035"/>
                  <a:gd name="connsiteY84" fmla="*/ 1134770 h 2189847"/>
                  <a:gd name="connsiteX85" fmla="*/ 95322 w 1950035"/>
                  <a:gd name="connsiteY85" fmla="*/ 1245301 h 2189847"/>
                  <a:gd name="connsiteX86" fmla="*/ 180733 w 1950035"/>
                  <a:gd name="connsiteY86" fmla="*/ 1054383 h 2189847"/>
                  <a:gd name="connsiteX87" fmla="*/ 276193 w 1950035"/>
                  <a:gd name="connsiteY87" fmla="*/ 873512 h 2189847"/>
                  <a:gd name="connsiteX88" fmla="*/ 471298 w 1950035"/>
                  <a:gd name="connsiteY88"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15712 w 1950035"/>
                  <a:gd name="connsiteY40" fmla="*/ 1878350 h 2189847"/>
                  <a:gd name="connsiteX41" fmla="*/ 1195615 w 1950035"/>
                  <a:gd name="connsiteY41" fmla="*/ 2064244 h 2189847"/>
                  <a:gd name="connsiteX42" fmla="*/ 1024793 w 1950035"/>
                  <a:gd name="connsiteY42" fmla="*/ 2129558 h 2189847"/>
                  <a:gd name="connsiteX43" fmla="*/ 884116 w 1950035"/>
                  <a:gd name="connsiteY43" fmla="*/ 1767818 h 2189847"/>
                  <a:gd name="connsiteX44" fmla="*/ 843922 w 1950035"/>
                  <a:gd name="connsiteY44" fmla="*/ 2079317 h 2189847"/>
                  <a:gd name="connsiteX45" fmla="*/ 803729 w 1950035"/>
                  <a:gd name="connsiteY45" fmla="*/ 1416126 h 2189847"/>
                  <a:gd name="connsiteX46" fmla="*/ 884115 w 1950035"/>
                  <a:gd name="connsiteY46" fmla="*/ 1255352 h 2189847"/>
                  <a:gd name="connsiteX47" fmla="*/ 1160446 w 1950035"/>
                  <a:gd name="connsiteY47" fmla="*/ 1134771 h 2189847"/>
                  <a:gd name="connsiteX48" fmla="*/ 1637744 w 1950035"/>
                  <a:gd name="connsiteY48" fmla="*/ 657475 h 2189847"/>
                  <a:gd name="connsiteX49" fmla="*/ 1763348 w 1950035"/>
                  <a:gd name="connsiteY49" fmla="*/ 345976 h 2189847"/>
                  <a:gd name="connsiteX50" fmla="*/ 1642768 w 1950035"/>
                  <a:gd name="connsiteY50" fmla="*/ 386169 h 2189847"/>
                  <a:gd name="connsiteX51" fmla="*/ 1451848 w 1950035"/>
                  <a:gd name="connsiteY51" fmla="*/ 667523 h 2189847"/>
                  <a:gd name="connsiteX52" fmla="*/ 1170498 w 1950035"/>
                  <a:gd name="connsiteY52" fmla="*/ 506748 h 2189847"/>
                  <a:gd name="connsiteX53" fmla="*/ 1200641 w 1950035"/>
                  <a:gd name="connsiteY53" fmla="*/ 642400 h 2189847"/>
                  <a:gd name="connsiteX54" fmla="*/ 1115230 w 1950035"/>
                  <a:gd name="connsiteY54" fmla="*/ 878538 h 2189847"/>
                  <a:gd name="connsiteX55" fmla="*/ 1100158 w 1950035"/>
                  <a:gd name="connsiteY55" fmla="*/ 1014189 h 2189847"/>
                  <a:gd name="connsiteX56" fmla="*/ 904215 w 1950035"/>
                  <a:gd name="connsiteY56" fmla="*/ 1024237 h 2189847"/>
                  <a:gd name="connsiteX57" fmla="*/ 929336 w 1950035"/>
                  <a:gd name="connsiteY57" fmla="*/ 1185011 h 2189847"/>
                  <a:gd name="connsiteX58" fmla="*/ 708272 w 1950035"/>
                  <a:gd name="connsiteY58" fmla="*/ 994093 h 2189847"/>
                  <a:gd name="connsiteX59" fmla="*/ 607789 w 1950035"/>
                  <a:gd name="connsiteY59" fmla="*/ 923755 h 2189847"/>
                  <a:gd name="connsiteX60" fmla="*/ 809594 w 1950035"/>
                  <a:gd name="connsiteY60" fmla="*/ 1323176 h 2189847"/>
                  <a:gd name="connsiteX61" fmla="*/ 512330 w 1950035"/>
                  <a:gd name="connsiteY61" fmla="*/ 1365882 h 2189847"/>
                  <a:gd name="connsiteX62" fmla="*/ 647983 w 1950035"/>
                  <a:gd name="connsiteY62" fmla="*/ 1883372 h 2189847"/>
                  <a:gd name="connsiteX63" fmla="*/ 537449 w 1950035"/>
                  <a:gd name="connsiteY63" fmla="*/ 1808010 h 2189847"/>
                  <a:gd name="connsiteX64" fmla="*/ 391749 w 1950035"/>
                  <a:gd name="connsiteY64" fmla="*/ 1742695 h 2189847"/>
                  <a:gd name="connsiteX65" fmla="*/ 230975 w 1950035"/>
                  <a:gd name="connsiteY65" fmla="*/ 1446268 h 2189847"/>
                  <a:gd name="connsiteX66" fmla="*/ 356580 w 1950035"/>
                  <a:gd name="connsiteY66" fmla="*/ 1677381 h 2189847"/>
                  <a:gd name="connsiteX67" fmla="*/ 431942 w 1950035"/>
                  <a:gd name="connsiteY67" fmla="*/ 1843179 h 2189847"/>
                  <a:gd name="connsiteX68" fmla="*/ 527402 w 1950035"/>
                  <a:gd name="connsiteY68" fmla="*/ 1883372 h 2189847"/>
                  <a:gd name="connsiteX69" fmla="*/ 507305 w 1950035"/>
                  <a:gd name="connsiteY69" fmla="*/ 1998929 h 2189847"/>
                  <a:gd name="connsiteX70" fmla="*/ 311362 w 1950035"/>
                  <a:gd name="connsiteY70" fmla="*/ 2189847 h 2189847"/>
                  <a:gd name="connsiteX71" fmla="*/ 250235 w 1950035"/>
                  <a:gd name="connsiteY71" fmla="*/ 2152165 h 2189847"/>
                  <a:gd name="connsiteX72" fmla="*/ 220927 w 1950035"/>
                  <a:gd name="connsiteY72" fmla="*/ 1998928 h 2189847"/>
                  <a:gd name="connsiteX73" fmla="*/ 120444 w 1950035"/>
                  <a:gd name="connsiteY73" fmla="*/ 1918541 h 2189847"/>
                  <a:gd name="connsiteX74" fmla="*/ 65177 w 1950035"/>
                  <a:gd name="connsiteY74" fmla="*/ 1878348 h 2189847"/>
                  <a:gd name="connsiteX75" fmla="*/ 80251 w 1950035"/>
                  <a:gd name="connsiteY75" fmla="*/ 1682404 h 2189847"/>
                  <a:gd name="connsiteX76" fmla="*/ 205854 w 1950035"/>
                  <a:gd name="connsiteY76" fmla="*/ 1823082 h 2189847"/>
                  <a:gd name="connsiteX77" fmla="*/ 301314 w 1950035"/>
                  <a:gd name="connsiteY77" fmla="*/ 1983856 h 2189847"/>
                  <a:gd name="connsiteX78" fmla="*/ 326435 w 1950035"/>
                  <a:gd name="connsiteY78" fmla="*/ 1873323 h 2189847"/>
                  <a:gd name="connsiteX79" fmla="*/ 175710 w 1950035"/>
                  <a:gd name="connsiteY79" fmla="*/ 1526655 h 2189847"/>
                  <a:gd name="connsiteX80" fmla="*/ 150589 w 1950035"/>
                  <a:gd name="connsiteY80" fmla="*/ 1491487 h 2189847"/>
                  <a:gd name="connsiteX81" fmla="*/ 30008 w 1950035"/>
                  <a:gd name="connsiteY81" fmla="*/ 1652260 h 2189847"/>
                  <a:gd name="connsiteX82" fmla="*/ 19959 w 1950035"/>
                  <a:gd name="connsiteY82" fmla="*/ 1808009 h 2189847"/>
                  <a:gd name="connsiteX83" fmla="*/ 75227 w 1950035"/>
                  <a:gd name="connsiteY83" fmla="*/ 1310615 h 2189847"/>
                  <a:gd name="connsiteX84" fmla="*/ 175709 w 1950035"/>
                  <a:gd name="connsiteY84" fmla="*/ 1350809 h 2189847"/>
                  <a:gd name="connsiteX85" fmla="*/ 170685 w 1950035"/>
                  <a:gd name="connsiteY85" fmla="*/ 1134770 h 2189847"/>
                  <a:gd name="connsiteX86" fmla="*/ 95322 w 1950035"/>
                  <a:gd name="connsiteY86" fmla="*/ 1245301 h 2189847"/>
                  <a:gd name="connsiteX87" fmla="*/ 180733 w 1950035"/>
                  <a:gd name="connsiteY87" fmla="*/ 1054383 h 2189847"/>
                  <a:gd name="connsiteX88" fmla="*/ 276193 w 1950035"/>
                  <a:gd name="connsiteY88" fmla="*/ 873512 h 2189847"/>
                  <a:gd name="connsiteX89" fmla="*/ 471298 w 1950035"/>
                  <a:gd name="connsiteY8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974551 w 1950035"/>
                  <a:gd name="connsiteY40" fmla="*/ 1923567 h 2189847"/>
                  <a:gd name="connsiteX41" fmla="*/ 1195615 w 1950035"/>
                  <a:gd name="connsiteY41" fmla="*/ 2064244 h 2189847"/>
                  <a:gd name="connsiteX42" fmla="*/ 1024793 w 1950035"/>
                  <a:gd name="connsiteY42" fmla="*/ 2129558 h 2189847"/>
                  <a:gd name="connsiteX43" fmla="*/ 884116 w 1950035"/>
                  <a:gd name="connsiteY43" fmla="*/ 1767818 h 2189847"/>
                  <a:gd name="connsiteX44" fmla="*/ 843922 w 1950035"/>
                  <a:gd name="connsiteY44" fmla="*/ 2079317 h 2189847"/>
                  <a:gd name="connsiteX45" fmla="*/ 803729 w 1950035"/>
                  <a:gd name="connsiteY45" fmla="*/ 1416126 h 2189847"/>
                  <a:gd name="connsiteX46" fmla="*/ 884115 w 1950035"/>
                  <a:gd name="connsiteY46" fmla="*/ 1255352 h 2189847"/>
                  <a:gd name="connsiteX47" fmla="*/ 1160446 w 1950035"/>
                  <a:gd name="connsiteY47" fmla="*/ 1134771 h 2189847"/>
                  <a:gd name="connsiteX48" fmla="*/ 1637744 w 1950035"/>
                  <a:gd name="connsiteY48" fmla="*/ 657475 h 2189847"/>
                  <a:gd name="connsiteX49" fmla="*/ 1763348 w 1950035"/>
                  <a:gd name="connsiteY49" fmla="*/ 345976 h 2189847"/>
                  <a:gd name="connsiteX50" fmla="*/ 1642768 w 1950035"/>
                  <a:gd name="connsiteY50" fmla="*/ 386169 h 2189847"/>
                  <a:gd name="connsiteX51" fmla="*/ 1451848 w 1950035"/>
                  <a:gd name="connsiteY51" fmla="*/ 667523 h 2189847"/>
                  <a:gd name="connsiteX52" fmla="*/ 1170498 w 1950035"/>
                  <a:gd name="connsiteY52" fmla="*/ 506748 h 2189847"/>
                  <a:gd name="connsiteX53" fmla="*/ 1200641 w 1950035"/>
                  <a:gd name="connsiteY53" fmla="*/ 642400 h 2189847"/>
                  <a:gd name="connsiteX54" fmla="*/ 1115230 w 1950035"/>
                  <a:gd name="connsiteY54" fmla="*/ 878538 h 2189847"/>
                  <a:gd name="connsiteX55" fmla="*/ 1100158 w 1950035"/>
                  <a:gd name="connsiteY55" fmla="*/ 1014189 h 2189847"/>
                  <a:gd name="connsiteX56" fmla="*/ 904215 w 1950035"/>
                  <a:gd name="connsiteY56" fmla="*/ 1024237 h 2189847"/>
                  <a:gd name="connsiteX57" fmla="*/ 929336 w 1950035"/>
                  <a:gd name="connsiteY57" fmla="*/ 1185011 h 2189847"/>
                  <a:gd name="connsiteX58" fmla="*/ 708272 w 1950035"/>
                  <a:gd name="connsiteY58" fmla="*/ 994093 h 2189847"/>
                  <a:gd name="connsiteX59" fmla="*/ 607789 w 1950035"/>
                  <a:gd name="connsiteY59" fmla="*/ 923755 h 2189847"/>
                  <a:gd name="connsiteX60" fmla="*/ 809594 w 1950035"/>
                  <a:gd name="connsiteY60" fmla="*/ 1323176 h 2189847"/>
                  <a:gd name="connsiteX61" fmla="*/ 512330 w 1950035"/>
                  <a:gd name="connsiteY61" fmla="*/ 1365882 h 2189847"/>
                  <a:gd name="connsiteX62" fmla="*/ 647983 w 1950035"/>
                  <a:gd name="connsiteY62" fmla="*/ 1883372 h 2189847"/>
                  <a:gd name="connsiteX63" fmla="*/ 537449 w 1950035"/>
                  <a:gd name="connsiteY63" fmla="*/ 1808010 h 2189847"/>
                  <a:gd name="connsiteX64" fmla="*/ 391749 w 1950035"/>
                  <a:gd name="connsiteY64" fmla="*/ 1742695 h 2189847"/>
                  <a:gd name="connsiteX65" fmla="*/ 230975 w 1950035"/>
                  <a:gd name="connsiteY65" fmla="*/ 1446268 h 2189847"/>
                  <a:gd name="connsiteX66" fmla="*/ 356580 w 1950035"/>
                  <a:gd name="connsiteY66" fmla="*/ 1677381 h 2189847"/>
                  <a:gd name="connsiteX67" fmla="*/ 431942 w 1950035"/>
                  <a:gd name="connsiteY67" fmla="*/ 1843179 h 2189847"/>
                  <a:gd name="connsiteX68" fmla="*/ 527402 w 1950035"/>
                  <a:gd name="connsiteY68" fmla="*/ 1883372 h 2189847"/>
                  <a:gd name="connsiteX69" fmla="*/ 507305 w 1950035"/>
                  <a:gd name="connsiteY69" fmla="*/ 1998929 h 2189847"/>
                  <a:gd name="connsiteX70" fmla="*/ 311362 w 1950035"/>
                  <a:gd name="connsiteY70" fmla="*/ 2189847 h 2189847"/>
                  <a:gd name="connsiteX71" fmla="*/ 250235 w 1950035"/>
                  <a:gd name="connsiteY71" fmla="*/ 2152165 h 2189847"/>
                  <a:gd name="connsiteX72" fmla="*/ 220927 w 1950035"/>
                  <a:gd name="connsiteY72" fmla="*/ 1998928 h 2189847"/>
                  <a:gd name="connsiteX73" fmla="*/ 120444 w 1950035"/>
                  <a:gd name="connsiteY73" fmla="*/ 1918541 h 2189847"/>
                  <a:gd name="connsiteX74" fmla="*/ 65177 w 1950035"/>
                  <a:gd name="connsiteY74" fmla="*/ 1878348 h 2189847"/>
                  <a:gd name="connsiteX75" fmla="*/ 80251 w 1950035"/>
                  <a:gd name="connsiteY75" fmla="*/ 1682404 h 2189847"/>
                  <a:gd name="connsiteX76" fmla="*/ 205854 w 1950035"/>
                  <a:gd name="connsiteY76" fmla="*/ 1823082 h 2189847"/>
                  <a:gd name="connsiteX77" fmla="*/ 301314 w 1950035"/>
                  <a:gd name="connsiteY77" fmla="*/ 1983856 h 2189847"/>
                  <a:gd name="connsiteX78" fmla="*/ 326435 w 1950035"/>
                  <a:gd name="connsiteY78" fmla="*/ 1873323 h 2189847"/>
                  <a:gd name="connsiteX79" fmla="*/ 175710 w 1950035"/>
                  <a:gd name="connsiteY79" fmla="*/ 1526655 h 2189847"/>
                  <a:gd name="connsiteX80" fmla="*/ 150589 w 1950035"/>
                  <a:gd name="connsiteY80" fmla="*/ 1491487 h 2189847"/>
                  <a:gd name="connsiteX81" fmla="*/ 30008 w 1950035"/>
                  <a:gd name="connsiteY81" fmla="*/ 1652260 h 2189847"/>
                  <a:gd name="connsiteX82" fmla="*/ 19959 w 1950035"/>
                  <a:gd name="connsiteY82" fmla="*/ 1808009 h 2189847"/>
                  <a:gd name="connsiteX83" fmla="*/ 75227 w 1950035"/>
                  <a:gd name="connsiteY83" fmla="*/ 1310615 h 2189847"/>
                  <a:gd name="connsiteX84" fmla="*/ 175709 w 1950035"/>
                  <a:gd name="connsiteY84" fmla="*/ 1350809 h 2189847"/>
                  <a:gd name="connsiteX85" fmla="*/ 170685 w 1950035"/>
                  <a:gd name="connsiteY85" fmla="*/ 1134770 h 2189847"/>
                  <a:gd name="connsiteX86" fmla="*/ 95322 w 1950035"/>
                  <a:gd name="connsiteY86" fmla="*/ 1245301 h 2189847"/>
                  <a:gd name="connsiteX87" fmla="*/ 180733 w 1950035"/>
                  <a:gd name="connsiteY87" fmla="*/ 1054383 h 2189847"/>
                  <a:gd name="connsiteX88" fmla="*/ 276193 w 1950035"/>
                  <a:gd name="connsiteY88" fmla="*/ 873512 h 2189847"/>
                  <a:gd name="connsiteX89" fmla="*/ 471298 w 1950035"/>
                  <a:gd name="connsiteY8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085083 w 1950035"/>
                  <a:gd name="connsiteY40" fmla="*/ 1772842 h 2189847"/>
                  <a:gd name="connsiteX41" fmla="*/ 974551 w 1950035"/>
                  <a:gd name="connsiteY41" fmla="*/ 1923567 h 2189847"/>
                  <a:gd name="connsiteX42" fmla="*/ 1195615 w 1950035"/>
                  <a:gd name="connsiteY42" fmla="*/ 2064244 h 2189847"/>
                  <a:gd name="connsiteX43" fmla="*/ 1024793 w 1950035"/>
                  <a:gd name="connsiteY43" fmla="*/ 2129558 h 2189847"/>
                  <a:gd name="connsiteX44" fmla="*/ 884116 w 1950035"/>
                  <a:gd name="connsiteY44" fmla="*/ 1767818 h 2189847"/>
                  <a:gd name="connsiteX45" fmla="*/ 843922 w 1950035"/>
                  <a:gd name="connsiteY45" fmla="*/ 2079317 h 2189847"/>
                  <a:gd name="connsiteX46" fmla="*/ 803729 w 1950035"/>
                  <a:gd name="connsiteY46" fmla="*/ 1416126 h 2189847"/>
                  <a:gd name="connsiteX47" fmla="*/ 884115 w 1950035"/>
                  <a:gd name="connsiteY47" fmla="*/ 1255352 h 2189847"/>
                  <a:gd name="connsiteX48" fmla="*/ 1160446 w 1950035"/>
                  <a:gd name="connsiteY48" fmla="*/ 1134771 h 2189847"/>
                  <a:gd name="connsiteX49" fmla="*/ 1637744 w 1950035"/>
                  <a:gd name="connsiteY49" fmla="*/ 657475 h 2189847"/>
                  <a:gd name="connsiteX50" fmla="*/ 1763348 w 1950035"/>
                  <a:gd name="connsiteY50" fmla="*/ 345976 h 2189847"/>
                  <a:gd name="connsiteX51" fmla="*/ 1642768 w 1950035"/>
                  <a:gd name="connsiteY51" fmla="*/ 386169 h 2189847"/>
                  <a:gd name="connsiteX52" fmla="*/ 1451848 w 1950035"/>
                  <a:gd name="connsiteY52" fmla="*/ 667523 h 2189847"/>
                  <a:gd name="connsiteX53" fmla="*/ 1170498 w 1950035"/>
                  <a:gd name="connsiteY53" fmla="*/ 506748 h 2189847"/>
                  <a:gd name="connsiteX54" fmla="*/ 1200641 w 1950035"/>
                  <a:gd name="connsiteY54" fmla="*/ 642400 h 2189847"/>
                  <a:gd name="connsiteX55" fmla="*/ 1115230 w 1950035"/>
                  <a:gd name="connsiteY55" fmla="*/ 878538 h 2189847"/>
                  <a:gd name="connsiteX56" fmla="*/ 1100158 w 1950035"/>
                  <a:gd name="connsiteY56" fmla="*/ 1014189 h 2189847"/>
                  <a:gd name="connsiteX57" fmla="*/ 904215 w 1950035"/>
                  <a:gd name="connsiteY57" fmla="*/ 1024237 h 2189847"/>
                  <a:gd name="connsiteX58" fmla="*/ 929336 w 1950035"/>
                  <a:gd name="connsiteY58" fmla="*/ 1185011 h 2189847"/>
                  <a:gd name="connsiteX59" fmla="*/ 708272 w 1950035"/>
                  <a:gd name="connsiteY59" fmla="*/ 994093 h 2189847"/>
                  <a:gd name="connsiteX60" fmla="*/ 607789 w 1950035"/>
                  <a:gd name="connsiteY60" fmla="*/ 923755 h 2189847"/>
                  <a:gd name="connsiteX61" fmla="*/ 809594 w 1950035"/>
                  <a:gd name="connsiteY61" fmla="*/ 1323176 h 2189847"/>
                  <a:gd name="connsiteX62" fmla="*/ 512330 w 1950035"/>
                  <a:gd name="connsiteY62" fmla="*/ 1365882 h 2189847"/>
                  <a:gd name="connsiteX63" fmla="*/ 647983 w 1950035"/>
                  <a:gd name="connsiteY63" fmla="*/ 1883372 h 2189847"/>
                  <a:gd name="connsiteX64" fmla="*/ 537449 w 1950035"/>
                  <a:gd name="connsiteY64" fmla="*/ 1808010 h 2189847"/>
                  <a:gd name="connsiteX65" fmla="*/ 391749 w 1950035"/>
                  <a:gd name="connsiteY65" fmla="*/ 1742695 h 2189847"/>
                  <a:gd name="connsiteX66" fmla="*/ 230975 w 1950035"/>
                  <a:gd name="connsiteY66" fmla="*/ 1446268 h 2189847"/>
                  <a:gd name="connsiteX67" fmla="*/ 356580 w 1950035"/>
                  <a:gd name="connsiteY67" fmla="*/ 1677381 h 2189847"/>
                  <a:gd name="connsiteX68" fmla="*/ 431942 w 1950035"/>
                  <a:gd name="connsiteY68" fmla="*/ 1843179 h 2189847"/>
                  <a:gd name="connsiteX69" fmla="*/ 527402 w 1950035"/>
                  <a:gd name="connsiteY69" fmla="*/ 1883372 h 2189847"/>
                  <a:gd name="connsiteX70" fmla="*/ 507305 w 1950035"/>
                  <a:gd name="connsiteY70" fmla="*/ 1998929 h 2189847"/>
                  <a:gd name="connsiteX71" fmla="*/ 311362 w 1950035"/>
                  <a:gd name="connsiteY71" fmla="*/ 2189847 h 2189847"/>
                  <a:gd name="connsiteX72" fmla="*/ 250235 w 1950035"/>
                  <a:gd name="connsiteY72" fmla="*/ 2152165 h 2189847"/>
                  <a:gd name="connsiteX73" fmla="*/ 220927 w 1950035"/>
                  <a:gd name="connsiteY73" fmla="*/ 1998928 h 2189847"/>
                  <a:gd name="connsiteX74" fmla="*/ 120444 w 1950035"/>
                  <a:gd name="connsiteY74" fmla="*/ 1918541 h 2189847"/>
                  <a:gd name="connsiteX75" fmla="*/ 65177 w 1950035"/>
                  <a:gd name="connsiteY75" fmla="*/ 1878348 h 2189847"/>
                  <a:gd name="connsiteX76" fmla="*/ 80251 w 1950035"/>
                  <a:gd name="connsiteY76" fmla="*/ 1682404 h 2189847"/>
                  <a:gd name="connsiteX77" fmla="*/ 205854 w 1950035"/>
                  <a:gd name="connsiteY77" fmla="*/ 1823082 h 2189847"/>
                  <a:gd name="connsiteX78" fmla="*/ 301314 w 1950035"/>
                  <a:gd name="connsiteY78" fmla="*/ 1983856 h 2189847"/>
                  <a:gd name="connsiteX79" fmla="*/ 326435 w 1950035"/>
                  <a:gd name="connsiteY79" fmla="*/ 1873323 h 2189847"/>
                  <a:gd name="connsiteX80" fmla="*/ 175710 w 1950035"/>
                  <a:gd name="connsiteY80" fmla="*/ 1526655 h 2189847"/>
                  <a:gd name="connsiteX81" fmla="*/ 150589 w 1950035"/>
                  <a:gd name="connsiteY81" fmla="*/ 1491487 h 2189847"/>
                  <a:gd name="connsiteX82" fmla="*/ 30008 w 1950035"/>
                  <a:gd name="connsiteY82" fmla="*/ 1652260 h 2189847"/>
                  <a:gd name="connsiteX83" fmla="*/ 19959 w 1950035"/>
                  <a:gd name="connsiteY83" fmla="*/ 1808009 h 2189847"/>
                  <a:gd name="connsiteX84" fmla="*/ 75227 w 1950035"/>
                  <a:gd name="connsiteY84" fmla="*/ 1310615 h 2189847"/>
                  <a:gd name="connsiteX85" fmla="*/ 175709 w 1950035"/>
                  <a:gd name="connsiteY85" fmla="*/ 1350809 h 2189847"/>
                  <a:gd name="connsiteX86" fmla="*/ 170685 w 1950035"/>
                  <a:gd name="connsiteY86" fmla="*/ 1134770 h 2189847"/>
                  <a:gd name="connsiteX87" fmla="*/ 95322 w 1950035"/>
                  <a:gd name="connsiteY87" fmla="*/ 1245301 h 2189847"/>
                  <a:gd name="connsiteX88" fmla="*/ 180733 w 1950035"/>
                  <a:gd name="connsiteY88" fmla="*/ 1054383 h 2189847"/>
                  <a:gd name="connsiteX89" fmla="*/ 276193 w 1950035"/>
                  <a:gd name="connsiteY89" fmla="*/ 873512 h 2189847"/>
                  <a:gd name="connsiteX90" fmla="*/ 471298 w 1950035"/>
                  <a:gd name="connsiteY9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095132 w 1950035"/>
                  <a:gd name="connsiteY40" fmla="*/ 1898446 h 2189847"/>
                  <a:gd name="connsiteX41" fmla="*/ 974551 w 1950035"/>
                  <a:gd name="connsiteY41" fmla="*/ 1923567 h 2189847"/>
                  <a:gd name="connsiteX42" fmla="*/ 1195615 w 1950035"/>
                  <a:gd name="connsiteY42" fmla="*/ 2064244 h 2189847"/>
                  <a:gd name="connsiteX43" fmla="*/ 1024793 w 1950035"/>
                  <a:gd name="connsiteY43" fmla="*/ 2129558 h 2189847"/>
                  <a:gd name="connsiteX44" fmla="*/ 884116 w 1950035"/>
                  <a:gd name="connsiteY44" fmla="*/ 1767818 h 2189847"/>
                  <a:gd name="connsiteX45" fmla="*/ 843922 w 1950035"/>
                  <a:gd name="connsiteY45" fmla="*/ 2079317 h 2189847"/>
                  <a:gd name="connsiteX46" fmla="*/ 803729 w 1950035"/>
                  <a:gd name="connsiteY46" fmla="*/ 1416126 h 2189847"/>
                  <a:gd name="connsiteX47" fmla="*/ 884115 w 1950035"/>
                  <a:gd name="connsiteY47" fmla="*/ 1255352 h 2189847"/>
                  <a:gd name="connsiteX48" fmla="*/ 1160446 w 1950035"/>
                  <a:gd name="connsiteY48" fmla="*/ 1134771 h 2189847"/>
                  <a:gd name="connsiteX49" fmla="*/ 1637744 w 1950035"/>
                  <a:gd name="connsiteY49" fmla="*/ 657475 h 2189847"/>
                  <a:gd name="connsiteX50" fmla="*/ 1763348 w 1950035"/>
                  <a:gd name="connsiteY50" fmla="*/ 345976 h 2189847"/>
                  <a:gd name="connsiteX51" fmla="*/ 1642768 w 1950035"/>
                  <a:gd name="connsiteY51" fmla="*/ 386169 h 2189847"/>
                  <a:gd name="connsiteX52" fmla="*/ 1451848 w 1950035"/>
                  <a:gd name="connsiteY52" fmla="*/ 667523 h 2189847"/>
                  <a:gd name="connsiteX53" fmla="*/ 1170498 w 1950035"/>
                  <a:gd name="connsiteY53" fmla="*/ 506748 h 2189847"/>
                  <a:gd name="connsiteX54" fmla="*/ 1200641 w 1950035"/>
                  <a:gd name="connsiteY54" fmla="*/ 642400 h 2189847"/>
                  <a:gd name="connsiteX55" fmla="*/ 1115230 w 1950035"/>
                  <a:gd name="connsiteY55" fmla="*/ 878538 h 2189847"/>
                  <a:gd name="connsiteX56" fmla="*/ 1100158 w 1950035"/>
                  <a:gd name="connsiteY56" fmla="*/ 1014189 h 2189847"/>
                  <a:gd name="connsiteX57" fmla="*/ 904215 w 1950035"/>
                  <a:gd name="connsiteY57" fmla="*/ 1024237 h 2189847"/>
                  <a:gd name="connsiteX58" fmla="*/ 929336 w 1950035"/>
                  <a:gd name="connsiteY58" fmla="*/ 1185011 h 2189847"/>
                  <a:gd name="connsiteX59" fmla="*/ 708272 w 1950035"/>
                  <a:gd name="connsiteY59" fmla="*/ 994093 h 2189847"/>
                  <a:gd name="connsiteX60" fmla="*/ 607789 w 1950035"/>
                  <a:gd name="connsiteY60" fmla="*/ 923755 h 2189847"/>
                  <a:gd name="connsiteX61" fmla="*/ 809594 w 1950035"/>
                  <a:gd name="connsiteY61" fmla="*/ 1323176 h 2189847"/>
                  <a:gd name="connsiteX62" fmla="*/ 512330 w 1950035"/>
                  <a:gd name="connsiteY62" fmla="*/ 1365882 h 2189847"/>
                  <a:gd name="connsiteX63" fmla="*/ 647983 w 1950035"/>
                  <a:gd name="connsiteY63" fmla="*/ 1883372 h 2189847"/>
                  <a:gd name="connsiteX64" fmla="*/ 537449 w 1950035"/>
                  <a:gd name="connsiteY64" fmla="*/ 1808010 h 2189847"/>
                  <a:gd name="connsiteX65" fmla="*/ 391749 w 1950035"/>
                  <a:gd name="connsiteY65" fmla="*/ 1742695 h 2189847"/>
                  <a:gd name="connsiteX66" fmla="*/ 230975 w 1950035"/>
                  <a:gd name="connsiteY66" fmla="*/ 1446268 h 2189847"/>
                  <a:gd name="connsiteX67" fmla="*/ 356580 w 1950035"/>
                  <a:gd name="connsiteY67" fmla="*/ 1677381 h 2189847"/>
                  <a:gd name="connsiteX68" fmla="*/ 431942 w 1950035"/>
                  <a:gd name="connsiteY68" fmla="*/ 1843179 h 2189847"/>
                  <a:gd name="connsiteX69" fmla="*/ 527402 w 1950035"/>
                  <a:gd name="connsiteY69" fmla="*/ 1883372 h 2189847"/>
                  <a:gd name="connsiteX70" fmla="*/ 507305 w 1950035"/>
                  <a:gd name="connsiteY70" fmla="*/ 1998929 h 2189847"/>
                  <a:gd name="connsiteX71" fmla="*/ 311362 w 1950035"/>
                  <a:gd name="connsiteY71" fmla="*/ 2189847 h 2189847"/>
                  <a:gd name="connsiteX72" fmla="*/ 250235 w 1950035"/>
                  <a:gd name="connsiteY72" fmla="*/ 2152165 h 2189847"/>
                  <a:gd name="connsiteX73" fmla="*/ 220927 w 1950035"/>
                  <a:gd name="connsiteY73" fmla="*/ 1998928 h 2189847"/>
                  <a:gd name="connsiteX74" fmla="*/ 120444 w 1950035"/>
                  <a:gd name="connsiteY74" fmla="*/ 1918541 h 2189847"/>
                  <a:gd name="connsiteX75" fmla="*/ 65177 w 1950035"/>
                  <a:gd name="connsiteY75" fmla="*/ 1878348 h 2189847"/>
                  <a:gd name="connsiteX76" fmla="*/ 80251 w 1950035"/>
                  <a:gd name="connsiteY76" fmla="*/ 1682404 h 2189847"/>
                  <a:gd name="connsiteX77" fmla="*/ 205854 w 1950035"/>
                  <a:gd name="connsiteY77" fmla="*/ 1823082 h 2189847"/>
                  <a:gd name="connsiteX78" fmla="*/ 301314 w 1950035"/>
                  <a:gd name="connsiteY78" fmla="*/ 1983856 h 2189847"/>
                  <a:gd name="connsiteX79" fmla="*/ 326435 w 1950035"/>
                  <a:gd name="connsiteY79" fmla="*/ 1873323 h 2189847"/>
                  <a:gd name="connsiteX80" fmla="*/ 175710 w 1950035"/>
                  <a:gd name="connsiteY80" fmla="*/ 1526655 h 2189847"/>
                  <a:gd name="connsiteX81" fmla="*/ 150589 w 1950035"/>
                  <a:gd name="connsiteY81" fmla="*/ 1491487 h 2189847"/>
                  <a:gd name="connsiteX82" fmla="*/ 30008 w 1950035"/>
                  <a:gd name="connsiteY82" fmla="*/ 1652260 h 2189847"/>
                  <a:gd name="connsiteX83" fmla="*/ 19959 w 1950035"/>
                  <a:gd name="connsiteY83" fmla="*/ 1808009 h 2189847"/>
                  <a:gd name="connsiteX84" fmla="*/ 75227 w 1950035"/>
                  <a:gd name="connsiteY84" fmla="*/ 1310615 h 2189847"/>
                  <a:gd name="connsiteX85" fmla="*/ 175709 w 1950035"/>
                  <a:gd name="connsiteY85" fmla="*/ 1350809 h 2189847"/>
                  <a:gd name="connsiteX86" fmla="*/ 170685 w 1950035"/>
                  <a:gd name="connsiteY86" fmla="*/ 1134770 h 2189847"/>
                  <a:gd name="connsiteX87" fmla="*/ 95322 w 1950035"/>
                  <a:gd name="connsiteY87" fmla="*/ 1245301 h 2189847"/>
                  <a:gd name="connsiteX88" fmla="*/ 180733 w 1950035"/>
                  <a:gd name="connsiteY88" fmla="*/ 1054383 h 2189847"/>
                  <a:gd name="connsiteX89" fmla="*/ 276193 w 1950035"/>
                  <a:gd name="connsiteY89" fmla="*/ 873512 h 2189847"/>
                  <a:gd name="connsiteX90" fmla="*/ 471298 w 1950035"/>
                  <a:gd name="connsiteY9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190591 w 1950035"/>
                  <a:gd name="connsiteY40" fmla="*/ 1702504 h 2189847"/>
                  <a:gd name="connsiteX41" fmla="*/ 1095132 w 1950035"/>
                  <a:gd name="connsiteY41" fmla="*/ 1898446 h 2189847"/>
                  <a:gd name="connsiteX42" fmla="*/ 974551 w 1950035"/>
                  <a:gd name="connsiteY42" fmla="*/ 1923567 h 2189847"/>
                  <a:gd name="connsiteX43" fmla="*/ 1195615 w 1950035"/>
                  <a:gd name="connsiteY43" fmla="*/ 2064244 h 2189847"/>
                  <a:gd name="connsiteX44" fmla="*/ 1024793 w 1950035"/>
                  <a:gd name="connsiteY44" fmla="*/ 2129558 h 2189847"/>
                  <a:gd name="connsiteX45" fmla="*/ 884116 w 1950035"/>
                  <a:gd name="connsiteY45" fmla="*/ 1767818 h 2189847"/>
                  <a:gd name="connsiteX46" fmla="*/ 843922 w 1950035"/>
                  <a:gd name="connsiteY46" fmla="*/ 2079317 h 2189847"/>
                  <a:gd name="connsiteX47" fmla="*/ 803729 w 1950035"/>
                  <a:gd name="connsiteY47" fmla="*/ 1416126 h 2189847"/>
                  <a:gd name="connsiteX48" fmla="*/ 884115 w 1950035"/>
                  <a:gd name="connsiteY48" fmla="*/ 1255352 h 2189847"/>
                  <a:gd name="connsiteX49" fmla="*/ 1160446 w 1950035"/>
                  <a:gd name="connsiteY49" fmla="*/ 1134771 h 2189847"/>
                  <a:gd name="connsiteX50" fmla="*/ 1637744 w 1950035"/>
                  <a:gd name="connsiteY50" fmla="*/ 657475 h 2189847"/>
                  <a:gd name="connsiteX51" fmla="*/ 1763348 w 1950035"/>
                  <a:gd name="connsiteY51" fmla="*/ 345976 h 2189847"/>
                  <a:gd name="connsiteX52" fmla="*/ 1642768 w 1950035"/>
                  <a:gd name="connsiteY52" fmla="*/ 386169 h 2189847"/>
                  <a:gd name="connsiteX53" fmla="*/ 1451848 w 1950035"/>
                  <a:gd name="connsiteY53" fmla="*/ 667523 h 2189847"/>
                  <a:gd name="connsiteX54" fmla="*/ 1170498 w 1950035"/>
                  <a:gd name="connsiteY54" fmla="*/ 506748 h 2189847"/>
                  <a:gd name="connsiteX55" fmla="*/ 1200641 w 1950035"/>
                  <a:gd name="connsiteY55" fmla="*/ 642400 h 2189847"/>
                  <a:gd name="connsiteX56" fmla="*/ 1115230 w 1950035"/>
                  <a:gd name="connsiteY56" fmla="*/ 878538 h 2189847"/>
                  <a:gd name="connsiteX57" fmla="*/ 1100158 w 1950035"/>
                  <a:gd name="connsiteY57" fmla="*/ 1014189 h 2189847"/>
                  <a:gd name="connsiteX58" fmla="*/ 904215 w 1950035"/>
                  <a:gd name="connsiteY58" fmla="*/ 1024237 h 2189847"/>
                  <a:gd name="connsiteX59" fmla="*/ 929336 w 1950035"/>
                  <a:gd name="connsiteY59" fmla="*/ 1185011 h 2189847"/>
                  <a:gd name="connsiteX60" fmla="*/ 708272 w 1950035"/>
                  <a:gd name="connsiteY60" fmla="*/ 994093 h 2189847"/>
                  <a:gd name="connsiteX61" fmla="*/ 607789 w 1950035"/>
                  <a:gd name="connsiteY61" fmla="*/ 923755 h 2189847"/>
                  <a:gd name="connsiteX62" fmla="*/ 809594 w 1950035"/>
                  <a:gd name="connsiteY62" fmla="*/ 1323176 h 2189847"/>
                  <a:gd name="connsiteX63" fmla="*/ 512330 w 1950035"/>
                  <a:gd name="connsiteY63" fmla="*/ 1365882 h 2189847"/>
                  <a:gd name="connsiteX64" fmla="*/ 647983 w 1950035"/>
                  <a:gd name="connsiteY64" fmla="*/ 1883372 h 2189847"/>
                  <a:gd name="connsiteX65" fmla="*/ 537449 w 1950035"/>
                  <a:gd name="connsiteY65" fmla="*/ 1808010 h 2189847"/>
                  <a:gd name="connsiteX66" fmla="*/ 391749 w 1950035"/>
                  <a:gd name="connsiteY66" fmla="*/ 1742695 h 2189847"/>
                  <a:gd name="connsiteX67" fmla="*/ 230975 w 1950035"/>
                  <a:gd name="connsiteY67" fmla="*/ 1446268 h 2189847"/>
                  <a:gd name="connsiteX68" fmla="*/ 356580 w 1950035"/>
                  <a:gd name="connsiteY68" fmla="*/ 1677381 h 2189847"/>
                  <a:gd name="connsiteX69" fmla="*/ 431942 w 1950035"/>
                  <a:gd name="connsiteY69" fmla="*/ 1843179 h 2189847"/>
                  <a:gd name="connsiteX70" fmla="*/ 527402 w 1950035"/>
                  <a:gd name="connsiteY70" fmla="*/ 1883372 h 2189847"/>
                  <a:gd name="connsiteX71" fmla="*/ 507305 w 1950035"/>
                  <a:gd name="connsiteY71" fmla="*/ 1998929 h 2189847"/>
                  <a:gd name="connsiteX72" fmla="*/ 311362 w 1950035"/>
                  <a:gd name="connsiteY72" fmla="*/ 2189847 h 2189847"/>
                  <a:gd name="connsiteX73" fmla="*/ 250235 w 1950035"/>
                  <a:gd name="connsiteY73" fmla="*/ 2152165 h 2189847"/>
                  <a:gd name="connsiteX74" fmla="*/ 220927 w 1950035"/>
                  <a:gd name="connsiteY74" fmla="*/ 1998928 h 2189847"/>
                  <a:gd name="connsiteX75" fmla="*/ 120444 w 1950035"/>
                  <a:gd name="connsiteY75" fmla="*/ 1918541 h 2189847"/>
                  <a:gd name="connsiteX76" fmla="*/ 65177 w 1950035"/>
                  <a:gd name="connsiteY76" fmla="*/ 1878348 h 2189847"/>
                  <a:gd name="connsiteX77" fmla="*/ 80251 w 1950035"/>
                  <a:gd name="connsiteY77" fmla="*/ 1682404 h 2189847"/>
                  <a:gd name="connsiteX78" fmla="*/ 205854 w 1950035"/>
                  <a:gd name="connsiteY78" fmla="*/ 1823082 h 2189847"/>
                  <a:gd name="connsiteX79" fmla="*/ 301314 w 1950035"/>
                  <a:gd name="connsiteY79" fmla="*/ 1983856 h 2189847"/>
                  <a:gd name="connsiteX80" fmla="*/ 326435 w 1950035"/>
                  <a:gd name="connsiteY80" fmla="*/ 1873323 h 2189847"/>
                  <a:gd name="connsiteX81" fmla="*/ 175710 w 1950035"/>
                  <a:gd name="connsiteY81" fmla="*/ 1526655 h 2189847"/>
                  <a:gd name="connsiteX82" fmla="*/ 150589 w 1950035"/>
                  <a:gd name="connsiteY82" fmla="*/ 1491487 h 2189847"/>
                  <a:gd name="connsiteX83" fmla="*/ 30008 w 1950035"/>
                  <a:gd name="connsiteY83" fmla="*/ 1652260 h 2189847"/>
                  <a:gd name="connsiteX84" fmla="*/ 19959 w 1950035"/>
                  <a:gd name="connsiteY84" fmla="*/ 1808009 h 2189847"/>
                  <a:gd name="connsiteX85" fmla="*/ 75227 w 1950035"/>
                  <a:gd name="connsiteY85" fmla="*/ 1310615 h 2189847"/>
                  <a:gd name="connsiteX86" fmla="*/ 175709 w 1950035"/>
                  <a:gd name="connsiteY86" fmla="*/ 1350809 h 2189847"/>
                  <a:gd name="connsiteX87" fmla="*/ 170685 w 1950035"/>
                  <a:gd name="connsiteY87" fmla="*/ 1134770 h 2189847"/>
                  <a:gd name="connsiteX88" fmla="*/ 95322 w 1950035"/>
                  <a:gd name="connsiteY88" fmla="*/ 1245301 h 2189847"/>
                  <a:gd name="connsiteX89" fmla="*/ 180733 w 1950035"/>
                  <a:gd name="connsiteY89" fmla="*/ 1054383 h 2189847"/>
                  <a:gd name="connsiteX90" fmla="*/ 276193 w 1950035"/>
                  <a:gd name="connsiteY90" fmla="*/ 873512 h 2189847"/>
                  <a:gd name="connsiteX91" fmla="*/ 471298 w 1950035"/>
                  <a:gd name="connsiteY9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974551 w 1950035"/>
                  <a:gd name="connsiteY42" fmla="*/ 1923567 h 2189847"/>
                  <a:gd name="connsiteX43" fmla="*/ 1195615 w 1950035"/>
                  <a:gd name="connsiteY43" fmla="*/ 2064244 h 2189847"/>
                  <a:gd name="connsiteX44" fmla="*/ 1024793 w 1950035"/>
                  <a:gd name="connsiteY44" fmla="*/ 2129558 h 2189847"/>
                  <a:gd name="connsiteX45" fmla="*/ 884116 w 1950035"/>
                  <a:gd name="connsiteY45" fmla="*/ 1767818 h 2189847"/>
                  <a:gd name="connsiteX46" fmla="*/ 843922 w 1950035"/>
                  <a:gd name="connsiteY46" fmla="*/ 2079317 h 2189847"/>
                  <a:gd name="connsiteX47" fmla="*/ 803729 w 1950035"/>
                  <a:gd name="connsiteY47" fmla="*/ 1416126 h 2189847"/>
                  <a:gd name="connsiteX48" fmla="*/ 884115 w 1950035"/>
                  <a:gd name="connsiteY48" fmla="*/ 1255352 h 2189847"/>
                  <a:gd name="connsiteX49" fmla="*/ 1160446 w 1950035"/>
                  <a:gd name="connsiteY49" fmla="*/ 1134771 h 2189847"/>
                  <a:gd name="connsiteX50" fmla="*/ 1637744 w 1950035"/>
                  <a:gd name="connsiteY50" fmla="*/ 657475 h 2189847"/>
                  <a:gd name="connsiteX51" fmla="*/ 1763348 w 1950035"/>
                  <a:gd name="connsiteY51" fmla="*/ 345976 h 2189847"/>
                  <a:gd name="connsiteX52" fmla="*/ 1642768 w 1950035"/>
                  <a:gd name="connsiteY52" fmla="*/ 386169 h 2189847"/>
                  <a:gd name="connsiteX53" fmla="*/ 1451848 w 1950035"/>
                  <a:gd name="connsiteY53" fmla="*/ 667523 h 2189847"/>
                  <a:gd name="connsiteX54" fmla="*/ 1170498 w 1950035"/>
                  <a:gd name="connsiteY54" fmla="*/ 506748 h 2189847"/>
                  <a:gd name="connsiteX55" fmla="*/ 1200641 w 1950035"/>
                  <a:gd name="connsiteY55" fmla="*/ 642400 h 2189847"/>
                  <a:gd name="connsiteX56" fmla="*/ 1115230 w 1950035"/>
                  <a:gd name="connsiteY56" fmla="*/ 878538 h 2189847"/>
                  <a:gd name="connsiteX57" fmla="*/ 1100158 w 1950035"/>
                  <a:gd name="connsiteY57" fmla="*/ 1014189 h 2189847"/>
                  <a:gd name="connsiteX58" fmla="*/ 904215 w 1950035"/>
                  <a:gd name="connsiteY58" fmla="*/ 1024237 h 2189847"/>
                  <a:gd name="connsiteX59" fmla="*/ 929336 w 1950035"/>
                  <a:gd name="connsiteY59" fmla="*/ 1185011 h 2189847"/>
                  <a:gd name="connsiteX60" fmla="*/ 708272 w 1950035"/>
                  <a:gd name="connsiteY60" fmla="*/ 994093 h 2189847"/>
                  <a:gd name="connsiteX61" fmla="*/ 607789 w 1950035"/>
                  <a:gd name="connsiteY61" fmla="*/ 923755 h 2189847"/>
                  <a:gd name="connsiteX62" fmla="*/ 809594 w 1950035"/>
                  <a:gd name="connsiteY62" fmla="*/ 1323176 h 2189847"/>
                  <a:gd name="connsiteX63" fmla="*/ 512330 w 1950035"/>
                  <a:gd name="connsiteY63" fmla="*/ 1365882 h 2189847"/>
                  <a:gd name="connsiteX64" fmla="*/ 647983 w 1950035"/>
                  <a:gd name="connsiteY64" fmla="*/ 1883372 h 2189847"/>
                  <a:gd name="connsiteX65" fmla="*/ 537449 w 1950035"/>
                  <a:gd name="connsiteY65" fmla="*/ 1808010 h 2189847"/>
                  <a:gd name="connsiteX66" fmla="*/ 391749 w 1950035"/>
                  <a:gd name="connsiteY66" fmla="*/ 1742695 h 2189847"/>
                  <a:gd name="connsiteX67" fmla="*/ 230975 w 1950035"/>
                  <a:gd name="connsiteY67" fmla="*/ 1446268 h 2189847"/>
                  <a:gd name="connsiteX68" fmla="*/ 356580 w 1950035"/>
                  <a:gd name="connsiteY68" fmla="*/ 1677381 h 2189847"/>
                  <a:gd name="connsiteX69" fmla="*/ 431942 w 1950035"/>
                  <a:gd name="connsiteY69" fmla="*/ 1843179 h 2189847"/>
                  <a:gd name="connsiteX70" fmla="*/ 527402 w 1950035"/>
                  <a:gd name="connsiteY70" fmla="*/ 1883372 h 2189847"/>
                  <a:gd name="connsiteX71" fmla="*/ 507305 w 1950035"/>
                  <a:gd name="connsiteY71" fmla="*/ 1998929 h 2189847"/>
                  <a:gd name="connsiteX72" fmla="*/ 311362 w 1950035"/>
                  <a:gd name="connsiteY72" fmla="*/ 2189847 h 2189847"/>
                  <a:gd name="connsiteX73" fmla="*/ 250235 w 1950035"/>
                  <a:gd name="connsiteY73" fmla="*/ 2152165 h 2189847"/>
                  <a:gd name="connsiteX74" fmla="*/ 220927 w 1950035"/>
                  <a:gd name="connsiteY74" fmla="*/ 1998928 h 2189847"/>
                  <a:gd name="connsiteX75" fmla="*/ 120444 w 1950035"/>
                  <a:gd name="connsiteY75" fmla="*/ 1918541 h 2189847"/>
                  <a:gd name="connsiteX76" fmla="*/ 65177 w 1950035"/>
                  <a:gd name="connsiteY76" fmla="*/ 1878348 h 2189847"/>
                  <a:gd name="connsiteX77" fmla="*/ 80251 w 1950035"/>
                  <a:gd name="connsiteY77" fmla="*/ 1682404 h 2189847"/>
                  <a:gd name="connsiteX78" fmla="*/ 205854 w 1950035"/>
                  <a:gd name="connsiteY78" fmla="*/ 1823082 h 2189847"/>
                  <a:gd name="connsiteX79" fmla="*/ 301314 w 1950035"/>
                  <a:gd name="connsiteY79" fmla="*/ 1983856 h 2189847"/>
                  <a:gd name="connsiteX80" fmla="*/ 326435 w 1950035"/>
                  <a:gd name="connsiteY80" fmla="*/ 1873323 h 2189847"/>
                  <a:gd name="connsiteX81" fmla="*/ 175710 w 1950035"/>
                  <a:gd name="connsiteY81" fmla="*/ 1526655 h 2189847"/>
                  <a:gd name="connsiteX82" fmla="*/ 150589 w 1950035"/>
                  <a:gd name="connsiteY82" fmla="*/ 1491487 h 2189847"/>
                  <a:gd name="connsiteX83" fmla="*/ 30008 w 1950035"/>
                  <a:gd name="connsiteY83" fmla="*/ 1652260 h 2189847"/>
                  <a:gd name="connsiteX84" fmla="*/ 19959 w 1950035"/>
                  <a:gd name="connsiteY84" fmla="*/ 1808009 h 2189847"/>
                  <a:gd name="connsiteX85" fmla="*/ 75227 w 1950035"/>
                  <a:gd name="connsiteY85" fmla="*/ 1310615 h 2189847"/>
                  <a:gd name="connsiteX86" fmla="*/ 175709 w 1950035"/>
                  <a:gd name="connsiteY86" fmla="*/ 1350809 h 2189847"/>
                  <a:gd name="connsiteX87" fmla="*/ 170685 w 1950035"/>
                  <a:gd name="connsiteY87" fmla="*/ 1134770 h 2189847"/>
                  <a:gd name="connsiteX88" fmla="*/ 95322 w 1950035"/>
                  <a:gd name="connsiteY88" fmla="*/ 1245301 h 2189847"/>
                  <a:gd name="connsiteX89" fmla="*/ 180733 w 1950035"/>
                  <a:gd name="connsiteY89" fmla="*/ 1054383 h 2189847"/>
                  <a:gd name="connsiteX90" fmla="*/ 276193 w 1950035"/>
                  <a:gd name="connsiteY90" fmla="*/ 873512 h 2189847"/>
                  <a:gd name="connsiteX91" fmla="*/ 471298 w 1950035"/>
                  <a:gd name="connsiteY9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1090107 w 1950035"/>
                  <a:gd name="connsiteY42" fmla="*/ 1591971 h 2189847"/>
                  <a:gd name="connsiteX43" fmla="*/ 1195615 w 1950035"/>
                  <a:gd name="connsiteY43" fmla="*/ 2064244 h 2189847"/>
                  <a:gd name="connsiteX44" fmla="*/ 1024793 w 1950035"/>
                  <a:gd name="connsiteY44" fmla="*/ 2129558 h 2189847"/>
                  <a:gd name="connsiteX45" fmla="*/ 884116 w 1950035"/>
                  <a:gd name="connsiteY45" fmla="*/ 1767818 h 2189847"/>
                  <a:gd name="connsiteX46" fmla="*/ 843922 w 1950035"/>
                  <a:gd name="connsiteY46" fmla="*/ 2079317 h 2189847"/>
                  <a:gd name="connsiteX47" fmla="*/ 803729 w 1950035"/>
                  <a:gd name="connsiteY47" fmla="*/ 1416126 h 2189847"/>
                  <a:gd name="connsiteX48" fmla="*/ 884115 w 1950035"/>
                  <a:gd name="connsiteY48" fmla="*/ 1255352 h 2189847"/>
                  <a:gd name="connsiteX49" fmla="*/ 1160446 w 1950035"/>
                  <a:gd name="connsiteY49" fmla="*/ 1134771 h 2189847"/>
                  <a:gd name="connsiteX50" fmla="*/ 1637744 w 1950035"/>
                  <a:gd name="connsiteY50" fmla="*/ 657475 h 2189847"/>
                  <a:gd name="connsiteX51" fmla="*/ 1763348 w 1950035"/>
                  <a:gd name="connsiteY51" fmla="*/ 345976 h 2189847"/>
                  <a:gd name="connsiteX52" fmla="*/ 1642768 w 1950035"/>
                  <a:gd name="connsiteY52" fmla="*/ 386169 h 2189847"/>
                  <a:gd name="connsiteX53" fmla="*/ 1451848 w 1950035"/>
                  <a:gd name="connsiteY53" fmla="*/ 667523 h 2189847"/>
                  <a:gd name="connsiteX54" fmla="*/ 1170498 w 1950035"/>
                  <a:gd name="connsiteY54" fmla="*/ 506748 h 2189847"/>
                  <a:gd name="connsiteX55" fmla="*/ 1200641 w 1950035"/>
                  <a:gd name="connsiteY55" fmla="*/ 642400 h 2189847"/>
                  <a:gd name="connsiteX56" fmla="*/ 1115230 w 1950035"/>
                  <a:gd name="connsiteY56" fmla="*/ 878538 h 2189847"/>
                  <a:gd name="connsiteX57" fmla="*/ 1100158 w 1950035"/>
                  <a:gd name="connsiteY57" fmla="*/ 1014189 h 2189847"/>
                  <a:gd name="connsiteX58" fmla="*/ 904215 w 1950035"/>
                  <a:gd name="connsiteY58" fmla="*/ 1024237 h 2189847"/>
                  <a:gd name="connsiteX59" fmla="*/ 929336 w 1950035"/>
                  <a:gd name="connsiteY59" fmla="*/ 1185011 h 2189847"/>
                  <a:gd name="connsiteX60" fmla="*/ 708272 w 1950035"/>
                  <a:gd name="connsiteY60" fmla="*/ 994093 h 2189847"/>
                  <a:gd name="connsiteX61" fmla="*/ 607789 w 1950035"/>
                  <a:gd name="connsiteY61" fmla="*/ 923755 h 2189847"/>
                  <a:gd name="connsiteX62" fmla="*/ 809594 w 1950035"/>
                  <a:gd name="connsiteY62" fmla="*/ 1323176 h 2189847"/>
                  <a:gd name="connsiteX63" fmla="*/ 512330 w 1950035"/>
                  <a:gd name="connsiteY63" fmla="*/ 1365882 h 2189847"/>
                  <a:gd name="connsiteX64" fmla="*/ 647983 w 1950035"/>
                  <a:gd name="connsiteY64" fmla="*/ 1883372 h 2189847"/>
                  <a:gd name="connsiteX65" fmla="*/ 537449 w 1950035"/>
                  <a:gd name="connsiteY65" fmla="*/ 1808010 h 2189847"/>
                  <a:gd name="connsiteX66" fmla="*/ 391749 w 1950035"/>
                  <a:gd name="connsiteY66" fmla="*/ 1742695 h 2189847"/>
                  <a:gd name="connsiteX67" fmla="*/ 230975 w 1950035"/>
                  <a:gd name="connsiteY67" fmla="*/ 1446268 h 2189847"/>
                  <a:gd name="connsiteX68" fmla="*/ 356580 w 1950035"/>
                  <a:gd name="connsiteY68" fmla="*/ 1677381 h 2189847"/>
                  <a:gd name="connsiteX69" fmla="*/ 431942 w 1950035"/>
                  <a:gd name="connsiteY69" fmla="*/ 1843179 h 2189847"/>
                  <a:gd name="connsiteX70" fmla="*/ 527402 w 1950035"/>
                  <a:gd name="connsiteY70" fmla="*/ 1883372 h 2189847"/>
                  <a:gd name="connsiteX71" fmla="*/ 507305 w 1950035"/>
                  <a:gd name="connsiteY71" fmla="*/ 1998929 h 2189847"/>
                  <a:gd name="connsiteX72" fmla="*/ 311362 w 1950035"/>
                  <a:gd name="connsiteY72" fmla="*/ 2189847 h 2189847"/>
                  <a:gd name="connsiteX73" fmla="*/ 250235 w 1950035"/>
                  <a:gd name="connsiteY73" fmla="*/ 2152165 h 2189847"/>
                  <a:gd name="connsiteX74" fmla="*/ 220927 w 1950035"/>
                  <a:gd name="connsiteY74" fmla="*/ 1998928 h 2189847"/>
                  <a:gd name="connsiteX75" fmla="*/ 120444 w 1950035"/>
                  <a:gd name="connsiteY75" fmla="*/ 1918541 h 2189847"/>
                  <a:gd name="connsiteX76" fmla="*/ 65177 w 1950035"/>
                  <a:gd name="connsiteY76" fmla="*/ 1878348 h 2189847"/>
                  <a:gd name="connsiteX77" fmla="*/ 80251 w 1950035"/>
                  <a:gd name="connsiteY77" fmla="*/ 1682404 h 2189847"/>
                  <a:gd name="connsiteX78" fmla="*/ 205854 w 1950035"/>
                  <a:gd name="connsiteY78" fmla="*/ 1823082 h 2189847"/>
                  <a:gd name="connsiteX79" fmla="*/ 301314 w 1950035"/>
                  <a:gd name="connsiteY79" fmla="*/ 1983856 h 2189847"/>
                  <a:gd name="connsiteX80" fmla="*/ 326435 w 1950035"/>
                  <a:gd name="connsiteY80" fmla="*/ 1873323 h 2189847"/>
                  <a:gd name="connsiteX81" fmla="*/ 175710 w 1950035"/>
                  <a:gd name="connsiteY81" fmla="*/ 1526655 h 2189847"/>
                  <a:gd name="connsiteX82" fmla="*/ 150589 w 1950035"/>
                  <a:gd name="connsiteY82" fmla="*/ 1491487 h 2189847"/>
                  <a:gd name="connsiteX83" fmla="*/ 30008 w 1950035"/>
                  <a:gd name="connsiteY83" fmla="*/ 1652260 h 2189847"/>
                  <a:gd name="connsiteX84" fmla="*/ 19959 w 1950035"/>
                  <a:gd name="connsiteY84" fmla="*/ 1808009 h 2189847"/>
                  <a:gd name="connsiteX85" fmla="*/ 75227 w 1950035"/>
                  <a:gd name="connsiteY85" fmla="*/ 1310615 h 2189847"/>
                  <a:gd name="connsiteX86" fmla="*/ 175709 w 1950035"/>
                  <a:gd name="connsiteY86" fmla="*/ 1350809 h 2189847"/>
                  <a:gd name="connsiteX87" fmla="*/ 170685 w 1950035"/>
                  <a:gd name="connsiteY87" fmla="*/ 1134770 h 2189847"/>
                  <a:gd name="connsiteX88" fmla="*/ 95322 w 1950035"/>
                  <a:gd name="connsiteY88" fmla="*/ 1245301 h 2189847"/>
                  <a:gd name="connsiteX89" fmla="*/ 180733 w 1950035"/>
                  <a:gd name="connsiteY89" fmla="*/ 1054383 h 2189847"/>
                  <a:gd name="connsiteX90" fmla="*/ 276193 w 1950035"/>
                  <a:gd name="connsiteY90" fmla="*/ 873512 h 2189847"/>
                  <a:gd name="connsiteX91" fmla="*/ 471298 w 1950035"/>
                  <a:gd name="connsiteY9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1195615 w 1950035"/>
                  <a:gd name="connsiteY43" fmla="*/ 2064244 h 2189847"/>
                  <a:gd name="connsiteX44" fmla="*/ 1024793 w 1950035"/>
                  <a:gd name="connsiteY44" fmla="*/ 2129558 h 2189847"/>
                  <a:gd name="connsiteX45" fmla="*/ 884116 w 1950035"/>
                  <a:gd name="connsiteY45" fmla="*/ 1767818 h 2189847"/>
                  <a:gd name="connsiteX46" fmla="*/ 843922 w 1950035"/>
                  <a:gd name="connsiteY46" fmla="*/ 2079317 h 2189847"/>
                  <a:gd name="connsiteX47" fmla="*/ 803729 w 1950035"/>
                  <a:gd name="connsiteY47" fmla="*/ 1416126 h 2189847"/>
                  <a:gd name="connsiteX48" fmla="*/ 884115 w 1950035"/>
                  <a:gd name="connsiteY48" fmla="*/ 1255352 h 2189847"/>
                  <a:gd name="connsiteX49" fmla="*/ 1160446 w 1950035"/>
                  <a:gd name="connsiteY49" fmla="*/ 1134771 h 2189847"/>
                  <a:gd name="connsiteX50" fmla="*/ 1637744 w 1950035"/>
                  <a:gd name="connsiteY50" fmla="*/ 657475 h 2189847"/>
                  <a:gd name="connsiteX51" fmla="*/ 1763348 w 1950035"/>
                  <a:gd name="connsiteY51" fmla="*/ 345976 h 2189847"/>
                  <a:gd name="connsiteX52" fmla="*/ 1642768 w 1950035"/>
                  <a:gd name="connsiteY52" fmla="*/ 386169 h 2189847"/>
                  <a:gd name="connsiteX53" fmla="*/ 1451848 w 1950035"/>
                  <a:gd name="connsiteY53" fmla="*/ 667523 h 2189847"/>
                  <a:gd name="connsiteX54" fmla="*/ 1170498 w 1950035"/>
                  <a:gd name="connsiteY54" fmla="*/ 506748 h 2189847"/>
                  <a:gd name="connsiteX55" fmla="*/ 1200641 w 1950035"/>
                  <a:gd name="connsiteY55" fmla="*/ 642400 h 2189847"/>
                  <a:gd name="connsiteX56" fmla="*/ 1115230 w 1950035"/>
                  <a:gd name="connsiteY56" fmla="*/ 878538 h 2189847"/>
                  <a:gd name="connsiteX57" fmla="*/ 1100158 w 1950035"/>
                  <a:gd name="connsiteY57" fmla="*/ 1014189 h 2189847"/>
                  <a:gd name="connsiteX58" fmla="*/ 904215 w 1950035"/>
                  <a:gd name="connsiteY58" fmla="*/ 1024237 h 2189847"/>
                  <a:gd name="connsiteX59" fmla="*/ 929336 w 1950035"/>
                  <a:gd name="connsiteY59" fmla="*/ 1185011 h 2189847"/>
                  <a:gd name="connsiteX60" fmla="*/ 708272 w 1950035"/>
                  <a:gd name="connsiteY60" fmla="*/ 994093 h 2189847"/>
                  <a:gd name="connsiteX61" fmla="*/ 607789 w 1950035"/>
                  <a:gd name="connsiteY61" fmla="*/ 923755 h 2189847"/>
                  <a:gd name="connsiteX62" fmla="*/ 809594 w 1950035"/>
                  <a:gd name="connsiteY62" fmla="*/ 1323176 h 2189847"/>
                  <a:gd name="connsiteX63" fmla="*/ 512330 w 1950035"/>
                  <a:gd name="connsiteY63" fmla="*/ 1365882 h 2189847"/>
                  <a:gd name="connsiteX64" fmla="*/ 647983 w 1950035"/>
                  <a:gd name="connsiteY64" fmla="*/ 1883372 h 2189847"/>
                  <a:gd name="connsiteX65" fmla="*/ 537449 w 1950035"/>
                  <a:gd name="connsiteY65" fmla="*/ 1808010 h 2189847"/>
                  <a:gd name="connsiteX66" fmla="*/ 391749 w 1950035"/>
                  <a:gd name="connsiteY66" fmla="*/ 1742695 h 2189847"/>
                  <a:gd name="connsiteX67" fmla="*/ 230975 w 1950035"/>
                  <a:gd name="connsiteY67" fmla="*/ 1446268 h 2189847"/>
                  <a:gd name="connsiteX68" fmla="*/ 356580 w 1950035"/>
                  <a:gd name="connsiteY68" fmla="*/ 1677381 h 2189847"/>
                  <a:gd name="connsiteX69" fmla="*/ 431942 w 1950035"/>
                  <a:gd name="connsiteY69" fmla="*/ 1843179 h 2189847"/>
                  <a:gd name="connsiteX70" fmla="*/ 527402 w 1950035"/>
                  <a:gd name="connsiteY70" fmla="*/ 1883372 h 2189847"/>
                  <a:gd name="connsiteX71" fmla="*/ 507305 w 1950035"/>
                  <a:gd name="connsiteY71" fmla="*/ 1998929 h 2189847"/>
                  <a:gd name="connsiteX72" fmla="*/ 311362 w 1950035"/>
                  <a:gd name="connsiteY72" fmla="*/ 2189847 h 2189847"/>
                  <a:gd name="connsiteX73" fmla="*/ 250235 w 1950035"/>
                  <a:gd name="connsiteY73" fmla="*/ 2152165 h 2189847"/>
                  <a:gd name="connsiteX74" fmla="*/ 220927 w 1950035"/>
                  <a:gd name="connsiteY74" fmla="*/ 1998928 h 2189847"/>
                  <a:gd name="connsiteX75" fmla="*/ 120444 w 1950035"/>
                  <a:gd name="connsiteY75" fmla="*/ 1918541 h 2189847"/>
                  <a:gd name="connsiteX76" fmla="*/ 65177 w 1950035"/>
                  <a:gd name="connsiteY76" fmla="*/ 1878348 h 2189847"/>
                  <a:gd name="connsiteX77" fmla="*/ 80251 w 1950035"/>
                  <a:gd name="connsiteY77" fmla="*/ 1682404 h 2189847"/>
                  <a:gd name="connsiteX78" fmla="*/ 205854 w 1950035"/>
                  <a:gd name="connsiteY78" fmla="*/ 1823082 h 2189847"/>
                  <a:gd name="connsiteX79" fmla="*/ 301314 w 1950035"/>
                  <a:gd name="connsiteY79" fmla="*/ 1983856 h 2189847"/>
                  <a:gd name="connsiteX80" fmla="*/ 326435 w 1950035"/>
                  <a:gd name="connsiteY80" fmla="*/ 1873323 h 2189847"/>
                  <a:gd name="connsiteX81" fmla="*/ 175710 w 1950035"/>
                  <a:gd name="connsiteY81" fmla="*/ 1526655 h 2189847"/>
                  <a:gd name="connsiteX82" fmla="*/ 150589 w 1950035"/>
                  <a:gd name="connsiteY82" fmla="*/ 1491487 h 2189847"/>
                  <a:gd name="connsiteX83" fmla="*/ 30008 w 1950035"/>
                  <a:gd name="connsiteY83" fmla="*/ 1652260 h 2189847"/>
                  <a:gd name="connsiteX84" fmla="*/ 19959 w 1950035"/>
                  <a:gd name="connsiteY84" fmla="*/ 1808009 h 2189847"/>
                  <a:gd name="connsiteX85" fmla="*/ 75227 w 1950035"/>
                  <a:gd name="connsiteY85" fmla="*/ 1310615 h 2189847"/>
                  <a:gd name="connsiteX86" fmla="*/ 175709 w 1950035"/>
                  <a:gd name="connsiteY86" fmla="*/ 1350809 h 2189847"/>
                  <a:gd name="connsiteX87" fmla="*/ 170685 w 1950035"/>
                  <a:gd name="connsiteY87" fmla="*/ 1134770 h 2189847"/>
                  <a:gd name="connsiteX88" fmla="*/ 95322 w 1950035"/>
                  <a:gd name="connsiteY88" fmla="*/ 1245301 h 2189847"/>
                  <a:gd name="connsiteX89" fmla="*/ 180733 w 1950035"/>
                  <a:gd name="connsiteY89" fmla="*/ 1054383 h 2189847"/>
                  <a:gd name="connsiteX90" fmla="*/ 276193 w 1950035"/>
                  <a:gd name="connsiteY90" fmla="*/ 873512 h 2189847"/>
                  <a:gd name="connsiteX91" fmla="*/ 471298 w 1950035"/>
                  <a:gd name="connsiteY9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74551 w 1950035"/>
                  <a:gd name="connsiteY43" fmla="*/ 1762794 h 2189847"/>
                  <a:gd name="connsiteX44" fmla="*/ 1195615 w 1950035"/>
                  <a:gd name="connsiteY44" fmla="*/ 2064244 h 2189847"/>
                  <a:gd name="connsiteX45" fmla="*/ 1024793 w 1950035"/>
                  <a:gd name="connsiteY45" fmla="*/ 2129558 h 2189847"/>
                  <a:gd name="connsiteX46" fmla="*/ 884116 w 1950035"/>
                  <a:gd name="connsiteY46" fmla="*/ 1767818 h 2189847"/>
                  <a:gd name="connsiteX47" fmla="*/ 843922 w 1950035"/>
                  <a:gd name="connsiteY47" fmla="*/ 2079317 h 2189847"/>
                  <a:gd name="connsiteX48" fmla="*/ 803729 w 1950035"/>
                  <a:gd name="connsiteY48" fmla="*/ 1416126 h 2189847"/>
                  <a:gd name="connsiteX49" fmla="*/ 884115 w 1950035"/>
                  <a:gd name="connsiteY49" fmla="*/ 1255352 h 2189847"/>
                  <a:gd name="connsiteX50" fmla="*/ 1160446 w 1950035"/>
                  <a:gd name="connsiteY50" fmla="*/ 1134771 h 2189847"/>
                  <a:gd name="connsiteX51" fmla="*/ 1637744 w 1950035"/>
                  <a:gd name="connsiteY51" fmla="*/ 657475 h 2189847"/>
                  <a:gd name="connsiteX52" fmla="*/ 1763348 w 1950035"/>
                  <a:gd name="connsiteY52" fmla="*/ 345976 h 2189847"/>
                  <a:gd name="connsiteX53" fmla="*/ 1642768 w 1950035"/>
                  <a:gd name="connsiteY53" fmla="*/ 386169 h 2189847"/>
                  <a:gd name="connsiteX54" fmla="*/ 1451848 w 1950035"/>
                  <a:gd name="connsiteY54" fmla="*/ 667523 h 2189847"/>
                  <a:gd name="connsiteX55" fmla="*/ 1170498 w 1950035"/>
                  <a:gd name="connsiteY55" fmla="*/ 506748 h 2189847"/>
                  <a:gd name="connsiteX56" fmla="*/ 1200641 w 1950035"/>
                  <a:gd name="connsiteY56" fmla="*/ 642400 h 2189847"/>
                  <a:gd name="connsiteX57" fmla="*/ 1115230 w 1950035"/>
                  <a:gd name="connsiteY57" fmla="*/ 878538 h 2189847"/>
                  <a:gd name="connsiteX58" fmla="*/ 1100158 w 1950035"/>
                  <a:gd name="connsiteY58" fmla="*/ 1014189 h 2189847"/>
                  <a:gd name="connsiteX59" fmla="*/ 904215 w 1950035"/>
                  <a:gd name="connsiteY59" fmla="*/ 1024237 h 2189847"/>
                  <a:gd name="connsiteX60" fmla="*/ 929336 w 1950035"/>
                  <a:gd name="connsiteY60" fmla="*/ 1185011 h 2189847"/>
                  <a:gd name="connsiteX61" fmla="*/ 708272 w 1950035"/>
                  <a:gd name="connsiteY61" fmla="*/ 994093 h 2189847"/>
                  <a:gd name="connsiteX62" fmla="*/ 607789 w 1950035"/>
                  <a:gd name="connsiteY62" fmla="*/ 923755 h 2189847"/>
                  <a:gd name="connsiteX63" fmla="*/ 809594 w 1950035"/>
                  <a:gd name="connsiteY63" fmla="*/ 1323176 h 2189847"/>
                  <a:gd name="connsiteX64" fmla="*/ 512330 w 1950035"/>
                  <a:gd name="connsiteY64" fmla="*/ 1365882 h 2189847"/>
                  <a:gd name="connsiteX65" fmla="*/ 647983 w 1950035"/>
                  <a:gd name="connsiteY65" fmla="*/ 1883372 h 2189847"/>
                  <a:gd name="connsiteX66" fmla="*/ 537449 w 1950035"/>
                  <a:gd name="connsiteY66" fmla="*/ 1808010 h 2189847"/>
                  <a:gd name="connsiteX67" fmla="*/ 391749 w 1950035"/>
                  <a:gd name="connsiteY67" fmla="*/ 1742695 h 2189847"/>
                  <a:gd name="connsiteX68" fmla="*/ 230975 w 1950035"/>
                  <a:gd name="connsiteY68" fmla="*/ 1446268 h 2189847"/>
                  <a:gd name="connsiteX69" fmla="*/ 356580 w 1950035"/>
                  <a:gd name="connsiteY69" fmla="*/ 1677381 h 2189847"/>
                  <a:gd name="connsiteX70" fmla="*/ 431942 w 1950035"/>
                  <a:gd name="connsiteY70" fmla="*/ 1843179 h 2189847"/>
                  <a:gd name="connsiteX71" fmla="*/ 527402 w 1950035"/>
                  <a:gd name="connsiteY71" fmla="*/ 1883372 h 2189847"/>
                  <a:gd name="connsiteX72" fmla="*/ 507305 w 1950035"/>
                  <a:gd name="connsiteY72" fmla="*/ 1998929 h 2189847"/>
                  <a:gd name="connsiteX73" fmla="*/ 311362 w 1950035"/>
                  <a:gd name="connsiteY73" fmla="*/ 2189847 h 2189847"/>
                  <a:gd name="connsiteX74" fmla="*/ 250235 w 1950035"/>
                  <a:gd name="connsiteY74" fmla="*/ 2152165 h 2189847"/>
                  <a:gd name="connsiteX75" fmla="*/ 220927 w 1950035"/>
                  <a:gd name="connsiteY75" fmla="*/ 1998928 h 2189847"/>
                  <a:gd name="connsiteX76" fmla="*/ 120444 w 1950035"/>
                  <a:gd name="connsiteY76" fmla="*/ 1918541 h 2189847"/>
                  <a:gd name="connsiteX77" fmla="*/ 65177 w 1950035"/>
                  <a:gd name="connsiteY77" fmla="*/ 1878348 h 2189847"/>
                  <a:gd name="connsiteX78" fmla="*/ 80251 w 1950035"/>
                  <a:gd name="connsiteY78" fmla="*/ 1682404 h 2189847"/>
                  <a:gd name="connsiteX79" fmla="*/ 205854 w 1950035"/>
                  <a:gd name="connsiteY79" fmla="*/ 1823082 h 2189847"/>
                  <a:gd name="connsiteX80" fmla="*/ 301314 w 1950035"/>
                  <a:gd name="connsiteY80" fmla="*/ 1983856 h 2189847"/>
                  <a:gd name="connsiteX81" fmla="*/ 326435 w 1950035"/>
                  <a:gd name="connsiteY81" fmla="*/ 1873323 h 2189847"/>
                  <a:gd name="connsiteX82" fmla="*/ 175710 w 1950035"/>
                  <a:gd name="connsiteY82" fmla="*/ 1526655 h 2189847"/>
                  <a:gd name="connsiteX83" fmla="*/ 150589 w 1950035"/>
                  <a:gd name="connsiteY83" fmla="*/ 1491487 h 2189847"/>
                  <a:gd name="connsiteX84" fmla="*/ 30008 w 1950035"/>
                  <a:gd name="connsiteY84" fmla="*/ 1652260 h 2189847"/>
                  <a:gd name="connsiteX85" fmla="*/ 19959 w 1950035"/>
                  <a:gd name="connsiteY85" fmla="*/ 1808009 h 2189847"/>
                  <a:gd name="connsiteX86" fmla="*/ 75227 w 1950035"/>
                  <a:gd name="connsiteY86" fmla="*/ 1310615 h 2189847"/>
                  <a:gd name="connsiteX87" fmla="*/ 175709 w 1950035"/>
                  <a:gd name="connsiteY87" fmla="*/ 1350809 h 2189847"/>
                  <a:gd name="connsiteX88" fmla="*/ 170685 w 1950035"/>
                  <a:gd name="connsiteY88" fmla="*/ 1134770 h 2189847"/>
                  <a:gd name="connsiteX89" fmla="*/ 95322 w 1950035"/>
                  <a:gd name="connsiteY89" fmla="*/ 1245301 h 2189847"/>
                  <a:gd name="connsiteX90" fmla="*/ 180733 w 1950035"/>
                  <a:gd name="connsiteY90" fmla="*/ 1054383 h 2189847"/>
                  <a:gd name="connsiteX91" fmla="*/ 276193 w 1950035"/>
                  <a:gd name="connsiteY91" fmla="*/ 873512 h 2189847"/>
                  <a:gd name="connsiteX92" fmla="*/ 471298 w 1950035"/>
                  <a:gd name="connsiteY9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195615 w 1950035"/>
                  <a:gd name="connsiteY44" fmla="*/ 2064244 h 2189847"/>
                  <a:gd name="connsiteX45" fmla="*/ 1024793 w 1950035"/>
                  <a:gd name="connsiteY45" fmla="*/ 2129558 h 2189847"/>
                  <a:gd name="connsiteX46" fmla="*/ 884116 w 1950035"/>
                  <a:gd name="connsiteY46" fmla="*/ 1767818 h 2189847"/>
                  <a:gd name="connsiteX47" fmla="*/ 843922 w 1950035"/>
                  <a:gd name="connsiteY47" fmla="*/ 2079317 h 2189847"/>
                  <a:gd name="connsiteX48" fmla="*/ 803729 w 1950035"/>
                  <a:gd name="connsiteY48" fmla="*/ 1416126 h 2189847"/>
                  <a:gd name="connsiteX49" fmla="*/ 884115 w 1950035"/>
                  <a:gd name="connsiteY49" fmla="*/ 1255352 h 2189847"/>
                  <a:gd name="connsiteX50" fmla="*/ 1160446 w 1950035"/>
                  <a:gd name="connsiteY50" fmla="*/ 1134771 h 2189847"/>
                  <a:gd name="connsiteX51" fmla="*/ 1637744 w 1950035"/>
                  <a:gd name="connsiteY51" fmla="*/ 657475 h 2189847"/>
                  <a:gd name="connsiteX52" fmla="*/ 1763348 w 1950035"/>
                  <a:gd name="connsiteY52" fmla="*/ 345976 h 2189847"/>
                  <a:gd name="connsiteX53" fmla="*/ 1642768 w 1950035"/>
                  <a:gd name="connsiteY53" fmla="*/ 386169 h 2189847"/>
                  <a:gd name="connsiteX54" fmla="*/ 1451848 w 1950035"/>
                  <a:gd name="connsiteY54" fmla="*/ 667523 h 2189847"/>
                  <a:gd name="connsiteX55" fmla="*/ 1170498 w 1950035"/>
                  <a:gd name="connsiteY55" fmla="*/ 506748 h 2189847"/>
                  <a:gd name="connsiteX56" fmla="*/ 1200641 w 1950035"/>
                  <a:gd name="connsiteY56" fmla="*/ 642400 h 2189847"/>
                  <a:gd name="connsiteX57" fmla="*/ 1115230 w 1950035"/>
                  <a:gd name="connsiteY57" fmla="*/ 878538 h 2189847"/>
                  <a:gd name="connsiteX58" fmla="*/ 1100158 w 1950035"/>
                  <a:gd name="connsiteY58" fmla="*/ 1014189 h 2189847"/>
                  <a:gd name="connsiteX59" fmla="*/ 904215 w 1950035"/>
                  <a:gd name="connsiteY59" fmla="*/ 1024237 h 2189847"/>
                  <a:gd name="connsiteX60" fmla="*/ 929336 w 1950035"/>
                  <a:gd name="connsiteY60" fmla="*/ 1185011 h 2189847"/>
                  <a:gd name="connsiteX61" fmla="*/ 708272 w 1950035"/>
                  <a:gd name="connsiteY61" fmla="*/ 994093 h 2189847"/>
                  <a:gd name="connsiteX62" fmla="*/ 607789 w 1950035"/>
                  <a:gd name="connsiteY62" fmla="*/ 923755 h 2189847"/>
                  <a:gd name="connsiteX63" fmla="*/ 809594 w 1950035"/>
                  <a:gd name="connsiteY63" fmla="*/ 1323176 h 2189847"/>
                  <a:gd name="connsiteX64" fmla="*/ 512330 w 1950035"/>
                  <a:gd name="connsiteY64" fmla="*/ 1365882 h 2189847"/>
                  <a:gd name="connsiteX65" fmla="*/ 647983 w 1950035"/>
                  <a:gd name="connsiteY65" fmla="*/ 1883372 h 2189847"/>
                  <a:gd name="connsiteX66" fmla="*/ 537449 w 1950035"/>
                  <a:gd name="connsiteY66" fmla="*/ 1808010 h 2189847"/>
                  <a:gd name="connsiteX67" fmla="*/ 391749 w 1950035"/>
                  <a:gd name="connsiteY67" fmla="*/ 1742695 h 2189847"/>
                  <a:gd name="connsiteX68" fmla="*/ 230975 w 1950035"/>
                  <a:gd name="connsiteY68" fmla="*/ 1446268 h 2189847"/>
                  <a:gd name="connsiteX69" fmla="*/ 356580 w 1950035"/>
                  <a:gd name="connsiteY69" fmla="*/ 1677381 h 2189847"/>
                  <a:gd name="connsiteX70" fmla="*/ 431942 w 1950035"/>
                  <a:gd name="connsiteY70" fmla="*/ 1843179 h 2189847"/>
                  <a:gd name="connsiteX71" fmla="*/ 527402 w 1950035"/>
                  <a:gd name="connsiteY71" fmla="*/ 1883372 h 2189847"/>
                  <a:gd name="connsiteX72" fmla="*/ 507305 w 1950035"/>
                  <a:gd name="connsiteY72" fmla="*/ 1998929 h 2189847"/>
                  <a:gd name="connsiteX73" fmla="*/ 311362 w 1950035"/>
                  <a:gd name="connsiteY73" fmla="*/ 2189847 h 2189847"/>
                  <a:gd name="connsiteX74" fmla="*/ 250235 w 1950035"/>
                  <a:gd name="connsiteY74" fmla="*/ 2152165 h 2189847"/>
                  <a:gd name="connsiteX75" fmla="*/ 220927 w 1950035"/>
                  <a:gd name="connsiteY75" fmla="*/ 1998928 h 2189847"/>
                  <a:gd name="connsiteX76" fmla="*/ 120444 w 1950035"/>
                  <a:gd name="connsiteY76" fmla="*/ 1918541 h 2189847"/>
                  <a:gd name="connsiteX77" fmla="*/ 65177 w 1950035"/>
                  <a:gd name="connsiteY77" fmla="*/ 1878348 h 2189847"/>
                  <a:gd name="connsiteX78" fmla="*/ 80251 w 1950035"/>
                  <a:gd name="connsiteY78" fmla="*/ 1682404 h 2189847"/>
                  <a:gd name="connsiteX79" fmla="*/ 205854 w 1950035"/>
                  <a:gd name="connsiteY79" fmla="*/ 1823082 h 2189847"/>
                  <a:gd name="connsiteX80" fmla="*/ 301314 w 1950035"/>
                  <a:gd name="connsiteY80" fmla="*/ 1983856 h 2189847"/>
                  <a:gd name="connsiteX81" fmla="*/ 326435 w 1950035"/>
                  <a:gd name="connsiteY81" fmla="*/ 1873323 h 2189847"/>
                  <a:gd name="connsiteX82" fmla="*/ 175710 w 1950035"/>
                  <a:gd name="connsiteY82" fmla="*/ 1526655 h 2189847"/>
                  <a:gd name="connsiteX83" fmla="*/ 150589 w 1950035"/>
                  <a:gd name="connsiteY83" fmla="*/ 1491487 h 2189847"/>
                  <a:gd name="connsiteX84" fmla="*/ 30008 w 1950035"/>
                  <a:gd name="connsiteY84" fmla="*/ 1652260 h 2189847"/>
                  <a:gd name="connsiteX85" fmla="*/ 19959 w 1950035"/>
                  <a:gd name="connsiteY85" fmla="*/ 1808009 h 2189847"/>
                  <a:gd name="connsiteX86" fmla="*/ 75227 w 1950035"/>
                  <a:gd name="connsiteY86" fmla="*/ 1310615 h 2189847"/>
                  <a:gd name="connsiteX87" fmla="*/ 175709 w 1950035"/>
                  <a:gd name="connsiteY87" fmla="*/ 1350809 h 2189847"/>
                  <a:gd name="connsiteX88" fmla="*/ 170685 w 1950035"/>
                  <a:gd name="connsiteY88" fmla="*/ 1134770 h 2189847"/>
                  <a:gd name="connsiteX89" fmla="*/ 95322 w 1950035"/>
                  <a:gd name="connsiteY89" fmla="*/ 1245301 h 2189847"/>
                  <a:gd name="connsiteX90" fmla="*/ 180733 w 1950035"/>
                  <a:gd name="connsiteY90" fmla="*/ 1054383 h 2189847"/>
                  <a:gd name="connsiteX91" fmla="*/ 276193 w 1950035"/>
                  <a:gd name="connsiteY91" fmla="*/ 873512 h 2189847"/>
                  <a:gd name="connsiteX92" fmla="*/ 471298 w 1950035"/>
                  <a:gd name="connsiteY9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195615 w 1950035"/>
                  <a:gd name="connsiteY44" fmla="*/ 2064244 h 2189847"/>
                  <a:gd name="connsiteX45" fmla="*/ 1024793 w 1950035"/>
                  <a:gd name="connsiteY45" fmla="*/ 2129558 h 2189847"/>
                  <a:gd name="connsiteX46" fmla="*/ 884116 w 1950035"/>
                  <a:gd name="connsiteY46" fmla="*/ 1767818 h 2189847"/>
                  <a:gd name="connsiteX47" fmla="*/ 843922 w 1950035"/>
                  <a:gd name="connsiteY47" fmla="*/ 2079317 h 2189847"/>
                  <a:gd name="connsiteX48" fmla="*/ 803729 w 1950035"/>
                  <a:gd name="connsiteY48" fmla="*/ 1416126 h 2189847"/>
                  <a:gd name="connsiteX49" fmla="*/ 884115 w 1950035"/>
                  <a:gd name="connsiteY49" fmla="*/ 1255352 h 2189847"/>
                  <a:gd name="connsiteX50" fmla="*/ 1160446 w 1950035"/>
                  <a:gd name="connsiteY50" fmla="*/ 1134771 h 2189847"/>
                  <a:gd name="connsiteX51" fmla="*/ 1637744 w 1950035"/>
                  <a:gd name="connsiteY51" fmla="*/ 657475 h 2189847"/>
                  <a:gd name="connsiteX52" fmla="*/ 1763348 w 1950035"/>
                  <a:gd name="connsiteY52" fmla="*/ 345976 h 2189847"/>
                  <a:gd name="connsiteX53" fmla="*/ 1642768 w 1950035"/>
                  <a:gd name="connsiteY53" fmla="*/ 386169 h 2189847"/>
                  <a:gd name="connsiteX54" fmla="*/ 1451848 w 1950035"/>
                  <a:gd name="connsiteY54" fmla="*/ 667523 h 2189847"/>
                  <a:gd name="connsiteX55" fmla="*/ 1170498 w 1950035"/>
                  <a:gd name="connsiteY55" fmla="*/ 506748 h 2189847"/>
                  <a:gd name="connsiteX56" fmla="*/ 1200641 w 1950035"/>
                  <a:gd name="connsiteY56" fmla="*/ 642400 h 2189847"/>
                  <a:gd name="connsiteX57" fmla="*/ 1115230 w 1950035"/>
                  <a:gd name="connsiteY57" fmla="*/ 878538 h 2189847"/>
                  <a:gd name="connsiteX58" fmla="*/ 1100158 w 1950035"/>
                  <a:gd name="connsiteY58" fmla="*/ 1014189 h 2189847"/>
                  <a:gd name="connsiteX59" fmla="*/ 904215 w 1950035"/>
                  <a:gd name="connsiteY59" fmla="*/ 1024237 h 2189847"/>
                  <a:gd name="connsiteX60" fmla="*/ 929336 w 1950035"/>
                  <a:gd name="connsiteY60" fmla="*/ 1185011 h 2189847"/>
                  <a:gd name="connsiteX61" fmla="*/ 708272 w 1950035"/>
                  <a:gd name="connsiteY61" fmla="*/ 994093 h 2189847"/>
                  <a:gd name="connsiteX62" fmla="*/ 607789 w 1950035"/>
                  <a:gd name="connsiteY62" fmla="*/ 923755 h 2189847"/>
                  <a:gd name="connsiteX63" fmla="*/ 809594 w 1950035"/>
                  <a:gd name="connsiteY63" fmla="*/ 1323176 h 2189847"/>
                  <a:gd name="connsiteX64" fmla="*/ 512330 w 1950035"/>
                  <a:gd name="connsiteY64" fmla="*/ 1365882 h 2189847"/>
                  <a:gd name="connsiteX65" fmla="*/ 647983 w 1950035"/>
                  <a:gd name="connsiteY65" fmla="*/ 1883372 h 2189847"/>
                  <a:gd name="connsiteX66" fmla="*/ 537449 w 1950035"/>
                  <a:gd name="connsiteY66" fmla="*/ 1808010 h 2189847"/>
                  <a:gd name="connsiteX67" fmla="*/ 391749 w 1950035"/>
                  <a:gd name="connsiteY67" fmla="*/ 1742695 h 2189847"/>
                  <a:gd name="connsiteX68" fmla="*/ 230975 w 1950035"/>
                  <a:gd name="connsiteY68" fmla="*/ 1446268 h 2189847"/>
                  <a:gd name="connsiteX69" fmla="*/ 356580 w 1950035"/>
                  <a:gd name="connsiteY69" fmla="*/ 1677381 h 2189847"/>
                  <a:gd name="connsiteX70" fmla="*/ 431942 w 1950035"/>
                  <a:gd name="connsiteY70" fmla="*/ 1843179 h 2189847"/>
                  <a:gd name="connsiteX71" fmla="*/ 527402 w 1950035"/>
                  <a:gd name="connsiteY71" fmla="*/ 1883372 h 2189847"/>
                  <a:gd name="connsiteX72" fmla="*/ 507305 w 1950035"/>
                  <a:gd name="connsiteY72" fmla="*/ 1998929 h 2189847"/>
                  <a:gd name="connsiteX73" fmla="*/ 311362 w 1950035"/>
                  <a:gd name="connsiteY73" fmla="*/ 2189847 h 2189847"/>
                  <a:gd name="connsiteX74" fmla="*/ 250235 w 1950035"/>
                  <a:gd name="connsiteY74" fmla="*/ 2152165 h 2189847"/>
                  <a:gd name="connsiteX75" fmla="*/ 220927 w 1950035"/>
                  <a:gd name="connsiteY75" fmla="*/ 1998928 h 2189847"/>
                  <a:gd name="connsiteX76" fmla="*/ 120444 w 1950035"/>
                  <a:gd name="connsiteY76" fmla="*/ 1918541 h 2189847"/>
                  <a:gd name="connsiteX77" fmla="*/ 65177 w 1950035"/>
                  <a:gd name="connsiteY77" fmla="*/ 1878348 h 2189847"/>
                  <a:gd name="connsiteX78" fmla="*/ 80251 w 1950035"/>
                  <a:gd name="connsiteY78" fmla="*/ 1682404 h 2189847"/>
                  <a:gd name="connsiteX79" fmla="*/ 205854 w 1950035"/>
                  <a:gd name="connsiteY79" fmla="*/ 1823082 h 2189847"/>
                  <a:gd name="connsiteX80" fmla="*/ 301314 w 1950035"/>
                  <a:gd name="connsiteY80" fmla="*/ 1983856 h 2189847"/>
                  <a:gd name="connsiteX81" fmla="*/ 326435 w 1950035"/>
                  <a:gd name="connsiteY81" fmla="*/ 1873323 h 2189847"/>
                  <a:gd name="connsiteX82" fmla="*/ 175710 w 1950035"/>
                  <a:gd name="connsiteY82" fmla="*/ 1526655 h 2189847"/>
                  <a:gd name="connsiteX83" fmla="*/ 150589 w 1950035"/>
                  <a:gd name="connsiteY83" fmla="*/ 1491487 h 2189847"/>
                  <a:gd name="connsiteX84" fmla="*/ 30008 w 1950035"/>
                  <a:gd name="connsiteY84" fmla="*/ 1652260 h 2189847"/>
                  <a:gd name="connsiteX85" fmla="*/ 19959 w 1950035"/>
                  <a:gd name="connsiteY85" fmla="*/ 1808009 h 2189847"/>
                  <a:gd name="connsiteX86" fmla="*/ 75227 w 1950035"/>
                  <a:gd name="connsiteY86" fmla="*/ 1310615 h 2189847"/>
                  <a:gd name="connsiteX87" fmla="*/ 175709 w 1950035"/>
                  <a:gd name="connsiteY87" fmla="*/ 1350809 h 2189847"/>
                  <a:gd name="connsiteX88" fmla="*/ 170685 w 1950035"/>
                  <a:gd name="connsiteY88" fmla="*/ 1134770 h 2189847"/>
                  <a:gd name="connsiteX89" fmla="*/ 95322 w 1950035"/>
                  <a:gd name="connsiteY89" fmla="*/ 1245301 h 2189847"/>
                  <a:gd name="connsiteX90" fmla="*/ 180733 w 1950035"/>
                  <a:gd name="connsiteY90" fmla="*/ 1054383 h 2189847"/>
                  <a:gd name="connsiteX91" fmla="*/ 276193 w 1950035"/>
                  <a:gd name="connsiteY91" fmla="*/ 873512 h 2189847"/>
                  <a:gd name="connsiteX92" fmla="*/ 471298 w 1950035"/>
                  <a:gd name="connsiteY9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044890 w 1950035"/>
                  <a:gd name="connsiteY44" fmla="*/ 1767818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110204 w 1950035"/>
                  <a:gd name="connsiteY44" fmla="*/ 1255352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110204 w 1950035"/>
                  <a:gd name="connsiteY44" fmla="*/ 1255352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110204 w 1950035"/>
                  <a:gd name="connsiteY44" fmla="*/ 1255352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110204 w 1950035"/>
                  <a:gd name="connsiteY44" fmla="*/ 1275449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110204 w 1950035"/>
                  <a:gd name="connsiteY44" fmla="*/ 1275449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110204 w 1950035"/>
                  <a:gd name="connsiteY44" fmla="*/ 1275449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869043 w 1950035"/>
                  <a:gd name="connsiteY42" fmla="*/ 1632165 h 2189847"/>
                  <a:gd name="connsiteX43" fmla="*/ 904212 w 1950035"/>
                  <a:gd name="connsiteY43" fmla="*/ 1546754 h 2189847"/>
                  <a:gd name="connsiteX44" fmla="*/ 1110204 w 1950035"/>
                  <a:gd name="connsiteY44" fmla="*/ 1275449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969527 w 1950035"/>
                  <a:gd name="connsiteY42" fmla="*/ 1782890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9844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10204 w 1950035"/>
                  <a:gd name="connsiteY45" fmla="*/ 1275449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582476 w 1950035"/>
                  <a:gd name="connsiteY45" fmla="*/ 1787915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869043 w 1950035"/>
                  <a:gd name="connsiteY43" fmla="*/ 1632165 h 2189847"/>
                  <a:gd name="connsiteX44" fmla="*/ 904212 w 1950035"/>
                  <a:gd name="connsiteY44" fmla="*/ 1546754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869043 w 1950035"/>
                  <a:gd name="connsiteY43" fmla="*/ 1632165 h 2189847"/>
                  <a:gd name="connsiteX44" fmla="*/ 1195615 w 1950035"/>
                  <a:gd name="connsiteY44" fmla="*/ 2064244 h 2189847"/>
                  <a:gd name="connsiteX45" fmla="*/ 1024793 w 1950035"/>
                  <a:gd name="connsiteY45" fmla="*/ 2129558 h 2189847"/>
                  <a:gd name="connsiteX46" fmla="*/ 884116 w 1950035"/>
                  <a:gd name="connsiteY46" fmla="*/ 1767818 h 2189847"/>
                  <a:gd name="connsiteX47" fmla="*/ 843922 w 1950035"/>
                  <a:gd name="connsiteY47" fmla="*/ 2079317 h 2189847"/>
                  <a:gd name="connsiteX48" fmla="*/ 803729 w 1950035"/>
                  <a:gd name="connsiteY48" fmla="*/ 1416126 h 2189847"/>
                  <a:gd name="connsiteX49" fmla="*/ 884115 w 1950035"/>
                  <a:gd name="connsiteY49" fmla="*/ 1255352 h 2189847"/>
                  <a:gd name="connsiteX50" fmla="*/ 1160446 w 1950035"/>
                  <a:gd name="connsiteY50" fmla="*/ 1134771 h 2189847"/>
                  <a:gd name="connsiteX51" fmla="*/ 1637744 w 1950035"/>
                  <a:gd name="connsiteY51" fmla="*/ 657475 h 2189847"/>
                  <a:gd name="connsiteX52" fmla="*/ 1763348 w 1950035"/>
                  <a:gd name="connsiteY52" fmla="*/ 345976 h 2189847"/>
                  <a:gd name="connsiteX53" fmla="*/ 1642768 w 1950035"/>
                  <a:gd name="connsiteY53" fmla="*/ 386169 h 2189847"/>
                  <a:gd name="connsiteX54" fmla="*/ 1451848 w 1950035"/>
                  <a:gd name="connsiteY54" fmla="*/ 667523 h 2189847"/>
                  <a:gd name="connsiteX55" fmla="*/ 1170498 w 1950035"/>
                  <a:gd name="connsiteY55" fmla="*/ 506748 h 2189847"/>
                  <a:gd name="connsiteX56" fmla="*/ 1200641 w 1950035"/>
                  <a:gd name="connsiteY56" fmla="*/ 642400 h 2189847"/>
                  <a:gd name="connsiteX57" fmla="*/ 1115230 w 1950035"/>
                  <a:gd name="connsiteY57" fmla="*/ 878538 h 2189847"/>
                  <a:gd name="connsiteX58" fmla="*/ 1100158 w 1950035"/>
                  <a:gd name="connsiteY58" fmla="*/ 1014189 h 2189847"/>
                  <a:gd name="connsiteX59" fmla="*/ 904215 w 1950035"/>
                  <a:gd name="connsiteY59" fmla="*/ 1024237 h 2189847"/>
                  <a:gd name="connsiteX60" fmla="*/ 929336 w 1950035"/>
                  <a:gd name="connsiteY60" fmla="*/ 1185011 h 2189847"/>
                  <a:gd name="connsiteX61" fmla="*/ 708272 w 1950035"/>
                  <a:gd name="connsiteY61" fmla="*/ 994093 h 2189847"/>
                  <a:gd name="connsiteX62" fmla="*/ 607789 w 1950035"/>
                  <a:gd name="connsiteY62" fmla="*/ 923755 h 2189847"/>
                  <a:gd name="connsiteX63" fmla="*/ 809594 w 1950035"/>
                  <a:gd name="connsiteY63" fmla="*/ 1323176 h 2189847"/>
                  <a:gd name="connsiteX64" fmla="*/ 512330 w 1950035"/>
                  <a:gd name="connsiteY64" fmla="*/ 1365882 h 2189847"/>
                  <a:gd name="connsiteX65" fmla="*/ 647983 w 1950035"/>
                  <a:gd name="connsiteY65" fmla="*/ 1883372 h 2189847"/>
                  <a:gd name="connsiteX66" fmla="*/ 537449 w 1950035"/>
                  <a:gd name="connsiteY66" fmla="*/ 1808010 h 2189847"/>
                  <a:gd name="connsiteX67" fmla="*/ 391749 w 1950035"/>
                  <a:gd name="connsiteY67" fmla="*/ 1742695 h 2189847"/>
                  <a:gd name="connsiteX68" fmla="*/ 230975 w 1950035"/>
                  <a:gd name="connsiteY68" fmla="*/ 1446268 h 2189847"/>
                  <a:gd name="connsiteX69" fmla="*/ 356580 w 1950035"/>
                  <a:gd name="connsiteY69" fmla="*/ 1677381 h 2189847"/>
                  <a:gd name="connsiteX70" fmla="*/ 431942 w 1950035"/>
                  <a:gd name="connsiteY70" fmla="*/ 1843179 h 2189847"/>
                  <a:gd name="connsiteX71" fmla="*/ 527402 w 1950035"/>
                  <a:gd name="connsiteY71" fmla="*/ 1883372 h 2189847"/>
                  <a:gd name="connsiteX72" fmla="*/ 507305 w 1950035"/>
                  <a:gd name="connsiteY72" fmla="*/ 1998929 h 2189847"/>
                  <a:gd name="connsiteX73" fmla="*/ 311362 w 1950035"/>
                  <a:gd name="connsiteY73" fmla="*/ 2189847 h 2189847"/>
                  <a:gd name="connsiteX74" fmla="*/ 250235 w 1950035"/>
                  <a:gd name="connsiteY74" fmla="*/ 2152165 h 2189847"/>
                  <a:gd name="connsiteX75" fmla="*/ 220927 w 1950035"/>
                  <a:gd name="connsiteY75" fmla="*/ 1998928 h 2189847"/>
                  <a:gd name="connsiteX76" fmla="*/ 120444 w 1950035"/>
                  <a:gd name="connsiteY76" fmla="*/ 1918541 h 2189847"/>
                  <a:gd name="connsiteX77" fmla="*/ 65177 w 1950035"/>
                  <a:gd name="connsiteY77" fmla="*/ 1878348 h 2189847"/>
                  <a:gd name="connsiteX78" fmla="*/ 80251 w 1950035"/>
                  <a:gd name="connsiteY78" fmla="*/ 1682404 h 2189847"/>
                  <a:gd name="connsiteX79" fmla="*/ 205854 w 1950035"/>
                  <a:gd name="connsiteY79" fmla="*/ 1823082 h 2189847"/>
                  <a:gd name="connsiteX80" fmla="*/ 301314 w 1950035"/>
                  <a:gd name="connsiteY80" fmla="*/ 1983856 h 2189847"/>
                  <a:gd name="connsiteX81" fmla="*/ 326435 w 1950035"/>
                  <a:gd name="connsiteY81" fmla="*/ 1873323 h 2189847"/>
                  <a:gd name="connsiteX82" fmla="*/ 175710 w 1950035"/>
                  <a:gd name="connsiteY82" fmla="*/ 1526655 h 2189847"/>
                  <a:gd name="connsiteX83" fmla="*/ 150589 w 1950035"/>
                  <a:gd name="connsiteY83" fmla="*/ 1491487 h 2189847"/>
                  <a:gd name="connsiteX84" fmla="*/ 30008 w 1950035"/>
                  <a:gd name="connsiteY84" fmla="*/ 1652260 h 2189847"/>
                  <a:gd name="connsiteX85" fmla="*/ 19959 w 1950035"/>
                  <a:gd name="connsiteY85" fmla="*/ 1808009 h 2189847"/>
                  <a:gd name="connsiteX86" fmla="*/ 75227 w 1950035"/>
                  <a:gd name="connsiteY86" fmla="*/ 1310615 h 2189847"/>
                  <a:gd name="connsiteX87" fmla="*/ 175709 w 1950035"/>
                  <a:gd name="connsiteY87" fmla="*/ 1350809 h 2189847"/>
                  <a:gd name="connsiteX88" fmla="*/ 170685 w 1950035"/>
                  <a:gd name="connsiteY88" fmla="*/ 1134770 h 2189847"/>
                  <a:gd name="connsiteX89" fmla="*/ 95322 w 1950035"/>
                  <a:gd name="connsiteY89" fmla="*/ 1245301 h 2189847"/>
                  <a:gd name="connsiteX90" fmla="*/ 180733 w 1950035"/>
                  <a:gd name="connsiteY90" fmla="*/ 1054383 h 2189847"/>
                  <a:gd name="connsiteX91" fmla="*/ 276193 w 1950035"/>
                  <a:gd name="connsiteY91" fmla="*/ 873512 h 2189847"/>
                  <a:gd name="connsiteX92" fmla="*/ 471298 w 1950035"/>
                  <a:gd name="connsiteY9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1542283 w 1950035"/>
                  <a:gd name="connsiteY43" fmla="*/ 1938640 h 2189847"/>
                  <a:gd name="connsiteX44" fmla="*/ 1195615 w 1950035"/>
                  <a:gd name="connsiteY44" fmla="*/ 2064244 h 2189847"/>
                  <a:gd name="connsiteX45" fmla="*/ 1024793 w 1950035"/>
                  <a:gd name="connsiteY45" fmla="*/ 2129558 h 2189847"/>
                  <a:gd name="connsiteX46" fmla="*/ 884116 w 1950035"/>
                  <a:gd name="connsiteY46" fmla="*/ 1767818 h 2189847"/>
                  <a:gd name="connsiteX47" fmla="*/ 843922 w 1950035"/>
                  <a:gd name="connsiteY47" fmla="*/ 2079317 h 2189847"/>
                  <a:gd name="connsiteX48" fmla="*/ 803729 w 1950035"/>
                  <a:gd name="connsiteY48" fmla="*/ 1416126 h 2189847"/>
                  <a:gd name="connsiteX49" fmla="*/ 884115 w 1950035"/>
                  <a:gd name="connsiteY49" fmla="*/ 1255352 h 2189847"/>
                  <a:gd name="connsiteX50" fmla="*/ 1160446 w 1950035"/>
                  <a:gd name="connsiteY50" fmla="*/ 1134771 h 2189847"/>
                  <a:gd name="connsiteX51" fmla="*/ 1637744 w 1950035"/>
                  <a:gd name="connsiteY51" fmla="*/ 657475 h 2189847"/>
                  <a:gd name="connsiteX52" fmla="*/ 1763348 w 1950035"/>
                  <a:gd name="connsiteY52" fmla="*/ 345976 h 2189847"/>
                  <a:gd name="connsiteX53" fmla="*/ 1642768 w 1950035"/>
                  <a:gd name="connsiteY53" fmla="*/ 386169 h 2189847"/>
                  <a:gd name="connsiteX54" fmla="*/ 1451848 w 1950035"/>
                  <a:gd name="connsiteY54" fmla="*/ 667523 h 2189847"/>
                  <a:gd name="connsiteX55" fmla="*/ 1170498 w 1950035"/>
                  <a:gd name="connsiteY55" fmla="*/ 506748 h 2189847"/>
                  <a:gd name="connsiteX56" fmla="*/ 1200641 w 1950035"/>
                  <a:gd name="connsiteY56" fmla="*/ 642400 h 2189847"/>
                  <a:gd name="connsiteX57" fmla="*/ 1115230 w 1950035"/>
                  <a:gd name="connsiteY57" fmla="*/ 878538 h 2189847"/>
                  <a:gd name="connsiteX58" fmla="*/ 1100158 w 1950035"/>
                  <a:gd name="connsiteY58" fmla="*/ 1014189 h 2189847"/>
                  <a:gd name="connsiteX59" fmla="*/ 904215 w 1950035"/>
                  <a:gd name="connsiteY59" fmla="*/ 1024237 h 2189847"/>
                  <a:gd name="connsiteX60" fmla="*/ 929336 w 1950035"/>
                  <a:gd name="connsiteY60" fmla="*/ 1185011 h 2189847"/>
                  <a:gd name="connsiteX61" fmla="*/ 708272 w 1950035"/>
                  <a:gd name="connsiteY61" fmla="*/ 994093 h 2189847"/>
                  <a:gd name="connsiteX62" fmla="*/ 607789 w 1950035"/>
                  <a:gd name="connsiteY62" fmla="*/ 923755 h 2189847"/>
                  <a:gd name="connsiteX63" fmla="*/ 809594 w 1950035"/>
                  <a:gd name="connsiteY63" fmla="*/ 1323176 h 2189847"/>
                  <a:gd name="connsiteX64" fmla="*/ 512330 w 1950035"/>
                  <a:gd name="connsiteY64" fmla="*/ 1365882 h 2189847"/>
                  <a:gd name="connsiteX65" fmla="*/ 647983 w 1950035"/>
                  <a:gd name="connsiteY65" fmla="*/ 1883372 h 2189847"/>
                  <a:gd name="connsiteX66" fmla="*/ 537449 w 1950035"/>
                  <a:gd name="connsiteY66" fmla="*/ 1808010 h 2189847"/>
                  <a:gd name="connsiteX67" fmla="*/ 391749 w 1950035"/>
                  <a:gd name="connsiteY67" fmla="*/ 1742695 h 2189847"/>
                  <a:gd name="connsiteX68" fmla="*/ 230975 w 1950035"/>
                  <a:gd name="connsiteY68" fmla="*/ 1446268 h 2189847"/>
                  <a:gd name="connsiteX69" fmla="*/ 356580 w 1950035"/>
                  <a:gd name="connsiteY69" fmla="*/ 1677381 h 2189847"/>
                  <a:gd name="connsiteX70" fmla="*/ 431942 w 1950035"/>
                  <a:gd name="connsiteY70" fmla="*/ 1843179 h 2189847"/>
                  <a:gd name="connsiteX71" fmla="*/ 527402 w 1950035"/>
                  <a:gd name="connsiteY71" fmla="*/ 1883372 h 2189847"/>
                  <a:gd name="connsiteX72" fmla="*/ 507305 w 1950035"/>
                  <a:gd name="connsiteY72" fmla="*/ 1998929 h 2189847"/>
                  <a:gd name="connsiteX73" fmla="*/ 311362 w 1950035"/>
                  <a:gd name="connsiteY73" fmla="*/ 2189847 h 2189847"/>
                  <a:gd name="connsiteX74" fmla="*/ 250235 w 1950035"/>
                  <a:gd name="connsiteY74" fmla="*/ 2152165 h 2189847"/>
                  <a:gd name="connsiteX75" fmla="*/ 220927 w 1950035"/>
                  <a:gd name="connsiteY75" fmla="*/ 1998928 h 2189847"/>
                  <a:gd name="connsiteX76" fmla="*/ 120444 w 1950035"/>
                  <a:gd name="connsiteY76" fmla="*/ 1918541 h 2189847"/>
                  <a:gd name="connsiteX77" fmla="*/ 65177 w 1950035"/>
                  <a:gd name="connsiteY77" fmla="*/ 1878348 h 2189847"/>
                  <a:gd name="connsiteX78" fmla="*/ 80251 w 1950035"/>
                  <a:gd name="connsiteY78" fmla="*/ 1682404 h 2189847"/>
                  <a:gd name="connsiteX79" fmla="*/ 205854 w 1950035"/>
                  <a:gd name="connsiteY79" fmla="*/ 1823082 h 2189847"/>
                  <a:gd name="connsiteX80" fmla="*/ 301314 w 1950035"/>
                  <a:gd name="connsiteY80" fmla="*/ 1983856 h 2189847"/>
                  <a:gd name="connsiteX81" fmla="*/ 326435 w 1950035"/>
                  <a:gd name="connsiteY81" fmla="*/ 1873323 h 2189847"/>
                  <a:gd name="connsiteX82" fmla="*/ 175710 w 1950035"/>
                  <a:gd name="connsiteY82" fmla="*/ 1526655 h 2189847"/>
                  <a:gd name="connsiteX83" fmla="*/ 150589 w 1950035"/>
                  <a:gd name="connsiteY83" fmla="*/ 1491487 h 2189847"/>
                  <a:gd name="connsiteX84" fmla="*/ 30008 w 1950035"/>
                  <a:gd name="connsiteY84" fmla="*/ 1652260 h 2189847"/>
                  <a:gd name="connsiteX85" fmla="*/ 19959 w 1950035"/>
                  <a:gd name="connsiteY85" fmla="*/ 1808009 h 2189847"/>
                  <a:gd name="connsiteX86" fmla="*/ 75227 w 1950035"/>
                  <a:gd name="connsiteY86" fmla="*/ 1310615 h 2189847"/>
                  <a:gd name="connsiteX87" fmla="*/ 175709 w 1950035"/>
                  <a:gd name="connsiteY87" fmla="*/ 1350809 h 2189847"/>
                  <a:gd name="connsiteX88" fmla="*/ 170685 w 1950035"/>
                  <a:gd name="connsiteY88" fmla="*/ 1134770 h 2189847"/>
                  <a:gd name="connsiteX89" fmla="*/ 95322 w 1950035"/>
                  <a:gd name="connsiteY89" fmla="*/ 1245301 h 2189847"/>
                  <a:gd name="connsiteX90" fmla="*/ 180733 w 1950035"/>
                  <a:gd name="connsiteY90" fmla="*/ 1054383 h 2189847"/>
                  <a:gd name="connsiteX91" fmla="*/ 276193 w 1950035"/>
                  <a:gd name="connsiteY91" fmla="*/ 873512 h 2189847"/>
                  <a:gd name="connsiteX92" fmla="*/ 471298 w 1950035"/>
                  <a:gd name="connsiteY9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1542283 w 1950035"/>
                  <a:gd name="connsiteY43" fmla="*/ 1938640 h 2189847"/>
                  <a:gd name="connsiteX44" fmla="*/ 1195615 w 1950035"/>
                  <a:gd name="connsiteY44" fmla="*/ 2064244 h 2189847"/>
                  <a:gd name="connsiteX45" fmla="*/ 1024793 w 1950035"/>
                  <a:gd name="connsiteY45" fmla="*/ 2129558 h 2189847"/>
                  <a:gd name="connsiteX46" fmla="*/ 884116 w 1950035"/>
                  <a:gd name="connsiteY46" fmla="*/ 1767818 h 2189847"/>
                  <a:gd name="connsiteX47" fmla="*/ 843922 w 1950035"/>
                  <a:gd name="connsiteY47" fmla="*/ 2079317 h 2189847"/>
                  <a:gd name="connsiteX48" fmla="*/ 738415 w 1950035"/>
                  <a:gd name="connsiteY48" fmla="*/ 1551778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1542283 w 1950035"/>
                  <a:gd name="connsiteY43" fmla="*/ 1938640 h 2189847"/>
                  <a:gd name="connsiteX44" fmla="*/ 1195615 w 1950035"/>
                  <a:gd name="connsiteY44" fmla="*/ 2064244 h 2189847"/>
                  <a:gd name="connsiteX45" fmla="*/ 1024793 w 1950035"/>
                  <a:gd name="connsiteY45" fmla="*/ 2129558 h 2189847"/>
                  <a:gd name="connsiteX46" fmla="*/ 884116 w 1950035"/>
                  <a:gd name="connsiteY46" fmla="*/ 1767818 h 2189847"/>
                  <a:gd name="connsiteX47" fmla="*/ 843922 w 1950035"/>
                  <a:gd name="connsiteY47" fmla="*/ 2079317 h 2189847"/>
                  <a:gd name="connsiteX48" fmla="*/ 874068 w 1950035"/>
                  <a:gd name="connsiteY48" fmla="*/ 1612069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009720 w 1950035"/>
                  <a:gd name="connsiteY42" fmla="*/ 1918543 h 2189847"/>
                  <a:gd name="connsiteX43" fmla="*/ 1542283 w 1950035"/>
                  <a:gd name="connsiteY43" fmla="*/ 1938640 h 2189847"/>
                  <a:gd name="connsiteX44" fmla="*/ 1195615 w 1950035"/>
                  <a:gd name="connsiteY44" fmla="*/ 2064244 h 2189847"/>
                  <a:gd name="connsiteX45" fmla="*/ 1024793 w 1950035"/>
                  <a:gd name="connsiteY45" fmla="*/ 2129558 h 2189847"/>
                  <a:gd name="connsiteX46" fmla="*/ 884116 w 1950035"/>
                  <a:gd name="connsiteY46" fmla="*/ 1767818 h 2189847"/>
                  <a:gd name="connsiteX47" fmla="*/ 843922 w 1950035"/>
                  <a:gd name="connsiteY47" fmla="*/ 2079317 h 2189847"/>
                  <a:gd name="connsiteX48" fmla="*/ 703246 w 1950035"/>
                  <a:gd name="connsiteY48" fmla="*/ 1667335 h 2189847"/>
                  <a:gd name="connsiteX49" fmla="*/ 803729 w 1950035"/>
                  <a:gd name="connsiteY49" fmla="*/ 1416126 h 2189847"/>
                  <a:gd name="connsiteX50" fmla="*/ 884115 w 1950035"/>
                  <a:gd name="connsiteY50" fmla="*/ 1255352 h 2189847"/>
                  <a:gd name="connsiteX51" fmla="*/ 1160446 w 1950035"/>
                  <a:gd name="connsiteY51" fmla="*/ 1134771 h 2189847"/>
                  <a:gd name="connsiteX52" fmla="*/ 1637744 w 1950035"/>
                  <a:gd name="connsiteY52" fmla="*/ 657475 h 2189847"/>
                  <a:gd name="connsiteX53" fmla="*/ 1763348 w 1950035"/>
                  <a:gd name="connsiteY53" fmla="*/ 345976 h 2189847"/>
                  <a:gd name="connsiteX54" fmla="*/ 1642768 w 1950035"/>
                  <a:gd name="connsiteY54" fmla="*/ 386169 h 2189847"/>
                  <a:gd name="connsiteX55" fmla="*/ 1451848 w 1950035"/>
                  <a:gd name="connsiteY55" fmla="*/ 667523 h 2189847"/>
                  <a:gd name="connsiteX56" fmla="*/ 1170498 w 1950035"/>
                  <a:gd name="connsiteY56" fmla="*/ 506748 h 2189847"/>
                  <a:gd name="connsiteX57" fmla="*/ 1200641 w 1950035"/>
                  <a:gd name="connsiteY57" fmla="*/ 642400 h 2189847"/>
                  <a:gd name="connsiteX58" fmla="*/ 1115230 w 1950035"/>
                  <a:gd name="connsiteY58" fmla="*/ 878538 h 2189847"/>
                  <a:gd name="connsiteX59" fmla="*/ 1100158 w 1950035"/>
                  <a:gd name="connsiteY59" fmla="*/ 1014189 h 2189847"/>
                  <a:gd name="connsiteX60" fmla="*/ 904215 w 1950035"/>
                  <a:gd name="connsiteY60" fmla="*/ 1024237 h 2189847"/>
                  <a:gd name="connsiteX61" fmla="*/ 929336 w 1950035"/>
                  <a:gd name="connsiteY61" fmla="*/ 1185011 h 2189847"/>
                  <a:gd name="connsiteX62" fmla="*/ 708272 w 1950035"/>
                  <a:gd name="connsiteY62" fmla="*/ 994093 h 2189847"/>
                  <a:gd name="connsiteX63" fmla="*/ 607789 w 1950035"/>
                  <a:gd name="connsiteY63" fmla="*/ 923755 h 2189847"/>
                  <a:gd name="connsiteX64" fmla="*/ 809594 w 1950035"/>
                  <a:gd name="connsiteY64" fmla="*/ 1323176 h 2189847"/>
                  <a:gd name="connsiteX65" fmla="*/ 512330 w 1950035"/>
                  <a:gd name="connsiteY65" fmla="*/ 1365882 h 2189847"/>
                  <a:gd name="connsiteX66" fmla="*/ 647983 w 1950035"/>
                  <a:gd name="connsiteY66" fmla="*/ 1883372 h 2189847"/>
                  <a:gd name="connsiteX67" fmla="*/ 537449 w 1950035"/>
                  <a:gd name="connsiteY67" fmla="*/ 1808010 h 2189847"/>
                  <a:gd name="connsiteX68" fmla="*/ 391749 w 1950035"/>
                  <a:gd name="connsiteY68" fmla="*/ 1742695 h 2189847"/>
                  <a:gd name="connsiteX69" fmla="*/ 230975 w 1950035"/>
                  <a:gd name="connsiteY69" fmla="*/ 1446268 h 2189847"/>
                  <a:gd name="connsiteX70" fmla="*/ 356580 w 1950035"/>
                  <a:gd name="connsiteY70" fmla="*/ 1677381 h 2189847"/>
                  <a:gd name="connsiteX71" fmla="*/ 431942 w 1950035"/>
                  <a:gd name="connsiteY71" fmla="*/ 1843179 h 2189847"/>
                  <a:gd name="connsiteX72" fmla="*/ 527402 w 1950035"/>
                  <a:gd name="connsiteY72" fmla="*/ 1883372 h 2189847"/>
                  <a:gd name="connsiteX73" fmla="*/ 507305 w 1950035"/>
                  <a:gd name="connsiteY73" fmla="*/ 1998929 h 2189847"/>
                  <a:gd name="connsiteX74" fmla="*/ 311362 w 1950035"/>
                  <a:gd name="connsiteY74" fmla="*/ 2189847 h 2189847"/>
                  <a:gd name="connsiteX75" fmla="*/ 250235 w 1950035"/>
                  <a:gd name="connsiteY75" fmla="*/ 2152165 h 2189847"/>
                  <a:gd name="connsiteX76" fmla="*/ 220927 w 1950035"/>
                  <a:gd name="connsiteY76" fmla="*/ 1998928 h 2189847"/>
                  <a:gd name="connsiteX77" fmla="*/ 120444 w 1950035"/>
                  <a:gd name="connsiteY77" fmla="*/ 1918541 h 2189847"/>
                  <a:gd name="connsiteX78" fmla="*/ 65177 w 1950035"/>
                  <a:gd name="connsiteY78" fmla="*/ 1878348 h 2189847"/>
                  <a:gd name="connsiteX79" fmla="*/ 80251 w 1950035"/>
                  <a:gd name="connsiteY79" fmla="*/ 1682404 h 2189847"/>
                  <a:gd name="connsiteX80" fmla="*/ 205854 w 1950035"/>
                  <a:gd name="connsiteY80" fmla="*/ 1823082 h 2189847"/>
                  <a:gd name="connsiteX81" fmla="*/ 301314 w 1950035"/>
                  <a:gd name="connsiteY81" fmla="*/ 1983856 h 2189847"/>
                  <a:gd name="connsiteX82" fmla="*/ 326435 w 1950035"/>
                  <a:gd name="connsiteY82" fmla="*/ 1873323 h 2189847"/>
                  <a:gd name="connsiteX83" fmla="*/ 175710 w 1950035"/>
                  <a:gd name="connsiteY83" fmla="*/ 1526655 h 2189847"/>
                  <a:gd name="connsiteX84" fmla="*/ 150589 w 1950035"/>
                  <a:gd name="connsiteY84" fmla="*/ 1491487 h 2189847"/>
                  <a:gd name="connsiteX85" fmla="*/ 30008 w 1950035"/>
                  <a:gd name="connsiteY85" fmla="*/ 1652260 h 2189847"/>
                  <a:gd name="connsiteX86" fmla="*/ 19959 w 1950035"/>
                  <a:gd name="connsiteY86" fmla="*/ 1808009 h 2189847"/>
                  <a:gd name="connsiteX87" fmla="*/ 75227 w 1950035"/>
                  <a:gd name="connsiteY87" fmla="*/ 1310615 h 2189847"/>
                  <a:gd name="connsiteX88" fmla="*/ 175709 w 1950035"/>
                  <a:gd name="connsiteY88" fmla="*/ 1350809 h 2189847"/>
                  <a:gd name="connsiteX89" fmla="*/ 170685 w 1950035"/>
                  <a:gd name="connsiteY89" fmla="*/ 1134770 h 2189847"/>
                  <a:gd name="connsiteX90" fmla="*/ 95322 w 1950035"/>
                  <a:gd name="connsiteY90" fmla="*/ 1245301 h 2189847"/>
                  <a:gd name="connsiteX91" fmla="*/ 180733 w 1950035"/>
                  <a:gd name="connsiteY91" fmla="*/ 1054383 h 2189847"/>
                  <a:gd name="connsiteX92" fmla="*/ 276193 w 1950035"/>
                  <a:gd name="connsiteY92" fmla="*/ 873512 h 2189847"/>
                  <a:gd name="connsiteX93" fmla="*/ 471298 w 1950035"/>
                  <a:gd name="connsiteY9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989624 w 1950035"/>
                  <a:gd name="connsiteY42" fmla="*/ 1802987 h 2189847"/>
                  <a:gd name="connsiteX43" fmla="*/ 1009720 w 1950035"/>
                  <a:gd name="connsiteY43" fmla="*/ 1918543 h 2189847"/>
                  <a:gd name="connsiteX44" fmla="*/ 1542283 w 1950035"/>
                  <a:gd name="connsiteY44" fmla="*/ 1938640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703246 w 1950035"/>
                  <a:gd name="connsiteY49" fmla="*/ 1667335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904213 w 1950035"/>
                  <a:gd name="connsiteY42" fmla="*/ 1617093 h 2189847"/>
                  <a:gd name="connsiteX43" fmla="*/ 1009720 w 1950035"/>
                  <a:gd name="connsiteY43" fmla="*/ 1918543 h 2189847"/>
                  <a:gd name="connsiteX44" fmla="*/ 1542283 w 1950035"/>
                  <a:gd name="connsiteY44" fmla="*/ 1938640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703246 w 1950035"/>
                  <a:gd name="connsiteY49" fmla="*/ 1667335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874067 w 1950035"/>
                  <a:gd name="connsiteY42" fmla="*/ 1617093 h 2189847"/>
                  <a:gd name="connsiteX43" fmla="*/ 1009720 w 1950035"/>
                  <a:gd name="connsiteY43" fmla="*/ 1918543 h 2189847"/>
                  <a:gd name="connsiteX44" fmla="*/ 1542283 w 1950035"/>
                  <a:gd name="connsiteY44" fmla="*/ 1938640 h 2189847"/>
                  <a:gd name="connsiteX45" fmla="*/ 1195615 w 1950035"/>
                  <a:gd name="connsiteY45" fmla="*/ 2064244 h 2189847"/>
                  <a:gd name="connsiteX46" fmla="*/ 1024793 w 1950035"/>
                  <a:gd name="connsiteY46" fmla="*/ 2129558 h 2189847"/>
                  <a:gd name="connsiteX47" fmla="*/ 884116 w 1950035"/>
                  <a:gd name="connsiteY47" fmla="*/ 1767818 h 2189847"/>
                  <a:gd name="connsiteX48" fmla="*/ 843922 w 1950035"/>
                  <a:gd name="connsiteY48" fmla="*/ 2079317 h 2189847"/>
                  <a:gd name="connsiteX49" fmla="*/ 703246 w 1950035"/>
                  <a:gd name="connsiteY49" fmla="*/ 1667335 h 2189847"/>
                  <a:gd name="connsiteX50" fmla="*/ 803729 w 1950035"/>
                  <a:gd name="connsiteY50" fmla="*/ 1416126 h 2189847"/>
                  <a:gd name="connsiteX51" fmla="*/ 884115 w 1950035"/>
                  <a:gd name="connsiteY51" fmla="*/ 1255352 h 2189847"/>
                  <a:gd name="connsiteX52" fmla="*/ 1160446 w 1950035"/>
                  <a:gd name="connsiteY52" fmla="*/ 1134771 h 2189847"/>
                  <a:gd name="connsiteX53" fmla="*/ 1637744 w 1950035"/>
                  <a:gd name="connsiteY53" fmla="*/ 657475 h 2189847"/>
                  <a:gd name="connsiteX54" fmla="*/ 1763348 w 1950035"/>
                  <a:gd name="connsiteY54" fmla="*/ 345976 h 2189847"/>
                  <a:gd name="connsiteX55" fmla="*/ 1642768 w 1950035"/>
                  <a:gd name="connsiteY55" fmla="*/ 386169 h 2189847"/>
                  <a:gd name="connsiteX56" fmla="*/ 1451848 w 1950035"/>
                  <a:gd name="connsiteY56" fmla="*/ 667523 h 2189847"/>
                  <a:gd name="connsiteX57" fmla="*/ 1170498 w 1950035"/>
                  <a:gd name="connsiteY57" fmla="*/ 506748 h 2189847"/>
                  <a:gd name="connsiteX58" fmla="*/ 1200641 w 1950035"/>
                  <a:gd name="connsiteY58" fmla="*/ 642400 h 2189847"/>
                  <a:gd name="connsiteX59" fmla="*/ 1115230 w 1950035"/>
                  <a:gd name="connsiteY59" fmla="*/ 878538 h 2189847"/>
                  <a:gd name="connsiteX60" fmla="*/ 1100158 w 1950035"/>
                  <a:gd name="connsiteY60" fmla="*/ 1014189 h 2189847"/>
                  <a:gd name="connsiteX61" fmla="*/ 904215 w 1950035"/>
                  <a:gd name="connsiteY61" fmla="*/ 1024237 h 2189847"/>
                  <a:gd name="connsiteX62" fmla="*/ 929336 w 1950035"/>
                  <a:gd name="connsiteY62" fmla="*/ 1185011 h 2189847"/>
                  <a:gd name="connsiteX63" fmla="*/ 708272 w 1950035"/>
                  <a:gd name="connsiteY63" fmla="*/ 994093 h 2189847"/>
                  <a:gd name="connsiteX64" fmla="*/ 607789 w 1950035"/>
                  <a:gd name="connsiteY64" fmla="*/ 923755 h 2189847"/>
                  <a:gd name="connsiteX65" fmla="*/ 809594 w 1950035"/>
                  <a:gd name="connsiteY65" fmla="*/ 1323176 h 2189847"/>
                  <a:gd name="connsiteX66" fmla="*/ 512330 w 1950035"/>
                  <a:gd name="connsiteY66" fmla="*/ 1365882 h 2189847"/>
                  <a:gd name="connsiteX67" fmla="*/ 647983 w 1950035"/>
                  <a:gd name="connsiteY67" fmla="*/ 1883372 h 2189847"/>
                  <a:gd name="connsiteX68" fmla="*/ 537449 w 1950035"/>
                  <a:gd name="connsiteY68" fmla="*/ 1808010 h 2189847"/>
                  <a:gd name="connsiteX69" fmla="*/ 391749 w 1950035"/>
                  <a:gd name="connsiteY69" fmla="*/ 1742695 h 2189847"/>
                  <a:gd name="connsiteX70" fmla="*/ 230975 w 1950035"/>
                  <a:gd name="connsiteY70" fmla="*/ 1446268 h 2189847"/>
                  <a:gd name="connsiteX71" fmla="*/ 356580 w 1950035"/>
                  <a:gd name="connsiteY71" fmla="*/ 1677381 h 2189847"/>
                  <a:gd name="connsiteX72" fmla="*/ 431942 w 1950035"/>
                  <a:gd name="connsiteY72" fmla="*/ 1843179 h 2189847"/>
                  <a:gd name="connsiteX73" fmla="*/ 527402 w 1950035"/>
                  <a:gd name="connsiteY73" fmla="*/ 1883372 h 2189847"/>
                  <a:gd name="connsiteX74" fmla="*/ 507305 w 1950035"/>
                  <a:gd name="connsiteY74" fmla="*/ 1998929 h 2189847"/>
                  <a:gd name="connsiteX75" fmla="*/ 311362 w 1950035"/>
                  <a:gd name="connsiteY75" fmla="*/ 2189847 h 2189847"/>
                  <a:gd name="connsiteX76" fmla="*/ 250235 w 1950035"/>
                  <a:gd name="connsiteY76" fmla="*/ 2152165 h 2189847"/>
                  <a:gd name="connsiteX77" fmla="*/ 220927 w 1950035"/>
                  <a:gd name="connsiteY77" fmla="*/ 1998928 h 2189847"/>
                  <a:gd name="connsiteX78" fmla="*/ 120444 w 1950035"/>
                  <a:gd name="connsiteY78" fmla="*/ 1918541 h 2189847"/>
                  <a:gd name="connsiteX79" fmla="*/ 65177 w 1950035"/>
                  <a:gd name="connsiteY79" fmla="*/ 1878348 h 2189847"/>
                  <a:gd name="connsiteX80" fmla="*/ 80251 w 1950035"/>
                  <a:gd name="connsiteY80" fmla="*/ 1682404 h 2189847"/>
                  <a:gd name="connsiteX81" fmla="*/ 205854 w 1950035"/>
                  <a:gd name="connsiteY81" fmla="*/ 1823082 h 2189847"/>
                  <a:gd name="connsiteX82" fmla="*/ 301314 w 1950035"/>
                  <a:gd name="connsiteY82" fmla="*/ 1983856 h 2189847"/>
                  <a:gd name="connsiteX83" fmla="*/ 326435 w 1950035"/>
                  <a:gd name="connsiteY83" fmla="*/ 1873323 h 2189847"/>
                  <a:gd name="connsiteX84" fmla="*/ 175710 w 1950035"/>
                  <a:gd name="connsiteY84" fmla="*/ 1526655 h 2189847"/>
                  <a:gd name="connsiteX85" fmla="*/ 150589 w 1950035"/>
                  <a:gd name="connsiteY85" fmla="*/ 1491487 h 2189847"/>
                  <a:gd name="connsiteX86" fmla="*/ 30008 w 1950035"/>
                  <a:gd name="connsiteY86" fmla="*/ 1652260 h 2189847"/>
                  <a:gd name="connsiteX87" fmla="*/ 19959 w 1950035"/>
                  <a:gd name="connsiteY87" fmla="*/ 1808009 h 2189847"/>
                  <a:gd name="connsiteX88" fmla="*/ 75227 w 1950035"/>
                  <a:gd name="connsiteY88" fmla="*/ 1310615 h 2189847"/>
                  <a:gd name="connsiteX89" fmla="*/ 175709 w 1950035"/>
                  <a:gd name="connsiteY89" fmla="*/ 1350809 h 2189847"/>
                  <a:gd name="connsiteX90" fmla="*/ 170685 w 1950035"/>
                  <a:gd name="connsiteY90" fmla="*/ 1134770 h 2189847"/>
                  <a:gd name="connsiteX91" fmla="*/ 95322 w 1950035"/>
                  <a:gd name="connsiteY91" fmla="*/ 1245301 h 2189847"/>
                  <a:gd name="connsiteX92" fmla="*/ 180733 w 1950035"/>
                  <a:gd name="connsiteY92" fmla="*/ 1054383 h 2189847"/>
                  <a:gd name="connsiteX93" fmla="*/ 276193 w 1950035"/>
                  <a:gd name="connsiteY93" fmla="*/ 873512 h 2189847"/>
                  <a:gd name="connsiteX94" fmla="*/ 471298 w 1950035"/>
                  <a:gd name="connsiteY9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959479 w 1950035"/>
                  <a:gd name="connsiteY42" fmla="*/ 1752745 h 2189847"/>
                  <a:gd name="connsiteX43" fmla="*/ 874067 w 1950035"/>
                  <a:gd name="connsiteY43" fmla="*/ 1617093 h 2189847"/>
                  <a:gd name="connsiteX44" fmla="*/ 1009720 w 1950035"/>
                  <a:gd name="connsiteY44" fmla="*/ 1918543 h 2189847"/>
                  <a:gd name="connsiteX45" fmla="*/ 1542283 w 1950035"/>
                  <a:gd name="connsiteY45" fmla="*/ 1938640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703246 w 1950035"/>
                  <a:gd name="connsiteY50" fmla="*/ 1667335 h 2189847"/>
                  <a:gd name="connsiteX51" fmla="*/ 803729 w 1950035"/>
                  <a:gd name="connsiteY51" fmla="*/ 1416126 h 2189847"/>
                  <a:gd name="connsiteX52" fmla="*/ 884115 w 1950035"/>
                  <a:gd name="connsiteY52" fmla="*/ 1255352 h 2189847"/>
                  <a:gd name="connsiteX53" fmla="*/ 1160446 w 1950035"/>
                  <a:gd name="connsiteY53" fmla="*/ 1134771 h 2189847"/>
                  <a:gd name="connsiteX54" fmla="*/ 1637744 w 1950035"/>
                  <a:gd name="connsiteY54" fmla="*/ 657475 h 2189847"/>
                  <a:gd name="connsiteX55" fmla="*/ 1763348 w 1950035"/>
                  <a:gd name="connsiteY55" fmla="*/ 345976 h 2189847"/>
                  <a:gd name="connsiteX56" fmla="*/ 1642768 w 1950035"/>
                  <a:gd name="connsiteY56" fmla="*/ 386169 h 2189847"/>
                  <a:gd name="connsiteX57" fmla="*/ 1451848 w 1950035"/>
                  <a:gd name="connsiteY57" fmla="*/ 667523 h 2189847"/>
                  <a:gd name="connsiteX58" fmla="*/ 1170498 w 1950035"/>
                  <a:gd name="connsiteY58" fmla="*/ 506748 h 2189847"/>
                  <a:gd name="connsiteX59" fmla="*/ 1200641 w 1950035"/>
                  <a:gd name="connsiteY59" fmla="*/ 642400 h 2189847"/>
                  <a:gd name="connsiteX60" fmla="*/ 1115230 w 1950035"/>
                  <a:gd name="connsiteY60" fmla="*/ 878538 h 2189847"/>
                  <a:gd name="connsiteX61" fmla="*/ 1100158 w 1950035"/>
                  <a:gd name="connsiteY61" fmla="*/ 1014189 h 2189847"/>
                  <a:gd name="connsiteX62" fmla="*/ 904215 w 1950035"/>
                  <a:gd name="connsiteY62" fmla="*/ 1024237 h 2189847"/>
                  <a:gd name="connsiteX63" fmla="*/ 929336 w 1950035"/>
                  <a:gd name="connsiteY63" fmla="*/ 1185011 h 2189847"/>
                  <a:gd name="connsiteX64" fmla="*/ 708272 w 1950035"/>
                  <a:gd name="connsiteY64" fmla="*/ 994093 h 2189847"/>
                  <a:gd name="connsiteX65" fmla="*/ 607789 w 1950035"/>
                  <a:gd name="connsiteY65" fmla="*/ 923755 h 2189847"/>
                  <a:gd name="connsiteX66" fmla="*/ 809594 w 1950035"/>
                  <a:gd name="connsiteY66" fmla="*/ 1323176 h 2189847"/>
                  <a:gd name="connsiteX67" fmla="*/ 512330 w 1950035"/>
                  <a:gd name="connsiteY67" fmla="*/ 1365882 h 2189847"/>
                  <a:gd name="connsiteX68" fmla="*/ 647983 w 1950035"/>
                  <a:gd name="connsiteY68" fmla="*/ 1883372 h 2189847"/>
                  <a:gd name="connsiteX69" fmla="*/ 537449 w 1950035"/>
                  <a:gd name="connsiteY69" fmla="*/ 1808010 h 2189847"/>
                  <a:gd name="connsiteX70" fmla="*/ 391749 w 1950035"/>
                  <a:gd name="connsiteY70" fmla="*/ 1742695 h 2189847"/>
                  <a:gd name="connsiteX71" fmla="*/ 230975 w 1950035"/>
                  <a:gd name="connsiteY71" fmla="*/ 1446268 h 2189847"/>
                  <a:gd name="connsiteX72" fmla="*/ 356580 w 1950035"/>
                  <a:gd name="connsiteY72" fmla="*/ 1677381 h 2189847"/>
                  <a:gd name="connsiteX73" fmla="*/ 431942 w 1950035"/>
                  <a:gd name="connsiteY73" fmla="*/ 1843179 h 2189847"/>
                  <a:gd name="connsiteX74" fmla="*/ 527402 w 1950035"/>
                  <a:gd name="connsiteY74" fmla="*/ 1883372 h 2189847"/>
                  <a:gd name="connsiteX75" fmla="*/ 507305 w 1950035"/>
                  <a:gd name="connsiteY75" fmla="*/ 1998929 h 2189847"/>
                  <a:gd name="connsiteX76" fmla="*/ 311362 w 1950035"/>
                  <a:gd name="connsiteY76" fmla="*/ 2189847 h 2189847"/>
                  <a:gd name="connsiteX77" fmla="*/ 250235 w 1950035"/>
                  <a:gd name="connsiteY77" fmla="*/ 2152165 h 2189847"/>
                  <a:gd name="connsiteX78" fmla="*/ 220927 w 1950035"/>
                  <a:gd name="connsiteY78" fmla="*/ 1998928 h 2189847"/>
                  <a:gd name="connsiteX79" fmla="*/ 120444 w 1950035"/>
                  <a:gd name="connsiteY79" fmla="*/ 1918541 h 2189847"/>
                  <a:gd name="connsiteX80" fmla="*/ 65177 w 1950035"/>
                  <a:gd name="connsiteY80" fmla="*/ 1878348 h 2189847"/>
                  <a:gd name="connsiteX81" fmla="*/ 80251 w 1950035"/>
                  <a:gd name="connsiteY81" fmla="*/ 1682404 h 2189847"/>
                  <a:gd name="connsiteX82" fmla="*/ 205854 w 1950035"/>
                  <a:gd name="connsiteY82" fmla="*/ 1823082 h 2189847"/>
                  <a:gd name="connsiteX83" fmla="*/ 301314 w 1950035"/>
                  <a:gd name="connsiteY83" fmla="*/ 1983856 h 2189847"/>
                  <a:gd name="connsiteX84" fmla="*/ 326435 w 1950035"/>
                  <a:gd name="connsiteY84" fmla="*/ 1873323 h 2189847"/>
                  <a:gd name="connsiteX85" fmla="*/ 175710 w 1950035"/>
                  <a:gd name="connsiteY85" fmla="*/ 1526655 h 2189847"/>
                  <a:gd name="connsiteX86" fmla="*/ 150589 w 1950035"/>
                  <a:gd name="connsiteY86" fmla="*/ 1491487 h 2189847"/>
                  <a:gd name="connsiteX87" fmla="*/ 30008 w 1950035"/>
                  <a:gd name="connsiteY87" fmla="*/ 1652260 h 2189847"/>
                  <a:gd name="connsiteX88" fmla="*/ 19959 w 1950035"/>
                  <a:gd name="connsiteY88" fmla="*/ 1808009 h 2189847"/>
                  <a:gd name="connsiteX89" fmla="*/ 75227 w 1950035"/>
                  <a:gd name="connsiteY89" fmla="*/ 1310615 h 2189847"/>
                  <a:gd name="connsiteX90" fmla="*/ 175709 w 1950035"/>
                  <a:gd name="connsiteY90" fmla="*/ 1350809 h 2189847"/>
                  <a:gd name="connsiteX91" fmla="*/ 170685 w 1950035"/>
                  <a:gd name="connsiteY91" fmla="*/ 1134770 h 2189847"/>
                  <a:gd name="connsiteX92" fmla="*/ 95322 w 1950035"/>
                  <a:gd name="connsiteY92" fmla="*/ 1245301 h 2189847"/>
                  <a:gd name="connsiteX93" fmla="*/ 180733 w 1950035"/>
                  <a:gd name="connsiteY93" fmla="*/ 1054383 h 2189847"/>
                  <a:gd name="connsiteX94" fmla="*/ 276193 w 1950035"/>
                  <a:gd name="connsiteY94" fmla="*/ 873512 h 2189847"/>
                  <a:gd name="connsiteX95" fmla="*/ 471298 w 1950035"/>
                  <a:gd name="connsiteY95"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899189 w 1950035"/>
                  <a:gd name="connsiteY42" fmla="*/ 1546754 h 2189847"/>
                  <a:gd name="connsiteX43" fmla="*/ 874067 w 1950035"/>
                  <a:gd name="connsiteY43" fmla="*/ 1617093 h 2189847"/>
                  <a:gd name="connsiteX44" fmla="*/ 1009720 w 1950035"/>
                  <a:gd name="connsiteY44" fmla="*/ 1918543 h 2189847"/>
                  <a:gd name="connsiteX45" fmla="*/ 1542283 w 1950035"/>
                  <a:gd name="connsiteY45" fmla="*/ 1938640 h 2189847"/>
                  <a:gd name="connsiteX46" fmla="*/ 1195615 w 1950035"/>
                  <a:gd name="connsiteY46" fmla="*/ 2064244 h 2189847"/>
                  <a:gd name="connsiteX47" fmla="*/ 1024793 w 1950035"/>
                  <a:gd name="connsiteY47" fmla="*/ 2129558 h 2189847"/>
                  <a:gd name="connsiteX48" fmla="*/ 884116 w 1950035"/>
                  <a:gd name="connsiteY48" fmla="*/ 1767818 h 2189847"/>
                  <a:gd name="connsiteX49" fmla="*/ 843922 w 1950035"/>
                  <a:gd name="connsiteY49" fmla="*/ 2079317 h 2189847"/>
                  <a:gd name="connsiteX50" fmla="*/ 703246 w 1950035"/>
                  <a:gd name="connsiteY50" fmla="*/ 1667335 h 2189847"/>
                  <a:gd name="connsiteX51" fmla="*/ 803729 w 1950035"/>
                  <a:gd name="connsiteY51" fmla="*/ 1416126 h 2189847"/>
                  <a:gd name="connsiteX52" fmla="*/ 884115 w 1950035"/>
                  <a:gd name="connsiteY52" fmla="*/ 1255352 h 2189847"/>
                  <a:gd name="connsiteX53" fmla="*/ 1160446 w 1950035"/>
                  <a:gd name="connsiteY53" fmla="*/ 1134771 h 2189847"/>
                  <a:gd name="connsiteX54" fmla="*/ 1637744 w 1950035"/>
                  <a:gd name="connsiteY54" fmla="*/ 657475 h 2189847"/>
                  <a:gd name="connsiteX55" fmla="*/ 1763348 w 1950035"/>
                  <a:gd name="connsiteY55" fmla="*/ 345976 h 2189847"/>
                  <a:gd name="connsiteX56" fmla="*/ 1642768 w 1950035"/>
                  <a:gd name="connsiteY56" fmla="*/ 386169 h 2189847"/>
                  <a:gd name="connsiteX57" fmla="*/ 1451848 w 1950035"/>
                  <a:gd name="connsiteY57" fmla="*/ 667523 h 2189847"/>
                  <a:gd name="connsiteX58" fmla="*/ 1170498 w 1950035"/>
                  <a:gd name="connsiteY58" fmla="*/ 506748 h 2189847"/>
                  <a:gd name="connsiteX59" fmla="*/ 1200641 w 1950035"/>
                  <a:gd name="connsiteY59" fmla="*/ 642400 h 2189847"/>
                  <a:gd name="connsiteX60" fmla="*/ 1115230 w 1950035"/>
                  <a:gd name="connsiteY60" fmla="*/ 878538 h 2189847"/>
                  <a:gd name="connsiteX61" fmla="*/ 1100158 w 1950035"/>
                  <a:gd name="connsiteY61" fmla="*/ 1014189 h 2189847"/>
                  <a:gd name="connsiteX62" fmla="*/ 904215 w 1950035"/>
                  <a:gd name="connsiteY62" fmla="*/ 1024237 h 2189847"/>
                  <a:gd name="connsiteX63" fmla="*/ 929336 w 1950035"/>
                  <a:gd name="connsiteY63" fmla="*/ 1185011 h 2189847"/>
                  <a:gd name="connsiteX64" fmla="*/ 708272 w 1950035"/>
                  <a:gd name="connsiteY64" fmla="*/ 994093 h 2189847"/>
                  <a:gd name="connsiteX65" fmla="*/ 607789 w 1950035"/>
                  <a:gd name="connsiteY65" fmla="*/ 923755 h 2189847"/>
                  <a:gd name="connsiteX66" fmla="*/ 809594 w 1950035"/>
                  <a:gd name="connsiteY66" fmla="*/ 1323176 h 2189847"/>
                  <a:gd name="connsiteX67" fmla="*/ 512330 w 1950035"/>
                  <a:gd name="connsiteY67" fmla="*/ 1365882 h 2189847"/>
                  <a:gd name="connsiteX68" fmla="*/ 647983 w 1950035"/>
                  <a:gd name="connsiteY68" fmla="*/ 1883372 h 2189847"/>
                  <a:gd name="connsiteX69" fmla="*/ 537449 w 1950035"/>
                  <a:gd name="connsiteY69" fmla="*/ 1808010 h 2189847"/>
                  <a:gd name="connsiteX70" fmla="*/ 391749 w 1950035"/>
                  <a:gd name="connsiteY70" fmla="*/ 1742695 h 2189847"/>
                  <a:gd name="connsiteX71" fmla="*/ 230975 w 1950035"/>
                  <a:gd name="connsiteY71" fmla="*/ 1446268 h 2189847"/>
                  <a:gd name="connsiteX72" fmla="*/ 356580 w 1950035"/>
                  <a:gd name="connsiteY72" fmla="*/ 1677381 h 2189847"/>
                  <a:gd name="connsiteX73" fmla="*/ 431942 w 1950035"/>
                  <a:gd name="connsiteY73" fmla="*/ 1843179 h 2189847"/>
                  <a:gd name="connsiteX74" fmla="*/ 527402 w 1950035"/>
                  <a:gd name="connsiteY74" fmla="*/ 1883372 h 2189847"/>
                  <a:gd name="connsiteX75" fmla="*/ 507305 w 1950035"/>
                  <a:gd name="connsiteY75" fmla="*/ 1998929 h 2189847"/>
                  <a:gd name="connsiteX76" fmla="*/ 311362 w 1950035"/>
                  <a:gd name="connsiteY76" fmla="*/ 2189847 h 2189847"/>
                  <a:gd name="connsiteX77" fmla="*/ 250235 w 1950035"/>
                  <a:gd name="connsiteY77" fmla="*/ 2152165 h 2189847"/>
                  <a:gd name="connsiteX78" fmla="*/ 220927 w 1950035"/>
                  <a:gd name="connsiteY78" fmla="*/ 1998928 h 2189847"/>
                  <a:gd name="connsiteX79" fmla="*/ 120444 w 1950035"/>
                  <a:gd name="connsiteY79" fmla="*/ 1918541 h 2189847"/>
                  <a:gd name="connsiteX80" fmla="*/ 65177 w 1950035"/>
                  <a:gd name="connsiteY80" fmla="*/ 1878348 h 2189847"/>
                  <a:gd name="connsiteX81" fmla="*/ 80251 w 1950035"/>
                  <a:gd name="connsiteY81" fmla="*/ 1682404 h 2189847"/>
                  <a:gd name="connsiteX82" fmla="*/ 205854 w 1950035"/>
                  <a:gd name="connsiteY82" fmla="*/ 1823082 h 2189847"/>
                  <a:gd name="connsiteX83" fmla="*/ 301314 w 1950035"/>
                  <a:gd name="connsiteY83" fmla="*/ 1983856 h 2189847"/>
                  <a:gd name="connsiteX84" fmla="*/ 326435 w 1950035"/>
                  <a:gd name="connsiteY84" fmla="*/ 1873323 h 2189847"/>
                  <a:gd name="connsiteX85" fmla="*/ 175710 w 1950035"/>
                  <a:gd name="connsiteY85" fmla="*/ 1526655 h 2189847"/>
                  <a:gd name="connsiteX86" fmla="*/ 150589 w 1950035"/>
                  <a:gd name="connsiteY86" fmla="*/ 1491487 h 2189847"/>
                  <a:gd name="connsiteX87" fmla="*/ 30008 w 1950035"/>
                  <a:gd name="connsiteY87" fmla="*/ 1652260 h 2189847"/>
                  <a:gd name="connsiteX88" fmla="*/ 19959 w 1950035"/>
                  <a:gd name="connsiteY88" fmla="*/ 1808009 h 2189847"/>
                  <a:gd name="connsiteX89" fmla="*/ 75227 w 1950035"/>
                  <a:gd name="connsiteY89" fmla="*/ 1310615 h 2189847"/>
                  <a:gd name="connsiteX90" fmla="*/ 175709 w 1950035"/>
                  <a:gd name="connsiteY90" fmla="*/ 1350809 h 2189847"/>
                  <a:gd name="connsiteX91" fmla="*/ 170685 w 1950035"/>
                  <a:gd name="connsiteY91" fmla="*/ 1134770 h 2189847"/>
                  <a:gd name="connsiteX92" fmla="*/ 95322 w 1950035"/>
                  <a:gd name="connsiteY92" fmla="*/ 1245301 h 2189847"/>
                  <a:gd name="connsiteX93" fmla="*/ 180733 w 1950035"/>
                  <a:gd name="connsiteY93" fmla="*/ 1054383 h 2189847"/>
                  <a:gd name="connsiteX94" fmla="*/ 276193 w 1950035"/>
                  <a:gd name="connsiteY94" fmla="*/ 873512 h 2189847"/>
                  <a:gd name="connsiteX95" fmla="*/ 471298 w 1950035"/>
                  <a:gd name="connsiteY95"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964503 w 1950035"/>
                  <a:gd name="connsiteY42" fmla="*/ 1682407 h 2189847"/>
                  <a:gd name="connsiteX43" fmla="*/ 899189 w 1950035"/>
                  <a:gd name="connsiteY43" fmla="*/ 1546754 h 2189847"/>
                  <a:gd name="connsiteX44" fmla="*/ 874067 w 1950035"/>
                  <a:gd name="connsiteY44" fmla="*/ 1617093 h 2189847"/>
                  <a:gd name="connsiteX45" fmla="*/ 1009720 w 1950035"/>
                  <a:gd name="connsiteY45" fmla="*/ 1918543 h 2189847"/>
                  <a:gd name="connsiteX46" fmla="*/ 1542283 w 1950035"/>
                  <a:gd name="connsiteY46" fmla="*/ 1938640 h 2189847"/>
                  <a:gd name="connsiteX47" fmla="*/ 1195615 w 1950035"/>
                  <a:gd name="connsiteY47" fmla="*/ 2064244 h 2189847"/>
                  <a:gd name="connsiteX48" fmla="*/ 1024793 w 1950035"/>
                  <a:gd name="connsiteY48" fmla="*/ 2129558 h 2189847"/>
                  <a:gd name="connsiteX49" fmla="*/ 884116 w 1950035"/>
                  <a:gd name="connsiteY49" fmla="*/ 1767818 h 2189847"/>
                  <a:gd name="connsiteX50" fmla="*/ 843922 w 1950035"/>
                  <a:gd name="connsiteY50" fmla="*/ 2079317 h 2189847"/>
                  <a:gd name="connsiteX51" fmla="*/ 703246 w 1950035"/>
                  <a:gd name="connsiteY51" fmla="*/ 1667335 h 2189847"/>
                  <a:gd name="connsiteX52" fmla="*/ 803729 w 1950035"/>
                  <a:gd name="connsiteY52" fmla="*/ 1416126 h 2189847"/>
                  <a:gd name="connsiteX53" fmla="*/ 884115 w 1950035"/>
                  <a:gd name="connsiteY53" fmla="*/ 1255352 h 2189847"/>
                  <a:gd name="connsiteX54" fmla="*/ 1160446 w 1950035"/>
                  <a:gd name="connsiteY54" fmla="*/ 1134771 h 2189847"/>
                  <a:gd name="connsiteX55" fmla="*/ 1637744 w 1950035"/>
                  <a:gd name="connsiteY55" fmla="*/ 657475 h 2189847"/>
                  <a:gd name="connsiteX56" fmla="*/ 1763348 w 1950035"/>
                  <a:gd name="connsiteY56" fmla="*/ 345976 h 2189847"/>
                  <a:gd name="connsiteX57" fmla="*/ 1642768 w 1950035"/>
                  <a:gd name="connsiteY57" fmla="*/ 386169 h 2189847"/>
                  <a:gd name="connsiteX58" fmla="*/ 1451848 w 1950035"/>
                  <a:gd name="connsiteY58" fmla="*/ 667523 h 2189847"/>
                  <a:gd name="connsiteX59" fmla="*/ 1170498 w 1950035"/>
                  <a:gd name="connsiteY59" fmla="*/ 506748 h 2189847"/>
                  <a:gd name="connsiteX60" fmla="*/ 1200641 w 1950035"/>
                  <a:gd name="connsiteY60" fmla="*/ 642400 h 2189847"/>
                  <a:gd name="connsiteX61" fmla="*/ 1115230 w 1950035"/>
                  <a:gd name="connsiteY61" fmla="*/ 878538 h 2189847"/>
                  <a:gd name="connsiteX62" fmla="*/ 1100158 w 1950035"/>
                  <a:gd name="connsiteY62" fmla="*/ 1014189 h 2189847"/>
                  <a:gd name="connsiteX63" fmla="*/ 904215 w 1950035"/>
                  <a:gd name="connsiteY63" fmla="*/ 1024237 h 2189847"/>
                  <a:gd name="connsiteX64" fmla="*/ 929336 w 1950035"/>
                  <a:gd name="connsiteY64" fmla="*/ 1185011 h 2189847"/>
                  <a:gd name="connsiteX65" fmla="*/ 708272 w 1950035"/>
                  <a:gd name="connsiteY65" fmla="*/ 994093 h 2189847"/>
                  <a:gd name="connsiteX66" fmla="*/ 607789 w 1950035"/>
                  <a:gd name="connsiteY66" fmla="*/ 923755 h 2189847"/>
                  <a:gd name="connsiteX67" fmla="*/ 809594 w 1950035"/>
                  <a:gd name="connsiteY67" fmla="*/ 1323176 h 2189847"/>
                  <a:gd name="connsiteX68" fmla="*/ 512330 w 1950035"/>
                  <a:gd name="connsiteY68" fmla="*/ 1365882 h 2189847"/>
                  <a:gd name="connsiteX69" fmla="*/ 647983 w 1950035"/>
                  <a:gd name="connsiteY69" fmla="*/ 1883372 h 2189847"/>
                  <a:gd name="connsiteX70" fmla="*/ 537449 w 1950035"/>
                  <a:gd name="connsiteY70" fmla="*/ 1808010 h 2189847"/>
                  <a:gd name="connsiteX71" fmla="*/ 391749 w 1950035"/>
                  <a:gd name="connsiteY71" fmla="*/ 1742695 h 2189847"/>
                  <a:gd name="connsiteX72" fmla="*/ 230975 w 1950035"/>
                  <a:gd name="connsiteY72" fmla="*/ 1446268 h 2189847"/>
                  <a:gd name="connsiteX73" fmla="*/ 356580 w 1950035"/>
                  <a:gd name="connsiteY73" fmla="*/ 1677381 h 2189847"/>
                  <a:gd name="connsiteX74" fmla="*/ 431942 w 1950035"/>
                  <a:gd name="connsiteY74" fmla="*/ 1843179 h 2189847"/>
                  <a:gd name="connsiteX75" fmla="*/ 527402 w 1950035"/>
                  <a:gd name="connsiteY75" fmla="*/ 1883372 h 2189847"/>
                  <a:gd name="connsiteX76" fmla="*/ 507305 w 1950035"/>
                  <a:gd name="connsiteY76" fmla="*/ 1998929 h 2189847"/>
                  <a:gd name="connsiteX77" fmla="*/ 311362 w 1950035"/>
                  <a:gd name="connsiteY77" fmla="*/ 2189847 h 2189847"/>
                  <a:gd name="connsiteX78" fmla="*/ 250235 w 1950035"/>
                  <a:gd name="connsiteY78" fmla="*/ 2152165 h 2189847"/>
                  <a:gd name="connsiteX79" fmla="*/ 220927 w 1950035"/>
                  <a:gd name="connsiteY79" fmla="*/ 1998928 h 2189847"/>
                  <a:gd name="connsiteX80" fmla="*/ 120444 w 1950035"/>
                  <a:gd name="connsiteY80" fmla="*/ 1918541 h 2189847"/>
                  <a:gd name="connsiteX81" fmla="*/ 65177 w 1950035"/>
                  <a:gd name="connsiteY81" fmla="*/ 1878348 h 2189847"/>
                  <a:gd name="connsiteX82" fmla="*/ 80251 w 1950035"/>
                  <a:gd name="connsiteY82" fmla="*/ 1682404 h 2189847"/>
                  <a:gd name="connsiteX83" fmla="*/ 205854 w 1950035"/>
                  <a:gd name="connsiteY83" fmla="*/ 1823082 h 2189847"/>
                  <a:gd name="connsiteX84" fmla="*/ 301314 w 1950035"/>
                  <a:gd name="connsiteY84" fmla="*/ 1983856 h 2189847"/>
                  <a:gd name="connsiteX85" fmla="*/ 326435 w 1950035"/>
                  <a:gd name="connsiteY85" fmla="*/ 1873323 h 2189847"/>
                  <a:gd name="connsiteX86" fmla="*/ 175710 w 1950035"/>
                  <a:gd name="connsiteY86" fmla="*/ 1526655 h 2189847"/>
                  <a:gd name="connsiteX87" fmla="*/ 150589 w 1950035"/>
                  <a:gd name="connsiteY87" fmla="*/ 1491487 h 2189847"/>
                  <a:gd name="connsiteX88" fmla="*/ 30008 w 1950035"/>
                  <a:gd name="connsiteY88" fmla="*/ 1652260 h 2189847"/>
                  <a:gd name="connsiteX89" fmla="*/ 19959 w 1950035"/>
                  <a:gd name="connsiteY89" fmla="*/ 1808009 h 2189847"/>
                  <a:gd name="connsiteX90" fmla="*/ 75227 w 1950035"/>
                  <a:gd name="connsiteY90" fmla="*/ 1310615 h 2189847"/>
                  <a:gd name="connsiteX91" fmla="*/ 175709 w 1950035"/>
                  <a:gd name="connsiteY91" fmla="*/ 1350809 h 2189847"/>
                  <a:gd name="connsiteX92" fmla="*/ 170685 w 1950035"/>
                  <a:gd name="connsiteY92" fmla="*/ 1134770 h 2189847"/>
                  <a:gd name="connsiteX93" fmla="*/ 95322 w 1950035"/>
                  <a:gd name="connsiteY93" fmla="*/ 1245301 h 2189847"/>
                  <a:gd name="connsiteX94" fmla="*/ 180733 w 1950035"/>
                  <a:gd name="connsiteY94" fmla="*/ 1054383 h 2189847"/>
                  <a:gd name="connsiteX95" fmla="*/ 276193 w 1950035"/>
                  <a:gd name="connsiteY95" fmla="*/ 873512 h 2189847"/>
                  <a:gd name="connsiteX96" fmla="*/ 471298 w 1950035"/>
                  <a:gd name="connsiteY96"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095132 w 1950035"/>
                  <a:gd name="connsiteY41" fmla="*/ 1863276 h 2189847"/>
                  <a:gd name="connsiteX42" fmla="*/ 1115228 w 1950035"/>
                  <a:gd name="connsiteY42" fmla="*/ 1255352 h 2189847"/>
                  <a:gd name="connsiteX43" fmla="*/ 899189 w 1950035"/>
                  <a:gd name="connsiteY43" fmla="*/ 1546754 h 2189847"/>
                  <a:gd name="connsiteX44" fmla="*/ 874067 w 1950035"/>
                  <a:gd name="connsiteY44" fmla="*/ 1617093 h 2189847"/>
                  <a:gd name="connsiteX45" fmla="*/ 1009720 w 1950035"/>
                  <a:gd name="connsiteY45" fmla="*/ 1918543 h 2189847"/>
                  <a:gd name="connsiteX46" fmla="*/ 1542283 w 1950035"/>
                  <a:gd name="connsiteY46" fmla="*/ 1938640 h 2189847"/>
                  <a:gd name="connsiteX47" fmla="*/ 1195615 w 1950035"/>
                  <a:gd name="connsiteY47" fmla="*/ 2064244 h 2189847"/>
                  <a:gd name="connsiteX48" fmla="*/ 1024793 w 1950035"/>
                  <a:gd name="connsiteY48" fmla="*/ 2129558 h 2189847"/>
                  <a:gd name="connsiteX49" fmla="*/ 884116 w 1950035"/>
                  <a:gd name="connsiteY49" fmla="*/ 1767818 h 2189847"/>
                  <a:gd name="connsiteX50" fmla="*/ 843922 w 1950035"/>
                  <a:gd name="connsiteY50" fmla="*/ 2079317 h 2189847"/>
                  <a:gd name="connsiteX51" fmla="*/ 703246 w 1950035"/>
                  <a:gd name="connsiteY51" fmla="*/ 1667335 h 2189847"/>
                  <a:gd name="connsiteX52" fmla="*/ 803729 w 1950035"/>
                  <a:gd name="connsiteY52" fmla="*/ 1416126 h 2189847"/>
                  <a:gd name="connsiteX53" fmla="*/ 884115 w 1950035"/>
                  <a:gd name="connsiteY53" fmla="*/ 1255352 h 2189847"/>
                  <a:gd name="connsiteX54" fmla="*/ 1160446 w 1950035"/>
                  <a:gd name="connsiteY54" fmla="*/ 1134771 h 2189847"/>
                  <a:gd name="connsiteX55" fmla="*/ 1637744 w 1950035"/>
                  <a:gd name="connsiteY55" fmla="*/ 657475 h 2189847"/>
                  <a:gd name="connsiteX56" fmla="*/ 1763348 w 1950035"/>
                  <a:gd name="connsiteY56" fmla="*/ 345976 h 2189847"/>
                  <a:gd name="connsiteX57" fmla="*/ 1642768 w 1950035"/>
                  <a:gd name="connsiteY57" fmla="*/ 386169 h 2189847"/>
                  <a:gd name="connsiteX58" fmla="*/ 1451848 w 1950035"/>
                  <a:gd name="connsiteY58" fmla="*/ 667523 h 2189847"/>
                  <a:gd name="connsiteX59" fmla="*/ 1170498 w 1950035"/>
                  <a:gd name="connsiteY59" fmla="*/ 506748 h 2189847"/>
                  <a:gd name="connsiteX60" fmla="*/ 1200641 w 1950035"/>
                  <a:gd name="connsiteY60" fmla="*/ 642400 h 2189847"/>
                  <a:gd name="connsiteX61" fmla="*/ 1115230 w 1950035"/>
                  <a:gd name="connsiteY61" fmla="*/ 878538 h 2189847"/>
                  <a:gd name="connsiteX62" fmla="*/ 1100158 w 1950035"/>
                  <a:gd name="connsiteY62" fmla="*/ 1014189 h 2189847"/>
                  <a:gd name="connsiteX63" fmla="*/ 904215 w 1950035"/>
                  <a:gd name="connsiteY63" fmla="*/ 1024237 h 2189847"/>
                  <a:gd name="connsiteX64" fmla="*/ 929336 w 1950035"/>
                  <a:gd name="connsiteY64" fmla="*/ 1185011 h 2189847"/>
                  <a:gd name="connsiteX65" fmla="*/ 708272 w 1950035"/>
                  <a:gd name="connsiteY65" fmla="*/ 994093 h 2189847"/>
                  <a:gd name="connsiteX66" fmla="*/ 607789 w 1950035"/>
                  <a:gd name="connsiteY66" fmla="*/ 923755 h 2189847"/>
                  <a:gd name="connsiteX67" fmla="*/ 809594 w 1950035"/>
                  <a:gd name="connsiteY67" fmla="*/ 1323176 h 2189847"/>
                  <a:gd name="connsiteX68" fmla="*/ 512330 w 1950035"/>
                  <a:gd name="connsiteY68" fmla="*/ 1365882 h 2189847"/>
                  <a:gd name="connsiteX69" fmla="*/ 647983 w 1950035"/>
                  <a:gd name="connsiteY69" fmla="*/ 1883372 h 2189847"/>
                  <a:gd name="connsiteX70" fmla="*/ 537449 w 1950035"/>
                  <a:gd name="connsiteY70" fmla="*/ 1808010 h 2189847"/>
                  <a:gd name="connsiteX71" fmla="*/ 391749 w 1950035"/>
                  <a:gd name="connsiteY71" fmla="*/ 1742695 h 2189847"/>
                  <a:gd name="connsiteX72" fmla="*/ 230975 w 1950035"/>
                  <a:gd name="connsiteY72" fmla="*/ 1446268 h 2189847"/>
                  <a:gd name="connsiteX73" fmla="*/ 356580 w 1950035"/>
                  <a:gd name="connsiteY73" fmla="*/ 1677381 h 2189847"/>
                  <a:gd name="connsiteX74" fmla="*/ 431942 w 1950035"/>
                  <a:gd name="connsiteY74" fmla="*/ 1843179 h 2189847"/>
                  <a:gd name="connsiteX75" fmla="*/ 527402 w 1950035"/>
                  <a:gd name="connsiteY75" fmla="*/ 1883372 h 2189847"/>
                  <a:gd name="connsiteX76" fmla="*/ 507305 w 1950035"/>
                  <a:gd name="connsiteY76" fmla="*/ 1998929 h 2189847"/>
                  <a:gd name="connsiteX77" fmla="*/ 311362 w 1950035"/>
                  <a:gd name="connsiteY77" fmla="*/ 2189847 h 2189847"/>
                  <a:gd name="connsiteX78" fmla="*/ 250235 w 1950035"/>
                  <a:gd name="connsiteY78" fmla="*/ 2152165 h 2189847"/>
                  <a:gd name="connsiteX79" fmla="*/ 220927 w 1950035"/>
                  <a:gd name="connsiteY79" fmla="*/ 1998928 h 2189847"/>
                  <a:gd name="connsiteX80" fmla="*/ 120444 w 1950035"/>
                  <a:gd name="connsiteY80" fmla="*/ 1918541 h 2189847"/>
                  <a:gd name="connsiteX81" fmla="*/ 65177 w 1950035"/>
                  <a:gd name="connsiteY81" fmla="*/ 1878348 h 2189847"/>
                  <a:gd name="connsiteX82" fmla="*/ 80251 w 1950035"/>
                  <a:gd name="connsiteY82" fmla="*/ 1682404 h 2189847"/>
                  <a:gd name="connsiteX83" fmla="*/ 205854 w 1950035"/>
                  <a:gd name="connsiteY83" fmla="*/ 1823082 h 2189847"/>
                  <a:gd name="connsiteX84" fmla="*/ 301314 w 1950035"/>
                  <a:gd name="connsiteY84" fmla="*/ 1983856 h 2189847"/>
                  <a:gd name="connsiteX85" fmla="*/ 326435 w 1950035"/>
                  <a:gd name="connsiteY85" fmla="*/ 1873323 h 2189847"/>
                  <a:gd name="connsiteX86" fmla="*/ 175710 w 1950035"/>
                  <a:gd name="connsiteY86" fmla="*/ 1526655 h 2189847"/>
                  <a:gd name="connsiteX87" fmla="*/ 150589 w 1950035"/>
                  <a:gd name="connsiteY87" fmla="*/ 1491487 h 2189847"/>
                  <a:gd name="connsiteX88" fmla="*/ 30008 w 1950035"/>
                  <a:gd name="connsiteY88" fmla="*/ 1652260 h 2189847"/>
                  <a:gd name="connsiteX89" fmla="*/ 19959 w 1950035"/>
                  <a:gd name="connsiteY89" fmla="*/ 1808009 h 2189847"/>
                  <a:gd name="connsiteX90" fmla="*/ 75227 w 1950035"/>
                  <a:gd name="connsiteY90" fmla="*/ 1310615 h 2189847"/>
                  <a:gd name="connsiteX91" fmla="*/ 175709 w 1950035"/>
                  <a:gd name="connsiteY91" fmla="*/ 1350809 h 2189847"/>
                  <a:gd name="connsiteX92" fmla="*/ 170685 w 1950035"/>
                  <a:gd name="connsiteY92" fmla="*/ 1134770 h 2189847"/>
                  <a:gd name="connsiteX93" fmla="*/ 95322 w 1950035"/>
                  <a:gd name="connsiteY93" fmla="*/ 1245301 h 2189847"/>
                  <a:gd name="connsiteX94" fmla="*/ 180733 w 1950035"/>
                  <a:gd name="connsiteY94" fmla="*/ 1054383 h 2189847"/>
                  <a:gd name="connsiteX95" fmla="*/ 276193 w 1950035"/>
                  <a:gd name="connsiteY95" fmla="*/ 873512 h 2189847"/>
                  <a:gd name="connsiteX96" fmla="*/ 471298 w 1950035"/>
                  <a:gd name="connsiteY96"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115228 w 1950035"/>
                  <a:gd name="connsiteY42" fmla="*/ 1255352 h 2189847"/>
                  <a:gd name="connsiteX43" fmla="*/ 899189 w 1950035"/>
                  <a:gd name="connsiteY43" fmla="*/ 1546754 h 2189847"/>
                  <a:gd name="connsiteX44" fmla="*/ 874067 w 1950035"/>
                  <a:gd name="connsiteY44" fmla="*/ 1617093 h 2189847"/>
                  <a:gd name="connsiteX45" fmla="*/ 1009720 w 1950035"/>
                  <a:gd name="connsiteY45" fmla="*/ 1918543 h 2189847"/>
                  <a:gd name="connsiteX46" fmla="*/ 1542283 w 1950035"/>
                  <a:gd name="connsiteY46" fmla="*/ 1938640 h 2189847"/>
                  <a:gd name="connsiteX47" fmla="*/ 1195615 w 1950035"/>
                  <a:gd name="connsiteY47" fmla="*/ 2064244 h 2189847"/>
                  <a:gd name="connsiteX48" fmla="*/ 1024793 w 1950035"/>
                  <a:gd name="connsiteY48" fmla="*/ 2129558 h 2189847"/>
                  <a:gd name="connsiteX49" fmla="*/ 884116 w 1950035"/>
                  <a:gd name="connsiteY49" fmla="*/ 1767818 h 2189847"/>
                  <a:gd name="connsiteX50" fmla="*/ 843922 w 1950035"/>
                  <a:gd name="connsiteY50" fmla="*/ 2079317 h 2189847"/>
                  <a:gd name="connsiteX51" fmla="*/ 703246 w 1950035"/>
                  <a:gd name="connsiteY51" fmla="*/ 1667335 h 2189847"/>
                  <a:gd name="connsiteX52" fmla="*/ 803729 w 1950035"/>
                  <a:gd name="connsiteY52" fmla="*/ 1416126 h 2189847"/>
                  <a:gd name="connsiteX53" fmla="*/ 884115 w 1950035"/>
                  <a:gd name="connsiteY53" fmla="*/ 1255352 h 2189847"/>
                  <a:gd name="connsiteX54" fmla="*/ 1160446 w 1950035"/>
                  <a:gd name="connsiteY54" fmla="*/ 1134771 h 2189847"/>
                  <a:gd name="connsiteX55" fmla="*/ 1637744 w 1950035"/>
                  <a:gd name="connsiteY55" fmla="*/ 657475 h 2189847"/>
                  <a:gd name="connsiteX56" fmla="*/ 1763348 w 1950035"/>
                  <a:gd name="connsiteY56" fmla="*/ 345976 h 2189847"/>
                  <a:gd name="connsiteX57" fmla="*/ 1642768 w 1950035"/>
                  <a:gd name="connsiteY57" fmla="*/ 386169 h 2189847"/>
                  <a:gd name="connsiteX58" fmla="*/ 1451848 w 1950035"/>
                  <a:gd name="connsiteY58" fmla="*/ 667523 h 2189847"/>
                  <a:gd name="connsiteX59" fmla="*/ 1170498 w 1950035"/>
                  <a:gd name="connsiteY59" fmla="*/ 506748 h 2189847"/>
                  <a:gd name="connsiteX60" fmla="*/ 1200641 w 1950035"/>
                  <a:gd name="connsiteY60" fmla="*/ 642400 h 2189847"/>
                  <a:gd name="connsiteX61" fmla="*/ 1115230 w 1950035"/>
                  <a:gd name="connsiteY61" fmla="*/ 878538 h 2189847"/>
                  <a:gd name="connsiteX62" fmla="*/ 1100158 w 1950035"/>
                  <a:gd name="connsiteY62" fmla="*/ 1014189 h 2189847"/>
                  <a:gd name="connsiteX63" fmla="*/ 904215 w 1950035"/>
                  <a:gd name="connsiteY63" fmla="*/ 1024237 h 2189847"/>
                  <a:gd name="connsiteX64" fmla="*/ 929336 w 1950035"/>
                  <a:gd name="connsiteY64" fmla="*/ 1185011 h 2189847"/>
                  <a:gd name="connsiteX65" fmla="*/ 708272 w 1950035"/>
                  <a:gd name="connsiteY65" fmla="*/ 994093 h 2189847"/>
                  <a:gd name="connsiteX66" fmla="*/ 607789 w 1950035"/>
                  <a:gd name="connsiteY66" fmla="*/ 923755 h 2189847"/>
                  <a:gd name="connsiteX67" fmla="*/ 809594 w 1950035"/>
                  <a:gd name="connsiteY67" fmla="*/ 1323176 h 2189847"/>
                  <a:gd name="connsiteX68" fmla="*/ 512330 w 1950035"/>
                  <a:gd name="connsiteY68" fmla="*/ 1365882 h 2189847"/>
                  <a:gd name="connsiteX69" fmla="*/ 647983 w 1950035"/>
                  <a:gd name="connsiteY69" fmla="*/ 1883372 h 2189847"/>
                  <a:gd name="connsiteX70" fmla="*/ 537449 w 1950035"/>
                  <a:gd name="connsiteY70" fmla="*/ 1808010 h 2189847"/>
                  <a:gd name="connsiteX71" fmla="*/ 391749 w 1950035"/>
                  <a:gd name="connsiteY71" fmla="*/ 1742695 h 2189847"/>
                  <a:gd name="connsiteX72" fmla="*/ 230975 w 1950035"/>
                  <a:gd name="connsiteY72" fmla="*/ 1446268 h 2189847"/>
                  <a:gd name="connsiteX73" fmla="*/ 356580 w 1950035"/>
                  <a:gd name="connsiteY73" fmla="*/ 1677381 h 2189847"/>
                  <a:gd name="connsiteX74" fmla="*/ 431942 w 1950035"/>
                  <a:gd name="connsiteY74" fmla="*/ 1843179 h 2189847"/>
                  <a:gd name="connsiteX75" fmla="*/ 527402 w 1950035"/>
                  <a:gd name="connsiteY75" fmla="*/ 1883372 h 2189847"/>
                  <a:gd name="connsiteX76" fmla="*/ 507305 w 1950035"/>
                  <a:gd name="connsiteY76" fmla="*/ 1998929 h 2189847"/>
                  <a:gd name="connsiteX77" fmla="*/ 311362 w 1950035"/>
                  <a:gd name="connsiteY77" fmla="*/ 2189847 h 2189847"/>
                  <a:gd name="connsiteX78" fmla="*/ 250235 w 1950035"/>
                  <a:gd name="connsiteY78" fmla="*/ 2152165 h 2189847"/>
                  <a:gd name="connsiteX79" fmla="*/ 220927 w 1950035"/>
                  <a:gd name="connsiteY79" fmla="*/ 1998928 h 2189847"/>
                  <a:gd name="connsiteX80" fmla="*/ 120444 w 1950035"/>
                  <a:gd name="connsiteY80" fmla="*/ 1918541 h 2189847"/>
                  <a:gd name="connsiteX81" fmla="*/ 65177 w 1950035"/>
                  <a:gd name="connsiteY81" fmla="*/ 1878348 h 2189847"/>
                  <a:gd name="connsiteX82" fmla="*/ 80251 w 1950035"/>
                  <a:gd name="connsiteY82" fmla="*/ 1682404 h 2189847"/>
                  <a:gd name="connsiteX83" fmla="*/ 205854 w 1950035"/>
                  <a:gd name="connsiteY83" fmla="*/ 1823082 h 2189847"/>
                  <a:gd name="connsiteX84" fmla="*/ 301314 w 1950035"/>
                  <a:gd name="connsiteY84" fmla="*/ 1983856 h 2189847"/>
                  <a:gd name="connsiteX85" fmla="*/ 326435 w 1950035"/>
                  <a:gd name="connsiteY85" fmla="*/ 1873323 h 2189847"/>
                  <a:gd name="connsiteX86" fmla="*/ 175710 w 1950035"/>
                  <a:gd name="connsiteY86" fmla="*/ 1526655 h 2189847"/>
                  <a:gd name="connsiteX87" fmla="*/ 150589 w 1950035"/>
                  <a:gd name="connsiteY87" fmla="*/ 1491487 h 2189847"/>
                  <a:gd name="connsiteX88" fmla="*/ 30008 w 1950035"/>
                  <a:gd name="connsiteY88" fmla="*/ 1652260 h 2189847"/>
                  <a:gd name="connsiteX89" fmla="*/ 19959 w 1950035"/>
                  <a:gd name="connsiteY89" fmla="*/ 1808009 h 2189847"/>
                  <a:gd name="connsiteX90" fmla="*/ 75227 w 1950035"/>
                  <a:gd name="connsiteY90" fmla="*/ 1310615 h 2189847"/>
                  <a:gd name="connsiteX91" fmla="*/ 175709 w 1950035"/>
                  <a:gd name="connsiteY91" fmla="*/ 1350809 h 2189847"/>
                  <a:gd name="connsiteX92" fmla="*/ 170685 w 1950035"/>
                  <a:gd name="connsiteY92" fmla="*/ 1134770 h 2189847"/>
                  <a:gd name="connsiteX93" fmla="*/ 95322 w 1950035"/>
                  <a:gd name="connsiteY93" fmla="*/ 1245301 h 2189847"/>
                  <a:gd name="connsiteX94" fmla="*/ 180733 w 1950035"/>
                  <a:gd name="connsiteY94" fmla="*/ 1054383 h 2189847"/>
                  <a:gd name="connsiteX95" fmla="*/ 276193 w 1950035"/>
                  <a:gd name="connsiteY95" fmla="*/ 873512 h 2189847"/>
                  <a:gd name="connsiteX96" fmla="*/ 471298 w 1950035"/>
                  <a:gd name="connsiteY96"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341316 w 1950035"/>
                  <a:gd name="connsiteY42" fmla="*/ 1225207 h 2189847"/>
                  <a:gd name="connsiteX43" fmla="*/ 1115228 w 1950035"/>
                  <a:gd name="connsiteY43" fmla="*/ 1255352 h 2189847"/>
                  <a:gd name="connsiteX44" fmla="*/ 899189 w 1950035"/>
                  <a:gd name="connsiteY44" fmla="*/ 1546754 h 2189847"/>
                  <a:gd name="connsiteX45" fmla="*/ 874067 w 1950035"/>
                  <a:gd name="connsiteY45" fmla="*/ 1617093 h 2189847"/>
                  <a:gd name="connsiteX46" fmla="*/ 1009720 w 1950035"/>
                  <a:gd name="connsiteY46" fmla="*/ 1918543 h 2189847"/>
                  <a:gd name="connsiteX47" fmla="*/ 1542283 w 1950035"/>
                  <a:gd name="connsiteY47" fmla="*/ 1938640 h 2189847"/>
                  <a:gd name="connsiteX48" fmla="*/ 1195615 w 1950035"/>
                  <a:gd name="connsiteY48" fmla="*/ 2064244 h 2189847"/>
                  <a:gd name="connsiteX49" fmla="*/ 1024793 w 1950035"/>
                  <a:gd name="connsiteY49" fmla="*/ 2129558 h 2189847"/>
                  <a:gd name="connsiteX50" fmla="*/ 884116 w 1950035"/>
                  <a:gd name="connsiteY50" fmla="*/ 1767818 h 2189847"/>
                  <a:gd name="connsiteX51" fmla="*/ 843922 w 1950035"/>
                  <a:gd name="connsiteY51" fmla="*/ 2079317 h 2189847"/>
                  <a:gd name="connsiteX52" fmla="*/ 703246 w 1950035"/>
                  <a:gd name="connsiteY52" fmla="*/ 1667335 h 2189847"/>
                  <a:gd name="connsiteX53" fmla="*/ 803729 w 1950035"/>
                  <a:gd name="connsiteY53" fmla="*/ 1416126 h 2189847"/>
                  <a:gd name="connsiteX54" fmla="*/ 884115 w 1950035"/>
                  <a:gd name="connsiteY54" fmla="*/ 1255352 h 2189847"/>
                  <a:gd name="connsiteX55" fmla="*/ 1160446 w 1950035"/>
                  <a:gd name="connsiteY55" fmla="*/ 1134771 h 2189847"/>
                  <a:gd name="connsiteX56" fmla="*/ 1637744 w 1950035"/>
                  <a:gd name="connsiteY56" fmla="*/ 657475 h 2189847"/>
                  <a:gd name="connsiteX57" fmla="*/ 1763348 w 1950035"/>
                  <a:gd name="connsiteY57" fmla="*/ 345976 h 2189847"/>
                  <a:gd name="connsiteX58" fmla="*/ 1642768 w 1950035"/>
                  <a:gd name="connsiteY58" fmla="*/ 386169 h 2189847"/>
                  <a:gd name="connsiteX59" fmla="*/ 1451848 w 1950035"/>
                  <a:gd name="connsiteY59" fmla="*/ 667523 h 2189847"/>
                  <a:gd name="connsiteX60" fmla="*/ 1170498 w 1950035"/>
                  <a:gd name="connsiteY60" fmla="*/ 506748 h 2189847"/>
                  <a:gd name="connsiteX61" fmla="*/ 1200641 w 1950035"/>
                  <a:gd name="connsiteY61" fmla="*/ 642400 h 2189847"/>
                  <a:gd name="connsiteX62" fmla="*/ 1115230 w 1950035"/>
                  <a:gd name="connsiteY62" fmla="*/ 878538 h 2189847"/>
                  <a:gd name="connsiteX63" fmla="*/ 1100158 w 1950035"/>
                  <a:gd name="connsiteY63" fmla="*/ 1014189 h 2189847"/>
                  <a:gd name="connsiteX64" fmla="*/ 904215 w 1950035"/>
                  <a:gd name="connsiteY64" fmla="*/ 1024237 h 2189847"/>
                  <a:gd name="connsiteX65" fmla="*/ 929336 w 1950035"/>
                  <a:gd name="connsiteY65" fmla="*/ 1185011 h 2189847"/>
                  <a:gd name="connsiteX66" fmla="*/ 708272 w 1950035"/>
                  <a:gd name="connsiteY66" fmla="*/ 994093 h 2189847"/>
                  <a:gd name="connsiteX67" fmla="*/ 607789 w 1950035"/>
                  <a:gd name="connsiteY67" fmla="*/ 923755 h 2189847"/>
                  <a:gd name="connsiteX68" fmla="*/ 809594 w 1950035"/>
                  <a:gd name="connsiteY68" fmla="*/ 1323176 h 2189847"/>
                  <a:gd name="connsiteX69" fmla="*/ 512330 w 1950035"/>
                  <a:gd name="connsiteY69" fmla="*/ 1365882 h 2189847"/>
                  <a:gd name="connsiteX70" fmla="*/ 647983 w 1950035"/>
                  <a:gd name="connsiteY70" fmla="*/ 1883372 h 2189847"/>
                  <a:gd name="connsiteX71" fmla="*/ 537449 w 1950035"/>
                  <a:gd name="connsiteY71" fmla="*/ 1808010 h 2189847"/>
                  <a:gd name="connsiteX72" fmla="*/ 391749 w 1950035"/>
                  <a:gd name="connsiteY72" fmla="*/ 1742695 h 2189847"/>
                  <a:gd name="connsiteX73" fmla="*/ 230975 w 1950035"/>
                  <a:gd name="connsiteY73" fmla="*/ 1446268 h 2189847"/>
                  <a:gd name="connsiteX74" fmla="*/ 356580 w 1950035"/>
                  <a:gd name="connsiteY74" fmla="*/ 1677381 h 2189847"/>
                  <a:gd name="connsiteX75" fmla="*/ 431942 w 1950035"/>
                  <a:gd name="connsiteY75" fmla="*/ 1843179 h 2189847"/>
                  <a:gd name="connsiteX76" fmla="*/ 527402 w 1950035"/>
                  <a:gd name="connsiteY76" fmla="*/ 1883372 h 2189847"/>
                  <a:gd name="connsiteX77" fmla="*/ 507305 w 1950035"/>
                  <a:gd name="connsiteY77" fmla="*/ 1998929 h 2189847"/>
                  <a:gd name="connsiteX78" fmla="*/ 311362 w 1950035"/>
                  <a:gd name="connsiteY78" fmla="*/ 2189847 h 2189847"/>
                  <a:gd name="connsiteX79" fmla="*/ 250235 w 1950035"/>
                  <a:gd name="connsiteY79" fmla="*/ 2152165 h 2189847"/>
                  <a:gd name="connsiteX80" fmla="*/ 220927 w 1950035"/>
                  <a:gd name="connsiteY80" fmla="*/ 1998928 h 2189847"/>
                  <a:gd name="connsiteX81" fmla="*/ 120444 w 1950035"/>
                  <a:gd name="connsiteY81" fmla="*/ 1918541 h 2189847"/>
                  <a:gd name="connsiteX82" fmla="*/ 65177 w 1950035"/>
                  <a:gd name="connsiteY82" fmla="*/ 1878348 h 2189847"/>
                  <a:gd name="connsiteX83" fmla="*/ 80251 w 1950035"/>
                  <a:gd name="connsiteY83" fmla="*/ 1682404 h 2189847"/>
                  <a:gd name="connsiteX84" fmla="*/ 205854 w 1950035"/>
                  <a:gd name="connsiteY84" fmla="*/ 1823082 h 2189847"/>
                  <a:gd name="connsiteX85" fmla="*/ 301314 w 1950035"/>
                  <a:gd name="connsiteY85" fmla="*/ 1983856 h 2189847"/>
                  <a:gd name="connsiteX86" fmla="*/ 326435 w 1950035"/>
                  <a:gd name="connsiteY86" fmla="*/ 1873323 h 2189847"/>
                  <a:gd name="connsiteX87" fmla="*/ 175710 w 1950035"/>
                  <a:gd name="connsiteY87" fmla="*/ 1526655 h 2189847"/>
                  <a:gd name="connsiteX88" fmla="*/ 150589 w 1950035"/>
                  <a:gd name="connsiteY88" fmla="*/ 1491487 h 2189847"/>
                  <a:gd name="connsiteX89" fmla="*/ 30008 w 1950035"/>
                  <a:gd name="connsiteY89" fmla="*/ 1652260 h 2189847"/>
                  <a:gd name="connsiteX90" fmla="*/ 19959 w 1950035"/>
                  <a:gd name="connsiteY90" fmla="*/ 1808009 h 2189847"/>
                  <a:gd name="connsiteX91" fmla="*/ 75227 w 1950035"/>
                  <a:gd name="connsiteY91" fmla="*/ 1310615 h 2189847"/>
                  <a:gd name="connsiteX92" fmla="*/ 175709 w 1950035"/>
                  <a:gd name="connsiteY92" fmla="*/ 1350809 h 2189847"/>
                  <a:gd name="connsiteX93" fmla="*/ 170685 w 1950035"/>
                  <a:gd name="connsiteY93" fmla="*/ 1134770 h 2189847"/>
                  <a:gd name="connsiteX94" fmla="*/ 95322 w 1950035"/>
                  <a:gd name="connsiteY94" fmla="*/ 1245301 h 2189847"/>
                  <a:gd name="connsiteX95" fmla="*/ 180733 w 1950035"/>
                  <a:gd name="connsiteY95" fmla="*/ 1054383 h 2189847"/>
                  <a:gd name="connsiteX96" fmla="*/ 276193 w 1950035"/>
                  <a:gd name="connsiteY96" fmla="*/ 873512 h 2189847"/>
                  <a:gd name="connsiteX97" fmla="*/ 471298 w 1950035"/>
                  <a:gd name="connsiteY97"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87017 w 1950035"/>
                  <a:gd name="connsiteY42" fmla="*/ 908684 h 2189847"/>
                  <a:gd name="connsiteX43" fmla="*/ 1115228 w 1950035"/>
                  <a:gd name="connsiteY43" fmla="*/ 1255352 h 2189847"/>
                  <a:gd name="connsiteX44" fmla="*/ 899189 w 1950035"/>
                  <a:gd name="connsiteY44" fmla="*/ 1546754 h 2189847"/>
                  <a:gd name="connsiteX45" fmla="*/ 874067 w 1950035"/>
                  <a:gd name="connsiteY45" fmla="*/ 1617093 h 2189847"/>
                  <a:gd name="connsiteX46" fmla="*/ 1009720 w 1950035"/>
                  <a:gd name="connsiteY46" fmla="*/ 1918543 h 2189847"/>
                  <a:gd name="connsiteX47" fmla="*/ 1542283 w 1950035"/>
                  <a:gd name="connsiteY47" fmla="*/ 1938640 h 2189847"/>
                  <a:gd name="connsiteX48" fmla="*/ 1195615 w 1950035"/>
                  <a:gd name="connsiteY48" fmla="*/ 2064244 h 2189847"/>
                  <a:gd name="connsiteX49" fmla="*/ 1024793 w 1950035"/>
                  <a:gd name="connsiteY49" fmla="*/ 2129558 h 2189847"/>
                  <a:gd name="connsiteX50" fmla="*/ 884116 w 1950035"/>
                  <a:gd name="connsiteY50" fmla="*/ 1767818 h 2189847"/>
                  <a:gd name="connsiteX51" fmla="*/ 843922 w 1950035"/>
                  <a:gd name="connsiteY51" fmla="*/ 2079317 h 2189847"/>
                  <a:gd name="connsiteX52" fmla="*/ 703246 w 1950035"/>
                  <a:gd name="connsiteY52" fmla="*/ 1667335 h 2189847"/>
                  <a:gd name="connsiteX53" fmla="*/ 803729 w 1950035"/>
                  <a:gd name="connsiteY53" fmla="*/ 1416126 h 2189847"/>
                  <a:gd name="connsiteX54" fmla="*/ 884115 w 1950035"/>
                  <a:gd name="connsiteY54" fmla="*/ 1255352 h 2189847"/>
                  <a:gd name="connsiteX55" fmla="*/ 1160446 w 1950035"/>
                  <a:gd name="connsiteY55" fmla="*/ 1134771 h 2189847"/>
                  <a:gd name="connsiteX56" fmla="*/ 1637744 w 1950035"/>
                  <a:gd name="connsiteY56" fmla="*/ 657475 h 2189847"/>
                  <a:gd name="connsiteX57" fmla="*/ 1763348 w 1950035"/>
                  <a:gd name="connsiteY57" fmla="*/ 345976 h 2189847"/>
                  <a:gd name="connsiteX58" fmla="*/ 1642768 w 1950035"/>
                  <a:gd name="connsiteY58" fmla="*/ 386169 h 2189847"/>
                  <a:gd name="connsiteX59" fmla="*/ 1451848 w 1950035"/>
                  <a:gd name="connsiteY59" fmla="*/ 667523 h 2189847"/>
                  <a:gd name="connsiteX60" fmla="*/ 1170498 w 1950035"/>
                  <a:gd name="connsiteY60" fmla="*/ 506748 h 2189847"/>
                  <a:gd name="connsiteX61" fmla="*/ 1200641 w 1950035"/>
                  <a:gd name="connsiteY61" fmla="*/ 642400 h 2189847"/>
                  <a:gd name="connsiteX62" fmla="*/ 1115230 w 1950035"/>
                  <a:gd name="connsiteY62" fmla="*/ 878538 h 2189847"/>
                  <a:gd name="connsiteX63" fmla="*/ 1100158 w 1950035"/>
                  <a:gd name="connsiteY63" fmla="*/ 1014189 h 2189847"/>
                  <a:gd name="connsiteX64" fmla="*/ 904215 w 1950035"/>
                  <a:gd name="connsiteY64" fmla="*/ 1024237 h 2189847"/>
                  <a:gd name="connsiteX65" fmla="*/ 929336 w 1950035"/>
                  <a:gd name="connsiteY65" fmla="*/ 1185011 h 2189847"/>
                  <a:gd name="connsiteX66" fmla="*/ 708272 w 1950035"/>
                  <a:gd name="connsiteY66" fmla="*/ 994093 h 2189847"/>
                  <a:gd name="connsiteX67" fmla="*/ 607789 w 1950035"/>
                  <a:gd name="connsiteY67" fmla="*/ 923755 h 2189847"/>
                  <a:gd name="connsiteX68" fmla="*/ 809594 w 1950035"/>
                  <a:gd name="connsiteY68" fmla="*/ 1323176 h 2189847"/>
                  <a:gd name="connsiteX69" fmla="*/ 512330 w 1950035"/>
                  <a:gd name="connsiteY69" fmla="*/ 1365882 h 2189847"/>
                  <a:gd name="connsiteX70" fmla="*/ 647983 w 1950035"/>
                  <a:gd name="connsiteY70" fmla="*/ 1883372 h 2189847"/>
                  <a:gd name="connsiteX71" fmla="*/ 537449 w 1950035"/>
                  <a:gd name="connsiteY71" fmla="*/ 1808010 h 2189847"/>
                  <a:gd name="connsiteX72" fmla="*/ 391749 w 1950035"/>
                  <a:gd name="connsiteY72" fmla="*/ 1742695 h 2189847"/>
                  <a:gd name="connsiteX73" fmla="*/ 230975 w 1950035"/>
                  <a:gd name="connsiteY73" fmla="*/ 1446268 h 2189847"/>
                  <a:gd name="connsiteX74" fmla="*/ 356580 w 1950035"/>
                  <a:gd name="connsiteY74" fmla="*/ 1677381 h 2189847"/>
                  <a:gd name="connsiteX75" fmla="*/ 431942 w 1950035"/>
                  <a:gd name="connsiteY75" fmla="*/ 1843179 h 2189847"/>
                  <a:gd name="connsiteX76" fmla="*/ 527402 w 1950035"/>
                  <a:gd name="connsiteY76" fmla="*/ 1883372 h 2189847"/>
                  <a:gd name="connsiteX77" fmla="*/ 507305 w 1950035"/>
                  <a:gd name="connsiteY77" fmla="*/ 1998929 h 2189847"/>
                  <a:gd name="connsiteX78" fmla="*/ 311362 w 1950035"/>
                  <a:gd name="connsiteY78" fmla="*/ 2189847 h 2189847"/>
                  <a:gd name="connsiteX79" fmla="*/ 250235 w 1950035"/>
                  <a:gd name="connsiteY79" fmla="*/ 2152165 h 2189847"/>
                  <a:gd name="connsiteX80" fmla="*/ 220927 w 1950035"/>
                  <a:gd name="connsiteY80" fmla="*/ 1998928 h 2189847"/>
                  <a:gd name="connsiteX81" fmla="*/ 120444 w 1950035"/>
                  <a:gd name="connsiteY81" fmla="*/ 1918541 h 2189847"/>
                  <a:gd name="connsiteX82" fmla="*/ 65177 w 1950035"/>
                  <a:gd name="connsiteY82" fmla="*/ 1878348 h 2189847"/>
                  <a:gd name="connsiteX83" fmla="*/ 80251 w 1950035"/>
                  <a:gd name="connsiteY83" fmla="*/ 1682404 h 2189847"/>
                  <a:gd name="connsiteX84" fmla="*/ 205854 w 1950035"/>
                  <a:gd name="connsiteY84" fmla="*/ 1823082 h 2189847"/>
                  <a:gd name="connsiteX85" fmla="*/ 301314 w 1950035"/>
                  <a:gd name="connsiteY85" fmla="*/ 1983856 h 2189847"/>
                  <a:gd name="connsiteX86" fmla="*/ 326435 w 1950035"/>
                  <a:gd name="connsiteY86" fmla="*/ 1873323 h 2189847"/>
                  <a:gd name="connsiteX87" fmla="*/ 175710 w 1950035"/>
                  <a:gd name="connsiteY87" fmla="*/ 1526655 h 2189847"/>
                  <a:gd name="connsiteX88" fmla="*/ 150589 w 1950035"/>
                  <a:gd name="connsiteY88" fmla="*/ 1491487 h 2189847"/>
                  <a:gd name="connsiteX89" fmla="*/ 30008 w 1950035"/>
                  <a:gd name="connsiteY89" fmla="*/ 1652260 h 2189847"/>
                  <a:gd name="connsiteX90" fmla="*/ 19959 w 1950035"/>
                  <a:gd name="connsiteY90" fmla="*/ 1808009 h 2189847"/>
                  <a:gd name="connsiteX91" fmla="*/ 75227 w 1950035"/>
                  <a:gd name="connsiteY91" fmla="*/ 1310615 h 2189847"/>
                  <a:gd name="connsiteX92" fmla="*/ 175709 w 1950035"/>
                  <a:gd name="connsiteY92" fmla="*/ 1350809 h 2189847"/>
                  <a:gd name="connsiteX93" fmla="*/ 170685 w 1950035"/>
                  <a:gd name="connsiteY93" fmla="*/ 1134770 h 2189847"/>
                  <a:gd name="connsiteX94" fmla="*/ 95322 w 1950035"/>
                  <a:gd name="connsiteY94" fmla="*/ 1245301 h 2189847"/>
                  <a:gd name="connsiteX95" fmla="*/ 180733 w 1950035"/>
                  <a:gd name="connsiteY95" fmla="*/ 1054383 h 2189847"/>
                  <a:gd name="connsiteX96" fmla="*/ 276193 w 1950035"/>
                  <a:gd name="connsiteY96" fmla="*/ 873512 h 2189847"/>
                  <a:gd name="connsiteX97" fmla="*/ 471298 w 1950035"/>
                  <a:gd name="connsiteY97"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87017 w 1950035"/>
                  <a:gd name="connsiteY42" fmla="*/ 908684 h 2189847"/>
                  <a:gd name="connsiteX43" fmla="*/ 1115228 w 1950035"/>
                  <a:gd name="connsiteY43" fmla="*/ 1255352 h 2189847"/>
                  <a:gd name="connsiteX44" fmla="*/ 899189 w 1950035"/>
                  <a:gd name="connsiteY44" fmla="*/ 1546754 h 2189847"/>
                  <a:gd name="connsiteX45" fmla="*/ 874067 w 1950035"/>
                  <a:gd name="connsiteY45" fmla="*/ 1617093 h 2189847"/>
                  <a:gd name="connsiteX46" fmla="*/ 1009720 w 1950035"/>
                  <a:gd name="connsiteY46" fmla="*/ 1918543 h 2189847"/>
                  <a:gd name="connsiteX47" fmla="*/ 1542283 w 1950035"/>
                  <a:gd name="connsiteY47" fmla="*/ 1938640 h 2189847"/>
                  <a:gd name="connsiteX48" fmla="*/ 1195615 w 1950035"/>
                  <a:gd name="connsiteY48" fmla="*/ 2064244 h 2189847"/>
                  <a:gd name="connsiteX49" fmla="*/ 1024793 w 1950035"/>
                  <a:gd name="connsiteY49" fmla="*/ 2129558 h 2189847"/>
                  <a:gd name="connsiteX50" fmla="*/ 884116 w 1950035"/>
                  <a:gd name="connsiteY50" fmla="*/ 1767818 h 2189847"/>
                  <a:gd name="connsiteX51" fmla="*/ 843922 w 1950035"/>
                  <a:gd name="connsiteY51" fmla="*/ 2079317 h 2189847"/>
                  <a:gd name="connsiteX52" fmla="*/ 703246 w 1950035"/>
                  <a:gd name="connsiteY52" fmla="*/ 1667335 h 2189847"/>
                  <a:gd name="connsiteX53" fmla="*/ 803729 w 1950035"/>
                  <a:gd name="connsiteY53" fmla="*/ 1416126 h 2189847"/>
                  <a:gd name="connsiteX54" fmla="*/ 884115 w 1950035"/>
                  <a:gd name="connsiteY54" fmla="*/ 1255352 h 2189847"/>
                  <a:gd name="connsiteX55" fmla="*/ 1160446 w 1950035"/>
                  <a:gd name="connsiteY55" fmla="*/ 1134771 h 2189847"/>
                  <a:gd name="connsiteX56" fmla="*/ 1637744 w 1950035"/>
                  <a:gd name="connsiteY56" fmla="*/ 657475 h 2189847"/>
                  <a:gd name="connsiteX57" fmla="*/ 1763348 w 1950035"/>
                  <a:gd name="connsiteY57" fmla="*/ 345976 h 2189847"/>
                  <a:gd name="connsiteX58" fmla="*/ 1642768 w 1950035"/>
                  <a:gd name="connsiteY58" fmla="*/ 386169 h 2189847"/>
                  <a:gd name="connsiteX59" fmla="*/ 1451848 w 1950035"/>
                  <a:gd name="connsiteY59" fmla="*/ 667523 h 2189847"/>
                  <a:gd name="connsiteX60" fmla="*/ 1170498 w 1950035"/>
                  <a:gd name="connsiteY60" fmla="*/ 506748 h 2189847"/>
                  <a:gd name="connsiteX61" fmla="*/ 1200641 w 1950035"/>
                  <a:gd name="connsiteY61" fmla="*/ 642400 h 2189847"/>
                  <a:gd name="connsiteX62" fmla="*/ 1115230 w 1950035"/>
                  <a:gd name="connsiteY62" fmla="*/ 878538 h 2189847"/>
                  <a:gd name="connsiteX63" fmla="*/ 1100158 w 1950035"/>
                  <a:gd name="connsiteY63" fmla="*/ 1014189 h 2189847"/>
                  <a:gd name="connsiteX64" fmla="*/ 904215 w 1950035"/>
                  <a:gd name="connsiteY64" fmla="*/ 1024237 h 2189847"/>
                  <a:gd name="connsiteX65" fmla="*/ 929336 w 1950035"/>
                  <a:gd name="connsiteY65" fmla="*/ 1185011 h 2189847"/>
                  <a:gd name="connsiteX66" fmla="*/ 708272 w 1950035"/>
                  <a:gd name="connsiteY66" fmla="*/ 994093 h 2189847"/>
                  <a:gd name="connsiteX67" fmla="*/ 607789 w 1950035"/>
                  <a:gd name="connsiteY67" fmla="*/ 923755 h 2189847"/>
                  <a:gd name="connsiteX68" fmla="*/ 809594 w 1950035"/>
                  <a:gd name="connsiteY68" fmla="*/ 1323176 h 2189847"/>
                  <a:gd name="connsiteX69" fmla="*/ 512330 w 1950035"/>
                  <a:gd name="connsiteY69" fmla="*/ 1365882 h 2189847"/>
                  <a:gd name="connsiteX70" fmla="*/ 647983 w 1950035"/>
                  <a:gd name="connsiteY70" fmla="*/ 1883372 h 2189847"/>
                  <a:gd name="connsiteX71" fmla="*/ 537449 w 1950035"/>
                  <a:gd name="connsiteY71" fmla="*/ 1808010 h 2189847"/>
                  <a:gd name="connsiteX72" fmla="*/ 391749 w 1950035"/>
                  <a:gd name="connsiteY72" fmla="*/ 1742695 h 2189847"/>
                  <a:gd name="connsiteX73" fmla="*/ 230975 w 1950035"/>
                  <a:gd name="connsiteY73" fmla="*/ 1446268 h 2189847"/>
                  <a:gd name="connsiteX74" fmla="*/ 356580 w 1950035"/>
                  <a:gd name="connsiteY74" fmla="*/ 1677381 h 2189847"/>
                  <a:gd name="connsiteX75" fmla="*/ 431942 w 1950035"/>
                  <a:gd name="connsiteY75" fmla="*/ 1843179 h 2189847"/>
                  <a:gd name="connsiteX76" fmla="*/ 527402 w 1950035"/>
                  <a:gd name="connsiteY76" fmla="*/ 1883372 h 2189847"/>
                  <a:gd name="connsiteX77" fmla="*/ 507305 w 1950035"/>
                  <a:gd name="connsiteY77" fmla="*/ 1998929 h 2189847"/>
                  <a:gd name="connsiteX78" fmla="*/ 311362 w 1950035"/>
                  <a:gd name="connsiteY78" fmla="*/ 2189847 h 2189847"/>
                  <a:gd name="connsiteX79" fmla="*/ 250235 w 1950035"/>
                  <a:gd name="connsiteY79" fmla="*/ 2152165 h 2189847"/>
                  <a:gd name="connsiteX80" fmla="*/ 220927 w 1950035"/>
                  <a:gd name="connsiteY80" fmla="*/ 1998928 h 2189847"/>
                  <a:gd name="connsiteX81" fmla="*/ 120444 w 1950035"/>
                  <a:gd name="connsiteY81" fmla="*/ 1918541 h 2189847"/>
                  <a:gd name="connsiteX82" fmla="*/ 65177 w 1950035"/>
                  <a:gd name="connsiteY82" fmla="*/ 1878348 h 2189847"/>
                  <a:gd name="connsiteX83" fmla="*/ 80251 w 1950035"/>
                  <a:gd name="connsiteY83" fmla="*/ 1682404 h 2189847"/>
                  <a:gd name="connsiteX84" fmla="*/ 205854 w 1950035"/>
                  <a:gd name="connsiteY84" fmla="*/ 1823082 h 2189847"/>
                  <a:gd name="connsiteX85" fmla="*/ 301314 w 1950035"/>
                  <a:gd name="connsiteY85" fmla="*/ 1983856 h 2189847"/>
                  <a:gd name="connsiteX86" fmla="*/ 326435 w 1950035"/>
                  <a:gd name="connsiteY86" fmla="*/ 1873323 h 2189847"/>
                  <a:gd name="connsiteX87" fmla="*/ 175710 w 1950035"/>
                  <a:gd name="connsiteY87" fmla="*/ 1526655 h 2189847"/>
                  <a:gd name="connsiteX88" fmla="*/ 150589 w 1950035"/>
                  <a:gd name="connsiteY88" fmla="*/ 1491487 h 2189847"/>
                  <a:gd name="connsiteX89" fmla="*/ 30008 w 1950035"/>
                  <a:gd name="connsiteY89" fmla="*/ 1652260 h 2189847"/>
                  <a:gd name="connsiteX90" fmla="*/ 19959 w 1950035"/>
                  <a:gd name="connsiteY90" fmla="*/ 1808009 h 2189847"/>
                  <a:gd name="connsiteX91" fmla="*/ 75227 w 1950035"/>
                  <a:gd name="connsiteY91" fmla="*/ 1310615 h 2189847"/>
                  <a:gd name="connsiteX92" fmla="*/ 175709 w 1950035"/>
                  <a:gd name="connsiteY92" fmla="*/ 1350809 h 2189847"/>
                  <a:gd name="connsiteX93" fmla="*/ 170685 w 1950035"/>
                  <a:gd name="connsiteY93" fmla="*/ 1134770 h 2189847"/>
                  <a:gd name="connsiteX94" fmla="*/ 95322 w 1950035"/>
                  <a:gd name="connsiteY94" fmla="*/ 1245301 h 2189847"/>
                  <a:gd name="connsiteX95" fmla="*/ 180733 w 1950035"/>
                  <a:gd name="connsiteY95" fmla="*/ 1054383 h 2189847"/>
                  <a:gd name="connsiteX96" fmla="*/ 276193 w 1950035"/>
                  <a:gd name="connsiteY96" fmla="*/ 873512 h 2189847"/>
                  <a:gd name="connsiteX97" fmla="*/ 471298 w 1950035"/>
                  <a:gd name="connsiteY97"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87017 w 1950035"/>
                  <a:gd name="connsiteY42" fmla="*/ 908684 h 2189847"/>
                  <a:gd name="connsiteX43" fmla="*/ 1115228 w 1950035"/>
                  <a:gd name="connsiteY43" fmla="*/ 1255352 h 2189847"/>
                  <a:gd name="connsiteX44" fmla="*/ 899189 w 1950035"/>
                  <a:gd name="connsiteY44" fmla="*/ 1546754 h 2189847"/>
                  <a:gd name="connsiteX45" fmla="*/ 874067 w 1950035"/>
                  <a:gd name="connsiteY45" fmla="*/ 1617093 h 2189847"/>
                  <a:gd name="connsiteX46" fmla="*/ 1009720 w 1950035"/>
                  <a:gd name="connsiteY46" fmla="*/ 1918543 h 2189847"/>
                  <a:gd name="connsiteX47" fmla="*/ 1542283 w 1950035"/>
                  <a:gd name="connsiteY47" fmla="*/ 1938640 h 2189847"/>
                  <a:gd name="connsiteX48" fmla="*/ 1195615 w 1950035"/>
                  <a:gd name="connsiteY48" fmla="*/ 2064244 h 2189847"/>
                  <a:gd name="connsiteX49" fmla="*/ 1024793 w 1950035"/>
                  <a:gd name="connsiteY49" fmla="*/ 2129558 h 2189847"/>
                  <a:gd name="connsiteX50" fmla="*/ 884116 w 1950035"/>
                  <a:gd name="connsiteY50" fmla="*/ 1767818 h 2189847"/>
                  <a:gd name="connsiteX51" fmla="*/ 843922 w 1950035"/>
                  <a:gd name="connsiteY51" fmla="*/ 2079317 h 2189847"/>
                  <a:gd name="connsiteX52" fmla="*/ 703246 w 1950035"/>
                  <a:gd name="connsiteY52" fmla="*/ 1667335 h 2189847"/>
                  <a:gd name="connsiteX53" fmla="*/ 803729 w 1950035"/>
                  <a:gd name="connsiteY53" fmla="*/ 1416126 h 2189847"/>
                  <a:gd name="connsiteX54" fmla="*/ 884115 w 1950035"/>
                  <a:gd name="connsiteY54" fmla="*/ 1255352 h 2189847"/>
                  <a:gd name="connsiteX55" fmla="*/ 1160446 w 1950035"/>
                  <a:gd name="connsiteY55" fmla="*/ 1134771 h 2189847"/>
                  <a:gd name="connsiteX56" fmla="*/ 1637744 w 1950035"/>
                  <a:gd name="connsiteY56" fmla="*/ 657475 h 2189847"/>
                  <a:gd name="connsiteX57" fmla="*/ 1763348 w 1950035"/>
                  <a:gd name="connsiteY57" fmla="*/ 345976 h 2189847"/>
                  <a:gd name="connsiteX58" fmla="*/ 1642768 w 1950035"/>
                  <a:gd name="connsiteY58" fmla="*/ 386169 h 2189847"/>
                  <a:gd name="connsiteX59" fmla="*/ 1451848 w 1950035"/>
                  <a:gd name="connsiteY59" fmla="*/ 667523 h 2189847"/>
                  <a:gd name="connsiteX60" fmla="*/ 1170498 w 1950035"/>
                  <a:gd name="connsiteY60" fmla="*/ 506748 h 2189847"/>
                  <a:gd name="connsiteX61" fmla="*/ 1200641 w 1950035"/>
                  <a:gd name="connsiteY61" fmla="*/ 642400 h 2189847"/>
                  <a:gd name="connsiteX62" fmla="*/ 1115230 w 1950035"/>
                  <a:gd name="connsiteY62" fmla="*/ 878538 h 2189847"/>
                  <a:gd name="connsiteX63" fmla="*/ 1100158 w 1950035"/>
                  <a:gd name="connsiteY63" fmla="*/ 1014189 h 2189847"/>
                  <a:gd name="connsiteX64" fmla="*/ 904215 w 1950035"/>
                  <a:gd name="connsiteY64" fmla="*/ 1024237 h 2189847"/>
                  <a:gd name="connsiteX65" fmla="*/ 929336 w 1950035"/>
                  <a:gd name="connsiteY65" fmla="*/ 1185011 h 2189847"/>
                  <a:gd name="connsiteX66" fmla="*/ 708272 w 1950035"/>
                  <a:gd name="connsiteY66" fmla="*/ 994093 h 2189847"/>
                  <a:gd name="connsiteX67" fmla="*/ 607789 w 1950035"/>
                  <a:gd name="connsiteY67" fmla="*/ 923755 h 2189847"/>
                  <a:gd name="connsiteX68" fmla="*/ 809594 w 1950035"/>
                  <a:gd name="connsiteY68" fmla="*/ 1323176 h 2189847"/>
                  <a:gd name="connsiteX69" fmla="*/ 512330 w 1950035"/>
                  <a:gd name="connsiteY69" fmla="*/ 1365882 h 2189847"/>
                  <a:gd name="connsiteX70" fmla="*/ 647983 w 1950035"/>
                  <a:gd name="connsiteY70" fmla="*/ 1883372 h 2189847"/>
                  <a:gd name="connsiteX71" fmla="*/ 537449 w 1950035"/>
                  <a:gd name="connsiteY71" fmla="*/ 1808010 h 2189847"/>
                  <a:gd name="connsiteX72" fmla="*/ 391749 w 1950035"/>
                  <a:gd name="connsiteY72" fmla="*/ 1742695 h 2189847"/>
                  <a:gd name="connsiteX73" fmla="*/ 230975 w 1950035"/>
                  <a:gd name="connsiteY73" fmla="*/ 1446268 h 2189847"/>
                  <a:gd name="connsiteX74" fmla="*/ 356580 w 1950035"/>
                  <a:gd name="connsiteY74" fmla="*/ 1677381 h 2189847"/>
                  <a:gd name="connsiteX75" fmla="*/ 431942 w 1950035"/>
                  <a:gd name="connsiteY75" fmla="*/ 1843179 h 2189847"/>
                  <a:gd name="connsiteX76" fmla="*/ 527402 w 1950035"/>
                  <a:gd name="connsiteY76" fmla="*/ 1883372 h 2189847"/>
                  <a:gd name="connsiteX77" fmla="*/ 507305 w 1950035"/>
                  <a:gd name="connsiteY77" fmla="*/ 1998929 h 2189847"/>
                  <a:gd name="connsiteX78" fmla="*/ 311362 w 1950035"/>
                  <a:gd name="connsiteY78" fmla="*/ 2189847 h 2189847"/>
                  <a:gd name="connsiteX79" fmla="*/ 250235 w 1950035"/>
                  <a:gd name="connsiteY79" fmla="*/ 2152165 h 2189847"/>
                  <a:gd name="connsiteX80" fmla="*/ 220927 w 1950035"/>
                  <a:gd name="connsiteY80" fmla="*/ 1998928 h 2189847"/>
                  <a:gd name="connsiteX81" fmla="*/ 120444 w 1950035"/>
                  <a:gd name="connsiteY81" fmla="*/ 1918541 h 2189847"/>
                  <a:gd name="connsiteX82" fmla="*/ 65177 w 1950035"/>
                  <a:gd name="connsiteY82" fmla="*/ 1878348 h 2189847"/>
                  <a:gd name="connsiteX83" fmla="*/ 80251 w 1950035"/>
                  <a:gd name="connsiteY83" fmla="*/ 1682404 h 2189847"/>
                  <a:gd name="connsiteX84" fmla="*/ 205854 w 1950035"/>
                  <a:gd name="connsiteY84" fmla="*/ 1823082 h 2189847"/>
                  <a:gd name="connsiteX85" fmla="*/ 301314 w 1950035"/>
                  <a:gd name="connsiteY85" fmla="*/ 1983856 h 2189847"/>
                  <a:gd name="connsiteX86" fmla="*/ 326435 w 1950035"/>
                  <a:gd name="connsiteY86" fmla="*/ 1873323 h 2189847"/>
                  <a:gd name="connsiteX87" fmla="*/ 175710 w 1950035"/>
                  <a:gd name="connsiteY87" fmla="*/ 1526655 h 2189847"/>
                  <a:gd name="connsiteX88" fmla="*/ 150589 w 1950035"/>
                  <a:gd name="connsiteY88" fmla="*/ 1491487 h 2189847"/>
                  <a:gd name="connsiteX89" fmla="*/ 30008 w 1950035"/>
                  <a:gd name="connsiteY89" fmla="*/ 1652260 h 2189847"/>
                  <a:gd name="connsiteX90" fmla="*/ 19959 w 1950035"/>
                  <a:gd name="connsiteY90" fmla="*/ 1808009 h 2189847"/>
                  <a:gd name="connsiteX91" fmla="*/ 75227 w 1950035"/>
                  <a:gd name="connsiteY91" fmla="*/ 1310615 h 2189847"/>
                  <a:gd name="connsiteX92" fmla="*/ 175709 w 1950035"/>
                  <a:gd name="connsiteY92" fmla="*/ 1350809 h 2189847"/>
                  <a:gd name="connsiteX93" fmla="*/ 170685 w 1950035"/>
                  <a:gd name="connsiteY93" fmla="*/ 1134770 h 2189847"/>
                  <a:gd name="connsiteX94" fmla="*/ 95322 w 1950035"/>
                  <a:gd name="connsiteY94" fmla="*/ 1245301 h 2189847"/>
                  <a:gd name="connsiteX95" fmla="*/ 180733 w 1950035"/>
                  <a:gd name="connsiteY95" fmla="*/ 1054383 h 2189847"/>
                  <a:gd name="connsiteX96" fmla="*/ 276193 w 1950035"/>
                  <a:gd name="connsiteY96" fmla="*/ 873512 h 2189847"/>
                  <a:gd name="connsiteX97" fmla="*/ 471298 w 1950035"/>
                  <a:gd name="connsiteY97"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502090 w 1950035"/>
                  <a:gd name="connsiteY42" fmla="*/ 979022 h 2189847"/>
                  <a:gd name="connsiteX43" fmla="*/ 1487017 w 1950035"/>
                  <a:gd name="connsiteY43" fmla="*/ 908684 h 2189847"/>
                  <a:gd name="connsiteX44" fmla="*/ 1115228 w 1950035"/>
                  <a:gd name="connsiteY44" fmla="*/ 1255352 h 2189847"/>
                  <a:gd name="connsiteX45" fmla="*/ 899189 w 1950035"/>
                  <a:gd name="connsiteY45" fmla="*/ 1546754 h 2189847"/>
                  <a:gd name="connsiteX46" fmla="*/ 874067 w 1950035"/>
                  <a:gd name="connsiteY46" fmla="*/ 1617093 h 2189847"/>
                  <a:gd name="connsiteX47" fmla="*/ 1009720 w 1950035"/>
                  <a:gd name="connsiteY47" fmla="*/ 1918543 h 2189847"/>
                  <a:gd name="connsiteX48" fmla="*/ 1542283 w 1950035"/>
                  <a:gd name="connsiteY48" fmla="*/ 1938640 h 2189847"/>
                  <a:gd name="connsiteX49" fmla="*/ 1195615 w 1950035"/>
                  <a:gd name="connsiteY49" fmla="*/ 2064244 h 2189847"/>
                  <a:gd name="connsiteX50" fmla="*/ 1024793 w 1950035"/>
                  <a:gd name="connsiteY50" fmla="*/ 2129558 h 2189847"/>
                  <a:gd name="connsiteX51" fmla="*/ 884116 w 1950035"/>
                  <a:gd name="connsiteY51" fmla="*/ 1767818 h 2189847"/>
                  <a:gd name="connsiteX52" fmla="*/ 843922 w 1950035"/>
                  <a:gd name="connsiteY52" fmla="*/ 2079317 h 2189847"/>
                  <a:gd name="connsiteX53" fmla="*/ 703246 w 1950035"/>
                  <a:gd name="connsiteY53" fmla="*/ 1667335 h 2189847"/>
                  <a:gd name="connsiteX54" fmla="*/ 803729 w 1950035"/>
                  <a:gd name="connsiteY54" fmla="*/ 1416126 h 2189847"/>
                  <a:gd name="connsiteX55" fmla="*/ 884115 w 1950035"/>
                  <a:gd name="connsiteY55" fmla="*/ 1255352 h 2189847"/>
                  <a:gd name="connsiteX56" fmla="*/ 1160446 w 1950035"/>
                  <a:gd name="connsiteY56" fmla="*/ 1134771 h 2189847"/>
                  <a:gd name="connsiteX57" fmla="*/ 1637744 w 1950035"/>
                  <a:gd name="connsiteY57" fmla="*/ 657475 h 2189847"/>
                  <a:gd name="connsiteX58" fmla="*/ 1763348 w 1950035"/>
                  <a:gd name="connsiteY58" fmla="*/ 345976 h 2189847"/>
                  <a:gd name="connsiteX59" fmla="*/ 1642768 w 1950035"/>
                  <a:gd name="connsiteY59" fmla="*/ 386169 h 2189847"/>
                  <a:gd name="connsiteX60" fmla="*/ 1451848 w 1950035"/>
                  <a:gd name="connsiteY60" fmla="*/ 667523 h 2189847"/>
                  <a:gd name="connsiteX61" fmla="*/ 1170498 w 1950035"/>
                  <a:gd name="connsiteY61" fmla="*/ 506748 h 2189847"/>
                  <a:gd name="connsiteX62" fmla="*/ 1200641 w 1950035"/>
                  <a:gd name="connsiteY62" fmla="*/ 642400 h 2189847"/>
                  <a:gd name="connsiteX63" fmla="*/ 1115230 w 1950035"/>
                  <a:gd name="connsiteY63" fmla="*/ 878538 h 2189847"/>
                  <a:gd name="connsiteX64" fmla="*/ 1100158 w 1950035"/>
                  <a:gd name="connsiteY64" fmla="*/ 1014189 h 2189847"/>
                  <a:gd name="connsiteX65" fmla="*/ 904215 w 1950035"/>
                  <a:gd name="connsiteY65" fmla="*/ 1024237 h 2189847"/>
                  <a:gd name="connsiteX66" fmla="*/ 929336 w 1950035"/>
                  <a:gd name="connsiteY66" fmla="*/ 1185011 h 2189847"/>
                  <a:gd name="connsiteX67" fmla="*/ 708272 w 1950035"/>
                  <a:gd name="connsiteY67" fmla="*/ 994093 h 2189847"/>
                  <a:gd name="connsiteX68" fmla="*/ 607789 w 1950035"/>
                  <a:gd name="connsiteY68" fmla="*/ 923755 h 2189847"/>
                  <a:gd name="connsiteX69" fmla="*/ 809594 w 1950035"/>
                  <a:gd name="connsiteY69" fmla="*/ 1323176 h 2189847"/>
                  <a:gd name="connsiteX70" fmla="*/ 512330 w 1950035"/>
                  <a:gd name="connsiteY70" fmla="*/ 1365882 h 2189847"/>
                  <a:gd name="connsiteX71" fmla="*/ 647983 w 1950035"/>
                  <a:gd name="connsiteY71" fmla="*/ 1883372 h 2189847"/>
                  <a:gd name="connsiteX72" fmla="*/ 537449 w 1950035"/>
                  <a:gd name="connsiteY72" fmla="*/ 1808010 h 2189847"/>
                  <a:gd name="connsiteX73" fmla="*/ 391749 w 1950035"/>
                  <a:gd name="connsiteY73" fmla="*/ 1742695 h 2189847"/>
                  <a:gd name="connsiteX74" fmla="*/ 230975 w 1950035"/>
                  <a:gd name="connsiteY74" fmla="*/ 1446268 h 2189847"/>
                  <a:gd name="connsiteX75" fmla="*/ 356580 w 1950035"/>
                  <a:gd name="connsiteY75" fmla="*/ 1677381 h 2189847"/>
                  <a:gd name="connsiteX76" fmla="*/ 431942 w 1950035"/>
                  <a:gd name="connsiteY76" fmla="*/ 1843179 h 2189847"/>
                  <a:gd name="connsiteX77" fmla="*/ 527402 w 1950035"/>
                  <a:gd name="connsiteY77" fmla="*/ 1883372 h 2189847"/>
                  <a:gd name="connsiteX78" fmla="*/ 507305 w 1950035"/>
                  <a:gd name="connsiteY78" fmla="*/ 1998929 h 2189847"/>
                  <a:gd name="connsiteX79" fmla="*/ 311362 w 1950035"/>
                  <a:gd name="connsiteY79" fmla="*/ 2189847 h 2189847"/>
                  <a:gd name="connsiteX80" fmla="*/ 250235 w 1950035"/>
                  <a:gd name="connsiteY80" fmla="*/ 2152165 h 2189847"/>
                  <a:gd name="connsiteX81" fmla="*/ 220927 w 1950035"/>
                  <a:gd name="connsiteY81" fmla="*/ 1998928 h 2189847"/>
                  <a:gd name="connsiteX82" fmla="*/ 120444 w 1950035"/>
                  <a:gd name="connsiteY82" fmla="*/ 1918541 h 2189847"/>
                  <a:gd name="connsiteX83" fmla="*/ 65177 w 1950035"/>
                  <a:gd name="connsiteY83" fmla="*/ 1878348 h 2189847"/>
                  <a:gd name="connsiteX84" fmla="*/ 80251 w 1950035"/>
                  <a:gd name="connsiteY84" fmla="*/ 1682404 h 2189847"/>
                  <a:gd name="connsiteX85" fmla="*/ 205854 w 1950035"/>
                  <a:gd name="connsiteY85" fmla="*/ 1823082 h 2189847"/>
                  <a:gd name="connsiteX86" fmla="*/ 301314 w 1950035"/>
                  <a:gd name="connsiteY86" fmla="*/ 1983856 h 2189847"/>
                  <a:gd name="connsiteX87" fmla="*/ 326435 w 1950035"/>
                  <a:gd name="connsiteY87" fmla="*/ 1873323 h 2189847"/>
                  <a:gd name="connsiteX88" fmla="*/ 175710 w 1950035"/>
                  <a:gd name="connsiteY88" fmla="*/ 1526655 h 2189847"/>
                  <a:gd name="connsiteX89" fmla="*/ 150589 w 1950035"/>
                  <a:gd name="connsiteY89" fmla="*/ 1491487 h 2189847"/>
                  <a:gd name="connsiteX90" fmla="*/ 30008 w 1950035"/>
                  <a:gd name="connsiteY90" fmla="*/ 1652260 h 2189847"/>
                  <a:gd name="connsiteX91" fmla="*/ 19959 w 1950035"/>
                  <a:gd name="connsiteY91" fmla="*/ 1808009 h 2189847"/>
                  <a:gd name="connsiteX92" fmla="*/ 75227 w 1950035"/>
                  <a:gd name="connsiteY92" fmla="*/ 1310615 h 2189847"/>
                  <a:gd name="connsiteX93" fmla="*/ 175709 w 1950035"/>
                  <a:gd name="connsiteY93" fmla="*/ 1350809 h 2189847"/>
                  <a:gd name="connsiteX94" fmla="*/ 170685 w 1950035"/>
                  <a:gd name="connsiteY94" fmla="*/ 1134770 h 2189847"/>
                  <a:gd name="connsiteX95" fmla="*/ 95322 w 1950035"/>
                  <a:gd name="connsiteY95" fmla="*/ 1245301 h 2189847"/>
                  <a:gd name="connsiteX96" fmla="*/ 180733 w 1950035"/>
                  <a:gd name="connsiteY96" fmla="*/ 1054383 h 2189847"/>
                  <a:gd name="connsiteX97" fmla="*/ 276193 w 1950035"/>
                  <a:gd name="connsiteY97" fmla="*/ 873512 h 2189847"/>
                  <a:gd name="connsiteX98" fmla="*/ 471298 w 1950035"/>
                  <a:gd name="connsiteY98"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36776 w 1950035"/>
                  <a:gd name="connsiteY42" fmla="*/ 828297 h 2189847"/>
                  <a:gd name="connsiteX43" fmla="*/ 1502090 w 1950035"/>
                  <a:gd name="connsiteY43" fmla="*/ 979022 h 2189847"/>
                  <a:gd name="connsiteX44" fmla="*/ 1487017 w 1950035"/>
                  <a:gd name="connsiteY44" fmla="*/ 908684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758324 w 1950035"/>
                  <a:gd name="connsiteY42" fmla="*/ 1094578 h 2189847"/>
                  <a:gd name="connsiteX43" fmla="*/ 1502090 w 1950035"/>
                  <a:gd name="connsiteY43" fmla="*/ 979022 h 2189847"/>
                  <a:gd name="connsiteX44" fmla="*/ 1487017 w 1950035"/>
                  <a:gd name="connsiteY44" fmla="*/ 908684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758324 w 1950035"/>
                  <a:gd name="connsiteY42" fmla="*/ 1094578 h 2189847"/>
                  <a:gd name="connsiteX43" fmla="*/ 1502090 w 1950035"/>
                  <a:gd name="connsiteY43" fmla="*/ 979022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97067 w 1950035"/>
                  <a:gd name="connsiteY42" fmla="*/ 838345 h 2189847"/>
                  <a:gd name="connsiteX43" fmla="*/ 1502090 w 1950035"/>
                  <a:gd name="connsiteY43" fmla="*/ 979022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36777 w 1950035"/>
                  <a:gd name="connsiteY42" fmla="*/ 979022 h 2189847"/>
                  <a:gd name="connsiteX43" fmla="*/ 1502090 w 1950035"/>
                  <a:gd name="connsiteY43" fmla="*/ 979022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36777 w 1950035"/>
                  <a:gd name="connsiteY42" fmla="*/ 979022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542283 w 1950035"/>
                  <a:gd name="connsiteY49" fmla="*/ 1938640 h 2189847"/>
                  <a:gd name="connsiteX50" fmla="*/ 1195615 w 1950035"/>
                  <a:gd name="connsiteY50" fmla="*/ 2064244 h 2189847"/>
                  <a:gd name="connsiteX51" fmla="*/ 1024793 w 1950035"/>
                  <a:gd name="connsiteY51" fmla="*/ 2129558 h 2189847"/>
                  <a:gd name="connsiteX52" fmla="*/ 884116 w 1950035"/>
                  <a:gd name="connsiteY52" fmla="*/ 1767818 h 2189847"/>
                  <a:gd name="connsiteX53" fmla="*/ 843922 w 1950035"/>
                  <a:gd name="connsiteY53" fmla="*/ 2079317 h 2189847"/>
                  <a:gd name="connsiteX54" fmla="*/ 703246 w 1950035"/>
                  <a:gd name="connsiteY54" fmla="*/ 1667335 h 2189847"/>
                  <a:gd name="connsiteX55" fmla="*/ 803729 w 1950035"/>
                  <a:gd name="connsiteY55" fmla="*/ 1416126 h 2189847"/>
                  <a:gd name="connsiteX56" fmla="*/ 884115 w 1950035"/>
                  <a:gd name="connsiteY56" fmla="*/ 1255352 h 2189847"/>
                  <a:gd name="connsiteX57" fmla="*/ 1160446 w 1950035"/>
                  <a:gd name="connsiteY57" fmla="*/ 1134771 h 2189847"/>
                  <a:gd name="connsiteX58" fmla="*/ 1637744 w 1950035"/>
                  <a:gd name="connsiteY58" fmla="*/ 657475 h 2189847"/>
                  <a:gd name="connsiteX59" fmla="*/ 1763348 w 1950035"/>
                  <a:gd name="connsiteY59" fmla="*/ 345976 h 2189847"/>
                  <a:gd name="connsiteX60" fmla="*/ 1642768 w 1950035"/>
                  <a:gd name="connsiteY60" fmla="*/ 386169 h 2189847"/>
                  <a:gd name="connsiteX61" fmla="*/ 1451848 w 1950035"/>
                  <a:gd name="connsiteY61" fmla="*/ 667523 h 2189847"/>
                  <a:gd name="connsiteX62" fmla="*/ 1170498 w 1950035"/>
                  <a:gd name="connsiteY62" fmla="*/ 506748 h 2189847"/>
                  <a:gd name="connsiteX63" fmla="*/ 1200641 w 1950035"/>
                  <a:gd name="connsiteY63" fmla="*/ 642400 h 2189847"/>
                  <a:gd name="connsiteX64" fmla="*/ 1115230 w 1950035"/>
                  <a:gd name="connsiteY64" fmla="*/ 878538 h 2189847"/>
                  <a:gd name="connsiteX65" fmla="*/ 1100158 w 1950035"/>
                  <a:gd name="connsiteY65" fmla="*/ 1014189 h 2189847"/>
                  <a:gd name="connsiteX66" fmla="*/ 904215 w 1950035"/>
                  <a:gd name="connsiteY66" fmla="*/ 1024237 h 2189847"/>
                  <a:gd name="connsiteX67" fmla="*/ 929336 w 1950035"/>
                  <a:gd name="connsiteY67" fmla="*/ 1185011 h 2189847"/>
                  <a:gd name="connsiteX68" fmla="*/ 708272 w 1950035"/>
                  <a:gd name="connsiteY68" fmla="*/ 994093 h 2189847"/>
                  <a:gd name="connsiteX69" fmla="*/ 607789 w 1950035"/>
                  <a:gd name="connsiteY69" fmla="*/ 923755 h 2189847"/>
                  <a:gd name="connsiteX70" fmla="*/ 809594 w 1950035"/>
                  <a:gd name="connsiteY70" fmla="*/ 1323176 h 2189847"/>
                  <a:gd name="connsiteX71" fmla="*/ 512330 w 1950035"/>
                  <a:gd name="connsiteY71" fmla="*/ 1365882 h 2189847"/>
                  <a:gd name="connsiteX72" fmla="*/ 647983 w 1950035"/>
                  <a:gd name="connsiteY72" fmla="*/ 1883372 h 2189847"/>
                  <a:gd name="connsiteX73" fmla="*/ 537449 w 1950035"/>
                  <a:gd name="connsiteY73" fmla="*/ 1808010 h 2189847"/>
                  <a:gd name="connsiteX74" fmla="*/ 391749 w 1950035"/>
                  <a:gd name="connsiteY74" fmla="*/ 1742695 h 2189847"/>
                  <a:gd name="connsiteX75" fmla="*/ 230975 w 1950035"/>
                  <a:gd name="connsiteY75" fmla="*/ 1446268 h 2189847"/>
                  <a:gd name="connsiteX76" fmla="*/ 356580 w 1950035"/>
                  <a:gd name="connsiteY76" fmla="*/ 1677381 h 2189847"/>
                  <a:gd name="connsiteX77" fmla="*/ 431942 w 1950035"/>
                  <a:gd name="connsiteY77" fmla="*/ 1843179 h 2189847"/>
                  <a:gd name="connsiteX78" fmla="*/ 527402 w 1950035"/>
                  <a:gd name="connsiteY78" fmla="*/ 1883372 h 2189847"/>
                  <a:gd name="connsiteX79" fmla="*/ 507305 w 1950035"/>
                  <a:gd name="connsiteY79" fmla="*/ 1998929 h 2189847"/>
                  <a:gd name="connsiteX80" fmla="*/ 311362 w 1950035"/>
                  <a:gd name="connsiteY80" fmla="*/ 2189847 h 2189847"/>
                  <a:gd name="connsiteX81" fmla="*/ 250235 w 1950035"/>
                  <a:gd name="connsiteY81" fmla="*/ 2152165 h 2189847"/>
                  <a:gd name="connsiteX82" fmla="*/ 220927 w 1950035"/>
                  <a:gd name="connsiteY82" fmla="*/ 1998928 h 2189847"/>
                  <a:gd name="connsiteX83" fmla="*/ 120444 w 1950035"/>
                  <a:gd name="connsiteY83" fmla="*/ 1918541 h 2189847"/>
                  <a:gd name="connsiteX84" fmla="*/ 65177 w 1950035"/>
                  <a:gd name="connsiteY84" fmla="*/ 1878348 h 2189847"/>
                  <a:gd name="connsiteX85" fmla="*/ 80251 w 1950035"/>
                  <a:gd name="connsiteY85" fmla="*/ 1682404 h 2189847"/>
                  <a:gd name="connsiteX86" fmla="*/ 205854 w 1950035"/>
                  <a:gd name="connsiteY86" fmla="*/ 1823082 h 2189847"/>
                  <a:gd name="connsiteX87" fmla="*/ 301314 w 1950035"/>
                  <a:gd name="connsiteY87" fmla="*/ 1983856 h 2189847"/>
                  <a:gd name="connsiteX88" fmla="*/ 326435 w 1950035"/>
                  <a:gd name="connsiteY88" fmla="*/ 1873323 h 2189847"/>
                  <a:gd name="connsiteX89" fmla="*/ 175710 w 1950035"/>
                  <a:gd name="connsiteY89" fmla="*/ 1526655 h 2189847"/>
                  <a:gd name="connsiteX90" fmla="*/ 150589 w 1950035"/>
                  <a:gd name="connsiteY90" fmla="*/ 1491487 h 2189847"/>
                  <a:gd name="connsiteX91" fmla="*/ 30008 w 1950035"/>
                  <a:gd name="connsiteY91" fmla="*/ 1652260 h 2189847"/>
                  <a:gd name="connsiteX92" fmla="*/ 19959 w 1950035"/>
                  <a:gd name="connsiteY92" fmla="*/ 1808009 h 2189847"/>
                  <a:gd name="connsiteX93" fmla="*/ 75227 w 1950035"/>
                  <a:gd name="connsiteY93" fmla="*/ 1310615 h 2189847"/>
                  <a:gd name="connsiteX94" fmla="*/ 175709 w 1950035"/>
                  <a:gd name="connsiteY94" fmla="*/ 1350809 h 2189847"/>
                  <a:gd name="connsiteX95" fmla="*/ 170685 w 1950035"/>
                  <a:gd name="connsiteY95" fmla="*/ 1134770 h 2189847"/>
                  <a:gd name="connsiteX96" fmla="*/ 95322 w 1950035"/>
                  <a:gd name="connsiteY96" fmla="*/ 1245301 h 2189847"/>
                  <a:gd name="connsiteX97" fmla="*/ 180733 w 1950035"/>
                  <a:gd name="connsiteY97" fmla="*/ 1054383 h 2189847"/>
                  <a:gd name="connsiteX98" fmla="*/ 276193 w 1950035"/>
                  <a:gd name="connsiteY98" fmla="*/ 873512 h 2189847"/>
                  <a:gd name="connsiteX99" fmla="*/ 471298 w 1950035"/>
                  <a:gd name="connsiteY99"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100156 w 1950035"/>
                  <a:gd name="connsiteY49" fmla="*/ 1868301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74067 w 1950035"/>
                  <a:gd name="connsiteY47" fmla="*/ 1617093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58995 w 1950035"/>
                  <a:gd name="connsiteY47" fmla="*/ 1622117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58995 w 1950035"/>
                  <a:gd name="connsiteY47" fmla="*/ 1622117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58995 w 1950035"/>
                  <a:gd name="connsiteY47" fmla="*/ 1622117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58995 w 1950035"/>
                  <a:gd name="connsiteY47" fmla="*/ 1622117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58995 w 1950035"/>
                  <a:gd name="connsiteY47" fmla="*/ 1622117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58995 w 1950035"/>
                  <a:gd name="connsiteY47" fmla="*/ 1622117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115228 w 1950035"/>
                  <a:gd name="connsiteY45" fmla="*/ 1255352 h 2189847"/>
                  <a:gd name="connsiteX46" fmla="*/ 899189 w 1950035"/>
                  <a:gd name="connsiteY46" fmla="*/ 1546754 h 2189847"/>
                  <a:gd name="connsiteX47" fmla="*/ 858995 w 1950035"/>
                  <a:gd name="connsiteY47" fmla="*/ 1622117 h 2189847"/>
                  <a:gd name="connsiteX48" fmla="*/ 1009720 w 1950035"/>
                  <a:gd name="connsiteY48" fmla="*/ 1918543 h 2189847"/>
                  <a:gd name="connsiteX49" fmla="*/ 1100156 w 1950035"/>
                  <a:gd name="connsiteY49" fmla="*/ 1898446 h 2189847"/>
                  <a:gd name="connsiteX50" fmla="*/ 1542283 w 1950035"/>
                  <a:gd name="connsiteY50" fmla="*/ 1938640 h 2189847"/>
                  <a:gd name="connsiteX51" fmla="*/ 1195615 w 1950035"/>
                  <a:gd name="connsiteY51" fmla="*/ 2064244 h 2189847"/>
                  <a:gd name="connsiteX52" fmla="*/ 1024793 w 1950035"/>
                  <a:gd name="connsiteY52" fmla="*/ 2129558 h 2189847"/>
                  <a:gd name="connsiteX53" fmla="*/ 884116 w 1950035"/>
                  <a:gd name="connsiteY53" fmla="*/ 1767818 h 2189847"/>
                  <a:gd name="connsiteX54" fmla="*/ 843922 w 1950035"/>
                  <a:gd name="connsiteY54" fmla="*/ 2079317 h 2189847"/>
                  <a:gd name="connsiteX55" fmla="*/ 703246 w 1950035"/>
                  <a:gd name="connsiteY55" fmla="*/ 1667335 h 2189847"/>
                  <a:gd name="connsiteX56" fmla="*/ 803729 w 1950035"/>
                  <a:gd name="connsiteY56" fmla="*/ 1416126 h 2189847"/>
                  <a:gd name="connsiteX57" fmla="*/ 884115 w 1950035"/>
                  <a:gd name="connsiteY57" fmla="*/ 1255352 h 2189847"/>
                  <a:gd name="connsiteX58" fmla="*/ 1160446 w 1950035"/>
                  <a:gd name="connsiteY58" fmla="*/ 1134771 h 2189847"/>
                  <a:gd name="connsiteX59" fmla="*/ 1637744 w 1950035"/>
                  <a:gd name="connsiteY59" fmla="*/ 657475 h 2189847"/>
                  <a:gd name="connsiteX60" fmla="*/ 1763348 w 1950035"/>
                  <a:gd name="connsiteY60" fmla="*/ 345976 h 2189847"/>
                  <a:gd name="connsiteX61" fmla="*/ 1642768 w 1950035"/>
                  <a:gd name="connsiteY61" fmla="*/ 386169 h 2189847"/>
                  <a:gd name="connsiteX62" fmla="*/ 1451848 w 1950035"/>
                  <a:gd name="connsiteY62" fmla="*/ 667523 h 2189847"/>
                  <a:gd name="connsiteX63" fmla="*/ 1170498 w 1950035"/>
                  <a:gd name="connsiteY63" fmla="*/ 506748 h 2189847"/>
                  <a:gd name="connsiteX64" fmla="*/ 1200641 w 1950035"/>
                  <a:gd name="connsiteY64" fmla="*/ 642400 h 2189847"/>
                  <a:gd name="connsiteX65" fmla="*/ 1115230 w 1950035"/>
                  <a:gd name="connsiteY65" fmla="*/ 878538 h 2189847"/>
                  <a:gd name="connsiteX66" fmla="*/ 1100158 w 1950035"/>
                  <a:gd name="connsiteY66" fmla="*/ 1014189 h 2189847"/>
                  <a:gd name="connsiteX67" fmla="*/ 904215 w 1950035"/>
                  <a:gd name="connsiteY67" fmla="*/ 1024237 h 2189847"/>
                  <a:gd name="connsiteX68" fmla="*/ 929336 w 1950035"/>
                  <a:gd name="connsiteY68" fmla="*/ 1185011 h 2189847"/>
                  <a:gd name="connsiteX69" fmla="*/ 708272 w 1950035"/>
                  <a:gd name="connsiteY69" fmla="*/ 994093 h 2189847"/>
                  <a:gd name="connsiteX70" fmla="*/ 607789 w 1950035"/>
                  <a:gd name="connsiteY70" fmla="*/ 923755 h 2189847"/>
                  <a:gd name="connsiteX71" fmla="*/ 809594 w 1950035"/>
                  <a:gd name="connsiteY71" fmla="*/ 1323176 h 2189847"/>
                  <a:gd name="connsiteX72" fmla="*/ 512330 w 1950035"/>
                  <a:gd name="connsiteY72" fmla="*/ 1365882 h 2189847"/>
                  <a:gd name="connsiteX73" fmla="*/ 647983 w 1950035"/>
                  <a:gd name="connsiteY73" fmla="*/ 1883372 h 2189847"/>
                  <a:gd name="connsiteX74" fmla="*/ 537449 w 1950035"/>
                  <a:gd name="connsiteY74" fmla="*/ 1808010 h 2189847"/>
                  <a:gd name="connsiteX75" fmla="*/ 391749 w 1950035"/>
                  <a:gd name="connsiteY75" fmla="*/ 1742695 h 2189847"/>
                  <a:gd name="connsiteX76" fmla="*/ 230975 w 1950035"/>
                  <a:gd name="connsiteY76" fmla="*/ 1446268 h 2189847"/>
                  <a:gd name="connsiteX77" fmla="*/ 356580 w 1950035"/>
                  <a:gd name="connsiteY77" fmla="*/ 1677381 h 2189847"/>
                  <a:gd name="connsiteX78" fmla="*/ 431942 w 1950035"/>
                  <a:gd name="connsiteY78" fmla="*/ 1843179 h 2189847"/>
                  <a:gd name="connsiteX79" fmla="*/ 527402 w 1950035"/>
                  <a:gd name="connsiteY79" fmla="*/ 1883372 h 2189847"/>
                  <a:gd name="connsiteX80" fmla="*/ 507305 w 1950035"/>
                  <a:gd name="connsiteY80" fmla="*/ 1998929 h 2189847"/>
                  <a:gd name="connsiteX81" fmla="*/ 311362 w 1950035"/>
                  <a:gd name="connsiteY81" fmla="*/ 2189847 h 2189847"/>
                  <a:gd name="connsiteX82" fmla="*/ 250235 w 1950035"/>
                  <a:gd name="connsiteY82" fmla="*/ 2152165 h 2189847"/>
                  <a:gd name="connsiteX83" fmla="*/ 220927 w 1950035"/>
                  <a:gd name="connsiteY83" fmla="*/ 1998928 h 2189847"/>
                  <a:gd name="connsiteX84" fmla="*/ 120444 w 1950035"/>
                  <a:gd name="connsiteY84" fmla="*/ 1918541 h 2189847"/>
                  <a:gd name="connsiteX85" fmla="*/ 65177 w 1950035"/>
                  <a:gd name="connsiteY85" fmla="*/ 1878348 h 2189847"/>
                  <a:gd name="connsiteX86" fmla="*/ 80251 w 1950035"/>
                  <a:gd name="connsiteY86" fmla="*/ 1682404 h 2189847"/>
                  <a:gd name="connsiteX87" fmla="*/ 205854 w 1950035"/>
                  <a:gd name="connsiteY87" fmla="*/ 1823082 h 2189847"/>
                  <a:gd name="connsiteX88" fmla="*/ 301314 w 1950035"/>
                  <a:gd name="connsiteY88" fmla="*/ 1983856 h 2189847"/>
                  <a:gd name="connsiteX89" fmla="*/ 326435 w 1950035"/>
                  <a:gd name="connsiteY89" fmla="*/ 1873323 h 2189847"/>
                  <a:gd name="connsiteX90" fmla="*/ 175710 w 1950035"/>
                  <a:gd name="connsiteY90" fmla="*/ 1526655 h 2189847"/>
                  <a:gd name="connsiteX91" fmla="*/ 150589 w 1950035"/>
                  <a:gd name="connsiteY91" fmla="*/ 1491487 h 2189847"/>
                  <a:gd name="connsiteX92" fmla="*/ 30008 w 1950035"/>
                  <a:gd name="connsiteY92" fmla="*/ 1652260 h 2189847"/>
                  <a:gd name="connsiteX93" fmla="*/ 19959 w 1950035"/>
                  <a:gd name="connsiteY93" fmla="*/ 1808009 h 2189847"/>
                  <a:gd name="connsiteX94" fmla="*/ 75227 w 1950035"/>
                  <a:gd name="connsiteY94" fmla="*/ 1310615 h 2189847"/>
                  <a:gd name="connsiteX95" fmla="*/ 175709 w 1950035"/>
                  <a:gd name="connsiteY95" fmla="*/ 1350809 h 2189847"/>
                  <a:gd name="connsiteX96" fmla="*/ 170685 w 1950035"/>
                  <a:gd name="connsiteY96" fmla="*/ 1134770 h 2189847"/>
                  <a:gd name="connsiteX97" fmla="*/ 95322 w 1950035"/>
                  <a:gd name="connsiteY97" fmla="*/ 1245301 h 2189847"/>
                  <a:gd name="connsiteX98" fmla="*/ 180733 w 1950035"/>
                  <a:gd name="connsiteY98" fmla="*/ 1054383 h 2189847"/>
                  <a:gd name="connsiteX99" fmla="*/ 276193 w 1950035"/>
                  <a:gd name="connsiteY99" fmla="*/ 873512 h 2189847"/>
                  <a:gd name="connsiteX100" fmla="*/ 471298 w 1950035"/>
                  <a:gd name="connsiteY100"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391558 w 1950035"/>
                  <a:gd name="connsiteY45" fmla="*/ 908684 h 2189847"/>
                  <a:gd name="connsiteX46" fmla="*/ 1115228 w 1950035"/>
                  <a:gd name="connsiteY46" fmla="*/ 1255352 h 2189847"/>
                  <a:gd name="connsiteX47" fmla="*/ 899189 w 1950035"/>
                  <a:gd name="connsiteY47" fmla="*/ 1546754 h 2189847"/>
                  <a:gd name="connsiteX48" fmla="*/ 858995 w 1950035"/>
                  <a:gd name="connsiteY48" fmla="*/ 1622117 h 2189847"/>
                  <a:gd name="connsiteX49" fmla="*/ 1009720 w 1950035"/>
                  <a:gd name="connsiteY49" fmla="*/ 1918543 h 2189847"/>
                  <a:gd name="connsiteX50" fmla="*/ 1100156 w 1950035"/>
                  <a:gd name="connsiteY50" fmla="*/ 1898446 h 2189847"/>
                  <a:gd name="connsiteX51" fmla="*/ 1542283 w 1950035"/>
                  <a:gd name="connsiteY51" fmla="*/ 1938640 h 2189847"/>
                  <a:gd name="connsiteX52" fmla="*/ 1195615 w 1950035"/>
                  <a:gd name="connsiteY52" fmla="*/ 2064244 h 2189847"/>
                  <a:gd name="connsiteX53" fmla="*/ 1024793 w 1950035"/>
                  <a:gd name="connsiteY53" fmla="*/ 2129558 h 2189847"/>
                  <a:gd name="connsiteX54" fmla="*/ 884116 w 1950035"/>
                  <a:gd name="connsiteY54" fmla="*/ 1767818 h 2189847"/>
                  <a:gd name="connsiteX55" fmla="*/ 843922 w 1950035"/>
                  <a:gd name="connsiteY55" fmla="*/ 2079317 h 2189847"/>
                  <a:gd name="connsiteX56" fmla="*/ 703246 w 1950035"/>
                  <a:gd name="connsiteY56" fmla="*/ 1667335 h 2189847"/>
                  <a:gd name="connsiteX57" fmla="*/ 803729 w 1950035"/>
                  <a:gd name="connsiteY57" fmla="*/ 1416126 h 2189847"/>
                  <a:gd name="connsiteX58" fmla="*/ 884115 w 1950035"/>
                  <a:gd name="connsiteY58" fmla="*/ 1255352 h 2189847"/>
                  <a:gd name="connsiteX59" fmla="*/ 1160446 w 1950035"/>
                  <a:gd name="connsiteY59" fmla="*/ 1134771 h 2189847"/>
                  <a:gd name="connsiteX60" fmla="*/ 1637744 w 1950035"/>
                  <a:gd name="connsiteY60" fmla="*/ 657475 h 2189847"/>
                  <a:gd name="connsiteX61" fmla="*/ 1763348 w 1950035"/>
                  <a:gd name="connsiteY61" fmla="*/ 345976 h 2189847"/>
                  <a:gd name="connsiteX62" fmla="*/ 1642768 w 1950035"/>
                  <a:gd name="connsiteY62" fmla="*/ 386169 h 2189847"/>
                  <a:gd name="connsiteX63" fmla="*/ 1451848 w 1950035"/>
                  <a:gd name="connsiteY63" fmla="*/ 667523 h 2189847"/>
                  <a:gd name="connsiteX64" fmla="*/ 1170498 w 1950035"/>
                  <a:gd name="connsiteY64" fmla="*/ 506748 h 2189847"/>
                  <a:gd name="connsiteX65" fmla="*/ 1200641 w 1950035"/>
                  <a:gd name="connsiteY65" fmla="*/ 642400 h 2189847"/>
                  <a:gd name="connsiteX66" fmla="*/ 1115230 w 1950035"/>
                  <a:gd name="connsiteY66" fmla="*/ 878538 h 2189847"/>
                  <a:gd name="connsiteX67" fmla="*/ 1100158 w 1950035"/>
                  <a:gd name="connsiteY67" fmla="*/ 1014189 h 2189847"/>
                  <a:gd name="connsiteX68" fmla="*/ 904215 w 1950035"/>
                  <a:gd name="connsiteY68" fmla="*/ 1024237 h 2189847"/>
                  <a:gd name="connsiteX69" fmla="*/ 929336 w 1950035"/>
                  <a:gd name="connsiteY69" fmla="*/ 1185011 h 2189847"/>
                  <a:gd name="connsiteX70" fmla="*/ 708272 w 1950035"/>
                  <a:gd name="connsiteY70" fmla="*/ 994093 h 2189847"/>
                  <a:gd name="connsiteX71" fmla="*/ 607789 w 1950035"/>
                  <a:gd name="connsiteY71" fmla="*/ 923755 h 2189847"/>
                  <a:gd name="connsiteX72" fmla="*/ 809594 w 1950035"/>
                  <a:gd name="connsiteY72" fmla="*/ 1323176 h 2189847"/>
                  <a:gd name="connsiteX73" fmla="*/ 512330 w 1950035"/>
                  <a:gd name="connsiteY73" fmla="*/ 1365882 h 2189847"/>
                  <a:gd name="connsiteX74" fmla="*/ 647983 w 1950035"/>
                  <a:gd name="connsiteY74" fmla="*/ 1883372 h 2189847"/>
                  <a:gd name="connsiteX75" fmla="*/ 537449 w 1950035"/>
                  <a:gd name="connsiteY75" fmla="*/ 1808010 h 2189847"/>
                  <a:gd name="connsiteX76" fmla="*/ 391749 w 1950035"/>
                  <a:gd name="connsiteY76" fmla="*/ 1742695 h 2189847"/>
                  <a:gd name="connsiteX77" fmla="*/ 230975 w 1950035"/>
                  <a:gd name="connsiteY77" fmla="*/ 1446268 h 2189847"/>
                  <a:gd name="connsiteX78" fmla="*/ 356580 w 1950035"/>
                  <a:gd name="connsiteY78" fmla="*/ 1677381 h 2189847"/>
                  <a:gd name="connsiteX79" fmla="*/ 431942 w 1950035"/>
                  <a:gd name="connsiteY79" fmla="*/ 1843179 h 2189847"/>
                  <a:gd name="connsiteX80" fmla="*/ 527402 w 1950035"/>
                  <a:gd name="connsiteY80" fmla="*/ 1883372 h 2189847"/>
                  <a:gd name="connsiteX81" fmla="*/ 507305 w 1950035"/>
                  <a:gd name="connsiteY81" fmla="*/ 1998929 h 2189847"/>
                  <a:gd name="connsiteX82" fmla="*/ 311362 w 1950035"/>
                  <a:gd name="connsiteY82" fmla="*/ 2189847 h 2189847"/>
                  <a:gd name="connsiteX83" fmla="*/ 250235 w 1950035"/>
                  <a:gd name="connsiteY83" fmla="*/ 2152165 h 2189847"/>
                  <a:gd name="connsiteX84" fmla="*/ 220927 w 1950035"/>
                  <a:gd name="connsiteY84" fmla="*/ 1998928 h 2189847"/>
                  <a:gd name="connsiteX85" fmla="*/ 120444 w 1950035"/>
                  <a:gd name="connsiteY85" fmla="*/ 1918541 h 2189847"/>
                  <a:gd name="connsiteX86" fmla="*/ 65177 w 1950035"/>
                  <a:gd name="connsiteY86" fmla="*/ 1878348 h 2189847"/>
                  <a:gd name="connsiteX87" fmla="*/ 80251 w 1950035"/>
                  <a:gd name="connsiteY87" fmla="*/ 1682404 h 2189847"/>
                  <a:gd name="connsiteX88" fmla="*/ 205854 w 1950035"/>
                  <a:gd name="connsiteY88" fmla="*/ 1823082 h 2189847"/>
                  <a:gd name="connsiteX89" fmla="*/ 301314 w 1950035"/>
                  <a:gd name="connsiteY89" fmla="*/ 1983856 h 2189847"/>
                  <a:gd name="connsiteX90" fmla="*/ 326435 w 1950035"/>
                  <a:gd name="connsiteY90" fmla="*/ 1873323 h 2189847"/>
                  <a:gd name="connsiteX91" fmla="*/ 175710 w 1950035"/>
                  <a:gd name="connsiteY91" fmla="*/ 1526655 h 2189847"/>
                  <a:gd name="connsiteX92" fmla="*/ 150589 w 1950035"/>
                  <a:gd name="connsiteY92" fmla="*/ 1491487 h 2189847"/>
                  <a:gd name="connsiteX93" fmla="*/ 30008 w 1950035"/>
                  <a:gd name="connsiteY93" fmla="*/ 1652260 h 2189847"/>
                  <a:gd name="connsiteX94" fmla="*/ 19959 w 1950035"/>
                  <a:gd name="connsiteY94" fmla="*/ 1808009 h 2189847"/>
                  <a:gd name="connsiteX95" fmla="*/ 75227 w 1950035"/>
                  <a:gd name="connsiteY95" fmla="*/ 1310615 h 2189847"/>
                  <a:gd name="connsiteX96" fmla="*/ 175709 w 1950035"/>
                  <a:gd name="connsiteY96" fmla="*/ 1350809 h 2189847"/>
                  <a:gd name="connsiteX97" fmla="*/ 170685 w 1950035"/>
                  <a:gd name="connsiteY97" fmla="*/ 1134770 h 2189847"/>
                  <a:gd name="connsiteX98" fmla="*/ 95322 w 1950035"/>
                  <a:gd name="connsiteY98" fmla="*/ 1245301 h 2189847"/>
                  <a:gd name="connsiteX99" fmla="*/ 180733 w 1950035"/>
                  <a:gd name="connsiteY99" fmla="*/ 1054383 h 2189847"/>
                  <a:gd name="connsiteX100" fmla="*/ 276193 w 1950035"/>
                  <a:gd name="connsiteY100" fmla="*/ 873512 h 2189847"/>
                  <a:gd name="connsiteX101" fmla="*/ 471298 w 1950035"/>
                  <a:gd name="connsiteY10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115228 w 1950035"/>
                  <a:gd name="connsiteY46" fmla="*/ 1255352 h 2189847"/>
                  <a:gd name="connsiteX47" fmla="*/ 899189 w 1950035"/>
                  <a:gd name="connsiteY47" fmla="*/ 1546754 h 2189847"/>
                  <a:gd name="connsiteX48" fmla="*/ 858995 w 1950035"/>
                  <a:gd name="connsiteY48" fmla="*/ 1622117 h 2189847"/>
                  <a:gd name="connsiteX49" fmla="*/ 1009720 w 1950035"/>
                  <a:gd name="connsiteY49" fmla="*/ 1918543 h 2189847"/>
                  <a:gd name="connsiteX50" fmla="*/ 1100156 w 1950035"/>
                  <a:gd name="connsiteY50" fmla="*/ 1898446 h 2189847"/>
                  <a:gd name="connsiteX51" fmla="*/ 1542283 w 1950035"/>
                  <a:gd name="connsiteY51" fmla="*/ 1938640 h 2189847"/>
                  <a:gd name="connsiteX52" fmla="*/ 1195615 w 1950035"/>
                  <a:gd name="connsiteY52" fmla="*/ 2064244 h 2189847"/>
                  <a:gd name="connsiteX53" fmla="*/ 1024793 w 1950035"/>
                  <a:gd name="connsiteY53" fmla="*/ 2129558 h 2189847"/>
                  <a:gd name="connsiteX54" fmla="*/ 884116 w 1950035"/>
                  <a:gd name="connsiteY54" fmla="*/ 1767818 h 2189847"/>
                  <a:gd name="connsiteX55" fmla="*/ 843922 w 1950035"/>
                  <a:gd name="connsiteY55" fmla="*/ 2079317 h 2189847"/>
                  <a:gd name="connsiteX56" fmla="*/ 703246 w 1950035"/>
                  <a:gd name="connsiteY56" fmla="*/ 1667335 h 2189847"/>
                  <a:gd name="connsiteX57" fmla="*/ 803729 w 1950035"/>
                  <a:gd name="connsiteY57" fmla="*/ 1416126 h 2189847"/>
                  <a:gd name="connsiteX58" fmla="*/ 884115 w 1950035"/>
                  <a:gd name="connsiteY58" fmla="*/ 1255352 h 2189847"/>
                  <a:gd name="connsiteX59" fmla="*/ 1160446 w 1950035"/>
                  <a:gd name="connsiteY59" fmla="*/ 1134771 h 2189847"/>
                  <a:gd name="connsiteX60" fmla="*/ 1637744 w 1950035"/>
                  <a:gd name="connsiteY60" fmla="*/ 657475 h 2189847"/>
                  <a:gd name="connsiteX61" fmla="*/ 1763348 w 1950035"/>
                  <a:gd name="connsiteY61" fmla="*/ 345976 h 2189847"/>
                  <a:gd name="connsiteX62" fmla="*/ 1642768 w 1950035"/>
                  <a:gd name="connsiteY62" fmla="*/ 386169 h 2189847"/>
                  <a:gd name="connsiteX63" fmla="*/ 1451848 w 1950035"/>
                  <a:gd name="connsiteY63" fmla="*/ 667523 h 2189847"/>
                  <a:gd name="connsiteX64" fmla="*/ 1170498 w 1950035"/>
                  <a:gd name="connsiteY64" fmla="*/ 506748 h 2189847"/>
                  <a:gd name="connsiteX65" fmla="*/ 1200641 w 1950035"/>
                  <a:gd name="connsiteY65" fmla="*/ 642400 h 2189847"/>
                  <a:gd name="connsiteX66" fmla="*/ 1115230 w 1950035"/>
                  <a:gd name="connsiteY66" fmla="*/ 878538 h 2189847"/>
                  <a:gd name="connsiteX67" fmla="*/ 1100158 w 1950035"/>
                  <a:gd name="connsiteY67" fmla="*/ 1014189 h 2189847"/>
                  <a:gd name="connsiteX68" fmla="*/ 904215 w 1950035"/>
                  <a:gd name="connsiteY68" fmla="*/ 1024237 h 2189847"/>
                  <a:gd name="connsiteX69" fmla="*/ 929336 w 1950035"/>
                  <a:gd name="connsiteY69" fmla="*/ 1185011 h 2189847"/>
                  <a:gd name="connsiteX70" fmla="*/ 708272 w 1950035"/>
                  <a:gd name="connsiteY70" fmla="*/ 994093 h 2189847"/>
                  <a:gd name="connsiteX71" fmla="*/ 607789 w 1950035"/>
                  <a:gd name="connsiteY71" fmla="*/ 923755 h 2189847"/>
                  <a:gd name="connsiteX72" fmla="*/ 809594 w 1950035"/>
                  <a:gd name="connsiteY72" fmla="*/ 1323176 h 2189847"/>
                  <a:gd name="connsiteX73" fmla="*/ 512330 w 1950035"/>
                  <a:gd name="connsiteY73" fmla="*/ 1365882 h 2189847"/>
                  <a:gd name="connsiteX74" fmla="*/ 647983 w 1950035"/>
                  <a:gd name="connsiteY74" fmla="*/ 1883372 h 2189847"/>
                  <a:gd name="connsiteX75" fmla="*/ 537449 w 1950035"/>
                  <a:gd name="connsiteY75" fmla="*/ 1808010 h 2189847"/>
                  <a:gd name="connsiteX76" fmla="*/ 391749 w 1950035"/>
                  <a:gd name="connsiteY76" fmla="*/ 1742695 h 2189847"/>
                  <a:gd name="connsiteX77" fmla="*/ 230975 w 1950035"/>
                  <a:gd name="connsiteY77" fmla="*/ 1446268 h 2189847"/>
                  <a:gd name="connsiteX78" fmla="*/ 356580 w 1950035"/>
                  <a:gd name="connsiteY78" fmla="*/ 1677381 h 2189847"/>
                  <a:gd name="connsiteX79" fmla="*/ 431942 w 1950035"/>
                  <a:gd name="connsiteY79" fmla="*/ 1843179 h 2189847"/>
                  <a:gd name="connsiteX80" fmla="*/ 527402 w 1950035"/>
                  <a:gd name="connsiteY80" fmla="*/ 1883372 h 2189847"/>
                  <a:gd name="connsiteX81" fmla="*/ 507305 w 1950035"/>
                  <a:gd name="connsiteY81" fmla="*/ 1998929 h 2189847"/>
                  <a:gd name="connsiteX82" fmla="*/ 311362 w 1950035"/>
                  <a:gd name="connsiteY82" fmla="*/ 2189847 h 2189847"/>
                  <a:gd name="connsiteX83" fmla="*/ 250235 w 1950035"/>
                  <a:gd name="connsiteY83" fmla="*/ 2152165 h 2189847"/>
                  <a:gd name="connsiteX84" fmla="*/ 220927 w 1950035"/>
                  <a:gd name="connsiteY84" fmla="*/ 1998928 h 2189847"/>
                  <a:gd name="connsiteX85" fmla="*/ 120444 w 1950035"/>
                  <a:gd name="connsiteY85" fmla="*/ 1918541 h 2189847"/>
                  <a:gd name="connsiteX86" fmla="*/ 65177 w 1950035"/>
                  <a:gd name="connsiteY86" fmla="*/ 1878348 h 2189847"/>
                  <a:gd name="connsiteX87" fmla="*/ 80251 w 1950035"/>
                  <a:gd name="connsiteY87" fmla="*/ 1682404 h 2189847"/>
                  <a:gd name="connsiteX88" fmla="*/ 205854 w 1950035"/>
                  <a:gd name="connsiteY88" fmla="*/ 1823082 h 2189847"/>
                  <a:gd name="connsiteX89" fmla="*/ 301314 w 1950035"/>
                  <a:gd name="connsiteY89" fmla="*/ 1983856 h 2189847"/>
                  <a:gd name="connsiteX90" fmla="*/ 326435 w 1950035"/>
                  <a:gd name="connsiteY90" fmla="*/ 1873323 h 2189847"/>
                  <a:gd name="connsiteX91" fmla="*/ 175710 w 1950035"/>
                  <a:gd name="connsiteY91" fmla="*/ 1526655 h 2189847"/>
                  <a:gd name="connsiteX92" fmla="*/ 150589 w 1950035"/>
                  <a:gd name="connsiteY92" fmla="*/ 1491487 h 2189847"/>
                  <a:gd name="connsiteX93" fmla="*/ 30008 w 1950035"/>
                  <a:gd name="connsiteY93" fmla="*/ 1652260 h 2189847"/>
                  <a:gd name="connsiteX94" fmla="*/ 19959 w 1950035"/>
                  <a:gd name="connsiteY94" fmla="*/ 1808009 h 2189847"/>
                  <a:gd name="connsiteX95" fmla="*/ 75227 w 1950035"/>
                  <a:gd name="connsiteY95" fmla="*/ 1310615 h 2189847"/>
                  <a:gd name="connsiteX96" fmla="*/ 175709 w 1950035"/>
                  <a:gd name="connsiteY96" fmla="*/ 1350809 h 2189847"/>
                  <a:gd name="connsiteX97" fmla="*/ 170685 w 1950035"/>
                  <a:gd name="connsiteY97" fmla="*/ 1134770 h 2189847"/>
                  <a:gd name="connsiteX98" fmla="*/ 95322 w 1950035"/>
                  <a:gd name="connsiteY98" fmla="*/ 1245301 h 2189847"/>
                  <a:gd name="connsiteX99" fmla="*/ 180733 w 1950035"/>
                  <a:gd name="connsiteY99" fmla="*/ 1054383 h 2189847"/>
                  <a:gd name="connsiteX100" fmla="*/ 276193 w 1950035"/>
                  <a:gd name="connsiteY100" fmla="*/ 873512 h 2189847"/>
                  <a:gd name="connsiteX101" fmla="*/ 471298 w 1950035"/>
                  <a:gd name="connsiteY10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115228 w 1950035"/>
                  <a:gd name="connsiteY46" fmla="*/ 1255352 h 2189847"/>
                  <a:gd name="connsiteX47" fmla="*/ 899189 w 1950035"/>
                  <a:gd name="connsiteY47" fmla="*/ 1546754 h 2189847"/>
                  <a:gd name="connsiteX48" fmla="*/ 858995 w 1950035"/>
                  <a:gd name="connsiteY48" fmla="*/ 1622117 h 2189847"/>
                  <a:gd name="connsiteX49" fmla="*/ 1009720 w 1950035"/>
                  <a:gd name="connsiteY49" fmla="*/ 1918543 h 2189847"/>
                  <a:gd name="connsiteX50" fmla="*/ 1100156 w 1950035"/>
                  <a:gd name="connsiteY50" fmla="*/ 1898446 h 2189847"/>
                  <a:gd name="connsiteX51" fmla="*/ 1542283 w 1950035"/>
                  <a:gd name="connsiteY51" fmla="*/ 1938640 h 2189847"/>
                  <a:gd name="connsiteX52" fmla="*/ 1195615 w 1950035"/>
                  <a:gd name="connsiteY52" fmla="*/ 2064244 h 2189847"/>
                  <a:gd name="connsiteX53" fmla="*/ 1024793 w 1950035"/>
                  <a:gd name="connsiteY53" fmla="*/ 2129558 h 2189847"/>
                  <a:gd name="connsiteX54" fmla="*/ 884116 w 1950035"/>
                  <a:gd name="connsiteY54" fmla="*/ 1767818 h 2189847"/>
                  <a:gd name="connsiteX55" fmla="*/ 843922 w 1950035"/>
                  <a:gd name="connsiteY55" fmla="*/ 2079317 h 2189847"/>
                  <a:gd name="connsiteX56" fmla="*/ 703246 w 1950035"/>
                  <a:gd name="connsiteY56" fmla="*/ 1667335 h 2189847"/>
                  <a:gd name="connsiteX57" fmla="*/ 803729 w 1950035"/>
                  <a:gd name="connsiteY57" fmla="*/ 1416126 h 2189847"/>
                  <a:gd name="connsiteX58" fmla="*/ 884115 w 1950035"/>
                  <a:gd name="connsiteY58" fmla="*/ 1255352 h 2189847"/>
                  <a:gd name="connsiteX59" fmla="*/ 1160446 w 1950035"/>
                  <a:gd name="connsiteY59" fmla="*/ 1134771 h 2189847"/>
                  <a:gd name="connsiteX60" fmla="*/ 1637744 w 1950035"/>
                  <a:gd name="connsiteY60" fmla="*/ 657475 h 2189847"/>
                  <a:gd name="connsiteX61" fmla="*/ 1763348 w 1950035"/>
                  <a:gd name="connsiteY61" fmla="*/ 345976 h 2189847"/>
                  <a:gd name="connsiteX62" fmla="*/ 1642768 w 1950035"/>
                  <a:gd name="connsiteY62" fmla="*/ 386169 h 2189847"/>
                  <a:gd name="connsiteX63" fmla="*/ 1451848 w 1950035"/>
                  <a:gd name="connsiteY63" fmla="*/ 667523 h 2189847"/>
                  <a:gd name="connsiteX64" fmla="*/ 1170498 w 1950035"/>
                  <a:gd name="connsiteY64" fmla="*/ 506748 h 2189847"/>
                  <a:gd name="connsiteX65" fmla="*/ 1200641 w 1950035"/>
                  <a:gd name="connsiteY65" fmla="*/ 642400 h 2189847"/>
                  <a:gd name="connsiteX66" fmla="*/ 1115230 w 1950035"/>
                  <a:gd name="connsiteY66" fmla="*/ 878538 h 2189847"/>
                  <a:gd name="connsiteX67" fmla="*/ 1100158 w 1950035"/>
                  <a:gd name="connsiteY67" fmla="*/ 1014189 h 2189847"/>
                  <a:gd name="connsiteX68" fmla="*/ 904215 w 1950035"/>
                  <a:gd name="connsiteY68" fmla="*/ 1024237 h 2189847"/>
                  <a:gd name="connsiteX69" fmla="*/ 929336 w 1950035"/>
                  <a:gd name="connsiteY69" fmla="*/ 1185011 h 2189847"/>
                  <a:gd name="connsiteX70" fmla="*/ 708272 w 1950035"/>
                  <a:gd name="connsiteY70" fmla="*/ 994093 h 2189847"/>
                  <a:gd name="connsiteX71" fmla="*/ 607789 w 1950035"/>
                  <a:gd name="connsiteY71" fmla="*/ 923755 h 2189847"/>
                  <a:gd name="connsiteX72" fmla="*/ 809594 w 1950035"/>
                  <a:gd name="connsiteY72" fmla="*/ 1323176 h 2189847"/>
                  <a:gd name="connsiteX73" fmla="*/ 512330 w 1950035"/>
                  <a:gd name="connsiteY73" fmla="*/ 1365882 h 2189847"/>
                  <a:gd name="connsiteX74" fmla="*/ 647983 w 1950035"/>
                  <a:gd name="connsiteY74" fmla="*/ 1883372 h 2189847"/>
                  <a:gd name="connsiteX75" fmla="*/ 537449 w 1950035"/>
                  <a:gd name="connsiteY75" fmla="*/ 1808010 h 2189847"/>
                  <a:gd name="connsiteX76" fmla="*/ 391749 w 1950035"/>
                  <a:gd name="connsiteY76" fmla="*/ 1742695 h 2189847"/>
                  <a:gd name="connsiteX77" fmla="*/ 230975 w 1950035"/>
                  <a:gd name="connsiteY77" fmla="*/ 1446268 h 2189847"/>
                  <a:gd name="connsiteX78" fmla="*/ 356580 w 1950035"/>
                  <a:gd name="connsiteY78" fmla="*/ 1677381 h 2189847"/>
                  <a:gd name="connsiteX79" fmla="*/ 431942 w 1950035"/>
                  <a:gd name="connsiteY79" fmla="*/ 1843179 h 2189847"/>
                  <a:gd name="connsiteX80" fmla="*/ 527402 w 1950035"/>
                  <a:gd name="connsiteY80" fmla="*/ 1883372 h 2189847"/>
                  <a:gd name="connsiteX81" fmla="*/ 507305 w 1950035"/>
                  <a:gd name="connsiteY81" fmla="*/ 1998929 h 2189847"/>
                  <a:gd name="connsiteX82" fmla="*/ 311362 w 1950035"/>
                  <a:gd name="connsiteY82" fmla="*/ 2189847 h 2189847"/>
                  <a:gd name="connsiteX83" fmla="*/ 250235 w 1950035"/>
                  <a:gd name="connsiteY83" fmla="*/ 2152165 h 2189847"/>
                  <a:gd name="connsiteX84" fmla="*/ 220927 w 1950035"/>
                  <a:gd name="connsiteY84" fmla="*/ 1998928 h 2189847"/>
                  <a:gd name="connsiteX85" fmla="*/ 120444 w 1950035"/>
                  <a:gd name="connsiteY85" fmla="*/ 1918541 h 2189847"/>
                  <a:gd name="connsiteX86" fmla="*/ 65177 w 1950035"/>
                  <a:gd name="connsiteY86" fmla="*/ 1878348 h 2189847"/>
                  <a:gd name="connsiteX87" fmla="*/ 80251 w 1950035"/>
                  <a:gd name="connsiteY87" fmla="*/ 1682404 h 2189847"/>
                  <a:gd name="connsiteX88" fmla="*/ 205854 w 1950035"/>
                  <a:gd name="connsiteY88" fmla="*/ 1823082 h 2189847"/>
                  <a:gd name="connsiteX89" fmla="*/ 301314 w 1950035"/>
                  <a:gd name="connsiteY89" fmla="*/ 1983856 h 2189847"/>
                  <a:gd name="connsiteX90" fmla="*/ 326435 w 1950035"/>
                  <a:gd name="connsiteY90" fmla="*/ 1873323 h 2189847"/>
                  <a:gd name="connsiteX91" fmla="*/ 175710 w 1950035"/>
                  <a:gd name="connsiteY91" fmla="*/ 1526655 h 2189847"/>
                  <a:gd name="connsiteX92" fmla="*/ 150589 w 1950035"/>
                  <a:gd name="connsiteY92" fmla="*/ 1491487 h 2189847"/>
                  <a:gd name="connsiteX93" fmla="*/ 30008 w 1950035"/>
                  <a:gd name="connsiteY93" fmla="*/ 1652260 h 2189847"/>
                  <a:gd name="connsiteX94" fmla="*/ 19959 w 1950035"/>
                  <a:gd name="connsiteY94" fmla="*/ 1808009 h 2189847"/>
                  <a:gd name="connsiteX95" fmla="*/ 75227 w 1950035"/>
                  <a:gd name="connsiteY95" fmla="*/ 1310615 h 2189847"/>
                  <a:gd name="connsiteX96" fmla="*/ 175709 w 1950035"/>
                  <a:gd name="connsiteY96" fmla="*/ 1350809 h 2189847"/>
                  <a:gd name="connsiteX97" fmla="*/ 170685 w 1950035"/>
                  <a:gd name="connsiteY97" fmla="*/ 1134770 h 2189847"/>
                  <a:gd name="connsiteX98" fmla="*/ 95322 w 1950035"/>
                  <a:gd name="connsiteY98" fmla="*/ 1245301 h 2189847"/>
                  <a:gd name="connsiteX99" fmla="*/ 180733 w 1950035"/>
                  <a:gd name="connsiteY99" fmla="*/ 1054383 h 2189847"/>
                  <a:gd name="connsiteX100" fmla="*/ 276193 w 1950035"/>
                  <a:gd name="connsiteY100" fmla="*/ 873512 h 2189847"/>
                  <a:gd name="connsiteX101" fmla="*/ 471298 w 1950035"/>
                  <a:gd name="connsiteY10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115228 w 1950035"/>
                  <a:gd name="connsiteY46" fmla="*/ 1255352 h 2189847"/>
                  <a:gd name="connsiteX47" fmla="*/ 899189 w 1950035"/>
                  <a:gd name="connsiteY47" fmla="*/ 1546754 h 2189847"/>
                  <a:gd name="connsiteX48" fmla="*/ 858995 w 1950035"/>
                  <a:gd name="connsiteY48" fmla="*/ 1622117 h 2189847"/>
                  <a:gd name="connsiteX49" fmla="*/ 1009720 w 1950035"/>
                  <a:gd name="connsiteY49" fmla="*/ 1918543 h 2189847"/>
                  <a:gd name="connsiteX50" fmla="*/ 1100156 w 1950035"/>
                  <a:gd name="connsiteY50" fmla="*/ 1898446 h 2189847"/>
                  <a:gd name="connsiteX51" fmla="*/ 1542283 w 1950035"/>
                  <a:gd name="connsiteY51" fmla="*/ 1938640 h 2189847"/>
                  <a:gd name="connsiteX52" fmla="*/ 1195615 w 1950035"/>
                  <a:gd name="connsiteY52" fmla="*/ 2064244 h 2189847"/>
                  <a:gd name="connsiteX53" fmla="*/ 1024793 w 1950035"/>
                  <a:gd name="connsiteY53" fmla="*/ 2129558 h 2189847"/>
                  <a:gd name="connsiteX54" fmla="*/ 884116 w 1950035"/>
                  <a:gd name="connsiteY54" fmla="*/ 1767818 h 2189847"/>
                  <a:gd name="connsiteX55" fmla="*/ 843922 w 1950035"/>
                  <a:gd name="connsiteY55" fmla="*/ 2079317 h 2189847"/>
                  <a:gd name="connsiteX56" fmla="*/ 703246 w 1950035"/>
                  <a:gd name="connsiteY56" fmla="*/ 1667335 h 2189847"/>
                  <a:gd name="connsiteX57" fmla="*/ 803729 w 1950035"/>
                  <a:gd name="connsiteY57" fmla="*/ 1416126 h 2189847"/>
                  <a:gd name="connsiteX58" fmla="*/ 884115 w 1950035"/>
                  <a:gd name="connsiteY58" fmla="*/ 1255352 h 2189847"/>
                  <a:gd name="connsiteX59" fmla="*/ 1160446 w 1950035"/>
                  <a:gd name="connsiteY59" fmla="*/ 1134771 h 2189847"/>
                  <a:gd name="connsiteX60" fmla="*/ 1637744 w 1950035"/>
                  <a:gd name="connsiteY60" fmla="*/ 657475 h 2189847"/>
                  <a:gd name="connsiteX61" fmla="*/ 1763348 w 1950035"/>
                  <a:gd name="connsiteY61" fmla="*/ 345976 h 2189847"/>
                  <a:gd name="connsiteX62" fmla="*/ 1642768 w 1950035"/>
                  <a:gd name="connsiteY62" fmla="*/ 386169 h 2189847"/>
                  <a:gd name="connsiteX63" fmla="*/ 1451848 w 1950035"/>
                  <a:gd name="connsiteY63" fmla="*/ 667523 h 2189847"/>
                  <a:gd name="connsiteX64" fmla="*/ 1170498 w 1950035"/>
                  <a:gd name="connsiteY64" fmla="*/ 506748 h 2189847"/>
                  <a:gd name="connsiteX65" fmla="*/ 1200641 w 1950035"/>
                  <a:gd name="connsiteY65" fmla="*/ 642400 h 2189847"/>
                  <a:gd name="connsiteX66" fmla="*/ 1115230 w 1950035"/>
                  <a:gd name="connsiteY66" fmla="*/ 878538 h 2189847"/>
                  <a:gd name="connsiteX67" fmla="*/ 1100158 w 1950035"/>
                  <a:gd name="connsiteY67" fmla="*/ 1014189 h 2189847"/>
                  <a:gd name="connsiteX68" fmla="*/ 904215 w 1950035"/>
                  <a:gd name="connsiteY68" fmla="*/ 1024237 h 2189847"/>
                  <a:gd name="connsiteX69" fmla="*/ 929336 w 1950035"/>
                  <a:gd name="connsiteY69" fmla="*/ 1185011 h 2189847"/>
                  <a:gd name="connsiteX70" fmla="*/ 708272 w 1950035"/>
                  <a:gd name="connsiteY70" fmla="*/ 994093 h 2189847"/>
                  <a:gd name="connsiteX71" fmla="*/ 607789 w 1950035"/>
                  <a:gd name="connsiteY71" fmla="*/ 923755 h 2189847"/>
                  <a:gd name="connsiteX72" fmla="*/ 809594 w 1950035"/>
                  <a:gd name="connsiteY72" fmla="*/ 1323176 h 2189847"/>
                  <a:gd name="connsiteX73" fmla="*/ 512330 w 1950035"/>
                  <a:gd name="connsiteY73" fmla="*/ 1365882 h 2189847"/>
                  <a:gd name="connsiteX74" fmla="*/ 647983 w 1950035"/>
                  <a:gd name="connsiteY74" fmla="*/ 1883372 h 2189847"/>
                  <a:gd name="connsiteX75" fmla="*/ 537449 w 1950035"/>
                  <a:gd name="connsiteY75" fmla="*/ 1808010 h 2189847"/>
                  <a:gd name="connsiteX76" fmla="*/ 391749 w 1950035"/>
                  <a:gd name="connsiteY76" fmla="*/ 1742695 h 2189847"/>
                  <a:gd name="connsiteX77" fmla="*/ 230975 w 1950035"/>
                  <a:gd name="connsiteY77" fmla="*/ 1446268 h 2189847"/>
                  <a:gd name="connsiteX78" fmla="*/ 356580 w 1950035"/>
                  <a:gd name="connsiteY78" fmla="*/ 1677381 h 2189847"/>
                  <a:gd name="connsiteX79" fmla="*/ 431942 w 1950035"/>
                  <a:gd name="connsiteY79" fmla="*/ 1843179 h 2189847"/>
                  <a:gd name="connsiteX80" fmla="*/ 527402 w 1950035"/>
                  <a:gd name="connsiteY80" fmla="*/ 1883372 h 2189847"/>
                  <a:gd name="connsiteX81" fmla="*/ 507305 w 1950035"/>
                  <a:gd name="connsiteY81" fmla="*/ 1998929 h 2189847"/>
                  <a:gd name="connsiteX82" fmla="*/ 311362 w 1950035"/>
                  <a:gd name="connsiteY82" fmla="*/ 2189847 h 2189847"/>
                  <a:gd name="connsiteX83" fmla="*/ 250235 w 1950035"/>
                  <a:gd name="connsiteY83" fmla="*/ 2152165 h 2189847"/>
                  <a:gd name="connsiteX84" fmla="*/ 220927 w 1950035"/>
                  <a:gd name="connsiteY84" fmla="*/ 1998928 h 2189847"/>
                  <a:gd name="connsiteX85" fmla="*/ 120444 w 1950035"/>
                  <a:gd name="connsiteY85" fmla="*/ 1918541 h 2189847"/>
                  <a:gd name="connsiteX86" fmla="*/ 65177 w 1950035"/>
                  <a:gd name="connsiteY86" fmla="*/ 1878348 h 2189847"/>
                  <a:gd name="connsiteX87" fmla="*/ 80251 w 1950035"/>
                  <a:gd name="connsiteY87" fmla="*/ 1682404 h 2189847"/>
                  <a:gd name="connsiteX88" fmla="*/ 205854 w 1950035"/>
                  <a:gd name="connsiteY88" fmla="*/ 1823082 h 2189847"/>
                  <a:gd name="connsiteX89" fmla="*/ 301314 w 1950035"/>
                  <a:gd name="connsiteY89" fmla="*/ 1983856 h 2189847"/>
                  <a:gd name="connsiteX90" fmla="*/ 326435 w 1950035"/>
                  <a:gd name="connsiteY90" fmla="*/ 1873323 h 2189847"/>
                  <a:gd name="connsiteX91" fmla="*/ 175710 w 1950035"/>
                  <a:gd name="connsiteY91" fmla="*/ 1526655 h 2189847"/>
                  <a:gd name="connsiteX92" fmla="*/ 150589 w 1950035"/>
                  <a:gd name="connsiteY92" fmla="*/ 1491487 h 2189847"/>
                  <a:gd name="connsiteX93" fmla="*/ 30008 w 1950035"/>
                  <a:gd name="connsiteY93" fmla="*/ 1652260 h 2189847"/>
                  <a:gd name="connsiteX94" fmla="*/ 19959 w 1950035"/>
                  <a:gd name="connsiteY94" fmla="*/ 1808009 h 2189847"/>
                  <a:gd name="connsiteX95" fmla="*/ 75227 w 1950035"/>
                  <a:gd name="connsiteY95" fmla="*/ 1310615 h 2189847"/>
                  <a:gd name="connsiteX96" fmla="*/ 175709 w 1950035"/>
                  <a:gd name="connsiteY96" fmla="*/ 1350809 h 2189847"/>
                  <a:gd name="connsiteX97" fmla="*/ 170685 w 1950035"/>
                  <a:gd name="connsiteY97" fmla="*/ 1134770 h 2189847"/>
                  <a:gd name="connsiteX98" fmla="*/ 95322 w 1950035"/>
                  <a:gd name="connsiteY98" fmla="*/ 1245301 h 2189847"/>
                  <a:gd name="connsiteX99" fmla="*/ 180733 w 1950035"/>
                  <a:gd name="connsiteY99" fmla="*/ 1054383 h 2189847"/>
                  <a:gd name="connsiteX100" fmla="*/ 276193 w 1950035"/>
                  <a:gd name="connsiteY100" fmla="*/ 873512 h 2189847"/>
                  <a:gd name="connsiteX101" fmla="*/ 471298 w 1950035"/>
                  <a:gd name="connsiteY101"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542283 w 1950035"/>
                  <a:gd name="connsiteY52" fmla="*/ 1938640 h 2189847"/>
                  <a:gd name="connsiteX53" fmla="*/ 1195615 w 1950035"/>
                  <a:gd name="connsiteY53" fmla="*/ 2064244 h 2189847"/>
                  <a:gd name="connsiteX54" fmla="*/ 1024793 w 1950035"/>
                  <a:gd name="connsiteY54" fmla="*/ 2129558 h 2189847"/>
                  <a:gd name="connsiteX55" fmla="*/ 884116 w 1950035"/>
                  <a:gd name="connsiteY55" fmla="*/ 1767818 h 2189847"/>
                  <a:gd name="connsiteX56" fmla="*/ 843922 w 1950035"/>
                  <a:gd name="connsiteY56" fmla="*/ 2079317 h 2189847"/>
                  <a:gd name="connsiteX57" fmla="*/ 703246 w 1950035"/>
                  <a:gd name="connsiteY57" fmla="*/ 1667335 h 2189847"/>
                  <a:gd name="connsiteX58" fmla="*/ 803729 w 1950035"/>
                  <a:gd name="connsiteY58" fmla="*/ 1416126 h 2189847"/>
                  <a:gd name="connsiteX59" fmla="*/ 884115 w 1950035"/>
                  <a:gd name="connsiteY59" fmla="*/ 1255352 h 2189847"/>
                  <a:gd name="connsiteX60" fmla="*/ 1160446 w 1950035"/>
                  <a:gd name="connsiteY60" fmla="*/ 1134771 h 2189847"/>
                  <a:gd name="connsiteX61" fmla="*/ 1637744 w 1950035"/>
                  <a:gd name="connsiteY61" fmla="*/ 657475 h 2189847"/>
                  <a:gd name="connsiteX62" fmla="*/ 1763348 w 1950035"/>
                  <a:gd name="connsiteY62" fmla="*/ 345976 h 2189847"/>
                  <a:gd name="connsiteX63" fmla="*/ 1642768 w 1950035"/>
                  <a:gd name="connsiteY63" fmla="*/ 386169 h 2189847"/>
                  <a:gd name="connsiteX64" fmla="*/ 1451848 w 1950035"/>
                  <a:gd name="connsiteY64" fmla="*/ 667523 h 2189847"/>
                  <a:gd name="connsiteX65" fmla="*/ 1170498 w 1950035"/>
                  <a:gd name="connsiteY65" fmla="*/ 506748 h 2189847"/>
                  <a:gd name="connsiteX66" fmla="*/ 1200641 w 1950035"/>
                  <a:gd name="connsiteY66" fmla="*/ 642400 h 2189847"/>
                  <a:gd name="connsiteX67" fmla="*/ 1115230 w 1950035"/>
                  <a:gd name="connsiteY67" fmla="*/ 878538 h 2189847"/>
                  <a:gd name="connsiteX68" fmla="*/ 1100158 w 1950035"/>
                  <a:gd name="connsiteY68" fmla="*/ 1014189 h 2189847"/>
                  <a:gd name="connsiteX69" fmla="*/ 904215 w 1950035"/>
                  <a:gd name="connsiteY69" fmla="*/ 1024237 h 2189847"/>
                  <a:gd name="connsiteX70" fmla="*/ 929336 w 1950035"/>
                  <a:gd name="connsiteY70" fmla="*/ 1185011 h 2189847"/>
                  <a:gd name="connsiteX71" fmla="*/ 708272 w 1950035"/>
                  <a:gd name="connsiteY71" fmla="*/ 994093 h 2189847"/>
                  <a:gd name="connsiteX72" fmla="*/ 607789 w 1950035"/>
                  <a:gd name="connsiteY72" fmla="*/ 923755 h 2189847"/>
                  <a:gd name="connsiteX73" fmla="*/ 809594 w 1950035"/>
                  <a:gd name="connsiteY73" fmla="*/ 1323176 h 2189847"/>
                  <a:gd name="connsiteX74" fmla="*/ 512330 w 1950035"/>
                  <a:gd name="connsiteY74" fmla="*/ 1365882 h 2189847"/>
                  <a:gd name="connsiteX75" fmla="*/ 647983 w 1950035"/>
                  <a:gd name="connsiteY75" fmla="*/ 1883372 h 2189847"/>
                  <a:gd name="connsiteX76" fmla="*/ 537449 w 1950035"/>
                  <a:gd name="connsiteY76" fmla="*/ 1808010 h 2189847"/>
                  <a:gd name="connsiteX77" fmla="*/ 391749 w 1950035"/>
                  <a:gd name="connsiteY77" fmla="*/ 1742695 h 2189847"/>
                  <a:gd name="connsiteX78" fmla="*/ 230975 w 1950035"/>
                  <a:gd name="connsiteY78" fmla="*/ 1446268 h 2189847"/>
                  <a:gd name="connsiteX79" fmla="*/ 356580 w 1950035"/>
                  <a:gd name="connsiteY79" fmla="*/ 1677381 h 2189847"/>
                  <a:gd name="connsiteX80" fmla="*/ 431942 w 1950035"/>
                  <a:gd name="connsiteY80" fmla="*/ 1843179 h 2189847"/>
                  <a:gd name="connsiteX81" fmla="*/ 527402 w 1950035"/>
                  <a:gd name="connsiteY81" fmla="*/ 1883372 h 2189847"/>
                  <a:gd name="connsiteX82" fmla="*/ 507305 w 1950035"/>
                  <a:gd name="connsiteY82" fmla="*/ 1998929 h 2189847"/>
                  <a:gd name="connsiteX83" fmla="*/ 311362 w 1950035"/>
                  <a:gd name="connsiteY83" fmla="*/ 2189847 h 2189847"/>
                  <a:gd name="connsiteX84" fmla="*/ 250235 w 1950035"/>
                  <a:gd name="connsiteY84" fmla="*/ 2152165 h 2189847"/>
                  <a:gd name="connsiteX85" fmla="*/ 220927 w 1950035"/>
                  <a:gd name="connsiteY85" fmla="*/ 1998928 h 2189847"/>
                  <a:gd name="connsiteX86" fmla="*/ 120444 w 1950035"/>
                  <a:gd name="connsiteY86" fmla="*/ 1918541 h 2189847"/>
                  <a:gd name="connsiteX87" fmla="*/ 65177 w 1950035"/>
                  <a:gd name="connsiteY87" fmla="*/ 1878348 h 2189847"/>
                  <a:gd name="connsiteX88" fmla="*/ 80251 w 1950035"/>
                  <a:gd name="connsiteY88" fmla="*/ 1682404 h 2189847"/>
                  <a:gd name="connsiteX89" fmla="*/ 205854 w 1950035"/>
                  <a:gd name="connsiteY89" fmla="*/ 1823082 h 2189847"/>
                  <a:gd name="connsiteX90" fmla="*/ 301314 w 1950035"/>
                  <a:gd name="connsiteY90" fmla="*/ 1983856 h 2189847"/>
                  <a:gd name="connsiteX91" fmla="*/ 326435 w 1950035"/>
                  <a:gd name="connsiteY91" fmla="*/ 1873323 h 2189847"/>
                  <a:gd name="connsiteX92" fmla="*/ 175710 w 1950035"/>
                  <a:gd name="connsiteY92" fmla="*/ 1526655 h 2189847"/>
                  <a:gd name="connsiteX93" fmla="*/ 150589 w 1950035"/>
                  <a:gd name="connsiteY93" fmla="*/ 1491487 h 2189847"/>
                  <a:gd name="connsiteX94" fmla="*/ 30008 w 1950035"/>
                  <a:gd name="connsiteY94" fmla="*/ 1652260 h 2189847"/>
                  <a:gd name="connsiteX95" fmla="*/ 19959 w 1950035"/>
                  <a:gd name="connsiteY95" fmla="*/ 1808009 h 2189847"/>
                  <a:gd name="connsiteX96" fmla="*/ 75227 w 1950035"/>
                  <a:gd name="connsiteY96" fmla="*/ 1310615 h 2189847"/>
                  <a:gd name="connsiteX97" fmla="*/ 175709 w 1950035"/>
                  <a:gd name="connsiteY97" fmla="*/ 1350809 h 2189847"/>
                  <a:gd name="connsiteX98" fmla="*/ 170685 w 1950035"/>
                  <a:gd name="connsiteY98" fmla="*/ 1134770 h 2189847"/>
                  <a:gd name="connsiteX99" fmla="*/ 95322 w 1950035"/>
                  <a:gd name="connsiteY99" fmla="*/ 1245301 h 2189847"/>
                  <a:gd name="connsiteX100" fmla="*/ 180733 w 1950035"/>
                  <a:gd name="connsiteY100" fmla="*/ 1054383 h 2189847"/>
                  <a:gd name="connsiteX101" fmla="*/ 276193 w 1950035"/>
                  <a:gd name="connsiteY101" fmla="*/ 873512 h 2189847"/>
                  <a:gd name="connsiteX102" fmla="*/ 471298 w 1950035"/>
                  <a:gd name="connsiteY10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542283 w 1950035"/>
                  <a:gd name="connsiteY52" fmla="*/ 1938640 h 2189847"/>
                  <a:gd name="connsiteX53" fmla="*/ 1195615 w 1950035"/>
                  <a:gd name="connsiteY53" fmla="*/ 2064244 h 2189847"/>
                  <a:gd name="connsiteX54" fmla="*/ 1024793 w 1950035"/>
                  <a:gd name="connsiteY54" fmla="*/ 2129558 h 2189847"/>
                  <a:gd name="connsiteX55" fmla="*/ 884116 w 1950035"/>
                  <a:gd name="connsiteY55" fmla="*/ 1767818 h 2189847"/>
                  <a:gd name="connsiteX56" fmla="*/ 843922 w 1950035"/>
                  <a:gd name="connsiteY56" fmla="*/ 2079317 h 2189847"/>
                  <a:gd name="connsiteX57" fmla="*/ 703246 w 1950035"/>
                  <a:gd name="connsiteY57" fmla="*/ 1667335 h 2189847"/>
                  <a:gd name="connsiteX58" fmla="*/ 803729 w 1950035"/>
                  <a:gd name="connsiteY58" fmla="*/ 1416126 h 2189847"/>
                  <a:gd name="connsiteX59" fmla="*/ 884115 w 1950035"/>
                  <a:gd name="connsiteY59" fmla="*/ 1255352 h 2189847"/>
                  <a:gd name="connsiteX60" fmla="*/ 1160446 w 1950035"/>
                  <a:gd name="connsiteY60" fmla="*/ 1134771 h 2189847"/>
                  <a:gd name="connsiteX61" fmla="*/ 1637744 w 1950035"/>
                  <a:gd name="connsiteY61" fmla="*/ 657475 h 2189847"/>
                  <a:gd name="connsiteX62" fmla="*/ 1763348 w 1950035"/>
                  <a:gd name="connsiteY62" fmla="*/ 345976 h 2189847"/>
                  <a:gd name="connsiteX63" fmla="*/ 1642768 w 1950035"/>
                  <a:gd name="connsiteY63" fmla="*/ 386169 h 2189847"/>
                  <a:gd name="connsiteX64" fmla="*/ 1451848 w 1950035"/>
                  <a:gd name="connsiteY64" fmla="*/ 667523 h 2189847"/>
                  <a:gd name="connsiteX65" fmla="*/ 1170498 w 1950035"/>
                  <a:gd name="connsiteY65" fmla="*/ 506748 h 2189847"/>
                  <a:gd name="connsiteX66" fmla="*/ 1200641 w 1950035"/>
                  <a:gd name="connsiteY66" fmla="*/ 642400 h 2189847"/>
                  <a:gd name="connsiteX67" fmla="*/ 1115230 w 1950035"/>
                  <a:gd name="connsiteY67" fmla="*/ 878538 h 2189847"/>
                  <a:gd name="connsiteX68" fmla="*/ 1100158 w 1950035"/>
                  <a:gd name="connsiteY68" fmla="*/ 1014189 h 2189847"/>
                  <a:gd name="connsiteX69" fmla="*/ 904215 w 1950035"/>
                  <a:gd name="connsiteY69" fmla="*/ 1024237 h 2189847"/>
                  <a:gd name="connsiteX70" fmla="*/ 929336 w 1950035"/>
                  <a:gd name="connsiteY70" fmla="*/ 1185011 h 2189847"/>
                  <a:gd name="connsiteX71" fmla="*/ 708272 w 1950035"/>
                  <a:gd name="connsiteY71" fmla="*/ 994093 h 2189847"/>
                  <a:gd name="connsiteX72" fmla="*/ 607789 w 1950035"/>
                  <a:gd name="connsiteY72" fmla="*/ 923755 h 2189847"/>
                  <a:gd name="connsiteX73" fmla="*/ 809594 w 1950035"/>
                  <a:gd name="connsiteY73" fmla="*/ 1323176 h 2189847"/>
                  <a:gd name="connsiteX74" fmla="*/ 512330 w 1950035"/>
                  <a:gd name="connsiteY74" fmla="*/ 1365882 h 2189847"/>
                  <a:gd name="connsiteX75" fmla="*/ 647983 w 1950035"/>
                  <a:gd name="connsiteY75" fmla="*/ 1883372 h 2189847"/>
                  <a:gd name="connsiteX76" fmla="*/ 537449 w 1950035"/>
                  <a:gd name="connsiteY76" fmla="*/ 1808010 h 2189847"/>
                  <a:gd name="connsiteX77" fmla="*/ 391749 w 1950035"/>
                  <a:gd name="connsiteY77" fmla="*/ 1742695 h 2189847"/>
                  <a:gd name="connsiteX78" fmla="*/ 230975 w 1950035"/>
                  <a:gd name="connsiteY78" fmla="*/ 1446268 h 2189847"/>
                  <a:gd name="connsiteX79" fmla="*/ 356580 w 1950035"/>
                  <a:gd name="connsiteY79" fmla="*/ 1677381 h 2189847"/>
                  <a:gd name="connsiteX80" fmla="*/ 431942 w 1950035"/>
                  <a:gd name="connsiteY80" fmla="*/ 1843179 h 2189847"/>
                  <a:gd name="connsiteX81" fmla="*/ 527402 w 1950035"/>
                  <a:gd name="connsiteY81" fmla="*/ 1883372 h 2189847"/>
                  <a:gd name="connsiteX82" fmla="*/ 507305 w 1950035"/>
                  <a:gd name="connsiteY82" fmla="*/ 1998929 h 2189847"/>
                  <a:gd name="connsiteX83" fmla="*/ 311362 w 1950035"/>
                  <a:gd name="connsiteY83" fmla="*/ 2189847 h 2189847"/>
                  <a:gd name="connsiteX84" fmla="*/ 250235 w 1950035"/>
                  <a:gd name="connsiteY84" fmla="*/ 2152165 h 2189847"/>
                  <a:gd name="connsiteX85" fmla="*/ 220927 w 1950035"/>
                  <a:gd name="connsiteY85" fmla="*/ 1998928 h 2189847"/>
                  <a:gd name="connsiteX86" fmla="*/ 120444 w 1950035"/>
                  <a:gd name="connsiteY86" fmla="*/ 1918541 h 2189847"/>
                  <a:gd name="connsiteX87" fmla="*/ 65177 w 1950035"/>
                  <a:gd name="connsiteY87" fmla="*/ 1878348 h 2189847"/>
                  <a:gd name="connsiteX88" fmla="*/ 80251 w 1950035"/>
                  <a:gd name="connsiteY88" fmla="*/ 1682404 h 2189847"/>
                  <a:gd name="connsiteX89" fmla="*/ 205854 w 1950035"/>
                  <a:gd name="connsiteY89" fmla="*/ 1823082 h 2189847"/>
                  <a:gd name="connsiteX90" fmla="*/ 301314 w 1950035"/>
                  <a:gd name="connsiteY90" fmla="*/ 1983856 h 2189847"/>
                  <a:gd name="connsiteX91" fmla="*/ 326435 w 1950035"/>
                  <a:gd name="connsiteY91" fmla="*/ 1873323 h 2189847"/>
                  <a:gd name="connsiteX92" fmla="*/ 175710 w 1950035"/>
                  <a:gd name="connsiteY92" fmla="*/ 1526655 h 2189847"/>
                  <a:gd name="connsiteX93" fmla="*/ 150589 w 1950035"/>
                  <a:gd name="connsiteY93" fmla="*/ 1491487 h 2189847"/>
                  <a:gd name="connsiteX94" fmla="*/ 30008 w 1950035"/>
                  <a:gd name="connsiteY94" fmla="*/ 1652260 h 2189847"/>
                  <a:gd name="connsiteX95" fmla="*/ 19959 w 1950035"/>
                  <a:gd name="connsiteY95" fmla="*/ 1808009 h 2189847"/>
                  <a:gd name="connsiteX96" fmla="*/ 75227 w 1950035"/>
                  <a:gd name="connsiteY96" fmla="*/ 1310615 h 2189847"/>
                  <a:gd name="connsiteX97" fmla="*/ 175709 w 1950035"/>
                  <a:gd name="connsiteY97" fmla="*/ 1350809 h 2189847"/>
                  <a:gd name="connsiteX98" fmla="*/ 170685 w 1950035"/>
                  <a:gd name="connsiteY98" fmla="*/ 1134770 h 2189847"/>
                  <a:gd name="connsiteX99" fmla="*/ 95322 w 1950035"/>
                  <a:gd name="connsiteY99" fmla="*/ 1245301 h 2189847"/>
                  <a:gd name="connsiteX100" fmla="*/ 180733 w 1950035"/>
                  <a:gd name="connsiteY100" fmla="*/ 1054383 h 2189847"/>
                  <a:gd name="connsiteX101" fmla="*/ 276193 w 1950035"/>
                  <a:gd name="connsiteY101" fmla="*/ 873512 h 2189847"/>
                  <a:gd name="connsiteX102" fmla="*/ 471298 w 1950035"/>
                  <a:gd name="connsiteY10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542283 w 1950035"/>
                  <a:gd name="connsiteY52" fmla="*/ 1938640 h 2189847"/>
                  <a:gd name="connsiteX53" fmla="*/ 1195615 w 1950035"/>
                  <a:gd name="connsiteY53" fmla="*/ 2064244 h 2189847"/>
                  <a:gd name="connsiteX54" fmla="*/ 1024793 w 1950035"/>
                  <a:gd name="connsiteY54" fmla="*/ 2129558 h 2189847"/>
                  <a:gd name="connsiteX55" fmla="*/ 884116 w 1950035"/>
                  <a:gd name="connsiteY55" fmla="*/ 1767818 h 2189847"/>
                  <a:gd name="connsiteX56" fmla="*/ 843922 w 1950035"/>
                  <a:gd name="connsiteY56" fmla="*/ 2079317 h 2189847"/>
                  <a:gd name="connsiteX57" fmla="*/ 703246 w 1950035"/>
                  <a:gd name="connsiteY57" fmla="*/ 1667335 h 2189847"/>
                  <a:gd name="connsiteX58" fmla="*/ 803729 w 1950035"/>
                  <a:gd name="connsiteY58" fmla="*/ 1416126 h 2189847"/>
                  <a:gd name="connsiteX59" fmla="*/ 884115 w 1950035"/>
                  <a:gd name="connsiteY59" fmla="*/ 1255352 h 2189847"/>
                  <a:gd name="connsiteX60" fmla="*/ 1160446 w 1950035"/>
                  <a:gd name="connsiteY60" fmla="*/ 1134771 h 2189847"/>
                  <a:gd name="connsiteX61" fmla="*/ 1637744 w 1950035"/>
                  <a:gd name="connsiteY61" fmla="*/ 657475 h 2189847"/>
                  <a:gd name="connsiteX62" fmla="*/ 1763348 w 1950035"/>
                  <a:gd name="connsiteY62" fmla="*/ 345976 h 2189847"/>
                  <a:gd name="connsiteX63" fmla="*/ 1642768 w 1950035"/>
                  <a:gd name="connsiteY63" fmla="*/ 386169 h 2189847"/>
                  <a:gd name="connsiteX64" fmla="*/ 1451848 w 1950035"/>
                  <a:gd name="connsiteY64" fmla="*/ 667523 h 2189847"/>
                  <a:gd name="connsiteX65" fmla="*/ 1170498 w 1950035"/>
                  <a:gd name="connsiteY65" fmla="*/ 506748 h 2189847"/>
                  <a:gd name="connsiteX66" fmla="*/ 1200641 w 1950035"/>
                  <a:gd name="connsiteY66" fmla="*/ 642400 h 2189847"/>
                  <a:gd name="connsiteX67" fmla="*/ 1115230 w 1950035"/>
                  <a:gd name="connsiteY67" fmla="*/ 878538 h 2189847"/>
                  <a:gd name="connsiteX68" fmla="*/ 1100158 w 1950035"/>
                  <a:gd name="connsiteY68" fmla="*/ 1014189 h 2189847"/>
                  <a:gd name="connsiteX69" fmla="*/ 904215 w 1950035"/>
                  <a:gd name="connsiteY69" fmla="*/ 1024237 h 2189847"/>
                  <a:gd name="connsiteX70" fmla="*/ 929336 w 1950035"/>
                  <a:gd name="connsiteY70" fmla="*/ 1185011 h 2189847"/>
                  <a:gd name="connsiteX71" fmla="*/ 708272 w 1950035"/>
                  <a:gd name="connsiteY71" fmla="*/ 994093 h 2189847"/>
                  <a:gd name="connsiteX72" fmla="*/ 607789 w 1950035"/>
                  <a:gd name="connsiteY72" fmla="*/ 923755 h 2189847"/>
                  <a:gd name="connsiteX73" fmla="*/ 809594 w 1950035"/>
                  <a:gd name="connsiteY73" fmla="*/ 1323176 h 2189847"/>
                  <a:gd name="connsiteX74" fmla="*/ 512330 w 1950035"/>
                  <a:gd name="connsiteY74" fmla="*/ 1365882 h 2189847"/>
                  <a:gd name="connsiteX75" fmla="*/ 647983 w 1950035"/>
                  <a:gd name="connsiteY75" fmla="*/ 1883372 h 2189847"/>
                  <a:gd name="connsiteX76" fmla="*/ 537449 w 1950035"/>
                  <a:gd name="connsiteY76" fmla="*/ 1808010 h 2189847"/>
                  <a:gd name="connsiteX77" fmla="*/ 391749 w 1950035"/>
                  <a:gd name="connsiteY77" fmla="*/ 1742695 h 2189847"/>
                  <a:gd name="connsiteX78" fmla="*/ 230975 w 1950035"/>
                  <a:gd name="connsiteY78" fmla="*/ 1446268 h 2189847"/>
                  <a:gd name="connsiteX79" fmla="*/ 356580 w 1950035"/>
                  <a:gd name="connsiteY79" fmla="*/ 1677381 h 2189847"/>
                  <a:gd name="connsiteX80" fmla="*/ 431942 w 1950035"/>
                  <a:gd name="connsiteY80" fmla="*/ 1843179 h 2189847"/>
                  <a:gd name="connsiteX81" fmla="*/ 527402 w 1950035"/>
                  <a:gd name="connsiteY81" fmla="*/ 1883372 h 2189847"/>
                  <a:gd name="connsiteX82" fmla="*/ 507305 w 1950035"/>
                  <a:gd name="connsiteY82" fmla="*/ 1998929 h 2189847"/>
                  <a:gd name="connsiteX83" fmla="*/ 311362 w 1950035"/>
                  <a:gd name="connsiteY83" fmla="*/ 2189847 h 2189847"/>
                  <a:gd name="connsiteX84" fmla="*/ 250235 w 1950035"/>
                  <a:gd name="connsiteY84" fmla="*/ 2152165 h 2189847"/>
                  <a:gd name="connsiteX85" fmla="*/ 220927 w 1950035"/>
                  <a:gd name="connsiteY85" fmla="*/ 1998928 h 2189847"/>
                  <a:gd name="connsiteX86" fmla="*/ 120444 w 1950035"/>
                  <a:gd name="connsiteY86" fmla="*/ 1918541 h 2189847"/>
                  <a:gd name="connsiteX87" fmla="*/ 65177 w 1950035"/>
                  <a:gd name="connsiteY87" fmla="*/ 1878348 h 2189847"/>
                  <a:gd name="connsiteX88" fmla="*/ 80251 w 1950035"/>
                  <a:gd name="connsiteY88" fmla="*/ 1682404 h 2189847"/>
                  <a:gd name="connsiteX89" fmla="*/ 205854 w 1950035"/>
                  <a:gd name="connsiteY89" fmla="*/ 1823082 h 2189847"/>
                  <a:gd name="connsiteX90" fmla="*/ 301314 w 1950035"/>
                  <a:gd name="connsiteY90" fmla="*/ 1983856 h 2189847"/>
                  <a:gd name="connsiteX91" fmla="*/ 326435 w 1950035"/>
                  <a:gd name="connsiteY91" fmla="*/ 1873323 h 2189847"/>
                  <a:gd name="connsiteX92" fmla="*/ 175710 w 1950035"/>
                  <a:gd name="connsiteY92" fmla="*/ 1526655 h 2189847"/>
                  <a:gd name="connsiteX93" fmla="*/ 150589 w 1950035"/>
                  <a:gd name="connsiteY93" fmla="*/ 1491487 h 2189847"/>
                  <a:gd name="connsiteX94" fmla="*/ 30008 w 1950035"/>
                  <a:gd name="connsiteY94" fmla="*/ 1652260 h 2189847"/>
                  <a:gd name="connsiteX95" fmla="*/ 19959 w 1950035"/>
                  <a:gd name="connsiteY95" fmla="*/ 1808009 h 2189847"/>
                  <a:gd name="connsiteX96" fmla="*/ 75227 w 1950035"/>
                  <a:gd name="connsiteY96" fmla="*/ 1310615 h 2189847"/>
                  <a:gd name="connsiteX97" fmla="*/ 175709 w 1950035"/>
                  <a:gd name="connsiteY97" fmla="*/ 1350809 h 2189847"/>
                  <a:gd name="connsiteX98" fmla="*/ 170685 w 1950035"/>
                  <a:gd name="connsiteY98" fmla="*/ 1134770 h 2189847"/>
                  <a:gd name="connsiteX99" fmla="*/ 95322 w 1950035"/>
                  <a:gd name="connsiteY99" fmla="*/ 1245301 h 2189847"/>
                  <a:gd name="connsiteX100" fmla="*/ 180733 w 1950035"/>
                  <a:gd name="connsiteY100" fmla="*/ 1054383 h 2189847"/>
                  <a:gd name="connsiteX101" fmla="*/ 276193 w 1950035"/>
                  <a:gd name="connsiteY101" fmla="*/ 873512 h 2189847"/>
                  <a:gd name="connsiteX102" fmla="*/ 471298 w 1950035"/>
                  <a:gd name="connsiteY10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542283 w 1950035"/>
                  <a:gd name="connsiteY52" fmla="*/ 1938640 h 2189847"/>
                  <a:gd name="connsiteX53" fmla="*/ 1195615 w 1950035"/>
                  <a:gd name="connsiteY53" fmla="*/ 2064244 h 2189847"/>
                  <a:gd name="connsiteX54" fmla="*/ 1024793 w 1950035"/>
                  <a:gd name="connsiteY54" fmla="*/ 2129558 h 2189847"/>
                  <a:gd name="connsiteX55" fmla="*/ 884116 w 1950035"/>
                  <a:gd name="connsiteY55" fmla="*/ 1767818 h 2189847"/>
                  <a:gd name="connsiteX56" fmla="*/ 843922 w 1950035"/>
                  <a:gd name="connsiteY56" fmla="*/ 2079317 h 2189847"/>
                  <a:gd name="connsiteX57" fmla="*/ 703246 w 1950035"/>
                  <a:gd name="connsiteY57" fmla="*/ 1667335 h 2189847"/>
                  <a:gd name="connsiteX58" fmla="*/ 803729 w 1950035"/>
                  <a:gd name="connsiteY58" fmla="*/ 1416126 h 2189847"/>
                  <a:gd name="connsiteX59" fmla="*/ 884115 w 1950035"/>
                  <a:gd name="connsiteY59" fmla="*/ 1255352 h 2189847"/>
                  <a:gd name="connsiteX60" fmla="*/ 1160446 w 1950035"/>
                  <a:gd name="connsiteY60" fmla="*/ 1134771 h 2189847"/>
                  <a:gd name="connsiteX61" fmla="*/ 1637744 w 1950035"/>
                  <a:gd name="connsiteY61" fmla="*/ 657475 h 2189847"/>
                  <a:gd name="connsiteX62" fmla="*/ 1763348 w 1950035"/>
                  <a:gd name="connsiteY62" fmla="*/ 345976 h 2189847"/>
                  <a:gd name="connsiteX63" fmla="*/ 1642768 w 1950035"/>
                  <a:gd name="connsiteY63" fmla="*/ 386169 h 2189847"/>
                  <a:gd name="connsiteX64" fmla="*/ 1451848 w 1950035"/>
                  <a:gd name="connsiteY64" fmla="*/ 667523 h 2189847"/>
                  <a:gd name="connsiteX65" fmla="*/ 1170498 w 1950035"/>
                  <a:gd name="connsiteY65" fmla="*/ 506748 h 2189847"/>
                  <a:gd name="connsiteX66" fmla="*/ 1200641 w 1950035"/>
                  <a:gd name="connsiteY66" fmla="*/ 642400 h 2189847"/>
                  <a:gd name="connsiteX67" fmla="*/ 1115230 w 1950035"/>
                  <a:gd name="connsiteY67" fmla="*/ 878538 h 2189847"/>
                  <a:gd name="connsiteX68" fmla="*/ 1100158 w 1950035"/>
                  <a:gd name="connsiteY68" fmla="*/ 1014189 h 2189847"/>
                  <a:gd name="connsiteX69" fmla="*/ 904215 w 1950035"/>
                  <a:gd name="connsiteY69" fmla="*/ 1024237 h 2189847"/>
                  <a:gd name="connsiteX70" fmla="*/ 929336 w 1950035"/>
                  <a:gd name="connsiteY70" fmla="*/ 1185011 h 2189847"/>
                  <a:gd name="connsiteX71" fmla="*/ 708272 w 1950035"/>
                  <a:gd name="connsiteY71" fmla="*/ 994093 h 2189847"/>
                  <a:gd name="connsiteX72" fmla="*/ 607789 w 1950035"/>
                  <a:gd name="connsiteY72" fmla="*/ 923755 h 2189847"/>
                  <a:gd name="connsiteX73" fmla="*/ 809594 w 1950035"/>
                  <a:gd name="connsiteY73" fmla="*/ 1323176 h 2189847"/>
                  <a:gd name="connsiteX74" fmla="*/ 512330 w 1950035"/>
                  <a:gd name="connsiteY74" fmla="*/ 1365882 h 2189847"/>
                  <a:gd name="connsiteX75" fmla="*/ 647983 w 1950035"/>
                  <a:gd name="connsiteY75" fmla="*/ 1883372 h 2189847"/>
                  <a:gd name="connsiteX76" fmla="*/ 537449 w 1950035"/>
                  <a:gd name="connsiteY76" fmla="*/ 1808010 h 2189847"/>
                  <a:gd name="connsiteX77" fmla="*/ 391749 w 1950035"/>
                  <a:gd name="connsiteY77" fmla="*/ 1742695 h 2189847"/>
                  <a:gd name="connsiteX78" fmla="*/ 230975 w 1950035"/>
                  <a:gd name="connsiteY78" fmla="*/ 1446268 h 2189847"/>
                  <a:gd name="connsiteX79" fmla="*/ 356580 w 1950035"/>
                  <a:gd name="connsiteY79" fmla="*/ 1677381 h 2189847"/>
                  <a:gd name="connsiteX80" fmla="*/ 431942 w 1950035"/>
                  <a:gd name="connsiteY80" fmla="*/ 1843179 h 2189847"/>
                  <a:gd name="connsiteX81" fmla="*/ 527402 w 1950035"/>
                  <a:gd name="connsiteY81" fmla="*/ 1883372 h 2189847"/>
                  <a:gd name="connsiteX82" fmla="*/ 507305 w 1950035"/>
                  <a:gd name="connsiteY82" fmla="*/ 1998929 h 2189847"/>
                  <a:gd name="connsiteX83" fmla="*/ 311362 w 1950035"/>
                  <a:gd name="connsiteY83" fmla="*/ 2189847 h 2189847"/>
                  <a:gd name="connsiteX84" fmla="*/ 250235 w 1950035"/>
                  <a:gd name="connsiteY84" fmla="*/ 2152165 h 2189847"/>
                  <a:gd name="connsiteX85" fmla="*/ 220927 w 1950035"/>
                  <a:gd name="connsiteY85" fmla="*/ 1998928 h 2189847"/>
                  <a:gd name="connsiteX86" fmla="*/ 120444 w 1950035"/>
                  <a:gd name="connsiteY86" fmla="*/ 1918541 h 2189847"/>
                  <a:gd name="connsiteX87" fmla="*/ 65177 w 1950035"/>
                  <a:gd name="connsiteY87" fmla="*/ 1878348 h 2189847"/>
                  <a:gd name="connsiteX88" fmla="*/ 80251 w 1950035"/>
                  <a:gd name="connsiteY88" fmla="*/ 1682404 h 2189847"/>
                  <a:gd name="connsiteX89" fmla="*/ 205854 w 1950035"/>
                  <a:gd name="connsiteY89" fmla="*/ 1823082 h 2189847"/>
                  <a:gd name="connsiteX90" fmla="*/ 301314 w 1950035"/>
                  <a:gd name="connsiteY90" fmla="*/ 1983856 h 2189847"/>
                  <a:gd name="connsiteX91" fmla="*/ 326435 w 1950035"/>
                  <a:gd name="connsiteY91" fmla="*/ 1873323 h 2189847"/>
                  <a:gd name="connsiteX92" fmla="*/ 175710 w 1950035"/>
                  <a:gd name="connsiteY92" fmla="*/ 1526655 h 2189847"/>
                  <a:gd name="connsiteX93" fmla="*/ 150589 w 1950035"/>
                  <a:gd name="connsiteY93" fmla="*/ 1491487 h 2189847"/>
                  <a:gd name="connsiteX94" fmla="*/ 30008 w 1950035"/>
                  <a:gd name="connsiteY94" fmla="*/ 1652260 h 2189847"/>
                  <a:gd name="connsiteX95" fmla="*/ 19959 w 1950035"/>
                  <a:gd name="connsiteY95" fmla="*/ 1808009 h 2189847"/>
                  <a:gd name="connsiteX96" fmla="*/ 75227 w 1950035"/>
                  <a:gd name="connsiteY96" fmla="*/ 1310615 h 2189847"/>
                  <a:gd name="connsiteX97" fmla="*/ 175709 w 1950035"/>
                  <a:gd name="connsiteY97" fmla="*/ 1350809 h 2189847"/>
                  <a:gd name="connsiteX98" fmla="*/ 170685 w 1950035"/>
                  <a:gd name="connsiteY98" fmla="*/ 1134770 h 2189847"/>
                  <a:gd name="connsiteX99" fmla="*/ 95322 w 1950035"/>
                  <a:gd name="connsiteY99" fmla="*/ 1245301 h 2189847"/>
                  <a:gd name="connsiteX100" fmla="*/ 180733 w 1950035"/>
                  <a:gd name="connsiteY100" fmla="*/ 1054383 h 2189847"/>
                  <a:gd name="connsiteX101" fmla="*/ 276193 w 1950035"/>
                  <a:gd name="connsiteY101" fmla="*/ 873512 h 2189847"/>
                  <a:gd name="connsiteX102" fmla="*/ 471298 w 1950035"/>
                  <a:gd name="connsiteY10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542283 w 1950035"/>
                  <a:gd name="connsiteY52" fmla="*/ 1938640 h 2189847"/>
                  <a:gd name="connsiteX53" fmla="*/ 1195615 w 1950035"/>
                  <a:gd name="connsiteY53" fmla="*/ 2064244 h 2189847"/>
                  <a:gd name="connsiteX54" fmla="*/ 1024793 w 1950035"/>
                  <a:gd name="connsiteY54" fmla="*/ 2129558 h 2189847"/>
                  <a:gd name="connsiteX55" fmla="*/ 884116 w 1950035"/>
                  <a:gd name="connsiteY55" fmla="*/ 1767818 h 2189847"/>
                  <a:gd name="connsiteX56" fmla="*/ 843922 w 1950035"/>
                  <a:gd name="connsiteY56" fmla="*/ 2079317 h 2189847"/>
                  <a:gd name="connsiteX57" fmla="*/ 703246 w 1950035"/>
                  <a:gd name="connsiteY57" fmla="*/ 1667335 h 2189847"/>
                  <a:gd name="connsiteX58" fmla="*/ 803729 w 1950035"/>
                  <a:gd name="connsiteY58" fmla="*/ 1416126 h 2189847"/>
                  <a:gd name="connsiteX59" fmla="*/ 884115 w 1950035"/>
                  <a:gd name="connsiteY59" fmla="*/ 1255352 h 2189847"/>
                  <a:gd name="connsiteX60" fmla="*/ 1160446 w 1950035"/>
                  <a:gd name="connsiteY60" fmla="*/ 1134771 h 2189847"/>
                  <a:gd name="connsiteX61" fmla="*/ 1637744 w 1950035"/>
                  <a:gd name="connsiteY61" fmla="*/ 657475 h 2189847"/>
                  <a:gd name="connsiteX62" fmla="*/ 1763348 w 1950035"/>
                  <a:gd name="connsiteY62" fmla="*/ 345976 h 2189847"/>
                  <a:gd name="connsiteX63" fmla="*/ 1642768 w 1950035"/>
                  <a:gd name="connsiteY63" fmla="*/ 386169 h 2189847"/>
                  <a:gd name="connsiteX64" fmla="*/ 1451848 w 1950035"/>
                  <a:gd name="connsiteY64" fmla="*/ 667523 h 2189847"/>
                  <a:gd name="connsiteX65" fmla="*/ 1170498 w 1950035"/>
                  <a:gd name="connsiteY65" fmla="*/ 506748 h 2189847"/>
                  <a:gd name="connsiteX66" fmla="*/ 1200641 w 1950035"/>
                  <a:gd name="connsiteY66" fmla="*/ 642400 h 2189847"/>
                  <a:gd name="connsiteX67" fmla="*/ 1115230 w 1950035"/>
                  <a:gd name="connsiteY67" fmla="*/ 878538 h 2189847"/>
                  <a:gd name="connsiteX68" fmla="*/ 1100158 w 1950035"/>
                  <a:gd name="connsiteY68" fmla="*/ 1014189 h 2189847"/>
                  <a:gd name="connsiteX69" fmla="*/ 904215 w 1950035"/>
                  <a:gd name="connsiteY69" fmla="*/ 1024237 h 2189847"/>
                  <a:gd name="connsiteX70" fmla="*/ 929336 w 1950035"/>
                  <a:gd name="connsiteY70" fmla="*/ 1185011 h 2189847"/>
                  <a:gd name="connsiteX71" fmla="*/ 708272 w 1950035"/>
                  <a:gd name="connsiteY71" fmla="*/ 994093 h 2189847"/>
                  <a:gd name="connsiteX72" fmla="*/ 607789 w 1950035"/>
                  <a:gd name="connsiteY72" fmla="*/ 923755 h 2189847"/>
                  <a:gd name="connsiteX73" fmla="*/ 809594 w 1950035"/>
                  <a:gd name="connsiteY73" fmla="*/ 1323176 h 2189847"/>
                  <a:gd name="connsiteX74" fmla="*/ 512330 w 1950035"/>
                  <a:gd name="connsiteY74" fmla="*/ 1365882 h 2189847"/>
                  <a:gd name="connsiteX75" fmla="*/ 647983 w 1950035"/>
                  <a:gd name="connsiteY75" fmla="*/ 1883372 h 2189847"/>
                  <a:gd name="connsiteX76" fmla="*/ 537449 w 1950035"/>
                  <a:gd name="connsiteY76" fmla="*/ 1808010 h 2189847"/>
                  <a:gd name="connsiteX77" fmla="*/ 391749 w 1950035"/>
                  <a:gd name="connsiteY77" fmla="*/ 1742695 h 2189847"/>
                  <a:gd name="connsiteX78" fmla="*/ 230975 w 1950035"/>
                  <a:gd name="connsiteY78" fmla="*/ 1446268 h 2189847"/>
                  <a:gd name="connsiteX79" fmla="*/ 356580 w 1950035"/>
                  <a:gd name="connsiteY79" fmla="*/ 1677381 h 2189847"/>
                  <a:gd name="connsiteX80" fmla="*/ 431942 w 1950035"/>
                  <a:gd name="connsiteY80" fmla="*/ 1843179 h 2189847"/>
                  <a:gd name="connsiteX81" fmla="*/ 527402 w 1950035"/>
                  <a:gd name="connsiteY81" fmla="*/ 1883372 h 2189847"/>
                  <a:gd name="connsiteX82" fmla="*/ 507305 w 1950035"/>
                  <a:gd name="connsiteY82" fmla="*/ 1998929 h 2189847"/>
                  <a:gd name="connsiteX83" fmla="*/ 311362 w 1950035"/>
                  <a:gd name="connsiteY83" fmla="*/ 2189847 h 2189847"/>
                  <a:gd name="connsiteX84" fmla="*/ 250235 w 1950035"/>
                  <a:gd name="connsiteY84" fmla="*/ 2152165 h 2189847"/>
                  <a:gd name="connsiteX85" fmla="*/ 220927 w 1950035"/>
                  <a:gd name="connsiteY85" fmla="*/ 1998928 h 2189847"/>
                  <a:gd name="connsiteX86" fmla="*/ 120444 w 1950035"/>
                  <a:gd name="connsiteY86" fmla="*/ 1918541 h 2189847"/>
                  <a:gd name="connsiteX87" fmla="*/ 65177 w 1950035"/>
                  <a:gd name="connsiteY87" fmla="*/ 1878348 h 2189847"/>
                  <a:gd name="connsiteX88" fmla="*/ 80251 w 1950035"/>
                  <a:gd name="connsiteY88" fmla="*/ 1682404 h 2189847"/>
                  <a:gd name="connsiteX89" fmla="*/ 205854 w 1950035"/>
                  <a:gd name="connsiteY89" fmla="*/ 1823082 h 2189847"/>
                  <a:gd name="connsiteX90" fmla="*/ 301314 w 1950035"/>
                  <a:gd name="connsiteY90" fmla="*/ 1983856 h 2189847"/>
                  <a:gd name="connsiteX91" fmla="*/ 326435 w 1950035"/>
                  <a:gd name="connsiteY91" fmla="*/ 1873323 h 2189847"/>
                  <a:gd name="connsiteX92" fmla="*/ 175710 w 1950035"/>
                  <a:gd name="connsiteY92" fmla="*/ 1526655 h 2189847"/>
                  <a:gd name="connsiteX93" fmla="*/ 150589 w 1950035"/>
                  <a:gd name="connsiteY93" fmla="*/ 1491487 h 2189847"/>
                  <a:gd name="connsiteX94" fmla="*/ 30008 w 1950035"/>
                  <a:gd name="connsiteY94" fmla="*/ 1652260 h 2189847"/>
                  <a:gd name="connsiteX95" fmla="*/ 19959 w 1950035"/>
                  <a:gd name="connsiteY95" fmla="*/ 1808009 h 2189847"/>
                  <a:gd name="connsiteX96" fmla="*/ 75227 w 1950035"/>
                  <a:gd name="connsiteY96" fmla="*/ 1310615 h 2189847"/>
                  <a:gd name="connsiteX97" fmla="*/ 175709 w 1950035"/>
                  <a:gd name="connsiteY97" fmla="*/ 1350809 h 2189847"/>
                  <a:gd name="connsiteX98" fmla="*/ 170685 w 1950035"/>
                  <a:gd name="connsiteY98" fmla="*/ 1134770 h 2189847"/>
                  <a:gd name="connsiteX99" fmla="*/ 95322 w 1950035"/>
                  <a:gd name="connsiteY99" fmla="*/ 1245301 h 2189847"/>
                  <a:gd name="connsiteX100" fmla="*/ 180733 w 1950035"/>
                  <a:gd name="connsiteY100" fmla="*/ 1054383 h 2189847"/>
                  <a:gd name="connsiteX101" fmla="*/ 276193 w 1950035"/>
                  <a:gd name="connsiteY101" fmla="*/ 873512 h 2189847"/>
                  <a:gd name="connsiteX102" fmla="*/ 471298 w 1950035"/>
                  <a:gd name="connsiteY10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542283 w 1950035"/>
                  <a:gd name="connsiteY52" fmla="*/ 1938640 h 2189847"/>
                  <a:gd name="connsiteX53" fmla="*/ 1195615 w 1950035"/>
                  <a:gd name="connsiteY53" fmla="*/ 2064244 h 2189847"/>
                  <a:gd name="connsiteX54" fmla="*/ 1024793 w 1950035"/>
                  <a:gd name="connsiteY54" fmla="*/ 2129558 h 2189847"/>
                  <a:gd name="connsiteX55" fmla="*/ 884116 w 1950035"/>
                  <a:gd name="connsiteY55" fmla="*/ 1767818 h 2189847"/>
                  <a:gd name="connsiteX56" fmla="*/ 843922 w 1950035"/>
                  <a:gd name="connsiteY56" fmla="*/ 2079317 h 2189847"/>
                  <a:gd name="connsiteX57" fmla="*/ 703246 w 1950035"/>
                  <a:gd name="connsiteY57" fmla="*/ 1667335 h 2189847"/>
                  <a:gd name="connsiteX58" fmla="*/ 803729 w 1950035"/>
                  <a:gd name="connsiteY58" fmla="*/ 1416126 h 2189847"/>
                  <a:gd name="connsiteX59" fmla="*/ 884115 w 1950035"/>
                  <a:gd name="connsiteY59" fmla="*/ 1255352 h 2189847"/>
                  <a:gd name="connsiteX60" fmla="*/ 1160446 w 1950035"/>
                  <a:gd name="connsiteY60" fmla="*/ 1134771 h 2189847"/>
                  <a:gd name="connsiteX61" fmla="*/ 1637744 w 1950035"/>
                  <a:gd name="connsiteY61" fmla="*/ 657475 h 2189847"/>
                  <a:gd name="connsiteX62" fmla="*/ 1763348 w 1950035"/>
                  <a:gd name="connsiteY62" fmla="*/ 345976 h 2189847"/>
                  <a:gd name="connsiteX63" fmla="*/ 1642768 w 1950035"/>
                  <a:gd name="connsiteY63" fmla="*/ 386169 h 2189847"/>
                  <a:gd name="connsiteX64" fmla="*/ 1451848 w 1950035"/>
                  <a:gd name="connsiteY64" fmla="*/ 667523 h 2189847"/>
                  <a:gd name="connsiteX65" fmla="*/ 1170498 w 1950035"/>
                  <a:gd name="connsiteY65" fmla="*/ 506748 h 2189847"/>
                  <a:gd name="connsiteX66" fmla="*/ 1200641 w 1950035"/>
                  <a:gd name="connsiteY66" fmla="*/ 642400 h 2189847"/>
                  <a:gd name="connsiteX67" fmla="*/ 1115230 w 1950035"/>
                  <a:gd name="connsiteY67" fmla="*/ 878538 h 2189847"/>
                  <a:gd name="connsiteX68" fmla="*/ 1100158 w 1950035"/>
                  <a:gd name="connsiteY68" fmla="*/ 1014189 h 2189847"/>
                  <a:gd name="connsiteX69" fmla="*/ 904215 w 1950035"/>
                  <a:gd name="connsiteY69" fmla="*/ 1024237 h 2189847"/>
                  <a:gd name="connsiteX70" fmla="*/ 929336 w 1950035"/>
                  <a:gd name="connsiteY70" fmla="*/ 1185011 h 2189847"/>
                  <a:gd name="connsiteX71" fmla="*/ 708272 w 1950035"/>
                  <a:gd name="connsiteY71" fmla="*/ 994093 h 2189847"/>
                  <a:gd name="connsiteX72" fmla="*/ 607789 w 1950035"/>
                  <a:gd name="connsiteY72" fmla="*/ 923755 h 2189847"/>
                  <a:gd name="connsiteX73" fmla="*/ 809594 w 1950035"/>
                  <a:gd name="connsiteY73" fmla="*/ 1323176 h 2189847"/>
                  <a:gd name="connsiteX74" fmla="*/ 512330 w 1950035"/>
                  <a:gd name="connsiteY74" fmla="*/ 1365882 h 2189847"/>
                  <a:gd name="connsiteX75" fmla="*/ 647983 w 1950035"/>
                  <a:gd name="connsiteY75" fmla="*/ 1883372 h 2189847"/>
                  <a:gd name="connsiteX76" fmla="*/ 537449 w 1950035"/>
                  <a:gd name="connsiteY76" fmla="*/ 1808010 h 2189847"/>
                  <a:gd name="connsiteX77" fmla="*/ 391749 w 1950035"/>
                  <a:gd name="connsiteY77" fmla="*/ 1742695 h 2189847"/>
                  <a:gd name="connsiteX78" fmla="*/ 230975 w 1950035"/>
                  <a:gd name="connsiteY78" fmla="*/ 1446268 h 2189847"/>
                  <a:gd name="connsiteX79" fmla="*/ 356580 w 1950035"/>
                  <a:gd name="connsiteY79" fmla="*/ 1677381 h 2189847"/>
                  <a:gd name="connsiteX80" fmla="*/ 431942 w 1950035"/>
                  <a:gd name="connsiteY80" fmla="*/ 1843179 h 2189847"/>
                  <a:gd name="connsiteX81" fmla="*/ 527402 w 1950035"/>
                  <a:gd name="connsiteY81" fmla="*/ 1883372 h 2189847"/>
                  <a:gd name="connsiteX82" fmla="*/ 507305 w 1950035"/>
                  <a:gd name="connsiteY82" fmla="*/ 1998929 h 2189847"/>
                  <a:gd name="connsiteX83" fmla="*/ 311362 w 1950035"/>
                  <a:gd name="connsiteY83" fmla="*/ 2189847 h 2189847"/>
                  <a:gd name="connsiteX84" fmla="*/ 250235 w 1950035"/>
                  <a:gd name="connsiteY84" fmla="*/ 2152165 h 2189847"/>
                  <a:gd name="connsiteX85" fmla="*/ 220927 w 1950035"/>
                  <a:gd name="connsiteY85" fmla="*/ 1998928 h 2189847"/>
                  <a:gd name="connsiteX86" fmla="*/ 120444 w 1950035"/>
                  <a:gd name="connsiteY86" fmla="*/ 1918541 h 2189847"/>
                  <a:gd name="connsiteX87" fmla="*/ 65177 w 1950035"/>
                  <a:gd name="connsiteY87" fmla="*/ 1878348 h 2189847"/>
                  <a:gd name="connsiteX88" fmla="*/ 80251 w 1950035"/>
                  <a:gd name="connsiteY88" fmla="*/ 1682404 h 2189847"/>
                  <a:gd name="connsiteX89" fmla="*/ 205854 w 1950035"/>
                  <a:gd name="connsiteY89" fmla="*/ 1823082 h 2189847"/>
                  <a:gd name="connsiteX90" fmla="*/ 301314 w 1950035"/>
                  <a:gd name="connsiteY90" fmla="*/ 1983856 h 2189847"/>
                  <a:gd name="connsiteX91" fmla="*/ 326435 w 1950035"/>
                  <a:gd name="connsiteY91" fmla="*/ 1873323 h 2189847"/>
                  <a:gd name="connsiteX92" fmla="*/ 175710 w 1950035"/>
                  <a:gd name="connsiteY92" fmla="*/ 1526655 h 2189847"/>
                  <a:gd name="connsiteX93" fmla="*/ 150589 w 1950035"/>
                  <a:gd name="connsiteY93" fmla="*/ 1491487 h 2189847"/>
                  <a:gd name="connsiteX94" fmla="*/ 30008 w 1950035"/>
                  <a:gd name="connsiteY94" fmla="*/ 1652260 h 2189847"/>
                  <a:gd name="connsiteX95" fmla="*/ 19959 w 1950035"/>
                  <a:gd name="connsiteY95" fmla="*/ 1808009 h 2189847"/>
                  <a:gd name="connsiteX96" fmla="*/ 75227 w 1950035"/>
                  <a:gd name="connsiteY96" fmla="*/ 1310615 h 2189847"/>
                  <a:gd name="connsiteX97" fmla="*/ 175709 w 1950035"/>
                  <a:gd name="connsiteY97" fmla="*/ 1350809 h 2189847"/>
                  <a:gd name="connsiteX98" fmla="*/ 170685 w 1950035"/>
                  <a:gd name="connsiteY98" fmla="*/ 1134770 h 2189847"/>
                  <a:gd name="connsiteX99" fmla="*/ 95322 w 1950035"/>
                  <a:gd name="connsiteY99" fmla="*/ 1245301 h 2189847"/>
                  <a:gd name="connsiteX100" fmla="*/ 180733 w 1950035"/>
                  <a:gd name="connsiteY100" fmla="*/ 1054383 h 2189847"/>
                  <a:gd name="connsiteX101" fmla="*/ 276193 w 1950035"/>
                  <a:gd name="connsiteY101" fmla="*/ 873512 h 2189847"/>
                  <a:gd name="connsiteX102" fmla="*/ 471298 w 1950035"/>
                  <a:gd name="connsiteY10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542283 w 1950035"/>
                  <a:gd name="connsiteY52" fmla="*/ 1938640 h 2189847"/>
                  <a:gd name="connsiteX53" fmla="*/ 1195615 w 1950035"/>
                  <a:gd name="connsiteY53" fmla="*/ 2064244 h 2189847"/>
                  <a:gd name="connsiteX54" fmla="*/ 1024793 w 1950035"/>
                  <a:gd name="connsiteY54" fmla="*/ 2129558 h 2189847"/>
                  <a:gd name="connsiteX55" fmla="*/ 884116 w 1950035"/>
                  <a:gd name="connsiteY55" fmla="*/ 1767818 h 2189847"/>
                  <a:gd name="connsiteX56" fmla="*/ 843922 w 1950035"/>
                  <a:gd name="connsiteY56" fmla="*/ 2079317 h 2189847"/>
                  <a:gd name="connsiteX57" fmla="*/ 703246 w 1950035"/>
                  <a:gd name="connsiteY57" fmla="*/ 1667335 h 2189847"/>
                  <a:gd name="connsiteX58" fmla="*/ 803729 w 1950035"/>
                  <a:gd name="connsiteY58" fmla="*/ 1416126 h 2189847"/>
                  <a:gd name="connsiteX59" fmla="*/ 884115 w 1950035"/>
                  <a:gd name="connsiteY59" fmla="*/ 1255352 h 2189847"/>
                  <a:gd name="connsiteX60" fmla="*/ 1160446 w 1950035"/>
                  <a:gd name="connsiteY60" fmla="*/ 1134771 h 2189847"/>
                  <a:gd name="connsiteX61" fmla="*/ 1637744 w 1950035"/>
                  <a:gd name="connsiteY61" fmla="*/ 657475 h 2189847"/>
                  <a:gd name="connsiteX62" fmla="*/ 1763348 w 1950035"/>
                  <a:gd name="connsiteY62" fmla="*/ 345976 h 2189847"/>
                  <a:gd name="connsiteX63" fmla="*/ 1642768 w 1950035"/>
                  <a:gd name="connsiteY63" fmla="*/ 386169 h 2189847"/>
                  <a:gd name="connsiteX64" fmla="*/ 1451848 w 1950035"/>
                  <a:gd name="connsiteY64" fmla="*/ 667523 h 2189847"/>
                  <a:gd name="connsiteX65" fmla="*/ 1170498 w 1950035"/>
                  <a:gd name="connsiteY65" fmla="*/ 506748 h 2189847"/>
                  <a:gd name="connsiteX66" fmla="*/ 1200641 w 1950035"/>
                  <a:gd name="connsiteY66" fmla="*/ 642400 h 2189847"/>
                  <a:gd name="connsiteX67" fmla="*/ 1115230 w 1950035"/>
                  <a:gd name="connsiteY67" fmla="*/ 878538 h 2189847"/>
                  <a:gd name="connsiteX68" fmla="*/ 1100158 w 1950035"/>
                  <a:gd name="connsiteY68" fmla="*/ 1014189 h 2189847"/>
                  <a:gd name="connsiteX69" fmla="*/ 904215 w 1950035"/>
                  <a:gd name="connsiteY69" fmla="*/ 1024237 h 2189847"/>
                  <a:gd name="connsiteX70" fmla="*/ 929336 w 1950035"/>
                  <a:gd name="connsiteY70" fmla="*/ 1185011 h 2189847"/>
                  <a:gd name="connsiteX71" fmla="*/ 708272 w 1950035"/>
                  <a:gd name="connsiteY71" fmla="*/ 994093 h 2189847"/>
                  <a:gd name="connsiteX72" fmla="*/ 607789 w 1950035"/>
                  <a:gd name="connsiteY72" fmla="*/ 923755 h 2189847"/>
                  <a:gd name="connsiteX73" fmla="*/ 809594 w 1950035"/>
                  <a:gd name="connsiteY73" fmla="*/ 1323176 h 2189847"/>
                  <a:gd name="connsiteX74" fmla="*/ 512330 w 1950035"/>
                  <a:gd name="connsiteY74" fmla="*/ 1365882 h 2189847"/>
                  <a:gd name="connsiteX75" fmla="*/ 647983 w 1950035"/>
                  <a:gd name="connsiteY75" fmla="*/ 1883372 h 2189847"/>
                  <a:gd name="connsiteX76" fmla="*/ 537449 w 1950035"/>
                  <a:gd name="connsiteY76" fmla="*/ 1808010 h 2189847"/>
                  <a:gd name="connsiteX77" fmla="*/ 391749 w 1950035"/>
                  <a:gd name="connsiteY77" fmla="*/ 1742695 h 2189847"/>
                  <a:gd name="connsiteX78" fmla="*/ 230975 w 1950035"/>
                  <a:gd name="connsiteY78" fmla="*/ 1446268 h 2189847"/>
                  <a:gd name="connsiteX79" fmla="*/ 356580 w 1950035"/>
                  <a:gd name="connsiteY79" fmla="*/ 1677381 h 2189847"/>
                  <a:gd name="connsiteX80" fmla="*/ 431942 w 1950035"/>
                  <a:gd name="connsiteY80" fmla="*/ 1843179 h 2189847"/>
                  <a:gd name="connsiteX81" fmla="*/ 527402 w 1950035"/>
                  <a:gd name="connsiteY81" fmla="*/ 1883372 h 2189847"/>
                  <a:gd name="connsiteX82" fmla="*/ 507305 w 1950035"/>
                  <a:gd name="connsiteY82" fmla="*/ 1998929 h 2189847"/>
                  <a:gd name="connsiteX83" fmla="*/ 311362 w 1950035"/>
                  <a:gd name="connsiteY83" fmla="*/ 2189847 h 2189847"/>
                  <a:gd name="connsiteX84" fmla="*/ 250235 w 1950035"/>
                  <a:gd name="connsiteY84" fmla="*/ 2152165 h 2189847"/>
                  <a:gd name="connsiteX85" fmla="*/ 220927 w 1950035"/>
                  <a:gd name="connsiteY85" fmla="*/ 1998928 h 2189847"/>
                  <a:gd name="connsiteX86" fmla="*/ 120444 w 1950035"/>
                  <a:gd name="connsiteY86" fmla="*/ 1918541 h 2189847"/>
                  <a:gd name="connsiteX87" fmla="*/ 65177 w 1950035"/>
                  <a:gd name="connsiteY87" fmla="*/ 1878348 h 2189847"/>
                  <a:gd name="connsiteX88" fmla="*/ 80251 w 1950035"/>
                  <a:gd name="connsiteY88" fmla="*/ 1682404 h 2189847"/>
                  <a:gd name="connsiteX89" fmla="*/ 205854 w 1950035"/>
                  <a:gd name="connsiteY89" fmla="*/ 1823082 h 2189847"/>
                  <a:gd name="connsiteX90" fmla="*/ 301314 w 1950035"/>
                  <a:gd name="connsiteY90" fmla="*/ 1983856 h 2189847"/>
                  <a:gd name="connsiteX91" fmla="*/ 326435 w 1950035"/>
                  <a:gd name="connsiteY91" fmla="*/ 1873323 h 2189847"/>
                  <a:gd name="connsiteX92" fmla="*/ 175710 w 1950035"/>
                  <a:gd name="connsiteY92" fmla="*/ 1526655 h 2189847"/>
                  <a:gd name="connsiteX93" fmla="*/ 150589 w 1950035"/>
                  <a:gd name="connsiteY93" fmla="*/ 1491487 h 2189847"/>
                  <a:gd name="connsiteX94" fmla="*/ 30008 w 1950035"/>
                  <a:gd name="connsiteY94" fmla="*/ 1652260 h 2189847"/>
                  <a:gd name="connsiteX95" fmla="*/ 19959 w 1950035"/>
                  <a:gd name="connsiteY95" fmla="*/ 1808009 h 2189847"/>
                  <a:gd name="connsiteX96" fmla="*/ 75227 w 1950035"/>
                  <a:gd name="connsiteY96" fmla="*/ 1310615 h 2189847"/>
                  <a:gd name="connsiteX97" fmla="*/ 175709 w 1950035"/>
                  <a:gd name="connsiteY97" fmla="*/ 1350809 h 2189847"/>
                  <a:gd name="connsiteX98" fmla="*/ 170685 w 1950035"/>
                  <a:gd name="connsiteY98" fmla="*/ 1134770 h 2189847"/>
                  <a:gd name="connsiteX99" fmla="*/ 95322 w 1950035"/>
                  <a:gd name="connsiteY99" fmla="*/ 1245301 h 2189847"/>
                  <a:gd name="connsiteX100" fmla="*/ 180733 w 1950035"/>
                  <a:gd name="connsiteY100" fmla="*/ 1054383 h 2189847"/>
                  <a:gd name="connsiteX101" fmla="*/ 276193 w 1950035"/>
                  <a:gd name="connsiteY101" fmla="*/ 873512 h 2189847"/>
                  <a:gd name="connsiteX102" fmla="*/ 471298 w 1950035"/>
                  <a:gd name="connsiteY10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542283 w 1950035"/>
                  <a:gd name="connsiteY52" fmla="*/ 1938640 h 2189847"/>
                  <a:gd name="connsiteX53" fmla="*/ 1195615 w 1950035"/>
                  <a:gd name="connsiteY53" fmla="*/ 2064244 h 2189847"/>
                  <a:gd name="connsiteX54" fmla="*/ 1024793 w 1950035"/>
                  <a:gd name="connsiteY54" fmla="*/ 2129558 h 2189847"/>
                  <a:gd name="connsiteX55" fmla="*/ 884116 w 1950035"/>
                  <a:gd name="connsiteY55" fmla="*/ 1767818 h 2189847"/>
                  <a:gd name="connsiteX56" fmla="*/ 843922 w 1950035"/>
                  <a:gd name="connsiteY56" fmla="*/ 2079317 h 2189847"/>
                  <a:gd name="connsiteX57" fmla="*/ 703246 w 1950035"/>
                  <a:gd name="connsiteY57" fmla="*/ 1667335 h 2189847"/>
                  <a:gd name="connsiteX58" fmla="*/ 803729 w 1950035"/>
                  <a:gd name="connsiteY58" fmla="*/ 1416126 h 2189847"/>
                  <a:gd name="connsiteX59" fmla="*/ 884115 w 1950035"/>
                  <a:gd name="connsiteY59" fmla="*/ 1255352 h 2189847"/>
                  <a:gd name="connsiteX60" fmla="*/ 1160446 w 1950035"/>
                  <a:gd name="connsiteY60" fmla="*/ 1134771 h 2189847"/>
                  <a:gd name="connsiteX61" fmla="*/ 1637744 w 1950035"/>
                  <a:gd name="connsiteY61" fmla="*/ 657475 h 2189847"/>
                  <a:gd name="connsiteX62" fmla="*/ 1763348 w 1950035"/>
                  <a:gd name="connsiteY62" fmla="*/ 345976 h 2189847"/>
                  <a:gd name="connsiteX63" fmla="*/ 1642768 w 1950035"/>
                  <a:gd name="connsiteY63" fmla="*/ 386169 h 2189847"/>
                  <a:gd name="connsiteX64" fmla="*/ 1451848 w 1950035"/>
                  <a:gd name="connsiteY64" fmla="*/ 667523 h 2189847"/>
                  <a:gd name="connsiteX65" fmla="*/ 1170498 w 1950035"/>
                  <a:gd name="connsiteY65" fmla="*/ 506748 h 2189847"/>
                  <a:gd name="connsiteX66" fmla="*/ 1200641 w 1950035"/>
                  <a:gd name="connsiteY66" fmla="*/ 642400 h 2189847"/>
                  <a:gd name="connsiteX67" fmla="*/ 1115230 w 1950035"/>
                  <a:gd name="connsiteY67" fmla="*/ 878538 h 2189847"/>
                  <a:gd name="connsiteX68" fmla="*/ 1100158 w 1950035"/>
                  <a:gd name="connsiteY68" fmla="*/ 1014189 h 2189847"/>
                  <a:gd name="connsiteX69" fmla="*/ 904215 w 1950035"/>
                  <a:gd name="connsiteY69" fmla="*/ 1024237 h 2189847"/>
                  <a:gd name="connsiteX70" fmla="*/ 929336 w 1950035"/>
                  <a:gd name="connsiteY70" fmla="*/ 1185011 h 2189847"/>
                  <a:gd name="connsiteX71" fmla="*/ 708272 w 1950035"/>
                  <a:gd name="connsiteY71" fmla="*/ 994093 h 2189847"/>
                  <a:gd name="connsiteX72" fmla="*/ 607789 w 1950035"/>
                  <a:gd name="connsiteY72" fmla="*/ 923755 h 2189847"/>
                  <a:gd name="connsiteX73" fmla="*/ 809594 w 1950035"/>
                  <a:gd name="connsiteY73" fmla="*/ 1323176 h 2189847"/>
                  <a:gd name="connsiteX74" fmla="*/ 512330 w 1950035"/>
                  <a:gd name="connsiteY74" fmla="*/ 1365882 h 2189847"/>
                  <a:gd name="connsiteX75" fmla="*/ 647983 w 1950035"/>
                  <a:gd name="connsiteY75" fmla="*/ 1883372 h 2189847"/>
                  <a:gd name="connsiteX76" fmla="*/ 537449 w 1950035"/>
                  <a:gd name="connsiteY76" fmla="*/ 1808010 h 2189847"/>
                  <a:gd name="connsiteX77" fmla="*/ 391749 w 1950035"/>
                  <a:gd name="connsiteY77" fmla="*/ 1742695 h 2189847"/>
                  <a:gd name="connsiteX78" fmla="*/ 230975 w 1950035"/>
                  <a:gd name="connsiteY78" fmla="*/ 1446268 h 2189847"/>
                  <a:gd name="connsiteX79" fmla="*/ 356580 w 1950035"/>
                  <a:gd name="connsiteY79" fmla="*/ 1677381 h 2189847"/>
                  <a:gd name="connsiteX80" fmla="*/ 431942 w 1950035"/>
                  <a:gd name="connsiteY80" fmla="*/ 1843179 h 2189847"/>
                  <a:gd name="connsiteX81" fmla="*/ 527402 w 1950035"/>
                  <a:gd name="connsiteY81" fmla="*/ 1883372 h 2189847"/>
                  <a:gd name="connsiteX82" fmla="*/ 507305 w 1950035"/>
                  <a:gd name="connsiteY82" fmla="*/ 1998929 h 2189847"/>
                  <a:gd name="connsiteX83" fmla="*/ 311362 w 1950035"/>
                  <a:gd name="connsiteY83" fmla="*/ 2189847 h 2189847"/>
                  <a:gd name="connsiteX84" fmla="*/ 250235 w 1950035"/>
                  <a:gd name="connsiteY84" fmla="*/ 2152165 h 2189847"/>
                  <a:gd name="connsiteX85" fmla="*/ 220927 w 1950035"/>
                  <a:gd name="connsiteY85" fmla="*/ 1998928 h 2189847"/>
                  <a:gd name="connsiteX86" fmla="*/ 120444 w 1950035"/>
                  <a:gd name="connsiteY86" fmla="*/ 1918541 h 2189847"/>
                  <a:gd name="connsiteX87" fmla="*/ 65177 w 1950035"/>
                  <a:gd name="connsiteY87" fmla="*/ 1878348 h 2189847"/>
                  <a:gd name="connsiteX88" fmla="*/ 80251 w 1950035"/>
                  <a:gd name="connsiteY88" fmla="*/ 1682404 h 2189847"/>
                  <a:gd name="connsiteX89" fmla="*/ 205854 w 1950035"/>
                  <a:gd name="connsiteY89" fmla="*/ 1823082 h 2189847"/>
                  <a:gd name="connsiteX90" fmla="*/ 301314 w 1950035"/>
                  <a:gd name="connsiteY90" fmla="*/ 1983856 h 2189847"/>
                  <a:gd name="connsiteX91" fmla="*/ 326435 w 1950035"/>
                  <a:gd name="connsiteY91" fmla="*/ 1873323 h 2189847"/>
                  <a:gd name="connsiteX92" fmla="*/ 175710 w 1950035"/>
                  <a:gd name="connsiteY92" fmla="*/ 1526655 h 2189847"/>
                  <a:gd name="connsiteX93" fmla="*/ 150589 w 1950035"/>
                  <a:gd name="connsiteY93" fmla="*/ 1491487 h 2189847"/>
                  <a:gd name="connsiteX94" fmla="*/ 30008 w 1950035"/>
                  <a:gd name="connsiteY94" fmla="*/ 1652260 h 2189847"/>
                  <a:gd name="connsiteX95" fmla="*/ 19959 w 1950035"/>
                  <a:gd name="connsiteY95" fmla="*/ 1808009 h 2189847"/>
                  <a:gd name="connsiteX96" fmla="*/ 75227 w 1950035"/>
                  <a:gd name="connsiteY96" fmla="*/ 1310615 h 2189847"/>
                  <a:gd name="connsiteX97" fmla="*/ 175709 w 1950035"/>
                  <a:gd name="connsiteY97" fmla="*/ 1350809 h 2189847"/>
                  <a:gd name="connsiteX98" fmla="*/ 170685 w 1950035"/>
                  <a:gd name="connsiteY98" fmla="*/ 1134770 h 2189847"/>
                  <a:gd name="connsiteX99" fmla="*/ 95322 w 1950035"/>
                  <a:gd name="connsiteY99" fmla="*/ 1245301 h 2189847"/>
                  <a:gd name="connsiteX100" fmla="*/ 180733 w 1950035"/>
                  <a:gd name="connsiteY100" fmla="*/ 1054383 h 2189847"/>
                  <a:gd name="connsiteX101" fmla="*/ 276193 w 1950035"/>
                  <a:gd name="connsiteY101" fmla="*/ 873512 h 2189847"/>
                  <a:gd name="connsiteX102" fmla="*/ 471298 w 1950035"/>
                  <a:gd name="connsiteY102"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264787 w 1950035"/>
                  <a:gd name="connsiteY52" fmla="*/ 1907185 h 2189847"/>
                  <a:gd name="connsiteX53" fmla="*/ 1542283 w 1950035"/>
                  <a:gd name="connsiteY53" fmla="*/ 1938640 h 2189847"/>
                  <a:gd name="connsiteX54" fmla="*/ 1195615 w 1950035"/>
                  <a:gd name="connsiteY54" fmla="*/ 2064244 h 2189847"/>
                  <a:gd name="connsiteX55" fmla="*/ 1024793 w 1950035"/>
                  <a:gd name="connsiteY55" fmla="*/ 2129558 h 2189847"/>
                  <a:gd name="connsiteX56" fmla="*/ 884116 w 1950035"/>
                  <a:gd name="connsiteY56" fmla="*/ 1767818 h 2189847"/>
                  <a:gd name="connsiteX57" fmla="*/ 843922 w 1950035"/>
                  <a:gd name="connsiteY57" fmla="*/ 2079317 h 2189847"/>
                  <a:gd name="connsiteX58" fmla="*/ 703246 w 1950035"/>
                  <a:gd name="connsiteY58" fmla="*/ 1667335 h 2189847"/>
                  <a:gd name="connsiteX59" fmla="*/ 803729 w 1950035"/>
                  <a:gd name="connsiteY59" fmla="*/ 1416126 h 2189847"/>
                  <a:gd name="connsiteX60" fmla="*/ 884115 w 1950035"/>
                  <a:gd name="connsiteY60" fmla="*/ 1255352 h 2189847"/>
                  <a:gd name="connsiteX61" fmla="*/ 1160446 w 1950035"/>
                  <a:gd name="connsiteY61" fmla="*/ 1134771 h 2189847"/>
                  <a:gd name="connsiteX62" fmla="*/ 1637744 w 1950035"/>
                  <a:gd name="connsiteY62" fmla="*/ 657475 h 2189847"/>
                  <a:gd name="connsiteX63" fmla="*/ 1763348 w 1950035"/>
                  <a:gd name="connsiteY63" fmla="*/ 345976 h 2189847"/>
                  <a:gd name="connsiteX64" fmla="*/ 1642768 w 1950035"/>
                  <a:gd name="connsiteY64" fmla="*/ 386169 h 2189847"/>
                  <a:gd name="connsiteX65" fmla="*/ 1451848 w 1950035"/>
                  <a:gd name="connsiteY65" fmla="*/ 667523 h 2189847"/>
                  <a:gd name="connsiteX66" fmla="*/ 1170498 w 1950035"/>
                  <a:gd name="connsiteY66" fmla="*/ 506748 h 2189847"/>
                  <a:gd name="connsiteX67" fmla="*/ 1200641 w 1950035"/>
                  <a:gd name="connsiteY67" fmla="*/ 642400 h 2189847"/>
                  <a:gd name="connsiteX68" fmla="*/ 1115230 w 1950035"/>
                  <a:gd name="connsiteY68" fmla="*/ 878538 h 2189847"/>
                  <a:gd name="connsiteX69" fmla="*/ 1100158 w 1950035"/>
                  <a:gd name="connsiteY69" fmla="*/ 1014189 h 2189847"/>
                  <a:gd name="connsiteX70" fmla="*/ 904215 w 1950035"/>
                  <a:gd name="connsiteY70" fmla="*/ 1024237 h 2189847"/>
                  <a:gd name="connsiteX71" fmla="*/ 929336 w 1950035"/>
                  <a:gd name="connsiteY71" fmla="*/ 1185011 h 2189847"/>
                  <a:gd name="connsiteX72" fmla="*/ 708272 w 1950035"/>
                  <a:gd name="connsiteY72" fmla="*/ 994093 h 2189847"/>
                  <a:gd name="connsiteX73" fmla="*/ 607789 w 1950035"/>
                  <a:gd name="connsiteY73" fmla="*/ 923755 h 2189847"/>
                  <a:gd name="connsiteX74" fmla="*/ 809594 w 1950035"/>
                  <a:gd name="connsiteY74" fmla="*/ 1323176 h 2189847"/>
                  <a:gd name="connsiteX75" fmla="*/ 512330 w 1950035"/>
                  <a:gd name="connsiteY75" fmla="*/ 1365882 h 2189847"/>
                  <a:gd name="connsiteX76" fmla="*/ 647983 w 1950035"/>
                  <a:gd name="connsiteY76" fmla="*/ 1883372 h 2189847"/>
                  <a:gd name="connsiteX77" fmla="*/ 537449 w 1950035"/>
                  <a:gd name="connsiteY77" fmla="*/ 1808010 h 2189847"/>
                  <a:gd name="connsiteX78" fmla="*/ 391749 w 1950035"/>
                  <a:gd name="connsiteY78" fmla="*/ 1742695 h 2189847"/>
                  <a:gd name="connsiteX79" fmla="*/ 230975 w 1950035"/>
                  <a:gd name="connsiteY79" fmla="*/ 1446268 h 2189847"/>
                  <a:gd name="connsiteX80" fmla="*/ 356580 w 1950035"/>
                  <a:gd name="connsiteY80" fmla="*/ 1677381 h 2189847"/>
                  <a:gd name="connsiteX81" fmla="*/ 431942 w 1950035"/>
                  <a:gd name="connsiteY81" fmla="*/ 1843179 h 2189847"/>
                  <a:gd name="connsiteX82" fmla="*/ 527402 w 1950035"/>
                  <a:gd name="connsiteY82" fmla="*/ 1883372 h 2189847"/>
                  <a:gd name="connsiteX83" fmla="*/ 507305 w 1950035"/>
                  <a:gd name="connsiteY83" fmla="*/ 1998929 h 2189847"/>
                  <a:gd name="connsiteX84" fmla="*/ 311362 w 1950035"/>
                  <a:gd name="connsiteY84" fmla="*/ 2189847 h 2189847"/>
                  <a:gd name="connsiteX85" fmla="*/ 250235 w 1950035"/>
                  <a:gd name="connsiteY85" fmla="*/ 2152165 h 2189847"/>
                  <a:gd name="connsiteX86" fmla="*/ 220927 w 1950035"/>
                  <a:gd name="connsiteY86" fmla="*/ 1998928 h 2189847"/>
                  <a:gd name="connsiteX87" fmla="*/ 120444 w 1950035"/>
                  <a:gd name="connsiteY87" fmla="*/ 1918541 h 2189847"/>
                  <a:gd name="connsiteX88" fmla="*/ 65177 w 1950035"/>
                  <a:gd name="connsiteY88" fmla="*/ 1878348 h 2189847"/>
                  <a:gd name="connsiteX89" fmla="*/ 80251 w 1950035"/>
                  <a:gd name="connsiteY89" fmla="*/ 1682404 h 2189847"/>
                  <a:gd name="connsiteX90" fmla="*/ 205854 w 1950035"/>
                  <a:gd name="connsiteY90" fmla="*/ 1823082 h 2189847"/>
                  <a:gd name="connsiteX91" fmla="*/ 301314 w 1950035"/>
                  <a:gd name="connsiteY91" fmla="*/ 1983856 h 2189847"/>
                  <a:gd name="connsiteX92" fmla="*/ 326435 w 1950035"/>
                  <a:gd name="connsiteY92" fmla="*/ 1873323 h 2189847"/>
                  <a:gd name="connsiteX93" fmla="*/ 175710 w 1950035"/>
                  <a:gd name="connsiteY93" fmla="*/ 1526655 h 2189847"/>
                  <a:gd name="connsiteX94" fmla="*/ 150589 w 1950035"/>
                  <a:gd name="connsiteY94" fmla="*/ 1491487 h 2189847"/>
                  <a:gd name="connsiteX95" fmla="*/ 30008 w 1950035"/>
                  <a:gd name="connsiteY95" fmla="*/ 1652260 h 2189847"/>
                  <a:gd name="connsiteX96" fmla="*/ 19959 w 1950035"/>
                  <a:gd name="connsiteY96" fmla="*/ 1808009 h 2189847"/>
                  <a:gd name="connsiteX97" fmla="*/ 75227 w 1950035"/>
                  <a:gd name="connsiteY97" fmla="*/ 1310615 h 2189847"/>
                  <a:gd name="connsiteX98" fmla="*/ 175709 w 1950035"/>
                  <a:gd name="connsiteY98" fmla="*/ 1350809 h 2189847"/>
                  <a:gd name="connsiteX99" fmla="*/ 170685 w 1950035"/>
                  <a:gd name="connsiteY99" fmla="*/ 1134770 h 2189847"/>
                  <a:gd name="connsiteX100" fmla="*/ 95322 w 1950035"/>
                  <a:gd name="connsiteY100" fmla="*/ 1245301 h 2189847"/>
                  <a:gd name="connsiteX101" fmla="*/ 180733 w 1950035"/>
                  <a:gd name="connsiteY101" fmla="*/ 1054383 h 2189847"/>
                  <a:gd name="connsiteX102" fmla="*/ 276193 w 1950035"/>
                  <a:gd name="connsiteY102" fmla="*/ 873512 h 2189847"/>
                  <a:gd name="connsiteX103" fmla="*/ 471298 w 1950035"/>
                  <a:gd name="connsiteY10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416465 w 1950035"/>
                  <a:gd name="connsiteY52" fmla="*/ 1920186 h 2189847"/>
                  <a:gd name="connsiteX53" fmla="*/ 1542283 w 1950035"/>
                  <a:gd name="connsiteY53" fmla="*/ 1938640 h 2189847"/>
                  <a:gd name="connsiteX54" fmla="*/ 1195615 w 1950035"/>
                  <a:gd name="connsiteY54" fmla="*/ 2064244 h 2189847"/>
                  <a:gd name="connsiteX55" fmla="*/ 1024793 w 1950035"/>
                  <a:gd name="connsiteY55" fmla="*/ 2129558 h 2189847"/>
                  <a:gd name="connsiteX56" fmla="*/ 884116 w 1950035"/>
                  <a:gd name="connsiteY56" fmla="*/ 1767818 h 2189847"/>
                  <a:gd name="connsiteX57" fmla="*/ 843922 w 1950035"/>
                  <a:gd name="connsiteY57" fmla="*/ 2079317 h 2189847"/>
                  <a:gd name="connsiteX58" fmla="*/ 703246 w 1950035"/>
                  <a:gd name="connsiteY58" fmla="*/ 1667335 h 2189847"/>
                  <a:gd name="connsiteX59" fmla="*/ 803729 w 1950035"/>
                  <a:gd name="connsiteY59" fmla="*/ 1416126 h 2189847"/>
                  <a:gd name="connsiteX60" fmla="*/ 884115 w 1950035"/>
                  <a:gd name="connsiteY60" fmla="*/ 1255352 h 2189847"/>
                  <a:gd name="connsiteX61" fmla="*/ 1160446 w 1950035"/>
                  <a:gd name="connsiteY61" fmla="*/ 1134771 h 2189847"/>
                  <a:gd name="connsiteX62" fmla="*/ 1637744 w 1950035"/>
                  <a:gd name="connsiteY62" fmla="*/ 657475 h 2189847"/>
                  <a:gd name="connsiteX63" fmla="*/ 1763348 w 1950035"/>
                  <a:gd name="connsiteY63" fmla="*/ 345976 h 2189847"/>
                  <a:gd name="connsiteX64" fmla="*/ 1642768 w 1950035"/>
                  <a:gd name="connsiteY64" fmla="*/ 386169 h 2189847"/>
                  <a:gd name="connsiteX65" fmla="*/ 1451848 w 1950035"/>
                  <a:gd name="connsiteY65" fmla="*/ 667523 h 2189847"/>
                  <a:gd name="connsiteX66" fmla="*/ 1170498 w 1950035"/>
                  <a:gd name="connsiteY66" fmla="*/ 506748 h 2189847"/>
                  <a:gd name="connsiteX67" fmla="*/ 1200641 w 1950035"/>
                  <a:gd name="connsiteY67" fmla="*/ 642400 h 2189847"/>
                  <a:gd name="connsiteX68" fmla="*/ 1115230 w 1950035"/>
                  <a:gd name="connsiteY68" fmla="*/ 878538 h 2189847"/>
                  <a:gd name="connsiteX69" fmla="*/ 1100158 w 1950035"/>
                  <a:gd name="connsiteY69" fmla="*/ 1014189 h 2189847"/>
                  <a:gd name="connsiteX70" fmla="*/ 904215 w 1950035"/>
                  <a:gd name="connsiteY70" fmla="*/ 1024237 h 2189847"/>
                  <a:gd name="connsiteX71" fmla="*/ 929336 w 1950035"/>
                  <a:gd name="connsiteY71" fmla="*/ 1185011 h 2189847"/>
                  <a:gd name="connsiteX72" fmla="*/ 708272 w 1950035"/>
                  <a:gd name="connsiteY72" fmla="*/ 994093 h 2189847"/>
                  <a:gd name="connsiteX73" fmla="*/ 607789 w 1950035"/>
                  <a:gd name="connsiteY73" fmla="*/ 923755 h 2189847"/>
                  <a:gd name="connsiteX74" fmla="*/ 809594 w 1950035"/>
                  <a:gd name="connsiteY74" fmla="*/ 1323176 h 2189847"/>
                  <a:gd name="connsiteX75" fmla="*/ 512330 w 1950035"/>
                  <a:gd name="connsiteY75" fmla="*/ 1365882 h 2189847"/>
                  <a:gd name="connsiteX76" fmla="*/ 647983 w 1950035"/>
                  <a:gd name="connsiteY76" fmla="*/ 1883372 h 2189847"/>
                  <a:gd name="connsiteX77" fmla="*/ 537449 w 1950035"/>
                  <a:gd name="connsiteY77" fmla="*/ 1808010 h 2189847"/>
                  <a:gd name="connsiteX78" fmla="*/ 391749 w 1950035"/>
                  <a:gd name="connsiteY78" fmla="*/ 1742695 h 2189847"/>
                  <a:gd name="connsiteX79" fmla="*/ 230975 w 1950035"/>
                  <a:gd name="connsiteY79" fmla="*/ 1446268 h 2189847"/>
                  <a:gd name="connsiteX80" fmla="*/ 356580 w 1950035"/>
                  <a:gd name="connsiteY80" fmla="*/ 1677381 h 2189847"/>
                  <a:gd name="connsiteX81" fmla="*/ 431942 w 1950035"/>
                  <a:gd name="connsiteY81" fmla="*/ 1843179 h 2189847"/>
                  <a:gd name="connsiteX82" fmla="*/ 527402 w 1950035"/>
                  <a:gd name="connsiteY82" fmla="*/ 1883372 h 2189847"/>
                  <a:gd name="connsiteX83" fmla="*/ 507305 w 1950035"/>
                  <a:gd name="connsiteY83" fmla="*/ 1998929 h 2189847"/>
                  <a:gd name="connsiteX84" fmla="*/ 311362 w 1950035"/>
                  <a:gd name="connsiteY84" fmla="*/ 2189847 h 2189847"/>
                  <a:gd name="connsiteX85" fmla="*/ 250235 w 1950035"/>
                  <a:gd name="connsiteY85" fmla="*/ 2152165 h 2189847"/>
                  <a:gd name="connsiteX86" fmla="*/ 220927 w 1950035"/>
                  <a:gd name="connsiteY86" fmla="*/ 1998928 h 2189847"/>
                  <a:gd name="connsiteX87" fmla="*/ 120444 w 1950035"/>
                  <a:gd name="connsiteY87" fmla="*/ 1918541 h 2189847"/>
                  <a:gd name="connsiteX88" fmla="*/ 65177 w 1950035"/>
                  <a:gd name="connsiteY88" fmla="*/ 1878348 h 2189847"/>
                  <a:gd name="connsiteX89" fmla="*/ 80251 w 1950035"/>
                  <a:gd name="connsiteY89" fmla="*/ 1682404 h 2189847"/>
                  <a:gd name="connsiteX90" fmla="*/ 205854 w 1950035"/>
                  <a:gd name="connsiteY90" fmla="*/ 1823082 h 2189847"/>
                  <a:gd name="connsiteX91" fmla="*/ 301314 w 1950035"/>
                  <a:gd name="connsiteY91" fmla="*/ 1983856 h 2189847"/>
                  <a:gd name="connsiteX92" fmla="*/ 326435 w 1950035"/>
                  <a:gd name="connsiteY92" fmla="*/ 1873323 h 2189847"/>
                  <a:gd name="connsiteX93" fmla="*/ 175710 w 1950035"/>
                  <a:gd name="connsiteY93" fmla="*/ 1526655 h 2189847"/>
                  <a:gd name="connsiteX94" fmla="*/ 150589 w 1950035"/>
                  <a:gd name="connsiteY94" fmla="*/ 1491487 h 2189847"/>
                  <a:gd name="connsiteX95" fmla="*/ 30008 w 1950035"/>
                  <a:gd name="connsiteY95" fmla="*/ 1652260 h 2189847"/>
                  <a:gd name="connsiteX96" fmla="*/ 19959 w 1950035"/>
                  <a:gd name="connsiteY96" fmla="*/ 1808009 h 2189847"/>
                  <a:gd name="connsiteX97" fmla="*/ 75227 w 1950035"/>
                  <a:gd name="connsiteY97" fmla="*/ 1310615 h 2189847"/>
                  <a:gd name="connsiteX98" fmla="*/ 175709 w 1950035"/>
                  <a:gd name="connsiteY98" fmla="*/ 1350809 h 2189847"/>
                  <a:gd name="connsiteX99" fmla="*/ 170685 w 1950035"/>
                  <a:gd name="connsiteY99" fmla="*/ 1134770 h 2189847"/>
                  <a:gd name="connsiteX100" fmla="*/ 95322 w 1950035"/>
                  <a:gd name="connsiteY100" fmla="*/ 1245301 h 2189847"/>
                  <a:gd name="connsiteX101" fmla="*/ 180733 w 1950035"/>
                  <a:gd name="connsiteY101" fmla="*/ 1054383 h 2189847"/>
                  <a:gd name="connsiteX102" fmla="*/ 276193 w 1950035"/>
                  <a:gd name="connsiteY102" fmla="*/ 873512 h 2189847"/>
                  <a:gd name="connsiteX103" fmla="*/ 471298 w 1950035"/>
                  <a:gd name="connsiteY10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416465 w 1950035"/>
                  <a:gd name="connsiteY52" fmla="*/ 1920186 h 2189847"/>
                  <a:gd name="connsiteX53" fmla="*/ 1542283 w 1950035"/>
                  <a:gd name="connsiteY53" fmla="*/ 1938640 h 2189847"/>
                  <a:gd name="connsiteX54" fmla="*/ 1195615 w 1950035"/>
                  <a:gd name="connsiteY54" fmla="*/ 2064244 h 2189847"/>
                  <a:gd name="connsiteX55" fmla="*/ 1024793 w 1950035"/>
                  <a:gd name="connsiteY55" fmla="*/ 2129558 h 2189847"/>
                  <a:gd name="connsiteX56" fmla="*/ 884116 w 1950035"/>
                  <a:gd name="connsiteY56" fmla="*/ 1767818 h 2189847"/>
                  <a:gd name="connsiteX57" fmla="*/ 843922 w 1950035"/>
                  <a:gd name="connsiteY57" fmla="*/ 2079317 h 2189847"/>
                  <a:gd name="connsiteX58" fmla="*/ 703246 w 1950035"/>
                  <a:gd name="connsiteY58" fmla="*/ 1667335 h 2189847"/>
                  <a:gd name="connsiteX59" fmla="*/ 803729 w 1950035"/>
                  <a:gd name="connsiteY59" fmla="*/ 1416126 h 2189847"/>
                  <a:gd name="connsiteX60" fmla="*/ 884115 w 1950035"/>
                  <a:gd name="connsiteY60" fmla="*/ 1255352 h 2189847"/>
                  <a:gd name="connsiteX61" fmla="*/ 1160446 w 1950035"/>
                  <a:gd name="connsiteY61" fmla="*/ 1134771 h 2189847"/>
                  <a:gd name="connsiteX62" fmla="*/ 1637744 w 1950035"/>
                  <a:gd name="connsiteY62" fmla="*/ 657475 h 2189847"/>
                  <a:gd name="connsiteX63" fmla="*/ 1763348 w 1950035"/>
                  <a:gd name="connsiteY63" fmla="*/ 345976 h 2189847"/>
                  <a:gd name="connsiteX64" fmla="*/ 1642768 w 1950035"/>
                  <a:gd name="connsiteY64" fmla="*/ 386169 h 2189847"/>
                  <a:gd name="connsiteX65" fmla="*/ 1451848 w 1950035"/>
                  <a:gd name="connsiteY65" fmla="*/ 667523 h 2189847"/>
                  <a:gd name="connsiteX66" fmla="*/ 1170498 w 1950035"/>
                  <a:gd name="connsiteY66" fmla="*/ 506748 h 2189847"/>
                  <a:gd name="connsiteX67" fmla="*/ 1200641 w 1950035"/>
                  <a:gd name="connsiteY67" fmla="*/ 642400 h 2189847"/>
                  <a:gd name="connsiteX68" fmla="*/ 1115230 w 1950035"/>
                  <a:gd name="connsiteY68" fmla="*/ 878538 h 2189847"/>
                  <a:gd name="connsiteX69" fmla="*/ 1100158 w 1950035"/>
                  <a:gd name="connsiteY69" fmla="*/ 1014189 h 2189847"/>
                  <a:gd name="connsiteX70" fmla="*/ 904215 w 1950035"/>
                  <a:gd name="connsiteY70" fmla="*/ 1024237 h 2189847"/>
                  <a:gd name="connsiteX71" fmla="*/ 929336 w 1950035"/>
                  <a:gd name="connsiteY71" fmla="*/ 1185011 h 2189847"/>
                  <a:gd name="connsiteX72" fmla="*/ 708272 w 1950035"/>
                  <a:gd name="connsiteY72" fmla="*/ 994093 h 2189847"/>
                  <a:gd name="connsiteX73" fmla="*/ 607789 w 1950035"/>
                  <a:gd name="connsiteY73" fmla="*/ 923755 h 2189847"/>
                  <a:gd name="connsiteX74" fmla="*/ 809594 w 1950035"/>
                  <a:gd name="connsiteY74" fmla="*/ 1323176 h 2189847"/>
                  <a:gd name="connsiteX75" fmla="*/ 512330 w 1950035"/>
                  <a:gd name="connsiteY75" fmla="*/ 1365882 h 2189847"/>
                  <a:gd name="connsiteX76" fmla="*/ 647983 w 1950035"/>
                  <a:gd name="connsiteY76" fmla="*/ 1883372 h 2189847"/>
                  <a:gd name="connsiteX77" fmla="*/ 537449 w 1950035"/>
                  <a:gd name="connsiteY77" fmla="*/ 1808010 h 2189847"/>
                  <a:gd name="connsiteX78" fmla="*/ 391749 w 1950035"/>
                  <a:gd name="connsiteY78" fmla="*/ 1742695 h 2189847"/>
                  <a:gd name="connsiteX79" fmla="*/ 230975 w 1950035"/>
                  <a:gd name="connsiteY79" fmla="*/ 1446268 h 2189847"/>
                  <a:gd name="connsiteX80" fmla="*/ 356580 w 1950035"/>
                  <a:gd name="connsiteY80" fmla="*/ 1677381 h 2189847"/>
                  <a:gd name="connsiteX81" fmla="*/ 431942 w 1950035"/>
                  <a:gd name="connsiteY81" fmla="*/ 1843179 h 2189847"/>
                  <a:gd name="connsiteX82" fmla="*/ 527402 w 1950035"/>
                  <a:gd name="connsiteY82" fmla="*/ 1883372 h 2189847"/>
                  <a:gd name="connsiteX83" fmla="*/ 507305 w 1950035"/>
                  <a:gd name="connsiteY83" fmla="*/ 1998929 h 2189847"/>
                  <a:gd name="connsiteX84" fmla="*/ 311362 w 1950035"/>
                  <a:gd name="connsiteY84" fmla="*/ 2189847 h 2189847"/>
                  <a:gd name="connsiteX85" fmla="*/ 250235 w 1950035"/>
                  <a:gd name="connsiteY85" fmla="*/ 2152165 h 2189847"/>
                  <a:gd name="connsiteX86" fmla="*/ 220927 w 1950035"/>
                  <a:gd name="connsiteY86" fmla="*/ 1998928 h 2189847"/>
                  <a:gd name="connsiteX87" fmla="*/ 120444 w 1950035"/>
                  <a:gd name="connsiteY87" fmla="*/ 1918541 h 2189847"/>
                  <a:gd name="connsiteX88" fmla="*/ 65177 w 1950035"/>
                  <a:gd name="connsiteY88" fmla="*/ 1878348 h 2189847"/>
                  <a:gd name="connsiteX89" fmla="*/ 80251 w 1950035"/>
                  <a:gd name="connsiteY89" fmla="*/ 1682404 h 2189847"/>
                  <a:gd name="connsiteX90" fmla="*/ 205854 w 1950035"/>
                  <a:gd name="connsiteY90" fmla="*/ 1823082 h 2189847"/>
                  <a:gd name="connsiteX91" fmla="*/ 301314 w 1950035"/>
                  <a:gd name="connsiteY91" fmla="*/ 1983856 h 2189847"/>
                  <a:gd name="connsiteX92" fmla="*/ 326435 w 1950035"/>
                  <a:gd name="connsiteY92" fmla="*/ 1873323 h 2189847"/>
                  <a:gd name="connsiteX93" fmla="*/ 175710 w 1950035"/>
                  <a:gd name="connsiteY93" fmla="*/ 1526655 h 2189847"/>
                  <a:gd name="connsiteX94" fmla="*/ 150589 w 1950035"/>
                  <a:gd name="connsiteY94" fmla="*/ 1491487 h 2189847"/>
                  <a:gd name="connsiteX95" fmla="*/ 30008 w 1950035"/>
                  <a:gd name="connsiteY95" fmla="*/ 1652260 h 2189847"/>
                  <a:gd name="connsiteX96" fmla="*/ 19959 w 1950035"/>
                  <a:gd name="connsiteY96" fmla="*/ 1808009 h 2189847"/>
                  <a:gd name="connsiteX97" fmla="*/ 75227 w 1950035"/>
                  <a:gd name="connsiteY97" fmla="*/ 1310615 h 2189847"/>
                  <a:gd name="connsiteX98" fmla="*/ 175709 w 1950035"/>
                  <a:gd name="connsiteY98" fmla="*/ 1350809 h 2189847"/>
                  <a:gd name="connsiteX99" fmla="*/ 170685 w 1950035"/>
                  <a:gd name="connsiteY99" fmla="*/ 1134770 h 2189847"/>
                  <a:gd name="connsiteX100" fmla="*/ 95322 w 1950035"/>
                  <a:gd name="connsiteY100" fmla="*/ 1245301 h 2189847"/>
                  <a:gd name="connsiteX101" fmla="*/ 180733 w 1950035"/>
                  <a:gd name="connsiteY101" fmla="*/ 1054383 h 2189847"/>
                  <a:gd name="connsiteX102" fmla="*/ 276193 w 1950035"/>
                  <a:gd name="connsiteY102" fmla="*/ 873512 h 2189847"/>
                  <a:gd name="connsiteX103" fmla="*/ 471298 w 1950035"/>
                  <a:gd name="connsiteY10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416465 w 1950035"/>
                  <a:gd name="connsiteY52" fmla="*/ 1920186 h 2189847"/>
                  <a:gd name="connsiteX53" fmla="*/ 1542283 w 1950035"/>
                  <a:gd name="connsiteY53" fmla="*/ 1938640 h 2189847"/>
                  <a:gd name="connsiteX54" fmla="*/ 1195615 w 1950035"/>
                  <a:gd name="connsiteY54" fmla="*/ 2064244 h 2189847"/>
                  <a:gd name="connsiteX55" fmla="*/ 1024793 w 1950035"/>
                  <a:gd name="connsiteY55" fmla="*/ 2129558 h 2189847"/>
                  <a:gd name="connsiteX56" fmla="*/ 884116 w 1950035"/>
                  <a:gd name="connsiteY56" fmla="*/ 1767818 h 2189847"/>
                  <a:gd name="connsiteX57" fmla="*/ 843922 w 1950035"/>
                  <a:gd name="connsiteY57" fmla="*/ 2079317 h 2189847"/>
                  <a:gd name="connsiteX58" fmla="*/ 703246 w 1950035"/>
                  <a:gd name="connsiteY58" fmla="*/ 1667335 h 2189847"/>
                  <a:gd name="connsiteX59" fmla="*/ 803729 w 1950035"/>
                  <a:gd name="connsiteY59" fmla="*/ 1416126 h 2189847"/>
                  <a:gd name="connsiteX60" fmla="*/ 884115 w 1950035"/>
                  <a:gd name="connsiteY60" fmla="*/ 1255352 h 2189847"/>
                  <a:gd name="connsiteX61" fmla="*/ 1160446 w 1950035"/>
                  <a:gd name="connsiteY61" fmla="*/ 1134771 h 2189847"/>
                  <a:gd name="connsiteX62" fmla="*/ 1637744 w 1950035"/>
                  <a:gd name="connsiteY62" fmla="*/ 657475 h 2189847"/>
                  <a:gd name="connsiteX63" fmla="*/ 1763348 w 1950035"/>
                  <a:gd name="connsiteY63" fmla="*/ 345976 h 2189847"/>
                  <a:gd name="connsiteX64" fmla="*/ 1642768 w 1950035"/>
                  <a:gd name="connsiteY64" fmla="*/ 386169 h 2189847"/>
                  <a:gd name="connsiteX65" fmla="*/ 1451848 w 1950035"/>
                  <a:gd name="connsiteY65" fmla="*/ 667523 h 2189847"/>
                  <a:gd name="connsiteX66" fmla="*/ 1170498 w 1950035"/>
                  <a:gd name="connsiteY66" fmla="*/ 506748 h 2189847"/>
                  <a:gd name="connsiteX67" fmla="*/ 1200641 w 1950035"/>
                  <a:gd name="connsiteY67" fmla="*/ 642400 h 2189847"/>
                  <a:gd name="connsiteX68" fmla="*/ 1115230 w 1950035"/>
                  <a:gd name="connsiteY68" fmla="*/ 878538 h 2189847"/>
                  <a:gd name="connsiteX69" fmla="*/ 1100158 w 1950035"/>
                  <a:gd name="connsiteY69" fmla="*/ 1014189 h 2189847"/>
                  <a:gd name="connsiteX70" fmla="*/ 904215 w 1950035"/>
                  <a:gd name="connsiteY70" fmla="*/ 1024237 h 2189847"/>
                  <a:gd name="connsiteX71" fmla="*/ 929336 w 1950035"/>
                  <a:gd name="connsiteY71" fmla="*/ 1185011 h 2189847"/>
                  <a:gd name="connsiteX72" fmla="*/ 708272 w 1950035"/>
                  <a:gd name="connsiteY72" fmla="*/ 994093 h 2189847"/>
                  <a:gd name="connsiteX73" fmla="*/ 607789 w 1950035"/>
                  <a:gd name="connsiteY73" fmla="*/ 923755 h 2189847"/>
                  <a:gd name="connsiteX74" fmla="*/ 809594 w 1950035"/>
                  <a:gd name="connsiteY74" fmla="*/ 1323176 h 2189847"/>
                  <a:gd name="connsiteX75" fmla="*/ 512330 w 1950035"/>
                  <a:gd name="connsiteY75" fmla="*/ 1365882 h 2189847"/>
                  <a:gd name="connsiteX76" fmla="*/ 647983 w 1950035"/>
                  <a:gd name="connsiteY76" fmla="*/ 1883372 h 2189847"/>
                  <a:gd name="connsiteX77" fmla="*/ 537449 w 1950035"/>
                  <a:gd name="connsiteY77" fmla="*/ 1808010 h 2189847"/>
                  <a:gd name="connsiteX78" fmla="*/ 391749 w 1950035"/>
                  <a:gd name="connsiteY78" fmla="*/ 1742695 h 2189847"/>
                  <a:gd name="connsiteX79" fmla="*/ 230975 w 1950035"/>
                  <a:gd name="connsiteY79" fmla="*/ 1446268 h 2189847"/>
                  <a:gd name="connsiteX80" fmla="*/ 356580 w 1950035"/>
                  <a:gd name="connsiteY80" fmla="*/ 1677381 h 2189847"/>
                  <a:gd name="connsiteX81" fmla="*/ 431942 w 1950035"/>
                  <a:gd name="connsiteY81" fmla="*/ 1843179 h 2189847"/>
                  <a:gd name="connsiteX82" fmla="*/ 527402 w 1950035"/>
                  <a:gd name="connsiteY82" fmla="*/ 1883372 h 2189847"/>
                  <a:gd name="connsiteX83" fmla="*/ 507305 w 1950035"/>
                  <a:gd name="connsiteY83" fmla="*/ 1998929 h 2189847"/>
                  <a:gd name="connsiteX84" fmla="*/ 311362 w 1950035"/>
                  <a:gd name="connsiteY84" fmla="*/ 2189847 h 2189847"/>
                  <a:gd name="connsiteX85" fmla="*/ 250235 w 1950035"/>
                  <a:gd name="connsiteY85" fmla="*/ 2152165 h 2189847"/>
                  <a:gd name="connsiteX86" fmla="*/ 220927 w 1950035"/>
                  <a:gd name="connsiteY86" fmla="*/ 1998928 h 2189847"/>
                  <a:gd name="connsiteX87" fmla="*/ 120444 w 1950035"/>
                  <a:gd name="connsiteY87" fmla="*/ 1918541 h 2189847"/>
                  <a:gd name="connsiteX88" fmla="*/ 65177 w 1950035"/>
                  <a:gd name="connsiteY88" fmla="*/ 1878348 h 2189847"/>
                  <a:gd name="connsiteX89" fmla="*/ 80251 w 1950035"/>
                  <a:gd name="connsiteY89" fmla="*/ 1682404 h 2189847"/>
                  <a:gd name="connsiteX90" fmla="*/ 205854 w 1950035"/>
                  <a:gd name="connsiteY90" fmla="*/ 1823082 h 2189847"/>
                  <a:gd name="connsiteX91" fmla="*/ 301314 w 1950035"/>
                  <a:gd name="connsiteY91" fmla="*/ 1983856 h 2189847"/>
                  <a:gd name="connsiteX92" fmla="*/ 326435 w 1950035"/>
                  <a:gd name="connsiteY92" fmla="*/ 1873323 h 2189847"/>
                  <a:gd name="connsiteX93" fmla="*/ 175710 w 1950035"/>
                  <a:gd name="connsiteY93" fmla="*/ 1526655 h 2189847"/>
                  <a:gd name="connsiteX94" fmla="*/ 150589 w 1950035"/>
                  <a:gd name="connsiteY94" fmla="*/ 1491487 h 2189847"/>
                  <a:gd name="connsiteX95" fmla="*/ 30008 w 1950035"/>
                  <a:gd name="connsiteY95" fmla="*/ 1652260 h 2189847"/>
                  <a:gd name="connsiteX96" fmla="*/ 19959 w 1950035"/>
                  <a:gd name="connsiteY96" fmla="*/ 1808009 h 2189847"/>
                  <a:gd name="connsiteX97" fmla="*/ 75227 w 1950035"/>
                  <a:gd name="connsiteY97" fmla="*/ 1310615 h 2189847"/>
                  <a:gd name="connsiteX98" fmla="*/ 175709 w 1950035"/>
                  <a:gd name="connsiteY98" fmla="*/ 1350809 h 2189847"/>
                  <a:gd name="connsiteX99" fmla="*/ 170685 w 1950035"/>
                  <a:gd name="connsiteY99" fmla="*/ 1134770 h 2189847"/>
                  <a:gd name="connsiteX100" fmla="*/ 95322 w 1950035"/>
                  <a:gd name="connsiteY100" fmla="*/ 1245301 h 2189847"/>
                  <a:gd name="connsiteX101" fmla="*/ 180733 w 1950035"/>
                  <a:gd name="connsiteY101" fmla="*/ 1054383 h 2189847"/>
                  <a:gd name="connsiteX102" fmla="*/ 276193 w 1950035"/>
                  <a:gd name="connsiteY102" fmla="*/ 873512 h 2189847"/>
                  <a:gd name="connsiteX103" fmla="*/ 471298 w 1950035"/>
                  <a:gd name="connsiteY103"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416465 w 1950035"/>
                  <a:gd name="connsiteY52" fmla="*/ 1920186 h 2189847"/>
                  <a:gd name="connsiteX53" fmla="*/ 1542283 w 1950035"/>
                  <a:gd name="connsiteY53" fmla="*/ 1938640 h 2189847"/>
                  <a:gd name="connsiteX54" fmla="*/ 1355793 w 1950035"/>
                  <a:gd name="connsiteY54" fmla="*/ 1885517 h 2189847"/>
                  <a:gd name="connsiteX55" fmla="*/ 1195615 w 1950035"/>
                  <a:gd name="connsiteY55" fmla="*/ 2064244 h 2189847"/>
                  <a:gd name="connsiteX56" fmla="*/ 1024793 w 1950035"/>
                  <a:gd name="connsiteY56" fmla="*/ 2129558 h 2189847"/>
                  <a:gd name="connsiteX57" fmla="*/ 884116 w 1950035"/>
                  <a:gd name="connsiteY57" fmla="*/ 1767818 h 2189847"/>
                  <a:gd name="connsiteX58" fmla="*/ 843922 w 1950035"/>
                  <a:gd name="connsiteY58" fmla="*/ 2079317 h 2189847"/>
                  <a:gd name="connsiteX59" fmla="*/ 703246 w 1950035"/>
                  <a:gd name="connsiteY59" fmla="*/ 1667335 h 2189847"/>
                  <a:gd name="connsiteX60" fmla="*/ 803729 w 1950035"/>
                  <a:gd name="connsiteY60" fmla="*/ 1416126 h 2189847"/>
                  <a:gd name="connsiteX61" fmla="*/ 884115 w 1950035"/>
                  <a:gd name="connsiteY61" fmla="*/ 1255352 h 2189847"/>
                  <a:gd name="connsiteX62" fmla="*/ 1160446 w 1950035"/>
                  <a:gd name="connsiteY62" fmla="*/ 1134771 h 2189847"/>
                  <a:gd name="connsiteX63" fmla="*/ 1637744 w 1950035"/>
                  <a:gd name="connsiteY63" fmla="*/ 657475 h 2189847"/>
                  <a:gd name="connsiteX64" fmla="*/ 1763348 w 1950035"/>
                  <a:gd name="connsiteY64" fmla="*/ 345976 h 2189847"/>
                  <a:gd name="connsiteX65" fmla="*/ 1642768 w 1950035"/>
                  <a:gd name="connsiteY65" fmla="*/ 386169 h 2189847"/>
                  <a:gd name="connsiteX66" fmla="*/ 1451848 w 1950035"/>
                  <a:gd name="connsiteY66" fmla="*/ 667523 h 2189847"/>
                  <a:gd name="connsiteX67" fmla="*/ 1170498 w 1950035"/>
                  <a:gd name="connsiteY67" fmla="*/ 506748 h 2189847"/>
                  <a:gd name="connsiteX68" fmla="*/ 1200641 w 1950035"/>
                  <a:gd name="connsiteY68" fmla="*/ 642400 h 2189847"/>
                  <a:gd name="connsiteX69" fmla="*/ 1115230 w 1950035"/>
                  <a:gd name="connsiteY69" fmla="*/ 878538 h 2189847"/>
                  <a:gd name="connsiteX70" fmla="*/ 1100158 w 1950035"/>
                  <a:gd name="connsiteY70" fmla="*/ 1014189 h 2189847"/>
                  <a:gd name="connsiteX71" fmla="*/ 904215 w 1950035"/>
                  <a:gd name="connsiteY71" fmla="*/ 1024237 h 2189847"/>
                  <a:gd name="connsiteX72" fmla="*/ 929336 w 1950035"/>
                  <a:gd name="connsiteY72" fmla="*/ 1185011 h 2189847"/>
                  <a:gd name="connsiteX73" fmla="*/ 708272 w 1950035"/>
                  <a:gd name="connsiteY73" fmla="*/ 994093 h 2189847"/>
                  <a:gd name="connsiteX74" fmla="*/ 607789 w 1950035"/>
                  <a:gd name="connsiteY74" fmla="*/ 923755 h 2189847"/>
                  <a:gd name="connsiteX75" fmla="*/ 809594 w 1950035"/>
                  <a:gd name="connsiteY75" fmla="*/ 1323176 h 2189847"/>
                  <a:gd name="connsiteX76" fmla="*/ 512330 w 1950035"/>
                  <a:gd name="connsiteY76" fmla="*/ 1365882 h 2189847"/>
                  <a:gd name="connsiteX77" fmla="*/ 647983 w 1950035"/>
                  <a:gd name="connsiteY77" fmla="*/ 1883372 h 2189847"/>
                  <a:gd name="connsiteX78" fmla="*/ 537449 w 1950035"/>
                  <a:gd name="connsiteY78" fmla="*/ 1808010 h 2189847"/>
                  <a:gd name="connsiteX79" fmla="*/ 391749 w 1950035"/>
                  <a:gd name="connsiteY79" fmla="*/ 1742695 h 2189847"/>
                  <a:gd name="connsiteX80" fmla="*/ 230975 w 1950035"/>
                  <a:gd name="connsiteY80" fmla="*/ 1446268 h 2189847"/>
                  <a:gd name="connsiteX81" fmla="*/ 356580 w 1950035"/>
                  <a:gd name="connsiteY81" fmla="*/ 1677381 h 2189847"/>
                  <a:gd name="connsiteX82" fmla="*/ 431942 w 1950035"/>
                  <a:gd name="connsiteY82" fmla="*/ 1843179 h 2189847"/>
                  <a:gd name="connsiteX83" fmla="*/ 527402 w 1950035"/>
                  <a:gd name="connsiteY83" fmla="*/ 1883372 h 2189847"/>
                  <a:gd name="connsiteX84" fmla="*/ 507305 w 1950035"/>
                  <a:gd name="connsiteY84" fmla="*/ 1998929 h 2189847"/>
                  <a:gd name="connsiteX85" fmla="*/ 311362 w 1950035"/>
                  <a:gd name="connsiteY85" fmla="*/ 2189847 h 2189847"/>
                  <a:gd name="connsiteX86" fmla="*/ 250235 w 1950035"/>
                  <a:gd name="connsiteY86" fmla="*/ 2152165 h 2189847"/>
                  <a:gd name="connsiteX87" fmla="*/ 220927 w 1950035"/>
                  <a:gd name="connsiteY87" fmla="*/ 1998928 h 2189847"/>
                  <a:gd name="connsiteX88" fmla="*/ 120444 w 1950035"/>
                  <a:gd name="connsiteY88" fmla="*/ 1918541 h 2189847"/>
                  <a:gd name="connsiteX89" fmla="*/ 65177 w 1950035"/>
                  <a:gd name="connsiteY89" fmla="*/ 1878348 h 2189847"/>
                  <a:gd name="connsiteX90" fmla="*/ 80251 w 1950035"/>
                  <a:gd name="connsiteY90" fmla="*/ 1682404 h 2189847"/>
                  <a:gd name="connsiteX91" fmla="*/ 205854 w 1950035"/>
                  <a:gd name="connsiteY91" fmla="*/ 1823082 h 2189847"/>
                  <a:gd name="connsiteX92" fmla="*/ 301314 w 1950035"/>
                  <a:gd name="connsiteY92" fmla="*/ 1983856 h 2189847"/>
                  <a:gd name="connsiteX93" fmla="*/ 326435 w 1950035"/>
                  <a:gd name="connsiteY93" fmla="*/ 1873323 h 2189847"/>
                  <a:gd name="connsiteX94" fmla="*/ 175710 w 1950035"/>
                  <a:gd name="connsiteY94" fmla="*/ 1526655 h 2189847"/>
                  <a:gd name="connsiteX95" fmla="*/ 150589 w 1950035"/>
                  <a:gd name="connsiteY95" fmla="*/ 1491487 h 2189847"/>
                  <a:gd name="connsiteX96" fmla="*/ 30008 w 1950035"/>
                  <a:gd name="connsiteY96" fmla="*/ 1652260 h 2189847"/>
                  <a:gd name="connsiteX97" fmla="*/ 19959 w 1950035"/>
                  <a:gd name="connsiteY97" fmla="*/ 1808009 h 2189847"/>
                  <a:gd name="connsiteX98" fmla="*/ 75227 w 1950035"/>
                  <a:gd name="connsiteY98" fmla="*/ 1310615 h 2189847"/>
                  <a:gd name="connsiteX99" fmla="*/ 175709 w 1950035"/>
                  <a:gd name="connsiteY99" fmla="*/ 1350809 h 2189847"/>
                  <a:gd name="connsiteX100" fmla="*/ 170685 w 1950035"/>
                  <a:gd name="connsiteY100" fmla="*/ 1134770 h 2189847"/>
                  <a:gd name="connsiteX101" fmla="*/ 95322 w 1950035"/>
                  <a:gd name="connsiteY101" fmla="*/ 1245301 h 2189847"/>
                  <a:gd name="connsiteX102" fmla="*/ 180733 w 1950035"/>
                  <a:gd name="connsiteY102" fmla="*/ 1054383 h 2189847"/>
                  <a:gd name="connsiteX103" fmla="*/ 276193 w 1950035"/>
                  <a:gd name="connsiteY103" fmla="*/ 873512 h 2189847"/>
                  <a:gd name="connsiteX104" fmla="*/ 471298 w 1950035"/>
                  <a:gd name="connsiteY10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416465 w 1950035"/>
                  <a:gd name="connsiteY52" fmla="*/ 1920186 h 2189847"/>
                  <a:gd name="connsiteX53" fmla="*/ 1542283 w 1950035"/>
                  <a:gd name="connsiteY53" fmla="*/ 1938640 h 2189847"/>
                  <a:gd name="connsiteX54" fmla="*/ 1243119 w 1950035"/>
                  <a:gd name="connsiteY54" fmla="*/ 1915852 h 2189847"/>
                  <a:gd name="connsiteX55" fmla="*/ 1195615 w 1950035"/>
                  <a:gd name="connsiteY55" fmla="*/ 2064244 h 2189847"/>
                  <a:gd name="connsiteX56" fmla="*/ 1024793 w 1950035"/>
                  <a:gd name="connsiteY56" fmla="*/ 2129558 h 2189847"/>
                  <a:gd name="connsiteX57" fmla="*/ 884116 w 1950035"/>
                  <a:gd name="connsiteY57" fmla="*/ 1767818 h 2189847"/>
                  <a:gd name="connsiteX58" fmla="*/ 843922 w 1950035"/>
                  <a:gd name="connsiteY58" fmla="*/ 2079317 h 2189847"/>
                  <a:gd name="connsiteX59" fmla="*/ 703246 w 1950035"/>
                  <a:gd name="connsiteY59" fmla="*/ 1667335 h 2189847"/>
                  <a:gd name="connsiteX60" fmla="*/ 803729 w 1950035"/>
                  <a:gd name="connsiteY60" fmla="*/ 1416126 h 2189847"/>
                  <a:gd name="connsiteX61" fmla="*/ 884115 w 1950035"/>
                  <a:gd name="connsiteY61" fmla="*/ 1255352 h 2189847"/>
                  <a:gd name="connsiteX62" fmla="*/ 1160446 w 1950035"/>
                  <a:gd name="connsiteY62" fmla="*/ 1134771 h 2189847"/>
                  <a:gd name="connsiteX63" fmla="*/ 1637744 w 1950035"/>
                  <a:gd name="connsiteY63" fmla="*/ 657475 h 2189847"/>
                  <a:gd name="connsiteX64" fmla="*/ 1763348 w 1950035"/>
                  <a:gd name="connsiteY64" fmla="*/ 345976 h 2189847"/>
                  <a:gd name="connsiteX65" fmla="*/ 1642768 w 1950035"/>
                  <a:gd name="connsiteY65" fmla="*/ 386169 h 2189847"/>
                  <a:gd name="connsiteX66" fmla="*/ 1451848 w 1950035"/>
                  <a:gd name="connsiteY66" fmla="*/ 667523 h 2189847"/>
                  <a:gd name="connsiteX67" fmla="*/ 1170498 w 1950035"/>
                  <a:gd name="connsiteY67" fmla="*/ 506748 h 2189847"/>
                  <a:gd name="connsiteX68" fmla="*/ 1200641 w 1950035"/>
                  <a:gd name="connsiteY68" fmla="*/ 642400 h 2189847"/>
                  <a:gd name="connsiteX69" fmla="*/ 1115230 w 1950035"/>
                  <a:gd name="connsiteY69" fmla="*/ 878538 h 2189847"/>
                  <a:gd name="connsiteX70" fmla="*/ 1100158 w 1950035"/>
                  <a:gd name="connsiteY70" fmla="*/ 1014189 h 2189847"/>
                  <a:gd name="connsiteX71" fmla="*/ 904215 w 1950035"/>
                  <a:gd name="connsiteY71" fmla="*/ 1024237 h 2189847"/>
                  <a:gd name="connsiteX72" fmla="*/ 929336 w 1950035"/>
                  <a:gd name="connsiteY72" fmla="*/ 1185011 h 2189847"/>
                  <a:gd name="connsiteX73" fmla="*/ 708272 w 1950035"/>
                  <a:gd name="connsiteY73" fmla="*/ 994093 h 2189847"/>
                  <a:gd name="connsiteX74" fmla="*/ 607789 w 1950035"/>
                  <a:gd name="connsiteY74" fmla="*/ 923755 h 2189847"/>
                  <a:gd name="connsiteX75" fmla="*/ 809594 w 1950035"/>
                  <a:gd name="connsiteY75" fmla="*/ 1323176 h 2189847"/>
                  <a:gd name="connsiteX76" fmla="*/ 512330 w 1950035"/>
                  <a:gd name="connsiteY76" fmla="*/ 1365882 h 2189847"/>
                  <a:gd name="connsiteX77" fmla="*/ 647983 w 1950035"/>
                  <a:gd name="connsiteY77" fmla="*/ 1883372 h 2189847"/>
                  <a:gd name="connsiteX78" fmla="*/ 537449 w 1950035"/>
                  <a:gd name="connsiteY78" fmla="*/ 1808010 h 2189847"/>
                  <a:gd name="connsiteX79" fmla="*/ 391749 w 1950035"/>
                  <a:gd name="connsiteY79" fmla="*/ 1742695 h 2189847"/>
                  <a:gd name="connsiteX80" fmla="*/ 230975 w 1950035"/>
                  <a:gd name="connsiteY80" fmla="*/ 1446268 h 2189847"/>
                  <a:gd name="connsiteX81" fmla="*/ 356580 w 1950035"/>
                  <a:gd name="connsiteY81" fmla="*/ 1677381 h 2189847"/>
                  <a:gd name="connsiteX82" fmla="*/ 431942 w 1950035"/>
                  <a:gd name="connsiteY82" fmla="*/ 1843179 h 2189847"/>
                  <a:gd name="connsiteX83" fmla="*/ 527402 w 1950035"/>
                  <a:gd name="connsiteY83" fmla="*/ 1883372 h 2189847"/>
                  <a:gd name="connsiteX84" fmla="*/ 507305 w 1950035"/>
                  <a:gd name="connsiteY84" fmla="*/ 1998929 h 2189847"/>
                  <a:gd name="connsiteX85" fmla="*/ 311362 w 1950035"/>
                  <a:gd name="connsiteY85" fmla="*/ 2189847 h 2189847"/>
                  <a:gd name="connsiteX86" fmla="*/ 250235 w 1950035"/>
                  <a:gd name="connsiteY86" fmla="*/ 2152165 h 2189847"/>
                  <a:gd name="connsiteX87" fmla="*/ 220927 w 1950035"/>
                  <a:gd name="connsiteY87" fmla="*/ 1998928 h 2189847"/>
                  <a:gd name="connsiteX88" fmla="*/ 120444 w 1950035"/>
                  <a:gd name="connsiteY88" fmla="*/ 1918541 h 2189847"/>
                  <a:gd name="connsiteX89" fmla="*/ 65177 w 1950035"/>
                  <a:gd name="connsiteY89" fmla="*/ 1878348 h 2189847"/>
                  <a:gd name="connsiteX90" fmla="*/ 80251 w 1950035"/>
                  <a:gd name="connsiteY90" fmla="*/ 1682404 h 2189847"/>
                  <a:gd name="connsiteX91" fmla="*/ 205854 w 1950035"/>
                  <a:gd name="connsiteY91" fmla="*/ 1823082 h 2189847"/>
                  <a:gd name="connsiteX92" fmla="*/ 301314 w 1950035"/>
                  <a:gd name="connsiteY92" fmla="*/ 1983856 h 2189847"/>
                  <a:gd name="connsiteX93" fmla="*/ 326435 w 1950035"/>
                  <a:gd name="connsiteY93" fmla="*/ 1873323 h 2189847"/>
                  <a:gd name="connsiteX94" fmla="*/ 175710 w 1950035"/>
                  <a:gd name="connsiteY94" fmla="*/ 1526655 h 2189847"/>
                  <a:gd name="connsiteX95" fmla="*/ 150589 w 1950035"/>
                  <a:gd name="connsiteY95" fmla="*/ 1491487 h 2189847"/>
                  <a:gd name="connsiteX96" fmla="*/ 30008 w 1950035"/>
                  <a:gd name="connsiteY96" fmla="*/ 1652260 h 2189847"/>
                  <a:gd name="connsiteX97" fmla="*/ 19959 w 1950035"/>
                  <a:gd name="connsiteY97" fmla="*/ 1808009 h 2189847"/>
                  <a:gd name="connsiteX98" fmla="*/ 75227 w 1950035"/>
                  <a:gd name="connsiteY98" fmla="*/ 1310615 h 2189847"/>
                  <a:gd name="connsiteX99" fmla="*/ 175709 w 1950035"/>
                  <a:gd name="connsiteY99" fmla="*/ 1350809 h 2189847"/>
                  <a:gd name="connsiteX100" fmla="*/ 170685 w 1950035"/>
                  <a:gd name="connsiteY100" fmla="*/ 1134770 h 2189847"/>
                  <a:gd name="connsiteX101" fmla="*/ 95322 w 1950035"/>
                  <a:gd name="connsiteY101" fmla="*/ 1245301 h 2189847"/>
                  <a:gd name="connsiteX102" fmla="*/ 180733 w 1950035"/>
                  <a:gd name="connsiteY102" fmla="*/ 1054383 h 2189847"/>
                  <a:gd name="connsiteX103" fmla="*/ 276193 w 1950035"/>
                  <a:gd name="connsiteY103" fmla="*/ 873512 h 2189847"/>
                  <a:gd name="connsiteX104" fmla="*/ 471298 w 1950035"/>
                  <a:gd name="connsiteY10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416465 w 1950035"/>
                  <a:gd name="connsiteY52" fmla="*/ 1920186 h 2189847"/>
                  <a:gd name="connsiteX53" fmla="*/ 1542283 w 1950035"/>
                  <a:gd name="connsiteY53" fmla="*/ 1938640 h 2189847"/>
                  <a:gd name="connsiteX54" fmla="*/ 1247453 w 1950035"/>
                  <a:gd name="connsiteY54" fmla="*/ 1894184 h 2189847"/>
                  <a:gd name="connsiteX55" fmla="*/ 1195615 w 1950035"/>
                  <a:gd name="connsiteY55" fmla="*/ 2064244 h 2189847"/>
                  <a:gd name="connsiteX56" fmla="*/ 1024793 w 1950035"/>
                  <a:gd name="connsiteY56" fmla="*/ 2129558 h 2189847"/>
                  <a:gd name="connsiteX57" fmla="*/ 884116 w 1950035"/>
                  <a:gd name="connsiteY57" fmla="*/ 1767818 h 2189847"/>
                  <a:gd name="connsiteX58" fmla="*/ 843922 w 1950035"/>
                  <a:gd name="connsiteY58" fmla="*/ 2079317 h 2189847"/>
                  <a:gd name="connsiteX59" fmla="*/ 703246 w 1950035"/>
                  <a:gd name="connsiteY59" fmla="*/ 1667335 h 2189847"/>
                  <a:gd name="connsiteX60" fmla="*/ 803729 w 1950035"/>
                  <a:gd name="connsiteY60" fmla="*/ 1416126 h 2189847"/>
                  <a:gd name="connsiteX61" fmla="*/ 884115 w 1950035"/>
                  <a:gd name="connsiteY61" fmla="*/ 1255352 h 2189847"/>
                  <a:gd name="connsiteX62" fmla="*/ 1160446 w 1950035"/>
                  <a:gd name="connsiteY62" fmla="*/ 1134771 h 2189847"/>
                  <a:gd name="connsiteX63" fmla="*/ 1637744 w 1950035"/>
                  <a:gd name="connsiteY63" fmla="*/ 657475 h 2189847"/>
                  <a:gd name="connsiteX64" fmla="*/ 1763348 w 1950035"/>
                  <a:gd name="connsiteY64" fmla="*/ 345976 h 2189847"/>
                  <a:gd name="connsiteX65" fmla="*/ 1642768 w 1950035"/>
                  <a:gd name="connsiteY65" fmla="*/ 386169 h 2189847"/>
                  <a:gd name="connsiteX66" fmla="*/ 1451848 w 1950035"/>
                  <a:gd name="connsiteY66" fmla="*/ 667523 h 2189847"/>
                  <a:gd name="connsiteX67" fmla="*/ 1170498 w 1950035"/>
                  <a:gd name="connsiteY67" fmla="*/ 506748 h 2189847"/>
                  <a:gd name="connsiteX68" fmla="*/ 1200641 w 1950035"/>
                  <a:gd name="connsiteY68" fmla="*/ 642400 h 2189847"/>
                  <a:gd name="connsiteX69" fmla="*/ 1115230 w 1950035"/>
                  <a:gd name="connsiteY69" fmla="*/ 878538 h 2189847"/>
                  <a:gd name="connsiteX70" fmla="*/ 1100158 w 1950035"/>
                  <a:gd name="connsiteY70" fmla="*/ 1014189 h 2189847"/>
                  <a:gd name="connsiteX71" fmla="*/ 904215 w 1950035"/>
                  <a:gd name="connsiteY71" fmla="*/ 1024237 h 2189847"/>
                  <a:gd name="connsiteX72" fmla="*/ 929336 w 1950035"/>
                  <a:gd name="connsiteY72" fmla="*/ 1185011 h 2189847"/>
                  <a:gd name="connsiteX73" fmla="*/ 708272 w 1950035"/>
                  <a:gd name="connsiteY73" fmla="*/ 994093 h 2189847"/>
                  <a:gd name="connsiteX74" fmla="*/ 607789 w 1950035"/>
                  <a:gd name="connsiteY74" fmla="*/ 923755 h 2189847"/>
                  <a:gd name="connsiteX75" fmla="*/ 809594 w 1950035"/>
                  <a:gd name="connsiteY75" fmla="*/ 1323176 h 2189847"/>
                  <a:gd name="connsiteX76" fmla="*/ 512330 w 1950035"/>
                  <a:gd name="connsiteY76" fmla="*/ 1365882 h 2189847"/>
                  <a:gd name="connsiteX77" fmla="*/ 647983 w 1950035"/>
                  <a:gd name="connsiteY77" fmla="*/ 1883372 h 2189847"/>
                  <a:gd name="connsiteX78" fmla="*/ 537449 w 1950035"/>
                  <a:gd name="connsiteY78" fmla="*/ 1808010 h 2189847"/>
                  <a:gd name="connsiteX79" fmla="*/ 391749 w 1950035"/>
                  <a:gd name="connsiteY79" fmla="*/ 1742695 h 2189847"/>
                  <a:gd name="connsiteX80" fmla="*/ 230975 w 1950035"/>
                  <a:gd name="connsiteY80" fmla="*/ 1446268 h 2189847"/>
                  <a:gd name="connsiteX81" fmla="*/ 356580 w 1950035"/>
                  <a:gd name="connsiteY81" fmla="*/ 1677381 h 2189847"/>
                  <a:gd name="connsiteX82" fmla="*/ 431942 w 1950035"/>
                  <a:gd name="connsiteY82" fmla="*/ 1843179 h 2189847"/>
                  <a:gd name="connsiteX83" fmla="*/ 527402 w 1950035"/>
                  <a:gd name="connsiteY83" fmla="*/ 1883372 h 2189847"/>
                  <a:gd name="connsiteX84" fmla="*/ 507305 w 1950035"/>
                  <a:gd name="connsiteY84" fmla="*/ 1998929 h 2189847"/>
                  <a:gd name="connsiteX85" fmla="*/ 311362 w 1950035"/>
                  <a:gd name="connsiteY85" fmla="*/ 2189847 h 2189847"/>
                  <a:gd name="connsiteX86" fmla="*/ 250235 w 1950035"/>
                  <a:gd name="connsiteY86" fmla="*/ 2152165 h 2189847"/>
                  <a:gd name="connsiteX87" fmla="*/ 220927 w 1950035"/>
                  <a:gd name="connsiteY87" fmla="*/ 1998928 h 2189847"/>
                  <a:gd name="connsiteX88" fmla="*/ 120444 w 1950035"/>
                  <a:gd name="connsiteY88" fmla="*/ 1918541 h 2189847"/>
                  <a:gd name="connsiteX89" fmla="*/ 65177 w 1950035"/>
                  <a:gd name="connsiteY89" fmla="*/ 1878348 h 2189847"/>
                  <a:gd name="connsiteX90" fmla="*/ 80251 w 1950035"/>
                  <a:gd name="connsiteY90" fmla="*/ 1682404 h 2189847"/>
                  <a:gd name="connsiteX91" fmla="*/ 205854 w 1950035"/>
                  <a:gd name="connsiteY91" fmla="*/ 1823082 h 2189847"/>
                  <a:gd name="connsiteX92" fmla="*/ 301314 w 1950035"/>
                  <a:gd name="connsiteY92" fmla="*/ 1983856 h 2189847"/>
                  <a:gd name="connsiteX93" fmla="*/ 326435 w 1950035"/>
                  <a:gd name="connsiteY93" fmla="*/ 1873323 h 2189847"/>
                  <a:gd name="connsiteX94" fmla="*/ 175710 w 1950035"/>
                  <a:gd name="connsiteY94" fmla="*/ 1526655 h 2189847"/>
                  <a:gd name="connsiteX95" fmla="*/ 150589 w 1950035"/>
                  <a:gd name="connsiteY95" fmla="*/ 1491487 h 2189847"/>
                  <a:gd name="connsiteX96" fmla="*/ 30008 w 1950035"/>
                  <a:gd name="connsiteY96" fmla="*/ 1652260 h 2189847"/>
                  <a:gd name="connsiteX97" fmla="*/ 19959 w 1950035"/>
                  <a:gd name="connsiteY97" fmla="*/ 1808009 h 2189847"/>
                  <a:gd name="connsiteX98" fmla="*/ 75227 w 1950035"/>
                  <a:gd name="connsiteY98" fmla="*/ 1310615 h 2189847"/>
                  <a:gd name="connsiteX99" fmla="*/ 175709 w 1950035"/>
                  <a:gd name="connsiteY99" fmla="*/ 1350809 h 2189847"/>
                  <a:gd name="connsiteX100" fmla="*/ 170685 w 1950035"/>
                  <a:gd name="connsiteY100" fmla="*/ 1134770 h 2189847"/>
                  <a:gd name="connsiteX101" fmla="*/ 95322 w 1950035"/>
                  <a:gd name="connsiteY101" fmla="*/ 1245301 h 2189847"/>
                  <a:gd name="connsiteX102" fmla="*/ 180733 w 1950035"/>
                  <a:gd name="connsiteY102" fmla="*/ 1054383 h 2189847"/>
                  <a:gd name="connsiteX103" fmla="*/ 276193 w 1950035"/>
                  <a:gd name="connsiteY103" fmla="*/ 873512 h 2189847"/>
                  <a:gd name="connsiteX104" fmla="*/ 471298 w 1950035"/>
                  <a:gd name="connsiteY10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416465 w 1950035"/>
                  <a:gd name="connsiteY52" fmla="*/ 1920186 h 2189847"/>
                  <a:gd name="connsiteX53" fmla="*/ 1542283 w 1950035"/>
                  <a:gd name="connsiteY53" fmla="*/ 1938640 h 2189847"/>
                  <a:gd name="connsiteX54" fmla="*/ 1247453 w 1950035"/>
                  <a:gd name="connsiteY54" fmla="*/ 1894184 h 2189847"/>
                  <a:gd name="connsiteX55" fmla="*/ 1182614 w 1950035"/>
                  <a:gd name="connsiteY55" fmla="*/ 2064244 h 2189847"/>
                  <a:gd name="connsiteX56" fmla="*/ 1024793 w 1950035"/>
                  <a:gd name="connsiteY56" fmla="*/ 2129558 h 2189847"/>
                  <a:gd name="connsiteX57" fmla="*/ 884116 w 1950035"/>
                  <a:gd name="connsiteY57" fmla="*/ 1767818 h 2189847"/>
                  <a:gd name="connsiteX58" fmla="*/ 843922 w 1950035"/>
                  <a:gd name="connsiteY58" fmla="*/ 2079317 h 2189847"/>
                  <a:gd name="connsiteX59" fmla="*/ 703246 w 1950035"/>
                  <a:gd name="connsiteY59" fmla="*/ 1667335 h 2189847"/>
                  <a:gd name="connsiteX60" fmla="*/ 803729 w 1950035"/>
                  <a:gd name="connsiteY60" fmla="*/ 1416126 h 2189847"/>
                  <a:gd name="connsiteX61" fmla="*/ 884115 w 1950035"/>
                  <a:gd name="connsiteY61" fmla="*/ 1255352 h 2189847"/>
                  <a:gd name="connsiteX62" fmla="*/ 1160446 w 1950035"/>
                  <a:gd name="connsiteY62" fmla="*/ 1134771 h 2189847"/>
                  <a:gd name="connsiteX63" fmla="*/ 1637744 w 1950035"/>
                  <a:gd name="connsiteY63" fmla="*/ 657475 h 2189847"/>
                  <a:gd name="connsiteX64" fmla="*/ 1763348 w 1950035"/>
                  <a:gd name="connsiteY64" fmla="*/ 345976 h 2189847"/>
                  <a:gd name="connsiteX65" fmla="*/ 1642768 w 1950035"/>
                  <a:gd name="connsiteY65" fmla="*/ 386169 h 2189847"/>
                  <a:gd name="connsiteX66" fmla="*/ 1451848 w 1950035"/>
                  <a:gd name="connsiteY66" fmla="*/ 667523 h 2189847"/>
                  <a:gd name="connsiteX67" fmla="*/ 1170498 w 1950035"/>
                  <a:gd name="connsiteY67" fmla="*/ 506748 h 2189847"/>
                  <a:gd name="connsiteX68" fmla="*/ 1200641 w 1950035"/>
                  <a:gd name="connsiteY68" fmla="*/ 642400 h 2189847"/>
                  <a:gd name="connsiteX69" fmla="*/ 1115230 w 1950035"/>
                  <a:gd name="connsiteY69" fmla="*/ 878538 h 2189847"/>
                  <a:gd name="connsiteX70" fmla="*/ 1100158 w 1950035"/>
                  <a:gd name="connsiteY70" fmla="*/ 1014189 h 2189847"/>
                  <a:gd name="connsiteX71" fmla="*/ 904215 w 1950035"/>
                  <a:gd name="connsiteY71" fmla="*/ 1024237 h 2189847"/>
                  <a:gd name="connsiteX72" fmla="*/ 929336 w 1950035"/>
                  <a:gd name="connsiteY72" fmla="*/ 1185011 h 2189847"/>
                  <a:gd name="connsiteX73" fmla="*/ 708272 w 1950035"/>
                  <a:gd name="connsiteY73" fmla="*/ 994093 h 2189847"/>
                  <a:gd name="connsiteX74" fmla="*/ 607789 w 1950035"/>
                  <a:gd name="connsiteY74" fmla="*/ 923755 h 2189847"/>
                  <a:gd name="connsiteX75" fmla="*/ 809594 w 1950035"/>
                  <a:gd name="connsiteY75" fmla="*/ 1323176 h 2189847"/>
                  <a:gd name="connsiteX76" fmla="*/ 512330 w 1950035"/>
                  <a:gd name="connsiteY76" fmla="*/ 1365882 h 2189847"/>
                  <a:gd name="connsiteX77" fmla="*/ 647983 w 1950035"/>
                  <a:gd name="connsiteY77" fmla="*/ 1883372 h 2189847"/>
                  <a:gd name="connsiteX78" fmla="*/ 537449 w 1950035"/>
                  <a:gd name="connsiteY78" fmla="*/ 1808010 h 2189847"/>
                  <a:gd name="connsiteX79" fmla="*/ 391749 w 1950035"/>
                  <a:gd name="connsiteY79" fmla="*/ 1742695 h 2189847"/>
                  <a:gd name="connsiteX80" fmla="*/ 230975 w 1950035"/>
                  <a:gd name="connsiteY80" fmla="*/ 1446268 h 2189847"/>
                  <a:gd name="connsiteX81" fmla="*/ 356580 w 1950035"/>
                  <a:gd name="connsiteY81" fmla="*/ 1677381 h 2189847"/>
                  <a:gd name="connsiteX82" fmla="*/ 431942 w 1950035"/>
                  <a:gd name="connsiteY82" fmla="*/ 1843179 h 2189847"/>
                  <a:gd name="connsiteX83" fmla="*/ 527402 w 1950035"/>
                  <a:gd name="connsiteY83" fmla="*/ 1883372 h 2189847"/>
                  <a:gd name="connsiteX84" fmla="*/ 507305 w 1950035"/>
                  <a:gd name="connsiteY84" fmla="*/ 1998929 h 2189847"/>
                  <a:gd name="connsiteX85" fmla="*/ 311362 w 1950035"/>
                  <a:gd name="connsiteY85" fmla="*/ 2189847 h 2189847"/>
                  <a:gd name="connsiteX86" fmla="*/ 250235 w 1950035"/>
                  <a:gd name="connsiteY86" fmla="*/ 2152165 h 2189847"/>
                  <a:gd name="connsiteX87" fmla="*/ 220927 w 1950035"/>
                  <a:gd name="connsiteY87" fmla="*/ 1998928 h 2189847"/>
                  <a:gd name="connsiteX88" fmla="*/ 120444 w 1950035"/>
                  <a:gd name="connsiteY88" fmla="*/ 1918541 h 2189847"/>
                  <a:gd name="connsiteX89" fmla="*/ 65177 w 1950035"/>
                  <a:gd name="connsiteY89" fmla="*/ 1878348 h 2189847"/>
                  <a:gd name="connsiteX90" fmla="*/ 80251 w 1950035"/>
                  <a:gd name="connsiteY90" fmla="*/ 1682404 h 2189847"/>
                  <a:gd name="connsiteX91" fmla="*/ 205854 w 1950035"/>
                  <a:gd name="connsiteY91" fmla="*/ 1823082 h 2189847"/>
                  <a:gd name="connsiteX92" fmla="*/ 301314 w 1950035"/>
                  <a:gd name="connsiteY92" fmla="*/ 1983856 h 2189847"/>
                  <a:gd name="connsiteX93" fmla="*/ 326435 w 1950035"/>
                  <a:gd name="connsiteY93" fmla="*/ 1873323 h 2189847"/>
                  <a:gd name="connsiteX94" fmla="*/ 175710 w 1950035"/>
                  <a:gd name="connsiteY94" fmla="*/ 1526655 h 2189847"/>
                  <a:gd name="connsiteX95" fmla="*/ 150589 w 1950035"/>
                  <a:gd name="connsiteY95" fmla="*/ 1491487 h 2189847"/>
                  <a:gd name="connsiteX96" fmla="*/ 30008 w 1950035"/>
                  <a:gd name="connsiteY96" fmla="*/ 1652260 h 2189847"/>
                  <a:gd name="connsiteX97" fmla="*/ 19959 w 1950035"/>
                  <a:gd name="connsiteY97" fmla="*/ 1808009 h 2189847"/>
                  <a:gd name="connsiteX98" fmla="*/ 75227 w 1950035"/>
                  <a:gd name="connsiteY98" fmla="*/ 1310615 h 2189847"/>
                  <a:gd name="connsiteX99" fmla="*/ 175709 w 1950035"/>
                  <a:gd name="connsiteY99" fmla="*/ 1350809 h 2189847"/>
                  <a:gd name="connsiteX100" fmla="*/ 170685 w 1950035"/>
                  <a:gd name="connsiteY100" fmla="*/ 1134770 h 2189847"/>
                  <a:gd name="connsiteX101" fmla="*/ 95322 w 1950035"/>
                  <a:gd name="connsiteY101" fmla="*/ 1245301 h 2189847"/>
                  <a:gd name="connsiteX102" fmla="*/ 180733 w 1950035"/>
                  <a:gd name="connsiteY102" fmla="*/ 1054383 h 2189847"/>
                  <a:gd name="connsiteX103" fmla="*/ 276193 w 1950035"/>
                  <a:gd name="connsiteY103" fmla="*/ 873512 h 2189847"/>
                  <a:gd name="connsiteX104" fmla="*/ 471298 w 1950035"/>
                  <a:gd name="connsiteY10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773395 w 1950035"/>
                  <a:gd name="connsiteY33" fmla="*/ 59598 h 2189847"/>
                  <a:gd name="connsiteX34" fmla="*/ 1708081 w 1950035"/>
                  <a:gd name="connsiteY34" fmla="*/ 119889 h 2189847"/>
                  <a:gd name="connsiteX35" fmla="*/ 1461896 w 1950035"/>
                  <a:gd name="connsiteY35" fmla="*/ 99791 h 2189847"/>
                  <a:gd name="connsiteX36" fmla="*/ 1421703 w 1950035"/>
                  <a:gd name="connsiteY36" fmla="*/ 406266 h 2189847"/>
                  <a:gd name="connsiteX37" fmla="*/ 1878903 w 1950035"/>
                  <a:gd name="connsiteY37" fmla="*/ 300759 h 2189847"/>
                  <a:gd name="connsiteX38" fmla="*/ 1934169 w 1950035"/>
                  <a:gd name="connsiteY38" fmla="*/ 1431198 h 2189847"/>
                  <a:gd name="connsiteX39" fmla="*/ 1346341 w 1950035"/>
                  <a:gd name="connsiteY39" fmla="*/ 1531682 h 2189847"/>
                  <a:gd name="connsiteX40" fmla="*/ 1260930 w 1950035"/>
                  <a:gd name="connsiteY40" fmla="*/ 1466368 h 2189847"/>
                  <a:gd name="connsiteX41" fmla="*/ 1426727 w 1950035"/>
                  <a:gd name="connsiteY41" fmla="*/ 1190037 h 2189847"/>
                  <a:gd name="connsiteX42" fmla="*/ 1456874 w 1950035"/>
                  <a:gd name="connsiteY42" fmla="*/ 1014191 h 2189847"/>
                  <a:gd name="connsiteX43" fmla="*/ 1527211 w 1950035"/>
                  <a:gd name="connsiteY43" fmla="*/ 762983 h 2189847"/>
                  <a:gd name="connsiteX44" fmla="*/ 1421703 w 1950035"/>
                  <a:gd name="connsiteY44" fmla="*/ 843370 h 2189847"/>
                  <a:gd name="connsiteX45" fmla="*/ 1512138 w 1950035"/>
                  <a:gd name="connsiteY45" fmla="*/ 843370 h 2189847"/>
                  <a:gd name="connsiteX46" fmla="*/ 1371461 w 1950035"/>
                  <a:gd name="connsiteY46" fmla="*/ 1029264 h 2189847"/>
                  <a:gd name="connsiteX47" fmla="*/ 1115228 w 1950035"/>
                  <a:gd name="connsiteY47" fmla="*/ 1255352 h 2189847"/>
                  <a:gd name="connsiteX48" fmla="*/ 899189 w 1950035"/>
                  <a:gd name="connsiteY48" fmla="*/ 1546754 h 2189847"/>
                  <a:gd name="connsiteX49" fmla="*/ 858995 w 1950035"/>
                  <a:gd name="connsiteY49" fmla="*/ 1622117 h 2189847"/>
                  <a:gd name="connsiteX50" fmla="*/ 1009720 w 1950035"/>
                  <a:gd name="connsiteY50" fmla="*/ 1918543 h 2189847"/>
                  <a:gd name="connsiteX51" fmla="*/ 1100156 w 1950035"/>
                  <a:gd name="connsiteY51" fmla="*/ 1898446 h 2189847"/>
                  <a:gd name="connsiteX52" fmla="*/ 1416465 w 1950035"/>
                  <a:gd name="connsiteY52" fmla="*/ 1920186 h 2189847"/>
                  <a:gd name="connsiteX53" fmla="*/ 1542283 w 1950035"/>
                  <a:gd name="connsiteY53" fmla="*/ 1938640 h 2189847"/>
                  <a:gd name="connsiteX54" fmla="*/ 1247453 w 1950035"/>
                  <a:gd name="connsiteY54" fmla="*/ 1894184 h 2189847"/>
                  <a:gd name="connsiteX55" fmla="*/ 1182614 w 1950035"/>
                  <a:gd name="connsiteY55" fmla="*/ 2064244 h 2189847"/>
                  <a:gd name="connsiteX56" fmla="*/ 1024793 w 1950035"/>
                  <a:gd name="connsiteY56" fmla="*/ 2129558 h 2189847"/>
                  <a:gd name="connsiteX57" fmla="*/ 884116 w 1950035"/>
                  <a:gd name="connsiteY57" fmla="*/ 1767818 h 2189847"/>
                  <a:gd name="connsiteX58" fmla="*/ 843922 w 1950035"/>
                  <a:gd name="connsiteY58" fmla="*/ 2079317 h 2189847"/>
                  <a:gd name="connsiteX59" fmla="*/ 703246 w 1950035"/>
                  <a:gd name="connsiteY59" fmla="*/ 1667335 h 2189847"/>
                  <a:gd name="connsiteX60" fmla="*/ 803729 w 1950035"/>
                  <a:gd name="connsiteY60" fmla="*/ 1416126 h 2189847"/>
                  <a:gd name="connsiteX61" fmla="*/ 884115 w 1950035"/>
                  <a:gd name="connsiteY61" fmla="*/ 1255352 h 2189847"/>
                  <a:gd name="connsiteX62" fmla="*/ 1160446 w 1950035"/>
                  <a:gd name="connsiteY62" fmla="*/ 1134771 h 2189847"/>
                  <a:gd name="connsiteX63" fmla="*/ 1637744 w 1950035"/>
                  <a:gd name="connsiteY63" fmla="*/ 657475 h 2189847"/>
                  <a:gd name="connsiteX64" fmla="*/ 1763348 w 1950035"/>
                  <a:gd name="connsiteY64" fmla="*/ 345976 h 2189847"/>
                  <a:gd name="connsiteX65" fmla="*/ 1642768 w 1950035"/>
                  <a:gd name="connsiteY65" fmla="*/ 386169 h 2189847"/>
                  <a:gd name="connsiteX66" fmla="*/ 1451848 w 1950035"/>
                  <a:gd name="connsiteY66" fmla="*/ 667523 h 2189847"/>
                  <a:gd name="connsiteX67" fmla="*/ 1170498 w 1950035"/>
                  <a:gd name="connsiteY67" fmla="*/ 506748 h 2189847"/>
                  <a:gd name="connsiteX68" fmla="*/ 1200641 w 1950035"/>
                  <a:gd name="connsiteY68" fmla="*/ 642400 h 2189847"/>
                  <a:gd name="connsiteX69" fmla="*/ 1115230 w 1950035"/>
                  <a:gd name="connsiteY69" fmla="*/ 878538 h 2189847"/>
                  <a:gd name="connsiteX70" fmla="*/ 1100158 w 1950035"/>
                  <a:gd name="connsiteY70" fmla="*/ 1014189 h 2189847"/>
                  <a:gd name="connsiteX71" fmla="*/ 904215 w 1950035"/>
                  <a:gd name="connsiteY71" fmla="*/ 1024237 h 2189847"/>
                  <a:gd name="connsiteX72" fmla="*/ 929336 w 1950035"/>
                  <a:gd name="connsiteY72" fmla="*/ 1185011 h 2189847"/>
                  <a:gd name="connsiteX73" fmla="*/ 708272 w 1950035"/>
                  <a:gd name="connsiteY73" fmla="*/ 994093 h 2189847"/>
                  <a:gd name="connsiteX74" fmla="*/ 607789 w 1950035"/>
                  <a:gd name="connsiteY74" fmla="*/ 923755 h 2189847"/>
                  <a:gd name="connsiteX75" fmla="*/ 809594 w 1950035"/>
                  <a:gd name="connsiteY75" fmla="*/ 1323176 h 2189847"/>
                  <a:gd name="connsiteX76" fmla="*/ 512330 w 1950035"/>
                  <a:gd name="connsiteY76" fmla="*/ 1365882 h 2189847"/>
                  <a:gd name="connsiteX77" fmla="*/ 647983 w 1950035"/>
                  <a:gd name="connsiteY77" fmla="*/ 1883372 h 2189847"/>
                  <a:gd name="connsiteX78" fmla="*/ 537449 w 1950035"/>
                  <a:gd name="connsiteY78" fmla="*/ 1808010 h 2189847"/>
                  <a:gd name="connsiteX79" fmla="*/ 391749 w 1950035"/>
                  <a:gd name="connsiteY79" fmla="*/ 1742695 h 2189847"/>
                  <a:gd name="connsiteX80" fmla="*/ 230975 w 1950035"/>
                  <a:gd name="connsiteY80" fmla="*/ 1446268 h 2189847"/>
                  <a:gd name="connsiteX81" fmla="*/ 356580 w 1950035"/>
                  <a:gd name="connsiteY81" fmla="*/ 1677381 h 2189847"/>
                  <a:gd name="connsiteX82" fmla="*/ 431942 w 1950035"/>
                  <a:gd name="connsiteY82" fmla="*/ 1843179 h 2189847"/>
                  <a:gd name="connsiteX83" fmla="*/ 527402 w 1950035"/>
                  <a:gd name="connsiteY83" fmla="*/ 1883372 h 2189847"/>
                  <a:gd name="connsiteX84" fmla="*/ 507305 w 1950035"/>
                  <a:gd name="connsiteY84" fmla="*/ 1998929 h 2189847"/>
                  <a:gd name="connsiteX85" fmla="*/ 311362 w 1950035"/>
                  <a:gd name="connsiteY85" fmla="*/ 2189847 h 2189847"/>
                  <a:gd name="connsiteX86" fmla="*/ 250235 w 1950035"/>
                  <a:gd name="connsiteY86" fmla="*/ 2152165 h 2189847"/>
                  <a:gd name="connsiteX87" fmla="*/ 220927 w 1950035"/>
                  <a:gd name="connsiteY87" fmla="*/ 1998928 h 2189847"/>
                  <a:gd name="connsiteX88" fmla="*/ 120444 w 1950035"/>
                  <a:gd name="connsiteY88" fmla="*/ 1918541 h 2189847"/>
                  <a:gd name="connsiteX89" fmla="*/ 65177 w 1950035"/>
                  <a:gd name="connsiteY89" fmla="*/ 1878348 h 2189847"/>
                  <a:gd name="connsiteX90" fmla="*/ 80251 w 1950035"/>
                  <a:gd name="connsiteY90" fmla="*/ 1682404 h 2189847"/>
                  <a:gd name="connsiteX91" fmla="*/ 205854 w 1950035"/>
                  <a:gd name="connsiteY91" fmla="*/ 1823082 h 2189847"/>
                  <a:gd name="connsiteX92" fmla="*/ 301314 w 1950035"/>
                  <a:gd name="connsiteY92" fmla="*/ 1983856 h 2189847"/>
                  <a:gd name="connsiteX93" fmla="*/ 326435 w 1950035"/>
                  <a:gd name="connsiteY93" fmla="*/ 1873323 h 2189847"/>
                  <a:gd name="connsiteX94" fmla="*/ 175710 w 1950035"/>
                  <a:gd name="connsiteY94" fmla="*/ 1526655 h 2189847"/>
                  <a:gd name="connsiteX95" fmla="*/ 150589 w 1950035"/>
                  <a:gd name="connsiteY95" fmla="*/ 1491487 h 2189847"/>
                  <a:gd name="connsiteX96" fmla="*/ 30008 w 1950035"/>
                  <a:gd name="connsiteY96" fmla="*/ 1652260 h 2189847"/>
                  <a:gd name="connsiteX97" fmla="*/ 19959 w 1950035"/>
                  <a:gd name="connsiteY97" fmla="*/ 1808009 h 2189847"/>
                  <a:gd name="connsiteX98" fmla="*/ 75227 w 1950035"/>
                  <a:gd name="connsiteY98" fmla="*/ 1310615 h 2189847"/>
                  <a:gd name="connsiteX99" fmla="*/ 175709 w 1950035"/>
                  <a:gd name="connsiteY99" fmla="*/ 1350809 h 2189847"/>
                  <a:gd name="connsiteX100" fmla="*/ 170685 w 1950035"/>
                  <a:gd name="connsiteY100" fmla="*/ 1134770 h 2189847"/>
                  <a:gd name="connsiteX101" fmla="*/ 95322 w 1950035"/>
                  <a:gd name="connsiteY101" fmla="*/ 1245301 h 2189847"/>
                  <a:gd name="connsiteX102" fmla="*/ 180733 w 1950035"/>
                  <a:gd name="connsiteY102" fmla="*/ 1054383 h 2189847"/>
                  <a:gd name="connsiteX103" fmla="*/ 276193 w 1950035"/>
                  <a:gd name="connsiteY103" fmla="*/ 873512 h 2189847"/>
                  <a:gd name="connsiteX104" fmla="*/ 471298 w 1950035"/>
                  <a:gd name="connsiteY104" fmla="*/ 672545 h 2189847"/>
                  <a:gd name="connsiteX0" fmla="*/ 471298 w 1950035"/>
                  <a:gd name="connsiteY0" fmla="*/ 672545 h 2189847"/>
                  <a:gd name="connsiteX1" fmla="*/ 693200 w 1950035"/>
                  <a:gd name="connsiteY1" fmla="*/ 411288 h 2189847"/>
                  <a:gd name="connsiteX2" fmla="*/ 743441 w 1950035"/>
                  <a:gd name="connsiteY2" fmla="*/ 471579 h 2189847"/>
                  <a:gd name="connsiteX3" fmla="*/ 708273 w 1950035"/>
                  <a:gd name="connsiteY3" fmla="*/ 582110 h 2189847"/>
                  <a:gd name="connsiteX4" fmla="*/ 637934 w 1950035"/>
                  <a:gd name="connsiteY4" fmla="*/ 592159 h 2189847"/>
                  <a:gd name="connsiteX5" fmla="*/ 562573 w 1950035"/>
                  <a:gd name="connsiteY5" fmla="*/ 627328 h 2189847"/>
                  <a:gd name="connsiteX6" fmla="*/ 688176 w 1950035"/>
                  <a:gd name="connsiteY6" fmla="*/ 778053 h 2189847"/>
                  <a:gd name="connsiteX7" fmla="*/ 487209 w 1950035"/>
                  <a:gd name="connsiteY7" fmla="*/ 752933 h 2189847"/>
                  <a:gd name="connsiteX8" fmla="*/ 421895 w 1950035"/>
                  <a:gd name="connsiteY8" fmla="*/ 953900 h 2189847"/>
                  <a:gd name="connsiteX9" fmla="*/ 241862 w 1950035"/>
                  <a:gd name="connsiteY9" fmla="*/ 994093 h 2189847"/>
                  <a:gd name="connsiteX10" fmla="*/ 306338 w 1950035"/>
                  <a:gd name="connsiteY10" fmla="*/ 1285495 h 2189847"/>
                  <a:gd name="connsiteX11" fmla="*/ 492233 w 1950035"/>
                  <a:gd name="connsiteY11" fmla="*/ 1195060 h 2189847"/>
                  <a:gd name="connsiteX12" fmla="*/ 477162 w 1950035"/>
                  <a:gd name="connsiteY12" fmla="*/ 979020 h 2189847"/>
                  <a:gd name="connsiteX13" fmla="*/ 738418 w 1950035"/>
                  <a:gd name="connsiteY13" fmla="*/ 783077 h 2189847"/>
                  <a:gd name="connsiteX14" fmla="*/ 818805 w 1950035"/>
                  <a:gd name="connsiteY14" fmla="*/ 818247 h 2189847"/>
                  <a:gd name="connsiteX15" fmla="*/ 889144 w 1950035"/>
                  <a:gd name="connsiteY15" fmla="*/ 918730 h 2189847"/>
                  <a:gd name="connsiteX16" fmla="*/ 793684 w 1950035"/>
                  <a:gd name="connsiteY16" fmla="*/ 707714 h 2189847"/>
                  <a:gd name="connsiteX17" fmla="*/ 803732 w 1950035"/>
                  <a:gd name="connsiteY17" fmla="*/ 436409 h 2189847"/>
                  <a:gd name="connsiteX18" fmla="*/ 979579 w 1950035"/>
                  <a:gd name="connsiteY18" fmla="*/ 290708 h 2189847"/>
                  <a:gd name="connsiteX19" fmla="*/ 904216 w 1950035"/>
                  <a:gd name="connsiteY19" fmla="*/ 471579 h 2189847"/>
                  <a:gd name="connsiteX20" fmla="*/ 899192 w 1950035"/>
                  <a:gd name="connsiteY20" fmla="*/ 546941 h 2189847"/>
                  <a:gd name="connsiteX21" fmla="*/ 1029820 w 1950035"/>
                  <a:gd name="connsiteY21" fmla="*/ 567038 h 2189847"/>
                  <a:gd name="connsiteX22" fmla="*/ 974554 w 1950035"/>
                  <a:gd name="connsiteY22" fmla="*/ 768005 h 2189847"/>
                  <a:gd name="connsiteX23" fmla="*/ 994652 w 1950035"/>
                  <a:gd name="connsiteY23" fmla="*/ 788103 h 2189847"/>
                  <a:gd name="connsiteX24" fmla="*/ 959482 w 1950035"/>
                  <a:gd name="connsiteY24" fmla="*/ 506748 h 2189847"/>
                  <a:gd name="connsiteX25" fmla="*/ 1034844 w 1950035"/>
                  <a:gd name="connsiteY25" fmla="*/ 315829 h 2189847"/>
                  <a:gd name="connsiteX26" fmla="*/ 1155424 w 1950035"/>
                  <a:gd name="connsiteY26" fmla="*/ 150031 h 2189847"/>
                  <a:gd name="connsiteX27" fmla="*/ 1265955 w 1950035"/>
                  <a:gd name="connsiteY27" fmla="*/ 215345 h 2189847"/>
                  <a:gd name="connsiteX28" fmla="*/ 1145375 w 1950035"/>
                  <a:gd name="connsiteY28" fmla="*/ 305782 h 2189847"/>
                  <a:gd name="connsiteX29" fmla="*/ 1311173 w 1950035"/>
                  <a:gd name="connsiteY29" fmla="*/ 416314 h 2189847"/>
                  <a:gd name="connsiteX30" fmla="*/ 1346340 w 1950035"/>
                  <a:gd name="connsiteY30" fmla="*/ 124911 h 2189847"/>
                  <a:gd name="connsiteX31" fmla="*/ 1436777 w 1950035"/>
                  <a:gd name="connsiteY31" fmla="*/ 54575 h 2189847"/>
                  <a:gd name="connsiteX32" fmla="*/ 1848759 w 1950035"/>
                  <a:gd name="connsiteY32" fmla="*/ 44524 h 2189847"/>
                  <a:gd name="connsiteX33" fmla="*/ 1815160 w 1950035"/>
                  <a:gd name="connsiteY33" fmla="*/ 48050 h 2189847"/>
                  <a:gd name="connsiteX34" fmla="*/ 1773395 w 1950035"/>
                  <a:gd name="connsiteY34" fmla="*/ 59598 h 2189847"/>
                  <a:gd name="connsiteX35" fmla="*/ 1708081 w 1950035"/>
                  <a:gd name="connsiteY35" fmla="*/ 119889 h 2189847"/>
                  <a:gd name="connsiteX36" fmla="*/ 1461896 w 1950035"/>
                  <a:gd name="connsiteY36" fmla="*/ 99791 h 2189847"/>
                  <a:gd name="connsiteX37" fmla="*/ 1421703 w 1950035"/>
                  <a:gd name="connsiteY37" fmla="*/ 406266 h 2189847"/>
                  <a:gd name="connsiteX38" fmla="*/ 1878903 w 1950035"/>
                  <a:gd name="connsiteY38" fmla="*/ 300759 h 2189847"/>
                  <a:gd name="connsiteX39" fmla="*/ 1934169 w 1950035"/>
                  <a:gd name="connsiteY39" fmla="*/ 1431198 h 2189847"/>
                  <a:gd name="connsiteX40" fmla="*/ 1346341 w 1950035"/>
                  <a:gd name="connsiteY40" fmla="*/ 1531682 h 2189847"/>
                  <a:gd name="connsiteX41" fmla="*/ 1260930 w 1950035"/>
                  <a:gd name="connsiteY41" fmla="*/ 1466368 h 2189847"/>
                  <a:gd name="connsiteX42" fmla="*/ 1426727 w 1950035"/>
                  <a:gd name="connsiteY42" fmla="*/ 1190037 h 2189847"/>
                  <a:gd name="connsiteX43" fmla="*/ 1456874 w 1950035"/>
                  <a:gd name="connsiteY43" fmla="*/ 1014191 h 2189847"/>
                  <a:gd name="connsiteX44" fmla="*/ 1527211 w 1950035"/>
                  <a:gd name="connsiteY44" fmla="*/ 762983 h 2189847"/>
                  <a:gd name="connsiteX45" fmla="*/ 1421703 w 1950035"/>
                  <a:gd name="connsiteY45" fmla="*/ 843370 h 2189847"/>
                  <a:gd name="connsiteX46" fmla="*/ 1512138 w 1950035"/>
                  <a:gd name="connsiteY46" fmla="*/ 843370 h 2189847"/>
                  <a:gd name="connsiteX47" fmla="*/ 1371461 w 1950035"/>
                  <a:gd name="connsiteY47" fmla="*/ 1029264 h 2189847"/>
                  <a:gd name="connsiteX48" fmla="*/ 1115228 w 1950035"/>
                  <a:gd name="connsiteY48" fmla="*/ 1255352 h 2189847"/>
                  <a:gd name="connsiteX49" fmla="*/ 899189 w 1950035"/>
                  <a:gd name="connsiteY49" fmla="*/ 1546754 h 2189847"/>
                  <a:gd name="connsiteX50" fmla="*/ 858995 w 1950035"/>
                  <a:gd name="connsiteY50" fmla="*/ 1622117 h 2189847"/>
                  <a:gd name="connsiteX51" fmla="*/ 1009720 w 1950035"/>
                  <a:gd name="connsiteY51" fmla="*/ 1918543 h 2189847"/>
                  <a:gd name="connsiteX52" fmla="*/ 1100156 w 1950035"/>
                  <a:gd name="connsiteY52" fmla="*/ 1898446 h 2189847"/>
                  <a:gd name="connsiteX53" fmla="*/ 1416465 w 1950035"/>
                  <a:gd name="connsiteY53" fmla="*/ 1920186 h 2189847"/>
                  <a:gd name="connsiteX54" fmla="*/ 1542283 w 1950035"/>
                  <a:gd name="connsiteY54" fmla="*/ 1938640 h 2189847"/>
                  <a:gd name="connsiteX55" fmla="*/ 1247453 w 1950035"/>
                  <a:gd name="connsiteY55" fmla="*/ 1894184 h 2189847"/>
                  <a:gd name="connsiteX56" fmla="*/ 1182614 w 1950035"/>
                  <a:gd name="connsiteY56" fmla="*/ 2064244 h 2189847"/>
                  <a:gd name="connsiteX57" fmla="*/ 1024793 w 1950035"/>
                  <a:gd name="connsiteY57" fmla="*/ 2129558 h 2189847"/>
                  <a:gd name="connsiteX58" fmla="*/ 884116 w 1950035"/>
                  <a:gd name="connsiteY58" fmla="*/ 1767818 h 2189847"/>
                  <a:gd name="connsiteX59" fmla="*/ 843922 w 1950035"/>
                  <a:gd name="connsiteY59" fmla="*/ 2079317 h 2189847"/>
                  <a:gd name="connsiteX60" fmla="*/ 703246 w 1950035"/>
                  <a:gd name="connsiteY60" fmla="*/ 1667335 h 2189847"/>
                  <a:gd name="connsiteX61" fmla="*/ 803729 w 1950035"/>
                  <a:gd name="connsiteY61" fmla="*/ 1416126 h 2189847"/>
                  <a:gd name="connsiteX62" fmla="*/ 884115 w 1950035"/>
                  <a:gd name="connsiteY62" fmla="*/ 1255352 h 2189847"/>
                  <a:gd name="connsiteX63" fmla="*/ 1160446 w 1950035"/>
                  <a:gd name="connsiteY63" fmla="*/ 1134771 h 2189847"/>
                  <a:gd name="connsiteX64" fmla="*/ 1637744 w 1950035"/>
                  <a:gd name="connsiteY64" fmla="*/ 657475 h 2189847"/>
                  <a:gd name="connsiteX65" fmla="*/ 1763348 w 1950035"/>
                  <a:gd name="connsiteY65" fmla="*/ 345976 h 2189847"/>
                  <a:gd name="connsiteX66" fmla="*/ 1642768 w 1950035"/>
                  <a:gd name="connsiteY66" fmla="*/ 386169 h 2189847"/>
                  <a:gd name="connsiteX67" fmla="*/ 1451848 w 1950035"/>
                  <a:gd name="connsiteY67" fmla="*/ 667523 h 2189847"/>
                  <a:gd name="connsiteX68" fmla="*/ 1170498 w 1950035"/>
                  <a:gd name="connsiteY68" fmla="*/ 506748 h 2189847"/>
                  <a:gd name="connsiteX69" fmla="*/ 1200641 w 1950035"/>
                  <a:gd name="connsiteY69" fmla="*/ 642400 h 2189847"/>
                  <a:gd name="connsiteX70" fmla="*/ 1115230 w 1950035"/>
                  <a:gd name="connsiteY70" fmla="*/ 878538 h 2189847"/>
                  <a:gd name="connsiteX71" fmla="*/ 1100158 w 1950035"/>
                  <a:gd name="connsiteY71" fmla="*/ 1014189 h 2189847"/>
                  <a:gd name="connsiteX72" fmla="*/ 904215 w 1950035"/>
                  <a:gd name="connsiteY72" fmla="*/ 1024237 h 2189847"/>
                  <a:gd name="connsiteX73" fmla="*/ 929336 w 1950035"/>
                  <a:gd name="connsiteY73" fmla="*/ 1185011 h 2189847"/>
                  <a:gd name="connsiteX74" fmla="*/ 708272 w 1950035"/>
                  <a:gd name="connsiteY74" fmla="*/ 994093 h 2189847"/>
                  <a:gd name="connsiteX75" fmla="*/ 607789 w 1950035"/>
                  <a:gd name="connsiteY75" fmla="*/ 923755 h 2189847"/>
                  <a:gd name="connsiteX76" fmla="*/ 809594 w 1950035"/>
                  <a:gd name="connsiteY76" fmla="*/ 1323176 h 2189847"/>
                  <a:gd name="connsiteX77" fmla="*/ 512330 w 1950035"/>
                  <a:gd name="connsiteY77" fmla="*/ 1365882 h 2189847"/>
                  <a:gd name="connsiteX78" fmla="*/ 647983 w 1950035"/>
                  <a:gd name="connsiteY78" fmla="*/ 1883372 h 2189847"/>
                  <a:gd name="connsiteX79" fmla="*/ 537449 w 1950035"/>
                  <a:gd name="connsiteY79" fmla="*/ 1808010 h 2189847"/>
                  <a:gd name="connsiteX80" fmla="*/ 391749 w 1950035"/>
                  <a:gd name="connsiteY80" fmla="*/ 1742695 h 2189847"/>
                  <a:gd name="connsiteX81" fmla="*/ 230975 w 1950035"/>
                  <a:gd name="connsiteY81" fmla="*/ 1446268 h 2189847"/>
                  <a:gd name="connsiteX82" fmla="*/ 356580 w 1950035"/>
                  <a:gd name="connsiteY82" fmla="*/ 1677381 h 2189847"/>
                  <a:gd name="connsiteX83" fmla="*/ 431942 w 1950035"/>
                  <a:gd name="connsiteY83" fmla="*/ 1843179 h 2189847"/>
                  <a:gd name="connsiteX84" fmla="*/ 527402 w 1950035"/>
                  <a:gd name="connsiteY84" fmla="*/ 1883372 h 2189847"/>
                  <a:gd name="connsiteX85" fmla="*/ 507305 w 1950035"/>
                  <a:gd name="connsiteY85" fmla="*/ 1998929 h 2189847"/>
                  <a:gd name="connsiteX86" fmla="*/ 311362 w 1950035"/>
                  <a:gd name="connsiteY86" fmla="*/ 2189847 h 2189847"/>
                  <a:gd name="connsiteX87" fmla="*/ 250235 w 1950035"/>
                  <a:gd name="connsiteY87" fmla="*/ 2152165 h 2189847"/>
                  <a:gd name="connsiteX88" fmla="*/ 220927 w 1950035"/>
                  <a:gd name="connsiteY88" fmla="*/ 1998928 h 2189847"/>
                  <a:gd name="connsiteX89" fmla="*/ 120444 w 1950035"/>
                  <a:gd name="connsiteY89" fmla="*/ 1918541 h 2189847"/>
                  <a:gd name="connsiteX90" fmla="*/ 65177 w 1950035"/>
                  <a:gd name="connsiteY90" fmla="*/ 1878348 h 2189847"/>
                  <a:gd name="connsiteX91" fmla="*/ 80251 w 1950035"/>
                  <a:gd name="connsiteY91" fmla="*/ 1682404 h 2189847"/>
                  <a:gd name="connsiteX92" fmla="*/ 205854 w 1950035"/>
                  <a:gd name="connsiteY92" fmla="*/ 1823082 h 2189847"/>
                  <a:gd name="connsiteX93" fmla="*/ 301314 w 1950035"/>
                  <a:gd name="connsiteY93" fmla="*/ 1983856 h 2189847"/>
                  <a:gd name="connsiteX94" fmla="*/ 326435 w 1950035"/>
                  <a:gd name="connsiteY94" fmla="*/ 1873323 h 2189847"/>
                  <a:gd name="connsiteX95" fmla="*/ 175710 w 1950035"/>
                  <a:gd name="connsiteY95" fmla="*/ 1526655 h 2189847"/>
                  <a:gd name="connsiteX96" fmla="*/ 150589 w 1950035"/>
                  <a:gd name="connsiteY96" fmla="*/ 1491487 h 2189847"/>
                  <a:gd name="connsiteX97" fmla="*/ 30008 w 1950035"/>
                  <a:gd name="connsiteY97" fmla="*/ 1652260 h 2189847"/>
                  <a:gd name="connsiteX98" fmla="*/ 19959 w 1950035"/>
                  <a:gd name="connsiteY98" fmla="*/ 1808009 h 2189847"/>
                  <a:gd name="connsiteX99" fmla="*/ 75227 w 1950035"/>
                  <a:gd name="connsiteY99" fmla="*/ 1310615 h 2189847"/>
                  <a:gd name="connsiteX100" fmla="*/ 175709 w 1950035"/>
                  <a:gd name="connsiteY100" fmla="*/ 1350809 h 2189847"/>
                  <a:gd name="connsiteX101" fmla="*/ 170685 w 1950035"/>
                  <a:gd name="connsiteY101" fmla="*/ 1134770 h 2189847"/>
                  <a:gd name="connsiteX102" fmla="*/ 95322 w 1950035"/>
                  <a:gd name="connsiteY102" fmla="*/ 1245301 h 2189847"/>
                  <a:gd name="connsiteX103" fmla="*/ 180733 w 1950035"/>
                  <a:gd name="connsiteY103" fmla="*/ 1054383 h 2189847"/>
                  <a:gd name="connsiteX104" fmla="*/ 276193 w 1950035"/>
                  <a:gd name="connsiteY104" fmla="*/ 873512 h 2189847"/>
                  <a:gd name="connsiteX105" fmla="*/ 471298 w 1950035"/>
                  <a:gd name="connsiteY105"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426727 w 2352788"/>
                  <a:gd name="connsiteY42" fmla="*/ 1190037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416465 w 2352788"/>
                  <a:gd name="connsiteY53" fmla="*/ 1920186 h 2189847"/>
                  <a:gd name="connsiteX54" fmla="*/ 1542283 w 2352788"/>
                  <a:gd name="connsiteY54" fmla="*/ 1938640 h 2189847"/>
                  <a:gd name="connsiteX55" fmla="*/ 1247453 w 2352788"/>
                  <a:gd name="connsiteY55" fmla="*/ 1894184 h 2189847"/>
                  <a:gd name="connsiteX56" fmla="*/ 1182614 w 2352788"/>
                  <a:gd name="connsiteY56" fmla="*/ 2064244 h 2189847"/>
                  <a:gd name="connsiteX57" fmla="*/ 1024793 w 2352788"/>
                  <a:gd name="connsiteY57" fmla="*/ 2129558 h 2189847"/>
                  <a:gd name="connsiteX58" fmla="*/ 884116 w 2352788"/>
                  <a:gd name="connsiteY58" fmla="*/ 1767818 h 2189847"/>
                  <a:gd name="connsiteX59" fmla="*/ 843922 w 2352788"/>
                  <a:gd name="connsiteY59" fmla="*/ 2079317 h 2189847"/>
                  <a:gd name="connsiteX60" fmla="*/ 703246 w 2352788"/>
                  <a:gd name="connsiteY60" fmla="*/ 1667335 h 2189847"/>
                  <a:gd name="connsiteX61" fmla="*/ 803729 w 2352788"/>
                  <a:gd name="connsiteY61" fmla="*/ 1416126 h 2189847"/>
                  <a:gd name="connsiteX62" fmla="*/ 884115 w 2352788"/>
                  <a:gd name="connsiteY62" fmla="*/ 1255352 h 2189847"/>
                  <a:gd name="connsiteX63" fmla="*/ 1160446 w 2352788"/>
                  <a:gd name="connsiteY63" fmla="*/ 1134771 h 2189847"/>
                  <a:gd name="connsiteX64" fmla="*/ 1637744 w 2352788"/>
                  <a:gd name="connsiteY64" fmla="*/ 657475 h 2189847"/>
                  <a:gd name="connsiteX65" fmla="*/ 1763348 w 2352788"/>
                  <a:gd name="connsiteY65" fmla="*/ 345976 h 2189847"/>
                  <a:gd name="connsiteX66" fmla="*/ 1642768 w 2352788"/>
                  <a:gd name="connsiteY66" fmla="*/ 386169 h 2189847"/>
                  <a:gd name="connsiteX67" fmla="*/ 1451848 w 2352788"/>
                  <a:gd name="connsiteY67" fmla="*/ 667523 h 2189847"/>
                  <a:gd name="connsiteX68" fmla="*/ 1170498 w 2352788"/>
                  <a:gd name="connsiteY68" fmla="*/ 506748 h 2189847"/>
                  <a:gd name="connsiteX69" fmla="*/ 1200641 w 2352788"/>
                  <a:gd name="connsiteY69" fmla="*/ 642400 h 2189847"/>
                  <a:gd name="connsiteX70" fmla="*/ 1115230 w 2352788"/>
                  <a:gd name="connsiteY70" fmla="*/ 878538 h 2189847"/>
                  <a:gd name="connsiteX71" fmla="*/ 1100158 w 2352788"/>
                  <a:gd name="connsiteY71" fmla="*/ 1014189 h 2189847"/>
                  <a:gd name="connsiteX72" fmla="*/ 904215 w 2352788"/>
                  <a:gd name="connsiteY72" fmla="*/ 1024237 h 2189847"/>
                  <a:gd name="connsiteX73" fmla="*/ 929336 w 2352788"/>
                  <a:gd name="connsiteY73" fmla="*/ 1185011 h 2189847"/>
                  <a:gd name="connsiteX74" fmla="*/ 708272 w 2352788"/>
                  <a:gd name="connsiteY74" fmla="*/ 994093 h 2189847"/>
                  <a:gd name="connsiteX75" fmla="*/ 607789 w 2352788"/>
                  <a:gd name="connsiteY75" fmla="*/ 923755 h 2189847"/>
                  <a:gd name="connsiteX76" fmla="*/ 809594 w 2352788"/>
                  <a:gd name="connsiteY76" fmla="*/ 1323176 h 2189847"/>
                  <a:gd name="connsiteX77" fmla="*/ 512330 w 2352788"/>
                  <a:gd name="connsiteY77" fmla="*/ 1365882 h 2189847"/>
                  <a:gd name="connsiteX78" fmla="*/ 647983 w 2352788"/>
                  <a:gd name="connsiteY78" fmla="*/ 1883372 h 2189847"/>
                  <a:gd name="connsiteX79" fmla="*/ 537449 w 2352788"/>
                  <a:gd name="connsiteY79" fmla="*/ 1808010 h 2189847"/>
                  <a:gd name="connsiteX80" fmla="*/ 391749 w 2352788"/>
                  <a:gd name="connsiteY80" fmla="*/ 1742695 h 2189847"/>
                  <a:gd name="connsiteX81" fmla="*/ 230975 w 2352788"/>
                  <a:gd name="connsiteY81" fmla="*/ 1446268 h 2189847"/>
                  <a:gd name="connsiteX82" fmla="*/ 356580 w 2352788"/>
                  <a:gd name="connsiteY82" fmla="*/ 1677381 h 2189847"/>
                  <a:gd name="connsiteX83" fmla="*/ 431942 w 2352788"/>
                  <a:gd name="connsiteY83" fmla="*/ 1843179 h 2189847"/>
                  <a:gd name="connsiteX84" fmla="*/ 527402 w 2352788"/>
                  <a:gd name="connsiteY84" fmla="*/ 1883372 h 2189847"/>
                  <a:gd name="connsiteX85" fmla="*/ 507305 w 2352788"/>
                  <a:gd name="connsiteY85" fmla="*/ 1998929 h 2189847"/>
                  <a:gd name="connsiteX86" fmla="*/ 311362 w 2352788"/>
                  <a:gd name="connsiteY86" fmla="*/ 2189847 h 2189847"/>
                  <a:gd name="connsiteX87" fmla="*/ 250235 w 2352788"/>
                  <a:gd name="connsiteY87" fmla="*/ 2152165 h 2189847"/>
                  <a:gd name="connsiteX88" fmla="*/ 220927 w 2352788"/>
                  <a:gd name="connsiteY88" fmla="*/ 1998928 h 2189847"/>
                  <a:gd name="connsiteX89" fmla="*/ 120444 w 2352788"/>
                  <a:gd name="connsiteY89" fmla="*/ 1918541 h 2189847"/>
                  <a:gd name="connsiteX90" fmla="*/ 65177 w 2352788"/>
                  <a:gd name="connsiteY90" fmla="*/ 1878348 h 2189847"/>
                  <a:gd name="connsiteX91" fmla="*/ 80251 w 2352788"/>
                  <a:gd name="connsiteY91" fmla="*/ 1682404 h 2189847"/>
                  <a:gd name="connsiteX92" fmla="*/ 205854 w 2352788"/>
                  <a:gd name="connsiteY92" fmla="*/ 1823082 h 2189847"/>
                  <a:gd name="connsiteX93" fmla="*/ 301314 w 2352788"/>
                  <a:gd name="connsiteY93" fmla="*/ 1983856 h 2189847"/>
                  <a:gd name="connsiteX94" fmla="*/ 326435 w 2352788"/>
                  <a:gd name="connsiteY94" fmla="*/ 1873323 h 2189847"/>
                  <a:gd name="connsiteX95" fmla="*/ 175710 w 2352788"/>
                  <a:gd name="connsiteY95" fmla="*/ 1526655 h 2189847"/>
                  <a:gd name="connsiteX96" fmla="*/ 150589 w 2352788"/>
                  <a:gd name="connsiteY96" fmla="*/ 1491487 h 2189847"/>
                  <a:gd name="connsiteX97" fmla="*/ 30008 w 2352788"/>
                  <a:gd name="connsiteY97" fmla="*/ 1652260 h 2189847"/>
                  <a:gd name="connsiteX98" fmla="*/ 19959 w 2352788"/>
                  <a:gd name="connsiteY98" fmla="*/ 1808009 h 2189847"/>
                  <a:gd name="connsiteX99" fmla="*/ 75227 w 2352788"/>
                  <a:gd name="connsiteY99" fmla="*/ 1310615 h 2189847"/>
                  <a:gd name="connsiteX100" fmla="*/ 175709 w 2352788"/>
                  <a:gd name="connsiteY100" fmla="*/ 1350809 h 2189847"/>
                  <a:gd name="connsiteX101" fmla="*/ 170685 w 2352788"/>
                  <a:gd name="connsiteY101" fmla="*/ 1134770 h 2189847"/>
                  <a:gd name="connsiteX102" fmla="*/ 95322 w 2352788"/>
                  <a:gd name="connsiteY102" fmla="*/ 1245301 h 2189847"/>
                  <a:gd name="connsiteX103" fmla="*/ 180733 w 2352788"/>
                  <a:gd name="connsiteY103" fmla="*/ 1054383 h 2189847"/>
                  <a:gd name="connsiteX104" fmla="*/ 276193 w 2352788"/>
                  <a:gd name="connsiteY104" fmla="*/ 873512 h 2189847"/>
                  <a:gd name="connsiteX105" fmla="*/ 471298 w 2352788"/>
                  <a:gd name="connsiteY105"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426727 w 2352788"/>
                  <a:gd name="connsiteY42" fmla="*/ 1190037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173779 w 2352788"/>
                  <a:gd name="connsiteY53" fmla="*/ 1881183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426727 w 2352788"/>
                  <a:gd name="connsiteY42" fmla="*/ 1190037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34450 w 2352788"/>
                  <a:gd name="connsiteY53" fmla="*/ 1456485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426727 w 2352788"/>
                  <a:gd name="connsiteY42" fmla="*/ 1190037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34450 w 2352788"/>
                  <a:gd name="connsiteY53" fmla="*/ 1456485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426727 w 2352788"/>
                  <a:gd name="connsiteY42" fmla="*/ 1190037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426727 w 2352788"/>
                  <a:gd name="connsiteY42" fmla="*/ 1190037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426727 w 2352788"/>
                  <a:gd name="connsiteY42" fmla="*/ 1190037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426727 w 2352788"/>
                  <a:gd name="connsiteY42" fmla="*/ 1190037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46341 w 2352788"/>
                  <a:gd name="connsiteY40" fmla="*/ 1531682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416465 w 2352788"/>
                  <a:gd name="connsiteY54" fmla="*/ 1920186 h 2189847"/>
                  <a:gd name="connsiteX55" fmla="*/ 1542283 w 2352788"/>
                  <a:gd name="connsiteY55" fmla="*/ 1938640 h 2189847"/>
                  <a:gd name="connsiteX56" fmla="*/ 1247453 w 2352788"/>
                  <a:gd name="connsiteY56" fmla="*/ 1894184 h 2189847"/>
                  <a:gd name="connsiteX57" fmla="*/ 1182614 w 2352788"/>
                  <a:gd name="connsiteY57" fmla="*/ 2064244 h 2189847"/>
                  <a:gd name="connsiteX58" fmla="*/ 1024793 w 2352788"/>
                  <a:gd name="connsiteY58" fmla="*/ 2129558 h 2189847"/>
                  <a:gd name="connsiteX59" fmla="*/ 884116 w 2352788"/>
                  <a:gd name="connsiteY59" fmla="*/ 1767818 h 2189847"/>
                  <a:gd name="connsiteX60" fmla="*/ 843922 w 2352788"/>
                  <a:gd name="connsiteY60" fmla="*/ 2079317 h 2189847"/>
                  <a:gd name="connsiteX61" fmla="*/ 703246 w 2352788"/>
                  <a:gd name="connsiteY61" fmla="*/ 1667335 h 2189847"/>
                  <a:gd name="connsiteX62" fmla="*/ 803729 w 2352788"/>
                  <a:gd name="connsiteY62" fmla="*/ 1416126 h 2189847"/>
                  <a:gd name="connsiteX63" fmla="*/ 884115 w 2352788"/>
                  <a:gd name="connsiteY63" fmla="*/ 1255352 h 2189847"/>
                  <a:gd name="connsiteX64" fmla="*/ 1160446 w 2352788"/>
                  <a:gd name="connsiteY64" fmla="*/ 1134771 h 2189847"/>
                  <a:gd name="connsiteX65" fmla="*/ 1637744 w 2352788"/>
                  <a:gd name="connsiteY65" fmla="*/ 657475 h 2189847"/>
                  <a:gd name="connsiteX66" fmla="*/ 1763348 w 2352788"/>
                  <a:gd name="connsiteY66" fmla="*/ 345976 h 2189847"/>
                  <a:gd name="connsiteX67" fmla="*/ 1642768 w 2352788"/>
                  <a:gd name="connsiteY67" fmla="*/ 386169 h 2189847"/>
                  <a:gd name="connsiteX68" fmla="*/ 1451848 w 2352788"/>
                  <a:gd name="connsiteY68" fmla="*/ 667523 h 2189847"/>
                  <a:gd name="connsiteX69" fmla="*/ 1170498 w 2352788"/>
                  <a:gd name="connsiteY69" fmla="*/ 506748 h 2189847"/>
                  <a:gd name="connsiteX70" fmla="*/ 1200641 w 2352788"/>
                  <a:gd name="connsiteY70" fmla="*/ 642400 h 2189847"/>
                  <a:gd name="connsiteX71" fmla="*/ 1115230 w 2352788"/>
                  <a:gd name="connsiteY71" fmla="*/ 878538 h 2189847"/>
                  <a:gd name="connsiteX72" fmla="*/ 1100158 w 2352788"/>
                  <a:gd name="connsiteY72" fmla="*/ 1014189 h 2189847"/>
                  <a:gd name="connsiteX73" fmla="*/ 904215 w 2352788"/>
                  <a:gd name="connsiteY73" fmla="*/ 1024237 h 2189847"/>
                  <a:gd name="connsiteX74" fmla="*/ 929336 w 2352788"/>
                  <a:gd name="connsiteY74" fmla="*/ 1185011 h 2189847"/>
                  <a:gd name="connsiteX75" fmla="*/ 708272 w 2352788"/>
                  <a:gd name="connsiteY75" fmla="*/ 994093 h 2189847"/>
                  <a:gd name="connsiteX76" fmla="*/ 607789 w 2352788"/>
                  <a:gd name="connsiteY76" fmla="*/ 923755 h 2189847"/>
                  <a:gd name="connsiteX77" fmla="*/ 809594 w 2352788"/>
                  <a:gd name="connsiteY77" fmla="*/ 1323176 h 2189847"/>
                  <a:gd name="connsiteX78" fmla="*/ 512330 w 2352788"/>
                  <a:gd name="connsiteY78" fmla="*/ 1365882 h 2189847"/>
                  <a:gd name="connsiteX79" fmla="*/ 647983 w 2352788"/>
                  <a:gd name="connsiteY79" fmla="*/ 1883372 h 2189847"/>
                  <a:gd name="connsiteX80" fmla="*/ 537449 w 2352788"/>
                  <a:gd name="connsiteY80" fmla="*/ 1808010 h 2189847"/>
                  <a:gd name="connsiteX81" fmla="*/ 391749 w 2352788"/>
                  <a:gd name="connsiteY81" fmla="*/ 1742695 h 2189847"/>
                  <a:gd name="connsiteX82" fmla="*/ 230975 w 2352788"/>
                  <a:gd name="connsiteY82" fmla="*/ 1446268 h 2189847"/>
                  <a:gd name="connsiteX83" fmla="*/ 356580 w 2352788"/>
                  <a:gd name="connsiteY83" fmla="*/ 1677381 h 2189847"/>
                  <a:gd name="connsiteX84" fmla="*/ 431942 w 2352788"/>
                  <a:gd name="connsiteY84" fmla="*/ 1843179 h 2189847"/>
                  <a:gd name="connsiteX85" fmla="*/ 527402 w 2352788"/>
                  <a:gd name="connsiteY85" fmla="*/ 1883372 h 2189847"/>
                  <a:gd name="connsiteX86" fmla="*/ 507305 w 2352788"/>
                  <a:gd name="connsiteY86" fmla="*/ 1998929 h 2189847"/>
                  <a:gd name="connsiteX87" fmla="*/ 311362 w 2352788"/>
                  <a:gd name="connsiteY87" fmla="*/ 2189847 h 2189847"/>
                  <a:gd name="connsiteX88" fmla="*/ 250235 w 2352788"/>
                  <a:gd name="connsiteY88" fmla="*/ 2152165 h 2189847"/>
                  <a:gd name="connsiteX89" fmla="*/ 220927 w 2352788"/>
                  <a:gd name="connsiteY89" fmla="*/ 1998928 h 2189847"/>
                  <a:gd name="connsiteX90" fmla="*/ 120444 w 2352788"/>
                  <a:gd name="connsiteY90" fmla="*/ 1918541 h 2189847"/>
                  <a:gd name="connsiteX91" fmla="*/ 65177 w 2352788"/>
                  <a:gd name="connsiteY91" fmla="*/ 1878348 h 2189847"/>
                  <a:gd name="connsiteX92" fmla="*/ 80251 w 2352788"/>
                  <a:gd name="connsiteY92" fmla="*/ 1682404 h 2189847"/>
                  <a:gd name="connsiteX93" fmla="*/ 205854 w 2352788"/>
                  <a:gd name="connsiteY93" fmla="*/ 1823082 h 2189847"/>
                  <a:gd name="connsiteX94" fmla="*/ 301314 w 2352788"/>
                  <a:gd name="connsiteY94" fmla="*/ 1983856 h 2189847"/>
                  <a:gd name="connsiteX95" fmla="*/ 326435 w 2352788"/>
                  <a:gd name="connsiteY95" fmla="*/ 1873323 h 2189847"/>
                  <a:gd name="connsiteX96" fmla="*/ 175710 w 2352788"/>
                  <a:gd name="connsiteY96" fmla="*/ 1526655 h 2189847"/>
                  <a:gd name="connsiteX97" fmla="*/ 150589 w 2352788"/>
                  <a:gd name="connsiteY97" fmla="*/ 1491487 h 2189847"/>
                  <a:gd name="connsiteX98" fmla="*/ 30008 w 2352788"/>
                  <a:gd name="connsiteY98" fmla="*/ 1652260 h 2189847"/>
                  <a:gd name="connsiteX99" fmla="*/ 19959 w 2352788"/>
                  <a:gd name="connsiteY99" fmla="*/ 1808009 h 2189847"/>
                  <a:gd name="connsiteX100" fmla="*/ 75227 w 2352788"/>
                  <a:gd name="connsiteY100" fmla="*/ 1310615 h 2189847"/>
                  <a:gd name="connsiteX101" fmla="*/ 175709 w 2352788"/>
                  <a:gd name="connsiteY101" fmla="*/ 1350809 h 2189847"/>
                  <a:gd name="connsiteX102" fmla="*/ 170685 w 2352788"/>
                  <a:gd name="connsiteY102" fmla="*/ 1134770 h 2189847"/>
                  <a:gd name="connsiteX103" fmla="*/ 95322 w 2352788"/>
                  <a:gd name="connsiteY103" fmla="*/ 1245301 h 2189847"/>
                  <a:gd name="connsiteX104" fmla="*/ 180733 w 2352788"/>
                  <a:gd name="connsiteY104" fmla="*/ 1054383 h 2189847"/>
                  <a:gd name="connsiteX105" fmla="*/ 276193 w 2352788"/>
                  <a:gd name="connsiteY105" fmla="*/ 873512 h 2189847"/>
                  <a:gd name="connsiteX106" fmla="*/ 471298 w 2352788"/>
                  <a:gd name="connsiteY106"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29791 w 2352788"/>
                  <a:gd name="connsiteY54" fmla="*/ 1707837 h 2189847"/>
                  <a:gd name="connsiteX55" fmla="*/ 1416465 w 2352788"/>
                  <a:gd name="connsiteY55" fmla="*/ 1920186 h 2189847"/>
                  <a:gd name="connsiteX56" fmla="*/ 1542283 w 2352788"/>
                  <a:gd name="connsiteY56" fmla="*/ 1938640 h 2189847"/>
                  <a:gd name="connsiteX57" fmla="*/ 1247453 w 2352788"/>
                  <a:gd name="connsiteY57" fmla="*/ 1894184 h 2189847"/>
                  <a:gd name="connsiteX58" fmla="*/ 1182614 w 2352788"/>
                  <a:gd name="connsiteY58" fmla="*/ 2064244 h 2189847"/>
                  <a:gd name="connsiteX59" fmla="*/ 1024793 w 2352788"/>
                  <a:gd name="connsiteY59" fmla="*/ 2129558 h 2189847"/>
                  <a:gd name="connsiteX60" fmla="*/ 884116 w 2352788"/>
                  <a:gd name="connsiteY60" fmla="*/ 1767818 h 2189847"/>
                  <a:gd name="connsiteX61" fmla="*/ 843922 w 2352788"/>
                  <a:gd name="connsiteY61" fmla="*/ 2079317 h 2189847"/>
                  <a:gd name="connsiteX62" fmla="*/ 703246 w 2352788"/>
                  <a:gd name="connsiteY62" fmla="*/ 1667335 h 2189847"/>
                  <a:gd name="connsiteX63" fmla="*/ 803729 w 2352788"/>
                  <a:gd name="connsiteY63" fmla="*/ 1416126 h 2189847"/>
                  <a:gd name="connsiteX64" fmla="*/ 884115 w 2352788"/>
                  <a:gd name="connsiteY64" fmla="*/ 1255352 h 2189847"/>
                  <a:gd name="connsiteX65" fmla="*/ 1160446 w 2352788"/>
                  <a:gd name="connsiteY65" fmla="*/ 1134771 h 2189847"/>
                  <a:gd name="connsiteX66" fmla="*/ 1637744 w 2352788"/>
                  <a:gd name="connsiteY66" fmla="*/ 657475 h 2189847"/>
                  <a:gd name="connsiteX67" fmla="*/ 1763348 w 2352788"/>
                  <a:gd name="connsiteY67" fmla="*/ 345976 h 2189847"/>
                  <a:gd name="connsiteX68" fmla="*/ 1642768 w 2352788"/>
                  <a:gd name="connsiteY68" fmla="*/ 386169 h 2189847"/>
                  <a:gd name="connsiteX69" fmla="*/ 1451848 w 2352788"/>
                  <a:gd name="connsiteY69" fmla="*/ 667523 h 2189847"/>
                  <a:gd name="connsiteX70" fmla="*/ 1170498 w 2352788"/>
                  <a:gd name="connsiteY70" fmla="*/ 506748 h 2189847"/>
                  <a:gd name="connsiteX71" fmla="*/ 1200641 w 2352788"/>
                  <a:gd name="connsiteY71" fmla="*/ 642400 h 2189847"/>
                  <a:gd name="connsiteX72" fmla="*/ 1115230 w 2352788"/>
                  <a:gd name="connsiteY72" fmla="*/ 878538 h 2189847"/>
                  <a:gd name="connsiteX73" fmla="*/ 1100158 w 2352788"/>
                  <a:gd name="connsiteY73" fmla="*/ 1014189 h 2189847"/>
                  <a:gd name="connsiteX74" fmla="*/ 904215 w 2352788"/>
                  <a:gd name="connsiteY74" fmla="*/ 1024237 h 2189847"/>
                  <a:gd name="connsiteX75" fmla="*/ 929336 w 2352788"/>
                  <a:gd name="connsiteY75" fmla="*/ 1185011 h 2189847"/>
                  <a:gd name="connsiteX76" fmla="*/ 708272 w 2352788"/>
                  <a:gd name="connsiteY76" fmla="*/ 994093 h 2189847"/>
                  <a:gd name="connsiteX77" fmla="*/ 607789 w 2352788"/>
                  <a:gd name="connsiteY77" fmla="*/ 923755 h 2189847"/>
                  <a:gd name="connsiteX78" fmla="*/ 809594 w 2352788"/>
                  <a:gd name="connsiteY78" fmla="*/ 1323176 h 2189847"/>
                  <a:gd name="connsiteX79" fmla="*/ 512330 w 2352788"/>
                  <a:gd name="connsiteY79" fmla="*/ 1365882 h 2189847"/>
                  <a:gd name="connsiteX80" fmla="*/ 647983 w 2352788"/>
                  <a:gd name="connsiteY80" fmla="*/ 1883372 h 2189847"/>
                  <a:gd name="connsiteX81" fmla="*/ 537449 w 2352788"/>
                  <a:gd name="connsiteY81" fmla="*/ 1808010 h 2189847"/>
                  <a:gd name="connsiteX82" fmla="*/ 391749 w 2352788"/>
                  <a:gd name="connsiteY82" fmla="*/ 1742695 h 2189847"/>
                  <a:gd name="connsiteX83" fmla="*/ 230975 w 2352788"/>
                  <a:gd name="connsiteY83" fmla="*/ 1446268 h 2189847"/>
                  <a:gd name="connsiteX84" fmla="*/ 356580 w 2352788"/>
                  <a:gd name="connsiteY84" fmla="*/ 1677381 h 2189847"/>
                  <a:gd name="connsiteX85" fmla="*/ 431942 w 2352788"/>
                  <a:gd name="connsiteY85" fmla="*/ 1843179 h 2189847"/>
                  <a:gd name="connsiteX86" fmla="*/ 527402 w 2352788"/>
                  <a:gd name="connsiteY86" fmla="*/ 1883372 h 2189847"/>
                  <a:gd name="connsiteX87" fmla="*/ 507305 w 2352788"/>
                  <a:gd name="connsiteY87" fmla="*/ 1998929 h 2189847"/>
                  <a:gd name="connsiteX88" fmla="*/ 311362 w 2352788"/>
                  <a:gd name="connsiteY88" fmla="*/ 2189847 h 2189847"/>
                  <a:gd name="connsiteX89" fmla="*/ 250235 w 2352788"/>
                  <a:gd name="connsiteY89" fmla="*/ 2152165 h 2189847"/>
                  <a:gd name="connsiteX90" fmla="*/ 220927 w 2352788"/>
                  <a:gd name="connsiteY90" fmla="*/ 1998928 h 2189847"/>
                  <a:gd name="connsiteX91" fmla="*/ 120444 w 2352788"/>
                  <a:gd name="connsiteY91" fmla="*/ 1918541 h 2189847"/>
                  <a:gd name="connsiteX92" fmla="*/ 65177 w 2352788"/>
                  <a:gd name="connsiteY92" fmla="*/ 1878348 h 2189847"/>
                  <a:gd name="connsiteX93" fmla="*/ 80251 w 2352788"/>
                  <a:gd name="connsiteY93" fmla="*/ 1682404 h 2189847"/>
                  <a:gd name="connsiteX94" fmla="*/ 205854 w 2352788"/>
                  <a:gd name="connsiteY94" fmla="*/ 1823082 h 2189847"/>
                  <a:gd name="connsiteX95" fmla="*/ 301314 w 2352788"/>
                  <a:gd name="connsiteY95" fmla="*/ 1983856 h 2189847"/>
                  <a:gd name="connsiteX96" fmla="*/ 326435 w 2352788"/>
                  <a:gd name="connsiteY96" fmla="*/ 1873323 h 2189847"/>
                  <a:gd name="connsiteX97" fmla="*/ 175710 w 2352788"/>
                  <a:gd name="connsiteY97" fmla="*/ 1526655 h 2189847"/>
                  <a:gd name="connsiteX98" fmla="*/ 150589 w 2352788"/>
                  <a:gd name="connsiteY98" fmla="*/ 1491487 h 2189847"/>
                  <a:gd name="connsiteX99" fmla="*/ 30008 w 2352788"/>
                  <a:gd name="connsiteY99" fmla="*/ 1652260 h 2189847"/>
                  <a:gd name="connsiteX100" fmla="*/ 19959 w 2352788"/>
                  <a:gd name="connsiteY100" fmla="*/ 1808009 h 2189847"/>
                  <a:gd name="connsiteX101" fmla="*/ 75227 w 2352788"/>
                  <a:gd name="connsiteY101" fmla="*/ 1310615 h 2189847"/>
                  <a:gd name="connsiteX102" fmla="*/ 175709 w 2352788"/>
                  <a:gd name="connsiteY102" fmla="*/ 1350809 h 2189847"/>
                  <a:gd name="connsiteX103" fmla="*/ 170685 w 2352788"/>
                  <a:gd name="connsiteY103" fmla="*/ 1134770 h 2189847"/>
                  <a:gd name="connsiteX104" fmla="*/ 95322 w 2352788"/>
                  <a:gd name="connsiteY104" fmla="*/ 1245301 h 2189847"/>
                  <a:gd name="connsiteX105" fmla="*/ 180733 w 2352788"/>
                  <a:gd name="connsiteY105" fmla="*/ 1054383 h 2189847"/>
                  <a:gd name="connsiteX106" fmla="*/ 276193 w 2352788"/>
                  <a:gd name="connsiteY106" fmla="*/ 873512 h 2189847"/>
                  <a:gd name="connsiteX107" fmla="*/ 471298 w 2352788"/>
                  <a:gd name="connsiteY107"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12456 w 2352788"/>
                  <a:gd name="connsiteY54" fmla="*/ 1759841 h 2189847"/>
                  <a:gd name="connsiteX55" fmla="*/ 1416465 w 2352788"/>
                  <a:gd name="connsiteY55" fmla="*/ 1920186 h 2189847"/>
                  <a:gd name="connsiteX56" fmla="*/ 1542283 w 2352788"/>
                  <a:gd name="connsiteY56" fmla="*/ 1938640 h 2189847"/>
                  <a:gd name="connsiteX57" fmla="*/ 1247453 w 2352788"/>
                  <a:gd name="connsiteY57" fmla="*/ 1894184 h 2189847"/>
                  <a:gd name="connsiteX58" fmla="*/ 1182614 w 2352788"/>
                  <a:gd name="connsiteY58" fmla="*/ 2064244 h 2189847"/>
                  <a:gd name="connsiteX59" fmla="*/ 1024793 w 2352788"/>
                  <a:gd name="connsiteY59" fmla="*/ 2129558 h 2189847"/>
                  <a:gd name="connsiteX60" fmla="*/ 884116 w 2352788"/>
                  <a:gd name="connsiteY60" fmla="*/ 1767818 h 2189847"/>
                  <a:gd name="connsiteX61" fmla="*/ 843922 w 2352788"/>
                  <a:gd name="connsiteY61" fmla="*/ 2079317 h 2189847"/>
                  <a:gd name="connsiteX62" fmla="*/ 703246 w 2352788"/>
                  <a:gd name="connsiteY62" fmla="*/ 1667335 h 2189847"/>
                  <a:gd name="connsiteX63" fmla="*/ 803729 w 2352788"/>
                  <a:gd name="connsiteY63" fmla="*/ 1416126 h 2189847"/>
                  <a:gd name="connsiteX64" fmla="*/ 884115 w 2352788"/>
                  <a:gd name="connsiteY64" fmla="*/ 1255352 h 2189847"/>
                  <a:gd name="connsiteX65" fmla="*/ 1160446 w 2352788"/>
                  <a:gd name="connsiteY65" fmla="*/ 1134771 h 2189847"/>
                  <a:gd name="connsiteX66" fmla="*/ 1637744 w 2352788"/>
                  <a:gd name="connsiteY66" fmla="*/ 657475 h 2189847"/>
                  <a:gd name="connsiteX67" fmla="*/ 1763348 w 2352788"/>
                  <a:gd name="connsiteY67" fmla="*/ 345976 h 2189847"/>
                  <a:gd name="connsiteX68" fmla="*/ 1642768 w 2352788"/>
                  <a:gd name="connsiteY68" fmla="*/ 386169 h 2189847"/>
                  <a:gd name="connsiteX69" fmla="*/ 1451848 w 2352788"/>
                  <a:gd name="connsiteY69" fmla="*/ 667523 h 2189847"/>
                  <a:gd name="connsiteX70" fmla="*/ 1170498 w 2352788"/>
                  <a:gd name="connsiteY70" fmla="*/ 506748 h 2189847"/>
                  <a:gd name="connsiteX71" fmla="*/ 1200641 w 2352788"/>
                  <a:gd name="connsiteY71" fmla="*/ 642400 h 2189847"/>
                  <a:gd name="connsiteX72" fmla="*/ 1115230 w 2352788"/>
                  <a:gd name="connsiteY72" fmla="*/ 878538 h 2189847"/>
                  <a:gd name="connsiteX73" fmla="*/ 1100158 w 2352788"/>
                  <a:gd name="connsiteY73" fmla="*/ 1014189 h 2189847"/>
                  <a:gd name="connsiteX74" fmla="*/ 904215 w 2352788"/>
                  <a:gd name="connsiteY74" fmla="*/ 1024237 h 2189847"/>
                  <a:gd name="connsiteX75" fmla="*/ 929336 w 2352788"/>
                  <a:gd name="connsiteY75" fmla="*/ 1185011 h 2189847"/>
                  <a:gd name="connsiteX76" fmla="*/ 708272 w 2352788"/>
                  <a:gd name="connsiteY76" fmla="*/ 994093 h 2189847"/>
                  <a:gd name="connsiteX77" fmla="*/ 607789 w 2352788"/>
                  <a:gd name="connsiteY77" fmla="*/ 923755 h 2189847"/>
                  <a:gd name="connsiteX78" fmla="*/ 809594 w 2352788"/>
                  <a:gd name="connsiteY78" fmla="*/ 1323176 h 2189847"/>
                  <a:gd name="connsiteX79" fmla="*/ 512330 w 2352788"/>
                  <a:gd name="connsiteY79" fmla="*/ 1365882 h 2189847"/>
                  <a:gd name="connsiteX80" fmla="*/ 647983 w 2352788"/>
                  <a:gd name="connsiteY80" fmla="*/ 1883372 h 2189847"/>
                  <a:gd name="connsiteX81" fmla="*/ 537449 w 2352788"/>
                  <a:gd name="connsiteY81" fmla="*/ 1808010 h 2189847"/>
                  <a:gd name="connsiteX82" fmla="*/ 391749 w 2352788"/>
                  <a:gd name="connsiteY82" fmla="*/ 1742695 h 2189847"/>
                  <a:gd name="connsiteX83" fmla="*/ 230975 w 2352788"/>
                  <a:gd name="connsiteY83" fmla="*/ 1446268 h 2189847"/>
                  <a:gd name="connsiteX84" fmla="*/ 356580 w 2352788"/>
                  <a:gd name="connsiteY84" fmla="*/ 1677381 h 2189847"/>
                  <a:gd name="connsiteX85" fmla="*/ 431942 w 2352788"/>
                  <a:gd name="connsiteY85" fmla="*/ 1843179 h 2189847"/>
                  <a:gd name="connsiteX86" fmla="*/ 527402 w 2352788"/>
                  <a:gd name="connsiteY86" fmla="*/ 1883372 h 2189847"/>
                  <a:gd name="connsiteX87" fmla="*/ 507305 w 2352788"/>
                  <a:gd name="connsiteY87" fmla="*/ 1998929 h 2189847"/>
                  <a:gd name="connsiteX88" fmla="*/ 311362 w 2352788"/>
                  <a:gd name="connsiteY88" fmla="*/ 2189847 h 2189847"/>
                  <a:gd name="connsiteX89" fmla="*/ 250235 w 2352788"/>
                  <a:gd name="connsiteY89" fmla="*/ 2152165 h 2189847"/>
                  <a:gd name="connsiteX90" fmla="*/ 220927 w 2352788"/>
                  <a:gd name="connsiteY90" fmla="*/ 1998928 h 2189847"/>
                  <a:gd name="connsiteX91" fmla="*/ 120444 w 2352788"/>
                  <a:gd name="connsiteY91" fmla="*/ 1918541 h 2189847"/>
                  <a:gd name="connsiteX92" fmla="*/ 65177 w 2352788"/>
                  <a:gd name="connsiteY92" fmla="*/ 1878348 h 2189847"/>
                  <a:gd name="connsiteX93" fmla="*/ 80251 w 2352788"/>
                  <a:gd name="connsiteY93" fmla="*/ 1682404 h 2189847"/>
                  <a:gd name="connsiteX94" fmla="*/ 205854 w 2352788"/>
                  <a:gd name="connsiteY94" fmla="*/ 1823082 h 2189847"/>
                  <a:gd name="connsiteX95" fmla="*/ 301314 w 2352788"/>
                  <a:gd name="connsiteY95" fmla="*/ 1983856 h 2189847"/>
                  <a:gd name="connsiteX96" fmla="*/ 326435 w 2352788"/>
                  <a:gd name="connsiteY96" fmla="*/ 1873323 h 2189847"/>
                  <a:gd name="connsiteX97" fmla="*/ 175710 w 2352788"/>
                  <a:gd name="connsiteY97" fmla="*/ 1526655 h 2189847"/>
                  <a:gd name="connsiteX98" fmla="*/ 150589 w 2352788"/>
                  <a:gd name="connsiteY98" fmla="*/ 1491487 h 2189847"/>
                  <a:gd name="connsiteX99" fmla="*/ 30008 w 2352788"/>
                  <a:gd name="connsiteY99" fmla="*/ 1652260 h 2189847"/>
                  <a:gd name="connsiteX100" fmla="*/ 19959 w 2352788"/>
                  <a:gd name="connsiteY100" fmla="*/ 1808009 h 2189847"/>
                  <a:gd name="connsiteX101" fmla="*/ 75227 w 2352788"/>
                  <a:gd name="connsiteY101" fmla="*/ 1310615 h 2189847"/>
                  <a:gd name="connsiteX102" fmla="*/ 175709 w 2352788"/>
                  <a:gd name="connsiteY102" fmla="*/ 1350809 h 2189847"/>
                  <a:gd name="connsiteX103" fmla="*/ 170685 w 2352788"/>
                  <a:gd name="connsiteY103" fmla="*/ 1134770 h 2189847"/>
                  <a:gd name="connsiteX104" fmla="*/ 95322 w 2352788"/>
                  <a:gd name="connsiteY104" fmla="*/ 1245301 h 2189847"/>
                  <a:gd name="connsiteX105" fmla="*/ 180733 w 2352788"/>
                  <a:gd name="connsiteY105" fmla="*/ 1054383 h 2189847"/>
                  <a:gd name="connsiteX106" fmla="*/ 276193 w 2352788"/>
                  <a:gd name="connsiteY106" fmla="*/ 873512 h 2189847"/>
                  <a:gd name="connsiteX107" fmla="*/ 471298 w 2352788"/>
                  <a:gd name="connsiteY107"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280632 w 2352788"/>
                  <a:gd name="connsiteY54" fmla="*/ 1593938 h 2189847"/>
                  <a:gd name="connsiteX55" fmla="*/ 1312456 w 2352788"/>
                  <a:gd name="connsiteY55" fmla="*/ 1759841 h 2189847"/>
                  <a:gd name="connsiteX56" fmla="*/ 1416465 w 2352788"/>
                  <a:gd name="connsiteY56" fmla="*/ 1920186 h 2189847"/>
                  <a:gd name="connsiteX57" fmla="*/ 1542283 w 2352788"/>
                  <a:gd name="connsiteY57" fmla="*/ 1938640 h 2189847"/>
                  <a:gd name="connsiteX58" fmla="*/ 1247453 w 2352788"/>
                  <a:gd name="connsiteY58" fmla="*/ 1894184 h 2189847"/>
                  <a:gd name="connsiteX59" fmla="*/ 1182614 w 2352788"/>
                  <a:gd name="connsiteY59" fmla="*/ 2064244 h 2189847"/>
                  <a:gd name="connsiteX60" fmla="*/ 1024793 w 2352788"/>
                  <a:gd name="connsiteY60" fmla="*/ 2129558 h 2189847"/>
                  <a:gd name="connsiteX61" fmla="*/ 884116 w 2352788"/>
                  <a:gd name="connsiteY61" fmla="*/ 1767818 h 2189847"/>
                  <a:gd name="connsiteX62" fmla="*/ 843922 w 2352788"/>
                  <a:gd name="connsiteY62" fmla="*/ 2079317 h 2189847"/>
                  <a:gd name="connsiteX63" fmla="*/ 703246 w 2352788"/>
                  <a:gd name="connsiteY63" fmla="*/ 1667335 h 2189847"/>
                  <a:gd name="connsiteX64" fmla="*/ 803729 w 2352788"/>
                  <a:gd name="connsiteY64" fmla="*/ 1416126 h 2189847"/>
                  <a:gd name="connsiteX65" fmla="*/ 884115 w 2352788"/>
                  <a:gd name="connsiteY65" fmla="*/ 1255352 h 2189847"/>
                  <a:gd name="connsiteX66" fmla="*/ 1160446 w 2352788"/>
                  <a:gd name="connsiteY66" fmla="*/ 1134771 h 2189847"/>
                  <a:gd name="connsiteX67" fmla="*/ 1637744 w 2352788"/>
                  <a:gd name="connsiteY67" fmla="*/ 657475 h 2189847"/>
                  <a:gd name="connsiteX68" fmla="*/ 1763348 w 2352788"/>
                  <a:gd name="connsiteY68" fmla="*/ 345976 h 2189847"/>
                  <a:gd name="connsiteX69" fmla="*/ 1642768 w 2352788"/>
                  <a:gd name="connsiteY69" fmla="*/ 386169 h 2189847"/>
                  <a:gd name="connsiteX70" fmla="*/ 1451848 w 2352788"/>
                  <a:gd name="connsiteY70" fmla="*/ 667523 h 2189847"/>
                  <a:gd name="connsiteX71" fmla="*/ 1170498 w 2352788"/>
                  <a:gd name="connsiteY71" fmla="*/ 506748 h 2189847"/>
                  <a:gd name="connsiteX72" fmla="*/ 1200641 w 2352788"/>
                  <a:gd name="connsiteY72" fmla="*/ 642400 h 2189847"/>
                  <a:gd name="connsiteX73" fmla="*/ 1115230 w 2352788"/>
                  <a:gd name="connsiteY73" fmla="*/ 878538 h 2189847"/>
                  <a:gd name="connsiteX74" fmla="*/ 1100158 w 2352788"/>
                  <a:gd name="connsiteY74" fmla="*/ 1014189 h 2189847"/>
                  <a:gd name="connsiteX75" fmla="*/ 904215 w 2352788"/>
                  <a:gd name="connsiteY75" fmla="*/ 1024237 h 2189847"/>
                  <a:gd name="connsiteX76" fmla="*/ 929336 w 2352788"/>
                  <a:gd name="connsiteY76" fmla="*/ 1185011 h 2189847"/>
                  <a:gd name="connsiteX77" fmla="*/ 708272 w 2352788"/>
                  <a:gd name="connsiteY77" fmla="*/ 994093 h 2189847"/>
                  <a:gd name="connsiteX78" fmla="*/ 607789 w 2352788"/>
                  <a:gd name="connsiteY78" fmla="*/ 923755 h 2189847"/>
                  <a:gd name="connsiteX79" fmla="*/ 809594 w 2352788"/>
                  <a:gd name="connsiteY79" fmla="*/ 1323176 h 2189847"/>
                  <a:gd name="connsiteX80" fmla="*/ 512330 w 2352788"/>
                  <a:gd name="connsiteY80" fmla="*/ 1365882 h 2189847"/>
                  <a:gd name="connsiteX81" fmla="*/ 647983 w 2352788"/>
                  <a:gd name="connsiteY81" fmla="*/ 1883372 h 2189847"/>
                  <a:gd name="connsiteX82" fmla="*/ 537449 w 2352788"/>
                  <a:gd name="connsiteY82" fmla="*/ 1808010 h 2189847"/>
                  <a:gd name="connsiteX83" fmla="*/ 391749 w 2352788"/>
                  <a:gd name="connsiteY83" fmla="*/ 1742695 h 2189847"/>
                  <a:gd name="connsiteX84" fmla="*/ 230975 w 2352788"/>
                  <a:gd name="connsiteY84" fmla="*/ 1446268 h 2189847"/>
                  <a:gd name="connsiteX85" fmla="*/ 356580 w 2352788"/>
                  <a:gd name="connsiteY85" fmla="*/ 1677381 h 2189847"/>
                  <a:gd name="connsiteX86" fmla="*/ 431942 w 2352788"/>
                  <a:gd name="connsiteY86" fmla="*/ 1843179 h 2189847"/>
                  <a:gd name="connsiteX87" fmla="*/ 527402 w 2352788"/>
                  <a:gd name="connsiteY87" fmla="*/ 1883372 h 2189847"/>
                  <a:gd name="connsiteX88" fmla="*/ 507305 w 2352788"/>
                  <a:gd name="connsiteY88" fmla="*/ 1998929 h 2189847"/>
                  <a:gd name="connsiteX89" fmla="*/ 311362 w 2352788"/>
                  <a:gd name="connsiteY89" fmla="*/ 2189847 h 2189847"/>
                  <a:gd name="connsiteX90" fmla="*/ 250235 w 2352788"/>
                  <a:gd name="connsiteY90" fmla="*/ 2152165 h 2189847"/>
                  <a:gd name="connsiteX91" fmla="*/ 220927 w 2352788"/>
                  <a:gd name="connsiteY91" fmla="*/ 1998928 h 2189847"/>
                  <a:gd name="connsiteX92" fmla="*/ 120444 w 2352788"/>
                  <a:gd name="connsiteY92" fmla="*/ 1918541 h 2189847"/>
                  <a:gd name="connsiteX93" fmla="*/ 65177 w 2352788"/>
                  <a:gd name="connsiteY93" fmla="*/ 1878348 h 2189847"/>
                  <a:gd name="connsiteX94" fmla="*/ 80251 w 2352788"/>
                  <a:gd name="connsiteY94" fmla="*/ 1682404 h 2189847"/>
                  <a:gd name="connsiteX95" fmla="*/ 205854 w 2352788"/>
                  <a:gd name="connsiteY95" fmla="*/ 1823082 h 2189847"/>
                  <a:gd name="connsiteX96" fmla="*/ 301314 w 2352788"/>
                  <a:gd name="connsiteY96" fmla="*/ 1983856 h 2189847"/>
                  <a:gd name="connsiteX97" fmla="*/ 326435 w 2352788"/>
                  <a:gd name="connsiteY97" fmla="*/ 1873323 h 2189847"/>
                  <a:gd name="connsiteX98" fmla="*/ 175710 w 2352788"/>
                  <a:gd name="connsiteY98" fmla="*/ 1526655 h 2189847"/>
                  <a:gd name="connsiteX99" fmla="*/ 150589 w 2352788"/>
                  <a:gd name="connsiteY99" fmla="*/ 1491487 h 2189847"/>
                  <a:gd name="connsiteX100" fmla="*/ 30008 w 2352788"/>
                  <a:gd name="connsiteY100" fmla="*/ 1652260 h 2189847"/>
                  <a:gd name="connsiteX101" fmla="*/ 19959 w 2352788"/>
                  <a:gd name="connsiteY101" fmla="*/ 1808009 h 2189847"/>
                  <a:gd name="connsiteX102" fmla="*/ 75227 w 2352788"/>
                  <a:gd name="connsiteY102" fmla="*/ 1310615 h 2189847"/>
                  <a:gd name="connsiteX103" fmla="*/ 175709 w 2352788"/>
                  <a:gd name="connsiteY103" fmla="*/ 1350809 h 2189847"/>
                  <a:gd name="connsiteX104" fmla="*/ 170685 w 2352788"/>
                  <a:gd name="connsiteY104" fmla="*/ 1134770 h 2189847"/>
                  <a:gd name="connsiteX105" fmla="*/ 95322 w 2352788"/>
                  <a:gd name="connsiteY105" fmla="*/ 1245301 h 2189847"/>
                  <a:gd name="connsiteX106" fmla="*/ 180733 w 2352788"/>
                  <a:gd name="connsiteY106" fmla="*/ 1054383 h 2189847"/>
                  <a:gd name="connsiteX107" fmla="*/ 276193 w 2352788"/>
                  <a:gd name="connsiteY107" fmla="*/ 873512 h 2189847"/>
                  <a:gd name="connsiteX108" fmla="*/ 471298 w 2352788"/>
                  <a:gd name="connsiteY108"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95926 w 2352788"/>
                  <a:gd name="connsiteY54" fmla="*/ 1554181 h 2189847"/>
                  <a:gd name="connsiteX55" fmla="*/ 1312456 w 2352788"/>
                  <a:gd name="connsiteY55" fmla="*/ 1759841 h 2189847"/>
                  <a:gd name="connsiteX56" fmla="*/ 1416465 w 2352788"/>
                  <a:gd name="connsiteY56" fmla="*/ 1920186 h 2189847"/>
                  <a:gd name="connsiteX57" fmla="*/ 1542283 w 2352788"/>
                  <a:gd name="connsiteY57" fmla="*/ 1938640 h 2189847"/>
                  <a:gd name="connsiteX58" fmla="*/ 1247453 w 2352788"/>
                  <a:gd name="connsiteY58" fmla="*/ 1894184 h 2189847"/>
                  <a:gd name="connsiteX59" fmla="*/ 1182614 w 2352788"/>
                  <a:gd name="connsiteY59" fmla="*/ 2064244 h 2189847"/>
                  <a:gd name="connsiteX60" fmla="*/ 1024793 w 2352788"/>
                  <a:gd name="connsiteY60" fmla="*/ 2129558 h 2189847"/>
                  <a:gd name="connsiteX61" fmla="*/ 884116 w 2352788"/>
                  <a:gd name="connsiteY61" fmla="*/ 1767818 h 2189847"/>
                  <a:gd name="connsiteX62" fmla="*/ 843922 w 2352788"/>
                  <a:gd name="connsiteY62" fmla="*/ 2079317 h 2189847"/>
                  <a:gd name="connsiteX63" fmla="*/ 703246 w 2352788"/>
                  <a:gd name="connsiteY63" fmla="*/ 1667335 h 2189847"/>
                  <a:gd name="connsiteX64" fmla="*/ 803729 w 2352788"/>
                  <a:gd name="connsiteY64" fmla="*/ 1416126 h 2189847"/>
                  <a:gd name="connsiteX65" fmla="*/ 884115 w 2352788"/>
                  <a:gd name="connsiteY65" fmla="*/ 1255352 h 2189847"/>
                  <a:gd name="connsiteX66" fmla="*/ 1160446 w 2352788"/>
                  <a:gd name="connsiteY66" fmla="*/ 1134771 h 2189847"/>
                  <a:gd name="connsiteX67" fmla="*/ 1637744 w 2352788"/>
                  <a:gd name="connsiteY67" fmla="*/ 657475 h 2189847"/>
                  <a:gd name="connsiteX68" fmla="*/ 1763348 w 2352788"/>
                  <a:gd name="connsiteY68" fmla="*/ 345976 h 2189847"/>
                  <a:gd name="connsiteX69" fmla="*/ 1642768 w 2352788"/>
                  <a:gd name="connsiteY69" fmla="*/ 386169 h 2189847"/>
                  <a:gd name="connsiteX70" fmla="*/ 1451848 w 2352788"/>
                  <a:gd name="connsiteY70" fmla="*/ 667523 h 2189847"/>
                  <a:gd name="connsiteX71" fmla="*/ 1170498 w 2352788"/>
                  <a:gd name="connsiteY71" fmla="*/ 506748 h 2189847"/>
                  <a:gd name="connsiteX72" fmla="*/ 1200641 w 2352788"/>
                  <a:gd name="connsiteY72" fmla="*/ 642400 h 2189847"/>
                  <a:gd name="connsiteX73" fmla="*/ 1115230 w 2352788"/>
                  <a:gd name="connsiteY73" fmla="*/ 878538 h 2189847"/>
                  <a:gd name="connsiteX74" fmla="*/ 1100158 w 2352788"/>
                  <a:gd name="connsiteY74" fmla="*/ 1014189 h 2189847"/>
                  <a:gd name="connsiteX75" fmla="*/ 904215 w 2352788"/>
                  <a:gd name="connsiteY75" fmla="*/ 1024237 h 2189847"/>
                  <a:gd name="connsiteX76" fmla="*/ 929336 w 2352788"/>
                  <a:gd name="connsiteY76" fmla="*/ 1185011 h 2189847"/>
                  <a:gd name="connsiteX77" fmla="*/ 708272 w 2352788"/>
                  <a:gd name="connsiteY77" fmla="*/ 994093 h 2189847"/>
                  <a:gd name="connsiteX78" fmla="*/ 607789 w 2352788"/>
                  <a:gd name="connsiteY78" fmla="*/ 923755 h 2189847"/>
                  <a:gd name="connsiteX79" fmla="*/ 809594 w 2352788"/>
                  <a:gd name="connsiteY79" fmla="*/ 1323176 h 2189847"/>
                  <a:gd name="connsiteX80" fmla="*/ 512330 w 2352788"/>
                  <a:gd name="connsiteY80" fmla="*/ 1365882 h 2189847"/>
                  <a:gd name="connsiteX81" fmla="*/ 647983 w 2352788"/>
                  <a:gd name="connsiteY81" fmla="*/ 1883372 h 2189847"/>
                  <a:gd name="connsiteX82" fmla="*/ 537449 w 2352788"/>
                  <a:gd name="connsiteY82" fmla="*/ 1808010 h 2189847"/>
                  <a:gd name="connsiteX83" fmla="*/ 391749 w 2352788"/>
                  <a:gd name="connsiteY83" fmla="*/ 1742695 h 2189847"/>
                  <a:gd name="connsiteX84" fmla="*/ 230975 w 2352788"/>
                  <a:gd name="connsiteY84" fmla="*/ 1446268 h 2189847"/>
                  <a:gd name="connsiteX85" fmla="*/ 356580 w 2352788"/>
                  <a:gd name="connsiteY85" fmla="*/ 1677381 h 2189847"/>
                  <a:gd name="connsiteX86" fmla="*/ 431942 w 2352788"/>
                  <a:gd name="connsiteY86" fmla="*/ 1843179 h 2189847"/>
                  <a:gd name="connsiteX87" fmla="*/ 527402 w 2352788"/>
                  <a:gd name="connsiteY87" fmla="*/ 1883372 h 2189847"/>
                  <a:gd name="connsiteX88" fmla="*/ 507305 w 2352788"/>
                  <a:gd name="connsiteY88" fmla="*/ 1998929 h 2189847"/>
                  <a:gd name="connsiteX89" fmla="*/ 311362 w 2352788"/>
                  <a:gd name="connsiteY89" fmla="*/ 2189847 h 2189847"/>
                  <a:gd name="connsiteX90" fmla="*/ 250235 w 2352788"/>
                  <a:gd name="connsiteY90" fmla="*/ 2152165 h 2189847"/>
                  <a:gd name="connsiteX91" fmla="*/ 220927 w 2352788"/>
                  <a:gd name="connsiteY91" fmla="*/ 1998928 h 2189847"/>
                  <a:gd name="connsiteX92" fmla="*/ 120444 w 2352788"/>
                  <a:gd name="connsiteY92" fmla="*/ 1918541 h 2189847"/>
                  <a:gd name="connsiteX93" fmla="*/ 65177 w 2352788"/>
                  <a:gd name="connsiteY93" fmla="*/ 1878348 h 2189847"/>
                  <a:gd name="connsiteX94" fmla="*/ 80251 w 2352788"/>
                  <a:gd name="connsiteY94" fmla="*/ 1682404 h 2189847"/>
                  <a:gd name="connsiteX95" fmla="*/ 205854 w 2352788"/>
                  <a:gd name="connsiteY95" fmla="*/ 1823082 h 2189847"/>
                  <a:gd name="connsiteX96" fmla="*/ 301314 w 2352788"/>
                  <a:gd name="connsiteY96" fmla="*/ 1983856 h 2189847"/>
                  <a:gd name="connsiteX97" fmla="*/ 326435 w 2352788"/>
                  <a:gd name="connsiteY97" fmla="*/ 1873323 h 2189847"/>
                  <a:gd name="connsiteX98" fmla="*/ 175710 w 2352788"/>
                  <a:gd name="connsiteY98" fmla="*/ 1526655 h 2189847"/>
                  <a:gd name="connsiteX99" fmla="*/ 150589 w 2352788"/>
                  <a:gd name="connsiteY99" fmla="*/ 1491487 h 2189847"/>
                  <a:gd name="connsiteX100" fmla="*/ 30008 w 2352788"/>
                  <a:gd name="connsiteY100" fmla="*/ 1652260 h 2189847"/>
                  <a:gd name="connsiteX101" fmla="*/ 19959 w 2352788"/>
                  <a:gd name="connsiteY101" fmla="*/ 1808009 h 2189847"/>
                  <a:gd name="connsiteX102" fmla="*/ 75227 w 2352788"/>
                  <a:gd name="connsiteY102" fmla="*/ 1310615 h 2189847"/>
                  <a:gd name="connsiteX103" fmla="*/ 175709 w 2352788"/>
                  <a:gd name="connsiteY103" fmla="*/ 1350809 h 2189847"/>
                  <a:gd name="connsiteX104" fmla="*/ 170685 w 2352788"/>
                  <a:gd name="connsiteY104" fmla="*/ 1134770 h 2189847"/>
                  <a:gd name="connsiteX105" fmla="*/ 95322 w 2352788"/>
                  <a:gd name="connsiteY105" fmla="*/ 1245301 h 2189847"/>
                  <a:gd name="connsiteX106" fmla="*/ 180733 w 2352788"/>
                  <a:gd name="connsiteY106" fmla="*/ 1054383 h 2189847"/>
                  <a:gd name="connsiteX107" fmla="*/ 276193 w 2352788"/>
                  <a:gd name="connsiteY107" fmla="*/ 873512 h 2189847"/>
                  <a:gd name="connsiteX108" fmla="*/ 471298 w 2352788"/>
                  <a:gd name="connsiteY108"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36291 w 2352788"/>
                  <a:gd name="connsiteY54" fmla="*/ 1478644 h 2189847"/>
                  <a:gd name="connsiteX55" fmla="*/ 1395926 w 2352788"/>
                  <a:gd name="connsiteY55" fmla="*/ 1554181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284608 w 2352788"/>
                  <a:gd name="connsiteY54" fmla="*/ 1514425 h 2189847"/>
                  <a:gd name="connsiteX55" fmla="*/ 1395926 w 2352788"/>
                  <a:gd name="connsiteY55" fmla="*/ 1554181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00510 w 2352788"/>
                  <a:gd name="connsiteY54" fmla="*/ 1474669 h 2189847"/>
                  <a:gd name="connsiteX55" fmla="*/ 1395926 w 2352788"/>
                  <a:gd name="connsiteY55" fmla="*/ 1554181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618563 w 2352788"/>
                  <a:gd name="connsiteY54" fmla="*/ 1307692 h 2189847"/>
                  <a:gd name="connsiteX55" fmla="*/ 1395926 w 2352788"/>
                  <a:gd name="connsiteY55" fmla="*/ 1554181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95926 w 2352788"/>
                  <a:gd name="connsiteY54" fmla="*/ 1554181 h 2189847"/>
                  <a:gd name="connsiteX55" fmla="*/ 1312456 w 2352788"/>
                  <a:gd name="connsiteY55" fmla="*/ 1759841 h 2189847"/>
                  <a:gd name="connsiteX56" fmla="*/ 1416465 w 2352788"/>
                  <a:gd name="connsiteY56" fmla="*/ 1920186 h 2189847"/>
                  <a:gd name="connsiteX57" fmla="*/ 1542283 w 2352788"/>
                  <a:gd name="connsiteY57" fmla="*/ 1938640 h 2189847"/>
                  <a:gd name="connsiteX58" fmla="*/ 1247453 w 2352788"/>
                  <a:gd name="connsiteY58" fmla="*/ 1894184 h 2189847"/>
                  <a:gd name="connsiteX59" fmla="*/ 1182614 w 2352788"/>
                  <a:gd name="connsiteY59" fmla="*/ 2064244 h 2189847"/>
                  <a:gd name="connsiteX60" fmla="*/ 1024793 w 2352788"/>
                  <a:gd name="connsiteY60" fmla="*/ 2129558 h 2189847"/>
                  <a:gd name="connsiteX61" fmla="*/ 884116 w 2352788"/>
                  <a:gd name="connsiteY61" fmla="*/ 1767818 h 2189847"/>
                  <a:gd name="connsiteX62" fmla="*/ 843922 w 2352788"/>
                  <a:gd name="connsiteY62" fmla="*/ 2079317 h 2189847"/>
                  <a:gd name="connsiteX63" fmla="*/ 703246 w 2352788"/>
                  <a:gd name="connsiteY63" fmla="*/ 1667335 h 2189847"/>
                  <a:gd name="connsiteX64" fmla="*/ 803729 w 2352788"/>
                  <a:gd name="connsiteY64" fmla="*/ 1416126 h 2189847"/>
                  <a:gd name="connsiteX65" fmla="*/ 884115 w 2352788"/>
                  <a:gd name="connsiteY65" fmla="*/ 1255352 h 2189847"/>
                  <a:gd name="connsiteX66" fmla="*/ 1160446 w 2352788"/>
                  <a:gd name="connsiteY66" fmla="*/ 1134771 h 2189847"/>
                  <a:gd name="connsiteX67" fmla="*/ 1637744 w 2352788"/>
                  <a:gd name="connsiteY67" fmla="*/ 657475 h 2189847"/>
                  <a:gd name="connsiteX68" fmla="*/ 1763348 w 2352788"/>
                  <a:gd name="connsiteY68" fmla="*/ 345976 h 2189847"/>
                  <a:gd name="connsiteX69" fmla="*/ 1642768 w 2352788"/>
                  <a:gd name="connsiteY69" fmla="*/ 386169 h 2189847"/>
                  <a:gd name="connsiteX70" fmla="*/ 1451848 w 2352788"/>
                  <a:gd name="connsiteY70" fmla="*/ 667523 h 2189847"/>
                  <a:gd name="connsiteX71" fmla="*/ 1170498 w 2352788"/>
                  <a:gd name="connsiteY71" fmla="*/ 506748 h 2189847"/>
                  <a:gd name="connsiteX72" fmla="*/ 1200641 w 2352788"/>
                  <a:gd name="connsiteY72" fmla="*/ 642400 h 2189847"/>
                  <a:gd name="connsiteX73" fmla="*/ 1115230 w 2352788"/>
                  <a:gd name="connsiteY73" fmla="*/ 878538 h 2189847"/>
                  <a:gd name="connsiteX74" fmla="*/ 1100158 w 2352788"/>
                  <a:gd name="connsiteY74" fmla="*/ 1014189 h 2189847"/>
                  <a:gd name="connsiteX75" fmla="*/ 904215 w 2352788"/>
                  <a:gd name="connsiteY75" fmla="*/ 1024237 h 2189847"/>
                  <a:gd name="connsiteX76" fmla="*/ 929336 w 2352788"/>
                  <a:gd name="connsiteY76" fmla="*/ 1185011 h 2189847"/>
                  <a:gd name="connsiteX77" fmla="*/ 708272 w 2352788"/>
                  <a:gd name="connsiteY77" fmla="*/ 994093 h 2189847"/>
                  <a:gd name="connsiteX78" fmla="*/ 607789 w 2352788"/>
                  <a:gd name="connsiteY78" fmla="*/ 923755 h 2189847"/>
                  <a:gd name="connsiteX79" fmla="*/ 809594 w 2352788"/>
                  <a:gd name="connsiteY79" fmla="*/ 1323176 h 2189847"/>
                  <a:gd name="connsiteX80" fmla="*/ 512330 w 2352788"/>
                  <a:gd name="connsiteY80" fmla="*/ 1365882 h 2189847"/>
                  <a:gd name="connsiteX81" fmla="*/ 647983 w 2352788"/>
                  <a:gd name="connsiteY81" fmla="*/ 1883372 h 2189847"/>
                  <a:gd name="connsiteX82" fmla="*/ 537449 w 2352788"/>
                  <a:gd name="connsiteY82" fmla="*/ 1808010 h 2189847"/>
                  <a:gd name="connsiteX83" fmla="*/ 391749 w 2352788"/>
                  <a:gd name="connsiteY83" fmla="*/ 1742695 h 2189847"/>
                  <a:gd name="connsiteX84" fmla="*/ 230975 w 2352788"/>
                  <a:gd name="connsiteY84" fmla="*/ 1446268 h 2189847"/>
                  <a:gd name="connsiteX85" fmla="*/ 356580 w 2352788"/>
                  <a:gd name="connsiteY85" fmla="*/ 1677381 h 2189847"/>
                  <a:gd name="connsiteX86" fmla="*/ 431942 w 2352788"/>
                  <a:gd name="connsiteY86" fmla="*/ 1843179 h 2189847"/>
                  <a:gd name="connsiteX87" fmla="*/ 527402 w 2352788"/>
                  <a:gd name="connsiteY87" fmla="*/ 1883372 h 2189847"/>
                  <a:gd name="connsiteX88" fmla="*/ 507305 w 2352788"/>
                  <a:gd name="connsiteY88" fmla="*/ 1998929 h 2189847"/>
                  <a:gd name="connsiteX89" fmla="*/ 311362 w 2352788"/>
                  <a:gd name="connsiteY89" fmla="*/ 2189847 h 2189847"/>
                  <a:gd name="connsiteX90" fmla="*/ 250235 w 2352788"/>
                  <a:gd name="connsiteY90" fmla="*/ 2152165 h 2189847"/>
                  <a:gd name="connsiteX91" fmla="*/ 220927 w 2352788"/>
                  <a:gd name="connsiteY91" fmla="*/ 1998928 h 2189847"/>
                  <a:gd name="connsiteX92" fmla="*/ 120444 w 2352788"/>
                  <a:gd name="connsiteY92" fmla="*/ 1918541 h 2189847"/>
                  <a:gd name="connsiteX93" fmla="*/ 65177 w 2352788"/>
                  <a:gd name="connsiteY93" fmla="*/ 1878348 h 2189847"/>
                  <a:gd name="connsiteX94" fmla="*/ 80251 w 2352788"/>
                  <a:gd name="connsiteY94" fmla="*/ 1682404 h 2189847"/>
                  <a:gd name="connsiteX95" fmla="*/ 205854 w 2352788"/>
                  <a:gd name="connsiteY95" fmla="*/ 1823082 h 2189847"/>
                  <a:gd name="connsiteX96" fmla="*/ 301314 w 2352788"/>
                  <a:gd name="connsiteY96" fmla="*/ 1983856 h 2189847"/>
                  <a:gd name="connsiteX97" fmla="*/ 326435 w 2352788"/>
                  <a:gd name="connsiteY97" fmla="*/ 1873323 h 2189847"/>
                  <a:gd name="connsiteX98" fmla="*/ 175710 w 2352788"/>
                  <a:gd name="connsiteY98" fmla="*/ 1526655 h 2189847"/>
                  <a:gd name="connsiteX99" fmla="*/ 150589 w 2352788"/>
                  <a:gd name="connsiteY99" fmla="*/ 1491487 h 2189847"/>
                  <a:gd name="connsiteX100" fmla="*/ 30008 w 2352788"/>
                  <a:gd name="connsiteY100" fmla="*/ 1652260 h 2189847"/>
                  <a:gd name="connsiteX101" fmla="*/ 19959 w 2352788"/>
                  <a:gd name="connsiteY101" fmla="*/ 1808009 h 2189847"/>
                  <a:gd name="connsiteX102" fmla="*/ 75227 w 2352788"/>
                  <a:gd name="connsiteY102" fmla="*/ 1310615 h 2189847"/>
                  <a:gd name="connsiteX103" fmla="*/ 175709 w 2352788"/>
                  <a:gd name="connsiteY103" fmla="*/ 1350809 h 2189847"/>
                  <a:gd name="connsiteX104" fmla="*/ 170685 w 2352788"/>
                  <a:gd name="connsiteY104" fmla="*/ 1134770 h 2189847"/>
                  <a:gd name="connsiteX105" fmla="*/ 95322 w 2352788"/>
                  <a:gd name="connsiteY105" fmla="*/ 1245301 h 2189847"/>
                  <a:gd name="connsiteX106" fmla="*/ 180733 w 2352788"/>
                  <a:gd name="connsiteY106" fmla="*/ 1054383 h 2189847"/>
                  <a:gd name="connsiteX107" fmla="*/ 276193 w 2352788"/>
                  <a:gd name="connsiteY107" fmla="*/ 873512 h 2189847"/>
                  <a:gd name="connsiteX108" fmla="*/ 471298 w 2352788"/>
                  <a:gd name="connsiteY108"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95926 w 2352788"/>
                  <a:gd name="connsiteY54" fmla="*/ 1554181 h 2189847"/>
                  <a:gd name="connsiteX55" fmla="*/ 1312456 w 2352788"/>
                  <a:gd name="connsiteY55" fmla="*/ 1759841 h 2189847"/>
                  <a:gd name="connsiteX56" fmla="*/ 1416465 w 2352788"/>
                  <a:gd name="connsiteY56" fmla="*/ 1920186 h 2189847"/>
                  <a:gd name="connsiteX57" fmla="*/ 1542283 w 2352788"/>
                  <a:gd name="connsiteY57" fmla="*/ 1938640 h 2189847"/>
                  <a:gd name="connsiteX58" fmla="*/ 1247453 w 2352788"/>
                  <a:gd name="connsiteY58" fmla="*/ 1894184 h 2189847"/>
                  <a:gd name="connsiteX59" fmla="*/ 1182614 w 2352788"/>
                  <a:gd name="connsiteY59" fmla="*/ 2064244 h 2189847"/>
                  <a:gd name="connsiteX60" fmla="*/ 1024793 w 2352788"/>
                  <a:gd name="connsiteY60" fmla="*/ 2129558 h 2189847"/>
                  <a:gd name="connsiteX61" fmla="*/ 884116 w 2352788"/>
                  <a:gd name="connsiteY61" fmla="*/ 1767818 h 2189847"/>
                  <a:gd name="connsiteX62" fmla="*/ 843922 w 2352788"/>
                  <a:gd name="connsiteY62" fmla="*/ 2079317 h 2189847"/>
                  <a:gd name="connsiteX63" fmla="*/ 703246 w 2352788"/>
                  <a:gd name="connsiteY63" fmla="*/ 1667335 h 2189847"/>
                  <a:gd name="connsiteX64" fmla="*/ 803729 w 2352788"/>
                  <a:gd name="connsiteY64" fmla="*/ 1416126 h 2189847"/>
                  <a:gd name="connsiteX65" fmla="*/ 884115 w 2352788"/>
                  <a:gd name="connsiteY65" fmla="*/ 1255352 h 2189847"/>
                  <a:gd name="connsiteX66" fmla="*/ 1160446 w 2352788"/>
                  <a:gd name="connsiteY66" fmla="*/ 1134771 h 2189847"/>
                  <a:gd name="connsiteX67" fmla="*/ 1637744 w 2352788"/>
                  <a:gd name="connsiteY67" fmla="*/ 657475 h 2189847"/>
                  <a:gd name="connsiteX68" fmla="*/ 1763348 w 2352788"/>
                  <a:gd name="connsiteY68" fmla="*/ 345976 h 2189847"/>
                  <a:gd name="connsiteX69" fmla="*/ 1642768 w 2352788"/>
                  <a:gd name="connsiteY69" fmla="*/ 386169 h 2189847"/>
                  <a:gd name="connsiteX70" fmla="*/ 1451848 w 2352788"/>
                  <a:gd name="connsiteY70" fmla="*/ 667523 h 2189847"/>
                  <a:gd name="connsiteX71" fmla="*/ 1170498 w 2352788"/>
                  <a:gd name="connsiteY71" fmla="*/ 506748 h 2189847"/>
                  <a:gd name="connsiteX72" fmla="*/ 1200641 w 2352788"/>
                  <a:gd name="connsiteY72" fmla="*/ 642400 h 2189847"/>
                  <a:gd name="connsiteX73" fmla="*/ 1115230 w 2352788"/>
                  <a:gd name="connsiteY73" fmla="*/ 878538 h 2189847"/>
                  <a:gd name="connsiteX74" fmla="*/ 1100158 w 2352788"/>
                  <a:gd name="connsiteY74" fmla="*/ 1014189 h 2189847"/>
                  <a:gd name="connsiteX75" fmla="*/ 904215 w 2352788"/>
                  <a:gd name="connsiteY75" fmla="*/ 1024237 h 2189847"/>
                  <a:gd name="connsiteX76" fmla="*/ 929336 w 2352788"/>
                  <a:gd name="connsiteY76" fmla="*/ 1185011 h 2189847"/>
                  <a:gd name="connsiteX77" fmla="*/ 708272 w 2352788"/>
                  <a:gd name="connsiteY77" fmla="*/ 994093 h 2189847"/>
                  <a:gd name="connsiteX78" fmla="*/ 607789 w 2352788"/>
                  <a:gd name="connsiteY78" fmla="*/ 923755 h 2189847"/>
                  <a:gd name="connsiteX79" fmla="*/ 809594 w 2352788"/>
                  <a:gd name="connsiteY79" fmla="*/ 1323176 h 2189847"/>
                  <a:gd name="connsiteX80" fmla="*/ 512330 w 2352788"/>
                  <a:gd name="connsiteY80" fmla="*/ 1365882 h 2189847"/>
                  <a:gd name="connsiteX81" fmla="*/ 647983 w 2352788"/>
                  <a:gd name="connsiteY81" fmla="*/ 1883372 h 2189847"/>
                  <a:gd name="connsiteX82" fmla="*/ 537449 w 2352788"/>
                  <a:gd name="connsiteY82" fmla="*/ 1808010 h 2189847"/>
                  <a:gd name="connsiteX83" fmla="*/ 391749 w 2352788"/>
                  <a:gd name="connsiteY83" fmla="*/ 1742695 h 2189847"/>
                  <a:gd name="connsiteX84" fmla="*/ 230975 w 2352788"/>
                  <a:gd name="connsiteY84" fmla="*/ 1446268 h 2189847"/>
                  <a:gd name="connsiteX85" fmla="*/ 356580 w 2352788"/>
                  <a:gd name="connsiteY85" fmla="*/ 1677381 h 2189847"/>
                  <a:gd name="connsiteX86" fmla="*/ 431942 w 2352788"/>
                  <a:gd name="connsiteY86" fmla="*/ 1843179 h 2189847"/>
                  <a:gd name="connsiteX87" fmla="*/ 527402 w 2352788"/>
                  <a:gd name="connsiteY87" fmla="*/ 1883372 h 2189847"/>
                  <a:gd name="connsiteX88" fmla="*/ 507305 w 2352788"/>
                  <a:gd name="connsiteY88" fmla="*/ 1998929 h 2189847"/>
                  <a:gd name="connsiteX89" fmla="*/ 311362 w 2352788"/>
                  <a:gd name="connsiteY89" fmla="*/ 2189847 h 2189847"/>
                  <a:gd name="connsiteX90" fmla="*/ 250235 w 2352788"/>
                  <a:gd name="connsiteY90" fmla="*/ 2152165 h 2189847"/>
                  <a:gd name="connsiteX91" fmla="*/ 220927 w 2352788"/>
                  <a:gd name="connsiteY91" fmla="*/ 1998928 h 2189847"/>
                  <a:gd name="connsiteX92" fmla="*/ 120444 w 2352788"/>
                  <a:gd name="connsiteY92" fmla="*/ 1918541 h 2189847"/>
                  <a:gd name="connsiteX93" fmla="*/ 65177 w 2352788"/>
                  <a:gd name="connsiteY93" fmla="*/ 1878348 h 2189847"/>
                  <a:gd name="connsiteX94" fmla="*/ 80251 w 2352788"/>
                  <a:gd name="connsiteY94" fmla="*/ 1682404 h 2189847"/>
                  <a:gd name="connsiteX95" fmla="*/ 205854 w 2352788"/>
                  <a:gd name="connsiteY95" fmla="*/ 1823082 h 2189847"/>
                  <a:gd name="connsiteX96" fmla="*/ 301314 w 2352788"/>
                  <a:gd name="connsiteY96" fmla="*/ 1983856 h 2189847"/>
                  <a:gd name="connsiteX97" fmla="*/ 326435 w 2352788"/>
                  <a:gd name="connsiteY97" fmla="*/ 1873323 h 2189847"/>
                  <a:gd name="connsiteX98" fmla="*/ 175710 w 2352788"/>
                  <a:gd name="connsiteY98" fmla="*/ 1526655 h 2189847"/>
                  <a:gd name="connsiteX99" fmla="*/ 150589 w 2352788"/>
                  <a:gd name="connsiteY99" fmla="*/ 1491487 h 2189847"/>
                  <a:gd name="connsiteX100" fmla="*/ 30008 w 2352788"/>
                  <a:gd name="connsiteY100" fmla="*/ 1652260 h 2189847"/>
                  <a:gd name="connsiteX101" fmla="*/ 19959 w 2352788"/>
                  <a:gd name="connsiteY101" fmla="*/ 1808009 h 2189847"/>
                  <a:gd name="connsiteX102" fmla="*/ 75227 w 2352788"/>
                  <a:gd name="connsiteY102" fmla="*/ 1310615 h 2189847"/>
                  <a:gd name="connsiteX103" fmla="*/ 175709 w 2352788"/>
                  <a:gd name="connsiteY103" fmla="*/ 1350809 h 2189847"/>
                  <a:gd name="connsiteX104" fmla="*/ 170685 w 2352788"/>
                  <a:gd name="connsiteY104" fmla="*/ 1134770 h 2189847"/>
                  <a:gd name="connsiteX105" fmla="*/ 95322 w 2352788"/>
                  <a:gd name="connsiteY105" fmla="*/ 1245301 h 2189847"/>
                  <a:gd name="connsiteX106" fmla="*/ 180733 w 2352788"/>
                  <a:gd name="connsiteY106" fmla="*/ 1054383 h 2189847"/>
                  <a:gd name="connsiteX107" fmla="*/ 276193 w 2352788"/>
                  <a:gd name="connsiteY107" fmla="*/ 873512 h 2189847"/>
                  <a:gd name="connsiteX108" fmla="*/ 471298 w 2352788"/>
                  <a:gd name="connsiteY108"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12456 w 2352788"/>
                  <a:gd name="connsiteY54" fmla="*/ 1759841 h 2189847"/>
                  <a:gd name="connsiteX55" fmla="*/ 1416465 w 2352788"/>
                  <a:gd name="connsiteY55" fmla="*/ 1920186 h 2189847"/>
                  <a:gd name="connsiteX56" fmla="*/ 1542283 w 2352788"/>
                  <a:gd name="connsiteY56" fmla="*/ 1938640 h 2189847"/>
                  <a:gd name="connsiteX57" fmla="*/ 1247453 w 2352788"/>
                  <a:gd name="connsiteY57" fmla="*/ 1894184 h 2189847"/>
                  <a:gd name="connsiteX58" fmla="*/ 1182614 w 2352788"/>
                  <a:gd name="connsiteY58" fmla="*/ 2064244 h 2189847"/>
                  <a:gd name="connsiteX59" fmla="*/ 1024793 w 2352788"/>
                  <a:gd name="connsiteY59" fmla="*/ 2129558 h 2189847"/>
                  <a:gd name="connsiteX60" fmla="*/ 884116 w 2352788"/>
                  <a:gd name="connsiteY60" fmla="*/ 1767818 h 2189847"/>
                  <a:gd name="connsiteX61" fmla="*/ 843922 w 2352788"/>
                  <a:gd name="connsiteY61" fmla="*/ 2079317 h 2189847"/>
                  <a:gd name="connsiteX62" fmla="*/ 703246 w 2352788"/>
                  <a:gd name="connsiteY62" fmla="*/ 1667335 h 2189847"/>
                  <a:gd name="connsiteX63" fmla="*/ 803729 w 2352788"/>
                  <a:gd name="connsiteY63" fmla="*/ 1416126 h 2189847"/>
                  <a:gd name="connsiteX64" fmla="*/ 884115 w 2352788"/>
                  <a:gd name="connsiteY64" fmla="*/ 1255352 h 2189847"/>
                  <a:gd name="connsiteX65" fmla="*/ 1160446 w 2352788"/>
                  <a:gd name="connsiteY65" fmla="*/ 1134771 h 2189847"/>
                  <a:gd name="connsiteX66" fmla="*/ 1637744 w 2352788"/>
                  <a:gd name="connsiteY66" fmla="*/ 657475 h 2189847"/>
                  <a:gd name="connsiteX67" fmla="*/ 1763348 w 2352788"/>
                  <a:gd name="connsiteY67" fmla="*/ 345976 h 2189847"/>
                  <a:gd name="connsiteX68" fmla="*/ 1642768 w 2352788"/>
                  <a:gd name="connsiteY68" fmla="*/ 386169 h 2189847"/>
                  <a:gd name="connsiteX69" fmla="*/ 1451848 w 2352788"/>
                  <a:gd name="connsiteY69" fmla="*/ 667523 h 2189847"/>
                  <a:gd name="connsiteX70" fmla="*/ 1170498 w 2352788"/>
                  <a:gd name="connsiteY70" fmla="*/ 506748 h 2189847"/>
                  <a:gd name="connsiteX71" fmla="*/ 1200641 w 2352788"/>
                  <a:gd name="connsiteY71" fmla="*/ 642400 h 2189847"/>
                  <a:gd name="connsiteX72" fmla="*/ 1115230 w 2352788"/>
                  <a:gd name="connsiteY72" fmla="*/ 878538 h 2189847"/>
                  <a:gd name="connsiteX73" fmla="*/ 1100158 w 2352788"/>
                  <a:gd name="connsiteY73" fmla="*/ 1014189 h 2189847"/>
                  <a:gd name="connsiteX74" fmla="*/ 904215 w 2352788"/>
                  <a:gd name="connsiteY74" fmla="*/ 1024237 h 2189847"/>
                  <a:gd name="connsiteX75" fmla="*/ 929336 w 2352788"/>
                  <a:gd name="connsiteY75" fmla="*/ 1185011 h 2189847"/>
                  <a:gd name="connsiteX76" fmla="*/ 708272 w 2352788"/>
                  <a:gd name="connsiteY76" fmla="*/ 994093 h 2189847"/>
                  <a:gd name="connsiteX77" fmla="*/ 607789 w 2352788"/>
                  <a:gd name="connsiteY77" fmla="*/ 923755 h 2189847"/>
                  <a:gd name="connsiteX78" fmla="*/ 809594 w 2352788"/>
                  <a:gd name="connsiteY78" fmla="*/ 1323176 h 2189847"/>
                  <a:gd name="connsiteX79" fmla="*/ 512330 w 2352788"/>
                  <a:gd name="connsiteY79" fmla="*/ 1365882 h 2189847"/>
                  <a:gd name="connsiteX80" fmla="*/ 647983 w 2352788"/>
                  <a:gd name="connsiteY80" fmla="*/ 1883372 h 2189847"/>
                  <a:gd name="connsiteX81" fmla="*/ 537449 w 2352788"/>
                  <a:gd name="connsiteY81" fmla="*/ 1808010 h 2189847"/>
                  <a:gd name="connsiteX82" fmla="*/ 391749 w 2352788"/>
                  <a:gd name="connsiteY82" fmla="*/ 1742695 h 2189847"/>
                  <a:gd name="connsiteX83" fmla="*/ 230975 w 2352788"/>
                  <a:gd name="connsiteY83" fmla="*/ 1446268 h 2189847"/>
                  <a:gd name="connsiteX84" fmla="*/ 356580 w 2352788"/>
                  <a:gd name="connsiteY84" fmla="*/ 1677381 h 2189847"/>
                  <a:gd name="connsiteX85" fmla="*/ 431942 w 2352788"/>
                  <a:gd name="connsiteY85" fmla="*/ 1843179 h 2189847"/>
                  <a:gd name="connsiteX86" fmla="*/ 527402 w 2352788"/>
                  <a:gd name="connsiteY86" fmla="*/ 1883372 h 2189847"/>
                  <a:gd name="connsiteX87" fmla="*/ 507305 w 2352788"/>
                  <a:gd name="connsiteY87" fmla="*/ 1998929 h 2189847"/>
                  <a:gd name="connsiteX88" fmla="*/ 311362 w 2352788"/>
                  <a:gd name="connsiteY88" fmla="*/ 2189847 h 2189847"/>
                  <a:gd name="connsiteX89" fmla="*/ 250235 w 2352788"/>
                  <a:gd name="connsiteY89" fmla="*/ 2152165 h 2189847"/>
                  <a:gd name="connsiteX90" fmla="*/ 220927 w 2352788"/>
                  <a:gd name="connsiteY90" fmla="*/ 1998928 h 2189847"/>
                  <a:gd name="connsiteX91" fmla="*/ 120444 w 2352788"/>
                  <a:gd name="connsiteY91" fmla="*/ 1918541 h 2189847"/>
                  <a:gd name="connsiteX92" fmla="*/ 65177 w 2352788"/>
                  <a:gd name="connsiteY92" fmla="*/ 1878348 h 2189847"/>
                  <a:gd name="connsiteX93" fmla="*/ 80251 w 2352788"/>
                  <a:gd name="connsiteY93" fmla="*/ 1682404 h 2189847"/>
                  <a:gd name="connsiteX94" fmla="*/ 205854 w 2352788"/>
                  <a:gd name="connsiteY94" fmla="*/ 1823082 h 2189847"/>
                  <a:gd name="connsiteX95" fmla="*/ 301314 w 2352788"/>
                  <a:gd name="connsiteY95" fmla="*/ 1983856 h 2189847"/>
                  <a:gd name="connsiteX96" fmla="*/ 326435 w 2352788"/>
                  <a:gd name="connsiteY96" fmla="*/ 1873323 h 2189847"/>
                  <a:gd name="connsiteX97" fmla="*/ 175710 w 2352788"/>
                  <a:gd name="connsiteY97" fmla="*/ 1526655 h 2189847"/>
                  <a:gd name="connsiteX98" fmla="*/ 150589 w 2352788"/>
                  <a:gd name="connsiteY98" fmla="*/ 1491487 h 2189847"/>
                  <a:gd name="connsiteX99" fmla="*/ 30008 w 2352788"/>
                  <a:gd name="connsiteY99" fmla="*/ 1652260 h 2189847"/>
                  <a:gd name="connsiteX100" fmla="*/ 19959 w 2352788"/>
                  <a:gd name="connsiteY100" fmla="*/ 1808009 h 2189847"/>
                  <a:gd name="connsiteX101" fmla="*/ 75227 w 2352788"/>
                  <a:gd name="connsiteY101" fmla="*/ 1310615 h 2189847"/>
                  <a:gd name="connsiteX102" fmla="*/ 175709 w 2352788"/>
                  <a:gd name="connsiteY102" fmla="*/ 1350809 h 2189847"/>
                  <a:gd name="connsiteX103" fmla="*/ 170685 w 2352788"/>
                  <a:gd name="connsiteY103" fmla="*/ 1134770 h 2189847"/>
                  <a:gd name="connsiteX104" fmla="*/ 95322 w 2352788"/>
                  <a:gd name="connsiteY104" fmla="*/ 1245301 h 2189847"/>
                  <a:gd name="connsiteX105" fmla="*/ 180733 w 2352788"/>
                  <a:gd name="connsiteY105" fmla="*/ 1054383 h 2189847"/>
                  <a:gd name="connsiteX106" fmla="*/ 276193 w 2352788"/>
                  <a:gd name="connsiteY106" fmla="*/ 873512 h 2189847"/>
                  <a:gd name="connsiteX107" fmla="*/ 471298 w 2352788"/>
                  <a:gd name="connsiteY107"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284608 w 2352788"/>
                  <a:gd name="connsiteY54" fmla="*/ 1597913 h 2189847"/>
                  <a:gd name="connsiteX55" fmla="*/ 1312456 w 2352788"/>
                  <a:gd name="connsiteY55" fmla="*/ 1759841 h 2189847"/>
                  <a:gd name="connsiteX56" fmla="*/ 1416465 w 2352788"/>
                  <a:gd name="connsiteY56" fmla="*/ 1920186 h 2189847"/>
                  <a:gd name="connsiteX57" fmla="*/ 1542283 w 2352788"/>
                  <a:gd name="connsiteY57" fmla="*/ 1938640 h 2189847"/>
                  <a:gd name="connsiteX58" fmla="*/ 1247453 w 2352788"/>
                  <a:gd name="connsiteY58" fmla="*/ 1894184 h 2189847"/>
                  <a:gd name="connsiteX59" fmla="*/ 1182614 w 2352788"/>
                  <a:gd name="connsiteY59" fmla="*/ 2064244 h 2189847"/>
                  <a:gd name="connsiteX60" fmla="*/ 1024793 w 2352788"/>
                  <a:gd name="connsiteY60" fmla="*/ 2129558 h 2189847"/>
                  <a:gd name="connsiteX61" fmla="*/ 884116 w 2352788"/>
                  <a:gd name="connsiteY61" fmla="*/ 1767818 h 2189847"/>
                  <a:gd name="connsiteX62" fmla="*/ 843922 w 2352788"/>
                  <a:gd name="connsiteY62" fmla="*/ 2079317 h 2189847"/>
                  <a:gd name="connsiteX63" fmla="*/ 703246 w 2352788"/>
                  <a:gd name="connsiteY63" fmla="*/ 1667335 h 2189847"/>
                  <a:gd name="connsiteX64" fmla="*/ 803729 w 2352788"/>
                  <a:gd name="connsiteY64" fmla="*/ 1416126 h 2189847"/>
                  <a:gd name="connsiteX65" fmla="*/ 884115 w 2352788"/>
                  <a:gd name="connsiteY65" fmla="*/ 1255352 h 2189847"/>
                  <a:gd name="connsiteX66" fmla="*/ 1160446 w 2352788"/>
                  <a:gd name="connsiteY66" fmla="*/ 1134771 h 2189847"/>
                  <a:gd name="connsiteX67" fmla="*/ 1637744 w 2352788"/>
                  <a:gd name="connsiteY67" fmla="*/ 657475 h 2189847"/>
                  <a:gd name="connsiteX68" fmla="*/ 1763348 w 2352788"/>
                  <a:gd name="connsiteY68" fmla="*/ 345976 h 2189847"/>
                  <a:gd name="connsiteX69" fmla="*/ 1642768 w 2352788"/>
                  <a:gd name="connsiteY69" fmla="*/ 386169 h 2189847"/>
                  <a:gd name="connsiteX70" fmla="*/ 1451848 w 2352788"/>
                  <a:gd name="connsiteY70" fmla="*/ 667523 h 2189847"/>
                  <a:gd name="connsiteX71" fmla="*/ 1170498 w 2352788"/>
                  <a:gd name="connsiteY71" fmla="*/ 506748 h 2189847"/>
                  <a:gd name="connsiteX72" fmla="*/ 1200641 w 2352788"/>
                  <a:gd name="connsiteY72" fmla="*/ 642400 h 2189847"/>
                  <a:gd name="connsiteX73" fmla="*/ 1115230 w 2352788"/>
                  <a:gd name="connsiteY73" fmla="*/ 878538 h 2189847"/>
                  <a:gd name="connsiteX74" fmla="*/ 1100158 w 2352788"/>
                  <a:gd name="connsiteY74" fmla="*/ 1014189 h 2189847"/>
                  <a:gd name="connsiteX75" fmla="*/ 904215 w 2352788"/>
                  <a:gd name="connsiteY75" fmla="*/ 1024237 h 2189847"/>
                  <a:gd name="connsiteX76" fmla="*/ 929336 w 2352788"/>
                  <a:gd name="connsiteY76" fmla="*/ 1185011 h 2189847"/>
                  <a:gd name="connsiteX77" fmla="*/ 708272 w 2352788"/>
                  <a:gd name="connsiteY77" fmla="*/ 994093 h 2189847"/>
                  <a:gd name="connsiteX78" fmla="*/ 607789 w 2352788"/>
                  <a:gd name="connsiteY78" fmla="*/ 923755 h 2189847"/>
                  <a:gd name="connsiteX79" fmla="*/ 809594 w 2352788"/>
                  <a:gd name="connsiteY79" fmla="*/ 1323176 h 2189847"/>
                  <a:gd name="connsiteX80" fmla="*/ 512330 w 2352788"/>
                  <a:gd name="connsiteY80" fmla="*/ 1365882 h 2189847"/>
                  <a:gd name="connsiteX81" fmla="*/ 647983 w 2352788"/>
                  <a:gd name="connsiteY81" fmla="*/ 1883372 h 2189847"/>
                  <a:gd name="connsiteX82" fmla="*/ 537449 w 2352788"/>
                  <a:gd name="connsiteY82" fmla="*/ 1808010 h 2189847"/>
                  <a:gd name="connsiteX83" fmla="*/ 391749 w 2352788"/>
                  <a:gd name="connsiteY83" fmla="*/ 1742695 h 2189847"/>
                  <a:gd name="connsiteX84" fmla="*/ 230975 w 2352788"/>
                  <a:gd name="connsiteY84" fmla="*/ 1446268 h 2189847"/>
                  <a:gd name="connsiteX85" fmla="*/ 356580 w 2352788"/>
                  <a:gd name="connsiteY85" fmla="*/ 1677381 h 2189847"/>
                  <a:gd name="connsiteX86" fmla="*/ 431942 w 2352788"/>
                  <a:gd name="connsiteY86" fmla="*/ 1843179 h 2189847"/>
                  <a:gd name="connsiteX87" fmla="*/ 527402 w 2352788"/>
                  <a:gd name="connsiteY87" fmla="*/ 1883372 h 2189847"/>
                  <a:gd name="connsiteX88" fmla="*/ 507305 w 2352788"/>
                  <a:gd name="connsiteY88" fmla="*/ 1998929 h 2189847"/>
                  <a:gd name="connsiteX89" fmla="*/ 311362 w 2352788"/>
                  <a:gd name="connsiteY89" fmla="*/ 2189847 h 2189847"/>
                  <a:gd name="connsiteX90" fmla="*/ 250235 w 2352788"/>
                  <a:gd name="connsiteY90" fmla="*/ 2152165 h 2189847"/>
                  <a:gd name="connsiteX91" fmla="*/ 220927 w 2352788"/>
                  <a:gd name="connsiteY91" fmla="*/ 1998928 h 2189847"/>
                  <a:gd name="connsiteX92" fmla="*/ 120444 w 2352788"/>
                  <a:gd name="connsiteY92" fmla="*/ 1918541 h 2189847"/>
                  <a:gd name="connsiteX93" fmla="*/ 65177 w 2352788"/>
                  <a:gd name="connsiteY93" fmla="*/ 1878348 h 2189847"/>
                  <a:gd name="connsiteX94" fmla="*/ 80251 w 2352788"/>
                  <a:gd name="connsiteY94" fmla="*/ 1682404 h 2189847"/>
                  <a:gd name="connsiteX95" fmla="*/ 205854 w 2352788"/>
                  <a:gd name="connsiteY95" fmla="*/ 1823082 h 2189847"/>
                  <a:gd name="connsiteX96" fmla="*/ 301314 w 2352788"/>
                  <a:gd name="connsiteY96" fmla="*/ 1983856 h 2189847"/>
                  <a:gd name="connsiteX97" fmla="*/ 326435 w 2352788"/>
                  <a:gd name="connsiteY97" fmla="*/ 1873323 h 2189847"/>
                  <a:gd name="connsiteX98" fmla="*/ 175710 w 2352788"/>
                  <a:gd name="connsiteY98" fmla="*/ 1526655 h 2189847"/>
                  <a:gd name="connsiteX99" fmla="*/ 150589 w 2352788"/>
                  <a:gd name="connsiteY99" fmla="*/ 1491487 h 2189847"/>
                  <a:gd name="connsiteX100" fmla="*/ 30008 w 2352788"/>
                  <a:gd name="connsiteY100" fmla="*/ 1652260 h 2189847"/>
                  <a:gd name="connsiteX101" fmla="*/ 19959 w 2352788"/>
                  <a:gd name="connsiteY101" fmla="*/ 1808009 h 2189847"/>
                  <a:gd name="connsiteX102" fmla="*/ 75227 w 2352788"/>
                  <a:gd name="connsiteY102" fmla="*/ 1310615 h 2189847"/>
                  <a:gd name="connsiteX103" fmla="*/ 175709 w 2352788"/>
                  <a:gd name="connsiteY103" fmla="*/ 1350809 h 2189847"/>
                  <a:gd name="connsiteX104" fmla="*/ 170685 w 2352788"/>
                  <a:gd name="connsiteY104" fmla="*/ 1134770 h 2189847"/>
                  <a:gd name="connsiteX105" fmla="*/ 95322 w 2352788"/>
                  <a:gd name="connsiteY105" fmla="*/ 1245301 h 2189847"/>
                  <a:gd name="connsiteX106" fmla="*/ 180733 w 2352788"/>
                  <a:gd name="connsiteY106" fmla="*/ 1054383 h 2189847"/>
                  <a:gd name="connsiteX107" fmla="*/ 276193 w 2352788"/>
                  <a:gd name="connsiteY107" fmla="*/ 873512 h 2189847"/>
                  <a:gd name="connsiteX108" fmla="*/ 471298 w 2352788"/>
                  <a:gd name="connsiteY108"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605864 h 2189847"/>
                  <a:gd name="connsiteX55" fmla="*/ 1312456 w 2352788"/>
                  <a:gd name="connsiteY55" fmla="*/ 1759841 h 2189847"/>
                  <a:gd name="connsiteX56" fmla="*/ 1416465 w 2352788"/>
                  <a:gd name="connsiteY56" fmla="*/ 1920186 h 2189847"/>
                  <a:gd name="connsiteX57" fmla="*/ 1542283 w 2352788"/>
                  <a:gd name="connsiteY57" fmla="*/ 1938640 h 2189847"/>
                  <a:gd name="connsiteX58" fmla="*/ 1247453 w 2352788"/>
                  <a:gd name="connsiteY58" fmla="*/ 1894184 h 2189847"/>
                  <a:gd name="connsiteX59" fmla="*/ 1182614 w 2352788"/>
                  <a:gd name="connsiteY59" fmla="*/ 2064244 h 2189847"/>
                  <a:gd name="connsiteX60" fmla="*/ 1024793 w 2352788"/>
                  <a:gd name="connsiteY60" fmla="*/ 2129558 h 2189847"/>
                  <a:gd name="connsiteX61" fmla="*/ 884116 w 2352788"/>
                  <a:gd name="connsiteY61" fmla="*/ 1767818 h 2189847"/>
                  <a:gd name="connsiteX62" fmla="*/ 843922 w 2352788"/>
                  <a:gd name="connsiteY62" fmla="*/ 2079317 h 2189847"/>
                  <a:gd name="connsiteX63" fmla="*/ 703246 w 2352788"/>
                  <a:gd name="connsiteY63" fmla="*/ 1667335 h 2189847"/>
                  <a:gd name="connsiteX64" fmla="*/ 803729 w 2352788"/>
                  <a:gd name="connsiteY64" fmla="*/ 1416126 h 2189847"/>
                  <a:gd name="connsiteX65" fmla="*/ 884115 w 2352788"/>
                  <a:gd name="connsiteY65" fmla="*/ 1255352 h 2189847"/>
                  <a:gd name="connsiteX66" fmla="*/ 1160446 w 2352788"/>
                  <a:gd name="connsiteY66" fmla="*/ 1134771 h 2189847"/>
                  <a:gd name="connsiteX67" fmla="*/ 1637744 w 2352788"/>
                  <a:gd name="connsiteY67" fmla="*/ 657475 h 2189847"/>
                  <a:gd name="connsiteX68" fmla="*/ 1763348 w 2352788"/>
                  <a:gd name="connsiteY68" fmla="*/ 345976 h 2189847"/>
                  <a:gd name="connsiteX69" fmla="*/ 1642768 w 2352788"/>
                  <a:gd name="connsiteY69" fmla="*/ 386169 h 2189847"/>
                  <a:gd name="connsiteX70" fmla="*/ 1451848 w 2352788"/>
                  <a:gd name="connsiteY70" fmla="*/ 667523 h 2189847"/>
                  <a:gd name="connsiteX71" fmla="*/ 1170498 w 2352788"/>
                  <a:gd name="connsiteY71" fmla="*/ 506748 h 2189847"/>
                  <a:gd name="connsiteX72" fmla="*/ 1200641 w 2352788"/>
                  <a:gd name="connsiteY72" fmla="*/ 642400 h 2189847"/>
                  <a:gd name="connsiteX73" fmla="*/ 1115230 w 2352788"/>
                  <a:gd name="connsiteY73" fmla="*/ 878538 h 2189847"/>
                  <a:gd name="connsiteX74" fmla="*/ 1100158 w 2352788"/>
                  <a:gd name="connsiteY74" fmla="*/ 1014189 h 2189847"/>
                  <a:gd name="connsiteX75" fmla="*/ 904215 w 2352788"/>
                  <a:gd name="connsiteY75" fmla="*/ 1024237 h 2189847"/>
                  <a:gd name="connsiteX76" fmla="*/ 929336 w 2352788"/>
                  <a:gd name="connsiteY76" fmla="*/ 1185011 h 2189847"/>
                  <a:gd name="connsiteX77" fmla="*/ 708272 w 2352788"/>
                  <a:gd name="connsiteY77" fmla="*/ 994093 h 2189847"/>
                  <a:gd name="connsiteX78" fmla="*/ 607789 w 2352788"/>
                  <a:gd name="connsiteY78" fmla="*/ 923755 h 2189847"/>
                  <a:gd name="connsiteX79" fmla="*/ 809594 w 2352788"/>
                  <a:gd name="connsiteY79" fmla="*/ 1323176 h 2189847"/>
                  <a:gd name="connsiteX80" fmla="*/ 512330 w 2352788"/>
                  <a:gd name="connsiteY80" fmla="*/ 1365882 h 2189847"/>
                  <a:gd name="connsiteX81" fmla="*/ 647983 w 2352788"/>
                  <a:gd name="connsiteY81" fmla="*/ 1883372 h 2189847"/>
                  <a:gd name="connsiteX82" fmla="*/ 537449 w 2352788"/>
                  <a:gd name="connsiteY82" fmla="*/ 1808010 h 2189847"/>
                  <a:gd name="connsiteX83" fmla="*/ 391749 w 2352788"/>
                  <a:gd name="connsiteY83" fmla="*/ 1742695 h 2189847"/>
                  <a:gd name="connsiteX84" fmla="*/ 230975 w 2352788"/>
                  <a:gd name="connsiteY84" fmla="*/ 1446268 h 2189847"/>
                  <a:gd name="connsiteX85" fmla="*/ 356580 w 2352788"/>
                  <a:gd name="connsiteY85" fmla="*/ 1677381 h 2189847"/>
                  <a:gd name="connsiteX86" fmla="*/ 431942 w 2352788"/>
                  <a:gd name="connsiteY86" fmla="*/ 1843179 h 2189847"/>
                  <a:gd name="connsiteX87" fmla="*/ 527402 w 2352788"/>
                  <a:gd name="connsiteY87" fmla="*/ 1883372 h 2189847"/>
                  <a:gd name="connsiteX88" fmla="*/ 507305 w 2352788"/>
                  <a:gd name="connsiteY88" fmla="*/ 1998929 h 2189847"/>
                  <a:gd name="connsiteX89" fmla="*/ 311362 w 2352788"/>
                  <a:gd name="connsiteY89" fmla="*/ 2189847 h 2189847"/>
                  <a:gd name="connsiteX90" fmla="*/ 250235 w 2352788"/>
                  <a:gd name="connsiteY90" fmla="*/ 2152165 h 2189847"/>
                  <a:gd name="connsiteX91" fmla="*/ 220927 w 2352788"/>
                  <a:gd name="connsiteY91" fmla="*/ 1998928 h 2189847"/>
                  <a:gd name="connsiteX92" fmla="*/ 120444 w 2352788"/>
                  <a:gd name="connsiteY92" fmla="*/ 1918541 h 2189847"/>
                  <a:gd name="connsiteX93" fmla="*/ 65177 w 2352788"/>
                  <a:gd name="connsiteY93" fmla="*/ 1878348 h 2189847"/>
                  <a:gd name="connsiteX94" fmla="*/ 80251 w 2352788"/>
                  <a:gd name="connsiteY94" fmla="*/ 1682404 h 2189847"/>
                  <a:gd name="connsiteX95" fmla="*/ 205854 w 2352788"/>
                  <a:gd name="connsiteY95" fmla="*/ 1823082 h 2189847"/>
                  <a:gd name="connsiteX96" fmla="*/ 301314 w 2352788"/>
                  <a:gd name="connsiteY96" fmla="*/ 1983856 h 2189847"/>
                  <a:gd name="connsiteX97" fmla="*/ 326435 w 2352788"/>
                  <a:gd name="connsiteY97" fmla="*/ 1873323 h 2189847"/>
                  <a:gd name="connsiteX98" fmla="*/ 175710 w 2352788"/>
                  <a:gd name="connsiteY98" fmla="*/ 1526655 h 2189847"/>
                  <a:gd name="connsiteX99" fmla="*/ 150589 w 2352788"/>
                  <a:gd name="connsiteY99" fmla="*/ 1491487 h 2189847"/>
                  <a:gd name="connsiteX100" fmla="*/ 30008 w 2352788"/>
                  <a:gd name="connsiteY100" fmla="*/ 1652260 h 2189847"/>
                  <a:gd name="connsiteX101" fmla="*/ 19959 w 2352788"/>
                  <a:gd name="connsiteY101" fmla="*/ 1808009 h 2189847"/>
                  <a:gd name="connsiteX102" fmla="*/ 75227 w 2352788"/>
                  <a:gd name="connsiteY102" fmla="*/ 1310615 h 2189847"/>
                  <a:gd name="connsiteX103" fmla="*/ 175709 w 2352788"/>
                  <a:gd name="connsiteY103" fmla="*/ 1350809 h 2189847"/>
                  <a:gd name="connsiteX104" fmla="*/ 170685 w 2352788"/>
                  <a:gd name="connsiteY104" fmla="*/ 1134770 h 2189847"/>
                  <a:gd name="connsiteX105" fmla="*/ 95322 w 2352788"/>
                  <a:gd name="connsiteY105" fmla="*/ 1245301 h 2189847"/>
                  <a:gd name="connsiteX106" fmla="*/ 180733 w 2352788"/>
                  <a:gd name="connsiteY106" fmla="*/ 1054383 h 2189847"/>
                  <a:gd name="connsiteX107" fmla="*/ 276193 w 2352788"/>
                  <a:gd name="connsiteY107" fmla="*/ 873512 h 2189847"/>
                  <a:gd name="connsiteX108" fmla="*/ 471298 w 2352788"/>
                  <a:gd name="connsiteY108"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605864 h 2189847"/>
                  <a:gd name="connsiteX55" fmla="*/ 1312456 w 2352788"/>
                  <a:gd name="connsiteY55" fmla="*/ 1759841 h 2189847"/>
                  <a:gd name="connsiteX56" fmla="*/ 1416465 w 2352788"/>
                  <a:gd name="connsiteY56" fmla="*/ 1920186 h 2189847"/>
                  <a:gd name="connsiteX57" fmla="*/ 1542283 w 2352788"/>
                  <a:gd name="connsiteY57" fmla="*/ 1938640 h 2189847"/>
                  <a:gd name="connsiteX58" fmla="*/ 1247453 w 2352788"/>
                  <a:gd name="connsiteY58" fmla="*/ 1894184 h 2189847"/>
                  <a:gd name="connsiteX59" fmla="*/ 1182614 w 2352788"/>
                  <a:gd name="connsiteY59" fmla="*/ 2064244 h 2189847"/>
                  <a:gd name="connsiteX60" fmla="*/ 1024793 w 2352788"/>
                  <a:gd name="connsiteY60" fmla="*/ 2129558 h 2189847"/>
                  <a:gd name="connsiteX61" fmla="*/ 884116 w 2352788"/>
                  <a:gd name="connsiteY61" fmla="*/ 1767818 h 2189847"/>
                  <a:gd name="connsiteX62" fmla="*/ 843922 w 2352788"/>
                  <a:gd name="connsiteY62" fmla="*/ 2079317 h 2189847"/>
                  <a:gd name="connsiteX63" fmla="*/ 703246 w 2352788"/>
                  <a:gd name="connsiteY63" fmla="*/ 1667335 h 2189847"/>
                  <a:gd name="connsiteX64" fmla="*/ 803729 w 2352788"/>
                  <a:gd name="connsiteY64" fmla="*/ 1416126 h 2189847"/>
                  <a:gd name="connsiteX65" fmla="*/ 884115 w 2352788"/>
                  <a:gd name="connsiteY65" fmla="*/ 1255352 h 2189847"/>
                  <a:gd name="connsiteX66" fmla="*/ 1160446 w 2352788"/>
                  <a:gd name="connsiteY66" fmla="*/ 1134771 h 2189847"/>
                  <a:gd name="connsiteX67" fmla="*/ 1637744 w 2352788"/>
                  <a:gd name="connsiteY67" fmla="*/ 657475 h 2189847"/>
                  <a:gd name="connsiteX68" fmla="*/ 1763348 w 2352788"/>
                  <a:gd name="connsiteY68" fmla="*/ 345976 h 2189847"/>
                  <a:gd name="connsiteX69" fmla="*/ 1642768 w 2352788"/>
                  <a:gd name="connsiteY69" fmla="*/ 386169 h 2189847"/>
                  <a:gd name="connsiteX70" fmla="*/ 1451848 w 2352788"/>
                  <a:gd name="connsiteY70" fmla="*/ 667523 h 2189847"/>
                  <a:gd name="connsiteX71" fmla="*/ 1170498 w 2352788"/>
                  <a:gd name="connsiteY71" fmla="*/ 506748 h 2189847"/>
                  <a:gd name="connsiteX72" fmla="*/ 1200641 w 2352788"/>
                  <a:gd name="connsiteY72" fmla="*/ 642400 h 2189847"/>
                  <a:gd name="connsiteX73" fmla="*/ 1115230 w 2352788"/>
                  <a:gd name="connsiteY73" fmla="*/ 878538 h 2189847"/>
                  <a:gd name="connsiteX74" fmla="*/ 1100158 w 2352788"/>
                  <a:gd name="connsiteY74" fmla="*/ 1014189 h 2189847"/>
                  <a:gd name="connsiteX75" fmla="*/ 904215 w 2352788"/>
                  <a:gd name="connsiteY75" fmla="*/ 1024237 h 2189847"/>
                  <a:gd name="connsiteX76" fmla="*/ 929336 w 2352788"/>
                  <a:gd name="connsiteY76" fmla="*/ 1185011 h 2189847"/>
                  <a:gd name="connsiteX77" fmla="*/ 708272 w 2352788"/>
                  <a:gd name="connsiteY77" fmla="*/ 994093 h 2189847"/>
                  <a:gd name="connsiteX78" fmla="*/ 607789 w 2352788"/>
                  <a:gd name="connsiteY78" fmla="*/ 923755 h 2189847"/>
                  <a:gd name="connsiteX79" fmla="*/ 809594 w 2352788"/>
                  <a:gd name="connsiteY79" fmla="*/ 1323176 h 2189847"/>
                  <a:gd name="connsiteX80" fmla="*/ 512330 w 2352788"/>
                  <a:gd name="connsiteY80" fmla="*/ 1365882 h 2189847"/>
                  <a:gd name="connsiteX81" fmla="*/ 647983 w 2352788"/>
                  <a:gd name="connsiteY81" fmla="*/ 1883372 h 2189847"/>
                  <a:gd name="connsiteX82" fmla="*/ 537449 w 2352788"/>
                  <a:gd name="connsiteY82" fmla="*/ 1808010 h 2189847"/>
                  <a:gd name="connsiteX83" fmla="*/ 391749 w 2352788"/>
                  <a:gd name="connsiteY83" fmla="*/ 1742695 h 2189847"/>
                  <a:gd name="connsiteX84" fmla="*/ 230975 w 2352788"/>
                  <a:gd name="connsiteY84" fmla="*/ 1446268 h 2189847"/>
                  <a:gd name="connsiteX85" fmla="*/ 356580 w 2352788"/>
                  <a:gd name="connsiteY85" fmla="*/ 1677381 h 2189847"/>
                  <a:gd name="connsiteX86" fmla="*/ 431942 w 2352788"/>
                  <a:gd name="connsiteY86" fmla="*/ 1843179 h 2189847"/>
                  <a:gd name="connsiteX87" fmla="*/ 527402 w 2352788"/>
                  <a:gd name="connsiteY87" fmla="*/ 1883372 h 2189847"/>
                  <a:gd name="connsiteX88" fmla="*/ 507305 w 2352788"/>
                  <a:gd name="connsiteY88" fmla="*/ 1998929 h 2189847"/>
                  <a:gd name="connsiteX89" fmla="*/ 311362 w 2352788"/>
                  <a:gd name="connsiteY89" fmla="*/ 2189847 h 2189847"/>
                  <a:gd name="connsiteX90" fmla="*/ 250235 w 2352788"/>
                  <a:gd name="connsiteY90" fmla="*/ 2152165 h 2189847"/>
                  <a:gd name="connsiteX91" fmla="*/ 220927 w 2352788"/>
                  <a:gd name="connsiteY91" fmla="*/ 1998928 h 2189847"/>
                  <a:gd name="connsiteX92" fmla="*/ 120444 w 2352788"/>
                  <a:gd name="connsiteY92" fmla="*/ 1918541 h 2189847"/>
                  <a:gd name="connsiteX93" fmla="*/ 65177 w 2352788"/>
                  <a:gd name="connsiteY93" fmla="*/ 1878348 h 2189847"/>
                  <a:gd name="connsiteX94" fmla="*/ 80251 w 2352788"/>
                  <a:gd name="connsiteY94" fmla="*/ 1682404 h 2189847"/>
                  <a:gd name="connsiteX95" fmla="*/ 205854 w 2352788"/>
                  <a:gd name="connsiteY95" fmla="*/ 1823082 h 2189847"/>
                  <a:gd name="connsiteX96" fmla="*/ 301314 w 2352788"/>
                  <a:gd name="connsiteY96" fmla="*/ 1983856 h 2189847"/>
                  <a:gd name="connsiteX97" fmla="*/ 326435 w 2352788"/>
                  <a:gd name="connsiteY97" fmla="*/ 1873323 h 2189847"/>
                  <a:gd name="connsiteX98" fmla="*/ 175710 w 2352788"/>
                  <a:gd name="connsiteY98" fmla="*/ 1526655 h 2189847"/>
                  <a:gd name="connsiteX99" fmla="*/ 150589 w 2352788"/>
                  <a:gd name="connsiteY99" fmla="*/ 1491487 h 2189847"/>
                  <a:gd name="connsiteX100" fmla="*/ 30008 w 2352788"/>
                  <a:gd name="connsiteY100" fmla="*/ 1652260 h 2189847"/>
                  <a:gd name="connsiteX101" fmla="*/ 19959 w 2352788"/>
                  <a:gd name="connsiteY101" fmla="*/ 1808009 h 2189847"/>
                  <a:gd name="connsiteX102" fmla="*/ 75227 w 2352788"/>
                  <a:gd name="connsiteY102" fmla="*/ 1310615 h 2189847"/>
                  <a:gd name="connsiteX103" fmla="*/ 175709 w 2352788"/>
                  <a:gd name="connsiteY103" fmla="*/ 1350809 h 2189847"/>
                  <a:gd name="connsiteX104" fmla="*/ 170685 w 2352788"/>
                  <a:gd name="connsiteY104" fmla="*/ 1134770 h 2189847"/>
                  <a:gd name="connsiteX105" fmla="*/ 95322 w 2352788"/>
                  <a:gd name="connsiteY105" fmla="*/ 1245301 h 2189847"/>
                  <a:gd name="connsiteX106" fmla="*/ 180733 w 2352788"/>
                  <a:gd name="connsiteY106" fmla="*/ 1054383 h 2189847"/>
                  <a:gd name="connsiteX107" fmla="*/ 276193 w 2352788"/>
                  <a:gd name="connsiteY107" fmla="*/ 873512 h 2189847"/>
                  <a:gd name="connsiteX108" fmla="*/ 471298 w 2352788"/>
                  <a:gd name="connsiteY108"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04486 w 2352788"/>
                  <a:gd name="connsiteY54" fmla="*/ 1554181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72072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72072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72072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72072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899189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907141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907141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907141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542283 w 2352788"/>
                  <a:gd name="connsiteY58" fmla="*/ 1938640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189847"/>
                  <a:gd name="connsiteX1" fmla="*/ 693200 w 2352788"/>
                  <a:gd name="connsiteY1" fmla="*/ 411288 h 2189847"/>
                  <a:gd name="connsiteX2" fmla="*/ 743441 w 2352788"/>
                  <a:gd name="connsiteY2" fmla="*/ 471579 h 2189847"/>
                  <a:gd name="connsiteX3" fmla="*/ 708273 w 2352788"/>
                  <a:gd name="connsiteY3" fmla="*/ 582110 h 2189847"/>
                  <a:gd name="connsiteX4" fmla="*/ 637934 w 2352788"/>
                  <a:gd name="connsiteY4" fmla="*/ 592159 h 2189847"/>
                  <a:gd name="connsiteX5" fmla="*/ 562573 w 2352788"/>
                  <a:gd name="connsiteY5" fmla="*/ 627328 h 2189847"/>
                  <a:gd name="connsiteX6" fmla="*/ 688176 w 2352788"/>
                  <a:gd name="connsiteY6" fmla="*/ 778053 h 2189847"/>
                  <a:gd name="connsiteX7" fmla="*/ 487209 w 2352788"/>
                  <a:gd name="connsiteY7" fmla="*/ 752933 h 2189847"/>
                  <a:gd name="connsiteX8" fmla="*/ 421895 w 2352788"/>
                  <a:gd name="connsiteY8" fmla="*/ 953900 h 2189847"/>
                  <a:gd name="connsiteX9" fmla="*/ 241862 w 2352788"/>
                  <a:gd name="connsiteY9" fmla="*/ 994093 h 2189847"/>
                  <a:gd name="connsiteX10" fmla="*/ 306338 w 2352788"/>
                  <a:gd name="connsiteY10" fmla="*/ 1285495 h 2189847"/>
                  <a:gd name="connsiteX11" fmla="*/ 492233 w 2352788"/>
                  <a:gd name="connsiteY11" fmla="*/ 1195060 h 2189847"/>
                  <a:gd name="connsiteX12" fmla="*/ 477162 w 2352788"/>
                  <a:gd name="connsiteY12" fmla="*/ 979020 h 2189847"/>
                  <a:gd name="connsiteX13" fmla="*/ 738418 w 2352788"/>
                  <a:gd name="connsiteY13" fmla="*/ 783077 h 2189847"/>
                  <a:gd name="connsiteX14" fmla="*/ 818805 w 2352788"/>
                  <a:gd name="connsiteY14" fmla="*/ 818247 h 2189847"/>
                  <a:gd name="connsiteX15" fmla="*/ 889144 w 2352788"/>
                  <a:gd name="connsiteY15" fmla="*/ 918730 h 2189847"/>
                  <a:gd name="connsiteX16" fmla="*/ 793684 w 2352788"/>
                  <a:gd name="connsiteY16" fmla="*/ 707714 h 2189847"/>
                  <a:gd name="connsiteX17" fmla="*/ 803732 w 2352788"/>
                  <a:gd name="connsiteY17" fmla="*/ 436409 h 2189847"/>
                  <a:gd name="connsiteX18" fmla="*/ 979579 w 2352788"/>
                  <a:gd name="connsiteY18" fmla="*/ 290708 h 2189847"/>
                  <a:gd name="connsiteX19" fmla="*/ 904216 w 2352788"/>
                  <a:gd name="connsiteY19" fmla="*/ 471579 h 2189847"/>
                  <a:gd name="connsiteX20" fmla="*/ 899192 w 2352788"/>
                  <a:gd name="connsiteY20" fmla="*/ 546941 h 2189847"/>
                  <a:gd name="connsiteX21" fmla="*/ 1029820 w 2352788"/>
                  <a:gd name="connsiteY21" fmla="*/ 567038 h 2189847"/>
                  <a:gd name="connsiteX22" fmla="*/ 974554 w 2352788"/>
                  <a:gd name="connsiteY22" fmla="*/ 768005 h 2189847"/>
                  <a:gd name="connsiteX23" fmla="*/ 994652 w 2352788"/>
                  <a:gd name="connsiteY23" fmla="*/ 788103 h 2189847"/>
                  <a:gd name="connsiteX24" fmla="*/ 959482 w 2352788"/>
                  <a:gd name="connsiteY24" fmla="*/ 506748 h 2189847"/>
                  <a:gd name="connsiteX25" fmla="*/ 1034844 w 2352788"/>
                  <a:gd name="connsiteY25" fmla="*/ 315829 h 2189847"/>
                  <a:gd name="connsiteX26" fmla="*/ 1155424 w 2352788"/>
                  <a:gd name="connsiteY26" fmla="*/ 150031 h 2189847"/>
                  <a:gd name="connsiteX27" fmla="*/ 1265955 w 2352788"/>
                  <a:gd name="connsiteY27" fmla="*/ 215345 h 2189847"/>
                  <a:gd name="connsiteX28" fmla="*/ 1145375 w 2352788"/>
                  <a:gd name="connsiteY28" fmla="*/ 305782 h 2189847"/>
                  <a:gd name="connsiteX29" fmla="*/ 1311173 w 2352788"/>
                  <a:gd name="connsiteY29" fmla="*/ 416314 h 2189847"/>
                  <a:gd name="connsiteX30" fmla="*/ 1346340 w 2352788"/>
                  <a:gd name="connsiteY30" fmla="*/ 124911 h 2189847"/>
                  <a:gd name="connsiteX31" fmla="*/ 1436777 w 2352788"/>
                  <a:gd name="connsiteY31" fmla="*/ 54575 h 2189847"/>
                  <a:gd name="connsiteX32" fmla="*/ 1848759 w 2352788"/>
                  <a:gd name="connsiteY32" fmla="*/ 44524 h 2189847"/>
                  <a:gd name="connsiteX33" fmla="*/ 2352532 w 2352788"/>
                  <a:gd name="connsiteY33" fmla="*/ 399076 h 2189847"/>
                  <a:gd name="connsiteX34" fmla="*/ 1773395 w 2352788"/>
                  <a:gd name="connsiteY34" fmla="*/ 59598 h 2189847"/>
                  <a:gd name="connsiteX35" fmla="*/ 1708081 w 2352788"/>
                  <a:gd name="connsiteY35" fmla="*/ 119889 h 2189847"/>
                  <a:gd name="connsiteX36" fmla="*/ 1461896 w 2352788"/>
                  <a:gd name="connsiteY36" fmla="*/ 99791 h 2189847"/>
                  <a:gd name="connsiteX37" fmla="*/ 1421703 w 2352788"/>
                  <a:gd name="connsiteY37" fmla="*/ 406266 h 2189847"/>
                  <a:gd name="connsiteX38" fmla="*/ 1878903 w 2352788"/>
                  <a:gd name="connsiteY38" fmla="*/ 300759 h 2189847"/>
                  <a:gd name="connsiteX39" fmla="*/ 1934169 w 2352788"/>
                  <a:gd name="connsiteY39" fmla="*/ 1431198 h 2189847"/>
                  <a:gd name="connsiteX40" fmla="*/ 1333340 w 2352788"/>
                  <a:gd name="connsiteY40" fmla="*/ 1514347 h 2189847"/>
                  <a:gd name="connsiteX41" fmla="*/ 1260930 w 2352788"/>
                  <a:gd name="connsiteY41" fmla="*/ 1466368 h 2189847"/>
                  <a:gd name="connsiteX42" fmla="*/ 1613074 w 2352788"/>
                  <a:gd name="connsiteY42" fmla="*/ 1086029 h 2189847"/>
                  <a:gd name="connsiteX43" fmla="*/ 1456874 w 2352788"/>
                  <a:gd name="connsiteY43" fmla="*/ 1014191 h 2189847"/>
                  <a:gd name="connsiteX44" fmla="*/ 1527211 w 2352788"/>
                  <a:gd name="connsiteY44" fmla="*/ 762983 h 2189847"/>
                  <a:gd name="connsiteX45" fmla="*/ 1421703 w 2352788"/>
                  <a:gd name="connsiteY45" fmla="*/ 843370 h 2189847"/>
                  <a:gd name="connsiteX46" fmla="*/ 1512138 w 2352788"/>
                  <a:gd name="connsiteY46" fmla="*/ 843370 h 2189847"/>
                  <a:gd name="connsiteX47" fmla="*/ 1371461 w 2352788"/>
                  <a:gd name="connsiteY47" fmla="*/ 1029264 h 2189847"/>
                  <a:gd name="connsiteX48" fmla="*/ 1115228 w 2352788"/>
                  <a:gd name="connsiteY48" fmla="*/ 1255352 h 2189847"/>
                  <a:gd name="connsiteX49" fmla="*/ 907141 w 2352788"/>
                  <a:gd name="connsiteY49" fmla="*/ 1546754 h 2189847"/>
                  <a:gd name="connsiteX50" fmla="*/ 858995 w 2352788"/>
                  <a:gd name="connsiteY50" fmla="*/ 1622117 h 2189847"/>
                  <a:gd name="connsiteX51" fmla="*/ 1009720 w 2352788"/>
                  <a:gd name="connsiteY51" fmla="*/ 1918543 h 2189847"/>
                  <a:gd name="connsiteX52" fmla="*/ 1100156 w 2352788"/>
                  <a:gd name="connsiteY52" fmla="*/ 1898446 h 2189847"/>
                  <a:gd name="connsiteX53" fmla="*/ 1243117 w 2352788"/>
                  <a:gd name="connsiteY53" fmla="*/ 1439150 h 2189847"/>
                  <a:gd name="connsiteX54" fmla="*/ 1352194 w 2352788"/>
                  <a:gd name="connsiteY54" fmla="*/ 1522376 h 2189847"/>
                  <a:gd name="connsiteX55" fmla="*/ 1352194 w 2352788"/>
                  <a:gd name="connsiteY55" fmla="*/ 1605864 h 2189847"/>
                  <a:gd name="connsiteX56" fmla="*/ 1312456 w 2352788"/>
                  <a:gd name="connsiteY56" fmla="*/ 1759841 h 2189847"/>
                  <a:gd name="connsiteX57" fmla="*/ 1416465 w 2352788"/>
                  <a:gd name="connsiteY57" fmla="*/ 1920186 h 2189847"/>
                  <a:gd name="connsiteX58" fmla="*/ 1339524 w 2352788"/>
                  <a:gd name="connsiteY58" fmla="*/ 2133447 h 2189847"/>
                  <a:gd name="connsiteX59" fmla="*/ 1247453 w 2352788"/>
                  <a:gd name="connsiteY59" fmla="*/ 1894184 h 2189847"/>
                  <a:gd name="connsiteX60" fmla="*/ 1182614 w 2352788"/>
                  <a:gd name="connsiteY60" fmla="*/ 2064244 h 2189847"/>
                  <a:gd name="connsiteX61" fmla="*/ 1024793 w 2352788"/>
                  <a:gd name="connsiteY61" fmla="*/ 2129558 h 2189847"/>
                  <a:gd name="connsiteX62" fmla="*/ 884116 w 2352788"/>
                  <a:gd name="connsiteY62" fmla="*/ 1767818 h 2189847"/>
                  <a:gd name="connsiteX63" fmla="*/ 843922 w 2352788"/>
                  <a:gd name="connsiteY63" fmla="*/ 2079317 h 2189847"/>
                  <a:gd name="connsiteX64" fmla="*/ 703246 w 2352788"/>
                  <a:gd name="connsiteY64" fmla="*/ 1667335 h 2189847"/>
                  <a:gd name="connsiteX65" fmla="*/ 803729 w 2352788"/>
                  <a:gd name="connsiteY65" fmla="*/ 1416126 h 2189847"/>
                  <a:gd name="connsiteX66" fmla="*/ 884115 w 2352788"/>
                  <a:gd name="connsiteY66" fmla="*/ 1255352 h 2189847"/>
                  <a:gd name="connsiteX67" fmla="*/ 1160446 w 2352788"/>
                  <a:gd name="connsiteY67" fmla="*/ 1134771 h 2189847"/>
                  <a:gd name="connsiteX68" fmla="*/ 1637744 w 2352788"/>
                  <a:gd name="connsiteY68" fmla="*/ 657475 h 2189847"/>
                  <a:gd name="connsiteX69" fmla="*/ 1763348 w 2352788"/>
                  <a:gd name="connsiteY69" fmla="*/ 345976 h 2189847"/>
                  <a:gd name="connsiteX70" fmla="*/ 1642768 w 2352788"/>
                  <a:gd name="connsiteY70" fmla="*/ 386169 h 2189847"/>
                  <a:gd name="connsiteX71" fmla="*/ 1451848 w 2352788"/>
                  <a:gd name="connsiteY71" fmla="*/ 667523 h 2189847"/>
                  <a:gd name="connsiteX72" fmla="*/ 1170498 w 2352788"/>
                  <a:gd name="connsiteY72" fmla="*/ 506748 h 2189847"/>
                  <a:gd name="connsiteX73" fmla="*/ 1200641 w 2352788"/>
                  <a:gd name="connsiteY73" fmla="*/ 642400 h 2189847"/>
                  <a:gd name="connsiteX74" fmla="*/ 1115230 w 2352788"/>
                  <a:gd name="connsiteY74" fmla="*/ 878538 h 2189847"/>
                  <a:gd name="connsiteX75" fmla="*/ 1100158 w 2352788"/>
                  <a:gd name="connsiteY75" fmla="*/ 1014189 h 2189847"/>
                  <a:gd name="connsiteX76" fmla="*/ 904215 w 2352788"/>
                  <a:gd name="connsiteY76" fmla="*/ 1024237 h 2189847"/>
                  <a:gd name="connsiteX77" fmla="*/ 929336 w 2352788"/>
                  <a:gd name="connsiteY77" fmla="*/ 1185011 h 2189847"/>
                  <a:gd name="connsiteX78" fmla="*/ 708272 w 2352788"/>
                  <a:gd name="connsiteY78" fmla="*/ 994093 h 2189847"/>
                  <a:gd name="connsiteX79" fmla="*/ 607789 w 2352788"/>
                  <a:gd name="connsiteY79" fmla="*/ 923755 h 2189847"/>
                  <a:gd name="connsiteX80" fmla="*/ 809594 w 2352788"/>
                  <a:gd name="connsiteY80" fmla="*/ 1323176 h 2189847"/>
                  <a:gd name="connsiteX81" fmla="*/ 512330 w 2352788"/>
                  <a:gd name="connsiteY81" fmla="*/ 1365882 h 2189847"/>
                  <a:gd name="connsiteX82" fmla="*/ 647983 w 2352788"/>
                  <a:gd name="connsiteY82" fmla="*/ 1883372 h 2189847"/>
                  <a:gd name="connsiteX83" fmla="*/ 537449 w 2352788"/>
                  <a:gd name="connsiteY83" fmla="*/ 1808010 h 2189847"/>
                  <a:gd name="connsiteX84" fmla="*/ 391749 w 2352788"/>
                  <a:gd name="connsiteY84" fmla="*/ 1742695 h 2189847"/>
                  <a:gd name="connsiteX85" fmla="*/ 230975 w 2352788"/>
                  <a:gd name="connsiteY85" fmla="*/ 1446268 h 2189847"/>
                  <a:gd name="connsiteX86" fmla="*/ 356580 w 2352788"/>
                  <a:gd name="connsiteY86" fmla="*/ 1677381 h 2189847"/>
                  <a:gd name="connsiteX87" fmla="*/ 431942 w 2352788"/>
                  <a:gd name="connsiteY87" fmla="*/ 1843179 h 2189847"/>
                  <a:gd name="connsiteX88" fmla="*/ 527402 w 2352788"/>
                  <a:gd name="connsiteY88" fmla="*/ 1883372 h 2189847"/>
                  <a:gd name="connsiteX89" fmla="*/ 507305 w 2352788"/>
                  <a:gd name="connsiteY89" fmla="*/ 1998929 h 2189847"/>
                  <a:gd name="connsiteX90" fmla="*/ 311362 w 2352788"/>
                  <a:gd name="connsiteY90" fmla="*/ 2189847 h 2189847"/>
                  <a:gd name="connsiteX91" fmla="*/ 250235 w 2352788"/>
                  <a:gd name="connsiteY91" fmla="*/ 2152165 h 2189847"/>
                  <a:gd name="connsiteX92" fmla="*/ 220927 w 2352788"/>
                  <a:gd name="connsiteY92" fmla="*/ 1998928 h 2189847"/>
                  <a:gd name="connsiteX93" fmla="*/ 120444 w 2352788"/>
                  <a:gd name="connsiteY93" fmla="*/ 1918541 h 2189847"/>
                  <a:gd name="connsiteX94" fmla="*/ 65177 w 2352788"/>
                  <a:gd name="connsiteY94" fmla="*/ 1878348 h 2189847"/>
                  <a:gd name="connsiteX95" fmla="*/ 80251 w 2352788"/>
                  <a:gd name="connsiteY95" fmla="*/ 1682404 h 2189847"/>
                  <a:gd name="connsiteX96" fmla="*/ 205854 w 2352788"/>
                  <a:gd name="connsiteY96" fmla="*/ 1823082 h 2189847"/>
                  <a:gd name="connsiteX97" fmla="*/ 301314 w 2352788"/>
                  <a:gd name="connsiteY97" fmla="*/ 1983856 h 2189847"/>
                  <a:gd name="connsiteX98" fmla="*/ 326435 w 2352788"/>
                  <a:gd name="connsiteY98" fmla="*/ 1873323 h 2189847"/>
                  <a:gd name="connsiteX99" fmla="*/ 175710 w 2352788"/>
                  <a:gd name="connsiteY99" fmla="*/ 1526655 h 2189847"/>
                  <a:gd name="connsiteX100" fmla="*/ 150589 w 2352788"/>
                  <a:gd name="connsiteY100" fmla="*/ 1491487 h 2189847"/>
                  <a:gd name="connsiteX101" fmla="*/ 30008 w 2352788"/>
                  <a:gd name="connsiteY101" fmla="*/ 1652260 h 2189847"/>
                  <a:gd name="connsiteX102" fmla="*/ 19959 w 2352788"/>
                  <a:gd name="connsiteY102" fmla="*/ 1808009 h 2189847"/>
                  <a:gd name="connsiteX103" fmla="*/ 75227 w 2352788"/>
                  <a:gd name="connsiteY103" fmla="*/ 1310615 h 2189847"/>
                  <a:gd name="connsiteX104" fmla="*/ 175709 w 2352788"/>
                  <a:gd name="connsiteY104" fmla="*/ 1350809 h 2189847"/>
                  <a:gd name="connsiteX105" fmla="*/ 170685 w 2352788"/>
                  <a:gd name="connsiteY105" fmla="*/ 1134770 h 2189847"/>
                  <a:gd name="connsiteX106" fmla="*/ 95322 w 2352788"/>
                  <a:gd name="connsiteY106" fmla="*/ 1245301 h 2189847"/>
                  <a:gd name="connsiteX107" fmla="*/ 180733 w 2352788"/>
                  <a:gd name="connsiteY107" fmla="*/ 1054383 h 2189847"/>
                  <a:gd name="connsiteX108" fmla="*/ 276193 w 2352788"/>
                  <a:gd name="connsiteY108" fmla="*/ 873512 h 2189847"/>
                  <a:gd name="connsiteX109" fmla="*/ 471298 w 2352788"/>
                  <a:gd name="connsiteY109" fmla="*/ 672545 h 2189847"/>
                  <a:gd name="connsiteX0" fmla="*/ 471298 w 2352788"/>
                  <a:gd name="connsiteY0" fmla="*/ 672545 h 2312351"/>
                  <a:gd name="connsiteX1" fmla="*/ 693200 w 2352788"/>
                  <a:gd name="connsiteY1" fmla="*/ 411288 h 2312351"/>
                  <a:gd name="connsiteX2" fmla="*/ 743441 w 2352788"/>
                  <a:gd name="connsiteY2" fmla="*/ 471579 h 2312351"/>
                  <a:gd name="connsiteX3" fmla="*/ 708273 w 2352788"/>
                  <a:gd name="connsiteY3" fmla="*/ 582110 h 2312351"/>
                  <a:gd name="connsiteX4" fmla="*/ 637934 w 2352788"/>
                  <a:gd name="connsiteY4" fmla="*/ 592159 h 2312351"/>
                  <a:gd name="connsiteX5" fmla="*/ 562573 w 2352788"/>
                  <a:gd name="connsiteY5" fmla="*/ 627328 h 2312351"/>
                  <a:gd name="connsiteX6" fmla="*/ 688176 w 2352788"/>
                  <a:gd name="connsiteY6" fmla="*/ 778053 h 2312351"/>
                  <a:gd name="connsiteX7" fmla="*/ 487209 w 2352788"/>
                  <a:gd name="connsiteY7" fmla="*/ 752933 h 2312351"/>
                  <a:gd name="connsiteX8" fmla="*/ 421895 w 2352788"/>
                  <a:gd name="connsiteY8" fmla="*/ 953900 h 2312351"/>
                  <a:gd name="connsiteX9" fmla="*/ 241862 w 2352788"/>
                  <a:gd name="connsiteY9" fmla="*/ 994093 h 2312351"/>
                  <a:gd name="connsiteX10" fmla="*/ 306338 w 2352788"/>
                  <a:gd name="connsiteY10" fmla="*/ 1285495 h 2312351"/>
                  <a:gd name="connsiteX11" fmla="*/ 492233 w 2352788"/>
                  <a:gd name="connsiteY11" fmla="*/ 1195060 h 2312351"/>
                  <a:gd name="connsiteX12" fmla="*/ 477162 w 2352788"/>
                  <a:gd name="connsiteY12" fmla="*/ 979020 h 2312351"/>
                  <a:gd name="connsiteX13" fmla="*/ 738418 w 2352788"/>
                  <a:gd name="connsiteY13" fmla="*/ 783077 h 2312351"/>
                  <a:gd name="connsiteX14" fmla="*/ 818805 w 2352788"/>
                  <a:gd name="connsiteY14" fmla="*/ 818247 h 2312351"/>
                  <a:gd name="connsiteX15" fmla="*/ 889144 w 2352788"/>
                  <a:gd name="connsiteY15" fmla="*/ 918730 h 2312351"/>
                  <a:gd name="connsiteX16" fmla="*/ 793684 w 2352788"/>
                  <a:gd name="connsiteY16" fmla="*/ 707714 h 2312351"/>
                  <a:gd name="connsiteX17" fmla="*/ 803732 w 2352788"/>
                  <a:gd name="connsiteY17" fmla="*/ 436409 h 2312351"/>
                  <a:gd name="connsiteX18" fmla="*/ 979579 w 2352788"/>
                  <a:gd name="connsiteY18" fmla="*/ 290708 h 2312351"/>
                  <a:gd name="connsiteX19" fmla="*/ 904216 w 2352788"/>
                  <a:gd name="connsiteY19" fmla="*/ 471579 h 2312351"/>
                  <a:gd name="connsiteX20" fmla="*/ 899192 w 2352788"/>
                  <a:gd name="connsiteY20" fmla="*/ 546941 h 2312351"/>
                  <a:gd name="connsiteX21" fmla="*/ 1029820 w 2352788"/>
                  <a:gd name="connsiteY21" fmla="*/ 567038 h 2312351"/>
                  <a:gd name="connsiteX22" fmla="*/ 974554 w 2352788"/>
                  <a:gd name="connsiteY22" fmla="*/ 768005 h 2312351"/>
                  <a:gd name="connsiteX23" fmla="*/ 994652 w 2352788"/>
                  <a:gd name="connsiteY23" fmla="*/ 788103 h 2312351"/>
                  <a:gd name="connsiteX24" fmla="*/ 959482 w 2352788"/>
                  <a:gd name="connsiteY24" fmla="*/ 506748 h 2312351"/>
                  <a:gd name="connsiteX25" fmla="*/ 1034844 w 2352788"/>
                  <a:gd name="connsiteY25" fmla="*/ 315829 h 2312351"/>
                  <a:gd name="connsiteX26" fmla="*/ 1155424 w 2352788"/>
                  <a:gd name="connsiteY26" fmla="*/ 150031 h 2312351"/>
                  <a:gd name="connsiteX27" fmla="*/ 1265955 w 2352788"/>
                  <a:gd name="connsiteY27" fmla="*/ 215345 h 2312351"/>
                  <a:gd name="connsiteX28" fmla="*/ 1145375 w 2352788"/>
                  <a:gd name="connsiteY28" fmla="*/ 305782 h 2312351"/>
                  <a:gd name="connsiteX29" fmla="*/ 1311173 w 2352788"/>
                  <a:gd name="connsiteY29" fmla="*/ 416314 h 2312351"/>
                  <a:gd name="connsiteX30" fmla="*/ 1346340 w 2352788"/>
                  <a:gd name="connsiteY30" fmla="*/ 124911 h 2312351"/>
                  <a:gd name="connsiteX31" fmla="*/ 1436777 w 2352788"/>
                  <a:gd name="connsiteY31" fmla="*/ 54575 h 2312351"/>
                  <a:gd name="connsiteX32" fmla="*/ 1848759 w 2352788"/>
                  <a:gd name="connsiteY32" fmla="*/ 44524 h 2312351"/>
                  <a:gd name="connsiteX33" fmla="*/ 2352532 w 2352788"/>
                  <a:gd name="connsiteY33" fmla="*/ 399076 h 2312351"/>
                  <a:gd name="connsiteX34" fmla="*/ 1773395 w 2352788"/>
                  <a:gd name="connsiteY34" fmla="*/ 59598 h 2312351"/>
                  <a:gd name="connsiteX35" fmla="*/ 1708081 w 2352788"/>
                  <a:gd name="connsiteY35" fmla="*/ 119889 h 2312351"/>
                  <a:gd name="connsiteX36" fmla="*/ 1461896 w 2352788"/>
                  <a:gd name="connsiteY36" fmla="*/ 99791 h 2312351"/>
                  <a:gd name="connsiteX37" fmla="*/ 1421703 w 2352788"/>
                  <a:gd name="connsiteY37" fmla="*/ 406266 h 2312351"/>
                  <a:gd name="connsiteX38" fmla="*/ 1878903 w 2352788"/>
                  <a:gd name="connsiteY38" fmla="*/ 300759 h 2312351"/>
                  <a:gd name="connsiteX39" fmla="*/ 1934169 w 2352788"/>
                  <a:gd name="connsiteY39" fmla="*/ 1431198 h 2312351"/>
                  <a:gd name="connsiteX40" fmla="*/ 1333340 w 2352788"/>
                  <a:gd name="connsiteY40" fmla="*/ 1514347 h 2312351"/>
                  <a:gd name="connsiteX41" fmla="*/ 1260930 w 2352788"/>
                  <a:gd name="connsiteY41" fmla="*/ 1466368 h 2312351"/>
                  <a:gd name="connsiteX42" fmla="*/ 1613074 w 2352788"/>
                  <a:gd name="connsiteY42" fmla="*/ 1086029 h 2312351"/>
                  <a:gd name="connsiteX43" fmla="*/ 1456874 w 2352788"/>
                  <a:gd name="connsiteY43" fmla="*/ 1014191 h 2312351"/>
                  <a:gd name="connsiteX44" fmla="*/ 1527211 w 2352788"/>
                  <a:gd name="connsiteY44" fmla="*/ 762983 h 2312351"/>
                  <a:gd name="connsiteX45" fmla="*/ 1421703 w 2352788"/>
                  <a:gd name="connsiteY45" fmla="*/ 843370 h 2312351"/>
                  <a:gd name="connsiteX46" fmla="*/ 1512138 w 2352788"/>
                  <a:gd name="connsiteY46" fmla="*/ 843370 h 2312351"/>
                  <a:gd name="connsiteX47" fmla="*/ 1371461 w 2352788"/>
                  <a:gd name="connsiteY47" fmla="*/ 1029264 h 2312351"/>
                  <a:gd name="connsiteX48" fmla="*/ 1115228 w 2352788"/>
                  <a:gd name="connsiteY48" fmla="*/ 1255352 h 2312351"/>
                  <a:gd name="connsiteX49" fmla="*/ 907141 w 2352788"/>
                  <a:gd name="connsiteY49" fmla="*/ 1546754 h 2312351"/>
                  <a:gd name="connsiteX50" fmla="*/ 858995 w 2352788"/>
                  <a:gd name="connsiteY50" fmla="*/ 1622117 h 2312351"/>
                  <a:gd name="connsiteX51" fmla="*/ 1009720 w 2352788"/>
                  <a:gd name="connsiteY51" fmla="*/ 1918543 h 2312351"/>
                  <a:gd name="connsiteX52" fmla="*/ 1100156 w 2352788"/>
                  <a:gd name="connsiteY52" fmla="*/ 1898446 h 2312351"/>
                  <a:gd name="connsiteX53" fmla="*/ 1243117 w 2352788"/>
                  <a:gd name="connsiteY53" fmla="*/ 1439150 h 2312351"/>
                  <a:gd name="connsiteX54" fmla="*/ 1352194 w 2352788"/>
                  <a:gd name="connsiteY54" fmla="*/ 1522376 h 2312351"/>
                  <a:gd name="connsiteX55" fmla="*/ 1352194 w 2352788"/>
                  <a:gd name="connsiteY55" fmla="*/ 1605864 h 2312351"/>
                  <a:gd name="connsiteX56" fmla="*/ 1312456 w 2352788"/>
                  <a:gd name="connsiteY56" fmla="*/ 1759841 h 2312351"/>
                  <a:gd name="connsiteX57" fmla="*/ 1416465 w 2352788"/>
                  <a:gd name="connsiteY57" fmla="*/ 1920186 h 2312351"/>
                  <a:gd name="connsiteX58" fmla="*/ 1788773 w 2352788"/>
                  <a:gd name="connsiteY58" fmla="*/ 2312351 h 2312351"/>
                  <a:gd name="connsiteX59" fmla="*/ 1247453 w 2352788"/>
                  <a:gd name="connsiteY59" fmla="*/ 1894184 h 2312351"/>
                  <a:gd name="connsiteX60" fmla="*/ 1182614 w 2352788"/>
                  <a:gd name="connsiteY60" fmla="*/ 2064244 h 2312351"/>
                  <a:gd name="connsiteX61" fmla="*/ 1024793 w 2352788"/>
                  <a:gd name="connsiteY61" fmla="*/ 2129558 h 2312351"/>
                  <a:gd name="connsiteX62" fmla="*/ 884116 w 2352788"/>
                  <a:gd name="connsiteY62" fmla="*/ 1767818 h 2312351"/>
                  <a:gd name="connsiteX63" fmla="*/ 843922 w 2352788"/>
                  <a:gd name="connsiteY63" fmla="*/ 2079317 h 2312351"/>
                  <a:gd name="connsiteX64" fmla="*/ 703246 w 2352788"/>
                  <a:gd name="connsiteY64" fmla="*/ 1667335 h 2312351"/>
                  <a:gd name="connsiteX65" fmla="*/ 803729 w 2352788"/>
                  <a:gd name="connsiteY65" fmla="*/ 1416126 h 2312351"/>
                  <a:gd name="connsiteX66" fmla="*/ 884115 w 2352788"/>
                  <a:gd name="connsiteY66" fmla="*/ 1255352 h 2312351"/>
                  <a:gd name="connsiteX67" fmla="*/ 1160446 w 2352788"/>
                  <a:gd name="connsiteY67" fmla="*/ 1134771 h 2312351"/>
                  <a:gd name="connsiteX68" fmla="*/ 1637744 w 2352788"/>
                  <a:gd name="connsiteY68" fmla="*/ 657475 h 2312351"/>
                  <a:gd name="connsiteX69" fmla="*/ 1763348 w 2352788"/>
                  <a:gd name="connsiteY69" fmla="*/ 345976 h 2312351"/>
                  <a:gd name="connsiteX70" fmla="*/ 1642768 w 2352788"/>
                  <a:gd name="connsiteY70" fmla="*/ 386169 h 2312351"/>
                  <a:gd name="connsiteX71" fmla="*/ 1451848 w 2352788"/>
                  <a:gd name="connsiteY71" fmla="*/ 667523 h 2312351"/>
                  <a:gd name="connsiteX72" fmla="*/ 1170498 w 2352788"/>
                  <a:gd name="connsiteY72" fmla="*/ 506748 h 2312351"/>
                  <a:gd name="connsiteX73" fmla="*/ 1200641 w 2352788"/>
                  <a:gd name="connsiteY73" fmla="*/ 642400 h 2312351"/>
                  <a:gd name="connsiteX74" fmla="*/ 1115230 w 2352788"/>
                  <a:gd name="connsiteY74" fmla="*/ 878538 h 2312351"/>
                  <a:gd name="connsiteX75" fmla="*/ 1100158 w 2352788"/>
                  <a:gd name="connsiteY75" fmla="*/ 1014189 h 2312351"/>
                  <a:gd name="connsiteX76" fmla="*/ 904215 w 2352788"/>
                  <a:gd name="connsiteY76" fmla="*/ 1024237 h 2312351"/>
                  <a:gd name="connsiteX77" fmla="*/ 929336 w 2352788"/>
                  <a:gd name="connsiteY77" fmla="*/ 1185011 h 2312351"/>
                  <a:gd name="connsiteX78" fmla="*/ 708272 w 2352788"/>
                  <a:gd name="connsiteY78" fmla="*/ 994093 h 2312351"/>
                  <a:gd name="connsiteX79" fmla="*/ 607789 w 2352788"/>
                  <a:gd name="connsiteY79" fmla="*/ 923755 h 2312351"/>
                  <a:gd name="connsiteX80" fmla="*/ 809594 w 2352788"/>
                  <a:gd name="connsiteY80" fmla="*/ 1323176 h 2312351"/>
                  <a:gd name="connsiteX81" fmla="*/ 512330 w 2352788"/>
                  <a:gd name="connsiteY81" fmla="*/ 1365882 h 2312351"/>
                  <a:gd name="connsiteX82" fmla="*/ 647983 w 2352788"/>
                  <a:gd name="connsiteY82" fmla="*/ 1883372 h 2312351"/>
                  <a:gd name="connsiteX83" fmla="*/ 537449 w 2352788"/>
                  <a:gd name="connsiteY83" fmla="*/ 1808010 h 2312351"/>
                  <a:gd name="connsiteX84" fmla="*/ 391749 w 2352788"/>
                  <a:gd name="connsiteY84" fmla="*/ 1742695 h 2312351"/>
                  <a:gd name="connsiteX85" fmla="*/ 230975 w 2352788"/>
                  <a:gd name="connsiteY85" fmla="*/ 1446268 h 2312351"/>
                  <a:gd name="connsiteX86" fmla="*/ 356580 w 2352788"/>
                  <a:gd name="connsiteY86" fmla="*/ 1677381 h 2312351"/>
                  <a:gd name="connsiteX87" fmla="*/ 431942 w 2352788"/>
                  <a:gd name="connsiteY87" fmla="*/ 1843179 h 2312351"/>
                  <a:gd name="connsiteX88" fmla="*/ 527402 w 2352788"/>
                  <a:gd name="connsiteY88" fmla="*/ 1883372 h 2312351"/>
                  <a:gd name="connsiteX89" fmla="*/ 507305 w 2352788"/>
                  <a:gd name="connsiteY89" fmla="*/ 1998929 h 2312351"/>
                  <a:gd name="connsiteX90" fmla="*/ 311362 w 2352788"/>
                  <a:gd name="connsiteY90" fmla="*/ 2189847 h 2312351"/>
                  <a:gd name="connsiteX91" fmla="*/ 250235 w 2352788"/>
                  <a:gd name="connsiteY91" fmla="*/ 2152165 h 2312351"/>
                  <a:gd name="connsiteX92" fmla="*/ 220927 w 2352788"/>
                  <a:gd name="connsiteY92" fmla="*/ 1998928 h 2312351"/>
                  <a:gd name="connsiteX93" fmla="*/ 120444 w 2352788"/>
                  <a:gd name="connsiteY93" fmla="*/ 1918541 h 2312351"/>
                  <a:gd name="connsiteX94" fmla="*/ 65177 w 2352788"/>
                  <a:gd name="connsiteY94" fmla="*/ 1878348 h 2312351"/>
                  <a:gd name="connsiteX95" fmla="*/ 80251 w 2352788"/>
                  <a:gd name="connsiteY95" fmla="*/ 1682404 h 2312351"/>
                  <a:gd name="connsiteX96" fmla="*/ 205854 w 2352788"/>
                  <a:gd name="connsiteY96" fmla="*/ 1823082 h 2312351"/>
                  <a:gd name="connsiteX97" fmla="*/ 301314 w 2352788"/>
                  <a:gd name="connsiteY97" fmla="*/ 1983856 h 2312351"/>
                  <a:gd name="connsiteX98" fmla="*/ 326435 w 2352788"/>
                  <a:gd name="connsiteY98" fmla="*/ 1873323 h 2312351"/>
                  <a:gd name="connsiteX99" fmla="*/ 175710 w 2352788"/>
                  <a:gd name="connsiteY99" fmla="*/ 1526655 h 2312351"/>
                  <a:gd name="connsiteX100" fmla="*/ 150589 w 2352788"/>
                  <a:gd name="connsiteY100" fmla="*/ 1491487 h 2312351"/>
                  <a:gd name="connsiteX101" fmla="*/ 30008 w 2352788"/>
                  <a:gd name="connsiteY101" fmla="*/ 1652260 h 2312351"/>
                  <a:gd name="connsiteX102" fmla="*/ 19959 w 2352788"/>
                  <a:gd name="connsiteY102" fmla="*/ 1808009 h 2312351"/>
                  <a:gd name="connsiteX103" fmla="*/ 75227 w 2352788"/>
                  <a:gd name="connsiteY103" fmla="*/ 1310615 h 2312351"/>
                  <a:gd name="connsiteX104" fmla="*/ 175709 w 2352788"/>
                  <a:gd name="connsiteY104" fmla="*/ 1350809 h 2312351"/>
                  <a:gd name="connsiteX105" fmla="*/ 170685 w 2352788"/>
                  <a:gd name="connsiteY105" fmla="*/ 1134770 h 2312351"/>
                  <a:gd name="connsiteX106" fmla="*/ 95322 w 2352788"/>
                  <a:gd name="connsiteY106" fmla="*/ 1245301 h 2312351"/>
                  <a:gd name="connsiteX107" fmla="*/ 180733 w 2352788"/>
                  <a:gd name="connsiteY107" fmla="*/ 1054383 h 2312351"/>
                  <a:gd name="connsiteX108" fmla="*/ 276193 w 2352788"/>
                  <a:gd name="connsiteY108" fmla="*/ 873512 h 2312351"/>
                  <a:gd name="connsiteX109" fmla="*/ 471298 w 2352788"/>
                  <a:gd name="connsiteY109" fmla="*/ 672545 h 2312351"/>
                  <a:gd name="connsiteX0" fmla="*/ 471298 w 2352788"/>
                  <a:gd name="connsiteY0" fmla="*/ 672545 h 2312741"/>
                  <a:gd name="connsiteX1" fmla="*/ 693200 w 2352788"/>
                  <a:gd name="connsiteY1" fmla="*/ 411288 h 2312741"/>
                  <a:gd name="connsiteX2" fmla="*/ 743441 w 2352788"/>
                  <a:gd name="connsiteY2" fmla="*/ 471579 h 2312741"/>
                  <a:gd name="connsiteX3" fmla="*/ 708273 w 2352788"/>
                  <a:gd name="connsiteY3" fmla="*/ 582110 h 2312741"/>
                  <a:gd name="connsiteX4" fmla="*/ 637934 w 2352788"/>
                  <a:gd name="connsiteY4" fmla="*/ 592159 h 2312741"/>
                  <a:gd name="connsiteX5" fmla="*/ 562573 w 2352788"/>
                  <a:gd name="connsiteY5" fmla="*/ 627328 h 2312741"/>
                  <a:gd name="connsiteX6" fmla="*/ 688176 w 2352788"/>
                  <a:gd name="connsiteY6" fmla="*/ 778053 h 2312741"/>
                  <a:gd name="connsiteX7" fmla="*/ 487209 w 2352788"/>
                  <a:gd name="connsiteY7" fmla="*/ 752933 h 2312741"/>
                  <a:gd name="connsiteX8" fmla="*/ 421895 w 2352788"/>
                  <a:gd name="connsiteY8" fmla="*/ 953900 h 2312741"/>
                  <a:gd name="connsiteX9" fmla="*/ 241862 w 2352788"/>
                  <a:gd name="connsiteY9" fmla="*/ 994093 h 2312741"/>
                  <a:gd name="connsiteX10" fmla="*/ 306338 w 2352788"/>
                  <a:gd name="connsiteY10" fmla="*/ 1285495 h 2312741"/>
                  <a:gd name="connsiteX11" fmla="*/ 492233 w 2352788"/>
                  <a:gd name="connsiteY11" fmla="*/ 1195060 h 2312741"/>
                  <a:gd name="connsiteX12" fmla="*/ 477162 w 2352788"/>
                  <a:gd name="connsiteY12" fmla="*/ 979020 h 2312741"/>
                  <a:gd name="connsiteX13" fmla="*/ 738418 w 2352788"/>
                  <a:gd name="connsiteY13" fmla="*/ 783077 h 2312741"/>
                  <a:gd name="connsiteX14" fmla="*/ 818805 w 2352788"/>
                  <a:gd name="connsiteY14" fmla="*/ 818247 h 2312741"/>
                  <a:gd name="connsiteX15" fmla="*/ 889144 w 2352788"/>
                  <a:gd name="connsiteY15" fmla="*/ 918730 h 2312741"/>
                  <a:gd name="connsiteX16" fmla="*/ 793684 w 2352788"/>
                  <a:gd name="connsiteY16" fmla="*/ 707714 h 2312741"/>
                  <a:gd name="connsiteX17" fmla="*/ 803732 w 2352788"/>
                  <a:gd name="connsiteY17" fmla="*/ 436409 h 2312741"/>
                  <a:gd name="connsiteX18" fmla="*/ 979579 w 2352788"/>
                  <a:gd name="connsiteY18" fmla="*/ 290708 h 2312741"/>
                  <a:gd name="connsiteX19" fmla="*/ 904216 w 2352788"/>
                  <a:gd name="connsiteY19" fmla="*/ 471579 h 2312741"/>
                  <a:gd name="connsiteX20" fmla="*/ 899192 w 2352788"/>
                  <a:gd name="connsiteY20" fmla="*/ 546941 h 2312741"/>
                  <a:gd name="connsiteX21" fmla="*/ 1029820 w 2352788"/>
                  <a:gd name="connsiteY21" fmla="*/ 567038 h 2312741"/>
                  <a:gd name="connsiteX22" fmla="*/ 974554 w 2352788"/>
                  <a:gd name="connsiteY22" fmla="*/ 768005 h 2312741"/>
                  <a:gd name="connsiteX23" fmla="*/ 994652 w 2352788"/>
                  <a:gd name="connsiteY23" fmla="*/ 788103 h 2312741"/>
                  <a:gd name="connsiteX24" fmla="*/ 959482 w 2352788"/>
                  <a:gd name="connsiteY24" fmla="*/ 506748 h 2312741"/>
                  <a:gd name="connsiteX25" fmla="*/ 1034844 w 2352788"/>
                  <a:gd name="connsiteY25" fmla="*/ 315829 h 2312741"/>
                  <a:gd name="connsiteX26" fmla="*/ 1155424 w 2352788"/>
                  <a:gd name="connsiteY26" fmla="*/ 150031 h 2312741"/>
                  <a:gd name="connsiteX27" fmla="*/ 1265955 w 2352788"/>
                  <a:gd name="connsiteY27" fmla="*/ 215345 h 2312741"/>
                  <a:gd name="connsiteX28" fmla="*/ 1145375 w 2352788"/>
                  <a:gd name="connsiteY28" fmla="*/ 305782 h 2312741"/>
                  <a:gd name="connsiteX29" fmla="*/ 1311173 w 2352788"/>
                  <a:gd name="connsiteY29" fmla="*/ 416314 h 2312741"/>
                  <a:gd name="connsiteX30" fmla="*/ 1346340 w 2352788"/>
                  <a:gd name="connsiteY30" fmla="*/ 124911 h 2312741"/>
                  <a:gd name="connsiteX31" fmla="*/ 1436777 w 2352788"/>
                  <a:gd name="connsiteY31" fmla="*/ 54575 h 2312741"/>
                  <a:gd name="connsiteX32" fmla="*/ 1848759 w 2352788"/>
                  <a:gd name="connsiteY32" fmla="*/ 44524 h 2312741"/>
                  <a:gd name="connsiteX33" fmla="*/ 2352532 w 2352788"/>
                  <a:gd name="connsiteY33" fmla="*/ 399076 h 2312741"/>
                  <a:gd name="connsiteX34" fmla="*/ 1773395 w 2352788"/>
                  <a:gd name="connsiteY34" fmla="*/ 59598 h 2312741"/>
                  <a:gd name="connsiteX35" fmla="*/ 1708081 w 2352788"/>
                  <a:gd name="connsiteY35" fmla="*/ 119889 h 2312741"/>
                  <a:gd name="connsiteX36" fmla="*/ 1461896 w 2352788"/>
                  <a:gd name="connsiteY36" fmla="*/ 99791 h 2312741"/>
                  <a:gd name="connsiteX37" fmla="*/ 1421703 w 2352788"/>
                  <a:gd name="connsiteY37" fmla="*/ 406266 h 2312741"/>
                  <a:gd name="connsiteX38" fmla="*/ 1878903 w 2352788"/>
                  <a:gd name="connsiteY38" fmla="*/ 300759 h 2312741"/>
                  <a:gd name="connsiteX39" fmla="*/ 1934169 w 2352788"/>
                  <a:gd name="connsiteY39" fmla="*/ 1431198 h 2312741"/>
                  <a:gd name="connsiteX40" fmla="*/ 1333340 w 2352788"/>
                  <a:gd name="connsiteY40" fmla="*/ 1514347 h 2312741"/>
                  <a:gd name="connsiteX41" fmla="*/ 1260930 w 2352788"/>
                  <a:gd name="connsiteY41" fmla="*/ 1466368 h 2312741"/>
                  <a:gd name="connsiteX42" fmla="*/ 1613074 w 2352788"/>
                  <a:gd name="connsiteY42" fmla="*/ 1086029 h 2312741"/>
                  <a:gd name="connsiteX43" fmla="*/ 1456874 w 2352788"/>
                  <a:gd name="connsiteY43" fmla="*/ 1014191 h 2312741"/>
                  <a:gd name="connsiteX44" fmla="*/ 1527211 w 2352788"/>
                  <a:gd name="connsiteY44" fmla="*/ 762983 h 2312741"/>
                  <a:gd name="connsiteX45" fmla="*/ 1421703 w 2352788"/>
                  <a:gd name="connsiteY45" fmla="*/ 843370 h 2312741"/>
                  <a:gd name="connsiteX46" fmla="*/ 1512138 w 2352788"/>
                  <a:gd name="connsiteY46" fmla="*/ 843370 h 2312741"/>
                  <a:gd name="connsiteX47" fmla="*/ 1371461 w 2352788"/>
                  <a:gd name="connsiteY47" fmla="*/ 1029264 h 2312741"/>
                  <a:gd name="connsiteX48" fmla="*/ 1115228 w 2352788"/>
                  <a:gd name="connsiteY48" fmla="*/ 1255352 h 2312741"/>
                  <a:gd name="connsiteX49" fmla="*/ 907141 w 2352788"/>
                  <a:gd name="connsiteY49" fmla="*/ 1546754 h 2312741"/>
                  <a:gd name="connsiteX50" fmla="*/ 858995 w 2352788"/>
                  <a:gd name="connsiteY50" fmla="*/ 1622117 h 2312741"/>
                  <a:gd name="connsiteX51" fmla="*/ 1009720 w 2352788"/>
                  <a:gd name="connsiteY51" fmla="*/ 1918543 h 2312741"/>
                  <a:gd name="connsiteX52" fmla="*/ 1100156 w 2352788"/>
                  <a:gd name="connsiteY52" fmla="*/ 1898446 h 2312741"/>
                  <a:gd name="connsiteX53" fmla="*/ 1243117 w 2352788"/>
                  <a:gd name="connsiteY53" fmla="*/ 1439150 h 2312741"/>
                  <a:gd name="connsiteX54" fmla="*/ 1352194 w 2352788"/>
                  <a:gd name="connsiteY54" fmla="*/ 1522376 h 2312741"/>
                  <a:gd name="connsiteX55" fmla="*/ 1352194 w 2352788"/>
                  <a:gd name="connsiteY55" fmla="*/ 1605864 h 2312741"/>
                  <a:gd name="connsiteX56" fmla="*/ 1312456 w 2352788"/>
                  <a:gd name="connsiteY56" fmla="*/ 1759841 h 2312741"/>
                  <a:gd name="connsiteX57" fmla="*/ 1416465 w 2352788"/>
                  <a:gd name="connsiteY57" fmla="*/ 1920186 h 2312741"/>
                  <a:gd name="connsiteX58" fmla="*/ 1788773 w 2352788"/>
                  <a:gd name="connsiteY58" fmla="*/ 2312351 h 2312741"/>
                  <a:gd name="connsiteX59" fmla="*/ 1407853 w 2352788"/>
                  <a:gd name="connsiteY59" fmla="*/ 1991503 h 2312741"/>
                  <a:gd name="connsiteX60" fmla="*/ 1247453 w 2352788"/>
                  <a:gd name="connsiteY60" fmla="*/ 1894184 h 2312741"/>
                  <a:gd name="connsiteX61" fmla="*/ 1182614 w 2352788"/>
                  <a:gd name="connsiteY61" fmla="*/ 2064244 h 2312741"/>
                  <a:gd name="connsiteX62" fmla="*/ 1024793 w 2352788"/>
                  <a:gd name="connsiteY62" fmla="*/ 2129558 h 2312741"/>
                  <a:gd name="connsiteX63" fmla="*/ 884116 w 2352788"/>
                  <a:gd name="connsiteY63" fmla="*/ 1767818 h 2312741"/>
                  <a:gd name="connsiteX64" fmla="*/ 843922 w 2352788"/>
                  <a:gd name="connsiteY64" fmla="*/ 2079317 h 2312741"/>
                  <a:gd name="connsiteX65" fmla="*/ 703246 w 2352788"/>
                  <a:gd name="connsiteY65" fmla="*/ 1667335 h 2312741"/>
                  <a:gd name="connsiteX66" fmla="*/ 803729 w 2352788"/>
                  <a:gd name="connsiteY66" fmla="*/ 1416126 h 2312741"/>
                  <a:gd name="connsiteX67" fmla="*/ 884115 w 2352788"/>
                  <a:gd name="connsiteY67" fmla="*/ 1255352 h 2312741"/>
                  <a:gd name="connsiteX68" fmla="*/ 1160446 w 2352788"/>
                  <a:gd name="connsiteY68" fmla="*/ 1134771 h 2312741"/>
                  <a:gd name="connsiteX69" fmla="*/ 1637744 w 2352788"/>
                  <a:gd name="connsiteY69" fmla="*/ 657475 h 2312741"/>
                  <a:gd name="connsiteX70" fmla="*/ 1763348 w 2352788"/>
                  <a:gd name="connsiteY70" fmla="*/ 345976 h 2312741"/>
                  <a:gd name="connsiteX71" fmla="*/ 1642768 w 2352788"/>
                  <a:gd name="connsiteY71" fmla="*/ 386169 h 2312741"/>
                  <a:gd name="connsiteX72" fmla="*/ 1451848 w 2352788"/>
                  <a:gd name="connsiteY72" fmla="*/ 667523 h 2312741"/>
                  <a:gd name="connsiteX73" fmla="*/ 1170498 w 2352788"/>
                  <a:gd name="connsiteY73" fmla="*/ 506748 h 2312741"/>
                  <a:gd name="connsiteX74" fmla="*/ 1200641 w 2352788"/>
                  <a:gd name="connsiteY74" fmla="*/ 642400 h 2312741"/>
                  <a:gd name="connsiteX75" fmla="*/ 1115230 w 2352788"/>
                  <a:gd name="connsiteY75" fmla="*/ 878538 h 2312741"/>
                  <a:gd name="connsiteX76" fmla="*/ 1100158 w 2352788"/>
                  <a:gd name="connsiteY76" fmla="*/ 1014189 h 2312741"/>
                  <a:gd name="connsiteX77" fmla="*/ 904215 w 2352788"/>
                  <a:gd name="connsiteY77" fmla="*/ 1024237 h 2312741"/>
                  <a:gd name="connsiteX78" fmla="*/ 929336 w 2352788"/>
                  <a:gd name="connsiteY78" fmla="*/ 1185011 h 2312741"/>
                  <a:gd name="connsiteX79" fmla="*/ 708272 w 2352788"/>
                  <a:gd name="connsiteY79" fmla="*/ 994093 h 2312741"/>
                  <a:gd name="connsiteX80" fmla="*/ 607789 w 2352788"/>
                  <a:gd name="connsiteY80" fmla="*/ 923755 h 2312741"/>
                  <a:gd name="connsiteX81" fmla="*/ 809594 w 2352788"/>
                  <a:gd name="connsiteY81" fmla="*/ 1323176 h 2312741"/>
                  <a:gd name="connsiteX82" fmla="*/ 512330 w 2352788"/>
                  <a:gd name="connsiteY82" fmla="*/ 1365882 h 2312741"/>
                  <a:gd name="connsiteX83" fmla="*/ 647983 w 2352788"/>
                  <a:gd name="connsiteY83" fmla="*/ 1883372 h 2312741"/>
                  <a:gd name="connsiteX84" fmla="*/ 537449 w 2352788"/>
                  <a:gd name="connsiteY84" fmla="*/ 1808010 h 2312741"/>
                  <a:gd name="connsiteX85" fmla="*/ 391749 w 2352788"/>
                  <a:gd name="connsiteY85" fmla="*/ 1742695 h 2312741"/>
                  <a:gd name="connsiteX86" fmla="*/ 230975 w 2352788"/>
                  <a:gd name="connsiteY86" fmla="*/ 1446268 h 2312741"/>
                  <a:gd name="connsiteX87" fmla="*/ 356580 w 2352788"/>
                  <a:gd name="connsiteY87" fmla="*/ 1677381 h 2312741"/>
                  <a:gd name="connsiteX88" fmla="*/ 431942 w 2352788"/>
                  <a:gd name="connsiteY88" fmla="*/ 1843179 h 2312741"/>
                  <a:gd name="connsiteX89" fmla="*/ 527402 w 2352788"/>
                  <a:gd name="connsiteY89" fmla="*/ 1883372 h 2312741"/>
                  <a:gd name="connsiteX90" fmla="*/ 507305 w 2352788"/>
                  <a:gd name="connsiteY90" fmla="*/ 1998929 h 2312741"/>
                  <a:gd name="connsiteX91" fmla="*/ 311362 w 2352788"/>
                  <a:gd name="connsiteY91" fmla="*/ 2189847 h 2312741"/>
                  <a:gd name="connsiteX92" fmla="*/ 250235 w 2352788"/>
                  <a:gd name="connsiteY92" fmla="*/ 2152165 h 2312741"/>
                  <a:gd name="connsiteX93" fmla="*/ 220927 w 2352788"/>
                  <a:gd name="connsiteY93" fmla="*/ 1998928 h 2312741"/>
                  <a:gd name="connsiteX94" fmla="*/ 120444 w 2352788"/>
                  <a:gd name="connsiteY94" fmla="*/ 1918541 h 2312741"/>
                  <a:gd name="connsiteX95" fmla="*/ 65177 w 2352788"/>
                  <a:gd name="connsiteY95" fmla="*/ 1878348 h 2312741"/>
                  <a:gd name="connsiteX96" fmla="*/ 80251 w 2352788"/>
                  <a:gd name="connsiteY96" fmla="*/ 1682404 h 2312741"/>
                  <a:gd name="connsiteX97" fmla="*/ 205854 w 2352788"/>
                  <a:gd name="connsiteY97" fmla="*/ 1823082 h 2312741"/>
                  <a:gd name="connsiteX98" fmla="*/ 301314 w 2352788"/>
                  <a:gd name="connsiteY98" fmla="*/ 1983856 h 2312741"/>
                  <a:gd name="connsiteX99" fmla="*/ 326435 w 2352788"/>
                  <a:gd name="connsiteY99" fmla="*/ 1873323 h 2312741"/>
                  <a:gd name="connsiteX100" fmla="*/ 175710 w 2352788"/>
                  <a:gd name="connsiteY100" fmla="*/ 1526655 h 2312741"/>
                  <a:gd name="connsiteX101" fmla="*/ 150589 w 2352788"/>
                  <a:gd name="connsiteY101" fmla="*/ 1491487 h 2312741"/>
                  <a:gd name="connsiteX102" fmla="*/ 30008 w 2352788"/>
                  <a:gd name="connsiteY102" fmla="*/ 1652260 h 2312741"/>
                  <a:gd name="connsiteX103" fmla="*/ 19959 w 2352788"/>
                  <a:gd name="connsiteY103" fmla="*/ 1808009 h 2312741"/>
                  <a:gd name="connsiteX104" fmla="*/ 75227 w 2352788"/>
                  <a:gd name="connsiteY104" fmla="*/ 1310615 h 2312741"/>
                  <a:gd name="connsiteX105" fmla="*/ 175709 w 2352788"/>
                  <a:gd name="connsiteY105" fmla="*/ 1350809 h 2312741"/>
                  <a:gd name="connsiteX106" fmla="*/ 170685 w 2352788"/>
                  <a:gd name="connsiteY106" fmla="*/ 1134770 h 2312741"/>
                  <a:gd name="connsiteX107" fmla="*/ 95322 w 2352788"/>
                  <a:gd name="connsiteY107" fmla="*/ 1245301 h 2312741"/>
                  <a:gd name="connsiteX108" fmla="*/ 180733 w 2352788"/>
                  <a:gd name="connsiteY108" fmla="*/ 1054383 h 2312741"/>
                  <a:gd name="connsiteX109" fmla="*/ 276193 w 2352788"/>
                  <a:gd name="connsiteY109" fmla="*/ 873512 h 2312741"/>
                  <a:gd name="connsiteX110" fmla="*/ 471298 w 2352788"/>
                  <a:gd name="connsiteY110" fmla="*/ 672545 h 2312741"/>
                  <a:gd name="connsiteX0" fmla="*/ 471298 w 2352788"/>
                  <a:gd name="connsiteY0" fmla="*/ 672545 h 2312800"/>
                  <a:gd name="connsiteX1" fmla="*/ 693200 w 2352788"/>
                  <a:gd name="connsiteY1" fmla="*/ 411288 h 2312800"/>
                  <a:gd name="connsiteX2" fmla="*/ 743441 w 2352788"/>
                  <a:gd name="connsiteY2" fmla="*/ 471579 h 2312800"/>
                  <a:gd name="connsiteX3" fmla="*/ 708273 w 2352788"/>
                  <a:gd name="connsiteY3" fmla="*/ 582110 h 2312800"/>
                  <a:gd name="connsiteX4" fmla="*/ 637934 w 2352788"/>
                  <a:gd name="connsiteY4" fmla="*/ 592159 h 2312800"/>
                  <a:gd name="connsiteX5" fmla="*/ 562573 w 2352788"/>
                  <a:gd name="connsiteY5" fmla="*/ 627328 h 2312800"/>
                  <a:gd name="connsiteX6" fmla="*/ 688176 w 2352788"/>
                  <a:gd name="connsiteY6" fmla="*/ 778053 h 2312800"/>
                  <a:gd name="connsiteX7" fmla="*/ 487209 w 2352788"/>
                  <a:gd name="connsiteY7" fmla="*/ 752933 h 2312800"/>
                  <a:gd name="connsiteX8" fmla="*/ 421895 w 2352788"/>
                  <a:gd name="connsiteY8" fmla="*/ 953900 h 2312800"/>
                  <a:gd name="connsiteX9" fmla="*/ 241862 w 2352788"/>
                  <a:gd name="connsiteY9" fmla="*/ 994093 h 2312800"/>
                  <a:gd name="connsiteX10" fmla="*/ 306338 w 2352788"/>
                  <a:gd name="connsiteY10" fmla="*/ 1285495 h 2312800"/>
                  <a:gd name="connsiteX11" fmla="*/ 492233 w 2352788"/>
                  <a:gd name="connsiteY11" fmla="*/ 1195060 h 2312800"/>
                  <a:gd name="connsiteX12" fmla="*/ 477162 w 2352788"/>
                  <a:gd name="connsiteY12" fmla="*/ 979020 h 2312800"/>
                  <a:gd name="connsiteX13" fmla="*/ 738418 w 2352788"/>
                  <a:gd name="connsiteY13" fmla="*/ 783077 h 2312800"/>
                  <a:gd name="connsiteX14" fmla="*/ 818805 w 2352788"/>
                  <a:gd name="connsiteY14" fmla="*/ 818247 h 2312800"/>
                  <a:gd name="connsiteX15" fmla="*/ 889144 w 2352788"/>
                  <a:gd name="connsiteY15" fmla="*/ 918730 h 2312800"/>
                  <a:gd name="connsiteX16" fmla="*/ 793684 w 2352788"/>
                  <a:gd name="connsiteY16" fmla="*/ 707714 h 2312800"/>
                  <a:gd name="connsiteX17" fmla="*/ 803732 w 2352788"/>
                  <a:gd name="connsiteY17" fmla="*/ 436409 h 2312800"/>
                  <a:gd name="connsiteX18" fmla="*/ 979579 w 2352788"/>
                  <a:gd name="connsiteY18" fmla="*/ 290708 h 2312800"/>
                  <a:gd name="connsiteX19" fmla="*/ 904216 w 2352788"/>
                  <a:gd name="connsiteY19" fmla="*/ 471579 h 2312800"/>
                  <a:gd name="connsiteX20" fmla="*/ 899192 w 2352788"/>
                  <a:gd name="connsiteY20" fmla="*/ 546941 h 2312800"/>
                  <a:gd name="connsiteX21" fmla="*/ 1029820 w 2352788"/>
                  <a:gd name="connsiteY21" fmla="*/ 567038 h 2312800"/>
                  <a:gd name="connsiteX22" fmla="*/ 974554 w 2352788"/>
                  <a:gd name="connsiteY22" fmla="*/ 768005 h 2312800"/>
                  <a:gd name="connsiteX23" fmla="*/ 994652 w 2352788"/>
                  <a:gd name="connsiteY23" fmla="*/ 788103 h 2312800"/>
                  <a:gd name="connsiteX24" fmla="*/ 959482 w 2352788"/>
                  <a:gd name="connsiteY24" fmla="*/ 506748 h 2312800"/>
                  <a:gd name="connsiteX25" fmla="*/ 1034844 w 2352788"/>
                  <a:gd name="connsiteY25" fmla="*/ 315829 h 2312800"/>
                  <a:gd name="connsiteX26" fmla="*/ 1155424 w 2352788"/>
                  <a:gd name="connsiteY26" fmla="*/ 150031 h 2312800"/>
                  <a:gd name="connsiteX27" fmla="*/ 1265955 w 2352788"/>
                  <a:gd name="connsiteY27" fmla="*/ 215345 h 2312800"/>
                  <a:gd name="connsiteX28" fmla="*/ 1145375 w 2352788"/>
                  <a:gd name="connsiteY28" fmla="*/ 305782 h 2312800"/>
                  <a:gd name="connsiteX29" fmla="*/ 1311173 w 2352788"/>
                  <a:gd name="connsiteY29" fmla="*/ 416314 h 2312800"/>
                  <a:gd name="connsiteX30" fmla="*/ 1346340 w 2352788"/>
                  <a:gd name="connsiteY30" fmla="*/ 124911 h 2312800"/>
                  <a:gd name="connsiteX31" fmla="*/ 1436777 w 2352788"/>
                  <a:gd name="connsiteY31" fmla="*/ 54575 h 2312800"/>
                  <a:gd name="connsiteX32" fmla="*/ 1848759 w 2352788"/>
                  <a:gd name="connsiteY32" fmla="*/ 44524 h 2312800"/>
                  <a:gd name="connsiteX33" fmla="*/ 2352532 w 2352788"/>
                  <a:gd name="connsiteY33" fmla="*/ 399076 h 2312800"/>
                  <a:gd name="connsiteX34" fmla="*/ 1773395 w 2352788"/>
                  <a:gd name="connsiteY34" fmla="*/ 59598 h 2312800"/>
                  <a:gd name="connsiteX35" fmla="*/ 1708081 w 2352788"/>
                  <a:gd name="connsiteY35" fmla="*/ 119889 h 2312800"/>
                  <a:gd name="connsiteX36" fmla="*/ 1461896 w 2352788"/>
                  <a:gd name="connsiteY36" fmla="*/ 99791 h 2312800"/>
                  <a:gd name="connsiteX37" fmla="*/ 1421703 w 2352788"/>
                  <a:gd name="connsiteY37" fmla="*/ 406266 h 2312800"/>
                  <a:gd name="connsiteX38" fmla="*/ 1878903 w 2352788"/>
                  <a:gd name="connsiteY38" fmla="*/ 300759 h 2312800"/>
                  <a:gd name="connsiteX39" fmla="*/ 1934169 w 2352788"/>
                  <a:gd name="connsiteY39" fmla="*/ 1431198 h 2312800"/>
                  <a:gd name="connsiteX40" fmla="*/ 1333340 w 2352788"/>
                  <a:gd name="connsiteY40" fmla="*/ 1514347 h 2312800"/>
                  <a:gd name="connsiteX41" fmla="*/ 1260930 w 2352788"/>
                  <a:gd name="connsiteY41" fmla="*/ 1466368 h 2312800"/>
                  <a:gd name="connsiteX42" fmla="*/ 1613074 w 2352788"/>
                  <a:gd name="connsiteY42" fmla="*/ 1086029 h 2312800"/>
                  <a:gd name="connsiteX43" fmla="*/ 1456874 w 2352788"/>
                  <a:gd name="connsiteY43" fmla="*/ 1014191 h 2312800"/>
                  <a:gd name="connsiteX44" fmla="*/ 1527211 w 2352788"/>
                  <a:gd name="connsiteY44" fmla="*/ 762983 h 2312800"/>
                  <a:gd name="connsiteX45" fmla="*/ 1421703 w 2352788"/>
                  <a:gd name="connsiteY45" fmla="*/ 843370 h 2312800"/>
                  <a:gd name="connsiteX46" fmla="*/ 1512138 w 2352788"/>
                  <a:gd name="connsiteY46" fmla="*/ 843370 h 2312800"/>
                  <a:gd name="connsiteX47" fmla="*/ 1371461 w 2352788"/>
                  <a:gd name="connsiteY47" fmla="*/ 1029264 h 2312800"/>
                  <a:gd name="connsiteX48" fmla="*/ 1115228 w 2352788"/>
                  <a:gd name="connsiteY48" fmla="*/ 1255352 h 2312800"/>
                  <a:gd name="connsiteX49" fmla="*/ 907141 w 2352788"/>
                  <a:gd name="connsiteY49" fmla="*/ 1546754 h 2312800"/>
                  <a:gd name="connsiteX50" fmla="*/ 858995 w 2352788"/>
                  <a:gd name="connsiteY50" fmla="*/ 1622117 h 2312800"/>
                  <a:gd name="connsiteX51" fmla="*/ 1009720 w 2352788"/>
                  <a:gd name="connsiteY51" fmla="*/ 1918543 h 2312800"/>
                  <a:gd name="connsiteX52" fmla="*/ 1100156 w 2352788"/>
                  <a:gd name="connsiteY52" fmla="*/ 1898446 h 2312800"/>
                  <a:gd name="connsiteX53" fmla="*/ 1243117 w 2352788"/>
                  <a:gd name="connsiteY53" fmla="*/ 1439150 h 2312800"/>
                  <a:gd name="connsiteX54" fmla="*/ 1352194 w 2352788"/>
                  <a:gd name="connsiteY54" fmla="*/ 1522376 h 2312800"/>
                  <a:gd name="connsiteX55" fmla="*/ 1352194 w 2352788"/>
                  <a:gd name="connsiteY55" fmla="*/ 1605864 h 2312800"/>
                  <a:gd name="connsiteX56" fmla="*/ 1312456 w 2352788"/>
                  <a:gd name="connsiteY56" fmla="*/ 1759841 h 2312800"/>
                  <a:gd name="connsiteX57" fmla="*/ 1416465 w 2352788"/>
                  <a:gd name="connsiteY57" fmla="*/ 1920186 h 2312800"/>
                  <a:gd name="connsiteX58" fmla="*/ 1788773 w 2352788"/>
                  <a:gd name="connsiteY58" fmla="*/ 2312351 h 2312800"/>
                  <a:gd name="connsiteX59" fmla="*/ 1268705 w 2352788"/>
                  <a:gd name="connsiteY59" fmla="*/ 2027284 h 2312800"/>
                  <a:gd name="connsiteX60" fmla="*/ 1247453 w 2352788"/>
                  <a:gd name="connsiteY60" fmla="*/ 1894184 h 2312800"/>
                  <a:gd name="connsiteX61" fmla="*/ 1182614 w 2352788"/>
                  <a:gd name="connsiteY61" fmla="*/ 2064244 h 2312800"/>
                  <a:gd name="connsiteX62" fmla="*/ 1024793 w 2352788"/>
                  <a:gd name="connsiteY62" fmla="*/ 2129558 h 2312800"/>
                  <a:gd name="connsiteX63" fmla="*/ 884116 w 2352788"/>
                  <a:gd name="connsiteY63" fmla="*/ 1767818 h 2312800"/>
                  <a:gd name="connsiteX64" fmla="*/ 843922 w 2352788"/>
                  <a:gd name="connsiteY64" fmla="*/ 2079317 h 2312800"/>
                  <a:gd name="connsiteX65" fmla="*/ 703246 w 2352788"/>
                  <a:gd name="connsiteY65" fmla="*/ 1667335 h 2312800"/>
                  <a:gd name="connsiteX66" fmla="*/ 803729 w 2352788"/>
                  <a:gd name="connsiteY66" fmla="*/ 1416126 h 2312800"/>
                  <a:gd name="connsiteX67" fmla="*/ 884115 w 2352788"/>
                  <a:gd name="connsiteY67" fmla="*/ 1255352 h 2312800"/>
                  <a:gd name="connsiteX68" fmla="*/ 1160446 w 2352788"/>
                  <a:gd name="connsiteY68" fmla="*/ 1134771 h 2312800"/>
                  <a:gd name="connsiteX69" fmla="*/ 1637744 w 2352788"/>
                  <a:gd name="connsiteY69" fmla="*/ 657475 h 2312800"/>
                  <a:gd name="connsiteX70" fmla="*/ 1763348 w 2352788"/>
                  <a:gd name="connsiteY70" fmla="*/ 345976 h 2312800"/>
                  <a:gd name="connsiteX71" fmla="*/ 1642768 w 2352788"/>
                  <a:gd name="connsiteY71" fmla="*/ 386169 h 2312800"/>
                  <a:gd name="connsiteX72" fmla="*/ 1451848 w 2352788"/>
                  <a:gd name="connsiteY72" fmla="*/ 667523 h 2312800"/>
                  <a:gd name="connsiteX73" fmla="*/ 1170498 w 2352788"/>
                  <a:gd name="connsiteY73" fmla="*/ 506748 h 2312800"/>
                  <a:gd name="connsiteX74" fmla="*/ 1200641 w 2352788"/>
                  <a:gd name="connsiteY74" fmla="*/ 642400 h 2312800"/>
                  <a:gd name="connsiteX75" fmla="*/ 1115230 w 2352788"/>
                  <a:gd name="connsiteY75" fmla="*/ 878538 h 2312800"/>
                  <a:gd name="connsiteX76" fmla="*/ 1100158 w 2352788"/>
                  <a:gd name="connsiteY76" fmla="*/ 1014189 h 2312800"/>
                  <a:gd name="connsiteX77" fmla="*/ 904215 w 2352788"/>
                  <a:gd name="connsiteY77" fmla="*/ 1024237 h 2312800"/>
                  <a:gd name="connsiteX78" fmla="*/ 929336 w 2352788"/>
                  <a:gd name="connsiteY78" fmla="*/ 1185011 h 2312800"/>
                  <a:gd name="connsiteX79" fmla="*/ 708272 w 2352788"/>
                  <a:gd name="connsiteY79" fmla="*/ 994093 h 2312800"/>
                  <a:gd name="connsiteX80" fmla="*/ 607789 w 2352788"/>
                  <a:gd name="connsiteY80" fmla="*/ 923755 h 2312800"/>
                  <a:gd name="connsiteX81" fmla="*/ 809594 w 2352788"/>
                  <a:gd name="connsiteY81" fmla="*/ 1323176 h 2312800"/>
                  <a:gd name="connsiteX82" fmla="*/ 512330 w 2352788"/>
                  <a:gd name="connsiteY82" fmla="*/ 1365882 h 2312800"/>
                  <a:gd name="connsiteX83" fmla="*/ 647983 w 2352788"/>
                  <a:gd name="connsiteY83" fmla="*/ 1883372 h 2312800"/>
                  <a:gd name="connsiteX84" fmla="*/ 537449 w 2352788"/>
                  <a:gd name="connsiteY84" fmla="*/ 1808010 h 2312800"/>
                  <a:gd name="connsiteX85" fmla="*/ 391749 w 2352788"/>
                  <a:gd name="connsiteY85" fmla="*/ 1742695 h 2312800"/>
                  <a:gd name="connsiteX86" fmla="*/ 230975 w 2352788"/>
                  <a:gd name="connsiteY86" fmla="*/ 1446268 h 2312800"/>
                  <a:gd name="connsiteX87" fmla="*/ 356580 w 2352788"/>
                  <a:gd name="connsiteY87" fmla="*/ 1677381 h 2312800"/>
                  <a:gd name="connsiteX88" fmla="*/ 431942 w 2352788"/>
                  <a:gd name="connsiteY88" fmla="*/ 1843179 h 2312800"/>
                  <a:gd name="connsiteX89" fmla="*/ 527402 w 2352788"/>
                  <a:gd name="connsiteY89" fmla="*/ 1883372 h 2312800"/>
                  <a:gd name="connsiteX90" fmla="*/ 507305 w 2352788"/>
                  <a:gd name="connsiteY90" fmla="*/ 1998929 h 2312800"/>
                  <a:gd name="connsiteX91" fmla="*/ 311362 w 2352788"/>
                  <a:gd name="connsiteY91" fmla="*/ 2189847 h 2312800"/>
                  <a:gd name="connsiteX92" fmla="*/ 250235 w 2352788"/>
                  <a:gd name="connsiteY92" fmla="*/ 2152165 h 2312800"/>
                  <a:gd name="connsiteX93" fmla="*/ 220927 w 2352788"/>
                  <a:gd name="connsiteY93" fmla="*/ 1998928 h 2312800"/>
                  <a:gd name="connsiteX94" fmla="*/ 120444 w 2352788"/>
                  <a:gd name="connsiteY94" fmla="*/ 1918541 h 2312800"/>
                  <a:gd name="connsiteX95" fmla="*/ 65177 w 2352788"/>
                  <a:gd name="connsiteY95" fmla="*/ 1878348 h 2312800"/>
                  <a:gd name="connsiteX96" fmla="*/ 80251 w 2352788"/>
                  <a:gd name="connsiteY96" fmla="*/ 1682404 h 2312800"/>
                  <a:gd name="connsiteX97" fmla="*/ 205854 w 2352788"/>
                  <a:gd name="connsiteY97" fmla="*/ 1823082 h 2312800"/>
                  <a:gd name="connsiteX98" fmla="*/ 301314 w 2352788"/>
                  <a:gd name="connsiteY98" fmla="*/ 1983856 h 2312800"/>
                  <a:gd name="connsiteX99" fmla="*/ 326435 w 2352788"/>
                  <a:gd name="connsiteY99" fmla="*/ 1873323 h 2312800"/>
                  <a:gd name="connsiteX100" fmla="*/ 175710 w 2352788"/>
                  <a:gd name="connsiteY100" fmla="*/ 1526655 h 2312800"/>
                  <a:gd name="connsiteX101" fmla="*/ 150589 w 2352788"/>
                  <a:gd name="connsiteY101" fmla="*/ 1491487 h 2312800"/>
                  <a:gd name="connsiteX102" fmla="*/ 30008 w 2352788"/>
                  <a:gd name="connsiteY102" fmla="*/ 1652260 h 2312800"/>
                  <a:gd name="connsiteX103" fmla="*/ 19959 w 2352788"/>
                  <a:gd name="connsiteY103" fmla="*/ 1808009 h 2312800"/>
                  <a:gd name="connsiteX104" fmla="*/ 75227 w 2352788"/>
                  <a:gd name="connsiteY104" fmla="*/ 1310615 h 2312800"/>
                  <a:gd name="connsiteX105" fmla="*/ 175709 w 2352788"/>
                  <a:gd name="connsiteY105" fmla="*/ 1350809 h 2312800"/>
                  <a:gd name="connsiteX106" fmla="*/ 170685 w 2352788"/>
                  <a:gd name="connsiteY106" fmla="*/ 1134770 h 2312800"/>
                  <a:gd name="connsiteX107" fmla="*/ 95322 w 2352788"/>
                  <a:gd name="connsiteY107" fmla="*/ 1245301 h 2312800"/>
                  <a:gd name="connsiteX108" fmla="*/ 180733 w 2352788"/>
                  <a:gd name="connsiteY108" fmla="*/ 1054383 h 2312800"/>
                  <a:gd name="connsiteX109" fmla="*/ 276193 w 2352788"/>
                  <a:gd name="connsiteY109" fmla="*/ 873512 h 2312800"/>
                  <a:gd name="connsiteX110" fmla="*/ 471298 w 2352788"/>
                  <a:gd name="connsiteY110" fmla="*/ 672545 h 2312800"/>
                  <a:gd name="connsiteX0" fmla="*/ 471298 w 2352788"/>
                  <a:gd name="connsiteY0" fmla="*/ 672545 h 2312800"/>
                  <a:gd name="connsiteX1" fmla="*/ 693200 w 2352788"/>
                  <a:gd name="connsiteY1" fmla="*/ 411288 h 2312800"/>
                  <a:gd name="connsiteX2" fmla="*/ 743441 w 2352788"/>
                  <a:gd name="connsiteY2" fmla="*/ 471579 h 2312800"/>
                  <a:gd name="connsiteX3" fmla="*/ 708273 w 2352788"/>
                  <a:gd name="connsiteY3" fmla="*/ 582110 h 2312800"/>
                  <a:gd name="connsiteX4" fmla="*/ 637934 w 2352788"/>
                  <a:gd name="connsiteY4" fmla="*/ 592159 h 2312800"/>
                  <a:gd name="connsiteX5" fmla="*/ 562573 w 2352788"/>
                  <a:gd name="connsiteY5" fmla="*/ 627328 h 2312800"/>
                  <a:gd name="connsiteX6" fmla="*/ 688176 w 2352788"/>
                  <a:gd name="connsiteY6" fmla="*/ 778053 h 2312800"/>
                  <a:gd name="connsiteX7" fmla="*/ 487209 w 2352788"/>
                  <a:gd name="connsiteY7" fmla="*/ 752933 h 2312800"/>
                  <a:gd name="connsiteX8" fmla="*/ 421895 w 2352788"/>
                  <a:gd name="connsiteY8" fmla="*/ 953900 h 2312800"/>
                  <a:gd name="connsiteX9" fmla="*/ 241862 w 2352788"/>
                  <a:gd name="connsiteY9" fmla="*/ 994093 h 2312800"/>
                  <a:gd name="connsiteX10" fmla="*/ 306338 w 2352788"/>
                  <a:gd name="connsiteY10" fmla="*/ 1285495 h 2312800"/>
                  <a:gd name="connsiteX11" fmla="*/ 492233 w 2352788"/>
                  <a:gd name="connsiteY11" fmla="*/ 1195060 h 2312800"/>
                  <a:gd name="connsiteX12" fmla="*/ 477162 w 2352788"/>
                  <a:gd name="connsiteY12" fmla="*/ 979020 h 2312800"/>
                  <a:gd name="connsiteX13" fmla="*/ 738418 w 2352788"/>
                  <a:gd name="connsiteY13" fmla="*/ 783077 h 2312800"/>
                  <a:gd name="connsiteX14" fmla="*/ 818805 w 2352788"/>
                  <a:gd name="connsiteY14" fmla="*/ 818247 h 2312800"/>
                  <a:gd name="connsiteX15" fmla="*/ 889144 w 2352788"/>
                  <a:gd name="connsiteY15" fmla="*/ 918730 h 2312800"/>
                  <a:gd name="connsiteX16" fmla="*/ 793684 w 2352788"/>
                  <a:gd name="connsiteY16" fmla="*/ 707714 h 2312800"/>
                  <a:gd name="connsiteX17" fmla="*/ 803732 w 2352788"/>
                  <a:gd name="connsiteY17" fmla="*/ 436409 h 2312800"/>
                  <a:gd name="connsiteX18" fmla="*/ 979579 w 2352788"/>
                  <a:gd name="connsiteY18" fmla="*/ 290708 h 2312800"/>
                  <a:gd name="connsiteX19" fmla="*/ 904216 w 2352788"/>
                  <a:gd name="connsiteY19" fmla="*/ 471579 h 2312800"/>
                  <a:gd name="connsiteX20" fmla="*/ 899192 w 2352788"/>
                  <a:gd name="connsiteY20" fmla="*/ 546941 h 2312800"/>
                  <a:gd name="connsiteX21" fmla="*/ 1029820 w 2352788"/>
                  <a:gd name="connsiteY21" fmla="*/ 567038 h 2312800"/>
                  <a:gd name="connsiteX22" fmla="*/ 974554 w 2352788"/>
                  <a:gd name="connsiteY22" fmla="*/ 768005 h 2312800"/>
                  <a:gd name="connsiteX23" fmla="*/ 994652 w 2352788"/>
                  <a:gd name="connsiteY23" fmla="*/ 788103 h 2312800"/>
                  <a:gd name="connsiteX24" fmla="*/ 959482 w 2352788"/>
                  <a:gd name="connsiteY24" fmla="*/ 506748 h 2312800"/>
                  <a:gd name="connsiteX25" fmla="*/ 1034844 w 2352788"/>
                  <a:gd name="connsiteY25" fmla="*/ 315829 h 2312800"/>
                  <a:gd name="connsiteX26" fmla="*/ 1155424 w 2352788"/>
                  <a:gd name="connsiteY26" fmla="*/ 150031 h 2312800"/>
                  <a:gd name="connsiteX27" fmla="*/ 1265955 w 2352788"/>
                  <a:gd name="connsiteY27" fmla="*/ 215345 h 2312800"/>
                  <a:gd name="connsiteX28" fmla="*/ 1145375 w 2352788"/>
                  <a:gd name="connsiteY28" fmla="*/ 305782 h 2312800"/>
                  <a:gd name="connsiteX29" fmla="*/ 1311173 w 2352788"/>
                  <a:gd name="connsiteY29" fmla="*/ 416314 h 2312800"/>
                  <a:gd name="connsiteX30" fmla="*/ 1346340 w 2352788"/>
                  <a:gd name="connsiteY30" fmla="*/ 124911 h 2312800"/>
                  <a:gd name="connsiteX31" fmla="*/ 1436777 w 2352788"/>
                  <a:gd name="connsiteY31" fmla="*/ 54575 h 2312800"/>
                  <a:gd name="connsiteX32" fmla="*/ 1848759 w 2352788"/>
                  <a:gd name="connsiteY32" fmla="*/ 44524 h 2312800"/>
                  <a:gd name="connsiteX33" fmla="*/ 2352532 w 2352788"/>
                  <a:gd name="connsiteY33" fmla="*/ 399076 h 2312800"/>
                  <a:gd name="connsiteX34" fmla="*/ 1773395 w 2352788"/>
                  <a:gd name="connsiteY34" fmla="*/ 59598 h 2312800"/>
                  <a:gd name="connsiteX35" fmla="*/ 1708081 w 2352788"/>
                  <a:gd name="connsiteY35" fmla="*/ 119889 h 2312800"/>
                  <a:gd name="connsiteX36" fmla="*/ 1461896 w 2352788"/>
                  <a:gd name="connsiteY36" fmla="*/ 99791 h 2312800"/>
                  <a:gd name="connsiteX37" fmla="*/ 1421703 w 2352788"/>
                  <a:gd name="connsiteY37" fmla="*/ 406266 h 2312800"/>
                  <a:gd name="connsiteX38" fmla="*/ 1878903 w 2352788"/>
                  <a:gd name="connsiteY38" fmla="*/ 300759 h 2312800"/>
                  <a:gd name="connsiteX39" fmla="*/ 1934169 w 2352788"/>
                  <a:gd name="connsiteY39" fmla="*/ 1431198 h 2312800"/>
                  <a:gd name="connsiteX40" fmla="*/ 1333340 w 2352788"/>
                  <a:gd name="connsiteY40" fmla="*/ 1514347 h 2312800"/>
                  <a:gd name="connsiteX41" fmla="*/ 1260930 w 2352788"/>
                  <a:gd name="connsiteY41" fmla="*/ 1466368 h 2312800"/>
                  <a:gd name="connsiteX42" fmla="*/ 1613074 w 2352788"/>
                  <a:gd name="connsiteY42" fmla="*/ 1086029 h 2312800"/>
                  <a:gd name="connsiteX43" fmla="*/ 1456874 w 2352788"/>
                  <a:gd name="connsiteY43" fmla="*/ 1014191 h 2312800"/>
                  <a:gd name="connsiteX44" fmla="*/ 1527211 w 2352788"/>
                  <a:gd name="connsiteY44" fmla="*/ 762983 h 2312800"/>
                  <a:gd name="connsiteX45" fmla="*/ 1421703 w 2352788"/>
                  <a:gd name="connsiteY45" fmla="*/ 843370 h 2312800"/>
                  <a:gd name="connsiteX46" fmla="*/ 1512138 w 2352788"/>
                  <a:gd name="connsiteY46" fmla="*/ 843370 h 2312800"/>
                  <a:gd name="connsiteX47" fmla="*/ 1371461 w 2352788"/>
                  <a:gd name="connsiteY47" fmla="*/ 1029264 h 2312800"/>
                  <a:gd name="connsiteX48" fmla="*/ 1115228 w 2352788"/>
                  <a:gd name="connsiteY48" fmla="*/ 1255352 h 2312800"/>
                  <a:gd name="connsiteX49" fmla="*/ 907141 w 2352788"/>
                  <a:gd name="connsiteY49" fmla="*/ 1546754 h 2312800"/>
                  <a:gd name="connsiteX50" fmla="*/ 858995 w 2352788"/>
                  <a:gd name="connsiteY50" fmla="*/ 1622117 h 2312800"/>
                  <a:gd name="connsiteX51" fmla="*/ 1009720 w 2352788"/>
                  <a:gd name="connsiteY51" fmla="*/ 1918543 h 2312800"/>
                  <a:gd name="connsiteX52" fmla="*/ 1100156 w 2352788"/>
                  <a:gd name="connsiteY52" fmla="*/ 1898446 h 2312800"/>
                  <a:gd name="connsiteX53" fmla="*/ 1243117 w 2352788"/>
                  <a:gd name="connsiteY53" fmla="*/ 1439150 h 2312800"/>
                  <a:gd name="connsiteX54" fmla="*/ 1352194 w 2352788"/>
                  <a:gd name="connsiteY54" fmla="*/ 1522376 h 2312800"/>
                  <a:gd name="connsiteX55" fmla="*/ 1352194 w 2352788"/>
                  <a:gd name="connsiteY55" fmla="*/ 1605864 h 2312800"/>
                  <a:gd name="connsiteX56" fmla="*/ 1312456 w 2352788"/>
                  <a:gd name="connsiteY56" fmla="*/ 1759841 h 2312800"/>
                  <a:gd name="connsiteX57" fmla="*/ 1416465 w 2352788"/>
                  <a:gd name="connsiteY57" fmla="*/ 1920186 h 2312800"/>
                  <a:gd name="connsiteX58" fmla="*/ 1788773 w 2352788"/>
                  <a:gd name="connsiteY58" fmla="*/ 2312351 h 2312800"/>
                  <a:gd name="connsiteX59" fmla="*/ 1268705 w 2352788"/>
                  <a:gd name="connsiteY59" fmla="*/ 2027284 h 2312800"/>
                  <a:gd name="connsiteX60" fmla="*/ 1247453 w 2352788"/>
                  <a:gd name="connsiteY60" fmla="*/ 1894184 h 2312800"/>
                  <a:gd name="connsiteX61" fmla="*/ 1182614 w 2352788"/>
                  <a:gd name="connsiteY61" fmla="*/ 2064244 h 2312800"/>
                  <a:gd name="connsiteX62" fmla="*/ 1024793 w 2352788"/>
                  <a:gd name="connsiteY62" fmla="*/ 2129558 h 2312800"/>
                  <a:gd name="connsiteX63" fmla="*/ 884116 w 2352788"/>
                  <a:gd name="connsiteY63" fmla="*/ 1767818 h 2312800"/>
                  <a:gd name="connsiteX64" fmla="*/ 843922 w 2352788"/>
                  <a:gd name="connsiteY64" fmla="*/ 2079317 h 2312800"/>
                  <a:gd name="connsiteX65" fmla="*/ 703246 w 2352788"/>
                  <a:gd name="connsiteY65" fmla="*/ 1667335 h 2312800"/>
                  <a:gd name="connsiteX66" fmla="*/ 803729 w 2352788"/>
                  <a:gd name="connsiteY66" fmla="*/ 1416126 h 2312800"/>
                  <a:gd name="connsiteX67" fmla="*/ 884115 w 2352788"/>
                  <a:gd name="connsiteY67" fmla="*/ 1255352 h 2312800"/>
                  <a:gd name="connsiteX68" fmla="*/ 1160446 w 2352788"/>
                  <a:gd name="connsiteY68" fmla="*/ 1134771 h 2312800"/>
                  <a:gd name="connsiteX69" fmla="*/ 1637744 w 2352788"/>
                  <a:gd name="connsiteY69" fmla="*/ 657475 h 2312800"/>
                  <a:gd name="connsiteX70" fmla="*/ 1763348 w 2352788"/>
                  <a:gd name="connsiteY70" fmla="*/ 345976 h 2312800"/>
                  <a:gd name="connsiteX71" fmla="*/ 1642768 w 2352788"/>
                  <a:gd name="connsiteY71" fmla="*/ 386169 h 2312800"/>
                  <a:gd name="connsiteX72" fmla="*/ 1451848 w 2352788"/>
                  <a:gd name="connsiteY72" fmla="*/ 667523 h 2312800"/>
                  <a:gd name="connsiteX73" fmla="*/ 1170498 w 2352788"/>
                  <a:gd name="connsiteY73" fmla="*/ 506748 h 2312800"/>
                  <a:gd name="connsiteX74" fmla="*/ 1200641 w 2352788"/>
                  <a:gd name="connsiteY74" fmla="*/ 642400 h 2312800"/>
                  <a:gd name="connsiteX75" fmla="*/ 1115230 w 2352788"/>
                  <a:gd name="connsiteY75" fmla="*/ 878538 h 2312800"/>
                  <a:gd name="connsiteX76" fmla="*/ 1100158 w 2352788"/>
                  <a:gd name="connsiteY76" fmla="*/ 1014189 h 2312800"/>
                  <a:gd name="connsiteX77" fmla="*/ 904215 w 2352788"/>
                  <a:gd name="connsiteY77" fmla="*/ 1024237 h 2312800"/>
                  <a:gd name="connsiteX78" fmla="*/ 929336 w 2352788"/>
                  <a:gd name="connsiteY78" fmla="*/ 1185011 h 2312800"/>
                  <a:gd name="connsiteX79" fmla="*/ 708272 w 2352788"/>
                  <a:gd name="connsiteY79" fmla="*/ 994093 h 2312800"/>
                  <a:gd name="connsiteX80" fmla="*/ 607789 w 2352788"/>
                  <a:gd name="connsiteY80" fmla="*/ 923755 h 2312800"/>
                  <a:gd name="connsiteX81" fmla="*/ 809594 w 2352788"/>
                  <a:gd name="connsiteY81" fmla="*/ 1323176 h 2312800"/>
                  <a:gd name="connsiteX82" fmla="*/ 512330 w 2352788"/>
                  <a:gd name="connsiteY82" fmla="*/ 1365882 h 2312800"/>
                  <a:gd name="connsiteX83" fmla="*/ 647983 w 2352788"/>
                  <a:gd name="connsiteY83" fmla="*/ 1883372 h 2312800"/>
                  <a:gd name="connsiteX84" fmla="*/ 537449 w 2352788"/>
                  <a:gd name="connsiteY84" fmla="*/ 1808010 h 2312800"/>
                  <a:gd name="connsiteX85" fmla="*/ 391749 w 2352788"/>
                  <a:gd name="connsiteY85" fmla="*/ 1742695 h 2312800"/>
                  <a:gd name="connsiteX86" fmla="*/ 230975 w 2352788"/>
                  <a:gd name="connsiteY86" fmla="*/ 1446268 h 2312800"/>
                  <a:gd name="connsiteX87" fmla="*/ 356580 w 2352788"/>
                  <a:gd name="connsiteY87" fmla="*/ 1677381 h 2312800"/>
                  <a:gd name="connsiteX88" fmla="*/ 431942 w 2352788"/>
                  <a:gd name="connsiteY88" fmla="*/ 1843179 h 2312800"/>
                  <a:gd name="connsiteX89" fmla="*/ 527402 w 2352788"/>
                  <a:gd name="connsiteY89" fmla="*/ 1883372 h 2312800"/>
                  <a:gd name="connsiteX90" fmla="*/ 507305 w 2352788"/>
                  <a:gd name="connsiteY90" fmla="*/ 1998929 h 2312800"/>
                  <a:gd name="connsiteX91" fmla="*/ 311362 w 2352788"/>
                  <a:gd name="connsiteY91" fmla="*/ 2189847 h 2312800"/>
                  <a:gd name="connsiteX92" fmla="*/ 250235 w 2352788"/>
                  <a:gd name="connsiteY92" fmla="*/ 2152165 h 2312800"/>
                  <a:gd name="connsiteX93" fmla="*/ 220927 w 2352788"/>
                  <a:gd name="connsiteY93" fmla="*/ 1998928 h 2312800"/>
                  <a:gd name="connsiteX94" fmla="*/ 120444 w 2352788"/>
                  <a:gd name="connsiteY94" fmla="*/ 1918541 h 2312800"/>
                  <a:gd name="connsiteX95" fmla="*/ 65177 w 2352788"/>
                  <a:gd name="connsiteY95" fmla="*/ 1878348 h 2312800"/>
                  <a:gd name="connsiteX96" fmla="*/ 80251 w 2352788"/>
                  <a:gd name="connsiteY96" fmla="*/ 1682404 h 2312800"/>
                  <a:gd name="connsiteX97" fmla="*/ 205854 w 2352788"/>
                  <a:gd name="connsiteY97" fmla="*/ 1823082 h 2312800"/>
                  <a:gd name="connsiteX98" fmla="*/ 301314 w 2352788"/>
                  <a:gd name="connsiteY98" fmla="*/ 1983856 h 2312800"/>
                  <a:gd name="connsiteX99" fmla="*/ 326435 w 2352788"/>
                  <a:gd name="connsiteY99" fmla="*/ 1873323 h 2312800"/>
                  <a:gd name="connsiteX100" fmla="*/ 175710 w 2352788"/>
                  <a:gd name="connsiteY100" fmla="*/ 1526655 h 2312800"/>
                  <a:gd name="connsiteX101" fmla="*/ 150589 w 2352788"/>
                  <a:gd name="connsiteY101" fmla="*/ 1491487 h 2312800"/>
                  <a:gd name="connsiteX102" fmla="*/ 30008 w 2352788"/>
                  <a:gd name="connsiteY102" fmla="*/ 1652260 h 2312800"/>
                  <a:gd name="connsiteX103" fmla="*/ 19959 w 2352788"/>
                  <a:gd name="connsiteY103" fmla="*/ 1808009 h 2312800"/>
                  <a:gd name="connsiteX104" fmla="*/ 75227 w 2352788"/>
                  <a:gd name="connsiteY104" fmla="*/ 1310615 h 2312800"/>
                  <a:gd name="connsiteX105" fmla="*/ 175709 w 2352788"/>
                  <a:gd name="connsiteY105" fmla="*/ 1350809 h 2312800"/>
                  <a:gd name="connsiteX106" fmla="*/ 170685 w 2352788"/>
                  <a:gd name="connsiteY106" fmla="*/ 1134770 h 2312800"/>
                  <a:gd name="connsiteX107" fmla="*/ 95322 w 2352788"/>
                  <a:gd name="connsiteY107" fmla="*/ 1245301 h 2312800"/>
                  <a:gd name="connsiteX108" fmla="*/ 180733 w 2352788"/>
                  <a:gd name="connsiteY108" fmla="*/ 1054383 h 2312800"/>
                  <a:gd name="connsiteX109" fmla="*/ 276193 w 2352788"/>
                  <a:gd name="connsiteY109" fmla="*/ 873512 h 2312800"/>
                  <a:gd name="connsiteX110" fmla="*/ 471298 w 2352788"/>
                  <a:gd name="connsiteY110" fmla="*/ 672545 h 2312800"/>
                  <a:gd name="connsiteX0" fmla="*/ 471298 w 2352788"/>
                  <a:gd name="connsiteY0" fmla="*/ 672545 h 2312674"/>
                  <a:gd name="connsiteX1" fmla="*/ 693200 w 2352788"/>
                  <a:gd name="connsiteY1" fmla="*/ 411288 h 2312674"/>
                  <a:gd name="connsiteX2" fmla="*/ 743441 w 2352788"/>
                  <a:gd name="connsiteY2" fmla="*/ 471579 h 2312674"/>
                  <a:gd name="connsiteX3" fmla="*/ 708273 w 2352788"/>
                  <a:gd name="connsiteY3" fmla="*/ 582110 h 2312674"/>
                  <a:gd name="connsiteX4" fmla="*/ 637934 w 2352788"/>
                  <a:gd name="connsiteY4" fmla="*/ 592159 h 2312674"/>
                  <a:gd name="connsiteX5" fmla="*/ 562573 w 2352788"/>
                  <a:gd name="connsiteY5" fmla="*/ 627328 h 2312674"/>
                  <a:gd name="connsiteX6" fmla="*/ 688176 w 2352788"/>
                  <a:gd name="connsiteY6" fmla="*/ 778053 h 2312674"/>
                  <a:gd name="connsiteX7" fmla="*/ 487209 w 2352788"/>
                  <a:gd name="connsiteY7" fmla="*/ 752933 h 2312674"/>
                  <a:gd name="connsiteX8" fmla="*/ 421895 w 2352788"/>
                  <a:gd name="connsiteY8" fmla="*/ 953900 h 2312674"/>
                  <a:gd name="connsiteX9" fmla="*/ 241862 w 2352788"/>
                  <a:gd name="connsiteY9" fmla="*/ 994093 h 2312674"/>
                  <a:gd name="connsiteX10" fmla="*/ 306338 w 2352788"/>
                  <a:gd name="connsiteY10" fmla="*/ 1285495 h 2312674"/>
                  <a:gd name="connsiteX11" fmla="*/ 492233 w 2352788"/>
                  <a:gd name="connsiteY11" fmla="*/ 1195060 h 2312674"/>
                  <a:gd name="connsiteX12" fmla="*/ 477162 w 2352788"/>
                  <a:gd name="connsiteY12" fmla="*/ 979020 h 2312674"/>
                  <a:gd name="connsiteX13" fmla="*/ 738418 w 2352788"/>
                  <a:gd name="connsiteY13" fmla="*/ 783077 h 2312674"/>
                  <a:gd name="connsiteX14" fmla="*/ 818805 w 2352788"/>
                  <a:gd name="connsiteY14" fmla="*/ 818247 h 2312674"/>
                  <a:gd name="connsiteX15" fmla="*/ 889144 w 2352788"/>
                  <a:gd name="connsiteY15" fmla="*/ 918730 h 2312674"/>
                  <a:gd name="connsiteX16" fmla="*/ 793684 w 2352788"/>
                  <a:gd name="connsiteY16" fmla="*/ 707714 h 2312674"/>
                  <a:gd name="connsiteX17" fmla="*/ 803732 w 2352788"/>
                  <a:gd name="connsiteY17" fmla="*/ 436409 h 2312674"/>
                  <a:gd name="connsiteX18" fmla="*/ 979579 w 2352788"/>
                  <a:gd name="connsiteY18" fmla="*/ 290708 h 2312674"/>
                  <a:gd name="connsiteX19" fmla="*/ 904216 w 2352788"/>
                  <a:gd name="connsiteY19" fmla="*/ 471579 h 2312674"/>
                  <a:gd name="connsiteX20" fmla="*/ 899192 w 2352788"/>
                  <a:gd name="connsiteY20" fmla="*/ 546941 h 2312674"/>
                  <a:gd name="connsiteX21" fmla="*/ 1029820 w 2352788"/>
                  <a:gd name="connsiteY21" fmla="*/ 567038 h 2312674"/>
                  <a:gd name="connsiteX22" fmla="*/ 974554 w 2352788"/>
                  <a:gd name="connsiteY22" fmla="*/ 768005 h 2312674"/>
                  <a:gd name="connsiteX23" fmla="*/ 994652 w 2352788"/>
                  <a:gd name="connsiteY23" fmla="*/ 788103 h 2312674"/>
                  <a:gd name="connsiteX24" fmla="*/ 959482 w 2352788"/>
                  <a:gd name="connsiteY24" fmla="*/ 506748 h 2312674"/>
                  <a:gd name="connsiteX25" fmla="*/ 1034844 w 2352788"/>
                  <a:gd name="connsiteY25" fmla="*/ 315829 h 2312674"/>
                  <a:gd name="connsiteX26" fmla="*/ 1155424 w 2352788"/>
                  <a:gd name="connsiteY26" fmla="*/ 150031 h 2312674"/>
                  <a:gd name="connsiteX27" fmla="*/ 1265955 w 2352788"/>
                  <a:gd name="connsiteY27" fmla="*/ 215345 h 2312674"/>
                  <a:gd name="connsiteX28" fmla="*/ 1145375 w 2352788"/>
                  <a:gd name="connsiteY28" fmla="*/ 305782 h 2312674"/>
                  <a:gd name="connsiteX29" fmla="*/ 1311173 w 2352788"/>
                  <a:gd name="connsiteY29" fmla="*/ 416314 h 2312674"/>
                  <a:gd name="connsiteX30" fmla="*/ 1346340 w 2352788"/>
                  <a:gd name="connsiteY30" fmla="*/ 124911 h 2312674"/>
                  <a:gd name="connsiteX31" fmla="*/ 1436777 w 2352788"/>
                  <a:gd name="connsiteY31" fmla="*/ 54575 h 2312674"/>
                  <a:gd name="connsiteX32" fmla="*/ 1848759 w 2352788"/>
                  <a:gd name="connsiteY32" fmla="*/ 44524 h 2312674"/>
                  <a:gd name="connsiteX33" fmla="*/ 2352532 w 2352788"/>
                  <a:gd name="connsiteY33" fmla="*/ 399076 h 2312674"/>
                  <a:gd name="connsiteX34" fmla="*/ 1773395 w 2352788"/>
                  <a:gd name="connsiteY34" fmla="*/ 59598 h 2312674"/>
                  <a:gd name="connsiteX35" fmla="*/ 1708081 w 2352788"/>
                  <a:gd name="connsiteY35" fmla="*/ 119889 h 2312674"/>
                  <a:gd name="connsiteX36" fmla="*/ 1461896 w 2352788"/>
                  <a:gd name="connsiteY36" fmla="*/ 99791 h 2312674"/>
                  <a:gd name="connsiteX37" fmla="*/ 1421703 w 2352788"/>
                  <a:gd name="connsiteY37" fmla="*/ 406266 h 2312674"/>
                  <a:gd name="connsiteX38" fmla="*/ 1878903 w 2352788"/>
                  <a:gd name="connsiteY38" fmla="*/ 300759 h 2312674"/>
                  <a:gd name="connsiteX39" fmla="*/ 1934169 w 2352788"/>
                  <a:gd name="connsiteY39" fmla="*/ 1431198 h 2312674"/>
                  <a:gd name="connsiteX40" fmla="*/ 1333340 w 2352788"/>
                  <a:gd name="connsiteY40" fmla="*/ 1514347 h 2312674"/>
                  <a:gd name="connsiteX41" fmla="*/ 1260930 w 2352788"/>
                  <a:gd name="connsiteY41" fmla="*/ 1466368 h 2312674"/>
                  <a:gd name="connsiteX42" fmla="*/ 1613074 w 2352788"/>
                  <a:gd name="connsiteY42" fmla="*/ 1086029 h 2312674"/>
                  <a:gd name="connsiteX43" fmla="*/ 1456874 w 2352788"/>
                  <a:gd name="connsiteY43" fmla="*/ 1014191 h 2312674"/>
                  <a:gd name="connsiteX44" fmla="*/ 1527211 w 2352788"/>
                  <a:gd name="connsiteY44" fmla="*/ 762983 h 2312674"/>
                  <a:gd name="connsiteX45" fmla="*/ 1421703 w 2352788"/>
                  <a:gd name="connsiteY45" fmla="*/ 843370 h 2312674"/>
                  <a:gd name="connsiteX46" fmla="*/ 1512138 w 2352788"/>
                  <a:gd name="connsiteY46" fmla="*/ 843370 h 2312674"/>
                  <a:gd name="connsiteX47" fmla="*/ 1371461 w 2352788"/>
                  <a:gd name="connsiteY47" fmla="*/ 1029264 h 2312674"/>
                  <a:gd name="connsiteX48" fmla="*/ 1115228 w 2352788"/>
                  <a:gd name="connsiteY48" fmla="*/ 1255352 h 2312674"/>
                  <a:gd name="connsiteX49" fmla="*/ 907141 w 2352788"/>
                  <a:gd name="connsiteY49" fmla="*/ 1546754 h 2312674"/>
                  <a:gd name="connsiteX50" fmla="*/ 858995 w 2352788"/>
                  <a:gd name="connsiteY50" fmla="*/ 1622117 h 2312674"/>
                  <a:gd name="connsiteX51" fmla="*/ 1009720 w 2352788"/>
                  <a:gd name="connsiteY51" fmla="*/ 1918543 h 2312674"/>
                  <a:gd name="connsiteX52" fmla="*/ 1100156 w 2352788"/>
                  <a:gd name="connsiteY52" fmla="*/ 1898446 h 2312674"/>
                  <a:gd name="connsiteX53" fmla="*/ 1243117 w 2352788"/>
                  <a:gd name="connsiteY53" fmla="*/ 1439150 h 2312674"/>
                  <a:gd name="connsiteX54" fmla="*/ 1352194 w 2352788"/>
                  <a:gd name="connsiteY54" fmla="*/ 1522376 h 2312674"/>
                  <a:gd name="connsiteX55" fmla="*/ 1352194 w 2352788"/>
                  <a:gd name="connsiteY55" fmla="*/ 1605864 h 2312674"/>
                  <a:gd name="connsiteX56" fmla="*/ 1312456 w 2352788"/>
                  <a:gd name="connsiteY56" fmla="*/ 1759841 h 2312674"/>
                  <a:gd name="connsiteX57" fmla="*/ 1416465 w 2352788"/>
                  <a:gd name="connsiteY57" fmla="*/ 1920186 h 2312674"/>
                  <a:gd name="connsiteX58" fmla="*/ 1788773 w 2352788"/>
                  <a:gd name="connsiteY58" fmla="*/ 2312351 h 2312674"/>
                  <a:gd name="connsiteX59" fmla="*/ 1407852 w 2352788"/>
                  <a:gd name="connsiteY59" fmla="*/ 1935844 h 2312674"/>
                  <a:gd name="connsiteX60" fmla="*/ 1247453 w 2352788"/>
                  <a:gd name="connsiteY60" fmla="*/ 1894184 h 2312674"/>
                  <a:gd name="connsiteX61" fmla="*/ 1182614 w 2352788"/>
                  <a:gd name="connsiteY61" fmla="*/ 2064244 h 2312674"/>
                  <a:gd name="connsiteX62" fmla="*/ 1024793 w 2352788"/>
                  <a:gd name="connsiteY62" fmla="*/ 2129558 h 2312674"/>
                  <a:gd name="connsiteX63" fmla="*/ 884116 w 2352788"/>
                  <a:gd name="connsiteY63" fmla="*/ 1767818 h 2312674"/>
                  <a:gd name="connsiteX64" fmla="*/ 843922 w 2352788"/>
                  <a:gd name="connsiteY64" fmla="*/ 2079317 h 2312674"/>
                  <a:gd name="connsiteX65" fmla="*/ 703246 w 2352788"/>
                  <a:gd name="connsiteY65" fmla="*/ 1667335 h 2312674"/>
                  <a:gd name="connsiteX66" fmla="*/ 803729 w 2352788"/>
                  <a:gd name="connsiteY66" fmla="*/ 1416126 h 2312674"/>
                  <a:gd name="connsiteX67" fmla="*/ 884115 w 2352788"/>
                  <a:gd name="connsiteY67" fmla="*/ 1255352 h 2312674"/>
                  <a:gd name="connsiteX68" fmla="*/ 1160446 w 2352788"/>
                  <a:gd name="connsiteY68" fmla="*/ 1134771 h 2312674"/>
                  <a:gd name="connsiteX69" fmla="*/ 1637744 w 2352788"/>
                  <a:gd name="connsiteY69" fmla="*/ 657475 h 2312674"/>
                  <a:gd name="connsiteX70" fmla="*/ 1763348 w 2352788"/>
                  <a:gd name="connsiteY70" fmla="*/ 345976 h 2312674"/>
                  <a:gd name="connsiteX71" fmla="*/ 1642768 w 2352788"/>
                  <a:gd name="connsiteY71" fmla="*/ 386169 h 2312674"/>
                  <a:gd name="connsiteX72" fmla="*/ 1451848 w 2352788"/>
                  <a:gd name="connsiteY72" fmla="*/ 667523 h 2312674"/>
                  <a:gd name="connsiteX73" fmla="*/ 1170498 w 2352788"/>
                  <a:gd name="connsiteY73" fmla="*/ 506748 h 2312674"/>
                  <a:gd name="connsiteX74" fmla="*/ 1200641 w 2352788"/>
                  <a:gd name="connsiteY74" fmla="*/ 642400 h 2312674"/>
                  <a:gd name="connsiteX75" fmla="*/ 1115230 w 2352788"/>
                  <a:gd name="connsiteY75" fmla="*/ 878538 h 2312674"/>
                  <a:gd name="connsiteX76" fmla="*/ 1100158 w 2352788"/>
                  <a:gd name="connsiteY76" fmla="*/ 1014189 h 2312674"/>
                  <a:gd name="connsiteX77" fmla="*/ 904215 w 2352788"/>
                  <a:gd name="connsiteY77" fmla="*/ 1024237 h 2312674"/>
                  <a:gd name="connsiteX78" fmla="*/ 929336 w 2352788"/>
                  <a:gd name="connsiteY78" fmla="*/ 1185011 h 2312674"/>
                  <a:gd name="connsiteX79" fmla="*/ 708272 w 2352788"/>
                  <a:gd name="connsiteY79" fmla="*/ 994093 h 2312674"/>
                  <a:gd name="connsiteX80" fmla="*/ 607789 w 2352788"/>
                  <a:gd name="connsiteY80" fmla="*/ 923755 h 2312674"/>
                  <a:gd name="connsiteX81" fmla="*/ 809594 w 2352788"/>
                  <a:gd name="connsiteY81" fmla="*/ 1323176 h 2312674"/>
                  <a:gd name="connsiteX82" fmla="*/ 512330 w 2352788"/>
                  <a:gd name="connsiteY82" fmla="*/ 1365882 h 2312674"/>
                  <a:gd name="connsiteX83" fmla="*/ 647983 w 2352788"/>
                  <a:gd name="connsiteY83" fmla="*/ 1883372 h 2312674"/>
                  <a:gd name="connsiteX84" fmla="*/ 537449 w 2352788"/>
                  <a:gd name="connsiteY84" fmla="*/ 1808010 h 2312674"/>
                  <a:gd name="connsiteX85" fmla="*/ 391749 w 2352788"/>
                  <a:gd name="connsiteY85" fmla="*/ 1742695 h 2312674"/>
                  <a:gd name="connsiteX86" fmla="*/ 230975 w 2352788"/>
                  <a:gd name="connsiteY86" fmla="*/ 1446268 h 2312674"/>
                  <a:gd name="connsiteX87" fmla="*/ 356580 w 2352788"/>
                  <a:gd name="connsiteY87" fmla="*/ 1677381 h 2312674"/>
                  <a:gd name="connsiteX88" fmla="*/ 431942 w 2352788"/>
                  <a:gd name="connsiteY88" fmla="*/ 1843179 h 2312674"/>
                  <a:gd name="connsiteX89" fmla="*/ 527402 w 2352788"/>
                  <a:gd name="connsiteY89" fmla="*/ 1883372 h 2312674"/>
                  <a:gd name="connsiteX90" fmla="*/ 507305 w 2352788"/>
                  <a:gd name="connsiteY90" fmla="*/ 1998929 h 2312674"/>
                  <a:gd name="connsiteX91" fmla="*/ 311362 w 2352788"/>
                  <a:gd name="connsiteY91" fmla="*/ 2189847 h 2312674"/>
                  <a:gd name="connsiteX92" fmla="*/ 250235 w 2352788"/>
                  <a:gd name="connsiteY92" fmla="*/ 2152165 h 2312674"/>
                  <a:gd name="connsiteX93" fmla="*/ 220927 w 2352788"/>
                  <a:gd name="connsiteY93" fmla="*/ 1998928 h 2312674"/>
                  <a:gd name="connsiteX94" fmla="*/ 120444 w 2352788"/>
                  <a:gd name="connsiteY94" fmla="*/ 1918541 h 2312674"/>
                  <a:gd name="connsiteX95" fmla="*/ 65177 w 2352788"/>
                  <a:gd name="connsiteY95" fmla="*/ 1878348 h 2312674"/>
                  <a:gd name="connsiteX96" fmla="*/ 80251 w 2352788"/>
                  <a:gd name="connsiteY96" fmla="*/ 1682404 h 2312674"/>
                  <a:gd name="connsiteX97" fmla="*/ 205854 w 2352788"/>
                  <a:gd name="connsiteY97" fmla="*/ 1823082 h 2312674"/>
                  <a:gd name="connsiteX98" fmla="*/ 301314 w 2352788"/>
                  <a:gd name="connsiteY98" fmla="*/ 1983856 h 2312674"/>
                  <a:gd name="connsiteX99" fmla="*/ 326435 w 2352788"/>
                  <a:gd name="connsiteY99" fmla="*/ 1873323 h 2312674"/>
                  <a:gd name="connsiteX100" fmla="*/ 175710 w 2352788"/>
                  <a:gd name="connsiteY100" fmla="*/ 1526655 h 2312674"/>
                  <a:gd name="connsiteX101" fmla="*/ 150589 w 2352788"/>
                  <a:gd name="connsiteY101" fmla="*/ 1491487 h 2312674"/>
                  <a:gd name="connsiteX102" fmla="*/ 30008 w 2352788"/>
                  <a:gd name="connsiteY102" fmla="*/ 1652260 h 2312674"/>
                  <a:gd name="connsiteX103" fmla="*/ 19959 w 2352788"/>
                  <a:gd name="connsiteY103" fmla="*/ 1808009 h 2312674"/>
                  <a:gd name="connsiteX104" fmla="*/ 75227 w 2352788"/>
                  <a:gd name="connsiteY104" fmla="*/ 1310615 h 2312674"/>
                  <a:gd name="connsiteX105" fmla="*/ 175709 w 2352788"/>
                  <a:gd name="connsiteY105" fmla="*/ 1350809 h 2312674"/>
                  <a:gd name="connsiteX106" fmla="*/ 170685 w 2352788"/>
                  <a:gd name="connsiteY106" fmla="*/ 1134770 h 2312674"/>
                  <a:gd name="connsiteX107" fmla="*/ 95322 w 2352788"/>
                  <a:gd name="connsiteY107" fmla="*/ 1245301 h 2312674"/>
                  <a:gd name="connsiteX108" fmla="*/ 180733 w 2352788"/>
                  <a:gd name="connsiteY108" fmla="*/ 1054383 h 2312674"/>
                  <a:gd name="connsiteX109" fmla="*/ 276193 w 2352788"/>
                  <a:gd name="connsiteY109" fmla="*/ 873512 h 2312674"/>
                  <a:gd name="connsiteX110" fmla="*/ 471298 w 2352788"/>
                  <a:gd name="connsiteY110" fmla="*/ 672545 h 2312674"/>
                  <a:gd name="connsiteX0" fmla="*/ 471298 w 2352788"/>
                  <a:gd name="connsiteY0" fmla="*/ 672545 h 2312674"/>
                  <a:gd name="connsiteX1" fmla="*/ 693200 w 2352788"/>
                  <a:gd name="connsiteY1" fmla="*/ 411288 h 2312674"/>
                  <a:gd name="connsiteX2" fmla="*/ 743441 w 2352788"/>
                  <a:gd name="connsiteY2" fmla="*/ 471579 h 2312674"/>
                  <a:gd name="connsiteX3" fmla="*/ 708273 w 2352788"/>
                  <a:gd name="connsiteY3" fmla="*/ 582110 h 2312674"/>
                  <a:gd name="connsiteX4" fmla="*/ 637934 w 2352788"/>
                  <a:gd name="connsiteY4" fmla="*/ 592159 h 2312674"/>
                  <a:gd name="connsiteX5" fmla="*/ 562573 w 2352788"/>
                  <a:gd name="connsiteY5" fmla="*/ 627328 h 2312674"/>
                  <a:gd name="connsiteX6" fmla="*/ 688176 w 2352788"/>
                  <a:gd name="connsiteY6" fmla="*/ 778053 h 2312674"/>
                  <a:gd name="connsiteX7" fmla="*/ 487209 w 2352788"/>
                  <a:gd name="connsiteY7" fmla="*/ 752933 h 2312674"/>
                  <a:gd name="connsiteX8" fmla="*/ 421895 w 2352788"/>
                  <a:gd name="connsiteY8" fmla="*/ 953900 h 2312674"/>
                  <a:gd name="connsiteX9" fmla="*/ 241862 w 2352788"/>
                  <a:gd name="connsiteY9" fmla="*/ 994093 h 2312674"/>
                  <a:gd name="connsiteX10" fmla="*/ 306338 w 2352788"/>
                  <a:gd name="connsiteY10" fmla="*/ 1285495 h 2312674"/>
                  <a:gd name="connsiteX11" fmla="*/ 492233 w 2352788"/>
                  <a:gd name="connsiteY11" fmla="*/ 1195060 h 2312674"/>
                  <a:gd name="connsiteX12" fmla="*/ 477162 w 2352788"/>
                  <a:gd name="connsiteY12" fmla="*/ 979020 h 2312674"/>
                  <a:gd name="connsiteX13" fmla="*/ 738418 w 2352788"/>
                  <a:gd name="connsiteY13" fmla="*/ 783077 h 2312674"/>
                  <a:gd name="connsiteX14" fmla="*/ 818805 w 2352788"/>
                  <a:gd name="connsiteY14" fmla="*/ 818247 h 2312674"/>
                  <a:gd name="connsiteX15" fmla="*/ 889144 w 2352788"/>
                  <a:gd name="connsiteY15" fmla="*/ 918730 h 2312674"/>
                  <a:gd name="connsiteX16" fmla="*/ 793684 w 2352788"/>
                  <a:gd name="connsiteY16" fmla="*/ 707714 h 2312674"/>
                  <a:gd name="connsiteX17" fmla="*/ 803732 w 2352788"/>
                  <a:gd name="connsiteY17" fmla="*/ 436409 h 2312674"/>
                  <a:gd name="connsiteX18" fmla="*/ 979579 w 2352788"/>
                  <a:gd name="connsiteY18" fmla="*/ 290708 h 2312674"/>
                  <a:gd name="connsiteX19" fmla="*/ 904216 w 2352788"/>
                  <a:gd name="connsiteY19" fmla="*/ 471579 h 2312674"/>
                  <a:gd name="connsiteX20" fmla="*/ 899192 w 2352788"/>
                  <a:gd name="connsiteY20" fmla="*/ 546941 h 2312674"/>
                  <a:gd name="connsiteX21" fmla="*/ 1029820 w 2352788"/>
                  <a:gd name="connsiteY21" fmla="*/ 567038 h 2312674"/>
                  <a:gd name="connsiteX22" fmla="*/ 974554 w 2352788"/>
                  <a:gd name="connsiteY22" fmla="*/ 768005 h 2312674"/>
                  <a:gd name="connsiteX23" fmla="*/ 994652 w 2352788"/>
                  <a:gd name="connsiteY23" fmla="*/ 788103 h 2312674"/>
                  <a:gd name="connsiteX24" fmla="*/ 959482 w 2352788"/>
                  <a:gd name="connsiteY24" fmla="*/ 506748 h 2312674"/>
                  <a:gd name="connsiteX25" fmla="*/ 1034844 w 2352788"/>
                  <a:gd name="connsiteY25" fmla="*/ 315829 h 2312674"/>
                  <a:gd name="connsiteX26" fmla="*/ 1155424 w 2352788"/>
                  <a:gd name="connsiteY26" fmla="*/ 150031 h 2312674"/>
                  <a:gd name="connsiteX27" fmla="*/ 1265955 w 2352788"/>
                  <a:gd name="connsiteY27" fmla="*/ 215345 h 2312674"/>
                  <a:gd name="connsiteX28" fmla="*/ 1145375 w 2352788"/>
                  <a:gd name="connsiteY28" fmla="*/ 305782 h 2312674"/>
                  <a:gd name="connsiteX29" fmla="*/ 1311173 w 2352788"/>
                  <a:gd name="connsiteY29" fmla="*/ 416314 h 2312674"/>
                  <a:gd name="connsiteX30" fmla="*/ 1346340 w 2352788"/>
                  <a:gd name="connsiteY30" fmla="*/ 124911 h 2312674"/>
                  <a:gd name="connsiteX31" fmla="*/ 1436777 w 2352788"/>
                  <a:gd name="connsiteY31" fmla="*/ 54575 h 2312674"/>
                  <a:gd name="connsiteX32" fmla="*/ 1848759 w 2352788"/>
                  <a:gd name="connsiteY32" fmla="*/ 44524 h 2312674"/>
                  <a:gd name="connsiteX33" fmla="*/ 2352532 w 2352788"/>
                  <a:gd name="connsiteY33" fmla="*/ 399076 h 2312674"/>
                  <a:gd name="connsiteX34" fmla="*/ 1773395 w 2352788"/>
                  <a:gd name="connsiteY34" fmla="*/ 59598 h 2312674"/>
                  <a:gd name="connsiteX35" fmla="*/ 1708081 w 2352788"/>
                  <a:gd name="connsiteY35" fmla="*/ 119889 h 2312674"/>
                  <a:gd name="connsiteX36" fmla="*/ 1461896 w 2352788"/>
                  <a:gd name="connsiteY36" fmla="*/ 99791 h 2312674"/>
                  <a:gd name="connsiteX37" fmla="*/ 1421703 w 2352788"/>
                  <a:gd name="connsiteY37" fmla="*/ 406266 h 2312674"/>
                  <a:gd name="connsiteX38" fmla="*/ 1878903 w 2352788"/>
                  <a:gd name="connsiteY38" fmla="*/ 300759 h 2312674"/>
                  <a:gd name="connsiteX39" fmla="*/ 1934169 w 2352788"/>
                  <a:gd name="connsiteY39" fmla="*/ 1431198 h 2312674"/>
                  <a:gd name="connsiteX40" fmla="*/ 1333340 w 2352788"/>
                  <a:gd name="connsiteY40" fmla="*/ 1514347 h 2312674"/>
                  <a:gd name="connsiteX41" fmla="*/ 1260930 w 2352788"/>
                  <a:gd name="connsiteY41" fmla="*/ 1466368 h 2312674"/>
                  <a:gd name="connsiteX42" fmla="*/ 1613074 w 2352788"/>
                  <a:gd name="connsiteY42" fmla="*/ 1086029 h 2312674"/>
                  <a:gd name="connsiteX43" fmla="*/ 1456874 w 2352788"/>
                  <a:gd name="connsiteY43" fmla="*/ 1014191 h 2312674"/>
                  <a:gd name="connsiteX44" fmla="*/ 1527211 w 2352788"/>
                  <a:gd name="connsiteY44" fmla="*/ 762983 h 2312674"/>
                  <a:gd name="connsiteX45" fmla="*/ 1421703 w 2352788"/>
                  <a:gd name="connsiteY45" fmla="*/ 843370 h 2312674"/>
                  <a:gd name="connsiteX46" fmla="*/ 1512138 w 2352788"/>
                  <a:gd name="connsiteY46" fmla="*/ 843370 h 2312674"/>
                  <a:gd name="connsiteX47" fmla="*/ 1371461 w 2352788"/>
                  <a:gd name="connsiteY47" fmla="*/ 1029264 h 2312674"/>
                  <a:gd name="connsiteX48" fmla="*/ 1115228 w 2352788"/>
                  <a:gd name="connsiteY48" fmla="*/ 1255352 h 2312674"/>
                  <a:gd name="connsiteX49" fmla="*/ 907141 w 2352788"/>
                  <a:gd name="connsiteY49" fmla="*/ 1546754 h 2312674"/>
                  <a:gd name="connsiteX50" fmla="*/ 858995 w 2352788"/>
                  <a:gd name="connsiteY50" fmla="*/ 1622117 h 2312674"/>
                  <a:gd name="connsiteX51" fmla="*/ 1009720 w 2352788"/>
                  <a:gd name="connsiteY51" fmla="*/ 1918543 h 2312674"/>
                  <a:gd name="connsiteX52" fmla="*/ 1100156 w 2352788"/>
                  <a:gd name="connsiteY52" fmla="*/ 1898446 h 2312674"/>
                  <a:gd name="connsiteX53" fmla="*/ 1243117 w 2352788"/>
                  <a:gd name="connsiteY53" fmla="*/ 1439150 h 2312674"/>
                  <a:gd name="connsiteX54" fmla="*/ 1352194 w 2352788"/>
                  <a:gd name="connsiteY54" fmla="*/ 1522376 h 2312674"/>
                  <a:gd name="connsiteX55" fmla="*/ 1352194 w 2352788"/>
                  <a:gd name="connsiteY55" fmla="*/ 1605864 h 2312674"/>
                  <a:gd name="connsiteX56" fmla="*/ 1312456 w 2352788"/>
                  <a:gd name="connsiteY56" fmla="*/ 1759841 h 2312674"/>
                  <a:gd name="connsiteX57" fmla="*/ 1416465 w 2352788"/>
                  <a:gd name="connsiteY57" fmla="*/ 1920186 h 2312674"/>
                  <a:gd name="connsiteX58" fmla="*/ 1788773 w 2352788"/>
                  <a:gd name="connsiteY58" fmla="*/ 2312351 h 2312674"/>
                  <a:gd name="connsiteX59" fmla="*/ 1407852 w 2352788"/>
                  <a:gd name="connsiteY59" fmla="*/ 1935844 h 2312674"/>
                  <a:gd name="connsiteX60" fmla="*/ 1247453 w 2352788"/>
                  <a:gd name="connsiteY60" fmla="*/ 1894184 h 2312674"/>
                  <a:gd name="connsiteX61" fmla="*/ 1182614 w 2352788"/>
                  <a:gd name="connsiteY61" fmla="*/ 2064244 h 2312674"/>
                  <a:gd name="connsiteX62" fmla="*/ 1024793 w 2352788"/>
                  <a:gd name="connsiteY62" fmla="*/ 2129558 h 2312674"/>
                  <a:gd name="connsiteX63" fmla="*/ 884116 w 2352788"/>
                  <a:gd name="connsiteY63" fmla="*/ 1767818 h 2312674"/>
                  <a:gd name="connsiteX64" fmla="*/ 843922 w 2352788"/>
                  <a:gd name="connsiteY64" fmla="*/ 2079317 h 2312674"/>
                  <a:gd name="connsiteX65" fmla="*/ 703246 w 2352788"/>
                  <a:gd name="connsiteY65" fmla="*/ 1667335 h 2312674"/>
                  <a:gd name="connsiteX66" fmla="*/ 803729 w 2352788"/>
                  <a:gd name="connsiteY66" fmla="*/ 1416126 h 2312674"/>
                  <a:gd name="connsiteX67" fmla="*/ 884115 w 2352788"/>
                  <a:gd name="connsiteY67" fmla="*/ 1255352 h 2312674"/>
                  <a:gd name="connsiteX68" fmla="*/ 1160446 w 2352788"/>
                  <a:gd name="connsiteY68" fmla="*/ 1134771 h 2312674"/>
                  <a:gd name="connsiteX69" fmla="*/ 1637744 w 2352788"/>
                  <a:gd name="connsiteY69" fmla="*/ 657475 h 2312674"/>
                  <a:gd name="connsiteX70" fmla="*/ 1763348 w 2352788"/>
                  <a:gd name="connsiteY70" fmla="*/ 345976 h 2312674"/>
                  <a:gd name="connsiteX71" fmla="*/ 1642768 w 2352788"/>
                  <a:gd name="connsiteY71" fmla="*/ 386169 h 2312674"/>
                  <a:gd name="connsiteX72" fmla="*/ 1451848 w 2352788"/>
                  <a:gd name="connsiteY72" fmla="*/ 667523 h 2312674"/>
                  <a:gd name="connsiteX73" fmla="*/ 1170498 w 2352788"/>
                  <a:gd name="connsiteY73" fmla="*/ 506748 h 2312674"/>
                  <a:gd name="connsiteX74" fmla="*/ 1200641 w 2352788"/>
                  <a:gd name="connsiteY74" fmla="*/ 642400 h 2312674"/>
                  <a:gd name="connsiteX75" fmla="*/ 1115230 w 2352788"/>
                  <a:gd name="connsiteY75" fmla="*/ 878538 h 2312674"/>
                  <a:gd name="connsiteX76" fmla="*/ 1100158 w 2352788"/>
                  <a:gd name="connsiteY76" fmla="*/ 1014189 h 2312674"/>
                  <a:gd name="connsiteX77" fmla="*/ 904215 w 2352788"/>
                  <a:gd name="connsiteY77" fmla="*/ 1024237 h 2312674"/>
                  <a:gd name="connsiteX78" fmla="*/ 929336 w 2352788"/>
                  <a:gd name="connsiteY78" fmla="*/ 1185011 h 2312674"/>
                  <a:gd name="connsiteX79" fmla="*/ 708272 w 2352788"/>
                  <a:gd name="connsiteY79" fmla="*/ 994093 h 2312674"/>
                  <a:gd name="connsiteX80" fmla="*/ 607789 w 2352788"/>
                  <a:gd name="connsiteY80" fmla="*/ 923755 h 2312674"/>
                  <a:gd name="connsiteX81" fmla="*/ 809594 w 2352788"/>
                  <a:gd name="connsiteY81" fmla="*/ 1323176 h 2312674"/>
                  <a:gd name="connsiteX82" fmla="*/ 512330 w 2352788"/>
                  <a:gd name="connsiteY82" fmla="*/ 1365882 h 2312674"/>
                  <a:gd name="connsiteX83" fmla="*/ 647983 w 2352788"/>
                  <a:gd name="connsiteY83" fmla="*/ 1883372 h 2312674"/>
                  <a:gd name="connsiteX84" fmla="*/ 537449 w 2352788"/>
                  <a:gd name="connsiteY84" fmla="*/ 1808010 h 2312674"/>
                  <a:gd name="connsiteX85" fmla="*/ 391749 w 2352788"/>
                  <a:gd name="connsiteY85" fmla="*/ 1742695 h 2312674"/>
                  <a:gd name="connsiteX86" fmla="*/ 230975 w 2352788"/>
                  <a:gd name="connsiteY86" fmla="*/ 1446268 h 2312674"/>
                  <a:gd name="connsiteX87" fmla="*/ 356580 w 2352788"/>
                  <a:gd name="connsiteY87" fmla="*/ 1677381 h 2312674"/>
                  <a:gd name="connsiteX88" fmla="*/ 431942 w 2352788"/>
                  <a:gd name="connsiteY88" fmla="*/ 1843179 h 2312674"/>
                  <a:gd name="connsiteX89" fmla="*/ 527402 w 2352788"/>
                  <a:gd name="connsiteY89" fmla="*/ 1883372 h 2312674"/>
                  <a:gd name="connsiteX90" fmla="*/ 507305 w 2352788"/>
                  <a:gd name="connsiteY90" fmla="*/ 1998929 h 2312674"/>
                  <a:gd name="connsiteX91" fmla="*/ 311362 w 2352788"/>
                  <a:gd name="connsiteY91" fmla="*/ 2189847 h 2312674"/>
                  <a:gd name="connsiteX92" fmla="*/ 250235 w 2352788"/>
                  <a:gd name="connsiteY92" fmla="*/ 2152165 h 2312674"/>
                  <a:gd name="connsiteX93" fmla="*/ 220927 w 2352788"/>
                  <a:gd name="connsiteY93" fmla="*/ 1998928 h 2312674"/>
                  <a:gd name="connsiteX94" fmla="*/ 120444 w 2352788"/>
                  <a:gd name="connsiteY94" fmla="*/ 1918541 h 2312674"/>
                  <a:gd name="connsiteX95" fmla="*/ 65177 w 2352788"/>
                  <a:gd name="connsiteY95" fmla="*/ 1878348 h 2312674"/>
                  <a:gd name="connsiteX96" fmla="*/ 80251 w 2352788"/>
                  <a:gd name="connsiteY96" fmla="*/ 1682404 h 2312674"/>
                  <a:gd name="connsiteX97" fmla="*/ 205854 w 2352788"/>
                  <a:gd name="connsiteY97" fmla="*/ 1823082 h 2312674"/>
                  <a:gd name="connsiteX98" fmla="*/ 301314 w 2352788"/>
                  <a:gd name="connsiteY98" fmla="*/ 1983856 h 2312674"/>
                  <a:gd name="connsiteX99" fmla="*/ 326435 w 2352788"/>
                  <a:gd name="connsiteY99" fmla="*/ 1873323 h 2312674"/>
                  <a:gd name="connsiteX100" fmla="*/ 175710 w 2352788"/>
                  <a:gd name="connsiteY100" fmla="*/ 1526655 h 2312674"/>
                  <a:gd name="connsiteX101" fmla="*/ 150589 w 2352788"/>
                  <a:gd name="connsiteY101" fmla="*/ 1491487 h 2312674"/>
                  <a:gd name="connsiteX102" fmla="*/ 30008 w 2352788"/>
                  <a:gd name="connsiteY102" fmla="*/ 1652260 h 2312674"/>
                  <a:gd name="connsiteX103" fmla="*/ 19959 w 2352788"/>
                  <a:gd name="connsiteY103" fmla="*/ 1808009 h 2312674"/>
                  <a:gd name="connsiteX104" fmla="*/ 75227 w 2352788"/>
                  <a:gd name="connsiteY104" fmla="*/ 1310615 h 2312674"/>
                  <a:gd name="connsiteX105" fmla="*/ 175709 w 2352788"/>
                  <a:gd name="connsiteY105" fmla="*/ 1350809 h 2312674"/>
                  <a:gd name="connsiteX106" fmla="*/ 170685 w 2352788"/>
                  <a:gd name="connsiteY106" fmla="*/ 1134770 h 2312674"/>
                  <a:gd name="connsiteX107" fmla="*/ 95322 w 2352788"/>
                  <a:gd name="connsiteY107" fmla="*/ 1245301 h 2312674"/>
                  <a:gd name="connsiteX108" fmla="*/ 180733 w 2352788"/>
                  <a:gd name="connsiteY108" fmla="*/ 1054383 h 2312674"/>
                  <a:gd name="connsiteX109" fmla="*/ 276193 w 2352788"/>
                  <a:gd name="connsiteY109" fmla="*/ 873512 h 2312674"/>
                  <a:gd name="connsiteX110" fmla="*/ 471298 w 2352788"/>
                  <a:gd name="connsiteY110" fmla="*/ 672545 h 2312674"/>
                  <a:gd name="connsiteX0" fmla="*/ 471298 w 2352788"/>
                  <a:gd name="connsiteY0" fmla="*/ 672545 h 2312571"/>
                  <a:gd name="connsiteX1" fmla="*/ 693200 w 2352788"/>
                  <a:gd name="connsiteY1" fmla="*/ 411288 h 2312571"/>
                  <a:gd name="connsiteX2" fmla="*/ 743441 w 2352788"/>
                  <a:gd name="connsiteY2" fmla="*/ 471579 h 2312571"/>
                  <a:gd name="connsiteX3" fmla="*/ 708273 w 2352788"/>
                  <a:gd name="connsiteY3" fmla="*/ 582110 h 2312571"/>
                  <a:gd name="connsiteX4" fmla="*/ 637934 w 2352788"/>
                  <a:gd name="connsiteY4" fmla="*/ 592159 h 2312571"/>
                  <a:gd name="connsiteX5" fmla="*/ 562573 w 2352788"/>
                  <a:gd name="connsiteY5" fmla="*/ 627328 h 2312571"/>
                  <a:gd name="connsiteX6" fmla="*/ 688176 w 2352788"/>
                  <a:gd name="connsiteY6" fmla="*/ 778053 h 2312571"/>
                  <a:gd name="connsiteX7" fmla="*/ 487209 w 2352788"/>
                  <a:gd name="connsiteY7" fmla="*/ 752933 h 2312571"/>
                  <a:gd name="connsiteX8" fmla="*/ 421895 w 2352788"/>
                  <a:gd name="connsiteY8" fmla="*/ 953900 h 2312571"/>
                  <a:gd name="connsiteX9" fmla="*/ 241862 w 2352788"/>
                  <a:gd name="connsiteY9" fmla="*/ 994093 h 2312571"/>
                  <a:gd name="connsiteX10" fmla="*/ 306338 w 2352788"/>
                  <a:gd name="connsiteY10" fmla="*/ 1285495 h 2312571"/>
                  <a:gd name="connsiteX11" fmla="*/ 492233 w 2352788"/>
                  <a:gd name="connsiteY11" fmla="*/ 1195060 h 2312571"/>
                  <a:gd name="connsiteX12" fmla="*/ 477162 w 2352788"/>
                  <a:gd name="connsiteY12" fmla="*/ 979020 h 2312571"/>
                  <a:gd name="connsiteX13" fmla="*/ 738418 w 2352788"/>
                  <a:gd name="connsiteY13" fmla="*/ 783077 h 2312571"/>
                  <a:gd name="connsiteX14" fmla="*/ 818805 w 2352788"/>
                  <a:gd name="connsiteY14" fmla="*/ 818247 h 2312571"/>
                  <a:gd name="connsiteX15" fmla="*/ 889144 w 2352788"/>
                  <a:gd name="connsiteY15" fmla="*/ 918730 h 2312571"/>
                  <a:gd name="connsiteX16" fmla="*/ 793684 w 2352788"/>
                  <a:gd name="connsiteY16" fmla="*/ 707714 h 2312571"/>
                  <a:gd name="connsiteX17" fmla="*/ 803732 w 2352788"/>
                  <a:gd name="connsiteY17" fmla="*/ 436409 h 2312571"/>
                  <a:gd name="connsiteX18" fmla="*/ 979579 w 2352788"/>
                  <a:gd name="connsiteY18" fmla="*/ 290708 h 2312571"/>
                  <a:gd name="connsiteX19" fmla="*/ 904216 w 2352788"/>
                  <a:gd name="connsiteY19" fmla="*/ 471579 h 2312571"/>
                  <a:gd name="connsiteX20" fmla="*/ 899192 w 2352788"/>
                  <a:gd name="connsiteY20" fmla="*/ 546941 h 2312571"/>
                  <a:gd name="connsiteX21" fmla="*/ 1029820 w 2352788"/>
                  <a:gd name="connsiteY21" fmla="*/ 567038 h 2312571"/>
                  <a:gd name="connsiteX22" fmla="*/ 974554 w 2352788"/>
                  <a:gd name="connsiteY22" fmla="*/ 768005 h 2312571"/>
                  <a:gd name="connsiteX23" fmla="*/ 994652 w 2352788"/>
                  <a:gd name="connsiteY23" fmla="*/ 788103 h 2312571"/>
                  <a:gd name="connsiteX24" fmla="*/ 959482 w 2352788"/>
                  <a:gd name="connsiteY24" fmla="*/ 506748 h 2312571"/>
                  <a:gd name="connsiteX25" fmla="*/ 1034844 w 2352788"/>
                  <a:gd name="connsiteY25" fmla="*/ 315829 h 2312571"/>
                  <a:gd name="connsiteX26" fmla="*/ 1155424 w 2352788"/>
                  <a:gd name="connsiteY26" fmla="*/ 150031 h 2312571"/>
                  <a:gd name="connsiteX27" fmla="*/ 1265955 w 2352788"/>
                  <a:gd name="connsiteY27" fmla="*/ 215345 h 2312571"/>
                  <a:gd name="connsiteX28" fmla="*/ 1145375 w 2352788"/>
                  <a:gd name="connsiteY28" fmla="*/ 305782 h 2312571"/>
                  <a:gd name="connsiteX29" fmla="*/ 1311173 w 2352788"/>
                  <a:gd name="connsiteY29" fmla="*/ 416314 h 2312571"/>
                  <a:gd name="connsiteX30" fmla="*/ 1346340 w 2352788"/>
                  <a:gd name="connsiteY30" fmla="*/ 124911 h 2312571"/>
                  <a:gd name="connsiteX31" fmla="*/ 1436777 w 2352788"/>
                  <a:gd name="connsiteY31" fmla="*/ 54575 h 2312571"/>
                  <a:gd name="connsiteX32" fmla="*/ 1848759 w 2352788"/>
                  <a:gd name="connsiteY32" fmla="*/ 44524 h 2312571"/>
                  <a:gd name="connsiteX33" fmla="*/ 2352532 w 2352788"/>
                  <a:gd name="connsiteY33" fmla="*/ 399076 h 2312571"/>
                  <a:gd name="connsiteX34" fmla="*/ 1773395 w 2352788"/>
                  <a:gd name="connsiteY34" fmla="*/ 59598 h 2312571"/>
                  <a:gd name="connsiteX35" fmla="*/ 1708081 w 2352788"/>
                  <a:gd name="connsiteY35" fmla="*/ 119889 h 2312571"/>
                  <a:gd name="connsiteX36" fmla="*/ 1461896 w 2352788"/>
                  <a:gd name="connsiteY36" fmla="*/ 99791 h 2312571"/>
                  <a:gd name="connsiteX37" fmla="*/ 1421703 w 2352788"/>
                  <a:gd name="connsiteY37" fmla="*/ 406266 h 2312571"/>
                  <a:gd name="connsiteX38" fmla="*/ 1878903 w 2352788"/>
                  <a:gd name="connsiteY38" fmla="*/ 300759 h 2312571"/>
                  <a:gd name="connsiteX39" fmla="*/ 1934169 w 2352788"/>
                  <a:gd name="connsiteY39" fmla="*/ 1431198 h 2312571"/>
                  <a:gd name="connsiteX40" fmla="*/ 1333340 w 2352788"/>
                  <a:gd name="connsiteY40" fmla="*/ 1514347 h 2312571"/>
                  <a:gd name="connsiteX41" fmla="*/ 1260930 w 2352788"/>
                  <a:gd name="connsiteY41" fmla="*/ 1466368 h 2312571"/>
                  <a:gd name="connsiteX42" fmla="*/ 1613074 w 2352788"/>
                  <a:gd name="connsiteY42" fmla="*/ 1086029 h 2312571"/>
                  <a:gd name="connsiteX43" fmla="*/ 1456874 w 2352788"/>
                  <a:gd name="connsiteY43" fmla="*/ 1014191 h 2312571"/>
                  <a:gd name="connsiteX44" fmla="*/ 1527211 w 2352788"/>
                  <a:gd name="connsiteY44" fmla="*/ 762983 h 2312571"/>
                  <a:gd name="connsiteX45" fmla="*/ 1421703 w 2352788"/>
                  <a:gd name="connsiteY45" fmla="*/ 843370 h 2312571"/>
                  <a:gd name="connsiteX46" fmla="*/ 1512138 w 2352788"/>
                  <a:gd name="connsiteY46" fmla="*/ 843370 h 2312571"/>
                  <a:gd name="connsiteX47" fmla="*/ 1371461 w 2352788"/>
                  <a:gd name="connsiteY47" fmla="*/ 1029264 h 2312571"/>
                  <a:gd name="connsiteX48" fmla="*/ 1115228 w 2352788"/>
                  <a:gd name="connsiteY48" fmla="*/ 1255352 h 2312571"/>
                  <a:gd name="connsiteX49" fmla="*/ 907141 w 2352788"/>
                  <a:gd name="connsiteY49" fmla="*/ 1546754 h 2312571"/>
                  <a:gd name="connsiteX50" fmla="*/ 858995 w 2352788"/>
                  <a:gd name="connsiteY50" fmla="*/ 1622117 h 2312571"/>
                  <a:gd name="connsiteX51" fmla="*/ 1009720 w 2352788"/>
                  <a:gd name="connsiteY51" fmla="*/ 1918543 h 2312571"/>
                  <a:gd name="connsiteX52" fmla="*/ 1100156 w 2352788"/>
                  <a:gd name="connsiteY52" fmla="*/ 1898446 h 2312571"/>
                  <a:gd name="connsiteX53" fmla="*/ 1243117 w 2352788"/>
                  <a:gd name="connsiteY53" fmla="*/ 1439150 h 2312571"/>
                  <a:gd name="connsiteX54" fmla="*/ 1352194 w 2352788"/>
                  <a:gd name="connsiteY54" fmla="*/ 1522376 h 2312571"/>
                  <a:gd name="connsiteX55" fmla="*/ 1352194 w 2352788"/>
                  <a:gd name="connsiteY55" fmla="*/ 1605864 h 2312571"/>
                  <a:gd name="connsiteX56" fmla="*/ 1312456 w 2352788"/>
                  <a:gd name="connsiteY56" fmla="*/ 1759841 h 2312571"/>
                  <a:gd name="connsiteX57" fmla="*/ 1416465 w 2352788"/>
                  <a:gd name="connsiteY57" fmla="*/ 1920186 h 2312571"/>
                  <a:gd name="connsiteX58" fmla="*/ 1788773 w 2352788"/>
                  <a:gd name="connsiteY58" fmla="*/ 2312351 h 2312571"/>
                  <a:gd name="connsiteX59" fmla="*/ 1451585 w 2352788"/>
                  <a:gd name="connsiteY59" fmla="*/ 1975599 h 2312571"/>
                  <a:gd name="connsiteX60" fmla="*/ 1407852 w 2352788"/>
                  <a:gd name="connsiteY60" fmla="*/ 1935844 h 2312571"/>
                  <a:gd name="connsiteX61" fmla="*/ 1247453 w 2352788"/>
                  <a:gd name="connsiteY61" fmla="*/ 1894184 h 2312571"/>
                  <a:gd name="connsiteX62" fmla="*/ 1182614 w 2352788"/>
                  <a:gd name="connsiteY62" fmla="*/ 2064244 h 2312571"/>
                  <a:gd name="connsiteX63" fmla="*/ 1024793 w 2352788"/>
                  <a:gd name="connsiteY63" fmla="*/ 2129558 h 2312571"/>
                  <a:gd name="connsiteX64" fmla="*/ 884116 w 2352788"/>
                  <a:gd name="connsiteY64" fmla="*/ 1767818 h 2312571"/>
                  <a:gd name="connsiteX65" fmla="*/ 843922 w 2352788"/>
                  <a:gd name="connsiteY65" fmla="*/ 2079317 h 2312571"/>
                  <a:gd name="connsiteX66" fmla="*/ 703246 w 2352788"/>
                  <a:gd name="connsiteY66" fmla="*/ 1667335 h 2312571"/>
                  <a:gd name="connsiteX67" fmla="*/ 803729 w 2352788"/>
                  <a:gd name="connsiteY67" fmla="*/ 1416126 h 2312571"/>
                  <a:gd name="connsiteX68" fmla="*/ 884115 w 2352788"/>
                  <a:gd name="connsiteY68" fmla="*/ 1255352 h 2312571"/>
                  <a:gd name="connsiteX69" fmla="*/ 1160446 w 2352788"/>
                  <a:gd name="connsiteY69" fmla="*/ 1134771 h 2312571"/>
                  <a:gd name="connsiteX70" fmla="*/ 1637744 w 2352788"/>
                  <a:gd name="connsiteY70" fmla="*/ 657475 h 2312571"/>
                  <a:gd name="connsiteX71" fmla="*/ 1763348 w 2352788"/>
                  <a:gd name="connsiteY71" fmla="*/ 345976 h 2312571"/>
                  <a:gd name="connsiteX72" fmla="*/ 1642768 w 2352788"/>
                  <a:gd name="connsiteY72" fmla="*/ 386169 h 2312571"/>
                  <a:gd name="connsiteX73" fmla="*/ 1451848 w 2352788"/>
                  <a:gd name="connsiteY73" fmla="*/ 667523 h 2312571"/>
                  <a:gd name="connsiteX74" fmla="*/ 1170498 w 2352788"/>
                  <a:gd name="connsiteY74" fmla="*/ 506748 h 2312571"/>
                  <a:gd name="connsiteX75" fmla="*/ 1200641 w 2352788"/>
                  <a:gd name="connsiteY75" fmla="*/ 642400 h 2312571"/>
                  <a:gd name="connsiteX76" fmla="*/ 1115230 w 2352788"/>
                  <a:gd name="connsiteY76" fmla="*/ 878538 h 2312571"/>
                  <a:gd name="connsiteX77" fmla="*/ 1100158 w 2352788"/>
                  <a:gd name="connsiteY77" fmla="*/ 1014189 h 2312571"/>
                  <a:gd name="connsiteX78" fmla="*/ 904215 w 2352788"/>
                  <a:gd name="connsiteY78" fmla="*/ 1024237 h 2312571"/>
                  <a:gd name="connsiteX79" fmla="*/ 929336 w 2352788"/>
                  <a:gd name="connsiteY79" fmla="*/ 1185011 h 2312571"/>
                  <a:gd name="connsiteX80" fmla="*/ 708272 w 2352788"/>
                  <a:gd name="connsiteY80" fmla="*/ 994093 h 2312571"/>
                  <a:gd name="connsiteX81" fmla="*/ 607789 w 2352788"/>
                  <a:gd name="connsiteY81" fmla="*/ 923755 h 2312571"/>
                  <a:gd name="connsiteX82" fmla="*/ 809594 w 2352788"/>
                  <a:gd name="connsiteY82" fmla="*/ 1323176 h 2312571"/>
                  <a:gd name="connsiteX83" fmla="*/ 512330 w 2352788"/>
                  <a:gd name="connsiteY83" fmla="*/ 1365882 h 2312571"/>
                  <a:gd name="connsiteX84" fmla="*/ 647983 w 2352788"/>
                  <a:gd name="connsiteY84" fmla="*/ 1883372 h 2312571"/>
                  <a:gd name="connsiteX85" fmla="*/ 537449 w 2352788"/>
                  <a:gd name="connsiteY85" fmla="*/ 1808010 h 2312571"/>
                  <a:gd name="connsiteX86" fmla="*/ 391749 w 2352788"/>
                  <a:gd name="connsiteY86" fmla="*/ 1742695 h 2312571"/>
                  <a:gd name="connsiteX87" fmla="*/ 230975 w 2352788"/>
                  <a:gd name="connsiteY87" fmla="*/ 1446268 h 2312571"/>
                  <a:gd name="connsiteX88" fmla="*/ 356580 w 2352788"/>
                  <a:gd name="connsiteY88" fmla="*/ 1677381 h 2312571"/>
                  <a:gd name="connsiteX89" fmla="*/ 431942 w 2352788"/>
                  <a:gd name="connsiteY89" fmla="*/ 1843179 h 2312571"/>
                  <a:gd name="connsiteX90" fmla="*/ 527402 w 2352788"/>
                  <a:gd name="connsiteY90" fmla="*/ 1883372 h 2312571"/>
                  <a:gd name="connsiteX91" fmla="*/ 507305 w 2352788"/>
                  <a:gd name="connsiteY91" fmla="*/ 1998929 h 2312571"/>
                  <a:gd name="connsiteX92" fmla="*/ 311362 w 2352788"/>
                  <a:gd name="connsiteY92" fmla="*/ 2189847 h 2312571"/>
                  <a:gd name="connsiteX93" fmla="*/ 250235 w 2352788"/>
                  <a:gd name="connsiteY93" fmla="*/ 2152165 h 2312571"/>
                  <a:gd name="connsiteX94" fmla="*/ 220927 w 2352788"/>
                  <a:gd name="connsiteY94" fmla="*/ 1998928 h 2312571"/>
                  <a:gd name="connsiteX95" fmla="*/ 120444 w 2352788"/>
                  <a:gd name="connsiteY95" fmla="*/ 1918541 h 2312571"/>
                  <a:gd name="connsiteX96" fmla="*/ 65177 w 2352788"/>
                  <a:gd name="connsiteY96" fmla="*/ 1878348 h 2312571"/>
                  <a:gd name="connsiteX97" fmla="*/ 80251 w 2352788"/>
                  <a:gd name="connsiteY97" fmla="*/ 1682404 h 2312571"/>
                  <a:gd name="connsiteX98" fmla="*/ 205854 w 2352788"/>
                  <a:gd name="connsiteY98" fmla="*/ 1823082 h 2312571"/>
                  <a:gd name="connsiteX99" fmla="*/ 301314 w 2352788"/>
                  <a:gd name="connsiteY99" fmla="*/ 1983856 h 2312571"/>
                  <a:gd name="connsiteX100" fmla="*/ 326435 w 2352788"/>
                  <a:gd name="connsiteY100" fmla="*/ 1873323 h 2312571"/>
                  <a:gd name="connsiteX101" fmla="*/ 175710 w 2352788"/>
                  <a:gd name="connsiteY101" fmla="*/ 1526655 h 2312571"/>
                  <a:gd name="connsiteX102" fmla="*/ 150589 w 2352788"/>
                  <a:gd name="connsiteY102" fmla="*/ 1491487 h 2312571"/>
                  <a:gd name="connsiteX103" fmla="*/ 30008 w 2352788"/>
                  <a:gd name="connsiteY103" fmla="*/ 1652260 h 2312571"/>
                  <a:gd name="connsiteX104" fmla="*/ 19959 w 2352788"/>
                  <a:gd name="connsiteY104" fmla="*/ 1808009 h 2312571"/>
                  <a:gd name="connsiteX105" fmla="*/ 75227 w 2352788"/>
                  <a:gd name="connsiteY105" fmla="*/ 1310615 h 2312571"/>
                  <a:gd name="connsiteX106" fmla="*/ 175709 w 2352788"/>
                  <a:gd name="connsiteY106" fmla="*/ 1350809 h 2312571"/>
                  <a:gd name="connsiteX107" fmla="*/ 170685 w 2352788"/>
                  <a:gd name="connsiteY107" fmla="*/ 1134770 h 2312571"/>
                  <a:gd name="connsiteX108" fmla="*/ 95322 w 2352788"/>
                  <a:gd name="connsiteY108" fmla="*/ 1245301 h 2312571"/>
                  <a:gd name="connsiteX109" fmla="*/ 180733 w 2352788"/>
                  <a:gd name="connsiteY109" fmla="*/ 1054383 h 2312571"/>
                  <a:gd name="connsiteX110" fmla="*/ 276193 w 2352788"/>
                  <a:gd name="connsiteY110" fmla="*/ 873512 h 2312571"/>
                  <a:gd name="connsiteX111" fmla="*/ 471298 w 2352788"/>
                  <a:gd name="connsiteY111" fmla="*/ 672545 h 2312571"/>
                  <a:gd name="connsiteX0" fmla="*/ 471298 w 2352788"/>
                  <a:gd name="connsiteY0" fmla="*/ 672545 h 2312666"/>
                  <a:gd name="connsiteX1" fmla="*/ 693200 w 2352788"/>
                  <a:gd name="connsiteY1" fmla="*/ 411288 h 2312666"/>
                  <a:gd name="connsiteX2" fmla="*/ 743441 w 2352788"/>
                  <a:gd name="connsiteY2" fmla="*/ 471579 h 2312666"/>
                  <a:gd name="connsiteX3" fmla="*/ 708273 w 2352788"/>
                  <a:gd name="connsiteY3" fmla="*/ 582110 h 2312666"/>
                  <a:gd name="connsiteX4" fmla="*/ 637934 w 2352788"/>
                  <a:gd name="connsiteY4" fmla="*/ 592159 h 2312666"/>
                  <a:gd name="connsiteX5" fmla="*/ 562573 w 2352788"/>
                  <a:gd name="connsiteY5" fmla="*/ 627328 h 2312666"/>
                  <a:gd name="connsiteX6" fmla="*/ 688176 w 2352788"/>
                  <a:gd name="connsiteY6" fmla="*/ 778053 h 2312666"/>
                  <a:gd name="connsiteX7" fmla="*/ 487209 w 2352788"/>
                  <a:gd name="connsiteY7" fmla="*/ 752933 h 2312666"/>
                  <a:gd name="connsiteX8" fmla="*/ 421895 w 2352788"/>
                  <a:gd name="connsiteY8" fmla="*/ 953900 h 2312666"/>
                  <a:gd name="connsiteX9" fmla="*/ 241862 w 2352788"/>
                  <a:gd name="connsiteY9" fmla="*/ 994093 h 2312666"/>
                  <a:gd name="connsiteX10" fmla="*/ 306338 w 2352788"/>
                  <a:gd name="connsiteY10" fmla="*/ 1285495 h 2312666"/>
                  <a:gd name="connsiteX11" fmla="*/ 492233 w 2352788"/>
                  <a:gd name="connsiteY11" fmla="*/ 1195060 h 2312666"/>
                  <a:gd name="connsiteX12" fmla="*/ 477162 w 2352788"/>
                  <a:gd name="connsiteY12" fmla="*/ 979020 h 2312666"/>
                  <a:gd name="connsiteX13" fmla="*/ 738418 w 2352788"/>
                  <a:gd name="connsiteY13" fmla="*/ 783077 h 2312666"/>
                  <a:gd name="connsiteX14" fmla="*/ 818805 w 2352788"/>
                  <a:gd name="connsiteY14" fmla="*/ 818247 h 2312666"/>
                  <a:gd name="connsiteX15" fmla="*/ 889144 w 2352788"/>
                  <a:gd name="connsiteY15" fmla="*/ 918730 h 2312666"/>
                  <a:gd name="connsiteX16" fmla="*/ 793684 w 2352788"/>
                  <a:gd name="connsiteY16" fmla="*/ 707714 h 2312666"/>
                  <a:gd name="connsiteX17" fmla="*/ 803732 w 2352788"/>
                  <a:gd name="connsiteY17" fmla="*/ 436409 h 2312666"/>
                  <a:gd name="connsiteX18" fmla="*/ 979579 w 2352788"/>
                  <a:gd name="connsiteY18" fmla="*/ 290708 h 2312666"/>
                  <a:gd name="connsiteX19" fmla="*/ 904216 w 2352788"/>
                  <a:gd name="connsiteY19" fmla="*/ 471579 h 2312666"/>
                  <a:gd name="connsiteX20" fmla="*/ 899192 w 2352788"/>
                  <a:gd name="connsiteY20" fmla="*/ 546941 h 2312666"/>
                  <a:gd name="connsiteX21" fmla="*/ 1029820 w 2352788"/>
                  <a:gd name="connsiteY21" fmla="*/ 567038 h 2312666"/>
                  <a:gd name="connsiteX22" fmla="*/ 974554 w 2352788"/>
                  <a:gd name="connsiteY22" fmla="*/ 768005 h 2312666"/>
                  <a:gd name="connsiteX23" fmla="*/ 994652 w 2352788"/>
                  <a:gd name="connsiteY23" fmla="*/ 788103 h 2312666"/>
                  <a:gd name="connsiteX24" fmla="*/ 959482 w 2352788"/>
                  <a:gd name="connsiteY24" fmla="*/ 506748 h 2312666"/>
                  <a:gd name="connsiteX25" fmla="*/ 1034844 w 2352788"/>
                  <a:gd name="connsiteY25" fmla="*/ 315829 h 2312666"/>
                  <a:gd name="connsiteX26" fmla="*/ 1155424 w 2352788"/>
                  <a:gd name="connsiteY26" fmla="*/ 150031 h 2312666"/>
                  <a:gd name="connsiteX27" fmla="*/ 1265955 w 2352788"/>
                  <a:gd name="connsiteY27" fmla="*/ 215345 h 2312666"/>
                  <a:gd name="connsiteX28" fmla="*/ 1145375 w 2352788"/>
                  <a:gd name="connsiteY28" fmla="*/ 305782 h 2312666"/>
                  <a:gd name="connsiteX29" fmla="*/ 1311173 w 2352788"/>
                  <a:gd name="connsiteY29" fmla="*/ 416314 h 2312666"/>
                  <a:gd name="connsiteX30" fmla="*/ 1346340 w 2352788"/>
                  <a:gd name="connsiteY30" fmla="*/ 124911 h 2312666"/>
                  <a:gd name="connsiteX31" fmla="*/ 1436777 w 2352788"/>
                  <a:gd name="connsiteY31" fmla="*/ 54575 h 2312666"/>
                  <a:gd name="connsiteX32" fmla="*/ 1848759 w 2352788"/>
                  <a:gd name="connsiteY32" fmla="*/ 44524 h 2312666"/>
                  <a:gd name="connsiteX33" fmla="*/ 2352532 w 2352788"/>
                  <a:gd name="connsiteY33" fmla="*/ 399076 h 2312666"/>
                  <a:gd name="connsiteX34" fmla="*/ 1773395 w 2352788"/>
                  <a:gd name="connsiteY34" fmla="*/ 59598 h 2312666"/>
                  <a:gd name="connsiteX35" fmla="*/ 1708081 w 2352788"/>
                  <a:gd name="connsiteY35" fmla="*/ 119889 h 2312666"/>
                  <a:gd name="connsiteX36" fmla="*/ 1461896 w 2352788"/>
                  <a:gd name="connsiteY36" fmla="*/ 99791 h 2312666"/>
                  <a:gd name="connsiteX37" fmla="*/ 1421703 w 2352788"/>
                  <a:gd name="connsiteY37" fmla="*/ 406266 h 2312666"/>
                  <a:gd name="connsiteX38" fmla="*/ 1878903 w 2352788"/>
                  <a:gd name="connsiteY38" fmla="*/ 300759 h 2312666"/>
                  <a:gd name="connsiteX39" fmla="*/ 1934169 w 2352788"/>
                  <a:gd name="connsiteY39" fmla="*/ 1431198 h 2312666"/>
                  <a:gd name="connsiteX40" fmla="*/ 1333340 w 2352788"/>
                  <a:gd name="connsiteY40" fmla="*/ 1514347 h 2312666"/>
                  <a:gd name="connsiteX41" fmla="*/ 1260930 w 2352788"/>
                  <a:gd name="connsiteY41" fmla="*/ 1466368 h 2312666"/>
                  <a:gd name="connsiteX42" fmla="*/ 1613074 w 2352788"/>
                  <a:gd name="connsiteY42" fmla="*/ 1086029 h 2312666"/>
                  <a:gd name="connsiteX43" fmla="*/ 1456874 w 2352788"/>
                  <a:gd name="connsiteY43" fmla="*/ 1014191 h 2312666"/>
                  <a:gd name="connsiteX44" fmla="*/ 1527211 w 2352788"/>
                  <a:gd name="connsiteY44" fmla="*/ 762983 h 2312666"/>
                  <a:gd name="connsiteX45" fmla="*/ 1421703 w 2352788"/>
                  <a:gd name="connsiteY45" fmla="*/ 843370 h 2312666"/>
                  <a:gd name="connsiteX46" fmla="*/ 1512138 w 2352788"/>
                  <a:gd name="connsiteY46" fmla="*/ 843370 h 2312666"/>
                  <a:gd name="connsiteX47" fmla="*/ 1371461 w 2352788"/>
                  <a:gd name="connsiteY47" fmla="*/ 1029264 h 2312666"/>
                  <a:gd name="connsiteX48" fmla="*/ 1115228 w 2352788"/>
                  <a:gd name="connsiteY48" fmla="*/ 1255352 h 2312666"/>
                  <a:gd name="connsiteX49" fmla="*/ 907141 w 2352788"/>
                  <a:gd name="connsiteY49" fmla="*/ 1546754 h 2312666"/>
                  <a:gd name="connsiteX50" fmla="*/ 858995 w 2352788"/>
                  <a:gd name="connsiteY50" fmla="*/ 1622117 h 2312666"/>
                  <a:gd name="connsiteX51" fmla="*/ 1009720 w 2352788"/>
                  <a:gd name="connsiteY51" fmla="*/ 1918543 h 2312666"/>
                  <a:gd name="connsiteX52" fmla="*/ 1100156 w 2352788"/>
                  <a:gd name="connsiteY52" fmla="*/ 1898446 h 2312666"/>
                  <a:gd name="connsiteX53" fmla="*/ 1243117 w 2352788"/>
                  <a:gd name="connsiteY53" fmla="*/ 1439150 h 2312666"/>
                  <a:gd name="connsiteX54" fmla="*/ 1352194 w 2352788"/>
                  <a:gd name="connsiteY54" fmla="*/ 1522376 h 2312666"/>
                  <a:gd name="connsiteX55" fmla="*/ 1352194 w 2352788"/>
                  <a:gd name="connsiteY55" fmla="*/ 1605864 h 2312666"/>
                  <a:gd name="connsiteX56" fmla="*/ 1312456 w 2352788"/>
                  <a:gd name="connsiteY56" fmla="*/ 1759841 h 2312666"/>
                  <a:gd name="connsiteX57" fmla="*/ 1416465 w 2352788"/>
                  <a:gd name="connsiteY57" fmla="*/ 1920186 h 2312666"/>
                  <a:gd name="connsiteX58" fmla="*/ 1788773 w 2352788"/>
                  <a:gd name="connsiteY58" fmla="*/ 2312351 h 2312666"/>
                  <a:gd name="connsiteX59" fmla="*/ 1209070 w 2352788"/>
                  <a:gd name="connsiteY59" fmla="*/ 2063064 h 2312666"/>
                  <a:gd name="connsiteX60" fmla="*/ 1407852 w 2352788"/>
                  <a:gd name="connsiteY60" fmla="*/ 1935844 h 2312666"/>
                  <a:gd name="connsiteX61" fmla="*/ 1247453 w 2352788"/>
                  <a:gd name="connsiteY61" fmla="*/ 1894184 h 2312666"/>
                  <a:gd name="connsiteX62" fmla="*/ 1182614 w 2352788"/>
                  <a:gd name="connsiteY62" fmla="*/ 2064244 h 2312666"/>
                  <a:gd name="connsiteX63" fmla="*/ 1024793 w 2352788"/>
                  <a:gd name="connsiteY63" fmla="*/ 2129558 h 2312666"/>
                  <a:gd name="connsiteX64" fmla="*/ 884116 w 2352788"/>
                  <a:gd name="connsiteY64" fmla="*/ 1767818 h 2312666"/>
                  <a:gd name="connsiteX65" fmla="*/ 843922 w 2352788"/>
                  <a:gd name="connsiteY65" fmla="*/ 2079317 h 2312666"/>
                  <a:gd name="connsiteX66" fmla="*/ 703246 w 2352788"/>
                  <a:gd name="connsiteY66" fmla="*/ 1667335 h 2312666"/>
                  <a:gd name="connsiteX67" fmla="*/ 803729 w 2352788"/>
                  <a:gd name="connsiteY67" fmla="*/ 1416126 h 2312666"/>
                  <a:gd name="connsiteX68" fmla="*/ 884115 w 2352788"/>
                  <a:gd name="connsiteY68" fmla="*/ 1255352 h 2312666"/>
                  <a:gd name="connsiteX69" fmla="*/ 1160446 w 2352788"/>
                  <a:gd name="connsiteY69" fmla="*/ 1134771 h 2312666"/>
                  <a:gd name="connsiteX70" fmla="*/ 1637744 w 2352788"/>
                  <a:gd name="connsiteY70" fmla="*/ 657475 h 2312666"/>
                  <a:gd name="connsiteX71" fmla="*/ 1763348 w 2352788"/>
                  <a:gd name="connsiteY71" fmla="*/ 345976 h 2312666"/>
                  <a:gd name="connsiteX72" fmla="*/ 1642768 w 2352788"/>
                  <a:gd name="connsiteY72" fmla="*/ 386169 h 2312666"/>
                  <a:gd name="connsiteX73" fmla="*/ 1451848 w 2352788"/>
                  <a:gd name="connsiteY73" fmla="*/ 667523 h 2312666"/>
                  <a:gd name="connsiteX74" fmla="*/ 1170498 w 2352788"/>
                  <a:gd name="connsiteY74" fmla="*/ 506748 h 2312666"/>
                  <a:gd name="connsiteX75" fmla="*/ 1200641 w 2352788"/>
                  <a:gd name="connsiteY75" fmla="*/ 642400 h 2312666"/>
                  <a:gd name="connsiteX76" fmla="*/ 1115230 w 2352788"/>
                  <a:gd name="connsiteY76" fmla="*/ 878538 h 2312666"/>
                  <a:gd name="connsiteX77" fmla="*/ 1100158 w 2352788"/>
                  <a:gd name="connsiteY77" fmla="*/ 1014189 h 2312666"/>
                  <a:gd name="connsiteX78" fmla="*/ 904215 w 2352788"/>
                  <a:gd name="connsiteY78" fmla="*/ 1024237 h 2312666"/>
                  <a:gd name="connsiteX79" fmla="*/ 929336 w 2352788"/>
                  <a:gd name="connsiteY79" fmla="*/ 1185011 h 2312666"/>
                  <a:gd name="connsiteX80" fmla="*/ 708272 w 2352788"/>
                  <a:gd name="connsiteY80" fmla="*/ 994093 h 2312666"/>
                  <a:gd name="connsiteX81" fmla="*/ 607789 w 2352788"/>
                  <a:gd name="connsiteY81" fmla="*/ 923755 h 2312666"/>
                  <a:gd name="connsiteX82" fmla="*/ 809594 w 2352788"/>
                  <a:gd name="connsiteY82" fmla="*/ 1323176 h 2312666"/>
                  <a:gd name="connsiteX83" fmla="*/ 512330 w 2352788"/>
                  <a:gd name="connsiteY83" fmla="*/ 1365882 h 2312666"/>
                  <a:gd name="connsiteX84" fmla="*/ 647983 w 2352788"/>
                  <a:gd name="connsiteY84" fmla="*/ 1883372 h 2312666"/>
                  <a:gd name="connsiteX85" fmla="*/ 537449 w 2352788"/>
                  <a:gd name="connsiteY85" fmla="*/ 1808010 h 2312666"/>
                  <a:gd name="connsiteX86" fmla="*/ 391749 w 2352788"/>
                  <a:gd name="connsiteY86" fmla="*/ 1742695 h 2312666"/>
                  <a:gd name="connsiteX87" fmla="*/ 230975 w 2352788"/>
                  <a:gd name="connsiteY87" fmla="*/ 1446268 h 2312666"/>
                  <a:gd name="connsiteX88" fmla="*/ 356580 w 2352788"/>
                  <a:gd name="connsiteY88" fmla="*/ 1677381 h 2312666"/>
                  <a:gd name="connsiteX89" fmla="*/ 431942 w 2352788"/>
                  <a:gd name="connsiteY89" fmla="*/ 1843179 h 2312666"/>
                  <a:gd name="connsiteX90" fmla="*/ 527402 w 2352788"/>
                  <a:gd name="connsiteY90" fmla="*/ 1883372 h 2312666"/>
                  <a:gd name="connsiteX91" fmla="*/ 507305 w 2352788"/>
                  <a:gd name="connsiteY91" fmla="*/ 1998929 h 2312666"/>
                  <a:gd name="connsiteX92" fmla="*/ 311362 w 2352788"/>
                  <a:gd name="connsiteY92" fmla="*/ 2189847 h 2312666"/>
                  <a:gd name="connsiteX93" fmla="*/ 250235 w 2352788"/>
                  <a:gd name="connsiteY93" fmla="*/ 2152165 h 2312666"/>
                  <a:gd name="connsiteX94" fmla="*/ 220927 w 2352788"/>
                  <a:gd name="connsiteY94" fmla="*/ 1998928 h 2312666"/>
                  <a:gd name="connsiteX95" fmla="*/ 120444 w 2352788"/>
                  <a:gd name="connsiteY95" fmla="*/ 1918541 h 2312666"/>
                  <a:gd name="connsiteX96" fmla="*/ 65177 w 2352788"/>
                  <a:gd name="connsiteY96" fmla="*/ 1878348 h 2312666"/>
                  <a:gd name="connsiteX97" fmla="*/ 80251 w 2352788"/>
                  <a:gd name="connsiteY97" fmla="*/ 1682404 h 2312666"/>
                  <a:gd name="connsiteX98" fmla="*/ 205854 w 2352788"/>
                  <a:gd name="connsiteY98" fmla="*/ 1823082 h 2312666"/>
                  <a:gd name="connsiteX99" fmla="*/ 301314 w 2352788"/>
                  <a:gd name="connsiteY99" fmla="*/ 1983856 h 2312666"/>
                  <a:gd name="connsiteX100" fmla="*/ 326435 w 2352788"/>
                  <a:gd name="connsiteY100" fmla="*/ 1873323 h 2312666"/>
                  <a:gd name="connsiteX101" fmla="*/ 175710 w 2352788"/>
                  <a:gd name="connsiteY101" fmla="*/ 1526655 h 2312666"/>
                  <a:gd name="connsiteX102" fmla="*/ 150589 w 2352788"/>
                  <a:gd name="connsiteY102" fmla="*/ 1491487 h 2312666"/>
                  <a:gd name="connsiteX103" fmla="*/ 30008 w 2352788"/>
                  <a:gd name="connsiteY103" fmla="*/ 1652260 h 2312666"/>
                  <a:gd name="connsiteX104" fmla="*/ 19959 w 2352788"/>
                  <a:gd name="connsiteY104" fmla="*/ 1808009 h 2312666"/>
                  <a:gd name="connsiteX105" fmla="*/ 75227 w 2352788"/>
                  <a:gd name="connsiteY105" fmla="*/ 1310615 h 2312666"/>
                  <a:gd name="connsiteX106" fmla="*/ 175709 w 2352788"/>
                  <a:gd name="connsiteY106" fmla="*/ 1350809 h 2312666"/>
                  <a:gd name="connsiteX107" fmla="*/ 170685 w 2352788"/>
                  <a:gd name="connsiteY107" fmla="*/ 1134770 h 2312666"/>
                  <a:gd name="connsiteX108" fmla="*/ 95322 w 2352788"/>
                  <a:gd name="connsiteY108" fmla="*/ 1245301 h 2312666"/>
                  <a:gd name="connsiteX109" fmla="*/ 180733 w 2352788"/>
                  <a:gd name="connsiteY109" fmla="*/ 1054383 h 2312666"/>
                  <a:gd name="connsiteX110" fmla="*/ 276193 w 2352788"/>
                  <a:gd name="connsiteY110" fmla="*/ 873512 h 2312666"/>
                  <a:gd name="connsiteX111" fmla="*/ 471298 w 2352788"/>
                  <a:gd name="connsiteY111" fmla="*/ 672545 h 2312666"/>
                  <a:gd name="connsiteX0" fmla="*/ 471298 w 2352788"/>
                  <a:gd name="connsiteY0" fmla="*/ 672545 h 2312666"/>
                  <a:gd name="connsiteX1" fmla="*/ 693200 w 2352788"/>
                  <a:gd name="connsiteY1" fmla="*/ 411288 h 2312666"/>
                  <a:gd name="connsiteX2" fmla="*/ 743441 w 2352788"/>
                  <a:gd name="connsiteY2" fmla="*/ 471579 h 2312666"/>
                  <a:gd name="connsiteX3" fmla="*/ 708273 w 2352788"/>
                  <a:gd name="connsiteY3" fmla="*/ 582110 h 2312666"/>
                  <a:gd name="connsiteX4" fmla="*/ 637934 w 2352788"/>
                  <a:gd name="connsiteY4" fmla="*/ 592159 h 2312666"/>
                  <a:gd name="connsiteX5" fmla="*/ 562573 w 2352788"/>
                  <a:gd name="connsiteY5" fmla="*/ 627328 h 2312666"/>
                  <a:gd name="connsiteX6" fmla="*/ 688176 w 2352788"/>
                  <a:gd name="connsiteY6" fmla="*/ 778053 h 2312666"/>
                  <a:gd name="connsiteX7" fmla="*/ 487209 w 2352788"/>
                  <a:gd name="connsiteY7" fmla="*/ 752933 h 2312666"/>
                  <a:gd name="connsiteX8" fmla="*/ 421895 w 2352788"/>
                  <a:gd name="connsiteY8" fmla="*/ 953900 h 2312666"/>
                  <a:gd name="connsiteX9" fmla="*/ 241862 w 2352788"/>
                  <a:gd name="connsiteY9" fmla="*/ 994093 h 2312666"/>
                  <a:gd name="connsiteX10" fmla="*/ 306338 w 2352788"/>
                  <a:gd name="connsiteY10" fmla="*/ 1285495 h 2312666"/>
                  <a:gd name="connsiteX11" fmla="*/ 492233 w 2352788"/>
                  <a:gd name="connsiteY11" fmla="*/ 1195060 h 2312666"/>
                  <a:gd name="connsiteX12" fmla="*/ 477162 w 2352788"/>
                  <a:gd name="connsiteY12" fmla="*/ 979020 h 2312666"/>
                  <a:gd name="connsiteX13" fmla="*/ 738418 w 2352788"/>
                  <a:gd name="connsiteY13" fmla="*/ 783077 h 2312666"/>
                  <a:gd name="connsiteX14" fmla="*/ 818805 w 2352788"/>
                  <a:gd name="connsiteY14" fmla="*/ 818247 h 2312666"/>
                  <a:gd name="connsiteX15" fmla="*/ 889144 w 2352788"/>
                  <a:gd name="connsiteY15" fmla="*/ 918730 h 2312666"/>
                  <a:gd name="connsiteX16" fmla="*/ 793684 w 2352788"/>
                  <a:gd name="connsiteY16" fmla="*/ 707714 h 2312666"/>
                  <a:gd name="connsiteX17" fmla="*/ 803732 w 2352788"/>
                  <a:gd name="connsiteY17" fmla="*/ 436409 h 2312666"/>
                  <a:gd name="connsiteX18" fmla="*/ 979579 w 2352788"/>
                  <a:gd name="connsiteY18" fmla="*/ 290708 h 2312666"/>
                  <a:gd name="connsiteX19" fmla="*/ 904216 w 2352788"/>
                  <a:gd name="connsiteY19" fmla="*/ 471579 h 2312666"/>
                  <a:gd name="connsiteX20" fmla="*/ 899192 w 2352788"/>
                  <a:gd name="connsiteY20" fmla="*/ 546941 h 2312666"/>
                  <a:gd name="connsiteX21" fmla="*/ 1029820 w 2352788"/>
                  <a:gd name="connsiteY21" fmla="*/ 567038 h 2312666"/>
                  <a:gd name="connsiteX22" fmla="*/ 974554 w 2352788"/>
                  <a:gd name="connsiteY22" fmla="*/ 768005 h 2312666"/>
                  <a:gd name="connsiteX23" fmla="*/ 994652 w 2352788"/>
                  <a:gd name="connsiteY23" fmla="*/ 788103 h 2312666"/>
                  <a:gd name="connsiteX24" fmla="*/ 959482 w 2352788"/>
                  <a:gd name="connsiteY24" fmla="*/ 506748 h 2312666"/>
                  <a:gd name="connsiteX25" fmla="*/ 1034844 w 2352788"/>
                  <a:gd name="connsiteY25" fmla="*/ 315829 h 2312666"/>
                  <a:gd name="connsiteX26" fmla="*/ 1155424 w 2352788"/>
                  <a:gd name="connsiteY26" fmla="*/ 150031 h 2312666"/>
                  <a:gd name="connsiteX27" fmla="*/ 1265955 w 2352788"/>
                  <a:gd name="connsiteY27" fmla="*/ 215345 h 2312666"/>
                  <a:gd name="connsiteX28" fmla="*/ 1145375 w 2352788"/>
                  <a:gd name="connsiteY28" fmla="*/ 305782 h 2312666"/>
                  <a:gd name="connsiteX29" fmla="*/ 1311173 w 2352788"/>
                  <a:gd name="connsiteY29" fmla="*/ 416314 h 2312666"/>
                  <a:gd name="connsiteX30" fmla="*/ 1346340 w 2352788"/>
                  <a:gd name="connsiteY30" fmla="*/ 124911 h 2312666"/>
                  <a:gd name="connsiteX31" fmla="*/ 1436777 w 2352788"/>
                  <a:gd name="connsiteY31" fmla="*/ 54575 h 2312666"/>
                  <a:gd name="connsiteX32" fmla="*/ 1848759 w 2352788"/>
                  <a:gd name="connsiteY32" fmla="*/ 44524 h 2312666"/>
                  <a:gd name="connsiteX33" fmla="*/ 2352532 w 2352788"/>
                  <a:gd name="connsiteY33" fmla="*/ 399076 h 2312666"/>
                  <a:gd name="connsiteX34" fmla="*/ 1773395 w 2352788"/>
                  <a:gd name="connsiteY34" fmla="*/ 59598 h 2312666"/>
                  <a:gd name="connsiteX35" fmla="*/ 1708081 w 2352788"/>
                  <a:gd name="connsiteY35" fmla="*/ 119889 h 2312666"/>
                  <a:gd name="connsiteX36" fmla="*/ 1461896 w 2352788"/>
                  <a:gd name="connsiteY36" fmla="*/ 99791 h 2312666"/>
                  <a:gd name="connsiteX37" fmla="*/ 1421703 w 2352788"/>
                  <a:gd name="connsiteY37" fmla="*/ 406266 h 2312666"/>
                  <a:gd name="connsiteX38" fmla="*/ 1878903 w 2352788"/>
                  <a:gd name="connsiteY38" fmla="*/ 300759 h 2312666"/>
                  <a:gd name="connsiteX39" fmla="*/ 1934169 w 2352788"/>
                  <a:gd name="connsiteY39" fmla="*/ 1431198 h 2312666"/>
                  <a:gd name="connsiteX40" fmla="*/ 1333340 w 2352788"/>
                  <a:gd name="connsiteY40" fmla="*/ 1514347 h 2312666"/>
                  <a:gd name="connsiteX41" fmla="*/ 1260930 w 2352788"/>
                  <a:gd name="connsiteY41" fmla="*/ 1466368 h 2312666"/>
                  <a:gd name="connsiteX42" fmla="*/ 1613074 w 2352788"/>
                  <a:gd name="connsiteY42" fmla="*/ 1086029 h 2312666"/>
                  <a:gd name="connsiteX43" fmla="*/ 1456874 w 2352788"/>
                  <a:gd name="connsiteY43" fmla="*/ 1014191 h 2312666"/>
                  <a:gd name="connsiteX44" fmla="*/ 1527211 w 2352788"/>
                  <a:gd name="connsiteY44" fmla="*/ 762983 h 2312666"/>
                  <a:gd name="connsiteX45" fmla="*/ 1421703 w 2352788"/>
                  <a:gd name="connsiteY45" fmla="*/ 843370 h 2312666"/>
                  <a:gd name="connsiteX46" fmla="*/ 1512138 w 2352788"/>
                  <a:gd name="connsiteY46" fmla="*/ 843370 h 2312666"/>
                  <a:gd name="connsiteX47" fmla="*/ 1371461 w 2352788"/>
                  <a:gd name="connsiteY47" fmla="*/ 1029264 h 2312666"/>
                  <a:gd name="connsiteX48" fmla="*/ 1115228 w 2352788"/>
                  <a:gd name="connsiteY48" fmla="*/ 1255352 h 2312666"/>
                  <a:gd name="connsiteX49" fmla="*/ 907141 w 2352788"/>
                  <a:gd name="connsiteY49" fmla="*/ 1546754 h 2312666"/>
                  <a:gd name="connsiteX50" fmla="*/ 858995 w 2352788"/>
                  <a:gd name="connsiteY50" fmla="*/ 1622117 h 2312666"/>
                  <a:gd name="connsiteX51" fmla="*/ 1009720 w 2352788"/>
                  <a:gd name="connsiteY51" fmla="*/ 1918543 h 2312666"/>
                  <a:gd name="connsiteX52" fmla="*/ 1100156 w 2352788"/>
                  <a:gd name="connsiteY52" fmla="*/ 1898446 h 2312666"/>
                  <a:gd name="connsiteX53" fmla="*/ 1243117 w 2352788"/>
                  <a:gd name="connsiteY53" fmla="*/ 1439150 h 2312666"/>
                  <a:gd name="connsiteX54" fmla="*/ 1352194 w 2352788"/>
                  <a:gd name="connsiteY54" fmla="*/ 1522376 h 2312666"/>
                  <a:gd name="connsiteX55" fmla="*/ 1352194 w 2352788"/>
                  <a:gd name="connsiteY55" fmla="*/ 1605864 h 2312666"/>
                  <a:gd name="connsiteX56" fmla="*/ 1312456 w 2352788"/>
                  <a:gd name="connsiteY56" fmla="*/ 1759841 h 2312666"/>
                  <a:gd name="connsiteX57" fmla="*/ 1416465 w 2352788"/>
                  <a:gd name="connsiteY57" fmla="*/ 1920186 h 2312666"/>
                  <a:gd name="connsiteX58" fmla="*/ 1788773 w 2352788"/>
                  <a:gd name="connsiteY58" fmla="*/ 2312351 h 2312666"/>
                  <a:gd name="connsiteX59" fmla="*/ 1209070 w 2352788"/>
                  <a:gd name="connsiteY59" fmla="*/ 2063064 h 2312666"/>
                  <a:gd name="connsiteX60" fmla="*/ 1407852 w 2352788"/>
                  <a:gd name="connsiteY60" fmla="*/ 1935844 h 2312666"/>
                  <a:gd name="connsiteX61" fmla="*/ 1247453 w 2352788"/>
                  <a:gd name="connsiteY61" fmla="*/ 1894184 h 2312666"/>
                  <a:gd name="connsiteX62" fmla="*/ 1182614 w 2352788"/>
                  <a:gd name="connsiteY62" fmla="*/ 2064244 h 2312666"/>
                  <a:gd name="connsiteX63" fmla="*/ 1024793 w 2352788"/>
                  <a:gd name="connsiteY63" fmla="*/ 2129558 h 2312666"/>
                  <a:gd name="connsiteX64" fmla="*/ 884116 w 2352788"/>
                  <a:gd name="connsiteY64" fmla="*/ 1767818 h 2312666"/>
                  <a:gd name="connsiteX65" fmla="*/ 843922 w 2352788"/>
                  <a:gd name="connsiteY65" fmla="*/ 2079317 h 2312666"/>
                  <a:gd name="connsiteX66" fmla="*/ 703246 w 2352788"/>
                  <a:gd name="connsiteY66" fmla="*/ 1667335 h 2312666"/>
                  <a:gd name="connsiteX67" fmla="*/ 803729 w 2352788"/>
                  <a:gd name="connsiteY67" fmla="*/ 1416126 h 2312666"/>
                  <a:gd name="connsiteX68" fmla="*/ 884115 w 2352788"/>
                  <a:gd name="connsiteY68" fmla="*/ 1255352 h 2312666"/>
                  <a:gd name="connsiteX69" fmla="*/ 1160446 w 2352788"/>
                  <a:gd name="connsiteY69" fmla="*/ 1134771 h 2312666"/>
                  <a:gd name="connsiteX70" fmla="*/ 1637744 w 2352788"/>
                  <a:gd name="connsiteY70" fmla="*/ 657475 h 2312666"/>
                  <a:gd name="connsiteX71" fmla="*/ 1763348 w 2352788"/>
                  <a:gd name="connsiteY71" fmla="*/ 345976 h 2312666"/>
                  <a:gd name="connsiteX72" fmla="*/ 1642768 w 2352788"/>
                  <a:gd name="connsiteY72" fmla="*/ 386169 h 2312666"/>
                  <a:gd name="connsiteX73" fmla="*/ 1451848 w 2352788"/>
                  <a:gd name="connsiteY73" fmla="*/ 667523 h 2312666"/>
                  <a:gd name="connsiteX74" fmla="*/ 1170498 w 2352788"/>
                  <a:gd name="connsiteY74" fmla="*/ 506748 h 2312666"/>
                  <a:gd name="connsiteX75" fmla="*/ 1200641 w 2352788"/>
                  <a:gd name="connsiteY75" fmla="*/ 642400 h 2312666"/>
                  <a:gd name="connsiteX76" fmla="*/ 1115230 w 2352788"/>
                  <a:gd name="connsiteY76" fmla="*/ 878538 h 2312666"/>
                  <a:gd name="connsiteX77" fmla="*/ 1100158 w 2352788"/>
                  <a:gd name="connsiteY77" fmla="*/ 1014189 h 2312666"/>
                  <a:gd name="connsiteX78" fmla="*/ 904215 w 2352788"/>
                  <a:gd name="connsiteY78" fmla="*/ 1024237 h 2312666"/>
                  <a:gd name="connsiteX79" fmla="*/ 929336 w 2352788"/>
                  <a:gd name="connsiteY79" fmla="*/ 1185011 h 2312666"/>
                  <a:gd name="connsiteX80" fmla="*/ 708272 w 2352788"/>
                  <a:gd name="connsiteY80" fmla="*/ 994093 h 2312666"/>
                  <a:gd name="connsiteX81" fmla="*/ 607789 w 2352788"/>
                  <a:gd name="connsiteY81" fmla="*/ 923755 h 2312666"/>
                  <a:gd name="connsiteX82" fmla="*/ 809594 w 2352788"/>
                  <a:gd name="connsiteY82" fmla="*/ 1323176 h 2312666"/>
                  <a:gd name="connsiteX83" fmla="*/ 512330 w 2352788"/>
                  <a:gd name="connsiteY83" fmla="*/ 1365882 h 2312666"/>
                  <a:gd name="connsiteX84" fmla="*/ 647983 w 2352788"/>
                  <a:gd name="connsiteY84" fmla="*/ 1883372 h 2312666"/>
                  <a:gd name="connsiteX85" fmla="*/ 537449 w 2352788"/>
                  <a:gd name="connsiteY85" fmla="*/ 1808010 h 2312666"/>
                  <a:gd name="connsiteX86" fmla="*/ 391749 w 2352788"/>
                  <a:gd name="connsiteY86" fmla="*/ 1742695 h 2312666"/>
                  <a:gd name="connsiteX87" fmla="*/ 230975 w 2352788"/>
                  <a:gd name="connsiteY87" fmla="*/ 1446268 h 2312666"/>
                  <a:gd name="connsiteX88" fmla="*/ 356580 w 2352788"/>
                  <a:gd name="connsiteY88" fmla="*/ 1677381 h 2312666"/>
                  <a:gd name="connsiteX89" fmla="*/ 431942 w 2352788"/>
                  <a:gd name="connsiteY89" fmla="*/ 1843179 h 2312666"/>
                  <a:gd name="connsiteX90" fmla="*/ 527402 w 2352788"/>
                  <a:gd name="connsiteY90" fmla="*/ 1883372 h 2312666"/>
                  <a:gd name="connsiteX91" fmla="*/ 507305 w 2352788"/>
                  <a:gd name="connsiteY91" fmla="*/ 1998929 h 2312666"/>
                  <a:gd name="connsiteX92" fmla="*/ 311362 w 2352788"/>
                  <a:gd name="connsiteY92" fmla="*/ 2189847 h 2312666"/>
                  <a:gd name="connsiteX93" fmla="*/ 250235 w 2352788"/>
                  <a:gd name="connsiteY93" fmla="*/ 2152165 h 2312666"/>
                  <a:gd name="connsiteX94" fmla="*/ 220927 w 2352788"/>
                  <a:gd name="connsiteY94" fmla="*/ 1998928 h 2312666"/>
                  <a:gd name="connsiteX95" fmla="*/ 120444 w 2352788"/>
                  <a:gd name="connsiteY95" fmla="*/ 1918541 h 2312666"/>
                  <a:gd name="connsiteX96" fmla="*/ 65177 w 2352788"/>
                  <a:gd name="connsiteY96" fmla="*/ 1878348 h 2312666"/>
                  <a:gd name="connsiteX97" fmla="*/ 80251 w 2352788"/>
                  <a:gd name="connsiteY97" fmla="*/ 1682404 h 2312666"/>
                  <a:gd name="connsiteX98" fmla="*/ 205854 w 2352788"/>
                  <a:gd name="connsiteY98" fmla="*/ 1823082 h 2312666"/>
                  <a:gd name="connsiteX99" fmla="*/ 301314 w 2352788"/>
                  <a:gd name="connsiteY99" fmla="*/ 1983856 h 2312666"/>
                  <a:gd name="connsiteX100" fmla="*/ 326435 w 2352788"/>
                  <a:gd name="connsiteY100" fmla="*/ 1873323 h 2312666"/>
                  <a:gd name="connsiteX101" fmla="*/ 175710 w 2352788"/>
                  <a:gd name="connsiteY101" fmla="*/ 1526655 h 2312666"/>
                  <a:gd name="connsiteX102" fmla="*/ 150589 w 2352788"/>
                  <a:gd name="connsiteY102" fmla="*/ 1491487 h 2312666"/>
                  <a:gd name="connsiteX103" fmla="*/ 30008 w 2352788"/>
                  <a:gd name="connsiteY103" fmla="*/ 1652260 h 2312666"/>
                  <a:gd name="connsiteX104" fmla="*/ 19959 w 2352788"/>
                  <a:gd name="connsiteY104" fmla="*/ 1808009 h 2312666"/>
                  <a:gd name="connsiteX105" fmla="*/ 75227 w 2352788"/>
                  <a:gd name="connsiteY105" fmla="*/ 1310615 h 2312666"/>
                  <a:gd name="connsiteX106" fmla="*/ 175709 w 2352788"/>
                  <a:gd name="connsiteY106" fmla="*/ 1350809 h 2312666"/>
                  <a:gd name="connsiteX107" fmla="*/ 170685 w 2352788"/>
                  <a:gd name="connsiteY107" fmla="*/ 1134770 h 2312666"/>
                  <a:gd name="connsiteX108" fmla="*/ 95322 w 2352788"/>
                  <a:gd name="connsiteY108" fmla="*/ 1245301 h 2312666"/>
                  <a:gd name="connsiteX109" fmla="*/ 180733 w 2352788"/>
                  <a:gd name="connsiteY109" fmla="*/ 1054383 h 2312666"/>
                  <a:gd name="connsiteX110" fmla="*/ 276193 w 2352788"/>
                  <a:gd name="connsiteY110" fmla="*/ 873512 h 2312666"/>
                  <a:gd name="connsiteX111" fmla="*/ 471298 w 2352788"/>
                  <a:gd name="connsiteY111" fmla="*/ 672545 h 2312666"/>
                  <a:gd name="connsiteX0" fmla="*/ 471298 w 2352788"/>
                  <a:gd name="connsiteY0" fmla="*/ 672545 h 2312666"/>
                  <a:gd name="connsiteX1" fmla="*/ 693200 w 2352788"/>
                  <a:gd name="connsiteY1" fmla="*/ 411288 h 2312666"/>
                  <a:gd name="connsiteX2" fmla="*/ 743441 w 2352788"/>
                  <a:gd name="connsiteY2" fmla="*/ 471579 h 2312666"/>
                  <a:gd name="connsiteX3" fmla="*/ 708273 w 2352788"/>
                  <a:gd name="connsiteY3" fmla="*/ 582110 h 2312666"/>
                  <a:gd name="connsiteX4" fmla="*/ 637934 w 2352788"/>
                  <a:gd name="connsiteY4" fmla="*/ 592159 h 2312666"/>
                  <a:gd name="connsiteX5" fmla="*/ 562573 w 2352788"/>
                  <a:gd name="connsiteY5" fmla="*/ 627328 h 2312666"/>
                  <a:gd name="connsiteX6" fmla="*/ 688176 w 2352788"/>
                  <a:gd name="connsiteY6" fmla="*/ 778053 h 2312666"/>
                  <a:gd name="connsiteX7" fmla="*/ 487209 w 2352788"/>
                  <a:gd name="connsiteY7" fmla="*/ 752933 h 2312666"/>
                  <a:gd name="connsiteX8" fmla="*/ 421895 w 2352788"/>
                  <a:gd name="connsiteY8" fmla="*/ 953900 h 2312666"/>
                  <a:gd name="connsiteX9" fmla="*/ 241862 w 2352788"/>
                  <a:gd name="connsiteY9" fmla="*/ 994093 h 2312666"/>
                  <a:gd name="connsiteX10" fmla="*/ 306338 w 2352788"/>
                  <a:gd name="connsiteY10" fmla="*/ 1285495 h 2312666"/>
                  <a:gd name="connsiteX11" fmla="*/ 492233 w 2352788"/>
                  <a:gd name="connsiteY11" fmla="*/ 1195060 h 2312666"/>
                  <a:gd name="connsiteX12" fmla="*/ 477162 w 2352788"/>
                  <a:gd name="connsiteY12" fmla="*/ 979020 h 2312666"/>
                  <a:gd name="connsiteX13" fmla="*/ 738418 w 2352788"/>
                  <a:gd name="connsiteY13" fmla="*/ 783077 h 2312666"/>
                  <a:gd name="connsiteX14" fmla="*/ 818805 w 2352788"/>
                  <a:gd name="connsiteY14" fmla="*/ 818247 h 2312666"/>
                  <a:gd name="connsiteX15" fmla="*/ 889144 w 2352788"/>
                  <a:gd name="connsiteY15" fmla="*/ 918730 h 2312666"/>
                  <a:gd name="connsiteX16" fmla="*/ 793684 w 2352788"/>
                  <a:gd name="connsiteY16" fmla="*/ 707714 h 2312666"/>
                  <a:gd name="connsiteX17" fmla="*/ 803732 w 2352788"/>
                  <a:gd name="connsiteY17" fmla="*/ 436409 h 2312666"/>
                  <a:gd name="connsiteX18" fmla="*/ 979579 w 2352788"/>
                  <a:gd name="connsiteY18" fmla="*/ 290708 h 2312666"/>
                  <a:gd name="connsiteX19" fmla="*/ 904216 w 2352788"/>
                  <a:gd name="connsiteY19" fmla="*/ 471579 h 2312666"/>
                  <a:gd name="connsiteX20" fmla="*/ 899192 w 2352788"/>
                  <a:gd name="connsiteY20" fmla="*/ 546941 h 2312666"/>
                  <a:gd name="connsiteX21" fmla="*/ 1029820 w 2352788"/>
                  <a:gd name="connsiteY21" fmla="*/ 567038 h 2312666"/>
                  <a:gd name="connsiteX22" fmla="*/ 974554 w 2352788"/>
                  <a:gd name="connsiteY22" fmla="*/ 768005 h 2312666"/>
                  <a:gd name="connsiteX23" fmla="*/ 994652 w 2352788"/>
                  <a:gd name="connsiteY23" fmla="*/ 788103 h 2312666"/>
                  <a:gd name="connsiteX24" fmla="*/ 959482 w 2352788"/>
                  <a:gd name="connsiteY24" fmla="*/ 506748 h 2312666"/>
                  <a:gd name="connsiteX25" fmla="*/ 1034844 w 2352788"/>
                  <a:gd name="connsiteY25" fmla="*/ 315829 h 2312666"/>
                  <a:gd name="connsiteX26" fmla="*/ 1155424 w 2352788"/>
                  <a:gd name="connsiteY26" fmla="*/ 150031 h 2312666"/>
                  <a:gd name="connsiteX27" fmla="*/ 1265955 w 2352788"/>
                  <a:gd name="connsiteY27" fmla="*/ 215345 h 2312666"/>
                  <a:gd name="connsiteX28" fmla="*/ 1145375 w 2352788"/>
                  <a:gd name="connsiteY28" fmla="*/ 305782 h 2312666"/>
                  <a:gd name="connsiteX29" fmla="*/ 1311173 w 2352788"/>
                  <a:gd name="connsiteY29" fmla="*/ 416314 h 2312666"/>
                  <a:gd name="connsiteX30" fmla="*/ 1346340 w 2352788"/>
                  <a:gd name="connsiteY30" fmla="*/ 124911 h 2312666"/>
                  <a:gd name="connsiteX31" fmla="*/ 1436777 w 2352788"/>
                  <a:gd name="connsiteY31" fmla="*/ 54575 h 2312666"/>
                  <a:gd name="connsiteX32" fmla="*/ 1848759 w 2352788"/>
                  <a:gd name="connsiteY32" fmla="*/ 44524 h 2312666"/>
                  <a:gd name="connsiteX33" fmla="*/ 2352532 w 2352788"/>
                  <a:gd name="connsiteY33" fmla="*/ 399076 h 2312666"/>
                  <a:gd name="connsiteX34" fmla="*/ 1773395 w 2352788"/>
                  <a:gd name="connsiteY34" fmla="*/ 59598 h 2312666"/>
                  <a:gd name="connsiteX35" fmla="*/ 1708081 w 2352788"/>
                  <a:gd name="connsiteY35" fmla="*/ 119889 h 2312666"/>
                  <a:gd name="connsiteX36" fmla="*/ 1461896 w 2352788"/>
                  <a:gd name="connsiteY36" fmla="*/ 99791 h 2312666"/>
                  <a:gd name="connsiteX37" fmla="*/ 1421703 w 2352788"/>
                  <a:gd name="connsiteY37" fmla="*/ 406266 h 2312666"/>
                  <a:gd name="connsiteX38" fmla="*/ 1878903 w 2352788"/>
                  <a:gd name="connsiteY38" fmla="*/ 300759 h 2312666"/>
                  <a:gd name="connsiteX39" fmla="*/ 1934169 w 2352788"/>
                  <a:gd name="connsiteY39" fmla="*/ 1431198 h 2312666"/>
                  <a:gd name="connsiteX40" fmla="*/ 1333340 w 2352788"/>
                  <a:gd name="connsiteY40" fmla="*/ 1514347 h 2312666"/>
                  <a:gd name="connsiteX41" fmla="*/ 1260930 w 2352788"/>
                  <a:gd name="connsiteY41" fmla="*/ 1466368 h 2312666"/>
                  <a:gd name="connsiteX42" fmla="*/ 1613074 w 2352788"/>
                  <a:gd name="connsiteY42" fmla="*/ 1086029 h 2312666"/>
                  <a:gd name="connsiteX43" fmla="*/ 1456874 w 2352788"/>
                  <a:gd name="connsiteY43" fmla="*/ 1014191 h 2312666"/>
                  <a:gd name="connsiteX44" fmla="*/ 1527211 w 2352788"/>
                  <a:gd name="connsiteY44" fmla="*/ 762983 h 2312666"/>
                  <a:gd name="connsiteX45" fmla="*/ 1421703 w 2352788"/>
                  <a:gd name="connsiteY45" fmla="*/ 843370 h 2312666"/>
                  <a:gd name="connsiteX46" fmla="*/ 1512138 w 2352788"/>
                  <a:gd name="connsiteY46" fmla="*/ 843370 h 2312666"/>
                  <a:gd name="connsiteX47" fmla="*/ 1371461 w 2352788"/>
                  <a:gd name="connsiteY47" fmla="*/ 1029264 h 2312666"/>
                  <a:gd name="connsiteX48" fmla="*/ 1115228 w 2352788"/>
                  <a:gd name="connsiteY48" fmla="*/ 1255352 h 2312666"/>
                  <a:gd name="connsiteX49" fmla="*/ 907141 w 2352788"/>
                  <a:gd name="connsiteY49" fmla="*/ 1546754 h 2312666"/>
                  <a:gd name="connsiteX50" fmla="*/ 858995 w 2352788"/>
                  <a:gd name="connsiteY50" fmla="*/ 1622117 h 2312666"/>
                  <a:gd name="connsiteX51" fmla="*/ 1009720 w 2352788"/>
                  <a:gd name="connsiteY51" fmla="*/ 1918543 h 2312666"/>
                  <a:gd name="connsiteX52" fmla="*/ 1100156 w 2352788"/>
                  <a:gd name="connsiteY52" fmla="*/ 1898446 h 2312666"/>
                  <a:gd name="connsiteX53" fmla="*/ 1243117 w 2352788"/>
                  <a:gd name="connsiteY53" fmla="*/ 1439150 h 2312666"/>
                  <a:gd name="connsiteX54" fmla="*/ 1352194 w 2352788"/>
                  <a:gd name="connsiteY54" fmla="*/ 1522376 h 2312666"/>
                  <a:gd name="connsiteX55" fmla="*/ 1352194 w 2352788"/>
                  <a:gd name="connsiteY55" fmla="*/ 1605864 h 2312666"/>
                  <a:gd name="connsiteX56" fmla="*/ 1312456 w 2352788"/>
                  <a:gd name="connsiteY56" fmla="*/ 1759841 h 2312666"/>
                  <a:gd name="connsiteX57" fmla="*/ 1416465 w 2352788"/>
                  <a:gd name="connsiteY57" fmla="*/ 1920186 h 2312666"/>
                  <a:gd name="connsiteX58" fmla="*/ 1788773 w 2352788"/>
                  <a:gd name="connsiteY58" fmla="*/ 2312351 h 2312666"/>
                  <a:gd name="connsiteX59" fmla="*/ 1209070 w 2352788"/>
                  <a:gd name="connsiteY59" fmla="*/ 2063064 h 2312666"/>
                  <a:gd name="connsiteX60" fmla="*/ 1407852 w 2352788"/>
                  <a:gd name="connsiteY60" fmla="*/ 1935844 h 2312666"/>
                  <a:gd name="connsiteX61" fmla="*/ 1247453 w 2352788"/>
                  <a:gd name="connsiteY61" fmla="*/ 1894184 h 2312666"/>
                  <a:gd name="connsiteX62" fmla="*/ 1182614 w 2352788"/>
                  <a:gd name="connsiteY62" fmla="*/ 2064244 h 2312666"/>
                  <a:gd name="connsiteX63" fmla="*/ 1024793 w 2352788"/>
                  <a:gd name="connsiteY63" fmla="*/ 2129558 h 2312666"/>
                  <a:gd name="connsiteX64" fmla="*/ 884116 w 2352788"/>
                  <a:gd name="connsiteY64" fmla="*/ 1767818 h 2312666"/>
                  <a:gd name="connsiteX65" fmla="*/ 843922 w 2352788"/>
                  <a:gd name="connsiteY65" fmla="*/ 2079317 h 2312666"/>
                  <a:gd name="connsiteX66" fmla="*/ 703246 w 2352788"/>
                  <a:gd name="connsiteY66" fmla="*/ 1667335 h 2312666"/>
                  <a:gd name="connsiteX67" fmla="*/ 803729 w 2352788"/>
                  <a:gd name="connsiteY67" fmla="*/ 1416126 h 2312666"/>
                  <a:gd name="connsiteX68" fmla="*/ 884115 w 2352788"/>
                  <a:gd name="connsiteY68" fmla="*/ 1255352 h 2312666"/>
                  <a:gd name="connsiteX69" fmla="*/ 1160446 w 2352788"/>
                  <a:gd name="connsiteY69" fmla="*/ 1134771 h 2312666"/>
                  <a:gd name="connsiteX70" fmla="*/ 1637744 w 2352788"/>
                  <a:gd name="connsiteY70" fmla="*/ 657475 h 2312666"/>
                  <a:gd name="connsiteX71" fmla="*/ 1763348 w 2352788"/>
                  <a:gd name="connsiteY71" fmla="*/ 345976 h 2312666"/>
                  <a:gd name="connsiteX72" fmla="*/ 1642768 w 2352788"/>
                  <a:gd name="connsiteY72" fmla="*/ 386169 h 2312666"/>
                  <a:gd name="connsiteX73" fmla="*/ 1451848 w 2352788"/>
                  <a:gd name="connsiteY73" fmla="*/ 667523 h 2312666"/>
                  <a:gd name="connsiteX74" fmla="*/ 1170498 w 2352788"/>
                  <a:gd name="connsiteY74" fmla="*/ 506748 h 2312666"/>
                  <a:gd name="connsiteX75" fmla="*/ 1200641 w 2352788"/>
                  <a:gd name="connsiteY75" fmla="*/ 642400 h 2312666"/>
                  <a:gd name="connsiteX76" fmla="*/ 1115230 w 2352788"/>
                  <a:gd name="connsiteY76" fmla="*/ 878538 h 2312666"/>
                  <a:gd name="connsiteX77" fmla="*/ 1100158 w 2352788"/>
                  <a:gd name="connsiteY77" fmla="*/ 1014189 h 2312666"/>
                  <a:gd name="connsiteX78" fmla="*/ 904215 w 2352788"/>
                  <a:gd name="connsiteY78" fmla="*/ 1024237 h 2312666"/>
                  <a:gd name="connsiteX79" fmla="*/ 929336 w 2352788"/>
                  <a:gd name="connsiteY79" fmla="*/ 1185011 h 2312666"/>
                  <a:gd name="connsiteX80" fmla="*/ 708272 w 2352788"/>
                  <a:gd name="connsiteY80" fmla="*/ 994093 h 2312666"/>
                  <a:gd name="connsiteX81" fmla="*/ 607789 w 2352788"/>
                  <a:gd name="connsiteY81" fmla="*/ 923755 h 2312666"/>
                  <a:gd name="connsiteX82" fmla="*/ 809594 w 2352788"/>
                  <a:gd name="connsiteY82" fmla="*/ 1323176 h 2312666"/>
                  <a:gd name="connsiteX83" fmla="*/ 512330 w 2352788"/>
                  <a:gd name="connsiteY83" fmla="*/ 1365882 h 2312666"/>
                  <a:gd name="connsiteX84" fmla="*/ 647983 w 2352788"/>
                  <a:gd name="connsiteY84" fmla="*/ 1883372 h 2312666"/>
                  <a:gd name="connsiteX85" fmla="*/ 537449 w 2352788"/>
                  <a:gd name="connsiteY85" fmla="*/ 1808010 h 2312666"/>
                  <a:gd name="connsiteX86" fmla="*/ 391749 w 2352788"/>
                  <a:gd name="connsiteY86" fmla="*/ 1742695 h 2312666"/>
                  <a:gd name="connsiteX87" fmla="*/ 230975 w 2352788"/>
                  <a:gd name="connsiteY87" fmla="*/ 1446268 h 2312666"/>
                  <a:gd name="connsiteX88" fmla="*/ 356580 w 2352788"/>
                  <a:gd name="connsiteY88" fmla="*/ 1677381 h 2312666"/>
                  <a:gd name="connsiteX89" fmla="*/ 431942 w 2352788"/>
                  <a:gd name="connsiteY89" fmla="*/ 1843179 h 2312666"/>
                  <a:gd name="connsiteX90" fmla="*/ 527402 w 2352788"/>
                  <a:gd name="connsiteY90" fmla="*/ 1883372 h 2312666"/>
                  <a:gd name="connsiteX91" fmla="*/ 507305 w 2352788"/>
                  <a:gd name="connsiteY91" fmla="*/ 1998929 h 2312666"/>
                  <a:gd name="connsiteX92" fmla="*/ 311362 w 2352788"/>
                  <a:gd name="connsiteY92" fmla="*/ 2189847 h 2312666"/>
                  <a:gd name="connsiteX93" fmla="*/ 250235 w 2352788"/>
                  <a:gd name="connsiteY93" fmla="*/ 2152165 h 2312666"/>
                  <a:gd name="connsiteX94" fmla="*/ 220927 w 2352788"/>
                  <a:gd name="connsiteY94" fmla="*/ 1998928 h 2312666"/>
                  <a:gd name="connsiteX95" fmla="*/ 120444 w 2352788"/>
                  <a:gd name="connsiteY95" fmla="*/ 1918541 h 2312666"/>
                  <a:gd name="connsiteX96" fmla="*/ 65177 w 2352788"/>
                  <a:gd name="connsiteY96" fmla="*/ 1878348 h 2312666"/>
                  <a:gd name="connsiteX97" fmla="*/ 80251 w 2352788"/>
                  <a:gd name="connsiteY97" fmla="*/ 1682404 h 2312666"/>
                  <a:gd name="connsiteX98" fmla="*/ 205854 w 2352788"/>
                  <a:gd name="connsiteY98" fmla="*/ 1823082 h 2312666"/>
                  <a:gd name="connsiteX99" fmla="*/ 301314 w 2352788"/>
                  <a:gd name="connsiteY99" fmla="*/ 1983856 h 2312666"/>
                  <a:gd name="connsiteX100" fmla="*/ 326435 w 2352788"/>
                  <a:gd name="connsiteY100" fmla="*/ 1873323 h 2312666"/>
                  <a:gd name="connsiteX101" fmla="*/ 175710 w 2352788"/>
                  <a:gd name="connsiteY101" fmla="*/ 1526655 h 2312666"/>
                  <a:gd name="connsiteX102" fmla="*/ 150589 w 2352788"/>
                  <a:gd name="connsiteY102" fmla="*/ 1491487 h 2312666"/>
                  <a:gd name="connsiteX103" fmla="*/ 30008 w 2352788"/>
                  <a:gd name="connsiteY103" fmla="*/ 1652260 h 2312666"/>
                  <a:gd name="connsiteX104" fmla="*/ 19959 w 2352788"/>
                  <a:gd name="connsiteY104" fmla="*/ 1808009 h 2312666"/>
                  <a:gd name="connsiteX105" fmla="*/ 75227 w 2352788"/>
                  <a:gd name="connsiteY105" fmla="*/ 1310615 h 2312666"/>
                  <a:gd name="connsiteX106" fmla="*/ 175709 w 2352788"/>
                  <a:gd name="connsiteY106" fmla="*/ 1350809 h 2312666"/>
                  <a:gd name="connsiteX107" fmla="*/ 170685 w 2352788"/>
                  <a:gd name="connsiteY107" fmla="*/ 1134770 h 2312666"/>
                  <a:gd name="connsiteX108" fmla="*/ 95322 w 2352788"/>
                  <a:gd name="connsiteY108" fmla="*/ 1245301 h 2312666"/>
                  <a:gd name="connsiteX109" fmla="*/ 180733 w 2352788"/>
                  <a:gd name="connsiteY109" fmla="*/ 1054383 h 2312666"/>
                  <a:gd name="connsiteX110" fmla="*/ 276193 w 2352788"/>
                  <a:gd name="connsiteY110" fmla="*/ 873512 h 2312666"/>
                  <a:gd name="connsiteX111" fmla="*/ 471298 w 2352788"/>
                  <a:gd name="connsiteY111" fmla="*/ 672545 h 2312666"/>
                  <a:gd name="connsiteX0" fmla="*/ 471298 w 2352788"/>
                  <a:gd name="connsiteY0" fmla="*/ 672545 h 2312666"/>
                  <a:gd name="connsiteX1" fmla="*/ 693200 w 2352788"/>
                  <a:gd name="connsiteY1" fmla="*/ 411288 h 2312666"/>
                  <a:gd name="connsiteX2" fmla="*/ 743441 w 2352788"/>
                  <a:gd name="connsiteY2" fmla="*/ 471579 h 2312666"/>
                  <a:gd name="connsiteX3" fmla="*/ 708273 w 2352788"/>
                  <a:gd name="connsiteY3" fmla="*/ 582110 h 2312666"/>
                  <a:gd name="connsiteX4" fmla="*/ 637934 w 2352788"/>
                  <a:gd name="connsiteY4" fmla="*/ 592159 h 2312666"/>
                  <a:gd name="connsiteX5" fmla="*/ 562573 w 2352788"/>
                  <a:gd name="connsiteY5" fmla="*/ 627328 h 2312666"/>
                  <a:gd name="connsiteX6" fmla="*/ 688176 w 2352788"/>
                  <a:gd name="connsiteY6" fmla="*/ 778053 h 2312666"/>
                  <a:gd name="connsiteX7" fmla="*/ 487209 w 2352788"/>
                  <a:gd name="connsiteY7" fmla="*/ 752933 h 2312666"/>
                  <a:gd name="connsiteX8" fmla="*/ 421895 w 2352788"/>
                  <a:gd name="connsiteY8" fmla="*/ 953900 h 2312666"/>
                  <a:gd name="connsiteX9" fmla="*/ 241862 w 2352788"/>
                  <a:gd name="connsiteY9" fmla="*/ 994093 h 2312666"/>
                  <a:gd name="connsiteX10" fmla="*/ 306338 w 2352788"/>
                  <a:gd name="connsiteY10" fmla="*/ 1285495 h 2312666"/>
                  <a:gd name="connsiteX11" fmla="*/ 492233 w 2352788"/>
                  <a:gd name="connsiteY11" fmla="*/ 1195060 h 2312666"/>
                  <a:gd name="connsiteX12" fmla="*/ 477162 w 2352788"/>
                  <a:gd name="connsiteY12" fmla="*/ 979020 h 2312666"/>
                  <a:gd name="connsiteX13" fmla="*/ 738418 w 2352788"/>
                  <a:gd name="connsiteY13" fmla="*/ 783077 h 2312666"/>
                  <a:gd name="connsiteX14" fmla="*/ 818805 w 2352788"/>
                  <a:gd name="connsiteY14" fmla="*/ 818247 h 2312666"/>
                  <a:gd name="connsiteX15" fmla="*/ 889144 w 2352788"/>
                  <a:gd name="connsiteY15" fmla="*/ 918730 h 2312666"/>
                  <a:gd name="connsiteX16" fmla="*/ 793684 w 2352788"/>
                  <a:gd name="connsiteY16" fmla="*/ 707714 h 2312666"/>
                  <a:gd name="connsiteX17" fmla="*/ 803732 w 2352788"/>
                  <a:gd name="connsiteY17" fmla="*/ 436409 h 2312666"/>
                  <a:gd name="connsiteX18" fmla="*/ 979579 w 2352788"/>
                  <a:gd name="connsiteY18" fmla="*/ 290708 h 2312666"/>
                  <a:gd name="connsiteX19" fmla="*/ 904216 w 2352788"/>
                  <a:gd name="connsiteY19" fmla="*/ 471579 h 2312666"/>
                  <a:gd name="connsiteX20" fmla="*/ 899192 w 2352788"/>
                  <a:gd name="connsiteY20" fmla="*/ 546941 h 2312666"/>
                  <a:gd name="connsiteX21" fmla="*/ 1029820 w 2352788"/>
                  <a:gd name="connsiteY21" fmla="*/ 567038 h 2312666"/>
                  <a:gd name="connsiteX22" fmla="*/ 974554 w 2352788"/>
                  <a:gd name="connsiteY22" fmla="*/ 768005 h 2312666"/>
                  <a:gd name="connsiteX23" fmla="*/ 994652 w 2352788"/>
                  <a:gd name="connsiteY23" fmla="*/ 788103 h 2312666"/>
                  <a:gd name="connsiteX24" fmla="*/ 959482 w 2352788"/>
                  <a:gd name="connsiteY24" fmla="*/ 506748 h 2312666"/>
                  <a:gd name="connsiteX25" fmla="*/ 1034844 w 2352788"/>
                  <a:gd name="connsiteY25" fmla="*/ 315829 h 2312666"/>
                  <a:gd name="connsiteX26" fmla="*/ 1155424 w 2352788"/>
                  <a:gd name="connsiteY26" fmla="*/ 150031 h 2312666"/>
                  <a:gd name="connsiteX27" fmla="*/ 1265955 w 2352788"/>
                  <a:gd name="connsiteY27" fmla="*/ 215345 h 2312666"/>
                  <a:gd name="connsiteX28" fmla="*/ 1145375 w 2352788"/>
                  <a:gd name="connsiteY28" fmla="*/ 305782 h 2312666"/>
                  <a:gd name="connsiteX29" fmla="*/ 1311173 w 2352788"/>
                  <a:gd name="connsiteY29" fmla="*/ 416314 h 2312666"/>
                  <a:gd name="connsiteX30" fmla="*/ 1346340 w 2352788"/>
                  <a:gd name="connsiteY30" fmla="*/ 124911 h 2312666"/>
                  <a:gd name="connsiteX31" fmla="*/ 1436777 w 2352788"/>
                  <a:gd name="connsiteY31" fmla="*/ 54575 h 2312666"/>
                  <a:gd name="connsiteX32" fmla="*/ 1848759 w 2352788"/>
                  <a:gd name="connsiteY32" fmla="*/ 44524 h 2312666"/>
                  <a:gd name="connsiteX33" fmla="*/ 2352532 w 2352788"/>
                  <a:gd name="connsiteY33" fmla="*/ 399076 h 2312666"/>
                  <a:gd name="connsiteX34" fmla="*/ 1773395 w 2352788"/>
                  <a:gd name="connsiteY34" fmla="*/ 59598 h 2312666"/>
                  <a:gd name="connsiteX35" fmla="*/ 1708081 w 2352788"/>
                  <a:gd name="connsiteY35" fmla="*/ 119889 h 2312666"/>
                  <a:gd name="connsiteX36" fmla="*/ 1461896 w 2352788"/>
                  <a:gd name="connsiteY36" fmla="*/ 99791 h 2312666"/>
                  <a:gd name="connsiteX37" fmla="*/ 1421703 w 2352788"/>
                  <a:gd name="connsiteY37" fmla="*/ 406266 h 2312666"/>
                  <a:gd name="connsiteX38" fmla="*/ 1878903 w 2352788"/>
                  <a:gd name="connsiteY38" fmla="*/ 300759 h 2312666"/>
                  <a:gd name="connsiteX39" fmla="*/ 1934169 w 2352788"/>
                  <a:gd name="connsiteY39" fmla="*/ 1431198 h 2312666"/>
                  <a:gd name="connsiteX40" fmla="*/ 1333340 w 2352788"/>
                  <a:gd name="connsiteY40" fmla="*/ 1514347 h 2312666"/>
                  <a:gd name="connsiteX41" fmla="*/ 1260930 w 2352788"/>
                  <a:gd name="connsiteY41" fmla="*/ 1466368 h 2312666"/>
                  <a:gd name="connsiteX42" fmla="*/ 1613074 w 2352788"/>
                  <a:gd name="connsiteY42" fmla="*/ 1086029 h 2312666"/>
                  <a:gd name="connsiteX43" fmla="*/ 1456874 w 2352788"/>
                  <a:gd name="connsiteY43" fmla="*/ 1014191 h 2312666"/>
                  <a:gd name="connsiteX44" fmla="*/ 1527211 w 2352788"/>
                  <a:gd name="connsiteY44" fmla="*/ 762983 h 2312666"/>
                  <a:gd name="connsiteX45" fmla="*/ 1421703 w 2352788"/>
                  <a:gd name="connsiteY45" fmla="*/ 843370 h 2312666"/>
                  <a:gd name="connsiteX46" fmla="*/ 1512138 w 2352788"/>
                  <a:gd name="connsiteY46" fmla="*/ 843370 h 2312666"/>
                  <a:gd name="connsiteX47" fmla="*/ 1371461 w 2352788"/>
                  <a:gd name="connsiteY47" fmla="*/ 1029264 h 2312666"/>
                  <a:gd name="connsiteX48" fmla="*/ 1115228 w 2352788"/>
                  <a:gd name="connsiteY48" fmla="*/ 1255352 h 2312666"/>
                  <a:gd name="connsiteX49" fmla="*/ 907141 w 2352788"/>
                  <a:gd name="connsiteY49" fmla="*/ 1546754 h 2312666"/>
                  <a:gd name="connsiteX50" fmla="*/ 858995 w 2352788"/>
                  <a:gd name="connsiteY50" fmla="*/ 1622117 h 2312666"/>
                  <a:gd name="connsiteX51" fmla="*/ 1009720 w 2352788"/>
                  <a:gd name="connsiteY51" fmla="*/ 1918543 h 2312666"/>
                  <a:gd name="connsiteX52" fmla="*/ 1100156 w 2352788"/>
                  <a:gd name="connsiteY52" fmla="*/ 1898446 h 2312666"/>
                  <a:gd name="connsiteX53" fmla="*/ 1243117 w 2352788"/>
                  <a:gd name="connsiteY53" fmla="*/ 1439150 h 2312666"/>
                  <a:gd name="connsiteX54" fmla="*/ 1352194 w 2352788"/>
                  <a:gd name="connsiteY54" fmla="*/ 1522376 h 2312666"/>
                  <a:gd name="connsiteX55" fmla="*/ 1352194 w 2352788"/>
                  <a:gd name="connsiteY55" fmla="*/ 1605864 h 2312666"/>
                  <a:gd name="connsiteX56" fmla="*/ 1312456 w 2352788"/>
                  <a:gd name="connsiteY56" fmla="*/ 1759841 h 2312666"/>
                  <a:gd name="connsiteX57" fmla="*/ 1416465 w 2352788"/>
                  <a:gd name="connsiteY57" fmla="*/ 1920186 h 2312666"/>
                  <a:gd name="connsiteX58" fmla="*/ 1788773 w 2352788"/>
                  <a:gd name="connsiteY58" fmla="*/ 2312351 h 2312666"/>
                  <a:gd name="connsiteX59" fmla="*/ 1209070 w 2352788"/>
                  <a:gd name="connsiteY59" fmla="*/ 2063064 h 2312666"/>
                  <a:gd name="connsiteX60" fmla="*/ 1264729 w 2352788"/>
                  <a:gd name="connsiteY60" fmla="*/ 1947770 h 2312666"/>
                  <a:gd name="connsiteX61" fmla="*/ 1407852 w 2352788"/>
                  <a:gd name="connsiteY61" fmla="*/ 1935844 h 2312666"/>
                  <a:gd name="connsiteX62" fmla="*/ 1247453 w 2352788"/>
                  <a:gd name="connsiteY62" fmla="*/ 1894184 h 2312666"/>
                  <a:gd name="connsiteX63" fmla="*/ 1182614 w 2352788"/>
                  <a:gd name="connsiteY63" fmla="*/ 2064244 h 2312666"/>
                  <a:gd name="connsiteX64" fmla="*/ 1024793 w 2352788"/>
                  <a:gd name="connsiteY64" fmla="*/ 2129558 h 2312666"/>
                  <a:gd name="connsiteX65" fmla="*/ 884116 w 2352788"/>
                  <a:gd name="connsiteY65" fmla="*/ 1767818 h 2312666"/>
                  <a:gd name="connsiteX66" fmla="*/ 843922 w 2352788"/>
                  <a:gd name="connsiteY66" fmla="*/ 2079317 h 2312666"/>
                  <a:gd name="connsiteX67" fmla="*/ 703246 w 2352788"/>
                  <a:gd name="connsiteY67" fmla="*/ 1667335 h 2312666"/>
                  <a:gd name="connsiteX68" fmla="*/ 803729 w 2352788"/>
                  <a:gd name="connsiteY68" fmla="*/ 1416126 h 2312666"/>
                  <a:gd name="connsiteX69" fmla="*/ 884115 w 2352788"/>
                  <a:gd name="connsiteY69" fmla="*/ 1255352 h 2312666"/>
                  <a:gd name="connsiteX70" fmla="*/ 1160446 w 2352788"/>
                  <a:gd name="connsiteY70" fmla="*/ 1134771 h 2312666"/>
                  <a:gd name="connsiteX71" fmla="*/ 1637744 w 2352788"/>
                  <a:gd name="connsiteY71" fmla="*/ 657475 h 2312666"/>
                  <a:gd name="connsiteX72" fmla="*/ 1763348 w 2352788"/>
                  <a:gd name="connsiteY72" fmla="*/ 345976 h 2312666"/>
                  <a:gd name="connsiteX73" fmla="*/ 1642768 w 2352788"/>
                  <a:gd name="connsiteY73" fmla="*/ 386169 h 2312666"/>
                  <a:gd name="connsiteX74" fmla="*/ 1451848 w 2352788"/>
                  <a:gd name="connsiteY74" fmla="*/ 667523 h 2312666"/>
                  <a:gd name="connsiteX75" fmla="*/ 1170498 w 2352788"/>
                  <a:gd name="connsiteY75" fmla="*/ 506748 h 2312666"/>
                  <a:gd name="connsiteX76" fmla="*/ 1200641 w 2352788"/>
                  <a:gd name="connsiteY76" fmla="*/ 642400 h 2312666"/>
                  <a:gd name="connsiteX77" fmla="*/ 1115230 w 2352788"/>
                  <a:gd name="connsiteY77" fmla="*/ 878538 h 2312666"/>
                  <a:gd name="connsiteX78" fmla="*/ 1100158 w 2352788"/>
                  <a:gd name="connsiteY78" fmla="*/ 1014189 h 2312666"/>
                  <a:gd name="connsiteX79" fmla="*/ 904215 w 2352788"/>
                  <a:gd name="connsiteY79" fmla="*/ 1024237 h 2312666"/>
                  <a:gd name="connsiteX80" fmla="*/ 929336 w 2352788"/>
                  <a:gd name="connsiteY80" fmla="*/ 1185011 h 2312666"/>
                  <a:gd name="connsiteX81" fmla="*/ 708272 w 2352788"/>
                  <a:gd name="connsiteY81" fmla="*/ 994093 h 2312666"/>
                  <a:gd name="connsiteX82" fmla="*/ 607789 w 2352788"/>
                  <a:gd name="connsiteY82" fmla="*/ 923755 h 2312666"/>
                  <a:gd name="connsiteX83" fmla="*/ 809594 w 2352788"/>
                  <a:gd name="connsiteY83" fmla="*/ 1323176 h 2312666"/>
                  <a:gd name="connsiteX84" fmla="*/ 512330 w 2352788"/>
                  <a:gd name="connsiteY84" fmla="*/ 1365882 h 2312666"/>
                  <a:gd name="connsiteX85" fmla="*/ 647983 w 2352788"/>
                  <a:gd name="connsiteY85" fmla="*/ 1883372 h 2312666"/>
                  <a:gd name="connsiteX86" fmla="*/ 537449 w 2352788"/>
                  <a:gd name="connsiteY86" fmla="*/ 1808010 h 2312666"/>
                  <a:gd name="connsiteX87" fmla="*/ 391749 w 2352788"/>
                  <a:gd name="connsiteY87" fmla="*/ 1742695 h 2312666"/>
                  <a:gd name="connsiteX88" fmla="*/ 230975 w 2352788"/>
                  <a:gd name="connsiteY88" fmla="*/ 1446268 h 2312666"/>
                  <a:gd name="connsiteX89" fmla="*/ 356580 w 2352788"/>
                  <a:gd name="connsiteY89" fmla="*/ 1677381 h 2312666"/>
                  <a:gd name="connsiteX90" fmla="*/ 431942 w 2352788"/>
                  <a:gd name="connsiteY90" fmla="*/ 1843179 h 2312666"/>
                  <a:gd name="connsiteX91" fmla="*/ 527402 w 2352788"/>
                  <a:gd name="connsiteY91" fmla="*/ 1883372 h 2312666"/>
                  <a:gd name="connsiteX92" fmla="*/ 507305 w 2352788"/>
                  <a:gd name="connsiteY92" fmla="*/ 1998929 h 2312666"/>
                  <a:gd name="connsiteX93" fmla="*/ 311362 w 2352788"/>
                  <a:gd name="connsiteY93" fmla="*/ 2189847 h 2312666"/>
                  <a:gd name="connsiteX94" fmla="*/ 250235 w 2352788"/>
                  <a:gd name="connsiteY94" fmla="*/ 2152165 h 2312666"/>
                  <a:gd name="connsiteX95" fmla="*/ 220927 w 2352788"/>
                  <a:gd name="connsiteY95" fmla="*/ 1998928 h 2312666"/>
                  <a:gd name="connsiteX96" fmla="*/ 120444 w 2352788"/>
                  <a:gd name="connsiteY96" fmla="*/ 1918541 h 2312666"/>
                  <a:gd name="connsiteX97" fmla="*/ 65177 w 2352788"/>
                  <a:gd name="connsiteY97" fmla="*/ 1878348 h 2312666"/>
                  <a:gd name="connsiteX98" fmla="*/ 80251 w 2352788"/>
                  <a:gd name="connsiteY98" fmla="*/ 1682404 h 2312666"/>
                  <a:gd name="connsiteX99" fmla="*/ 205854 w 2352788"/>
                  <a:gd name="connsiteY99" fmla="*/ 1823082 h 2312666"/>
                  <a:gd name="connsiteX100" fmla="*/ 301314 w 2352788"/>
                  <a:gd name="connsiteY100" fmla="*/ 1983856 h 2312666"/>
                  <a:gd name="connsiteX101" fmla="*/ 326435 w 2352788"/>
                  <a:gd name="connsiteY101" fmla="*/ 1873323 h 2312666"/>
                  <a:gd name="connsiteX102" fmla="*/ 175710 w 2352788"/>
                  <a:gd name="connsiteY102" fmla="*/ 1526655 h 2312666"/>
                  <a:gd name="connsiteX103" fmla="*/ 150589 w 2352788"/>
                  <a:gd name="connsiteY103" fmla="*/ 1491487 h 2312666"/>
                  <a:gd name="connsiteX104" fmla="*/ 30008 w 2352788"/>
                  <a:gd name="connsiteY104" fmla="*/ 1652260 h 2312666"/>
                  <a:gd name="connsiteX105" fmla="*/ 19959 w 2352788"/>
                  <a:gd name="connsiteY105" fmla="*/ 1808009 h 2312666"/>
                  <a:gd name="connsiteX106" fmla="*/ 75227 w 2352788"/>
                  <a:gd name="connsiteY106" fmla="*/ 1310615 h 2312666"/>
                  <a:gd name="connsiteX107" fmla="*/ 175709 w 2352788"/>
                  <a:gd name="connsiteY107" fmla="*/ 1350809 h 2312666"/>
                  <a:gd name="connsiteX108" fmla="*/ 170685 w 2352788"/>
                  <a:gd name="connsiteY108" fmla="*/ 1134770 h 2312666"/>
                  <a:gd name="connsiteX109" fmla="*/ 95322 w 2352788"/>
                  <a:gd name="connsiteY109" fmla="*/ 1245301 h 2312666"/>
                  <a:gd name="connsiteX110" fmla="*/ 180733 w 2352788"/>
                  <a:gd name="connsiteY110" fmla="*/ 1054383 h 2312666"/>
                  <a:gd name="connsiteX111" fmla="*/ 276193 w 2352788"/>
                  <a:gd name="connsiteY111" fmla="*/ 873512 h 2312666"/>
                  <a:gd name="connsiteX112" fmla="*/ 471298 w 2352788"/>
                  <a:gd name="connsiteY112" fmla="*/ 672545 h 2312666"/>
                  <a:gd name="connsiteX0" fmla="*/ 471298 w 2352788"/>
                  <a:gd name="connsiteY0" fmla="*/ 672545 h 2312666"/>
                  <a:gd name="connsiteX1" fmla="*/ 693200 w 2352788"/>
                  <a:gd name="connsiteY1" fmla="*/ 411288 h 2312666"/>
                  <a:gd name="connsiteX2" fmla="*/ 743441 w 2352788"/>
                  <a:gd name="connsiteY2" fmla="*/ 471579 h 2312666"/>
                  <a:gd name="connsiteX3" fmla="*/ 708273 w 2352788"/>
                  <a:gd name="connsiteY3" fmla="*/ 582110 h 2312666"/>
                  <a:gd name="connsiteX4" fmla="*/ 637934 w 2352788"/>
                  <a:gd name="connsiteY4" fmla="*/ 592159 h 2312666"/>
                  <a:gd name="connsiteX5" fmla="*/ 562573 w 2352788"/>
                  <a:gd name="connsiteY5" fmla="*/ 627328 h 2312666"/>
                  <a:gd name="connsiteX6" fmla="*/ 688176 w 2352788"/>
                  <a:gd name="connsiteY6" fmla="*/ 778053 h 2312666"/>
                  <a:gd name="connsiteX7" fmla="*/ 487209 w 2352788"/>
                  <a:gd name="connsiteY7" fmla="*/ 752933 h 2312666"/>
                  <a:gd name="connsiteX8" fmla="*/ 421895 w 2352788"/>
                  <a:gd name="connsiteY8" fmla="*/ 953900 h 2312666"/>
                  <a:gd name="connsiteX9" fmla="*/ 241862 w 2352788"/>
                  <a:gd name="connsiteY9" fmla="*/ 994093 h 2312666"/>
                  <a:gd name="connsiteX10" fmla="*/ 306338 w 2352788"/>
                  <a:gd name="connsiteY10" fmla="*/ 1285495 h 2312666"/>
                  <a:gd name="connsiteX11" fmla="*/ 492233 w 2352788"/>
                  <a:gd name="connsiteY11" fmla="*/ 1195060 h 2312666"/>
                  <a:gd name="connsiteX12" fmla="*/ 477162 w 2352788"/>
                  <a:gd name="connsiteY12" fmla="*/ 979020 h 2312666"/>
                  <a:gd name="connsiteX13" fmla="*/ 738418 w 2352788"/>
                  <a:gd name="connsiteY13" fmla="*/ 783077 h 2312666"/>
                  <a:gd name="connsiteX14" fmla="*/ 818805 w 2352788"/>
                  <a:gd name="connsiteY14" fmla="*/ 818247 h 2312666"/>
                  <a:gd name="connsiteX15" fmla="*/ 889144 w 2352788"/>
                  <a:gd name="connsiteY15" fmla="*/ 918730 h 2312666"/>
                  <a:gd name="connsiteX16" fmla="*/ 793684 w 2352788"/>
                  <a:gd name="connsiteY16" fmla="*/ 707714 h 2312666"/>
                  <a:gd name="connsiteX17" fmla="*/ 803732 w 2352788"/>
                  <a:gd name="connsiteY17" fmla="*/ 436409 h 2312666"/>
                  <a:gd name="connsiteX18" fmla="*/ 979579 w 2352788"/>
                  <a:gd name="connsiteY18" fmla="*/ 290708 h 2312666"/>
                  <a:gd name="connsiteX19" fmla="*/ 904216 w 2352788"/>
                  <a:gd name="connsiteY19" fmla="*/ 471579 h 2312666"/>
                  <a:gd name="connsiteX20" fmla="*/ 899192 w 2352788"/>
                  <a:gd name="connsiteY20" fmla="*/ 546941 h 2312666"/>
                  <a:gd name="connsiteX21" fmla="*/ 1029820 w 2352788"/>
                  <a:gd name="connsiteY21" fmla="*/ 567038 h 2312666"/>
                  <a:gd name="connsiteX22" fmla="*/ 974554 w 2352788"/>
                  <a:gd name="connsiteY22" fmla="*/ 768005 h 2312666"/>
                  <a:gd name="connsiteX23" fmla="*/ 994652 w 2352788"/>
                  <a:gd name="connsiteY23" fmla="*/ 788103 h 2312666"/>
                  <a:gd name="connsiteX24" fmla="*/ 959482 w 2352788"/>
                  <a:gd name="connsiteY24" fmla="*/ 506748 h 2312666"/>
                  <a:gd name="connsiteX25" fmla="*/ 1034844 w 2352788"/>
                  <a:gd name="connsiteY25" fmla="*/ 315829 h 2312666"/>
                  <a:gd name="connsiteX26" fmla="*/ 1155424 w 2352788"/>
                  <a:gd name="connsiteY26" fmla="*/ 150031 h 2312666"/>
                  <a:gd name="connsiteX27" fmla="*/ 1265955 w 2352788"/>
                  <a:gd name="connsiteY27" fmla="*/ 215345 h 2312666"/>
                  <a:gd name="connsiteX28" fmla="*/ 1145375 w 2352788"/>
                  <a:gd name="connsiteY28" fmla="*/ 305782 h 2312666"/>
                  <a:gd name="connsiteX29" fmla="*/ 1311173 w 2352788"/>
                  <a:gd name="connsiteY29" fmla="*/ 416314 h 2312666"/>
                  <a:gd name="connsiteX30" fmla="*/ 1346340 w 2352788"/>
                  <a:gd name="connsiteY30" fmla="*/ 124911 h 2312666"/>
                  <a:gd name="connsiteX31" fmla="*/ 1436777 w 2352788"/>
                  <a:gd name="connsiteY31" fmla="*/ 54575 h 2312666"/>
                  <a:gd name="connsiteX32" fmla="*/ 1848759 w 2352788"/>
                  <a:gd name="connsiteY32" fmla="*/ 44524 h 2312666"/>
                  <a:gd name="connsiteX33" fmla="*/ 2352532 w 2352788"/>
                  <a:gd name="connsiteY33" fmla="*/ 399076 h 2312666"/>
                  <a:gd name="connsiteX34" fmla="*/ 1773395 w 2352788"/>
                  <a:gd name="connsiteY34" fmla="*/ 59598 h 2312666"/>
                  <a:gd name="connsiteX35" fmla="*/ 1708081 w 2352788"/>
                  <a:gd name="connsiteY35" fmla="*/ 119889 h 2312666"/>
                  <a:gd name="connsiteX36" fmla="*/ 1461896 w 2352788"/>
                  <a:gd name="connsiteY36" fmla="*/ 99791 h 2312666"/>
                  <a:gd name="connsiteX37" fmla="*/ 1421703 w 2352788"/>
                  <a:gd name="connsiteY37" fmla="*/ 406266 h 2312666"/>
                  <a:gd name="connsiteX38" fmla="*/ 1878903 w 2352788"/>
                  <a:gd name="connsiteY38" fmla="*/ 300759 h 2312666"/>
                  <a:gd name="connsiteX39" fmla="*/ 1934169 w 2352788"/>
                  <a:gd name="connsiteY39" fmla="*/ 1431198 h 2312666"/>
                  <a:gd name="connsiteX40" fmla="*/ 1333340 w 2352788"/>
                  <a:gd name="connsiteY40" fmla="*/ 1514347 h 2312666"/>
                  <a:gd name="connsiteX41" fmla="*/ 1260930 w 2352788"/>
                  <a:gd name="connsiteY41" fmla="*/ 1466368 h 2312666"/>
                  <a:gd name="connsiteX42" fmla="*/ 1613074 w 2352788"/>
                  <a:gd name="connsiteY42" fmla="*/ 1086029 h 2312666"/>
                  <a:gd name="connsiteX43" fmla="*/ 1456874 w 2352788"/>
                  <a:gd name="connsiteY43" fmla="*/ 1014191 h 2312666"/>
                  <a:gd name="connsiteX44" fmla="*/ 1527211 w 2352788"/>
                  <a:gd name="connsiteY44" fmla="*/ 762983 h 2312666"/>
                  <a:gd name="connsiteX45" fmla="*/ 1421703 w 2352788"/>
                  <a:gd name="connsiteY45" fmla="*/ 843370 h 2312666"/>
                  <a:gd name="connsiteX46" fmla="*/ 1512138 w 2352788"/>
                  <a:gd name="connsiteY46" fmla="*/ 843370 h 2312666"/>
                  <a:gd name="connsiteX47" fmla="*/ 1371461 w 2352788"/>
                  <a:gd name="connsiteY47" fmla="*/ 1029264 h 2312666"/>
                  <a:gd name="connsiteX48" fmla="*/ 1115228 w 2352788"/>
                  <a:gd name="connsiteY48" fmla="*/ 1255352 h 2312666"/>
                  <a:gd name="connsiteX49" fmla="*/ 907141 w 2352788"/>
                  <a:gd name="connsiteY49" fmla="*/ 1546754 h 2312666"/>
                  <a:gd name="connsiteX50" fmla="*/ 858995 w 2352788"/>
                  <a:gd name="connsiteY50" fmla="*/ 1622117 h 2312666"/>
                  <a:gd name="connsiteX51" fmla="*/ 1009720 w 2352788"/>
                  <a:gd name="connsiteY51" fmla="*/ 1918543 h 2312666"/>
                  <a:gd name="connsiteX52" fmla="*/ 1100156 w 2352788"/>
                  <a:gd name="connsiteY52" fmla="*/ 1898446 h 2312666"/>
                  <a:gd name="connsiteX53" fmla="*/ 1243117 w 2352788"/>
                  <a:gd name="connsiteY53" fmla="*/ 1439150 h 2312666"/>
                  <a:gd name="connsiteX54" fmla="*/ 1352194 w 2352788"/>
                  <a:gd name="connsiteY54" fmla="*/ 1522376 h 2312666"/>
                  <a:gd name="connsiteX55" fmla="*/ 1352194 w 2352788"/>
                  <a:gd name="connsiteY55" fmla="*/ 1605864 h 2312666"/>
                  <a:gd name="connsiteX56" fmla="*/ 1312456 w 2352788"/>
                  <a:gd name="connsiteY56" fmla="*/ 1759841 h 2312666"/>
                  <a:gd name="connsiteX57" fmla="*/ 1416465 w 2352788"/>
                  <a:gd name="connsiteY57" fmla="*/ 1920186 h 2312666"/>
                  <a:gd name="connsiteX58" fmla="*/ 1788773 w 2352788"/>
                  <a:gd name="connsiteY58" fmla="*/ 2312351 h 2312666"/>
                  <a:gd name="connsiteX59" fmla="*/ 1209070 w 2352788"/>
                  <a:gd name="connsiteY59" fmla="*/ 2063064 h 2312666"/>
                  <a:gd name="connsiteX60" fmla="*/ 1280632 w 2352788"/>
                  <a:gd name="connsiteY60" fmla="*/ 1963673 h 2312666"/>
                  <a:gd name="connsiteX61" fmla="*/ 1407852 w 2352788"/>
                  <a:gd name="connsiteY61" fmla="*/ 1935844 h 2312666"/>
                  <a:gd name="connsiteX62" fmla="*/ 1247453 w 2352788"/>
                  <a:gd name="connsiteY62" fmla="*/ 1894184 h 2312666"/>
                  <a:gd name="connsiteX63" fmla="*/ 1182614 w 2352788"/>
                  <a:gd name="connsiteY63" fmla="*/ 2064244 h 2312666"/>
                  <a:gd name="connsiteX64" fmla="*/ 1024793 w 2352788"/>
                  <a:gd name="connsiteY64" fmla="*/ 2129558 h 2312666"/>
                  <a:gd name="connsiteX65" fmla="*/ 884116 w 2352788"/>
                  <a:gd name="connsiteY65" fmla="*/ 1767818 h 2312666"/>
                  <a:gd name="connsiteX66" fmla="*/ 843922 w 2352788"/>
                  <a:gd name="connsiteY66" fmla="*/ 2079317 h 2312666"/>
                  <a:gd name="connsiteX67" fmla="*/ 703246 w 2352788"/>
                  <a:gd name="connsiteY67" fmla="*/ 1667335 h 2312666"/>
                  <a:gd name="connsiteX68" fmla="*/ 803729 w 2352788"/>
                  <a:gd name="connsiteY68" fmla="*/ 1416126 h 2312666"/>
                  <a:gd name="connsiteX69" fmla="*/ 884115 w 2352788"/>
                  <a:gd name="connsiteY69" fmla="*/ 1255352 h 2312666"/>
                  <a:gd name="connsiteX70" fmla="*/ 1160446 w 2352788"/>
                  <a:gd name="connsiteY70" fmla="*/ 1134771 h 2312666"/>
                  <a:gd name="connsiteX71" fmla="*/ 1637744 w 2352788"/>
                  <a:gd name="connsiteY71" fmla="*/ 657475 h 2312666"/>
                  <a:gd name="connsiteX72" fmla="*/ 1763348 w 2352788"/>
                  <a:gd name="connsiteY72" fmla="*/ 345976 h 2312666"/>
                  <a:gd name="connsiteX73" fmla="*/ 1642768 w 2352788"/>
                  <a:gd name="connsiteY73" fmla="*/ 386169 h 2312666"/>
                  <a:gd name="connsiteX74" fmla="*/ 1451848 w 2352788"/>
                  <a:gd name="connsiteY74" fmla="*/ 667523 h 2312666"/>
                  <a:gd name="connsiteX75" fmla="*/ 1170498 w 2352788"/>
                  <a:gd name="connsiteY75" fmla="*/ 506748 h 2312666"/>
                  <a:gd name="connsiteX76" fmla="*/ 1200641 w 2352788"/>
                  <a:gd name="connsiteY76" fmla="*/ 642400 h 2312666"/>
                  <a:gd name="connsiteX77" fmla="*/ 1115230 w 2352788"/>
                  <a:gd name="connsiteY77" fmla="*/ 878538 h 2312666"/>
                  <a:gd name="connsiteX78" fmla="*/ 1100158 w 2352788"/>
                  <a:gd name="connsiteY78" fmla="*/ 1014189 h 2312666"/>
                  <a:gd name="connsiteX79" fmla="*/ 904215 w 2352788"/>
                  <a:gd name="connsiteY79" fmla="*/ 1024237 h 2312666"/>
                  <a:gd name="connsiteX80" fmla="*/ 929336 w 2352788"/>
                  <a:gd name="connsiteY80" fmla="*/ 1185011 h 2312666"/>
                  <a:gd name="connsiteX81" fmla="*/ 708272 w 2352788"/>
                  <a:gd name="connsiteY81" fmla="*/ 994093 h 2312666"/>
                  <a:gd name="connsiteX82" fmla="*/ 607789 w 2352788"/>
                  <a:gd name="connsiteY82" fmla="*/ 923755 h 2312666"/>
                  <a:gd name="connsiteX83" fmla="*/ 809594 w 2352788"/>
                  <a:gd name="connsiteY83" fmla="*/ 1323176 h 2312666"/>
                  <a:gd name="connsiteX84" fmla="*/ 512330 w 2352788"/>
                  <a:gd name="connsiteY84" fmla="*/ 1365882 h 2312666"/>
                  <a:gd name="connsiteX85" fmla="*/ 647983 w 2352788"/>
                  <a:gd name="connsiteY85" fmla="*/ 1883372 h 2312666"/>
                  <a:gd name="connsiteX86" fmla="*/ 537449 w 2352788"/>
                  <a:gd name="connsiteY86" fmla="*/ 1808010 h 2312666"/>
                  <a:gd name="connsiteX87" fmla="*/ 391749 w 2352788"/>
                  <a:gd name="connsiteY87" fmla="*/ 1742695 h 2312666"/>
                  <a:gd name="connsiteX88" fmla="*/ 230975 w 2352788"/>
                  <a:gd name="connsiteY88" fmla="*/ 1446268 h 2312666"/>
                  <a:gd name="connsiteX89" fmla="*/ 356580 w 2352788"/>
                  <a:gd name="connsiteY89" fmla="*/ 1677381 h 2312666"/>
                  <a:gd name="connsiteX90" fmla="*/ 431942 w 2352788"/>
                  <a:gd name="connsiteY90" fmla="*/ 1843179 h 2312666"/>
                  <a:gd name="connsiteX91" fmla="*/ 527402 w 2352788"/>
                  <a:gd name="connsiteY91" fmla="*/ 1883372 h 2312666"/>
                  <a:gd name="connsiteX92" fmla="*/ 507305 w 2352788"/>
                  <a:gd name="connsiteY92" fmla="*/ 1998929 h 2312666"/>
                  <a:gd name="connsiteX93" fmla="*/ 311362 w 2352788"/>
                  <a:gd name="connsiteY93" fmla="*/ 2189847 h 2312666"/>
                  <a:gd name="connsiteX94" fmla="*/ 250235 w 2352788"/>
                  <a:gd name="connsiteY94" fmla="*/ 2152165 h 2312666"/>
                  <a:gd name="connsiteX95" fmla="*/ 220927 w 2352788"/>
                  <a:gd name="connsiteY95" fmla="*/ 1998928 h 2312666"/>
                  <a:gd name="connsiteX96" fmla="*/ 120444 w 2352788"/>
                  <a:gd name="connsiteY96" fmla="*/ 1918541 h 2312666"/>
                  <a:gd name="connsiteX97" fmla="*/ 65177 w 2352788"/>
                  <a:gd name="connsiteY97" fmla="*/ 1878348 h 2312666"/>
                  <a:gd name="connsiteX98" fmla="*/ 80251 w 2352788"/>
                  <a:gd name="connsiteY98" fmla="*/ 1682404 h 2312666"/>
                  <a:gd name="connsiteX99" fmla="*/ 205854 w 2352788"/>
                  <a:gd name="connsiteY99" fmla="*/ 1823082 h 2312666"/>
                  <a:gd name="connsiteX100" fmla="*/ 301314 w 2352788"/>
                  <a:gd name="connsiteY100" fmla="*/ 1983856 h 2312666"/>
                  <a:gd name="connsiteX101" fmla="*/ 326435 w 2352788"/>
                  <a:gd name="connsiteY101" fmla="*/ 1873323 h 2312666"/>
                  <a:gd name="connsiteX102" fmla="*/ 175710 w 2352788"/>
                  <a:gd name="connsiteY102" fmla="*/ 1526655 h 2312666"/>
                  <a:gd name="connsiteX103" fmla="*/ 150589 w 2352788"/>
                  <a:gd name="connsiteY103" fmla="*/ 1491487 h 2312666"/>
                  <a:gd name="connsiteX104" fmla="*/ 30008 w 2352788"/>
                  <a:gd name="connsiteY104" fmla="*/ 1652260 h 2312666"/>
                  <a:gd name="connsiteX105" fmla="*/ 19959 w 2352788"/>
                  <a:gd name="connsiteY105" fmla="*/ 1808009 h 2312666"/>
                  <a:gd name="connsiteX106" fmla="*/ 75227 w 2352788"/>
                  <a:gd name="connsiteY106" fmla="*/ 1310615 h 2312666"/>
                  <a:gd name="connsiteX107" fmla="*/ 175709 w 2352788"/>
                  <a:gd name="connsiteY107" fmla="*/ 1350809 h 2312666"/>
                  <a:gd name="connsiteX108" fmla="*/ 170685 w 2352788"/>
                  <a:gd name="connsiteY108" fmla="*/ 1134770 h 2312666"/>
                  <a:gd name="connsiteX109" fmla="*/ 95322 w 2352788"/>
                  <a:gd name="connsiteY109" fmla="*/ 1245301 h 2312666"/>
                  <a:gd name="connsiteX110" fmla="*/ 180733 w 2352788"/>
                  <a:gd name="connsiteY110" fmla="*/ 1054383 h 2312666"/>
                  <a:gd name="connsiteX111" fmla="*/ 276193 w 2352788"/>
                  <a:gd name="connsiteY111" fmla="*/ 873512 h 2312666"/>
                  <a:gd name="connsiteX112" fmla="*/ 471298 w 2352788"/>
                  <a:gd name="connsiteY112" fmla="*/ 672545 h 2312666"/>
                  <a:gd name="connsiteX0" fmla="*/ 471298 w 2352788"/>
                  <a:gd name="connsiteY0" fmla="*/ 672545 h 2312666"/>
                  <a:gd name="connsiteX1" fmla="*/ 693200 w 2352788"/>
                  <a:gd name="connsiteY1" fmla="*/ 411288 h 2312666"/>
                  <a:gd name="connsiteX2" fmla="*/ 743441 w 2352788"/>
                  <a:gd name="connsiteY2" fmla="*/ 471579 h 2312666"/>
                  <a:gd name="connsiteX3" fmla="*/ 708273 w 2352788"/>
                  <a:gd name="connsiteY3" fmla="*/ 582110 h 2312666"/>
                  <a:gd name="connsiteX4" fmla="*/ 637934 w 2352788"/>
                  <a:gd name="connsiteY4" fmla="*/ 592159 h 2312666"/>
                  <a:gd name="connsiteX5" fmla="*/ 562573 w 2352788"/>
                  <a:gd name="connsiteY5" fmla="*/ 627328 h 2312666"/>
                  <a:gd name="connsiteX6" fmla="*/ 688176 w 2352788"/>
                  <a:gd name="connsiteY6" fmla="*/ 778053 h 2312666"/>
                  <a:gd name="connsiteX7" fmla="*/ 487209 w 2352788"/>
                  <a:gd name="connsiteY7" fmla="*/ 752933 h 2312666"/>
                  <a:gd name="connsiteX8" fmla="*/ 421895 w 2352788"/>
                  <a:gd name="connsiteY8" fmla="*/ 953900 h 2312666"/>
                  <a:gd name="connsiteX9" fmla="*/ 241862 w 2352788"/>
                  <a:gd name="connsiteY9" fmla="*/ 994093 h 2312666"/>
                  <a:gd name="connsiteX10" fmla="*/ 306338 w 2352788"/>
                  <a:gd name="connsiteY10" fmla="*/ 1285495 h 2312666"/>
                  <a:gd name="connsiteX11" fmla="*/ 492233 w 2352788"/>
                  <a:gd name="connsiteY11" fmla="*/ 1195060 h 2312666"/>
                  <a:gd name="connsiteX12" fmla="*/ 477162 w 2352788"/>
                  <a:gd name="connsiteY12" fmla="*/ 979020 h 2312666"/>
                  <a:gd name="connsiteX13" fmla="*/ 738418 w 2352788"/>
                  <a:gd name="connsiteY13" fmla="*/ 783077 h 2312666"/>
                  <a:gd name="connsiteX14" fmla="*/ 818805 w 2352788"/>
                  <a:gd name="connsiteY14" fmla="*/ 818247 h 2312666"/>
                  <a:gd name="connsiteX15" fmla="*/ 889144 w 2352788"/>
                  <a:gd name="connsiteY15" fmla="*/ 918730 h 2312666"/>
                  <a:gd name="connsiteX16" fmla="*/ 793684 w 2352788"/>
                  <a:gd name="connsiteY16" fmla="*/ 707714 h 2312666"/>
                  <a:gd name="connsiteX17" fmla="*/ 803732 w 2352788"/>
                  <a:gd name="connsiteY17" fmla="*/ 436409 h 2312666"/>
                  <a:gd name="connsiteX18" fmla="*/ 979579 w 2352788"/>
                  <a:gd name="connsiteY18" fmla="*/ 290708 h 2312666"/>
                  <a:gd name="connsiteX19" fmla="*/ 904216 w 2352788"/>
                  <a:gd name="connsiteY19" fmla="*/ 471579 h 2312666"/>
                  <a:gd name="connsiteX20" fmla="*/ 899192 w 2352788"/>
                  <a:gd name="connsiteY20" fmla="*/ 546941 h 2312666"/>
                  <a:gd name="connsiteX21" fmla="*/ 1029820 w 2352788"/>
                  <a:gd name="connsiteY21" fmla="*/ 567038 h 2312666"/>
                  <a:gd name="connsiteX22" fmla="*/ 974554 w 2352788"/>
                  <a:gd name="connsiteY22" fmla="*/ 768005 h 2312666"/>
                  <a:gd name="connsiteX23" fmla="*/ 994652 w 2352788"/>
                  <a:gd name="connsiteY23" fmla="*/ 788103 h 2312666"/>
                  <a:gd name="connsiteX24" fmla="*/ 959482 w 2352788"/>
                  <a:gd name="connsiteY24" fmla="*/ 506748 h 2312666"/>
                  <a:gd name="connsiteX25" fmla="*/ 1034844 w 2352788"/>
                  <a:gd name="connsiteY25" fmla="*/ 315829 h 2312666"/>
                  <a:gd name="connsiteX26" fmla="*/ 1155424 w 2352788"/>
                  <a:gd name="connsiteY26" fmla="*/ 150031 h 2312666"/>
                  <a:gd name="connsiteX27" fmla="*/ 1265955 w 2352788"/>
                  <a:gd name="connsiteY27" fmla="*/ 215345 h 2312666"/>
                  <a:gd name="connsiteX28" fmla="*/ 1145375 w 2352788"/>
                  <a:gd name="connsiteY28" fmla="*/ 305782 h 2312666"/>
                  <a:gd name="connsiteX29" fmla="*/ 1311173 w 2352788"/>
                  <a:gd name="connsiteY29" fmla="*/ 416314 h 2312666"/>
                  <a:gd name="connsiteX30" fmla="*/ 1346340 w 2352788"/>
                  <a:gd name="connsiteY30" fmla="*/ 124911 h 2312666"/>
                  <a:gd name="connsiteX31" fmla="*/ 1436777 w 2352788"/>
                  <a:gd name="connsiteY31" fmla="*/ 54575 h 2312666"/>
                  <a:gd name="connsiteX32" fmla="*/ 1848759 w 2352788"/>
                  <a:gd name="connsiteY32" fmla="*/ 44524 h 2312666"/>
                  <a:gd name="connsiteX33" fmla="*/ 2352532 w 2352788"/>
                  <a:gd name="connsiteY33" fmla="*/ 399076 h 2312666"/>
                  <a:gd name="connsiteX34" fmla="*/ 1773395 w 2352788"/>
                  <a:gd name="connsiteY34" fmla="*/ 59598 h 2312666"/>
                  <a:gd name="connsiteX35" fmla="*/ 1708081 w 2352788"/>
                  <a:gd name="connsiteY35" fmla="*/ 119889 h 2312666"/>
                  <a:gd name="connsiteX36" fmla="*/ 1461896 w 2352788"/>
                  <a:gd name="connsiteY36" fmla="*/ 99791 h 2312666"/>
                  <a:gd name="connsiteX37" fmla="*/ 1421703 w 2352788"/>
                  <a:gd name="connsiteY37" fmla="*/ 406266 h 2312666"/>
                  <a:gd name="connsiteX38" fmla="*/ 1878903 w 2352788"/>
                  <a:gd name="connsiteY38" fmla="*/ 300759 h 2312666"/>
                  <a:gd name="connsiteX39" fmla="*/ 1934169 w 2352788"/>
                  <a:gd name="connsiteY39" fmla="*/ 1431198 h 2312666"/>
                  <a:gd name="connsiteX40" fmla="*/ 1333340 w 2352788"/>
                  <a:gd name="connsiteY40" fmla="*/ 1514347 h 2312666"/>
                  <a:gd name="connsiteX41" fmla="*/ 1260930 w 2352788"/>
                  <a:gd name="connsiteY41" fmla="*/ 1466368 h 2312666"/>
                  <a:gd name="connsiteX42" fmla="*/ 1613074 w 2352788"/>
                  <a:gd name="connsiteY42" fmla="*/ 1086029 h 2312666"/>
                  <a:gd name="connsiteX43" fmla="*/ 1456874 w 2352788"/>
                  <a:gd name="connsiteY43" fmla="*/ 1014191 h 2312666"/>
                  <a:gd name="connsiteX44" fmla="*/ 1527211 w 2352788"/>
                  <a:gd name="connsiteY44" fmla="*/ 762983 h 2312666"/>
                  <a:gd name="connsiteX45" fmla="*/ 1421703 w 2352788"/>
                  <a:gd name="connsiteY45" fmla="*/ 843370 h 2312666"/>
                  <a:gd name="connsiteX46" fmla="*/ 1512138 w 2352788"/>
                  <a:gd name="connsiteY46" fmla="*/ 843370 h 2312666"/>
                  <a:gd name="connsiteX47" fmla="*/ 1371461 w 2352788"/>
                  <a:gd name="connsiteY47" fmla="*/ 1029264 h 2312666"/>
                  <a:gd name="connsiteX48" fmla="*/ 1115228 w 2352788"/>
                  <a:gd name="connsiteY48" fmla="*/ 1255352 h 2312666"/>
                  <a:gd name="connsiteX49" fmla="*/ 907141 w 2352788"/>
                  <a:gd name="connsiteY49" fmla="*/ 1546754 h 2312666"/>
                  <a:gd name="connsiteX50" fmla="*/ 858995 w 2352788"/>
                  <a:gd name="connsiteY50" fmla="*/ 1622117 h 2312666"/>
                  <a:gd name="connsiteX51" fmla="*/ 1009720 w 2352788"/>
                  <a:gd name="connsiteY51" fmla="*/ 1918543 h 2312666"/>
                  <a:gd name="connsiteX52" fmla="*/ 1100156 w 2352788"/>
                  <a:gd name="connsiteY52" fmla="*/ 1898446 h 2312666"/>
                  <a:gd name="connsiteX53" fmla="*/ 1243117 w 2352788"/>
                  <a:gd name="connsiteY53" fmla="*/ 1439150 h 2312666"/>
                  <a:gd name="connsiteX54" fmla="*/ 1352194 w 2352788"/>
                  <a:gd name="connsiteY54" fmla="*/ 1522376 h 2312666"/>
                  <a:gd name="connsiteX55" fmla="*/ 1352194 w 2352788"/>
                  <a:gd name="connsiteY55" fmla="*/ 1605864 h 2312666"/>
                  <a:gd name="connsiteX56" fmla="*/ 1312456 w 2352788"/>
                  <a:gd name="connsiteY56" fmla="*/ 1759841 h 2312666"/>
                  <a:gd name="connsiteX57" fmla="*/ 1416465 w 2352788"/>
                  <a:gd name="connsiteY57" fmla="*/ 1920186 h 2312666"/>
                  <a:gd name="connsiteX58" fmla="*/ 1788773 w 2352788"/>
                  <a:gd name="connsiteY58" fmla="*/ 2312351 h 2312666"/>
                  <a:gd name="connsiteX59" fmla="*/ 1209070 w 2352788"/>
                  <a:gd name="connsiteY59" fmla="*/ 2063064 h 2312666"/>
                  <a:gd name="connsiteX60" fmla="*/ 1280632 w 2352788"/>
                  <a:gd name="connsiteY60" fmla="*/ 1963673 h 2312666"/>
                  <a:gd name="connsiteX61" fmla="*/ 1407852 w 2352788"/>
                  <a:gd name="connsiteY61" fmla="*/ 1935844 h 2312666"/>
                  <a:gd name="connsiteX62" fmla="*/ 1247453 w 2352788"/>
                  <a:gd name="connsiteY62" fmla="*/ 1894184 h 2312666"/>
                  <a:gd name="connsiteX63" fmla="*/ 1182614 w 2352788"/>
                  <a:gd name="connsiteY63" fmla="*/ 2064244 h 2312666"/>
                  <a:gd name="connsiteX64" fmla="*/ 1024793 w 2352788"/>
                  <a:gd name="connsiteY64" fmla="*/ 2129558 h 2312666"/>
                  <a:gd name="connsiteX65" fmla="*/ 884116 w 2352788"/>
                  <a:gd name="connsiteY65" fmla="*/ 1767818 h 2312666"/>
                  <a:gd name="connsiteX66" fmla="*/ 843922 w 2352788"/>
                  <a:gd name="connsiteY66" fmla="*/ 2079317 h 2312666"/>
                  <a:gd name="connsiteX67" fmla="*/ 703246 w 2352788"/>
                  <a:gd name="connsiteY67" fmla="*/ 1667335 h 2312666"/>
                  <a:gd name="connsiteX68" fmla="*/ 803729 w 2352788"/>
                  <a:gd name="connsiteY68" fmla="*/ 1416126 h 2312666"/>
                  <a:gd name="connsiteX69" fmla="*/ 884115 w 2352788"/>
                  <a:gd name="connsiteY69" fmla="*/ 1255352 h 2312666"/>
                  <a:gd name="connsiteX70" fmla="*/ 1160446 w 2352788"/>
                  <a:gd name="connsiteY70" fmla="*/ 1134771 h 2312666"/>
                  <a:gd name="connsiteX71" fmla="*/ 1637744 w 2352788"/>
                  <a:gd name="connsiteY71" fmla="*/ 657475 h 2312666"/>
                  <a:gd name="connsiteX72" fmla="*/ 1763348 w 2352788"/>
                  <a:gd name="connsiteY72" fmla="*/ 345976 h 2312666"/>
                  <a:gd name="connsiteX73" fmla="*/ 1642768 w 2352788"/>
                  <a:gd name="connsiteY73" fmla="*/ 386169 h 2312666"/>
                  <a:gd name="connsiteX74" fmla="*/ 1451848 w 2352788"/>
                  <a:gd name="connsiteY74" fmla="*/ 667523 h 2312666"/>
                  <a:gd name="connsiteX75" fmla="*/ 1170498 w 2352788"/>
                  <a:gd name="connsiteY75" fmla="*/ 506748 h 2312666"/>
                  <a:gd name="connsiteX76" fmla="*/ 1200641 w 2352788"/>
                  <a:gd name="connsiteY76" fmla="*/ 642400 h 2312666"/>
                  <a:gd name="connsiteX77" fmla="*/ 1115230 w 2352788"/>
                  <a:gd name="connsiteY77" fmla="*/ 878538 h 2312666"/>
                  <a:gd name="connsiteX78" fmla="*/ 1100158 w 2352788"/>
                  <a:gd name="connsiteY78" fmla="*/ 1014189 h 2312666"/>
                  <a:gd name="connsiteX79" fmla="*/ 904215 w 2352788"/>
                  <a:gd name="connsiteY79" fmla="*/ 1024237 h 2312666"/>
                  <a:gd name="connsiteX80" fmla="*/ 929336 w 2352788"/>
                  <a:gd name="connsiteY80" fmla="*/ 1185011 h 2312666"/>
                  <a:gd name="connsiteX81" fmla="*/ 708272 w 2352788"/>
                  <a:gd name="connsiteY81" fmla="*/ 994093 h 2312666"/>
                  <a:gd name="connsiteX82" fmla="*/ 607789 w 2352788"/>
                  <a:gd name="connsiteY82" fmla="*/ 923755 h 2312666"/>
                  <a:gd name="connsiteX83" fmla="*/ 809594 w 2352788"/>
                  <a:gd name="connsiteY83" fmla="*/ 1323176 h 2312666"/>
                  <a:gd name="connsiteX84" fmla="*/ 512330 w 2352788"/>
                  <a:gd name="connsiteY84" fmla="*/ 1365882 h 2312666"/>
                  <a:gd name="connsiteX85" fmla="*/ 647983 w 2352788"/>
                  <a:gd name="connsiteY85" fmla="*/ 1883372 h 2312666"/>
                  <a:gd name="connsiteX86" fmla="*/ 537449 w 2352788"/>
                  <a:gd name="connsiteY86" fmla="*/ 1808010 h 2312666"/>
                  <a:gd name="connsiteX87" fmla="*/ 391749 w 2352788"/>
                  <a:gd name="connsiteY87" fmla="*/ 1742695 h 2312666"/>
                  <a:gd name="connsiteX88" fmla="*/ 230975 w 2352788"/>
                  <a:gd name="connsiteY88" fmla="*/ 1446268 h 2312666"/>
                  <a:gd name="connsiteX89" fmla="*/ 356580 w 2352788"/>
                  <a:gd name="connsiteY89" fmla="*/ 1677381 h 2312666"/>
                  <a:gd name="connsiteX90" fmla="*/ 431942 w 2352788"/>
                  <a:gd name="connsiteY90" fmla="*/ 1843179 h 2312666"/>
                  <a:gd name="connsiteX91" fmla="*/ 527402 w 2352788"/>
                  <a:gd name="connsiteY91" fmla="*/ 1883372 h 2312666"/>
                  <a:gd name="connsiteX92" fmla="*/ 507305 w 2352788"/>
                  <a:gd name="connsiteY92" fmla="*/ 1998929 h 2312666"/>
                  <a:gd name="connsiteX93" fmla="*/ 311362 w 2352788"/>
                  <a:gd name="connsiteY93" fmla="*/ 2189847 h 2312666"/>
                  <a:gd name="connsiteX94" fmla="*/ 250235 w 2352788"/>
                  <a:gd name="connsiteY94" fmla="*/ 2152165 h 2312666"/>
                  <a:gd name="connsiteX95" fmla="*/ 220927 w 2352788"/>
                  <a:gd name="connsiteY95" fmla="*/ 1998928 h 2312666"/>
                  <a:gd name="connsiteX96" fmla="*/ 120444 w 2352788"/>
                  <a:gd name="connsiteY96" fmla="*/ 1918541 h 2312666"/>
                  <a:gd name="connsiteX97" fmla="*/ 65177 w 2352788"/>
                  <a:gd name="connsiteY97" fmla="*/ 1878348 h 2312666"/>
                  <a:gd name="connsiteX98" fmla="*/ 80251 w 2352788"/>
                  <a:gd name="connsiteY98" fmla="*/ 1682404 h 2312666"/>
                  <a:gd name="connsiteX99" fmla="*/ 205854 w 2352788"/>
                  <a:gd name="connsiteY99" fmla="*/ 1823082 h 2312666"/>
                  <a:gd name="connsiteX100" fmla="*/ 301314 w 2352788"/>
                  <a:gd name="connsiteY100" fmla="*/ 1983856 h 2312666"/>
                  <a:gd name="connsiteX101" fmla="*/ 326435 w 2352788"/>
                  <a:gd name="connsiteY101" fmla="*/ 1873323 h 2312666"/>
                  <a:gd name="connsiteX102" fmla="*/ 175710 w 2352788"/>
                  <a:gd name="connsiteY102" fmla="*/ 1526655 h 2312666"/>
                  <a:gd name="connsiteX103" fmla="*/ 150589 w 2352788"/>
                  <a:gd name="connsiteY103" fmla="*/ 1491487 h 2312666"/>
                  <a:gd name="connsiteX104" fmla="*/ 30008 w 2352788"/>
                  <a:gd name="connsiteY104" fmla="*/ 1652260 h 2312666"/>
                  <a:gd name="connsiteX105" fmla="*/ 19959 w 2352788"/>
                  <a:gd name="connsiteY105" fmla="*/ 1808009 h 2312666"/>
                  <a:gd name="connsiteX106" fmla="*/ 75227 w 2352788"/>
                  <a:gd name="connsiteY106" fmla="*/ 1310615 h 2312666"/>
                  <a:gd name="connsiteX107" fmla="*/ 175709 w 2352788"/>
                  <a:gd name="connsiteY107" fmla="*/ 1350809 h 2312666"/>
                  <a:gd name="connsiteX108" fmla="*/ 170685 w 2352788"/>
                  <a:gd name="connsiteY108" fmla="*/ 1134770 h 2312666"/>
                  <a:gd name="connsiteX109" fmla="*/ 95322 w 2352788"/>
                  <a:gd name="connsiteY109" fmla="*/ 1245301 h 2312666"/>
                  <a:gd name="connsiteX110" fmla="*/ 180733 w 2352788"/>
                  <a:gd name="connsiteY110" fmla="*/ 1054383 h 2312666"/>
                  <a:gd name="connsiteX111" fmla="*/ 276193 w 2352788"/>
                  <a:gd name="connsiteY111" fmla="*/ 873512 h 2312666"/>
                  <a:gd name="connsiteX112" fmla="*/ 471298 w 2352788"/>
                  <a:gd name="connsiteY112" fmla="*/ 672545 h 2312666"/>
                  <a:gd name="connsiteX0" fmla="*/ 471298 w 2352788"/>
                  <a:gd name="connsiteY0" fmla="*/ 672545 h 2313113"/>
                  <a:gd name="connsiteX1" fmla="*/ 693200 w 2352788"/>
                  <a:gd name="connsiteY1" fmla="*/ 411288 h 2313113"/>
                  <a:gd name="connsiteX2" fmla="*/ 743441 w 2352788"/>
                  <a:gd name="connsiteY2" fmla="*/ 471579 h 2313113"/>
                  <a:gd name="connsiteX3" fmla="*/ 708273 w 2352788"/>
                  <a:gd name="connsiteY3" fmla="*/ 582110 h 2313113"/>
                  <a:gd name="connsiteX4" fmla="*/ 637934 w 2352788"/>
                  <a:gd name="connsiteY4" fmla="*/ 592159 h 2313113"/>
                  <a:gd name="connsiteX5" fmla="*/ 562573 w 2352788"/>
                  <a:gd name="connsiteY5" fmla="*/ 627328 h 2313113"/>
                  <a:gd name="connsiteX6" fmla="*/ 688176 w 2352788"/>
                  <a:gd name="connsiteY6" fmla="*/ 778053 h 2313113"/>
                  <a:gd name="connsiteX7" fmla="*/ 487209 w 2352788"/>
                  <a:gd name="connsiteY7" fmla="*/ 752933 h 2313113"/>
                  <a:gd name="connsiteX8" fmla="*/ 421895 w 2352788"/>
                  <a:gd name="connsiteY8" fmla="*/ 953900 h 2313113"/>
                  <a:gd name="connsiteX9" fmla="*/ 241862 w 2352788"/>
                  <a:gd name="connsiteY9" fmla="*/ 994093 h 2313113"/>
                  <a:gd name="connsiteX10" fmla="*/ 306338 w 2352788"/>
                  <a:gd name="connsiteY10" fmla="*/ 1285495 h 2313113"/>
                  <a:gd name="connsiteX11" fmla="*/ 492233 w 2352788"/>
                  <a:gd name="connsiteY11" fmla="*/ 1195060 h 2313113"/>
                  <a:gd name="connsiteX12" fmla="*/ 477162 w 2352788"/>
                  <a:gd name="connsiteY12" fmla="*/ 979020 h 2313113"/>
                  <a:gd name="connsiteX13" fmla="*/ 738418 w 2352788"/>
                  <a:gd name="connsiteY13" fmla="*/ 783077 h 2313113"/>
                  <a:gd name="connsiteX14" fmla="*/ 818805 w 2352788"/>
                  <a:gd name="connsiteY14" fmla="*/ 818247 h 2313113"/>
                  <a:gd name="connsiteX15" fmla="*/ 889144 w 2352788"/>
                  <a:gd name="connsiteY15" fmla="*/ 918730 h 2313113"/>
                  <a:gd name="connsiteX16" fmla="*/ 793684 w 2352788"/>
                  <a:gd name="connsiteY16" fmla="*/ 707714 h 2313113"/>
                  <a:gd name="connsiteX17" fmla="*/ 803732 w 2352788"/>
                  <a:gd name="connsiteY17" fmla="*/ 436409 h 2313113"/>
                  <a:gd name="connsiteX18" fmla="*/ 979579 w 2352788"/>
                  <a:gd name="connsiteY18" fmla="*/ 290708 h 2313113"/>
                  <a:gd name="connsiteX19" fmla="*/ 904216 w 2352788"/>
                  <a:gd name="connsiteY19" fmla="*/ 471579 h 2313113"/>
                  <a:gd name="connsiteX20" fmla="*/ 899192 w 2352788"/>
                  <a:gd name="connsiteY20" fmla="*/ 546941 h 2313113"/>
                  <a:gd name="connsiteX21" fmla="*/ 1029820 w 2352788"/>
                  <a:gd name="connsiteY21" fmla="*/ 567038 h 2313113"/>
                  <a:gd name="connsiteX22" fmla="*/ 974554 w 2352788"/>
                  <a:gd name="connsiteY22" fmla="*/ 768005 h 2313113"/>
                  <a:gd name="connsiteX23" fmla="*/ 994652 w 2352788"/>
                  <a:gd name="connsiteY23" fmla="*/ 788103 h 2313113"/>
                  <a:gd name="connsiteX24" fmla="*/ 959482 w 2352788"/>
                  <a:gd name="connsiteY24" fmla="*/ 506748 h 2313113"/>
                  <a:gd name="connsiteX25" fmla="*/ 1034844 w 2352788"/>
                  <a:gd name="connsiteY25" fmla="*/ 315829 h 2313113"/>
                  <a:gd name="connsiteX26" fmla="*/ 1155424 w 2352788"/>
                  <a:gd name="connsiteY26" fmla="*/ 150031 h 2313113"/>
                  <a:gd name="connsiteX27" fmla="*/ 1265955 w 2352788"/>
                  <a:gd name="connsiteY27" fmla="*/ 215345 h 2313113"/>
                  <a:gd name="connsiteX28" fmla="*/ 1145375 w 2352788"/>
                  <a:gd name="connsiteY28" fmla="*/ 305782 h 2313113"/>
                  <a:gd name="connsiteX29" fmla="*/ 1311173 w 2352788"/>
                  <a:gd name="connsiteY29" fmla="*/ 416314 h 2313113"/>
                  <a:gd name="connsiteX30" fmla="*/ 1346340 w 2352788"/>
                  <a:gd name="connsiteY30" fmla="*/ 124911 h 2313113"/>
                  <a:gd name="connsiteX31" fmla="*/ 1436777 w 2352788"/>
                  <a:gd name="connsiteY31" fmla="*/ 54575 h 2313113"/>
                  <a:gd name="connsiteX32" fmla="*/ 1848759 w 2352788"/>
                  <a:gd name="connsiteY32" fmla="*/ 44524 h 2313113"/>
                  <a:gd name="connsiteX33" fmla="*/ 2352532 w 2352788"/>
                  <a:gd name="connsiteY33" fmla="*/ 399076 h 2313113"/>
                  <a:gd name="connsiteX34" fmla="*/ 1773395 w 2352788"/>
                  <a:gd name="connsiteY34" fmla="*/ 59598 h 2313113"/>
                  <a:gd name="connsiteX35" fmla="*/ 1708081 w 2352788"/>
                  <a:gd name="connsiteY35" fmla="*/ 119889 h 2313113"/>
                  <a:gd name="connsiteX36" fmla="*/ 1461896 w 2352788"/>
                  <a:gd name="connsiteY36" fmla="*/ 99791 h 2313113"/>
                  <a:gd name="connsiteX37" fmla="*/ 1421703 w 2352788"/>
                  <a:gd name="connsiteY37" fmla="*/ 406266 h 2313113"/>
                  <a:gd name="connsiteX38" fmla="*/ 1878903 w 2352788"/>
                  <a:gd name="connsiteY38" fmla="*/ 300759 h 2313113"/>
                  <a:gd name="connsiteX39" fmla="*/ 1934169 w 2352788"/>
                  <a:gd name="connsiteY39" fmla="*/ 1431198 h 2313113"/>
                  <a:gd name="connsiteX40" fmla="*/ 1333340 w 2352788"/>
                  <a:gd name="connsiteY40" fmla="*/ 1514347 h 2313113"/>
                  <a:gd name="connsiteX41" fmla="*/ 1260930 w 2352788"/>
                  <a:gd name="connsiteY41" fmla="*/ 1466368 h 2313113"/>
                  <a:gd name="connsiteX42" fmla="*/ 1613074 w 2352788"/>
                  <a:gd name="connsiteY42" fmla="*/ 1086029 h 2313113"/>
                  <a:gd name="connsiteX43" fmla="*/ 1456874 w 2352788"/>
                  <a:gd name="connsiteY43" fmla="*/ 1014191 h 2313113"/>
                  <a:gd name="connsiteX44" fmla="*/ 1527211 w 2352788"/>
                  <a:gd name="connsiteY44" fmla="*/ 762983 h 2313113"/>
                  <a:gd name="connsiteX45" fmla="*/ 1421703 w 2352788"/>
                  <a:gd name="connsiteY45" fmla="*/ 843370 h 2313113"/>
                  <a:gd name="connsiteX46" fmla="*/ 1512138 w 2352788"/>
                  <a:gd name="connsiteY46" fmla="*/ 843370 h 2313113"/>
                  <a:gd name="connsiteX47" fmla="*/ 1371461 w 2352788"/>
                  <a:gd name="connsiteY47" fmla="*/ 1029264 h 2313113"/>
                  <a:gd name="connsiteX48" fmla="*/ 1115228 w 2352788"/>
                  <a:gd name="connsiteY48" fmla="*/ 1255352 h 2313113"/>
                  <a:gd name="connsiteX49" fmla="*/ 907141 w 2352788"/>
                  <a:gd name="connsiteY49" fmla="*/ 1546754 h 2313113"/>
                  <a:gd name="connsiteX50" fmla="*/ 858995 w 2352788"/>
                  <a:gd name="connsiteY50" fmla="*/ 1622117 h 2313113"/>
                  <a:gd name="connsiteX51" fmla="*/ 1009720 w 2352788"/>
                  <a:gd name="connsiteY51" fmla="*/ 1918543 h 2313113"/>
                  <a:gd name="connsiteX52" fmla="*/ 1100156 w 2352788"/>
                  <a:gd name="connsiteY52" fmla="*/ 1898446 h 2313113"/>
                  <a:gd name="connsiteX53" fmla="*/ 1243117 w 2352788"/>
                  <a:gd name="connsiteY53" fmla="*/ 1439150 h 2313113"/>
                  <a:gd name="connsiteX54" fmla="*/ 1352194 w 2352788"/>
                  <a:gd name="connsiteY54" fmla="*/ 1522376 h 2313113"/>
                  <a:gd name="connsiteX55" fmla="*/ 1352194 w 2352788"/>
                  <a:gd name="connsiteY55" fmla="*/ 1605864 h 2313113"/>
                  <a:gd name="connsiteX56" fmla="*/ 1312456 w 2352788"/>
                  <a:gd name="connsiteY56" fmla="*/ 1759841 h 2313113"/>
                  <a:gd name="connsiteX57" fmla="*/ 1416465 w 2352788"/>
                  <a:gd name="connsiteY57" fmla="*/ 1920186 h 2313113"/>
                  <a:gd name="connsiteX58" fmla="*/ 1788773 w 2352788"/>
                  <a:gd name="connsiteY58" fmla="*/ 2312351 h 2313113"/>
                  <a:gd name="connsiteX59" fmla="*/ 1284607 w 2352788"/>
                  <a:gd name="connsiteY59" fmla="*/ 2182334 h 2313113"/>
                  <a:gd name="connsiteX60" fmla="*/ 1280632 w 2352788"/>
                  <a:gd name="connsiteY60" fmla="*/ 1963673 h 2313113"/>
                  <a:gd name="connsiteX61" fmla="*/ 1407852 w 2352788"/>
                  <a:gd name="connsiteY61" fmla="*/ 1935844 h 2313113"/>
                  <a:gd name="connsiteX62" fmla="*/ 1247453 w 2352788"/>
                  <a:gd name="connsiteY62" fmla="*/ 1894184 h 2313113"/>
                  <a:gd name="connsiteX63" fmla="*/ 1182614 w 2352788"/>
                  <a:gd name="connsiteY63" fmla="*/ 2064244 h 2313113"/>
                  <a:gd name="connsiteX64" fmla="*/ 1024793 w 2352788"/>
                  <a:gd name="connsiteY64" fmla="*/ 2129558 h 2313113"/>
                  <a:gd name="connsiteX65" fmla="*/ 884116 w 2352788"/>
                  <a:gd name="connsiteY65" fmla="*/ 1767818 h 2313113"/>
                  <a:gd name="connsiteX66" fmla="*/ 843922 w 2352788"/>
                  <a:gd name="connsiteY66" fmla="*/ 2079317 h 2313113"/>
                  <a:gd name="connsiteX67" fmla="*/ 703246 w 2352788"/>
                  <a:gd name="connsiteY67" fmla="*/ 1667335 h 2313113"/>
                  <a:gd name="connsiteX68" fmla="*/ 803729 w 2352788"/>
                  <a:gd name="connsiteY68" fmla="*/ 1416126 h 2313113"/>
                  <a:gd name="connsiteX69" fmla="*/ 884115 w 2352788"/>
                  <a:gd name="connsiteY69" fmla="*/ 1255352 h 2313113"/>
                  <a:gd name="connsiteX70" fmla="*/ 1160446 w 2352788"/>
                  <a:gd name="connsiteY70" fmla="*/ 1134771 h 2313113"/>
                  <a:gd name="connsiteX71" fmla="*/ 1637744 w 2352788"/>
                  <a:gd name="connsiteY71" fmla="*/ 657475 h 2313113"/>
                  <a:gd name="connsiteX72" fmla="*/ 1763348 w 2352788"/>
                  <a:gd name="connsiteY72" fmla="*/ 345976 h 2313113"/>
                  <a:gd name="connsiteX73" fmla="*/ 1642768 w 2352788"/>
                  <a:gd name="connsiteY73" fmla="*/ 386169 h 2313113"/>
                  <a:gd name="connsiteX74" fmla="*/ 1451848 w 2352788"/>
                  <a:gd name="connsiteY74" fmla="*/ 667523 h 2313113"/>
                  <a:gd name="connsiteX75" fmla="*/ 1170498 w 2352788"/>
                  <a:gd name="connsiteY75" fmla="*/ 506748 h 2313113"/>
                  <a:gd name="connsiteX76" fmla="*/ 1200641 w 2352788"/>
                  <a:gd name="connsiteY76" fmla="*/ 642400 h 2313113"/>
                  <a:gd name="connsiteX77" fmla="*/ 1115230 w 2352788"/>
                  <a:gd name="connsiteY77" fmla="*/ 878538 h 2313113"/>
                  <a:gd name="connsiteX78" fmla="*/ 1100158 w 2352788"/>
                  <a:gd name="connsiteY78" fmla="*/ 1014189 h 2313113"/>
                  <a:gd name="connsiteX79" fmla="*/ 904215 w 2352788"/>
                  <a:gd name="connsiteY79" fmla="*/ 1024237 h 2313113"/>
                  <a:gd name="connsiteX80" fmla="*/ 929336 w 2352788"/>
                  <a:gd name="connsiteY80" fmla="*/ 1185011 h 2313113"/>
                  <a:gd name="connsiteX81" fmla="*/ 708272 w 2352788"/>
                  <a:gd name="connsiteY81" fmla="*/ 994093 h 2313113"/>
                  <a:gd name="connsiteX82" fmla="*/ 607789 w 2352788"/>
                  <a:gd name="connsiteY82" fmla="*/ 923755 h 2313113"/>
                  <a:gd name="connsiteX83" fmla="*/ 809594 w 2352788"/>
                  <a:gd name="connsiteY83" fmla="*/ 1323176 h 2313113"/>
                  <a:gd name="connsiteX84" fmla="*/ 512330 w 2352788"/>
                  <a:gd name="connsiteY84" fmla="*/ 1365882 h 2313113"/>
                  <a:gd name="connsiteX85" fmla="*/ 647983 w 2352788"/>
                  <a:gd name="connsiteY85" fmla="*/ 1883372 h 2313113"/>
                  <a:gd name="connsiteX86" fmla="*/ 537449 w 2352788"/>
                  <a:gd name="connsiteY86" fmla="*/ 1808010 h 2313113"/>
                  <a:gd name="connsiteX87" fmla="*/ 391749 w 2352788"/>
                  <a:gd name="connsiteY87" fmla="*/ 1742695 h 2313113"/>
                  <a:gd name="connsiteX88" fmla="*/ 230975 w 2352788"/>
                  <a:gd name="connsiteY88" fmla="*/ 1446268 h 2313113"/>
                  <a:gd name="connsiteX89" fmla="*/ 356580 w 2352788"/>
                  <a:gd name="connsiteY89" fmla="*/ 1677381 h 2313113"/>
                  <a:gd name="connsiteX90" fmla="*/ 431942 w 2352788"/>
                  <a:gd name="connsiteY90" fmla="*/ 1843179 h 2313113"/>
                  <a:gd name="connsiteX91" fmla="*/ 527402 w 2352788"/>
                  <a:gd name="connsiteY91" fmla="*/ 1883372 h 2313113"/>
                  <a:gd name="connsiteX92" fmla="*/ 507305 w 2352788"/>
                  <a:gd name="connsiteY92" fmla="*/ 1998929 h 2313113"/>
                  <a:gd name="connsiteX93" fmla="*/ 311362 w 2352788"/>
                  <a:gd name="connsiteY93" fmla="*/ 2189847 h 2313113"/>
                  <a:gd name="connsiteX94" fmla="*/ 250235 w 2352788"/>
                  <a:gd name="connsiteY94" fmla="*/ 2152165 h 2313113"/>
                  <a:gd name="connsiteX95" fmla="*/ 220927 w 2352788"/>
                  <a:gd name="connsiteY95" fmla="*/ 1998928 h 2313113"/>
                  <a:gd name="connsiteX96" fmla="*/ 120444 w 2352788"/>
                  <a:gd name="connsiteY96" fmla="*/ 1918541 h 2313113"/>
                  <a:gd name="connsiteX97" fmla="*/ 65177 w 2352788"/>
                  <a:gd name="connsiteY97" fmla="*/ 1878348 h 2313113"/>
                  <a:gd name="connsiteX98" fmla="*/ 80251 w 2352788"/>
                  <a:gd name="connsiteY98" fmla="*/ 1682404 h 2313113"/>
                  <a:gd name="connsiteX99" fmla="*/ 205854 w 2352788"/>
                  <a:gd name="connsiteY99" fmla="*/ 1823082 h 2313113"/>
                  <a:gd name="connsiteX100" fmla="*/ 301314 w 2352788"/>
                  <a:gd name="connsiteY100" fmla="*/ 1983856 h 2313113"/>
                  <a:gd name="connsiteX101" fmla="*/ 326435 w 2352788"/>
                  <a:gd name="connsiteY101" fmla="*/ 1873323 h 2313113"/>
                  <a:gd name="connsiteX102" fmla="*/ 175710 w 2352788"/>
                  <a:gd name="connsiteY102" fmla="*/ 1526655 h 2313113"/>
                  <a:gd name="connsiteX103" fmla="*/ 150589 w 2352788"/>
                  <a:gd name="connsiteY103" fmla="*/ 1491487 h 2313113"/>
                  <a:gd name="connsiteX104" fmla="*/ 30008 w 2352788"/>
                  <a:gd name="connsiteY104" fmla="*/ 1652260 h 2313113"/>
                  <a:gd name="connsiteX105" fmla="*/ 19959 w 2352788"/>
                  <a:gd name="connsiteY105" fmla="*/ 1808009 h 2313113"/>
                  <a:gd name="connsiteX106" fmla="*/ 75227 w 2352788"/>
                  <a:gd name="connsiteY106" fmla="*/ 1310615 h 2313113"/>
                  <a:gd name="connsiteX107" fmla="*/ 175709 w 2352788"/>
                  <a:gd name="connsiteY107" fmla="*/ 1350809 h 2313113"/>
                  <a:gd name="connsiteX108" fmla="*/ 170685 w 2352788"/>
                  <a:gd name="connsiteY108" fmla="*/ 1134770 h 2313113"/>
                  <a:gd name="connsiteX109" fmla="*/ 95322 w 2352788"/>
                  <a:gd name="connsiteY109" fmla="*/ 1245301 h 2313113"/>
                  <a:gd name="connsiteX110" fmla="*/ 180733 w 2352788"/>
                  <a:gd name="connsiteY110" fmla="*/ 1054383 h 2313113"/>
                  <a:gd name="connsiteX111" fmla="*/ 276193 w 2352788"/>
                  <a:gd name="connsiteY111" fmla="*/ 873512 h 2313113"/>
                  <a:gd name="connsiteX112" fmla="*/ 471298 w 2352788"/>
                  <a:gd name="connsiteY112" fmla="*/ 672545 h 2313113"/>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280632 w 2352788"/>
                  <a:gd name="connsiteY60" fmla="*/ 1963673 h 2313890"/>
                  <a:gd name="connsiteX61" fmla="*/ 1407852 w 2352788"/>
                  <a:gd name="connsiteY61" fmla="*/ 1935844 h 2313890"/>
                  <a:gd name="connsiteX62" fmla="*/ 1247453 w 2352788"/>
                  <a:gd name="connsiteY62" fmla="*/ 1894184 h 2313890"/>
                  <a:gd name="connsiteX63" fmla="*/ 1182614 w 2352788"/>
                  <a:gd name="connsiteY63" fmla="*/ 2064244 h 2313890"/>
                  <a:gd name="connsiteX64" fmla="*/ 1024793 w 2352788"/>
                  <a:gd name="connsiteY64" fmla="*/ 2129558 h 2313890"/>
                  <a:gd name="connsiteX65" fmla="*/ 884116 w 2352788"/>
                  <a:gd name="connsiteY65" fmla="*/ 1767818 h 2313890"/>
                  <a:gd name="connsiteX66" fmla="*/ 843922 w 2352788"/>
                  <a:gd name="connsiteY66" fmla="*/ 2079317 h 2313890"/>
                  <a:gd name="connsiteX67" fmla="*/ 703246 w 2352788"/>
                  <a:gd name="connsiteY67" fmla="*/ 1667335 h 2313890"/>
                  <a:gd name="connsiteX68" fmla="*/ 803729 w 2352788"/>
                  <a:gd name="connsiteY68" fmla="*/ 1416126 h 2313890"/>
                  <a:gd name="connsiteX69" fmla="*/ 884115 w 2352788"/>
                  <a:gd name="connsiteY69" fmla="*/ 1255352 h 2313890"/>
                  <a:gd name="connsiteX70" fmla="*/ 1160446 w 2352788"/>
                  <a:gd name="connsiteY70" fmla="*/ 1134771 h 2313890"/>
                  <a:gd name="connsiteX71" fmla="*/ 1637744 w 2352788"/>
                  <a:gd name="connsiteY71" fmla="*/ 657475 h 2313890"/>
                  <a:gd name="connsiteX72" fmla="*/ 1763348 w 2352788"/>
                  <a:gd name="connsiteY72" fmla="*/ 345976 h 2313890"/>
                  <a:gd name="connsiteX73" fmla="*/ 1642768 w 2352788"/>
                  <a:gd name="connsiteY73" fmla="*/ 386169 h 2313890"/>
                  <a:gd name="connsiteX74" fmla="*/ 1451848 w 2352788"/>
                  <a:gd name="connsiteY74" fmla="*/ 667523 h 2313890"/>
                  <a:gd name="connsiteX75" fmla="*/ 1170498 w 2352788"/>
                  <a:gd name="connsiteY75" fmla="*/ 506748 h 2313890"/>
                  <a:gd name="connsiteX76" fmla="*/ 1200641 w 2352788"/>
                  <a:gd name="connsiteY76" fmla="*/ 642400 h 2313890"/>
                  <a:gd name="connsiteX77" fmla="*/ 1115230 w 2352788"/>
                  <a:gd name="connsiteY77" fmla="*/ 878538 h 2313890"/>
                  <a:gd name="connsiteX78" fmla="*/ 1100158 w 2352788"/>
                  <a:gd name="connsiteY78" fmla="*/ 1014189 h 2313890"/>
                  <a:gd name="connsiteX79" fmla="*/ 904215 w 2352788"/>
                  <a:gd name="connsiteY79" fmla="*/ 1024237 h 2313890"/>
                  <a:gd name="connsiteX80" fmla="*/ 929336 w 2352788"/>
                  <a:gd name="connsiteY80" fmla="*/ 1185011 h 2313890"/>
                  <a:gd name="connsiteX81" fmla="*/ 708272 w 2352788"/>
                  <a:gd name="connsiteY81" fmla="*/ 994093 h 2313890"/>
                  <a:gd name="connsiteX82" fmla="*/ 607789 w 2352788"/>
                  <a:gd name="connsiteY82" fmla="*/ 923755 h 2313890"/>
                  <a:gd name="connsiteX83" fmla="*/ 809594 w 2352788"/>
                  <a:gd name="connsiteY83" fmla="*/ 1323176 h 2313890"/>
                  <a:gd name="connsiteX84" fmla="*/ 512330 w 2352788"/>
                  <a:gd name="connsiteY84" fmla="*/ 1365882 h 2313890"/>
                  <a:gd name="connsiteX85" fmla="*/ 647983 w 2352788"/>
                  <a:gd name="connsiteY85" fmla="*/ 1883372 h 2313890"/>
                  <a:gd name="connsiteX86" fmla="*/ 537449 w 2352788"/>
                  <a:gd name="connsiteY86" fmla="*/ 1808010 h 2313890"/>
                  <a:gd name="connsiteX87" fmla="*/ 391749 w 2352788"/>
                  <a:gd name="connsiteY87" fmla="*/ 1742695 h 2313890"/>
                  <a:gd name="connsiteX88" fmla="*/ 230975 w 2352788"/>
                  <a:gd name="connsiteY88" fmla="*/ 1446268 h 2313890"/>
                  <a:gd name="connsiteX89" fmla="*/ 356580 w 2352788"/>
                  <a:gd name="connsiteY89" fmla="*/ 1677381 h 2313890"/>
                  <a:gd name="connsiteX90" fmla="*/ 431942 w 2352788"/>
                  <a:gd name="connsiteY90" fmla="*/ 1843179 h 2313890"/>
                  <a:gd name="connsiteX91" fmla="*/ 527402 w 2352788"/>
                  <a:gd name="connsiteY91" fmla="*/ 1883372 h 2313890"/>
                  <a:gd name="connsiteX92" fmla="*/ 507305 w 2352788"/>
                  <a:gd name="connsiteY92" fmla="*/ 1998929 h 2313890"/>
                  <a:gd name="connsiteX93" fmla="*/ 311362 w 2352788"/>
                  <a:gd name="connsiteY93" fmla="*/ 2189847 h 2313890"/>
                  <a:gd name="connsiteX94" fmla="*/ 250235 w 2352788"/>
                  <a:gd name="connsiteY94" fmla="*/ 2152165 h 2313890"/>
                  <a:gd name="connsiteX95" fmla="*/ 220927 w 2352788"/>
                  <a:gd name="connsiteY95" fmla="*/ 1998928 h 2313890"/>
                  <a:gd name="connsiteX96" fmla="*/ 120444 w 2352788"/>
                  <a:gd name="connsiteY96" fmla="*/ 1918541 h 2313890"/>
                  <a:gd name="connsiteX97" fmla="*/ 65177 w 2352788"/>
                  <a:gd name="connsiteY97" fmla="*/ 1878348 h 2313890"/>
                  <a:gd name="connsiteX98" fmla="*/ 80251 w 2352788"/>
                  <a:gd name="connsiteY98" fmla="*/ 1682404 h 2313890"/>
                  <a:gd name="connsiteX99" fmla="*/ 205854 w 2352788"/>
                  <a:gd name="connsiteY99" fmla="*/ 1823082 h 2313890"/>
                  <a:gd name="connsiteX100" fmla="*/ 301314 w 2352788"/>
                  <a:gd name="connsiteY100" fmla="*/ 1983856 h 2313890"/>
                  <a:gd name="connsiteX101" fmla="*/ 326435 w 2352788"/>
                  <a:gd name="connsiteY101" fmla="*/ 1873323 h 2313890"/>
                  <a:gd name="connsiteX102" fmla="*/ 175710 w 2352788"/>
                  <a:gd name="connsiteY102" fmla="*/ 1526655 h 2313890"/>
                  <a:gd name="connsiteX103" fmla="*/ 150589 w 2352788"/>
                  <a:gd name="connsiteY103" fmla="*/ 1491487 h 2313890"/>
                  <a:gd name="connsiteX104" fmla="*/ 30008 w 2352788"/>
                  <a:gd name="connsiteY104" fmla="*/ 1652260 h 2313890"/>
                  <a:gd name="connsiteX105" fmla="*/ 19959 w 2352788"/>
                  <a:gd name="connsiteY105" fmla="*/ 1808009 h 2313890"/>
                  <a:gd name="connsiteX106" fmla="*/ 75227 w 2352788"/>
                  <a:gd name="connsiteY106" fmla="*/ 1310615 h 2313890"/>
                  <a:gd name="connsiteX107" fmla="*/ 175709 w 2352788"/>
                  <a:gd name="connsiteY107" fmla="*/ 1350809 h 2313890"/>
                  <a:gd name="connsiteX108" fmla="*/ 170685 w 2352788"/>
                  <a:gd name="connsiteY108" fmla="*/ 1134770 h 2313890"/>
                  <a:gd name="connsiteX109" fmla="*/ 95322 w 2352788"/>
                  <a:gd name="connsiteY109" fmla="*/ 1245301 h 2313890"/>
                  <a:gd name="connsiteX110" fmla="*/ 180733 w 2352788"/>
                  <a:gd name="connsiteY110" fmla="*/ 1054383 h 2313890"/>
                  <a:gd name="connsiteX111" fmla="*/ 276193 w 2352788"/>
                  <a:gd name="connsiteY111" fmla="*/ 873512 h 2313890"/>
                  <a:gd name="connsiteX112" fmla="*/ 471298 w 2352788"/>
                  <a:gd name="connsiteY112"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085825 w 2352788"/>
                  <a:gd name="connsiteY60" fmla="*/ 2067038 h 2313890"/>
                  <a:gd name="connsiteX61" fmla="*/ 1280632 w 2352788"/>
                  <a:gd name="connsiteY61" fmla="*/ 1963673 h 2313890"/>
                  <a:gd name="connsiteX62" fmla="*/ 1407852 w 2352788"/>
                  <a:gd name="connsiteY62" fmla="*/ 1935844 h 2313890"/>
                  <a:gd name="connsiteX63" fmla="*/ 1247453 w 2352788"/>
                  <a:gd name="connsiteY63" fmla="*/ 1894184 h 2313890"/>
                  <a:gd name="connsiteX64" fmla="*/ 1182614 w 2352788"/>
                  <a:gd name="connsiteY64" fmla="*/ 2064244 h 2313890"/>
                  <a:gd name="connsiteX65" fmla="*/ 1024793 w 2352788"/>
                  <a:gd name="connsiteY65" fmla="*/ 2129558 h 2313890"/>
                  <a:gd name="connsiteX66" fmla="*/ 884116 w 2352788"/>
                  <a:gd name="connsiteY66" fmla="*/ 1767818 h 2313890"/>
                  <a:gd name="connsiteX67" fmla="*/ 843922 w 2352788"/>
                  <a:gd name="connsiteY67" fmla="*/ 2079317 h 2313890"/>
                  <a:gd name="connsiteX68" fmla="*/ 703246 w 2352788"/>
                  <a:gd name="connsiteY68" fmla="*/ 1667335 h 2313890"/>
                  <a:gd name="connsiteX69" fmla="*/ 803729 w 2352788"/>
                  <a:gd name="connsiteY69" fmla="*/ 1416126 h 2313890"/>
                  <a:gd name="connsiteX70" fmla="*/ 884115 w 2352788"/>
                  <a:gd name="connsiteY70" fmla="*/ 1255352 h 2313890"/>
                  <a:gd name="connsiteX71" fmla="*/ 1160446 w 2352788"/>
                  <a:gd name="connsiteY71" fmla="*/ 1134771 h 2313890"/>
                  <a:gd name="connsiteX72" fmla="*/ 1637744 w 2352788"/>
                  <a:gd name="connsiteY72" fmla="*/ 657475 h 2313890"/>
                  <a:gd name="connsiteX73" fmla="*/ 1763348 w 2352788"/>
                  <a:gd name="connsiteY73" fmla="*/ 345976 h 2313890"/>
                  <a:gd name="connsiteX74" fmla="*/ 1642768 w 2352788"/>
                  <a:gd name="connsiteY74" fmla="*/ 386169 h 2313890"/>
                  <a:gd name="connsiteX75" fmla="*/ 1451848 w 2352788"/>
                  <a:gd name="connsiteY75" fmla="*/ 667523 h 2313890"/>
                  <a:gd name="connsiteX76" fmla="*/ 1170498 w 2352788"/>
                  <a:gd name="connsiteY76" fmla="*/ 506748 h 2313890"/>
                  <a:gd name="connsiteX77" fmla="*/ 1200641 w 2352788"/>
                  <a:gd name="connsiteY77" fmla="*/ 642400 h 2313890"/>
                  <a:gd name="connsiteX78" fmla="*/ 1115230 w 2352788"/>
                  <a:gd name="connsiteY78" fmla="*/ 878538 h 2313890"/>
                  <a:gd name="connsiteX79" fmla="*/ 1100158 w 2352788"/>
                  <a:gd name="connsiteY79" fmla="*/ 1014189 h 2313890"/>
                  <a:gd name="connsiteX80" fmla="*/ 904215 w 2352788"/>
                  <a:gd name="connsiteY80" fmla="*/ 1024237 h 2313890"/>
                  <a:gd name="connsiteX81" fmla="*/ 929336 w 2352788"/>
                  <a:gd name="connsiteY81" fmla="*/ 1185011 h 2313890"/>
                  <a:gd name="connsiteX82" fmla="*/ 708272 w 2352788"/>
                  <a:gd name="connsiteY82" fmla="*/ 994093 h 2313890"/>
                  <a:gd name="connsiteX83" fmla="*/ 607789 w 2352788"/>
                  <a:gd name="connsiteY83" fmla="*/ 923755 h 2313890"/>
                  <a:gd name="connsiteX84" fmla="*/ 809594 w 2352788"/>
                  <a:gd name="connsiteY84" fmla="*/ 1323176 h 2313890"/>
                  <a:gd name="connsiteX85" fmla="*/ 512330 w 2352788"/>
                  <a:gd name="connsiteY85" fmla="*/ 1365882 h 2313890"/>
                  <a:gd name="connsiteX86" fmla="*/ 647983 w 2352788"/>
                  <a:gd name="connsiteY86" fmla="*/ 1883372 h 2313890"/>
                  <a:gd name="connsiteX87" fmla="*/ 537449 w 2352788"/>
                  <a:gd name="connsiteY87" fmla="*/ 1808010 h 2313890"/>
                  <a:gd name="connsiteX88" fmla="*/ 391749 w 2352788"/>
                  <a:gd name="connsiteY88" fmla="*/ 1742695 h 2313890"/>
                  <a:gd name="connsiteX89" fmla="*/ 230975 w 2352788"/>
                  <a:gd name="connsiteY89" fmla="*/ 1446268 h 2313890"/>
                  <a:gd name="connsiteX90" fmla="*/ 356580 w 2352788"/>
                  <a:gd name="connsiteY90" fmla="*/ 1677381 h 2313890"/>
                  <a:gd name="connsiteX91" fmla="*/ 431942 w 2352788"/>
                  <a:gd name="connsiteY91" fmla="*/ 1843179 h 2313890"/>
                  <a:gd name="connsiteX92" fmla="*/ 527402 w 2352788"/>
                  <a:gd name="connsiteY92" fmla="*/ 1883372 h 2313890"/>
                  <a:gd name="connsiteX93" fmla="*/ 507305 w 2352788"/>
                  <a:gd name="connsiteY93" fmla="*/ 1998929 h 2313890"/>
                  <a:gd name="connsiteX94" fmla="*/ 311362 w 2352788"/>
                  <a:gd name="connsiteY94" fmla="*/ 2189847 h 2313890"/>
                  <a:gd name="connsiteX95" fmla="*/ 250235 w 2352788"/>
                  <a:gd name="connsiteY95" fmla="*/ 2152165 h 2313890"/>
                  <a:gd name="connsiteX96" fmla="*/ 220927 w 2352788"/>
                  <a:gd name="connsiteY96" fmla="*/ 1998928 h 2313890"/>
                  <a:gd name="connsiteX97" fmla="*/ 120444 w 2352788"/>
                  <a:gd name="connsiteY97" fmla="*/ 1918541 h 2313890"/>
                  <a:gd name="connsiteX98" fmla="*/ 65177 w 2352788"/>
                  <a:gd name="connsiteY98" fmla="*/ 1878348 h 2313890"/>
                  <a:gd name="connsiteX99" fmla="*/ 80251 w 2352788"/>
                  <a:gd name="connsiteY99" fmla="*/ 1682404 h 2313890"/>
                  <a:gd name="connsiteX100" fmla="*/ 205854 w 2352788"/>
                  <a:gd name="connsiteY100" fmla="*/ 1823082 h 2313890"/>
                  <a:gd name="connsiteX101" fmla="*/ 301314 w 2352788"/>
                  <a:gd name="connsiteY101" fmla="*/ 1983856 h 2313890"/>
                  <a:gd name="connsiteX102" fmla="*/ 326435 w 2352788"/>
                  <a:gd name="connsiteY102" fmla="*/ 1873323 h 2313890"/>
                  <a:gd name="connsiteX103" fmla="*/ 175710 w 2352788"/>
                  <a:gd name="connsiteY103" fmla="*/ 1526655 h 2313890"/>
                  <a:gd name="connsiteX104" fmla="*/ 150589 w 2352788"/>
                  <a:gd name="connsiteY104" fmla="*/ 1491487 h 2313890"/>
                  <a:gd name="connsiteX105" fmla="*/ 30008 w 2352788"/>
                  <a:gd name="connsiteY105" fmla="*/ 1652260 h 2313890"/>
                  <a:gd name="connsiteX106" fmla="*/ 19959 w 2352788"/>
                  <a:gd name="connsiteY106" fmla="*/ 1808009 h 2313890"/>
                  <a:gd name="connsiteX107" fmla="*/ 75227 w 2352788"/>
                  <a:gd name="connsiteY107" fmla="*/ 1310615 h 2313890"/>
                  <a:gd name="connsiteX108" fmla="*/ 175709 w 2352788"/>
                  <a:gd name="connsiteY108" fmla="*/ 1350809 h 2313890"/>
                  <a:gd name="connsiteX109" fmla="*/ 170685 w 2352788"/>
                  <a:gd name="connsiteY109" fmla="*/ 1134770 h 2313890"/>
                  <a:gd name="connsiteX110" fmla="*/ 95322 w 2352788"/>
                  <a:gd name="connsiteY110" fmla="*/ 1245301 h 2313890"/>
                  <a:gd name="connsiteX111" fmla="*/ 180733 w 2352788"/>
                  <a:gd name="connsiteY111" fmla="*/ 1054383 h 2313890"/>
                  <a:gd name="connsiteX112" fmla="*/ 276193 w 2352788"/>
                  <a:gd name="connsiteY112" fmla="*/ 873512 h 2313890"/>
                  <a:gd name="connsiteX113" fmla="*/ 471298 w 2352788"/>
                  <a:gd name="connsiteY113"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324364 w 2352788"/>
                  <a:gd name="connsiteY60" fmla="*/ 2150526 h 2313890"/>
                  <a:gd name="connsiteX61" fmla="*/ 1280632 w 2352788"/>
                  <a:gd name="connsiteY61" fmla="*/ 1963673 h 2313890"/>
                  <a:gd name="connsiteX62" fmla="*/ 1407852 w 2352788"/>
                  <a:gd name="connsiteY62" fmla="*/ 1935844 h 2313890"/>
                  <a:gd name="connsiteX63" fmla="*/ 1247453 w 2352788"/>
                  <a:gd name="connsiteY63" fmla="*/ 1894184 h 2313890"/>
                  <a:gd name="connsiteX64" fmla="*/ 1182614 w 2352788"/>
                  <a:gd name="connsiteY64" fmla="*/ 2064244 h 2313890"/>
                  <a:gd name="connsiteX65" fmla="*/ 1024793 w 2352788"/>
                  <a:gd name="connsiteY65" fmla="*/ 2129558 h 2313890"/>
                  <a:gd name="connsiteX66" fmla="*/ 884116 w 2352788"/>
                  <a:gd name="connsiteY66" fmla="*/ 1767818 h 2313890"/>
                  <a:gd name="connsiteX67" fmla="*/ 843922 w 2352788"/>
                  <a:gd name="connsiteY67" fmla="*/ 2079317 h 2313890"/>
                  <a:gd name="connsiteX68" fmla="*/ 703246 w 2352788"/>
                  <a:gd name="connsiteY68" fmla="*/ 1667335 h 2313890"/>
                  <a:gd name="connsiteX69" fmla="*/ 803729 w 2352788"/>
                  <a:gd name="connsiteY69" fmla="*/ 1416126 h 2313890"/>
                  <a:gd name="connsiteX70" fmla="*/ 884115 w 2352788"/>
                  <a:gd name="connsiteY70" fmla="*/ 1255352 h 2313890"/>
                  <a:gd name="connsiteX71" fmla="*/ 1160446 w 2352788"/>
                  <a:gd name="connsiteY71" fmla="*/ 1134771 h 2313890"/>
                  <a:gd name="connsiteX72" fmla="*/ 1637744 w 2352788"/>
                  <a:gd name="connsiteY72" fmla="*/ 657475 h 2313890"/>
                  <a:gd name="connsiteX73" fmla="*/ 1763348 w 2352788"/>
                  <a:gd name="connsiteY73" fmla="*/ 345976 h 2313890"/>
                  <a:gd name="connsiteX74" fmla="*/ 1642768 w 2352788"/>
                  <a:gd name="connsiteY74" fmla="*/ 386169 h 2313890"/>
                  <a:gd name="connsiteX75" fmla="*/ 1451848 w 2352788"/>
                  <a:gd name="connsiteY75" fmla="*/ 667523 h 2313890"/>
                  <a:gd name="connsiteX76" fmla="*/ 1170498 w 2352788"/>
                  <a:gd name="connsiteY76" fmla="*/ 506748 h 2313890"/>
                  <a:gd name="connsiteX77" fmla="*/ 1200641 w 2352788"/>
                  <a:gd name="connsiteY77" fmla="*/ 642400 h 2313890"/>
                  <a:gd name="connsiteX78" fmla="*/ 1115230 w 2352788"/>
                  <a:gd name="connsiteY78" fmla="*/ 878538 h 2313890"/>
                  <a:gd name="connsiteX79" fmla="*/ 1100158 w 2352788"/>
                  <a:gd name="connsiteY79" fmla="*/ 1014189 h 2313890"/>
                  <a:gd name="connsiteX80" fmla="*/ 904215 w 2352788"/>
                  <a:gd name="connsiteY80" fmla="*/ 1024237 h 2313890"/>
                  <a:gd name="connsiteX81" fmla="*/ 929336 w 2352788"/>
                  <a:gd name="connsiteY81" fmla="*/ 1185011 h 2313890"/>
                  <a:gd name="connsiteX82" fmla="*/ 708272 w 2352788"/>
                  <a:gd name="connsiteY82" fmla="*/ 994093 h 2313890"/>
                  <a:gd name="connsiteX83" fmla="*/ 607789 w 2352788"/>
                  <a:gd name="connsiteY83" fmla="*/ 923755 h 2313890"/>
                  <a:gd name="connsiteX84" fmla="*/ 809594 w 2352788"/>
                  <a:gd name="connsiteY84" fmla="*/ 1323176 h 2313890"/>
                  <a:gd name="connsiteX85" fmla="*/ 512330 w 2352788"/>
                  <a:gd name="connsiteY85" fmla="*/ 1365882 h 2313890"/>
                  <a:gd name="connsiteX86" fmla="*/ 647983 w 2352788"/>
                  <a:gd name="connsiteY86" fmla="*/ 1883372 h 2313890"/>
                  <a:gd name="connsiteX87" fmla="*/ 537449 w 2352788"/>
                  <a:gd name="connsiteY87" fmla="*/ 1808010 h 2313890"/>
                  <a:gd name="connsiteX88" fmla="*/ 391749 w 2352788"/>
                  <a:gd name="connsiteY88" fmla="*/ 1742695 h 2313890"/>
                  <a:gd name="connsiteX89" fmla="*/ 230975 w 2352788"/>
                  <a:gd name="connsiteY89" fmla="*/ 1446268 h 2313890"/>
                  <a:gd name="connsiteX90" fmla="*/ 356580 w 2352788"/>
                  <a:gd name="connsiteY90" fmla="*/ 1677381 h 2313890"/>
                  <a:gd name="connsiteX91" fmla="*/ 431942 w 2352788"/>
                  <a:gd name="connsiteY91" fmla="*/ 1843179 h 2313890"/>
                  <a:gd name="connsiteX92" fmla="*/ 527402 w 2352788"/>
                  <a:gd name="connsiteY92" fmla="*/ 1883372 h 2313890"/>
                  <a:gd name="connsiteX93" fmla="*/ 507305 w 2352788"/>
                  <a:gd name="connsiteY93" fmla="*/ 1998929 h 2313890"/>
                  <a:gd name="connsiteX94" fmla="*/ 311362 w 2352788"/>
                  <a:gd name="connsiteY94" fmla="*/ 2189847 h 2313890"/>
                  <a:gd name="connsiteX95" fmla="*/ 250235 w 2352788"/>
                  <a:gd name="connsiteY95" fmla="*/ 2152165 h 2313890"/>
                  <a:gd name="connsiteX96" fmla="*/ 220927 w 2352788"/>
                  <a:gd name="connsiteY96" fmla="*/ 1998928 h 2313890"/>
                  <a:gd name="connsiteX97" fmla="*/ 120444 w 2352788"/>
                  <a:gd name="connsiteY97" fmla="*/ 1918541 h 2313890"/>
                  <a:gd name="connsiteX98" fmla="*/ 65177 w 2352788"/>
                  <a:gd name="connsiteY98" fmla="*/ 1878348 h 2313890"/>
                  <a:gd name="connsiteX99" fmla="*/ 80251 w 2352788"/>
                  <a:gd name="connsiteY99" fmla="*/ 1682404 h 2313890"/>
                  <a:gd name="connsiteX100" fmla="*/ 205854 w 2352788"/>
                  <a:gd name="connsiteY100" fmla="*/ 1823082 h 2313890"/>
                  <a:gd name="connsiteX101" fmla="*/ 301314 w 2352788"/>
                  <a:gd name="connsiteY101" fmla="*/ 1983856 h 2313890"/>
                  <a:gd name="connsiteX102" fmla="*/ 326435 w 2352788"/>
                  <a:gd name="connsiteY102" fmla="*/ 1873323 h 2313890"/>
                  <a:gd name="connsiteX103" fmla="*/ 175710 w 2352788"/>
                  <a:gd name="connsiteY103" fmla="*/ 1526655 h 2313890"/>
                  <a:gd name="connsiteX104" fmla="*/ 150589 w 2352788"/>
                  <a:gd name="connsiteY104" fmla="*/ 1491487 h 2313890"/>
                  <a:gd name="connsiteX105" fmla="*/ 30008 w 2352788"/>
                  <a:gd name="connsiteY105" fmla="*/ 1652260 h 2313890"/>
                  <a:gd name="connsiteX106" fmla="*/ 19959 w 2352788"/>
                  <a:gd name="connsiteY106" fmla="*/ 1808009 h 2313890"/>
                  <a:gd name="connsiteX107" fmla="*/ 75227 w 2352788"/>
                  <a:gd name="connsiteY107" fmla="*/ 1310615 h 2313890"/>
                  <a:gd name="connsiteX108" fmla="*/ 175709 w 2352788"/>
                  <a:gd name="connsiteY108" fmla="*/ 1350809 h 2313890"/>
                  <a:gd name="connsiteX109" fmla="*/ 170685 w 2352788"/>
                  <a:gd name="connsiteY109" fmla="*/ 1134770 h 2313890"/>
                  <a:gd name="connsiteX110" fmla="*/ 95322 w 2352788"/>
                  <a:gd name="connsiteY110" fmla="*/ 1245301 h 2313890"/>
                  <a:gd name="connsiteX111" fmla="*/ 180733 w 2352788"/>
                  <a:gd name="connsiteY111" fmla="*/ 1054383 h 2313890"/>
                  <a:gd name="connsiteX112" fmla="*/ 276193 w 2352788"/>
                  <a:gd name="connsiteY112" fmla="*/ 873512 h 2313890"/>
                  <a:gd name="connsiteX113" fmla="*/ 471298 w 2352788"/>
                  <a:gd name="connsiteY113"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324364 w 2352788"/>
                  <a:gd name="connsiteY60" fmla="*/ 2150526 h 2313890"/>
                  <a:gd name="connsiteX61" fmla="*/ 1280632 w 2352788"/>
                  <a:gd name="connsiteY61" fmla="*/ 1963673 h 2313890"/>
                  <a:gd name="connsiteX62" fmla="*/ 1407852 w 2352788"/>
                  <a:gd name="connsiteY62" fmla="*/ 1935844 h 2313890"/>
                  <a:gd name="connsiteX63" fmla="*/ 1247453 w 2352788"/>
                  <a:gd name="connsiteY63" fmla="*/ 1894184 h 2313890"/>
                  <a:gd name="connsiteX64" fmla="*/ 1182614 w 2352788"/>
                  <a:gd name="connsiteY64" fmla="*/ 2064244 h 2313890"/>
                  <a:gd name="connsiteX65" fmla="*/ 1024793 w 2352788"/>
                  <a:gd name="connsiteY65" fmla="*/ 2129558 h 2313890"/>
                  <a:gd name="connsiteX66" fmla="*/ 884116 w 2352788"/>
                  <a:gd name="connsiteY66" fmla="*/ 1767818 h 2313890"/>
                  <a:gd name="connsiteX67" fmla="*/ 843922 w 2352788"/>
                  <a:gd name="connsiteY67" fmla="*/ 2079317 h 2313890"/>
                  <a:gd name="connsiteX68" fmla="*/ 703246 w 2352788"/>
                  <a:gd name="connsiteY68" fmla="*/ 1667335 h 2313890"/>
                  <a:gd name="connsiteX69" fmla="*/ 803729 w 2352788"/>
                  <a:gd name="connsiteY69" fmla="*/ 1416126 h 2313890"/>
                  <a:gd name="connsiteX70" fmla="*/ 884115 w 2352788"/>
                  <a:gd name="connsiteY70" fmla="*/ 1255352 h 2313890"/>
                  <a:gd name="connsiteX71" fmla="*/ 1160446 w 2352788"/>
                  <a:gd name="connsiteY71" fmla="*/ 1134771 h 2313890"/>
                  <a:gd name="connsiteX72" fmla="*/ 1637744 w 2352788"/>
                  <a:gd name="connsiteY72" fmla="*/ 657475 h 2313890"/>
                  <a:gd name="connsiteX73" fmla="*/ 1763348 w 2352788"/>
                  <a:gd name="connsiteY73" fmla="*/ 345976 h 2313890"/>
                  <a:gd name="connsiteX74" fmla="*/ 1642768 w 2352788"/>
                  <a:gd name="connsiteY74" fmla="*/ 386169 h 2313890"/>
                  <a:gd name="connsiteX75" fmla="*/ 1451848 w 2352788"/>
                  <a:gd name="connsiteY75" fmla="*/ 667523 h 2313890"/>
                  <a:gd name="connsiteX76" fmla="*/ 1170498 w 2352788"/>
                  <a:gd name="connsiteY76" fmla="*/ 506748 h 2313890"/>
                  <a:gd name="connsiteX77" fmla="*/ 1200641 w 2352788"/>
                  <a:gd name="connsiteY77" fmla="*/ 642400 h 2313890"/>
                  <a:gd name="connsiteX78" fmla="*/ 1115230 w 2352788"/>
                  <a:gd name="connsiteY78" fmla="*/ 878538 h 2313890"/>
                  <a:gd name="connsiteX79" fmla="*/ 1100158 w 2352788"/>
                  <a:gd name="connsiteY79" fmla="*/ 1014189 h 2313890"/>
                  <a:gd name="connsiteX80" fmla="*/ 904215 w 2352788"/>
                  <a:gd name="connsiteY80" fmla="*/ 1024237 h 2313890"/>
                  <a:gd name="connsiteX81" fmla="*/ 929336 w 2352788"/>
                  <a:gd name="connsiteY81" fmla="*/ 1185011 h 2313890"/>
                  <a:gd name="connsiteX82" fmla="*/ 708272 w 2352788"/>
                  <a:gd name="connsiteY82" fmla="*/ 994093 h 2313890"/>
                  <a:gd name="connsiteX83" fmla="*/ 607789 w 2352788"/>
                  <a:gd name="connsiteY83" fmla="*/ 923755 h 2313890"/>
                  <a:gd name="connsiteX84" fmla="*/ 809594 w 2352788"/>
                  <a:gd name="connsiteY84" fmla="*/ 1323176 h 2313890"/>
                  <a:gd name="connsiteX85" fmla="*/ 512330 w 2352788"/>
                  <a:gd name="connsiteY85" fmla="*/ 1365882 h 2313890"/>
                  <a:gd name="connsiteX86" fmla="*/ 647983 w 2352788"/>
                  <a:gd name="connsiteY86" fmla="*/ 1883372 h 2313890"/>
                  <a:gd name="connsiteX87" fmla="*/ 537449 w 2352788"/>
                  <a:gd name="connsiteY87" fmla="*/ 1808010 h 2313890"/>
                  <a:gd name="connsiteX88" fmla="*/ 391749 w 2352788"/>
                  <a:gd name="connsiteY88" fmla="*/ 1742695 h 2313890"/>
                  <a:gd name="connsiteX89" fmla="*/ 230975 w 2352788"/>
                  <a:gd name="connsiteY89" fmla="*/ 1446268 h 2313890"/>
                  <a:gd name="connsiteX90" fmla="*/ 356580 w 2352788"/>
                  <a:gd name="connsiteY90" fmla="*/ 1677381 h 2313890"/>
                  <a:gd name="connsiteX91" fmla="*/ 431942 w 2352788"/>
                  <a:gd name="connsiteY91" fmla="*/ 1843179 h 2313890"/>
                  <a:gd name="connsiteX92" fmla="*/ 527402 w 2352788"/>
                  <a:gd name="connsiteY92" fmla="*/ 1883372 h 2313890"/>
                  <a:gd name="connsiteX93" fmla="*/ 507305 w 2352788"/>
                  <a:gd name="connsiteY93" fmla="*/ 1998929 h 2313890"/>
                  <a:gd name="connsiteX94" fmla="*/ 311362 w 2352788"/>
                  <a:gd name="connsiteY94" fmla="*/ 2189847 h 2313890"/>
                  <a:gd name="connsiteX95" fmla="*/ 250235 w 2352788"/>
                  <a:gd name="connsiteY95" fmla="*/ 2152165 h 2313890"/>
                  <a:gd name="connsiteX96" fmla="*/ 220927 w 2352788"/>
                  <a:gd name="connsiteY96" fmla="*/ 1998928 h 2313890"/>
                  <a:gd name="connsiteX97" fmla="*/ 120444 w 2352788"/>
                  <a:gd name="connsiteY97" fmla="*/ 1918541 h 2313890"/>
                  <a:gd name="connsiteX98" fmla="*/ 65177 w 2352788"/>
                  <a:gd name="connsiteY98" fmla="*/ 1878348 h 2313890"/>
                  <a:gd name="connsiteX99" fmla="*/ 80251 w 2352788"/>
                  <a:gd name="connsiteY99" fmla="*/ 1682404 h 2313890"/>
                  <a:gd name="connsiteX100" fmla="*/ 205854 w 2352788"/>
                  <a:gd name="connsiteY100" fmla="*/ 1823082 h 2313890"/>
                  <a:gd name="connsiteX101" fmla="*/ 301314 w 2352788"/>
                  <a:gd name="connsiteY101" fmla="*/ 1983856 h 2313890"/>
                  <a:gd name="connsiteX102" fmla="*/ 326435 w 2352788"/>
                  <a:gd name="connsiteY102" fmla="*/ 1873323 h 2313890"/>
                  <a:gd name="connsiteX103" fmla="*/ 175710 w 2352788"/>
                  <a:gd name="connsiteY103" fmla="*/ 1526655 h 2313890"/>
                  <a:gd name="connsiteX104" fmla="*/ 150589 w 2352788"/>
                  <a:gd name="connsiteY104" fmla="*/ 1491487 h 2313890"/>
                  <a:gd name="connsiteX105" fmla="*/ 30008 w 2352788"/>
                  <a:gd name="connsiteY105" fmla="*/ 1652260 h 2313890"/>
                  <a:gd name="connsiteX106" fmla="*/ 19959 w 2352788"/>
                  <a:gd name="connsiteY106" fmla="*/ 1808009 h 2313890"/>
                  <a:gd name="connsiteX107" fmla="*/ 75227 w 2352788"/>
                  <a:gd name="connsiteY107" fmla="*/ 1310615 h 2313890"/>
                  <a:gd name="connsiteX108" fmla="*/ 175709 w 2352788"/>
                  <a:gd name="connsiteY108" fmla="*/ 1350809 h 2313890"/>
                  <a:gd name="connsiteX109" fmla="*/ 170685 w 2352788"/>
                  <a:gd name="connsiteY109" fmla="*/ 1134770 h 2313890"/>
                  <a:gd name="connsiteX110" fmla="*/ 95322 w 2352788"/>
                  <a:gd name="connsiteY110" fmla="*/ 1245301 h 2313890"/>
                  <a:gd name="connsiteX111" fmla="*/ 180733 w 2352788"/>
                  <a:gd name="connsiteY111" fmla="*/ 1054383 h 2313890"/>
                  <a:gd name="connsiteX112" fmla="*/ 276193 w 2352788"/>
                  <a:gd name="connsiteY112" fmla="*/ 873512 h 2313890"/>
                  <a:gd name="connsiteX113" fmla="*/ 471298 w 2352788"/>
                  <a:gd name="connsiteY113"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324364 w 2352788"/>
                  <a:gd name="connsiteY60" fmla="*/ 2150526 h 2313890"/>
                  <a:gd name="connsiteX61" fmla="*/ 1280632 w 2352788"/>
                  <a:gd name="connsiteY61" fmla="*/ 1963673 h 2313890"/>
                  <a:gd name="connsiteX62" fmla="*/ 1407852 w 2352788"/>
                  <a:gd name="connsiteY62" fmla="*/ 1935844 h 2313890"/>
                  <a:gd name="connsiteX63" fmla="*/ 1247453 w 2352788"/>
                  <a:gd name="connsiteY63" fmla="*/ 1894184 h 2313890"/>
                  <a:gd name="connsiteX64" fmla="*/ 1182614 w 2352788"/>
                  <a:gd name="connsiteY64" fmla="*/ 2064244 h 2313890"/>
                  <a:gd name="connsiteX65" fmla="*/ 1024793 w 2352788"/>
                  <a:gd name="connsiteY65" fmla="*/ 2129558 h 2313890"/>
                  <a:gd name="connsiteX66" fmla="*/ 884116 w 2352788"/>
                  <a:gd name="connsiteY66" fmla="*/ 1767818 h 2313890"/>
                  <a:gd name="connsiteX67" fmla="*/ 843922 w 2352788"/>
                  <a:gd name="connsiteY67" fmla="*/ 2079317 h 2313890"/>
                  <a:gd name="connsiteX68" fmla="*/ 703246 w 2352788"/>
                  <a:gd name="connsiteY68" fmla="*/ 1667335 h 2313890"/>
                  <a:gd name="connsiteX69" fmla="*/ 803729 w 2352788"/>
                  <a:gd name="connsiteY69" fmla="*/ 1416126 h 2313890"/>
                  <a:gd name="connsiteX70" fmla="*/ 884115 w 2352788"/>
                  <a:gd name="connsiteY70" fmla="*/ 1255352 h 2313890"/>
                  <a:gd name="connsiteX71" fmla="*/ 1160446 w 2352788"/>
                  <a:gd name="connsiteY71" fmla="*/ 1134771 h 2313890"/>
                  <a:gd name="connsiteX72" fmla="*/ 1637744 w 2352788"/>
                  <a:gd name="connsiteY72" fmla="*/ 657475 h 2313890"/>
                  <a:gd name="connsiteX73" fmla="*/ 1763348 w 2352788"/>
                  <a:gd name="connsiteY73" fmla="*/ 345976 h 2313890"/>
                  <a:gd name="connsiteX74" fmla="*/ 1642768 w 2352788"/>
                  <a:gd name="connsiteY74" fmla="*/ 386169 h 2313890"/>
                  <a:gd name="connsiteX75" fmla="*/ 1451848 w 2352788"/>
                  <a:gd name="connsiteY75" fmla="*/ 667523 h 2313890"/>
                  <a:gd name="connsiteX76" fmla="*/ 1170498 w 2352788"/>
                  <a:gd name="connsiteY76" fmla="*/ 506748 h 2313890"/>
                  <a:gd name="connsiteX77" fmla="*/ 1200641 w 2352788"/>
                  <a:gd name="connsiteY77" fmla="*/ 642400 h 2313890"/>
                  <a:gd name="connsiteX78" fmla="*/ 1115230 w 2352788"/>
                  <a:gd name="connsiteY78" fmla="*/ 878538 h 2313890"/>
                  <a:gd name="connsiteX79" fmla="*/ 1100158 w 2352788"/>
                  <a:gd name="connsiteY79" fmla="*/ 1014189 h 2313890"/>
                  <a:gd name="connsiteX80" fmla="*/ 904215 w 2352788"/>
                  <a:gd name="connsiteY80" fmla="*/ 1024237 h 2313890"/>
                  <a:gd name="connsiteX81" fmla="*/ 929336 w 2352788"/>
                  <a:gd name="connsiteY81" fmla="*/ 1185011 h 2313890"/>
                  <a:gd name="connsiteX82" fmla="*/ 708272 w 2352788"/>
                  <a:gd name="connsiteY82" fmla="*/ 994093 h 2313890"/>
                  <a:gd name="connsiteX83" fmla="*/ 607789 w 2352788"/>
                  <a:gd name="connsiteY83" fmla="*/ 923755 h 2313890"/>
                  <a:gd name="connsiteX84" fmla="*/ 809594 w 2352788"/>
                  <a:gd name="connsiteY84" fmla="*/ 1323176 h 2313890"/>
                  <a:gd name="connsiteX85" fmla="*/ 512330 w 2352788"/>
                  <a:gd name="connsiteY85" fmla="*/ 1365882 h 2313890"/>
                  <a:gd name="connsiteX86" fmla="*/ 647983 w 2352788"/>
                  <a:gd name="connsiteY86" fmla="*/ 1883372 h 2313890"/>
                  <a:gd name="connsiteX87" fmla="*/ 537449 w 2352788"/>
                  <a:gd name="connsiteY87" fmla="*/ 1808010 h 2313890"/>
                  <a:gd name="connsiteX88" fmla="*/ 391749 w 2352788"/>
                  <a:gd name="connsiteY88" fmla="*/ 1742695 h 2313890"/>
                  <a:gd name="connsiteX89" fmla="*/ 230975 w 2352788"/>
                  <a:gd name="connsiteY89" fmla="*/ 1446268 h 2313890"/>
                  <a:gd name="connsiteX90" fmla="*/ 356580 w 2352788"/>
                  <a:gd name="connsiteY90" fmla="*/ 1677381 h 2313890"/>
                  <a:gd name="connsiteX91" fmla="*/ 431942 w 2352788"/>
                  <a:gd name="connsiteY91" fmla="*/ 1843179 h 2313890"/>
                  <a:gd name="connsiteX92" fmla="*/ 527402 w 2352788"/>
                  <a:gd name="connsiteY92" fmla="*/ 1883372 h 2313890"/>
                  <a:gd name="connsiteX93" fmla="*/ 507305 w 2352788"/>
                  <a:gd name="connsiteY93" fmla="*/ 1998929 h 2313890"/>
                  <a:gd name="connsiteX94" fmla="*/ 311362 w 2352788"/>
                  <a:gd name="connsiteY94" fmla="*/ 2189847 h 2313890"/>
                  <a:gd name="connsiteX95" fmla="*/ 250235 w 2352788"/>
                  <a:gd name="connsiteY95" fmla="*/ 2152165 h 2313890"/>
                  <a:gd name="connsiteX96" fmla="*/ 220927 w 2352788"/>
                  <a:gd name="connsiteY96" fmla="*/ 1998928 h 2313890"/>
                  <a:gd name="connsiteX97" fmla="*/ 120444 w 2352788"/>
                  <a:gd name="connsiteY97" fmla="*/ 1918541 h 2313890"/>
                  <a:gd name="connsiteX98" fmla="*/ 65177 w 2352788"/>
                  <a:gd name="connsiteY98" fmla="*/ 1878348 h 2313890"/>
                  <a:gd name="connsiteX99" fmla="*/ 80251 w 2352788"/>
                  <a:gd name="connsiteY99" fmla="*/ 1682404 h 2313890"/>
                  <a:gd name="connsiteX100" fmla="*/ 205854 w 2352788"/>
                  <a:gd name="connsiteY100" fmla="*/ 1823082 h 2313890"/>
                  <a:gd name="connsiteX101" fmla="*/ 301314 w 2352788"/>
                  <a:gd name="connsiteY101" fmla="*/ 1983856 h 2313890"/>
                  <a:gd name="connsiteX102" fmla="*/ 326435 w 2352788"/>
                  <a:gd name="connsiteY102" fmla="*/ 1873323 h 2313890"/>
                  <a:gd name="connsiteX103" fmla="*/ 175710 w 2352788"/>
                  <a:gd name="connsiteY103" fmla="*/ 1526655 h 2313890"/>
                  <a:gd name="connsiteX104" fmla="*/ 150589 w 2352788"/>
                  <a:gd name="connsiteY104" fmla="*/ 1491487 h 2313890"/>
                  <a:gd name="connsiteX105" fmla="*/ 30008 w 2352788"/>
                  <a:gd name="connsiteY105" fmla="*/ 1652260 h 2313890"/>
                  <a:gd name="connsiteX106" fmla="*/ 19959 w 2352788"/>
                  <a:gd name="connsiteY106" fmla="*/ 1808009 h 2313890"/>
                  <a:gd name="connsiteX107" fmla="*/ 75227 w 2352788"/>
                  <a:gd name="connsiteY107" fmla="*/ 1310615 h 2313890"/>
                  <a:gd name="connsiteX108" fmla="*/ 175709 w 2352788"/>
                  <a:gd name="connsiteY108" fmla="*/ 1350809 h 2313890"/>
                  <a:gd name="connsiteX109" fmla="*/ 170685 w 2352788"/>
                  <a:gd name="connsiteY109" fmla="*/ 1134770 h 2313890"/>
                  <a:gd name="connsiteX110" fmla="*/ 95322 w 2352788"/>
                  <a:gd name="connsiteY110" fmla="*/ 1245301 h 2313890"/>
                  <a:gd name="connsiteX111" fmla="*/ 180733 w 2352788"/>
                  <a:gd name="connsiteY111" fmla="*/ 1054383 h 2313890"/>
                  <a:gd name="connsiteX112" fmla="*/ 276193 w 2352788"/>
                  <a:gd name="connsiteY112" fmla="*/ 873512 h 2313890"/>
                  <a:gd name="connsiteX113" fmla="*/ 471298 w 2352788"/>
                  <a:gd name="connsiteY113"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324364 w 2352788"/>
                  <a:gd name="connsiteY60" fmla="*/ 2150526 h 2313890"/>
                  <a:gd name="connsiteX61" fmla="*/ 1280632 w 2352788"/>
                  <a:gd name="connsiteY61" fmla="*/ 1963673 h 2313890"/>
                  <a:gd name="connsiteX62" fmla="*/ 1407852 w 2352788"/>
                  <a:gd name="connsiteY62" fmla="*/ 1935844 h 2313890"/>
                  <a:gd name="connsiteX63" fmla="*/ 1247453 w 2352788"/>
                  <a:gd name="connsiteY63" fmla="*/ 1894184 h 2313890"/>
                  <a:gd name="connsiteX64" fmla="*/ 1182614 w 2352788"/>
                  <a:gd name="connsiteY64" fmla="*/ 2064244 h 2313890"/>
                  <a:gd name="connsiteX65" fmla="*/ 1024793 w 2352788"/>
                  <a:gd name="connsiteY65" fmla="*/ 2129558 h 2313890"/>
                  <a:gd name="connsiteX66" fmla="*/ 884116 w 2352788"/>
                  <a:gd name="connsiteY66" fmla="*/ 1767818 h 2313890"/>
                  <a:gd name="connsiteX67" fmla="*/ 843922 w 2352788"/>
                  <a:gd name="connsiteY67" fmla="*/ 2079317 h 2313890"/>
                  <a:gd name="connsiteX68" fmla="*/ 703246 w 2352788"/>
                  <a:gd name="connsiteY68" fmla="*/ 1667335 h 2313890"/>
                  <a:gd name="connsiteX69" fmla="*/ 803729 w 2352788"/>
                  <a:gd name="connsiteY69" fmla="*/ 1416126 h 2313890"/>
                  <a:gd name="connsiteX70" fmla="*/ 884115 w 2352788"/>
                  <a:gd name="connsiteY70" fmla="*/ 1255352 h 2313890"/>
                  <a:gd name="connsiteX71" fmla="*/ 1160446 w 2352788"/>
                  <a:gd name="connsiteY71" fmla="*/ 1134771 h 2313890"/>
                  <a:gd name="connsiteX72" fmla="*/ 1637744 w 2352788"/>
                  <a:gd name="connsiteY72" fmla="*/ 657475 h 2313890"/>
                  <a:gd name="connsiteX73" fmla="*/ 1763348 w 2352788"/>
                  <a:gd name="connsiteY73" fmla="*/ 345976 h 2313890"/>
                  <a:gd name="connsiteX74" fmla="*/ 1642768 w 2352788"/>
                  <a:gd name="connsiteY74" fmla="*/ 386169 h 2313890"/>
                  <a:gd name="connsiteX75" fmla="*/ 1451848 w 2352788"/>
                  <a:gd name="connsiteY75" fmla="*/ 667523 h 2313890"/>
                  <a:gd name="connsiteX76" fmla="*/ 1170498 w 2352788"/>
                  <a:gd name="connsiteY76" fmla="*/ 506748 h 2313890"/>
                  <a:gd name="connsiteX77" fmla="*/ 1200641 w 2352788"/>
                  <a:gd name="connsiteY77" fmla="*/ 642400 h 2313890"/>
                  <a:gd name="connsiteX78" fmla="*/ 1115230 w 2352788"/>
                  <a:gd name="connsiteY78" fmla="*/ 878538 h 2313890"/>
                  <a:gd name="connsiteX79" fmla="*/ 1100158 w 2352788"/>
                  <a:gd name="connsiteY79" fmla="*/ 1014189 h 2313890"/>
                  <a:gd name="connsiteX80" fmla="*/ 904215 w 2352788"/>
                  <a:gd name="connsiteY80" fmla="*/ 1024237 h 2313890"/>
                  <a:gd name="connsiteX81" fmla="*/ 929336 w 2352788"/>
                  <a:gd name="connsiteY81" fmla="*/ 1185011 h 2313890"/>
                  <a:gd name="connsiteX82" fmla="*/ 708272 w 2352788"/>
                  <a:gd name="connsiteY82" fmla="*/ 994093 h 2313890"/>
                  <a:gd name="connsiteX83" fmla="*/ 607789 w 2352788"/>
                  <a:gd name="connsiteY83" fmla="*/ 923755 h 2313890"/>
                  <a:gd name="connsiteX84" fmla="*/ 809594 w 2352788"/>
                  <a:gd name="connsiteY84" fmla="*/ 1323176 h 2313890"/>
                  <a:gd name="connsiteX85" fmla="*/ 512330 w 2352788"/>
                  <a:gd name="connsiteY85" fmla="*/ 1365882 h 2313890"/>
                  <a:gd name="connsiteX86" fmla="*/ 647983 w 2352788"/>
                  <a:gd name="connsiteY86" fmla="*/ 1883372 h 2313890"/>
                  <a:gd name="connsiteX87" fmla="*/ 537449 w 2352788"/>
                  <a:gd name="connsiteY87" fmla="*/ 1808010 h 2313890"/>
                  <a:gd name="connsiteX88" fmla="*/ 391749 w 2352788"/>
                  <a:gd name="connsiteY88" fmla="*/ 1742695 h 2313890"/>
                  <a:gd name="connsiteX89" fmla="*/ 230975 w 2352788"/>
                  <a:gd name="connsiteY89" fmla="*/ 1446268 h 2313890"/>
                  <a:gd name="connsiteX90" fmla="*/ 356580 w 2352788"/>
                  <a:gd name="connsiteY90" fmla="*/ 1677381 h 2313890"/>
                  <a:gd name="connsiteX91" fmla="*/ 431942 w 2352788"/>
                  <a:gd name="connsiteY91" fmla="*/ 1843179 h 2313890"/>
                  <a:gd name="connsiteX92" fmla="*/ 527402 w 2352788"/>
                  <a:gd name="connsiteY92" fmla="*/ 1883372 h 2313890"/>
                  <a:gd name="connsiteX93" fmla="*/ 507305 w 2352788"/>
                  <a:gd name="connsiteY93" fmla="*/ 1998929 h 2313890"/>
                  <a:gd name="connsiteX94" fmla="*/ 311362 w 2352788"/>
                  <a:gd name="connsiteY94" fmla="*/ 2189847 h 2313890"/>
                  <a:gd name="connsiteX95" fmla="*/ 250235 w 2352788"/>
                  <a:gd name="connsiteY95" fmla="*/ 2152165 h 2313890"/>
                  <a:gd name="connsiteX96" fmla="*/ 220927 w 2352788"/>
                  <a:gd name="connsiteY96" fmla="*/ 1998928 h 2313890"/>
                  <a:gd name="connsiteX97" fmla="*/ 120444 w 2352788"/>
                  <a:gd name="connsiteY97" fmla="*/ 1918541 h 2313890"/>
                  <a:gd name="connsiteX98" fmla="*/ 65177 w 2352788"/>
                  <a:gd name="connsiteY98" fmla="*/ 1878348 h 2313890"/>
                  <a:gd name="connsiteX99" fmla="*/ 80251 w 2352788"/>
                  <a:gd name="connsiteY99" fmla="*/ 1682404 h 2313890"/>
                  <a:gd name="connsiteX100" fmla="*/ 205854 w 2352788"/>
                  <a:gd name="connsiteY100" fmla="*/ 1823082 h 2313890"/>
                  <a:gd name="connsiteX101" fmla="*/ 301314 w 2352788"/>
                  <a:gd name="connsiteY101" fmla="*/ 1983856 h 2313890"/>
                  <a:gd name="connsiteX102" fmla="*/ 326435 w 2352788"/>
                  <a:gd name="connsiteY102" fmla="*/ 1873323 h 2313890"/>
                  <a:gd name="connsiteX103" fmla="*/ 175710 w 2352788"/>
                  <a:gd name="connsiteY103" fmla="*/ 1526655 h 2313890"/>
                  <a:gd name="connsiteX104" fmla="*/ 150589 w 2352788"/>
                  <a:gd name="connsiteY104" fmla="*/ 1491487 h 2313890"/>
                  <a:gd name="connsiteX105" fmla="*/ 30008 w 2352788"/>
                  <a:gd name="connsiteY105" fmla="*/ 1652260 h 2313890"/>
                  <a:gd name="connsiteX106" fmla="*/ 19959 w 2352788"/>
                  <a:gd name="connsiteY106" fmla="*/ 1808009 h 2313890"/>
                  <a:gd name="connsiteX107" fmla="*/ 75227 w 2352788"/>
                  <a:gd name="connsiteY107" fmla="*/ 1310615 h 2313890"/>
                  <a:gd name="connsiteX108" fmla="*/ 175709 w 2352788"/>
                  <a:gd name="connsiteY108" fmla="*/ 1350809 h 2313890"/>
                  <a:gd name="connsiteX109" fmla="*/ 170685 w 2352788"/>
                  <a:gd name="connsiteY109" fmla="*/ 1134770 h 2313890"/>
                  <a:gd name="connsiteX110" fmla="*/ 95322 w 2352788"/>
                  <a:gd name="connsiteY110" fmla="*/ 1245301 h 2313890"/>
                  <a:gd name="connsiteX111" fmla="*/ 180733 w 2352788"/>
                  <a:gd name="connsiteY111" fmla="*/ 1054383 h 2313890"/>
                  <a:gd name="connsiteX112" fmla="*/ 276193 w 2352788"/>
                  <a:gd name="connsiteY112" fmla="*/ 873512 h 2313890"/>
                  <a:gd name="connsiteX113" fmla="*/ 471298 w 2352788"/>
                  <a:gd name="connsiteY113"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197143 w 2352788"/>
                  <a:gd name="connsiteY60" fmla="*/ 2186308 h 2313890"/>
                  <a:gd name="connsiteX61" fmla="*/ 1324364 w 2352788"/>
                  <a:gd name="connsiteY61" fmla="*/ 2150526 h 2313890"/>
                  <a:gd name="connsiteX62" fmla="*/ 1280632 w 2352788"/>
                  <a:gd name="connsiteY62" fmla="*/ 1963673 h 2313890"/>
                  <a:gd name="connsiteX63" fmla="*/ 1407852 w 2352788"/>
                  <a:gd name="connsiteY63" fmla="*/ 1935844 h 2313890"/>
                  <a:gd name="connsiteX64" fmla="*/ 1247453 w 2352788"/>
                  <a:gd name="connsiteY64" fmla="*/ 1894184 h 2313890"/>
                  <a:gd name="connsiteX65" fmla="*/ 1182614 w 2352788"/>
                  <a:gd name="connsiteY65" fmla="*/ 2064244 h 2313890"/>
                  <a:gd name="connsiteX66" fmla="*/ 1024793 w 2352788"/>
                  <a:gd name="connsiteY66" fmla="*/ 2129558 h 2313890"/>
                  <a:gd name="connsiteX67" fmla="*/ 884116 w 2352788"/>
                  <a:gd name="connsiteY67" fmla="*/ 1767818 h 2313890"/>
                  <a:gd name="connsiteX68" fmla="*/ 843922 w 2352788"/>
                  <a:gd name="connsiteY68" fmla="*/ 2079317 h 2313890"/>
                  <a:gd name="connsiteX69" fmla="*/ 703246 w 2352788"/>
                  <a:gd name="connsiteY69" fmla="*/ 1667335 h 2313890"/>
                  <a:gd name="connsiteX70" fmla="*/ 803729 w 2352788"/>
                  <a:gd name="connsiteY70" fmla="*/ 1416126 h 2313890"/>
                  <a:gd name="connsiteX71" fmla="*/ 884115 w 2352788"/>
                  <a:gd name="connsiteY71" fmla="*/ 1255352 h 2313890"/>
                  <a:gd name="connsiteX72" fmla="*/ 1160446 w 2352788"/>
                  <a:gd name="connsiteY72" fmla="*/ 1134771 h 2313890"/>
                  <a:gd name="connsiteX73" fmla="*/ 1637744 w 2352788"/>
                  <a:gd name="connsiteY73" fmla="*/ 657475 h 2313890"/>
                  <a:gd name="connsiteX74" fmla="*/ 1763348 w 2352788"/>
                  <a:gd name="connsiteY74" fmla="*/ 345976 h 2313890"/>
                  <a:gd name="connsiteX75" fmla="*/ 1642768 w 2352788"/>
                  <a:gd name="connsiteY75" fmla="*/ 386169 h 2313890"/>
                  <a:gd name="connsiteX76" fmla="*/ 1451848 w 2352788"/>
                  <a:gd name="connsiteY76" fmla="*/ 667523 h 2313890"/>
                  <a:gd name="connsiteX77" fmla="*/ 1170498 w 2352788"/>
                  <a:gd name="connsiteY77" fmla="*/ 506748 h 2313890"/>
                  <a:gd name="connsiteX78" fmla="*/ 1200641 w 2352788"/>
                  <a:gd name="connsiteY78" fmla="*/ 642400 h 2313890"/>
                  <a:gd name="connsiteX79" fmla="*/ 1115230 w 2352788"/>
                  <a:gd name="connsiteY79" fmla="*/ 878538 h 2313890"/>
                  <a:gd name="connsiteX80" fmla="*/ 1100158 w 2352788"/>
                  <a:gd name="connsiteY80" fmla="*/ 1014189 h 2313890"/>
                  <a:gd name="connsiteX81" fmla="*/ 904215 w 2352788"/>
                  <a:gd name="connsiteY81" fmla="*/ 1024237 h 2313890"/>
                  <a:gd name="connsiteX82" fmla="*/ 929336 w 2352788"/>
                  <a:gd name="connsiteY82" fmla="*/ 1185011 h 2313890"/>
                  <a:gd name="connsiteX83" fmla="*/ 708272 w 2352788"/>
                  <a:gd name="connsiteY83" fmla="*/ 994093 h 2313890"/>
                  <a:gd name="connsiteX84" fmla="*/ 607789 w 2352788"/>
                  <a:gd name="connsiteY84" fmla="*/ 923755 h 2313890"/>
                  <a:gd name="connsiteX85" fmla="*/ 809594 w 2352788"/>
                  <a:gd name="connsiteY85" fmla="*/ 1323176 h 2313890"/>
                  <a:gd name="connsiteX86" fmla="*/ 512330 w 2352788"/>
                  <a:gd name="connsiteY86" fmla="*/ 1365882 h 2313890"/>
                  <a:gd name="connsiteX87" fmla="*/ 647983 w 2352788"/>
                  <a:gd name="connsiteY87" fmla="*/ 1883372 h 2313890"/>
                  <a:gd name="connsiteX88" fmla="*/ 537449 w 2352788"/>
                  <a:gd name="connsiteY88" fmla="*/ 1808010 h 2313890"/>
                  <a:gd name="connsiteX89" fmla="*/ 391749 w 2352788"/>
                  <a:gd name="connsiteY89" fmla="*/ 1742695 h 2313890"/>
                  <a:gd name="connsiteX90" fmla="*/ 230975 w 2352788"/>
                  <a:gd name="connsiteY90" fmla="*/ 1446268 h 2313890"/>
                  <a:gd name="connsiteX91" fmla="*/ 356580 w 2352788"/>
                  <a:gd name="connsiteY91" fmla="*/ 1677381 h 2313890"/>
                  <a:gd name="connsiteX92" fmla="*/ 431942 w 2352788"/>
                  <a:gd name="connsiteY92" fmla="*/ 1843179 h 2313890"/>
                  <a:gd name="connsiteX93" fmla="*/ 527402 w 2352788"/>
                  <a:gd name="connsiteY93" fmla="*/ 1883372 h 2313890"/>
                  <a:gd name="connsiteX94" fmla="*/ 507305 w 2352788"/>
                  <a:gd name="connsiteY94" fmla="*/ 1998929 h 2313890"/>
                  <a:gd name="connsiteX95" fmla="*/ 311362 w 2352788"/>
                  <a:gd name="connsiteY95" fmla="*/ 2189847 h 2313890"/>
                  <a:gd name="connsiteX96" fmla="*/ 250235 w 2352788"/>
                  <a:gd name="connsiteY96" fmla="*/ 2152165 h 2313890"/>
                  <a:gd name="connsiteX97" fmla="*/ 220927 w 2352788"/>
                  <a:gd name="connsiteY97" fmla="*/ 1998928 h 2313890"/>
                  <a:gd name="connsiteX98" fmla="*/ 120444 w 2352788"/>
                  <a:gd name="connsiteY98" fmla="*/ 1918541 h 2313890"/>
                  <a:gd name="connsiteX99" fmla="*/ 65177 w 2352788"/>
                  <a:gd name="connsiteY99" fmla="*/ 1878348 h 2313890"/>
                  <a:gd name="connsiteX100" fmla="*/ 80251 w 2352788"/>
                  <a:gd name="connsiteY100" fmla="*/ 1682404 h 2313890"/>
                  <a:gd name="connsiteX101" fmla="*/ 205854 w 2352788"/>
                  <a:gd name="connsiteY101" fmla="*/ 1823082 h 2313890"/>
                  <a:gd name="connsiteX102" fmla="*/ 301314 w 2352788"/>
                  <a:gd name="connsiteY102" fmla="*/ 1983856 h 2313890"/>
                  <a:gd name="connsiteX103" fmla="*/ 326435 w 2352788"/>
                  <a:gd name="connsiteY103" fmla="*/ 1873323 h 2313890"/>
                  <a:gd name="connsiteX104" fmla="*/ 175710 w 2352788"/>
                  <a:gd name="connsiteY104" fmla="*/ 1526655 h 2313890"/>
                  <a:gd name="connsiteX105" fmla="*/ 150589 w 2352788"/>
                  <a:gd name="connsiteY105" fmla="*/ 1491487 h 2313890"/>
                  <a:gd name="connsiteX106" fmla="*/ 30008 w 2352788"/>
                  <a:gd name="connsiteY106" fmla="*/ 1652260 h 2313890"/>
                  <a:gd name="connsiteX107" fmla="*/ 19959 w 2352788"/>
                  <a:gd name="connsiteY107" fmla="*/ 1808009 h 2313890"/>
                  <a:gd name="connsiteX108" fmla="*/ 75227 w 2352788"/>
                  <a:gd name="connsiteY108" fmla="*/ 1310615 h 2313890"/>
                  <a:gd name="connsiteX109" fmla="*/ 175709 w 2352788"/>
                  <a:gd name="connsiteY109" fmla="*/ 1350809 h 2313890"/>
                  <a:gd name="connsiteX110" fmla="*/ 170685 w 2352788"/>
                  <a:gd name="connsiteY110" fmla="*/ 1134770 h 2313890"/>
                  <a:gd name="connsiteX111" fmla="*/ 95322 w 2352788"/>
                  <a:gd name="connsiteY111" fmla="*/ 1245301 h 2313890"/>
                  <a:gd name="connsiteX112" fmla="*/ 180733 w 2352788"/>
                  <a:gd name="connsiteY112" fmla="*/ 1054383 h 2313890"/>
                  <a:gd name="connsiteX113" fmla="*/ 276193 w 2352788"/>
                  <a:gd name="connsiteY113" fmla="*/ 873512 h 2313890"/>
                  <a:gd name="connsiteX114" fmla="*/ 471298 w 2352788"/>
                  <a:gd name="connsiteY114"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197143 w 2352788"/>
                  <a:gd name="connsiteY60" fmla="*/ 2170405 h 2313890"/>
                  <a:gd name="connsiteX61" fmla="*/ 1324364 w 2352788"/>
                  <a:gd name="connsiteY61" fmla="*/ 2150526 h 2313890"/>
                  <a:gd name="connsiteX62" fmla="*/ 1280632 w 2352788"/>
                  <a:gd name="connsiteY62" fmla="*/ 1963673 h 2313890"/>
                  <a:gd name="connsiteX63" fmla="*/ 1407852 w 2352788"/>
                  <a:gd name="connsiteY63" fmla="*/ 1935844 h 2313890"/>
                  <a:gd name="connsiteX64" fmla="*/ 1247453 w 2352788"/>
                  <a:gd name="connsiteY64" fmla="*/ 1894184 h 2313890"/>
                  <a:gd name="connsiteX65" fmla="*/ 1182614 w 2352788"/>
                  <a:gd name="connsiteY65" fmla="*/ 2064244 h 2313890"/>
                  <a:gd name="connsiteX66" fmla="*/ 1024793 w 2352788"/>
                  <a:gd name="connsiteY66" fmla="*/ 2129558 h 2313890"/>
                  <a:gd name="connsiteX67" fmla="*/ 884116 w 2352788"/>
                  <a:gd name="connsiteY67" fmla="*/ 1767818 h 2313890"/>
                  <a:gd name="connsiteX68" fmla="*/ 843922 w 2352788"/>
                  <a:gd name="connsiteY68" fmla="*/ 2079317 h 2313890"/>
                  <a:gd name="connsiteX69" fmla="*/ 703246 w 2352788"/>
                  <a:gd name="connsiteY69" fmla="*/ 1667335 h 2313890"/>
                  <a:gd name="connsiteX70" fmla="*/ 803729 w 2352788"/>
                  <a:gd name="connsiteY70" fmla="*/ 1416126 h 2313890"/>
                  <a:gd name="connsiteX71" fmla="*/ 884115 w 2352788"/>
                  <a:gd name="connsiteY71" fmla="*/ 1255352 h 2313890"/>
                  <a:gd name="connsiteX72" fmla="*/ 1160446 w 2352788"/>
                  <a:gd name="connsiteY72" fmla="*/ 1134771 h 2313890"/>
                  <a:gd name="connsiteX73" fmla="*/ 1637744 w 2352788"/>
                  <a:gd name="connsiteY73" fmla="*/ 657475 h 2313890"/>
                  <a:gd name="connsiteX74" fmla="*/ 1763348 w 2352788"/>
                  <a:gd name="connsiteY74" fmla="*/ 345976 h 2313890"/>
                  <a:gd name="connsiteX75" fmla="*/ 1642768 w 2352788"/>
                  <a:gd name="connsiteY75" fmla="*/ 386169 h 2313890"/>
                  <a:gd name="connsiteX76" fmla="*/ 1451848 w 2352788"/>
                  <a:gd name="connsiteY76" fmla="*/ 667523 h 2313890"/>
                  <a:gd name="connsiteX77" fmla="*/ 1170498 w 2352788"/>
                  <a:gd name="connsiteY77" fmla="*/ 506748 h 2313890"/>
                  <a:gd name="connsiteX78" fmla="*/ 1200641 w 2352788"/>
                  <a:gd name="connsiteY78" fmla="*/ 642400 h 2313890"/>
                  <a:gd name="connsiteX79" fmla="*/ 1115230 w 2352788"/>
                  <a:gd name="connsiteY79" fmla="*/ 878538 h 2313890"/>
                  <a:gd name="connsiteX80" fmla="*/ 1100158 w 2352788"/>
                  <a:gd name="connsiteY80" fmla="*/ 1014189 h 2313890"/>
                  <a:gd name="connsiteX81" fmla="*/ 904215 w 2352788"/>
                  <a:gd name="connsiteY81" fmla="*/ 1024237 h 2313890"/>
                  <a:gd name="connsiteX82" fmla="*/ 929336 w 2352788"/>
                  <a:gd name="connsiteY82" fmla="*/ 1185011 h 2313890"/>
                  <a:gd name="connsiteX83" fmla="*/ 708272 w 2352788"/>
                  <a:gd name="connsiteY83" fmla="*/ 994093 h 2313890"/>
                  <a:gd name="connsiteX84" fmla="*/ 607789 w 2352788"/>
                  <a:gd name="connsiteY84" fmla="*/ 923755 h 2313890"/>
                  <a:gd name="connsiteX85" fmla="*/ 809594 w 2352788"/>
                  <a:gd name="connsiteY85" fmla="*/ 1323176 h 2313890"/>
                  <a:gd name="connsiteX86" fmla="*/ 512330 w 2352788"/>
                  <a:gd name="connsiteY86" fmla="*/ 1365882 h 2313890"/>
                  <a:gd name="connsiteX87" fmla="*/ 647983 w 2352788"/>
                  <a:gd name="connsiteY87" fmla="*/ 1883372 h 2313890"/>
                  <a:gd name="connsiteX88" fmla="*/ 537449 w 2352788"/>
                  <a:gd name="connsiteY88" fmla="*/ 1808010 h 2313890"/>
                  <a:gd name="connsiteX89" fmla="*/ 391749 w 2352788"/>
                  <a:gd name="connsiteY89" fmla="*/ 1742695 h 2313890"/>
                  <a:gd name="connsiteX90" fmla="*/ 230975 w 2352788"/>
                  <a:gd name="connsiteY90" fmla="*/ 1446268 h 2313890"/>
                  <a:gd name="connsiteX91" fmla="*/ 356580 w 2352788"/>
                  <a:gd name="connsiteY91" fmla="*/ 1677381 h 2313890"/>
                  <a:gd name="connsiteX92" fmla="*/ 431942 w 2352788"/>
                  <a:gd name="connsiteY92" fmla="*/ 1843179 h 2313890"/>
                  <a:gd name="connsiteX93" fmla="*/ 527402 w 2352788"/>
                  <a:gd name="connsiteY93" fmla="*/ 1883372 h 2313890"/>
                  <a:gd name="connsiteX94" fmla="*/ 507305 w 2352788"/>
                  <a:gd name="connsiteY94" fmla="*/ 1998929 h 2313890"/>
                  <a:gd name="connsiteX95" fmla="*/ 311362 w 2352788"/>
                  <a:gd name="connsiteY95" fmla="*/ 2189847 h 2313890"/>
                  <a:gd name="connsiteX96" fmla="*/ 250235 w 2352788"/>
                  <a:gd name="connsiteY96" fmla="*/ 2152165 h 2313890"/>
                  <a:gd name="connsiteX97" fmla="*/ 220927 w 2352788"/>
                  <a:gd name="connsiteY97" fmla="*/ 1998928 h 2313890"/>
                  <a:gd name="connsiteX98" fmla="*/ 120444 w 2352788"/>
                  <a:gd name="connsiteY98" fmla="*/ 1918541 h 2313890"/>
                  <a:gd name="connsiteX99" fmla="*/ 65177 w 2352788"/>
                  <a:gd name="connsiteY99" fmla="*/ 1878348 h 2313890"/>
                  <a:gd name="connsiteX100" fmla="*/ 80251 w 2352788"/>
                  <a:gd name="connsiteY100" fmla="*/ 1682404 h 2313890"/>
                  <a:gd name="connsiteX101" fmla="*/ 205854 w 2352788"/>
                  <a:gd name="connsiteY101" fmla="*/ 1823082 h 2313890"/>
                  <a:gd name="connsiteX102" fmla="*/ 301314 w 2352788"/>
                  <a:gd name="connsiteY102" fmla="*/ 1983856 h 2313890"/>
                  <a:gd name="connsiteX103" fmla="*/ 326435 w 2352788"/>
                  <a:gd name="connsiteY103" fmla="*/ 1873323 h 2313890"/>
                  <a:gd name="connsiteX104" fmla="*/ 175710 w 2352788"/>
                  <a:gd name="connsiteY104" fmla="*/ 1526655 h 2313890"/>
                  <a:gd name="connsiteX105" fmla="*/ 150589 w 2352788"/>
                  <a:gd name="connsiteY105" fmla="*/ 1491487 h 2313890"/>
                  <a:gd name="connsiteX106" fmla="*/ 30008 w 2352788"/>
                  <a:gd name="connsiteY106" fmla="*/ 1652260 h 2313890"/>
                  <a:gd name="connsiteX107" fmla="*/ 19959 w 2352788"/>
                  <a:gd name="connsiteY107" fmla="*/ 1808009 h 2313890"/>
                  <a:gd name="connsiteX108" fmla="*/ 75227 w 2352788"/>
                  <a:gd name="connsiteY108" fmla="*/ 1310615 h 2313890"/>
                  <a:gd name="connsiteX109" fmla="*/ 175709 w 2352788"/>
                  <a:gd name="connsiteY109" fmla="*/ 1350809 h 2313890"/>
                  <a:gd name="connsiteX110" fmla="*/ 170685 w 2352788"/>
                  <a:gd name="connsiteY110" fmla="*/ 1134770 h 2313890"/>
                  <a:gd name="connsiteX111" fmla="*/ 95322 w 2352788"/>
                  <a:gd name="connsiteY111" fmla="*/ 1245301 h 2313890"/>
                  <a:gd name="connsiteX112" fmla="*/ 180733 w 2352788"/>
                  <a:gd name="connsiteY112" fmla="*/ 1054383 h 2313890"/>
                  <a:gd name="connsiteX113" fmla="*/ 276193 w 2352788"/>
                  <a:gd name="connsiteY113" fmla="*/ 873512 h 2313890"/>
                  <a:gd name="connsiteX114" fmla="*/ 471298 w 2352788"/>
                  <a:gd name="connsiteY114"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197143 w 2352788"/>
                  <a:gd name="connsiteY60" fmla="*/ 2170405 h 2313890"/>
                  <a:gd name="connsiteX61" fmla="*/ 1324364 w 2352788"/>
                  <a:gd name="connsiteY61" fmla="*/ 2150526 h 2313890"/>
                  <a:gd name="connsiteX62" fmla="*/ 1280632 w 2352788"/>
                  <a:gd name="connsiteY62" fmla="*/ 1963673 h 2313890"/>
                  <a:gd name="connsiteX63" fmla="*/ 1407852 w 2352788"/>
                  <a:gd name="connsiteY63" fmla="*/ 1935844 h 2313890"/>
                  <a:gd name="connsiteX64" fmla="*/ 1247453 w 2352788"/>
                  <a:gd name="connsiteY64" fmla="*/ 1894184 h 2313890"/>
                  <a:gd name="connsiteX65" fmla="*/ 1182614 w 2352788"/>
                  <a:gd name="connsiteY65" fmla="*/ 2064244 h 2313890"/>
                  <a:gd name="connsiteX66" fmla="*/ 1024793 w 2352788"/>
                  <a:gd name="connsiteY66" fmla="*/ 2129558 h 2313890"/>
                  <a:gd name="connsiteX67" fmla="*/ 884116 w 2352788"/>
                  <a:gd name="connsiteY67" fmla="*/ 1767818 h 2313890"/>
                  <a:gd name="connsiteX68" fmla="*/ 843922 w 2352788"/>
                  <a:gd name="connsiteY68" fmla="*/ 2079317 h 2313890"/>
                  <a:gd name="connsiteX69" fmla="*/ 703246 w 2352788"/>
                  <a:gd name="connsiteY69" fmla="*/ 1667335 h 2313890"/>
                  <a:gd name="connsiteX70" fmla="*/ 803729 w 2352788"/>
                  <a:gd name="connsiteY70" fmla="*/ 1416126 h 2313890"/>
                  <a:gd name="connsiteX71" fmla="*/ 884115 w 2352788"/>
                  <a:gd name="connsiteY71" fmla="*/ 1255352 h 2313890"/>
                  <a:gd name="connsiteX72" fmla="*/ 1160446 w 2352788"/>
                  <a:gd name="connsiteY72" fmla="*/ 1134771 h 2313890"/>
                  <a:gd name="connsiteX73" fmla="*/ 1637744 w 2352788"/>
                  <a:gd name="connsiteY73" fmla="*/ 657475 h 2313890"/>
                  <a:gd name="connsiteX74" fmla="*/ 1763348 w 2352788"/>
                  <a:gd name="connsiteY74" fmla="*/ 345976 h 2313890"/>
                  <a:gd name="connsiteX75" fmla="*/ 1642768 w 2352788"/>
                  <a:gd name="connsiteY75" fmla="*/ 386169 h 2313890"/>
                  <a:gd name="connsiteX76" fmla="*/ 1451848 w 2352788"/>
                  <a:gd name="connsiteY76" fmla="*/ 667523 h 2313890"/>
                  <a:gd name="connsiteX77" fmla="*/ 1170498 w 2352788"/>
                  <a:gd name="connsiteY77" fmla="*/ 506748 h 2313890"/>
                  <a:gd name="connsiteX78" fmla="*/ 1200641 w 2352788"/>
                  <a:gd name="connsiteY78" fmla="*/ 642400 h 2313890"/>
                  <a:gd name="connsiteX79" fmla="*/ 1115230 w 2352788"/>
                  <a:gd name="connsiteY79" fmla="*/ 878538 h 2313890"/>
                  <a:gd name="connsiteX80" fmla="*/ 1100158 w 2352788"/>
                  <a:gd name="connsiteY80" fmla="*/ 1014189 h 2313890"/>
                  <a:gd name="connsiteX81" fmla="*/ 904215 w 2352788"/>
                  <a:gd name="connsiteY81" fmla="*/ 1024237 h 2313890"/>
                  <a:gd name="connsiteX82" fmla="*/ 929336 w 2352788"/>
                  <a:gd name="connsiteY82" fmla="*/ 1185011 h 2313890"/>
                  <a:gd name="connsiteX83" fmla="*/ 708272 w 2352788"/>
                  <a:gd name="connsiteY83" fmla="*/ 994093 h 2313890"/>
                  <a:gd name="connsiteX84" fmla="*/ 607789 w 2352788"/>
                  <a:gd name="connsiteY84" fmla="*/ 923755 h 2313890"/>
                  <a:gd name="connsiteX85" fmla="*/ 809594 w 2352788"/>
                  <a:gd name="connsiteY85" fmla="*/ 1323176 h 2313890"/>
                  <a:gd name="connsiteX86" fmla="*/ 512330 w 2352788"/>
                  <a:gd name="connsiteY86" fmla="*/ 1365882 h 2313890"/>
                  <a:gd name="connsiteX87" fmla="*/ 647983 w 2352788"/>
                  <a:gd name="connsiteY87" fmla="*/ 1883372 h 2313890"/>
                  <a:gd name="connsiteX88" fmla="*/ 537449 w 2352788"/>
                  <a:gd name="connsiteY88" fmla="*/ 1808010 h 2313890"/>
                  <a:gd name="connsiteX89" fmla="*/ 391749 w 2352788"/>
                  <a:gd name="connsiteY89" fmla="*/ 1742695 h 2313890"/>
                  <a:gd name="connsiteX90" fmla="*/ 230975 w 2352788"/>
                  <a:gd name="connsiteY90" fmla="*/ 1446268 h 2313890"/>
                  <a:gd name="connsiteX91" fmla="*/ 356580 w 2352788"/>
                  <a:gd name="connsiteY91" fmla="*/ 1677381 h 2313890"/>
                  <a:gd name="connsiteX92" fmla="*/ 431942 w 2352788"/>
                  <a:gd name="connsiteY92" fmla="*/ 1843179 h 2313890"/>
                  <a:gd name="connsiteX93" fmla="*/ 527402 w 2352788"/>
                  <a:gd name="connsiteY93" fmla="*/ 1883372 h 2313890"/>
                  <a:gd name="connsiteX94" fmla="*/ 507305 w 2352788"/>
                  <a:gd name="connsiteY94" fmla="*/ 1998929 h 2313890"/>
                  <a:gd name="connsiteX95" fmla="*/ 311362 w 2352788"/>
                  <a:gd name="connsiteY95" fmla="*/ 2189847 h 2313890"/>
                  <a:gd name="connsiteX96" fmla="*/ 250235 w 2352788"/>
                  <a:gd name="connsiteY96" fmla="*/ 2152165 h 2313890"/>
                  <a:gd name="connsiteX97" fmla="*/ 220927 w 2352788"/>
                  <a:gd name="connsiteY97" fmla="*/ 1998928 h 2313890"/>
                  <a:gd name="connsiteX98" fmla="*/ 120444 w 2352788"/>
                  <a:gd name="connsiteY98" fmla="*/ 1918541 h 2313890"/>
                  <a:gd name="connsiteX99" fmla="*/ 65177 w 2352788"/>
                  <a:gd name="connsiteY99" fmla="*/ 1878348 h 2313890"/>
                  <a:gd name="connsiteX100" fmla="*/ 80251 w 2352788"/>
                  <a:gd name="connsiteY100" fmla="*/ 1682404 h 2313890"/>
                  <a:gd name="connsiteX101" fmla="*/ 205854 w 2352788"/>
                  <a:gd name="connsiteY101" fmla="*/ 1823082 h 2313890"/>
                  <a:gd name="connsiteX102" fmla="*/ 301314 w 2352788"/>
                  <a:gd name="connsiteY102" fmla="*/ 1983856 h 2313890"/>
                  <a:gd name="connsiteX103" fmla="*/ 326435 w 2352788"/>
                  <a:gd name="connsiteY103" fmla="*/ 1873323 h 2313890"/>
                  <a:gd name="connsiteX104" fmla="*/ 175710 w 2352788"/>
                  <a:gd name="connsiteY104" fmla="*/ 1526655 h 2313890"/>
                  <a:gd name="connsiteX105" fmla="*/ 150589 w 2352788"/>
                  <a:gd name="connsiteY105" fmla="*/ 1491487 h 2313890"/>
                  <a:gd name="connsiteX106" fmla="*/ 30008 w 2352788"/>
                  <a:gd name="connsiteY106" fmla="*/ 1652260 h 2313890"/>
                  <a:gd name="connsiteX107" fmla="*/ 19959 w 2352788"/>
                  <a:gd name="connsiteY107" fmla="*/ 1808009 h 2313890"/>
                  <a:gd name="connsiteX108" fmla="*/ 75227 w 2352788"/>
                  <a:gd name="connsiteY108" fmla="*/ 1310615 h 2313890"/>
                  <a:gd name="connsiteX109" fmla="*/ 175709 w 2352788"/>
                  <a:gd name="connsiteY109" fmla="*/ 1350809 h 2313890"/>
                  <a:gd name="connsiteX110" fmla="*/ 170685 w 2352788"/>
                  <a:gd name="connsiteY110" fmla="*/ 1134770 h 2313890"/>
                  <a:gd name="connsiteX111" fmla="*/ 95322 w 2352788"/>
                  <a:gd name="connsiteY111" fmla="*/ 1245301 h 2313890"/>
                  <a:gd name="connsiteX112" fmla="*/ 180733 w 2352788"/>
                  <a:gd name="connsiteY112" fmla="*/ 1054383 h 2313890"/>
                  <a:gd name="connsiteX113" fmla="*/ 276193 w 2352788"/>
                  <a:gd name="connsiteY113" fmla="*/ 873512 h 2313890"/>
                  <a:gd name="connsiteX114" fmla="*/ 471298 w 2352788"/>
                  <a:gd name="connsiteY114"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197143 w 2352788"/>
                  <a:gd name="connsiteY60" fmla="*/ 2170405 h 2313890"/>
                  <a:gd name="connsiteX61" fmla="*/ 1324364 w 2352788"/>
                  <a:gd name="connsiteY61" fmla="*/ 2150526 h 2313890"/>
                  <a:gd name="connsiteX62" fmla="*/ 1280632 w 2352788"/>
                  <a:gd name="connsiteY62" fmla="*/ 1963673 h 2313890"/>
                  <a:gd name="connsiteX63" fmla="*/ 1407852 w 2352788"/>
                  <a:gd name="connsiteY63" fmla="*/ 1935844 h 2313890"/>
                  <a:gd name="connsiteX64" fmla="*/ 1247453 w 2352788"/>
                  <a:gd name="connsiteY64" fmla="*/ 1894184 h 2313890"/>
                  <a:gd name="connsiteX65" fmla="*/ 1182614 w 2352788"/>
                  <a:gd name="connsiteY65" fmla="*/ 2064244 h 2313890"/>
                  <a:gd name="connsiteX66" fmla="*/ 1024793 w 2352788"/>
                  <a:gd name="connsiteY66" fmla="*/ 2129558 h 2313890"/>
                  <a:gd name="connsiteX67" fmla="*/ 884116 w 2352788"/>
                  <a:gd name="connsiteY67" fmla="*/ 1767818 h 2313890"/>
                  <a:gd name="connsiteX68" fmla="*/ 843922 w 2352788"/>
                  <a:gd name="connsiteY68" fmla="*/ 2079317 h 2313890"/>
                  <a:gd name="connsiteX69" fmla="*/ 703246 w 2352788"/>
                  <a:gd name="connsiteY69" fmla="*/ 1667335 h 2313890"/>
                  <a:gd name="connsiteX70" fmla="*/ 803729 w 2352788"/>
                  <a:gd name="connsiteY70" fmla="*/ 1416126 h 2313890"/>
                  <a:gd name="connsiteX71" fmla="*/ 884115 w 2352788"/>
                  <a:gd name="connsiteY71" fmla="*/ 1255352 h 2313890"/>
                  <a:gd name="connsiteX72" fmla="*/ 1160446 w 2352788"/>
                  <a:gd name="connsiteY72" fmla="*/ 1134771 h 2313890"/>
                  <a:gd name="connsiteX73" fmla="*/ 1637744 w 2352788"/>
                  <a:gd name="connsiteY73" fmla="*/ 657475 h 2313890"/>
                  <a:gd name="connsiteX74" fmla="*/ 1763348 w 2352788"/>
                  <a:gd name="connsiteY74" fmla="*/ 345976 h 2313890"/>
                  <a:gd name="connsiteX75" fmla="*/ 1642768 w 2352788"/>
                  <a:gd name="connsiteY75" fmla="*/ 386169 h 2313890"/>
                  <a:gd name="connsiteX76" fmla="*/ 1451848 w 2352788"/>
                  <a:gd name="connsiteY76" fmla="*/ 667523 h 2313890"/>
                  <a:gd name="connsiteX77" fmla="*/ 1170498 w 2352788"/>
                  <a:gd name="connsiteY77" fmla="*/ 506748 h 2313890"/>
                  <a:gd name="connsiteX78" fmla="*/ 1200641 w 2352788"/>
                  <a:gd name="connsiteY78" fmla="*/ 642400 h 2313890"/>
                  <a:gd name="connsiteX79" fmla="*/ 1115230 w 2352788"/>
                  <a:gd name="connsiteY79" fmla="*/ 878538 h 2313890"/>
                  <a:gd name="connsiteX80" fmla="*/ 1100158 w 2352788"/>
                  <a:gd name="connsiteY80" fmla="*/ 1014189 h 2313890"/>
                  <a:gd name="connsiteX81" fmla="*/ 904215 w 2352788"/>
                  <a:gd name="connsiteY81" fmla="*/ 1024237 h 2313890"/>
                  <a:gd name="connsiteX82" fmla="*/ 929336 w 2352788"/>
                  <a:gd name="connsiteY82" fmla="*/ 1185011 h 2313890"/>
                  <a:gd name="connsiteX83" fmla="*/ 708272 w 2352788"/>
                  <a:gd name="connsiteY83" fmla="*/ 994093 h 2313890"/>
                  <a:gd name="connsiteX84" fmla="*/ 607789 w 2352788"/>
                  <a:gd name="connsiteY84" fmla="*/ 923755 h 2313890"/>
                  <a:gd name="connsiteX85" fmla="*/ 809594 w 2352788"/>
                  <a:gd name="connsiteY85" fmla="*/ 1323176 h 2313890"/>
                  <a:gd name="connsiteX86" fmla="*/ 512330 w 2352788"/>
                  <a:gd name="connsiteY86" fmla="*/ 1365882 h 2313890"/>
                  <a:gd name="connsiteX87" fmla="*/ 647983 w 2352788"/>
                  <a:gd name="connsiteY87" fmla="*/ 1883372 h 2313890"/>
                  <a:gd name="connsiteX88" fmla="*/ 537449 w 2352788"/>
                  <a:gd name="connsiteY88" fmla="*/ 1808010 h 2313890"/>
                  <a:gd name="connsiteX89" fmla="*/ 391749 w 2352788"/>
                  <a:gd name="connsiteY89" fmla="*/ 1742695 h 2313890"/>
                  <a:gd name="connsiteX90" fmla="*/ 230975 w 2352788"/>
                  <a:gd name="connsiteY90" fmla="*/ 1446268 h 2313890"/>
                  <a:gd name="connsiteX91" fmla="*/ 356580 w 2352788"/>
                  <a:gd name="connsiteY91" fmla="*/ 1677381 h 2313890"/>
                  <a:gd name="connsiteX92" fmla="*/ 431942 w 2352788"/>
                  <a:gd name="connsiteY92" fmla="*/ 1843179 h 2313890"/>
                  <a:gd name="connsiteX93" fmla="*/ 527402 w 2352788"/>
                  <a:gd name="connsiteY93" fmla="*/ 1883372 h 2313890"/>
                  <a:gd name="connsiteX94" fmla="*/ 507305 w 2352788"/>
                  <a:gd name="connsiteY94" fmla="*/ 1998929 h 2313890"/>
                  <a:gd name="connsiteX95" fmla="*/ 311362 w 2352788"/>
                  <a:gd name="connsiteY95" fmla="*/ 2189847 h 2313890"/>
                  <a:gd name="connsiteX96" fmla="*/ 250235 w 2352788"/>
                  <a:gd name="connsiteY96" fmla="*/ 2152165 h 2313890"/>
                  <a:gd name="connsiteX97" fmla="*/ 220927 w 2352788"/>
                  <a:gd name="connsiteY97" fmla="*/ 1998928 h 2313890"/>
                  <a:gd name="connsiteX98" fmla="*/ 120444 w 2352788"/>
                  <a:gd name="connsiteY98" fmla="*/ 1918541 h 2313890"/>
                  <a:gd name="connsiteX99" fmla="*/ 65177 w 2352788"/>
                  <a:gd name="connsiteY99" fmla="*/ 1878348 h 2313890"/>
                  <a:gd name="connsiteX100" fmla="*/ 80251 w 2352788"/>
                  <a:gd name="connsiteY100" fmla="*/ 1682404 h 2313890"/>
                  <a:gd name="connsiteX101" fmla="*/ 205854 w 2352788"/>
                  <a:gd name="connsiteY101" fmla="*/ 1823082 h 2313890"/>
                  <a:gd name="connsiteX102" fmla="*/ 301314 w 2352788"/>
                  <a:gd name="connsiteY102" fmla="*/ 1983856 h 2313890"/>
                  <a:gd name="connsiteX103" fmla="*/ 326435 w 2352788"/>
                  <a:gd name="connsiteY103" fmla="*/ 1873323 h 2313890"/>
                  <a:gd name="connsiteX104" fmla="*/ 175710 w 2352788"/>
                  <a:gd name="connsiteY104" fmla="*/ 1526655 h 2313890"/>
                  <a:gd name="connsiteX105" fmla="*/ 150589 w 2352788"/>
                  <a:gd name="connsiteY105" fmla="*/ 1491487 h 2313890"/>
                  <a:gd name="connsiteX106" fmla="*/ 30008 w 2352788"/>
                  <a:gd name="connsiteY106" fmla="*/ 1652260 h 2313890"/>
                  <a:gd name="connsiteX107" fmla="*/ 19959 w 2352788"/>
                  <a:gd name="connsiteY107" fmla="*/ 1808009 h 2313890"/>
                  <a:gd name="connsiteX108" fmla="*/ 75227 w 2352788"/>
                  <a:gd name="connsiteY108" fmla="*/ 1310615 h 2313890"/>
                  <a:gd name="connsiteX109" fmla="*/ 175709 w 2352788"/>
                  <a:gd name="connsiteY109" fmla="*/ 1350809 h 2313890"/>
                  <a:gd name="connsiteX110" fmla="*/ 170685 w 2352788"/>
                  <a:gd name="connsiteY110" fmla="*/ 1134770 h 2313890"/>
                  <a:gd name="connsiteX111" fmla="*/ 95322 w 2352788"/>
                  <a:gd name="connsiteY111" fmla="*/ 1245301 h 2313890"/>
                  <a:gd name="connsiteX112" fmla="*/ 180733 w 2352788"/>
                  <a:gd name="connsiteY112" fmla="*/ 1054383 h 2313890"/>
                  <a:gd name="connsiteX113" fmla="*/ 276193 w 2352788"/>
                  <a:gd name="connsiteY113" fmla="*/ 873512 h 2313890"/>
                  <a:gd name="connsiteX114" fmla="*/ 471298 w 2352788"/>
                  <a:gd name="connsiteY114"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197143 w 2352788"/>
                  <a:gd name="connsiteY60" fmla="*/ 2170405 h 2313890"/>
                  <a:gd name="connsiteX61" fmla="*/ 1324364 w 2352788"/>
                  <a:gd name="connsiteY61" fmla="*/ 2150526 h 2313890"/>
                  <a:gd name="connsiteX62" fmla="*/ 1280632 w 2352788"/>
                  <a:gd name="connsiteY62" fmla="*/ 1963673 h 2313890"/>
                  <a:gd name="connsiteX63" fmla="*/ 1407852 w 2352788"/>
                  <a:gd name="connsiteY63" fmla="*/ 1935844 h 2313890"/>
                  <a:gd name="connsiteX64" fmla="*/ 1247453 w 2352788"/>
                  <a:gd name="connsiteY64" fmla="*/ 1894184 h 2313890"/>
                  <a:gd name="connsiteX65" fmla="*/ 1182614 w 2352788"/>
                  <a:gd name="connsiteY65" fmla="*/ 2064244 h 2313890"/>
                  <a:gd name="connsiteX66" fmla="*/ 1024793 w 2352788"/>
                  <a:gd name="connsiteY66" fmla="*/ 2129558 h 2313890"/>
                  <a:gd name="connsiteX67" fmla="*/ 884116 w 2352788"/>
                  <a:gd name="connsiteY67" fmla="*/ 1767818 h 2313890"/>
                  <a:gd name="connsiteX68" fmla="*/ 843922 w 2352788"/>
                  <a:gd name="connsiteY68" fmla="*/ 2079317 h 2313890"/>
                  <a:gd name="connsiteX69" fmla="*/ 703246 w 2352788"/>
                  <a:gd name="connsiteY69" fmla="*/ 1667335 h 2313890"/>
                  <a:gd name="connsiteX70" fmla="*/ 803729 w 2352788"/>
                  <a:gd name="connsiteY70" fmla="*/ 1416126 h 2313890"/>
                  <a:gd name="connsiteX71" fmla="*/ 884115 w 2352788"/>
                  <a:gd name="connsiteY71" fmla="*/ 1255352 h 2313890"/>
                  <a:gd name="connsiteX72" fmla="*/ 1160446 w 2352788"/>
                  <a:gd name="connsiteY72" fmla="*/ 1134771 h 2313890"/>
                  <a:gd name="connsiteX73" fmla="*/ 1637744 w 2352788"/>
                  <a:gd name="connsiteY73" fmla="*/ 657475 h 2313890"/>
                  <a:gd name="connsiteX74" fmla="*/ 1763348 w 2352788"/>
                  <a:gd name="connsiteY74" fmla="*/ 345976 h 2313890"/>
                  <a:gd name="connsiteX75" fmla="*/ 1642768 w 2352788"/>
                  <a:gd name="connsiteY75" fmla="*/ 386169 h 2313890"/>
                  <a:gd name="connsiteX76" fmla="*/ 1451848 w 2352788"/>
                  <a:gd name="connsiteY76" fmla="*/ 667523 h 2313890"/>
                  <a:gd name="connsiteX77" fmla="*/ 1170498 w 2352788"/>
                  <a:gd name="connsiteY77" fmla="*/ 506748 h 2313890"/>
                  <a:gd name="connsiteX78" fmla="*/ 1200641 w 2352788"/>
                  <a:gd name="connsiteY78" fmla="*/ 642400 h 2313890"/>
                  <a:gd name="connsiteX79" fmla="*/ 1115230 w 2352788"/>
                  <a:gd name="connsiteY79" fmla="*/ 878538 h 2313890"/>
                  <a:gd name="connsiteX80" fmla="*/ 1100158 w 2352788"/>
                  <a:gd name="connsiteY80" fmla="*/ 1014189 h 2313890"/>
                  <a:gd name="connsiteX81" fmla="*/ 904215 w 2352788"/>
                  <a:gd name="connsiteY81" fmla="*/ 1024237 h 2313890"/>
                  <a:gd name="connsiteX82" fmla="*/ 929336 w 2352788"/>
                  <a:gd name="connsiteY82" fmla="*/ 1185011 h 2313890"/>
                  <a:gd name="connsiteX83" fmla="*/ 708272 w 2352788"/>
                  <a:gd name="connsiteY83" fmla="*/ 994093 h 2313890"/>
                  <a:gd name="connsiteX84" fmla="*/ 607789 w 2352788"/>
                  <a:gd name="connsiteY84" fmla="*/ 923755 h 2313890"/>
                  <a:gd name="connsiteX85" fmla="*/ 809594 w 2352788"/>
                  <a:gd name="connsiteY85" fmla="*/ 1323176 h 2313890"/>
                  <a:gd name="connsiteX86" fmla="*/ 512330 w 2352788"/>
                  <a:gd name="connsiteY86" fmla="*/ 1365882 h 2313890"/>
                  <a:gd name="connsiteX87" fmla="*/ 647983 w 2352788"/>
                  <a:gd name="connsiteY87" fmla="*/ 1883372 h 2313890"/>
                  <a:gd name="connsiteX88" fmla="*/ 537449 w 2352788"/>
                  <a:gd name="connsiteY88" fmla="*/ 1808010 h 2313890"/>
                  <a:gd name="connsiteX89" fmla="*/ 391749 w 2352788"/>
                  <a:gd name="connsiteY89" fmla="*/ 1742695 h 2313890"/>
                  <a:gd name="connsiteX90" fmla="*/ 230975 w 2352788"/>
                  <a:gd name="connsiteY90" fmla="*/ 1446268 h 2313890"/>
                  <a:gd name="connsiteX91" fmla="*/ 356580 w 2352788"/>
                  <a:gd name="connsiteY91" fmla="*/ 1677381 h 2313890"/>
                  <a:gd name="connsiteX92" fmla="*/ 431942 w 2352788"/>
                  <a:gd name="connsiteY92" fmla="*/ 1843179 h 2313890"/>
                  <a:gd name="connsiteX93" fmla="*/ 527402 w 2352788"/>
                  <a:gd name="connsiteY93" fmla="*/ 1883372 h 2313890"/>
                  <a:gd name="connsiteX94" fmla="*/ 507305 w 2352788"/>
                  <a:gd name="connsiteY94" fmla="*/ 1998929 h 2313890"/>
                  <a:gd name="connsiteX95" fmla="*/ 311362 w 2352788"/>
                  <a:gd name="connsiteY95" fmla="*/ 2189847 h 2313890"/>
                  <a:gd name="connsiteX96" fmla="*/ 250235 w 2352788"/>
                  <a:gd name="connsiteY96" fmla="*/ 2152165 h 2313890"/>
                  <a:gd name="connsiteX97" fmla="*/ 220927 w 2352788"/>
                  <a:gd name="connsiteY97" fmla="*/ 1998928 h 2313890"/>
                  <a:gd name="connsiteX98" fmla="*/ 120444 w 2352788"/>
                  <a:gd name="connsiteY98" fmla="*/ 1918541 h 2313890"/>
                  <a:gd name="connsiteX99" fmla="*/ 65177 w 2352788"/>
                  <a:gd name="connsiteY99" fmla="*/ 1878348 h 2313890"/>
                  <a:gd name="connsiteX100" fmla="*/ 80251 w 2352788"/>
                  <a:gd name="connsiteY100" fmla="*/ 1682404 h 2313890"/>
                  <a:gd name="connsiteX101" fmla="*/ 205854 w 2352788"/>
                  <a:gd name="connsiteY101" fmla="*/ 1823082 h 2313890"/>
                  <a:gd name="connsiteX102" fmla="*/ 301314 w 2352788"/>
                  <a:gd name="connsiteY102" fmla="*/ 1983856 h 2313890"/>
                  <a:gd name="connsiteX103" fmla="*/ 326435 w 2352788"/>
                  <a:gd name="connsiteY103" fmla="*/ 1873323 h 2313890"/>
                  <a:gd name="connsiteX104" fmla="*/ 175710 w 2352788"/>
                  <a:gd name="connsiteY104" fmla="*/ 1526655 h 2313890"/>
                  <a:gd name="connsiteX105" fmla="*/ 150589 w 2352788"/>
                  <a:gd name="connsiteY105" fmla="*/ 1491487 h 2313890"/>
                  <a:gd name="connsiteX106" fmla="*/ 30008 w 2352788"/>
                  <a:gd name="connsiteY106" fmla="*/ 1652260 h 2313890"/>
                  <a:gd name="connsiteX107" fmla="*/ 19959 w 2352788"/>
                  <a:gd name="connsiteY107" fmla="*/ 1808009 h 2313890"/>
                  <a:gd name="connsiteX108" fmla="*/ 75227 w 2352788"/>
                  <a:gd name="connsiteY108" fmla="*/ 1310615 h 2313890"/>
                  <a:gd name="connsiteX109" fmla="*/ 175709 w 2352788"/>
                  <a:gd name="connsiteY109" fmla="*/ 1350809 h 2313890"/>
                  <a:gd name="connsiteX110" fmla="*/ 170685 w 2352788"/>
                  <a:gd name="connsiteY110" fmla="*/ 1134770 h 2313890"/>
                  <a:gd name="connsiteX111" fmla="*/ 95322 w 2352788"/>
                  <a:gd name="connsiteY111" fmla="*/ 1245301 h 2313890"/>
                  <a:gd name="connsiteX112" fmla="*/ 180733 w 2352788"/>
                  <a:gd name="connsiteY112" fmla="*/ 1054383 h 2313890"/>
                  <a:gd name="connsiteX113" fmla="*/ 276193 w 2352788"/>
                  <a:gd name="connsiteY113" fmla="*/ 873512 h 2313890"/>
                  <a:gd name="connsiteX114" fmla="*/ 471298 w 2352788"/>
                  <a:gd name="connsiteY114"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1197143 w 2352788"/>
                  <a:gd name="connsiteY60" fmla="*/ 2170405 h 2313890"/>
                  <a:gd name="connsiteX61" fmla="*/ 1324364 w 2352788"/>
                  <a:gd name="connsiteY61" fmla="*/ 2150526 h 2313890"/>
                  <a:gd name="connsiteX62" fmla="*/ 1280632 w 2352788"/>
                  <a:gd name="connsiteY62" fmla="*/ 1963673 h 2313890"/>
                  <a:gd name="connsiteX63" fmla="*/ 1407852 w 2352788"/>
                  <a:gd name="connsiteY63" fmla="*/ 1935844 h 2313890"/>
                  <a:gd name="connsiteX64" fmla="*/ 1247453 w 2352788"/>
                  <a:gd name="connsiteY64" fmla="*/ 1894184 h 2313890"/>
                  <a:gd name="connsiteX65" fmla="*/ 1182614 w 2352788"/>
                  <a:gd name="connsiteY65" fmla="*/ 2064244 h 2313890"/>
                  <a:gd name="connsiteX66" fmla="*/ 1024793 w 2352788"/>
                  <a:gd name="connsiteY66" fmla="*/ 2129558 h 2313890"/>
                  <a:gd name="connsiteX67" fmla="*/ 884116 w 2352788"/>
                  <a:gd name="connsiteY67" fmla="*/ 1767818 h 2313890"/>
                  <a:gd name="connsiteX68" fmla="*/ 843922 w 2352788"/>
                  <a:gd name="connsiteY68" fmla="*/ 2079317 h 2313890"/>
                  <a:gd name="connsiteX69" fmla="*/ 703246 w 2352788"/>
                  <a:gd name="connsiteY69" fmla="*/ 1667335 h 2313890"/>
                  <a:gd name="connsiteX70" fmla="*/ 803729 w 2352788"/>
                  <a:gd name="connsiteY70" fmla="*/ 1416126 h 2313890"/>
                  <a:gd name="connsiteX71" fmla="*/ 884115 w 2352788"/>
                  <a:gd name="connsiteY71" fmla="*/ 1255352 h 2313890"/>
                  <a:gd name="connsiteX72" fmla="*/ 1160446 w 2352788"/>
                  <a:gd name="connsiteY72" fmla="*/ 1134771 h 2313890"/>
                  <a:gd name="connsiteX73" fmla="*/ 1637744 w 2352788"/>
                  <a:gd name="connsiteY73" fmla="*/ 657475 h 2313890"/>
                  <a:gd name="connsiteX74" fmla="*/ 1763348 w 2352788"/>
                  <a:gd name="connsiteY74" fmla="*/ 345976 h 2313890"/>
                  <a:gd name="connsiteX75" fmla="*/ 1642768 w 2352788"/>
                  <a:gd name="connsiteY75" fmla="*/ 386169 h 2313890"/>
                  <a:gd name="connsiteX76" fmla="*/ 1451848 w 2352788"/>
                  <a:gd name="connsiteY76" fmla="*/ 667523 h 2313890"/>
                  <a:gd name="connsiteX77" fmla="*/ 1170498 w 2352788"/>
                  <a:gd name="connsiteY77" fmla="*/ 506748 h 2313890"/>
                  <a:gd name="connsiteX78" fmla="*/ 1200641 w 2352788"/>
                  <a:gd name="connsiteY78" fmla="*/ 642400 h 2313890"/>
                  <a:gd name="connsiteX79" fmla="*/ 1115230 w 2352788"/>
                  <a:gd name="connsiteY79" fmla="*/ 878538 h 2313890"/>
                  <a:gd name="connsiteX80" fmla="*/ 1100158 w 2352788"/>
                  <a:gd name="connsiteY80" fmla="*/ 1014189 h 2313890"/>
                  <a:gd name="connsiteX81" fmla="*/ 904215 w 2352788"/>
                  <a:gd name="connsiteY81" fmla="*/ 1024237 h 2313890"/>
                  <a:gd name="connsiteX82" fmla="*/ 929336 w 2352788"/>
                  <a:gd name="connsiteY82" fmla="*/ 1185011 h 2313890"/>
                  <a:gd name="connsiteX83" fmla="*/ 708272 w 2352788"/>
                  <a:gd name="connsiteY83" fmla="*/ 994093 h 2313890"/>
                  <a:gd name="connsiteX84" fmla="*/ 607789 w 2352788"/>
                  <a:gd name="connsiteY84" fmla="*/ 923755 h 2313890"/>
                  <a:gd name="connsiteX85" fmla="*/ 809594 w 2352788"/>
                  <a:gd name="connsiteY85" fmla="*/ 1323176 h 2313890"/>
                  <a:gd name="connsiteX86" fmla="*/ 512330 w 2352788"/>
                  <a:gd name="connsiteY86" fmla="*/ 1365882 h 2313890"/>
                  <a:gd name="connsiteX87" fmla="*/ 647983 w 2352788"/>
                  <a:gd name="connsiteY87" fmla="*/ 1883372 h 2313890"/>
                  <a:gd name="connsiteX88" fmla="*/ 537449 w 2352788"/>
                  <a:gd name="connsiteY88" fmla="*/ 1808010 h 2313890"/>
                  <a:gd name="connsiteX89" fmla="*/ 391749 w 2352788"/>
                  <a:gd name="connsiteY89" fmla="*/ 1742695 h 2313890"/>
                  <a:gd name="connsiteX90" fmla="*/ 230975 w 2352788"/>
                  <a:gd name="connsiteY90" fmla="*/ 1446268 h 2313890"/>
                  <a:gd name="connsiteX91" fmla="*/ 356580 w 2352788"/>
                  <a:gd name="connsiteY91" fmla="*/ 1677381 h 2313890"/>
                  <a:gd name="connsiteX92" fmla="*/ 431942 w 2352788"/>
                  <a:gd name="connsiteY92" fmla="*/ 1843179 h 2313890"/>
                  <a:gd name="connsiteX93" fmla="*/ 527402 w 2352788"/>
                  <a:gd name="connsiteY93" fmla="*/ 1883372 h 2313890"/>
                  <a:gd name="connsiteX94" fmla="*/ 507305 w 2352788"/>
                  <a:gd name="connsiteY94" fmla="*/ 1998929 h 2313890"/>
                  <a:gd name="connsiteX95" fmla="*/ 311362 w 2352788"/>
                  <a:gd name="connsiteY95" fmla="*/ 2189847 h 2313890"/>
                  <a:gd name="connsiteX96" fmla="*/ 250235 w 2352788"/>
                  <a:gd name="connsiteY96" fmla="*/ 2152165 h 2313890"/>
                  <a:gd name="connsiteX97" fmla="*/ 220927 w 2352788"/>
                  <a:gd name="connsiteY97" fmla="*/ 1998928 h 2313890"/>
                  <a:gd name="connsiteX98" fmla="*/ 120444 w 2352788"/>
                  <a:gd name="connsiteY98" fmla="*/ 1918541 h 2313890"/>
                  <a:gd name="connsiteX99" fmla="*/ 65177 w 2352788"/>
                  <a:gd name="connsiteY99" fmla="*/ 1878348 h 2313890"/>
                  <a:gd name="connsiteX100" fmla="*/ 80251 w 2352788"/>
                  <a:gd name="connsiteY100" fmla="*/ 1682404 h 2313890"/>
                  <a:gd name="connsiteX101" fmla="*/ 205854 w 2352788"/>
                  <a:gd name="connsiteY101" fmla="*/ 1823082 h 2313890"/>
                  <a:gd name="connsiteX102" fmla="*/ 301314 w 2352788"/>
                  <a:gd name="connsiteY102" fmla="*/ 1983856 h 2313890"/>
                  <a:gd name="connsiteX103" fmla="*/ 326435 w 2352788"/>
                  <a:gd name="connsiteY103" fmla="*/ 1873323 h 2313890"/>
                  <a:gd name="connsiteX104" fmla="*/ 175710 w 2352788"/>
                  <a:gd name="connsiteY104" fmla="*/ 1526655 h 2313890"/>
                  <a:gd name="connsiteX105" fmla="*/ 150589 w 2352788"/>
                  <a:gd name="connsiteY105" fmla="*/ 1491487 h 2313890"/>
                  <a:gd name="connsiteX106" fmla="*/ 30008 w 2352788"/>
                  <a:gd name="connsiteY106" fmla="*/ 1652260 h 2313890"/>
                  <a:gd name="connsiteX107" fmla="*/ 19959 w 2352788"/>
                  <a:gd name="connsiteY107" fmla="*/ 1808009 h 2313890"/>
                  <a:gd name="connsiteX108" fmla="*/ 75227 w 2352788"/>
                  <a:gd name="connsiteY108" fmla="*/ 1310615 h 2313890"/>
                  <a:gd name="connsiteX109" fmla="*/ 175709 w 2352788"/>
                  <a:gd name="connsiteY109" fmla="*/ 1350809 h 2313890"/>
                  <a:gd name="connsiteX110" fmla="*/ 170685 w 2352788"/>
                  <a:gd name="connsiteY110" fmla="*/ 1134770 h 2313890"/>
                  <a:gd name="connsiteX111" fmla="*/ 95322 w 2352788"/>
                  <a:gd name="connsiteY111" fmla="*/ 1245301 h 2313890"/>
                  <a:gd name="connsiteX112" fmla="*/ 180733 w 2352788"/>
                  <a:gd name="connsiteY112" fmla="*/ 1054383 h 2313890"/>
                  <a:gd name="connsiteX113" fmla="*/ 276193 w 2352788"/>
                  <a:gd name="connsiteY113" fmla="*/ 873512 h 2313890"/>
                  <a:gd name="connsiteX114" fmla="*/ 471298 w 2352788"/>
                  <a:gd name="connsiteY114"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966555 w 2352788"/>
                  <a:gd name="connsiteY60" fmla="*/ 2154503 h 2313890"/>
                  <a:gd name="connsiteX61" fmla="*/ 1197143 w 2352788"/>
                  <a:gd name="connsiteY61" fmla="*/ 2170405 h 2313890"/>
                  <a:gd name="connsiteX62" fmla="*/ 1324364 w 2352788"/>
                  <a:gd name="connsiteY62" fmla="*/ 2150526 h 2313890"/>
                  <a:gd name="connsiteX63" fmla="*/ 1280632 w 2352788"/>
                  <a:gd name="connsiteY63" fmla="*/ 1963673 h 2313890"/>
                  <a:gd name="connsiteX64" fmla="*/ 1407852 w 2352788"/>
                  <a:gd name="connsiteY64" fmla="*/ 1935844 h 2313890"/>
                  <a:gd name="connsiteX65" fmla="*/ 1247453 w 2352788"/>
                  <a:gd name="connsiteY65" fmla="*/ 1894184 h 2313890"/>
                  <a:gd name="connsiteX66" fmla="*/ 1182614 w 2352788"/>
                  <a:gd name="connsiteY66" fmla="*/ 2064244 h 2313890"/>
                  <a:gd name="connsiteX67" fmla="*/ 1024793 w 2352788"/>
                  <a:gd name="connsiteY67" fmla="*/ 2129558 h 2313890"/>
                  <a:gd name="connsiteX68" fmla="*/ 884116 w 2352788"/>
                  <a:gd name="connsiteY68" fmla="*/ 1767818 h 2313890"/>
                  <a:gd name="connsiteX69" fmla="*/ 843922 w 2352788"/>
                  <a:gd name="connsiteY69" fmla="*/ 2079317 h 2313890"/>
                  <a:gd name="connsiteX70" fmla="*/ 703246 w 2352788"/>
                  <a:gd name="connsiteY70" fmla="*/ 1667335 h 2313890"/>
                  <a:gd name="connsiteX71" fmla="*/ 803729 w 2352788"/>
                  <a:gd name="connsiteY71" fmla="*/ 1416126 h 2313890"/>
                  <a:gd name="connsiteX72" fmla="*/ 884115 w 2352788"/>
                  <a:gd name="connsiteY72" fmla="*/ 1255352 h 2313890"/>
                  <a:gd name="connsiteX73" fmla="*/ 1160446 w 2352788"/>
                  <a:gd name="connsiteY73" fmla="*/ 1134771 h 2313890"/>
                  <a:gd name="connsiteX74" fmla="*/ 1637744 w 2352788"/>
                  <a:gd name="connsiteY74" fmla="*/ 657475 h 2313890"/>
                  <a:gd name="connsiteX75" fmla="*/ 1763348 w 2352788"/>
                  <a:gd name="connsiteY75" fmla="*/ 345976 h 2313890"/>
                  <a:gd name="connsiteX76" fmla="*/ 1642768 w 2352788"/>
                  <a:gd name="connsiteY76" fmla="*/ 386169 h 2313890"/>
                  <a:gd name="connsiteX77" fmla="*/ 1451848 w 2352788"/>
                  <a:gd name="connsiteY77" fmla="*/ 667523 h 2313890"/>
                  <a:gd name="connsiteX78" fmla="*/ 1170498 w 2352788"/>
                  <a:gd name="connsiteY78" fmla="*/ 506748 h 2313890"/>
                  <a:gd name="connsiteX79" fmla="*/ 1200641 w 2352788"/>
                  <a:gd name="connsiteY79" fmla="*/ 642400 h 2313890"/>
                  <a:gd name="connsiteX80" fmla="*/ 1115230 w 2352788"/>
                  <a:gd name="connsiteY80" fmla="*/ 878538 h 2313890"/>
                  <a:gd name="connsiteX81" fmla="*/ 1100158 w 2352788"/>
                  <a:gd name="connsiteY81" fmla="*/ 1014189 h 2313890"/>
                  <a:gd name="connsiteX82" fmla="*/ 904215 w 2352788"/>
                  <a:gd name="connsiteY82" fmla="*/ 1024237 h 2313890"/>
                  <a:gd name="connsiteX83" fmla="*/ 929336 w 2352788"/>
                  <a:gd name="connsiteY83" fmla="*/ 1185011 h 2313890"/>
                  <a:gd name="connsiteX84" fmla="*/ 708272 w 2352788"/>
                  <a:gd name="connsiteY84" fmla="*/ 994093 h 2313890"/>
                  <a:gd name="connsiteX85" fmla="*/ 607789 w 2352788"/>
                  <a:gd name="connsiteY85" fmla="*/ 923755 h 2313890"/>
                  <a:gd name="connsiteX86" fmla="*/ 809594 w 2352788"/>
                  <a:gd name="connsiteY86" fmla="*/ 1323176 h 2313890"/>
                  <a:gd name="connsiteX87" fmla="*/ 512330 w 2352788"/>
                  <a:gd name="connsiteY87" fmla="*/ 1365882 h 2313890"/>
                  <a:gd name="connsiteX88" fmla="*/ 647983 w 2352788"/>
                  <a:gd name="connsiteY88" fmla="*/ 1883372 h 2313890"/>
                  <a:gd name="connsiteX89" fmla="*/ 537449 w 2352788"/>
                  <a:gd name="connsiteY89" fmla="*/ 1808010 h 2313890"/>
                  <a:gd name="connsiteX90" fmla="*/ 391749 w 2352788"/>
                  <a:gd name="connsiteY90" fmla="*/ 1742695 h 2313890"/>
                  <a:gd name="connsiteX91" fmla="*/ 230975 w 2352788"/>
                  <a:gd name="connsiteY91" fmla="*/ 1446268 h 2313890"/>
                  <a:gd name="connsiteX92" fmla="*/ 356580 w 2352788"/>
                  <a:gd name="connsiteY92" fmla="*/ 1677381 h 2313890"/>
                  <a:gd name="connsiteX93" fmla="*/ 431942 w 2352788"/>
                  <a:gd name="connsiteY93" fmla="*/ 1843179 h 2313890"/>
                  <a:gd name="connsiteX94" fmla="*/ 527402 w 2352788"/>
                  <a:gd name="connsiteY94" fmla="*/ 1883372 h 2313890"/>
                  <a:gd name="connsiteX95" fmla="*/ 507305 w 2352788"/>
                  <a:gd name="connsiteY95" fmla="*/ 1998929 h 2313890"/>
                  <a:gd name="connsiteX96" fmla="*/ 311362 w 2352788"/>
                  <a:gd name="connsiteY96" fmla="*/ 2189847 h 2313890"/>
                  <a:gd name="connsiteX97" fmla="*/ 250235 w 2352788"/>
                  <a:gd name="connsiteY97" fmla="*/ 2152165 h 2313890"/>
                  <a:gd name="connsiteX98" fmla="*/ 220927 w 2352788"/>
                  <a:gd name="connsiteY98" fmla="*/ 1998928 h 2313890"/>
                  <a:gd name="connsiteX99" fmla="*/ 120444 w 2352788"/>
                  <a:gd name="connsiteY99" fmla="*/ 1918541 h 2313890"/>
                  <a:gd name="connsiteX100" fmla="*/ 65177 w 2352788"/>
                  <a:gd name="connsiteY100" fmla="*/ 1878348 h 2313890"/>
                  <a:gd name="connsiteX101" fmla="*/ 80251 w 2352788"/>
                  <a:gd name="connsiteY101" fmla="*/ 1682404 h 2313890"/>
                  <a:gd name="connsiteX102" fmla="*/ 205854 w 2352788"/>
                  <a:gd name="connsiteY102" fmla="*/ 1823082 h 2313890"/>
                  <a:gd name="connsiteX103" fmla="*/ 301314 w 2352788"/>
                  <a:gd name="connsiteY103" fmla="*/ 1983856 h 2313890"/>
                  <a:gd name="connsiteX104" fmla="*/ 326435 w 2352788"/>
                  <a:gd name="connsiteY104" fmla="*/ 1873323 h 2313890"/>
                  <a:gd name="connsiteX105" fmla="*/ 175710 w 2352788"/>
                  <a:gd name="connsiteY105" fmla="*/ 1526655 h 2313890"/>
                  <a:gd name="connsiteX106" fmla="*/ 150589 w 2352788"/>
                  <a:gd name="connsiteY106" fmla="*/ 1491487 h 2313890"/>
                  <a:gd name="connsiteX107" fmla="*/ 30008 w 2352788"/>
                  <a:gd name="connsiteY107" fmla="*/ 1652260 h 2313890"/>
                  <a:gd name="connsiteX108" fmla="*/ 19959 w 2352788"/>
                  <a:gd name="connsiteY108" fmla="*/ 1808009 h 2313890"/>
                  <a:gd name="connsiteX109" fmla="*/ 75227 w 2352788"/>
                  <a:gd name="connsiteY109" fmla="*/ 1310615 h 2313890"/>
                  <a:gd name="connsiteX110" fmla="*/ 175709 w 2352788"/>
                  <a:gd name="connsiteY110" fmla="*/ 1350809 h 2313890"/>
                  <a:gd name="connsiteX111" fmla="*/ 170685 w 2352788"/>
                  <a:gd name="connsiteY111" fmla="*/ 1134770 h 2313890"/>
                  <a:gd name="connsiteX112" fmla="*/ 95322 w 2352788"/>
                  <a:gd name="connsiteY112" fmla="*/ 1245301 h 2313890"/>
                  <a:gd name="connsiteX113" fmla="*/ 180733 w 2352788"/>
                  <a:gd name="connsiteY113" fmla="*/ 1054383 h 2313890"/>
                  <a:gd name="connsiteX114" fmla="*/ 276193 w 2352788"/>
                  <a:gd name="connsiteY114" fmla="*/ 873512 h 2313890"/>
                  <a:gd name="connsiteX115" fmla="*/ 471298 w 2352788"/>
                  <a:gd name="connsiteY115" fmla="*/ 672545 h 2313890"/>
                  <a:gd name="connsiteX0" fmla="*/ 471298 w 2352788"/>
                  <a:gd name="connsiteY0" fmla="*/ 672545 h 2313890"/>
                  <a:gd name="connsiteX1" fmla="*/ 693200 w 2352788"/>
                  <a:gd name="connsiteY1" fmla="*/ 411288 h 2313890"/>
                  <a:gd name="connsiteX2" fmla="*/ 743441 w 2352788"/>
                  <a:gd name="connsiteY2" fmla="*/ 471579 h 2313890"/>
                  <a:gd name="connsiteX3" fmla="*/ 708273 w 2352788"/>
                  <a:gd name="connsiteY3" fmla="*/ 582110 h 2313890"/>
                  <a:gd name="connsiteX4" fmla="*/ 637934 w 2352788"/>
                  <a:gd name="connsiteY4" fmla="*/ 592159 h 2313890"/>
                  <a:gd name="connsiteX5" fmla="*/ 562573 w 2352788"/>
                  <a:gd name="connsiteY5" fmla="*/ 627328 h 2313890"/>
                  <a:gd name="connsiteX6" fmla="*/ 688176 w 2352788"/>
                  <a:gd name="connsiteY6" fmla="*/ 778053 h 2313890"/>
                  <a:gd name="connsiteX7" fmla="*/ 487209 w 2352788"/>
                  <a:gd name="connsiteY7" fmla="*/ 752933 h 2313890"/>
                  <a:gd name="connsiteX8" fmla="*/ 421895 w 2352788"/>
                  <a:gd name="connsiteY8" fmla="*/ 953900 h 2313890"/>
                  <a:gd name="connsiteX9" fmla="*/ 241862 w 2352788"/>
                  <a:gd name="connsiteY9" fmla="*/ 994093 h 2313890"/>
                  <a:gd name="connsiteX10" fmla="*/ 306338 w 2352788"/>
                  <a:gd name="connsiteY10" fmla="*/ 1285495 h 2313890"/>
                  <a:gd name="connsiteX11" fmla="*/ 492233 w 2352788"/>
                  <a:gd name="connsiteY11" fmla="*/ 1195060 h 2313890"/>
                  <a:gd name="connsiteX12" fmla="*/ 477162 w 2352788"/>
                  <a:gd name="connsiteY12" fmla="*/ 979020 h 2313890"/>
                  <a:gd name="connsiteX13" fmla="*/ 738418 w 2352788"/>
                  <a:gd name="connsiteY13" fmla="*/ 783077 h 2313890"/>
                  <a:gd name="connsiteX14" fmla="*/ 818805 w 2352788"/>
                  <a:gd name="connsiteY14" fmla="*/ 818247 h 2313890"/>
                  <a:gd name="connsiteX15" fmla="*/ 889144 w 2352788"/>
                  <a:gd name="connsiteY15" fmla="*/ 918730 h 2313890"/>
                  <a:gd name="connsiteX16" fmla="*/ 793684 w 2352788"/>
                  <a:gd name="connsiteY16" fmla="*/ 707714 h 2313890"/>
                  <a:gd name="connsiteX17" fmla="*/ 803732 w 2352788"/>
                  <a:gd name="connsiteY17" fmla="*/ 436409 h 2313890"/>
                  <a:gd name="connsiteX18" fmla="*/ 979579 w 2352788"/>
                  <a:gd name="connsiteY18" fmla="*/ 290708 h 2313890"/>
                  <a:gd name="connsiteX19" fmla="*/ 904216 w 2352788"/>
                  <a:gd name="connsiteY19" fmla="*/ 471579 h 2313890"/>
                  <a:gd name="connsiteX20" fmla="*/ 899192 w 2352788"/>
                  <a:gd name="connsiteY20" fmla="*/ 546941 h 2313890"/>
                  <a:gd name="connsiteX21" fmla="*/ 1029820 w 2352788"/>
                  <a:gd name="connsiteY21" fmla="*/ 567038 h 2313890"/>
                  <a:gd name="connsiteX22" fmla="*/ 974554 w 2352788"/>
                  <a:gd name="connsiteY22" fmla="*/ 768005 h 2313890"/>
                  <a:gd name="connsiteX23" fmla="*/ 994652 w 2352788"/>
                  <a:gd name="connsiteY23" fmla="*/ 788103 h 2313890"/>
                  <a:gd name="connsiteX24" fmla="*/ 959482 w 2352788"/>
                  <a:gd name="connsiteY24" fmla="*/ 506748 h 2313890"/>
                  <a:gd name="connsiteX25" fmla="*/ 1034844 w 2352788"/>
                  <a:gd name="connsiteY25" fmla="*/ 315829 h 2313890"/>
                  <a:gd name="connsiteX26" fmla="*/ 1155424 w 2352788"/>
                  <a:gd name="connsiteY26" fmla="*/ 150031 h 2313890"/>
                  <a:gd name="connsiteX27" fmla="*/ 1265955 w 2352788"/>
                  <a:gd name="connsiteY27" fmla="*/ 215345 h 2313890"/>
                  <a:gd name="connsiteX28" fmla="*/ 1145375 w 2352788"/>
                  <a:gd name="connsiteY28" fmla="*/ 305782 h 2313890"/>
                  <a:gd name="connsiteX29" fmla="*/ 1311173 w 2352788"/>
                  <a:gd name="connsiteY29" fmla="*/ 416314 h 2313890"/>
                  <a:gd name="connsiteX30" fmla="*/ 1346340 w 2352788"/>
                  <a:gd name="connsiteY30" fmla="*/ 124911 h 2313890"/>
                  <a:gd name="connsiteX31" fmla="*/ 1436777 w 2352788"/>
                  <a:gd name="connsiteY31" fmla="*/ 54575 h 2313890"/>
                  <a:gd name="connsiteX32" fmla="*/ 1848759 w 2352788"/>
                  <a:gd name="connsiteY32" fmla="*/ 44524 h 2313890"/>
                  <a:gd name="connsiteX33" fmla="*/ 2352532 w 2352788"/>
                  <a:gd name="connsiteY33" fmla="*/ 399076 h 2313890"/>
                  <a:gd name="connsiteX34" fmla="*/ 1773395 w 2352788"/>
                  <a:gd name="connsiteY34" fmla="*/ 59598 h 2313890"/>
                  <a:gd name="connsiteX35" fmla="*/ 1708081 w 2352788"/>
                  <a:gd name="connsiteY35" fmla="*/ 119889 h 2313890"/>
                  <a:gd name="connsiteX36" fmla="*/ 1461896 w 2352788"/>
                  <a:gd name="connsiteY36" fmla="*/ 99791 h 2313890"/>
                  <a:gd name="connsiteX37" fmla="*/ 1421703 w 2352788"/>
                  <a:gd name="connsiteY37" fmla="*/ 406266 h 2313890"/>
                  <a:gd name="connsiteX38" fmla="*/ 1878903 w 2352788"/>
                  <a:gd name="connsiteY38" fmla="*/ 300759 h 2313890"/>
                  <a:gd name="connsiteX39" fmla="*/ 1934169 w 2352788"/>
                  <a:gd name="connsiteY39" fmla="*/ 1431198 h 2313890"/>
                  <a:gd name="connsiteX40" fmla="*/ 1333340 w 2352788"/>
                  <a:gd name="connsiteY40" fmla="*/ 1514347 h 2313890"/>
                  <a:gd name="connsiteX41" fmla="*/ 1260930 w 2352788"/>
                  <a:gd name="connsiteY41" fmla="*/ 1466368 h 2313890"/>
                  <a:gd name="connsiteX42" fmla="*/ 1613074 w 2352788"/>
                  <a:gd name="connsiteY42" fmla="*/ 1086029 h 2313890"/>
                  <a:gd name="connsiteX43" fmla="*/ 1456874 w 2352788"/>
                  <a:gd name="connsiteY43" fmla="*/ 1014191 h 2313890"/>
                  <a:gd name="connsiteX44" fmla="*/ 1527211 w 2352788"/>
                  <a:gd name="connsiteY44" fmla="*/ 762983 h 2313890"/>
                  <a:gd name="connsiteX45" fmla="*/ 1421703 w 2352788"/>
                  <a:gd name="connsiteY45" fmla="*/ 843370 h 2313890"/>
                  <a:gd name="connsiteX46" fmla="*/ 1512138 w 2352788"/>
                  <a:gd name="connsiteY46" fmla="*/ 843370 h 2313890"/>
                  <a:gd name="connsiteX47" fmla="*/ 1371461 w 2352788"/>
                  <a:gd name="connsiteY47" fmla="*/ 1029264 h 2313890"/>
                  <a:gd name="connsiteX48" fmla="*/ 1115228 w 2352788"/>
                  <a:gd name="connsiteY48" fmla="*/ 1255352 h 2313890"/>
                  <a:gd name="connsiteX49" fmla="*/ 907141 w 2352788"/>
                  <a:gd name="connsiteY49" fmla="*/ 1546754 h 2313890"/>
                  <a:gd name="connsiteX50" fmla="*/ 858995 w 2352788"/>
                  <a:gd name="connsiteY50" fmla="*/ 1622117 h 2313890"/>
                  <a:gd name="connsiteX51" fmla="*/ 1009720 w 2352788"/>
                  <a:gd name="connsiteY51" fmla="*/ 1918543 h 2313890"/>
                  <a:gd name="connsiteX52" fmla="*/ 1100156 w 2352788"/>
                  <a:gd name="connsiteY52" fmla="*/ 1898446 h 2313890"/>
                  <a:gd name="connsiteX53" fmla="*/ 1243117 w 2352788"/>
                  <a:gd name="connsiteY53" fmla="*/ 1439150 h 2313890"/>
                  <a:gd name="connsiteX54" fmla="*/ 1352194 w 2352788"/>
                  <a:gd name="connsiteY54" fmla="*/ 1522376 h 2313890"/>
                  <a:gd name="connsiteX55" fmla="*/ 1352194 w 2352788"/>
                  <a:gd name="connsiteY55" fmla="*/ 1605864 h 2313890"/>
                  <a:gd name="connsiteX56" fmla="*/ 1312456 w 2352788"/>
                  <a:gd name="connsiteY56" fmla="*/ 1759841 h 2313890"/>
                  <a:gd name="connsiteX57" fmla="*/ 1416465 w 2352788"/>
                  <a:gd name="connsiteY57" fmla="*/ 1920186 h 2313890"/>
                  <a:gd name="connsiteX58" fmla="*/ 1788773 w 2352788"/>
                  <a:gd name="connsiteY58" fmla="*/ 2312351 h 2313890"/>
                  <a:gd name="connsiteX59" fmla="*/ 982457 w 2352788"/>
                  <a:gd name="connsiteY59" fmla="*/ 2226066 h 2313890"/>
                  <a:gd name="connsiteX60" fmla="*/ 966555 w 2352788"/>
                  <a:gd name="connsiteY60" fmla="*/ 2146551 h 2313890"/>
                  <a:gd name="connsiteX61" fmla="*/ 1197143 w 2352788"/>
                  <a:gd name="connsiteY61" fmla="*/ 2170405 h 2313890"/>
                  <a:gd name="connsiteX62" fmla="*/ 1324364 w 2352788"/>
                  <a:gd name="connsiteY62" fmla="*/ 2150526 h 2313890"/>
                  <a:gd name="connsiteX63" fmla="*/ 1280632 w 2352788"/>
                  <a:gd name="connsiteY63" fmla="*/ 1963673 h 2313890"/>
                  <a:gd name="connsiteX64" fmla="*/ 1407852 w 2352788"/>
                  <a:gd name="connsiteY64" fmla="*/ 1935844 h 2313890"/>
                  <a:gd name="connsiteX65" fmla="*/ 1247453 w 2352788"/>
                  <a:gd name="connsiteY65" fmla="*/ 1894184 h 2313890"/>
                  <a:gd name="connsiteX66" fmla="*/ 1182614 w 2352788"/>
                  <a:gd name="connsiteY66" fmla="*/ 2064244 h 2313890"/>
                  <a:gd name="connsiteX67" fmla="*/ 1024793 w 2352788"/>
                  <a:gd name="connsiteY67" fmla="*/ 2129558 h 2313890"/>
                  <a:gd name="connsiteX68" fmla="*/ 884116 w 2352788"/>
                  <a:gd name="connsiteY68" fmla="*/ 1767818 h 2313890"/>
                  <a:gd name="connsiteX69" fmla="*/ 843922 w 2352788"/>
                  <a:gd name="connsiteY69" fmla="*/ 2079317 h 2313890"/>
                  <a:gd name="connsiteX70" fmla="*/ 703246 w 2352788"/>
                  <a:gd name="connsiteY70" fmla="*/ 1667335 h 2313890"/>
                  <a:gd name="connsiteX71" fmla="*/ 803729 w 2352788"/>
                  <a:gd name="connsiteY71" fmla="*/ 1416126 h 2313890"/>
                  <a:gd name="connsiteX72" fmla="*/ 884115 w 2352788"/>
                  <a:gd name="connsiteY72" fmla="*/ 1255352 h 2313890"/>
                  <a:gd name="connsiteX73" fmla="*/ 1160446 w 2352788"/>
                  <a:gd name="connsiteY73" fmla="*/ 1134771 h 2313890"/>
                  <a:gd name="connsiteX74" fmla="*/ 1637744 w 2352788"/>
                  <a:gd name="connsiteY74" fmla="*/ 657475 h 2313890"/>
                  <a:gd name="connsiteX75" fmla="*/ 1763348 w 2352788"/>
                  <a:gd name="connsiteY75" fmla="*/ 345976 h 2313890"/>
                  <a:gd name="connsiteX76" fmla="*/ 1642768 w 2352788"/>
                  <a:gd name="connsiteY76" fmla="*/ 386169 h 2313890"/>
                  <a:gd name="connsiteX77" fmla="*/ 1451848 w 2352788"/>
                  <a:gd name="connsiteY77" fmla="*/ 667523 h 2313890"/>
                  <a:gd name="connsiteX78" fmla="*/ 1170498 w 2352788"/>
                  <a:gd name="connsiteY78" fmla="*/ 506748 h 2313890"/>
                  <a:gd name="connsiteX79" fmla="*/ 1200641 w 2352788"/>
                  <a:gd name="connsiteY79" fmla="*/ 642400 h 2313890"/>
                  <a:gd name="connsiteX80" fmla="*/ 1115230 w 2352788"/>
                  <a:gd name="connsiteY80" fmla="*/ 878538 h 2313890"/>
                  <a:gd name="connsiteX81" fmla="*/ 1100158 w 2352788"/>
                  <a:gd name="connsiteY81" fmla="*/ 1014189 h 2313890"/>
                  <a:gd name="connsiteX82" fmla="*/ 904215 w 2352788"/>
                  <a:gd name="connsiteY82" fmla="*/ 1024237 h 2313890"/>
                  <a:gd name="connsiteX83" fmla="*/ 929336 w 2352788"/>
                  <a:gd name="connsiteY83" fmla="*/ 1185011 h 2313890"/>
                  <a:gd name="connsiteX84" fmla="*/ 708272 w 2352788"/>
                  <a:gd name="connsiteY84" fmla="*/ 994093 h 2313890"/>
                  <a:gd name="connsiteX85" fmla="*/ 607789 w 2352788"/>
                  <a:gd name="connsiteY85" fmla="*/ 923755 h 2313890"/>
                  <a:gd name="connsiteX86" fmla="*/ 809594 w 2352788"/>
                  <a:gd name="connsiteY86" fmla="*/ 1323176 h 2313890"/>
                  <a:gd name="connsiteX87" fmla="*/ 512330 w 2352788"/>
                  <a:gd name="connsiteY87" fmla="*/ 1365882 h 2313890"/>
                  <a:gd name="connsiteX88" fmla="*/ 647983 w 2352788"/>
                  <a:gd name="connsiteY88" fmla="*/ 1883372 h 2313890"/>
                  <a:gd name="connsiteX89" fmla="*/ 537449 w 2352788"/>
                  <a:gd name="connsiteY89" fmla="*/ 1808010 h 2313890"/>
                  <a:gd name="connsiteX90" fmla="*/ 391749 w 2352788"/>
                  <a:gd name="connsiteY90" fmla="*/ 1742695 h 2313890"/>
                  <a:gd name="connsiteX91" fmla="*/ 230975 w 2352788"/>
                  <a:gd name="connsiteY91" fmla="*/ 1446268 h 2313890"/>
                  <a:gd name="connsiteX92" fmla="*/ 356580 w 2352788"/>
                  <a:gd name="connsiteY92" fmla="*/ 1677381 h 2313890"/>
                  <a:gd name="connsiteX93" fmla="*/ 431942 w 2352788"/>
                  <a:gd name="connsiteY93" fmla="*/ 1843179 h 2313890"/>
                  <a:gd name="connsiteX94" fmla="*/ 527402 w 2352788"/>
                  <a:gd name="connsiteY94" fmla="*/ 1883372 h 2313890"/>
                  <a:gd name="connsiteX95" fmla="*/ 507305 w 2352788"/>
                  <a:gd name="connsiteY95" fmla="*/ 1998929 h 2313890"/>
                  <a:gd name="connsiteX96" fmla="*/ 311362 w 2352788"/>
                  <a:gd name="connsiteY96" fmla="*/ 2189847 h 2313890"/>
                  <a:gd name="connsiteX97" fmla="*/ 250235 w 2352788"/>
                  <a:gd name="connsiteY97" fmla="*/ 2152165 h 2313890"/>
                  <a:gd name="connsiteX98" fmla="*/ 220927 w 2352788"/>
                  <a:gd name="connsiteY98" fmla="*/ 1998928 h 2313890"/>
                  <a:gd name="connsiteX99" fmla="*/ 120444 w 2352788"/>
                  <a:gd name="connsiteY99" fmla="*/ 1918541 h 2313890"/>
                  <a:gd name="connsiteX100" fmla="*/ 65177 w 2352788"/>
                  <a:gd name="connsiteY100" fmla="*/ 1878348 h 2313890"/>
                  <a:gd name="connsiteX101" fmla="*/ 80251 w 2352788"/>
                  <a:gd name="connsiteY101" fmla="*/ 1682404 h 2313890"/>
                  <a:gd name="connsiteX102" fmla="*/ 205854 w 2352788"/>
                  <a:gd name="connsiteY102" fmla="*/ 1823082 h 2313890"/>
                  <a:gd name="connsiteX103" fmla="*/ 301314 w 2352788"/>
                  <a:gd name="connsiteY103" fmla="*/ 1983856 h 2313890"/>
                  <a:gd name="connsiteX104" fmla="*/ 326435 w 2352788"/>
                  <a:gd name="connsiteY104" fmla="*/ 1873323 h 2313890"/>
                  <a:gd name="connsiteX105" fmla="*/ 175710 w 2352788"/>
                  <a:gd name="connsiteY105" fmla="*/ 1526655 h 2313890"/>
                  <a:gd name="connsiteX106" fmla="*/ 150589 w 2352788"/>
                  <a:gd name="connsiteY106" fmla="*/ 1491487 h 2313890"/>
                  <a:gd name="connsiteX107" fmla="*/ 30008 w 2352788"/>
                  <a:gd name="connsiteY107" fmla="*/ 1652260 h 2313890"/>
                  <a:gd name="connsiteX108" fmla="*/ 19959 w 2352788"/>
                  <a:gd name="connsiteY108" fmla="*/ 1808009 h 2313890"/>
                  <a:gd name="connsiteX109" fmla="*/ 75227 w 2352788"/>
                  <a:gd name="connsiteY109" fmla="*/ 1310615 h 2313890"/>
                  <a:gd name="connsiteX110" fmla="*/ 175709 w 2352788"/>
                  <a:gd name="connsiteY110" fmla="*/ 1350809 h 2313890"/>
                  <a:gd name="connsiteX111" fmla="*/ 170685 w 2352788"/>
                  <a:gd name="connsiteY111" fmla="*/ 1134770 h 2313890"/>
                  <a:gd name="connsiteX112" fmla="*/ 95322 w 2352788"/>
                  <a:gd name="connsiteY112" fmla="*/ 1245301 h 2313890"/>
                  <a:gd name="connsiteX113" fmla="*/ 180733 w 2352788"/>
                  <a:gd name="connsiteY113" fmla="*/ 1054383 h 2313890"/>
                  <a:gd name="connsiteX114" fmla="*/ 276193 w 2352788"/>
                  <a:gd name="connsiteY114" fmla="*/ 873512 h 2313890"/>
                  <a:gd name="connsiteX115" fmla="*/ 471298 w 2352788"/>
                  <a:gd name="connsiteY115" fmla="*/ 672545 h 2313890"/>
                  <a:gd name="connsiteX0" fmla="*/ 471298 w 2352788"/>
                  <a:gd name="connsiteY0" fmla="*/ 672545 h 2336223"/>
                  <a:gd name="connsiteX1" fmla="*/ 693200 w 2352788"/>
                  <a:gd name="connsiteY1" fmla="*/ 411288 h 2336223"/>
                  <a:gd name="connsiteX2" fmla="*/ 743441 w 2352788"/>
                  <a:gd name="connsiteY2" fmla="*/ 471579 h 2336223"/>
                  <a:gd name="connsiteX3" fmla="*/ 708273 w 2352788"/>
                  <a:gd name="connsiteY3" fmla="*/ 582110 h 2336223"/>
                  <a:gd name="connsiteX4" fmla="*/ 637934 w 2352788"/>
                  <a:gd name="connsiteY4" fmla="*/ 592159 h 2336223"/>
                  <a:gd name="connsiteX5" fmla="*/ 562573 w 2352788"/>
                  <a:gd name="connsiteY5" fmla="*/ 627328 h 2336223"/>
                  <a:gd name="connsiteX6" fmla="*/ 688176 w 2352788"/>
                  <a:gd name="connsiteY6" fmla="*/ 778053 h 2336223"/>
                  <a:gd name="connsiteX7" fmla="*/ 487209 w 2352788"/>
                  <a:gd name="connsiteY7" fmla="*/ 752933 h 2336223"/>
                  <a:gd name="connsiteX8" fmla="*/ 421895 w 2352788"/>
                  <a:gd name="connsiteY8" fmla="*/ 953900 h 2336223"/>
                  <a:gd name="connsiteX9" fmla="*/ 241862 w 2352788"/>
                  <a:gd name="connsiteY9" fmla="*/ 994093 h 2336223"/>
                  <a:gd name="connsiteX10" fmla="*/ 306338 w 2352788"/>
                  <a:gd name="connsiteY10" fmla="*/ 1285495 h 2336223"/>
                  <a:gd name="connsiteX11" fmla="*/ 492233 w 2352788"/>
                  <a:gd name="connsiteY11" fmla="*/ 1195060 h 2336223"/>
                  <a:gd name="connsiteX12" fmla="*/ 477162 w 2352788"/>
                  <a:gd name="connsiteY12" fmla="*/ 979020 h 2336223"/>
                  <a:gd name="connsiteX13" fmla="*/ 738418 w 2352788"/>
                  <a:gd name="connsiteY13" fmla="*/ 783077 h 2336223"/>
                  <a:gd name="connsiteX14" fmla="*/ 818805 w 2352788"/>
                  <a:gd name="connsiteY14" fmla="*/ 818247 h 2336223"/>
                  <a:gd name="connsiteX15" fmla="*/ 889144 w 2352788"/>
                  <a:gd name="connsiteY15" fmla="*/ 918730 h 2336223"/>
                  <a:gd name="connsiteX16" fmla="*/ 793684 w 2352788"/>
                  <a:gd name="connsiteY16" fmla="*/ 707714 h 2336223"/>
                  <a:gd name="connsiteX17" fmla="*/ 803732 w 2352788"/>
                  <a:gd name="connsiteY17" fmla="*/ 436409 h 2336223"/>
                  <a:gd name="connsiteX18" fmla="*/ 979579 w 2352788"/>
                  <a:gd name="connsiteY18" fmla="*/ 290708 h 2336223"/>
                  <a:gd name="connsiteX19" fmla="*/ 904216 w 2352788"/>
                  <a:gd name="connsiteY19" fmla="*/ 471579 h 2336223"/>
                  <a:gd name="connsiteX20" fmla="*/ 899192 w 2352788"/>
                  <a:gd name="connsiteY20" fmla="*/ 546941 h 2336223"/>
                  <a:gd name="connsiteX21" fmla="*/ 1029820 w 2352788"/>
                  <a:gd name="connsiteY21" fmla="*/ 567038 h 2336223"/>
                  <a:gd name="connsiteX22" fmla="*/ 974554 w 2352788"/>
                  <a:gd name="connsiteY22" fmla="*/ 768005 h 2336223"/>
                  <a:gd name="connsiteX23" fmla="*/ 994652 w 2352788"/>
                  <a:gd name="connsiteY23" fmla="*/ 788103 h 2336223"/>
                  <a:gd name="connsiteX24" fmla="*/ 959482 w 2352788"/>
                  <a:gd name="connsiteY24" fmla="*/ 506748 h 2336223"/>
                  <a:gd name="connsiteX25" fmla="*/ 1034844 w 2352788"/>
                  <a:gd name="connsiteY25" fmla="*/ 315829 h 2336223"/>
                  <a:gd name="connsiteX26" fmla="*/ 1155424 w 2352788"/>
                  <a:gd name="connsiteY26" fmla="*/ 150031 h 2336223"/>
                  <a:gd name="connsiteX27" fmla="*/ 1265955 w 2352788"/>
                  <a:gd name="connsiteY27" fmla="*/ 215345 h 2336223"/>
                  <a:gd name="connsiteX28" fmla="*/ 1145375 w 2352788"/>
                  <a:gd name="connsiteY28" fmla="*/ 305782 h 2336223"/>
                  <a:gd name="connsiteX29" fmla="*/ 1311173 w 2352788"/>
                  <a:gd name="connsiteY29" fmla="*/ 416314 h 2336223"/>
                  <a:gd name="connsiteX30" fmla="*/ 1346340 w 2352788"/>
                  <a:gd name="connsiteY30" fmla="*/ 124911 h 2336223"/>
                  <a:gd name="connsiteX31" fmla="*/ 1436777 w 2352788"/>
                  <a:gd name="connsiteY31" fmla="*/ 54575 h 2336223"/>
                  <a:gd name="connsiteX32" fmla="*/ 1848759 w 2352788"/>
                  <a:gd name="connsiteY32" fmla="*/ 44524 h 2336223"/>
                  <a:gd name="connsiteX33" fmla="*/ 2352532 w 2352788"/>
                  <a:gd name="connsiteY33" fmla="*/ 399076 h 2336223"/>
                  <a:gd name="connsiteX34" fmla="*/ 1773395 w 2352788"/>
                  <a:gd name="connsiteY34" fmla="*/ 59598 h 2336223"/>
                  <a:gd name="connsiteX35" fmla="*/ 1708081 w 2352788"/>
                  <a:gd name="connsiteY35" fmla="*/ 119889 h 2336223"/>
                  <a:gd name="connsiteX36" fmla="*/ 1461896 w 2352788"/>
                  <a:gd name="connsiteY36" fmla="*/ 99791 h 2336223"/>
                  <a:gd name="connsiteX37" fmla="*/ 1421703 w 2352788"/>
                  <a:gd name="connsiteY37" fmla="*/ 406266 h 2336223"/>
                  <a:gd name="connsiteX38" fmla="*/ 1878903 w 2352788"/>
                  <a:gd name="connsiteY38" fmla="*/ 300759 h 2336223"/>
                  <a:gd name="connsiteX39" fmla="*/ 1934169 w 2352788"/>
                  <a:gd name="connsiteY39" fmla="*/ 1431198 h 2336223"/>
                  <a:gd name="connsiteX40" fmla="*/ 1333340 w 2352788"/>
                  <a:gd name="connsiteY40" fmla="*/ 1514347 h 2336223"/>
                  <a:gd name="connsiteX41" fmla="*/ 1260930 w 2352788"/>
                  <a:gd name="connsiteY41" fmla="*/ 1466368 h 2336223"/>
                  <a:gd name="connsiteX42" fmla="*/ 1613074 w 2352788"/>
                  <a:gd name="connsiteY42" fmla="*/ 1086029 h 2336223"/>
                  <a:gd name="connsiteX43" fmla="*/ 1456874 w 2352788"/>
                  <a:gd name="connsiteY43" fmla="*/ 1014191 h 2336223"/>
                  <a:gd name="connsiteX44" fmla="*/ 1527211 w 2352788"/>
                  <a:gd name="connsiteY44" fmla="*/ 762983 h 2336223"/>
                  <a:gd name="connsiteX45" fmla="*/ 1421703 w 2352788"/>
                  <a:gd name="connsiteY45" fmla="*/ 843370 h 2336223"/>
                  <a:gd name="connsiteX46" fmla="*/ 1512138 w 2352788"/>
                  <a:gd name="connsiteY46" fmla="*/ 843370 h 2336223"/>
                  <a:gd name="connsiteX47" fmla="*/ 1371461 w 2352788"/>
                  <a:gd name="connsiteY47" fmla="*/ 1029264 h 2336223"/>
                  <a:gd name="connsiteX48" fmla="*/ 1115228 w 2352788"/>
                  <a:gd name="connsiteY48" fmla="*/ 1255352 h 2336223"/>
                  <a:gd name="connsiteX49" fmla="*/ 907141 w 2352788"/>
                  <a:gd name="connsiteY49" fmla="*/ 1546754 h 2336223"/>
                  <a:gd name="connsiteX50" fmla="*/ 858995 w 2352788"/>
                  <a:gd name="connsiteY50" fmla="*/ 1622117 h 2336223"/>
                  <a:gd name="connsiteX51" fmla="*/ 1009720 w 2352788"/>
                  <a:gd name="connsiteY51" fmla="*/ 1918543 h 2336223"/>
                  <a:gd name="connsiteX52" fmla="*/ 1100156 w 2352788"/>
                  <a:gd name="connsiteY52" fmla="*/ 1898446 h 2336223"/>
                  <a:gd name="connsiteX53" fmla="*/ 1243117 w 2352788"/>
                  <a:gd name="connsiteY53" fmla="*/ 1439150 h 2336223"/>
                  <a:gd name="connsiteX54" fmla="*/ 1352194 w 2352788"/>
                  <a:gd name="connsiteY54" fmla="*/ 1522376 h 2336223"/>
                  <a:gd name="connsiteX55" fmla="*/ 1352194 w 2352788"/>
                  <a:gd name="connsiteY55" fmla="*/ 1605864 h 2336223"/>
                  <a:gd name="connsiteX56" fmla="*/ 1312456 w 2352788"/>
                  <a:gd name="connsiteY56" fmla="*/ 1759841 h 2336223"/>
                  <a:gd name="connsiteX57" fmla="*/ 1416465 w 2352788"/>
                  <a:gd name="connsiteY57" fmla="*/ 1920186 h 2336223"/>
                  <a:gd name="connsiteX58" fmla="*/ 1788773 w 2352788"/>
                  <a:gd name="connsiteY58" fmla="*/ 2312351 h 2336223"/>
                  <a:gd name="connsiteX59" fmla="*/ 1256778 w 2352788"/>
                  <a:gd name="connsiteY59" fmla="*/ 2285699 h 2336223"/>
                  <a:gd name="connsiteX60" fmla="*/ 982457 w 2352788"/>
                  <a:gd name="connsiteY60" fmla="*/ 2226066 h 2336223"/>
                  <a:gd name="connsiteX61" fmla="*/ 966555 w 2352788"/>
                  <a:gd name="connsiteY61" fmla="*/ 2146551 h 2336223"/>
                  <a:gd name="connsiteX62" fmla="*/ 1197143 w 2352788"/>
                  <a:gd name="connsiteY62" fmla="*/ 2170405 h 2336223"/>
                  <a:gd name="connsiteX63" fmla="*/ 1324364 w 2352788"/>
                  <a:gd name="connsiteY63" fmla="*/ 2150526 h 2336223"/>
                  <a:gd name="connsiteX64" fmla="*/ 1280632 w 2352788"/>
                  <a:gd name="connsiteY64" fmla="*/ 1963673 h 2336223"/>
                  <a:gd name="connsiteX65" fmla="*/ 1407852 w 2352788"/>
                  <a:gd name="connsiteY65" fmla="*/ 1935844 h 2336223"/>
                  <a:gd name="connsiteX66" fmla="*/ 1247453 w 2352788"/>
                  <a:gd name="connsiteY66" fmla="*/ 1894184 h 2336223"/>
                  <a:gd name="connsiteX67" fmla="*/ 1182614 w 2352788"/>
                  <a:gd name="connsiteY67" fmla="*/ 2064244 h 2336223"/>
                  <a:gd name="connsiteX68" fmla="*/ 1024793 w 2352788"/>
                  <a:gd name="connsiteY68" fmla="*/ 2129558 h 2336223"/>
                  <a:gd name="connsiteX69" fmla="*/ 884116 w 2352788"/>
                  <a:gd name="connsiteY69" fmla="*/ 1767818 h 2336223"/>
                  <a:gd name="connsiteX70" fmla="*/ 843922 w 2352788"/>
                  <a:gd name="connsiteY70" fmla="*/ 2079317 h 2336223"/>
                  <a:gd name="connsiteX71" fmla="*/ 703246 w 2352788"/>
                  <a:gd name="connsiteY71" fmla="*/ 1667335 h 2336223"/>
                  <a:gd name="connsiteX72" fmla="*/ 803729 w 2352788"/>
                  <a:gd name="connsiteY72" fmla="*/ 1416126 h 2336223"/>
                  <a:gd name="connsiteX73" fmla="*/ 884115 w 2352788"/>
                  <a:gd name="connsiteY73" fmla="*/ 1255352 h 2336223"/>
                  <a:gd name="connsiteX74" fmla="*/ 1160446 w 2352788"/>
                  <a:gd name="connsiteY74" fmla="*/ 1134771 h 2336223"/>
                  <a:gd name="connsiteX75" fmla="*/ 1637744 w 2352788"/>
                  <a:gd name="connsiteY75" fmla="*/ 657475 h 2336223"/>
                  <a:gd name="connsiteX76" fmla="*/ 1763348 w 2352788"/>
                  <a:gd name="connsiteY76" fmla="*/ 345976 h 2336223"/>
                  <a:gd name="connsiteX77" fmla="*/ 1642768 w 2352788"/>
                  <a:gd name="connsiteY77" fmla="*/ 386169 h 2336223"/>
                  <a:gd name="connsiteX78" fmla="*/ 1451848 w 2352788"/>
                  <a:gd name="connsiteY78" fmla="*/ 667523 h 2336223"/>
                  <a:gd name="connsiteX79" fmla="*/ 1170498 w 2352788"/>
                  <a:gd name="connsiteY79" fmla="*/ 506748 h 2336223"/>
                  <a:gd name="connsiteX80" fmla="*/ 1200641 w 2352788"/>
                  <a:gd name="connsiteY80" fmla="*/ 642400 h 2336223"/>
                  <a:gd name="connsiteX81" fmla="*/ 1115230 w 2352788"/>
                  <a:gd name="connsiteY81" fmla="*/ 878538 h 2336223"/>
                  <a:gd name="connsiteX82" fmla="*/ 1100158 w 2352788"/>
                  <a:gd name="connsiteY82" fmla="*/ 1014189 h 2336223"/>
                  <a:gd name="connsiteX83" fmla="*/ 904215 w 2352788"/>
                  <a:gd name="connsiteY83" fmla="*/ 1024237 h 2336223"/>
                  <a:gd name="connsiteX84" fmla="*/ 929336 w 2352788"/>
                  <a:gd name="connsiteY84" fmla="*/ 1185011 h 2336223"/>
                  <a:gd name="connsiteX85" fmla="*/ 708272 w 2352788"/>
                  <a:gd name="connsiteY85" fmla="*/ 994093 h 2336223"/>
                  <a:gd name="connsiteX86" fmla="*/ 607789 w 2352788"/>
                  <a:gd name="connsiteY86" fmla="*/ 923755 h 2336223"/>
                  <a:gd name="connsiteX87" fmla="*/ 809594 w 2352788"/>
                  <a:gd name="connsiteY87" fmla="*/ 1323176 h 2336223"/>
                  <a:gd name="connsiteX88" fmla="*/ 512330 w 2352788"/>
                  <a:gd name="connsiteY88" fmla="*/ 1365882 h 2336223"/>
                  <a:gd name="connsiteX89" fmla="*/ 647983 w 2352788"/>
                  <a:gd name="connsiteY89" fmla="*/ 1883372 h 2336223"/>
                  <a:gd name="connsiteX90" fmla="*/ 537449 w 2352788"/>
                  <a:gd name="connsiteY90" fmla="*/ 1808010 h 2336223"/>
                  <a:gd name="connsiteX91" fmla="*/ 391749 w 2352788"/>
                  <a:gd name="connsiteY91" fmla="*/ 1742695 h 2336223"/>
                  <a:gd name="connsiteX92" fmla="*/ 230975 w 2352788"/>
                  <a:gd name="connsiteY92" fmla="*/ 1446268 h 2336223"/>
                  <a:gd name="connsiteX93" fmla="*/ 356580 w 2352788"/>
                  <a:gd name="connsiteY93" fmla="*/ 1677381 h 2336223"/>
                  <a:gd name="connsiteX94" fmla="*/ 431942 w 2352788"/>
                  <a:gd name="connsiteY94" fmla="*/ 1843179 h 2336223"/>
                  <a:gd name="connsiteX95" fmla="*/ 527402 w 2352788"/>
                  <a:gd name="connsiteY95" fmla="*/ 1883372 h 2336223"/>
                  <a:gd name="connsiteX96" fmla="*/ 507305 w 2352788"/>
                  <a:gd name="connsiteY96" fmla="*/ 1998929 h 2336223"/>
                  <a:gd name="connsiteX97" fmla="*/ 311362 w 2352788"/>
                  <a:gd name="connsiteY97" fmla="*/ 2189847 h 2336223"/>
                  <a:gd name="connsiteX98" fmla="*/ 250235 w 2352788"/>
                  <a:gd name="connsiteY98" fmla="*/ 2152165 h 2336223"/>
                  <a:gd name="connsiteX99" fmla="*/ 220927 w 2352788"/>
                  <a:gd name="connsiteY99" fmla="*/ 1998928 h 2336223"/>
                  <a:gd name="connsiteX100" fmla="*/ 120444 w 2352788"/>
                  <a:gd name="connsiteY100" fmla="*/ 1918541 h 2336223"/>
                  <a:gd name="connsiteX101" fmla="*/ 65177 w 2352788"/>
                  <a:gd name="connsiteY101" fmla="*/ 1878348 h 2336223"/>
                  <a:gd name="connsiteX102" fmla="*/ 80251 w 2352788"/>
                  <a:gd name="connsiteY102" fmla="*/ 1682404 h 2336223"/>
                  <a:gd name="connsiteX103" fmla="*/ 205854 w 2352788"/>
                  <a:gd name="connsiteY103" fmla="*/ 1823082 h 2336223"/>
                  <a:gd name="connsiteX104" fmla="*/ 301314 w 2352788"/>
                  <a:gd name="connsiteY104" fmla="*/ 1983856 h 2336223"/>
                  <a:gd name="connsiteX105" fmla="*/ 326435 w 2352788"/>
                  <a:gd name="connsiteY105" fmla="*/ 1873323 h 2336223"/>
                  <a:gd name="connsiteX106" fmla="*/ 175710 w 2352788"/>
                  <a:gd name="connsiteY106" fmla="*/ 1526655 h 2336223"/>
                  <a:gd name="connsiteX107" fmla="*/ 150589 w 2352788"/>
                  <a:gd name="connsiteY107" fmla="*/ 1491487 h 2336223"/>
                  <a:gd name="connsiteX108" fmla="*/ 30008 w 2352788"/>
                  <a:gd name="connsiteY108" fmla="*/ 1652260 h 2336223"/>
                  <a:gd name="connsiteX109" fmla="*/ 19959 w 2352788"/>
                  <a:gd name="connsiteY109" fmla="*/ 1808009 h 2336223"/>
                  <a:gd name="connsiteX110" fmla="*/ 75227 w 2352788"/>
                  <a:gd name="connsiteY110" fmla="*/ 1310615 h 2336223"/>
                  <a:gd name="connsiteX111" fmla="*/ 175709 w 2352788"/>
                  <a:gd name="connsiteY111" fmla="*/ 1350809 h 2336223"/>
                  <a:gd name="connsiteX112" fmla="*/ 170685 w 2352788"/>
                  <a:gd name="connsiteY112" fmla="*/ 1134770 h 2336223"/>
                  <a:gd name="connsiteX113" fmla="*/ 95322 w 2352788"/>
                  <a:gd name="connsiteY113" fmla="*/ 1245301 h 2336223"/>
                  <a:gd name="connsiteX114" fmla="*/ 180733 w 2352788"/>
                  <a:gd name="connsiteY114" fmla="*/ 1054383 h 2336223"/>
                  <a:gd name="connsiteX115" fmla="*/ 276193 w 2352788"/>
                  <a:gd name="connsiteY115" fmla="*/ 873512 h 2336223"/>
                  <a:gd name="connsiteX116" fmla="*/ 471298 w 2352788"/>
                  <a:gd name="connsiteY116" fmla="*/ 672545 h 2336223"/>
                  <a:gd name="connsiteX0" fmla="*/ 471298 w 2352788"/>
                  <a:gd name="connsiteY0" fmla="*/ 672545 h 2327561"/>
                  <a:gd name="connsiteX1" fmla="*/ 693200 w 2352788"/>
                  <a:gd name="connsiteY1" fmla="*/ 411288 h 2327561"/>
                  <a:gd name="connsiteX2" fmla="*/ 743441 w 2352788"/>
                  <a:gd name="connsiteY2" fmla="*/ 471579 h 2327561"/>
                  <a:gd name="connsiteX3" fmla="*/ 708273 w 2352788"/>
                  <a:gd name="connsiteY3" fmla="*/ 582110 h 2327561"/>
                  <a:gd name="connsiteX4" fmla="*/ 637934 w 2352788"/>
                  <a:gd name="connsiteY4" fmla="*/ 592159 h 2327561"/>
                  <a:gd name="connsiteX5" fmla="*/ 562573 w 2352788"/>
                  <a:gd name="connsiteY5" fmla="*/ 627328 h 2327561"/>
                  <a:gd name="connsiteX6" fmla="*/ 688176 w 2352788"/>
                  <a:gd name="connsiteY6" fmla="*/ 778053 h 2327561"/>
                  <a:gd name="connsiteX7" fmla="*/ 487209 w 2352788"/>
                  <a:gd name="connsiteY7" fmla="*/ 752933 h 2327561"/>
                  <a:gd name="connsiteX8" fmla="*/ 421895 w 2352788"/>
                  <a:gd name="connsiteY8" fmla="*/ 953900 h 2327561"/>
                  <a:gd name="connsiteX9" fmla="*/ 241862 w 2352788"/>
                  <a:gd name="connsiteY9" fmla="*/ 994093 h 2327561"/>
                  <a:gd name="connsiteX10" fmla="*/ 306338 w 2352788"/>
                  <a:gd name="connsiteY10" fmla="*/ 1285495 h 2327561"/>
                  <a:gd name="connsiteX11" fmla="*/ 492233 w 2352788"/>
                  <a:gd name="connsiteY11" fmla="*/ 1195060 h 2327561"/>
                  <a:gd name="connsiteX12" fmla="*/ 477162 w 2352788"/>
                  <a:gd name="connsiteY12" fmla="*/ 979020 h 2327561"/>
                  <a:gd name="connsiteX13" fmla="*/ 738418 w 2352788"/>
                  <a:gd name="connsiteY13" fmla="*/ 783077 h 2327561"/>
                  <a:gd name="connsiteX14" fmla="*/ 818805 w 2352788"/>
                  <a:gd name="connsiteY14" fmla="*/ 818247 h 2327561"/>
                  <a:gd name="connsiteX15" fmla="*/ 889144 w 2352788"/>
                  <a:gd name="connsiteY15" fmla="*/ 918730 h 2327561"/>
                  <a:gd name="connsiteX16" fmla="*/ 793684 w 2352788"/>
                  <a:gd name="connsiteY16" fmla="*/ 707714 h 2327561"/>
                  <a:gd name="connsiteX17" fmla="*/ 803732 w 2352788"/>
                  <a:gd name="connsiteY17" fmla="*/ 436409 h 2327561"/>
                  <a:gd name="connsiteX18" fmla="*/ 979579 w 2352788"/>
                  <a:gd name="connsiteY18" fmla="*/ 290708 h 2327561"/>
                  <a:gd name="connsiteX19" fmla="*/ 904216 w 2352788"/>
                  <a:gd name="connsiteY19" fmla="*/ 471579 h 2327561"/>
                  <a:gd name="connsiteX20" fmla="*/ 899192 w 2352788"/>
                  <a:gd name="connsiteY20" fmla="*/ 546941 h 2327561"/>
                  <a:gd name="connsiteX21" fmla="*/ 1029820 w 2352788"/>
                  <a:gd name="connsiteY21" fmla="*/ 567038 h 2327561"/>
                  <a:gd name="connsiteX22" fmla="*/ 974554 w 2352788"/>
                  <a:gd name="connsiteY22" fmla="*/ 768005 h 2327561"/>
                  <a:gd name="connsiteX23" fmla="*/ 994652 w 2352788"/>
                  <a:gd name="connsiteY23" fmla="*/ 788103 h 2327561"/>
                  <a:gd name="connsiteX24" fmla="*/ 959482 w 2352788"/>
                  <a:gd name="connsiteY24" fmla="*/ 506748 h 2327561"/>
                  <a:gd name="connsiteX25" fmla="*/ 1034844 w 2352788"/>
                  <a:gd name="connsiteY25" fmla="*/ 315829 h 2327561"/>
                  <a:gd name="connsiteX26" fmla="*/ 1155424 w 2352788"/>
                  <a:gd name="connsiteY26" fmla="*/ 150031 h 2327561"/>
                  <a:gd name="connsiteX27" fmla="*/ 1265955 w 2352788"/>
                  <a:gd name="connsiteY27" fmla="*/ 215345 h 2327561"/>
                  <a:gd name="connsiteX28" fmla="*/ 1145375 w 2352788"/>
                  <a:gd name="connsiteY28" fmla="*/ 305782 h 2327561"/>
                  <a:gd name="connsiteX29" fmla="*/ 1311173 w 2352788"/>
                  <a:gd name="connsiteY29" fmla="*/ 416314 h 2327561"/>
                  <a:gd name="connsiteX30" fmla="*/ 1346340 w 2352788"/>
                  <a:gd name="connsiteY30" fmla="*/ 124911 h 2327561"/>
                  <a:gd name="connsiteX31" fmla="*/ 1436777 w 2352788"/>
                  <a:gd name="connsiteY31" fmla="*/ 54575 h 2327561"/>
                  <a:gd name="connsiteX32" fmla="*/ 1848759 w 2352788"/>
                  <a:gd name="connsiteY32" fmla="*/ 44524 h 2327561"/>
                  <a:gd name="connsiteX33" fmla="*/ 2352532 w 2352788"/>
                  <a:gd name="connsiteY33" fmla="*/ 399076 h 2327561"/>
                  <a:gd name="connsiteX34" fmla="*/ 1773395 w 2352788"/>
                  <a:gd name="connsiteY34" fmla="*/ 59598 h 2327561"/>
                  <a:gd name="connsiteX35" fmla="*/ 1708081 w 2352788"/>
                  <a:gd name="connsiteY35" fmla="*/ 119889 h 2327561"/>
                  <a:gd name="connsiteX36" fmla="*/ 1461896 w 2352788"/>
                  <a:gd name="connsiteY36" fmla="*/ 99791 h 2327561"/>
                  <a:gd name="connsiteX37" fmla="*/ 1421703 w 2352788"/>
                  <a:gd name="connsiteY37" fmla="*/ 406266 h 2327561"/>
                  <a:gd name="connsiteX38" fmla="*/ 1878903 w 2352788"/>
                  <a:gd name="connsiteY38" fmla="*/ 300759 h 2327561"/>
                  <a:gd name="connsiteX39" fmla="*/ 1934169 w 2352788"/>
                  <a:gd name="connsiteY39" fmla="*/ 1431198 h 2327561"/>
                  <a:gd name="connsiteX40" fmla="*/ 1333340 w 2352788"/>
                  <a:gd name="connsiteY40" fmla="*/ 1514347 h 2327561"/>
                  <a:gd name="connsiteX41" fmla="*/ 1260930 w 2352788"/>
                  <a:gd name="connsiteY41" fmla="*/ 1466368 h 2327561"/>
                  <a:gd name="connsiteX42" fmla="*/ 1613074 w 2352788"/>
                  <a:gd name="connsiteY42" fmla="*/ 1086029 h 2327561"/>
                  <a:gd name="connsiteX43" fmla="*/ 1456874 w 2352788"/>
                  <a:gd name="connsiteY43" fmla="*/ 1014191 h 2327561"/>
                  <a:gd name="connsiteX44" fmla="*/ 1527211 w 2352788"/>
                  <a:gd name="connsiteY44" fmla="*/ 762983 h 2327561"/>
                  <a:gd name="connsiteX45" fmla="*/ 1421703 w 2352788"/>
                  <a:gd name="connsiteY45" fmla="*/ 843370 h 2327561"/>
                  <a:gd name="connsiteX46" fmla="*/ 1512138 w 2352788"/>
                  <a:gd name="connsiteY46" fmla="*/ 843370 h 2327561"/>
                  <a:gd name="connsiteX47" fmla="*/ 1371461 w 2352788"/>
                  <a:gd name="connsiteY47" fmla="*/ 1029264 h 2327561"/>
                  <a:gd name="connsiteX48" fmla="*/ 1115228 w 2352788"/>
                  <a:gd name="connsiteY48" fmla="*/ 1255352 h 2327561"/>
                  <a:gd name="connsiteX49" fmla="*/ 907141 w 2352788"/>
                  <a:gd name="connsiteY49" fmla="*/ 1546754 h 2327561"/>
                  <a:gd name="connsiteX50" fmla="*/ 858995 w 2352788"/>
                  <a:gd name="connsiteY50" fmla="*/ 1622117 h 2327561"/>
                  <a:gd name="connsiteX51" fmla="*/ 1009720 w 2352788"/>
                  <a:gd name="connsiteY51" fmla="*/ 1918543 h 2327561"/>
                  <a:gd name="connsiteX52" fmla="*/ 1100156 w 2352788"/>
                  <a:gd name="connsiteY52" fmla="*/ 1898446 h 2327561"/>
                  <a:gd name="connsiteX53" fmla="*/ 1243117 w 2352788"/>
                  <a:gd name="connsiteY53" fmla="*/ 1439150 h 2327561"/>
                  <a:gd name="connsiteX54" fmla="*/ 1352194 w 2352788"/>
                  <a:gd name="connsiteY54" fmla="*/ 1522376 h 2327561"/>
                  <a:gd name="connsiteX55" fmla="*/ 1352194 w 2352788"/>
                  <a:gd name="connsiteY55" fmla="*/ 1605864 h 2327561"/>
                  <a:gd name="connsiteX56" fmla="*/ 1312456 w 2352788"/>
                  <a:gd name="connsiteY56" fmla="*/ 1759841 h 2327561"/>
                  <a:gd name="connsiteX57" fmla="*/ 1416465 w 2352788"/>
                  <a:gd name="connsiteY57" fmla="*/ 1920186 h 2327561"/>
                  <a:gd name="connsiteX58" fmla="*/ 1788773 w 2352788"/>
                  <a:gd name="connsiteY58" fmla="*/ 2312351 h 2327561"/>
                  <a:gd name="connsiteX59" fmla="*/ 1228948 w 2352788"/>
                  <a:gd name="connsiteY59" fmla="*/ 2218113 h 2327561"/>
                  <a:gd name="connsiteX60" fmla="*/ 982457 w 2352788"/>
                  <a:gd name="connsiteY60" fmla="*/ 2226066 h 2327561"/>
                  <a:gd name="connsiteX61" fmla="*/ 966555 w 2352788"/>
                  <a:gd name="connsiteY61" fmla="*/ 2146551 h 2327561"/>
                  <a:gd name="connsiteX62" fmla="*/ 1197143 w 2352788"/>
                  <a:gd name="connsiteY62" fmla="*/ 2170405 h 2327561"/>
                  <a:gd name="connsiteX63" fmla="*/ 1324364 w 2352788"/>
                  <a:gd name="connsiteY63" fmla="*/ 2150526 h 2327561"/>
                  <a:gd name="connsiteX64" fmla="*/ 1280632 w 2352788"/>
                  <a:gd name="connsiteY64" fmla="*/ 1963673 h 2327561"/>
                  <a:gd name="connsiteX65" fmla="*/ 1407852 w 2352788"/>
                  <a:gd name="connsiteY65" fmla="*/ 1935844 h 2327561"/>
                  <a:gd name="connsiteX66" fmla="*/ 1247453 w 2352788"/>
                  <a:gd name="connsiteY66" fmla="*/ 1894184 h 2327561"/>
                  <a:gd name="connsiteX67" fmla="*/ 1182614 w 2352788"/>
                  <a:gd name="connsiteY67" fmla="*/ 2064244 h 2327561"/>
                  <a:gd name="connsiteX68" fmla="*/ 1024793 w 2352788"/>
                  <a:gd name="connsiteY68" fmla="*/ 2129558 h 2327561"/>
                  <a:gd name="connsiteX69" fmla="*/ 884116 w 2352788"/>
                  <a:gd name="connsiteY69" fmla="*/ 1767818 h 2327561"/>
                  <a:gd name="connsiteX70" fmla="*/ 843922 w 2352788"/>
                  <a:gd name="connsiteY70" fmla="*/ 2079317 h 2327561"/>
                  <a:gd name="connsiteX71" fmla="*/ 703246 w 2352788"/>
                  <a:gd name="connsiteY71" fmla="*/ 1667335 h 2327561"/>
                  <a:gd name="connsiteX72" fmla="*/ 803729 w 2352788"/>
                  <a:gd name="connsiteY72" fmla="*/ 1416126 h 2327561"/>
                  <a:gd name="connsiteX73" fmla="*/ 884115 w 2352788"/>
                  <a:gd name="connsiteY73" fmla="*/ 1255352 h 2327561"/>
                  <a:gd name="connsiteX74" fmla="*/ 1160446 w 2352788"/>
                  <a:gd name="connsiteY74" fmla="*/ 1134771 h 2327561"/>
                  <a:gd name="connsiteX75" fmla="*/ 1637744 w 2352788"/>
                  <a:gd name="connsiteY75" fmla="*/ 657475 h 2327561"/>
                  <a:gd name="connsiteX76" fmla="*/ 1763348 w 2352788"/>
                  <a:gd name="connsiteY76" fmla="*/ 345976 h 2327561"/>
                  <a:gd name="connsiteX77" fmla="*/ 1642768 w 2352788"/>
                  <a:gd name="connsiteY77" fmla="*/ 386169 h 2327561"/>
                  <a:gd name="connsiteX78" fmla="*/ 1451848 w 2352788"/>
                  <a:gd name="connsiteY78" fmla="*/ 667523 h 2327561"/>
                  <a:gd name="connsiteX79" fmla="*/ 1170498 w 2352788"/>
                  <a:gd name="connsiteY79" fmla="*/ 506748 h 2327561"/>
                  <a:gd name="connsiteX80" fmla="*/ 1200641 w 2352788"/>
                  <a:gd name="connsiteY80" fmla="*/ 642400 h 2327561"/>
                  <a:gd name="connsiteX81" fmla="*/ 1115230 w 2352788"/>
                  <a:gd name="connsiteY81" fmla="*/ 878538 h 2327561"/>
                  <a:gd name="connsiteX82" fmla="*/ 1100158 w 2352788"/>
                  <a:gd name="connsiteY82" fmla="*/ 1014189 h 2327561"/>
                  <a:gd name="connsiteX83" fmla="*/ 904215 w 2352788"/>
                  <a:gd name="connsiteY83" fmla="*/ 1024237 h 2327561"/>
                  <a:gd name="connsiteX84" fmla="*/ 929336 w 2352788"/>
                  <a:gd name="connsiteY84" fmla="*/ 1185011 h 2327561"/>
                  <a:gd name="connsiteX85" fmla="*/ 708272 w 2352788"/>
                  <a:gd name="connsiteY85" fmla="*/ 994093 h 2327561"/>
                  <a:gd name="connsiteX86" fmla="*/ 607789 w 2352788"/>
                  <a:gd name="connsiteY86" fmla="*/ 923755 h 2327561"/>
                  <a:gd name="connsiteX87" fmla="*/ 809594 w 2352788"/>
                  <a:gd name="connsiteY87" fmla="*/ 1323176 h 2327561"/>
                  <a:gd name="connsiteX88" fmla="*/ 512330 w 2352788"/>
                  <a:gd name="connsiteY88" fmla="*/ 1365882 h 2327561"/>
                  <a:gd name="connsiteX89" fmla="*/ 647983 w 2352788"/>
                  <a:gd name="connsiteY89" fmla="*/ 1883372 h 2327561"/>
                  <a:gd name="connsiteX90" fmla="*/ 537449 w 2352788"/>
                  <a:gd name="connsiteY90" fmla="*/ 1808010 h 2327561"/>
                  <a:gd name="connsiteX91" fmla="*/ 391749 w 2352788"/>
                  <a:gd name="connsiteY91" fmla="*/ 1742695 h 2327561"/>
                  <a:gd name="connsiteX92" fmla="*/ 230975 w 2352788"/>
                  <a:gd name="connsiteY92" fmla="*/ 1446268 h 2327561"/>
                  <a:gd name="connsiteX93" fmla="*/ 356580 w 2352788"/>
                  <a:gd name="connsiteY93" fmla="*/ 1677381 h 2327561"/>
                  <a:gd name="connsiteX94" fmla="*/ 431942 w 2352788"/>
                  <a:gd name="connsiteY94" fmla="*/ 1843179 h 2327561"/>
                  <a:gd name="connsiteX95" fmla="*/ 527402 w 2352788"/>
                  <a:gd name="connsiteY95" fmla="*/ 1883372 h 2327561"/>
                  <a:gd name="connsiteX96" fmla="*/ 507305 w 2352788"/>
                  <a:gd name="connsiteY96" fmla="*/ 1998929 h 2327561"/>
                  <a:gd name="connsiteX97" fmla="*/ 311362 w 2352788"/>
                  <a:gd name="connsiteY97" fmla="*/ 2189847 h 2327561"/>
                  <a:gd name="connsiteX98" fmla="*/ 250235 w 2352788"/>
                  <a:gd name="connsiteY98" fmla="*/ 2152165 h 2327561"/>
                  <a:gd name="connsiteX99" fmla="*/ 220927 w 2352788"/>
                  <a:gd name="connsiteY99" fmla="*/ 1998928 h 2327561"/>
                  <a:gd name="connsiteX100" fmla="*/ 120444 w 2352788"/>
                  <a:gd name="connsiteY100" fmla="*/ 1918541 h 2327561"/>
                  <a:gd name="connsiteX101" fmla="*/ 65177 w 2352788"/>
                  <a:gd name="connsiteY101" fmla="*/ 1878348 h 2327561"/>
                  <a:gd name="connsiteX102" fmla="*/ 80251 w 2352788"/>
                  <a:gd name="connsiteY102" fmla="*/ 1682404 h 2327561"/>
                  <a:gd name="connsiteX103" fmla="*/ 205854 w 2352788"/>
                  <a:gd name="connsiteY103" fmla="*/ 1823082 h 2327561"/>
                  <a:gd name="connsiteX104" fmla="*/ 301314 w 2352788"/>
                  <a:gd name="connsiteY104" fmla="*/ 1983856 h 2327561"/>
                  <a:gd name="connsiteX105" fmla="*/ 326435 w 2352788"/>
                  <a:gd name="connsiteY105" fmla="*/ 1873323 h 2327561"/>
                  <a:gd name="connsiteX106" fmla="*/ 175710 w 2352788"/>
                  <a:gd name="connsiteY106" fmla="*/ 1526655 h 2327561"/>
                  <a:gd name="connsiteX107" fmla="*/ 150589 w 2352788"/>
                  <a:gd name="connsiteY107" fmla="*/ 1491487 h 2327561"/>
                  <a:gd name="connsiteX108" fmla="*/ 30008 w 2352788"/>
                  <a:gd name="connsiteY108" fmla="*/ 1652260 h 2327561"/>
                  <a:gd name="connsiteX109" fmla="*/ 19959 w 2352788"/>
                  <a:gd name="connsiteY109" fmla="*/ 1808009 h 2327561"/>
                  <a:gd name="connsiteX110" fmla="*/ 75227 w 2352788"/>
                  <a:gd name="connsiteY110" fmla="*/ 1310615 h 2327561"/>
                  <a:gd name="connsiteX111" fmla="*/ 175709 w 2352788"/>
                  <a:gd name="connsiteY111" fmla="*/ 1350809 h 2327561"/>
                  <a:gd name="connsiteX112" fmla="*/ 170685 w 2352788"/>
                  <a:gd name="connsiteY112" fmla="*/ 1134770 h 2327561"/>
                  <a:gd name="connsiteX113" fmla="*/ 95322 w 2352788"/>
                  <a:gd name="connsiteY113" fmla="*/ 1245301 h 2327561"/>
                  <a:gd name="connsiteX114" fmla="*/ 180733 w 2352788"/>
                  <a:gd name="connsiteY114" fmla="*/ 1054383 h 2327561"/>
                  <a:gd name="connsiteX115" fmla="*/ 276193 w 2352788"/>
                  <a:gd name="connsiteY115" fmla="*/ 873512 h 2327561"/>
                  <a:gd name="connsiteX116" fmla="*/ 471298 w 2352788"/>
                  <a:gd name="connsiteY116" fmla="*/ 672545 h 2327561"/>
                  <a:gd name="connsiteX0" fmla="*/ 471298 w 2352788"/>
                  <a:gd name="connsiteY0" fmla="*/ 672545 h 2327561"/>
                  <a:gd name="connsiteX1" fmla="*/ 693200 w 2352788"/>
                  <a:gd name="connsiteY1" fmla="*/ 411288 h 2327561"/>
                  <a:gd name="connsiteX2" fmla="*/ 743441 w 2352788"/>
                  <a:gd name="connsiteY2" fmla="*/ 471579 h 2327561"/>
                  <a:gd name="connsiteX3" fmla="*/ 708273 w 2352788"/>
                  <a:gd name="connsiteY3" fmla="*/ 582110 h 2327561"/>
                  <a:gd name="connsiteX4" fmla="*/ 637934 w 2352788"/>
                  <a:gd name="connsiteY4" fmla="*/ 592159 h 2327561"/>
                  <a:gd name="connsiteX5" fmla="*/ 562573 w 2352788"/>
                  <a:gd name="connsiteY5" fmla="*/ 627328 h 2327561"/>
                  <a:gd name="connsiteX6" fmla="*/ 688176 w 2352788"/>
                  <a:gd name="connsiteY6" fmla="*/ 778053 h 2327561"/>
                  <a:gd name="connsiteX7" fmla="*/ 487209 w 2352788"/>
                  <a:gd name="connsiteY7" fmla="*/ 752933 h 2327561"/>
                  <a:gd name="connsiteX8" fmla="*/ 421895 w 2352788"/>
                  <a:gd name="connsiteY8" fmla="*/ 953900 h 2327561"/>
                  <a:gd name="connsiteX9" fmla="*/ 241862 w 2352788"/>
                  <a:gd name="connsiteY9" fmla="*/ 994093 h 2327561"/>
                  <a:gd name="connsiteX10" fmla="*/ 306338 w 2352788"/>
                  <a:gd name="connsiteY10" fmla="*/ 1285495 h 2327561"/>
                  <a:gd name="connsiteX11" fmla="*/ 492233 w 2352788"/>
                  <a:gd name="connsiteY11" fmla="*/ 1195060 h 2327561"/>
                  <a:gd name="connsiteX12" fmla="*/ 477162 w 2352788"/>
                  <a:gd name="connsiteY12" fmla="*/ 979020 h 2327561"/>
                  <a:gd name="connsiteX13" fmla="*/ 738418 w 2352788"/>
                  <a:gd name="connsiteY13" fmla="*/ 783077 h 2327561"/>
                  <a:gd name="connsiteX14" fmla="*/ 818805 w 2352788"/>
                  <a:gd name="connsiteY14" fmla="*/ 818247 h 2327561"/>
                  <a:gd name="connsiteX15" fmla="*/ 889144 w 2352788"/>
                  <a:gd name="connsiteY15" fmla="*/ 918730 h 2327561"/>
                  <a:gd name="connsiteX16" fmla="*/ 793684 w 2352788"/>
                  <a:gd name="connsiteY16" fmla="*/ 707714 h 2327561"/>
                  <a:gd name="connsiteX17" fmla="*/ 803732 w 2352788"/>
                  <a:gd name="connsiteY17" fmla="*/ 436409 h 2327561"/>
                  <a:gd name="connsiteX18" fmla="*/ 979579 w 2352788"/>
                  <a:gd name="connsiteY18" fmla="*/ 290708 h 2327561"/>
                  <a:gd name="connsiteX19" fmla="*/ 904216 w 2352788"/>
                  <a:gd name="connsiteY19" fmla="*/ 471579 h 2327561"/>
                  <a:gd name="connsiteX20" fmla="*/ 899192 w 2352788"/>
                  <a:gd name="connsiteY20" fmla="*/ 546941 h 2327561"/>
                  <a:gd name="connsiteX21" fmla="*/ 1029820 w 2352788"/>
                  <a:gd name="connsiteY21" fmla="*/ 567038 h 2327561"/>
                  <a:gd name="connsiteX22" fmla="*/ 974554 w 2352788"/>
                  <a:gd name="connsiteY22" fmla="*/ 768005 h 2327561"/>
                  <a:gd name="connsiteX23" fmla="*/ 994652 w 2352788"/>
                  <a:gd name="connsiteY23" fmla="*/ 788103 h 2327561"/>
                  <a:gd name="connsiteX24" fmla="*/ 959482 w 2352788"/>
                  <a:gd name="connsiteY24" fmla="*/ 506748 h 2327561"/>
                  <a:gd name="connsiteX25" fmla="*/ 1034844 w 2352788"/>
                  <a:gd name="connsiteY25" fmla="*/ 315829 h 2327561"/>
                  <a:gd name="connsiteX26" fmla="*/ 1155424 w 2352788"/>
                  <a:gd name="connsiteY26" fmla="*/ 150031 h 2327561"/>
                  <a:gd name="connsiteX27" fmla="*/ 1265955 w 2352788"/>
                  <a:gd name="connsiteY27" fmla="*/ 215345 h 2327561"/>
                  <a:gd name="connsiteX28" fmla="*/ 1145375 w 2352788"/>
                  <a:gd name="connsiteY28" fmla="*/ 305782 h 2327561"/>
                  <a:gd name="connsiteX29" fmla="*/ 1311173 w 2352788"/>
                  <a:gd name="connsiteY29" fmla="*/ 416314 h 2327561"/>
                  <a:gd name="connsiteX30" fmla="*/ 1346340 w 2352788"/>
                  <a:gd name="connsiteY30" fmla="*/ 124911 h 2327561"/>
                  <a:gd name="connsiteX31" fmla="*/ 1436777 w 2352788"/>
                  <a:gd name="connsiteY31" fmla="*/ 54575 h 2327561"/>
                  <a:gd name="connsiteX32" fmla="*/ 1848759 w 2352788"/>
                  <a:gd name="connsiteY32" fmla="*/ 44524 h 2327561"/>
                  <a:gd name="connsiteX33" fmla="*/ 2352532 w 2352788"/>
                  <a:gd name="connsiteY33" fmla="*/ 399076 h 2327561"/>
                  <a:gd name="connsiteX34" fmla="*/ 1773395 w 2352788"/>
                  <a:gd name="connsiteY34" fmla="*/ 59598 h 2327561"/>
                  <a:gd name="connsiteX35" fmla="*/ 1708081 w 2352788"/>
                  <a:gd name="connsiteY35" fmla="*/ 119889 h 2327561"/>
                  <a:gd name="connsiteX36" fmla="*/ 1461896 w 2352788"/>
                  <a:gd name="connsiteY36" fmla="*/ 99791 h 2327561"/>
                  <a:gd name="connsiteX37" fmla="*/ 1421703 w 2352788"/>
                  <a:gd name="connsiteY37" fmla="*/ 406266 h 2327561"/>
                  <a:gd name="connsiteX38" fmla="*/ 1878903 w 2352788"/>
                  <a:gd name="connsiteY38" fmla="*/ 300759 h 2327561"/>
                  <a:gd name="connsiteX39" fmla="*/ 1934169 w 2352788"/>
                  <a:gd name="connsiteY39" fmla="*/ 1431198 h 2327561"/>
                  <a:gd name="connsiteX40" fmla="*/ 1333340 w 2352788"/>
                  <a:gd name="connsiteY40" fmla="*/ 1514347 h 2327561"/>
                  <a:gd name="connsiteX41" fmla="*/ 1260930 w 2352788"/>
                  <a:gd name="connsiteY41" fmla="*/ 1466368 h 2327561"/>
                  <a:gd name="connsiteX42" fmla="*/ 1613074 w 2352788"/>
                  <a:gd name="connsiteY42" fmla="*/ 1086029 h 2327561"/>
                  <a:gd name="connsiteX43" fmla="*/ 1456874 w 2352788"/>
                  <a:gd name="connsiteY43" fmla="*/ 1014191 h 2327561"/>
                  <a:gd name="connsiteX44" fmla="*/ 1527211 w 2352788"/>
                  <a:gd name="connsiteY44" fmla="*/ 762983 h 2327561"/>
                  <a:gd name="connsiteX45" fmla="*/ 1421703 w 2352788"/>
                  <a:gd name="connsiteY45" fmla="*/ 843370 h 2327561"/>
                  <a:gd name="connsiteX46" fmla="*/ 1512138 w 2352788"/>
                  <a:gd name="connsiteY46" fmla="*/ 843370 h 2327561"/>
                  <a:gd name="connsiteX47" fmla="*/ 1371461 w 2352788"/>
                  <a:gd name="connsiteY47" fmla="*/ 1029264 h 2327561"/>
                  <a:gd name="connsiteX48" fmla="*/ 1115228 w 2352788"/>
                  <a:gd name="connsiteY48" fmla="*/ 1255352 h 2327561"/>
                  <a:gd name="connsiteX49" fmla="*/ 907141 w 2352788"/>
                  <a:gd name="connsiteY49" fmla="*/ 1546754 h 2327561"/>
                  <a:gd name="connsiteX50" fmla="*/ 858995 w 2352788"/>
                  <a:gd name="connsiteY50" fmla="*/ 1622117 h 2327561"/>
                  <a:gd name="connsiteX51" fmla="*/ 1009720 w 2352788"/>
                  <a:gd name="connsiteY51" fmla="*/ 1918543 h 2327561"/>
                  <a:gd name="connsiteX52" fmla="*/ 1100156 w 2352788"/>
                  <a:gd name="connsiteY52" fmla="*/ 1898446 h 2327561"/>
                  <a:gd name="connsiteX53" fmla="*/ 1243117 w 2352788"/>
                  <a:gd name="connsiteY53" fmla="*/ 1439150 h 2327561"/>
                  <a:gd name="connsiteX54" fmla="*/ 1352194 w 2352788"/>
                  <a:gd name="connsiteY54" fmla="*/ 1522376 h 2327561"/>
                  <a:gd name="connsiteX55" fmla="*/ 1352194 w 2352788"/>
                  <a:gd name="connsiteY55" fmla="*/ 1605864 h 2327561"/>
                  <a:gd name="connsiteX56" fmla="*/ 1312456 w 2352788"/>
                  <a:gd name="connsiteY56" fmla="*/ 1759841 h 2327561"/>
                  <a:gd name="connsiteX57" fmla="*/ 1416465 w 2352788"/>
                  <a:gd name="connsiteY57" fmla="*/ 1920186 h 2327561"/>
                  <a:gd name="connsiteX58" fmla="*/ 1788773 w 2352788"/>
                  <a:gd name="connsiteY58" fmla="*/ 2312351 h 2327561"/>
                  <a:gd name="connsiteX59" fmla="*/ 1228948 w 2352788"/>
                  <a:gd name="connsiteY59" fmla="*/ 2218113 h 2327561"/>
                  <a:gd name="connsiteX60" fmla="*/ 982457 w 2352788"/>
                  <a:gd name="connsiteY60" fmla="*/ 2226066 h 2327561"/>
                  <a:gd name="connsiteX61" fmla="*/ 966555 w 2352788"/>
                  <a:gd name="connsiteY61" fmla="*/ 2146551 h 2327561"/>
                  <a:gd name="connsiteX62" fmla="*/ 1197143 w 2352788"/>
                  <a:gd name="connsiteY62" fmla="*/ 2170405 h 2327561"/>
                  <a:gd name="connsiteX63" fmla="*/ 1324364 w 2352788"/>
                  <a:gd name="connsiteY63" fmla="*/ 2150526 h 2327561"/>
                  <a:gd name="connsiteX64" fmla="*/ 1280632 w 2352788"/>
                  <a:gd name="connsiteY64" fmla="*/ 1963673 h 2327561"/>
                  <a:gd name="connsiteX65" fmla="*/ 1407852 w 2352788"/>
                  <a:gd name="connsiteY65" fmla="*/ 1935844 h 2327561"/>
                  <a:gd name="connsiteX66" fmla="*/ 1247453 w 2352788"/>
                  <a:gd name="connsiteY66" fmla="*/ 1894184 h 2327561"/>
                  <a:gd name="connsiteX67" fmla="*/ 1182614 w 2352788"/>
                  <a:gd name="connsiteY67" fmla="*/ 2064244 h 2327561"/>
                  <a:gd name="connsiteX68" fmla="*/ 1024793 w 2352788"/>
                  <a:gd name="connsiteY68" fmla="*/ 2129558 h 2327561"/>
                  <a:gd name="connsiteX69" fmla="*/ 884116 w 2352788"/>
                  <a:gd name="connsiteY69" fmla="*/ 1767818 h 2327561"/>
                  <a:gd name="connsiteX70" fmla="*/ 843922 w 2352788"/>
                  <a:gd name="connsiteY70" fmla="*/ 2079317 h 2327561"/>
                  <a:gd name="connsiteX71" fmla="*/ 703246 w 2352788"/>
                  <a:gd name="connsiteY71" fmla="*/ 1667335 h 2327561"/>
                  <a:gd name="connsiteX72" fmla="*/ 803729 w 2352788"/>
                  <a:gd name="connsiteY72" fmla="*/ 1416126 h 2327561"/>
                  <a:gd name="connsiteX73" fmla="*/ 884115 w 2352788"/>
                  <a:gd name="connsiteY73" fmla="*/ 1255352 h 2327561"/>
                  <a:gd name="connsiteX74" fmla="*/ 1160446 w 2352788"/>
                  <a:gd name="connsiteY74" fmla="*/ 1134771 h 2327561"/>
                  <a:gd name="connsiteX75" fmla="*/ 1637744 w 2352788"/>
                  <a:gd name="connsiteY75" fmla="*/ 657475 h 2327561"/>
                  <a:gd name="connsiteX76" fmla="*/ 1763348 w 2352788"/>
                  <a:gd name="connsiteY76" fmla="*/ 345976 h 2327561"/>
                  <a:gd name="connsiteX77" fmla="*/ 1642768 w 2352788"/>
                  <a:gd name="connsiteY77" fmla="*/ 386169 h 2327561"/>
                  <a:gd name="connsiteX78" fmla="*/ 1451848 w 2352788"/>
                  <a:gd name="connsiteY78" fmla="*/ 667523 h 2327561"/>
                  <a:gd name="connsiteX79" fmla="*/ 1170498 w 2352788"/>
                  <a:gd name="connsiteY79" fmla="*/ 506748 h 2327561"/>
                  <a:gd name="connsiteX80" fmla="*/ 1200641 w 2352788"/>
                  <a:gd name="connsiteY80" fmla="*/ 642400 h 2327561"/>
                  <a:gd name="connsiteX81" fmla="*/ 1115230 w 2352788"/>
                  <a:gd name="connsiteY81" fmla="*/ 878538 h 2327561"/>
                  <a:gd name="connsiteX82" fmla="*/ 1100158 w 2352788"/>
                  <a:gd name="connsiteY82" fmla="*/ 1014189 h 2327561"/>
                  <a:gd name="connsiteX83" fmla="*/ 904215 w 2352788"/>
                  <a:gd name="connsiteY83" fmla="*/ 1024237 h 2327561"/>
                  <a:gd name="connsiteX84" fmla="*/ 929336 w 2352788"/>
                  <a:gd name="connsiteY84" fmla="*/ 1185011 h 2327561"/>
                  <a:gd name="connsiteX85" fmla="*/ 708272 w 2352788"/>
                  <a:gd name="connsiteY85" fmla="*/ 994093 h 2327561"/>
                  <a:gd name="connsiteX86" fmla="*/ 607789 w 2352788"/>
                  <a:gd name="connsiteY86" fmla="*/ 923755 h 2327561"/>
                  <a:gd name="connsiteX87" fmla="*/ 809594 w 2352788"/>
                  <a:gd name="connsiteY87" fmla="*/ 1323176 h 2327561"/>
                  <a:gd name="connsiteX88" fmla="*/ 512330 w 2352788"/>
                  <a:gd name="connsiteY88" fmla="*/ 1365882 h 2327561"/>
                  <a:gd name="connsiteX89" fmla="*/ 647983 w 2352788"/>
                  <a:gd name="connsiteY89" fmla="*/ 1883372 h 2327561"/>
                  <a:gd name="connsiteX90" fmla="*/ 537449 w 2352788"/>
                  <a:gd name="connsiteY90" fmla="*/ 1808010 h 2327561"/>
                  <a:gd name="connsiteX91" fmla="*/ 391749 w 2352788"/>
                  <a:gd name="connsiteY91" fmla="*/ 1742695 h 2327561"/>
                  <a:gd name="connsiteX92" fmla="*/ 230975 w 2352788"/>
                  <a:gd name="connsiteY92" fmla="*/ 1446268 h 2327561"/>
                  <a:gd name="connsiteX93" fmla="*/ 356580 w 2352788"/>
                  <a:gd name="connsiteY93" fmla="*/ 1677381 h 2327561"/>
                  <a:gd name="connsiteX94" fmla="*/ 431942 w 2352788"/>
                  <a:gd name="connsiteY94" fmla="*/ 1843179 h 2327561"/>
                  <a:gd name="connsiteX95" fmla="*/ 527402 w 2352788"/>
                  <a:gd name="connsiteY95" fmla="*/ 1883372 h 2327561"/>
                  <a:gd name="connsiteX96" fmla="*/ 507305 w 2352788"/>
                  <a:gd name="connsiteY96" fmla="*/ 1998929 h 2327561"/>
                  <a:gd name="connsiteX97" fmla="*/ 311362 w 2352788"/>
                  <a:gd name="connsiteY97" fmla="*/ 2189847 h 2327561"/>
                  <a:gd name="connsiteX98" fmla="*/ 250235 w 2352788"/>
                  <a:gd name="connsiteY98" fmla="*/ 2152165 h 2327561"/>
                  <a:gd name="connsiteX99" fmla="*/ 220927 w 2352788"/>
                  <a:gd name="connsiteY99" fmla="*/ 1998928 h 2327561"/>
                  <a:gd name="connsiteX100" fmla="*/ 120444 w 2352788"/>
                  <a:gd name="connsiteY100" fmla="*/ 1918541 h 2327561"/>
                  <a:gd name="connsiteX101" fmla="*/ 65177 w 2352788"/>
                  <a:gd name="connsiteY101" fmla="*/ 1878348 h 2327561"/>
                  <a:gd name="connsiteX102" fmla="*/ 80251 w 2352788"/>
                  <a:gd name="connsiteY102" fmla="*/ 1682404 h 2327561"/>
                  <a:gd name="connsiteX103" fmla="*/ 205854 w 2352788"/>
                  <a:gd name="connsiteY103" fmla="*/ 1823082 h 2327561"/>
                  <a:gd name="connsiteX104" fmla="*/ 301314 w 2352788"/>
                  <a:gd name="connsiteY104" fmla="*/ 1983856 h 2327561"/>
                  <a:gd name="connsiteX105" fmla="*/ 326435 w 2352788"/>
                  <a:gd name="connsiteY105" fmla="*/ 1873323 h 2327561"/>
                  <a:gd name="connsiteX106" fmla="*/ 175710 w 2352788"/>
                  <a:gd name="connsiteY106" fmla="*/ 1526655 h 2327561"/>
                  <a:gd name="connsiteX107" fmla="*/ 150589 w 2352788"/>
                  <a:gd name="connsiteY107" fmla="*/ 1491487 h 2327561"/>
                  <a:gd name="connsiteX108" fmla="*/ 30008 w 2352788"/>
                  <a:gd name="connsiteY108" fmla="*/ 1652260 h 2327561"/>
                  <a:gd name="connsiteX109" fmla="*/ 19959 w 2352788"/>
                  <a:gd name="connsiteY109" fmla="*/ 1808009 h 2327561"/>
                  <a:gd name="connsiteX110" fmla="*/ 75227 w 2352788"/>
                  <a:gd name="connsiteY110" fmla="*/ 1310615 h 2327561"/>
                  <a:gd name="connsiteX111" fmla="*/ 175709 w 2352788"/>
                  <a:gd name="connsiteY111" fmla="*/ 1350809 h 2327561"/>
                  <a:gd name="connsiteX112" fmla="*/ 170685 w 2352788"/>
                  <a:gd name="connsiteY112" fmla="*/ 1134770 h 2327561"/>
                  <a:gd name="connsiteX113" fmla="*/ 95322 w 2352788"/>
                  <a:gd name="connsiteY113" fmla="*/ 1245301 h 2327561"/>
                  <a:gd name="connsiteX114" fmla="*/ 180733 w 2352788"/>
                  <a:gd name="connsiteY114" fmla="*/ 1054383 h 2327561"/>
                  <a:gd name="connsiteX115" fmla="*/ 276193 w 2352788"/>
                  <a:gd name="connsiteY115" fmla="*/ 873512 h 2327561"/>
                  <a:gd name="connsiteX116" fmla="*/ 471298 w 2352788"/>
                  <a:gd name="connsiteY116" fmla="*/ 672545 h 2327561"/>
                  <a:gd name="connsiteX0" fmla="*/ 471298 w 2352788"/>
                  <a:gd name="connsiteY0" fmla="*/ 672545 h 2329984"/>
                  <a:gd name="connsiteX1" fmla="*/ 693200 w 2352788"/>
                  <a:gd name="connsiteY1" fmla="*/ 411288 h 2329984"/>
                  <a:gd name="connsiteX2" fmla="*/ 743441 w 2352788"/>
                  <a:gd name="connsiteY2" fmla="*/ 471579 h 2329984"/>
                  <a:gd name="connsiteX3" fmla="*/ 708273 w 2352788"/>
                  <a:gd name="connsiteY3" fmla="*/ 582110 h 2329984"/>
                  <a:gd name="connsiteX4" fmla="*/ 637934 w 2352788"/>
                  <a:gd name="connsiteY4" fmla="*/ 592159 h 2329984"/>
                  <a:gd name="connsiteX5" fmla="*/ 562573 w 2352788"/>
                  <a:gd name="connsiteY5" fmla="*/ 627328 h 2329984"/>
                  <a:gd name="connsiteX6" fmla="*/ 688176 w 2352788"/>
                  <a:gd name="connsiteY6" fmla="*/ 778053 h 2329984"/>
                  <a:gd name="connsiteX7" fmla="*/ 487209 w 2352788"/>
                  <a:gd name="connsiteY7" fmla="*/ 752933 h 2329984"/>
                  <a:gd name="connsiteX8" fmla="*/ 421895 w 2352788"/>
                  <a:gd name="connsiteY8" fmla="*/ 953900 h 2329984"/>
                  <a:gd name="connsiteX9" fmla="*/ 241862 w 2352788"/>
                  <a:gd name="connsiteY9" fmla="*/ 994093 h 2329984"/>
                  <a:gd name="connsiteX10" fmla="*/ 306338 w 2352788"/>
                  <a:gd name="connsiteY10" fmla="*/ 1285495 h 2329984"/>
                  <a:gd name="connsiteX11" fmla="*/ 492233 w 2352788"/>
                  <a:gd name="connsiteY11" fmla="*/ 1195060 h 2329984"/>
                  <a:gd name="connsiteX12" fmla="*/ 477162 w 2352788"/>
                  <a:gd name="connsiteY12" fmla="*/ 979020 h 2329984"/>
                  <a:gd name="connsiteX13" fmla="*/ 738418 w 2352788"/>
                  <a:gd name="connsiteY13" fmla="*/ 783077 h 2329984"/>
                  <a:gd name="connsiteX14" fmla="*/ 818805 w 2352788"/>
                  <a:gd name="connsiteY14" fmla="*/ 818247 h 2329984"/>
                  <a:gd name="connsiteX15" fmla="*/ 889144 w 2352788"/>
                  <a:gd name="connsiteY15" fmla="*/ 918730 h 2329984"/>
                  <a:gd name="connsiteX16" fmla="*/ 793684 w 2352788"/>
                  <a:gd name="connsiteY16" fmla="*/ 707714 h 2329984"/>
                  <a:gd name="connsiteX17" fmla="*/ 803732 w 2352788"/>
                  <a:gd name="connsiteY17" fmla="*/ 436409 h 2329984"/>
                  <a:gd name="connsiteX18" fmla="*/ 979579 w 2352788"/>
                  <a:gd name="connsiteY18" fmla="*/ 290708 h 2329984"/>
                  <a:gd name="connsiteX19" fmla="*/ 904216 w 2352788"/>
                  <a:gd name="connsiteY19" fmla="*/ 471579 h 2329984"/>
                  <a:gd name="connsiteX20" fmla="*/ 899192 w 2352788"/>
                  <a:gd name="connsiteY20" fmla="*/ 546941 h 2329984"/>
                  <a:gd name="connsiteX21" fmla="*/ 1029820 w 2352788"/>
                  <a:gd name="connsiteY21" fmla="*/ 567038 h 2329984"/>
                  <a:gd name="connsiteX22" fmla="*/ 974554 w 2352788"/>
                  <a:gd name="connsiteY22" fmla="*/ 768005 h 2329984"/>
                  <a:gd name="connsiteX23" fmla="*/ 994652 w 2352788"/>
                  <a:gd name="connsiteY23" fmla="*/ 788103 h 2329984"/>
                  <a:gd name="connsiteX24" fmla="*/ 959482 w 2352788"/>
                  <a:gd name="connsiteY24" fmla="*/ 506748 h 2329984"/>
                  <a:gd name="connsiteX25" fmla="*/ 1034844 w 2352788"/>
                  <a:gd name="connsiteY25" fmla="*/ 315829 h 2329984"/>
                  <a:gd name="connsiteX26" fmla="*/ 1155424 w 2352788"/>
                  <a:gd name="connsiteY26" fmla="*/ 150031 h 2329984"/>
                  <a:gd name="connsiteX27" fmla="*/ 1265955 w 2352788"/>
                  <a:gd name="connsiteY27" fmla="*/ 215345 h 2329984"/>
                  <a:gd name="connsiteX28" fmla="*/ 1145375 w 2352788"/>
                  <a:gd name="connsiteY28" fmla="*/ 305782 h 2329984"/>
                  <a:gd name="connsiteX29" fmla="*/ 1311173 w 2352788"/>
                  <a:gd name="connsiteY29" fmla="*/ 416314 h 2329984"/>
                  <a:gd name="connsiteX30" fmla="*/ 1346340 w 2352788"/>
                  <a:gd name="connsiteY30" fmla="*/ 124911 h 2329984"/>
                  <a:gd name="connsiteX31" fmla="*/ 1436777 w 2352788"/>
                  <a:gd name="connsiteY31" fmla="*/ 54575 h 2329984"/>
                  <a:gd name="connsiteX32" fmla="*/ 1848759 w 2352788"/>
                  <a:gd name="connsiteY32" fmla="*/ 44524 h 2329984"/>
                  <a:gd name="connsiteX33" fmla="*/ 2352532 w 2352788"/>
                  <a:gd name="connsiteY33" fmla="*/ 399076 h 2329984"/>
                  <a:gd name="connsiteX34" fmla="*/ 1773395 w 2352788"/>
                  <a:gd name="connsiteY34" fmla="*/ 59598 h 2329984"/>
                  <a:gd name="connsiteX35" fmla="*/ 1708081 w 2352788"/>
                  <a:gd name="connsiteY35" fmla="*/ 119889 h 2329984"/>
                  <a:gd name="connsiteX36" fmla="*/ 1461896 w 2352788"/>
                  <a:gd name="connsiteY36" fmla="*/ 99791 h 2329984"/>
                  <a:gd name="connsiteX37" fmla="*/ 1421703 w 2352788"/>
                  <a:gd name="connsiteY37" fmla="*/ 406266 h 2329984"/>
                  <a:gd name="connsiteX38" fmla="*/ 1878903 w 2352788"/>
                  <a:gd name="connsiteY38" fmla="*/ 300759 h 2329984"/>
                  <a:gd name="connsiteX39" fmla="*/ 1934169 w 2352788"/>
                  <a:gd name="connsiteY39" fmla="*/ 1431198 h 2329984"/>
                  <a:gd name="connsiteX40" fmla="*/ 1333340 w 2352788"/>
                  <a:gd name="connsiteY40" fmla="*/ 1514347 h 2329984"/>
                  <a:gd name="connsiteX41" fmla="*/ 1260930 w 2352788"/>
                  <a:gd name="connsiteY41" fmla="*/ 1466368 h 2329984"/>
                  <a:gd name="connsiteX42" fmla="*/ 1613074 w 2352788"/>
                  <a:gd name="connsiteY42" fmla="*/ 1086029 h 2329984"/>
                  <a:gd name="connsiteX43" fmla="*/ 1456874 w 2352788"/>
                  <a:gd name="connsiteY43" fmla="*/ 1014191 h 2329984"/>
                  <a:gd name="connsiteX44" fmla="*/ 1527211 w 2352788"/>
                  <a:gd name="connsiteY44" fmla="*/ 762983 h 2329984"/>
                  <a:gd name="connsiteX45" fmla="*/ 1421703 w 2352788"/>
                  <a:gd name="connsiteY45" fmla="*/ 843370 h 2329984"/>
                  <a:gd name="connsiteX46" fmla="*/ 1512138 w 2352788"/>
                  <a:gd name="connsiteY46" fmla="*/ 843370 h 2329984"/>
                  <a:gd name="connsiteX47" fmla="*/ 1371461 w 2352788"/>
                  <a:gd name="connsiteY47" fmla="*/ 1029264 h 2329984"/>
                  <a:gd name="connsiteX48" fmla="*/ 1115228 w 2352788"/>
                  <a:gd name="connsiteY48" fmla="*/ 1255352 h 2329984"/>
                  <a:gd name="connsiteX49" fmla="*/ 907141 w 2352788"/>
                  <a:gd name="connsiteY49" fmla="*/ 1546754 h 2329984"/>
                  <a:gd name="connsiteX50" fmla="*/ 858995 w 2352788"/>
                  <a:gd name="connsiteY50" fmla="*/ 1622117 h 2329984"/>
                  <a:gd name="connsiteX51" fmla="*/ 1009720 w 2352788"/>
                  <a:gd name="connsiteY51" fmla="*/ 1918543 h 2329984"/>
                  <a:gd name="connsiteX52" fmla="*/ 1100156 w 2352788"/>
                  <a:gd name="connsiteY52" fmla="*/ 1898446 h 2329984"/>
                  <a:gd name="connsiteX53" fmla="*/ 1243117 w 2352788"/>
                  <a:gd name="connsiteY53" fmla="*/ 1439150 h 2329984"/>
                  <a:gd name="connsiteX54" fmla="*/ 1352194 w 2352788"/>
                  <a:gd name="connsiteY54" fmla="*/ 1522376 h 2329984"/>
                  <a:gd name="connsiteX55" fmla="*/ 1352194 w 2352788"/>
                  <a:gd name="connsiteY55" fmla="*/ 1605864 h 2329984"/>
                  <a:gd name="connsiteX56" fmla="*/ 1312456 w 2352788"/>
                  <a:gd name="connsiteY56" fmla="*/ 1759841 h 2329984"/>
                  <a:gd name="connsiteX57" fmla="*/ 1416465 w 2352788"/>
                  <a:gd name="connsiteY57" fmla="*/ 1920186 h 2329984"/>
                  <a:gd name="connsiteX58" fmla="*/ 1788773 w 2352788"/>
                  <a:gd name="connsiteY58" fmla="*/ 2312351 h 2329984"/>
                  <a:gd name="connsiteX59" fmla="*/ 1387974 w 2352788"/>
                  <a:gd name="connsiteY59" fmla="*/ 2257870 h 2329984"/>
                  <a:gd name="connsiteX60" fmla="*/ 1228948 w 2352788"/>
                  <a:gd name="connsiteY60" fmla="*/ 2218113 h 2329984"/>
                  <a:gd name="connsiteX61" fmla="*/ 982457 w 2352788"/>
                  <a:gd name="connsiteY61" fmla="*/ 2226066 h 2329984"/>
                  <a:gd name="connsiteX62" fmla="*/ 966555 w 2352788"/>
                  <a:gd name="connsiteY62" fmla="*/ 2146551 h 2329984"/>
                  <a:gd name="connsiteX63" fmla="*/ 1197143 w 2352788"/>
                  <a:gd name="connsiteY63" fmla="*/ 2170405 h 2329984"/>
                  <a:gd name="connsiteX64" fmla="*/ 1324364 w 2352788"/>
                  <a:gd name="connsiteY64" fmla="*/ 2150526 h 2329984"/>
                  <a:gd name="connsiteX65" fmla="*/ 1280632 w 2352788"/>
                  <a:gd name="connsiteY65" fmla="*/ 1963673 h 2329984"/>
                  <a:gd name="connsiteX66" fmla="*/ 1407852 w 2352788"/>
                  <a:gd name="connsiteY66" fmla="*/ 1935844 h 2329984"/>
                  <a:gd name="connsiteX67" fmla="*/ 1247453 w 2352788"/>
                  <a:gd name="connsiteY67" fmla="*/ 1894184 h 2329984"/>
                  <a:gd name="connsiteX68" fmla="*/ 1182614 w 2352788"/>
                  <a:gd name="connsiteY68" fmla="*/ 2064244 h 2329984"/>
                  <a:gd name="connsiteX69" fmla="*/ 1024793 w 2352788"/>
                  <a:gd name="connsiteY69" fmla="*/ 2129558 h 2329984"/>
                  <a:gd name="connsiteX70" fmla="*/ 884116 w 2352788"/>
                  <a:gd name="connsiteY70" fmla="*/ 1767818 h 2329984"/>
                  <a:gd name="connsiteX71" fmla="*/ 843922 w 2352788"/>
                  <a:gd name="connsiteY71" fmla="*/ 2079317 h 2329984"/>
                  <a:gd name="connsiteX72" fmla="*/ 703246 w 2352788"/>
                  <a:gd name="connsiteY72" fmla="*/ 1667335 h 2329984"/>
                  <a:gd name="connsiteX73" fmla="*/ 803729 w 2352788"/>
                  <a:gd name="connsiteY73" fmla="*/ 1416126 h 2329984"/>
                  <a:gd name="connsiteX74" fmla="*/ 884115 w 2352788"/>
                  <a:gd name="connsiteY74" fmla="*/ 1255352 h 2329984"/>
                  <a:gd name="connsiteX75" fmla="*/ 1160446 w 2352788"/>
                  <a:gd name="connsiteY75" fmla="*/ 1134771 h 2329984"/>
                  <a:gd name="connsiteX76" fmla="*/ 1637744 w 2352788"/>
                  <a:gd name="connsiteY76" fmla="*/ 657475 h 2329984"/>
                  <a:gd name="connsiteX77" fmla="*/ 1763348 w 2352788"/>
                  <a:gd name="connsiteY77" fmla="*/ 345976 h 2329984"/>
                  <a:gd name="connsiteX78" fmla="*/ 1642768 w 2352788"/>
                  <a:gd name="connsiteY78" fmla="*/ 386169 h 2329984"/>
                  <a:gd name="connsiteX79" fmla="*/ 1451848 w 2352788"/>
                  <a:gd name="connsiteY79" fmla="*/ 667523 h 2329984"/>
                  <a:gd name="connsiteX80" fmla="*/ 1170498 w 2352788"/>
                  <a:gd name="connsiteY80" fmla="*/ 506748 h 2329984"/>
                  <a:gd name="connsiteX81" fmla="*/ 1200641 w 2352788"/>
                  <a:gd name="connsiteY81" fmla="*/ 642400 h 2329984"/>
                  <a:gd name="connsiteX82" fmla="*/ 1115230 w 2352788"/>
                  <a:gd name="connsiteY82" fmla="*/ 878538 h 2329984"/>
                  <a:gd name="connsiteX83" fmla="*/ 1100158 w 2352788"/>
                  <a:gd name="connsiteY83" fmla="*/ 1014189 h 2329984"/>
                  <a:gd name="connsiteX84" fmla="*/ 904215 w 2352788"/>
                  <a:gd name="connsiteY84" fmla="*/ 1024237 h 2329984"/>
                  <a:gd name="connsiteX85" fmla="*/ 929336 w 2352788"/>
                  <a:gd name="connsiteY85" fmla="*/ 1185011 h 2329984"/>
                  <a:gd name="connsiteX86" fmla="*/ 708272 w 2352788"/>
                  <a:gd name="connsiteY86" fmla="*/ 994093 h 2329984"/>
                  <a:gd name="connsiteX87" fmla="*/ 607789 w 2352788"/>
                  <a:gd name="connsiteY87" fmla="*/ 923755 h 2329984"/>
                  <a:gd name="connsiteX88" fmla="*/ 809594 w 2352788"/>
                  <a:gd name="connsiteY88" fmla="*/ 1323176 h 2329984"/>
                  <a:gd name="connsiteX89" fmla="*/ 512330 w 2352788"/>
                  <a:gd name="connsiteY89" fmla="*/ 1365882 h 2329984"/>
                  <a:gd name="connsiteX90" fmla="*/ 647983 w 2352788"/>
                  <a:gd name="connsiteY90" fmla="*/ 1883372 h 2329984"/>
                  <a:gd name="connsiteX91" fmla="*/ 537449 w 2352788"/>
                  <a:gd name="connsiteY91" fmla="*/ 1808010 h 2329984"/>
                  <a:gd name="connsiteX92" fmla="*/ 391749 w 2352788"/>
                  <a:gd name="connsiteY92" fmla="*/ 1742695 h 2329984"/>
                  <a:gd name="connsiteX93" fmla="*/ 230975 w 2352788"/>
                  <a:gd name="connsiteY93" fmla="*/ 1446268 h 2329984"/>
                  <a:gd name="connsiteX94" fmla="*/ 356580 w 2352788"/>
                  <a:gd name="connsiteY94" fmla="*/ 1677381 h 2329984"/>
                  <a:gd name="connsiteX95" fmla="*/ 431942 w 2352788"/>
                  <a:gd name="connsiteY95" fmla="*/ 1843179 h 2329984"/>
                  <a:gd name="connsiteX96" fmla="*/ 527402 w 2352788"/>
                  <a:gd name="connsiteY96" fmla="*/ 1883372 h 2329984"/>
                  <a:gd name="connsiteX97" fmla="*/ 507305 w 2352788"/>
                  <a:gd name="connsiteY97" fmla="*/ 1998929 h 2329984"/>
                  <a:gd name="connsiteX98" fmla="*/ 311362 w 2352788"/>
                  <a:gd name="connsiteY98" fmla="*/ 2189847 h 2329984"/>
                  <a:gd name="connsiteX99" fmla="*/ 250235 w 2352788"/>
                  <a:gd name="connsiteY99" fmla="*/ 2152165 h 2329984"/>
                  <a:gd name="connsiteX100" fmla="*/ 220927 w 2352788"/>
                  <a:gd name="connsiteY100" fmla="*/ 1998928 h 2329984"/>
                  <a:gd name="connsiteX101" fmla="*/ 120444 w 2352788"/>
                  <a:gd name="connsiteY101" fmla="*/ 1918541 h 2329984"/>
                  <a:gd name="connsiteX102" fmla="*/ 65177 w 2352788"/>
                  <a:gd name="connsiteY102" fmla="*/ 1878348 h 2329984"/>
                  <a:gd name="connsiteX103" fmla="*/ 80251 w 2352788"/>
                  <a:gd name="connsiteY103" fmla="*/ 1682404 h 2329984"/>
                  <a:gd name="connsiteX104" fmla="*/ 205854 w 2352788"/>
                  <a:gd name="connsiteY104" fmla="*/ 1823082 h 2329984"/>
                  <a:gd name="connsiteX105" fmla="*/ 301314 w 2352788"/>
                  <a:gd name="connsiteY105" fmla="*/ 1983856 h 2329984"/>
                  <a:gd name="connsiteX106" fmla="*/ 326435 w 2352788"/>
                  <a:gd name="connsiteY106" fmla="*/ 1873323 h 2329984"/>
                  <a:gd name="connsiteX107" fmla="*/ 175710 w 2352788"/>
                  <a:gd name="connsiteY107" fmla="*/ 1526655 h 2329984"/>
                  <a:gd name="connsiteX108" fmla="*/ 150589 w 2352788"/>
                  <a:gd name="connsiteY108" fmla="*/ 1491487 h 2329984"/>
                  <a:gd name="connsiteX109" fmla="*/ 30008 w 2352788"/>
                  <a:gd name="connsiteY109" fmla="*/ 1652260 h 2329984"/>
                  <a:gd name="connsiteX110" fmla="*/ 19959 w 2352788"/>
                  <a:gd name="connsiteY110" fmla="*/ 1808009 h 2329984"/>
                  <a:gd name="connsiteX111" fmla="*/ 75227 w 2352788"/>
                  <a:gd name="connsiteY111" fmla="*/ 1310615 h 2329984"/>
                  <a:gd name="connsiteX112" fmla="*/ 175709 w 2352788"/>
                  <a:gd name="connsiteY112" fmla="*/ 1350809 h 2329984"/>
                  <a:gd name="connsiteX113" fmla="*/ 170685 w 2352788"/>
                  <a:gd name="connsiteY113" fmla="*/ 1134770 h 2329984"/>
                  <a:gd name="connsiteX114" fmla="*/ 95322 w 2352788"/>
                  <a:gd name="connsiteY114" fmla="*/ 1245301 h 2329984"/>
                  <a:gd name="connsiteX115" fmla="*/ 180733 w 2352788"/>
                  <a:gd name="connsiteY115" fmla="*/ 1054383 h 2329984"/>
                  <a:gd name="connsiteX116" fmla="*/ 276193 w 2352788"/>
                  <a:gd name="connsiteY116" fmla="*/ 873512 h 2329984"/>
                  <a:gd name="connsiteX117" fmla="*/ 471298 w 2352788"/>
                  <a:gd name="connsiteY117" fmla="*/ 672545 h 2329984"/>
                  <a:gd name="connsiteX0" fmla="*/ 471298 w 2352788"/>
                  <a:gd name="connsiteY0" fmla="*/ 672545 h 2325419"/>
                  <a:gd name="connsiteX1" fmla="*/ 693200 w 2352788"/>
                  <a:gd name="connsiteY1" fmla="*/ 411288 h 2325419"/>
                  <a:gd name="connsiteX2" fmla="*/ 743441 w 2352788"/>
                  <a:gd name="connsiteY2" fmla="*/ 471579 h 2325419"/>
                  <a:gd name="connsiteX3" fmla="*/ 708273 w 2352788"/>
                  <a:gd name="connsiteY3" fmla="*/ 582110 h 2325419"/>
                  <a:gd name="connsiteX4" fmla="*/ 637934 w 2352788"/>
                  <a:gd name="connsiteY4" fmla="*/ 592159 h 2325419"/>
                  <a:gd name="connsiteX5" fmla="*/ 562573 w 2352788"/>
                  <a:gd name="connsiteY5" fmla="*/ 627328 h 2325419"/>
                  <a:gd name="connsiteX6" fmla="*/ 688176 w 2352788"/>
                  <a:gd name="connsiteY6" fmla="*/ 778053 h 2325419"/>
                  <a:gd name="connsiteX7" fmla="*/ 487209 w 2352788"/>
                  <a:gd name="connsiteY7" fmla="*/ 752933 h 2325419"/>
                  <a:gd name="connsiteX8" fmla="*/ 421895 w 2352788"/>
                  <a:gd name="connsiteY8" fmla="*/ 953900 h 2325419"/>
                  <a:gd name="connsiteX9" fmla="*/ 241862 w 2352788"/>
                  <a:gd name="connsiteY9" fmla="*/ 994093 h 2325419"/>
                  <a:gd name="connsiteX10" fmla="*/ 306338 w 2352788"/>
                  <a:gd name="connsiteY10" fmla="*/ 1285495 h 2325419"/>
                  <a:gd name="connsiteX11" fmla="*/ 492233 w 2352788"/>
                  <a:gd name="connsiteY11" fmla="*/ 1195060 h 2325419"/>
                  <a:gd name="connsiteX12" fmla="*/ 477162 w 2352788"/>
                  <a:gd name="connsiteY12" fmla="*/ 979020 h 2325419"/>
                  <a:gd name="connsiteX13" fmla="*/ 738418 w 2352788"/>
                  <a:gd name="connsiteY13" fmla="*/ 783077 h 2325419"/>
                  <a:gd name="connsiteX14" fmla="*/ 818805 w 2352788"/>
                  <a:gd name="connsiteY14" fmla="*/ 818247 h 2325419"/>
                  <a:gd name="connsiteX15" fmla="*/ 889144 w 2352788"/>
                  <a:gd name="connsiteY15" fmla="*/ 918730 h 2325419"/>
                  <a:gd name="connsiteX16" fmla="*/ 793684 w 2352788"/>
                  <a:gd name="connsiteY16" fmla="*/ 707714 h 2325419"/>
                  <a:gd name="connsiteX17" fmla="*/ 803732 w 2352788"/>
                  <a:gd name="connsiteY17" fmla="*/ 436409 h 2325419"/>
                  <a:gd name="connsiteX18" fmla="*/ 979579 w 2352788"/>
                  <a:gd name="connsiteY18" fmla="*/ 290708 h 2325419"/>
                  <a:gd name="connsiteX19" fmla="*/ 904216 w 2352788"/>
                  <a:gd name="connsiteY19" fmla="*/ 471579 h 2325419"/>
                  <a:gd name="connsiteX20" fmla="*/ 899192 w 2352788"/>
                  <a:gd name="connsiteY20" fmla="*/ 546941 h 2325419"/>
                  <a:gd name="connsiteX21" fmla="*/ 1029820 w 2352788"/>
                  <a:gd name="connsiteY21" fmla="*/ 567038 h 2325419"/>
                  <a:gd name="connsiteX22" fmla="*/ 974554 w 2352788"/>
                  <a:gd name="connsiteY22" fmla="*/ 768005 h 2325419"/>
                  <a:gd name="connsiteX23" fmla="*/ 994652 w 2352788"/>
                  <a:gd name="connsiteY23" fmla="*/ 788103 h 2325419"/>
                  <a:gd name="connsiteX24" fmla="*/ 959482 w 2352788"/>
                  <a:gd name="connsiteY24" fmla="*/ 506748 h 2325419"/>
                  <a:gd name="connsiteX25" fmla="*/ 1034844 w 2352788"/>
                  <a:gd name="connsiteY25" fmla="*/ 315829 h 2325419"/>
                  <a:gd name="connsiteX26" fmla="*/ 1155424 w 2352788"/>
                  <a:gd name="connsiteY26" fmla="*/ 150031 h 2325419"/>
                  <a:gd name="connsiteX27" fmla="*/ 1265955 w 2352788"/>
                  <a:gd name="connsiteY27" fmla="*/ 215345 h 2325419"/>
                  <a:gd name="connsiteX28" fmla="*/ 1145375 w 2352788"/>
                  <a:gd name="connsiteY28" fmla="*/ 305782 h 2325419"/>
                  <a:gd name="connsiteX29" fmla="*/ 1311173 w 2352788"/>
                  <a:gd name="connsiteY29" fmla="*/ 416314 h 2325419"/>
                  <a:gd name="connsiteX30" fmla="*/ 1346340 w 2352788"/>
                  <a:gd name="connsiteY30" fmla="*/ 124911 h 2325419"/>
                  <a:gd name="connsiteX31" fmla="*/ 1436777 w 2352788"/>
                  <a:gd name="connsiteY31" fmla="*/ 54575 h 2325419"/>
                  <a:gd name="connsiteX32" fmla="*/ 1848759 w 2352788"/>
                  <a:gd name="connsiteY32" fmla="*/ 44524 h 2325419"/>
                  <a:gd name="connsiteX33" fmla="*/ 2352532 w 2352788"/>
                  <a:gd name="connsiteY33" fmla="*/ 399076 h 2325419"/>
                  <a:gd name="connsiteX34" fmla="*/ 1773395 w 2352788"/>
                  <a:gd name="connsiteY34" fmla="*/ 59598 h 2325419"/>
                  <a:gd name="connsiteX35" fmla="*/ 1708081 w 2352788"/>
                  <a:gd name="connsiteY35" fmla="*/ 119889 h 2325419"/>
                  <a:gd name="connsiteX36" fmla="*/ 1461896 w 2352788"/>
                  <a:gd name="connsiteY36" fmla="*/ 99791 h 2325419"/>
                  <a:gd name="connsiteX37" fmla="*/ 1421703 w 2352788"/>
                  <a:gd name="connsiteY37" fmla="*/ 406266 h 2325419"/>
                  <a:gd name="connsiteX38" fmla="*/ 1878903 w 2352788"/>
                  <a:gd name="connsiteY38" fmla="*/ 300759 h 2325419"/>
                  <a:gd name="connsiteX39" fmla="*/ 1934169 w 2352788"/>
                  <a:gd name="connsiteY39" fmla="*/ 1431198 h 2325419"/>
                  <a:gd name="connsiteX40" fmla="*/ 1333340 w 2352788"/>
                  <a:gd name="connsiteY40" fmla="*/ 1514347 h 2325419"/>
                  <a:gd name="connsiteX41" fmla="*/ 1260930 w 2352788"/>
                  <a:gd name="connsiteY41" fmla="*/ 1466368 h 2325419"/>
                  <a:gd name="connsiteX42" fmla="*/ 1613074 w 2352788"/>
                  <a:gd name="connsiteY42" fmla="*/ 1086029 h 2325419"/>
                  <a:gd name="connsiteX43" fmla="*/ 1456874 w 2352788"/>
                  <a:gd name="connsiteY43" fmla="*/ 1014191 h 2325419"/>
                  <a:gd name="connsiteX44" fmla="*/ 1527211 w 2352788"/>
                  <a:gd name="connsiteY44" fmla="*/ 762983 h 2325419"/>
                  <a:gd name="connsiteX45" fmla="*/ 1421703 w 2352788"/>
                  <a:gd name="connsiteY45" fmla="*/ 843370 h 2325419"/>
                  <a:gd name="connsiteX46" fmla="*/ 1512138 w 2352788"/>
                  <a:gd name="connsiteY46" fmla="*/ 843370 h 2325419"/>
                  <a:gd name="connsiteX47" fmla="*/ 1371461 w 2352788"/>
                  <a:gd name="connsiteY47" fmla="*/ 1029264 h 2325419"/>
                  <a:gd name="connsiteX48" fmla="*/ 1115228 w 2352788"/>
                  <a:gd name="connsiteY48" fmla="*/ 1255352 h 2325419"/>
                  <a:gd name="connsiteX49" fmla="*/ 907141 w 2352788"/>
                  <a:gd name="connsiteY49" fmla="*/ 1546754 h 2325419"/>
                  <a:gd name="connsiteX50" fmla="*/ 858995 w 2352788"/>
                  <a:gd name="connsiteY50" fmla="*/ 1622117 h 2325419"/>
                  <a:gd name="connsiteX51" fmla="*/ 1009720 w 2352788"/>
                  <a:gd name="connsiteY51" fmla="*/ 1918543 h 2325419"/>
                  <a:gd name="connsiteX52" fmla="*/ 1100156 w 2352788"/>
                  <a:gd name="connsiteY52" fmla="*/ 1898446 h 2325419"/>
                  <a:gd name="connsiteX53" fmla="*/ 1243117 w 2352788"/>
                  <a:gd name="connsiteY53" fmla="*/ 1439150 h 2325419"/>
                  <a:gd name="connsiteX54" fmla="*/ 1352194 w 2352788"/>
                  <a:gd name="connsiteY54" fmla="*/ 1522376 h 2325419"/>
                  <a:gd name="connsiteX55" fmla="*/ 1352194 w 2352788"/>
                  <a:gd name="connsiteY55" fmla="*/ 1605864 h 2325419"/>
                  <a:gd name="connsiteX56" fmla="*/ 1312456 w 2352788"/>
                  <a:gd name="connsiteY56" fmla="*/ 1759841 h 2325419"/>
                  <a:gd name="connsiteX57" fmla="*/ 1416465 w 2352788"/>
                  <a:gd name="connsiteY57" fmla="*/ 1920186 h 2325419"/>
                  <a:gd name="connsiteX58" fmla="*/ 1788773 w 2352788"/>
                  <a:gd name="connsiteY58" fmla="*/ 2312351 h 2325419"/>
                  <a:gd name="connsiteX59" fmla="*/ 1451584 w 2352788"/>
                  <a:gd name="connsiteY59" fmla="*/ 2210162 h 2325419"/>
                  <a:gd name="connsiteX60" fmla="*/ 1228948 w 2352788"/>
                  <a:gd name="connsiteY60" fmla="*/ 2218113 h 2325419"/>
                  <a:gd name="connsiteX61" fmla="*/ 982457 w 2352788"/>
                  <a:gd name="connsiteY61" fmla="*/ 2226066 h 2325419"/>
                  <a:gd name="connsiteX62" fmla="*/ 966555 w 2352788"/>
                  <a:gd name="connsiteY62" fmla="*/ 2146551 h 2325419"/>
                  <a:gd name="connsiteX63" fmla="*/ 1197143 w 2352788"/>
                  <a:gd name="connsiteY63" fmla="*/ 2170405 h 2325419"/>
                  <a:gd name="connsiteX64" fmla="*/ 1324364 w 2352788"/>
                  <a:gd name="connsiteY64" fmla="*/ 2150526 h 2325419"/>
                  <a:gd name="connsiteX65" fmla="*/ 1280632 w 2352788"/>
                  <a:gd name="connsiteY65" fmla="*/ 1963673 h 2325419"/>
                  <a:gd name="connsiteX66" fmla="*/ 1407852 w 2352788"/>
                  <a:gd name="connsiteY66" fmla="*/ 1935844 h 2325419"/>
                  <a:gd name="connsiteX67" fmla="*/ 1247453 w 2352788"/>
                  <a:gd name="connsiteY67" fmla="*/ 1894184 h 2325419"/>
                  <a:gd name="connsiteX68" fmla="*/ 1182614 w 2352788"/>
                  <a:gd name="connsiteY68" fmla="*/ 2064244 h 2325419"/>
                  <a:gd name="connsiteX69" fmla="*/ 1024793 w 2352788"/>
                  <a:gd name="connsiteY69" fmla="*/ 2129558 h 2325419"/>
                  <a:gd name="connsiteX70" fmla="*/ 884116 w 2352788"/>
                  <a:gd name="connsiteY70" fmla="*/ 1767818 h 2325419"/>
                  <a:gd name="connsiteX71" fmla="*/ 843922 w 2352788"/>
                  <a:gd name="connsiteY71" fmla="*/ 2079317 h 2325419"/>
                  <a:gd name="connsiteX72" fmla="*/ 703246 w 2352788"/>
                  <a:gd name="connsiteY72" fmla="*/ 1667335 h 2325419"/>
                  <a:gd name="connsiteX73" fmla="*/ 803729 w 2352788"/>
                  <a:gd name="connsiteY73" fmla="*/ 1416126 h 2325419"/>
                  <a:gd name="connsiteX74" fmla="*/ 884115 w 2352788"/>
                  <a:gd name="connsiteY74" fmla="*/ 1255352 h 2325419"/>
                  <a:gd name="connsiteX75" fmla="*/ 1160446 w 2352788"/>
                  <a:gd name="connsiteY75" fmla="*/ 1134771 h 2325419"/>
                  <a:gd name="connsiteX76" fmla="*/ 1637744 w 2352788"/>
                  <a:gd name="connsiteY76" fmla="*/ 657475 h 2325419"/>
                  <a:gd name="connsiteX77" fmla="*/ 1763348 w 2352788"/>
                  <a:gd name="connsiteY77" fmla="*/ 345976 h 2325419"/>
                  <a:gd name="connsiteX78" fmla="*/ 1642768 w 2352788"/>
                  <a:gd name="connsiteY78" fmla="*/ 386169 h 2325419"/>
                  <a:gd name="connsiteX79" fmla="*/ 1451848 w 2352788"/>
                  <a:gd name="connsiteY79" fmla="*/ 667523 h 2325419"/>
                  <a:gd name="connsiteX80" fmla="*/ 1170498 w 2352788"/>
                  <a:gd name="connsiteY80" fmla="*/ 506748 h 2325419"/>
                  <a:gd name="connsiteX81" fmla="*/ 1200641 w 2352788"/>
                  <a:gd name="connsiteY81" fmla="*/ 642400 h 2325419"/>
                  <a:gd name="connsiteX82" fmla="*/ 1115230 w 2352788"/>
                  <a:gd name="connsiteY82" fmla="*/ 878538 h 2325419"/>
                  <a:gd name="connsiteX83" fmla="*/ 1100158 w 2352788"/>
                  <a:gd name="connsiteY83" fmla="*/ 1014189 h 2325419"/>
                  <a:gd name="connsiteX84" fmla="*/ 904215 w 2352788"/>
                  <a:gd name="connsiteY84" fmla="*/ 1024237 h 2325419"/>
                  <a:gd name="connsiteX85" fmla="*/ 929336 w 2352788"/>
                  <a:gd name="connsiteY85" fmla="*/ 1185011 h 2325419"/>
                  <a:gd name="connsiteX86" fmla="*/ 708272 w 2352788"/>
                  <a:gd name="connsiteY86" fmla="*/ 994093 h 2325419"/>
                  <a:gd name="connsiteX87" fmla="*/ 607789 w 2352788"/>
                  <a:gd name="connsiteY87" fmla="*/ 923755 h 2325419"/>
                  <a:gd name="connsiteX88" fmla="*/ 809594 w 2352788"/>
                  <a:gd name="connsiteY88" fmla="*/ 1323176 h 2325419"/>
                  <a:gd name="connsiteX89" fmla="*/ 512330 w 2352788"/>
                  <a:gd name="connsiteY89" fmla="*/ 1365882 h 2325419"/>
                  <a:gd name="connsiteX90" fmla="*/ 647983 w 2352788"/>
                  <a:gd name="connsiteY90" fmla="*/ 1883372 h 2325419"/>
                  <a:gd name="connsiteX91" fmla="*/ 537449 w 2352788"/>
                  <a:gd name="connsiteY91" fmla="*/ 1808010 h 2325419"/>
                  <a:gd name="connsiteX92" fmla="*/ 391749 w 2352788"/>
                  <a:gd name="connsiteY92" fmla="*/ 1742695 h 2325419"/>
                  <a:gd name="connsiteX93" fmla="*/ 230975 w 2352788"/>
                  <a:gd name="connsiteY93" fmla="*/ 1446268 h 2325419"/>
                  <a:gd name="connsiteX94" fmla="*/ 356580 w 2352788"/>
                  <a:gd name="connsiteY94" fmla="*/ 1677381 h 2325419"/>
                  <a:gd name="connsiteX95" fmla="*/ 431942 w 2352788"/>
                  <a:gd name="connsiteY95" fmla="*/ 1843179 h 2325419"/>
                  <a:gd name="connsiteX96" fmla="*/ 527402 w 2352788"/>
                  <a:gd name="connsiteY96" fmla="*/ 1883372 h 2325419"/>
                  <a:gd name="connsiteX97" fmla="*/ 507305 w 2352788"/>
                  <a:gd name="connsiteY97" fmla="*/ 1998929 h 2325419"/>
                  <a:gd name="connsiteX98" fmla="*/ 311362 w 2352788"/>
                  <a:gd name="connsiteY98" fmla="*/ 2189847 h 2325419"/>
                  <a:gd name="connsiteX99" fmla="*/ 250235 w 2352788"/>
                  <a:gd name="connsiteY99" fmla="*/ 2152165 h 2325419"/>
                  <a:gd name="connsiteX100" fmla="*/ 220927 w 2352788"/>
                  <a:gd name="connsiteY100" fmla="*/ 1998928 h 2325419"/>
                  <a:gd name="connsiteX101" fmla="*/ 120444 w 2352788"/>
                  <a:gd name="connsiteY101" fmla="*/ 1918541 h 2325419"/>
                  <a:gd name="connsiteX102" fmla="*/ 65177 w 2352788"/>
                  <a:gd name="connsiteY102" fmla="*/ 1878348 h 2325419"/>
                  <a:gd name="connsiteX103" fmla="*/ 80251 w 2352788"/>
                  <a:gd name="connsiteY103" fmla="*/ 1682404 h 2325419"/>
                  <a:gd name="connsiteX104" fmla="*/ 205854 w 2352788"/>
                  <a:gd name="connsiteY104" fmla="*/ 1823082 h 2325419"/>
                  <a:gd name="connsiteX105" fmla="*/ 301314 w 2352788"/>
                  <a:gd name="connsiteY105" fmla="*/ 1983856 h 2325419"/>
                  <a:gd name="connsiteX106" fmla="*/ 326435 w 2352788"/>
                  <a:gd name="connsiteY106" fmla="*/ 1873323 h 2325419"/>
                  <a:gd name="connsiteX107" fmla="*/ 175710 w 2352788"/>
                  <a:gd name="connsiteY107" fmla="*/ 1526655 h 2325419"/>
                  <a:gd name="connsiteX108" fmla="*/ 150589 w 2352788"/>
                  <a:gd name="connsiteY108" fmla="*/ 1491487 h 2325419"/>
                  <a:gd name="connsiteX109" fmla="*/ 30008 w 2352788"/>
                  <a:gd name="connsiteY109" fmla="*/ 1652260 h 2325419"/>
                  <a:gd name="connsiteX110" fmla="*/ 19959 w 2352788"/>
                  <a:gd name="connsiteY110" fmla="*/ 1808009 h 2325419"/>
                  <a:gd name="connsiteX111" fmla="*/ 75227 w 2352788"/>
                  <a:gd name="connsiteY111" fmla="*/ 1310615 h 2325419"/>
                  <a:gd name="connsiteX112" fmla="*/ 175709 w 2352788"/>
                  <a:gd name="connsiteY112" fmla="*/ 1350809 h 2325419"/>
                  <a:gd name="connsiteX113" fmla="*/ 170685 w 2352788"/>
                  <a:gd name="connsiteY113" fmla="*/ 1134770 h 2325419"/>
                  <a:gd name="connsiteX114" fmla="*/ 95322 w 2352788"/>
                  <a:gd name="connsiteY114" fmla="*/ 1245301 h 2325419"/>
                  <a:gd name="connsiteX115" fmla="*/ 180733 w 2352788"/>
                  <a:gd name="connsiteY115" fmla="*/ 1054383 h 2325419"/>
                  <a:gd name="connsiteX116" fmla="*/ 276193 w 2352788"/>
                  <a:gd name="connsiteY116" fmla="*/ 873512 h 2325419"/>
                  <a:gd name="connsiteX117" fmla="*/ 471298 w 2352788"/>
                  <a:gd name="connsiteY117" fmla="*/ 672545 h 2325419"/>
                  <a:gd name="connsiteX0" fmla="*/ 471298 w 2352788"/>
                  <a:gd name="connsiteY0" fmla="*/ 672545 h 2325419"/>
                  <a:gd name="connsiteX1" fmla="*/ 693200 w 2352788"/>
                  <a:gd name="connsiteY1" fmla="*/ 411288 h 2325419"/>
                  <a:gd name="connsiteX2" fmla="*/ 743441 w 2352788"/>
                  <a:gd name="connsiteY2" fmla="*/ 471579 h 2325419"/>
                  <a:gd name="connsiteX3" fmla="*/ 708273 w 2352788"/>
                  <a:gd name="connsiteY3" fmla="*/ 582110 h 2325419"/>
                  <a:gd name="connsiteX4" fmla="*/ 637934 w 2352788"/>
                  <a:gd name="connsiteY4" fmla="*/ 592159 h 2325419"/>
                  <a:gd name="connsiteX5" fmla="*/ 562573 w 2352788"/>
                  <a:gd name="connsiteY5" fmla="*/ 627328 h 2325419"/>
                  <a:gd name="connsiteX6" fmla="*/ 688176 w 2352788"/>
                  <a:gd name="connsiteY6" fmla="*/ 778053 h 2325419"/>
                  <a:gd name="connsiteX7" fmla="*/ 487209 w 2352788"/>
                  <a:gd name="connsiteY7" fmla="*/ 752933 h 2325419"/>
                  <a:gd name="connsiteX8" fmla="*/ 421895 w 2352788"/>
                  <a:gd name="connsiteY8" fmla="*/ 953900 h 2325419"/>
                  <a:gd name="connsiteX9" fmla="*/ 241862 w 2352788"/>
                  <a:gd name="connsiteY9" fmla="*/ 994093 h 2325419"/>
                  <a:gd name="connsiteX10" fmla="*/ 306338 w 2352788"/>
                  <a:gd name="connsiteY10" fmla="*/ 1285495 h 2325419"/>
                  <a:gd name="connsiteX11" fmla="*/ 492233 w 2352788"/>
                  <a:gd name="connsiteY11" fmla="*/ 1195060 h 2325419"/>
                  <a:gd name="connsiteX12" fmla="*/ 477162 w 2352788"/>
                  <a:gd name="connsiteY12" fmla="*/ 979020 h 2325419"/>
                  <a:gd name="connsiteX13" fmla="*/ 738418 w 2352788"/>
                  <a:gd name="connsiteY13" fmla="*/ 783077 h 2325419"/>
                  <a:gd name="connsiteX14" fmla="*/ 818805 w 2352788"/>
                  <a:gd name="connsiteY14" fmla="*/ 818247 h 2325419"/>
                  <a:gd name="connsiteX15" fmla="*/ 889144 w 2352788"/>
                  <a:gd name="connsiteY15" fmla="*/ 918730 h 2325419"/>
                  <a:gd name="connsiteX16" fmla="*/ 793684 w 2352788"/>
                  <a:gd name="connsiteY16" fmla="*/ 707714 h 2325419"/>
                  <a:gd name="connsiteX17" fmla="*/ 803732 w 2352788"/>
                  <a:gd name="connsiteY17" fmla="*/ 436409 h 2325419"/>
                  <a:gd name="connsiteX18" fmla="*/ 979579 w 2352788"/>
                  <a:gd name="connsiteY18" fmla="*/ 290708 h 2325419"/>
                  <a:gd name="connsiteX19" fmla="*/ 904216 w 2352788"/>
                  <a:gd name="connsiteY19" fmla="*/ 471579 h 2325419"/>
                  <a:gd name="connsiteX20" fmla="*/ 899192 w 2352788"/>
                  <a:gd name="connsiteY20" fmla="*/ 546941 h 2325419"/>
                  <a:gd name="connsiteX21" fmla="*/ 1029820 w 2352788"/>
                  <a:gd name="connsiteY21" fmla="*/ 567038 h 2325419"/>
                  <a:gd name="connsiteX22" fmla="*/ 974554 w 2352788"/>
                  <a:gd name="connsiteY22" fmla="*/ 768005 h 2325419"/>
                  <a:gd name="connsiteX23" fmla="*/ 994652 w 2352788"/>
                  <a:gd name="connsiteY23" fmla="*/ 788103 h 2325419"/>
                  <a:gd name="connsiteX24" fmla="*/ 959482 w 2352788"/>
                  <a:gd name="connsiteY24" fmla="*/ 506748 h 2325419"/>
                  <a:gd name="connsiteX25" fmla="*/ 1034844 w 2352788"/>
                  <a:gd name="connsiteY25" fmla="*/ 315829 h 2325419"/>
                  <a:gd name="connsiteX26" fmla="*/ 1155424 w 2352788"/>
                  <a:gd name="connsiteY26" fmla="*/ 150031 h 2325419"/>
                  <a:gd name="connsiteX27" fmla="*/ 1265955 w 2352788"/>
                  <a:gd name="connsiteY27" fmla="*/ 215345 h 2325419"/>
                  <a:gd name="connsiteX28" fmla="*/ 1145375 w 2352788"/>
                  <a:gd name="connsiteY28" fmla="*/ 305782 h 2325419"/>
                  <a:gd name="connsiteX29" fmla="*/ 1311173 w 2352788"/>
                  <a:gd name="connsiteY29" fmla="*/ 416314 h 2325419"/>
                  <a:gd name="connsiteX30" fmla="*/ 1346340 w 2352788"/>
                  <a:gd name="connsiteY30" fmla="*/ 124911 h 2325419"/>
                  <a:gd name="connsiteX31" fmla="*/ 1436777 w 2352788"/>
                  <a:gd name="connsiteY31" fmla="*/ 54575 h 2325419"/>
                  <a:gd name="connsiteX32" fmla="*/ 1848759 w 2352788"/>
                  <a:gd name="connsiteY32" fmla="*/ 44524 h 2325419"/>
                  <a:gd name="connsiteX33" fmla="*/ 2352532 w 2352788"/>
                  <a:gd name="connsiteY33" fmla="*/ 399076 h 2325419"/>
                  <a:gd name="connsiteX34" fmla="*/ 1773395 w 2352788"/>
                  <a:gd name="connsiteY34" fmla="*/ 59598 h 2325419"/>
                  <a:gd name="connsiteX35" fmla="*/ 1708081 w 2352788"/>
                  <a:gd name="connsiteY35" fmla="*/ 119889 h 2325419"/>
                  <a:gd name="connsiteX36" fmla="*/ 1461896 w 2352788"/>
                  <a:gd name="connsiteY36" fmla="*/ 99791 h 2325419"/>
                  <a:gd name="connsiteX37" fmla="*/ 1421703 w 2352788"/>
                  <a:gd name="connsiteY37" fmla="*/ 406266 h 2325419"/>
                  <a:gd name="connsiteX38" fmla="*/ 1878903 w 2352788"/>
                  <a:gd name="connsiteY38" fmla="*/ 300759 h 2325419"/>
                  <a:gd name="connsiteX39" fmla="*/ 1934169 w 2352788"/>
                  <a:gd name="connsiteY39" fmla="*/ 1431198 h 2325419"/>
                  <a:gd name="connsiteX40" fmla="*/ 1333340 w 2352788"/>
                  <a:gd name="connsiteY40" fmla="*/ 1514347 h 2325419"/>
                  <a:gd name="connsiteX41" fmla="*/ 1260930 w 2352788"/>
                  <a:gd name="connsiteY41" fmla="*/ 1466368 h 2325419"/>
                  <a:gd name="connsiteX42" fmla="*/ 1613074 w 2352788"/>
                  <a:gd name="connsiteY42" fmla="*/ 1086029 h 2325419"/>
                  <a:gd name="connsiteX43" fmla="*/ 1456874 w 2352788"/>
                  <a:gd name="connsiteY43" fmla="*/ 1014191 h 2325419"/>
                  <a:gd name="connsiteX44" fmla="*/ 1527211 w 2352788"/>
                  <a:gd name="connsiteY44" fmla="*/ 762983 h 2325419"/>
                  <a:gd name="connsiteX45" fmla="*/ 1421703 w 2352788"/>
                  <a:gd name="connsiteY45" fmla="*/ 843370 h 2325419"/>
                  <a:gd name="connsiteX46" fmla="*/ 1512138 w 2352788"/>
                  <a:gd name="connsiteY46" fmla="*/ 843370 h 2325419"/>
                  <a:gd name="connsiteX47" fmla="*/ 1371461 w 2352788"/>
                  <a:gd name="connsiteY47" fmla="*/ 1029264 h 2325419"/>
                  <a:gd name="connsiteX48" fmla="*/ 1115228 w 2352788"/>
                  <a:gd name="connsiteY48" fmla="*/ 1255352 h 2325419"/>
                  <a:gd name="connsiteX49" fmla="*/ 907141 w 2352788"/>
                  <a:gd name="connsiteY49" fmla="*/ 1546754 h 2325419"/>
                  <a:gd name="connsiteX50" fmla="*/ 858995 w 2352788"/>
                  <a:gd name="connsiteY50" fmla="*/ 1622117 h 2325419"/>
                  <a:gd name="connsiteX51" fmla="*/ 1009720 w 2352788"/>
                  <a:gd name="connsiteY51" fmla="*/ 1918543 h 2325419"/>
                  <a:gd name="connsiteX52" fmla="*/ 1100156 w 2352788"/>
                  <a:gd name="connsiteY52" fmla="*/ 1898446 h 2325419"/>
                  <a:gd name="connsiteX53" fmla="*/ 1243117 w 2352788"/>
                  <a:gd name="connsiteY53" fmla="*/ 1439150 h 2325419"/>
                  <a:gd name="connsiteX54" fmla="*/ 1352194 w 2352788"/>
                  <a:gd name="connsiteY54" fmla="*/ 1522376 h 2325419"/>
                  <a:gd name="connsiteX55" fmla="*/ 1352194 w 2352788"/>
                  <a:gd name="connsiteY55" fmla="*/ 1605864 h 2325419"/>
                  <a:gd name="connsiteX56" fmla="*/ 1312456 w 2352788"/>
                  <a:gd name="connsiteY56" fmla="*/ 1759841 h 2325419"/>
                  <a:gd name="connsiteX57" fmla="*/ 1416465 w 2352788"/>
                  <a:gd name="connsiteY57" fmla="*/ 1920186 h 2325419"/>
                  <a:gd name="connsiteX58" fmla="*/ 1788773 w 2352788"/>
                  <a:gd name="connsiteY58" fmla="*/ 2312351 h 2325419"/>
                  <a:gd name="connsiteX59" fmla="*/ 1451584 w 2352788"/>
                  <a:gd name="connsiteY59" fmla="*/ 2210162 h 2325419"/>
                  <a:gd name="connsiteX60" fmla="*/ 1228948 w 2352788"/>
                  <a:gd name="connsiteY60" fmla="*/ 2218113 h 2325419"/>
                  <a:gd name="connsiteX61" fmla="*/ 982457 w 2352788"/>
                  <a:gd name="connsiteY61" fmla="*/ 2226066 h 2325419"/>
                  <a:gd name="connsiteX62" fmla="*/ 966555 w 2352788"/>
                  <a:gd name="connsiteY62" fmla="*/ 2146551 h 2325419"/>
                  <a:gd name="connsiteX63" fmla="*/ 1197143 w 2352788"/>
                  <a:gd name="connsiteY63" fmla="*/ 2170405 h 2325419"/>
                  <a:gd name="connsiteX64" fmla="*/ 1324364 w 2352788"/>
                  <a:gd name="connsiteY64" fmla="*/ 2150526 h 2325419"/>
                  <a:gd name="connsiteX65" fmla="*/ 1280632 w 2352788"/>
                  <a:gd name="connsiteY65" fmla="*/ 1963673 h 2325419"/>
                  <a:gd name="connsiteX66" fmla="*/ 1407852 w 2352788"/>
                  <a:gd name="connsiteY66" fmla="*/ 1935844 h 2325419"/>
                  <a:gd name="connsiteX67" fmla="*/ 1247453 w 2352788"/>
                  <a:gd name="connsiteY67" fmla="*/ 1894184 h 2325419"/>
                  <a:gd name="connsiteX68" fmla="*/ 1182614 w 2352788"/>
                  <a:gd name="connsiteY68" fmla="*/ 2064244 h 2325419"/>
                  <a:gd name="connsiteX69" fmla="*/ 1024793 w 2352788"/>
                  <a:gd name="connsiteY69" fmla="*/ 2129558 h 2325419"/>
                  <a:gd name="connsiteX70" fmla="*/ 884116 w 2352788"/>
                  <a:gd name="connsiteY70" fmla="*/ 1767818 h 2325419"/>
                  <a:gd name="connsiteX71" fmla="*/ 843922 w 2352788"/>
                  <a:gd name="connsiteY71" fmla="*/ 2079317 h 2325419"/>
                  <a:gd name="connsiteX72" fmla="*/ 703246 w 2352788"/>
                  <a:gd name="connsiteY72" fmla="*/ 1667335 h 2325419"/>
                  <a:gd name="connsiteX73" fmla="*/ 803729 w 2352788"/>
                  <a:gd name="connsiteY73" fmla="*/ 1416126 h 2325419"/>
                  <a:gd name="connsiteX74" fmla="*/ 884115 w 2352788"/>
                  <a:gd name="connsiteY74" fmla="*/ 1255352 h 2325419"/>
                  <a:gd name="connsiteX75" fmla="*/ 1160446 w 2352788"/>
                  <a:gd name="connsiteY75" fmla="*/ 1134771 h 2325419"/>
                  <a:gd name="connsiteX76" fmla="*/ 1637744 w 2352788"/>
                  <a:gd name="connsiteY76" fmla="*/ 657475 h 2325419"/>
                  <a:gd name="connsiteX77" fmla="*/ 1763348 w 2352788"/>
                  <a:gd name="connsiteY77" fmla="*/ 345976 h 2325419"/>
                  <a:gd name="connsiteX78" fmla="*/ 1642768 w 2352788"/>
                  <a:gd name="connsiteY78" fmla="*/ 386169 h 2325419"/>
                  <a:gd name="connsiteX79" fmla="*/ 1451848 w 2352788"/>
                  <a:gd name="connsiteY79" fmla="*/ 667523 h 2325419"/>
                  <a:gd name="connsiteX80" fmla="*/ 1170498 w 2352788"/>
                  <a:gd name="connsiteY80" fmla="*/ 506748 h 2325419"/>
                  <a:gd name="connsiteX81" fmla="*/ 1200641 w 2352788"/>
                  <a:gd name="connsiteY81" fmla="*/ 642400 h 2325419"/>
                  <a:gd name="connsiteX82" fmla="*/ 1115230 w 2352788"/>
                  <a:gd name="connsiteY82" fmla="*/ 878538 h 2325419"/>
                  <a:gd name="connsiteX83" fmla="*/ 1100158 w 2352788"/>
                  <a:gd name="connsiteY83" fmla="*/ 1014189 h 2325419"/>
                  <a:gd name="connsiteX84" fmla="*/ 904215 w 2352788"/>
                  <a:gd name="connsiteY84" fmla="*/ 1024237 h 2325419"/>
                  <a:gd name="connsiteX85" fmla="*/ 929336 w 2352788"/>
                  <a:gd name="connsiteY85" fmla="*/ 1185011 h 2325419"/>
                  <a:gd name="connsiteX86" fmla="*/ 708272 w 2352788"/>
                  <a:gd name="connsiteY86" fmla="*/ 994093 h 2325419"/>
                  <a:gd name="connsiteX87" fmla="*/ 607789 w 2352788"/>
                  <a:gd name="connsiteY87" fmla="*/ 923755 h 2325419"/>
                  <a:gd name="connsiteX88" fmla="*/ 809594 w 2352788"/>
                  <a:gd name="connsiteY88" fmla="*/ 1323176 h 2325419"/>
                  <a:gd name="connsiteX89" fmla="*/ 512330 w 2352788"/>
                  <a:gd name="connsiteY89" fmla="*/ 1365882 h 2325419"/>
                  <a:gd name="connsiteX90" fmla="*/ 647983 w 2352788"/>
                  <a:gd name="connsiteY90" fmla="*/ 1883372 h 2325419"/>
                  <a:gd name="connsiteX91" fmla="*/ 537449 w 2352788"/>
                  <a:gd name="connsiteY91" fmla="*/ 1808010 h 2325419"/>
                  <a:gd name="connsiteX92" fmla="*/ 391749 w 2352788"/>
                  <a:gd name="connsiteY92" fmla="*/ 1742695 h 2325419"/>
                  <a:gd name="connsiteX93" fmla="*/ 230975 w 2352788"/>
                  <a:gd name="connsiteY93" fmla="*/ 1446268 h 2325419"/>
                  <a:gd name="connsiteX94" fmla="*/ 356580 w 2352788"/>
                  <a:gd name="connsiteY94" fmla="*/ 1677381 h 2325419"/>
                  <a:gd name="connsiteX95" fmla="*/ 431942 w 2352788"/>
                  <a:gd name="connsiteY95" fmla="*/ 1843179 h 2325419"/>
                  <a:gd name="connsiteX96" fmla="*/ 527402 w 2352788"/>
                  <a:gd name="connsiteY96" fmla="*/ 1883372 h 2325419"/>
                  <a:gd name="connsiteX97" fmla="*/ 507305 w 2352788"/>
                  <a:gd name="connsiteY97" fmla="*/ 1998929 h 2325419"/>
                  <a:gd name="connsiteX98" fmla="*/ 311362 w 2352788"/>
                  <a:gd name="connsiteY98" fmla="*/ 2189847 h 2325419"/>
                  <a:gd name="connsiteX99" fmla="*/ 250235 w 2352788"/>
                  <a:gd name="connsiteY99" fmla="*/ 2152165 h 2325419"/>
                  <a:gd name="connsiteX100" fmla="*/ 220927 w 2352788"/>
                  <a:gd name="connsiteY100" fmla="*/ 1998928 h 2325419"/>
                  <a:gd name="connsiteX101" fmla="*/ 120444 w 2352788"/>
                  <a:gd name="connsiteY101" fmla="*/ 1918541 h 2325419"/>
                  <a:gd name="connsiteX102" fmla="*/ 65177 w 2352788"/>
                  <a:gd name="connsiteY102" fmla="*/ 1878348 h 2325419"/>
                  <a:gd name="connsiteX103" fmla="*/ 80251 w 2352788"/>
                  <a:gd name="connsiteY103" fmla="*/ 1682404 h 2325419"/>
                  <a:gd name="connsiteX104" fmla="*/ 205854 w 2352788"/>
                  <a:gd name="connsiteY104" fmla="*/ 1823082 h 2325419"/>
                  <a:gd name="connsiteX105" fmla="*/ 301314 w 2352788"/>
                  <a:gd name="connsiteY105" fmla="*/ 1983856 h 2325419"/>
                  <a:gd name="connsiteX106" fmla="*/ 326435 w 2352788"/>
                  <a:gd name="connsiteY106" fmla="*/ 1873323 h 2325419"/>
                  <a:gd name="connsiteX107" fmla="*/ 175710 w 2352788"/>
                  <a:gd name="connsiteY107" fmla="*/ 1526655 h 2325419"/>
                  <a:gd name="connsiteX108" fmla="*/ 150589 w 2352788"/>
                  <a:gd name="connsiteY108" fmla="*/ 1491487 h 2325419"/>
                  <a:gd name="connsiteX109" fmla="*/ 30008 w 2352788"/>
                  <a:gd name="connsiteY109" fmla="*/ 1652260 h 2325419"/>
                  <a:gd name="connsiteX110" fmla="*/ 19959 w 2352788"/>
                  <a:gd name="connsiteY110" fmla="*/ 1808009 h 2325419"/>
                  <a:gd name="connsiteX111" fmla="*/ 75227 w 2352788"/>
                  <a:gd name="connsiteY111" fmla="*/ 1310615 h 2325419"/>
                  <a:gd name="connsiteX112" fmla="*/ 175709 w 2352788"/>
                  <a:gd name="connsiteY112" fmla="*/ 1350809 h 2325419"/>
                  <a:gd name="connsiteX113" fmla="*/ 170685 w 2352788"/>
                  <a:gd name="connsiteY113" fmla="*/ 1134770 h 2325419"/>
                  <a:gd name="connsiteX114" fmla="*/ 95322 w 2352788"/>
                  <a:gd name="connsiteY114" fmla="*/ 1245301 h 2325419"/>
                  <a:gd name="connsiteX115" fmla="*/ 180733 w 2352788"/>
                  <a:gd name="connsiteY115" fmla="*/ 1054383 h 2325419"/>
                  <a:gd name="connsiteX116" fmla="*/ 276193 w 2352788"/>
                  <a:gd name="connsiteY116" fmla="*/ 873512 h 2325419"/>
                  <a:gd name="connsiteX117" fmla="*/ 471298 w 2352788"/>
                  <a:gd name="connsiteY117" fmla="*/ 672545 h 2325419"/>
                  <a:gd name="connsiteX0" fmla="*/ 471298 w 2444858"/>
                  <a:gd name="connsiteY0" fmla="*/ 672545 h 2233863"/>
                  <a:gd name="connsiteX1" fmla="*/ 693200 w 2444858"/>
                  <a:gd name="connsiteY1" fmla="*/ 411288 h 2233863"/>
                  <a:gd name="connsiteX2" fmla="*/ 743441 w 2444858"/>
                  <a:gd name="connsiteY2" fmla="*/ 471579 h 2233863"/>
                  <a:gd name="connsiteX3" fmla="*/ 708273 w 2444858"/>
                  <a:gd name="connsiteY3" fmla="*/ 582110 h 2233863"/>
                  <a:gd name="connsiteX4" fmla="*/ 637934 w 2444858"/>
                  <a:gd name="connsiteY4" fmla="*/ 592159 h 2233863"/>
                  <a:gd name="connsiteX5" fmla="*/ 562573 w 2444858"/>
                  <a:gd name="connsiteY5" fmla="*/ 627328 h 2233863"/>
                  <a:gd name="connsiteX6" fmla="*/ 688176 w 2444858"/>
                  <a:gd name="connsiteY6" fmla="*/ 778053 h 2233863"/>
                  <a:gd name="connsiteX7" fmla="*/ 487209 w 2444858"/>
                  <a:gd name="connsiteY7" fmla="*/ 752933 h 2233863"/>
                  <a:gd name="connsiteX8" fmla="*/ 421895 w 2444858"/>
                  <a:gd name="connsiteY8" fmla="*/ 953900 h 2233863"/>
                  <a:gd name="connsiteX9" fmla="*/ 241862 w 2444858"/>
                  <a:gd name="connsiteY9" fmla="*/ 994093 h 2233863"/>
                  <a:gd name="connsiteX10" fmla="*/ 306338 w 2444858"/>
                  <a:gd name="connsiteY10" fmla="*/ 1285495 h 2233863"/>
                  <a:gd name="connsiteX11" fmla="*/ 492233 w 2444858"/>
                  <a:gd name="connsiteY11" fmla="*/ 1195060 h 2233863"/>
                  <a:gd name="connsiteX12" fmla="*/ 477162 w 2444858"/>
                  <a:gd name="connsiteY12" fmla="*/ 979020 h 2233863"/>
                  <a:gd name="connsiteX13" fmla="*/ 738418 w 2444858"/>
                  <a:gd name="connsiteY13" fmla="*/ 783077 h 2233863"/>
                  <a:gd name="connsiteX14" fmla="*/ 818805 w 2444858"/>
                  <a:gd name="connsiteY14" fmla="*/ 818247 h 2233863"/>
                  <a:gd name="connsiteX15" fmla="*/ 889144 w 2444858"/>
                  <a:gd name="connsiteY15" fmla="*/ 918730 h 2233863"/>
                  <a:gd name="connsiteX16" fmla="*/ 793684 w 2444858"/>
                  <a:gd name="connsiteY16" fmla="*/ 707714 h 2233863"/>
                  <a:gd name="connsiteX17" fmla="*/ 803732 w 2444858"/>
                  <a:gd name="connsiteY17" fmla="*/ 436409 h 2233863"/>
                  <a:gd name="connsiteX18" fmla="*/ 979579 w 2444858"/>
                  <a:gd name="connsiteY18" fmla="*/ 290708 h 2233863"/>
                  <a:gd name="connsiteX19" fmla="*/ 904216 w 2444858"/>
                  <a:gd name="connsiteY19" fmla="*/ 471579 h 2233863"/>
                  <a:gd name="connsiteX20" fmla="*/ 899192 w 2444858"/>
                  <a:gd name="connsiteY20" fmla="*/ 546941 h 2233863"/>
                  <a:gd name="connsiteX21" fmla="*/ 1029820 w 2444858"/>
                  <a:gd name="connsiteY21" fmla="*/ 567038 h 2233863"/>
                  <a:gd name="connsiteX22" fmla="*/ 974554 w 2444858"/>
                  <a:gd name="connsiteY22" fmla="*/ 768005 h 2233863"/>
                  <a:gd name="connsiteX23" fmla="*/ 994652 w 2444858"/>
                  <a:gd name="connsiteY23" fmla="*/ 788103 h 2233863"/>
                  <a:gd name="connsiteX24" fmla="*/ 959482 w 2444858"/>
                  <a:gd name="connsiteY24" fmla="*/ 506748 h 2233863"/>
                  <a:gd name="connsiteX25" fmla="*/ 1034844 w 2444858"/>
                  <a:gd name="connsiteY25" fmla="*/ 315829 h 2233863"/>
                  <a:gd name="connsiteX26" fmla="*/ 1155424 w 2444858"/>
                  <a:gd name="connsiteY26" fmla="*/ 150031 h 2233863"/>
                  <a:gd name="connsiteX27" fmla="*/ 1265955 w 2444858"/>
                  <a:gd name="connsiteY27" fmla="*/ 215345 h 2233863"/>
                  <a:gd name="connsiteX28" fmla="*/ 1145375 w 2444858"/>
                  <a:gd name="connsiteY28" fmla="*/ 305782 h 2233863"/>
                  <a:gd name="connsiteX29" fmla="*/ 1311173 w 2444858"/>
                  <a:gd name="connsiteY29" fmla="*/ 416314 h 2233863"/>
                  <a:gd name="connsiteX30" fmla="*/ 1346340 w 2444858"/>
                  <a:gd name="connsiteY30" fmla="*/ 124911 h 2233863"/>
                  <a:gd name="connsiteX31" fmla="*/ 1436777 w 2444858"/>
                  <a:gd name="connsiteY31" fmla="*/ 54575 h 2233863"/>
                  <a:gd name="connsiteX32" fmla="*/ 1848759 w 2444858"/>
                  <a:gd name="connsiteY32" fmla="*/ 44524 h 2233863"/>
                  <a:gd name="connsiteX33" fmla="*/ 2352532 w 2444858"/>
                  <a:gd name="connsiteY33" fmla="*/ 399076 h 2233863"/>
                  <a:gd name="connsiteX34" fmla="*/ 1773395 w 2444858"/>
                  <a:gd name="connsiteY34" fmla="*/ 59598 h 2233863"/>
                  <a:gd name="connsiteX35" fmla="*/ 1708081 w 2444858"/>
                  <a:gd name="connsiteY35" fmla="*/ 119889 h 2233863"/>
                  <a:gd name="connsiteX36" fmla="*/ 1461896 w 2444858"/>
                  <a:gd name="connsiteY36" fmla="*/ 99791 h 2233863"/>
                  <a:gd name="connsiteX37" fmla="*/ 1421703 w 2444858"/>
                  <a:gd name="connsiteY37" fmla="*/ 406266 h 2233863"/>
                  <a:gd name="connsiteX38" fmla="*/ 1878903 w 2444858"/>
                  <a:gd name="connsiteY38" fmla="*/ 300759 h 2233863"/>
                  <a:gd name="connsiteX39" fmla="*/ 1934169 w 2444858"/>
                  <a:gd name="connsiteY39" fmla="*/ 1431198 h 2233863"/>
                  <a:gd name="connsiteX40" fmla="*/ 1333340 w 2444858"/>
                  <a:gd name="connsiteY40" fmla="*/ 1514347 h 2233863"/>
                  <a:gd name="connsiteX41" fmla="*/ 1260930 w 2444858"/>
                  <a:gd name="connsiteY41" fmla="*/ 1466368 h 2233863"/>
                  <a:gd name="connsiteX42" fmla="*/ 1613074 w 2444858"/>
                  <a:gd name="connsiteY42" fmla="*/ 1086029 h 2233863"/>
                  <a:gd name="connsiteX43" fmla="*/ 1456874 w 2444858"/>
                  <a:gd name="connsiteY43" fmla="*/ 1014191 h 2233863"/>
                  <a:gd name="connsiteX44" fmla="*/ 1527211 w 2444858"/>
                  <a:gd name="connsiteY44" fmla="*/ 762983 h 2233863"/>
                  <a:gd name="connsiteX45" fmla="*/ 1421703 w 2444858"/>
                  <a:gd name="connsiteY45" fmla="*/ 843370 h 2233863"/>
                  <a:gd name="connsiteX46" fmla="*/ 1512138 w 2444858"/>
                  <a:gd name="connsiteY46" fmla="*/ 843370 h 2233863"/>
                  <a:gd name="connsiteX47" fmla="*/ 1371461 w 2444858"/>
                  <a:gd name="connsiteY47" fmla="*/ 1029264 h 2233863"/>
                  <a:gd name="connsiteX48" fmla="*/ 1115228 w 2444858"/>
                  <a:gd name="connsiteY48" fmla="*/ 1255352 h 2233863"/>
                  <a:gd name="connsiteX49" fmla="*/ 907141 w 2444858"/>
                  <a:gd name="connsiteY49" fmla="*/ 1546754 h 2233863"/>
                  <a:gd name="connsiteX50" fmla="*/ 858995 w 2444858"/>
                  <a:gd name="connsiteY50" fmla="*/ 1622117 h 2233863"/>
                  <a:gd name="connsiteX51" fmla="*/ 1009720 w 2444858"/>
                  <a:gd name="connsiteY51" fmla="*/ 1918543 h 2233863"/>
                  <a:gd name="connsiteX52" fmla="*/ 1100156 w 2444858"/>
                  <a:gd name="connsiteY52" fmla="*/ 1898446 h 2233863"/>
                  <a:gd name="connsiteX53" fmla="*/ 1243117 w 2444858"/>
                  <a:gd name="connsiteY53" fmla="*/ 1439150 h 2233863"/>
                  <a:gd name="connsiteX54" fmla="*/ 1352194 w 2444858"/>
                  <a:gd name="connsiteY54" fmla="*/ 1522376 h 2233863"/>
                  <a:gd name="connsiteX55" fmla="*/ 1352194 w 2444858"/>
                  <a:gd name="connsiteY55" fmla="*/ 1605864 h 2233863"/>
                  <a:gd name="connsiteX56" fmla="*/ 1312456 w 2444858"/>
                  <a:gd name="connsiteY56" fmla="*/ 1759841 h 2233863"/>
                  <a:gd name="connsiteX57" fmla="*/ 1416465 w 2444858"/>
                  <a:gd name="connsiteY57" fmla="*/ 1920186 h 2233863"/>
                  <a:gd name="connsiteX58" fmla="*/ 2444756 w 2444858"/>
                  <a:gd name="connsiteY58" fmla="*/ 1445659 h 2233863"/>
                  <a:gd name="connsiteX59" fmla="*/ 1451584 w 2444858"/>
                  <a:gd name="connsiteY59" fmla="*/ 2210162 h 2233863"/>
                  <a:gd name="connsiteX60" fmla="*/ 1228948 w 2444858"/>
                  <a:gd name="connsiteY60" fmla="*/ 2218113 h 2233863"/>
                  <a:gd name="connsiteX61" fmla="*/ 982457 w 2444858"/>
                  <a:gd name="connsiteY61" fmla="*/ 2226066 h 2233863"/>
                  <a:gd name="connsiteX62" fmla="*/ 966555 w 2444858"/>
                  <a:gd name="connsiteY62" fmla="*/ 2146551 h 2233863"/>
                  <a:gd name="connsiteX63" fmla="*/ 1197143 w 2444858"/>
                  <a:gd name="connsiteY63" fmla="*/ 2170405 h 2233863"/>
                  <a:gd name="connsiteX64" fmla="*/ 1324364 w 2444858"/>
                  <a:gd name="connsiteY64" fmla="*/ 2150526 h 2233863"/>
                  <a:gd name="connsiteX65" fmla="*/ 1280632 w 2444858"/>
                  <a:gd name="connsiteY65" fmla="*/ 1963673 h 2233863"/>
                  <a:gd name="connsiteX66" fmla="*/ 1407852 w 2444858"/>
                  <a:gd name="connsiteY66" fmla="*/ 1935844 h 2233863"/>
                  <a:gd name="connsiteX67" fmla="*/ 1247453 w 2444858"/>
                  <a:gd name="connsiteY67" fmla="*/ 1894184 h 2233863"/>
                  <a:gd name="connsiteX68" fmla="*/ 1182614 w 2444858"/>
                  <a:gd name="connsiteY68" fmla="*/ 2064244 h 2233863"/>
                  <a:gd name="connsiteX69" fmla="*/ 1024793 w 2444858"/>
                  <a:gd name="connsiteY69" fmla="*/ 2129558 h 2233863"/>
                  <a:gd name="connsiteX70" fmla="*/ 884116 w 2444858"/>
                  <a:gd name="connsiteY70" fmla="*/ 1767818 h 2233863"/>
                  <a:gd name="connsiteX71" fmla="*/ 843922 w 2444858"/>
                  <a:gd name="connsiteY71" fmla="*/ 2079317 h 2233863"/>
                  <a:gd name="connsiteX72" fmla="*/ 703246 w 2444858"/>
                  <a:gd name="connsiteY72" fmla="*/ 1667335 h 2233863"/>
                  <a:gd name="connsiteX73" fmla="*/ 803729 w 2444858"/>
                  <a:gd name="connsiteY73" fmla="*/ 1416126 h 2233863"/>
                  <a:gd name="connsiteX74" fmla="*/ 884115 w 2444858"/>
                  <a:gd name="connsiteY74" fmla="*/ 1255352 h 2233863"/>
                  <a:gd name="connsiteX75" fmla="*/ 1160446 w 2444858"/>
                  <a:gd name="connsiteY75" fmla="*/ 1134771 h 2233863"/>
                  <a:gd name="connsiteX76" fmla="*/ 1637744 w 2444858"/>
                  <a:gd name="connsiteY76" fmla="*/ 657475 h 2233863"/>
                  <a:gd name="connsiteX77" fmla="*/ 1763348 w 2444858"/>
                  <a:gd name="connsiteY77" fmla="*/ 345976 h 2233863"/>
                  <a:gd name="connsiteX78" fmla="*/ 1642768 w 2444858"/>
                  <a:gd name="connsiteY78" fmla="*/ 386169 h 2233863"/>
                  <a:gd name="connsiteX79" fmla="*/ 1451848 w 2444858"/>
                  <a:gd name="connsiteY79" fmla="*/ 667523 h 2233863"/>
                  <a:gd name="connsiteX80" fmla="*/ 1170498 w 2444858"/>
                  <a:gd name="connsiteY80" fmla="*/ 506748 h 2233863"/>
                  <a:gd name="connsiteX81" fmla="*/ 1200641 w 2444858"/>
                  <a:gd name="connsiteY81" fmla="*/ 642400 h 2233863"/>
                  <a:gd name="connsiteX82" fmla="*/ 1115230 w 2444858"/>
                  <a:gd name="connsiteY82" fmla="*/ 878538 h 2233863"/>
                  <a:gd name="connsiteX83" fmla="*/ 1100158 w 2444858"/>
                  <a:gd name="connsiteY83" fmla="*/ 1014189 h 2233863"/>
                  <a:gd name="connsiteX84" fmla="*/ 904215 w 2444858"/>
                  <a:gd name="connsiteY84" fmla="*/ 1024237 h 2233863"/>
                  <a:gd name="connsiteX85" fmla="*/ 929336 w 2444858"/>
                  <a:gd name="connsiteY85" fmla="*/ 1185011 h 2233863"/>
                  <a:gd name="connsiteX86" fmla="*/ 708272 w 2444858"/>
                  <a:gd name="connsiteY86" fmla="*/ 994093 h 2233863"/>
                  <a:gd name="connsiteX87" fmla="*/ 607789 w 2444858"/>
                  <a:gd name="connsiteY87" fmla="*/ 923755 h 2233863"/>
                  <a:gd name="connsiteX88" fmla="*/ 809594 w 2444858"/>
                  <a:gd name="connsiteY88" fmla="*/ 1323176 h 2233863"/>
                  <a:gd name="connsiteX89" fmla="*/ 512330 w 2444858"/>
                  <a:gd name="connsiteY89" fmla="*/ 1365882 h 2233863"/>
                  <a:gd name="connsiteX90" fmla="*/ 647983 w 2444858"/>
                  <a:gd name="connsiteY90" fmla="*/ 1883372 h 2233863"/>
                  <a:gd name="connsiteX91" fmla="*/ 537449 w 2444858"/>
                  <a:gd name="connsiteY91" fmla="*/ 1808010 h 2233863"/>
                  <a:gd name="connsiteX92" fmla="*/ 391749 w 2444858"/>
                  <a:gd name="connsiteY92" fmla="*/ 1742695 h 2233863"/>
                  <a:gd name="connsiteX93" fmla="*/ 230975 w 2444858"/>
                  <a:gd name="connsiteY93" fmla="*/ 1446268 h 2233863"/>
                  <a:gd name="connsiteX94" fmla="*/ 356580 w 2444858"/>
                  <a:gd name="connsiteY94" fmla="*/ 1677381 h 2233863"/>
                  <a:gd name="connsiteX95" fmla="*/ 431942 w 2444858"/>
                  <a:gd name="connsiteY95" fmla="*/ 1843179 h 2233863"/>
                  <a:gd name="connsiteX96" fmla="*/ 527402 w 2444858"/>
                  <a:gd name="connsiteY96" fmla="*/ 1883372 h 2233863"/>
                  <a:gd name="connsiteX97" fmla="*/ 507305 w 2444858"/>
                  <a:gd name="connsiteY97" fmla="*/ 1998929 h 2233863"/>
                  <a:gd name="connsiteX98" fmla="*/ 311362 w 2444858"/>
                  <a:gd name="connsiteY98" fmla="*/ 2189847 h 2233863"/>
                  <a:gd name="connsiteX99" fmla="*/ 250235 w 2444858"/>
                  <a:gd name="connsiteY99" fmla="*/ 2152165 h 2233863"/>
                  <a:gd name="connsiteX100" fmla="*/ 220927 w 2444858"/>
                  <a:gd name="connsiteY100" fmla="*/ 1998928 h 2233863"/>
                  <a:gd name="connsiteX101" fmla="*/ 120444 w 2444858"/>
                  <a:gd name="connsiteY101" fmla="*/ 1918541 h 2233863"/>
                  <a:gd name="connsiteX102" fmla="*/ 65177 w 2444858"/>
                  <a:gd name="connsiteY102" fmla="*/ 1878348 h 2233863"/>
                  <a:gd name="connsiteX103" fmla="*/ 80251 w 2444858"/>
                  <a:gd name="connsiteY103" fmla="*/ 1682404 h 2233863"/>
                  <a:gd name="connsiteX104" fmla="*/ 205854 w 2444858"/>
                  <a:gd name="connsiteY104" fmla="*/ 1823082 h 2233863"/>
                  <a:gd name="connsiteX105" fmla="*/ 301314 w 2444858"/>
                  <a:gd name="connsiteY105" fmla="*/ 1983856 h 2233863"/>
                  <a:gd name="connsiteX106" fmla="*/ 326435 w 2444858"/>
                  <a:gd name="connsiteY106" fmla="*/ 1873323 h 2233863"/>
                  <a:gd name="connsiteX107" fmla="*/ 175710 w 2444858"/>
                  <a:gd name="connsiteY107" fmla="*/ 1526655 h 2233863"/>
                  <a:gd name="connsiteX108" fmla="*/ 150589 w 2444858"/>
                  <a:gd name="connsiteY108" fmla="*/ 1491487 h 2233863"/>
                  <a:gd name="connsiteX109" fmla="*/ 30008 w 2444858"/>
                  <a:gd name="connsiteY109" fmla="*/ 1652260 h 2233863"/>
                  <a:gd name="connsiteX110" fmla="*/ 19959 w 2444858"/>
                  <a:gd name="connsiteY110" fmla="*/ 1808009 h 2233863"/>
                  <a:gd name="connsiteX111" fmla="*/ 75227 w 2444858"/>
                  <a:gd name="connsiteY111" fmla="*/ 1310615 h 2233863"/>
                  <a:gd name="connsiteX112" fmla="*/ 175709 w 2444858"/>
                  <a:gd name="connsiteY112" fmla="*/ 1350809 h 2233863"/>
                  <a:gd name="connsiteX113" fmla="*/ 170685 w 2444858"/>
                  <a:gd name="connsiteY113" fmla="*/ 1134770 h 2233863"/>
                  <a:gd name="connsiteX114" fmla="*/ 95322 w 2444858"/>
                  <a:gd name="connsiteY114" fmla="*/ 1245301 h 2233863"/>
                  <a:gd name="connsiteX115" fmla="*/ 180733 w 2444858"/>
                  <a:gd name="connsiteY115" fmla="*/ 1054383 h 2233863"/>
                  <a:gd name="connsiteX116" fmla="*/ 276193 w 2444858"/>
                  <a:gd name="connsiteY116" fmla="*/ 873512 h 2233863"/>
                  <a:gd name="connsiteX117" fmla="*/ 471298 w 2444858"/>
                  <a:gd name="connsiteY117" fmla="*/ 672545 h 2233863"/>
                  <a:gd name="connsiteX0" fmla="*/ 471298 w 2445992"/>
                  <a:gd name="connsiteY0" fmla="*/ 672545 h 2233863"/>
                  <a:gd name="connsiteX1" fmla="*/ 693200 w 2445992"/>
                  <a:gd name="connsiteY1" fmla="*/ 411288 h 2233863"/>
                  <a:gd name="connsiteX2" fmla="*/ 743441 w 2445992"/>
                  <a:gd name="connsiteY2" fmla="*/ 471579 h 2233863"/>
                  <a:gd name="connsiteX3" fmla="*/ 708273 w 2445992"/>
                  <a:gd name="connsiteY3" fmla="*/ 582110 h 2233863"/>
                  <a:gd name="connsiteX4" fmla="*/ 637934 w 2445992"/>
                  <a:gd name="connsiteY4" fmla="*/ 592159 h 2233863"/>
                  <a:gd name="connsiteX5" fmla="*/ 562573 w 2445992"/>
                  <a:gd name="connsiteY5" fmla="*/ 627328 h 2233863"/>
                  <a:gd name="connsiteX6" fmla="*/ 688176 w 2445992"/>
                  <a:gd name="connsiteY6" fmla="*/ 778053 h 2233863"/>
                  <a:gd name="connsiteX7" fmla="*/ 487209 w 2445992"/>
                  <a:gd name="connsiteY7" fmla="*/ 752933 h 2233863"/>
                  <a:gd name="connsiteX8" fmla="*/ 421895 w 2445992"/>
                  <a:gd name="connsiteY8" fmla="*/ 953900 h 2233863"/>
                  <a:gd name="connsiteX9" fmla="*/ 241862 w 2445992"/>
                  <a:gd name="connsiteY9" fmla="*/ 994093 h 2233863"/>
                  <a:gd name="connsiteX10" fmla="*/ 306338 w 2445992"/>
                  <a:gd name="connsiteY10" fmla="*/ 1285495 h 2233863"/>
                  <a:gd name="connsiteX11" fmla="*/ 492233 w 2445992"/>
                  <a:gd name="connsiteY11" fmla="*/ 1195060 h 2233863"/>
                  <a:gd name="connsiteX12" fmla="*/ 477162 w 2445992"/>
                  <a:gd name="connsiteY12" fmla="*/ 979020 h 2233863"/>
                  <a:gd name="connsiteX13" fmla="*/ 738418 w 2445992"/>
                  <a:gd name="connsiteY13" fmla="*/ 783077 h 2233863"/>
                  <a:gd name="connsiteX14" fmla="*/ 818805 w 2445992"/>
                  <a:gd name="connsiteY14" fmla="*/ 818247 h 2233863"/>
                  <a:gd name="connsiteX15" fmla="*/ 889144 w 2445992"/>
                  <a:gd name="connsiteY15" fmla="*/ 918730 h 2233863"/>
                  <a:gd name="connsiteX16" fmla="*/ 793684 w 2445992"/>
                  <a:gd name="connsiteY16" fmla="*/ 707714 h 2233863"/>
                  <a:gd name="connsiteX17" fmla="*/ 803732 w 2445992"/>
                  <a:gd name="connsiteY17" fmla="*/ 436409 h 2233863"/>
                  <a:gd name="connsiteX18" fmla="*/ 979579 w 2445992"/>
                  <a:gd name="connsiteY18" fmla="*/ 290708 h 2233863"/>
                  <a:gd name="connsiteX19" fmla="*/ 904216 w 2445992"/>
                  <a:gd name="connsiteY19" fmla="*/ 471579 h 2233863"/>
                  <a:gd name="connsiteX20" fmla="*/ 899192 w 2445992"/>
                  <a:gd name="connsiteY20" fmla="*/ 546941 h 2233863"/>
                  <a:gd name="connsiteX21" fmla="*/ 1029820 w 2445992"/>
                  <a:gd name="connsiteY21" fmla="*/ 567038 h 2233863"/>
                  <a:gd name="connsiteX22" fmla="*/ 974554 w 2445992"/>
                  <a:gd name="connsiteY22" fmla="*/ 768005 h 2233863"/>
                  <a:gd name="connsiteX23" fmla="*/ 994652 w 2445992"/>
                  <a:gd name="connsiteY23" fmla="*/ 788103 h 2233863"/>
                  <a:gd name="connsiteX24" fmla="*/ 959482 w 2445992"/>
                  <a:gd name="connsiteY24" fmla="*/ 506748 h 2233863"/>
                  <a:gd name="connsiteX25" fmla="*/ 1034844 w 2445992"/>
                  <a:gd name="connsiteY25" fmla="*/ 315829 h 2233863"/>
                  <a:gd name="connsiteX26" fmla="*/ 1155424 w 2445992"/>
                  <a:gd name="connsiteY26" fmla="*/ 150031 h 2233863"/>
                  <a:gd name="connsiteX27" fmla="*/ 1265955 w 2445992"/>
                  <a:gd name="connsiteY27" fmla="*/ 215345 h 2233863"/>
                  <a:gd name="connsiteX28" fmla="*/ 1145375 w 2445992"/>
                  <a:gd name="connsiteY28" fmla="*/ 305782 h 2233863"/>
                  <a:gd name="connsiteX29" fmla="*/ 1311173 w 2445992"/>
                  <a:gd name="connsiteY29" fmla="*/ 416314 h 2233863"/>
                  <a:gd name="connsiteX30" fmla="*/ 1346340 w 2445992"/>
                  <a:gd name="connsiteY30" fmla="*/ 124911 h 2233863"/>
                  <a:gd name="connsiteX31" fmla="*/ 1436777 w 2445992"/>
                  <a:gd name="connsiteY31" fmla="*/ 54575 h 2233863"/>
                  <a:gd name="connsiteX32" fmla="*/ 1848759 w 2445992"/>
                  <a:gd name="connsiteY32" fmla="*/ 44524 h 2233863"/>
                  <a:gd name="connsiteX33" fmla="*/ 2352532 w 2445992"/>
                  <a:gd name="connsiteY33" fmla="*/ 399076 h 2233863"/>
                  <a:gd name="connsiteX34" fmla="*/ 1773395 w 2445992"/>
                  <a:gd name="connsiteY34" fmla="*/ 59598 h 2233863"/>
                  <a:gd name="connsiteX35" fmla="*/ 1708081 w 2445992"/>
                  <a:gd name="connsiteY35" fmla="*/ 119889 h 2233863"/>
                  <a:gd name="connsiteX36" fmla="*/ 1461896 w 2445992"/>
                  <a:gd name="connsiteY36" fmla="*/ 99791 h 2233863"/>
                  <a:gd name="connsiteX37" fmla="*/ 1421703 w 2445992"/>
                  <a:gd name="connsiteY37" fmla="*/ 406266 h 2233863"/>
                  <a:gd name="connsiteX38" fmla="*/ 1878903 w 2445992"/>
                  <a:gd name="connsiteY38" fmla="*/ 300759 h 2233863"/>
                  <a:gd name="connsiteX39" fmla="*/ 1934169 w 2445992"/>
                  <a:gd name="connsiteY39" fmla="*/ 1431198 h 2233863"/>
                  <a:gd name="connsiteX40" fmla="*/ 1333340 w 2445992"/>
                  <a:gd name="connsiteY40" fmla="*/ 1514347 h 2233863"/>
                  <a:gd name="connsiteX41" fmla="*/ 1260930 w 2445992"/>
                  <a:gd name="connsiteY41" fmla="*/ 1466368 h 2233863"/>
                  <a:gd name="connsiteX42" fmla="*/ 1613074 w 2445992"/>
                  <a:gd name="connsiteY42" fmla="*/ 1086029 h 2233863"/>
                  <a:gd name="connsiteX43" fmla="*/ 1456874 w 2445992"/>
                  <a:gd name="connsiteY43" fmla="*/ 1014191 h 2233863"/>
                  <a:gd name="connsiteX44" fmla="*/ 1527211 w 2445992"/>
                  <a:gd name="connsiteY44" fmla="*/ 762983 h 2233863"/>
                  <a:gd name="connsiteX45" fmla="*/ 1421703 w 2445992"/>
                  <a:gd name="connsiteY45" fmla="*/ 843370 h 2233863"/>
                  <a:gd name="connsiteX46" fmla="*/ 1512138 w 2445992"/>
                  <a:gd name="connsiteY46" fmla="*/ 843370 h 2233863"/>
                  <a:gd name="connsiteX47" fmla="*/ 1371461 w 2445992"/>
                  <a:gd name="connsiteY47" fmla="*/ 1029264 h 2233863"/>
                  <a:gd name="connsiteX48" fmla="*/ 1115228 w 2445992"/>
                  <a:gd name="connsiteY48" fmla="*/ 1255352 h 2233863"/>
                  <a:gd name="connsiteX49" fmla="*/ 907141 w 2445992"/>
                  <a:gd name="connsiteY49" fmla="*/ 1546754 h 2233863"/>
                  <a:gd name="connsiteX50" fmla="*/ 858995 w 2445992"/>
                  <a:gd name="connsiteY50" fmla="*/ 1622117 h 2233863"/>
                  <a:gd name="connsiteX51" fmla="*/ 1009720 w 2445992"/>
                  <a:gd name="connsiteY51" fmla="*/ 1918543 h 2233863"/>
                  <a:gd name="connsiteX52" fmla="*/ 1100156 w 2445992"/>
                  <a:gd name="connsiteY52" fmla="*/ 1898446 h 2233863"/>
                  <a:gd name="connsiteX53" fmla="*/ 1243117 w 2445992"/>
                  <a:gd name="connsiteY53" fmla="*/ 1439150 h 2233863"/>
                  <a:gd name="connsiteX54" fmla="*/ 1352194 w 2445992"/>
                  <a:gd name="connsiteY54" fmla="*/ 1522376 h 2233863"/>
                  <a:gd name="connsiteX55" fmla="*/ 1352194 w 2445992"/>
                  <a:gd name="connsiteY55" fmla="*/ 1605864 h 2233863"/>
                  <a:gd name="connsiteX56" fmla="*/ 1312456 w 2445992"/>
                  <a:gd name="connsiteY56" fmla="*/ 1759841 h 2233863"/>
                  <a:gd name="connsiteX57" fmla="*/ 1416465 w 2445992"/>
                  <a:gd name="connsiteY57" fmla="*/ 1920186 h 2233863"/>
                  <a:gd name="connsiteX58" fmla="*/ 2444756 w 2445992"/>
                  <a:gd name="connsiteY58" fmla="*/ 1445659 h 2233863"/>
                  <a:gd name="connsiteX59" fmla="*/ 1622538 w 2445992"/>
                  <a:gd name="connsiteY59" fmla="*/ 2122697 h 2233863"/>
                  <a:gd name="connsiteX60" fmla="*/ 1451584 w 2445992"/>
                  <a:gd name="connsiteY60" fmla="*/ 2210162 h 2233863"/>
                  <a:gd name="connsiteX61" fmla="*/ 1228948 w 2445992"/>
                  <a:gd name="connsiteY61" fmla="*/ 2218113 h 2233863"/>
                  <a:gd name="connsiteX62" fmla="*/ 982457 w 2445992"/>
                  <a:gd name="connsiteY62" fmla="*/ 2226066 h 2233863"/>
                  <a:gd name="connsiteX63" fmla="*/ 966555 w 2445992"/>
                  <a:gd name="connsiteY63" fmla="*/ 2146551 h 2233863"/>
                  <a:gd name="connsiteX64" fmla="*/ 1197143 w 2445992"/>
                  <a:gd name="connsiteY64" fmla="*/ 2170405 h 2233863"/>
                  <a:gd name="connsiteX65" fmla="*/ 1324364 w 2445992"/>
                  <a:gd name="connsiteY65" fmla="*/ 2150526 h 2233863"/>
                  <a:gd name="connsiteX66" fmla="*/ 1280632 w 2445992"/>
                  <a:gd name="connsiteY66" fmla="*/ 1963673 h 2233863"/>
                  <a:gd name="connsiteX67" fmla="*/ 1407852 w 2445992"/>
                  <a:gd name="connsiteY67" fmla="*/ 1935844 h 2233863"/>
                  <a:gd name="connsiteX68" fmla="*/ 1247453 w 2445992"/>
                  <a:gd name="connsiteY68" fmla="*/ 1894184 h 2233863"/>
                  <a:gd name="connsiteX69" fmla="*/ 1182614 w 2445992"/>
                  <a:gd name="connsiteY69" fmla="*/ 2064244 h 2233863"/>
                  <a:gd name="connsiteX70" fmla="*/ 1024793 w 2445992"/>
                  <a:gd name="connsiteY70" fmla="*/ 2129558 h 2233863"/>
                  <a:gd name="connsiteX71" fmla="*/ 884116 w 2445992"/>
                  <a:gd name="connsiteY71" fmla="*/ 1767818 h 2233863"/>
                  <a:gd name="connsiteX72" fmla="*/ 843922 w 2445992"/>
                  <a:gd name="connsiteY72" fmla="*/ 2079317 h 2233863"/>
                  <a:gd name="connsiteX73" fmla="*/ 703246 w 2445992"/>
                  <a:gd name="connsiteY73" fmla="*/ 1667335 h 2233863"/>
                  <a:gd name="connsiteX74" fmla="*/ 803729 w 2445992"/>
                  <a:gd name="connsiteY74" fmla="*/ 1416126 h 2233863"/>
                  <a:gd name="connsiteX75" fmla="*/ 884115 w 2445992"/>
                  <a:gd name="connsiteY75" fmla="*/ 1255352 h 2233863"/>
                  <a:gd name="connsiteX76" fmla="*/ 1160446 w 2445992"/>
                  <a:gd name="connsiteY76" fmla="*/ 1134771 h 2233863"/>
                  <a:gd name="connsiteX77" fmla="*/ 1637744 w 2445992"/>
                  <a:gd name="connsiteY77" fmla="*/ 657475 h 2233863"/>
                  <a:gd name="connsiteX78" fmla="*/ 1763348 w 2445992"/>
                  <a:gd name="connsiteY78" fmla="*/ 345976 h 2233863"/>
                  <a:gd name="connsiteX79" fmla="*/ 1642768 w 2445992"/>
                  <a:gd name="connsiteY79" fmla="*/ 386169 h 2233863"/>
                  <a:gd name="connsiteX80" fmla="*/ 1451848 w 2445992"/>
                  <a:gd name="connsiteY80" fmla="*/ 667523 h 2233863"/>
                  <a:gd name="connsiteX81" fmla="*/ 1170498 w 2445992"/>
                  <a:gd name="connsiteY81" fmla="*/ 506748 h 2233863"/>
                  <a:gd name="connsiteX82" fmla="*/ 1200641 w 2445992"/>
                  <a:gd name="connsiteY82" fmla="*/ 642400 h 2233863"/>
                  <a:gd name="connsiteX83" fmla="*/ 1115230 w 2445992"/>
                  <a:gd name="connsiteY83" fmla="*/ 878538 h 2233863"/>
                  <a:gd name="connsiteX84" fmla="*/ 1100158 w 2445992"/>
                  <a:gd name="connsiteY84" fmla="*/ 1014189 h 2233863"/>
                  <a:gd name="connsiteX85" fmla="*/ 904215 w 2445992"/>
                  <a:gd name="connsiteY85" fmla="*/ 1024237 h 2233863"/>
                  <a:gd name="connsiteX86" fmla="*/ 929336 w 2445992"/>
                  <a:gd name="connsiteY86" fmla="*/ 1185011 h 2233863"/>
                  <a:gd name="connsiteX87" fmla="*/ 708272 w 2445992"/>
                  <a:gd name="connsiteY87" fmla="*/ 994093 h 2233863"/>
                  <a:gd name="connsiteX88" fmla="*/ 607789 w 2445992"/>
                  <a:gd name="connsiteY88" fmla="*/ 923755 h 2233863"/>
                  <a:gd name="connsiteX89" fmla="*/ 809594 w 2445992"/>
                  <a:gd name="connsiteY89" fmla="*/ 1323176 h 2233863"/>
                  <a:gd name="connsiteX90" fmla="*/ 512330 w 2445992"/>
                  <a:gd name="connsiteY90" fmla="*/ 1365882 h 2233863"/>
                  <a:gd name="connsiteX91" fmla="*/ 647983 w 2445992"/>
                  <a:gd name="connsiteY91" fmla="*/ 1883372 h 2233863"/>
                  <a:gd name="connsiteX92" fmla="*/ 537449 w 2445992"/>
                  <a:gd name="connsiteY92" fmla="*/ 1808010 h 2233863"/>
                  <a:gd name="connsiteX93" fmla="*/ 391749 w 2445992"/>
                  <a:gd name="connsiteY93" fmla="*/ 1742695 h 2233863"/>
                  <a:gd name="connsiteX94" fmla="*/ 230975 w 2445992"/>
                  <a:gd name="connsiteY94" fmla="*/ 1446268 h 2233863"/>
                  <a:gd name="connsiteX95" fmla="*/ 356580 w 2445992"/>
                  <a:gd name="connsiteY95" fmla="*/ 1677381 h 2233863"/>
                  <a:gd name="connsiteX96" fmla="*/ 431942 w 2445992"/>
                  <a:gd name="connsiteY96" fmla="*/ 1843179 h 2233863"/>
                  <a:gd name="connsiteX97" fmla="*/ 527402 w 2445992"/>
                  <a:gd name="connsiteY97" fmla="*/ 1883372 h 2233863"/>
                  <a:gd name="connsiteX98" fmla="*/ 507305 w 2445992"/>
                  <a:gd name="connsiteY98" fmla="*/ 1998929 h 2233863"/>
                  <a:gd name="connsiteX99" fmla="*/ 311362 w 2445992"/>
                  <a:gd name="connsiteY99" fmla="*/ 2189847 h 2233863"/>
                  <a:gd name="connsiteX100" fmla="*/ 250235 w 2445992"/>
                  <a:gd name="connsiteY100" fmla="*/ 2152165 h 2233863"/>
                  <a:gd name="connsiteX101" fmla="*/ 220927 w 2445992"/>
                  <a:gd name="connsiteY101" fmla="*/ 1998928 h 2233863"/>
                  <a:gd name="connsiteX102" fmla="*/ 120444 w 2445992"/>
                  <a:gd name="connsiteY102" fmla="*/ 1918541 h 2233863"/>
                  <a:gd name="connsiteX103" fmla="*/ 65177 w 2445992"/>
                  <a:gd name="connsiteY103" fmla="*/ 1878348 h 2233863"/>
                  <a:gd name="connsiteX104" fmla="*/ 80251 w 2445992"/>
                  <a:gd name="connsiteY104" fmla="*/ 1682404 h 2233863"/>
                  <a:gd name="connsiteX105" fmla="*/ 205854 w 2445992"/>
                  <a:gd name="connsiteY105" fmla="*/ 1823082 h 2233863"/>
                  <a:gd name="connsiteX106" fmla="*/ 301314 w 2445992"/>
                  <a:gd name="connsiteY106" fmla="*/ 1983856 h 2233863"/>
                  <a:gd name="connsiteX107" fmla="*/ 326435 w 2445992"/>
                  <a:gd name="connsiteY107" fmla="*/ 1873323 h 2233863"/>
                  <a:gd name="connsiteX108" fmla="*/ 175710 w 2445992"/>
                  <a:gd name="connsiteY108" fmla="*/ 1526655 h 2233863"/>
                  <a:gd name="connsiteX109" fmla="*/ 150589 w 2445992"/>
                  <a:gd name="connsiteY109" fmla="*/ 1491487 h 2233863"/>
                  <a:gd name="connsiteX110" fmla="*/ 30008 w 2445992"/>
                  <a:gd name="connsiteY110" fmla="*/ 1652260 h 2233863"/>
                  <a:gd name="connsiteX111" fmla="*/ 19959 w 2445992"/>
                  <a:gd name="connsiteY111" fmla="*/ 1808009 h 2233863"/>
                  <a:gd name="connsiteX112" fmla="*/ 75227 w 2445992"/>
                  <a:gd name="connsiteY112" fmla="*/ 1310615 h 2233863"/>
                  <a:gd name="connsiteX113" fmla="*/ 175709 w 2445992"/>
                  <a:gd name="connsiteY113" fmla="*/ 1350809 h 2233863"/>
                  <a:gd name="connsiteX114" fmla="*/ 170685 w 2445992"/>
                  <a:gd name="connsiteY114" fmla="*/ 1134770 h 2233863"/>
                  <a:gd name="connsiteX115" fmla="*/ 95322 w 2445992"/>
                  <a:gd name="connsiteY115" fmla="*/ 1245301 h 2233863"/>
                  <a:gd name="connsiteX116" fmla="*/ 180733 w 2445992"/>
                  <a:gd name="connsiteY116" fmla="*/ 1054383 h 2233863"/>
                  <a:gd name="connsiteX117" fmla="*/ 276193 w 2445992"/>
                  <a:gd name="connsiteY117" fmla="*/ 873512 h 2233863"/>
                  <a:gd name="connsiteX118" fmla="*/ 471298 w 2445992"/>
                  <a:gd name="connsiteY118" fmla="*/ 672545 h 2233863"/>
                  <a:gd name="connsiteX0" fmla="*/ 471298 w 2445921"/>
                  <a:gd name="connsiteY0" fmla="*/ 672545 h 2233863"/>
                  <a:gd name="connsiteX1" fmla="*/ 693200 w 2445921"/>
                  <a:gd name="connsiteY1" fmla="*/ 411288 h 2233863"/>
                  <a:gd name="connsiteX2" fmla="*/ 743441 w 2445921"/>
                  <a:gd name="connsiteY2" fmla="*/ 471579 h 2233863"/>
                  <a:gd name="connsiteX3" fmla="*/ 708273 w 2445921"/>
                  <a:gd name="connsiteY3" fmla="*/ 582110 h 2233863"/>
                  <a:gd name="connsiteX4" fmla="*/ 637934 w 2445921"/>
                  <a:gd name="connsiteY4" fmla="*/ 592159 h 2233863"/>
                  <a:gd name="connsiteX5" fmla="*/ 562573 w 2445921"/>
                  <a:gd name="connsiteY5" fmla="*/ 627328 h 2233863"/>
                  <a:gd name="connsiteX6" fmla="*/ 688176 w 2445921"/>
                  <a:gd name="connsiteY6" fmla="*/ 778053 h 2233863"/>
                  <a:gd name="connsiteX7" fmla="*/ 487209 w 2445921"/>
                  <a:gd name="connsiteY7" fmla="*/ 752933 h 2233863"/>
                  <a:gd name="connsiteX8" fmla="*/ 421895 w 2445921"/>
                  <a:gd name="connsiteY8" fmla="*/ 953900 h 2233863"/>
                  <a:gd name="connsiteX9" fmla="*/ 241862 w 2445921"/>
                  <a:gd name="connsiteY9" fmla="*/ 994093 h 2233863"/>
                  <a:gd name="connsiteX10" fmla="*/ 306338 w 2445921"/>
                  <a:gd name="connsiteY10" fmla="*/ 1285495 h 2233863"/>
                  <a:gd name="connsiteX11" fmla="*/ 492233 w 2445921"/>
                  <a:gd name="connsiteY11" fmla="*/ 1195060 h 2233863"/>
                  <a:gd name="connsiteX12" fmla="*/ 477162 w 2445921"/>
                  <a:gd name="connsiteY12" fmla="*/ 979020 h 2233863"/>
                  <a:gd name="connsiteX13" fmla="*/ 738418 w 2445921"/>
                  <a:gd name="connsiteY13" fmla="*/ 783077 h 2233863"/>
                  <a:gd name="connsiteX14" fmla="*/ 818805 w 2445921"/>
                  <a:gd name="connsiteY14" fmla="*/ 818247 h 2233863"/>
                  <a:gd name="connsiteX15" fmla="*/ 889144 w 2445921"/>
                  <a:gd name="connsiteY15" fmla="*/ 918730 h 2233863"/>
                  <a:gd name="connsiteX16" fmla="*/ 793684 w 2445921"/>
                  <a:gd name="connsiteY16" fmla="*/ 707714 h 2233863"/>
                  <a:gd name="connsiteX17" fmla="*/ 803732 w 2445921"/>
                  <a:gd name="connsiteY17" fmla="*/ 436409 h 2233863"/>
                  <a:gd name="connsiteX18" fmla="*/ 979579 w 2445921"/>
                  <a:gd name="connsiteY18" fmla="*/ 290708 h 2233863"/>
                  <a:gd name="connsiteX19" fmla="*/ 904216 w 2445921"/>
                  <a:gd name="connsiteY19" fmla="*/ 471579 h 2233863"/>
                  <a:gd name="connsiteX20" fmla="*/ 899192 w 2445921"/>
                  <a:gd name="connsiteY20" fmla="*/ 546941 h 2233863"/>
                  <a:gd name="connsiteX21" fmla="*/ 1029820 w 2445921"/>
                  <a:gd name="connsiteY21" fmla="*/ 567038 h 2233863"/>
                  <a:gd name="connsiteX22" fmla="*/ 974554 w 2445921"/>
                  <a:gd name="connsiteY22" fmla="*/ 768005 h 2233863"/>
                  <a:gd name="connsiteX23" fmla="*/ 994652 w 2445921"/>
                  <a:gd name="connsiteY23" fmla="*/ 788103 h 2233863"/>
                  <a:gd name="connsiteX24" fmla="*/ 959482 w 2445921"/>
                  <a:gd name="connsiteY24" fmla="*/ 506748 h 2233863"/>
                  <a:gd name="connsiteX25" fmla="*/ 1034844 w 2445921"/>
                  <a:gd name="connsiteY25" fmla="*/ 315829 h 2233863"/>
                  <a:gd name="connsiteX26" fmla="*/ 1155424 w 2445921"/>
                  <a:gd name="connsiteY26" fmla="*/ 150031 h 2233863"/>
                  <a:gd name="connsiteX27" fmla="*/ 1265955 w 2445921"/>
                  <a:gd name="connsiteY27" fmla="*/ 215345 h 2233863"/>
                  <a:gd name="connsiteX28" fmla="*/ 1145375 w 2445921"/>
                  <a:gd name="connsiteY28" fmla="*/ 305782 h 2233863"/>
                  <a:gd name="connsiteX29" fmla="*/ 1311173 w 2445921"/>
                  <a:gd name="connsiteY29" fmla="*/ 416314 h 2233863"/>
                  <a:gd name="connsiteX30" fmla="*/ 1346340 w 2445921"/>
                  <a:gd name="connsiteY30" fmla="*/ 124911 h 2233863"/>
                  <a:gd name="connsiteX31" fmla="*/ 1436777 w 2445921"/>
                  <a:gd name="connsiteY31" fmla="*/ 54575 h 2233863"/>
                  <a:gd name="connsiteX32" fmla="*/ 1848759 w 2445921"/>
                  <a:gd name="connsiteY32" fmla="*/ 44524 h 2233863"/>
                  <a:gd name="connsiteX33" fmla="*/ 2352532 w 2445921"/>
                  <a:gd name="connsiteY33" fmla="*/ 399076 h 2233863"/>
                  <a:gd name="connsiteX34" fmla="*/ 1773395 w 2445921"/>
                  <a:gd name="connsiteY34" fmla="*/ 59598 h 2233863"/>
                  <a:gd name="connsiteX35" fmla="*/ 1708081 w 2445921"/>
                  <a:gd name="connsiteY35" fmla="*/ 119889 h 2233863"/>
                  <a:gd name="connsiteX36" fmla="*/ 1461896 w 2445921"/>
                  <a:gd name="connsiteY36" fmla="*/ 99791 h 2233863"/>
                  <a:gd name="connsiteX37" fmla="*/ 1421703 w 2445921"/>
                  <a:gd name="connsiteY37" fmla="*/ 406266 h 2233863"/>
                  <a:gd name="connsiteX38" fmla="*/ 1878903 w 2445921"/>
                  <a:gd name="connsiteY38" fmla="*/ 300759 h 2233863"/>
                  <a:gd name="connsiteX39" fmla="*/ 1934169 w 2445921"/>
                  <a:gd name="connsiteY39" fmla="*/ 1431198 h 2233863"/>
                  <a:gd name="connsiteX40" fmla="*/ 1333340 w 2445921"/>
                  <a:gd name="connsiteY40" fmla="*/ 1514347 h 2233863"/>
                  <a:gd name="connsiteX41" fmla="*/ 1260930 w 2445921"/>
                  <a:gd name="connsiteY41" fmla="*/ 1466368 h 2233863"/>
                  <a:gd name="connsiteX42" fmla="*/ 1613074 w 2445921"/>
                  <a:gd name="connsiteY42" fmla="*/ 1086029 h 2233863"/>
                  <a:gd name="connsiteX43" fmla="*/ 1456874 w 2445921"/>
                  <a:gd name="connsiteY43" fmla="*/ 1014191 h 2233863"/>
                  <a:gd name="connsiteX44" fmla="*/ 1527211 w 2445921"/>
                  <a:gd name="connsiteY44" fmla="*/ 762983 h 2233863"/>
                  <a:gd name="connsiteX45" fmla="*/ 1421703 w 2445921"/>
                  <a:gd name="connsiteY45" fmla="*/ 843370 h 2233863"/>
                  <a:gd name="connsiteX46" fmla="*/ 1512138 w 2445921"/>
                  <a:gd name="connsiteY46" fmla="*/ 843370 h 2233863"/>
                  <a:gd name="connsiteX47" fmla="*/ 1371461 w 2445921"/>
                  <a:gd name="connsiteY47" fmla="*/ 1029264 h 2233863"/>
                  <a:gd name="connsiteX48" fmla="*/ 1115228 w 2445921"/>
                  <a:gd name="connsiteY48" fmla="*/ 1255352 h 2233863"/>
                  <a:gd name="connsiteX49" fmla="*/ 907141 w 2445921"/>
                  <a:gd name="connsiteY49" fmla="*/ 1546754 h 2233863"/>
                  <a:gd name="connsiteX50" fmla="*/ 858995 w 2445921"/>
                  <a:gd name="connsiteY50" fmla="*/ 1622117 h 2233863"/>
                  <a:gd name="connsiteX51" fmla="*/ 1009720 w 2445921"/>
                  <a:gd name="connsiteY51" fmla="*/ 1918543 h 2233863"/>
                  <a:gd name="connsiteX52" fmla="*/ 1100156 w 2445921"/>
                  <a:gd name="connsiteY52" fmla="*/ 1898446 h 2233863"/>
                  <a:gd name="connsiteX53" fmla="*/ 1243117 w 2445921"/>
                  <a:gd name="connsiteY53" fmla="*/ 1439150 h 2233863"/>
                  <a:gd name="connsiteX54" fmla="*/ 1352194 w 2445921"/>
                  <a:gd name="connsiteY54" fmla="*/ 1522376 h 2233863"/>
                  <a:gd name="connsiteX55" fmla="*/ 1352194 w 2445921"/>
                  <a:gd name="connsiteY55" fmla="*/ 1605864 h 2233863"/>
                  <a:gd name="connsiteX56" fmla="*/ 1312456 w 2445921"/>
                  <a:gd name="connsiteY56" fmla="*/ 1759841 h 2233863"/>
                  <a:gd name="connsiteX57" fmla="*/ 1416465 w 2445921"/>
                  <a:gd name="connsiteY57" fmla="*/ 1920186 h 2233863"/>
                  <a:gd name="connsiteX58" fmla="*/ 2444756 w 2445921"/>
                  <a:gd name="connsiteY58" fmla="*/ 1445659 h 2233863"/>
                  <a:gd name="connsiteX59" fmla="*/ 1578805 w 2445921"/>
                  <a:gd name="connsiteY59" fmla="*/ 2118722 h 2233863"/>
                  <a:gd name="connsiteX60" fmla="*/ 1451584 w 2445921"/>
                  <a:gd name="connsiteY60" fmla="*/ 2210162 h 2233863"/>
                  <a:gd name="connsiteX61" fmla="*/ 1228948 w 2445921"/>
                  <a:gd name="connsiteY61" fmla="*/ 2218113 h 2233863"/>
                  <a:gd name="connsiteX62" fmla="*/ 982457 w 2445921"/>
                  <a:gd name="connsiteY62" fmla="*/ 2226066 h 2233863"/>
                  <a:gd name="connsiteX63" fmla="*/ 966555 w 2445921"/>
                  <a:gd name="connsiteY63" fmla="*/ 2146551 h 2233863"/>
                  <a:gd name="connsiteX64" fmla="*/ 1197143 w 2445921"/>
                  <a:gd name="connsiteY64" fmla="*/ 2170405 h 2233863"/>
                  <a:gd name="connsiteX65" fmla="*/ 1324364 w 2445921"/>
                  <a:gd name="connsiteY65" fmla="*/ 2150526 h 2233863"/>
                  <a:gd name="connsiteX66" fmla="*/ 1280632 w 2445921"/>
                  <a:gd name="connsiteY66" fmla="*/ 1963673 h 2233863"/>
                  <a:gd name="connsiteX67" fmla="*/ 1407852 w 2445921"/>
                  <a:gd name="connsiteY67" fmla="*/ 1935844 h 2233863"/>
                  <a:gd name="connsiteX68" fmla="*/ 1247453 w 2445921"/>
                  <a:gd name="connsiteY68" fmla="*/ 1894184 h 2233863"/>
                  <a:gd name="connsiteX69" fmla="*/ 1182614 w 2445921"/>
                  <a:gd name="connsiteY69" fmla="*/ 2064244 h 2233863"/>
                  <a:gd name="connsiteX70" fmla="*/ 1024793 w 2445921"/>
                  <a:gd name="connsiteY70" fmla="*/ 2129558 h 2233863"/>
                  <a:gd name="connsiteX71" fmla="*/ 884116 w 2445921"/>
                  <a:gd name="connsiteY71" fmla="*/ 1767818 h 2233863"/>
                  <a:gd name="connsiteX72" fmla="*/ 843922 w 2445921"/>
                  <a:gd name="connsiteY72" fmla="*/ 2079317 h 2233863"/>
                  <a:gd name="connsiteX73" fmla="*/ 703246 w 2445921"/>
                  <a:gd name="connsiteY73" fmla="*/ 1667335 h 2233863"/>
                  <a:gd name="connsiteX74" fmla="*/ 803729 w 2445921"/>
                  <a:gd name="connsiteY74" fmla="*/ 1416126 h 2233863"/>
                  <a:gd name="connsiteX75" fmla="*/ 884115 w 2445921"/>
                  <a:gd name="connsiteY75" fmla="*/ 1255352 h 2233863"/>
                  <a:gd name="connsiteX76" fmla="*/ 1160446 w 2445921"/>
                  <a:gd name="connsiteY76" fmla="*/ 1134771 h 2233863"/>
                  <a:gd name="connsiteX77" fmla="*/ 1637744 w 2445921"/>
                  <a:gd name="connsiteY77" fmla="*/ 657475 h 2233863"/>
                  <a:gd name="connsiteX78" fmla="*/ 1763348 w 2445921"/>
                  <a:gd name="connsiteY78" fmla="*/ 345976 h 2233863"/>
                  <a:gd name="connsiteX79" fmla="*/ 1642768 w 2445921"/>
                  <a:gd name="connsiteY79" fmla="*/ 386169 h 2233863"/>
                  <a:gd name="connsiteX80" fmla="*/ 1451848 w 2445921"/>
                  <a:gd name="connsiteY80" fmla="*/ 667523 h 2233863"/>
                  <a:gd name="connsiteX81" fmla="*/ 1170498 w 2445921"/>
                  <a:gd name="connsiteY81" fmla="*/ 506748 h 2233863"/>
                  <a:gd name="connsiteX82" fmla="*/ 1200641 w 2445921"/>
                  <a:gd name="connsiteY82" fmla="*/ 642400 h 2233863"/>
                  <a:gd name="connsiteX83" fmla="*/ 1115230 w 2445921"/>
                  <a:gd name="connsiteY83" fmla="*/ 878538 h 2233863"/>
                  <a:gd name="connsiteX84" fmla="*/ 1100158 w 2445921"/>
                  <a:gd name="connsiteY84" fmla="*/ 1014189 h 2233863"/>
                  <a:gd name="connsiteX85" fmla="*/ 904215 w 2445921"/>
                  <a:gd name="connsiteY85" fmla="*/ 1024237 h 2233863"/>
                  <a:gd name="connsiteX86" fmla="*/ 929336 w 2445921"/>
                  <a:gd name="connsiteY86" fmla="*/ 1185011 h 2233863"/>
                  <a:gd name="connsiteX87" fmla="*/ 708272 w 2445921"/>
                  <a:gd name="connsiteY87" fmla="*/ 994093 h 2233863"/>
                  <a:gd name="connsiteX88" fmla="*/ 607789 w 2445921"/>
                  <a:gd name="connsiteY88" fmla="*/ 923755 h 2233863"/>
                  <a:gd name="connsiteX89" fmla="*/ 809594 w 2445921"/>
                  <a:gd name="connsiteY89" fmla="*/ 1323176 h 2233863"/>
                  <a:gd name="connsiteX90" fmla="*/ 512330 w 2445921"/>
                  <a:gd name="connsiteY90" fmla="*/ 1365882 h 2233863"/>
                  <a:gd name="connsiteX91" fmla="*/ 647983 w 2445921"/>
                  <a:gd name="connsiteY91" fmla="*/ 1883372 h 2233863"/>
                  <a:gd name="connsiteX92" fmla="*/ 537449 w 2445921"/>
                  <a:gd name="connsiteY92" fmla="*/ 1808010 h 2233863"/>
                  <a:gd name="connsiteX93" fmla="*/ 391749 w 2445921"/>
                  <a:gd name="connsiteY93" fmla="*/ 1742695 h 2233863"/>
                  <a:gd name="connsiteX94" fmla="*/ 230975 w 2445921"/>
                  <a:gd name="connsiteY94" fmla="*/ 1446268 h 2233863"/>
                  <a:gd name="connsiteX95" fmla="*/ 356580 w 2445921"/>
                  <a:gd name="connsiteY95" fmla="*/ 1677381 h 2233863"/>
                  <a:gd name="connsiteX96" fmla="*/ 431942 w 2445921"/>
                  <a:gd name="connsiteY96" fmla="*/ 1843179 h 2233863"/>
                  <a:gd name="connsiteX97" fmla="*/ 527402 w 2445921"/>
                  <a:gd name="connsiteY97" fmla="*/ 1883372 h 2233863"/>
                  <a:gd name="connsiteX98" fmla="*/ 507305 w 2445921"/>
                  <a:gd name="connsiteY98" fmla="*/ 1998929 h 2233863"/>
                  <a:gd name="connsiteX99" fmla="*/ 311362 w 2445921"/>
                  <a:gd name="connsiteY99" fmla="*/ 2189847 h 2233863"/>
                  <a:gd name="connsiteX100" fmla="*/ 250235 w 2445921"/>
                  <a:gd name="connsiteY100" fmla="*/ 2152165 h 2233863"/>
                  <a:gd name="connsiteX101" fmla="*/ 220927 w 2445921"/>
                  <a:gd name="connsiteY101" fmla="*/ 1998928 h 2233863"/>
                  <a:gd name="connsiteX102" fmla="*/ 120444 w 2445921"/>
                  <a:gd name="connsiteY102" fmla="*/ 1918541 h 2233863"/>
                  <a:gd name="connsiteX103" fmla="*/ 65177 w 2445921"/>
                  <a:gd name="connsiteY103" fmla="*/ 1878348 h 2233863"/>
                  <a:gd name="connsiteX104" fmla="*/ 80251 w 2445921"/>
                  <a:gd name="connsiteY104" fmla="*/ 1682404 h 2233863"/>
                  <a:gd name="connsiteX105" fmla="*/ 205854 w 2445921"/>
                  <a:gd name="connsiteY105" fmla="*/ 1823082 h 2233863"/>
                  <a:gd name="connsiteX106" fmla="*/ 301314 w 2445921"/>
                  <a:gd name="connsiteY106" fmla="*/ 1983856 h 2233863"/>
                  <a:gd name="connsiteX107" fmla="*/ 326435 w 2445921"/>
                  <a:gd name="connsiteY107" fmla="*/ 1873323 h 2233863"/>
                  <a:gd name="connsiteX108" fmla="*/ 175710 w 2445921"/>
                  <a:gd name="connsiteY108" fmla="*/ 1526655 h 2233863"/>
                  <a:gd name="connsiteX109" fmla="*/ 150589 w 2445921"/>
                  <a:gd name="connsiteY109" fmla="*/ 1491487 h 2233863"/>
                  <a:gd name="connsiteX110" fmla="*/ 30008 w 2445921"/>
                  <a:gd name="connsiteY110" fmla="*/ 1652260 h 2233863"/>
                  <a:gd name="connsiteX111" fmla="*/ 19959 w 2445921"/>
                  <a:gd name="connsiteY111" fmla="*/ 1808009 h 2233863"/>
                  <a:gd name="connsiteX112" fmla="*/ 75227 w 2445921"/>
                  <a:gd name="connsiteY112" fmla="*/ 1310615 h 2233863"/>
                  <a:gd name="connsiteX113" fmla="*/ 175709 w 2445921"/>
                  <a:gd name="connsiteY113" fmla="*/ 1350809 h 2233863"/>
                  <a:gd name="connsiteX114" fmla="*/ 170685 w 2445921"/>
                  <a:gd name="connsiteY114" fmla="*/ 1134770 h 2233863"/>
                  <a:gd name="connsiteX115" fmla="*/ 95322 w 2445921"/>
                  <a:gd name="connsiteY115" fmla="*/ 1245301 h 2233863"/>
                  <a:gd name="connsiteX116" fmla="*/ 180733 w 2445921"/>
                  <a:gd name="connsiteY116" fmla="*/ 1054383 h 2233863"/>
                  <a:gd name="connsiteX117" fmla="*/ 276193 w 2445921"/>
                  <a:gd name="connsiteY117" fmla="*/ 873512 h 2233863"/>
                  <a:gd name="connsiteX118" fmla="*/ 471298 w 2445921"/>
                  <a:gd name="connsiteY118" fmla="*/ 672545 h 2233863"/>
                  <a:gd name="connsiteX0" fmla="*/ 471298 w 2445927"/>
                  <a:gd name="connsiteY0" fmla="*/ 672545 h 2233863"/>
                  <a:gd name="connsiteX1" fmla="*/ 693200 w 2445927"/>
                  <a:gd name="connsiteY1" fmla="*/ 411288 h 2233863"/>
                  <a:gd name="connsiteX2" fmla="*/ 743441 w 2445927"/>
                  <a:gd name="connsiteY2" fmla="*/ 471579 h 2233863"/>
                  <a:gd name="connsiteX3" fmla="*/ 708273 w 2445927"/>
                  <a:gd name="connsiteY3" fmla="*/ 582110 h 2233863"/>
                  <a:gd name="connsiteX4" fmla="*/ 637934 w 2445927"/>
                  <a:gd name="connsiteY4" fmla="*/ 592159 h 2233863"/>
                  <a:gd name="connsiteX5" fmla="*/ 562573 w 2445927"/>
                  <a:gd name="connsiteY5" fmla="*/ 627328 h 2233863"/>
                  <a:gd name="connsiteX6" fmla="*/ 688176 w 2445927"/>
                  <a:gd name="connsiteY6" fmla="*/ 778053 h 2233863"/>
                  <a:gd name="connsiteX7" fmla="*/ 487209 w 2445927"/>
                  <a:gd name="connsiteY7" fmla="*/ 752933 h 2233863"/>
                  <a:gd name="connsiteX8" fmla="*/ 421895 w 2445927"/>
                  <a:gd name="connsiteY8" fmla="*/ 953900 h 2233863"/>
                  <a:gd name="connsiteX9" fmla="*/ 241862 w 2445927"/>
                  <a:gd name="connsiteY9" fmla="*/ 994093 h 2233863"/>
                  <a:gd name="connsiteX10" fmla="*/ 306338 w 2445927"/>
                  <a:gd name="connsiteY10" fmla="*/ 1285495 h 2233863"/>
                  <a:gd name="connsiteX11" fmla="*/ 492233 w 2445927"/>
                  <a:gd name="connsiteY11" fmla="*/ 1195060 h 2233863"/>
                  <a:gd name="connsiteX12" fmla="*/ 477162 w 2445927"/>
                  <a:gd name="connsiteY12" fmla="*/ 979020 h 2233863"/>
                  <a:gd name="connsiteX13" fmla="*/ 738418 w 2445927"/>
                  <a:gd name="connsiteY13" fmla="*/ 783077 h 2233863"/>
                  <a:gd name="connsiteX14" fmla="*/ 818805 w 2445927"/>
                  <a:gd name="connsiteY14" fmla="*/ 818247 h 2233863"/>
                  <a:gd name="connsiteX15" fmla="*/ 889144 w 2445927"/>
                  <a:gd name="connsiteY15" fmla="*/ 918730 h 2233863"/>
                  <a:gd name="connsiteX16" fmla="*/ 793684 w 2445927"/>
                  <a:gd name="connsiteY16" fmla="*/ 707714 h 2233863"/>
                  <a:gd name="connsiteX17" fmla="*/ 803732 w 2445927"/>
                  <a:gd name="connsiteY17" fmla="*/ 436409 h 2233863"/>
                  <a:gd name="connsiteX18" fmla="*/ 979579 w 2445927"/>
                  <a:gd name="connsiteY18" fmla="*/ 290708 h 2233863"/>
                  <a:gd name="connsiteX19" fmla="*/ 904216 w 2445927"/>
                  <a:gd name="connsiteY19" fmla="*/ 471579 h 2233863"/>
                  <a:gd name="connsiteX20" fmla="*/ 899192 w 2445927"/>
                  <a:gd name="connsiteY20" fmla="*/ 546941 h 2233863"/>
                  <a:gd name="connsiteX21" fmla="*/ 1029820 w 2445927"/>
                  <a:gd name="connsiteY21" fmla="*/ 567038 h 2233863"/>
                  <a:gd name="connsiteX22" fmla="*/ 974554 w 2445927"/>
                  <a:gd name="connsiteY22" fmla="*/ 768005 h 2233863"/>
                  <a:gd name="connsiteX23" fmla="*/ 994652 w 2445927"/>
                  <a:gd name="connsiteY23" fmla="*/ 788103 h 2233863"/>
                  <a:gd name="connsiteX24" fmla="*/ 959482 w 2445927"/>
                  <a:gd name="connsiteY24" fmla="*/ 506748 h 2233863"/>
                  <a:gd name="connsiteX25" fmla="*/ 1034844 w 2445927"/>
                  <a:gd name="connsiteY25" fmla="*/ 315829 h 2233863"/>
                  <a:gd name="connsiteX26" fmla="*/ 1155424 w 2445927"/>
                  <a:gd name="connsiteY26" fmla="*/ 150031 h 2233863"/>
                  <a:gd name="connsiteX27" fmla="*/ 1265955 w 2445927"/>
                  <a:gd name="connsiteY27" fmla="*/ 215345 h 2233863"/>
                  <a:gd name="connsiteX28" fmla="*/ 1145375 w 2445927"/>
                  <a:gd name="connsiteY28" fmla="*/ 305782 h 2233863"/>
                  <a:gd name="connsiteX29" fmla="*/ 1311173 w 2445927"/>
                  <a:gd name="connsiteY29" fmla="*/ 416314 h 2233863"/>
                  <a:gd name="connsiteX30" fmla="*/ 1346340 w 2445927"/>
                  <a:gd name="connsiteY30" fmla="*/ 124911 h 2233863"/>
                  <a:gd name="connsiteX31" fmla="*/ 1436777 w 2445927"/>
                  <a:gd name="connsiteY31" fmla="*/ 54575 h 2233863"/>
                  <a:gd name="connsiteX32" fmla="*/ 1848759 w 2445927"/>
                  <a:gd name="connsiteY32" fmla="*/ 44524 h 2233863"/>
                  <a:gd name="connsiteX33" fmla="*/ 2352532 w 2445927"/>
                  <a:gd name="connsiteY33" fmla="*/ 399076 h 2233863"/>
                  <a:gd name="connsiteX34" fmla="*/ 1773395 w 2445927"/>
                  <a:gd name="connsiteY34" fmla="*/ 59598 h 2233863"/>
                  <a:gd name="connsiteX35" fmla="*/ 1708081 w 2445927"/>
                  <a:gd name="connsiteY35" fmla="*/ 119889 h 2233863"/>
                  <a:gd name="connsiteX36" fmla="*/ 1461896 w 2445927"/>
                  <a:gd name="connsiteY36" fmla="*/ 99791 h 2233863"/>
                  <a:gd name="connsiteX37" fmla="*/ 1421703 w 2445927"/>
                  <a:gd name="connsiteY37" fmla="*/ 406266 h 2233863"/>
                  <a:gd name="connsiteX38" fmla="*/ 1878903 w 2445927"/>
                  <a:gd name="connsiteY38" fmla="*/ 300759 h 2233863"/>
                  <a:gd name="connsiteX39" fmla="*/ 1934169 w 2445927"/>
                  <a:gd name="connsiteY39" fmla="*/ 1431198 h 2233863"/>
                  <a:gd name="connsiteX40" fmla="*/ 1333340 w 2445927"/>
                  <a:gd name="connsiteY40" fmla="*/ 1514347 h 2233863"/>
                  <a:gd name="connsiteX41" fmla="*/ 1260930 w 2445927"/>
                  <a:gd name="connsiteY41" fmla="*/ 1466368 h 2233863"/>
                  <a:gd name="connsiteX42" fmla="*/ 1613074 w 2445927"/>
                  <a:gd name="connsiteY42" fmla="*/ 1086029 h 2233863"/>
                  <a:gd name="connsiteX43" fmla="*/ 1456874 w 2445927"/>
                  <a:gd name="connsiteY43" fmla="*/ 1014191 h 2233863"/>
                  <a:gd name="connsiteX44" fmla="*/ 1527211 w 2445927"/>
                  <a:gd name="connsiteY44" fmla="*/ 762983 h 2233863"/>
                  <a:gd name="connsiteX45" fmla="*/ 1421703 w 2445927"/>
                  <a:gd name="connsiteY45" fmla="*/ 843370 h 2233863"/>
                  <a:gd name="connsiteX46" fmla="*/ 1512138 w 2445927"/>
                  <a:gd name="connsiteY46" fmla="*/ 843370 h 2233863"/>
                  <a:gd name="connsiteX47" fmla="*/ 1371461 w 2445927"/>
                  <a:gd name="connsiteY47" fmla="*/ 1029264 h 2233863"/>
                  <a:gd name="connsiteX48" fmla="*/ 1115228 w 2445927"/>
                  <a:gd name="connsiteY48" fmla="*/ 1255352 h 2233863"/>
                  <a:gd name="connsiteX49" fmla="*/ 907141 w 2445927"/>
                  <a:gd name="connsiteY49" fmla="*/ 1546754 h 2233863"/>
                  <a:gd name="connsiteX50" fmla="*/ 858995 w 2445927"/>
                  <a:gd name="connsiteY50" fmla="*/ 1622117 h 2233863"/>
                  <a:gd name="connsiteX51" fmla="*/ 1009720 w 2445927"/>
                  <a:gd name="connsiteY51" fmla="*/ 1918543 h 2233863"/>
                  <a:gd name="connsiteX52" fmla="*/ 1100156 w 2445927"/>
                  <a:gd name="connsiteY52" fmla="*/ 1898446 h 2233863"/>
                  <a:gd name="connsiteX53" fmla="*/ 1243117 w 2445927"/>
                  <a:gd name="connsiteY53" fmla="*/ 1439150 h 2233863"/>
                  <a:gd name="connsiteX54" fmla="*/ 1352194 w 2445927"/>
                  <a:gd name="connsiteY54" fmla="*/ 1522376 h 2233863"/>
                  <a:gd name="connsiteX55" fmla="*/ 1352194 w 2445927"/>
                  <a:gd name="connsiteY55" fmla="*/ 1605864 h 2233863"/>
                  <a:gd name="connsiteX56" fmla="*/ 1312456 w 2445927"/>
                  <a:gd name="connsiteY56" fmla="*/ 1759841 h 2233863"/>
                  <a:gd name="connsiteX57" fmla="*/ 1416465 w 2445927"/>
                  <a:gd name="connsiteY57" fmla="*/ 1920186 h 2233863"/>
                  <a:gd name="connsiteX58" fmla="*/ 2444756 w 2445927"/>
                  <a:gd name="connsiteY58" fmla="*/ 1445659 h 2233863"/>
                  <a:gd name="connsiteX59" fmla="*/ 1582781 w 2445927"/>
                  <a:gd name="connsiteY59" fmla="*/ 2142576 h 2233863"/>
                  <a:gd name="connsiteX60" fmla="*/ 1451584 w 2445927"/>
                  <a:gd name="connsiteY60" fmla="*/ 2210162 h 2233863"/>
                  <a:gd name="connsiteX61" fmla="*/ 1228948 w 2445927"/>
                  <a:gd name="connsiteY61" fmla="*/ 2218113 h 2233863"/>
                  <a:gd name="connsiteX62" fmla="*/ 982457 w 2445927"/>
                  <a:gd name="connsiteY62" fmla="*/ 2226066 h 2233863"/>
                  <a:gd name="connsiteX63" fmla="*/ 966555 w 2445927"/>
                  <a:gd name="connsiteY63" fmla="*/ 2146551 h 2233863"/>
                  <a:gd name="connsiteX64" fmla="*/ 1197143 w 2445927"/>
                  <a:gd name="connsiteY64" fmla="*/ 2170405 h 2233863"/>
                  <a:gd name="connsiteX65" fmla="*/ 1324364 w 2445927"/>
                  <a:gd name="connsiteY65" fmla="*/ 2150526 h 2233863"/>
                  <a:gd name="connsiteX66" fmla="*/ 1280632 w 2445927"/>
                  <a:gd name="connsiteY66" fmla="*/ 1963673 h 2233863"/>
                  <a:gd name="connsiteX67" fmla="*/ 1407852 w 2445927"/>
                  <a:gd name="connsiteY67" fmla="*/ 1935844 h 2233863"/>
                  <a:gd name="connsiteX68" fmla="*/ 1247453 w 2445927"/>
                  <a:gd name="connsiteY68" fmla="*/ 1894184 h 2233863"/>
                  <a:gd name="connsiteX69" fmla="*/ 1182614 w 2445927"/>
                  <a:gd name="connsiteY69" fmla="*/ 2064244 h 2233863"/>
                  <a:gd name="connsiteX70" fmla="*/ 1024793 w 2445927"/>
                  <a:gd name="connsiteY70" fmla="*/ 2129558 h 2233863"/>
                  <a:gd name="connsiteX71" fmla="*/ 884116 w 2445927"/>
                  <a:gd name="connsiteY71" fmla="*/ 1767818 h 2233863"/>
                  <a:gd name="connsiteX72" fmla="*/ 843922 w 2445927"/>
                  <a:gd name="connsiteY72" fmla="*/ 2079317 h 2233863"/>
                  <a:gd name="connsiteX73" fmla="*/ 703246 w 2445927"/>
                  <a:gd name="connsiteY73" fmla="*/ 1667335 h 2233863"/>
                  <a:gd name="connsiteX74" fmla="*/ 803729 w 2445927"/>
                  <a:gd name="connsiteY74" fmla="*/ 1416126 h 2233863"/>
                  <a:gd name="connsiteX75" fmla="*/ 884115 w 2445927"/>
                  <a:gd name="connsiteY75" fmla="*/ 1255352 h 2233863"/>
                  <a:gd name="connsiteX76" fmla="*/ 1160446 w 2445927"/>
                  <a:gd name="connsiteY76" fmla="*/ 1134771 h 2233863"/>
                  <a:gd name="connsiteX77" fmla="*/ 1637744 w 2445927"/>
                  <a:gd name="connsiteY77" fmla="*/ 657475 h 2233863"/>
                  <a:gd name="connsiteX78" fmla="*/ 1763348 w 2445927"/>
                  <a:gd name="connsiteY78" fmla="*/ 345976 h 2233863"/>
                  <a:gd name="connsiteX79" fmla="*/ 1642768 w 2445927"/>
                  <a:gd name="connsiteY79" fmla="*/ 386169 h 2233863"/>
                  <a:gd name="connsiteX80" fmla="*/ 1451848 w 2445927"/>
                  <a:gd name="connsiteY80" fmla="*/ 667523 h 2233863"/>
                  <a:gd name="connsiteX81" fmla="*/ 1170498 w 2445927"/>
                  <a:gd name="connsiteY81" fmla="*/ 506748 h 2233863"/>
                  <a:gd name="connsiteX82" fmla="*/ 1200641 w 2445927"/>
                  <a:gd name="connsiteY82" fmla="*/ 642400 h 2233863"/>
                  <a:gd name="connsiteX83" fmla="*/ 1115230 w 2445927"/>
                  <a:gd name="connsiteY83" fmla="*/ 878538 h 2233863"/>
                  <a:gd name="connsiteX84" fmla="*/ 1100158 w 2445927"/>
                  <a:gd name="connsiteY84" fmla="*/ 1014189 h 2233863"/>
                  <a:gd name="connsiteX85" fmla="*/ 904215 w 2445927"/>
                  <a:gd name="connsiteY85" fmla="*/ 1024237 h 2233863"/>
                  <a:gd name="connsiteX86" fmla="*/ 929336 w 2445927"/>
                  <a:gd name="connsiteY86" fmla="*/ 1185011 h 2233863"/>
                  <a:gd name="connsiteX87" fmla="*/ 708272 w 2445927"/>
                  <a:gd name="connsiteY87" fmla="*/ 994093 h 2233863"/>
                  <a:gd name="connsiteX88" fmla="*/ 607789 w 2445927"/>
                  <a:gd name="connsiteY88" fmla="*/ 923755 h 2233863"/>
                  <a:gd name="connsiteX89" fmla="*/ 809594 w 2445927"/>
                  <a:gd name="connsiteY89" fmla="*/ 1323176 h 2233863"/>
                  <a:gd name="connsiteX90" fmla="*/ 512330 w 2445927"/>
                  <a:gd name="connsiteY90" fmla="*/ 1365882 h 2233863"/>
                  <a:gd name="connsiteX91" fmla="*/ 647983 w 2445927"/>
                  <a:gd name="connsiteY91" fmla="*/ 1883372 h 2233863"/>
                  <a:gd name="connsiteX92" fmla="*/ 537449 w 2445927"/>
                  <a:gd name="connsiteY92" fmla="*/ 1808010 h 2233863"/>
                  <a:gd name="connsiteX93" fmla="*/ 391749 w 2445927"/>
                  <a:gd name="connsiteY93" fmla="*/ 1742695 h 2233863"/>
                  <a:gd name="connsiteX94" fmla="*/ 230975 w 2445927"/>
                  <a:gd name="connsiteY94" fmla="*/ 1446268 h 2233863"/>
                  <a:gd name="connsiteX95" fmla="*/ 356580 w 2445927"/>
                  <a:gd name="connsiteY95" fmla="*/ 1677381 h 2233863"/>
                  <a:gd name="connsiteX96" fmla="*/ 431942 w 2445927"/>
                  <a:gd name="connsiteY96" fmla="*/ 1843179 h 2233863"/>
                  <a:gd name="connsiteX97" fmla="*/ 527402 w 2445927"/>
                  <a:gd name="connsiteY97" fmla="*/ 1883372 h 2233863"/>
                  <a:gd name="connsiteX98" fmla="*/ 507305 w 2445927"/>
                  <a:gd name="connsiteY98" fmla="*/ 1998929 h 2233863"/>
                  <a:gd name="connsiteX99" fmla="*/ 311362 w 2445927"/>
                  <a:gd name="connsiteY99" fmla="*/ 2189847 h 2233863"/>
                  <a:gd name="connsiteX100" fmla="*/ 250235 w 2445927"/>
                  <a:gd name="connsiteY100" fmla="*/ 2152165 h 2233863"/>
                  <a:gd name="connsiteX101" fmla="*/ 220927 w 2445927"/>
                  <a:gd name="connsiteY101" fmla="*/ 1998928 h 2233863"/>
                  <a:gd name="connsiteX102" fmla="*/ 120444 w 2445927"/>
                  <a:gd name="connsiteY102" fmla="*/ 1918541 h 2233863"/>
                  <a:gd name="connsiteX103" fmla="*/ 65177 w 2445927"/>
                  <a:gd name="connsiteY103" fmla="*/ 1878348 h 2233863"/>
                  <a:gd name="connsiteX104" fmla="*/ 80251 w 2445927"/>
                  <a:gd name="connsiteY104" fmla="*/ 1682404 h 2233863"/>
                  <a:gd name="connsiteX105" fmla="*/ 205854 w 2445927"/>
                  <a:gd name="connsiteY105" fmla="*/ 1823082 h 2233863"/>
                  <a:gd name="connsiteX106" fmla="*/ 301314 w 2445927"/>
                  <a:gd name="connsiteY106" fmla="*/ 1983856 h 2233863"/>
                  <a:gd name="connsiteX107" fmla="*/ 326435 w 2445927"/>
                  <a:gd name="connsiteY107" fmla="*/ 1873323 h 2233863"/>
                  <a:gd name="connsiteX108" fmla="*/ 175710 w 2445927"/>
                  <a:gd name="connsiteY108" fmla="*/ 1526655 h 2233863"/>
                  <a:gd name="connsiteX109" fmla="*/ 150589 w 2445927"/>
                  <a:gd name="connsiteY109" fmla="*/ 1491487 h 2233863"/>
                  <a:gd name="connsiteX110" fmla="*/ 30008 w 2445927"/>
                  <a:gd name="connsiteY110" fmla="*/ 1652260 h 2233863"/>
                  <a:gd name="connsiteX111" fmla="*/ 19959 w 2445927"/>
                  <a:gd name="connsiteY111" fmla="*/ 1808009 h 2233863"/>
                  <a:gd name="connsiteX112" fmla="*/ 75227 w 2445927"/>
                  <a:gd name="connsiteY112" fmla="*/ 1310615 h 2233863"/>
                  <a:gd name="connsiteX113" fmla="*/ 175709 w 2445927"/>
                  <a:gd name="connsiteY113" fmla="*/ 1350809 h 2233863"/>
                  <a:gd name="connsiteX114" fmla="*/ 170685 w 2445927"/>
                  <a:gd name="connsiteY114" fmla="*/ 1134770 h 2233863"/>
                  <a:gd name="connsiteX115" fmla="*/ 95322 w 2445927"/>
                  <a:gd name="connsiteY115" fmla="*/ 1245301 h 2233863"/>
                  <a:gd name="connsiteX116" fmla="*/ 180733 w 2445927"/>
                  <a:gd name="connsiteY116" fmla="*/ 1054383 h 2233863"/>
                  <a:gd name="connsiteX117" fmla="*/ 276193 w 2445927"/>
                  <a:gd name="connsiteY117" fmla="*/ 873512 h 2233863"/>
                  <a:gd name="connsiteX118" fmla="*/ 471298 w 2445927"/>
                  <a:gd name="connsiteY118" fmla="*/ 672545 h 2233863"/>
                  <a:gd name="connsiteX0" fmla="*/ 471298 w 2447021"/>
                  <a:gd name="connsiteY0" fmla="*/ 672545 h 2233863"/>
                  <a:gd name="connsiteX1" fmla="*/ 693200 w 2447021"/>
                  <a:gd name="connsiteY1" fmla="*/ 411288 h 2233863"/>
                  <a:gd name="connsiteX2" fmla="*/ 743441 w 2447021"/>
                  <a:gd name="connsiteY2" fmla="*/ 471579 h 2233863"/>
                  <a:gd name="connsiteX3" fmla="*/ 708273 w 2447021"/>
                  <a:gd name="connsiteY3" fmla="*/ 582110 h 2233863"/>
                  <a:gd name="connsiteX4" fmla="*/ 637934 w 2447021"/>
                  <a:gd name="connsiteY4" fmla="*/ 592159 h 2233863"/>
                  <a:gd name="connsiteX5" fmla="*/ 562573 w 2447021"/>
                  <a:gd name="connsiteY5" fmla="*/ 627328 h 2233863"/>
                  <a:gd name="connsiteX6" fmla="*/ 688176 w 2447021"/>
                  <a:gd name="connsiteY6" fmla="*/ 778053 h 2233863"/>
                  <a:gd name="connsiteX7" fmla="*/ 487209 w 2447021"/>
                  <a:gd name="connsiteY7" fmla="*/ 752933 h 2233863"/>
                  <a:gd name="connsiteX8" fmla="*/ 421895 w 2447021"/>
                  <a:gd name="connsiteY8" fmla="*/ 953900 h 2233863"/>
                  <a:gd name="connsiteX9" fmla="*/ 241862 w 2447021"/>
                  <a:gd name="connsiteY9" fmla="*/ 994093 h 2233863"/>
                  <a:gd name="connsiteX10" fmla="*/ 306338 w 2447021"/>
                  <a:gd name="connsiteY10" fmla="*/ 1285495 h 2233863"/>
                  <a:gd name="connsiteX11" fmla="*/ 492233 w 2447021"/>
                  <a:gd name="connsiteY11" fmla="*/ 1195060 h 2233863"/>
                  <a:gd name="connsiteX12" fmla="*/ 477162 w 2447021"/>
                  <a:gd name="connsiteY12" fmla="*/ 979020 h 2233863"/>
                  <a:gd name="connsiteX13" fmla="*/ 738418 w 2447021"/>
                  <a:gd name="connsiteY13" fmla="*/ 783077 h 2233863"/>
                  <a:gd name="connsiteX14" fmla="*/ 818805 w 2447021"/>
                  <a:gd name="connsiteY14" fmla="*/ 818247 h 2233863"/>
                  <a:gd name="connsiteX15" fmla="*/ 889144 w 2447021"/>
                  <a:gd name="connsiteY15" fmla="*/ 918730 h 2233863"/>
                  <a:gd name="connsiteX16" fmla="*/ 793684 w 2447021"/>
                  <a:gd name="connsiteY16" fmla="*/ 707714 h 2233863"/>
                  <a:gd name="connsiteX17" fmla="*/ 803732 w 2447021"/>
                  <a:gd name="connsiteY17" fmla="*/ 436409 h 2233863"/>
                  <a:gd name="connsiteX18" fmla="*/ 979579 w 2447021"/>
                  <a:gd name="connsiteY18" fmla="*/ 290708 h 2233863"/>
                  <a:gd name="connsiteX19" fmla="*/ 904216 w 2447021"/>
                  <a:gd name="connsiteY19" fmla="*/ 471579 h 2233863"/>
                  <a:gd name="connsiteX20" fmla="*/ 899192 w 2447021"/>
                  <a:gd name="connsiteY20" fmla="*/ 546941 h 2233863"/>
                  <a:gd name="connsiteX21" fmla="*/ 1029820 w 2447021"/>
                  <a:gd name="connsiteY21" fmla="*/ 567038 h 2233863"/>
                  <a:gd name="connsiteX22" fmla="*/ 974554 w 2447021"/>
                  <a:gd name="connsiteY22" fmla="*/ 768005 h 2233863"/>
                  <a:gd name="connsiteX23" fmla="*/ 994652 w 2447021"/>
                  <a:gd name="connsiteY23" fmla="*/ 788103 h 2233863"/>
                  <a:gd name="connsiteX24" fmla="*/ 959482 w 2447021"/>
                  <a:gd name="connsiteY24" fmla="*/ 506748 h 2233863"/>
                  <a:gd name="connsiteX25" fmla="*/ 1034844 w 2447021"/>
                  <a:gd name="connsiteY25" fmla="*/ 315829 h 2233863"/>
                  <a:gd name="connsiteX26" fmla="*/ 1155424 w 2447021"/>
                  <a:gd name="connsiteY26" fmla="*/ 150031 h 2233863"/>
                  <a:gd name="connsiteX27" fmla="*/ 1265955 w 2447021"/>
                  <a:gd name="connsiteY27" fmla="*/ 215345 h 2233863"/>
                  <a:gd name="connsiteX28" fmla="*/ 1145375 w 2447021"/>
                  <a:gd name="connsiteY28" fmla="*/ 305782 h 2233863"/>
                  <a:gd name="connsiteX29" fmla="*/ 1311173 w 2447021"/>
                  <a:gd name="connsiteY29" fmla="*/ 416314 h 2233863"/>
                  <a:gd name="connsiteX30" fmla="*/ 1346340 w 2447021"/>
                  <a:gd name="connsiteY30" fmla="*/ 124911 h 2233863"/>
                  <a:gd name="connsiteX31" fmla="*/ 1436777 w 2447021"/>
                  <a:gd name="connsiteY31" fmla="*/ 54575 h 2233863"/>
                  <a:gd name="connsiteX32" fmla="*/ 1848759 w 2447021"/>
                  <a:gd name="connsiteY32" fmla="*/ 44524 h 2233863"/>
                  <a:gd name="connsiteX33" fmla="*/ 2352532 w 2447021"/>
                  <a:gd name="connsiteY33" fmla="*/ 399076 h 2233863"/>
                  <a:gd name="connsiteX34" fmla="*/ 1773395 w 2447021"/>
                  <a:gd name="connsiteY34" fmla="*/ 59598 h 2233863"/>
                  <a:gd name="connsiteX35" fmla="*/ 1708081 w 2447021"/>
                  <a:gd name="connsiteY35" fmla="*/ 119889 h 2233863"/>
                  <a:gd name="connsiteX36" fmla="*/ 1461896 w 2447021"/>
                  <a:gd name="connsiteY36" fmla="*/ 99791 h 2233863"/>
                  <a:gd name="connsiteX37" fmla="*/ 1421703 w 2447021"/>
                  <a:gd name="connsiteY37" fmla="*/ 406266 h 2233863"/>
                  <a:gd name="connsiteX38" fmla="*/ 1878903 w 2447021"/>
                  <a:gd name="connsiteY38" fmla="*/ 300759 h 2233863"/>
                  <a:gd name="connsiteX39" fmla="*/ 1934169 w 2447021"/>
                  <a:gd name="connsiteY39" fmla="*/ 1431198 h 2233863"/>
                  <a:gd name="connsiteX40" fmla="*/ 1333340 w 2447021"/>
                  <a:gd name="connsiteY40" fmla="*/ 1514347 h 2233863"/>
                  <a:gd name="connsiteX41" fmla="*/ 1260930 w 2447021"/>
                  <a:gd name="connsiteY41" fmla="*/ 1466368 h 2233863"/>
                  <a:gd name="connsiteX42" fmla="*/ 1613074 w 2447021"/>
                  <a:gd name="connsiteY42" fmla="*/ 1086029 h 2233863"/>
                  <a:gd name="connsiteX43" fmla="*/ 1456874 w 2447021"/>
                  <a:gd name="connsiteY43" fmla="*/ 1014191 h 2233863"/>
                  <a:gd name="connsiteX44" fmla="*/ 1527211 w 2447021"/>
                  <a:gd name="connsiteY44" fmla="*/ 762983 h 2233863"/>
                  <a:gd name="connsiteX45" fmla="*/ 1421703 w 2447021"/>
                  <a:gd name="connsiteY45" fmla="*/ 843370 h 2233863"/>
                  <a:gd name="connsiteX46" fmla="*/ 1512138 w 2447021"/>
                  <a:gd name="connsiteY46" fmla="*/ 843370 h 2233863"/>
                  <a:gd name="connsiteX47" fmla="*/ 1371461 w 2447021"/>
                  <a:gd name="connsiteY47" fmla="*/ 1029264 h 2233863"/>
                  <a:gd name="connsiteX48" fmla="*/ 1115228 w 2447021"/>
                  <a:gd name="connsiteY48" fmla="*/ 1255352 h 2233863"/>
                  <a:gd name="connsiteX49" fmla="*/ 907141 w 2447021"/>
                  <a:gd name="connsiteY49" fmla="*/ 1546754 h 2233863"/>
                  <a:gd name="connsiteX50" fmla="*/ 858995 w 2447021"/>
                  <a:gd name="connsiteY50" fmla="*/ 1622117 h 2233863"/>
                  <a:gd name="connsiteX51" fmla="*/ 1009720 w 2447021"/>
                  <a:gd name="connsiteY51" fmla="*/ 1918543 h 2233863"/>
                  <a:gd name="connsiteX52" fmla="*/ 1100156 w 2447021"/>
                  <a:gd name="connsiteY52" fmla="*/ 1898446 h 2233863"/>
                  <a:gd name="connsiteX53" fmla="*/ 1243117 w 2447021"/>
                  <a:gd name="connsiteY53" fmla="*/ 1439150 h 2233863"/>
                  <a:gd name="connsiteX54" fmla="*/ 1352194 w 2447021"/>
                  <a:gd name="connsiteY54" fmla="*/ 1522376 h 2233863"/>
                  <a:gd name="connsiteX55" fmla="*/ 1352194 w 2447021"/>
                  <a:gd name="connsiteY55" fmla="*/ 1605864 h 2233863"/>
                  <a:gd name="connsiteX56" fmla="*/ 1312456 w 2447021"/>
                  <a:gd name="connsiteY56" fmla="*/ 1759841 h 2233863"/>
                  <a:gd name="connsiteX57" fmla="*/ 1416465 w 2447021"/>
                  <a:gd name="connsiteY57" fmla="*/ 1920186 h 2233863"/>
                  <a:gd name="connsiteX58" fmla="*/ 2444756 w 2447021"/>
                  <a:gd name="connsiteY58" fmla="*/ 1445659 h 2233863"/>
                  <a:gd name="connsiteX59" fmla="*/ 1690125 w 2447021"/>
                  <a:gd name="connsiteY59" fmla="*/ 2063063 h 2233863"/>
                  <a:gd name="connsiteX60" fmla="*/ 1582781 w 2447021"/>
                  <a:gd name="connsiteY60" fmla="*/ 2142576 h 2233863"/>
                  <a:gd name="connsiteX61" fmla="*/ 1451584 w 2447021"/>
                  <a:gd name="connsiteY61" fmla="*/ 2210162 h 2233863"/>
                  <a:gd name="connsiteX62" fmla="*/ 1228948 w 2447021"/>
                  <a:gd name="connsiteY62" fmla="*/ 2218113 h 2233863"/>
                  <a:gd name="connsiteX63" fmla="*/ 982457 w 2447021"/>
                  <a:gd name="connsiteY63" fmla="*/ 2226066 h 2233863"/>
                  <a:gd name="connsiteX64" fmla="*/ 966555 w 2447021"/>
                  <a:gd name="connsiteY64" fmla="*/ 2146551 h 2233863"/>
                  <a:gd name="connsiteX65" fmla="*/ 1197143 w 2447021"/>
                  <a:gd name="connsiteY65" fmla="*/ 2170405 h 2233863"/>
                  <a:gd name="connsiteX66" fmla="*/ 1324364 w 2447021"/>
                  <a:gd name="connsiteY66" fmla="*/ 2150526 h 2233863"/>
                  <a:gd name="connsiteX67" fmla="*/ 1280632 w 2447021"/>
                  <a:gd name="connsiteY67" fmla="*/ 1963673 h 2233863"/>
                  <a:gd name="connsiteX68" fmla="*/ 1407852 w 2447021"/>
                  <a:gd name="connsiteY68" fmla="*/ 1935844 h 2233863"/>
                  <a:gd name="connsiteX69" fmla="*/ 1247453 w 2447021"/>
                  <a:gd name="connsiteY69" fmla="*/ 1894184 h 2233863"/>
                  <a:gd name="connsiteX70" fmla="*/ 1182614 w 2447021"/>
                  <a:gd name="connsiteY70" fmla="*/ 2064244 h 2233863"/>
                  <a:gd name="connsiteX71" fmla="*/ 1024793 w 2447021"/>
                  <a:gd name="connsiteY71" fmla="*/ 2129558 h 2233863"/>
                  <a:gd name="connsiteX72" fmla="*/ 884116 w 2447021"/>
                  <a:gd name="connsiteY72" fmla="*/ 1767818 h 2233863"/>
                  <a:gd name="connsiteX73" fmla="*/ 843922 w 2447021"/>
                  <a:gd name="connsiteY73" fmla="*/ 2079317 h 2233863"/>
                  <a:gd name="connsiteX74" fmla="*/ 703246 w 2447021"/>
                  <a:gd name="connsiteY74" fmla="*/ 1667335 h 2233863"/>
                  <a:gd name="connsiteX75" fmla="*/ 803729 w 2447021"/>
                  <a:gd name="connsiteY75" fmla="*/ 1416126 h 2233863"/>
                  <a:gd name="connsiteX76" fmla="*/ 884115 w 2447021"/>
                  <a:gd name="connsiteY76" fmla="*/ 1255352 h 2233863"/>
                  <a:gd name="connsiteX77" fmla="*/ 1160446 w 2447021"/>
                  <a:gd name="connsiteY77" fmla="*/ 1134771 h 2233863"/>
                  <a:gd name="connsiteX78" fmla="*/ 1637744 w 2447021"/>
                  <a:gd name="connsiteY78" fmla="*/ 657475 h 2233863"/>
                  <a:gd name="connsiteX79" fmla="*/ 1763348 w 2447021"/>
                  <a:gd name="connsiteY79" fmla="*/ 345976 h 2233863"/>
                  <a:gd name="connsiteX80" fmla="*/ 1642768 w 2447021"/>
                  <a:gd name="connsiteY80" fmla="*/ 386169 h 2233863"/>
                  <a:gd name="connsiteX81" fmla="*/ 1451848 w 2447021"/>
                  <a:gd name="connsiteY81" fmla="*/ 667523 h 2233863"/>
                  <a:gd name="connsiteX82" fmla="*/ 1170498 w 2447021"/>
                  <a:gd name="connsiteY82" fmla="*/ 506748 h 2233863"/>
                  <a:gd name="connsiteX83" fmla="*/ 1200641 w 2447021"/>
                  <a:gd name="connsiteY83" fmla="*/ 642400 h 2233863"/>
                  <a:gd name="connsiteX84" fmla="*/ 1115230 w 2447021"/>
                  <a:gd name="connsiteY84" fmla="*/ 878538 h 2233863"/>
                  <a:gd name="connsiteX85" fmla="*/ 1100158 w 2447021"/>
                  <a:gd name="connsiteY85" fmla="*/ 1014189 h 2233863"/>
                  <a:gd name="connsiteX86" fmla="*/ 904215 w 2447021"/>
                  <a:gd name="connsiteY86" fmla="*/ 1024237 h 2233863"/>
                  <a:gd name="connsiteX87" fmla="*/ 929336 w 2447021"/>
                  <a:gd name="connsiteY87" fmla="*/ 1185011 h 2233863"/>
                  <a:gd name="connsiteX88" fmla="*/ 708272 w 2447021"/>
                  <a:gd name="connsiteY88" fmla="*/ 994093 h 2233863"/>
                  <a:gd name="connsiteX89" fmla="*/ 607789 w 2447021"/>
                  <a:gd name="connsiteY89" fmla="*/ 923755 h 2233863"/>
                  <a:gd name="connsiteX90" fmla="*/ 809594 w 2447021"/>
                  <a:gd name="connsiteY90" fmla="*/ 1323176 h 2233863"/>
                  <a:gd name="connsiteX91" fmla="*/ 512330 w 2447021"/>
                  <a:gd name="connsiteY91" fmla="*/ 1365882 h 2233863"/>
                  <a:gd name="connsiteX92" fmla="*/ 647983 w 2447021"/>
                  <a:gd name="connsiteY92" fmla="*/ 1883372 h 2233863"/>
                  <a:gd name="connsiteX93" fmla="*/ 537449 w 2447021"/>
                  <a:gd name="connsiteY93" fmla="*/ 1808010 h 2233863"/>
                  <a:gd name="connsiteX94" fmla="*/ 391749 w 2447021"/>
                  <a:gd name="connsiteY94" fmla="*/ 1742695 h 2233863"/>
                  <a:gd name="connsiteX95" fmla="*/ 230975 w 2447021"/>
                  <a:gd name="connsiteY95" fmla="*/ 1446268 h 2233863"/>
                  <a:gd name="connsiteX96" fmla="*/ 356580 w 2447021"/>
                  <a:gd name="connsiteY96" fmla="*/ 1677381 h 2233863"/>
                  <a:gd name="connsiteX97" fmla="*/ 431942 w 2447021"/>
                  <a:gd name="connsiteY97" fmla="*/ 1843179 h 2233863"/>
                  <a:gd name="connsiteX98" fmla="*/ 527402 w 2447021"/>
                  <a:gd name="connsiteY98" fmla="*/ 1883372 h 2233863"/>
                  <a:gd name="connsiteX99" fmla="*/ 507305 w 2447021"/>
                  <a:gd name="connsiteY99" fmla="*/ 1998929 h 2233863"/>
                  <a:gd name="connsiteX100" fmla="*/ 311362 w 2447021"/>
                  <a:gd name="connsiteY100" fmla="*/ 2189847 h 2233863"/>
                  <a:gd name="connsiteX101" fmla="*/ 250235 w 2447021"/>
                  <a:gd name="connsiteY101" fmla="*/ 2152165 h 2233863"/>
                  <a:gd name="connsiteX102" fmla="*/ 220927 w 2447021"/>
                  <a:gd name="connsiteY102" fmla="*/ 1998928 h 2233863"/>
                  <a:gd name="connsiteX103" fmla="*/ 120444 w 2447021"/>
                  <a:gd name="connsiteY103" fmla="*/ 1918541 h 2233863"/>
                  <a:gd name="connsiteX104" fmla="*/ 65177 w 2447021"/>
                  <a:gd name="connsiteY104" fmla="*/ 1878348 h 2233863"/>
                  <a:gd name="connsiteX105" fmla="*/ 80251 w 2447021"/>
                  <a:gd name="connsiteY105" fmla="*/ 1682404 h 2233863"/>
                  <a:gd name="connsiteX106" fmla="*/ 205854 w 2447021"/>
                  <a:gd name="connsiteY106" fmla="*/ 1823082 h 2233863"/>
                  <a:gd name="connsiteX107" fmla="*/ 301314 w 2447021"/>
                  <a:gd name="connsiteY107" fmla="*/ 1983856 h 2233863"/>
                  <a:gd name="connsiteX108" fmla="*/ 326435 w 2447021"/>
                  <a:gd name="connsiteY108" fmla="*/ 1873323 h 2233863"/>
                  <a:gd name="connsiteX109" fmla="*/ 175710 w 2447021"/>
                  <a:gd name="connsiteY109" fmla="*/ 1526655 h 2233863"/>
                  <a:gd name="connsiteX110" fmla="*/ 150589 w 2447021"/>
                  <a:gd name="connsiteY110" fmla="*/ 1491487 h 2233863"/>
                  <a:gd name="connsiteX111" fmla="*/ 30008 w 2447021"/>
                  <a:gd name="connsiteY111" fmla="*/ 1652260 h 2233863"/>
                  <a:gd name="connsiteX112" fmla="*/ 19959 w 2447021"/>
                  <a:gd name="connsiteY112" fmla="*/ 1808009 h 2233863"/>
                  <a:gd name="connsiteX113" fmla="*/ 75227 w 2447021"/>
                  <a:gd name="connsiteY113" fmla="*/ 1310615 h 2233863"/>
                  <a:gd name="connsiteX114" fmla="*/ 175709 w 2447021"/>
                  <a:gd name="connsiteY114" fmla="*/ 1350809 h 2233863"/>
                  <a:gd name="connsiteX115" fmla="*/ 170685 w 2447021"/>
                  <a:gd name="connsiteY115" fmla="*/ 1134770 h 2233863"/>
                  <a:gd name="connsiteX116" fmla="*/ 95322 w 2447021"/>
                  <a:gd name="connsiteY116" fmla="*/ 1245301 h 2233863"/>
                  <a:gd name="connsiteX117" fmla="*/ 180733 w 2447021"/>
                  <a:gd name="connsiteY117" fmla="*/ 1054383 h 2233863"/>
                  <a:gd name="connsiteX118" fmla="*/ 276193 w 2447021"/>
                  <a:gd name="connsiteY118" fmla="*/ 873512 h 2233863"/>
                  <a:gd name="connsiteX119" fmla="*/ 471298 w 2447021"/>
                  <a:gd name="connsiteY119" fmla="*/ 672545 h 2233863"/>
                  <a:gd name="connsiteX0" fmla="*/ 471298 w 2446476"/>
                  <a:gd name="connsiteY0" fmla="*/ 672545 h 2233863"/>
                  <a:gd name="connsiteX1" fmla="*/ 693200 w 2446476"/>
                  <a:gd name="connsiteY1" fmla="*/ 411288 h 2233863"/>
                  <a:gd name="connsiteX2" fmla="*/ 743441 w 2446476"/>
                  <a:gd name="connsiteY2" fmla="*/ 471579 h 2233863"/>
                  <a:gd name="connsiteX3" fmla="*/ 708273 w 2446476"/>
                  <a:gd name="connsiteY3" fmla="*/ 582110 h 2233863"/>
                  <a:gd name="connsiteX4" fmla="*/ 637934 w 2446476"/>
                  <a:gd name="connsiteY4" fmla="*/ 592159 h 2233863"/>
                  <a:gd name="connsiteX5" fmla="*/ 562573 w 2446476"/>
                  <a:gd name="connsiteY5" fmla="*/ 627328 h 2233863"/>
                  <a:gd name="connsiteX6" fmla="*/ 688176 w 2446476"/>
                  <a:gd name="connsiteY6" fmla="*/ 778053 h 2233863"/>
                  <a:gd name="connsiteX7" fmla="*/ 487209 w 2446476"/>
                  <a:gd name="connsiteY7" fmla="*/ 752933 h 2233863"/>
                  <a:gd name="connsiteX8" fmla="*/ 421895 w 2446476"/>
                  <a:gd name="connsiteY8" fmla="*/ 953900 h 2233863"/>
                  <a:gd name="connsiteX9" fmla="*/ 241862 w 2446476"/>
                  <a:gd name="connsiteY9" fmla="*/ 994093 h 2233863"/>
                  <a:gd name="connsiteX10" fmla="*/ 306338 w 2446476"/>
                  <a:gd name="connsiteY10" fmla="*/ 1285495 h 2233863"/>
                  <a:gd name="connsiteX11" fmla="*/ 492233 w 2446476"/>
                  <a:gd name="connsiteY11" fmla="*/ 1195060 h 2233863"/>
                  <a:gd name="connsiteX12" fmla="*/ 477162 w 2446476"/>
                  <a:gd name="connsiteY12" fmla="*/ 979020 h 2233863"/>
                  <a:gd name="connsiteX13" fmla="*/ 738418 w 2446476"/>
                  <a:gd name="connsiteY13" fmla="*/ 783077 h 2233863"/>
                  <a:gd name="connsiteX14" fmla="*/ 818805 w 2446476"/>
                  <a:gd name="connsiteY14" fmla="*/ 818247 h 2233863"/>
                  <a:gd name="connsiteX15" fmla="*/ 889144 w 2446476"/>
                  <a:gd name="connsiteY15" fmla="*/ 918730 h 2233863"/>
                  <a:gd name="connsiteX16" fmla="*/ 793684 w 2446476"/>
                  <a:gd name="connsiteY16" fmla="*/ 707714 h 2233863"/>
                  <a:gd name="connsiteX17" fmla="*/ 803732 w 2446476"/>
                  <a:gd name="connsiteY17" fmla="*/ 436409 h 2233863"/>
                  <a:gd name="connsiteX18" fmla="*/ 979579 w 2446476"/>
                  <a:gd name="connsiteY18" fmla="*/ 290708 h 2233863"/>
                  <a:gd name="connsiteX19" fmla="*/ 904216 w 2446476"/>
                  <a:gd name="connsiteY19" fmla="*/ 471579 h 2233863"/>
                  <a:gd name="connsiteX20" fmla="*/ 899192 w 2446476"/>
                  <a:gd name="connsiteY20" fmla="*/ 546941 h 2233863"/>
                  <a:gd name="connsiteX21" fmla="*/ 1029820 w 2446476"/>
                  <a:gd name="connsiteY21" fmla="*/ 567038 h 2233863"/>
                  <a:gd name="connsiteX22" fmla="*/ 974554 w 2446476"/>
                  <a:gd name="connsiteY22" fmla="*/ 768005 h 2233863"/>
                  <a:gd name="connsiteX23" fmla="*/ 994652 w 2446476"/>
                  <a:gd name="connsiteY23" fmla="*/ 788103 h 2233863"/>
                  <a:gd name="connsiteX24" fmla="*/ 959482 w 2446476"/>
                  <a:gd name="connsiteY24" fmla="*/ 506748 h 2233863"/>
                  <a:gd name="connsiteX25" fmla="*/ 1034844 w 2446476"/>
                  <a:gd name="connsiteY25" fmla="*/ 315829 h 2233863"/>
                  <a:gd name="connsiteX26" fmla="*/ 1155424 w 2446476"/>
                  <a:gd name="connsiteY26" fmla="*/ 150031 h 2233863"/>
                  <a:gd name="connsiteX27" fmla="*/ 1265955 w 2446476"/>
                  <a:gd name="connsiteY27" fmla="*/ 215345 h 2233863"/>
                  <a:gd name="connsiteX28" fmla="*/ 1145375 w 2446476"/>
                  <a:gd name="connsiteY28" fmla="*/ 305782 h 2233863"/>
                  <a:gd name="connsiteX29" fmla="*/ 1311173 w 2446476"/>
                  <a:gd name="connsiteY29" fmla="*/ 416314 h 2233863"/>
                  <a:gd name="connsiteX30" fmla="*/ 1346340 w 2446476"/>
                  <a:gd name="connsiteY30" fmla="*/ 124911 h 2233863"/>
                  <a:gd name="connsiteX31" fmla="*/ 1436777 w 2446476"/>
                  <a:gd name="connsiteY31" fmla="*/ 54575 h 2233863"/>
                  <a:gd name="connsiteX32" fmla="*/ 1848759 w 2446476"/>
                  <a:gd name="connsiteY32" fmla="*/ 44524 h 2233863"/>
                  <a:gd name="connsiteX33" fmla="*/ 2352532 w 2446476"/>
                  <a:gd name="connsiteY33" fmla="*/ 399076 h 2233863"/>
                  <a:gd name="connsiteX34" fmla="*/ 1773395 w 2446476"/>
                  <a:gd name="connsiteY34" fmla="*/ 59598 h 2233863"/>
                  <a:gd name="connsiteX35" fmla="*/ 1708081 w 2446476"/>
                  <a:gd name="connsiteY35" fmla="*/ 119889 h 2233863"/>
                  <a:gd name="connsiteX36" fmla="*/ 1461896 w 2446476"/>
                  <a:gd name="connsiteY36" fmla="*/ 99791 h 2233863"/>
                  <a:gd name="connsiteX37" fmla="*/ 1421703 w 2446476"/>
                  <a:gd name="connsiteY37" fmla="*/ 406266 h 2233863"/>
                  <a:gd name="connsiteX38" fmla="*/ 1878903 w 2446476"/>
                  <a:gd name="connsiteY38" fmla="*/ 300759 h 2233863"/>
                  <a:gd name="connsiteX39" fmla="*/ 1934169 w 2446476"/>
                  <a:gd name="connsiteY39" fmla="*/ 1431198 h 2233863"/>
                  <a:gd name="connsiteX40" fmla="*/ 1333340 w 2446476"/>
                  <a:gd name="connsiteY40" fmla="*/ 1514347 h 2233863"/>
                  <a:gd name="connsiteX41" fmla="*/ 1260930 w 2446476"/>
                  <a:gd name="connsiteY41" fmla="*/ 1466368 h 2233863"/>
                  <a:gd name="connsiteX42" fmla="*/ 1613074 w 2446476"/>
                  <a:gd name="connsiteY42" fmla="*/ 1086029 h 2233863"/>
                  <a:gd name="connsiteX43" fmla="*/ 1456874 w 2446476"/>
                  <a:gd name="connsiteY43" fmla="*/ 1014191 h 2233863"/>
                  <a:gd name="connsiteX44" fmla="*/ 1527211 w 2446476"/>
                  <a:gd name="connsiteY44" fmla="*/ 762983 h 2233863"/>
                  <a:gd name="connsiteX45" fmla="*/ 1421703 w 2446476"/>
                  <a:gd name="connsiteY45" fmla="*/ 843370 h 2233863"/>
                  <a:gd name="connsiteX46" fmla="*/ 1512138 w 2446476"/>
                  <a:gd name="connsiteY46" fmla="*/ 843370 h 2233863"/>
                  <a:gd name="connsiteX47" fmla="*/ 1371461 w 2446476"/>
                  <a:gd name="connsiteY47" fmla="*/ 1029264 h 2233863"/>
                  <a:gd name="connsiteX48" fmla="*/ 1115228 w 2446476"/>
                  <a:gd name="connsiteY48" fmla="*/ 1255352 h 2233863"/>
                  <a:gd name="connsiteX49" fmla="*/ 907141 w 2446476"/>
                  <a:gd name="connsiteY49" fmla="*/ 1546754 h 2233863"/>
                  <a:gd name="connsiteX50" fmla="*/ 858995 w 2446476"/>
                  <a:gd name="connsiteY50" fmla="*/ 1622117 h 2233863"/>
                  <a:gd name="connsiteX51" fmla="*/ 1009720 w 2446476"/>
                  <a:gd name="connsiteY51" fmla="*/ 1918543 h 2233863"/>
                  <a:gd name="connsiteX52" fmla="*/ 1100156 w 2446476"/>
                  <a:gd name="connsiteY52" fmla="*/ 1898446 h 2233863"/>
                  <a:gd name="connsiteX53" fmla="*/ 1243117 w 2446476"/>
                  <a:gd name="connsiteY53" fmla="*/ 1439150 h 2233863"/>
                  <a:gd name="connsiteX54" fmla="*/ 1352194 w 2446476"/>
                  <a:gd name="connsiteY54" fmla="*/ 1522376 h 2233863"/>
                  <a:gd name="connsiteX55" fmla="*/ 1352194 w 2446476"/>
                  <a:gd name="connsiteY55" fmla="*/ 1605864 h 2233863"/>
                  <a:gd name="connsiteX56" fmla="*/ 1312456 w 2446476"/>
                  <a:gd name="connsiteY56" fmla="*/ 1759841 h 2233863"/>
                  <a:gd name="connsiteX57" fmla="*/ 1416465 w 2446476"/>
                  <a:gd name="connsiteY57" fmla="*/ 1920186 h 2233863"/>
                  <a:gd name="connsiteX58" fmla="*/ 2444756 w 2446476"/>
                  <a:gd name="connsiteY58" fmla="*/ 1445659 h 2233863"/>
                  <a:gd name="connsiteX59" fmla="*/ 1471464 w 2446476"/>
                  <a:gd name="connsiteY59" fmla="*/ 2074990 h 2233863"/>
                  <a:gd name="connsiteX60" fmla="*/ 1582781 w 2446476"/>
                  <a:gd name="connsiteY60" fmla="*/ 2142576 h 2233863"/>
                  <a:gd name="connsiteX61" fmla="*/ 1451584 w 2446476"/>
                  <a:gd name="connsiteY61" fmla="*/ 2210162 h 2233863"/>
                  <a:gd name="connsiteX62" fmla="*/ 1228948 w 2446476"/>
                  <a:gd name="connsiteY62" fmla="*/ 2218113 h 2233863"/>
                  <a:gd name="connsiteX63" fmla="*/ 982457 w 2446476"/>
                  <a:gd name="connsiteY63" fmla="*/ 2226066 h 2233863"/>
                  <a:gd name="connsiteX64" fmla="*/ 966555 w 2446476"/>
                  <a:gd name="connsiteY64" fmla="*/ 2146551 h 2233863"/>
                  <a:gd name="connsiteX65" fmla="*/ 1197143 w 2446476"/>
                  <a:gd name="connsiteY65" fmla="*/ 2170405 h 2233863"/>
                  <a:gd name="connsiteX66" fmla="*/ 1324364 w 2446476"/>
                  <a:gd name="connsiteY66" fmla="*/ 2150526 h 2233863"/>
                  <a:gd name="connsiteX67" fmla="*/ 1280632 w 2446476"/>
                  <a:gd name="connsiteY67" fmla="*/ 1963673 h 2233863"/>
                  <a:gd name="connsiteX68" fmla="*/ 1407852 w 2446476"/>
                  <a:gd name="connsiteY68" fmla="*/ 1935844 h 2233863"/>
                  <a:gd name="connsiteX69" fmla="*/ 1247453 w 2446476"/>
                  <a:gd name="connsiteY69" fmla="*/ 1894184 h 2233863"/>
                  <a:gd name="connsiteX70" fmla="*/ 1182614 w 2446476"/>
                  <a:gd name="connsiteY70" fmla="*/ 2064244 h 2233863"/>
                  <a:gd name="connsiteX71" fmla="*/ 1024793 w 2446476"/>
                  <a:gd name="connsiteY71" fmla="*/ 2129558 h 2233863"/>
                  <a:gd name="connsiteX72" fmla="*/ 884116 w 2446476"/>
                  <a:gd name="connsiteY72" fmla="*/ 1767818 h 2233863"/>
                  <a:gd name="connsiteX73" fmla="*/ 843922 w 2446476"/>
                  <a:gd name="connsiteY73" fmla="*/ 2079317 h 2233863"/>
                  <a:gd name="connsiteX74" fmla="*/ 703246 w 2446476"/>
                  <a:gd name="connsiteY74" fmla="*/ 1667335 h 2233863"/>
                  <a:gd name="connsiteX75" fmla="*/ 803729 w 2446476"/>
                  <a:gd name="connsiteY75" fmla="*/ 1416126 h 2233863"/>
                  <a:gd name="connsiteX76" fmla="*/ 884115 w 2446476"/>
                  <a:gd name="connsiteY76" fmla="*/ 1255352 h 2233863"/>
                  <a:gd name="connsiteX77" fmla="*/ 1160446 w 2446476"/>
                  <a:gd name="connsiteY77" fmla="*/ 1134771 h 2233863"/>
                  <a:gd name="connsiteX78" fmla="*/ 1637744 w 2446476"/>
                  <a:gd name="connsiteY78" fmla="*/ 657475 h 2233863"/>
                  <a:gd name="connsiteX79" fmla="*/ 1763348 w 2446476"/>
                  <a:gd name="connsiteY79" fmla="*/ 345976 h 2233863"/>
                  <a:gd name="connsiteX80" fmla="*/ 1642768 w 2446476"/>
                  <a:gd name="connsiteY80" fmla="*/ 386169 h 2233863"/>
                  <a:gd name="connsiteX81" fmla="*/ 1451848 w 2446476"/>
                  <a:gd name="connsiteY81" fmla="*/ 667523 h 2233863"/>
                  <a:gd name="connsiteX82" fmla="*/ 1170498 w 2446476"/>
                  <a:gd name="connsiteY82" fmla="*/ 506748 h 2233863"/>
                  <a:gd name="connsiteX83" fmla="*/ 1200641 w 2446476"/>
                  <a:gd name="connsiteY83" fmla="*/ 642400 h 2233863"/>
                  <a:gd name="connsiteX84" fmla="*/ 1115230 w 2446476"/>
                  <a:gd name="connsiteY84" fmla="*/ 878538 h 2233863"/>
                  <a:gd name="connsiteX85" fmla="*/ 1100158 w 2446476"/>
                  <a:gd name="connsiteY85" fmla="*/ 1014189 h 2233863"/>
                  <a:gd name="connsiteX86" fmla="*/ 904215 w 2446476"/>
                  <a:gd name="connsiteY86" fmla="*/ 1024237 h 2233863"/>
                  <a:gd name="connsiteX87" fmla="*/ 929336 w 2446476"/>
                  <a:gd name="connsiteY87" fmla="*/ 1185011 h 2233863"/>
                  <a:gd name="connsiteX88" fmla="*/ 708272 w 2446476"/>
                  <a:gd name="connsiteY88" fmla="*/ 994093 h 2233863"/>
                  <a:gd name="connsiteX89" fmla="*/ 607789 w 2446476"/>
                  <a:gd name="connsiteY89" fmla="*/ 923755 h 2233863"/>
                  <a:gd name="connsiteX90" fmla="*/ 809594 w 2446476"/>
                  <a:gd name="connsiteY90" fmla="*/ 1323176 h 2233863"/>
                  <a:gd name="connsiteX91" fmla="*/ 512330 w 2446476"/>
                  <a:gd name="connsiteY91" fmla="*/ 1365882 h 2233863"/>
                  <a:gd name="connsiteX92" fmla="*/ 647983 w 2446476"/>
                  <a:gd name="connsiteY92" fmla="*/ 1883372 h 2233863"/>
                  <a:gd name="connsiteX93" fmla="*/ 537449 w 2446476"/>
                  <a:gd name="connsiteY93" fmla="*/ 1808010 h 2233863"/>
                  <a:gd name="connsiteX94" fmla="*/ 391749 w 2446476"/>
                  <a:gd name="connsiteY94" fmla="*/ 1742695 h 2233863"/>
                  <a:gd name="connsiteX95" fmla="*/ 230975 w 2446476"/>
                  <a:gd name="connsiteY95" fmla="*/ 1446268 h 2233863"/>
                  <a:gd name="connsiteX96" fmla="*/ 356580 w 2446476"/>
                  <a:gd name="connsiteY96" fmla="*/ 1677381 h 2233863"/>
                  <a:gd name="connsiteX97" fmla="*/ 431942 w 2446476"/>
                  <a:gd name="connsiteY97" fmla="*/ 1843179 h 2233863"/>
                  <a:gd name="connsiteX98" fmla="*/ 527402 w 2446476"/>
                  <a:gd name="connsiteY98" fmla="*/ 1883372 h 2233863"/>
                  <a:gd name="connsiteX99" fmla="*/ 507305 w 2446476"/>
                  <a:gd name="connsiteY99" fmla="*/ 1998929 h 2233863"/>
                  <a:gd name="connsiteX100" fmla="*/ 311362 w 2446476"/>
                  <a:gd name="connsiteY100" fmla="*/ 2189847 h 2233863"/>
                  <a:gd name="connsiteX101" fmla="*/ 250235 w 2446476"/>
                  <a:gd name="connsiteY101" fmla="*/ 2152165 h 2233863"/>
                  <a:gd name="connsiteX102" fmla="*/ 220927 w 2446476"/>
                  <a:gd name="connsiteY102" fmla="*/ 1998928 h 2233863"/>
                  <a:gd name="connsiteX103" fmla="*/ 120444 w 2446476"/>
                  <a:gd name="connsiteY103" fmla="*/ 1918541 h 2233863"/>
                  <a:gd name="connsiteX104" fmla="*/ 65177 w 2446476"/>
                  <a:gd name="connsiteY104" fmla="*/ 1878348 h 2233863"/>
                  <a:gd name="connsiteX105" fmla="*/ 80251 w 2446476"/>
                  <a:gd name="connsiteY105" fmla="*/ 1682404 h 2233863"/>
                  <a:gd name="connsiteX106" fmla="*/ 205854 w 2446476"/>
                  <a:gd name="connsiteY106" fmla="*/ 1823082 h 2233863"/>
                  <a:gd name="connsiteX107" fmla="*/ 301314 w 2446476"/>
                  <a:gd name="connsiteY107" fmla="*/ 1983856 h 2233863"/>
                  <a:gd name="connsiteX108" fmla="*/ 326435 w 2446476"/>
                  <a:gd name="connsiteY108" fmla="*/ 1873323 h 2233863"/>
                  <a:gd name="connsiteX109" fmla="*/ 175710 w 2446476"/>
                  <a:gd name="connsiteY109" fmla="*/ 1526655 h 2233863"/>
                  <a:gd name="connsiteX110" fmla="*/ 150589 w 2446476"/>
                  <a:gd name="connsiteY110" fmla="*/ 1491487 h 2233863"/>
                  <a:gd name="connsiteX111" fmla="*/ 30008 w 2446476"/>
                  <a:gd name="connsiteY111" fmla="*/ 1652260 h 2233863"/>
                  <a:gd name="connsiteX112" fmla="*/ 19959 w 2446476"/>
                  <a:gd name="connsiteY112" fmla="*/ 1808009 h 2233863"/>
                  <a:gd name="connsiteX113" fmla="*/ 75227 w 2446476"/>
                  <a:gd name="connsiteY113" fmla="*/ 1310615 h 2233863"/>
                  <a:gd name="connsiteX114" fmla="*/ 175709 w 2446476"/>
                  <a:gd name="connsiteY114" fmla="*/ 1350809 h 2233863"/>
                  <a:gd name="connsiteX115" fmla="*/ 170685 w 2446476"/>
                  <a:gd name="connsiteY115" fmla="*/ 1134770 h 2233863"/>
                  <a:gd name="connsiteX116" fmla="*/ 95322 w 2446476"/>
                  <a:gd name="connsiteY116" fmla="*/ 1245301 h 2233863"/>
                  <a:gd name="connsiteX117" fmla="*/ 180733 w 2446476"/>
                  <a:gd name="connsiteY117" fmla="*/ 1054383 h 2233863"/>
                  <a:gd name="connsiteX118" fmla="*/ 276193 w 2446476"/>
                  <a:gd name="connsiteY118" fmla="*/ 873512 h 2233863"/>
                  <a:gd name="connsiteX119" fmla="*/ 471298 w 2446476"/>
                  <a:gd name="connsiteY119" fmla="*/ 672545 h 2233863"/>
                  <a:gd name="connsiteX0" fmla="*/ 471298 w 2446476"/>
                  <a:gd name="connsiteY0" fmla="*/ 672545 h 2233863"/>
                  <a:gd name="connsiteX1" fmla="*/ 693200 w 2446476"/>
                  <a:gd name="connsiteY1" fmla="*/ 411288 h 2233863"/>
                  <a:gd name="connsiteX2" fmla="*/ 743441 w 2446476"/>
                  <a:gd name="connsiteY2" fmla="*/ 471579 h 2233863"/>
                  <a:gd name="connsiteX3" fmla="*/ 708273 w 2446476"/>
                  <a:gd name="connsiteY3" fmla="*/ 582110 h 2233863"/>
                  <a:gd name="connsiteX4" fmla="*/ 637934 w 2446476"/>
                  <a:gd name="connsiteY4" fmla="*/ 592159 h 2233863"/>
                  <a:gd name="connsiteX5" fmla="*/ 562573 w 2446476"/>
                  <a:gd name="connsiteY5" fmla="*/ 627328 h 2233863"/>
                  <a:gd name="connsiteX6" fmla="*/ 688176 w 2446476"/>
                  <a:gd name="connsiteY6" fmla="*/ 778053 h 2233863"/>
                  <a:gd name="connsiteX7" fmla="*/ 487209 w 2446476"/>
                  <a:gd name="connsiteY7" fmla="*/ 752933 h 2233863"/>
                  <a:gd name="connsiteX8" fmla="*/ 421895 w 2446476"/>
                  <a:gd name="connsiteY8" fmla="*/ 953900 h 2233863"/>
                  <a:gd name="connsiteX9" fmla="*/ 241862 w 2446476"/>
                  <a:gd name="connsiteY9" fmla="*/ 994093 h 2233863"/>
                  <a:gd name="connsiteX10" fmla="*/ 306338 w 2446476"/>
                  <a:gd name="connsiteY10" fmla="*/ 1285495 h 2233863"/>
                  <a:gd name="connsiteX11" fmla="*/ 492233 w 2446476"/>
                  <a:gd name="connsiteY11" fmla="*/ 1195060 h 2233863"/>
                  <a:gd name="connsiteX12" fmla="*/ 477162 w 2446476"/>
                  <a:gd name="connsiteY12" fmla="*/ 979020 h 2233863"/>
                  <a:gd name="connsiteX13" fmla="*/ 738418 w 2446476"/>
                  <a:gd name="connsiteY13" fmla="*/ 783077 h 2233863"/>
                  <a:gd name="connsiteX14" fmla="*/ 818805 w 2446476"/>
                  <a:gd name="connsiteY14" fmla="*/ 818247 h 2233863"/>
                  <a:gd name="connsiteX15" fmla="*/ 889144 w 2446476"/>
                  <a:gd name="connsiteY15" fmla="*/ 918730 h 2233863"/>
                  <a:gd name="connsiteX16" fmla="*/ 793684 w 2446476"/>
                  <a:gd name="connsiteY16" fmla="*/ 707714 h 2233863"/>
                  <a:gd name="connsiteX17" fmla="*/ 803732 w 2446476"/>
                  <a:gd name="connsiteY17" fmla="*/ 436409 h 2233863"/>
                  <a:gd name="connsiteX18" fmla="*/ 979579 w 2446476"/>
                  <a:gd name="connsiteY18" fmla="*/ 290708 h 2233863"/>
                  <a:gd name="connsiteX19" fmla="*/ 904216 w 2446476"/>
                  <a:gd name="connsiteY19" fmla="*/ 471579 h 2233863"/>
                  <a:gd name="connsiteX20" fmla="*/ 899192 w 2446476"/>
                  <a:gd name="connsiteY20" fmla="*/ 546941 h 2233863"/>
                  <a:gd name="connsiteX21" fmla="*/ 1029820 w 2446476"/>
                  <a:gd name="connsiteY21" fmla="*/ 567038 h 2233863"/>
                  <a:gd name="connsiteX22" fmla="*/ 974554 w 2446476"/>
                  <a:gd name="connsiteY22" fmla="*/ 768005 h 2233863"/>
                  <a:gd name="connsiteX23" fmla="*/ 994652 w 2446476"/>
                  <a:gd name="connsiteY23" fmla="*/ 788103 h 2233863"/>
                  <a:gd name="connsiteX24" fmla="*/ 959482 w 2446476"/>
                  <a:gd name="connsiteY24" fmla="*/ 506748 h 2233863"/>
                  <a:gd name="connsiteX25" fmla="*/ 1034844 w 2446476"/>
                  <a:gd name="connsiteY25" fmla="*/ 315829 h 2233863"/>
                  <a:gd name="connsiteX26" fmla="*/ 1155424 w 2446476"/>
                  <a:gd name="connsiteY26" fmla="*/ 150031 h 2233863"/>
                  <a:gd name="connsiteX27" fmla="*/ 1265955 w 2446476"/>
                  <a:gd name="connsiteY27" fmla="*/ 215345 h 2233863"/>
                  <a:gd name="connsiteX28" fmla="*/ 1145375 w 2446476"/>
                  <a:gd name="connsiteY28" fmla="*/ 305782 h 2233863"/>
                  <a:gd name="connsiteX29" fmla="*/ 1311173 w 2446476"/>
                  <a:gd name="connsiteY29" fmla="*/ 416314 h 2233863"/>
                  <a:gd name="connsiteX30" fmla="*/ 1346340 w 2446476"/>
                  <a:gd name="connsiteY30" fmla="*/ 124911 h 2233863"/>
                  <a:gd name="connsiteX31" fmla="*/ 1436777 w 2446476"/>
                  <a:gd name="connsiteY31" fmla="*/ 54575 h 2233863"/>
                  <a:gd name="connsiteX32" fmla="*/ 1848759 w 2446476"/>
                  <a:gd name="connsiteY32" fmla="*/ 44524 h 2233863"/>
                  <a:gd name="connsiteX33" fmla="*/ 2352532 w 2446476"/>
                  <a:gd name="connsiteY33" fmla="*/ 399076 h 2233863"/>
                  <a:gd name="connsiteX34" fmla="*/ 1773395 w 2446476"/>
                  <a:gd name="connsiteY34" fmla="*/ 59598 h 2233863"/>
                  <a:gd name="connsiteX35" fmla="*/ 1708081 w 2446476"/>
                  <a:gd name="connsiteY35" fmla="*/ 119889 h 2233863"/>
                  <a:gd name="connsiteX36" fmla="*/ 1461896 w 2446476"/>
                  <a:gd name="connsiteY36" fmla="*/ 99791 h 2233863"/>
                  <a:gd name="connsiteX37" fmla="*/ 1421703 w 2446476"/>
                  <a:gd name="connsiteY37" fmla="*/ 406266 h 2233863"/>
                  <a:gd name="connsiteX38" fmla="*/ 1878903 w 2446476"/>
                  <a:gd name="connsiteY38" fmla="*/ 300759 h 2233863"/>
                  <a:gd name="connsiteX39" fmla="*/ 1934169 w 2446476"/>
                  <a:gd name="connsiteY39" fmla="*/ 1431198 h 2233863"/>
                  <a:gd name="connsiteX40" fmla="*/ 1333340 w 2446476"/>
                  <a:gd name="connsiteY40" fmla="*/ 1514347 h 2233863"/>
                  <a:gd name="connsiteX41" fmla="*/ 1260930 w 2446476"/>
                  <a:gd name="connsiteY41" fmla="*/ 1466368 h 2233863"/>
                  <a:gd name="connsiteX42" fmla="*/ 1613074 w 2446476"/>
                  <a:gd name="connsiteY42" fmla="*/ 1086029 h 2233863"/>
                  <a:gd name="connsiteX43" fmla="*/ 1456874 w 2446476"/>
                  <a:gd name="connsiteY43" fmla="*/ 1014191 h 2233863"/>
                  <a:gd name="connsiteX44" fmla="*/ 1527211 w 2446476"/>
                  <a:gd name="connsiteY44" fmla="*/ 762983 h 2233863"/>
                  <a:gd name="connsiteX45" fmla="*/ 1421703 w 2446476"/>
                  <a:gd name="connsiteY45" fmla="*/ 843370 h 2233863"/>
                  <a:gd name="connsiteX46" fmla="*/ 1512138 w 2446476"/>
                  <a:gd name="connsiteY46" fmla="*/ 843370 h 2233863"/>
                  <a:gd name="connsiteX47" fmla="*/ 1371461 w 2446476"/>
                  <a:gd name="connsiteY47" fmla="*/ 1029264 h 2233863"/>
                  <a:gd name="connsiteX48" fmla="*/ 1115228 w 2446476"/>
                  <a:gd name="connsiteY48" fmla="*/ 1255352 h 2233863"/>
                  <a:gd name="connsiteX49" fmla="*/ 907141 w 2446476"/>
                  <a:gd name="connsiteY49" fmla="*/ 1546754 h 2233863"/>
                  <a:gd name="connsiteX50" fmla="*/ 858995 w 2446476"/>
                  <a:gd name="connsiteY50" fmla="*/ 1622117 h 2233863"/>
                  <a:gd name="connsiteX51" fmla="*/ 1009720 w 2446476"/>
                  <a:gd name="connsiteY51" fmla="*/ 1918543 h 2233863"/>
                  <a:gd name="connsiteX52" fmla="*/ 1100156 w 2446476"/>
                  <a:gd name="connsiteY52" fmla="*/ 1898446 h 2233863"/>
                  <a:gd name="connsiteX53" fmla="*/ 1243117 w 2446476"/>
                  <a:gd name="connsiteY53" fmla="*/ 1439150 h 2233863"/>
                  <a:gd name="connsiteX54" fmla="*/ 1352194 w 2446476"/>
                  <a:gd name="connsiteY54" fmla="*/ 1522376 h 2233863"/>
                  <a:gd name="connsiteX55" fmla="*/ 1352194 w 2446476"/>
                  <a:gd name="connsiteY55" fmla="*/ 1605864 h 2233863"/>
                  <a:gd name="connsiteX56" fmla="*/ 1312456 w 2446476"/>
                  <a:gd name="connsiteY56" fmla="*/ 1759841 h 2233863"/>
                  <a:gd name="connsiteX57" fmla="*/ 1416465 w 2446476"/>
                  <a:gd name="connsiteY57" fmla="*/ 1920186 h 2233863"/>
                  <a:gd name="connsiteX58" fmla="*/ 2444756 w 2446476"/>
                  <a:gd name="connsiteY58" fmla="*/ 1445659 h 2233863"/>
                  <a:gd name="connsiteX59" fmla="*/ 1471464 w 2446476"/>
                  <a:gd name="connsiteY59" fmla="*/ 2074990 h 2233863"/>
                  <a:gd name="connsiteX60" fmla="*/ 1582781 w 2446476"/>
                  <a:gd name="connsiteY60" fmla="*/ 2142576 h 2233863"/>
                  <a:gd name="connsiteX61" fmla="*/ 1451584 w 2446476"/>
                  <a:gd name="connsiteY61" fmla="*/ 2210162 h 2233863"/>
                  <a:gd name="connsiteX62" fmla="*/ 1228948 w 2446476"/>
                  <a:gd name="connsiteY62" fmla="*/ 2218113 h 2233863"/>
                  <a:gd name="connsiteX63" fmla="*/ 982457 w 2446476"/>
                  <a:gd name="connsiteY63" fmla="*/ 2226066 h 2233863"/>
                  <a:gd name="connsiteX64" fmla="*/ 966555 w 2446476"/>
                  <a:gd name="connsiteY64" fmla="*/ 2146551 h 2233863"/>
                  <a:gd name="connsiteX65" fmla="*/ 1197143 w 2446476"/>
                  <a:gd name="connsiteY65" fmla="*/ 2170405 h 2233863"/>
                  <a:gd name="connsiteX66" fmla="*/ 1324364 w 2446476"/>
                  <a:gd name="connsiteY66" fmla="*/ 2150526 h 2233863"/>
                  <a:gd name="connsiteX67" fmla="*/ 1280632 w 2446476"/>
                  <a:gd name="connsiteY67" fmla="*/ 1963673 h 2233863"/>
                  <a:gd name="connsiteX68" fmla="*/ 1407852 w 2446476"/>
                  <a:gd name="connsiteY68" fmla="*/ 1935844 h 2233863"/>
                  <a:gd name="connsiteX69" fmla="*/ 1247453 w 2446476"/>
                  <a:gd name="connsiteY69" fmla="*/ 1894184 h 2233863"/>
                  <a:gd name="connsiteX70" fmla="*/ 1182614 w 2446476"/>
                  <a:gd name="connsiteY70" fmla="*/ 2064244 h 2233863"/>
                  <a:gd name="connsiteX71" fmla="*/ 1024793 w 2446476"/>
                  <a:gd name="connsiteY71" fmla="*/ 2129558 h 2233863"/>
                  <a:gd name="connsiteX72" fmla="*/ 884116 w 2446476"/>
                  <a:gd name="connsiteY72" fmla="*/ 1767818 h 2233863"/>
                  <a:gd name="connsiteX73" fmla="*/ 843922 w 2446476"/>
                  <a:gd name="connsiteY73" fmla="*/ 2079317 h 2233863"/>
                  <a:gd name="connsiteX74" fmla="*/ 703246 w 2446476"/>
                  <a:gd name="connsiteY74" fmla="*/ 1667335 h 2233863"/>
                  <a:gd name="connsiteX75" fmla="*/ 803729 w 2446476"/>
                  <a:gd name="connsiteY75" fmla="*/ 1416126 h 2233863"/>
                  <a:gd name="connsiteX76" fmla="*/ 884115 w 2446476"/>
                  <a:gd name="connsiteY76" fmla="*/ 1255352 h 2233863"/>
                  <a:gd name="connsiteX77" fmla="*/ 1160446 w 2446476"/>
                  <a:gd name="connsiteY77" fmla="*/ 1134771 h 2233863"/>
                  <a:gd name="connsiteX78" fmla="*/ 1637744 w 2446476"/>
                  <a:gd name="connsiteY78" fmla="*/ 657475 h 2233863"/>
                  <a:gd name="connsiteX79" fmla="*/ 1763348 w 2446476"/>
                  <a:gd name="connsiteY79" fmla="*/ 345976 h 2233863"/>
                  <a:gd name="connsiteX80" fmla="*/ 1642768 w 2446476"/>
                  <a:gd name="connsiteY80" fmla="*/ 386169 h 2233863"/>
                  <a:gd name="connsiteX81" fmla="*/ 1451848 w 2446476"/>
                  <a:gd name="connsiteY81" fmla="*/ 667523 h 2233863"/>
                  <a:gd name="connsiteX82" fmla="*/ 1170498 w 2446476"/>
                  <a:gd name="connsiteY82" fmla="*/ 506748 h 2233863"/>
                  <a:gd name="connsiteX83" fmla="*/ 1200641 w 2446476"/>
                  <a:gd name="connsiteY83" fmla="*/ 642400 h 2233863"/>
                  <a:gd name="connsiteX84" fmla="*/ 1115230 w 2446476"/>
                  <a:gd name="connsiteY84" fmla="*/ 878538 h 2233863"/>
                  <a:gd name="connsiteX85" fmla="*/ 1100158 w 2446476"/>
                  <a:gd name="connsiteY85" fmla="*/ 1014189 h 2233863"/>
                  <a:gd name="connsiteX86" fmla="*/ 904215 w 2446476"/>
                  <a:gd name="connsiteY86" fmla="*/ 1024237 h 2233863"/>
                  <a:gd name="connsiteX87" fmla="*/ 929336 w 2446476"/>
                  <a:gd name="connsiteY87" fmla="*/ 1185011 h 2233863"/>
                  <a:gd name="connsiteX88" fmla="*/ 708272 w 2446476"/>
                  <a:gd name="connsiteY88" fmla="*/ 994093 h 2233863"/>
                  <a:gd name="connsiteX89" fmla="*/ 607789 w 2446476"/>
                  <a:gd name="connsiteY89" fmla="*/ 923755 h 2233863"/>
                  <a:gd name="connsiteX90" fmla="*/ 809594 w 2446476"/>
                  <a:gd name="connsiteY90" fmla="*/ 1323176 h 2233863"/>
                  <a:gd name="connsiteX91" fmla="*/ 512330 w 2446476"/>
                  <a:gd name="connsiteY91" fmla="*/ 1365882 h 2233863"/>
                  <a:gd name="connsiteX92" fmla="*/ 647983 w 2446476"/>
                  <a:gd name="connsiteY92" fmla="*/ 1883372 h 2233863"/>
                  <a:gd name="connsiteX93" fmla="*/ 537449 w 2446476"/>
                  <a:gd name="connsiteY93" fmla="*/ 1808010 h 2233863"/>
                  <a:gd name="connsiteX94" fmla="*/ 391749 w 2446476"/>
                  <a:gd name="connsiteY94" fmla="*/ 1742695 h 2233863"/>
                  <a:gd name="connsiteX95" fmla="*/ 230975 w 2446476"/>
                  <a:gd name="connsiteY95" fmla="*/ 1446268 h 2233863"/>
                  <a:gd name="connsiteX96" fmla="*/ 356580 w 2446476"/>
                  <a:gd name="connsiteY96" fmla="*/ 1677381 h 2233863"/>
                  <a:gd name="connsiteX97" fmla="*/ 431942 w 2446476"/>
                  <a:gd name="connsiteY97" fmla="*/ 1843179 h 2233863"/>
                  <a:gd name="connsiteX98" fmla="*/ 527402 w 2446476"/>
                  <a:gd name="connsiteY98" fmla="*/ 1883372 h 2233863"/>
                  <a:gd name="connsiteX99" fmla="*/ 507305 w 2446476"/>
                  <a:gd name="connsiteY99" fmla="*/ 1998929 h 2233863"/>
                  <a:gd name="connsiteX100" fmla="*/ 311362 w 2446476"/>
                  <a:gd name="connsiteY100" fmla="*/ 2189847 h 2233863"/>
                  <a:gd name="connsiteX101" fmla="*/ 250235 w 2446476"/>
                  <a:gd name="connsiteY101" fmla="*/ 2152165 h 2233863"/>
                  <a:gd name="connsiteX102" fmla="*/ 220927 w 2446476"/>
                  <a:gd name="connsiteY102" fmla="*/ 1998928 h 2233863"/>
                  <a:gd name="connsiteX103" fmla="*/ 120444 w 2446476"/>
                  <a:gd name="connsiteY103" fmla="*/ 1918541 h 2233863"/>
                  <a:gd name="connsiteX104" fmla="*/ 65177 w 2446476"/>
                  <a:gd name="connsiteY104" fmla="*/ 1878348 h 2233863"/>
                  <a:gd name="connsiteX105" fmla="*/ 80251 w 2446476"/>
                  <a:gd name="connsiteY105" fmla="*/ 1682404 h 2233863"/>
                  <a:gd name="connsiteX106" fmla="*/ 205854 w 2446476"/>
                  <a:gd name="connsiteY106" fmla="*/ 1823082 h 2233863"/>
                  <a:gd name="connsiteX107" fmla="*/ 301314 w 2446476"/>
                  <a:gd name="connsiteY107" fmla="*/ 1983856 h 2233863"/>
                  <a:gd name="connsiteX108" fmla="*/ 326435 w 2446476"/>
                  <a:gd name="connsiteY108" fmla="*/ 1873323 h 2233863"/>
                  <a:gd name="connsiteX109" fmla="*/ 175710 w 2446476"/>
                  <a:gd name="connsiteY109" fmla="*/ 1526655 h 2233863"/>
                  <a:gd name="connsiteX110" fmla="*/ 150589 w 2446476"/>
                  <a:gd name="connsiteY110" fmla="*/ 1491487 h 2233863"/>
                  <a:gd name="connsiteX111" fmla="*/ 30008 w 2446476"/>
                  <a:gd name="connsiteY111" fmla="*/ 1652260 h 2233863"/>
                  <a:gd name="connsiteX112" fmla="*/ 19959 w 2446476"/>
                  <a:gd name="connsiteY112" fmla="*/ 1808009 h 2233863"/>
                  <a:gd name="connsiteX113" fmla="*/ 75227 w 2446476"/>
                  <a:gd name="connsiteY113" fmla="*/ 1310615 h 2233863"/>
                  <a:gd name="connsiteX114" fmla="*/ 175709 w 2446476"/>
                  <a:gd name="connsiteY114" fmla="*/ 1350809 h 2233863"/>
                  <a:gd name="connsiteX115" fmla="*/ 170685 w 2446476"/>
                  <a:gd name="connsiteY115" fmla="*/ 1134770 h 2233863"/>
                  <a:gd name="connsiteX116" fmla="*/ 95322 w 2446476"/>
                  <a:gd name="connsiteY116" fmla="*/ 1245301 h 2233863"/>
                  <a:gd name="connsiteX117" fmla="*/ 180733 w 2446476"/>
                  <a:gd name="connsiteY117" fmla="*/ 1054383 h 2233863"/>
                  <a:gd name="connsiteX118" fmla="*/ 276193 w 2446476"/>
                  <a:gd name="connsiteY118" fmla="*/ 873512 h 2233863"/>
                  <a:gd name="connsiteX119" fmla="*/ 471298 w 2446476"/>
                  <a:gd name="connsiteY119" fmla="*/ 672545 h 2233863"/>
                  <a:gd name="connsiteX0" fmla="*/ 471298 w 2445567"/>
                  <a:gd name="connsiteY0" fmla="*/ 672545 h 2233863"/>
                  <a:gd name="connsiteX1" fmla="*/ 693200 w 2445567"/>
                  <a:gd name="connsiteY1" fmla="*/ 411288 h 2233863"/>
                  <a:gd name="connsiteX2" fmla="*/ 743441 w 2445567"/>
                  <a:gd name="connsiteY2" fmla="*/ 471579 h 2233863"/>
                  <a:gd name="connsiteX3" fmla="*/ 708273 w 2445567"/>
                  <a:gd name="connsiteY3" fmla="*/ 582110 h 2233863"/>
                  <a:gd name="connsiteX4" fmla="*/ 637934 w 2445567"/>
                  <a:gd name="connsiteY4" fmla="*/ 592159 h 2233863"/>
                  <a:gd name="connsiteX5" fmla="*/ 562573 w 2445567"/>
                  <a:gd name="connsiteY5" fmla="*/ 627328 h 2233863"/>
                  <a:gd name="connsiteX6" fmla="*/ 688176 w 2445567"/>
                  <a:gd name="connsiteY6" fmla="*/ 778053 h 2233863"/>
                  <a:gd name="connsiteX7" fmla="*/ 487209 w 2445567"/>
                  <a:gd name="connsiteY7" fmla="*/ 752933 h 2233863"/>
                  <a:gd name="connsiteX8" fmla="*/ 421895 w 2445567"/>
                  <a:gd name="connsiteY8" fmla="*/ 953900 h 2233863"/>
                  <a:gd name="connsiteX9" fmla="*/ 241862 w 2445567"/>
                  <a:gd name="connsiteY9" fmla="*/ 994093 h 2233863"/>
                  <a:gd name="connsiteX10" fmla="*/ 306338 w 2445567"/>
                  <a:gd name="connsiteY10" fmla="*/ 1285495 h 2233863"/>
                  <a:gd name="connsiteX11" fmla="*/ 492233 w 2445567"/>
                  <a:gd name="connsiteY11" fmla="*/ 1195060 h 2233863"/>
                  <a:gd name="connsiteX12" fmla="*/ 477162 w 2445567"/>
                  <a:gd name="connsiteY12" fmla="*/ 979020 h 2233863"/>
                  <a:gd name="connsiteX13" fmla="*/ 738418 w 2445567"/>
                  <a:gd name="connsiteY13" fmla="*/ 783077 h 2233863"/>
                  <a:gd name="connsiteX14" fmla="*/ 818805 w 2445567"/>
                  <a:gd name="connsiteY14" fmla="*/ 818247 h 2233863"/>
                  <a:gd name="connsiteX15" fmla="*/ 889144 w 2445567"/>
                  <a:gd name="connsiteY15" fmla="*/ 918730 h 2233863"/>
                  <a:gd name="connsiteX16" fmla="*/ 793684 w 2445567"/>
                  <a:gd name="connsiteY16" fmla="*/ 707714 h 2233863"/>
                  <a:gd name="connsiteX17" fmla="*/ 803732 w 2445567"/>
                  <a:gd name="connsiteY17" fmla="*/ 436409 h 2233863"/>
                  <a:gd name="connsiteX18" fmla="*/ 979579 w 2445567"/>
                  <a:gd name="connsiteY18" fmla="*/ 290708 h 2233863"/>
                  <a:gd name="connsiteX19" fmla="*/ 904216 w 2445567"/>
                  <a:gd name="connsiteY19" fmla="*/ 471579 h 2233863"/>
                  <a:gd name="connsiteX20" fmla="*/ 899192 w 2445567"/>
                  <a:gd name="connsiteY20" fmla="*/ 546941 h 2233863"/>
                  <a:gd name="connsiteX21" fmla="*/ 1029820 w 2445567"/>
                  <a:gd name="connsiteY21" fmla="*/ 567038 h 2233863"/>
                  <a:gd name="connsiteX22" fmla="*/ 974554 w 2445567"/>
                  <a:gd name="connsiteY22" fmla="*/ 768005 h 2233863"/>
                  <a:gd name="connsiteX23" fmla="*/ 994652 w 2445567"/>
                  <a:gd name="connsiteY23" fmla="*/ 788103 h 2233863"/>
                  <a:gd name="connsiteX24" fmla="*/ 959482 w 2445567"/>
                  <a:gd name="connsiteY24" fmla="*/ 506748 h 2233863"/>
                  <a:gd name="connsiteX25" fmla="*/ 1034844 w 2445567"/>
                  <a:gd name="connsiteY25" fmla="*/ 315829 h 2233863"/>
                  <a:gd name="connsiteX26" fmla="*/ 1155424 w 2445567"/>
                  <a:gd name="connsiteY26" fmla="*/ 150031 h 2233863"/>
                  <a:gd name="connsiteX27" fmla="*/ 1265955 w 2445567"/>
                  <a:gd name="connsiteY27" fmla="*/ 215345 h 2233863"/>
                  <a:gd name="connsiteX28" fmla="*/ 1145375 w 2445567"/>
                  <a:gd name="connsiteY28" fmla="*/ 305782 h 2233863"/>
                  <a:gd name="connsiteX29" fmla="*/ 1311173 w 2445567"/>
                  <a:gd name="connsiteY29" fmla="*/ 416314 h 2233863"/>
                  <a:gd name="connsiteX30" fmla="*/ 1346340 w 2445567"/>
                  <a:gd name="connsiteY30" fmla="*/ 124911 h 2233863"/>
                  <a:gd name="connsiteX31" fmla="*/ 1436777 w 2445567"/>
                  <a:gd name="connsiteY31" fmla="*/ 54575 h 2233863"/>
                  <a:gd name="connsiteX32" fmla="*/ 1848759 w 2445567"/>
                  <a:gd name="connsiteY32" fmla="*/ 44524 h 2233863"/>
                  <a:gd name="connsiteX33" fmla="*/ 2352532 w 2445567"/>
                  <a:gd name="connsiteY33" fmla="*/ 399076 h 2233863"/>
                  <a:gd name="connsiteX34" fmla="*/ 1773395 w 2445567"/>
                  <a:gd name="connsiteY34" fmla="*/ 59598 h 2233863"/>
                  <a:gd name="connsiteX35" fmla="*/ 1708081 w 2445567"/>
                  <a:gd name="connsiteY35" fmla="*/ 119889 h 2233863"/>
                  <a:gd name="connsiteX36" fmla="*/ 1461896 w 2445567"/>
                  <a:gd name="connsiteY36" fmla="*/ 99791 h 2233863"/>
                  <a:gd name="connsiteX37" fmla="*/ 1421703 w 2445567"/>
                  <a:gd name="connsiteY37" fmla="*/ 406266 h 2233863"/>
                  <a:gd name="connsiteX38" fmla="*/ 1878903 w 2445567"/>
                  <a:gd name="connsiteY38" fmla="*/ 300759 h 2233863"/>
                  <a:gd name="connsiteX39" fmla="*/ 1934169 w 2445567"/>
                  <a:gd name="connsiteY39" fmla="*/ 1431198 h 2233863"/>
                  <a:gd name="connsiteX40" fmla="*/ 1333340 w 2445567"/>
                  <a:gd name="connsiteY40" fmla="*/ 1514347 h 2233863"/>
                  <a:gd name="connsiteX41" fmla="*/ 1260930 w 2445567"/>
                  <a:gd name="connsiteY41" fmla="*/ 1466368 h 2233863"/>
                  <a:gd name="connsiteX42" fmla="*/ 1613074 w 2445567"/>
                  <a:gd name="connsiteY42" fmla="*/ 1086029 h 2233863"/>
                  <a:gd name="connsiteX43" fmla="*/ 1456874 w 2445567"/>
                  <a:gd name="connsiteY43" fmla="*/ 1014191 h 2233863"/>
                  <a:gd name="connsiteX44" fmla="*/ 1527211 w 2445567"/>
                  <a:gd name="connsiteY44" fmla="*/ 762983 h 2233863"/>
                  <a:gd name="connsiteX45" fmla="*/ 1421703 w 2445567"/>
                  <a:gd name="connsiteY45" fmla="*/ 843370 h 2233863"/>
                  <a:gd name="connsiteX46" fmla="*/ 1512138 w 2445567"/>
                  <a:gd name="connsiteY46" fmla="*/ 843370 h 2233863"/>
                  <a:gd name="connsiteX47" fmla="*/ 1371461 w 2445567"/>
                  <a:gd name="connsiteY47" fmla="*/ 1029264 h 2233863"/>
                  <a:gd name="connsiteX48" fmla="*/ 1115228 w 2445567"/>
                  <a:gd name="connsiteY48" fmla="*/ 1255352 h 2233863"/>
                  <a:gd name="connsiteX49" fmla="*/ 907141 w 2445567"/>
                  <a:gd name="connsiteY49" fmla="*/ 1546754 h 2233863"/>
                  <a:gd name="connsiteX50" fmla="*/ 858995 w 2445567"/>
                  <a:gd name="connsiteY50" fmla="*/ 1622117 h 2233863"/>
                  <a:gd name="connsiteX51" fmla="*/ 1009720 w 2445567"/>
                  <a:gd name="connsiteY51" fmla="*/ 1918543 h 2233863"/>
                  <a:gd name="connsiteX52" fmla="*/ 1100156 w 2445567"/>
                  <a:gd name="connsiteY52" fmla="*/ 1898446 h 2233863"/>
                  <a:gd name="connsiteX53" fmla="*/ 1243117 w 2445567"/>
                  <a:gd name="connsiteY53" fmla="*/ 1439150 h 2233863"/>
                  <a:gd name="connsiteX54" fmla="*/ 1352194 w 2445567"/>
                  <a:gd name="connsiteY54" fmla="*/ 1522376 h 2233863"/>
                  <a:gd name="connsiteX55" fmla="*/ 1352194 w 2445567"/>
                  <a:gd name="connsiteY55" fmla="*/ 1605864 h 2233863"/>
                  <a:gd name="connsiteX56" fmla="*/ 1312456 w 2445567"/>
                  <a:gd name="connsiteY56" fmla="*/ 1759841 h 2233863"/>
                  <a:gd name="connsiteX57" fmla="*/ 1416465 w 2445567"/>
                  <a:gd name="connsiteY57" fmla="*/ 1920186 h 2233863"/>
                  <a:gd name="connsiteX58" fmla="*/ 2444756 w 2445567"/>
                  <a:gd name="connsiteY58" fmla="*/ 1445659 h 2233863"/>
                  <a:gd name="connsiteX59" fmla="*/ 1586758 w 2445567"/>
                  <a:gd name="connsiteY59" fmla="*/ 1991501 h 2233863"/>
                  <a:gd name="connsiteX60" fmla="*/ 1471464 w 2445567"/>
                  <a:gd name="connsiteY60" fmla="*/ 2074990 h 2233863"/>
                  <a:gd name="connsiteX61" fmla="*/ 1582781 w 2445567"/>
                  <a:gd name="connsiteY61" fmla="*/ 2142576 h 2233863"/>
                  <a:gd name="connsiteX62" fmla="*/ 1451584 w 2445567"/>
                  <a:gd name="connsiteY62" fmla="*/ 2210162 h 2233863"/>
                  <a:gd name="connsiteX63" fmla="*/ 1228948 w 2445567"/>
                  <a:gd name="connsiteY63" fmla="*/ 2218113 h 2233863"/>
                  <a:gd name="connsiteX64" fmla="*/ 982457 w 2445567"/>
                  <a:gd name="connsiteY64" fmla="*/ 2226066 h 2233863"/>
                  <a:gd name="connsiteX65" fmla="*/ 966555 w 2445567"/>
                  <a:gd name="connsiteY65" fmla="*/ 2146551 h 2233863"/>
                  <a:gd name="connsiteX66" fmla="*/ 1197143 w 2445567"/>
                  <a:gd name="connsiteY66" fmla="*/ 2170405 h 2233863"/>
                  <a:gd name="connsiteX67" fmla="*/ 1324364 w 2445567"/>
                  <a:gd name="connsiteY67" fmla="*/ 2150526 h 2233863"/>
                  <a:gd name="connsiteX68" fmla="*/ 1280632 w 2445567"/>
                  <a:gd name="connsiteY68" fmla="*/ 1963673 h 2233863"/>
                  <a:gd name="connsiteX69" fmla="*/ 1407852 w 2445567"/>
                  <a:gd name="connsiteY69" fmla="*/ 1935844 h 2233863"/>
                  <a:gd name="connsiteX70" fmla="*/ 1247453 w 2445567"/>
                  <a:gd name="connsiteY70" fmla="*/ 1894184 h 2233863"/>
                  <a:gd name="connsiteX71" fmla="*/ 1182614 w 2445567"/>
                  <a:gd name="connsiteY71" fmla="*/ 2064244 h 2233863"/>
                  <a:gd name="connsiteX72" fmla="*/ 1024793 w 2445567"/>
                  <a:gd name="connsiteY72" fmla="*/ 2129558 h 2233863"/>
                  <a:gd name="connsiteX73" fmla="*/ 884116 w 2445567"/>
                  <a:gd name="connsiteY73" fmla="*/ 1767818 h 2233863"/>
                  <a:gd name="connsiteX74" fmla="*/ 843922 w 2445567"/>
                  <a:gd name="connsiteY74" fmla="*/ 2079317 h 2233863"/>
                  <a:gd name="connsiteX75" fmla="*/ 703246 w 2445567"/>
                  <a:gd name="connsiteY75" fmla="*/ 1667335 h 2233863"/>
                  <a:gd name="connsiteX76" fmla="*/ 803729 w 2445567"/>
                  <a:gd name="connsiteY76" fmla="*/ 1416126 h 2233863"/>
                  <a:gd name="connsiteX77" fmla="*/ 884115 w 2445567"/>
                  <a:gd name="connsiteY77" fmla="*/ 1255352 h 2233863"/>
                  <a:gd name="connsiteX78" fmla="*/ 1160446 w 2445567"/>
                  <a:gd name="connsiteY78" fmla="*/ 1134771 h 2233863"/>
                  <a:gd name="connsiteX79" fmla="*/ 1637744 w 2445567"/>
                  <a:gd name="connsiteY79" fmla="*/ 657475 h 2233863"/>
                  <a:gd name="connsiteX80" fmla="*/ 1763348 w 2445567"/>
                  <a:gd name="connsiteY80" fmla="*/ 345976 h 2233863"/>
                  <a:gd name="connsiteX81" fmla="*/ 1642768 w 2445567"/>
                  <a:gd name="connsiteY81" fmla="*/ 386169 h 2233863"/>
                  <a:gd name="connsiteX82" fmla="*/ 1451848 w 2445567"/>
                  <a:gd name="connsiteY82" fmla="*/ 667523 h 2233863"/>
                  <a:gd name="connsiteX83" fmla="*/ 1170498 w 2445567"/>
                  <a:gd name="connsiteY83" fmla="*/ 506748 h 2233863"/>
                  <a:gd name="connsiteX84" fmla="*/ 1200641 w 2445567"/>
                  <a:gd name="connsiteY84" fmla="*/ 642400 h 2233863"/>
                  <a:gd name="connsiteX85" fmla="*/ 1115230 w 2445567"/>
                  <a:gd name="connsiteY85" fmla="*/ 878538 h 2233863"/>
                  <a:gd name="connsiteX86" fmla="*/ 1100158 w 2445567"/>
                  <a:gd name="connsiteY86" fmla="*/ 1014189 h 2233863"/>
                  <a:gd name="connsiteX87" fmla="*/ 904215 w 2445567"/>
                  <a:gd name="connsiteY87" fmla="*/ 1024237 h 2233863"/>
                  <a:gd name="connsiteX88" fmla="*/ 929336 w 2445567"/>
                  <a:gd name="connsiteY88" fmla="*/ 1185011 h 2233863"/>
                  <a:gd name="connsiteX89" fmla="*/ 708272 w 2445567"/>
                  <a:gd name="connsiteY89" fmla="*/ 994093 h 2233863"/>
                  <a:gd name="connsiteX90" fmla="*/ 607789 w 2445567"/>
                  <a:gd name="connsiteY90" fmla="*/ 923755 h 2233863"/>
                  <a:gd name="connsiteX91" fmla="*/ 809594 w 2445567"/>
                  <a:gd name="connsiteY91" fmla="*/ 1323176 h 2233863"/>
                  <a:gd name="connsiteX92" fmla="*/ 512330 w 2445567"/>
                  <a:gd name="connsiteY92" fmla="*/ 1365882 h 2233863"/>
                  <a:gd name="connsiteX93" fmla="*/ 647983 w 2445567"/>
                  <a:gd name="connsiteY93" fmla="*/ 1883372 h 2233863"/>
                  <a:gd name="connsiteX94" fmla="*/ 537449 w 2445567"/>
                  <a:gd name="connsiteY94" fmla="*/ 1808010 h 2233863"/>
                  <a:gd name="connsiteX95" fmla="*/ 391749 w 2445567"/>
                  <a:gd name="connsiteY95" fmla="*/ 1742695 h 2233863"/>
                  <a:gd name="connsiteX96" fmla="*/ 230975 w 2445567"/>
                  <a:gd name="connsiteY96" fmla="*/ 1446268 h 2233863"/>
                  <a:gd name="connsiteX97" fmla="*/ 356580 w 2445567"/>
                  <a:gd name="connsiteY97" fmla="*/ 1677381 h 2233863"/>
                  <a:gd name="connsiteX98" fmla="*/ 431942 w 2445567"/>
                  <a:gd name="connsiteY98" fmla="*/ 1843179 h 2233863"/>
                  <a:gd name="connsiteX99" fmla="*/ 527402 w 2445567"/>
                  <a:gd name="connsiteY99" fmla="*/ 1883372 h 2233863"/>
                  <a:gd name="connsiteX100" fmla="*/ 507305 w 2445567"/>
                  <a:gd name="connsiteY100" fmla="*/ 1998929 h 2233863"/>
                  <a:gd name="connsiteX101" fmla="*/ 311362 w 2445567"/>
                  <a:gd name="connsiteY101" fmla="*/ 2189847 h 2233863"/>
                  <a:gd name="connsiteX102" fmla="*/ 250235 w 2445567"/>
                  <a:gd name="connsiteY102" fmla="*/ 2152165 h 2233863"/>
                  <a:gd name="connsiteX103" fmla="*/ 220927 w 2445567"/>
                  <a:gd name="connsiteY103" fmla="*/ 1998928 h 2233863"/>
                  <a:gd name="connsiteX104" fmla="*/ 120444 w 2445567"/>
                  <a:gd name="connsiteY104" fmla="*/ 1918541 h 2233863"/>
                  <a:gd name="connsiteX105" fmla="*/ 65177 w 2445567"/>
                  <a:gd name="connsiteY105" fmla="*/ 1878348 h 2233863"/>
                  <a:gd name="connsiteX106" fmla="*/ 80251 w 2445567"/>
                  <a:gd name="connsiteY106" fmla="*/ 1682404 h 2233863"/>
                  <a:gd name="connsiteX107" fmla="*/ 205854 w 2445567"/>
                  <a:gd name="connsiteY107" fmla="*/ 1823082 h 2233863"/>
                  <a:gd name="connsiteX108" fmla="*/ 301314 w 2445567"/>
                  <a:gd name="connsiteY108" fmla="*/ 1983856 h 2233863"/>
                  <a:gd name="connsiteX109" fmla="*/ 326435 w 2445567"/>
                  <a:gd name="connsiteY109" fmla="*/ 1873323 h 2233863"/>
                  <a:gd name="connsiteX110" fmla="*/ 175710 w 2445567"/>
                  <a:gd name="connsiteY110" fmla="*/ 1526655 h 2233863"/>
                  <a:gd name="connsiteX111" fmla="*/ 150589 w 2445567"/>
                  <a:gd name="connsiteY111" fmla="*/ 1491487 h 2233863"/>
                  <a:gd name="connsiteX112" fmla="*/ 30008 w 2445567"/>
                  <a:gd name="connsiteY112" fmla="*/ 1652260 h 2233863"/>
                  <a:gd name="connsiteX113" fmla="*/ 19959 w 2445567"/>
                  <a:gd name="connsiteY113" fmla="*/ 1808009 h 2233863"/>
                  <a:gd name="connsiteX114" fmla="*/ 75227 w 2445567"/>
                  <a:gd name="connsiteY114" fmla="*/ 1310615 h 2233863"/>
                  <a:gd name="connsiteX115" fmla="*/ 175709 w 2445567"/>
                  <a:gd name="connsiteY115" fmla="*/ 1350809 h 2233863"/>
                  <a:gd name="connsiteX116" fmla="*/ 170685 w 2445567"/>
                  <a:gd name="connsiteY116" fmla="*/ 1134770 h 2233863"/>
                  <a:gd name="connsiteX117" fmla="*/ 95322 w 2445567"/>
                  <a:gd name="connsiteY117" fmla="*/ 1245301 h 2233863"/>
                  <a:gd name="connsiteX118" fmla="*/ 180733 w 2445567"/>
                  <a:gd name="connsiteY118" fmla="*/ 1054383 h 2233863"/>
                  <a:gd name="connsiteX119" fmla="*/ 276193 w 2445567"/>
                  <a:gd name="connsiteY119" fmla="*/ 873512 h 2233863"/>
                  <a:gd name="connsiteX120" fmla="*/ 471298 w 2445567"/>
                  <a:gd name="connsiteY120" fmla="*/ 672545 h 2233863"/>
                  <a:gd name="connsiteX0" fmla="*/ 471298 w 2445555"/>
                  <a:gd name="connsiteY0" fmla="*/ 672545 h 2233863"/>
                  <a:gd name="connsiteX1" fmla="*/ 693200 w 2445555"/>
                  <a:gd name="connsiteY1" fmla="*/ 411288 h 2233863"/>
                  <a:gd name="connsiteX2" fmla="*/ 743441 w 2445555"/>
                  <a:gd name="connsiteY2" fmla="*/ 471579 h 2233863"/>
                  <a:gd name="connsiteX3" fmla="*/ 708273 w 2445555"/>
                  <a:gd name="connsiteY3" fmla="*/ 582110 h 2233863"/>
                  <a:gd name="connsiteX4" fmla="*/ 637934 w 2445555"/>
                  <a:gd name="connsiteY4" fmla="*/ 592159 h 2233863"/>
                  <a:gd name="connsiteX5" fmla="*/ 562573 w 2445555"/>
                  <a:gd name="connsiteY5" fmla="*/ 627328 h 2233863"/>
                  <a:gd name="connsiteX6" fmla="*/ 688176 w 2445555"/>
                  <a:gd name="connsiteY6" fmla="*/ 778053 h 2233863"/>
                  <a:gd name="connsiteX7" fmla="*/ 487209 w 2445555"/>
                  <a:gd name="connsiteY7" fmla="*/ 752933 h 2233863"/>
                  <a:gd name="connsiteX8" fmla="*/ 421895 w 2445555"/>
                  <a:gd name="connsiteY8" fmla="*/ 953900 h 2233863"/>
                  <a:gd name="connsiteX9" fmla="*/ 241862 w 2445555"/>
                  <a:gd name="connsiteY9" fmla="*/ 994093 h 2233863"/>
                  <a:gd name="connsiteX10" fmla="*/ 306338 w 2445555"/>
                  <a:gd name="connsiteY10" fmla="*/ 1285495 h 2233863"/>
                  <a:gd name="connsiteX11" fmla="*/ 492233 w 2445555"/>
                  <a:gd name="connsiteY11" fmla="*/ 1195060 h 2233863"/>
                  <a:gd name="connsiteX12" fmla="*/ 477162 w 2445555"/>
                  <a:gd name="connsiteY12" fmla="*/ 979020 h 2233863"/>
                  <a:gd name="connsiteX13" fmla="*/ 738418 w 2445555"/>
                  <a:gd name="connsiteY13" fmla="*/ 783077 h 2233863"/>
                  <a:gd name="connsiteX14" fmla="*/ 818805 w 2445555"/>
                  <a:gd name="connsiteY14" fmla="*/ 818247 h 2233863"/>
                  <a:gd name="connsiteX15" fmla="*/ 889144 w 2445555"/>
                  <a:gd name="connsiteY15" fmla="*/ 918730 h 2233863"/>
                  <a:gd name="connsiteX16" fmla="*/ 793684 w 2445555"/>
                  <a:gd name="connsiteY16" fmla="*/ 707714 h 2233863"/>
                  <a:gd name="connsiteX17" fmla="*/ 803732 w 2445555"/>
                  <a:gd name="connsiteY17" fmla="*/ 436409 h 2233863"/>
                  <a:gd name="connsiteX18" fmla="*/ 979579 w 2445555"/>
                  <a:gd name="connsiteY18" fmla="*/ 290708 h 2233863"/>
                  <a:gd name="connsiteX19" fmla="*/ 904216 w 2445555"/>
                  <a:gd name="connsiteY19" fmla="*/ 471579 h 2233863"/>
                  <a:gd name="connsiteX20" fmla="*/ 899192 w 2445555"/>
                  <a:gd name="connsiteY20" fmla="*/ 546941 h 2233863"/>
                  <a:gd name="connsiteX21" fmla="*/ 1029820 w 2445555"/>
                  <a:gd name="connsiteY21" fmla="*/ 567038 h 2233863"/>
                  <a:gd name="connsiteX22" fmla="*/ 974554 w 2445555"/>
                  <a:gd name="connsiteY22" fmla="*/ 768005 h 2233863"/>
                  <a:gd name="connsiteX23" fmla="*/ 994652 w 2445555"/>
                  <a:gd name="connsiteY23" fmla="*/ 788103 h 2233863"/>
                  <a:gd name="connsiteX24" fmla="*/ 959482 w 2445555"/>
                  <a:gd name="connsiteY24" fmla="*/ 506748 h 2233863"/>
                  <a:gd name="connsiteX25" fmla="*/ 1034844 w 2445555"/>
                  <a:gd name="connsiteY25" fmla="*/ 315829 h 2233863"/>
                  <a:gd name="connsiteX26" fmla="*/ 1155424 w 2445555"/>
                  <a:gd name="connsiteY26" fmla="*/ 150031 h 2233863"/>
                  <a:gd name="connsiteX27" fmla="*/ 1265955 w 2445555"/>
                  <a:gd name="connsiteY27" fmla="*/ 215345 h 2233863"/>
                  <a:gd name="connsiteX28" fmla="*/ 1145375 w 2445555"/>
                  <a:gd name="connsiteY28" fmla="*/ 305782 h 2233863"/>
                  <a:gd name="connsiteX29" fmla="*/ 1311173 w 2445555"/>
                  <a:gd name="connsiteY29" fmla="*/ 416314 h 2233863"/>
                  <a:gd name="connsiteX30" fmla="*/ 1346340 w 2445555"/>
                  <a:gd name="connsiteY30" fmla="*/ 124911 h 2233863"/>
                  <a:gd name="connsiteX31" fmla="*/ 1436777 w 2445555"/>
                  <a:gd name="connsiteY31" fmla="*/ 54575 h 2233863"/>
                  <a:gd name="connsiteX32" fmla="*/ 1848759 w 2445555"/>
                  <a:gd name="connsiteY32" fmla="*/ 44524 h 2233863"/>
                  <a:gd name="connsiteX33" fmla="*/ 2352532 w 2445555"/>
                  <a:gd name="connsiteY33" fmla="*/ 399076 h 2233863"/>
                  <a:gd name="connsiteX34" fmla="*/ 1773395 w 2445555"/>
                  <a:gd name="connsiteY34" fmla="*/ 59598 h 2233863"/>
                  <a:gd name="connsiteX35" fmla="*/ 1708081 w 2445555"/>
                  <a:gd name="connsiteY35" fmla="*/ 119889 h 2233863"/>
                  <a:gd name="connsiteX36" fmla="*/ 1461896 w 2445555"/>
                  <a:gd name="connsiteY36" fmla="*/ 99791 h 2233863"/>
                  <a:gd name="connsiteX37" fmla="*/ 1421703 w 2445555"/>
                  <a:gd name="connsiteY37" fmla="*/ 406266 h 2233863"/>
                  <a:gd name="connsiteX38" fmla="*/ 1878903 w 2445555"/>
                  <a:gd name="connsiteY38" fmla="*/ 300759 h 2233863"/>
                  <a:gd name="connsiteX39" fmla="*/ 1934169 w 2445555"/>
                  <a:gd name="connsiteY39" fmla="*/ 1431198 h 2233863"/>
                  <a:gd name="connsiteX40" fmla="*/ 1333340 w 2445555"/>
                  <a:gd name="connsiteY40" fmla="*/ 1514347 h 2233863"/>
                  <a:gd name="connsiteX41" fmla="*/ 1260930 w 2445555"/>
                  <a:gd name="connsiteY41" fmla="*/ 1466368 h 2233863"/>
                  <a:gd name="connsiteX42" fmla="*/ 1613074 w 2445555"/>
                  <a:gd name="connsiteY42" fmla="*/ 1086029 h 2233863"/>
                  <a:gd name="connsiteX43" fmla="*/ 1456874 w 2445555"/>
                  <a:gd name="connsiteY43" fmla="*/ 1014191 h 2233863"/>
                  <a:gd name="connsiteX44" fmla="*/ 1527211 w 2445555"/>
                  <a:gd name="connsiteY44" fmla="*/ 762983 h 2233863"/>
                  <a:gd name="connsiteX45" fmla="*/ 1421703 w 2445555"/>
                  <a:gd name="connsiteY45" fmla="*/ 843370 h 2233863"/>
                  <a:gd name="connsiteX46" fmla="*/ 1512138 w 2445555"/>
                  <a:gd name="connsiteY46" fmla="*/ 843370 h 2233863"/>
                  <a:gd name="connsiteX47" fmla="*/ 1371461 w 2445555"/>
                  <a:gd name="connsiteY47" fmla="*/ 1029264 h 2233863"/>
                  <a:gd name="connsiteX48" fmla="*/ 1115228 w 2445555"/>
                  <a:gd name="connsiteY48" fmla="*/ 1255352 h 2233863"/>
                  <a:gd name="connsiteX49" fmla="*/ 907141 w 2445555"/>
                  <a:gd name="connsiteY49" fmla="*/ 1546754 h 2233863"/>
                  <a:gd name="connsiteX50" fmla="*/ 858995 w 2445555"/>
                  <a:gd name="connsiteY50" fmla="*/ 1622117 h 2233863"/>
                  <a:gd name="connsiteX51" fmla="*/ 1009720 w 2445555"/>
                  <a:gd name="connsiteY51" fmla="*/ 1918543 h 2233863"/>
                  <a:gd name="connsiteX52" fmla="*/ 1100156 w 2445555"/>
                  <a:gd name="connsiteY52" fmla="*/ 1898446 h 2233863"/>
                  <a:gd name="connsiteX53" fmla="*/ 1243117 w 2445555"/>
                  <a:gd name="connsiteY53" fmla="*/ 1439150 h 2233863"/>
                  <a:gd name="connsiteX54" fmla="*/ 1352194 w 2445555"/>
                  <a:gd name="connsiteY54" fmla="*/ 1522376 h 2233863"/>
                  <a:gd name="connsiteX55" fmla="*/ 1352194 w 2445555"/>
                  <a:gd name="connsiteY55" fmla="*/ 1605864 h 2233863"/>
                  <a:gd name="connsiteX56" fmla="*/ 1312456 w 2445555"/>
                  <a:gd name="connsiteY56" fmla="*/ 1759841 h 2233863"/>
                  <a:gd name="connsiteX57" fmla="*/ 1416465 w 2445555"/>
                  <a:gd name="connsiteY57" fmla="*/ 1920186 h 2233863"/>
                  <a:gd name="connsiteX58" fmla="*/ 2444756 w 2445555"/>
                  <a:gd name="connsiteY58" fmla="*/ 1445659 h 2233863"/>
                  <a:gd name="connsiteX59" fmla="*/ 1574831 w 2445555"/>
                  <a:gd name="connsiteY59" fmla="*/ 1943793 h 2233863"/>
                  <a:gd name="connsiteX60" fmla="*/ 1471464 w 2445555"/>
                  <a:gd name="connsiteY60" fmla="*/ 2074990 h 2233863"/>
                  <a:gd name="connsiteX61" fmla="*/ 1582781 w 2445555"/>
                  <a:gd name="connsiteY61" fmla="*/ 2142576 h 2233863"/>
                  <a:gd name="connsiteX62" fmla="*/ 1451584 w 2445555"/>
                  <a:gd name="connsiteY62" fmla="*/ 2210162 h 2233863"/>
                  <a:gd name="connsiteX63" fmla="*/ 1228948 w 2445555"/>
                  <a:gd name="connsiteY63" fmla="*/ 2218113 h 2233863"/>
                  <a:gd name="connsiteX64" fmla="*/ 982457 w 2445555"/>
                  <a:gd name="connsiteY64" fmla="*/ 2226066 h 2233863"/>
                  <a:gd name="connsiteX65" fmla="*/ 966555 w 2445555"/>
                  <a:gd name="connsiteY65" fmla="*/ 2146551 h 2233863"/>
                  <a:gd name="connsiteX66" fmla="*/ 1197143 w 2445555"/>
                  <a:gd name="connsiteY66" fmla="*/ 2170405 h 2233863"/>
                  <a:gd name="connsiteX67" fmla="*/ 1324364 w 2445555"/>
                  <a:gd name="connsiteY67" fmla="*/ 2150526 h 2233863"/>
                  <a:gd name="connsiteX68" fmla="*/ 1280632 w 2445555"/>
                  <a:gd name="connsiteY68" fmla="*/ 1963673 h 2233863"/>
                  <a:gd name="connsiteX69" fmla="*/ 1407852 w 2445555"/>
                  <a:gd name="connsiteY69" fmla="*/ 1935844 h 2233863"/>
                  <a:gd name="connsiteX70" fmla="*/ 1247453 w 2445555"/>
                  <a:gd name="connsiteY70" fmla="*/ 1894184 h 2233863"/>
                  <a:gd name="connsiteX71" fmla="*/ 1182614 w 2445555"/>
                  <a:gd name="connsiteY71" fmla="*/ 2064244 h 2233863"/>
                  <a:gd name="connsiteX72" fmla="*/ 1024793 w 2445555"/>
                  <a:gd name="connsiteY72" fmla="*/ 2129558 h 2233863"/>
                  <a:gd name="connsiteX73" fmla="*/ 884116 w 2445555"/>
                  <a:gd name="connsiteY73" fmla="*/ 1767818 h 2233863"/>
                  <a:gd name="connsiteX74" fmla="*/ 843922 w 2445555"/>
                  <a:gd name="connsiteY74" fmla="*/ 2079317 h 2233863"/>
                  <a:gd name="connsiteX75" fmla="*/ 703246 w 2445555"/>
                  <a:gd name="connsiteY75" fmla="*/ 1667335 h 2233863"/>
                  <a:gd name="connsiteX76" fmla="*/ 803729 w 2445555"/>
                  <a:gd name="connsiteY76" fmla="*/ 1416126 h 2233863"/>
                  <a:gd name="connsiteX77" fmla="*/ 884115 w 2445555"/>
                  <a:gd name="connsiteY77" fmla="*/ 1255352 h 2233863"/>
                  <a:gd name="connsiteX78" fmla="*/ 1160446 w 2445555"/>
                  <a:gd name="connsiteY78" fmla="*/ 1134771 h 2233863"/>
                  <a:gd name="connsiteX79" fmla="*/ 1637744 w 2445555"/>
                  <a:gd name="connsiteY79" fmla="*/ 657475 h 2233863"/>
                  <a:gd name="connsiteX80" fmla="*/ 1763348 w 2445555"/>
                  <a:gd name="connsiteY80" fmla="*/ 345976 h 2233863"/>
                  <a:gd name="connsiteX81" fmla="*/ 1642768 w 2445555"/>
                  <a:gd name="connsiteY81" fmla="*/ 386169 h 2233863"/>
                  <a:gd name="connsiteX82" fmla="*/ 1451848 w 2445555"/>
                  <a:gd name="connsiteY82" fmla="*/ 667523 h 2233863"/>
                  <a:gd name="connsiteX83" fmla="*/ 1170498 w 2445555"/>
                  <a:gd name="connsiteY83" fmla="*/ 506748 h 2233863"/>
                  <a:gd name="connsiteX84" fmla="*/ 1200641 w 2445555"/>
                  <a:gd name="connsiteY84" fmla="*/ 642400 h 2233863"/>
                  <a:gd name="connsiteX85" fmla="*/ 1115230 w 2445555"/>
                  <a:gd name="connsiteY85" fmla="*/ 878538 h 2233863"/>
                  <a:gd name="connsiteX86" fmla="*/ 1100158 w 2445555"/>
                  <a:gd name="connsiteY86" fmla="*/ 1014189 h 2233863"/>
                  <a:gd name="connsiteX87" fmla="*/ 904215 w 2445555"/>
                  <a:gd name="connsiteY87" fmla="*/ 1024237 h 2233863"/>
                  <a:gd name="connsiteX88" fmla="*/ 929336 w 2445555"/>
                  <a:gd name="connsiteY88" fmla="*/ 1185011 h 2233863"/>
                  <a:gd name="connsiteX89" fmla="*/ 708272 w 2445555"/>
                  <a:gd name="connsiteY89" fmla="*/ 994093 h 2233863"/>
                  <a:gd name="connsiteX90" fmla="*/ 607789 w 2445555"/>
                  <a:gd name="connsiteY90" fmla="*/ 923755 h 2233863"/>
                  <a:gd name="connsiteX91" fmla="*/ 809594 w 2445555"/>
                  <a:gd name="connsiteY91" fmla="*/ 1323176 h 2233863"/>
                  <a:gd name="connsiteX92" fmla="*/ 512330 w 2445555"/>
                  <a:gd name="connsiteY92" fmla="*/ 1365882 h 2233863"/>
                  <a:gd name="connsiteX93" fmla="*/ 647983 w 2445555"/>
                  <a:gd name="connsiteY93" fmla="*/ 1883372 h 2233863"/>
                  <a:gd name="connsiteX94" fmla="*/ 537449 w 2445555"/>
                  <a:gd name="connsiteY94" fmla="*/ 1808010 h 2233863"/>
                  <a:gd name="connsiteX95" fmla="*/ 391749 w 2445555"/>
                  <a:gd name="connsiteY95" fmla="*/ 1742695 h 2233863"/>
                  <a:gd name="connsiteX96" fmla="*/ 230975 w 2445555"/>
                  <a:gd name="connsiteY96" fmla="*/ 1446268 h 2233863"/>
                  <a:gd name="connsiteX97" fmla="*/ 356580 w 2445555"/>
                  <a:gd name="connsiteY97" fmla="*/ 1677381 h 2233863"/>
                  <a:gd name="connsiteX98" fmla="*/ 431942 w 2445555"/>
                  <a:gd name="connsiteY98" fmla="*/ 1843179 h 2233863"/>
                  <a:gd name="connsiteX99" fmla="*/ 527402 w 2445555"/>
                  <a:gd name="connsiteY99" fmla="*/ 1883372 h 2233863"/>
                  <a:gd name="connsiteX100" fmla="*/ 507305 w 2445555"/>
                  <a:gd name="connsiteY100" fmla="*/ 1998929 h 2233863"/>
                  <a:gd name="connsiteX101" fmla="*/ 311362 w 2445555"/>
                  <a:gd name="connsiteY101" fmla="*/ 2189847 h 2233863"/>
                  <a:gd name="connsiteX102" fmla="*/ 250235 w 2445555"/>
                  <a:gd name="connsiteY102" fmla="*/ 2152165 h 2233863"/>
                  <a:gd name="connsiteX103" fmla="*/ 220927 w 2445555"/>
                  <a:gd name="connsiteY103" fmla="*/ 1998928 h 2233863"/>
                  <a:gd name="connsiteX104" fmla="*/ 120444 w 2445555"/>
                  <a:gd name="connsiteY104" fmla="*/ 1918541 h 2233863"/>
                  <a:gd name="connsiteX105" fmla="*/ 65177 w 2445555"/>
                  <a:gd name="connsiteY105" fmla="*/ 1878348 h 2233863"/>
                  <a:gd name="connsiteX106" fmla="*/ 80251 w 2445555"/>
                  <a:gd name="connsiteY106" fmla="*/ 1682404 h 2233863"/>
                  <a:gd name="connsiteX107" fmla="*/ 205854 w 2445555"/>
                  <a:gd name="connsiteY107" fmla="*/ 1823082 h 2233863"/>
                  <a:gd name="connsiteX108" fmla="*/ 301314 w 2445555"/>
                  <a:gd name="connsiteY108" fmla="*/ 1983856 h 2233863"/>
                  <a:gd name="connsiteX109" fmla="*/ 326435 w 2445555"/>
                  <a:gd name="connsiteY109" fmla="*/ 1873323 h 2233863"/>
                  <a:gd name="connsiteX110" fmla="*/ 175710 w 2445555"/>
                  <a:gd name="connsiteY110" fmla="*/ 1526655 h 2233863"/>
                  <a:gd name="connsiteX111" fmla="*/ 150589 w 2445555"/>
                  <a:gd name="connsiteY111" fmla="*/ 1491487 h 2233863"/>
                  <a:gd name="connsiteX112" fmla="*/ 30008 w 2445555"/>
                  <a:gd name="connsiteY112" fmla="*/ 1652260 h 2233863"/>
                  <a:gd name="connsiteX113" fmla="*/ 19959 w 2445555"/>
                  <a:gd name="connsiteY113" fmla="*/ 1808009 h 2233863"/>
                  <a:gd name="connsiteX114" fmla="*/ 75227 w 2445555"/>
                  <a:gd name="connsiteY114" fmla="*/ 1310615 h 2233863"/>
                  <a:gd name="connsiteX115" fmla="*/ 175709 w 2445555"/>
                  <a:gd name="connsiteY115" fmla="*/ 1350809 h 2233863"/>
                  <a:gd name="connsiteX116" fmla="*/ 170685 w 2445555"/>
                  <a:gd name="connsiteY116" fmla="*/ 1134770 h 2233863"/>
                  <a:gd name="connsiteX117" fmla="*/ 95322 w 2445555"/>
                  <a:gd name="connsiteY117" fmla="*/ 1245301 h 2233863"/>
                  <a:gd name="connsiteX118" fmla="*/ 180733 w 2445555"/>
                  <a:gd name="connsiteY118" fmla="*/ 1054383 h 2233863"/>
                  <a:gd name="connsiteX119" fmla="*/ 276193 w 2445555"/>
                  <a:gd name="connsiteY119" fmla="*/ 873512 h 2233863"/>
                  <a:gd name="connsiteX120" fmla="*/ 471298 w 2445555"/>
                  <a:gd name="connsiteY120" fmla="*/ 672545 h 2233863"/>
                  <a:gd name="connsiteX0" fmla="*/ 471298 w 2445555"/>
                  <a:gd name="connsiteY0" fmla="*/ 672545 h 2233863"/>
                  <a:gd name="connsiteX1" fmla="*/ 693200 w 2445555"/>
                  <a:gd name="connsiteY1" fmla="*/ 411288 h 2233863"/>
                  <a:gd name="connsiteX2" fmla="*/ 743441 w 2445555"/>
                  <a:gd name="connsiteY2" fmla="*/ 471579 h 2233863"/>
                  <a:gd name="connsiteX3" fmla="*/ 708273 w 2445555"/>
                  <a:gd name="connsiteY3" fmla="*/ 582110 h 2233863"/>
                  <a:gd name="connsiteX4" fmla="*/ 637934 w 2445555"/>
                  <a:gd name="connsiteY4" fmla="*/ 592159 h 2233863"/>
                  <a:gd name="connsiteX5" fmla="*/ 562573 w 2445555"/>
                  <a:gd name="connsiteY5" fmla="*/ 627328 h 2233863"/>
                  <a:gd name="connsiteX6" fmla="*/ 688176 w 2445555"/>
                  <a:gd name="connsiteY6" fmla="*/ 778053 h 2233863"/>
                  <a:gd name="connsiteX7" fmla="*/ 487209 w 2445555"/>
                  <a:gd name="connsiteY7" fmla="*/ 752933 h 2233863"/>
                  <a:gd name="connsiteX8" fmla="*/ 421895 w 2445555"/>
                  <a:gd name="connsiteY8" fmla="*/ 953900 h 2233863"/>
                  <a:gd name="connsiteX9" fmla="*/ 241862 w 2445555"/>
                  <a:gd name="connsiteY9" fmla="*/ 994093 h 2233863"/>
                  <a:gd name="connsiteX10" fmla="*/ 306338 w 2445555"/>
                  <a:gd name="connsiteY10" fmla="*/ 1285495 h 2233863"/>
                  <a:gd name="connsiteX11" fmla="*/ 492233 w 2445555"/>
                  <a:gd name="connsiteY11" fmla="*/ 1195060 h 2233863"/>
                  <a:gd name="connsiteX12" fmla="*/ 477162 w 2445555"/>
                  <a:gd name="connsiteY12" fmla="*/ 979020 h 2233863"/>
                  <a:gd name="connsiteX13" fmla="*/ 738418 w 2445555"/>
                  <a:gd name="connsiteY13" fmla="*/ 783077 h 2233863"/>
                  <a:gd name="connsiteX14" fmla="*/ 818805 w 2445555"/>
                  <a:gd name="connsiteY14" fmla="*/ 818247 h 2233863"/>
                  <a:gd name="connsiteX15" fmla="*/ 889144 w 2445555"/>
                  <a:gd name="connsiteY15" fmla="*/ 918730 h 2233863"/>
                  <a:gd name="connsiteX16" fmla="*/ 793684 w 2445555"/>
                  <a:gd name="connsiteY16" fmla="*/ 707714 h 2233863"/>
                  <a:gd name="connsiteX17" fmla="*/ 803732 w 2445555"/>
                  <a:gd name="connsiteY17" fmla="*/ 436409 h 2233863"/>
                  <a:gd name="connsiteX18" fmla="*/ 979579 w 2445555"/>
                  <a:gd name="connsiteY18" fmla="*/ 290708 h 2233863"/>
                  <a:gd name="connsiteX19" fmla="*/ 904216 w 2445555"/>
                  <a:gd name="connsiteY19" fmla="*/ 471579 h 2233863"/>
                  <a:gd name="connsiteX20" fmla="*/ 899192 w 2445555"/>
                  <a:gd name="connsiteY20" fmla="*/ 546941 h 2233863"/>
                  <a:gd name="connsiteX21" fmla="*/ 1029820 w 2445555"/>
                  <a:gd name="connsiteY21" fmla="*/ 567038 h 2233863"/>
                  <a:gd name="connsiteX22" fmla="*/ 974554 w 2445555"/>
                  <a:gd name="connsiteY22" fmla="*/ 768005 h 2233863"/>
                  <a:gd name="connsiteX23" fmla="*/ 994652 w 2445555"/>
                  <a:gd name="connsiteY23" fmla="*/ 788103 h 2233863"/>
                  <a:gd name="connsiteX24" fmla="*/ 959482 w 2445555"/>
                  <a:gd name="connsiteY24" fmla="*/ 506748 h 2233863"/>
                  <a:gd name="connsiteX25" fmla="*/ 1034844 w 2445555"/>
                  <a:gd name="connsiteY25" fmla="*/ 315829 h 2233863"/>
                  <a:gd name="connsiteX26" fmla="*/ 1155424 w 2445555"/>
                  <a:gd name="connsiteY26" fmla="*/ 150031 h 2233863"/>
                  <a:gd name="connsiteX27" fmla="*/ 1265955 w 2445555"/>
                  <a:gd name="connsiteY27" fmla="*/ 215345 h 2233863"/>
                  <a:gd name="connsiteX28" fmla="*/ 1145375 w 2445555"/>
                  <a:gd name="connsiteY28" fmla="*/ 305782 h 2233863"/>
                  <a:gd name="connsiteX29" fmla="*/ 1311173 w 2445555"/>
                  <a:gd name="connsiteY29" fmla="*/ 416314 h 2233863"/>
                  <a:gd name="connsiteX30" fmla="*/ 1346340 w 2445555"/>
                  <a:gd name="connsiteY30" fmla="*/ 124911 h 2233863"/>
                  <a:gd name="connsiteX31" fmla="*/ 1436777 w 2445555"/>
                  <a:gd name="connsiteY31" fmla="*/ 54575 h 2233863"/>
                  <a:gd name="connsiteX32" fmla="*/ 1848759 w 2445555"/>
                  <a:gd name="connsiteY32" fmla="*/ 44524 h 2233863"/>
                  <a:gd name="connsiteX33" fmla="*/ 2352532 w 2445555"/>
                  <a:gd name="connsiteY33" fmla="*/ 399076 h 2233863"/>
                  <a:gd name="connsiteX34" fmla="*/ 1773395 w 2445555"/>
                  <a:gd name="connsiteY34" fmla="*/ 59598 h 2233863"/>
                  <a:gd name="connsiteX35" fmla="*/ 1708081 w 2445555"/>
                  <a:gd name="connsiteY35" fmla="*/ 119889 h 2233863"/>
                  <a:gd name="connsiteX36" fmla="*/ 1461896 w 2445555"/>
                  <a:gd name="connsiteY36" fmla="*/ 99791 h 2233863"/>
                  <a:gd name="connsiteX37" fmla="*/ 1421703 w 2445555"/>
                  <a:gd name="connsiteY37" fmla="*/ 406266 h 2233863"/>
                  <a:gd name="connsiteX38" fmla="*/ 1878903 w 2445555"/>
                  <a:gd name="connsiteY38" fmla="*/ 300759 h 2233863"/>
                  <a:gd name="connsiteX39" fmla="*/ 1934169 w 2445555"/>
                  <a:gd name="connsiteY39" fmla="*/ 1431198 h 2233863"/>
                  <a:gd name="connsiteX40" fmla="*/ 1333340 w 2445555"/>
                  <a:gd name="connsiteY40" fmla="*/ 1514347 h 2233863"/>
                  <a:gd name="connsiteX41" fmla="*/ 1260930 w 2445555"/>
                  <a:gd name="connsiteY41" fmla="*/ 1466368 h 2233863"/>
                  <a:gd name="connsiteX42" fmla="*/ 1613074 w 2445555"/>
                  <a:gd name="connsiteY42" fmla="*/ 1086029 h 2233863"/>
                  <a:gd name="connsiteX43" fmla="*/ 1456874 w 2445555"/>
                  <a:gd name="connsiteY43" fmla="*/ 1014191 h 2233863"/>
                  <a:gd name="connsiteX44" fmla="*/ 1527211 w 2445555"/>
                  <a:gd name="connsiteY44" fmla="*/ 762983 h 2233863"/>
                  <a:gd name="connsiteX45" fmla="*/ 1421703 w 2445555"/>
                  <a:gd name="connsiteY45" fmla="*/ 843370 h 2233863"/>
                  <a:gd name="connsiteX46" fmla="*/ 1512138 w 2445555"/>
                  <a:gd name="connsiteY46" fmla="*/ 843370 h 2233863"/>
                  <a:gd name="connsiteX47" fmla="*/ 1371461 w 2445555"/>
                  <a:gd name="connsiteY47" fmla="*/ 1029264 h 2233863"/>
                  <a:gd name="connsiteX48" fmla="*/ 1115228 w 2445555"/>
                  <a:gd name="connsiteY48" fmla="*/ 1255352 h 2233863"/>
                  <a:gd name="connsiteX49" fmla="*/ 907141 w 2445555"/>
                  <a:gd name="connsiteY49" fmla="*/ 1546754 h 2233863"/>
                  <a:gd name="connsiteX50" fmla="*/ 858995 w 2445555"/>
                  <a:gd name="connsiteY50" fmla="*/ 1622117 h 2233863"/>
                  <a:gd name="connsiteX51" fmla="*/ 1009720 w 2445555"/>
                  <a:gd name="connsiteY51" fmla="*/ 1918543 h 2233863"/>
                  <a:gd name="connsiteX52" fmla="*/ 1100156 w 2445555"/>
                  <a:gd name="connsiteY52" fmla="*/ 1898446 h 2233863"/>
                  <a:gd name="connsiteX53" fmla="*/ 1243117 w 2445555"/>
                  <a:gd name="connsiteY53" fmla="*/ 1439150 h 2233863"/>
                  <a:gd name="connsiteX54" fmla="*/ 1352194 w 2445555"/>
                  <a:gd name="connsiteY54" fmla="*/ 1522376 h 2233863"/>
                  <a:gd name="connsiteX55" fmla="*/ 1352194 w 2445555"/>
                  <a:gd name="connsiteY55" fmla="*/ 1605864 h 2233863"/>
                  <a:gd name="connsiteX56" fmla="*/ 1312456 w 2445555"/>
                  <a:gd name="connsiteY56" fmla="*/ 1759841 h 2233863"/>
                  <a:gd name="connsiteX57" fmla="*/ 1416465 w 2445555"/>
                  <a:gd name="connsiteY57" fmla="*/ 1920186 h 2233863"/>
                  <a:gd name="connsiteX58" fmla="*/ 2444756 w 2445555"/>
                  <a:gd name="connsiteY58" fmla="*/ 1445659 h 2233863"/>
                  <a:gd name="connsiteX59" fmla="*/ 1574831 w 2445555"/>
                  <a:gd name="connsiteY59" fmla="*/ 1943793 h 2233863"/>
                  <a:gd name="connsiteX60" fmla="*/ 1471464 w 2445555"/>
                  <a:gd name="connsiteY60" fmla="*/ 2074990 h 2233863"/>
                  <a:gd name="connsiteX61" fmla="*/ 1582781 w 2445555"/>
                  <a:gd name="connsiteY61" fmla="*/ 2142576 h 2233863"/>
                  <a:gd name="connsiteX62" fmla="*/ 1451584 w 2445555"/>
                  <a:gd name="connsiteY62" fmla="*/ 2210162 h 2233863"/>
                  <a:gd name="connsiteX63" fmla="*/ 1228948 w 2445555"/>
                  <a:gd name="connsiteY63" fmla="*/ 2218113 h 2233863"/>
                  <a:gd name="connsiteX64" fmla="*/ 982457 w 2445555"/>
                  <a:gd name="connsiteY64" fmla="*/ 2226066 h 2233863"/>
                  <a:gd name="connsiteX65" fmla="*/ 966555 w 2445555"/>
                  <a:gd name="connsiteY65" fmla="*/ 2146551 h 2233863"/>
                  <a:gd name="connsiteX66" fmla="*/ 1197143 w 2445555"/>
                  <a:gd name="connsiteY66" fmla="*/ 2170405 h 2233863"/>
                  <a:gd name="connsiteX67" fmla="*/ 1324364 w 2445555"/>
                  <a:gd name="connsiteY67" fmla="*/ 2150526 h 2233863"/>
                  <a:gd name="connsiteX68" fmla="*/ 1280632 w 2445555"/>
                  <a:gd name="connsiteY68" fmla="*/ 1963673 h 2233863"/>
                  <a:gd name="connsiteX69" fmla="*/ 1407852 w 2445555"/>
                  <a:gd name="connsiteY69" fmla="*/ 1935844 h 2233863"/>
                  <a:gd name="connsiteX70" fmla="*/ 1247453 w 2445555"/>
                  <a:gd name="connsiteY70" fmla="*/ 1894184 h 2233863"/>
                  <a:gd name="connsiteX71" fmla="*/ 1182614 w 2445555"/>
                  <a:gd name="connsiteY71" fmla="*/ 2064244 h 2233863"/>
                  <a:gd name="connsiteX72" fmla="*/ 1024793 w 2445555"/>
                  <a:gd name="connsiteY72" fmla="*/ 2129558 h 2233863"/>
                  <a:gd name="connsiteX73" fmla="*/ 884116 w 2445555"/>
                  <a:gd name="connsiteY73" fmla="*/ 1767818 h 2233863"/>
                  <a:gd name="connsiteX74" fmla="*/ 843922 w 2445555"/>
                  <a:gd name="connsiteY74" fmla="*/ 2079317 h 2233863"/>
                  <a:gd name="connsiteX75" fmla="*/ 703246 w 2445555"/>
                  <a:gd name="connsiteY75" fmla="*/ 1667335 h 2233863"/>
                  <a:gd name="connsiteX76" fmla="*/ 803729 w 2445555"/>
                  <a:gd name="connsiteY76" fmla="*/ 1416126 h 2233863"/>
                  <a:gd name="connsiteX77" fmla="*/ 884115 w 2445555"/>
                  <a:gd name="connsiteY77" fmla="*/ 1255352 h 2233863"/>
                  <a:gd name="connsiteX78" fmla="*/ 1160446 w 2445555"/>
                  <a:gd name="connsiteY78" fmla="*/ 1134771 h 2233863"/>
                  <a:gd name="connsiteX79" fmla="*/ 1637744 w 2445555"/>
                  <a:gd name="connsiteY79" fmla="*/ 657475 h 2233863"/>
                  <a:gd name="connsiteX80" fmla="*/ 1763348 w 2445555"/>
                  <a:gd name="connsiteY80" fmla="*/ 345976 h 2233863"/>
                  <a:gd name="connsiteX81" fmla="*/ 1642768 w 2445555"/>
                  <a:gd name="connsiteY81" fmla="*/ 386169 h 2233863"/>
                  <a:gd name="connsiteX82" fmla="*/ 1451848 w 2445555"/>
                  <a:gd name="connsiteY82" fmla="*/ 667523 h 2233863"/>
                  <a:gd name="connsiteX83" fmla="*/ 1170498 w 2445555"/>
                  <a:gd name="connsiteY83" fmla="*/ 506748 h 2233863"/>
                  <a:gd name="connsiteX84" fmla="*/ 1200641 w 2445555"/>
                  <a:gd name="connsiteY84" fmla="*/ 642400 h 2233863"/>
                  <a:gd name="connsiteX85" fmla="*/ 1115230 w 2445555"/>
                  <a:gd name="connsiteY85" fmla="*/ 878538 h 2233863"/>
                  <a:gd name="connsiteX86" fmla="*/ 1100158 w 2445555"/>
                  <a:gd name="connsiteY86" fmla="*/ 1014189 h 2233863"/>
                  <a:gd name="connsiteX87" fmla="*/ 904215 w 2445555"/>
                  <a:gd name="connsiteY87" fmla="*/ 1024237 h 2233863"/>
                  <a:gd name="connsiteX88" fmla="*/ 929336 w 2445555"/>
                  <a:gd name="connsiteY88" fmla="*/ 1185011 h 2233863"/>
                  <a:gd name="connsiteX89" fmla="*/ 708272 w 2445555"/>
                  <a:gd name="connsiteY89" fmla="*/ 994093 h 2233863"/>
                  <a:gd name="connsiteX90" fmla="*/ 607789 w 2445555"/>
                  <a:gd name="connsiteY90" fmla="*/ 923755 h 2233863"/>
                  <a:gd name="connsiteX91" fmla="*/ 809594 w 2445555"/>
                  <a:gd name="connsiteY91" fmla="*/ 1323176 h 2233863"/>
                  <a:gd name="connsiteX92" fmla="*/ 512330 w 2445555"/>
                  <a:gd name="connsiteY92" fmla="*/ 1365882 h 2233863"/>
                  <a:gd name="connsiteX93" fmla="*/ 647983 w 2445555"/>
                  <a:gd name="connsiteY93" fmla="*/ 1883372 h 2233863"/>
                  <a:gd name="connsiteX94" fmla="*/ 537449 w 2445555"/>
                  <a:gd name="connsiteY94" fmla="*/ 1808010 h 2233863"/>
                  <a:gd name="connsiteX95" fmla="*/ 391749 w 2445555"/>
                  <a:gd name="connsiteY95" fmla="*/ 1742695 h 2233863"/>
                  <a:gd name="connsiteX96" fmla="*/ 230975 w 2445555"/>
                  <a:gd name="connsiteY96" fmla="*/ 1446268 h 2233863"/>
                  <a:gd name="connsiteX97" fmla="*/ 356580 w 2445555"/>
                  <a:gd name="connsiteY97" fmla="*/ 1677381 h 2233863"/>
                  <a:gd name="connsiteX98" fmla="*/ 431942 w 2445555"/>
                  <a:gd name="connsiteY98" fmla="*/ 1843179 h 2233863"/>
                  <a:gd name="connsiteX99" fmla="*/ 527402 w 2445555"/>
                  <a:gd name="connsiteY99" fmla="*/ 1883372 h 2233863"/>
                  <a:gd name="connsiteX100" fmla="*/ 507305 w 2445555"/>
                  <a:gd name="connsiteY100" fmla="*/ 1998929 h 2233863"/>
                  <a:gd name="connsiteX101" fmla="*/ 311362 w 2445555"/>
                  <a:gd name="connsiteY101" fmla="*/ 2189847 h 2233863"/>
                  <a:gd name="connsiteX102" fmla="*/ 250235 w 2445555"/>
                  <a:gd name="connsiteY102" fmla="*/ 2152165 h 2233863"/>
                  <a:gd name="connsiteX103" fmla="*/ 220927 w 2445555"/>
                  <a:gd name="connsiteY103" fmla="*/ 1998928 h 2233863"/>
                  <a:gd name="connsiteX104" fmla="*/ 120444 w 2445555"/>
                  <a:gd name="connsiteY104" fmla="*/ 1918541 h 2233863"/>
                  <a:gd name="connsiteX105" fmla="*/ 65177 w 2445555"/>
                  <a:gd name="connsiteY105" fmla="*/ 1878348 h 2233863"/>
                  <a:gd name="connsiteX106" fmla="*/ 80251 w 2445555"/>
                  <a:gd name="connsiteY106" fmla="*/ 1682404 h 2233863"/>
                  <a:gd name="connsiteX107" fmla="*/ 205854 w 2445555"/>
                  <a:gd name="connsiteY107" fmla="*/ 1823082 h 2233863"/>
                  <a:gd name="connsiteX108" fmla="*/ 301314 w 2445555"/>
                  <a:gd name="connsiteY108" fmla="*/ 1983856 h 2233863"/>
                  <a:gd name="connsiteX109" fmla="*/ 326435 w 2445555"/>
                  <a:gd name="connsiteY109" fmla="*/ 1873323 h 2233863"/>
                  <a:gd name="connsiteX110" fmla="*/ 175710 w 2445555"/>
                  <a:gd name="connsiteY110" fmla="*/ 1526655 h 2233863"/>
                  <a:gd name="connsiteX111" fmla="*/ 150589 w 2445555"/>
                  <a:gd name="connsiteY111" fmla="*/ 1491487 h 2233863"/>
                  <a:gd name="connsiteX112" fmla="*/ 30008 w 2445555"/>
                  <a:gd name="connsiteY112" fmla="*/ 1652260 h 2233863"/>
                  <a:gd name="connsiteX113" fmla="*/ 19959 w 2445555"/>
                  <a:gd name="connsiteY113" fmla="*/ 1808009 h 2233863"/>
                  <a:gd name="connsiteX114" fmla="*/ 75227 w 2445555"/>
                  <a:gd name="connsiteY114" fmla="*/ 1310615 h 2233863"/>
                  <a:gd name="connsiteX115" fmla="*/ 175709 w 2445555"/>
                  <a:gd name="connsiteY115" fmla="*/ 1350809 h 2233863"/>
                  <a:gd name="connsiteX116" fmla="*/ 170685 w 2445555"/>
                  <a:gd name="connsiteY116" fmla="*/ 1134770 h 2233863"/>
                  <a:gd name="connsiteX117" fmla="*/ 95322 w 2445555"/>
                  <a:gd name="connsiteY117" fmla="*/ 1245301 h 2233863"/>
                  <a:gd name="connsiteX118" fmla="*/ 180733 w 2445555"/>
                  <a:gd name="connsiteY118" fmla="*/ 1054383 h 2233863"/>
                  <a:gd name="connsiteX119" fmla="*/ 276193 w 2445555"/>
                  <a:gd name="connsiteY119" fmla="*/ 873512 h 2233863"/>
                  <a:gd name="connsiteX120" fmla="*/ 471298 w 2445555"/>
                  <a:gd name="connsiteY120" fmla="*/ 672545 h 2233863"/>
                  <a:gd name="connsiteX0" fmla="*/ 471298 w 2445555"/>
                  <a:gd name="connsiteY0" fmla="*/ 672545 h 2233863"/>
                  <a:gd name="connsiteX1" fmla="*/ 693200 w 2445555"/>
                  <a:gd name="connsiteY1" fmla="*/ 411288 h 2233863"/>
                  <a:gd name="connsiteX2" fmla="*/ 743441 w 2445555"/>
                  <a:gd name="connsiteY2" fmla="*/ 471579 h 2233863"/>
                  <a:gd name="connsiteX3" fmla="*/ 708273 w 2445555"/>
                  <a:gd name="connsiteY3" fmla="*/ 582110 h 2233863"/>
                  <a:gd name="connsiteX4" fmla="*/ 637934 w 2445555"/>
                  <a:gd name="connsiteY4" fmla="*/ 592159 h 2233863"/>
                  <a:gd name="connsiteX5" fmla="*/ 562573 w 2445555"/>
                  <a:gd name="connsiteY5" fmla="*/ 627328 h 2233863"/>
                  <a:gd name="connsiteX6" fmla="*/ 688176 w 2445555"/>
                  <a:gd name="connsiteY6" fmla="*/ 778053 h 2233863"/>
                  <a:gd name="connsiteX7" fmla="*/ 487209 w 2445555"/>
                  <a:gd name="connsiteY7" fmla="*/ 752933 h 2233863"/>
                  <a:gd name="connsiteX8" fmla="*/ 421895 w 2445555"/>
                  <a:gd name="connsiteY8" fmla="*/ 953900 h 2233863"/>
                  <a:gd name="connsiteX9" fmla="*/ 241862 w 2445555"/>
                  <a:gd name="connsiteY9" fmla="*/ 994093 h 2233863"/>
                  <a:gd name="connsiteX10" fmla="*/ 306338 w 2445555"/>
                  <a:gd name="connsiteY10" fmla="*/ 1285495 h 2233863"/>
                  <a:gd name="connsiteX11" fmla="*/ 492233 w 2445555"/>
                  <a:gd name="connsiteY11" fmla="*/ 1195060 h 2233863"/>
                  <a:gd name="connsiteX12" fmla="*/ 477162 w 2445555"/>
                  <a:gd name="connsiteY12" fmla="*/ 979020 h 2233863"/>
                  <a:gd name="connsiteX13" fmla="*/ 738418 w 2445555"/>
                  <a:gd name="connsiteY13" fmla="*/ 783077 h 2233863"/>
                  <a:gd name="connsiteX14" fmla="*/ 818805 w 2445555"/>
                  <a:gd name="connsiteY14" fmla="*/ 818247 h 2233863"/>
                  <a:gd name="connsiteX15" fmla="*/ 889144 w 2445555"/>
                  <a:gd name="connsiteY15" fmla="*/ 918730 h 2233863"/>
                  <a:gd name="connsiteX16" fmla="*/ 793684 w 2445555"/>
                  <a:gd name="connsiteY16" fmla="*/ 707714 h 2233863"/>
                  <a:gd name="connsiteX17" fmla="*/ 803732 w 2445555"/>
                  <a:gd name="connsiteY17" fmla="*/ 436409 h 2233863"/>
                  <a:gd name="connsiteX18" fmla="*/ 979579 w 2445555"/>
                  <a:gd name="connsiteY18" fmla="*/ 290708 h 2233863"/>
                  <a:gd name="connsiteX19" fmla="*/ 904216 w 2445555"/>
                  <a:gd name="connsiteY19" fmla="*/ 471579 h 2233863"/>
                  <a:gd name="connsiteX20" fmla="*/ 899192 w 2445555"/>
                  <a:gd name="connsiteY20" fmla="*/ 546941 h 2233863"/>
                  <a:gd name="connsiteX21" fmla="*/ 1029820 w 2445555"/>
                  <a:gd name="connsiteY21" fmla="*/ 567038 h 2233863"/>
                  <a:gd name="connsiteX22" fmla="*/ 974554 w 2445555"/>
                  <a:gd name="connsiteY22" fmla="*/ 768005 h 2233863"/>
                  <a:gd name="connsiteX23" fmla="*/ 994652 w 2445555"/>
                  <a:gd name="connsiteY23" fmla="*/ 788103 h 2233863"/>
                  <a:gd name="connsiteX24" fmla="*/ 959482 w 2445555"/>
                  <a:gd name="connsiteY24" fmla="*/ 506748 h 2233863"/>
                  <a:gd name="connsiteX25" fmla="*/ 1034844 w 2445555"/>
                  <a:gd name="connsiteY25" fmla="*/ 315829 h 2233863"/>
                  <a:gd name="connsiteX26" fmla="*/ 1155424 w 2445555"/>
                  <a:gd name="connsiteY26" fmla="*/ 150031 h 2233863"/>
                  <a:gd name="connsiteX27" fmla="*/ 1265955 w 2445555"/>
                  <a:gd name="connsiteY27" fmla="*/ 215345 h 2233863"/>
                  <a:gd name="connsiteX28" fmla="*/ 1145375 w 2445555"/>
                  <a:gd name="connsiteY28" fmla="*/ 305782 h 2233863"/>
                  <a:gd name="connsiteX29" fmla="*/ 1311173 w 2445555"/>
                  <a:gd name="connsiteY29" fmla="*/ 416314 h 2233863"/>
                  <a:gd name="connsiteX30" fmla="*/ 1346340 w 2445555"/>
                  <a:gd name="connsiteY30" fmla="*/ 124911 h 2233863"/>
                  <a:gd name="connsiteX31" fmla="*/ 1436777 w 2445555"/>
                  <a:gd name="connsiteY31" fmla="*/ 54575 h 2233863"/>
                  <a:gd name="connsiteX32" fmla="*/ 1848759 w 2445555"/>
                  <a:gd name="connsiteY32" fmla="*/ 44524 h 2233863"/>
                  <a:gd name="connsiteX33" fmla="*/ 2352532 w 2445555"/>
                  <a:gd name="connsiteY33" fmla="*/ 399076 h 2233863"/>
                  <a:gd name="connsiteX34" fmla="*/ 1773395 w 2445555"/>
                  <a:gd name="connsiteY34" fmla="*/ 59598 h 2233863"/>
                  <a:gd name="connsiteX35" fmla="*/ 1708081 w 2445555"/>
                  <a:gd name="connsiteY35" fmla="*/ 119889 h 2233863"/>
                  <a:gd name="connsiteX36" fmla="*/ 1461896 w 2445555"/>
                  <a:gd name="connsiteY36" fmla="*/ 99791 h 2233863"/>
                  <a:gd name="connsiteX37" fmla="*/ 1421703 w 2445555"/>
                  <a:gd name="connsiteY37" fmla="*/ 406266 h 2233863"/>
                  <a:gd name="connsiteX38" fmla="*/ 1878903 w 2445555"/>
                  <a:gd name="connsiteY38" fmla="*/ 300759 h 2233863"/>
                  <a:gd name="connsiteX39" fmla="*/ 1934169 w 2445555"/>
                  <a:gd name="connsiteY39" fmla="*/ 1431198 h 2233863"/>
                  <a:gd name="connsiteX40" fmla="*/ 1333340 w 2445555"/>
                  <a:gd name="connsiteY40" fmla="*/ 1514347 h 2233863"/>
                  <a:gd name="connsiteX41" fmla="*/ 1260930 w 2445555"/>
                  <a:gd name="connsiteY41" fmla="*/ 1466368 h 2233863"/>
                  <a:gd name="connsiteX42" fmla="*/ 1613074 w 2445555"/>
                  <a:gd name="connsiteY42" fmla="*/ 1086029 h 2233863"/>
                  <a:gd name="connsiteX43" fmla="*/ 1456874 w 2445555"/>
                  <a:gd name="connsiteY43" fmla="*/ 1014191 h 2233863"/>
                  <a:gd name="connsiteX44" fmla="*/ 1527211 w 2445555"/>
                  <a:gd name="connsiteY44" fmla="*/ 762983 h 2233863"/>
                  <a:gd name="connsiteX45" fmla="*/ 1421703 w 2445555"/>
                  <a:gd name="connsiteY45" fmla="*/ 843370 h 2233863"/>
                  <a:gd name="connsiteX46" fmla="*/ 1512138 w 2445555"/>
                  <a:gd name="connsiteY46" fmla="*/ 843370 h 2233863"/>
                  <a:gd name="connsiteX47" fmla="*/ 1371461 w 2445555"/>
                  <a:gd name="connsiteY47" fmla="*/ 1029264 h 2233863"/>
                  <a:gd name="connsiteX48" fmla="*/ 1115228 w 2445555"/>
                  <a:gd name="connsiteY48" fmla="*/ 1255352 h 2233863"/>
                  <a:gd name="connsiteX49" fmla="*/ 907141 w 2445555"/>
                  <a:gd name="connsiteY49" fmla="*/ 1546754 h 2233863"/>
                  <a:gd name="connsiteX50" fmla="*/ 858995 w 2445555"/>
                  <a:gd name="connsiteY50" fmla="*/ 1622117 h 2233863"/>
                  <a:gd name="connsiteX51" fmla="*/ 1009720 w 2445555"/>
                  <a:gd name="connsiteY51" fmla="*/ 1918543 h 2233863"/>
                  <a:gd name="connsiteX52" fmla="*/ 1100156 w 2445555"/>
                  <a:gd name="connsiteY52" fmla="*/ 1898446 h 2233863"/>
                  <a:gd name="connsiteX53" fmla="*/ 1243117 w 2445555"/>
                  <a:gd name="connsiteY53" fmla="*/ 1439150 h 2233863"/>
                  <a:gd name="connsiteX54" fmla="*/ 1352194 w 2445555"/>
                  <a:gd name="connsiteY54" fmla="*/ 1522376 h 2233863"/>
                  <a:gd name="connsiteX55" fmla="*/ 1352194 w 2445555"/>
                  <a:gd name="connsiteY55" fmla="*/ 1605864 h 2233863"/>
                  <a:gd name="connsiteX56" fmla="*/ 1312456 w 2445555"/>
                  <a:gd name="connsiteY56" fmla="*/ 1759841 h 2233863"/>
                  <a:gd name="connsiteX57" fmla="*/ 1416465 w 2445555"/>
                  <a:gd name="connsiteY57" fmla="*/ 1920186 h 2233863"/>
                  <a:gd name="connsiteX58" fmla="*/ 2444756 w 2445555"/>
                  <a:gd name="connsiteY58" fmla="*/ 1445659 h 2233863"/>
                  <a:gd name="connsiteX59" fmla="*/ 1574831 w 2445555"/>
                  <a:gd name="connsiteY59" fmla="*/ 1943793 h 2233863"/>
                  <a:gd name="connsiteX60" fmla="*/ 1471464 w 2445555"/>
                  <a:gd name="connsiteY60" fmla="*/ 2074990 h 2233863"/>
                  <a:gd name="connsiteX61" fmla="*/ 1582781 w 2445555"/>
                  <a:gd name="connsiteY61" fmla="*/ 2142576 h 2233863"/>
                  <a:gd name="connsiteX62" fmla="*/ 1451584 w 2445555"/>
                  <a:gd name="connsiteY62" fmla="*/ 2210162 h 2233863"/>
                  <a:gd name="connsiteX63" fmla="*/ 1228948 w 2445555"/>
                  <a:gd name="connsiteY63" fmla="*/ 2218113 h 2233863"/>
                  <a:gd name="connsiteX64" fmla="*/ 982457 w 2445555"/>
                  <a:gd name="connsiteY64" fmla="*/ 2226066 h 2233863"/>
                  <a:gd name="connsiteX65" fmla="*/ 966555 w 2445555"/>
                  <a:gd name="connsiteY65" fmla="*/ 2146551 h 2233863"/>
                  <a:gd name="connsiteX66" fmla="*/ 1197143 w 2445555"/>
                  <a:gd name="connsiteY66" fmla="*/ 2170405 h 2233863"/>
                  <a:gd name="connsiteX67" fmla="*/ 1324364 w 2445555"/>
                  <a:gd name="connsiteY67" fmla="*/ 2150526 h 2233863"/>
                  <a:gd name="connsiteX68" fmla="*/ 1280632 w 2445555"/>
                  <a:gd name="connsiteY68" fmla="*/ 1963673 h 2233863"/>
                  <a:gd name="connsiteX69" fmla="*/ 1407852 w 2445555"/>
                  <a:gd name="connsiteY69" fmla="*/ 1935844 h 2233863"/>
                  <a:gd name="connsiteX70" fmla="*/ 1247453 w 2445555"/>
                  <a:gd name="connsiteY70" fmla="*/ 1894184 h 2233863"/>
                  <a:gd name="connsiteX71" fmla="*/ 1182614 w 2445555"/>
                  <a:gd name="connsiteY71" fmla="*/ 2064244 h 2233863"/>
                  <a:gd name="connsiteX72" fmla="*/ 1024793 w 2445555"/>
                  <a:gd name="connsiteY72" fmla="*/ 2129558 h 2233863"/>
                  <a:gd name="connsiteX73" fmla="*/ 884116 w 2445555"/>
                  <a:gd name="connsiteY73" fmla="*/ 1767818 h 2233863"/>
                  <a:gd name="connsiteX74" fmla="*/ 843922 w 2445555"/>
                  <a:gd name="connsiteY74" fmla="*/ 2079317 h 2233863"/>
                  <a:gd name="connsiteX75" fmla="*/ 703246 w 2445555"/>
                  <a:gd name="connsiteY75" fmla="*/ 1667335 h 2233863"/>
                  <a:gd name="connsiteX76" fmla="*/ 803729 w 2445555"/>
                  <a:gd name="connsiteY76" fmla="*/ 1416126 h 2233863"/>
                  <a:gd name="connsiteX77" fmla="*/ 884115 w 2445555"/>
                  <a:gd name="connsiteY77" fmla="*/ 1255352 h 2233863"/>
                  <a:gd name="connsiteX78" fmla="*/ 1160446 w 2445555"/>
                  <a:gd name="connsiteY78" fmla="*/ 1134771 h 2233863"/>
                  <a:gd name="connsiteX79" fmla="*/ 1637744 w 2445555"/>
                  <a:gd name="connsiteY79" fmla="*/ 657475 h 2233863"/>
                  <a:gd name="connsiteX80" fmla="*/ 1763348 w 2445555"/>
                  <a:gd name="connsiteY80" fmla="*/ 345976 h 2233863"/>
                  <a:gd name="connsiteX81" fmla="*/ 1642768 w 2445555"/>
                  <a:gd name="connsiteY81" fmla="*/ 386169 h 2233863"/>
                  <a:gd name="connsiteX82" fmla="*/ 1451848 w 2445555"/>
                  <a:gd name="connsiteY82" fmla="*/ 667523 h 2233863"/>
                  <a:gd name="connsiteX83" fmla="*/ 1170498 w 2445555"/>
                  <a:gd name="connsiteY83" fmla="*/ 506748 h 2233863"/>
                  <a:gd name="connsiteX84" fmla="*/ 1200641 w 2445555"/>
                  <a:gd name="connsiteY84" fmla="*/ 642400 h 2233863"/>
                  <a:gd name="connsiteX85" fmla="*/ 1115230 w 2445555"/>
                  <a:gd name="connsiteY85" fmla="*/ 878538 h 2233863"/>
                  <a:gd name="connsiteX86" fmla="*/ 1100158 w 2445555"/>
                  <a:gd name="connsiteY86" fmla="*/ 1014189 h 2233863"/>
                  <a:gd name="connsiteX87" fmla="*/ 904215 w 2445555"/>
                  <a:gd name="connsiteY87" fmla="*/ 1024237 h 2233863"/>
                  <a:gd name="connsiteX88" fmla="*/ 929336 w 2445555"/>
                  <a:gd name="connsiteY88" fmla="*/ 1185011 h 2233863"/>
                  <a:gd name="connsiteX89" fmla="*/ 708272 w 2445555"/>
                  <a:gd name="connsiteY89" fmla="*/ 994093 h 2233863"/>
                  <a:gd name="connsiteX90" fmla="*/ 607789 w 2445555"/>
                  <a:gd name="connsiteY90" fmla="*/ 923755 h 2233863"/>
                  <a:gd name="connsiteX91" fmla="*/ 809594 w 2445555"/>
                  <a:gd name="connsiteY91" fmla="*/ 1323176 h 2233863"/>
                  <a:gd name="connsiteX92" fmla="*/ 512330 w 2445555"/>
                  <a:gd name="connsiteY92" fmla="*/ 1365882 h 2233863"/>
                  <a:gd name="connsiteX93" fmla="*/ 647983 w 2445555"/>
                  <a:gd name="connsiteY93" fmla="*/ 1883372 h 2233863"/>
                  <a:gd name="connsiteX94" fmla="*/ 537449 w 2445555"/>
                  <a:gd name="connsiteY94" fmla="*/ 1808010 h 2233863"/>
                  <a:gd name="connsiteX95" fmla="*/ 391749 w 2445555"/>
                  <a:gd name="connsiteY95" fmla="*/ 1742695 h 2233863"/>
                  <a:gd name="connsiteX96" fmla="*/ 230975 w 2445555"/>
                  <a:gd name="connsiteY96" fmla="*/ 1446268 h 2233863"/>
                  <a:gd name="connsiteX97" fmla="*/ 356580 w 2445555"/>
                  <a:gd name="connsiteY97" fmla="*/ 1677381 h 2233863"/>
                  <a:gd name="connsiteX98" fmla="*/ 431942 w 2445555"/>
                  <a:gd name="connsiteY98" fmla="*/ 1843179 h 2233863"/>
                  <a:gd name="connsiteX99" fmla="*/ 527402 w 2445555"/>
                  <a:gd name="connsiteY99" fmla="*/ 1883372 h 2233863"/>
                  <a:gd name="connsiteX100" fmla="*/ 507305 w 2445555"/>
                  <a:gd name="connsiteY100" fmla="*/ 1998929 h 2233863"/>
                  <a:gd name="connsiteX101" fmla="*/ 311362 w 2445555"/>
                  <a:gd name="connsiteY101" fmla="*/ 2189847 h 2233863"/>
                  <a:gd name="connsiteX102" fmla="*/ 250235 w 2445555"/>
                  <a:gd name="connsiteY102" fmla="*/ 2152165 h 2233863"/>
                  <a:gd name="connsiteX103" fmla="*/ 220927 w 2445555"/>
                  <a:gd name="connsiteY103" fmla="*/ 1998928 h 2233863"/>
                  <a:gd name="connsiteX104" fmla="*/ 120444 w 2445555"/>
                  <a:gd name="connsiteY104" fmla="*/ 1918541 h 2233863"/>
                  <a:gd name="connsiteX105" fmla="*/ 65177 w 2445555"/>
                  <a:gd name="connsiteY105" fmla="*/ 1878348 h 2233863"/>
                  <a:gd name="connsiteX106" fmla="*/ 80251 w 2445555"/>
                  <a:gd name="connsiteY106" fmla="*/ 1682404 h 2233863"/>
                  <a:gd name="connsiteX107" fmla="*/ 205854 w 2445555"/>
                  <a:gd name="connsiteY107" fmla="*/ 1823082 h 2233863"/>
                  <a:gd name="connsiteX108" fmla="*/ 301314 w 2445555"/>
                  <a:gd name="connsiteY108" fmla="*/ 1983856 h 2233863"/>
                  <a:gd name="connsiteX109" fmla="*/ 326435 w 2445555"/>
                  <a:gd name="connsiteY109" fmla="*/ 1873323 h 2233863"/>
                  <a:gd name="connsiteX110" fmla="*/ 175710 w 2445555"/>
                  <a:gd name="connsiteY110" fmla="*/ 1526655 h 2233863"/>
                  <a:gd name="connsiteX111" fmla="*/ 150589 w 2445555"/>
                  <a:gd name="connsiteY111" fmla="*/ 1491487 h 2233863"/>
                  <a:gd name="connsiteX112" fmla="*/ 30008 w 2445555"/>
                  <a:gd name="connsiteY112" fmla="*/ 1652260 h 2233863"/>
                  <a:gd name="connsiteX113" fmla="*/ 19959 w 2445555"/>
                  <a:gd name="connsiteY113" fmla="*/ 1808009 h 2233863"/>
                  <a:gd name="connsiteX114" fmla="*/ 75227 w 2445555"/>
                  <a:gd name="connsiteY114" fmla="*/ 1310615 h 2233863"/>
                  <a:gd name="connsiteX115" fmla="*/ 175709 w 2445555"/>
                  <a:gd name="connsiteY115" fmla="*/ 1350809 h 2233863"/>
                  <a:gd name="connsiteX116" fmla="*/ 170685 w 2445555"/>
                  <a:gd name="connsiteY116" fmla="*/ 1134770 h 2233863"/>
                  <a:gd name="connsiteX117" fmla="*/ 95322 w 2445555"/>
                  <a:gd name="connsiteY117" fmla="*/ 1245301 h 2233863"/>
                  <a:gd name="connsiteX118" fmla="*/ 180733 w 2445555"/>
                  <a:gd name="connsiteY118" fmla="*/ 1054383 h 2233863"/>
                  <a:gd name="connsiteX119" fmla="*/ 276193 w 2445555"/>
                  <a:gd name="connsiteY119" fmla="*/ 873512 h 2233863"/>
                  <a:gd name="connsiteX120" fmla="*/ 471298 w 2445555"/>
                  <a:gd name="connsiteY120" fmla="*/ 672545 h 2233863"/>
                  <a:gd name="connsiteX0" fmla="*/ 471298 w 2446348"/>
                  <a:gd name="connsiteY0" fmla="*/ 672545 h 2233863"/>
                  <a:gd name="connsiteX1" fmla="*/ 693200 w 2446348"/>
                  <a:gd name="connsiteY1" fmla="*/ 411288 h 2233863"/>
                  <a:gd name="connsiteX2" fmla="*/ 743441 w 2446348"/>
                  <a:gd name="connsiteY2" fmla="*/ 471579 h 2233863"/>
                  <a:gd name="connsiteX3" fmla="*/ 708273 w 2446348"/>
                  <a:gd name="connsiteY3" fmla="*/ 582110 h 2233863"/>
                  <a:gd name="connsiteX4" fmla="*/ 637934 w 2446348"/>
                  <a:gd name="connsiteY4" fmla="*/ 592159 h 2233863"/>
                  <a:gd name="connsiteX5" fmla="*/ 562573 w 2446348"/>
                  <a:gd name="connsiteY5" fmla="*/ 627328 h 2233863"/>
                  <a:gd name="connsiteX6" fmla="*/ 688176 w 2446348"/>
                  <a:gd name="connsiteY6" fmla="*/ 778053 h 2233863"/>
                  <a:gd name="connsiteX7" fmla="*/ 487209 w 2446348"/>
                  <a:gd name="connsiteY7" fmla="*/ 752933 h 2233863"/>
                  <a:gd name="connsiteX8" fmla="*/ 421895 w 2446348"/>
                  <a:gd name="connsiteY8" fmla="*/ 953900 h 2233863"/>
                  <a:gd name="connsiteX9" fmla="*/ 241862 w 2446348"/>
                  <a:gd name="connsiteY9" fmla="*/ 994093 h 2233863"/>
                  <a:gd name="connsiteX10" fmla="*/ 306338 w 2446348"/>
                  <a:gd name="connsiteY10" fmla="*/ 1285495 h 2233863"/>
                  <a:gd name="connsiteX11" fmla="*/ 492233 w 2446348"/>
                  <a:gd name="connsiteY11" fmla="*/ 1195060 h 2233863"/>
                  <a:gd name="connsiteX12" fmla="*/ 477162 w 2446348"/>
                  <a:gd name="connsiteY12" fmla="*/ 979020 h 2233863"/>
                  <a:gd name="connsiteX13" fmla="*/ 738418 w 2446348"/>
                  <a:gd name="connsiteY13" fmla="*/ 783077 h 2233863"/>
                  <a:gd name="connsiteX14" fmla="*/ 818805 w 2446348"/>
                  <a:gd name="connsiteY14" fmla="*/ 818247 h 2233863"/>
                  <a:gd name="connsiteX15" fmla="*/ 889144 w 2446348"/>
                  <a:gd name="connsiteY15" fmla="*/ 918730 h 2233863"/>
                  <a:gd name="connsiteX16" fmla="*/ 793684 w 2446348"/>
                  <a:gd name="connsiteY16" fmla="*/ 707714 h 2233863"/>
                  <a:gd name="connsiteX17" fmla="*/ 803732 w 2446348"/>
                  <a:gd name="connsiteY17" fmla="*/ 436409 h 2233863"/>
                  <a:gd name="connsiteX18" fmla="*/ 979579 w 2446348"/>
                  <a:gd name="connsiteY18" fmla="*/ 290708 h 2233863"/>
                  <a:gd name="connsiteX19" fmla="*/ 904216 w 2446348"/>
                  <a:gd name="connsiteY19" fmla="*/ 471579 h 2233863"/>
                  <a:gd name="connsiteX20" fmla="*/ 899192 w 2446348"/>
                  <a:gd name="connsiteY20" fmla="*/ 546941 h 2233863"/>
                  <a:gd name="connsiteX21" fmla="*/ 1029820 w 2446348"/>
                  <a:gd name="connsiteY21" fmla="*/ 567038 h 2233863"/>
                  <a:gd name="connsiteX22" fmla="*/ 974554 w 2446348"/>
                  <a:gd name="connsiteY22" fmla="*/ 768005 h 2233863"/>
                  <a:gd name="connsiteX23" fmla="*/ 994652 w 2446348"/>
                  <a:gd name="connsiteY23" fmla="*/ 788103 h 2233863"/>
                  <a:gd name="connsiteX24" fmla="*/ 959482 w 2446348"/>
                  <a:gd name="connsiteY24" fmla="*/ 506748 h 2233863"/>
                  <a:gd name="connsiteX25" fmla="*/ 1034844 w 2446348"/>
                  <a:gd name="connsiteY25" fmla="*/ 315829 h 2233863"/>
                  <a:gd name="connsiteX26" fmla="*/ 1155424 w 2446348"/>
                  <a:gd name="connsiteY26" fmla="*/ 150031 h 2233863"/>
                  <a:gd name="connsiteX27" fmla="*/ 1265955 w 2446348"/>
                  <a:gd name="connsiteY27" fmla="*/ 215345 h 2233863"/>
                  <a:gd name="connsiteX28" fmla="*/ 1145375 w 2446348"/>
                  <a:gd name="connsiteY28" fmla="*/ 305782 h 2233863"/>
                  <a:gd name="connsiteX29" fmla="*/ 1311173 w 2446348"/>
                  <a:gd name="connsiteY29" fmla="*/ 416314 h 2233863"/>
                  <a:gd name="connsiteX30" fmla="*/ 1346340 w 2446348"/>
                  <a:gd name="connsiteY30" fmla="*/ 124911 h 2233863"/>
                  <a:gd name="connsiteX31" fmla="*/ 1436777 w 2446348"/>
                  <a:gd name="connsiteY31" fmla="*/ 54575 h 2233863"/>
                  <a:gd name="connsiteX32" fmla="*/ 1848759 w 2446348"/>
                  <a:gd name="connsiteY32" fmla="*/ 44524 h 2233863"/>
                  <a:gd name="connsiteX33" fmla="*/ 2352532 w 2446348"/>
                  <a:gd name="connsiteY33" fmla="*/ 399076 h 2233863"/>
                  <a:gd name="connsiteX34" fmla="*/ 1773395 w 2446348"/>
                  <a:gd name="connsiteY34" fmla="*/ 59598 h 2233863"/>
                  <a:gd name="connsiteX35" fmla="*/ 1708081 w 2446348"/>
                  <a:gd name="connsiteY35" fmla="*/ 119889 h 2233863"/>
                  <a:gd name="connsiteX36" fmla="*/ 1461896 w 2446348"/>
                  <a:gd name="connsiteY36" fmla="*/ 99791 h 2233863"/>
                  <a:gd name="connsiteX37" fmla="*/ 1421703 w 2446348"/>
                  <a:gd name="connsiteY37" fmla="*/ 406266 h 2233863"/>
                  <a:gd name="connsiteX38" fmla="*/ 1878903 w 2446348"/>
                  <a:gd name="connsiteY38" fmla="*/ 300759 h 2233863"/>
                  <a:gd name="connsiteX39" fmla="*/ 1934169 w 2446348"/>
                  <a:gd name="connsiteY39" fmla="*/ 1431198 h 2233863"/>
                  <a:gd name="connsiteX40" fmla="*/ 1333340 w 2446348"/>
                  <a:gd name="connsiteY40" fmla="*/ 1514347 h 2233863"/>
                  <a:gd name="connsiteX41" fmla="*/ 1260930 w 2446348"/>
                  <a:gd name="connsiteY41" fmla="*/ 1466368 h 2233863"/>
                  <a:gd name="connsiteX42" fmla="*/ 1613074 w 2446348"/>
                  <a:gd name="connsiteY42" fmla="*/ 1086029 h 2233863"/>
                  <a:gd name="connsiteX43" fmla="*/ 1456874 w 2446348"/>
                  <a:gd name="connsiteY43" fmla="*/ 1014191 h 2233863"/>
                  <a:gd name="connsiteX44" fmla="*/ 1527211 w 2446348"/>
                  <a:gd name="connsiteY44" fmla="*/ 762983 h 2233863"/>
                  <a:gd name="connsiteX45" fmla="*/ 1421703 w 2446348"/>
                  <a:gd name="connsiteY45" fmla="*/ 843370 h 2233863"/>
                  <a:gd name="connsiteX46" fmla="*/ 1512138 w 2446348"/>
                  <a:gd name="connsiteY46" fmla="*/ 843370 h 2233863"/>
                  <a:gd name="connsiteX47" fmla="*/ 1371461 w 2446348"/>
                  <a:gd name="connsiteY47" fmla="*/ 1029264 h 2233863"/>
                  <a:gd name="connsiteX48" fmla="*/ 1115228 w 2446348"/>
                  <a:gd name="connsiteY48" fmla="*/ 1255352 h 2233863"/>
                  <a:gd name="connsiteX49" fmla="*/ 907141 w 2446348"/>
                  <a:gd name="connsiteY49" fmla="*/ 1546754 h 2233863"/>
                  <a:gd name="connsiteX50" fmla="*/ 858995 w 2446348"/>
                  <a:gd name="connsiteY50" fmla="*/ 1622117 h 2233863"/>
                  <a:gd name="connsiteX51" fmla="*/ 1009720 w 2446348"/>
                  <a:gd name="connsiteY51" fmla="*/ 1918543 h 2233863"/>
                  <a:gd name="connsiteX52" fmla="*/ 1100156 w 2446348"/>
                  <a:gd name="connsiteY52" fmla="*/ 1898446 h 2233863"/>
                  <a:gd name="connsiteX53" fmla="*/ 1243117 w 2446348"/>
                  <a:gd name="connsiteY53" fmla="*/ 1439150 h 2233863"/>
                  <a:gd name="connsiteX54" fmla="*/ 1352194 w 2446348"/>
                  <a:gd name="connsiteY54" fmla="*/ 1522376 h 2233863"/>
                  <a:gd name="connsiteX55" fmla="*/ 1352194 w 2446348"/>
                  <a:gd name="connsiteY55" fmla="*/ 1605864 h 2233863"/>
                  <a:gd name="connsiteX56" fmla="*/ 1312456 w 2446348"/>
                  <a:gd name="connsiteY56" fmla="*/ 1759841 h 2233863"/>
                  <a:gd name="connsiteX57" fmla="*/ 1416465 w 2446348"/>
                  <a:gd name="connsiteY57" fmla="*/ 1920186 h 2233863"/>
                  <a:gd name="connsiteX58" fmla="*/ 2444756 w 2446348"/>
                  <a:gd name="connsiteY58" fmla="*/ 1445659 h 2233863"/>
                  <a:gd name="connsiteX59" fmla="*/ 1650370 w 2446348"/>
                  <a:gd name="connsiteY59" fmla="*/ 1900061 h 2233863"/>
                  <a:gd name="connsiteX60" fmla="*/ 1574831 w 2446348"/>
                  <a:gd name="connsiteY60" fmla="*/ 1943793 h 2233863"/>
                  <a:gd name="connsiteX61" fmla="*/ 1471464 w 2446348"/>
                  <a:gd name="connsiteY61" fmla="*/ 2074990 h 2233863"/>
                  <a:gd name="connsiteX62" fmla="*/ 1582781 w 2446348"/>
                  <a:gd name="connsiteY62" fmla="*/ 2142576 h 2233863"/>
                  <a:gd name="connsiteX63" fmla="*/ 1451584 w 2446348"/>
                  <a:gd name="connsiteY63" fmla="*/ 2210162 h 2233863"/>
                  <a:gd name="connsiteX64" fmla="*/ 1228948 w 2446348"/>
                  <a:gd name="connsiteY64" fmla="*/ 2218113 h 2233863"/>
                  <a:gd name="connsiteX65" fmla="*/ 982457 w 2446348"/>
                  <a:gd name="connsiteY65" fmla="*/ 2226066 h 2233863"/>
                  <a:gd name="connsiteX66" fmla="*/ 966555 w 2446348"/>
                  <a:gd name="connsiteY66" fmla="*/ 2146551 h 2233863"/>
                  <a:gd name="connsiteX67" fmla="*/ 1197143 w 2446348"/>
                  <a:gd name="connsiteY67" fmla="*/ 2170405 h 2233863"/>
                  <a:gd name="connsiteX68" fmla="*/ 1324364 w 2446348"/>
                  <a:gd name="connsiteY68" fmla="*/ 2150526 h 2233863"/>
                  <a:gd name="connsiteX69" fmla="*/ 1280632 w 2446348"/>
                  <a:gd name="connsiteY69" fmla="*/ 1963673 h 2233863"/>
                  <a:gd name="connsiteX70" fmla="*/ 1407852 w 2446348"/>
                  <a:gd name="connsiteY70" fmla="*/ 1935844 h 2233863"/>
                  <a:gd name="connsiteX71" fmla="*/ 1247453 w 2446348"/>
                  <a:gd name="connsiteY71" fmla="*/ 1894184 h 2233863"/>
                  <a:gd name="connsiteX72" fmla="*/ 1182614 w 2446348"/>
                  <a:gd name="connsiteY72" fmla="*/ 2064244 h 2233863"/>
                  <a:gd name="connsiteX73" fmla="*/ 1024793 w 2446348"/>
                  <a:gd name="connsiteY73" fmla="*/ 2129558 h 2233863"/>
                  <a:gd name="connsiteX74" fmla="*/ 884116 w 2446348"/>
                  <a:gd name="connsiteY74" fmla="*/ 1767818 h 2233863"/>
                  <a:gd name="connsiteX75" fmla="*/ 843922 w 2446348"/>
                  <a:gd name="connsiteY75" fmla="*/ 2079317 h 2233863"/>
                  <a:gd name="connsiteX76" fmla="*/ 703246 w 2446348"/>
                  <a:gd name="connsiteY76" fmla="*/ 1667335 h 2233863"/>
                  <a:gd name="connsiteX77" fmla="*/ 803729 w 2446348"/>
                  <a:gd name="connsiteY77" fmla="*/ 1416126 h 2233863"/>
                  <a:gd name="connsiteX78" fmla="*/ 884115 w 2446348"/>
                  <a:gd name="connsiteY78" fmla="*/ 1255352 h 2233863"/>
                  <a:gd name="connsiteX79" fmla="*/ 1160446 w 2446348"/>
                  <a:gd name="connsiteY79" fmla="*/ 1134771 h 2233863"/>
                  <a:gd name="connsiteX80" fmla="*/ 1637744 w 2446348"/>
                  <a:gd name="connsiteY80" fmla="*/ 657475 h 2233863"/>
                  <a:gd name="connsiteX81" fmla="*/ 1763348 w 2446348"/>
                  <a:gd name="connsiteY81" fmla="*/ 345976 h 2233863"/>
                  <a:gd name="connsiteX82" fmla="*/ 1642768 w 2446348"/>
                  <a:gd name="connsiteY82" fmla="*/ 386169 h 2233863"/>
                  <a:gd name="connsiteX83" fmla="*/ 1451848 w 2446348"/>
                  <a:gd name="connsiteY83" fmla="*/ 667523 h 2233863"/>
                  <a:gd name="connsiteX84" fmla="*/ 1170498 w 2446348"/>
                  <a:gd name="connsiteY84" fmla="*/ 506748 h 2233863"/>
                  <a:gd name="connsiteX85" fmla="*/ 1200641 w 2446348"/>
                  <a:gd name="connsiteY85" fmla="*/ 642400 h 2233863"/>
                  <a:gd name="connsiteX86" fmla="*/ 1115230 w 2446348"/>
                  <a:gd name="connsiteY86" fmla="*/ 878538 h 2233863"/>
                  <a:gd name="connsiteX87" fmla="*/ 1100158 w 2446348"/>
                  <a:gd name="connsiteY87" fmla="*/ 1014189 h 2233863"/>
                  <a:gd name="connsiteX88" fmla="*/ 904215 w 2446348"/>
                  <a:gd name="connsiteY88" fmla="*/ 1024237 h 2233863"/>
                  <a:gd name="connsiteX89" fmla="*/ 929336 w 2446348"/>
                  <a:gd name="connsiteY89" fmla="*/ 1185011 h 2233863"/>
                  <a:gd name="connsiteX90" fmla="*/ 708272 w 2446348"/>
                  <a:gd name="connsiteY90" fmla="*/ 994093 h 2233863"/>
                  <a:gd name="connsiteX91" fmla="*/ 607789 w 2446348"/>
                  <a:gd name="connsiteY91" fmla="*/ 923755 h 2233863"/>
                  <a:gd name="connsiteX92" fmla="*/ 809594 w 2446348"/>
                  <a:gd name="connsiteY92" fmla="*/ 1323176 h 2233863"/>
                  <a:gd name="connsiteX93" fmla="*/ 512330 w 2446348"/>
                  <a:gd name="connsiteY93" fmla="*/ 1365882 h 2233863"/>
                  <a:gd name="connsiteX94" fmla="*/ 647983 w 2446348"/>
                  <a:gd name="connsiteY94" fmla="*/ 1883372 h 2233863"/>
                  <a:gd name="connsiteX95" fmla="*/ 537449 w 2446348"/>
                  <a:gd name="connsiteY95" fmla="*/ 1808010 h 2233863"/>
                  <a:gd name="connsiteX96" fmla="*/ 391749 w 2446348"/>
                  <a:gd name="connsiteY96" fmla="*/ 1742695 h 2233863"/>
                  <a:gd name="connsiteX97" fmla="*/ 230975 w 2446348"/>
                  <a:gd name="connsiteY97" fmla="*/ 1446268 h 2233863"/>
                  <a:gd name="connsiteX98" fmla="*/ 356580 w 2446348"/>
                  <a:gd name="connsiteY98" fmla="*/ 1677381 h 2233863"/>
                  <a:gd name="connsiteX99" fmla="*/ 431942 w 2446348"/>
                  <a:gd name="connsiteY99" fmla="*/ 1843179 h 2233863"/>
                  <a:gd name="connsiteX100" fmla="*/ 527402 w 2446348"/>
                  <a:gd name="connsiteY100" fmla="*/ 1883372 h 2233863"/>
                  <a:gd name="connsiteX101" fmla="*/ 507305 w 2446348"/>
                  <a:gd name="connsiteY101" fmla="*/ 1998929 h 2233863"/>
                  <a:gd name="connsiteX102" fmla="*/ 311362 w 2446348"/>
                  <a:gd name="connsiteY102" fmla="*/ 2189847 h 2233863"/>
                  <a:gd name="connsiteX103" fmla="*/ 250235 w 2446348"/>
                  <a:gd name="connsiteY103" fmla="*/ 2152165 h 2233863"/>
                  <a:gd name="connsiteX104" fmla="*/ 220927 w 2446348"/>
                  <a:gd name="connsiteY104" fmla="*/ 1998928 h 2233863"/>
                  <a:gd name="connsiteX105" fmla="*/ 120444 w 2446348"/>
                  <a:gd name="connsiteY105" fmla="*/ 1918541 h 2233863"/>
                  <a:gd name="connsiteX106" fmla="*/ 65177 w 2446348"/>
                  <a:gd name="connsiteY106" fmla="*/ 1878348 h 2233863"/>
                  <a:gd name="connsiteX107" fmla="*/ 80251 w 2446348"/>
                  <a:gd name="connsiteY107" fmla="*/ 1682404 h 2233863"/>
                  <a:gd name="connsiteX108" fmla="*/ 205854 w 2446348"/>
                  <a:gd name="connsiteY108" fmla="*/ 1823082 h 2233863"/>
                  <a:gd name="connsiteX109" fmla="*/ 301314 w 2446348"/>
                  <a:gd name="connsiteY109" fmla="*/ 1983856 h 2233863"/>
                  <a:gd name="connsiteX110" fmla="*/ 326435 w 2446348"/>
                  <a:gd name="connsiteY110" fmla="*/ 1873323 h 2233863"/>
                  <a:gd name="connsiteX111" fmla="*/ 175710 w 2446348"/>
                  <a:gd name="connsiteY111" fmla="*/ 1526655 h 2233863"/>
                  <a:gd name="connsiteX112" fmla="*/ 150589 w 2446348"/>
                  <a:gd name="connsiteY112" fmla="*/ 1491487 h 2233863"/>
                  <a:gd name="connsiteX113" fmla="*/ 30008 w 2446348"/>
                  <a:gd name="connsiteY113" fmla="*/ 1652260 h 2233863"/>
                  <a:gd name="connsiteX114" fmla="*/ 19959 w 2446348"/>
                  <a:gd name="connsiteY114" fmla="*/ 1808009 h 2233863"/>
                  <a:gd name="connsiteX115" fmla="*/ 75227 w 2446348"/>
                  <a:gd name="connsiteY115" fmla="*/ 1310615 h 2233863"/>
                  <a:gd name="connsiteX116" fmla="*/ 175709 w 2446348"/>
                  <a:gd name="connsiteY116" fmla="*/ 1350809 h 2233863"/>
                  <a:gd name="connsiteX117" fmla="*/ 170685 w 2446348"/>
                  <a:gd name="connsiteY117" fmla="*/ 1134770 h 2233863"/>
                  <a:gd name="connsiteX118" fmla="*/ 95322 w 2446348"/>
                  <a:gd name="connsiteY118" fmla="*/ 1245301 h 2233863"/>
                  <a:gd name="connsiteX119" fmla="*/ 180733 w 2446348"/>
                  <a:gd name="connsiteY119" fmla="*/ 1054383 h 2233863"/>
                  <a:gd name="connsiteX120" fmla="*/ 276193 w 2446348"/>
                  <a:gd name="connsiteY120" fmla="*/ 873512 h 2233863"/>
                  <a:gd name="connsiteX121" fmla="*/ 471298 w 2446348"/>
                  <a:gd name="connsiteY121"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1934169 w 2446249"/>
                  <a:gd name="connsiteY39" fmla="*/ 1431198 h 2233863"/>
                  <a:gd name="connsiteX40" fmla="*/ 1333340 w 2446249"/>
                  <a:gd name="connsiteY40" fmla="*/ 1514347 h 2233863"/>
                  <a:gd name="connsiteX41" fmla="*/ 1260930 w 2446249"/>
                  <a:gd name="connsiteY41" fmla="*/ 1466368 h 2233863"/>
                  <a:gd name="connsiteX42" fmla="*/ 1613074 w 2446249"/>
                  <a:gd name="connsiteY42" fmla="*/ 1086029 h 2233863"/>
                  <a:gd name="connsiteX43" fmla="*/ 1456874 w 2446249"/>
                  <a:gd name="connsiteY43" fmla="*/ 1014191 h 2233863"/>
                  <a:gd name="connsiteX44" fmla="*/ 1527211 w 2446249"/>
                  <a:gd name="connsiteY44" fmla="*/ 762983 h 2233863"/>
                  <a:gd name="connsiteX45" fmla="*/ 1421703 w 2446249"/>
                  <a:gd name="connsiteY45" fmla="*/ 843370 h 2233863"/>
                  <a:gd name="connsiteX46" fmla="*/ 1512138 w 2446249"/>
                  <a:gd name="connsiteY46" fmla="*/ 843370 h 2233863"/>
                  <a:gd name="connsiteX47" fmla="*/ 1371461 w 2446249"/>
                  <a:gd name="connsiteY47" fmla="*/ 1029264 h 2233863"/>
                  <a:gd name="connsiteX48" fmla="*/ 1115228 w 2446249"/>
                  <a:gd name="connsiteY48" fmla="*/ 1255352 h 2233863"/>
                  <a:gd name="connsiteX49" fmla="*/ 907141 w 2446249"/>
                  <a:gd name="connsiteY49" fmla="*/ 1546754 h 2233863"/>
                  <a:gd name="connsiteX50" fmla="*/ 858995 w 2446249"/>
                  <a:gd name="connsiteY50" fmla="*/ 1622117 h 2233863"/>
                  <a:gd name="connsiteX51" fmla="*/ 1009720 w 2446249"/>
                  <a:gd name="connsiteY51" fmla="*/ 1918543 h 2233863"/>
                  <a:gd name="connsiteX52" fmla="*/ 1100156 w 2446249"/>
                  <a:gd name="connsiteY52" fmla="*/ 1898446 h 2233863"/>
                  <a:gd name="connsiteX53" fmla="*/ 1243117 w 2446249"/>
                  <a:gd name="connsiteY53" fmla="*/ 1439150 h 2233863"/>
                  <a:gd name="connsiteX54" fmla="*/ 1352194 w 2446249"/>
                  <a:gd name="connsiteY54" fmla="*/ 1522376 h 2233863"/>
                  <a:gd name="connsiteX55" fmla="*/ 1352194 w 2446249"/>
                  <a:gd name="connsiteY55" fmla="*/ 1605864 h 2233863"/>
                  <a:gd name="connsiteX56" fmla="*/ 1312456 w 2446249"/>
                  <a:gd name="connsiteY56" fmla="*/ 1759841 h 2233863"/>
                  <a:gd name="connsiteX57" fmla="*/ 1416465 w 2446249"/>
                  <a:gd name="connsiteY57" fmla="*/ 1920186 h 2233863"/>
                  <a:gd name="connsiteX58" fmla="*/ 2444756 w 2446249"/>
                  <a:gd name="connsiteY58" fmla="*/ 1445659 h 2233863"/>
                  <a:gd name="connsiteX59" fmla="*/ 1602662 w 2446249"/>
                  <a:gd name="connsiteY59" fmla="*/ 2015355 h 2233863"/>
                  <a:gd name="connsiteX60" fmla="*/ 1574831 w 2446249"/>
                  <a:gd name="connsiteY60" fmla="*/ 1943793 h 2233863"/>
                  <a:gd name="connsiteX61" fmla="*/ 1471464 w 2446249"/>
                  <a:gd name="connsiteY61" fmla="*/ 2074990 h 2233863"/>
                  <a:gd name="connsiteX62" fmla="*/ 1582781 w 2446249"/>
                  <a:gd name="connsiteY62" fmla="*/ 2142576 h 2233863"/>
                  <a:gd name="connsiteX63" fmla="*/ 1451584 w 2446249"/>
                  <a:gd name="connsiteY63" fmla="*/ 2210162 h 2233863"/>
                  <a:gd name="connsiteX64" fmla="*/ 1228948 w 2446249"/>
                  <a:gd name="connsiteY64" fmla="*/ 2218113 h 2233863"/>
                  <a:gd name="connsiteX65" fmla="*/ 982457 w 2446249"/>
                  <a:gd name="connsiteY65" fmla="*/ 2226066 h 2233863"/>
                  <a:gd name="connsiteX66" fmla="*/ 966555 w 2446249"/>
                  <a:gd name="connsiteY66" fmla="*/ 2146551 h 2233863"/>
                  <a:gd name="connsiteX67" fmla="*/ 1197143 w 2446249"/>
                  <a:gd name="connsiteY67" fmla="*/ 2170405 h 2233863"/>
                  <a:gd name="connsiteX68" fmla="*/ 1324364 w 2446249"/>
                  <a:gd name="connsiteY68" fmla="*/ 2150526 h 2233863"/>
                  <a:gd name="connsiteX69" fmla="*/ 1280632 w 2446249"/>
                  <a:gd name="connsiteY69" fmla="*/ 1963673 h 2233863"/>
                  <a:gd name="connsiteX70" fmla="*/ 1407852 w 2446249"/>
                  <a:gd name="connsiteY70" fmla="*/ 1935844 h 2233863"/>
                  <a:gd name="connsiteX71" fmla="*/ 1247453 w 2446249"/>
                  <a:gd name="connsiteY71" fmla="*/ 1894184 h 2233863"/>
                  <a:gd name="connsiteX72" fmla="*/ 1182614 w 2446249"/>
                  <a:gd name="connsiteY72" fmla="*/ 2064244 h 2233863"/>
                  <a:gd name="connsiteX73" fmla="*/ 1024793 w 2446249"/>
                  <a:gd name="connsiteY73" fmla="*/ 2129558 h 2233863"/>
                  <a:gd name="connsiteX74" fmla="*/ 884116 w 2446249"/>
                  <a:gd name="connsiteY74" fmla="*/ 1767818 h 2233863"/>
                  <a:gd name="connsiteX75" fmla="*/ 843922 w 2446249"/>
                  <a:gd name="connsiteY75" fmla="*/ 2079317 h 2233863"/>
                  <a:gd name="connsiteX76" fmla="*/ 703246 w 2446249"/>
                  <a:gd name="connsiteY76" fmla="*/ 1667335 h 2233863"/>
                  <a:gd name="connsiteX77" fmla="*/ 803729 w 2446249"/>
                  <a:gd name="connsiteY77" fmla="*/ 1416126 h 2233863"/>
                  <a:gd name="connsiteX78" fmla="*/ 884115 w 2446249"/>
                  <a:gd name="connsiteY78" fmla="*/ 1255352 h 2233863"/>
                  <a:gd name="connsiteX79" fmla="*/ 1160446 w 2446249"/>
                  <a:gd name="connsiteY79" fmla="*/ 1134771 h 2233863"/>
                  <a:gd name="connsiteX80" fmla="*/ 1637744 w 2446249"/>
                  <a:gd name="connsiteY80" fmla="*/ 657475 h 2233863"/>
                  <a:gd name="connsiteX81" fmla="*/ 1763348 w 2446249"/>
                  <a:gd name="connsiteY81" fmla="*/ 345976 h 2233863"/>
                  <a:gd name="connsiteX82" fmla="*/ 1642768 w 2446249"/>
                  <a:gd name="connsiteY82" fmla="*/ 386169 h 2233863"/>
                  <a:gd name="connsiteX83" fmla="*/ 1451848 w 2446249"/>
                  <a:gd name="connsiteY83" fmla="*/ 667523 h 2233863"/>
                  <a:gd name="connsiteX84" fmla="*/ 1170498 w 2446249"/>
                  <a:gd name="connsiteY84" fmla="*/ 506748 h 2233863"/>
                  <a:gd name="connsiteX85" fmla="*/ 1200641 w 2446249"/>
                  <a:gd name="connsiteY85" fmla="*/ 642400 h 2233863"/>
                  <a:gd name="connsiteX86" fmla="*/ 1115230 w 2446249"/>
                  <a:gd name="connsiteY86" fmla="*/ 878538 h 2233863"/>
                  <a:gd name="connsiteX87" fmla="*/ 1100158 w 2446249"/>
                  <a:gd name="connsiteY87" fmla="*/ 1014189 h 2233863"/>
                  <a:gd name="connsiteX88" fmla="*/ 904215 w 2446249"/>
                  <a:gd name="connsiteY88" fmla="*/ 1024237 h 2233863"/>
                  <a:gd name="connsiteX89" fmla="*/ 929336 w 2446249"/>
                  <a:gd name="connsiteY89" fmla="*/ 1185011 h 2233863"/>
                  <a:gd name="connsiteX90" fmla="*/ 708272 w 2446249"/>
                  <a:gd name="connsiteY90" fmla="*/ 994093 h 2233863"/>
                  <a:gd name="connsiteX91" fmla="*/ 607789 w 2446249"/>
                  <a:gd name="connsiteY91" fmla="*/ 923755 h 2233863"/>
                  <a:gd name="connsiteX92" fmla="*/ 809594 w 2446249"/>
                  <a:gd name="connsiteY92" fmla="*/ 1323176 h 2233863"/>
                  <a:gd name="connsiteX93" fmla="*/ 512330 w 2446249"/>
                  <a:gd name="connsiteY93" fmla="*/ 1365882 h 2233863"/>
                  <a:gd name="connsiteX94" fmla="*/ 647983 w 2446249"/>
                  <a:gd name="connsiteY94" fmla="*/ 1883372 h 2233863"/>
                  <a:gd name="connsiteX95" fmla="*/ 537449 w 2446249"/>
                  <a:gd name="connsiteY95" fmla="*/ 1808010 h 2233863"/>
                  <a:gd name="connsiteX96" fmla="*/ 391749 w 2446249"/>
                  <a:gd name="connsiteY96" fmla="*/ 1742695 h 2233863"/>
                  <a:gd name="connsiteX97" fmla="*/ 230975 w 2446249"/>
                  <a:gd name="connsiteY97" fmla="*/ 1446268 h 2233863"/>
                  <a:gd name="connsiteX98" fmla="*/ 356580 w 2446249"/>
                  <a:gd name="connsiteY98" fmla="*/ 1677381 h 2233863"/>
                  <a:gd name="connsiteX99" fmla="*/ 431942 w 2446249"/>
                  <a:gd name="connsiteY99" fmla="*/ 1843179 h 2233863"/>
                  <a:gd name="connsiteX100" fmla="*/ 527402 w 2446249"/>
                  <a:gd name="connsiteY100" fmla="*/ 1883372 h 2233863"/>
                  <a:gd name="connsiteX101" fmla="*/ 507305 w 2446249"/>
                  <a:gd name="connsiteY101" fmla="*/ 1998929 h 2233863"/>
                  <a:gd name="connsiteX102" fmla="*/ 311362 w 2446249"/>
                  <a:gd name="connsiteY102" fmla="*/ 2189847 h 2233863"/>
                  <a:gd name="connsiteX103" fmla="*/ 250235 w 2446249"/>
                  <a:gd name="connsiteY103" fmla="*/ 2152165 h 2233863"/>
                  <a:gd name="connsiteX104" fmla="*/ 220927 w 2446249"/>
                  <a:gd name="connsiteY104" fmla="*/ 1998928 h 2233863"/>
                  <a:gd name="connsiteX105" fmla="*/ 120444 w 2446249"/>
                  <a:gd name="connsiteY105" fmla="*/ 1918541 h 2233863"/>
                  <a:gd name="connsiteX106" fmla="*/ 65177 w 2446249"/>
                  <a:gd name="connsiteY106" fmla="*/ 1878348 h 2233863"/>
                  <a:gd name="connsiteX107" fmla="*/ 80251 w 2446249"/>
                  <a:gd name="connsiteY107" fmla="*/ 1682404 h 2233863"/>
                  <a:gd name="connsiteX108" fmla="*/ 205854 w 2446249"/>
                  <a:gd name="connsiteY108" fmla="*/ 1823082 h 2233863"/>
                  <a:gd name="connsiteX109" fmla="*/ 301314 w 2446249"/>
                  <a:gd name="connsiteY109" fmla="*/ 1983856 h 2233863"/>
                  <a:gd name="connsiteX110" fmla="*/ 326435 w 2446249"/>
                  <a:gd name="connsiteY110" fmla="*/ 1873323 h 2233863"/>
                  <a:gd name="connsiteX111" fmla="*/ 175710 w 2446249"/>
                  <a:gd name="connsiteY111" fmla="*/ 1526655 h 2233863"/>
                  <a:gd name="connsiteX112" fmla="*/ 150589 w 2446249"/>
                  <a:gd name="connsiteY112" fmla="*/ 1491487 h 2233863"/>
                  <a:gd name="connsiteX113" fmla="*/ 30008 w 2446249"/>
                  <a:gd name="connsiteY113" fmla="*/ 1652260 h 2233863"/>
                  <a:gd name="connsiteX114" fmla="*/ 19959 w 2446249"/>
                  <a:gd name="connsiteY114" fmla="*/ 1808009 h 2233863"/>
                  <a:gd name="connsiteX115" fmla="*/ 75227 w 2446249"/>
                  <a:gd name="connsiteY115" fmla="*/ 1310615 h 2233863"/>
                  <a:gd name="connsiteX116" fmla="*/ 175709 w 2446249"/>
                  <a:gd name="connsiteY116" fmla="*/ 1350809 h 2233863"/>
                  <a:gd name="connsiteX117" fmla="*/ 170685 w 2446249"/>
                  <a:gd name="connsiteY117" fmla="*/ 1134770 h 2233863"/>
                  <a:gd name="connsiteX118" fmla="*/ 95322 w 2446249"/>
                  <a:gd name="connsiteY118" fmla="*/ 1245301 h 2233863"/>
                  <a:gd name="connsiteX119" fmla="*/ 180733 w 2446249"/>
                  <a:gd name="connsiteY119" fmla="*/ 1054383 h 2233863"/>
                  <a:gd name="connsiteX120" fmla="*/ 276193 w 2446249"/>
                  <a:gd name="connsiteY120" fmla="*/ 873512 h 2233863"/>
                  <a:gd name="connsiteX121" fmla="*/ 471298 w 2446249"/>
                  <a:gd name="connsiteY121"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1934169 w 2446249"/>
                  <a:gd name="connsiteY39" fmla="*/ 1431198 h 2233863"/>
                  <a:gd name="connsiteX40" fmla="*/ 1333340 w 2446249"/>
                  <a:gd name="connsiteY40" fmla="*/ 1514347 h 2233863"/>
                  <a:gd name="connsiteX41" fmla="*/ 1260930 w 2446249"/>
                  <a:gd name="connsiteY41" fmla="*/ 1466368 h 2233863"/>
                  <a:gd name="connsiteX42" fmla="*/ 1613074 w 2446249"/>
                  <a:gd name="connsiteY42" fmla="*/ 1086029 h 2233863"/>
                  <a:gd name="connsiteX43" fmla="*/ 1456874 w 2446249"/>
                  <a:gd name="connsiteY43" fmla="*/ 1014191 h 2233863"/>
                  <a:gd name="connsiteX44" fmla="*/ 1527211 w 2446249"/>
                  <a:gd name="connsiteY44" fmla="*/ 762983 h 2233863"/>
                  <a:gd name="connsiteX45" fmla="*/ 1421703 w 2446249"/>
                  <a:gd name="connsiteY45" fmla="*/ 843370 h 2233863"/>
                  <a:gd name="connsiteX46" fmla="*/ 1512138 w 2446249"/>
                  <a:gd name="connsiteY46" fmla="*/ 843370 h 2233863"/>
                  <a:gd name="connsiteX47" fmla="*/ 1371461 w 2446249"/>
                  <a:gd name="connsiteY47" fmla="*/ 1029264 h 2233863"/>
                  <a:gd name="connsiteX48" fmla="*/ 1115228 w 2446249"/>
                  <a:gd name="connsiteY48" fmla="*/ 1255352 h 2233863"/>
                  <a:gd name="connsiteX49" fmla="*/ 907141 w 2446249"/>
                  <a:gd name="connsiteY49" fmla="*/ 1546754 h 2233863"/>
                  <a:gd name="connsiteX50" fmla="*/ 858995 w 2446249"/>
                  <a:gd name="connsiteY50" fmla="*/ 1622117 h 2233863"/>
                  <a:gd name="connsiteX51" fmla="*/ 1009720 w 2446249"/>
                  <a:gd name="connsiteY51" fmla="*/ 1918543 h 2233863"/>
                  <a:gd name="connsiteX52" fmla="*/ 1100156 w 2446249"/>
                  <a:gd name="connsiteY52" fmla="*/ 1898446 h 2233863"/>
                  <a:gd name="connsiteX53" fmla="*/ 1243117 w 2446249"/>
                  <a:gd name="connsiteY53" fmla="*/ 1439150 h 2233863"/>
                  <a:gd name="connsiteX54" fmla="*/ 1352194 w 2446249"/>
                  <a:gd name="connsiteY54" fmla="*/ 1522376 h 2233863"/>
                  <a:gd name="connsiteX55" fmla="*/ 1352194 w 2446249"/>
                  <a:gd name="connsiteY55" fmla="*/ 1605864 h 2233863"/>
                  <a:gd name="connsiteX56" fmla="*/ 1312456 w 2446249"/>
                  <a:gd name="connsiteY56" fmla="*/ 1759841 h 2233863"/>
                  <a:gd name="connsiteX57" fmla="*/ 1416465 w 2446249"/>
                  <a:gd name="connsiteY57" fmla="*/ 1920186 h 2233863"/>
                  <a:gd name="connsiteX58" fmla="*/ 2444756 w 2446249"/>
                  <a:gd name="connsiteY58" fmla="*/ 1445659 h 2233863"/>
                  <a:gd name="connsiteX59" fmla="*/ 1602662 w 2446249"/>
                  <a:gd name="connsiteY59" fmla="*/ 2015355 h 2233863"/>
                  <a:gd name="connsiteX60" fmla="*/ 1574831 w 2446249"/>
                  <a:gd name="connsiteY60" fmla="*/ 1943793 h 2233863"/>
                  <a:gd name="connsiteX61" fmla="*/ 1471464 w 2446249"/>
                  <a:gd name="connsiteY61" fmla="*/ 2074990 h 2233863"/>
                  <a:gd name="connsiteX62" fmla="*/ 1582781 w 2446249"/>
                  <a:gd name="connsiteY62" fmla="*/ 2142576 h 2233863"/>
                  <a:gd name="connsiteX63" fmla="*/ 1451584 w 2446249"/>
                  <a:gd name="connsiteY63" fmla="*/ 2210162 h 2233863"/>
                  <a:gd name="connsiteX64" fmla="*/ 1228948 w 2446249"/>
                  <a:gd name="connsiteY64" fmla="*/ 2218113 h 2233863"/>
                  <a:gd name="connsiteX65" fmla="*/ 982457 w 2446249"/>
                  <a:gd name="connsiteY65" fmla="*/ 2226066 h 2233863"/>
                  <a:gd name="connsiteX66" fmla="*/ 966555 w 2446249"/>
                  <a:gd name="connsiteY66" fmla="*/ 2146551 h 2233863"/>
                  <a:gd name="connsiteX67" fmla="*/ 1197143 w 2446249"/>
                  <a:gd name="connsiteY67" fmla="*/ 2170405 h 2233863"/>
                  <a:gd name="connsiteX68" fmla="*/ 1324364 w 2446249"/>
                  <a:gd name="connsiteY68" fmla="*/ 2150526 h 2233863"/>
                  <a:gd name="connsiteX69" fmla="*/ 1280632 w 2446249"/>
                  <a:gd name="connsiteY69" fmla="*/ 1963673 h 2233863"/>
                  <a:gd name="connsiteX70" fmla="*/ 1407852 w 2446249"/>
                  <a:gd name="connsiteY70" fmla="*/ 1935844 h 2233863"/>
                  <a:gd name="connsiteX71" fmla="*/ 1247453 w 2446249"/>
                  <a:gd name="connsiteY71" fmla="*/ 1894184 h 2233863"/>
                  <a:gd name="connsiteX72" fmla="*/ 1182614 w 2446249"/>
                  <a:gd name="connsiteY72" fmla="*/ 2064244 h 2233863"/>
                  <a:gd name="connsiteX73" fmla="*/ 1024793 w 2446249"/>
                  <a:gd name="connsiteY73" fmla="*/ 2129558 h 2233863"/>
                  <a:gd name="connsiteX74" fmla="*/ 884116 w 2446249"/>
                  <a:gd name="connsiteY74" fmla="*/ 1767818 h 2233863"/>
                  <a:gd name="connsiteX75" fmla="*/ 843922 w 2446249"/>
                  <a:gd name="connsiteY75" fmla="*/ 2079317 h 2233863"/>
                  <a:gd name="connsiteX76" fmla="*/ 703246 w 2446249"/>
                  <a:gd name="connsiteY76" fmla="*/ 1667335 h 2233863"/>
                  <a:gd name="connsiteX77" fmla="*/ 803729 w 2446249"/>
                  <a:gd name="connsiteY77" fmla="*/ 1416126 h 2233863"/>
                  <a:gd name="connsiteX78" fmla="*/ 884115 w 2446249"/>
                  <a:gd name="connsiteY78" fmla="*/ 1255352 h 2233863"/>
                  <a:gd name="connsiteX79" fmla="*/ 1160446 w 2446249"/>
                  <a:gd name="connsiteY79" fmla="*/ 1134771 h 2233863"/>
                  <a:gd name="connsiteX80" fmla="*/ 1637744 w 2446249"/>
                  <a:gd name="connsiteY80" fmla="*/ 657475 h 2233863"/>
                  <a:gd name="connsiteX81" fmla="*/ 1763348 w 2446249"/>
                  <a:gd name="connsiteY81" fmla="*/ 345976 h 2233863"/>
                  <a:gd name="connsiteX82" fmla="*/ 1642768 w 2446249"/>
                  <a:gd name="connsiteY82" fmla="*/ 386169 h 2233863"/>
                  <a:gd name="connsiteX83" fmla="*/ 1451848 w 2446249"/>
                  <a:gd name="connsiteY83" fmla="*/ 667523 h 2233863"/>
                  <a:gd name="connsiteX84" fmla="*/ 1170498 w 2446249"/>
                  <a:gd name="connsiteY84" fmla="*/ 506748 h 2233863"/>
                  <a:gd name="connsiteX85" fmla="*/ 1200641 w 2446249"/>
                  <a:gd name="connsiteY85" fmla="*/ 642400 h 2233863"/>
                  <a:gd name="connsiteX86" fmla="*/ 1115230 w 2446249"/>
                  <a:gd name="connsiteY86" fmla="*/ 878538 h 2233863"/>
                  <a:gd name="connsiteX87" fmla="*/ 1100158 w 2446249"/>
                  <a:gd name="connsiteY87" fmla="*/ 1014189 h 2233863"/>
                  <a:gd name="connsiteX88" fmla="*/ 904215 w 2446249"/>
                  <a:gd name="connsiteY88" fmla="*/ 1024237 h 2233863"/>
                  <a:gd name="connsiteX89" fmla="*/ 929336 w 2446249"/>
                  <a:gd name="connsiteY89" fmla="*/ 1185011 h 2233863"/>
                  <a:gd name="connsiteX90" fmla="*/ 708272 w 2446249"/>
                  <a:gd name="connsiteY90" fmla="*/ 994093 h 2233863"/>
                  <a:gd name="connsiteX91" fmla="*/ 607789 w 2446249"/>
                  <a:gd name="connsiteY91" fmla="*/ 923755 h 2233863"/>
                  <a:gd name="connsiteX92" fmla="*/ 809594 w 2446249"/>
                  <a:gd name="connsiteY92" fmla="*/ 1323176 h 2233863"/>
                  <a:gd name="connsiteX93" fmla="*/ 512330 w 2446249"/>
                  <a:gd name="connsiteY93" fmla="*/ 1365882 h 2233863"/>
                  <a:gd name="connsiteX94" fmla="*/ 647983 w 2446249"/>
                  <a:gd name="connsiteY94" fmla="*/ 1883372 h 2233863"/>
                  <a:gd name="connsiteX95" fmla="*/ 537449 w 2446249"/>
                  <a:gd name="connsiteY95" fmla="*/ 1808010 h 2233863"/>
                  <a:gd name="connsiteX96" fmla="*/ 391749 w 2446249"/>
                  <a:gd name="connsiteY96" fmla="*/ 1742695 h 2233863"/>
                  <a:gd name="connsiteX97" fmla="*/ 230975 w 2446249"/>
                  <a:gd name="connsiteY97" fmla="*/ 1446268 h 2233863"/>
                  <a:gd name="connsiteX98" fmla="*/ 356580 w 2446249"/>
                  <a:gd name="connsiteY98" fmla="*/ 1677381 h 2233863"/>
                  <a:gd name="connsiteX99" fmla="*/ 431942 w 2446249"/>
                  <a:gd name="connsiteY99" fmla="*/ 1843179 h 2233863"/>
                  <a:gd name="connsiteX100" fmla="*/ 527402 w 2446249"/>
                  <a:gd name="connsiteY100" fmla="*/ 1883372 h 2233863"/>
                  <a:gd name="connsiteX101" fmla="*/ 507305 w 2446249"/>
                  <a:gd name="connsiteY101" fmla="*/ 1998929 h 2233863"/>
                  <a:gd name="connsiteX102" fmla="*/ 311362 w 2446249"/>
                  <a:gd name="connsiteY102" fmla="*/ 2189847 h 2233863"/>
                  <a:gd name="connsiteX103" fmla="*/ 250235 w 2446249"/>
                  <a:gd name="connsiteY103" fmla="*/ 2152165 h 2233863"/>
                  <a:gd name="connsiteX104" fmla="*/ 220927 w 2446249"/>
                  <a:gd name="connsiteY104" fmla="*/ 1998928 h 2233863"/>
                  <a:gd name="connsiteX105" fmla="*/ 120444 w 2446249"/>
                  <a:gd name="connsiteY105" fmla="*/ 1918541 h 2233863"/>
                  <a:gd name="connsiteX106" fmla="*/ 65177 w 2446249"/>
                  <a:gd name="connsiteY106" fmla="*/ 1878348 h 2233863"/>
                  <a:gd name="connsiteX107" fmla="*/ 80251 w 2446249"/>
                  <a:gd name="connsiteY107" fmla="*/ 1682404 h 2233863"/>
                  <a:gd name="connsiteX108" fmla="*/ 205854 w 2446249"/>
                  <a:gd name="connsiteY108" fmla="*/ 1823082 h 2233863"/>
                  <a:gd name="connsiteX109" fmla="*/ 301314 w 2446249"/>
                  <a:gd name="connsiteY109" fmla="*/ 1983856 h 2233863"/>
                  <a:gd name="connsiteX110" fmla="*/ 326435 w 2446249"/>
                  <a:gd name="connsiteY110" fmla="*/ 1873323 h 2233863"/>
                  <a:gd name="connsiteX111" fmla="*/ 175710 w 2446249"/>
                  <a:gd name="connsiteY111" fmla="*/ 1526655 h 2233863"/>
                  <a:gd name="connsiteX112" fmla="*/ 150589 w 2446249"/>
                  <a:gd name="connsiteY112" fmla="*/ 1491487 h 2233863"/>
                  <a:gd name="connsiteX113" fmla="*/ 30008 w 2446249"/>
                  <a:gd name="connsiteY113" fmla="*/ 1652260 h 2233863"/>
                  <a:gd name="connsiteX114" fmla="*/ 19959 w 2446249"/>
                  <a:gd name="connsiteY114" fmla="*/ 1808009 h 2233863"/>
                  <a:gd name="connsiteX115" fmla="*/ 75227 w 2446249"/>
                  <a:gd name="connsiteY115" fmla="*/ 1310615 h 2233863"/>
                  <a:gd name="connsiteX116" fmla="*/ 175709 w 2446249"/>
                  <a:gd name="connsiteY116" fmla="*/ 1350809 h 2233863"/>
                  <a:gd name="connsiteX117" fmla="*/ 170685 w 2446249"/>
                  <a:gd name="connsiteY117" fmla="*/ 1134770 h 2233863"/>
                  <a:gd name="connsiteX118" fmla="*/ 95322 w 2446249"/>
                  <a:gd name="connsiteY118" fmla="*/ 1245301 h 2233863"/>
                  <a:gd name="connsiteX119" fmla="*/ 180733 w 2446249"/>
                  <a:gd name="connsiteY119" fmla="*/ 1054383 h 2233863"/>
                  <a:gd name="connsiteX120" fmla="*/ 276193 w 2446249"/>
                  <a:gd name="connsiteY120" fmla="*/ 873512 h 2233863"/>
                  <a:gd name="connsiteX121" fmla="*/ 471298 w 2446249"/>
                  <a:gd name="connsiteY121"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1934169 w 2446249"/>
                  <a:gd name="connsiteY39" fmla="*/ 1431198 h 2233863"/>
                  <a:gd name="connsiteX40" fmla="*/ 1333340 w 2446249"/>
                  <a:gd name="connsiteY40" fmla="*/ 1514347 h 2233863"/>
                  <a:gd name="connsiteX41" fmla="*/ 1260930 w 2446249"/>
                  <a:gd name="connsiteY41" fmla="*/ 1466368 h 2233863"/>
                  <a:gd name="connsiteX42" fmla="*/ 1613074 w 2446249"/>
                  <a:gd name="connsiteY42" fmla="*/ 1086029 h 2233863"/>
                  <a:gd name="connsiteX43" fmla="*/ 1456874 w 2446249"/>
                  <a:gd name="connsiteY43" fmla="*/ 1014191 h 2233863"/>
                  <a:gd name="connsiteX44" fmla="*/ 1527211 w 2446249"/>
                  <a:gd name="connsiteY44" fmla="*/ 762983 h 2233863"/>
                  <a:gd name="connsiteX45" fmla="*/ 1421703 w 2446249"/>
                  <a:gd name="connsiteY45" fmla="*/ 843370 h 2233863"/>
                  <a:gd name="connsiteX46" fmla="*/ 1512138 w 2446249"/>
                  <a:gd name="connsiteY46" fmla="*/ 843370 h 2233863"/>
                  <a:gd name="connsiteX47" fmla="*/ 1371461 w 2446249"/>
                  <a:gd name="connsiteY47" fmla="*/ 1029264 h 2233863"/>
                  <a:gd name="connsiteX48" fmla="*/ 1115228 w 2446249"/>
                  <a:gd name="connsiteY48" fmla="*/ 1255352 h 2233863"/>
                  <a:gd name="connsiteX49" fmla="*/ 907141 w 2446249"/>
                  <a:gd name="connsiteY49" fmla="*/ 1546754 h 2233863"/>
                  <a:gd name="connsiteX50" fmla="*/ 858995 w 2446249"/>
                  <a:gd name="connsiteY50" fmla="*/ 1622117 h 2233863"/>
                  <a:gd name="connsiteX51" fmla="*/ 1009720 w 2446249"/>
                  <a:gd name="connsiteY51" fmla="*/ 1918543 h 2233863"/>
                  <a:gd name="connsiteX52" fmla="*/ 1100156 w 2446249"/>
                  <a:gd name="connsiteY52" fmla="*/ 1898446 h 2233863"/>
                  <a:gd name="connsiteX53" fmla="*/ 1243117 w 2446249"/>
                  <a:gd name="connsiteY53" fmla="*/ 1439150 h 2233863"/>
                  <a:gd name="connsiteX54" fmla="*/ 1352194 w 2446249"/>
                  <a:gd name="connsiteY54" fmla="*/ 1522376 h 2233863"/>
                  <a:gd name="connsiteX55" fmla="*/ 1352194 w 2446249"/>
                  <a:gd name="connsiteY55" fmla="*/ 1605864 h 2233863"/>
                  <a:gd name="connsiteX56" fmla="*/ 1312456 w 2446249"/>
                  <a:gd name="connsiteY56" fmla="*/ 1759841 h 2233863"/>
                  <a:gd name="connsiteX57" fmla="*/ 1416465 w 2446249"/>
                  <a:gd name="connsiteY57" fmla="*/ 1920186 h 2233863"/>
                  <a:gd name="connsiteX58" fmla="*/ 2444756 w 2446249"/>
                  <a:gd name="connsiteY58" fmla="*/ 1445659 h 2233863"/>
                  <a:gd name="connsiteX59" fmla="*/ 1602662 w 2446249"/>
                  <a:gd name="connsiteY59" fmla="*/ 2023306 h 2233863"/>
                  <a:gd name="connsiteX60" fmla="*/ 1574831 w 2446249"/>
                  <a:gd name="connsiteY60" fmla="*/ 1943793 h 2233863"/>
                  <a:gd name="connsiteX61" fmla="*/ 1471464 w 2446249"/>
                  <a:gd name="connsiteY61" fmla="*/ 2074990 h 2233863"/>
                  <a:gd name="connsiteX62" fmla="*/ 1582781 w 2446249"/>
                  <a:gd name="connsiteY62" fmla="*/ 2142576 h 2233863"/>
                  <a:gd name="connsiteX63" fmla="*/ 1451584 w 2446249"/>
                  <a:gd name="connsiteY63" fmla="*/ 2210162 h 2233863"/>
                  <a:gd name="connsiteX64" fmla="*/ 1228948 w 2446249"/>
                  <a:gd name="connsiteY64" fmla="*/ 2218113 h 2233863"/>
                  <a:gd name="connsiteX65" fmla="*/ 982457 w 2446249"/>
                  <a:gd name="connsiteY65" fmla="*/ 2226066 h 2233863"/>
                  <a:gd name="connsiteX66" fmla="*/ 966555 w 2446249"/>
                  <a:gd name="connsiteY66" fmla="*/ 2146551 h 2233863"/>
                  <a:gd name="connsiteX67" fmla="*/ 1197143 w 2446249"/>
                  <a:gd name="connsiteY67" fmla="*/ 2170405 h 2233863"/>
                  <a:gd name="connsiteX68" fmla="*/ 1324364 w 2446249"/>
                  <a:gd name="connsiteY68" fmla="*/ 2150526 h 2233863"/>
                  <a:gd name="connsiteX69" fmla="*/ 1280632 w 2446249"/>
                  <a:gd name="connsiteY69" fmla="*/ 1963673 h 2233863"/>
                  <a:gd name="connsiteX70" fmla="*/ 1407852 w 2446249"/>
                  <a:gd name="connsiteY70" fmla="*/ 1935844 h 2233863"/>
                  <a:gd name="connsiteX71" fmla="*/ 1247453 w 2446249"/>
                  <a:gd name="connsiteY71" fmla="*/ 1894184 h 2233863"/>
                  <a:gd name="connsiteX72" fmla="*/ 1182614 w 2446249"/>
                  <a:gd name="connsiteY72" fmla="*/ 2064244 h 2233863"/>
                  <a:gd name="connsiteX73" fmla="*/ 1024793 w 2446249"/>
                  <a:gd name="connsiteY73" fmla="*/ 2129558 h 2233863"/>
                  <a:gd name="connsiteX74" fmla="*/ 884116 w 2446249"/>
                  <a:gd name="connsiteY74" fmla="*/ 1767818 h 2233863"/>
                  <a:gd name="connsiteX75" fmla="*/ 843922 w 2446249"/>
                  <a:gd name="connsiteY75" fmla="*/ 2079317 h 2233863"/>
                  <a:gd name="connsiteX76" fmla="*/ 703246 w 2446249"/>
                  <a:gd name="connsiteY76" fmla="*/ 1667335 h 2233863"/>
                  <a:gd name="connsiteX77" fmla="*/ 803729 w 2446249"/>
                  <a:gd name="connsiteY77" fmla="*/ 1416126 h 2233863"/>
                  <a:gd name="connsiteX78" fmla="*/ 884115 w 2446249"/>
                  <a:gd name="connsiteY78" fmla="*/ 1255352 h 2233863"/>
                  <a:gd name="connsiteX79" fmla="*/ 1160446 w 2446249"/>
                  <a:gd name="connsiteY79" fmla="*/ 1134771 h 2233863"/>
                  <a:gd name="connsiteX80" fmla="*/ 1637744 w 2446249"/>
                  <a:gd name="connsiteY80" fmla="*/ 657475 h 2233863"/>
                  <a:gd name="connsiteX81" fmla="*/ 1763348 w 2446249"/>
                  <a:gd name="connsiteY81" fmla="*/ 345976 h 2233863"/>
                  <a:gd name="connsiteX82" fmla="*/ 1642768 w 2446249"/>
                  <a:gd name="connsiteY82" fmla="*/ 386169 h 2233863"/>
                  <a:gd name="connsiteX83" fmla="*/ 1451848 w 2446249"/>
                  <a:gd name="connsiteY83" fmla="*/ 667523 h 2233863"/>
                  <a:gd name="connsiteX84" fmla="*/ 1170498 w 2446249"/>
                  <a:gd name="connsiteY84" fmla="*/ 506748 h 2233863"/>
                  <a:gd name="connsiteX85" fmla="*/ 1200641 w 2446249"/>
                  <a:gd name="connsiteY85" fmla="*/ 642400 h 2233863"/>
                  <a:gd name="connsiteX86" fmla="*/ 1115230 w 2446249"/>
                  <a:gd name="connsiteY86" fmla="*/ 878538 h 2233863"/>
                  <a:gd name="connsiteX87" fmla="*/ 1100158 w 2446249"/>
                  <a:gd name="connsiteY87" fmla="*/ 1014189 h 2233863"/>
                  <a:gd name="connsiteX88" fmla="*/ 904215 w 2446249"/>
                  <a:gd name="connsiteY88" fmla="*/ 1024237 h 2233863"/>
                  <a:gd name="connsiteX89" fmla="*/ 929336 w 2446249"/>
                  <a:gd name="connsiteY89" fmla="*/ 1185011 h 2233863"/>
                  <a:gd name="connsiteX90" fmla="*/ 708272 w 2446249"/>
                  <a:gd name="connsiteY90" fmla="*/ 994093 h 2233863"/>
                  <a:gd name="connsiteX91" fmla="*/ 607789 w 2446249"/>
                  <a:gd name="connsiteY91" fmla="*/ 923755 h 2233863"/>
                  <a:gd name="connsiteX92" fmla="*/ 809594 w 2446249"/>
                  <a:gd name="connsiteY92" fmla="*/ 1323176 h 2233863"/>
                  <a:gd name="connsiteX93" fmla="*/ 512330 w 2446249"/>
                  <a:gd name="connsiteY93" fmla="*/ 1365882 h 2233863"/>
                  <a:gd name="connsiteX94" fmla="*/ 647983 w 2446249"/>
                  <a:gd name="connsiteY94" fmla="*/ 1883372 h 2233863"/>
                  <a:gd name="connsiteX95" fmla="*/ 537449 w 2446249"/>
                  <a:gd name="connsiteY95" fmla="*/ 1808010 h 2233863"/>
                  <a:gd name="connsiteX96" fmla="*/ 391749 w 2446249"/>
                  <a:gd name="connsiteY96" fmla="*/ 1742695 h 2233863"/>
                  <a:gd name="connsiteX97" fmla="*/ 230975 w 2446249"/>
                  <a:gd name="connsiteY97" fmla="*/ 1446268 h 2233863"/>
                  <a:gd name="connsiteX98" fmla="*/ 356580 w 2446249"/>
                  <a:gd name="connsiteY98" fmla="*/ 1677381 h 2233863"/>
                  <a:gd name="connsiteX99" fmla="*/ 431942 w 2446249"/>
                  <a:gd name="connsiteY99" fmla="*/ 1843179 h 2233863"/>
                  <a:gd name="connsiteX100" fmla="*/ 527402 w 2446249"/>
                  <a:gd name="connsiteY100" fmla="*/ 1883372 h 2233863"/>
                  <a:gd name="connsiteX101" fmla="*/ 507305 w 2446249"/>
                  <a:gd name="connsiteY101" fmla="*/ 1998929 h 2233863"/>
                  <a:gd name="connsiteX102" fmla="*/ 311362 w 2446249"/>
                  <a:gd name="connsiteY102" fmla="*/ 2189847 h 2233863"/>
                  <a:gd name="connsiteX103" fmla="*/ 250235 w 2446249"/>
                  <a:gd name="connsiteY103" fmla="*/ 2152165 h 2233863"/>
                  <a:gd name="connsiteX104" fmla="*/ 220927 w 2446249"/>
                  <a:gd name="connsiteY104" fmla="*/ 1998928 h 2233863"/>
                  <a:gd name="connsiteX105" fmla="*/ 120444 w 2446249"/>
                  <a:gd name="connsiteY105" fmla="*/ 1918541 h 2233863"/>
                  <a:gd name="connsiteX106" fmla="*/ 65177 w 2446249"/>
                  <a:gd name="connsiteY106" fmla="*/ 1878348 h 2233863"/>
                  <a:gd name="connsiteX107" fmla="*/ 80251 w 2446249"/>
                  <a:gd name="connsiteY107" fmla="*/ 1682404 h 2233863"/>
                  <a:gd name="connsiteX108" fmla="*/ 205854 w 2446249"/>
                  <a:gd name="connsiteY108" fmla="*/ 1823082 h 2233863"/>
                  <a:gd name="connsiteX109" fmla="*/ 301314 w 2446249"/>
                  <a:gd name="connsiteY109" fmla="*/ 1983856 h 2233863"/>
                  <a:gd name="connsiteX110" fmla="*/ 326435 w 2446249"/>
                  <a:gd name="connsiteY110" fmla="*/ 1873323 h 2233863"/>
                  <a:gd name="connsiteX111" fmla="*/ 175710 w 2446249"/>
                  <a:gd name="connsiteY111" fmla="*/ 1526655 h 2233863"/>
                  <a:gd name="connsiteX112" fmla="*/ 150589 w 2446249"/>
                  <a:gd name="connsiteY112" fmla="*/ 1491487 h 2233863"/>
                  <a:gd name="connsiteX113" fmla="*/ 30008 w 2446249"/>
                  <a:gd name="connsiteY113" fmla="*/ 1652260 h 2233863"/>
                  <a:gd name="connsiteX114" fmla="*/ 19959 w 2446249"/>
                  <a:gd name="connsiteY114" fmla="*/ 1808009 h 2233863"/>
                  <a:gd name="connsiteX115" fmla="*/ 75227 w 2446249"/>
                  <a:gd name="connsiteY115" fmla="*/ 1310615 h 2233863"/>
                  <a:gd name="connsiteX116" fmla="*/ 175709 w 2446249"/>
                  <a:gd name="connsiteY116" fmla="*/ 1350809 h 2233863"/>
                  <a:gd name="connsiteX117" fmla="*/ 170685 w 2446249"/>
                  <a:gd name="connsiteY117" fmla="*/ 1134770 h 2233863"/>
                  <a:gd name="connsiteX118" fmla="*/ 95322 w 2446249"/>
                  <a:gd name="connsiteY118" fmla="*/ 1245301 h 2233863"/>
                  <a:gd name="connsiteX119" fmla="*/ 180733 w 2446249"/>
                  <a:gd name="connsiteY119" fmla="*/ 1054383 h 2233863"/>
                  <a:gd name="connsiteX120" fmla="*/ 276193 w 2446249"/>
                  <a:gd name="connsiteY120" fmla="*/ 873512 h 2233863"/>
                  <a:gd name="connsiteX121" fmla="*/ 471298 w 2446249"/>
                  <a:gd name="connsiteY121"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934169 w 2446249"/>
                  <a:gd name="connsiteY40" fmla="*/ 1431198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2444756 w 2446249"/>
                  <a:gd name="connsiteY59" fmla="*/ 1445659 h 2233863"/>
                  <a:gd name="connsiteX60" fmla="*/ 1602662 w 2446249"/>
                  <a:gd name="connsiteY60" fmla="*/ 2023306 h 2233863"/>
                  <a:gd name="connsiteX61" fmla="*/ 1574831 w 2446249"/>
                  <a:gd name="connsiteY61" fmla="*/ 1943793 h 2233863"/>
                  <a:gd name="connsiteX62" fmla="*/ 1471464 w 2446249"/>
                  <a:gd name="connsiteY62" fmla="*/ 2074990 h 2233863"/>
                  <a:gd name="connsiteX63" fmla="*/ 1582781 w 2446249"/>
                  <a:gd name="connsiteY63" fmla="*/ 2142576 h 2233863"/>
                  <a:gd name="connsiteX64" fmla="*/ 1451584 w 2446249"/>
                  <a:gd name="connsiteY64" fmla="*/ 2210162 h 2233863"/>
                  <a:gd name="connsiteX65" fmla="*/ 1228948 w 2446249"/>
                  <a:gd name="connsiteY65" fmla="*/ 2218113 h 2233863"/>
                  <a:gd name="connsiteX66" fmla="*/ 982457 w 2446249"/>
                  <a:gd name="connsiteY66" fmla="*/ 2226066 h 2233863"/>
                  <a:gd name="connsiteX67" fmla="*/ 966555 w 2446249"/>
                  <a:gd name="connsiteY67" fmla="*/ 2146551 h 2233863"/>
                  <a:gd name="connsiteX68" fmla="*/ 1197143 w 2446249"/>
                  <a:gd name="connsiteY68" fmla="*/ 2170405 h 2233863"/>
                  <a:gd name="connsiteX69" fmla="*/ 1324364 w 2446249"/>
                  <a:gd name="connsiteY69" fmla="*/ 2150526 h 2233863"/>
                  <a:gd name="connsiteX70" fmla="*/ 1280632 w 2446249"/>
                  <a:gd name="connsiteY70" fmla="*/ 1963673 h 2233863"/>
                  <a:gd name="connsiteX71" fmla="*/ 1407852 w 2446249"/>
                  <a:gd name="connsiteY71" fmla="*/ 1935844 h 2233863"/>
                  <a:gd name="connsiteX72" fmla="*/ 1247453 w 2446249"/>
                  <a:gd name="connsiteY72" fmla="*/ 1894184 h 2233863"/>
                  <a:gd name="connsiteX73" fmla="*/ 1182614 w 2446249"/>
                  <a:gd name="connsiteY73" fmla="*/ 2064244 h 2233863"/>
                  <a:gd name="connsiteX74" fmla="*/ 1024793 w 2446249"/>
                  <a:gd name="connsiteY74" fmla="*/ 2129558 h 2233863"/>
                  <a:gd name="connsiteX75" fmla="*/ 884116 w 2446249"/>
                  <a:gd name="connsiteY75" fmla="*/ 1767818 h 2233863"/>
                  <a:gd name="connsiteX76" fmla="*/ 843922 w 2446249"/>
                  <a:gd name="connsiteY76" fmla="*/ 2079317 h 2233863"/>
                  <a:gd name="connsiteX77" fmla="*/ 703246 w 2446249"/>
                  <a:gd name="connsiteY77" fmla="*/ 1667335 h 2233863"/>
                  <a:gd name="connsiteX78" fmla="*/ 803729 w 2446249"/>
                  <a:gd name="connsiteY78" fmla="*/ 1416126 h 2233863"/>
                  <a:gd name="connsiteX79" fmla="*/ 884115 w 2446249"/>
                  <a:gd name="connsiteY79" fmla="*/ 1255352 h 2233863"/>
                  <a:gd name="connsiteX80" fmla="*/ 1160446 w 2446249"/>
                  <a:gd name="connsiteY80" fmla="*/ 1134771 h 2233863"/>
                  <a:gd name="connsiteX81" fmla="*/ 1637744 w 2446249"/>
                  <a:gd name="connsiteY81" fmla="*/ 657475 h 2233863"/>
                  <a:gd name="connsiteX82" fmla="*/ 1763348 w 2446249"/>
                  <a:gd name="connsiteY82" fmla="*/ 345976 h 2233863"/>
                  <a:gd name="connsiteX83" fmla="*/ 1642768 w 2446249"/>
                  <a:gd name="connsiteY83" fmla="*/ 386169 h 2233863"/>
                  <a:gd name="connsiteX84" fmla="*/ 1451848 w 2446249"/>
                  <a:gd name="connsiteY84" fmla="*/ 667523 h 2233863"/>
                  <a:gd name="connsiteX85" fmla="*/ 1170498 w 2446249"/>
                  <a:gd name="connsiteY85" fmla="*/ 506748 h 2233863"/>
                  <a:gd name="connsiteX86" fmla="*/ 1200641 w 2446249"/>
                  <a:gd name="connsiteY86" fmla="*/ 642400 h 2233863"/>
                  <a:gd name="connsiteX87" fmla="*/ 1115230 w 2446249"/>
                  <a:gd name="connsiteY87" fmla="*/ 878538 h 2233863"/>
                  <a:gd name="connsiteX88" fmla="*/ 1100158 w 2446249"/>
                  <a:gd name="connsiteY88" fmla="*/ 1014189 h 2233863"/>
                  <a:gd name="connsiteX89" fmla="*/ 904215 w 2446249"/>
                  <a:gd name="connsiteY89" fmla="*/ 1024237 h 2233863"/>
                  <a:gd name="connsiteX90" fmla="*/ 929336 w 2446249"/>
                  <a:gd name="connsiteY90" fmla="*/ 1185011 h 2233863"/>
                  <a:gd name="connsiteX91" fmla="*/ 708272 w 2446249"/>
                  <a:gd name="connsiteY91" fmla="*/ 994093 h 2233863"/>
                  <a:gd name="connsiteX92" fmla="*/ 607789 w 2446249"/>
                  <a:gd name="connsiteY92" fmla="*/ 923755 h 2233863"/>
                  <a:gd name="connsiteX93" fmla="*/ 809594 w 2446249"/>
                  <a:gd name="connsiteY93" fmla="*/ 1323176 h 2233863"/>
                  <a:gd name="connsiteX94" fmla="*/ 512330 w 2446249"/>
                  <a:gd name="connsiteY94" fmla="*/ 1365882 h 2233863"/>
                  <a:gd name="connsiteX95" fmla="*/ 647983 w 2446249"/>
                  <a:gd name="connsiteY95" fmla="*/ 1883372 h 2233863"/>
                  <a:gd name="connsiteX96" fmla="*/ 537449 w 2446249"/>
                  <a:gd name="connsiteY96" fmla="*/ 1808010 h 2233863"/>
                  <a:gd name="connsiteX97" fmla="*/ 391749 w 2446249"/>
                  <a:gd name="connsiteY97" fmla="*/ 1742695 h 2233863"/>
                  <a:gd name="connsiteX98" fmla="*/ 230975 w 2446249"/>
                  <a:gd name="connsiteY98" fmla="*/ 1446268 h 2233863"/>
                  <a:gd name="connsiteX99" fmla="*/ 356580 w 2446249"/>
                  <a:gd name="connsiteY99" fmla="*/ 1677381 h 2233863"/>
                  <a:gd name="connsiteX100" fmla="*/ 431942 w 2446249"/>
                  <a:gd name="connsiteY100" fmla="*/ 1843179 h 2233863"/>
                  <a:gd name="connsiteX101" fmla="*/ 527402 w 2446249"/>
                  <a:gd name="connsiteY101" fmla="*/ 1883372 h 2233863"/>
                  <a:gd name="connsiteX102" fmla="*/ 507305 w 2446249"/>
                  <a:gd name="connsiteY102" fmla="*/ 1998929 h 2233863"/>
                  <a:gd name="connsiteX103" fmla="*/ 311362 w 2446249"/>
                  <a:gd name="connsiteY103" fmla="*/ 2189847 h 2233863"/>
                  <a:gd name="connsiteX104" fmla="*/ 250235 w 2446249"/>
                  <a:gd name="connsiteY104" fmla="*/ 2152165 h 2233863"/>
                  <a:gd name="connsiteX105" fmla="*/ 220927 w 2446249"/>
                  <a:gd name="connsiteY105" fmla="*/ 1998928 h 2233863"/>
                  <a:gd name="connsiteX106" fmla="*/ 120444 w 2446249"/>
                  <a:gd name="connsiteY106" fmla="*/ 1918541 h 2233863"/>
                  <a:gd name="connsiteX107" fmla="*/ 65177 w 2446249"/>
                  <a:gd name="connsiteY107" fmla="*/ 1878348 h 2233863"/>
                  <a:gd name="connsiteX108" fmla="*/ 80251 w 2446249"/>
                  <a:gd name="connsiteY108" fmla="*/ 1682404 h 2233863"/>
                  <a:gd name="connsiteX109" fmla="*/ 205854 w 2446249"/>
                  <a:gd name="connsiteY109" fmla="*/ 1823082 h 2233863"/>
                  <a:gd name="connsiteX110" fmla="*/ 301314 w 2446249"/>
                  <a:gd name="connsiteY110" fmla="*/ 1983856 h 2233863"/>
                  <a:gd name="connsiteX111" fmla="*/ 326435 w 2446249"/>
                  <a:gd name="connsiteY111" fmla="*/ 1873323 h 2233863"/>
                  <a:gd name="connsiteX112" fmla="*/ 175710 w 2446249"/>
                  <a:gd name="connsiteY112" fmla="*/ 1526655 h 2233863"/>
                  <a:gd name="connsiteX113" fmla="*/ 150589 w 2446249"/>
                  <a:gd name="connsiteY113" fmla="*/ 1491487 h 2233863"/>
                  <a:gd name="connsiteX114" fmla="*/ 30008 w 2446249"/>
                  <a:gd name="connsiteY114" fmla="*/ 1652260 h 2233863"/>
                  <a:gd name="connsiteX115" fmla="*/ 19959 w 2446249"/>
                  <a:gd name="connsiteY115" fmla="*/ 1808009 h 2233863"/>
                  <a:gd name="connsiteX116" fmla="*/ 75227 w 2446249"/>
                  <a:gd name="connsiteY116" fmla="*/ 1310615 h 2233863"/>
                  <a:gd name="connsiteX117" fmla="*/ 175709 w 2446249"/>
                  <a:gd name="connsiteY117" fmla="*/ 1350809 h 2233863"/>
                  <a:gd name="connsiteX118" fmla="*/ 170685 w 2446249"/>
                  <a:gd name="connsiteY118" fmla="*/ 1134770 h 2233863"/>
                  <a:gd name="connsiteX119" fmla="*/ 95322 w 2446249"/>
                  <a:gd name="connsiteY119" fmla="*/ 1245301 h 2233863"/>
                  <a:gd name="connsiteX120" fmla="*/ 180733 w 2446249"/>
                  <a:gd name="connsiteY120" fmla="*/ 1054383 h 2233863"/>
                  <a:gd name="connsiteX121" fmla="*/ 276193 w 2446249"/>
                  <a:gd name="connsiteY121" fmla="*/ 873512 h 2233863"/>
                  <a:gd name="connsiteX122" fmla="*/ 471298 w 2446249"/>
                  <a:gd name="connsiteY122"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2444756 w 2446249"/>
                  <a:gd name="connsiteY59" fmla="*/ 1445659 h 2233863"/>
                  <a:gd name="connsiteX60" fmla="*/ 1602662 w 2446249"/>
                  <a:gd name="connsiteY60" fmla="*/ 2023306 h 2233863"/>
                  <a:gd name="connsiteX61" fmla="*/ 1574831 w 2446249"/>
                  <a:gd name="connsiteY61" fmla="*/ 1943793 h 2233863"/>
                  <a:gd name="connsiteX62" fmla="*/ 1471464 w 2446249"/>
                  <a:gd name="connsiteY62" fmla="*/ 2074990 h 2233863"/>
                  <a:gd name="connsiteX63" fmla="*/ 1582781 w 2446249"/>
                  <a:gd name="connsiteY63" fmla="*/ 2142576 h 2233863"/>
                  <a:gd name="connsiteX64" fmla="*/ 1451584 w 2446249"/>
                  <a:gd name="connsiteY64" fmla="*/ 2210162 h 2233863"/>
                  <a:gd name="connsiteX65" fmla="*/ 1228948 w 2446249"/>
                  <a:gd name="connsiteY65" fmla="*/ 2218113 h 2233863"/>
                  <a:gd name="connsiteX66" fmla="*/ 982457 w 2446249"/>
                  <a:gd name="connsiteY66" fmla="*/ 2226066 h 2233863"/>
                  <a:gd name="connsiteX67" fmla="*/ 966555 w 2446249"/>
                  <a:gd name="connsiteY67" fmla="*/ 2146551 h 2233863"/>
                  <a:gd name="connsiteX68" fmla="*/ 1197143 w 2446249"/>
                  <a:gd name="connsiteY68" fmla="*/ 2170405 h 2233863"/>
                  <a:gd name="connsiteX69" fmla="*/ 1324364 w 2446249"/>
                  <a:gd name="connsiteY69" fmla="*/ 2150526 h 2233863"/>
                  <a:gd name="connsiteX70" fmla="*/ 1280632 w 2446249"/>
                  <a:gd name="connsiteY70" fmla="*/ 1963673 h 2233863"/>
                  <a:gd name="connsiteX71" fmla="*/ 1407852 w 2446249"/>
                  <a:gd name="connsiteY71" fmla="*/ 1935844 h 2233863"/>
                  <a:gd name="connsiteX72" fmla="*/ 1247453 w 2446249"/>
                  <a:gd name="connsiteY72" fmla="*/ 1894184 h 2233863"/>
                  <a:gd name="connsiteX73" fmla="*/ 1182614 w 2446249"/>
                  <a:gd name="connsiteY73" fmla="*/ 2064244 h 2233863"/>
                  <a:gd name="connsiteX74" fmla="*/ 1024793 w 2446249"/>
                  <a:gd name="connsiteY74" fmla="*/ 2129558 h 2233863"/>
                  <a:gd name="connsiteX75" fmla="*/ 884116 w 2446249"/>
                  <a:gd name="connsiteY75" fmla="*/ 1767818 h 2233863"/>
                  <a:gd name="connsiteX76" fmla="*/ 843922 w 2446249"/>
                  <a:gd name="connsiteY76" fmla="*/ 2079317 h 2233863"/>
                  <a:gd name="connsiteX77" fmla="*/ 703246 w 2446249"/>
                  <a:gd name="connsiteY77" fmla="*/ 1667335 h 2233863"/>
                  <a:gd name="connsiteX78" fmla="*/ 803729 w 2446249"/>
                  <a:gd name="connsiteY78" fmla="*/ 1416126 h 2233863"/>
                  <a:gd name="connsiteX79" fmla="*/ 884115 w 2446249"/>
                  <a:gd name="connsiteY79" fmla="*/ 1255352 h 2233863"/>
                  <a:gd name="connsiteX80" fmla="*/ 1160446 w 2446249"/>
                  <a:gd name="connsiteY80" fmla="*/ 1134771 h 2233863"/>
                  <a:gd name="connsiteX81" fmla="*/ 1637744 w 2446249"/>
                  <a:gd name="connsiteY81" fmla="*/ 657475 h 2233863"/>
                  <a:gd name="connsiteX82" fmla="*/ 1763348 w 2446249"/>
                  <a:gd name="connsiteY82" fmla="*/ 345976 h 2233863"/>
                  <a:gd name="connsiteX83" fmla="*/ 1642768 w 2446249"/>
                  <a:gd name="connsiteY83" fmla="*/ 386169 h 2233863"/>
                  <a:gd name="connsiteX84" fmla="*/ 1451848 w 2446249"/>
                  <a:gd name="connsiteY84" fmla="*/ 667523 h 2233863"/>
                  <a:gd name="connsiteX85" fmla="*/ 1170498 w 2446249"/>
                  <a:gd name="connsiteY85" fmla="*/ 506748 h 2233863"/>
                  <a:gd name="connsiteX86" fmla="*/ 1200641 w 2446249"/>
                  <a:gd name="connsiteY86" fmla="*/ 642400 h 2233863"/>
                  <a:gd name="connsiteX87" fmla="*/ 1115230 w 2446249"/>
                  <a:gd name="connsiteY87" fmla="*/ 878538 h 2233863"/>
                  <a:gd name="connsiteX88" fmla="*/ 1100158 w 2446249"/>
                  <a:gd name="connsiteY88" fmla="*/ 1014189 h 2233863"/>
                  <a:gd name="connsiteX89" fmla="*/ 904215 w 2446249"/>
                  <a:gd name="connsiteY89" fmla="*/ 1024237 h 2233863"/>
                  <a:gd name="connsiteX90" fmla="*/ 929336 w 2446249"/>
                  <a:gd name="connsiteY90" fmla="*/ 1185011 h 2233863"/>
                  <a:gd name="connsiteX91" fmla="*/ 708272 w 2446249"/>
                  <a:gd name="connsiteY91" fmla="*/ 994093 h 2233863"/>
                  <a:gd name="connsiteX92" fmla="*/ 607789 w 2446249"/>
                  <a:gd name="connsiteY92" fmla="*/ 923755 h 2233863"/>
                  <a:gd name="connsiteX93" fmla="*/ 809594 w 2446249"/>
                  <a:gd name="connsiteY93" fmla="*/ 1323176 h 2233863"/>
                  <a:gd name="connsiteX94" fmla="*/ 512330 w 2446249"/>
                  <a:gd name="connsiteY94" fmla="*/ 1365882 h 2233863"/>
                  <a:gd name="connsiteX95" fmla="*/ 647983 w 2446249"/>
                  <a:gd name="connsiteY95" fmla="*/ 1883372 h 2233863"/>
                  <a:gd name="connsiteX96" fmla="*/ 537449 w 2446249"/>
                  <a:gd name="connsiteY96" fmla="*/ 1808010 h 2233863"/>
                  <a:gd name="connsiteX97" fmla="*/ 391749 w 2446249"/>
                  <a:gd name="connsiteY97" fmla="*/ 1742695 h 2233863"/>
                  <a:gd name="connsiteX98" fmla="*/ 230975 w 2446249"/>
                  <a:gd name="connsiteY98" fmla="*/ 1446268 h 2233863"/>
                  <a:gd name="connsiteX99" fmla="*/ 356580 w 2446249"/>
                  <a:gd name="connsiteY99" fmla="*/ 1677381 h 2233863"/>
                  <a:gd name="connsiteX100" fmla="*/ 431942 w 2446249"/>
                  <a:gd name="connsiteY100" fmla="*/ 1843179 h 2233863"/>
                  <a:gd name="connsiteX101" fmla="*/ 527402 w 2446249"/>
                  <a:gd name="connsiteY101" fmla="*/ 1883372 h 2233863"/>
                  <a:gd name="connsiteX102" fmla="*/ 507305 w 2446249"/>
                  <a:gd name="connsiteY102" fmla="*/ 1998929 h 2233863"/>
                  <a:gd name="connsiteX103" fmla="*/ 311362 w 2446249"/>
                  <a:gd name="connsiteY103" fmla="*/ 2189847 h 2233863"/>
                  <a:gd name="connsiteX104" fmla="*/ 250235 w 2446249"/>
                  <a:gd name="connsiteY104" fmla="*/ 2152165 h 2233863"/>
                  <a:gd name="connsiteX105" fmla="*/ 220927 w 2446249"/>
                  <a:gd name="connsiteY105" fmla="*/ 1998928 h 2233863"/>
                  <a:gd name="connsiteX106" fmla="*/ 120444 w 2446249"/>
                  <a:gd name="connsiteY106" fmla="*/ 1918541 h 2233863"/>
                  <a:gd name="connsiteX107" fmla="*/ 65177 w 2446249"/>
                  <a:gd name="connsiteY107" fmla="*/ 1878348 h 2233863"/>
                  <a:gd name="connsiteX108" fmla="*/ 80251 w 2446249"/>
                  <a:gd name="connsiteY108" fmla="*/ 1682404 h 2233863"/>
                  <a:gd name="connsiteX109" fmla="*/ 205854 w 2446249"/>
                  <a:gd name="connsiteY109" fmla="*/ 1823082 h 2233863"/>
                  <a:gd name="connsiteX110" fmla="*/ 301314 w 2446249"/>
                  <a:gd name="connsiteY110" fmla="*/ 1983856 h 2233863"/>
                  <a:gd name="connsiteX111" fmla="*/ 326435 w 2446249"/>
                  <a:gd name="connsiteY111" fmla="*/ 1873323 h 2233863"/>
                  <a:gd name="connsiteX112" fmla="*/ 175710 w 2446249"/>
                  <a:gd name="connsiteY112" fmla="*/ 1526655 h 2233863"/>
                  <a:gd name="connsiteX113" fmla="*/ 150589 w 2446249"/>
                  <a:gd name="connsiteY113" fmla="*/ 1491487 h 2233863"/>
                  <a:gd name="connsiteX114" fmla="*/ 30008 w 2446249"/>
                  <a:gd name="connsiteY114" fmla="*/ 1652260 h 2233863"/>
                  <a:gd name="connsiteX115" fmla="*/ 19959 w 2446249"/>
                  <a:gd name="connsiteY115" fmla="*/ 1808009 h 2233863"/>
                  <a:gd name="connsiteX116" fmla="*/ 75227 w 2446249"/>
                  <a:gd name="connsiteY116" fmla="*/ 1310615 h 2233863"/>
                  <a:gd name="connsiteX117" fmla="*/ 175709 w 2446249"/>
                  <a:gd name="connsiteY117" fmla="*/ 1350809 h 2233863"/>
                  <a:gd name="connsiteX118" fmla="*/ 170685 w 2446249"/>
                  <a:gd name="connsiteY118" fmla="*/ 1134770 h 2233863"/>
                  <a:gd name="connsiteX119" fmla="*/ 95322 w 2446249"/>
                  <a:gd name="connsiteY119" fmla="*/ 1245301 h 2233863"/>
                  <a:gd name="connsiteX120" fmla="*/ 180733 w 2446249"/>
                  <a:gd name="connsiteY120" fmla="*/ 1054383 h 2233863"/>
                  <a:gd name="connsiteX121" fmla="*/ 276193 w 2446249"/>
                  <a:gd name="connsiteY121" fmla="*/ 873512 h 2233863"/>
                  <a:gd name="connsiteX122" fmla="*/ 471298 w 2446249"/>
                  <a:gd name="connsiteY122"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2444756 w 2446249"/>
                  <a:gd name="connsiteY59" fmla="*/ 1445659 h 2233863"/>
                  <a:gd name="connsiteX60" fmla="*/ 1602662 w 2446249"/>
                  <a:gd name="connsiteY60" fmla="*/ 2023306 h 2233863"/>
                  <a:gd name="connsiteX61" fmla="*/ 1574831 w 2446249"/>
                  <a:gd name="connsiteY61" fmla="*/ 1943793 h 2233863"/>
                  <a:gd name="connsiteX62" fmla="*/ 1471464 w 2446249"/>
                  <a:gd name="connsiteY62" fmla="*/ 2074990 h 2233863"/>
                  <a:gd name="connsiteX63" fmla="*/ 1582781 w 2446249"/>
                  <a:gd name="connsiteY63" fmla="*/ 2142576 h 2233863"/>
                  <a:gd name="connsiteX64" fmla="*/ 1451584 w 2446249"/>
                  <a:gd name="connsiteY64" fmla="*/ 2210162 h 2233863"/>
                  <a:gd name="connsiteX65" fmla="*/ 1228948 w 2446249"/>
                  <a:gd name="connsiteY65" fmla="*/ 2218113 h 2233863"/>
                  <a:gd name="connsiteX66" fmla="*/ 982457 w 2446249"/>
                  <a:gd name="connsiteY66" fmla="*/ 2226066 h 2233863"/>
                  <a:gd name="connsiteX67" fmla="*/ 966555 w 2446249"/>
                  <a:gd name="connsiteY67" fmla="*/ 2146551 h 2233863"/>
                  <a:gd name="connsiteX68" fmla="*/ 1197143 w 2446249"/>
                  <a:gd name="connsiteY68" fmla="*/ 2170405 h 2233863"/>
                  <a:gd name="connsiteX69" fmla="*/ 1324364 w 2446249"/>
                  <a:gd name="connsiteY69" fmla="*/ 2150526 h 2233863"/>
                  <a:gd name="connsiteX70" fmla="*/ 1280632 w 2446249"/>
                  <a:gd name="connsiteY70" fmla="*/ 1963673 h 2233863"/>
                  <a:gd name="connsiteX71" fmla="*/ 1407852 w 2446249"/>
                  <a:gd name="connsiteY71" fmla="*/ 1935844 h 2233863"/>
                  <a:gd name="connsiteX72" fmla="*/ 1247453 w 2446249"/>
                  <a:gd name="connsiteY72" fmla="*/ 1894184 h 2233863"/>
                  <a:gd name="connsiteX73" fmla="*/ 1182614 w 2446249"/>
                  <a:gd name="connsiteY73" fmla="*/ 2064244 h 2233863"/>
                  <a:gd name="connsiteX74" fmla="*/ 1024793 w 2446249"/>
                  <a:gd name="connsiteY74" fmla="*/ 2129558 h 2233863"/>
                  <a:gd name="connsiteX75" fmla="*/ 884116 w 2446249"/>
                  <a:gd name="connsiteY75" fmla="*/ 1767818 h 2233863"/>
                  <a:gd name="connsiteX76" fmla="*/ 843922 w 2446249"/>
                  <a:gd name="connsiteY76" fmla="*/ 2079317 h 2233863"/>
                  <a:gd name="connsiteX77" fmla="*/ 703246 w 2446249"/>
                  <a:gd name="connsiteY77" fmla="*/ 1667335 h 2233863"/>
                  <a:gd name="connsiteX78" fmla="*/ 803729 w 2446249"/>
                  <a:gd name="connsiteY78" fmla="*/ 1416126 h 2233863"/>
                  <a:gd name="connsiteX79" fmla="*/ 884115 w 2446249"/>
                  <a:gd name="connsiteY79" fmla="*/ 1255352 h 2233863"/>
                  <a:gd name="connsiteX80" fmla="*/ 1160446 w 2446249"/>
                  <a:gd name="connsiteY80" fmla="*/ 1134771 h 2233863"/>
                  <a:gd name="connsiteX81" fmla="*/ 1637744 w 2446249"/>
                  <a:gd name="connsiteY81" fmla="*/ 657475 h 2233863"/>
                  <a:gd name="connsiteX82" fmla="*/ 1763348 w 2446249"/>
                  <a:gd name="connsiteY82" fmla="*/ 345976 h 2233863"/>
                  <a:gd name="connsiteX83" fmla="*/ 1642768 w 2446249"/>
                  <a:gd name="connsiteY83" fmla="*/ 386169 h 2233863"/>
                  <a:gd name="connsiteX84" fmla="*/ 1451848 w 2446249"/>
                  <a:gd name="connsiteY84" fmla="*/ 667523 h 2233863"/>
                  <a:gd name="connsiteX85" fmla="*/ 1170498 w 2446249"/>
                  <a:gd name="connsiteY85" fmla="*/ 506748 h 2233863"/>
                  <a:gd name="connsiteX86" fmla="*/ 1200641 w 2446249"/>
                  <a:gd name="connsiteY86" fmla="*/ 642400 h 2233863"/>
                  <a:gd name="connsiteX87" fmla="*/ 1115230 w 2446249"/>
                  <a:gd name="connsiteY87" fmla="*/ 878538 h 2233863"/>
                  <a:gd name="connsiteX88" fmla="*/ 1100158 w 2446249"/>
                  <a:gd name="connsiteY88" fmla="*/ 1014189 h 2233863"/>
                  <a:gd name="connsiteX89" fmla="*/ 904215 w 2446249"/>
                  <a:gd name="connsiteY89" fmla="*/ 1024237 h 2233863"/>
                  <a:gd name="connsiteX90" fmla="*/ 929336 w 2446249"/>
                  <a:gd name="connsiteY90" fmla="*/ 1185011 h 2233863"/>
                  <a:gd name="connsiteX91" fmla="*/ 708272 w 2446249"/>
                  <a:gd name="connsiteY91" fmla="*/ 994093 h 2233863"/>
                  <a:gd name="connsiteX92" fmla="*/ 607789 w 2446249"/>
                  <a:gd name="connsiteY92" fmla="*/ 923755 h 2233863"/>
                  <a:gd name="connsiteX93" fmla="*/ 809594 w 2446249"/>
                  <a:gd name="connsiteY93" fmla="*/ 1323176 h 2233863"/>
                  <a:gd name="connsiteX94" fmla="*/ 512330 w 2446249"/>
                  <a:gd name="connsiteY94" fmla="*/ 1365882 h 2233863"/>
                  <a:gd name="connsiteX95" fmla="*/ 647983 w 2446249"/>
                  <a:gd name="connsiteY95" fmla="*/ 1883372 h 2233863"/>
                  <a:gd name="connsiteX96" fmla="*/ 537449 w 2446249"/>
                  <a:gd name="connsiteY96" fmla="*/ 1808010 h 2233863"/>
                  <a:gd name="connsiteX97" fmla="*/ 391749 w 2446249"/>
                  <a:gd name="connsiteY97" fmla="*/ 1742695 h 2233863"/>
                  <a:gd name="connsiteX98" fmla="*/ 230975 w 2446249"/>
                  <a:gd name="connsiteY98" fmla="*/ 1446268 h 2233863"/>
                  <a:gd name="connsiteX99" fmla="*/ 356580 w 2446249"/>
                  <a:gd name="connsiteY99" fmla="*/ 1677381 h 2233863"/>
                  <a:gd name="connsiteX100" fmla="*/ 431942 w 2446249"/>
                  <a:gd name="connsiteY100" fmla="*/ 1843179 h 2233863"/>
                  <a:gd name="connsiteX101" fmla="*/ 527402 w 2446249"/>
                  <a:gd name="connsiteY101" fmla="*/ 1883372 h 2233863"/>
                  <a:gd name="connsiteX102" fmla="*/ 507305 w 2446249"/>
                  <a:gd name="connsiteY102" fmla="*/ 1998929 h 2233863"/>
                  <a:gd name="connsiteX103" fmla="*/ 311362 w 2446249"/>
                  <a:gd name="connsiteY103" fmla="*/ 2189847 h 2233863"/>
                  <a:gd name="connsiteX104" fmla="*/ 250235 w 2446249"/>
                  <a:gd name="connsiteY104" fmla="*/ 2152165 h 2233863"/>
                  <a:gd name="connsiteX105" fmla="*/ 220927 w 2446249"/>
                  <a:gd name="connsiteY105" fmla="*/ 1998928 h 2233863"/>
                  <a:gd name="connsiteX106" fmla="*/ 120444 w 2446249"/>
                  <a:gd name="connsiteY106" fmla="*/ 1918541 h 2233863"/>
                  <a:gd name="connsiteX107" fmla="*/ 65177 w 2446249"/>
                  <a:gd name="connsiteY107" fmla="*/ 1878348 h 2233863"/>
                  <a:gd name="connsiteX108" fmla="*/ 80251 w 2446249"/>
                  <a:gd name="connsiteY108" fmla="*/ 1682404 h 2233863"/>
                  <a:gd name="connsiteX109" fmla="*/ 205854 w 2446249"/>
                  <a:gd name="connsiteY109" fmla="*/ 1823082 h 2233863"/>
                  <a:gd name="connsiteX110" fmla="*/ 301314 w 2446249"/>
                  <a:gd name="connsiteY110" fmla="*/ 1983856 h 2233863"/>
                  <a:gd name="connsiteX111" fmla="*/ 326435 w 2446249"/>
                  <a:gd name="connsiteY111" fmla="*/ 1873323 h 2233863"/>
                  <a:gd name="connsiteX112" fmla="*/ 175710 w 2446249"/>
                  <a:gd name="connsiteY112" fmla="*/ 1526655 h 2233863"/>
                  <a:gd name="connsiteX113" fmla="*/ 150589 w 2446249"/>
                  <a:gd name="connsiteY113" fmla="*/ 1491487 h 2233863"/>
                  <a:gd name="connsiteX114" fmla="*/ 30008 w 2446249"/>
                  <a:gd name="connsiteY114" fmla="*/ 1652260 h 2233863"/>
                  <a:gd name="connsiteX115" fmla="*/ 19959 w 2446249"/>
                  <a:gd name="connsiteY115" fmla="*/ 1808009 h 2233863"/>
                  <a:gd name="connsiteX116" fmla="*/ 75227 w 2446249"/>
                  <a:gd name="connsiteY116" fmla="*/ 1310615 h 2233863"/>
                  <a:gd name="connsiteX117" fmla="*/ 175709 w 2446249"/>
                  <a:gd name="connsiteY117" fmla="*/ 1350809 h 2233863"/>
                  <a:gd name="connsiteX118" fmla="*/ 170685 w 2446249"/>
                  <a:gd name="connsiteY118" fmla="*/ 1134770 h 2233863"/>
                  <a:gd name="connsiteX119" fmla="*/ 95322 w 2446249"/>
                  <a:gd name="connsiteY119" fmla="*/ 1245301 h 2233863"/>
                  <a:gd name="connsiteX120" fmla="*/ 180733 w 2446249"/>
                  <a:gd name="connsiteY120" fmla="*/ 1054383 h 2233863"/>
                  <a:gd name="connsiteX121" fmla="*/ 276193 w 2446249"/>
                  <a:gd name="connsiteY121" fmla="*/ 873512 h 2233863"/>
                  <a:gd name="connsiteX122" fmla="*/ 471298 w 2446249"/>
                  <a:gd name="connsiteY122"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2444756 w 2446249"/>
                  <a:gd name="connsiteY59" fmla="*/ 1445659 h 2233863"/>
                  <a:gd name="connsiteX60" fmla="*/ 1602662 w 2446249"/>
                  <a:gd name="connsiteY60" fmla="*/ 2023306 h 2233863"/>
                  <a:gd name="connsiteX61" fmla="*/ 1574831 w 2446249"/>
                  <a:gd name="connsiteY61" fmla="*/ 1943793 h 2233863"/>
                  <a:gd name="connsiteX62" fmla="*/ 1471464 w 2446249"/>
                  <a:gd name="connsiteY62" fmla="*/ 2074990 h 2233863"/>
                  <a:gd name="connsiteX63" fmla="*/ 1582781 w 2446249"/>
                  <a:gd name="connsiteY63" fmla="*/ 2142576 h 2233863"/>
                  <a:gd name="connsiteX64" fmla="*/ 1451584 w 2446249"/>
                  <a:gd name="connsiteY64" fmla="*/ 2210162 h 2233863"/>
                  <a:gd name="connsiteX65" fmla="*/ 1228948 w 2446249"/>
                  <a:gd name="connsiteY65" fmla="*/ 2218113 h 2233863"/>
                  <a:gd name="connsiteX66" fmla="*/ 982457 w 2446249"/>
                  <a:gd name="connsiteY66" fmla="*/ 2226066 h 2233863"/>
                  <a:gd name="connsiteX67" fmla="*/ 966555 w 2446249"/>
                  <a:gd name="connsiteY67" fmla="*/ 2146551 h 2233863"/>
                  <a:gd name="connsiteX68" fmla="*/ 1197143 w 2446249"/>
                  <a:gd name="connsiteY68" fmla="*/ 2170405 h 2233863"/>
                  <a:gd name="connsiteX69" fmla="*/ 1324364 w 2446249"/>
                  <a:gd name="connsiteY69" fmla="*/ 2150526 h 2233863"/>
                  <a:gd name="connsiteX70" fmla="*/ 1280632 w 2446249"/>
                  <a:gd name="connsiteY70" fmla="*/ 1963673 h 2233863"/>
                  <a:gd name="connsiteX71" fmla="*/ 1407852 w 2446249"/>
                  <a:gd name="connsiteY71" fmla="*/ 1935844 h 2233863"/>
                  <a:gd name="connsiteX72" fmla="*/ 1247453 w 2446249"/>
                  <a:gd name="connsiteY72" fmla="*/ 1894184 h 2233863"/>
                  <a:gd name="connsiteX73" fmla="*/ 1182614 w 2446249"/>
                  <a:gd name="connsiteY73" fmla="*/ 2064244 h 2233863"/>
                  <a:gd name="connsiteX74" fmla="*/ 1024793 w 2446249"/>
                  <a:gd name="connsiteY74" fmla="*/ 2129558 h 2233863"/>
                  <a:gd name="connsiteX75" fmla="*/ 884116 w 2446249"/>
                  <a:gd name="connsiteY75" fmla="*/ 1767818 h 2233863"/>
                  <a:gd name="connsiteX76" fmla="*/ 843922 w 2446249"/>
                  <a:gd name="connsiteY76" fmla="*/ 2079317 h 2233863"/>
                  <a:gd name="connsiteX77" fmla="*/ 703246 w 2446249"/>
                  <a:gd name="connsiteY77" fmla="*/ 1667335 h 2233863"/>
                  <a:gd name="connsiteX78" fmla="*/ 803729 w 2446249"/>
                  <a:gd name="connsiteY78" fmla="*/ 1416126 h 2233863"/>
                  <a:gd name="connsiteX79" fmla="*/ 884115 w 2446249"/>
                  <a:gd name="connsiteY79" fmla="*/ 1255352 h 2233863"/>
                  <a:gd name="connsiteX80" fmla="*/ 1160446 w 2446249"/>
                  <a:gd name="connsiteY80" fmla="*/ 1134771 h 2233863"/>
                  <a:gd name="connsiteX81" fmla="*/ 1637744 w 2446249"/>
                  <a:gd name="connsiteY81" fmla="*/ 657475 h 2233863"/>
                  <a:gd name="connsiteX82" fmla="*/ 1763348 w 2446249"/>
                  <a:gd name="connsiteY82" fmla="*/ 345976 h 2233863"/>
                  <a:gd name="connsiteX83" fmla="*/ 1642768 w 2446249"/>
                  <a:gd name="connsiteY83" fmla="*/ 386169 h 2233863"/>
                  <a:gd name="connsiteX84" fmla="*/ 1451848 w 2446249"/>
                  <a:gd name="connsiteY84" fmla="*/ 667523 h 2233863"/>
                  <a:gd name="connsiteX85" fmla="*/ 1170498 w 2446249"/>
                  <a:gd name="connsiteY85" fmla="*/ 506748 h 2233863"/>
                  <a:gd name="connsiteX86" fmla="*/ 1200641 w 2446249"/>
                  <a:gd name="connsiteY86" fmla="*/ 642400 h 2233863"/>
                  <a:gd name="connsiteX87" fmla="*/ 1115230 w 2446249"/>
                  <a:gd name="connsiteY87" fmla="*/ 878538 h 2233863"/>
                  <a:gd name="connsiteX88" fmla="*/ 1100158 w 2446249"/>
                  <a:gd name="connsiteY88" fmla="*/ 1014189 h 2233863"/>
                  <a:gd name="connsiteX89" fmla="*/ 904215 w 2446249"/>
                  <a:gd name="connsiteY89" fmla="*/ 1024237 h 2233863"/>
                  <a:gd name="connsiteX90" fmla="*/ 929336 w 2446249"/>
                  <a:gd name="connsiteY90" fmla="*/ 1185011 h 2233863"/>
                  <a:gd name="connsiteX91" fmla="*/ 708272 w 2446249"/>
                  <a:gd name="connsiteY91" fmla="*/ 994093 h 2233863"/>
                  <a:gd name="connsiteX92" fmla="*/ 607789 w 2446249"/>
                  <a:gd name="connsiteY92" fmla="*/ 923755 h 2233863"/>
                  <a:gd name="connsiteX93" fmla="*/ 809594 w 2446249"/>
                  <a:gd name="connsiteY93" fmla="*/ 1323176 h 2233863"/>
                  <a:gd name="connsiteX94" fmla="*/ 512330 w 2446249"/>
                  <a:gd name="connsiteY94" fmla="*/ 1365882 h 2233863"/>
                  <a:gd name="connsiteX95" fmla="*/ 647983 w 2446249"/>
                  <a:gd name="connsiteY95" fmla="*/ 1883372 h 2233863"/>
                  <a:gd name="connsiteX96" fmla="*/ 537449 w 2446249"/>
                  <a:gd name="connsiteY96" fmla="*/ 1808010 h 2233863"/>
                  <a:gd name="connsiteX97" fmla="*/ 391749 w 2446249"/>
                  <a:gd name="connsiteY97" fmla="*/ 1742695 h 2233863"/>
                  <a:gd name="connsiteX98" fmla="*/ 230975 w 2446249"/>
                  <a:gd name="connsiteY98" fmla="*/ 1446268 h 2233863"/>
                  <a:gd name="connsiteX99" fmla="*/ 356580 w 2446249"/>
                  <a:gd name="connsiteY99" fmla="*/ 1677381 h 2233863"/>
                  <a:gd name="connsiteX100" fmla="*/ 431942 w 2446249"/>
                  <a:gd name="connsiteY100" fmla="*/ 1843179 h 2233863"/>
                  <a:gd name="connsiteX101" fmla="*/ 527402 w 2446249"/>
                  <a:gd name="connsiteY101" fmla="*/ 1883372 h 2233863"/>
                  <a:gd name="connsiteX102" fmla="*/ 507305 w 2446249"/>
                  <a:gd name="connsiteY102" fmla="*/ 1998929 h 2233863"/>
                  <a:gd name="connsiteX103" fmla="*/ 311362 w 2446249"/>
                  <a:gd name="connsiteY103" fmla="*/ 2189847 h 2233863"/>
                  <a:gd name="connsiteX104" fmla="*/ 250235 w 2446249"/>
                  <a:gd name="connsiteY104" fmla="*/ 2152165 h 2233863"/>
                  <a:gd name="connsiteX105" fmla="*/ 220927 w 2446249"/>
                  <a:gd name="connsiteY105" fmla="*/ 1998928 h 2233863"/>
                  <a:gd name="connsiteX106" fmla="*/ 120444 w 2446249"/>
                  <a:gd name="connsiteY106" fmla="*/ 1918541 h 2233863"/>
                  <a:gd name="connsiteX107" fmla="*/ 65177 w 2446249"/>
                  <a:gd name="connsiteY107" fmla="*/ 1878348 h 2233863"/>
                  <a:gd name="connsiteX108" fmla="*/ 80251 w 2446249"/>
                  <a:gd name="connsiteY108" fmla="*/ 1682404 h 2233863"/>
                  <a:gd name="connsiteX109" fmla="*/ 205854 w 2446249"/>
                  <a:gd name="connsiteY109" fmla="*/ 1823082 h 2233863"/>
                  <a:gd name="connsiteX110" fmla="*/ 301314 w 2446249"/>
                  <a:gd name="connsiteY110" fmla="*/ 1983856 h 2233863"/>
                  <a:gd name="connsiteX111" fmla="*/ 326435 w 2446249"/>
                  <a:gd name="connsiteY111" fmla="*/ 1873323 h 2233863"/>
                  <a:gd name="connsiteX112" fmla="*/ 175710 w 2446249"/>
                  <a:gd name="connsiteY112" fmla="*/ 1526655 h 2233863"/>
                  <a:gd name="connsiteX113" fmla="*/ 150589 w 2446249"/>
                  <a:gd name="connsiteY113" fmla="*/ 1491487 h 2233863"/>
                  <a:gd name="connsiteX114" fmla="*/ 30008 w 2446249"/>
                  <a:gd name="connsiteY114" fmla="*/ 1652260 h 2233863"/>
                  <a:gd name="connsiteX115" fmla="*/ 19959 w 2446249"/>
                  <a:gd name="connsiteY115" fmla="*/ 1808009 h 2233863"/>
                  <a:gd name="connsiteX116" fmla="*/ 75227 w 2446249"/>
                  <a:gd name="connsiteY116" fmla="*/ 1310615 h 2233863"/>
                  <a:gd name="connsiteX117" fmla="*/ 175709 w 2446249"/>
                  <a:gd name="connsiteY117" fmla="*/ 1350809 h 2233863"/>
                  <a:gd name="connsiteX118" fmla="*/ 170685 w 2446249"/>
                  <a:gd name="connsiteY118" fmla="*/ 1134770 h 2233863"/>
                  <a:gd name="connsiteX119" fmla="*/ 95322 w 2446249"/>
                  <a:gd name="connsiteY119" fmla="*/ 1245301 h 2233863"/>
                  <a:gd name="connsiteX120" fmla="*/ 180733 w 2446249"/>
                  <a:gd name="connsiteY120" fmla="*/ 1054383 h 2233863"/>
                  <a:gd name="connsiteX121" fmla="*/ 276193 w 2446249"/>
                  <a:gd name="connsiteY121" fmla="*/ 873512 h 2233863"/>
                  <a:gd name="connsiteX122" fmla="*/ 471298 w 2446249"/>
                  <a:gd name="connsiteY122"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662296 w 2446249"/>
                  <a:gd name="connsiteY59" fmla="*/ 1820548 h 2233863"/>
                  <a:gd name="connsiteX60" fmla="*/ 2444756 w 2446249"/>
                  <a:gd name="connsiteY60" fmla="*/ 1445659 h 2233863"/>
                  <a:gd name="connsiteX61" fmla="*/ 1602662 w 2446249"/>
                  <a:gd name="connsiteY61" fmla="*/ 2023306 h 2233863"/>
                  <a:gd name="connsiteX62" fmla="*/ 1574831 w 2446249"/>
                  <a:gd name="connsiteY62" fmla="*/ 1943793 h 2233863"/>
                  <a:gd name="connsiteX63" fmla="*/ 1471464 w 2446249"/>
                  <a:gd name="connsiteY63" fmla="*/ 2074990 h 2233863"/>
                  <a:gd name="connsiteX64" fmla="*/ 1582781 w 2446249"/>
                  <a:gd name="connsiteY64" fmla="*/ 2142576 h 2233863"/>
                  <a:gd name="connsiteX65" fmla="*/ 1451584 w 2446249"/>
                  <a:gd name="connsiteY65" fmla="*/ 2210162 h 2233863"/>
                  <a:gd name="connsiteX66" fmla="*/ 1228948 w 2446249"/>
                  <a:gd name="connsiteY66" fmla="*/ 2218113 h 2233863"/>
                  <a:gd name="connsiteX67" fmla="*/ 982457 w 2446249"/>
                  <a:gd name="connsiteY67" fmla="*/ 2226066 h 2233863"/>
                  <a:gd name="connsiteX68" fmla="*/ 966555 w 2446249"/>
                  <a:gd name="connsiteY68" fmla="*/ 2146551 h 2233863"/>
                  <a:gd name="connsiteX69" fmla="*/ 1197143 w 2446249"/>
                  <a:gd name="connsiteY69" fmla="*/ 2170405 h 2233863"/>
                  <a:gd name="connsiteX70" fmla="*/ 1324364 w 2446249"/>
                  <a:gd name="connsiteY70" fmla="*/ 2150526 h 2233863"/>
                  <a:gd name="connsiteX71" fmla="*/ 1280632 w 2446249"/>
                  <a:gd name="connsiteY71" fmla="*/ 1963673 h 2233863"/>
                  <a:gd name="connsiteX72" fmla="*/ 1407852 w 2446249"/>
                  <a:gd name="connsiteY72" fmla="*/ 1935844 h 2233863"/>
                  <a:gd name="connsiteX73" fmla="*/ 1247453 w 2446249"/>
                  <a:gd name="connsiteY73" fmla="*/ 1894184 h 2233863"/>
                  <a:gd name="connsiteX74" fmla="*/ 1182614 w 2446249"/>
                  <a:gd name="connsiteY74" fmla="*/ 2064244 h 2233863"/>
                  <a:gd name="connsiteX75" fmla="*/ 1024793 w 2446249"/>
                  <a:gd name="connsiteY75" fmla="*/ 2129558 h 2233863"/>
                  <a:gd name="connsiteX76" fmla="*/ 884116 w 2446249"/>
                  <a:gd name="connsiteY76" fmla="*/ 1767818 h 2233863"/>
                  <a:gd name="connsiteX77" fmla="*/ 843922 w 2446249"/>
                  <a:gd name="connsiteY77" fmla="*/ 2079317 h 2233863"/>
                  <a:gd name="connsiteX78" fmla="*/ 703246 w 2446249"/>
                  <a:gd name="connsiteY78" fmla="*/ 1667335 h 2233863"/>
                  <a:gd name="connsiteX79" fmla="*/ 803729 w 2446249"/>
                  <a:gd name="connsiteY79" fmla="*/ 1416126 h 2233863"/>
                  <a:gd name="connsiteX80" fmla="*/ 884115 w 2446249"/>
                  <a:gd name="connsiteY80" fmla="*/ 1255352 h 2233863"/>
                  <a:gd name="connsiteX81" fmla="*/ 1160446 w 2446249"/>
                  <a:gd name="connsiteY81" fmla="*/ 1134771 h 2233863"/>
                  <a:gd name="connsiteX82" fmla="*/ 1637744 w 2446249"/>
                  <a:gd name="connsiteY82" fmla="*/ 657475 h 2233863"/>
                  <a:gd name="connsiteX83" fmla="*/ 1763348 w 2446249"/>
                  <a:gd name="connsiteY83" fmla="*/ 345976 h 2233863"/>
                  <a:gd name="connsiteX84" fmla="*/ 1642768 w 2446249"/>
                  <a:gd name="connsiteY84" fmla="*/ 386169 h 2233863"/>
                  <a:gd name="connsiteX85" fmla="*/ 1451848 w 2446249"/>
                  <a:gd name="connsiteY85" fmla="*/ 667523 h 2233863"/>
                  <a:gd name="connsiteX86" fmla="*/ 1170498 w 2446249"/>
                  <a:gd name="connsiteY86" fmla="*/ 506748 h 2233863"/>
                  <a:gd name="connsiteX87" fmla="*/ 1200641 w 2446249"/>
                  <a:gd name="connsiteY87" fmla="*/ 642400 h 2233863"/>
                  <a:gd name="connsiteX88" fmla="*/ 1115230 w 2446249"/>
                  <a:gd name="connsiteY88" fmla="*/ 878538 h 2233863"/>
                  <a:gd name="connsiteX89" fmla="*/ 1100158 w 2446249"/>
                  <a:gd name="connsiteY89" fmla="*/ 1014189 h 2233863"/>
                  <a:gd name="connsiteX90" fmla="*/ 904215 w 2446249"/>
                  <a:gd name="connsiteY90" fmla="*/ 1024237 h 2233863"/>
                  <a:gd name="connsiteX91" fmla="*/ 929336 w 2446249"/>
                  <a:gd name="connsiteY91" fmla="*/ 1185011 h 2233863"/>
                  <a:gd name="connsiteX92" fmla="*/ 708272 w 2446249"/>
                  <a:gd name="connsiteY92" fmla="*/ 994093 h 2233863"/>
                  <a:gd name="connsiteX93" fmla="*/ 607789 w 2446249"/>
                  <a:gd name="connsiteY93" fmla="*/ 923755 h 2233863"/>
                  <a:gd name="connsiteX94" fmla="*/ 809594 w 2446249"/>
                  <a:gd name="connsiteY94" fmla="*/ 1323176 h 2233863"/>
                  <a:gd name="connsiteX95" fmla="*/ 512330 w 2446249"/>
                  <a:gd name="connsiteY95" fmla="*/ 1365882 h 2233863"/>
                  <a:gd name="connsiteX96" fmla="*/ 647983 w 2446249"/>
                  <a:gd name="connsiteY96" fmla="*/ 1883372 h 2233863"/>
                  <a:gd name="connsiteX97" fmla="*/ 537449 w 2446249"/>
                  <a:gd name="connsiteY97" fmla="*/ 1808010 h 2233863"/>
                  <a:gd name="connsiteX98" fmla="*/ 391749 w 2446249"/>
                  <a:gd name="connsiteY98" fmla="*/ 1742695 h 2233863"/>
                  <a:gd name="connsiteX99" fmla="*/ 230975 w 2446249"/>
                  <a:gd name="connsiteY99" fmla="*/ 1446268 h 2233863"/>
                  <a:gd name="connsiteX100" fmla="*/ 356580 w 2446249"/>
                  <a:gd name="connsiteY100" fmla="*/ 1677381 h 2233863"/>
                  <a:gd name="connsiteX101" fmla="*/ 431942 w 2446249"/>
                  <a:gd name="connsiteY101" fmla="*/ 1843179 h 2233863"/>
                  <a:gd name="connsiteX102" fmla="*/ 527402 w 2446249"/>
                  <a:gd name="connsiteY102" fmla="*/ 1883372 h 2233863"/>
                  <a:gd name="connsiteX103" fmla="*/ 507305 w 2446249"/>
                  <a:gd name="connsiteY103" fmla="*/ 1998929 h 2233863"/>
                  <a:gd name="connsiteX104" fmla="*/ 311362 w 2446249"/>
                  <a:gd name="connsiteY104" fmla="*/ 2189847 h 2233863"/>
                  <a:gd name="connsiteX105" fmla="*/ 250235 w 2446249"/>
                  <a:gd name="connsiteY105" fmla="*/ 2152165 h 2233863"/>
                  <a:gd name="connsiteX106" fmla="*/ 220927 w 2446249"/>
                  <a:gd name="connsiteY106" fmla="*/ 1998928 h 2233863"/>
                  <a:gd name="connsiteX107" fmla="*/ 120444 w 2446249"/>
                  <a:gd name="connsiteY107" fmla="*/ 1918541 h 2233863"/>
                  <a:gd name="connsiteX108" fmla="*/ 65177 w 2446249"/>
                  <a:gd name="connsiteY108" fmla="*/ 1878348 h 2233863"/>
                  <a:gd name="connsiteX109" fmla="*/ 80251 w 2446249"/>
                  <a:gd name="connsiteY109" fmla="*/ 1682404 h 2233863"/>
                  <a:gd name="connsiteX110" fmla="*/ 205854 w 2446249"/>
                  <a:gd name="connsiteY110" fmla="*/ 1823082 h 2233863"/>
                  <a:gd name="connsiteX111" fmla="*/ 301314 w 2446249"/>
                  <a:gd name="connsiteY111" fmla="*/ 1983856 h 2233863"/>
                  <a:gd name="connsiteX112" fmla="*/ 326435 w 2446249"/>
                  <a:gd name="connsiteY112" fmla="*/ 1873323 h 2233863"/>
                  <a:gd name="connsiteX113" fmla="*/ 175710 w 2446249"/>
                  <a:gd name="connsiteY113" fmla="*/ 1526655 h 2233863"/>
                  <a:gd name="connsiteX114" fmla="*/ 150589 w 2446249"/>
                  <a:gd name="connsiteY114" fmla="*/ 1491487 h 2233863"/>
                  <a:gd name="connsiteX115" fmla="*/ 30008 w 2446249"/>
                  <a:gd name="connsiteY115" fmla="*/ 1652260 h 2233863"/>
                  <a:gd name="connsiteX116" fmla="*/ 19959 w 2446249"/>
                  <a:gd name="connsiteY116" fmla="*/ 1808009 h 2233863"/>
                  <a:gd name="connsiteX117" fmla="*/ 75227 w 2446249"/>
                  <a:gd name="connsiteY117" fmla="*/ 1310615 h 2233863"/>
                  <a:gd name="connsiteX118" fmla="*/ 175709 w 2446249"/>
                  <a:gd name="connsiteY118" fmla="*/ 1350809 h 2233863"/>
                  <a:gd name="connsiteX119" fmla="*/ 170685 w 2446249"/>
                  <a:gd name="connsiteY119" fmla="*/ 1134770 h 2233863"/>
                  <a:gd name="connsiteX120" fmla="*/ 95322 w 2446249"/>
                  <a:gd name="connsiteY120" fmla="*/ 1245301 h 2233863"/>
                  <a:gd name="connsiteX121" fmla="*/ 180733 w 2446249"/>
                  <a:gd name="connsiteY121" fmla="*/ 1054383 h 2233863"/>
                  <a:gd name="connsiteX122" fmla="*/ 276193 w 2446249"/>
                  <a:gd name="connsiteY122" fmla="*/ 873512 h 2233863"/>
                  <a:gd name="connsiteX123" fmla="*/ 471298 w 2446249"/>
                  <a:gd name="connsiteY123"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606637 w 2446249"/>
                  <a:gd name="connsiteY59" fmla="*/ 1522374 h 2233863"/>
                  <a:gd name="connsiteX60" fmla="*/ 2444756 w 2446249"/>
                  <a:gd name="connsiteY60" fmla="*/ 1445659 h 2233863"/>
                  <a:gd name="connsiteX61" fmla="*/ 1602662 w 2446249"/>
                  <a:gd name="connsiteY61" fmla="*/ 2023306 h 2233863"/>
                  <a:gd name="connsiteX62" fmla="*/ 1574831 w 2446249"/>
                  <a:gd name="connsiteY62" fmla="*/ 1943793 h 2233863"/>
                  <a:gd name="connsiteX63" fmla="*/ 1471464 w 2446249"/>
                  <a:gd name="connsiteY63" fmla="*/ 2074990 h 2233863"/>
                  <a:gd name="connsiteX64" fmla="*/ 1582781 w 2446249"/>
                  <a:gd name="connsiteY64" fmla="*/ 2142576 h 2233863"/>
                  <a:gd name="connsiteX65" fmla="*/ 1451584 w 2446249"/>
                  <a:gd name="connsiteY65" fmla="*/ 2210162 h 2233863"/>
                  <a:gd name="connsiteX66" fmla="*/ 1228948 w 2446249"/>
                  <a:gd name="connsiteY66" fmla="*/ 2218113 h 2233863"/>
                  <a:gd name="connsiteX67" fmla="*/ 982457 w 2446249"/>
                  <a:gd name="connsiteY67" fmla="*/ 2226066 h 2233863"/>
                  <a:gd name="connsiteX68" fmla="*/ 966555 w 2446249"/>
                  <a:gd name="connsiteY68" fmla="*/ 2146551 h 2233863"/>
                  <a:gd name="connsiteX69" fmla="*/ 1197143 w 2446249"/>
                  <a:gd name="connsiteY69" fmla="*/ 2170405 h 2233863"/>
                  <a:gd name="connsiteX70" fmla="*/ 1324364 w 2446249"/>
                  <a:gd name="connsiteY70" fmla="*/ 2150526 h 2233863"/>
                  <a:gd name="connsiteX71" fmla="*/ 1280632 w 2446249"/>
                  <a:gd name="connsiteY71" fmla="*/ 1963673 h 2233863"/>
                  <a:gd name="connsiteX72" fmla="*/ 1407852 w 2446249"/>
                  <a:gd name="connsiteY72" fmla="*/ 1935844 h 2233863"/>
                  <a:gd name="connsiteX73" fmla="*/ 1247453 w 2446249"/>
                  <a:gd name="connsiteY73" fmla="*/ 1894184 h 2233863"/>
                  <a:gd name="connsiteX74" fmla="*/ 1182614 w 2446249"/>
                  <a:gd name="connsiteY74" fmla="*/ 2064244 h 2233863"/>
                  <a:gd name="connsiteX75" fmla="*/ 1024793 w 2446249"/>
                  <a:gd name="connsiteY75" fmla="*/ 2129558 h 2233863"/>
                  <a:gd name="connsiteX76" fmla="*/ 884116 w 2446249"/>
                  <a:gd name="connsiteY76" fmla="*/ 1767818 h 2233863"/>
                  <a:gd name="connsiteX77" fmla="*/ 843922 w 2446249"/>
                  <a:gd name="connsiteY77" fmla="*/ 2079317 h 2233863"/>
                  <a:gd name="connsiteX78" fmla="*/ 703246 w 2446249"/>
                  <a:gd name="connsiteY78" fmla="*/ 1667335 h 2233863"/>
                  <a:gd name="connsiteX79" fmla="*/ 803729 w 2446249"/>
                  <a:gd name="connsiteY79" fmla="*/ 1416126 h 2233863"/>
                  <a:gd name="connsiteX80" fmla="*/ 884115 w 2446249"/>
                  <a:gd name="connsiteY80" fmla="*/ 1255352 h 2233863"/>
                  <a:gd name="connsiteX81" fmla="*/ 1160446 w 2446249"/>
                  <a:gd name="connsiteY81" fmla="*/ 1134771 h 2233863"/>
                  <a:gd name="connsiteX82" fmla="*/ 1637744 w 2446249"/>
                  <a:gd name="connsiteY82" fmla="*/ 657475 h 2233863"/>
                  <a:gd name="connsiteX83" fmla="*/ 1763348 w 2446249"/>
                  <a:gd name="connsiteY83" fmla="*/ 345976 h 2233863"/>
                  <a:gd name="connsiteX84" fmla="*/ 1642768 w 2446249"/>
                  <a:gd name="connsiteY84" fmla="*/ 386169 h 2233863"/>
                  <a:gd name="connsiteX85" fmla="*/ 1451848 w 2446249"/>
                  <a:gd name="connsiteY85" fmla="*/ 667523 h 2233863"/>
                  <a:gd name="connsiteX86" fmla="*/ 1170498 w 2446249"/>
                  <a:gd name="connsiteY86" fmla="*/ 506748 h 2233863"/>
                  <a:gd name="connsiteX87" fmla="*/ 1200641 w 2446249"/>
                  <a:gd name="connsiteY87" fmla="*/ 642400 h 2233863"/>
                  <a:gd name="connsiteX88" fmla="*/ 1115230 w 2446249"/>
                  <a:gd name="connsiteY88" fmla="*/ 878538 h 2233863"/>
                  <a:gd name="connsiteX89" fmla="*/ 1100158 w 2446249"/>
                  <a:gd name="connsiteY89" fmla="*/ 1014189 h 2233863"/>
                  <a:gd name="connsiteX90" fmla="*/ 904215 w 2446249"/>
                  <a:gd name="connsiteY90" fmla="*/ 1024237 h 2233863"/>
                  <a:gd name="connsiteX91" fmla="*/ 929336 w 2446249"/>
                  <a:gd name="connsiteY91" fmla="*/ 1185011 h 2233863"/>
                  <a:gd name="connsiteX92" fmla="*/ 708272 w 2446249"/>
                  <a:gd name="connsiteY92" fmla="*/ 994093 h 2233863"/>
                  <a:gd name="connsiteX93" fmla="*/ 607789 w 2446249"/>
                  <a:gd name="connsiteY93" fmla="*/ 923755 h 2233863"/>
                  <a:gd name="connsiteX94" fmla="*/ 809594 w 2446249"/>
                  <a:gd name="connsiteY94" fmla="*/ 1323176 h 2233863"/>
                  <a:gd name="connsiteX95" fmla="*/ 512330 w 2446249"/>
                  <a:gd name="connsiteY95" fmla="*/ 1365882 h 2233863"/>
                  <a:gd name="connsiteX96" fmla="*/ 647983 w 2446249"/>
                  <a:gd name="connsiteY96" fmla="*/ 1883372 h 2233863"/>
                  <a:gd name="connsiteX97" fmla="*/ 537449 w 2446249"/>
                  <a:gd name="connsiteY97" fmla="*/ 1808010 h 2233863"/>
                  <a:gd name="connsiteX98" fmla="*/ 391749 w 2446249"/>
                  <a:gd name="connsiteY98" fmla="*/ 1742695 h 2233863"/>
                  <a:gd name="connsiteX99" fmla="*/ 230975 w 2446249"/>
                  <a:gd name="connsiteY99" fmla="*/ 1446268 h 2233863"/>
                  <a:gd name="connsiteX100" fmla="*/ 356580 w 2446249"/>
                  <a:gd name="connsiteY100" fmla="*/ 1677381 h 2233863"/>
                  <a:gd name="connsiteX101" fmla="*/ 431942 w 2446249"/>
                  <a:gd name="connsiteY101" fmla="*/ 1843179 h 2233863"/>
                  <a:gd name="connsiteX102" fmla="*/ 527402 w 2446249"/>
                  <a:gd name="connsiteY102" fmla="*/ 1883372 h 2233863"/>
                  <a:gd name="connsiteX103" fmla="*/ 507305 w 2446249"/>
                  <a:gd name="connsiteY103" fmla="*/ 1998929 h 2233863"/>
                  <a:gd name="connsiteX104" fmla="*/ 311362 w 2446249"/>
                  <a:gd name="connsiteY104" fmla="*/ 2189847 h 2233863"/>
                  <a:gd name="connsiteX105" fmla="*/ 250235 w 2446249"/>
                  <a:gd name="connsiteY105" fmla="*/ 2152165 h 2233863"/>
                  <a:gd name="connsiteX106" fmla="*/ 220927 w 2446249"/>
                  <a:gd name="connsiteY106" fmla="*/ 1998928 h 2233863"/>
                  <a:gd name="connsiteX107" fmla="*/ 120444 w 2446249"/>
                  <a:gd name="connsiteY107" fmla="*/ 1918541 h 2233863"/>
                  <a:gd name="connsiteX108" fmla="*/ 65177 w 2446249"/>
                  <a:gd name="connsiteY108" fmla="*/ 1878348 h 2233863"/>
                  <a:gd name="connsiteX109" fmla="*/ 80251 w 2446249"/>
                  <a:gd name="connsiteY109" fmla="*/ 1682404 h 2233863"/>
                  <a:gd name="connsiteX110" fmla="*/ 205854 w 2446249"/>
                  <a:gd name="connsiteY110" fmla="*/ 1823082 h 2233863"/>
                  <a:gd name="connsiteX111" fmla="*/ 301314 w 2446249"/>
                  <a:gd name="connsiteY111" fmla="*/ 1983856 h 2233863"/>
                  <a:gd name="connsiteX112" fmla="*/ 326435 w 2446249"/>
                  <a:gd name="connsiteY112" fmla="*/ 1873323 h 2233863"/>
                  <a:gd name="connsiteX113" fmla="*/ 175710 w 2446249"/>
                  <a:gd name="connsiteY113" fmla="*/ 1526655 h 2233863"/>
                  <a:gd name="connsiteX114" fmla="*/ 150589 w 2446249"/>
                  <a:gd name="connsiteY114" fmla="*/ 1491487 h 2233863"/>
                  <a:gd name="connsiteX115" fmla="*/ 30008 w 2446249"/>
                  <a:gd name="connsiteY115" fmla="*/ 1652260 h 2233863"/>
                  <a:gd name="connsiteX116" fmla="*/ 19959 w 2446249"/>
                  <a:gd name="connsiteY116" fmla="*/ 1808009 h 2233863"/>
                  <a:gd name="connsiteX117" fmla="*/ 75227 w 2446249"/>
                  <a:gd name="connsiteY117" fmla="*/ 1310615 h 2233863"/>
                  <a:gd name="connsiteX118" fmla="*/ 175709 w 2446249"/>
                  <a:gd name="connsiteY118" fmla="*/ 1350809 h 2233863"/>
                  <a:gd name="connsiteX119" fmla="*/ 170685 w 2446249"/>
                  <a:gd name="connsiteY119" fmla="*/ 1134770 h 2233863"/>
                  <a:gd name="connsiteX120" fmla="*/ 95322 w 2446249"/>
                  <a:gd name="connsiteY120" fmla="*/ 1245301 h 2233863"/>
                  <a:gd name="connsiteX121" fmla="*/ 180733 w 2446249"/>
                  <a:gd name="connsiteY121" fmla="*/ 1054383 h 2233863"/>
                  <a:gd name="connsiteX122" fmla="*/ 276193 w 2446249"/>
                  <a:gd name="connsiteY122" fmla="*/ 873512 h 2233863"/>
                  <a:gd name="connsiteX123" fmla="*/ 471298 w 2446249"/>
                  <a:gd name="connsiteY123"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606637 w 2446249"/>
                  <a:gd name="connsiteY59" fmla="*/ 1522374 h 2233863"/>
                  <a:gd name="connsiteX60" fmla="*/ 2444756 w 2446249"/>
                  <a:gd name="connsiteY60" fmla="*/ 1445659 h 2233863"/>
                  <a:gd name="connsiteX61" fmla="*/ 1602662 w 2446249"/>
                  <a:gd name="connsiteY61" fmla="*/ 2023306 h 2233863"/>
                  <a:gd name="connsiteX62" fmla="*/ 1574831 w 2446249"/>
                  <a:gd name="connsiteY62" fmla="*/ 1943793 h 2233863"/>
                  <a:gd name="connsiteX63" fmla="*/ 1471464 w 2446249"/>
                  <a:gd name="connsiteY63" fmla="*/ 2074990 h 2233863"/>
                  <a:gd name="connsiteX64" fmla="*/ 1582781 w 2446249"/>
                  <a:gd name="connsiteY64" fmla="*/ 2142576 h 2233863"/>
                  <a:gd name="connsiteX65" fmla="*/ 1451584 w 2446249"/>
                  <a:gd name="connsiteY65" fmla="*/ 2210162 h 2233863"/>
                  <a:gd name="connsiteX66" fmla="*/ 1228948 w 2446249"/>
                  <a:gd name="connsiteY66" fmla="*/ 2218113 h 2233863"/>
                  <a:gd name="connsiteX67" fmla="*/ 982457 w 2446249"/>
                  <a:gd name="connsiteY67" fmla="*/ 2226066 h 2233863"/>
                  <a:gd name="connsiteX68" fmla="*/ 966555 w 2446249"/>
                  <a:gd name="connsiteY68" fmla="*/ 2146551 h 2233863"/>
                  <a:gd name="connsiteX69" fmla="*/ 1197143 w 2446249"/>
                  <a:gd name="connsiteY69" fmla="*/ 2170405 h 2233863"/>
                  <a:gd name="connsiteX70" fmla="*/ 1324364 w 2446249"/>
                  <a:gd name="connsiteY70" fmla="*/ 2150526 h 2233863"/>
                  <a:gd name="connsiteX71" fmla="*/ 1280632 w 2446249"/>
                  <a:gd name="connsiteY71" fmla="*/ 1963673 h 2233863"/>
                  <a:gd name="connsiteX72" fmla="*/ 1407852 w 2446249"/>
                  <a:gd name="connsiteY72" fmla="*/ 1935844 h 2233863"/>
                  <a:gd name="connsiteX73" fmla="*/ 1247453 w 2446249"/>
                  <a:gd name="connsiteY73" fmla="*/ 1894184 h 2233863"/>
                  <a:gd name="connsiteX74" fmla="*/ 1182614 w 2446249"/>
                  <a:gd name="connsiteY74" fmla="*/ 2064244 h 2233863"/>
                  <a:gd name="connsiteX75" fmla="*/ 1024793 w 2446249"/>
                  <a:gd name="connsiteY75" fmla="*/ 2129558 h 2233863"/>
                  <a:gd name="connsiteX76" fmla="*/ 884116 w 2446249"/>
                  <a:gd name="connsiteY76" fmla="*/ 1767818 h 2233863"/>
                  <a:gd name="connsiteX77" fmla="*/ 843922 w 2446249"/>
                  <a:gd name="connsiteY77" fmla="*/ 2079317 h 2233863"/>
                  <a:gd name="connsiteX78" fmla="*/ 703246 w 2446249"/>
                  <a:gd name="connsiteY78" fmla="*/ 1667335 h 2233863"/>
                  <a:gd name="connsiteX79" fmla="*/ 803729 w 2446249"/>
                  <a:gd name="connsiteY79" fmla="*/ 1416126 h 2233863"/>
                  <a:gd name="connsiteX80" fmla="*/ 884115 w 2446249"/>
                  <a:gd name="connsiteY80" fmla="*/ 1255352 h 2233863"/>
                  <a:gd name="connsiteX81" fmla="*/ 1160446 w 2446249"/>
                  <a:gd name="connsiteY81" fmla="*/ 1134771 h 2233863"/>
                  <a:gd name="connsiteX82" fmla="*/ 1637744 w 2446249"/>
                  <a:gd name="connsiteY82" fmla="*/ 657475 h 2233863"/>
                  <a:gd name="connsiteX83" fmla="*/ 1763348 w 2446249"/>
                  <a:gd name="connsiteY83" fmla="*/ 345976 h 2233863"/>
                  <a:gd name="connsiteX84" fmla="*/ 1642768 w 2446249"/>
                  <a:gd name="connsiteY84" fmla="*/ 386169 h 2233863"/>
                  <a:gd name="connsiteX85" fmla="*/ 1451848 w 2446249"/>
                  <a:gd name="connsiteY85" fmla="*/ 667523 h 2233863"/>
                  <a:gd name="connsiteX86" fmla="*/ 1170498 w 2446249"/>
                  <a:gd name="connsiteY86" fmla="*/ 506748 h 2233863"/>
                  <a:gd name="connsiteX87" fmla="*/ 1200641 w 2446249"/>
                  <a:gd name="connsiteY87" fmla="*/ 642400 h 2233863"/>
                  <a:gd name="connsiteX88" fmla="*/ 1115230 w 2446249"/>
                  <a:gd name="connsiteY88" fmla="*/ 878538 h 2233863"/>
                  <a:gd name="connsiteX89" fmla="*/ 1100158 w 2446249"/>
                  <a:gd name="connsiteY89" fmla="*/ 1014189 h 2233863"/>
                  <a:gd name="connsiteX90" fmla="*/ 904215 w 2446249"/>
                  <a:gd name="connsiteY90" fmla="*/ 1024237 h 2233863"/>
                  <a:gd name="connsiteX91" fmla="*/ 929336 w 2446249"/>
                  <a:gd name="connsiteY91" fmla="*/ 1185011 h 2233863"/>
                  <a:gd name="connsiteX92" fmla="*/ 708272 w 2446249"/>
                  <a:gd name="connsiteY92" fmla="*/ 994093 h 2233863"/>
                  <a:gd name="connsiteX93" fmla="*/ 607789 w 2446249"/>
                  <a:gd name="connsiteY93" fmla="*/ 923755 h 2233863"/>
                  <a:gd name="connsiteX94" fmla="*/ 809594 w 2446249"/>
                  <a:gd name="connsiteY94" fmla="*/ 1323176 h 2233863"/>
                  <a:gd name="connsiteX95" fmla="*/ 512330 w 2446249"/>
                  <a:gd name="connsiteY95" fmla="*/ 1365882 h 2233863"/>
                  <a:gd name="connsiteX96" fmla="*/ 647983 w 2446249"/>
                  <a:gd name="connsiteY96" fmla="*/ 1883372 h 2233863"/>
                  <a:gd name="connsiteX97" fmla="*/ 537449 w 2446249"/>
                  <a:gd name="connsiteY97" fmla="*/ 1808010 h 2233863"/>
                  <a:gd name="connsiteX98" fmla="*/ 391749 w 2446249"/>
                  <a:gd name="connsiteY98" fmla="*/ 1742695 h 2233863"/>
                  <a:gd name="connsiteX99" fmla="*/ 230975 w 2446249"/>
                  <a:gd name="connsiteY99" fmla="*/ 1446268 h 2233863"/>
                  <a:gd name="connsiteX100" fmla="*/ 356580 w 2446249"/>
                  <a:gd name="connsiteY100" fmla="*/ 1677381 h 2233863"/>
                  <a:gd name="connsiteX101" fmla="*/ 431942 w 2446249"/>
                  <a:gd name="connsiteY101" fmla="*/ 1843179 h 2233863"/>
                  <a:gd name="connsiteX102" fmla="*/ 527402 w 2446249"/>
                  <a:gd name="connsiteY102" fmla="*/ 1883372 h 2233863"/>
                  <a:gd name="connsiteX103" fmla="*/ 507305 w 2446249"/>
                  <a:gd name="connsiteY103" fmla="*/ 1998929 h 2233863"/>
                  <a:gd name="connsiteX104" fmla="*/ 311362 w 2446249"/>
                  <a:gd name="connsiteY104" fmla="*/ 2189847 h 2233863"/>
                  <a:gd name="connsiteX105" fmla="*/ 250235 w 2446249"/>
                  <a:gd name="connsiteY105" fmla="*/ 2152165 h 2233863"/>
                  <a:gd name="connsiteX106" fmla="*/ 220927 w 2446249"/>
                  <a:gd name="connsiteY106" fmla="*/ 1998928 h 2233863"/>
                  <a:gd name="connsiteX107" fmla="*/ 120444 w 2446249"/>
                  <a:gd name="connsiteY107" fmla="*/ 1918541 h 2233863"/>
                  <a:gd name="connsiteX108" fmla="*/ 65177 w 2446249"/>
                  <a:gd name="connsiteY108" fmla="*/ 1878348 h 2233863"/>
                  <a:gd name="connsiteX109" fmla="*/ 80251 w 2446249"/>
                  <a:gd name="connsiteY109" fmla="*/ 1682404 h 2233863"/>
                  <a:gd name="connsiteX110" fmla="*/ 205854 w 2446249"/>
                  <a:gd name="connsiteY110" fmla="*/ 1823082 h 2233863"/>
                  <a:gd name="connsiteX111" fmla="*/ 301314 w 2446249"/>
                  <a:gd name="connsiteY111" fmla="*/ 1983856 h 2233863"/>
                  <a:gd name="connsiteX112" fmla="*/ 326435 w 2446249"/>
                  <a:gd name="connsiteY112" fmla="*/ 1873323 h 2233863"/>
                  <a:gd name="connsiteX113" fmla="*/ 175710 w 2446249"/>
                  <a:gd name="connsiteY113" fmla="*/ 1526655 h 2233863"/>
                  <a:gd name="connsiteX114" fmla="*/ 150589 w 2446249"/>
                  <a:gd name="connsiteY114" fmla="*/ 1491487 h 2233863"/>
                  <a:gd name="connsiteX115" fmla="*/ 30008 w 2446249"/>
                  <a:gd name="connsiteY115" fmla="*/ 1652260 h 2233863"/>
                  <a:gd name="connsiteX116" fmla="*/ 19959 w 2446249"/>
                  <a:gd name="connsiteY116" fmla="*/ 1808009 h 2233863"/>
                  <a:gd name="connsiteX117" fmla="*/ 75227 w 2446249"/>
                  <a:gd name="connsiteY117" fmla="*/ 1310615 h 2233863"/>
                  <a:gd name="connsiteX118" fmla="*/ 175709 w 2446249"/>
                  <a:gd name="connsiteY118" fmla="*/ 1350809 h 2233863"/>
                  <a:gd name="connsiteX119" fmla="*/ 170685 w 2446249"/>
                  <a:gd name="connsiteY119" fmla="*/ 1134770 h 2233863"/>
                  <a:gd name="connsiteX120" fmla="*/ 95322 w 2446249"/>
                  <a:gd name="connsiteY120" fmla="*/ 1245301 h 2233863"/>
                  <a:gd name="connsiteX121" fmla="*/ 180733 w 2446249"/>
                  <a:gd name="connsiteY121" fmla="*/ 1054383 h 2233863"/>
                  <a:gd name="connsiteX122" fmla="*/ 276193 w 2446249"/>
                  <a:gd name="connsiteY122" fmla="*/ 873512 h 2233863"/>
                  <a:gd name="connsiteX123" fmla="*/ 471298 w 2446249"/>
                  <a:gd name="connsiteY123"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606637 w 2446249"/>
                  <a:gd name="connsiteY59" fmla="*/ 1522374 h 2233863"/>
                  <a:gd name="connsiteX60" fmla="*/ 2444756 w 2446249"/>
                  <a:gd name="connsiteY60" fmla="*/ 1445659 h 2233863"/>
                  <a:gd name="connsiteX61" fmla="*/ 1602662 w 2446249"/>
                  <a:gd name="connsiteY61" fmla="*/ 2023306 h 2233863"/>
                  <a:gd name="connsiteX62" fmla="*/ 1574831 w 2446249"/>
                  <a:gd name="connsiteY62" fmla="*/ 1943793 h 2233863"/>
                  <a:gd name="connsiteX63" fmla="*/ 1471464 w 2446249"/>
                  <a:gd name="connsiteY63" fmla="*/ 2074990 h 2233863"/>
                  <a:gd name="connsiteX64" fmla="*/ 1582781 w 2446249"/>
                  <a:gd name="connsiteY64" fmla="*/ 2142576 h 2233863"/>
                  <a:gd name="connsiteX65" fmla="*/ 1451584 w 2446249"/>
                  <a:gd name="connsiteY65" fmla="*/ 2210162 h 2233863"/>
                  <a:gd name="connsiteX66" fmla="*/ 1228948 w 2446249"/>
                  <a:gd name="connsiteY66" fmla="*/ 2218113 h 2233863"/>
                  <a:gd name="connsiteX67" fmla="*/ 982457 w 2446249"/>
                  <a:gd name="connsiteY67" fmla="*/ 2226066 h 2233863"/>
                  <a:gd name="connsiteX68" fmla="*/ 966555 w 2446249"/>
                  <a:gd name="connsiteY68" fmla="*/ 2146551 h 2233863"/>
                  <a:gd name="connsiteX69" fmla="*/ 1197143 w 2446249"/>
                  <a:gd name="connsiteY69" fmla="*/ 2170405 h 2233863"/>
                  <a:gd name="connsiteX70" fmla="*/ 1324364 w 2446249"/>
                  <a:gd name="connsiteY70" fmla="*/ 2150526 h 2233863"/>
                  <a:gd name="connsiteX71" fmla="*/ 1280632 w 2446249"/>
                  <a:gd name="connsiteY71" fmla="*/ 1963673 h 2233863"/>
                  <a:gd name="connsiteX72" fmla="*/ 1407852 w 2446249"/>
                  <a:gd name="connsiteY72" fmla="*/ 1935844 h 2233863"/>
                  <a:gd name="connsiteX73" fmla="*/ 1247453 w 2446249"/>
                  <a:gd name="connsiteY73" fmla="*/ 1894184 h 2233863"/>
                  <a:gd name="connsiteX74" fmla="*/ 1182614 w 2446249"/>
                  <a:gd name="connsiteY74" fmla="*/ 2064244 h 2233863"/>
                  <a:gd name="connsiteX75" fmla="*/ 1024793 w 2446249"/>
                  <a:gd name="connsiteY75" fmla="*/ 2129558 h 2233863"/>
                  <a:gd name="connsiteX76" fmla="*/ 884116 w 2446249"/>
                  <a:gd name="connsiteY76" fmla="*/ 1767818 h 2233863"/>
                  <a:gd name="connsiteX77" fmla="*/ 843922 w 2446249"/>
                  <a:gd name="connsiteY77" fmla="*/ 2079317 h 2233863"/>
                  <a:gd name="connsiteX78" fmla="*/ 703246 w 2446249"/>
                  <a:gd name="connsiteY78" fmla="*/ 1667335 h 2233863"/>
                  <a:gd name="connsiteX79" fmla="*/ 803729 w 2446249"/>
                  <a:gd name="connsiteY79" fmla="*/ 1416126 h 2233863"/>
                  <a:gd name="connsiteX80" fmla="*/ 884115 w 2446249"/>
                  <a:gd name="connsiteY80" fmla="*/ 1255352 h 2233863"/>
                  <a:gd name="connsiteX81" fmla="*/ 1160446 w 2446249"/>
                  <a:gd name="connsiteY81" fmla="*/ 1134771 h 2233863"/>
                  <a:gd name="connsiteX82" fmla="*/ 1637744 w 2446249"/>
                  <a:gd name="connsiteY82" fmla="*/ 657475 h 2233863"/>
                  <a:gd name="connsiteX83" fmla="*/ 1763348 w 2446249"/>
                  <a:gd name="connsiteY83" fmla="*/ 345976 h 2233863"/>
                  <a:gd name="connsiteX84" fmla="*/ 1642768 w 2446249"/>
                  <a:gd name="connsiteY84" fmla="*/ 386169 h 2233863"/>
                  <a:gd name="connsiteX85" fmla="*/ 1451848 w 2446249"/>
                  <a:gd name="connsiteY85" fmla="*/ 667523 h 2233863"/>
                  <a:gd name="connsiteX86" fmla="*/ 1170498 w 2446249"/>
                  <a:gd name="connsiteY86" fmla="*/ 506748 h 2233863"/>
                  <a:gd name="connsiteX87" fmla="*/ 1200641 w 2446249"/>
                  <a:gd name="connsiteY87" fmla="*/ 642400 h 2233863"/>
                  <a:gd name="connsiteX88" fmla="*/ 1115230 w 2446249"/>
                  <a:gd name="connsiteY88" fmla="*/ 878538 h 2233863"/>
                  <a:gd name="connsiteX89" fmla="*/ 1100158 w 2446249"/>
                  <a:gd name="connsiteY89" fmla="*/ 1014189 h 2233863"/>
                  <a:gd name="connsiteX90" fmla="*/ 904215 w 2446249"/>
                  <a:gd name="connsiteY90" fmla="*/ 1024237 h 2233863"/>
                  <a:gd name="connsiteX91" fmla="*/ 929336 w 2446249"/>
                  <a:gd name="connsiteY91" fmla="*/ 1185011 h 2233863"/>
                  <a:gd name="connsiteX92" fmla="*/ 708272 w 2446249"/>
                  <a:gd name="connsiteY92" fmla="*/ 994093 h 2233863"/>
                  <a:gd name="connsiteX93" fmla="*/ 607789 w 2446249"/>
                  <a:gd name="connsiteY93" fmla="*/ 923755 h 2233863"/>
                  <a:gd name="connsiteX94" fmla="*/ 809594 w 2446249"/>
                  <a:gd name="connsiteY94" fmla="*/ 1323176 h 2233863"/>
                  <a:gd name="connsiteX95" fmla="*/ 512330 w 2446249"/>
                  <a:gd name="connsiteY95" fmla="*/ 1365882 h 2233863"/>
                  <a:gd name="connsiteX96" fmla="*/ 647983 w 2446249"/>
                  <a:gd name="connsiteY96" fmla="*/ 1883372 h 2233863"/>
                  <a:gd name="connsiteX97" fmla="*/ 537449 w 2446249"/>
                  <a:gd name="connsiteY97" fmla="*/ 1808010 h 2233863"/>
                  <a:gd name="connsiteX98" fmla="*/ 391749 w 2446249"/>
                  <a:gd name="connsiteY98" fmla="*/ 1742695 h 2233863"/>
                  <a:gd name="connsiteX99" fmla="*/ 230975 w 2446249"/>
                  <a:gd name="connsiteY99" fmla="*/ 1446268 h 2233863"/>
                  <a:gd name="connsiteX100" fmla="*/ 356580 w 2446249"/>
                  <a:gd name="connsiteY100" fmla="*/ 1677381 h 2233863"/>
                  <a:gd name="connsiteX101" fmla="*/ 431942 w 2446249"/>
                  <a:gd name="connsiteY101" fmla="*/ 1843179 h 2233863"/>
                  <a:gd name="connsiteX102" fmla="*/ 527402 w 2446249"/>
                  <a:gd name="connsiteY102" fmla="*/ 1883372 h 2233863"/>
                  <a:gd name="connsiteX103" fmla="*/ 507305 w 2446249"/>
                  <a:gd name="connsiteY103" fmla="*/ 1998929 h 2233863"/>
                  <a:gd name="connsiteX104" fmla="*/ 311362 w 2446249"/>
                  <a:gd name="connsiteY104" fmla="*/ 2189847 h 2233863"/>
                  <a:gd name="connsiteX105" fmla="*/ 250235 w 2446249"/>
                  <a:gd name="connsiteY105" fmla="*/ 2152165 h 2233863"/>
                  <a:gd name="connsiteX106" fmla="*/ 220927 w 2446249"/>
                  <a:gd name="connsiteY106" fmla="*/ 1998928 h 2233863"/>
                  <a:gd name="connsiteX107" fmla="*/ 120444 w 2446249"/>
                  <a:gd name="connsiteY107" fmla="*/ 1918541 h 2233863"/>
                  <a:gd name="connsiteX108" fmla="*/ 65177 w 2446249"/>
                  <a:gd name="connsiteY108" fmla="*/ 1878348 h 2233863"/>
                  <a:gd name="connsiteX109" fmla="*/ 80251 w 2446249"/>
                  <a:gd name="connsiteY109" fmla="*/ 1682404 h 2233863"/>
                  <a:gd name="connsiteX110" fmla="*/ 205854 w 2446249"/>
                  <a:gd name="connsiteY110" fmla="*/ 1823082 h 2233863"/>
                  <a:gd name="connsiteX111" fmla="*/ 301314 w 2446249"/>
                  <a:gd name="connsiteY111" fmla="*/ 1983856 h 2233863"/>
                  <a:gd name="connsiteX112" fmla="*/ 326435 w 2446249"/>
                  <a:gd name="connsiteY112" fmla="*/ 1873323 h 2233863"/>
                  <a:gd name="connsiteX113" fmla="*/ 175710 w 2446249"/>
                  <a:gd name="connsiteY113" fmla="*/ 1526655 h 2233863"/>
                  <a:gd name="connsiteX114" fmla="*/ 150589 w 2446249"/>
                  <a:gd name="connsiteY114" fmla="*/ 1491487 h 2233863"/>
                  <a:gd name="connsiteX115" fmla="*/ 30008 w 2446249"/>
                  <a:gd name="connsiteY115" fmla="*/ 1652260 h 2233863"/>
                  <a:gd name="connsiteX116" fmla="*/ 19959 w 2446249"/>
                  <a:gd name="connsiteY116" fmla="*/ 1808009 h 2233863"/>
                  <a:gd name="connsiteX117" fmla="*/ 75227 w 2446249"/>
                  <a:gd name="connsiteY117" fmla="*/ 1310615 h 2233863"/>
                  <a:gd name="connsiteX118" fmla="*/ 175709 w 2446249"/>
                  <a:gd name="connsiteY118" fmla="*/ 1350809 h 2233863"/>
                  <a:gd name="connsiteX119" fmla="*/ 170685 w 2446249"/>
                  <a:gd name="connsiteY119" fmla="*/ 1134770 h 2233863"/>
                  <a:gd name="connsiteX120" fmla="*/ 95322 w 2446249"/>
                  <a:gd name="connsiteY120" fmla="*/ 1245301 h 2233863"/>
                  <a:gd name="connsiteX121" fmla="*/ 180733 w 2446249"/>
                  <a:gd name="connsiteY121" fmla="*/ 1054383 h 2233863"/>
                  <a:gd name="connsiteX122" fmla="*/ 276193 w 2446249"/>
                  <a:gd name="connsiteY122" fmla="*/ 873512 h 2233863"/>
                  <a:gd name="connsiteX123" fmla="*/ 471298 w 2446249"/>
                  <a:gd name="connsiteY123"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606637 w 2446249"/>
                  <a:gd name="connsiteY59" fmla="*/ 1522374 h 2233863"/>
                  <a:gd name="connsiteX60" fmla="*/ 2444756 w 2446249"/>
                  <a:gd name="connsiteY60" fmla="*/ 1445659 h 2233863"/>
                  <a:gd name="connsiteX61" fmla="*/ 1602662 w 2446249"/>
                  <a:gd name="connsiteY61" fmla="*/ 2023306 h 2233863"/>
                  <a:gd name="connsiteX62" fmla="*/ 1574831 w 2446249"/>
                  <a:gd name="connsiteY62" fmla="*/ 1943793 h 2233863"/>
                  <a:gd name="connsiteX63" fmla="*/ 1471464 w 2446249"/>
                  <a:gd name="connsiteY63" fmla="*/ 2074990 h 2233863"/>
                  <a:gd name="connsiteX64" fmla="*/ 1582781 w 2446249"/>
                  <a:gd name="connsiteY64" fmla="*/ 2142576 h 2233863"/>
                  <a:gd name="connsiteX65" fmla="*/ 1451584 w 2446249"/>
                  <a:gd name="connsiteY65" fmla="*/ 2210162 h 2233863"/>
                  <a:gd name="connsiteX66" fmla="*/ 1228948 w 2446249"/>
                  <a:gd name="connsiteY66" fmla="*/ 2218113 h 2233863"/>
                  <a:gd name="connsiteX67" fmla="*/ 982457 w 2446249"/>
                  <a:gd name="connsiteY67" fmla="*/ 2226066 h 2233863"/>
                  <a:gd name="connsiteX68" fmla="*/ 966555 w 2446249"/>
                  <a:gd name="connsiteY68" fmla="*/ 2146551 h 2233863"/>
                  <a:gd name="connsiteX69" fmla="*/ 1197143 w 2446249"/>
                  <a:gd name="connsiteY69" fmla="*/ 2170405 h 2233863"/>
                  <a:gd name="connsiteX70" fmla="*/ 1324364 w 2446249"/>
                  <a:gd name="connsiteY70" fmla="*/ 2150526 h 2233863"/>
                  <a:gd name="connsiteX71" fmla="*/ 1280632 w 2446249"/>
                  <a:gd name="connsiteY71" fmla="*/ 1963673 h 2233863"/>
                  <a:gd name="connsiteX72" fmla="*/ 1407852 w 2446249"/>
                  <a:gd name="connsiteY72" fmla="*/ 1935844 h 2233863"/>
                  <a:gd name="connsiteX73" fmla="*/ 1247453 w 2446249"/>
                  <a:gd name="connsiteY73" fmla="*/ 1894184 h 2233863"/>
                  <a:gd name="connsiteX74" fmla="*/ 1182614 w 2446249"/>
                  <a:gd name="connsiteY74" fmla="*/ 2064244 h 2233863"/>
                  <a:gd name="connsiteX75" fmla="*/ 1024793 w 2446249"/>
                  <a:gd name="connsiteY75" fmla="*/ 2129558 h 2233863"/>
                  <a:gd name="connsiteX76" fmla="*/ 884116 w 2446249"/>
                  <a:gd name="connsiteY76" fmla="*/ 1767818 h 2233863"/>
                  <a:gd name="connsiteX77" fmla="*/ 843922 w 2446249"/>
                  <a:gd name="connsiteY77" fmla="*/ 2079317 h 2233863"/>
                  <a:gd name="connsiteX78" fmla="*/ 703246 w 2446249"/>
                  <a:gd name="connsiteY78" fmla="*/ 1667335 h 2233863"/>
                  <a:gd name="connsiteX79" fmla="*/ 803729 w 2446249"/>
                  <a:gd name="connsiteY79" fmla="*/ 1416126 h 2233863"/>
                  <a:gd name="connsiteX80" fmla="*/ 884115 w 2446249"/>
                  <a:gd name="connsiteY80" fmla="*/ 1255352 h 2233863"/>
                  <a:gd name="connsiteX81" fmla="*/ 1160446 w 2446249"/>
                  <a:gd name="connsiteY81" fmla="*/ 1134771 h 2233863"/>
                  <a:gd name="connsiteX82" fmla="*/ 1637744 w 2446249"/>
                  <a:gd name="connsiteY82" fmla="*/ 657475 h 2233863"/>
                  <a:gd name="connsiteX83" fmla="*/ 1763348 w 2446249"/>
                  <a:gd name="connsiteY83" fmla="*/ 345976 h 2233863"/>
                  <a:gd name="connsiteX84" fmla="*/ 1642768 w 2446249"/>
                  <a:gd name="connsiteY84" fmla="*/ 386169 h 2233863"/>
                  <a:gd name="connsiteX85" fmla="*/ 1451848 w 2446249"/>
                  <a:gd name="connsiteY85" fmla="*/ 667523 h 2233863"/>
                  <a:gd name="connsiteX86" fmla="*/ 1170498 w 2446249"/>
                  <a:gd name="connsiteY86" fmla="*/ 506748 h 2233863"/>
                  <a:gd name="connsiteX87" fmla="*/ 1200641 w 2446249"/>
                  <a:gd name="connsiteY87" fmla="*/ 642400 h 2233863"/>
                  <a:gd name="connsiteX88" fmla="*/ 1115230 w 2446249"/>
                  <a:gd name="connsiteY88" fmla="*/ 878538 h 2233863"/>
                  <a:gd name="connsiteX89" fmla="*/ 1100158 w 2446249"/>
                  <a:gd name="connsiteY89" fmla="*/ 1014189 h 2233863"/>
                  <a:gd name="connsiteX90" fmla="*/ 904215 w 2446249"/>
                  <a:gd name="connsiteY90" fmla="*/ 1024237 h 2233863"/>
                  <a:gd name="connsiteX91" fmla="*/ 929336 w 2446249"/>
                  <a:gd name="connsiteY91" fmla="*/ 1185011 h 2233863"/>
                  <a:gd name="connsiteX92" fmla="*/ 708272 w 2446249"/>
                  <a:gd name="connsiteY92" fmla="*/ 994093 h 2233863"/>
                  <a:gd name="connsiteX93" fmla="*/ 607789 w 2446249"/>
                  <a:gd name="connsiteY93" fmla="*/ 923755 h 2233863"/>
                  <a:gd name="connsiteX94" fmla="*/ 809594 w 2446249"/>
                  <a:gd name="connsiteY94" fmla="*/ 1323176 h 2233863"/>
                  <a:gd name="connsiteX95" fmla="*/ 512330 w 2446249"/>
                  <a:gd name="connsiteY95" fmla="*/ 1365882 h 2233863"/>
                  <a:gd name="connsiteX96" fmla="*/ 647983 w 2446249"/>
                  <a:gd name="connsiteY96" fmla="*/ 1883372 h 2233863"/>
                  <a:gd name="connsiteX97" fmla="*/ 537449 w 2446249"/>
                  <a:gd name="connsiteY97" fmla="*/ 1808010 h 2233863"/>
                  <a:gd name="connsiteX98" fmla="*/ 391749 w 2446249"/>
                  <a:gd name="connsiteY98" fmla="*/ 1742695 h 2233863"/>
                  <a:gd name="connsiteX99" fmla="*/ 230975 w 2446249"/>
                  <a:gd name="connsiteY99" fmla="*/ 1446268 h 2233863"/>
                  <a:gd name="connsiteX100" fmla="*/ 356580 w 2446249"/>
                  <a:gd name="connsiteY100" fmla="*/ 1677381 h 2233863"/>
                  <a:gd name="connsiteX101" fmla="*/ 431942 w 2446249"/>
                  <a:gd name="connsiteY101" fmla="*/ 1843179 h 2233863"/>
                  <a:gd name="connsiteX102" fmla="*/ 527402 w 2446249"/>
                  <a:gd name="connsiteY102" fmla="*/ 1883372 h 2233863"/>
                  <a:gd name="connsiteX103" fmla="*/ 507305 w 2446249"/>
                  <a:gd name="connsiteY103" fmla="*/ 1998929 h 2233863"/>
                  <a:gd name="connsiteX104" fmla="*/ 311362 w 2446249"/>
                  <a:gd name="connsiteY104" fmla="*/ 2189847 h 2233863"/>
                  <a:gd name="connsiteX105" fmla="*/ 250235 w 2446249"/>
                  <a:gd name="connsiteY105" fmla="*/ 2152165 h 2233863"/>
                  <a:gd name="connsiteX106" fmla="*/ 220927 w 2446249"/>
                  <a:gd name="connsiteY106" fmla="*/ 1998928 h 2233863"/>
                  <a:gd name="connsiteX107" fmla="*/ 120444 w 2446249"/>
                  <a:gd name="connsiteY107" fmla="*/ 1918541 h 2233863"/>
                  <a:gd name="connsiteX108" fmla="*/ 65177 w 2446249"/>
                  <a:gd name="connsiteY108" fmla="*/ 1878348 h 2233863"/>
                  <a:gd name="connsiteX109" fmla="*/ 80251 w 2446249"/>
                  <a:gd name="connsiteY109" fmla="*/ 1682404 h 2233863"/>
                  <a:gd name="connsiteX110" fmla="*/ 205854 w 2446249"/>
                  <a:gd name="connsiteY110" fmla="*/ 1823082 h 2233863"/>
                  <a:gd name="connsiteX111" fmla="*/ 301314 w 2446249"/>
                  <a:gd name="connsiteY111" fmla="*/ 1983856 h 2233863"/>
                  <a:gd name="connsiteX112" fmla="*/ 326435 w 2446249"/>
                  <a:gd name="connsiteY112" fmla="*/ 1873323 h 2233863"/>
                  <a:gd name="connsiteX113" fmla="*/ 175710 w 2446249"/>
                  <a:gd name="connsiteY113" fmla="*/ 1526655 h 2233863"/>
                  <a:gd name="connsiteX114" fmla="*/ 150589 w 2446249"/>
                  <a:gd name="connsiteY114" fmla="*/ 1491487 h 2233863"/>
                  <a:gd name="connsiteX115" fmla="*/ 30008 w 2446249"/>
                  <a:gd name="connsiteY115" fmla="*/ 1652260 h 2233863"/>
                  <a:gd name="connsiteX116" fmla="*/ 19959 w 2446249"/>
                  <a:gd name="connsiteY116" fmla="*/ 1808009 h 2233863"/>
                  <a:gd name="connsiteX117" fmla="*/ 75227 w 2446249"/>
                  <a:gd name="connsiteY117" fmla="*/ 1310615 h 2233863"/>
                  <a:gd name="connsiteX118" fmla="*/ 175709 w 2446249"/>
                  <a:gd name="connsiteY118" fmla="*/ 1350809 h 2233863"/>
                  <a:gd name="connsiteX119" fmla="*/ 170685 w 2446249"/>
                  <a:gd name="connsiteY119" fmla="*/ 1134770 h 2233863"/>
                  <a:gd name="connsiteX120" fmla="*/ 95322 w 2446249"/>
                  <a:gd name="connsiteY120" fmla="*/ 1245301 h 2233863"/>
                  <a:gd name="connsiteX121" fmla="*/ 180733 w 2446249"/>
                  <a:gd name="connsiteY121" fmla="*/ 1054383 h 2233863"/>
                  <a:gd name="connsiteX122" fmla="*/ 276193 w 2446249"/>
                  <a:gd name="connsiteY122" fmla="*/ 873512 h 2233863"/>
                  <a:gd name="connsiteX123" fmla="*/ 471298 w 2446249"/>
                  <a:gd name="connsiteY123"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606637 w 2446249"/>
                  <a:gd name="connsiteY59" fmla="*/ 1522374 h 2233863"/>
                  <a:gd name="connsiteX60" fmla="*/ 2444756 w 2446249"/>
                  <a:gd name="connsiteY60" fmla="*/ 1445659 h 2233863"/>
                  <a:gd name="connsiteX61" fmla="*/ 1602662 w 2446249"/>
                  <a:gd name="connsiteY61" fmla="*/ 2023306 h 2233863"/>
                  <a:gd name="connsiteX62" fmla="*/ 1574831 w 2446249"/>
                  <a:gd name="connsiteY62" fmla="*/ 1943793 h 2233863"/>
                  <a:gd name="connsiteX63" fmla="*/ 1471464 w 2446249"/>
                  <a:gd name="connsiteY63" fmla="*/ 2074990 h 2233863"/>
                  <a:gd name="connsiteX64" fmla="*/ 1582781 w 2446249"/>
                  <a:gd name="connsiteY64" fmla="*/ 2142576 h 2233863"/>
                  <a:gd name="connsiteX65" fmla="*/ 1451584 w 2446249"/>
                  <a:gd name="connsiteY65" fmla="*/ 2210162 h 2233863"/>
                  <a:gd name="connsiteX66" fmla="*/ 1228948 w 2446249"/>
                  <a:gd name="connsiteY66" fmla="*/ 2218113 h 2233863"/>
                  <a:gd name="connsiteX67" fmla="*/ 982457 w 2446249"/>
                  <a:gd name="connsiteY67" fmla="*/ 2226066 h 2233863"/>
                  <a:gd name="connsiteX68" fmla="*/ 966555 w 2446249"/>
                  <a:gd name="connsiteY68" fmla="*/ 2146551 h 2233863"/>
                  <a:gd name="connsiteX69" fmla="*/ 1197143 w 2446249"/>
                  <a:gd name="connsiteY69" fmla="*/ 2170405 h 2233863"/>
                  <a:gd name="connsiteX70" fmla="*/ 1324364 w 2446249"/>
                  <a:gd name="connsiteY70" fmla="*/ 2150526 h 2233863"/>
                  <a:gd name="connsiteX71" fmla="*/ 1280632 w 2446249"/>
                  <a:gd name="connsiteY71" fmla="*/ 1963673 h 2233863"/>
                  <a:gd name="connsiteX72" fmla="*/ 1407852 w 2446249"/>
                  <a:gd name="connsiteY72" fmla="*/ 1935844 h 2233863"/>
                  <a:gd name="connsiteX73" fmla="*/ 1247453 w 2446249"/>
                  <a:gd name="connsiteY73" fmla="*/ 1894184 h 2233863"/>
                  <a:gd name="connsiteX74" fmla="*/ 1182614 w 2446249"/>
                  <a:gd name="connsiteY74" fmla="*/ 2064244 h 2233863"/>
                  <a:gd name="connsiteX75" fmla="*/ 1024793 w 2446249"/>
                  <a:gd name="connsiteY75" fmla="*/ 2129558 h 2233863"/>
                  <a:gd name="connsiteX76" fmla="*/ 884116 w 2446249"/>
                  <a:gd name="connsiteY76" fmla="*/ 1767818 h 2233863"/>
                  <a:gd name="connsiteX77" fmla="*/ 843922 w 2446249"/>
                  <a:gd name="connsiteY77" fmla="*/ 2079317 h 2233863"/>
                  <a:gd name="connsiteX78" fmla="*/ 703246 w 2446249"/>
                  <a:gd name="connsiteY78" fmla="*/ 1667335 h 2233863"/>
                  <a:gd name="connsiteX79" fmla="*/ 803729 w 2446249"/>
                  <a:gd name="connsiteY79" fmla="*/ 1416126 h 2233863"/>
                  <a:gd name="connsiteX80" fmla="*/ 884115 w 2446249"/>
                  <a:gd name="connsiteY80" fmla="*/ 1255352 h 2233863"/>
                  <a:gd name="connsiteX81" fmla="*/ 1160446 w 2446249"/>
                  <a:gd name="connsiteY81" fmla="*/ 1134771 h 2233863"/>
                  <a:gd name="connsiteX82" fmla="*/ 1637744 w 2446249"/>
                  <a:gd name="connsiteY82" fmla="*/ 657475 h 2233863"/>
                  <a:gd name="connsiteX83" fmla="*/ 1763348 w 2446249"/>
                  <a:gd name="connsiteY83" fmla="*/ 345976 h 2233863"/>
                  <a:gd name="connsiteX84" fmla="*/ 1642768 w 2446249"/>
                  <a:gd name="connsiteY84" fmla="*/ 386169 h 2233863"/>
                  <a:gd name="connsiteX85" fmla="*/ 1451848 w 2446249"/>
                  <a:gd name="connsiteY85" fmla="*/ 667523 h 2233863"/>
                  <a:gd name="connsiteX86" fmla="*/ 1170498 w 2446249"/>
                  <a:gd name="connsiteY86" fmla="*/ 506748 h 2233863"/>
                  <a:gd name="connsiteX87" fmla="*/ 1200641 w 2446249"/>
                  <a:gd name="connsiteY87" fmla="*/ 642400 h 2233863"/>
                  <a:gd name="connsiteX88" fmla="*/ 1115230 w 2446249"/>
                  <a:gd name="connsiteY88" fmla="*/ 878538 h 2233863"/>
                  <a:gd name="connsiteX89" fmla="*/ 1100158 w 2446249"/>
                  <a:gd name="connsiteY89" fmla="*/ 1014189 h 2233863"/>
                  <a:gd name="connsiteX90" fmla="*/ 904215 w 2446249"/>
                  <a:gd name="connsiteY90" fmla="*/ 1024237 h 2233863"/>
                  <a:gd name="connsiteX91" fmla="*/ 929336 w 2446249"/>
                  <a:gd name="connsiteY91" fmla="*/ 1185011 h 2233863"/>
                  <a:gd name="connsiteX92" fmla="*/ 708272 w 2446249"/>
                  <a:gd name="connsiteY92" fmla="*/ 994093 h 2233863"/>
                  <a:gd name="connsiteX93" fmla="*/ 607789 w 2446249"/>
                  <a:gd name="connsiteY93" fmla="*/ 923755 h 2233863"/>
                  <a:gd name="connsiteX94" fmla="*/ 809594 w 2446249"/>
                  <a:gd name="connsiteY94" fmla="*/ 1323176 h 2233863"/>
                  <a:gd name="connsiteX95" fmla="*/ 512330 w 2446249"/>
                  <a:gd name="connsiteY95" fmla="*/ 1365882 h 2233863"/>
                  <a:gd name="connsiteX96" fmla="*/ 647983 w 2446249"/>
                  <a:gd name="connsiteY96" fmla="*/ 1883372 h 2233863"/>
                  <a:gd name="connsiteX97" fmla="*/ 537449 w 2446249"/>
                  <a:gd name="connsiteY97" fmla="*/ 1808010 h 2233863"/>
                  <a:gd name="connsiteX98" fmla="*/ 391749 w 2446249"/>
                  <a:gd name="connsiteY98" fmla="*/ 1742695 h 2233863"/>
                  <a:gd name="connsiteX99" fmla="*/ 230975 w 2446249"/>
                  <a:gd name="connsiteY99" fmla="*/ 1446268 h 2233863"/>
                  <a:gd name="connsiteX100" fmla="*/ 356580 w 2446249"/>
                  <a:gd name="connsiteY100" fmla="*/ 1677381 h 2233863"/>
                  <a:gd name="connsiteX101" fmla="*/ 431942 w 2446249"/>
                  <a:gd name="connsiteY101" fmla="*/ 1843179 h 2233863"/>
                  <a:gd name="connsiteX102" fmla="*/ 527402 w 2446249"/>
                  <a:gd name="connsiteY102" fmla="*/ 1883372 h 2233863"/>
                  <a:gd name="connsiteX103" fmla="*/ 507305 w 2446249"/>
                  <a:gd name="connsiteY103" fmla="*/ 1998929 h 2233863"/>
                  <a:gd name="connsiteX104" fmla="*/ 311362 w 2446249"/>
                  <a:gd name="connsiteY104" fmla="*/ 2189847 h 2233863"/>
                  <a:gd name="connsiteX105" fmla="*/ 250235 w 2446249"/>
                  <a:gd name="connsiteY105" fmla="*/ 2152165 h 2233863"/>
                  <a:gd name="connsiteX106" fmla="*/ 220927 w 2446249"/>
                  <a:gd name="connsiteY106" fmla="*/ 1998928 h 2233863"/>
                  <a:gd name="connsiteX107" fmla="*/ 120444 w 2446249"/>
                  <a:gd name="connsiteY107" fmla="*/ 1918541 h 2233863"/>
                  <a:gd name="connsiteX108" fmla="*/ 65177 w 2446249"/>
                  <a:gd name="connsiteY108" fmla="*/ 1878348 h 2233863"/>
                  <a:gd name="connsiteX109" fmla="*/ 80251 w 2446249"/>
                  <a:gd name="connsiteY109" fmla="*/ 1682404 h 2233863"/>
                  <a:gd name="connsiteX110" fmla="*/ 205854 w 2446249"/>
                  <a:gd name="connsiteY110" fmla="*/ 1823082 h 2233863"/>
                  <a:gd name="connsiteX111" fmla="*/ 301314 w 2446249"/>
                  <a:gd name="connsiteY111" fmla="*/ 1983856 h 2233863"/>
                  <a:gd name="connsiteX112" fmla="*/ 326435 w 2446249"/>
                  <a:gd name="connsiteY112" fmla="*/ 1873323 h 2233863"/>
                  <a:gd name="connsiteX113" fmla="*/ 175710 w 2446249"/>
                  <a:gd name="connsiteY113" fmla="*/ 1526655 h 2233863"/>
                  <a:gd name="connsiteX114" fmla="*/ 150589 w 2446249"/>
                  <a:gd name="connsiteY114" fmla="*/ 1491487 h 2233863"/>
                  <a:gd name="connsiteX115" fmla="*/ 30008 w 2446249"/>
                  <a:gd name="connsiteY115" fmla="*/ 1652260 h 2233863"/>
                  <a:gd name="connsiteX116" fmla="*/ 19959 w 2446249"/>
                  <a:gd name="connsiteY116" fmla="*/ 1808009 h 2233863"/>
                  <a:gd name="connsiteX117" fmla="*/ 75227 w 2446249"/>
                  <a:gd name="connsiteY117" fmla="*/ 1310615 h 2233863"/>
                  <a:gd name="connsiteX118" fmla="*/ 175709 w 2446249"/>
                  <a:gd name="connsiteY118" fmla="*/ 1350809 h 2233863"/>
                  <a:gd name="connsiteX119" fmla="*/ 170685 w 2446249"/>
                  <a:gd name="connsiteY119" fmla="*/ 1134770 h 2233863"/>
                  <a:gd name="connsiteX120" fmla="*/ 95322 w 2446249"/>
                  <a:gd name="connsiteY120" fmla="*/ 1245301 h 2233863"/>
                  <a:gd name="connsiteX121" fmla="*/ 180733 w 2446249"/>
                  <a:gd name="connsiteY121" fmla="*/ 1054383 h 2233863"/>
                  <a:gd name="connsiteX122" fmla="*/ 276193 w 2446249"/>
                  <a:gd name="connsiteY122" fmla="*/ 873512 h 2233863"/>
                  <a:gd name="connsiteX123" fmla="*/ 471298 w 2446249"/>
                  <a:gd name="connsiteY123"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606637 w 2446249"/>
                  <a:gd name="connsiteY59" fmla="*/ 1522374 h 2233863"/>
                  <a:gd name="connsiteX60" fmla="*/ 2444756 w 2446249"/>
                  <a:gd name="connsiteY60" fmla="*/ 1445659 h 2233863"/>
                  <a:gd name="connsiteX61" fmla="*/ 1602662 w 2446249"/>
                  <a:gd name="connsiteY61" fmla="*/ 2023306 h 2233863"/>
                  <a:gd name="connsiteX62" fmla="*/ 1574831 w 2446249"/>
                  <a:gd name="connsiteY62" fmla="*/ 1943793 h 2233863"/>
                  <a:gd name="connsiteX63" fmla="*/ 1471464 w 2446249"/>
                  <a:gd name="connsiteY63" fmla="*/ 2074990 h 2233863"/>
                  <a:gd name="connsiteX64" fmla="*/ 1582781 w 2446249"/>
                  <a:gd name="connsiteY64" fmla="*/ 2142576 h 2233863"/>
                  <a:gd name="connsiteX65" fmla="*/ 1451584 w 2446249"/>
                  <a:gd name="connsiteY65" fmla="*/ 2210162 h 2233863"/>
                  <a:gd name="connsiteX66" fmla="*/ 1228948 w 2446249"/>
                  <a:gd name="connsiteY66" fmla="*/ 2218113 h 2233863"/>
                  <a:gd name="connsiteX67" fmla="*/ 982457 w 2446249"/>
                  <a:gd name="connsiteY67" fmla="*/ 2226066 h 2233863"/>
                  <a:gd name="connsiteX68" fmla="*/ 966555 w 2446249"/>
                  <a:gd name="connsiteY68" fmla="*/ 2146551 h 2233863"/>
                  <a:gd name="connsiteX69" fmla="*/ 1197143 w 2446249"/>
                  <a:gd name="connsiteY69" fmla="*/ 2170405 h 2233863"/>
                  <a:gd name="connsiteX70" fmla="*/ 1324364 w 2446249"/>
                  <a:gd name="connsiteY70" fmla="*/ 2150526 h 2233863"/>
                  <a:gd name="connsiteX71" fmla="*/ 1280632 w 2446249"/>
                  <a:gd name="connsiteY71" fmla="*/ 1963673 h 2233863"/>
                  <a:gd name="connsiteX72" fmla="*/ 1407852 w 2446249"/>
                  <a:gd name="connsiteY72" fmla="*/ 1935844 h 2233863"/>
                  <a:gd name="connsiteX73" fmla="*/ 1247453 w 2446249"/>
                  <a:gd name="connsiteY73" fmla="*/ 1894184 h 2233863"/>
                  <a:gd name="connsiteX74" fmla="*/ 1182614 w 2446249"/>
                  <a:gd name="connsiteY74" fmla="*/ 2064244 h 2233863"/>
                  <a:gd name="connsiteX75" fmla="*/ 1024793 w 2446249"/>
                  <a:gd name="connsiteY75" fmla="*/ 2129558 h 2233863"/>
                  <a:gd name="connsiteX76" fmla="*/ 884116 w 2446249"/>
                  <a:gd name="connsiteY76" fmla="*/ 1767818 h 2233863"/>
                  <a:gd name="connsiteX77" fmla="*/ 843922 w 2446249"/>
                  <a:gd name="connsiteY77" fmla="*/ 2079317 h 2233863"/>
                  <a:gd name="connsiteX78" fmla="*/ 703246 w 2446249"/>
                  <a:gd name="connsiteY78" fmla="*/ 1667335 h 2233863"/>
                  <a:gd name="connsiteX79" fmla="*/ 803729 w 2446249"/>
                  <a:gd name="connsiteY79" fmla="*/ 1416126 h 2233863"/>
                  <a:gd name="connsiteX80" fmla="*/ 884115 w 2446249"/>
                  <a:gd name="connsiteY80" fmla="*/ 1255352 h 2233863"/>
                  <a:gd name="connsiteX81" fmla="*/ 1160446 w 2446249"/>
                  <a:gd name="connsiteY81" fmla="*/ 1134771 h 2233863"/>
                  <a:gd name="connsiteX82" fmla="*/ 1637744 w 2446249"/>
                  <a:gd name="connsiteY82" fmla="*/ 657475 h 2233863"/>
                  <a:gd name="connsiteX83" fmla="*/ 1763348 w 2446249"/>
                  <a:gd name="connsiteY83" fmla="*/ 345976 h 2233863"/>
                  <a:gd name="connsiteX84" fmla="*/ 1642768 w 2446249"/>
                  <a:gd name="connsiteY84" fmla="*/ 386169 h 2233863"/>
                  <a:gd name="connsiteX85" fmla="*/ 1451848 w 2446249"/>
                  <a:gd name="connsiteY85" fmla="*/ 667523 h 2233863"/>
                  <a:gd name="connsiteX86" fmla="*/ 1170498 w 2446249"/>
                  <a:gd name="connsiteY86" fmla="*/ 506748 h 2233863"/>
                  <a:gd name="connsiteX87" fmla="*/ 1200641 w 2446249"/>
                  <a:gd name="connsiteY87" fmla="*/ 642400 h 2233863"/>
                  <a:gd name="connsiteX88" fmla="*/ 1115230 w 2446249"/>
                  <a:gd name="connsiteY88" fmla="*/ 878538 h 2233863"/>
                  <a:gd name="connsiteX89" fmla="*/ 1100158 w 2446249"/>
                  <a:gd name="connsiteY89" fmla="*/ 1014189 h 2233863"/>
                  <a:gd name="connsiteX90" fmla="*/ 904215 w 2446249"/>
                  <a:gd name="connsiteY90" fmla="*/ 1024237 h 2233863"/>
                  <a:gd name="connsiteX91" fmla="*/ 929336 w 2446249"/>
                  <a:gd name="connsiteY91" fmla="*/ 1185011 h 2233863"/>
                  <a:gd name="connsiteX92" fmla="*/ 708272 w 2446249"/>
                  <a:gd name="connsiteY92" fmla="*/ 994093 h 2233863"/>
                  <a:gd name="connsiteX93" fmla="*/ 607789 w 2446249"/>
                  <a:gd name="connsiteY93" fmla="*/ 923755 h 2233863"/>
                  <a:gd name="connsiteX94" fmla="*/ 809594 w 2446249"/>
                  <a:gd name="connsiteY94" fmla="*/ 1323176 h 2233863"/>
                  <a:gd name="connsiteX95" fmla="*/ 512330 w 2446249"/>
                  <a:gd name="connsiteY95" fmla="*/ 1365882 h 2233863"/>
                  <a:gd name="connsiteX96" fmla="*/ 647983 w 2446249"/>
                  <a:gd name="connsiteY96" fmla="*/ 1883372 h 2233863"/>
                  <a:gd name="connsiteX97" fmla="*/ 537449 w 2446249"/>
                  <a:gd name="connsiteY97" fmla="*/ 1808010 h 2233863"/>
                  <a:gd name="connsiteX98" fmla="*/ 391749 w 2446249"/>
                  <a:gd name="connsiteY98" fmla="*/ 1742695 h 2233863"/>
                  <a:gd name="connsiteX99" fmla="*/ 230975 w 2446249"/>
                  <a:gd name="connsiteY99" fmla="*/ 1446268 h 2233863"/>
                  <a:gd name="connsiteX100" fmla="*/ 356580 w 2446249"/>
                  <a:gd name="connsiteY100" fmla="*/ 1677381 h 2233863"/>
                  <a:gd name="connsiteX101" fmla="*/ 431942 w 2446249"/>
                  <a:gd name="connsiteY101" fmla="*/ 1843179 h 2233863"/>
                  <a:gd name="connsiteX102" fmla="*/ 527402 w 2446249"/>
                  <a:gd name="connsiteY102" fmla="*/ 1883372 h 2233863"/>
                  <a:gd name="connsiteX103" fmla="*/ 507305 w 2446249"/>
                  <a:gd name="connsiteY103" fmla="*/ 1998929 h 2233863"/>
                  <a:gd name="connsiteX104" fmla="*/ 311362 w 2446249"/>
                  <a:gd name="connsiteY104" fmla="*/ 2189847 h 2233863"/>
                  <a:gd name="connsiteX105" fmla="*/ 250235 w 2446249"/>
                  <a:gd name="connsiteY105" fmla="*/ 2152165 h 2233863"/>
                  <a:gd name="connsiteX106" fmla="*/ 220927 w 2446249"/>
                  <a:gd name="connsiteY106" fmla="*/ 1998928 h 2233863"/>
                  <a:gd name="connsiteX107" fmla="*/ 120444 w 2446249"/>
                  <a:gd name="connsiteY107" fmla="*/ 1918541 h 2233863"/>
                  <a:gd name="connsiteX108" fmla="*/ 65177 w 2446249"/>
                  <a:gd name="connsiteY108" fmla="*/ 1878348 h 2233863"/>
                  <a:gd name="connsiteX109" fmla="*/ 80251 w 2446249"/>
                  <a:gd name="connsiteY109" fmla="*/ 1682404 h 2233863"/>
                  <a:gd name="connsiteX110" fmla="*/ 205854 w 2446249"/>
                  <a:gd name="connsiteY110" fmla="*/ 1823082 h 2233863"/>
                  <a:gd name="connsiteX111" fmla="*/ 301314 w 2446249"/>
                  <a:gd name="connsiteY111" fmla="*/ 1983856 h 2233863"/>
                  <a:gd name="connsiteX112" fmla="*/ 326435 w 2446249"/>
                  <a:gd name="connsiteY112" fmla="*/ 1873323 h 2233863"/>
                  <a:gd name="connsiteX113" fmla="*/ 175710 w 2446249"/>
                  <a:gd name="connsiteY113" fmla="*/ 1526655 h 2233863"/>
                  <a:gd name="connsiteX114" fmla="*/ 150589 w 2446249"/>
                  <a:gd name="connsiteY114" fmla="*/ 1491487 h 2233863"/>
                  <a:gd name="connsiteX115" fmla="*/ 30008 w 2446249"/>
                  <a:gd name="connsiteY115" fmla="*/ 1652260 h 2233863"/>
                  <a:gd name="connsiteX116" fmla="*/ 19959 w 2446249"/>
                  <a:gd name="connsiteY116" fmla="*/ 1808009 h 2233863"/>
                  <a:gd name="connsiteX117" fmla="*/ 75227 w 2446249"/>
                  <a:gd name="connsiteY117" fmla="*/ 1310615 h 2233863"/>
                  <a:gd name="connsiteX118" fmla="*/ 175709 w 2446249"/>
                  <a:gd name="connsiteY118" fmla="*/ 1350809 h 2233863"/>
                  <a:gd name="connsiteX119" fmla="*/ 170685 w 2446249"/>
                  <a:gd name="connsiteY119" fmla="*/ 1134770 h 2233863"/>
                  <a:gd name="connsiteX120" fmla="*/ 95322 w 2446249"/>
                  <a:gd name="connsiteY120" fmla="*/ 1245301 h 2233863"/>
                  <a:gd name="connsiteX121" fmla="*/ 180733 w 2446249"/>
                  <a:gd name="connsiteY121" fmla="*/ 1054383 h 2233863"/>
                  <a:gd name="connsiteX122" fmla="*/ 276193 w 2446249"/>
                  <a:gd name="connsiteY122" fmla="*/ 873512 h 2233863"/>
                  <a:gd name="connsiteX123" fmla="*/ 471298 w 2446249"/>
                  <a:gd name="connsiteY123"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451587 w 2446249"/>
                  <a:gd name="connsiteY59" fmla="*/ 1729108 h 2233863"/>
                  <a:gd name="connsiteX60" fmla="*/ 1606637 w 2446249"/>
                  <a:gd name="connsiteY60" fmla="*/ 1522374 h 2233863"/>
                  <a:gd name="connsiteX61" fmla="*/ 2444756 w 2446249"/>
                  <a:gd name="connsiteY61" fmla="*/ 1445659 h 2233863"/>
                  <a:gd name="connsiteX62" fmla="*/ 1602662 w 2446249"/>
                  <a:gd name="connsiteY62" fmla="*/ 2023306 h 2233863"/>
                  <a:gd name="connsiteX63" fmla="*/ 1574831 w 2446249"/>
                  <a:gd name="connsiteY63" fmla="*/ 1943793 h 2233863"/>
                  <a:gd name="connsiteX64" fmla="*/ 1471464 w 2446249"/>
                  <a:gd name="connsiteY64" fmla="*/ 2074990 h 2233863"/>
                  <a:gd name="connsiteX65" fmla="*/ 1582781 w 2446249"/>
                  <a:gd name="connsiteY65" fmla="*/ 2142576 h 2233863"/>
                  <a:gd name="connsiteX66" fmla="*/ 1451584 w 2446249"/>
                  <a:gd name="connsiteY66" fmla="*/ 2210162 h 2233863"/>
                  <a:gd name="connsiteX67" fmla="*/ 1228948 w 2446249"/>
                  <a:gd name="connsiteY67" fmla="*/ 2218113 h 2233863"/>
                  <a:gd name="connsiteX68" fmla="*/ 982457 w 2446249"/>
                  <a:gd name="connsiteY68" fmla="*/ 2226066 h 2233863"/>
                  <a:gd name="connsiteX69" fmla="*/ 966555 w 2446249"/>
                  <a:gd name="connsiteY69" fmla="*/ 2146551 h 2233863"/>
                  <a:gd name="connsiteX70" fmla="*/ 1197143 w 2446249"/>
                  <a:gd name="connsiteY70" fmla="*/ 2170405 h 2233863"/>
                  <a:gd name="connsiteX71" fmla="*/ 1324364 w 2446249"/>
                  <a:gd name="connsiteY71" fmla="*/ 2150526 h 2233863"/>
                  <a:gd name="connsiteX72" fmla="*/ 1280632 w 2446249"/>
                  <a:gd name="connsiteY72" fmla="*/ 1963673 h 2233863"/>
                  <a:gd name="connsiteX73" fmla="*/ 1407852 w 2446249"/>
                  <a:gd name="connsiteY73" fmla="*/ 1935844 h 2233863"/>
                  <a:gd name="connsiteX74" fmla="*/ 1247453 w 2446249"/>
                  <a:gd name="connsiteY74" fmla="*/ 1894184 h 2233863"/>
                  <a:gd name="connsiteX75" fmla="*/ 1182614 w 2446249"/>
                  <a:gd name="connsiteY75" fmla="*/ 2064244 h 2233863"/>
                  <a:gd name="connsiteX76" fmla="*/ 1024793 w 2446249"/>
                  <a:gd name="connsiteY76" fmla="*/ 2129558 h 2233863"/>
                  <a:gd name="connsiteX77" fmla="*/ 884116 w 2446249"/>
                  <a:gd name="connsiteY77" fmla="*/ 1767818 h 2233863"/>
                  <a:gd name="connsiteX78" fmla="*/ 843922 w 2446249"/>
                  <a:gd name="connsiteY78" fmla="*/ 2079317 h 2233863"/>
                  <a:gd name="connsiteX79" fmla="*/ 703246 w 2446249"/>
                  <a:gd name="connsiteY79" fmla="*/ 1667335 h 2233863"/>
                  <a:gd name="connsiteX80" fmla="*/ 803729 w 2446249"/>
                  <a:gd name="connsiteY80" fmla="*/ 1416126 h 2233863"/>
                  <a:gd name="connsiteX81" fmla="*/ 884115 w 2446249"/>
                  <a:gd name="connsiteY81" fmla="*/ 1255352 h 2233863"/>
                  <a:gd name="connsiteX82" fmla="*/ 1160446 w 2446249"/>
                  <a:gd name="connsiteY82" fmla="*/ 1134771 h 2233863"/>
                  <a:gd name="connsiteX83" fmla="*/ 1637744 w 2446249"/>
                  <a:gd name="connsiteY83" fmla="*/ 657475 h 2233863"/>
                  <a:gd name="connsiteX84" fmla="*/ 1763348 w 2446249"/>
                  <a:gd name="connsiteY84" fmla="*/ 345976 h 2233863"/>
                  <a:gd name="connsiteX85" fmla="*/ 1642768 w 2446249"/>
                  <a:gd name="connsiteY85" fmla="*/ 386169 h 2233863"/>
                  <a:gd name="connsiteX86" fmla="*/ 1451848 w 2446249"/>
                  <a:gd name="connsiteY86" fmla="*/ 667523 h 2233863"/>
                  <a:gd name="connsiteX87" fmla="*/ 1170498 w 2446249"/>
                  <a:gd name="connsiteY87" fmla="*/ 506748 h 2233863"/>
                  <a:gd name="connsiteX88" fmla="*/ 1200641 w 2446249"/>
                  <a:gd name="connsiteY88" fmla="*/ 642400 h 2233863"/>
                  <a:gd name="connsiteX89" fmla="*/ 1115230 w 2446249"/>
                  <a:gd name="connsiteY89" fmla="*/ 878538 h 2233863"/>
                  <a:gd name="connsiteX90" fmla="*/ 1100158 w 2446249"/>
                  <a:gd name="connsiteY90" fmla="*/ 1014189 h 2233863"/>
                  <a:gd name="connsiteX91" fmla="*/ 904215 w 2446249"/>
                  <a:gd name="connsiteY91" fmla="*/ 1024237 h 2233863"/>
                  <a:gd name="connsiteX92" fmla="*/ 929336 w 2446249"/>
                  <a:gd name="connsiteY92" fmla="*/ 1185011 h 2233863"/>
                  <a:gd name="connsiteX93" fmla="*/ 708272 w 2446249"/>
                  <a:gd name="connsiteY93" fmla="*/ 994093 h 2233863"/>
                  <a:gd name="connsiteX94" fmla="*/ 607789 w 2446249"/>
                  <a:gd name="connsiteY94" fmla="*/ 923755 h 2233863"/>
                  <a:gd name="connsiteX95" fmla="*/ 809594 w 2446249"/>
                  <a:gd name="connsiteY95" fmla="*/ 1323176 h 2233863"/>
                  <a:gd name="connsiteX96" fmla="*/ 512330 w 2446249"/>
                  <a:gd name="connsiteY96" fmla="*/ 1365882 h 2233863"/>
                  <a:gd name="connsiteX97" fmla="*/ 647983 w 2446249"/>
                  <a:gd name="connsiteY97" fmla="*/ 1883372 h 2233863"/>
                  <a:gd name="connsiteX98" fmla="*/ 537449 w 2446249"/>
                  <a:gd name="connsiteY98" fmla="*/ 1808010 h 2233863"/>
                  <a:gd name="connsiteX99" fmla="*/ 391749 w 2446249"/>
                  <a:gd name="connsiteY99" fmla="*/ 1742695 h 2233863"/>
                  <a:gd name="connsiteX100" fmla="*/ 230975 w 2446249"/>
                  <a:gd name="connsiteY100" fmla="*/ 1446268 h 2233863"/>
                  <a:gd name="connsiteX101" fmla="*/ 356580 w 2446249"/>
                  <a:gd name="connsiteY101" fmla="*/ 1677381 h 2233863"/>
                  <a:gd name="connsiteX102" fmla="*/ 431942 w 2446249"/>
                  <a:gd name="connsiteY102" fmla="*/ 1843179 h 2233863"/>
                  <a:gd name="connsiteX103" fmla="*/ 527402 w 2446249"/>
                  <a:gd name="connsiteY103" fmla="*/ 1883372 h 2233863"/>
                  <a:gd name="connsiteX104" fmla="*/ 507305 w 2446249"/>
                  <a:gd name="connsiteY104" fmla="*/ 1998929 h 2233863"/>
                  <a:gd name="connsiteX105" fmla="*/ 311362 w 2446249"/>
                  <a:gd name="connsiteY105" fmla="*/ 2189847 h 2233863"/>
                  <a:gd name="connsiteX106" fmla="*/ 250235 w 2446249"/>
                  <a:gd name="connsiteY106" fmla="*/ 2152165 h 2233863"/>
                  <a:gd name="connsiteX107" fmla="*/ 220927 w 2446249"/>
                  <a:gd name="connsiteY107" fmla="*/ 1998928 h 2233863"/>
                  <a:gd name="connsiteX108" fmla="*/ 120444 w 2446249"/>
                  <a:gd name="connsiteY108" fmla="*/ 1918541 h 2233863"/>
                  <a:gd name="connsiteX109" fmla="*/ 65177 w 2446249"/>
                  <a:gd name="connsiteY109" fmla="*/ 1878348 h 2233863"/>
                  <a:gd name="connsiteX110" fmla="*/ 80251 w 2446249"/>
                  <a:gd name="connsiteY110" fmla="*/ 1682404 h 2233863"/>
                  <a:gd name="connsiteX111" fmla="*/ 205854 w 2446249"/>
                  <a:gd name="connsiteY111" fmla="*/ 1823082 h 2233863"/>
                  <a:gd name="connsiteX112" fmla="*/ 301314 w 2446249"/>
                  <a:gd name="connsiteY112" fmla="*/ 1983856 h 2233863"/>
                  <a:gd name="connsiteX113" fmla="*/ 326435 w 2446249"/>
                  <a:gd name="connsiteY113" fmla="*/ 1873323 h 2233863"/>
                  <a:gd name="connsiteX114" fmla="*/ 175710 w 2446249"/>
                  <a:gd name="connsiteY114" fmla="*/ 1526655 h 2233863"/>
                  <a:gd name="connsiteX115" fmla="*/ 150589 w 2446249"/>
                  <a:gd name="connsiteY115" fmla="*/ 1491487 h 2233863"/>
                  <a:gd name="connsiteX116" fmla="*/ 30008 w 2446249"/>
                  <a:gd name="connsiteY116" fmla="*/ 1652260 h 2233863"/>
                  <a:gd name="connsiteX117" fmla="*/ 19959 w 2446249"/>
                  <a:gd name="connsiteY117" fmla="*/ 1808009 h 2233863"/>
                  <a:gd name="connsiteX118" fmla="*/ 75227 w 2446249"/>
                  <a:gd name="connsiteY118" fmla="*/ 1310615 h 2233863"/>
                  <a:gd name="connsiteX119" fmla="*/ 175709 w 2446249"/>
                  <a:gd name="connsiteY119" fmla="*/ 1350809 h 2233863"/>
                  <a:gd name="connsiteX120" fmla="*/ 170685 w 2446249"/>
                  <a:gd name="connsiteY120" fmla="*/ 1134770 h 2233863"/>
                  <a:gd name="connsiteX121" fmla="*/ 95322 w 2446249"/>
                  <a:gd name="connsiteY121" fmla="*/ 1245301 h 2233863"/>
                  <a:gd name="connsiteX122" fmla="*/ 180733 w 2446249"/>
                  <a:gd name="connsiteY122" fmla="*/ 1054383 h 2233863"/>
                  <a:gd name="connsiteX123" fmla="*/ 276193 w 2446249"/>
                  <a:gd name="connsiteY123" fmla="*/ 873512 h 2233863"/>
                  <a:gd name="connsiteX124" fmla="*/ 471298 w 2446249"/>
                  <a:gd name="connsiteY124"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360147 w 2446249"/>
                  <a:gd name="connsiteY59" fmla="*/ 1649594 h 2233863"/>
                  <a:gd name="connsiteX60" fmla="*/ 1606637 w 2446249"/>
                  <a:gd name="connsiteY60" fmla="*/ 1522374 h 2233863"/>
                  <a:gd name="connsiteX61" fmla="*/ 2444756 w 2446249"/>
                  <a:gd name="connsiteY61" fmla="*/ 1445659 h 2233863"/>
                  <a:gd name="connsiteX62" fmla="*/ 1602662 w 2446249"/>
                  <a:gd name="connsiteY62" fmla="*/ 2023306 h 2233863"/>
                  <a:gd name="connsiteX63" fmla="*/ 1574831 w 2446249"/>
                  <a:gd name="connsiteY63" fmla="*/ 1943793 h 2233863"/>
                  <a:gd name="connsiteX64" fmla="*/ 1471464 w 2446249"/>
                  <a:gd name="connsiteY64" fmla="*/ 2074990 h 2233863"/>
                  <a:gd name="connsiteX65" fmla="*/ 1582781 w 2446249"/>
                  <a:gd name="connsiteY65" fmla="*/ 2142576 h 2233863"/>
                  <a:gd name="connsiteX66" fmla="*/ 1451584 w 2446249"/>
                  <a:gd name="connsiteY66" fmla="*/ 2210162 h 2233863"/>
                  <a:gd name="connsiteX67" fmla="*/ 1228948 w 2446249"/>
                  <a:gd name="connsiteY67" fmla="*/ 2218113 h 2233863"/>
                  <a:gd name="connsiteX68" fmla="*/ 982457 w 2446249"/>
                  <a:gd name="connsiteY68" fmla="*/ 2226066 h 2233863"/>
                  <a:gd name="connsiteX69" fmla="*/ 966555 w 2446249"/>
                  <a:gd name="connsiteY69" fmla="*/ 2146551 h 2233863"/>
                  <a:gd name="connsiteX70" fmla="*/ 1197143 w 2446249"/>
                  <a:gd name="connsiteY70" fmla="*/ 2170405 h 2233863"/>
                  <a:gd name="connsiteX71" fmla="*/ 1324364 w 2446249"/>
                  <a:gd name="connsiteY71" fmla="*/ 2150526 h 2233863"/>
                  <a:gd name="connsiteX72" fmla="*/ 1280632 w 2446249"/>
                  <a:gd name="connsiteY72" fmla="*/ 1963673 h 2233863"/>
                  <a:gd name="connsiteX73" fmla="*/ 1407852 w 2446249"/>
                  <a:gd name="connsiteY73" fmla="*/ 1935844 h 2233863"/>
                  <a:gd name="connsiteX74" fmla="*/ 1247453 w 2446249"/>
                  <a:gd name="connsiteY74" fmla="*/ 1894184 h 2233863"/>
                  <a:gd name="connsiteX75" fmla="*/ 1182614 w 2446249"/>
                  <a:gd name="connsiteY75" fmla="*/ 2064244 h 2233863"/>
                  <a:gd name="connsiteX76" fmla="*/ 1024793 w 2446249"/>
                  <a:gd name="connsiteY76" fmla="*/ 2129558 h 2233863"/>
                  <a:gd name="connsiteX77" fmla="*/ 884116 w 2446249"/>
                  <a:gd name="connsiteY77" fmla="*/ 1767818 h 2233863"/>
                  <a:gd name="connsiteX78" fmla="*/ 843922 w 2446249"/>
                  <a:gd name="connsiteY78" fmla="*/ 2079317 h 2233863"/>
                  <a:gd name="connsiteX79" fmla="*/ 703246 w 2446249"/>
                  <a:gd name="connsiteY79" fmla="*/ 1667335 h 2233863"/>
                  <a:gd name="connsiteX80" fmla="*/ 803729 w 2446249"/>
                  <a:gd name="connsiteY80" fmla="*/ 1416126 h 2233863"/>
                  <a:gd name="connsiteX81" fmla="*/ 884115 w 2446249"/>
                  <a:gd name="connsiteY81" fmla="*/ 1255352 h 2233863"/>
                  <a:gd name="connsiteX82" fmla="*/ 1160446 w 2446249"/>
                  <a:gd name="connsiteY82" fmla="*/ 1134771 h 2233863"/>
                  <a:gd name="connsiteX83" fmla="*/ 1637744 w 2446249"/>
                  <a:gd name="connsiteY83" fmla="*/ 657475 h 2233863"/>
                  <a:gd name="connsiteX84" fmla="*/ 1763348 w 2446249"/>
                  <a:gd name="connsiteY84" fmla="*/ 345976 h 2233863"/>
                  <a:gd name="connsiteX85" fmla="*/ 1642768 w 2446249"/>
                  <a:gd name="connsiteY85" fmla="*/ 386169 h 2233863"/>
                  <a:gd name="connsiteX86" fmla="*/ 1451848 w 2446249"/>
                  <a:gd name="connsiteY86" fmla="*/ 667523 h 2233863"/>
                  <a:gd name="connsiteX87" fmla="*/ 1170498 w 2446249"/>
                  <a:gd name="connsiteY87" fmla="*/ 506748 h 2233863"/>
                  <a:gd name="connsiteX88" fmla="*/ 1200641 w 2446249"/>
                  <a:gd name="connsiteY88" fmla="*/ 642400 h 2233863"/>
                  <a:gd name="connsiteX89" fmla="*/ 1115230 w 2446249"/>
                  <a:gd name="connsiteY89" fmla="*/ 878538 h 2233863"/>
                  <a:gd name="connsiteX90" fmla="*/ 1100158 w 2446249"/>
                  <a:gd name="connsiteY90" fmla="*/ 1014189 h 2233863"/>
                  <a:gd name="connsiteX91" fmla="*/ 904215 w 2446249"/>
                  <a:gd name="connsiteY91" fmla="*/ 1024237 h 2233863"/>
                  <a:gd name="connsiteX92" fmla="*/ 929336 w 2446249"/>
                  <a:gd name="connsiteY92" fmla="*/ 1185011 h 2233863"/>
                  <a:gd name="connsiteX93" fmla="*/ 708272 w 2446249"/>
                  <a:gd name="connsiteY93" fmla="*/ 994093 h 2233863"/>
                  <a:gd name="connsiteX94" fmla="*/ 607789 w 2446249"/>
                  <a:gd name="connsiteY94" fmla="*/ 923755 h 2233863"/>
                  <a:gd name="connsiteX95" fmla="*/ 809594 w 2446249"/>
                  <a:gd name="connsiteY95" fmla="*/ 1323176 h 2233863"/>
                  <a:gd name="connsiteX96" fmla="*/ 512330 w 2446249"/>
                  <a:gd name="connsiteY96" fmla="*/ 1365882 h 2233863"/>
                  <a:gd name="connsiteX97" fmla="*/ 647983 w 2446249"/>
                  <a:gd name="connsiteY97" fmla="*/ 1883372 h 2233863"/>
                  <a:gd name="connsiteX98" fmla="*/ 537449 w 2446249"/>
                  <a:gd name="connsiteY98" fmla="*/ 1808010 h 2233863"/>
                  <a:gd name="connsiteX99" fmla="*/ 391749 w 2446249"/>
                  <a:gd name="connsiteY99" fmla="*/ 1742695 h 2233863"/>
                  <a:gd name="connsiteX100" fmla="*/ 230975 w 2446249"/>
                  <a:gd name="connsiteY100" fmla="*/ 1446268 h 2233863"/>
                  <a:gd name="connsiteX101" fmla="*/ 356580 w 2446249"/>
                  <a:gd name="connsiteY101" fmla="*/ 1677381 h 2233863"/>
                  <a:gd name="connsiteX102" fmla="*/ 431942 w 2446249"/>
                  <a:gd name="connsiteY102" fmla="*/ 1843179 h 2233863"/>
                  <a:gd name="connsiteX103" fmla="*/ 527402 w 2446249"/>
                  <a:gd name="connsiteY103" fmla="*/ 1883372 h 2233863"/>
                  <a:gd name="connsiteX104" fmla="*/ 507305 w 2446249"/>
                  <a:gd name="connsiteY104" fmla="*/ 1998929 h 2233863"/>
                  <a:gd name="connsiteX105" fmla="*/ 311362 w 2446249"/>
                  <a:gd name="connsiteY105" fmla="*/ 2189847 h 2233863"/>
                  <a:gd name="connsiteX106" fmla="*/ 250235 w 2446249"/>
                  <a:gd name="connsiteY106" fmla="*/ 2152165 h 2233863"/>
                  <a:gd name="connsiteX107" fmla="*/ 220927 w 2446249"/>
                  <a:gd name="connsiteY107" fmla="*/ 1998928 h 2233863"/>
                  <a:gd name="connsiteX108" fmla="*/ 120444 w 2446249"/>
                  <a:gd name="connsiteY108" fmla="*/ 1918541 h 2233863"/>
                  <a:gd name="connsiteX109" fmla="*/ 65177 w 2446249"/>
                  <a:gd name="connsiteY109" fmla="*/ 1878348 h 2233863"/>
                  <a:gd name="connsiteX110" fmla="*/ 80251 w 2446249"/>
                  <a:gd name="connsiteY110" fmla="*/ 1682404 h 2233863"/>
                  <a:gd name="connsiteX111" fmla="*/ 205854 w 2446249"/>
                  <a:gd name="connsiteY111" fmla="*/ 1823082 h 2233863"/>
                  <a:gd name="connsiteX112" fmla="*/ 301314 w 2446249"/>
                  <a:gd name="connsiteY112" fmla="*/ 1983856 h 2233863"/>
                  <a:gd name="connsiteX113" fmla="*/ 326435 w 2446249"/>
                  <a:gd name="connsiteY113" fmla="*/ 1873323 h 2233863"/>
                  <a:gd name="connsiteX114" fmla="*/ 175710 w 2446249"/>
                  <a:gd name="connsiteY114" fmla="*/ 1526655 h 2233863"/>
                  <a:gd name="connsiteX115" fmla="*/ 150589 w 2446249"/>
                  <a:gd name="connsiteY115" fmla="*/ 1491487 h 2233863"/>
                  <a:gd name="connsiteX116" fmla="*/ 30008 w 2446249"/>
                  <a:gd name="connsiteY116" fmla="*/ 1652260 h 2233863"/>
                  <a:gd name="connsiteX117" fmla="*/ 19959 w 2446249"/>
                  <a:gd name="connsiteY117" fmla="*/ 1808009 h 2233863"/>
                  <a:gd name="connsiteX118" fmla="*/ 75227 w 2446249"/>
                  <a:gd name="connsiteY118" fmla="*/ 1310615 h 2233863"/>
                  <a:gd name="connsiteX119" fmla="*/ 175709 w 2446249"/>
                  <a:gd name="connsiteY119" fmla="*/ 1350809 h 2233863"/>
                  <a:gd name="connsiteX120" fmla="*/ 170685 w 2446249"/>
                  <a:gd name="connsiteY120" fmla="*/ 1134770 h 2233863"/>
                  <a:gd name="connsiteX121" fmla="*/ 95322 w 2446249"/>
                  <a:gd name="connsiteY121" fmla="*/ 1245301 h 2233863"/>
                  <a:gd name="connsiteX122" fmla="*/ 180733 w 2446249"/>
                  <a:gd name="connsiteY122" fmla="*/ 1054383 h 2233863"/>
                  <a:gd name="connsiteX123" fmla="*/ 276193 w 2446249"/>
                  <a:gd name="connsiteY123" fmla="*/ 873512 h 2233863"/>
                  <a:gd name="connsiteX124" fmla="*/ 471298 w 2446249"/>
                  <a:gd name="connsiteY124"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360147 w 2446249"/>
                  <a:gd name="connsiteY59" fmla="*/ 1649594 h 2233863"/>
                  <a:gd name="connsiteX60" fmla="*/ 1606637 w 2446249"/>
                  <a:gd name="connsiteY60" fmla="*/ 1522374 h 2233863"/>
                  <a:gd name="connsiteX61" fmla="*/ 2444756 w 2446249"/>
                  <a:gd name="connsiteY61" fmla="*/ 1445659 h 2233863"/>
                  <a:gd name="connsiteX62" fmla="*/ 1602662 w 2446249"/>
                  <a:gd name="connsiteY62" fmla="*/ 2023306 h 2233863"/>
                  <a:gd name="connsiteX63" fmla="*/ 1574831 w 2446249"/>
                  <a:gd name="connsiteY63" fmla="*/ 1943793 h 2233863"/>
                  <a:gd name="connsiteX64" fmla="*/ 1471464 w 2446249"/>
                  <a:gd name="connsiteY64" fmla="*/ 2074990 h 2233863"/>
                  <a:gd name="connsiteX65" fmla="*/ 1582781 w 2446249"/>
                  <a:gd name="connsiteY65" fmla="*/ 2142576 h 2233863"/>
                  <a:gd name="connsiteX66" fmla="*/ 1451584 w 2446249"/>
                  <a:gd name="connsiteY66" fmla="*/ 2210162 h 2233863"/>
                  <a:gd name="connsiteX67" fmla="*/ 1228948 w 2446249"/>
                  <a:gd name="connsiteY67" fmla="*/ 2218113 h 2233863"/>
                  <a:gd name="connsiteX68" fmla="*/ 982457 w 2446249"/>
                  <a:gd name="connsiteY68" fmla="*/ 2226066 h 2233863"/>
                  <a:gd name="connsiteX69" fmla="*/ 966555 w 2446249"/>
                  <a:gd name="connsiteY69" fmla="*/ 2146551 h 2233863"/>
                  <a:gd name="connsiteX70" fmla="*/ 1197143 w 2446249"/>
                  <a:gd name="connsiteY70" fmla="*/ 2170405 h 2233863"/>
                  <a:gd name="connsiteX71" fmla="*/ 1324364 w 2446249"/>
                  <a:gd name="connsiteY71" fmla="*/ 2150526 h 2233863"/>
                  <a:gd name="connsiteX72" fmla="*/ 1280632 w 2446249"/>
                  <a:gd name="connsiteY72" fmla="*/ 1963673 h 2233863"/>
                  <a:gd name="connsiteX73" fmla="*/ 1407852 w 2446249"/>
                  <a:gd name="connsiteY73" fmla="*/ 1935844 h 2233863"/>
                  <a:gd name="connsiteX74" fmla="*/ 1247453 w 2446249"/>
                  <a:gd name="connsiteY74" fmla="*/ 1894184 h 2233863"/>
                  <a:gd name="connsiteX75" fmla="*/ 1182614 w 2446249"/>
                  <a:gd name="connsiteY75" fmla="*/ 2064244 h 2233863"/>
                  <a:gd name="connsiteX76" fmla="*/ 1024793 w 2446249"/>
                  <a:gd name="connsiteY76" fmla="*/ 2129558 h 2233863"/>
                  <a:gd name="connsiteX77" fmla="*/ 884116 w 2446249"/>
                  <a:gd name="connsiteY77" fmla="*/ 1767818 h 2233863"/>
                  <a:gd name="connsiteX78" fmla="*/ 843922 w 2446249"/>
                  <a:gd name="connsiteY78" fmla="*/ 2079317 h 2233863"/>
                  <a:gd name="connsiteX79" fmla="*/ 703246 w 2446249"/>
                  <a:gd name="connsiteY79" fmla="*/ 1667335 h 2233863"/>
                  <a:gd name="connsiteX80" fmla="*/ 803729 w 2446249"/>
                  <a:gd name="connsiteY80" fmla="*/ 1416126 h 2233863"/>
                  <a:gd name="connsiteX81" fmla="*/ 884115 w 2446249"/>
                  <a:gd name="connsiteY81" fmla="*/ 1255352 h 2233863"/>
                  <a:gd name="connsiteX82" fmla="*/ 1160446 w 2446249"/>
                  <a:gd name="connsiteY82" fmla="*/ 1134771 h 2233863"/>
                  <a:gd name="connsiteX83" fmla="*/ 1637744 w 2446249"/>
                  <a:gd name="connsiteY83" fmla="*/ 657475 h 2233863"/>
                  <a:gd name="connsiteX84" fmla="*/ 1763348 w 2446249"/>
                  <a:gd name="connsiteY84" fmla="*/ 345976 h 2233863"/>
                  <a:gd name="connsiteX85" fmla="*/ 1642768 w 2446249"/>
                  <a:gd name="connsiteY85" fmla="*/ 386169 h 2233863"/>
                  <a:gd name="connsiteX86" fmla="*/ 1451848 w 2446249"/>
                  <a:gd name="connsiteY86" fmla="*/ 667523 h 2233863"/>
                  <a:gd name="connsiteX87" fmla="*/ 1170498 w 2446249"/>
                  <a:gd name="connsiteY87" fmla="*/ 506748 h 2233863"/>
                  <a:gd name="connsiteX88" fmla="*/ 1200641 w 2446249"/>
                  <a:gd name="connsiteY88" fmla="*/ 642400 h 2233863"/>
                  <a:gd name="connsiteX89" fmla="*/ 1115230 w 2446249"/>
                  <a:gd name="connsiteY89" fmla="*/ 878538 h 2233863"/>
                  <a:gd name="connsiteX90" fmla="*/ 1100158 w 2446249"/>
                  <a:gd name="connsiteY90" fmla="*/ 1014189 h 2233863"/>
                  <a:gd name="connsiteX91" fmla="*/ 904215 w 2446249"/>
                  <a:gd name="connsiteY91" fmla="*/ 1024237 h 2233863"/>
                  <a:gd name="connsiteX92" fmla="*/ 929336 w 2446249"/>
                  <a:gd name="connsiteY92" fmla="*/ 1185011 h 2233863"/>
                  <a:gd name="connsiteX93" fmla="*/ 708272 w 2446249"/>
                  <a:gd name="connsiteY93" fmla="*/ 994093 h 2233863"/>
                  <a:gd name="connsiteX94" fmla="*/ 607789 w 2446249"/>
                  <a:gd name="connsiteY94" fmla="*/ 923755 h 2233863"/>
                  <a:gd name="connsiteX95" fmla="*/ 809594 w 2446249"/>
                  <a:gd name="connsiteY95" fmla="*/ 1323176 h 2233863"/>
                  <a:gd name="connsiteX96" fmla="*/ 512330 w 2446249"/>
                  <a:gd name="connsiteY96" fmla="*/ 1365882 h 2233863"/>
                  <a:gd name="connsiteX97" fmla="*/ 647983 w 2446249"/>
                  <a:gd name="connsiteY97" fmla="*/ 1883372 h 2233863"/>
                  <a:gd name="connsiteX98" fmla="*/ 537449 w 2446249"/>
                  <a:gd name="connsiteY98" fmla="*/ 1808010 h 2233863"/>
                  <a:gd name="connsiteX99" fmla="*/ 391749 w 2446249"/>
                  <a:gd name="connsiteY99" fmla="*/ 1742695 h 2233863"/>
                  <a:gd name="connsiteX100" fmla="*/ 230975 w 2446249"/>
                  <a:gd name="connsiteY100" fmla="*/ 1446268 h 2233863"/>
                  <a:gd name="connsiteX101" fmla="*/ 356580 w 2446249"/>
                  <a:gd name="connsiteY101" fmla="*/ 1677381 h 2233863"/>
                  <a:gd name="connsiteX102" fmla="*/ 431942 w 2446249"/>
                  <a:gd name="connsiteY102" fmla="*/ 1843179 h 2233863"/>
                  <a:gd name="connsiteX103" fmla="*/ 527402 w 2446249"/>
                  <a:gd name="connsiteY103" fmla="*/ 1883372 h 2233863"/>
                  <a:gd name="connsiteX104" fmla="*/ 507305 w 2446249"/>
                  <a:gd name="connsiteY104" fmla="*/ 1998929 h 2233863"/>
                  <a:gd name="connsiteX105" fmla="*/ 311362 w 2446249"/>
                  <a:gd name="connsiteY105" fmla="*/ 2189847 h 2233863"/>
                  <a:gd name="connsiteX106" fmla="*/ 250235 w 2446249"/>
                  <a:gd name="connsiteY106" fmla="*/ 2152165 h 2233863"/>
                  <a:gd name="connsiteX107" fmla="*/ 220927 w 2446249"/>
                  <a:gd name="connsiteY107" fmla="*/ 1998928 h 2233863"/>
                  <a:gd name="connsiteX108" fmla="*/ 120444 w 2446249"/>
                  <a:gd name="connsiteY108" fmla="*/ 1918541 h 2233863"/>
                  <a:gd name="connsiteX109" fmla="*/ 65177 w 2446249"/>
                  <a:gd name="connsiteY109" fmla="*/ 1878348 h 2233863"/>
                  <a:gd name="connsiteX110" fmla="*/ 80251 w 2446249"/>
                  <a:gd name="connsiteY110" fmla="*/ 1682404 h 2233863"/>
                  <a:gd name="connsiteX111" fmla="*/ 205854 w 2446249"/>
                  <a:gd name="connsiteY111" fmla="*/ 1823082 h 2233863"/>
                  <a:gd name="connsiteX112" fmla="*/ 301314 w 2446249"/>
                  <a:gd name="connsiteY112" fmla="*/ 1983856 h 2233863"/>
                  <a:gd name="connsiteX113" fmla="*/ 326435 w 2446249"/>
                  <a:gd name="connsiteY113" fmla="*/ 1873323 h 2233863"/>
                  <a:gd name="connsiteX114" fmla="*/ 175710 w 2446249"/>
                  <a:gd name="connsiteY114" fmla="*/ 1526655 h 2233863"/>
                  <a:gd name="connsiteX115" fmla="*/ 150589 w 2446249"/>
                  <a:gd name="connsiteY115" fmla="*/ 1491487 h 2233863"/>
                  <a:gd name="connsiteX116" fmla="*/ 30008 w 2446249"/>
                  <a:gd name="connsiteY116" fmla="*/ 1652260 h 2233863"/>
                  <a:gd name="connsiteX117" fmla="*/ 19959 w 2446249"/>
                  <a:gd name="connsiteY117" fmla="*/ 1808009 h 2233863"/>
                  <a:gd name="connsiteX118" fmla="*/ 75227 w 2446249"/>
                  <a:gd name="connsiteY118" fmla="*/ 1310615 h 2233863"/>
                  <a:gd name="connsiteX119" fmla="*/ 175709 w 2446249"/>
                  <a:gd name="connsiteY119" fmla="*/ 1350809 h 2233863"/>
                  <a:gd name="connsiteX120" fmla="*/ 170685 w 2446249"/>
                  <a:gd name="connsiteY120" fmla="*/ 1134770 h 2233863"/>
                  <a:gd name="connsiteX121" fmla="*/ 95322 w 2446249"/>
                  <a:gd name="connsiteY121" fmla="*/ 1245301 h 2233863"/>
                  <a:gd name="connsiteX122" fmla="*/ 180733 w 2446249"/>
                  <a:gd name="connsiteY122" fmla="*/ 1054383 h 2233863"/>
                  <a:gd name="connsiteX123" fmla="*/ 276193 w 2446249"/>
                  <a:gd name="connsiteY123" fmla="*/ 873512 h 2233863"/>
                  <a:gd name="connsiteX124" fmla="*/ 471298 w 2446249"/>
                  <a:gd name="connsiteY124"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360147 w 2446249"/>
                  <a:gd name="connsiteY59" fmla="*/ 1649594 h 2233863"/>
                  <a:gd name="connsiteX60" fmla="*/ 1606637 w 2446249"/>
                  <a:gd name="connsiteY60" fmla="*/ 1522374 h 2233863"/>
                  <a:gd name="connsiteX61" fmla="*/ 2444756 w 2446249"/>
                  <a:gd name="connsiteY61" fmla="*/ 1445659 h 2233863"/>
                  <a:gd name="connsiteX62" fmla="*/ 1602662 w 2446249"/>
                  <a:gd name="connsiteY62" fmla="*/ 2023306 h 2233863"/>
                  <a:gd name="connsiteX63" fmla="*/ 1574831 w 2446249"/>
                  <a:gd name="connsiteY63" fmla="*/ 1943793 h 2233863"/>
                  <a:gd name="connsiteX64" fmla="*/ 1471464 w 2446249"/>
                  <a:gd name="connsiteY64" fmla="*/ 2074990 h 2233863"/>
                  <a:gd name="connsiteX65" fmla="*/ 1582781 w 2446249"/>
                  <a:gd name="connsiteY65" fmla="*/ 2142576 h 2233863"/>
                  <a:gd name="connsiteX66" fmla="*/ 1451584 w 2446249"/>
                  <a:gd name="connsiteY66" fmla="*/ 2210162 h 2233863"/>
                  <a:gd name="connsiteX67" fmla="*/ 1228948 w 2446249"/>
                  <a:gd name="connsiteY67" fmla="*/ 2218113 h 2233863"/>
                  <a:gd name="connsiteX68" fmla="*/ 982457 w 2446249"/>
                  <a:gd name="connsiteY68" fmla="*/ 2226066 h 2233863"/>
                  <a:gd name="connsiteX69" fmla="*/ 966555 w 2446249"/>
                  <a:gd name="connsiteY69" fmla="*/ 2146551 h 2233863"/>
                  <a:gd name="connsiteX70" fmla="*/ 1197143 w 2446249"/>
                  <a:gd name="connsiteY70" fmla="*/ 2170405 h 2233863"/>
                  <a:gd name="connsiteX71" fmla="*/ 1324364 w 2446249"/>
                  <a:gd name="connsiteY71" fmla="*/ 2150526 h 2233863"/>
                  <a:gd name="connsiteX72" fmla="*/ 1280632 w 2446249"/>
                  <a:gd name="connsiteY72" fmla="*/ 1963673 h 2233863"/>
                  <a:gd name="connsiteX73" fmla="*/ 1407852 w 2446249"/>
                  <a:gd name="connsiteY73" fmla="*/ 1935844 h 2233863"/>
                  <a:gd name="connsiteX74" fmla="*/ 1247453 w 2446249"/>
                  <a:gd name="connsiteY74" fmla="*/ 1894184 h 2233863"/>
                  <a:gd name="connsiteX75" fmla="*/ 1182614 w 2446249"/>
                  <a:gd name="connsiteY75" fmla="*/ 2064244 h 2233863"/>
                  <a:gd name="connsiteX76" fmla="*/ 1024793 w 2446249"/>
                  <a:gd name="connsiteY76" fmla="*/ 2129558 h 2233863"/>
                  <a:gd name="connsiteX77" fmla="*/ 884116 w 2446249"/>
                  <a:gd name="connsiteY77" fmla="*/ 1767818 h 2233863"/>
                  <a:gd name="connsiteX78" fmla="*/ 843922 w 2446249"/>
                  <a:gd name="connsiteY78" fmla="*/ 2079317 h 2233863"/>
                  <a:gd name="connsiteX79" fmla="*/ 703246 w 2446249"/>
                  <a:gd name="connsiteY79" fmla="*/ 1667335 h 2233863"/>
                  <a:gd name="connsiteX80" fmla="*/ 803729 w 2446249"/>
                  <a:gd name="connsiteY80" fmla="*/ 1416126 h 2233863"/>
                  <a:gd name="connsiteX81" fmla="*/ 884115 w 2446249"/>
                  <a:gd name="connsiteY81" fmla="*/ 1255352 h 2233863"/>
                  <a:gd name="connsiteX82" fmla="*/ 1160446 w 2446249"/>
                  <a:gd name="connsiteY82" fmla="*/ 1134771 h 2233863"/>
                  <a:gd name="connsiteX83" fmla="*/ 1637744 w 2446249"/>
                  <a:gd name="connsiteY83" fmla="*/ 657475 h 2233863"/>
                  <a:gd name="connsiteX84" fmla="*/ 1763348 w 2446249"/>
                  <a:gd name="connsiteY84" fmla="*/ 345976 h 2233863"/>
                  <a:gd name="connsiteX85" fmla="*/ 1642768 w 2446249"/>
                  <a:gd name="connsiteY85" fmla="*/ 386169 h 2233863"/>
                  <a:gd name="connsiteX86" fmla="*/ 1451848 w 2446249"/>
                  <a:gd name="connsiteY86" fmla="*/ 667523 h 2233863"/>
                  <a:gd name="connsiteX87" fmla="*/ 1170498 w 2446249"/>
                  <a:gd name="connsiteY87" fmla="*/ 506748 h 2233863"/>
                  <a:gd name="connsiteX88" fmla="*/ 1200641 w 2446249"/>
                  <a:gd name="connsiteY88" fmla="*/ 642400 h 2233863"/>
                  <a:gd name="connsiteX89" fmla="*/ 1115230 w 2446249"/>
                  <a:gd name="connsiteY89" fmla="*/ 878538 h 2233863"/>
                  <a:gd name="connsiteX90" fmla="*/ 1100158 w 2446249"/>
                  <a:gd name="connsiteY90" fmla="*/ 1014189 h 2233863"/>
                  <a:gd name="connsiteX91" fmla="*/ 904215 w 2446249"/>
                  <a:gd name="connsiteY91" fmla="*/ 1024237 h 2233863"/>
                  <a:gd name="connsiteX92" fmla="*/ 929336 w 2446249"/>
                  <a:gd name="connsiteY92" fmla="*/ 1185011 h 2233863"/>
                  <a:gd name="connsiteX93" fmla="*/ 708272 w 2446249"/>
                  <a:gd name="connsiteY93" fmla="*/ 994093 h 2233863"/>
                  <a:gd name="connsiteX94" fmla="*/ 607789 w 2446249"/>
                  <a:gd name="connsiteY94" fmla="*/ 923755 h 2233863"/>
                  <a:gd name="connsiteX95" fmla="*/ 809594 w 2446249"/>
                  <a:gd name="connsiteY95" fmla="*/ 1323176 h 2233863"/>
                  <a:gd name="connsiteX96" fmla="*/ 512330 w 2446249"/>
                  <a:gd name="connsiteY96" fmla="*/ 1365882 h 2233863"/>
                  <a:gd name="connsiteX97" fmla="*/ 647983 w 2446249"/>
                  <a:gd name="connsiteY97" fmla="*/ 1883372 h 2233863"/>
                  <a:gd name="connsiteX98" fmla="*/ 537449 w 2446249"/>
                  <a:gd name="connsiteY98" fmla="*/ 1808010 h 2233863"/>
                  <a:gd name="connsiteX99" fmla="*/ 391749 w 2446249"/>
                  <a:gd name="connsiteY99" fmla="*/ 1742695 h 2233863"/>
                  <a:gd name="connsiteX100" fmla="*/ 230975 w 2446249"/>
                  <a:gd name="connsiteY100" fmla="*/ 1446268 h 2233863"/>
                  <a:gd name="connsiteX101" fmla="*/ 356580 w 2446249"/>
                  <a:gd name="connsiteY101" fmla="*/ 1677381 h 2233863"/>
                  <a:gd name="connsiteX102" fmla="*/ 431942 w 2446249"/>
                  <a:gd name="connsiteY102" fmla="*/ 1843179 h 2233863"/>
                  <a:gd name="connsiteX103" fmla="*/ 527402 w 2446249"/>
                  <a:gd name="connsiteY103" fmla="*/ 1883372 h 2233863"/>
                  <a:gd name="connsiteX104" fmla="*/ 507305 w 2446249"/>
                  <a:gd name="connsiteY104" fmla="*/ 1998929 h 2233863"/>
                  <a:gd name="connsiteX105" fmla="*/ 311362 w 2446249"/>
                  <a:gd name="connsiteY105" fmla="*/ 2189847 h 2233863"/>
                  <a:gd name="connsiteX106" fmla="*/ 250235 w 2446249"/>
                  <a:gd name="connsiteY106" fmla="*/ 2152165 h 2233863"/>
                  <a:gd name="connsiteX107" fmla="*/ 220927 w 2446249"/>
                  <a:gd name="connsiteY107" fmla="*/ 1998928 h 2233863"/>
                  <a:gd name="connsiteX108" fmla="*/ 120444 w 2446249"/>
                  <a:gd name="connsiteY108" fmla="*/ 1918541 h 2233863"/>
                  <a:gd name="connsiteX109" fmla="*/ 65177 w 2446249"/>
                  <a:gd name="connsiteY109" fmla="*/ 1878348 h 2233863"/>
                  <a:gd name="connsiteX110" fmla="*/ 80251 w 2446249"/>
                  <a:gd name="connsiteY110" fmla="*/ 1682404 h 2233863"/>
                  <a:gd name="connsiteX111" fmla="*/ 205854 w 2446249"/>
                  <a:gd name="connsiteY111" fmla="*/ 1823082 h 2233863"/>
                  <a:gd name="connsiteX112" fmla="*/ 301314 w 2446249"/>
                  <a:gd name="connsiteY112" fmla="*/ 1983856 h 2233863"/>
                  <a:gd name="connsiteX113" fmla="*/ 326435 w 2446249"/>
                  <a:gd name="connsiteY113" fmla="*/ 1873323 h 2233863"/>
                  <a:gd name="connsiteX114" fmla="*/ 175710 w 2446249"/>
                  <a:gd name="connsiteY114" fmla="*/ 1526655 h 2233863"/>
                  <a:gd name="connsiteX115" fmla="*/ 150589 w 2446249"/>
                  <a:gd name="connsiteY115" fmla="*/ 1491487 h 2233863"/>
                  <a:gd name="connsiteX116" fmla="*/ 30008 w 2446249"/>
                  <a:gd name="connsiteY116" fmla="*/ 1652260 h 2233863"/>
                  <a:gd name="connsiteX117" fmla="*/ 19959 w 2446249"/>
                  <a:gd name="connsiteY117" fmla="*/ 1808009 h 2233863"/>
                  <a:gd name="connsiteX118" fmla="*/ 75227 w 2446249"/>
                  <a:gd name="connsiteY118" fmla="*/ 1310615 h 2233863"/>
                  <a:gd name="connsiteX119" fmla="*/ 175709 w 2446249"/>
                  <a:gd name="connsiteY119" fmla="*/ 1350809 h 2233863"/>
                  <a:gd name="connsiteX120" fmla="*/ 170685 w 2446249"/>
                  <a:gd name="connsiteY120" fmla="*/ 1134770 h 2233863"/>
                  <a:gd name="connsiteX121" fmla="*/ 95322 w 2446249"/>
                  <a:gd name="connsiteY121" fmla="*/ 1245301 h 2233863"/>
                  <a:gd name="connsiteX122" fmla="*/ 180733 w 2446249"/>
                  <a:gd name="connsiteY122" fmla="*/ 1054383 h 2233863"/>
                  <a:gd name="connsiteX123" fmla="*/ 276193 w 2446249"/>
                  <a:gd name="connsiteY123" fmla="*/ 873512 h 2233863"/>
                  <a:gd name="connsiteX124" fmla="*/ 471298 w 2446249"/>
                  <a:gd name="connsiteY124"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340269 w 2446249"/>
                  <a:gd name="connsiteY59" fmla="*/ 1649594 h 2233863"/>
                  <a:gd name="connsiteX60" fmla="*/ 1606637 w 2446249"/>
                  <a:gd name="connsiteY60" fmla="*/ 1522374 h 2233863"/>
                  <a:gd name="connsiteX61" fmla="*/ 2444756 w 2446249"/>
                  <a:gd name="connsiteY61" fmla="*/ 1445659 h 2233863"/>
                  <a:gd name="connsiteX62" fmla="*/ 1602662 w 2446249"/>
                  <a:gd name="connsiteY62" fmla="*/ 2023306 h 2233863"/>
                  <a:gd name="connsiteX63" fmla="*/ 1574831 w 2446249"/>
                  <a:gd name="connsiteY63" fmla="*/ 1943793 h 2233863"/>
                  <a:gd name="connsiteX64" fmla="*/ 1471464 w 2446249"/>
                  <a:gd name="connsiteY64" fmla="*/ 2074990 h 2233863"/>
                  <a:gd name="connsiteX65" fmla="*/ 1582781 w 2446249"/>
                  <a:gd name="connsiteY65" fmla="*/ 2142576 h 2233863"/>
                  <a:gd name="connsiteX66" fmla="*/ 1451584 w 2446249"/>
                  <a:gd name="connsiteY66" fmla="*/ 2210162 h 2233863"/>
                  <a:gd name="connsiteX67" fmla="*/ 1228948 w 2446249"/>
                  <a:gd name="connsiteY67" fmla="*/ 2218113 h 2233863"/>
                  <a:gd name="connsiteX68" fmla="*/ 982457 w 2446249"/>
                  <a:gd name="connsiteY68" fmla="*/ 2226066 h 2233863"/>
                  <a:gd name="connsiteX69" fmla="*/ 966555 w 2446249"/>
                  <a:gd name="connsiteY69" fmla="*/ 2146551 h 2233863"/>
                  <a:gd name="connsiteX70" fmla="*/ 1197143 w 2446249"/>
                  <a:gd name="connsiteY70" fmla="*/ 2170405 h 2233863"/>
                  <a:gd name="connsiteX71" fmla="*/ 1324364 w 2446249"/>
                  <a:gd name="connsiteY71" fmla="*/ 2150526 h 2233863"/>
                  <a:gd name="connsiteX72" fmla="*/ 1280632 w 2446249"/>
                  <a:gd name="connsiteY72" fmla="*/ 1963673 h 2233863"/>
                  <a:gd name="connsiteX73" fmla="*/ 1407852 w 2446249"/>
                  <a:gd name="connsiteY73" fmla="*/ 1935844 h 2233863"/>
                  <a:gd name="connsiteX74" fmla="*/ 1247453 w 2446249"/>
                  <a:gd name="connsiteY74" fmla="*/ 1894184 h 2233863"/>
                  <a:gd name="connsiteX75" fmla="*/ 1182614 w 2446249"/>
                  <a:gd name="connsiteY75" fmla="*/ 2064244 h 2233863"/>
                  <a:gd name="connsiteX76" fmla="*/ 1024793 w 2446249"/>
                  <a:gd name="connsiteY76" fmla="*/ 2129558 h 2233863"/>
                  <a:gd name="connsiteX77" fmla="*/ 884116 w 2446249"/>
                  <a:gd name="connsiteY77" fmla="*/ 1767818 h 2233863"/>
                  <a:gd name="connsiteX78" fmla="*/ 843922 w 2446249"/>
                  <a:gd name="connsiteY78" fmla="*/ 2079317 h 2233863"/>
                  <a:gd name="connsiteX79" fmla="*/ 703246 w 2446249"/>
                  <a:gd name="connsiteY79" fmla="*/ 1667335 h 2233863"/>
                  <a:gd name="connsiteX80" fmla="*/ 803729 w 2446249"/>
                  <a:gd name="connsiteY80" fmla="*/ 1416126 h 2233863"/>
                  <a:gd name="connsiteX81" fmla="*/ 884115 w 2446249"/>
                  <a:gd name="connsiteY81" fmla="*/ 1255352 h 2233863"/>
                  <a:gd name="connsiteX82" fmla="*/ 1160446 w 2446249"/>
                  <a:gd name="connsiteY82" fmla="*/ 1134771 h 2233863"/>
                  <a:gd name="connsiteX83" fmla="*/ 1637744 w 2446249"/>
                  <a:gd name="connsiteY83" fmla="*/ 657475 h 2233863"/>
                  <a:gd name="connsiteX84" fmla="*/ 1763348 w 2446249"/>
                  <a:gd name="connsiteY84" fmla="*/ 345976 h 2233863"/>
                  <a:gd name="connsiteX85" fmla="*/ 1642768 w 2446249"/>
                  <a:gd name="connsiteY85" fmla="*/ 386169 h 2233863"/>
                  <a:gd name="connsiteX86" fmla="*/ 1451848 w 2446249"/>
                  <a:gd name="connsiteY86" fmla="*/ 667523 h 2233863"/>
                  <a:gd name="connsiteX87" fmla="*/ 1170498 w 2446249"/>
                  <a:gd name="connsiteY87" fmla="*/ 506748 h 2233863"/>
                  <a:gd name="connsiteX88" fmla="*/ 1200641 w 2446249"/>
                  <a:gd name="connsiteY88" fmla="*/ 642400 h 2233863"/>
                  <a:gd name="connsiteX89" fmla="*/ 1115230 w 2446249"/>
                  <a:gd name="connsiteY89" fmla="*/ 878538 h 2233863"/>
                  <a:gd name="connsiteX90" fmla="*/ 1100158 w 2446249"/>
                  <a:gd name="connsiteY90" fmla="*/ 1014189 h 2233863"/>
                  <a:gd name="connsiteX91" fmla="*/ 904215 w 2446249"/>
                  <a:gd name="connsiteY91" fmla="*/ 1024237 h 2233863"/>
                  <a:gd name="connsiteX92" fmla="*/ 929336 w 2446249"/>
                  <a:gd name="connsiteY92" fmla="*/ 1185011 h 2233863"/>
                  <a:gd name="connsiteX93" fmla="*/ 708272 w 2446249"/>
                  <a:gd name="connsiteY93" fmla="*/ 994093 h 2233863"/>
                  <a:gd name="connsiteX94" fmla="*/ 607789 w 2446249"/>
                  <a:gd name="connsiteY94" fmla="*/ 923755 h 2233863"/>
                  <a:gd name="connsiteX95" fmla="*/ 809594 w 2446249"/>
                  <a:gd name="connsiteY95" fmla="*/ 1323176 h 2233863"/>
                  <a:gd name="connsiteX96" fmla="*/ 512330 w 2446249"/>
                  <a:gd name="connsiteY96" fmla="*/ 1365882 h 2233863"/>
                  <a:gd name="connsiteX97" fmla="*/ 647983 w 2446249"/>
                  <a:gd name="connsiteY97" fmla="*/ 1883372 h 2233863"/>
                  <a:gd name="connsiteX98" fmla="*/ 537449 w 2446249"/>
                  <a:gd name="connsiteY98" fmla="*/ 1808010 h 2233863"/>
                  <a:gd name="connsiteX99" fmla="*/ 391749 w 2446249"/>
                  <a:gd name="connsiteY99" fmla="*/ 1742695 h 2233863"/>
                  <a:gd name="connsiteX100" fmla="*/ 230975 w 2446249"/>
                  <a:gd name="connsiteY100" fmla="*/ 1446268 h 2233863"/>
                  <a:gd name="connsiteX101" fmla="*/ 356580 w 2446249"/>
                  <a:gd name="connsiteY101" fmla="*/ 1677381 h 2233863"/>
                  <a:gd name="connsiteX102" fmla="*/ 431942 w 2446249"/>
                  <a:gd name="connsiteY102" fmla="*/ 1843179 h 2233863"/>
                  <a:gd name="connsiteX103" fmla="*/ 527402 w 2446249"/>
                  <a:gd name="connsiteY103" fmla="*/ 1883372 h 2233863"/>
                  <a:gd name="connsiteX104" fmla="*/ 507305 w 2446249"/>
                  <a:gd name="connsiteY104" fmla="*/ 1998929 h 2233863"/>
                  <a:gd name="connsiteX105" fmla="*/ 311362 w 2446249"/>
                  <a:gd name="connsiteY105" fmla="*/ 2189847 h 2233863"/>
                  <a:gd name="connsiteX106" fmla="*/ 250235 w 2446249"/>
                  <a:gd name="connsiteY106" fmla="*/ 2152165 h 2233863"/>
                  <a:gd name="connsiteX107" fmla="*/ 220927 w 2446249"/>
                  <a:gd name="connsiteY107" fmla="*/ 1998928 h 2233863"/>
                  <a:gd name="connsiteX108" fmla="*/ 120444 w 2446249"/>
                  <a:gd name="connsiteY108" fmla="*/ 1918541 h 2233863"/>
                  <a:gd name="connsiteX109" fmla="*/ 65177 w 2446249"/>
                  <a:gd name="connsiteY109" fmla="*/ 1878348 h 2233863"/>
                  <a:gd name="connsiteX110" fmla="*/ 80251 w 2446249"/>
                  <a:gd name="connsiteY110" fmla="*/ 1682404 h 2233863"/>
                  <a:gd name="connsiteX111" fmla="*/ 205854 w 2446249"/>
                  <a:gd name="connsiteY111" fmla="*/ 1823082 h 2233863"/>
                  <a:gd name="connsiteX112" fmla="*/ 301314 w 2446249"/>
                  <a:gd name="connsiteY112" fmla="*/ 1983856 h 2233863"/>
                  <a:gd name="connsiteX113" fmla="*/ 326435 w 2446249"/>
                  <a:gd name="connsiteY113" fmla="*/ 1873323 h 2233863"/>
                  <a:gd name="connsiteX114" fmla="*/ 175710 w 2446249"/>
                  <a:gd name="connsiteY114" fmla="*/ 1526655 h 2233863"/>
                  <a:gd name="connsiteX115" fmla="*/ 150589 w 2446249"/>
                  <a:gd name="connsiteY115" fmla="*/ 1491487 h 2233863"/>
                  <a:gd name="connsiteX116" fmla="*/ 30008 w 2446249"/>
                  <a:gd name="connsiteY116" fmla="*/ 1652260 h 2233863"/>
                  <a:gd name="connsiteX117" fmla="*/ 19959 w 2446249"/>
                  <a:gd name="connsiteY117" fmla="*/ 1808009 h 2233863"/>
                  <a:gd name="connsiteX118" fmla="*/ 75227 w 2446249"/>
                  <a:gd name="connsiteY118" fmla="*/ 1310615 h 2233863"/>
                  <a:gd name="connsiteX119" fmla="*/ 175709 w 2446249"/>
                  <a:gd name="connsiteY119" fmla="*/ 1350809 h 2233863"/>
                  <a:gd name="connsiteX120" fmla="*/ 170685 w 2446249"/>
                  <a:gd name="connsiteY120" fmla="*/ 1134770 h 2233863"/>
                  <a:gd name="connsiteX121" fmla="*/ 95322 w 2446249"/>
                  <a:gd name="connsiteY121" fmla="*/ 1245301 h 2233863"/>
                  <a:gd name="connsiteX122" fmla="*/ 180733 w 2446249"/>
                  <a:gd name="connsiteY122" fmla="*/ 1054383 h 2233863"/>
                  <a:gd name="connsiteX123" fmla="*/ 276193 w 2446249"/>
                  <a:gd name="connsiteY123" fmla="*/ 873512 h 2233863"/>
                  <a:gd name="connsiteX124" fmla="*/ 471298 w 2446249"/>
                  <a:gd name="connsiteY124"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333340 w 2446249"/>
                  <a:gd name="connsiteY41" fmla="*/ 1514347 h 2233863"/>
                  <a:gd name="connsiteX42" fmla="*/ 1260930 w 2446249"/>
                  <a:gd name="connsiteY42" fmla="*/ 1466368 h 2233863"/>
                  <a:gd name="connsiteX43" fmla="*/ 1613074 w 2446249"/>
                  <a:gd name="connsiteY43" fmla="*/ 1086029 h 2233863"/>
                  <a:gd name="connsiteX44" fmla="*/ 1456874 w 2446249"/>
                  <a:gd name="connsiteY44" fmla="*/ 1014191 h 2233863"/>
                  <a:gd name="connsiteX45" fmla="*/ 1527211 w 2446249"/>
                  <a:gd name="connsiteY45" fmla="*/ 762983 h 2233863"/>
                  <a:gd name="connsiteX46" fmla="*/ 1421703 w 2446249"/>
                  <a:gd name="connsiteY46" fmla="*/ 843370 h 2233863"/>
                  <a:gd name="connsiteX47" fmla="*/ 1512138 w 2446249"/>
                  <a:gd name="connsiteY47" fmla="*/ 843370 h 2233863"/>
                  <a:gd name="connsiteX48" fmla="*/ 1371461 w 2446249"/>
                  <a:gd name="connsiteY48" fmla="*/ 1029264 h 2233863"/>
                  <a:gd name="connsiteX49" fmla="*/ 1115228 w 2446249"/>
                  <a:gd name="connsiteY49" fmla="*/ 1255352 h 2233863"/>
                  <a:gd name="connsiteX50" fmla="*/ 907141 w 2446249"/>
                  <a:gd name="connsiteY50" fmla="*/ 1546754 h 2233863"/>
                  <a:gd name="connsiteX51" fmla="*/ 858995 w 2446249"/>
                  <a:gd name="connsiteY51" fmla="*/ 1622117 h 2233863"/>
                  <a:gd name="connsiteX52" fmla="*/ 1009720 w 2446249"/>
                  <a:gd name="connsiteY52" fmla="*/ 1918543 h 2233863"/>
                  <a:gd name="connsiteX53" fmla="*/ 1100156 w 2446249"/>
                  <a:gd name="connsiteY53" fmla="*/ 1898446 h 2233863"/>
                  <a:gd name="connsiteX54" fmla="*/ 1243117 w 2446249"/>
                  <a:gd name="connsiteY54" fmla="*/ 1439150 h 2233863"/>
                  <a:gd name="connsiteX55" fmla="*/ 1352194 w 2446249"/>
                  <a:gd name="connsiteY55" fmla="*/ 1522376 h 2233863"/>
                  <a:gd name="connsiteX56" fmla="*/ 1352194 w 2446249"/>
                  <a:gd name="connsiteY56" fmla="*/ 1605864 h 2233863"/>
                  <a:gd name="connsiteX57" fmla="*/ 1312456 w 2446249"/>
                  <a:gd name="connsiteY57" fmla="*/ 1759841 h 2233863"/>
                  <a:gd name="connsiteX58" fmla="*/ 1416465 w 2446249"/>
                  <a:gd name="connsiteY58" fmla="*/ 1920186 h 2233863"/>
                  <a:gd name="connsiteX59" fmla="*/ 1340269 w 2446249"/>
                  <a:gd name="connsiteY59" fmla="*/ 1649594 h 2233863"/>
                  <a:gd name="connsiteX60" fmla="*/ 1606637 w 2446249"/>
                  <a:gd name="connsiteY60" fmla="*/ 1522374 h 2233863"/>
                  <a:gd name="connsiteX61" fmla="*/ 2444756 w 2446249"/>
                  <a:gd name="connsiteY61" fmla="*/ 1445659 h 2233863"/>
                  <a:gd name="connsiteX62" fmla="*/ 1602662 w 2446249"/>
                  <a:gd name="connsiteY62" fmla="*/ 2023306 h 2233863"/>
                  <a:gd name="connsiteX63" fmla="*/ 1574831 w 2446249"/>
                  <a:gd name="connsiteY63" fmla="*/ 1943793 h 2233863"/>
                  <a:gd name="connsiteX64" fmla="*/ 1471464 w 2446249"/>
                  <a:gd name="connsiteY64" fmla="*/ 2074990 h 2233863"/>
                  <a:gd name="connsiteX65" fmla="*/ 1582781 w 2446249"/>
                  <a:gd name="connsiteY65" fmla="*/ 2142576 h 2233863"/>
                  <a:gd name="connsiteX66" fmla="*/ 1451584 w 2446249"/>
                  <a:gd name="connsiteY66" fmla="*/ 2210162 h 2233863"/>
                  <a:gd name="connsiteX67" fmla="*/ 1228948 w 2446249"/>
                  <a:gd name="connsiteY67" fmla="*/ 2218113 h 2233863"/>
                  <a:gd name="connsiteX68" fmla="*/ 982457 w 2446249"/>
                  <a:gd name="connsiteY68" fmla="*/ 2226066 h 2233863"/>
                  <a:gd name="connsiteX69" fmla="*/ 966555 w 2446249"/>
                  <a:gd name="connsiteY69" fmla="*/ 2146551 h 2233863"/>
                  <a:gd name="connsiteX70" fmla="*/ 1197143 w 2446249"/>
                  <a:gd name="connsiteY70" fmla="*/ 2170405 h 2233863"/>
                  <a:gd name="connsiteX71" fmla="*/ 1324364 w 2446249"/>
                  <a:gd name="connsiteY71" fmla="*/ 2150526 h 2233863"/>
                  <a:gd name="connsiteX72" fmla="*/ 1280632 w 2446249"/>
                  <a:gd name="connsiteY72" fmla="*/ 1963673 h 2233863"/>
                  <a:gd name="connsiteX73" fmla="*/ 1407852 w 2446249"/>
                  <a:gd name="connsiteY73" fmla="*/ 1935844 h 2233863"/>
                  <a:gd name="connsiteX74" fmla="*/ 1247453 w 2446249"/>
                  <a:gd name="connsiteY74" fmla="*/ 1894184 h 2233863"/>
                  <a:gd name="connsiteX75" fmla="*/ 1182614 w 2446249"/>
                  <a:gd name="connsiteY75" fmla="*/ 2064244 h 2233863"/>
                  <a:gd name="connsiteX76" fmla="*/ 1024793 w 2446249"/>
                  <a:gd name="connsiteY76" fmla="*/ 2129558 h 2233863"/>
                  <a:gd name="connsiteX77" fmla="*/ 884116 w 2446249"/>
                  <a:gd name="connsiteY77" fmla="*/ 1767818 h 2233863"/>
                  <a:gd name="connsiteX78" fmla="*/ 843922 w 2446249"/>
                  <a:gd name="connsiteY78" fmla="*/ 2079317 h 2233863"/>
                  <a:gd name="connsiteX79" fmla="*/ 703246 w 2446249"/>
                  <a:gd name="connsiteY79" fmla="*/ 1667335 h 2233863"/>
                  <a:gd name="connsiteX80" fmla="*/ 803729 w 2446249"/>
                  <a:gd name="connsiteY80" fmla="*/ 1416126 h 2233863"/>
                  <a:gd name="connsiteX81" fmla="*/ 884115 w 2446249"/>
                  <a:gd name="connsiteY81" fmla="*/ 1255352 h 2233863"/>
                  <a:gd name="connsiteX82" fmla="*/ 1160446 w 2446249"/>
                  <a:gd name="connsiteY82" fmla="*/ 1134771 h 2233863"/>
                  <a:gd name="connsiteX83" fmla="*/ 1637744 w 2446249"/>
                  <a:gd name="connsiteY83" fmla="*/ 657475 h 2233863"/>
                  <a:gd name="connsiteX84" fmla="*/ 1763348 w 2446249"/>
                  <a:gd name="connsiteY84" fmla="*/ 345976 h 2233863"/>
                  <a:gd name="connsiteX85" fmla="*/ 1642768 w 2446249"/>
                  <a:gd name="connsiteY85" fmla="*/ 386169 h 2233863"/>
                  <a:gd name="connsiteX86" fmla="*/ 1451848 w 2446249"/>
                  <a:gd name="connsiteY86" fmla="*/ 667523 h 2233863"/>
                  <a:gd name="connsiteX87" fmla="*/ 1170498 w 2446249"/>
                  <a:gd name="connsiteY87" fmla="*/ 506748 h 2233863"/>
                  <a:gd name="connsiteX88" fmla="*/ 1200641 w 2446249"/>
                  <a:gd name="connsiteY88" fmla="*/ 642400 h 2233863"/>
                  <a:gd name="connsiteX89" fmla="*/ 1115230 w 2446249"/>
                  <a:gd name="connsiteY89" fmla="*/ 878538 h 2233863"/>
                  <a:gd name="connsiteX90" fmla="*/ 1100158 w 2446249"/>
                  <a:gd name="connsiteY90" fmla="*/ 1014189 h 2233863"/>
                  <a:gd name="connsiteX91" fmla="*/ 904215 w 2446249"/>
                  <a:gd name="connsiteY91" fmla="*/ 1024237 h 2233863"/>
                  <a:gd name="connsiteX92" fmla="*/ 929336 w 2446249"/>
                  <a:gd name="connsiteY92" fmla="*/ 1185011 h 2233863"/>
                  <a:gd name="connsiteX93" fmla="*/ 708272 w 2446249"/>
                  <a:gd name="connsiteY93" fmla="*/ 994093 h 2233863"/>
                  <a:gd name="connsiteX94" fmla="*/ 607789 w 2446249"/>
                  <a:gd name="connsiteY94" fmla="*/ 923755 h 2233863"/>
                  <a:gd name="connsiteX95" fmla="*/ 809594 w 2446249"/>
                  <a:gd name="connsiteY95" fmla="*/ 1323176 h 2233863"/>
                  <a:gd name="connsiteX96" fmla="*/ 512330 w 2446249"/>
                  <a:gd name="connsiteY96" fmla="*/ 1365882 h 2233863"/>
                  <a:gd name="connsiteX97" fmla="*/ 647983 w 2446249"/>
                  <a:gd name="connsiteY97" fmla="*/ 1883372 h 2233863"/>
                  <a:gd name="connsiteX98" fmla="*/ 537449 w 2446249"/>
                  <a:gd name="connsiteY98" fmla="*/ 1808010 h 2233863"/>
                  <a:gd name="connsiteX99" fmla="*/ 391749 w 2446249"/>
                  <a:gd name="connsiteY99" fmla="*/ 1742695 h 2233863"/>
                  <a:gd name="connsiteX100" fmla="*/ 230975 w 2446249"/>
                  <a:gd name="connsiteY100" fmla="*/ 1446268 h 2233863"/>
                  <a:gd name="connsiteX101" fmla="*/ 356580 w 2446249"/>
                  <a:gd name="connsiteY101" fmla="*/ 1677381 h 2233863"/>
                  <a:gd name="connsiteX102" fmla="*/ 431942 w 2446249"/>
                  <a:gd name="connsiteY102" fmla="*/ 1843179 h 2233863"/>
                  <a:gd name="connsiteX103" fmla="*/ 527402 w 2446249"/>
                  <a:gd name="connsiteY103" fmla="*/ 1883372 h 2233863"/>
                  <a:gd name="connsiteX104" fmla="*/ 507305 w 2446249"/>
                  <a:gd name="connsiteY104" fmla="*/ 1998929 h 2233863"/>
                  <a:gd name="connsiteX105" fmla="*/ 311362 w 2446249"/>
                  <a:gd name="connsiteY105" fmla="*/ 2189847 h 2233863"/>
                  <a:gd name="connsiteX106" fmla="*/ 250235 w 2446249"/>
                  <a:gd name="connsiteY106" fmla="*/ 2152165 h 2233863"/>
                  <a:gd name="connsiteX107" fmla="*/ 220927 w 2446249"/>
                  <a:gd name="connsiteY107" fmla="*/ 1998928 h 2233863"/>
                  <a:gd name="connsiteX108" fmla="*/ 120444 w 2446249"/>
                  <a:gd name="connsiteY108" fmla="*/ 1918541 h 2233863"/>
                  <a:gd name="connsiteX109" fmla="*/ 65177 w 2446249"/>
                  <a:gd name="connsiteY109" fmla="*/ 1878348 h 2233863"/>
                  <a:gd name="connsiteX110" fmla="*/ 80251 w 2446249"/>
                  <a:gd name="connsiteY110" fmla="*/ 1682404 h 2233863"/>
                  <a:gd name="connsiteX111" fmla="*/ 205854 w 2446249"/>
                  <a:gd name="connsiteY111" fmla="*/ 1823082 h 2233863"/>
                  <a:gd name="connsiteX112" fmla="*/ 301314 w 2446249"/>
                  <a:gd name="connsiteY112" fmla="*/ 1983856 h 2233863"/>
                  <a:gd name="connsiteX113" fmla="*/ 326435 w 2446249"/>
                  <a:gd name="connsiteY113" fmla="*/ 1873323 h 2233863"/>
                  <a:gd name="connsiteX114" fmla="*/ 175710 w 2446249"/>
                  <a:gd name="connsiteY114" fmla="*/ 1526655 h 2233863"/>
                  <a:gd name="connsiteX115" fmla="*/ 150589 w 2446249"/>
                  <a:gd name="connsiteY115" fmla="*/ 1491487 h 2233863"/>
                  <a:gd name="connsiteX116" fmla="*/ 30008 w 2446249"/>
                  <a:gd name="connsiteY116" fmla="*/ 1652260 h 2233863"/>
                  <a:gd name="connsiteX117" fmla="*/ 19959 w 2446249"/>
                  <a:gd name="connsiteY117" fmla="*/ 1808009 h 2233863"/>
                  <a:gd name="connsiteX118" fmla="*/ 75227 w 2446249"/>
                  <a:gd name="connsiteY118" fmla="*/ 1310615 h 2233863"/>
                  <a:gd name="connsiteX119" fmla="*/ 175709 w 2446249"/>
                  <a:gd name="connsiteY119" fmla="*/ 1350809 h 2233863"/>
                  <a:gd name="connsiteX120" fmla="*/ 170685 w 2446249"/>
                  <a:gd name="connsiteY120" fmla="*/ 1134770 h 2233863"/>
                  <a:gd name="connsiteX121" fmla="*/ 95322 w 2446249"/>
                  <a:gd name="connsiteY121" fmla="*/ 1245301 h 2233863"/>
                  <a:gd name="connsiteX122" fmla="*/ 180733 w 2446249"/>
                  <a:gd name="connsiteY122" fmla="*/ 1054383 h 2233863"/>
                  <a:gd name="connsiteX123" fmla="*/ 276193 w 2446249"/>
                  <a:gd name="connsiteY123" fmla="*/ 873512 h 2233863"/>
                  <a:gd name="connsiteX124" fmla="*/ 471298 w 2446249"/>
                  <a:gd name="connsiteY124"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622540 w 2446249"/>
                  <a:gd name="connsiteY41" fmla="*/ 1244078 h 2233863"/>
                  <a:gd name="connsiteX42" fmla="*/ 1333340 w 2446249"/>
                  <a:gd name="connsiteY42" fmla="*/ 1514347 h 2233863"/>
                  <a:gd name="connsiteX43" fmla="*/ 1260930 w 2446249"/>
                  <a:gd name="connsiteY43" fmla="*/ 1466368 h 2233863"/>
                  <a:gd name="connsiteX44" fmla="*/ 1613074 w 2446249"/>
                  <a:gd name="connsiteY44" fmla="*/ 1086029 h 2233863"/>
                  <a:gd name="connsiteX45" fmla="*/ 1456874 w 2446249"/>
                  <a:gd name="connsiteY45" fmla="*/ 1014191 h 2233863"/>
                  <a:gd name="connsiteX46" fmla="*/ 1527211 w 2446249"/>
                  <a:gd name="connsiteY46" fmla="*/ 762983 h 2233863"/>
                  <a:gd name="connsiteX47" fmla="*/ 1421703 w 2446249"/>
                  <a:gd name="connsiteY47" fmla="*/ 843370 h 2233863"/>
                  <a:gd name="connsiteX48" fmla="*/ 1512138 w 2446249"/>
                  <a:gd name="connsiteY48" fmla="*/ 843370 h 2233863"/>
                  <a:gd name="connsiteX49" fmla="*/ 1371461 w 2446249"/>
                  <a:gd name="connsiteY49" fmla="*/ 1029264 h 2233863"/>
                  <a:gd name="connsiteX50" fmla="*/ 1115228 w 2446249"/>
                  <a:gd name="connsiteY50" fmla="*/ 1255352 h 2233863"/>
                  <a:gd name="connsiteX51" fmla="*/ 907141 w 2446249"/>
                  <a:gd name="connsiteY51" fmla="*/ 1546754 h 2233863"/>
                  <a:gd name="connsiteX52" fmla="*/ 858995 w 2446249"/>
                  <a:gd name="connsiteY52" fmla="*/ 1622117 h 2233863"/>
                  <a:gd name="connsiteX53" fmla="*/ 1009720 w 2446249"/>
                  <a:gd name="connsiteY53" fmla="*/ 1918543 h 2233863"/>
                  <a:gd name="connsiteX54" fmla="*/ 1100156 w 2446249"/>
                  <a:gd name="connsiteY54" fmla="*/ 1898446 h 2233863"/>
                  <a:gd name="connsiteX55" fmla="*/ 1243117 w 2446249"/>
                  <a:gd name="connsiteY55" fmla="*/ 1439150 h 2233863"/>
                  <a:gd name="connsiteX56" fmla="*/ 1352194 w 2446249"/>
                  <a:gd name="connsiteY56" fmla="*/ 1522376 h 2233863"/>
                  <a:gd name="connsiteX57" fmla="*/ 1352194 w 2446249"/>
                  <a:gd name="connsiteY57" fmla="*/ 1605864 h 2233863"/>
                  <a:gd name="connsiteX58" fmla="*/ 1312456 w 2446249"/>
                  <a:gd name="connsiteY58" fmla="*/ 1759841 h 2233863"/>
                  <a:gd name="connsiteX59" fmla="*/ 1416465 w 2446249"/>
                  <a:gd name="connsiteY59" fmla="*/ 1920186 h 2233863"/>
                  <a:gd name="connsiteX60" fmla="*/ 1340269 w 2446249"/>
                  <a:gd name="connsiteY60" fmla="*/ 1649594 h 2233863"/>
                  <a:gd name="connsiteX61" fmla="*/ 1606637 w 2446249"/>
                  <a:gd name="connsiteY61" fmla="*/ 1522374 h 2233863"/>
                  <a:gd name="connsiteX62" fmla="*/ 2444756 w 2446249"/>
                  <a:gd name="connsiteY62" fmla="*/ 1445659 h 2233863"/>
                  <a:gd name="connsiteX63" fmla="*/ 1602662 w 2446249"/>
                  <a:gd name="connsiteY63" fmla="*/ 2023306 h 2233863"/>
                  <a:gd name="connsiteX64" fmla="*/ 1574831 w 2446249"/>
                  <a:gd name="connsiteY64" fmla="*/ 1943793 h 2233863"/>
                  <a:gd name="connsiteX65" fmla="*/ 1471464 w 2446249"/>
                  <a:gd name="connsiteY65" fmla="*/ 2074990 h 2233863"/>
                  <a:gd name="connsiteX66" fmla="*/ 1582781 w 2446249"/>
                  <a:gd name="connsiteY66" fmla="*/ 2142576 h 2233863"/>
                  <a:gd name="connsiteX67" fmla="*/ 1451584 w 2446249"/>
                  <a:gd name="connsiteY67" fmla="*/ 2210162 h 2233863"/>
                  <a:gd name="connsiteX68" fmla="*/ 1228948 w 2446249"/>
                  <a:gd name="connsiteY68" fmla="*/ 2218113 h 2233863"/>
                  <a:gd name="connsiteX69" fmla="*/ 982457 w 2446249"/>
                  <a:gd name="connsiteY69" fmla="*/ 2226066 h 2233863"/>
                  <a:gd name="connsiteX70" fmla="*/ 966555 w 2446249"/>
                  <a:gd name="connsiteY70" fmla="*/ 2146551 h 2233863"/>
                  <a:gd name="connsiteX71" fmla="*/ 1197143 w 2446249"/>
                  <a:gd name="connsiteY71" fmla="*/ 2170405 h 2233863"/>
                  <a:gd name="connsiteX72" fmla="*/ 1324364 w 2446249"/>
                  <a:gd name="connsiteY72" fmla="*/ 2150526 h 2233863"/>
                  <a:gd name="connsiteX73" fmla="*/ 1280632 w 2446249"/>
                  <a:gd name="connsiteY73" fmla="*/ 1963673 h 2233863"/>
                  <a:gd name="connsiteX74" fmla="*/ 1407852 w 2446249"/>
                  <a:gd name="connsiteY74" fmla="*/ 1935844 h 2233863"/>
                  <a:gd name="connsiteX75" fmla="*/ 1247453 w 2446249"/>
                  <a:gd name="connsiteY75" fmla="*/ 1894184 h 2233863"/>
                  <a:gd name="connsiteX76" fmla="*/ 1182614 w 2446249"/>
                  <a:gd name="connsiteY76" fmla="*/ 2064244 h 2233863"/>
                  <a:gd name="connsiteX77" fmla="*/ 1024793 w 2446249"/>
                  <a:gd name="connsiteY77" fmla="*/ 2129558 h 2233863"/>
                  <a:gd name="connsiteX78" fmla="*/ 884116 w 2446249"/>
                  <a:gd name="connsiteY78" fmla="*/ 1767818 h 2233863"/>
                  <a:gd name="connsiteX79" fmla="*/ 843922 w 2446249"/>
                  <a:gd name="connsiteY79" fmla="*/ 2079317 h 2233863"/>
                  <a:gd name="connsiteX80" fmla="*/ 703246 w 2446249"/>
                  <a:gd name="connsiteY80" fmla="*/ 1667335 h 2233863"/>
                  <a:gd name="connsiteX81" fmla="*/ 803729 w 2446249"/>
                  <a:gd name="connsiteY81" fmla="*/ 1416126 h 2233863"/>
                  <a:gd name="connsiteX82" fmla="*/ 884115 w 2446249"/>
                  <a:gd name="connsiteY82" fmla="*/ 1255352 h 2233863"/>
                  <a:gd name="connsiteX83" fmla="*/ 1160446 w 2446249"/>
                  <a:gd name="connsiteY83" fmla="*/ 1134771 h 2233863"/>
                  <a:gd name="connsiteX84" fmla="*/ 1637744 w 2446249"/>
                  <a:gd name="connsiteY84" fmla="*/ 657475 h 2233863"/>
                  <a:gd name="connsiteX85" fmla="*/ 1763348 w 2446249"/>
                  <a:gd name="connsiteY85" fmla="*/ 345976 h 2233863"/>
                  <a:gd name="connsiteX86" fmla="*/ 1642768 w 2446249"/>
                  <a:gd name="connsiteY86" fmla="*/ 386169 h 2233863"/>
                  <a:gd name="connsiteX87" fmla="*/ 1451848 w 2446249"/>
                  <a:gd name="connsiteY87" fmla="*/ 667523 h 2233863"/>
                  <a:gd name="connsiteX88" fmla="*/ 1170498 w 2446249"/>
                  <a:gd name="connsiteY88" fmla="*/ 506748 h 2233863"/>
                  <a:gd name="connsiteX89" fmla="*/ 1200641 w 2446249"/>
                  <a:gd name="connsiteY89" fmla="*/ 642400 h 2233863"/>
                  <a:gd name="connsiteX90" fmla="*/ 1115230 w 2446249"/>
                  <a:gd name="connsiteY90" fmla="*/ 878538 h 2233863"/>
                  <a:gd name="connsiteX91" fmla="*/ 1100158 w 2446249"/>
                  <a:gd name="connsiteY91" fmla="*/ 1014189 h 2233863"/>
                  <a:gd name="connsiteX92" fmla="*/ 904215 w 2446249"/>
                  <a:gd name="connsiteY92" fmla="*/ 1024237 h 2233863"/>
                  <a:gd name="connsiteX93" fmla="*/ 929336 w 2446249"/>
                  <a:gd name="connsiteY93" fmla="*/ 1185011 h 2233863"/>
                  <a:gd name="connsiteX94" fmla="*/ 708272 w 2446249"/>
                  <a:gd name="connsiteY94" fmla="*/ 994093 h 2233863"/>
                  <a:gd name="connsiteX95" fmla="*/ 607789 w 2446249"/>
                  <a:gd name="connsiteY95" fmla="*/ 923755 h 2233863"/>
                  <a:gd name="connsiteX96" fmla="*/ 809594 w 2446249"/>
                  <a:gd name="connsiteY96" fmla="*/ 1323176 h 2233863"/>
                  <a:gd name="connsiteX97" fmla="*/ 512330 w 2446249"/>
                  <a:gd name="connsiteY97" fmla="*/ 1365882 h 2233863"/>
                  <a:gd name="connsiteX98" fmla="*/ 647983 w 2446249"/>
                  <a:gd name="connsiteY98" fmla="*/ 1883372 h 2233863"/>
                  <a:gd name="connsiteX99" fmla="*/ 537449 w 2446249"/>
                  <a:gd name="connsiteY99" fmla="*/ 1808010 h 2233863"/>
                  <a:gd name="connsiteX100" fmla="*/ 391749 w 2446249"/>
                  <a:gd name="connsiteY100" fmla="*/ 1742695 h 2233863"/>
                  <a:gd name="connsiteX101" fmla="*/ 230975 w 2446249"/>
                  <a:gd name="connsiteY101" fmla="*/ 1446268 h 2233863"/>
                  <a:gd name="connsiteX102" fmla="*/ 356580 w 2446249"/>
                  <a:gd name="connsiteY102" fmla="*/ 1677381 h 2233863"/>
                  <a:gd name="connsiteX103" fmla="*/ 431942 w 2446249"/>
                  <a:gd name="connsiteY103" fmla="*/ 1843179 h 2233863"/>
                  <a:gd name="connsiteX104" fmla="*/ 527402 w 2446249"/>
                  <a:gd name="connsiteY104" fmla="*/ 1883372 h 2233863"/>
                  <a:gd name="connsiteX105" fmla="*/ 507305 w 2446249"/>
                  <a:gd name="connsiteY105" fmla="*/ 1998929 h 2233863"/>
                  <a:gd name="connsiteX106" fmla="*/ 311362 w 2446249"/>
                  <a:gd name="connsiteY106" fmla="*/ 2189847 h 2233863"/>
                  <a:gd name="connsiteX107" fmla="*/ 250235 w 2446249"/>
                  <a:gd name="connsiteY107" fmla="*/ 2152165 h 2233863"/>
                  <a:gd name="connsiteX108" fmla="*/ 220927 w 2446249"/>
                  <a:gd name="connsiteY108" fmla="*/ 1998928 h 2233863"/>
                  <a:gd name="connsiteX109" fmla="*/ 120444 w 2446249"/>
                  <a:gd name="connsiteY109" fmla="*/ 1918541 h 2233863"/>
                  <a:gd name="connsiteX110" fmla="*/ 65177 w 2446249"/>
                  <a:gd name="connsiteY110" fmla="*/ 1878348 h 2233863"/>
                  <a:gd name="connsiteX111" fmla="*/ 80251 w 2446249"/>
                  <a:gd name="connsiteY111" fmla="*/ 1682404 h 2233863"/>
                  <a:gd name="connsiteX112" fmla="*/ 205854 w 2446249"/>
                  <a:gd name="connsiteY112" fmla="*/ 1823082 h 2233863"/>
                  <a:gd name="connsiteX113" fmla="*/ 301314 w 2446249"/>
                  <a:gd name="connsiteY113" fmla="*/ 1983856 h 2233863"/>
                  <a:gd name="connsiteX114" fmla="*/ 326435 w 2446249"/>
                  <a:gd name="connsiteY114" fmla="*/ 1873323 h 2233863"/>
                  <a:gd name="connsiteX115" fmla="*/ 175710 w 2446249"/>
                  <a:gd name="connsiteY115" fmla="*/ 1526655 h 2233863"/>
                  <a:gd name="connsiteX116" fmla="*/ 150589 w 2446249"/>
                  <a:gd name="connsiteY116" fmla="*/ 1491487 h 2233863"/>
                  <a:gd name="connsiteX117" fmla="*/ 30008 w 2446249"/>
                  <a:gd name="connsiteY117" fmla="*/ 1652260 h 2233863"/>
                  <a:gd name="connsiteX118" fmla="*/ 19959 w 2446249"/>
                  <a:gd name="connsiteY118" fmla="*/ 1808009 h 2233863"/>
                  <a:gd name="connsiteX119" fmla="*/ 75227 w 2446249"/>
                  <a:gd name="connsiteY119" fmla="*/ 1310615 h 2233863"/>
                  <a:gd name="connsiteX120" fmla="*/ 175709 w 2446249"/>
                  <a:gd name="connsiteY120" fmla="*/ 1350809 h 2233863"/>
                  <a:gd name="connsiteX121" fmla="*/ 170685 w 2446249"/>
                  <a:gd name="connsiteY121" fmla="*/ 1134770 h 2233863"/>
                  <a:gd name="connsiteX122" fmla="*/ 95322 w 2446249"/>
                  <a:gd name="connsiteY122" fmla="*/ 1245301 h 2233863"/>
                  <a:gd name="connsiteX123" fmla="*/ 180733 w 2446249"/>
                  <a:gd name="connsiteY123" fmla="*/ 1054383 h 2233863"/>
                  <a:gd name="connsiteX124" fmla="*/ 276193 w 2446249"/>
                  <a:gd name="connsiteY124" fmla="*/ 873512 h 2233863"/>
                  <a:gd name="connsiteX125" fmla="*/ 471298 w 2446249"/>
                  <a:gd name="connsiteY125"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666272 w 2446249"/>
                  <a:gd name="connsiteY41" fmla="*/ 1112881 h 2233863"/>
                  <a:gd name="connsiteX42" fmla="*/ 1333340 w 2446249"/>
                  <a:gd name="connsiteY42" fmla="*/ 1514347 h 2233863"/>
                  <a:gd name="connsiteX43" fmla="*/ 1260930 w 2446249"/>
                  <a:gd name="connsiteY43" fmla="*/ 1466368 h 2233863"/>
                  <a:gd name="connsiteX44" fmla="*/ 1613074 w 2446249"/>
                  <a:gd name="connsiteY44" fmla="*/ 1086029 h 2233863"/>
                  <a:gd name="connsiteX45" fmla="*/ 1456874 w 2446249"/>
                  <a:gd name="connsiteY45" fmla="*/ 1014191 h 2233863"/>
                  <a:gd name="connsiteX46" fmla="*/ 1527211 w 2446249"/>
                  <a:gd name="connsiteY46" fmla="*/ 762983 h 2233863"/>
                  <a:gd name="connsiteX47" fmla="*/ 1421703 w 2446249"/>
                  <a:gd name="connsiteY47" fmla="*/ 843370 h 2233863"/>
                  <a:gd name="connsiteX48" fmla="*/ 1512138 w 2446249"/>
                  <a:gd name="connsiteY48" fmla="*/ 843370 h 2233863"/>
                  <a:gd name="connsiteX49" fmla="*/ 1371461 w 2446249"/>
                  <a:gd name="connsiteY49" fmla="*/ 1029264 h 2233863"/>
                  <a:gd name="connsiteX50" fmla="*/ 1115228 w 2446249"/>
                  <a:gd name="connsiteY50" fmla="*/ 1255352 h 2233863"/>
                  <a:gd name="connsiteX51" fmla="*/ 907141 w 2446249"/>
                  <a:gd name="connsiteY51" fmla="*/ 1546754 h 2233863"/>
                  <a:gd name="connsiteX52" fmla="*/ 858995 w 2446249"/>
                  <a:gd name="connsiteY52" fmla="*/ 1622117 h 2233863"/>
                  <a:gd name="connsiteX53" fmla="*/ 1009720 w 2446249"/>
                  <a:gd name="connsiteY53" fmla="*/ 1918543 h 2233863"/>
                  <a:gd name="connsiteX54" fmla="*/ 1100156 w 2446249"/>
                  <a:gd name="connsiteY54" fmla="*/ 1898446 h 2233863"/>
                  <a:gd name="connsiteX55" fmla="*/ 1243117 w 2446249"/>
                  <a:gd name="connsiteY55" fmla="*/ 1439150 h 2233863"/>
                  <a:gd name="connsiteX56" fmla="*/ 1352194 w 2446249"/>
                  <a:gd name="connsiteY56" fmla="*/ 1522376 h 2233863"/>
                  <a:gd name="connsiteX57" fmla="*/ 1352194 w 2446249"/>
                  <a:gd name="connsiteY57" fmla="*/ 1605864 h 2233863"/>
                  <a:gd name="connsiteX58" fmla="*/ 1312456 w 2446249"/>
                  <a:gd name="connsiteY58" fmla="*/ 1759841 h 2233863"/>
                  <a:gd name="connsiteX59" fmla="*/ 1416465 w 2446249"/>
                  <a:gd name="connsiteY59" fmla="*/ 1920186 h 2233863"/>
                  <a:gd name="connsiteX60" fmla="*/ 1340269 w 2446249"/>
                  <a:gd name="connsiteY60" fmla="*/ 1649594 h 2233863"/>
                  <a:gd name="connsiteX61" fmla="*/ 1606637 w 2446249"/>
                  <a:gd name="connsiteY61" fmla="*/ 1522374 h 2233863"/>
                  <a:gd name="connsiteX62" fmla="*/ 2444756 w 2446249"/>
                  <a:gd name="connsiteY62" fmla="*/ 1445659 h 2233863"/>
                  <a:gd name="connsiteX63" fmla="*/ 1602662 w 2446249"/>
                  <a:gd name="connsiteY63" fmla="*/ 2023306 h 2233863"/>
                  <a:gd name="connsiteX64" fmla="*/ 1574831 w 2446249"/>
                  <a:gd name="connsiteY64" fmla="*/ 1943793 h 2233863"/>
                  <a:gd name="connsiteX65" fmla="*/ 1471464 w 2446249"/>
                  <a:gd name="connsiteY65" fmla="*/ 2074990 h 2233863"/>
                  <a:gd name="connsiteX66" fmla="*/ 1582781 w 2446249"/>
                  <a:gd name="connsiteY66" fmla="*/ 2142576 h 2233863"/>
                  <a:gd name="connsiteX67" fmla="*/ 1451584 w 2446249"/>
                  <a:gd name="connsiteY67" fmla="*/ 2210162 h 2233863"/>
                  <a:gd name="connsiteX68" fmla="*/ 1228948 w 2446249"/>
                  <a:gd name="connsiteY68" fmla="*/ 2218113 h 2233863"/>
                  <a:gd name="connsiteX69" fmla="*/ 982457 w 2446249"/>
                  <a:gd name="connsiteY69" fmla="*/ 2226066 h 2233863"/>
                  <a:gd name="connsiteX70" fmla="*/ 966555 w 2446249"/>
                  <a:gd name="connsiteY70" fmla="*/ 2146551 h 2233863"/>
                  <a:gd name="connsiteX71" fmla="*/ 1197143 w 2446249"/>
                  <a:gd name="connsiteY71" fmla="*/ 2170405 h 2233863"/>
                  <a:gd name="connsiteX72" fmla="*/ 1324364 w 2446249"/>
                  <a:gd name="connsiteY72" fmla="*/ 2150526 h 2233863"/>
                  <a:gd name="connsiteX73" fmla="*/ 1280632 w 2446249"/>
                  <a:gd name="connsiteY73" fmla="*/ 1963673 h 2233863"/>
                  <a:gd name="connsiteX74" fmla="*/ 1407852 w 2446249"/>
                  <a:gd name="connsiteY74" fmla="*/ 1935844 h 2233863"/>
                  <a:gd name="connsiteX75" fmla="*/ 1247453 w 2446249"/>
                  <a:gd name="connsiteY75" fmla="*/ 1894184 h 2233863"/>
                  <a:gd name="connsiteX76" fmla="*/ 1182614 w 2446249"/>
                  <a:gd name="connsiteY76" fmla="*/ 2064244 h 2233863"/>
                  <a:gd name="connsiteX77" fmla="*/ 1024793 w 2446249"/>
                  <a:gd name="connsiteY77" fmla="*/ 2129558 h 2233863"/>
                  <a:gd name="connsiteX78" fmla="*/ 884116 w 2446249"/>
                  <a:gd name="connsiteY78" fmla="*/ 1767818 h 2233863"/>
                  <a:gd name="connsiteX79" fmla="*/ 843922 w 2446249"/>
                  <a:gd name="connsiteY79" fmla="*/ 2079317 h 2233863"/>
                  <a:gd name="connsiteX80" fmla="*/ 703246 w 2446249"/>
                  <a:gd name="connsiteY80" fmla="*/ 1667335 h 2233863"/>
                  <a:gd name="connsiteX81" fmla="*/ 803729 w 2446249"/>
                  <a:gd name="connsiteY81" fmla="*/ 1416126 h 2233863"/>
                  <a:gd name="connsiteX82" fmla="*/ 884115 w 2446249"/>
                  <a:gd name="connsiteY82" fmla="*/ 1255352 h 2233863"/>
                  <a:gd name="connsiteX83" fmla="*/ 1160446 w 2446249"/>
                  <a:gd name="connsiteY83" fmla="*/ 1134771 h 2233863"/>
                  <a:gd name="connsiteX84" fmla="*/ 1637744 w 2446249"/>
                  <a:gd name="connsiteY84" fmla="*/ 657475 h 2233863"/>
                  <a:gd name="connsiteX85" fmla="*/ 1763348 w 2446249"/>
                  <a:gd name="connsiteY85" fmla="*/ 345976 h 2233863"/>
                  <a:gd name="connsiteX86" fmla="*/ 1642768 w 2446249"/>
                  <a:gd name="connsiteY86" fmla="*/ 386169 h 2233863"/>
                  <a:gd name="connsiteX87" fmla="*/ 1451848 w 2446249"/>
                  <a:gd name="connsiteY87" fmla="*/ 667523 h 2233863"/>
                  <a:gd name="connsiteX88" fmla="*/ 1170498 w 2446249"/>
                  <a:gd name="connsiteY88" fmla="*/ 506748 h 2233863"/>
                  <a:gd name="connsiteX89" fmla="*/ 1200641 w 2446249"/>
                  <a:gd name="connsiteY89" fmla="*/ 642400 h 2233863"/>
                  <a:gd name="connsiteX90" fmla="*/ 1115230 w 2446249"/>
                  <a:gd name="connsiteY90" fmla="*/ 878538 h 2233863"/>
                  <a:gd name="connsiteX91" fmla="*/ 1100158 w 2446249"/>
                  <a:gd name="connsiteY91" fmla="*/ 1014189 h 2233863"/>
                  <a:gd name="connsiteX92" fmla="*/ 904215 w 2446249"/>
                  <a:gd name="connsiteY92" fmla="*/ 1024237 h 2233863"/>
                  <a:gd name="connsiteX93" fmla="*/ 929336 w 2446249"/>
                  <a:gd name="connsiteY93" fmla="*/ 1185011 h 2233863"/>
                  <a:gd name="connsiteX94" fmla="*/ 708272 w 2446249"/>
                  <a:gd name="connsiteY94" fmla="*/ 994093 h 2233863"/>
                  <a:gd name="connsiteX95" fmla="*/ 607789 w 2446249"/>
                  <a:gd name="connsiteY95" fmla="*/ 923755 h 2233863"/>
                  <a:gd name="connsiteX96" fmla="*/ 809594 w 2446249"/>
                  <a:gd name="connsiteY96" fmla="*/ 1323176 h 2233863"/>
                  <a:gd name="connsiteX97" fmla="*/ 512330 w 2446249"/>
                  <a:gd name="connsiteY97" fmla="*/ 1365882 h 2233863"/>
                  <a:gd name="connsiteX98" fmla="*/ 647983 w 2446249"/>
                  <a:gd name="connsiteY98" fmla="*/ 1883372 h 2233863"/>
                  <a:gd name="connsiteX99" fmla="*/ 537449 w 2446249"/>
                  <a:gd name="connsiteY99" fmla="*/ 1808010 h 2233863"/>
                  <a:gd name="connsiteX100" fmla="*/ 391749 w 2446249"/>
                  <a:gd name="connsiteY100" fmla="*/ 1742695 h 2233863"/>
                  <a:gd name="connsiteX101" fmla="*/ 230975 w 2446249"/>
                  <a:gd name="connsiteY101" fmla="*/ 1446268 h 2233863"/>
                  <a:gd name="connsiteX102" fmla="*/ 356580 w 2446249"/>
                  <a:gd name="connsiteY102" fmla="*/ 1677381 h 2233863"/>
                  <a:gd name="connsiteX103" fmla="*/ 431942 w 2446249"/>
                  <a:gd name="connsiteY103" fmla="*/ 1843179 h 2233863"/>
                  <a:gd name="connsiteX104" fmla="*/ 527402 w 2446249"/>
                  <a:gd name="connsiteY104" fmla="*/ 1883372 h 2233863"/>
                  <a:gd name="connsiteX105" fmla="*/ 507305 w 2446249"/>
                  <a:gd name="connsiteY105" fmla="*/ 1998929 h 2233863"/>
                  <a:gd name="connsiteX106" fmla="*/ 311362 w 2446249"/>
                  <a:gd name="connsiteY106" fmla="*/ 2189847 h 2233863"/>
                  <a:gd name="connsiteX107" fmla="*/ 250235 w 2446249"/>
                  <a:gd name="connsiteY107" fmla="*/ 2152165 h 2233863"/>
                  <a:gd name="connsiteX108" fmla="*/ 220927 w 2446249"/>
                  <a:gd name="connsiteY108" fmla="*/ 1998928 h 2233863"/>
                  <a:gd name="connsiteX109" fmla="*/ 120444 w 2446249"/>
                  <a:gd name="connsiteY109" fmla="*/ 1918541 h 2233863"/>
                  <a:gd name="connsiteX110" fmla="*/ 65177 w 2446249"/>
                  <a:gd name="connsiteY110" fmla="*/ 1878348 h 2233863"/>
                  <a:gd name="connsiteX111" fmla="*/ 80251 w 2446249"/>
                  <a:gd name="connsiteY111" fmla="*/ 1682404 h 2233863"/>
                  <a:gd name="connsiteX112" fmla="*/ 205854 w 2446249"/>
                  <a:gd name="connsiteY112" fmla="*/ 1823082 h 2233863"/>
                  <a:gd name="connsiteX113" fmla="*/ 301314 w 2446249"/>
                  <a:gd name="connsiteY113" fmla="*/ 1983856 h 2233863"/>
                  <a:gd name="connsiteX114" fmla="*/ 326435 w 2446249"/>
                  <a:gd name="connsiteY114" fmla="*/ 1873323 h 2233863"/>
                  <a:gd name="connsiteX115" fmla="*/ 175710 w 2446249"/>
                  <a:gd name="connsiteY115" fmla="*/ 1526655 h 2233863"/>
                  <a:gd name="connsiteX116" fmla="*/ 150589 w 2446249"/>
                  <a:gd name="connsiteY116" fmla="*/ 1491487 h 2233863"/>
                  <a:gd name="connsiteX117" fmla="*/ 30008 w 2446249"/>
                  <a:gd name="connsiteY117" fmla="*/ 1652260 h 2233863"/>
                  <a:gd name="connsiteX118" fmla="*/ 19959 w 2446249"/>
                  <a:gd name="connsiteY118" fmla="*/ 1808009 h 2233863"/>
                  <a:gd name="connsiteX119" fmla="*/ 75227 w 2446249"/>
                  <a:gd name="connsiteY119" fmla="*/ 1310615 h 2233863"/>
                  <a:gd name="connsiteX120" fmla="*/ 175709 w 2446249"/>
                  <a:gd name="connsiteY120" fmla="*/ 1350809 h 2233863"/>
                  <a:gd name="connsiteX121" fmla="*/ 170685 w 2446249"/>
                  <a:gd name="connsiteY121" fmla="*/ 1134770 h 2233863"/>
                  <a:gd name="connsiteX122" fmla="*/ 95322 w 2446249"/>
                  <a:gd name="connsiteY122" fmla="*/ 1245301 h 2233863"/>
                  <a:gd name="connsiteX123" fmla="*/ 180733 w 2446249"/>
                  <a:gd name="connsiteY123" fmla="*/ 1054383 h 2233863"/>
                  <a:gd name="connsiteX124" fmla="*/ 276193 w 2446249"/>
                  <a:gd name="connsiteY124" fmla="*/ 873512 h 2233863"/>
                  <a:gd name="connsiteX125" fmla="*/ 471298 w 2446249"/>
                  <a:gd name="connsiteY125"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666272 w 2446249"/>
                  <a:gd name="connsiteY41" fmla="*/ 1112881 h 2233863"/>
                  <a:gd name="connsiteX42" fmla="*/ 1333340 w 2446249"/>
                  <a:gd name="connsiteY42" fmla="*/ 1514347 h 2233863"/>
                  <a:gd name="connsiteX43" fmla="*/ 1260930 w 2446249"/>
                  <a:gd name="connsiteY43" fmla="*/ 1466368 h 2233863"/>
                  <a:gd name="connsiteX44" fmla="*/ 1613074 w 2446249"/>
                  <a:gd name="connsiteY44" fmla="*/ 1086029 h 2233863"/>
                  <a:gd name="connsiteX45" fmla="*/ 1456874 w 2446249"/>
                  <a:gd name="connsiteY45" fmla="*/ 1014191 h 2233863"/>
                  <a:gd name="connsiteX46" fmla="*/ 1527211 w 2446249"/>
                  <a:gd name="connsiteY46" fmla="*/ 762983 h 2233863"/>
                  <a:gd name="connsiteX47" fmla="*/ 1421703 w 2446249"/>
                  <a:gd name="connsiteY47" fmla="*/ 843370 h 2233863"/>
                  <a:gd name="connsiteX48" fmla="*/ 1512138 w 2446249"/>
                  <a:gd name="connsiteY48" fmla="*/ 843370 h 2233863"/>
                  <a:gd name="connsiteX49" fmla="*/ 1371461 w 2446249"/>
                  <a:gd name="connsiteY49" fmla="*/ 1029264 h 2233863"/>
                  <a:gd name="connsiteX50" fmla="*/ 1115228 w 2446249"/>
                  <a:gd name="connsiteY50" fmla="*/ 1255352 h 2233863"/>
                  <a:gd name="connsiteX51" fmla="*/ 907141 w 2446249"/>
                  <a:gd name="connsiteY51" fmla="*/ 1546754 h 2233863"/>
                  <a:gd name="connsiteX52" fmla="*/ 858995 w 2446249"/>
                  <a:gd name="connsiteY52" fmla="*/ 1622117 h 2233863"/>
                  <a:gd name="connsiteX53" fmla="*/ 1009720 w 2446249"/>
                  <a:gd name="connsiteY53" fmla="*/ 1918543 h 2233863"/>
                  <a:gd name="connsiteX54" fmla="*/ 1100156 w 2446249"/>
                  <a:gd name="connsiteY54" fmla="*/ 1898446 h 2233863"/>
                  <a:gd name="connsiteX55" fmla="*/ 1243117 w 2446249"/>
                  <a:gd name="connsiteY55" fmla="*/ 1439150 h 2233863"/>
                  <a:gd name="connsiteX56" fmla="*/ 1352194 w 2446249"/>
                  <a:gd name="connsiteY56" fmla="*/ 1522376 h 2233863"/>
                  <a:gd name="connsiteX57" fmla="*/ 1352194 w 2446249"/>
                  <a:gd name="connsiteY57" fmla="*/ 1605864 h 2233863"/>
                  <a:gd name="connsiteX58" fmla="*/ 1312456 w 2446249"/>
                  <a:gd name="connsiteY58" fmla="*/ 1759841 h 2233863"/>
                  <a:gd name="connsiteX59" fmla="*/ 1416465 w 2446249"/>
                  <a:gd name="connsiteY59" fmla="*/ 1920186 h 2233863"/>
                  <a:gd name="connsiteX60" fmla="*/ 1340269 w 2446249"/>
                  <a:gd name="connsiteY60" fmla="*/ 1649594 h 2233863"/>
                  <a:gd name="connsiteX61" fmla="*/ 1606637 w 2446249"/>
                  <a:gd name="connsiteY61" fmla="*/ 1522374 h 2233863"/>
                  <a:gd name="connsiteX62" fmla="*/ 2444756 w 2446249"/>
                  <a:gd name="connsiteY62" fmla="*/ 1445659 h 2233863"/>
                  <a:gd name="connsiteX63" fmla="*/ 1602662 w 2446249"/>
                  <a:gd name="connsiteY63" fmla="*/ 2023306 h 2233863"/>
                  <a:gd name="connsiteX64" fmla="*/ 1574831 w 2446249"/>
                  <a:gd name="connsiteY64" fmla="*/ 1943793 h 2233863"/>
                  <a:gd name="connsiteX65" fmla="*/ 1471464 w 2446249"/>
                  <a:gd name="connsiteY65" fmla="*/ 2074990 h 2233863"/>
                  <a:gd name="connsiteX66" fmla="*/ 1582781 w 2446249"/>
                  <a:gd name="connsiteY66" fmla="*/ 2142576 h 2233863"/>
                  <a:gd name="connsiteX67" fmla="*/ 1451584 w 2446249"/>
                  <a:gd name="connsiteY67" fmla="*/ 2210162 h 2233863"/>
                  <a:gd name="connsiteX68" fmla="*/ 1228948 w 2446249"/>
                  <a:gd name="connsiteY68" fmla="*/ 2218113 h 2233863"/>
                  <a:gd name="connsiteX69" fmla="*/ 982457 w 2446249"/>
                  <a:gd name="connsiteY69" fmla="*/ 2226066 h 2233863"/>
                  <a:gd name="connsiteX70" fmla="*/ 966555 w 2446249"/>
                  <a:gd name="connsiteY70" fmla="*/ 2146551 h 2233863"/>
                  <a:gd name="connsiteX71" fmla="*/ 1197143 w 2446249"/>
                  <a:gd name="connsiteY71" fmla="*/ 2170405 h 2233863"/>
                  <a:gd name="connsiteX72" fmla="*/ 1324364 w 2446249"/>
                  <a:gd name="connsiteY72" fmla="*/ 2150526 h 2233863"/>
                  <a:gd name="connsiteX73" fmla="*/ 1280632 w 2446249"/>
                  <a:gd name="connsiteY73" fmla="*/ 1963673 h 2233863"/>
                  <a:gd name="connsiteX74" fmla="*/ 1407852 w 2446249"/>
                  <a:gd name="connsiteY74" fmla="*/ 1935844 h 2233863"/>
                  <a:gd name="connsiteX75" fmla="*/ 1247453 w 2446249"/>
                  <a:gd name="connsiteY75" fmla="*/ 1894184 h 2233863"/>
                  <a:gd name="connsiteX76" fmla="*/ 1182614 w 2446249"/>
                  <a:gd name="connsiteY76" fmla="*/ 2064244 h 2233863"/>
                  <a:gd name="connsiteX77" fmla="*/ 1024793 w 2446249"/>
                  <a:gd name="connsiteY77" fmla="*/ 2129558 h 2233863"/>
                  <a:gd name="connsiteX78" fmla="*/ 884116 w 2446249"/>
                  <a:gd name="connsiteY78" fmla="*/ 1767818 h 2233863"/>
                  <a:gd name="connsiteX79" fmla="*/ 843922 w 2446249"/>
                  <a:gd name="connsiteY79" fmla="*/ 2079317 h 2233863"/>
                  <a:gd name="connsiteX80" fmla="*/ 703246 w 2446249"/>
                  <a:gd name="connsiteY80" fmla="*/ 1667335 h 2233863"/>
                  <a:gd name="connsiteX81" fmla="*/ 803729 w 2446249"/>
                  <a:gd name="connsiteY81" fmla="*/ 1416126 h 2233863"/>
                  <a:gd name="connsiteX82" fmla="*/ 884115 w 2446249"/>
                  <a:gd name="connsiteY82" fmla="*/ 1255352 h 2233863"/>
                  <a:gd name="connsiteX83" fmla="*/ 1160446 w 2446249"/>
                  <a:gd name="connsiteY83" fmla="*/ 1134771 h 2233863"/>
                  <a:gd name="connsiteX84" fmla="*/ 1637744 w 2446249"/>
                  <a:gd name="connsiteY84" fmla="*/ 657475 h 2233863"/>
                  <a:gd name="connsiteX85" fmla="*/ 1763348 w 2446249"/>
                  <a:gd name="connsiteY85" fmla="*/ 345976 h 2233863"/>
                  <a:gd name="connsiteX86" fmla="*/ 1642768 w 2446249"/>
                  <a:gd name="connsiteY86" fmla="*/ 386169 h 2233863"/>
                  <a:gd name="connsiteX87" fmla="*/ 1451848 w 2446249"/>
                  <a:gd name="connsiteY87" fmla="*/ 667523 h 2233863"/>
                  <a:gd name="connsiteX88" fmla="*/ 1170498 w 2446249"/>
                  <a:gd name="connsiteY88" fmla="*/ 506748 h 2233863"/>
                  <a:gd name="connsiteX89" fmla="*/ 1200641 w 2446249"/>
                  <a:gd name="connsiteY89" fmla="*/ 642400 h 2233863"/>
                  <a:gd name="connsiteX90" fmla="*/ 1115230 w 2446249"/>
                  <a:gd name="connsiteY90" fmla="*/ 878538 h 2233863"/>
                  <a:gd name="connsiteX91" fmla="*/ 1100158 w 2446249"/>
                  <a:gd name="connsiteY91" fmla="*/ 1014189 h 2233863"/>
                  <a:gd name="connsiteX92" fmla="*/ 904215 w 2446249"/>
                  <a:gd name="connsiteY92" fmla="*/ 1024237 h 2233863"/>
                  <a:gd name="connsiteX93" fmla="*/ 929336 w 2446249"/>
                  <a:gd name="connsiteY93" fmla="*/ 1185011 h 2233863"/>
                  <a:gd name="connsiteX94" fmla="*/ 708272 w 2446249"/>
                  <a:gd name="connsiteY94" fmla="*/ 994093 h 2233863"/>
                  <a:gd name="connsiteX95" fmla="*/ 607789 w 2446249"/>
                  <a:gd name="connsiteY95" fmla="*/ 923755 h 2233863"/>
                  <a:gd name="connsiteX96" fmla="*/ 809594 w 2446249"/>
                  <a:gd name="connsiteY96" fmla="*/ 1323176 h 2233863"/>
                  <a:gd name="connsiteX97" fmla="*/ 512330 w 2446249"/>
                  <a:gd name="connsiteY97" fmla="*/ 1365882 h 2233863"/>
                  <a:gd name="connsiteX98" fmla="*/ 647983 w 2446249"/>
                  <a:gd name="connsiteY98" fmla="*/ 1883372 h 2233863"/>
                  <a:gd name="connsiteX99" fmla="*/ 537449 w 2446249"/>
                  <a:gd name="connsiteY99" fmla="*/ 1808010 h 2233863"/>
                  <a:gd name="connsiteX100" fmla="*/ 391749 w 2446249"/>
                  <a:gd name="connsiteY100" fmla="*/ 1742695 h 2233863"/>
                  <a:gd name="connsiteX101" fmla="*/ 230975 w 2446249"/>
                  <a:gd name="connsiteY101" fmla="*/ 1446268 h 2233863"/>
                  <a:gd name="connsiteX102" fmla="*/ 356580 w 2446249"/>
                  <a:gd name="connsiteY102" fmla="*/ 1677381 h 2233863"/>
                  <a:gd name="connsiteX103" fmla="*/ 431942 w 2446249"/>
                  <a:gd name="connsiteY103" fmla="*/ 1843179 h 2233863"/>
                  <a:gd name="connsiteX104" fmla="*/ 527402 w 2446249"/>
                  <a:gd name="connsiteY104" fmla="*/ 1883372 h 2233863"/>
                  <a:gd name="connsiteX105" fmla="*/ 507305 w 2446249"/>
                  <a:gd name="connsiteY105" fmla="*/ 1998929 h 2233863"/>
                  <a:gd name="connsiteX106" fmla="*/ 311362 w 2446249"/>
                  <a:gd name="connsiteY106" fmla="*/ 2189847 h 2233863"/>
                  <a:gd name="connsiteX107" fmla="*/ 250235 w 2446249"/>
                  <a:gd name="connsiteY107" fmla="*/ 2152165 h 2233863"/>
                  <a:gd name="connsiteX108" fmla="*/ 220927 w 2446249"/>
                  <a:gd name="connsiteY108" fmla="*/ 1998928 h 2233863"/>
                  <a:gd name="connsiteX109" fmla="*/ 120444 w 2446249"/>
                  <a:gd name="connsiteY109" fmla="*/ 1918541 h 2233863"/>
                  <a:gd name="connsiteX110" fmla="*/ 65177 w 2446249"/>
                  <a:gd name="connsiteY110" fmla="*/ 1878348 h 2233863"/>
                  <a:gd name="connsiteX111" fmla="*/ 80251 w 2446249"/>
                  <a:gd name="connsiteY111" fmla="*/ 1682404 h 2233863"/>
                  <a:gd name="connsiteX112" fmla="*/ 205854 w 2446249"/>
                  <a:gd name="connsiteY112" fmla="*/ 1823082 h 2233863"/>
                  <a:gd name="connsiteX113" fmla="*/ 301314 w 2446249"/>
                  <a:gd name="connsiteY113" fmla="*/ 1983856 h 2233863"/>
                  <a:gd name="connsiteX114" fmla="*/ 326435 w 2446249"/>
                  <a:gd name="connsiteY114" fmla="*/ 1873323 h 2233863"/>
                  <a:gd name="connsiteX115" fmla="*/ 175710 w 2446249"/>
                  <a:gd name="connsiteY115" fmla="*/ 1526655 h 2233863"/>
                  <a:gd name="connsiteX116" fmla="*/ 150589 w 2446249"/>
                  <a:gd name="connsiteY116" fmla="*/ 1491487 h 2233863"/>
                  <a:gd name="connsiteX117" fmla="*/ 30008 w 2446249"/>
                  <a:gd name="connsiteY117" fmla="*/ 1652260 h 2233863"/>
                  <a:gd name="connsiteX118" fmla="*/ 19959 w 2446249"/>
                  <a:gd name="connsiteY118" fmla="*/ 1808009 h 2233863"/>
                  <a:gd name="connsiteX119" fmla="*/ 75227 w 2446249"/>
                  <a:gd name="connsiteY119" fmla="*/ 1310615 h 2233863"/>
                  <a:gd name="connsiteX120" fmla="*/ 175709 w 2446249"/>
                  <a:gd name="connsiteY120" fmla="*/ 1350809 h 2233863"/>
                  <a:gd name="connsiteX121" fmla="*/ 170685 w 2446249"/>
                  <a:gd name="connsiteY121" fmla="*/ 1134770 h 2233863"/>
                  <a:gd name="connsiteX122" fmla="*/ 95322 w 2446249"/>
                  <a:gd name="connsiteY122" fmla="*/ 1245301 h 2233863"/>
                  <a:gd name="connsiteX123" fmla="*/ 180733 w 2446249"/>
                  <a:gd name="connsiteY123" fmla="*/ 1054383 h 2233863"/>
                  <a:gd name="connsiteX124" fmla="*/ 276193 w 2446249"/>
                  <a:gd name="connsiteY124" fmla="*/ 873512 h 2233863"/>
                  <a:gd name="connsiteX125" fmla="*/ 471298 w 2446249"/>
                  <a:gd name="connsiteY125"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666272 w 2446249"/>
                  <a:gd name="connsiteY41" fmla="*/ 1112881 h 2233863"/>
                  <a:gd name="connsiteX42" fmla="*/ 1333340 w 2446249"/>
                  <a:gd name="connsiteY42" fmla="*/ 1514347 h 2233863"/>
                  <a:gd name="connsiteX43" fmla="*/ 1260930 w 2446249"/>
                  <a:gd name="connsiteY43" fmla="*/ 1466368 h 2233863"/>
                  <a:gd name="connsiteX44" fmla="*/ 1613074 w 2446249"/>
                  <a:gd name="connsiteY44" fmla="*/ 1086029 h 2233863"/>
                  <a:gd name="connsiteX45" fmla="*/ 1456874 w 2446249"/>
                  <a:gd name="connsiteY45" fmla="*/ 1014191 h 2233863"/>
                  <a:gd name="connsiteX46" fmla="*/ 1527211 w 2446249"/>
                  <a:gd name="connsiteY46" fmla="*/ 762983 h 2233863"/>
                  <a:gd name="connsiteX47" fmla="*/ 1421703 w 2446249"/>
                  <a:gd name="connsiteY47" fmla="*/ 843370 h 2233863"/>
                  <a:gd name="connsiteX48" fmla="*/ 1512138 w 2446249"/>
                  <a:gd name="connsiteY48" fmla="*/ 843370 h 2233863"/>
                  <a:gd name="connsiteX49" fmla="*/ 1371461 w 2446249"/>
                  <a:gd name="connsiteY49" fmla="*/ 1029264 h 2233863"/>
                  <a:gd name="connsiteX50" fmla="*/ 1115228 w 2446249"/>
                  <a:gd name="connsiteY50" fmla="*/ 1255352 h 2233863"/>
                  <a:gd name="connsiteX51" fmla="*/ 907141 w 2446249"/>
                  <a:gd name="connsiteY51" fmla="*/ 1546754 h 2233863"/>
                  <a:gd name="connsiteX52" fmla="*/ 858995 w 2446249"/>
                  <a:gd name="connsiteY52" fmla="*/ 1622117 h 2233863"/>
                  <a:gd name="connsiteX53" fmla="*/ 1009720 w 2446249"/>
                  <a:gd name="connsiteY53" fmla="*/ 1918543 h 2233863"/>
                  <a:gd name="connsiteX54" fmla="*/ 1100156 w 2446249"/>
                  <a:gd name="connsiteY54" fmla="*/ 1898446 h 2233863"/>
                  <a:gd name="connsiteX55" fmla="*/ 1243117 w 2446249"/>
                  <a:gd name="connsiteY55" fmla="*/ 1439150 h 2233863"/>
                  <a:gd name="connsiteX56" fmla="*/ 1352194 w 2446249"/>
                  <a:gd name="connsiteY56" fmla="*/ 1522376 h 2233863"/>
                  <a:gd name="connsiteX57" fmla="*/ 1352194 w 2446249"/>
                  <a:gd name="connsiteY57" fmla="*/ 1605864 h 2233863"/>
                  <a:gd name="connsiteX58" fmla="*/ 1312456 w 2446249"/>
                  <a:gd name="connsiteY58" fmla="*/ 1759841 h 2233863"/>
                  <a:gd name="connsiteX59" fmla="*/ 1416465 w 2446249"/>
                  <a:gd name="connsiteY59" fmla="*/ 1920186 h 2233863"/>
                  <a:gd name="connsiteX60" fmla="*/ 1340269 w 2446249"/>
                  <a:gd name="connsiteY60" fmla="*/ 1649594 h 2233863"/>
                  <a:gd name="connsiteX61" fmla="*/ 1606637 w 2446249"/>
                  <a:gd name="connsiteY61" fmla="*/ 1522374 h 2233863"/>
                  <a:gd name="connsiteX62" fmla="*/ 2444756 w 2446249"/>
                  <a:gd name="connsiteY62" fmla="*/ 1445659 h 2233863"/>
                  <a:gd name="connsiteX63" fmla="*/ 1602662 w 2446249"/>
                  <a:gd name="connsiteY63" fmla="*/ 2023306 h 2233863"/>
                  <a:gd name="connsiteX64" fmla="*/ 1574831 w 2446249"/>
                  <a:gd name="connsiteY64" fmla="*/ 1943793 h 2233863"/>
                  <a:gd name="connsiteX65" fmla="*/ 1471464 w 2446249"/>
                  <a:gd name="connsiteY65" fmla="*/ 2074990 h 2233863"/>
                  <a:gd name="connsiteX66" fmla="*/ 1582781 w 2446249"/>
                  <a:gd name="connsiteY66" fmla="*/ 2142576 h 2233863"/>
                  <a:gd name="connsiteX67" fmla="*/ 1451584 w 2446249"/>
                  <a:gd name="connsiteY67" fmla="*/ 2210162 h 2233863"/>
                  <a:gd name="connsiteX68" fmla="*/ 1228948 w 2446249"/>
                  <a:gd name="connsiteY68" fmla="*/ 2218113 h 2233863"/>
                  <a:gd name="connsiteX69" fmla="*/ 982457 w 2446249"/>
                  <a:gd name="connsiteY69" fmla="*/ 2226066 h 2233863"/>
                  <a:gd name="connsiteX70" fmla="*/ 966555 w 2446249"/>
                  <a:gd name="connsiteY70" fmla="*/ 2146551 h 2233863"/>
                  <a:gd name="connsiteX71" fmla="*/ 1197143 w 2446249"/>
                  <a:gd name="connsiteY71" fmla="*/ 2170405 h 2233863"/>
                  <a:gd name="connsiteX72" fmla="*/ 1324364 w 2446249"/>
                  <a:gd name="connsiteY72" fmla="*/ 2150526 h 2233863"/>
                  <a:gd name="connsiteX73" fmla="*/ 1280632 w 2446249"/>
                  <a:gd name="connsiteY73" fmla="*/ 1963673 h 2233863"/>
                  <a:gd name="connsiteX74" fmla="*/ 1407852 w 2446249"/>
                  <a:gd name="connsiteY74" fmla="*/ 1935844 h 2233863"/>
                  <a:gd name="connsiteX75" fmla="*/ 1247453 w 2446249"/>
                  <a:gd name="connsiteY75" fmla="*/ 1894184 h 2233863"/>
                  <a:gd name="connsiteX76" fmla="*/ 1182614 w 2446249"/>
                  <a:gd name="connsiteY76" fmla="*/ 2064244 h 2233863"/>
                  <a:gd name="connsiteX77" fmla="*/ 1024793 w 2446249"/>
                  <a:gd name="connsiteY77" fmla="*/ 2129558 h 2233863"/>
                  <a:gd name="connsiteX78" fmla="*/ 884116 w 2446249"/>
                  <a:gd name="connsiteY78" fmla="*/ 1767818 h 2233863"/>
                  <a:gd name="connsiteX79" fmla="*/ 843922 w 2446249"/>
                  <a:gd name="connsiteY79" fmla="*/ 2079317 h 2233863"/>
                  <a:gd name="connsiteX80" fmla="*/ 703246 w 2446249"/>
                  <a:gd name="connsiteY80" fmla="*/ 1667335 h 2233863"/>
                  <a:gd name="connsiteX81" fmla="*/ 803729 w 2446249"/>
                  <a:gd name="connsiteY81" fmla="*/ 1416126 h 2233863"/>
                  <a:gd name="connsiteX82" fmla="*/ 884115 w 2446249"/>
                  <a:gd name="connsiteY82" fmla="*/ 1255352 h 2233863"/>
                  <a:gd name="connsiteX83" fmla="*/ 1160446 w 2446249"/>
                  <a:gd name="connsiteY83" fmla="*/ 1134771 h 2233863"/>
                  <a:gd name="connsiteX84" fmla="*/ 1637744 w 2446249"/>
                  <a:gd name="connsiteY84" fmla="*/ 657475 h 2233863"/>
                  <a:gd name="connsiteX85" fmla="*/ 1763348 w 2446249"/>
                  <a:gd name="connsiteY85" fmla="*/ 345976 h 2233863"/>
                  <a:gd name="connsiteX86" fmla="*/ 1642768 w 2446249"/>
                  <a:gd name="connsiteY86" fmla="*/ 386169 h 2233863"/>
                  <a:gd name="connsiteX87" fmla="*/ 1451848 w 2446249"/>
                  <a:gd name="connsiteY87" fmla="*/ 667523 h 2233863"/>
                  <a:gd name="connsiteX88" fmla="*/ 1170498 w 2446249"/>
                  <a:gd name="connsiteY88" fmla="*/ 506748 h 2233863"/>
                  <a:gd name="connsiteX89" fmla="*/ 1200641 w 2446249"/>
                  <a:gd name="connsiteY89" fmla="*/ 642400 h 2233863"/>
                  <a:gd name="connsiteX90" fmla="*/ 1115230 w 2446249"/>
                  <a:gd name="connsiteY90" fmla="*/ 878538 h 2233863"/>
                  <a:gd name="connsiteX91" fmla="*/ 1100158 w 2446249"/>
                  <a:gd name="connsiteY91" fmla="*/ 1014189 h 2233863"/>
                  <a:gd name="connsiteX92" fmla="*/ 904215 w 2446249"/>
                  <a:gd name="connsiteY92" fmla="*/ 1024237 h 2233863"/>
                  <a:gd name="connsiteX93" fmla="*/ 929336 w 2446249"/>
                  <a:gd name="connsiteY93" fmla="*/ 1185011 h 2233863"/>
                  <a:gd name="connsiteX94" fmla="*/ 708272 w 2446249"/>
                  <a:gd name="connsiteY94" fmla="*/ 994093 h 2233863"/>
                  <a:gd name="connsiteX95" fmla="*/ 607789 w 2446249"/>
                  <a:gd name="connsiteY95" fmla="*/ 923755 h 2233863"/>
                  <a:gd name="connsiteX96" fmla="*/ 809594 w 2446249"/>
                  <a:gd name="connsiteY96" fmla="*/ 1323176 h 2233863"/>
                  <a:gd name="connsiteX97" fmla="*/ 512330 w 2446249"/>
                  <a:gd name="connsiteY97" fmla="*/ 1365882 h 2233863"/>
                  <a:gd name="connsiteX98" fmla="*/ 647983 w 2446249"/>
                  <a:gd name="connsiteY98" fmla="*/ 1883372 h 2233863"/>
                  <a:gd name="connsiteX99" fmla="*/ 537449 w 2446249"/>
                  <a:gd name="connsiteY99" fmla="*/ 1808010 h 2233863"/>
                  <a:gd name="connsiteX100" fmla="*/ 391749 w 2446249"/>
                  <a:gd name="connsiteY100" fmla="*/ 1742695 h 2233863"/>
                  <a:gd name="connsiteX101" fmla="*/ 230975 w 2446249"/>
                  <a:gd name="connsiteY101" fmla="*/ 1446268 h 2233863"/>
                  <a:gd name="connsiteX102" fmla="*/ 356580 w 2446249"/>
                  <a:gd name="connsiteY102" fmla="*/ 1677381 h 2233863"/>
                  <a:gd name="connsiteX103" fmla="*/ 431942 w 2446249"/>
                  <a:gd name="connsiteY103" fmla="*/ 1843179 h 2233863"/>
                  <a:gd name="connsiteX104" fmla="*/ 527402 w 2446249"/>
                  <a:gd name="connsiteY104" fmla="*/ 1883372 h 2233863"/>
                  <a:gd name="connsiteX105" fmla="*/ 507305 w 2446249"/>
                  <a:gd name="connsiteY105" fmla="*/ 1998929 h 2233863"/>
                  <a:gd name="connsiteX106" fmla="*/ 311362 w 2446249"/>
                  <a:gd name="connsiteY106" fmla="*/ 2189847 h 2233863"/>
                  <a:gd name="connsiteX107" fmla="*/ 250235 w 2446249"/>
                  <a:gd name="connsiteY107" fmla="*/ 2152165 h 2233863"/>
                  <a:gd name="connsiteX108" fmla="*/ 220927 w 2446249"/>
                  <a:gd name="connsiteY108" fmla="*/ 1998928 h 2233863"/>
                  <a:gd name="connsiteX109" fmla="*/ 120444 w 2446249"/>
                  <a:gd name="connsiteY109" fmla="*/ 1918541 h 2233863"/>
                  <a:gd name="connsiteX110" fmla="*/ 65177 w 2446249"/>
                  <a:gd name="connsiteY110" fmla="*/ 1878348 h 2233863"/>
                  <a:gd name="connsiteX111" fmla="*/ 80251 w 2446249"/>
                  <a:gd name="connsiteY111" fmla="*/ 1682404 h 2233863"/>
                  <a:gd name="connsiteX112" fmla="*/ 205854 w 2446249"/>
                  <a:gd name="connsiteY112" fmla="*/ 1823082 h 2233863"/>
                  <a:gd name="connsiteX113" fmla="*/ 301314 w 2446249"/>
                  <a:gd name="connsiteY113" fmla="*/ 1983856 h 2233863"/>
                  <a:gd name="connsiteX114" fmla="*/ 326435 w 2446249"/>
                  <a:gd name="connsiteY114" fmla="*/ 1873323 h 2233863"/>
                  <a:gd name="connsiteX115" fmla="*/ 175710 w 2446249"/>
                  <a:gd name="connsiteY115" fmla="*/ 1526655 h 2233863"/>
                  <a:gd name="connsiteX116" fmla="*/ 150589 w 2446249"/>
                  <a:gd name="connsiteY116" fmla="*/ 1491487 h 2233863"/>
                  <a:gd name="connsiteX117" fmla="*/ 30008 w 2446249"/>
                  <a:gd name="connsiteY117" fmla="*/ 1652260 h 2233863"/>
                  <a:gd name="connsiteX118" fmla="*/ 19959 w 2446249"/>
                  <a:gd name="connsiteY118" fmla="*/ 1808009 h 2233863"/>
                  <a:gd name="connsiteX119" fmla="*/ 75227 w 2446249"/>
                  <a:gd name="connsiteY119" fmla="*/ 1310615 h 2233863"/>
                  <a:gd name="connsiteX120" fmla="*/ 175709 w 2446249"/>
                  <a:gd name="connsiteY120" fmla="*/ 1350809 h 2233863"/>
                  <a:gd name="connsiteX121" fmla="*/ 170685 w 2446249"/>
                  <a:gd name="connsiteY121" fmla="*/ 1134770 h 2233863"/>
                  <a:gd name="connsiteX122" fmla="*/ 95322 w 2446249"/>
                  <a:gd name="connsiteY122" fmla="*/ 1245301 h 2233863"/>
                  <a:gd name="connsiteX123" fmla="*/ 180733 w 2446249"/>
                  <a:gd name="connsiteY123" fmla="*/ 1054383 h 2233863"/>
                  <a:gd name="connsiteX124" fmla="*/ 276193 w 2446249"/>
                  <a:gd name="connsiteY124" fmla="*/ 873512 h 2233863"/>
                  <a:gd name="connsiteX125" fmla="*/ 471298 w 2446249"/>
                  <a:gd name="connsiteY125"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666272 w 2446249"/>
                  <a:gd name="connsiteY41" fmla="*/ 1112881 h 2233863"/>
                  <a:gd name="connsiteX42" fmla="*/ 1333340 w 2446249"/>
                  <a:gd name="connsiteY42" fmla="*/ 1514347 h 2233863"/>
                  <a:gd name="connsiteX43" fmla="*/ 1260930 w 2446249"/>
                  <a:gd name="connsiteY43" fmla="*/ 1466368 h 2233863"/>
                  <a:gd name="connsiteX44" fmla="*/ 1613074 w 2446249"/>
                  <a:gd name="connsiteY44" fmla="*/ 1086029 h 2233863"/>
                  <a:gd name="connsiteX45" fmla="*/ 1456874 w 2446249"/>
                  <a:gd name="connsiteY45" fmla="*/ 1014191 h 2233863"/>
                  <a:gd name="connsiteX46" fmla="*/ 1527211 w 2446249"/>
                  <a:gd name="connsiteY46" fmla="*/ 762983 h 2233863"/>
                  <a:gd name="connsiteX47" fmla="*/ 1421703 w 2446249"/>
                  <a:gd name="connsiteY47" fmla="*/ 843370 h 2233863"/>
                  <a:gd name="connsiteX48" fmla="*/ 1512138 w 2446249"/>
                  <a:gd name="connsiteY48" fmla="*/ 843370 h 2233863"/>
                  <a:gd name="connsiteX49" fmla="*/ 1371461 w 2446249"/>
                  <a:gd name="connsiteY49" fmla="*/ 1029264 h 2233863"/>
                  <a:gd name="connsiteX50" fmla="*/ 1115228 w 2446249"/>
                  <a:gd name="connsiteY50" fmla="*/ 1255352 h 2233863"/>
                  <a:gd name="connsiteX51" fmla="*/ 907141 w 2446249"/>
                  <a:gd name="connsiteY51" fmla="*/ 1546754 h 2233863"/>
                  <a:gd name="connsiteX52" fmla="*/ 858995 w 2446249"/>
                  <a:gd name="connsiteY52" fmla="*/ 1622117 h 2233863"/>
                  <a:gd name="connsiteX53" fmla="*/ 1009720 w 2446249"/>
                  <a:gd name="connsiteY53" fmla="*/ 1918543 h 2233863"/>
                  <a:gd name="connsiteX54" fmla="*/ 1100156 w 2446249"/>
                  <a:gd name="connsiteY54" fmla="*/ 1898446 h 2233863"/>
                  <a:gd name="connsiteX55" fmla="*/ 1243117 w 2446249"/>
                  <a:gd name="connsiteY55" fmla="*/ 1439150 h 2233863"/>
                  <a:gd name="connsiteX56" fmla="*/ 1352194 w 2446249"/>
                  <a:gd name="connsiteY56" fmla="*/ 1522376 h 2233863"/>
                  <a:gd name="connsiteX57" fmla="*/ 1352194 w 2446249"/>
                  <a:gd name="connsiteY57" fmla="*/ 1605864 h 2233863"/>
                  <a:gd name="connsiteX58" fmla="*/ 1312456 w 2446249"/>
                  <a:gd name="connsiteY58" fmla="*/ 1759841 h 2233863"/>
                  <a:gd name="connsiteX59" fmla="*/ 1416465 w 2446249"/>
                  <a:gd name="connsiteY59" fmla="*/ 1920186 h 2233863"/>
                  <a:gd name="connsiteX60" fmla="*/ 1340269 w 2446249"/>
                  <a:gd name="connsiteY60" fmla="*/ 1649594 h 2233863"/>
                  <a:gd name="connsiteX61" fmla="*/ 1606637 w 2446249"/>
                  <a:gd name="connsiteY61" fmla="*/ 1522374 h 2233863"/>
                  <a:gd name="connsiteX62" fmla="*/ 2444756 w 2446249"/>
                  <a:gd name="connsiteY62" fmla="*/ 1445659 h 2233863"/>
                  <a:gd name="connsiteX63" fmla="*/ 1602662 w 2446249"/>
                  <a:gd name="connsiteY63" fmla="*/ 2023306 h 2233863"/>
                  <a:gd name="connsiteX64" fmla="*/ 1574831 w 2446249"/>
                  <a:gd name="connsiteY64" fmla="*/ 1943793 h 2233863"/>
                  <a:gd name="connsiteX65" fmla="*/ 1471464 w 2446249"/>
                  <a:gd name="connsiteY65" fmla="*/ 2074990 h 2233863"/>
                  <a:gd name="connsiteX66" fmla="*/ 1582781 w 2446249"/>
                  <a:gd name="connsiteY66" fmla="*/ 2142576 h 2233863"/>
                  <a:gd name="connsiteX67" fmla="*/ 1451584 w 2446249"/>
                  <a:gd name="connsiteY67" fmla="*/ 2210162 h 2233863"/>
                  <a:gd name="connsiteX68" fmla="*/ 1228948 w 2446249"/>
                  <a:gd name="connsiteY68" fmla="*/ 2218113 h 2233863"/>
                  <a:gd name="connsiteX69" fmla="*/ 982457 w 2446249"/>
                  <a:gd name="connsiteY69" fmla="*/ 2226066 h 2233863"/>
                  <a:gd name="connsiteX70" fmla="*/ 966555 w 2446249"/>
                  <a:gd name="connsiteY70" fmla="*/ 2146551 h 2233863"/>
                  <a:gd name="connsiteX71" fmla="*/ 1197143 w 2446249"/>
                  <a:gd name="connsiteY71" fmla="*/ 2170405 h 2233863"/>
                  <a:gd name="connsiteX72" fmla="*/ 1324364 w 2446249"/>
                  <a:gd name="connsiteY72" fmla="*/ 2150526 h 2233863"/>
                  <a:gd name="connsiteX73" fmla="*/ 1280632 w 2446249"/>
                  <a:gd name="connsiteY73" fmla="*/ 1963673 h 2233863"/>
                  <a:gd name="connsiteX74" fmla="*/ 1407852 w 2446249"/>
                  <a:gd name="connsiteY74" fmla="*/ 1935844 h 2233863"/>
                  <a:gd name="connsiteX75" fmla="*/ 1247453 w 2446249"/>
                  <a:gd name="connsiteY75" fmla="*/ 1894184 h 2233863"/>
                  <a:gd name="connsiteX76" fmla="*/ 1182614 w 2446249"/>
                  <a:gd name="connsiteY76" fmla="*/ 2064244 h 2233863"/>
                  <a:gd name="connsiteX77" fmla="*/ 1024793 w 2446249"/>
                  <a:gd name="connsiteY77" fmla="*/ 2129558 h 2233863"/>
                  <a:gd name="connsiteX78" fmla="*/ 884116 w 2446249"/>
                  <a:gd name="connsiteY78" fmla="*/ 1767818 h 2233863"/>
                  <a:gd name="connsiteX79" fmla="*/ 843922 w 2446249"/>
                  <a:gd name="connsiteY79" fmla="*/ 2079317 h 2233863"/>
                  <a:gd name="connsiteX80" fmla="*/ 703246 w 2446249"/>
                  <a:gd name="connsiteY80" fmla="*/ 1667335 h 2233863"/>
                  <a:gd name="connsiteX81" fmla="*/ 803729 w 2446249"/>
                  <a:gd name="connsiteY81" fmla="*/ 1416126 h 2233863"/>
                  <a:gd name="connsiteX82" fmla="*/ 884115 w 2446249"/>
                  <a:gd name="connsiteY82" fmla="*/ 1255352 h 2233863"/>
                  <a:gd name="connsiteX83" fmla="*/ 1160446 w 2446249"/>
                  <a:gd name="connsiteY83" fmla="*/ 1134771 h 2233863"/>
                  <a:gd name="connsiteX84" fmla="*/ 1637744 w 2446249"/>
                  <a:gd name="connsiteY84" fmla="*/ 657475 h 2233863"/>
                  <a:gd name="connsiteX85" fmla="*/ 1763348 w 2446249"/>
                  <a:gd name="connsiteY85" fmla="*/ 345976 h 2233863"/>
                  <a:gd name="connsiteX86" fmla="*/ 1642768 w 2446249"/>
                  <a:gd name="connsiteY86" fmla="*/ 386169 h 2233863"/>
                  <a:gd name="connsiteX87" fmla="*/ 1451848 w 2446249"/>
                  <a:gd name="connsiteY87" fmla="*/ 667523 h 2233863"/>
                  <a:gd name="connsiteX88" fmla="*/ 1170498 w 2446249"/>
                  <a:gd name="connsiteY88" fmla="*/ 506748 h 2233863"/>
                  <a:gd name="connsiteX89" fmla="*/ 1200641 w 2446249"/>
                  <a:gd name="connsiteY89" fmla="*/ 642400 h 2233863"/>
                  <a:gd name="connsiteX90" fmla="*/ 1115230 w 2446249"/>
                  <a:gd name="connsiteY90" fmla="*/ 878538 h 2233863"/>
                  <a:gd name="connsiteX91" fmla="*/ 1100158 w 2446249"/>
                  <a:gd name="connsiteY91" fmla="*/ 1014189 h 2233863"/>
                  <a:gd name="connsiteX92" fmla="*/ 904215 w 2446249"/>
                  <a:gd name="connsiteY92" fmla="*/ 1024237 h 2233863"/>
                  <a:gd name="connsiteX93" fmla="*/ 929336 w 2446249"/>
                  <a:gd name="connsiteY93" fmla="*/ 1185011 h 2233863"/>
                  <a:gd name="connsiteX94" fmla="*/ 708272 w 2446249"/>
                  <a:gd name="connsiteY94" fmla="*/ 994093 h 2233863"/>
                  <a:gd name="connsiteX95" fmla="*/ 607789 w 2446249"/>
                  <a:gd name="connsiteY95" fmla="*/ 923755 h 2233863"/>
                  <a:gd name="connsiteX96" fmla="*/ 809594 w 2446249"/>
                  <a:gd name="connsiteY96" fmla="*/ 1323176 h 2233863"/>
                  <a:gd name="connsiteX97" fmla="*/ 512330 w 2446249"/>
                  <a:gd name="connsiteY97" fmla="*/ 1365882 h 2233863"/>
                  <a:gd name="connsiteX98" fmla="*/ 647983 w 2446249"/>
                  <a:gd name="connsiteY98" fmla="*/ 1883372 h 2233863"/>
                  <a:gd name="connsiteX99" fmla="*/ 537449 w 2446249"/>
                  <a:gd name="connsiteY99" fmla="*/ 1808010 h 2233863"/>
                  <a:gd name="connsiteX100" fmla="*/ 391749 w 2446249"/>
                  <a:gd name="connsiteY100" fmla="*/ 1742695 h 2233863"/>
                  <a:gd name="connsiteX101" fmla="*/ 230975 w 2446249"/>
                  <a:gd name="connsiteY101" fmla="*/ 1446268 h 2233863"/>
                  <a:gd name="connsiteX102" fmla="*/ 356580 w 2446249"/>
                  <a:gd name="connsiteY102" fmla="*/ 1677381 h 2233863"/>
                  <a:gd name="connsiteX103" fmla="*/ 431942 w 2446249"/>
                  <a:gd name="connsiteY103" fmla="*/ 1843179 h 2233863"/>
                  <a:gd name="connsiteX104" fmla="*/ 527402 w 2446249"/>
                  <a:gd name="connsiteY104" fmla="*/ 1883372 h 2233863"/>
                  <a:gd name="connsiteX105" fmla="*/ 507305 w 2446249"/>
                  <a:gd name="connsiteY105" fmla="*/ 1998929 h 2233863"/>
                  <a:gd name="connsiteX106" fmla="*/ 311362 w 2446249"/>
                  <a:gd name="connsiteY106" fmla="*/ 2189847 h 2233863"/>
                  <a:gd name="connsiteX107" fmla="*/ 250235 w 2446249"/>
                  <a:gd name="connsiteY107" fmla="*/ 2152165 h 2233863"/>
                  <a:gd name="connsiteX108" fmla="*/ 220927 w 2446249"/>
                  <a:gd name="connsiteY108" fmla="*/ 1998928 h 2233863"/>
                  <a:gd name="connsiteX109" fmla="*/ 120444 w 2446249"/>
                  <a:gd name="connsiteY109" fmla="*/ 1918541 h 2233863"/>
                  <a:gd name="connsiteX110" fmla="*/ 65177 w 2446249"/>
                  <a:gd name="connsiteY110" fmla="*/ 1878348 h 2233863"/>
                  <a:gd name="connsiteX111" fmla="*/ 80251 w 2446249"/>
                  <a:gd name="connsiteY111" fmla="*/ 1682404 h 2233863"/>
                  <a:gd name="connsiteX112" fmla="*/ 205854 w 2446249"/>
                  <a:gd name="connsiteY112" fmla="*/ 1823082 h 2233863"/>
                  <a:gd name="connsiteX113" fmla="*/ 301314 w 2446249"/>
                  <a:gd name="connsiteY113" fmla="*/ 1983856 h 2233863"/>
                  <a:gd name="connsiteX114" fmla="*/ 326435 w 2446249"/>
                  <a:gd name="connsiteY114" fmla="*/ 1873323 h 2233863"/>
                  <a:gd name="connsiteX115" fmla="*/ 175710 w 2446249"/>
                  <a:gd name="connsiteY115" fmla="*/ 1526655 h 2233863"/>
                  <a:gd name="connsiteX116" fmla="*/ 150589 w 2446249"/>
                  <a:gd name="connsiteY116" fmla="*/ 1491487 h 2233863"/>
                  <a:gd name="connsiteX117" fmla="*/ 30008 w 2446249"/>
                  <a:gd name="connsiteY117" fmla="*/ 1652260 h 2233863"/>
                  <a:gd name="connsiteX118" fmla="*/ 19959 w 2446249"/>
                  <a:gd name="connsiteY118" fmla="*/ 1808009 h 2233863"/>
                  <a:gd name="connsiteX119" fmla="*/ 75227 w 2446249"/>
                  <a:gd name="connsiteY119" fmla="*/ 1310615 h 2233863"/>
                  <a:gd name="connsiteX120" fmla="*/ 175709 w 2446249"/>
                  <a:gd name="connsiteY120" fmla="*/ 1350809 h 2233863"/>
                  <a:gd name="connsiteX121" fmla="*/ 170685 w 2446249"/>
                  <a:gd name="connsiteY121" fmla="*/ 1134770 h 2233863"/>
                  <a:gd name="connsiteX122" fmla="*/ 95322 w 2446249"/>
                  <a:gd name="connsiteY122" fmla="*/ 1245301 h 2233863"/>
                  <a:gd name="connsiteX123" fmla="*/ 180733 w 2446249"/>
                  <a:gd name="connsiteY123" fmla="*/ 1054383 h 2233863"/>
                  <a:gd name="connsiteX124" fmla="*/ 276193 w 2446249"/>
                  <a:gd name="connsiteY124" fmla="*/ 873512 h 2233863"/>
                  <a:gd name="connsiteX125" fmla="*/ 471298 w 2446249"/>
                  <a:gd name="connsiteY125"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666272 w 2446249"/>
                  <a:gd name="connsiteY41" fmla="*/ 1112881 h 2233863"/>
                  <a:gd name="connsiteX42" fmla="*/ 1333340 w 2446249"/>
                  <a:gd name="connsiteY42" fmla="*/ 1514347 h 2233863"/>
                  <a:gd name="connsiteX43" fmla="*/ 1260930 w 2446249"/>
                  <a:gd name="connsiteY43" fmla="*/ 1466368 h 2233863"/>
                  <a:gd name="connsiteX44" fmla="*/ 1613074 w 2446249"/>
                  <a:gd name="connsiteY44" fmla="*/ 1086029 h 2233863"/>
                  <a:gd name="connsiteX45" fmla="*/ 1456874 w 2446249"/>
                  <a:gd name="connsiteY45" fmla="*/ 1014191 h 2233863"/>
                  <a:gd name="connsiteX46" fmla="*/ 1527211 w 2446249"/>
                  <a:gd name="connsiteY46" fmla="*/ 762983 h 2233863"/>
                  <a:gd name="connsiteX47" fmla="*/ 1421703 w 2446249"/>
                  <a:gd name="connsiteY47" fmla="*/ 843370 h 2233863"/>
                  <a:gd name="connsiteX48" fmla="*/ 1512138 w 2446249"/>
                  <a:gd name="connsiteY48" fmla="*/ 843370 h 2233863"/>
                  <a:gd name="connsiteX49" fmla="*/ 1371461 w 2446249"/>
                  <a:gd name="connsiteY49" fmla="*/ 1029264 h 2233863"/>
                  <a:gd name="connsiteX50" fmla="*/ 1115228 w 2446249"/>
                  <a:gd name="connsiteY50" fmla="*/ 1255352 h 2233863"/>
                  <a:gd name="connsiteX51" fmla="*/ 907141 w 2446249"/>
                  <a:gd name="connsiteY51" fmla="*/ 1546754 h 2233863"/>
                  <a:gd name="connsiteX52" fmla="*/ 858995 w 2446249"/>
                  <a:gd name="connsiteY52" fmla="*/ 1622117 h 2233863"/>
                  <a:gd name="connsiteX53" fmla="*/ 1009720 w 2446249"/>
                  <a:gd name="connsiteY53" fmla="*/ 1918543 h 2233863"/>
                  <a:gd name="connsiteX54" fmla="*/ 1100156 w 2446249"/>
                  <a:gd name="connsiteY54" fmla="*/ 1898446 h 2233863"/>
                  <a:gd name="connsiteX55" fmla="*/ 1243117 w 2446249"/>
                  <a:gd name="connsiteY55" fmla="*/ 1439150 h 2233863"/>
                  <a:gd name="connsiteX56" fmla="*/ 1352194 w 2446249"/>
                  <a:gd name="connsiteY56" fmla="*/ 1522376 h 2233863"/>
                  <a:gd name="connsiteX57" fmla="*/ 1352194 w 2446249"/>
                  <a:gd name="connsiteY57" fmla="*/ 1605864 h 2233863"/>
                  <a:gd name="connsiteX58" fmla="*/ 1312456 w 2446249"/>
                  <a:gd name="connsiteY58" fmla="*/ 1759841 h 2233863"/>
                  <a:gd name="connsiteX59" fmla="*/ 1416465 w 2446249"/>
                  <a:gd name="connsiteY59" fmla="*/ 1920186 h 2233863"/>
                  <a:gd name="connsiteX60" fmla="*/ 1340269 w 2446249"/>
                  <a:gd name="connsiteY60" fmla="*/ 1649594 h 2233863"/>
                  <a:gd name="connsiteX61" fmla="*/ 1606637 w 2446249"/>
                  <a:gd name="connsiteY61" fmla="*/ 1522374 h 2233863"/>
                  <a:gd name="connsiteX62" fmla="*/ 2444756 w 2446249"/>
                  <a:gd name="connsiteY62" fmla="*/ 1445659 h 2233863"/>
                  <a:gd name="connsiteX63" fmla="*/ 1602662 w 2446249"/>
                  <a:gd name="connsiteY63" fmla="*/ 2023306 h 2233863"/>
                  <a:gd name="connsiteX64" fmla="*/ 1574831 w 2446249"/>
                  <a:gd name="connsiteY64" fmla="*/ 1943793 h 2233863"/>
                  <a:gd name="connsiteX65" fmla="*/ 1471464 w 2446249"/>
                  <a:gd name="connsiteY65" fmla="*/ 2074990 h 2233863"/>
                  <a:gd name="connsiteX66" fmla="*/ 1582781 w 2446249"/>
                  <a:gd name="connsiteY66" fmla="*/ 2142576 h 2233863"/>
                  <a:gd name="connsiteX67" fmla="*/ 1451584 w 2446249"/>
                  <a:gd name="connsiteY67" fmla="*/ 2210162 h 2233863"/>
                  <a:gd name="connsiteX68" fmla="*/ 1228948 w 2446249"/>
                  <a:gd name="connsiteY68" fmla="*/ 2218113 h 2233863"/>
                  <a:gd name="connsiteX69" fmla="*/ 982457 w 2446249"/>
                  <a:gd name="connsiteY69" fmla="*/ 2226066 h 2233863"/>
                  <a:gd name="connsiteX70" fmla="*/ 966555 w 2446249"/>
                  <a:gd name="connsiteY70" fmla="*/ 2146551 h 2233863"/>
                  <a:gd name="connsiteX71" fmla="*/ 1197143 w 2446249"/>
                  <a:gd name="connsiteY71" fmla="*/ 2170405 h 2233863"/>
                  <a:gd name="connsiteX72" fmla="*/ 1324364 w 2446249"/>
                  <a:gd name="connsiteY72" fmla="*/ 2150526 h 2233863"/>
                  <a:gd name="connsiteX73" fmla="*/ 1280632 w 2446249"/>
                  <a:gd name="connsiteY73" fmla="*/ 1963673 h 2233863"/>
                  <a:gd name="connsiteX74" fmla="*/ 1407852 w 2446249"/>
                  <a:gd name="connsiteY74" fmla="*/ 1935844 h 2233863"/>
                  <a:gd name="connsiteX75" fmla="*/ 1247453 w 2446249"/>
                  <a:gd name="connsiteY75" fmla="*/ 1894184 h 2233863"/>
                  <a:gd name="connsiteX76" fmla="*/ 1182614 w 2446249"/>
                  <a:gd name="connsiteY76" fmla="*/ 2064244 h 2233863"/>
                  <a:gd name="connsiteX77" fmla="*/ 1024793 w 2446249"/>
                  <a:gd name="connsiteY77" fmla="*/ 2129558 h 2233863"/>
                  <a:gd name="connsiteX78" fmla="*/ 884116 w 2446249"/>
                  <a:gd name="connsiteY78" fmla="*/ 1767818 h 2233863"/>
                  <a:gd name="connsiteX79" fmla="*/ 843922 w 2446249"/>
                  <a:gd name="connsiteY79" fmla="*/ 2079317 h 2233863"/>
                  <a:gd name="connsiteX80" fmla="*/ 703246 w 2446249"/>
                  <a:gd name="connsiteY80" fmla="*/ 1667335 h 2233863"/>
                  <a:gd name="connsiteX81" fmla="*/ 803729 w 2446249"/>
                  <a:gd name="connsiteY81" fmla="*/ 1416126 h 2233863"/>
                  <a:gd name="connsiteX82" fmla="*/ 884115 w 2446249"/>
                  <a:gd name="connsiteY82" fmla="*/ 1255352 h 2233863"/>
                  <a:gd name="connsiteX83" fmla="*/ 1160446 w 2446249"/>
                  <a:gd name="connsiteY83" fmla="*/ 1134771 h 2233863"/>
                  <a:gd name="connsiteX84" fmla="*/ 1637744 w 2446249"/>
                  <a:gd name="connsiteY84" fmla="*/ 657475 h 2233863"/>
                  <a:gd name="connsiteX85" fmla="*/ 1763348 w 2446249"/>
                  <a:gd name="connsiteY85" fmla="*/ 345976 h 2233863"/>
                  <a:gd name="connsiteX86" fmla="*/ 1642768 w 2446249"/>
                  <a:gd name="connsiteY86" fmla="*/ 386169 h 2233863"/>
                  <a:gd name="connsiteX87" fmla="*/ 1451848 w 2446249"/>
                  <a:gd name="connsiteY87" fmla="*/ 667523 h 2233863"/>
                  <a:gd name="connsiteX88" fmla="*/ 1170498 w 2446249"/>
                  <a:gd name="connsiteY88" fmla="*/ 506748 h 2233863"/>
                  <a:gd name="connsiteX89" fmla="*/ 1200641 w 2446249"/>
                  <a:gd name="connsiteY89" fmla="*/ 642400 h 2233863"/>
                  <a:gd name="connsiteX90" fmla="*/ 1115230 w 2446249"/>
                  <a:gd name="connsiteY90" fmla="*/ 878538 h 2233863"/>
                  <a:gd name="connsiteX91" fmla="*/ 1100158 w 2446249"/>
                  <a:gd name="connsiteY91" fmla="*/ 1014189 h 2233863"/>
                  <a:gd name="connsiteX92" fmla="*/ 904215 w 2446249"/>
                  <a:gd name="connsiteY92" fmla="*/ 1024237 h 2233863"/>
                  <a:gd name="connsiteX93" fmla="*/ 929336 w 2446249"/>
                  <a:gd name="connsiteY93" fmla="*/ 1185011 h 2233863"/>
                  <a:gd name="connsiteX94" fmla="*/ 708272 w 2446249"/>
                  <a:gd name="connsiteY94" fmla="*/ 994093 h 2233863"/>
                  <a:gd name="connsiteX95" fmla="*/ 607789 w 2446249"/>
                  <a:gd name="connsiteY95" fmla="*/ 923755 h 2233863"/>
                  <a:gd name="connsiteX96" fmla="*/ 809594 w 2446249"/>
                  <a:gd name="connsiteY96" fmla="*/ 1323176 h 2233863"/>
                  <a:gd name="connsiteX97" fmla="*/ 512330 w 2446249"/>
                  <a:gd name="connsiteY97" fmla="*/ 1365882 h 2233863"/>
                  <a:gd name="connsiteX98" fmla="*/ 647983 w 2446249"/>
                  <a:gd name="connsiteY98" fmla="*/ 1883372 h 2233863"/>
                  <a:gd name="connsiteX99" fmla="*/ 537449 w 2446249"/>
                  <a:gd name="connsiteY99" fmla="*/ 1808010 h 2233863"/>
                  <a:gd name="connsiteX100" fmla="*/ 391749 w 2446249"/>
                  <a:gd name="connsiteY100" fmla="*/ 1742695 h 2233863"/>
                  <a:gd name="connsiteX101" fmla="*/ 230975 w 2446249"/>
                  <a:gd name="connsiteY101" fmla="*/ 1446268 h 2233863"/>
                  <a:gd name="connsiteX102" fmla="*/ 356580 w 2446249"/>
                  <a:gd name="connsiteY102" fmla="*/ 1677381 h 2233863"/>
                  <a:gd name="connsiteX103" fmla="*/ 431942 w 2446249"/>
                  <a:gd name="connsiteY103" fmla="*/ 1843179 h 2233863"/>
                  <a:gd name="connsiteX104" fmla="*/ 527402 w 2446249"/>
                  <a:gd name="connsiteY104" fmla="*/ 1883372 h 2233863"/>
                  <a:gd name="connsiteX105" fmla="*/ 507305 w 2446249"/>
                  <a:gd name="connsiteY105" fmla="*/ 1998929 h 2233863"/>
                  <a:gd name="connsiteX106" fmla="*/ 311362 w 2446249"/>
                  <a:gd name="connsiteY106" fmla="*/ 2189847 h 2233863"/>
                  <a:gd name="connsiteX107" fmla="*/ 250235 w 2446249"/>
                  <a:gd name="connsiteY107" fmla="*/ 2152165 h 2233863"/>
                  <a:gd name="connsiteX108" fmla="*/ 220927 w 2446249"/>
                  <a:gd name="connsiteY108" fmla="*/ 1998928 h 2233863"/>
                  <a:gd name="connsiteX109" fmla="*/ 120444 w 2446249"/>
                  <a:gd name="connsiteY109" fmla="*/ 1918541 h 2233863"/>
                  <a:gd name="connsiteX110" fmla="*/ 65177 w 2446249"/>
                  <a:gd name="connsiteY110" fmla="*/ 1878348 h 2233863"/>
                  <a:gd name="connsiteX111" fmla="*/ 80251 w 2446249"/>
                  <a:gd name="connsiteY111" fmla="*/ 1682404 h 2233863"/>
                  <a:gd name="connsiteX112" fmla="*/ 205854 w 2446249"/>
                  <a:gd name="connsiteY112" fmla="*/ 1823082 h 2233863"/>
                  <a:gd name="connsiteX113" fmla="*/ 301314 w 2446249"/>
                  <a:gd name="connsiteY113" fmla="*/ 1983856 h 2233863"/>
                  <a:gd name="connsiteX114" fmla="*/ 326435 w 2446249"/>
                  <a:gd name="connsiteY114" fmla="*/ 1873323 h 2233863"/>
                  <a:gd name="connsiteX115" fmla="*/ 175710 w 2446249"/>
                  <a:gd name="connsiteY115" fmla="*/ 1526655 h 2233863"/>
                  <a:gd name="connsiteX116" fmla="*/ 150589 w 2446249"/>
                  <a:gd name="connsiteY116" fmla="*/ 1491487 h 2233863"/>
                  <a:gd name="connsiteX117" fmla="*/ 30008 w 2446249"/>
                  <a:gd name="connsiteY117" fmla="*/ 1652260 h 2233863"/>
                  <a:gd name="connsiteX118" fmla="*/ 19959 w 2446249"/>
                  <a:gd name="connsiteY118" fmla="*/ 1808009 h 2233863"/>
                  <a:gd name="connsiteX119" fmla="*/ 75227 w 2446249"/>
                  <a:gd name="connsiteY119" fmla="*/ 1310615 h 2233863"/>
                  <a:gd name="connsiteX120" fmla="*/ 175709 w 2446249"/>
                  <a:gd name="connsiteY120" fmla="*/ 1350809 h 2233863"/>
                  <a:gd name="connsiteX121" fmla="*/ 170685 w 2446249"/>
                  <a:gd name="connsiteY121" fmla="*/ 1134770 h 2233863"/>
                  <a:gd name="connsiteX122" fmla="*/ 95322 w 2446249"/>
                  <a:gd name="connsiteY122" fmla="*/ 1245301 h 2233863"/>
                  <a:gd name="connsiteX123" fmla="*/ 180733 w 2446249"/>
                  <a:gd name="connsiteY123" fmla="*/ 1054383 h 2233863"/>
                  <a:gd name="connsiteX124" fmla="*/ 276193 w 2446249"/>
                  <a:gd name="connsiteY124" fmla="*/ 873512 h 2233863"/>
                  <a:gd name="connsiteX125" fmla="*/ 471298 w 2446249"/>
                  <a:gd name="connsiteY125"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666272 w 2446249"/>
                  <a:gd name="connsiteY41" fmla="*/ 1112881 h 2233863"/>
                  <a:gd name="connsiteX42" fmla="*/ 1333340 w 2446249"/>
                  <a:gd name="connsiteY42" fmla="*/ 1514347 h 2233863"/>
                  <a:gd name="connsiteX43" fmla="*/ 1260930 w 2446249"/>
                  <a:gd name="connsiteY43" fmla="*/ 1466368 h 2233863"/>
                  <a:gd name="connsiteX44" fmla="*/ 1613074 w 2446249"/>
                  <a:gd name="connsiteY44" fmla="*/ 1086029 h 2233863"/>
                  <a:gd name="connsiteX45" fmla="*/ 1456874 w 2446249"/>
                  <a:gd name="connsiteY45" fmla="*/ 1014191 h 2233863"/>
                  <a:gd name="connsiteX46" fmla="*/ 1527211 w 2446249"/>
                  <a:gd name="connsiteY46" fmla="*/ 762983 h 2233863"/>
                  <a:gd name="connsiteX47" fmla="*/ 1421703 w 2446249"/>
                  <a:gd name="connsiteY47" fmla="*/ 843370 h 2233863"/>
                  <a:gd name="connsiteX48" fmla="*/ 1512138 w 2446249"/>
                  <a:gd name="connsiteY48" fmla="*/ 843370 h 2233863"/>
                  <a:gd name="connsiteX49" fmla="*/ 1371461 w 2446249"/>
                  <a:gd name="connsiteY49" fmla="*/ 1029264 h 2233863"/>
                  <a:gd name="connsiteX50" fmla="*/ 1115228 w 2446249"/>
                  <a:gd name="connsiteY50" fmla="*/ 1255352 h 2233863"/>
                  <a:gd name="connsiteX51" fmla="*/ 907141 w 2446249"/>
                  <a:gd name="connsiteY51" fmla="*/ 1546754 h 2233863"/>
                  <a:gd name="connsiteX52" fmla="*/ 858995 w 2446249"/>
                  <a:gd name="connsiteY52" fmla="*/ 1622117 h 2233863"/>
                  <a:gd name="connsiteX53" fmla="*/ 1009720 w 2446249"/>
                  <a:gd name="connsiteY53" fmla="*/ 1918543 h 2233863"/>
                  <a:gd name="connsiteX54" fmla="*/ 1100156 w 2446249"/>
                  <a:gd name="connsiteY54" fmla="*/ 1898446 h 2233863"/>
                  <a:gd name="connsiteX55" fmla="*/ 1243117 w 2446249"/>
                  <a:gd name="connsiteY55" fmla="*/ 1439150 h 2233863"/>
                  <a:gd name="connsiteX56" fmla="*/ 1352194 w 2446249"/>
                  <a:gd name="connsiteY56" fmla="*/ 1522376 h 2233863"/>
                  <a:gd name="connsiteX57" fmla="*/ 1352194 w 2446249"/>
                  <a:gd name="connsiteY57" fmla="*/ 1605864 h 2233863"/>
                  <a:gd name="connsiteX58" fmla="*/ 1312456 w 2446249"/>
                  <a:gd name="connsiteY58" fmla="*/ 1759841 h 2233863"/>
                  <a:gd name="connsiteX59" fmla="*/ 1416465 w 2446249"/>
                  <a:gd name="connsiteY59" fmla="*/ 1920186 h 2233863"/>
                  <a:gd name="connsiteX60" fmla="*/ 1340269 w 2446249"/>
                  <a:gd name="connsiteY60" fmla="*/ 1649594 h 2233863"/>
                  <a:gd name="connsiteX61" fmla="*/ 1606637 w 2446249"/>
                  <a:gd name="connsiteY61" fmla="*/ 1522374 h 2233863"/>
                  <a:gd name="connsiteX62" fmla="*/ 2444756 w 2446249"/>
                  <a:gd name="connsiteY62" fmla="*/ 1445659 h 2233863"/>
                  <a:gd name="connsiteX63" fmla="*/ 1602662 w 2446249"/>
                  <a:gd name="connsiteY63" fmla="*/ 2023306 h 2233863"/>
                  <a:gd name="connsiteX64" fmla="*/ 1574831 w 2446249"/>
                  <a:gd name="connsiteY64" fmla="*/ 1943793 h 2233863"/>
                  <a:gd name="connsiteX65" fmla="*/ 1471464 w 2446249"/>
                  <a:gd name="connsiteY65" fmla="*/ 2074990 h 2233863"/>
                  <a:gd name="connsiteX66" fmla="*/ 1582781 w 2446249"/>
                  <a:gd name="connsiteY66" fmla="*/ 2142576 h 2233863"/>
                  <a:gd name="connsiteX67" fmla="*/ 1451584 w 2446249"/>
                  <a:gd name="connsiteY67" fmla="*/ 2210162 h 2233863"/>
                  <a:gd name="connsiteX68" fmla="*/ 1228948 w 2446249"/>
                  <a:gd name="connsiteY68" fmla="*/ 2218113 h 2233863"/>
                  <a:gd name="connsiteX69" fmla="*/ 982457 w 2446249"/>
                  <a:gd name="connsiteY69" fmla="*/ 2226066 h 2233863"/>
                  <a:gd name="connsiteX70" fmla="*/ 966555 w 2446249"/>
                  <a:gd name="connsiteY70" fmla="*/ 2146551 h 2233863"/>
                  <a:gd name="connsiteX71" fmla="*/ 1197143 w 2446249"/>
                  <a:gd name="connsiteY71" fmla="*/ 2170405 h 2233863"/>
                  <a:gd name="connsiteX72" fmla="*/ 1324364 w 2446249"/>
                  <a:gd name="connsiteY72" fmla="*/ 2150526 h 2233863"/>
                  <a:gd name="connsiteX73" fmla="*/ 1280632 w 2446249"/>
                  <a:gd name="connsiteY73" fmla="*/ 1963673 h 2233863"/>
                  <a:gd name="connsiteX74" fmla="*/ 1407852 w 2446249"/>
                  <a:gd name="connsiteY74" fmla="*/ 1935844 h 2233863"/>
                  <a:gd name="connsiteX75" fmla="*/ 1247453 w 2446249"/>
                  <a:gd name="connsiteY75" fmla="*/ 1894184 h 2233863"/>
                  <a:gd name="connsiteX76" fmla="*/ 1182614 w 2446249"/>
                  <a:gd name="connsiteY76" fmla="*/ 2064244 h 2233863"/>
                  <a:gd name="connsiteX77" fmla="*/ 1024793 w 2446249"/>
                  <a:gd name="connsiteY77" fmla="*/ 2129558 h 2233863"/>
                  <a:gd name="connsiteX78" fmla="*/ 884116 w 2446249"/>
                  <a:gd name="connsiteY78" fmla="*/ 1767818 h 2233863"/>
                  <a:gd name="connsiteX79" fmla="*/ 843922 w 2446249"/>
                  <a:gd name="connsiteY79" fmla="*/ 2079317 h 2233863"/>
                  <a:gd name="connsiteX80" fmla="*/ 703246 w 2446249"/>
                  <a:gd name="connsiteY80" fmla="*/ 1667335 h 2233863"/>
                  <a:gd name="connsiteX81" fmla="*/ 803729 w 2446249"/>
                  <a:gd name="connsiteY81" fmla="*/ 1416126 h 2233863"/>
                  <a:gd name="connsiteX82" fmla="*/ 884115 w 2446249"/>
                  <a:gd name="connsiteY82" fmla="*/ 1255352 h 2233863"/>
                  <a:gd name="connsiteX83" fmla="*/ 1160446 w 2446249"/>
                  <a:gd name="connsiteY83" fmla="*/ 1134771 h 2233863"/>
                  <a:gd name="connsiteX84" fmla="*/ 1637744 w 2446249"/>
                  <a:gd name="connsiteY84" fmla="*/ 657475 h 2233863"/>
                  <a:gd name="connsiteX85" fmla="*/ 1763348 w 2446249"/>
                  <a:gd name="connsiteY85" fmla="*/ 345976 h 2233863"/>
                  <a:gd name="connsiteX86" fmla="*/ 1642768 w 2446249"/>
                  <a:gd name="connsiteY86" fmla="*/ 386169 h 2233863"/>
                  <a:gd name="connsiteX87" fmla="*/ 1451848 w 2446249"/>
                  <a:gd name="connsiteY87" fmla="*/ 667523 h 2233863"/>
                  <a:gd name="connsiteX88" fmla="*/ 1170498 w 2446249"/>
                  <a:gd name="connsiteY88" fmla="*/ 506748 h 2233863"/>
                  <a:gd name="connsiteX89" fmla="*/ 1200641 w 2446249"/>
                  <a:gd name="connsiteY89" fmla="*/ 642400 h 2233863"/>
                  <a:gd name="connsiteX90" fmla="*/ 1115230 w 2446249"/>
                  <a:gd name="connsiteY90" fmla="*/ 878538 h 2233863"/>
                  <a:gd name="connsiteX91" fmla="*/ 1100158 w 2446249"/>
                  <a:gd name="connsiteY91" fmla="*/ 1014189 h 2233863"/>
                  <a:gd name="connsiteX92" fmla="*/ 904215 w 2446249"/>
                  <a:gd name="connsiteY92" fmla="*/ 1024237 h 2233863"/>
                  <a:gd name="connsiteX93" fmla="*/ 929336 w 2446249"/>
                  <a:gd name="connsiteY93" fmla="*/ 1185011 h 2233863"/>
                  <a:gd name="connsiteX94" fmla="*/ 708272 w 2446249"/>
                  <a:gd name="connsiteY94" fmla="*/ 994093 h 2233863"/>
                  <a:gd name="connsiteX95" fmla="*/ 607789 w 2446249"/>
                  <a:gd name="connsiteY95" fmla="*/ 923755 h 2233863"/>
                  <a:gd name="connsiteX96" fmla="*/ 809594 w 2446249"/>
                  <a:gd name="connsiteY96" fmla="*/ 1323176 h 2233863"/>
                  <a:gd name="connsiteX97" fmla="*/ 512330 w 2446249"/>
                  <a:gd name="connsiteY97" fmla="*/ 1365882 h 2233863"/>
                  <a:gd name="connsiteX98" fmla="*/ 647983 w 2446249"/>
                  <a:gd name="connsiteY98" fmla="*/ 1883372 h 2233863"/>
                  <a:gd name="connsiteX99" fmla="*/ 537449 w 2446249"/>
                  <a:gd name="connsiteY99" fmla="*/ 1808010 h 2233863"/>
                  <a:gd name="connsiteX100" fmla="*/ 391749 w 2446249"/>
                  <a:gd name="connsiteY100" fmla="*/ 1742695 h 2233863"/>
                  <a:gd name="connsiteX101" fmla="*/ 230975 w 2446249"/>
                  <a:gd name="connsiteY101" fmla="*/ 1446268 h 2233863"/>
                  <a:gd name="connsiteX102" fmla="*/ 356580 w 2446249"/>
                  <a:gd name="connsiteY102" fmla="*/ 1677381 h 2233863"/>
                  <a:gd name="connsiteX103" fmla="*/ 431942 w 2446249"/>
                  <a:gd name="connsiteY103" fmla="*/ 1843179 h 2233863"/>
                  <a:gd name="connsiteX104" fmla="*/ 527402 w 2446249"/>
                  <a:gd name="connsiteY104" fmla="*/ 1883372 h 2233863"/>
                  <a:gd name="connsiteX105" fmla="*/ 507305 w 2446249"/>
                  <a:gd name="connsiteY105" fmla="*/ 1998929 h 2233863"/>
                  <a:gd name="connsiteX106" fmla="*/ 311362 w 2446249"/>
                  <a:gd name="connsiteY106" fmla="*/ 2189847 h 2233863"/>
                  <a:gd name="connsiteX107" fmla="*/ 250235 w 2446249"/>
                  <a:gd name="connsiteY107" fmla="*/ 2152165 h 2233863"/>
                  <a:gd name="connsiteX108" fmla="*/ 220927 w 2446249"/>
                  <a:gd name="connsiteY108" fmla="*/ 1998928 h 2233863"/>
                  <a:gd name="connsiteX109" fmla="*/ 120444 w 2446249"/>
                  <a:gd name="connsiteY109" fmla="*/ 1918541 h 2233863"/>
                  <a:gd name="connsiteX110" fmla="*/ 65177 w 2446249"/>
                  <a:gd name="connsiteY110" fmla="*/ 1878348 h 2233863"/>
                  <a:gd name="connsiteX111" fmla="*/ 80251 w 2446249"/>
                  <a:gd name="connsiteY111" fmla="*/ 1682404 h 2233863"/>
                  <a:gd name="connsiteX112" fmla="*/ 205854 w 2446249"/>
                  <a:gd name="connsiteY112" fmla="*/ 1823082 h 2233863"/>
                  <a:gd name="connsiteX113" fmla="*/ 301314 w 2446249"/>
                  <a:gd name="connsiteY113" fmla="*/ 1983856 h 2233863"/>
                  <a:gd name="connsiteX114" fmla="*/ 326435 w 2446249"/>
                  <a:gd name="connsiteY114" fmla="*/ 1873323 h 2233863"/>
                  <a:gd name="connsiteX115" fmla="*/ 175710 w 2446249"/>
                  <a:gd name="connsiteY115" fmla="*/ 1526655 h 2233863"/>
                  <a:gd name="connsiteX116" fmla="*/ 150589 w 2446249"/>
                  <a:gd name="connsiteY116" fmla="*/ 1491487 h 2233863"/>
                  <a:gd name="connsiteX117" fmla="*/ 30008 w 2446249"/>
                  <a:gd name="connsiteY117" fmla="*/ 1652260 h 2233863"/>
                  <a:gd name="connsiteX118" fmla="*/ 19959 w 2446249"/>
                  <a:gd name="connsiteY118" fmla="*/ 1808009 h 2233863"/>
                  <a:gd name="connsiteX119" fmla="*/ 75227 w 2446249"/>
                  <a:gd name="connsiteY119" fmla="*/ 1310615 h 2233863"/>
                  <a:gd name="connsiteX120" fmla="*/ 175709 w 2446249"/>
                  <a:gd name="connsiteY120" fmla="*/ 1350809 h 2233863"/>
                  <a:gd name="connsiteX121" fmla="*/ 170685 w 2446249"/>
                  <a:gd name="connsiteY121" fmla="*/ 1134770 h 2233863"/>
                  <a:gd name="connsiteX122" fmla="*/ 95322 w 2446249"/>
                  <a:gd name="connsiteY122" fmla="*/ 1245301 h 2233863"/>
                  <a:gd name="connsiteX123" fmla="*/ 180733 w 2446249"/>
                  <a:gd name="connsiteY123" fmla="*/ 1054383 h 2233863"/>
                  <a:gd name="connsiteX124" fmla="*/ 276193 w 2446249"/>
                  <a:gd name="connsiteY124" fmla="*/ 873512 h 2233863"/>
                  <a:gd name="connsiteX125" fmla="*/ 471298 w 2446249"/>
                  <a:gd name="connsiteY125"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666272 w 2446249"/>
                  <a:gd name="connsiteY41" fmla="*/ 1112881 h 2233863"/>
                  <a:gd name="connsiteX42" fmla="*/ 1333340 w 2446249"/>
                  <a:gd name="connsiteY42" fmla="*/ 1514347 h 2233863"/>
                  <a:gd name="connsiteX43" fmla="*/ 1260930 w 2446249"/>
                  <a:gd name="connsiteY43" fmla="*/ 1466368 h 2233863"/>
                  <a:gd name="connsiteX44" fmla="*/ 1613074 w 2446249"/>
                  <a:gd name="connsiteY44" fmla="*/ 1086029 h 2233863"/>
                  <a:gd name="connsiteX45" fmla="*/ 1456874 w 2446249"/>
                  <a:gd name="connsiteY45" fmla="*/ 1014191 h 2233863"/>
                  <a:gd name="connsiteX46" fmla="*/ 1527211 w 2446249"/>
                  <a:gd name="connsiteY46" fmla="*/ 762983 h 2233863"/>
                  <a:gd name="connsiteX47" fmla="*/ 1421703 w 2446249"/>
                  <a:gd name="connsiteY47" fmla="*/ 843370 h 2233863"/>
                  <a:gd name="connsiteX48" fmla="*/ 1512138 w 2446249"/>
                  <a:gd name="connsiteY48" fmla="*/ 843370 h 2233863"/>
                  <a:gd name="connsiteX49" fmla="*/ 1371461 w 2446249"/>
                  <a:gd name="connsiteY49" fmla="*/ 1029264 h 2233863"/>
                  <a:gd name="connsiteX50" fmla="*/ 1115228 w 2446249"/>
                  <a:gd name="connsiteY50" fmla="*/ 1255352 h 2233863"/>
                  <a:gd name="connsiteX51" fmla="*/ 907141 w 2446249"/>
                  <a:gd name="connsiteY51" fmla="*/ 1546754 h 2233863"/>
                  <a:gd name="connsiteX52" fmla="*/ 858995 w 2446249"/>
                  <a:gd name="connsiteY52" fmla="*/ 1622117 h 2233863"/>
                  <a:gd name="connsiteX53" fmla="*/ 1009720 w 2446249"/>
                  <a:gd name="connsiteY53" fmla="*/ 1918543 h 2233863"/>
                  <a:gd name="connsiteX54" fmla="*/ 1100156 w 2446249"/>
                  <a:gd name="connsiteY54" fmla="*/ 1898446 h 2233863"/>
                  <a:gd name="connsiteX55" fmla="*/ 1243117 w 2446249"/>
                  <a:gd name="connsiteY55" fmla="*/ 1439150 h 2233863"/>
                  <a:gd name="connsiteX56" fmla="*/ 1352194 w 2446249"/>
                  <a:gd name="connsiteY56" fmla="*/ 1522376 h 2233863"/>
                  <a:gd name="connsiteX57" fmla="*/ 1352194 w 2446249"/>
                  <a:gd name="connsiteY57" fmla="*/ 1605864 h 2233863"/>
                  <a:gd name="connsiteX58" fmla="*/ 1312456 w 2446249"/>
                  <a:gd name="connsiteY58" fmla="*/ 1759841 h 2233863"/>
                  <a:gd name="connsiteX59" fmla="*/ 1416465 w 2446249"/>
                  <a:gd name="connsiteY59" fmla="*/ 1920186 h 2233863"/>
                  <a:gd name="connsiteX60" fmla="*/ 1340269 w 2446249"/>
                  <a:gd name="connsiteY60" fmla="*/ 1649594 h 2233863"/>
                  <a:gd name="connsiteX61" fmla="*/ 1606637 w 2446249"/>
                  <a:gd name="connsiteY61" fmla="*/ 1522374 h 2233863"/>
                  <a:gd name="connsiteX62" fmla="*/ 2444756 w 2446249"/>
                  <a:gd name="connsiteY62" fmla="*/ 1445659 h 2233863"/>
                  <a:gd name="connsiteX63" fmla="*/ 1602662 w 2446249"/>
                  <a:gd name="connsiteY63" fmla="*/ 2023306 h 2233863"/>
                  <a:gd name="connsiteX64" fmla="*/ 1574831 w 2446249"/>
                  <a:gd name="connsiteY64" fmla="*/ 1943793 h 2233863"/>
                  <a:gd name="connsiteX65" fmla="*/ 1471464 w 2446249"/>
                  <a:gd name="connsiteY65" fmla="*/ 2074990 h 2233863"/>
                  <a:gd name="connsiteX66" fmla="*/ 1582781 w 2446249"/>
                  <a:gd name="connsiteY66" fmla="*/ 2142576 h 2233863"/>
                  <a:gd name="connsiteX67" fmla="*/ 1451584 w 2446249"/>
                  <a:gd name="connsiteY67" fmla="*/ 2210162 h 2233863"/>
                  <a:gd name="connsiteX68" fmla="*/ 1228948 w 2446249"/>
                  <a:gd name="connsiteY68" fmla="*/ 2218113 h 2233863"/>
                  <a:gd name="connsiteX69" fmla="*/ 982457 w 2446249"/>
                  <a:gd name="connsiteY69" fmla="*/ 2226066 h 2233863"/>
                  <a:gd name="connsiteX70" fmla="*/ 966555 w 2446249"/>
                  <a:gd name="connsiteY70" fmla="*/ 2146551 h 2233863"/>
                  <a:gd name="connsiteX71" fmla="*/ 1197143 w 2446249"/>
                  <a:gd name="connsiteY71" fmla="*/ 2170405 h 2233863"/>
                  <a:gd name="connsiteX72" fmla="*/ 1324364 w 2446249"/>
                  <a:gd name="connsiteY72" fmla="*/ 2150526 h 2233863"/>
                  <a:gd name="connsiteX73" fmla="*/ 1280632 w 2446249"/>
                  <a:gd name="connsiteY73" fmla="*/ 1963673 h 2233863"/>
                  <a:gd name="connsiteX74" fmla="*/ 1407852 w 2446249"/>
                  <a:gd name="connsiteY74" fmla="*/ 1935844 h 2233863"/>
                  <a:gd name="connsiteX75" fmla="*/ 1247453 w 2446249"/>
                  <a:gd name="connsiteY75" fmla="*/ 1894184 h 2233863"/>
                  <a:gd name="connsiteX76" fmla="*/ 1182614 w 2446249"/>
                  <a:gd name="connsiteY76" fmla="*/ 2064244 h 2233863"/>
                  <a:gd name="connsiteX77" fmla="*/ 1024793 w 2446249"/>
                  <a:gd name="connsiteY77" fmla="*/ 2129558 h 2233863"/>
                  <a:gd name="connsiteX78" fmla="*/ 884116 w 2446249"/>
                  <a:gd name="connsiteY78" fmla="*/ 1767818 h 2233863"/>
                  <a:gd name="connsiteX79" fmla="*/ 843922 w 2446249"/>
                  <a:gd name="connsiteY79" fmla="*/ 2079317 h 2233863"/>
                  <a:gd name="connsiteX80" fmla="*/ 703246 w 2446249"/>
                  <a:gd name="connsiteY80" fmla="*/ 1667335 h 2233863"/>
                  <a:gd name="connsiteX81" fmla="*/ 803729 w 2446249"/>
                  <a:gd name="connsiteY81" fmla="*/ 1416126 h 2233863"/>
                  <a:gd name="connsiteX82" fmla="*/ 884115 w 2446249"/>
                  <a:gd name="connsiteY82" fmla="*/ 1255352 h 2233863"/>
                  <a:gd name="connsiteX83" fmla="*/ 1160446 w 2446249"/>
                  <a:gd name="connsiteY83" fmla="*/ 1134771 h 2233863"/>
                  <a:gd name="connsiteX84" fmla="*/ 1637744 w 2446249"/>
                  <a:gd name="connsiteY84" fmla="*/ 657475 h 2233863"/>
                  <a:gd name="connsiteX85" fmla="*/ 1763348 w 2446249"/>
                  <a:gd name="connsiteY85" fmla="*/ 345976 h 2233863"/>
                  <a:gd name="connsiteX86" fmla="*/ 1642768 w 2446249"/>
                  <a:gd name="connsiteY86" fmla="*/ 386169 h 2233863"/>
                  <a:gd name="connsiteX87" fmla="*/ 1451848 w 2446249"/>
                  <a:gd name="connsiteY87" fmla="*/ 667523 h 2233863"/>
                  <a:gd name="connsiteX88" fmla="*/ 1170498 w 2446249"/>
                  <a:gd name="connsiteY88" fmla="*/ 506748 h 2233863"/>
                  <a:gd name="connsiteX89" fmla="*/ 1200641 w 2446249"/>
                  <a:gd name="connsiteY89" fmla="*/ 642400 h 2233863"/>
                  <a:gd name="connsiteX90" fmla="*/ 1115230 w 2446249"/>
                  <a:gd name="connsiteY90" fmla="*/ 878538 h 2233863"/>
                  <a:gd name="connsiteX91" fmla="*/ 1100158 w 2446249"/>
                  <a:gd name="connsiteY91" fmla="*/ 1014189 h 2233863"/>
                  <a:gd name="connsiteX92" fmla="*/ 904215 w 2446249"/>
                  <a:gd name="connsiteY92" fmla="*/ 1024237 h 2233863"/>
                  <a:gd name="connsiteX93" fmla="*/ 929336 w 2446249"/>
                  <a:gd name="connsiteY93" fmla="*/ 1185011 h 2233863"/>
                  <a:gd name="connsiteX94" fmla="*/ 708272 w 2446249"/>
                  <a:gd name="connsiteY94" fmla="*/ 994093 h 2233863"/>
                  <a:gd name="connsiteX95" fmla="*/ 607789 w 2446249"/>
                  <a:gd name="connsiteY95" fmla="*/ 923755 h 2233863"/>
                  <a:gd name="connsiteX96" fmla="*/ 809594 w 2446249"/>
                  <a:gd name="connsiteY96" fmla="*/ 1323176 h 2233863"/>
                  <a:gd name="connsiteX97" fmla="*/ 512330 w 2446249"/>
                  <a:gd name="connsiteY97" fmla="*/ 1365882 h 2233863"/>
                  <a:gd name="connsiteX98" fmla="*/ 647983 w 2446249"/>
                  <a:gd name="connsiteY98" fmla="*/ 1883372 h 2233863"/>
                  <a:gd name="connsiteX99" fmla="*/ 537449 w 2446249"/>
                  <a:gd name="connsiteY99" fmla="*/ 1808010 h 2233863"/>
                  <a:gd name="connsiteX100" fmla="*/ 391749 w 2446249"/>
                  <a:gd name="connsiteY100" fmla="*/ 1742695 h 2233863"/>
                  <a:gd name="connsiteX101" fmla="*/ 230975 w 2446249"/>
                  <a:gd name="connsiteY101" fmla="*/ 1446268 h 2233863"/>
                  <a:gd name="connsiteX102" fmla="*/ 356580 w 2446249"/>
                  <a:gd name="connsiteY102" fmla="*/ 1677381 h 2233863"/>
                  <a:gd name="connsiteX103" fmla="*/ 431942 w 2446249"/>
                  <a:gd name="connsiteY103" fmla="*/ 1843179 h 2233863"/>
                  <a:gd name="connsiteX104" fmla="*/ 527402 w 2446249"/>
                  <a:gd name="connsiteY104" fmla="*/ 1883372 h 2233863"/>
                  <a:gd name="connsiteX105" fmla="*/ 507305 w 2446249"/>
                  <a:gd name="connsiteY105" fmla="*/ 1998929 h 2233863"/>
                  <a:gd name="connsiteX106" fmla="*/ 311362 w 2446249"/>
                  <a:gd name="connsiteY106" fmla="*/ 2189847 h 2233863"/>
                  <a:gd name="connsiteX107" fmla="*/ 250235 w 2446249"/>
                  <a:gd name="connsiteY107" fmla="*/ 2152165 h 2233863"/>
                  <a:gd name="connsiteX108" fmla="*/ 220927 w 2446249"/>
                  <a:gd name="connsiteY108" fmla="*/ 1998928 h 2233863"/>
                  <a:gd name="connsiteX109" fmla="*/ 120444 w 2446249"/>
                  <a:gd name="connsiteY109" fmla="*/ 1918541 h 2233863"/>
                  <a:gd name="connsiteX110" fmla="*/ 65177 w 2446249"/>
                  <a:gd name="connsiteY110" fmla="*/ 1878348 h 2233863"/>
                  <a:gd name="connsiteX111" fmla="*/ 80251 w 2446249"/>
                  <a:gd name="connsiteY111" fmla="*/ 1682404 h 2233863"/>
                  <a:gd name="connsiteX112" fmla="*/ 205854 w 2446249"/>
                  <a:gd name="connsiteY112" fmla="*/ 1823082 h 2233863"/>
                  <a:gd name="connsiteX113" fmla="*/ 301314 w 2446249"/>
                  <a:gd name="connsiteY113" fmla="*/ 1983856 h 2233863"/>
                  <a:gd name="connsiteX114" fmla="*/ 326435 w 2446249"/>
                  <a:gd name="connsiteY114" fmla="*/ 1873323 h 2233863"/>
                  <a:gd name="connsiteX115" fmla="*/ 175710 w 2446249"/>
                  <a:gd name="connsiteY115" fmla="*/ 1526655 h 2233863"/>
                  <a:gd name="connsiteX116" fmla="*/ 150589 w 2446249"/>
                  <a:gd name="connsiteY116" fmla="*/ 1491487 h 2233863"/>
                  <a:gd name="connsiteX117" fmla="*/ 30008 w 2446249"/>
                  <a:gd name="connsiteY117" fmla="*/ 1652260 h 2233863"/>
                  <a:gd name="connsiteX118" fmla="*/ 19959 w 2446249"/>
                  <a:gd name="connsiteY118" fmla="*/ 1808009 h 2233863"/>
                  <a:gd name="connsiteX119" fmla="*/ 75227 w 2446249"/>
                  <a:gd name="connsiteY119" fmla="*/ 1310615 h 2233863"/>
                  <a:gd name="connsiteX120" fmla="*/ 175709 w 2446249"/>
                  <a:gd name="connsiteY120" fmla="*/ 1350809 h 2233863"/>
                  <a:gd name="connsiteX121" fmla="*/ 170685 w 2446249"/>
                  <a:gd name="connsiteY121" fmla="*/ 1134770 h 2233863"/>
                  <a:gd name="connsiteX122" fmla="*/ 95322 w 2446249"/>
                  <a:gd name="connsiteY122" fmla="*/ 1245301 h 2233863"/>
                  <a:gd name="connsiteX123" fmla="*/ 180733 w 2446249"/>
                  <a:gd name="connsiteY123" fmla="*/ 1054383 h 2233863"/>
                  <a:gd name="connsiteX124" fmla="*/ 276193 w 2446249"/>
                  <a:gd name="connsiteY124" fmla="*/ 873512 h 2233863"/>
                  <a:gd name="connsiteX125" fmla="*/ 471298 w 2446249"/>
                  <a:gd name="connsiteY125"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779119 w 2446249"/>
                  <a:gd name="connsiteY40" fmla="*/ 981950 h 2233863"/>
                  <a:gd name="connsiteX41" fmla="*/ 1666272 w 2446249"/>
                  <a:gd name="connsiteY41" fmla="*/ 1112881 h 2233863"/>
                  <a:gd name="connsiteX42" fmla="*/ 1333340 w 2446249"/>
                  <a:gd name="connsiteY42" fmla="*/ 1514347 h 2233863"/>
                  <a:gd name="connsiteX43" fmla="*/ 1260930 w 2446249"/>
                  <a:gd name="connsiteY43" fmla="*/ 1466368 h 2233863"/>
                  <a:gd name="connsiteX44" fmla="*/ 1613074 w 2446249"/>
                  <a:gd name="connsiteY44" fmla="*/ 1086029 h 2233863"/>
                  <a:gd name="connsiteX45" fmla="*/ 1456874 w 2446249"/>
                  <a:gd name="connsiteY45" fmla="*/ 1014191 h 2233863"/>
                  <a:gd name="connsiteX46" fmla="*/ 1527211 w 2446249"/>
                  <a:gd name="connsiteY46" fmla="*/ 762983 h 2233863"/>
                  <a:gd name="connsiteX47" fmla="*/ 1421703 w 2446249"/>
                  <a:gd name="connsiteY47" fmla="*/ 843370 h 2233863"/>
                  <a:gd name="connsiteX48" fmla="*/ 1512138 w 2446249"/>
                  <a:gd name="connsiteY48" fmla="*/ 843370 h 2233863"/>
                  <a:gd name="connsiteX49" fmla="*/ 1371461 w 2446249"/>
                  <a:gd name="connsiteY49" fmla="*/ 1029264 h 2233863"/>
                  <a:gd name="connsiteX50" fmla="*/ 1115228 w 2446249"/>
                  <a:gd name="connsiteY50" fmla="*/ 1255352 h 2233863"/>
                  <a:gd name="connsiteX51" fmla="*/ 907141 w 2446249"/>
                  <a:gd name="connsiteY51" fmla="*/ 1546754 h 2233863"/>
                  <a:gd name="connsiteX52" fmla="*/ 858995 w 2446249"/>
                  <a:gd name="connsiteY52" fmla="*/ 1622117 h 2233863"/>
                  <a:gd name="connsiteX53" fmla="*/ 1009720 w 2446249"/>
                  <a:gd name="connsiteY53" fmla="*/ 1918543 h 2233863"/>
                  <a:gd name="connsiteX54" fmla="*/ 1100156 w 2446249"/>
                  <a:gd name="connsiteY54" fmla="*/ 1898446 h 2233863"/>
                  <a:gd name="connsiteX55" fmla="*/ 1243117 w 2446249"/>
                  <a:gd name="connsiteY55" fmla="*/ 1439150 h 2233863"/>
                  <a:gd name="connsiteX56" fmla="*/ 1352194 w 2446249"/>
                  <a:gd name="connsiteY56" fmla="*/ 1522376 h 2233863"/>
                  <a:gd name="connsiteX57" fmla="*/ 1352194 w 2446249"/>
                  <a:gd name="connsiteY57" fmla="*/ 1605864 h 2233863"/>
                  <a:gd name="connsiteX58" fmla="*/ 1312456 w 2446249"/>
                  <a:gd name="connsiteY58" fmla="*/ 1759841 h 2233863"/>
                  <a:gd name="connsiteX59" fmla="*/ 1416465 w 2446249"/>
                  <a:gd name="connsiteY59" fmla="*/ 1920186 h 2233863"/>
                  <a:gd name="connsiteX60" fmla="*/ 1340269 w 2446249"/>
                  <a:gd name="connsiteY60" fmla="*/ 1649594 h 2233863"/>
                  <a:gd name="connsiteX61" fmla="*/ 1606637 w 2446249"/>
                  <a:gd name="connsiteY61" fmla="*/ 1522374 h 2233863"/>
                  <a:gd name="connsiteX62" fmla="*/ 2444756 w 2446249"/>
                  <a:gd name="connsiteY62" fmla="*/ 1445659 h 2233863"/>
                  <a:gd name="connsiteX63" fmla="*/ 1602662 w 2446249"/>
                  <a:gd name="connsiteY63" fmla="*/ 2023306 h 2233863"/>
                  <a:gd name="connsiteX64" fmla="*/ 1574831 w 2446249"/>
                  <a:gd name="connsiteY64" fmla="*/ 1943793 h 2233863"/>
                  <a:gd name="connsiteX65" fmla="*/ 1471464 w 2446249"/>
                  <a:gd name="connsiteY65" fmla="*/ 2074990 h 2233863"/>
                  <a:gd name="connsiteX66" fmla="*/ 1582781 w 2446249"/>
                  <a:gd name="connsiteY66" fmla="*/ 2142576 h 2233863"/>
                  <a:gd name="connsiteX67" fmla="*/ 1451584 w 2446249"/>
                  <a:gd name="connsiteY67" fmla="*/ 2210162 h 2233863"/>
                  <a:gd name="connsiteX68" fmla="*/ 1228948 w 2446249"/>
                  <a:gd name="connsiteY68" fmla="*/ 2218113 h 2233863"/>
                  <a:gd name="connsiteX69" fmla="*/ 982457 w 2446249"/>
                  <a:gd name="connsiteY69" fmla="*/ 2226066 h 2233863"/>
                  <a:gd name="connsiteX70" fmla="*/ 966555 w 2446249"/>
                  <a:gd name="connsiteY70" fmla="*/ 2146551 h 2233863"/>
                  <a:gd name="connsiteX71" fmla="*/ 1197143 w 2446249"/>
                  <a:gd name="connsiteY71" fmla="*/ 2170405 h 2233863"/>
                  <a:gd name="connsiteX72" fmla="*/ 1324364 w 2446249"/>
                  <a:gd name="connsiteY72" fmla="*/ 2150526 h 2233863"/>
                  <a:gd name="connsiteX73" fmla="*/ 1280632 w 2446249"/>
                  <a:gd name="connsiteY73" fmla="*/ 1963673 h 2233863"/>
                  <a:gd name="connsiteX74" fmla="*/ 1407852 w 2446249"/>
                  <a:gd name="connsiteY74" fmla="*/ 1935844 h 2233863"/>
                  <a:gd name="connsiteX75" fmla="*/ 1247453 w 2446249"/>
                  <a:gd name="connsiteY75" fmla="*/ 1894184 h 2233863"/>
                  <a:gd name="connsiteX76" fmla="*/ 1182614 w 2446249"/>
                  <a:gd name="connsiteY76" fmla="*/ 2064244 h 2233863"/>
                  <a:gd name="connsiteX77" fmla="*/ 1024793 w 2446249"/>
                  <a:gd name="connsiteY77" fmla="*/ 2129558 h 2233863"/>
                  <a:gd name="connsiteX78" fmla="*/ 884116 w 2446249"/>
                  <a:gd name="connsiteY78" fmla="*/ 1767818 h 2233863"/>
                  <a:gd name="connsiteX79" fmla="*/ 843922 w 2446249"/>
                  <a:gd name="connsiteY79" fmla="*/ 2079317 h 2233863"/>
                  <a:gd name="connsiteX80" fmla="*/ 703246 w 2446249"/>
                  <a:gd name="connsiteY80" fmla="*/ 1667335 h 2233863"/>
                  <a:gd name="connsiteX81" fmla="*/ 803729 w 2446249"/>
                  <a:gd name="connsiteY81" fmla="*/ 1416126 h 2233863"/>
                  <a:gd name="connsiteX82" fmla="*/ 884115 w 2446249"/>
                  <a:gd name="connsiteY82" fmla="*/ 1255352 h 2233863"/>
                  <a:gd name="connsiteX83" fmla="*/ 1160446 w 2446249"/>
                  <a:gd name="connsiteY83" fmla="*/ 1134771 h 2233863"/>
                  <a:gd name="connsiteX84" fmla="*/ 1637744 w 2446249"/>
                  <a:gd name="connsiteY84" fmla="*/ 657475 h 2233863"/>
                  <a:gd name="connsiteX85" fmla="*/ 1763348 w 2446249"/>
                  <a:gd name="connsiteY85" fmla="*/ 345976 h 2233863"/>
                  <a:gd name="connsiteX86" fmla="*/ 1642768 w 2446249"/>
                  <a:gd name="connsiteY86" fmla="*/ 386169 h 2233863"/>
                  <a:gd name="connsiteX87" fmla="*/ 1451848 w 2446249"/>
                  <a:gd name="connsiteY87" fmla="*/ 667523 h 2233863"/>
                  <a:gd name="connsiteX88" fmla="*/ 1170498 w 2446249"/>
                  <a:gd name="connsiteY88" fmla="*/ 506748 h 2233863"/>
                  <a:gd name="connsiteX89" fmla="*/ 1200641 w 2446249"/>
                  <a:gd name="connsiteY89" fmla="*/ 642400 h 2233863"/>
                  <a:gd name="connsiteX90" fmla="*/ 1115230 w 2446249"/>
                  <a:gd name="connsiteY90" fmla="*/ 878538 h 2233863"/>
                  <a:gd name="connsiteX91" fmla="*/ 1100158 w 2446249"/>
                  <a:gd name="connsiteY91" fmla="*/ 1014189 h 2233863"/>
                  <a:gd name="connsiteX92" fmla="*/ 904215 w 2446249"/>
                  <a:gd name="connsiteY92" fmla="*/ 1024237 h 2233863"/>
                  <a:gd name="connsiteX93" fmla="*/ 929336 w 2446249"/>
                  <a:gd name="connsiteY93" fmla="*/ 1185011 h 2233863"/>
                  <a:gd name="connsiteX94" fmla="*/ 708272 w 2446249"/>
                  <a:gd name="connsiteY94" fmla="*/ 994093 h 2233863"/>
                  <a:gd name="connsiteX95" fmla="*/ 607789 w 2446249"/>
                  <a:gd name="connsiteY95" fmla="*/ 923755 h 2233863"/>
                  <a:gd name="connsiteX96" fmla="*/ 809594 w 2446249"/>
                  <a:gd name="connsiteY96" fmla="*/ 1323176 h 2233863"/>
                  <a:gd name="connsiteX97" fmla="*/ 512330 w 2446249"/>
                  <a:gd name="connsiteY97" fmla="*/ 1365882 h 2233863"/>
                  <a:gd name="connsiteX98" fmla="*/ 647983 w 2446249"/>
                  <a:gd name="connsiteY98" fmla="*/ 1883372 h 2233863"/>
                  <a:gd name="connsiteX99" fmla="*/ 537449 w 2446249"/>
                  <a:gd name="connsiteY99" fmla="*/ 1808010 h 2233863"/>
                  <a:gd name="connsiteX100" fmla="*/ 391749 w 2446249"/>
                  <a:gd name="connsiteY100" fmla="*/ 1742695 h 2233863"/>
                  <a:gd name="connsiteX101" fmla="*/ 230975 w 2446249"/>
                  <a:gd name="connsiteY101" fmla="*/ 1446268 h 2233863"/>
                  <a:gd name="connsiteX102" fmla="*/ 356580 w 2446249"/>
                  <a:gd name="connsiteY102" fmla="*/ 1677381 h 2233863"/>
                  <a:gd name="connsiteX103" fmla="*/ 431942 w 2446249"/>
                  <a:gd name="connsiteY103" fmla="*/ 1843179 h 2233863"/>
                  <a:gd name="connsiteX104" fmla="*/ 527402 w 2446249"/>
                  <a:gd name="connsiteY104" fmla="*/ 1883372 h 2233863"/>
                  <a:gd name="connsiteX105" fmla="*/ 507305 w 2446249"/>
                  <a:gd name="connsiteY105" fmla="*/ 1998929 h 2233863"/>
                  <a:gd name="connsiteX106" fmla="*/ 311362 w 2446249"/>
                  <a:gd name="connsiteY106" fmla="*/ 2189847 h 2233863"/>
                  <a:gd name="connsiteX107" fmla="*/ 250235 w 2446249"/>
                  <a:gd name="connsiteY107" fmla="*/ 2152165 h 2233863"/>
                  <a:gd name="connsiteX108" fmla="*/ 220927 w 2446249"/>
                  <a:gd name="connsiteY108" fmla="*/ 1998928 h 2233863"/>
                  <a:gd name="connsiteX109" fmla="*/ 120444 w 2446249"/>
                  <a:gd name="connsiteY109" fmla="*/ 1918541 h 2233863"/>
                  <a:gd name="connsiteX110" fmla="*/ 65177 w 2446249"/>
                  <a:gd name="connsiteY110" fmla="*/ 1878348 h 2233863"/>
                  <a:gd name="connsiteX111" fmla="*/ 80251 w 2446249"/>
                  <a:gd name="connsiteY111" fmla="*/ 1682404 h 2233863"/>
                  <a:gd name="connsiteX112" fmla="*/ 205854 w 2446249"/>
                  <a:gd name="connsiteY112" fmla="*/ 1823082 h 2233863"/>
                  <a:gd name="connsiteX113" fmla="*/ 301314 w 2446249"/>
                  <a:gd name="connsiteY113" fmla="*/ 1983856 h 2233863"/>
                  <a:gd name="connsiteX114" fmla="*/ 326435 w 2446249"/>
                  <a:gd name="connsiteY114" fmla="*/ 1873323 h 2233863"/>
                  <a:gd name="connsiteX115" fmla="*/ 175710 w 2446249"/>
                  <a:gd name="connsiteY115" fmla="*/ 1526655 h 2233863"/>
                  <a:gd name="connsiteX116" fmla="*/ 150589 w 2446249"/>
                  <a:gd name="connsiteY116" fmla="*/ 1491487 h 2233863"/>
                  <a:gd name="connsiteX117" fmla="*/ 30008 w 2446249"/>
                  <a:gd name="connsiteY117" fmla="*/ 1652260 h 2233863"/>
                  <a:gd name="connsiteX118" fmla="*/ 19959 w 2446249"/>
                  <a:gd name="connsiteY118" fmla="*/ 1808009 h 2233863"/>
                  <a:gd name="connsiteX119" fmla="*/ 75227 w 2446249"/>
                  <a:gd name="connsiteY119" fmla="*/ 1310615 h 2233863"/>
                  <a:gd name="connsiteX120" fmla="*/ 175709 w 2446249"/>
                  <a:gd name="connsiteY120" fmla="*/ 1350809 h 2233863"/>
                  <a:gd name="connsiteX121" fmla="*/ 170685 w 2446249"/>
                  <a:gd name="connsiteY121" fmla="*/ 1134770 h 2233863"/>
                  <a:gd name="connsiteX122" fmla="*/ 95322 w 2446249"/>
                  <a:gd name="connsiteY122" fmla="*/ 1245301 h 2233863"/>
                  <a:gd name="connsiteX123" fmla="*/ 180733 w 2446249"/>
                  <a:gd name="connsiteY123" fmla="*/ 1054383 h 2233863"/>
                  <a:gd name="connsiteX124" fmla="*/ 276193 w 2446249"/>
                  <a:gd name="connsiteY124" fmla="*/ 873512 h 2233863"/>
                  <a:gd name="connsiteX125" fmla="*/ 471298 w 2446249"/>
                  <a:gd name="connsiteY125"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9119 w 2446249"/>
                  <a:gd name="connsiteY41" fmla="*/ 981950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456874 w 2446249"/>
                  <a:gd name="connsiteY46" fmla="*/ 1014191 h 2233863"/>
                  <a:gd name="connsiteX47" fmla="*/ 1527211 w 2446249"/>
                  <a:gd name="connsiteY47" fmla="*/ 762983 h 2233863"/>
                  <a:gd name="connsiteX48" fmla="*/ 1421703 w 2446249"/>
                  <a:gd name="connsiteY48" fmla="*/ 843370 h 2233863"/>
                  <a:gd name="connsiteX49" fmla="*/ 1512138 w 2446249"/>
                  <a:gd name="connsiteY49" fmla="*/ 843370 h 2233863"/>
                  <a:gd name="connsiteX50" fmla="*/ 1371461 w 2446249"/>
                  <a:gd name="connsiteY50" fmla="*/ 1029264 h 2233863"/>
                  <a:gd name="connsiteX51" fmla="*/ 1115228 w 2446249"/>
                  <a:gd name="connsiteY51" fmla="*/ 1255352 h 2233863"/>
                  <a:gd name="connsiteX52" fmla="*/ 907141 w 2446249"/>
                  <a:gd name="connsiteY52" fmla="*/ 1546754 h 2233863"/>
                  <a:gd name="connsiteX53" fmla="*/ 858995 w 2446249"/>
                  <a:gd name="connsiteY53" fmla="*/ 1622117 h 2233863"/>
                  <a:gd name="connsiteX54" fmla="*/ 1009720 w 2446249"/>
                  <a:gd name="connsiteY54" fmla="*/ 1918543 h 2233863"/>
                  <a:gd name="connsiteX55" fmla="*/ 1100156 w 2446249"/>
                  <a:gd name="connsiteY55" fmla="*/ 1898446 h 2233863"/>
                  <a:gd name="connsiteX56" fmla="*/ 1243117 w 2446249"/>
                  <a:gd name="connsiteY56" fmla="*/ 1439150 h 2233863"/>
                  <a:gd name="connsiteX57" fmla="*/ 1352194 w 2446249"/>
                  <a:gd name="connsiteY57" fmla="*/ 1522376 h 2233863"/>
                  <a:gd name="connsiteX58" fmla="*/ 1352194 w 2446249"/>
                  <a:gd name="connsiteY58" fmla="*/ 1605864 h 2233863"/>
                  <a:gd name="connsiteX59" fmla="*/ 1312456 w 2446249"/>
                  <a:gd name="connsiteY59" fmla="*/ 1759841 h 2233863"/>
                  <a:gd name="connsiteX60" fmla="*/ 1416465 w 2446249"/>
                  <a:gd name="connsiteY60" fmla="*/ 1920186 h 2233863"/>
                  <a:gd name="connsiteX61" fmla="*/ 1340269 w 2446249"/>
                  <a:gd name="connsiteY61" fmla="*/ 1649594 h 2233863"/>
                  <a:gd name="connsiteX62" fmla="*/ 1606637 w 2446249"/>
                  <a:gd name="connsiteY62" fmla="*/ 1522374 h 2233863"/>
                  <a:gd name="connsiteX63" fmla="*/ 2444756 w 2446249"/>
                  <a:gd name="connsiteY63" fmla="*/ 1445659 h 2233863"/>
                  <a:gd name="connsiteX64" fmla="*/ 1602662 w 2446249"/>
                  <a:gd name="connsiteY64" fmla="*/ 2023306 h 2233863"/>
                  <a:gd name="connsiteX65" fmla="*/ 1574831 w 2446249"/>
                  <a:gd name="connsiteY65" fmla="*/ 1943793 h 2233863"/>
                  <a:gd name="connsiteX66" fmla="*/ 1471464 w 2446249"/>
                  <a:gd name="connsiteY66" fmla="*/ 2074990 h 2233863"/>
                  <a:gd name="connsiteX67" fmla="*/ 1582781 w 2446249"/>
                  <a:gd name="connsiteY67" fmla="*/ 2142576 h 2233863"/>
                  <a:gd name="connsiteX68" fmla="*/ 1451584 w 2446249"/>
                  <a:gd name="connsiteY68" fmla="*/ 2210162 h 2233863"/>
                  <a:gd name="connsiteX69" fmla="*/ 1228948 w 2446249"/>
                  <a:gd name="connsiteY69" fmla="*/ 2218113 h 2233863"/>
                  <a:gd name="connsiteX70" fmla="*/ 982457 w 2446249"/>
                  <a:gd name="connsiteY70" fmla="*/ 2226066 h 2233863"/>
                  <a:gd name="connsiteX71" fmla="*/ 966555 w 2446249"/>
                  <a:gd name="connsiteY71" fmla="*/ 2146551 h 2233863"/>
                  <a:gd name="connsiteX72" fmla="*/ 1197143 w 2446249"/>
                  <a:gd name="connsiteY72" fmla="*/ 2170405 h 2233863"/>
                  <a:gd name="connsiteX73" fmla="*/ 1324364 w 2446249"/>
                  <a:gd name="connsiteY73" fmla="*/ 2150526 h 2233863"/>
                  <a:gd name="connsiteX74" fmla="*/ 1280632 w 2446249"/>
                  <a:gd name="connsiteY74" fmla="*/ 1963673 h 2233863"/>
                  <a:gd name="connsiteX75" fmla="*/ 1407852 w 2446249"/>
                  <a:gd name="connsiteY75" fmla="*/ 1935844 h 2233863"/>
                  <a:gd name="connsiteX76" fmla="*/ 1247453 w 2446249"/>
                  <a:gd name="connsiteY76" fmla="*/ 1894184 h 2233863"/>
                  <a:gd name="connsiteX77" fmla="*/ 1182614 w 2446249"/>
                  <a:gd name="connsiteY77" fmla="*/ 2064244 h 2233863"/>
                  <a:gd name="connsiteX78" fmla="*/ 1024793 w 2446249"/>
                  <a:gd name="connsiteY78" fmla="*/ 2129558 h 2233863"/>
                  <a:gd name="connsiteX79" fmla="*/ 884116 w 2446249"/>
                  <a:gd name="connsiteY79" fmla="*/ 1767818 h 2233863"/>
                  <a:gd name="connsiteX80" fmla="*/ 843922 w 2446249"/>
                  <a:gd name="connsiteY80" fmla="*/ 2079317 h 2233863"/>
                  <a:gd name="connsiteX81" fmla="*/ 703246 w 2446249"/>
                  <a:gd name="connsiteY81" fmla="*/ 1667335 h 2233863"/>
                  <a:gd name="connsiteX82" fmla="*/ 803729 w 2446249"/>
                  <a:gd name="connsiteY82" fmla="*/ 1416126 h 2233863"/>
                  <a:gd name="connsiteX83" fmla="*/ 884115 w 2446249"/>
                  <a:gd name="connsiteY83" fmla="*/ 1255352 h 2233863"/>
                  <a:gd name="connsiteX84" fmla="*/ 1160446 w 2446249"/>
                  <a:gd name="connsiteY84" fmla="*/ 1134771 h 2233863"/>
                  <a:gd name="connsiteX85" fmla="*/ 1637744 w 2446249"/>
                  <a:gd name="connsiteY85" fmla="*/ 657475 h 2233863"/>
                  <a:gd name="connsiteX86" fmla="*/ 1763348 w 2446249"/>
                  <a:gd name="connsiteY86" fmla="*/ 345976 h 2233863"/>
                  <a:gd name="connsiteX87" fmla="*/ 1642768 w 2446249"/>
                  <a:gd name="connsiteY87" fmla="*/ 386169 h 2233863"/>
                  <a:gd name="connsiteX88" fmla="*/ 1451848 w 2446249"/>
                  <a:gd name="connsiteY88" fmla="*/ 667523 h 2233863"/>
                  <a:gd name="connsiteX89" fmla="*/ 1170498 w 2446249"/>
                  <a:gd name="connsiteY89" fmla="*/ 506748 h 2233863"/>
                  <a:gd name="connsiteX90" fmla="*/ 1200641 w 2446249"/>
                  <a:gd name="connsiteY90" fmla="*/ 642400 h 2233863"/>
                  <a:gd name="connsiteX91" fmla="*/ 1115230 w 2446249"/>
                  <a:gd name="connsiteY91" fmla="*/ 878538 h 2233863"/>
                  <a:gd name="connsiteX92" fmla="*/ 1100158 w 2446249"/>
                  <a:gd name="connsiteY92" fmla="*/ 1014189 h 2233863"/>
                  <a:gd name="connsiteX93" fmla="*/ 904215 w 2446249"/>
                  <a:gd name="connsiteY93" fmla="*/ 1024237 h 2233863"/>
                  <a:gd name="connsiteX94" fmla="*/ 929336 w 2446249"/>
                  <a:gd name="connsiteY94" fmla="*/ 1185011 h 2233863"/>
                  <a:gd name="connsiteX95" fmla="*/ 708272 w 2446249"/>
                  <a:gd name="connsiteY95" fmla="*/ 994093 h 2233863"/>
                  <a:gd name="connsiteX96" fmla="*/ 607789 w 2446249"/>
                  <a:gd name="connsiteY96" fmla="*/ 923755 h 2233863"/>
                  <a:gd name="connsiteX97" fmla="*/ 809594 w 2446249"/>
                  <a:gd name="connsiteY97" fmla="*/ 1323176 h 2233863"/>
                  <a:gd name="connsiteX98" fmla="*/ 512330 w 2446249"/>
                  <a:gd name="connsiteY98" fmla="*/ 1365882 h 2233863"/>
                  <a:gd name="connsiteX99" fmla="*/ 647983 w 2446249"/>
                  <a:gd name="connsiteY99" fmla="*/ 1883372 h 2233863"/>
                  <a:gd name="connsiteX100" fmla="*/ 537449 w 2446249"/>
                  <a:gd name="connsiteY100" fmla="*/ 1808010 h 2233863"/>
                  <a:gd name="connsiteX101" fmla="*/ 391749 w 2446249"/>
                  <a:gd name="connsiteY101" fmla="*/ 1742695 h 2233863"/>
                  <a:gd name="connsiteX102" fmla="*/ 230975 w 2446249"/>
                  <a:gd name="connsiteY102" fmla="*/ 1446268 h 2233863"/>
                  <a:gd name="connsiteX103" fmla="*/ 356580 w 2446249"/>
                  <a:gd name="connsiteY103" fmla="*/ 1677381 h 2233863"/>
                  <a:gd name="connsiteX104" fmla="*/ 431942 w 2446249"/>
                  <a:gd name="connsiteY104" fmla="*/ 1843179 h 2233863"/>
                  <a:gd name="connsiteX105" fmla="*/ 527402 w 2446249"/>
                  <a:gd name="connsiteY105" fmla="*/ 1883372 h 2233863"/>
                  <a:gd name="connsiteX106" fmla="*/ 507305 w 2446249"/>
                  <a:gd name="connsiteY106" fmla="*/ 1998929 h 2233863"/>
                  <a:gd name="connsiteX107" fmla="*/ 311362 w 2446249"/>
                  <a:gd name="connsiteY107" fmla="*/ 2189847 h 2233863"/>
                  <a:gd name="connsiteX108" fmla="*/ 250235 w 2446249"/>
                  <a:gd name="connsiteY108" fmla="*/ 2152165 h 2233863"/>
                  <a:gd name="connsiteX109" fmla="*/ 220927 w 2446249"/>
                  <a:gd name="connsiteY109" fmla="*/ 1998928 h 2233863"/>
                  <a:gd name="connsiteX110" fmla="*/ 120444 w 2446249"/>
                  <a:gd name="connsiteY110" fmla="*/ 1918541 h 2233863"/>
                  <a:gd name="connsiteX111" fmla="*/ 65177 w 2446249"/>
                  <a:gd name="connsiteY111" fmla="*/ 1878348 h 2233863"/>
                  <a:gd name="connsiteX112" fmla="*/ 80251 w 2446249"/>
                  <a:gd name="connsiteY112" fmla="*/ 1682404 h 2233863"/>
                  <a:gd name="connsiteX113" fmla="*/ 205854 w 2446249"/>
                  <a:gd name="connsiteY113" fmla="*/ 1823082 h 2233863"/>
                  <a:gd name="connsiteX114" fmla="*/ 301314 w 2446249"/>
                  <a:gd name="connsiteY114" fmla="*/ 1983856 h 2233863"/>
                  <a:gd name="connsiteX115" fmla="*/ 326435 w 2446249"/>
                  <a:gd name="connsiteY115" fmla="*/ 1873323 h 2233863"/>
                  <a:gd name="connsiteX116" fmla="*/ 175710 w 2446249"/>
                  <a:gd name="connsiteY116" fmla="*/ 1526655 h 2233863"/>
                  <a:gd name="connsiteX117" fmla="*/ 150589 w 2446249"/>
                  <a:gd name="connsiteY117" fmla="*/ 1491487 h 2233863"/>
                  <a:gd name="connsiteX118" fmla="*/ 30008 w 2446249"/>
                  <a:gd name="connsiteY118" fmla="*/ 1652260 h 2233863"/>
                  <a:gd name="connsiteX119" fmla="*/ 19959 w 2446249"/>
                  <a:gd name="connsiteY119" fmla="*/ 1808009 h 2233863"/>
                  <a:gd name="connsiteX120" fmla="*/ 75227 w 2446249"/>
                  <a:gd name="connsiteY120" fmla="*/ 1310615 h 2233863"/>
                  <a:gd name="connsiteX121" fmla="*/ 175709 w 2446249"/>
                  <a:gd name="connsiteY121" fmla="*/ 1350809 h 2233863"/>
                  <a:gd name="connsiteX122" fmla="*/ 170685 w 2446249"/>
                  <a:gd name="connsiteY122" fmla="*/ 1134770 h 2233863"/>
                  <a:gd name="connsiteX123" fmla="*/ 95322 w 2446249"/>
                  <a:gd name="connsiteY123" fmla="*/ 1245301 h 2233863"/>
                  <a:gd name="connsiteX124" fmla="*/ 180733 w 2446249"/>
                  <a:gd name="connsiteY124" fmla="*/ 1054383 h 2233863"/>
                  <a:gd name="connsiteX125" fmla="*/ 276193 w 2446249"/>
                  <a:gd name="connsiteY125" fmla="*/ 873512 h 2233863"/>
                  <a:gd name="connsiteX126" fmla="*/ 471298 w 2446249"/>
                  <a:gd name="connsiteY126"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456874 w 2446249"/>
                  <a:gd name="connsiteY46" fmla="*/ 1014191 h 2233863"/>
                  <a:gd name="connsiteX47" fmla="*/ 1527211 w 2446249"/>
                  <a:gd name="connsiteY47" fmla="*/ 762983 h 2233863"/>
                  <a:gd name="connsiteX48" fmla="*/ 1421703 w 2446249"/>
                  <a:gd name="connsiteY48" fmla="*/ 843370 h 2233863"/>
                  <a:gd name="connsiteX49" fmla="*/ 1512138 w 2446249"/>
                  <a:gd name="connsiteY49" fmla="*/ 843370 h 2233863"/>
                  <a:gd name="connsiteX50" fmla="*/ 1371461 w 2446249"/>
                  <a:gd name="connsiteY50" fmla="*/ 1029264 h 2233863"/>
                  <a:gd name="connsiteX51" fmla="*/ 1115228 w 2446249"/>
                  <a:gd name="connsiteY51" fmla="*/ 1255352 h 2233863"/>
                  <a:gd name="connsiteX52" fmla="*/ 907141 w 2446249"/>
                  <a:gd name="connsiteY52" fmla="*/ 1546754 h 2233863"/>
                  <a:gd name="connsiteX53" fmla="*/ 858995 w 2446249"/>
                  <a:gd name="connsiteY53" fmla="*/ 1622117 h 2233863"/>
                  <a:gd name="connsiteX54" fmla="*/ 1009720 w 2446249"/>
                  <a:gd name="connsiteY54" fmla="*/ 1918543 h 2233863"/>
                  <a:gd name="connsiteX55" fmla="*/ 1100156 w 2446249"/>
                  <a:gd name="connsiteY55" fmla="*/ 1898446 h 2233863"/>
                  <a:gd name="connsiteX56" fmla="*/ 1243117 w 2446249"/>
                  <a:gd name="connsiteY56" fmla="*/ 1439150 h 2233863"/>
                  <a:gd name="connsiteX57" fmla="*/ 1352194 w 2446249"/>
                  <a:gd name="connsiteY57" fmla="*/ 1522376 h 2233863"/>
                  <a:gd name="connsiteX58" fmla="*/ 1352194 w 2446249"/>
                  <a:gd name="connsiteY58" fmla="*/ 1605864 h 2233863"/>
                  <a:gd name="connsiteX59" fmla="*/ 1312456 w 2446249"/>
                  <a:gd name="connsiteY59" fmla="*/ 1759841 h 2233863"/>
                  <a:gd name="connsiteX60" fmla="*/ 1416465 w 2446249"/>
                  <a:gd name="connsiteY60" fmla="*/ 1920186 h 2233863"/>
                  <a:gd name="connsiteX61" fmla="*/ 1340269 w 2446249"/>
                  <a:gd name="connsiteY61" fmla="*/ 1649594 h 2233863"/>
                  <a:gd name="connsiteX62" fmla="*/ 1606637 w 2446249"/>
                  <a:gd name="connsiteY62" fmla="*/ 1522374 h 2233863"/>
                  <a:gd name="connsiteX63" fmla="*/ 2444756 w 2446249"/>
                  <a:gd name="connsiteY63" fmla="*/ 1445659 h 2233863"/>
                  <a:gd name="connsiteX64" fmla="*/ 1602662 w 2446249"/>
                  <a:gd name="connsiteY64" fmla="*/ 2023306 h 2233863"/>
                  <a:gd name="connsiteX65" fmla="*/ 1574831 w 2446249"/>
                  <a:gd name="connsiteY65" fmla="*/ 1943793 h 2233863"/>
                  <a:gd name="connsiteX66" fmla="*/ 1471464 w 2446249"/>
                  <a:gd name="connsiteY66" fmla="*/ 2074990 h 2233863"/>
                  <a:gd name="connsiteX67" fmla="*/ 1582781 w 2446249"/>
                  <a:gd name="connsiteY67" fmla="*/ 2142576 h 2233863"/>
                  <a:gd name="connsiteX68" fmla="*/ 1451584 w 2446249"/>
                  <a:gd name="connsiteY68" fmla="*/ 2210162 h 2233863"/>
                  <a:gd name="connsiteX69" fmla="*/ 1228948 w 2446249"/>
                  <a:gd name="connsiteY69" fmla="*/ 2218113 h 2233863"/>
                  <a:gd name="connsiteX70" fmla="*/ 982457 w 2446249"/>
                  <a:gd name="connsiteY70" fmla="*/ 2226066 h 2233863"/>
                  <a:gd name="connsiteX71" fmla="*/ 966555 w 2446249"/>
                  <a:gd name="connsiteY71" fmla="*/ 2146551 h 2233863"/>
                  <a:gd name="connsiteX72" fmla="*/ 1197143 w 2446249"/>
                  <a:gd name="connsiteY72" fmla="*/ 2170405 h 2233863"/>
                  <a:gd name="connsiteX73" fmla="*/ 1324364 w 2446249"/>
                  <a:gd name="connsiteY73" fmla="*/ 2150526 h 2233863"/>
                  <a:gd name="connsiteX74" fmla="*/ 1280632 w 2446249"/>
                  <a:gd name="connsiteY74" fmla="*/ 1963673 h 2233863"/>
                  <a:gd name="connsiteX75" fmla="*/ 1407852 w 2446249"/>
                  <a:gd name="connsiteY75" fmla="*/ 1935844 h 2233863"/>
                  <a:gd name="connsiteX76" fmla="*/ 1247453 w 2446249"/>
                  <a:gd name="connsiteY76" fmla="*/ 1894184 h 2233863"/>
                  <a:gd name="connsiteX77" fmla="*/ 1182614 w 2446249"/>
                  <a:gd name="connsiteY77" fmla="*/ 2064244 h 2233863"/>
                  <a:gd name="connsiteX78" fmla="*/ 1024793 w 2446249"/>
                  <a:gd name="connsiteY78" fmla="*/ 2129558 h 2233863"/>
                  <a:gd name="connsiteX79" fmla="*/ 884116 w 2446249"/>
                  <a:gd name="connsiteY79" fmla="*/ 1767818 h 2233863"/>
                  <a:gd name="connsiteX80" fmla="*/ 843922 w 2446249"/>
                  <a:gd name="connsiteY80" fmla="*/ 2079317 h 2233863"/>
                  <a:gd name="connsiteX81" fmla="*/ 703246 w 2446249"/>
                  <a:gd name="connsiteY81" fmla="*/ 1667335 h 2233863"/>
                  <a:gd name="connsiteX82" fmla="*/ 803729 w 2446249"/>
                  <a:gd name="connsiteY82" fmla="*/ 1416126 h 2233863"/>
                  <a:gd name="connsiteX83" fmla="*/ 884115 w 2446249"/>
                  <a:gd name="connsiteY83" fmla="*/ 1255352 h 2233863"/>
                  <a:gd name="connsiteX84" fmla="*/ 1160446 w 2446249"/>
                  <a:gd name="connsiteY84" fmla="*/ 1134771 h 2233863"/>
                  <a:gd name="connsiteX85" fmla="*/ 1637744 w 2446249"/>
                  <a:gd name="connsiteY85" fmla="*/ 657475 h 2233863"/>
                  <a:gd name="connsiteX86" fmla="*/ 1763348 w 2446249"/>
                  <a:gd name="connsiteY86" fmla="*/ 345976 h 2233863"/>
                  <a:gd name="connsiteX87" fmla="*/ 1642768 w 2446249"/>
                  <a:gd name="connsiteY87" fmla="*/ 386169 h 2233863"/>
                  <a:gd name="connsiteX88" fmla="*/ 1451848 w 2446249"/>
                  <a:gd name="connsiteY88" fmla="*/ 667523 h 2233863"/>
                  <a:gd name="connsiteX89" fmla="*/ 1170498 w 2446249"/>
                  <a:gd name="connsiteY89" fmla="*/ 506748 h 2233863"/>
                  <a:gd name="connsiteX90" fmla="*/ 1200641 w 2446249"/>
                  <a:gd name="connsiteY90" fmla="*/ 642400 h 2233863"/>
                  <a:gd name="connsiteX91" fmla="*/ 1115230 w 2446249"/>
                  <a:gd name="connsiteY91" fmla="*/ 878538 h 2233863"/>
                  <a:gd name="connsiteX92" fmla="*/ 1100158 w 2446249"/>
                  <a:gd name="connsiteY92" fmla="*/ 1014189 h 2233863"/>
                  <a:gd name="connsiteX93" fmla="*/ 904215 w 2446249"/>
                  <a:gd name="connsiteY93" fmla="*/ 1024237 h 2233863"/>
                  <a:gd name="connsiteX94" fmla="*/ 929336 w 2446249"/>
                  <a:gd name="connsiteY94" fmla="*/ 1185011 h 2233863"/>
                  <a:gd name="connsiteX95" fmla="*/ 708272 w 2446249"/>
                  <a:gd name="connsiteY95" fmla="*/ 994093 h 2233863"/>
                  <a:gd name="connsiteX96" fmla="*/ 607789 w 2446249"/>
                  <a:gd name="connsiteY96" fmla="*/ 923755 h 2233863"/>
                  <a:gd name="connsiteX97" fmla="*/ 809594 w 2446249"/>
                  <a:gd name="connsiteY97" fmla="*/ 1323176 h 2233863"/>
                  <a:gd name="connsiteX98" fmla="*/ 512330 w 2446249"/>
                  <a:gd name="connsiteY98" fmla="*/ 1365882 h 2233863"/>
                  <a:gd name="connsiteX99" fmla="*/ 647983 w 2446249"/>
                  <a:gd name="connsiteY99" fmla="*/ 1883372 h 2233863"/>
                  <a:gd name="connsiteX100" fmla="*/ 537449 w 2446249"/>
                  <a:gd name="connsiteY100" fmla="*/ 1808010 h 2233863"/>
                  <a:gd name="connsiteX101" fmla="*/ 391749 w 2446249"/>
                  <a:gd name="connsiteY101" fmla="*/ 1742695 h 2233863"/>
                  <a:gd name="connsiteX102" fmla="*/ 230975 w 2446249"/>
                  <a:gd name="connsiteY102" fmla="*/ 1446268 h 2233863"/>
                  <a:gd name="connsiteX103" fmla="*/ 356580 w 2446249"/>
                  <a:gd name="connsiteY103" fmla="*/ 1677381 h 2233863"/>
                  <a:gd name="connsiteX104" fmla="*/ 431942 w 2446249"/>
                  <a:gd name="connsiteY104" fmla="*/ 1843179 h 2233863"/>
                  <a:gd name="connsiteX105" fmla="*/ 527402 w 2446249"/>
                  <a:gd name="connsiteY105" fmla="*/ 1883372 h 2233863"/>
                  <a:gd name="connsiteX106" fmla="*/ 507305 w 2446249"/>
                  <a:gd name="connsiteY106" fmla="*/ 1998929 h 2233863"/>
                  <a:gd name="connsiteX107" fmla="*/ 311362 w 2446249"/>
                  <a:gd name="connsiteY107" fmla="*/ 2189847 h 2233863"/>
                  <a:gd name="connsiteX108" fmla="*/ 250235 w 2446249"/>
                  <a:gd name="connsiteY108" fmla="*/ 2152165 h 2233863"/>
                  <a:gd name="connsiteX109" fmla="*/ 220927 w 2446249"/>
                  <a:gd name="connsiteY109" fmla="*/ 1998928 h 2233863"/>
                  <a:gd name="connsiteX110" fmla="*/ 120444 w 2446249"/>
                  <a:gd name="connsiteY110" fmla="*/ 1918541 h 2233863"/>
                  <a:gd name="connsiteX111" fmla="*/ 65177 w 2446249"/>
                  <a:gd name="connsiteY111" fmla="*/ 1878348 h 2233863"/>
                  <a:gd name="connsiteX112" fmla="*/ 80251 w 2446249"/>
                  <a:gd name="connsiteY112" fmla="*/ 1682404 h 2233863"/>
                  <a:gd name="connsiteX113" fmla="*/ 205854 w 2446249"/>
                  <a:gd name="connsiteY113" fmla="*/ 1823082 h 2233863"/>
                  <a:gd name="connsiteX114" fmla="*/ 301314 w 2446249"/>
                  <a:gd name="connsiteY114" fmla="*/ 1983856 h 2233863"/>
                  <a:gd name="connsiteX115" fmla="*/ 326435 w 2446249"/>
                  <a:gd name="connsiteY115" fmla="*/ 1873323 h 2233863"/>
                  <a:gd name="connsiteX116" fmla="*/ 175710 w 2446249"/>
                  <a:gd name="connsiteY116" fmla="*/ 1526655 h 2233863"/>
                  <a:gd name="connsiteX117" fmla="*/ 150589 w 2446249"/>
                  <a:gd name="connsiteY117" fmla="*/ 1491487 h 2233863"/>
                  <a:gd name="connsiteX118" fmla="*/ 30008 w 2446249"/>
                  <a:gd name="connsiteY118" fmla="*/ 1652260 h 2233863"/>
                  <a:gd name="connsiteX119" fmla="*/ 19959 w 2446249"/>
                  <a:gd name="connsiteY119" fmla="*/ 1808009 h 2233863"/>
                  <a:gd name="connsiteX120" fmla="*/ 75227 w 2446249"/>
                  <a:gd name="connsiteY120" fmla="*/ 1310615 h 2233863"/>
                  <a:gd name="connsiteX121" fmla="*/ 175709 w 2446249"/>
                  <a:gd name="connsiteY121" fmla="*/ 1350809 h 2233863"/>
                  <a:gd name="connsiteX122" fmla="*/ 170685 w 2446249"/>
                  <a:gd name="connsiteY122" fmla="*/ 1134770 h 2233863"/>
                  <a:gd name="connsiteX123" fmla="*/ 95322 w 2446249"/>
                  <a:gd name="connsiteY123" fmla="*/ 1245301 h 2233863"/>
                  <a:gd name="connsiteX124" fmla="*/ 180733 w 2446249"/>
                  <a:gd name="connsiteY124" fmla="*/ 1054383 h 2233863"/>
                  <a:gd name="connsiteX125" fmla="*/ 276193 w 2446249"/>
                  <a:gd name="connsiteY125" fmla="*/ 873512 h 2233863"/>
                  <a:gd name="connsiteX126" fmla="*/ 471298 w 2446249"/>
                  <a:gd name="connsiteY126"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456874 w 2446249"/>
                  <a:gd name="connsiteY46" fmla="*/ 1014191 h 2233863"/>
                  <a:gd name="connsiteX47" fmla="*/ 1527211 w 2446249"/>
                  <a:gd name="connsiteY47" fmla="*/ 762983 h 2233863"/>
                  <a:gd name="connsiteX48" fmla="*/ 1421703 w 2446249"/>
                  <a:gd name="connsiteY48" fmla="*/ 843370 h 2233863"/>
                  <a:gd name="connsiteX49" fmla="*/ 1512138 w 2446249"/>
                  <a:gd name="connsiteY49" fmla="*/ 843370 h 2233863"/>
                  <a:gd name="connsiteX50" fmla="*/ 1371461 w 2446249"/>
                  <a:gd name="connsiteY50" fmla="*/ 1029264 h 2233863"/>
                  <a:gd name="connsiteX51" fmla="*/ 1115228 w 2446249"/>
                  <a:gd name="connsiteY51" fmla="*/ 1255352 h 2233863"/>
                  <a:gd name="connsiteX52" fmla="*/ 907141 w 2446249"/>
                  <a:gd name="connsiteY52" fmla="*/ 1546754 h 2233863"/>
                  <a:gd name="connsiteX53" fmla="*/ 858995 w 2446249"/>
                  <a:gd name="connsiteY53" fmla="*/ 1622117 h 2233863"/>
                  <a:gd name="connsiteX54" fmla="*/ 1009720 w 2446249"/>
                  <a:gd name="connsiteY54" fmla="*/ 1918543 h 2233863"/>
                  <a:gd name="connsiteX55" fmla="*/ 1100156 w 2446249"/>
                  <a:gd name="connsiteY55" fmla="*/ 1898446 h 2233863"/>
                  <a:gd name="connsiteX56" fmla="*/ 1243117 w 2446249"/>
                  <a:gd name="connsiteY56" fmla="*/ 1439150 h 2233863"/>
                  <a:gd name="connsiteX57" fmla="*/ 1352194 w 2446249"/>
                  <a:gd name="connsiteY57" fmla="*/ 1522376 h 2233863"/>
                  <a:gd name="connsiteX58" fmla="*/ 1352194 w 2446249"/>
                  <a:gd name="connsiteY58" fmla="*/ 1605864 h 2233863"/>
                  <a:gd name="connsiteX59" fmla="*/ 1312456 w 2446249"/>
                  <a:gd name="connsiteY59" fmla="*/ 1759841 h 2233863"/>
                  <a:gd name="connsiteX60" fmla="*/ 1416465 w 2446249"/>
                  <a:gd name="connsiteY60" fmla="*/ 1920186 h 2233863"/>
                  <a:gd name="connsiteX61" fmla="*/ 1340269 w 2446249"/>
                  <a:gd name="connsiteY61" fmla="*/ 1649594 h 2233863"/>
                  <a:gd name="connsiteX62" fmla="*/ 1606637 w 2446249"/>
                  <a:gd name="connsiteY62" fmla="*/ 1522374 h 2233863"/>
                  <a:gd name="connsiteX63" fmla="*/ 2444756 w 2446249"/>
                  <a:gd name="connsiteY63" fmla="*/ 1445659 h 2233863"/>
                  <a:gd name="connsiteX64" fmla="*/ 1602662 w 2446249"/>
                  <a:gd name="connsiteY64" fmla="*/ 2023306 h 2233863"/>
                  <a:gd name="connsiteX65" fmla="*/ 1574831 w 2446249"/>
                  <a:gd name="connsiteY65" fmla="*/ 1943793 h 2233863"/>
                  <a:gd name="connsiteX66" fmla="*/ 1471464 w 2446249"/>
                  <a:gd name="connsiteY66" fmla="*/ 2074990 h 2233863"/>
                  <a:gd name="connsiteX67" fmla="*/ 1582781 w 2446249"/>
                  <a:gd name="connsiteY67" fmla="*/ 2142576 h 2233863"/>
                  <a:gd name="connsiteX68" fmla="*/ 1451584 w 2446249"/>
                  <a:gd name="connsiteY68" fmla="*/ 2210162 h 2233863"/>
                  <a:gd name="connsiteX69" fmla="*/ 1228948 w 2446249"/>
                  <a:gd name="connsiteY69" fmla="*/ 2218113 h 2233863"/>
                  <a:gd name="connsiteX70" fmla="*/ 982457 w 2446249"/>
                  <a:gd name="connsiteY70" fmla="*/ 2226066 h 2233863"/>
                  <a:gd name="connsiteX71" fmla="*/ 966555 w 2446249"/>
                  <a:gd name="connsiteY71" fmla="*/ 2146551 h 2233863"/>
                  <a:gd name="connsiteX72" fmla="*/ 1197143 w 2446249"/>
                  <a:gd name="connsiteY72" fmla="*/ 2170405 h 2233863"/>
                  <a:gd name="connsiteX73" fmla="*/ 1324364 w 2446249"/>
                  <a:gd name="connsiteY73" fmla="*/ 2150526 h 2233863"/>
                  <a:gd name="connsiteX74" fmla="*/ 1280632 w 2446249"/>
                  <a:gd name="connsiteY74" fmla="*/ 1963673 h 2233863"/>
                  <a:gd name="connsiteX75" fmla="*/ 1407852 w 2446249"/>
                  <a:gd name="connsiteY75" fmla="*/ 1935844 h 2233863"/>
                  <a:gd name="connsiteX76" fmla="*/ 1247453 w 2446249"/>
                  <a:gd name="connsiteY76" fmla="*/ 1894184 h 2233863"/>
                  <a:gd name="connsiteX77" fmla="*/ 1182614 w 2446249"/>
                  <a:gd name="connsiteY77" fmla="*/ 2064244 h 2233863"/>
                  <a:gd name="connsiteX78" fmla="*/ 1024793 w 2446249"/>
                  <a:gd name="connsiteY78" fmla="*/ 2129558 h 2233863"/>
                  <a:gd name="connsiteX79" fmla="*/ 884116 w 2446249"/>
                  <a:gd name="connsiteY79" fmla="*/ 1767818 h 2233863"/>
                  <a:gd name="connsiteX80" fmla="*/ 843922 w 2446249"/>
                  <a:gd name="connsiteY80" fmla="*/ 2079317 h 2233863"/>
                  <a:gd name="connsiteX81" fmla="*/ 703246 w 2446249"/>
                  <a:gd name="connsiteY81" fmla="*/ 1667335 h 2233863"/>
                  <a:gd name="connsiteX82" fmla="*/ 803729 w 2446249"/>
                  <a:gd name="connsiteY82" fmla="*/ 1416126 h 2233863"/>
                  <a:gd name="connsiteX83" fmla="*/ 884115 w 2446249"/>
                  <a:gd name="connsiteY83" fmla="*/ 1255352 h 2233863"/>
                  <a:gd name="connsiteX84" fmla="*/ 1160446 w 2446249"/>
                  <a:gd name="connsiteY84" fmla="*/ 1134771 h 2233863"/>
                  <a:gd name="connsiteX85" fmla="*/ 1637744 w 2446249"/>
                  <a:gd name="connsiteY85" fmla="*/ 657475 h 2233863"/>
                  <a:gd name="connsiteX86" fmla="*/ 1763348 w 2446249"/>
                  <a:gd name="connsiteY86" fmla="*/ 345976 h 2233863"/>
                  <a:gd name="connsiteX87" fmla="*/ 1642768 w 2446249"/>
                  <a:gd name="connsiteY87" fmla="*/ 386169 h 2233863"/>
                  <a:gd name="connsiteX88" fmla="*/ 1451848 w 2446249"/>
                  <a:gd name="connsiteY88" fmla="*/ 667523 h 2233863"/>
                  <a:gd name="connsiteX89" fmla="*/ 1170498 w 2446249"/>
                  <a:gd name="connsiteY89" fmla="*/ 506748 h 2233863"/>
                  <a:gd name="connsiteX90" fmla="*/ 1200641 w 2446249"/>
                  <a:gd name="connsiteY90" fmla="*/ 642400 h 2233863"/>
                  <a:gd name="connsiteX91" fmla="*/ 1115230 w 2446249"/>
                  <a:gd name="connsiteY91" fmla="*/ 878538 h 2233863"/>
                  <a:gd name="connsiteX92" fmla="*/ 1100158 w 2446249"/>
                  <a:gd name="connsiteY92" fmla="*/ 1014189 h 2233863"/>
                  <a:gd name="connsiteX93" fmla="*/ 904215 w 2446249"/>
                  <a:gd name="connsiteY93" fmla="*/ 1024237 h 2233863"/>
                  <a:gd name="connsiteX94" fmla="*/ 929336 w 2446249"/>
                  <a:gd name="connsiteY94" fmla="*/ 1185011 h 2233863"/>
                  <a:gd name="connsiteX95" fmla="*/ 708272 w 2446249"/>
                  <a:gd name="connsiteY95" fmla="*/ 994093 h 2233863"/>
                  <a:gd name="connsiteX96" fmla="*/ 607789 w 2446249"/>
                  <a:gd name="connsiteY96" fmla="*/ 923755 h 2233863"/>
                  <a:gd name="connsiteX97" fmla="*/ 809594 w 2446249"/>
                  <a:gd name="connsiteY97" fmla="*/ 1323176 h 2233863"/>
                  <a:gd name="connsiteX98" fmla="*/ 512330 w 2446249"/>
                  <a:gd name="connsiteY98" fmla="*/ 1365882 h 2233863"/>
                  <a:gd name="connsiteX99" fmla="*/ 647983 w 2446249"/>
                  <a:gd name="connsiteY99" fmla="*/ 1883372 h 2233863"/>
                  <a:gd name="connsiteX100" fmla="*/ 537449 w 2446249"/>
                  <a:gd name="connsiteY100" fmla="*/ 1808010 h 2233863"/>
                  <a:gd name="connsiteX101" fmla="*/ 391749 w 2446249"/>
                  <a:gd name="connsiteY101" fmla="*/ 1742695 h 2233863"/>
                  <a:gd name="connsiteX102" fmla="*/ 230975 w 2446249"/>
                  <a:gd name="connsiteY102" fmla="*/ 1446268 h 2233863"/>
                  <a:gd name="connsiteX103" fmla="*/ 356580 w 2446249"/>
                  <a:gd name="connsiteY103" fmla="*/ 1677381 h 2233863"/>
                  <a:gd name="connsiteX104" fmla="*/ 431942 w 2446249"/>
                  <a:gd name="connsiteY104" fmla="*/ 1843179 h 2233863"/>
                  <a:gd name="connsiteX105" fmla="*/ 527402 w 2446249"/>
                  <a:gd name="connsiteY105" fmla="*/ 1883372 h 2233863"/>
                  <a:gd name="connsiteX106" fmla="*/ 507305 w 2446249"/>
                  <a:gd name="connsiteY106" fmla="*/ 1998929 h 2233863"/>
                  <a:gd name="connsiteX107" fmla="*/ 311362 w 2446249"/>
                  <a:gd name="connsiteY107" fmla="*/ 2189847 h 2233863"/>
                  <a:gd name="connsiteX108" fmla="*/ 250235 w 2446249"/>
                  <a:gd name="connsiteY108" fmla="*/ 2152165 h 2233863"/>
                  <a:gd name="connsiteX109" fmla="*/ 220927 w 2446249"/>
                  <a:gd name="connsiteY109" fmla="*/ 1998928 h 2233863"/>
                  <a:gd name="connsiteX110" fmla="*/ 120444 w 2446249"/>
                  <a:gd name="connsiteY110" fmla="*/ 1918541 h 2233863"/>
                  <a:gd name="connsiteX111" fmla="*/ 65177 w 2446249"/>
                  <a:gd name="connsiteY111" fmla="*/ 1878348 h 2233863"/>
                  <a:gd name="connsiteX112" fmla="*/ 80251 w 2446249"/>
                  <a:gd name="connsiteY112" fmla="*/ 1682404 h 2233863"/>
                  <a:gd name="connsiteX113" fmla="*/ 205854 w 2446249"/>
                  <a:gd name="connsiteY113" fmla="*/ 1823082 h 2233863"/>
                  <a:gd name="connsiteX114" fmla="*/ 301314 w 2446249"/>
                  <a:gd name="connsiteY114" fmla="*/ 1983856 h 2233863"/>
                  <a:gd name="connsiteX115" fmla="*/ 326435 w 2446249"/>
                  <a:gd name="connsiteY115" fmla="*/ 1873323 h 2233863"/>
                  <a:gd name="connsiteX116" fmla="*/ 175710 w 2446249"/>
                  <a:gd name="connsiteY116" fmla="*/ 1526655 h 2233863"/>
                  <a:gd name="connsiteX117" fmla="*/ 150589 w 2446249"/>
                  <a:gd name="connsiteY117" fmla="*/ 1491487 h 2233863"/>
                  <a:gd name="connsiteX118" fmla="*/ 30008 w 2446249"/>
                  <a:gd name="connsiteY118" fmla="*/ 1652260 h 2233863"/>
                  <a:gd name="connsiteX119" fmla="*/ 19959 w 2446249"/>
                  <a:gd name="connsiteY119" fmla="*/ 1808009 h 2233863"/>
                  <a:gd name="connsiteX120" fmla="*/ 75227 w 2446249"/>
                  <a:gd name="connsiteY120" fmla="*/ 1310615 h 2233863"/>
                  <a:gd name="connsiteX121" fmla="*/ 175709 w 2446249"/>
                  <a:gd name="connsiteY121" fmla="*/ 1350809 h 2233863"/>
                  <a:gd name="connsiteX122" fmla="*/ 170685 w 2446249"/>
                  <a:gd name="connsiteY122" fmla="*/ 1134770 h 2233863"/>
                  <a:gd name="connsiteX123" fmla="*/ 95322 w 2446249"/>
                  <a:gd name="connsiteY123" fmla="*/ 1245301 h 2233863"/>
                  <a:gd name="connsiteX124" fmla="*/ 180733 w 2446249"/>
                  <a:gd name="connsiteY124" fmla="*/ 1054383 h 2233863"/>
                  <a:gd name="connsiteX125" fmla="*/ 276193 w 2446249"/>
                  <a:gd name="connsiteY125" fmla="*/ 873512 h 2233863"/>
                  <a:gd name="connsiteX126" fmla="*/ 471298 w 2446249"/>
                  <a:gd name="connsiteY126"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527124 w 2446249"/>
                  <a:gd name="connsiteY46" fmla="*/ 1029393 h 2233863"/>
                  <a:gd name="connsiteX47" fmla="*/ 1456874 w 2446249"/>
                  <a:gd name="connsiteY47" fmla="*/ 1014191 h 2233863"/>
                  <a:gd name="connsiteX48" fmla="*/ 1527211 w 2446249"/>
                  <a:gd name="connsiteY48" fmla="*/ 762983 h 2233863"/>
                  <a:gd name="connsiteX49" fmla="*/ 1421703 w 2446249"/>
                  <a:gd name="connsiteY49" fmla="*/ 843370 h 2233863"/>
                  <a:gd name="connsiteX50" fmla="*/ 1512138 w 2446249"/>
                  <a:gd name="connsiteY50" fmla="*/ 843370 h 2233863"/>
                  <a:gd name="connsiteX51" fmla="*/ 1371461 w 2446249"/>
                  <a:gd name="connsiteY51" fmla="*/ 1029264 h 2233863"/>
                  <a:gd name="connsiteX52" fmla="*/ 1115228 w 2446249"/>
                  <a:gd name="connsiteY52" fmla="*/ 1255352 h 2233863"/>
                  <a:gd name="connsiteX53" fmla="*/ 907141 w 2446249"/>
                  <a:gd name="connsiteY53" fmla="*/ 1546754 h 2233863"/>
                  <a:gd name="connsiteX54" fmla="*/ 858995 w 2446249"/>
                  <a:gd name="connsiteY54" fmla="*/ 1622117 h 2233863"/>
                  <a:gd name="connsiteX55" fmla="*/ 1009720 w 2446249"/>
                  <a:gd name="connsiteY55" fmla="*/ 1918543 h 2233863"/>
                  <a:gd name="connsiteX56" fmla="*/ 1100156 w 2446249"/>
                  <a:gd name="connsiteY56" fmla="*/ 1898446 h 2233863"/>
                  <a:gd name="connsiteX57" fmla="*/ 1243117 w 2446249"/>
                  <a:gd name="connsiteY57" fmla="*/ 1439150 h 2233863"/>
                  <a:gd name="connsiteX58" fmla="*/ 1352194 w 2446249"/>
                  <a:gd name="connsiteY58" fmla="*/ 1522376 h 2233863"/>
                  <a:gd name="connsiteX59" fmla="*/ 1352194 w 2446249"/>
                  <a:gd name="connsiteY59" fmla="*/ 1605864 h 2233863"/>
                  <a:gd name="connsiteX60" fmla="*/ 1312456 w 2446249"/>
                  <a:gd name="connsiteY60" fmla="*/ 1759841 h 2233863"/>
                  <a:gd name="connsiteX61" fmla="*/ 1416465 w 2446249"/>
                  <a:gd name="connsiteY61" fmla="*/ 1920186 h 2233863"/>
                  <a:gd name="connsiteX62" fmla="*/ 1340269 w 2446249"/>
                  <a:gd name="connsiteY62" fmla="*/ 1649594 h 2233863"/>
                  <a:gd name="connsiteX63" fmla="*/ 1606637 w 2446249"/>
                  <a:gd name="connsiteY63" fmla="*/ 1522374 h 2233863"/>
                  <a:gd name="connsiteX64" fmla="*/ 2444756 w 2446249"/>
                  <a:gd name="connsiteY64" fmla="*/ 1445659 h 2233863"/>
                  <a:gd name="connsiteX65" fmla="*/ 1602662 w 2446249"/>
                  <a:gd name="connsiteY65" fmla="*/ 2023306 h 2233863"/>
                  <a:gd name="connsiteX66" fmla="*/ 1574831 w 2446249"/>
                  <a:gd name="connsiteY66" fmla="*/ 1943793 h 2233863"/>
                  <a:gd name="connsiteX67" fmla="*/ 1471464 w 2446249"/>
                  <a:gd name="connsiteY67" fmla="*/ 2074990 h 2233863"/>
                  <a:gd name="connsiteX68" fmla="*/ 1582781 w 2446249"/>
                  <a:gd name="connsiteY68" fmla="*/ 2142576 h 2233863"/>
                  <a:gd name="connsiteX69" fmla="*/ 1451584 w 2446249"/>
                  <a:gd name="connsiteY69" fmla="*/ 2210162 h 2233863"/>
                  <a:gd name="connsiteX70" fmla="*/ 1228948 w 2446249"/>
                  <a:gd name="connsiteY70" fmla="*/ 2218113 h 2233863"/>
                  <a:gd name="connsiteX71" fmla="*/ 982457 w 2446249"/>
                  <a:gd name="connsiteY71" fmla="*/ 2226066 h 2233863"/>
                  <a:gd name="connsiteX72" fmla="*/ 966555 w 2446249"/>
                  <a:gd name="connsiteY72" fmla="*/ 2146551 h 2233863"/>
                  <a:gd name="connsiteX73" fmla="*/ 1197143 w 2446249"/>
                  <a:gd name="connsiteY73" fmla="*/ 2170405 h 2233863"/>
                  <a:gd name="connsiteX74" fmla="*/ 1324364 w 2446249"/>
                  <a:gd name="connsiteY74" fmla="*/ 2150526 h 2233863"/>
                  <a:gd name="connsiteX75" fmla="*/ 1280632 w 2446249"/>
                  <a:gd name="connsiteY75" fmla="*/ 1963673 h 2233863"/>
                  <a:gd name="connsiteX76" fmla="*/ 1407852 w 2446249"/>
                  <a:gd name="connsiteY76" fmla="*/ 1935844 h 2233863"/>
                  <a:gd name="connsiteX77" fmla="*/ 1247453 w 2446249"/>
                  <a:gd name="connsiteY77" fmla="*/ 1894184 h 2233863"/>
                  <a:gd name="connsiteX78" fmla="*/ 1182614 w 2446249"/>
                  <a:gd name="connsiteY78" fmla="*/ 2064244 h 2233863"/>
                  <a:gd name="connsiteX79" fmla="*/ 1024793 w 2446249"/>
                  <a:gd name="connsiteY79" fmla="*/ 2129558 h 2233863"/>
                  <a:gd name="connsiteX80" fmla="*/ 884116 w 2446249"/>
                  <a:gd name="connsiteY80" fmla="*/ 1767818 h 2233863"/>
                  <a:gd name="connsiteX81" fmla="*/ 843922 w 2446249"/>
                  <a:gd name="connsiteY81" fmla="*/ 2079317 h 2233863"/>
                  <a:gd name="connsiteX82" fmla="*/ 703246 w 2446249"/>
                  <a:gd name="connsiteY82" fmla="*/ 1667335 h 2233863"/>
                  <a:gd name="connsiteX83" fmla="*/ 803729 w 2446249"/>
                  <a:gd name="connsiteY83" fmla="*/ 1416126 h 2233863"/>
                  <a:gd name="connsiteX84" fmla="*/ 884115 w 2446249"/>
                  <a:gd name="connsiteY84" fmla="*/ 1255352 h 2233863"/>
                  <a:gd name="connsiteX85" fmla="*/ 1160446 w 2446249"/>
                  <a:gd name="connsiteY85" fmla="*/ 1134771 h 2233863"/>
                  <a:gd name="connsiteX86" fmla="*/ 1637744 w 2446249"/>
                  <a:gd name="connsiteY86" fmla="*/ 657475 h 2233863"/>
                  <a:gd name="connsiteX87" fmla="*/ 1763348 w 2446249"/>
                  <a:gd name="connsiteY87" fmla="*/ 345976 h 2233863"/>
                  <a:gd name="connsiteX88" fmla="*/ 1642768 w 2446249"/>
                  <a:gd name="connsiteY88" fmla="*/ 386169 h 2233863"/>
                  <a:gd name="connsiteX89" fmla="*/ 1451848 w 2446249"/>
                  <a:gd name="connsiteY89" fmla="*/ 667523 h 2233863"/>
                  <a:gd name="connsiteX90" fmla="*/ 1170498 w 2446249"/>
                  <a:gd name="connsiteY90" fmla="*/ 506748 h 2233863"/>
                  <a:gd name="connsiteX91" fmla="*/ 1200641 w 2446249"/>
                  <a:gd name="connsiteY91" fmla="*/ 642400 h 2233863"/>
                  <a:gd name="connsiteX92" fmla="*/ 1115230 w 2446249"/>
                  <a:gd name="connsiteY92" fmla="*/ 878538 h 2233863"/>
                  <a:gd name="connsiteX93" fmla="*/ 1100158 w 2446249"/>
                  <a:gd name="connsiteY93" fmla="*/ 1014189 h 2233863"/>
                  <a:gd name="connsiteX94" fmla="*/ 904215 w 2446249"/>
                  <a:gd name="connsiteY94" fmla="*/ 1024237 h 2233863"/>
                  <a:gd name="connsiteX95" fmla="*/ 929336 w 2446249"/>
                  <a:gd name="connsiteY95" fmla="*/ 1185011 h 2233863"/>
                  <a:gd name="connsiteX96" fmla="*/ 708272 w 2446249"/>
                  <a:gd name="connsiteY96" fmla="*/ 994093 h 2233863"/>
                  <a:gd name="connsiteX97" fmla="*/ 607789 w 2446249"/>
                  <a:gd name="connsiteY97" fmla="*/ 923755 h 2233863"/>
                  <a:gd name="connsiteX98" fmla="*/ 809594 w 2446249"/>
                  <a:gd name="connsiteY98" fmla="*/ 1323176 h 2233863"/>
                  <a:gd name="connsiteX99" fmla="*/ 512330 w 2446249"/>
                  <a:gd name="connsiteY99" fmla="*/ 1365882 h 2233863"/>
                  <a:gd name="connsiteX100" fmla="*/ 647983 w 2446249"/>
                  <a:gd name="connsiteY100" fmla="*/ 1883372 h 2233863"/>
                  <a:gd name="connsiteX101" fmla="*/ 537449 w 2446249"/>
                  <a:gd name="connsiteY101" fmla="*/ 1808010 h 2233863"/>
                  <a:gd name="connsiteX102" fmla="*/ 391749 w 2446249"/>
                  <a:gd name="connsiteY102" fmla="*/ 1742695 h 2233863"/>
                  <a:gd name="connsiteX103" fmla="*/ 230975 w 2446249"/>
                  <a:gd name="connsiteY103" fmla="*/ 1446268 h 2233863"/>
                  <a:gd name="connsiteX104" fmla="*/ 356580 w 2446249"/>
                  <a:gd name="connsiteY104" fmla="*/ 1677381 h 2233863"/>
                  <a:gd name="connsiteX105" fmla="*/ 431942 w 2446249"/>
                  <a:gd name="connsiteY105" fmla="*/ 1843179 h 2233863"/>
                  <a:gd name="connsiteX106" fmla="*/ 527402 w 2446249"/>
                  <a:gd name="connsiteY106" fmla="*/ 1883372 h 2233863"/>
                  <a:gd name="connsiteX107" fmla="*/ 507305 w 2446249"/>
                  <a:gd name="connsiteY107" fmla="*/ 1998929 h 2233863"/>
                  <a:gd name="connsiteX108" fmla="*/ 311362 w 2446249"/>
                  <a:gd name="connsiteY108" fmla="*/ 2189847 h 2233863"/>
                  <a:gd name="connsiteX109" fmla="*/ 250235 w 2446249"/>
                  <a:gd name="connsiteY109" fmla="*/ 2152165 h 2233863"/>
                  <a:gd name="connsiteX110" fmla="*/ 220927 w 2446249"/>
                  <a:gd name="connsiteY110" fmla="*/ 1998928 h 2233863"/>
                  <a:gd name="connsiteX111" fmla="*/ 120444 w 2446249"/>
                  <a:gd name="connsiteY111" fmla="*/ 1918541 h 2233863"/>
                  <a:gd name="connsiteX112" fmla="*/ 65177 w 2446249"/>
                  <a:gd name="connsiteY112" fmla="*/ 1878348 h 2233863"/>
                  <a:gd name="connsiteX113" fmla="*/ 80251 w 2446249"/>
                  <a:gd name="connsiteY113" fmla="*/ 1682404 h 2233863"/>
                  <a:gd name="connsiteX114" fmla="*/ 205854 w 2446249"/>
                  <a:gd name="connsiteY114" fmla="*/ 1823082 h 2233863"/>
                  <a:gd name="connsiteX115" fmla="*/ 301314 w 2446249"/>
                  <a:gd name="connsiteY115" fmla="*/ 1983856 h 2233863"/>
                  <a:gd name="connsiteX116" fmla="*/ 326435 w 2446249"/>
                  <a:gd name="connsiteY116" fmla="*/ 1873323 h 2233863"/>
                  <a:gd name="connsiteX117" fmla="*/ 175710 w 2446249"/>
                  <a:gd name="connsiteY117" fmla="*/ 1526655 h 2233863"/>
                  <a:gd name="connsiteX118" fmla="*/ 150589 w 2446249"/>
                  <a:gd name="connsiteY118" fmla="*/ 1491487 h 2233863"/>
                  <a:gd name="connsiteX119" fmla="*/ 30008 w 2446249"/>
                  <a:gd name="connsiteY119" fmla="*/ 1652260 h 2233863"/>
                  <a:gd name="connsiteX120" fmla="*/ 19959 w 2446249"/>
                  <a:gd name="connsiteY120" fmla="*/ 1808009 h 2233863"/>
                  <a:gd name="connsiteX121" fmla="*/ 75227 w 2446249"/>
                  <a:gd name="connsiteY121" fmla="*/ 1310615 h 2233863"/>
                  <a:gd name="connsiteX122" fmla="*/ 175709 w 2446249"/>
                  <a:gd name="connsiteY122" fmla="*/ 1350809 h 2233863"/>
                  <a:gd name="connsiteX123" fmla="*/ 170685 w 2446249"/>
                  <a:gd name="connsiteY123" fmla="*/ 1134770 h 2233863"/>
                  <a:gd name="connsiteX124" fmla="*/ 95322 w 2446249"/>
                  <a:gd name="connsiteY124" fmla="*/ 1245301 h 2233863"/>
                  <a:gd name="connsiteX125" fmla="*/ 180733 w 2446249"/>
                  <a:gd name="connsiteY125" fmla="*/ 1054383 h 2233863"/>
                  <a:gd name="connsiteX126" fmla="*/ 276193 w 2446249"/>
                  <a:gd name="connsiteY126" fmla="*/ 873512 h 2233863"/>
                  <a:gd name="connsiteX127" fmla="*/ 471298 w 2446249"/>
                  <a:gd name="connsiteY127"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773614 w 2446249"/>
                  <a:gd name="connsiteY46" fmla="*/ 770976 h 2233863"/>
                  <a:gd name="connsiteX47" fmla="*/ 1456874 w 2446249"/>
                  <a:gd name="connsiteY47" fmla="*/ 1014191 h 2233863"/>
                  <a:gd name="connsiteX48" fmla="*/ 1527211 w 2446249"/>
                  <a:gd name="connsiteY48" fmla="*/ 762983 h 2233863"/>
                  <a:gd name="connsiteX49" fmla="*/ 1421703 w 2446249"/>
                  <a:gd name="connsiteY49" fmla="*/ 843370 h 2233863"/>
                  <a:gd name="connsiteX50" fmla="*/ 1512138 w 2446249"/>
                  <a:gd name="connsiteY50" fmla="*/ 843370 h 2233863"/>
                  <a:gd name="connsiteX51" fmla="*/ 1371461 w 2446249"/>
                  <a:gd name="connsiteY51" fmla="*/ 1029264 h 2233863"/>
                  <a:gd name="connsiteX52" fmla="*/ 1115228 w 2446249"/>
                  <a:gd name="connsiteY52" fmla="*/ 1255352 h 2233863"/>
                  <a:gd name="connsiteX53" fmla="*/ 907141 w 2446249"/>
                  <a:gd name="connsiteY53" fmla="*/ 1546754 h 2233863"/>
                  <a:gd name="connsiteX54" fmla="*/ 858995 w 2446249"/>
                  <a:gd name="connsiteY54" fmla="*/ 1622117 h 2233863"/>
                  <a:gd name="connsiteX55" fmla="*/ 1009720 w 2446249"/>
                  <a:gd name="connsiteY55" fmla="*/ 1918543 h 2233863"/>
                  <a:gd name="connsiteX56" fmla="*/ 1100156 w 2446249"/>
                  <a:gd name="connsiteY56" fmla="*/ 1898446 h 2233863"/>
                  <a:gd name="connsiteX57" fmla="*/ 1243117 w 2446249"/>
                  <a:gd name="connsiteY57" fmla="*/ 1439150 h 2233863"/>
                  <a:gd name="connsiteX58" fmla="*/ 1352194 w 2446249"/>
                  <a:gd name="connsiteY58" fmla="*/ 1522376 h 2233863"/>
                  <a:gd name="connsiteX59" fmla="*/ 1352194 w 2446249"/>
                  <a:gd name="connsiteY59" fmla="*/ 1605864 h 2233863"/>
                  <a:gd name="connsiteX60" fmla="*/ 1312456 w 2446249"/>
                  <a:gd name="connsiteY60" fmla="*/ 1759841 h 2233863"/>
                  <a:gd name="connsiteX61" fmla="*/ 1416465 w 2446249"/>
                  <a:gd name="connsiteY61" fmla="*/ 1920186 h 2233863"/>
                  <a:gd name="connsiteX62" fmla="*/ 1340269 w 2446249"/>
                  <a:gd name="connsiteY62" fmla="*/ 1649594 h 2233863"/>
                  <a:gd name="connsiteX63" fmla="*/ 1606637 w 2446249"/>
                  <a:gd name="connsiteY63" fmla="*/ 1522374 h 2233863"/>
                  <a:gd name="connsiteX64" fmla="*/ 2444756 w 2446249"/>
                  <a:gd name="connsiteY64" fmla="*/ 1445659 h 2233863"/>
                  <a:gd name="connsiteX65" fmla="*/ 1602662 w 2446249"/>
                  <a:gd name="connsiteY65" fmla="*/ 2023306 h 2233863"/>
                  <a:gd name="connsiteX66" fmla="*/ 1574831 w 2446249"/>
                  <a:gd name="connsiteY66" fmla="*/ 1943793 h 2233863"/>
                  <a:gd name="connsiteX67" fmla="*/ 1471464 w 2446249"/>
                  <a:gd name="connsiteY67" fmla="*/ 2074990 h 2233863"/>
                  <a:gd name="connsiteX68" fmla="*/ 1582781 w 2446249"/>
                  <a:gd name="connsiteY68" fmla="*/ 2142576 h 2233863"/>
                  <a:gd name="connsiteX69" fmla="*/ 1451584 w 2446249"/>
                  <a:gd name="connsiteY69" fmla="*/ 2210162 h 2233863"/>
                  <a:gd name="connsiteX70" fmla="*/ 1228948 w 2446249"/>
                  <a:gd name="connsiteY70" fmla="*/ 2218113 h 2233863"/>
                  <a:gd name="connsiteX71" fmla="*/ 982457 w 2446249"/>
                  <a:gd name="connsiteY71" fmla="*/ 2226066 h 2233863"/>
                  <a:gd name="connsiteX72" fmla="*/ 966555 w 2446249"/>
                  <a:gd name="connsiteY72" fmla="*/ 2146551 h 2233863"/>
                  <a:gd name="connsiteX73" fmla="*/ 1197143 w 2446249"/>
                  <a:gd name="connsiteY73" fmla="*/ 2170405 h 2233863"/>
                  <a:gd name="connsiteX74" fmla="*/ 1324364 w 2446249"/>
                  <a:gd name="connsiteY74" fmla="*/ 2150526 h 2233863"/>
                  <a:gd name="connsiteX75" fmla="*/ 1280632 w 2446249"/>
                  <a:gd name="connsiteY75" fmla="*/ 1963673 h 2233863"/>
                  <a:gd name="connsiteX76" fmla="*/ 1407852 w 2446249"/>
                  <a:gd name="connsiteY76" fmla="*/ 1935844 h 2233863"/>
                  <a:gd name="connsiteX77" fmla="*/ 1247453 w 2446249"/>
                  <a:gd name="connsiteY77" fmla="*/ 1894184 h 2233863"/>
                  <a:gd name="connsiteX78" fmla="*/ 1182614 w 2446249"/>
                  <a:gd name="connsiteY78" fmla="*/ 2064244 h 2233863"/>
                  <a:gd name="connsiteX79" fmla="*/ 1024793 w 2446249"/>
                  <a:gd name="connsiteY79" fmla="*/ 2129558 h 2233863"/>
                  <a:gd name="connsiteX80" fmla="*/ 884116 w 2446249"/>
                  <a:gd name="connsiteY80" fmla="*/ 1767818 h 2233863"/>
                  <a:gd name="connsiteX81" fmla="*/ 843922 w 2446249"/>
                  <a:gd name="connsiteY81" fmla="*/ 2079317 h 2233863"/>
                  <a:gd name="connsiteX82" fmla="*/ 703246 w 2446249"/>
                  <a:gd name="connsiteY82" fmla="*/ 1667335 h 2233863"/>
                  <a:gd name="connsiteX83" fmla="*/ 803729 w 2446249"/>
                  <a:gd name="connsiteY83" fmla="*/ 1416126 h 2233863"/>
                  <a:gd name="connsiteX84" fmla="*/ 884115 w 2446249"/>
                  <a:gd name="connsiteY84" fmla="*/ 1255352 h 2233863"/>
                  <a:gd name="connsiteX85" fmla="*/ 1160446 w 2446249"/>
                  <a:gd name="connsiteY85" fmla="*/ 1134771 h 2233863"/>
                  <a:gd name="connsiteX86" fmla="*/ 1637744 w 2446249"/>
                  <a:gd name="connsiteY86" fmla="*/ 657475 h 2233863"/>
                  <a:gd name="connsiteX87" fmla="*/ 1763348 w 2446249"/>
                  <a:gd name="connsiteY87" fmla="*/ 345976 h 2233863"/>
                  <a:gd name="connsiteX88" fmla="*/ 1642768 w 2446249"/>
                  <a:gd name="connsiteY88" fmla="*/ 386169 h 2233863"/>
                  <a:gd name="connsiteX89" fmla="*/ 1451848 w 2446249"/>
                  <a:gd name="connsiteY89" fmla="*/ 667523 h 2233863"/>
                  <a:gd name="connsiteX90" fmla="*/ 1170498 w 2446249"/>
                  <a:gd name="connsiteY90" fmla="*/ 506748 h 2233863"/>
                  <a:gd name="connsiteX91" fmla="*/ 1200641 w 2446249"/>
                  <a:gd name="connsiteY91" fmla="*/ 642400 h 2233863"/>
                  <a:gd name="connsiteX92" fmla="*/ 1115230 w 2446249"/>
                  <a:gd name="connsiteY92" fmla="*/ 878538 h 2233863"/>
                  <a:gd name="connsiteX93" fmla="*/ 1100158 w 2446249"/>
                  <a:gd name="connsiteY93" fmla="*/ 1014189 h 2233863"/>
                  <a:gd name="connsiteX94" fmla="*/ 904215 w 2446249"/>
                  <a:gd name="connsiteY94" fmla="*/ 1024237 h 2233863"/>
                  <a:gd name="connsiteX95" fmla="*/ 929336 w 2446249"/>
                  <a:gd name="connsiteY95" fmla="*/ 1185011 h 2233863"/>
                  <a:gd name="connsiteX96" fmla="*/ 708272 w 2446249"/>
                  <a:gd name="connsiteY96" fmla="*/ 994093 h 2233863"/>
                  <a:gd name="connsiteX97" fmla="*/ 607789 w 2446249"/>
                  <a:gd name="connsiteY97" fmla="*/ 923755 h 2233863"/>
                  <a:gd name="connsiteX98" fmla="*/ 809594 w 2446249"/>
                  <a:gd name="connsiteY98" fmla="*/ 1323176 h 2233863"/>
                  <a:gd name="connsiteX99" fmla="*/ 512330 w 2446249"/>
                  <a:gd name="connsiteY99" fmla="*/ 1365882 h 2233863"/>
                  <a:gd name="connsiteX100" fmla="*/ 647983 w 2446249"/>
                  <a:gd name="connsiteY100" fmla="*/ 1883372 h 2233863"/>
                  <a:gd name="connsiteX101" fmla="*/ 537449 w 2446249"/>
                  <a:gd name="connsiteY101" fmla="*/ 1808010 h 2233863"/>
                  <a:gd name="connsiteX102" fmla="*/ 391749 w 2446249"/>
                  <a:gd name="connsiteY102" fmla="*/ 1742695 h 2233863"/>
                  <a:gd name="connsiteX103" fmla="*/ 230975 w 2446249"/>
                  <a:gd name="connsiteY103" fmla="*/ 1446268 h 2233863"/>
                  <a:gd name="connsiteX104" fmla="*/ 356580 w 2446249"/>
                  <a:gd name="connsiteY104" fmla="*/ 1677381 h 2233863"/>
                  <a:gd name="connsiteX105" fmla="*/ 431942 w 2446249"/>
                  <a:gd name="connsiteY105" fmla="*/ 1843179 h 2233863"/>
                  <a:gd name="connsiteX106" fmla="*/ 527402 w 2446249"/>
                  <a:gd name="connsiteY106" fmla="*/ 1883372 h 2233863"/>
                  <a:gd name="connsiteX107" fmla="*/ 507305 w 2446249"/>
                  <a:gd name="connsiteY107" fmla="*/ 1998929 h 2233863"/>
                  <a:gd name="connsiteX108" fmla="*/ 311362 w 2446249"/>
                  <a:gd name="connsiteY108" fmla="*/ 2189847 h 2233863"/>
                  <a:gd name="connsiteX109" fmla="*/ 250235 w 2446249"/>
                  <a:gd name="connsiteY109" fmla="*/ 2152165 h 2233863"/>
                  <a:gd name="connsiteX110" fmla="*/ 220927 w 2446249"/>
                  <a:gd name="connsiteY110" fmla="*/ 1998928 h 2233863"/>
                  <a:gd name="connsiteX111" fmla="*/ 120444 w 2446249"/>
                  <a:gd name="connsiteY111" fmla="*/ 1918541 h 2233863"/>
                  <a:gd name="connsiteX112" fmla="*/ 65177 w 2446249"/>
                  <a:gd name="connsiteY112" fmla="*/ 1878348 h 2233863"/>
                  <a:gd name="connsiteX113" fmla="*/ 80251 w 2446249"/>
                  <a:gd name="connsiteY113" fmla="*/ 1682404 h 2233863"/>
                  <a:gd name="connsiteX114" fmla="*/ 205854 w 2446249"/>
                  <a:gd name="connsiteY114" fmla="*/ 1823082 h 2233863"/>
                  <a:gd name="connsiteX115" fmla="*/ 301314 w 2446249"/>
                  <a:gd name="connsiteY115" fmla="*/ 1983856 h 2233863"/>
                  <a:gd name="connsiteX116" fmla="*/ 326435 w 2446249"/>
                  <a:gd name="connsiteY116" fmla="*/ 1873323 h 2233863"/>
                  <a:gd name="connsiteX117" fmla="*/ 175710 w 2446249"/>
                  <a:gd name="connsiteY117" fmla="*/ 1526655 h 2233863"/>
                  <a:gd name="connsiteX118" fmla="*/ 150589 w 2446249"/>
                  <a:gd name="connsiteY118" fmla="*/ 1491487 h 2233863"/>
                  <a:gd name="connsiteX119" fmla="*/ 30008 w 2446249"/>
                  <a:gd name="connsiteY119" fmla="*/ 1652260 h 2233863"/>
                  <a:gd name="connsiteX120" fmla="*/ 19959 w 2446249"/>
                  <a:gd name="connsiteY120" fmla="*/ 1808009 h 2233863"/>
                  <a:gd name="connsiteX121" fmla="*/ 75227 w 2446249"/>
                  <a:gd name="connsiteY121" fmla="*/ 1310615 h 2233863"/>
                  <a:gd name="connsiteX122" fmla="*/ 175709 w 2446249"/>
                  <a:gd name="connsiteY122" fmla="*/ 1350809 h 2233863"/>
                  <a:gd name="connsiteX123" fmla="*/ 170685 w 2446249"/>
                  <a:gd name="connsiteY123" fmla="*/ 1134770 h 2233863"/>
                  <a:gd name="connsiteX124" fmla="*/ 95322 w 2446249"/>
                  <a:gd name="connsiteY124" fmla="*/ 1245301 h 2233863"/>
                  <a:gd name="connsiteX125" fmla="*/ 180733 w 2446249"/>
                  <a:gd name="connsiteY125" fmla="*/ 1054383 h 2233863"/>
                  <a:gd name="connsiteX126" fmla="*/ 276193 w 2446249"/>
                  <a:gd name="connsiteY126" fmla="*/ 873512 h 2233863"/>
                  <a:gd name="connsiteX127" fmla="*/ 471298 w 2446249"/>
                  <a:gd name="connsiteY127"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753736 w 2446249"/>
                  <a:gd name="connsiteY46" fmla="*/ 850489 h 2233863"/>
                  <a:gd name="connsiteX47" fmla="*/ 1773614 w 2446249"/>
                  <a:gd name="connsiteY47" fmla="*/ 770976 h 2233863"/>
                  <a:gd name="connsiteX48" fmla="*/ 1456874 w 2446249"/>
                  <a:gd name="connsiteY48" fmla="*/ 1014191 h 2233863"/>
                  <a:gd name="connsiteX49" fmla="*/ 1527211 w 2446249"/>
                  <a:gd name="connsiteY49" fmla="*/ 762983 h 2233863"/>
                  <a:gd name="connsiteX50" fmla="*/ 1421703 w 2446249"/>
                  <a:gd name="connsiteY50" fmla="*/ 843370 h 2233863"/>
                  <a:gd name="connsiteX51" fmla="*/ 1512138 w 2446249"/>
                  <a:gd name="connsiteY51" fmla="*/ 843370 h 2233863"/>
                  <a:gd name="connsiteX52" fmla="*/ 1371461 w 2446249"/>
                  <a:gd name="connsiteY52" fmla="*/ 1029264 h 2233863"/>
                  <a:gd name="connsiteX53" fmla="*/ 1115228 w 2446249"/>
                  <a:gd name="connsiteY53" fmla="*/ 1255352 h 2233863"/>
                  <a:gd name="connsiteX54" fmla="*/ 907141 w 2446249"/>
                  <a:gd name="connsiteY54" fmla="*/ 1546754 h 2233863"/>
                  <a:gd name="connsiteX55" fmla="*/ 858995 w 2446249"/>
                  <a:gd name="connsiteY55" fmla="*/ 1622117 h 2233863"/>
                  <a:gd name="connsiteX56" fmla="*/ 1009720 w 2446249"/>
                  <a:gd name="connsiteY56" fmla="*/ 1918543 h 2233863"/>
                  <a:gd name="connsiteX57" fmla="*/ 1100156 w 2446249"/>
                  <a:gd name="connsiteY57" fmla="*/ 1898446 h 2233863"/>
                  <a:gd name="connsiteX58" fmla="*/ 1243117 w 2446249"/>
                  <a:gd name="connsiteY58" fmla="*/ 1439150 h 2233863"/>
                  <a:gd name="connsiteX59" fmla="*/ 1352194 w 2446249"/>
                  <a:gd name="connsiteY59" fmla="*/ 1522376 h 2233863"/>
                  <a:gd name="connsiteX60" fmla="*/ 1352194 w 2446249"/>
                  <a:gd name="connsiteY60" fmla="*/ 1605864 h 2233863"/>
                  <a:gd name="connsiteX61" fmla="*/ 1312456 w 2446249"/>
                  <a:gd name="connsiteY61" fmla="*/ 1759841 h 2233863"/>
                  <a:gd name="connsiteX62" fmla="*/ 1416465 w 2446249"/>
                  <a:gd name="connsiteY62" fmla="*/ 1920186 h 2233863"/>
                  <a:gd name="connsiteX63" fmla="*/ 1340269 w 2446249"/>
                  <a:gd name="connsiteY63" fmla="*/ 1649594 h 2233863"/>
                  <a:gd name="connsiteX64" fmla="*/ 1606637 w 2446249"/>
                  <a:gd name="connsiteY64" fmla="*/ 1522374 h 2233863"/>
                  <a:gd name="connsiteX65" fmla="*/ 2444756 w 2446249"/>
                  <a:gd name="connsiteY65" fmla="*/ 1445659 h 2233863"/>
                  <a:gd name="connsiteX66" fmla="*/ 1602662 w 2446249"/>
                  <a:gd name="connsiteY66" fmla="*/ 2023306 h 2233863"/>
                  <a:gd name="connsiteX67" fmla="*/ 1574831 w 2446249"/>
                  <a:gd name="connsiteY67" fmla="*/ 1943793 h 2233863"/>
                  <a:gd name="connsiteX68" fmla="*/ 1471464 w 2446249"/>
                  <a:gd name="connsiteY68" fmla="*/ 2074990 h 2233863"/>
                  <a:gd name="connsiteX69" fmla="*/ 1582781 w 2446249"/>
                  <a:gd name="connsiteY69" fmla="*/ 2142576 h 2233863"/>
                  <a:gd name="connsiteX70" fmla="*/ 1451584 w 2446249"/>
                  <a:gd name="connsiteY70" fmla="*/ 2210162 h 2233863"/>
                  <a:gd name="connsiteX71" fmla="*/ 1228948 w 2446249"/>
                  <a:gd name="connsiteY71" fmla="*/ 2218113 h 2233863"/>
                  <a:gd name="connsiteX72" fmla="*/ 982457 w 2446249"/>
                  <a:gd name="connsiteY72" fmla="*/ 2226066 h 2233863"/>
                  <a:gd name="connsiteX73" fmla="*/ 966555 w 2446249"/>
                  <a:gd name="connsiteY73" fmla="*/ 2146551 h 2233863"/>
                  <a:gd name="connsiteX74" fmla="*/ 1197143 w 2446249"/>
                  <a:gd name="connsiteY74" fmla="*/ 2170405 h 2233863"/>
                  <a:gd name="connsiteX75" fmla="*/ 1324364 w 2446249"/>
                  <a:gd name="connsiteY75" fmla="*/ 2150526 h 2233863"/>
                  <a:gd name="connsiteX76" fmla="*/ 1280632 w 2446249"/>
                  <a:gd name="connsiteY76" fmla="*/ 1963673 h 2233863"/>
                  <a:gd name="connsiteX77" fmla="*/ 1407852 w 2446249"/>
                  <a:gd name="connsiteY77" fmla="*/ 1935844 h 2233863"/>
                  <a:gd name="connsiteX78" fmla="*/ 1247453 w 2446249"/>
                  <a:gd name="connsiteY78" fmla="*/ 1894184 h 2233863"/>
                  <a:gd name="connsiteX79" fmla="*/ 1182614 w 2446249"/>
                  <a:gd name="connsiteY79" fmla="*/ 2064244 h 2233863"/>
                  <a:gd name="connsiteX80" fmla="*/ 1024793 w 2446249"/>
                  <a:gd name="connsiteY80" fmla="*/ 2129558 h 2233863"/>
                  <a:gd name="connsiteX81" fmla="*/ 884116 w 2446249"/>
                  <a:gd name="connsiteY81" fmla="*/ 1767818 h 2233863"/>
                  <a:gd name="connsiteX82" fmla="*/ 843922 w 2446249"/>
                  <a:gd name="connsiteY82" fmla="*/ 2079317 h 2233863"/>
                  <a:gd name="connsiteX83" fmla="*/ 703246 w 2446249"/>
                  <a:gd name="connsiteY83" fmla="*/ 1667335 h 2233863"/>
                  <a:gd name="connsiteX84" fmla="*/ 803729 w 2446249"/>
                  <a:gd name="connsiteY84" fmla="*/ 1416126 h 2233863"/>
                  <a:gd name="connsiteX85" fmla="*/ 884115 w 2446249"/>
                  <a:gd name="connsiteY85" fmla="*/ 1255352 h 2233863"/>
                  <a:gd name="connsiteX86" fmla="*/ 1160446 w 2446249"/>
                  <a:gd name="connsiteY86" fmla="*/ 1134771 h 2233863"/>
                  <a:gd name="connsiteX87" fmla="*/ 1637744 w 2446249"/>
                  <a:gd name="connsiteY87" fmla="*/ 657475 h 2233863"/>
                  <a:gd name="connsiteX88" fmla="*/ 1763348 w 2446249"/>
                  <a:gd name="connsiteY88" fmla="*/ 345976 h 2233863"/>
                  <a:gd name="connsiteX89" fmla="*/ 1642768 w 2446249"/>
                  <a:gd name="connsiteY89" fmla="*/ 386169 h 2233863"/>
                  <a:gd name="connsiteX90" fmla="*/ 1451848 w 2446249"/>
                  <a:gd name="connsiteY90" fmla="*/ 667523 h 2233863"/>
                  <a:gd name="connsiteX91" fmla="*/ 1170498 w 2446249"/>
                  <a:gd name="connsiteY91" fmla="*/ 506748 h 2233863"/>
                  <a:gd name="connsiteX92" fmla="*/ 1200641 w 2446249"/>
                  <a:gd name="connsiteY92" fmla="*/ 642400 h 2233863"/>
                  <a:gd name="connsiteX93" fmla="*/ 1115230 w 2446249"/>
                  <a:gd name="connsiteY93" fmla="*/ 878538 h 2233863"/>
                  <a:gd name="connsiteX94" fmla="*/ 1100158 w 2446249"/>
                  <a:gd name="connsiteY94" fmla="*/ 1014189 h 2233863"/>
                  <a:gd name="connsiteX95" fmla="*/ 904215 w 2446249"/>
                  <a:gd name="connsiteY95" fmla="*/ 1024237 h 2233863"/>
                  <a:gd name="connsiteX96" fmla="*/ 929336 w 2446249"/>
                  <a:gd name="connsiteY96" fmla="*/ 1185011 h 2233863"/>
                  <a:gd name="connsiteX97" fmla="*/ 708272 w 2446249"/>
                  <a:gd name="connsiteY97" fmla="*/ 994093 h 2233863"/>
                  <a:gd name="connsiteX98" fmla="*/ 607789 w 2446249"/>
                  <a:gd name="connsiteY98" fmla="*/ 923755 h 2233863"/>
                  <a:gd name="connsiteX99" fmla="*/ 809594 w 2446249"/>
                  <a:gd name="connsiteY99" fmla="*/ 1323176 h 2233863"/>
                  <a:gd name="connsiteX100" fmla="*/ 512330 w 2446249"/>
                  <a:gd name="connsiteY100" fmla="*/ 1365882 h 2233863"/>
                  <a:gd name="connsiteX101" fmla="*/ 647983 w 2446249"/>
                  <a:gd name="connsiteY101" fmla="*/ 1883372 h 2233863"/>
                  <a:gd name="connsiteX102" fmla="*/ 537449 w 2446249"/>
                  <a:gd name="connsiteY102" fmla="*/ 1808010 h 2233863"/>
                  <a:gd name="connsiteX103" fmla="*/ 391749 w 2446249"/>
                  <a:gd name="connsiteY103" fmla="*/ 1742695 h 2233863"/>
                  <a:gd name="connsiteX104" fmla="*/ 230975 w 2446249"/>
                  <a:gd name="connsiteY104" fmla="*/ 1446268 h 2233863"/>
                  <a:gd name="connsiteX105" fmla="*/ 356580 w 2446249"/>
                  <a:gd name="connsiteY105" fmla="*/ 1677381 h 2233863"/>
                  <a:gd name="connsiteX106" fmla="*/ 431942 w 2446249"/>
                  <a:gd name="connsiteY106" fmla="*/ 1843179 h 2233863"/>
                  <a:gd name="connsiteX107" fmla="*/ 527402 w 2446249"/>
                  <a:gd name="connsiteY107" fmla="*/ 1883372 h 2233863"/>
                  <a:gd name="connsiteX108" fmla="*/ 507305 w 2446249"/>
                  <a:gd name="connsiteY108" fmla="*/ 1998929 h 2233863"/>
                  <a:gd name="connsiteX109" fmla="*/ 311362 w 2446249"/>
                  <a:gd name="connsiteY109" fmla="*/ 2189847 h 2233863"/>
                  <a:gd name="connsiteX110" fmla="*/ 250235 w 2446249"/>
                  <a:gd name="connsiteY110" fmla="*/ 2152165 h 2233863"/>
                  <a:gd name="connsiteX111" fmla="*/ 220927 w 2446249"/>
                  <a:gd name="connsiteY111" fmla="*/ 1998928 h 2233863"/>
                  <a:gd name="connsiteX112" fmla="*/ 120444 w 2446249"/>
                  <a:gd name="connsiteY112" fmla="*/ 1918541 h 2233863"/>
                  <a:gd name="connsiteX113" fmla="*/ 65177 w 2446249"/>
                  <a:gd name="connsiteY113" fmla="*/ 1878348 h 2233863"/>
                  <a:gd name="connsiteX114" fmla="*/ 80251 w 2446249"/>
                  <a:gd name="connsiteY114" fmla="*/ 1682404 h 2233863"/>
                  <a:gd name="connsiteX115" fmla="*/ 205854 w 2446249"/>
                  <a:gd name="connsiteY115" fmla="*/ 1823082 h 2233863"/>
                  <a:gd name="connsiteX116" fmla="*/ 301314 w 2446249"/>
                  <a:gd name="connsiteY116" fmla="*/ 1983856 h 2233863"/>
                  <a:gd name="connsiteX117" fmla="*/ 326435 w 2446249"/>
                  <a:gd name="connsiteY117" fmla="*/ 1873323 h 2233863"/>
                  <a:gd name="connsiteX118" fmla="*/ 175710 w 2446249"/>
                  <a:gd name="connsiteY118" fmla="*/ 1526655 h 2233863"/>
                  <a:gd name="connsiteX119" fmla="*/ 150589 w 2446249"/>
                  <a:gd name="connsiteY119" fmla="*/ 1491487 h 2233863"/>
                  <a:gd name="connsiteX120" fmla="*/ 30008 w 2446249"/>
                  <a:gd name="connsiteY120" fmla="*/ 1652260 h 2233863"/>
                  <a:gd name="connsiteX121" fmla="*/ 19959 w 2446249"/>
                  <a:gd name="connsiteY121" fmla="*/ 1808009 h 2233863"/>
                  <a:gd name="connsiteX122" fmla="*/ 75227 w 2446249"/>
                  <a:gd name="connsiteY122" fmla="*/ 1310615 h 2233863"/>
                  <a:gd name="connsiteX123" fmla="*/ 175709 w 2446249"/>
                  <a:gd name="connsiteY123" fmla="*/ 1350809 h 2233863"/>
                  <a:gd name="connsiteX124" fmla="*/ 170685 w 2446249"/>
                  <a:gd name="connsiteY124" fmla="*/ 1134770 h 2233863"/>
                  <a:gd name="connsiteX125" fmla="*/ 95322 w 2446249"/>
                  <a:gd name="connsiteY125" fmla="*/ 1245301 h 2233863"/>
                  <a:gd name="connsiteX126" fmla="*/ 180733 w 2446249"/>
                  <a:gd name="connsiteY126" fmla="*/ 1054383 h 2233863"/>
                  <a:gd name="connsiteX127" fmla="*/ 276193 w 2446249"/>
                  <a:gd name="connsiteY127" fmla="*/ 873512 h 2233863"/>
                  <a:gd name="connsiteX128" fmla="*/ 471298 w 2446249"/>
                  <a:gd name="connsiteY128"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829273 w 2446249"/>
                  <a:gd name="connsiteY46" fmla="*/ 826635 h 2233863"/>
                  <a:gd name="connsiteX47" fmla="*/ 1773614 w 2446249"/>
                  <a:gd name="connsiteY47" fmla="*/ 770976 h 2233863"/>
                  <a:gd name="connsiteX48" fmla="*/ 1456874 w 2446249"/>
                  <a:gd name="connsiteY48" fmla="*/ 1014191 h 2233863"/>
                  <a:gd name="connsiteX49" fmla="*/ 1527211 w 2446249"/>
                  <a:gd name="connsiteY49" fmla="*/ 762983 h 2233863"/>
                  <a:gd name="connsiteX50" fmla="*/ 1421703 w 2446249"/>
                  <a:gd name="connsiteY50" fmla="*/ 843370 h 2233863"/>
                  <a:gd name="connsiteX51" fmla="*/ 1512138 w 2446249"/>
                  <a:gd name="connsiteY51" fmla="*/ 843370 h 2233863"/>
                  <a:gd name="connsiteX52" fmla="*/ 1371461 w 2446249"/>
                  <a:gd name="connsiteY52" fmla="*/ 1029264 h 2233863"/>
                  <a:gd name="connsiteX53" fmla="*/ 1115228 w 2446249"/>
                  <a:gd name="connsiteY53" fmla="*/ 1255352 h 2233863"/>
                  <a:gd name="connsiteX54" fmla="*/ 907141 w 2446249"/>
                  <a:gd name="connsiteY54" fmla="*/ 1546754 h 2233863"/>
                  <a:gd name="connsiteX55" fmla="*/ 858995 w 2446249"/>
                  <a:gd name="connsiteY55" fmla="*/ 1622117 h 2233863"/>
                  <a:gd name="connsiteX56" fmla="*/ 1009720 w 2446249"/>
                  <a:gd name="connsiteY56" fmla="*/ 1918543 h 2233863"/>
                  <a:gd name="connsiteX57" fmla="*/ 1100156 w 2446249"/>
                  <a:gd name="connsiteY57" fmla="*/ 1898446 h 2233863"/>
                  <a:gd name="connsiteX58" fmla="*/ 1243117 w 2446249"/>
                  <a:gd name="connsiteY58" fmla="*/ 1439150 h 2233863"/>
                  <a:gd name="connsiteX59" fmla="*/ 1352194 w 2446249"/>
                  <a:gd name="connsiteY59" fmla="*/ 1522376 h 2233863"/>
                  <a:gd name="connsiteX60" fmla="*/ 1352194 w 2446249"/>
                  <a:gd name="connsiteY60" fmla="*/ 1605864 h 2233863"/>
                  <a:gd name="connsiteX61" fmla="*/ 1312456 w 2446249"/>
                  <a:gd name="connsiteY61" fmla="*/ 1759841 h 2233863"/>
                  <a:gd name="connsiteX62" fmla="*/ 1416465 w 2446249"/>
                  <a:gd name="connsiteY62" fmla="*/ 1920186 h 2233863"/>
                  <a:gd name="connsiteX63" fmla="*/ 1340269 w 2446249"/>
                  <a:gd name="connsiteY63" fmla="*/ 1649594 h 2233863"/>
                  <a:gd name="connsiteX64" fmla="*/ 1606637 w 2446249"/>
                  <a:gd name="connsiteY64" fmla="*/ 1522374 h 2233863"/>
                  <a:gd name="connsiteX65" fmla="*/ 2444756 w 2446249"/>
                  <a:gd name="connsiteY65" fmla="*/ 1445659 h 2233863"/>
                  <a:gd name="connsiteX66" fmla="*/ 1602662 w 2446249"/>
                  <a:gd name="connsiteY66" fmla="*/ 2023306 h 2233863"/>
                  <a:gd name="connsiteX67" fmla="*/ 1574831 w 2446249"/>
                  <a:gd name="connsiteY67" fmla="*/ 1943793 h 2233863"/>
                  <a:gd name="connsiteX68" fmla="*/ 1471464 w 2446249"/>
                  <a:gd name="connsiteY68" fmla="*/ 2074990 h 2233863"/>
                  <a:gd name="connsiteX69" fmla="*/ 1582781 w 2446249"/>
                  <a:gd name="connsiteY69" fmla="*/ 2142576 h 2233863"/>
                  <a:gd name="connsiteX70" fmla="*/ 1451584 w 2446249"/>
                  <a:gd name="connsiteY70" fmla="*/ 2210162 h 2233863"/>
                  <a:gd name="connsiteX71" fmla="*/ 1228948 w 2446249"/>
                  <a:gd name="connsiteY71" fmla="*/ 2218113 h 2233863"/>
                  <a:gd name="connsiteX72" fmla="*/ 982457 w 2446249"/>
                  <a:gd name="connsiteY72" fmla="*/ 2226066 h 2233863"/>
                  <a:gd name="connsiteX73" fmla="*/ 966555 w 2446249"/>
                  <a:gd name="connsiteY73" fmla="*/ 2146551 h 2233863"/>
                  <a:gd name="connsiteX74" fmla="*/ 1197143 w 2446249"/>
                  <a:gd name="connsiteY74" fmla="*/ 2170405 h 2233863"/>
                  <a:gd name="connsiteX75" fmla="*/ 1324364 w 2446249"/>
                  <a:gd name="connsiteY75" fmla="*/ 2150526 h 2233863"/>
                  <a:gd name="connsiteX76" fmla="*/ 1280632 w 2446249"/>
                  <a:gd name="connsiteY76" fmla="*/ 1963673 h 2233863"/>
                  <a:gd name="connsiteX77" fmla="*/ 1407852 w 2446249"/>
                  <a:gd name="connsiteY77" fmla="*/ 1935844 h 2233863"/>
                  <a:gd name="connsiteX78" fmla="*/ 1247453 w 2446249"/>
                  <a:gd name="connsiteY78" fmla="*/ 1894184 h 2233863"/>
                  <a:gd name="connsiteX79" fmla="*/ 1182614 w 2446249"/>
                  <a:gd name="connsiteY79" fmla="*/ 2064244 h 2233863"/>
                  <a:gd name="connsiteX80" fmla="*/ 1024793 w 2446249"/>
                  <a:gd name="connsiteY80" fmla="*/ 2129558 h 2233863"/>
                  <a:gd name="connsiteX81" fmla="*/ 884116 w 2446249"/>
                  <a:gd name="connsiteY81" fmla="*/ 1767818 h 2233863"/>
                  <a:gd name="connsiteX82" fmla="*/ 843922 w 2446249"/>
                  <a:gd name="connsiteY82" fmla="*/ 2079317 h 2233863"/>
                  <a:gd name="connsiteX83" fmla="*/ 703246 w 2446249"/>
                  <a:gd name="connsiteY83" fmla="*/ 1667335 h 2233863"/>
                  <a:gd name="connsiteX84" fmla="*/ 803729 w 2446249"/>
                  <a:gd name="connsiteY84" fmla="*/ 1416126 h 2233863"/>
                  <a:gd name="connsiteX85" fmla="*/ 884115 w 2446249"/>
                  <a:gd name="connsiteY85" fmla="*/ 1255352 h 2233863"/>
                  <a:gd name="connsiteX86" fmla="*/ 1160446 w 2446249"/>
                  <a:gd name="connsiteY86" fmla="*/ 1134771 h 2233863"/>
                  <a:gd name="connsiteX87" fmla="*/ 1637744 w 2446249"/>
                  <a:gd name="connsiteY87" fmla="*/ 657475 h 2233863"/>
                  <a:gd name="connsiteX88" fmla="*/ 1763348 w 2446249"/>
                  <a:gd name="connsiteY88" fmla="*/ 345976 h 2233863"/>
                  <a:gd name="connsiteX89" fmla="*/ 1642768 w 2446249"/>
                  <a:gd name="connsiteY89" fmla="*/ 386169 h 2233863"/>
                  <a:gd name="connsiteX90" fmla="*/ 1451848 w 2446249"/>
                  <a:gd name="connsiteY90" fmla="*/ 667523 h 2233863"/>
                  <a:gd name="connsiteX91" fmla="*/ 1170498 w 2446249"/>
                  <a:gd name="connsiteY91" fmla="*/ 506748 h 2233863"/>
                  <a:gd name="connsiteX92" fmla="*/ 1200641 w 2446249"/>
                  <a:gd name="connsiteY92" fmla="*/ 642400 h 2233863"/>
                  <a:gd name="connsiteX93" fmla="*/ 1115230 w 2446249"/>
                  <a:gd name="connsiteY93" fmla="*/ 878538 h 2233863"/>
                  <a:gd name="connsiteX94" fmla="*/ 1100158 w 2446249"/>
                  <a:gd name="connsiteY94" fmla="*/ 1014189 h 2233863"/>
                  <a:gd name="connsiteX95" fmla="*/ 904215 w 2446249"/>
                  <a:gd name="connsiteY95" fmla="*/ 1024237 h 2233863"/>
                  <a:gd name="connsiteX96" fmla="*/ 929336 w 2446249"/>
                  <a:gd name="connsiteY96" fmla="*/ 1185011 h 2233863"/>
                  <a:gd name="connsiteX97" fmla="*/ 708272 w 2446249"/>
                  <a:gd name="connsiteY97" fmla="*/ 994093 h 2233863"/>
                  <a:gd name="connsiteX98" fmla="*/ 607789 w 2446249"/>
                  <a:gd name="connsiteY98" fmla="*/ 923755 h 2233863"/>
                  <a:gd name="connsiteX99" fmla="*/ 809594 w 2446249"/>
                  <a:gd name="connsiteY99" fmla="*/ 1323176 h 2233863"/>
                  <a:gd name="connsiteX100" fmla="*/ 512330 w 2446249"/>
                  <a:gd name="connsiteY100" fmla="*/ 1365882 h 2233863"/>
                  <a:gd name="connsiteX101" fmla="*/ 647983 w 2446249"/>
                  <a:gd name="connsiteY101" fmla="*/ 1883372 h 2233863"/>
                  <a:gd name="connsiteX102" fmla="*/ 537449 w 2446249"/>
                  <a:gd name="connsiteY102" fmla="*/ 1808010 h 2233863"/>
                  <a:gd name="connsiteX103" fmla="*/ 391749 w 2446249"/>
                  <a:gd name="connsiteY103" fmla="*/ 1742695 h 2233863"/>
                  <a:gd name="connsiteX104" fmla="*/ 230975 w 2446249"/>
                  <a:gd name="connsiteY104" fmla="*/ 1446268 h 2233863"/>
                  <a:gd name="connsiteX105" fmla="*/ 356580 w 2446249"/>
                  <a:gd name="connsiteY105" fmla="*/ 1677381 h 2233863"/>
                  <a:gd name="connsiteX106" fmla="*/ 431942 w 2446249"/>
                  <a:gd name="connsiteY106" fmla="*/ 1843179 h 2233863"/>
                  <a:gd name="connsiteX107" fmla="*/ 527402 w 2446249"/>
                  <a:gd name="connsiteY107" fmla="*/ 1883372 h 2233863"/>
                  <a:gd name="connsiteX108" fmla="*/ 507305 w 2446249"/>
                  <a:gd name="connsiteY108" fmla="*/ 1998929 h 2233863"/>
                  <a:gd name="connsiteX109" fmla="*/ 311362 w 2446249"/>
                  <a:gd name="connsiteY109" fmla="*/ 2189847 h 2233863"/>
                  <a:gd name="connsiteX110" fmla="*/ 250235 w 2446249"/>
                  <a:gd name="connsiteY110" fmla="*/ 2152165 h 2233863"/>
                  <a:gd name="connsiteX111" fmla="*/ 220927 w 2446249"/>
                  <a:gd name="connsiteY111" fmla="*/ 1998928 h 2233863"/>
                  <a:gd name="connsiteX112" fmla="*/ 120444 w 2446249"/>
                  <a:gd name="connsiteY112" fmla="*/ 1918541 h 2233863"/>
                  <a:gd name="connsiteX113" fmla="*/ 65177 w 2446249"/>
                  <a:gd name="connsiteY113" fmla="*/ 1878348 h 2233863"/>
                  <a:gd name="connsiteX114" fmla="*/ 80251 w 2446249"/>
                  <a:gd name="connsiteY114" fmla="*/ 1682404 h 2233863"/>
                  <a:gd name="connsiteX115" fmla="*/ 205854 w 2446249"/>
                  <a:gd name="connsiteY115" fmla="*/ 1823082 h 2233863"/>
                  <a:gd name="connsiteX116" fmla="*/ 301314 w 2446249"/>
                  <a:gd name="connsiteY116" fmla="*/ 1983856 h 2233863"/>
                  <a:gd name="connsiteX117" fmla="*/ 326435 w 2446249"/>
                  <a:gd name="connsiteY117" fmla="*/ 1873323 h 2233863"/>
                  <a:gd name="connsiteX118" fmla="*/ 175710 w 2446249"/>
                  <a:gd name="connsiteY118" fmla="*/ 1526655 h 2233863"/>
                  <a:gd name="connsiteX119" fmla="*/ 150589 w 2446249"/>
                  <a:gd name="connsiteY119" fmla="*/ 1491487 h 2233863"/>
                  <a:gd name="connsiteX120" fmla="*/ 30008 w 2446249"/>
                  <a:gd name="connsiteY120" fmla="*/ 1652260 h 2233863"/>
                  <a:gd name="connsiteX121" fmla="*/ 19959 w 2446249"/>
                  <a:gd name="connsiteY121" fmla="*/ 1808009 h 2233863"/>
                  <a:gd name="connsiteX122" fmla="*/ 75227 w 2446249"/>
                  <a:gd name="connsiteY122" fmla="*/ 1310615 h 2233863"/>
                  <a:gd name="connsiteX123" fmla="*/ 175709 w 2446249"/>
                  <a:gd name="connsiteY123" fmla="*/ 1350809 h 2233863"/>
                  <a:gd name="connsiteX124" fmla="*/ 170685 w 2446249"/>
                  <a:gd name="connsiteY124" fmla="*/ 1134770 h 2233863"/>
                  <a:gd name="connsiteX125" fmla="*/ 95322 w 2446249"/>
                  <a:gd name="connsiteY125" fmla="*/ 1245301 h 2233863"/>
                  <a:gd name="connsiteX126" fmla="*/ 180733 w 2446249"/>
                  <a:gd name="connsiteY126" fmla="*/ 1054383 h 2233863"/>
                  <a:gd name="connsiteX127" fmla="*/ 276193 w 2446249"/>
                  <a:gd name="connsiteY127" fmla="*/ 873512 h 2233863"/>
                  <a:gd name="connsiteX128" fmla="*/ 471298 w 2446249"/>
                  <a:gd name="connsiteY128"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829273 w 2446249"/>
                  <a:gd name="connsiteY46" fmla="*/ 826635 h 2233863"/>
                  <a:gd name="connsiteX47" fmla="*/ 1773614 w 2446249"/>
                  <a:gd name="connsiteY47" fmla="*/ 770976 h 2233863"/>
                  <a:gd name="connsiteX48" fmla="*/ 1456874 w 2446249"/>
                  <a:gd name="connsiteY48" fmla="*/ 1014191 h 2233863"/>
                  <a:gd name="connsiteX49" fmla="*/ 1527211 w 2446249"/>
                  <a:gd name="connsiteY49" fmla="*/ 762983 h 2233863"/>
                  <a:gd name="connsiteX50" fmla="*/ 1421703 w 2446249"/>
                  <a:gd name="connsiteY50" fmla="*/ 843370 h 2233863"/>
                  <a:gd name="connsiteX51" fmla="*/ 1512138 w 2446249"/>
                  <a:gd name="connsiteY51" fmla="*/ 843370 h 2233863"/>
                  <a:gd name="connsiteX52" fmla="*/ 1371461 w 2446249"/>
                  <a:gd name="connsiteY52" fmla="*/ 1029264 h 2233863"/>
                  <a:gd name="connsiteX53" fmla="*/ 1115228 w 2446249"/>
                  <a:gd name="connsiteY53" fmla="*/ 1255352 h 2233863"/>
                  <a:gd name="connsiteX54" fmla="*/ 907141 w 2446249"/>
                  <a:gd name="connsiteY54" fmla="*/ 1546754 h 2233863"/>
                  <a:gd name="connsiteX55" fmla="*/ 858995 w 2446249"/>
                  <a:gd name="connsiteY55" fmla="*/ 1622117 h 2233863"/>
                  <a:gd name="connsiteX56" fmla="*/ 1009720 w 2446249"/>
                  <a:gd name="connsiteY56" fmla="*/ 1918543 h 2233863"/>
                  <a:gd name="connsiteX57" fmla="*/ 1100156 w 2446249"/>
                  <a:gd name="connsiteY57" fmla="*/ 1898446 h 2233863"/>
                  <a:gd name="connsiteX58" fmla="*/ 1243117 w 2446249"/>
                  <a:gd name="connsiteY58" fmla="*/ 1439150 h 2233863"/>
                  <a:gd name="connsiteX59" fmla="*/ 1352194 w 2446249"/>
                  <a:gd name="connsiteY59" fmla="*/ 1522376 h 2233863"/>
                  <a:gd name="connsiteX60" fmla="*/ 1352194 w 2446249"/>
                  <a:gd name="connsiteY60" fmla="*/ 1605864 h 2233863"/>
                  <a:gd name="connsiteX61" fmla="*/ 1312456 w 2446249"/>
                  <a:gd name="connsiteY61" fmla="*/ 1759841 h 2233863"/>
                  <a:gd name="connsiteX62" fmla="*/ 1416465 w 2446249"/>
                  <a:gd name="connsiteY62" fmla="*/ 1920186 h 2233863"/>
                  <a:gd name="connsiteX63" fmla="*/ 1340269 w 2446249"/>
                  <a:gd name="connsiteY63" fmla="*/ 1649594 h 2233863"/>
                  <a:gd name="connsiteX64" fmla="*/ 1606637 w 2446249"/>
                  <a:gd name="connsiteY64" fmla="*/ 1522374 h 2233863"/>
                  <a:gd name="connsiteX65" fmla="*/ 2444756 w 2446249"/>
                  <a:gd name="connsiteY65" fmla="*/ 1445659 h 2233863"/>
                  <a:gd name="connsiteX66" fmla="*/ 1602662 w 2446249"/>
                  <a:gd name="connsiteY66" fmla="*/ 2023306 h 2233863"/>
                  <a:gd name="connsiteX67" fmla="*/ 1574831 w 2446249"/>
                  <a:gd name="connsiteY67" fmla="*/ 1943793 h 2233863"/>
                  <a:gd name="connsiteX68" fmla="*/ 1471464 w 2446249"/>
                  <a:gd name="connsiteY68" fmla="*/ 2074990 h 2233863"/>
                  <a:gd name="connsiteX69" fmla="*/ 1582781 w 2446249"/>
                  <a:gd name="connsiteY69" fmla="*/ 2142576 h 2233863"/>
                  <a:gd name="connsiteX70" fmla="*/ 1451584 w 2446249"/>
                  <a:gd name="connsiteY70" fmla="*/ 2210162 h 2233863"/>
                  <a:gd name="connsiteX71" fmla="*/ 1228948 w 2446249"/>
                  <a:gd name="connsiteY71" fmla="*/ 2218113 h 2233863"/>
                  <a:gd name="connsiteX72" fmla="*/ 982457 w 2446249"/>
                  <a:gd name="connsiteY72" fmla="*/ 2226066 h 2233863"/>
                  <a:gd name="connsiteX73" fmla="*/ 966555 w 2446249"/>
                  <a:gd name="connsiteY73" fmla="*/ 2146551 h 2233863"/>
                  <a:gd name="connsiteX74" fmla="*/ 1197143 w 2446249"/>
                  <a:gd name="connsiteY74" fmla="*/ 2170405 h 2233863"/>
                  <a:gd name="connsiteX75" fmla="*/ 1324364 w 2446249"/>
                  <a:gd name="connsiteY75" fmla="*/ 2150526 h 2233863"/>
                  <a:gd name="connsiteX76" fmla="*/ 1280632 w 2446249"/>
                  <a:gd name="connsiteY76" fmla="*/ 1963673 h 2233863"/>
                  <a:gd name="connsiteX77" fmla="*/ 1407852 w 2446249"/>
                  <a:gd name="connsiteY77" fmla="*/ 1935844 h 2233863"/>
                  <a:gd name="connsiteX78" fmla="*/ 1247453 w 2446249"/>
                  <a:gd name="connsiteY78" fmla="*/ 1894184 h 2233863"/>
                  <a:gd name="connsiteX79" fmla="*/ 1182614 w 2446249"/>
                  <a:gd name="connsiteY79" fmla="*/ 2064244 h 2233863"/>
                  <a:gd name="connsiteX80" fmla="*/ 1024793 w 2446249"/>
                  <a:gd name="connsiteY80" fmla="*/ 2129558 h 2233863"/>
                  <a:gd name="connsiteX81" fmla="*/ 884116 w 2446249"/>
                  <a:gd name="connsiteY81" fmla="*/ 1767818 h 2233863"/>
                  <a:gd name="connsiteX82" fmla="*/ 843922 w 2446249"/>
                  <a:gd name="connsiteY82" fmla="*/ 2079317 h 2233863"/>
                  <a:gd name="connsiteX83" fmla="*/ 703246 w 2446249"/>
                  <a:gd name="connsiteY83" fmla="*/ 1667335 h 2233863"/>
                  <a:gd name="connsiteX84" fmla="*/ 803729 w 2446249"/>
                  <a:gd name="connsiteY84" fmla="*/ 1416126 h 2233863"/>
                  <a:gd name="connsiteX85" fmla="*/ 884115 w 2446249"/>
                  <a:gd name="connsiteY85" fmla="*/ 1255352 h 2233863"/>
                  <a:gd name="connsiteX86" fmla="*/ 1160446 w 2446249"/>
                  <a:gd name="connsiteY86" fmla="*/ 1134771 h 2233863"/>
                  <a:gd name="connsiteX87" fmla="*/ 1637744 w 2446249"/>
                  <a:gd name="connsiteY87" fmla="*/ 657475 h 2233863"/>
                  <a:gd name="connsiteX88" fmla="*/ 1763348 w 2446249"/>
                  <a:gd name="connsiteY88" fmla="*/ 345976 h 2233863"/>
                  <a:gd name="connsiteX89" fmla="*/ 1642768 w 2446249"/>
                  <a:gd name="connsiteY89" fmla="*/ 386169 h 2233863"/>
                  <a:gd name="connsiteX90" fmla="*/ 1451848 w 2446249"/>
                  <a:gd name="connsiteY90" fmla="*/ 667523 h 2233863"/>
                  <a:gd name="connsiteX91" fmla="*/ 1170498 w 2446249"/>
                  <a:gd name="connsiteY91" fmla="*/ 506748 h 2233863"/>
                  <a:gd name="connsiteX92" fmla="*/ 1200641 w 2446249"/>
                  <a:gd name="connsiteY92" fmla="*/ 642400 h 2233863"/>
                  <a:gd name="connsiteX93" fmla="*/ 1115230 w 2446249"/>
                  <a:gd name="connsiteY93" fmla="*/ 878538 h 2233863"/>
                  <a:gd name="connsiteX94" fmla="*/ 1100158 w 2446249"/>
                  <a:gd name="connsiteY94" fmla="*/ 1014189 h 2233863"/>
                  <a:gd name="connsiteX95" fmla="*/ 904215 w 2446249"/>
                  <a:gd name="connsiteY95" fmla="*/ 1024237 h 2233863"/>
                  <a:gd name="connsiteX96" fmla="*/ 929336 w 2446249"/>
                  <a:gd name="connsiteY96" fmla="*/ 1185011 h 2233863"/>
                  <a:gd name="connsiteX97" fmla="*/ 708272 w 2446249"/>
                  <a:gd name="connsiteY97" fmla="*/ 994093 h 2233863"/>
                  <a:gd name="connsiteX98" fmla="*/ 607789 w 2446249"/>
                  <a:gd name="connsiteY98" fmla="*/ 923755 h 2233863"/>
                  <a:gd name="connsiteX99" fmla="*/ 809594 w 2446249"/>
                  <a:gd name="connsiteY99" fmla="*/ 1323176 h 2233863"/>
                  <a:gd name="connsiteX100" fmla="*/ 512330 w 2446249"/>
                  <a:gd name="connsiteY100" fmla="*/ 1365882 h 2233863"/>
                  <a:gd name="connsiteX101" fmla="*/ 647983 w 2446249"/>
                  <a:gd name="connsiteY101" fmla="*/ 1883372 h 2233863"/>
                  <a:gd name="connsiteX102" fmla="*/ 537449 w 2446249"/>
                  <a:gd name="connsiteY102" fmla="*/ 1808010 h 2233863"/>
                  <a:gd name="connsiteX103" fmla="*/ 391749 w 2446249"/>
                  <a:gd name="connsiteY103" fmla="*/ 1742695 h 2233863"/>
                  <a:gd name="connsiteX104" fmla="*/ 230975 w 2446249"/>
                  <a:gd name="connsiteY104" fmla="*/ 1446268 h 2233863"/>
                  <a:gd name="connsiteX105" fmla="*/ 356580 w 2446249"/>
                  <a:gd name="connsiteY105" fmla="*/ 1677381 h 2233863"/>
                  <a:gd name="connsiteX106" fmla="*/ 431942 w 2446249"/>
                  <a:gd name="connsiteY106" fmla="*/ 1843179 h 2233863"/>
                  <a:gd name="connsiteX107" fmla="*/ 527402 w 2446249"/>
                  <a:gd name="connsiteY107" fmla="*/ 1883372 h 2233863"/>
                  <a:gd name="connsiteX108" fmla="*/ 507305 w 2446249"/>
                  <a:gd name="connsiteY108" fmla="*/ 1998929 h 2233863"/>
                  <a:gd name="connsiteX109" fmla="*/ 311362 w 2446249"/>
                  <a:gd name="connsiteY109" fmla="*/ 2189847 h 2233863"/>
                  <a:gd name="connsiteX110" fmla="*/ 250235 w 2446249"/>
                  <a:gd name="connsiteY110" fmla="*/ 2152165 h 2233863"/>
                  <a:gd name="connsiteX111" fmla="*/ 220927 w 2446249"/>
                  <a:gd name="connsiteY111" fmla="*/ 1998928 h 2233863"/>
                  <a:gd name="connsiteX112" fmla="*/ 120444 w 2446249"/>
                  <a:gd name="connsiteY112" fmla="*/ 1918541 h 2233863"/>
                  <a:gd name="connsiteX113" fmla="*/ 65177 w 2446249"/>
                  <a:gd name="connsiteY113" fmla="*/ 1878348 h 2233863"/>
                  <a:gd name="connsiteX114" fmla="*/ 80251 w 2446249"/>
                  <a:gd name="connsiteY114" fmla="*/ 1682404 h 2233863"/>
                  <a:gd name="connsiteX115" fmla="*/ 205854 w 2446249"/>
                  <a:gd name="connsiteY115" fmla="*/ 1823082 h 2233863"/>
                  <a:gd name="connsiteX116" fmla="*/ 301314 w 2446249"/>
                  <a:gd name="connsiteY116" fmla="*/ 1983856 h 2233863"/>
                  <a:gd name="connsiteX117" fmla="*/ 326435 w 2446249"/>
                  <a:gd name="connsiteY117" fmla="*/ 1873323 h 2233863"/>
                  <a:gd name="connsiteX118" fmla="*/ 175710 w 2446249"/>
                  <a:gd name="connsiteY118" fmla="*/ 1526655 h 2233863"/>
                  <a:gd name="connsiteX119" fmla="*/ 150589 w 2446249"/>
                  <a:gd name="connsiteY119" fmla="*/ 1491487 h 2233863"/>
                  <a:gd name="connsiteX120" fmla="*/ 30008 w 2446249"/>
                  <a:gd name="connsiteY120" fmla="*/ 1652260 h 2233863"/>
                  <a:gd name="connsiteX121" fmla="*/ 19959 w 2446249"/>
                  <a:gd name="connsiteY121" fmla="*/ 1808009 h 2233863"/>
                  <a:gd name="connsiteX122" fmla="*/ 75227 w 2446249"/>
                  <a:gd name="connsiteY122" fmla="*/ 1310615 h 2233863"/>
                  <a:gd name="connsiteX123" fmla="*/ 175709 w 2446249"/>
                  <a:gd name="connsiteY123" fmla="*/ 1350809 h 2233863"/>
                  <a:gd name="connsiteX124" fmla="*/ 170685 w 2446249"/>
                  <a:gd name="connsiteY124" fmla="*/ 1134770 h 2233863"/>
                  <a:gd name="connsiteX125" fmla="*/ 95322 w 2446249"/>
                  <a:gd name="connsiteY125" fmla="*/ 1245301 h 2233863"/>
                  <a:gd name="connsiteX126" fmla="*/ 180733 w 2446249"/>
                  <a:gd name="connsiteY126" fmla="*/ 1054383 h 2233863"/>
                  <a:gd name="connsiteX127" fmla="*/ 276193 w 2446249"/>
                  <a:gd name="connsiteY127" fmla="*/ 873512 h 2233863"/>
                  <a:gd name="connsiteX128" fmla="*/ 471298 w 2446249"/>
                  <a:gd name="connsiteY128"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829273 w 2446249"/>
                  <a:gd name="connsiteY46" fmla="*/ 826635 h 2233863"/>
                  <a:gd name="connsiteX47" fmla="*/ 1773614 w 2446249"/>
                  <a:gd name="connsiteY47" fmla="*/ 770976 h 2233863"/>
                  <a:gd name="connsiteX48" fmla="*/ 1456874 w 2446249"/>
                  <a:gd name="connsiteY48" fmla="*/ 1014191 h 2233863"/>
                  <a:gd name="connsiteX49" fmla="*/ 1527211 w 2446249"/>
                  <a:gd name="connsiteY49" fmla="*/ 762983 h 2233863"/>
                  <a:gd name="connsiteX50" fmla="*/ 1421703 w 2446249"/>
                  <a:gd name="connsiteY50" fmla="*/ 843370 h 2233863"/>
                  <a:gd name="connsiteX51" fmla="*/ 1512138 w 2446249"/>
                  <a:gd name="connsiteY51" fmla="*/ 843370 h 2233863"/>
                  <a:gd name="connsiteX52" fmla="*/ 1371461 w 2446249"/>
                  <a:gd name="connsiteY52" fmla="*/ 1029264 h 2233863"/>
                  <a:gd name="connsiteX53" fmla="*/ 1115228 w 2446249"/>
                  <a:gd name="connsiteY53" fmla="*/ 1255352 h 2233863"/>
                  <a:gd name="connsiteX54" fmla="*/ 907141 w 2446249"/>
                  <a:gd name="connsiteY54" fmla="*/ 1546754 h 2233863"/>
                  <a:gd name="connsiteX55" fmla="*/ 858995 w 2446249"/>
                  <a:gd name="connsiteY55" fmla="*/ 1622117 h 2233863"/>
                  <a:gd name="connsiteX56" fmla="*/ 1009720 w 2446249"/>
                  <a:gd name="connsiteY56" fmla="*/ 1918543 h 2233863"/>
                  <a:gd name="connsiteX57" fmla="*/ 1100156 w 2446249"/>
                  <a:gd name="connsiteY57" fmla="*/ 1898446 h 2233863"/>
                  <a:gd name="connsiteX58" fmla="*/ 1243117 w 2446249"/>
                  <a:gd name="connsiteY58" fmla="*/ 1439150 h 2233863"/>
                  <a:gd name="connsiteX59" fmla="*/ 1352194 w 2446249"/>
                  <a:gd name="connsiteY59" fmla="*/ 1522376 h 2233863"/>
                  <a:gd name="connsiteX60" fmla="*/ 1352194 w 2446249"/>
                  <a:gd name="connsiteY60" fmla="*/ 1605864 h 2233863"/>
                  <a:gd name="connsiteX61" fmla="*/ 1312456 w 2446249"/>
                  <a:gd name="connsiteY61" fmla="*/ 1759841 h 2233863"/>
                  <a:gd name="connsiteX62" fmla="*/ 1416465 w 2446249"/>
                  <a:gd name="connsiteY62" fmla="*/ 1920186 h 2233863"/>
                  <a:gd name="connsiteX63" fmla="*/ 1340269 w 2446249"/>
                  <a:gd name="connsiteY63" fmla="*/ 1649594 h 2233863"/>
                  <a:gd name="connsiteX64" fmla="*/ 1606637 w 2446249"/>
                  <a:gd name="connsiteY64" fmla="*/ 1522374 h 2233863"/>
                  <a:gd name="connsiteX65" fmla="*/ 2444756 w 2446249"/>
                  <a:gd name="connsiteY65" fmla="*/ 1445659 h 2233863"/>
                  <a:gd name="connsiteX66" fmla="*/ 1602662 w 2446249"/>
                  <a:gd name="connsiteY66" fmla="*/ 2023306 h 2233863"/>
                  <a:gd name="connsiteX67" fmla="*/ 1574831 w 2446249"/>
                  <a:gd name="connsiteY67" fmla="*/ 1943793 h 2233863"/>
                  <a:gd name="connsiteX68" fmla="*/ 1471464 w 2446249"/>
                  <a:gd name="connsiteY68" fmla="*/ 2074990 h 2233863"/>
                  <a:gd name="connsiteX69" fmla="*/ 1582781 w 2446249"/>
                  <a:gd name="connsiteY69" fmla="*/ 2142576 h 2233863"/>
                  <a:gd name="connsiteX70" fmla="*/ 1451584 w 2446249"/>
                  <a:gd name="connsiteY70" fmla="*/ 2210162 h 2233863"/>
                  <a:gd name="connsiteX71" fmla="*/ 1228948 w 2446249"/>
                  <a:gd name="connsiteY71" fmla="*/ 2218113 h 2233863"/>
                  <a:gd name="connsiteX72" fmla="*/ 982457 w 2446249"/>
                  <a:gd name="connsiteY72" fmla="*/ 2226066 h 2233863"/>
                  <a:gd name="connsiteX73" fmla="*/ 966555 w 2446249"/>
                  <a:gd name="connsiteY73" fmla="*/ 2146551 h 2233863"/>
                  <a:gd name="connsiteX74" fmla="*/ 1197143 w 2446249"/>
                  <a:gd name="connsiteY74" fmla="*/ 2170405 h 2233863"/>
                  <a:gd name="connsiteX75" fmla="*/ 1324364 w 2446249"/>
                  <a:gd name="connsiteY75" fmla="*/ 2150526 h 2233863"/>
                  <a:gd name="connsiteX76" fmla="*/ 1280632 w 2446249"/>
                  <a:gd name="connsiteY76" fmla="*/ 1963673 h 2233863"/>
                  <a:gd name="connsiteX77" fmla="*/ 1407852 w 2446249"/>
                  <a:gd name="connsiteY77" fmla="*/ 1935844 h 2233863"/>
                  <a:gd name="connsiteX78" fmla="*/ 1247453 w 2446249"/>
                  <a:gd name="connsiteY78" fmla="*/ 1894184 h 2233863"/>
                  <a:gd name="connsiteX79" fmla="*/ 1182614 w 2446249"/>
                  <a:gd name="connsiteY79" fmla="*/ 2064244 h 2233863"/>
                  <a:gd name="connsiteX80" fmla="*/ 1024793 w 2446249"/>
                  <a:gd name="connsiteY80" fmla="*/ 2129558 h 2233863"/>
                  <a:gd name="connsiteX81" fmla="*/ 884116 w 2446249"/>
                  <a:gd name="connsiteY81" fmla="*/ 1767818 h 2233863"/>
                  <a:gd name="connsiteX82" fmla="*/ 843922 w 2446249"/>
                  <a:gd name="connsiteY82" fmla="*/ 2079317 h 2233863"/>
                  <a:gd name="connsiteX83" fmla="*/ 703246 w 2446249"/>
                  <a:gd name="connsiteY83" fmla="*/ 1667335 h 2233863"/>
                  <a:gd name="connsiteX84" fmla="*/ 803729 w 2446249"/>
                  <a:gd name="connsiteY84" fmla="*/ 1416126 h 2233863"/>
                  <a:gd name="connsiteX85" fmla="*/ 884115 w 2446249"/>
                  <a:gd name="connsiteY85" fmla="*/ 1255352 h 2233863"/>
                  <a:gd name="connsiteX86" fmla="*/ 1160446 w 2446249"/>
                  <a:gd name="connsiteY86" fmla="*/ 1134771 h 2233863"/>
                  <a:gd name="connsiteX87" fmla="*/ 1637744 w 2446249"/>
                  <a:gd name="connsiteY87" fmla="*/ 657475 h 2233863"/>
                  <a:gd name="connsiteX88" fmla="*/ 1763348 w 2446249"/>
                  <a:gd name="connsiteY88" fmla="*/ 345976 h 2233863"/>
                  <a:gd name="connsiteX89" fmla="*/ 1642768 w 2446249"/>
                  <a:gd name="connsiteY89" fmla="*/ 386169 h 2233863"/>
                  <a:gd name="connsiteX90" fmla="*/ 1451848 w 2446249"/>
                  <a:gd name="connsiteY90" fmla="*/ 667523 h 2233863"/>
                  <a:gd name="connsiteX91" fmla="*/ 1170498 w 2446249"/>
                  <a:gd name="connsiteY91" fmla="*/ 506748 h 2233863"/>
                  <a:gd name="connsiteX92" fmla="*/ 1200641 w 2446249"/>
                  <a:gd name="connsiteY92" fmla="*/ 642400 h 2233863"/>
                  <a:gd name="connsiteX93" fmla="*/ 1115230 w 2446249"/>
                  <a:gd name="connsiteY93" fmla="*/ 878538 h 2233863"/>
                  <a:gd name="connsiteX94" fmla="*/ 1100158 w 2446249"/>
                  <a:gd name="connsiteY94" fmla="*/ 1014189 h 2233863"/>
                  <a:gd name="connsiteX95" fmla="*/ 904215 w 2446249"/>
                  <a:gd name="connsiteY95" fmla="*/ 1024237 h 2233863"/>
                  <a:gd name="connsiteX96" fmla="*/ 929336 w 2446249"/>
                  <a:gd name="connsiteY96" fmla="*/ 1185011 h 2233863"/>
                  <a:gd name="connsiteX97" fmla="*/ 708272 w 2446249"/>
                  <a:gd name="connsiteY97" fmla="*/ 994093 h 2233863"/>
                  <a:gd name="connsiteX98" fmla="*/ 607789 w 2446249"/>
                  <a:gd name="connsiteY98" fmla="*/ 923755 h 2233863"/>
                  <a:gd name="connsiteX99" fmla="*/ 809594 w 2446249"/>
                  <a:gd name="connsiteY99" fmla="*/ 1323176 h 2233863"/>
                  <a:gd name="connsiteX100" fmla="*/ 512330 w 2446249"/>
                  <a:gd name="connsiteY100" fmla="*/ 1365882 h 2233863"/>
                  <a:gd name="connsiteX101" fmla="*/ 647983 w 2446249"/>
                  <a:gd name="connsiteY101" fmla="*/ 1883372 h 2233863"/>
                  <a:gd name="connsiteX102" fmla="*/ 537449 w 2446249"/>
                  <a:gd name="connsiteY102" fmla="*/ 1808010 h 2233863"/>
                  <a:gd name="connsiteX103" fmla="*/ 391749 w 2446249"/>
                  <a:gd name="connsiteY103" fmla="*/ 1742695 h 2233863"/>
                  <a:gd name="connsiteX104" fmla="*/ 230975 w 2446249"/>
                  <a:gd name="connsiteY104" fmla="*/ 1446268 h 2233863"/>
                  <a:gd name="connsiteX105" fmla="*/ 356580 w 2446249"/>
                  <a:gd name="connsiteY105" fmla="*/ 1677381 h 2233863"/>
                  <a:gd name="connsiteX106" fmla="*/ 431942 w 2446249"/>
                  <a:gd name="connsiteY106" fmla="*/ 1843179 h 2233863"/>
                  <a:gd name="connsiteX107" fmla="*/ 527402 w 2446249"/>
                  <a:gd name="connsiteY107" fmla="*/ 1883372 h 2233863"/>
                  <a:gd name="connsiteX108" fmla="*/ 507305 w 2446249"/>
                  <a:gd name="connsiteY108" fmla="*/ 1998929 h 2233863"/>
                  <a:gd name="connsiteX109" fmla="*/ 311362 w 2446249"/>
                  <a:gd name="connsiteY109" fmla="*/ 2189847 h 2233863"/>
                  <a:gd name="connsiteX110" fmla="*/ 250235 w 2446249"/>
                  <a:gd name="connsiteY110" fmla="*/ 2152165 h 2233863"/>
                  <a:gd name="connsiteX111" fmla="*/ 220927 w 2446249"/>
                  <a:gd name="connsiteY111" fmla="*/ 1998928 h 2233863"/>
                  <a:gd name="connsiteX112" fmla="*/ 120444 w 2446249"/>
                  <a:gd name="connsiteY112" fmla="*/ 1918541 h 2233863"/>
                  <a:gd name="connsiteX113" fmla="*/ 65177 w 2446249"/>
                  <a:gd name="connsiteY113" fmla="*/ 1878348 h 2233863"/>
                  <a:gd name="connsiteX114" fmla="*/ 80251 w 2446249"/>
                  <a:gd name="connsiteY114" fmla="*/ 1682404 h 2233863"/>
                  <a:gd name="connsiteX115" fmla="*/ 205854 w 2446249"/>
                  <a:gd name="connsiteY115" fmla="*/ 1823082 h 2233863"/>
                  <a:gd name="connsiteX116" fmla="*/ 301314 w 2446249"/>
                  <a:gd name="connsiteY116" fmla="*/ 1983856 h 2233863"/>
                  <a:gd name="connsiteX117" fmla="*/ 326435 w 2446249"/>
                  <a:gd name="connsiteY117" fmla="*/ 1873323 h 2233863"/>
                  <a:gd name="connsiteX118" fmla="*/ 175710 w 2446249"/>
                  <a:gd name="connsiteY118" fmla="*/ 1526655 h 2233863"/>
                  <a:gd name="connsiteX119" fmla="*/ 150589 w 2446249"/>
                  <a:gd name="connsiteY119" fmla="*/ 1491487 h 2233863"/>
                  <a:gd name="connsiteX120" fmla="*/ 30008 w 2446249"/>
                  <a:gd name="connsiteY120" fmla="*/ 1652260 h 2233863"/>
                  <a:gd name="connsiteX121" fmla="*/ 19959 w 2446249"/>
                  <a:gd name="connsiteY121" fmla="*/ 1808009 h 2233863"/>
                  <a:gd name="connsiteX122" fmla="*/ 75227 w 2446249"/>
                  <a:gd name="connsiteY122" fmla="*/ 1310615 h 2233863"/>
                  <a:gd name="connsiteX123" fmla="*/ 175709 w 2446249"/>
                  <a:gd name="connsiteY123" fmla="*/ 1350809 h 2233863"/>
                  <a:gd name="connsiteX124" fmla="*/ 170685 w 2446249"/>
                  <a:gd name="connsiteY124" fmla="*/ 1134770 h 2233863"/>
                  <a:gd name="connsiteX125" fmla="*/ 95322 w 2446249"/>
                  <a:gd name="connsiteY125" fmla="*/ 1245301 h 2233863"/>
                  <a:gd name="connsiteX126" fmla="*/ 180733 w 2446249"/>
                  <a:gd name="connsiteY126" fmla="*/ 1054383 h 2233863"/>
                  <a:gd name="connsiteX127" fmla="*/ 276193 w 2446249"/>
                  <a:gd name="connsiteY127" fmla="*/ 873512 h 2233863"/>
                  <a:gd name="connsiteX128" fmla="*/ 471298 w 2446249"/>
                  <a:gd name="connsiteY128"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829273 w 2446249"/>
                  <a:gd name="connsiteY46" fmla="*/ 826635 h 2233863"/>
                  <a:gd name="connsiteX47" fmla="*/ 1773614 w 2446249"/>
                  <a:gd name="connsiteY47" fmla="*/ 770976 h 2233863"/>
                  <a:gd name="connsiteX48" fmla="*/ 1456874 w 2446249"/>
                  <a:gd name="connsiteY48" fmla="*/ 1014191 h 2233863"/>
                  <a:gd name="connsiteX49" fmla="*/ 1527211 w 2446249"/>
                  <a:gd name="connsiteY49" fmla="*/ 762983 h 2233863"/>
                  <a:gd name="connsiteX50" fmla="*/ 1421703 w 2446249"/>
                  <a:gd name="connsiteY50" fmla="*/ 843370 h 2233863"/>
                  <a:gd name="connsiteX51" fmla="*/ 1512138 w 2446249"/>
                  <a:gd name="connsiteY51" fmla="*/ 843370 h 2233863"/>
                  <a:gd name="connsiteX52" fmla="*/ 1371461 w 2446249"/>
                  <a:gd name="connsiteY52" fmla="*/ 1029264 h 2233863"/>
                  <a:gd name="connsiteX53" fmla="*/ 1115228 w 2446249"/>
                  <a:gd name="connsiteY53" fmla="*/ 1255352 h 2233863"/>
                  <a:gd name="connsiteX54" fmla="*/ 907141 w 2446249"/>
                  <a:gd name="connsiteY54" fmla="*/ 1546754 h 2233863"/>
                  <a:gd name="connsiteX55" fmla="*/ 858995 w 2446249"/>
                  <a:gd name="connsiteY55" fmla="*/ 1622117 h 2233863"/>
                  <a:gd name="connsiteX56" fmla="*/ 1009720 w 2446249"/>
                  <a:gd name="connsiteY56" fmla="*/ 1918543 h 2233863"/>
                  <a:gd name="connsiteX57" fmla="*/ 1100156 w 2446249"/>
                  <a:gd name="connsiteY57" fmla="*/ 1898446 h 2233863"/>
                  <a:gd name="connsiteX58" fmla="*/ 1243117 w 2446249"/>
                  <a:gd name="connsiteY58" fmla="*/ 1439150 h 2233863"/>
                  <a:gd name="connsiteX59" fmla="*/ 1352194 w 2446249"/>
                  <a:gd name="connsiteY59" fmla="*/ 1522376 h 2233863"/>
                  <a:gd name="connsiteX60" fmla="*/ 1352194 w 2446249"/>
                  <a:gd name="connsiteY60" fmla="*/ 1605864 h 2233863"/>
                  <a:gd name="connsiteX61" fmla="*/ 1312456 w 2446249"/>
                  <a:gd name="connsiteY61" fmla="*/ 1759841 h 2233863"/>
                  <a:gd name="connsiteX62" fmla="*/ 1416465 w 2446249"/>
                  <a:gd name="connsiteY62" fmla="*/ 1920186 h 2233863"/>
                  <a:gd name="connsiteX63" fmla="*/ 1340269 w 2446249"/>
                  <a:gd name="connsiteY63" fmla="*/ 1649594 h 2233863"/>
                  <a:gd name="connsiteX64" fmla="*/ 1606637 w 2446249"/>
                  <a:gd name="connsiteY64" fmla="*/ 1522374 h 2233863"/>
                  <a:gd name="connsiteX65" fmla="*/ 2444756 w 2446249"/>
                  <a:gd name="connsiteY65" fmla="*/ 1445659 h 2233863"/>
                  <a:gd name="connsiteX66" fmla="*/ 1602662 w 2446249"/>
                  <a:gd name="connsiteY66" fmla="*/ 2023306 h 2233863"/>
                  <a:gd name="connsiteX67" fmla="*/ 1574831 w 2446249"/>
                  <a:gd name="connsiteY67" fmla="*/ 1943793 h 2233863"/>
                  <a:gd name="connsiteX68" fmla="*/ 1471464 w 2446249"/>
                  <a:gd name="connsiteY68" fmla="*/ 2074990 h 2233863"/>
                  <a:gd name="connsiteX69" fmla="*/ 1582781 w 2446249"/>
                  <a:gd name="connsiteY69" fmla="*/ 2142576 h 2233863"/>
                  <a:gd name="connsiteX70" fmla="*/ 1451584 w 2446249"/>
                  <a:gd name="connsiteY70" fmla="*/ 2210162 h 2233863"/>
                  <a:gd name="connsiteX71" fmla="*/ 1228948 w 2446249"/>
                  <a:gd name="connsiteY71" fmla="*/ 2218113 h 2233863"/>
                  <a:gd name="connsiteX72" fmla="*/ 982457 w 2446249"/>
                  <a:gd name="connsiteY72" fmla="*/ 2226066 h 2233863"/>
                  <a:gd name="connsiteX73" fmla="*/ 966555 w 2446249"/>
                  <a:gd name="connsiteY73" fmla="*/ 2146551 h 2233863"/>
                  <a:gd name="connsiteX74" fmla="*/ 1197143 w 2446249"/>
                  <a:gd name="connsiteY74" fmla="*/ 2170405 h 2233863"/>
                  <a:gd name="connsiteX75" fmla="*/ 1324364 w 2446249"/>
                  <a:gd name="connsiteY75" fmla="*/ 2150526 h 2233863"/>
                  <a:gd name="connsiteX76" fmla="*/ 1280632 w 2446249"/>
                  <a:gd name="connsiteY76" fmla="*/ 1963673 h 2233863"/>
                  <a:gd name="connsiteX77" fmla="*/ 1407852 w 2446249"/>
                  <a:gd name="connsiteY77" fmla="*/ 1935844 h 2233863"/>
                  <a:gd name="connsiteX78" fmla="*/ 1247453 w 2446249"/>
                  <a:gd name="connsiteY78" fmla="*/ 1894184 h 2233863"/>
                  <a:gd name="connsiteX79" fmla="*/ 1182614 w 2446249"/>
                  <a:gd name="connsiteY79" fmla="*/ 2064244 h 2233863"/>
                  <a:gd name="connsiteX80" fmla="*/ 1024793 w 2446249"/>
                  <a:gd name="connsiteY80" fmla="*/ 2129558 h 2233863"/>
                  <a:gd name="connsiteX81" fmla="*/ 884116 w 2446249"/>
                  <a:gd name="connsiteY81" fmla="*/ 1767818 h 2233863"/>
                  <a:gd name="connsiteX82" fmla="*/ 843922 w 2446249"/>
                  <a:gd name="connsiteY82" fmla="*/ 2079317 h 2233863"/>
                  <a:gd name="connsiteX83" fmla="*/ 703246 w 2446249"/>
                  <a:gd name="connsiteY83" fmla="*/ 1667335 h 2233863"/>
                  <a:gd name="connsiteX84" fmla="*/ 803729 w 2446249"/>
                  <a:gd name="connsiteY84" fmla="*/ 1416126 h 2233863"/>
                  <a:gd name="connsiteX85" fmla="*/ 884115 w 2446249"/>
                  <a:gd name="connsiteY85" fmla="*/ 1255352 h 2233863"/>
                  <a:gd name="connsiteX86" fmla="*/ 1160446 w 2446249"/>
                  <a:gd name="connsiteY86" fmla="*/ 1134771 h 2233863"/>
                  <a:gd name="connsiteX87" fmla="*/ 1637744 w 2446249"/>
                  <a:gd name="connsiteY87" fmla="*/ 657475 h 2233863"/>
                  <a:gd name="connsiteX88" fmla="*/ 1763348 w 2446249"/>
                  <a:gd name="connsiteY88" fmla="*/ 345976 h 2233863"/>
                  <a:gd name="connsiteX89" fmla="*/ 1642768 w 2446249"/>
                  <a:gd name="connsiteY89" fmla="*/ 386169 h 2233863"/>
                  <a:gd name="connsiteX90" fmla="*/ 1451848 w 2446249"/>
                  <a:gd name="connsiteY90" fmla="*/ 667523 h 2233863"/>
                  <a:gd name="connsiteX91" fmla="*/ 1170498 w 2446249"/>
                  <a:gd name="connsiteY91" fmla="*/ 506748 h 2233863"/>
                  <a:gd name="connsiteX92" fmla="*/ 1200641 w 2446249"/>
                  <a:gd name="connsiteY92" fmla="*/ 642400 h 2233863"/>
                  <a:gd name="connsiteX93" fmla="*/ 1115230 w 2446249"/>
                  <a:gd name="connsiteY93" fmla="*/ 878538 h 2233863"/>
                  <a:gd name="connsiteX94" fmla="*/ 1100158 w 2446249"/>
                  <a:gd name="connsiteY94" fmla="*/ 1014189 h 2233863"/>
                  <a:gd name="connsiteX95" fmla="*/ 904215 w 2446249"/>
                  <a:gd name="connsiteY95" fmla="*/ 1024237 h 2233863"/>
                  <a:gd name="connsiteX96" fmla="*/ 929336 w 2446249"/>
                  <a:gd name="connsiteY96" fmla="*/ 1185011 h 2233863"/>
                  <a:gd name="connsiteX97" fmla="*/ 708272 w 2446249"/>
                  <a:gd name="connsiteY97" fmla="*/ 994093 h 2233863"/>
                  <a:gd name="connsiteX98" fmla="*/ 607789 w 2446249"/>
                  <a:gd name="connsiteY98" fmla="*/ 923755 h 2233863"/>
                  <a:gd name="connsiteX99" fmla="*/ 809594 w 2446249"/>
                  <a:gd name="connsiteY99" fmla="*/ 1323176 h 2233863"/>
                  <a:gd name="connsiteX100" fmla="*/ 512330 w 2446249"/>
                  <a:gd name="connsiteY100" fmla="*/ 1365882 h 2233863"/>
                  <a:gd name="connsiteX101" fmla="*/ 647983 w 2446249"/>
                  <a:gd name="connsiteY101" fmla="*/ 1883372 h 2233863"/>
                  <a:gd name="connsiteX102" fmla="*/ 537449 w 2446249"/>
                  <a:gd name="connsiteY102" fmla="*/ 1808010 h 2233863"/>
                  <a:gd name="connsiteX103" fmla="*/ 391749 w 2446249"/>
                  <a:gd name="connsiteY103" fmla="*/ 1742695 h 2233863"/>
                  <a:gd name="connsiteX104" fmla="*/ 230975 w 2446249"/>
                  <a:gd name="connsiteY104" fmla="*/ 1446268 h 2233863"/>
                  <a:gd name="connsiteX105" fmla="*/ 356580 w 2446249"/>
                  <a:gd name="connsiteY105" fmla="*/ 1677381 h 2233863"/>
                  <a:gd name="connsiteX106" fmla="*/ 431942 w 2446249"/>
                  <a:gd name="connsiteY106" fmla="*/ 1843179 h 2233863"/>
                  <a:gd name="connsiteX107" fmla="*/ 527402 w 2446249"/>
                  <a:gd name="connsiteY107" fmla="*/ 1883372 h 2233863"/>
                  <a:gd name="connsiteX108" fmla="*/ 507305 w 2446249"/>
                  <a:gd name="connsiteY108" fmla="*/ 1998929 h 2233863"/>
                  <a:gd name="connsiteX109" fmla="*/ 311362 w 2446249"/>
                  <a:gd name="connsiteY109" fmla="*/ 2189847 h 2233863"/>
                  <a:gd name="connsiteX110" fmla="*/ 250235 w 2446249"/>
                  <a:gd name="connsiteY110" fmla="*/ 2152165 h 2233863"/>
                  <a:gd name="connsiteX111" fmla="*/ 220927 w 2446249"/>
                  <a:gd name="connsiteY111" fmla="*/ 1998928 h 2233863"/>
                  <a:gd name="connsiteX112" fmla="*/ 120444 w 2446249"/>
                  <a:gd name="connsiteY112" fmla="*/ 1918541 h 2233863"/>
                  <a:gd name="connsiteX113" fmla="*/ 65177 w 2446249"/>
                  <a:gd name="connsiteY113" fmla="*/ 1878348 h 2233863"/>
                  <a:gd name="connsiteX114" fmla="*/ 80251 w 2446249"/>
                  <a:gd name="connsiteY114" fmla="*/ 1682404 h 2233863"/>
                  <a:gd name="connsiteX115" fmla="*/ 205854 w 2446249"/>
                  <a:gd name="connsiteY115" fmla="*/ 1823082 h 2233863"/>
                  <a:gd name="connsiteX116" fmla="*/ 301314 w 2446249"/>
                  <a:gd name="connsiteY116" fmla="*/ 1983856 h 2233863"/>
                  <a:gd name="connsiteX117" fmla="*/ 326435 w 2446249"/>
                  <a:gd name="connsiteY117" fmla="*/ 1873323 h 2233863"/>
                  <a:gd name="connsiteX118" fmla="*/ 175710 w 2446249"/>
                  <a:gd name="connsiteY118" fmla="*/ 1526655 h 2233863"/>
                  <a:gd name="connsiteX119" fmla="*/ 150589 w 2446249"/>
                  <a:gd name="connsiteY119" fmla="*/ 1491487 h 2233863"/>
                  <a:gd name="connsiteX120" fmla="*/ 30008 w 2446249"/>
                  <a:gd name="connsiteY120" fmla="*/ 1652260 h 2233863"/>
                  <a:gd name="connsiteX121" fmla="*/ 19959 w 2446249"/>
                  <a:gd name="connsiteY121" fmla="*/ 1808009 h 2233863"/>
                  <a:gd name="connsiteX122" fmla="*/ 75227 w 2446249"/>
                  <a:gd name="connsiteY122" fmla="*/ 1310615 h 2233863"/>
                  <a:gd name="connsiteX123" fmla="*/ 175709 w 2446249"/>
                  <a:gd name="connsiteY123" fmla="*/ 1350809 h 2233863"/>
                  <a:gd name="connsiteX124" fmla="*/ 170685 w 2446249"/>
                  <a:gd name="connsiteY124" fmla="*/ 1134770 h 2233863"/>
                  <a:gd name="connsiteX125" fmla="*/ 95322 w 2446249"/>
                  <a:gd name="connsiteY125" fmla="*/ 1245301 h 2233863"/>
                  <a:gd name="connsiteX126" fmla="*/ 180733 w 2446249"/>
                  <a:gd name="connsiteY126" fmla="*/ 1054383 h 2233863"/>
                  <a:gd name="connsiteX127" fmla="*/ 276193 w 2446249"/>
                  <a:gd name="connsiteY127" fmla="*/ 873512 h 2233863"/>
                  <a:gd name="connsiteX128" fmla="*/ 471298 w 2446249"/>
                  <a:gd name="connsiteY128"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829273 w 2446249"/>
                  <a:gd name="connsiteY46" fmla="*/ 826635 h 2233863"/>
                  <a:gd name="connsiteX47" fmla="*/ 1773614 w 2446249"/>
                  <a:gd name="connsiteY47" fmla="*/ 770976 h 2233863"/>
                  <a:gd name="connsiteX48" fmla="*/ 1456874 w 2446249"/>
                  <a:gd name="connsiteY48" fmla="*/ 1014191 h 2233863"/>
                  <a:gd name="connsiteX49" fmla="*/ 1527211 w 2446249"/>
                  <a:gd name="connsiteY49" fmla="*/ 762983 h 2233863"/>
                  <a:gd name="connsiteX50" fmla="*/ 1421703 w 2446249"/>
                  <a:gd name="connsiteY50" fmla="*/ 843370 h 2233863"/>
                  <a:gd name="connsiteX51" fmla="*/ 1512138 w 2446249"/>
                  <a:gd name="connsiteY51" fmla="*/ 843370 h 2233863"/>
                  <a:gd name="connsiteX52" fmla="*/ 1371461 w 2446249"/>
                  <a:gd name="connsiteY52" fmla="*/ 1029264 h 2233863"/>
                  <a:gd name="connsiteX53" fmla="*/ 1115228 w 2446249"/>
                  <a:gd name="connsiteY53" fmla="*/ 1255352 h 2233863"/>
                  <a:gd name="connsiteX54" fmla="*/ 907141 w 2446249"/>
                  <a:gd name="connsiteY54" fmla="*/ 1546754 h 2233863"/>
                  <a:gd name="connsiteX55" fmla="*/ 858995 w 2446249"/>
                  <a:gd name="connsiteY55" fmla="*/ 1622117 h 2233863"/>
                  <a:gd name="connsiteX56" fmla="*/ 1009720 w 2446249"/>
                  <a:gd name="connsiteY56" fmla="*/ 1918543 h 2233863"/>
                  <a:gd name="connsiteX57" fmla="*/ 1100156 w 2446249"/>
                  <a:gd name="connsiteY57" fmla="*/ 1898446 h 2233863"/>
                  <a:gd name="connsiteX58" fmla="*/ 1243117 w 2446249"/>
                  <a:gd name="connsiteY58" fmla="*/ 1439150 h 2233863"/>
                  <a:gd name="connsiteX59" fmla="*/ 1352194 w 2446249"/>
                  <a:gd name="connsiteY59" fmla="*/ 1522376 h 2233863"/>
                  <a:gd name="connsiteX60" fmla="*/ 1352194 w 2446249"/>
                  <a:gd name="connsiteY60" fmla="*/ 1605864 h 2233863"/>
                  <a:gd name="connsiteX61" fmla="*/ 1312456 w 2446249"/>
                  <a:gd name="connsiteY61" fmla="*/ 1759841 h 2233863"/>
                  <a:gd name="connsiteX62" fmla="*/ 1416465 w 2446249"/>
                  <a:gd name="connsiteY62" fmla="*/ 1920186 h 2233863"/>
                  <a:gd name="connsiteX63" fmla="*/ 1340269 w 2446249"/>
                  <a:gd name="connsiteY63" fmla="*/ 1649594 h 2233863"/>
                  <a:gd name="connsiteX64" fmla="*/ 1606637 w 2446249"/>
                  <a:gd name="connsiteY64" fmla="*/ 1522374 h 2233863"/>
                  <a:gd name="connsiteX65" fmla="*/ 2444756 w 2446249"/>
                  <a:gd name="connsiteY65" fmla="*/ 1445659 h 2233863"/>
                  <a:gd name="connsiteX66" fmla="*/ 1602662 w 2446249"/>
                  <a:gd name="connsiteY66" fmla="*/ 2023306 h 2233863"/>
                  <a:gd name="connsiteX67" fmla="*/ 1574831 w 2446249"/>
                  <a:gd name="connsiteY67" fmla="*/ 1943793 h 2233863"/>
                  <a:gd name="connsiteX68" fmla="*/ 1471464 w 2446249"/>
                  <a:gd name="connsiteY68" fmla="*/ 2074990 h 2233863"/>
                  <a:gd name="connsiteX69" fmla="*/ 1582781 w 2446249"/>
                  <a:gd name="connsiteY69" fmla="*/ 2142576 h 2233863"/>
                  <a:gd name="connsiteX70" fmla="*/ 1451584 w 2446249"/>
                  <a:gd name="connsiteY70" fmla="*/ 2210162 h 2233863"/>
                  <a:gd name="connsiteX71" fmla="*/ 1228948 w 2446249"/>
                  <a:gd name="connsiteY71" fmla="*/ 2218113 h 2233863"/>
                  <a:gd name="connsiteX72" fmla="*/ 982457 w 2446249"/>
                  <a:gd name="connsiteY72" fmla="*/ 2226066 h 2233863"/>
                  <a:gd name="connsiteX73" fmla="*/ 966555 w 2446249"/>
                  <a:gd name="connsiteY73" fmla="*/ 2146551 h 2233863"/>
                  <a:gd name="connsiteX74" fmla="*/ 1197143 w 2446249"/>
                  <a:gd name="connsiteY74" fmla="*/ 2170405 h 2233863"/>
                  <a:gd name="connsiteX75" fmla="*/ 1324364 w 2446249"/>
                  <a:gd name="connsiteY75" fmla="*/ 2150526 h 2233863"/>
                  <a:gd name="connsiteX76" fmla="*/ 1280632 w 2446249"/>
                  <a:gd name="connsiteY76" fmla="*/ 1963673 h 2233863"/>
                  <a:gd name="connsiteX77" fmla="*/ 1407852 w 2446249"/>
                  <a:gd name="connsiteY77" fmla="*/ 1935844 h 2233863"/>
                  <a:gd name="connsiteX78" fmla="*/ 1247453 w 2446249"/>
                  <a:gd name="connsiteY78" fmla="*/ 1894184 h 2233863"/>
                  <a:gd name="connsiteX79" fmla="*/ 1182614 w 2446249"/>
                  <a:gd name="connsiteY79" fmla="*/ 2064244 h 2233863"/>
                  <a:gd name="connsiteX80" fmla="*/ 1024793 w 2446249"/>
                  <a:gd name="connsiteY80" fmla="*/ 2129558 h 2233863"/>
                  <a:gd name="connsiteX81" fmla="*/ 884116 w 2446249"/>
                  <a:gd name="connsiteY81" fmla="*/ 1767818 h 2233863"/>
                  <a:gd name="connsiteX82" fmla="*/ 843922 w 2446249"/>
                  <a:gd name="connsiteY82" fmla="*/ 2079317 h 2233863"/>
                  <a:gd name="connsiteX83" fmla="*/ 703246 w 2446249"/>
                  <a:gd name="connsiteY83" fmla="*/ 1667335 h 2233863"/>
                  <a:gd name="connsiteX84" fmla="*/ 803729 w 2446249"/>
                  <a:gd name="connsiteY84" fmla="*/ 1416126 h 2233863"/>
                  <a:gd name="connsiteX85" fmla="*/ 884115 w 2446249"/>
                  <a:gd name="connsiteY85" fmla="*/ 1255352 h 2233863"/>
                  <a:gd name="connsiteX86" fmla="*/ 1160446 w 2446249"/>
                  <a:gd name="connsiteY86" fmla="*/ 1134771 h 2233863"/>
                  <a:gd name="connsiteX87" fmla="*/ 1637744 w 2446249"/>
                  <a:gd name="connsiteY87" fmla="*/ 657475 h 2233863"/>
                  <a:gd name="connsiteX88" fmla="*/ 1763348 w 2446249"/>
                  <a:gd name="connsiteY88" fmla="*/ 345976 h 2233863"/>
                  <a:gd name="connsiteX89" fmla="*/ 1642768 w 2446249"/>
                  <a:gd name="connsiteY89" fmla="*/ 386169 h 2233863"/>
                  <a:gd name="connsiteX90" fmla="*/ 1451848 w 2446249"/>
                  <a:gd name="connsiteY90" fmla="*/ 667523 h 2233863"/>
                  <a:gd name="connsiteX91" fmla="*/ 1170498 w 2446249"/>
                  <a:gd name="connsiteY91" fmla="*/ 506748 h 2233863"/>
                  <a:gd name="connsiteX92" fmla="*/ 1200641 w 2446249"/>
                  <a:gd name="connsiteY92" fmla="*/ 642400 h 2233863"/>
                  <a:gd name="connsiteX93" fmla="*/ 1115230 w 2446249"/>
                  <a:gd name="connsiteY93" fmla="*/ 878538 h 2233863"/>
                  <a:gd name="connsiteX94" fmla="*/ 1100158 w 2446249"/>
                  <a:gd name="connsiteY94" fmla="*/ 1014189 h 2233863"/>
                  <a:gd name="connsiteX95" fmla="*/ 904215 w 2446249"/>
                  <a:gd name="connsiteY95" fmla="*/ 1024237 h 2233863"/>
                  <a:gd name="connsiteX96" fmla="*/ 929336 w 2446249"/>
                  <a:gd name="connsiteY96" fmla="*/ 1185011 h 2233863"/>
                  <a:gd name="connsiteX97" fmla="*/ 708272 w 2446249"/>
                  <a:gd name="connsiteY97" fmla="*/ 994093 h 2233863"/>
                  <a:gd name="connsiteX98" fmla="*/ 607789 w 2446249"/>
                  <a:gd name="connsiteY98" fmla="*/ 923755 h 2233863"/>
                  <a:gd name="connsiteX99" fmla="*/ 809594 w 2446249"/>
                  <a:gd name="connsiteY99" fmla="*/ 1323176 h 2233863"/>
                  <a:gd name="connsiteX100" fmla="*/ 512330 w 2446249"/>
                  <a:gd name="connsiteY100" fmla="*/ 1365882 h 2233863"/>
                  <a:gd name="connsiteX101" fmla="*/ 647983 w 2446249"/>
                  <a:gd name="connsiteY101" fmla="*/ 1883372 h 2233863"/>
                  <a:gd name="connsiteX102" fmla="*/ 537449 w 2446249"/>
                  <a:gd name="connsiteY102" fmla="*/ 1808010 h 2233863"/>
                  <a:gd name="connsiteX103" fmla="*/ 391749 w 2446249"/>
                  <a:gd name="connsiteY103" fmla="*/ 1742695 h 2233863"/>
                  <a:gd name="connsiteX104" fmla="*/ 230975 w 2446249"/>
                  <a:gd name="connsiteY104" fmla="*/ 1446268 h 2233863"/>
                  <a:gd name="connsiteX105" fmla="*/ 356580 w 2446249"/>
                  <a:gd name="connsiteY105" fmla="*/ 1677381 h 2233863"/>
                  <a:gd name="connsiteX106" fmla="*/ 431942 w 2446249"/>
                  <a:gd name="connsiteY106" fmla="*/ 1843179 h 2233863"/>
                  <a:gd name="connsiteX107" fmla="*/ 527402 w 2446249"/>
                  <a:gd name="connsiteY107" fmla="*/ 1883372 h 2233863"/>
                  <a:gd name="connsiteX108" fmla="*/ 507305 w 2446249"/>
                  <a:gd name="connsiteY108" fmla="*/ 1998929 h 2233863"/>
                  <a:gd name="connsiteX109" fmla="*/ 311362 w 2446249"/>
                  <a:gd name="connsiteY109" fmla="*/ 2189847 h 2233863"/>
                  <a:gd name="connsiteX110" fmla="*/ 250235 w 2446249"/>
                  <a:gd name="connsiteY110" fmla="*/ 2152165 h 2233863"/>
                  <a:gd name="connsiteX111" fmla="*/ 220927 w 2446249"/>
                  <a:gd name="connsiteY111" fmla="*/ 1998928 h 2233863"/>
                  <a:gd name="connsiteX112" fmla="*/ 120444 w 2446249"/>
                  <a:gd name="connsiteY112" fmla="*/ 1918541 h 2233863"/>
                  <a:gd name="connsiteX113" fmla="*/ 65177 w 2446249"/>
                  <a:gd name="connsiteY113" fmla="*/ 1878348 h 2233863"/>
                  <a:gd name="connsiteX114" fmla="*/ 80251 w 2446249"/>
                  <a:gd name="connsiteY114" fmla="*/ 1682404 h 2233863"/>
                  <a:gd name="connsiteX115" fmla="*/ 205854 w 2446249"/>
                  <a:gd name="connsiteY115" fmla="*/ 1823082 h 2233863"/>
                  <a:gd name="connsiteX116" fmla="*/ 301314 w 2446249"/>
                  <a:gd name="connsiteY116" fmla="*/ 1983856 h 2233863"/>
                  <a:gd name="connsiteX117" fmla="*/ 326435 w 2446249"/>
                  <a:gd name="connsiteY117" fmla="*/ 1873323 h 2233863"/>
                  <a:gd name="connsiteX118" fmla="*/ 175710 w 2446249"/>
                  <a:gd name="connsiteY118" fmla="*/ 1526655 h 2233863"/>
                  <a:gd name="connsiteX119" fmla="*/ 150589 w 2446249"/>
                  <a:gd name="connsiteY119" fmla="*/ 1491487 h 2233863"/>
                  <a:gd name="connsiteX120" fmla="*/ 30008 w 2446249"/>
                  <a:gd name="connsiteY120" fmla="*/ 1652260 h 2233863"/>
                  <a:gd name="connsiteX121" fmla="*/ 19959 w 2446249"/>
                  <a:gd name="connsiteY121" fmla="*/ 1808009 h 2233863"/>
                  <a:gd name="connsiteX122" fmla="*/ 75227 w 2446249"/>
                  <a:gd name="connsiteY122" fmla="*/ 1310615 h 2233863"/>
                  <a:gd name="connsiteX123" fmla="*/ 175709 w 2446249"/>
                  <a:gd name="connsiteY123" fmla="*/ 1350809 h 2233863"/>
                  <a:gd name="connsiteX124" fmla="*/ 170685 w 2446249"/>
                  <a:gd name="connsiteY124" fmla="*/ 1134770 h 2233863"/>
                  <a:gd name="connsiteX125" fmla="*/ 95322 w 2446249"/>
                  <a:gd name="connsiteY125" fmla="*/ 1245301 h 2233863"/>
                  <a:gd name="connsiteX126" fmla="*/ 180733 w 2446249"/>
                  <a:gd name="connsiteY126" fmla="*/ 1054383 h 2233863"/>
                  <a:gd name="connsiteX127" fmla="*/ 276193 w 2446249"/>
                  <a:gd name="connsiteY127" fmla="*/ 873512 h 2233863"/>
                  <a:gd name="connsiteX128" fmla="*/ 471298 w 2446249"/>
                  <a:gd name="connsiteY128"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793493 w 2446249"/>
                  <a:gd name="connsiteY46" fmla="*/ 886270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2194 w 2446249"/>
                  <a:gd name="connsiteY60" fmla="*/ 1522376 h 2233863"/>
                  <a:gd name="connsiteX61" fmla="*/ 1352194 w 2446249"/>
                  <a:gd name="connsiteY61" fmla="*/ 1605864 h 2233863"/>
                  <a:gd name="connsiteX62" fmla="*/ 1312456 w 2446249"/>
                  <a:gd name="connsiteY62" fmla="*/ 1759841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686151 w 2446249"/>
                  <a:gd name="connsiteY46" fmla="*/ 977710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2194 w 2446249"/>
                  <a:gd name="connsiteY60" fmla="*/ 1522376 h 2233863"/>
                  <a:gd name="connsiteX61" fmla="*/ 1352194 w 2446249"/>
                  <a:gd name="connsiteY61" fmla="*/ 1605864 h 2233863"/>
                  <a:gd name="connsiteX62" fmla="*/ 1312456 w 2446249"/>
                  <a:gd name="connsiteY62" fmla="*/ 1759841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920715 w 2446249"/>
                  <a:gd name="connsiteY46" fmla="*/ 830611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2194 w 2446249"/>
                  <a:gd name="connsiteY60" fmla="*/ 1522376 h 2233863"/>
                  <a:gd name="connsiteX61" fmla="*/ 1352194 w 2446249"/>
                  <a:gd name="connsiteY61" fmla="*/ 1605864 h 2233863"/>
                  <a:gd name="connsiteX62" fmla="*/ 1312456 w 2446249"/>
                  <a:gd name="connsiteY62" fmla="*/ 1759841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920715 w 2446249"/>
                  <a:gd name="connsiteY46" fmla="*/ 830611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2194 w 2446249"/>
                  <a:gd name="connsiteY60" fmla="*/ 1522376 h 2233863"/>
                  <a:gd name="connsiteX61" fmla="*/ 1352194 w 2446249"/>
                  <a:gd name="connsiteY61" fmla="*/ 1605864 h 2233863"/>
                  <a:gd name="connsiteX62" fmla="*/ 1312456 w 2446249"/>
                  <a:gd name="connsiteY62" fmla="*/ 1759841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1865055 w 2446249"/>
                  <a:gd name="connsiteY40" fmla="*/ 985661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920715 w 2446249"/>
                  <a:gd name="connsiteY46" fmla="*/ 830611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2194 w 2446249"/>
                  <a:gd name="connsiteY60" fmla="*/ 1522376 h 2233863"/>
                  <a:gd name="connsiteX61" fmla="*/ 1352194 w 2446249"/>
                  <a:gd name="connsiteY61" fmla="*/ 1605864 h 2233863"/>
                  <a:gd name="connsiteX62" fmla="*/ 1312456 w 2446249"/>
                  <a:gd name="connsiteY62" fmla="*/ 1759841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2365987 w 2446249"/>
                  <a:gd name="connsiteY40" fmla="*/ 1160590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920715 w 2446249"/>
                  <a:gd name="connsiteY46" fmla="*/ 830611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2194 w 2446249"/>
                  <a:gd name="connsiteY60" fmla="*/ 1522376 h 2233863"/>
                  <a:gd name="connsiteX61" fmla="*/ 1352194 w 2446249"/>
                  <a:gd name="connsiteY61" fmla="*/ 1605864 h 2233863"/>
                  <a:gd name="connsiteX62" fmla="*/ 1312456 w 2446249"/>
                  <a:gd name="connsiteY62" fmla="*/ 1759841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2365987 w 2446249"/>
                  <a:gd name="connsiteY40" fmla="*/ 1160590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920715 w 2446249"/>
                  <a:gd name="connsiteY46" fmla="*/ 830611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6169 w 2446249"/>
                  <a:gd name="connsiteY60" fmla="*/ 1510449 h 2233863"/>
                  <a:gd name="connsiteX61" fmla="*/ 1352194 w 2446249"/>
                  <a:gd name="connsiteY61" fmla="*/ 1605864 h 2233863"/>
                  <a:gd name="connsiteX62" fmla="*/ 1312456 w 2446249"/>
                  <a:gd name="connsiteY62" fmla="*/ 1759841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2365987 w 2446249"/>
                  <a:gd name="connsiteY40" fmla="*/ 1160590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920715 w 2446249"/>
                  <a:gd name="connsiteY46" fmla="*/ 830611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6169 w 2446249"/>
                  <a:gd name="connsiteY60" fmla="*/ 1510449 h 2233863"/>
                  <a:gd name="connsiteX61" fmla="*/ 1352194 w 2446249"/>
                  <a:gd name="connsiteY61" fmla="*/ 1605864 h 2233863"/>
                  <a:gd name="connsiteX62" fmla="*/ 1312456 w 2446249"/>
                  <a:gd name="connsiteY62" fmla="*/ 1759841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2365987 w 2446249"/>
                  <a:gd name="connsiteY40" fmla="*/ 1160590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920715 w 2446249"/>
                  <a:gd name="connsiteY46" fmla="*/ 830611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6169 w 2446249"/>
                  <a:gd name="connsiteY60" fmla="*/ 1510449 h 2233863"/>
                  <a:gd name="connsiteX61" fmla="*/ 1352194 w 2446249"/>
                  <a:gd name="connsiteY61" fmla="*/ 1605864 h 2233863"/>
                  <a:gd name="connsiteX62" fmla="*/ 1304505 w 2446249"/>
                  <a:gd name="connsiteY62" fmla="*/ 1759841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46249"/>
                  <a:gd name="connsiteY0" fmla="*/ 672545 h 2233863"/>
                  <a:gd name="connsiteX1" fmla="*/ 693200 w 2446249"/>
                  <a:gd name="connsiteY1" fmla="*/ 411288 h 2233863"/>
                  <a:gd name="connsiteX2" fmla="*/ 743441 w 2446249"/>
                  <a:gd name="connsiteY2" fmla="*/ 471579 h 2233863"/>
                  <a:gd name="connsiteX3" fmla="*/ 708273 w 2446249"/>
                  <a:gd name="connsiteY3" fmla="*/ 582110 h 2233863"/>
                  <a:gd name="connsiteX4" fmla="*/ 637934 w 2446249"/>
                  <a:gd name="connsiteY4" fmla="*/ 592159 h 2233863"/>
                  <a:gd name="connsiteX5" fmla="*/ 562573 w 2446249"/>
                  <a:gd name="connsiteY5" fmla="*/ 627328 h 2233863"/>
                  <a:gd name="connsiteX6" fmla="*/ 688176 w 2446249"/>
                  <a:gd name="connsiteY6" fmla="*/ 778053 h 2233863"/>
                  <a:gd name="connsiteX7" fmla="*/ 487209 w 2446249"/>
                  <a:gd name="connsiteY7" fmla="*/ 752933 h 2233863"/>
                  <a:gd name="connsiteX8" fmla="*/ 421895 w 2446249"/>
                  <a:gd name="connsiteY8" fmla="*/ 953900 h 2233863"/>
                  <a:gd name="connsiteX9" fmla="*/ 241862 w 2446249"/>
                  <a:gd name="connsiteY9" fmla="*/ 994093 h 2233863"/>
                  <a:gd name="connsiteX10" fmla="*/ 306338 w 2446249"/>
                  <a:gd name="connsiteY10" fmla="*/ 1285495 h 2233863"/>
                  <a:gd name="connsiteX11" fmla="*/ 492233 w 2446249"/>
                  <a:gd name="connsiteY11" fmla="*/ 1195060 h 2233863"/>
                  <a:gd name="connsiteX12" fmla="*/ 477162 w 2446249"/>
                  <a:gd name="connsiteY12" fmla="*/ 979020 h 2233863"/>
                  <a:gd name="connsiteX13" fmla="*/ 738418 w 2446249"/>
                  <a:gd name="connsiteY13" fmla="*/ 783077 h 2233863"/>
                  <a:gd name="connsiteX14" fmla="*/ 818805 w 2446249"/>
                  <a:gd name="connsiteY14" fmla="*/ 818247 h 2233863"/>
                  <a:gd name="connsiteX15" fmla="*/ 889144 w 2446249"/>
                  <a:gd name="connsiteY15" fmla="*/ 918730 h 2233863"/>
                  <a:gd name="connsiteX16" fmla="*/ 793684 w 2446249"/>
                  <a:gd name="connsiteY16" fmla="*/ 707714 h 2233863"/>
                  <a:gd name="connsiteX17" fmla="*/ 803732 w 2446249"/>
                  <a:gd name="connsiteY17" fmla="*/ 436409 h 2233863"/>
                  <a:gd name="connsiteX18" fmla="*/ 979579 w 2446249"/>
                  <a:gd name="connsiteY18" fmla="*/ 290708 h 2233863"/>
                  <a:gd name="connsiteX19" fmla="*/ 904216 w 2446249"/>
                  <a:gd name="connsiteY19" fmla="*/ 471579 h 2233863"/>
                  <a:gd name="connsiteX20" fmla="*/ 899192 w 2446249"/>
                  <a:gd name="connsiteY20" fmla="*/ 546941 h 2233863"/>
                  <a:gd name="connsiteX21" fmla="*/ 1029820 w 2446249"/>
                  <a:gd name="connsiteY21" fmla="*/ 567038 h 2233863"/>
                  <a:gd name="connsiteX22" fmla="*/ 974554 w 2446249"/>
                  <a:gd name="connsiteY22" fmla="*/ 768005 h 2233863"/>
                  <a:gd name="connsiteX23" fmla="*/ 994652 w 2446249"/>
                  <a:gd name="connsiteY23" fmla="*/ 788103 h 2233863"/>
                  <a:gd name="connsiteX24" fmla="*/ 959482 w 2446249"/>
                  <a:gd name="connsiteY24" fmla="*/ 506748 h 2233863"/>
                  <a:gd name="connsiteX25" fmla="*/ 1034844 w 2446249"/>
                  <a:gd name="connsiteY25" fmla="*/ 315829 h 2233863"/>
                  <a:gd name="connsiteX26" fmla="*/ 1155424 w 2446249"/>
                  <a:gd name="connsiteY26" fmla="*/ 150031 h 2233863"/>
                  <a:gd name="connsiteX27" fmla="*/ 1265955 w 2446249"/>
                  <a:gd name="connsiteY27" fmla="*/ 215345 h 2233863"/>
                  <a:gd name="connsiteX28" fmla="*/ 1145375 w 2446249"/>
                  <a:gd name="connsiteY28" fmla="*/ 305782 h 2233863"/>
                  <a:gd name="connsiteX29" fmla="*/ 1311173 w 2446249"/>
                  <a:gd name="connsiteY29" fmla="*/ 416314 h 2233863"/>
                  <a:gd name="connsiteX30" fmla="*/ 1346340 w 2446249"/>
                  <a:gd name="connsiteY30" fmla="*/ 124911 h 2233863"/>
                  <a:gd name="connsiteX31" fmla="*/ 1436777 w 2446249"/>
                  <a:gd name="connsiteY31" fmla="*/ 54575 h 2233863"/>
                  <a:gd name="connsiteX32" fmla="*/ 1848759 w 2446249"/>
                  <a:gd name="connsiteY32" fmla="*/ 44524 h 2233863"/>
                  <a:gd name="connsiteX33" fmla="*/ 2352532 w 2446249"/>
                  <a:gd name="connsiteY33" fmla="*/ 399076 h 2233863"/>
                  <a:gd name="connsiteX34" fmla="*/ 1773395 w 2446249"/>
                  <a:gd name="connsiteY34" fmla="*/ 59598 h 2233863"/>
                  <a:gd name="connsiteX35" fmla="*/ 1708081 w 2446249"/>
                  <a:gd name="connsiteY35" fmla="*/ 119889 h 2233863"/>
                  <a:gd name="connsiteX36" fmla="*/ 1461896 w 2446249"/>
                  <a:gd name="connsiteY36" fmla="*/ 99791 h 2233863"/>
                  <a:gd name="connsiteX37" fmla="*/ 1421703 w 2446249"/>
                  <a:gd name="connsiteY37" fmla="*/ 406266 h 2233863"/>
                  <a:gd name="connsiteX38" fmla="*/ 1878903 w 2446249"/>
                  <a:gd name="connsiteY38" fmla="*/ 300759 h 2233863"/>
                  <a:gd name="connsiteX39" fmla="*/ 2159253 w 2446249"/>
                  <a:gd name="connsiteY39" fmla="*/ 977710 h 2233863"/>
                  <a:gd name="connsiteX40" fmla="*/ 2365987 w 2446249"/>
                  <a:gd name="connsiteY40" fmla="*/ 1160590 h 2233863"/>
                  <a:gd name="connsiteX41" fmla="*/ 1771168 w 2446249"/>
                  <a:gd name="connsiteY41" fmla="*/ 1212538 h 2233863"/>
                  <a:gd name="connsiteX42" fmla="*/ 1666272 w 2446249"/>
                  <a:gd name="connsiteY42" fmla="*/ 1112881 h 2233863"/>
                  <a:gd name="connsiteX43" fmla="*/ 1333340 w 2446249"/>
                  <a:gd name="connsiteY43" fmla="*/ 1514347 h 2233863"/>
                  <a:gd name="connsiteX44" fmla="*/ 1260930 w 2446249"/>
                  <a:gd name="connsiteY44" fmla="*/ 1466368 h 2233863"/>
                  <a:gd name="connsiteX45" fmla="*/ 1613074 w 2446249"/>
                  <a:gd name="connsiteY45" fmla="*/ 1086029 h 2233863"/>
                  <a:gd name="connsiteX46" fmla="*/ 1920715 w 2446249"/>
                  <a:gd name="connsiteY46" fmla="*/ 830611 h 2233863"/>
                  <a:gd name="connsiteX47" fmla="*/ 1829273 w 2446249"/>
                  <a:gd name="connsiteY47" fmla="*/ 826635 h 2233863"/>
                  <a:gd name="connsiteX48" fmla="*/ 1773614 w 2446249"/>
                  <a:gd name="connsiteY48" fmla="*/ 770976 h 2233863"/>
                  <a:gd name="connsiteX49" fmla="*/ 1456874 w 2446249"/>
                  <a:gd name="connsiteY49" fmla="*/ 1014191 h 2233863"/>
                  <a:gd name="connsiteX50" fmla="*/ 1527211 w 2446249"/>
                  <a:gd name="connsiteY50" fmla="*/ 762983 h 2233863"/>
                  <a:gd name="connsiteX51" fmla="*/ 1421703 w 2446249"/>
                  <a:gd name="connsiteY51" fmla="*/ 843370 h 2233863"/>
                  <a:gd name="connsiteX52" fmla="*/ 1512138 w 2446249"/>
                  <a:gd name="connsiteY52" fmla="*/ 843370 h 2233863"/>
                  <a:gd name="connsiteX53" fmla="*/ 1371461 w 2446249"/>
                  <a:gd name="connsiteY53" fmla="*/ 1029264 h 2233863"/>
                  <a:gd name="connsiteX54" fmla="*/ 1115228 w 2446249"/>
                  <a:gd name="connsiteY54" fmla="*/ 1255352 h 2233863"/>
                  <a:gd name="connsiteX55" fmla="*/ 907141 w 2446249"/>
                  <a:gd name="connsiteY55" fmla="*/ 1546754 h 2233863"/>
                  <a:gd name="connsiteX56" fmla="*/ 858995 w 2446249"/>
                  <a:gd name="connsiteY56" fmla="*/ 1622117 h 2233863"/>
                  <a:gd name="connsiteX57" fmla="*/ 1009720 w 2446249"/>
                  <a:gd name="connsiteY57" fmla="*/ 1918543 h 2233863"/>
                  <a:gd name="connsiteX58" fmla="*/ 1100156 w 2446249"/>
                  <a:gd name="connsiteY58" fmla="*/ 1898446 h 2233863"/>
                  <a:gd name="connsiteX59" fmla="*/ 1243117 w 2446249"/>
                  <a:gd name="connsiteY59" fmla="*/ 1439150 h 2233863"/>
                  <a:gd name="connsiteX60" fmla="*/ 1356169 w 2446249"/>
                  <a:gd name="connsiteY60" fmla="*/ 1510449 h 2233863"/>
                  <a:gd name="connsiteX61" fmla="*/ 1352194 w 2446249"/>
                  <a:gd name="connsiteY61" fmla="*/ 1605864 h 2233863"/>
                  <a:gd name="connsiteX62" fmla="*/ 1324384 w 2446249"/>
                  <a:gd name="connsiteY62" fmla="*/ 1779720 h 2233863"/>
                  <a:gd name="connsiteX63" fmla="*/ 1416465 w 2446249"/>
                  <a:gd name="connsiteY63" fmla="*/ 1920186 h 2233863"/>
                  <a:gd name="connsiteX64" fmla="*/ 1340269 w 2446249"/>
                  <a:gd name="connsiteY64" fmla="*/ 1649594 h 2233863"/>
                  <a:gd name="connsiteX65" fmla="*/ 1606637 w 2446249"/>
                  <a:gd name="connsiteY65" fmla="*/ 1522374 h 2233863"/>
                  <a:gd name="connsiteX66" fmla="*/ 2444756 w 2446249"/>
                  <a:gd name="connsiteY66" fmla="*/ 1445659 h 2233863"/>
                  <a:gd name="connsiteX67" fmla="*/ 1602662 w 2446249"/>
                  <a:gd name="connsiteY67" fmla="*/ 2023306 h 2233863"/>
                  <a:gd name="connsiteX68" fmla="*/ 1574831 w 2446249"/>
                  <a:gd name="connsiteY68" fmla="*/ 1943793 h 2233863"/>
                  <a:gd name="connsiteX69" fmla="*/ 1471464 w 2446249"/>
                  <a:gd name="connsiteY69" fmla="*/ 2074990 h 2233863"/>
                  <a:gd name="connsiteX70" fmla="*/ 1582781 w 2446249"/>
                  <a:gd name="connsiteY70" fmla="*/ 2142576 h 2233863"/>
                  <a:gd name="connsiteX71" fmla="*/ 1451584 w 2446249"/>
                  <a:gd name="connsiteY71" fmla="*/ 2210162 h 2233863"/>
                  <a:gd name="connsiteX72" fmla="*/ 1228948 w 2446249"/>
                  <a:gd name="connsiteY72" fmla="*/ 2218113 h 2233863"/>
                  <a:gd name="connsiteX73" fmla="*/ 982457 w 2446249"/>
                  <a:gd name="connsiteY73" fmla="*/ 2226066 h 2233863"/>
                  <a:gd name="connsiteX74" fmla="*/ 966555 w 2446249"/>
                  <a:gd name="connsiteY74" fmla="*/ 2146551 h 2233863"/>
                  <a:gd name="connsiteX75" fmla="*/ 1197143 w 2446249"/>
                  <a:gd name="connsiteY75" fmla="*/ 2170405 h 2233863"/>
                  <a:gd name="connsiteX76" fmla="*/ 1324364 w 2446249"/>
                  <a:gd name="connsiteY76" fmla="*/ 2150526 h 2233863"/>
                  <a:gd name="connsiteX77" fmla="*/ 1280632 w 2446249"/>
                  <a:gd name="connsiteY77" fmla="*/ 1963673 h 2233863"/>
                  <a:gd name="connsiteX78" fmla="*/ 1407852 w 2446249"/>
                  <a:gd name="connsiteY78" fmla="*/ 1935844 h 2233863"/>
                  <a:gd name="connsiteX79" fmla="*/ 1247453 w 2446249"/>
                  <a:gd name="connsiteY79" fmla="*/ 1894184 h 2233863"/>
                  <a:gd name="connsiteX80" fmla="*/ 1182614 w 2446249"/>
                  <a:gd name="connsiteY80" fmla="*/ 2064244 h 2233863"/>
                  <a:gd name="connsiteX81" fmla="*/ 1024793 w 2446249"/>
                  <a:gd name="connsiteY81" fmla="*/ 2129558 h 2233863"/>
                  <a:gd name="connsiteX82" fmla="*/ 884116 w 2446249"/>
                  <a:gd name="connsiteY82" fmla="*/ 1767818 h 2233863"/>
                  <a:gd name="connsiteX83" fmla="*/ 843922 w 2446249"/>
                  <a:gd name="connsiteY83" fmla="*/ 2079317 h 2233863"/>
                  <a:gd name="connsiteX84" fmla="*/ 703246 w 2446249"/>
                  <a:gd name="connsiteY84" fmla="*/ 1667335 h 2233863"/>
                  <a:gd name="connsiteX85" fmla="*/ 803729 w 2446249"/>
                  <a:gd name="connsiteY85" fmla="*/ 1416126 h 2233863"/>
                  <a:gd name="connsiteX86" fmla="*/ 884115 w 2446249"/>
                  <a:gd name="connsiteY86" fmla="*/ 1255352 h 2233863"/>
                  <a:gd name="connsiteX87" fmla="*/ 1160446 w 2446249"/>
                  <a:gd name="connsiteY87" fmla="*/ 1134771 h 2233863"/>
                  <a:gd name="connsiteX88" fmla="*/ 1637744 w 2446249"/>
                  <a:gd name="connsiteY88" fmla="*/ 657475 h 2233863"/>
                  <a:gd name="connsiteX89" fmla="*/ 1763348 w 2446249"/>
                  <a:gd name="connsiteY89" fmla="*/ 345976 h 2233863"/>
                  <a:gd name="connsiteX90" fmla="*/ 1642768 w 2446249"/>
                  <a:gd name="connsiteY90" fmla="*/ 386169 h 2233863"/>
                  <a:gd name="connsiteX91" fmla="*/ 1451848 w 2446249"/>
                  <a:gd name="connsiteY91" fmla="*/ 667523 h 2233863"/>
                  <a:gd name="connsiteX92" fmla="*/ 1170498 w 2446249"/>
                  <a:gd name="connsiteY92" fmla="*/ 506748 h 2233863"/>
                  <a:gd name="connsiteX93" fmla="*/ 1200641 w 2446249"/>
                  <a:gd name="connsiteY93" fmla="*/ 642400 h 2233863"/>
                  <a:gd name="connsiteX94" fmla="*/ 1115230 w 2446249"/>
                  <a:gd name="connsiteY94" fmla="*/ 878538 h 2233863"/>
                  <a:gd name="connsiteX95" fmla="*/ 1100158 w 2446249"/>
                  <a:gd name="connsiteY95" fmla="*/ 1014189 h 2233863"/>
                  <a:gd name="connsiteX96" fmla="*/ 904215 w 2446249"/>
                  <a:gd name="connsiteY96" fmla="*/ 1024237 h 2233863"/>
                  <a:gd name="connsiteX97" fmla="*/ 929336 w 2446249"/>
                  <a:gd name="connsiteY97" fmla="*/ 1185011 h 2233863"/>
                  <a:gd name="connsiteX98" fmla="*/ 708272 w 2446249"/>
                  <a:gd name="connsiteY98" fmla="*/ 994093 h 2233863"/>
                  <a:gd name="connsiteX99" fmla="*/ 607789 w 2446249"/>
                  <a:gd name="connsiteY99" fmla="*/ 923755 h 2233863"/>
                  <a:gd name="connsiteX100" fmla="*/ 809594 w 2446249"/>
                  <a:gd name="connsiteY100" fmla="*/ 1323176 h 2233863"/>
                  <a:gd name="connsiteX101" fmla="*/ 512330 w 2446249"/>
                  <a:gd name="connsiteY101" fmla="*/ 1365882 h 2233863"/>
                  <a:gd name="connsiteX102" fmla="*/ 647983 w 2446249"/>
                  <a:gd name="connsiteY102" fmla="*/ 1883372 h 2233863"/>
                  <a:gd name="connsiteX103" fmla="*/ 537449 w 2446249"/>
                  <a:gd name="connsiteY103" fmla="*/ 1808010 h 2233863"/>
                  <a:gd name="connsiteX104" fmla="*/ 391749 w 2446249"/>
                  <a:gd name="connsiteY104" fmla="*/ 1742695 h 2233863"/>
                  <a:gd name="connsiteX105" fmla="*/ 230975 w 2446249"/>
                  <a:gd name="connsiteY105" fmla="*/ 1446268 h 2233863"/>
                  <a:gd name="connsiteX106" fmla="*/ 356580 w 2446249"/>
                  <a:gd name="connsiteY106" fmla="*/ 1677381 h 2233863"/>
                  <a:gd name="connsiteX107" fmla="*/ 431942 w 2446249"/>
                  <a:gd name="connsiteY107" fmla="*/ 1843179 h 2233863"/>
                  <a:gd name="connsiteX108" fmla="*/ 527402 w 2446249"/>
                  <a:gd name="connsiteY108" fmla="*/ 1883372 h 2233863"/>
                  <a:gd name="connsiteX109" fmla="*/ 507305 w 2446249"/>
                  <a:gd name="connsiteY109" fmla="*/ 1998929 h 2233863"/>
                  <a:gd name="connsiteX110" fmla="*/ 311362 w 2446249"/>
                  <a:gd name="connsiteY110" fmla="*/ 2189847 h 2233863"/>
                  <a:gd name="connsiteX111" fmla="*/ 250235 w 2446249"/>
                  <a:gd name="connsiteY111" fmla="*/ 2152165 h 2233863"/>
                  <a:gd name="connsiteX112" fmla="*/ 220927 w 2446249"/>
                  <a:gd name="connsiteY112" fmla="*/ 1998928 h 2233863"/>
                  <a:gd name="connsiteX113" fmla="*/ 120444 w 2446249"/>
                  <a:gd name="connsiteY113" fmla="*/ 1918541 h 2233863"/>
                  <a:gd name="connsiteX114" fmla="*/ 65177 w 2446249"/>
                  <a:gd name="connsiteY114" fmla="*/ 1878348 h 2233863"/>
                  <a:gd name="connsiteX115" fmla="*/ 80251 w 2446249"/>
                  <a:gd name="connsiteY115" fmla="*/ 1682404 h 2233863"/>
                  <a:gd name="connsiteX116" fmla="*/ 205854 w 2446249"/>
                  <a:gd name="connsiteY116" fmla="*/ 1823082 h 2233863"/>
                  <a:gd name="connsiteX117" fmla="*/ 301314 w 2446249"/>
                  <a:gd name="connsiteY117" fmla="*/ 1983856 h 2233863"/>
                  <a:gd name="connsiteX118" fmla="*/ 326435 w 2446249"/>
                  <a:gd name="connsiteY118" fmla="*/ 1873323 h 2233863"/>
                  <a:gd name="connsiteX119" fmla="*/ 175710 w 2446249"/>
                  <a:gd name="connsiteY119" fmla="*/ 1526655 h 2233863"/>
                  <a:gd name="connsiteX120" fmla="*/ 150589 w 2446249"/>
                  <a:gd name="connsiteY120" fmla="*/ 1491487 h 2233863"/>
                  <a:gd name="connsiteX121" fmla="*/ 30008 w 2446249"/>
                  <a:gd name="connsiteY121" fmla="*/ 1652260 h 2233863"/>
                  <a:gd name="connsiteX122" fmla="*/ 19959 w 2446249"/>
                  <a:gd name="connsiteY122" fmla="*/ 1808009 h 2233863"/>
                  <a:gd name="connsiteX123" fmla="*/ 75227 w 2446249"/>
                  <a:gd name="connsiteY123" fmla="*/ 1310615 h 2233863"/>
                  <a:gd name="connsiteX124" fmla="*/ 175709 w 2446249"/>
                  <a:gd name="connsiteY124" fmla="*/ 1350809 h 2233863"/>
                  <a:gd name="connsiteX125" fmla="*/ 170685 w 2446249"/>
                  <a:gd name="connsiteY125" fmla="*/ 1134770 h 2233863"/>
                  <a:gd name="connsiteX126" fmla="*/ 95322 w 2446249"/>
                  <a:gd name="connsiteY126" fmla="*/ 1245301 h 2233863"/>
                  <a:gd name="connsiteX127" fmla="*/ 180733 w 2446249"/>
                  <a:gd name="connsiteY127" fmla="*/ 1054383 h 2233863"/>
                  <a:gd name="connsiteX128" fmla="*/ 276193 w 2446249"/>
                  <a:gd name="connsiteY128" fmla="*/ 873512 h 2233863"/>
                  <a:gd name="connsiteX129" fmla="*/ 471298 w 2446249"/>
                  <a:gd name="connsiteY129" fmla="*/ 672545 h 2233863"/>
                  <a:gd name="connsiteX0" fmla="*/ 471298 w 2461403"/>
                  <a:gd name="connsiteY0" fmla="*/ 672545 h 2233863"/>
                  <a:gd name="connsiteX1" fmla="*/ 693200 w 2461403"/>
                  <a:gd name="connsiteY1" fmla="*/ 411288 h 2233863"/>
                  <a:gd name="connsiteX2" fmla="*/ 743441 w 2461403"/>
                  <a:gd name="connsiteY2" fmla="*/ 471579 h 2233863"/>
                  <a:gd name="connsiteX3" fmla="*/ 708273 w 2461403"/>
                  <a:gd name="connsiteY3" fmla="*/ 582110 h 2233863"/>
                  <a:gd name="connsiteX4" fmla="*/ 637934 w 2461403"/>
                  <a:gd name="connsiteY4" fmla="*/ 592159 h 2233863"/>
                  <a:gd name="connsiteX5" fmla="*/ 562573 w 2461403"/>
                  <a:gd name="connsiteY5" fmla="*/ 627328 h 2233863"/>
                  <a:gd name="connsiteX6" fmla="*/ 688176 w 2461403"/>
                  <a:gd name="connsiteY6" fmla="*/ 778053 h 2233863"/>
                  <a:gd name="connsiteX7" fmla="*/ 487209 w 2461403"/>
                  <a:gd name="connsiteY7" fmla="*/ 752933 h 2233863"/>
                  <a:gd name="connsiteX8" fmla="*/ 421895 w 2461403"/>
                  <a:gd name="connsiteY8" fmla="*/ 953900 h 2233863"/>
                  <a:gd name="connsiteX9" fmla="*/ 241862 w 2461403"/>
                  <a:gd name="connsiteY9" fmla="*/ 994093 h 2233863"/>
                  <a:gd name="connsiteX10" fmla="*/ 306338 w 2461403"/>
                  <a:gd name="connsiteY10" fmla="*/ 1285495 h 2233863"/>
                  <a:gd name="connsiteX11" fmla="*/ 492233 w 2461403"/>
                  <a:gd name="connsiteY11" fmla="*/ 1195060 h 2233863"/>
                  <a:gd name="connsiteX12" fmla="*/ 477162 w 2461403"/>
                  <a:gd name="connsiteY12" fmla="*/ 979020 h 2233863"/>
                  <a:gd name="connsiteX13" fmla="*/ 738418 w 2461403"/>
                  <a:gd name="connsiteY13" fmla="*/ 783077 h 2233863"/>
                  <a:gd name="connsiteX14" fmla="*/ 818805 w 2461403"/>
                  <a:gd name="connsiteY14" fmla="*/ 818247 h 2233863"/>
                  <a:gd name="connsiteX15" fmla="*/ 889144 w 2461403"/>
                  <a:gd name="connsiteY15" fmla="*/ 918730 h 2233863"/>
                  <a:gd name="connsiteX16" fmla="*/ 793684 w 2461403"/>
                  <a:gd name="connsiteY16" fmla="*/ 707714 h 2233863"/>
                  <a:gd name="connsiteX17" fmla="*/ 803732 w 2461403"/>
                  <a:gd name="connsiteY17" fmla="*/ 436409 h 2233863"/>
                  <a:gd name="connsiteX18" fmla="*/ 979579 w 2461403"/>
                  <a:gd name="connsiteY18" fmla="*/ 290708 h 2233863"/>
                  <a:gd name="connsiteX19" fmla="*/ 904216 w 2461403"/>
                  <a:gd name="connsiteY19" fmla="*/ 471579 h 2233863"/>
                  <a:gd name="connsiteX20" fmla="*/ 899192 w 2461403"/>
                  <a:gd name="connsiteY20" fmla="*/ 546941 h 2233863"/>
                  <a:gd name="connsiteX21" fmla="*/ 1029820 w 2461403"/>
                  <a:gd name="connsiteY21" fmla="*/ 567038 h 2233863"/>
                  <a:gd name="connsiteX22" fmla="*/ 974554 w 2461403"/>
                  <a:gd name="connsiteY22" fmla="*/ 768005 h 2233863"/>
                  <a:gd name="connsiteX23" fmla="*/ 994652 w 2461403"/>
                  <a:gd name="connsiteY23" fmla="*/ 788103 h 2233863"/>
                  <a:gd name="connsiteX24" fmla="*/ 959482 w 2461403"/>
                  <a:gd name="connsiteY24" fmla="*/ 506748 h 2233863"/>
                  <a:gd name="connsiteX25" fmla="*/ 1034844 w 2461403"/>
                  <a:gd name="connsiteY25" fmla="*/ 315829 h 2233863"/>
                  <a:gd name="connsiteX26" fmla="*/ 1155424 w 2461403"/>
                  <a:gd name="connsiteY26" fmla="*/ 150031 h 2233863"/>
                  <a:gd name="connsiteX27" fmla="*/ 1265955 w 2461403"/>
                  <a:gd name="connsiteY27" fmla="*/ 215345 h 2233863"/>
                  <a:gd name="connsiteX28" fmla="*/ 1145375 w 2461403"/>
                  <a:gd name="connsiteY28" fmla="*/ 305782 h 2233863"/>
                  <a:gd name="connsiteX29" fmla="*/ 1311173 w 2461403"/>
                  <a:gd name="connsiteY29" fmla="*/ 416314 h 2233863"/>
                  <a:gd name="connsiteX30" fmla="*/ 1346340 w 2461403"/>
                  <a:gd name="connsiteY30" fmla="*/ 124911 h 2233863"/>
                  <a:gd name="connsiteX31" fmla="*/ 1436777 w 2461403"/>
                  <a:gd name="connsiteY31" fmla="*/ 54575 h 2233863"/>
                  <a:gd name="connsiteX32" fmla="*/ 1848759 w 2461403"/>
                  <a:gd name="connsiteY32" fmla="*/ 44524 h 2233863"/>
                  <a:gd name="connsiteX33" fmla="*/ 2352532 w 2461403"/>
                  <a:gd name="connsiteY33" fmla="*/ 399076 h 2233863"/>
                  <a:gd name="connsiteX34" fmla="*/ 1773395 w 2461403"/>
                  <a:gd name="connsiteY34" fmla="*/ 59598 h 2233863"/>
                  <a:gd name="connsiteX35" fmla="*/ 1708081 w 2461403"/>
                  <a:gd name="connsiteY35" fmla="*/ 119889 h 2233863"/>
                  <a:gd name="connsiteX36" fmla="*/ 1461896 w 2461403"/>
                  <a:gd name="connsiteY36" fmla="*/ 99791 h 2233863"/>
                  <a:gd name="connsiteX37" fmla="*/ 1421703 w 2461403"/>
                  <a:gd name="connsiteY37" fmla="*/ 406266 h 2233863"/>
                  <a:gd name="connsiteX38" fmla="*/ 1878903 w 2461403"/>
                  <a:gd name="connsiteY38" fmla="*/ 300759 h 2233863"/>
                  <a:gd name="connsiteX39" fmla="*/ 2461403 w 2461403"/>
                  <a:gd name="connsiteY39" fmla="*/ 743146 h 2233863"/>
                  <a:gd name="connsiteX40" fmla="*/ 2365987 w 2461403"/>
                  <a:gd name="connsiteY40" fmla="*/ 1160590 h 2233863"/>
                  <a:gd name="connsiteX41" fmla="*/ 1771168 w 2461403"/>
                  <a:gd name="connsiteY41" fmla="*/ 1212538 h 2233863"/>
                  <a:gd name="connsiteX42" fmla="*/ 1666272 w 2461403"/>
                  <a:gd name="connsiteY42" fmla="*/ 1112881 h 2233863"/>
                  <a:gd name="connsiteX43" fmla="*/ 1333340 w 2461403"/>
                  <a:gd name="connsiteY43" fmla="*/ 1514347 h 2233863"/>
                  <a:gd name="connsiteX44" fmla="*/ 1260930 w 2461403"/>
                  <a:gd name="connsiteY44" fmla="*/ 1466368 h 2233863"/>
                  <a:gd name="connsiteX45" fmla="*/ 1613074 w 2461403"/>
                  <a:gd name="connsiteY45" fmla="*/ 1086029 h 2233863"/>
                  <a:gd name="connsiteX46" fmla="*/ 1920715 w 2461403"/>
                  <a:gd name="connsiteY46" fmla="*/ 830611 h 2233863"/>
                  <a:gd name="connsiteX47" fmla="*/ 1829273 w 2461403"/>
                  <a:gd name="connsiteY47" fmla="*/ 826635 h 2233863"/>
                  <a:gd name="connsiteX48" fmla="*/ 1773614 w 2461403"/>
                  <a:gd name="connsiteY48" fmla="*/ 770976 h 2233863"/>
                  <a:gd name="connsiteX49" fmla="*/ 1456874 w 2461403"/>
                  <a:gd name="connsiteY49" fmla="*/ 1014191 h 2233863"/>
                  <a:gd name="connsiteX50" fmla="*/ 1527211 w 2461403"/>
                  <a:gd name="connsiteY50" fmla="*/ 762983 h 2233863"/>
                  <a:gd name="connsiteX51" fmla="*/ 1421703 w 2461403"/>
                  <a:gd name="connsiteY51" fmla="*/ 843370 h 2233863"/>
                  <a:gd name="connsiteX52" fmla="*/ 1512138 w 2461403"/>
                  <a:gd name="connsiteY52" fmla="*/ 843370 h 2233863"/>
                  <a:gd name="connsiteX53" fmla="*/ 1371461 w 2461403"/>
                  <a:gd name="connsiteY53" fmla="*/ 1029264 h 2233863"/>
                  <a:gd name="connsiteX54" fmla="*/ 1115228 w 2461403"/>
                  <a:gd name="connsiteY54" fmla="*/ 1255352 h 2233863"/>
                  <a:gd name="connsiteX55" fmla="*/ 907141 w 2461403"/>
                  <a:gd name="connsiteY55" fmla="*/ 1546754 h 2233863"/>
                  <a:gd name="connsiteX56" fmla="*/ 858995 w 2461403"/>
                  <a:gd name="connsiteY56" fmla="*/ 1622117 h 2233863"/>
                  <a:gd name="connsiteX57" fmla="*/ 1009720 w 2461403"/>
                  <a:gd name="connsiteY57" fmla="*/ 1918543 h 2233863"/>
                  <a:gd name="connsiteX58" fmla="*/ 1100156 w 2461403"/>
                  <a:gd name="connsiteY58" fmla="*/ 1898446 h 2233863"/>
                  <a:gd name="connsiteX59" fmla="*/ 1243117 w 2461403"/>
                  <a:gd name="connsiteY59" fmla="*/ 1439150 h 2233863"/>
                  <a:gd name="connsiteX60" fmla="*/ 1356169 w 2461403"/>
                  <a:gd name="connsiteY60" fmla="*/ 1510449 h 2233863"/>
                  <a:gd name="connsiteX61" fmla="*/ 1352194 w 2461403"/>
                  <a:gd name="connsiteY61" fmla="*/ 1605864 h 2233863"/>
                  <a:gd name="connsiteX62" fmla="*/ 1324384 w 2461403"/>
                  <a:gd name="connsiteY62" fmla="*/ 1779720 h 2233863"/>
                  <a:gd name="connsiteX63" fmla="*/ 1416465 w 2461403"/>
                  <a:gd name="connsiteY63" fmla="*/ 1920186 h 2233863"/>
                  <a:gd name="connsiteX64" fmla="*/ 1340269 w 2461403"/>
                  <a:gd name="connsiteY64" fmla="*/ 1649594 h 2233863"/>
                  <a:gd name="connsiteX65" fmla="*/ 1606637 w 2461403"/>
                  <a:gd name="connsiteY65" fmla="*/ 1522374 h 2233863"/>
                  <a:gd name="connsiteX66" fmla="*/ 2444756 w 2461403"/>
                  <a:gd name="connsiteY66" fmla="*/ 1445659 h 2233863"/>
                  <a:gd name="connsiteX67" fmla="*/ 1602662 w 2461403"/>
                  <a:gd name="connsiteY67" fmla="*/ 2023306 h 2233863"/>
                  <a:gd name="connsiteX68" fmla="*/ 1574831 w 2461403"/>
                  <a:gd name="connsiteY68" fmla="*/ 1943793 h 2233863"/>
                  <a:gd name="connsiteX69" fmla="*/ 1471464 w 2461403"/>
                  <a:gd name="connsiteY69" fmla="*/ 2074990 h 2233863"/>
                  <a:gd name="connsiteX70" fmla="*/ 1582781 w 2461403"/>
                  <a:gd name="connsiteY70" fmla="*/ 2142576 h 2233863"/>
                  <a:gd name="connsiteX71" fmla="*/ 1451584 w 2461403"/>
                  <a:gd name="connsiteY71" fmla="*/ 2210162 h 2233863"/>
                  <a:gd name="connsiteX72" fmla="*/ 1228948 w 2461403"/>
                  <a:gd name="connsiteY72" fmla="*/ 2218113 h 2233863"/>
                  <a:gd name="connsiteX73" fmla="*/ 982457 w 2461403"/>
                  <a:gd name="connsiteY73" fmla="*/ 2226066 h 2233863"/>
                  <a:gd name="connsiteX74" fmla="*/ 966555 w 2461403"/>
                  <a:gd name="connsiteY74" fmla="*/ 2146551 h 2233863"/>
                  <a:gd name="connsiteX75" fmla="*/ 1197143 w 2461403"/>
                  <a:gd name="connsiteY75" fmla="*/ 2170405 h 2233863"/>
                  <a:gd name="connsiteX76" fmla="*/ 1324364 w 2461403"/>
                  <a:gd name="connsiteY76" fmla="*/ 2150526 h 2233863"/>
                  <a:gd name="connsiteX77" fmla="*/ 1280632 w 2461403"/>
                  <a:gd name="connsiteY77" fmla="*/ 1963673 h 2233863"/>
                  <a:gd name="connsiteX78" fmla="*/ 1407852 w 2461403"/>
                  <a:gd name="connsiteY78" fmla="*/ 1935844 h 2233863"/>
                  <a:gd name="connsiteX79" fmla="*/ 1247453 w 2461403"/>
                  <a:gd name="connsiteY79" fmla="*/ 1894184 h 2233863"/>
                  <a:gd name="connsiteX80" fmla="*/ 1182614 w 2461403"/>
                  <a:gd name="connsiteY80" fmla="*/ 2064244 h 2233863"/>
                  <a:gd name="connsiteX81" fmla="*/ 1024793 w 2461403"/>
                  <a:gd name="connsiteY81" fmla="*/ 2129558 h 2233863"/>
                  <a:gd name="connsiteX82" fmla="*/ 884116 w 2461403"/>
                  <a:gd name="connsiteY82" fmla="*/ 1767818 h 2233863"/>
                  <a:gd name="connsiteX83" fmla="*/ 843922 w 2461403"/>
                  <a:gd name="connsiteY83" fmla="*/ 2079317 h 2233863"/>
                  <a:gd name="connsiteX84" fmla="*/ 703246 w 2461403"/>
                  <a:gd name="connsiteY84" fmla="*/ 1667335 h 2233863"/>
                  <a:gd name="connsiteX85" fmla="*/ 803729 w 2461403"/>
                  <a:gd name="connsiteY85" fmla="*/ 1416126 h 2233863"/>
                  <a:gd name="connsiteX86" fmla="*/ 884115 w 2461403"/>
                  <a:gd name="connsiteY86" fmla="*/ 1255352 h 2233863"/>
                  <a:gd name="connsiteX87" fmla="*/ 1160446 w 2461403"/>
                  <a:gd name="connsiteY87" fmla="*/ 1134771 h 2233863"/>
                  <a:gd name="connsiteX88" fmla="*/ 1637744 w 2461403"/>
                  <a:gd name="connsiteY88" fmla="*/ 657475 h 2233863"/>
                  <a:gd name="connsiteX89" fmla="*/ 1763348 w 2461403"/>
                  <a:gd name="connsiteY89" fmla="*/ 345976 h 2233863"/>
                  <a:gd name="connsiteX90" fmla="*/ 1642768 w 2461403"/>
                  <a:gd name="connsiteY90" fmla="*/ 386169 h 2233863"/>
                  <a:gd name="connsiteX91" fmla="*/ 1451848 w 2461403"/>
                  <a:gd name="connsiteY91" fmla="*/ 667523 h 2233863"/>
                  <a:gd name="connsiteX92" fmla="*/ 1170498 w 2461403"/>
                  <a:gd name="connsiteY92" fmla="*/ 506748 h 2233863"/>
                  <a:gd name="connsiteX93" fmla="*/ 1200641 w 2461403"/>
                  <a:gd name="connsiteY93" fmla="*/ 642400 h 2233863"/>
                  <a:gd name="connsiteX94" fmla="*/ 1115230 w 2461403"/>
                  <a:gd name="connsiteY94" fmla="*/ 878538 h 2233863"/>
                  <a:gd name="connsiteX95" fmla="*/ 1100158 w 2461403"/>
                  <a:gd name="connsiteY95" fmla="*/ 1014189 h 2233863"/>
                  <a:gd name="connsiteX96" fmla="*/ 904215 w 2461403"/>
                  <a:gd name="connsiteY96" fmla="*/ 1024237 h 2233863"/>
                  <a:gd name="connsiteX97" fmla="*/ 929336 w 2461403"/>
                  <a:gd name="connsiteY97" fmla="*/ 1185011 h 2233863"/>
                  <a:gd name="connsiteX98" fmla="*/ 708272 w 2461403"/>
                  <a:gd name="connsiteY98" fmla="*/ 994093 h 2233863"/>
                  <a:gd name="connsiteX99" fmla="*/ 607789 w 2461403"/>
                  <a:gd name="connsiteY99" fmla="*/ 923755 h 2233863"/>
                  <a:gd name="connsiteX100" fmla="*/ 809594 w 2461403"/>
                  <a:gd name="connsiteY100" fmla="*/ 1323176 h 2233863"/>
                  <a:gd name="connsiteX101" fmla="*/ 512330 w 2461403"/>
                  <a:gd name="connsiteY101" fmla="*/ 1365882 h 2233863"/>
                  <a:gd name="connsiteX102" fmla="*/ 647983 w 2461403"/>
                  <a:gd name="connsiteY102" fmla="*/ 1883372 h 2233863"/>
                  <a:gd name="connsiteX103" fmla="*/ 537449 w 2461403"/>
                  <a:gd name="connsiteY103" fmla="*/ 1808010 h 2233863"/>
                  <a:gd name="connsiteX104" fmla="*/ 391749 w 2461403"/>
                  <a:gd name="connsiteY104" fmla="*/ 1742695 h 2233863"/>
                  <a:gd name="connsiteX105" fmla="*/ 230975 w 2461403"/>
                  <a:gd name="connsiteY105" fmla="*/ 1446268 h 2233863"/>
                  <a:gd name="connsiteX106" fmla="*/ 356580 w 2461403"/>
                  <a:gd name="connsiteY106" fmla="*/ 1677381 h 2233863"/>
                  <a:gd name="connsiteX107" fmla="*/ 431942 w 2461403"/>
                  <a:gd name="connsiteY107" fmla="*/ 1843179 h 2233863"/>
                  <a:gd name="connsiteX108" fmla="*/ 527402 w 2461403"/>
                  <a:gd name="connsiteY108" fmla="*/ 1883372 h 2233863"/>
                  <a:gd name="connsiteX109" fmla="*/ 507305 w 2461403"/>
                  <a:gd name="connsiteY109" fmla="*/ 1998929 h 2233863"/>
                  <a:gd name="connsiteX110" fmla="*/ 311362 w 2461403"/>
                  <a:gd name="connsiteY110" fmla="*/ 2189847 h 2233863"/>
                  <a:gd name="connsiteX111" fmla="*/ 250235 w 2461403"/>
                  <a:gd name="connsiteY111" fmla="*/ 2152165 h 2233863"/>
                  <a:gd name="connsiteX112" fmla="*/ 220927 w 2461403"/>
                  <a:gd name="connsiteY112" fmla="*/ 1998928 h 2233863"/>
                  <a:gd name="connsiteX113" fmla="*/ 120444 w 2461403"/>
                  <a:gd name="connsiteY113" fmla="*/ 1918541 h 2233863"/>
                  <a:gd name="connsiteX114" fmla="*/ 65177 w 2461403"/>
                  <a:gd name="connsiteY114" fmla="*/ 1878348 h 2233863"/>
                  <a:gd name="connsiteX115" fmla="*/ 80251 w 2461403"/>
                  <a:gd name="connsiteY115" fmla="*/ 1682404 h 2233863"/>
                  <a:gd name="connsiteX116" fmla="*/ 205854 w 2461403"/>
                  <a:gd name="connsiteY116" fmla="*/ 1823082 h 2233863"/>
                  <a:gd name="connsiteX117" fmla="*/ 301314 w 2461403"/>
                  <a:gd name="connsiteY117" fmla="*/ 1983856 h 2233863"/>
                  <a:gd name="connsiteX118" fmla="*/ 326435 w 2461403"/>
                  <a:gd name="connsiteY118" fmla="*/ 1873323 h 2233863"/>
                  <a:gd name="connsiteX119" fmla="*/ 175710 w 2461403"/>
                  <a:gd name="connsiteY119" fmla="*/ 1526655 h 2233863"/>
                  <a:gd name="connsiteX120" fmla="*/ 150589 w 2461403"/>
                  <a:gd name="connsiteY120" fmla="*/ 1491487 h 2233863"/>
                  <a:gd name="connsiteX121" fmla="*/ 30008 w 2461403"/>
                  <a:gd name="connsiteY121" fmla="*/ 1652260 h 2233863"/>
                  <a:gd name="connsiteX122" fmla="*/ 19959 w 2461403"/>
                  <a:gd name="connsiteY122" fmla="*/ 1808009 h 2233863"/>
                  <a:gd name="connsiteX123" fmla="*/ 75227 w 2461403"/>
                  <a:gd name="connsiteY123" fmla="*/ 1310615 h 2233863"/>
                  <a:gd name="connsiteX124" fmla="*/ 175709 w 2461403"/>
                  <a:gd name="connsiteY124" fmla="*/ 1350809 h 2233863"/>
                  <a:gd name="connsiteX125" fmla="*/ 170685 w 2461403"/>
                  <a:gd name="connsiteY125" fmla="*/ 1134770 h 2233863"/>
                  <a:gd name="connsiteX126" fmla="*/ 95322 w 2461403"/>
                  <a:gd name="connsiteY126" fmla="*/ 1245301 h 2233863"/>
                  <a:gd name="connsiteX127" fmla="*/ 180733 w 2461403"/>
                  <a:gd name="connsiteY127" fmla="*/ 1054383 h 2233863"/>
                  <a:gd name="connsiteX128" fmla="*/ 276193 w 2461403"/>
                  <a:gd name="connsiteY128" fmla="*/ 873512 h 2233863"/>
                  <a:gd name="connsiteX129" fmla="*/ 471298 w 2461403"/>
                  <a:gd name="connsiteY129" fmla="*/ 672545 h 2233863"/>
                  <a:gd name="connsiteX0" fmla="*/ 471298 w 2461403"/>
                  <a:gd name="connsiteY0" fmla="*/ 672545 h 2233863"/>
                  <a:gd name="connsiteX1" fmla="*/ 693200 w 2461403"/>
                  <a:gd name="connsiteY1" fmla="*/ 411288 h 2233863"/>
                  <a:gd name="connsiteX2" fmla="*/ 743441 w 2461403"/>
                  <a:gd name="connsiteY2" fmla="*/ 471579 h 2233863"/>
                  <a:gd name="connsiteX3" fmla="*/ 708273 w 2461403"/>
                  <a:gd name="connsiteY3" fmla="*/ 582110 h 2233863"/>
                  <a:gd name="connsiteX4" fmla="*/ 637934 w 2461403"/>
                  <a:gd name="connsiteY4" fmla="*/ 592159 h 2233863"/>
                  <a:gd name="connsiteX5" fmla="*/ 562573 w 2461403"/>
                  <a:gd name="connsiteY5" fmla="*/ 627328 h 2233863"/>
                  <a:gd name="connsiteX6" fmla="*/ 688176 w 2461403"/>
                  <a:gd name="connsiteY6" fmla="*/ 778053 h 2233863"/>
                  <a:gd name="connsiteX7" fmla="*/ 487209 w 2461403"/>
                  <a:gd name="connsiteY7" fmla="*/ 752933 h 2233863"/>
                  <a:gd name="connsiteX8" fmla="*/ 421895 w 2461403"/>
                  <a:gd name="connsiteY8" fmla="*/ 953900 h 2233863"/>
                  <a:gd name="connsiteX9" fmla="*/ 241862 w 2461403"/>
                  <a:gd name="connsiteY9" fmla="*/ 994093 h 2233863"/>
                  <a:gd name="connsiteX10" fmla="*/ 306338 w 2461403"/>
                  <a:gd name="connsiteY10" fmla="*/ 1285495 h 2233863"/>
                  <a:gd name="connsiteX11" fmla="*/ 492233 w 2461403"/>
                  <a:gd name="connsiteY11" fmla="*/ 1195060 h 2233863"/>
                  <a:gd name="connsiteX12" fmla="*/ 477162 w 2461403"/>
                  <a:gd name="connsiteY12" fmla="*/ 979020 h 2233863"/>
                  <a:gd name="connsiteX13" fmla="*/ 738418 w 2461403"/>
                  <a:gd name="connsiteY13" fmla="*/ 783077 h 2233863"/>
                  <a:gd name="connsiteX14" fmla="*/ 818805 w 2461403"/>
                  <a:gd name="connsiteY14" fmla="*/ 818247 h 2233863"/>
                  <a:gd name="connsiteX15" fmla="*/ 889144 w 2461403"/>
                  <a:gd name="connsiteY15" fmla="*/ 918730 h 2233863"/>
                  <a:gd name="connsiteX16" fmla="*/ 793684 w 2461403"/>
                  <a:gd name="connsiteY16" fmla="*/ 707714 h 2233863"/>
                  <a:gd name="connsiteX17" fmla="*/ 803732 w 2461403"/>
                  <a:gd name="connsiteY17" fmla="*/ 436409 h 2233863"/>
                  <a:gd name="connsiteX18" fmla="*/ 979579 w 2461403"/>
                  <a:gd name="connsiteY18" fmla="*/ 290708 h 2233863"/>
                  <a:gd name="connsiteX19" fmla="*/ 904216 w 2461403"/>
                  <a:gd name="connsiteY19" fmla="*/ 471579 h 2233863"/>
                  <a:gd name="connsiteX20" fmla="*/ 899192 w 2461403"/>
                  <a:gd name="connsiteY20" fmla="*/ 546941 h 2233863"/>
                  <a:gd name="connsiteX21" fmla="*/ 1029820 w 2461403"/>
                  <a:gd name="connsiteY21" fmla="*/ 567038 h 2233863"/>
                  <a:gd name="connsiteX22" fmla="*/ 974554 w 2461403"/>
                  <a:gd name="connsiteY22" fmla="*/ 768005 h 2233863"/>
                  <a:gd name="connsiteX23" fmla="*/ 994652 w 2461403"/>
                  <a:gd name="connsiteY23" fmla="*/ 788103 h 2233863"/>
                  <a:gd name="connsiteX24" fmla="*/ 959482 w 2461403"/>
                  <a:gd name="connsiteY24" fmla="*/ 506748 h 2233863"/>
                  <a:gd name="connsiteX25" fmla="*/ 1034844 w 2461403"/>
                  <a:gd name="connsiteY25" fmla="*/ 315829 h 2233863"/>
                  <a:gd name="connsiteX26" fmla="*/ 1155424 w 2461403"/>
                  <a:gd name="connsiteY26" fmla="*/ 150031 h 2233863"/>
                  <a:gd name="connsiteX27" fmla="*/ 1265955 w 2461403"/>
                  <a:gd name="connsiteY27" fmla="*/ 215345 h 2233863"/>
                  <a:gd name="connsiteX28" fmla="*/ 1145375 w 2461403"/>
                  <a:gd name="connsiteY28" fmla="*/ 305782 h 2233863"/>
                  <a:gd name="connsiteX29" fmla="*/ 1311173 w 2461403"/>
                  <a:gd name="connsiteY29" fmla="*/ 416314 h 2233863"/>
                  <a:gd name="connsiteX30" fmla="*/ 1346340 w 2461403"/>
                  <a:gd name="connsiteY30" fmla="*/ 124911 h 2233863"/>
                  <a:gd name="connsiteX31" fmla="*/ 1436777 w 2461403"/>
                  <a:gd name="connsiteY31" fmla="*/ 54575 h 2233863"/>
                  <a:gd name="connsiteX32" fmla="*/ 1848759 w 2461403"/>
                  <a:gd name="connsiteY32" fmla="*/ 44524 h 2233863"/>
                  <a:gd name="connsiteX33" fmla="*/ 2352532 w 2461403"/>
                  <a:gd name="connsiteY33" fmla="*/ 399076 h 2233863"/>
                  <a:gd name="connsiteX34" fmla="*/ 1773395 w 2461403"/>
                  <a:gd name="connsiteY34" fmla="*/ 59598 h 2233863"/>
                  <a:gd name="connsiteX35" fmla="*/ 1708081 w 2461403"/>
                  <a:gd name="connsiteY35" fmla="*/ 119889 h 2233863"/>
                  <a:gd name="connsiteX36" fmla="*/ 1461896 w 2461403"/>
                  <a:gd name="connsiteY36" fmla="*/ 99791 h 2233863"/>
                  <a:gd name="connsiteX37" fmla="*/ 1421703 w 2461403"/>
                  <a:gd name="connsiteY37" fmla="*/ 406266 h 2233863"/>
                  <a:gd name="connsiteX38" fmla="*/ 1878903 w 2461403"/>
                  <a:gd name="connsiteY38" fmla="*/ 300759 h 2233863"/>
                  <a:gd name="connsiteX39" fmla="*/ 1940592 w 2461403"/>
                  <a:gd name="connsiteY39" fmla="*/ 373410 h 2233863"/>
                  <a:gd name="connsiteX40" fmla="*/ 2461403 w 2461403"/>
                  <a:gd name="connsiteY40" fmla="*/ 743146 h 2233863"/>
                  <a:gd name="connsiteX41" fmla="*/ 2365987 w 2461403"/>
                  <a:gd name="connsiteY41" fmla="*/ 1160590 h 2233863"/>
                  <a:gd name="connsiteX42" fmla="*/ 1771168 w 2461403"/>
                  <a:gd name="connsiteY42" fmla="*/ 1212538 h 2233863"/>
                  <a:gd name="connsiteX43" fmla="*/ 1666272 w 2461403"/>
                  <a:gd name="connsiteY43" fmla="*/ 1112881 h 2233863"/>
                  <a:gd name="connsiteX44" fmla="*/ 1333340 w 2461403"/>
                  <a:gd name="connsiteY44" fmla="*/ 1514347 h 2233863"/>
                  <a:gd name="connsiteX45" fmla="*/ 1260930 w 2461403"/>
                  <a:gd name="connsiteY45" fmla="*/ 1466368 h 2233863"/>
                  <a:gd name="connsiteX46" fmla="*/ 1613074 w 2461403"/>
                  <a:gd name="connsiteY46" fmla="*/ 1086029 h 2233863"/>
                  <a:gd name="connsiteX47" fmla="*/ 1920715 w 2461403"/>
                  <a:gd name="connsiteY47" fmla="*/ 830611 h 2233863"/>
                  <a:gd name="connsiteX48" fmla="*/ 1829273 w 2461403"/>
                  <a:gd name="connsiteY48" fmla="*/ 826635 h 2233863"/>
                  <a:gd name="connsiteX49" fmla="*/ 1773614 w 2461403"/>
                  <a:gd name="connsiteY49" fmla="*/ 770976 h 2233863"/>
                  <a:gd name="connsiteX50" fmla="*/ 1456874 w 2461403"/>
                  <a:gd name="connsiteY50" fmla="*/ 1014191 h 2233863"/>
                  <a:gd name="connsiteX51" fmla="*/ 1527211 w 2461403"/>
                  <a:gd name="connsiteY51" fmla="*/ 762983 h 2233863"/>
                  <a:gd name="connsiteX52" fmla="*/ 1421703 w 2461403"/>
                  <a:gd name="connsiteY52" fmla="*/ 843370 h 2233863"/>
                  <a:gd name="connsiteX53" fmla="*/ 1512138 w 2461403"/>
                  <a:gd name="connsiteY53" fmla="*/ 843370 h 2233863"/>
                  <a:gd name="connsiteX54" fmla="*/ 1371461 w 2461403"/>
                  <a:gd name="connsiteY54" fmla="*/ 1029264 h 2233863"/>
                  <a:gd name="connsiteX55" fmla="*/ 1115228 w 2461403"/>
                  <a:gd name="connsiteY55" fmla="*/ 1255352 h 2233863"/>
                  <a:gd name="connsiteX56" fmla="*/ 907141 w 2461403"/>
                  <a:gd name="connsiteY56" fmla="*/ 1546754 h 2233863"/>
                  <a:gd name="connsiteX57" fmla="*/ 858995 w 2461403"/>
                  <a:gd name="connsiteY57" fmla="*/ 1622117 h 2233863"/>
                  <a:gd name="connsiteX58" fmla="*/ 1009720 w 2461403"/>
                  <a:gd name="connsiteY58" fmla="*/ 1918543 h 2233863"/>
                  <a:gd name="connsiteX59" fmla="*/ 1100156 w 2461403"/>
                  <a:gd name="connsiteY59" fmla="*/ 1898446 h 2233863"/>
                  <a:gd name="connsiteX60" fmla="*/ 1243117 w 2461403"/>
                  <a:gd name="connsiteY60" fmla="*/ 1439150 h 2233863"/>
                  <a:gd name="connsiteX61" fmla="*/ 1356169 w 2461403"/>
                  <a:gd name="connsiteY61" fmla="*/ 1510449 h 2233863"/>
                  <a:gd name="connsiteX62" fmla="*/ 1352194 w 2461403"/>
                  <a:gd name="connsiteY62" fmla="*/ 1605864 h 2233863"/>
                  <a:gd name="connsiteX63" fmla="*/ 1324384 w 2461403"/>
                  <a:gd name="connsiteY63" fmla="*/ 1779720 h 2233863"/>
                  <a:gd name="connsiteX64" fmla="*/ 1416465 w 2461403"/>
                  <a:gd name="connsiteY64" fmla="*/ 1920186 h 2233863"/>
                  <a:gd name="connsiteX65" fmla="*/ 1340269 w 2461403"/>
                  <a:gd name="connsiteY65" fmla="*/ 1649594 h 2233863"/>
                  <a:gd name="connsiteX66" fmla="*/ 1606637 w 2461403"/>
                  <a:gd name="connsiteY66" fmla="*/ 1522374 h 2233863"/>
                  <a:gd name="connsiteX67" fmla="*/ 2444756 w 2461403"/>
                  <a:gd name="connsiteY67" fmla="*/ 1445659 h 2233863"/>
                  <a:gd name="connsiteX68" fmla="*/ 1602662 w 2461403"/>
                  <a:gd name="connsiteY68" fmla="*/ 2023306 h 2233863"/>
                  <a:gd name="connsiteX69" fmla="*/ 1574831 w 2461403"/>
                  <a:gd name="connsiteY69" fmla="*/ 1943793 h 2233863"/>
                  <a:gd name="connsiteX70" fmla="*/ 1471464 w 2461403"/>
                  <a:gd name="connsiteY70" fmla="*/ 2074990 h 2233863"/>
                  <a:gd name="connsiteX71" fmla="*/ 1582781 w 2461403"/>
                  <a:gd name="connsiteY71" fmla="*/ 2142576 h 2233863"/>
                  <a:gd name="connsiteX72" fmla="*/ 1451584 w 2461403"/>
                  <a:gd name="connsiteY72" fmla="*/ 2210162 h 2233863"/>
                  <a:gd name="connsiteX73" fmla="*/ 1228948 w 2461403"/>
                  <a:gd name="connsiteY73" fmla="*/ 2218113 h 2233863"/>
                  <a:gd name="connsiteX74" fmla="*/ 982457 w 2461403"/>
                  <a:gd name="connsiteY74" fmla="*/ 2226066 h 2233863"/>
                  <a:gd name="connsiteX75" fmla="*/ 966555 w 2461403"/>
                  <a:gd name="connsiteY75" fmla="*/ 2146551 h 2233863"/>
                  <a:gd name="connsiteX76" fmla="*/ 1197143 w 2461403"/>
                  <a:gd name="connsiteY76" fmla="*/ 2170405 h 2233863"/>
                  <a:gd name="connsiteX77" fmla="*/ 1324364 w 2461403"/>
                  <a:gd name="connsiteY77" fmla="*/ 2150526 h 2233863"/>
                  <a:gd name="connsiteX78" fmla="*/ 1280632 w 2461403"/>
                  <a:gd name="connsiteY78" fmla="*/ 1963673 h 2233863"/>
                  <a:gd name="connsiteX79" fmla="*/ 1407852 w 2461403"/>
                  <a:gd name="connsiteY79" fmla="*/ 1935844 h 2233863"/>
                  <a:gd name="connsiteX80" fmla="*/ 1247453 w 2461403"/>
                  <a:gd name="connsiteY80" fmla="*/ 1894184 h 2233863"/>
                  <a:gd name="connsiteX81" fmla="*/ 1182614 w 2461403"/>
                  <a:gd name="connsiteY81" fmla="*/ 2064244 h 2233863"/>
                  <a:gd name="connsiteX82" fmla="*/ 1024793 w 2461403"/>
                  <a:gd name="connsiteY82" fmla="*/ 2129558 h 2233863"/>
                  <a:gd name="connsiteX83" fmla="*/ 884116 w 2461403"/>
                  <a:gd name="connsiteY83" fmla="*/ 1767818 h 2233863"/>
                  <a:gd name="connsiteX84" fmla="*/ 843922 w 2461403"/>
                  <a:gd name="connsiteY84" fmla="*/ 2079317 h 2233863"/>
                  <a:gd name="connsiteX85" fmla="*/ 703246 w 2461403"/>
                  <a:gd name="connsiteY85" fmla="*/ 1667335 h 2233863"/>
                  <a:gd name="connsiteX86" fmla="*/ 803729 w 2461403"/>
                  <a:gd name="connsiteY86" fmla="*/ 1416126 h 2233863"/>
                  <a:gd name="connsiteX87" fmla="*/ 884115 w 2461403"/>
                  <a:gd name="connsiteY87" fmla="*/ 1255352 h 2233863"/>
                  <a:gd name="connsiteX88" fmla="*/ 1160446 w 2461403"/>
                  <a:gd name="connsiteY88" fmla="*/ 1134771 h 2233863"/>
                  <a:gd name="connsiteX89" fmla="*/ 1637744 w 2461403"/>
                  <a:gd name="connsiteY89" fmla="*/ 657475 h 2233863"/>
                  <a:gd name="connsiteX90" fmla="*/ 1763348 w 2461403"/>
                  <a:gd name="connsiteY90" fmla="*/ 345976 h 2233863"/>
                  <a:gd name="connsiteX91" fmla="*/ 1642768 w 2461403"/>
                  <a:gd name="connsiteY91" fmla="*/ 386169 h 2233863"/>
                  <a:gd name="connsiteX92" fmla="*/ 1451848 w 2461403"/>
                  <a:gd name="connsiteY92" fmla="*/ 667523 h 2233863"/>
                  <a:gd name="connsiteX93" fmla="*/ 1170498 w 2461403"/>
                  <a:gd name="connsiteY93" fmla="*/ 506748 h 2233863"/>
                  <a:gd name="connsiteX94" fmla="*/ 1200641 w 2461403"/>
                  <a:gd name="connsiteY94" fmla="*/ 642400 h 2233863"/>
                  <a:gd name="connsiteX95" fmla="*/ 1115230 w 2461403"/>
                  <a:gd name="connsiteY95" fmla="*/ 878538 h 2233863"/>
                  <a:gd name="connsiteX96" fmla="*/ 1100158 w 2461403"/>
                  <a:gd name="connsiteY96" fmla="*/ 1014189 h 2233863"/>
                  <a:gd name="connsiteX97" fmla="*/ 904215 w 2461403"/>
                  <a:gd name="connsiteY97" fmla="*/ 1024237 h 2233863"/>
                  <a:gd name="connsiteX98" fmla="*/ 929336 w 2461403"/>
                  <a:gd name="connsiteY98" fmla="*/ 1185011 h 2233863"/>
                  <a:gd name="connsiteX99" fmla="*/ 708272 w 2461403"/>
                  <a:gd name="connsiteY99" fmla="*/ 994093 h 2233863"/>
                  <a:gd name="connsiteX100" fmla="*/ 607789 w 2461403"/>
                  <a:gd name="connsiteY100" fmla="*/ 923755 h 2233863"/>
                  <a:gd name="connsiteX101" fmla="*/ 809594 w 2461403"/>
                  <a:gd name="connsiteY101" fmla="*/ 1323176 h 2233863"/>
                  <a:gd name="connsiteX102" fmla="*/ 512330 w 2461403"/>
                  <a:gd name="connsiteY102" fmla="*/ 1365882 h 2233863"/>
                  <a:gd name="connsiteX103" fmla="*/ 647983 w 2461403"/>
                  <a:gd name="connsiteY103" fmla="*/ 1883372 h 2233863"/>
                  <a:gd name="connsiteX104" fmla="*/ 537449 w 2461403"/>
                  <a:gd name="connsiteY104" fmla="*/ 1808010 h 2233863"/>
                  <a:gd name="connsiteX105" fmla="*/ 391749 w 2461403"/>
                  <a:gd name="connsiteY105" fmla="*/ 1742695 h 2233863"/>
                  <a:gd name="connsiteX106" fmla="*/ 230975 w 2461403"/>
                  <a:gd name="connsiteY106" fmla="*/ 1446268 h 2233863"/>
                  <a:gd name="connsiteX107" fmla="*/ 356580 w 2461403"/>
                  <a:gd name="connsiteY107" fmla="*/ 1677381 h 2233863"/>
                  <a:gd name="connsiteX108" fmla="*/ 431942 w 2461403"/>
                  <a:gd name="connsiteY108" fmla="*/ 1843179 h 2233863"/>
                  <a:gd name="connsiteX109" fmla="*/ 527402 w 2461403"/>
                  <a:gd name="connsiteY109" fmla="*/ 1883372 h 2233863"/>
                  <a:gd name="connsiteX110" fmla="*/ 507305 w 2461403"/>
                  <a:gd name="connsiteY110" fmla="*/ 1998929 h 2233863"/>
                  <a:gd name="connsiteX111" fmla="*/ 311362 w 2461403"/>
                  <a:gd name="connsiteY111" fmla="*/ 2189847 h 2233863"/>
                  <a:gd name="connsiteX112" fmla="*/ 250235 w 2461403"/>
                  <a:gd name="connsiteY112" fmla="*/ 2152165 h 2233863"/>
                  <a:gd name="connsiteX113" fmla="*/ 220927 w 2461403"/>
                  <a:gd name="connsiteY113" fmla="*/ 1998928 h 2233863"/>
                  <a:gd name="connsiteX114" fmla="*/ 120444 w 2461403"/>
                  <a:gd name="connsiteY114" fmla="*/ 1918541 h 2233863"/>
                  <a:gd name="connsiteX115" fmla="*/ 65177 w 2461403"/>
                  <a:gd name="connsiteY115" fmla="*/ 1878348 h 2233863"/>
                  <a:gd name="connsiteX116" fmla="*/ 80251 w 2461403"/>
                  <a:gd name="connsiteY116" fmla="*/ 1682404 h 2233863"/>
                  <a:gd name="connsiteX117" fmla="*/ 205854 w 2461403"/>
                  <a:gd name="connsiteY117" fmla="*/ 1823082 h 2233863"/>
                  <a:gd name="connsiteX118" fmla="*/ 301314 w 2461403"/>
                  <a:gd name="connsiteY118" fmla="*/ 1983856 h 2233863"/>
                  <a:gd name="connsiteX119" fmla="*/ 326435 w 2461403"/>
                  <a:gd name="connsiteY119" fmla="*/ 1873323 h 2233863"/>
                  <a:gd name="connsiteX120" fmla="*/ 175710 w 2461403"/>
                  <a:gd name="connsiteY120" fmla="*/ 1526655 h 2233863"/>
                  <a:gd name="connsiteX121" fmla="*/ 150589 w 2461403"/>
                  <a:gd name="connsiteY121" fmla="*/ 1491487 h 2233863"/>
                  <a:gd name="connsiteX122" fmla="*/ 30008 w 2461403"/>
                  <a:gd name="connsiteY122" fmla="*/ 1652260 h 2233863"/>
                  <a:gd name="connsiteX123" fmla="*/ 19959 w 2461403"/>
                  <a:gd name="connsiteY123" fmla="*/ 1808009 h 2233863"/>
                  <a:gd name="connsiteX124" fmla="*/ 75227 w 2461403"/>
                  <a:gd name="connsiteY124" fmla="*/ 1310615 h 2233863"/>
                  <a:gd name="connsiteX125" fmla="*/ 175709 w 2461403"/>
                  <a:gd name="connsiteY125" fmla="*/ 1350809 h 2233863"/>
                  <a:gd name="connsiteX126" fmla="*/ 170685 w 2461403"/>
                  <a:gd name="connsiteY126" fmla="*/ 1134770 h 2233863"/>
                  <a:gd name="connsiteX127" fmla="*/ 95322 w 2461403"/>
                  <a:gd name="connsiteY127" fmla="*/ 1245301 h 2233863"/>
                  <a:gd name="connsiteX128" fmla="*/ 180733 w 2461403"/>
                  <a:gd name="connsiteY128" fmla="*/ 1054383 h 2233863"/>
                  <a:gd name="connsiteX129" fmla="*/ 276193 w 2461403"/>
                  <a:gd name="connsiteY129" fmla="*/ 873512 h 2233863"/>
                  <a:gd name="connsiteX130" fmla="*/ 471298 w 2461403"/>
                  <a:gd name="connsiteY130" fmla="*/ 672545 h 2233863"/>
                  <a:gd name="connsiteX0" fmla="*/ 471298 w 2461403"/>
                  <a:gd name="connsiteY0" fmla="*/ 672545 h 2233863"/>
                  <a:gd name="connsiteX1" fmla="*/ 693200 w 2461403"/>
                  <a:gd name="connsiteY1" fmla="*/ 411288 h 2233863"/>
                  <a:gd name="connsiteX2" fmla="*/ 743441 w 2461403"/>
                  <a:gd name="connsiteY2" fmla="*/ 471579 h 2233863"/>
                  <a:gd name="connsiteX3" fmla="*/ 708273 w 2461403"/>
                  <a:gd name="connsiteY3" fmla="*/ 582110 h 2233863"/>
                  <a:gd name="connsiteX4" fmla="*/ 637934 w 2461403"/>
                  <a:gd name="connsiteY4" fmla="*/ 592159 h 2233863"/>
                  <a:gd name="connsiteX5" fmla="*/ 562573 w 2461403"/>
                  <a:gd name="connsiteY5" fmla="*/ 627328 h 2233863"/>
                  <a:gd name="connsiteX6" fmla="*/ 688176 w 2461403"/>
                  <a:gd name="connsiteY6" fmla="*/ 778053 h 2233863"/>
                  <a:gd name="connsiteX7" fmla="*/ 487209 w 2461403"/>
                  <a:gd name="connsiteY7" fmla="*/ 752933 h 2233863"/>
                  <a:gd name="connsiteX8" fmla="*/ 421895 w 2461403"/>
                  <a:gd name="connsiteY8" fmla="*/ 953900 h 2233863"/>
                  <a:gd name="connsiteX9" fmla="*/ 241862 w 2461403"/>
                  <a:gd name="connsiteY9" fmla="*/ 994093 h 2233863"/>
                  <a:gd name="connsiteX10" fmla="*/ 306338 w 2461403"/>
                  <a:gd name="connsiteY10" fmla="*/ 1285495 h 2233863"/>
                  <a:gd name="connsiteX11" fmla="*/ 492233 w 2461403"/>
                  <a:gd name="connsiteY11" fmla="*/ 1195060 h 2233863"/>
                  <a:gd name="connsiteX12" fmla="*/ 477162 w 2461403"/>
                  <a:gd name="connsiteY12" fmla="*/ 979020 h 2233863"/>
                  <a:gd name="connsiteX13" fmla="*/ 738418 w 2461403"/>
                  <a:gd name="connsiteY13" fmla="*/ 783077 h 2233863"/>
                  <a:gd name="connsiteX14" fmla="*/ 818805 w 2461403"/>
                  <a:gd name="connsiteY14" fmla="*/ 818247 h 2233863"/>
                  <a:gd name="connsiteX15" fmla="*/ 889144 w 2461403"/>
                  <a:gd name="connsiteY15" fmla="*/ 918730 h 2233863"/>
                  <a:gd name="connsiteX16" fmla="*/ 793684 w 2461403"/>
                  <a:gd name="connsiteY16" fmla="*/ 707714 h 2233863"/>
                  <a:gd name="connsiteX17" fmla="*/ 803732 w 2461403"/>
                  <a:gd name="connsiteY17" fmla="*/ 436409 h 2233863"/>
                  <a:gd name="connsiteX18" fmla="*/ 979579 w 2461403"/>
                  <a:gd name="connsiteY18" fmla="*/ 290708 h 2233863"/>
                  <a:gd name="connsiteX19" fmla="*/ 904216 w 2461403"/>
                  <a:gd name="connsiteY19" fmla="*/ 471579 h 2233863"/>
                  <a:gd name="connsiteX20" fmla="*/ 899192 w 2461403"/>
                  <a:gd name="connsiteY20" fmla="*/ 546941 h 2233863"/>
                  <a:gd name="connsiteX21" fmla="*/ 1029820 w 2461403"/>
                  <a:gd name="connsiteY21" fmla="*/ 567038 h 2233863"/>
                  <a:gd name="connsiteX22" fmla="*/ 974554 w 2461403"/>
                  <a:gd name="connsiteY22" fmla="*/ 768005 h 2233863"/>
                  <a:gd name="connsiteX23" fmla="*/ 994652 w 2461403"/>
                  <a:gd name="connsiteY23" fmla="*/ 788103 h 2233863"/>
                  <a:gd name="connsiteX24" fmla="*/ 959482 w 2461403"/>
                  <a:gd name="connsiteY24" fmla="*/ 506748 h 2233863"/>
                  <a:gd name="connsiteX25" fmla="*/ 1034844 w 2461403"/>
                  <a:gd name="connsiteY25" fmla="*/ 315829 h 2233863"/>
                  <a:gd name="connsiteX26" fmla="*/ 1155424 w 2461403"/>
                  <a:gd name="connsiteY26" fmla="*/ 150031 h 2233863"/>
                  <a:gd name="connsiteX27" fmla="*/ 1265955 w 2461403"/>
                  <a:gd name="connsiteY27" fmla="*/ 215345 h 2233863"/>
                  <a:gd name="connsiteX28" fmla="*/ 1145375 w 2461403"/>
                  <a:gd name="connsiteY28" fmla="*/ 305782 h 2233863"/>
                  <a:gd name="connsiteX29" fmla="*/ 1311173 w 2461403"/>
                  <a:gd name="connsiteY29" fmla="*/ 416314 h 2233863"/>
                  <a:gd name="connsiteX30" fmla="*/ 1346340 w 2461403"/>
                  <a:gd name="connsiteY30" fmla="*/ 124911 h 2233863"/>
                  <a:gd name="connsiteX31" fmla="*/ 1436777 w 2461403"/>
                  <a:gd name="connsiteY31" fmla="*/ 54575 h 2233863"/>
                  <a:gd name="connsiteX32" fmla="*/ 1848759 w 2461403"/>
                  <a:gd name="connsiteY32" fmla="*/ 44524 h 2233863"/>
                  <a:gd name="connsiteX33" fmla="*/ 2352532 w 2461403"/>
                  <a:gd name="connsiteY33" fmla="*/ 399076 h 2233863"/>
                  <a:gd name="connsiteX34" fmla="*/ 1773395 w 2461403"/>
                  <a:gd name="connsiteY34" fmla="*/ 59598 h 2233863"/>
                  <a:gd name="connsiteX35" fmla="*/ 1708081 w 2461403"/>
                  <a:gd name="connsiteY35" fmla="*/ 119889 h 2233863"/>
                  <a:gd name="connsiteX36" fmla="*/ 1461896 w 2461403"/>
                  <a:gd name="connsiteY36" fmla="*/ 99791 h 2233863"/>
                  <a:gd name="connsiteX37" fmla="*/ 1421703 w 2461403"/>
                  <a:gd name="connsiteY37" fmla="*/ 406266 h 2233863"/>
                  <a:gd name="connsiteX38" fmla="*/ 1878903 w 2461403"/>
                  <a:gd name="connsiteY38" fmla="*/ 300759 h 2233863"/>
                  <a:gd name="connsiteX39" fmla="*/ 1968422 w 2461403"/>
                  <a:gd name="connsiteY39" fmla="*/ 238238 h 2233863"/>
                  <a:gd name="connsiteX40" fmla="*/ 2461403 w 2461403"/>
                  <a:gd name="connsiteY40" fmla="*/ 743146 h 2233863"/>
                  <a:gd name="connsiteX41" fmla="*/ 2365987 w 2461403"/>
                  <a:gd name="connsiteY41" fmla="*/ 1160590 h 2233863"/>
                  <a:gd name="connsiteX42" fmla="*/ 1771168 w 2461403"/>
                  <a:gd name="connsiteY42" fmla="*/ 1212538 h 2233863"/>
                  <a:gd name="connsiteX43" fmla="*/ 1666272 w 2461403"/>
                  <a:gd name="connsiteY43" fmla="*/ 1112881 h 2233863"/>
                  <a:gd name="connsiteX44" fmla="*/ 1333340 w 2461403"/>
                  <a:gd name="connsiteY44" fmla="*/ 1514347 h 2233863"/>
                  <a:gd name="connsiteX45" fmla="*/ 1260930 w 2461403"/>
                  <a:gd name="connsiteY45" fmla="*/ 1466368 h 2233863"/>
                  <a:gd name="connsiteX46" fmla="*/ 1613074 w 2461403"/>
                  <a:gd name="connsiteY46" fmla="*/ 1086029 h 2233863"/>
                  <a:gd name="connsiteX47" fmla="*/ 1920715 w 2461403"/>
                  <a:gd name="connsiteY47" fmla="*/ 830611 h 2233863"/>
                  <a:gd name="connsiteX48" fmla="*/ 1829273 w 2461403"/>
                  <a:gd name="connsiteY48" fmla="*/ 826635 h 2233863"/>
                  <a:gd name="connsiteX49" fmla="*/ 1773614 w 2461403"/>
                  <a:gd name="connsiteY49" fmla="*/ 770976 h 2233863"/>
                  <a:gd name="connsiteX50" fmla="*/ 1456874 w 2461403"/>
                  <a:gd name="connsiteY50" fmla="*/ 1014191 h 2233863"/>
                  <a:gd name="connsiteX51" fmla="*/ 1527211 w 2461403"/>
                  <a:gd name="connsiteY51" fmla="*/ 762983 h 2233863"/>
                  <a:gd name="connsiteX52" fmla="*/ 1421703 w 2461403"/>
                  <a:gd name="connsiteY52" fmla="*/ 843370 h 2233863"/>
                  <a:gd name="connsiteX53" fmla="*/ 1512138 w 2461403"/>
                  <a:gd name="connsiteY53" fmla="*/ 843370 h 2233863"/>
                  <a:gd name="connsiteX54" fmla="*/ 1371461 w 2461403"/>
                  <a:gd name="connsiteY54" fmla="*/ 1029264 h 2233863"/>
                  <a:gd name="connsiteX55" fmla="*/ 1115228 w 2461403"/>
                  <a:gd name="connsiteY55" fmla="*/ 1255352 h 2233863"/>
                  <a:gd name="connsiteX56" fmla="*/ 907141 w 2461403"/>
                  <a:gd name="connsiteY56" fmla="*/ 1546754 h 2233863"/>
                  <a:gd name="connsiteX57" fmla="*/ 858995 w 2461403"/>
                  <a:gd name="connsiteY57" fmla="*/ 1622117 h 2233863"/>
                  <a:gd name="connsiteX58" fmla="*/ 1009720 w 2461403"/>
                  <a:gd name="connsiteY58" fmla="*/ 1918543 h 2233863"/>
                  <a:gd name="connsiteX59" fmla="*/ 1100156 w 2461403"/>
                  <a:gd name="connsiteY59" fmla="*/ 1898446 h 2233863"/>
                  <a:gd name="connsiteX60" fmla="*/ 1243117 w 2461403"/>
                  <a:gd name="connsiteY60" fmla="*/ 1439150 h 2233863"/>
                  <a:gd name="connsiteX61" fmla="*/ 1356169 w 2461403"/>
                  <a:gd name="connsiteY61" fmla="*/ 1510449 h 2233863"/>
                  <a:gd name="connsiteX62" fmla="*/ 1352194 w 2461403"/>
                  <a:gd name="connsiteY62" fmla="*/ 1605864 h 2233863"/>
                  <a:gd name="connsiteX63" fmla="*/ 1324384 w 2461403"/>
                  <a:gd name="connsiteY63" fmla="*/ 1779720 h 2233863"/>
                  <a:gd name="connsiteX64" fmla="*/ 1416465 w 2461403"/>
                  <a:gd name="connsiteY64" fmla="*/ 1920186 h 2233863"/>
                  <a:gd name="connsiteX65" fmla="*/ 1340269 w 2461403"/>
                  <a:gd name="connsiteY65" fmla="*/ 1649594 h 2233863"/>
                  <a:gd name="connsiteX66" fmla="*/ 1606637 w 2461403"/>
                  <a:gd name="connsiteY66" fmla="*/ 1522374 h 2233863"/>
                  <a:gd name="connsiteX67" fmla="*/ 2444756 w 2461403"/>
                  <a:gd name="connsiteY67" fmla="*/ 1445659 h 2233863"/>
                  <a:gd name="connsiteX68" fmla="*/ 1602662 w 2461403"/>
                  <a:gd name="connsiteY68" fmla="*/ 2023306 h 2233863"/>
                  <a:gd name="connsiteX69" fmla="*/ 1574831 w 2461403"/>
                  <a:gd name="connsiteY69" fmla="*/ 1943793 h 2233863"/>
                  <a:gd name="connsiteX70" fmla="*/ 1471464 w 2461403"/>
                  <a:gd name="connsiteY70" fmla="*/ 2074990 h 2233863"/>
                  <a:gd name="connsiteX71" fmla="*/ 1582781 w 2461403"/>
                  <a:gd name="connsiteY71" fmla="*/ 2142576 h 2233863"/>
                  <a:gd name="connsiteX72" fmla="*/ 1451584 w 2461403"/>
                  <a:gd name="connsiteY72" fmla="*/ 2210162 h 2233863"/>
                  <a:gd name="connsiteX73" fmla="*/ 1228948 w 2461403"/>
                  <a:gd name="connsiteY73" fmla="*/ 2218113 h 2233863"/>
                  <a:gd name="connsiteX74" fmla="*/ 982457 w 2461403"/>
                  <a:gd name="connsiteY74" fmla="*/ 2226066 h 2233863"/>
                  <a:gd name="connsiteX75" fmla="*/ 966555 w 2461403"/>
                  <a:gd name="connsiteY75" fmla="*/ 2146551 h 2233863"/>
                  <a:gd name="connsiteX76" fmla="*/ 1197143 w 2461403"/>
                  <a:gd name="connsiteY76" fmla="*/ 2170405 h 2233863"/>
                  <a:gd name="connsiteX77" fmla="*/ 1324364 w 2461403"/>
                  <a:gd name="connsiteY77" fmla="*/ 2150526 h 2233863"/>
                  <a:gd name="connsiteX78" fmla="*/ 1280632 w 2461403"/>
                  <a:gd name="connsiteY78" fmla="*/ 1963673 h 2233863"/>
                  <a:gd name="connsiteX79" fmla="*/ 1407852 w 2461403"/>
                  <a:gd name="connsiteY79" fmla="*/ 1935844 h 2233863"/>
                  <a:gd name="connsiteX80" fmla="*/ 1247453 w 2461403"/>
                  <a:gd name="connsiteY80" fmla="*/ 1894184 h 2233863"/>
                  <a:gd name="connsiteX81" fmla="*/ 1182614 w 2461403"/>
                  <a:gd name="connsiteY81" fmla="*/ 2064244 h 2233863"/>
                  <a:gd name="connsiteX82" fmla="*/ 1024793 w 2461403"/>
                  <a:gd name="connsiteY82" fmla="*/ 2129558 h 2233863"/>
                  <a:gd name="connsiteX83" fmla="*/ 884116 w 2461403"/>
                  <a:gd name="connsiteY83" fmla="*/ 1767818 h 2233863"/>
                  <a:gd name="connsiteX84" fmla="*/ 843922 w 2461403"/>
                  <a:gd name="connsiteY84" fmla="*/ 2079317 h 2233863"/>
                  <a:gd name="connsiteX85" fmla="*/ 703246 w 2461403"/>
                  <a:gd name="connsiteY85" fmla="*/ 1667335 h 2233863"/>
                  <a:gd name="connsiteX86" fmla="*/ 803729 w 2461403"/>
                  <a:gd name="connsiteY86" fmla="*/ 1416126 h 2233863"/>
                  <a:gd name="connsiteX87" fmla="*/ 884115 w 2461403"/>
                  <a:gd name="connsiteY87" fmla="*/ 1255352 h 2233863"/>
                  <a:gd name="connsiteX88" fmla="*/ 1160446 w 2461403"/>
                  <a:gd name="connsiteY88" fmla="*/ 1134771 h 2233863"/>
                  <a:gd name="connsiteX89" fmla="*/ 1637744 w 2461403"/>
                  <a:gd name="connsiteY89" fmla="*/ 657475 h 2233863"/>
                  <a:gd name="connsiteX90" fmla="*/ 1763348 w 2461403"/>
                  <a:gd name="connsiteY90" fmla="*/ 345976 h 2233863"/>
                  <a:gd name="connsiteX91" fmla="*/ 1642768 w 2461403"/>
                  <a:gd name="connsiteY91" fmla="*/ 386169 h 2233863"/>
                  <a:gd name="connsiteX92" fmla="*/ 1451848 w 2461403"/>
                  <a:gd name="connsiteY92" fmla="*/ 667523 h 2233863"/>
                  <a:gd name="connsiteX93" fmla="*/ 1170498 w 2461403"/>
                  <a:gd name="connsiteY93" fmla="*/ 506748 h 2233863"/>
                  <a:gd name="connsiteX94" fmla="*/ 1200641 w 2461403"/>
                  <a:gd name="connsiteY94" fmla="*/ 642400 h 2233863"/>
                  <a:gd name="connsiteX95" fmla="*/ 1115230 w 2461403"/>
                  <a:gd name="connsiteY95" fmla="*/ 878538 h 2233863"/>
                  <a:gd name="connsiteX96" fmla="*/ 1100158 w 2461403"/>
                  <a:gd name="connsiteY96" fmla="*/ 1014189 h 2233863"/>
                  <a:gd name="connsiteX97" fmla="*/ 904215 w 2461403"/>
                  <a:gd name="connsiteY97" fmla="*/ 1024237 h 2233863"/>
                  <a:gd name="connsiteX98" fmla="*/ 929336 w 2461403"/>
                  <a:gd name="connsiteY98" fmla="*/ 1185011 h 2233863"/>
                  <a:gd name="connsiteX99" fmla="*/ 708272 w 2461403"/>
                  <a:gd name="connsiteY99" fmla="*/ 994093 h 2233863"/>
                  <a:gd name="connsiteX100" fmla="*/ 607789 w 2461403"/>
                  <a:gd name="connsiteY100" fmla="*/ 923755 h 2233863"/>
                  <a:gd name="connsiteX101" fmla="*/ 809594 w 2461403"/>
                  <a:gd name="connsiteY101" fmla="*/ 1323176 h 2233863"/>
                  <a:gd name="connsiteX102" fmla="*/ 512330 w 2461403"/>
                  <a:gd name="connsiteY102" fmla="*/ 1365882 h 2233863"/>
                  <a:gd name="connsiteX103" fmla="*/ 647983 w 2461403"/>
                  <a:gd name="connsiteY103" fmla="*/ 1883372 h 2233863"/>
                  <a:gd name="connsiteX104" fmla="*/ 537449 w 2461403"/>
                  <a:gd name="connsiteY104" fmla="*/ 1808010 h 2233863"/>
                  <a:gd name="connsiteX105" fmla="*/ 391749 w 2461403"/>
                  <a:gd name="connsiteY105" fmla="*/ 1742695 h 2233863"/>
                  <a:gd name="connsiteX106" fmla="*/ 230975 w 2461403"/>
                  <a:gd name="connsiteY106" fmla="*/ 1446268 h 2233863"/>
                  <a:gd name="connsiteX107" fmla="*/ 356580 w 2461403"/>
                  <a:gd name="connsiteY107" fmla="*/ 1677381 h 2233863"/>
                  <a:gd name="connsiteX108" fmla="*/ 431942 w 2461403"/>
                  <a:gd name="connsiteY108" fmla="*/ 1843179 h 2233863"/>
                  <a:gd name="connsiteX109" fmla="*/ 527402 w 2461403"/>
                  <a:gd name="connsiteY109" fmla="*/ 1883372 h 2233863"/>
                  <a:gd name="connsiteX110" fmla="*/ 507305 w 2461403"/>
                  <a:gd name="connsiteY110" fmla="*/ 1998929 h 2233863"/>
                  <a:gd name="connsiteX111" fmla="*/ 311362 w 2461403"/>
                  <a:gd name="connsiteY111" fmla="*/ 2189847 h 2233863"/>
                  <a:gd name="connsiteX112" fmla="*/ 250235 w 2461403"/>
                  <a:gd name="connsiteY112" fmla="*/ 2152165 h 2233863"/>
                  <a:gd name="connsiteX113" fmla="*/ 220927 w 2461403"/>
                  <a:gd name="connsiteY113" fmla="*/ 1998928 h 2233863"/>
                  <a:gd name="connsiteX114" fmla="*/ 120444 w 2461403"/>
                  <a:gd name="connsiteY114" fmla="*/ 1918541 h 2233863"/>
                  <a:gd name="connsiteX115" fmla="*/ 65177 w 2461403"/>
                  <a:gd name="connsiteY115" fmla="*/ 1878348 h 2233863"/>
                  <a:gd name="connsiteX116" fmla="*/ 80251 w 2461403"/>
                  <a:gd name="connsiteY116" fmla="*/ 1682404 h 2233863"/>
                  <a:gd name="connsiteX117" fmla="*/ 205854 w 2461403"/>
                  <a:gd name="connsiteY117" fmla="*/ 1823082 h 2233863"/>
                  <a:gd name="connsiteX118" fmla="*/ 301314 w 2461403"/>
                  <a:gd name="connsiteY118" fmla="*/ 1983856 h 2233863"/>
                  <a:gd name="connsiteX119" fmla="*/ 326435 w 2461403"/>
                  <a:gd name="connsiteY119" fmla="*/ 1873323 h 2233863"/>
                  <a:gd name="connsiteX120" fmla="*/ 175710 w 2461403"/>
                  <a:gd name="connsiteY120" fmla="*/ 1526655 h 2233863"/>
                  <a:gd name="connsiteX121" fmla="*/ 150589 w 2461403"/>
                  <a:gd name="connsiteY121" fmla="*/ 1491487 h 2233863"/>
                  <a:gd name="connsiteX122" fmla="*/ 30008 w 2461403"/>
                  <a:gd name="connsiteY122" fmla="*/ 1652260 h 2233863"/>
                  <a:gd name="connsiteX123" fmla="*/ 19959 w 2461403"/>
                  <a:gd name="connsiteY123" fmla="*/ 1808009 h 2233863"/>
                  <a:gd name="connsiteX124" fmla="*/ 75227 w 2461403"/>
                  <a:gd name="connsiteY124" fmla="*/ 1310615 h 2233863"/>
                  <a:gd name="connsiteX125" fmla="*/ 175709 w 2461403"/>
                  <a:gd name="connsiteY125" fmla="*/ 1350809 h 2233863"/>
                  <a:gd name="connsiteX126" fmla="*/ 170685 w 2461403"/>
                  <a:gd name="connsiteY126" fmla="*/ 1134770 h 2233863"/>
                  <a:gd name="connsiteX127" fmla="*/ 95322 w 2461403"/>
                  <a:gd name="connsiteY127" fmla="*/ 1245301 h 2233863"/>
                  <a:gd name="connsiteX128" fmla="*/ 180733 w 2461403"/>
                  <a:gd name="connsiteY128" fmla="*/ 1054383 h 2233863"/>
                  <a:gd name="connsiteX129" fmla="*/ 276193 w 2461403"/>
                  <a:gd name="connsiteY129" fmla="*/ 873512 h 2233863"/>
                  <a:gd name="connsiteX130" fmla="*/ 471298 w 2461403"/>
                  <a:gd name="connsiteY130" fmla="*/ 672545 h 2233863"/>
                  <a:gd name="connsiteX0" fmla="*/ 471298 w 2461403"/>
                  <a:gd name="connsiteY0" fmla="*/ 672545 h 2233863"/>
                  <a:gd name="connsiteX1" fmla="*/ 693200 w 2461403"/>
                  <a:gd name="connsiteY1" fmla="*/ 411288 h 2233863"/>
                  <a:gd name="connsiteX2" fmla="*/ 743441 w 2461403"/>
                  <a:gd name="connsiteY2" fmla="*/ 471579 h 2233863"/>
                  <a:gd name="connsiteX3" fmla="*/ 708273 w 2461403"/>
                  <a:gd name="connsiteY3" fmla="*/ 582110 h 2233863"/>
                  <a:gd name="connsiteX4" fmla="*/ 637934 w 2461403"/>
                  <a:gd name="connsiteY4" fmla="*/ 592159 h 2233863"/>
                  <a:gd name="connsiteX5" fmla="*/ 562573 w 2461403"/>
                  <a:gd name="connsiteY5" fmla="*/ 627328 h 2233863"/>
                  <a:gd name="connsiteX6" fmla="*/ 688176 w 2461403"/>
                  <a:gd name="connsiteY6" fmla="*/ 778053 h 2233863"/>
                  <a:gd name="connsiteX7" fmla="*/ 487209 w 2461403"/>
                  <a:gd name="connsiteY7" fmla="*/ 752933 h 2233863"/>
                  <a:gd name="connsiteX8" fmla="*/ 421895 w 2461403"/>
                  <a:gd name="connsiteY8" fmla="*/ 953900 h 2233863"/>
                  <a:gd name="connsiteX9" fmla="*/ 241862 w 2461403"/>
                  <a:gd name="connsiteY9" fmla="*/ 994093 h 2233863"/>
                  <a:gd name="connsiteX10" fmla="*/ 306338 w 2461403"/>
                  <a:gd name="connsiteY10" fmla="*/ 1285495 h 2233863"/>
                  <a:gd name="connsiteX11" fmla="*/ 492233 w 2461403"/>
                  <a:gd name="connsiteY11" fmla="*/ 1195060 h 2233863"/>
                  <a:gd name="connsiteX12" fmla="*/ 477162 w 2461403"/>
                  <a:gd name="connsiteY12" fmla="*/ 979020 h 2233863"/>
                  <a:gd name="connsiteX13" fmla="*/ 738418 w 2461403"/>
                  <a:gd name="connsiteY13" fmla="*/ 783077 h 2233863"/>
                  <a:gd name="connsiteX14" fmla="*/ 818805 w 2461403"/>
                  <a:gd name="connsiteY14" fmla="*/ 818247 h 2233863"/>
                  <a:gd name="connsiteX15" fmla="*/ 889144 w 2461403"/>
                  <a:gd name="connsiteY15" fmla="*/ 918730 h 2233863"/>
                  <a:gd name="connsiteX16" fmla="*/ 793684 w 2461403"/>
                  <a:gd name="connsiteY16" fmla="*/ 707714 h 2233863"/>
                  <a:gd name="connsiteX17" fmla="*/ 803732 w 2461403"/>
                  <a:gd name="connsiteY17" fmla="*/ 436409 h 2233863"/>
                  <a:gd name="connsiteX18" fmla="*/ 979579 w 2461403"/>
                  <a:gd name="connsiteY18" fmla="*/ 290708 h 2233863"/>
                  <a:gd name="connsiteX19" fmla="*/ 904216 w 2461403"/>
                  <a:gd name="connsiteY19" fmla="*/ 471579 h 2233863"/>
                  <a:gd name="connsiteX20" fmla="*/ 899192 w 2461403"/>
                  <a:gd name="connsiteY20" fmla="*/ 546941 h 2233863"/>
                  <a:gd name="connsiteX21" fmla="*/ 1029820 w 2461403"/>
                  <a:gd name="connsiteY21" fmla="*/ 567038 h 2233863"/>
                  <a:gd name="connsiteX22" fmla="*/ 974554 w 2461403"/>
                  <a:gd name="connsiteY22" fmla="*/ 768005 h 2233863"/>
                  <a:gd name="connsiteX23" fmla="*/ 994652 w 2461403"/>
                  <a:gd name="connsiteY23" fmla="*/ 788103 h 2233863"/>
                  <a:gd name="connsiteX24" fmla="*/ 959482 w 2461403"/>
                  <a:gd name="connsiteY24" fmla="*/ 506748 h 2233863"/>
                  <a:gd name="connsiteX25" fmla="*/ 1034844 w 2461403"/>
                  <a:gd name="connsiteY25" fmla="*/ 315829 h 2233863"/>
                  <a:gd name="connsiteX26" fmla="*/ 1155424 w 2461403"/>
                  <a:gd name="connsiteY26" fmla="*/ 150031 h 2233863"/>
                  <a:gd name="connsiteX27" fmla="*/ 1265955 w 2461403"/>
                  <a:gd name="connsiteY27" fmla="*/ 215345 h 2233863"/>
                  <a:gd name="connsiteX28" fmla="*/ 1145375 w 2461403"/>
                  <a:gd name="connsiteY28" fmla="*/ 305782 h 2233863"/>
                  <a:gd name="connsiteX29" fmla="*/ 1311173 w 2461403"/>
                  <a:gd name="connsiteY29" fmla="*/ 416314 h 2233863"/>
                  <a:gd name="connsiteX30" fmla="*/ 1346340 w 2461403"/>
                  <a:gd name="connsiteY30" fmla="*/ 124911 h 2233863"/>
                  <a:gd name="connsiteX31" fmla="*/ 1436777 w 2461403"/>
                  <a:gd name="connsiteY31" fmla="*/ 54575 h 2233863"/>
                  <a:gd name="connsiteX32" fmla="*/ 1848759 w 2461403"/>
                  <a:gd name="connsiteY32" fmla="*/ 44524 h 2233863"/>
                  <a:gd name="connsiteX33" fmla="*/ 2352532 w 2461403"/>
                  <a:gd name="connsiteY33" fmla="*/ 399076 h 2233863"/>
                  <a:gd name="connsiteX34" fmla="*/ 1773395 w 2461403"/>
                  <a:gd name="connsiteY34" fmla="*/ 59598 h 2233863"/>
                  <a:gd name="connsiteX35" fmla="*/ 1708081 w 2461403"/>
                  <a:gd name="connsiteY35" fmla="*/ 119889 h 2233863"/>
                  <a:gd name="connsiteX36" fmla="*/ 1461896 w 2461403"/>
                  <a:gd name="connsiteY36" fmla="*/ 99791 h 2233863"/>
                  <a:gd name="connsiteX37" fmla="*/ 1421703 w 2461403"/>
                  <a:gd name="connsiteY37" fmla="*/ 406266 h 2233863"/>
                  <a:gd name="connsiteX38" fmla="*/ 1878903 w 2461403"/>
                  <a:gd name="connsiteY38" fmla="*/ 300759 h 2233863"/>
                  <a:gd name="connsiteX39" fmla="*/ 1968422 w 2461403"/>
                  <a:gd name="connsiteY39" fmla="*/ 238238 h 2233863"/>
                  <a:gd name="connsiteX40" fmla="*/ 2461403 w 2461403"/>
                  <a:gd name="connsiteY40" fmla="*/ 743146 h 2233863"/>
                  <a:gd name="connsiteX41" fmla="*/ 2365987 w 2461403"/>
                  <a:gd name="connsiteY41" fmla="*/ 1160590 h 2233863"/>
                  <a:gd name="connsiteX42" fmla="*/ 1771168 w 2461403"/>
                  <a:gd name="connsiteY42" fmla="*/ 1212538 h 2233863"/>
                  <a:gd name="connsiteX43" fmla="*/ 1666272 w 2461403"/>
                  <a:gd name="connsiteY43" fmla="*/ 1112881 h 2233863"/>
                  <a:gd name="connsiteX44" fmla="*/ 1333340 w 2461403"/>
                  <a:gd name="connsiteY44" fmla="*/ 1514347 h 2233863"/>
                  <a:gd name="connsiteX45" fmla="*/ 1260930 w 2461403"/>
                  <a:gd name="connsiteY45" fmla="*/ 1466368 h 2233863"/>
                  <a:gd name="connsiteX46" fmla="*/ 1613074 w 2461403"/>
                  <a:gd name="connsiteY46" fmla="*/ 1086029 h 2233863"/>
                  <a:gd name="connsiteX47" fmla="*/ 1920715 w 2461403"/>
                  <a:gd name="connsiteY47" fmla="*/ 830611 h 2233863"/>
                  <a:gd name="connsiteX48" fmla="*/ 1829273 w 2461403"/>
                  <a:gd name="connsiteY48" fmla="*/ 826635 h 2233863"/>
                  <a:gd name="connsiteX49" fmla="*/ 1773614 w 2461403"/>
                  <a:gd name="connsiteY49" fmla="*/ 770976 h 2233863"/>
                  <a:gd name="connsiteX50" fmla="*/ 1456874 w 2461403"/>
                  <a:gd name="connsiteY50" fmla="*/ 1014191 h 2233863"/>
                  <a:gd name="connsiteX51" fmla="*/ 1527211 w 2461403"/>
                  <a:gd name="connsiteY51" fmla="*/ 762983 h 2233863"/>
                  <a:gd name="connsiteX52" fmla="*/ 1421703 w 2461403"/>
                  <a:gd name="connsiteY52" fmla="*/ 843370 h 2233863"/>
                  <a:gd name="connsiteX53" fmla="*/ 1512138 w 2461403"/>
                  <a:gd name="connsiteY53" fmla="*/ 843370 h 2233863"/>
                  <a:gd name="connsiteX54" fmla="*/ 1371461 w 2461403"/>
                  <a:gd name="connsiteY54" fmla="*/ 1029264 h 2233863"/>
                  <a:gd name="connsiteX55" fmla="*/ 1115228 w 2461403"/>
                  <a:gd name="connsiteY55" fmla="*/ 1255352 h 2233863"/>
                  <a:gd name="connsiteX56" fmla="*/ 907141 w 2461403"/>
                  <a:gd name="connsiteY56" fmla="*/ 1546754 h 2233863"/>
                  <a:gd name="connsiteX57" fmla="*/ 858995 w 2461403"/>
                  <a:gd name="connsiteY57" fmla="*/ 1622117 h 2233863"/>
                  <a:gd name="connsiteX58" fmla="*/ 1009720 w 2461403"/>
                  <a:gd name="connsiteY58" fmla="*/ 1918543 h 2233863"/>
                  <a:gd name="connsiteX59" fmla="*/ 1100156 w 2461403"/>
                  <a:gd name="connsiteY59" fmla="*/ 1898446 h 2233863"/>
                  <a:gd name="connsiteX60" fmla="*/ 1243117 w 2461403"/>
                  <a:gd name="connsiteY60" fmla="*/ 1439150 h 2233863"/>
                  <a:gd name="connsiteX61" fmla="*/ 1356169 w 2461403"/>
                  <a:gd name="connsiteY61" fmla="*/ 1510449 h 2233863"/>
                  <a:gd name="connsiteX62" fmla="*/ 1352194 w 2461403"/>
                  <a:gd name="connsiteY62" fmla="*/ 1605864 h 2233863"/>
                  <a:gd name="connsiteX63" fmla="*/ 1324384 w 2461403"/>
                  <a:gd name="connsiteY63" fmla="*/ 1779720 h 2233863"/>
                  <a:gd name="connsiteX64" fmla="*/ 1416465 w 2461403"/>
                  <a:gd name="connsiteY64" fmla="*/ 1920186 h 2233863"/>
                  <a:gd name="connsiteX65" fmla="*/ 1340269 w 2461403"/>
                  <a:gd name="connsiteY65" fmla="*/ 1649594 h 2233863"/>
                  <a:gd name="connsiteX66" fmla="*/ 1606637 w 2461403"/>
                  <a:gd name="connsiteY66" fmla="*/ 1522374 h 2233863"/>
                  <a:gd name="connsiteX67" fmla="*/ 2444756 w 2461403"/>
                  <a:gd name="connsiteY67" fmla="*/ 1445659 h 2233863"/>
                  <a:gd name="connsiteX68" fmla="*/ 1602662 w 2461403"/>
                  <a:gd name="connsiteY68" fmla="*/ 2023306 h 2233863"/>
                  <a:gd name="connsiteX69" fmla="*/ 1574831 w 2461403"/>
                  <a:gd name="connsiteY69" fmla="*/ 1943793 h 2233863"/>
                  <a:gd name="connsiteX70" fmla="*/ 1471464 w 2461403"/>
                  <a:gd name="connsiteY70" fmla="*/ 2074990 h 2233863"/>
                  <a:gd name="connsiteX71" fmla="*/ 1582781 w 2461403"/>
                  <a:gd name="connsiteY71" fmla="*/ 2142576 h 2233863"/>
                  <a:gd name="connsiteX72" fmla="*/ 1451584 w 2461403"/>
                  <a:gd name="connsiteY72" fmla="*/ 2210162 h 2233863"/>
                  <a:gd name="connsiteX73" fmla="*/ 1228948 w 2461403"/>
                  <a:gd name="connsiteY73" fmla="*/ 2218113 h 2233863"/>
                  <a:gd name="connsiteX74" fmla="*/ 982457 w 2461403"/>
                  <a:gd name="connsiteY74" fmla="*/ 2226066 h 2233863"/>
                  <a:gd name="connsiteX75" fmla="*/ 966555 w 2461403"/>
                  <a:gd name="connsiteY75" fmla="*/ 2146551 h 2233863"/>
                  <a:gd name="connsiteX76" fmla="*/ 1197143 w 2461403"/>
                  <a:gd name="connsiteY76" fmla="*/ 2170405 h 2233863"/>
                  <a:gd name="connsiteX77" fmla="*/ 1324364 w 2461403"/>
                  <a:gd name="connsiteY77" fmla="*/ 2150526 h 2233863"/>
                  <a:gd name="connsiteX78" fmla="*/ 1280632 w 2461403"/>
                  <a:gd name="connsiteY78" fmla="*/ 1963673 h 2233863"/>
                  <a:gd name="connsiteX79" fmla="*/ 1407852 w 2461403"/>
                  <a:gd name="connsiteY79" fmla="*/ 1935844 h 2233863"/>
                  <a:gd name="connsiteX80" fmla="*/ 1247453 w 2461403"/>
                  <a:gd name="connsiteY80" fmla="*/ 1894184 h 2233863"/>
                  <a:gd name="connsiteX81" fmla="*/ 1182614 w 2461403"/>
                  <a:gd name="connsiteY81" fmla="*/ 2064244 h 2233863"/>
                  <a:gd name="connsiteX82" fmla="*/ 1024793 w 2461403"/>
                  <a:gd name="connsiteY82" fmla="*/ 2129558 h 2233863"/>
                  <a:gd name="connsiteX83" fmla="*/ 884116 w 2461403"/>
                  <a:gd name="connsiteY83" fmla="*/ 1767818 h 2233863"/>
                  <a:gd name="connsiteX84" fmla="*/ 843922 w 2461403"/>
                  <a:gd name="connsiteY84" fmla="*/ 2079317 h 2233863"/>
                  <a:gd name="connsiteX85" fmla="*/ 703246 w 2461403"/>
                  <a:gd name="connsiteY85" fmla="*/ 1667335 h 2233863"/>
                  <a:gd name="connsiteX86" fmla="*/ 803729 w 2461403"/>
                  <a:gd name="connsiteY86" fmla="*/ 1416126 h 2233863"/>
                  <a:gd name="connsiteX87" fmla="*/ 884115 w 2461403"/>
                  <a:gd name="connsiteY87" fmla="*/ 1255352 h 2233863"/>
                  <a:gd name="connsiteX88" fmla="*/ 1160446 w 2461403"/>
                  <a:gd name="connsiteY88" fmla="*/ 1134771 h 2233863"/>
                  <a:gd name="connsiteX89" fmla="*/ 1637744 w 2461403"/>
                  <a:gd name="connsiteY89" fmla="*/ 657475 h 2233863"/>
                  <a:gd name="connsiteX90" fmla="*/ 1763348 w 2461403"/>
                  <a:gd name="connsiteY90" fmla="*/ 345976 h 2233863"/>
                  <a:gd name="connsiteX91" fmla="*/ 1642768 w 2461403"/>
                  <a:gd name="connsiteY91" fmla="*/ 386169 h 2233863"/>
                  <a:gd name="connsiteX92" fmla="*/ 1451848 w 2461403"/>
                  <a:gd name="connsiteY92" fmla="*/ 667523 h 2233863"/>
                  <a:gd name="connsiteX93" fmla="*/ 1170498 w 2461403"/>
                  <a:gd name="connsiteY93" fmla="*/ 506748 h 2233863"/>
                  <a:gd name="connsiteX94" fmla="*/ 1200641 w 2461403"/>
                  <a:gd name="connsiteY94" fmla="*/ 642400 h 2233863"/>
                  <a:gd name="connsiteX95" fmla="*/ 1115230 w 2461403"/>
                  <a:gd name="connsiteY95" fmla="*/ 878538 h 2233863"/>
                  <a:gd name="connsiteX96" fmla="*/ 1100158 w 2461403"/>
                  <a:gd name="connsiteY96" fmla="*/ 1014189 h 2233863"/>
                  <a:gd name="connsiteX97" fmla="*/ 904215 w 2461403"/>
                  <a:gd name="connsiteY97" fmla="*/ 1024237 h 2233863"/>
                  <a:gd name="connsiteX98" fmla="*/ 929336 w 2461403"/>
                  <a:gd name="connsiteY98" fmla="*/ 1185011 h 2233863"/>
                  <a:gd name="connsiteX99" fmla="*/ 708272 w 2461403"/>
                  <a:gd name="connsiteY99" fmla="*/ 994093 h 2233863"/>
                  <a:gd name="connsiteX100" fmla="*/ 607789 w 2461403"/>
                  <a:gd name="connsiteY100" fmla="*/ 923755 h 2233863"/>
                  <a:gd name="connsiteX101" fmla="*/ 809594 w 2461403"/>
                  <a:gd name="connsiteY101" fmla="*/ 1323176 h 2233863"/>
                  <a:gd name="connsiteX102" fmla="*/ 512330 w 2461403"/>
                  <a:gd name="connsiteY102" fmla="*/ 1365882 h 2233863"/>
                  <a:gd name="connsiteX103" fmla="*/ 647983 w 2461403"/>
                  <a:gd name="connsiteY103" fmla="*/ 1883372 h 2233863"/>
                  <a:gd name="connsiteX104" fmla="*/ 537449 w 2461403"/>
                  <a:gd name="connsiteY104" fmla="*/ 1808010 h 2233863"/>
                  <a:gd name="connsiteX105" fmla="*/ 391749 w 2461403"/>
                  <a:gd name="connsiteY105" fmla="*/ 1742695 h 2233863"/>
                  <a:gd name="connsiteX106" fmla="*/ 230975 w 2461403"/>
                  <a:gd name="connsiteY106" fmla="*/ 1446268 h 2233863"/>
                  <a:gd name="connsiteX107" fmla="*/ 356580 w 2461403"/>
                  <a:gd name="connsiteY107" fmla="*/ 1677381 h 2233863"/>
                  <a:gd name="connsiteX108" fmla="*/ 431942 w 2461403"/>
                  <a:gd name="connsiteY108" fmla="*/ 1843179 h 2233863"/>
                  <a:gd name="connsiteX109" fmla="*/ 527402 w 2461403"/>
                  <a:gd name="connsiteY109" fmla="*/ 1883372 h 2233863"/>
                  <a:gd name="connsiteX110" fmla="*/ 507305 w 2461403"/>
                  <a:gd name="connsiteY110" fmla="*/ 1998929 h 2233863"/>
                  <a:gd name="connsiteX111" fmla="*/ 311362 w 2461403"/>
                  <a:gd name="connsiteY111" fmla="*/ 2189847 h 2233863"/>
                  <a:gd name="connsiteX112" fmla="*/ 250235 w 2461403"/>
                  <a:gd name="connsiteY112" fmla="*/ 2152165 h 2233863"/>
                  <a:gd name="connsiteX113" fmla="*/ 220927 w 2461403"/>
                  <a:gd name="connsiteY113" fmla="*/ 1998928 h 2233863"/>
                  <a:gd name="connsiteX114" fmla="*/ 120444 w 2461403"/>
                  <a:gd name="connsiteY114" fmla="*/ 1918541 h 2233863"/>
                  <a:gd name="connsiteX115" fmla="*/ 65177 w 2461403"/>
                  <a:gd name="connsiteY115" fmla="*/ 1878348 h 2233863"/>
                  <a:gd name="connsiteX116" fmla="*/ 80251 w 2461403"/>
                  <a:gd name="connsiteY116" fmla="*/ 1682404 h 2233863"/>
                  <a:gd name="connsiteX117" fmla="*/ 205854 w 2461403"/>
                  <a:gd name="connsiteY117" fmla="*/ 1823082 h 2233863"/>
                  <a:gd name="connsiteX118" fmla="*/ 301314 w 2461403"/>
                  <a:gd name="connsiteY118" fmla="*/ 1983856 h 2233863"/>
                  <a:gd name="connsiteX119" fmla="*/ 326435 w 2461403"/>
                  <a:gd name="connsiteY119" fmla="*/ 1873323 h 2233863"/>
                  <a:gd name="connsiteX120" fmla="*/ 175710 w 2461403"/>
                  <a:gd name="connsiteY120" fmla="*/ 1526655 h 2233863"/>
                  <a:gd name="connsiteX121" fmla="*/ 150589 w 2461403"/>
                  <a:gd name="connsiteY121" fmla="*/ 1491487 h 2233863"/>
                  <a:gd name="connsiteX122" fmla="*/ 30008 w 2461403"/>
                  <a:gd name="connsiteY122" fmla="*/ 1652260 h 2233863"/>
                  <a:gd name="connsiteX123" fmla="*/ 19959 w 2461403"/>
                  <a:gd name="connsiteY123" fmla="*/ 1808009 h 2233863"/>
                  <a:gd name="connsiteX124" fmla="*/ 75227 w 2461403"/>
                  <a:gd name="connsiteY124" fmla="*/ 1310615 h 2233863"/>
                  <a:gd name="connsiteX125" fmla="*/ 175709 w 2461403"/>
                  <a:gd name="connsiteY125" fmla="*/ 1350809 h 2233863"/>
                  <a:gd name="connsiteX126" fmla="*/ 170685 w 2461403"/>
                  <a:gd name="connsiteY126" fmla="*/ 1134770 h 2233863"/>
                  <a:gd name="connsiteX127" fmla="*/ 95322 w 2461403"/>
                  <a:gd name="connsiteY127" fmla="*/ 1245301 h 2233863"/>
                  <a:gd name="connsiteX128" fmla="*/ 180733 w 2461403"/>
                  <a:gd name="connsiteY128" fmla="*/ 1054383 h 2233863"/>
                  <a:gd name="connsiteX129" fmla="*/ 276193 w 2461403"/>
                  <a:gd name="connsiteY129" fmla="*/ 873512 h 2233863"/>
                  <a:gd name="connsiteX130" fmla="*/ 471298 w 2461403"/>
                  <a:gd name="connsiteY130" fmla="*/ 672545 h 2233863"/>
                  <a:gd name="connsiteX0" fmla="*/ 471298 w 2461403"/>
                  <a:gd name="connsiteY0" fmla="*/ 672545 h 2233863"/>
                  <a:gd name="connsiteX1" fmla="*/ 693200 w 2461403"/>
                  <a:gd name="connsiteY1" fmla="*/ 411288 h 2233863"/>
                  <a:gd name="connsiteX2" fmla="*/ 743441 w 2461403"/>
                  <a:gd name="connsiteY2" fmla="*/ 471579 h 2233863"/>
                  <a:gd name="connsiteX3" fmla="*/ 708273 w 2461403"/>
                  <a:gd name="connsiteY3" fmla="*/ 582110 h 2233863"/>
                  <a:gd name="connsiteX4" fmla="*/ 637934 w 2461403"/>
                  <a:gd name="connsiteY4" fmla="*/ 592159 h 2233863"/>
                  <a:gd name="connsiteX5" fmla="*/ 562573 w 2461403"/>
                  <a:gd name="connsiteY5" fmla="*/ 627328 h 2233863"/>
                  <a:gd name="connsiteX6" fmla="*/ 688176 w 2461403"/>
                  <a:gd name="connsiteY6" fmla="*/ 778053 h 2233863"/>
                  <a:gd name="connsiteX7" fmla="*/ 487209 w 2461403"/>
                  <a:gd name="connsiteY7" fmla="*/ 752933 h 2233863"/>
                  <a:gd name="connsiteX8" fmla="*/ 421895 w 2461403"/>
                  <a:gd name="connsiteY8" fmla="*/ 953900 h 2233863"/>
                  <a:gd name="connsiteX9" fmla="*/ 241862 w 2461403"/>
                  <a:gd name="connsiteY9" fmla="*/ 994093 h 2233863"/>
                  <a:gd name="connsiteX10" fmla="*/ 306338 w 2461403"/>
                  <a:gd name="connsiteY10" fmla="*/ 1285495 h 2233863"/>
                  <a:gd name="connsiteX11" fmla="*/ 492233 w 2461403"/>
                  <a:gd name="connsiteY11" fmla="*/ 1195060 h 2233863"/>
                  <a:gd name="connsiteX12" fmla="*/ 477162 w 2461403"/>
                  <a:gd name="connsiteY12" fmla="*/ 979020 h 2233863"/>
                  <a:gd name="connsiteX13" fmla="*/ 738418 w 2461403"/>
                  <a:gd name="connsiteY13" fmla="*/ 783077 h 2233863"/>
                  <a:gd name="connsiteX14" fmla="*/ 818805 w 2461403"/>
                  <a:gd name="connsiteY14" fmla="*/ 818247 h 2233863"/>
                  <a:gd name="connsiteX15" fmla="*/ 889144 w 2461403"/>
                  <a:gd name="connsiteY15" fmla="*/ 918730 h 2233863"/>
                  <a:gd name="connsiteX16" fmla="*/ 793684 w 2461403"/>
                  <a:gd name="connsiteY16" fmla="*/ 707714 h 2233863"/>
                  <a:gd name="connsiteX17" fmla="*/ 803732 w 2461403"/>
                  <a:gd name="connsiteY17" fmla="*/ 436409 h 2233863"/>
                  <a:gd name="connsiteX18" fmla="*/ 979579 w 2461403"/>
                  <a:gd name="connsiteY18" fmla="*/ 290708 h 2233863"/>
                  <a:gd name="connsiteX19" fmla="*/ 904216 w 2461403"/>
                  <a:gd name="connsiteY19" fmla="*/ 471579 h 2233863"/>
                  <a:gd name="connsiteX20" fmla="*/ 899192 w 2461403"/>
                  <a:gd name="connsiteY20" fmla="*/ 546941 h 2233863"/>
                  <a:gd name="connsiteX21" fmla="*/ 1029820 w 2461403"/>
                  <a:gd name="connsiteY21" fmla="*/ 567038 h 2233863"/>
                  <a:gd name="connsiteX22" fmla="*/ 974554 w 2461403"/>
                  <a:gd name="connsiteY22" fmla="*/ 768005 h 2233863"/>
                  <a:gd name="connsiteX23" fmla="*/ 994652 w 2461403"/>
                  <a:gd name="connsiteY23" fmla="*/ 788103 h 2233863"/>
                  <a:gd name="connsiteX24" fmla="*/ 959482 w 2461403"/>
                  <a:gd name="connsiteY24" fmla="*/ 506748 h 2233863"/>
                  <a:gd name="connsiteX25" fmla="*/ 1034844 w 2461403"/>
                  <a:gd name="connsiteY25" fmla="*/ 315829 h 2233863"/>
                  <a:gd name="connsiteX26" fmla="*/ 1155424 w 2461403"/>
                  <a:gd name="connsiteY26" fmla="*/ 150031 h 2233863"/>
                  <a:gd name="connsiteX27" fmla="*/ 1265955 w 2461403"/>
                  <a:gd name="connsiteY27" fmla="*/ 215345 h 2233863"/>
                  <a:gd name="connsiteX28" fmla="*/ 1145375 w 2461403"/>
                  <a:gd name="connsiteY28" fmla="*/ 305782 h 2233863"/>
                  <a:gd name="connsiteX29" fmla="*/ 1311173 w 2461403"/>
                  <a:gd name="connsiteY29" fmla="*/ 416314 h 2233863"/>
                  <a:gd name="connsiteX30" fmla="*/ 1346340 w 2461403"/>
                  <a:gd name="connsiteY30" fmla="*/ 124911 h 2233863"/>
                  <a:gd name="connsiteX31" fmla="*/ 1436777 w 2461403"/>
                  <a:gd name="connsiteY31" fmla="*/ 54575 h 2233863"/>
                  <a:gd name="connsiteX32" fmla="*/ 1848759 w 2461403"/>
                  <a:gd name="connsiteY32" fmla="*/ 44524 h 2233863"/>
                  <a:gd name="connsiteX33" fmla="*/ 2352532 w 2461403"/>
                  <a:gd name="connsiteY33" fmla="*/ 399076 h 2233863"/>
                  <a:gd name="connsiteX34" fmla="*/ 1773395 w 2461403"/>
                  <a:gd name="connsiteY34" fmla="*/ 59598 h 2233863"/>
                  <a:gd name="connsiteX35" fmla="*/ 1708081 w 2461403"/>
                  <a:gd name="connsiteY35" fmla="*/ 119889 h 2233863"/>
                  <a:gd name="connsiteX36" fmla="*/ 1461896 w 2461403"/>
                  <a:gd name="connsiteY36" fmla="*/ 99791 h 2233863"/>
                  <a:gd name="connsiteX37" fmla="*/ 1421703 w 2461403"/>
                  <a:gd name="connsiteY37" fmla="*/ 406266 h 2233863"/>
                  <a:gd name="connsiteX38" fmla="*/ 1878903 w 2461403"/>
                  <a:gd name="connsiteY38" fmla="*/ 300759 h 2233863"/>
                  <a:gd name="connsiteX39" fmla="*/ 1968422 w 2461403"/>
                  <a:gd name="connsiteY39" fmla="*/ 238238 h 2233863"/>
                  <a:gd name="connsiteX40" fmla="*/ 2461403 w 2461403"/>
                  <a:gd name="connsiteY40" fmla="*/ 743146 h 2233863"/>
                  <a:gd name="connsiteX41" fmla="*/ 2365987 w 2461403"/>
                  <a:gd name="connsiteY41" fmla="*/ 1160590 h 2233863"/>
                  <a:gd name="connsiteX42" fmla="*/ 1771168 w 2461403"/>
                  <a:gd name="connsiteY42" fmla="*/ 1212538 h 2233863"/>
                  <a:gd name="connsiteX43" fmla="*/ 1666272 w 2461403"/>
                  <a:gd name="connsiteY43" fmla="*/ 1112881 h 2233863"/>
                  <a:gd name="connsiteX44" fmla="*/ 1333340 w 2461403"/>
                  <a:gd name="connsiteY44" fmla="*/ 1514347 h 2233863"/>
                  <a:gd name="connsiteX45" fmla="*/ 1260930 w 2461403"/>
                  <a:gd name="connsiteY45" fmla="*/ 1466368 h 2233863"/>
                  <a:gd name="connsiteX46" fmla="*/ 1613074 w 2461403"/>
                  <a:gd name="connsiteY46" fmla="*/ 1086029 h 2233863"/>
                  <a:gd name="connsiteX47" fmla="*/ 1920715 w 2461403"/>
                  <a:gd name="connsiteY47" fmla="*/ 830611 h 2233863"/>
                  <a:gd name="connsiteX48" fmla="*/ 1829273 w 2461403"/>
                  <a:gd name="connsiteY48" fmla="*/ 826635 h 2233863"/>
                  <a:gd name="connsiteX49" fmla="*/ 1773614 w 2461403"/>
                  <a:gd name="connsiteY49" fmla="*/ 770976 h 2233863"/>
                  <a:gd name="connsiteX50" fmla="*/ 1456874 w 2461403"/>
                  <a:gd name="connsiteY50" fmla="*/ 1014191 h 2233863"/>
                  <a:gd name="connsiteX51" fmla="*/ 1527211 w 2461403"/>
                  <a:gd name="connsiteY51" fmla="*/ 762983 h 2233863"/>
                  <a:gd name="connsiteX52" fmla="*/ 1421703 w 2461403"/>
                  <a:gd name="connsiteY52" fmla="*/ 843370 h 2233863"/>
                  <a:gd name="connsiteX53" fmla="*/ 1512138 w 2461403"/>
                  <a:gd name="connsiteY53" fmla="*/ 843370 h 2233863"/>
                  <a:gd name="connsiteX54" fmla="*/ 1371461 w 2461403"/>
                  <a:gd name="connsiteY54" fmla="*/ 1029264 h 2233863"/>
                  <a:gd name="connsiteX55" fmla="*/ 1115228 w 2461403"/>
                  <a:gd name="connsiteY55" fmla="*/ 1255352 h 2233863"/>
                  <a:gd name="connsiteX56" fmla="*/ 907141 w 2461403"/>
                  <a:gd name="connsiteY56" fmla="*/ 1546754 h 2233863"/>
                  <a:gd name="connsiteX57" fmla="*/ 858995 w 2461403"/>
                  <a:gd name="connsiteY57" fmla="*/ 1622117 h 2233863"/>
                  <a:gd name="connsiteX58" fmla="*/ 1009720 w 2461403"/>
                  <a:gd name="connsiteY58" fmla="*/ 1918543 h 2233863"/>
                  <a:gd name="connsiteX59" fmla="*/ 1100156 w 2461403"/>
                  <a:gd name="connsiteY59" fmla="*/ 1898446 h 2233863"/>
                  <a:gd name="connsiteX60" fmla="*/ 1243117 w 2461403"/>
                  <a:gd name="connsiteY60" fmla="*/ 1439150 h 2233863"/>
                  <a:gd name="connsiteX61" fmla="*/ 1356169 w 2461403"/>
                  <a:gd name="connsiteY61" fmla="*/ 1510449 h 2233863"/>
                  <a:gd name="connsiteX62" fmla="*/ 1352194 w 2461403"/>
                  <a:gd name="connsiteY62" fmla="*/ 1605864 h 2233863"/>
                  <a:gd name="connsiteX63" fmla="*/ 1324384 w 2461403"/>
                  <a:gd name="connsiteY63" fmla="*/ 1779720 h 2233863"/>
                  <a:gd name="connsiteX64" fmla="*/ 1416465 w 2461403"/>
                  <a:gd name="connsiteY64" fmla="*/ 1920186 h 2233863"/>
                  <a:gd name="connsiteX65" fmla="*/ 1340269 w 2461403"/>
                  <a:gd name="connsiteY65" fmla="*/ 1649594 h 2233863"/>
                  <a:gd name="connsiteX66" fmla="*/ 1606637 w 2461403"/>
                  <a:gd name="connsiteY66" fmla="*/ 1522374 h 2233863"/>
                  <a:gd name="connsiteX67" fmla="*/ 2444756 w 2461403"/>
                  <a:gd name="connsiteY67" fmla="*/ 1445659 h 2233863"/>
                  <a:gd name="connsiteX68" fmla="*/ 1602662 w 2461403"/>
                  <a:gd name="connsiteY68" fmla="*/ 2023306 h 2233863"/>
                  <a:gd name="connsiteX69" fmla="*/ 1574831 w 2461403"/>
                  <a:gd name="connsiteY69" fmla="*/ 1943793 h 2233863"/>
                  <a:gd name="connsiteX70" fmla="*/ 1471464 w 2461403"/>
                  <a:gd name="connsiteY70" fmla="*/ 2074990 h 2233863"/>
                  <a:gd name="connsiteX71" fmla="*/ 1582781 w 2461403"/>
                  <a:gd name="connsiteY71" fmla="*/ 2142576 h 2233863"/>
                  <a:gd name="connsiteX72" fmla="*/ 1451584 w 2461403"/>
                  <a:gd name="connsiteY72" fmla="*/ 2210162 h 2233863"/>
                  <a:gd name="connsiteX73" fmla="*/ 1228948 w 2461403"/>
                  <a:gd name="connsiteY73" fmla="*/ 2218113 h 2233863"/>
                  <a:gd name="connsiteX74" fmla="*/ 982457 w 2461403"/>
                  <a:gd name="connsiteY74" fmla="*/ 2226066 h 2233863"/>
                  <a:gd name="connsiteX75" fmla="*/ 966555 w 2461403"/>
                  <a:gd name="connsiteY75" fmla="*/ 2146551 h 2233863"/>
                  <a:gd name="connsiteX76" fmla="*/ 1197143 w 2461403"/>
                  <a:gd name="connsiteY76" fmla="*/ 2170405 h 2233863"/>
                  <a:gd name="connsiteX77" fmla="*/ 1324364 w 2461403"/>
                  <a:gd name="connsiteY77" fmla="*/ 2150526 h 2233863"/>
                  <a:gd name="connsiteX78" fmla="*/ 1280632 w 2461403"/>
                  <a:gd name="connsiteY78" fmla="*/ 1963673 h 2233863"/>
                  <a:gd name="connsiteX79" fmla="*/ 1407852 w 2461403"/>
                  <a:gd name="connsiteY79" fmla="*/ 1935844 h 2233863"/>
                  <a:gd name="connsiteX80" fmla="*/ 1247453 w 2461403"/>
                  <a:gd name="connsiteY80" fmla="*/ 1894184 h 2233863"/>
                  <a:gd name="connsiteX81" fmla="*/ 1182614 w 2461403"/>
                  <a:gd name="connsiteY81" fmla="*/ 2064244 h 2233863"/>
                  <a:gd name="connsiteX82" fmla="*/ 1024793 w 2461403"/>
                  <a:gd name="connsiteY82" fmla="*/ 2129558 h 2233863"/>
                  <a:gd name="connsiteX83" fmla="*/ 884116 w 2461403"/>
                  <a:gd name="connsiteY83" fmla="*/ 1767818 h 2233863"/>
                  <a:gd name="connsiteX84" fmla="*/ 843922 w 2461403"/>
                  <a:gd name="connsiteY84" fmla="*/ 2079317 h 2233863"/>
                  <a:gd name="connsiteX85" fmla="*/ 703246 w 2461403"/>
                  <a:gd name="connsiteY85" fmla="*/ 1667335 h 2233863"/>
                  <a:gd name="connsiteX86" fmla="*/ 803729 w 2461403"/>
                  <a:gd name="connsiteY86" fmla="*/ 1416126 h 2233863"/>
                  <a:gd name="connsiteX87" fmla="*/ 884115 w 2461403"/>
                  <a:gd name="connsiteY87" fmla="*/ 1255352 h 2233863"/>
                  <a:gd name="connsiteX88" fmla="*/ 1160446 w 2461403"/>
                  <a:gd name="connsiteY88" fmla="*/ 1134771 h 2233863"/>
                  <a:gd name="connsiteX89" fmla="*/ 1637744 w 2461403"/>
                  <a:gd name="connsiteY89" fmla="*/ 657475 h 2233863"/>
                  <a:gd name="connsiteX90" fmla="*/ 1763348 w 2461403"/>
                  <a:gd name="connsiteY90" fmla="*/ 345976 h 2233863"/>
                  <a:gd name="connsiteX91" fmla="*/ 1642768 w 2461403"/>
                  <a:gd name="connsiteY91" fmla="*/ 386169 h 2233863"/>
                  <a:gd name="connsiteX92" fmla="*/ 1451848 w 2461403"/>
                  <a:gd name="connsiteY92" fmla="*/ 667523 h 2233863"/>
                  <a:gd name="connsiteX93" fmla="*/ 1170498 w 2461403"/>
                  <a:gd name="connsiteY93" fmla="*/ 506748 h 2233863"/>
                  <a:gd name="connsiteX94" fmla="*/ 1200641 w 2461403"/>
                  <a:gd name="connsiteY94" fmla="*/ 642400 h 2233863"/>
                  <a:gd name="connsiteX95" fmla="*/ 1115230 w 2461403"/>
                  <a:gd name="connsiteY95" fmla="*/ 878538 h 2233863"/>
                  <a:gd name="connsiteX96" fmla="*/ 1100158 w 2461403"/>
                  <a:gd name="connsiteY96" fmla="*/ 1014189 h 2233863"/>
                  <a:gd name="connsiteX97" fmla="*/ 904215 w 2461403"/>
                  <a:gd name="connsiteY97" fmla="*/ 1024237 h 2233863"/>
                  <a:gd name="connsiteX98" fmla="*/ 929336 w 2461403"/>
                  <a:gd name="connsiteY98" fmla="*/ 1185011 h 2233863"/>
                  <a:gd name="connsiteX99" fmla="*/ 708272 w 2461403"/>
                  <a:gd name="connsiteY99" fmla="*/ 994093 h 2233863"/>
                  <a:gd name="connsiteX100" fmla="*/ 607789 w 2461403"/>
                  <a:gd name="connsiteY100" fmla="*/ 923755 h 2233863"/>
                  <a:gd name="connsiteX101" fmla="*/ 809594 w 2461403"/>
                  <a:gd name="connsiteY101" fmla="*/ 1323176 h 2233863"/>
                  <a:gd name="connsiteX102" fmla="*/ 512330 w 2461403"/>
                  <a:gd name="connsiteY102" fmla="*/ 1365882 h 2233863"/>
                  <a:gd name="connsiteX103" fmla="*/ 647983 w 2461403"/>
                  <a:gd name="connsiteY103" fmla="*/ 1883372 h 2233863"/>
                  <a:gd name="connsiteX104" fmla="*/ 537449 w 2461403"/>
                  <a:gd name="connsiteY104" fmla="*/ 1808010 h 2233863"/>
                  <a:gd name="connsiteX105" fmla="*/ 391749 w 2461403"/>
                  <a:gd name="connsiteY105" fmla="*/ 1742695 h 2233863"/>
                  <a:gd name="connsiteX106" fmla="*/ 230975 w 2461403"/>
                  <a:gd name="connsiteY106" fmla="*/ 1446268 h 2233863"/>
                  <a:gd name="connsiteX107" fmla="*/ 356580 w 2461403"/>
                  <a:gd name="connsiteY107" fmla="*/ 1677381 h 2233863"/>
                  <a:gd name="connsiteX108" fmla="*/ 431942 w 2461403"/>
                  <a:gd name="connsiteY108" fmla="*/ 1843179 h 2233863"/>
                  <a:gd name="connsiteX109" fmla="*/ 527402 w 2461403"/>
                  <a:gd name="connsiteY109" fmla="*/ 1883372 h 2233863"/>
                  <a:gd name="connsiteX110" fmla="*/ 507305 w 2461403"/>
                  <a:gd name="connsiteY110" fmla="*/ 1998929 h 2233863"/>
                  <a:gd name="connsiteX111" fmla="*/ 311362 w 2461403"/>
                  <a:gd name="connsiteY111" fmla="*/ 2189847 h 2233863"/>
                  <a:gd name="connsiteX112" fmla="*/ 250235 w 2461403"/>
                  <a:gd name="connsiteY112" fmla="*/ 2152165 h 2233863"/>
                  <a:gd name="connsiteX113" fmla="*/ 220927 w 2461403"/>
                  <a:gd name="connsiteY113" fmla="*/ 1998928 h 2233863"/>
                  <a:gd name="connsiteX114" fmla="*/ 120444 w 2461403"/>
                  <a:gd name="connsiteY114" fmla="*/ 1918541 h 2233863"/>
                  <a:gd name="connsiteX115" fmla="*/ 65177 w 2461403"/>
                  <a:gd name="connsiteY115" fmla="*/ 1878348 h 2233863"/>
                  <a:gd name="connsiteX116" fmla="*/ 80251 w 2461403"/>
                  <a:gd name="connsiteY116" fmla="*/ 1682404 h 2233863"/>
                  <a:gd name="connsiteX117" fmla="*/ 205854 w 2461403"/>
                  <a:gd name="connsiteY117" fmla="*/ 1823082 h 2233863"/>
                  <a:gd name="connsiteX118" fmla="*/ 301314 w 2461403"/>
                  <a:gd name="connsiteY118" fmla="*/ 1983856 h 2233863"/>
                  <a:gd name="connsiteX119" fmla="*/ 326435 w 2461403"/>
                  <a:gd name="connsiteY119" fmla="*/ 1873323 h 2233863"/>
                  <a:gd name="connsiteX120" fmla="*/ 175710 w 2461403"/>
                  <a:gd name="connsiteY120" fmla="*/ 1526655 h 2233863"/>
                  <a:gd name="connsiteX121" fmla="*/ 150589 w 2461403"/>
                  <a:gd name="connsiteY121" fmla="*/ 1491487 h 2233863"/>
                  <a:gd name="connsiteX122" fmla="*/ 30008 w 2461403"/>
                  <a:gd name="connsiteY122" fmla="*/ 1652260 h 2233863"/>
                  <a:gd name="connsiteX123" fmla="*/ 19959 w 2461403"/>
                  <a:gd name="connsiteY123" fmla="*/ 1808009 h 2233863"/>
                  <a:gd name="connsiteX124" fmla="*/ 75227 w 2461403"/>
                  <a:gd name="connsiteY124" fmla="*/ 1310615 h 2233863"/>
                  <a:gd name="connsiteX125" fmla="*/ 175709 w 2461403"/>
                  <a:gd name="connsiteY125" fmla="*/ 1350809 h 2233863"/>
                  <a:gd name="connsiteX126" fmla="*/ 170685 w 2461403"/>
                  <a:gd name="connsiteY126" fmla="*/ 1134770 h 2233863"/>
                  <a:gd name="connsiteX127" fmla="*/ 95322 w 2461403"/>
                  <a:gd name="connsiteY127" fmla="*/ 1245301 h 2233863"/>
                  <a:gd name="connsiteX128" fmla="*/ 180733 w 2461403"/>
                  <a:gd name="connsiteY128" fmla="*/ 1054383 h 2233863"/>
                  <a:gd name="connsiteX129" fmla="*/ 276193 w 2461403"/>
                  <a:gd name="connsiteY129" fmla="*/ 873512 h 2233863"/>
                  <a:gd name="connsiteX130" fmla="*/ 471298 w 2461403"/>
                  <a:gd name="connsiteY130" fmla="*/ 672545 h 2233863"/>
                  <a:gd name="connsiteX0" fmla="*/ 471298 w 2461403"/>
                  <a:gd name="connsiteY0" fmla="*/ 672545 h 2233863"/>
                  <a:gd name="connsiteX1" fmla="*/ 693200 w 2461403"/>
                  <a:gd name="connsiteY1" fmla="*/ 411288 h 2233863"/>
                  <a:gd name="connsiteX2" fmla="*/ 743441 w 2461403"/>
                  <a:gd name="connsiteY2" fmla="*/ 471579 h 2233863"/>
                  <a:gd name="connsiteX3" fmla="*/ 708273 w 2461403"/>
                  <a:gd name="connsiteY3" fmla="*/ 582110 h 2233863"/>
                  <a:gd name="connsiteX4" fmla="*/ 637934 w 2461403"/>
                  <a:gd name="connsiteY4" fmla="*/ 592159 h 2233863"/>
                  <a:gd name="connsiteX5" fmla="*/ 562573 w 2461403"/>
                  <a:gd name="connsiteY5" fmla="*/ 627328 h 2233863"/>
                  <a:gd name="connsiteX6" fmla="*/ 688176 w 2461403"/>
                  <a:gd name="connsiteY6" fmla="*/ 778053 h 2233863"/>
                  <a:gd name="connsiteX7" fmla="*/ 487209 w 2461403"/>
                  <a:gd name="connsiteY7" fmla="*/ 752933 h 2233863"/>
                  <a:gd name="connsiteX8" fmla="*/ 421895 w 2461403"/>
                  <a:gd name="connsiteY8" fmla="*/ 953900 h 2233863"/>
                  <a:gd name="connsiteX9" fmla="*/ 241862 w 2461403"/>
                  <a:gd name="connsiteY9" fmla="*/ 994093 h 2233863"/>
                  <a:gd name="connsiteX10" fmla="*/ 306338 w 2461403"/>
                  <a:gd name="connsiteY10" fmla="*/ 1285495 h 2233863"/>
                  <a:gd name="connsiteX11" fmla="*/ 492233 w 2461403"/>
                  <a:gd name="connsiteY11" fmla="*/ 1195060 h 2233863"/>
                  <a:gd name="connsiteX12" fmla="*/ 477162 w 2461403"/>
                  <a:gd name="connsiteY12" fmla="*/ 979020 h 2233863"/>
                  <a:gd name="connsiteX13" fmla="*/ 738418 w 2461403"/>
                  <a:gd name="connsiteY13" fmla="*/ 783077 h 2233863"/>
                  <a:gd name="connsiteX14" fmla="*/ 818805 w 2461403"/>
                  <a:gd name="connsiteY14" fmla="*/ 818247 h 2233863"/>
                  <a:gd name="connsiteX15" fmla="*/ 889144 w 2461403"/>
                  <a:gd name="connsiteY15" fmla="*/ 918730 h 2233863"/>
                  <a:gd name="connsiteX16" fmla="*/ 793684 w 2461403"/>
                  <a:gd name="connsiteY16" fmla="*/ 707714 h 2233863"/>
                  <a:gd name="connsiteX17" fmla="*/ 803732 w 2461403"/>
                  <a:gd name="connsiteY17" fmla="*/ 436409 h 2233863"/>
                  <a:gd name="connsiteX18" fmla="*/ 979579 w 2461403"/>
                  <a:gd name="connsiteY18" fmla="*/ 290708 h 2233863"/>
                  <a:gd name="connsiteX19" fmla="*/ 904216 w 2461403"/>
                  <a:gd name="connsiteY19" fmla="*/ 471579 h 2233863"/>
                  <a:gd name="connsiteX20" fmla="*/ 899192 w 2461403"/>
                  <a:gd name="connsiteY20" fmla="*/ 546941 h 2233863"/>
                  <a:gd name="connsiteX21" fmla="*/ 1029820 w 2461403"/>
                  <a:gd name="connsiteY21" fmla="*/ 567038 h 2233863"/>
                  <a:gd name="connsiteX22" fmla="*/ 974554 w 2461403"/>
                  <a:gd name="connsiteY22" fmla="*/ 768005 h 2233863"/>
                  <a:gd name="connsiteX23" fmla="*/ 994652 w 2461403"/>
                  <a:gd name="connsiteY23" fmla="*/ 788103 h 2233863"/>
                  <a:gd name="connsiteX24" fmla="*/ 959482 w 2461403"/>
                  <a:gd name="connsiteY24" fmla="*/ 506748 h 2233863"/>
                  <a:gd name="connsiteX25" fmla="*/ 1034844 w 2461403"/>
                  <a:gd name="connsiteY25" fmla="*/ 315829 h 2233863"/>
                  <a:gd name="connsiteX26" fmla="*/ 1155424 w 2461403"/>
                  <a:gd name="connsiteY26" fmla="*/ 150031 h 2233863"/>
                  <a:gd name="connsiteX27" fmla="*/ 1265955 w 2461403"/>
                  <a:gd name="connsiteY27" fmla="*/ 215345 h 2233863"/>
                  <a:gd name="connsiteX28" fmla="*/ 1145375 w 2461403"/>
                  <a:gd name="connsiteY28" fmla="*/ 305782 h 2233863"/>
                  <a:gd name="connsiteX29" fmla="*/ 1311173 w 2461403"/>
                  <a:gd name="connsiteY29" fmla="*/ 416314 h 2233863"/>
                  <a:gd name="connsiteX30" fmla="*/ 1346340 w 2461403"/>
                  <a:gd name="connsiteY30" fmla="*/ 124911 h 2233863"/>
                  <a:gd name="connsiteX31" fmla="*/ 1436777 w 2461403"/>
                  <a:gd name="connsiteY31" fmla="*/ 54575 h 2233863"/>
                  <a:gd name="connsiteX32" fmla="*/ 1848759 w 2461403"/>
                  <a:gd name="connsiteY32" fmla="*/ 44524 h 2233863"/>
                  <a:gd name="connsiteX33" fmla="*/ 2225311 w 2461403"/>
                  <a:gd name="connsiteY33" fmla="*/ 88975 h 2233863"/>
                  <a:gd name="connsiteX34" fmla="*/ 1773395 w 2461403"/>
                  <a:gd name="connsiteY34" fmla="*/ 59598 h 2233863"/>
                  <a:gd name="connsiteX35" fmla="*/ 1708081 w 2461403"/>
                  <a:gd name="connsiteY35" fmla="*/ 119889 h 2233863"/>
                  <a:gd name="connsiteX36" fmla="*/ 1461896 w 2461403"/>
                  <a:gd name="connsiteY36" fmla="*/ 99791 h 2233863"/>
                  <a:gd name="connsiteX37" fmla="*/ 1421703 w 2461403"/>
                  <a:gd name="connsiteY37" fmla="*/ 406266 h 2233863"/>
                  <a:gd name="connsiteX38" fmla="*/ 1878903 w 2461403"/>
                  <a:gd name="connsiteY38" fmla="*/ 300759 h 2233863"/>
                  <a:gd name="connsiteX39" fmla="*/ 1968422 w 2461403"/>
                  <a:gd name="connsiteY39" fmla="*/ 238238 h 2233863"/>
                  <a:gd name="connsiteX40" fmla="*/ 2461403 w 2461403"/>
                  <a:gd name="connsiteY40" fmla="*/ 743146 h 2233863"/>
                  <a:gd name="connsiteX41" fmla="*/ 2365987 w 2461403"/>
                  <a:gd name="connsiteY41" fmla="*/ 1160590 h 2233863"/>
                  <a:gd name="connsiteX42" fmla="*/ 1771168 w 2461403"/>
                  <a:gd name="connsiteY42" fmla="*/ 1212538 h 2233863"/>
                  <a:gd name="connsiteX43" fmla="*/ 1666272 w 2461403"/>
                  <a:gd name="connsiteY43" fmla="*/ 1112881 h 2233863"/>
                  <a:gd name="connsiteX44" fmla="*/ 1333340 w 2461403"/>
                  <a:gd name="connsiteY44" fmla="*/ 1514347 h 2233863"/>
                  <a:gd name="connsiteX45" fmla="*/ 1260930 w 2461403"/>
                  <a:gd name="connsiteY45" fmla="*/ 1466368 h 2233863"/>
                  <a:gd name="connsiteX46" fmla="*/ 1613074 w 2461403"/>
                  <a:gd name="connsiteY46" fmla="*/ 1086029 h 2233863"/>
                  <a:gd name="connsiteX47" fmla="*/ 1920715 w 2461403"/>
                  <a:gd name="connsiteY47" fmla="*/ 830611 h 2233863"/>
                  <a:gd name="connsiteX48" fmla="*/ 1829273 w 2461403"/>
                  <a:gd name="connsiteY48" fmla="*/ 826635 h 2233863"/>
                  <a:gd name="connsiteX49" fmla="*/ 1773614 w 2461403"/>
                  <a:gd name="connsiteY49" fmla="*/ 770976 h 2233863"/>
                  <a:gd name="connsiteX50" fmla="*/ 1456874 w 2461403"/>
                  <a:gd name="connsiteY50" fmla="*/ 1014191 h 2233863"/>
                  <a:gd name="connsiteX51" fmla="*/ 1527211 w 2461403"/>
                  <a:gd name="connsiteY51" fmla="*/ 762983 h 2233863"/>
                  <a:gd name="connsiteX52" fmla="*/ 1421703 w 2461403"/>
                  <a:gd name="connsiteY52" fmla="*/ 843370 h 2233863"/>
                  <a:gd name="connsiteX53" fmla="*/ 1512138 w 2461403"/>
                  <a:gd name="connsiteY53" fmla="*/ 843370 h 2233863"/>
                  <a:gd name="connsiteX54" fmla="*/ 1371461 w 2461403"/>
                  <a:gd name="connsiteY54" fmla="*/ 1029264 h 2233863"/>
                  <a:gd name="connsiteX55" fmla="*/ 1115228 w 2461403"/>
                  <a:gd name="connsiteY55" fmla="*/ 1255352 h 2233863"/>
                  <a:gd name="connsiteX56" fmla="*/ 907141 w 2461403"/>
                  <a:gd name="connsiteY56" fmla="*/ 1546754 h 2233863"/>
                  <a:gd name="connsiteX57" fmla="*/ 858995 w 2461403"/>
                  <a:gd name="connsiteY57" fmla="*/ 1622117 h 2233863"/>
                  <a:gd name="connsiteX58" fmla="*/ 1009720 w 2461403"/>
                  <a:gd name="connsiteY58" fmla="*/ 1918543 h 2233863"/>
                  <a:gd name="connsiteX59" fmla="*/ 1100156 w 2461403"/>
                  <a:gd name="connsiteY59" fmla="*/ 1898446 h 2233863"/>
                  <a:gd name="connsiteX60" fmla="*/ 1243117 w 2461403"/>
                  <a:gd name="connsiteY60" fmla="*/ 1439150 h 2233863"/>
                  <a:gd name="connsiteX61" fmla="*/ 1356169 w 2461403"/>
                  <a:gd name="connsiteY61" fmla="*/ 1510449 h 2233863"/>
                  <a:gd name="connsiteX62" fmla="*/ 1352194 w 2461403"/>
                  <a:gd name="connsiteY62" fmla="*/ 1605864 h 2233863"/>
                  <a:gd name="connsiteX63" fmla="*/ 1324384 w 2461403"/>
                  <a:gd name="connsiteY63" fmla="*/ 1779720 h 2233863"/>
                  <a:gd name="connsiteX64" fmla="*/ 1416465 w 2461403"/>
                  <a:gd name="connsiteY64" fmla="*/ 1920186 h 2233863"/>
                  <a:gd name="connsiteX65" fmla="*/ 1340269 w 2461403"/>
                  <a:gd name="connsiteY65" fmla="*/ 1649594 h 2233863"/>
                  <a:gd name="connsiteX66" fmla="*/ 1606637 w 2461403"/>
                  <a:gd name="connsiteY66" fmla="*/ 1522374 h 2233863"/>
                  <a:gd name="connsiteX67" fmla="*/ 2444756 w 2461403"/>
                  <a:gd name="connsiteY67" fmla="*/ 1445659 h 2233863"/>
                  <a:gd name="connsiteX68" fmla="*/ 1602662 w 2461403"/>
                  <a:gd name="connsiteY68" fmla="*/ 2023306 h 2233863"/>
                  <a:gd name="connsiteX69" fmla="*/ 1574831 w 2461403"/>
                  <a:gd name="connsiteY69" fmla="*/ 1943793 h 2233863"/>
                  <a:gd name="connsiteX70" fmla="*/ 1471464 w 2461403"/>
                  <a:gd name="connsiteY70" fmla="*/ 2074990 h 2233863"/>
                  <a:gd name="connsiteX71" fmla="*/ 1582781 w 2461403"/>
                  <a:gd name="connsiteY71" fmla="*/ 2142576 h 2233863"/>
                  <a:gd name="connsiteX72" fmla="*/ 1451584 w 2461403"/>
                  <a:gd name="connsiteY72" fmla="*/ 2210162 h 2233863"/>
                  <a:gd name="connsiteX73" fmla="*/ 1228948 w 2461403"/>
                  <a:gd name="connsiteY73" fmla="*/ 2218113 h 2233863"/>
                  <a:gd name="connsiteX74" fmla="*/ 982457 w 2461403"/>
                  <a:gd name="connsiteY74" fmla="*/ 2226066 h 2233863"/>
                  <a:gd name="connsiteX75" fmla="*/ 966555 w 2461403"/>
                  <a:gd name="connsiteY75" fmla="*/ 2146551 h 2233863"/>
                  <a:gd name="connsiteX76" fmla="*/ 1197143 w 2461403"/>
                  <a:gd name="connsiteY76" fmla="*/ 2170405 h 2233863"/>
                  <a:gd name="connsiteX77" fmla="*/ 1324364 w 2461403"/>
                  <a:gd name="connsiteY77" fmla="*/ 2150526 h 2233863"/>
                  <a:gd name="connsiteX78" fmla="*/ 1280632 w 2461403"/>
                  <a:gd name="connsiteY78" fmla="*/ 1963673 h 2233863"/>
                  <a:gd name="connsiteX79" fmla="*/ 1407852 w 2461403"/>
                  <a:gd name="connsiteY79" fmla="*/ 1935844 h 2233863"/>
                  <a:gd name="connsiteX80" fmla="*/ 1247453 w 2461403"/>
                  <a:gd name="connsiteY80" fmla="*/ 1894184 h 2233863"/>
                  <a:gd name="connsiteX81" fmla="*/ 1182614 w 2461403"/>
                  <a:gd name="connsiteY81" fmla="*/ 2064244 h 2233863"/>
                  <a:gd name="connsiteX82" fmla="*/ 1024793 w 2461403"/>
                  <a:gd name="connsiteY82" fmla="*/ 2129558 h 2233863"/>
                  <a:gd name="connsiteX83" fmla="*/ 884116 w 2461403"/>
                  <a:gd name="connsiteY83" fmla="*/ 1767818 h 2233863"/>
                  <a:gd name="connsiteX84" fmla="*/ 843922 w 2461403"/>
                  <a:gd name="connsiteY84" fmla="*/ 2079317 h 2233863"/>
                  <a:gd name="connsiteX85" fmla="*/ 703246 w 2461403"/>
                  <a:gd name="connsiteY85" fmla="*/ 1667335 h 2233863"/>
                  <a:gd name="connsiteX86" fmla="*/ 803729 w 2461403"/>
                  <a:gd name="connsiteY86" fmla="*/ 1416126 h 2233863"/>
                  <a:gd name="connsiteX87" fmla="*/ 884115 w 2461403"/>
                  <a:gd name="connsiteY87" fmla="*/ 1255352 h 2233863"/>
                  <a:gd name="connsiteX88" fmla="*/ 1160446 w 2461403"/>
                  <a:gd name="connsiteY88" fmla="*/ 1134771 h 2233863"/>
                  <a:gd name="connsiteX89" fmla="*/ 1637744 w 2461403"/>
                  <a:gd name="connsiteY89" fmla="*/ 657475 h 2233863"/>
                  <a:gd name="connsiteX90" fmla="*/ 1763348 w 2461403"/>
                  <a:gd name="connsiteY90" fmla="*/ 345976 h 2233863"/>
                  <a:gd name="connsiteX91" fmla="*/ 1642768 w 2461403"/>
                  <a:gd name="connsiteY91" fmla="*/ 386169 h 2233863"/>
                  <a:gd name="connsiteX92" fmla="*/ 1451848 w 2461403"/>
                  <a:gd name="connsiteY92" fmla="*/ 667523 h 2233863"/>
                  <a:gd name="connsiteX93" fmla="*/ 1170498 w 2461403"/>
                  <a:gd name="connsiteY93" fmla="*/ 506748 h 2233863"/>
                  <a:gd name="connsiteX94" fmla="*/ 1200641 w 2461403"/>
                  <a:gd name="connsiteY94" fmla="*/ 642400 h 2233863"/>
                  <a:gd name="connsiteX95" fmla="*/ 1115230 w 2461403"/>
                  <a:gd name="connsiteY95" fmla="*/ 878538 h 2233863"/>
                  <a:gd name="connsiteX96" fmla="*/ 1100158 w 2461403"/>
                  <a:gd name="connsiteY96" fmla="*/ 1014189 h 2233863"/>
                  <a:gd name="connsiteX97" fmla="*/ 904215 w 2461403"/>
                  <a:gd name="connsiteY97" fmla="*/ 1024237 h 2233863"/>
                  <a:gd name="connsiteX98" fmla="*/ 929336 w 2461403"/>
                  <a:gd name="connsiteY98" fmla="*/ 1185011 h 2233863"/>
                  <a:gd name="connsiteX99" fmla="*/ 708272 w 2461403"/>
                  <a:gd name="connsiteY99" fmla="*/ 994093 h 2233863"/>
                  <a:gd name="connsiteX100" fmla="*/ 607789 w 2461403"/>
                  <a:gd name="connsiteY100" fmla="*/ 923755 h 2233863"/>
                  <a:gd name="connsiteX101" fmla="*/ 809594 w 2461403"/>
                  <a:gd name="connsiteY101" fmla="*/ 1323176 h 2233863"/>
                  <a:gd name="connsiteX102" fmla="*/ 512330 w 2461403"/>
                  <a:gd name="connsiteY102" fmla="*/ 1365882 h 2233863"/>
                  <a:gd name="connsiteX103" fmla="*/ 647983 w 2461403"/>
                  <a:gd name="connsiteY103" fmla="*/ 1883372 h 2233863"/>
                  <a:gd name="connsiteX104" fmla="*/ 537449 w 2461403"/>
                  <a:gd name="connsiteY104" fmla="*/ 1808010 h 2233863"/>
                  <a:gd name="connsiteX105" fmla="*/ 391749 w 2461403"/>
                  <a:gd name="connsiteY105" fmla="*/ 1742695 h 2233863"/>
                  <a:gd name="connsiteX106" fmla="*/ 230975 w 2461403"/>
                  <a:gd name="connsiteY106" fmla="*/ 1446268 h 2233863"/>
                  <a:gd name="connsiteX107" fmla="*/ 356580 w 2461403"/>
                  <a:gd name="connsiteY107" fmla="*/ 1677381 h 2233863"/>
                  <a:gd name="connsiteX108" fmla="*/ 431942 w 2461403"/>
                  <a:gd name="connsiteY108" fmla="*/ 1843179 h 2233863"/>
                  <a:gd name="connsiteX109" fmla="*/ 527402 w 2461403"/>
                  <a:gd name="connsiteY109" fmla="*/ 1883372 h 2233863"/>
                  <a:gd name="connsiteX110" fmla="*/ 507305 w 2461403"/>
                  <a:gd name="connsiteY110" fmla="*/ 1998929 h 2233863"/>
                  <a:gd name="connsiteX111" fmla="*/ 311362 w 2461403"/>
                  <a:gd name="connsiteY111" fmla="*/ 2189847 h 2233863"/>
                  <a:gd name="connsiteX112" fmla="*/ 250235 w 2461403"/>
                  <a:gd name="connsiteY112" fmla="*/ 2152165 h 2233863"/>
                  <a:gd name="connsiteX113" fmla="*/ 220927 w 2461403"/>
                  <a:gd name="connsiteY113" fmla="*/ 1998928 h 2233863"/>
                  <a:gd name="connsiteX114" fmla="*/ 120444 w 2461403"/>
                  <a:gd name="connsiteY114" fmla="*/ 1918541 h 2233863"/>
                  <a:gd name="connsiteX115" fmla="*/ 65177 w 2461403"/>
                  <a:gd name="connsiteY115" fmla="*/ 1878348 h 2233863"/>
                  <a:gd name="connsiteX116" fmla="*/ 80251 w 2461403"/>
                  <a:gd name="connsiteY116" fmla="*/ 1682404 h 2233863"/>
                  <a:gd name="connsiteX117" fmla="*/ 205854 w 2461403"/>
                  <a:gd name="connsiteY117" fmla="*/ 1823082 h 2233863"/>
                  <a:gd name="connsiteX118" fmla="*/ 301314 w 2461403"/>
                  <a:gd name="connsiteY118" fmla="*/ 1983856 h 2233863"/>
                  <a:gd name="connsiteX119" fmla="*/ 326435 w 2461403"/>
                  <a:gd name="connsiteY119" fmla="*/ 1873323 h 2233863"/>
                  <a:gd name="connsiteX120" fmla="*/ 175710 w 2461403"/>
                  <a:gd name="connsiteY120" fmla="*/ 1526655 h 2233863"/>
                  <a:gd name="connsiteX121" fmla="*/ 150589 w 2461403"/>
                  <a:gd name="connsiteY121" fmla="*/ 1491487 h 2233863"/>
                  <a:gd name="connsiteX122" fmla="*/ 30008 w 2461403"/>
                  <a:gd name="connsiteY122" fmla="*/ 1652260 h 2233863"/>
                  <a:gd name="connsiteX123" fmla="*/ 19959 w 2461403"/>
                  <a:gd name="connsiteY123" fmla="*/ 1808009 h 2233863"/>
                  <a:gd name="connsiteX124" fmla="*/ 75227 w 2461403"/>
                  <a:gd name="connsiteY124" fmla="*/ 1310615 h 2233863"/>
                  <a:gd name="connsiteX125" fmla="*/ 175709 w 2461403"/>
                  <a:gd name="connsiteY125" fmla="*/ 1350809 h 2233863"/>
                  <a:gd name="connsiteX126" fmla="*/ 170685 w 2461403"/>
                  <a:gd name="connsiteY126" fmla="*/ 1134770 h 2233863"/>
                  <a:gd name="connsiteX127" fmla="*/ 95322 w 2461403"/>
                  <a:gd name="connsiteY127" fmla="*/ 1245301 h 2233863"/>
                  <a:gd name="connsiteX128" fmla="*/ 180733 w 2461403"/>
                  <a:gd name="connsiteY128" fmla="*/ 1054383 h 2233863"/>
                  <a:gd name="connsiteX129" fmla="*/ 276193 w 2461403"/>
                  <a:gd name="connsiteY129" fmla="*/ 873512 h 2233863"/>
                  <a:gd name="connsiteX130" fmla="*/ 471298 w 2461403"/>
                  <a:gd name="connsiteY130" fmla="*/ 672545 h 2233863"/>
                  <a:gd name="connsiteX0" fmla="*/ 471298 w 2461403"/>
                  <a:gd name="connsiteY0" fmla="*/ 672545 h 2233863"/>
                  <a:gd name="connsiteX1" fmla="*/ 693200 w 2461403"/>
                  <a:gd name="connsiteY1" fmla="*/ 411288 h 2233863"/>
                  <a:gd name="connsiteX2" fmla="*/ 743441 w 2461403"/>
                  <a:gd name="connsiteY2" fmla="*/ 471579 h 2233863"/>
                  <a:gd name="connsiteX3" fmla="*/ 708273 w 2461403"/>
                  <a:gd name="connsiteY3" fmla="*/ 582110 h 2233863"/>
                  <a:gd name="connsiteX4" fmla="*/ 637934 w 2461403"/>
                  <a:gd name="connsiteY4" fmla="*/ 592159 h 2233863"/>
                  <a:gd name="connsiteX5" fmla="*/ 562573 w 2461403"/>
                  <a:gd name="connsiteY5" fmla="*/ 627328 h 2233863"/>
                  <a:gd name="connsiteX6" fmla="*/ 688176 w 2461403"/>
                  <a:gd name="connsiteY6" fmla="*/ 778053 h 2233863"/>
                  <a:gd name="connsiteX7" fmla="*/ 487209 w 2461403"/>
                  <a:gd name="connsiteY7" fmla="*/ 752933 h 2233863"/>
                  <a:gd name="connsiteX8" fmla="*/ 421895 w 2461403"/>
                  <a:gd name="connsiteY8" fmla="*/ 953900 h 2233863"/>
                  <a:gd name="connsiteX9" fmla="*/ 241862 w 2461403"/>
                  <a:gd name="connsiteY9" fmla="*/ 994093 h 2233863"/>
                  <a:gd name="connsiteX10" fmla="*/ 306338 w 2461403"/>
                  <a:gd name="connsiteY10" fmla="*/ 1285495 h 2233863"/>
                  <a:gd name="connsiteX11" fmla="*/ 492233 w 2461403"/>
                  <a:gd name="connsiteY11" fmla="*/ 1195060 h 2233863"/>
                  <a:gd name="connsiteX12" fmla="*/ 477162 w 2461403"/>
                  <a:gd name="connsiteY12" fmla="*/ 979020 h 2233863"/>
                  <a:gd name="connsiteX13" fmla="*/ 738418 w 2461403"/>
                  <a:gd name="connsiteY13" fmla="*/ 783077 h 2233863"/>
                  <a:gd name="connsiteX14" fmla="*/ 818805 w 2461403"/>
                  <a:gd name="connsiteY14" fmla="*/ 818247 h 2233863"/>
                  <a:gd name="connsiteX15" fmla="*/ 889144 w 2461403"/>
                  <a:gd name="connsiteY15" fmla="*/ 918730 h 2233863"/>
                  <a:gd name="connsiteX16" fmla="*/ 793684 w 2461403"/>
                  <a:gd name="connsiteY16" fmla="*/ 707714 h 2233863"/>
                  <a:gd name="connsiteX17" fmla="*/ 803732 w 2461403"/>
                  <a:gd name="connsiteY17" fmla="*/ 436409 h 2233863"/>
                  <a:gd name="connsiteX18" fmla="*/ 979579 w 2461403"/>
                  <a:gd name="connsiteY18" fmla="*/ 290708 h 2233863"/>
                  <a:gd name="connsiteX19" fmla="*/ 904216 w 2461403"/>
                  <a:gd name="connsiteY19" fmla="*/ 471579 h 2233863"/>
                  <a:gd name="connsiteX20" fmla="*/ 899192 w 2461403"/>
                  <a:gd name="connsiteY20" fmla="*/ 546941 h 2233863"/>
                  <a:gd name="connsiteX21" fmla="*/ 1029820 w 2461403"/>
                  <a:gd name="connsiteY21" fmla="*/ 567038 h 2233863"/>
                  <a:gd name="connsiteX22" fmla="*/ 974554 w 2461403"/>
                  <a:gd name="connsiteY22" fmla="*/ 768005 h 2233863"/>
                  <a:gd name="connsiteX23" fmla="*/ 994652 w 2461403"/>
                  <a:gd name="connsiteY23" fmla="*/ 788103 h 2233863"/>
                  <a:gd name="connsiteX24" fmla="*/ 959482 w 2461403"/>
                  <a:gd name="connsiteY24" fmla="*/ 506748 h 2233863"/>
                  <a:gd name="connsiteX25" fmla="*/ 1034844 w 2461403"/>
                  <a:gd name="connsiteY25" fmla="*/ 315829 h 2233863"/>
                  <a:gd name="connsiteX26" fmla="*/ 1155424 w 2461403"/>
                  <a:gd name="connsiteY26" fmla="*/ 150031 h 2233863"/>
                  <a:gd name="connsiteX27" fmla="*/ 1265955 w 2461403"/>
                  <a:gd name="connsiteY27" fmla="*/ 215345 h 2233863"/>
                  <a:gd name="connsiteX28" fmla="*/ 1145375 w 2461403"/>
                  <a:gd name="connsiteY28" fmla="*/ 305782 h 2233863"/>
                  <a:gd name="connsiteX29" fmla="*/ 1311173 w 2461403"/>
                  <a:gd name="connsiteY29" fmla="*/ 416314 h 2233863"/>
                  <a:gd name="connsiteX30" fmla="*/ 1346340 w 2461403"/>
                  <a:gd name="connsiteY30" fmla="*/ 124911 h 2233863"/>
                  <a:gd name="connsiteX31" fmla="*/ 1436777 w 2461403"/>
                  <a:gd name="connsiteY31" fmla="*/ 54575 h 2233863"/>
                  <a:gd name="connsiteX32" fmla="*/ 1848759 w 2461403"/>
                  <a:gd name="connsiteY32" fmla="*/ 44524 h 2233863"/>
                  <a:gd name="connsiteX33" fmla="*/ 1908787 w 2461403"/>
                  <a:gd name="connsiteY33" fmla="*/ 47407 h 2233863"/>
                  <a:gd name="connsiteX34" fmla="*/ 2225311 w 2461403"/>
                  <a:gd name="connsiteY34" fmla="*/ 88975 h 2233863"/>
                  <a:gd name="connsiteX35" fmla="*/ 1773395 w 2461403"/>
                  <a:gd name="connsiteY35" fmla="*/ 59598 h 2233863"/>
                  <a:gd name="connsiteX36" fmla="*/ 1708081 w 2461403"/>
                  <a:gd name="connsiteY36" fmla="*/ 119889 h 2233863"/>
                  <a:gd name="connsiteX37" fmla="*/ 1461896 w 2461403"/>
                  <a:gd name="connsiteY37" fmla="*/ 99791 h 2233863"/>
                  <a:gd name="connsiteX38" fmla="*/ 1421703 w 2461403"/>
                  <a:gd name="connsiteY38" fmla="*/ 406266 h 2233863"/>
                  <a:gd name="connsiteX39" fmla="*/ 1878903 w 2461403"/>
                  <a:gd name="connsiteY39" fmla="*/ 300759 h 2233863"/>
                  <a:gd name="connsiteX40" fmla="*/ 1968422 w 2461403"/>
                  <a:gd name="connsiteY40" fmla="*/ 238238 h 2233863"/>
                  <a:gd name="connsiteX41" fmla="*/ 2461403 w 2461403"/>
                  <a:gd name="connsiteY41" fmla="*/ 743146 h 2233863"/>
                  <a:gd name="connsiteX42" fmla="*/ 2365987 w 2461403"/>
                  <a:gd name="connsiteY42" fmla="*/ 1160590 h 2233863"/>
                  <a:gd name="connsiteX43" fmla="*/ 1771168 w 2461403"/>
                  <a:gd name="connsiteY43" fmla="*/ 1212538 h 2233863"/>
                  <a:gd name="connsiteX44" fmla="*/ 1666272 w 2461403"/>
                  <a:gd name="connsiteY44" fmla="*/ 1112881 h 2233863"/>
                  <a:gd name="connsiteX45" fmla="*/ 1333340 w 2461403"/>
                  <a:gd name="connsiteY45" fmla="*/ 1514347 h 2233863"/>
                  <a:gd name="connsiteX46" fmla="*/ 1260930 w 2461403"/>
                  <a:gd name="connsiteY46" fmla="*/ 1466368 h 2233863"/>
                  <a:gd name="connsiteX47" fmla="*/ 1613074 w 2461403"/>
                  <a:gd name="connsiteY47" fmla="*/ 1086029 h 2233863"/>
                  <a:gd name="connsiteX48" fmla="*/ 1920715 w 2461403"/>
                  <a:gd name="connsiteY48" fmla="*/ 830611 h 2233863"/>
                  <a:gd name="connsiteX49" fmla="*/ 1829273 w 2461403"/>
                  <a:gd name="connsiteY49" fmla="*/ 826635 h 2233863"/>
                  <a:gd name="connsiteX50" fmla="*/ 1773614 w 2461403"/>
                  <a:gd name="connsiteY50" fmla="*/ 770976 h 2233863"/>
                  <a:gd name="connsiteX51" fmla="*/ 1456874 w 2461403"/>
                  <a:gd name="connsiteY51" fmla="*/ 1014191 h 2233863"/>
                  <a:gd name="connsiteX52" fmla="*/ 1527211 w 2461403"/>
                  <a:gd name="connsiteY52" fmla="*/ 762983 h 2233863"/>
                  <a:gd name="connsiteX53" fmla="*/ 1421703 w 2461403"/>
                  <a:gd name="connsiteY53" fmla="*/ 843370 h 2233863"/>
                  <a:gd name="connsiteX54" fmla="*/ 1512138 w 2461403"/>
                  <a:gd name="connsiteY54" fmla="*/ 843370 h 2233863"/>
                  <a:gd name="connsiteX55" fmla="*/ 1371461 w 2461403"/>
                  <a:gd name="connsiteY55" fmla="*/ 1029264 h 2233863"/>
                  <a:gd name="connsiteX56" fmla="*/ 1115228 w 2461403"/>
                  <a:gd name="connsiteY56" fmla="*/ 1255352 h 2233863"/>
                  <a:gd name="connsiteX57" fmla="*/ 907141 w 2461403"/>
                  <a:gd name="connsiteY57" fmla="*/ 1546754 h 2233863"/>
                  <a:gd name="connsiteX58" fmla="*/ 858995 w 2461403"/>
                  <a:gd name="connsiteY58" fmla="*/ 1622117 h 2233863"/>
                  <a:gd name="connsiteX59" fmla="*/ 1009720 w 2461403"/>
                  <a:gd name="connsiteY59" fmla="*/ 1918543 h 2233863"/>
                  <a:gd name="connsiteX60" fmla="*/ 1100156 w 2461403"/>
                  <a:gd name="connsiteY60" fmla="*/ 1898446 h 2233863"/>
                  <a:gd name="connsiteX61" fmla="*/ 1243117 w 2461403"/>
                  <a:gd name="connsiteY61" fmla="*/ 1439150 h 2233863"/>
                  <a:gd name="connsiteX62" fmla="*/ 1356169 w 2461403"/>
                  <a:gd name="connsiteY62" fmla="*/ 1510449 h 2233863"/>
                  <a:gd name="connsiteX63" fmla="*/ 1352194 w 2461403"/>
                  <a:gd name="connsiteY63" fmla="*/ 1605864 h 2233863"/>
                  <a:gd name="connsiteX64" fmla="*/ 1324384 w 2461403"/>
                  <a:gd name="connsiteY64" fmla="*/ 1779720 h 2233863"/>
                  <a:gd name="connsiteX65" fmla="*/ 1416465 w 2461403"/>
                  <a:gd name="connsiteY65" fmla="*/ 1920186 h 2233863"/>
                  <a:gd name="connsiteX66" fmla="*/ 1340269 w 2461403"/>
                  <a:gd name="connsiteY66" fmla="*/ 1649594 h 2233863"/>
                  <a:gd name="connsiteX67" fmla="*/ 1606637 w 2461403"/>
                  <a:gd name="connsiteY67" fmla="*/ 1522374 h 2233863"/>
                  <a:gd name="connsiteX68" fmla="*/ 2444756 w 2461403"/>
                  <a:gd name="connsiteY68" fmla="*/ 1445659 h 2233863"/>
                  <a:gd name="connsiteX69" fmla="*/ 1602662 w 2461403"/>
                  <a:gd name="connsiteY69" fmla="*/ 2023306 h 2233863"/>
                  <a:gd name="connsiteX70" fmla="*/ 1574831 w 2461403"/>
                  <a:gd name="connsiteY70" fmla="*/ 1943793 h 2233863"/>
                  <a:gd name="connsiteX71" fmla="*/ 1471464 w 2461403"/>
                  <a:gd name="connsiteY71" fmla="*/ 2074990 h 2233863"/>
                  <a:gd name="connsiteX72" fmla="*/ 1582781 w 2461403"/>
                  <a:gd name="connsiteY72" fmla="*/ 2142576 h 2233863"/>
                  <a:gd name="connsiteX73" fmla="*/ 1451584 w 2461403"/>
                  <a:gd name="connsiteY73" fmla="*/ 2210162 h 2233863"/>
                  <a:gd name="connsiteX74" fmla="*/ 1228948 w 2461403"/>
                  <a:gd name="connsiteY74" fmla="*/ 2218113 h 2233863"/>
                  <a:gd name="connsiteX75" fmla="*/ 982457 w 2461403"/>
                  <a:gd name="connsiteY75" fmla="*/ 2226066 h 2233863"/>
                  <a:gd name="connsiteX76" fmla="*/ 966555 w 2461403"/>
                  <a:gd name="connsiteY76" fmla="*/ 2146551 h 2233863"/>
                  <a:gd name="connsiteX77" fmla="*/ 1197143 w 2461403"/>
                  <a:gd name="connsiteY77" fmla="*/ 2170405 h 2233863"/>
                  <a:gd name="connsiteX78" fmla="*/ 1324364 w 2461403"/>
                  <a:gd name="connsiteY78" fmla="*/ 2150526 h 2233863"/>
                  <a:gd name="connsiteX79" fmla="*/ 1280632 w 2461403"/>
                  <a:gd name="connsiteY79" fmla="*/ 1963673 h 2233863"/>
                  <a:gd name="connsiteX80" fmla="*/ 1407852 w 2461403"/>
                  <a:gd name="connsiteY80" fmla="*/ 1935844 h 2233863"/>
                  <a:gd name="connsiteX81" fmla="*/ 1247453 w 2461403"/>
                  <a:gd name="connsiteY81" fmla="*/ 1894184 h 2233863"/>
                  <a:gd name="connsiteX82" fmla="*/ 1182614 w 2461403"/>
                  <a:gd name="connsiteY82" fmla="*/ 2064244 h 2233863"/>
                  <a:gd name="connsiteX83" fmla="*/ 1024793 w 2461403"/>
                  <a:gd name="connsiteY83" fmla="*/ 2129558 h 2233863"/>
                  <a:gd name="connsiteX84" fmla="*/ 884116 w 2461403"/>
                  <a:gd name="connsiteY84" fmla="*/ 1767818 h 2233863"/>
                  <a:gd name="connsiteX85" fmla="*/ 843922 w 2461403"/>
                  <a:gd name="connsiteY85" fmla="*/ 2079317 h 2233863"/>
                  <a:gd name="connsiteX86" fmla="*/ 703246 w 2461403"/>
                  <a:gd name="connsiteY86" fmla="*/ 1667335 h 2233863"/>
                  <a:gd name="connsiteX87" fmla="*/ 803729 w 2461403"/>
                  <a:gd name="connsiteY87" fmla="*/ 1416126 h 2233863"/>
                  <a:gd name="connsiteX88" fmla="*/ 884115 w 2461403"/>
                  <a:gd name="connsiteY88" fmla="*/ 1255352 h 2233863"/>
                  <a:gd name="connsiteX89" fmla="*/ 1160446 w 2461403"/>
                  <a:gd name="connsiteY89" fmla="*/ 1134771 h 2233863"/>
                  <a:gd name="connsiteX90" fmla="*/ 1637744 w 2461403"/>
                  <a:gd name="connsiteY90" fmla="*/ 657475 h 2233863"/>
                  <a:gd name="connsiteX91" fmla="*/ 1763348 w 2461403"/>
                  <a:gd name="connsiteY91" fmla="*/ 345976 h 2233863"/>
                  <a:gd name="connsiteX92" fmla="*/ 1642768 w 2461403"/>
                  <a:gd name="connsiteY92" fmla="*/ 386169 h 2233863"/>
                  <a:gd name="connsiteX93" fmla="*/ 1451848 w 2461403"/>
                  <a:gd name="connsiteY93" fmla="*/ 667523 h 2233863"/>
                  <a:gd name="connsiteX94" fmla="*/ 1170498 w 2461403"/>
                  <a:gd name="connsiteY94" fmla="*/ 506748 h 2233863"/>
                  <a:gd name="connsiteX95" fmla="*/ 1200641 w 2461403"/>
                  <a:gd name="connsiteY95" fmla="*/ 642400 h 2233863"/>
                  <a:gd name="connsiteX96" fmla="*/ 1115230 w 2461403"/>
                  <a:gd name="connsiteY96" fmla="*/ 878538 h 2233863"/>
                  <a:gd name="connsiteX97" fmla="*/ 1100158 w 2461403"/>
                  <a:gd name="connsiteY97" fmla="*/ 1014189 h 2233863"/>
                  <a:gd name="connsiteX98" fmla="*/ 904215 w 2461403"/>
                  <a:gd name="connsiteY98" fmla="*/ 1024237 h 2233863"/>
                  <a:gd name="connsiteX99" fmla="*/ 929336 w 2461403"/>
                  <a:gd name="connsiteY99" fmla="*/ 1185011 h 2233863"/>
                  <a:gd name="connsiteX100" fmla="*/ 708272 w 2461403"/>
                  <a:gd name="connsiteY100" fmla="*/ 994093 h 2233863"/>
                  <a:gd name="connsiteX101" fmla="*/ 607789 w 2461403"/>
                  <a:gd name="connsiteY101" fmla="*/ 923755 h 2233863"/>
                  <a:gd name="connsiteX102" fmla="*/ 809594 w 2461403"/>
                  <a:gd name="connsiteY102" fmla="*/ 1323176 h 2233863"/>
                  <a:gd name="connsiteX103" fmla="*/ 512330 w 2461403"/>
                  <a:gd name="connsiteY103" fmla="*/ 1365882 h 2233863"/>
                  <a:gd name="connsiteX104" fmla="*/ 647983 w 2461403"/>
                  <a:gd name="connsiteY104" fmla="*/ 1883372 h 2233863"/>
                  <a:gd name="connsiteX105" fmla="*/ 537449 w 2461403"/>
                  <a:gd name="connsiteY105" fmla="*/ 1808010 h 2233863"/>
                  <a:gd name="connsiteX106" fmla="*/ 391749 w 2461403"/>
                  <a:gd name="connsiteY106" fmla="*/ 1742695 h 2233863"/>
                  <a:gd name="connsiteX107" fmla="*/ 230975 w 2461403"/>
                  <a:gd name="connsiteY107" fmla="*/ 1446268 h 2233863"/>
                  <a:gd name="connsiteX108" fmla="*/ 356580 w 2461403"/>
                  <a:gd name="connsiteY108" fmla="*/ 1677381 h 2233863"/>
                  <a:gd name="connsiteX109" fmla="*/ 431942 w 2461403"/>
                  <a:gd name="connsiteY109" fmla="*/ 1843179 h 2233863"/>
                  <a:gd name="connsiteX110" fmla="*/ 527402 w 2461403"/>
                  <a:gd name="connsiteY110" fmla="*/ 1883372 h 2233863"/>
                  <a:gd name="connsiteX111" fmla="*/ 507305 w 2461403"/>
                  <a:gd name="connsiteY111" fmla="*/ 1998929 h 2233863"/>
                  <a:gd name="connsiteX112" fmla="*/ 311362 w 2461403"/>
                  <a:gd name="connsiteY112" fmla="*/ 2189847 h 2233863"/>
                  <a:gd name="connsiteX113" fmla="*/ 250235 w 2461403"/>
                  <a:gd name="connsiteY113" fmla="*/ 2152165 h 2233863"/>
                  <a:gd name="connsiteX114" fmla="*/ 220927 w 2461403"/>
                  <a:gd name="connsiteY114" fmla="*/ 1998928 h 2233863"/>
                  <a:gd name="connsiteX115" fmla="*/ 120444 w 2461403"/>
                  <a:gd name="connsiteY115" fmla="*/ 1918541 h 2233863"/>
                  <a:gd name="connsiteX116" fmla="*/ 65177 w 2461403"/>
                  <a:gd name="connsiteY116" fmla="*/ 1878348 h 2233863"/>
                  <a:gd name="connsiteX117" fmla="*/ 80251 w 2461403"/>
                  <a:gd name="connsiteY117" fmla="*/ 1682404 h 2233863"/>
                  <a:gd name="connsiteX118" fmla="*/ 205854 w 2461403"/>
                  <a:gd name="connsiteY118" fmla="*/ 1823082 h 2233863"/>
                  <a:gd name="connsiteX119" fmla="*/ 301314 w 2461403"/>
                  <a:gd name="connsiteY119" fmla="*/ 1983856 h 2233863"/>
                  <a:gd name="connsiteX120" fmla="*/ 326435 w 2461403"/>
                  <a:gd name="connsiteY120" fmla="*/ 1873323 h 2233863"/>
                  <a:gd name="connsiteX121" fmla="*/ 175710 w 2461403"/>
                  <a:gd name="connsiteY121" fmla="*/ 1526655 h 2233863"/>
                  <a:gd name="connsiteX122" fmla="*/ 150589 w 2461403"/>
                  <a:gd name="connsiteY122" fmla="*/ 1491487 h 2233863"/>
                  <a:gd name="connsiteX123" fmla="*/ 30008 w 2461403"/>
                  <a:gd name="connsiteY123" fmla="*/ 1652260 h 2233863"/>
                  <a:gd name="connsiteX124" fmla="*/ 19959 w 2461403"/>
                  <a:gd name="connsiteY124" fmla="*/ 1808009 h 2233863"/>
                  <a:gd name="connsiteX125" fmla="*/ 75227 w 2461403"/>
                  <a:gd name="connsiteY125" fmla="*/ 1310615 h 2233863"/>
                  <a:gd name="connsiteX126" fmla="*/ 175709 w 2461403"/>
                  <a:gd name="connsiteY126" fmla="*/ 1350809 h 2233863"/>
                  <a:gd name="connsiteX127" fmla="*/ 170685 w 2461403"/>
                  <a:gd name="connsiteY127" fmla="*/ 1134770 h 2233863"/>
                  <a:gd name="connsiteX128" fmla="*/ 95322 w 2461403"/>
                  <a:gd name="connsiteY128" fmla="*/ 1245301 h 2233863"/>
                  <a:gd name="connsiteX129" fmla="*/ 180733 w 2461403"/>
                  <a:gd name="connsiteY129" fmla="*/ 1054383 h 2233863"/>
                  <a:gd name="connsiteX130" fmla="*/ 276193 w 2461403"/>
                  <a:gd name="connsiteY130" fmla="*/ 873512 h 2233863"/>
                  <a:gd name="connsiteX131" fmla="*/ 471298 w 2461403"/>
                  <a:gd name="connsiteY131" fmla="*/ 672545 h 2233863"/>
                  <a:gd name="connsiteX0" fmla="*/ 471298 w 2461403"/>
                  <a:gd name="connsiteY0" fmla="*/ 672545 h 2233863"/>
                  <a:gd name="connsiteX1" fmla="*/ 693200 w 2461403"/>
                  <a:gd name="connsiteY1" fmla="*/ 411288 h 2233863"/>
                  <a:gd name="connsiteX2" fmla="*/ 743441 w 2461403"/>
                  <a:gd name="connsiteY2" fmla="*/ 471579 h 2233863"/>
                  <a:gd name="connsiteX3" fmla="*/ 708273 w 2461403"/>
                  <a:gd name="connsiteY3" fmla="*/ 582110 h 2233863"/>
                  <a:gd name="connsiteX4" fmla="*/ 637934 w 2461403"/>
                  <a:gd name="connsiteY4" fmla="*/ 592159 h 2233863"/>
                  <a:gd name="connsiteX5" fmla="*/ 562573 w 2461403"/>
                  <a:gd name="connsiteY5" fmla="*/ 627328 h 2233863"/>
                  <a:gd name="connsiteX6" fmla="*/ 688176 w 2461403"/>
                  <a:gd name="connsiteY6" fmla="*/ 778053 h 2233863"/>
                  <a:gd name="connsiteX7" fmla="*/ 487209 w 2461403"/>
                  <a:gd name="connsiteY7" fmla="*/ 752933 h 2233863"/>
                  <a:gd name="connsiteX8" fmla="*/ 421895 w 2461403"/>
                  <a:gd name="connsiteY8" fmla="*/ 953900 h 2233863"/>
                  <a:gd name="connsiteX9" fmla="*/ 241862 w 2461403"/>
                  <a:gd name="connsiteY9" fmla="*/ 994093 h 2233863"/>
                  <a:gd name="connsiteX10" fmla="*/ 306338 w 2461403"/>
                  <a:gd name="connsiteY10" fmla="*/ 1285495 h 2233863"/>
                  <a:gd name="connsiteX11" fmla="*/ 492233 w 2461403"/>
                  <a:gd name="connsiteY11" fmla="*/ 1195060 h 2233863"/>
                  <a:gd name="connsiteX12" fmla="*/ 477162 w 2461403"/>
                  <a:gd name="connsiteY12" fmla="*/ 979020 h 2233863"/>
                  <a:gd name="connsiteX13" fmla="*/ 738418 w 2461403"/>
                  <a:gd name="connsiteY13" fmla="*/ 783077 h 2233863"/>
                  <a:gd name="connsiteX14" fmla="*/ 818805 w 2461403"/>
                  <a:gd name="connsiteY14" fmla="*/ 818247 h 2233863"/>
                  <a:gd name="connsiteX15" fmla="*/ 889144 w 2461403"/>
                  <a:gd name="connsiteY15" fmla="*/ 918730 h 2233863"/>
                  <a:gd name="connsiteX16" fmla="*/ 793684 w 2461403"/>
                  <a:gd name="connsiteY16" fmla="*/ 707714 h 2233863"/>
                  <a:gd name="connsiteX17" fmla="*/ 803732 w 2461403"/>
                  <a:gd name="connsiteY17" fmla="*/ 436409 h 2233863"/>
                  <a:gd name="connsiteX18" fmla="*/ 979579 w 2461403"/>
                  <a:gd name="connsiteY18" fmla="*/ 290708 h 2233863"/>
                  <a:gd name="connsiteX19" fmla="*/ 904216 w 2461403"/>
                  <a:gd name="connsiteY19" fmla="*/ 471579 h 2233863"/>
                  <a:gd name="connsiteX20" fmla="*/ 899192 w 2461403"/>
                  <a:gd name="connsiteY20" fmla="*/ 546941 h 2233863"/>
                  <a:gd name="connsiteX21" fmla="*/ 1029820 w 2461403"/>
                  <a:gd name="connsiteY21" fmla="*/ 567038 h 2233863"/>
                  <a:gd name="connsiteX22" fmla="*/ 974554 w 2461403"/>
                  <a:gd name="connsiteY22" fmla="*/ 768005 h 2233863"/>
                  <a:gd name="connsiteX23" fmla="*/ 994652 w 2461403"/>
                  <a:gd name="connsiteY23" fmla="*/ 788103 h 2233863"/>
                  <a:gd name="connsiteX24" fmla="*/ 959482 w 2461403"/>
                  <a:gd name="connsiteY24" fmla="*/ 506748 h 2233863"/>
                  <a:gd name="connsiteX25" fmla="*/ 1034844 w 2461403"/>
                  <a:gd name="connsiteY25" fmla="*/ 315829 h 2233863"/>
                  <a:gd name="connsiteX26" fmla="*/ 1155424 w 2461403"/>
                  <a:gd name="connsiteY26" fmla="*/ 150031 h 2233863"/>
                  <a:gd name="connsiteX27" fmla="*/ 1265955 w 2461403"/>
                  <a:gd name="connsiteY27" fmla="*/ 215345 h 2233863"/>
                  <a:gd name="connsiteX28" fmla="*/ 1145375 w 2461403"/>
                  <a:gd name="connsiteY28" fmla="*/ 305782 h 2233863"/>
                  <a:gd name="connsiteX29" fmla="*/ 1311173 w 2461403"/>
                  <a:gd name="connsiteY29" fmla="*/ 416314 h 2233863"/>
                  <a:gd name="connsiteX30" fmla="*/ 1346340 w 2461403"/>
                  <a:gd name="connsiteY30" fmla="*/ 124911 h 2233863"/>
                  <a:gd name="connsiteX31" fmla="*/ 1436777 w 2461403"/>
                  <a:gd name="connsiteY31" fmla="*/ 54575 h 2233863"/>
                  <a:gd name="connsiteX32" fmla="*/ 1848759 w 2461403"/>
                  <a:gd name="connsiteY32" fmla="*/ 44524 h 2233863"/>
                  <a:gd name="connsiteX33" fmla="*/ 1952519 w 2461403"/>
                  <a:gd name="connsiteY33" fmla="*/ 31504 h 2233863"/>
                  <a:gd name="connsiteX34" fmla="*/ 2225311 w 2461403"/>
                  <a:gd name="connsiteY34" fmla="*/ 88975 h 2233863"/>
                  <a:gd name="connsiteX35" fmla="*/ 1773395 w 2461403"/>
                  <a:gd name="connsiteY35" fmla="*/ 59598 h 2233863"/>
                  <a:gd name="connsiteX36" fmla="*/ 1708081 w 2461403"/>
                  <a:gd name="connsiteY36" fmla="*/ 119889 h 2233863"/>
                  <a:gd name="connsiteX37" fmla="*/ 1461896 w 2461403"/>
                  <a:gd name="connsiteY37" fmla="*/ 99791 h 2233863"/>
                  <a:gd name="connsiteX38" fmla="*/ 1421703 w 2461403"/>
                  <a:gd name="connsiteY38" fmla="*/ 406266 h 2233863"/>
                  <a:gd name="connsiteX39" fmla="*/ 1878903 w 2461403"/>
                  <a:gd name="connsiteY39" fmla="*/ 300759 h 2233863"/>
                  <a:gd name="connsiteX40" fmla="*/ 1968422 w 2461403"/>
                  <a:gd name="connsiteY40" fmla="*/ 238238 h 2233863"/>
                  <a:gd name="connsiteX41" fmla="*/ 2461403 w 2461403"/>
                  <a:gd name="connsiteY41" fmla="*/ 743146 h 2233863"/>
                  <a:gd name="connsiteX42" fmla="*/ 2365987 w 2461403"/>
                  <a:gd name="connsiteY42" fmla="*/ 1160590 h 2233863"/>
                  <a:gd name="connsiteX43" fmla="*/ 1771168 w 2461403"/>
                  <a:gd name="connsiteY43" fmla="*/ 1212538 h 2233863"/>
                  <a:gd name="connsiteX44" fmla="*/ 1666272 w 2461403"/>
                  <a:gd name="connsiteY44" fmla="*/ 1112881 h 2233863"/>
                  <a:gd name="connsiteX45" fmla="*/ 1333340 w 2461403"/>
                  <a:gd name="connsiteY45" fmla="*/ 1514347 h 2233863"/>
                  <a:gd name="connsiteX46" fmla="*/ 1260930 w 2461403"/>
                  <a:gd name="connsiteY46" fmla="*/ 1466368 h 2233863"/>
                  <a:gd name="connsiteX47" fmla="*/ 1613074 w 2461403"/>
                  <a:gd name="connsiteY47" fmla="*/ 1086029 h 2233863"/>
                  <a:gd name="connsiteX48" fmla="*/ 1920715 w 2461403"/>
                  <a:gd name="connsiteY48" fmla="*/ 830611 h 2233863"/>
                  <a:gd name="connsiteX49" fmla="*/ 1829273 w 2461403"/>
                  <a:gd name="connsiteY49" fmla="*/ 826635 h 2233863"/>
                  <a:gd name="connsiteX50" fmla="*/ 1773614 w 2461403"/>
                  <a:gd name="connsiteY50" fmla="*/ 770976 h 2233863"/>
                  <a:gd name="connsiteX51" fmla="*/ 1456874 w 2461403"/>
                  <a:gd name="connsiteY51" fmla="*/ 1014191 h 2233863"/>
                  <a:gd name="connsiteX52" fmla="*/ 1527211 w 2461403"/>
                  <a:gd name="connsiteY52" fmla="*/ 762983 h 2233863"/>
                  <a:gd name="connsiteX53" fmla="*/ 1421703 w 2461403"/>
                  <a:gd name="connsiteY53" fmla="*/ 843370 h 2233863"/>
                  <a:gd name="connsiteX54" fmla="*/ 1512138 w 2461403"/>
                  <a:gd name="connsiteY54" fmla="*/ 843370 h 2233863"/>
                  <a:gd name="connsiteX55" fmla="*/ 1371461 w 2461403"/>
                  <a:gd name="connsiteY55" fmla="*/ 1029264 h 2233863"/>
                  <a:gd name="connsiteX56" fmla="*/ 1115228 w 2461403"/>
                  <a:gd name="connsiteY56" fmla="*/ 1255352 h 2233863"/>
                  <a:gd name="connsiteX57" fmla="*/ 907141 w 2461403"/>
                  <a:gd name="connsiteY57" fmla="*/ 1546754 h 2233863"/>
                  <a:gd name="connsiteX58" fmla="*/ 858995 w 2461403"/>
                  <a:gd name="connsiteY58" fmla="*/ 1622117 h 2233863"/>
                  <a:gd name="connsiteX59" fmla="*/ 1009720 w 2461403"/>
                  <a:gd name="connsiteY59" fmla="*/ 1918543 h 2233863"/>
                  <a:gd name="connsiteX60" fmla="*/ 1100156 w 2461403"/>
                  <a:gd name="connsiteY60" fmla="*/ 1898446 h 2233863"/>
                  <a:gd name="connsiteX61" fmla="*/ 1243117 w 2461403"/>
                  <a:gd name="connsiteY61" fmla="*/ 1439150 h 2233863"/>
                  <a:gd name="connsiteX62" fmla="*/ 1356169 w 2461403"/>
                  <a:gd name="connsiteY62" fmla="*/ 1510449 h 2233863"/>
                  <a:gd name="connsiteX63" fmla="*/ 1352194 w 2461403"/>
                  <a:gd name="connsiteY63" fmla="*/ 1605864 h 2233863"/>
                  <a:gd name="connsiteX64" fmla="*/ 1324384 w 2461403"/>
                  <a:gd name="connsiteY64" fmla="*/ 1779720 h 2233863"/>
                  <a:gd name="connsiteX65" fmla="*/ 1416465 w 2461403"/>
                  <a:gd name="connsiteY65" fmla="*/ 1920186 h 2233863"/>
                  <a:gd name="connsiteX66" fmla="*/ 1340269 w 2461403"/>
                  <a:gd name="connsiteY66" fmla="*/ 1649594 h 2233863"/>
                  <a:gd name="connsiteX67" fmla="*/ 1606637 w 2461403"/>
                  <a:gd name="connsiteY67" fmla="*/ 1522374 h 2233863"/>
                  <a:gd name="connsiteX68" fmla="*/ 2444756 w 2461403"/>
                  <a:gd name="connsiteY68" fmla="*/ 1445659 h 2233863"/>
                  <a:gd name="connsiteX69" fmla="*/ 1602662 w 2461403"/>
                  <a:gd name="connsiteY69" fmla="*/ 2023306 h 2233863"/>
                  <a:gd name="connsiteX70" fmla="*/ 1574831 w 2461403"/>
                  <a:gd name="connsiteY70" fmla="*/ 1943793 h 2233863"/>
                  <a:gd name="connsiteX71" fmla="*/ 1471464 w 2461403"/>
                  <a:gd name="connsiteY71" fmla="*/ 2074990 h 2233863"/>
                  <a:gd name="connsiteX72" fmla="*/ 1582781 w 2461403"/>
                  <a:gd name="connsiteY72" fmla="*/ 2142576 h 2233863"/>
                  <a:gd name="connsiteX73" fmla="*/ 1451584 w 2461403"/>
                  <a:gd name="connsiteY73" fmla="*/ 2210162 h 2233863"/>
                  <a:gd name="connsiteX74" fmla="*/ 1228948 w 2461403"/>
                  <a:gd name="connsiteY74" fmla="*/ 2218113 h 2233863"/>
                  <a:gd name="connsiteX75" fmla="*/ 982457 w 2461403"/>
                  <a:gd name="connsiteY75" fmla="*/ 2226066 h 2233863"/>
                  <a:gd name="connsiteX76" fmla="*/ 966555 w 2461403"/>
                  <a:gd name="connsiteY76" fmla="*/ 2146551 h 2233863"/>
                  <a:gd name="connsiteX77" fmla="*/ 1197143 w 2461403"/>
                  <a:gd name="connsiteY77" fmla="*/ 2170405 h 2233863"/>
                  <a:gd name="connsiteX78" fmla="*/ 1324364 w 2461403"/>
                  <a:gd name="connsiteY78" fmla="*/ 2150526 h 2233863"/>
                  <a:gd name="connsiteX79" fmla="*/ 1280632 w 2461403"/>
                  <a:gd name="connsiteY79" fmla="*/ 1963673 h 2233863"/>
                  <a:gd name="connsiteX80" fmla="*/ 1407852 w 2461403"/>
                  <a:gd name="connsiteY80" fmla="*/ 1935844 h 2233863"/>
                  <a:gd name="connsiteX81" fmla="*/ 1247453 w 2461403"/>
                  <a:gd name="connsiteY81" fmla="*/ 1894184 h 2233863"/>
                  <a:gd name="connsiteX82" fmla="*/ 1182614 w 2461403"/>
                  <a:gd name="connsiteY82" fmla="*/ 2064244 h 2233863"/>
                  <a:gd name="connsiteX83" fmla="*/ 1024793 w 2461403"/>
                  <a:gd name="connsiteY83" fmla="*/ 2129558 h 2233863"/>
                  <a:gd name="connsiteX84" fmla="*/ 884116 w 2461403"/>
                  <a:gd name="connsiteY84" fmla="*/ 1767818 h 2233863"/>
                  <a:gd name="connsiteX85" fmla="*/ 843922 w 2461403"/>
                  <a:gd name="connsiteY85" fmla="*/ 2079317 h 2233863"/>
                  <a:gd name="connsiteX86" fmla="*/ 703246 w 2461403"/>
                  <a:gd name="connsiteY86" fmla="*/ 1667335 h 2233863"/>
                  <a:gd name="connsiteX87" fmla="*/ 803729 w 2461403"/>
                  <a:gd name="connsiteY87" fmla="*/ 1416126 h 2233863"/>
                  <a:gd name="connsiteX88" fmla="*/ 884115 w 2461403"/>
                  <a:gd name="connsiteY88" fmla="*/ 1255352 h 2233863"/>
                  <a:gd name="connsiteX89" fmla="*/ 1160446 w 2461403"/>
                  <a:gd name="connsiteY89" fmla="*/ 1134771 h 2233863"/>
                  <a:gd name="connsiteX90" fmla="*/ 1637744 w 2461403"/>
                  <a:gd name="connsiteY90" fmla="*/ 657475 h 2233863"/>
                  <a:gd name="connsiteX91" fmla="*/ 1763348 w 2461403"/>
                  <a:gd name="connsiteY91" fmla="*/ 345976 h 2233863"/>
                  <a:gd name="connsiteX92" fmla="*/ 1642768 w 2461403"/>
                  <a:gd name="connsiteY92" fmla="*/ 386169 h 2233863"/>
                  <a:gd name="connsiteX93" fmla="*/ 1451848 w 2461403"/>
                  <a:gd name="connsiteY93" fmla="*/ 667523 h 2233863"/>
                  <a:gd name="connsiteX94" fmla="*/ 1170498 w 2461403"/>
                  <a:gd name="connsiteY94" fmla="*/ 506748 h 2233863"/>
                  <a:gd name="connsiteX95" fmla="*/ 1200641 w 2461403"/>
                  <a:gd name="connsiteY95" fmla="*/ 642400 h 2233863"/>
                  <a:gd name="connsiteX96" fmla="*/ 1115230 w 2461403"/>
                  <a:gd name="connsiteY96" fmla="*/ 878538 h 2233863"/>
                  <a:gd name="connsiteX97" fmla="*/ 1100158 w 2461403"/>
                  <a:gd name="connsiteY97" fmla="*/ 1014189 h 2233863"/>
                  <a:gd name="connsiteX98" fmla="*/ 904215 w 2461403"/>
                  <a:gd name="connsiteY98" fmla="*/ 1024237 h 2233863"/>
                  <a:gd name="connsiteX99" fmla="*/ 929336 w 2461403"/>
                  <a:gd name="connsiteY99" fmla="*/ 1185011 h 2233863"/>
                  <a:gd name="connsiteX100" fmla="*/ 708272 w 2461403"/>
                  <a:gd name="connsiteY100" fmla="*/ 994093 h 2233863"/>
                  <a:gd name="connsiteX101" fmla="*/ 607789 w 2461403"/>
                  <a:gd name="connsiteY101" fmla="*/ 923755 h 2233863"/>
                  <a:gd name="connsiteX102" fmla="*/ 809594 w 2461403"/>
                  <a:gd name="connsiteY102" fmla="*/ 1323176 h 2233863"/>
                  <a:gd name="connsiteX103" fmla="*/ 512330 w 2461403"/>
                  <a:gd name="connsiteY103" fmla="*/ 1365882 h 2233863"/>
                  <a:gd name="connsiteX104" fmla="*/ 647983 w 2461403"/>
                  <a:gd name="connsiteY104" fmla="*/ 1883372 h 2233863"/>
                  <a:gd name="connsiteX105" fmla="*/ 537449 w 2461403"/>
                  <a:gd name="connsiteY105" fmla="*/ 1808010 h 2233863"/>
                  <a:gd name="connsiteX106" fmla="*/ 391749 w 2461403"/>
                  <a:gd name="connsiteY106" fmla="*/ 1742695 h 2233863"/>
                  <a:gd name="connsiteX107" fmla="*/ 230975 w 2461403"/>
                  <a:gd name="connsiteY107" fmla="*/ 1446268 h 2233863"/>
                  <a:gd name="connsiteX108" fmla="*/ 356580 w 2461403"/>
                  <a:gd name="connsiteY108" fmla="*/ 1677381 h 2233863"/>
                  <a:gd name="connsiteX109" fmla="*/ 431942 w 2461403"/>
                  <a:gd name="connsiteY109" fmla="*/ 1843179 h 2233863"/>
                  <a:gd name="connsiteX110" fmla="*/ 527402 w 2461403"/>
                  <a:gd name="connsiteY110" fmla="*/ 1883372 h 2233863"/>
                  <a:gd name="connsiteX111" fmla="*/ 507305 w 2461403"/>
                  <a:gd name="connsiteY111" fmla="*/ 1998929 h 2233863"/>
                  <a:gd name="connsiteX112" fmla="*/ 311362 w 2461403"/>
                  <a:gd name="connsiteY112" fmla="*/ 2189847 h 2233863"/>
                  <a:gd name="connsiteX113" fmla="*/ 250235 w 2461403"/>
                  <a:gd name="connsiteY113" fmla="*/ 2152165 h 2233863"/>
                  <a:gd name="connsiteX114" fmla="*/ 220927 w 2461403"/>
                  <a:gd name="connsiteY114" fmla="*/ 1998928 h 2233863"/>
                  <a:gd name="connsiteX115" fmla="*/ 120444 w 2461403"/>
                  <a:gd name="connsiteY115" fmla="*/ 1918541 h 2233863"/>
                  <a:gd name="connsiteX116" fmla="*/ 65177 w 2461403"/>
                  <a:gd name="connsiteY116" fmla="*/ 1878348 h 2233863"/>
                  <a:gd name="connsiteX117" fmla="*/ 80251 w 2461403"/>
                  <a:gd name="connsiteY117" fmla="*/ 1682404 h 2233863"/>
                  <a:gd name="connsiteX118" fmla="*/ 205854 w 2461403"/>
                  <a:gd name="connsiteY118" fmla="*/ 1823082 h 2233863"/>
                  <a:gd name="connsiteX119" fmla="*/ 301314 w 2461403"/>
                  <a:gd name="connsiteY119" fmla="*/ 1983856 h 2233863"/>
                  <a:gd name="connsiteX120" fmla="*/ 326435 w 2461403"/>
                  <a:gd name="connsiteY120" fmla="*/ 1873323 h 2233863"/>
                  <a:gd name="connsiteX121" fmla="*/ 175710 w 2461403"/>
                  <a:gd name="connsiteY121" fmla="*/ 1526655 h 2233863"/>
                  <a:gd name="connsiteX122" fmla="*/ 150589 w 2461403"/>
                  <a:gd name="connsiteY122" fmla="*/ 1491487 h 2233863"/>
                  <a:gd name="connsiteX123" fmla="*/ 30008 w 2461403"/>
                  <a:gd name="connsiteY123" fmla="*/ 1652260 h 2233863"/>
                  <a:gd name="connsiteX124" fmla="*/ 19959 w 2461403"/>
                  <a:gd name="connsiteY124" fmla="*/ 1808009 h 2233863"/>
                  <a:gd name="connsiteX125" fmla="*/ 75227 w 2461403"/>
                  <a:gd name="connsiteY125" fmla="*/ 1310615 h 2233863"/>
                  <a:gd name="connsiteX126" fmla="*/ 175709 w 2461403"/>
                  <a:gd name="connsiteY126" fmla="*/ 1350809 h 2233863"/>
                  <a:gd name="connsiteX127" fmla="*/ 170685 w 2461403"/>
                  <a:gd name="connsiteY127" fmla="*/ 1134770 h 2233863"/>
                  <a:gd name="connsiteX128" fmla="*/ 95322 w 2461403"/>
                  <a:gd name="connsiteY128" fmla="*/ 1245301 h 2233863"/>
                  <a:gd name="connsiteX129" fmla="*/ 180733 w 2461403"/>
                  <a:gd name="connsiteY129" fmla="*/ 1054383 h 2233863"/>
                  <a:gd name="connsiteX130" fmla="*/ 276193 w 2461403"/>
                  <a:gd name="connsiteY130" fmla="*/ 873512 h 2233863"/>
                  <a:gd name="connsiteX131" fmla="*/ 471298 w 2461403"/>
                  <a:gd name="connsiteY131" fmla="*/ 672545 h 2233863"/>
                  <a:gd name="connsiteX0" fmla="*/ 471298 w 2461403"/>
                  <a:gd name="connsiteY0" fmla="*/ 678020 h 2239338"/>
                  <a:gd name="connsiteX1" fmla="*/ 693200 w 2461403"/>
                  <a:gd name="connsiteY1" fmla="*/ 416763 h 2239338"/>
                  <a:gd name="connsiteX2" fmla="*/ 743441 w 2461403"/>
                  <a:gd name="connsiteY2" fmla="*/ 477054 h 2239338"/>
                  <a:gd name="connsiteX3" fmla="*/ 708273 w 2461403"/>
                  <a:gd name="connsiteY3" fmla="*/ 587585 h 2239338"/>
                  <a:gd name="connsiteX4" fmla="*/ 637934 w 2461403"/>
                  <a:gd name="connsiteY4" fmla="*/ 597634 h 2239338"/>
                  <a:gd name="connsiteX5" fmla="*/ 562573 w 2461403"/>
                  <a:gd name="connsiteY5" fmla="*/ 632803 h 2239338"/>
                  <a:gd name="connsiteX6" fmla="*/ 688176 w 2461403"/>
                  <a:gd name="connsiteY6" fmla="*/ 783528 h 2239338"/>
                  <a:gd name="connsiteX7" fmla="*/ 487209 w 2461403"/>
                  <a:gd name="connsiteY7" fmla="*/ 758408 h 2239338"/>
                  <a:gd name="connsiteX8" fmla="*/ 421895 w 2461403"/>
                  <a:gd name="connsiteY8" fmla="*/ 959375 h 2239338"/>
                  <a:gd name="connsiteX9" fmla="*/ 241862 w 2461403"/>
                  <a:gd name="connsiteY9" fmla="*/ 999568 h 2239338"/>
                  <a:gd name="connsiteX10" fmla="*/ 306338 w 2461403"/>
                  <a:gd name="connsiteY10" fmla="*/ 1290970 h 2239338"/>
                  <a:gd name="connsiteX11" fmla="*/ 492233 w 2461403"/>
                  <a:gd name="connsiteY11" fmla="*/ 1200535 h 2239338"/>
                  <a:gd name="connsiteX12" fmla="*/ 477162 w 2461403"/>
                  <a:gd name="connsiteY12" fmla="*/ 984495 h 2239338"/>
                  <a:gd name="connsiteX13" fmla="*/ 738418 w 2461403"/>
                  <a:gd name="connsiteY13" fmla="*/ 788552 h 2239338"/>
                  <a:gd name="connsiteX14" fmla="*/ 818805 w 2461403"/>
                  <a:gd name="connsiteY14" fmla="*/ 823722 h 2239338"/>
                  <a:gd name="connsiteX15" fmla="*/ 889144 w 2461403"/>
                  <a:gd name="connsiteY15" fmla="*/ 924205 h 2239338"/>
                  <a:gd name="connsiteX16" fmla="*/ 793684 w 2461403"/>
                  <a:gd name="connsiteY16" fmla="*/ 713189 h 2239338"/>
                  <a:gd name="connsiteX17" fmla="*/ 803732 w 2461403"/>
                  <a:gd name="connsiteY17" fmla="*/ 441884 h 2239338"/>
                  <a:gd name="connsiteX18" fmla="*/ 979579 w 2461403"/>
                  <a:gd name="connsiteY18" fmla="*/ 296183 h 2239338"/>
                  <a:gd name="connsiteX19" fmla="*/ 904216 w 2461403"/>
                  <a:gd name="connsiteY19" fmla="*/ 477054 h 2239338"/>
                  <a:gd name="connsiteX20" fmla="*/ 899192 w 2461403"/>
                  <a:gd name="connsiteY20" fmla="*/ 552416 h 2239338"/>
                  <a:gd name="connsiteX21" fmla="*/ 1029820 w 2461403"/>
                  <a:gd name="connsiteY21" fmla="*/ 572513 h 2239338"/>
                  <a:gd name="connsiteX22" fmla="*/ 974554 w 2461403"/>
                  <a:gd name="connsiteY22" fmla="*/ 773480 h 2239338"/>
                  <a:gd name="connsiteX23" fmla="*/ 994652 w 2461403"/>
                  <a:gd name="connsiteY23" fmla="*/ 793578 h 2239338"/>
                  <a:gd name="connsiteX24" fmla="*/ 959482 w 2461403"/>
                  <a:gd name="connsiteY24" fmla="*/ 512223 h 2239338"/>
                  <a:gd name="connsiteX25" fmla="*/ 1034844 w 2461403"/>
                  <a:gd name="connsiteY25" fmla="*/ 321304 h 2239338"/>
                  <a:gd name="connsiteX26" fmla="*/ 1155424 w 2461403"/>
                  <a:gd name="connsiteY26" fmla="*/ 155506 h 2239338"/>
                  <a:gd name="connsiteX27" fmla="*/ 1265955 w 2461403"/>
                  <a:gd name="connsiteY27" fmla="*/ 220820 h 2239338"/>
                  <a:gd name="connsiteX28" fmla="*/ 1145375 w 2461403"/>
                  <a:gd name="connsiteY28" fmla="*/ 311257 h 2239338"/>
                  <a:gd name="connsiteX29" fmla="*/ 1311173 w 2461403"/>
                  <a:gd name="connsiteY29" fmla="*/ 421789 h 2239338"/>
                  <a:gd name="connsiteX30" fmla="*/ 1346340 w 2461403"/>
                  <a:gd name="connsiteY30" fmla="*/ 130386 h 2239338"/>
                  <a:gd name="connsiteX31" fmla="*/ 1436777 w 2461403"/>
                  <a:gd name="connsiteY31" fmla="*/ 60050 h 2239338"/>
                  <a:gd name="connsiteX32" fmla="*/ 1860686 w 2461403"/>
                  <a:gd name="connsiteY32" fmla="*/ 42048 h 2239338"/>
                  <a:gd name="connsiteX33" fmla="*/ 1952519 w 2461403"/>
                  <a:gd name="connsiteY33" fmla="*/ 36979 h 2239338"/>
                  <a:gd name="connsiteX34" fmla="*/ 2225311 w 2461403"/>
                  <a:gd name="connsiteY34" fmla="*/ 94450 h 2239338"/>
                  <a:gd name="connsiteX35" fmla="*/ 1773395 w 2461403"/>
                  <a:gd name="connsiteY35" fmla="*/ 65073 h 2239338"/>
                  <a:gd name="connsiteX36" fmla="*/ 1708081 w 2461403"/>
                  <a:gd name="connsiteY36" fmla="*/ 125364 h 2239338"/>
                  <a:gd name="connsiteX37" fmla="*/ 1461896 w 2461403"/>
                  <a:gd name="connsiteY37" fmla="*/ 105266 h 2239338"/>
                  <a:gd name="connsiteX38" fmla="*/ 1421703 w 2461403"/>
                  <a:gd name="connsiteY38" fmla="*/ 411741 h 2239338"/>
                  <a:gd name="connsiteX39" fmla="*/ 1878903 w 2461403"/>
                  <a:gd name="connsiteY39" fmla="*/ 306234 h 2239338"/>
                  <a:gd name="connsiteX40" fmla="*/ 1968422 w 2461403"/>
                  <a:gd name="connsiteY40" fmla="*/ 243713 h 2239338"/>
                  <a:gd name="connsiteX41" fmla="*/ 2461403 w 2461403"/>
                  <a:gd name="connsiteY41" fmla="*/ 748621 h 2239338"/>
                  <a:gd name="connsiteX42" fmla="*/ 2365987 w 2461403"/>
                  <a:gd name="connsiteY42" fmla="*/ 1166065 h 2239338"/>
                  <a:gd name="connsiteX43" fmla="*/ 1771168 w 2461403"/>
                  <a:gd name="connsiteY43" fmla="*/ 1218013 h 2239338"/>
                  <a:gd name="connsiteX44" fmla="*/ 1666272 w 2461403"/>
                  <a:gd name="connsiteY44" fmla="*/ 1118356 h 2239338"/>
                  <a:gd name="connsiteX45" fmla="*/ 1333340 w 2461403"/>
                  <a:gd name="connsiteY45" fmla="*/ 1519822 h 2239338"/>
                  <a:gd name="connsiteX46" fmla="*/ 1260930 w 2461403"/>
                  <a:gd name="connsiteY46" fmla="*/ 1471843 h 2239338"/>
                  <a:gd name="connsiteX47" fmla="*/ 1613074 w 2461403"/>
                  <a:gd name="connsiteY47" fmla="*/ 1091504 h 2239338"/>
                  <a:gd name="connsiteX48" fmla="*/ 1920715 w 2461403"/>
                  <a:gd name="connsiteY48" fmla="*/ 836086 h 2239338"/>
                  <a:gd name="connsiteX49" fmla="*/ 1829273 w 2461403"/>
                  <a:gd name="connsiteY49" fmla="*/ 832110 h 2239338"/>
                  <a:gd name="connsiteX50" fmla="*/ 1773614 w 2461403"/>
                  <a:gd name="connsiteY50" fmla="*/ 776451 h 2239338"/>
                  <a:gd name="connsiteX51" fmla="*/ 1456874 w 2461403"/>
                  <a:gd name="connsiteY51" fmla="*/ 1019666 h 2239338"/>
                  <a:gd name="connsiteX52" fmla="*/ 1527211 w 2461403"/>
                  <a:gd name="connsiteY52" fmla="*/ 768458 h 2239338"/>
                  <a:gd name="connsiteX53" fmla="*/ 1421703 w 2461403"/>
                  <a:gd name="connsiteY53" fmla="*/ 848845 h 2239338"/>
                  <a:gd name="connsiteX54" fmla="*/ 1512138 w 2461403"/>
                  <a:gd name="connsiteY54" fmla="*/ 848845 h 2239338"/>
                  <a:gd name="connsiteX55" fmla="*/ 1371461 w 2461403"/>
                  <a:gd name="connsiteY55" fmla="*/ 1034739 h 2239338"/>
                  <a:gd name="connsiteX56" fmla="*/ 1115228 w 2461403"/>
                  <a:gd name="connsiteY56" fmla="*/ 1260827 h 2239338"/>
                  <a:gd name="connsiteX57" fmla="*/ 907141 w 2461403"/>
                  <a:gd name="connsiteY57" fmla="*/ 1552229 h 2239338"/>
                  <a:gd name="connsiteX58" fmla="*/ 858995 w 2461403"/>
                  <a:gd name="connsiteY58" fmla="*/ 1627592 h 2239338"/>
                  <a:gd name="connsiteX59" fmla="*/ 1009720 w 2461403"/>
                  <a:gd name="connsiteY59" fmla="*/ 1924018 h 2239338"/>
                  <a:gd name="connsiteX60" fmla="*/ 1100156 w 2461403"/>
                  <a:gd name="connsiteY60" fmla="*/ 1903921 h 2239338"/>
                  <a:gd name="connsiteX61" fmla="*/ 1243117 w 2461403"/>
                  <a:gd name="connsiteY61" fmla="*/ 1444625 h 2239338"/>
                  <a:gd name="connsiteX62" fmla="*/ 1356169 w 2461403"/>
                  <a:gd name="connsiteY62" fmla="*/ 1515924 h 2239338"/>
                  <a:gd name="connsiteX63" fmla="*/ 1352194 w 2461403"/>
                  <a:gd name="connsiteY63" fmla="*/ 1611339 h 2239338"/>
                  <a:gd name="connsiteX64" fmla="*/ 1324384 w 2461403"/>
                  <a:gd name="connsiteY64" fmla="*/ 1785195 h 2239338"/>
                  <a:gd name="connsiteX65" fmla="*/ 1416465 w 2461403"/>
                  <a:gd name="connsiteY65" fmla="*/ 1925661 h 2239338"/>
                  <a:gd name="connsiteX66" fmla="*/ 1340269 w 2461403"/>
                  <a:gd name="connsiteY66" fmla="*/ 1655069 h 2239338"/>
                  <a:gd name="connsiteX67" fmla="*/ 1606637 w 2461403"/>
                  <a:gd name="connsiteY67" fmla="*/ 1527849 h 2239338"/>
                  <a:gd name="connsiteX68" fmla="*/ 2444756 w 2461403"/>
                  <a:gd name="connsiteY68" fmla="*/ 1451134 h 2239338"/>
                  <a:gd name="connsiteX69" fmla="*/ 1602662 w 2461403"/>
                  <a:gd name="connsiteY69" fmla="*/ 2028781 h 2239338"/>
                  <a:gd name="connsiteX70" fmla="*/ 1574831 w 2461403"/>
                  <a:gd name="connsiteY70" fmla="*/ 1949268 h 2239338"/>
                  <a:gd name="connsiteX71" fmla="*/ 1471464 w 2461403"/>
                  <a:gd name="connsiteY71" fmla="*/ 2080465 h 2239338"/>
                  <a:gd name="connsiteX72" fmla="*/ 1582781 w 2461403"/>
                  <a:gd name="connsiteY72" fmla="*/ 2148051 h 2239338"/>
                  <a:gd name="connsiteX73" fmla="*/ 1451584 w 2461403"/>
                  <a:gd name="connsiteY73" fmla="*/ 2215637 h 2239338"/>
                  <a:gd name="connsiteX74" fmla="*/ 1228948 w 2461403"/>
                  <a:gd name="connsiteY74" fmla="*/ 2223588 h 2239338"/>
                  <a:gd name="connsiteX75" fmla="*/ 982457 w 2461403"/>
                  <a:gd name="connsiteY75" fmla="*/ 2231541 h 2239338"/>
                  <a:gd name="connsiteX76" fmla="*/ 966555 w 2461403"/>
                  <a:gd name="connsiteY76" fmla="*/ 2152026 h 2239338"/>
                  <a:gd name="connsiteX77" fmla="*/ 1197143 w 2461403"/>
                  <a:gd name="connsiteY77" fmla="*/ 2175880 h 2239338"/>
                  <a:gd name="connsiteX78" fmla="*/ 1324364 w 2461403"/>
                  <a:gd name="connsiteY78" fmla="*/ 2156001 h 2239338"/>
                  <a:gd name="connsiteX79" fmla="*/ 1280632 w 2461403"/>
                  <a:gd name="connsiteY79" fmla="*/ 1969148 h 2239338"/>
                  <a:gd name="connsiteX80" fmla="*/ 1407852 w 2461403"/>
                  <a:gd name="connsiteY80" fmla="*/ 1941319 h 2239338"/>
                  <a:gd name="connsiteX81" fmla="*/ 1247453 w 2461403"/>
                  <a:gd name="connsiteY81" fmla="*/ 1899659 h 2239338"/>
                  <a:gd name="connsiteX82" fmla="*/ 1182614 w 2461403"/>
                  <a:gd name="connsiteY82" fmla="*/ 2069719 h 2239338"/>
                  <a:gd name="connsiteX83" fmla="*/ 1024793 w 2461403"/>
                  <a:gd name="connsiteY83" fmla="*/ 2135033 h 2239338"/>
                  <a:gd name="connsiteX84" fmla="*/ 884116 w 2461403"/>
                  <a:gd name="connsiteY84" fmla="*/ 1773293 h 2239338"/>
                  <a:gd name="connsiteX85" fmla="*/ 843922 w 2461403"/>
                  <a:gd name="connsiteY85" fmla="*/ 2084792 h 2239338"/>
                  <a:gd name="connsiteX86" fmla="*/ 703246 w 2461403"/>
                  <a:gd name="connsiteY86" fmla="*/ 1672810 h 2239338"/>
                  <a:gd name="connsiteX87" fmla="*/ 803729 w 2461403"/>
                  <a:gd name="connsiteY87" fmla="*/ 1421601 h 2239338"/>
                  <a:gd name="connsiteX88" fmla="*/ 884115 w 2461403"/>
                  <a:gd name="connsiteY88" fmla="*/ 1260827 h 2239338"/>
                  <a:gd name="connsiteX89" fmla="*/ 1160446 w 2461403"/>
                  <a:gd name="connsiteY89" fmla="*/ 1140246 h 2239338"/>
                  <a:gd name="connsiteX90" fmla="*/ 1637744 w 2461403"/>
                  <a:gd name="connsiteY90" fmla="*/ 662950 h 2239338"/>
                  <a:gd name="connsiteX91" fmla="*/ 1763348 w 2461403"/>
                  <a:gd name="connsiteY91" fmla="*/ 351451 h 2239338"/>
                  <a:gd name="connsiteX92" fmla="*/ 1642768 w 2461403"/>
                  <a:gd name="connsiteY92" fmla="*/ 391644 h 2239338"/>
                  <a:gd name="connsiteX93" fmla="*/ 1451848 w 2461403"/>
                  <a:gd name="connsiteY93" fmla="*/ 672998 h 2239338"/>
                  <a:gd name="connsiteX94" fmla="*/ 1170498 w 2461403"/>
                  <a:gd name="connsiteY94" fmla="*/ 512223 h 2239338"/>
                  <a:gd name="connsiteX95" fmla="*/ 1200641 w 2461403"/>
                  <a:gd name="connsiteY95" fmla="*/ 647875 h 2239338"/>
                  <a:gd name="connsiteX96" fmla="*/ 1115230 w 2461403"/>
                  <a:gd name="connsiteY96" fmla="*/ 884013 h 2239338"/>
                  <a:gd name="connsiteX97" fmla="*/ 1100158 w 2461403"/>
                  <a:gd name="connsiteY97" fmla="*/ 1019664 h 2239338"/>
                  <a:gd name="connsiteX98" fmla="*/ 904215 w 2461403"/>
                  <a:gd name="connsiteY98" fmla="*/ 1029712 h 2239338"/>
                  <a:gd name="connsiteX99" fmla="*/ 929336 w 2461403"/>
                  <a:gd name="connsiteY99" fmla="*/ 1190486 h 2239338"/>
                  <a:gd name="connsiteX100" fmla="*/ 708272 w 2461403"/>
                  <a:gd name="connsiteY100" fmla="*/ 999568 h 2239338"/>
                  <a:gd name="connsiteX101" fmla="*/ 607789 w 2461403"/>
                  <a:gd name="connsiteY101" fmla="*/ 929230 h 2239338"/>
                  <a:gd name="connsiteX102" fmla="*/ 809594 w 2461403"/>
                  <a:gd name="connsiteY102" fmla="*/ 1328651 h 2239338"/>
                  <a:gd name="connsiteX103" fmla="*/ 512330 w 2461403"/>
                  <a:gd name="connsiteY103" fmla="*/ 1371357 h 2239338"/>
                  <a:gd name="connsiteX104" fmla="*/ 647983 w 2461403"/>
                  <a:gd name="connsiteY104" fmla="*/ 1888847 h 2239338"/>
                  <a:gd name="connsiteX105" fmla="*/ 537449 w 2461403"/>
                  <a:gd name="connsiteY105" fmla="*/ 1813485 h 2239338"/>
                  <a:gd name="connsiteX106" fmla="*/ 391749 w 2461403"/>
                  <a:gd name="connsiteY106" fmla="*/ 1748170 h 2239338"/>
                  <a:gd name="connsiteX107" fmla="*/ 230975 w 2461403"/>
                  <a:gd name="connsiteY107" fmla="*/ 1451743 h 2239338"/>
                  <a:gd name="connsiteX108" fmla="*/ 356580 w 2461403"/>
                  <a:gd name="connsiteY108" fmla="*/ 1682856 h 2239338"/>
                  <a:gd name="connsiteX109" fmla="*/ 431942 w 2461403"/>
                  <a:gd name="connsiteY109" fmla="*/ 1848654 h 2239338"/>
                  <a:gd name="connsiteX110" fmla="*/ 527402 w 2461403"/>
                  <a:gd name="connsiteY110" fmla="*/ 1888847 h 2239338"/>
                  <a:gd name="connsiteX111" fmla="*/ 507305 w 2461403"/>
                  <a:gd name="connsiteY111" fmla="*/ 2004404 h 2239338"/>
                  <a:gd name="connsiteX112" fmla="*/ 311362 w 2461403"/>
                  <a:gd name="connsiteY112" fmla="*/ 2195322 h 2239338"/>
                  <a:gd name="connsiteX113" fmla="*/ 250235 w 2461403"/>
                  <a:gd name="connsiteY113" fmla="*/ 2157640 h 2239338"/>
                  <a:gd name="connsiteX114" fmla="*/ 220927 w 2461403"/>
                  <a:gd name="connsiteY114" fmla="*/ 2004403 h 2239338"/>
                  <a:gd name="connsiteX115" fmla="*/ 120444 w 2461403"/>
                  <a:gd name="connsiteY115" fmla="*/ 1924016 h 2239338"/>
                  <a:gd name="connsiteX116" fmla="*/ 65177 w 2461403"/>
                  <a:gd name="connsiteY116" fmla="*/ 1883823 h 2239338"/>
                  <a:gd name="connsiteX117" fmla="*/ 80251 w 2461403"/>
                  <a:gd name="connsiteY117" fmla="*/ 1687879 h 2239338"/>
                  <a:gd name="connsiteX118" fmla="*/ 205854 w 2461403"/>
                  <a:gd name="connsiteY118" fmla="*/ 1828557 h 2239338"/>
                  <a:gd name="connsiteX119" fmla="*/ 301314 w 2461403"/>
                  <a:gd name="connsiteY119" fmla="*/ 1989331 h 2239338"/>
                  <a:gd name="connsiteX120" fmla="*/ 326435 w 2461403"/>
                  <a:gd name="connsiteY120" fmla="*/ 1878798 h 2239338"/>
                  <a:gd name="connsiteX121" fmla="*/ 175710 w 2461403"/>
                  <a:gd name="connsiteY121" fmla="*/ 1532130 h 2239338"/>
                  <a:gd name="connsiteX122" fmla="*/ 150589 w 2461403"/>
                  <a:gd name="connsiteY122" fmla="*/ 1496962 h 2239338"/>
                  <a:gd name="connsiteX123" fmla="*/ 30008 w 2461403"/>
                  <a:gd name="connsiteY123" fmla="*/ 1657735 h 2239338"/>
                  <a:gd name="connsiteX124" fmla="*/ 19959 w 2461403"/>
                  <a:gd name="connsiteY124" fmla="*/ 1813484 h 2239338"/>
                  <a:gd name="connsiteX125" fmla="*/ 75227 w 2461403"/>
                  <a:gd name="connsiteY125" fmla="*/ 1316090 h 2239338"/>
                  <a:gd name="connsiteX126" fmla="*/ 175709 w 2461403"/>
                  <a:gd name="connsiteY126" fmla="*/ 1356284 h 2239338"/>
                  <a:gd name="connsiteX127" fmla="*/ 170685 w 2461403"/>
                  <a:gd name="connsiteY127" fmla="*/ 1140245 h 2239338"/>
                  <a:gd name="connsiteX128" fmla="*/ 95322 w 2461403"/>
                  <a:gd name="connsiteY128" fmla="*/ 1250776 h 2239338"/>
                  <a:gd name="connsiteX129" fmla="*/ 180733 w 2461403"/>
                  <a:gd name="connsiteY129" fmla="*/ 1059858 h 2239338"/>
                  <a:gd name="connsiteX130" fmla="*/ 276193 w 2461403"/>
                  <a:gd name="connsiteY130" fmla="*/ 878987 h 2239338"/>
                  <a:gd name="connsiteX131" fmla="*/ 471298 w 2461403"/>
                  <a:gd name="connsiteY131" fmla="*/ 678020 h 2239338"/>
                  <a:gd name="connsiteX0" fmla="*/ 471298 w 2461403"/>
                  <a:gd name="connsiteY0" fmla="*/ 662244 h 2223562"/>
                  <a:gd name="connsiteX1" fmla="*/ 693200 w 2461403"/>
                  <a:gd name="connsiteY1" fmla="*/ 400987 h 2223562"/>
                  <a:gd name="connsiteX2" fmla="*/ 743441 w 2461403"/>
                  <a:gd name="connsiteY2" fmla="*/ 461278 h 2223562"/>
                  <a:gd name="connsiteX3" fmla="*/ 708273 w 2461403"/>
                  <a:gd name="connsiteY3" fmla="*/ 571809 h 2223562"/>
                  <a:gd name="connsiteX4" fmla="*/ 637934 w 2461403"/>
                  <a:gd name="connsiteY4" fmla="*/ 581858 h 2223562"/>
                  <a:gd name="connsiteX5" fmla="*/ 562573 w 2461403"/>
                  <a:gd name="connsiteY5" fmla="*/ 617027 h 2223562"/>
                  <a:gd name="connsiteX6" fmla="*/ 688176 w 2461403"/>
                  <a:gd name="connsiteY6" fmla="*/ 767752 h 2223562"/>
                  <a:gd name="connsiteX7" fmla="*/ 487209 w 2461403"/>
                  <a:gd name="connsiteY7" fmla="*/ 742632 h 2223562"/>
                  <a:gd name="connsiteX8" fmla="*/ 421895 w 2461403"/>
                  <a:gd name="connsiteY8" fmla="*/ 943599 h 2223562"/>
                  <a:gd name="connsiteX9" fmla="*/ 241862 w 2461403"/>
                  <a:gd name="connsiteY9" fmla="*/ 983792 h 2223562"/>
                  <a:gd name="connsiteX10" fmla="*/ 306338 w 2461403"/>
                  <a:gd name="connsiteY10" fmla="*/ 1275194 h 2223562"/>
                  <a:gd name="connsiteX11" fmla="*/ 492233 w 2461403"/>
                  <a:gd name="connsiteY11" fmla="*/ 1184759 h 2223562"/>
                  <a:gd name="connsiteX12" fmla="*/ 477162 w 2461403"/>
                  <a:gd name="connsiteY12" fmla="*/ 968719 h 2223562"/>
                  <a:gd name="connsiteX13" fmla="*/ 738418 w 2461403"/>
                  <a:gd name="connsiteY13" fmla="*/ 772776 h 2223562"/>
                  <a:gd name="connsiteX14" fmla="*/ 818805 w 2461403"/>
                  <a:gd name="connsiteY14" fmla="*/ 807946 h 2223562"/>
                  <a:gd name="connsiteX15" fmla="*/ 889144 w 2461403"/>
                  <a:gd name="connsiteY15" fmla="*/ 908429 h 2223562"/>
                  <a:gd name="connsiteX16" fmla="*/ 793684 w 2461403"/>
                  <a:gd name="connsiteY16" fmla="*/ 697413 h 2223562"/>
                  <a:gd name="connsiteX17" fmla="*/ 803732 w 2461403"/>
                  <a:gd name="connsiteY17" fmla="*/ 426108 h 2223562"/>
                  <a:gd name="connsiteX18" fmla="*/ 979579 w 2461403"/>
                  <a:gd name="connsiteY18" fmla="*/ 280407 h 2223562"/>
                  <a:gd name="connsiteX19" fmla="*/ 904216 w 2461403"/>
                  <a:gd name="connsiteY19" fmla="*/ 461278 h 2223562"/>
                  <a:gd name="connsiteX20" fmla="*/ 899192 w 2461403"/>
                  <a:gd name="connsiteY20" fmla="*/ 536640 h 2223562"/>
                  <a:gd name="connsiteX21" fmla="*/ 1029820 w 2461403"/>
                  <a:gd name="connsiteY21" fmla="*/ 556737 h 2223562"/>
                  <a:gd name="connsiteX22" fmla="*/ 974554 w 2461403"/>
                  <a:gd name="connsiteY22" fmla="*/ 757704 h 2223562"/>
                  <a:gd name="connsiteX23" fmla="*/ 994652 w 2461403"/>
                  <a:gd name="connsiteY23" fmla="*/ 777802 h 2223562"/>
                  <a:gd name="connsiteX24" fmla="*/ 959482 w 2461403"/>
                  <a:gd name="connsiteY24" fmla="*/ 496447 h 2223562"/>
                  <a:gd name="connsiteX25" fmla="*/ 1034844 w 2461403"/>
                  <a:gd name="connsiteY25" fmla="*/ 305528 h 2223562"/>
                  <a:gd name="connsiteX26" fmla="*/ 1155424 w 2461403"/>
                  <a:gd name="connsiteY26" fmla="*/ 139730 h 2223562"/>
                  <a:gd name="connsiteX27" fmla="*/ 1265955 w 2461403"/>
                  <a:gd name="connsiteY27" fmla="*/ 205044 h 2223562"/>
                  <a:gd name="connsiteX28" fmla="*/ 1145375 w 2461403"/>
                  <a:gd name="connsiteY28" fmla="*/ 295481 h 2223562"/>
                  <a:gd name="connsiteX29" fmla="*/ 1311173 w 2461403"/>
                  <a:gd name="connsiteY29" fmla="*/ 406013 h 2223562"/>
                  <a:gd name="connsiteX30" fmla="*/ 1346340 w 2461403"/>
                  <a:gd name="connsiteY30" fmla="*/ 114610 h 2223562"/>
                  <a:gd name="connsiteX31" fmla="*/ 1436777 w 2461403"/>
                  <a:gd name="connsiteY31" fmla="*/ 44274 h 2223562"/>
                  <a:gd name="connsiteX32" fmla="*/ 1860686 w 2461403"/>
                  <a:gd name="connsiteY32" fmla="*/ 26272 h 2223562"/>
                  <a:gd name="connsiteX33" fmla="*/ 1952519 w 2461403"/>
                  <a:gd name="connsiteY33" fmla="*/ 21203 h 2223562"/>
                  <a:gd name="connsiteX34" fmla="*/ 2225311 w 2461403"/>
                  <a:gd name="connsiteY34" fmla="*/ 78674 h 2223562"/>
                  <a:gd name="connsiteX35" fmla="*/ 1773395 w 2461403"/>
                  <a:gd name="connsiteY35" fmla="*/ 49297 h 2223562"/>
                  <a:gd name="connsiteX36" fmla="*/ 1708081 w 2461403"/>
                  <a:gd name="connsiteY36" fmla="*/ 109588 h 2223562"/>
                  <a:gd name="connsiteX37" fmla="*/ 1461896 w 2461403"/>
                  <a:gd name="connsiteY37" fmla="*/ 89490 h 2223562"/>
                  <a:gd name="connsiteX38" fmla="*/ 1421703 w 2461403"/>
                  <a:gd name="connsiteY38" fmla="*/ 395965 h 2223562"/>
                  <a:gd name="connsiteX39" fmla="*/ 1878903 w 2461403"/>
                  <a:gd name="connsiteY39" fmla="*/ 290458 h 2223562"/>
                  <a:gd name="connsiteX40" fmla="*/ 1968422 w 2461403"/>
                  <a:gd name="connsiteY40" fmla="*/ 227937 h 2223562"/>
                  <a:gd name="connsiteX41" fmla="*/ 2461403 w 2461403"/>
                  <a:gd name="connsiteY41" fmla="*/ 732845 h 2223562"/>
                  <a:gd name="connsiteX42" fmla="*/ 2365987 w 2461403"/>
                  <a:gd name="connsiteY42" fmla="*/ 1150289 h 2223562"/>
                  <a:gd name="connsiteX43" fmla="*/ 1771168 w 2461403"/>
                  <a:gd name="connsiteY43" fmla="*/ 1202237 h 2223562"/>
                  <a:gd name="connsiteX44" fmla="*/ 1666272 w 2461403"/>
                  <a:gd name="connsiteY44" fmla="*/ 1102580 h 2223562"/>
                  <a:gd name="connsiteX45" fmla="*/ 1333340 w 2461403"/>
                  <a:gd name="connsiteY45" fmla="*/ 1504046 h 2223562"/>
                  <a:gd name="connsiteX46" fmla="*/ 1260930 w 2461403"/>
                  <a:gd name="connsiteY46" fmla="*/ 1456067 h 2223562"/>
                  <a:gd name="connsiteX47" fmla="*/ 1613074 w 2461403"/>
                  <a:gd name="connsiteY47" fmla="*/ 1075728 h 2223562"/>
                  <a:gd name="connsiteX48" fmla="*/ 1920715 w 2461403"/>
                  <a:gd name="connsiteY48" fmla="*/ 820310 h 2223562"/>
                  <a:gd name="connsiteX49" fmla="*/ 1829273 w 2461403"/>
                  <a:gd name="connsiteY49" fmla="*/ 816334 h 2223562"/>
                  <a:gd name="connsiteX50" fmla="*/ 1773614 w 2461403"/>
                  <a:gd name="connsiteY50" fmla="*/ 760675 h 2223562"/>
                  <a:gd name="connsiteX51" fmla="*/ 1456874 w 2461403"/>
                  <a:gd name="connsiteY51" fmla="*/ 1003890 h 2223562"/>
                  <a:gd name="connsiteX52" fmla="*/ 1527211 w 2461403"/>
                  <a:gd name="connsiteY52" fmla="*/ 752682 h 2223562"/>
                  <a:gd name="connsiteX53" fmla="*/ 1421703 w 2461403"/>
                  <a:gd name="connsiteY53" fmla="*/ 833069 h 2223562"/>
                  <a:gd name="connsiteX54" fmla="*/ 1512138 w 2461403"/>
                  <a:gd name="connsiteY54" fmla="*/ 833069 h 2223562"/>
                  <a:gd name="connsiteX55" fmla="*/ 1371461 w 2461403"/>
                  <a:gd name="connsiteY55" fmla="*/ 1018963 h 2223562"/>
                  <a:gd name="connsiteX56" fmla="*/ 1115228 w 2461403"/>
                  <a:gd name="connsiteY56" fmla="*/ 1245051 h 2223562"/>
                  <a:gd name="connsiteX57" fmla="*/ 907141 w 2461403"/>
                  <a:gd name="connsiteY57" fmla="*/ 1536453 h 2223562"/>
                  <a:gd name="connsiteX58" fmla="*/ 858995 w 2461403"/>
                  <a:gd name="connsiteY58" fmla="*/ 1611816 h 2223562"/>
                  <a:gd name="connsiteX59" fmla="*/ 1009720 w 2461403"/>
                  <a:gd name="connsiteY59" fmla="*/ 1908242 h 2223562"/>
                  <a:gd name="connsiteX60" fmla="*/ 1100156 w 2461403"/>
                  <a:gd name="connsiteY60" fmla="*/ 1888145 h 2223562"/>
                  <a:gd name="connsiteX61" fmla="*/ 1243117 w 2461403"/>
                  <a:gd name="connsiteY61" fmla="*/ 1428849 h 2223562"/>
                  <a:gd name="connsiteX62" fmla="*/ 1356169 w 2461403"/>
                  <a:gd name="connsiteY62" fmla="*/ 1500148 h 2223562"/>
                  <a:gd name="connsiteX63" fmla="*/ 1352194 w 2461403"/>
                  <a:gd name="connsiteY63" fmla="*/ 1595563 h 2223562"/>
                  <a:gd name="connsiteX64" fmla="*/ 1324384 w 2461403"/>
                  <a:gd name="connsiteY64" fmla="*/ 1769419 h 2223562"/>
                  <a:gd name="connsiteX65" fmla="*/ 1416465 w 2461403"/>
                  <a:gd name="connsiteY65" fmla="*/ 1909885 h 2223562"/>
                  <a:gd name="connsiteX66" fmla="*/ 1340269 w 2461403"/>
                  <a:gd name="connsiteY66" fmla="*/ 1639293 h 2223562"/>
                  <a:gd name="connsiteX67" fmla="*/ 1606637 w 2461403"/>
                  <a:gd name="connsiteY67" fmla="*/ 1512073 h 2223562"/>
                  <a:gd name="connsiteX68" fmla="*/ 2444756 w 2461403"/>
                  <a:gd name="connsiteY68" fmla="*/ 1435358 h 2223562"/>
                  <a:gd name="connsiteX69" fmla="*/ 1602662 w 2461403"/>
                  <a:gd name="connsiteY69" fmla="*/ 2013005 h 2223562"/>
                  <a:gd name="connsiteX70" fmla="*/ 1574831 w 2461403"/>
                  <a:gd name="connsiteY70" fmla="*/ 1933492 h 2223562"/>
                  <a:gd name="connsiteX71" fmla="*/ 1471464 w 2461403"/>
                  <a:gd name="connsiteY71" fmla="*/ 2064689 h 2223562"/>
                  <a:gd name="connsiteX72" fmla="*/ 1582781 w 2461403"/>
                  <a:gd name="connsiteY72" fmla="*/ 2132275 h 2223562"/>
                  <a:gd name="connsiteX73" fmla="*/ 1451584 w 2461403"/>
                  <a:gd name="connsiteY73" fmla="*/ 2199861 h 2223562"/>
                  <a:gd name="connsiteX74" fmla="*/ 1228948 w 2461403"/>
                  <a:gd name="connsiteY74" fmla="*/ 2207812 h 2223562"/>
                  <a:gd name="connsiteX75" fmla="*/ 982457 w 2461403"/>
                  <a:gd name="connsiteY75" fmla="*/ 2215765 h 2223562"/>
                  <a:gd name="connsiteX76" fmla="*/ 966555 w 2461403"/>
                  <a:gd name="connsiteY76" fmla="*/ 2136250 h 2223562"/>
                  <a:gd name="connsiteX77" fmla="*/ 1197143 w 2461403"/>
                  <a:gd name="connsiteY77" fmla="*/ 2160104 h 2223562"/>
                  <a:gd name="connsiteX78" fmla="*/ 1324364 w 2461403"/>
                  <a:gd name="connsiteY78" fmla="*/ 2140225 h 2223562"/>
                  <a:gd name="connsiteX79" fmla="*/ 1280632 w 2461403"/>
                  <a:gd name="connsiteY79" fmla="*/ 1953372 h 2223562"/>
                  <a:gd name="connsiteX80" fmla="*/ 1407852 w 2461403"/>
                  <a:gd name="connsiteY80" fmla="*/ 1925543 h 2223562"/>
                  <a:gd name="connsiteX81" fmla="*/ 1247453 w 2461403"/>
                  <a:gd name="connsiteY81" fmla="*/ 1883883 h 2223562"/>
                  <a:gd name="connsiteX82" fmla="*/ 1182614 w 2461403"/>
                  <a:gd name="connsiteY82" fmla="*/ 2053943 h 2223562"/>
                  <a:gd name="connsiteX83" fmla="*/ 1024793 w 2461403"/>
                  <a:gd name="connsiteY83" fmla="*/ 2119257 h 2223562"/>
                  <a:gd name="connsiteX84" fmla="*/ 884116 w 2461403"/>
                  <a:gd name="connsiteY84" fmla="*/ 1757517 h 2223562"/>
                  <a:gd name="connsiteX85" fmla="*/ 843922 w 2461403"/>
                  <a:gd name="connsiteY85" fmla="*/ 2069016 h 2223562"/>
                  <a:gd name="connsiteX86" fmla="*/ 703246 w 2461403"/>
                  <a:gd name="connsiteY86" fmla="*/ 1657034 h 2223562"/>
                  <a:gd name="connsiteX87" fmla="*/ 803729 w 2461403"/>
                  <a:gd name="connsiteY87" fmla="*/ 1405825 h 2223562"/>
                  <a:gd name="connsiteX88" fmla="*/ 884115 w 2461403"/>
                  <a:gd name="connsiteY88" fmla="*/ 1245051 h 2223562"/>
                  <a:gd name="connsiteX89" fmla="*/ 1160446 w 2461403"/>
                  <a:gd name="connsiteY89" fmla="*/ 1124470 h 2223562"/>
                  <a:gd name="connsiteX90" fmla="*/ 1637744 w 2461403"/>
                  <a:gd name="connsiteY90" fmla="*/ 647174 h 2223562"/>
                  <a:gd name="connsiteX91" fmla="*/ 1763348 w 2461403"/>
                  <a:gd name="connsiteY91" fmla="*/ 335675 h 2223562"/>
                  <a:gd name="connsiteX92" fmla="*/ 1642768 w 2461403"/>
                  <a:gd name="connsiteY92" fmla="*/ 375868 h 2223562"/>
                  <a:gd name="connsiteX93" fmla="*/ 1451848 w 2461403"/>
                  <a:gd name="connsiteY93" fmla="*/ 657222 h 2223562"/>
                  <a:gd name="connsiteX94" fmla="*/ 1170498 w 2461403"/>
                  <a:gd name="connsiteY94" fmla="*/ 496447 h 2223562"/>
                  <a:gd name="connsiteX95" fmla="*/ 1200641 w 2461403"/>
                  <a:gd name="connsiteY95" fmla="*/ 632099 h 2223562"/>
                  <a:gd name="connsiteX96" fmla="*/ 1115230 w 2461403"/>
                  <a:gd name="connsiteY96" fmla="*/ 868237 h 2223562"/>
                  <a:gd name="connsiteX97" fmla="*/ 1100158 w 2461403"/>
                  <a:gd name="connsiteY97" fmla="*/ 1003888 h 2223562"/>
                  <a:gd name="connsiteX98" fmla="*/ 904215 w 2461403"/>
                  <a:gd name="connsiteY98" fmla="*/ 1013936 h 2223562"/>
                  <a:gd name="connsiteX99" fmla="*/ 929336 w 2461403"/>
                  <a:gd name="connsiteY99" fmla="*/ 1174710 h 2223562"/>
                  <a:gd name="connsiteX100" fmla="*/ 708272 w 2461403"/>
                  <a:gd name="connsiteY100" fmla="*/ 983792 h 2223562"/>
                  <a:gd name="connsiteX101" fmla="*/ 607789 w 2461403"/>
                  <a:gd name="connsiteY101" fmla="*/ 913454 h 2223562"/>
                  <a:gd name="connsiteX102" fmla="*/ 809594 w 2461403"/>
                  <a:gd name="connsiteY102" fmla="*/ 1312875 h 2223562"/>
                  <a:gd name="connsiteX103" fmla="*/ 512330 w 2461403"/>
                  <a:gd name="connsiteY103" fmla="*/ 1355581 h 2223562"/>
                  <a:gd name="connsiteX104" fmla="*/ 647983 w 2461403"/>
                  <a:gd name="connsiteY104" fmla="*/ 1873071 h 2223562"/>
                  <a:gd name="connsiteX105" fmla="*/ 537449 w 2461403"/>
                  <a:gd name="connsiteY105" fmla="*/ 1797709 h 2223562"/>
                  <a:gd name="connsiteX106" fmla="*/ 391749 w 2461403"/>
                  <a:gd name="connsiteY106" fmla="*/ 1732394 h 2223562"/>
                  <a:gd name="connsiteX107" fmla="*/ 230975 w 2461403"/>
                  <a:gd name="connsiteY107" fmla="*/ 1435967 h 2223562"/>
                  <a:gd name="connsiteX108" fmla="*/ 356580 w 2461403"/>
                  <a:gd name="connsiteY108" fmla="*/ 1667080 h 2223562"/>
                  <a:gd name="connsiteX109" fmla="*/ 431942 w 2461403"/>
                  <a:gd name="connsiteY109" fmla="*/ 1832878 h 2223562"/>
                  <a:gd name="connsiteX110" fmla="*/ 527402 w 2461403"/>
                  <a:gd name="connsiteY110" fmla="*/ 1873071 h 2223562"/>
                  <a:gd name="connsiteX111" fmla="*/ 507305 w 2461403"/>
                  <a:gd name="connsiteY111" fmla="*/ 1988628 h 2223562"/>
                  <a:gd name="connsiteX112" fmla="*/ 311362 w 2461403"/>
                  <a:gd name="connsiteY112" fmla="*/ 2179546 h 2223562"/>
                  <a:gd name="connsiteX113" fmla="*/ 250235 w 2461403"/>
                  <a:gd name="connsiteY113" fmla="*/ 2141864 h 2223562"/>
                  <a:gd name="connsiteX114" fmla="*/ 220927 w 2461403"/>
                  <a:gd name="connsiteY114" fmla="*/ 1988627 h 2223562"/>
                  <a:gd name="connsiteX115" fmla="*/ 120444 w 2461403"/>
                  <a:gd name="connsiteY115" fmla="*/ 1908240 h 2223562"/>
                  <a:gd name="connsiteX116" fmla="*/ 65177 w 2461403"/>
                  <a:gd name="connsiteY116" fmla="*/ 1868047 h 2223562"/>
                  <a:gd name="connsiteX117" fmla="*/ 80251 w 2461403"/>
                  <a:gd name="connsiteY117" fmla="*/ 1672103 h 2223562"/>
                  <a:gd name="connsiteX118" fmla="*/ 205854 w 2461403"/>
                  <a:gd name="connsiteY118" fmla="*/ 1812781 h 2223562"/>
                  <a:gd name="connsiteX119" fmla="*/ 301314 w 2461403"/>
                  <a:gd name="connsiteY119" fmla="*/ 1973555 h 2223562"/>
                  <a:gd name="connsiteX120" fmla="*/ 326435 w 2461403"/>
                  <a:gd name="connsiteY120" fmla="*/ 1863022 h 2223562"/>
                  <a:gd name="connsiteX121" fmla="*/ 175710 w 2461403"/>
                  <a:gd name="connsiteY121" fmla="*/ 1516354 h 2223562"/>
                  <a:gd name="connsiteX122" fmla="*/ 150589 w 2461403"/>
                  <a:gd name="connsiteY122" fmla="*/ 1481186 h 2223562"/>
                  <a:gd name="connsiteX123" fmla="*/ 30008 w 2461403"/>
                  <a:gd name="connsiteY123" fmla="*/ 1641959 h 2223562"/>
                  <a:gd name="connsiteX124" fmla="*/ 19959 w 2461403"/>
                  <a:gd name="connsiteY124" fmla="*/ 1797708 h 2223562"/>
                  <a:gd name="connsiteX125" fmla="*/ 75227 w 2461403"/>
                  <a:gd name="connsiteY125" fmla="*/ 1300314 h 2223562"/>
                  <a:gd name="connsiteX126" fmla="*/ 175709 w 2461403"/>
                  <a:gd name="connsiteY126" fmla="*/ 1340508 h 2223562"/>
                  <a:gd name="connsiteX127" fmla="*/ 170685 w 2461403"/>
                  <a:gd name="connsiteY127" fmla="*/ 1124469 h 2223562"/>
                  <a:gd name="connsiteX128" fmla="*/ 95322 w 2461403"/>
                  <a:gd name="connsiteY128" fmla="*/ 1235000 h 2223562"/>
                  <a:gd name="connsiteX129" fmla="*/ 180733 w 2461403"/>
                  <a:gd name="connsiteY129" fmla="*/ 1044082 h 2223562"/>
                  <a:gd name="connsiteX130" fmla="*/ 276193 w 2461403"/>
                  <a:gd name="connsiteY130" fmla="*/ 863211 h 2223562"/>
                  <a:gd name="connsiteX131" fmla="*/ 471298 w 2461403"/>
                  <a:gd name="connsiteY131" fmla="*/ 662244 h 2223562"/>
                  <a:gd name="connsiteX0" fmla="*/ 471298 w 2461403"/>
                  <a:gd name="connsiteY0" fmla="*/ 673762 h 2235080"/>
                  <a:gd name="connsiteX1" fmla="*/ 693200 w 2461403"/>
                  <a:gd name="connsiteY1" fmla="*/ 412505 h 2235080"/>
                  <a:gd name="connsiteX2" fmla="*/ 743441 w 2461403"/>
                  <a:gd name="connsiteY2" fmla="*/ 472796 h 2235080"/>
                  <a:gd name="connsiteX3" fmla="*/ 708273 w 2461403"/>
                  <a:gd name="connsiteY3" fmla="*/ 583327 h 2235080"/>
                  <a:gd name="connsiteX4" fmla="*/ 637934 w 2461403"/>
                  <a:gd name="connsiteY4" fmla="*/ 593376 h 2235080"/>
                  <a:gd name="connsiteX5" fmla="*/ 562573 w 2461403"/>
                  <a:gd name="connsiteY5" fmla="*/ 628545 h 2235080"/>
                  <a:gd name="connsiteX6" fmla="*/ 688176 w 2461403"/>
                  <a:gd name="connsiteY6" fmla="*/ 779270 h 2235080"/>
                  <a:gd name="connsiteX7" fmla="*/ 487209 w 2461403"/>
                  <a:gd name="connsiteY7" fmla="*/ 754150 h 2235080"/>
                  <a:gd name="connsiteX8" fmla="*/ 421895 w 2461403"/>
                  <a:gd name="connsiteY8" fmla="*/ 955117 h 2235080"/>
                  <a:gd name="connsiteX9" fmla="*/ 241862 w 2461403"/>
                  <a:gd name="connsiteY9" fmla="*/ 995310 h 2235080"/>
                  <a:gd name="connsiteX10" fmla="*/ 306338 w 2461403"/>
                  <a:gd name="connsiteY10" fmla="*/ 1286712 h 2235080"/>
                  <a:gd name="connsiteX11" fmla="*/ 492233 w 2461403"/>
                  <a:gd name="connsiteY11" fmla="*/ 1196277 h 2235080"/>
                  <a:gd name="connsiteX12" fmla="*/ 477162 w 2461403"/>
                  <a:gd name="connsiteY12" fmla="*/ 980237 h 2235080"/>
                  <a:gd name="connsiteX13" fmla="*/ 738418 w 2461403"/>
                  <a:gd name="connsiteY13" fmla="*/ 784294 h 2235080"/>
                  <a:gd name="connsiteX14" fmla="*/ 818805 w 2461403"/>
                  <a:gd name="connsiteY14" fmla="*/ 819464 h 2235080"/>
                  <a:gd name="connsiteX15" fmla="*/ 889144 w 2461403"/>
                  <a:gd name="connsiteY15" fmla="*/ 919947 h 2235080"/>
                  <a:gd name="connsiteX16" fmla="*/ 793684 w 2461403"/>
                  <a:gd name="connsiteY16" fmla="*/ 708931 h 2235080"/>
                  <a:gd name="connsiteX17" fmla="*/ 803732 w 2461403"/>
                  <a:gd name="connsiteY17" fmla="*/ 437626 h 2235080"/>
                  <a:gd name="connsiteX18" fmla="*/ 979579 w 2461403"/>
                  <a:gd name="connsiteY18" fmla="*/ 291925 h 2235080"/>
                  <a:gd name="connsiteX19" fmla="*/ 904216 w 2461403"/>
                  <a:gd name="connsiteY19" fmla="*/ 472796 h 2235080"/>
                  <a:gd name="connsiteX20" fmla="*/ 899192 w 2461403"/>
                  <a:gd name="connsiteY20" fmla="*/ 548158 h 2235080"/>
                  <a:gd name="connsiteX21" fmla="*/ 1029820 w 2461403"/>
                  <a:gd name="connsiteY21" fmla="*/ 568255 h 2235080"/>
                  <a:gd name="connsiteX22" fmla="*/ 974554 w 2461403"/>
                  <a:gd name="connsiteY22" fmla="*/ 769222 h 2235080"/>
                  <a:gd name="connsiteX23" fmla="*/ 994652 w 2461403"/>
                  <a:gd name="connsiteY23" fmla="*/ 789320 h 2235080"/>
                  <a:gd name="connsiteX24" fmla="*/ 959482 w 2461403"/>
                  <a:gd name="connsiteY24" fmla="*/ 507965 h 2235080"/>
                  <a:gd name="connsiteX25" fmla="*/ 1034844 w 2461403"/>
                  <a:gd name="connsiteY25" fmla="*/ 317046 h 2235080"/>
                  <a:gd name="connsiteX26" fmla="*/ 1155424 w 2461403"/>
                  <a:gd name="connsiteY26" fmla="*/ 151248 h 2235080"/>
                  <a:gd name="connsiteX27" fmla="*/ 1265955 w 2461403"/>
                  <a:gd name="connsiteY27" fmla="*/ 216562 h 2235080"/>
                  <a:gd name="connsiteX28" fmla="*/ 1145375 w 2461403"/>
                  <a:gd name="connsiteY28" fmla="*/ 306999 h 2235080"/>
                  <a:gd name="connsiteX29" fmla="*/ 1311173 w 2461403"/>
                  <a:gd name="connsiteY29" fmla="*/ 417531 h 2235080"/>
                  <a:gd name="connsiteX30" fmla="*/ 1346340 w 2461403"/>
                  <a:gd name="connsiteY30" fmla="*/ 126128 h 2235080"/>
                  <a:gd name="connsiteX31" fmla="*/ 1436777 w 2461403"/>
                  <a:gd name="connsiteY31" fmla="*/ 55792 h 2235080"/>
                  <a:gd name="connsiteX32" fmla="*/ 1872613 w 2461403"/>
                  <a:gd name="connsiteY32" fmla="*/ 21887 h 2235080"/>
                  <a:gd name="connsiteX33" fmla="*/ 1952519 w 2461403"/>
                  <a:gd name="connsiteY33" fmla="*/ 32721 h 2235080"/>
                  <a:gd name="connsiteX34" fmla="*/ 2225311 w 2461403"/>
                  <a:gd name="connsiteY34" fmla="*/ 90192 h 2235080"/>
                  <a:gd name="connsiteX35" fmla="*/ 1773395 w 2461403"/>
                  <a:gd name="connsiteY35" fmla="*/ 60815 h 2235080"/>
                  <a:gd name="connsiteX36" fmla="*/ 1708081 w 2461403"/>
                  <a:gd name="connsiteY36" fmla="*/ 121106 h 2235080"/>
                  <a:gd name="connsiteX37" fmla="*/ 1461896 w 2461403"/>
                  <a:gd name="connsiteY37" fmla="*/ 101008 h 2235080"/>
                  <a:gd name="connsiteX38" fmla="*/ 1421703 w 2461403"/>
                  <a:gd name="connsiteY38" fmla="*/ 407483 h 2235080"/>
                  <a:gd name="connsiteX39" fmla="*/ 1878903 w 2461403"/>
                  <a:gd name="connsiteY39" fmla="*/ 301976 h 2235080"/>
                  <a:gd name="connsiteX40" fmla="*/ 1968422 w 2461403"/>
                  <a:gd name="connsiteY40" fmla="*/ 239455 h 2235080"/>
                  <a:gd name="connsiteX41" fmla="*/ 2461403 w 2461403"/>
                  <a:gd name="connsiteY41" fmla="*/ 744363 h 2235080"/>
                  <a:gd name="connsiteX42" fmla="*/ 2365987 w 2461403"/>
                  <a:gd name="connsiteY42" fmla="*/ 1161807 h 2235080"/>
                  <a:gd name="connsiteX43" fmla="*/ 1771168 w 2461403"/>
                  <a:gd name="connsiteY43" fmla="*/ 1213755 h 2235080"/>
                  <a:gd name="connsiteX44" fmla="*/ 1666272 w 2461403"/>
                  <a:gd name="connsiteY44" fmla="*/ 1114098 h 2235080"/>
                  <a:gd name="connsiteX45" fmla="*/ 1333340 w 2461403"/>
                  <a:gd name="connsiteY45" fmla="*/ 1515564 h 2235080"/>
                  <a:gd name="connsiteX46" fmla="*/ 1260930 w 2461403"/>
                  <a:gd name="connsiteY46" fmla="*/ 1467585 h 2235080"/>
                  <a:gd name="connsiteX47" fmla="*/ 1613074 w 2461403"/>
                  <a:gd name="connsiteY47" fmla="*/ 1087246 h 2235080"/>
                  <a:gd name="connsiteX48" fmla="*/ 1920715 w 2461403"/>
                  <a:gd name="connsiteY48" fmla="*/ 831828 h 2235080"/>
                  <a:gd name="connsiteX49" fmla="*/ 1829273 w 2461403"/>
                  <a:gd name="connsiteY49" fmla="*/ 827852 h 2235080"/>
                  <a:gd name="connsiteX50" fmla="*/ 1773614 w 2461403"/>
                  <a:gd name="connsiteY50" fmla="*/ 772193 h 2235080"/>
                  <a:gd name="connsiteX51" fmla="*/ 1456874 w 2461403"/>
                  <a:gd name="connsiteY51" fmla="*/ 1015408 h 2235080"/>
                  <a:gd name="connsiteX52" fmla="*/ 1527211 w 2461403"/>
                  <a:gd name="connsiteY52" fmla="*/ 764200 h 2235080"/>
                  <a:gd name="connsiteX53" fmla="*/ 1421703 w 2461403"/>
                  <a:gd name="connsiteY53" fmla="*/ 844587 h 2235080"/>
                  <a:gd name="connsiteX54" fmla="*/ 1512138 w 2461403"/>
                  <a:gd name="connsiteY54" fmla="*/ 844587 h 2235080"/>
                  <a:gd name="connsiteX55" fmla="*/ 1371461 w 2461403"/>
                  <a:gd name="connsiteY55" fmla="*/ 1030481 h 2235080"/>
                  <a:gd name="connsiteX56" fmla="*/ 1115228 w 2461403"/>
                  <a:gd name="connsiteY56" fmla="*/ 1256569 h 2235080"/>
                  <a:gd name="connsiteX57" fmla="*/ 907141 w 2461403"/>
                  <a:gd name="connsiteY57" fmla="*/ 1547971 h 2235080"/>
                  <a:gd name="connsiteX58" fmla="*/ 858995 w 2461403"/>
                  <a:gd name="connsiteY58" fmla="*/ 1623334 h 2235080"/>
                  <a:gd name="connsiteX59" fmla="*/ 1009720 w 2461403"/>
                  <a:gd name="connsiteY59" fmla="*/ 1919760 h 2235080"/>
                  <a:gd name="connsiteX60" fmla="*/ 1100156 w 2461403"/>
                  <a:gd name="connsiteY60" fmla="*/ 1899663 h 2235080"/>
                  <a:gd name="connsiteX61" fmla="*/ 1243117 w 2461403"/>
                  <a:gd name="connsiteY61" fmla="*/ 1440367 h 2235080"/>
                  <a:gd name="connsiteX62" fmla="*/ 1356169 w 2461403"/>
                  <a:gd name="connsiteY62" fmla="*/ 1511666 h 2235080"/>
                  <a:gd name="connsiteX63" fmla="*/ 1352194 w 2461403"/>
                  <a:gd name="connsiteY63" fmla="*/ 1607081 h 2235080"/>
                  <a:gd name="connsiteX64" fmla="*/ 1324384 w 2461403"/>
                  <a:gd name="connsiteY64" fmla="*/ 1780937 h 2235080"/>
                  <a:gd name="connsiteX65" fmla="*/ 1416465 w 2461403"/>
                  <a:gd name="connsiteY65" fmla="*/ 1921403 h 2235080"/>
                  <a:gd name="connsiteX66" fmla="*/ 1340269 w 2461403"/>
                  <a:gd name="connsiteY66" fmla="*/ 1650811 h 2235080"/>
                  <a:gd name="connsiteX67" fmla="*/ 1606637 w 2461403"/>
                  <a:gd name="connsiteY67" fmla="*/ 1523591 h 2235080"/>
                  <a:gd name="connsiteX68" fmla="*/ 2444756 w 2461403"/>
                  <a:gd name="connsiteY68" fmla="*/ 1446876 h 2235080"/>
                  <a:gd name="connsiteX69" fmla="*/ 1602662 w 2461403"/>
                  <a:gd name="connsiteY69" fmla="*/ 2024523 h 2235080"/>
                  <a:gd name="connsiteX70" fmla="*/ 1574831 w 2461403"/>
                  <a:gd name="connsiteY70" fmla="*/ 1945010 h 2235080"/>
                  <a:gd name="connsiteX71" fmla="*/ 1471464 w 2461403"/>
                  <a:gd name="connsiteY71" fmla="*/ 2076207 h 2235080"/>
                  <a:gd name="connsiteX72" fmla="*/ 1582781 w 2461403"/>
                  <a:gd name="connsiteY72" fmla="*/ 2143793 h 2235080"/>
                  <a:gd name="connsiteX73" fmla="*/ 1451584 w 2461403"/>
                  <a:gd name="connsiteY73" fmla="*/ 2211379 h 2235080"/>
                  <a:gd name="connsiteX74" fmla="*/ 1228948 w 2461403"/>
                  <a:gd name="connsiteY74" fmla="*/ 2219330 h 2235080"/>
                  <a:gd name="connsiteX75" fmla="*/ 982457 w 2461403"/>
                  <a:gd name="connsiteY75" fmla="*/ 2227283 h 2235080"/>
                  <a:gd name="connsiteX76" fmla="*/ 966555 w 2461403"/>
                  <a:gd name="connsiteY76" fmla="*/ 2147768 h 2235080"/>
                  <a:gd name="connsiteX77" fmla="*/ 1197143 w 2461403"/>
                  <a:gd name="connsiteY77" fmla="*/ 2171622 h 2235080"/>
                  <a:gd name="connsiteX78" fmla="*/ 1324364 w 2461403"/>
                  <a:gd name="connsiteY78" fmla="*/ 2151743 h 2235080"/>
                  <a:gd name="connsiteX79" fmla="*/ 1280632 w 2461403"/>
                  <a:gd name="connsiteY79" fmla="*/ 1964890 h 2235080"/>
                  <a:gd name="connsiteX80" fmla="*/ 1407852 w 2461403"/>
                  <a:gd name="connsiteY80" fmla="*/ 1937061 h 2235080"/>
                  <a:gd name="connsiteX81" fmla="*/ 1247453 w 2461403"/>
                  <a:gd name="connsiteY81" fmla="*/ 1895401 h 2235080"/>
                  <a:gd name="connsiteX82" fmla="*/ 1182614 w 2461403"/>
                  <a:gd name="connsiteY82" fmla="*/ 2065461 h 2235080"/>
                  <a:gd name="connsiteX83" fmla="*/ 1024793 w 2461403"/>
                  <a:gd name="connsiteY83" fmla="*/ 2130775 h 2235080"/>
                  <a:gd name="connsiteX84" fmla="*/ 884116 w 2461403"/>
                  <a:gd name="connsiteY84" fmla="*/ 1769035 h 2235080"/>
                  <a:gd name="connsiteX85" fmla="*/ 843922 w 2461403"/>
                  <a:gd name="connsiteY85" fmla="*/ 2080534 h 2235080"/>
                  <a:gd name="connsiteX86" fmla="*/ 703246 w 2461403"/>
                  <a:gd name="connsiteY86" fmla="*/ 1668552 h 2235080"/>
                  <a:gd name="connsiteX87" fmla="*/ 803729 w 2461403"/>
                  <a:gd name="connsiteY87" fmla="*/ 1417343 h 2235080"/>
                  <a:gd name="connsiteX88" fmla="*/ 884115 w 2461403"/>
                  <a:gd name="connsiteY88" fmla="*/ 1256569 h 2235080"/>
                  <a:gd name="connsiteX89" fmla="*/ 1160446 w 2461403"/>
                  <a:gd name="connsiteY89" fmla="*/ 1135988 h 2235080"/>
                  <a:gd name="connsiteX90" fmla="*/ 1637744 w 2461403"/>
                  <a:gd name="connsiteY90" fmla="*/ 658692 h 2235080"/>
                  <a:gd name="connsiteX91" fmla="*/ 1763348 w 2461403"/>
                  <a:gd name="connsiteY91" fmla="*/ 347193 h 2235080"/>
                  <a:gd name="connsiteX92" fmla="*/ 1642768 w 2461403"/>
                  <a:gd name="connsiteY92" fmla="*/ 387386 h 2235080"/>
                  <a:gd name="connsiteX93" fmla="*/ 1451848 w 2461403"/>
                  <a:gd name="connsiteY93" fmla="*/ 668740 h 2235080"/>
                  <a:gd name="connsiteX94" fmla="*/ 1170498 w 2461403"/>
                  <a:gd name="connsiteY94" fmla="*/ 507965 h 2235080"/>
                  <a:gd name="connsiteX95" fmla="*/ 1200641 w 2461403"/>
                  <a:gd name="connsiteY95" fmla="*/ 643617 h 2235080"/>
                  <a:gd name="connsiteX96" fmla="*/ 1115230 w 2461403"/>
                  <a:gd name="connsiteY96" fmla="*/ 879755 h 2235080"/>
                  <a:gd name="connsiteX97" fmla="*/ 1100158 w 2461403"/>
                  <a:gd name="connsiteY97" fmla="*/ 1015406 h 2235080"/>
                  <a:gd name="connsiteX98" fmla="*/ 904215 w 2461403"/>
                  <a:gd name="connsiteY98" fmla="*/ 1025454 h 2235080"/>
                  <a:gd name="connsiteX99" fmla="*/ 929336 w 2461403"/>
                  <a:gd name="connsiteY99" fmla="*/ 1186228 h 2235080"/>
                  <a:gd name="connsiteX100" fmla="*/ 708272 w 2461403"/>
                  <a:gd name="connsiteY100" fmla="*/ 995310 h 2235080"/>
                  <a:gd name="connsiteX101" fmla="*/ 607789 w 2461403"/>
                  <a:gd name="connsiteY101" fmla="*/ 924972 h 2235080"/>
                  <a:gd name="connsiteX102" fmla="*/ 809594 w 2461403"/>
                  <a:gd name="connsiteY102" fmla="*/ 1324393 h 2235080"/>
                  <a:gd name="connsiteX103" fmla="*/ 512330 w 2461403"/>
                  <a:gd name="connsiteY103" fmla="*/ 1367099 h 2235080"/>
                  <a:gd name="connsiteX104" fmla="*/ 647983 w 2461403"/>
                  <a:gd name="connsiteY104" fmla="*/ 1884589 h 2235080"/>
                  <a:gd name="connsiteX105" fmla="*/ 537449 w 2461403"/>
                  <a:gd name="connsiteY105" fmla="*/ 1809227 h 2235080"/>
                  <a:gd name="connsiteX106" fmla="*/ 391749 w 2461403"/>
                  <a:gd name="connsiteY106" fmla="*/ 1743912 h 2235080"/>
                  <a:gd name="connsiteX107" fmla="*/ 230975 w 2461403"/>
                  <a:gd name="connsiteY107" fmla="*/ 1447485 h 2235080"/>
                  <a:gd name="connsiteX108" fmla="*/ 356580 w 2461403"/>
                  <a:gd name="connsiteY108" fmla="*/ 1678598 h 2235080"/>
                  <a:gd name="connsiteX109" fmla="*/ 431942 w 2461403"/>
                  <a:gd name="connsiteY109" fmla="*/ 1844396 h 2235080"/>
                  <a:gd name="connsiteX110" fmla="*/ 527402 w 2461403"/>
                  <a:gd name="connsiteY110" fmla="*/ 1884589 h 2235080"/>
                  <a:gd name="connsiteX111" fmla="*/ 507305 w 2461403"/>
                  <a:gd name="connsiteY111" fmla="*/ 2000146 h 2235080"/>
                  <a:gd name="connsiteX112" fmla="*/ 311362 w 2461403"/>
                  <a:gd name="connsiteY112" fmla="*/ 2191064 h 2235080"/>
                  <a:gd name="connsiteX113" fmla="*/ 250235 w 2461403"/>
                  <a:gd name="connsiteY113" fmla="*/ 2153382 h 2235080"/>
                  <a:gd name="connsiteX114" fmla="*/ 220927 w 2461403"/>
                  <a:gd name="connsiteY114" fmla="*/ 2000145 h 2235080"/>
                  <a:gd name="connsiteX115" fmla="*/ 120444 w 2461403"/>
                  <a:gd name="connsiteY115" fmla="*/ 1919758 h 2235080"/>
                  <a:gd name="connsiteX116" fmla="*/ 65177 w 2461403"/>
                  <a:gd name="connsiteY116" fmla="*/ 1879565 h 2235080"/>
                  <a:gd name="connsiteX117" fmla="*/ 80251 w 2461403"/>
                  <a:gd name="connsiteY117" fmla="*/ 1683621 h 2235080"/>
                  <a:gd name="connsiteX118" fmla="*/ 205854 w 2461403"/>
                  <a:gd name="connsiteY118" fmla="*/ 1824299 h 2235080"/>
                  <a:gd name="connsiteX119" fmla="*/ 301314 w 2461403"/>
                  <a:gd name="connsiteY119" fmla="*/ 1985073 h 2235080"/>
                  <a:gd name="connsiteX120" fmla="*/ 326435 w 2461403"/>
                  <a:gd name="connsiteY120" fmla="*/ 1874540 h 2235080"/>
                  <a:gd name="connsiteX121" fmla="*/ 175710 w 2461403"/>
                  <a:gd name="connsiteY121" fmla="*/ 1527872 h 2235080"/>
                  <a:gd name="connsiteX122" fmla="*/ 150589 w 2461403"/>
                  <a:gd name="connsiteY122" fmla="*/ 1492704 h 2235080"/>
                  <a:gd name="connsiteX123" fmla="*/ 30008 w 2461403"/>
                  <a:gd name="connsiteY123" fmla="*/ 1653477 h 2235080"/>
                  <a:gd name="connsiteX124" fmla="*/ 19959 w 2461403"/>
                  <a:gd name="connsiteY124" fmla="*/ 1809226 h 2235080"/>
                  <a:gd name="connsiteX125" fmla="*/ 75227 w 2461403"/>
                  <a:gd name="connsiteY125" fmla="*/ 1311832 h 2235080"/>
                  <a:gd name="connsiteX126" fmla="*/ 175709 w 2461403"/>
                  <a:gd name="connsiteY126" fmla="*/ 1352026 h 2235080"/>
                  <a:gd name="connsiteX127" fmla="*/ 170685 w 2461403"/>
                  <a:gd name="connsiteY127" fmla="*/ 1135987 h 2235080"/>
                  <a:gd name="connsiteX128" fmla="*/ 95322 w 2461403"/>
                  <a:gd name="connsiteY128" fmla="*/ 1246518 h 2235080"/>
                  <a:gd name="connsiteX129" fmla="*/ 180733 w 2461403"/>
                  <a:gd name="connsiteY129" fmla="*/ 1055600 h 2235080"/>
                  <a:gd name="connsiteX130" fmla="*/ 276193 w 2461403"/>
                  <a:gd name="connsiteY130" fmla="*/ 874729 h 2235080"/>
                  <a:gd name="connsiteX131" fmla="*/ 471298 w 2461403"/>
                  <a:gd name="connsiteY131" fmla="*/ 673762 h 2235080"/>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2444756 w 2461403"/>
                  <a:gd name="connsiteY68" fmla="*/ 1436315 h 2224519"/>
                  <a:gd name="connsiteX69" fmla="*/ 1602662 w 2461403"/>
                  <a:gd name="connsiteY69" fmla="*/ 2013962 h 2224519"/>
                  <a:gd name="connsiteX70" fmla="*/ 1574831 w 2461403"/>
                  <a:gd name="connsiteY70" fmla="*/ 1934449 h 2224519"/>
                  <a:gd name="connsiteX71" fmla="*/ 1471464 w 2461403"/>
                  <a:gd name="connsiteY71" fmla="*/ 2065646 h 2224519"/>
                  <a:gd name="connsiteX72" fmla="*/ 1582781 w 2461403"/>
                  <a:gd name="connsiteY72" fmla="*/ 2133232 h 2224519"/>
                  <a:gd name="connsiteX73" fmla="*/ 1451584 w 2461403"/>
                  <a:gd name="connsiteY73" fmla="*/ 2200818 h 2224519"/>
                  <a:gd name="connsiteX74" fmla="*/ 1228948 w 2461403"/>
                  <a:gd name="connsiteY74" fmla="*/ 2208769 h 2224519"/>
                  <a:gd name="connsiteX75" fmla="*/ 982457 w 2461403"/>
                  <a:gd name="connsiteY75" fmla="*/ 2216722 h 2224519"/>
                  <a:gd name="connsiteX76" fmla="*/ 966555 w 2461403"/>
                  <a:gd name="connsiteY76" fmla="*/ 2137207 h 2224519"/>
                  <a:gd name="connsiteX77" fmla="*/ 1197143 w 2461403"/>
                  <a:gd name="connsiteY77" fmla="*/ 2161061 h 2224519"/>
                  <a:gd name="connsiteX78" fmla="*/ 1324364 w 2461403"/>
                  <a:gd name="connsiteY78" fmla="*/ 2141182 h 2224519"/>
                  <a:gd name="connsiteX79" fmla="*/ 1280632 w 2461403"/>
                  <a:gd name="connsiteY79" fmla="*/ 1954329 h 2224519"/>
                  <a:gd name="connsiteX80" fmla="*/ 1407852 w 2461403"/>
                  <a:gd name="connsiteY80" fmla="*/ 1926500 h 2224519"/>
                  <a:gd name="connsiteX81" fmla="*/ 1247453 w 2461403"/>
                  <a:gd name="connsiteY81" fmla="*/ 1884840 h 2224519"/>
                  <a:gd name="connsiteX82" fmla="*/ 1182614 w 2461403"/>
                  <a:gd name="connsiteY82" fmla="*/ 2054900 h 2224519"/>
                  <a:gd name="connsiteX83" fmla="*/ 1024793 w 2461403"/>
                  <a:gd name="connsiteY83" fmla="*/ 2120214 h 2224519"/>
                  <a:gd name="connsiteX84" fmla="*/ 884116 w 2461403"/>
                  <a:gd name="connsiteY84" fmla="*/ 1758474 h 2224519"/>
                  <a:gd name="connsiteX85" fmla="*/ 843922 w 2461403"/>
                  <a:gd name="connsiteY85" fmla="*/ 2069973 h 2224519"/>
                  <a:gd name="connsiteX86" fmla="*/ 703246 w 2461403"/>
                  <a:gd name="connsiteY86" fmla="*/ 1657991 h 2224519"/>
                  <a:gd name="connsiteX87" fmla="*/ 803729 w 2461403"/>
                  <a:gd name="connsiteY87" fmla="*/ 1406782 h 2224519"/>
                  <a:gd name="connsiteX88" fmla="*/ 884115 w 2461403"/>
                  <a:gd name="connsiteY88" fmla="*/ 1246008 h 2224519"/>
                  <a:gd name="connsiteX89" fmla="*/ 1160446 w 2461403"/>
                  <a:gd name="connsiteY89" fmla="*/ 1125427 h 2224519"/>
                  <a:gd name="connsiteX90" fmla="*/ 1637744 w 2461403"/>
                  <a:gd name="connsiteY90" fmla="*/ 648131 h 2224519"/>
                  <a:gd name="connsiteX91" fmla="*/ 1763348 w 2461403"/>
                  <a:gd name="connsiteY91" fmla="*/ 336632 h 2224519"/>
                  <a:gd name="connsiteX92" fmla="*/ 1642768 w 2461403"/>
                  <a:gd name="connsiteY92" fmla="*/ 376825 h 2224519"/>
                  <a:gd name="connsiteX93" fmla="*/ 1451848 w 2461403"/>
                  <a:gd name="connsiteY93" fmla="*/ 658179 h 2224519"/>
                  <a:gd name="connsiteX94" fmla="*/ 1170498 w 2461403"/>
                  <a:gd name="connsiteY94" fmla="*/ 497404 h 2224519"/>
                  <a:gd name="connsiteX95" fmla="*/ 1200641 w 2461403"/>
                  <a:gd name="connsiteY95" fmla="*/ 633056 h 2224519"/>
                  <a:gd name="connsiteX96" fmla="*/ 1115230 w 2461403"/>
                  <a:gd name="connsiteY96" fmla="*/ 869194 h 2224519"/>
                  <a:gd name="connsiteX97" fmla="*/ 1100158 w 2461403"/>
                  <a:gd name="connsiteY97" fmla="*/ 1004845 h 2224519"/>
                  <a:gd name="connsiteX98" fmla="*/ 904215 w 2461403"/>
                  <a:gd name="connsiteY98" fmla="*/ 1014893 h 2224519"/>
                  <a:gd name="connsiteX99" fmla="*/ 929336 w 2461403"/>
                  <a:gd name="connsiteY99" fmla="*/ 1175667 h 2224519"/>
                  <a:gd name="connsiteX100" fmla="*/ 708272 w 2461403"/>
                  <a:gd name="connsiteY100" fmla="*/ 984749 h 2224519"/>
                  <a:gd name="connsiteX101" fmla="*/ 607789 w 2461403"/>
                  <a:gd name="connsiteY101" fmla="*/ 914411 h 2224519"/>
                  <a:gd name="connsiteX102" fmla="*/ 809594 w 2461403"/>
                  <a:gd name="connsiteY102" fmla="*/ 1313832 h 2224519"/>
                  <a:gd name="connsiteX103" fmla="*/ 512330 w 2461403"/>
                  <a:gd name="connsiteY103" fmla="*/ 1356538 h 2224519"/>
                  <a:gd name="connsiteX104" fmla="*/ 647983 w 2461403"/>
                  <a:gd name="connsiteY104" fmla="*/ 1874028 h 2224519"/>
                  <a:gd name="connsiteX105" fmla="*/ 537449 w 2461403"/>
                  <a:gd name="connsiteY105" fmla="*/ 1798666 h 2224519"/>
                  <a:gd name="connsiteX106" fmla="*/ 391749 w 2461403"/>
                  <a:gd name="connsiteY106" fmla="*/ 1733351 h 2224519"/>
                  <a:gd name="connsiteX107" fmla="*/ 230975 w 2461403"/>
                  <a:gd name="connsiteY107" fmla="*/ 1436924 h 2224519"/>
                  <a:gd name="connsiteX108" fmla="*/ 356580 w 2461403"/>
                  <a:gd name="connsiteY108" fmla="*/ 1668037 h 2224519"/>
                  <a:gd name="connsiteX109" fmla="*/ 431942 w 2461403"/>
                  <a:gd name="connsiteY109" fmla="*/ 1833835 h 2224519"/>
                  <a:gd name="connsiteX110" fmla="*/ 527402 w 2461403"/>
                  <a:gd name="connsiteY110" fmla="*/ 1874028 h 2224519"/>
                  <a:gd name="connsiteX111" fmla="*/ 507305 w 2461403"/>
                  <a:gd name="connsiteY111" fmla="*/ 1989585 h 2224519"/>
                  <a:gd name="connsiteX112" fmla="*/ 311362 w 2461403"/>
                  <a:gd name="connsiteY112" fmla="*/ 2180503 h 2224519"/>
                  <a:gd name="connsiteX113" fmla="*/ 250235 w 2461403"/>
                  <a:gd name="connsiteY113" fmla="*/ 2142821 h 2224519"/>
                  <a:gd name="connsiteX114" fmla="*/ 220927 w 2461403"/>
                  <a:gd name="connsiteY114" fmla="*/ 1989584 h 2224519"/>
                  <a:gd name="connsiteX115" fmla="*/ 120444 w 2461403"/>
                  <a:gd name="connsiteY115" fmla="*/ 1909197 h 2224519"/>
                  <a:gd name="connsiteX116" fmla="*/ 65177 w 2461403"/>
                  <a:gd name="connsiteY116" fmla="*/ 1869004 h 2224519"/>
                  <a:gd name="connsiteX117" fmla="*/ 80251 w 2461403"/>
                  <a:gd name="connsiteY117" fmla="*/ 1673060 h 2224519"/>
                  <a:gd name="connsiteX118" fmla="*/ 205854 w 2461403"/>
                  <a:gd name="connsiteY118" fmla="*/ 1813738 h 2224519"/>
                  <a:gd name="connsiteX119" fmla="*/ 301314 w 2461403"/>
                  <a:gd name="connsiteY119" fmla="*/ 1974512 h 2224519"/>
                  <a:gd name="connsiteX120" fmla="*/ 326435 w 2461403"/>
                  <a:gd name="connsiteY120" fmla="*/ 1863979 h 2224519"/>
                  <a:gd name="connsiteX121" fmla="*/ 175710 w 2461403"/>
                  <a:gd name="connsiteY121" fmla="*/ 1517311 h 2224519"/>
                  <a:gd name="connsiteX122" fmla="*/ 150589 w 2461403"/>
                  <a:gd name="connsiteY122" fmla="*/ 1482143 h 2224519"/>
                  <a:gd name="connsiteX123" fmla="*/ 30008 w 2461403"/>
                  <a:gd name="connsiteY123" fmla="*/ 1642916 h 2224519"/>
                  <a:gd name="connsiteX124" fmla="*/ 19959 w 2461403"/>
                  <a:gd name="connsiteY124" fmla="*/ 1798665 h 2224519"/>
                  <a:gd name="connsiteX125" fmla="*/ 75227 w 2461403"/>
                  <a:gd name="connsiteY125" fmla="*/ 1301271 h 2224519"/>
                  <a:gd name="connsiteX126" fmla="*/ 175709 w 2461403"/>
                  <a:gd name="connsiteY126" fmla="*/ 1341465 h 2224519"/>
                  <a:gd name="connsiteX127" fmla="*/ 170685 w 2461403"/>
                  <a:gd name="connsiteY127" fmla="*/ 1125426 h 2224519"/>
                  <a:gd name="connsiteX128" fmla="*/ 95322 w 2461403"/>
                  <a:gd name="connsiteY128" fmla="*/ 1235957 h 2224519"/>
                  <a:gd name="connsiteX129" fmla="*/ 180733 w 2461403"/>
                  <a:gd name="connsiteY129" fmla="*/ 1045039 h 2224519"/>
                  <a:gd name="connsiteX130" fmla="*/ 276193 w 2461403"/>
                  <a:gd name="connsiteY130" fmla="*/ 864168 h 2224519"/>
                  <a:gd name="connsiteX131" fmla="*/ 471298 w 2461403"/>
                  <a:gd name="connsiteY131"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2444756 w 2461403"/>
                  <a:gd name="connsiteY68" fmla="*/ 1436315 h 2224519"/>
                  <a:gd name="connsiteX69" fmla="*/ 1615362 w 2461403"/>
                  <a:gd name="connsiteY69" fmla="*/ 2013962 h 2224519"/>
                  <a:gd name="connsiteX70" fmla="*/ 1574831 w 2461403"/>
                  <a:gd name="connsiteY70" fmla="*/ 1934449 h 2224519"/>
                  <a:gd name="connsiteX71" fmla="*/ 1471464 w 2461403"/>
                  <a:gd name="connsiteY71" fmla="*/ 2065646 h 2224519"/>
                  <a:gd name="connsiteX72" fmla="*/ 1582781 w 2461403"/>
                  <a:gd name="connsiteY72" fmla="*/ 2133232 h 2224519"/>
                  <a:gd name="connsiteX73" fmla="*/ 1451584 w 2461403"/>
                  <a:gd name="connsiteY73" fmla="*/ 2200818 h 2224519"/>
                  <a:gd name="connsiteX74" fmla="*/ 1228948 w 2461403"/>
                  <a:gd name="connsiteY74" fmla="*/ 2208769 h 2224519"/>
                  <a:gd name="connsiteX75" fmla="*/ 982457 w 2461403"/>
                  <a:gd name="connsiteY75" fmla="*/ 2216722 h 2224519"/>
                  <a:gd name="connsiteX76" fmla="*/ 966555 w 2461403"/>
                  <a:gd name="connsiteY76" fmla="*/ 2137207 h 2224519"/>
                  <a:gd name="connsiteX77" fmla="*/ 1197143 w 2461403"/>
                  <a:gd name="connsiteY77" fmla="*/ 2161061 h 2224519"/>
                  <a:gd name="connsiteX78" fmla="*/ 1324364 w 2461403"/>
                  <a:gd name="connsiteY78" fmla="*/ 2141182 h 2224519"/>
                  <a:gd name="connsiteX79" fmla="*/ 1280632 w 2461403"/>
                  <a:gd name="connsiteY79" fmla="*/ 1954329 h 2224519"/>
                  <a:gd name="connsiteX80" fmla="*/ 1407852 w 2461403"/>
                  <a:gd name="connsiteY80" fmla="*/ 1926500 h 2224519"/>
                  <a:gd name="connsiteX81" fmla="*/ 1247453 w 2461403"/>
                  <a:gd name="connsiteY81" fmla="*/ 1884840 h 2224519"/>
                  <a:gd name="connsiteX82" fmla="*/ 1182614 w 2461403"/>
                  <a:gd name="connsiteY82" fmla="*/ 2054900 h 2224519"/>
                  <a:gd name="connsiteX83" fmla="*/ 1024793 w 2461403"/>
                  <a:gd name="connsiteY83" fmla="*/ 2120214 h 2224519"/>
                  <a:gd name="connsiteX84" fmla="*/ 884116 w 2461403"/>
                  <a:gd name="connsiteY84" fmla="*/ 1758474 h 2224519"/>
                  <a:gd name="connsiteX85" fmla="*/ 843922 w 2461403"/>
                  <a:gd name="connsiteY85" fmla="*/ 2069973 h 2224519"/>
                  <a:gd name="connsiteX86" fmla="*/ 703246 w 2461403"/>
                  <a:gd name="connsiteY86" fmla="*/ 1657991 h 2224519"/>
                  <a:gd name="connsiteX87" fmla="*/ 803729 w 2461403"/>
                  <a:gd name="connsiteY87" fmla="*/ 1406782 h 2224519"/>
                  <a:gd name="connsiteX88" fmla="*/ 884115 w 2461403"/>
                  <a:gd name="connsiteY88" fmla="*/ 1246008 h 2224519"/>
                  <a:gd name="connsiteX89" fmla="*/ 1160446 w 2461403"/>
                  <a:gd name="connsiteY89" fmla="*/ 1125427 h 2224519"/>
                  <a:gd name="connsiteX90" fmla="*/ 1637744 w 2461403"/>
                  <a:gd name="connsiteY90" fmla="*/ 648131 h 2224519"/>
                  <a:gd name="connsiteX91" fmla="*/ 1763348 w 2461403"/>
                  <a:gd name="connsiteY91" fmla="*/ 336632 h 2224519"/>
                  <a:gd name="connsiteX92" fmla="*/ 1642768 w 2461403"/>
                  <a:gd name="connsiteY92" fmla="*/ 376825 h 2224519"/>
                  <a:gd name="connsiteX93" fmla="*/ 1451848 w 2461403"/>
                  <a:gd name="connsiteY93" fmla="*/ 658179 h 2224519"/>
                  <a:gd name="connsiteX94" fmla="*/ 1170498 w 2461403"/>
                  <a:gd name="connsiteY94" fmla="*/ 497404 h 2224519"/>
                  <a:gd name="connsiteX95" fmla="*/ 1200641 w 2461403"/>
                  <a:gd name="connsiteY95" fmla="*/ 633056 h 2224519"/>
                  <a:gd name="connsiteX96" fmla="*/ 1115230 w 2461403"/>
                  <a:gd name="connsiteY96" fmla="*/ 869194 h 2224519"/>
                  <a:gd name="connsiteX97" fmla="*/ 1100158 w 2461403"/>
                  <a:gd name="connsiteY97" fmla="*/ 1004845 h 2224519"/>
                  <a:gd name="connsiteX98" fmla="*/ 904215 w 2461403"/>
                  <a:gd name="connsiteY98" fmla="*/ 1014893 h 2224519"/>
                  <a:gd name="connsiteX99" fmla="*/ 929336 w 2461403"/>
                  <a:gd name="connsiteY99" fmla="*/ 1175667 h 2224519"/>
                  <a:gd name="connsiteX100" fmla="*/ 708272 w 2461403"/>
                  <a:gd name="connsiteY100" fmla="*/ 984749 h 2224519"/>
                  <a:gd name="connsiteX101" fmla="*/ 607789 w 2461403"/>
                  <a:gd name="connsiteY101" fmla="*/ 914411 h 2224519"/>
                  <a:gd name="connsiteX102" fmla="*/ 809594 w 2461403"/>
                  <a:gd name="connsiteY102" fmla="*/ 1313832 h 2224519"/>
                  <a:gd name="connsiteX103" fmla="*/ 512330 w 2461403"/>
                  <a:gd name="connsiteY103" fmla="*/ 1356538 h 2224519"/>
                  <a:gd name="connsiteX104" fmla="*/ 647983 w 2461403"/>
                  <a:gd name="connsiteY104" fmla="*/ 1874028 h 2224519"/>
                  <a:gd name="connsiteX105" fmla="*/ 537449 w 2461403"/>
                  <a:gd name="connsiteY105" fmla="*/ 1798666 h 2224519"/>
                  <a:gd name="connsiteX106" fmla="*/ 391749 w 2461403"/>
                  <a:gd name="connsiteY106" fmla="*/ 1733351 h 2224519"/>
                  <a:gd name="connsiteX107" fmla="*/ 230975 w 2461403"/>
                  <a:gd name="connsiteY107" fmla="*/ 1436924 h 2224519"/>
                  <a:gd name="connsiteX108" fmla="*/ 356580 w 2461403"/>
                  <a:gd name="connsiteY108" fmla="*/ 1668037 h 2224519"/>
                  <a:gd name="connsiteX109" fmla="*/ 431942 w 2461403"/>
                  <a:gd name="connsiteY109" fmla="*/ 1833835 h 2224519"/>
                  <a:gd name="connsiteX110" fmla="*/ 527402 w 2461403"/>
                  <a:gd name="connsiteY110" fmla="*/ 1874028 h 2224519"/>
                  <a:gd name="connsiteX111" fmla="*/ 507305 w 2461403"/>
                  <a:gd name="connsiteY111" fmla="*/ 1989585 h 2224519"/>
                  <a:gd name="connsiteX112" fmla="*/ 311362 w 2461403"/>
                  <a:gd name="connsiteY112" fmla="*/ 2180503 h 2224519"/>
                  <a:gd name="connsiteX113" fmla="*/ 250235 w 2461403"/>
                  <a:gd name="connsiteY113" fmla="*/ 2142821 h 2224519"/>
                  <a:gd name="connsiteX114" fmla="*/ 220927 w 2461403"/>
                  <a:gd name="connsiteY114" fmla="*/ 1989584 h 2224519"/>
                  <a:gd name="connsiteX115" fmla="*/ 120444 w 2461403"/>
                  <a:gd name="connsiteY115" fmla="*/ 1909197 h 2224519"/>
                  <a:gd name="connsiteX116" fmla="*/ 65177 w 2461403"/>
                  <a:gd name="connsiteY116" fmla="*/ 1869004 h 2224519"/>
                  <a:gd name="connsiteX117" fmla="*/ 80251 w 2461403"/>
                  <a:gd name="connsiteY117" fmla="*/ 1673060 h 2224519"/>
                  <a:gd name="connsiteX118" fmla="*/ 205854 w 2461403"/>
                  <a:gd name="connsiteY118" fmla="*/ 1813738 h 2224519"/>
                  <a:gd name="connsiteX119" fmla="*/ 301314 w 2461403"/>
                  <a:gd name="connsiteY119" fmla="*/ 1974512 h 2224519"/>
                  <a:gd name="connsiteX120" fmla="*/ 326435 w 2461403"/>
                  <a:gd name="connsiteY120" fmla="*/ 1863979 h 2224519"/>
                  <a:gd name="connsiteX121" fmla="*/ 175710 w 2461403"/>
                  <a:gd name="connsiteY121" fmla="*/ 1517311 h 2224519"/>
                  <a:gd name="connsiteX122" fmla="*/ 150589 w 2461403"/>
                  <a:gd name="connsiteY122" fmla="*/ 1482143 h 2224519"/>
                  <a:gd name="connsiteX123" fmla="*/ 30008 w 2461403"/>
                  <a:gd name="connsiteY123" fmla="*/ 1642916 h 2224519"/>
                  <a:gd name="connsiteX124" fmla="*/ 19959 w 2461403"/>
                  <a:gd name="connsiteY124" fmla="*/ 1798665 h 2224519"/>
                  <a:gd name="connsiteX125" fmla="*/ 75227 w 2461403"/>
                  <a:gd name="connsiteY125" fmla="*/ 1301271 h 2224519"/>
                  <a:gd name="connsiteX126" fmla="*/ 175709 w 2461403"/>
                  <a:gd name="connsiteY126" fmla="*/ 1341465 h 2224519"/>
                  <a:gd name="connsiteX127" fmla="*/ 170685 w 2461403"/>
                  <a:gd name="connsiteY127" fmla="*/ 1125426 h 2224519"/>
                  <a:gd name="connsiteX128" fmla="*/ 95322 w 2461403"/>
                  <a:gd name="connsiteY128" fmla="*/ 1235957 h 2224519"/>
                  <a:gd name="connsiteX129" fmla="*/ 180733 w 2461403"/>
                  <a:gd name="connsiteY129" fmla="*/ 1045039 h 2224519"/>
                  <a:gd name="connsiteX130" fmla="*/ 276193 w 2461403"/>
                  <a:gd name="connsiteY130" fmla="*/ 864168 h 2224519"/>
                  <a:gd name="connsiteX131" fmla="*/ 471298 w 2461403"/>
                  <a:gd name="connsiteY131"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2444756 w 2461403"/>
                  <a:gd name="connsiteY68" fmla="*/ 1436315 h 2224519"/>
                  <a:gd name="connsiteX69" fmla="*/ 1818893 w 2461403"/>
                  <a:gd name="connsiteY69" fmla="*/ 1877796 h 2224519"/>
                  <a:gd name="connsiteX70" fmla="*/ 1615362 w 2461403"/>
                  <a:gd name="connsiteY70" fmla="*/ 2013962 h 2224519"/>
                  <a:gd name="connsiteX71" fmla="*/ 1574831 w 2461403"/>
                  <a:gd name="connsiteY71" fmla="*/ 1934449 h 2224519"/>
                  <a:gd name="connsiteX72" fmla="*/ 1471464 w 2461403"/>
                  <a:gd name="connsiteY72" fmla="*/ 2065646 h 2224519"/>
                  <a:gd name="connsiteX73" fmla="*/ 1582781 w 2461403"/>
                  <a:gd name="connsiteY73" fmla="*/ 2133232 h 2224519"/>
                  <a:gd name="connsiteX74" fmla="*/ 1451584 w 2461403"/>
                  <a:gd name="connsiteY74" fmla="*/ 2200818 h 2224519"/>
                  <a:gd name="connsiteX75" fmla="*/ 1228948 w 2461403"/>
                  <a:gd name="connsiteY75" fmla="*/ 2208769 h 2224519"/>
                  <a:gd name="connsiteX76" fmla="*/ 982457 w 2461403"/>
                  <a:gd name="connsiteY76" fmla="*/ 2216722 h 2224519"/>
                  <a:gd name="connsiteX77" fmla="*/ 966555 w 2461403"/>
                  <a:gd name="connsiteY77" fmla="*/ 2137207 h 2224519"/>
                  <a:gd name="connsiteX78" fmla="*/ 1197143 w 2461403"/>
                  <a:gd name="connsiteY78" fmla="*/ 2161061 h 2224519"/>
                  <a:gd name="connsiteX79" fmla="*/ 1324364 w 2461403"/>
                  <a:gd name="connsiteY79" fmla="*/ 2141182 h 2224519"/>
                  <a:gd name="connsiteX80" fmla="*/ 1280632 w 2461403"/>
                  <a:gd name="connsiteY80" fmla="*/ 1954329 h 2224519"/>
                  <a:gd name="connsiteX81" fmla="*/ 1407852 w 2461403"/>
                  <a:gd name="connsiteY81" fmla="*/ 1926500 h 2224519"/>
                  <a:gd name="connsiteX82" fmla="*/ 1247453 w 2461403"/>
                  <a:gd name="connsiteY82" fmla="*/ 1884840 h 2224519"/>
                  <a:gd name="connsiteX83" fmla="*/ 1182614 w 2461403"/>
                  <a:gd name="connsiteY83" fmla="*/ 2054900 h 2224519"/>
                  <a:gd name="connsiteX84" fmla="*/ 1024793 w 2461403"/>
                  <a:gd name="connsiteY84" fmla="*/ 2120214 h 2224519"/>
                  <a:gd name="connsiteX85" fmla="*/ 884116 w 2461403"/>
                  <a:gd name="connsiteY85" fmla="*/ 1758474 h 2224519"/>
                  <a:gd name="connsiteX86" fmla="*/ 843922 w 2461403"/>
                  <a:gd name="connsiteY86" fmla="*/ 2069973 h 2224519"/>
                  <a:gd name="connsiteX87" fmla="*/ 703246 w 2461403"/>
                  <a:gd name="connsiteY87" fmla="*/ 1657991 h 2224519"/>
                  <a:gd name="connsiteX88" fmla="*/ 803729 w 2461403"/>
                  <a:gd name="connsiteY88" fmla="*/ 1406782 h 2224519"/>
                  <a:gd name="connsiteX89" fmla="*/ 884115 w 2461403"/>
                  <a:gd name="connsiteY89" fmla="*/ 1246008 h 2224519"/>
                  <a:gd name="connsiteX90" fmla="*/ 1160446 w 2461403"/>
                  <a:gd name="connsiteY90" fmla="*/ 1125427 h 2224519"/>
                  <a:gd name="connsiteX91" fmla="*/ 1637744 w 2461403"/>
                  <a:gd name="connsiteY91" fmla="*/ 648131 h 2224519"/>
                  <a:gd name="connsiteX92" fmla="*/ 1763348 w 2461403"/>
                  <a:gd name="connsiteY92" fmla="*/ 336632 h 2224519"/>
                  <a:gd name="connsiteX93" fmla="*/ 1642768 w 2461403"/>
                  <a:gd name="connsiteY93" fmla="*/ 376825 h 2224519"/>
                  <a:gd name="connsiteX94" fmla="*/ 1451848 w 2461403"/>
                  <a:gd name="connsiteY94" fmla="*/ 658179 h 2224519"/>
                  <a:gd name="connsiteX95" fmla="*/ 1170498 w 2461403"/>
                  <a:gd name="connsiteY95" fmla="*/ 497404 h 2224519"/>
                  <a:gd name="connsiteX96" fmla="*/ 1200641 w 2461403"/>
                  <a:gd name="connsiteY96" fmla="*/ 633056 h 2224519"/>
                  <a:gd name="connsiteX97" fmla="*/ 1115230 w 2461403"/>
                  <a:gd name="connsiteY97" fmla="*/ 869194 h 2224519"/>
                  <a:gd name="connsiteX98" fmla="*/ 1100158 w 2461403"/>
                  <a:gd name="connsiteY98" fmla="*/ 1004845 h 2224519"/>
                  <a:gd name="connsiteX99" fmla="*/ 904215 w 2461403"/>
                  <a:gd name="connsiteY99" fmla="*/ 1014893 h 2224519"/>
                  <a:gd name="connsiteX100" fmla="*/ 929336 w 2461403"/>
                  <a:gd name="connsiteY100" fmla="*/ 1175667 h 2224519"/>
                  <a:gd name="connsiteX101" fmla="*/ 708272 w 2461403"/>
                  <a:gd name="connsiteY101" fmla="*/ 984749 h 2224519"/>
                  <a:gd name="connsiteX102" fmla="*/ 607789 w 2461403"/>
                  <a:gd name="connsiteY102" fmla="*/ 914411 h 2224519"/>
                  <a:gd name="connsiteX103" fmla="*/ 809594 w 2461403"/>
                  <a:gd name="connsiteY103" fmla="*/ 1313832 h 2224519"/>
                  <a:gd name="connsiteX104" fmla="*/ 512330 w 2461403"/>
                  <a:gd name="connsiteY104" fmla="*/ 1356538 h 2224519"/>
                  <a:gd name="connsiteX105" fmla="*/ 647983 w 2461403"/>
                  <a:gd name="connsiteY105" fmla="*/ 1874028 h 2224519"/>
                  <a:gd name="connsiteX106" fmla="*/ 537449 w 2461403"/>
                  <a:gd name="connsiteY106" fmla="*/ 1798666 h 2224519"/>
                  <a:gd name="connsiteX107" fmla="*/ 391749 w 2461403"/>
                  <a:gd name="connsiteY107" fmla="*/ 1733351 h 2224519"/>
                  <a:gd name="connsiteX108" fmla="*/ 230975 w 2461403"/>
                  <a:gd name="connsiteY108" fmla="*/ 1436924 h 2224519"/>
                  <a:gd name="connsiteX109" fmla="*/ 356580 w 2461403"/>
                  <a:gd name="connsiteY109" fmla="*/ 1668037 h 2224519"/>
                  <a:gd name="connsiteX110" fmla="*/ 431942 w 2461403"/>
                  <a:gd name="connsiteY110" fmla="*/ 1833835 h 2224519"/>
                  <a:gd name="connsiteX111" fmla="*/ 527402 w 2461403"/>
                  <a:gd name="connsiteY111" fmla="*/ 1874028 h 2224519"/>
                  <a:gd name="connsiteX112" fmla="*/ 507305 w 2461403"/>
                  <a:gd name="connsiteY112" fmla="*/ 1989585 h 2224519"/>
                  <a:gd name="connsiteX113" fmla="*/ 311362 w 2461403"/>
                  <a:gd name="connsiteY113" fmla="*/ 2180503 h 2224519"/>
                  <a:gd name="connsiteX114" fmla="*/ 250235 w 2461403"/>
                  <a:gd name="connsiteY114" fmla="*/ 2142821 h 2224519"/>
                  <a:gd name="connsiteX115" fmla="*/ 220927 w 2461403"/>
                  <a:gd name="connsiteY115" fmla="*/ 1989584 h 2224519"/>
                  <a:gd name="connsiteX116" fmla="*/ 120444 w 2461403"/>
                  <a:gd name="connsiteY116" fmla="*/ 1909197 h 2224519"/>
                  <a:gd name="connsiteX117" fmla="*/ 65177 w 2461403"/>
                  <a:gd name="connsiteY117" fmla="*/ 1869004 h 2224519"/>
                  <a:gd name="connsiteX118" fmla="*/ 80251 w 2461403"/>
                  <a:gd name="connsiteY118" fmla="*/ 1673060 h 2224519"/>
                  <a:gd name="connsiteX119" fmla="*/ 205854 w 2461403"/>
                  <a:gd name="connsiteY119" fmla="*/ 1813738 h 2224519"/>
                  <a:gd name="connsiteX120" fmla="*/ 301314 w 2461403"/>
                  <a:gd name="connsiteY120" fmla="*/ 1974512 h 2224519"/>
                  <a:gd name="connsiteX121" fmla="*/ 326435 w 2461403"/>
                  <a:gd name="connsiteY121" fmla="*/ 1863979 h 2224519"/>
                  <a:gd name="connsiteX122" fmla="*/ 175710 w 2461403"/>
                  <a:gd name="connsiteY122" fmla="*/ 1517311 h 2224519"/>
                  <a:gd name="connsiteX123" fmla="*/ 150589 w 2461403"/>
                  <a:gd name="connsiteY123" fmla="*/ 1482143 h 2224519"/>
                  <a:gd name="connsiteX124" fmla="*/ 30008 w 2461403"/>
                  <a:gd name="connsiteY124" fmla="*/ 1642916 h 2224519"/>
                  <a:gd name="connsiteX125" fmla="*/ 19959 w 2461403"/>
                  <a:gd name="connsiteY125" fmla="*/ 1798665 h 2224519"/>
                  <a:gd name="connsiteX126" fmla="*/ 75227 w 2461403"/>
                  <a:gd name="connsiteY126" fmla="*/ 1301271 h 2224519"/>
                  <a:gd name="connsiteX127" fmla="*/ 175709 w 2461403"/>
                  <a:gd name="connsiteY127" fmla="*/ 1341465 h 2224519"/>
                  <a:gd name="connsiteX128" fmla="*/ 170685 w 2461403"/>
                  <a:gd name="connsiteY128" fmla="*/ 1125426 h 2224519"/>
                  <a:gd name="connsiteX129" fmla="*/ 95322 w 2461403"/>
                  <a:gd name="connsiteY129" fmla="*/ 1235957 h 2224519"/>
                  <a:gd name="connsiteX130" fmla="*/ 180733 w 2461403"/>
                  <a:gd name="connsiteY130" fmla="*/ 1045039 h 2224519"/>
                  <a:gd name="connsiteX131" fmla="*/ 276193 w 2461403"/>
                  <a:gd name="connsiteY131" fmla="*/ 864168 h 2224519"/>
                  <a:gd name="connsiteX132" fmla="*/ 471298 w 2461403"/>
                  <a:gd name="connsiteY132"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976373 w 2461403"/>
                  <a:gd name="connsiteY68" fmla="*/ 1421590 h 2224519"/>
                  <a:gd name="connsiteX69" fmla="*/ 2444756 w 2461403"/>
                  <a:gd name="connsiteY69" fmla="*/ 1436315 h 2224519"/>
                  <a:gd name="connsiteX70" fmla="*/ 1818893 w 2461403"/>
                  <a:gd name="connsiteY70" fmla="*/ 1877796 h 2224519"/>
                  <a:gd name="connsiteX71" fmla="*/ 1615362 w 2461403"/>
                  <a:gd name="connsiteY71" fmla="*/ 2013962 h 2224519"/>
                  <a:gd name="connsiteX72" fmla="*/ 1574831 w 2461403"/>
                  <a:gd name="connsiteY72" fmla="*/ 1934449 h 2224519"/>
                  <a:gd name="connsiteX73" fmla="*/ 1471464 w 2461403"/>
                  <a:gd name="connsiteY73" fmla="*/ 2065646 h 2224519"/>
                  <a:gd name="connsiteX74" fmla="*/ 1582781 w 2461403"/>
                  <a:gd name="connsiteY74" fmla="*/ 2133232 h 2224519"/>
                  <a:gd name="connsiteX75" fmla="*/ 1451584 w 2461403"/>
                  <a:gd name="connsiteY75" fmla="*/ 2200818 h 2224519"/>
                  <a:gd name="connsiteX76" fmla="*/ 1228948 w 2461403"/>
                  <a:gd name="connsiteY76" fmla="*/ 2208769 h 2224519"/>
                  <a:gd name="connsiteX77" fmla="*/ 982457 w 2461403"/>
                  <a:gd name="connsiteY77" fmla="*/ 2216722 h 2224519"/>
                  <a:gd name="connsiteX78" fmla="*/ 966555 w 2461403"/>
                  <a:gd name="connsiteY78" fmla="*/ 2137207 h 2224519"/>
                  <a:gd name="connsiteX79" fmla="*/ 1197143 w 2461403"/>
                  <a:gd name="connsiteY79" fmla="*/ 2161061 h 2224519"/>
                  <a:gd name="connsiteX80" fmla="*/ 1324364 w 2461403"/>
                  <a:gd name="connsiteY80" fmla="*/ 2141182 h 2224519"/>
                  <a:gd name="connsiteX81" fmla="*/ 1280632 w 2461403"/>
                  <a:gd name="connsiteY81" fmla="*/ 1954329 h 2224519"/>
                  <a:gd name="connsiteX82" fmla="*/ 1407852 w 2461403"/>
                  <a:gd name="connsiteY82" fmla="*/ 1926500 h 2224519"/>
                  <a:gd name="connsiteX83" fmla="*/ 1247453 w 2461403"/>
                  <a:gd name="connsiteY83" fmla="*/ 1884840 h 2224519"/>
                  <a:gd name="connsiteX84" fmla="*/ 1182614 w 2461403"/>
                  <a:gd name="connsiteY84" fmla="*/ 2054900 h 2224519"/>
                  <a:gd name="connsiteX85" fmla="*/ 1024793 w 2461403"/>
                  <a:gd name="connsiteY85" fmla="*/ 2120214 h 2224519"/>
                  <a:gd name="connsiteX86" fmla="*/ 884116 w 2461403"/>
                  <a:gd name="connsiteY86" fmla="*/ 1758474 h 2224519"/>
                  <a:gd name="connsiteX87" fmla="*/ 843922 w 2461403"/>
                  <a:gd name="connsiteY87" fmla="*/ 2069973 h 2224519"/>
                  <a:gd name="connsiteX88" fmla="*/ 703246 w 2461403"/>
                  <a:gd name="connsiteY88" fmla="*/ 1657991 h 2224519"/>
                  <a:gd name="connsiteX89" fmla="*/ 803729 w 2461403"/>
                  <a:gd name="connsiteY89" fmla="*/ 1406782 h 2224519"/>
                  <a:gd name="connsiteX90" fmla="*/ 884115 w 2461403"/>
                  <a:gd name="connsiteY90" fmla="*/ 1246008 h 2224519"/>
                  <a:gd name="connsiteX91" fmla="*/ 1160446 w 2461403"/>
                  <a:gd name="connsiteY91" fmla="*/ 1125427 h 2224519"/>
                  <a:gd name="connsiteX92" fmla="*/ 1637744 w 2461403"/>
                  <a:gd name="connsiteY92" fmla="*/ 648131 h 2224519"/>
                  <a:gd name="connsiteX93" fmla="*/ 1763348 w 2461403"/>
                  <a:gd name="connsiteY93" fmla="*/ 336632 h 2224519"/>
                  <a:gd name="connsiteX94" fmla="*/ 1642768 w 2461403"/>
                  <a:gd name="connsiteY94" fmla="*/ 376825 h 2224519"/>
                  <a:gd name="connsiteX95" fmla="*/ 1451848 w 2461403"/>
                  <a:gd name="connsiteY95" fmla="*/ 658179 h 2224519"/>
                  <a:gd name="connsiteX96" fmla="*/ 1170498 w 2461403"/>
                  <a:gd name="connsiteY96" fmla="*/ 497404 h 2224519"/>
                  <a:gd name="connsiteX97" fmla="*/ 1200641 w 2461403"/>
                  <a:gd name="connsiteY97" fmla="*/ 633056 h 2224519"/>
                  <a:gd name="connsiteX98" fmla="*/ 1115230 w 2461403"/>
                  <a:gd name="connsiteY98" fmla="*/ 869194 h 2224519"/>
                  <a:gd name="connsiteX99" fmla="*/ 1100158 w 2461403"/>
                  <a:gd name="connsiteY99" fmla="*/ 1004845 h 2224519"/>
                  <a:gd name="connsiteX100" fmla="*/ 904215 w 2461403"/>
                  <a:gd name="connsiteY100" fmla="*/ 1014893 h 2224519"/>
                  <a:gd name="connsiteX101" fmla="*/ 929336 w 2461403"/>
                  <a:gd name="connsiteY101" fmla="*/ 1175667 h 2224519"/>
                  <a:gd name="connsiteX102" fmla="*/ 708272 w 2461403"/>
                  <a:gd name="connsiteY102" fmla="*/ 984749 h 2224519"/>
                  <a:gd name="connsiteX103" fmla="*/ 607789 w 2461403"/>
                  <a:gd name="connsiteY103" fmla="*/ 914411 h 2224519"/>
                  <a:gd name="connsiteX104" fmla="*/ 809594 w 2461403"/>
                  <a:gd name="connsiteY104" fmla="*/ 1313832 h 2224519"/>
                  <a:gd name="connsiteX105" fmla="*/ 512330 w 2461403"/>
                  <a:gd name="connsiteY105" fmla="*/ 1356538 h 2224519"/>
                  <a:gd name="connsiteX106" fmla="*/ 647983 w 2461403"/>
                  <a:gd name="connsiteY106" fmla="*/ 1874028 h 2224519"/>
                  <a:gd name="connsiteX107" fmla="*/ 537449 w 2461403"/>
                  <a:gd name="connsiteY107" fmla="*/ 1798666 h 2224519"/>
                  <a:gd name="connsiteX108" fmla="*/ 391749 w 2461403"/>
                  <a:gd name="connsiteY108" fmla="*/ 1733351 h 2224519"/>
                  <a:gd name="connsiteX109" fmla="*/ 230975 w 2461403"/>
                  <a:gd name="connsiteY109" fmla="*/ 1436924 h 2224519"/>
                  <a:gd name="connsiteX110" fmla="*/ 356580 w 2461403"/>
                  <a:gd name="connsiteY110" fmla="*/ 1668037 h 2224519"/>
                  <a:gd name="connsiteX111" fmla="*/ 431942 w 2461403"/>
                  <a:gd name="connsiteY111" fmla="*/ 1833835 h 2224519"/>
                  <a:gd name="connsiteX112" fmla="*/ 527402 w 2461403"/>
                  <a:gd name="connsiteY112" fmla="*/ 1874028 h 2224519"/>
                  <a:gd name="connsiteX113" fmla="*/ 507305 w 2461403"/>
                  <a:gd name="connsiteY113" fmla="*/ 1989585 h 2224519"/>
                  <a:gd name="connsiteX114" fmla="*/ 311362 w 2461403"/>
                  <a:gd name="connsiteY114" fmla="*/ 2180503 h 2224519"/>
                  <a:gd name="connsiteX115" fmla="*/ 250235 w 2461403"/>
                  <a:gd name="connsiteY115" fmla="*/ 2142821 h 2224519"/>
                  <a:gd name="connsiteX116" fmla="*/ 220927 w 2461403"/>
                  <a:gd name="connsiteY116" fmla="*/ 1989584 h 2224519"/>
                  <a:gd name="connsiteX117" fmla="*/ 120444 w 2461403"/>
                  <a:gd name="connsiteY117" fmla="*/ 1909197 h 2224519"/>
                  <a:gd name="connsiteX118" fmla="*/ 65177 w 2461403"/>
                  <a:gd name="connsiteY118" fmla="*/ 1869004 h 2224519"/>
                  <a:gd name="connsiteX119" fmla="*/ 80251 w 2461403"/>
                  <a:gd name="connsiteY119" fmla="*/ 1673060 h 2224519"/>
                  <a:gd name="connsiteX120" fmla="*/ 205854 w 2461403"/>
                  <a:gd name="connsiteY120" fmla="*/ 1813738 h 2224519"/>
                  <a:gd name="connsiteX121" fmla="*/ 301314 w 2461403"/>
                  <a:gd name="connsiteY121" fmla="*/ 1974512 h 2224519"/>
                  <a:gd name="connsiteX122" fmla="*/ 326435 w 2461403"/>
                  <a:gd name="connsiteY122" fmla="*/ 1863979 h 2224519"/>
                  <a:gd name="connsiteX123" fmla="*/ 175710 w 2461403"/>
                  <a:gd name="connsiteY123" fmla="*/ 1517311 h 2224519"/>
                  <a:gd name="connsiteX124" fmla="*/ 150589 w 2461403"/>
                  <a:gd name="connsiteY124" fmla="*/ 1482143 h 2224519"/>
                  <a:gd name="connsiteX125" fmla="*/ 30008 w 2461403"/>
                  <a:gd name="connsiteY125" fmla="*/ 1642916 h 2224519"/>
                  <a:gd name="connsiteX126" fmla="*/ 19959 w 2461403"/>
                  <a:gd name="connsiteY126" fmla="*/ 1798665 h 2224519"/>
                  <a:gd name="connsiteX127" fmla="*/ 75227 w 2461403"/>
                  <a:gd name="connsiteY127" fmla="*/ 1301271 h 2224519"/>
                  <a:gd name="connsiteX128" fmla="*/ 175709 w 2461403"/>
                  <a:gd name="connsiteY128" fmla="*/ 1341465 h 2224519"/>
                  <a:gd name="connsiteX129" fmla="*/ 170685 w 2461403"/>
                  <a:gd name="connsiteY129" fmla="*/ 1125426 h 2224519"/>
                  <a:gd name="connsiteX130" fmla="*/ 95322 w 2461403"/>
                  <a:gd name="connsiteY130" fmla="*/ 1235957 h 2224519"/>
                  <a:gd name="connsiteX131" fmla="*/ 180733 w 2461403"/>
                  <a:gd name="connsiteY131" fmla="*/ 1045039 h 2224519"/>
                  <a:gd name="connsiteX132" fmla="*/ 276193 w 2461403"/>
                  <a:gd name="connsiteY132" fmla="*/ 864168 h 2224519"/>
                  <a:gd name="connsiteX133" fmla="*/ 471298 w 2461403"/>
                  <a:gd name="connsiteY133"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989073 w 2461403"/>
                  <a:gd name="connsiteY68" fmla="*/ 1262840 h 2224519"/>
                  <a:gd name="connsiteX69" fmla="*/ 2444756 w 2461403"/>
                  <a:gd name="connsiteY69" fmla="*/ 1436315 h 2224519"/>
                  <a:gd name="connsiteX70" fmla="*/ 1818893 w 2461403"/>
                  <a:gd name="connsiteY70" fmla="*/ 1877796 h 2224519"/>
                  <a:gd name="connsiteX71" fmla="*/ 1615362 w 2461403"/>
                  <a:gd name="connsiteY71" fmla="*/ 2013962 h 2224519"/>
                  <a:gd name="connsiteX72" fmla="*/ 1574831 w 2461403"/>
                  <a:gd name="connsiteY72" fmla="*/ 1934449 h 2224519"/>
                  <a:gd name="connsiteX73" fmla="*/ 1471464 w 2461403"/>
                  <a:gd name="connsiteY73" fmla="*/ 2065646 h 2224519"/>
                  <a:gd name="connsiteX74" fmla="*/ 1582781 w 2461403"/>
                  <a:gd name="connsiteY74" fmla="*/ 2133232 h 2224519"/>
                  <a:gd name="connsiteX75" fmla="*/ 1451584 w 2461403"/>
                  <a:gd name="connsiteY75" fmla="*/ 2200818 h 2224519"/>
                  <a:gd name="connsiteX76" fmla="*/ 1228948 w 2461403"/>
                  <a:gd name="connsiteY76" fmla="*/ 2208769 h 2224519"/>
                  <a:gd name="connsiteX77" fmla="*/ 982457 w 2461403"/>
                  <a:gd name="connsiteY77" fmla="*/ 2216722 h 2224519"/>
                  <a:gd name="connsiteX78" fmla="*/ 966555 w 2461403"/>
                  <a:gd name="connsiteY78" fmla="*/ 2137207 h 2224519"/>
                  <a:gd name="connsiteX79" fmla="*/ 1197143 w 2461403"/>
                  <a:gd name="connsiteY79" fmla="*/ 2161061 h 2224519"/>
                  <a:gd name="connsiteX80" fmla="*/ 1324364 w 2461403"/>
                  <a:gd name="connsiteY80" fmla="*/ 2141182 h 2224519"/>
                  <a:gd name="connsiteX81" fmla="*/ 1280632 w 2461403"/>
                  <a:gd name="connsiteY81" fmla="*/ 1954329 h 2224519"/>
                  <a:gd name="connsiteX82" fmla="*/ 1407852 w 2461403"/>
                  <a:gd name="connsiteY82" fmla="*/ 1926500 h 2224519"/>
                  <a:gd name="connsiteX83" fmla="*/ 1247453 w 2461403"/>
                  <a:gd name="connsiteY83" fmla="*/ 1884840 h 2224519"/>
                  <a:gd name="connsiteX84" fmla="*/ 1182614 w 2461403"/>
                  <a:gd name="connsiteY84" fmla="*/ 2054900 h 2224519"/>
                  <a:gd name="connsiteX85" fmla="*/ 1024793 w 2461403"/>
                  <a:gd name="connsiteY85" fmla="*/ 2120214 h 2224519"/>
                  <a:gd name="connsiteX86" fmla="*/ 884116 w 2461403"/>
                  <a:gd name="connsiteY86" fmla="*/ 1758474 h 2224519"/>
                  <a:gd name="connsiteX87" fmla="*/ 843922 w 2461403"/>
                  <a:gd name="connsiteY87" fmla="*/ 2069973 h 2224519"/>
                  <a:gd name="connsiteX88" fmla="*/ 703246 w 2461403"/>
                  <a:gd name="connsiteY88" fmla="*/ 1657991 h 2224519"/>
                  <a:gd name="connsiteX89" fmla="*/ 803729 w 2461403"/>
                  <a:gd name="connsiteY89" fmla="*/ 1406782 h 2224519"/>
                  <a:gd name="connsiteX90" fmla="*/ 884115 w 2461403"/>
                  <a:gd name="connsiteY90" fmla="*/ 1246008 h 2224519"/>
                  <a:gd name="connsiteX91" fmla="*/ 1160446 w 2461403"/>
                  <a:gd name="connsiteY91" fmla="*/ 1125427 h 2224519"/>
                  <a:gd name="connsiteX92" fmla="*/ 1637744 w 2461403"/>
                  <a:gd name="connsiteY92" fmla="*/ 648131 h 2224519"/>
                  <a:gd name="connsiteX93" fmla="*/ 1763348 w 2461403"/>
                  <a:gd name="connsiteY93" fmla="*/ 336632 h 2224519"/>
                  <a:gd name="connsiteX94" fmla="*/ 1642768 w 2461403"/>
                  <a:gd name="connsiteY94" fmla="*/ 376825 h 2224519"/>
                  <a:gd name="connsiteX95" fmla="*/ 1451848 w 2461403"/>
                  <a:gd name="connsiteY95" fmla="*/ 658179 h 2224519"/>
                  <a:gd name="connsiteX96" fmla="*/ 1170498 w 2461403"/>
                  <a:gd name="connsiteY96" fmla="*/ 497404 h 2224519"/>
                  <a:gd name="connsiteX97" fmla="*/ 1200641 w 2461403"/>
                  <a:gd name="connsiteY97" fmla="*/ 633056 h 2224519"/>
                  <a:gd name="connsiteX98" fmla="*/ 1115230 w 2461403"/>
                  <a:gd name="connsiteY98" fmla="*/ 869194 h 2224519"/>
                  <a:gd name="connsiteX99" fmla="*/ 1100158 w 2461403"/>
                  <a:gd name="connsiteY99" fmla="*/ 1004845 h 2224519"/>
                  <a:gd name="connsiteX100" fmla="*/ 904215 w 2461403"/>
                  <a:gd name="connsiteY100" fmla="*/ 1014893 h 2224519"/>
                  <a:gd name="connsiteX101" fmla="*/ 929336 w 2461403"/>
                  <a:gd name="connsiteY101" fmla="*/ 1175667 h 2224519"/>
                  <a:gd name="connsiteX102" fmla="*/ 708272 w 2461403"/>
                  <a:gd name="connsiteY102" fmla="*/ 984749 h 2224519"/>
                  <a:gd name="connsiteX103" fmla="*/ 607789 w 2461403"/>
                  <a:gd name="connsiteY103" fmla="*/ 914411 h 2224519"/>
                  <a:gd name="connsiteX104" fmla="*/ 809594 w 2461403"/>
                  <a:gd name="connsiteY104" fmla="*/ 1313832 h 2224519"/>
                  <a:gd name="connsiteX105" fmla="*/ 512330 w 2461403"/>
                  <a:gd name="connsiteY105" fmla="*/ 1356538 h 2224519"/>
                  <a:gd name="connsiteX106" fmla="*/ 647983 w 2461403"/>
                  <a:gd name="connsiteY106" fmla="*/ 1874028 h 2224519"/>
                  <a:gd name="connsiteX107" fmla="*/ 537449 w 2461403"/>
                  <a:gd name="connsiteY107" fmla="*/ 1798666 h 2224519"/>
                  <a:gd name="connsiteX108" fmla="*/ 391749 w 2461403"/>
                  <a:gd name="connsiteY108" fmla="*/ 1733351 h 2224519"/>
                  <a:gd name="connsiteX109" fmla="*/ 230975 w 2461403"/>
                  <a:gd name="connsiteY109" fmla="*/ 1436924 h 2224519"/>
                  <a:gd name="connsiteX110" fmla="*/ 356580 w 2461403"/>
                  <a:gd name="connsiteY110" fmla="*/ 1668037 h 2224519"/>
                  <a:gd name="connsiteX111" fmla="*/ 431942 w 2461403"/>
                  <a:gd name="connsiteY111" fmla="*/ 1833835 h 2224519"/>
                  <a:gd name="connsiteX112" fmla="*/ 527402 w 2461403"/>
                  <a:gd name="connsiteY112" fmla="*/ 1874028 h 2224519"/>
                  <a:gd name="connsiteX113" fmla="*/ 507305 w 2461403"/>
                  <a:gd name="connsiteY113" fmla="*/ 1989585 h 2224519"/>
                  <a:gd name="connsiteX114" fmla="*/ 311362 w 2461403"/>
                  <a:gd name="connsiteY114" fmla="*/ 2180503 h 2224519"/>
                  <a:gd name="connsiteX115" fmla="*/ 250235 w 2461403"/>
                  <a:gd name="connsiteY115" fmla="*/ 2142821 h 2224519"/>
                  <a:gd name="connsiteX116" fmla="*/ 220927 w 2461403"/>
                  <a:gd name="connsiteY116" fmla="*/ 1989584 h 2224519"/>
                  <a:gd name="connsiteX117" fmla="*/ 120444 w 2461403"/>
                  <a:gd name="connsiteY117" fmla="*/ 1909197 h 2224519"/>
                  <a:gd name="connsiteX118" fmla="*/ 65177 w 2461403"/>
                  <a:gd name="connsiteY118" fmla="*/ 1869004 h 2224519"/>
                  <a:gd name="connsiteX119" fmla="*/ 80251 w 2461403"/>
                  <a:gd name="connsiteY119" fmla="*/ 1673060 h 2224519"/>
                  <a:gd name="connsiteX120" fmla="*/ 205854 w 2461403"/>
                  <a:gd name="connsiteY120" fmla="*/ 1813738 h 2224519"/>
                  <a:gd name="connsiteX121" fmla="*/ 301314 w 2461403"/>
                  <a:gd name="connsiteY121" fmla="*/ 1974512 h 2224519"/>
                  <a:gd name="connsiteX122" fmla="*/ 326435 w 2461403"/>
                  <a:gd name="connsiteY122" fmla="*/ 1863979 h 2224519"/>
                  <a:gd name="connsiteX123" fmla="*/ 175710 w 2461403"/>
                  <a:gd name="connsiteY123" fmla="*/ 1517311 h 2224519"/>
                  <a:gd name="connsiteX124" fmla="*/ 150589 w 2461403"/>
                  <a:gd name="connsiteY124" fmla="*/ 1482143 h 2224519"/>
                  <a:gd name="connsiteX125" fmla="*/ 30008 w 2461403"/>
                  <a:gd name="connsiteY125" fmla="*/ 1642916 h 2224519"/>
                  <a:gd name="connsiteX126" fmla="*/ 19959 w 2461403"/>
                  <a:gd name="connsiteY126" fmla="*/ 1798665 h 2224519"/>
                  <a:gd name="connsiteX127" fmla="*/ 75227 w 2461403"/>
                  <a:gd name="connsiteY127" fmla="*/ 1301271 h 2224519"/>
                  <a:gd name="connsiteX128" fmla="*/ 175709 w 2461403"/>
                  <a:gd name="connsiteY128" fmla="*/ 1341465 h 2224519"/>
                  <a:gd name="connsiteX129" fmla="*/ 170685 w 2461403"/>
                  <a:gd name="connsiteY129" fmla="*/ 1125426 h 2224519"/>
                  <a:gd name="connsiteX130" fmla="*/ 95322 w 2461403"/>
                  <a:gd name="connsiteY130" fmla="*/ 1235957 h 2224519"/>
                  <a:gd name="connsiteX131" fmla="*/ 180733 w 2461403"/>
                  <a:gd name="connsiteY131" fmla="*/ 1045039 h 2224519"/>
                  <a:gd name="connsiteX132" fmla="*/ 276193 w 2461403"/>
                  <a:gd name="connsiteY132" fmla="*/ 864168 h 2224519"/>
                  <a:gd name="connsiteX133" fmla="*/ 471298 w 2461403"/>
                  <a:gd name="connsiteY133"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989073 w 2461403"/>
                  <a:gd name="connsiteY68" fmla="*/ 1262840 h 2224519"/>
                  <a:gd name="connsiteX69" fmla="*/ 2444756 w 2461403"/>
                  <a:gd name="connsiteY69" fmla="*/ 1436315 h 2224519"/>
                  <a:gd name="connsiteX70" fmla="*/ 1818893 w 2461403"/>
                  <a:gd name="connsiteY70" fmla="*/ 1877796 h 2224519"/>
                  <a:gd name="connsiteX71" fmla="*/ 1615362 w 2461403"/>
                  <a:gd name="connsiteY71" fmla="*/ 2013962 h 2224519"/>
                  <a:gd name="connsiteX72" fmla="*/ 1574831 w 2461403"/>
                  <a:gd name="connsiteY72" fmla="*/ 1934449 h 2224519"/>
                  <a:gd name="connsiteX73" fmla="*/ 1471464 w 2461403"/>
                  <a:gd name="connsiteY73" fmla="*/ 2065646 h 2224519"/>
                  <a:gd name="connsiteX74" fmla="*/ 1582781 w 2461403"/>
                  <a:gd name="connsiteY74" fmla="*/ 2133232 h 2224519"/>
                  <a:gd name="connsiteX75" fmla="*/ 1451584 w 2461403"/>
                  <a:gd name="connsiteY75" fmla="*/ 2200818 h 2224519"/>
                  <a:gd name="connsiteX76" fmla="*/ 1228948 w 2461403"/>
                  <a:gd name="connsiteY76" fmla="*/ 2208769 h 2224519"/>
                  <a:gd name="connsiteX77" fmla="*/ 982457 w 2461403"/>
                  <a:gd name="connsiteY77" fmla="*/ 2216722 h 2224519"/>
                  <a:gd name="connsiteX78" fmla="*/ 966555 w 2461403"/>
                  <a:gd name="connsiteY78" fmla="*/ 2137207 h 2224519"/>
                  <a:gd name="connsiteX79" fmla="*/ 1197143 w 2461403"/>
                  <a:gd name="connsiteY79" fmla="*/ 2161061 h 2224519"/>
                  <a:gd name="connsiteX80" fmla="*/ 1324364 w 2461403"/>
                  <a:gd name="connsiteY80" fmla="*/ 2141182 h 2224519"/>
                  <a:gd name="connsiteX81" fmla="*/ 1280632 w 2461403"/>
                  <a:gd name="connsiteY81" fmla="*/ 1954329 h 2224519"/>
                  <a:gd name="connsiteX82" fmla="*/ 1407852 w 2461403"/>
                  <a:gd name="connsiteY82" fmla="*/ 1926500 h 2224519"/>
                  <a:gd name="connsiteX83" fmla="*/ 1247453 w 2461403"/>
                  <a:gd name="connsiteY83" fmla="*/ 1884840 h 2224519"/>
                  <a:gd name="connsiteX84" fmla="*/ 1182614 w 2461403"/>
                  <a:gd name="connsiteY84" fmla="*/ 2054900 h 2224519"/>
                  <a:gd name="connsiteX85" fmla="*/ 1024793 w 2461403"/>
                  <a:gd name="connsiteY85" fmla="*/ 2120214 h 2224519"/>
                  <a:gd name="connsiteX86" fmla="*/ 884116 w 2461403"/>
                  <a:gd name="connsiteY86" fmla="*/ 1758474 h 2224519"/>
                  <a:gd name="connsiteX87" fmla="*/ 843922 w 2461403"/>
                  <a:gd name="connsiteY87" fmla="*/ 2069973 h 2224519"/>
                  <a:gd name="connsiteX88" fmla="*/ 703246 w 2461403"/>
                  <a:gd name="connsiteY88" fmla="*/ 1657991 h 2224519"/>
                  <a:gd name="connsiteX89" fmla="*/ 803729 w 2461403"/>
                  <a:gd name="connsiteY89" fmla="*/ 1406782 h 2224519"/>
                  <a:gd name="connsiteX90" fmla="*/ 884115 w 2461403"/>
                  <a:gd name="connsiteY90" fmla="*/ 1246008 h 2224519"/>
                  <a:gd name="connsiteX91" fmla="*/ 1160446 w 2461403"/>
                  <a:gd name="connsiteY91" fmla="*/ 1125427 h 2224519"/>
                  <a:gd name="connsiteX92" fmla="*/ 1637744 w 2461403"/>
                  <a:gd name="connsiteY92" fmla="*/ 648131 h 2224519"/>
                  <a:gd name="connsiteX93" fmla="*/ 1763348 w 2461403"/>
                  <a:gd name="connsiteY93" fmla="*/ 336632 h 2224519"/>
                  <a:gd name="connsiteX94" fmla="*/ 1642768 w 2461403"/>
                  <a:gd name="connsiteY94" fmla="*/ 376825 h 2224519"/>
                  <a:gd name="connsiteX95" fmla="*/ 1451848 w 2461403"/>
                  <a:gd name="connsiteY95" fmla="*/ 658179 h 2224519"/>
                  <a:gd name="connsiteX96" fmla="*/ 1170498 w 2461403"/>
                  <a:gd name="connsiteY96" fmla="*/ 497404 h 2224519"/>
                  <a:gd name="connsiteX97" fmla="*/ 1200641 w 2461403"/>
                  <a:gd name="connsiteY97" fmla="*/ 633056 h 2224519"/>
                  <a:gd name="connsiteX98" fmla="*/ 1115230 w 2461403"/>
                  <a:gd name="connsiteY98" fmla="*/ 869194 h 2224519"/>
                  <a:gd name="connsiteX99" fmla="*/ 1100158 w 2461403"/>
                  <a:gd name="connsiteY99" fmla="*/ 1004845 h 2224519"/>
                  <a:gd name="connsiteX100" fmla="*/ 904215 w 2461403"/>
                  <a:gd name="connsiteY100" fmla="*/ 1014893 h 2224519"/>
                  <a:gd name="connsiteX101" fmla="*/ 929336 w 2461403"/>
                  <a:gd name="connsiteY101" fmla="*/ 1175667 h 2224519"/>
                  <a:gd name="connsiteX102" fmla="*/ 708272 w 2461403"/>
                  <a:gd name="connsiteY102" fmla="*/ 984749 h 2224519"/>
                  <a:gd name="connsiteX103" fmla="*/ 607789 w 2461403"/>
                  <a:gd name="connsiteY103" fmla="*/ 914411 h 2224519"/>
                  <a:gd name="connsiteX104" fmla="*/ 809594 w 2461403"/>
                  <a:gd name="connsiteY104" fmla="*/ 1313832 h 2224519"/>
                  <a:gd name="connsiteX105" fmla="*/ 512330 w 2461403"/>
                  <a:gd name="connsiteY105" fmla="*/ 1356538 h 2224519"/>
                  <a:gd name="connsiteX106" fmla="*/ 647983 w 2461403"/>
                  <a:gd name="connsiteY106" fmla="*/ 1874028 h 2224519"/>
                  <a:gd name="connsiteX107" fmla="*/ 537449 w 2461403"/>
                  <a:gd name="connsiteY107" fmla="*/ 1798666 h 2224519"/>
                  <a:gd name="connsiteX108" fmla="*/ 391749 w 2461403"/>
                  <a:gd name="connsiteY108" fmla="*/ 1733351 h 2224519"/>
                  <a:gd name="connsiteX109" fmla="*/ 230975 w 2461403"/>
                  <a:gd name="connsiteY109" fmla="*/ 1436924 h 2224519"/>
                  <a:gd name="connsiteX110" fmla="*/ 356580 w 2461403"/>
                  <a:gd name="connsiteY110" fmla="*/ 1668037 h 2224519"/>
                  <a:gd name="connsiteX111" fmla="*/ 431942 w 2461403"/>
                  <a:gd name="connsiteY111" fmla="*/ 1833835 h 2224519"/>
                  <a:gd name="connsiteX112" fmla="*/ 527402 w 2461403"/>
                  <a:gd name="connsiteY112" fmla="*/ 1874028 h 2224519"/>
                  <a:gd name="connsiteX113" fmla="*/ 507305 w 2461403"/>
                  <a:gd name="connsiteY113" fmla="*/ 1989585 h 2224519"/>
                  <a:gd name="connsiteX114" fmla="*/ 311362 w 2461403"/>
                  <a:gd name="connsiteY114" fmla="*/ 2180503 h 2224519"/>
                  <a:gd name="connsiteX115" fmla="*/ 250235 w 2461403"/>
                  <a:gd name="connsiteY115" fmla="*/ 2142821 h 2224519"/>
                  <a:gd name="connsiteX116" fmla="*/ 220927 w 2461403"/>
                  <a:gd name="connsiteY116" fmla="*/ 1989584 h 2224519"/>
                  <a:gd name="connsiteX117" fmla="*/ 120444 w 2461403"/>
                  <a:gd name="connsiteY117" fmla="*/ 1909197 h 2224519"/>
                  <a:gd name="connsiteX118" fmla="*/ 65177 w 2461403"/>
                  <a:gd name="connsiteY118" fmla="*/ 1869004 h 2224519"/>
                  <a:gd name="connsiteX119" fmla="*/ 80251 w 2461403"/>
                  <a:gd name="connsiteY119" fmla="*/ 1673060 h 2224519"/>
                  <a:gd name="connsiteX120" fmla="*/ 205854 w 2461403"/>
                  <a:gd name="connsiteY120" fmla="*/ 1813738 h 2224519"/>
                  <a:gd name="connsiteX121" fmla="*/ 301314 w 2461403"/>
                  <a:gd name="connsiteY121" fmla="*/ 1974512 h 2224519"/>
                  <a:gd name="connsiteX122" fmla="*/ 326435 w 2461403"/>
                  <a:gd name="connsiteY122" fmla="*/ 1863979 h 2224519"/>
                  <a:gd name="connsiteX123" fmla="*/ 175710 w 2461403"/>
                  <a:gd name="connsiteY123" fmla="*/ 1517311 h 2224519"/>
                  <a:gd name="connsiteX124" fmla="*/ 150589 w 2461403"/>
                  <a:gd name="connsiteY124" fmla="*/ 1482143 h 2224519"/>
                  <a:gd name="connsiteX125" fmla="*/ 30008 w 2461403"/>
                  <a:gd name="connsiteY125" fmla="*/ 1642916 h 2224519"/>
                  <a:gd name="connsiteX126" fmla="*/ 19959 w 2461403"/>
                  <a:gd name="connsiteY126" fmla="*/ 1798665 h 2224519"/>
                  <a:gd name="connsiteX127" fmla="*/ 75227 w 2461403"/>
                  <a:gd name="connsiteY127" fmla="*/ 1301271 h 2224519"/>
                  <a:gd name="connsiteX128" fmla="*/ 175709 w 2461403"/>
                  <a:gd name="connsiteY128" fmla="*/ 1341465 h 2224519"/>
                  <a:gd name="connsiteX129" fmla="*/ 170685 w 2461403"/>
                  <a:gd name="connsiteY129" fmla="*/ 1125426 h 2224519"/>
                  <a:gd name="connsiteX130" fmla="*/ 95322 w 2461403"/>
                  <a:gd name="connsiteY130" fmla="*/ 1235957 h 2224519"/>
                  <a:gd name="connsiteX131" fmla="*/ 180733 w 2461403"/>
                  <a:gd name="connsiteY131" fmla="*/ 1045039 h 2224519"/>
                  <a:gd name="connsiteX132" fmla="*/ 276193 w 2461403"/>
                  <a:gd name="connsiteY132" fmla="*/ 864168 h 2224519"/>
                  <a:gd name="connsiteX133" fmla="*/ 471298 w 2461403"/>
                  <a:gd name="connsiteY133"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68093 w 2461403"/>
                  <a:gd name="connsiteY68" fmla="*/ 1338046 h 2224519"/>
                  <a:gd name="connsiteX69" fmla="*/ 1989073 w 2461403"/>
                  <a:gd name="connsiteY69" fmla="*/ 1262840 h 2224519"/>
                  <a:gd name="connsiteX70" fmla="*/ 2444756 w 2461403"/>
                  <a:gd name="connsiteY70" fmla="*/ 14363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23643 w 2461403"/>
                  <a:gd name="connsiteY68" fmla="*/ 1293596 h 2224519"/>
                  <a:gd name="connsiteX69" fmla="*/ 1989073 w 2461403"/>
                  <a:gd name="connsiteY69" fmla="*/ 1262840 h 2224519"/>
                  <a:gd name="connsiteX70" fmla="*/ 2444756 w 2461403"/>
                  <a:gd name="connsiteY70" fmla="*/ 14363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23643 w 2461403"/>
                  <a:gd name="connsiteY68" fmla="*/ 1293596 h 2224519"/>
                  <a:gd name="connsiteX69" fmla="*/ 1989073 w 2461403"/>
                  <a:gd name="connsiteY69" fmla="*/ 1262840 h 2224519"/>
                  <a:gd name="connsiteX70" fmla="*/ 2444756 w 2461403"/>
                  <a:gd name="connsiteY70" fmla="*/ 14363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23643 w 2461403"/>
                  <a:gd name="connsiteY68" fmla="*/ 1293596 h 2224519"/>
                  <a:gd name="connsiteX69" fmla="*/ 1989073 w 2461403"/>
                  <a:gd name="connsiteY69" fmla="*/ 1262840 h 2224519"/>
                  <a:gd name="connsiteX70" fmla="*/ 2444756 w 2461403"/>
                  <a:gd name="connsiteY70" fmla="*/ 14363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23643 w 2461403"/>
                  <a:gd name="connsiteY68" fmla="*/ 1293596 h 2224519"/>
                  <a:gd name="connsiteX69" fmla="*/ 1989073 w 2461403"/>
                  <a:gd name="connsiteY69" fmla="*/ 1262840 h 2224519"/>
                  <a:gd name="connsiteX70" fmla="*/ 2444756 w 2461403"/>
                  <a:gd name="connsiteY70" fmla="*/ 14363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23643 w 2461403"/>
                  <a:gd name="connsiteY68" fmla="*/ 1293596 h 2224519"/>
                  <a:gd name="connsiteX69" fmla="*/ 1989073 w 2461403"/>
                  <a:gd name="connsiteY69" fmla="*/ 1262840 h 2224519"/>
                  <a:gd name="connsiteX70" fmla="*/ 2444756 w 2461403"/>
                  <a:gd name="connsiteY70" fmla="*/ 14363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23643 w 2461403"/>
                  <a:gd name="connsiteY68" fmla="*/ 1293596 h 2224519"/>
                  <a:gd name="connsiteX69" fmla="*/ 1989073 w 2461403"/>
                  <a:gd name="connsiteY69" fmla="*/ 1262840 h 2224519"/>
                  <a:gd name="connsiteX70" fmla="*/ 1885956 w 2461403"/>
                  <a:gd name="connsiteY70" fmla="*/ 15506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365987 w 2461403"/>
                  <a:gd name="connsiteY42" fmla="*/ 115124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23643 w 2461403"/>
                  <a:gd name="connsiteY68" fmla="*/ 1293596 h 2224519"/>
                  <a:gd name="connsiteX69" fmla="*/ 1989073 w 2461403"/>
                  <a:gd name="connsiteY69" fmla="*/ 1262840 h 2224519"/>
                  <a:gd name="connsiteX70" fmla="*/ 1885956 w 2461403"/>
                  <a:gd name="connsiteY70" fmla="*/ 15506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105637 w 2461403"/>
                  <a:gd name="connsiteY42" fmla="*/ 96709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23643 w 2461403"/>
                  <a:gd name="connsiteY68" fmla="*/ 1293596 h 2224519"/>
                  <a:gd name="connsiteX69" fmla="*/ 1989073 w 2461403"/>
                  <a:gd name="connsiteY69" fmla="*/ 1262840 h 2224519"/>
                  <a:gd name="connsiteX70" fmla="*/ 1885956 w 2461403"/>
                  <a:gd name="connsiteY70" fmla="*/ 15506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1403"/>
                  <a:gd name="connsiteY0" fmla="*/ 663201 h 2224519"/>
                  <a:gd name="connsiteX1" fmla="*/ 693200 w 2461403"/>
                  <a:gd name="connsiteY1" fmla="*/ 401944 h 2224519"/>
                  <a:gd name="connsiteX2" fmla="*/ 743441 w 2461403"/>
                  <a:gd name="connsiteY2" fmla="*/ 462235 h 2224519"/>
                  <a:gd name="connsiteX3" fmla="*/ 708273 w 2461403"/>
                  <a:gd name="connsiteY3" fmla="*/ 572766 h 2224519"/>
                  <a:gd name="connsiteX4" fmla="*/ 637934 w 2461403"/>
                  <a:gd name="connsiteY4" fmla="*/ 582815 h 2224519"/>
                  <a:gd name="connsiteX5" fmla="*/ 562573 w 2461403"/>
                  <a:gd name="connsiteY5" fmla="*/ 617984 h 2224519"/>
                  <a:gd name="connsiteX6" fmla="*/ 688176 w 2461403"/>
                  <a:gd name="connsiteY6" fmla="*/ 768709 h 2224519"/>
                  <a:gd name="connsiteX7" fmla="*/ 487209 w 2461403"/>
                  <a:gd name="connsiteY7" fmla="*/ 743589 h 2224519"/>
                  <a:gd name="connsiteX8" fmla="*/ 421895 w 2461403"/>
                  <a:gd name="connsiteY8" fmla="*/ 944556 h 2224519"/>
                  <a:gd name="connsiteX9" fmla="*/ 241862 w 2461403"/>
                  <a:gd name="connsiteY9" fmla="*/ 984749 h 2224519"/>
                  <a:gd name="connsiteX10" fmla="*/ 306338 w 2461403"/>
                  <a:gd name="connsiteY10" fmla="*/ 1276151 h 2224519"/>
                  <a:gd name="connsiteX11" fmla="*/ 492233 w 2461403"/>
                  <a:gd name="connsiteY11" fmla="*/ 1185716 h 2224519"/>
                  <a:gd name="connsiteX12" fmla="*/ 477162 w 2461403"/>
                  <a:gd name="connsiteY12" fmla="*/ 969676 h 2224519"/>
                  <a:gd name="connsiteX13" fmla="*/ 738418 w 2461403"/>
                  <a:gd name="connsiteY13" fmla="*/ 773733 h 2224519"/>
                  <a:gd name="connsiteX14" fmla="*/ 818805 w 2461403"/>
                  <a:gd name="connsiteY14" fmla="*/ 808903 h 2224519"/>
                  <a:gd name="connsiteX15" fmla="*/ 889144 w 2461403"/>
                  <a:gd name="connsiteY15" fmla="*/ 909386 h 2224519"/>
                  <a:gd name="connsiteX16" fmla="*/ 793684 w 2461403"/>
                  <a:gd name="connsiteY16" fmla="*/ 698370 h 2224519"/>
                  <a:gd name="connsiteX17" fmla="*/ 803732 w 2461403"/>
                  <a:gd name="connsiteY17" fmla="*/ 427065 h 2224519"/>
                  <a:gd name="connsiteX18" fmla="*/ 979579 w 2461403"/>
                  <a:gd name="connsiteY18" fmla="*/ 281364 h 2224519"/>
                  <a:gd name="connsiteX19" fmla="*/ 904216 w 2461403"/>
                  <a:gd name="connsiteY19" fmla="*/ 462235 h 2224519"/>
                  <a:gd name="connsiteX20" fmla="*/ 899192 w 2461403"/>
                  <a:gd name="connsiteY20" fmla="*/ 537597 h 2224519"/>
                  <a:gd name="connsiteX21" fmla="*/ 1029820 w 2461403"/>
                  <a:gd name="connsiteY21" fmla="*/ 557694 h 2224519"/>
                  <a:gd name="connsiteX22" fmla="*/ 974554 w 2461403"/>
                  <a:gd name="connsiteY22" fmla="*/ 758661 h 2224519"/>
                  <a:gd name="connsiteX23" fmla="*/ 994652 w 2461403"/>
                  <a:gd name="connsiteY23" fmla="*/ 778759 h 2224519"/>
                  <a:gd name="connsiteX24" fmla="*/ 959482 w 2461403"/>
                  <a:gd name="connsiteY24" fmla="*/ 497404 h 2224519"/>
                  <a:gd name="connsiteX25" fmla="*/ 1034844 w 2461403"/>
                  <a:gd name="connsiteY25" fmla="*/ 306485 h 2224519"/>
                  <a:gd name="connsiteX26" fmla="*/ 1155424 w 2461403"/>
                  <a:gd name="connsiteY26" fmla="*/ 140687 h 2224519"/>
                  <a:gd name="connsiteX27" fmla="*/ 1265955 w 2461403"/>
                  <a:gd name="connsiteY27" fmla="*/ 206001 h 2224519"/>
                  <a:gd name="connsiteX28" fmla="*/ 1145375 w 2461403"/>
                  <a:gd name="connsiteY28" fmla="*/ 296438 h 2224519"/>
                  <a:gd name="connsiteX29" fmla="*/ 1311173 w 2461403"/>
                  <a:gd name="connsiteY29" fmla="*/ 406970 h 2224519"/>
                  <a:gd name="connsiteX30" fmla="*/ 1346340 w 2461403"/>
                  <a:gd name="connsiteY30" fmla="*/ 115567 h 2224519"/>
                  <a:gd name="connsiteX31" fmla="*/ 1436777 w 2461403"/>
                  <a:gd name="connsiteY31" fmla="*/ 45231 h 2224519"/>
                  <a:gd name="connsiteX32" fmla="*/ 1872613 w 2461403"/>
                  <a:gd name="connsiteY32" fmla="*/ 11326 h 2224519"/>
                  <a:gd name="connsiteX33" fmla="*/ 1952519 w 2461403"/>
                  <a:gd name="connsiteY33" fmla="*/ 22160 h 2224519"/>
                  <a:gd name="connsiteX34" fmla="*/ 2225311 w 2461403"/>
                  <a:gd name="connsiteY34" fmla="*/ 79631 h 2224519"/>
                  <a:gd name="connsiteX35" fmla="*/ 1773395 w 2461403"/>
                  <a:gd name="connsiteY35" fmla="*/ 50254 h 2224519"/>
                  <a:gd name="connsiteX36" fmla="*/ 1708081 w 2461403"/>
                  <a:gd name="connsiteY36" fmla="*/ 110545 h 2224519"/>
                  <a:gd name="connsiteX37" fmla="*/ 1461896 w 2461403"/>
                  <a:gd name="connsiteY37" fmla="*/ 90447 h 2224519"/>
                  <a:gd name="connsiteX38" fmla="*/ 1421703 w 2461403"/>
                  <a:gd name="connsiteY38" fmla="*/ 396922 h 2224519"/>
                  <a:gd name="connsiteX39" fmla="*/ 1878903 w 2461403"/>
                  <a:gd name="connsiteY39" fmla="*/ 291415 h 2224519"/>
                  <a:gd name="connsiteX40" fmla="*/ 1968422 w 2461403"/>
                  <a:gd name="connsiteY40" fmla="*/ 228894 h 2224519"/>
                  <a:gd name="connsiteX41" fmla="*/ 2461403 w 2461403"/>
                  <a:gd name="connsiteY41" fmla="*/ 733802 h 2224519"/>
                  <a:gd name="connsiteX42" fmla="*/ 2105637 w 2461403"/>
                  <a:gd name="connsiteY42" fmla="*/ 967096 h 2224519"/>
                  <a:gd name="connsiteX43" fmla="*/ 1771168 w 2461403"/>
                  <a:gd name="connsiteY43" fmla="*/ 1203194 h 2224519"/>
                  <a:gd name="connsiteX44" fmla="*/ 1666272 w 2461403"/>
                  <a:gd name="connsiteY44" fmla="*/ 1103537 h 2224519"/>
                  <a:gd name="connsiteX45" fmla="*/ 1333340 w 2461403"/>
                  <a:gd name="connsiteY45" fmla="*/ 1505003 h 2224519"/>
                  <a:gd name="connsiteX46" fmla="*/ 1260930 w 2461403"/>
                  <a:gd name="connsiteY46" fmla="*/ 1457024 h 2224519"/>
                  <a:gd name="connsiteX47" fmla="*/ 1613074 w 2461403"/>
                  <a:gd name="connsiteY47" fmla="*/ 1076685 h 2224519"/>
                  <a:gd name="connsiteX48" fmla="*/ 1920715 w 2461403"/>
                  <a:gd name="connsiteY48" fmla="*/ 821267 h 2224519"/>
                  <a:gd name="connsiteX49" fmla="*/ 1829273 w 2461403"/>
                  <a:gd name="connsiteY49" fmla="*/ 817291 h 2224519"/>
                  <a:gd name="connsiteX50" fmla="*/ 1773614 w 2461403"/>
                  <a:gd name="connsiteY50" fmla="*/ 761632 h 2224519"/>
                  <a:gd name="connsiteX51" fmla="*/ 1456874 w 2461403"/>
                  <a:gd name="connsiteY51" fmla="*/ 1004847 h 2224519"/>
                  <a:gd name="connsiteX52" fmla="*/ 1527211 w 2461403"/>
                  <a:gd name="connsiteY52" fmla="*/ 753639 h 2224519"/>
                  <a:gd name="connsiteX53" fmla="*/ 1421703 w 2461403"/>
                  <a:gd name="connsiteY53" fmla="*/ 834026 h 2224519"/>
                  <a:gd name="connsiteX54" fmla="*/ 1512138 w 2461403"/>
                  <a:gd name="connsiteY54" fmla="*/ 834026 h 2224519"/>
                  <a:gd name="connsiteX55" fmla="*/ 1371461 w 2461403"/>
                  <a:gd name="connsiteY55" fmla="*/ 1019920 h 2224519"/>
                  <a:gd name="connsiteX56" fmla="*/ 1115228 w 2461403"/>
                  <a:gd name="connsiteY56" fmla="*/ 1246008 h 2224519"/>
                  <a:gd name="connsiteX57" fmla="*/ 907141 w 2461403"/>
                  <a:gd name="connsiteY57" fmla="*/ 1537410 h 2224519"/>
                  <a:gd name="connsiteX58" fmla="*/ 858995 w 2461403"/>
                  <a:gd name="connsiteY58" fmla="*/ 1612773 h 2224519"/>
                  <a:gd name="connsiteX59" fmla="*/ 1009720 w 2461403"/>
                  <a:gd name="connsiteY59" fmla="*/ 1909199 h 2224519"/>
                  <a:gd name="connsiteX60" fmla="*/ 1100156 w 2461403"/>
                  <a:gd name="connsiteY60" fmla="*/ 1889102 h 2224519"/>
                  <a:gd name="connsiteX61" fmla="*/ 1243117 w 2461403"/>
                  <a:gd name="connsiteY61" fmla="*/ 1429806 h 2224519"/>
                  <a:gd name="connsiteX62" fmla="*/ 1356169 w 2461403"/>
                  <a:gd name="connsiteY62" fmla="*/ 1501105 h 2224519"/>
                  <a:gd name="connsiteX63" fmla="*/ 1352194 w 2461403"/>
                  <a:gd name="connsiteY63" fmla="*/ 1596520 h 2224519"/>
                  <a:gd name="connsiteX64" fmla="*/ 1324384 w 2461403"/>
                  <a:gd name="connsiteY64" fmla="*/ 1770376 h 2224519"/>
                  <a:gd name="connsiteX65" fmla="*/ 1416465 w 2461403"/>
                  <a:gd name="connsiteY65" fmla="*/ 1910842 h 2224519"/>
                  <a:gd name="connsiteX66" fmla="*/ 1340269 w 2461403"/>
                  <a:gd name="connsiteY66" fmla="*/ 1640250 h 2224519"/>
                  <a:gd name="connsiteX67" fmla="*/ 1606637 w 2461403"/>
                  <a:gd name="connsiteY67" fmla="*/ 1513030 h 2224519"/>
                  <a:gd name="connsiteX68" fmla="*/ 1723643 w 2461403"/>
                  <a:gd name="connsiteY68" fmla="*/ 1293596 h 2224519"/>
                  <a:gd name="connsiteX69" fmla="*/ 1989073 w 2461403"/>
                  <a:gd name="connsiteY69" fmla="*/ 1262840 h 2224519"/>
                  <a:gd name="connsiteX70" fmla="*/ 1885956 w 2461403"/>
                  <a:gd name="connsiteY70" fmla="*/ 1550615 h 2224519"/>
                  <a:gd name="connsiteX71" fmla="*/ 1818893 w 2461403"/>
                  <a:gd name="connsiteY71" fmla="*/ 1877796 h 2224519"/>
                  <a:gd name="connsiteX72" fmla="*/ 1615362 w 2461403"/>
                  <a:gd name="connsiteY72" fmla="*/ 2013962 h 2224519"/>
                  <a:gd name="connsiteX73" fmla="*/ 1574831 w 2461403"/>
                  <a:gd name="connsiteY73" fmla="*/ 1934449 h 2224519"/>
                  <a:gd name="connsiteX74" fmla="*/ 1471464 w 2461403"/>
                  <a:gd name="connsiteY74" fmla="*/ 2065646 h 2224519"/>
                  <a:gd name="connsiteX75" fmla="*/ 1582781 w 2461403"/>
                  <a:gd name="connsiteY75" fmla="*/ 2133232 h 2224519"/>
                  <a:gd name="connsiteX76" fmla="*/ 1451584 w 2461403"/>
                  <a:gd name="connsiteY76" fmla="*/ 2200818 h 2224519"/>
                  <a:gd name="connsiteX77" fmla="*/ 1228948 w 2461403"/>
                  <a:gd name="connsiteY77" fmla="*/ 2208769 h 2224519"/>
                  <a:gd name="connsiteX78" fmla="*/ 982457 w 2461403"/>
                  <a:gd name="connsiteY78" fmla="*/ 2216722 h 2224519"/>
                  <a:gd name="connsiteX79" fmla="*/ 966555 w 2461403"/>
                  <a:gd name="connsiteY79" fmla="*/ 2137207 h 2224519"/>
                  <a:gd name="connsiteX80" fmla="*/ 1197143 w 2461403"/>
                  <a:gd name="connsiteY80" fmla="*/ 2161061 h 2224519"/>
                  <a:gd name="connsiteX81" fmla="*/ 1324364 w 2461403"/>
                  <a:gd name="connsiteY81" fmla="*/ 2141182 h 2224519"/>
                  <a:gd name="connsiteX82" fmla="*/ 1280632 w 2461403"/>
                  <a:gd name="connsiteY82" fmla="*/ 1954329 h 2224519"/>
                  <a:gd name="connsiteX83" fmla="*/ 1407852 w 2461403"/>
                  <a:gd name="connsiteY83" fmla="*/ 1926500 h 2224519"/>
                  <a:gd name="connsiteX84" fmla="*/ 1247453 w 2461403"/>
                  <a:gd name="connsiteY84" fmla="*/ 1884840 h 2224519"/>
                  <a:gd name="connsiteX85" fmla="*/ 1182614 w 2461403"/>
                  <a:gd name="connsiteY85" fmla="*/ 2054900 h 2224519"/>
                  <a:gd name="connsiteX86" fmla="*/ 1024793 w 2461403"/>
                  <a:gd name="connsiteY86" fmla="*/ 2120214 h 2224519"/>
                  <a:gd name="connsiteX87" fmla="*/ 884116 w 2461403"/>
                  <a:gd name="connsiteY87" fmla="*/ 1758474 h 2224519"/>
                  <a:gd name="connsiteX88" fmla="*/ 843922 w 2461403"/>
                  <a:gd name="connsiteY88" fmla="*/ 2069973 h 2224519"/>
                  <a:gd name="connsiteX89" fmla="*/ 703246 w 2461403"/>
                  <a:gd name="connsiteY89" fmla="*/ 1657991 h 2224519"/>
                  <a:gd name="connsiteX90" fmla="*/ 803729 w 2461403"/>
                  <a:gd name="connsiteY90" fmla="*/ 1406782 h 2224519"/>
                  <a:gd name="connsiteX91" fmla="*/ 884115 w 2461403"/>
                  <a:gd name="connsiteY91" fmla="*/ 1246008 h 2224519"/>
                  <a:gd name="connsiteX92" fmla="*/ 1160446 w 2461403"/>
                  <a:gd name="connsiteY92" fmla="*/ 1125427 h 2224519"/>
                  <a:gd name="connsiteX93" fmla="*/ 1637744 w 2461403"/>
                  <a:gd name="connsiteY93" fmla="*/ 648131 h 2224519"/>
                  <a:gd name="connsiteX94" fmla="*/ 1763348 w 2461403"/>
                  <a:gd name="connsiteY94" fmla="*/ 336632 h 2224519"/>
                  <a:gd name="connsiteX95" fmla="*/ 1642768 w 2461403"/>
                  <a:gd name="connsiteY95" fmla="*/ 376825 h 2224519"/>
                  <a:gd name="connsiteX96" fmla="*/ 1451848 w 2461403"/>
                  <a:gd name="connsiteY96" fmla="*/ 658179 h 2224519"/>
                  <a:gd name="connsiteX97" fmla="*/ 1170498 w 2461403"/>
                  <a:gd name="connsiteY97" fmla="*/ 497404 h 2224519"/>
                  <a:gd name="connsiteX98" fmla="*/ 1200641 w 2461403"/>
                  <a:gd name="connsiteY98" fmla="*/ 633056 h 2224519"/>
                  <a:gd name="connsiteX99" fmla="*/ 1115230 w 2461403"/>
                  <a:gd name="connsiteY99" fmla="*/ 869194 h 2224519"/>
                  <a:gd name="connsiteX100" fmla="*/ 1100158 w 2461403"/>
                  <a:gd name="connsiteY100" fmla="*/ 1004845 h 2224519"/>
                  <a:gd name="connsiteX101" fmla="*/ 904215 w 2461403"/>
                  <a:gd name="connsiteY101" fmla="*/ 1014893 h 2224519"/>
                  <a:gd name="connsiteX102" fmla="*/ 929336 w 2461403"/>
                  <a:gd name="connsiteY102" fmla="*/ 1175667 h 2224519"/>
                  <a:gd name="connsiteX103" fmla="*/ 708272 w 2461403"/>
                  <a:gd name="connsiteY103" fmla="*/ 984749 h 2224519"/>
                  <a:gd name="connsiteX104" fmla="*/ 607789 w 2461403"/>
                  <a:gd name="connsiteY104" fmla="*/ 914411 h 2224519"/>
                  <a:gd name="connsiteX105" fmla="*/ 809594 w 2461403"/>
                  <a:gd name="connsiteY105" fmla="*/ 1313832 h 2224519"/>
                  <a:gd name="connsiteX106" fmla="*/ 512330 w 2461403"/>
                  <a:gd name="connsiteY106" fmla="*/ 1356538 h 2224519"/>
                  <a:gd name="connsiteX107" fmla="*/ 647983 w 2461403"/>
                  <a:gd name="connsiteY107" fmla="*/ 1874028 h 2224519"/>
                  <a:gd name="connsiteX108" fmla="*/ 537449 w 2461403"/>
                  <a:gd name="connsiteY108" fmla="*/ 1798666 h 2224519"/>
                  <a:gd name="connsiteX109" fmla="*/ 391749 w 2461403"/>
                  <a:gd name="connsiteY109" fmla="*/ 1733351 h 2224519"/>
                  <a:gd name="connsiteX110" fmla="*/ 230975 w 2461403"/>
                  <a:gd name="connsiteY110" fmla="*/ 1436924 h 2224519"/>
                  <a:gd name="connsiteX111" fmla="*/ 356580 w 2461403"/>
                  <a:gd name="connsiteY111" fmla="*/ 1668037 h 2224519"/>
                  <a:gd name="connsiteX112" fmla="*/ 431942 w 2461403"/>
                  <a:gd name="connsiteY112" fmla="*/ 1833835 h 2224519"/>
                  <a:gd name="connsiteX113" fmla="*/ 527402 w 2461403"/>
                  <a:gd name="connsiteY113" fmla="*/ 1874028 h 2224519"/>
                  <a:gd name="connsiteX114" fmla="*/ 507305 w 2461403"/>
                  <a:gd name="connsiteY114" fmla="*/ 1989585 h 2224519"/>
                  <a:gd name="connsiteX115" fmla="*/ 311362 w 2461403"/>
                  <a:gd name="connsiteY115" fmla="*/ 2180503 h 2224519"/>
                  <a:gd name="connsiteX116" fmla="*/ 250235 w 2461403"/>
                  <a:gd name="connsiteY116" fmla="*/ 2142821 h 2224519"/>
                  <a:gd name="connsiteX117" fmla="*/ 220927 w 2461403"/>
                  <a:gd name="connsiteY117" fmla="*/ 1989584 h 2224519"/>
                  <a:gd name="connsiteX118" fmla="*/ 120444 w 2461403"/>
                  <a:gd name="connsiteY118" fmla="*/ 1909197 h 2224519"/>
                  <a:gd name="connsiteX119" fmla="*/ 65177 w 2461403"/>
                  <a:gd name="connsiteY119" fmla="*/ 1869004 h 2224519"/>
                  <a:gd name="connsiteX120" fmla="*/ 80251 w 2461403"/>
                  <a:gd name="connsiteY120" fmla="*/ 1673060 h 2224519"/>
                  <a:gd name="connsiteX121" fmla="*/ 205854 w 2461403"/>
                  <a:gd name="connsiteY121" fmla="*/ 1813738 h 2224519"/>
                  <a:gd name="connsiteX122" fmla="*/ 301314 w 2461403"/>
                  <a:gd name="connsiteY122" fmla="*/ 1974512 h 2224519"/>
                  <a:gd name="connsiteX123" fmla="*/ 326435 w 2461403"/>
                  <a:gd name="connsiteY123" fmla="*/ 1863979 h 2224519"/>
                  <a:gd name="connsiteX124" fmla="*/ 175710 w 2461403"/>
                  <a:gd name="connsiteY124" fmla="*/ 1517311 h 2224519"/>
                  <a:gd name="connsiteX125" fmla="*/ 150589 w 2461403"/>
                  <a:gd name="connsiteY125" fmla="*/ 1482143 h 2224519"/>
                  <a:gd name="connsiteX126" fmla="*/ 30008 w 2461403"/>
                  <a:gd name="connsiteY126" fmla="*/ 1642916 h 2224519"/>
                  <a:gd name="connsiteX127" fmla="*/ 19959 w 2461403"/>
                  <a:gd name="connsiteY127" fmla="*/ 1798665 h 2224519"/>
                  <a:gd name="connsiteX128" fmla="*/ 75227 w 2461403"/>
                  <a:gd name="connsiteY128" fmla="*/ 1301271 h 2224519"/>
                  <a:gd name="connsiteX129" fmla="*/ 175709 w 2461403"/>
                  <a:gd name="connsiteY129" fmla="*/ 1341465 h 2224519"/>
                  <a:gd name="connsiteX130" fmla="*/ 170685 w 2461403"/>
                  <a:gd name="connsiteY130" fmla="*/ 1125426 h 2224519"/>
                  <a:gd name="connsiteX131" fmla="*/ 95322 w 2461403"/>
                  <a:gd name="connsiteY131" fmla="*/ 1235957 h 2224519"/>
                  <a:gd name="connsiteX132" fmla="*/ 180733 w 2461403"/>
                  <a:gd name="connsiteY132" fmla="*/ 1045039 h 2224519"/>
                  <a:gd name="connsiteX133" fmla="*/ 276193 w 2461403"/>
                  <a:gd name="connsiteY133" fmla="*/ 864168 h 2224519"/>
                  <a:gd name="connsiteX134" fmla="*/ 471298 w 2461403"/>
                  <a:gd name="connsiteY134" fmla="*/ 663201 h 2224519"/>
                  <a:gd name="connsiteX0" fmla="*/ 471298 w 2462983"/>
                  <a:gd name="connsiteY0" fmla="*/ 663201 h 2224519"/>
                  <a:gd name="connsiteX1" fmla="*/ 693200 w 2462983"/>
                  <a:gd name="connsiteY1" fmla="*/ 401944 h 2224519"/>
                  <a:gd name="connsiteX2" fmla="*/ 743441 w 2462983"/>
                  <a:gd name="connsiteY2" fmla="*/ 462235 h 2224519"/>
                  <a:gd name="connsiteX3" fmla="*/ 708273 w 2462983"/>
                  <a:gd name="connsiteY3" fmla="*/ 572766 h 2224519"/>
                  <a:gd name="connsiteX4" fmla="*/ 637934 w 2462983"/>
                  <a:gd name="connsiteY4" fmla="*/ 582815 h 2224519"/>
                  <a:gd name="connsiteX5" fmla="*/ 562573 w 2462983"/>
                  <a:gd name="connsiteY5" fmla="*/ 617984 h 2224519"/>
                  <a:gd name="connsiteX6" fmla="*/ 688176 w 2462983"/>
                  <a:gd name="connsiteY6" fmla="*/ 768709 h 2224519"/>
                  <a:gd name="connsiteX7" fmla="*/ 487209 w 2462983"/>
                  <a:gd name="connsiteY7" fmla="*/ 743589 h 2224519"/>
                  <a:gd name="connsiteX8" fmla="*/ 421895 w 2462983"/>
                  <a:gd name="connsiteY8" fmla="*/ 944556 h 2224519"/>
                  <a:gd name="connsiteX9" fmla="*/ 241862 w 2462983"/>
                  <a:gd name="connsiteY9" fmla="*/ 984749 h 2224519"/>
                  <a:gd name="connsiteX10" fmla="*/ 306338 w 2462983"/>
                  <a:gd name="connsiteY10" fmla="*/ 1276151 h 2224519"/>
                  <a:gd name="connsiteX11" fmla="*/ 492233 w 2462983"/>
                  <a:gd name="connsiteY11" fmla="*/ 1185716 h 2224519"/>
                  <a:gd name="connsiteX12" fmla="*/ 477162 w 2462983"/>
                  <a:gd name="connsiteY12" fmla="*/ 969676 h 2224519"/>
                  <a:gd name="connsiteX13" fmla="*/ 738418 w 2462983"/>
                  <a:gd name="connsiteY13" fmla="*/ 773733 h 2224519"/>
                  <a:gd name="connsiteX14" fmla="*/ 818805 w 2462983"/>
                  <a:gd name="connsiteY14" fmla="*/ 808903 h 2224519"/>
                  <a:gd name="connsiteX15" fmla="*/ 889144 w 2462983"/>
                  <a:gd name="connsiteY15" fmla="*/ 909386 h 2224519"/>
                  <a:gd name="connsiteX16" fmla="*/ 793684 w 2462983"/>
                  <a:gd name="connsiteY16" fmla="*/ 698370 h 2224519"/>
                  <a:gd name="connsiteX17" fmla="*/ 803732 w 2462983"/>
                  <a:gd name="connsiteY17" fmla="*/ 427065 h 2224519"/>
                  <a:gd name="connsiteX18" fmla="*/ 979579 w 2462983"/>
                  <a:gd name="connsiteY18" fmla="*/ 281364 h 2224519"/>
                  <a:gd name="connsiteX19" fmla="*/ 904216 w 2462983"/>
                  <a:gd name="connsiteY19" fmla="*/ 462235 h 2224519"/>
                  <a:gd name="connsiteX20" fmla="*/ 899192 w 2462983"/>
                  <a:gd name="connsiteY20" fmla="*/ 537597 h 2224519"/>
                  <a:gd name="connsiteX21" fmla="*/ 1029820 w 2462983"/>
                  <a:gd name="connsiteY21" fmla="*/ 557694 h 2224519"/>
                  <a:gd name="connsiteX22" fmla="*/ 974554 w 2462983"/>
                  <a:gd name="connsiteY22" fmla="*/ 758661 h 2224519"/>
                  <a:gd name="connsiteX23" fmla="*/ 994652 w 2462983"/>
                  <a:gd name="connsiteY23" fmla="*/ 778759 h 2224519"/>
                  <a:gd name="connsiteX24" fmla="*/ 959482 w 2462983"/>
                  <a:gd name="connsiteY24" fmla="*/ 497404 h 2224519"/>
                  <a:gd name="connsiteX25" fmla="*/ 1034844 w 2462983"/>
                  <a:gd name="connsiteY25" fmla="*/ 306485 h 2224519"/>
                  <a:gd name="connsiteX26" fmla="*/ 1155424 w 2462983"/>
                  <a:gd name="connsiteY26" fmla="*/ 140687 h 2224519"/>
                  <a:gd name="connsiteX27" fmla="*/ 1265955 w 2462983"/>
                  <a:gd name="connsiteY27" fmla="*/ 206001 h 2224519"/>
                  <a:gd name="connsiteX28" fmla="*/ 1145375 w 2462983"/>
                  <a:gd name="connsiteY28" fmla="*/ 296438 h 2224519"/>
                  <a:gd name="connsiteX29" fmla="*/ 1311173 w 2462983"/>
                  <a:gd name="connsiteY29" fmla="*/ 406970 h 2224519"/>
                  <a:gd name="connsiteX30" fmla="*/ 1346340 w 2462983"/>
                  <a:gd name="connsiteY30" fmla="*/ 115567 h 2224519"/>
                  <a:gd name="connsiteX31" fmla="*/ 1436777 w 2462983"/>
                  <a:gd name="connsiteY31" fmla="*/ 45231 h 2224519"/>
                  <a:gd name="connsiteX32" fmla="*/ 1872613 w 2462983"/>
                  <a:gd name="connsiteY32" fmla="*/ 11326 h 2224519"/>
                  <a:gd name="connsiteX33" fmla="*/ 1952519 w 2462983"/>
                  <a:gd name="connsiteY33" fmla="*/ 22160 h 2224519"/>
                  <a:gd name="connsiteX34" fmla="*/ 2225311 w 2462983"/>
                  <a:gd name="connsiteY34" fmla="*/ 79631 h 2224519"/>
                  <a:gd name="connsiteX35" fmla="*/ 1773395 w 2462983"/>
                  <a:gd name="connsiteY35" fmla="*/ 50254 h 2224519"/>
                  <a:gd name="connsiteX36" fmla="*/ 1708081 w 2462983"/>
                  <a:gd name="connsiteY36" fmla="*/ 110545 h 2224519"/>
                  <a:gd name="connsiteX37" fmla="*/ 1461896 w 2462983"/>
                  <a:gd name="connsiteY37" fmla="*/ 90447 h 2224519"/>
                  <a:gd name="connsiteX38" fmla="*/ 1421703 w 2462983"/>
                  <a:gd name="connsiteY38" fmla="*/ 396922 h 2224519"/>
                  <a:gd name="connsiteX39" fmla="*/ 1878903 w 2462983"/>
                  <a:gd name="connsiteY39" fmla="*/ 291415 h 2224519"/>
                  <a:gd name="connsiteX40" fmla="*/ 1968422 w 2462983"/>
                  <a:gd name="connsiteY40" fmla="*/ 228894 h 2224519"/>
                  <a:gd name="connsiteX41" fmla="*/ 2225293 w 2462983"/>
                  <a:gd name="connsiteY41" fmla="*/ 461746 h 2224519"/>
                  <a:gd name="connsiteX42" fmla="*/ 2461403 w 2462983"/>
                  <a:gd name="connsiteY42" fmla="*/ 733802 h 2224519"/>
                  <a:gd name="connsiteX43" fmla="*/ 2105637 w 2462983"/>
                  <a:gd name="connsiteY43" fmla="*/ 967096 h 2224519"/>
                  <a:gd name="connsiteX44" fmla="*/ 1771168 w 2462983"/>
                  <a:gd name="connsiteY44" fmla="*/ 1203194 h 2224519"/>
                  <a:gd name="connsiteX45" fmla="*/ 1666272 w 2462983"/>
                  <a:gd name="connsiteY45" fmla="*/ 1103537 h 2224519"/>
                  <a:gd name="connsiteX46" fmla="*/ 1333340 w 2462983"/>
                  <a:gd name="connsiteY46" fmla="*/ 1505003 h 2224519"/>
                  <a:gd name="connsiteX47" fmla="*/ 1260930 w 2462983"/>
                  <a:gd name="connsiteY47" fmla="*/ 1457024 h 2224519"/>
                  <a:gd name="connsiteX48" fmla="*/ 1613074 w 2462983"/>
                  <a:gd name="connsiteY48" fmla="*/ 1076685 h 2224519"/>
                  <a:gd name="connsiteX49" fmla="*/ 1920715 w 2462983"/>
                  <a:gd name="connsiteY49" fmla="*/ 821267 h 2224519"/>
                  <a:gd name="connsiteX50" fmla="*/ 1829273 w 2462983"/>
                  <a:gd name="connsiteY50" fmla="*/ 817291 h 2224519"/>
                  <a:gd name="connsiteX51" fmla="*/ 1773614 w 2462983"/>
                  <a:gd name="connsiteY51" fmla="*/ 761632 h 2224519"/>
                  <a:gd name="connsiteX52" fmla="*/ 1456874 w 2462983"/>
                  <a:gd name="connsiteY52" fmla="*/ 1004847 h 2224519"/>
                  <a:gd name="connsiteX53" fmla="*/ 1527211 w 2462983"/>
                  <a:gd name="connsiteY53" fmla="*/ 753639 h 2224519"/>
                  <a:gd name="connsiteX54" fmla="*/ 1421703 w 2462983"/>
                  <a:gd name="connsiteY54" fmla="*/ 834026 h 2224519"/>
                  <a:gd name="connsiteX55" fmla="*/ 1512138 w 2462983"/>
                  <a:gd name="connsiteY55" fmla="*/ 834026 h 2224519"/>
                  <a:gd name="connsiteX56" fmla="*/ 1371461 w 2462983"/>
                  <a:gd name="connsiteY56" fmla="*/ 1019920 h 2224519"/>
                  <a:gd name="connsiteX57" fmla="*/ 1115228 w 2462983"/>
                  <a:gd name="connsiteY57" fmla="*/ 1246008 h 2224519"/>
                  <a:gd name="connsiteX58" fmla="*/ 907141 w 2462983"/>
                  <a:gd name="connsiteY58" fmla="*/ 1537410 h 2224519"/>
                  <a:gd name="connsiteX59" fmla="*/ 858995 w 2462983"/>
                  <a:gd name="connsiteY59" fmla="*/ 1612773 h 2224519"/>
                  <a:gd name="connsiteX60" fmla="*/ 1009720 w 2462983"/>
                  <a:gd name="connsiteY60" fmla="*/ 1909199 h 2224519"/>
                  <a:gd name="connsiteX61" fmla="*/ 1100156 w 2462983"/>
                  <a:gd name="connsiteY61" fmla="*/ 1889102 h 2224519"/>
                  <a:gd name="connsiteX62" fmla="*/ 1243117 w 2462983"/>
                  <a:gd name="connsiteY62" fmla="*/ 1429806 h 2224519"/>
                  <a:gd name="connsiteX63" fmla="*/ 1356169 w 2462983"/>
                  <a:gd name="connsiteY63" fmla="*/ 1501105 h 2224519"/>
                  <a:gd name="connsiteX64" fmla="*/ 1352194 w 2462983"/>
                  <a:gd name="connsiteY64" fmla="*/ 1596520 h 2224519"/>
                  <a:gd name="connsiteX65" fmla="*/ 1324384 w 2462983"/>
                  <a:gd name="connsiteY65" fmla="*/ 1770376 h 2224519"/>
                  <a:gd name="connsiteX66" fmla="*/ 1416465 w 2462983"/>
                  <a:gd name="connsiteY66" fmla="*/ 1910842 h 2224519"/>
                  <a:gd name="connsiteX67" fmla="*/ 1340269 w 2462983"/>
                  <a:gd name="connsiteY67" fmla="*/ 1640250 h 2224519"/>
                  <a:gd name="connsiteX68" fmla="*/ 1606637 w 2462983"/>
                  <a:gd name="connsiteY68" fmla="*/ 1513030 h 2224519"/>
                  <a:gd name="connsiteX69" fmla="*/ 1723643 w 2462983"/>
                  <a:gd name="connsiteY69" fmla="*/ 1293596 h 2224519"/>
                  <a:gd name="connsiteX70" fmla="*/ 1989073 w 2462983"/>
                  <a:gd name="connsiteY70" fmla="*/ 1262840 h 2224519"/>
                  <a:gd name="connsiteX71" fmla="*/ 1885956 w 2462983"/>
                  <a:gd name="connsiteY71" fmla="*/ 1550615 h 2224519"/>
                  <a:gd name="connsiteX72" fmla="*/ 1818893 w 2462983"/>
                  <a:gd name="connsiteY72" fmla="*/ 1877796 h 2224519"/>
                  <a:gd name="connsiteX73" fmla="*/ 1615362 w 2462983"/>
                  <a:gd name="connsiteY73" fmla="*/ 2013962 h 2224519"/>
                  <a:gd name="connsiteX74" fmla="*/ 1574831 w 2462983"/>
                  <a:gd name="connsiteY74" fmla="*/ 1934449 h 2224519"/>
                  <a:gd name="connsiteX75" fmla="*/ 1471464 w 2462983"/>
                  <a:gd name="connsiteY75" fmla="*/ 2065646 h 2224519"/>
                  <a:gd name="connsiteX76" fmla="*/ 1582781 w 2462983"/>
                  <a:gd name="connsiteY76" fmla="*/ 2133232 h 2224519"/>
                  <a:gd name="connsiteX77" fmla="*/ 1451584 w 2462983"/>
                  <a:gd name="connsiteY77" fmla="*/ 2200818 h 2224519"/>
                  <a:gd name="connsiteX78" fmla="*/ 1228948 w 2462983"/>
                  <a:gd name="connsiteY78" fmla="*/ 2208769 h 2224519"/>
                  <a:gd name="connsiteX79" fmla="*/ 982457 w 2462983"/>
                  <a:gd name="connsiteY79" fmla="*/ 2216722 h 2224519"/>
                  <a:gd name="connsiteX80" fmla="*/ 966555 w 2462983"/>
                  <a:gd name="connsiteY80" fmla="*/ 2137207 h 2224519"/>
                  <a:gd name="connsiteX81" fmla="*/ 1197143 w 2462983"/>
                  <a:gd name="connsiteY81" fmla="*/ 2161061 h 2224519"/>
                  <a:gd name="connsiteX82" fmla="*/ 1324364 w 2462983"/>
                  <a:gd name="connsiteY82" fmla="*/ 2141182 h 2224519"/>
                  <a:gd name="connsiteX83" fmla="*/ 1280632 w 2462983"/>
                  <a:gd name="connsiteY83" fmla="*/ 1954329 h 2224519"/>
                  <a:gd name="connsiteX84" fmla="*/ 1407852 w 2462983"/>
                  <a:gd name="connsiteY84" fmla="*/ 1926500 h 2224519"/>
                  <a:gd name="connsiteX85" fmla="*/ 1247453 w 2462983"/>
                  <a:gd name="connsiteY85" fmla="*/ 1884840 h 2224519"/>
                  <a:gd name="connsiteX86" fmla="*/ 1182614 w 2462983"/>
                  <a:gd name="connsiteY86" fmla="*/ 2054900 h 2224519"/>
                  <a:gd name="connsiteX87" fmla="*/ 1024793 w 2462983"/>
                  <a:gd name="connsiteY87" fmla="*/ 2120214 h 2224519"/>
                  <a:gd name="connsiteX88" fmla="*/ 884116 w 2462983"/>
                  <a:gd name="connsiteY88" fmla="*/ 1758474 h 2224519"/>
                  <a:gd name="connsiteX89" fmla="*/ 843922 w 2462983"/>
                  <a:gd name="connsiteY89" fmla="*/ 2069973 h 2224519"/>
                  <a:gd name="connsiteX90" fmla="*/ 703246 w 2462983"/>
                  <a:gd name="connsiteY90" fmla="*/ 1657991 h 2224519"/>
                  <a:gd name="connsiteX91" fmla="*/ 803729 w 2462983"/>
                  <a:gd name="connsiteY91" fmla="*/ 1406782 h 2224519"/>
                  <a:gd name="connsiteX92" fmla="*/ 884115 w 2462983"/>
                  <a:gd name="connsiteY92" fmla="*/ 1246008 h 2224519"/>
                  <a:gd name="connsiteX93" fmla="*/ 1160446 w 2462983"/>
                  <a:gd name="connsiteY93" fmla="*/ 1125427 h 2224519"/>
                  <a:gd name="connsiteX94" fmla="*/ 1637744 w 2462983"/>
                  <a:gd name="connsiteY94" fmla="*/ 648131 h 2224519"/>
                  <a:gd name="connsiteX95" fmla="*/ 1763348 w 2462983"/>
                  <a:gd name="connsiteY95" fmla="*/ 336632 h 2224519"/>
                  <a:gd name="connsiteX96" fmla="*/ 1642768 w 2462983"/>
                  <a:gd name="connsiteY96" fmla="*/ 376825 h 2224519"/>
                  <a:gd name="connsiteX97" fmla="*/ 1451848 w 2462983"/>
                  <a:gd name="connsiteY97" fmla="*/ 658179 h 2224519"/>
                  <a:gd name="connsiteX98" fmla="*/ 1170498 w 2462983"/>
                  <a:gd name="connsiteY98" fmla="*/ 497404 h 2224519"/>
                  <a:gd name="connsiteX99" fmla="*/ 1200641 w 2462983"/>
                  <a:gd name="connsiteY99" fmla="*/ 633056 h 2224519"/>
                  <a:gd name="connsiteX100" fmla="*/ 1115230 w 2462983"/>
                  <a:gd name="connsiteY100" fmla="*/ 869194 h 2224519"/>
                  <a:gd name="connsiteX101" fmla="*/ 1100158 w 2462983"/>
                  <a:gd name="connsiteY101" fmla="*/ 1004845 h 2224519"/>
                  <a:gd name="connsiteX102" fmla="*/ 904215 w 2462983"/>
                  <a:gd name="connsiteY102" fmla="*/ 1014893 h 2224519"/>
                  <a:gd name="connsiteX103" fmla="*/ 929336 w 2462983"/>
                  <a:gd name="connsiteY103" fmla="*/ 1175667 h 2224519"/>
                  <a:gd name="connsiteX104" fmla="*/ 708272 w 2462983"/>
                  <a:gd name="connsiteY104" fmla="*/ 984749 h 2224519"/>
                  <a:gd name="connsiteX105" fmla="*/ 607789 w 2462983"/>
                  <a:gd name="connsiteY105" fmla="*/ 914411 h 2224519"/>
                  <a:gd name="connsiteX106" fmla="*/ 809594 w 2462983"/>
                  <a:gd name="connsiteY106" fmla="*/ 1313832 h 2224519"/>
                  <a:gd name="connsiteX107" fmla="*/ 512330 w 2462983"/>
                  <a:gd name="connsiteY107" fmla="*/ 1356538 h 2224519"/>
                  <a:gd name="connsiteX108" fmla="*/ 647983 w 2462983"/>
                  <a:gd name="connsiteY108" fmla="*/ 1874028 h 2224519"/>
                  <a:gd name="connsiteX109" fmla="*/ 537449 w 2462983"/>
                  <a:gd name="connsiteY109" fmla="*/ 1798666 h 2224519"/>
                  <a:gd name="connsiteX110" fmla="*/ 391749 w 2462983"/>
                  <a:gd name="connsiteY110" fmla="*/ 1733351 h 2224519"/>
                  <a:gd name="connsiteX111" fmla="*/ 230975 w 2462983"/>
                  <a:gd name="connsiteY111" fmla="*/ 1436924 h 2224519"/>
                  <a:gd name="connsiteX112" fmla="*/ 356580 w 2462983"/>
                  <a:gd name="connsiteY112" fmla="*/ 1668037 h 2224519"/>
                  <a:gd name="connsiteX113" fmla="*/ 431942 w 2462983"/>
                  <a:gd name="connsiteY113" fmla="*/ 1833835 h 2224519"/>
                  <a:gd name="connsiteX114" fmla="*/ 527402 w 2462983"/>
                  <a:gd name="connsiteY114" fmla="*/ 1874028 h 2224519"/>
                  <a:gd name="connsiteX115" fmla="*/ 507305 w 2462983"/>
                  <a:gd name="connsiteY115" fmla="*/ 1989585 h 2224519"/>
                  <a:gd name="connsiteX116" fmla="*/ 311362 w 2462983"/>
                  <a:gd name="connsiteY116" fmla="*/ 2180503 h 2224519"/>
                  <a:gd name="connsiteX117" fmla="*/ 250235 w 2462983"/>
                  <a:gd name="connsiteY117" fmla="*/ 2142821 h 2224519"/>
                  <a:gd name="connsiteX118" fmla="*/ 220927 w 2462983"/>
                  <a:gd name="connsiteY118" fmla="*/ 1989584 h 2224519"/>
                  <a:gd name="connsiteX119" fmla="*/ 120444 w 2462983"/>
                  <a:gd name="connsiteY119" fmla="*/ 1909197 h 2224519"/>
                  <a:gd name="connsiteX120" fmla="*/ 65177 w 2462983"/>
                  <a:gd name="connsiteY120" fmla="*/ 1869004 h 2224519"/>
                  <a:gd name="connsiteX121" fmla="*/ 80251 w 2462983"/>
                  <a:gd name="connsiteY121" fmla="*/ 1673060 h 2224519"/>
                  <a:gd name="connsiteX122" fmla="*/ 205854 w 2462983"/>
                  <a:gd name="connsiteY122" fmla="*/ 1813738 h 2224519"/>
                  <a:gd name="connsiteX123" fmla="*/ 301314 w 2462983"/>
                  <a:gd name="connsiteY123" fmla="*/ 1974512 h 2224519"/>
                  <a:gd name="connsiteX124" fmla="*/ 326435 w 2462983"/>
                  <a:gd name="connsiteY124" fmla="*/ 1863979 h 2224519"/>
                  <a:gd name="connsiteX125" fmla="*/ 175710 w 2462983"/>
                  <a:gd name="connsiteY125" fmla="*/ 1517311 h 2224519"/>
                  <a:gd name="connsiteX126" fmla="*/ 150589 w 2462983"/>
                  <a:gd name="connsiteY126" fmla="*/ 1482143 h 2224519"/>
                  <a:gd name="connsiteX127" fmla="*/ 30008 w 2462983"/>
                  <a:gd name="connsiteY127" fmla="*/ 1642916 h 2224519"/>
                  <a:gd name="connsiteX128" fmla="*/ 19959 w 2462983"/>
                  <a:gd name="connsiteY128" fmla="*/ 1798665 h 2224519"/>
                  <a:gd name="connsiteX129" fmla="*/ 75227 w 2462983"/>
                  <a:gd name="connsiteY129" fmla="*/ 1301271 h 2224519"/>
                  <a:gd name="connsiteX130" fmla="*/ 175709 w 2462983"/>
                  <a:gd name="connsiteY130" fmla="*/ 1341465 h 2224519"/>
                  <a:gd name="connsiteX131" fmla="*/ 170685 w 2462983"/>
                  <a:gd name="connsiteY131" fmla="*/ 1125426 h 2224519"/>
                  <a:gd name="connsiteX132" fmla="*/ 95322 w 2462983"/>
                  <a:gd name="connsiteY132" fmla="*/ 1235957 h 2224519"/>
                  <a:gd name="connsiteX133" fmla="*/ 180733 w 2462983"/>
                  <a:gd name="connsiteY133" fmla="*/ 1045039 h 2224519"/>
                  <a:gd name="connsiteX134" fmla="*/ 276193 w 2462983"/>
                  <a:gd name="connsiteY134" fmla="*/ 864168 h 2224519"/>
                  <a:gd name="connsiteX135" fmla="*/ 471298 w 2462983"/>
                  <a:gd name="connsiteY135" fmla="*/ 663201 h 2224519"/>
                  <a:gd name="connsiteX0" fmla="*/ 471298 w 2462432"/>
                  <a:gd name="connsiteY0" fmla="*/ 663201 h 2224519"/>
                  <a:gd name="connsiteX1" fmla="*/ 693200 w 2462432"/>
                  <a:gd name="connsiteY1" fmla="*/ 401944 h 2224519"/>
                  <a:gd name="connsiteX2" fmla="*/ 743441 w 2462432"/>
                  <a:gd name="connsiteY2" fmla="*/ 462235 h 2224519"/>
                  <a:gd name="connsiteX3" fmla="*/ 708273 w 2462432"/>
                  <a:gd name="connsiteY3" fmla="*/ 572766 h 2224519"/>
                  <a:gd name="connsiteX4" fmla="*/ 637934 w 2462432"/>
                  <a:gd name="connsiteY4" fmla="*/ 582815 h 2224519"/>
                  <a:gd name="connsiteX5" fmla="*/ 562573 w 2462432"/>
                  <a:gd name="connsiteY5" fmla="*/ 617984 h 2224519"/>
                  <a:gd name="connsiteX6" fmla="*/ 688176 w 2462432"/>
                  <a:gd name="connsiteY6" fmla="*/ 768709 h 2224519"/>
                  <a:gd name="connsiteX7" fmla="*/ 487209 w 2462432"/>
                  <a:gd name="connsiteY7" fmla="*/ 743589 h 2224519"/>
                  <a:gd name="connsiteX8" fmla="*/ 421895 w 2462432"/>
                  <a:gd name="connsiteY8" fmla="*/ 944556 h 2224519"/>
                  <a:gd name="connsiteX9" fmla="*/ 241862 w 2462432"/>
                  <a:gd name="connsiteY9" fmla="*/ 984749 h 2224519"/>
                  <a:gd name="connsiteX10" fmla="*/ 306338 w 2462432"/>
                  <a:gd name="connsiteY10" fmla="*/ 1276151 h 2224519"/>
                  <a:gd name="connsiteX11" fmla="*/ 492233 w 2462432"/>
                  <a:gd name="connsiteY11" fmla="*/ 1185716 h 2224519"/>
                  <a:gd name="connsiteX12" fmla="*/ 477162 w 2462432"/>
                  <a:gd name="connsiteY12" fmla="*/ 969676 h 2224519"/>
                  <a:gd name="connsiteX13" fmla="*/ 738418 w 2462432"/>
                  <a:gd name="connsiteY13" fmla="*/ 773733 h 2224519"/>
                  <a:gd name="connsiteX14" fmla="*/ 818805 w 2462432"/>
                  <a:gd name="connsiteY14" fmla="*/ 808903 h 2224519"/>
                  <a:gd name="connsiteX15" fmla="*/ 889144 w 2462432"/>
                  <a:gd name="connsiteY15" fmla="*/ 909386 h 2224519"/>
                  <a:gd name="connsiteX16" fmla="*/ 793684 w 2462432"/>
                  <a:gd name="connsiteY16" fmla="*/ 698370 h 2224519"/>
                  <a:gd name="connsiteX17" fmla="*/ 803732 w 2462432"/>
                  <a:gd name="connsiteY17" fmla="*/ 427065 h 2224519"/>
                  <a:gd name="connsiteX18" fmla="*/ 979579 w 2462432"/>
                  <a:gd name="connsiteY18" fmla="*/ 281364 h 2224519"/>
                  <a:gd name="connsiteX19" fmla="*/ 904216 w 2462432"/>
                  <a:gd name="connsiteY19" fmla="*/ 462235 h 2224519"/>
                  <a:gd name="connsiteX20" fmla="*/ 899192 w 2462432"/>
                  <a:gd name="connsiteY20" fmla="*/ 537597 h 2224519"/>
                  <a:gd name="connsiteX21" fmla="*/ 1029820 w 2462432"/>
                  <a:gd name="connsiteY21" fmla="*/ 557694 h 2224519"/>
                  <a:gd name="connsiteX22" fmla="*/ 974554 w 2462432"/>
                  <a:gd name="connsiteY22" fmla="*/ 758661 h 2224519"/>
                  <a:gd name="connsiteX23" fmla="*/ 994652 w 2462432"/>
                  <a:gd name="connsiteY23" fmla="*/ 778759 h 2224519"/>
                  <a:gd name="connsiteX24" fmla="*/ 959482 w 2462432"/>
                  <a:gd name="connsiteY24" fmla="*/ 497404 h 2224519"/>
                  <a:gd name="connsiteX25" fmla="*/ 1034844 w 2462432"/>
                  <a:gd name="connsiteY25" fmla="*/ 306485 h 2224519"/>
                  <a:gd name="connsiteX26" fmla="*/ 1155424 w 2462432"/>
                  <a:gd name="connsiteY26" fmla="*/ 140687 h 2224519"/>
                  <a:gd name="connsiteX27" fmla="*/ 1265955 w 2462432"/>
                  <a:gd name="connsiteY27" fmla="*/ 206001 h 2224519"/>
                  <a:gd name="connsiteX28" fmla="*/ 1145375 w 2462432"/>
                  <a:gd name="connsiteY28" fmla="*/ 296438 h 2224519"/>
                  <a:gd name="connsiteX29" fmla="*/ 1311173 w 2462432"/>
                  <a:gd name="connsiteY29" fmla="*/ 406970 h 2224519"/>
                  <a:gd name="connsiteX30" fmla="*/ 1346340 w 2462432"/>
                  <a:gd name="connsiteY30" fmla="*/ 115567 h 2224519"/>
                  <a:gd name="connsiteX31" fmla="*/ 1436777 w 2462432"/>
                  <a:gd name="connsiteY31" fmla="*/ 45231 h 2224519"/>
                  <a:gd name="connsiteX32" fmla="*/ 1872613 w 2462432"/>
                  <a:gd name="connsiteY32" fmla="*/ 11326 h 2224519"/>
                  <a:gd name="connsiteX33" fmla="*/ 1952519 w 2462432"/>
                  <a:gd name="connsiteY33" fmla="*/ 22160 h 2224519"/>
                  <a:gd name="connsiteX34" fmla="*/ 2225311 w 2462432"/>
                  <a:gd name="connsiteY34" fmla="*/ 79631 h 2224519"/>
                  <a:gd name="connsiteX35" fmla="*/ 1773395 w 2462432"/>
                  <a:gd name="connsiteY35" fmla="*/ 50254 h 2224519"/>
                  <a:gd name="connsiteX36" fmla="*/ 1708081 w 2462432"/>
                  <a:gd name="connsiteY36" fmla="*/ 110545 h 2224519"/>
                  <a:gd name="connsiteX37" fmla="*/ 1461896 w 2462432"/>
                  <a:gd name="connsiteY37" fmla="*/ 90447 h 2224519"/>
                  <a:gd name="connsiteX38" fmla="*/ 1421703 w 2462432"/>
                  <a:gd name="connsiteY38" fmla="*/ 396922 h 2224519"/>
                  <a:gd name="connsiteX39" fmla="*/ 1878903 w 2462432"/>
                  <a:gd name="connsiteY39" fmla="*/ 291415 h 2224519"/>
                  <a:gd name="connsiteX40" fmla="*/ 1968422 w 2462432"/>
                  <a:gd name="connsiteY40" fmla="*/ 228894 h 2224519"/>
                  <a:gd name="connsiteX41" fmla="*/ 2123693 w 2462432"/>
                  <a:gd name="connsiteY41" fmla="*/ 868146 h 2224519"/>
                  <a:gd name="connsiteX42" fmla="*/ 2461403 w 2462432"/>
                  <a:gd name="connsiteY42" fmla="*/ 733802 h 2224519"/>
                  <a:gd name="connsiteX43" fmla="*/ 2105637 w 2462432"/>
                  <a:gd name="connsiteY43" fmla="*/ 967096 h 2224519"/>
                  <a:gd name="connsiteX44" fmla="*/ 1771168 w 2462432"/>
                  <a:gd name="connsiteY44" fmla="*/ 1203194 h 2224519"/>
                  <a:gd name="connsiteX45" fmla="*/ 1666272 w 2462432"/>
                  <a:gd name="connsiteY45" fmla="*/ 1103537 h 2224519"/>
                  <a:gd name="connsiteX46" fmla="*/ 1333340 w 2462432"/>
                  <a:gd name="connsiteY46" fmla="*/ 1505003 h 2224519"/>
                  <a:gd name="connsiteX47" fmla="*/ 1260930 w 2462432"/>
                  <a:gd name="connsiteY47" fmla="*/ 1457024 h 2224519"/>
                  <a:gd name="connsiteX48" fmla="*/ 1613074 w 2462432"/>
                  <a:gd name="connsiteY48" fmla="*/ 1076685 h 2224519"/>
                  <a:gd name="connsiteX49" fmla="*/ 1920715 w 2462432"/>
                  <a:gd name="connsiteY49" fmla="*/ 821267 h 2224519"/>
                  <a:gd name="connsiteX50" fmla="*/ 1829273 w 2462432"/>
                  <a:gd name="connsiteY50" fmla="*/ 817291 h 2224519"/>
                  <a:gd name="connsiteX51" fmla="*/ 1773614 w 2462432"/>
                  <a:gd name="connsiteY51" fmla="*/ 761632 h 2224519"/>
                  <a:gd name="connsiteX52" fmla="*/ 1456874 w 2462432"/>
                  <a:gd name="connsiteY52" fmla="*/ 1004847 h 2224519"/>
                  <a:gd name="connsiteX53" fmla="*/ 1527211 w 2462432"/>
                  <a:gd name="connsiteY53" fmla="*/ 753639 h 2224519"/>
                  <a:gd name="connsiteX54" fmla="*/ 1421703 w 2462432"/>
                  <a:gd name="connsiteY54" fmla="*/ 834026 h 2224519"/>
                  <a:gd name="connsiteX55" fmla="*/ 1512138 w 2462432"/>
                  <a:gd name="connsiteY55" fmla="*/ 834026 h 2224519"/>
                  <a:gd name="connsiteX56" fmla="*/ 1371461 w 2462432"/>
                  <a:gd name="connsiteY56" fmla="*/ 1019920 h 2224519"/>
                  <a:gd name="connsiteX57" fmla="*/ 1115228 w 2462432"/>
                  <a:gd name="connsiteY57" fmla="*/ 1246008 h 2224519"/>
                  <a:gd name="connsiteX58" fmla="*/ 907141 w 2462432"/>
                  <a:gd name="connsiteY58" fmla="*/ 1537410 h 2224519"/>
                  <a:gd name="connsiteX59" fmla="*/ 858995 w 2462432"/>
                  <a:gd name="connsiteY59" fmla="*/ 1612773 h 2224519"/>
                  <a:gd name="connsiteX60" fmla="*/ 1009720 w 2462432"/>
                  <a:gd name="connsiteY60" fmla="*/ 1909199 h 2224519"/>
                  <a:gd name="connsiteX61" fmla="*/ 1100156 w 2462432"/>
                  <a:gd name="connsiteY61" fmla="*/ 1889102 h 2224519"/>
                  <a:gd name="connsiteX62" fmla="*/ 1243117 w 2462432"/>
                  <a:gd name="connsiteY62" fmla="*/ 1429806 h 2224519"/>
                  <a:gd name="connsiteX63" fmla="*/ 1356169 w 2462432"/>
                  <a:gd name="connsiteY63" fmla="*/ 1501105 h 2224519"/>
                  <a:gd name="connsiteX64" fmla="*/ 1352194 w 2462432"/>
                  <a:gd name="connsiteY64" fmla="*/ 1596520 h 2224519"/>
                  <a:gd name="connsiteX65" fmla="*/ 1324384 w 2462432"/>
                  <a:gd name="connsiteY65" fmla="*/ 1770376 h 2224519"/>
                  <a:gd name="connsiteX66" fmla="*/ 1416465 w 2462432"/>
                  <a:gd name="connsiteY66" fmla="*/ 1910842 h 2224519"/>
                  <a:gd name="connsiteX67" fmla="*/ 1340269 w 2462432"/>
                  <a:gd name="connsiteY67" fmla="*/ 1640250 h 2224519"/>
                  <a:gd name="connsiteX68" fmla="*/ 1606637 w 2462432"/>
                  <a:gd name="connsiteY68" fmla="*/ 1513030 h 2224519"/>
                  <a:gd name="connsiteX69" fmla="*/ 1723643 w 2462432"/>
                  <a:gd name="connsiteY69" fmla="*/ 1293596 h 2224519"/>
                  <a:gd name="connsiteX70" fmla="*/ 1989073 w 2462432"/>
                  <a:gd name="connsiteY70" fmla="*/ 1262840 h 2224519"/>
                  <a:gd name="connsiteX71" fmla="*/ 1885956 w 2462432"/>
                  <a:gd name="connsiteY71" fmla="*/ 1550615 h 2224519"/>
                  <a:gd name="connsiteX72" fmla="*/ 1818893 w 2462432"/>
                  <a:gd name="connsiteY72" fmla="*/ 1877796 h 2224519"/>
                  <a:gd name="connsiteX73" fmla="*/ 1615362 w 2462432"/>
                  <a:gd name="connsiteY73" fmla="*/ 2013962 h 2224519"/>
                  <a:gd name="connsiteX74" fmla="*/ 1574831 w 2462432"/>
                  <a:gd name="connsiteY74" fmla="*/ 1934449 h 2224519"/>
                  <a:gd name="connsiteX75" fmla="*/ 1471464 w 2462432"/>
                  <a:gd name="connsiteY75" fmla="*/ 2065646 h 2224519"/>
                  <a:gd name="connsiteX76" fmla="*/ 1582781 w 2462432"/>
                  <a:gd name="connsiteY76" fmla="*/ 2133232 h 2224519"/>
                  <a:gd name="connsiteX77" fmla="*/ 1451584 w 2462432"/>
                  <a:gd name="connsiteY77" fmla="*/ 2200818 h 2224519"/>
                  <a:gd name="connsiteX78" fmla="*/ 1228948 w 2462432"/>
                  <a:gd name="connsiteY78" fmla="*/ 2208769 h 2224519"/>
                  <a:gd name="connsiteX79" fmla="*/ 982457 w 2462432"/>
                  <a:gd name="connsiteY79" fmla="*/ 2216722 h 2224519"/>
                  <a:gd name="connsiteX80" fmla="*/ 966555 w 2462432"/>
                  <a:gd name="connsiteY80" fmla="*/ 2137207 h 2224519"/>
                  <a:gd name="connsiteX81" fmla="*/ 1197143 w 2462432"/>
                  <a:gd name="connsiteY81" fmla="*/ 2161061 h 2224519"/>
                  <a:gd name="connsiteX82" fmla="*/ 1324364 w 2462432"/>
                  <a:gd name="connsiteY82" fmla="*/ 2141182 h 2224519"/>
                  <a:gd name="connsiteX83" fmla="*/ 1280632 w 2462432"/>
                  <a:gd name="connsiteY83" fmla="*/ 1954329 h 2224519"/>
                  <a:gd name="connsiteX84" fmla="*/ 1407852 w 2462432"/>
                  <a:gd name="connsiteY84" fmla="*/ 1926500 h 2224519"/>
                  <a:gd name="connsiteX85" fmla="*/ 1247453 w 2462432"/>
                  <a:gd name="connsiteY85" fmla="*/ 1884840 h 2224519"/>
                  <a:gd name="connsiteX86" fmla="*/ 1182614 w 2462432"/>
                  <a:gd name="connsiteY86" fmla="*/ 2054900 h 2224519"/>
                  <a:gd name="connsiteX87" fmla="*/ 1024793 w 2462432"/>
                  <a:gd name="connsiteY87" fmla="*/ 2120214 h 2224519"/>
                  <a:gd name="connsiteX88" fmla="*/ 884116 w 2462432"/>
                  <a:gd name="connsiteY88" fmla="*/ 1758474 h 2224519"/>
                  <a:gd name="connsiteX89" fmla="*/ 843922 w 2462432"/>
                  <a:gd name="connsiteY89" fmla="*/ 2069973 h 2224519"/>
                  <a:gd name="connsiteX90" fmla="*/ 703246 w 2462432"/>
                  <a:gd name="connsiteY90" fmla="*/ 1657991 h 2224519"/>
                  <a:gd name="connsiteX91" fmla="*/ 803729 w 2462432"/>
                  <a:gd name="connsiteY91" fmla="*/ 1406782 h 2224519"/>
                  <a:gd name="connsiteX92" fmla="*/ 884115 w 2462432"/>
                  <a:gd name="connsiteY92" fmla="*/ 1246008 h 2224519"/>
                  <a:gd name="connsiteX93" fmla="*/ 1160446 w 2462432"/>
                  <a:gd name="connsiteY93" fmla="*/ 1125427 h 2224519"/>
                  <a:gd name="connsiteX94" fmla="*/ 1637744 w 2462432"/>
                  <a:gd name="connsiteY94" fmla="*/ 648131 h 2224519"/>
                  <a:gd name="connsiteX95" fmla="*/ 1763348 w 2462432"/>
                  <a:gd name="connsiteY95" fmla="*/ 336632 h 2224519"/>
                  <a:gd name="connsiteX96" fmla="*/ 1642768 w 2462432"/>
                  <a:gd name="connsiteY96" fmla="*/ 376825 h 2224519"/>
                  <a:gd name="connsiteX97" fmla="*/ 1451848 w 2462432"/>
                  <a:gd name="connsiteY97" fmla="*/ 658179 h 2224519"/>
                  <a:gd name="connsiteX98" fmla="*/ 1170498 w 2462432"/>
                  <a:gd name="connsiteY98" fmla="*/ 497404 h 2224519"/>
                  <a:gd name="connsiteX99" fmla="*/ 1200641 w 2462432"/>
                  <a:gd name="connsiteY99" fmla="*/ 633056 h 2224519"/>
                  <a:gd name="connsiteX100" fmla="*/ 1115230 w 2462432"/>
                  <a:gd name="connsiteY100" fmla="*/ 869194 h 2224519"/>
                  <a:gd name="connsiteX101" fmla="*/ 1100158 w 2462432"/>
                  <a:gd name="connsiteY101" fmla="*/ 1004845 h 2224519"/>
                  <a:gd name="connsiteX102" fmla="*/ 904215 w 2462432"/>
                  <a:gd name="connsiteY102" fmla="*/ 1014893 h 2224519"/>
                  <a:gd name="connsiteX103" fmla="*/ 929336 w 2462432"/>
                  <a:gd name="connsiteY103" fmla="*/ 1175667 h 2224519"/>
                  <a:gd name="connsiteX104" fmla="*/ 708272 w 2462432"/>
                  <a:gd name="connsiteY104" fmla="*/ 984749 h 2224519"/>
                  <a:gd name="connsiteX105" fmla="*/ 607789 w 2462432"/>
                  <a:gd name="connsiteY105" fmla="*/ 914411 h 2224519"/>
                  <a:gd name="connsiteX106" fmla="*/ 809594 w 2462432"/>
                  <a:gd name="connsiteY106" fmla="*/ 1313832 h 2224519"/>
                  <a:gd name="connsiteX107" fmla="*/ 512330 w 2462432"/>
                  <a:gd name="connsiteY107" fmla="*/ 1356538 h 2224519"/>
                  <a:gd name="connsiteX108" fmla="*/ 647983 w 2462432"/>
                  <a:gd name="connsiteY108" fmla="*/ 1874028 h 2224519"/>
                  <a:gd name="connsiteX109" fmla="*/ 537449 w 2462432"/>
                  <a:gd name="connsiteY109" fmla="*/ 1798666 h 2224519"/>
                  <a:gd name="connsiteX110" fmla="*/ 391749 w 2462432"/>
                  <a:gd name="connsiteY110" fmla="*/ 1733351 h 2224519"/>
                  <a:gd name="connsiteX111" fmla="*/ 230975 w 2462432"/>
                  <a:gd name="connsiteY111" fmla="*/ 1436924 h 2224519"/>
                  <a:gd name="connsiteX112" fmla="*/ 356580 w 2462432"/>
                  <a:gd name="connsiteY112" fmla="*/ 1668037 h 2224519"/>
                  <a:gd name="connsiteX113" fmla="*/ 431942 w 2462432"/>
                  <a:gd name="connsiteY113" fmla="*/ 1833835 h 2224519"/>
                  <a:gd name="connsiteX114" fmla="*/ 527402 w 2462432"/>
                  <a:gd name="connsiteY114" fmla="*/ 1874028 h 2224519"/>
                  <a:gd name="connsiteX115" fmla="*/ 507305 w 2462432"/>
                  <a:gd name="connsiteY115" fmla="*/ 1989585 h 2224519"/>
                  <a:gd name="connsiteX116" fmla="*/ 311362 w 2462432"/>
                  <a:gd name="connsiteY116" fmla="*/ 2180503 h 2224519"/>
                  <a:gd name="connsiteX117" fmla="*/ 250235 w 2462432"/>
                  <a:gd name="connsiteY117" fmla="*/ 2142821 h 2224519"/>
                  <a:gd name="connsiteX118" fmla="*/ 220927 w 2462432"/>
                  <a:gd name="connsiteY118" fmla="*/ 1989584 h 2224519"/>
                  <a:gd name="connsiteX119" fmla="*/ 120444 w 2462432"/>
                  <a:gd name="connsiteY119" fmla="*/ 1909197 h 2224519"/>
                  <a:gd name="connsiteX120" fmla="*/ 65177 w 2462432"/>
                  <a:gd name="connsiteY120" fmla="*/ 1869004 h 2224519"/>
                  <a:gd name="connsiteX121" fmla="*/ 80251 w 2462432"/>
                  <a:gd name="connsiteY121" fmla="*/ 1673060 h 2224519"/>
                  <a:gd name="connsiteX122" fmla="*/ 205854 w 2462432"/>
                  <a:gd name="connsiteY122" fmla="*/ 1813738 h 2224519"/>
                  <a:gd name="connsiteX123" fmla="*/ 301314 w 2462432"/>
                  <a:gd name="connsiteY123" fmla="*/ 1974512 h 2224519"/>
                  <a:gd name="connsiteX124" fmla="*/ 326435 w 2462432"/>
                  <a:gd name="connsiteY124" fmla="*/ 1863979 h 2224519"/>
                  <a:gd name="connsiteX125" fmla="*/ 175710 w 2462432"/>
                  <a:gd name="connsiteY125" fmla="*/ 1517311 h 2224519"/>
                  <a:gd name="connsiteX126" fmla="*/ 150589 w 2462432"/>
                  <a:gd name="connsiteY126" fmla="*/ 1482143 h 2224519"/>
                  <a:gd name="connsiteX127" fmla="*/ 30008 w 2462432"/>
                  <a:gd name="connsiteY127" fmla="*/ 1642916 h 2224519"/>
                  <a:gd name="connsiteX128" fmla="*/ 19959 w 2462432"/>
                  <a:gd name="connsiteY128" fmla="*/ 1798665 h 2224519"/>
                  <a:gd name="connsiteX129" fmla="*/ 75227 w 2462432"/>
                  <a:gd name="connsiteY129" fmla="*/ 1301271 h 2224519"/>
                  <a:gd name="connsiteX130" fmla="*/ 175709 w 2462432"/>
                  <a:gd name="connsiteY130" fmla="*/ 1341465 h 2224519"/>
                  <a:gd name="connsiteX131" fmla="*/ 170685 w 2462432"/>
                  <a:gd name="connsiteY131" fmla="*/ 1125426 h 2224519"/>
                  <a:gd name="connsiteX132" fmla="*/ 95322 w 2462432"/>
                  <a:gd name="connsiteY132" fmla="*/ 1235957 h 2224519"/>
                  <a:gd name="connsiteX133" fmla="*/ 180733 w 2462432"/>
                  <a:gd name="connsiteY133" fmla="*/ 1045039 h 2224519"/>
                  <a:gd name="connsiteX134" fmla="*/ 276193 w 2462432"/>
                  <a:gd name="connsiteY134" fmla="*/ 864168 h 2224519"/>
                  <a:gd name="connsiteX135" fmla="*/ 471298 w 2462432"/>
                  <a:gd name="connsiteY135" fmla="*/ 663201 h 2224519"/>
                  <a:gd name="connsiteX0" fmla="*/ 471298 w 2462384"/>
                  <a:gd name="connsiteY0" fmla="*/ 663201 h 2224519"/>
                  <a:gd name="connsiteX1" fmla="*/ 693200 w 2462384"/>
                  <a:gd name="connsiteY1" fmla="*/ 401944 h 2224519"/>
                  <a:gd name="connsiteX2" fmla="*/ 743441 w 2462384"/>
                  <a:gd name="connsiteY2" fmla="*/ 462235 h 2224519"/>
                  <a:gd name="connsiteX3" fmla="*/ 708273 w 2462384"/>
                  <a:gd name="connsiteY3" fmla="*/ 572766 h 2224519"/>
                  <a:gd name="connsiteX4" fmla="*/ 637934 w 2462384"/>
                  <a:gd name="connsiteY4" fmla="*/ 582815 h 2224519"/>
                  <a:gd name="connsiteX5" fmla="*/ 562573 w 2462384"/>
                  <a:gd name="connsiteY5" fmla="*/ 617984 h 2224519"/>
                  <a:gd name="connsiteX6" fmla="*/ 688176 w 2462384"/>
                  <a:gd name="connsiteY6" fmla="*/ 768709 h 2224519"/>
                  <a:gd name="connsiteX7" fmla="*/ 487209 w 2462384"/>
                  <a:gd name="connsiteY7" fmla="*/ 743589 h 2224519"/>
                  <a:gd name="connsiteX8" fmla="*/ 421895 w 2462384"/>
                  <a:gd name="connsiteY8" fmla="*/ 944556 h 2224519"/>
                  <a:gd name="connsiteX9" fmla="*/ 241862 w 2462384"/>
                  <a:gd name="connsiteY9" fmla="*/ 984749 h 2224519"/>
                  <a:gd name="connsiteX10" fmla="*/ 306338 w 2462384"/>
                  <a:gd name="connsiteY10" fmla="*/ 1276151 h 2224519"/>
                  <a:gd name="connsiteX11" fmla="*/ 492233 w 2462384"/>
                  <a:gd name="connsiteY11" fmla="*/ 1185716 h 2224519"/>
                  <a:gd name="connsiteX12" fmla="*/ 477162 w 2462384"/>
                  <a:gd name="connsiteY12" fmla="*/ 969676 h 2224519"/>
                  <a:gd name="connsiteX13" fmla="*/ 738418 w 2462384"/>
                  <a:gd name="connsiteY13" fmla="*/ 773733 h 2224519"/>
                  <a:gd name="connsiteX14" fmla="*/ 818805 w 2462384"/>
                  <a:gd name="connsiteY14" fmla="*/ 808903 h 2224519"/>
                  <a:gd name="connsiteX15" fmla="*/ 889144 w 2462384"/>
                  <a:gd name="connsiteY15" fmla="*/ 909386 h 2224519"/>
                  <a:gd name="connsiteX16" fmla="*/ 793684 w 2462384"/>
                  <a:gd name="connsiteY16" fmla="*/ 698370 h 2224519"/>
                  <a:gd name="connsiteX17" fmla="*/ 803732 w 2462384"/>
                  <a:gd name="connsiteY17" fmla="*/ 427065 h 2224519"/>
                  <a:gd name="connsiteX18" fmla="*/ 979579 w 2462384"/>
                  <a:gd name="connsiteY18" fmla="*/ 281364 h 2224519"/>
                  <a:gd name="connsiteX19" fmla="*/ 904216 w 2462384"/>
                  <a:gd name="connsiteY19" fmla="*/ 462235 h 2224519"/>
                  <a:gd name="connsiteX20" fmla="*/ 899192 w 2462384"/>
                  <a:gd name="connsiteY20" fmla="*/ 537597 h 2224519"/>
                  <a:gd name="connsiteX21" fmla="*/ 1029820 w 2462384"/>
                  <a:gd name="connsiteY21" fmla="*/ 557694 h 2224519"/>
                  <a:gd name="connsiteX22" fmla="*/ 974554 w 2462384"/>
                  <a:gd name="connsiteY22" fmla="*/ 758661 h 2224519"/>
                  <a:gd name="connsiteX23" fmla="*/ 994652 w 2462384"/>
                  <a:gd name="connsiteY23" fmla="*/ 778759 h 2224519"/>
                  <a:gd name="connsiteX24" fmla="*/ 959482 w 2462384"/>
                  <a:gd name="connsiteY24" fmla="*/ 497404 h 2224519"/>
                  <a:gd name="connsiteX25" fmla="*/ 1034844 w 2462384"/>
                  <a:gd name="connsiteY25" fmla="*/ 306485 h 2224519"/>
                  <a:gd name="connsiteX26" fmla="*/ 1155424 w 2462384"/>
                  <a:gd name="connsiteY26" fmla="*/ 140687 h 2224519"/>
                  <a:gd name="connsiteX27" fmla="*/ 1265955 w 2462384"/>
                  <a:gd name="connsiteY27" fmla="*/ 206001 h 2224519"/>
                  <a:gd name="connsiteX28" fmla="*/ 1145375 w 2462384"/>
                  <a:gd name="connsiteY28" fmla="*/ 296438 h 2224519"/>
                  <a:gd name="connsiteX29" fmla="*/ 1311173 w 2462384"/>
                  <a:gd name="connsiteY29" fmla="*/ 406970 h 2224519"/>
                  <a:gd name="connsiteX30" fmla="*/ 1346340 w 2462384"/>
                  <a:gd name="connsiteY30" fmla="*/ 115567 h 2224519"/>
                  <a:gd name="connsiteX31" fmla="*/ 1436777 w 2462384"/>
                  <a:gd name="connsiteY31" fmla="*/ 45231 h 2224519"/>
                  <a:gd name="connsiteX32" fmla="*/ 1872613 w 2462384"/>
                  <a:gd name="connsiteY32" fmla="*/ 11326 h 2224519"/>
                  <a:gd name="connsiteX33" fmla="*/ 1952519 w 2462384"/>
                  <a:gd name="connsiteY33" fmla="*/ 22160 h 2224519"/>
                  <a:gd name="connsiteX34" fmla="*/ 2225311 w 2462384"/>
                  <a:gd name="connsiteY34" fmla="*/ 79631 h 2224519"/>
                  <a:gd name="connsiteX35" fmla="*/ 1773395 w 2462384"/>
                  <a:gd name="connsiteY35" fmla="*/ 50254 h 2224519"/>
                  <a:gd name="connsiteX36" fmla="*/ 1708081 w 2462384"/>
                  <a:gd name="connsiteY36" fmla="*/ 110545 h 2224519"/>
                  <a:gd name="connsiteX37" fmla="*/ 1461896 w 2462384"/>
                  <a:gd name="connsiteY37" fmla="*/ 90447 h 2224519"/>
                  <a:gd name="connsiteX38" fmla="*/ 1421703 w 2462384"/>
                  <a:gd name="connsiteY38" fmla="*/ 396922 h 2224519"/>
                  <a:gd name="connsiteX39" fmla="*/ 1878903 w 2462384"/>
                  <a:gd name="connsiteY39" fmla="*/ 291415 h 2224519"/>
                  <a:gd name="connsiteX40" fmla="*/ 1968422 w 2462384"/>
                  <a:gd name="connsiteY40" fmla="*/ 228894 h 2224519"/>
                  <a:gd name="connsiteX41" fmla="*/ 2053843 w 2462384"/>
                  <a:gd name="connsiteY41" fmla="*/ 664946 h 2224519"/>
                  <a:gd name="connsiteX42" fmla="*/ 2123693 w 2462384"/>
                  <a:gd name="connsiteY42" fmla="*/ 868146 h 2224519"/>
                  <a:gd name="connsiteX43" fmla="*/ 2461403 w 2462384"/>
                  <a:gd name="connsiteY43" fmla="*/ 733802 h 2224519"/>
                  <a:gd name="connsiteX44" fmla="*/ 2105637 w 2462384"/>
                  <a:gd name="connsiteY44" fmla="*/ 967096 h 2224519"/>
                  <a:gd name="connsiteX45" fmla="*/ 1771168 w 2462384"/>
                  <a:gd name="connsiteY45" fmla="*/ 1203194 h 2224519"/>
                  <a:gd name="connsiteX46" fmla="*/ 1666272 w 2462384"/>
                  <a:gd name="connsiteY46" fmla="*/ 1103537 h 2224519"/>
                  <a:gd name="connsiteX47" fmla="*/ 1333340 w 2462384"/>
                  <a:gd name="connsiteY47" fmla="*/ 1505003 h 2224519"/>
                  <a:gd name="connsiteX48" fmla="*/ 1260930 w 2462384"/>
                  <a:gd name="connsiteY48" fmla="*/ 1457024 h 2224519"/>
                  <a:gd name="connsiteX49" fmla="*/ 1613074 w 2462384"/>
                  <a:gd name="connsiteY49" fmla="*/ 1076685 h 2224519"/>
                  <a:gd name="connsiteX50" fmla="*/ 1920715 w 2462384"/>
                  <a:gd name="connsiteY50" fmla="*/ 821267 h 2224519"/>
                  <a:gd name="connsiteX51" fmla="*/ 1829273 w 2462384"/>
                  <a:gd name="connsiteY51" fmla="*/ 817291 h 2224519"/>
                  <a:gd name="connsiteX52" fmla="*/ 1773614 w 2462384"/>
                  <a:gd name="connsiteY52" fmla="*/ 761632 h 2224519"/>
                  <a:gd name="connsiteX53" fmla="*/ 1456874 w 2462384"/>
                  <a:gd name="connsiteY53" fmla="*/ 1004847 h 2224519"/>
                  <a:gd name="connsiteX54" fmla="*/ 1527211 w 2462384"/>
                  <a:gd name="connsiteY54" fmla="*/ 753639 h 2224519"/>
                  <a:gd name="connsiteX55" fmla="*/ 1421703 w 2462384"/>
                  <a:gd name="connsiteY55" fmla="*/ 834026 h 2224519"/>
                  <a:gd name="connsiteX56" fmla="*/ 1512138 w 2462384"/>
                  <a:gd name="connsiteY56" fmla="*/ 834026 h 2224519"/>
                  <a:gd name="connsiteX57" fmla="*/ 1371461 w 2462384"/>
                  <a:gd name="connsiteY57" fmla="*/ 1019920 h 2224519"/>
                  <a:gd name="connsiteX58" fmla="*/ 1115228 w 2462384"/>
                  <a:gd name="connsiteY58" fmla="*/ 1246008 h 2224519"/>
                  <a:gd name="connsiteX59" fmla="*/ 907141 w 2462384"/>
                  <a:gd name="connsiteY59" fmla="*/ 1537410 h 2224519"/>
                  <a:gd name="connsiteX60" fmla="*/ 858995 w 2462384"/>
                  <a:gd name="connsiteY60" fmla="*/ 1612773 h 2224519"/>
                  <a:gd name="connsiteX61" fmla="*/ 1009720 w 2462384"/>
                  <a:gd name="connsiteY61" fmla="*/ 1909199 h 2224519"/>
                  <a:gd name="connsiteX62" fmla="*/ 1100156 w 2462384"/>
                  <a:gd name="connsiteY62" fmla="*/ 1889102 h 2224519"/>
                  <a:gd name="connsiteX63" fmla="*/ 1243117 w 2462384"/>
                  <a:gd name="connsiteY63" fmla="*/ 1429806 h 2224519"/>
                  <a:gd name="connsiteX64" fmla="*/ 1356169 w 2462384"/>
                  <a:gd name="connsiteY64" fmla="*/ 1501105 h 2224519"/>
                  <a:gd name="connsiteX65" fmla="*/ 1352194 w 2462384"/>
                  <a:gd name="connsiteY65" fmla="*/ 1596520 h 2224519"/>
                  <a:gd name="connsiteX66" fmla="*/ 1324384 w 2462384"/>
                  <a:gd name="connsiteY66" fmla="*/ 1770376 h 2224519"/>
                  <a:gd name="connsiteX67" fmla="*/ 1416465 w 2462384"/>
                  <a:gd name="connsiteY67" fmla="*/ 1910842 h 2224519"/>
                  <a:gd name="connsiteX68" fmla="*/ 1340269 w 2462384"/>
                  <a:gd name="connsiteY68" fmla="*/ 1640250 h 2224519"/>
                  <a:gd name="connsiteX69" fmla="*/ 1606637 w 2462384"/>
                  <a:gd name="connsiteY69" fmla="*/ 1513030 h 2224519"/>
                  <a:gd name="connsiteX70" fmla="*/ 1723643 w 2462384"/>
                  <a:gd name="connsiteY70" fmla="*/ 1293596 h 2224519"/>
                  <a:gd name="connsiteX71" fmla="*/ 1989073 w 2462384"/>
                  <a:gd name="connsiteY71" fmla="*/ 1262840 h 2224519"/>
                  <a:gd name="connsiteX72" fmla="*/ 1885956 w 2462384"/>
                  <a:gd name="connsiteY72" fmla="*/ 1550615 h 2224519"/>
                  <a:gd name="connsiteX73" fmla="*/ 1818893 w 2462384"/>
                  <a:gd name="connsiteY73" fmla="*/ 1877796 h 2224519"/>
                  <a:gd name="connsiteX74" fmla="*/ 1615362 w 2462384"/>
                  <a:gd name="connsiteY74" fmla="*/ 2013962 h 2224519"/>
                  <a:gd name="connsiteX75" fmla="*/ 1574831 w 2462384"/>
                  <a:gd name="connsiteY75" fmla="*/ 1934449 h 2224519"/>
                  <a:gd name="connsiteX76" fmla="*/ 1471464 w 2462384"/>
                  <a:gd name="connsiteY76" fmla="*/ 2065646 h 2224519"/>
                  <a:gd name="connsiteX77" fmla="*/ 1582781 w 2462384"/>
                  <a:gd name="connsiteY77" fmla="*/ 2133232 h 2224519"/>
                  <a:gd name="connsiteX78" fmla="*/ 1451584 w 2462384"/>
                  <a:gd name="connsiteY78" fmla="*/ 2200818 h 2224519"/>
                  <a:gd name="connsiteX79" fmla="*/ 1228948 w 2462384"/>
                  <a:gd name="connsiteY79" fmla="*/ 2208769 h 2224519"/>
                  <a:gd name="connsiteX80" fmla="*/ 982457 w 2462384"/>
                  <a:gd name="connsiteY80" fmla="*/ 2216722 h 2224519"/>
                  <a:gd name="connsiteX81" fmla="*/ 966555 w 2462384"/>
                  <a:gd name="connsiteY81" fmla="*/ 2137207 h 2224519"/>
                  <a:gd name="connsiteX82" fmla="*/ 1197143 w 2462384"/>
                  <a:gd name="connsiteY82" fmla="*/ 2161061 h 2224519"/>
                  <a:gd name="connsiteX83" fmla="*/ 1324364 w 2462384"/>
                  <a:gd name="connsiteY83" fmla="*/ 2141182 h 2224519"/>
                  <a:gd name="connsiteX84" fmla="*/ 1280632 w 2462384"/>
                  <a:gd name="connsiteY84" fmla="*/ 1954329 h 2224519"/>
                  <a:gd name="connsiteX85" fmla="*/ 1407852 w 2462384"/>
                  <a:gd name="connsiteY85" fmla="*/ 1926500 h 2224519"/>
                  <a:gd name="connsiteX86" fmla="*/ 1247453 w 2462384"/>
                  <a:gd name="connsiteY86" fmla="*/ 1884840 h 2224519"/>
                  <a:gd name="connsiteX87" fmla="*/ 1182614 w 2462384"/>
                  <a:gd name="connsiteY87" fmla="*/ 2054900 h 2224519"/>
                  <a:gd name="connsiteX88" fmla="*/ 1024793 w 2462384"/>
                  <a:gd name="connsiteY88" fmla="*/ 2120214 h 2224519"/>
                  <a:gd name="connsiteX89" fmla="*/ 884116 w 2462384"/>
                  <a:gd name="connsiteY89" fmla="*/ 1758474 h 2224519"/>
                  <a:gd name="connsiteX90" fmla="*/ 843922 w 2462384"/>
                  <a:gd name="connsiteY90" fmla="*/ 2069973 h 2224519"/>
                  <a:gd name="connsiteX91" fmla="*/ 703246 w 2462384"/>
                  <a:gd name="connsiteY91" fmla="*/ 1657991 h 2224519"/>
                  <a:gd name="connsiteX92" fmla="*/ 803729 w 2462384"/>
                  <a:gd name="connsiteY92" fmla="*/ 1406782 h 2224519"/>
                  <a:gd name="connsiteX93" fmla="*/ 884115 w 2462384"/>
                  <a:gd name="connsiteY93" fmla="*/ 1246008 h 2224519"/>
                  <a:gd name="connsiteX94" fmla="*/ 1160446 w 2462384"/>
                  <a:gd name="connsiteY94" fmla="*/ 1125427 h 2224519"/>
                  <a:gd name="connsiteX95" fmla="*/ 1637744 w 2462384"/>
                  <a:gd name="connsiteY95" fmla="*/ 648131 h 2224519"/>
                  <a:gd name="connsiteX96" fmla="*/ 1763348 w 2462384"/>
                  <a:gd name="connsiteY96" fmla="*/ 336632 h 2224519"/>
                  <a:gd name="connsiteX97" fmla="*/ 1642768 w 2462384"/>
                  <a:gd name="connsiteY97" fmla="*/ 376825 h 2224519"/>
                  <a:gd name="connsiteX98" fmla="*/ 1451848 w 2462384"/>
                  <a:gd name="connsiteY98" fmla="*/ 658179 h 2224519"/>
                  <a:gd name="connsiteX99" fmla="*/ 1170498 w 2462384"/>
                  <a:gd name="connsiteY99" fmla="*/ 497404 h 2224519"/>
                  <a:gd name="connsiteX100" fmla="*/ 1200641 w 2462384"/>
                  <a:gd name="connsiteY100" fmla="*/ 633056 h 2224519"/>
                  <a:gd name="connsiteX101" fmla="*/ 1115230 w 2462384"/>
                  <a:gd name="connsiteY101" fmla="*/ 869194 h 2224519"/>
                  <a:gd name="connsiteX102" fmla="*/ 1100158 w 2462384"/>
                  <a:gd name="connsiteY102" fmla="*/ 1004845 h 2224519"/>
                  <a:gd name="connsiteX103" fmla="*/ 904215 w 2462384"/>
                  <a:gd name="connsiteY103" fmla="*/ 1014893 h 2224519"/>
                  <a:gd name="connsiteX104" fmla="*/ 929336 w 2462384"/>
                  <a:gd name="connsiteY104" fmla="*/ 1175667 h 2224519"/>
                  <a:gd name="connsiteX105" fmla="*/ 708272 w 2462384"/>
                  <a:gd name="connsiteY105" fmla="*/ 984749 h 2224519"/>
                  <a:gd name="connsiteX106" fmla="*/ 607789 w 2462384"/>
                  <a:gd name="connsiteY106" fmla="*/ 914411 h 2224519"/>
                  <a:gd name="connsiteX107" fmla="*/ 809594 w 2462384"/>
                  <a:gd name="connsiteY107" fmla="*/ 1313832 h 2224519"/>
                  <a:gd name="connsiteX108" fmla="*/ 512330 w 2462384"/>
                  <a:gd name="connsiteY108" fmla="*/ 1356538 h 2224519"/>
                  <a:gd name="connsiteX109" fmla="*/ 647983 w 2462384"/>
                  <a:gd name="connsiteY109" fmla="*/ 1874028 h 2224519"/>
                  <a:gd name="connsiteX110" fmla="*/ 537449 w 2462384"/>
                  <a:gd name="connsiteY110" fmla="*/ 1798666 h 2224519"/>
                  <a:gd name="connsiteX111" fmla="*/ 391749 w 2462384"/>
                  <a:gd name="connsiteY111" fmla="*/ 1733351 h 2224519"/>
                  <a:gd name="connsiteX112" fmla="*/ 230975 w 2462384"/>
                  <a:gd name="connsiteY112" fmla="*/ 1436924 h 2224519"/>
                  <a:gd name="connsiteX113" fmla="*/ 356580 w 2462384"/>
                  <a:gd name="connsiteY113" fmla="*/ 1668037 h 2224519"/>
                  <a:gd name="connsiteX114" fmla="*/ 431942 w 2462384"/>
                  <a:gd name="connsiteY114" fmla="*/ 1833835 h 2224519"/>
                  <a:gd name="connsiteX115" fmla="*/ 527402 w 2462384"/>
                  <a:gd name="connsiteY115" fmla="*/ 1874028 h 2224519"/>
                  <a:gd name="connsiteX116" fmla="*/ 507305 w 2462384"/>
                  <a:gd name="connsiteY116" fmla="*/ 1989585 h 2224519"/>
                  <a:gd name="connsiteX117" fmla="*/ 311362 w 2462384"/>
                  <a:gd name="connsiteY117" fmla="*/ 2180503 h 2224519"/>
                  <a:gd name="connsiteX118" fmla="*/ 250235 w 2462384"/>
                  <a:gd name="connsiteY118" fmla="*/ 2142821 h 2224519"/>
                  <a:gd name="connsiteX119" fmla="*/ 220927 w 2462384"/>
                  <a:gd name="connsiteY119" fmla="*/ 1989584 h 2224519"/>
                  <a:gd name="connsiteX120" fmla="*/ 120444 w 2462384"/>
                  <a:gd name="connsiteY120" fmla="*/ 1909197 h 2224519"/>
                  <a:gd name="connsiteX121" fmla="*/ 65177 w 2462384"/>
                  <a:gd name="connsiteY121" fmla="*/ 1869004 h 2224519"/>
                  <a:gd name="connsiteX122" fmla="*/ 80251 w 2462384"/>
                  <a:gd name="connsiteY122" fmla="*/ 1673060 h 2224519"/>
                  <a:gd name="connsiteX123" fmla="*/ 205854 w 2462384"/>
                  <a:gd name="connsiteY123" fmla="*/ 1813738 h 2224519"/>
                  <a:gd name="connsiteX124" fmla="*/ 301314 w 2462384"/>
                  <a:gd name="connsiteY124" fmla="*/ 1974512 h 2224519"/>
                  <a:gd name="connsiteX125" fmla="*/ 326435 w 2462384"/>
                  <a:gd name="connsiteY125" fmla="*/ 1863979 h 2224519"/>
                  <a:gd name="connsiteX126" fmla="*/ 175710 w 2462384"/>
                  <a:gd name="connsiteY126" fmla="*/ 1517311 h 2224519"/>
                  <a:gd name="connsiteX127" fmla="*/ 150589 w 2462384"/>
                  <a:gd name="connsiteY127" fmla="*/ 1482143 h 2224519"/>
                  <a:gd name="connsiteX128" fmla="*/ 30008 w 2462384"/>
                  <a:gd name="connsiteY128" fmla="*/ 1642916 h 2224519"/>
                  <a:gd name="connsiteX129" fmla="*/ 19959 w 2462384"/>
                  <a:gd name="connsiteY129" fmla="*/ 1798665 h 2224519"/>
                  <a:gd name="connsiteX130" fmla="*/ 75227 w 2462384"/>
                  <a:gd name="connsiteY130" fmla="*/ 1301271 h 2224519"/>
                  <a:gd name="connsiteX131" fmla="*/ 175709 w 2462384"/>
                  <a:gd name="connsiteY131" fmla="*/ 1341465 h 2224519"/>
                  <a:gd name="connsiteX132" fmla="*/ 170685 w 2462384"/>
                  <a:gd name="connsiteY132" fmla="*/ 1125426 h 2224519"/>
                  <a:gd name="connsiteX133" fmla="*/ 95322 w 2462384"/>
                  <a:gd name="connsiteY133" fmla="*/ 1235957 h 2224519"/>
                  <a:gd name="connsiteX134" fmla="*/ 180733 w 2462384"/>
                  <a:gd name="connsiteY134" fmla="*/ 1045039 h 2224519"/>
                  <a:gd name="connsiteX135" fmla="*/ 276193 w 2462384"/>
                  <a:gd name="connsiteY135" fmla="*/ 864168 h 2224519"/>
                  <a:gd name="connsiteX136" fmla="*/ 471298 w 2462384"/>
                  <a:gd name="connsiteY136" fmla="*/ 663201 h 2224519"/>
                  <a:gd name="connsiteX0" fmla="*/ 471298 w 2462384"/>
                  <a:gd name="connsiteY0" fmla="*/ 663201 h 2224519"/>
                  <a:gd name="connsiteX1" fmla="*/ 693200 w 2462384"/>
                  <a:gd name="connsiteY1" fmla="*/ 401944 h 2224519"/>
                  <a:gd name="connsiteX2" fmla="*/ 743441 w 2462384"/>
                  <a:gd name="connsiteY2" fmla="*/ 462235 h 2224519"/>
                  <a:gd name="connsiteX3" fmla="*/ 708273 w 2462384"/>
                  <a:gd name="connsiteY3" fmla="*/ 572766 h 2224519"/>
                  <a:gd name="connsiteX4" fmla="*/ 637934 w 2462384"/>
                  <a:gd name="connsiteY4" fmla="*/ 582815 h 2224519"/>
                  <a:gd name="connsiteX5" fmla="*/ 562573 w 2462384"/>
                  <a:gd name="connsiteY5" fmla="*/ 617984 h 2224519"/>
                  <a:gd name="connsiteX6" fmla="*/ 688176 w 2462384"/>
                  <a:gd name="connsiteY6" fmla="*/ 768709 h 2224519"/>
                  <a:gd name="connsiteX7" fmla="*/ 487209 w 2462384"/>
                  <a:gd name="connsiteY7" fmla="*/ 743589 h 2224519"/>
                  <a:gd name="connsiteX8" fmla="*/ 421895 w 2462384"/>
                  <a:gd name="connsiteY8" fmla="*/ 944556 h 2224519"/>
                  <a:gd name="connsiteX9" fmla="*/ 241862 w 2462384"/>
                  <a:gd name="connsiteY9" fmla="*/ 984749 h 2224519"/>
                  <a:gd name="connsiteX10" fmla="*/ 306338 w 2462384"/>
                  <a:gd name="connsiteY10" fmla="*/ 1276151 h 2224519"/>
                  <a:gd name="connsiteX11" fmla="*/ 492233 w 2462384"/>
                  <a:gd name="connsiteY11" fmla="*/ 1185716 h 2224519"/>
                  <a:gd name="connsiteX12" fmla="*/ 477162 w 2462384"/>
                  <a:gd name="connsiteY12" fmla="*/ 969676 h 2224519"/>
                  <a:gd name="connsiteX13" fmla="*/ 738418 w 2462384"/>
                  <a:gd name="connsiteY13" fmla="*/ 773733 h 2224519"/>
                  <a:gd name="connsiteX14" fmla="*/ 818805 w 2462384"/>
                  <a:gd name="connsiteY14" fmla="*/ 808903 h 2224519"/>
                  <a:gd name="connsiteX15" fmla="*/ 889144 w 2462384"/>
                  <a:gd name="connsiteY15" fmla="*/ 909386 h 2224519"/>
                  <a:gd name="connsiteX16" fmla="*/ 793684 w 2462384"/>
                  <a:gd name="connsiteY16" fmla="*/ 698370 h 2224519"/>
                  <a:gd name="connsiteX17" fmla="*/ 803732 w 2462384"/>
                  <a:gd name="connsiteY17" fmla="*/ 427065 h 2224519"/>
                  <a:gd name="connsiteX18" fmla="*/ 979579 w 2462384"/>
                  <a:gd name="connsiteY18" fmla="*/ 281364 h 2224519"/>
                  <a:gd name="connsiteX19" fmla="*/ 904216 w 2462384"/>
                  <a:gd name="connsiteY19" fmla="*/ 462235 h 2224519"/>
                  <a:gd name="connsiteX20" fmla="*/ 899192 w 2462384"/>
                  <a:gd name="connsiteY20" fmla="*/ 537597 h 2224519"/>
                  <a:gd name="connsiteX21" fmla="*/ 1029820 w 2462384"/>
                  <a:gd name="connsiteY21" fmla="*/ 557694 h 2224519"/>
                  <a:gd name="connsiteX22" fmla="*/ 974554 w 2462384"/>
                  <a:gd name="connsiteY22" fmla="*/ 758661 h 2224519"/>
                  <a:gd name="connsiteX23" fmla="*/ 994652 w 2462384"/>
                  <a:gd name="connsiteY23" fmla="*/ 778759 h 2224519"/>
                  <a:gd name="connsiteX24" fmla="*/ 959482 w 2462384"/>
                  <a:gd name="connsiteY24" fmla="*/ 497404 h 2224519"/>
                  <a:gd name="connsiteX25" fmla="*/ 1034844 w 2462384"/>
                  <a:gd name="connsiteY25" fmla="*/ 306485 h 2224519"/>
                  <a:gd name="connsiteX26" fmla="*/ 1155424 w 2462384"/>
                  <a:gd name="connsiteY26" fmla="*/ 140687 h 2224519"/>
                  <a:gd name="connsiteX27" fmla="*/ 1265955 w 2462384"/>
                  <a:gd name="connsiteY27" fmla="*/ 206001 h 2224519"/>
                  <a:gd name="connsiteX28" fmla="*/ 1145375 w 2462384"/>
                  <a:gd name="connsiteY28" fmla="*/ 296438 h 2224519"/>
                  <a:gd name="connsiteX29" fmla="*/ 1311173 w 2462384"/>
                  <a:gd name="connsiteY29" fmla="*/ 406970 h 2224519"/>
                  <a:gd name="connsiteX30" fmla="*/ 1346340 w 2462384"/>
                  <a:gd name="connsiteY30" fmla="*/ 115567 h 2224519"/>
                  <a:gd name="connsiteX31" fmla="*/ 1436777 w 2462384"/>
                  <a:gd name="connsiteY31" fmla="*/ 45231 h 2224519"/>
                  <a:gd name="connsiteX32" fmla="*/ 1872613 w 2462384"/>
                  <a:gd name="connsiteY32" fmla="*/ 11326 h 2224519"/>
                  <a:gd name="connsiteX33" fmla="*/ 1952519 w 2462384"/>
                  <a:gd name="connsiteY33" fmla="*/ 22160 h 2224519"/>
                  <a:gd name="connsiteX34" fmla="*/ 2225311 w 2462384"/>
                  <a:gd name="connsiteY34" fmla="*/ 79631 h 2224519"/>
                  <a:gd name="connsiteX35" fmla="*/ 1773395 w 2462384"/>
                  <a:gd name="connsiteY35" fmla="*/ 50254 h 2224519"/>
                  <a:gd name="connsiteX36" fmla="*/ 1708081 w 2462384"/>
                  <a:gd name="connsiteY36" fmla="*/ 110545 h 2224519"/>
                  <a:gd name="connsiteX37" fmla="*/ 1461896 w 2462384"/>
                  <a:gd name="connsiteY37" fmla="*/ 90447 h 2224519"/>
                  <a:gd name="connsiteX38" fmla="*/ 1421703 w 2462384"/>
                  <a:gd name="connsiteY38" fmla="*/ 396922 h 2224519"/>
                  <a:gd name="connsiteX39" fmla="*/ 1878903 w 2462384"/>
                  <a:gd name="connsiteY39" fmla="*/ 291415 h 2224519"/>
                  <a:gd name="connsiteX40" fmla="*/ 1968422 w 2462384"/>
                  <a:gd name="connsiteY40" fmla="*/ 228894 h 2224519"/>
                  <a:gd name="connsiteX41" fmla="*/ 2352293 w 2462384"/>
                  <a:gd name="connsiteY41" fmla="*/ 372846 h 2224519"/>
                  <a:gd name="connsiteX42" fmla="*/ 2123693 w 2462384"/>
                  <a:gd name="connsiteY42" fmla="*/ 868146 h 2224519"/>
                  <a:gd name="connsiteX43" fmla="*/ 2461403 w 2462384"/>
                  <a:gd name="connsiteY43" fmla="*/ 733802 h 2224519"/>
                  <a:gd name="connsiteX44" fmla="*/ 2105637 w 2462384"/>
                  <a:gd name="connsiteY44" fmla="*/ 967096 h 2224519"/>
                  <a:gd name="connsiteX45" fmla="*/ 1771168 w 2462384"/>
                  <a:gd name="connsiteY45" fmla="*/ 1203194 h 2224519"/>
                  <a:gd name="connsiteX46" fmla="*/ 1666272 w 2462384"/>
                  <a:gd name="connsiteY46" fmla="*/ 1103537 h 2224519"/>
                  <a:gd name="connsiteX47" fmla="*/ 1333340 w 2462384"/>
                  <a:gd name="connsiteY47" fmla="*/ 1505003 h 2224519"/>
                  <a:gd name="connsiteX48" fmla="*/ 1260930 w 2462384"/>
                  <a:gd name="connsiteY48" fmla="*/ 1457024 h 2224519"/>
                  <a:gd name="connsiteX49" fmla="*/ 1613074 w 2462384"/>
                  <a:gd name="connsiteY49" fmla="*/ 1076685 h 2224519"/>
                  <a:gd name="connsiteX50" fmla="*/ 1920715 w 2462384"/>
                  <a:gd name="connsiteY50" fmla="*/ 821267 h 2224519"/>
                  <a:gd name="connsiteX51" fmla="*/ 1829273 w 2462384"/>
                  <a:gd name="connsiteY51" fmla="*/ 817291 h 2224519"/>
                  <a:gd name="connsiteX52" fmla="*/ 1773614 w 2462384"/>
                  <a:gd name="connsiteY52" fmla="*/ 761632 h 2224519"/>
                  <a:gd name="connsiteX53" fmla="*/ 1456874 w 2462384"/>
                  <a:gd name="connsiteY53" fmla="*/ 1004847 h 2224519"/>
                  <a:gd name="connsiteX54" fmla="*/ 1527211 w 2462384"/>
                  <a:gd name="connsiteY54" fmla="*/ 753639 h 2224519"/>
                  <a:gd name="connsiteX55" fmla="*/ 1421703 w 2462384"/>
                  <a:gd name="connsiteY55" fmla="*/ 834026 h 2224519"/>
                  <a:gd name="connsiteX56" fmla="*/ 1512138 w 2462384"/>
                  <a:gd name="connsiteY56" fmla="*/ 834026 h 2224519"/>
                  <a:gd name="connsiteX57" fmla="*/ 1371461 w 2462384"/>
                  <a:gd name="connsiteY57" fmla="*/ 1019920 h 2224519"/>
                  <a:gd name="connsiteX58" fmla="*/ 1115228 w 2462384"/>
                  <a:gd name="connsiteY58" fmla="*/ 1246008 h 2224519"/>
                  <a:gd name="connsiteX59" fmla="*/ 907141 w 2462384"/>
                  <a:gd name="connsiteY59" fmla="*/ 1537410 h 2224519"/>
                  <a:gd name="connsiteX60" fmla="*/ 858995 w 2462384"/>
                  <a:gd name="connsiteY60" fmla="*/ 1612773 h 2224519"/>
                  <a:gd name="connsiteX61" fmla="*/ 1009720 w 2462384"/>
                  <a:gd name="connsiteY61" fmla="*/ 1909199 h 2224519"/>
                  <a:gd name="connsiteX62" fmla="*/ 1100156 w 2462384"/>
                  <a:gd name="connsiteY62" fmla="*/ 1889102 h 2224519"/>
                  <a:gd name="connsiteX63" fmla="*/ 1243117 w 2462384"/>
                  <a:gd name="connsiteY63" fmla="*/ 1429806 h 2224519"/>
                  <a:gd name="connsiteX64" fmla="*/ 1356169 w 2462384"/>
                  <a:gd name="connsiteY64" fmla="*/ 1501105 h 2224519"/>
                  <a:gd name="connsiteX65" fmla="*/ 1352194 w 2462384"/>
                  <a:gd name="connsiteY65" fmla="*/ 1596520 h 2224519"/>
                  <a:gd name="connsiteX66" fmla="*/ 1324384 w 2462384"/>
                  <a:gd name="connsiteY66" fmla="*/ 1770376 h 2224519"/>
                  <a:gd name="connsiteX67" fmla="*/ 1416465 w 2462384"/>
                  <a:gd name="connsiteY67" fmla="*/ 1910842 h 2224519"/>
                  <a:gd name="connsiteX68" fmla="*/ 1340269 w 2462384"/>
                  <a:gd name="connsiteY68" fmla="*/ 1640250 h 2224519"/>
                  <a:gd name="connsiteX69" fmla="*/ 1606637 w 2462384"/>
                  <a:gd name="connsiteY69" fmla="*/ 1513030 h 2224519"/>
                  <a:gd name="connsiteX70" fmla="*/ 1723643 w 2462384"/>
                  <a:gd name="connsiteY70" fmla="*/ 1293596 h 2224519"/>
                  <a:gd name="connsiteX71" fmla="*/ 1989073 w 2462384"/>
                  <a:gd name="connsiteY71" fmla="*/ 1262840 h 2224519"/>
                  <a:gd name="connsiteX72" fmla="*/ 1885956 w 2462384"/>
                  <a:gd name="connsiteY72" fmla="*/ 1550615 h 2224519"/>
                  <a:gd name="connsiteX73" fmla="*/ 1818893 w 2462384"/>
                  <a:gd name="connsiteY73" fmla="*/ 1877796 h 2224519"/>
                  <a:gd name="connsiteX74" fmla="*/ 1615362 w 2462384"/>
                  <a:gd name="connsiteY74" fmla="*/ 2013962 h 2224519"/>
                  <a:gd name="connsiteX75" fmla="*/ 1574831 w 2462384"/>
                  <a:gd name="connsiteY75" fmla="*/ 1934449 h 2224519"/>
                  <a:gd name="connsiteX76" fmla="*/ 1471464 w 2462384"/>
                  <a:gd name="connsiteY76" fmla="*/ 2065646 h 2224519"/>
                  <a:gd name="connsiteX77" fmla="*/ 1582781 w 2462384"/>
                  <a:gd name="connsiteY77" fmla="*/ 2133232 h 2224519"/>
                  <a:gd name="connsiteX78" fmla="*/ 1451584 w 2462384"/>
                  <a:gd name="connsiteY78" fmla="*/ 2200818 h 2224519"/>
                  <a:gd name="connsiteX79" fmla="*/ 1228948 w 2462384"/>
                  <a:gd name="connsiteY79" fmla="*/ 2208769 h 2224519"/>
                  <a:gd name="connsiteX80" fmla="*/ 982457 w 2462384"/>
                  <a:gd name="connsiteY80" fmla="*/ 2216722 h 2224519"/>
                  <a:gd name="connsiteX81" fmla="*/ 966555 w 2462384"/>
                  <a:gd name="connsiteY81" fmla="*/ 2137207 h 2224519"/>
                  <a:gd name="connsiteX82" fmla="*/ 1197143 w 2462384"/>
                  <a:gd name="connsiteY82" fmla="*/ 2161061 h 2224519"/>
                  <a:gd name="connsiteX83" fmla="*/ 1324364 w 2462384"/>
                  <a:gd name="connsiteY83" fmla="*/ 2141182 h 2224519"/>
                  <a:gd name="connsiteX84" fmla="*/ 1280632 w 2462384"/>
                  <a:gd name="connsiteY84" fmla="*/ 1954329 h 2224519"/>
                  <a:gd name="connsiteX85" fmla="*/ 1407852 w 2462384"/>
                  <a:gd name="connsiteY85" fmla="*/ 1926500 h 2224519"/>
                  <a:gd name="connsiteX86" fmla="*/ 1247453 w 2462384"/>
                  <a:gd name="connsiteY86" fmla="*/ 1884840 h 2224519"/>
                  <a:gd name="connsiteX87" fmla="*/ 1182614 w 2462384"/>
                  <a:gd name="connsiteY87" fmla="*/ 2054900 h 2224519"/>
                  <a:gd name="connsiteX88" fmla="*/ 1024793 w 2462384"/>
                  <a:gd name="connsiteY88" fmla="*/ 2120214 h 2224519"/>
                  <a:gd name="connsiteX89" fmla="*/ 884116 w 2462384"/>
                  <a:gd name="connsiteY89" fmla="*/ 1758474 h 2224519"/>
                  <a:gd name="connsiteX90" fmla="*/ 843922 w 2462384"/>
                  <a:gd name="connsiteY90" fmla="*/ 2069973 h 2224519"/>
                  <a:gd name="connsiteX91" fmla="*/ 703246 w 2462384"/>
                  <a:gd name="connsiteY91" fmla="*/ 1657991 h 2224519"/>
                  <a:gd name="connsiteX92" fmla="*/ 803729 w 2462384"/>
                  <a:gd name="connsiteY92" fmla="*/ 1406782 h 2224519"/>
                  <a:gd name="connsiteX93" fmla="*/ 884115 w 2462384"/>
                  <a:gd name="connsiteY93" fmla="*/ 1246008 h 2224519"/>
                  <a:gd name="connsiteX94" fmla="*/ 1160446 w 2462384"/>
                  <a:gd name="connsiteY94" fmla="*/ 1125427 h 2224519"/>
                  <a:gd name="connsiteX95" fmla="*/ 1637744 w 2462384"/>
                  <a:gd name="connsiteY95" fmla="*/ 648131 h 2224519"/>
                  <a:gd name="connsiteX96" fmla="*/ 1763348 w 2462384"/>
                  <a:gd name="connsiteY96" fmla="*/ 336632 h 2224519"/>
                  <a:gd name="connsiteX97" fmla="*/ 1642768 w 2462384"/>
                  <a:gd name="connsiteY97" fmla="*/ 376825 h 2224519"/>
                  <a:gd name="connsiteX98" fmla="*/ 1451848 w 2462384"/>
                  <a:gd name="connsiteY98" fmla="*/ 658179 h 2224519"/>
                  <a:gd name="connsiteX99" fmla="*/ 1170498 w 2462384"/>
                  <a:gd name="connsiteY99" fmla="*/ 497404 h 2224519"/>
                  <a:gd name="connsiteX100" fmla="*/ 1200641 w 2462384"/>
                  <a:gd name="connsiteY100" fmla="*/ 633056 h 2224519"/>
                  <a:gd name="connsiteX101" fmla="*/ 1115230 w 2462384"/>
                  <a:gd name="connsiteY101" fmla="*/ 869194 h 2224519"/>
                  <a:gd name="connsiteX102" fmla="*/ 1100158 w 2462384"/>
                  <a:gd name="connsiteY102" fmla="*/ 1004845 h 2224519"/>
                  <a:gd name="connsiteX103" fmla="*/ 904215 w 2462384"/>
                  <a:gd name="connsiteY103" fmla="*/ 1014893 h 2224519"/>
                  <a:gd name="connsiteX104" fmla="*/ 929336 w 2462384"/>
                  <a:gd name="connsiteY104" fmla="*/ 1175667 h 2224519"/>
                  <a:gd name="connsiteX105" fmla="*/ 708272 w 2462384"/>
                  <a:gd name="connsiteY105" fmla="*/ 984749 h 2224519"/>
                  <a:gd name="connsiteX106" fmla="*/ 607789 w 2462384"/>
                  <a:gd name="connsiteY106" fmla="*/ 914411 h 2224519"/>
                  <a:gd name="connsiteX107" fmla="*/ 809594 w 2462384"/>
                  <a:gd name="connsiteY107" fmla="*/ 1313832 h 2224519"/>
                  <a:gd name="connsiteX108" fmla="*/ 512330 w 2462384"/>
                  <a:gd name="connsiteY108" fmla="*/ 1356538 h 2224519"/>
                  <a:gd name="connsiteX109" fmla="*/ 647983 w 2462384"/>
                  <a:gd name="connsiteY109" fmla="*/ 1874028 h 2224519"/>
                  <a:gd name="connsiteX110" fmla="*/ 537449 w 2462384"/>
                  <a:gd name="connsiteY110" fmla="*/ 1798666 h 2224519"/>
                  <a:gd name="connsiteX111" fmla="*/ 391749 w 2462384"/>
                  <a:gd name="connsiteY111" fmla="*/ 1733351 h 2224519"/>
                  <a:gd name="connsiteX112" fmla="*/ 230975 w 2462384"/>
                  <a:gd name="connsiteY112" fmla="*/ 1436924 h 2224519"/>
                  <a:gd name="connsiteX113" fmla="*/ 356580 w 2462384"/>
                  <a:gd name="connsiteY113" fmla="*/ 1668037 h 2224519"/>
                  <a:gd name="connsiteX114" fmla="*/ 431942 w 2462384"/>
                  <a:gd name="connsiteY114" fmla="*/ 1833835 h 2224519"/>
                  <a:gd name="connsiteX115" fmla="*/ 527402 w 2462384"/>
                  <a:gd name="connsiteY115" fmla="*/ 1874028 h 2224519"/>
                  <a:gd name="connsiteX116" fmla="*/ 507305 w 2462384"/>
                  <a:gd name="connsiteY116" fmla="*/ 1989585 h 2224519"/>
                  <a:gd name="connsiteX117" fmla="*/ 311362 w 2462384"/>
                  <a:gd name="connsiteY117" fmla="*/ 2180503 h 2224519"/>
                  <a:gd name="connsiteX118" fmla="*/ 250235 w 2462384"/>
                  <a:gd name="connsiteY118" fmla="*/ 2142821 h 2224519"/>
                  <a:gd name="connsiteX119" fmla="*/ 220927 w 2462384"/>
                  <a:gd name="connsiteY119" fmla="*/ 1989584 h 2224519"/>
                  <a:gd name="connsiteX120" fmla="*/ 120444 w 2462384"/>
                  <a:gd name="connsiteY120" fmla="*/ 1909197 h 2224519"/>
                  <a:gd name="connsiteX121" fmla="*/ 65177 w 2462384"/>
                  <a:gd name="connsiteY121" fmla="*/ 1869004 h 2224519"/>
                  <a:gd name="connsiteX122" fmla="*/ 80251 w 2462384"/>
                  <a:gd name="connsiteY122" fmla="*/ 1673060 h 2224519"/>
                  <a:gd name="connsiteX123" fmla="*/ 205854 w 2462384"/>
                  <a:gd name="connsiteY123" fmla="*/ 1813738 h 2224519"/>
                  <a:gd name="connsiteX124" fmla="*/ 301314 w 2462384"/>
                  <a:gd name="connsiteY124" fmla="*/ 1974512 h 2224519"/>
                  <a:gd name="connsiteX125" fmla="*/ 326435 w 2462384"/>
                  <a:gd name="connsiteY125" fmla="*/ 1863979 h 2224519"/>
                  <a:gd name="connsiteX126" fmla="*/ 175710 w 2462384"/>
                  <a:gd name="connsiteY126" fmla="*/ 1517311 h 2224519"/>
                  <a:gd name="connsiteX127" fmla="*/ 150589 w 2462384"/>
                  <a:gd name="connsiteY127" fmla="*/ 1482143 h 2224519"/>
                  <a:gd name="connsiteX128" fmla="*/ 30008 w 2462384"/>
                  <a:gd name="connsiteY128" fmla="*/ 1642916 h 2224519"/>
                  <a:gd name="connsiteX129" fmla="*/ 19959 w 2462384"/>
                  <a:gd name="connsiteY129" fmla="*/ 1798665 h 2224519"/>
                  <a:gd name="connsiteX130" fmla="*/ 75227 w 2462384"/>
                  <a:gd name="connsiteY130" fmla="*/ 1301271 h 2224519"/>
                  <a:gd name="connsiteX131" fmla="*/ 175709 w 2462384"/>
                  <a:gd name="connsiteY131" fmla="*/ 1341465 h 2224519"/>
                  <a:gd name="connsiteX132" fmla="*/ 170685 w 2462384"/>
                  <a:gd name="connsiteY132" fmla="*/ 1125426 h 2224519"/>
                  <a:gd name="connsiteX133" fmla="*/ 95322 w 2462384"/>
                  <a:gd name="connsiteY133" fmla="*/ 1235957 h 2224519"/>
                  <a:gd name="connsiteX134" fmla="*/ 180733 w 2462384"/>
                  <a:gd name="connsiteY134" fmla="*/ 1045039 h 2224519"/>
                  <a:gd name="connsiteX135" fmla="*/ 276193 w 2462384"/>
                  <a:gd name="connsiteY135" fmla="*/ 864168 h 2224519"/>
                  <a:gd name="connsiteX136" fmla="*/ 471298 w 2462384"/>
                  <a:gd name="connsiteY136" fmla="*/ 663201 h 2224519"/>
                  <a:gd name="connsiteX0" fmla="*/ 471298 w 2462384"/>
                  <a:gd name="connsiteY0" fmla="*/ 663201 h 2224519"/>
                  <a:gd name="connsiteX1" fmla="*/ 693200 w 2462384"/>
                  <a:gd name="connsiteY1" fmla="*/ 401944 h 2224519"/>
                  <a:gd name="connsiteX2" fmla="*/ 743441 w 2462384"/>
                  <a:gd name="connsiteY2" fmla="*/ 462235 h 2224519"/>
                  <a:gd name="connsiteX3" fmla="*/ 708273 w 2462384"/>
                  <a:gd name="connsiteY3" fmla="*/ 572766 h 2224519"/>
                  <a:gd name="connsiteX4" fmla="*/ 637934 w 2462384"/>
                  <a:gd name="connsiteY4" fmla="*/ 582815 h 2224519"/>
                  <a:gd name="connsiteX5" fmla="*/ 562573 w 2462384"/>
                  <a:gd name="connsiteY5" fmla="*/ 617984 h 2224519"/>
                  <a:gd name="connsiteX6" fmla="*/ 688176 w 2462384"/>
                  <a:gd name="connsiteY6" fmla="*/ 768709 h 2224519"/>
                  <a:gd name="connsiteX7" fmla="*/ 487209 w 2462384"/>
                  <a:gd name="connsiteY7" fmla="*/ 743589 h 2224519"/>
                  <a:gd name="connsiteX8" fmla="*/ 421895 w 2462384"/>
                  <a:gd name="connsiteY8" fmla="*/ 944556 h 2224519"/>
                  <a:gd name="connsiteX9" fmla="*/ 241862 w 2462384"/>
                  <a:gd name="connsiteY9" fmla="*/ 984749 h 2224519"/>
                  <a:gd name="connsiteX10" fmla="*/ 306338 w 2462384"/>
                  <a:gd name="connsiteY10" fmla="*/ 1276151 h 2224519"/>
                  <a:gd name="connsiteX11" fmla="*/ 492233 w 2462384"/>
                  <a:gd name="connsiteY11" fmla="*/ 1185716 h 2224519"/>
                  <a:gd name="connsiteX12" fmla="*/ 477162 w 2462384"/>
                  <a:gd name="connsiteY12" fmla="*/ 969676 h 2224519"/>
                  <a:gd name="connsiteX13" fmla="*/ 738418 w 2462384"/>
                  <a:gd name="connsiteY13" fmla="*/ 773733 h 2224519"/>
                  <a:gd name="connsiteX14" fmla="*/ 818805 w 2462384"/>
                  <a:gd name="connsiteY14" fmla="*/ 808903 h 2224519"/>
                  <a:gd name="connsiteX15" fmla="*/ 889144 w 2462384"/>
                  <a:gd name="connsiteY15" fmla="*/ 909386 h 2224519"/>
                  <a:gd name="connsiteX16" fmla="*/ 793684 w 2462384"/>
                  <a:gd name="connsiteY16" fmla="*/ 698370 h 2224519"/>
                  <a:gd name="connsiteX17" fmla="*/ 803732 w 2462384"/>
                  <a:gd name="connsiteY17" fmla="*/ 427065 h 2224519"/>
                  <a:gd name="connsiteX18" fmla="*/ 979579 w 2462384"/>
                  <a:gd name="connsiteY18" fmla="*/ 281364 h 2224519"/>
                  <a:gd name="connsiteX19" fmla="*/ 904216 w 2462384"/>
                  <a:gd name="connsiteY19" fmla="*/ 462235 h 2224519"/>
                  <a:gd name="connsiteX20" fmla="*/ 899192 w 2462384"/>
                  <a:gd name="connsiteY20" fmla="*/ 537597 h 2224519"/>
                  <a:gd name="connsiteX21" fmla="*/ 1029820 w 2462384"/>
                  <a:gd name="connsiteY21" fmla="*/ 557694 h 2224519"/>
                  <a:gd name="connsiteX22" fmla="*/ 974554 w 2462384"/>
                  <a:gd name="connsiteY22" fmla="*/ 758661 h 2224519"/>
                  <a:gd name="connsiteX23" fmla="*/ 994652 w 2462384"/>
                  <a:gd name="connsiteY23" fmla="*/ 778759 h 2224519"/>
                  <a:gd name="connsiteX24" fmla="*/ 959482 w 2462384"/>
                  <a:gd name="connsiteY24" fmla="*/ 497404 h 2224519"/>
                  <a:gd name="connsiteX25" fmla="*/ 1034844 w 2462384"/>
                  <a:gd name="connsiteY25" fmla="*/ 306485 h 2224519"/>
                  <a:gd name="connsiteX26" fmla="*/ 1155424 w 2462384"/>
                  <a:gd name="connsiteY26" fmla="*/ 140687 h 2224519"/>
                  <a:gd name="connsiteX27" fmla="*/ 1265955 w 2462384"/>
                  <a:gd name="connsiteY27" fmla="*/ 206001 h 2224519"/>
                  <a:gd name="connsiteX28" fmla="*/ 1145375 w 2462384"/>
                  <a:gd name="connsiteY28" fmla="*/ 296438 h 2224519"/>
                  <a:gd name="connsiteX29" fmla="*/ 1311173 w 2462384"/>
                  <a:gd name="connsiteY29" fmla="*/ 406970 h 2224519"/>
                  <a:gd name="connsiteX30" fmla="*/ 1346340 w 2462384"/>
                  <a:gd name="connsiteY30" fmla="*/ 115567 h 2224519"/>
                  <a:gd name="connsiteX31" fmla="*/ 1436777 w 2462384"/>
                  <a:gd name="connsiteY31" fmla="*/ 45231 h 2224519"/>
                  <a:gd name="connsiteX32" fmla="*/ 1872613 w 2462384"/>
                  <a:gd name="connsiteY32" fmla="*/ 11326 h 2224519"/>
                  <a:gd name="connsiteX33" fmla="*/ 1952519 w 2462384"/>
                  <a:gd name="connsiteY33" fmla="*/ 22160 h 2224519"/>
                  <a:gd name="connsiteX34" fmla="*/ 2225311 w 2462384"/>
                  <a:gd name="connsiteY34" fmla="*/ 79631 h 2224519"/>
                  <a:gd name="connsiteX35" fmla="*/ 1773395 w 2462384"/>
                  <a:gd name="connsiteY35" fmla="*/ 50254 h 2224519"/>
                  <a:gd name="connsiteX36" fmla="*/ 1708081 w 2462384"/>
                  <a:gd name="connsiteY36" fmla="*/ 110545 h 2224519"/>
                  <a:gd name="connsiteX37" fmla="*/ 1461896 w 2462384"/>
                  <a:gd name="connsiteY37" fmla="*/ 90447 h 2224519"/>
                  <a:gd name="connsiteX38" fmla="*/ 1421703 w 2462384"/>
                  <a:gd name="connsiteY38" fmla="*/ 396922 h 2224519"/>
                  <a:gd name="connsiteX39" fmla="*/ 1878903 w 2462384"/>
                  <a:gd name="connsiteY39" fmla="*/ 291415 h 2224519"/>
                  <a:gd name="connsiteX40" fmla="*/ 1968422 w 2462384"/>
                  <a:gd name="connsiteY40" fmla="*/ 228894 h 2224519"/>
                  <a:gd name="connsiteX41" fmla="*/ 2352293 w 2462384"/>
                  <a:gd name="connsiteY41" fmla="*/ 372846 h 2224519"/>
                  <a:gd name="connsiteX42" fmla="*/ 2123693 w 2462384"/>
                  <a:gd name="connsiteY42" fmla="*/ 868146 h 2224519"/>
                  <a:gd name="connsiteX43" fmla="*/ 2461403 w 2462384"/>
                  <a:gd name="connsiteY43" fmla="*/ 733802 h 2224519"/>
                  <a:gd name="connsiteX44" fmla="*/ 2105637 w 2462384"/>
                  <a:gd name="connsiteY44" fmla="*/ 967096 h 2224519"/>
                  <a:gd name="connsiteX45" fmla="*/ 1771168 w 2462384"/>
                  <a:gd name="connsiteY45" fmla="*/ 1203194 h 2224519"/>
                  <a:gd name="connsiteX46" fmla="*/ 1666272 w 2462384"/>
                  <a:gd name="connsiteY46" fmla="*/ 1103537 h 2224519"/>
                  <a:gd name="connsiteX47" fmla="*/ 1333340 w 2462384"/>
                  <a:gd name="connsiteY47" fmla="*/ 1505003 h 2224519"/>
                  <a:gd name="connsiteX48" fmla="*/ 1260930 w 2462384"/>
                  <a:gd name="connsiteY48" fmla="*/ 1457024 h 2224519"/>
                  <a:gd name="connsiteX49" fmla="*/ 1613074 w 2462384"/>
                  <a:gd name="connsiteY49" fmla="*/ 1076685 h 2224519"/>
                  <a:gd name="connsiteX50" fmla="*/ 1920715 w 2462384"/>
                  <a:gd name="connsiteY50" fmla="*/ 821267 h 2224519"/>
                  <a:gd name="connsiteX51" fmla="*/ 1829273 w 2462384"/>
                  <a:gd name="connsiteY51" fmla="*/ 817291 h 2224519"/>
                  <a:gd name="connsiteX52" fmla="*/ 1773614 w 2462384"/>
                  <a:gd name="connsiteY52" fmla="*/ 761632 h 2224519"/>
                  <a:gd name="connsiteX53" fmla="*/ 1456874 w 2462384"/>
                  <a:gd name="connsiteY53" fmla="*/ 1004847 h 2224519"/>
                  <a:gd name="connsiteX54" fmla="*/ 1527211 w 2462384"/>
                  <a:gd name="connsiteY54" fmla="*/ 753639 h 2224519"/>
                  <a:gd name="connsiteX55" fmla="*/ 1421703 w 2462384"/>
                  <a:gd name="connsiteY55" fmla="*/ 834026 h 2224519"/>
                  <a:gd name="connsiteX56" fmla="*/ 1512138 w 2462384"/>
                  <a:gd name="connsiteY56" fmla="*/ 834026 h 2224519"/>
                  <a:gd name="connsiteX57" fmla="*/ 1371461 w 2462384"/>
                  <a:gd name="connsiteY57" fmla="*/ 1019920 h 2224519"/>
                  <a:gd name="connsiteX58" fmla="*/ 1115228 w 2462384"/>
                  <a:gd name="connsiteY58" fmla="*/ 1246008 h 2224519"/>
                  <a:gd name="connsiteX59" fmla="*/ 907141 w 2462384"/>
                  <a:gd name="connsiteY59" fmla="*/ 1537410 h 2224519"/>
                  <a:gd name="connsiteX60" fmla="*/ 858995 w 2462384"/>
                  <a:gd name="connsiteY60" fmla="*/ 1612773 h 2224519"/>
                  <a:gd name="connsiteX61" fmla="*/ 1009720 w 2462384"/>
                  <a:gd name="connsiteY61" fmla="*/ 1909199 h 2224519"/>
                  <a:gd name="connsiteX62" fmla="*/ 1100156 w 2462384"/>
                  <a:gd name="connsiteY62" fmla="*/ 1889102 h 2224519"/>
                  <a:gd name="connsiteX63" fmla="*/ 1243117 w 2462384"/>
                  <a:gd name="connsiteY63" fmla="*/ 1429806 h 2224519"/>
                  <a:gd name="connsiteX64" fmla="*/ 1356169 w 2462384"/>
                  <a:gd name="connsiteY64" fmla="*/ 1501105 h 2224519"/>
                  <a:gd name="connsiteX65" fmla="*/ 1352194 w 2462384"/>
                  <a:gd name="connsiteY65" fmla="*/ 1596520 h 2224519"/>
                  <a:gd name="connsiteX66" fmla="*/ 1324384 w 2462384"/>
                  <a:gd name="connsiteY66" fmla="*/ 1770376 h 2224519"/>
                  <a:gd name="connsiteX67" fmla="*/ 1416465 w 2462384"/>
                  <a:gd name="connsiteY67" fmla="*/ 1910842 h 2224519"/>
                  <a:gd name="connsiteX68" fmla="*/ 1340269 w 2462384"/>
                  <a:gd name="connsiteY68" fmla="*/ 1640250 h 2224519"/>
                  <a:gd name="connsiteX69" fmla="*/ 1606637 w 2462384"/>
                  <a:gd name="connsiteY69" fmla="*/ 1513030 h 2224519"/>
                  <a:gd name="connsiteX70" fmla="*/ 1723643 w 2462384"/>
                  <a:gd name="connsiteY70" fmla="*/ 1293596 h 2224519"/>
                  <a:gd name="connsiteX71" fmla="*/ 1989073 w 2462384"/>
                  <a:gd name="connsiteY71" fmla="*/ 1262840 h 2224519"/>
                  <a:gd name="connsiteX72" fmla="*/ 1885956 w 2462384"/>
                  <a:gd name="connsiteY72" fmla="*/ 1550615 h 2224519"/>
                  <a:gd name="connsiteX73" fmla="*/ 1818893 w 2462384"/>
                  <a:gd name="connsiteY73" fmla="*/ 1877796 h 2224519"/>
                  <a:gd name="connsiteX74" fmla="*/ 1615362 w 2462384"/>
                  <a:gd name="connsiteY74" fmla="*/ 2013962 h 2224519"/>
                  <a:gd name="connsiteX75" fmla="*/ 1574831 w 2462384"/>
                  <a:gd name="connsiteY75" fmla="*/ 1934449 h 2224519"/>
                  <a:gd name="connsiteX76" fmla="*/ 1471464 w 2462384"/>
                  <a:gd name="connsiteY76" fmla="*/ 2065646 h 2224519"/>
                  <a:gd name="connsiteX77" fmla="*/ 1582781 w 2462384"/>
                  <a:gd name="connsiteY77" fmla="*/ 2133232 h 2224519"/>
                  <a:gd name="connsiteX78" fmla="*/ 1451584 w 2462384"/>
                  <a:gd name="connsiteY78" fmla="*/ 2200818 h 2224519"/>
                  <a:gd name="connsiteX79" fmla="*/ 1228948 w 2462384"/>
                  <a:gd name="connsiteY79" fmla="*/ 2208769 h 2224519"/>
                  <a:gd name="connsiteX80" fmla="*/ 982457 w 2462384"/>
                  <a:gd name="connsiteY80" fmla="*/ 2216722 h 2224519"/>
                  <a:gd name="connsiteX81" fmla="*/ 966555 w 2462384"/>
                  <a:gd name="connsiteY81" fmla="*/ 2137207 h 2224519"/>
                  <a:gd name="connsiteX82" fmla="*/ 1197143 w 2462384"/>
                  <a:gd name="connsiteY82" fmla="*/ 2161061 h 2224519"/>
                  <a:gd name="connsiteX83" fmla="*/ 1324364 w 2462384"/>
                  <a:gd name="connsiteY83" fmla="*/ 2141182 h 2224519"/>
                  <a:gd name="connsiteX84" fmla="*/ 1280632 w 2462384"/>
                  <a:gd name="connsiteY84" fmla="*/ 1954329 h 2224519"/>
                  <a:gd name="connsiteX85" fmla="*/ 1407852 w 2462384"/>
                  <a:gd name="connsiteY85" fmla="*/ 1926500 h 2224519"/>
                  <a:gd name="connsiteX86" fmla="*/ 1247453 w 2462384"/>
                  <a:gd name="connsiteY86" fmla="*/ 1884840 h 2224519"/>
                  <a:gd name="connsiteX87" fmla="*/ 1182614 w 2462384"/>
                  <a:gd name="connsiteY87" fmla="*/ 2054900 h 2224519"/>
                  <a:gd name="connsiteX88" fmla="*/ 1024793 w 2462384"/>
                  <a:gd name="connsiteY88" fmla="*/ 2120214 h 2224519"/>
                  <a:gd name="connsiteX89" fmla="*/ 884116 w 2462384"/>
                  <a:gd name="connsiteY89" fmla="*/ 1758474 h 2224519"/>
                  <a:gd name="connsiteX90" fmla="*/ 843922 w 2462384"/>
                  <a:gd name="connsiteY90" fmla="*/ 2069973 h 2224519"/>
                  <a:gd name="connsiteX91" fmla="*/ 703246 w 2462384"/>
                  <a:gd name="connsiteY91" fmla="*/ 1657991 h 2224519"/>
                  <a:gd name="connsiteX92" fmla="*/ 803729 w 2462384"/>
                  <a:gd name="connsiteY92" fmla="*/ 1406782 h 2224519"/>
                  <a:gd name="connsiteX93" fmla="*/ 884115 w 2462384"/>
                  <a:gd name="connsiteY93" fmla="*/ 1246008 h 2224519"/>
                  <a:gd name="connsiteX94" fmla="*/ 1160446 w 2462384"/>
                  <a:gd name="connsiteY94" fmla="*/ 1125427 h 2224519"/>
                  <a:gd name="connsiteX95" fmla="*/ 1637744 w 2462384"/>
                  <a:gd name="connsiteY95" fmla="*/ 648131 h 2224519"/>
                  <a:gd name="connsiteX96" fmla="*/ 1763348 w 2462384"/>
                  <a:gd name="connsiteY96" fmla="*/ 336632 h 2224519"/>
                  <a:gd name="connsiteX97" fmla="*/ 1642768 w 2462384"/>
                  <a:gd name="connsiteY97" fmla="*/ 376825 h 2224519"/>
                  <a:gd name="connsiteX98" fmla="*/ 1451848 w 2462384"/>
                  <a:gd name="connsiteY98" fmla="*/ 658179 h 2224519"/>
                  <a:gd name="connsiteX99" fmla="*/ 1170498 w 2462384"/>
                  <a:gd name="connsiteY99" fmla="*/ 497404 h 2224519"/>
                  <a:gd name="connsiteX100" fmla="*/ 1200641 w 2462384"/>
                  <a:gd name="connsiteY100" fmla="*/ 633056 h 2224519"/>
                  <a:gd name="connsiteX101" fmla="*/ 1115230 w 2462384"/>
                  <a:gd name="connsiteY101" fmla="*/ 869194 h 2224519"/>
                  <a:gd name="connsiteX102" fmla="*/ 1100158 w 2462384"/>
                  <a:gd name="connsiteY102" fmla="*/ 1004845 h 2224519"/>
                  <a:gd name="connsiteX103" fmla="*/ 904215 w 2462384"/>
                  <a:gd name="connsiteY103" fmla="*/ 1014893 h 2224519"/>
                  <a:gd name="connsiteX104" fmla="*/ 929336 w 2462384"/>
                  <a:gd name="connsiteY104" fmla="*/ 1175667 h 2224519"/>
                  <a:gd name="connsiteX105" fmla="*/ 708272 w 2462384"/>
                  <a:gd name="connsiteY105" fmla="*/ 984749 h 2224519"/>
                  <a:gd name="connsiteX106" fmla="*/ 607789 w 2462384"/>
                  <a:gd name="connsiteY106" fmla="*/ 914411 h 2224519"/>
                  <a:gd name="connsiteX107" fmla="*/ 809594 w 2462384"/>
                  <a:gd name="connsiteY107" fmla="*/ 1313832 h 2224519"/>
                  <a:gd name="connsiteX108" fmla="*/ 512330 w 2462384"/>
                  <a:gd name="connsiteY108" fmla="*/ 1356538 h 2224519"/>
                  <a:gd name="connsiteX109" fmla="*/ 647983 w 2462384"/>
                  <a:gd name="connsiteY109" fmla="*/ 1874028 h 2224519"/>
                  <a:gd name="connsiteX110" fmla="*/ 537449 w 2462384"/>
                  <a:gd name="connsiteY110" fmla="*/ 1798666 h 2224519"/>
                  <a:gd name="connsiteX111" fmla="*/ 391749 w 2462384"/>
                  <a:gd name="connsiteY111" fmla="*/ 1733351 h 2224519"/>
                  <a:gd name="connsiteX112" fmla="*/ 230975 w 2462384"/>
                  <a:gd name="connsiteY112" fmla="*/ 1436924 h 2224519"/>
                  <a:gd name="connsiteX113" fmla="*/ 356580 w 2462384"/>
                  <a:gd name="connsiteY113" fmla="*/ 1668037 h 2224519"/>
                  <a:gd name="connsiteX114" fmla="*/ 431942 w 2462384"/>
                  <a:gd name="connsiteY114" fmla="*/ 1833835 h 2224519"/>
                  <a:gd name="connsiteX115" fmla="*/ 527402 w 2462384"/>
                  <a:gd name="connsiteY115" fmla="*/ 1874028 h 2224519"/>
                  <a:gd name="connsiteX116" fmla="*/ 507305 w 2462384"/>
                  <a:gd name="connsiteY116" fmla="*/ 1989585 h 2224519"/>
                  <a:gd name="connsiteX117" fmla="*/ 311362 w 2462384"/>
                  <a:gd name="connsiteY117" fmla="*/ 2180503 h 2224519"/>
                  <a:gd name="connsiteX118" fmla="*/ 250235 w 2462384"/>
                  <a:gd name="connsiteY118" fmla="*/ 2142821 h 2224519"/>
                  <a:gd name="connsiteX119" fmla="*/ 220927 w 2462384"/>
                  <a:gd name="connsiteY119" fmla="*/ 1989584 h 2224519"/>
                  <a:gd name="connsiteX120" fmla="*/ 120444 w 2462384"/>
                  <a:gd name="connsiteY120" fmla="*/ 1909197 h 2224519"/>
                  <a:gd name="connsiteX121" fmla="*/ 65177 w 2462384"/>
                  <a:gd name="connsiteY121" fmla="*/ 1869004 h 2224519"/>
                  <a:gd name="connsiteX122" fmla="*/ 80251 w 2462384"/>
                  <a:gd name="connsiteY122" fmla="*/ 1673060 h 2224519"/>
                  <a:gd name="connsiteX123" fmla="*/ 205854 w 2462384"/>
                  <a:gd name="connsiteY123" fmla="*/ 1813738 h 2224519"/>
                  <a:gd name="connsiteX124" fmla="*/ 301314 w 2462384"/>
                  <a:gd name="connsiteY124" fmla="*/ 1974512 h 2224519"/>
                  <a:gd name="connsiteX125" fmla="*/ 326435 w 2462384"/>
                  <a:gd name="connsiteY125" fmla="*/ 1863979 h 2224519"/>
                  <a:gd name="connsiteX126" fmla="*/ 175710 w 2462384"/>
                  <a:gd name="connsiteY126" fmla="*/ 1517311 h 2224519"/>
                  <a:gd name="connsiteX127" fmla="*/ 150589 w 2462384"/>
                  <a:gd name="connsiteY127" fmla="*/ 1482143 h 2224519"/>
                  <a:gd name="connsiteX128" fmla="*/ 30008 w 2462384"/>
                  <a:gd name="connsiteY128" fmla="*/ 1642916 h 2224519"/>
                  <a:gd name="connsiteX129" fmla="*/ 19959 w 2462384"/>
                  <a:gd name="connsiteY129" fmla="*/ 1798665 h 2224519"/>
                  <a:gd name="connsiteX130" fmla="*/ 75227 w 2462384"/>
                  <a:gd name="connsiteY130" fmla="*/ 1301271 h 2224519"/>
                  <a:gd name="connsiteX131" fmla="*/ 175709 w 2462384"/>
                  <a:gd name="connsiteY131" fmla="*/ 1341465 h 2224519"/>
                  <a:gd name="connsiteX132" fmla="*/ 170685 w 2462384"/>
                  <a:gd name="connsiteY132" fmla="*/ 1125426 h 2224519"/>
                  <a:gd name="connsiteX133" fmla="*/ 95322 w 2462384"/>
                  <a:gd name="connsiteY133" fmla="*/ 1235957 h 2224519"/>
                  <a:gd name="connsiteX134" fmla="*/ 180733 w 2462384"/>
                  <a:gd name="connsiteY134" fmla="*/ 1045039 h 2224519"/>
                  <a:gd name="connsiteX135" fmla="*/ 276193 w 2462384"/>
                  <a:gd name="connsiteY135" fmla="*/ 864168 h 2224519"/>
                  <a:gd name="connsiteX136" fmla="*/ 471298 w 2462384"/>
                  <a:gd name="connsiteY136" fmla="*/ 663201 h 2224519"/>
                  <a:gd name="connsiteX0" fmla="*/ 471298 w 2462384"/>
                  <a:gd name="connsiteY0" fmla="*/ 663201 h 2224519"/>
                  <a:gd name="connsiteX1" fmla="*/ 693200 w 2462384"/>
                  <a:gd name="connsiteY1" fmla="*/ 401944 h 2224519"/>
                  <a:gd name="connsiteX2" fmla="*/ 743441 w 2462384"/>
                  <a:gd name="connsiteY2" fmla="*/ 462235 h 2224519"/>
                  <a:gd name="connsiteX3" fmla="*/ 708273 w 2462384"/>
                  <a:gd name="connsiteY3" fmla="*/ 572766 h 2224519"/>
                  <a:gd name="connsiteX4" fmla="*/ 637934 w 2462384"/>
                  <a:gd name="connsiteY4" fmla="*/ 582815 h 2224519"/>
                  <a:gd name="connsiteX5" fmla="*/ 562573 w 2462384"/>
                  <a:gd name="connsiteY5" fmla="*/ 617984 h 2224519"/>
                  <a:gd name="connsiteX6" fmla="*/ 688176 w 2462384"/>
                  <a:gd name="connsiteY6" fmla="*/ 768709 h 2224519"/>
                  <a:gd name="connsiteX7" fmla="*/ 487209 w 2462384"/>
                  <a:gd name="connsiteY7" fmla="*/ 743589 h 2224519"/>
                  <a:gd name="connsiteX8" fmla="*/ 421895 w 2462384"/>
                  <a:gd name="connsiteY8" fmla="*/ 944556 h 2224519"/>
                  <a:gd name="connsiteX9" fmla="*/ 241862 w 2462384"/>
                  <a:gd name="connsiteY9" fmla="*/ 984749 h 2224519"/>
                  <a:gd name="connsiteX10" fmla="*/ 306338 w 2462384"/>
                  <a:gd name="connsiteY10" fmla="*/ 1276151 h 2224519"/>
                  <a:gd name="connsiteX11" fmla="*/ 492233 w 2462384"/>
                  <a:gd name="connsiteY11" fmla="*/ 1185716 h 2224519"/>
                  <a:gd name="connsiteX12" fmla="*/ 477162 w 2462384"/>
                  <a:gd name="connsiteY12" fmla="*/ 969676 h 2224519"/>
                  <a:gd name="connsiteX13" fmla="*/ 738418 w 2462384"/>
                  <a:gd name="connsiteY13" fmla="*/ 773733 h 2224519"/>
                  <a:gd name="connsiteX14" fmla="*/ 818805 w 2462384"/>
                  <a:gd name="connsiteY14" fmla="*/ 808903 h 2224519"/>
                  <a:gd name="connsiteX15" fmla="*/ 889144 w 2462384"/>
                  <a:gd name="connsiteY15" fmla="*/ 909386 h 2224519"/>
                  <a:gd name="connsiteX16" fmla="*/ 793684 w 2462384"/>
                  <a:gd name="connsiteY16" fmla="*/ 698370 h 2224519"/>
                  <a:gd name="connsiteX17" fmla="*/ 803732 w 2462384"/>
                  <a:gd name="connsiteY17" fmla="*/ 427065 h 2224519"/>
                  <a:gd name="connsiteX18" fmla="*/ 979579 w 2462384"/>
                  <a:gd name="connsiteY18" fmla="*/ 281364 h 2224519"/>
                  <a:gd name="connsiteX19" fmla="*/ 904216 w 2462384"/>
                  <a:gd name="connsiteY19" fmla="*/ 462235 h 2224519"/>
                  <a:gd name="connsiteX20" fmla="*/ 899192 w 2462384"/>
                  <a:gd name="connsiteY20" fmla="*/ 537597 h 2224519"/>
                  <a:gd name="connsiteX21" fmla="*/ 1029820 w 2462384"/>
                  <a:gd name="connsiteY21" fmla="*/ 557694 h 2224519"/>
                  <a:gd name="connsiteX22" fmla="*/ 974554 w 2462384"/>
                  <a:gd name="connsiteY22" fmla="*/ 758661 h 2224519"/>
                  <a:gd name="connsiteX23" fmla="*/ 994652 w 2462384"/>
                  <a:gd name="connsiteY23" fmla="*/ 778759 h 2224519"/>
                  <a:gd name="connsiteX24" fmla="*/ 959482 w 2462384"/>
                  <a:gd name="connsiteY24" fmla="*/ 497404 h 2224519"/>
                  <a:gd name="connsiteX25" fmla="*/ 1034844 w 2462384"/>
                  <a:gd name="connsiteY25" fmla="*/ 306485 h 2224519"/>
                  <a:gd name="connsiteX26" fmla="*/ 1155424 w 2462384"/>
                  <a:gd name="connsiteY26" fmla="*/ 140687 h 2224519"/>
                  <a:gd name="connsiteX27" fmla="*/ 1265955 w 2462384"/>
                  <a:gd name="connsiteY27" fmla="*/ 206001 h 2224519"/>
                  <a:gd name="connsiteX28" fmla="*/ 1145375 w 2462384"/>
                  <a:gd name="connsiteY28" fmla="*/ 296438 h 2224519"/>
                  <a:gd name="connsiteX29" fmla="*/ 1311173 w 2462384"/>
                  <a:gd name="connsiteY29" fmla="*/ 406970 h 2224519"/>
                  <a:gd name="connsiteX30" fmla="*/ 1346340 w 2462384"/>
                  <a:gd name="connsiteY30" fmla="*/ 115567 h 2224519"/>
                  <a:gd name="connsiteX31" fmla="*/ 1436777 w 2462384"/>
                  <a:gd name="connsiteY31" fmla="*/ 45231 h 2224519"/>
                  <a:gd name="connsiteX32" fmla="*/ 1872613 w 2462384"/>
                  <a:gd name="connsiteY32" fmla="*/ 11326 h 2224519"/>
                  <a:gd name="connsiteX33" fmla="*/ 1952519 w 2462384"/>
                  <a:gd name="connsiteY33" fmla="*/ 22160 h 2224519"/>
                  <a:gd name="connsiteX34" fmla="*/ 2225311 w 2462384"/>
                  <a:gd name="connsiteY34" fmla="*/ 79631 h 2224519"/>
                  <a:gd name="connsiteX35" fmla="*/ 1773395 w 2462384"/>
                  <a:gd name="connsiteY35" fmla="*/ 50254 h 2224519"/>
                  <a:gd name="connsiteX36" fmla="*/ 1708081 w 2462384"/>
                  <a:gd name="connsiteY36" fmla="*/ 110545 h 2224519"/>
                  <a:gd name="connsiteX37" fmla="*/ 1461896 w 2462384"/>
                  <a:gd name="connsiteY37" fmla="*/ 90447 h 2224519"/>
                  <a:gd name="connsiteX38" fmla="*/ 1421703 w 2462384"/>
                  <a:gd name="connsiteY38" fmla="*/ 396922 h 2224519"/>
                  <a:gd name="connsiteX39" fmla="*/ 1878903 w 2462384"/>
                  <a:gd name="connsiteY39" fmla="*/ 291415 h 2224519"/>
                  <a:gd name="connsiteX40" fmla="*/ 1968422 w 2462384"/>
                  <a:gd name="connsiteY40" fmla="*/ 228894 h 2224519"/>
                  <a:gd name="connsiteX41" fmla="*/ 2352293 w 2462384"/>
                  <a:gd name="connsiteY41" fmla="*/ 372846 h 2224519"/>
                  <a:gd name="connsiteX42" fmla="*/ 2123693 w 2462384"/>
                  <a:gd name="connsiteY42" fmla="*/ 868146 h 2224519"/>
                  <a:gd name="connsiteX43" fmla="*/ 2461403 w 2462384"/>
                  <a:gd name="connsiteY43" fmla="*/ 733802 h 2224519"/>
                  <a:gd name="connsiteX44" fmla="*/ 2105637 w 2462384"/>
                  <a:gd name="connsiteY44" fmla="*/ 967096 h 2224519"/>
                  <a:gd name="connsiteX45" fmla="*/ 1771168 w 2462384"/>
                  <a:gd name="connsiteY45" fmla="*/ 1203194 h 2224519"/>
                  <a:gd name="connsiteX46" fmla="*/ 1666272 w 2462384"/>
                  <a:gd name="connsiteY46" fmla="*/ 1103537 h 2224519"/>
                  <a:gd name="connsiteX47" fmla="*/ 1333340 w 2462384"/>
                  <a:gd name="connsiteY47" fmla="*/ 1505003 h 2224519"/>
                  <a:gd name="connsiteX48" fmla="*/ 1260930 w 2462384"/>
                  <a:gd name="connsiteY48" fmla="*/ 1457024 h 2224519"/>
                  <a:gd name="connsiteX49" fmla="*/ 1613074 w 2462384"/>
                  <a:gd name="connsiteY49" fmla="*/ 1076685 h 2224519"/>
                  <a:gd name="connsiteX50" fmla="*/ 1920715 w 2462384"/>
                  <a:gd name="connsiteY50" fmla="*/ 821267 h 2224519"/>
                  <a:gd name="connsiteX51" fmla="*/ 1829273 w 2462384"/>
                  <a:gd name="connsiteY51" fmla="*/ 817291 h 2224519"/>
                  <a:gd name="connsiteX52" fmla="*/ 1773614 w 2462384"/>
                  <a:gd name="connsiteY52" fmla="*/ 761632 h 2224519"/>
                  <a:gd name="connsiteX53" fmla="*/ 1456874 w 2462384"/>
                  <a:gd name="connsiteY53" fmla="*/ 1004847 h 2224519"/>
                  <a:gd name="connsiteX54" fmla="*/ 1527211 w 2462384"/>
                  <a:gd name="connsiteY54" fmla="*/ 753639 h 2224519"/>
                  <a:gd name="connsiteX55" fmla="*/ 1421703 w 2462384"/>
                  <a:gd name="connsiteY55" fmla="*/ 834026 h 2224519"/>
                  <a:gd name="connsiteX56" fmla="*/ 1512138 w 2462384"/>
                  <a:gd name="connsiteY56" fmla="*/ 834026 h 2224519"/>
                  <a:gd name="connsiteX57" fmla="*/ 1371461 w 2462384"/>
                  <a:gd name="connsiteY57" fmla="*/ 1019920 h 2224519"/>
                  <a:gd name="connsiteX58" fmla="*/ 1115228 w 2462384"/>
                  <a:gd name="connsiteY58" fmla="*/ 1246008 h 2224519"/>
                  <a:gd name="connsiteX59" fmla="*/ 907141 w 2462384"/>
                  <a:gd name="connsiteY59" fmla="*/ 1537410 h 2224519"/>
                  <a:gd name="connsiteX60" fmla="*/ 858995 w 2462384"/>
                  <a:gd name="connsiteY60" fmla="*/ 1612773 h 2224519"/>
                  <a:gd name="connsiteX61" fmla="*/ 1009720 w 2462384"/>
                  <a:gd name="connsiteY61" fmla="*/ 1909199 h 2224519"/>
                  <a:gd name="connsiteX62" fmla="*/ 1100156 w 2462384"/>
                  <a:gd name="connsiteY62" fmla="*/ 1889102 h 2224519"/>
                  <a:gd name="connsiteX63" fmla="*/ 1243117 w 2462384"/>
                  <a:gd name="connsiteY63" fmla="*/ 1429806 h 2224519"/>
                  <a:gd name="connsiteX64" fmla="*/ 1356169 w 2462384"/>
                  <a:gd name="connsiteY64" fmla="*/ 1501105 h 2224519"/>
                  <a:gd name="connsiteX65" fmla="*/ 1352194 w 2462384"/>
                  <a:gd name="connsiteY65" fmla="*/ 1596520 h 2224519"/>
                  <a:gd name="connsiteX66" fmla="*/ 1324384 w 2462384"/>
                  <a:gd name="connsiteY66" fmla="*/ 1770376 h 2224519"/>
                  <a:gd name="connsiteX67" fmla="*/ 1416465 w 2462384"/>
                  <a:gd name="connsiteY67" fmla="*/ 1910842 h 2224519"/>
                  <a:gd name="connsiteX68" fmla="*/ 1340269 w 2462384"/>
                  <a:gd name="connsiteY68" fmla="*/ 1640250 h 2224519"/>
                  <a:gd name="connsiteX69" fmla="*/ 1606637 w 2462384"/>
                  <a:gd name="connsiteY69" fmla="*/ 1513030 h 2224519"/>
                  <a:gd name="connsiteX70" fmla="*/ 1723643 w 2462384"/>
                  <a:gd name="connsiteY70" fmla="*/ 1293596 h 2224519"/>
                  <a:gd name="connsiteX71" fmla="*/ 1989073 w 2462384"/>
                  <a:gd name="connsiteY71" fmla="*/ 1262840 h 2224519"/>
                  <a:gd name="connsiteX72" fmla="*/ 1885956 w 2462384"/>
                  <a:gd name="connsiteY72" fmla="*/ 1550615 h 2224519"/>
                  <a:gd name="connsiteX73" fmla="*/ 1818893 w 2462384"/>
                  <a:gd name="connsiteY73" fmla="*/ 1877796 h 2224519"/>
                  <a:gd name="connsiteX74" fmla="*/ 1615362 w 2462384"/>
                  <a:gd name="connsiteY74" fmla="*/ 2013962 h 2224519"/>
                  <a:gd name="connsiteX75" fmla="*/ 1574831 w 2462384"/>
                  <a:gd name="connsiteY75" fmla="*/ 1934449 h 2224519"/>
                  <a:gd name="connsiteX76" fmla="*/ 1471464 w 2462384"/>
                  <a:gd name="connsiteY76" fmla="*/ 2065646 h 2224519"/>
                  <a:gd name="connsiteX77" fmla="*/ 1582781 w 2462384"/>
                  <a:gd name="connsiteY77" fmla="*/ 2133232 h 2224519"/>
                  <a:gd name="connsiteX78" fmla="*/ 1451584 w 2462384"/>
                  <a:gd name="connsiteY78" fmla="*/ 2200818 h 2224519"/>
                  <a:gd name="connsiteX79" fmla="*/ 1228948 w 2462384"/>
                  <a:gd name="connsiteY79" fmla="*/ 2208769 h 2224519"/>
                  <a:gd name="connsiteX80" fmla="*/ 982457 w 2462384"/>
                  <a:gd name="connsiteY80" fmla="*/ 2216722 h 2224519"/>
                  <a:gd name="connsiteX81" fmla="*/ 966555 w 2462384"/>
                  <a:gd name="connsiteY81" fmla="*/ 2137207 h 2224519"/>
                  <a:gd name="connsiteX82" fmla="*/ 1197143 w 2462384"/>
                  <a:gd name="connsiteY82" fmla="*/ 2161061 h 2224519"/>
                  <a:gd name="connsiteX83" fmla="*/ 1324364 w 2462384"/>
                  <a:gd name="connsiteY83" fmla="*/ 2141182 h 2224519"/>
                  <a:gd name="connsiteX84" fmla="*/ 1280632 w 2462384"/>
                  <a:gd name="connsiteY84" fmla="*/ 1954329 h 2224519"/>
                  <a:gd name="connsiteX85" fmla="*/ 1407852 w 2462384"/>
                  <a:gd name="connsiteY85" fmla="*/ 1926500 h 2224519"/>
                  <a:gd name="connsiteX86" fmla="*/ 1247453 w 2462384"/>
                  <a:gd name="connsiteY86" fmla="*/ 1884840 h 2224519"/>
                  <a:gd name="connsiteX87" fmla="*/ 1182614 w 2462384"/>
                  <a:gd name="connsiteY87" fmla="*/ 2054900 h 2224519"/>
                  <a:gd name="connsiteX88" fmla="*/ 1024793 w 2462384"/>
                  <a:gd name="connsiteY88" fmla="*/ 2120214 h 2224519"/>
                  <a:gd name="connsiteX89" fmla="*/ 884116 w 2462384"/>
                  <a:gd name="connsiteY89" fmla="*/ 1758474 h 2224519"/>
                  <a:gd name="connsiteX90" fmla="*/ 843922 w 2462384"/>
                  <a:gd name="connsiteY90" fmla="*/ 2069973 h 2224519"/>
                  <a:gd name="connsiteX91" fmla="*/ 703246 w 2462384"/>
                  <a:gd name="connsiteY91" fmla="*/ 1657991 h 2224519"/>
                  <a:gd name="connsiteX92" fmla="*/ 803729 w 2462384"/>
                  <a:gd name="connsiteY92" fmla="*/ 1406782 h 2224519"/>
                  <a:gd name="connsiteX93" fmla="*/ 884115 w 2462384"/>
                  <a:gd name="connsiteY93" fmla="*/ 1246008 h 2224519"/>
                  <a:gd name="connsiteX94" fmla="*/ 1160446 w 2462384"/>
                  <a:gd name="connsiteY94" fmla="*/ 1125427 h 2224519"/>
                  <a:gd name="connsiteX95" fmla="*/ 1637744 w 2462384"/>
                  <a:gd name="connsiteY95" fmla="*/ 648131 h 2224519"/>
                  <a:gd name="connsiteX96" fmla="*/ 1763348 w 2462384"/>
                  <a:gd name="connsiteY96" fmla="*/ 336632 h 2224519"/>
                  <a:gd name="connsiteX97" fmla="*/ 1642768 w 2462384"/>
                  <a:gd name="connsiteY97" fmla="*/ 376825 h 2224519"/>
                  <a:gd name="connsiteX98" fmla="*/ 1451848 w 2462384"/>
                  <a:gd name="connsiteY98" fmla="*/ 658179 h 2224519"/>
                  <a:gd name="connsiteX99" fmla="*/ 1170498 w 2462384"/>
                  <a:gd name="connsiteY99" fmla="*/ 497404 h 2224519"/>
                  <a:gd name="connsiteX100" fmla="*/ 1200641 w 2462384"/>
                  <a:gd name="connsiteY100" fmla="*/ 633056 h 2224519"/>
                  <a:gd name="connsiteX101" fmla="*/ 1115230 w 2462384"/>
                  <a:gd name="connsiteY101" fmla="*/ 869194 h 2224519"/>
                  <a:gd name="connsiteX102" fmla="*/ 1100158 w 2462384"/>
                  <a:gd name="connsiteY102" fmla="*/ 1004845 h 2224519"/>
                  <a:gd name="connsiteX103" fmla="*/ 904215 w 2462384"/>
                  <a:gd name="connsiteY103" fmla="*/ 1014893 h 2224519"/>
                  <a:gd name="connsiteX104" fmla="*/ 929336 w 2462384"/>
                  <a:gd name="connsiteY104" fmla="*/ 1175667 h 2224519"/>
                  <a:gd name="connsiteX105" fmla="*/ 708272 w 2462384"/>
                  <a:gd name="connsiteY105" fmla="*/ 984749 h 2224519"/>
                  <a:gd name="connsiteX106" fmla="*/ 607789 w 2462384"/>
                  <a:gd name="connsiteY106" fmla="*/ 914411 h 2224519"/>
                  <a:gd name="connsiteX107" fmla="*/ 809594 w 2462384"/>
                  <a:gd name="connsiteY107" fmla="*/ 1313832 h 2224519"/>
                  <a:gd name="connsiteX108" fmla="*/ 512330 w 2462384"/>
                  <a:gd name="connsiteY108" fmla="*/ 1356538 h 2224519"/>
                  <a:gd name="connsiteX109" fmla="*/ 647983 w 2462384"/>
                  <a:gd name="connsiteY109" fmla="*/ 1874028 h 2224519"/>
                  <a:gd name="connsiteX110" fmla="*/ 537449 w 2462384"/>
                  <a:gd name="connsiteY110" fmla="*/ 1798666 h 2224519"/>
                  <a:gd name="connsiteX111" fmla="*/ 391749 w 2462384"/>
                  <a:gd name="connsiteY111" fmla="*/ 1733351 h 2224519"/>
                  <a:gd name="connsiteX112" fmla="*/ 230975 w 2462384"/>
                  <a:gd name="connsiteY112" fmla="*/ 1436924 h 2224519"/>
                  <a:gd name="connsiteX113" fmla="*/ 356580 w 2462384"/>
                  <a:gd name="connsiteY113" fmla="*/ 1668037 h 2224519"/>
                  <a:gd name="connsiteX114" fmla="*/ 431942 w 2462384"/>
                  <a:gd name="connsiteY114" fmla="*/ 1833835 h 2224519"/>
                  <a:gd name="connsiteX115" fmla="*/ 527402 w 2462384"/>
                  <a:gd name="connsiteY115" fmla="*/ 1874028 h 2224519"/>
                  <a:gd name="connsiteX116" fmla="*/ 507305 w 2462384"/>
                  <a:gd name="connsiteY116" fmla="*/ 1989585 h 2224519"/>
                  <a:gd name="connsiteX117" fmla="*/ 311362 w 2462384"/>
                  <a:gd name="connsiteY117" fmla="*/ 2180503 h 2224519"/>
                  <a:gd name="connsiteX118" fmla="*/ 250235 w 2462384"/>
                  <a:gd name="connsiteY118" fmla="*/ 2142821 h 2224519"/>
                  <a:gd name="connsiteX119" fmla="*/ 220927 w 2462384"/>
                  <a:gd name="connsiteY119" fmla="*/ 1989584 h 2224519"/>
                  <a:gd name="connsiteX120" fmla="*/ 120444 w 2462384"/>
                  <a:gd name="connsiteY120" fmla="*/ 1909197 h 2224519"/>
                  <a:gd name="connsiteX121" fmla="*/ 65177 w 2462384"/>
                  <a:gd name="connsiteY121" fmla="*/ 1869004 h 2224519"/>
                  <a:gd name="connsiteX122" fmla="*/ 80251 w 2462384"/>
                  <a:gd name="connsiteY122" fmla="*/ 1673060 h 2224519"/>
                  <a:gd name="connsiteX123" fmla="*/ 205854 w 2462384"/>
                  <a:gd name="connsiteY123" fmla="*/ 1813738 h 2224519"/>
                  <a:gd name="connsiteX124" fmla="*/ 301314 w 2462384"/>
                  <a:gd name="connsiteY124" fmla="*/ 1974512 h 2224519"/>
                  <a:gd name="connsiteX125" fmla="*/ 326435 w 2462384"/>
                  <a:gd name="connsiteY125" fmla="*/ 1863979 h 2224519"/>
                  <a:gd name="connsiteX126" fmla="*/ 175710 w 2462384"/>
                  <a:gd name="connsiteY126" fmla="*/ 1517311 h 2224519"/>
                  <a:gd name="connsiteX127" fmla="*/ 150589 w 2462384"/>
                  <a:gd name="connsiteY127" fmla="*/ 1482143 h 2224519"/>
                  <a:gd name="connsiteX128" fmla="*/ 30008 w 2462384"/>
                  <a:gd name="connsiteY128" fmla="*/ 1642916 h 2224519"/>
                  <a:gd name="connsiteX129" fmla="*/ 19959 w 2462384"/>
                  <a:gd name="connsiteY129" fmla="*/ 1798665 h 2224519"/>
                  <a:gd name="connsiteX130" fmla="*/ 75227 w 2462384"/>
                  <a:gd name="connsiteY130" fmla="*/ 1301271 h 2224519"/>
                  <a:gd name="connsiteX131" fmla="*/ 175709 w 2462384"/>
                  <a:gd name="connsiteY131" fmla="*/ 1341465 h 2224519"/>
                  <a:gd name="connsiteX132" fmla="*/ 170685 w 2462384"/>
                  <a:gd name="connsiteY132" fmla="*/ 1125426 h 2224519"/>
                  <a:gd name="connsiteX133" fmla="*/ 95322 w 2462384"/>
                  <a:gd name="connsiteY133" fmla="*/ 1235957 h 2224519"/>
                  <a:gd name="connsiteX134" fmla="*/ 180733 w 2462384"/>
                  <a:gd name="connsiteY134" fmla="*/ 1045039 h 2224519"/>
                  <a:gd name="connsiteX135" fmla="*/ 276193 w 2462384"/>
                  <a:gd name="connsiteY135" fmla="*/ 864168 h 2224519"/>
                  <a:gd name="connsiteX136" fmla="*/ 471298 w 2462384"/>
                  <a:gd name="connsiteY136"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352293 w 2462398"/>
                  <a:gd name="connsiteY41" fmla="*/ 372846 h 2224519"/>
                  <a:gd name="connsiteX42" fmla="*/ 2028443 w 2462398"/>
                  <a:gd name="connsiteY42" fmla="*/ 607796 h 2224519"/>
                  <a:gd name="connsiteX43" fmla="*/ 2123693 w 2462398"/>
                  <a:gd name="connsiteY43" fmla="*/ 868146 h 2224519"/>
                  <a:gd name="connsiteX44" fmla="*/ 2461403 w 2462398"/>
                  <a:gd name="connsiteY44" fmla="*/ 733802 h 2224519"/>
                  <a:gd name="connsiteX45" fmla="*/ 2105637 w 2462398"/>
                  <a:gd name="connsiteY45" fmla="*/ 967096 h 2224519"/>
                  <a:gd name="connsiteX46" fmla="*/ 1771168 w 2462398"/>
                  <a:gd name="connsiteY46" fmla="*/ 1203194 h 2224519"/>
                  <a:gd name="connsiteX47" fmla="*/ 1666272 w 2462398"/>
                  <a:gd name="connsiteY47" fmla="*/ 1103537 h 2224519"/>
                  <a:gd name="connsiteX48" fmla="*/ 1333340 w 2462398"/>
                  <a:gd name="connsiteY48" fmla="*/ 1505003 h 2224519"/>
                  <a:gd name="connsiteX49" fmla="*/ 1260930 w 2462398"/>
                  <a:gd name="connsiteY49" fmla="*/ 1457024 h 2224519"/>
                  <a:gd name="connsiteX50" fmla="*/ 1613074 w 2462398"/>
                  <a:gd name="connsiteY50" fmla="*/ 1076685 h 2224519"/>
                  <a:gd name="connsiteX51" fmla="*/ 1920715 w 2462398"/>
                  <a:gd name="connsiteY51" fmla="*/ 821267 h 2224519"/>
                  <a:gd name="connsiteX52" fmla="*/ 1829273 w 2462398"/>
                  <a:gd name="connsiteY52" fmla="*/ 817291 h 2224519"/>
                  <a:gd name="connsiteX53" fmla="*/ 1773614 w 2462398"/>
                  <a:gd name="connsiteY53" fmla="*/ 761632 h 2224519"/>
                  <a:gd name="connsiteX54" fmla="*/ 1456874 w 2462398"/>
                  <a:gd name="connsiteY54" fmla="*/ 1004847 h 2224519"/>
                  <a:gd name="connsiteX55" fmla="*/ 1527211 w 2462398"/>
                  <a:gd name="connsiteY55" fmla="*/ 753639 h 2224519"/>
                  <a:gd name="connsiteX56" fmla="*/ 1421703 w 2462398"/>
                  <a:gd name="connsiteY56" fmla="*/ 834026 h 2224519"/>
                  <a:gd name="connsiteX57" fmla="*/ 1512138 w 2462398"/>
                  <a:gd name="connsiteY57" fmla="*/ 834026 h 2224519"/>
                  <a:gd name="connsiteX58" fmla="*/ 1371461 w 2462398"/>
                  <a:gd name="connsiteY58" fmla="*/ 1019920 h 2224519"/>
                  <a:gd name="connsiteX59" fmla="*/ 1115228 w 2462398"/>
                  <a:gd name="connsiteY59" fmla="*/ 1246008 h 2224519"/>
                  <a:gd name="connsiteX60" fmla="*/ 907141 w 2462398"/>
                  <a:gd name="connsiteY60" fmla="*/ 1537410 h 2224519"/>
                  <a:gd name="connsiteX61" fmla="*/ 858995 w 2462398"/>
                  <a:gd name="connsiteY61" fmla="*/ 1612773 h 2224519"/>
                  <a:gd name="connsiteX62" fmla="*/ 1009720 w 2462398"/>
                  <a:gd name="connsiteY62" fmla="*/ 1909199 h 2224519"/>
                  <a:gd name="connsiteX63" fmla="*/ 1100156 w 2462398"/>
                  <a:gd name="connsiteY63" fmla="*/ 1889102 h 2224519"/>
                  <a:gd name="connsiteX64" fmla="*/ 1243117 w 2462398"/>
                  <a:gd name="connsiteY64" fmla="*/ 1429806 h 2224519"/>
                  <a:gd name="connsiteX65" fmla="*/ 1356169 w 2462398"/>
                  <a:gd name="connsiteY65" fmla="*/ 1501105 h 2224519"/>
                  <a:gd name="connsiteX66" fmla="*/ 1352194 w 2462398"/>
                  <a:gd name="connsiteY66" fmla="*/ 1596520 h 2224519"/>
                  <a:gd name="connsiteX67" fmla="*/ 1324384 w 2462398"/>
                  <a:gd name="connsiteY67" fmla="*/ 1770376 h 2224519"/>
                  <a:gd name="connsiteX68" fmla="*/ 1416465 w 2462398"/>
                  <a:gd name="connsiteY68" fmla="*/ 1910842 h 2224519"/>
                  <a:gd name="connsiteX69" fmla="*/ 1340269 w 2462398"/>
                  <a:gd name="connsiteY69" fmla="*/ 1640250 h 2224519"/>
                  <a:gd name="connsiteX70" fmla="*/ 1606637 w 2462398"/>
                  <a:gd name="connsiteY70" fmla="*/ 1513030 h 2224519"/>
                  <a:gd name="connsiteX71" fmla="*/ 1723643 w 2462398"/>
                  <a:gd name="connsiteY71" fmla="*/ 1293596 h 2224519"/>
                  <a:gd name="connsiteX72" fmla="*/ 1989073 w 2462398"/>
                  <a:gd name="connsiteY72" fmla="*/ 1262840 h 2224519"/>
                  <a:gd name="connsiteX73" fmla="*/ 1885956 w 2462398"/>
                  <a:gd name="connsiteY73" fmla="*/ 1550615 h 2224519"/>
                  <a:gd name="connsiteX74" fmla="*/ 1818893 w 2462398"/>
                  <a:gd name="connsiteY74" fmla="*/ 1877796 h 2224519"/>
                  <a:gd name="connsiteX75" fmla="*/ 1615362 w 2462398"/>
                  <a:gd name="connsiteY75" fmla="*/ 2013962 h 2224519"/>
                  <a:gd name="connsiteX76" fmla="*/ 1574831 w 2462398"/>
                  <a:gd name="connsiteY76" fmla="*/ 1934449 h 2224519"/>
                  <a:gd name="connsiteX77" fmla="*/ 1471464 w 2462398"/>
                  <a:gd name="connsiteY77" fmla="*/ 2065646 h 2224519"/>
                  <a:gd name="connsiteX78" fmla="*/ 1582781 w 2462398"/>
                  <a:gd name="connsiteY78" fmla="*/ 2133232 h 2224519"/>
                  <a:gd name="connsiteX79" fmla="*/ 1451584 w 2462398"/>
                  <a:gd name="connsiteY79" fmla="*/ 2200818 h 2224519"/>
                  <a:gd name="connsiteX80" fmla="*/ 1228948 w 2462398"/>
                  <a:gd name="connsiteY80" fmla="*/ 2208769 h 2224519"/>
                  <a:gd name="connsiteX81" fmla="*/ 982457 w 2462398"/>
                  <a:gd name="connsiteY81" fmla="*/ 2216722 h 2224519"/>
                  <a:gd name="connsiteX82" fmla="*/ 966555 w 2462398"/>
                  <a:gd name="connsiteY82" fmla="*/ 2137207 h 2224519"/>
                  <a:gd name="connsiteX83" fmla="*/ 1197143 w 2462398"/>
                  <a:gd name="connsiteY83" fmla="*/ 2161061 h 2224519"/>
                  <a:gd name="connsiteX84" fmla="*/ 1324364 w 2462398"/>
                  <a:gd name="connsiteY84" fmla="*/ 2141182 h 2224519"/>
                  <a:gd name="connsiteX85" fmla="*/ 1280632 w 2462398"/>
                  <a:gd name="connsiteY85" fmla="*/ 1954329 h 2224519"/>
                  <a:gd name="connsiteX86" fmla="*/ 1407852 w 2462398"/>
                  <a:gd name="connsiteY86" fmla="*/ 1926500 h 2224519"/>
                  <a:gd name="connsiteX87" fmla="*/ 1247453 w 2462398"/>
                  <a:gd name="connsiteY87" fmla="*/ 1884840 h 2224519"/>
                  <a:gd name="connsiteX88" fmla="*/ 1182614 w 2462398"/>
                  <a:gd name="connsiteY88" fmla="*/ 2054900 h 2224519"/>
                  <a:gd name="connsiteX89" fmla="*/ 1024793 w 2462398"/>
                  <a:gd name="connsiteY89" fmla="*/ 2120214 h 2224519"/>
                  <a:gd name="connsiteX90" fmla="*/ 884116 w 2462398"/>
                  <a:gd name="connsiteY90" fmla="*/ 1758474 h 2224519"/>
                  <a:gd name="connsiteX91" fmla="*/ 843922 w 2462398"/>
                  <a:gd name="connsiteY91" fmla="*/ 2069973 h 2224519"/>
                  <a:gd name="connsiteX92" fmla="*/ 703246 w 2462398"/>
                  <a:gd name="connsiteY92" fmla="*/ 1657991 h 2224519"/>
                  <a:gd name="connsiteX93" fmla="*/ 803729 w 2462398"/>
                  <a:gd name="connsiteY93" fmla="*/ 1406782 h 2224519"/>
                  <a:gd name="connsiteX94" fmla="*/ 884115 w 2462398"/>
                  <a:gd name="connsiteY94" fmla="*/ 1246008 h 2224519"/>
                  <a:gd name="connsiteX95" fmla="*/ 1160446 w 2462398"/>
                  <a:gd name="connsiteY95" fmla="*/ 1125427 h 2224519"/>
                  <a:gd name="connsiteX96" fmla="*/ 1637744 w 2462398"/>
                  <a:gd name="connsiteY96" fmla="*/ 648131 h 2224519"/>
                  <a:gd name="connsiteX97" fmla="*/ 1763348 w 2462398"/>
                  <a:gd name="connsiteY97" fmla="*/ 336632 h 2224519"/>
                  <a:gd name="connsiteX98" fmla="*/ 1642768 w 2462398"/>
                  <a:gd name="connsiteY98" fmla="*/ 376825 h 2224519"/>
                  <a:gd name="connsiteX99" fmla="*/ 1451848 w 2462398"/>
                  <a:gd name="connsiteY99" fmla="*/ 658179 h 2224519"/>
                  <a:gd name="connsiteX100" fmla="*/ 1170498 w 2462398"/>
                  <a:gd name="connsiteY100" fmla="*/ 497404 h 2224519"/>
                  <a:gd name="connsiteX101" fmla="*/ 1200641 w 2462398"/>
                  <a:gd name="connsiteY101" fmla="*/ 633056 h 2224519"/>
                  <a:gd name="connsiteX102" fmla="*/ 1115230 w 2462398"/>
                  <a:gd name="connsiteY102" fmla="*/ 869194 h 2224519"/>
                  <a:gd name="connsiteX103" fmla="*/ 1100158 w 2462398"/>
                  <a:gd name="connsiteY103" fmla="*/ 1004845 h 2224519"/>
                  <a:gd name="connsiteX104" fmla="*/ 904215 w 2462398"/>
                  <a:gd name="connsiteY104" fmla="*/ 1014893 h 2224519"/>
                  <a:gd name="connsiteX105" fmla="*/ 929336 w 2462398"/>
                  <a:gd name="connsiteY105" fmla="*/ 1175667 h 2224519"/>
                  <a:gd name="connsiteX106" fmla="*/ 708272 w 2462398"/>
                  <a:gd name="connsiteY106" fmla="*/ 984749 h 2224519"/>
                  <a:gd name="connsiteX107" fmla="*/ 607789 w 2462398"/>
                  <a:gd name="connsiteY107" fmla="*/ 914411 h 2224519"/>
                  <a:gd name="connsiteX108" fmla="*/ 809594 w 2462398"/>
                  <a:gd name="connsiteY108" fmla="*/ 1313832 h 2224519"/>
                  <a:gd name="connsiteX109" fmla="*/ 512330 w 2462398"/>
                  <a:gd name="connsiteY109" fmla="*/ 1356538 h 2224519"/>
                  <a:gd name="connsiteX110" fmla="*/ 647983 w 2462398"/>
                  <a:gd name="connsiteY110" fmla="*/ 1874028 h 2224519"/>
                  <a:gd name="connsiteX111" fmla="*/ 537449 w 2462398"/>
                  <a:gd name="connsiteY111" fmla="*/ 1798666 h 2224519"/>
                  <a:gd name="connsiteX112" fmla="*/ 391749 w 2462398"/>
                  <a:gd name="connsiteY112" fmla="*/ 1733351 h 2224519"/>
                  <a:gd name="connsiteX113" fmla="*/ 230975 w 2462398"/>
                  <a:gd name="connsiteY113" fmla="*/ 1436924 h 2224519"/>
                  <a:gd name="connsiteX114" fmla="*/ 356580 w 2462398"/>
                  <a:gd name="connsiteY114" fmla="*/ 1668037 h 2224519"/>
                  <a:gd name="connsiteX115" fmla="*/ 431942 w 2462398"/>
                  <a:gd name="connsiteY115" fmla="*/ 1833835 h 2224519"/>
                  <a:gd name="connsiteX116" fmla="*/ 527402 w 2462398"/>
                  <a:gd name="connsiteY116" fmla="*/ 1874028 h 2224519"/>
                  <a:gd name="connsiteX117" fmla="*/ 507305 w 2462398"/>
                  <a:gd name="connsiteY117" fmla="*/ 1989585 h 2224519"/>
                  <a:gd name="connsiteX118" fmla="*/ 311362 w 2462398"/>
                  <a:gd name="connsiteY118" fmla="*/ 2180503 h 2224519"/>
                  <a:gd name="connsiteX119" fmla="*/ 250235 w 2462398"/>
                  <a:gd name="connsiteY119" fmla="*/ 2142821 h 2224519"/>
                  <a:gd name="connsiteX120" fmla="*/ 220927 w 2462398"/>
                  <a:gd name="connsiteY120" fmla="*/ 1989584 h 2224519"/>
                  <a:gd name="connsiteX121" fmla="*/ 120444 w 2462398"/>
                  <a:gd name="connsiteY121" fmla="*/ 1909197 h 2224519"/>
                  <a:gd name="connsiteX122" fmla="*/ 65177 w 2462398"/>
                  <a:gd name="connsiteY122" fmla="*/ 1869004 h 2224519"/>
                  <a:gd name="connsiteX123" fmla="*/ 80251 w 2462398"/>
                  <a:gd name="connsiteY123" fmla="*/ 1673060 h 2224519"/>
                  <a:gd name="connsiteX124" fmla="*/ 205854 w 2462398"/>
                  <a:gd name="connsiteY124" fmla="*/ 1813738 h 2224519"/>
                  <a:gd name="connsiteX125" fmla="*/ 301314 w 2462398"/>
                  <a:gd name="connsiteY125" fmla="*/ 1974512 h 2224519"/>
                  <a:gd name="connsiteX126" fmla="*/ 326435 w 2462398"/>
                  <a:gd name="connsiteY126" fmla="*/ 1863979 h 2224519"/>
                  <a:gd name="connsiteX127" fmla="*/ 175710 w 2462398"/>
                  <a:gd name="connsiteY127" fmla="*/ 1517311 h 2224519"/>
                  <a:gd name="connsiteX128" fmla="*/ 150589 w 2462398"/>
                  <a:gd name="connsiteY128" fmla="*/ 1482143 h 2224519"/>
                  <a:gd name="connsiteX129" fmla="*/ 30008 w 2462398"/>
                  <a:gd name="connsiteY129" fmla="*/ 1642916 h 2224519"/>
                  <a:gd name="connsiteX130" fmla="*/ 19959 w 2462398"/>
                  <a:gd name="connsiteY130" fmla="*/ 1798665 h 2224519"/>
                  <a:gd name="connsiteX131" fmla="*/ 75227 w 2462398"/>
                  <a:gd name="connsiteY131" fmla="*/ 1301271 h 2224519"/>
                  <a:gd name="connsiteX132" fmla="*/ 175709 w 2462398"/>
                  <a:gd name="connsiteY132" fmla="*/ 1341465 h 2224519"/>
                  <a:gd name="connsiteX133" fmla="*/ 170685 w 2462398"/>
                  <a:gd name="connsiteY133" fmla="*/ 1125426 h 2224519"/>
                  <a:gd name="connsiteX134" fmla="*/ 95322 w 2462398"/>
                  <a:gd name="connsiteY134" fmla="*/ 1235957 h 2224519"/>
                  <a:gd name="connsiteX135" fmla="*/ 180733 w 2462398"/>
                  <a:gd name="connsiteY135" fmla="*/ 1045039 h 2224519"/>
                  <a:gd name="connsiteX136" fmla="*/ 276193 w 2462398"/>
                  <a:gd name="connsiteY136" fmla="*/ 864168 h 2224519"/>
                  <a:gd name="connsiteX137" fmla="*/ 471298 w 2462398"/>
                  <a:gd name="connsiteY137"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352293 w 2462398"/>
                  <a:gd name="connsiteY41" fmla="*/ 372846 h 2224519"/>
                  <a:gd name="connsiteX42" fmla="*/ 2104643 w 2462398"/>
                  <a:gd name="connsiteY42" fmla="*/ 582396 h 2224519"/>
                  <a:gd name="connsiteX43" fmla="*/ 2123693 w 2462398"/>
                  <a:gd name="connsiteY43" fmla="*/ 868146 h 2224519"/>
                  <a:gd name="connsiteX44" fmla="*/ 2461403 w 2462398"/>
                  <a:gd name="connsiteY44" fmla="*/ 733802 h 2224519"/>
                  <a:gd name="connsiteX45" fmla="*/ 2105637 w 2462398"/>
                  <a:gd name="connsiteY45" fmla="*/ 967096 h 2224519"/>
                  <a:gd name="connsiteX46" fmla="*/ 1771168 w 2462398"/>
                  <a:gd name="connsiteY46" fmla="*/ 1203194 h 2224519"/>
                  <a:gd name="connsiteX47" fmla="*/ 1666272 w 2462398"/>
                  <a:gd name="connsiteY47" fmla="*/ 1103537 h 2224519"/>
                  <a:gd name="connsiteX48" fmla="*/ 1333340 w 2462398"/>
                  <a:gd name="connsiteY48" fmla="*/ 1505003 h 2224519"/>
                  <a:gd name="connsiteX49" fmla="*/ 1260930 w 2462398"/>
                  <a:gd name="connsiteY49" fmla="*/ 1457024 h 2224519"/>
                  <a:gd name="connsiteX50" fmla="*/ 1613074 w 2462398"/>
                  <a:gd name="connsiteY50" fmla="*/ 1076685 h 2224519"/>
                  <a:gd name="connsiteX51" fmla="*/ 1920715 w 2462398"/>
                  <a:gd name="connsiteY51" fmla="*/ 821267 h 2224519"/>
                  <a:gd name="connsiteX52" fmla="*/ 1829273 w 2462398"/>
                  <a:gd name="connsiteY52" fmla="*/ 817291 h 2224519"/>
                  <a:gd name="connsiteX53" fmla="*/ 1773614 w 2462398"/>
                  <a:gd name="connsiteY53" fmla="*/ 761632 h 2224519"/>
                  <a:gd name="connsiteX54" fmla="*/ 1456874 w 2462398"/>
                  <a:gd name="connsiteY54" fmla="*/ 1004847 h 2224519"/>
                  <a:gd name="connsiteX55" fmla="*/ 1527211 w 2462398"/>
                  <a:gd name="connsiteY55" fmla="*/ 753639 h 2224519"/>
                  <a:gd name="connsiteX56" fmla="*/ 1421703 w 2462398"/>
                  <a:gd name="connsiteY56" fmla="*/ 834026 h 2224519"/>
                  <a:gd name="connsiteX57" fmla="*/ 1512138 w 2462398"/>
                  <a:gd name="connsiteY57" fmla="*/ 834026 h 2224519"/>
                  <a:gd name="connsiteX58" fmla="*/ 1371461 w 2462398"/>
                  <a:gd name="connsiteY58" fmla="*/ 1019920 h 2224519"/>
                  <a:gd name="connsiteX59" fmla="*/ 1115228 w 2462398"/>
                  <a:gd name="connsiteY59" fmla="*/ 1246008 h 2224519"/>
                  <a:gd name="connsiteX60" fmla="*/ 907141 w 2462398"/>
                  <a:gd name="connsiteY60" fmla="*/ 1537410 h 2224519"/>
                  <a:gd name="connsiteX61" fmla="*/ 858995 w 2462398"/>
                  <a:gd name="connsiteY61" fmla="*/ 1612773 h 2224519"/>
                  <a:gd name="connsiteX62" fmla="*/ 1009720 w 2462398"/>
                  <a:gd name="connsiteY62" fmla="*/ 1909199 h 2224519"/>
                  <a:gd name="connsiteX63" fmla="*/ 1100156 w 2462398"/>
                  <a:gd name="connsiteY63" fmla="*/ 1889102 h 2224519"/>
                  <a:gd name="connsiteX64" fmla="*/ 1243117 w 2462398"/>
                  <a:gd name="connsiteY64" fmla="*/ 1429806 h 2224519"/>
                  <a:gd name="connsiteX65" fmla="*/ 1356169 w 2462398"/>
                  <a:gd name="connsiteY65" fmla="*/ 1501105 h 2224519"/>
                  <a:gd name="connsiteX66" fmla="*/ 1352194 w 2462398"/>
                  <a:gd name="connsiteY66" fmla="*/ 1596520 h 2224519"/>
                  <a:gd name="connsiteX67" fmla="*/ 1324384 w 2462398"/>
                  <a:gd name="connsiteY67" fmla="*/ 1770376 h 2224519"/>
                  <a:gd name="connsiteX68" fmla="*/ 1416465 w 2462398"/>
                  <a:gd name="connsiteY68" fmla="*/ 1910842 h 2224519"/>
                  <a:gd name="connsiteX69" fmla="*/ 1340269 w 2462398"/>
                  <a:gd name="connsiteY69" fmla="*/ 1640250 h 2224519"/>
                  <a:gd name="connsiteX70" fmla="*/ 1606637 w 2462398"/>
                  <a:gd name="connsiteY70" fmla="*/ 1513030 h 2224519"/>
                  <a:gd name="connsiteX71" fmla="*/ 1723643 w 2462398"/>
                  <a:gd name="connsiteY71" fmla="*/ 1293596 h 2224519"/>
                  <a:gd name="connsiteX72" fmla="*/ 1989073 w 2462398"/>
                  <a:gd name="connsiteY72" fmla="*/ 1262840 h 2224519"/>
                  <a:gd name="connsiteX73" fmla="*/ 1885956 w 2462398"/>
                  <a:gd name="connsiteY73" fmla="*/ 1550615 h 2224519"/>
                  <a:gd name="connsiteX74" fmla="*/ 1818893 w 2462398"/>
                  <a:gd name="connsiteY74" fmla="*/ 1877796 h 2224519"/>
                  <a:gd name="connsiteX75" fmla="*/ 1615362 w 2462398"/>
                  <a:gd name="connsiteY75" fmla="*/ 2013962 h 2224519"/>
                  <a:gd name="connsiteX76" fmla="*/ 1574831 w 2462398"/>
                  <a:gd name="connsiteY76" fmla="*/ 1934449 h 2224519"/>
                  <a:gd name="connsiteX77" fmla="*/ 1471464 w 2462398"/>
                  <a:gd name="connsiteY77" fmla="*/ 2065646 h 2224519"/>
                  <a:gd name="connsiteX78" fmla="*/ 1582781 w 2462398"/>
                  <a:gd name="connsiteY78" fmla="*/ 2133232 h 2224519"/>
                  <a:gd name="connsiteX79" fmla="*/ 1451584 w 2462398"/>
                  <a:gd name="connsiteY79" fmla="*/ 2200818 h 2224519"/>
                  <a:gd name="connsiteX80" fmla="*/ 1228948 w 2462398"/>
                  <a:gd name="connsiteY80" fmla="*/ 2208769 h 2224519"/>
                  <a:gd name="connsiteX81" fmla="*/ 982457 w 2462398"/>
                  <a:gd name="connsiteY81" fmla="*/ 2216722 h 2224519"/>
                  <a:gd name="connsiteX82" fmla="*/ 966555 w 2462398"/>
                  <a:gd name="connsiteY82" fmla="*/ 2137207 h 2224519"/>
                  <a:gd name="connsiteX83" fmla="*/ 1197143 w 2462398"/>
                  <a:gd name="connsiteY83" fmla="*/ 2161061 h 2224519"/>
                  <a:gd name="connsiteX84" fmla="*/ 1324364 w 2462398"/>
                  <a:gd name="connsiteY84" fmla="*/ 2141182 h 2224519"/>
                  <a:gd name="connsiteX85" fmla="*/ 1280632 w 2462398"/>
                  <a:gd name="connsiteY85" fmla="*/ 1954329 h 2224519"/>
                  <a:gd name="connsiteX86" fmla="*/ 1407852 w 2462398"/>
                  <a:gd name="connsiteY86" fmla="*/ 1926500 h 2224519"/>
                  <a:gd name="connsiteX87" fmla="*/ 1247453 w 2462398"/>
                  <a:gd name="connsiteY87" fmla="*/ 1884840 h 2224519"/>
                  <a:gd name="connsiteX88" fmla="*/ 1182614 w 2462398"/>
                  <a:gd name="connsiteY88" fmla="*/ 2054900 h 2224519"/>
                  <a:gd name="connsiteX89" fmla="*/ 1024793 w 2462398"/>
                  <a:gd name="connsiteY89" fmla="*/ 2120214 h 2224519"/>
                  <a:gd name="connsiteX90" fmla="*/ 884116 w 2462398"/>
                  <a:gd name="connsiteY90" fmla="*/ 1758474 h 2224519"/>
                  <a:gd name="connsiteX91" fmla="*/ 843922 w 2462398"/>
                  <a:gd name="connsiteY91" fmla="*/ 2069973 h 2224519"/>
                  <a:gd name="connsiteX92" fmla="*/ 703246 w 2462398"/>
                  <a:gd name="connsiteY92" fmla="*/ 1657991 h 2224519"/>
                  <a:gd name="connsiteX93" fmla="*/ 803729 w 2462398"/>
                  <a:gd name="connsiteY93" fmla="*/ 1406782 h 2224519"/>
                  <a:gd name="connsiteX94" fmla="*/ 884115 w 2462398"/>
                  <a:gd name="connsiteY94" fmla="*/ 1246008 h 2224519"/>
                  <a:gd name="connsiteX95" fmla="*/ 1160446 w 2462398"/>
                  <a:gd name="connsiteY95" fmla="*/ 1125427 h 2224519"/>
                  <a:gd name="connsiteX96" fmla="*/ 1637744 w 2462398"/>
                  <a:gd name="connsiteY96" fmla="*/ 648131 h 2224519"/>
                  <a:gd name="connsiteX97" fmla="*/ 1763348 w 2462398"/>
                  <a:gd name="connsiteY97" fmla="*/ 336632 h 2224519"/>
                  <a:gd name="connsiteX98" fmla="*/ 1642768 w 2462398"/>
                  <a:gd name="connsiteY98" fmla="*/ 376825 h 2224519"/>
                  <a:gd name="connsiteX99" fmla="*/ 1451848 w 2462398"/>
                  <a:gd name="connsiteY99" fmla="*/ 658179 h 2224519"/>
                  <a:gd name="connsiteX100" fmla="*/ 1170498 w 2462398"/>
                  <a:gd name="connsiteY100" fmla="*/ 497404 h 2224519"/>
                  <a:gd name="connsiteX101" fmla="*/ 1200641 w 2462398"/>
                  <a:gd name="connsiteY101" fmla="*/ 633056 h 2224519"/>
                  <a:gd name="connsiteX102" fmla="*/ 1115230 w 2462398"/>
                  <a:gd name="connsiteY102" fmla="*/ 869194 h 2224519"/>
                  <a:gd name="connsiteX103" fmla="*/ 1100158 w 2462398"/>
                  <a:gd name="connsiteY103" fmla="*/ 1004845 h 2224519"/>
                  <a:gd name="connsiteX104" fmla="*/ 904215 w 2462398"/>
                  <a:gd name="connsiteY104" fmla="*/ 1014893 h 2224519"/>
                  <a:gd name="connsiteX105" fmla="*/ 929336 w 2462398"/>
                  <a:gd name="connsiteY105" fmla="*/ 1175667 h 2224519"/>
                  <a:gd name="connsiteX106" fmla="*/ 708272 w 2462398"/>
                  <a:gd name="connsiteY106" fmla="*/ 984749 h 2224519"/>
                  <a:gd name="connsiteX107" fmla="*/ 607789 w 2462398"/>
                  <a:gd name="connsiteY107" fmla="*/ 914411 h 2224519"/>
                  <a:gd name="connsiteX108" fmla="*/ 809594 w 2462398"/>
                  <a:gd name="connsiteY108" fmla="*/ 1313832 h 2224519"/>
                  <a:gd name="connsiteX109" fmla="*/ 512330 w 2462398"/>
                  <a:gd name="connsiteY109" fmla="*/ 1356538 h 2224519"/>
                  <a:gd name="connsiteX110" fmla="*/ 647983 w 2462398"/>
                  <a:gd name="connsiteY110" fmla="*/ 1874028 h 2224519"/>
                  <a:gd name="connsiteX111" fmla="*/ 537449 w 2462398"/>
                  <a:gd name="connsiteY111" fmla="*/ 1798666 h 2224519"/>
                  <a:gd name="connsiteX112" fmla="*/ 391749 w 2462398"/>
                  <a:gd name="connsiteY112" fmla="*/ 1733351 h 2224519"/>
                  <a:gd name="connsiteX113" fmla="*/ 230975 w 2462398"/>
                  <a:gd name="connsiteY113" fmla="*/ 1436924 h 2224519"/>
                  <a:gd name="connsiteX114" fmla="*/ 356580 w 2462398"/>
                  <a:gd name="connsiteY114" fmla="*/ 1668037 h 2224519"/>
                  <a:gd name="connsiteX115" fmla="*/ 431942 w 2462398"/>
                  <a:gd name="connsiteY115" fmla="*/ 1833835 h 2224519"/>
                  <a:gd name="connsiteX116" fmla="*/ 527402 w 2462398"/>
                  <a:gd name="connsiteY116" fmla="*/ 1874028 h 2224519"/>
                  <a:gd name="connsiteX117" fmla="*/ 507305 w 2462398"/>
                  <a:gd name="connsiteY117" fmla="*/ 1989585 h 2224519"/>
                  <a:gd name="connsiteX118" fmla="*/ 311362 w 2462398"/>
                  <a:gd name="connsiteY118" fmla="*/ 2180503 h 2224519"/>
                  <a:gd name="connsiteX119" fmla="*/ 250235 w 2462398"/>
                  <a:gd name="connsiteY119" fmla="*/ 2142821 h 2224519"/>
                  <a:gd name="connsiteX120" fmla="*/ 220927 w 2462398"/>
                  <a:gd name="connsiteY120" fmla="*/ 1989584 h 2224519"/>
                  <a:gd name="connsiteX121" fmla="*/ 120444 w 2462398"/>
                  <a:gd name="connsiteY121" fmla="*/ 1909197 h 2224519"/>
                  <a:gd name="connsiteX122" fmla="*/ 65177 w 2462398"/>
                  <a:gd name="connsiteY122" fmla="*/ 1869004 h 2224519"/>
                  <a:gd name="connsiteX123" fmla="*/ 80251 w 2462398"/>
                  <a:gd name="connsiteY123" fmla="*/ 1673060 h 2224519"/>
                  <a:gd name="connsiteX124" fmla="*/ 205854 w 2462398"/>
                  <a:gd name="connsiteY124" fmla="*/ 1813738 h 2224519"/>
                  <a:gd name="connsiteX125" fmla="*/ 301314 w 2462398"/>
                  <a:gd name="connsiteY125" fmla="*/ 1974512 h 2224519"/>
                  <a:gd name="connsiteX126" fmla="*/ 326435 w 2462398"/>
                  <a:gd name="connsiteY126" fmla="*/ 1863979 h 2224519"/>
                  <a:gd name="connsiteX127" fmla="*/ 175710 w 2462398"/>
                  <a:gd name="connsiteY127" fmla="*/ 1517311 h 2224519"/>
                  <a:gd name="connsiteX128" fmla="*/ 150589 w 2462398"/>
                  <a:gd name="connsiteY128" fmla="*/ 1482143 h 2224519"/>
                  <a:gd name="connsiteX129" fmla="*/ 30008 w 2462398"/>
                  <a:gd name="connsiteY129" fmla="*/ 1642916 h 2224519"/>
                  <a:gd name="connsiteX130" fmla="*/ 19959 w 2462398"/>
                  <a:gd name="connsiteY130" fmla="*/ 1798665 h 2224519"/>
                  <a:gd name="connsiteX131" fmla="*/ 75227 w 2462398"/>
                  <a:gd name="connsiteY131" fmla="*/ 1301271 h 2224519"/>
                  <a:gd name="connsiteX132" fmla="*/ 175709 w 2462398"/>
                  <a:gd name="connsiteY132" fmla="*/ 1341465 h 2224519"/>
                  <a:gd name="connsiteX133" fmla="*/ 170685 w 2462398"/>
                  <a:gd name="connsiteY133" fmla="*/ 1125426 h 2224519"/>
                  <a:gd name="connsiteX134" fmla="*/ 95322 w 2462398"/>
                  <a:gd name="connsiteY134" fmla="*/ 1235957 h 2224519"/>
                  <a:gd name="connsiteX135" fmla="*/ 180733 w 2462398"/>
                  <a:gd name="connsiteY135" fmla="*/ 1045039 h 2224519"/>
                  <a:gd name="connsiteX136" fmla="*/ 276193 w 2462398"/>
                  <a:gd name="connsiteY136" fmla="*/ 864168 h 2224519"/>
                  <a:gd name="connsiteX137" fmla="*/ 471298 w 2462398"/>
                  <a:gd name="connsiteY137"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352293 w 2462398"/>
                  <a:gd name="connsiteY41" fmla="*/ 372846 h 2224519"/>
                  <a:gd name="connsiteX42" fmla="*/ 2104643 w 2462398"/>
                  <a:gd name="connsiteY42" fmla="*/ 582396 h 2224519"/>
                  <a:gd name="connsiteX43" fmla="*/ 2123693 w 2462398"/>
                  <a:gd name="connsiteY43" fmla="*/ 868146 h 2224519"/>
                  <a:gd name="connsiteX44" fmla="*/ 2461403 w 2462398"/>
                  <a:gd name="connsiteY44" fmla="*/ 733802 h 2224519"/>
                  <a:gd name="connsiteX45" fmla="*/ 2105637 w 2462398"/>
                  <a:gd name="connsiteY45" fmla="*/ 967096 h 2224519"/>
                  <a:gd name="connsiteX46" fmla="*/ 1771168 w 2462398"/>
                  <a:gd name="connsiteY46" fmla="*/ 1203194 h 2224519"/>
                  <a:gd name="connsiteX47" fmla="*/ 1666272 w 2462398"/>
                  <a:gd name="connsiteY47" fmla="*/ 1103537 h 2224519"/>
                  <a:gd name="connsiteX48" fmla="*/ 1333340 w 2462398"/>
                  <a:gd name="connsiteY48" fmla="*/ 1505003 h 2224519"/>
                  <a:gd name="connsiteX49" fmla="*/ 1260930 w 2462398"/>
                  <a:gd name="connsiteY49" fmla="*/ 1457024 h 2224519"/>
                  <a:gd name="connsiteX50" fmla="*/ 1613074 w 2462398"/>
                  <a:gd name="connsiteY50" fmla="*/ 1076685 h 2224519"/>
                  <a:gd name="connsiteX51" fmla="*/ 1920715 w 2462398"/>
                  <a:gd name="connsiteY51" fmla="*/ 821267 h 2224519"/>
                  <a:gd name="connsiteX52" fmla="*/ 1829273 w 2462398"/>
                  <a:gd name="connsiteY52" fmla="*/ 817291 h 2224519"/>
                  <a:gd name="connsiteX53" fmla="*/ 1773614 w 2462398"/>
                  <a:gd name="connsiteY53" fmla="*/ 761632 h 2224519"/>
                  <a:gd name="connsiteX54" fmla="*/ 1456874 w 2462398"/>
                  <a:gd name="connsiteY54" fmla="*/ 1004847 h 2224519"/>
                  <a:gd name="connsiteX55" fmla="*/ 1527211 w 2462398"/>
                  <a:gd name="connsiteY55" fmla="*/ 753639 h 2224519"/>
                  <a:gd name="connsiteX56" fmla="*/ 1421703 w 2462398"/>
                  <a:gd name="connsiteY56" fmla="*/ 834026 h 2224519"/>
                  <a:gd name="connsiteX57" fmla="*/ 1512138 w 2462398"/>
                  <a:gd name="connsiteY57" fmla="*/ 834026 h 2224519"/>
                  <a:gd name="connsiteX58" fmla="*/ 1371461 w 2462398"/>
                  <a:gd name="connsiteY58" fmla="*/ 1019920 h 2224519"/>
                  <a:gd name="connsiteX59" fmla="*/ 1115228 w 2462398"/>
                  <a:gd name="connsiteY59" fmla="*/ 1246008 h 2224519"/>
                  <a:gd name="connsiteX60" fmla="*/ 907141 w 2462398"/>
                  <a:gd name="connsiteY60" fmla="*/ 1537410 h 2224519"/>
                  <a:gd name="connsiteX61" fmla="*/ 858995 w 2462398"/>
                  <a:gd name="connsiteY61" fmla="*/ 1612773 h 2224519"/>
                  <a:gd name="connsiteX62" fmla="*/ 1009720 w 2462398"/>
                  <a:gd name="connsiteY62" fmla="*/ 1909199 h 2224519"/>
                  <a:gd name="connsiteX63" fmla="*/ 1100156 w 2462398"/>
                  <a:gd name="connsiteY63" fmla="*/ 1889102 h 2224519"/>
                  <a:gd name="connsiteX64" fmla="*/ 1243117 w 2462398"/>
                  <a:gd name="connsiteY64" fmla="*/ 1429806 h 2224519"/>
                  <a:gd name="connsiteX65" fmla="*/ 1356169 w 2462398"/>
                  <a:gd name="connsiteY65" fmla="*/ 1501105 h 2224519"/>
                  <a:gd name="connsiteX66" fmla="*/ 1352194 w 2462398"/>
                  <a:gd name="connsiteY66" fmla="*/ 1596520 h 2224519"/>
                  <a:gd name="connsiteX67" fmla="*/ 1324384 w 2462398"/>
                  <a:gd name="connsiteY67" fmla="*/ 1770376 h 2224519"/>
                  <a:gd name="connsiteX68" fmla="*/ 1416465 w 2462398"/>
                  <a:gd name="connsiteY68" fmla="*/ 1910842 h 2224519"/>
                  <a:gd name="connsiteX69" fmla="*/ 1340269 w 2462398"/>
                  <a:gd name="connsiteY69" fmla="*/ 1640250 h 2224519"/>
                  <a:gd name="connsiteX70" fmla="*/ 1606637 w 2462398"/>
                  <a:gd name="connsiteY70" fmla="*/ 1513030 h 2224519"/>
                  <a:gd name="connsiteX71" fmla="*/ 1723643 w 2462398"/>
                  <a:gd name="connsiteY71" fmla="*/ 1293596 h 2224519"/>
                  <a:gd name="connsiteX72" fmla="*/ 1989073 w 2462398"/>
                  <a:gd name="connsiteY72" fmla="*/ 1262840 h 2224519"/>
                  <a:gd name="connsiteX73" fmla="*/ 1885956 w 2462398"/>
                  <a:gd name="connsiteY73" fmla="*/ 1550615 h 2224519"/>
                  <a:gd name="connsiteX74" fmla="*/ 1818893 w 2462398"/>
                  <a:gd name="connsiteY74" fmla="*/ 1877796 h 2224519"/>
                  <a:gd name="connsiteX75" fmla="*/ 1615362 w 2462398"/>
                  <a:gd name="connsiteY75" fmla="*/ 2013962 h 2224519"/>
                  <a:gd name="connsiteX76" fmla="*/ 1574831 w 2462398"/>
                  <a:gd name="connsiteY76" fmla="*/ 1934449 h 2224519"/>
                  <a:gd name="connsiteX77" fmla="*/ 1471464 w 2462398"/>
                  <a:gd name="connsiteY77" fmla="*/ 2065646 h 2224519"/>
                  <a:gd name="connsiteX78" fmla="*/ 1582781 w 2462398"/>
                  <a:gd name="connsiteY78" fmla="*/ 2133232 h 2224519"/>
                  <a:gd name="connsiteX79" fmla="*/ 1451584 w 2462398"/>
                  <a:gd name="connsiteY79" fmla="*/ 2200818 h 2224519"/>
                  <a:gd name="connsiteX80" fmla="*/ 1228948 w 2462398"/>
                  <a:gd name="connsiteY80" fmla="*/ 2208769 h 2224519"/>
                  <a:gd name="connsiteX81" fmla="*/ 982457 w 2462398"/>
                  <a:gd name="connsiteY81" fmla="*/ 2216722 h 2224519"/>
                  <a:gd name="connsiteX82" fmla="*/ 966555 w 2462398"/>
                  <a:gd name="connsiteY82" fmla="*/ 2137207 h 2224519"/>
                  <a:gd name="connsiteX83" fmla="*/ 1197143 w 2462398"/>
                  <a:gd name="connsiteY83" fmla="*/ 2161061 h 2224519"/>
                  <a:gd name="connsiteX84" fmla="*/ 1324364 w 2462398"/>
                  <a:gd name="connsiteY84" fmla="*/ 2141182 h 2224519"/>
                  <a:gd name="connsiteX85" fmla="*/ 1280632 w 2462398"/>
                  <a:gd name="connsiteY85" fmla="*/ 1954329 h 2224519"/>
                  <a:gd name="connsiteX86" fmla="*/ 1407852 w 2462398"/>
                  <a:gd name="connsiteY86" fmla="*/ 1926500 h 2224519"/>
                  <a:gd name="connsiteX87" fmla="*/ 1247453 w 2462398"/>
                  <a:gd name="connsiteY87" fmla="*/ 1884840 h 2224519"/>
                  <a:gd name="connsiteX88" fmla="*/ 1182614 w 2462398"/>
                  <a:gd name="connsiteY88" fmla="*/ 2054900 h 2224519"/>
                  <a:gd name="connsiteX89" fmla="*/ 1024793 w 2462398"/>
                  <a:gd name="connsiteY89" fmla="*/ 2120214 h 2224519"/>
                  <a:gd name="connsiteX90" fmla="*/ 884116 w 2462398"/>
                  <a:gd name="connsiteY90" fmla="*/ 1758474 h 2224519"/>
                  <a:gd name="connsiteX91" fmla="*/ 843922 w 2462398"/>
                  <a:gd name="connsiteY91" fmla="*/ 2069973 h 2224519"/>
                  <a:gd name="connsiteX92" fmla="*/ 703246 w 2462398"/>
                  <a:gd name="connsiteY92" fmla="*/ 1657991 h 2224519"/>
                  <a:gd name="connsiteX93" fmla="*/ 803729 w 2462398"/>
                  <a:gd name="connsiteY93" fmla="*/ 1406782 h 2224519"/>
                  <a:gd name="connsiteX94" fmla="*/ 884115 w 2462398"/>
                  <a:gd name="connsiteY94" fmla="*/ 1246008 h 2224519"/>
                  <a:gd name="connsiteX95" fmla="*/ 1160446 w 2462398"/>
                  <a:gd name="connsiteY95" fmla="*/ 1125427 h 2224519"/>
                  <a:gd name="connsiteX96" fmla="*/ 1637744 w 2462398"/>
                  <a:gd name="connsiteY96" fmla="*/ 648131 h 2224519"/>
                  <a:gd name="connsiteX97" fmla="*/ 1763348 w 2462398"/>
                  <a:gd name="connsiteY97" fmla="*/ 336632 h 2224519"/>
                  <a:gd name="connsiteX98" fmla="*/ 1642768 w 2462398"/>
                  <a:gd name="connsiteY98" fmla="*/ 376825 h 2224519"/>
                  <a:gd name="connsiteX99" fmla="*/ 1451848 w 2462398"/>
                  <a:gd name="connsiteY99" fmla="*/ 658179 h 2224519"/>
                  <a:gd name="connsiteX100" fmla="*/ 1170498 w 2462398"/>
                  <a:gd name="connsiteY100" fmla="*/ 497404 h 2224519"/>
                  <a:gd name="connsiteX101" fmla="*/ 1200641 w 2462398"/>
                  <a:gd name="connsiteY101" fmla="*/ 633056 h 2224519"/>
                  <a:gd name="connsiteX102" fmla="*/ 1115230 w 2462398"/>
                  <a:gd name="connsiteY102" fmla="*/ 869194 h 2224519"/>
                  <a:gd name="connsiteX103" fmla="*/ 1100158 w 2462398"/>
                  <a:gd name="connsiteY103" fmla="*/ 1004845 h 2224519"/>
                  <a:gd name="connsiteX104" fmla="*/ 904215 w 2462398"/>
                  <a:gd name="connsiteY104" fmla="*/ 1014893 h 2224519"/>
                  <a:gd name="connsiteX105" fmla="*/ 929336 w 2462398"/>
                  <a:gd name="connsiteY105" fmla="*/ 1175667 h 2224519"/>
                  <a:gd name="connsiteX106" fmla="*/ 708272 w 2462398"/>
                  <a:gd name="connsiteY106" fmla="*/ 984749 h 2224519"/>
                  <a:gd name="connsiteX107" fmla="*/ 607789 w 2462398"/>
                  <a:gd name="connsiteY107" fmla="*/ 914411 h 2224519"/>
                  <a:gd name="connsiteX108" fmla="*/ 809594 w 2462398"/>
                  <a:gd name="connsiteY108" fmla="*/ 1313832 h 2224519"/>
                  <a:gd name="connsiteX109" fmla="*/ 512330 w 2462398"/>
                  <a:gd name="connsiteY109" fmla="*/ 1356538 h 2224519"/>
                  <a:gd name="connsiteX110" fmla="*/ 647983 w 2462398"/>
                  <a:gd name="connsiteY110" fmla="*/ 1874028 h 2224519"/>
                  <a:gd name="connsiteX111" fmla="*/ 537449 w 2462398"/>
                  <a:gd name="connsiteY111" fmla="*/ 1798666 h 2224519"/>
                  <a:gd name="connsiteX112" fmla="*/ 391749 w 2462398"/>
                  <a:gd name="connsiteY112" fmla="*/ 1733351 h 2224519"/>
                  <a:gd name="connsiteX113" fmla="*/ 230975 w 2462398"/>
                  <a:gd name="connsiteY113" fmla="*/ 1436924 h 2224519"/>
                  <a:gd name="connsiteX114" fmla="*/ 356580 w 2462398"/>
                  <a:gd name="connsiteY114" fmla="*/ 1668037 h 2224519"/>
                  <a:gd name="connsiteX115" fmla="*/ 431942 w 2462398"/>
                  <a:gd name="connsiteY115" fmla="*/ 1833835 h 2224519"/>
                  <a:gd name="connsiteX116" fmla="*/ 527402 w 2462398"/>
                  <a:gd name="connsiteY116" fmla="*/ 1874028 h 2224519"/>
                  <a:gd name="connsiteX117" fmla="*/ 507305 w 2462398"/>
                  <a:gd name="connsiteY117" fmla="*/ 1989585 h 2224519"/>
                  <a:gd name="connsiteX118" fmla="*/ 311362 w 2462398"/>
                  <a:gd name="connsiteY118" fmla="*/ 2180503 h 2224519"/>
                  <a:gd name="connsiteX119" fmla="*/ 250235 w 2462398"/>
                  <a:gd name="connsiteY119" fmla="*/ 2142821 h 2224519"/>
                  <a:gd name="connsiteX120" fmla="*/ 220927 w 2462398"/>
                  <a:gd name="connsiteY120" fmla="*/ 1989584 h 2224519"/>
                  <a:gd name="connsiteX121" fmla="*/ 120444 w 2462398"/>
                  <a:gd name="connsiteY121" fmla="*/ 1909197 h 2224519"/>
                  <a:gd name="connsiteX122" fmla="*/ 65177 w 2462398"/>
                  <a:gd name="connsiteY122" fmla="*/ 1869004 h 2224519"/>
                  <a:gd name="connsiteX123" fmla="*/ 80251 w 2462398"/>
                  <a:gd name="connsiteY123" fmla="*/ 1673060 h 2224519"/>
                  <a:gd name="connsiteX124" fmla="*/ 205854 w 2462398"/>
                  <a:gd name="connsiteY124" fmla="*/ 1813738 h 2224519"/>
                  <a:gd name="connsiteX125" fmla="*/ 301314 w 2462398"/>
                  <a:gd name="connsiteY125" fmla="*/ 1974512 h 2224519"/>
                  <a:gd name="connsiteX126" fmla="*/ 326435 w 2462398"/>
                  <a:gd name="connsiteY126" fmla="*/ 1863979 h 2224519"/>
                  <a:gd name="connsiteX127" fmla="*/ 175710 w 2462398"/>
                  <a:gd name="connsiteY127" fmla="*/ 1517311 h 2224519"/>
                  <a:gd name="connsiteX128" fmla="*/ 150589 w 2462398"/>
                  <a:gd name="connsiteY128" fmla="*/ 1482143 h 2224519"/>
                  <a:gd name="connsiteX129" fmla="*/ 30008 w 2462398"/>
                  <a:gd name="connsiteY129" fmla="*/ 1642916 h 2224519"/>
                  <a:gd name="connsiteX130" fmla="*/ 19959 w 2462398"/>
                  <a:gd name="connsiteY130" fmla="*/ 1798665 h 2224519"/>
                  <a:gd name="connsiteX131" fmla="*/ 75227 w 2462398"/>
                  <a:gd name="connsiteY131" fmla="*/ 1301271 h 2224519"/>
                  <a:gd name="connsiteX132" fmla="*/ 175709 w 2462398"/>
                  <a:gd name="connsiteY132" fmla="*/ 1341465 h 2224519"/>
                  <a:gd name="connsiteX133" fmla="*/ 170685 w 2462398"/>
                  <a:gd name="connsiteY133" fmla="*/ 1125426 h 2224519"/>
                  <a:gd name="connsiteX134" fmla="*/ 95322 w 2462398"/>
                  <a:gd name="connsiteY134" fmla="*/ 1235957 h 2224519"/>
                  <a:gd name="connsiteX135" fmla="*/ 180733 w 2462398"/>
                  <a:gd name="connsiteY135" fmla="*/ 1045039 h 2224519"/>
                  <a:gd name="connsiteX136" fmla="*/ 276193 w 2462398"/>
                  <a:gd name="connsiteY136" fmla="*/ 864168 h 2224519"/>
                  <a:gd name="connsiteX137" fmla="*/ 471298 w 2462398"/>
                  <a:gd name="connsiteY137"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352293 w 2462398"/>
                  <a:gd name="connsiteY41" fmla="*/ 372846 h 2224519"/>
                  <a:gd name="connsiteX42" fmla="*/ 2104643 w 2462398"/>
                  <a:gd name="connsiteY42" fmla="*/ 582396 h 2224519"/>
                  <a:gd name="connsiteX43" fmla="*/ 2123693 w 2462398"/>
                  <a:gd name="connsiteY43" fmla="*/ 868146 h 2224519"/>
                  <a:gd name="connsiteX44" fmla="*/ 2461403 w 2462398"/>
                  <a:gd name="connsiteY44" fmla="*/ 733802 h 2224519"/>
                  <a:gd name="connsiteX45" fmla="*/ 2105637 w 2462398"/>
                  <a:gd name="connsiteY45" fmla="*/ 967096 h 2224519"/>
                  <a:gd name="connsiteX46" fmla="*/ 1771168 w 2462398"/>
                  <a:gd name="connsiteY46" fmla="*/ 1203194 h 2224519"/>
                  <a:gd name="connsiteX47" fmla="*/ 1666272 w 2462398"/>
                  <a:gd name="connsiteY47" fmla="*/ 1103537 h 2224519"/>
                  <a:gd name="connsiteX48" fmla="*/ 1333340 w 2462398"/>
                  <a:gd name="connsiteY48" fmla="*/ 1505003 h 2224519"/>
                  <a:gd name="connsiteX49" fmla="*/ 1260930 w 2462398"/>
                  <a:gd name="connsiteY49" fmla="*/ 1457024 h 2224519"/>
                  <a:gd name="connsiteX50" fmla="*/ 1613074 w 2462398"/>
                  <a:gd name="connsiteY50" fmla="*/ 1076685 h 2224519"/>
                  <a:gd name="connsiteX51" fmla="*/ 1920715 w 2462398"/>
                  <a:gd name="connsiteY51" fmla="*/ 821267 h 2224519"/>
                  <a:gd name="connsiteX52" fmla="*/ 1829273 w 2462398"/>
                  <a:gd name="connsiteY52" fmla="*/ 817291 h 2224519"/>
                  <a:gd name="connsiteX53" fmla="*/ 1773614 w 2462398"/>
                  <a:gd name="connsiteY53" fmla="*/ 761632 h 2224519"/>
                  <a:gd name="connsiteX54" fmla="*/ 1456874 w 2462398"/>
                  <a:gd name="connsiteY54" fmla="*/ 1004847 h 2224519"/>
                  <a:gd name="connsiteX55" fmla="*/ 1527211 w 2462398"/>
                  <a:gd name="connsiteY55" fmla="*/ 753639 h 2224519"/>
                  <a:gd name="connsiteX56" fmla="*/ 1421703 w 2462398"/>
                  <a:gd name="connsiteY56" fmla="*/ 834026 h 2224519"/>
                  <a:gd name="connsiteX57" fmla="*/ 1512138 w 2462398"/>
                  <a:gd name="connsiteY57" fmla="*/ 834026 h 2224519"/>
                  <a:gd name="connsiteX58" fmla="*/ 1371461 w 2462398"/>
                  <a:gd name="connsiteY58" fmla="*/ 1019920 h 2224519"/>
                  <a:gd name="connsiteX59" fmla="*/ 1115228 w 2462398"/>
                  <a:gd name="connsiteY59" fmla="*/ 1246008 h 2224519"/>
                  <a:gd name="connsiteX60" fmla="*/ 907141 w 2462398"/>
                  <a:gd name="connsiteY60" fmla="*/ 1537410 h 2224519"/>
                  <a:gd name="connsiteX61" fmla="*/ 858995 w 2462398"/>
                  <a:gd name="connsiteY61" fmla="*/ 1612773 h 2224519"/>
                  <a:gd name="connsiteX62" fmla="*/ 1009720 w 2462398"/>
                  <a:gd name="connsiteY62" fmla="*/ 1909199 h 2224519"/>
                  <a:gd name="connsiteX63" fmla="*/ 1100156 w 2462398"/>
                  <a:gd name="connsiteY63" fmla="*/ 1889102 h 2224519"/>
                  <a:gd name="connsiteX64" fmla="*/ 1243117 w 2462398"/>
                  <a:gd name="connsiteY64" fmla="*/ 1429806 h 2224519"/>
                  <a:gd name="connsiteX65" fmla="*/ 1356169 w 2462398"/>
                  <a:gd name="connsiteY65" fmla="*/ 1501105 h 2224519"/>
                  <a:gd name="connsiteX66" fmla="*/ 1352194 w 2462398"/>
                  <a:gd name="connsiteY66" fmla="*/ 1596520 h 2224519"/>
                  <a:gd name="connsiteX67" fmla="*/ 1324384 w 2462398"/>
                  <a:gd name="connsiteY67" fmla="*/ 1770376 h 2224519"/>
                  <a:gd name="connsiteX68" fmla="*/ 1416465 w 2462398"/>
                  <a:gd name="connsiteY68" fmla="*/ 1910842 h 2224519"/>
                  <a:gd name="connsiteX69" fmla="*/ 1340269 w 2462398"/>
                  <a:gd name="connsiteY69" fmla="*/ 1640250 h 2224519"/>
                  <a:gd name="connsiteX70" fmla="*/ 1606637 w 2462398"/>
                  <a:gd name="connsiteY70" fmla="*/ 1513030 h 2224519"/>
                  <a:gd name="connsiteX71" fmla="*/ 1723643 w 2462398"/>
                  <a:gd name="connsiteY71" fmla="*/ 1293596 h 2224519"/>
                  <a:gd name="connsiteX72" fmla="*/ 1989073 w 2462398"/>
                  <a:gd name="connsiteY72" fmla="*/ 1262840 h 2224519"/>
                  <a:gd name="connsiteX73" fmla="*/ 1885956 w 2462398"/>
                  <a:gd name="connsiteY73" fmla="*/ 1550615 h 2224519"/>
                  <a:gd name="connsiteX74" fmla="*/ 1818893 w 2462398"/>
                  <a:gd name="connsiteY74" fmla="*/ 1877796 h 2224519"/>
                  <a:gd name="connsiteX75" fmla="*/ 1615362 w 2462398"/>
                  <a:gd name="connsiteY75" fmla="*/ 2013962 h 2224519"/>
                  <a:gd name="connsiteX76" fmla="*/ 1574831 w 2462398"/>
                  <a:gd name="connsiteY76" fmla="*/ 1934449 h 2224519"/>
                  <a:gd name="connsiteX77" fmla="*/ 1471464 w 2462398"/>
                  <a:gd name="connsiteY77" fmla="*/ 2065646 h 2224519"/>
                  <a:gd name="connsiteX78" fmla="*/ 1582781 w 2462398"/>
                  <a:gd name="connsiteY78" fmla="*/ 2133232 h 2224519"/>
                  <a:gd name="connsiteX79" fmla="*/ 1451584 w 2462398"/>
                  <a:gd name="connsiteY79" fmla="*/ 2200818 h 2224519"/>
                  <a:gd name="connsiteX80" fmla="*/ 1228948 w 2462398"/>
                  <a:gd name="connsiteY80" fmla="*/ 2208769 h 2224519"/>
                  <a:gd name="connsiteX81" fmla="*/ 982457 w 2462398"/>
                  <a:gd name="connsiteY81" fmla="*/ 2216722 h 2224519"/>
                  <a:gd name="connsiteX82" fmla="*/ 966555 w 2462398"/>
                  <a:gd name="connsiteY82" fmla="*/ 2137207 h 2224519"/>
                  <a:gd name="connsiteX83" fmla="*/ 1197143 w 2462398"/>
                  <a:gd name="connsiteY83" fmla="*/ 2161061 h 2224519"/>
                  <a:gd name="connsiteX84" fmla="*/ 1324364 w 2462398"/>
                  <a:gd name="connsiteY84" fmla="*/ 2141182 h 2224519"/>
                  <a:gd name="connsiteX85" fmla="*/ 1280632 w 2462398"/>
                  <a:gd name="connsiteY85" fmla="*/ 1954329 h 2224519"/>
                  <a:gd name="connsiteX86" fmla="*/ 1407852 w 2462398"/>
                  <a:gd name="connsiteY86" fmla="*/ 1926500 h 2224519"/>
                  <a:gd name="connsiteX87" fmla="*/ 1247453 w 2462398"/>
                  <a:gd name="connsiteY87" fmla="*/ 1884840 h 2224519"/>
                  <a:gd name="connsiteX88" fmla="*/ 1182614 w 2462398"/>
                  <a:gd name="connsiteY88" fmla="*/ 2054900 h 2224519"/>
                  <a:gd name="connsiteX89" fmla="*/ 1024793 w 2462398"/>
                  <a:gd name="connsiteY89" fmla="*/ 2120214 h 2224519"/>
                  <a:gd name="connsiteX90" fmla="*/ 884116 w 2462398"/>
                  <a:gd name="connsiteY90" fmla="*/ 1758474 h 2224519"/>
                  <a:gd name="connsiteX91" fmla="*/ 843922 w 2462398"/>
                  <a:gd name="connsiteY91" fmla="*/ 2069973 h 2224519"/>
                  <a:gd name="connsiteX92" fmla="*/ 703246 w 2462398"/>
                  <a:gd name="connsiteY92" fmla="*/ 1657991 h 2224519"/>
                  <a:gd name="connsiteX93" fmla="*/ 803729 w 2462398"/>
                  <a:gd name="connsiteY93" fmla="*/ 1406782 h 2224519"/>
                  <a:gd name="connsiteX94" fmla="*/ 884115 w 2462398"/>
                  <a:gd name="connsiteY94" fmla="*/ 1246008 h 2224519"/>
                  <a:gd name="connsiteX95" fmla="*/ 1160446 w 2462398"/>
                  <a:gd name="connsiteY95" fmla="*/ 1125427 h 2224519"/>
                  <a:gd name="connsiteX96" fmla="*/ 1637744 w 2462398"/>
                  <a:gd name="connsiteY96" fmla="*/ 648131 h 2224519"/>
                  <a:gd name="connsiteX97" fmla="*/ 1763348 w 2462398"/>
                  <a:gd name="connsiteY97" fmla="*/ 336632 h 2224519"/>
                  <a:gd name="connsiteX98" fmla="*/ 1642768 w 2462398"/>
                  <a:gd name="connsiteY98" fmla="*/ 376825 h 2224519"/>
                  <a:gd name="connsiteX99" fmla="*/ 1451848 w 2462398"/>
                  <a:gd name="connsiteY99" fmla="*/ 658179 h 2224519"/>
                  <a:gd name="connsiteX100" fmla="*/ 1170498 w 2462398"/>
                  <a:gd name="connsiteY100" fmla="*/ 497404 h 2224519"/>
                  <a:gd name="connsiteX101" fmla="*/ 1200641 w 2462398"/>
                  <a:gd name="connsiteY101" fmla="*/ 633056 h 2224519"/>
                  <a:gd name="connsiteX102" fmla="*/ 1115230 w 2462398"/>
                  <a:gd name="connsiteY102" fmla="*/ 869194 h 2224519"/>
                  <a:gd name="connsiteX103" fmla="*/ 1100158 w 2462398"/>
                  <a:gd name="connsiteY103" fmla="*/ 1004845 h 2224519"/>
                  <a:gd name="connsiteX104" fmla="*/ 904215 w 2462398"/>
                  <a:gd name="connsiteY104" fmla="*/ 1014893 h 2224519"/>
                  <a:gd name="connsiteX105" fmla="*/ 929336 w 2462398"/>
                  <a:gd name="connsiteY105" fmla="*/ 1175667 h 2224519"/>
                  <a:gd name="connsiteX106" fmla="*/ 708272 w 2462398"/>
                  <a:gd name="connsiteY106" fmla="*/ 984749 h 2224519"/>
                  <a:gd name="connsiteX107" fmla="*/ 607789 w 2462398"/>
                  <a:gd name="connsiteY107" fmla="*/ 914411 h 2224519"/>
                  <a:gd name="connsiteX108" fmla="*/ 809594 w 2462398"/>
                  <a:gd name="connsiteY108" fmla="*/ 1313832 h 2224519"/>
                  <a:gd name="connsiteX109" fmla="*/ 512330 w 2462398"/>
                  <a:gd name="connsiteY109" fmla="*/ 1356538 h 2224519"/>
                  <a:gd name="connsiteX110" fmla="*/ 647983 w 2462398"/>
                  <a:gd name="connsiteY110" fmla="*/ 1874028 h 2224519"/>
                  <a:gd name="connsiteX111" fmla="*/ 537449 w 2462398"/>
                  <a:gd name="connsiteY111" fmla="*/ 1798666 h 2224519"/>
                  <a:gd name="connsiteX112" fmla="*/ 391749 w 2462398"/>
                  <a:gd name="connsiteY112" fmla="*/ 1733351 h 2224519"/>
                  <a:gd name="connsiteX113" fmla="*/ 230975 w 2462398"/>
                  <a:gd name="connsiteY113" fmla="*/ 1436924 h 2224519"/>
                  <a:gd name="connsiteX114" fmla="*/ 356580 w 2462398"/>
                  <a:gd name="connsiteY114" fmla="*/ 1668037 h 2224519"/>
                  <a:gd name="connsiteX115" fmla="*/ 431942 w 2462398"/>
                  <a:gd name="connsiteY115" fmla="*/ 1833835 h 2224519"/>
                  <a:gd name="connsiteX116" fmla="*/ 527402 w 2462398"/>
                  <a:gd name="connsiteY116" fmla="*/ 1874028 h 2224519"/>
                  <a:gd name="connsiteX117" fmla="*/ 507305 w 2462398"/>
                  <a:gd name="connsiteY117" fmla="*/ 1989585 h 2224519"/>
                  <a:gd name="connsiteX118" fmla="*/ 311362 w 2462398"/>
                  <a:gd name="connsiteY118" fmla="*/ 2180503 h 2224519"/>
                  <a:gd name="connsiteX119" fmla="*/ 250235 w 2462398"/>
                  <a:gd name="connsiteY119" fmla="*/ 2142821 h 2224519"/>
                  <a:gd name="connsiteX120" fmla="*/ 220927 w 2462398"/>
                  <a:gd name="connsiteY120" fmla="*/ 1989584 h 2224519"/>
                  <a:gd name="connsiteX121" fmla="*/ 120444 w 2462398"/>
                  <a:gd name="connsiteY121" fmla="*/ 1909197 h 2224519"/>
                  <a:gd name="connsiteX122" fmla="*/ 65177 w 2462398"/>
                  <a:gd name="connsiteY122" fmla="*/ 1869004 h 2224519"/>
                  <a:gd name="connsiteX123" fmla="*/ 80251 w 2462398"/>
                  <a:gd name="connsiteY123" fmla="*/ 1673060 h 2224519"/>
                  <a:gd name="connsiteX124" fmla="*/ 205854 w 2462398"/>
                  <a:gd name="connsiteY124" fmla="*/ 1813738 h 2224519"/>
                  <a:gd name="connsiteX125" fmla="*/ 301314 w 2462398"/>
                  <a:gd name="connsiteY125" fmla="*/ 1974512 h 2224519"/>
                  <a:gd name="connsiteX126" fmla="*/ 326435 w 2462398"/>
                  <a:gd name="connsiteY126" fmla="*/ 1863979 h 2224519"/>
                  <a:gd name="connsiteX127" fmla="*/ 175710 w 2462398"/>
                  <a:gd name="connsiteY127" fmla="*/ 1517311 h 2224519"/>
                  <a:gd name="connsiteX128" fmla="*/ 150589 w 2462398"/>
                  <a:gd name="connsiteY128" fmla="*/ 1482143 h 2224519"/>
                  <a:gd name="connsiteX129" fmla="*/ 30008 w 2462398"/>
                  <a:gd name="connsiteY129" fmla="*/ 1642916 h 2224519"/>
                  <a:gd name="connsiteX130" fmla="*/ 19959 w 2462398"/>
                  <a:gd name="connsiteY130" fmla="*/ 1798665 h 2224519"/>
                  <a:gd name="connsiteX131" fmla="*/ 75227 w 2462398"/>
                  <a:gd name="connsiteY131" fmla="*/ 1301271 h 2224519"/>
                  <a:gd name="connsiteX132" fmla="*/ 175709 w 2462398"/>
                  <a:gd name="connsiteY132" fmla="*/ 1341465 h 2224519"/>
                  <a:gd name="connsiteX133" fmla="*/ 170685 w 2462398"/>
                  <a:gd name="connsiteY133" fmla="*/ 1125426 h 2224519"/>
                  <a:gd name="connsiteX134" fmla="*/ 95322 w 2462398"/>
                  <a:gd name="connsiteY134" fmla="*/ 1235957 h 2224519"/>
                  <a:gd name="connsiteX135" fmla="*/ 180733 w 2462398"/>
                  <a:gd name="connsiteY135" fmla="*/ 1045039 h 2224519"/>
                  <a:gd name="connsiteX136" fmla="*/ 276193 w 2462398"/>
                  <a:gd name="connsiteY136" fmla="*/ 864168 h 2224519"/>
                  <a:gd name="connsiteX137" fmla="*/ 471298 w 2462398"/>
                  <a:gd name="connsiteY137"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104643 w 2462398"/>
                  <a:gd name="connsiteY42" fmla="*/ 582396 h 2224519"/>
                  <a:gd name="connsiteX43" fmla="*/ 2123693 w 2462398"/>
                  <a:gd name="connsiteY43" fmla="*/ 868146 h 2224519"/>
                  <a:gd name="connsiteX44" fmla="*/ 2461403 w 2462398"/>
                  <a:gd name="connsiteY44" fmla="*/ 733802 h 2224519"/>
                  <a:gd name="connsiteX45" fmla="*/ 2105637 w 2462398"/>
                  <a:gd name="connsiteY45" fmla="*/ 967096 h 2224519"/>
                  <a:gd name="connsiteX46" fmla="*/ 1771168 w 2462398"/>
                  <a:gd name="connsiteY46" fmla="*/ 1203194 h 2224519"/>
                  <a:gd name="connsiteX47" fmla="*/ 1666272 w 2462398"/>
                  <a:gd name="connsiteY47" fmla="*/ 1103537 h 2224519"/>
                  <a:gd name="connsiteX48" fmla="*/ 1333340 w 2462398"/>
                  <a:gd name="connsiteY48" fmla="*/ 1505003 h 2224519"/>
                  <a:gd name="connsiteX49" fmla="*/ 1260930 w 2462398"/>
                  <a:gd name="connsiteY49" fmla="*/ 1457024 h 2224519"/>
                  <a:gd name="connsiteX50" fmla="*/ 1613074 w 2462398"/>
                  <a:gd name="connsiteY50" fmla="*/ 1076685 h 2224519"/>
                  <a:gd name="connsiteX51" fmla="*/ 1920715 w 2462398"/>
                  <a:gd name="connsiteY51" fmla="*/ 821267 h 2224519"/>
                  <a:gd name="connsiteX52" fmla="*/ 1829273 w 2462398"/>
                  <a:gd name="connsiteY52" fmla="*/ 817291 h 2224519"/>
                  <a:gd name="connsiteX53" fmla="*/ 1773614 w 2462398"/>
                  <a:gd name="connsiteY53" fmla="*/ 761632 h 2224519"/>
                  <a:gd name="connsiteX54" fmla="*/ 1456874 w 2462398"/>
                  <a:gd name="connsiteY54" fmla="*/ 1004847 h 2224519"/>
                  <a:gd name="connsiteX55" fmla="*/ 1527211 w 2462398"/>
                  <a:gd name="connsiteY55" fmla="*/ 753639 h 2224519"/>
                  <a:gd name="connsiteX56" fmla="*/ 1421703 w 2462398"/>
                  <a:gd name="connsiteY56" fmla="*/ 834026 h 2224519"/>
                  <a:gd name="connsiteX57" fmla="*/ 1512138 w 2462398"/>
                  <a:gd name="connsiteY57" fmla="*/ 834026 h 2224519"/>
                  <a:gd name="connsiteX58" fmla="*/ 1371461 w 2462398"/>
                  <a:gd name="connsiteY58" fmla="*/ 1019920 h 2224519"/>
                  <a:gd name="connsiteX59" fmla="*/ 1115228 w 2462398"/>
                  <a:gd name="connsiteY59" fmla="*/ 1246008 h 2224519"/>
                  <a:gd name="connsiteX60" fmla="*/ 907141 w 2462398"/>
                  <a:gd name="connsiteY60" fmla="*/ 1537410 h 2224519"/>
                  <a:gd name="connsiteX61" fmla="*/ 858995 w 2462398"/>
                  <a:gd name="connsiteY61" fmla="*/ 1612773 h 2224519"/>
                  <a:gd name="connsiteX62" fmla="*/ 1009720 w 2462398"/>
                  <a:gd name="connsiteY62" fmla="*/ 1909199 h 2224519"/>
                  <a:gd name="connsiteX63" fmla="*/ 1100156 w 2462398"/>
                  <a:gd name="connsiteY63" fmla="*/ 1889102 h 2224519"/>
                  <a:gd name="connsiteX64" fmla="*/ 1243117 w 2462398"/>
                  <a:gd name="connsiteY64" fmla="*/ 1429806 h 2224519"/>
                  <a:gd name="connsiteX65" fmla="*/ 1356169 w 2462398"/>
                  <a:gd name="connsiteY65" fmla="*/ 1501105 h 2224519"/>
                  <a:gd name="connsiteX66" fmla="*/ 1352194 w 2462398"/>
                  <a:gd name="connsiteY66" fmla="*/ 1596520 h 2224519"/>
                  <a:gd name="connsiteX67" fmla="*/ 1324384 w 2462398"/>
                  <a:gd name="connsiteY67" fmla="*/ 1770376 h 2224519"/>
                  <a:gd name="connsiteX68" fmla="*/ 1416465 w 2462398"/>
                  <a:gd name="connsiteY68" fmla="*/ 1910842 h 2224519"/>
                  <a:gd name="connsiteX69" fmla="*/ 1340269 w 2462398"/>
                  <a:gd name="connsiteY69" fmla="*/ 1640250 h 2224519"/>
                  <a:gd name="connsiteX70" fmla="*/ 1606637 w 2462398"/>
                  <a:gd name="connsiteY70" fmla="*/ 1513030 h 2224519"/>
                  <a:gd name="connsiteX71" fmla="*/ 1723643 w 2462398"/>
                  <a:gd name="connsiteY71" fmla="*/ 1293596 h 2224519"/>
                  <a:gd name="connsiteX72" fmla="*/ 1989073 w 2462398"/>
                  <a:gd name="connsiteY72" fmla="*/ 1262840 h 2224519"/>
                  <a:gd name="connsiteX73" fmla="*/ 1885956 w 2462398"/>
                  <a:gd name="connsiteY73" fmla="*/ 1550615 h 2224519"/>
                  <a:gd name="connsiteX74" fmla="*/ 1818893 w 2462398"/>
                  <a:gd name="connsiteY74" fmla="*/ 1877796 h 2224519"/>
                  <a:gd name="connsiteX75" fmla="*/ 1615362 w 2462398"/>
                  <a:gd name="connsiteY75" fmla="*/ 2013962 h 2224519"/>
                  <a:gd name="connsiteX76" fmla="*/ 1574831 w 2462398"/>
                  <a:gd name="connsiteY76" fmla="*/ 1934449 h 2224519"/>
                  <a:gd name="connsiteX77" fmla="*/ 1471464 w 2462398"/>
                  <a:gd name="connsiteY77" fmla="*/ 2065646 h 2224519"/>
                  <a:gd name="connsiteX78" fmla="*/ 1582781 w 2462398"/>
                  <a:gd name="connsiteY78" fmla="*/ 2133232 h 2224519"/>
                  <a:gd name="connsiteX79" fmla="*/ 1451584 w 2462398"/>
                  <a:gd name="connsiteY79" fmla="*/ 2200818 h 2224519"/>
                  <a:gd name="connsiteX80" fmla="*/ 1228948 w 2462398"/>
                  <a:gd name="connsiteY80" fmla="*/ 2208769 h 2224519"/>
                  <a:gd name="connsiteX81" fmla="*/ 982457 w 2462398"/>
                  <a:gd name="connsiteY81" fmla="*/ 2216722 h 2224519"/>
                  <a:gd name="connsiteX82" fmla="*/ 966555 w 2462398"/>
                  <a:gd name="connsiteY82" fmla="*/ 2137207 h 2224519"/>
                  <a:gd name="connsiteX83" fmla="*/ 1197143 w 2462398"/>
                  <a:gd name="connsiteY83" fmla="*/ 2161061 h 2224519"/>
                  <a:gd name="connsiteX84" fmla="*/ 1324364 w 2462398"/>
                  <a:gd name="connsiteY84" fmla="*/ 2141182 h 2224519"/>
                  <a:gd name="connsiteX85" fmla="*/ 1280632 w 2462398"/>
                  <a:gd name="connsiteY85" fmla="*/ 1954329 h 2224519"/>
                  <a:gd name="connsiteX86" fmla="*/ 1407852 w 2462398"/>
                  <a:gd name="connsiteY86" fmla="*/ 1926500 h 2224519"/>
                  <a:gd name="connsiteX87" fmla="*/ 1247453 w 2462398"/>
                  <a:gd name="connsiteY87" fmla="*/ 1884840 h 2224519"/>
                  <a:gd name="connsiteX88" fmla="*/ 1182614 w 2462398"/>
                  <a:gd name="connsiteY88" fmla="*/ 2054900 h 2224519"/>
                  <a:gd name="connsiteX89" fmla="*/ 1024793 w 2462398"/>
                  <a:gd name="connsiteY89" fmla="*/ 2120214 h 2224519"/>
                  <a:gd name="connsiteX90" fmla="*/ 884116 w 2462398"/>
                  <a:gd name="connsiteY90" fmla="*/ 1758474 h 2224519"/>
                  <a:gd name="connsiteX91" fmla="*/ 843922 w 2462398"/>
                  <a:gd name="connsiteY91" fmla="*/ 2069973 h 2224519"/>
                  <a:gd name="connsiteX92" fmla="*/ 703246 w 2462398"/>
                  <a:gd name="connsiteY92" fmla="*/ 1657991 h 2224519"/>
                  <a:gd name="connsiteX93" fmla="*/ 803729 w 2462398"/>
                  <a:gd name="connsiteY93" fmla="*/ 1406782 h 2224519"/>
                  <a:gd name="connsiteX94" fmla="*/ 884115 w 2462398"/>
                  <a:gd name="connsiteY94" fmla="*/ 1246008 h 2224519"/>
                  <a:gd name="connsiteX95" fmla="*/ 1160446 w 2462398"/>
                  <a:gd name="connsiteY95" fmla="*/ 1125427 h 2224519"/>
                  <a:gd name="connsiteX96" fmla="*/ 1637744 w 2462398"/>
                  <a:gd name="connsiteY96" fmla="*/ 648131 h 2224519"/>
                  <a:gd name="connsiteX97" fmla="*/ 1763348 w 2462398"/>
                  <a:gd name="connsiteY97" fmla="*/ 336632 h 2224519"/>
                  <a:gd name="connsiteX98" fmla="*/ 1642768 w 2462398"/>
                  <a:gd name="connsiteY98" fmla="*/ 376825 h 2224519"/>
                  <a:gd name="connsiteX99" fmla="*/ 1451848 w 2462398"/>
                  <a:gd name="connsiteY99" fmla="*/ 658179 h 2224519"/>
                  <a:gd name="connsiteX100" fmla="*/ 1170498 w 2462398"/>
                  <a:gd name="connsiteY100" fmla="*/ 497404 h 2224519"/>
                  <a:gd name="connsiteX101" fmla="*/ 1200641 w 2462398"/>
                  <a:gd name="connsiteY101" fmla="*/ 633056 h 2224519"/>
                  <a:gd name="connsiteX102" fmla="*/ 1115230 w 2462398"/>
                  <a:gd name="connsiteY102" fmla="*/ 869194 h 2224519"/>
                  <a:gd name="connsiteX103" fmla="*/ 1100158 w 2462398"/>
                  <a:gd name="connsiteY103" fmla="*/ 1004845 h 2224519"/>
                  <a:gd name="connsiteX104" fmla="*/ 904215 w 2462398"/>
                  <a:gd name="connsiteY104" fmla="*/ 1014893 h 2224519"/>
                  <a:gd name="connsiteX105" fmla="*/ 929336 w 2462398"/>
                  <a:gd name="connsiteY105" fmla="*/ 1175667 h 2224519"/>
                  <a:gd name="connsiteX106" fmla="*/ 708272 w 2462398"/>
                  <a:gd name="connsiteY106" fmla="*/ 984749 h 2224519"/>
                  <a:gd name="connsiteX107" fmla="*/ 607789 w 2462398"/>
                  <a:gd name="connsiteY107" fmla="*/ 914411 h 2224519"/>
                  <a:gd name="connsiteX108" fmla="*/ 809594 w 2462398"/>
                  <a:gd name="connsiteY108" fmla="*/ 1313832 h 2224519"/>
                  <a:gd name="connsiteX109" fmla="*/ 512330 w 2462398"/>
                  <a:gd name="connsiteY109" fmla="*/ 1356538 h 2224519"/>
                  <a:gd name="connsiteX110" fmla="*/ 647983 w 2462398"/>
                  <a:gd name="connsiteY110" fmla="*/ 1874028 h 2224519"/>
                  <a:gd name="connsiteX111" fmla="*/ 537449 w 2462398"/>
                  <a:gd name="connsiteY111" fmla="*/ 1798666 h 2224519"/>
                  <a:gd name="connsiteX112" fmla="*/ 391749 w 2462398"/>
                  <a:gd name="connsiteY112" fmla="*/ 1733351 h 2224519"/>
                  <a:gd name="connsiteX113" fmla="*/ 230975 w 2462398"/>
                  <a:gd name="connsiteY113" fmla="*/ 1436924 h 2224519"/>
                  <a:gd name="connsiteX114" fmla="*/ 356580 w 2462398"/>
                  <a:gd name="connsiteY114" fmla="*/ 1668037 h 2224519"/>
                  <a:gd name="connsiteX115" fmla="*/ 431942 w 2462398"/>
                  <a:gd name="connsiteY115" fmla="*/ 1833835 h 2224519"/>
                  <a:gd name="connsiteX116" fmla="*/ 527402 w 2462398"/>
                  <a:gd name="connsiteY116" fmla="*/ 1874028 h 2224519"/>
                  <a:gd name="connsiteX117" fmla="*/ 507305 w 2462398"/>
                  <a:gd name="connsiteY117" fmla="*/ 1989585 h 2224519"/>
                  <a:gd name="connsiteX118" fmla="*/ 311362 w 2462398"/>
                  <a:gd name="connsiteY118" fmla="*/ 2180503 h 2224519"/>
                  <a:gd name="connsiteX119" fmla="*/ 250235 w 2462398"/>
                  <a:gd name="connsiteY119" fmla="*/ 2142821 h 2224519"/>
                  <a:gd name="connsiteX120" fmla="*/ 220927 w 2462398"/>
                  <a:gd name="connsiteY120" fmla="*/ 1989584 h 2224519"/>
                  <a:gd name="connsiteX121" fmla="*/ 120444 w 2462398"/>
                  <a:gd name="connsiteY121" fmla="*/ 1909197 h 2224519"/>
                  <a:gd name="connsiteX122" fmla="*/ 65177 w 2462398"/>
                  <a:gd name="connsiteY122" fmla="*/ 1869004 h 2224519"/>
                  <a:gd name="connsiteX123" fmla="*/ 80251 w 2462398"/>
                  <a:gd name="connsiteY123" fmla="*/ 1673060 h 2224519"/>
                  <a:gd name="connsiteX124" fmla="*/ 205854 w 2462398"/>
                  <a:gd name="connsiteY124" fmla="*/ 1813738 h 2224519"/>
                  <a:gd name="connsiteX125" fmla="*/ 301314 w 2462398"/>
                  <a:gd name="connsiteY125" fmla="*/ 1974512 h 2224519"/>
                  <a:gd name="connsiteX126" fmla="*/ 326435 w 2462398"/>
                  <a:gd name="connsiteY126" fmla="*/ 1863979 h 2224519"/>
                  <a:gd name="connsiteX127" fmla="*/ 175710 w 2462398"/>
                  <a:gd name="connsiteY127" fmla="*/ 1517311 h 2224519"/>
                  <a:gd name="connsiteX128" fmla="*/ 150589 w 2462398"/>
                  <a:gd name="connsiteY128" fmla="*/ 1482143 h 2224519"/>
                  <a:gd name="connsiteX129" fmla="*/ 30008 w 2462398"/>
                  <a:gd name="connsiteY129" fmla="*/ 1642916 h 2224519"/>
                  <a:gd name="connsiteX130" fmla="*/ 19959 w 2462398"/>
                  <a:gd name="connsiteY130" fmla="*/ 1798665 h 2224519"/>
                  <a:gd name="connsiteX131" fmla="*/ 75227 w 2462398"/>
                  <a:gd name="connsiteY131" fmla="*/ 1301271 h 2224519"/>
                  <a:gd name="connsiteX132" fmla="*/ 175709 w 2462398"/>
                  <a:gd name="connsiteY132" fmla="*/ 1341465 h 2224519"/>
                  <a:gd name="connsiteX133" fmla="*/ 170685 w 2462398"/>
                  <a:gd name="connsiteY133" fmla="*/ 1125426 h 2224519"/>
                  <a:gd name="connsiteX134" fmla="*/ 95322 w 2462398"/>
                  <a:gd name="connsiteY134" fmla="*/ 1235957 h 2224519"/>
                  <a:gd name="connsiteX135" fmla="*/ 180733 w 2462398"/>
                  <a:gd name="connsiteY135" fmla="*/ 1045039 h 2224519"/>
                  <a:gd name="connsiteX136" fmla="*/ 276193 w 2462398"/>
                  <a:gd name="connsiteY136" fmla="*/ 864168 h 2224519"/>
                  <a:gd name="connsiteX137" fmla="*/ 471298 w 2462398"/>
                  <a:gd name="connsiteY137"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104643 w 2462398"/>
                  <a:gd name="connsiteY42" fmla="*/ 582396 h 2224519"/>
                  <a:gd name="connsiteX43" fmla="*/ 2123693 w 2462398"/>
                  <a:gd name="connsiteY43" fmla="*/ 868146 h 2224519"/>
                  <a:gd name="connsiteX44" fmla="*/ 2461403 w 2462398"/>
                  <a:gd name="connsiteY44" fmla="*/ 733802 h 2224519"/>
                  <a:gd name="connsiteX45" fmla="*/ 2105637 w 2462398"/>
                  <a:gd name="connsiteY45" fmla="*/ 967096 h 2224519"/>
                  <a:gd name="connsiteX46" fmla="*/ 1771168 w 2462398"/>
                  <a:gd name="connsiteY46" fmla="*/ 1203194 h 2224519"/>
                  <a:gd name="connsiteX47" fmla="*/ 1666272 w 2462398"/>
                  <a:gd name="connsiteY47" fmla="*/ 1103537 h 2224519"/>
                  <a:gd name="connsiteX48" fmla="*/ 1333340 w 2462398"/>
                  <a:gd name="connsiteY48" fmla="*/ 1505003 h 2224519"/>
                  <a:gd name="connsiteX49" fmla="*/ 1260930 w 2462398"/>
                  <a:gd name="connsiteY49" fmla="*/ 1457024 h 2224519"/>
                  <a:gd name="connsiteX50" fmla="*/ 1613074 w 2462398"/>
                  <a:gd name="connsiteY50" fmla="*/ 1076685 h 2224519"/>
                  <a:gd name="connsiteX51" fmla="*/ 1920715 w 2462398"/>
                  <a:gd name="connsiteY51" fmla="*/ 821267 h 2224519"/>
                  <a:gd name="connsiteX52" fmla="*/ 1829273 w 2462398"/>
                  <a:gd name="connsiteY52" fmla="*/ 817291 h 2224519"/>
                  <a:gd name="connsiteX53" fmla="*/ 1773614 w 2462398"/>
                  <a:gd name="connsiteY53" fmla="*/ 761632 h 2224519"/>
                  <a:gd name="connsiteX54" fmla="*/ 1456874 w 2462398"/>
                  <a:gd name="connsiteY54" fmla="*/ 1004847 h 2224519"/>
                  <a:gd name="connsiteX55" fmla="*/ 1527211 w 2462398"/>
                  <a:gd name="connsiteY55" fmla="*/ 753639 h 2224519"/>
                  <a:gd name="connsiteX56" fmla="*/ 1421703 w 2462398"/>
                  <a:gd name="connsiteY56" fmla="*/ 834026 h 2224519"/>
                  <a:gd name="connsiteX57" fmla="*/ 1512138 w 2462398"/>
                  <a:gd name="connsiteY57" fmla="*/ 834026 h 2224519"/>
                  <a:gd name="connsiteX58" fmla="*/ 1371461 w 2462398"/>
                  <a:gd name="connsiteY58" fmla="*/ 1019920 h 2224519"/>
                  <a:gd name="connsiteX59" fmla="*/ 1115228 w 2462398"/>
                  <a:gd name="connsiteY59" fmla="*/ 1246008 h 2224519"/>
                  <a:gd name="connsiteX60" fmla="*/ 907141 w 2462398"/>
                  <a:gd name="connsiteY60" fmla="*/ 1537410 h 2224519"/>
                  <a:gd name="connsiteX61" fmla="*/ 858995 w 2462398"/>
                  <a:gd name="connsiteY61" fmla="*/ 1612773 h 2224519"/>
                  <a:gd name="connsiteX62" fmla="*/ 1009720 w 2462398"/>
                  <a:gd name="connsiteY62" fmla="*/ 1909199 h 2224519"/>
                  <a:gd name="connsiteX63" fmla="*/ 1100156 w 2462398"/>
                  <a:gd name="connsiteY63" fmla="*/ 1889102 h 2224519"/>
                  <a:gd name="connsiteX64" fmla="*/ 1243117 w 2462398"/>
                  <a:gd name="connsiteY64" fmla="*/ 1429806 h 2224519"/>
                  <a:gd name="connsiteX65" fmla="*/ 1356169 w 2462398"/>
                  <a:gd name="connsiteY65" fmla="*/ 1501105 h 2224519"/>
                  <a:gd name="connsiteX66" fmla="*/ 1352194 w 2462398"/>
                  <a:gd name="connsiteY66" fmla="*/ 1596520 h 2224519"/>
                  <a:gd name="connsiteX67" fmla="*/ 1324384 w 2462398"/>
                  <a:gd name="connsiteY67" fmla="*/ 1770376 h 2224519"/>
                  <a:gd name="connsiteX68" fmla="*/ 1416465 w 2462398"/>
                  <a:gd name="connsiteY68" fmla="*/ 1910842 h 2224519"/>
                  <a:gd name="connsiteX69" fmla="*/ 1340269 w 2462398"/>
                  <a:gd name="connsiteY69" fmla="*/ 1640250 h 2224519"/>
                  <a:gd name="connsiteX70" fmla="*/ 1606637 w 2462398"/>
                  <a:gd name="connsiteY70" fmla="*/ 1513030 h 2224519"/>
                  <a:gd name="connsiteX71" fmla="*/ 1723643 w 2462398"/>
                  <a:gd name="connsiteY71" fmla="*/ 1293596 h 2224519"/>
                  <a:gd name="connsiteX72" fmla="*/ 1989073 w 2462398"/>
                  <a:gd name="connsiteY72" fmla="*/ 1262840 h 2224519"/>
                  <a:gd name="connsiteX73" fmla="*/ 1885956 w 2462398"/>
                  <a:gd name="connsiteY73" fmla="*/ 1550615 h 2224519"/>
                  <a:gd name="connsiteX74" fmla="*/ 1818893 w 2462398"/>
                  <a:gd name="connsiteY74" fmla="*/ 1877796 h 2224519"/>
                  <a:gd name="connsiteX75" fmla="*/ 1615362 w 2462398"/>
                  <a:gd name="connsiteY75" fmla="*/ 2013962 h 2224519"/>
                  <a:gd name="connsiteX76" fmla="*/ 1574831 w 2462398"/>
                  <a:gd name="connsiteY76" fmla="*/ 1934449 h 2224519"/>
                  <a:gd name="connsiteX77" fmla="*/ 1471464 w 2462398"/>
                  <a:gd name="connsiteY77" fmla="*/ 2065646 h 2224519"/>
                  <a:gd name="connsiteX78" fmla="*/ 1582781 w 2462398"/>
                  <a:gd name="connsiteY78" fmla="*/ 2133232 h 2224519"/>
                  <a:gd name="connsiteX79" fmla="*/ 1451584 w 2462398"/>
                  <a:gd name="connsiteY79" fmla="*/ 2200818 h 2224519"/>
                  <a:gd name="connsiteX80" fmla="*/ 1228948 w 2462398"/>
                  <a:gd name="connsiteY80" fmla="*/ 2208769 h 2224519"/>
                  <a:gd name="connsiteX81" fmla="*/ 982457 w 2462398"/>
                  <a:gd name="connsiteY81" fmla="*/ 2216722 h 2224519"/>
                  <a:gd name="connsiteX82" fmla="*/ 966555 w 2462398"/>
                  <a:gd name="connsiteY82" fmla="*/ 2137207 h 2224519"/>
                  <a:gd name="connsiteX83" fmla="*/ 1197143 w 2462398"/>
                  <a:gd name="connsiteY83" fmla="*/ 2161061 h 2224519"/>
                  <a:gd name="connsiteX84" fmla="*/ 1324364 w 2462398"/>
                  <a:gd name="connsiteY84" fmla="*/ 2141182 h 2224519"/>
                  <a:gd name="connsiteX85" fmla="*/ 1280632 w 2462398"/>
                  <a:gd name="connsiteY85" fmla="*/ 1954329 h 2224519"/>
                  <a:gd name="connsiteX86" fmla="*/ 1407852 w 2462398"/>
                  <a:gd name="connsiteY86" fmla="*/ 1926500 h 2224519"/>
                  <a:gd name="connsiteX87" fmla="*/ 1247453 w 2462398"/>
                  <a:gd name="connsiteY87" fmla="*/ 1884840 h 2224519"/>
                  <a:gd name="connsiteX88" fmla="*/ 1182614 w 2462398"/>
                  <a:gd name="connsiteY88" fmla="*/ 2054900 h 2224519"/>
                  <a:gd name="connsiteX89" fmla="*/ 1024793 w 2462398"/>
                  <a:gd name="connsiteY89" fmla="*/ 2120214 h 2224519"/>
                  <a:gd name="connsiteX90" fmla="*/ 884116 w 2462398"/>
                  <a:gd name="connsiteY90" fmla="*/ 1758474 h 2224519"/>
                  <a:gd name="connsiteX91" fmla="*/ 843922 w 2462398"/>
                  <a:gd name="connsiteY91" fmla="*/ 2069973 h 2224519"/>
                  <a:gd name="connsiteX92" fmla="*/ 703246 w 2462398"/>
                  <a:gd name="connsiteY92" fmla="*/ 1657991 h 2224519"/>
                  <a:gd name="connsiteX93" fmla="*/ 803729 w 2462398"/>
                  <a:gd name="connsiteY93" fmla="*/ 1406782 h 2224519"/>
                  <a:gd name="connsiteX94" fmla="*/ 884115 w 2462398"/>
                  <a:gd name="connsiteY94" fmla="*/ 1246008 h 2224519"/>
                  <a:gd name="connsiteX95" fmla="*/ 1160446 w 2462398"/>
                  <a:gd name="connsiteY95" fmla="*/ 1125427 h 2224519"/>
                  <a:gd name="connsiteX96" fmla="*/ 1637744 w 2462398"/>
                  <a:gd name="connsiteY96" fmla="*/ 648131 h 2224519"/>
                  <a:gd name="connsiteX97" fmla="*/ 1763348 w 2462398"/>
                  <a:gd name="connsiteY97" fmla="*/ 336632 h 2224519"/>
                  <a:gd name="connsiteX98" fmla="*/ 1642768 w 2462398"/>
                  <a:gd name="connsiteY98" fmla="*/ 376825 h 2224519"/>
                  <a:gd name="connsiteX99" fmla="*/ 1451848 w 2462398"/>
                  <a:gd name="connsiteY99" fmla="*/ 658179 h 2224519"/>
                  <a:gd name="connsiteX100" fmla="*/ 1170498 w 2462398"/>
                  <a:gd name="connsiteY100" fmla="*/ 497404 h 2224519"/>
                  <a:gd name="connsiteX101" fmla="*/ 1200641 w 2462398"/>
                  <a:gd name="connsiteY101" fmla="*/ 633056 h 2224519"/>
                  <a:gd name="connsiteX102" fmla="*/ 1115230 w 2462398"/>
                  <a:gd name="connsiteY102" fmla="*/ 869194 h 2224519"/>
                  <a:gd name="connsiteX103" fmla="*/ 1100158 w 2462398"/>
                  <a:gd name="connsiteY103" fmla="*/ 1004845 h 2224519"/>
                  <a:gd name="connsiteX104" fmla="*/ 904215 w 2462398"/>
                  <a:gd name="connsiteY104" fmla="*/ 1014893 h 2224519"/>
                  <a:gd name="connsiteX105" fmla="*/ 929336 w 2462398"/>
                  <a:gd name="connsiteY105" fmla="*/ 1175667 h 2224519"/>
                  <a:gd name="connsiteX106" fmla="*/ 708272 w 2462398"/>
                  <a:gd name="connsiteY106" fmla="*/ 984749 h 2224519"/>
                  <a:gd name="connsiteX107" fmla="*/ 607789 w 2462398"/>
                  <a:gd name="connsiteY107" fmla="*/ 914411 h 2224519"/>
                  <a:gd name="connsiteX108" fmla="*/ 809594 w 2462398"/>
                  <a:gd name="connsiteY108" fmla="*/ 1313832 h 2224519"/>
                  <a:gd name="connsiteX109" fmla="*/ 512330 w 2462398"/>
                  <a:gd name="connsiteY109" fmla="*/ 1356538 h 2224519"/>
                  <a:gd name="connsiteX110" fmla="*/ 647983 w 2462398"/>
                  <a:gd name="connsiteY110" fmla="*/ 1874028 h 2224519"/>
                  <a:gd name="connsiteX111" fmla="*/ 537449 w 2462398"/>
                  <a:gd name="connsiteY111" fmla="*/ 1798666 h 2224519"/>
                  <a:gd name="connsiteX112" fmla="*/ 391749 w 2462398"/>
                  <a:gd name="connsiteY112" fmla="*/ 1733351 h 2224519"/>
                  <a:gd name="connsiteX113" fmla="*/ 230975 w 2462398"/>
                  <a:gd name="connsiteY113" fmla="*/ 1436924 h 2224519"/>
                  <a:gd name="connsiteX114" fmla="*/ 356580 w 2462398"/>
                  <a:gd name="connsiteY114" fmla="*/ 1668037 h 2224519"/>
                  <a:gd name="connsiteX115" fmla="*/ 431942 w 2462398"/>
                  <a:gd name="connsiteY115" fmla="*/ 1833835 h 2224519"/>
                  <a:gd name="connsiteX116" fmla="*/ 527402 w 2462398"/>
                  <a:gd name="connsiteY116" fmla="*/ 1874028 h 2224519"/>
                  <a:gd name="connsiteX117" fmla="*/ 507305 w 2462398"/>
                  <a:gd name="connsiteY117" fmla="*/ 1989585 h 2224519"/>
                  <a:gd name="connsiteX118" fmla="*/ 311362 w 2462398"/>
                  <a:gd name="connsiteY118" fmla="*/ 2180503 h 2224519"/>
                  <a:gd name="connsiteX119" fmla="*/ 250235 w 2462398"/>
                  <a:gd name="connsiteY119" fmla="*/ 2142821 h 2224519"/>
                  <a:gd name="connsiteX120" fmla="*/ 220927 w 2462398"/>
                  <a:gd name="connsiteY120" fmla="*/ 1989584 h 2224519"/>
                  <a:gd name="connsiteX121" fmla="*/ 120444 w 2462398"/>
                  <a:gd name="connsiteY121" fmla="*/ 1909197 h 2224519"/>
                  <a:gd name="connsiteX122" fmla="*/ 65177 w 2462398"/>
                  <a:gd name="connsiteY122" fmla="*/ 1869004 h 2224519"/>
                  <a:gd name="connsiteX123" fmla="*/ 80251 w 2462398"/>
                  <a:gd name="connsiteY123" fmla="*/ 1673060 h 2224519"/>
                  <a:gd name="connsiteX124" fmla="*/ 205854 w 2462398"/>
                  <a:gd name="connsiteY124" fmla="*/ 1813738 h 2224519"/>
                  <a:gd name="connsiteX125" fmla="*/ 301314 w 2462398"/>
                  <a:gd name="connsiteY125" fmla="*/ 1974512 h 2224519"/>
                  <a:gd name="connsiteX126" fmla="*/ 326435 w 2462398"/>
                  <a:gd name="connsiteY126" fmla="*/ 1863979 h 2224519"/>
                  <a:gd name="connsiteX127" fmla="*/ 175710 w 2462398"/>
                  <a:gd name="connsiteY127" fmla="*/ 1517311 h 2224519"/>
                  <a:gd name="connsiteX128" fmla="*/ 150589 w 2462398"/>
                  <a:gd name="connsiteY128" fmla="*/ 1482143 h 2224519"/>
                  <a:gd name="connsiteX129" fmla="*/ 30008 w 2462398"/>
                  <a:gd name="connsiteY129" fmla="*/ 1642916 h 2224519"/>
                  <a:gd name="connsiteX130" fmla="*/ 19959 w 2462398"/>
                  <a:gd name="connsiteY130" fmla="*/ 1798665 h 2224519"/>
                  <a:gd name="connsiteX131" fmla="*/ 75227 w 2462398"/>
                  <a:gd name="connsiteY131" fmla="*/ 1301271 h 2224519"/>
                  <a:gd name="connsiteX132" fmla="*/ 175709 w 2462398"/>
                  <a:gd name="connsiteY132" fmla="*/ 1341465 h 2224519"/>
                  <a:gd name="connsiteX133" fmla="*/ 170685 w 2462398"/>
                  <a:gd name="connsiteY133" fmla="*/ 1125426 h 2224519"/>
                  <a:gd name="connsiteX134" fmla="*/ 95322 w 2462398"/>
                  <a:gd name="connsiteY134" fmla="*/ 1235957 h 2224519"/>
                  <a:gd name="connsiteX135" fmla="*/ 180733 w 2462398"/>
                  <a:gd name="connsiteY135" fmla="*/ 1045039 h 2224519"/>
                  <a:gd name="connsiteX136" fmla="*/ 276193 w 2462398"/>
                  <a:gd name="connsiteY136" fmla="*/ 864168 h 2224519"/>
                  <a:gd name="connsiteX137" fmla="*/ 471298 w 2462398"/>
                  <a:gd name="connsiteY137"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15743 w 2462398"/>
                  <a:gd name="connsiteY42" fmla="*/ 499846 h 2224519"/>
                  <a:gd name="connsiteX43" fmla="*/ 2123693 w 2462398"/>
                  <a:gd name="connsiteY43" fmla="*/ 868146 h 2224519"/>
                  <a:gd name="connsiteX44" fmla="*/ 2461403 w 2462398"/>
                  <a:gd name="connsiteY44" fmla="*/ 733802 h 2224519"/>
                  <a:gd name="connsiteX45" fmla="*/ 2105637 w 2462398"/>
                  <a:gd name="connsiteY45" fmla="*/ 967096 h 2224519"/>
                  <a:gd name="connsiteX46" fmla="*/ 1771168 w 2462398"/>
                  <a:gd name="connsiteY46" fmla="*/ 1203194 h 2224519"/>
                  <a:gd name="connsiteX47" fmla="*/ 1666272 w 2462398"/>
                  <a:gd name="connsiteY47" fmla="*/ 1103537 h 2224519"/>
                  <a:gd name="connsiteX48" fmla="*/ 1333340 w 2462398"/>
                  <a:gd name="connsiteY48" fmla="*/ 1505003 h 2224519"/>
                  <a:gd name="connsiteX49" fmla="*/ 1260930 w 2462398"/>
                  <a:gd name="connsiteY49" fmla="*/ 1457024 h 2224519"/>
                  <a:gd name="connsiteX50" fmla="*/ 1613074 w 2462398"/>
                  <a:gd name="connsiteY50" fmla="*/ 1076685 h 2224519"/>
                  <a:gd name="connsiteX51" fmla="*/ 1920715 w 2462398"/>
                  <a:gd name="connsiteY51" fmla="*/ 821267 h 2224519"/>
                  <a:gd name="connsiteX52" fmla="*/ 1829273 w 2462398"/>
                  <a:gd name="connsiteY52" fmla="*/ 817291 h 2224519"/>
                  <a:gd name="connsiteX53" fmla="*/ 1773614 w 2462398"/>
                  <a:gd name="connsiteY53" fmla="*/ 761632 h 2224519"/>
                  <a:gd name="connsiteX54" fmla="*/ 1456874 w 2462398"/>
                  <a:gd name="connsiteY54" fmla="*/ 1004847 h 2224519"/>
                  <a:gd name="connsiteX55" fmla="*/ 1527211 w 2462398"/>
                  <a:gd name="connsiteY55" fmla="*/ 753639 h 2224519"/>
                  <a:gd name="connsiteX56" fmla="*/ 1421703 w 2462398"/>
                  <a:gd name="connsiteY56" fmla="*/ 834026 h 2224519"/>
                  <a:gd name="connsiteX57" fmla="*/ 1512138 w 2462398"/>
                  <a:gd name="connsiteY57" fmla="*/ 834026 h 2224519"/>
                  <a:gd name="connsiteX58" fmla="*/ 1371461 w 2462398"/>
                  <a:gd name="connsiteY58" fmla="*/ 1019920 h 2224519"/>
                  <a:gd name="connsiteX59" fmla="*/ 1115228 w 2462398"/>
                  <a:gd name="connsiteY59" fmla="*/ 1246008 h 2224519"/>
                  <a:gd name="connsiteX60" fmla="*/ 907141 w 2462398"/>
                  <a:gd name="connsiteY60" fmla="*/ 1537410 h 2224519"/>
                  <a:gd name="connsiteX61" fmla="*/ 858995 w 2462398"/>
                  <a:gd name="connsiteY61" fmla="*/ 1612773 h 2224519"/>
                  <a:gd name="connsiteX62" fmla="*/ 1009720 w 2462398"/>
                  <a:gd name="connsiteY62" fmla="*/ 1909199 h 2224519"/>
                  <a:gd name="connsiteX63" fmla="*/ 1100156 w 2462398"/>
                  <a:gd name="connsiteY63" fmla="*/ 1889102 h 2224519"/>
                  <a:gd name="connsiteX64" fmla="*/ 1243117 w 2462398"/>
                  <a:gd name="connsiteY64" fmla="*/ 1429806 h 2224519"/>
                  <a:gd name="connsiteX65" fmla="*/ 1356169 w 2462398"/>
                  <a:gd name="connsiteY65" fmla="*/ 1501105 h 2224519"/>
                  <a:gd name="connsiteX66" fmla="*/ 1352194 w 2462398"/>
                  <a:gd name="connsiteY66" fmla="*/ 1596520 h 2224519"/>
                  <a:gd name="connsiteX67" fmla="*/ 1324384 w 2462398"/>
                  <a:gd name="connsiteY67" fmla="*/ 1770376 h 2224519"/>
                  <a:gd name="connsiteX68" fmla="*/ 1416465 w 2462398"/>
                  <a:gd name="connsiteY68" fmla="*/ 1910842 h 2224519"/>
                  <a:gd name="connsiteX69" fmla="*/ 1340269 w 2462398"/>
                  <a:gd name="connsiteY69" fmla="*/ 1640250 h 2224519"/>
                  <a:gd name="connsiteX70" fmla="*/ 1606637 w 2462398"/>
                  <a:gd name="connsiteY70" fmla="*/ 1513030 h 2224519"/>
                  <a:gd name="connsiteX71" fmla="*/ 1723643 w 2462398"/>
                  <a:gd name="connsiteY71" fmla="*/ 1293596 h 2224519"/>
                  <a:gd name="connsiteX72" fmla="*/ 1989073 w 2462398"/>
                  <a:gd name="connsiteY72" fmla="*/ 1262840 h 2224519"/>
                  <a:gd name="connsiteX73" fmla="*/ 1885956 w 2462398"/>
                  <a:gd name="connsiteY73" fmla="*/ 1550615 h 2224519"/>
                  <a:gd name="connsiteX74" fmla="*/ 1818893 w 2462398"/>
                  <a:gd name="connsiteY74" fmla="*/ 1877796 h 2224519"/>
                  <a:gd name="connsiteX75" fmla="*/ 1615362 w 2462398"/>
                  <a:gd name="connsiteY75" fmla="*/ 2013962 h 2224519"/>
                  <a:gd name="connsiteX76" fmla="*/ 1574831 w 2462398"/>
                  <a:gd name="connsiteY76" fmla="*/ 1934449 h 2224519"/>
                  <a:gd name="connsiteX77" fmla="*/ 1471464 w 2462398"/>
                  <a:gd name="connsiteY77" fmla="*/ 2065646 h 2224519"/>
                  <a:gd name="connsiteX78" fmla="*/ 1582781 w 2462398"/>
                  <a:gd name="connsiteY78" fmla="*/ 2133232 h 2224519"/>
                  <a:gd name="connsiteX79" fmla="*/ 1451584 w 2462398"/>
                  <a:gd name="connsiteY79" fmla="*/ 2200818 h 2224519"/>
                  <a:gd name="connsiteX80" fmla="*/ 1228948 w 2462398"/>
                  <a:gd name="connsiteY80" fmla="*/ 2208769 h 2224519"/>
                  <a:gd name="connsiteX81" fmla="*/ 982457 w 2462398"/>
                  <a:gd name="connsiteY81" fmla="*/ 2216722 h 2224519"/>
                  <a:gd name="connsiteX82" fmla="*/ 966555 w 2462398"/>
                  <a:gd name="connsiteY82" fmla="*/ 2137207 h 2224519"/>
                  <a:gd name="connsiteX83" fmla="*/ 1197143 w 2462398"/>
                  <a:gd name="connsiteY83" fmla="*/ 2161061 h 2224519"/>
                  <a:gd name="connsiteX84" fmla="*/ 1324364 w 2462398"/>
                  <a:gd name="connsiteY84" fmla="*/ 2141182 h 2224519"/>
                  <a:gd name="connsiteX85" fmla="*/ 1280632 w 2462398"/>
                  <a:gd name="connsiteY85" fmla="*/ 1954329 h 2224519"/>
                  <a:gd name="connsiteX86" fmla="*/ 1407852 w 2462398"/>
                  <a:gd name="connsiteY86" fmla="*/ 1926500 h 2224519"/>
                  <a:gd name="connsiteX87" fmla="*/ 1247453 w 2462398"/>
                  <a:gd name="connsiteY87" fmla="*/ 1884840 h 2224519"/>
                  <a:gd name="connsiteX88" fmla="*/ 1182614 w 2462398"/>
                  <a:gd name="connsiteY88" fmla="*/ 2054900 h 2224519"/>
                  <a:gd name="connsiteX89" fmla="*/ 1024793 w 2462398"/>
                  <a:gd name="connsiteY89" fmla="*/ 2120214 h 2224519"/>
                  <a:gd name="connsiteX90" fmla="*/ 884116 w 2462398"/>
                  <a:gd name="connsiteY90" fmla="*/ 1758474 h 2224519"/>
                  <a:gd name="connsiteX91" fmla="*/ 843922 w 2462398"/>
                  <a:gd name="connsiteY91" fmla="*/ 2069973 h 2224519"/>
                  <a:gd name="connsiteX92" fmla="*/ 703246 w 2462398"/>
                  <a:gd name="connsiteY92" fmla="*/ 1657991 h 2224519"/>
                  <a:gd name="connsiteX93" fmla="*/ 803729 w 2462398"/>
                  <a:gd name="connsiteY93" fmla="*/ 1406782 h 2224519"/>
                  <a:gd name="connsiteX94" fmla="*/ 884115 w 2462398"/>
                  <a:gd name="connsiteY94" fmla="*/ 1246008 h 2224519"/>
                  <a:gd name="connsiteX95" fmla="*/ 1160446 w 2462398"/>
                  <a:gd name="connsiteY95" fmla="*/ 1125427 h 2224519"/>
                  <a:gd name="connsiteX96" fmla="*/ 1637744 w 2462398"/>
                  <a:gd name="connsiteY96" fmla="*/ 648131 h 2224519"/>
                  <a:gd name="connsiteX97" fmla="*/ 1763348 w 2462398"/>
                  <a:gd name="connsiteY97" fmla="*/ 336632 h 2224519"/>
                  <a:gd name="connsiteX98" fmla="*/ 1642768 w 2462398"/>
                  <a:gd name="connsiteY98" fmla="*/ 376825 h 2224519"/>
                  <a:gd name="connsiteX99" fmla="*/ 1451848 w 2462398"/>
                  <a:gd name="connsiteY99" fmla="*/ 658179 h 2224519"/>
                  <a:gd name="connsiteX100" fmla="*/ 1170498 w 2462398"/>
                  <a:gd name="connsiteY100" fmla="*/ 497404 h 2224519"/>
                  <a:gd name="connsiteX101" fmla="*/ 1200641 w 2462398"/>
                  <a:gd name="connsiteY101" fmla="*/ 633056 h 2224519"/>
                  <a:gd name="connsiteX102" fmla="*/ 1115230 w 2462398"/>
                  <a:gd name="connsiteY102" fmla="*/ 869194 h 2224519"/>
                  <a:gd name="connsiteX103" fmla="*/ 1100158 w 2462398"/>
                  <a:gd name="connsiteY103" fmla="*/ 1004845 h 2224519"/>
                  <a:gd name="connsiteX104" fmla="*/ 904215 w 2462398"/>
                  <a:gd name="connsiteY104" fmla="*/ 1014893 h 2224519"/>
                  <a:gd name="connsiteX105" fmla="*/ 929336 w 2462398"/>
                  <a:gd name="connsiteY105" fmla="*/ 1175667 h 2224519"/>
                  <a:gd name="connsiteX106" fmla="*/ 708272 w 2462398"/>
                  <a:gd name="connsiteY106" fmla="*/ 984749 h 2224519"/>
                  <a:gd name="connsiteX107" fmla="*/ 607789 w 2462398"/>
                  <a:gd name="connsiteY107" fmla="*/ 914411 h 2224519"/>
                  <a:gd name="connsiteX108" fmla="*/ 809594 w 2462398"/>
                  <a:gd name="connsiteY108" fmla="*/ 1313832 h 2224519"/>
                  <a:gd name="connsiteX109" fmla="*/ 512330 w 2462398"/>
                  <a:gd name="connsiteY109" fmla="*/ 1356538 h 2224519"/>
                  <a:gd name="connsiteX110" fmla="*/ 647983 w 2462398"/>
                  <a:gd name="connsiteY110" fmla="*/ 1874028 h 2224519"/>
                  <a:gd name="connsiteX111" fmla="*/ 537449 w 2462398"/>
                  <a:gd name="connsiteY111" fmla="*/ 1798666 h 2224519"/>
                  <a:gd name="connsiteX112" fmla="*/ 391749 w 2462398"/>
                  <a:gd name="connsiteY112" fmla="*/ 1733351 h 2224519"/>
                  <a:gd name="connsiteX113" fmla="*/ 230975 w 2462398"/>
                  <a:gd name="connsiteY113" fmla="*/ 1436924 h 2224519"/>
                  <a:gd name="connsiteX114" fmla="*/ 356580 w 2462398"/>
                  <a:gd name="connsiteY114" fmla="*/ 1668037 h 2224519"/>
                  <a:gd name="connsiteX115" fmla="*/ 431942 w 2462398"/>
                  <a:gd name="connsiteY115" fmla="*/ 1833835 h 2224519"/>
                  <a:gd name="connsiteX116" fmla="*/ 527402 w 2462398"/>
                  <a:gd name="connsiteY116" fmla="*/ 1874028 h 2224519"/>
                  <a:gd name="connsiteX117" fmla="*/ 507305 w 2462398"/>
                  <a:gd name="connsiteY117" fmla="*/ 1989585 h 2224519"/>
                  <a:gd name="connsiteX118" fmla="*/ 311362 w 2462398"/>
                  <a:gd name="connsiteY118" fmla="*/ 2180503 h 2224519"/>
                  <a:gd name="connsiteX119" fmla="*/ 250235 w 2462398"/>
                  <a:gd name="connsiteY119" fmla="*/ 2142821 h 2224519"/>
                  <a:gd name="connsiteX120" fmla="*/ 220927 w 2462398"/>
                  <a:gd name="connsiteY120" fmla="*/ 1989584 h 2224519"/>
                  <a:gd name="connsiteX121" fmla="*/ 120444 w 2462398"/>
                  <a:gd name="connsiteY121" fmla="*/ 1909197 h 2224519"/>
                  <a:gd name="connsiteX122" fmla="*/ 65177 w 2462398"/>
                  <a:gd name="connsiteY122" fmla="*/ 1869004 h 2224519"/>
                  <a:gd name="connsiteX123" fmla="*/ 80251 w 2462398"/>
                  <a:gd name="connsiteY123" fmla="*/ 1673060 h 2224519"/>
                  <a:gd name="connsiteX124" fmla="*/ 205854 w 2462398"/>
                  <a:gd name="connsiteY124" fmla="*/ 1813738 h 2224519"/>
                  <a:gd name="connsiteX125" fmla="*/ 301314 w 2462398"/>
                  <a:gd name="connsiteY125" fmla="*/ 1974512 h 2224519"/>
                  <a:gd name="connsiteX126" fmla="*/ 326435 w 2462398"/>
                  <a:gd name="connsiteY126" fmla="*/ 1863979 h 2224519"/>
                  <a:gd name="connsiteX127" fmla="*/ 175710 w 2462398"/>
                  <a:gd name="connsiteY127" fmla="*/ 1517311 h 2224519"/>
                  <a:gd name="connsiteX128" fmla="*/ 150589 w 2462398"/>
                  <a:gd name="connsiteY128" fmla="*/ 1482143 h 2224519"/>
                  <a:gd name="connsiteX129" fmla="*/ 30008 w 2462398"/>
                  <a:gd name="connsiteY129" fmla="*/ 1642916 h 2224519"/>
                  <a:gd name="connsiteX130" fmla="*/ 19959 w 2462398"/>
                  <a:gd name="connsiteY130" fmla="*/ 1798665 h 2224519"/>
                  <a:gd name="connsiteX131" fmla="*/ 75227 w 2462398"/>
                  <a:gd name="connsiteY131" fmla="*/ 1301271 h 2224519"/>
                  <a:gd name="connsiteX132" fmla="*/ 175709 w 2462398"/>
                  <a:gd name="connsiteY132" fmla="*/ 1341465 h 2224519"/>
                  <a:gd name="connsiteX133" fmla="*/ 170685 w 2462398"/>
                  <a:gd name="connsiteY133" fmla="*/ 1125426 h 2224519"/>
                  <a:gd name="connsiteX134" fmla="*/ 95322 w 2462398"/>
                  <a:gd name="connsiteY134" fmla="*/ 1235957 h 2224519"/>
                  <a:gd name="connsiteX135" fmla="*/ 180733 w 2462398"/>
                  <a:gd name="connsiteY135" fmla="*/ 1045039 h 2224519"/>
                  <a:gd name="connsiteX136" fmla="*/ 276193 w 2462398"/>
                  <a:gd name="connsiteY136" fmla="*/ 864168 h 2224519"/>
                  <a:gd name="connsiteX137" fmla="*/ 471298 w 2462398"/>
                  <a:gd name="connsiteY137"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2123693 w 2462398"/>
                  <a:gd name="connsiteY43" fmla="*/ 868146 h 2224519"/>
                  <a:gd name="connsiteX44" fmla="*/ 2461403 w 2462398"/>
                  <a:gd name="connsiteY44" fmla="*/ 733802 h 2224519"/>
                  <a:gd name="connsiteX45" fmla="*/ 2105637 w 2462398"/>
                  <a:gd name="connsiteY45" fmla="*/ 967096 h 2224519"/>
                  <a:gd name="connsiteX46" fmla="*/ 1771168 w 2462398"/>
                  <a:gd name="connsiteY46" fmla="*/ 1203194 h 2224519"/>
                  <a:gd name="connsiteX47" fmla="*/ 1666272 w 2462398"/>
                  <a:gd name="connsiteY47" fmla="*/ 1103537 h 2224519"/>
                  <a:gd name="connsiteX48" fmla="*/ 1333340 w 2462398"/>
                  <a:gd name="connsiteY48" fmla="*/ 1505003 h 2224519"/>
                  <a:gd name="connsiteX49" fmla="*/ 1260930 w 2462398"/>
                  <a:gd name="connsiteY49" fmla="*/ 1457024 h 2224519"/>
                  <a:gd name="connsiteX50" fmla="*/ 1613074 w 2462398"/>
                  <a:gd name="connsiteY50" fmla="*/ 1076685 h 2224519"/>
                  <a:gd name="connsiteX51" fmla="*/ 1920715 w 2462398"/>
                  <a:gd name="connsiteY51" fmla="*/ 821267 h 2224519"/>
                  <a:gd name="connsiteX52" fmla="*/ 1829273 w 2462398"/>
                  <a:gd name="connsiteY52" fmla="*/ 817291 h 2224519"/>
                  <a:gd name="connsiteX53" fmla="*/ 1773614 w 2462398"/>
                  <a:gd name="connsiteY53" fmla="*/ 761632 h 2224519"/>
                  <a:gd name="connsiteX54" fmla="*/ 1456874 w 2462398"/>
                  <a:gd name="connsiteY54" fmla="*/ 1004847 h 2224519"/>
                  <a:gd name="connsiteX55" fmla="*/ 1527211 w 2462398"/>
                  <a:gd name="connsiteY55" fmla="*/ 753639 h 2224519"/>
                  <a:gd name="connsiteX56" fmla="*/ 1421703 w 2462398"/>
                  <a:gd name="connsiteY56" fmla="*/ 834026 h 2224519"/>
                  <a:gd name="connsiteX57" fmla="*/ 1512138 w 2462398"/>
                  <a:gd name="connsiteY57" fmla="*/ 834026 h 2224519"/>
                  <a:gd name="connsiteX58" fmla="*/ 1371461 w 2462398"/>
                  <a:gd name="connsiteY58" fmla="*/ 1019920 h 2224519"/>
                  <a:gd name="connsiteX59" fmla="*/ 1115228 w 2462398"/>
                  <a:gd name="connsiteY59" fmla="*/ 1246008 h 2224519"/>
                  <a:gd name="connsiteX60" fmla="*/ 907141 w 2462398"/>
                  <a:gd name="connsiteY60" fmla="*/ 1537410 h 2224519"/>
                  <a:gd name="connsiteX61" fmla="*/ 858995 w 2462398"/>
                  <a:gd name="connsiteY61" fmla="*/ 1612773 h 2224519"/>
                  <a:gd name="connsiteX62" fmla="*/ 1009720 w 2462398"/>
                  <a:gd name="connsiteY62" fmla="*/ 1909199 h 2224519"/>
                  <a:gd name="connsiteX63" fmla="*/ 1100156 w 2462398"/>
                  <a:gd name="connsiteY63" fmla="*/ 1889102 h 2224519"/>
                  <a:gd name="connsiteX64" fmla="*/ 1243117 w 2462398"/>
                  <a:gd name="connsiteY64" fmla="*/ 1429806 h 2224519"/>
                  <a:gd name="connsiteX65" fmla="*/ 1356169 w 2462398"/>
                  <a:gd name="connsiteY65" fmla="*/ 1501105 h 2224519"/>
                  <a:gd name="connsiteX66" fmla="*/ 1352194 w 2462398"/>
                  <a:gd name="connsiteY66" fmla="*/ 1596520 h 2224519"/>
                  <a:gd name="connsiteX67" fmla="*/ 1324384 w 2462398"/>
                  <a:gd name="connsiteY67" fmla="*/ 1770376 h 2224519"/>
                  <a:gd name="connsiteX68" fmla="*/ 1416465 w 2462398"/>
                  <a:gd name="connsiteY68" fmla="*/ 1910842 h 2224519"/>
                  <a:gd name="connsiteX69" fmla="*/ 1340269 w 2462398"/>
                  <a:gd name="connsiteY69" fmla="*/ 1640250 h 2224519"/>
                  <a:gd name="connsiteX70" fmla="*/ 1606637 w 2462398"/>
                  <a:gd name="connsiteY70" fmla="*/ 1513030 h 2224519"/>
                  <a:gd name="connsiteX71" fmla="*/ 1723643 w 2462398"/>
                  <a:gd name="connsiteY71" fmla="*/ 1293596 h 2224519"/>
                  <a:gd name="connsiteX72" fmla="*/ 1989073 w 2462398"/>
                  <a:gd name="connsiteY72" fmla="*/ 1262840 h 2224519"/>
                  <a:gd name="connsiteX73" fmla="*/ 1885956 w 2462398"/>
                  <a:gd name="connsiteY73" fmla="*/ 1550615 h 2224519"/>
                  <a:gd name="connsiteX74" fmla="*/ 1818893 w 2462398"/>
                  <a:gd name="connsiteY74" fmla="*/ 1877796 h 2224519"/>
                  <a:gd name="connsiteX75" fmla="*/ 1615362 w 2462398"/>
                  <a:gd name="connsiteY75" fmla="*/ 2013962 h 2224519"/>
                  <a:gd name="connsiteX76" fmla="*/ 1574831 w 2462398"/>
                  <a:gd name="connsiteY76" fmla="*/ 1934449 h 2224519"/>
                  <a:gd name="connsiteX77" fmla="*/ 1471464 w 2462398"/>
                  <a:gd name="connsiteY77" fmla="*/ 2065646 h 2224519"/>
                  <a:gd name="connsiteX78" fmla="*/ 1582781 w 2462398"/>
                  <a:gd name="connsiteY78" fmla="*/ 2133232 h 2224519"/>
                  <a:gd name="connsiteX79" fmla="*/ 1451584 w 2462398"/>
                  <a:gd name="connsiteY79" fmla="*/ 2200818 h 2224519"/>
                  <a:gd name="connsiteX80" fmla="*/ 1228948 w 2462398"/>
                  <a:gd name="connsiteY80" fmla="*/ 2208769 h 2224519"/>
                  <a:gd name="connsiteX81" fmla="*/ 982457 w 2462398"/>
                  <a:gd name="connsiteY81" fmla="*/ 2216722 h 2224519"/>
                  <a:gd name="connsiteX82" fmla="*/ 966555 w 2462398"/>
                  <a:gd name="connsiteY82" fmla="*/ 2137207 h 2224519"/>
                  <a:gd name="connsiteX83" fmla="*/ 1197143 w 2462398"/>
                  <a:gd name="connsiteY83" fmla="*/ 2161061 h 2224519"/>
                  <a:gd name="connsiteX84" fmla="*/ 1324364 w 2462398"/>
                  <a:gd name="connsiteY84" fmla="*/ 2141182 h 2224519"/>
                  <a:gd name="connsiteX85" fmla="*/ 1280632 w 2462398"/>
                  <a:gd name="connsiteY85" fmla="*/ 1954329 h 2224519"/>
                  <a:gd name="connsiteX86" fmla="*/ 1407852 w 2462398"/>
                  <a:gd name="connsiteY86" fmla="*/ 1926500 h 2224519"/>
                  <a:gd name="connsiteX87" fmla="*/ 1247453 w 2462398"/>
                  <a:gd name="connsiteY87" fmla="*/ 1884840 h 2224519"/>
                  <a:gd name="connsiteX88" fmla="*/ 1182614 w 2462398"/>
                  <a:gd name="connsiteY88" fmla="*/ 2054900 h 2224519"/>
                  <a:gd name="connsiteX89" fmla="*/ 1024793 w 2462398"/>
                  <a:gd name="connsiteY89" fmla="*/ 2120214 h 2224519"/>
                  <a:gd name="connsiteX90" fmla="*/ 884116 w 2462398"/>
                  <a:gd name="connsiteY90" fmla="*/ 1758474 h 2224519"/>
                  <a:gd name="connsiteX91" fmla="*/ 843922 w 2462398"/>
                  <a:gd name="connsiteY91" fmla="*/ 2069973 h 2224519"/>
                  <a:gd name="connsiteX92" fmla="*/ 703246 w 2462398"/>
                  <a:gd name="connsiteY92" fmla="*/ 1657991 h 2224519"/>
                  <a:gd name="connsiteX93" fmla="*/ 803729 w 2462398"/>
                  <a:gd name="connsiteY93" fmla="*/ 1406782 h 2224519"/>
                  <a:gd name="connsiteX94" fmla="*/ 884115 w 2462398"/>
                  <a:gd name="connsiteY94" fmla="*/ 1246008 h 2224519"/>
                  <a:gd name="connsiteX95" fmla="*/ 1160446 w 2462398"/>
                  <a:gd name="connsiteY95" fmla="*/ 1125427 h 2224519"/>
                  <a:gd name="connsiteX96" fmla="*/ 1637744 w 2462398"/>
                  <a:gd name="connsiteY96" fmla="*/ 648131 h 2224519"/>
                  <a:gd name="connsiteX97" fmla="*/ 1763348 w 2462398"/>
                  <a:gd name="connsiteY97" fmla="*/ 336632 h 2224519"/>
                  <a:gd name="connsiteX98" fmla="*/ 1642768 w 2462398"/>
                  <a:gd name="connsiteY98" fmla="*/ 376825 h 2224519"/>
                  <a:gd name="connsiteX99" fmla="*/ 1451848 w 2462398"/>
                  <a:gd name="connsiteY99" fmla="*/ 658179 h 2224519"/>
                  <a:gd name="connsiteX100" fmla="*/ 1170498 w 2462398"/>
                  <a:gd name="connsiteY100" fmla="*/ 497404 h 2224519"/>
                  <a:gd name="connsiteX101" fmla="*/ 1200641 w 2462398"/>
                  <a:gd name="connsiteY101" fmla="*/ 633056 h 2224519"/>
                  <a:gd name="connsiteX102" fmla="*/ 1115230 w 2462398"/>
                  <a:gd name="connsiteY102" fmla="*/ 869194 h 2224519"/>
                  <a:gd name="connsiteX103" fmla="*/ 1100158 w 2462398"/>
                  <a:gd name="connsiteY103" fmla="*/ 1004845 h 2224519"/>
                  <a:gd name="connsiteX104" fmla="*/ 904215 w 2462398"/>
                  <a:gd name="connsiteY104" fmla="*/ 1014893 h 2224519"/>
                  <a:gd name="connsiteX105" fmla="*/ 929336 w 2462398"/>
                  <a:gd name="connsiteY105" fmla="*/ 1175667 h 2224519"/>
                  <a:gd name="connsiteX106" fmla="*/ 708272 w 2462398"/>
                  <a:gd name="connsiteY106" fmla="*/ 984749 h 2224519"/>
                  <a:gd name="connsiteX107" fmla="*/ 607789 w 2462398"/>
                  <a:gd name="connsiteY107" fmla="*/ 914411 h 2224519"/>
                  <a:gd name="connsiteX108" fmla="*/ 809594 w 2462398"/>
                  <a:gd name="connsiteY108" fmla="*/ 1313832 h 2224519"/>
                  <a:gd name="connsiteX109" fmla="*/ 512330 w 2462398"/>
                  <a:gd name="connsiteY109" fmla="*/ 1356538 h 2224519"/>
                  <a:gd name="connsiteX110" fmla="*/ 647983 w 2462398"/>
                  <a:gd name="connsiteY110" fmla="*/ 1874028 h 2224519"/>
                  <a:gd name="connsiteX111" fmla="*/ 537449 w 2462398"/>
                  <a:gd name="connsiteY111" fmla="*/ 1798666 h 2224519"/>
                  <a:gd name="connsiteX112" fmla="*/ 391749 w 2462398"/>
                  <a:gd name="connsiteY112" fmla="*/ 1733351 h 2224519"/>
                  <a:gd name="connsiteX113" fmla="*/ 230975 w 2462398"/>
                  <a:gd name="connsiteY113" fmla="*/ 1436924 h 2224519"/>
                  <a:gd name="connsiteX114" fmla="*/ 356580 w 2462398"/>
                  <a:gd name="connsiteY114" fmla="*/ 1668037 h 2224519"/>
                  <a:gd name="connsiteX115" fmla="*/ 431942 w 2462398"/>
                  <a:gd name="connsiteY115" fmla="*/ 1833835 h 2224519"/>
                  <a:gd name="connsiteX116" fmla="*/ 527402 w 2462398"/>
                  <a:gd name="connsiteY116" fmla="*/ 1874028 h 2224519"/>
                  <a:gd name="connsiteX117" fmla="*/ 507305 w 2462398"/>
                  <a:gd name="connsiteY117" fmla="*/ 1989585 h 2224519"/>
                  <a:gd name="connsiteX118" fmla="*/ 311362 w 2462398"/>
                  <a:gd name="connsiteY118" fmla="*/ 2180503 h 2224519"/>
                  <a:gd name="connsiteX119" fmla="*/ 250235 w 2462398"/>
                  <a:gd name="connsiteY119" fmla="*/ 2142821 h 2224519"/>
                  <a:gd name="connsiteX120" fmla="*/ 220927 w 2462398"/>
                  <a:gd name="connsiteY120" fmla="*/ 1989584 h 2224519"/>
                  <a:gd name="connsiteX121" fmla="*/ 120444 w 2462398"/>
                  <a:gd name="connsiteY121" fmla="*/ 1909197 h 2224519"/>
                  <a:gd name="connsiteX122" fmla="*/ 65177 w 2462398"/>
                  <a:gd name="connsiteY122" fmla="*/ 1869004 h 2224519"/>
                  <a:gd name="connsiteX123" fmla="*/ 80251 w 2462398"/>
                  <a:gd name="connsiteY123" fmla="*/ 1673060 h 2224519"/>
                  <a:gd name="connsiteX124" fmla="*/ 205854 w 2462398"/>
                  <a:gd name="connsiteY124" fmla="*/ 1813738 h 2224519"/>
                  <a:gd name="connsiteX125" fmla="*/ 301314 w 2462398"/>
                  <a:gd name="connsiteY125" fmla="*/ 1974512 h 2224519"/>
                  <a:gd name="connsiteX126" fmla="*/ 326435 w 2462398"/>
                  <a:gd name="connsiteY126" fmla="*/ 1863979 h 2224519"/>
                  <a:gd name="connsiteX127" fmla="*/ 175710 w 2462398"/>
                  <a:gd name="connsiteY127" fmla="*/ 1517311 h 2224519"/>
                  <a:gd name="connsiteX128" fmla="*/ 150589 w 2462398"/>
                  <a:gd name="connsiteY128" fmla="*/ 1482143 h 2224519"/>
                  <a:gd name="connsiteX129" fmla="*/ 30008 w 2462398"/>
                  <a:gd name="connsiteY129" fmla="*/ 1642916 h 2224519"/>
                  <a:gd name="connsiteX130" fmla="*/ 19959 w 2462398"/>
                  <a:gd name="connsiteY130" fmla="*/ 1798665 h 2224519"/>
                  <a:gd name="connsiteX131" fmla="*/ 75227 w 2462398"/>
                  <a:gd name="connsiteY131" fmla="*/ 1301271 h 2224519"/>
                  <a:gd name="connsiteX132" fmla="*/ 175709 w 2462398"/>
                  <a:gd name="connsiteY132" fmla="*/ 1341465 h 2224519"/>
                  <a:gd name="connsiteX133" fmla="*/ 170685 w 2462398"/>
                  <a:gd name="connsiteY133" fmla="*/ 1125426 h 2224519"/>
                  <a:gd name="connsiteX134" fmla="*/ 95322 w 2462398"/>
                  <a:gd name="connsiteY134" fmla="*/ 1235957 h 2224519"/>
                  <a:gd name="connsiteX135" fmla="*/ 180733 w 2462398"/>
                  <a:gd name="connsiteY135" fmla="*/ 1045039 h 2224519"/>
                  <a:gd name="connsiteX136" fmla="*/ 276193 w 2462398"/>
                  <a:gd name="connsiteY136" fmla="*/ 864168 h 2224519"/>
                  <a:gd name="connsiteX137" fmla="*/ 471298 w 2462398"/>
                  <a:gd name="connsiteY137"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2098293 w 2462398"/>
                  <a:gd name="connsiteY43" fmla="*/ 7411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818893 w 2462398"/>
                  <a:gd name="connsiteY75" fmla="*/ 1877796 h 2224519"/>
                  <a:gd name="connsiteX76" fmla="*/ 1615362 w 2462398"/>
                  <a:gd name="connsiteY76" fmla="*/ 2013962 h 2224519"/>
                  <a:gd name="connsiteX77" fmla="*/ 1574831 w 2462398"/>
                  <a:gd name="connsiteY77" fmla="*/ 19344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2098293 w 2462398"/>
                  <a:gd name="connsiteY43" fmla="*/ 7411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818893 w 2462398"/>
                  <a:gd name="connsiteY75" fmla="*/ 1877796 h 2224519"/>
                  <a:gd name="connsiteX76" fmla="*/ 1615362 w 2462398"/>
                  <a:gd name="connsiteY76" fmla="*/ 2013962 h 2224519"/>
                  <a:gd name="connsiteX77" fmla="*/ 1574831 w 2462398"/>
                  <a:gd name="connsiteY77" fmla="*/ 19344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818893 w 2462398"/>
                  <a:gd name="connsiteY75" fmla="*/ 1877796 h 2224519"/>
                  <a:gd name="connsiteX76" fmla="*/ 1615362 w 2462398"/>
                  <a:gd name="connsiteY76" fmla="*/ 2013962 h 2224519"/>
                  <a:gd name="connsiteX77" fmla="*/ 1574831 w 2462398"/>
                  <a:gd name="connsiteY77" fmla="*/ 19344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818893 w 2462398"/>
                  <a:gd name="connsiteY75" fmla="*/ 1877796 h 2224519"/>
                  <a:gd name="connsiteX76" fmla="*/ 1615362 w 2462398"/>
                  <a:gd name="connsiteY76" fmla="*/ 2013962 h 2224519"/>
                  <a:gd name="connsiteX77" fmla="*/ 1574831 w 2462398"/>
                  <a:gd name="connsiteY77" fmla="*/ 19344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818893 w 2462398"/>
                  <a:gd name="connsiteY75" fmla="*/ 1877796 h 2224519"/>
                  <a:gd name="connsiteX76" fmla="*/ 1615362 w 2462398"/>
                  <a:gd name="connsiteY76" fmla="*/ 2013962 h 2224519"/>
                  <a:gd name="connsiteX77" fmla="*/ 1574831 w 2462398"/>
                  <a:gd name="connsiteY77" fmla="*/ 19344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818893 w 2462398"/>
                  <a:gd name="connsiteY75" fmla="*/ 1877796 h 2224519"/>
                  <a:gd name="connsiteX76" fmla="*/ 1615362 w 2462398"/>
                  <a:gd name="connsiteY76" fmla="*/ 2013962 h 2224519"/>
                  <a:gd name="connsiteX77" fmla="*/ 1574831 w 2462398"/>
                  <a:gd name="connsiteY77" fmla="*/ 19217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755393 w 2462398"/>
                  <a:gd name="connsiteY75" fmla="*/ 1719046 h 2224519"/>
                  <a:gd name="connsiteX76" fmla="*/ 1615362 w 2462398"/>
                  <a:gd name="connsiteY76" fmla="*/ 2013962 h 2224519"/>
                  <a:gd name="connsiteX77" fmla="*/ 1574831 w 2462398"/>
                  <a:gd name="connsiteY77" fmla="*/ 19217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755393 w 2462398"/>
                  <a:gd name="connsiteY75" fmla="*/ 1719046 h 2224519"/>
                  <a:gd name="connsiteX76" fmla="*/ 1615362 w 2462398"/>
                  <a:gd name="connsiteY76" fmla="*/ 2013962 h 2224519"/>
                  <a:gd name="connsiteX77" fmla="*/ 1574831 w 2462398"/>
                  <a:gd name="connsiteY77" fmla="*/ 19217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755393 w 2462398"/>
                  <a:gd name="connsiteY75" fmla="*/ 1719046 h 2224519"/>
                  <a:gd name="connsiteX76" fmla="*/ 1596312 w 2462398"/>
                  <a:gd name="connsiteY76" fmla="*/ 2013962 h 2224519"/>
                  <a:gd name="connsiteX77" fmla="*/ 1574831 w 2462398"/>
                  <a:gd name="connsiteY77" fmla="*/ 19217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755393 w 2462398"/>
                  <a:gd name="connsiteY75" fmla="*/ 1719046 h 2224519"/>
                  <a:gd name="connsiteX76" fmla="*/ 1596312 w 2462398"/>
                  <a:gd name="connsiteY76" fmla="*/ 2013962 h 2224519"/>
                  <a:gd name="connsiteX77" fmla="*/ 1574831 w 2462398"/>
                  <a:gd name="connsiteY77" fmla="*/ 19217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755393 w 2462398"/>
                  <a:gd name="connsiteY75" fmla="*/ 1719046 h 2224519"/>
                  <a:gd name="connsiteX76" fmla="*/ 1596312 w 2462398"/>
                  <a:gd name="connsiteY76" fmla="*/ 2013962 h 2224519"/>
                  <a:gd name="connsiteX77" fmla="*/ 1574831 w 2462398"/>
                  <a:gd name="connsiteY77" fmla="*/ 19217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2398"/>
                  <a:gd name="connsiteY0" fmla="*/ 663201 h 2224519"/>
                  <a:gd name="connsiteX1" fmla="*/ 693200 w 2462398"/>
                  <a:gd name="connsiteY1" fmla="*/ 401944 h 2224519"/>
                  <a:gd name="connsiteX2" fmla="*/ 743441 w 2462398"/>
                  <a:gd name="connsiteY2" fmla="*/ 462235 h 2224519"/>
                  <a:gd name="connsiteX3" fmla="*/ 708273 w 2462398"/>
                  <a:gd name="connsiteY3" fmla="*/ 572766 h 2224519"/>
                  <a:gd name="connsiteX4" fmla="*/ 637934 w 2462398"/>
                  <a:gd name="connsiteY4" fmla="*/ 582815 h 2224519"/>
                  <a:gd name="connsiteX5" fmla="*/ 562573 w 2462398"/>
                  <a:gd name="connsiteY5" fmla="*/ 617984 h 2224519"/>
                  <a:gd name="connsiteX6" fmla="*/ 688176 w 2462398"/>
                  <a:gd name="connsiteY6" fmla="*/ 768709 h 2224519"/>
                  <a:gd name="connsiteX7" fmla="*/ 487209 w 2462398"/>
                  <a:gd name="connsiteY7" fmla="*/ 743589 h 2224519"/>
                  <a:gd name="connsiteX8" fmla="*/ 421895 w 2462398"/>
                  <a:gd name="connsiteY8" fmla="*/ 944556 h 2224519"/>
                  <a:gd name="connsiteX9" fmla="*/ 241862 w 2462398"/>
                  <a:gd name="connsiteY9" fmla="*/ 984749 h 2224519"/>
                  <a:gd name="connsiteX10" fmla="*/ 306338 w 2462398"/>
                  <a:gd name="connsiteY10" fmla="*/ 1276151 h 2224519"/>
                  <a:gd name="connsiteX11" fmla="*/ 492233 w 2462398"/>
                  <a:gd name="connsiteY11" fmla="*/ 1185716 h 2224519"/>
                  <a:gd name="connsiteX12" fmla="*/ 477162 w 2462398"/>
                  <a:gd name="connsiteY12" fmla="*/ 969676 h 2224519"/>
                  <a:gd name="connsiteX13" fmla="*/ 738418 w 2462398"/>
                  <a:gd name="connsiteY13" fmla="*/ 773733 h 2224519"/>
                  <a:gd name="connsiteX14" fmla="*/ 818805 w 2462398"/>
                  <a:gd name="connsiteY14" fmla="*/ 808903 h 2224519"/>
                  <a:gd name="connsiteX15" fmla="*/ 889144 w 2462398"/>
                  <a:gd name="connsiteY15" fmla="*/ 909386 h 2224519"/>
                  <a:gd name="connsiteX16" fmla="*/ 793684 w 2462398"/>
                  <a:gd name="connsiteY16" fmla="*/ 698370 h 2224519"/>
                  <a:gd name="connsiteX17" fmla="*/ 803732 w 2462398"/>
                  <a:gd name="connsiteY17" fmla="*/ 427065 h 2224519"/>
                  <a:gd name="connsiteX18" fmla="*/ 979579 w 2462398"/>
                  <a:gd name="connsiteY18" fmla="*/ 281364 h 2224519"/>
                  <a:gd name="connsiteX19" fmla="*/ 904216 w 2462398"/>
                  <a:gd name="connsiteY19" fmla="*/ 462235 h 2224519"/>
                  <a:gd name="connsiteX20" fmla="*/ 899192 w 2462398"/>
                  <a:gd name="connsiteY20" fmla="*/ 537597 h 2224519"/>
                  <a:gd name="connsiteX21" fmla="*/ 1029820 w 2462398"/>
                  <a:gd name="connsiteY21" fmla="*/ 557694 h 2224519"/>
                  <a:gd name="connsiteX22" fmla="*/ 974554 w 2462398"/>
                  <a:gd name="connsiteY22" fmla="*/ 758661 h 2224519"/>
                  <a:gd name="connsiteX23" fmla="*/ 994652 w 2462398"/>
                  <a:gd name="connsiteY23" fmla="*/ 778759 h 2224519"/>
                  <a:gd name="connsiteX24" fmla="*/ 959482 w 2462398"/>
                  <a:gd name="connsiteY24" fmla="*/ 497404 h 2224519"/>
                  <a:gd name="connsiteX25" fmla="*/ 1034844 w 2462398"/>
                  <a:gd name="connsiteY25" fmla="*/ 306485 h 2224519"/>
                  <a:gd name="connsiteX26" fmla="*/ 1155424 w 2462398"/>
                  <a:gd name="connsiteY26" fmla="*/ 140687 h 2224519"/>
                  <a:gd name="connsiteX27" fmla="*/ 1265955 w 2462398"/>
                  <a:gd name="connsiteY27" fmla="*/ 206001 h 2224519"/>
                  <a:gd name="connsiteX28" fmla="*/ 1145375 w 2462398"/>
                  <a:gd name="connsiteY28" fmla="*/ 296438 h 2224519"/>
                  <a:gd name="connsiteX29" fmla="*/ 1311173 w 2462398"/>
                  <a:gd name="connsiteY29" fmla="*/ 406970 h 2224519"/>
                  <a:gd name="connsiteX30" fmla="*/ 1346340 w 2462398"/>
                  <a:gd name="connsiteY30" fmla="*/ 115567 h 2224519"/>
                  <a:gd name="connsiteX31" fmla="*/ 1436777 w 2462398"/>
                  <a:gd name="connsiteY31" fmla="*/ 45231 h 2224519"/>
                  <a:gd name="connsiteX32" fmla="*/ 1872613 w 2462398"/>
                  <a:gd name="connsiteY32" fmla="*/ 11326 h 2224519"/>
                  <a:gd name="connsiteX33" fmla="*/ 1952519 w 2462398"/>
                  <a:gd name="connsiteY33" fmla="*/ 22160 h 2224519"/>
                  <a:gd name="connsiteX34" fmla="*/ 2225311 w 2462398"/>
                  <a:gd name="connsiteY34" fmla="*/ 79631 h 2224519"/>
                  <a:gd name="connsiteX35" fmla="*/ 1773395 w 2462398"/>
                  <a:gd name="connsiteY35" fmla="*/ 50254 h 2224519"/>
                  <a:gd name="connsiteX36" fmla="*/ 1708081 w 2462398"/>
                  <a:gd name="connsiteY36" fmla="*/ 110545 h 2224519"/>
                  <a:gd name="connsiteX37" fmla="*/ 1461896 w 2462398"/>
                  <a:gd name="connsiteY37" fmla="*/ 90447 h 2224519"/>
                  <a:gd name="connsiteX38" fmla="*/ 1421703 w 2462398"/>
                  <a:gd name="connsiteY38" fmla="*/ 396922 h 2224519"/>
                  <a:gd name="connsiteX39" fmla="*/ 1878903 w 2462398"/>
                  <a:gd name="connsiteY39" fmla="*/ 291415 h 2224519"/>
                  <a:gd name="connsiteX40" fmla="*/ 1968422 w 2462398"/>
                  <a:gd name="connsiteY40" fmla="*/ 228894 h 2224519"/>
                  <a:gd name="connsiteX41" fmla="*/ 2091943 w 2462398"/>
                  <a:gd name="connsiteY41" fmla="*/ 226796 h 2224519"/>
                  <a:gd name="connsiteX42" fmla="*/ 2041143 w 2462398"/>
                  <a:gd name="connsiteY42" fmla="*/ 518896 h 2224519"/>
                  <a:gd name="connsiteX43" fmla="*/ 1901443 w 2462398"/>
                  <a:gd name="connsiteY43" fmla="*/ 779246 h 2224519"/>
                  <a:gd name="connsiteX44" fmla="*/ 2123693 w 2462398"/>
                  <a:gd name="connsiteY44" fmla="*/ 868146 h 2224519"/>
                  <a:gd name="connsiteX45" fmla="*/ 2461403 w 2462398"/>
                  <a:gd name="connsiteY45" fmla="*/ 733802 h 2224519"/>
                  <a:gd name="connsiteX46" fmla="*/ 2105637 w 2462398"/>
                  <a:gd name="connsiteY46" fmla="*/ 967096 h 2224519"/>
                  <a:gd name="connsiteX47" fmla="*/ 1771168 w 2462398"/>
                  <a:gd name="connsiteY47" fmla="*/ 1203194 h 2224519"/>
                  <a:gd name="connsiteX48" fmla="*/ 1666272 w 2462398"/>
                  <a:gd name="connsiteY48" fmla="*/ 1103537 h 2224519"/>
                  <a:gd name="connsiteX49" fmla="*/ 1333340 w 2462398"/>
                  <a:gd name="connsiteY49" fmla="*/ 1505003 h 2224519"/>
                  <a:gd name="connsiteX50" fmla="*/ 1260930 w 2462398"/>
                  <a:gd name="connsiteY50" fmla="*/ 1457024 h 2224519"/>
                  <a:gd name="connsiteX51" fmla="*/ 1613074 w 2462398"/>
                  <a:gd name="connsiteY51" fmla="*/ 1076685 h 2224519"/>
                  <a:gd name="connsiteX52" fmla="*/ 1920715 w 2462398"/>
                  <a:gd name="connsiteY52" fmla="*/ 821267 h 2224519"/>
                  <a:gd name="connsiteX53" fmla="*/ 1829273 w 2462398"/>
                  <a:gd name="connsiteY53" fmla="*/ 817291 h 2224519"/>
                  <a:gd name="connsiteX54" fmla="*/ 1773614 w 2462398"/>
                  <a:gd name="connsiteY54" fmla="*/ 761632 h 2224519"/>
                  <a:gd name="connsiteX55" fmla="*/ 1456874 w 2462398"/>
                  <a:gd name="connsiteY55" fmla="*/ 1004847 h 2224519"/>
                  <a:gd name="connsiteX56" fmla="*/ 1527211 w 2462398"/>
                  <a:gd name="connsiteY56" fmla="*/ 753639 h 2224519"/>
                  <a:gd name="connsiteX57" fmla="*/ 1421703 w 2462398"/>
                  <a:gd name="connsiteY57" fmla="*/ 834026 h 2224519"/>
                  <a:gd name="connsiteX58" fmla="*/ 1512138 w 2462398"/>
                  <a:gd name="connsiteY58" fmla="*/ 834026 h 2224519"/>
                  <a:gd name="connsiteX59" fmla="*/ 1371461 w 2462398"/>
                  <a:gd name="connsiteY59" fmla="*/ 1019920 h 2224519"/>
                  <a:gd name="connsiteX60" fmla="*/ 1115228 w 2462398"/>
                  <a:gd name="connsiteY60" fmla="*/ 1246008 h 2224519"/>
                  <a:gd name="connsiteX61" fmla="*/ 907141 w 2462398"/>
                  <a:gd name="connsiteY61" fmla="*/ 1537410 h 2224519"/>
                  <a:gd name="connsiteX62" fmla="*/ 858995 w 2462398"/>
                  <a:gd name="connsiteY62" fmla="*/ 1612773 h 2224519"/>
                  <a:gd name="connsiteX63" fmla="*/ 1009720 w 2462398"/>
                  <a:gd name="connsiteY63" fmla="*/ 1909199 h 2224519"/>
                  <a:gd name="connsiteX64" fmla="*/ 1100156 w 2462398"/>
                  <a:gd name="connsiteY64" fmla="*/ 1889102 h 2224519"/>
                  <a:gd name="connsiteX65" fmla="*/ 1243117 w 2462398"/>
                  <a:gd name="connsiteY65" fmla="*/ 1429806 h 2224519"/>
                  <a:gd name="connsiteX66" fmla="*/ 1356169 w 2462398"/>
                  <a:gd name="connsiteY66" fmla="*/ 1501105 h 2224519"/>
                  <a:gd name="connsiteX67" fmla="*/ 1352194 w 2462398"/>
                  <a:gd name="connsiteY67" fmla="*/ 1596520 h 2224519"/>
                  <a:gd name="connsiteX68" fmla="*/ 1324384 w 2462398"/>
                  <a:gd name="connsiteY68" fmla="*/ 1770376 h 2224519"/>
                  <a:gd name="connsiteX69" fmla="*/ 1416465 w 2462398"/>
                  <a:gd name="connsiteY69" fmla="*/ 1910842 h 2224519"/>
                  <a:gd name="connsiteX70" fmla="*/ 1340269 w 2462398"/>
                  <a:gd name="connsiteY70" fmla="*/ 1640250 h 2224519"/>
                  <a:gd name="connsiteX71" fmla="*/ 1606637 w 2462398"/>
                  <a:gd name="connsiteY71" fmla="*/ 1513030 h 2224519"/>
                  <a:gd name="connsiteX72" fmla="*/ 1723643 w 2462398"/>
                  <a:gd name="connsiteY72" fmla="*/ 1293596 h 2224519"/>
                  <a:gd name="connsiteX73" fmla="*/ 1989073 w 2462398"/>
                  <a:gd name="connsiteY73" fmla="*/ 1262840 h 2224519"/>
                  <a:gd name="connsiteX74" fmla="*/ 1885956 w 2462398"/>
                  <a:gd name="connsiteY74" fmla="*/ 1550615 h 2224519"/>
                  <a:gd name="connsiteX75" fmla="*/ 1755393 w 2462398"/>
                  <a:gd name="connsiteY75" fmla="*/ 1719046 h 2224519"/>
                  <a:gd name="connsiteX76" fmla="*/ 1596312 w 2462398"/>
                  <a:gd name="connsiteY76" fmla="*/ 2013962 h 2224519"/>
                  <a:gd name="connsiteX77" fmla="*/ 1574831 w 2462398"/>
                  <a:gd name="connsiteY77" fmla="*/ 1921749 h 2224519"/>
                  <a:gd name="connsiteX78" fmla="*/ 1471464 w 2462398"/>
                  <a:gd name="connsiteY78" fmla="*/ 2065646 h 2224519"/>
                  <a:gd name="connsiteX79" fmla="*/ 1582781 w 2462398"/>
                  <a:gd name="connsiteY79" fmla="*/ 2133232 h 2224519"/>
                  <a:gd name="connsiteX80" fmla="*/ 1451584 w 2462398"/>
                  <a:gd name="connsiteY80" fmla="*/ 2200818 h 2224519"/>
                  <a:gd name="connsiteX81" fmla="*/ 1228948 w 2462398"/>
                  <a:gd name="connsiteY81" fmla="*/ 2208769 h 2224519"/>
                  <a:gd name="connsiteX82" fmla="*/ 982457 w 2462398"/>
                  <a:gd name="connsiteY82" fmla="*/ 2216722 h 2224519"/>
                  <a:gd name="connsiteX83" fmla="*/ 966555 w 2462398"/>
                  <a:gd name="connsiteY83" fmla="*/ 2137207 h 2224519"/>
                  <a:gd name="connsiteX84" fmla="*/ 1197143 w 2462398"/>
                  <a:gd name="connsiteY84" fmla="*/ 2161061 h 2224519"/>
                  <a:gd name="connsiteX85" fmla="*/ 1324364 w 2462398"/>
                  <a:gd name="connsiteY85" fmla="*/ 2141182 h 2224519"/>
                  <a:gd name="connsiteX86" fmla="*/ 1280632 w 2462398"/>
                  <a:gd name="connsiteY86" fmla="*/ 1954329 h 2224519"/>
                  <a:gd name="connsiteX87" fmla="*/ 1407852 w 2462398"/>
                  <a:gd name="connsiteY87" fmla="*/ 1926500 h 2224519"/>
                  <a:gd name="connsiteX88" fmla="*/ 1247453 w 2462398"/>
                  <a:gd name="connsiteY88" fmla="*/ 1884840 h 2224519"/>
                  <a:gd name="connsiteX89" fmla="*/ 1182614 w 2462398"/>
                  <a:gd name="connsiteY89" fmla="*/ 2054900 h 2224519"/>
                  <a:gd name="connsiteX90" fmla="*/ 1024793 w 2462398"/>
                  <a:gd name="connsiteY90" fmla="*/ 2120214 h 2224519"/>
                  <a:gd name="connsiteX91" fmla="*/ 884116 w 2462398"/>
                  <a:gd name="connsiteY91" fmla="*/ 1758474 h 2224519"/>
                  <a:gd name="connsiteX92" fmla="*/ 843922 w 2462398"/>
                  <a:gd name="connsiteY92" fmla="*/ 2069973 h 2224519"/>
                  <a:gd name="connsiteX93" fmla="*/ 703246 w 2462398"/>
                  <a:gd name="connsiteY93" fmla="*/ 1657991 h 2224519"/>
                  <a:gd name="connsiteX94" fmla="*/ 803729 w 2462398"/>
                  <a:gd name="connsiteY94" fmla="*/ 1406782 h 2224519"/>
                  <a:gd name="connsiteX95" fmla="*/ 884115 w 2462398"/>
                  <a:gd name="connsiteY95" fmla="*/ 1246008 h 2224519"/>
                  <a:gd name="connsiteX96" fmla="*/ 1160446 w 2462398"/>
                  <a:gd name="connsiteY96" fmla="*/ 1125427 h 2224519"/>
                  <a:gd name="connsiteX97" fmla="*/ 1637744 w 2462398"/>
                  <a:gd name="connsiteY97" fmla="*/ 648131 h 2224519"/>
                  <a:gd name="connsiteX98" fmla="*/ 1763348 w 2462398"/>
                  <a:gd name="connsiteY98" fmla="*/ 336632 h 2224519"/>
                  <a:gd name="connsiteX99" fmla="*/ 1642768 w 2462398"/>
                  <a:gd name="connsiteY99" fmla="*/ 376825 h 2224519"/>
                  <a:gd name="connsiteX100" fmla="*/ 1451848 w 2462398"/>
                  <a:gd name="connsiteY100" fmla="*/ 658179 h 2224519"/>
                  <a:gd name="connsiteX101" fmla="*/ 1170498 w 2462398"/>
                  <a:gd name="connsiteY101" fmla="*/ 497404 h 2224519"/>
                  <a:gd name="connsiteX102" fmla="*/ 1200641 w 2462398"/>
                  <a:gd name="connsiteY102" fmla="*/ 633056 h 2224519"/>
                  <a:gd name="connsiteX103" fmla="*/ 1115230 w 2462398"/>
                  <a:gd name="connsiteY103" fmla="*/ 869194 h 2224519"/>
                  <a:gd name="connsiteX104" fmla="*/ 1100158 w 2462398"/>
                  <a:gd name="connsiteY104" fmla="*/ 1004845 h 2224519"/>
                  <a:gd name="connsiteX105" fmla="*/ 904215 w 2462398"/>
                  <a:gd name="connsiteY105" fmla="*/ 1014893 h 2224519"/>
                  <a:gd name="connsiteX106" fmla="*/ 929336 w 2462398"/>
                  <a:gd name="connsiteY106" fmla="*/ 1175667 h 2224519"/>
                  <a:gd name="connsiteX107" fmla="*/ 708272 w 2462398"/>
                  <a:gd name="connsiteY107" fmla="*/ 984749 h 2224519"/>
                  <a:gd name="connsiteX108" fmla="*/ 607789 w 2462398"/>
                  <a:gd name="connsiteY108" fmla="*/ 914411 h 2224519"/>
                  <a:gd name="connsiteX109" fmla="*/ 809594 w 2462398"/>
                  <a:gd name="connsiteY109" fmla="*/ 1313832 h 2224519"/>
                  <a:gd name="connsiteX110" fmla="*/ 512330 w 2462398"/>
                  <a:gd name="connsiteY110" fmla="*/ 1356538 h 2224519"/>
                  <a:gd name="connsiteX111" fmla="*/ 647983 w 2462398"/>
                  <a:gd name="connsiteY111" fmla="*/ 1874028 h 2224519"/>
                  <a:gd name="connsiteX112" fmla="*/ 537449 w 2462398"/>
                  <a:gd name="connsiteY112" fmla="*/ 1798666 h 2224519"/>
                  <a:gd name="connsiteX113" fmla="*/ 391749 w 2462398"/>
                  <a:gd name="connsiteY113" fmla="*/ 1733351 h 2224519"/>
                  <a:gd name="connsiteX114" fmla="*/ 230975 w 2462398"/>
                  <a:gd name="connsiteY114" fmla="*/ 1436924 h 2224519"/>
                  <a:gd name="connsiteX115" fmla="*/ 356580 w 2462398"/>
                  <a:gd name="connsiteY115" fmla="*/ 1668037 h 2224519"/>
                  <a:gd name="connsiteX116" fmla="*/ 431942 w 2462398"/>
                  <a:gd name="connsiteY116" fmla="*/ 1833835 h 2224519"/>
                  <a:gd name="connsiteX117" fmla="*/ 527402 w 2462398"/>
                  <a:gd name="connsiteY117" fmla="*/ 1874028 h 2224519"/>
                  <a:gd name="connsiteX118" fmla="*/ 507305 w 2462398"/>
                  <a:gd name="connsiteY118" fmla="*/ 1989585 h 2224519"/>
                  <a:gd name="connsiteX119" fmla="*/ 311362 w 2462398"/>
                  <a:gd name="connsiteY119" fmla="*/ 2180503 h 2224519"/>
                  <a:gd name="connsiteX120" fmla="*/ 250235 w 2462398"/>
                  <a:gd name="connsiteY120" fmla="*/ 2142821 h 2224519"/>
                  <a:gd name="connsiteX121" fmla="*/ 220927 w 2462398"/>
                  <a:gd name="connsiteY121" fmla="*/ 1989584 h 2224519"/>
                  <a:gd name="connsiteX122" fmla="*/ 120444 w 2462398"/>
                  <a:gd name="connsiteY122" fmla="*/ 1909197 h 2224519"/>
                  <a:gd name="connsiteX123" fmla="*/ 65177 w 2462398"/>
                  <a:gd name="connsiteY123" fmla="*/ 1869004 h 2224519"/>
                  <a:gd name="connsiteX124" fmla="*/ 80251 w 2462398"/>
                  <a:gd name="connsiteY124" fmla="*/ 1673060 h 2224519"/>
                  <a:gd name="connsiteX125" fmla="*/ 205854 w 2462398"/>
                  <a:gd name="connsiteY125" fmla="*/ 1813738 h 2224519"/>
                  <a:gd name="connsiteX126" fmla="*/ 301314 w 2462398"/>
                  <a:gd name="connsiteY126" fmla="*/ 1974512 h 2224519"/>
                  <a:gd name="connsiteX127" fmla="*/ 326435 w 2462398"/>
                  <a:gd name="connsiteY127" fmla="*/ 1863979 h 2224519"/>
                  <a:gd name="connsiteX128" fmla="*/ 175710 w 2462398"/>
                  <a:gd name="connsiteY128" fmla="*/ 1517311 h 2224519"/>
                  <a:gd name="connsiteX129" fmla="*/ 150589 w 2462398"/>
                  <a:gd name="connsiteY129" fmla="*/ 1482143 h 2224519"/>
                  <a:gd name="connsiteX130" fmla="*/ 30008 w 2462398"/>
                  <a:gd name="connsiteY130" fmla="*/ 1642916 h 2224519"/>
                  <a:gd name="connsiteX131" fmla="*/ 19959 w 2462398"/>
                  <a:gd name="connsiteY131" fmla="*/ 1798665 h 2224519"/>
                  <a:gd name="connsiteX132" fmla="*/ 75227 w 2462398"/>
                  <a:gd name="connsiteY132" fmla="*/ 1301271 h 2224519"/>
                  <a:gd name="connsiteX133" fmla="*/ 175709 w 2462398"/>
                  <a:gd name="connsiteY133" fmla="*/ 1341465 h 2224519"/>
                  <a:gd name="connsiteX134" fmla="*/ 170685 w 2462398"/>
                  <a:gd name="connsiteY134" fmla="*/ 1125426 h 2224519"/>
                  <a:gd name="connsiteX135" fmla="*/ 95322 w 2462398"/>
                  <a:gd name="connsiteY135" fmla="*/ 1235957 h 2224519"/>
                  <a:gd name="connsiteX136" fmla="*/ 180733 w 2462398"/>
                  <a:gd name="connsiteY136" fmla="*/ 1045039 h 2224519"/>
                  <a:gd name="connsiteX137" fmla="*/ 276193 w 2462398"/>
                  <a:gd name="connsiteY137" fmla="*/ 864168 h 2224519"/>
                  <a:gd name="connsiteX138" fmla="*/ 471298 w 2462398"/>
                  <a:gd name="connsiteY138" fmla="*/ 663201 h 2224519"/>
                  <a:gd name="connsiteX0" fmla="*/ 471298 w 2464926"/>
                  <a:gd name="connsiteY0" fmla="*/ 663201 h 2224519"/>
                  <a:gd name="connsiteX1" fmla="*/ 693200 w 2464926"/>
                  <a:gd name="connsiteY1" fmla="*/ 401944 h 2224519"/>
                  <a:gd name="connsiteX2" fmla="*/ 743441 w 2464926"/>
                  <a:gd name="connsiteY2" fmla="*/ 462235 h 2224519"/>
                  <a:gd name="connsiteX3" fmla="*/ 708273 w 2464926"/>
                  <a:gd name="connsiteY3" fmla="*/ 572766 h 2224519"/>
                  <a:gd name="connsiteX4" fmla="*/ 637934 w 2464926"/>
                  <a:gd name="connsiteY4" fmla="*/ 582815 h 2224519"/>
                  <a:gd name="connsiteX5" fmla="*/ 562573 w 2464926"/>
                  <a:gd name="connsiteY5" fmla="*/ 617984 h 2224519"/>
                  <a:gd name="connsiteX6" fmla="*/ 688176 w 2464926"/>
                  <a:gd name="connsiteY6" fmla="*/ 768709 h 2224519"/>
                  <a:gd name="connsiteX7" fmla="*/ 487209 w 2464926"/>
                  <a:gd name="connsiteY7" fmla="*/ 743589 h 2224519"/>
                  <a:gd name="connsiteX8" fmla="*/ 421895 w 2464926"/>
                  <a:gd name="connsiteY8" fmla="*/ 944556 h 2224519"/>
                  <a:gd name="connsiteX9" fmla="*/ 241862 w 2464926"/>
                  <a:gd name="connsiteY9" fmla="*/ 984749 h 2224519"/>
                  <a:gd name="connsiteX10" fmla="*/ 306338 w 2464926"/>
                  <a:gd name="connsiteY10" fmla="*/ 1276151 h 2224519"/>
                  <a:gd name="connsiteX11" fmla="*/ 492233 w 2464926"/>
                  <a:gd name="connsiteY11" fmla="*/ 1185716 h 2224519"/>
                  <a:gd name="connsiteX12" fmla="*/ 477162 w 2464926"/>
                  <a:gd name="connsiteY12" fmla="*/ 969676 h 2224519"/>
                  <a:gd name="connsiteX13" fmla="*/ 738418 w 2464926"/>
                  <a:gd name="connsiteY13" fmla="*/ 773733 h 2224519"/>
                  <a:gd name="connsiteX14" fmla="*/ 818805 w 2464926"/>
                  <a:gd name="connsiteY14" fmla="*/ 808903 h 2224519"/>
                  <a:gd name="connsiteX15" fmla="*/ 889144 w 2464926"/>
                  <a:gd name="connsiteY15" fmla="*/ 909386 h 2224519"/>
                  <a:gd name="connsiteX16" fmla="*/ 793684 w 2464926"/>
                  <a:gd name="connsiteY16" fmla="*/ 698370 h 2224519"/>
                  <a:gd name="connsiteX17" fmla="*/ 803732 w 2464926"/>
                  <a:gd name="connsiteY17" fmla="*/ 427065 h 2224519"/>
                  <a:gd name="connsiteX18" fmla="*/ 979579 w 2464926"/>
                  <a:gd name="connsiteY18" fmla="*/ 281364 h 2224519"/>
                  <a:gd name="connsiteX19" fmla="*/ 904216 w 2464926"/>
                  <a:gd name="connsiteY19" fmla="*/ 462235 h 2224519"/>
                  <a:gd name="connsiteX20" fmla="*/ 899192 w 2464926"/>
                  <a:gd name="connsiteY20" fmla="*/ 537597 h 2224519"/>
                  <a:gd name="connsiteX21" fmla="*/ 1029820 w 2464926"/>
                  <a:gd name="connsiteY21" fmla="*/ 557694 h 2224519"/>
                  <a:gd name="connsiteX22" fmla="*/ 974554 w 2464926"/>
                  <a:gd name="connsiteY22" fmla="*/ 758661 h 2224519"/>
                  <a:gd name="connsiteX23" fmla="*/ 994652 w 2464926"/>
                  <a:gd name="connsiteY23" fmla="*/ 778759 h 2224519"/>
                  <a:gd name="connsiteX24" fmla="*/ 959482 w 2464926"/>
                  <a:gd name="connsiteY24" fmla="*/ 497404 h 2224519"/>
                  <a:gd name="connsiteX25" fmla="*/ 1034844 w 2464926"/>
                  <a:gd name="connsiteY25" fmla="*/ 306485 h 2224519"/>
                  <a:gd name="connsiteX26" fmla="*/ 1155424 w 2464926"/>
                  <a:gd name="connsiteY26" fmla="*/ 140687 h 2224519"/>
                  <a:gd name="connsiteX27" fmla="*/ 1265955 w 2464926"/>
                  <a:gd name="connsiteY27" fmla="*/ 206001 h 2224519"/>
                  <a:gd name="connsiteX28" fmla="*/ 1145375 w 2464926"/>
                  <a:gd name="connsiteY28" fmla="*/ 296438 h 2224519"/>
                  <a:gd name="connsiteX29" fmla="*/ 1311173 w 2464926"/>
                  <a:gd name="connsiteY29" fmla="*/ 406970 h 2224519"/>
                  <a:gd name="connsiteX30" fmla="*/ 1346340 w 2464926"/>
                  <a:gd name="connsiteY30" fmla="*/ 115567 h 2224519"/>
                  <a:gd name="connsiteX31" fmla="*/ 1436777 w 2464926"/>
                  <a:gd name="connsiteY31" fmla="*/ 45231 h 2224519"/>
                  <a:gd name="connsiteX32" fmla="*/ 1872613 w 2464926"/>
                  <a:gd name="connsiteY32" fmla="*/ 11326 h 2224519"/>
                  <a:gd name="connsiteX33" fmla="*/ 1952519 w 2464926"/>
                  <a:gd name="connsiteY33" fmla="*/ 22160 h 2224519"/>
                  <a:gd name="connsiteX34" fmla="*/ 2225311 w 2464926"/>
                  <a:gd name="connsiteY34" fmla="*/ 79631 h 2224519"/>
                  <a:gd name="connsiteX35" fmla="*/ 1773395 w 2464926"/>
                  <a:gd name="connsiteY35" fmla="*/ 50254 h 2224519"/>
                  <a:gd name="connsiteX36" fmla="*/ 1708081 w 2464926"/>
                  <a:gd name="connsiteY36" fmla="*/ 110545 h 2224519"/>
                  <a:gd name="connsiteX37" fmla="*/ 1461896 w 2464926"/>
                  <a:gd name="connsiteY37" fmla="*/ 90447 h 2224519"/>
                  <a:gd name="connsiteX38" fmla="*/ 1421703 w 2464926"/>
                  <a:gd name="connsiteY38" fmla="*/ 396922 h 2224519"/>
                  <a:gd name="connsiteX39" fmla="*/ 1878903 w 2464926"/>
                  <a:gd name="connsiteY39" fmla="*/ 291415 h 2224519"/>
                  <a:gd name="connsiteX40" fmla="*/ 1968422 w 2464926"/>
                  <a:gd name="connsiteY40" fmla="*/ 228894 h 2224519"/>
                  <a:gd name="connsiteX41" fmla="*/ 2091943 w 2464926"/>
                  <a:gd name="connsiteY41" fmla="*/ 226796 h 2224519"/>
                  <a:gd name="connsiteX42" fmla="*/ 2041143 w 2464926"/>
                  <a:gd name="connsiteY42" fmla="*/ 518896 h 2224519"/>
                  <a:gd name="connsiteX43" fmla="*/ 1901443 w 2464926"/>
                  <a:gd name="connsiteY43" fmla="*/ 779246 h 2224519"/>
                  <a:gd name="connsiteX44" fmla="*/ 2123693 w 2464926"/>
                  <a:gd name="connsiteY44" fmla="*/ 868146 h 2224519"/>
                  <a:gd name="connsiteX45" fmla="*/ 2461403 w 2464926"/>
                  <a:gd name="connsiteY45" fmla="*/ 733802 h 2224519"/>
                  <a:gd name="connsiteX46" fmla="*/ 2288793 w 2464926"/>
                  <a:gd name="connsiteY46" fmla="*/ 906246 h 2224519"/>
                  <a:gd name="connsiteX47" fmla="*/ 2105637 w 2464926"/>
                  <a:gd name="connsiteY47" fmla="*/ 967096 h 2224519"/>
                  <a:gd name="connsiteX48" fmla="*/ 1771168 w 2464926"/>
                  <a:gd name="connsiteY48" fmla="*/ 1203194 h 2224519"/>
                  <a:gd name="connsiteX49" fmla="*/ 1666272 w 2464926"/>
                  <a:gd name="connsiteY49" fmla="*/ 1103537 h 2224519"/>
                  <a:gd name="connsiteX50" fmla="*/ 1333340 w 2464926"/>
                  <a:gd name="connsiteY50" fmla="*/ 1505003 h 2224519"/>
                  <a:gd name="connsiteX51" fmla="*/ 1260930 w 2464926"/>
                  <a:gd name="connsiteY51" fmla="*/ 1457024 h 2224519"/>
                  <a:gd name="connsiteX52" fmla="*/ 1613074 w 2464926"/>
                  <a:gd name="connsiteY52" fmla="*/ 1076685 h 2224519"/>
                  <a:gd name="connsiteX53" fmla="*/ 1920715 w 2464926"/>
                  <a:gd name="connsiteY53" fmla="*/ 821267 h 2224519"/>
                  <a:gd name="connsiteX54" fmla="*/ 1829273 w 2464926"/>
                  <a:gd name="connsiteY54" fmla="*/ 817291 h 2224519"/>
                  <a:gd name="connsiteX55" fmla="*/ 1773614 w 2464926"/>
                  <a:gd name="connsiteY55" fmla="*/ 761632 h 2224519"/>
                  <a:gd name="connsiteX56" fmla="*/ 1456874 w 2464926"/>
                  <a:gd name="connsiteY56" fmla="*/ 1004847 h 2224519"/>
                  <a:gd name="connsiteX57" fmla="*/ 1527211 w 2464926"/>
                  <a:gd name="connsiteY57" fmla="*/ 753639 h 2224519"/>
                  <a:gd name="connsiteX58" fmla="*/ 1421703 w 2464926"/>
                  <a:gd name="connsiteY58" fmla="*/ 834026 h 2224519"/>
                  <a:gd name="connsiteX59" fmla="*/ 1512138 w 2464926"/>
                  <a:gd name="connsiteY59" fmla="*/ 834026 h 2224519"/>
                  <a:gd name="connsiteX60" fmla="*/ 1371461 w 2464926"/>
                  <a:gd name="connsiteY60" fmla="*/ 1019920 h 2224519"/>
                  <a:gd name="connsiteX61" fmla="*/ 1115228 w 2464926"/>
                  <a:gd name="connsiteY61" fmla="*/ 1246008 h 2224519"/>
                  <a:gd name="connsiteX62" fmla="*/ 907141 w 2464926"/>
                  <a:gd name="connsiteY62" fmla="*/ 1537410 h 2224519"/>
                  <a:gd name="connsiteX63" fmla="*/ 858995 w 2464926"/>
                  <a:gd name="connsiteY63" fmla="*/ 1612773 h 2224519"/>
                  <a:gd name="connsiteX64" fmla="*/ 1009720 w 2464926"/>
                  <a:gd name="connsiteY64" fmla="*/ 1909199 h 2224519"/>
                  <a:gd name="connsiteX65" fmla="*/ 1100156 w 2464926"/>
                  <a:gd name="connsiteY65" fmla="*/ 1889102 h 2224519"/>
                  <a:gd name="connsiteX66" fmla="*/ 1243117 w 2464926"/>
                  <a:gd name="connsiteY66" fmla="*/ 1429806 h 2224519"/>
                  <a:gd name="connsiteX67" fmla="*/ 1356169 w 2464926"/>
                  <a:gd name="connsiteY67" fmla="*/ 1501105 h 2224519"/>
                  <a:gd name="connsiteX68" fmla="*/ 1352194 w 2464926"/>
                  <a:gd name="connsiteY68" fmla="*/ 1596520 h 2224519"/>
                  <a:gd name="connsiteX69" fmla="*/ 1324384 w 2464926"/>
                  <a:gd name="connsiteY69" fmla="*/ 1770376 h 2224519"/>
                  <a:gd name="connsiteX70" fmla="*/ 1416465 w 2464926"/>
                  <a:gd name="connsiteY70" fmla="*/ 1910842 h 2224519"/>
                  <a:gd name="connsiteX71" fmla="*/ 1340269 w 2464926"/>
                  <a:gd name="connsiteY71" fmla="*/ 1640250 h 2224519"/>
                  <a:gd name="connsiteX72" fmla="*/ 1606637 w 2464926"/>
                  <a:gd name="connsiteY72" fmla="*/ 1513030 h 2224519"/>
                  <a:gd name="connsiteX73" fmla="*/ 1723643 w 2464926"/>
                  <a:gd name="connsiteY73" fmla="*/ 1293596 h 2224519"/>
                  <a:gd name="connsiteX74" fmla="*/ 1989073 w 2464926"/>
                  <a:gd name="connsiteY74" fmla="*/ 1262840 h 2224519"/>
                  <a:gd name="connsiteX75" fmla="*/ 1885956 w 2464926"/>
                  <a:gd name="connsiteY75" fmla="*/ 1550615 h 2224519"/>
                  <a:gd name="connsiteX76" fmla="*/ 1755393 w 2464926"/>
                  <a:gd name="connsiteY76" fmla="*/ 1719046 h 2224519"/>
                  <a:gd name="connsiteX77" fmla="*/ 1596312 w 2464926"/>
                  <a:gd name="connsiteY77" fmla="*/ 2013962 h 2224519"/>
                  <a:gd name="connsiteX78" fmla="*/ 1574831 w 2464926"/>
                  <a:gd name="connsiteY78" fmla="*/ 1921749 h 2224519"/>
                  <a:gd name="connsiteX79" fmla="*/ 1471464 w 2464926"/>
                  <a:gd name="connsiteY79" fmla="*/ 2065646 h 2224519"/>
                  <a:gd name="connsiteX80" fmla="*/ 1582781 w 2464926"/>
                  <a:gd name="connsiteY80" fmla="*/ 2133232 h 2224519"/>
                  <a:gd name="connsiteX81" fmla="*/ 1451584 w 2464926"/>
                  <a:gd name="connsiteY81" fmla="*/ 2200818 h 2224519"/>
                  <a:gd name="connsiteX82" fmla="*/ 1228948 w 2464926"/>
                  <a:gd name="connsiteY82" fmla="*/ 2208769 h 2224519"/>
                  <a:gd name="connsiteX83" fmla="*/ 982457 w 2464926"/>
                  <a:gd name="connsiteY83" fmla="*/ 2216722 h 2224519"/>
                  <a:gd name="connsiteX84" fmla="*/ 966555 w 2464926"/>
                  <a:gd name="connsiteY84" fmla="*/ 2137207 h 2224519"/>
                  <a:gd name="connsiteX85" fmla="*/ 1197143 w 2464926"/>
                  <a:gd name="connsiteY85" fmla="*/ 2161061 h 2224519"/>
                  <a:gd name="connsiteX86" fmla="*/ 1324364 w 2464926"/>
                  <a:gd name="connsiteY86" fmla="*/ 2141182 h 2224519"/>
                  <a:gd name="connsiteX87" fmla="*/ 1280632 w 2464926"/>
                  <a:gd name="connsiteY87" fmla="*/ 1954329 h 2224519"/>
                  <a:gd name="connsiteX88" fmla="*/ 1407852 w 2464926"/>
                  <a:gd name="connsiteY88" fmla="*/ 1926500 h 2224519"/>
                  <a:gd name="connsiteX89" fmla="*/ 1247453 w 2464926"/>
                  <a:gd name="connsiteY89" fmla="*/ 1884840 h 2224519"/>
                  <a:gd name="connsiteX90" fmla="*/ 1182614 w 2464926"/>
                  <a:gd name="connsiteY90" fmla="*/ 2054900 h 2224519"/>
                  <a:gd name="connsiteX91" fmla="*/ 1024793 w 2464926"/>
                  <a:gd name="connsiteY91" fmla="*/ 2120214 h 2224519"/>
                  <a:gd name="connsiteX92" fmla="*/ 884116 w 2464926"/>
                  <a:gd name="connsiteY92" fmla="*/ 1758474 h 2224519"/>
                  <a:gd name="connsiteX93" fmla="*/ 843922 w 2464926"/>
                  <a:gd name="connsiteY93" fmla="*/ 2069973 h 2224519"/>
                  <a:gd name="connsiteX94" fmla="*/ 703246 w 2464926"/>
                  <a:gd name="connsiteY94" fmla="*/ 1657991 h 2224519"/>
                  <a:gd name="connsiteX95" fmla="*/ 803729 w 2464926"/>
                  <a:gd name="connsiteY95" fmla="*/ 1406782 h 2224519"/>
                  <a:gd name="connsiteX96" fmla="*/ 884115 w 2464926"/>
                  <a:gd name="connsiteY96" fmla="*/ 1246008 h 2224519"/>
                  <a:gd name="connsiteX97" fmla="*/ 1160446 w 2464926"/>
                  <a:gd name="connsiteY97" fmla="*/ 1125427 h 2224519"/>
                  <a:gd name="connsiteX98" fmla="*/ 1637744 w 2464926"/>
                  <a:gd name="connsiteY98" fmla="*/ 648131 h 2224519"/>
                  <a:gd name="connsiteX99" fmla="*/ 1763348 w 2464926"/>
                  <a:gd name="connsiteY99" fmla="*/ 336632 h 2224519"/>
                  <a:gd name="connsiteX100" fmla="*/ 1642768 w 2464926"/>
                  <a:gd name="connsiteY100" fmla="*/ 376825 h 2224519"/>
                  <a:gd name="connsiteX101" fmla="*/ 1451848 w 2464926"/>
                  <a:gd name="connsiteY101" fmla="*/ 658179 h 2224519"/>
                  <a:gd name="connsiteX102" fmla="*/ 1170498 w 2464926"/>
                  <a:gd name="connsiteY102" fmla="*/ 497404 h 2224519"/>
                  <a:gd name="connsiteX103" fmla="*/ 1200641 w 2464926"/>
                  <a:gd name="connsiteY103" fmla="*/ 633056 h 2224519"/>
                  <a:gd name="connsiteX104" fmla="*/ 1115230 w 2464926"/>
                  <a:gd name="connsiteY104" fmla="*/ 869194 h 2224519"/>
                  <a:gd name="connsiteX105" fmla="*/ 1100158 w 2464926"/>
                  <a:gd name="connsiteY105" fmla="*/ 1004845 h 2224519"/>
                  <a:gd name="connsiteX106" fmla="*/ 904215 w 2464926"/>
                  <a:gd name="connsiteY106" fmla="*/ 1014893 h 2224519"/>
                  <a:gd name="connsiteX107" fmla="*/ 929336 w 2464926"/>
                  <a:gd name="connsiteY107" fmla="*/ 1175667 h 2224519"/>
                  <a:gd name="connsiteX108" fmla="*/ 708272 w 2464926"/>
                  <a:gd name="connsiteY108" fmla="*/ 984749 h 2224519"/>
                  <a:gd name="connsiteX109" fmla="*/ 607789 w 2464926"/>
                  <a:gd name="connsiteY109" fmla="*/ 914411 h 2224519"/>
                  <a:gd name="connsiteX110" fmla="*/ 809594 w 2464926"/>
                  <a:gd name="connsiteY110" fmla="*/ 1313832 h 2224519"/>
                  <a:gd name="connsiteX111" fmla="*/ 512330 w 2464926"/>
                  <a:gd name="connsiteY111" fmla="*/ 1356538 h 2224519"/>
                  <a:gd name="connsiteX112" fmla="*/ 647983 w 2464926"/>
                  <a:gd name="connsiteY112" fmla="*/ 1874028 h 2224519"/>
                  <a:gd name="connsiteX113" fmla="*/ 537449 w 2464926"/>
                  <a:gd name="connsiteY113" fmla="*/ 1798666 h 2224519"/>
                  <a:gd name="connsiteX114" fmla="*/ 391749 w 2464926"/>
                  <a:gd name="connsiteY114" fmla="*/ 1733351 h 2224519"/>
                  <a:gd name="connsiteX115" fmla="*/ 230975 w 2464926"/>
                  <a:gd name="connsiteY115" fmla="*/ 1436924 h 2224519"/>
                  <a:gd name="connsiteX116" fmla="*/ 356580 w 2464926"/>
                  <a:gd name="connsiteY116" fmla="*/ 1668037 h 2224519"/>
                  <a:gd name="connsiteX117" fmla="*/ 431942 w 2464926"/>
                  <a:gd name="connsiteY117" fmla="*/ 1833835 h 2224519"/>
                  <a:gd name="connsiteX118" fmla="*/ 527402 w 2464926"/>
                  <a:gd name="connsiteY118" fmla="*/ 1874028 h 2224519"/>
                  <a:gd name="connsiteX119" fmla="*/ 507305 w 2464926"/>
                  <a:gd name="connsiteY119" fmla="*/ 1989585 h 2224519"/>
                  <a:gd name="connsiteX120" fmla="*/ 311362 w 2464926"/>
                  <a:gd name="connsiteY120" fmla="*/ 2180503 h 2224519"/>
                  <a:gd name="connsiteX121" fmla="*/ 250235 w 2464926"/>
                  <a:gd name="connsiteY121" fmla="*/ 2142821 h 2224519"/>
                  <a:gd name="connsiteX122" fmla="*/ 220927 w 2464926"/>
                  <a:gd name="connsiteY122" fmla="*/ 1989584 h 2224519"/>
                  <a:gd name="connsiteX123" fmla="*/ 120444 w 2464926"/>
                  <a:gd name="connsiteY123" fmla="*/ 1909197 h 2224519"/>
                  <a:gd name="connsiteX124" fmla="*/ 65177 w 2464926"/>
                  <a:gd name="connsiteY124" fmla="*/ 1869004 h 2224519"/>
                  <a:gd name="connsiteX125" fmla="*/ 80251 w 2464926"/>
                  <a:gd name="connsiteY125" fmla="*/ 1673060 h 2224519"/>
                  <a:gd name="connsiteX126" fmla="*/ 205854 w 2464926"/>
                  <a:gd name="connsiteY126" fmla="*/ 1813738 h 2224519"/>
                  <a:gd name="connsiteX127" fmla="*/ 301314 w 2464926"/>
                  <a:gd name="connsiteY127" fmla="*/ 1974512 h 2224519"/>
                  <a:gd name="connsiteX128" fmla="*/ 326435 w 2464926"/>
                  <a:gd name="connsiteY128" fmla="*/ 1863979 h 2224519"/>
                  <a:gd name="connsiteX129" fmla="*/ 175710 w 2464926"/>
                  <a:gd name="connsiteY129" fmla="*/ 1517311 h 2224519"/>
                  <a:gd name="connsiteX130" fmla="*/ 150589 w 2464926"/>
                  <a:gd name="connsiteY130" fmla="*/ 1482143 h 2224519"/>
                  <a:gd name="connsiteX131" fmla="*/ 30008 w 2464926"/>
                  <a:gd name="connsiteY131" fmla="*/ 1642916 h 2224519"/>
                  <a:gd name="connsiteX132" fmla="*/ 19959 w 2464926"/>
                  <a:gd name="connsiteY132" fmla="*/ 1798665 h 2224519"/>
                  <a:gd name="connsiteX133" fmla="*/ 75227 w 2464926"/>
                  <a:gd name="connsiteY133" fmla="*/ 1301271 h 2224519"/>
                  <a:gd name="connsiteX134" fmla="*/ 175709 w 2464926"/>
                  <a:gd name="connsiteY134" fmla="*/ 1341465 h 2224519"/>
                  <a:gd name="connsiteX135" fmla="*/ 170685 w 2464926"/>
                  <a:gd name="connsiteY135" fmla="*/ 1125426 h 2224519"/>
                  <a:gd name="connsiteX136" fmla="*/ 95322 w 2464926"/>
                  <a:gd name="connsiteY136" fmla="*/ 1235957 h 2224519"/>
                  <a:gd name="connsiteX137" fmla="*/ 180733 w 2464926"/>
                  <a:gd name="connsiteY137" fmla="*/ 1045039 h 2224519"/>
                  <a:gd name="connsiteX138" fmla="*/ 276193 w 2464926"/>
                  <a:gd name="connsiteY138" fmla="*/ 864168 h 2224519"/>
                  <a:gd name="connsiteX139" fmla="*/ 471298 w 2464926"/>
                  <a:gd name="connsiteY139"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461403 w 3472334"/>
                  <a:gd name="connsiteY45" fmla="*/ 733802 h 2224519"/>
                  <a:gd name="connsiteX46" fmla="*/ 3469893 w 3472334"/>
                  <a:gd name="connsiteY46" fmla="*/ 1934946 h 2224519"/>
                  <a:gd name="connsiteX47" fmla="*/ 2105637 w 3472334"/>
                  <a:gd name="connsiteY47" fmla="*/ 967096 h 2224519"/>
                  <a:gd name="connsiteX48" fmla="*/ 1771168 w 3472334"/>
                  <a:gd name="connsiteY48" fmla="*/ 1203194 h 2224519"/>
                  <a:gd name="connsiteX49" fmla="*/ 1666272 w 3472334"/>
                  <a:gd name="connsiteY49" fmla="*/ 1103537 h 2224519"/>
                  <a:gd name="connsiteX50" fmla="*/ 1333340 w 3472334"/>
                  <a:gd name="connsiteY50" fmla="*/ 1505003 h 2224519"/>
                  <a:gd name="connsiteX51" fmla="*/ 1260930 w 3472334"/>
                  <a:gd name="connsiteY51" fmla="*/ 1457024 h 2224519"/>
                  <a:gd name="connsiteX52" fmla="*/ 1613074 w 3472334"/>
                  <a:gd name="connsiteY52" fmla="*/ 1076685 h 2224519"/>
                  <a:gd name="connsiteX53" fmla="*/ 1920715 w 3472334"/>
                  <a:gd name="connsiteY53" fmla="*/ 821267 h 2224519"/>
                  <a:gd name="connsiteX54" fmla="*/ 1829273 w 3472334"/>
                  <a:gd name="connsiteY54" fmla="*/ 817291 h 2224519"/>
                  <a:gd name="connsiteX55" fmla="*/ 1773614 w 3472334"/>
                  <a:gd name="connsiteY55" fmla="*/ 761632 h 2224519"/>
                  <a:gd name="connsiteX56" fmla="*/ 1456874 w 3472334"/>
                  <a:gd name="connsiteY56" fmla="*/ 1004847 h 2224519"/>
                  <a:gd name="connsiteX57" fmla="*/ 1527211 w 3472334"/>
                  <a:gd name="connsiteY57" fmla="*/ 753639 h 2224519"/>
                  <a:gd name="connsiteX58" fmla="*/ 1421703 w 3472334"/>
                  <a:gd name="connsiteY58" fmla="*/ 834026 h 2224519"/>
                  <a:gd name="connsiteX59" fmla="*/ 1512138 w 3472334"/>
                  <a:gd name="connsiteY59" fmla="*/ 834026 h 2224519"/>
                  <a:gd name="connsiteX60" fmla="*/ 1371461 w 3472334"/>
                  <a:gd name="connsiteY60" fmla="*/ 1019920 h 2224519"/>
                  <a:gd name="connsiteX61" fmla="*/ 1115228 w 3472334"/>
                  <a:gd name="connsiteY61" fmla="*/ 1246008 h 2224519"/>
                  <a:gd name="connsiteX62" fmla="*/ 907141 w 3472334"/>
                  <a:gd name="connsiteY62" fmla="*/ 1537410 h 2224519"/>
                  <a:gd name="connsiteX63" fmla="*/ 858995 w 3472334"/>
                  <a:gd name="connsiteY63" fmla="*/ 1612773 h 2224519"/>
                  <a:gd name="connsiteX64" fmla="*/ 1009720 w 3472334"/>
                  <a:gd name="connsiteY64" fmla="*/ 1909199 h 2224519"/>
                  <a:gd name="connsiteX65" fmla="*/ 1100156 w 3472334"/>
                  <a:gd name="connsiteY65" fmla="*/ 1889102 h 2224519"/>
                  <a:gd name="connsiteX66" fmla="*/ 1243117 w 3472334"/>
                  <a:gd name="connsiteY66" fmla="*/ 1429806 h 2224519"/>
                  <a:gd name="connsiteX67" fmla="*/ 1356169 w 3472334"/>
                  <a:gd name="connsiteY67" fmla="*/ 1501105 h 2224519"/>
                  <a:gd name="connsiteX68" fmla="*/ 1352194 w 3472334"/>
                  <a:gd name="connsiteY68" fmla="*/ 1596520 h 2224519"/>
                  <a:gd name="connsiteX69" fmla="*/ 1324384 w 3472334"/>
                  <a:gd name="connsiteY69" fmla="*/ 1770376 h 2224519"/>
                  <a:gd name="connsiteX70" fmla="*/ 1416465 w 3472334"/>
                  <a:gd name="connsiteY70" fmla="*/ 1910842 h 2224519"/>
                  <a:gd name="connsiteX71" fmla="*/ 1340269 w 3472334"/>
                  <a:gd name="connsiteY71" fmla="*/ 1640250 h 2224519"/>
                  <a:gd name="connsiteX72" fmla="*/ 1606637 w 3472334"/>
                  <a:gd name="connsiteY72" fmla="*/ 1513030 h 2224519"/>
                  <a:gd name="connsiteX73" fmla="*/ 1723643 w 3472334"/>
                  <a:gd name="connsiteY73" fmla="*/ 1293596 h 2224519"/>
                  <a:gd name="connsiteX74" fmla="*/ 1989073 w 3472334"/>
                  <a:gd name="connsiteY74" fmla="*/ 1262840 h 2224519"/>
                  <a:gd name="connsiteX75" fmla="*/ 1885956 w 3472334"/>
                  <a:gd name="connsiteY75" fmla="*/ 1550615 h 2224519"/>
                  <a:gd name="connsiteX76" fmla="*/ 1755393 w 3472334"/>
                  <a:gd name="connsiteY76" fmla="*/ 1719046 h 2224519"/>
                  <a:gd name="connsiteX77" fmla="*/ 1596312 w 3472334"/>
                  <a:gd name="connsiteY77" fmla="*/ 2013962 h 2224519"/>
                  <a:gd name="connsiteX78" fmla="*/ 1574831 w 3472334"/>
                  <a:gd name="connsiteY78" fmla="*/ 1921749 h 2224519"/>
                  <a:gd name="connsiteX79" fmla="*/ 1471464 w 3472334"/>
                  <a:gd name="connsiteY79" fmla="*/ 2065646 h 2224519"/>
                  <a:gd name="connsiteX80" fmla="*/ 1582781 w 3472334"/>
                  <a:gd name="connsiteY80" fmla="*/ 2133232 h 2224519"/>
                  <a:gd name="connsiteX81" fmla="*/ 1451584 w 3472334"/>
                  <a:gd name="connsiteY81" fmla="*/ 2200818 h 2224519"/>
                  <a:gd name="connsiteX82" fmla="*/ 1228948 w 3472334"/>
                  <a:gd name="connsiteY82" fmla="*/ 2208769 h 2224519"/>
                  <a:gd name="connsiteX83" fmla="*/ 982457 w 3472334"/>
                  <a:gd name="connsiteY83" fmla="*/ 2216722 h 2224519"/>
                  <a:gd name="connsiteX84" fmla="*/ 966555 w 3472334"/>
                  <a:gd name="connsiteY84" fmla="*/ 2137207 h 2224519"/>
                  <a:gd name="connsiteX85" fmla="*/ 1197143 w 3472334"/>
                  <a:gd name="connsiteY85" fmla="*/ 2161061 h 2224519"/>
                  <a:gd name="connsiteX86" fmla="*/ 1324364 w 3472334"/>
                  <a:gd name="connsiteY86" fmla="*/ 2141182 h 2224519"/>
                  <a:gd name="connsiteX87" fmla="*/ 1280632 w 3472334"/>
                  <a:gd name="connsiteY87" fmla="*/ 1954329 h 2224519"/>
                  <a:gd name="connsiteX88" fmla="*/ 1407852 w 3472334"/>
                  <a:gd name="connsiteY88" fmla="*/ 1926500 h 2224519"/>
                  <a:gd name="connsiteX89" fmla="*/ 1247453 w 3472334"/>
                  <a:gd name="connsiteY89" fmla="*/ 1884840 h 2224519"/>
                  <a:gd name="connsiteX90" fmla="*/ 1182614 w 3472334"/>
                  <a:gd name="connsiteY90" fmla="*/ 2054900 h 2224519"/>
                  <a:gd name="connsiteX91" fmla="*/ 1024793 w 3472334"/>
                  <a:gd name="connsiteY91" fmla="*/ 2120214 h 2224519"/>
                  <a:gd name="connsiteX92" fmla="*/ 884116 w 3472334"/>
                  <a:gd name="connsiteY92" fmla="*/ 1758474 h 2224519"/>
                  <a:gd name="connsiteX93" fmla="*/ 843922 w 3472334"/>
                  <a:gd name="connsiteY93" fmla="*/ 2069973 h 2224519"/>
                  <a:gd name="connsiteX94" fmla="*/ 703246 w 3472334"/>
                  <a:gd name="connsiteY94" fmla="*/ 1657991 h 2224519"/>
                  <a:gd name="connsiteX95" fmla="*/ 803729 w 3472334"/>
                  <a:gd name="connsiteY95" fmla="*/ 1406782 h 2224519"/>
                  <a:gd name="connsiteX96" fmla="*/ 884115 w 3472334"/>
                  <a:gd name="connsiteY96" fmla="*/ 1246008 h 2224519"/>
                  <a:gd name="connsiteX97" fmla="*/ 1160446 w 3472334"/>
                  <a:gd name="connsiteY97" fmla="*/ 1125427 h 2224519"/>
                  <a:gd name="connsiteX98" fmla="*/ 1637744 w 3472334"/>
                  <a:gd name="connsiteY98" fmla="*/ 648131 h 2224519"/>
                  <a:gd name="connsiteX99" fmla="*/ 1763348 w 3472334"/>
                  <a:gd name="connsiteY99" fmla="*/ 336632 h 2224519"/>
                  <a:gd name="connsiteX100" fmla="*/ 1642768 w 3472334"/>
                  <a:gd name="connsiteY100" fmla="*/ 376825 h 2224519"/>
                  <a:gd name="connsiteX101" fmla="*/ 1451848 w 3472334"/>
                  <a:gd name="connsiteY101" fmla="*/ 658179 h 2224519"/>
                  <a:gd name="connsiteX102" fmla="*/ 1170498 w 3472334"/>
                  <a:gd name="connsiteY102" fmla="*/ 497404 h 2224519"/>
                  <a:gd name="connsiteX103" fmla="*/ 1200641 w 3472334"/>
                  <a:gd name="connsiteY103" fmla="*/ 633056 h 2224519"/>
                  <a:gd name="connsiteX104" fmla="*/ 1115230 w 3472334"/>
                  <a:gd name="connsiteY104" fmla="*/ 869194 h 2224519"/>
                  <a:gd name="connsiteX105" fmla="*/ 1100158 w 3472334"/>
                  <a:gd name="connsiteY105" fmla="*/ 1004845 h 2224519"/>
                  <a:gd name="connsiteX106" fmla="*/ 904215 w 3472334"/>
                  <a:gd name="connsiteY106" fmla="*/ 1014893 h 2224519"/>
                  <a:gd name="connsiteX107" fmla="*/ 929336 w 3472334"/>
                  <a:gd name="connsiteY107" fmla="*/ 1175667 h 2224519"/>
                  <a:gd name="connsiteX108" fmla="*/ 708272 w 3472334"/>
                  <a:gd name="connsiteY108" fmla="*/ 984749 h 2224519"/>
                  <a:gd name="connsiteX109" fmla="*/ 607789 w 3472334"/>
                  <a:gd name="connsiteY109" fmla="*/ 914411 h 2224519"/>
                  <a:gd name="connsiteX110" fmla="*/ 809594 w 3472334"/>
                  <a:gd name="connsiteY110" fmla="*/ 1313832 h 2224519"/>
                  <a:gd name="connsiteX111" fmla="*/ 512330 w 3472334"/>
                  <a:gd name="connsiteY111" fmla="*/ 1356538 h 2224519"/>
                  <a:gd name="connsiteX112" fmla="*/ 647983 w 3472334"/>
                  <a:gd name="connsiteY112" fmla="*/ 1874028 h 2224519"/>
                  <a:gd name="connsiteX113" fmla="*/ 537449 w 3472334"/>
                  <a:gd name="connsiteY113" fmla="*/ 1798666 h 2224519"/>
                  <a:gd name="connsiteX114" fmla="*/ 391749 w 3472334"/>
                  <a:gd name="connsiteY114" fmla="*/ 1733351 h 2224519"/>
                  <a:gd name="connsiteX115" fmla="*/ 230975 w 3472334"/>
                  <a:gd name="connsiteY115" fmla="*/ 1436924 h 2224519"/>
                  <a:gd name="connsiteX116" fmla="*/ 356580 w 3472334"/>
                  <a:gd name="connsiteY116" fmla="*/ 1668037 h 2224519"/>
                  <a:gd name="connsiteX117" fmla="*/ 431942 w 3472334"/>
                  <a:gd name="connsiteY117" fmla="*/ 1833835 h 2224519"/>
                  <a:gd name="connsiteX118" fmla="*/ 527402 w 3472334"/>
                  <a:gd name="connsiteY118" fmla="*/ 1874028 h 2224519"/>
                  <a:gd name="connsiteX119" fmla="*/ 507305 w 3472334"/>
                  <a:gd name="connsiteY119" fmla="*/ 1989585 h 2224519"/>
                  <a:gd name="connsiteX120" fmla="*/ 311362 w 3472334"/>
                  <a:gd name="connsiteY120" fmla="*/ 2180503 h 2224519"/>
                  <a:gd name="connsiteX121" fmla="*/ 250235 w 3472334"/>
                  <a:gd name="connsiteY121" fmla="*/ 2142821 h 2224519"/>
                  <a:gd name="connsiteX122" fmla="*/ 220927 w 3472334"/>
                  <a:gd name="connsiteY122" fmla="*/ 1989584 h 2224519"/>
                  <a:gd name="connsiteX123" fmla="*/ 120444 w 3472334"/>
                  <a:gd name="connsiteY123" fmla="*/ 1909197 h 2224519"/>
                  <a:gd name="connsiteX124" fmla="*/ 65177 w 3472334"/>
                  <a:gd name="connsiteY124" fmla="*/ 1869004 h 2224519"/>
                  <a:gd name="connsiteX125" fmla="*/ 80251 w 3472334"/>
                  <a:gd name="connsiteY125" fmla="*/ 1673060 h 2224519"/>
                  <a:gd name="connsiteX126" fmla="*/ 205854 w 3472334"/>
                  <a:gd name="connsiteY126" fmla="*/ 1813738 h 2224519"/>
                  <a:gd name="connsiteX127" fmla="*/ 301314 w 3472334"/>
                  <a:gd name="connsiteY127" fmla="*/ 1974512 h 2224519"/>
                  <a:gd name="connsiteX128" fmla="*/ 326435 w 3472334"/>
                  <a:gd name="connsiteY128" fmla="*/ 1863979 h 2224519"/>
                  <a:gd name="connsiteX129" fmla="*/ 175710 w 3472334"/>
                  <a:gd name="connsiteY129" fmla="*/ 1517311 h 2224519"/>
                  <a:gd name="connsiteX130" fmla="*/ 150589 w 3472334"/>
                  <a:gd name="connsiteY130" fmla="*/ 1482143 h 2224519"/>
                  <a:gd name="connsiteX131" fmla="*/ 30008 w 3472334"/>
                  <a:gd name="connsiteY131" fmla="*/ 1642916 h 2224519"/>
                  <a:gd name="connsiteX132" fmla="*/ 19959 w 3472334"/>
                  <a:gd name="connsiteY132" fmla="*/ 1798665 h 2224519"/>
                  <a:gd name="connsiteX133" fmla="*/ 75227 w 3472334"/>
                  <a:gd name="connsiteY133" fmla="*/ 1301271 h 2224519"/>
                  <a:gd name="connsiteX134" fmla="*/ 175709 w 3472334"/>
                  <a:gd name="connsiteY134" fmla="*/ 1341465 h 2224519"/>
                  <a:gd name="connsiteX135" fmla="*/ 170685 w 3472334"/>
                  <a:gd name="connsiteY135" fmla="*/ 1125426 h 2224519"/>
                  <a:gd name="connsiteX136" fmla="*/ 95322 w 3472334"/>
                  <a:gd name="connsiteY136" fmla="*/ 1235957 h 2224519"/>
                  <a:gd name="connsiteX137" fmla="*/ 180733 w 3472334"/>
                  <a:gd name="connsiteY137" fmla="*/ 1045039 h 2224519"/>
                  <a:gd name="connsiteX138" fmla="*/ 276193 w 3472334"/>
                  <a:gd name="connsiteY138" fmla="*/ 864168 h 2224519"/>
                  <a:gd name="connsiteX139" fmla="*/ 471298 w 3472334"/>
                  <a:gd name="connsiteY139"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461403 w 3472334"/>
                  <a:gd name="connsiteY45" fmla="*/ 733802 h 2224519"/>
                  <a:gd name="connsiteX46" fmla="*/ 3469893 w 3472334"/>
                  <a:gd name="connsiteY46" fmla="*/ 1934946 h 2224519"/>
                  <a:gd name="connsiteX47" fmla="*/ 2326893 w 3472334"/>
                  <a:gd name="connsiteY47" fmla="*/ 1090396 h 2224519"/>
                  <a:gd name="connsiteX48" fmla="*/ 2105637 w 3472334"/>
                  <a:gd name="connsiteY48" fmla="*/ 967096 h 2224519"/>
                  <a:gd name="connsiteX49" fmla="*/ 1771168 w 3472334"/>
                  <a:gd name="connsiteY49" fmla="*/ 1203194 h 2224519"/>
                  <a:gd name="connsiteX50" fmla="*/ 1666272 w 3472334"/>
                  <a:gd name="connsiteY50" fmla="*/ 1103537 h 2224519"/>
                  <a:gd name="connsiteX51" fmla="*/ 1333340 w 3472334"/>
                  <a:gd name="connsiteY51" fmla="*/ 1505003 h 2224519"/>
                  <a:gd name="connsiteX52" fmla="*/ 1260930 w 3472334"/>
                  <a:gd name="connsiteY52" fmla="*/ 1457024 h 2224519"/>
                  <a:gd name="connsiteX53" fmla="*/ 1613074 w 3472334"/>
                  <a:gd name="connsiteY53" fmla="*/ 1076685 h 2224519"/>
                  <a:gd name="connsiteX54" fmla="*/ 1920715 w 3472334"/>
                  <a:gd name="connsiteY54" fmla="*/ 821267 h 2224519"/>
                  <a:gd name="connsiteX55" fmla="*/ 1829273 w 3472334"/>
                  <a:gd name="connsiteY55" fmla="*/ 817291 h 2224519"/>
                  <a:gd name="connsiteX56" fmla="*/ 1773614 w 3472334"/>
                  <a:gd name="connsiteY56" fmla="*/ 761632 h 2224519"/>
                  <a:gd name="connsiteX57" fmla="*/ 1456874 w 3472334"/>
                  <a:gd name="connsiteY57" fmla="*/ 1004847 h 2224519"/>
                  <a:gd name="connsiteX58" fmla="*/ 1527211 w 3472334"/>
                  <a:gd name="connsiteY58" fmla="*/ 753639 h 2224519"/>
                  <a:gd name="connsiteX59" fmla="*/ 1421703 w 3472334"/>
                  <a:gd name="connsiteY59" fmla="*/ 834026 h 2224519"/>
                  <a:gd name="connsiteX60" fmla="*/ 1512138 w 3472334"/>
                  <a:gd name="connsiteY60" fmla="*/ 834026 h 2224519"/>
                  <a:gd name="connsiteX61" fmla="*/ 1371461 w 3472334"/>
                  <a:gd name="connsiteY61" fmla="*/ 1019920 h 2224519"/>
                  <a:gd name="connsiteX62" fmla="*/ 1115228 w 3472334"/>
                  <a:gd name="connsiteY62" fmla="*/ 1246008 h 2224519"/>
                  <a:gd name="connsiteX63" fmla="*/ 907141 w 3472334"/>
                  <a:gd name="connsiteY63" fmla="*/ 1537410 h 2224519"/>
                  <a:gd name="connsiteX64" fmla="*/ 858995 w 3472334"/>
                  <a:gd name="connsiteY64" fmla="*/ 1612773 h 2224519"/>
                  <a:gd name="connsiteX65" fmla="*/ 1009720 w 3472334"/>
                  <a:gd name="connsiteY65" fmla="*/ 1909199 h 2224519"/>
                  <a:gd name="connsiteX66" fmla="*/ 1100156 w 3472334"/>
                  <a:gd name="connsiteY66" fmla="*/ 1889102 h 2224519"/>
                  <a:gd name="connsiteX67" fmla="*/ 1243117 w 3472334"/>
                  <a:gd name="connsiteY67" fmla="*/ 1429806 h 2224519"/>
                  <a:gd name="connsiteX68" fmla="*/ 1356169 w 3472334"/>
                  <a:gd name="connsiteY68" fmla="*/ 1501105 h 2224519"/>
                  <a:gd name="connsiteX69" fmla="*/ 1352194 w 3472334"/>
                  <a:gd name="connsiteY69" fmla="*/ 1596520 h 2224519"/>
                  <a:gd name="connsiteX70" fmla="*/ 1324384 w 3472334"/>
                  <a:gd name="connsiteY70" fmla="*/ 1770376 h 2224519"/>
                  <a:gd name="connsiteX71" fmla="*/ 1416465 w 3472334"/>
                  <a:gd name="connsiteY71" fmla="*/ 1910842 h 2224519"/>
                  <a:gd name="connsiteX72" fmla="*/ 1340269 w 3472334"/>
                  <a:gd name="connsiteY72" fmla="*/ 1640250 h 2224519"/>
                  <a:gd name="connsiteX73" fmla="*/ 1606637 w 3472334"/>
                  <a:gd name="connsiteY73" fmla="*/ 1513030 h 2224519"/>
                  <a:gd name="connsiteX74" fmla="*/ 1723643 w 3472334"/>
                  <a:gd name="connsiteY74" fmla="*/ 1293596 h 2224519"/>
                  <a:gd name="connsiteX75" fmla="*/ 1989073 w 3472334"/>
                  <a:gd name="connsiteY75" fmla="*/ 1262840 h 2224519"/>
                  <a:gd name="connsiteX76" fmla="*/ 1885956 w 3472334"/>
                  <a:gd name="connsiteY76" fmla="*/ 1550615 h 2224519"/>
                  <a:gd name="connsiteX77" fmla="*/ 1755393 w 3472334"/>
                  <a:gd name="connsiteY77" fmla="*/ 1719046 h 2224519"/>
                  <a:gd name="connsiteX78" fmla="*/ 1596312 w 3472334"/>
                  <a:gd name="connsiteY78" fmla="*/ 2013962 h 2224519"/>
                  <a:gd name="connsiteX79" fmla="*/ 1574831 w 3472334"/>
                  <a:gd name="connsiteY79" fmla="*/ 1921749 h 2224519"/>
                  <a:gd name="connsiteX80" fmla="*/ 1471464 w 3472334"/>
                  <a:gd name="connsiteY80" fmla="*/ 2065646 h 2224519"/>
                  <a:gd name="connsiteX81" fmla="*/ 1582781 w 3472334"/>
                  <a:gd name="connsiteY81" fmla="*/ 2133232 h 2224519"/>
                  <a:gd name="connsiteX82" fmla="*/ 1451584 w 3472334"/>
                  <a:gd name="connsiteY82" fmla="*/ 2200818 h 2224519"/>
                  <a:gd name="connsiteX83" fmla="*/ 1228948 w 3472334"/>
                  <a:gd name="connsiteY83" fmla="*/ 2208769 h 2224519"/>
                  <a:gd name="connsiteX84" fmla="*/ 982457 w 3472334"/>
                  <a:gd name="connsiteY84" fmla="*/ 2216722 h 2224519"/>
                  <a:gd name="connsiteX85" fmla="*/ 966555 w 3472334"/>
                  <a:gd name="connsiteY85" fmla="*/ 2137207 h 2224519"/>
                  <a:gd name="connsiteX86" fmla="*/ 1197143 w 3472334"/>
                  <a:gd name="connsiteY86" fmla="*/ 2161061 h 2224519"/>
                  <a:gd name="connsiteX87" fmla="*/ 1324364 w 3472334"/>
                  <a:gd name="connsiteY87" fmla="*/ 2141182 h 2224519"/>
                  <a:gd name="connsiteX88" fmla="*/ 1280632 w 3472334"/>
                  <a:gd name="connsiteY88" fmla="*/ 1954329 h 2224519"/>
                  <a:gd name="connsiteX89" fmla="*/ 1407852 w 3472334"/>
                  <a:gd name="connsiteY89" fmla="*/ 1926500 h 2224519"/>
                  <a:gd name="connsiteX90" fmla="*/ 1247453 w 3472334"/>
                  <a:gd name="connsiteY90" fmla="*/ 1884840 h 2224519"/>
                  <a:gd name="connsiteX91" fmla="*/ 1182614 w 3472334"/>
                  <a:gd name="connsiteY91" fmla="*/ 2054900 h 2224519"/>
                  <a:gd name="connsiteX92" fmla="*/ 1024793 w 3472334"/>
                  <a:gd name="connsiteY92" fmla="*/ 2120214 h 2224519"/>
                  <a:gd name="connsiteX93" fmla="*/ 884116 w 3472334"/>
                  <a:gd name="connsiteY93" fmla="*/ 1758474 h 2224519"/>
                  <a:gd name="connsiteX94" fmla="*/ 843922 w 3472334"/>
                  <a:gd name="connsiteY94" fmla="*/ 2069973 h 2224519"/>
                  <a:gd name="connsiteX95" fmla="*/ 703246 w 3472334"/>
                  <a:gd name="connsiteY95" fmla="*/ 1657991 h 2224519"/>
                  <a:gd name="connsiteX96" fmla="*/ 803729 w 3472334"/>
                  <a:gd name="connsiteY96" fmla="*/ 1406782 h 2224519"/>
                  <a:gd name="connsiteX97" fmla="*/ 884115 w 3472334"/>
                  <a:gd name="connsiteY97" fmla="*/ 1246008 h 2224519"/>
                  <a:gd name="connsiteX98" fmla="*/ 1160446 w 3472334"/>
                  <a:gd name="connsiteY98" fmla="*/ 1125427 h 2224519"/>
                  <a:gd name="connsiteX99" fmla="*/ 1637744 w 3472334"/>
                  <a:gd name="connsiteY99" fmla="*/ 648131 h 2224519"/>
                  <a:gd name="connsiteX100" fmla="*/ 1763348 w 3472334"/>
                  <a:gd name="connsiteY100" fmla="*/ 336632 h 2224519"/>
                  <a:gd name="connsiteX101" fmla="*/ 1642768 w 3472334"/>
                  <a:gd name="connsiteY101" fmla="*/ 376825 h 2224519"/>
                  <a:gd name="connsiteX102" fmla="*/ 1451848 w 3472334"/>
                  <a:gd name="connsiteY102" fmla="*/ 658179 h 2224519"/>
                  <a:gd name="connsiteX103" fmla="*/ 1170498 w 3472334"/>
                  <a:gd name="connsiteY103" fmla="*/ 497404 h 2224519"/>
                  <a:gd name="connsiteX104" fmla="*/ 1200641 w 3472334"/>
                  <a:gd name="connsiteY104" fmla="*/ 633056 h 2224519"/>
                  <a:gd name="connsiteX105" fmla="*/ 1115230 w 3472334"/>
                  <a:gd name="connsiteY105" fmla="*/ 869194 h 2224519"/>
                  <a:gd name="connsiteX106" fmla="*/ 1100158 w 3472334"/>
                  <a:gd name="connsiteY106" fmla="*/ 1004845 h 2224519"/>
                  <a:gd name="connsiteX107" fmla="*/ 904215 w 3472334"/>
                  <a:gd name="connsiteY107" fmla="*/ 1014893 h 2224519"/>
                  <a:gd name="connsiteX108" fmla="*/ 929336 w 3472334"/>
                  <a:gd name="connsiteY108" fmla="*/ 1175667 h 2224519"/>
                  <a:gd name="connsiteX109" fmla="*/ 708272 w 3472334"/>
                  <a:gd name="connsiteY109" fmla="*/ 984749 h 2224519"/>
                  <a:gd name="connsiteX110" fmla="*/ 607789 w 3472334"/>
                  <a:gd name="connsiteY110" fmla="*/ 914411 h 2224519"/>
                  <a:gd name="connsiteX111" fmla="*/ 809594 w 3472334"/>
                  <a:gd name="connsiteY111" fmla="*/ 1313832 h 2224519"/>
                  <a:gd name="connsiteX112" fmla="*/ 512330 w 3472334"/>
                  <a:gd name="connsiteY112" fmla="*/ 1356538 h 2224519"/>
                  <a:gd name="connsiteX113" fmla="*/ 647983 w 3472334"/>
                  <a:gd name="connsiteY113" fmla="*/ 1874028 h 2224519"/>
                  <a:gd name="connsiteX114" fmla="*/ 537449 w 3472334"/>
                  <a:gd name="connsiteY114" fmla="*/ 1798666 h 2224519"/>
                  <a:gd name="connsiteX115" fmla="*/ 391749 w 3472334"/>
                  <a:gd name="connsiteY115" fmla="*/ 1733351 h 2224519"/>
                  <a:gd name="connsiteX116" fmla="*/ 230975 w 3472334"/>
                  <a:gd name="connsiteY116" fmla="*/ 1436924 h 2224519"/>
                  <a:gd name="connsiteX117" fmla="*/ 356580 w 3472334"/>
                  <a:gd name="connsiteY117" fmla="*/ 1668037 h 2224519"/>
                  <a:gd name="connsiteX118" fmla="*/ 431942 w 3472334"/>
                  <a:gd name="connsiteY118" fmla="*/ 1833835 h 2224519"/>
                  <a:gd name="connsiteX119" fmla="*/ 527402 w 3472334"/>
                  <a:gd name="connsiteY119" fmla="*/ 1874028 h 2224519"/>
                  <a:gd name="connsiteX120" fmla="*/ 507305 w 3472334"/>
                  <a:gd name="connsiteY120" fmla="*/ 1989585 h 2224519"/>
                  <a:gd name="connsiteX121" fmla="*/ 311362 w 3472334"/>
                  <a:gd name="connsiteY121" fmla="*/ 2180503 h 2224519"/>
                  <a:gd name="connsiteX122" fmla="*/ 250235 w 3472334"/>
                  <a:gd name="connsiteY122" fmla="*/ 2142821 h 2224519"/>
                  <a:gd name="connsiteX123" fmla="*/ 220927 w 3472334"/>
                  <a:gd name="connsiteY123" fmla="*/ 1989584 h 2224519"/>
                  <a:gd name="connsiteX124" fmla="*/ 120444 w 3472334"/>
                  <a:gd name="connsiteY124" fmla="*/ 1909197 h 2224519"/>
                  <a:gd name="connsiteX125" fmla="*/ 65177 w 3472334"/>
                  <a:gd name="connsiteY125" fmla="*/ 1869004 h 2224519"/>
                  <a:gd name="connsiteX126" fmla="*/ 80251 w 3472334"/>
                  <a:gd name="connsiteY126" fmla="*/ 1673060 h 2224519"/>
                  <a:gd name="connsiteX127" fmla="*/ 205854 w 3472334"/>
                  <a:gd name="connsiteY127" fmla="*/ 1813738 h 2224519"/>
                  <a:gd name="connsiteX128" fmla="*/ 301314 w 3472334"/>
                  <a:gd name="connsiteY128" fmla="*/ 1974512 h 2224519"/>
                  <a:gd name="connsiteX129" fmla="*/ 326435 w 3472334"/>
                  <a:gd name="connsiteY129" fmla="*/ 1863979 h 2224519"/>
                  <a:gd name="connsiteX130" fmla="*/ 175710 w 3472334"/>
                  <a:gd name="connsiteY130" fmla="*/ 1517311 h 2224519"/>
                  <a:gd name="connsiteX131" fmla="*/ 150589 w 3472334"/>
                  <a:gd name="connsiteY131" fmla="*/ 1482143 h 2224519"/>
                  <a:gd name="connsiteX132" fmla="*/ 30008 w 3472334"/>
                  <a:gd name="connsiteY132" fmla="*/ 1642916 h 2224519"/>
                  <a:gd name="connsiteX133" fmla="*/ 19959 w 3472334"/>
                  <a:gd name="connsiteY133" fmla="*/ 1798665 h 2224519"/>
                  <a:gd name="connsiteX134" fmla="*/ 75227 w 3472334"/>
                  <a:gd name="connsiteY134" fmla="*/ 1301271 h 2224519"/>
                  <a:gd name="connsiteX135" fmla="*/ 175709 w 3472334"/>
                  <a:gd name="connsiteY135" fmla="*/ 1341465 h 2224519"/>
                  <a:gd name="connsiteX136" fmla="*/ 170685 w 3472334"/>
                  <a:gd name="connsiteY136" fmla="*/ 1125426 h 2224519"/>
                  <a:gd name="connsiteX137" fmla="*/ 95322 w 3472334"/>
                  <a:gd name="connsiteY137" fmla="*/ 1235957 h 2224519"/>
                  <a:gd name="connsiteX138" fmla="*/ 180733 w 3472334"/>
                  <a:gd name="connsiteY138" fmla="*/ 1045039 h 2224519"/>
                  <a:gd name="connsiteX139" fmla="*/ 276193 w 3472334"/>
                  <a:gd name="connsiteY139" fmla="*/ 864168 h 2224519"/>
                  <a:gd name="connsiteX140" fmla="*/ 471298 w 3472334"/>
                  <a:gd name="connsiteY140"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461403 w 3472334"/>
                  <a:gd name="connsiteY45" fmla="*/ 733802 h 2224519"/>
                  <a:gd name="connsiteX46" fmla="*/ 3469893 w 3472334"/>
                  <a:gd name="connsiteY46" fmla="*/ 1934946 h 2224519"/>
                  <a:gd name="connsiteX47" fmla="*/ 2561843 w 3472334"/>
                  <a:gd name="connsiteY47" fmla="*/ 842746 h 2224519"/>
                  <a:gd name="connsiteX48" fmla="*/ 2105637 w 3472334"/>
                  <a:gd name="connsiteY48" fmla="*/ 967096 h 2224519"/>
                  <a:gd name="connsiteX49" fmla="*/ 1771168 w 3472334"/>
                  <a:gd name="connsiteY49" fmla="*/ 1203194 h 2224519"/>
                  <a:gd name="connsiteX50" fmla="*/ 1666272 w 3472334"/>
                  <a:gd name="connsiteY50" fmla="*/ 1103537 h 2224519"/>
                  <a:gd name="connsiteX51" fmla="*/ 1333340 w 3472334"/>
                  <a:gd name="connsiteY51" fmla="*/ 1505003 h 2224519"/>
                  <a:gd name="connsiteX52" fmla="*/ 1260930 w 3472334"/>
                  <a:gd name="connsiteY52" fmla="*/ 1457024 h 2224519"/>
                  <a:gd name="connsiteX53" fmla="*/ 1613074 w 3472334"/>
                  <a:gd name="connsiteY53" fmla="*/ 1076685 h 2224519"/>
                  <a:gd name="connsiteX54" fmla="*/ 1920715 w 3472334"/>
                  <a:gd name="connsiteY54" fmla="*/ 821267 h 2224519"/>
                  <a:gd name="connsiteX55" fmla="*/ 1829273 w 3472334"/>
                  <a:gd name="connsiteY55" fmla="*/ 817291 h 2224519"/>
                  <a:gd name="connsiteX56" fmla="*/ 1773614 w 3472334"/>
                  <a:gd name="connsiteY56" fmla="*/ 761632 h 2224519"/>
                  <a:gd name="connsiteX57" fmla="*/ 1456874 w 3472334"/>
                  <a:gd name="connsiteY57" fmla="*/ 1004847 h 2224519"/>
                  <a:gd name="connsiteX58" fmla="*/ 1527211 w 3472334"/>
                  <a:gd name="connsiteY58" fmla="*/ 753639 h 2224519"/>
                  <a:gd name="connsiteX59" fmla="*/ 1421703 w 3472334"/>
                  <a:gd name="connsiteY59" fmla="*/ 834026 h 2224519"/>
                  <a:gd name="connsiteX60" fmla="*/ 1512138 w 3472334"/>
                  <a:gd name="connsiteY60" fmla="*/ 834026 h 2224519"/>
                  <a:gd name="connsiteX61" fmla="*/ 1371461 w 3472334"/>
                  <a:gd name="connsiteY61" fmla="*/ 1019920 h 2224519"/>
                  <a:gd name="connsiteX62" fmla="*/ 1115228 w 3472334"/>
                  <a:gd name="connsiteY62" fmla="*/ 1246008 h 2224519"/>
                  <a:gd name="connsiteX63" fmla="*/ 907141 w 3472334"/>
                  <a:gd name="connsiteY63" fmla="*/ 1537410 h 2224519"/>
                  <a:gd name="connsiteX64" fmla="*/ 858995 w 3472334"/>
                  <a:gd name="connsiteY64" fmla="*/ 1612773 h 2224519"/>
                  <a:gd name="connsiteX65" fmla="*/ 1009720 w 3472334"/>
                  <a:gd name="connsiteY65" fmla="*/ 1909199 h 2224519"/>
                  <a:gd name="connsiteX66" fmla="*/ 1100156 w 3472334"/>
                  <a:gd name="connsiteY66" fmla="*/ 1889102 h 2224519"/>
                  <a:gd name="connsiteX67" fmla="*/ 1243117 w 3472334"/>
                  <a:gd name="connsiteY67" fmla="*/ 1429806 h 2224519"/>
                  <a:gd name="connsiteX68" fmla="*/ 1356169 w 3472334"/>
                  <a:gd name="connsiteY68" fmla="*/ 1501105 h 2224519"/>
                  <a:gd name="connsiteX69" fmla="*/ 1352194 w 3472334"/>
                  <a:gd name="connsiteY69" fmla="*/ 1596520 h 2224519"/>
                  <a:gd name="connsiteX70" fmla="*/ 1324384 w 3472334"/>
                  <a:gd name="connsiteY70" fmla="*/ 1770376 h 2224519"/>
                  <a:gd name="connsiteX71" fmla="*/ 1416465 w 3472334"/>
                  <a:gd name="connsiteY71" fmla="*/ 1910842 h 2224519"/>
                  <a:gd name="connsiteX72" fmla="*/ 1340269 w 3472334"/>
                  <a:gd name="connsiteY72" fmla="*/ 1640250 h 2224519"/>
                  <a:gd name="connsiteX73" fmla="*/ 1606637 w 3472334"/>
                  <a:gd name="connsiteY73" fmla="*/ 1513030 h 2224519"/>
                  <a:gd name="connsiteX74" fmla="*/ 1723643 w 3472334"/>
                  <a:gd name="connsiteY74" fmla="*/ 1293596 h 2224519"/>
                  <a:gd name="connsiteX75" fmla="*/ 1989073 w 3472334"/>
                  <a:gd name="connsiteY75" fmla="*/ 1262840 h 2224519"/>
                  <a:gd name="connsiteX76" fmla="*/ 1885956 w 3472334"/>
                  <a:gd name="connsiteY76" fmla="*/ 1550615 h 2224519"/>
                  <a:gd name="connsiteX77" fmla="*/ 1755393 w 3472334"/>
                  <a:gd name="connsiteY77" fmla="*/ 1719046 h 2224519"/>
                  <a:gd name="connsiteX78" fmla="*/ 1596312 w 3472334"/>
                  <a:gd name="connsiteY78" fmla="*/ 2013962 h 2224519"/>
                  <a:gd name="connsiteX79" fmla="*/ 1574831 w 3472334"/>
                  <a:gd name="connsiteY79" fmla="*/ 1921749 h 2224519"/>
                  <a:gd name="connsiteX80" fmla="*/ 1471464 w 3472334"/>
                  <a:gd name="connsiteY80" fmla="*/ 2065646 h 2224519"/>
                  <a:gd name="connsiteX81" fmla="*/ 1582781 w 3472334"/>
                  <a:gd name="connsiteY81" fmla="*/ 2133232 h 2224519"/>
                  <a:gd name="connsiteX82" fmla="*/ 1451584 w 3472334"/>
                  <a:gd name="connsiteY82" fmla="*/ 2200818 h 2224519"/>
                  <a:gd name="connsiteX83" fmla="*/ 1228948 w 3472334"/>
                  <a:gd name="connsiteY83" fmla="*/ 2208769 h 2224519"/>
                  <a:gd name="connsiteX84" fmla="*/ 982457 w 3472334"/>
                  <a:gd name="connsiteY84" fmla="*/ 2216722 h 2224519"/>
                  <a:gd name="connsiteX85" fmla="*/ 966555 w 3472334"/>
                  <a:gd name="connsiteY85" fmla="*/ 2137207 h 2224519"/>
                  <a:gd name="connsiteX86" fmla="*/ 1197143 w 3472334"/>
                  <a:gd name="connsiteY86" fmla="*/ 2161061 h 2224519"/>
                  <a:gd name="connsiteX87" fmla="*/ 1324364 w 3472334"/>
                  <a:gd name="connsiteY87" fmla="*/ 2141182 h 2224519"/>
                  <a:gd name="connsiteX88" fmla="*/ 1280632 w 3472334"/>
                  <a:gd name="connsiteY88" fmla="*/ 1954329 h 2224519"/>
                  <a:gd name="connsiteX89" fmla="*/ 1407852 w 3472334"/>
                  <a:gd name="connsiteY89" fmla="*/ 1926500 h 2224519"/>
                  <a:gd name="connsiteX90" fmla="*/ 1247453 w 3472334"/>
                  <a:gd name="connsiteY90" fmla="*/ 1884840 h 2224519"/>
                  <a:gd name="connsiteX91" fmla="*/ 1182614 w 3472334"/>
                  <a:gd name="connsiteY91" fmla="*/ 2054900 h 2224519"/>
                  <a:gd name="connsiteX92" fmla="*/ 1024793 w 3472334"/>
                  <a:gd name="connsiteY92" fmla="*/ 2120214 h 2224519"/>
                  <a:gd name="connsiteX93" fmla="*/ 884116 w 3472334"/>
                  <a:gd name="connsiteY93" fmla="*/ 1758474 h 2224519"/>
                  <a:gd name="connsiteX94" fmla="*/ 843922 w 3472334"/>
                  <a:gd name="connsiteY94" fmla="*/ 2069973 h 2224519"/>
                  <a:gd name="connsiteX95" fmla="*/ 703246 w 3472334"/>
                  <a:gd name="connsiteY95" fmla="*/ 1657991 h 2224519"/>
                  <a:gd name="connsiteX96" fmla="*/ 803729 w 3472334"/>
                  <a:gd name="connsiteY96" fmla="*/ 1406782 h 2224519"/>
                  <a:gd name="connsiteX97" fmla="*/ 884115 w 3472334"/>
                  <a:gd name="connsiteY97" fmla="*/ 1246008 h 2224519"/>
                  <a:gd name="connsiteX98" fmla="*/ 1160446 w 3472334"/>
                  <a:gd name="connsiteY98" fmla="*/ 1125427 h 2224519"/>
                  <a:gd name="connsiteX99" fmla="*/ 1637744 w 3472334"/>
                  <a:gd name="connsiteY99" fmla="*/ 648131 h 2224519"/>
                  <a:gd name="connsiteX100" fmla="*/ 1763348 w 3472334"/>
                  <a:gd name="connsiteY100" fmla="*/ 336632 h 2224519"/>
                  <a:gd name="connsiteX101" fmla="*/ 1642768 w 3472334"/>
                  <a:gd name="connsiteY101" fmla="*/ 376825 h 2224519"/>
                  <a:gd name="connsiteX102" fmla="*/ 1451848 w 3472334"/>
                  <a:gd name="connsiteY102" fmla="*/ 658179 h 2224519"/>
                  <a:gd name="connsiteX103" fmla="*/ 1170498 w 3472334"/>
                  <a:gd name="connsiteY103" fmla="*/ 497404 h 2224519"/>
                  <a:gd name="connsiteX104" fmla="*/ 1200641 w 3472334"/>
                  <a:gd name="connsiteY104" fmla="*/ 633056 h 2224519"/>
                  <a:gd name="connsiteX105" fmla="*/ 1115230 w 3472334"/>
                  <a:gd name="connsiteY105" fmla="*/ 869194 h 2224519"/>
                  <a:gd name="connsiteX106" fmla="*/ 1100158 w 3472334"/>
                  <a:gd name="connsiteY106" fmla="*/ 1004845 h 2224519"/>
                  <a:gd name="connsiteX107" fmla="*/ 904215 w 3472334"/>
                  <a:gd name="connsiteY107" fmla="*/ 1014893 h 2224519"/>
                  <a:gd name="connsiteX108" fmla="*/ 929336 w 3472334"/>
                  <a:gd name="connsiteY108" fmla="*/ 1175667 h 2224519"/>
                  <a:gd name="connsiteX109" fmla="*/ 708272 w 3472334"/>
                  <a:gd name="connsiteY109" fmla="*/ 984749 h 2224519"/>
                  <a:gd name="connsiteX110" fmla="*/ 607789 w 3472334"/>
                  <a:gd name="connsiteY110" fmla="*/ 914411 h 2224519"/>
                  <a:gd name="connsiteX111" fmla="*/ 809594 w 3472334"/>
                  <a:gd name="connsiteY111" fmla="*/ 1313832 h 2224519"/>
                  <a:gd name="connsiteX112" fmla="*/ 512330 w 3472334"/>
                  <a:gd name="connsiteY112" fmla="*/ 1356538 h 2224519"/>
                  <a:gd name="connsiteX113" fmla="*/ 647983 w 3472334"/>
                  <a:gd name="connsiteY113" fmla="*/ 1874028 h 2224519"/>
                  <a:gd name="connsiteX114" fmla="*/ 537449 w 3472334"/>
                  <a:gd name="connsiteY114" fmla="*/ 1798666 h 2224519"/>
                  <a:gd name="connsiteX115" fmla="*/ 391749 w 3472334"/>
                  <a:gd name="connsiteY115" fmla="*/ 1733351 h 2224519"/>
                  <a:gd name="connsiteX116" fmla="*/ 230975 w 3472334"/>
                  <a:gd name="connsiteY116" fmla="*/ 1436924 h 2224519"/>
                  <a:gd name="connsiteX117" fmla="*/ 356580 w 3472334"/>
                  <a:gd name="connsiteY117" fmla="*/ 1668037 h 2224519"/>
                  <a:gd name="connsiteX118" fmla="*/ 431942 w 3472334"/>
                  <a:gd name="connsiteY118" fmla="*/ 1833835 h 2224519"/>
                  <a:gd name="connsiteX119" fmla="*/ 527402 w 3472334"/>
                  <a:gd name="connsiteY119" fmla="*/ 1874028 h 2224519"/>
                  <a:gd name="connsiteX120" fmla="*/ 507305 w 3472334"/>
                  <a:gd name="connsiteY120" fmla="*/ 1989585 h 2224519"/>
                  <a:gd name="connsiteX121" fmla="*/ 311362 w 3472334"/>
                  <a:gd name="connsiteY121" fmla="*/ 2180503 h 2224519"/>
                  <a:gd name="connsiteX122" fmla="*/ 250235 w 3472334"/>
                  <a:gd name="connsiteY122" fmla="*/ 2142821 h 2224519"/>
                  <a:gd name="connsiteX123" fmla="*/ 220927 w 3472334"/>
                  <a:gd name="connsiteY123" fmla="*/ 1989584 h 2224519"/>
                  <a:gd name="connsiteX124" fmla="*/ 120444 w 3472334"/>
                  <a:gd name="connsiteY124" fmla="*/ 1909197 h 2224519"/>
                  <a:gd name="connsiteX125" fmla="*/ 65177 w 3472334"/>
                  <a:gd name="connsiteY125" fmla="*/ 1869004 h 2224519"/>
                  <a:gd name="connsiteX126" fmla="*/ 80251 w 3472334"/>
                  <a:gd name="connsiteY126" fmla="*/ 1673060 h 2224519"/>
                  <a:gd name="connsiteX127" fmla="*/ 205854 w 3472334"/>
                  <a:gd name="connsiteY127" fmla="*/ 1813738 h 2224519"/>
                  <a:gd name="connsiteX128" fmla="*/ 301314 w 3472334"/>
                  <a:gd name="connsiteY128" fmla="*/ 1974512 h 2224519"/>
                  <a:gd name="connsiteX129" fmla="*/ 326435 w 3472334"/>
                  <a:gd name="connsiteY129" fmla="*/ 1863979 h 2224519"/>
                  <a:gd name="connsiteX130" fmla="*/ 175710 w 3472334"/>
                  <a:gd name="connsiteY130" fmla="*/ 1517311 h 2224519"/>
                  <a:gd name="connsiteX131" fmla="*/ 150589 w 3472334"/>
                  <a:gd name="connsiteY131" fmla="*/ 1482143 h 2224519"/>
                  <a:gd name="connsiteX132" fmla="*/ 30008 w 3472334"/>
                  <a:gd name="connsiteY132" fmla="*/ 1642916 h 2224519"/>
                  <a:gd name="connsiteX133" fmla="*/ 19959 w 3472334"/>
                  <a:gd name="connsiteY133" fmla="*/ 1798665 h 2224519"/>
                  <a:gd name="connsiteX134" fmla="*/ 75227 w 3472334"/>
                  <a:gd name="connsiteY134" fmla="*/ 1301271 h 2224519"/>
                  <a:gd name="connsiteX135" fmla="*/ 175709 w 3472334"/>
                  <a:gd name="connsiteY135" fmla="*/ 1341465 h 2224519"/>
                  <a:gd name="connsiteX136" fmla="*/ 170685 w 3472334"/>
                  <a:gd name="connsiteY136" fmla="*/ 1125426 h 2224519"/>
                  <a:gd name="connsiteX137" fmla="*/ 95322 w 3472334"/>
                  <a:gd name="connsiteY137" fmla="*/ 1235957 h 2224519"/>
                  <a:gd name="connsiteX138" fmla="*/ 180733 w 3472334"/>
                  <a:gd name="connsiteY138" fmla="*/ 1045039 h 2224519"/>
                  <a:gd name="connsiteX139" fmla="*/ 276193 w 3472334"/>
                  <a:gd name="connsiteY139" fmla="*/ 864168 h 2224519"/>
                  <a:gd name="connsiteX140" fmla="*/ 471298 w 3472334"/>
                  <a:gd name="connsiteY140"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461403 w 3472334"/>
                  <a:gd name="connsiteY45" fmla="*/ 733802 h 2224519"/>
                  <a:gd name="connsiteX46" fmla="*/ 3469893 w 3472334"/>
                  <a:gd name="connsiteY46" fmla="*/ 1934946 h 2224519"/>
                  <a:gd name="connsiteX47" fmla="*/ 2561843 w 3472334"/>
                  <a:gd name="connsiteY47" fmla="*/ 842746 h 2224519"/>
                  <a:gd name="connsiteX48" fmla="*/ 2105637 w 3472334"/>
                  <a:gd name="connsiteY48" fmla="*/ 967096 h 2224519"/>
                  <a:gd name="connsiteX49" fmla="*/ 1771168 w 3472334"/>
                  <a:gd name="connsiteY49" fmla="*/ 1203194 h 2224519"/>
                  <a:gd name="connsiteX50" fmla="*/ 1666272 w 3472334"/>
                  <a:gd name="connsiteY50" fmla="*/ 1103537 h 2224519"/>
                  <a:gd name="connsiteX51" fmla="*/ 1333340 w 3472334"/>
                  <a:gd name="connsiteY51" fmla="*/ 1505003 h 2224519"/>
                  <a:gd name="connsiteX52" fmla="*/ 1260930 w 3472334"/>
                  <a:gd name="connsiteY52" fmla="*/ 1457024 h 2224519"/>
                  <a:gd name="connsiteX53" fmla="*/ 1613074 w 3472334"/>
                  <a:gd name="connsiteY53" fmla="*/ 1076685 h 2224519"/>
                  <a:gd name="connsiteX54" fmla="*/ 1920715 w 3472334"/>
                  <a:gd name="connsiteY54" fmla="*/ 821267 h 2224519"/>
                  <a:gd name="connsiteX55" fmla="*/ 1829273 w 3472334"/>
                  <a:gd name="connsiteY55" fmla="*/ 817291 h 2224519"/>
                  <a:gd name="connsiteX56" fmla="*/ 1773614 w 3472334"/>
                  <a:gd name="connsiteY56" fmla="*/ 761632 h 2224519"/>
                  <a:gd name="connsiteX57" fmla="*/ 1456874 w 3472334"/>
                  <a:gd name="connsiteY57" fmla="*/ 1004847 h 2224519"/>
                  <a:gd name="connsiteX58" fmla="*/ 1527211 w 3472334"/>
                  <a:gd name="connsiteY58" fmla="*/ 753639 h 2224519"/>
                  <a:gd name="connsiteX59" fmla="*/ 1421703 w 3472334"/>
                  <a:gd name="connsiteY59" fmla="*/ 834026 h 2224519"/>
                  <a:gd name="connsiteX60" fmla="*/ 1512138 w 3472334"/>
                  <a:gd name="connsiteY60" fmla="*/ 834026 h 2224519"/>
                  <a:gd name="connsiteX61" fmla="*/ 1371461 w 3472334"/>
                  <a:gd name="connsiteY61" fmla="*/ 1019920 h 2224519"/>
                  <a:gd name="connsiteX62" fmla="*/ 1115228 w 3472334"/>
                  <a:gd name="connsiteY62" fmla="*/ 1246008 h 2224519"/>
                  <a:gd name="connsiteX63" fmla="*/ 907141 w 3472334"/>
                  <a:gd name="connsiteY63" fmla="*/ 1537410 h 2224519"/>
                  <a:gd name="connsiteX64" fmla="*/ 858995 w 3472334"/>
                  <a:gd name="connsiteY64" fmla="*/ 1612773 h 2224519"/>
                  <a:gd name="connsiteX65" fmla="*/ 1009720 w 3472334"/>
                  <a:gd name="connsiteY65" fmla="*/ 1909199 h 2224519"/>
                  <a:gd name="connsiteX66" fmla="*/ 1100156 w 3472334"/>
                  <a:gd name="connsiteY66" fmla="*/ 1889102 h 2224519"/>
                  <a:gd name="connsiteX67" fmla="*/ 1243117 w 3472334"/>
                  <a:gd name="connsiteY67" fmla="*/ 1429806 h 2224519"/>
                  <a:gd name="connsiteX68" fmla="*/ 1356169 w 3472334"/>
                  <a:gd name="connsiteY68" fmla="*/ 1501105 h 2224519"/>
                  <a:gd name="connsiteX69" fmla="*/ 1352194 w 3472334"/>
                  <a:gd name="connsiteY69" fmla="*/ 1596520 h 2224519"/>
                  <a:gd name="connsiteX70" fmla="*/ 1324384 w 3472334"/>
                  <a:gd name="connsiteY70" fmla="*/ 1770376 h 2224519"/>
                  <a:gd name="connsiteX71" fmla="*/ 1416465 w 3472334"/>
                  <a:gd name="connsiteY71" fmla="*/ 1910842 h 2224519"/>
                  <a:gd name="connsiteX72" fmla="*/ 1340269 w 3472334"/>
                  <a:gd name="connsiteY72" fmla="*/ 1640250 h 2224519"/>
                  <a:gd name="connsiteX73" fmla="*/ 1606637 w 3472334"/>
                  <a:gd name="connsiteY73" fmla="*/ 1513030 h 2224519"/>
                  <a:gd name="connsiteX74" fmla="*/ 1723643 w 3472334"/>
                  <a:gd name="connsiteY74" fmla="*/ 1293596 h 2224519"/>
                  <a:gd name="connsiteX75" fmla="*/ 1989073 w 3472334"/>
                  <a:gd name="connsiteY75" fmla="*/ 1262840 h 2224519"/>
                  <a:gd name="connsiteX76" fmla="*/ 1885956 w 3472334"/>
                  <a:gd name="connsiteY76" fmla="*/ 1550615 h 2224519"/>
                  <a:gd name="connsiteX77" fmla="*/ 1755393 w 3472334"/>
                  <a:gd name="connsiteY77" fmla="*/ 1719046 h 2224519"/>
                  <a:gd name="connsiteX78" fmla="*/ 1596312 w 3472334"/>
                  <a:gd name="connsiteY78" fmla="*/ 2013962 h 2224519"/>
                  <a:gd name="connsiteX79" fmla="*/ 1574831 w 3472334"/>
                  <a:gd name="connsiteY79" fmla="*/ 1921749 h 2224519"/>
                  <a:gd name="connsiteX80" fmla="*/ 1471464 w 3472334"/>
                  <a:gd name="connsiteY80" fmla="*/ 2065646 h 2224519"/>
                  <a:gd name="connsiteX81" fmla="*/ 1582781 w 3472334"/>
                  <a:gd name="connsiteY81" fmla="*/ 2133232 h 2224519"/>
                  <a:gd name="connsiteX82" fmla="*/ 1451584 w 3472334"/>
                  <a:gd name="connsiteY82" fmla="*/ 2200818 h 2224519"/>
                  <a:gd name="connsiteX83" fmla="*/ 1228948 w 3472334"/>
                  <a:gd name="connsiteY83" fmla="*/ 2208769 h 2224519"/>
                  <a:gd name="connsiteX84" fmla="*/ 982457 w 3472334"/>
                  <a:gd name="connsiteY84" fmla="*/ 2216722 h 2224519"/>
                  <a:gd name="connsiteX85" fmla="*/ 966555 w 3472334"/>
                  <a:gd name="connsiteY85" fmla="*/ 2137207 h 2224519"/>
                  <a:gd name="connsiteX86" fmla="*/ 1197143 w 3472334"/>
                  <a:gd name="connsiteY86" fmla="*/ 2161061 h 2224519"/>
                  <a:gd name="connsiteX87" fmla="*/ 1324364 w 3472334"/>
                  <a:gd name="connsiteY87" fmla="*/ 2141182 h 2224519"/>
                  <a:gd name="connsiteX88" fmla="*/ 1280632 w 3472334"/>
                  <a:gd name="connsiteY88" fmla="*/ 1954329 h 2224519"/>
                  <a:gd name="connsiteX89" fmla="*/ 1407852 w 3472334"/>
                  <a:gd name="connsiteY89" fmla="*/ 1926500 h 2224519"/>
                  <a:gd name="connsiteX90" fmla="*/ 1247453 w 3472334"/>
                  <a:gd name="connsiteY90" fmla="*/ 1884840 h 2224519"/>
                  <a:gd name="connsiteX91" fmla="*/ 1182614 w 3472334"/>
                  <a:gd name="connsiteY91" fmla="*/ 2054900 h 2224519"/>
                  <a:gd name="connsiteX92" fmla="*/ 1024793 w 3472334"/>
                  <a:gd name="connsiteY92" fmla="*/ 2120214 h 2224519"/>
                  <a:gd name="connsiteX93" fmla="*/ 884116 w 3472334"/>
                  <a:gd name="connsiteY93" fmla="*/ 1758474 h 2224519"/>
                  <a:gd name="connsiteX94" fmla="*/ 843922 w 3472334"/>
                  <a:gd name="connsiteY94" fmla="*/ 2069973 h 2224519"/>
                  <a:gd name="connsiteX95" fmla="*/ 703246 w 3472334"/>
                  <a:gd name="connsiteY95" fmla="*/ 1657991 h 2224519"/>
                  <a:gd name="connsiteX96" fmla="*/ 803729 w 3472334"/>
                  <a:gd name="connsiteY96" fmla="*/ 1406782 h 2224519"/>
                  <a:gd name="connsiteX97" fmla="*/ 884115 w 3472334"/>
                  <a:gd name="connsiteY97" fmla="*/ 1246008 h 2224519"/>
                  <a:gd name="connsiteX98" fmla="*/ 1160446 w 3472334"/>
                  <a:gd name="connsiteY98" fmla="*/ 1125427 h 2224519"/>
                  <a:gd name="connsiteX99" fmla="*/ 1637744 w 3472334"/>
                  <a:gd name="connsiteY99" fmla="*/ 648131 h 2224519"/>
                  <a:gd name="connsiteX100" fmla="*/ 1763348 w 3472334"/>
                  <a:gd name="connsiteY100" fmla="*/ 336632 h 2224519"/>
                  <a:gd name="connsiteX101" fmla="*/ 1642768 w 3472334"/>
                  <a:gd name="connsiteY101" fmla="*/ 376825 h 2224519"/>
                  <a:gd name="connsiteX102" fmla="*/ 1451848 w 3472334"/>
                  <a:gd name="connsiteY102" fmla="*/ 658179 h 2224519"/>
                  <a:gd name="connsiteX103" fmla="*/ 1170498 w 3472334"/>
                  <a:gd name="connsiteY103" fmla="*/ 497404 h 2224519"/>
                  <a:gd name="connsiteX104" fmla="*/ 1200641 w 3472334"/>
                  <a:gd name="connsiteY104" fmla="*/ 633056 h 2224519"/>
                  <a:gd name="connsiteX105" fmla="*/ 1115230 w 3472334"/>
                  <a:gd name="connsiteY105" fmla="*/ 869194 h 2224519"/>
                  <a:gd name="connsiteX106" fmla="*/ 1100158 w 3472334"/>
                  <a:gd name="connsiteY106" fmla="*/ 1004845 h 2224519"/>
                  <a:gd name="connsiteX107" fmla="*/ 904215 w 3472334"/>
                  <a:gd name="connsiteY107" fmla="*/ 1014893 h 2224519"/>
                  <a:gd name="connsiteX108" fmla="*/ 929336 w 3472334"/>
                  <a:gd name="connsiteY108" fmla="*/ 1175667 h 2224519"/>
                  <a:gd name="connsiteX109" fmla="*/ 708272 w 3472334"/>
                  <a:gd name="connsiteY109" fmla="*/ 984749 h 2224519"/>
                  <a:gd name="connsiteX110" fmla="*/ 607789 w 3472334"/>
                  <a:gd name="connsiteY110" fmla="*/ 914411 h 2224519"/>
                  <a:gd name="connsiteX111" fmla="*/ 809594 w 3472334"/>
                  <a:gd name="connsiteY111" fmla="*/ 1313832 h 2224519"/>
                  <a:gd name="connsiteX112" fmla="*/ 512330 w 3472334"/>
                  <a:gd name="connsiteY112" fmla="*/ 1356538 h 2224519"/>
                  <a:gd name="connsiteX113" fmla="*/ 647983 w 3472334"/>
                  <a:gd name="connsiteY113" fmla="*/ 1874028 h 2224519"/>
                  <a:gd name="connsiteX114" fmla="*/ 537449 w 3472334"/>
                  <a:gd name="connsiteY114" fmla="*/ 1798666 h 2224519"/>
                  <a:gd name="connsiteX115" fmla="*/ 391749 w 3472334"/>
                  <a:gd name="connsiteY115" fmla="*/ 1733351 h 2224519"/>
                  <a:gd name="connsiteX116" fmla="*/ 230975 w 3472334"/>
                  <a:gd name="connsiteY116" fmla="*/ 1436924 h 2224519"/>
                  <a:gd name="connsiteX117" fmla="*/ 356580 w 3472334"/>
                  <a:gd name="connsiteY117" fmla="*/ 1668037 h 2224519"/>
                  <a:gd name="connsiteX118" fmla="*/ 431942 w 3472334"/>
                  <a:gd name="connsiteY118" fmla="*/ 1833835 h 2224519"/>
                  <a:gd name="connsiteX119" fmla="*/ 527402 w 3472334"/>
                  <a:gd name="connsiteY119" fmla="*/ 1874028 h 2224519"/>
                  <a:gd name="connsiteX120" fmla="*/ 507305 w 3472334"/>
                  <a:gd name="connsiteY120" fmla="*/ 1989585 h 2224519"/>
                  <a:gd name="connsiteX121" fmla="*/ 311362 w 3472334"/>
                  <a:gd name="connsiteY121" fmla="*/ 2180503 h 2224519"/>
                  <a:gd name="connsiteX122" fmla="*/ 250235 w 3472334"/>
                  <a:gd name="connsiteY122" fmla="*/ 2142821 h 2224519"/>
                  <a:gd name="connsiteX123" fmla="*/ 220927 w 3472334"/>
                  <a:gd name="connsiteY123" fmla="*/ 1989584 h 2224519"/>
                  <a:gd name="connsiteX124" fmla="*/ 120444 w 3472334"/>
                  <a:gd name="connsiteY124" fmla="*/ 1909197 h 2224519"/>
                  <a:gd name="connsiteX125" fmla="*/ 65177 w 3472334"/>
                  <a:gd name="connsiteY125" fmla="*/ 1869004 h 2224519"/>
                  <a:gd name="connsiteX126" fmla="*/ 80251 w 3472334"/>
                  <a:gd name="connsiteY126" fmla="*/ 1673060 h 2224519"/>
                  <a:gd name="connsiteX127" fmla="*/ 205854 w 3472334"/>
                  <a:gd name="connsiteY127" fmla="*/ 1813738 h 2224519"/>
                  <a:gd name="connsiteX128" fmla="*/ 301314 w 3472334"/>
                  <a:gd name="connsiteY128" fmla="*/ 1974512 h 2224519"/>
                  <a:gd name="connsiteX129" fmla="*/ 326435 w 3472334"/>
                  <a:gd name="connsiteY129" fmla="*/ 1863979 h 2224519"/>
                  <a:gd name="connsiteX130" fmla="*/ 175710 w 3472334"/>
                  <a:gd name="connsiteY130" fmla="*/ 1517311 h 2224519"/>
                  <a:gd name="connsiteX131" fmla="*/ 150589 w 3472334"/>
                  <a:gd name="connsiteY131" fmla="*/ 1482143 h 2224519"/>
                  <a:gd name="connsiteX132" fmla="*/ 30008 w 3472334"/>
                  <a:gd name="connsiteY132" fmla="*/ 1642916 h 2224519"/>
                  <a:gd name="connsiteX133" fmla="*/ 19959 w 3472334"/>
                  <a:gd name="connsiteY133" fmla="*/ 1798665 h 2224519"/>
                  <a:gd name="connsiteX134" fmla="*/ 75227 w 3472334"/>
                  <a:gd name="connsiteY134" fmla="*/ 1301271 h 2224519"/>
                  <a:gd name="connsiteX135" fmla="*/ 175709 w 3472334"/>
                  <a:gd name="connsiteY135" fmla="*/ 1341465 h 2224519"/>
                  <a:gd name="connsiteX136" fmla="*/ 170685 w 3472334"/>
                  <a:gd name="connsiteY136" fmla="*/ 1125426 h 2224519"/>
                  <a:gd name="connsiteX137" fmla="*/ 95322 w 3472334"/>
                  <a:gd name="connsiteY137" fmla="*/ 1235957 h 2224519"/>
                  <a:gd name="connsiteX138" fmla="*/ 180733 w 3472334"/>
                  <a:gd name="connsiteY138" fmla="*/ 1045039 h 2224519"/>
                  <a:gd name="connsiteX139" fmla="*/ 276193 w 3472334"/>
                  <a:gd name="connsiteY139" fmla="*/ 864168 h 2224519"/>
                  <a:gd name="connsiteX140" fmla="*/ 471298 w 3472334"/>
                  <a:gd name="connsiteY140"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257043 w 3472334"/>
                  <a:gd name="connsiteY45" fmla="*/ 830046 h 2224519"/>
                  <a:gd name="connsiteX46" fmla="*/ 2461403 w 3472334"/>
                  <a:gd name="connsiteY46" fmla="*/ 733802 h 2224519"/>
                  <a:gd name="connsiteX47" fmla="*/ 3469893 w 3472334"/>
                  <a:gd name="connsiteY47" fmla="*/ 1934946 h 2224519"/>
                  <a:gd name="connsiteX48" fmla="*/ 2561843 w 3472334"/>
                  <a:gd name="connsiteY48" fmla="*/ 842746 h 2224519"/>
                  <a:gd name="connsiteX49" fmla="*/ 2105637 w 3472334"/>
                  <a:gd name="connsiteY49" fmla="*/ 967096 h 2224519"/>
                  <a:gd name="connsiteX50" fmla="*/ 1771168 w 3472334"/>
                  <a:gd name="connsiteY50" fmla="*/ 1203194 h 2224519"/>
                  <a:gd name="connsiteX51" fmla="*/ 1666272 w 3472334"/>
                  <a:gd name="connsiteY51" fmla="*/ 1103537 h 2224519"/>
                  <a:gd name="connsiteX52" fmla="*/ 1333340 w 3472334"/>
                  <a:gd name="connsiteY52" fmla="*/ 1505003 h 2224519"/>
                  <a:gd name="connsiteX53" fmla="*/ 1260930 w 3472334"/>
                  <a:gd name="connsiteY53" fmla="*/ 1457024 h 2224519"/>
                  <a:gd name="connsiteX54" fmla="*/ 1613074 w 3472334"/>
                  <a:gd name="connsiteY54" fmla="*/ 1076685 h 2224519"/>
                  <a:gd name="connsiteX55" fmla="*/ 1920715 w 3472334"/>
                  <a:gd name="connsiteY55" fmla="*/ 821267 h 2224519"/>
                  <a:gd name="connsiteX56" fmla="*/ 1829273 w 3472334"/>
                  <a:gd name="connsiteY56" fmla="*/ 817291 h 2224519"/>
                  <a:gd name="connsiteX57" fmla="*/ 1773614 w 3472334"/>
                  <a:gd name="connsiteY57" fmla="*/ 761632 h 2224519"/>
                  <a:gd name="connsiteX58" fmla="*/ 1456874 w 3472334"/>
                  <a:gd name="connsiteY58" fmla="*/ 1004847 h 2224519"/>
                  <a:gd name="connsiteX59" fmla="*/ 1527211 w 3472334"/>
                  <a:gd name="connsiteY59" fmla="*/ 753639 h 2224519"/>
                  <a:gd name="connsiteX60" fmla="*/ 1421703 w 3472334"/>
                  <a:gd name="connsiteY60" fmla="*/ 834026 h 2224519"/>
                  <a:gd name="connsiteX61" fmla="*/ 1512138 w 3472334"/>
                  <a:gd name="connsiteY61" fmla="*/ 834026 h 2224519"/>
                  <a:gd name="connsiteX62" fmla="*/ 1371461 w 3472334"/>
                  <a:gd name="connsiteY62" fmla="*/ 1019920 h 2224519"/>
                  <a:gd name="connsiteX63" fmla="*/ 1115228 w 3472334"/>
                  <a:gd name="connsiteY63" fmla="*/ 1246008 h 2224519"/>
                  <a:gd name="connsiteX64" fmla="*/ 907141 w 3472334"/>
                  <a:gd name="connsiteY64" fmla="*/ 1537410 h 2224519"/>
                  <a:gd name="connsiteX65" fmla="*/ 858995 w 3472334"/>
                  <a:gd name="connsiteY65" fmla="*/ 1612773 h 2224519"/>
                  <a:gd name="connsiteX66" fmla="*/ 1009720 w 3472334"/>
                  <a:gd name="connsiteY66" fmla="*/ 1909199 h 2224519"/>
                  <a:gd name="connsiteX67" fmla="*/ 1100156 w 3472334"/>
                  <a:gd name="connsiteY67" fmla="*/ 1889102 h 2224519"/>
                  <a:gd name="connsiteX68" fmla="*/ 1243117 w 3472334"/>
                  <a:gd name="connsiteY68" fmla="*/ 1429806 h 2224519"/>
                  <a:gd name="connsiteX69" fmla="*/ 1356169 w 3472334"/>
                  <a:gd name="connsiteY69" fmla="*/ 1501105 h 2224519"/>
                  <a:gd name="connsiteX70" fmla="*/ 1352194 w 3472334"/>
                  <a:gd name="connsiteY70" fmla="*/ 1596520 h 2224519"/>
                  <a:gd name="connsiteX71" fmla="*/ 1324384 w 3472334"/>
                  <a:gd name="connsiteY71" fmla="*/ 1770376 h 2224519"/>
                  <a:gd name="connsiteX72" fmla="*/ 1416465 w 3472334"/>
                  <a:gd name="connsiteY72" fmla="*/ 1910842 h 2224519"/>
                  <a:gd name="connsiteX73" fmla="*/ 1340269 w 3472334"/>
                  <a:gd name="connsiteY73" fmla="*/ 1640250 h 2224519"/>
                  <a:gd name="connsiteX74" fmla="*/ 1606637 w 3472334"/>
                  <a:gd name="connsiteY74" fmla="*/ 1513030 h 2224519"/>
                  <a:gd name="connsiteX75" fmla="*/ 1723643 w 3472334"/>
                  <a:gd name="connsiteY75" fmla="*/ 1293596 h 2224519"/>
                  <a:gd name="connsiteX76" fmla="*/ 1989073 w 3472334"/>
                  <a:gd name="connsiteY76" fmla="*/ 1262840 h 2224519"/>
                  <a:gd name="connsiteX77" fmla="*/ 1885956 w 3472334"/>
                  <a:gd name="connsiteY77" fmla="*/ 1550615 h 2224519"/>
                  <a:gd name="connsiteX78" fmla="*/ 1755393 w 3472334"/>
                  <a:gd name="connsiteY78" fmla="*/ 1719046 h 2224519"/>
                  <a:gd name="connsiteX79" fmla="*/ 1596312 w 3472334"/>
                  <a:gd name="connsiteY79" fmla="*/ 2013962 h 2224519"/>
                  <a:gd name="connsiteX80" fmla="*/ 1574831 w 3472334"/>
                  <a:gd name="connsiteY80" fmla="*/ 1921749 h 2224519"/>
                  <a:gd name="connsiteX81" fmla="*/ 1471464 w 3472334"/>
                  <a:gd name="connsiteY81" fmla="*/ 2065646 h 2224519"/>
                  <a:gd name="connsiteX82" fmla="*/ 1582781 w 3472334"/>
                  <a:gd name="connsiteY82" fmla="*/ 2133232 h 2224519"/>
                  <a:gd name="connsiteX83" fmla="*/ 1451584 w 3472334"/>
                  <a:gd name="connsiteY83" fmla="*/ 2200818 h 2224519"/>
                  <a:gd name="connsiteX84" fmla="*/ 1228948 w 3472334"/>
                  <a:gd name="connsiteY84" fmla="*/ 2208769 h 2224519"/>
                  <a:gd name="connsiteX85" fmla="*/ 982457 w 3472334"/>
                  <a:gd name="connsiteY85" fmla="*/ 2216722 h 2224519"/>
                  <a:gd name="connsiteX86" fmla="*/ 966555 w 3472334"/>
                  <a:gd name="connsiteY86" fmla="*/ 2137207 h 2224519"/>
                  <a:gd name="connsiteX87" fmla="*/ 1197143 w 3472334"/>
                  <a:gd name="connsiteY87" fmla="*/ 2161061 h 2224519"/>
                  <a:gd name="connsiteX88" fmla="*/ 1324364 w 3472334"/>
                  <a:gd name="connsiteY88" fmla="*/ 2141182 h 2224519"/>
                  <a:gd name="connsiteX89" fmla="*/ 1280632 w 3472334"/>
                  <a:gd name="connsiteY89" fmla="*/ 1954329 h 2224519"/>
                  <a:gd name="connsiteX90" fmla="*/ 1407852 w 3472334"/>
                  <a:gd name="connsiteY90" fmla="*/ 1926500 h 2224519"/>
                  <a:gd name="connsiteX91" fmla="*/ 1247453 w 3472334"/>
                  <a:gd name="connsiteY91" fmla="*/ 1884840 h 2224519"/>
                  <a:gd name="connsiteX92" fmla="*/ 1182614 w 3472334"/>
                  <a:gd name="connsiteY92" fmla="*/ 2054900 h 2224519"/>
                  <a:gd name="connsiteX93" fmla="*/ 1024793 w 3472334"/>
                  <a:gd name="connsiteY93" fmla="*/ 2120214 h 2224519"/>
                  <a:gd name="connsiteX94" fmla="*/ 884116 w 3472334"/>
                  <a:gd name="connsiteY94" fmla="*/ 1758474 h 2224519"/>
                  <a:gd name="connsiteX95" fmla="*/ 843922 w 3472334"/>
                  <a:gd name="connsiteY95" fmla="*/ 2069973 h 2224519"/>
                  <a:gd name="connsiteX96" fmla="*/ 703246 w 3472334"/>
                  <a:gd name="connsiteY96" fmla="*/ 1657991 h 2224519"/>
                  <a:gd name="connsiteX97" fmla="*/ 803729 w 3472334"/>
                  <a:gd name="connsiteY97" fmla="*/ 1406782 h 2224519"/>
                  <a:gd name="connsiteX98" fmla="*/ 884115 w 3472334"/>
                  <a:gd name="connsiteY98" fmla="*/ 1246008 h 2224519"/>
                  <a:gd name="connsiteX99" fmla="*/ 1160446 w 3472334"/>
                  <a:gd name="connsiteY99" fmla="*/ 1125427 h 2224519"/>
                  <a:gd name="connsiteX100" fmla="*/ 1637744 w 3472334"/>
                  <a:gd name="connsiteY100" fmla="*/ 648131 h 2224519"/>
                  <a:gd name="connsiteX101" fmla="*/ 1763348 w 3472334"/>
                  <a:gd name="connsiteY101" fmla="*/ 336632 h 2224519"/>
                  <a:gd name="connsiteX102" fmla="*/ 1642768 w 3472334"/>
                  <a:gd name="connsiteY102" fmla="*/ 376825 h 2224519"/>
                  <a:gd name="connsiteX103" fmla="*/ 1451848 w 3472334"/>
                  <a:gd name="connsiteY103" fmla="*/ 658179 h 2224519"/>
                  <a:gd name="connsiteX104" fmla="*/ 1170498 w 3472334"/>
                  <a:gd name="connsiteY104" fmla="*/ 497404 h 2224519"/>
                  <a:gd name="connsiteX105" fmla="*/ 1200641 w 3472334"/>
                  <a:gd name="connsiteY105" fmla="*/ 633056 h 2224519"/>
                  <a:gd name="connsiteX106" fmla="*/ 1115230 w 3472334"/>
                  <a:gd name="connsiteY106" fmla="*/ 869194 h 2224519"/>
                  <a:gd name="connsiteX107" fmla="*/ 1100158 w 3472334"/>
                  <a:gd name="connsiteY107" fmla="*/ 1004845 h 2224519"/>
                  <a:gd name="connsiteX108" fmla="*/ 904215 w 3472334"/>
                  <a:gd name="connsiteY108" fmla="*/ 1014893 h 2224519"/>
                  <a:gd name="connsiteX109" fmla="*/ 929336 w 3472334"/>
                  <a:gd name="connsiteY109" fmla="*/ 1175667 h 2224519"/>
                  <a:gd name="connsiteX110" fmla="*/ 708272 w 3472334"/>
                  <a:gd name="connsiteY110" fmla="*/ 984749 h 2224519"/>
                  <a:gd name="connsiteX111" fmla="*/ 607789 w 3472334"/>
                  <a:gd name="connsiteY111" fmla="*/ 914411 h 2224519"/>
                  <a:gd name="connsiteX112" fmla="*/ 809594 w 3472334"/>
                  <a:gd name="connsiteY112" fmla="*/ 1313832 h 2224519"/>
                  <a:gd name="connsiteX113" fmla="*/ 512330 w 3472334"/>
                  <a:gd name="connsiteY113" fmla="*/ 1356538 h 2224519"/>
                  <a:gd name="connsiteX114" fmla="*/ 647983 w 3472334"/>
                  <a:gd name="connsiteY114" fmla="*/ 1874028 h 2224519"/>
                  <a:gd name="connsiteX115" fmla="*/ 537449 w 3472334"/>
                  <a:gd name="connsiteY115" fmla="*/ 1798666 h 2224519"/>
                  <a:gd name="connsiteX116" fmla="*/ 391749 w 3472334"/>
                  <a:gd name="connsiteY116" fmla="*/ 1733351 h 2224519"/>
                  <a:gd name="connsiteX117" fmla="*/ 230975 w 3472334"/>
                  <a:gd name="connsiteY117" fmla="*/ 1436924 h 2224519"/>
                  <a:gd name="connsiteX118" fmla="*/ 356580 w 3472334"/>
                  <a:gd name="connsiteY118" fmla="*/ 1668037 h 2224519"/>
                  <a:gd name="connsiteX119" fmla="*/ 431942 w 3472334"/>
                  <a:gd name="connsiteY119" fmla="*/ 1833835 h 2224519"/>
                  <a:gd name="connsiteX120" fmla="*/ 527402 w 3472334"/>
                  <a:gd name="connsiteY120" fmla="*/ 1874028 h 2224519"/>
                  <a:gd name="connsiteX121" fmla="*/ 507305 w 3472334"/>
                  <a:gd name="connsiteY121" fmla="*/ 1989585 h 2224519"/>
                  <a:gd name="connsiteX122" fmla="*/ 311362 w 3472334"/>
                  <a:gd name="connsiteY122" fmla="*/ 2180503 h 2224519"/>
                  <a:gd name="connsiteX123" fmla="*/ 250235 w 3472334"/>
                  <a:gd name="connsiteY123" fmla="*/ 2142821 h 2224519"/>
                  <a:gd name="connsiteX124" fmla="*/ 220927 w 3472334"/>
                  <a:gd name="connsiteY124" fmla="*/ 1989584 h 2224519"/>
                  <a:gd name="connsiteX125" fmla="*/ 120444 w 3472334"/>
                  <a:gd name="connsiteY125" fmla="*/ 1909197 h 2224519"/>
                  <a:gd name="connsiteX126" fmla="*/ 65177 w 3472334"/>
                  <a:gd name="connsiteY126" fmla="*/ 1869004 h 2224519"/>
                  <a:gd name="connsiteX127" fmla="*/ 80251 w 3472334"/>
                  <a:gd name="connsiteY127" fmla="*/ 1673060 h 2224519"/>
                  <a:gd name="connsiteX128" fmla="*/ 205854 w 3472334"/>
                  <a:gd name="connsiteY128" fmla="*/ 1813738 h 2224519"/>
                  <a:gd name="connsiteX129" fmla="*/ 301314 w 3472334"/>
                  <a:gd name="connsiteY129" fmla="*/ 1974512 h 2224519"/>
                  <a:gd name="connsiteX130" fmla="*/ 326435 w 3472334"/>
                  <a:gd name="connsiteY130" fmla="*/ 1863979 h 2224519"/>
                  <a:gd name="connsiteX131" fmla="*/ 175710 w 3472334"/>
                  <a:gd name="connsiteY131" fmla="*/ 1517311 h 2224519"/>
                  <a:gd name="connsiteX132" fmla="*/ 150589 w 3472334"/>
                  <a:gd name="connsiteY132" fmla="*/ 1482143 h 2224519"/>
                  <a:gd name="connsiteX133" fmla="*/ 30008 w 3472334"/>
                  <a:gd name="connsiteY133" fmla="*/ 1642916 h 2224519"/>
                  <a:gd name="connsiteX134" fmla="*/ 19959 w 3472334"/>
                  <a:gd name="connsiteY134" fmla="*/ 1798665 h 2224519"/>
                  <a:gd name="connsiteX135" fmla="*/ 75227 w 3472334"/>
                  <a:gd name="connsiteY135" fmla="*/ 1301271 h 2224519"/>
                  <a:gd name="connsiteX136" fmla="*/ 175709 w 3472334"/>
                  <a:gd name="connsiteY136" fmla="*/ 1341465 h 2224519"/>
                  <a:gd name="connsiteX137" fmla="*/ 170685 w 3472334"/>
                  <a:gd name="connsiteY137" fmla="*/ 1125426 h 2224519"/>
                  <a:gd name="connsiteX138" fmla="*/ 95322 w 3472334"/>
                  <a:gd name="connsiteY138" fmla="*/ 1235957 h 2224519"/>
                  <a:gd name="connsiteX139" fmla="*/ 180733 w 3472334"/>
                  <a:gd name="connsiteY139" fmla="*/ 1045039 h 2224519"/>
                  <a:gd name="connsiteX140" fmla="*/ 276193 w 3472334"/>
                  <a:gd name="connsiteY140" fmla="*/ 864168 h 2224519"/>
                  <a:gd name="connsiteX141" fmla="*/ 471298 w 3472334"/>
                  <a:gd name="connsiteY141"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117343 w 3472334"/>
                  <a:gd name="connsiteY45" fmla="*/ 398246 h 2224519"/>
                  <a:gd name="connsiteX46" fmla="*/ 2461403 w 3472334"/>
                  <a:gd name="connsiteY46" fmla="*/ 733802 h 2224519"/>
                  <a:gd name="connsiteX47" fmla="*/ 3469893 w 3472334"/>
                  <a:gd name="connsiteY47" fmla="*/ 1934946 h 2224519"/>
                  <a:gd name="connsiteX48" fmla="*/ 2561843 w 3472334"/>
                  <a:gd name="connsiteY48" fmla="*/ 842746 h 2224519"/>
                  <a:gd name="connsiteX49" fmla="*/ 2105637 w 3472334"/>
                  <a:gd name="connsiteY49" fmla="*/ 967096 h 2224519"/>
                  <a:gd name="connsiteX50" fmla="*/ 1771168 w 3472334"/>
                  <a:gd name="connsiteY50" fmla="*/ 1203194 h 2224519"/>
                  <a:gd name="connsiteX51" fmla="*/ 1666272 w 3472334"/>
                  <a:gd name="connsiteY51" fmla="*/ 1103537 h 2224519"/>
                  <a:gd name="connsiteX52" fmla="*/ 1333340 w 3472334"/>
                  <a:gd name="connsiteY52" fmla="*/ 1505003 h 2224519"/>
                  <a:gd name="connsiteX53" fmla="*/ 1260930 w 3472334"/>
                  <a:gd name="connsiteY53" fmla="*/ 1457024 h 2224519"/>
                  <a:gd name="connsiteX54" fmla="*/ 1613074 w 3472334"/>
                  <a:gd name="connsiteY54" fmla="*/ 1076685 h 2224519"/>
                  <a:gd name="connsiteX55" fmla="*/ 1920715 w 3472334"/>
                  <a:gd name="connsiteY55" fmla="*/ 821267 h 2224519"/>
                  <a:gd name="connsiteX56" fmla="*/ 1829273 w 3472334"/>
                  <a:gd name="connsiteY56" fmla="*/ 817291 h 2224519"/>
                  <a:gd name="connsiteX57" fmla="*/ 1773614 w 3472334"/>
                  <a:gd name="connsiteY57" fmla="*/ 761632 h 2224519"/>
                  <a:gd name="connsiteX58" fmla="*/ 1456874 w 3472334"/>
                  <a:gd name="connsiteY58" fmla="*/ 1004847 h 2224519"/>
                  <a:gd name="connsiteX59" fmla="*/ 1527211 w 3472334"/>
                  <a:gd name="connsiteY59" fmla="*/ 753639 h 2224519"/>
                  <a:gd name="connsiteX60" fmla="*/ 1421703 w 3472334"/>
                  <a:gd name="connsiteY60" fmla="*/ 834026 h 2224519"/>
                  <a:gd name="connsiteX61" fmla="*/ 1512138 w 3472334"/>
                  <a:gd name="connsiteY61" fmla="*/ 834026 h 2224519"/>
                  <a:gd name="connsiteX62" fmla="*/ 1371461 w 3472334"/>
                  <a:gd name="connsiteY62" fmla="*/ 1019920 h 2224519"/>
                  <a:gd name="connsiteX63" fmla="*/ 1115228 w 3472334"/>
                  <a:gd name="connsiteY63" fmla="*/ 1246008 h 2224519"/>
                  <a:gd name="connsiteX64" fmla="*/ 907141 w 3472334"/>
                  <a:gd name="connsiteY64" fmla="*/ 1537410 h 2224519"/>
                  <a:gd name="connsiteX65" fmla="*/ 858995 w 3472334"/>
                  <a:gd name="connsiteY65" fmla="*/ 1612773 h 2224519"/>
                  <a:gd name="connsiteX66" fmla="*/ 1009720 w 3472334"/>
                  <a:gd name="connsiteY66" fmla="*/ 1909199 h 2224519"/>
                  <a:gd name="connsiteX67" fmla="*/ 1100156 w 3472334"/>
                  <a:gd name="connsiteY67" fmla="*/ 1889102 h 2224519"/>
                  <a:gd name="connsiteX68" fmla="*/ 1243117 w 3472334"/>
                  <a:gd name="connsiteY68" fmla="*/ 1429806 h 2224519"/>
                  <a:gd name="connsiteX69" fmla="*/ 1356169 w 3472334"/>
                  <a:gd name="connsiteY69" fmla="*/ 1501105 h 2224519"/>
                  <a:gd name="connsiteX70" fmla="*/ 1352194 w 3472334"/>
                  <a:gd name="connsiteY70" fmla="*/ 1596520 h 2224519"/>
                  <a:gd name="connsiteX71" fmla="*/ 1324384 w 3472334"/>
                  <a:gd name="connsiteY71" fmla="*/ 1770376 h 2224519"/>
                  <a:gd name="connsiteX72" fmla="*/ 1416465 w 3472334"/>
                  <a:gd name="connsiteY72" fmla="*/ 1910842 h 2224519"/>
                  <a:gd name="connsiteX73" fmla="*/ 1340269 w 3472334"/>
                  <a:gd name="connsiteY73" fmla="*/ 1640250 h 2224519"/>
                  <a:gd name="connsiteX74" fmla="*/ 1606637 w 3472334"/>
                  <a:gd name="connsiteY74" fmla="*/ 1513030 h 2224519"/>
                  <a:gd name="connsiteX75" fmla="*/ 1723643 w 3472334"/>
                  <a:gd name="connsiteY75" fmla="*/ 1293596 h 2224519"/>
                  <a:gd name="connsiteX76" fmla="*/ 1989073 w 3472334"/>
                  <a:gd name="connsiteY76" fmla="*/ 1262840 h 2224519"/>
                  <a:gd name="connsiteX77" fmla="*/ 1885956 w 3472334"/>
                  <a:gd name="connsiteY77" fmla="*/ 1550615 h 2224519"/>
                  <a:gd name="connsiteX78" fmla="*/ 1755393 w 3472334"/>
                  <a:gd name="connsiteY78" fmla="*/ 1719046 h 2224519"/>
                  <a:gd name="connsiteX79" fmla="*/ 1596312 w 3472334"/>
                  <a:gd name="connsiteY79" fmla="*/ 2013962 h 2224519"/>
                  <a:gd name="connsiteX80" fmla="*/ 1574831 w 3472334"/>
                  <a:gd name="connsiteY80" fmla="*/ 1921749 h 2224519"/>
                  <a:gd name="connsiteX81" fmla="*/ 1471464 w 3472334"/>
                  <a:gd name="connsiteY81" fmla="*/ 2065646 h 2224519"/>
                  <a:gd name="connsiteX82" fmla="*/ 1582781 w 3472334"/>
                  <a:gd name="connsiteY82" fmla="*/ 2133232 h 2224519"/>
                  <a:gd name="connsiteX83" fmla="*/ 1451584 w 3472334"/>
                  <a:gd name="connsiteY83" fmla="*/ 2200818 h 2224519"/>
                  <a:gd name="connsiteX84" fmla="*/ 1228948 w 3472334"/>
                  <a:gd name="connsiteY84" fmla="*/ 2208769 h 2224519"/>
                  <a:gd name="connsiteX85" fmla="*/ 982457 w 3472334"/>
                  <a:gd name="connsiteY85" fmla="*/ 2216722 h 2224519"/>
                  <a:gd name="connsiteX86" fmla="*/ 966555 w 3472334"/>
                  <a:gd name="connsiteY86" fmla="*/ 2137207 h 2224519"/>
                  <a:gd name="connsiteX87" fmla="*/ 1197143 w 3472334"/>
                  <a:gd name="connsiteY87" fmla="*/ 2161061 h 2224519"/>
                  <a:gd name="connsiteX88" fmla="*/ 1324364 w 3472334"/>
                  <a:gd name="connsiteY88" fmla="*/ 2141182 h 2224519"/>
                  <a:gd name="connsiteX89" fmla="*/ 1280632 w 3472334"/>
                  <a:gd name="connsiteY89" fmla="*/ 1954329 h 2224519"/>
                  <a:gd name="connsiteX90" fmla="*/ 1407852 w 3472334"/>
                  <a:gd name="connsiteY90" fmla="*/ 1926500 h 2224519"/>
                  <a:gd name="connsiteX91" fmla="*/ 1247453 w 3472334"/>
                  <a:gd name="connsiteY91" fmla="*/ 1884840 h 2224519"/>
                  <a:gd name="connsiteX92" fmla="*/ 1182614 w 3472334"/>
                  <a:gd name="connsiteY92" fmla="*/ 2054900 h 2224519"/>
                  <a:gd name="connsiteX93" fmla="*/ 1024793 w 3472334"/>
                  <a:gd name="connsiteY93" fmla="*/ 2120214 h 2224519"/>
                  <a:gd name="connsiteX94" fmla="*/ 884116 w 3472334"/>
                  <a:gd name="connsiteY94" fmla="*/ 1758474 h 2224519"/>
                  <a:gd name="connsiteX95" fmla="*/ 843922 w 3472334"/>
                  <a:gd name="connsiteY95" fmla="*/ 2069973 h 2224519"/>
                  <a:gd name="connsiteX96" fmla="*/ 703246 w 3472334"/>
                  <a:gd name="connsiteY96" fmla="*/ 1657991 h 2224519"/>
                  <a:gd name="connsiteX97" fmla="*/ 803729 w 3472334"/>
                  <a:gd name="connsiteY97" fmla="*/ 1406782 h 2224519"/>
                  <a:gd name="connsiteX98" fmla="*/ 884115 w 3472334"/>
                  <a:gd name="connsiteY98" fmla="*/ 1246008 h 2224519"/>
                  <a:gd name="connsiteX99" fmla="*/ 1160446 w 3472334"/>
                  <a:gd name="connsiteY99" fmla="*/ 1125427 h 2224519"/>
                  <a:gd name="connsiteX100" fmla="*/ 1637744 w 3472334"/>
                  <a:gd name="connsiteY100" fmla="*/ 648131 h 2224519"/>
                  <a:gd name="connsiteX101" fmla="*/ 1763348 w 3472334"/>
                  <a:gd name="connsiteY101" fmla="*/ 336632 h 2224519"/>
                  <a:gd name="connsiteX102" fmla="*/ 1642768 w 3472334"/>
                  <a:gd name="connsiteY102" fmla="*/ 376825 h 2224519"/>
                  <a:gd name="connsiteX103" fmla="*/ 1451848 w 3472334"/>
                  <a:gd name="connsiteY103" fmla="*/ 658179 h 2224519"/>
                  <a:gd name="connsiteX104" fmla="*/ 1170498 w 3472334"/>
                  <a:gd name="connsiteY104" fmla="*/ 497404 h 2224519"/>
                  <a:gd name="connsiteX105" fmla="*/ 1200641 w 3472334"/>
                  <a:gd name="connsiteY105" fmla="*/ 633056 h 2224519"/>
                  <a:gd name="connsiteX106" fmla="*/ 1115230 w 3472334"/>
                  <a:gd name="connsiteY106" fmla="*/ 869194 h 2224519"/>
                  <a:gd name="connsiteX107" fmla="*/ 1100158 w 3472334"/>
                  <a:gd name="connsiteY107" fmla="*/ 1004845 h 2224519"/>
                  <a:gd name="connsiteX108" fmla="*/ 904215 w 3472334"/>
                  <a:gd name="connsiteY108" fmla="*/ 1014893 h 2224519"/>
                  <a:gd name="connsiteX109" fmla="*/ 929336 w 3472334"/>
                  <a:gd name="connsiteY109" fmla="*/ 1175667 h 2224519"/>
                  <a:gd name="connsiteX110" fmla="*/ 708272 w 3472334"/>
                  <a:gd name="connsiteY110" fmla="*/ 984749 h 2224519"/>
                  <a:gd name="connsiteX111" fmla="*/ 607789 w 3472334"/>
                  <a:gd name="connsiteY111" fmla="*/ 914411 h 2224519"/>
                  <a:gd name="connsiteX112" fmla="*/ 809594 w 3472334"/>
                  <a:gd name="connsiteY112" fmla="*/ 1313832 h 2224519"/>
                  <a:gd name="connsiteX113" fmla="*/ 512330 w 3472334"/>
                  <a:gd name="connsiteY113" fmla="*/ 1356538 h 2224519"/>
                  <a:gd name="connsiteX114" fmla="*/ 647983 w 3472334"/>
                  <a:gd name="connsiteY114" fmla="*/ 1874028 h 2224519"/>
                  <a:gd name="connsiteX115" fmla="*/ 537449 w 3472334"/>
                  <a:gd name="connsiteY115" fmla="*/ 1798666 h 2224519"/>
                  <a:gd name="connsiteX116" fmla="*/ 391749 w 3472334"/>
                  <a:gd name="connsiteY116" fmla="*/ 1733351 h 2224519"/>
                  <a:gd name="connsiteX117" fmla="*/ 230975 w 3472334"/>
                  <a:gd name="connsiteY117" fmla="*/ 1436924 h 2224519"/>
                  <a:gd name="connsiteX118" fmla="*/ 356580 w 3472334"/>
                  <a:gd name="connsiteY118" fmla="*/ 1668037 h 2224519"/>
                  <a:gd name="connsiteX119" fmla="*/ 431942 w 3472334"/>
                  <a:gd name="connsiteY119" fmla="*/ 1833835 h 2224519"/>
                  <a:gd name="connsiteX120" fmla="*/ 527402 w 3472334"/>
                  <a:gd name="connsiteY120" fmla="*/ 1874028 h 2224519"/>
                  <a:gd name="connsiteX121" fmla="*/ 507305 w 3472334"/>
                  <a:gd name="connsiteY121" fmla="*/ 1989585 h 2224519"/>
                  <a:gd name="connsiteX122" fmla="*/ 311362 w 3472334"/>
                  <a:gd name="connsiteY122" fmla="*/ 2180503 h 2224519"/>
                  <a:gd name="connsiteX123" fmla="*/ 250235 w 3472334"/>
                  <a:gd name="connsiteY123" fmla="*/ 2142821 h 2224519"/>
                  <a:gd name="connsiteX124" fmla="*/ 220927 w 3472334"/>
                  <a:gd name="connsiteY124" fmla="*/ 1989584 h 2224519"/>
                  <a:gd name="connsiteX125" fmla="*/ 120444 w 3472334"/>
                  <a:gd name="connsiteY125" fmla="*/ 1909197 h 2224519"/>
                  <a:gd name="connsiteX126" fmla="*/ 65177 w 3472334"/>
                  <a:gd name="connsiteY126" fmla="*/ 1869004 h 2224519"/>
                  <a:gd name="connsiteX127" fmla="*/ 80251 w 3472334"/>
                  <a:gd name="connsiteY127" fmla="*/ 1673060 h 2224519"/>
                  <a:gd name="connsiteX128" fmla="*/ 205854 w 3472334"/>
                  <a:gd name="connsiteY128" fmla="*/ 1813738 h 2224519"/>
                  <a:gd name="connsiteX129" fmla="*/ 301314 w 3472334"/>
                  <a:gd name="connsiteY129" fmla="*/ 1974512 h 2224519"/>
                  <a:gd name="connsiteX130" fmla="*/ 326435 w 3472334"/>
                  <a:gd name="connsiteY130" fmla="*/ 1863979 h 2224519"/>
                  <a:gd name="connsiteX131" fmla="*/ 175710 w 3472334"/>
                  <a:gd name="connsiteY131" fmla="*/ 1517311 h 2224519"/>
                  <a:gd name="connsiteX132" fmla="*/ 150589 w 3472334"/>
                  <a:gd name="connsiteY132" fmla="*/ 1482143 h 2224519"/>
                  <a:gd name="connsiteX133" fmla="*/ 30008 w 3472334"/>
                  <a:gd name="connsiteY133" fmla="*/ 1642916 h 2224519"/>
                  <a:gd name="connsiteX134" fmla="*/ 19959 w 3472334"/>
                  <a:gd name="connsiteY134" fmla="*/ 1798665 h 2224519"/>
                  <a:gd name="connsiteX135" fmla="*/ 75227 w 3472334"/>
                  <a:gd name="connsiteY135" fmla="*/ 1301271 h 2224519"/>
                  <a:gd name="connsiteX136" fmla="*/ 175709 w 3472334"/>
                  <a:gd name="connsiteY136" fmla="*/ 1341465 h 2224519"/>
                  <a:gd name="connsiteX137" fmla="*/ 170685 w 3472334"/>
                  <a:gd name="connsiteY137" fmla="*/ 1125426 h 2224519"/>
                  <a:gd name="connsiteX138" fmla="*/ 95322 w 3472334"/>
                  <a:gd name="connsiteY138" fmla="*/ 1235957 h 2224519"/>
                  <a:gd name="connsiteX139" fmla="*/ 180733 w 3472334"/>
                  <a:gd name="connsiteY139" fmla="*/ 1045039 h 2224519"/>
                  <a:gd name="connsiteX140" fmla="*/ 276193 w 3472334"/>
                  <a:gd name="connsiteY140" fmla="*/ 864168 h 2224519"/>
                  <a:gd name="connsiteX141" fmla="*/ 471298 w 3472334"/>
                  <a:gd name="connsiteY141"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117343 w 3472334"/>
                  <a:gd name="connsiteY45" fmla="*/ 398246 h 2224519"/>
                  <a:gd name="connsiteX46" fmla="*/ 2461403 w 3472334"/>
                  <a:gd name="connsiteY46" fmla="*/ 733802 h 2224519"/>
                  <a:gd name="connsiteX47" fmla="*/ 3469893 w 3472334"/>
                  <a:gd name="connsiteY47" fmla="*/ 1934946 h 2224519"/>
                  <a:gd name="connsiteX48" fmla="*/ 2561843 w 3472334"/>
                  <a:gd name="connsiteY48" fmla="*/ 842746 h 2224519"/>
                  <a:gd name="connsiteX49" fmla="*/ 2105637 w 3472334"/>
                  <a:gd name="connsiteY49" fmla="*/ 967096 h 2224519"/>
                  <a:gd name="connsiteX50" fmla="*/ 1771168 w 3472334"/>
                  <a:gd name="connsiteY50" fmla="*/ 1203194 h 2224519"/>
                  <a:gd name="connsiteX51" fmla="*/ 1666272 w 3472334"/>
                  <a:gd name="connsiteY51" fmla="*/ 1103537 h 2224519"/>
                  <a:gd name="connsiteX52" fmla="*/ 1333340 w 3472334"/>
                  <a:gd name="connsiteY52" fmla="*/ 1505003 h 2224519"/>
                  <a:gd name="connsiteX53" fmla="*/ 1260930 w 3472334"/>
                  <a:gd name="connsiteY53" fmla="*/ 1457024 h 2224519"/>
                  <a:gd name="connsiteX54" fmla="*/ 1613074 w 3472334"/>
                  <a:gd name="connsiteY54" fmla="*/ 1076685 h 2224519"/>
                  <a:gd name="connsiteX55" fmla="*/ 1920715 w 3472334"/>
                  <a:gd name="connsiteY55" fmla="*/ 821267 h 2224519"/>
                  <a:gd name="connsiteX56" fmla="*/ 1829273 w 3472334"/>
                  <a:gd name="connsiteY56" fmla="*/ 817291 h 2224519"/>
                  <a:gd name="connsiteX57" fmla="*/ 1773614 w 3472334"/>
                  <a:gd name="connsiteY57" fmla="*/ 761632 h 2224519"/>
                  <a:gd name="connsiteX58" fmla="*/ 1456874 w 3472334"/>
                  <a:gd name="connsiteY58" fmla="*/ 1004847 h 2224519"/>
                  <a:gd name="connsiteX59" fmla="*/ 1527211 w 3472334"/>
                  <a:gd name="connsiteY59" fmla="*/ 753639 h 2224519"/>
                  <a:gd name="connsiteX60" fmla="*/ 1421703 w 3472334"/>
                  <a:gd name="connsiteY60" fmla="*/ 834026 h 2224519"/>
                  <a:gd name="connsiteX61" fmla="*/ 1512138 w 3472334"/>
                  <a:gd name="connsiteY61" fmla="*/ 834026 h 2224519"/>
                  <a:gd name="connsiteX62" fmla="*/ 1371461 w 3472334"/>
                  <a:gd name="connsiteY62" fmla="*/ 1019920 h 2224519"/>
                  <a:gd name="connsiteX63" fmla="*/ 1115228 w 3472334"/>
                  <a:gd name="connsiteY63" fmla="*/ 1246008 h 2224519"/>
                  <a:gd name="connsiteX64" fmla="*/ 907141 w 3472334"/>
                  <a:gd name="connsiteY64" fmla="*/ 1537410 h 2224519"/>
                  <a:gd name="connsiteX65" fmla="*/ 858995 w 3472334"/>
                  <a:gd name="connsiteY65" fmla="*/ 1612773 h 2224519"/>
                  <a:gd name="connsiteX66" fmla="*/ 1009720 w 3472334"/>
                  <a:gd name="connsiteY66" fmla="*/ 1909199 h 2224519"/>
                  <a:gd name="connsiteX67" fmla="*/ 1100156 w 3472334"/>
                  <a:gd name="connsiteY67" fmla="*/ 1889102 h 2224519"/>
                  <a:gd name="connsiteX68" fmla="*/ 1243117 w 3472334"/>
                  <a:gd name="connsiteY68" fmla="*/ 1429806 h 2224519"/>
                  <a:gd name="connsiteX69" fmla="*/ 1356169 w 3472334"/>
                  <a:gd name="connsiteY69" fmla="*/ 1501105 h 2224519"/>
                  <a:gd name="connsiteX70" fmla="*/ 1352194 w 3472334"/>
                  <a:gd name="connsiteY70" fmla="*/ 1596520 h 2224519"/>
                  <a:gd name="connsiteX71" fmla="*/ 1324384 w 3472334"/>
                  <a:gd name="connsiteY71" fmla="*/ 1770376 h 2224519"/>
                  <a:gd name="connsiteX72" fmla="*/ 1416465 w 3472334"/>
                  <a:gd name="connsiteY72" fmla="*/ 1910842 h 2224519"/>
                  <a:gd name="connsiteX73" fmla="*/ 1340269 w 3472334"/>
                  <a:gd name="connsiteY73" fmla="*/ 1640250 h 2224519"/>
                  <a:gd name="connsiteX74" fmla="*/ 1606637 w 3472334"/>
                  <a:gd name="connsiteY74" fmla="*/ 1513030 h 2224519"/>
                  <a:gd name="connsiteX75" fmla="*/ 1723643 w 3472334"/>
                  <a:gd name="connsiteY75" fmla="*/ 1293596 h 2224519"/>
                  <a:gd name="connsiteX76" fmla="*/ 1989073 w 3472334"/>
                  <a:gd name="connsiteY76" fmla="*/ 1262840 h 2224519"/>
                  <a:gd name="connsiteX77" fmla="*/ 1885956 w 3472334"/>
                  <a:gd name="connsiteY77" fmla="*/ 1550615 h 2224519"/>
                  <a:gd name="connsiteX78" fmla="*/ 1755393 w 3472334"/>
                  <a:gd name="connsiteY78" fmla="*/ 1719046 h 2224519"/>
                  <a:gd name="connsiteX79" fmla="*/ 1596312 w 3472334"/>
                  <a:gd name="connsiteY79" fmla="*/ 2013962 h 2224519"/>
                  <a:gd name="connsiteX80" fmla="*/ 1574831 w 3472334"/>
                  <a:gd name="connsiteY80" fmla="*/ 1921749 h 2224519"/>
                  <a:gd name="connsiteX81" fmla="*/ 1471464 w 3472334"/>
                  <a:gd name="connsiteY81" fmla="*/ 2065646 h 2224519"/>
                  <a:gd name="connsiteX82" fmla="*/ 1582781 w 3472334"/>
                  <a:gd name="connsiteY82" fmla="*/ 2133232 h 2224519"/>
                  <a:gd name="connsiteX83" fmla="*/ 1451584 w 3472334"/>
                  <a:gd name="connsiteY83" fmla="*/ 2200818 h 2224519"/>
                  <a:gd name="connsiteX84" fmla="*/ 1228948 w 3472334"/>
                  <a:gd name="connsiteY84" fmla="*/ 2208769 h 2224519"/>
                  <a:gd name="connsiteX85" fmla="*/ 982457 w 3472334"/>
                  <a:gd name="connsiteY85" fmla="*/ 2216722 h 2224519"/>
                  <a:gd name="connsiteX86" fmla="*/ 966555 w 3472334"/>
                  <a:gd name="connsiteY86" fmla="*/ 2137207 h 2224519"/>
                  <a:gd name="connsiteX87" fmla="*/ 1197143 w 3472334"/>
                  <a:gd name="connsiteY87" fmla="*/ 2161061 h 2224519"/>
                  <a:gd name="connsiteX88" fmla="*/ 1324364 w 3472334"/>
                  <a:gd name="connsiteY88" fmla="*/ 2141182 h 2224519"/>
                  <a:gd name="connsiteX89" fmla="*/ 1280632 w 3472334"/>
                  <a:gd name="connsiteY89" fmla="*/ 1954329 h 2224519"/>
                  <a:gd name="connsiteX90" fmla="*/ 1407852 w 3472334"/>
                  <a:gd name="connsiteY90" fmla="*/ 1926500 h 2224519"/>
                  <a:gd name="connsiteX91" fmla="*/ 1247453 w 3472334"/>
                  <a:gd name="connsiteY91" fmla="*/ 1884840 h 2224519"/>
                  <a:gd name="connsiteX92" fmla="*/ 1182614 w 3472334"/>
                  <a:gd name="connsiteY92" fmla="*/ 2054900 h 2224519"/>
                  <a:gd name="connsiteX93" fmla="*/ 1024793 w 3472334"/>
                  <a:gd name="connsiteY93" fmla="*/ 2120214 h 2224519"/>
                  <a:gd name="connsiteX94" fmla="*/ 884116 w 3472334"/>
                  <a:gd name="connsiteY94" fmla="*/ 1758474 h 2224519"/>
                  <a:gd name="connsiteX95" fmla="*/ 843922 w 3472334"/>
                  <a:gd name="connsiteY95" fmla="*/ 2069973 h 2224519"/>
                  <a:gd name="connsiteX96" fmla="*/ 703246 w 3472334"/>
                  <a:gd name="connsiteY96" fmla="*/ 1657991 h 2224519"/>
                  <a:gd name="connsiteX97" fmla="*/ 803729 w 3472334"/>
                  <a:gd name="connsiteY97" fmla="*/ 1406782 h 2224519"/>
                  <a:gd name="connsiteX98" fmla="*/ 884115 w 3472334"/>
                  <a:gd name="connsiteY98" fmla="*/ 1246008 h 2224519"/>
                  <a:gd name="connsiteX99" fmla="*/ 1160446 w 3472334"/>
                  <a:gd name="connsiteY99" fmla="*/ 1125427 h 2224519"/>
                  <a:gd name="connsiteX100" fmla="*/ 1637744 w 3472334"/>
                  <a:gd name="connsiteY100" fmla="*/ 648131 h 2224519"/>
                  <a:gd name="connsiteX101" fmla="*/ 1763348 w 3472334"/>
                  <a:gd name="connsiteY101" fmla="*/ 336632 h 2224519"/>
                  <a:gd name="connsiteX102" fmla="*/ 1642768 w 3472334"/>
                  <a:gd name="connsiteY102" fmla="*/ 376825 h 2224519"/>
                  <a:gd name="connsiteX103" fmla="*/ 1451848 w 3472334"/>
                  <a:gd name="connsiteY103" fmla="*/ 658179 h 2224519"/>
                  <a:gd name="connsiteX104" fmla="*/ 1170498 w 3472334"/>
                  <a:gd name="connsiteY104" fmla="*/ 497404 h 2224519"/>
                  <a:gd name="connsiteX105" fmla="*/ 1200641 w 3472334"/>
                  <a:gd name="connsiteY105" fmla="*/ 633056 h 2224519"/>
                  <a:gd name="connsiteX106" fmla="*/ 1115230 w 3472334"/>
                  <a:gd name="connsiteY106" fmla="*/ 869194 h 2224519"/>
                  <a:gd name="connsiteX107" fmla="*/ 1100158 w 3472334"/>
                  <a:gd name="connsiteY107" fmla="*/ 1004845 h 2224519"/>
                  <a:gd name="connsiteX108" fmla="*/ 904215 w 3472334"/>
                  <a:gd name="connsiteY108" fmla="*/ 1014893 h 2224519"/>
                  <a:gd name="connsiteX109" fmla="*/ 929336 w 3472334"/>
                  <a:gd name="connsiteY109" fmla="*/ 1175667 h 2224519"/>
                  <a:gd name="connsiteX110" fmla="*/ 708272 w 3472334"/>
                  <a:gd name="connsiteY110" fmla="*/ 984749 h 2224519"/>
                  <a:gd name="connsiteX111" fmla="*/ 607789 w 3472334"/>
                  <a:gd name="connsiteY111" fmla="*/ 914411 h 2224519"/>
                  <a:gd name="connsiteX112" fmla="*/ 809594 w 3472334"/>
                  <a:gd name="connsiteY112" fmla="*/ 1313832 h 2224519"/>
                  <a:gd name="connsiteX113" fmla="*/ 512330 w 3472334"/>
                  <a:gd name="connsiteY113" fmla="*/ 1356538 h 2224519"/>
                  <a:gd name="connsiteX114" fmla="*/ 647983 w 3472334"/>
                  <a:gd name="connsiteY114" fmla="*/ 1874028 h 2224519"/>
                  <a:gd name="connsiteX115" fmla="*/ 537449 w 3472334"/>
                  <a:gd name="connsiteY115" fmla="*/ 1798666 h 2224519"/>
                  <a:gd name="connsiteX116" fmla="*/ 391749 w 3472334"/>
                  <a:gd name="connsiteY116" fmla="*/ 1733351 h 2224519"/>
                  <a:gd name="connsiteX117" fmla="*/ 230975 w 3472334"/>
                  <a:gd name="connsiteY117" fmla="*/ 1436924 h 2224519"/>
                  <a:gd name="connsiteX118" fmla="*/ 356580 w 3472334"/>
                  <a:gd name="connsiteY118" fmla="*/ 1668037 h 2224519"/>
                  <a:gd name="connsiteX119" fmla="*/ 431942 w 3472334"/>
                  <a:gd name="connsiteY119" fmla="*/ 1833835 h 2224519"/>
                  <a:gd name="connsiteX120" fmla="*/ 527402 w 3472334"/>
                  <a:gd name="connsiteY120" fmla="*/ 1874028 h 2224519"/>
                  <a:gd name="connsiteX121" fmla="*/ 507305 w 3472334"/>
                  <a:gd name="connsiteY121" fmla="*/ 1989585 h 2224519"/>
                  <a:gd name="connsiteX122" fmla="*/ 311362 w 3472334"/>
                  <a:gd name="connsiteY122" fmla="*/ 2180503 h 2224519"/>
                  <a:gd name="connsiteX123" fmla="*/ 250235 w 3472334"/>
                  <a:gd name="connsiteY123" fmla="*/ 2142821 h 2224519"/>
                  <a:gd name="connsiteX124" fmla="*/ 220927 w 3472334"/>
                  <a:gd name="connsiteY124" fmla="*/ 1989584 h 2224519"/>
                  <a:gd name="connsiteX125" fmla="*/ 120444 w 3472334"/>
                  <a:gd name="connsiteY125" fmla="*/ 1909197 h 2224519"/>
                  <a:gd name="connsiteX126" fmla="*/ 65177 w 3472334"/>
                  <a:gd name="connsiteY126" fmla="*/ 1869004 h 2224519"/>
                  <a:gd name="connsiteX127" fmla="*/ 80251 w 3472334"/>
                  <a:gd name="connsiteY127" fmla="*/ 1673060 h 2224519"/>
                  <a:gd name="connsiteX128" fmla="*/ 205854 w 3472334"/>
                  <a:gd name="connsiteY128" fmla="*/ 1813738 h 2224519"/>
                  <a:gd name="connsiteX129" fmla="*/ 301314 w 3472334"/>
                  <a:gd name="connsiteY129" fmla="*/ 1974512 h 2224519"/>
                  <a:gd name="connsiteX130" fmla="*/ 326435 w 3472334"/>
                  <a:gd name="connsiteY130" fmla="*/ 1863979 h 2224519"/>
                  <a:gd name="connsiteX131" fmla="*/ 175710 w 3472334"/>
                  <a:gd name="connsiteY131" fmla="*/ 1517311 h 2224519"/>
                  <a:gd name="connsiteX132" fmla="*/ 150589 w 3472334"/>
                  <a:gd name="connsiteY132" fmla="*/ 1482143 h 2224519"/>
                  <a:gd name="connsiteX133" fmla="*/ 30008 w 3472334"/>
                  <a:gd name="connsiteY133" fmla="*/ 1642916 h 2224519"/>
                  <a:gd name="connsiteX134" fmla="*/ 19959 w 3472334"/>
                  <a:gd name="connsiteY134" fmla="*/ 1798665 h 2224519"/>
                  <a:gd name="connsiteX135" fmla="*/ 75227 w 3472334"/>
                  <a:gd name="connsiteY135" fmla="*/ 1301271 h 2224519"/>
                  <a:gd name="connsiteX136" fmla="*/ 175709 w 3472334"/>
                  <a:gd name="connsiteY136" fmla="*/ 1341465 h 2224519"/>
                  <a:gd name="connsiteX137" fmla="*/ 170685 w 3472334"/>
                  <a:gd name="connsiteY137" fmla="*/ 1125426 h 2224519"/>
                  <a:gd name="connsiteX138" fmla="*/ 95322 w 3472334"/>
                  <a:gd name="connsiteY138" fmla="*/ 1235957 h 2224519"/>
                  <a:gd name="connsiteX139" fmla="*/ 180733 w 3472334"/>
                  <a:gd name="connsiteY139" fmla="*/ 1045039 h 2224519"/>
                  <a:gd name="connsiteX140" fmla="*/ 276193 w 3472334"/>
                  <a:gd name="connsiteY140" fmla="*/ 864168 h 2224519"/>
                  <a:gd name="connsiteX141" fmla="*/ 471298 w 3472334"/>
                  <a:gd name="connsiteY141"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117343 w 3472334"/>
                  <a:gd name="connsiteY45" fmla="*/ 398246 h 2224519"/>
                  <a:gd name="connsiteX46" fmla="*/ 2461403 w 3472334"/>
                  <a:gd name="connsiteY46" fmla="*/ 733802 h 2224519"/>
                  <a:gd name="connsiteX47" fmla="*/ 3469893 w 3472334"/>
                  <a:gd name="connsiteY47" fmla="*/ 1934946 h 2224519"/>
                  <a:gd name="connsiteX48" fmla="*/ 2561843 w 3472334"/>
                  <a:gd name="connsiteY48" fmla="*/ 842746 h 2224519"/>
                  <a:gd name="connsiteX49" fmla="*/ 2105637 w 3472334"/>
                  <a:gd name="connsiteY49" fmla="*/ 967096 h 2224519"/>
                  <a:gd name="connsiteX50" fmla="*/ 1771168 w 3472334"/>
                  <a:gd name="connsiteY50" fmla="*/ 1203194 h 2224519"/>
                  <a:gd name="connsiteX51" fmla="*/ 1666272 w 3472334"/>
                  <a:gd name="connsiteY51" fmla="*/ 1103537 h 2224519"/>
                  <a:gd name="connsiteX52" fmla="*/ 1333340 w 3472334"/>
                  <a:gd name="connsiteY52" fmla="*/ 1505003 h 2224519"/>
                  <a:gd name="connsiteX53" fmla="*/ 1260930 w 3472334"/>
                  <a:gd name="connsiteY53" fmla="*/ 1457024 h 2224519"/>
                  <a:gd name="connsiteX54" fmla="*/ 1613074 w 3472334"/>
                  <a:gd name="connsiteY54" fmla="*/ 1076685 h 2224519"/>
                  <a:gd name="connsiteX55" fmla="*/ 1920715 w 3472334"/>
                  <a:gd name="connsiteY55" fmla="*/ 821267 h 2224519"/>
                  <a:gd name="connsiteX56" fmla="*/ 1829273 w 3472334"/>
                  <a:gd name="connsiteY56" fmla="*/ 817291 h 2224519"/>
                  <a:gd name="connsiteX57" fmla="*/ 1773614 w 3472334"/>
                  <a:gd name="connsiteY57" fmla="*/ 761632 h 2224519"/>
                  <a:gd name="connsiteX58" fmla="*/ 1456874 w 3472334"/>
                  <a:gd name="connsiteY58" fmla="*/ 1004847 h 2224519"/>
                  <a:gd name="connsiteX59" fmla="*/ 1527211 w 3472334"/>
                  <a:gd name="connsiteY59" fmla="*/ 753639 h 2224519"/>
                  <a:gd name="connsiteX60" fmla="*/ 1421703 w 3472334"/>
                  <a:gd name="connsiteY60" fmla="*/ 834026 h 2224519"/>
                  <a:gd name="connsiteX61" fmla="*/ 1512138 w 3472334"/>
                  <a:gd name="connsiteY61" fmla="*/ 834026 h 2224519"/>
                  <a:gd name="connsiteX62" fmla="*/ 1371461 w 3472334"/>
                  <a:gd name="connsiteY62" fmla="*/ 1019920 h 2224519"/>
                  <a:gd name="connsiteX63" fmla="*/ 1115228 w 3472334"/>
                  <a:gd name="connsiteY63" fmla="*/ 1246008 h 2224519"/>
                  <a:gd name="connsiteX64" fmla="*/ 907141 w 3472334"/>
                  <a:gd name="connsiteY64" fmla="*/ 1537410 h 2224519"/>
                  <a:gd name="connsiteX65" fmla="*/ 858995 w 3472334"/>
                  <a:gd name="connsiteY65" fmla="*/ 1612773 h 2224519"/>
                  <a:gd name="connsiteX66" fmla="*/ 1009720 w 3472334"/>
                  <a:gd name="connsiteY66" fmla="*/ 1909199 h 2224519"/>
                  <a:gd name="connsiteX67" fmla="*/ 1100156 w 3472334"/>
                  <a:gd name="connsiteY67" fmla="*/ 1889102 h 2224519"/>
                  <a:gd name="connsiteX68" fmla="*/ 1243117 w 3472334"/>
                  <a:gd name="connsiteY68" fmla="*/ 1429806 h 2224519"/>
                  <a:gd name="connsiteX69" fmla="*/ 1356169 w 3472334"/>
                  <a:gd name="connsiteY69" fmla="*/ 1501105 h 2224519"/>
                  <a:gd name="connsiteX70" fmla="*/ 1352194 w 3472334"/>
                  <a:gd name="connsiteY70" fmla="*/ 1596520 h 2224519"/>
                  <a:gd name="connsiteX71" fmla="*/ 1324384 w 3472334"/>
                  <a:gd name="connsiteY71" fmla="*/ 1770376 h 2224519"/>
                  <a:gd name="connsiteX72" fmla="*/ 1416465 w 3472334"/>
                  <a:gd name="connsiteY72" fmla="*/ 1910842 h 2224519"/>
                  <a:gd name="connsiteX73" fmla="*/ 1340269 w 3472334"/>
                  <a:gd name="connsiteY73" fmla="*/ 1640250 h 2224519"/>
                  <a:gd name="connsiteX74" fmla="*/ 1606637 w 3472334"/>
                  <a:gd name="connsiteY74" fmla="*/ 1513030 h 2224519"/>
                  <a:gd name="connsiteX75" fmla="*/ 1723643 w 3472334"/>
                  <a:gd name="connsiteY75" fmla="*/ 1293596 h 2224519"/>
                  <a:gd name="connsiteX76" fmla="*/ 1989073 w 3472334"/>
                  <a:gd name="connsiteY76" fmla="*/ 1262840 h 2224519"/>
                  <a:gd name="connsiteX77" fmla="*/ 1885956 w 3472334"/>
                  <a:gd name="connsiteY77" fmla="*/ 1550615 h 2224519"/>
                  <a:gd name="connsiteX78" fmla="*/ 1755393 w 3472334"/>
                  <a:gd name="connsiteY78" fmla="*/ 1719046 h 2224519"/>
                  <a:gd name="connsiteX79" fmla="*/ 1596312 w 3472334"/>
                  <a:gd name="connsiteY79" fmla="*/ 2013962 h 2224519"/>
                  <a:gd name="connsiteX80" fmla="*/ 1574831 w 3472334"/>
                  <a:gd name="connsiteY80" fmla="*/ 1921749 h 2224519"/>
                  <a:gd name="connsiteX81" fmla="*/ 1471464 w 3472334"/>
                  <a:gd name="connsiteY81" fmla="*/ 2065646 h 2224519"/>
                  <a:gd name="connsiteX82" fmla="*/ 1582781 w 3472334"/>
                  <a:gd name="connsiteY82" fmla="*/ 2133232 h 2224519"/>
                  <a:gd name="connsiteX83" fmla="*/ 1451584 w 3472334"/>
                  <a:gd name="connsiteY83" fmla="*/ 2200818 h 2224519"/>
                  <a:gd name="connsiteX84" fmla="*/ 1228948 w 3472334"/>
                  <a:gd name="connsiteY84" fmla="*/ 2208769 h 2224519"/>
                  <a:gd name="connsiteX85" fmla="*/ 982457 w 3472334"/>
                  <a:gd name="connsiteY85" fmla="*/ 2216722 h 2224519"/>
                  <a:gd name="connsiteX86" fmla="*/ 966555 w 3472334"/>
                  <a:gd name="connsiteY86" fmla="*/ 2137207 h 2224519"/>
                  <a:gd name="connsiteX87" fmla="*/ 1197143 w 3472334"/>
                  <a:gd name="connsiteY87" fmla="*/ 2161061 h 2224519"/>
                  <a:gd name="connsiteX88" fmla="*/ 1324364 w 3472334"/>
                  <a:gd name="connsiteY88" fmla="*/ 2141182 h 2224519"/>
                  <a:gd name="connsiteX89" fmla="*/ 1280632 w 3472334"/>
                  <a:gd name="connsiteY89" fmla="*/ 1954329 h 2224519"/>
                  <a:gd name="connsiteX90" fmla="*/ 1407852 w 3472334"/>
                  <a:gd name="connsiteY90" fmla="*/ 1926500 h 2224519"/>
                  <a:gd name="connsiteX91" fmla="*/ 1247453 w 3472334"/>
                  <a:gd name="connsiteY91" fmla="*/ 1884840 h 2224519"/>
                  <a:gd name="connsiteX92" fmla="*/ 1182614 w 3472334"/>
                  <a:gd name="connsiteY92" fmla="*/ 2054900 h 2224519"/>
                  <a:gd name="connsiteX93" fmla="*/ 1024793 w 3472334"/>
                  <a:gd name="connsiteY93" fmla="*/ 2120214 h 2224519"/>
                  <a:gd name="connsiteX94" fmla="*/ 884116 w 3472334"/>
                  <a:gd name="connsiteY94" fmla="*/ 1758474 h 2224519"/>
                  <a:gd name="connsiteX95" fmla="*/ 843922 w 3472334"/>
                  <a:gd name="connsiteY95" fmla="*/ 2069973 h 2224519"/>
                  <a:gd name="connsiteX96" fmla="*/ 703246 w 3472334"/>
                  <a:gd name="connsiteY96" fmla="*/ 1657991 h 2224519"/>
                  <a:gd name="connsiteX97" fmla="*/ 803729 w 3472334"/>
                  <a:gd name="connsiteY97" fmla="*/ 1406782 h 2224519"/>
                  <a:gd name="connsiteX98" fmla="*/ 884115 w 3472334"/>
                  <a:gd name="connsiteY98" fmla="*/ 1246008 h 2224519"/>
                  <a:gd name="connsiteX99" fmla="*/ 1160446 w 3472334"/>
                  <a:gd name="connsiteY99" fmla="*/ 1125427 h 2224519"/>
                  <a:gd name="connsiteX100" fmla="*/ 1637744 w 3472334"/>
                  <a:gd name="connsiteY100" fmla="*/ 648131 h 2224519"/>
                  <a:gd name="connsiteX101" fmla="*/ 1763348 w 3472334"/>
                  <a:gd name="connsiteY101" fmla="*/ 336632 h 2224519"/>
                  <a:gd name="connsiteX102" fmla="*/ 1642768 w 3472334"/>
                  <a:gd name="connsiteY102" fmla="*/ 376825 h 2224519"/>
                  <a:gd name="connsiteX103" fmla="*/ 1451848 w 3472334"/>
                  <a:gd name="connsiteY103" fmla="*/ 658179 h 2224519"/>
                  <a:gd name="connsiteX104" fmla="*/ 1170498 w 3472334"/>
                  <a:gd name="connsiteY104" fmla="*/ 497404 h 2224519"/>
                  <a:gd name="connsiteX105" fmla="*/ 1200641 w 3472334"/>
                  <a:gd name="connsiteY105" fmla="*/ 633056 h 2224519"/>
                  <a:gd name="connsiteX106" fmla="*/ 1115230 w 3472334"/>
                  <a:gd name="connsiteY106" fmla="*/ 869194 h 2224519"/>
                  <a:gd name="connsiteX107" fmla="*/ 1100158 w 3472334"/>
                  <a:gd name="connsiteY107" fmla="*/ 1004845 h 2224519"/>
                  <a:gd name="connsiteX108" fmla="*/ 904215 w 3472334"/>
                  <a:gd name="connsiteY108" fmla="*/ 1014893 h 2224519"/>
                  <a:gd name="connsiteX109" fmla="*/ 929336 w 3472334"/>
                  <a:gd name="connsiteY109" fmla="*/ 1175667 h 2224519"/>
                  <a:gd name="connsiteX110" fmla="*/ 708272 w 3472334"/>
                  <a:gd name="connsiteY110" fmla="*/ 984749 h 2224519"/>
                  <a:gd name="connsiteX111" fmla="*/ 607789 w 3472334"/>
                  <a:gd name="connsiteY111" fmla="*/ 914411 h 2224519"/>
                  <a:gd name="connsiteX112" fmla="*/ 809594 w 3472334"/>
                  <a:gd name="connsiteY112" fmla="*/ 1313832 h 2224519"/>
                  <a:gd name="connsiteX113" fmla="*/ 512330 w 3472334"/>
                  <a:gd name="connsiteY113" fmla="*/ 1356538 h 2224519"/>
                  <a:gd name="connsiteX114" fmla="*/ 647983 w 3472334"/>
                  <a:gd name="connsiteY114" fmla="*/ 1874028 h 2224519"/>
                  <a:gd name="connsiteX115" fmla="*/ 537449 w 3472334"/>
                  <a:gd name="connsiteY115" fmla="*/ 1798666 h 2224519"/>
                  <a:gd name="connsiteX116" fmla="*/ 391749 w 3472334"/>
                  <a:gd name="connsiteY116" fmla="*/ 1733351 h 2224519"/>
                  <a:gd name="connsiteX117" fmla="*/ 230975 w 3472334"/>
                  <a:gd name="connsiteY117" fmla="*/ 1436924 h 2224519"/>
                  <a:gd name="connsiteX118" fmla="*/ 356580 w 3472334"/>
                  <a:gd name="connsiteY118" fmla="*/ 1668037 h 2224519"/>
                  <a:gd name="connsiteX119" fmla="*/ 431942 w 3472334"/>
                  <a:gd name="connsiteY119" fmla="*/ 1833835 h 2224519"/>
                  <a:gd name="connsiteX120" fmla="*/ 527402 w 3472334"/>
                  <a:gd name="connsiteY120" fmla="*/ 1874028 h 2224519"/>
                  <a:gd name="connsiteX121" fmla="*/ 507305 w 3472334"/>
                  <a:gd name="connsiteY121" fmla="*/ 1989585 h 2224519"/>
                  <a:gd name="connsiteX122" fmla="*/ 311362 w 3472334"/>
                  <a:gd name="connsiteY122" fmla="*/ 2180503 h 2224519"/>
                  <a:gd name="connsiteX123" fmla="*/ 250235 w 3472334"/>
                  <a:gd name="connsiteY123" fmla="*/ 2142821 h 2224519"/>
                  <a:gd name="connsiteX124" fmla="*/ 220927 w 3472334"/>
                  <a:gd name="connsiteY124" fmla="*/ 1989584 h 2224519"/>
                  <a:gd name="connsiteX125" fmla="*/ 120444 w 3472334"/>
                  <a:gd name="connsiteY125" fmla="*/ 1909197 h 2224519"/>
                  <a:gd name="connsiteX126" fmla="*/ 65177 w 3472334"/>
                  <a:gd name="connsiteY126" fmla="*/ 1869004 h 2224519"/>
                  <a:gd name="connsiteX127" fmla="*/ 80251 w 3472334"/>
                  <a:gd name="connsiteY127" fmla="*/ 1673060 h 2224519"/>
                  <a:gd name="connsiteX128" fmla="*/ 205854 w 3472334"/>
                  <a:gd name="connsiteY128" fmla="*/ 1813738 h 2224519"/>
                  <a:gd name="connsiteX129" fmla="*/ 301314 w 3472334"/>
                  <a:gd name="connsiteY129" fmla="*/ 1974512 h 2224519"/>
                  <a:gd name="connsiteX130" fmla="*/ 326435 w 3472334"/>
                  <a:gd name="connsiteY130" fmla="*/ 1863979 h 2224519"/>
                  <a:gd name="connsiteX131" fmla="*/ 175710 w 3472334"/>
                  <a:gd name="connsiteY131" fmla="*/ 1517311 h 2224519"/>
                  <a:gd name="connsiteX132" fmla="*/ 150589 w 3472334"/>
                  <a:gd name="connsiteY132" fmla="*/ 1482143 h 2224519"/>
                  <a:gd name="connsiteX133" fmla="*/ 30008 w 3472334"/>
                  <a:gd name="connsiteY133" fmla="*/ 1642916 h 2224519"/>
                  <a:gd name="connsiteX134" fmla="*/ 19959 w 3472334"/>
                  <a:gd name="connsiteY134" fmla="*/ 1798665 h 2224519"/>
                  <a:gd name="connsiteX135" fmla="*/ 75227 w 3472334"/>
                  <a:gd name="connsiteY135" fmla="*/ 1301271 h 2224519"/>
                  <a:gd name="connsiteX136" fmla="*/ 175709 w 3472334"/>
                  <a:gd name="connsiteY136" fmla="*/ 1341465 h 2224519"/>
                  <a:gd name="connsiteX137" fmla="*/ 170685 w 3472334"/>
                  <a:gd name="connsiteY137" fmla="*/ 1125426 h 2224519"/>
                  <a:gd name="connsiteX138" fmla="*/ 95322 w 3472334"/>
                  <a:gd name="connsiteY138" fmla="*/ 1235957 h 2224519"/>
                  <a:gd name="connsiteX139" fmla="*/ 180733 w 3472334"/>
                  <a:gd name="connsiteY139" fmla="*/ 1045039 h 2224519"/>
                  <a:gd name="connsiteX140" fmla="*/ 276193 w 3472334"/>
                  <a:gd name="connsiteY140" fmla="*/ 864168 h 2224519"/>
                  <a:gd name="connsiteX141" fmla="*/ 471298 w 3472334"/>
                  <a:gd name="connsiteY141"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117343 w 3472334"/>
                  <a:gd name="connsiteY45" fmla="*/ 398246 h 2224519"/>
                  <a:gd name="connsiteX46" fmla="*/ 2263393 w 3472334"/>
                  <a:gd name="connsiteY46" fmla="*/ 518896 h 2224519"/>
                  <a:gd name="connsiteX47" fmla="*/ 2461403 w 3472334"/>
                  <a:gd name="connsiteY47" fmla="*/ 733802 h 2224519"/>
                  <a:gd name="connsiteX48" fmla="*/ 3469893 w 3472334"/>
                  <a:gd name="connsiteY48" fmla="*/ 1934946 h 2224519"/>
                  <a:gd name="connsiteX49" fmla="*/ 2561843 w 3472334"/>
                  <a:gd name="connsiteY49" fmla="*/ 842746 h 2224519"/>
                  <a:gd name="connsiteX50" fmla="*/ 2105637 w 3472334"/>
                  <a:gd name="connsiteY50" fmla="*/ 967096 h 2224519"/>
                  <a:gd name="connsiteX51" fmla="*/ 1771168 w 3472334"/>
                  <a:gd name="connsiteY51" fmla="*/ 1203194 h 2224519"/>
                  <a:gd name="connsiteX52" fmla="*/ 1666272 w 3472334"/>
                  <a:gd name="connsiteY52" fmla="*/ 1103537 h 2224519"/>
                  <a:gd name="connsiteX53" fmla="*/ 1333340 w 3472334"/>
                  <a:gd name="connsiteY53" fmla="*/ 1505003 h 2224519"/>
                  <a:gd name="connsiteX54" fmla="*/ 1260930 w 3472334"/>
                  <a:gd name="connsiteY54" fmla="*/ 1457024 h 2224519"/>
                  <a:gd name="connsiteX55" fmla="*/ 1613074 w 3472334"/>
                  <a:gd name="connsiteY55" fmla="*/ 1076685 h 2224519"/>
                  <a:gd name="connsiteX56" fmla="*/ 1920715 w 3472334"/>
                  <a:gd name="connsiteY56" fmla="*/ 821267 h 2224519"/>
                  <a:gd name="connsiteX57" fmla="*/ 1829273 w 3472334"/>
                  <a:gd name="connsiteY57" fmla="*/ 817291 h 2224519"/>
                  <a:gd name="connsiteX58" fmla="*/ 1773614 w 3472334"/>
                  <a:gd name="connsiteY58" fmla="*/ 761632 h 2224519"/>
                  <a:gd name="connsiteX59" fmla="*/ 1456874 w 3472334"/>
                  <a:gd name="connsiteY59" fmla="*/ 1004847 h 2224519"/>
                  <a:gd name="connsiteX60" fmla="*/ 1527211 w 3472334"/>
                  <a:gd name="connsiteY60" fmla="*/ 753639 h 2224519"/>
                  <a:gd name="connsiteX61" fmla="*/ 1421703 w 3472334"/>
                  <a:gd name="connsiteY61" fmla="*/ 834026 h 2224519"/>
                  <a:gd name="connsiteX62" fmla="*/ 1512138 w 3472334"/>
                  <a:gd name="connsiteY62" fmla="*/ 834026 h 2224519"/>
                  <a:gd name="connsiteX63" fmla="*/ 1371461 w 3472334"/>
                  <a:gd name="connsiteY63" fmla="*/ 1019920 h 2224519"/>
                  <a:gd name="connsiteX64" fmla="*/ 1115228 w 3472334"/>
                  <a:gd name="connsiteY64" fmla="*/ 1246008 h 2224519"/>
                  <a:gd name="connsiteX65" fmla="*/ 907141 w 3472334"/>
                  <a:gd name="connsiteY65" fmla="*/ 1537410 h 2224519"/>
                  <a:gd name="connsiteX66" fmla="*/ 858995 w 3472334"/>
                  <a:gd name="connsiteY66" fmla="*/ 1612773 h 2224519"/>
                  <a:gd name="connsiteX67" fmla="*/ 1009720 w 3472334"/>
                  <a:gd name="connsiteY67" fmla="*/ 1909199 h 2224519"/>
                  <a:gd name="connsiteX68" fmla="*/ 1100156 w 3472334"/>
                  <a:gd name="connsiteY68" fmla="*/ 1889102 h 2224519"/>
                  <a:gd name="connsiteX69" fmla="*/ 1243117 w 3472334"/>
                  <a:gd name="connsiteY69" fmla="*/ 1429806 h 2224519"/>
                  <a:gd name="connsiteX70" fmla="*/ 1356169 w 3472334"/>
                  <a:gd name="connsiteY70" fmla="*/ 1501105 h 2224519"/>
                  <a:gd name="connsiteX71" fmla="*/ 1352194 w 3472334"/>
                  <a:gd name="connsiteY71" fmla="*/ 1596520 h 2224519"/>
                  <a:gd name="connsiteX72" fmla="*/ 1324384 w 3472334"/>
                  <a:gd name="connsiteY72" fmla="*/ 1770376 h 2224519"/>
                  <a:gd name="connsiteX73" fmla="*/ 1416465 w 3472334"/>
                  <a:gd name="connsiteY73" fmla="*/ 1910842 h 2224519"/>
                  <a:gd name="connsiteX74" fmla="*/ 1340269 w 3472334"/>
                  <a:gd name="connsiteY74" fmla="*/ 1640250 h 2224519"/>
                  <a:gd name="connsiteX75" fmla="*/ 1606637 w 3472334"/>
                  <a:gd name="connsiteY75" fmla="*/ 1513030 h 2224519"/>
                  <a:gd name="connsiteX76" fmla="*/ 1723643 w 3472334"/>
                  <a:gd name="connsiteY76" fmla="*/ 1293596 h 2224519"/>
                  <a:gd name="connsiteX77" fmla="*/ 1989073 w 3472334"/>
                  <a:gd name="connsiteY77" fmla="*/ 1262840 h 2224519"/>
                  <a:gd name="connsiteX78" fmla="*/ 1885956 w 3472334"/>
                  <a:gd name="connsiteY78" fmla="*/ 1550615 h 2224519"/>
                  <a:gd name="connsiteX79" fmla="*/ 1755393 w 3472334"/>
                  <a:gd name="connsiteY79" fmla="*/ 1719046 h 2224519"/>
                  <a:gd name="connsiteX80" fmla="*/ 1596312 w 3472334"/>
                  <a:gd name="connsiteY80" fmla="*/ 2013962 h 2224519"/>
                  <a:gd name="connsiteX81" fmla="*/ 1574831 w 3472334"/>
                  <a:gd name="connsiteY81" fmla="*/ 1921749 h 2224519"/>
                  <a:gd name="connsiteX82" fmla="*/ 1471464 w 3472334"/>
                  <a:gd name="connsiteY82" fmla="*/ 2065646 h 2224519"/>
                  <a:gd name="connsiteX83" fmla="*/ 1582781 w 3472334"/>
                  <a:gd name="connsiteY83" fmla="*/ 2133232 h 2224519"/>
                  <a:gd name="connsiteX84" fmla="*/ 1451584 w 3472334"/>
                  <a:gd name="connsiteY84" fmla="*/ 2200818 h 2224519"/>
                  <a:gd name="connsiteX85" fmla="*/ 1228948 w 3472334"/>
                  <a:gd name="connsiteY85" fmla="*/ 2208769 h 2224519"/>
                  <a:gd name="connsiteX86" fmla="*/ 982457 w 3472334"/>
                  <a:gd name="connsiteY86" fmla="*/ 2216722 h 2224519"/>
                  <a:gd name="connsiteX87" fmla="*/ 966555 w 3472334"/>
                  <a:gd name="connsiteY87" fmla="*/ 2137207 h 2224519"/>
                  <a:gd name="connsiteX88" fmla="*/ 1197143 w 3472334"/>
                  <a:gd name="connsiteY88" fmla="*/ 2161061 h 2224519"/>
                  <a:gd name="connsiteX89" fmla="*/ 1324364 w 3472334"/>
                  <a:gd name="connsiteY89" fmla="*/ 2141182 h 2224519"/>
                  <a:gd name="connsiteX90" fmla="*/ 1280632 w 3472334"/>
                  <a:gd name="connsiteY90" fmla="*/ 1954329 h 2224519"/>
                  <a:gd name="connsiteX91" fmla="*/ 1407852 w 3472334"/>
                  <a:gd name="connsiteY91" fmla="*/ 1926500 h 2224519"/>
                  <a:gd name="connsiteX92" fmla="*/ 1247453 w 3472334"/>
                  <a:gd name="connsiteY92" fmla="*/ 1884840 h 2224519"/>
                  <a:gd name="connsiteX93" fmla="*/ 1182614 w 3472334"/>
                  <a:gd name="connsiteY93" fmla="*/ 2054900 h 2224519"/>
                  <a:gd name="connsiteX94" fmla="*/ 1024793 w 3472334"/>
                  <a:gd name="connsiteY94" fmla="*/ 2120214 h 2224519"/>
                  <a:gd name="connsiteX95" fmla="*/ 884116 w 3472334"/>
                  <a:gd name="connsiteY95" fmla="*/ 1758474 h 2224519"/>
                  <a:gd name="connsiteX96" fmla="*/ 843922 w 3472334"/>
                  <a:gd name="connsiteY96" fmla="*/ 2069973 h 2224519"/>
                  <a:gd name="connsiteX97" fmla="*/ 703246 w 3472334"/>
                  <a:gd name="connsiteY97" fmla="*/ 1657991 h 2224519"/>
                  <a:gd name="connsiteX98" fmla="*/ 803729 w 3472334"/>
                  <a:gd name="connsiteY98" fmla="*/ 1406782 h 2224519"/>
                  <a:gd name="connsiteX99" fmla="*/ 884115 w 3472334"/>
                  <a:gd name="connsiteY99" fmla="*/ 1246008 h 2224519"/>
                  <a:gd name="connsiteX100" fmla="*/ 1160446 w 3472334"/>
                  <a:gd name="connsiteY100" fmla="*/ 1125427 h 2224519"/>
                  <a:gd name="connsiteX101" fmla="*/ 1637744 w 3472334"/>
                  <a:gd name="connsiteY101" fmla="*/ 648131 h 2224519"/>
                  <a:gd name="connsiteX102" fmla="*/ 1763348 w 3472334"/>
                  <a:gd name="connsiteY102" fmla="*/ 336632 h 2224519"/>
                  <a:gd name="connsiteX103" fmla="*/ 1642768 w 3472334"/>
                  <a:gd name="connsiteY103" fmla="*/ 376825 h 2224519"/>
                  <a:gd name="connsiteX104" fmla="*/ 1451848 w 3472334"/>
                  <a:gd name="connsiteY104" fmla="*/ 658179 h 2224519"/>
                  <a:gd name="connsiteX105" fmla="*/ 1170498 w 3472334"/>
                  <a:gd name="connsiteY105" fmla="*/ 497404 h 2224519"/>
                  <a:gd name="connsiteX106" fmla="*/ 1200641 w 3472334"/>
                  <a:gd name="connsiteY106" fmla="*/ 633056 h 2224519"/>
                  <a:gd name="connsiteX107" fmla="*/ 1115230 w 3472334"/>
                  <a:gd name="connsiteY107" fmla="*/ 869194 h 2224519"/>
                  <a:gd name="connsiteX108" fmla="*/ 1100158 w 3472334"/>
                  <a:gd name="connsiteY108" fmla="*/ 1004845 h 2224519"/>
                  <a:gd name="connsiteX109" fmla="*/ 904215 w 3472334"/>
                  <a:gd name="connsiteY109" fmla="*/ 1014893 h 2224519"/>
                  <a:gd name="connsiteX110" fmla="*/ 929336 w 3472334"/>
                  <a:gd name="connsiteY110" fmla="*/ 1175667 h 2224519"/>
                  <a:gd name="connsiteX111" fmla="*/ 708272 w 3472334"/>
                  <a:gd name="connsiteY111" fmla="*/ 984749 h 2224519"/>
                  <a:gd name="connsiteX112" fmla="*/ 607789 w 3472334"/>
                  <a:gd name="connsiteY112" fmla="*/ 914411 h 2224519"/>
                  <a:gd name="connsiteX113" fmla="*/ 809594 w 3472334"/>
                  <a:gd name="connsiteY113" fmla="*/ 1313832 h 2224519"/>
                  <a:gd name="connsiteX114" fmla="*/ 512330 w 3472334"/>
                  <a:gd name="connsiteY114" fmla="*/ 1356538 h 2224519"/>
                  <a:gd name="connsiteX115" fmla="*/ 647983 w 3472334"/>
                  <a:gd name="connsiteY115" fmla="*/ 1874028 h 2224519"/>
                  <a:gd name="connsiteX116" fmla="*/ 537449 w 3472334"/>
                  <a:gd name="connsiteY116" fmla="*/ 1798666 h 2224519"/>
                  <a:gd name="connsiteX117" fmla="*/ 391749 w 3472334"/>
                  <a:gd name="connsiteY117" fmla="*/ 1733351 h 2224519"/>
                  <a:gd name="connsiteX118" fmla="*/ 230975 w 3472334"/>
                  <a:gd name="connsiteY118" fmla="*/ 1436924 h 2224519"/>
                  <a:gd name="connsiteX119" fmla="*/ 356580 w 3472334"/>
                  <a:gd name="connsiteY119" fmla="*/ 1668037 h 2224519"/>
                  <a:gd name="connsiteX120" fmla="*/ 431942 w 3472334"/>
                  <a:gd name="connsiteY120" fmla="*/ 1833835 h 2224519"/>
                  <a:gd name="connsiteX121" fmla="*/ 527402 w 3472334"/>
                  <a:gd name="connsiteY121" fmla="*/ 1874028 h 2224519"/>
                  <a:gd name="connsiteX122" fmla="*/ 507305 w 3472334"/>
                  <a:gd name="connsiteY122" fmla="*/ 1989585 h 2224519"/>
                  <a:gd name="connsiteX123" fmla="*/ 311362 w 3472334"/>
                  <a:gd name="connsiteY123" fmla="*/ 2180503 h 2224519"/>
                  <a:gd name="connsiteX124" fmla="*/ 250235 w 3472334"/>
                  <a:gd name="connsiteY124" fmla="*/ 2142821 h 2224519"/>
                  <a:gd name="connsiteX125" fmla="*/ 220927 w 3472334"/>
                  <a:gd name="connsiteY125" fmla="*/ 1989584 h 2224519"/>
                  <a:gd name="connsiteX126" fmla="*/ 120444 w 3472334"/>
                  <a:gd name="connsiteY126" fmla="*/ 1909197 h 2224519"/>
                  <a:gd name="connsiteX127" fmla="*/ 65177 w 3472334"/>
                  <a:gd name="connsiteY127" fmla="*/ 1869004 h 2224519"/>
                  <a:gd name="connsiteX128" fmla="*/ 80251 w 3472334"/>
                  <a:gd name="connsiteY128" fmla="*/ 1673060 h 2224519"/>
                  <a:gd name="connsiteX129" fmla="*/ 205854 w 3472334"/>
                  <a:gd name="connsiteY129" fmla="*/ 1813738 h 2224519"/>
                  <a:gd name="connsiteX130" fmla="*/ 301314 w 3472334"/>
                  <a:gd name="connsiteY130" fmla="*/ 1974512 h 2224519"/>
                  <a:gd name="connsiteX131" fmla="*/ 326435 w 3472334"/>
                  <a:gd name="connsiteY131" fmla="*/ 1863979 h 2224519"/>
                  <a:gd name="connsiteX132" fmla="*/ 175710 w 3472334"/>
                  <a:gd name="connsiteY132" fmla="*/ 1517311 h 2224519"/>
                  <a:gd name="connsiteX133" fmla="*/ 150589 w 3472334"/>
                  <a:gd name="connsiteY133" fmla="*/ 1482143 h 2224519"/>
                  <a:gd name="connsiteX134" fmla="*/ 30008 w 3472334"/>
                  <a:gd name="connsiteY134" fmla="*/ 1642916 h 2224519"/>
                  <a:gd name="connsiteX135" fmla="*/ 19959 w 3472334"/>
                  <a:gd name="connsiteY135" fmla="*/ 1798665 h 2224519"/>
                  <a:gd name="connsiteX136" fmla="*/ 75227 w 3472334"/>
                  <a:gd name="connsiteY136" fmla="*/ 1301271 h 2224519"/>
                  <a:gd name="connsiteX137" fmla="*/ 175709 w 3472334"/>
                  <a:gd name="connsiteY137" fmla="*/ 1341465 h 2224519"/>
                  <a:gd name="connsiteX138" fmla="*/ 170685 w 3472334"/>
                  <a:gd name="connsiteY138" fmla="*/ 1125426 h 2224519"/>
                  <a:gd name="connsiteX139" fmla="*/ 95322 w 3472334"/>
                  <a:gd name="connsiteY139" fmla="*/ 1235957 h 2224519"/>
                  <a:gd name="connsiteX140" fmla="*/ 180733 w 3472334"/>
                  <a:gd name="connsiteY140" fmla="*/ 1045039 h 2224519"/>
                  <a:gd name="connsiteX141" fmla="*/ 276193 w 3472334"/>
                  <a:gd name="connsiteY141" fmla="*/ 864168 h 2224519"/>
                  <a:gd name="connsiteX142" fmla="*/ 471298 w 3472334"/>
                  <a:gd name="connsiteY142"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117343 w 3472334"/>
                  <a:gd name="connsiteY45" fmla="*/ 398246 h 2224519"/>
                  <a:gd name="connsiteX46" fmla="*/ 2352293 w 3472334"/>
                  <a:gd name="connsiteY46" fmla="*/ 391896 h 2224519"/>
                  <a:gd name="connsiteX47" fmla="*/ 2461403 w 3472334"/>
                  <a:gd name="connsiteY47" fmla="*/ 733802 h 2224519"/>
                  <a:gd name="connsiteX48" fmla="*/ 3469893 w 3472334"/>
                  <a:gd name="connsiteY48" fmla="*/ 1934946 h 2224519"/>
                  <a:gd name="connsiteX49" fmla="*/ 2561843 w 3472334"/>
                  <a:gd name="connsiteY49" fmla="*/ 842746 h 2224519"/>
                  <a:gd name="connsiteX50" fmla="*/ 2105637 w 3472334"/>
                  <a:gd name="connsiteY50" fmla="*/ 967096 h 2224519"/>
                  <a:gd name="connsiteX51" fmla="*/ 1771168 w 3472334"/>
                  <a:gd name="connsiteY51" fmla="*/ 1203194 h 2224519"/>
                  <a:gd name="connsiteX52" fmla="*/ 1666272 w 3472334"/>
                  <a:gd name="connsiteY52" fmla="*/ 1103537 h 2224519"/>
                  <a:gd name="connsiteX53" fmla="*/ 1333340 w 3472334"/>
                  <a:gd name="connsiteY53" fmla="*/ 1505003 h 2224519"/>
                  <a:gd name="connsiteX54" fmla="*/ 1260930 w 3472334"/>
                  <a:gd name="connsiteY54" fmla="*/ 1457024 h 2224519"/>
                  <a:gd name="connsiteX55" fmla="*/ 1613074 w 3472334"/>
                  <a:gd name="connsiteY55" fmla="*/ 1076685 h 2224519"/>
                  <a:gd name="connsiteX56" fmla="*/ 1920715 w 3472334"/>
                  <a:gd name="connsiteY56" fmla="*/ 821267 h 2224519"/>
                  <a:gd name="connsiteX57" fmla="*/ 1829273 w 3472334"/>
                  <a:gd name="connsiteY57" fmla="*/ 817291 h 2224519"/>
                  <a:gd name="connsiteX58" fmla="*/ 1773614 w 3472334"/>
                  <a:gd name="connsiteY58" fmla="*/ 761632 h 2224519"/>
                  <a:gd name="connsiteX59" fmla="*/ 1456874 w 3472334"/>
                  <a:gd name="connsiteY59" fmla="*/ 1004847 h 2224519"/>
                  <a:gd name="connsiteX60" fmla="*/ 1527211 w 3472334"/>
                  <a:gd name="connsiteY60" fmla="*/ 753639 h 2224519"/>
                  <a:gd name="connsiteX61" fmla="*/ 1421703 w 3472334"/>
                  <a:gd name="connsiteY61" fmla="*/ 834026 h 2224519"/>
                  <a:gd name="connsiteX62" fmla="*/ 1512138 w 3472334"/>
                  <a:gd name="connsiteY62" fmla="*/ 834026 h 2224519"/>
                  <a:gd name="connsiteX63" fmla="*/ 1371461 w 3472334"/>
                  <a:gd name="connsiteY63" fmla="*/ 1019920 h 2224519"/>
                  <a:gd name="connsiteX64" fmla="*/ 1115228 w 3472334"/>
                  <a:gd name="connsiteY64" fmla="*/ 1246008 h 2224519"/>
                  <a:gd name="connsiteX65" fmla="*/ 907141 w 3472334"/>
                  <a:gd name="connsiteY65" fmla="*/ 1537410 h 2224519"/>
                  <a:gd name="connsiteX66" fmla="*/ 858995 w 3472334"/>
                  <a:gd name="connsiteY66" fmla="*/ 1612773 h 2224519"/>
                  <a:gd name="connsiteX67" fmla="*/ 1009720 w 3472334"/>
                  <a:gd name="connsiteY67" fmla="*/ 1909199 h 2224519"/>
                  <a:gd name="connsiteX68" fmla="*/ 1100156 w 3472334"/>
                  <a:gd name="connsiteY68" fmla="*/ 1889102 h 2224519"/>
                  <a:gd name="connsiteX69" fmla="*/ 1243117 w 3472334"/>
                  <a:gd name="connsiteY69" fmla="*/ 1429806 h 2224519"/>
                  <a:gd name="connsiteX70" fmla="*/ 1356169 w 3472334"/>
                  <a:gd name="connsiteY70" fmla="*/ 1501105 h 2224519"/>
                  <a:gd name="connsiteX71" fmla="*/ 1352194 w 3472334"/>
                  <a:gd name="connsiteY71" fmla="*/ 1596520 h 2224519"/>
                  <a:gd name="connsiteX72" fmla="*/ 1324384 w 3472334"/>
                  <a:gd name="connsiteY72" fmla="*/ 1770376 h 2224519"/>
                  <a:gd name="connsiteX73" fmla="*/ 1416465 w 3472334"/>
                  <a:gd name="connsiteY73" fmla="*/ 1910842 h 2224519"/>
                  <a:gd name="connsiteX74" fmla="*/ 1340269 w 3472334"/>
                  <a:gd name="connsiteY74" fmla="*/ 1640250 h 2224519"/>
                  <a:gd name="connsiteX75" fmla="*/ 1606637 w 3472334"/>
                  <a:gd name="connsiteY75" fmla="*/ 1513030 h 2224519"/>
                  <a:gd name="connsiteX76" fmla="*/ 1723643 w 3472334"/>
                  <a:gd name="connsiteY76" fmla="*/ 1293596 h 2224519"/>
                  <a:gd name="connsiteX77" fmla="*/ 1989073 w 3472334"/>
                  <a:gd name="connsiteY77" fmla="*/ 1262840 h 2224519"/>
                  <a:gd name="connsiteX78" fmla="*/ 1885956 w 3472334"/>
                  <a:gd name="connsiteY78" fmla="*/ 1550615 h 2224519"/>
                  <a:gd name="connsiteX79" fmla="*/ 1755393 w 3472334"/>
                  <a:gd name="connsiteY79" fmla="*/ 1719046 h 2224519"/>
                  <a:gd name="connsiteX80" fmla="*/ 1596312 w 3472334"/>
                  <a:gd name="connsiteY80" fmla="*/ 2013962 h 2224519"/>
                  <a:gd name="connsiteX81" fmla="*/ 1574831 w 3472334"/>
                  <a:gd name="connsiteY81" fmla="*/ 1921749 h 2224519"/>
                  <a:gd name="connsiteX82" fmla="*/ 1471464 w 3472334"/>
                  <a:gd name="connsiteY82" fmla="*/ 2065646 h 2224519"/>
                  <a:gd name="connsiteX83" fmla="*/ 1582781 w 3472334"/>
                  <a:gd name="connsiteY83" fmla="*/ 2133232 h 2224519"/>
                  <a:gd name="connsiteX84" fmla="*/ 1451584 w 3472334"/>
                  <a:gd name="connsiteY84" fmla="*/ 2200818 h 2224519"/>
                  <a:gd name="connsiteX85" fmla="*/ 1228948 w 3472334"/>
                  <a:gd name="connsiteY85" fmla="*/ 2208769 h 2224519"/>
                  <a:gd name="connsiteX86" fmla="*/ 982457 w 3472334"/>
                  <a:gd name="connsiteY86" fmla="*/ 2216722 h 2224519"/>
                  <a:gd name="connsiteX87" fmla="*/ 966555 w 3472334"/>
                  <a:gd name="connsiteY87" fmla="*/ 2137207 h 2224519"/>
                  <a:gd name="connsiteX88" fmla="*/ 1197143 w 3472334"/>
                  <a:gd name="connsiteY88" fmla="*/ 2161061 h 2224519"/>
                  <a:gd name="connsiteX89" fmla="*/ 1324364 w 3472334"/>
                  <a:gd name="connsiteY89" fmla="*/ 2141182 h 2224519"/>
                  <a:gd name="connsiteX90" fmla="*/ 1280632 w 3472334"/>
                  <a:gd name="connsiteY90" fmla="*/ 1954329 h 2224519"/>
                  <a:gd name="connsiteX91" fmla="*/ 1407852 w 3472334"/>
                  <a:gd name="connsiteY91" fmla="*/ 1926500 h 2224519"/>
                  <a:gd name="connsiteX92" fmla="*/ 1247453 w 3472334"/>
                  <a:gd name="connsiteY92" fmla="*/ 1884840 h 2224519"/>
                  <a:gd name="connsiteX93" fmla="*/ 1182614 w 3472334"/>
                  <a:gd name="connsiteY93" fmla="*/ 2054900 h 2224519"/>
                  <a:gd name="connsiteX94" fmla="*/ 1024793 w 3472334"/>
                  <a:gd name="connsiteY94" fmla="*/ 2120214 h 2224519"/>
                  <a:gd name="connsiteX95" fmla="*/ 884116 w 3472334"/>
                  <a:gd name="connsiteY95" fmla="*/ 1758474 h 2224519"/>
                  <a:gd name="connsiteX96" fmla="*/ 843922 w 3472334"/>
                  <a:gd name="connsiteY96" fmla="*/ 2069973 h 2224519"/>
                  <a:gd name="connsiteX97" fmla="*/ 703246 w 3472334"/>
                  <a:gd name="connsiteY97" fmla="*/ 1657991 h 2224519"/>
                  <a:gd name="connsiteX98" fmla="*/ 803729 w 3472334"/>
                  <a:gd name="connsiteY98" fmla="*/ 1406782 h 2224519"/>
                  <a:gd name="connsiteX99" fmla="*/ 884115 w 3472334"/>
                  <a:gd name="connsiteY99" fmla="*/ 1246008 h 2224519"/>
                  <a:gd name="connsiteX100" fmla="*/ 1160446 w 3472334"/>
                  <a:gd name="connsiteY100" fmla="*/ 1125427 h 2224519"/>
                  <a:gd name="connsiteX101" fmla="*/ 1637744 w 3472334"/>
                  <a:gd name="connsiteY101" fmla="*/ 648131 h 2224519"/>
                  <a:gd name="connsiteX102" fmla="*/ 1763348 w 3472334"/>
                  <a:gd name="connsiteY102" fmla="*/ 336632 h 2224519"/>
                  <a:gd name="connsiteX103" fmla="*/ 1642768 w 3472334"/>
                  <a:gd name="connsiteY103" fmla="*/ 376825 h 2224519"/>
                  <a:gd name="connsiteX104" fmla="*/ 1451848 w 3472334"/>
                  <a:gd name="connsiteY104" fmla="*/ 658179 h 2224519"/>
                  <a:gd name="connsiteX105" fmla="*/ 1170498 w 3472334"/>
                  <a:gd name="connsiteY105" fmla="*/ 497404 h 2224519"/>
                  <a:gd name="connsiteX106" fmla="*/ 1200641 w 3472334"/>
                  <a:gd name="connsiteY106" fmla="*/ 633056 h 2224519"/>
                  <a:gd name="connsiteX107" fmla="*/ 1115230 w 3472334"/>
                  <a:gd name="connsiteY107" fmla="*/ 869194 h 2224519"/>
                  <a:gd name="connsiteX108" fmla="*/ 1100158 w 3472334"/>
                  <a:gd name="connsiteY108" fmla="*/ 1004845 h 2224519"/>
                  <a:gd name="connsiteX109" fmla="*/ 904215 w 3472334"/>
                  <a:gd name="connsiteY109" fmla="*/ 1014893 h 2224519"/>
                  <a:gd name="connsiteX110" fmla="*/ 929336 w 3472334"/>
                  <a:gd name="connsiteY110" fmla="*/ 1175667 h 2224519"/>
                  <a:gd name="connsiteX111" fmla="*/ 708272 w 3472334"/>
                  <a:gd name="connsiteY111" fmla="*/ 984749 h 2224519"/>
                  <a:gd name="connsiteX112" fmla="*/ 607789 w 3472334"/>
                  <a:gd name="connsiteY112" fmla="*/ 914411 h 2224519"/>
                  <a:gd name="connsiteX113" fmla="*/ 809594 w 3472334"/>
                  <a:gd name="connsiteY113" fmla="*/ 1313832 h 2224519"/>
                  <a:gd name="connsiteX114" fmla="*/ 512330 w 3472334"/>
                  <a:gd name="connsiteY114" fmla="*/ 1356538 h 2224519"/>
                  <a:gd name="connsiteX115" fmla="*/ 647983 w 3472334"/>
                  <a:gd name="connsiteY115" fmla="*/ 1874028 h 2224519"/>
                  <a:gd name="connsiteX116" fmla="*/ 537449 w 3472334"/>
                  <a:gd name="connsiteY116" fmla="*/ 1798666 h 2224519"/>
                  <a:gd name="connsiteX117" fmla="*/ 391749 w 3472334"/>
                  <a:gd name="connsiteY117" fmla="*/ 1733351 h 2224519"/>
                  <a:gd name="connsiteX118" fmla="*/ 230975 w 3472334"/>
                  <a:gd name="connsiteY118" fmla="*/ 1436924 h 2224519"/>
                  <a:gd name="connsiteX119" fmla="*/ 356580 w 3472334"/>
                  <a:gd name="connsiteY119" fmla="*/ 1668037 h 2224519"/>
                  <a:gd name="connsiteX120" fmla="*/ 431942 w 3472334"/>
                  <a:gd name="connsiteY120" fmla="*/ 1833835 h 2224519"/>
                  <a:gd name="connsiteX121" fmla="*/ 527402 w 3472334"/>
                  <a:gd name="connsiteY121" fmla="*/ 1874028 h 2224519"/>
                  <a:gd name="connsiteX122" fmla="*/ 507305 w 3472334"/>
                  <a:gd name="connsiteY122" fmla="*/ 1989585 h 2224519"/>
                  <a:gd name="connsiteX123" fmla="*/ 311362 w 3472334"/>
                  <a:gd name="connsiteY123" fmla="*/ 2180503 h 2224519"/>
                  <a:gd name="connsiteX124" fmla="*/ 250235 w 3472334"/>
                  <a:gd name="connsiteY124" fmla="*/ 2142821 h 2224519"/>
                  <a:gd name="connsiteX125" fmla="*/ 220927 w 3472334"/>
                  <a:gd name="connsiteY125" fmla="*/ 1989584 h 2224519"/>
                  <a:gd name="connsiteX126" fmla="*/ 120444 w 3472334"/>
                  <a:gd name="connsiteY126" fmla="*/ 1909197 h 2224519"/>
                  <a:gd name="connsiteX127" fmla="*/ 65177 w 3472334"/>
                  <a:gd name="connsiteY127" fmla="*/ 1869004 h 2224519"/>
                  <a:gd name="connsiteX128" fmla="*/ 80251 w 3472334"/>
                  <a:gd name="connsiteY128" fmla="*/ 1673060 h 2224519"/>
                  <a:gd name="connsiteX129" fmla="*/ 205854 w 3472334"/>
                  <a:gd name="connsiteY129" fmla="*/ 1813738 h 2224519"/>
                  <a:gd name="connsiteX130" fmla="*/ 301314 w 3472334"/>
                  <a:gd name="connsiteY130" fmla="*/ 1974512 h 2224519"/>
                  <a:gd name="connsiteX131" fmla="*/ 326435 w 3472334"/>
                  <a:gd name="connsiteY131" fmla="*/ 1863979 h 2224519"/>
                  <a:gd name="connsiteX132" fmla="*/ 175710 w 3472334"/>
                  <a:gd name="connsiteY132" fmla="*/ 1517311 h 2224519"/>
                  <a:gd name="connsiteX133" fmla="*/ 150589 w 3472334"/>
                  <a:gd name="connsiteY133" fmla="*/ 1482143 h 2224519"/>
                  <a:gd name="connsiteX134" fmla="*/ 30008 w 3472334"/>
                  <a:gd name="connsiteY134" fmla="*/ 1642916 h 2224519"/>
                  <a:gd name="connsiteX135" fmla="*/ 19959 w 3472334"/>
                  <a:gd name="connsiteY135" fmla="*/ 1798665 h 2224519"/>
                  <a:gd name="connsiteX136" fmla="*/ 75227 w 3472334"/>
                  <a:gd name="connsiteY136" fmla="*/ 1301271 h 2224519"/>
                  <a:gd name="connsiteX137" fmla="*/ 175709 w 3472334"/>
                  <a:gd name="connsiteY137" fmla="*/ 1341465 h 2224519"/>
                  <a:gd name="connsiteX138" fmla="*/ 170685 w 3472334"/>
                  <a:gd name="connsiteY138" fmla="*/ 1125426 h 2224519"/>
                  <a:gd name="connsiteX139" fmla="*/ 95322 w 3472334"/>
                  <a:gd name="connsiteY139" fmla="*/ 1235957 h 2224519"/>
                  <a:gd name="connsiteX140" fmla="*/ 180733 w 3472334"/>
                  <a:gd name="connsiteY140" fmla="*/ 1045039 h 2224519"/>
                  <a:gd name="connsiteX141" fmla="*/ 276193 w 3472334"/>
                  <a:gd name="connsiteY141" fmla="*/ 864168 h 2224519"/>
                  <a:gd name="connsiteX142" fmla="*/ 471298 w 3472334"/>
                  <a:gd name="connsiteY142"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117343 w 3472334"/>
                  <a:gd name="connsiteY45" fmla="*/ 398246 h 2224519"/>
                  <a:gd name="connsiteX46" fmla="*/ 2371343 w 3472334"/>
                  <a:gd name="connsiteY46" fmla="*/ 372846 h 2224519"/>
                  <a:gd name="connsiteX47" fmla="*/ 2461403 w 3472334"/>
                  <a:gd name="connsiteY47" fmla="*/ 733802 h 2224519"/>
                  <a:gd name="connsiteX48" fmla="*/ 3469893 w 3472334"/>
                  <a:gd name="connsiteY48" fmla="*/ 1934946 h 2224519"/>
                  <a:gd name="connsiteX49" fmla="*/ 2561843 w 3472334"/>
                  <a:gd name="connsiteY49" fmla="*/ 842746 h 2224519"/>
                  <a:gd name="connsiteX50" fmla="*/ 2105637 w 3472334"/>
                  <a:gd name="connsiteY50" fmla="*/ 967096 h 2224519"/>
                  <a:gd name="connsiteX51" fmla="*/ 1771168 w 3472334"/>
                  <a:gd name="connsiteY51" fmla="*/ 1203194 h 2224519"/>
                  <a:gd name="connsiteX52" fmla="*/ 1666272 w 3472334"/>
                  <a:gd name="connsiteY52" fmla="*/ 1103537 h 2224519"/>
                  <a:gd name="connsiteX53" fmla="*/ 1333340 w 3472334"/>
                  <a:gd name="connsiteY53" fmla="*/ 1505003 h 2224519"/>
                  <a:gd name="connsiteX54" fmla="*/ 1260930 w 3472334"/>
                  <a:gd name="connsiteY54" fmla="*/ 1457024 h 2224519"/>
                  <a:gd name="connsiteX55" fmla="*/ 1613074 w 3472334"/>
                  <a:gd name="connsiteY55" fmla="*/ 1076685 h 2224519"/>
                  <a:gd name="connsiteX56" fmla="*/ 1920715 w 3472334"/>
                  <a:gd name="connsiteY56" fmla="*/ 821267 h 2224519"/>
                  <a:gd name="connsiteX57" fmla="*/ 1829273 w 3472334"/>
                  <a:gd name="connsiteY57" fmla="*/ 817291 h 2224519"/>
                  <a:gd name="connsiteX58" fmla="*/ 1773614 w 3472334"/>
                  <a:gd name="connsiteY58" fmla="*/ 761632 h 2224519"/>
                  <a:gd name="connsiteX59" fmla="*/ 1456874 w 3472334"/>
                  <a:gd name="connsiteY59" fmla="*/ 1004847 h 2224519"/>
                  <a:gd name="connsiteX60" fmla="*/ 1527211 w 3472334"/>
                  <a:gd name="connsiteY60" fmla="*/ 753639 h 2224519"/>
                  <a:gd name="connsiteX61" fmla="*/ 1421703 w 3472334"/>
                  <a:gd name="connsiteY61" fmla="*/ 834026 h 2224519"/>
                  <a:gd name="connsiteX62" fmla="*/ 1512138 w 3472334"/>
                  <a:gd name="connsiteY62" fmla="*/ 834026 h 2224519"/>
                  <a:gd name="connsiteX63" fmla="*/ 1371461 w 3472334"/>
                  <a:gd name="connsiteY63" fmla="*/ 1019920 h 2224519"/>
                  <a:gd name="connsiteX64" fmla="*/ 1115228 w 3472334"/>
                  <a:gd name="connsiteY64" fmla="*/ 1246008 h 2224519"/>
                  <a:gd name="connsiteX65" fmla="*/ 907141 w 3472334"/>
                  <a:gd name="connsiteY65" fmla="*/ 1537410 h 2224519"/>
                  <a:gd name="connsiteX66" fmla="*/ 858995 w 3472334"/>
                  <a:gd name="connsiteY66" fmla="*/ 1612773 h 2224519"/>
                  <a:gd name="connsiteX67" fmla="*/ 1009720 w 3472334"/>
                  <a:gd name="connsiteY67" fmla="*/ 1909199 h 2224519"/>
                  <a:gd name="connsiteX68" fmla="*/ 1100156 w 3472334"/>
                  <a:gd name="connsiteY68" fmla="*/ 1889102 h 2224519"/>
                  <a:gd name="connsiteX69" fmla="*/ 1243117 w 3472334"/>
                  <a:gd name="connsiteY69" fmla="*/ 1429806 h 2224519"/>
                  <a:gd name="connsiteX70" fmla="*/ 1356169 w 3472334"/>
                  <a:gd name="connsiteY70" fmla="*/ 1501105 h 2224519"/>
                  <a:gd name="connsiteX71" fmla="*/ 1352194 w 3472334"/>
                  <a:gd name="connsiteY71" fmla="*/ 1596520 h 2224519"/>
                  <a:gd name="connsiteX72" fmla="*/ 1324384 w 3472334"/>
                  <a:gd name="connsiteY72" fmla="*/ 1770376 h 2224519"/>
                  <a:gd name="connsiteX73" fmla="*/ 1416465 w 3472334"/>
                  <a:gd name="connsiteY73" fmla="*/ 1910842 h 2224519"/>
                  <a:gd name="connsiteX74" fmla="*/ 1340269 w 3472334"/>
                  <a:gd name="connsiteY74" fmla="*/ 1640250 h 2224519"/>
                  <a:gd name="connsiteX75" fmla="*/ 1606637 w 3472334"/>
                  <a:gd name="connsiteY75" fmla="*/ 1513030 h 2224519"/>
                  <a:gd name="connsiteX76" fmla="*/ 1723643 w 3472334"/>
                  <a:gd name="connsiteY76" fmla="*/ 1293596 h 2224519"/>
                  <a:gd name="connsiteX77" fmla="*/ 1989073 w 3472334"/>
                  <a:gd name="connsiteY77" fmla="*/ 1262840 h 2224519"/>
                  <a:gd name="connsiteX78" fmla="*/ 1885956 w 3472334"/>
                  <a:gd name="connsiteY78" fmla="*/ 1550615 h 2224519"/>
                  <a:gd name="connsiteX79" fmla="*/ 1755393 w 3472334"/>
                  <a:gd name="connsiteY79" fmla="*/ 1719046 h 2224519"/>
                  <a:gd name="connsiteX80" fmla="*/ 1596312 w 3472334"/>
                  <a:gd name="connsiteY80" fmla="*/ 2013962 h 2224519"/>
                  <a:gd name="connsiteX81" fmla="*/ 1574831 w 3472334"/>
                  <a:gd name="connsiteY81" fmla="*/ 1921749 h 2224519"/>
                  <a:gd name="connsiteX82" fmla="*/ 1471464 w 3472334"/>
                  <a:gd name="connsiteY82" fmla="*/ 2065646 h 2224519"/>
                  <a:gd name="connsiteX83" fmla="*/ 1582781 w 3472334"/>
                  <a:gd name="connsiteY83" fmla="*/ 2133232 h 2224519"/>
                  <a:gd name="connsiteX84" fmla="*/ 1451584 w 3472334"/>
                  <a:gd name="connsiteY84" fmla="*/ 2200818 h 2224519"/>
                  <a:gd name="connsiteX85" fmla="*/ 1228948 w 3472334"/>
                  <a:gd name="connsiteY85" fmla="*/ 2208769 h 2224519"/>
                  <a:gd name="connsiteX86" fmla="*/ 982457 w 3472334"/>
                  <a:gd name="connsiteY86" fmla="*/ 2216722 h 2224519"/>
                  <a:gd name="connsiteX87" fmla="*/ 966555 w 3472334"/>
                  <a:gd name="connsiteY87" fmla="*/ 2137207 h 2224519"/>
                  <a:gd name="connsiteX88" fmla="*/ 1197143 w 3472334"/>
                  <a:gd name="connsiteY88" fmla="*/ 2161061 h 2224519"/>
                  <a:gd name="connsiteX89" fmla="*/ 1324364 w 3472334"/>
                  <a:gd name="connsiteY89" fmla="*/ 2141182 h 2224519"/>
                  <a:gd name="connsiteX90" fmla="*/ 1280632 w 3472334"/>
                  <a:gd name="connsiteY90" fmla="*/ 1954329 h 2224519"/>
                  <a:gd name="connsiteX91" fmla="*/ 1407852 w 3472334"/>
                  <a:gd name="connsiteY91" fmla="*/ 1926500 h 2224519"/>
                  <a:gd name="connsiteX92" fmla="*/ 1247453 w 3472334"/>
                  <a:gd name="connsiteY92" fmla="*/ 1884840 h 2224519"/>
                  <a:gd name="connsiteX93" fmla="*/ 1182614 w 3472334"/>
                  <a:gd name="connsiteY93" fmla="*/ 2054900 h 2224519"/>
                  <a:gd name="connsiteX94" fmla="*/ 1024793 w 3472334"/>
                  <a:gd name="connsiteY94" fmla="*/ 2120214 h 2224519"/>
                  <a:gd name="connsiteX95" fmla="*/ 884116 w 3472334"/>
                  <a:gd name="connsiteY95" fmla="*/ 1758474 h 2224519"/>
                  <a:gd name="connsiteX96" fmla="*/ 843922 w 3472334"/>
                  <a:gd name="connsiteY96" fmla="*/ 2069973 h 2224519"/>
                  <a:gd name="connsiteX97" fmla="*/ 703246 w 3472334"/>
                  <a:gd name="connsiteY97" fmla="*/ 1657991 h 2224519"/>
                  <a:gd name="connsiteX98" fmla="*/ 803729 w 3472334"/>
                  <a:gd name="connsiteY98" fmla="*/ 1406782 h 2224519"/>
                  <a:gd name="connsiteX99" fmla="*/ 884115 w 3472334"/>
                  <a:gd name="connsiteY99" fmla="*/ 1246008 h 2224519"/>
                  <a:gd name="connsiteX100" fmla="*/ 1160446 w 3472334"/>
                  <a:gd name="connsiteY100" fmla="*/ 1125427 h 2224519"/>
                  <a:gd name="connsiteX101" fmla="*/ 1637744 w 3472334"/>
                  <a:gd name="connsiteY101" fmla="*/ 648131 h 2224519"/>
                  <a:gd name="connsiteX102" fmla="*/ 1763348 w 3472334"/>
                  <a:gd name="connsiteY102" fmla="*/ 336632 h 2224519"/>
                  <a:gd name="connsiteX103" fmla="*/ 1642768 w 3472334"/>
                  <a:gd name="connsiteY103" fmla="*/ 376825 h 2224519"/>
                  <a:gd name="connsiteX104" fmla="*/ 1451848 w 3472334"/>
                  <a:gd name="connsiteY104" fmla="*/ 658179 h 2224519"/>
                  <a:gd name="connsiteX105" fmla="*/ 1170498 w 3472334"/>
                  <a:gd name="connsiteY105" fmla="*/ 497404 h 2224519"/>
                  <a:gd name="connsiteX106" fmla="*/ 1200641 w 3472334"/>
                  <a:gd name="connsiteY106" fmla="*/ 633056 h 2224519"/>
                  <a:gd name="connsiteX107" fmla="*/ 1115230 w 3472334"/>
                  <a:gd name="connsiteY107" fmla="*/ 869194 h 2224519"/>
                  <a:gd name="connsiteX108" fmla="*/ 1100158 w 3472334"/>
                  <a:gd name="connsiteY108" fmla="*/ 1004845 h 2224519"/>
                  <a:gd name="connsiteX109" fmla="*/ 904215 w 3472334"/>
                  <a:gd name="connsiteY109" fmla="*/ 1014893 h 2224519"/>
                  <a:gd name="connsiteX110" fmla="*/ 929336 w 3472334"/>
                  <a:gd name="connsiteY110" fmla="*/ 1175667 h 2224519"/>
                  <a:gd name="connsiteX111" fmla="*/ 708272 w 3472334"/>
                  <a:gd name="connsiteY111" fmla="*/ 984749 h 2224519"/>
                  <a:gd name="connsiteX112" fmla="*/ 607789 w 3472334"/>
                  <a:gd name="connsiteY112" fmla="*/ 914411 h 2224519"/>
                  <a:gd name="connsiteX113" fmla="*/ 809594 w 3472334"/>
                  <a:gd name="connsiteY113" fmla="*/ 1313832 h 2224519"/>
                  <a:gd name="connsiteX114" fmla="*/ 512330 w 3472334"/>
                  <a:gd name="connsiteY114" fmla="*/ 1356538 h 2224519"/>
                  <a:gd name="connsiteX115" fmla="*/ 647983 w 3472334"/>
                  <a:gd name="connsiteY115" fmla="*/ 1874028 h 2224519"/>
                  <a:gd name="connsiteX116" fmla="*/ 537449 w 3472334"/>
                  <a:gd name="connsiteY116" fmla="*/ 1798666 h 2224519"/>
                  <a:gd name="connsiteX117" fmla="*/ 391749 w 3472334"/>
                  <a:gd name="connsiteY117" fmla="*/ 1733351 h 2224519"/>
                  <a:gd name="connsiteX118" fmla="*/ 230975 w 3472334"/>
                  <a:gd name="connsiteY118" fmla="*/ 1436924 h 2224519"/>
                  <a:gd name="connsiteX119" fmla="*/ 356580 w 3472334"/>
                  <a:gd name="connsiteY119" fmla="*/ 1668037 h 2224519"/>
                  <a:gd name="connsiteX120" fmla="*/ 431942 w 3472334"/>
                  <a:gd name="connsiteY120" fmla="*/ 1833835 h 2224519"/>
                  <a:gd name="connsiteX121" fmla="*/ 527402 w 3472334"/>
                  <a:gd name="connsiteY121" fmla="*/ 1874028 h 2224519"/>
                  <a:gd name="connsiteX122" fmla="*/ 507305 w 3472334"/>
                  <a:gd name="connsiteY122" fmla="*/ 1989585 h 2224519"/>
                  <a:gd name="connsiteX123" fmla="*/ 311362 w 3472334"/>
                  <a:gd name="connsiteY123" fmla="*/ 2180503 h 2224519"/>
                  <a:gd name="connsiteX124" fmla="*/ 250235 w 3472334"/>
                  <a:gd name="connsiteY124" fmla="*/ 2142821 h 2224519"/>
                  <a:gd name="connsiteX125" fmla="*/ 220927 w 3472334"/>
                  <a:gd name="connsiteY125" fmla="*/ 1989584 h 2224519"/>
                  <a:gd name="connsiteX126" fmla="*/ 120444 w 3472334"/>
                  <a:gd name="connsiteY126" fmla="*/ 1909197 h 2224519"/>
                  <a:gd name="connsiteX127" fmla="*/ 65177 w 3472334"/>
                  <a:gd name="connsiteY127" fmla="*/ 1869004 h 2224519"/>
                  <a:gd name="connsiteX128" fmla="*/ 80251 w 3472334"/>
                  <a:gd name="connsiteY128" fmla="*/ 1673060 h 2224519"/>
                  <a:gd name="connsiteX129" fmla="*/ 205854 w 3472334"/>
                  <a:gd name="connsiteY129" fmla="*/ 1813738 h 2224519"/>
                  <a:gd name="connsiteX130" fmla="*/ 301314 w 3472334"/>
                  <a:gd name="connsiteY130" fmla="*/ 1974512 h 2224519"/>
                  <a:gd name="connsiteX131" fmla="*/ 326435 w 3472334"/>
                  <a:gd name="connsiteY131" fmla="*/ 1863979 h 2224519"/>
                  <a:gd name="connsiteX132" fmla="*/ 175710 w 3472334"/>
                  <a:gd name="connsiteY132" fmla="*/ 1517311 h 2224519"/>
                  <a:gd name="connsiteX133" fmla="*/ 150589 w 3472334"/>
                  <a:gd name="connsiteY133" fmla="*/ 1482143 h 2224519"/>
                  <a:gd name="connsiteX134" fmla="*/ 30008 w 3472334"/>
                  <a:gd name="connsiteY134" fmla="*/ 1642916 h 2224519"/>
                  <a:gd name="connsiteX135" fmla="*/ 19959 w 3472334"/>
                  <a:gd name="connsiteY135" fmla="*/ 1798665 h 2224519"/>
                  <a:gd name="connsiteX136" fmla="*/ 75227 w 3472334"/>
                  <a:gd name="connsiteY136" fmla="*/ 1301271 h 2224519"/>
                  <a:gd name="connsiteX137" fmla="*/ 175709 w 3472334"/>
                  <a:gd name="connsiteY137" fmla="*/ 1341465 h 2224519"/>
                  <a:gd name="connsiteX138" fmla="*/ 170685 w 3472334"/>
                  <a:gd name="connsiteY138" fmla="*/ 1125426 h 2224519"/>
                  <a:gd name="connsiteX139" fmla="*/ 95322 w 3472334"/>
                  <a:gd name="connsiteY139" fmla="*/ 1235957 h 2224519"/>
                  <a:gd name="connsiteX140" fmla="*/ 180733 w 3472334"/>
                  <a:gd name="connsiteY140" fmla="*/ 1045039 h 2224519"/>
                  <a:gd name="connsiteX141" fmla="*/ 276193 w 3472334"/>
                  <a:gd name="connsiteY141" fmla="*/ 864168 h 2224519"/>
                  <a:gd name="connsiteX142" fmla="*/ 471298 w 3472334"/>
                  <a:gd name="connsiteY142"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117343 w 3472334"/>
                  <a:gd name="connsiteY45" fmla="*/ 398246 h 2224519"/>
                  <a:gd name="connsiteX46" fmla="*/ 2371343 w 3472334"/>
                  <a:gd name="connsiteY46" fmla="*/ 372846 h 2224519"/>
                  <a:gd name="connsiteX47" fmla="*/ 2461403 w 3472334"/>
                  <a:gd name="connsiteY47" fmla="*/ 733802 h 2224519"/>
                  <a:gd name="connsiteX48" fmla="*/ 3469893 w 3472334"/>
                  <a:gd name="connsiteY48" fmla="*/ 1934946 h 2224519"/>
                  <a:gd name="connsiteX49" fmla="*/ 2561843 w 3472334"/>
                  <a:gd name="connsiteY49" fmla="*/ 842746 h 2224519"/>
                  <a:gd name="connsiteX50" fmla="*/ 2105637 w 3472334"/>
                  <a:gd name="connsiteY50" fmla="*/ 967096 h 2224519"/>
                  <a:gd name="connsiteX51" fmla="*/ 1771168 w 3472334"/>
                  <a:gd name="connsiteY51" fmla="*/ 1203194 h 2224519"/>
                  <a:gd name="connsiteX52" fmla="*/ 1666272 w 3472334"/>
                  <a:gd name="connsiteY52" fmla="*/ 1103537 h 2224519"/>
                  <a:gd name="connsiteX53" fmla="*/ 1333340 w 3472334"/>
                  <a:gd name="connsiteY53" fmla="*/ 1505003 h 2224519"/>
                  <a:gd name="connsiteX54" fmla="*/ 1260930 w 3472334"/>
                  <a:gd name="connsiteY54" fmla="*/ 1457024 h 2224519"/>
                  <a:gd name="connsiteX55" fmla="*/ 1613074 w 3472334"/>
                  <a:gd name="connsiteY55" fmla="*/ 1076685 h 2224519"/>
                  <a:gd name="connsiteX56" fmla="*/ 1920715 w 3472334"/>
                  <a:gd name="connsiteY56" fmla="*/ 821267 h 2224519"/>
                  <a:gd name="connsiteX57" fmla="*/ 1829273 w 3472334"/>
                  <a:gd name="connsiteY57" fmla="*/ 817291 h 2224519"/>
                  <a:gd name="connsiteX58" fmla="*/ 1773614 w 3472334"/>
                  <a:gd name="connsiteY58" fmla="*/ 761632 h 2224519"/>
                  <a:gd name="connsiteX59" fmla="*/ 1456874 w 3472334"/>
                  <a:gd name="connsiteY59" fmla="*/ 1004847 h 2224519"/>
                  <a:gd name="connsiteX60" fmla="*/ 1527211 w 3472334"/>
                  <a:gd name="connsiteY60" fmla="*/ 753639 h 2224519"/>
                  <a:gd name="connsiteX61" fmla="*/ 1421703 w 3472334"/>
                  <a:gd name="connsiteY61" fmla="*/ 834026 h 2224519"/>
                  <a:gd name="connsiteX62" fmla="*/ 1512138 w 3472334"/>
                  <a:gd name="connsiteY62" fmla="*/ 834026 h 2224519"/>
                  <a:gd name="connsiteX63" fmla="*/ 1371461 w 3472334"/>
                  <a:gd name="connsiteY63" fmla="*/ 1019920 h 2224519"/>
                  <a:gd name="connsiteX64" fmla="*/ 1115228 w 3472334"/>
                  <a:gd name="connsiteY64" fmla="*/ 1246008 h 2224519"/>
                  <a:gd name="connsiteX65" fmla="*/ 907141 w 3472334"/>
                  <a:gd name="connsiteY65" fmla="*/ 1537410 h 2224519"/>
                  <a:gd name="connsiteX66" fmla="*/ 858995 w 3472334"/>
                  <a:gd name="connsiteY66" fmla="*/ 1612773 h 2224519"/>
                  <a:gd name="connsiteX67" fmla="*/ 1009720 w 3472334"/>
                  <a:gd name="connsiteY67" fmla="*/ 1909199 h 2224519"/>
                  <a:gd name="connsiteX68" fmla="*/ 1100156 w 3472334"/>
                  <a:gd name="connsiteY68" fmla="*/ 1889102 h 2224519"/>
                  <a:gd name="connsiteX69" fmla="*/ 1243117 w 3472334"/>
                  <a:gd name="connsiteY69" fmla="*/ 1429806 h 2224519"/>
                  <a:gd name="connsiteX70" fmla="*/ 1356169 w 3472334"/>
                  <a:gd name="connsiteY70" fmla="*/ 1501105 h 2224519"/>
                  <a:gd name="connsiteX71" fmla="*/ 1352194 w 3472334"/>
                  <a:gd name="connsiteY71" fmla="*/ 1596520 h 2224519"/>
                  <a:gd name="connsiteX72" fmla="*/ 1324384 w 3472334"/>
                  <a:gd name="connsiteY72" fmla="*/ 1770376 h 2224519"/>
                  <a:gd name="connsiteX73" fmla="*/ 1416465 w 3472334"/>
                  <a:gd name="connsiteY73" fmla="*/ 1910842 h 2224519"/>
                  <a:gd name="connsiteX74" fmla="*/ 1340269 w 3472334"/>
                  <a:gd name="connsiteY74" fmla="*/ 1640250 h 2224519"/>
                  <a:gd name="connsiteX75" fmla="*/ 1606637 w 3472334"/>
                  <a:gd name="connsiteY75" fmla="*/ 1513030 h 2224519"/>
                  <a:gd name="connsiteX76" fmla="*/ 1723643 w 3472334"/>
                  <a:gd name="connsiteY76" fmla="*/ 1293596 h 2224519"/>
                  <a:gd name="connsiteX77" fmla="*/ 1989073 w 3472334"/>
                  <a:gd name="connsiteY77" fmla="*/ 1262840 h 2224519"/>
                  <a:gd name="connsiteX78" fmla="*/ 1885956 w 3472334"/>
                  <a:gd name="connsiteY78" fmla="*/ 1550615 h 2224519"/>
                  <a:gd name="connsiteX79" fmla="*/ 1755393 w 3472334"/>
                  <a:gd name="connsiteY79" fmla="*/ 1719046 h 2224519"/>
                  <a:gd name="connsiteX80" fmla="*/ 1596312 w 3472334"/>
                  <a:gd name="connsiteY80" fmla="*/ 2013962 h 2224519"/>
                  <a:gd name="connsiteX81" fmla="*/ 1574831 w 3472334"/>
                  <a:gd name="connsiteY81" fmla="*/ 1921749 h 2224519"/>
                  <a:gd name="connsiteX82" fmla="*/ 1471464 w 3472334"/>
                  <a:gd name="connsiteY82" fmla="*/ 2065646 h 2224519"/>
                  <a:gd name="connsiteX83" fmla="*/ 1582781 w 3472334"/>
                  <a:gd name="connsiteY83" fmla="*/ 2133232 h 2224519"/>
                  <a:gd name="connsiteX84" fmla="*/ 1451584 w 3472334"/>
                  <a:gd name="connsiteY84" fmla="*/ 2200818 h 2224519"/>
                  <a:gd name="connsiteX85" fmla="*/ 1228948 w 3472334"/>
                  <a:gd name="connsiteY85" fmla="*/ 2208769 h 2224519"/>
                  <a:gd name="connsiteX86" fmla="*/ 982457 w 3472334"/>
                  <a:gd name="connsiteY86" fmla="*/ 2216722 h 2224519"/>
                  <a:gd name="connsiteX87" fmla="*/ 966555 w 3472334"/>
                  <a:gd name="connsiteY87" fmla="*/ 2137207 h 2224519"/>
                  <a:gd name="connsiteX88" fmla="*/ 1197143 w 3472334"/>
                  <a:gd name="connsiteY88" fmla="*/ 2161061 h 2224519"/>
                  <a:gd name="connsiteX89" fmla="*/ 1324364 w 3472334"/>
                  <a:gd name="connsiteY89" fmla="*/ 2141182 h 2224519"/>
                  <a:gd name="connsiteX90" fmla="*/ 1280632 w 3472334"/>
                  <a:gd name="connsiteY90" fmla="*/ 1954329 h 2224519"/>
                  <a:gd name="connsiteX91" fmla="*/ 1407852 w 3472334"/>
                  <a:gd name="connsiteY91" fmla="*/ 1926500 h 2224519"/>
                  <a:gd name="connsiteX92" fmla="*/ 1247453 w 3472334"/>
                  <a:gd name="connsiteY92" fmla="*/ 1884840 h 2224519"/>
                  <a:gd name="connsiteX93" fmla="*/ 1182614 w 3472334"/>
                  <a:gd name="connsiteY93" fmla="*/ 2054900 h 2224519"/>
                  <a:gd name="connsiteX94" fmla="*/ 1024793 w 3472334"/>
                  <a:gd name="connsiteY94" fmla="*/ 2120214 h 2224519"/>
                  <a:gd name="connsiteX95" fmla="*/ 884116 w 3472334"/>
                  <a:gd name="connsiteY95" fmla="*/ 1758474 h 2224519"/>
                  <a:gd name="connsiteX96" fmla="*/ 843922 w 3472334"/>
                  <a:gd name="connsiteY96" fmla="*/ 2069973 h 2224519"/>
                  <a:gd name="connsiteX97" fmla="*/ 703246 w 3472334"/>
                  <a:gd name="connsiteY97" fmla="*/ 1657991 h 2224519"/>
                  <a:gd name="connsiteX98" fmla="*/ 803729 w 3472334"/>
                  <a:gd name="connsiteY98" fmla="*/ 1406782 h 2224519"/>
                  <a:gd name="connsiteX99" fmla="*/ 884115 w 3472334"/>
                  <a:gd name="connsiteY99" fmla="*/ 1246008 h 2224519"/>
                  <a:gd name="connsiteX100" fmla="*/ 1160446 w 3472334"/>
                  <a:gd name="connsiteY100" fmla="*/ 1125427 h 2224519"/>
                  <a:gd name="connsiteX101" fmla="*/ 1637744 w 3472334"/>
                  <a:gd name="connsiteY101" fmla="*/ 648131 h 2224519"/>
                  <a:gd name="connsiteX102" fmla="*/ 1763348 w 3472334"/>
                  <a:gd name="connsiteY102" fmla="*/ 336632 h 2224519"/>
                  <a:gd name="connsiteX103" fmla="*/ 1642768 w 3472334"/>
                  <a:gd name="connsiteY103" fmla="*/ 376825 h 2224519"/>
                  <a:gd name="connsiteX104" fmla="*/ 1451848 w 3472334"/>
                  <a:gd name="connsiteY104" fmla="*/ 658179 h 2224519"/>
                  <a:gd name="connsiteX105" fmla="*/ 1170498 w 3472334"/>
                  <a:gd name="connsiteY105" fmla="*/ 497404 h 2224519"/>
                  <a:gd name="connsiteX106" fmla="*/ 1200641 w 3472334"/>
                  <a:gd name="connsiteY106" fmla="*/ 633056 h 2224519"/>
                  <a:gd name="connsiteX107" fmla="*/ 1115230 w 3472334"/>
                  <a:gd name="connsiteY107" fmla="*/ 869194 h 2224519"/>
                  <a:gd name="connsiteX108" fmla="*/ 1100158 w 3472334"/>
                  <a:gd name="connsiteY108" fmla="*/ 1004845 h 2224519"/>
                  <a:gd name="connsiteX109" fmla="*/ 904215 w 3472334"/>
                  <a:gd name="connsiteY109" fmla="*/ 1014893 h 2224519"/>
                  <a:gd name="connsiteX110" fmla="*/ 929336 w 3472334"/>
                  <a:gd name="connsiteY110" fmla="*/ 1175667 h 2224519"/>
                  <a:gd name="connsiteX111" fmla="*/ 708272 w 3472334"/>
                  <a:gd name="connsiteY111" fmla="*/ 984749 h 2224519"/>
                  <a:gd name="connsiteX112" fmla="*/ 607789 w 3472334"/>
                  <a:gd name="connsiteY112" fmla="*/ 914411 h 2224519"/>
                  <a:gd name="connsiteX113" fmla="*/ 809594 w 3472334"/>
                  <a:gd name="connsiteY113" fmla="*/ 1313832 h 2224519"/>
                  <a:gd name="connsiteX114" fmla="*/ 512330 w 3472334"/>
                  <a:gd name="connsiteY114" fmla="*/ 1356538 h 2224519"/>
                  <a:gd name="connsiteX115" fmla="*/ 647983 w 3472334"/>
                  <a:gd name="connsiteY115" fmla="*/ 1874028 h 2224519"/>
                  <a:gd name="connsiteX116" fmla="*/ 537449 w 3472334"/>
                  <a:gd name="connsiteY116" fmla="*/ 1798666 h 2224519"/>
                  <a:gd name="connsiteX117" fmla="*/ 391749 w 3472334"/>
                  <a:gd name="connsiteY117" fmla="*/ 1733351 h 2224519"/>
                  <a:gd name="connsiteX118" fmla="*/ 230975 w 3472334"/>
                  <a:gd name="connsiteY118" fmla="*/ 1436924 h 2224519"/>
                  <a:gd name="connsiteX119" fmla="*/ 356580 w 3472334"/>
                  <a:gd name="connsiteY119" fmla="*/ 1668037 h 2224519"/>
                  <a:gd name="connsiteX120" fmla="*/ 431942 w 3472334"/>
                  <a:gd name="connsiteY120" fmla="*/ 1833835 h 2224519"/>
                  <a:gd name="connsiteX121" fmla="*/ 527402 w 3472334"/>
                  <a:gd name="connsiteY121" fmla="*/ 1874028 h 2224519"/>
                  <a:gd name="connsiteX122" fmla="*/ 507305 w 3472334"/>
                  <a:gd name="connsiteY122" fmla="*/ 1989585 h 2224519"/>
                  <a:gd name="connsiteX123" fmla="*/ 311362 w 3472334"/>
                  <a:gd name="connsiteY123" fmla="*/ 2180503 h 2224519"/>
                  <a:gd name="connsiteX124" fmla="*/ 250235 w 3472334"/>
                  <a:gd name="connsiteY124" fmla="*/ 2142821 h 2224519"/>
                  <a:gd name="connsiteX125" fmla="*/ 220927 w 3472334"/>
                  <a:gd name="connsiteY125" fmla="*/ 1989584 h 2224519"/>
                  <a:gd name="connsiteX126" fmla="*/ 120444 w 3472334"/>
                  <a:gd name="connsiteY126" fmla="*/ 1909197 h 2224519"/>
                  <a:gd name="connsiteX127" fmla="*/ 65177 w 3472334"/>
                  <a:gd name="connsiteY127" fmla="*/ 1869004 h 2224519"/>
                  <a:gd name="connsiteX128" fmla="*/ 80251 w 3472334"/>
                  <a:gd name="connsiteY128" fmla="*/ 1673060 h 2224519"/>
                  <a:gd name="connsiteX129" fmla="*/ 205854 w 3472334"/>
                  <a:gd name="connsiteY129" fmla="*/ 1813738 h 2224519"/>
                  <a:gd name="connsiteX130" fmla="*/ 301314 w 3472334"/>
                  <a:gd name="connsiteY130" fmla="*/ 1974512 h 2224519"/>
                  <a:gd name="connsiteX131" fmla="*/ 326435 w 3472334"/>
                  <a:gd name="connsiteY131" fmla="*/ 1863979 h 2224519"/>
                  <a:gd name="connsiteX132" fmla="*/ 175710 w 3472334"/>
                  <a:gd name="connsiteY132" fmla="*/ 1517311 h 2224519"/>
                  <a:gd name="connsiteX133" fmla="*/ 150589 w 3472334"/>
                  <a:gd name="connsiteY133" fmla="*/ 1482143 h 2224519"/>
                  <a:gd name="connsiteX134" fmla="*/ 30008 w 3472334"/>
                  <a:gd name="connsiteY134" fmla="*/ 1642916 h 2224519"/>
                  <a:gd name="connsiteX135" fmla="*/ 19959 w 3472334"/>
                  <a:gd name="connsiteY135" fmla="*/ 1798665 h 2224519"/>
                  <a:gd name="connsiteX136" fmla="*/ 75227 w 3472334"/>
                  <a:gd name="connsiteY136" fmla="*/ 1301271 h 2224519"/>
                  <a:gd name="connsiteX137" fmla="*/ 175709 w 3472334"/>
                  <a:gd name="connsiteY137" fmla="*/ 1341465 h 2224519"/>
                  <a:gd name="connsiteX138" fmla="*/ 170685 w 3472334"/>
                  <a:gd name="connsiteY138" fmla="*/ 1125426 h 2224519"/>
                  <a:gd name="connsiteX139" fmla="*/ 95322 w 3472334"/>
                  <a:gd name="connsiteY139" fmla="*/ 1235957 h 2224519"/>
                  <a:gd name="connsiteX140" fmla="*/ 180733 w 3472334"/>
                  <a:gd name="connsiteY140" fmla="*/ 1045039 h 2224519"/>
                  <a:gd name="connsiteX141" fmla="*/ 276193 w 3472334"/>
                  <a:gd name="connsiteY141" fmla="*/ 864168 h 2224519"/>
                  <a:gd name="connsiteX142" fmla="*/ 471298 w 3472334"/>
                  <a:gd name="connsiteY142" fmla="*/ 663201 h 2224519"/>
                  <a:gd name="connsiteX0" fmla="*/ 471298 w 3472334"/>
                  <a:gd name="connsiteY0" fmla="*/ 663201 h 2224519"/>
                  <a:gd name="connsiteX1" fmla="*/ 693200 w 3472334"/>
                  <a:gd name="connsiteY1" fmla="*/ 401944 h 2224519"/>
                  <a:gd name="connsiteX2" fmla="*/ 743441 w 3472334"/>
                  <a:gd name="connsiteY2" fmla="*/ 462235 h 2224519"/>
                  <a:gd name="connsiteX3" fmla="*/ 708273 w 3472334"/>
                  <a:gd name="connsiteY3" fmla="*/ 572766 h 2224519"/>
                  <a:gd name="connsiteX4" fmla="*/ 637934 w 3472334"/>
                  <a:gd name="connsiteY4" fmla="*/ 582815 h 2224519"/>
                  <a:gd name="connsiteX5" fmla="*/ 562573 w 3472334"/>
                  <a:gd name="connsiteY5" fmla="*/ 617984 h 2224519"/>
                  <a:gd name="connsiteX6" fmla="*/ 688176 w 3472334"/>
                  <a:gd name="connsiteY6" fmla="*/ 768709 h 2224519"/>
                  <a:gd name="connsiteX7" fmla="*/ 487209 w 3472334"/>
                  <a:gd name="connsiteY7" fmla="*/ 743589 h 2224519"/>
                  <a:gd name="connsiteX8" fmla="*/ 421895 w 3472334"/>
                  <a:gd name="connsiteY8" fmla="*/ 944556 h 2224519"/>
                  <a:gd name="connsiteX9" fmla="*/ 241862 w 3472334"/>
                  <a:gd name="connsiteY9" fmla="*/ 984749 h 2224519"/>
                  <a:gd name="connsiteX10" fmla="*/ 306338 w 3472334"/>
                  <a:gd name="connsiteY10" fmla="*/ 1276151 h 2224519"/>
                  <a:gd name="connsiteX11" fmla="*/ 492233 w 3472334"/>
                  <a:gd name="connsiteY11" fmla="*/ 1185716 h 2224519"/>
                  <a:gd name="connsiteX12" fmla="*/ 477162 w 3472334"/>
                  <a:gd name="connsiteY12" fmla="*/ 969676 h 2224519"/>
                  <a:gd name="connsiteX13" fmla="*/ 738418 w 3472334"/>
                  <a:gd name="connsiteY13" fmla="*/ 773733 h 2224519"/>
                  <a:gd name="connsiteX14" fmla="*/ 818805 w 3472334"/>
                  <a:gd name="connsiteY14" fmla="*/ 808903 h 2224519"/>
                  <a:gd name="connsiteX15" fmla="*/ 889144 w 3472334"/>
                  <a:gd name="connsiteY15" fmla="*/ 909386 h 2224519"/>
                  <a:gd name="connsiteX16" fmla="*/ 793684 w 3472334"/>
                  <a:gd name="connsiteY16" fmla="*/ 698370 h 2224519"/>
                  <a:gd name="connsiteX17" fmla="*/ 803732 w 3472334"/>
                  <a:gd name="connsiteY17" fmla="*/ 427065 h 2224519"/>
                  <a:gd name="connsiteX18" fmla="*/ 979579 w 3472334"/>
                  <a:gd name="connsiteY18" fmla="*/ 281364 h 2224519"/>
                  <a:gd name="connsiteX19" fmla="*/ 904216 w 3472334"/>
                  <a:gd name="connsiteY19" fmla="*/ 462235 h 2224519"/>
                  <a:gd name="connsiteX20" fmla="*/ 899192 w 3472334"/>
                  <a:gd name="connsiteY20" fmla="*/ 537597 h 2224519"/>
                  <a:gd name="connsiteX21" fmla="*/ 1029820 w 3472334"/>
                  <a:gd name="connsiteY21" fmla="*/ 557694 h 2224519"/>
                  <a:gd name="connsiteX22" fmla="*/ 974554 w 3472334"/>
                  <a:gd name="connsiteY22" fmla="*/ 758661 h 2224519"/>
                  <a:gd name="connsiteX23" fmla="*/ 994652 w 3472334"/>
                  <a:gd name="connsiteY23" fmla="*/ 778759 h 2224519"/>
                  <a:gd name="connsiteX24" fmla="*/ 959482 w 3472334"/>
                  <a:gd name="connsiteY24" fmla="*/ 497404 h 2224519"/>
                  <a:gd name="connsiteX25" fmla="*/ 1034844 w 3472334"/>
                  <a:gd name="connsiteY25" fmla="*/ 306485 h 2224519"/>
                  <a:gd name="connsiteX26" fmla="*/ 1155424 w 3472334"/>
                  <a:gd name="connsiteY26" fmla="*/ 140687 h 2224519"/>
                  <a:gd name="connsiteX27" fmla="*/ 1265955 w 3472334"/>
                  <a:gd name="connsiteY27" fmla="*/ 206001 h 2224519"/>
                  <a:gd name="connsiteX28" fmla="*/ 1145375 w 3472334"/>
                  <a:gd name="connsiteY28" fmla="*/ 296438 h 2224519"/>
                  <a:gd name="connsiteX29" fmla="*/ 1311173 w 3472334"/>
                  <a:gd name="connsiteY29" fmla="*/ 406970 h 2224519"/>
                  <a:gd name="connsiteX30" fmla="*/ 1346340 w 3472334"/>
                  <a:gd name="connsiteY30" fmla="*/ 115567 h 2224519"/>
                  <a:gd name="connsiteX31" fmla="*/ 1436777 w 3472334"/>
                  <a:gd name="connsiteY31" fmla="*/ 45231 h 2224519"/>
                  <a:gd name="connsiteX32" fmla="*/ 1872613 w 3472334"/>
                  <a:gd name="connsiteY32" fmla="*/ 11326 h 2224519"/>
                  <a:gd name="connsiteX33" fmla="*/ 1952519 w 3472334"/>
                  <a:gd name="connsiteY33" fmla="*/ 22160 h 2224519"/>
                  <a:gd name="connsiteX34" fmla="*/ 2225311 w 3472334"/>
                  <a:gd name="connsiteY34" fmla="*/ 79631 h 2224519"/>
                  <a:gd name="connsiteX35" fmla="*/ 1773395 w 3472334"/>
                  <a:gd name="connsiteY35" fmla="*/ 50254 h 2224519"/>
                  <a:gd name="connsiteX36" fmla="*/ 1708081 w 3472334"/>
                  <a:gd name="connsiteY36" fmla="*/ 110545 h 2224519"/>
                  <a:gd name="connsiteX37" fmla="*/ 1461896 w 3472334"/>
                  <a:gd name="connsiteY37" fmla="*/ 90447 h 2224519"/>
                  <a:gd name="connsiteX38" fmla="*/ 1421703 w 3472334"/>
                  <a:gd name="connsiteY38" fmla="*/ 396922 h 2224519"/>
                  <a:gd name="connsiteX39" fmla="*/ 1878903 w 3472334"/>
                  <a:gd name="connsiteY39" fmla="*/ 291415 h 2224519"/>
                  <a:gd name="connsiteX40" fmla="*/ 1968422 w 3472334"/>
                  <a:gd name="connsiteY40" fmla="*/ 228894 h 2224519"/>
                  <a:gd name="connsiteX41" fmla="*/ 2091943 w 3472334"/>
                  <a:gd name="connsiteY41" fmla="*/ 226796 h 2224519"/>
                  <a:gd name="connsiteX42" fmla="*/ 2041143 w 3472334"/>
                  <a:gd name="connsiteY42" fmla="*/ 518896 h 2224519"/>
                  <a:gd name="connsiteX43" fmla="*/ 1901443 w 3472334"/>
                  <a:gd name="connsiteY43" fmla="*/ 779246 h 2224519"/>
                  <a:gd name="connsiteX44" fmla="*/ 2123693 w 3472334"/>
                  <a:gd name="connsiteY44" fmla="*/ 868146 h 2224519"/>
                  <a:gd name="connsiteX45" fmla="*/ 2117343 w 3472334"/>
                  <a:gd name="connsiteY45" fmla="*/ 398246 h 2224519"/>
                  <a:gd name="connsiteX46" fmla="*/ 2371343 w 3472334"/>
                  <a:gd name="connsiteY46" fmla="*/ 372846 h 2224519"/>
                  <a:gd name="connsiteX47" fmla="*/ 2461403 w 3472334"/>
                  <a:gd name="connsiteY47" fmla="*/ 733802 h 2224519"/>
                  <a:gd name="connsiteX48" fmla="*/ 3469893 w 3472334"/>
                  <a:gd name="connsiteY48" fmla="*/ 1934946 h 2224519"/>
                  <a:gd name="connsiteX49" fmla="*/ 2561843 w 3472334"/>
                  <a:gd name="connsiteY49" fmla="*/ 842746 h 2224519"/>
                  <a:gd name="connsiteX50" fmla="*/ 2105637 w 3472334"/>
                  <a:gd name="connsiteY50" fmla="*/ 967096 h 2224519"/>
                  <a:gd name="connsiteX51" fmla="*/ 1771168 w 3472334"/>
                  <a:gd name="connsiteY51" fmla="*/ 1203194 h 2224519"/>
                  <a:gd name="connsiteX52" fmla="*/ 1666272 w 3472334"/>
                  <a:gd name="connsiteY52" fmla="*/ 1103537 h 2224519"/>
                  <a:gd name="connsiteX53" fmla="*/ 1333340 w 3472334"/>
                  <a:gd name="connsiteY53" fmla="*/ 1505003 h 2224519"/>
                  <a:gd name="connsiteX54" fmla="*/ 1260930 w 3472334"/>
                  <a:gd name="connsiteY54" fmla="*/ 1457024 h 2224519"/>
                  <a:gd name="connsiteX55" fmla="*/ 1613074 w 3472334"/>
                  <a:gd name="connsiteY55" fmla="*/ 1076685 h 2224519"/>
                  <a:gd name="connsiteX56" fmla="*/ 1920715 w 3472334"/>
                  <a:gd name="connsiteY56" fmla="*/ 821267 h 2224519"/>
                  <a:gd name="connsiteX57" fmla="*/ 1829273 w 3472334"/>
                  <a:gd name="connsiteY57" fmla="*/ 817291 h 2224519"/>
                  <a:gd name="connsiteX58" fmla="*/ 1773614 w 3472334"/>
                  <a:gd name="connsiteY58" fmla="*/ 761632 h 2224519"/>
                  <a:gd name="connsiteX59" fmla="*/ 1456874 w 3472334"/>
                  <a:gd name="connsiteY59" fmla="*/ 1004847 h 2224519"/>
                  <a:gd name="connsiteX60" fmla="*/ 1527211 w 3472334"/>
                  <a:gd name="connsiteY60" fmla="*/ 753639 h 2224519"/>
                  <a:gd name="connsiteX61" fmla="*/ 1421703 w 3472334"/>
                  <a:gd name="connsiteY61" fmla="*/ 834026 h 2224519"/>
                  <a:gd name="connsiteX62" fmla="*/ 1512138 w 3472334"/>
                  <a:gd name="connsiteY62" fmla="*/ 834026 h 2224519"/>
                  <a:gd name="connsiteX63" fmla="*/ 1371461 w 3472334"/>
                  <a:gd name="connsiteY63" fmla="*/ 1019920 h 2224519"/>
                  <a:gd name="connsiteX64" fmla="*/ 1115228 w 3472334"/>
                  <a:gd name="connsiteY64" fmla="*/ 1246008 h 2224519"/>
                  <a:gd name="connsiteX65" fmla="*/ 907141 w 3472334"/>
                  <a:gd name="connsiteY65" fmla="*/ 1537410 h 2224519"/>
                  <a:gd name="connsiteX66" fmla="*/ 858995 w 3472334"/>
                  <a:gd name="connsiteY66" fmla="*/ 1612773 h 2224519"/>
                  <a:gd name="connsiteX67" fmla="*/ 1009720 w 3472334"/>
                  <a:gd name="connsiteY67" fmla="*/ 1909199 h 2224519"/>
                  <a:gd name="connsiteX68" fmla="*/ 1100156 w 3472334"/>
                  <a:gd name="connsiteY68" fmla="*/ 1889102 h 2224519"/>
                  <a:gd name="connsiteX69" fmla="*/ 1243117 w 3472334"/>
                  <a:gd name="connsiteY69" fmla="*/ 1429806 h 2224519"/>
                  <a:gd name="connsiteX70" fmla="*/ 1356169 w 3472334"/>
                  <a:gd name="connsiteY70" fmla="*/ 1501105 h 2224519"/>
                  <a:gd name="connsiteX71" fmla="*/ 1352194 w 3472334"/>
                  <a:gd name="connsiteY71" fmla="*/ 1596520 h 2224519"/>
                  <a:gd name="connsiteX72" fmla="*/ 1324384 w 3472334"/>
                  <a:gd name="connsiteY72" fmla="*/ 1770376 h 2224519"/>
                  <a:gd name="connsiteX73" fmla="*/ 1416465 w 3472334"/>
                  <a:gd name="connsiteY73" fmla="*/ 1910842 h 2224519"/>
                  <a:gd name="connsiteX74" fmla="*/ 1340269 w 3472334"/>
                  <a:gd name="connsiteY74" fmla="*/ 1640250 h 2224519"/>
                  <a:gd name="connsiteX75" fmla="*/ 1606637 w 3472334"/>
                  <a:gd name="connsiteY75" fmla="*/ 1513030 h 2224519"/>
                  <a:gd name="connsiteX76" fmla="*/ 1723643 w 3472334"/>
                  <a:gd name="connsiteY76" fmla="*/ 1293596 h 2224519"/>
                  <a:gd name="connsiteX77" fmla="*/ 1989073 w 3472334"/>
                  <a:gd name="connsiteY77" fmla="*/ 1262840 h 2224519"/>
                  <a:gd name="connsiteX78" fmla="*/ 1885956 w 3472334"/>
                  <a:gd name="connsiteY78" fmla="*/ 1550615 h 2224519"/>
                  <a:gd name="connsiteX79" fmla="*/ 1755393 w 3472334"/>
                  <a:gd name="connsiteY79" fmla="*/ 1719046 h 2224519"/>
                  <a:gd name="connsiteX80" fmla="*/ 1596312 w 3472334"/>
                  <a:gd name="connsiteY80" fmla="*/ 2013962 h 2224519"/>
                  <a:gd name="connsiteX81" fmla="*/ 1574831 w 3472334"/>
                  <a:gd name="connsiteY81" fmla="*/ 1921749 h 2224519"/>
                  <a:gd name="connsiteX82" fmla="*/ 1471464 w 3472334"/>
                  <a:gd name="connsiteY82" fmla="*/ 2065646 h 2224519"/>
                  <a:gd name="connsiteX83" fmla="*/ 1582781 w 3472334"/>
                  <a:gd name="connsiteY83" fmla="*/ 2133232 h 2224519"/>
                  <a:gd name="connsiteX84" fmla="*/ 1451584 w 3472334"/>
                  <a:gd name="connsiteY84" fmla="*/ 2200818 h 2224519"/>
                  <a:gd name="connsiteX85" fmla="*/ 1228948 w 3472334"/>
                  <a:gd name="connsiteY85" fmla="*/ 2208769 h 2224519"/>
                  <a:gd name="connsiteX86" fmla="*/ 982457 w 3472334"/>
                  <a:gd name="connsiteY86" fmla="*/ 2216722 h 2224519"/>
                  <a:gd name="connsiteX87" fmla="*/ 966555 w 3472334"/>
                  <a:gd name="connsiteY87" fmla="*/ 2137207 h 2224519"/>
                  <a:gd name="connsiteX88" fmla="*/ 1197143 w 3472334"/>
                  <a:gd name="connsiteY88" fmla="*/ 2161061 h 2224519"/>
                  <a:gd name="connsiteX89" fmla="*/ 1324364 w 3472334"/>
                  <a:gd name="connsiteY89" fmla="*/ 2141182 h 2224519"/>
                  <a:gd name="connsiteX90" fmla="*/ 1280632 w 3472334"/>
                  <a:gd name="connsiteY90" fmla="*/ 1954329 h 2224519"/>
                  <a:gd name="connsiteX91" fmla="*/ 1407852 w 3472334"/>
                  <a:gd name="connsiteY91" fmla="*/ 1926500 h 2224519"/>
                  <a:gd name="connsiteX92" fmla="*/ 1247453 w 3472334"/>
                  <a:gd name="connsiteY92" fmla="*/ 1884840 h 2224519"/>
                  <a:gd name="connsiteX93" fmla="*/ 1182614 w 3472334"/>
                  <a:gd name="connsiteY93" fmla="*/ 2054900 h 2224519"/>
                  <a:gd name="connsiteX94" fmla="*/ 1024793 w 3472334"/>
                  <a:gd name="connsiteY94" fmla="*/ 2120214 h 2224519"/>
                  <a:gd name="connsiteX95" fmla="*/ 884116 w 3472334"/>
                  <a:gd name="connsiteY95" fmla="*/ 1758474 h 2224519"/>
                  <a:gd name="connsiteX96" fmla="*/ 843922 w 3472334"/>
                  <a:gd name="connsiteY96" fmla="*/ 2069973 h 2224519"/>
                  <a:gd name="connsiteX97" fmla="*/ 703246 w 3472334"/>
                  <a:gd name="connsiteY97" fmla="*/ 1657991 h 2224519"/>
                  <a:gd name="connsiteX98" fmla="*/ 803729 w 3472334"/>
                  <a:gd name="connsiteY98" fmla="*/ 1406782 h 2224519"/>
                  <a:gd name="connsiteX99" fmla="*/ 884115 w 3472334"/>
                  <a:gd name="connsiteY99" fmla="*/ 1246008 h 2224519"/>
                  <a:gd name="connsiteX100" fmla="*/ 1160446 w 3472334"/>
                  <a:gd name="connsiteY100" fmla="*/ 1125427 h 2224519"/>
                  <a:gd name="connsiteX101" fmla="*/ 1637744 w 3472334"/>
                  <a:gd name="connsiteY101" fmla="*/ 648131 h 2224519"/>
                  <a:gd name="connsiteX102" fmla="*/ 1763348 w 3472334"/>
                  <a:gd name="connsiteY102" fmla="*/ 336632 h 2224519"/>
                  <a:gd name="connsiteX103" fmla="*/ 1642768 w 3472334"/>
                  <a:gd name="connsiteY103" fmla="*/ 376825 h 2224519"/>
                  <a:gd name="connsiteX104" fmla="*/ 1451848 w 3472334"/>
                  <a:gd name="connsiteY104" fmla="*/ 658179 h 2224519"/>
                  <a:gd name="connsiteX105" fmla="*/ 1170498 w 3472334"/>
                  <a:gd name="connsiteY105" fmla="*/ 497404 h 2224519"/>
                  <a:gd name="connsiteX106" fmla="*/ 1200641 w 3472334"/>
                  <a:gd name="connsiteY106" fmla="*/ 633056 h 2224519"/>
                  <a:gd name="connsiteX107" fmla="*/ 1115230 w 3472334"/>
                  <a:gd name="connsiteY107" fmla="*/ 869194 h 2224519"/>
                  <a:gd name="connsiteX108" fmla="*/ 1100158 w 3472334"/>
                  <a:gd name="connsiteY108" fmla="*/ 1004845 h 2224519"/>
                  <a:gd name="connsiteX109" fmla="*/ 904215 w 3472334"/>
                  <a:gd name="connsiteY109" fmla="*/ 1014893 h 2224519"/>
                  <a:gd name="connsiteX110" fmla="*/ 929336 w 3472334"/>
                  <a:gd name="connsiteY110" fmla="*/ 1175667 h 2224519"/>
                  <a:gd name="connsiteX111" fmla="*/ 708272 w 3472334"/>
                  <a:gd name="connsiteY111" fmla="*/ 984749 h 2224519"/>
                  <a:gd name="connsiteX112" fmla="*/ 607789 w 3472334"/>
                  <a:gd name="connsiteY112" fmla="*/ 914411 h 2224519"/>
                  <a:gd name="connsiteX113" fmla="*/ 809594 w 3472334"/>
                  <a:gd name="connsiteY113" fmla="*/ 1313832 h 2224519"/>
                  <a:gd name="connsiteX114" fmla="*/ 512330 w 3472334"/>
                  <a:gd name="connsiteY114" fmla="*/ 1356538 h 2224519"/>
                  <a:gd name="connsiteX115" fmla="*/ 647983 w 3472334"/>
                  <a:gd name="connsiteY115" fmla="*/ 1874028 h 2224519"/>
                  <a:gd name="connsiteX116" fmla="*/ 537449 w 3472334"/>
                  <a:gd name="connsiteY116" fmla="*/ 1798666 h 2224519"/>
                  <a:gd name="connsiteX117" fmla="*/ 391749 w 3472334"/>
                  <a:gd name="connsiteY117" fmla="*/ 1733351 h 2224519"/>
                  <a:gd name="connsiteX118" fmla="*/ 230975 w 3472334"/>
                  <a:gd name="connsiteY118" fmla="*/ 1436924 h 2224519"/>
                  <a:gd name="connsiteX119" fmla="*/ 356580 w 3472334"/>
                  <a:gd name="connsiteY119" fmla="*/ 1668037 h 2224519"/>
                  <a:gd name="connsiteX120" fmla="*/ 431942 w 3472334"/>
                  <a:gd name="connsiteY120" fmla="*/ 1833835 h 2224519"/>
                  <a:gd name="connsiteX121" fmla="*/ 527402 w 3472334"/>
                  <a:gd name="connsiteY121" fmla="*/ 1874028 h 2224519"/>
                  <a:gd name="connsiteX122" fmla="*/ 507305 w 3472334"/>
                  <a:gd name="connsiteY122" fmla="*/ 1989585 h 2224519"/>
                  <a:gd name="connsiteX123" fmla="*/ 311362 w 3472334"/>
                  <a:gd name="connsiteY123" fmla="*/ 2180503 h 2224519"/>
                  <a:gd name="connsiteX124" fmla="*/ 250235 w 3472334"/>
                  <a:gd name="connsiteY124" fmla="*/ 2142821 h 2224519"/>
                  <a:gd name="connsiteX125" fmla="*/ 220927 w 3472334"/>
                  <a:gd name="connsiteY125" fmla="*/ 1989584 h 2224519"/>
                  <a:gd name="connsiteX126" fmla="*/ 120444 w 3472334"/>
                  <a:gd name="connsiteY126" fmla="*/ 1909197 h 2224519"/>
                  <a:gd name="connsiteX127" fmla="*/ 65177 w 3472334"/>
                  <a:gd name="connsiteY127" fmla="*/ 1869004 h 2224519"/>
                  <a:gd name="connsiteX128" fmla="*/ 80251 w 3472334"/>
                  <a:gd name="connsiteY128" fmla="*/ 1673060 h 2224519"/>
                  <a:gd name="connsiteX129" fmla="*/ 205854 w 3472334"/>
                  <a:gd name="connsiteY129" fmla="*/ 1813738 h 2224519"/>
                  <a:gd name="connsiteX130" fmla="*/ 301314 w 3472334"/>
                  <a:gd name="connsiteY130" fmla="*/ 1974512 h 2224519"/>
                  <a:gd name="connsiteX131" fmla="*/ 326435 w 3472334"/>
                  <a:gd name="connsiteY131" fmla="*/ 1863979 h 2224519"/>
                  <a:gd name="connsiteX132" fmla="*/ 175710 w 3472334"/>
                  <a:gd name="connsiteY132" fmla="*/ 1517311 h 2224519"/>
                  <a:gd name="connsiteX133" fmla="*/ 150589 w 3472334"/>
                  <a:gd name="connsiteY133" fmla="*/ 1482143 h 2224519"/>
                  <a:gd name="connsiteX134" fmla="*/ 30008 w 3472334"/>
                  <a:gd name="connsiteY134" fmla="*/ 1642916 h 2224519"/>
                  <a:gd name="connsiteX135" fmla="*/ 19959 w 3472334"/>
                  <a:gd name="connsiteY135" fmla="*/ 1798665 h 2224519"/>
                  <a:gd name="connsiteX136" fmla="*/ 75227 w 3472334"/>
                  <a:gd name="connsiteY136" fmla="*/ 1301271 h 2224519"/>
                  <a:gd name="connsiteX137" fmla="*/ 175709 w 3472334"/>
                  <a:gd name="connsiteY137" fmla="*/ 1341465 h 2224519"/>
                  <a:gd name="connsiteX138" fmla="*/ 170685 w 3472334"/>
                  <a:gd name="connsiteY138" fmla="*/ 1125426 h 2224519"/>
                  <a:gd name="connsiteX139" fmla="*/ 95322 w 3472334"/>
                  <a:gd name="connsiteY139" fmla="*/ 1235957 h 2224519"/>
                  <a:gd name="connsiteX140" fmla="*/ 180733 w 3472334"/>
                  <a:gd name="connsiteY140" fmla="*/ 1045039 h 2224519"/>
                  <a:gd name="connsiteX141" fmla="*/ 276193 w 3472334"/>
                  <a:gd name="connsiteY141" fmla="*/ 864168 h 2224519"/>
                  <a:gd name="connsiteX142" fmla="*/ 471298 w 3472334"/>
                  <a:gd name="connsiteY142"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773395 w 3471878"/>
                  <a:gd name="connsiteY35" fmla="*/ 50254 h 2224519"/>
                  <a:gd name="connsiteX36" fmla="*/ 1708081 w 3471878"/>
                  <a:gd name="connsiteY36" fmla="*/ 110545 h 2224519"/>
                  <a:gd name="connsiteX37" fmla="*/ 1461896 w 3471878"/>
                  <a:gd name="connsiteY37" fmla="*/ 90447 h 2224519"/>
                  <a:gd name="connsiteX38" fmla="*/ 1421703 w 3471878"/>
                  <a:gd name="connsiteY38" fmla="*/ 396922 h 2224519"/>
                  <a:gd name="connsiteX39" fmla="*/ 1878903 w 3471878"/>
                  <a:gd name="connsiteY39" fmla="*/ 291415 h 2224519"/>
                  <a:gd name="connsiteX40" fmla="*/ 1968422 w 3471878"/>
                  <a:gd name="connsiteY40" fmla="*/ 228894 h 2224519"/>
                  <a:gd name="connsiteX41" fmla="*/ 2091943 w 3471878"/>
                  <a:gd name="connsiteY41" fmla="*/ 226796 h 2224519"/>
                  <a:gd name="connsiteX42" fmla="*/ 2041143 w 3471878"/>
                  <a:gd name="connsiteY42" fmla="*/ 518896 h 2224519"/>
                  <a:gd name="connsiteX43" fmla="*/ 1901443 w 3471878"/>
                  <a:gd name="connsiteY43" fmla="*/ 779246 h 2224519"/>
                  <a:gd name="connsiteX44" fmla="*/ 2123693 w 3471878"/>
                  <a:gd name="connsiteY44" fmla="*/ 868146 h 2224519"/>
                  <a:gd name="connsiteX45" fmla="*/ 2117343 w 3471878"/>
                  <a:gd name="connsiteY45" fmla="*/ 398246 h 2224519"/>
                  <a:gd name="connsiteX46" fmla="*/ 2371343 w 3471878"/>
                  <a:gd name="connsiteY46" fmla="*/ 372846 h 2224519"/>
                  <a:gd name="connsiteX47" fmla="*/ 2213753 w 3471878"/>
                  <a:gd name="connsiteY47" fmla="*/ 879852 h 2224519"/>
                  <a:gd name="connsiteX48" fmla="*/ 3469893 w 3471878"/>
                  <a:gd name="connsiteY48" fmla="*/ 1934946 h 2224519"/>
                  <a:gd name="connsiteX49" fmla="*/ 2561843 w 3471878"/>
                  <a:gd name="connsiteY49" fmla="*/ 842746 h 2224519"/>
                  <a:gd name="connsiteX50" fmla="*/ 2105637 w 3471878"/>
                  <a:gd name="connsiteY50" fmla="*/ 967096 h 2224519"/>
                  <a:gd name="connsiteX51" fmla="*/ 1771168 w 3471878"/>
                  <a:gd name="connsiteY51" fmla="*/ 1203194 h 2224519"/>
                  <a:gd name="connsiteX52" fmla="*/ 1666272 w 3471878"/>
                  <a:gd name="connsiteY52" fmla="*/ 1103537 h 2224519"/>
                  <a:gd name="connsiteX53" fmla="*/ 1333340 w 3471878"/>
                  <a:gd name="connsiteY53" fmla="*/ 1505003 h 2224519"/>
                  <a:gd name="connsiteX54" fmla="*/ 1260930 w 3471878"/>
                  <a:gd name="connsiteY54" fmla="*/ 1457024 h 2224519"/>
                  <a:gd name="connsiteX55" fmla="*/ 1613074 w 3471878"/>
                  <a:gd name="connsiteY55" fmla="*/ 1076685 h 2224519"/>
                  <a:gd name="connsiteX56" fmla="*/ 1920715 w 3471878"/>
                  <a:gd name="connsiteY56" fmla="*/ 821267 h 2224519"/>
                  <a:gd name="connsiteX57" fmla="*/ 1829273 w 3471878"/>
                  <a:gd name="connsiteY57" fmla="*/ 817291 h 2224519"/>
                  <a:gd name="connsiteX58" fmla="*/ 1773614 w 3471878"/>
                  <a:gd name="connsiteY58" fmla="*/ 761632 h 2224519"/>
                  <a:gd name="connsiteX59" fmla="*/ 1456874 w 3471878"/>
                  <a:gd name="connsiteY59" fmla="*/ 1004847 h 2224519"/>
                  <a:gd name="connsiteX60" fmla="*/ 1527211 w 3471878"/>
                  <a:gd name="connsiteY60" fmla="*/ 753639 h 2224519"/>
                  <a:gd name="connsiteX61" fmla="*/ 1421703 w 3471878"/>
                  <a:gd name="connsiteY61" fmla="*/ 834026 h 2224519"/>
                  <a:gd name="connsiteX62" fmla="*/ 1512138 w 3471878"/>
                  <a:gd name="connsiteY62" fmla="*/ 834026 h 2224519"/>
                  <a:gd name="connsiteX63" fmla="*/ 1371461 w 3471878"/>
                  <a:gd name="connsiteY63" fmla="*/ 1019920 h 2224519"/>
                  <a:gd name="connsiteX64" fmla="*/ 1115228 w 3471878"/>
                  <a:gd name="connsiteY64" fmla="*/ 1246008 h 2224519"/>
                  <a:gd name="connsiteX65" fmla="*/ 907141 w 3471878"/>
                  <a:gd name="connsiteY65" fmla="*/ 1537410 h 2224519"/>
                  <a:gd name="connsiteX66" fmla="*/ 858995 w 3471878"/>
                  <a:gd name="connsiteY66" fmla="*/ 1612773 h 2224519"/>
                  <a:gd name="connsiteX67" fmla="*/ 1009720 w 3471878"/>
                  <a:gd name="connsiteY67" fmla="*/ 1909199 h 2224519"/>
                  <a:gd name="connsiteX68" fmla="*/ 1100156 w 3471878"/>
                  <a:gd name="connsiteY68" fmla="*/ 1889102 h 2224519"/>
                  <a:gd name="connsiteX69" fmla="*/ 1243117 w 3471878"/>
                  <a:gd name="connsiteY69" fmla="*/ 1429806 h 2224519"/>
                  <a:gd name="connsiteX70" fmla="*/ 1356169 w 3471878"/>
                  <a:gd name="connsiteY70" fmla="*/ 1501105 h 2224519"/>
                  <a:gd name="connsiteX71" fmla="*/ 1352194 w 3471878"/>
                  <a:gd name="connsiteY71" fmla="*/ 1596520 h 2224519"/>
                  <a:gd name="connsiteX72" fmla="*/ 1324384 w 3471878"/>
                  <a:gd name="connsiteY72" fmla="*/ 1770376 h 2224519"/>
                  <a:gd name="connsiteX73" fmla="*/ 1416465 w 3471878"/>
                  <a:gd name="connsiteY73" fmla="*/ 1910842 h 2224519"/>
                  <a:gd name="connsiteX74" fmla="*/ 1340269 w 3471878"/>
                  <a:gd name="connsiteY74" fmla="*/ 1640250 h 2224519"/>
                  <a:gd name="connsiteX75" fmla="*/ 1606637 w 3471878"/>
                  <a:gd name="connsiteY75" fmla="*/ 1513030 h 2224519"/>
                  <a:gd name="connsiteX76" fmla="*/ 1723643 w 3471878"/>
                  <a:gd name="connsiteY76" fmla="*/ 1293596 h 2224519"/>
                  <a:gd name="connsiteX77" fmla="*/ 1989073 w 3471878"/>
                  <a:gd name="connsiteY77" fmla="*/ 1262840 h 2224519"/>
                  <a:gd name="connsiteX78" fmla="*/ 1885956 w 3471878"/>
                  <a:gd name="connsiteY78" fmla="*/ 1550615 h 2224519"/>
                  <a:gd name="connsiteX79" fmla="*/ 1755393 w 3471878"/>
                  <a:gd name="connsiteY79" fmla="*/ 1719046 h 2224519"/>
                  <a:gd name="connsiteX80" fmla="*/ 1596312 w 3471878"/>
                  <a:gd name="connsiteY80" fmla="*/ 2013962 h 2224519"/>
                  <a:gd name="connsiteX81" fmla="*/ 1574831 w 3471878"/>
                  <a:gd name="connsiteY81" fmla="*/ 1921749 h 2224519"/>
                  <a:gd name="connsiteX82" fmla="*/ 1471464 w 3471878"/>
                  <a:gd name="connsiteY82" fmla="*/ 2065646 h 2224519"/>
                  <a:gd name="connsiteX83" fmla="*/ 1582781 w 3471878"/>
                  <a:gd name="connsiteY83" fmla="*/ 2133232 h 2224519"/>
                  <a:gd name="connsiteX84" fmla="*/ 1451584 w 3471878"/>
                  <a:gd name="connsiteY84" fmla="*/ 2200818 h 2224519"/>
                  <a:gd name="connsiteX85" fmla="*/ 1228948 w 3471878"/>
                  <a:gd name="connsiteY85" fmla="*/ 2208769 h 2224519"/>
                  <a:gd name="connsiteX86" fmla="*/ 982457 w 3471878"/>
                  <a:gd name="connsiteY86" fmla="*/ 2216722 h 2224519"/>
                  <a:gd name="connsiteX87" fmla="*/ 966555 w 3471878"/>
                  <a:gd name="connsiteY87" fmla="*/ 2137207 h 2224519"/>
                  <a:gd name="connsiteX88" fmla="*/ 1197143 w 3471878"/>
                  <a:gd name="connsiteY88" fmla="*/ 2161061 h 2224519"/>
                  <a:gd name="connsiteX89" fmla="*/ 1324364 w 3471878"/>
                  <a:gd name="connsiteY89" fmla="*/ 2141182 h 2224519"/>
                  <a:gd name="connsiteX90" fmla="*/ 1280632 w 3471878"/>
                  <a:gd name="connsiteY90" fmla="*/ 1954329 h 2224519"/>
                  <a:gd name="connsiteX91" fmla="*/ 1407852 w 3471878"/>
                  <a:gd name="connsiteY91" fmla="*/ 1926500 h 2224519"/>
                  <a:gd name="connsiteX92" fmla="*/ 1247453 w 3471878"/>
                  <a:gd name="connsiteY92" fmla="*/ 1884840 h 2224519"/>
                  <a:gd name="connsiteX93" fmla="*/ 1182614 w 3471878"/>
                  <a:gd name="connsiteY93" fmla="*/ 2054900 h 2224519"/>
                  <a:gd name="connsiteX94" fmla="*/ 1024793 w 3471878"/>
                  <a:gd name="connsiteY94" fmla="*/ 2120214 h 2224519"/>
                  <a:gd name="connsiteX95" fmla="*/ 884116 w 3471878"/>
                  <a:gd name="connsiteY95" fmla="*/ 1758474 h 2224519"/>
                  <a:gd name="connsiteX96" fmla="*/ 843922 w 3471878"/>
                  <a:gd name="connsiteY96" fmla="*/ 2069973 h 2224519"/>
                  <a:gd name="connsiteX97" fmla="*/ 703246 w 3471878"/>
                  <a:gd name="connsiteY97" fmla="*/ 1657991 h 2224519"/>
                  <a:gd name="connsiteX98" fmla="*/ 803729 w 3471878"/>
                  <a:gd name="connsiteY98" fmla="*/ 1406782 h 2224519"/>
                  <a:gd name="connsiteX99" fmla="*/ 884115 w 3471878"/>
                  <a:gd name="connsiteY99" fmla="*/ 1246008 h 2224519"/>
                  <a:gd name="connsiteX100" fmla="*/ 1160446 w 3471878"/>
                  <a:gd name="connsiteY100" fmla="*/ 1125427 h 2224519"/>
                  <a:gd name="connsiteX101" fmla="*/ 1637744 w 3471878"/>
                  <a:gd name="connsiteY101" fmla="*/ 648131 h 2224519"/>
                  <a:gd name="connsiteX102" fmla="*/ 1763348 w 3471878"/>
                  <a:gd name="connsiteY102" fmla="*/ 336632 h 2224519"/>
                  <a:gd name="connsiteX103" fmla="*/ 1642768 w 3471878"/>
                  <a:gd name="connsiteY103" fmla="*/ 376825 h 2224519"/>
                  <a:gd name="connsiteX104" fmla="*/ 1451848 w 3471878"/>
                  <a:gd name="connsiteY104" fmla="*/ 658179 h 2224519"/>
                  <a:gd name="connsiteX105" fmla="*/ 1170498 w 3471878"/>
                  <a:gd name="connsiteY105" fmla="*/ 497404 h 2224519"/>
                  <a:gd name="connsiteX106" fmla="*/ 1200641 w 3471878"/>
                  <a:gd name="connsiteY106" fmla="*/ 633056 h 2224519"/>
                  <a:gd name="connsiteX107" fmla="*/ 1115230 w 3471878"/>
                  <a:gd name="connsiteY107" fmla="*/ 869194 h 2224519"/>
                  <a:gd name="connsiteX108" fmla="*/ 1100158 w 3471878"/>
                  <a:gd name="connsiteY108" fmla="*/ 1004845 h 2224519"/>
                  <a:gd name="connsiteX109" fmla="*/ 904215 w 3471878"/>
                  <a:gd name="connsiteY109" fmla="*/ 1014893 h 2224519"/>
                  <a:gd name="connsiteX110" fmla="*/ 929336 w 3471878"/>
                  <a:gd name="connsiteY110" fmla="*/ 1175667 h 2224519"/>
                  <a:gd name="connsiteX111" fmla="*/ 708272 w 3471878"/>
                  <a:gd name="connsiteY111" fmla="*/ 984749 h 2224519"/>
                  <a:gd name="connsiteX112" fmla="*/ 607789 w 3471878"/>
                  <a:gd name="connsiteY112" fmla="*/ 914411 h 2224519"/>
                  <a:gd name="connsiteX113" fmla="*/ 809594 w 3471878"/>
                  <a:gd name="connsiteY113" fmla="*/ 1313832 h 2224519"/>
                  <a:gd name="connsiteX114" fmla="*/ 512330 w 3471878"/>
                  <a:gd name="connsiteY114" fmla="*/ 1356538 h 2224519"/>
                  <a:gd name="connsiteX115" fmla="*/ 647983 w 3471878"/>
                  <a:gd name="connsiteY115" fmla="*/ 1874028 h 2224519"/>
                  <a:gd name="connsiteX116" fmla="*/ 537449 w 3471878"/>
                  <a:gd name="connsiteY116" fmla="*/ 1798666 h 2224519"/>
                  <a:gd name="connsiteX117" fmla="*/ 391749 w 3471878"/>
                  <a:gd name="connsiteY117" fmla="*/ 1733351 h 2224519"/>
                  <a:gd name="connsiteX118" fmla="*/ 230975 w 3471878"/>
                  <a:gd name="connsiteY118" fmla="*/ 1436924 h 2224519"/>
                  <a:gd name="connsiteX119" fmla="*/ 356580 w 3471878"/>
                  <a:gd name="connsiteY119" fmla="*/ 1668037 h 2224519"/>
                  <a:gd name="connsiteX120" fmla="*/ 431942 w 3471878"/>
                  <a:gd name="connsiteY120" fmla="*/ 1833835 h 2224519"/>
                  <a:gd name="connsiteX121" fmla="*/ 527402 w 3471878"/>
                  <a:gd name="connsiteY121" fmla="*/ 1874028 h 2224519"/>
                  <a:gd name="connsiteX122" fmla="*/ 507305 w 3471878"/>
                  <a:gd name="connsiteY122" fmla="*/ 1989585 h 2224519"/>
                  <a:gd name="connsiteX123" fmla="*/ 311362 w 3471878"/>
                  <a:gd name="connsiteY123" fmla="*/ 2180503 h 2224519"/>
                  <a:gd name="connsiteX124" fmla="*/ 250235 w 3471878"/>
                  <a:gd name="connsiteY124" fmla="*/ 2142821 h 2224519"/>
                  <a:gd name="connsiteX125" fmla="*/ 220927 w 3471878"/>
                  <a:gd name="connsiteY125" fmla="*/ 1989584 h 2224519"/>
                  <a:gd name="connsiteX126" fmla="*/ 120444 w 3471878"/>
                  <a:gd name="connsiteY126" fmla="*/ 1909197 h 2224519"/>
                  <a:gd name="connsiteX127" fmla="*/ 65177 w 3471878"/>
                  <a:gd name="connsiteY127" fmla="*/ 1869004 h 2224519"/>
                  <a:gd name="connsiteX128" fmla="*/ 80251 w 3471878"/>
                  <a:gd name="connsiteY128" fmla="*/ 1673060 h 2224519"/>
                  <a:gd name="connsiteX129" fmla="*/ 205854 w 3471878"/>
                  <a:gd name="connsiteY129" fmla="*/ 1813738 h 2224519"/>
                  <a:gd name="connsiteX130" fmla="*/ 301314 w 3471878"/>
                  <a:gd name="connsiteY130" fmla="*/ 1974512 h 2224519"/>
                  <a:gd name="connsiteX131" fmla="*/ 326435 w 3471878"/>
                  <a:gd name="connsiteY131" fmla="*/ 1863979 h 2224519"/>
                  <a:gd name="connsiteX132" fmla="*/ 175710 w 3471878"/>
                  <a:gd name="connsiteY132" fmla="*/ 1517311 h 2224519"/>
                  <a:gd name="connsiteX133" fmla="*/ 150589 w 3471878"/>
                  <a:gd name="connsiteY133" fmla="*/ 1482143 h 2224519"/>
                  <a:gd name="connsiteX134" fmla="*/ 30008 w 3471878"/>
                  <a:gd name="connsiteY134" fmla="*/ 1642916 h 2224519"/>
                  <a:gd name="connsiteX135" fmla="*/ 19959 w 3471878"/>
                  <a:gd name="connsiteY135" fmla="*/ 1798665 h 2224519"/>
                  <a:gd name="connsiteX136" fmla="*/ 75227 w 3471878"/>
                  <a:gd name="connsiteY136" fmla="*/ 1301271 h 2224519"/>
                  <a:gd name="connsiteX137" fmla="*/ 175709 w 3471878"/>
                  <a:gd name="connsiteY137" fmla="*/ 1341465 h 2224519"/>
                  <a:gd name="connsiteX138" fmla="*/ 170685 w 3471878"/>
                  <a:gd name="connsiteY138" fmla="*/ 1125426 h 2224519"/>
                  <a:gd name="connsiteX139" fmla="*/ 95322 w 3471878"/>
                  <a:gd name="connsiteY139" fmla="*/ 1235957 h 2224519"/>
                  <a:gd name="connsiteX140" fmla="*/ 180733 w 3471878"/>
                  <a:gd name="connsiteY140" fmla="*/ 1045039 h 2224519"/>
                  <a:gd name="connsiteX141" fmla="*/ 276193 w 3471878"/>
                  <a:gd name="connsiteY141" fmla="*/ 864168 h 2224519"/>
                  <a:gd name="connsiteX142" fmla="*/ 471298 w 3471878"/>
                  <a:gd name="connsiteY142"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773395 w 3471878"/>
                  <a:gd name="connsiteY35" fmla="*/ 50254 h 2224519"/>
                  <a:gd name="connsiteX36" fmla="*/ 1708081 w 3471878"/>
                  <a:gd name="connsiteY36" fmla="*/ 110545 h 2224519"/>
                  <a:gd name="connsiteX37" fmla="*/ 1461896 w 3471878"/>
                  <a:gd name="connsiteY37" fmla="*/ 90447 h 2224519"/>
                  <a:gd name="connsiteX38" fmla="*/ 1421703 w 3471878"/>
                  <a:gd name="connsiteY38" fmla="*/ 396922 h 2224519"/>
                  <a:gd name="connsiteX39" fmla="*/ 1878903 w 3471878"/>
                  <a:gd name="connsiteY39" fmla="*/ 291415 h 2224519"/>
                  <a:gd name="connsiteX40" fmla="*/ 1968422 w 3471878"/>
                  <a:gd name="connsiteY40" fmla="*/ 228894 h 2224519"/>
                  <a:gd name="connsiteX41" fmla="*/ 2091943 w 3471878"/>
                  <a:gd name="connsiteY41" fmla="*/ 226796 h 2224519"/>
                  <a:gd name="connsiteX42" fmla="*/ 2041143 w 3471878"/>
                  <a:gd name="connsiteY42" fmla="*/ 518896 h 2224519"/>
                  <a:gd name="connsiteX43" fmla="*/ 1901443 w 3471878"/>
                  <a:gd name="connsiteY43" fmla="*/ 779246 h 2224519"/>
                  <a:gd name="connsiteX44" fmla="*/ 2123693 w 3471878"/>
                  <a:gd name="connsiteY44" fmla="*/ 868146 h 2224519"/>
                  <a:gd name="connsiteX45" fmla="*/ 2117343 w 3471878"/>
                  <a:gd name="connsiteY45" fmla="*/ 398246 h 2224519"/>
                  <a:gd name="connsiteX46" fmla="*/ 2371343 w 3471878"/>
                  <a:gd name="connsiteY46" fmla="*/ 372846 h 2224519"/>
                  <a:gd name="connsiteX47" fmla="*/ 2213753 w 3471878"/>
                  <a:gd name="connsiteY47" fmla="*/ 879852 h 2224519"/>
                  <a:gd name="connsiteX48" fmla="*/ 3469893 w 3471878"/>
                  <a:gd name="connsiteY48" fmla="*/ 1934946 h 2224519"/>
                  <a:gd name="connsiteX49" fmla="*/ 2561843 w 3471878"/>
                  <a:gd name="connsiteY49" fmla="*/ 842746 h 2224519"/>
                  <a:gd name="connsiteX50" fmla="*/ 2105637 w 3471878"/>
                  <a:gd name="connsiteY50" fmla="*/ 967096 h 2224519"/>
                  <a:gd name="connsiteX51" fmla="*/ 1771168 w 3471878"/>
                  <a:gd name="connsiteY51" fmla="*/ 1203194 h 2224519"/>
                  <a:gd name="connsiteX52" fmla="*/ 1666272 w 3471878"/>
                  <a:gd name="connsiteY52" fmla="*/ 1103537 h 2224519"/>
                  <a:gd name="connsiteX53" fmla="*/ 1333340 w 3471878"/>
                  <a:gd name="connsiteY53" fmla="*/ 1505003 h 2224519"/>
                  <a:gd name="connsiteX54" fmla="*/ 1260930 w 3471878"/>
                  <a:gd name="connsiteY54" fmla="*/ 1457024 h 2224519"/>
                  <a:gd name="connsiteX55" fmla="*/ 1613074 w 3471878"/>
                  <a:gd name="connsiteY55" fmla="*/ 1076685 h 2224519"/>
                  <a:gd name="connsiteX56" fmla="*/ 1920715 w 3471878"/>
                  <a:gd name="connsiteY56" fmla="*/ 821267 h 2224519"/>
                  <a:gd name="connsiteX57" fmla="*/ 1829273 w 3471878"/>
                  <a:gd name="connsiteY57" fmla="*/ 817291 h 2224519"/>
                  <a:gd name="connsiteX58" fmla="*/ 1773614 w 3471878"/>
                  <a:gd name="connsiteY58" fmla="*/ 761632 h 2224519"/>
                  <a:gd name="connsiteX59" fmla="*/ 1456874 w 3471878"/>
                  <a:gd name="connsiteY59" fmla="*/ 1004847 h 2224519"/>
                  <a:gd name="connsiteX60" fmla="*/ 1527211 w 3471878"/>
                  <a:gd name="connsiteY60" fmla="*/ 753639 h 2224519"/>
                  <a:gd name="connsiteX61" fmla="*/ 1421703 w 3471878"/>
                  <a:gd name="connsiteY61" fmla="*/ 834026 h 2224519"/>
                  <a:gd name="connsiteX62" fmla="*/ 1512138 w 3471878"/>
                  <a:gd name="connsiteY62" fmla="*/ 834026 h 2224519"/>
                  <a:gd name="connsiteX63" fmla="*/ 1371461 w 3471878"/>
                  <a:gd name="connsiteY63" fmla="*/ 1019920 h 2224519"/>
                  <a:gd name="connsiteX64" fmla="*/ 1115228 w 3471878"/>
                  <a:gd name="connsiteY64" fmla="*/ 1246008 h 2224519"/>
                  <a:gd name="connsiteX65" fmla="*/ 907141 w 3471878"/>
                  <a:gd name="connsiteY65" fmla="*/ 1537410 h 2224519"/>
                  <a:gd name="connsiteX66" fmla="*/ 858995 w 3471878"/>
                  <a:gd name="connsiteY66" fmla="*/ 1612773 h 2224519"/>
                  <a:gd name="connsiteX67" fmla="*/ 1009720 w 3471878"/>
                  <a:gd name="connsiteY67" fmla="*/ 1909199 h 2224519"/>
                  <a:gd name="connsiteX68" fmla="*/ 1100156 w 3471878"/>
                  <a:gd name="connsiteY68" fmla="*/ 1889102 h 2224519"/>
                  <a:gd name="connsiteX69" fmla="*/ 1243117 w 3471878"/>
                  <a:gd name="connsiteY69" fmla="*/ 1429806 h 2224519"/>
                  <a:gd name="connsiteX70" fmla="*/ 1356169 w 3471878"/>
                  <a:gd name="connsiteY70" fmla="*/ 1501105 h 2224519"/>
                  <a:gd name="connsiteX71" fmla="*/ 1352194 w 3471878"/>
                  <a:gd name="connsiteY71" fmla="*/ 1596520 h 2224519"/>
                  <a:gd name="connsiteX72" fmla="*/ 1324384 w 3471878"/>
                  <a:gd name="connsiteY72" fmla="*/ 1770376 h 2224519"/>
                  <a:gd name="connsiteX73" fmla="*/ 1416465 w 3471878"/>
                  <a:gd name="connsiteY73" fmla="*/ 1910842 h 2224519"/>
                  <a:gd name="connsiteX74" fmla="*/ 1340269 w 3471878"/>
                  <a:gd name="connsiteY74" fmla="*/ 1640250 h 2224519"/>
                  <a:gd name="connsiteX75" fmla="*/ 1606637 w 3471878"/>
                  <a:gd name="connsiteY75" fmla="*/ 1513030 h 2224519"/>
                  <a:gd name="connsiteX76" fmla="*/ 1723643 w 3471878"/>
                  <a:gd name="connsiteY76" fmla="*/ 1293596 h 2224519"/>
                  <a:gd name="connsiteX77" fmla="*/ 1989073 w 3471878"/>
                  <a:gd name="connsiteY77" fmla="*/ 1262840 h 2224519"/>
                  <a:gd name="connsiteX78" fmla="*/ 1885956 w 3471878"/>
                  <a:gd name="connsiteY78" fmla="*/ 1550615 h 2224519"/>
                  <a:gd name="connsiteX79" fmla="*/ 1755393 w 3471878"/>
                  <a:gd name="connsiteY79" fmla="*/ 1719046 h 2224519"/>
                  <a:gd name="connsiteX80" fmla="*/ 1596312 w 3471878"/>
                  <a:gd name="connsiteY80" fmla="*/ 2013962 h 2224519"/>
                  <a:gd name="connsiteX81" fmla="*/ 1574831 w 3471878"/>
                  <a:gd name="connsiteY81" fmla="*/ 1921749 h 2224519"/>
                  <a:gd name="connsiteX82" fmla="*/ 1471464 w 3471878"/>
                  <a:gd name="connsiteY82" fmla="*/ 2065646 h 2224519"/>
                  <a:gd name="connsiteX83" fmla="*/ 1582781 w 3471878"/>
                  <a:gd name="connsiteY83" fmla="*/ 2133232 h 2224519"/>
                  <a:gd name="connsiteX84" fmla="*/ 1451584 w 3471878"/>
                  <a:gd name="connsiteY84" fmla="*/ 2200818 h 2224519"/>
                  <a:gd name="connsiteX85" fmla="*/ 1228948 w 3471878"/>
                  <a:gd name="connsiteY85" fmla="*/ 2208769 h 2224519"/>
                  <a:gd name="connsiteX86" fmla="*/ 982457 w 3471878"/>
                  <a:gd name="connsiteY86" fmla="*/ 2216722 h 2224519"/>
                  <a:gd name="connsiteX87" fmla="*/ 966555 w 3471878"/>
                  <a:gd name="connsiteY87" fmla="*/ 2137207 h 2224519"/>
                  <a:gd name="connsiteX88" fmla="*/ 1197143 w 3471878"/>
                  <a:gd name="connsiteY88" fmla="*/ 2161061 h 2224519"/>
                  <a:gd name="connsiteX89" fmla="*/ 1324364 w 3471878"/>
                  <a:gd name="connsiteY89" fmla="*/ 2141182 h 2224519"/>
                  <a:gd name="connsiteX90" fmla="*/ 1280632 w 3471878"/>
                  <a:gd name="connsiteY90" fmla="*/ 1954329 h 2224519"/>
                  <a:gd name="connsiteX91" fmla="*/ 1407852 w 3471878"/>
                  <a:gd name="connsiteY91" fmla="*/ 1926500 h 2224519"/>
                  <a:gd name="connsiteX92" fmla="*/ 1247453 w 3471878"/>
                  <a:gd name="connsiteY92" fmla="*/ 1884840 h 2224519"/>
                  <a:gd name="connsiteX93" fmla="*/ 1182614 w 3471878"/>
                  <a:gd name="connsiteY93" fmla="*/ 2054900 h 2224519"/>
                  <a:gd name="connsiteX94" fmla="*/ 1024793 w 3471878"/>
                  <a:gd name="connsiteY94" fmla="*/ 2120214 h 2224519"/>
                  <a:gd name="connsiteX95" fmla="*/ 884116 w 3471878"/>
                  <a:gd name="connsiteY95" fmla="*/ 1758474 h 2224519"/>
                  <a:gd name="connsiteX96" fmla="*/ 843922 w 3471878"/>
                  <a:gd name="connsiteY96" fmla="*/ 2069973 h 2224519"/>
                  <a:gd name="connsiteX97" fmla="*/ 703246 w 3471878"/>
                  <a:gd name="connsiteY97" fmla="*/ 1657991 h 2224519"/>
                  <a:gd name="connsiteX98" fmla="*/ 803729 w 3471878"/>
                  <a:gd name="connsiteY98" fmla="*/ 1406782 h 2224519"/>
                  <a:gd name="connsiteX99" fmla="*/ 884115 w 3471878"/>
                  <a:gd name="connsiteY99" fmla="*/ 1246008 h 2224519"/>
                  <a:gd name="connsiteX100" fmla="*/ 1160446 w 3471878"/>
                  <a:gd name="connsiteY100" fmla="*/ 1125427 h 2224519"/>
                  <a:gd name="connsiteX101" fmla="*/ 1637744 w 3471878"/>
                  <a:gd name="connsiteY101" fmla="*/ 648131 h 2224519"/>
                  <a:gd name="connsiteX102" fmla="*/ 1763348 w 3471878"/>
                  <a:gd name="connsiteY102" fmla="*/ 336632 h 2224519"/>
                  <a:gd name="connsiteX103" fmla="*/ 1642768 w 3471878"/>
                  <a:gd name="connsiteY103" fmla="*/ 376825 h 2224519"/>
                  <a:gd name="connsiteX104" fmla="*/ 1451848 w 3471878"/>
                  <a:gd name="connsiteY104" fmla="*/ 658179 h 2224519"/>
                  <a:gd name="connsiteX105" fmla="*/ 1170498 w 3471878"/>
                  <a:gd name="connsiteY105" fmla="*/ 497404 h 2224519"/>
                  <a:gd name="connsiteX106" fmla="*/ 1200641 w 3471878"/>
                  <a:gd name="connsiteY106" fmla="*/ 633056 h 2224519"/>
                  <a:gd name="connsiteX107" fmla="*/ 1115230 w 3471878"/>
                  <a:gd name="connsiteY107" fmla="*/ 869194 h 2224519"/>
                  <a:gd name="connsiteX108" fmla="*/ 1100158 w 3471878"/>
                  <a:gd name="connsiteY108" fmla="*/ 1004845 h 2224519"/>
                  <a:gd name="connsiteX109" fmla="*/ 904215 w 3471878"/>
                  <a:gd name="connsiteY109" fmla="*/ 1014893 h 2224519"/>
                  <a:gd name="connsiteX110" fmla="*/ 929336 w 3471878"/>
                  <a:gd name="connsiteY110" fmla="*/ 1175667 h 2224519"/>
                  <a:gd name="connsiteX111" fmla="*/ 708272 w 3471878"/>
                  <a:gd name="connsiteY111" fmla="*/ 984749 h 2224519"/>
                  <a:gd name="connsiteX112" fmla="*/ 607789 w 3471878"/>
                  <a:gd name="connsiteY112" fmla="*/ 914411 h 2224519"/>
                  <a:gd name="connsiteX113" fmla="*/ 809594 w 3471878"/>
                  <a:gd name="connsiteY113" fmla="*/ 1313832 h 2224519"/>
                  <a:gd name="connsiteX114" fmla="*/ 512330 w 3471878"/>
                  <a:gd name="connsiteY114" fmla="*/ 1356538 h 2224519"/>
                  <a:gd name="connsiteX115" fmla="*/ 647983 w 3471878"/>
                  <a:gd name="connsiteY115" fmla="*/ 1874028 h 2224519"/>
                  <a:gd name="connsiteX116" fmla="*/ 537449 w 3471878"/>
                  <a:gd name="connsiteY116" fmla="*/ 1798666 h 2224519"/>
                  <a:gd name="connsiteX117" fmla="*/ 391749 w 3471878"/>
                  <a:gd name="connsiteY117" fmla="*/ 1733351 h 2224519"/>
                  <a:gd name="connsiteX118" fmla="*/ 230975 w 3471878"/>
                  <a:gd name="connsiteY118" fmla="*/ 1436924 h 2224519"/>
                  <a:gd name="connsiteX119" fmla="*/ 356580 w 3471878"/>
                  <a:gd name="connsiteY119" fmla="*/ 1668037 h 2224519"/>
                  <a:gd name="connsiteX120" fmla="*/ 431942 w 3471878"/>
                  <a:gd name="connsiteY120" fmla="*/ 1833835 h 2224519"/>
                  <a:gd name="connsiteX121" fmla="*/ 527402 w 3471878"/>
                  <a:gd name="connsiteY121" fmla="*/ 1874028 h 2224519"/>
                  <a:gd name="connsiteX122" fmla="*/ 507305 w 3471878"/>
                  <a:gd name="connsiteY122" fmla="*/ 1989585 h 2224519"/>
                  <a:gd name="connsiteX123" fmla="*/ 311362 w 3471878"/>
                  <a:gd name="connsiteY123" fmla="*/ 2180503 h 2224519"/>
                  <a:gd name="connsiteX124" fmla="*/ 250235 w 3471878"/>
                  <a:gd name="connsiteY124" fmla="*/ 2142821 h 2224519"/>
                  <a:gd name="connsiteX125" fmla="*/ 220927 w 3471878"/>
                  <a:gd name="connsiteY125" fmla="*/ 1989584 h 2224519"/>
                  <a:gd name="connsiteX126" fmla="*/ 120444 w 3471878"/>
                  <a:gd name="connsiteY126" fmla="*/ 1909197 h 2224519"/>
                  <a:gd name="connsiteX127" fmla="*/ 65177 w 3471878"/>
                  <a:gd name="connsiteY127" fmla="*/ 1869004 h 2224519"/>
                  <a:gd name="connsiteX128" fmla="*/ 80251 w 3471878"/>
                  <a:gd name="connsiteY128" fmla="*/ 1673060 h 2224519"/>
                  <a:gd name="connsiteX129" fmla="*/ 205854 w 3471878"/>
                  <a:gd name="connsiteY129" fmla="*/ 1813738 h 2224519"/>
                  <a:gd name="connsiteX130" fmla="*/ 301314 w 3471878"/>
                  <a:gd name="connsiteY130" fmla="*/ 1974512 h 2224519"/>
                  <a:gd name="connsiteX131" fmla="*/ 326435 w 3471878"/>
                  <a:gd name="connsiteY131" fmla="*/ 1863979 h 2224519"/>
                  <a:gd name="connsiteX132" fmla="*/ 175710 w 3471878"/>
                  <a:gd name="connsiteY132" fmla="*/ 1517311 h 2224519"/>
                  <a:gd name="connsiteX133" fmla="*/ 150589 w 3471878"/>
                  <a:gd name="connsiteY133" fmla="*/ 1482143 h 2224519"/>
                  <a:gd name="connsiteX134" fmla="*/ 30008 w 3471878"/>
                  <a:gd name="connsiteY134" fmla="*/ 1642916 h 2224519"/>
                  <a:gd name="connsiteX135" fmla="*/ 19959 w 3471878"/>
                  <a:gd name="connsiteY135" fmla="*/ 1798665 h 2224519"/>
                  <a:gd name="connsiteX136" fmla="*/ 75227 w 3471878"/>
                  <a:gd name="connsiteY136" fmla="*/ 1301271 h 2224519"/>
                  <a:gd name="connsiteX137" fmla="*/ 175709 w 3471878"/>
                  <a:gd name="connsiteY137" fmla="*/ 1341465 h 2224519"/>
                  <a:gd name="connsiteX138" fmla="*/ 170685 w 3471878"/>
                  <a:gd name="connsiteY138" fmla="*/ 1125426 h 2224519"/>
                  <a:gd name="connsiteX139" fmla="*/ 95322 w 3471878"/>
                  <a:gd name="connsiteY139" fmla="*/ 1235957 h 2224519"/>
                  <a:gd name="connsiteX140" fmla="*/ 180733 w 3471878"/>
                  <a:gd name="connsiteY140" fmla="*/ 1045039 h 2224519"/>
                  <a:gd name="connsiteX141" fmla="*/ 276193 w 3471878"/>
                  <a:gd name="connsiteY141" fmla="*/ 864168 h 2224519"/>
                  <a:gd name="connsiteX142" fmla="*/ 471298 w 3471878"/>
                  <a:gd name="connsiteY142"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773395 w 3471878"/>
                  <a:gd name="connsiteY35" fmla="*/ 50254 h 2224519"/>
                  <a:gd name="connsiteX36" fmla="*/ 1708081 w 3471878"/>
                  <a:gd name="connsiteY36" fmla="*/ 110545 h 2224519"/>
                  <a:gd name="connsiteX37" fmla="*/ 1461896 w 3471878"/>
                  <a:gd name="connsiteY37" fmla="*/ 90447 h 2224519"/>
                  <a:gd name="connsiteX38" fmla="*/ 1421703 w 3471878"/>
                  <a:gd name="connsiteY38" fmla="*/ 396922 h 2224519"/>
                  <a:gd name="connsiteX39" fmla="*/ 1878903 w 3471878"/>
                  <a:gd name="connsiteY39" fmla="*/ 291415 h 2224519"/>
                  <a:gd name="connsiteX40" fmla="*/ 1968422 w 3471878"/>
                  <a:gd name="connsiteY40" fmla="*/ 228894 h 2224519"/>
                  <a:gd name="connsiteX41" fmla="*/ 2091943 w 3471878"/>
                  <a:gd name="connsiteY41" fmla="*/ 226796 h 2224519"/>
                  <a:gd name="connsiteX42" fmla="*/ 2041143 w 3471878"/>
                  <a:gd name="connsiteY42" fmla="*/ 518896 h 2224519"/>
                  <a:gd name="connsiteX43" fmla="*/ 1901443 w 3471878"/>
                  <a:gd name="connsiteY43" fmla="*/ 779246 h 2224519"/>
                  <a:gd name="connsiteX44" fmla="*/ 2123693 w 3471878"/>
                  <a:gd name="connsiteY44" fmla="*/ 868146 h 2224519"/>
                  <a:gd name="connsiteX45" fmla="*/ 2117343 w 3471878"/>
                  <a:gd name="connsiteY45" fmla="*/ 398246 h 2224519"/>
                  <a:gd name="connsiteX46" fmla="*/ 2371343 w 3471878"/>
                  <a:gd name="connsiteY46" fmla="*/ 372846 h 2224519"/>
                  <a:gd name="connsiteX47" fmla="*/ 2422143 w 3471878"/>
                  <a:gd name="connsiteY47" fmla="*/ 563346 h 2224519"/>
                  <a:gd name="connsiteX48" fmla="*/ 2213753 w 3471878"/>
                  <a:gd name="connsiteY48" fmla="*/ 879852 h 2224519"/>
                  <a:gd name="connsiteX49" fmla="*/ 3469893 w 3471878"/>
                  <a:gd name="connsiteY49" fmla="*/ 1934946 h 2224519"/>
                  <a:gd name="connsiteX50" fmla="*/ 2561843 w 3471878"/>
                  <a:gd name="connsiteY50" fmla="*/ 842746 h 2224519"/>
                  <a:gd name="connsiteX51" fmla="*/ 2105637 w 3471878"/>
                  <a:gd name="connsiteY51" fmla="*/ 967096 h 2224519"/>
                  <a:gd name="connsiteX52" fmla="*/ 1771168 w 3471878"/>
                  <a:gd name="connsiteY52" fmla="*/ 1203194 h 2224519"/>
                  <a:gd name="connsiteX53" fmla="*/ 1666272 w 3471878"/>
                  <a:gd name="connsiteY53" fmla="*/ 1103537 h 2224519"/>
                  <a:gd name="connsiteX54" fmla="*/ 1333340 w 3471878"/>
                  <a:gd name="connsiteY54" fmla="*/ 1505003 h 2224519"/>
                  <a:gd name="connsiteX55" fmla="*/ 1260930 w 3471878"/>
                  <a:gd name="connsiteY55" fmla="*/ 1457024 h 2224519"/>
                  <a:gd name="connsiteX56" fmla="*/ 1613074 w 3471878"/>
                  <a:gd name="connsiteY56" fmla="*/ 1076685 h 2224519"/>
                  <a:gd name="connsiteX57" fmla="*/ 1920715 w 3471878"/>
                  <a:gd name="connsiteY57" fmla="*/ 821267 h 2224519"/>
                  <a:gd name="connsiteX58" fmla="*/ 1829273 w 3471878"/>
                  <a:gd name="connsiteY58" fmla="*/ 817291 h 2224519"/>
                  <a:gd name="connsiteX59" fmla="*/ 1773614 w 3471878"/>
                  <a:gd name="connsiteY59" fmla="*/ 761632 h 2224519"/>
                  <a:gd name="connsiteX60" fmla="*/ 1456874 w 3471878"/>
                  <a:gd name="connsiteY60" fmla="*/ 1004847 h 2224519"/>
                  <a:gd name="connsiteX61" fmla="*/ 1527211 w 3471878"/>
                  <a:gd name="connsiteY61" fmla="*/ 753639 h 2224519"/>
                  <a:gd name="connsiteX62" fmla="*/ 1421703 w 3471878"/>
                  <a:gd name="connsiteY62" fmla="*/ 834026 h 2224519"/>
                  <a:gd name="connsiteX63" fmla="*/ 1512138 w 3471878"/>
                  <a:gd name="connsiteY63" fmla="*/ 834026 h 2224519"/>
                  <a:gd name="connsiteX64" fmla="*/ 1371461 w 3471878"/>
                  <a:gd name="connsiteY64" fmla="*/ 1019920 h 2224519"/>
                  <a:gd name="connsiteX65" fmla="*/ 1115228 w 3471878"/>
                  <a:gd name="connsiteY65" fmla="*/ 1246008 h 2224519"/>
                  <a:gd name="connsiteX66" fmla="*/ 907141 w 3471878"/>
                  <a:gd name="connsiteY66" fmla="*/ 1537410 h 2224519"/>
                  <a:gd name="connsiteX67" fmla="*/ 858995 w 3471878"/>
                  <a:gd name="connsiteY67" fmla="*/ 1612773 h 2224519"/>
                  <a:gd name="connsiteX68" fmla="*/ 1009720 w 3471878"/>
                  <a:gd name="connsiteY68" fmla="*/ 1909199 h 2224519"/>
                  <a:gd name="connsiteX69" fmla="*/ 1100156 w 3471878"/>
                  <a:gd name="connsiteY69" fmla="*/ 1889102 h 2224519"/>
                  <a:gd name="connsiteX70" fmla="*/ 1243117 w 3471878"/>
                  <a:gd name="connsiteY70" fmla="*/ 1429806 h 2224519"/>
                  <a:gd name="connsiteX71" fmla="*/ 1356169 w 3471878"/>
                  <a:gd name="connsiteY71" fmla="*/ 1501105 h 2224519"/>
                  <a:gd name="connsiteX72" fmla="*/ 1352194 w 3471878"/>
                  <a:gd name="connsiteY72" fmla="*/ 1596520 h 2224519"/>
                  <a:gd name="connsiteX73" fmla="*/ 1324384 w 3471878"/>
                  <a:gd name="connsiteY73" fmla="*/ 1770376 h 2224519"/>
                  <a:gd name="connsiteX74" fmla="*/ 1416465 w 3471878"/>
                  <a:gd name="connsiteY74" fmla="*/ 1910842 h 2224519"/>
                  <a:gd name="connsiteX75" fmla="*/ 1340269 w 3471878"/>
                  <a:gd name="connsiteY75" fmla="*/ 1640250 h 2224519"/>
                  <a:gd name="connsiteX76" fmla="*/ 1606637 w 3471878"/>
                  <a:gd name="connsiteY76" fmla="*/ 1513030 h 2224519"/>
                  <a:gd name="connsiteX77" fmla="*/ 1723643 w 3471878"/>
                  <a:gd name="connsiteY77" fmla="*/ 1293596 h 2224519"/>
                  <a:gd name="connsiteX78" fmla="*/ 1989073 w 3471878"/>
                  <a:gd name="connsiteY78" fmla="*/ 1262840 h 2224519"/>
                  <a:gd name="connsiteX79" fmla="*/ 1885956 w 3471878"/>
                  <a:gd name="connsiteY79" fmla="*/ 1550615 h 2224519"/>
                  <a:gd name="connsiteX80" fmla="*/ 1755393 w 3471878"/>
                  <a:gd name="connsiteY80" fmla="*/ 1719046 h 2224519"/>
                  <a:gd name="connsiteX81" fmla="*/ 1596312 w 3471878"/>
                  <a:gd name="connsiteY81" fmla="*/ 2013962 h 2224519"/>
                  <a:gd name="connsiteX82" fmla="*/ 1574831 w 3471878"/>
                  <a:gd name="connsiteY82" fmla="*/ 1921749 h 2224519"/>
                  <a:gd name="connsiteX83" fmla="*/ 1471464 w 3471878"/>
                  <a:gd name="connsiteY83" fmla="*/ 2065646 h 2224519"/>
                  <a:gd name="connsiteX84" fmla="*/ 1582781 w 3471878"/>
                  <a:gd name="connsiteY84" fmla="*/ 2133232 h 2224519"/>
                  <a:gd name="connsiteX85" fmla="*/ 1451584 w 3471878"/>
                  <a:gd name="connsiteY85" fmla="*/ 2200818 h 2224519"/>
                  <a:gd name="connsiteX86" fmla="*/ 1228948 w 3471878"/>
                  <a:gd name="connsiteY86" fmla="*/ 2208769 h 2224519"/>
                  <a:gd name="connsiteX87" fmla="*/ 982457 w 3471878"/>
                  <a:gd name="connsiteY87" fmla="*/ 2216722 h 2224519"/>
                  <a:gd name="connsiteX88" fmla="*/ 966555 w 3471878"/>
                  <a:gd name="connsiteY88" fmla="*/ 2137207 h 2224519"/>
                  <a:gd name="connsiteX89" fmla="*/ 1197143 w 3471878"/>
                  <a:gd name="connsiteY89" fmla="*/ 2161061 h 2224519"/>
                  <a:gd name="connsiteX90" fmla="*/ 1324364 w 3471878"/>
                  <a:gd name="connsiteY90" fmla="*/ 2141182 h 2224519"/>
                  <a:gd name="connsiteX91" fmla="*/ 1280632 w 3471878"/>
                  <a:gd name="connsiteY91" fmla="*/ 1954329 h 2224519"/>
                  <a:gd name="connsiteX92" fmla="*/ 1407852 w 3471878"/>
                  <a:gd name="connsiteY92" fmla="*/ 1926500 h 2224519"/>
                  <a:gd name="connsiteX93" fmla="*/ 1247453 w 3471878"/>
                  <a:gd name="connsiteY93" fmla="*/ 1884840 h 2224519"/>
                  <a:gd name="connsiteX94" fmla="*/ 1182614 w 3471878"/>
                  <a:gd name="connsiteY94" fmla="*/ 2054900 h 2224519"/>
                  <a:gd name="connsiteX95" fmla="*/ 1024793 w 3471878"/>
                  <a:gd name="connsiteY95" fmla="*/ 2120214 h 2224519"/>
                  <a:gd name="connsiteX96" fmla="*/ 884116 w 3471878"/>
                  <a:gd name="connsiteY96" fmla="*/ 1758474 h 2224519"/>
                  <a:gd name="connsiteX97" fmla="*/ 843922 w 3471878"/>
                  <a:gd name="connsiteY97" fmla="*/ 2069973 h 2224519"/>
                  <a:gd name="connsiteX98" fmla="*/ 703246 w 3471878"/>
                  <a:gd name="connsiteY98" fmla="*/ 1657991 h 2224519"/>
                  <a:gd name="connsiteX99" fmla="*/ 803729 w 3471878"/>
                  <a:gd name="connsiteY99" fmla="*/ 1406782 h 2224519"/>
                  <a:gd name="connsiteX100" fmla="*/ 884115 w 3471878"/>
                  <a:gd name="connsiteY100" fmla="*/ 1246008 h 2224519"/>
                  <a:gd name="connsiteX101" fmla="*/ 1160446 w 3471878"/>
                  <a:gd name="connsiteY101" fmla="*/ 1125427 h 2224519"/>
                  <a:gd name="connsiteX102" fmla="*/ 1637744 w 3471878"/>
                  <a:gd name="connsiteY102" fmla="*/ 648131 h 2224519"/>
                  <a:gd name="connsiteX103" fmla="*/ 1763348 w 3471878"/>
                  <a:gd name="connsiteY103" fmla="*/ 336632 h 2224519"/>
                  <a:gd name="connsiteX104" fmla="*/ 1642768 w 3471878"/>
                  <a:gd name="connsiteY104" fmla="*/ 376825 h 2224519"/>
                  <a:gd name="connsiteX105" fmla="*/ 1451848 w 3471878"/>
                  <a:gd name="connsiteY105" fmla="*/ 658179 h 2224519"/>
                  <a:gd name="connsiteX106" fmla="*/ 1170498 w 3471878"/>
                  <a:gd name="connsiteY106" fmla="*/ 497404 h 2224519"/>
                  <a:gd name="connsiteX107" fmla="*/ 1200641 w 3471878"/>
                  <a:gd name="connsiteY107" fmla="*/ 633056 h 2224519"/>
                  <a:gd name="connsiteX108" fmla="*/ 1115230 w 3471878"/>
                  <a:gd name="connsiteY108" fmla="*/ 869194 h 2224519"/>
                  <a:gd name="connsiteX109" fmla="*/ 1100158 w 3471878"/>
                  <a:gd name="connsiteY109" fmla="*/ 1004845 h 2224519"/>
                  <a:gd name="connsiteX110" fmla="*/ 904215 w 3471878"/>
                  <a:gd name="connsiteY110" fmla="*/ 1014893 h 2224519"/>
                  <a:gd name="connsiteX111" fmla="*/ 929336 w 3471878"/>
                  <a:gd name="connsiteY111" fmla="*/ 1175667 h 2224519"/>
                  <a:gd name="connsiteX112" fmla="*/ 708272 w 3471878"/>
                  <a:gd name="connsiteY112" fmla="*/ 984749 h 2224519"/>
                  <a:gd name="connsiteX113" fmla="*/ 607789 w 3471878"/>
                  <a:gd name="connsiteY113" fmla="*/ 914411 h 2224519"/>
                  <a:gd name="connsiteX114" fmla="*/ 809594 w 3471878"/>
                  <a:gd name="connsiteY114" fmla="*/ 1313832 h 2224519"/>
                  <a:gd name="connsiteX115" fmla="*/ 512330 w 3471878"/>
                  <a:gd name="connsiteY115" fmla="*/ 1356538 h 2224519"/>
                  <a:gd name="connsiteX116" fmla="*/ 647983 w 3471878"/>
                  <a:gd name="connsiteY116" fmla="*/ 1874028 h 2224519"/>
                  <a:gd name="connsiteX117" fmla="*/ 537449 w 3471878"/>
                  <a:gd name="connsiteY117" fmla="*/ 1798666 h 2224519"/>
                  <a:gd name="connsiteX118" fmla="*/ 391749 w 3471878"/>
                  <a:gd name="connsiteY118" fmla="*/ 1733351 h 2224519"/>
                  <a:gd name="connsiteX119" fmla="*/ 230975 w 3471878"/>
                  <a:gd name="connsiteY119" fmla="*/ 1436924 h 2224519"/>
                  <a:gd name="connsiteX120" fmla="*/ 356580 w 3471878"/>
                  <a:gd name="connsiteY120" fmla="*/ 1668037 h 2224519"/>
                  <a:gd name="connsiteX121" fmla="*/ 431942 w 3471878"/>
                  <a:gd name="connsiteY121" fmla="*/ 1833835 h 2224519"/>
                  <a:gd name="connsiteX122" fmla="*/ 527402 w 3471878"/>
                  <a:gd name="connsiteY122" fmla="*/ 1874028 h 2224519"/>
                  <a:gd name="connsiteX123" fmla="*/ 507305 w 3471878"/>
                  <a:gd name="connsiteY123" fmla="*/ 1989585 h 2224519"/>
                  <a:gd name="connsiteX124" fmla="*/ 311362 w 3471878"/>
                  <a:gd name="connsiteY124" fmla="*/ 2180503 h 2224519"/>
                  <a:gd name="connsiteX125" fmla="*/ 250235 w 3471878"/>
                  <a:gd name="connsiteY125" fmla="*/ 2142821 h 2224519"/>
                  <a:gd name="connsiteX126" fmla="*/ 220927 w 3471878"/>
                  <a:gd name="connsiteY126" fmla="*/ 1989584 h 2224519"/>
                  <a:gd name="connsiteX127" fmla="*/ 120444 w 3471878"/>
                  <a:gd name="connsiteY127" fmla="*/ 1909197 h 2224519"/>
                  <a:gd name="connsiteX128" fmla="*/ 65177 w 3471878"/>
                  <a:gd name="connsiteY128" fmla="*/ 1869004 h 2224519"/>
                  <a:gd name="connsiteX129" fmla="*/ 80251 w 3471878"/>
                  <a:gd name="connsiteY129" fmla="*/ 1673060 h 2224519"/>
                  <a:gd name="connsiteX130" fmla="*/ 205854 w 3471878"/>
                  <a:gd name="connsiteY130" fmla="*/ 1813738 h 2224519"/>
                  <a:gd name="connsiteX131" fmla="*/ 301314 w 3471878"/>
                  <a:gd name="connsiteY131" fmla="*/ 1974512 h 2224519"/>
                  <a:gd name="connsiteX132" fmla="*/ 326435 w 3471878"/>
                  <a:gd name="connsiteY132" fmla="*/ 1863979 h 2224519"/>
                  <a:gd name="connsiteX133" fmla="*/ 175710 w 3471878"/>
                  <a:gd name="connsiteY133" fmla="*/ 1517311 h 2224519"/>
                  <a:gd name="connsiteX134" fmla="*/ 150589 w 3471878"/>
                  <a:gd name="connsiteY134" fmla="*/ 1482143 h 2224519"/>
                  <a:gd name="connsiteX135" fmla="*/ 30008 w 3471878"/>
                  <a:gd name="connsiteY135" fmla="*/ 1642916 h 2224519"/>
                  <a:gd name="connsiteX136" fmla="*/ 19959 w 3471878"/>
                  <a:gd name="connsiteY136" fmla="*/ 1798665 h 2224519"/>
                  <a:gd name="connsiteX137" fmla="*/ 75227 w 3471878"/>
                  <a:gd name="connsiteY137" fmla="*/ 1301271 h 2224519"/>
                  <a:gd name="connsiteX138" fmla="*/ 175709 w 3471878"/>
                  <a:gd name="connsiteY138" fmla="*/ 1341465 h 2224519"/>
                  <a:gd name="connsiteX139" fmla="*/ 170685 w 3471878"/>
                  <a:gd name="connsiteY139" fmla="*/ 1125426 h 2224519"/>
                  <a:gd name="connsiteX140" fmla="*/ 95322 w 3471878"/>
                  <a:gd name="connsiteY140" fmla="*/ 1235957 h 2224519"/>
                  <a:gd name="connsiteX141" fmla="*/ 180733 w 3471878"/>
                  <a:gd name="connsiteY141" fmla="*/ 1045039 h 2224519"/>
                  <a:gd name="connsiteX142" fmla="*/ 276193 w 3471878"/>
                  <a:gd name="connsiteY142" fmla="*/ 864168 h 2224519"/>
                  <a:gd name="connsiteX143" fmla="*/ 471298 w 3471878"/>
                  <a:gd name="connsiteY143"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773395 w 3471878"/>
                  <a:gd name="connsiteY35" fmla="*/ 50254 h 2224519"/>
                  <a:gd name="connsiteX36" fmla="*/ 1708081 w 3471878"/>
                  <a:gd name="connsiteY36" fmla="*/ 110545 h 2224519"/>
                  <a:gd name="connsiteX37" fmla="*/ 1461896 w 3471878"/>
                  <a:gd name="connsiteY37" fmla="*/ 90447 h 2224519"/>
                  <a:gd name="connsiteX38" fmla="*/ 1421703 w 3471878"/>
                  <a:gd name="connsiteY38" fmla="*/ 396922 h 2224519"/>
                  <a:gd name="connsiteX39" fmla="*/ 1878903 w 3471878"/>
                  <a:gd name="connsiteY39" fmla="*/ 291415 h 2224519"/>
                  <a:gd name="connsiteX40" fmla="*/ 1968422 w 3471878"/>
                  <a:gd name="connsiteY40" fmla="*/ 228894 h 2224519"/>
                  <a:gd name="connsiteX41" fmla="*/ 2091943 w 3471878"/>
                  <a:gd name="connsiteY41" fmla="*/ 226796 h 2224519"/>
                  <a:gd name="connsiteX42" fmla="*/ 2041143 w 3471878"/>
                  <a:gd name="connsiteY42" fmla="*/ 518896 h 2224519"/>
                  <a:gd name="connsiteX43" fmla="*/ 1901443 w 3471878"/>
                  <a:gd name="connsiteY43" fmla="*/ 779246 h 2224519"/>
                  <a:gd name="connsiteX44" fmla="*/ 2123693 w 3471878"/>
                  <a:gd name="connsiteY44" fmla="*/ 868146 h 2224519"/>
                  <a:gd name="connsiteX45" fmla="*/ 2117343 w 3471878"/>
                  <a:gd name="connsiteY45" fmla="*/ 398246 h 2224519"/>
                  <a:gd name="connsiteX46" fmla="*/ 2371343 w 3471878"/>
                  <a:gd name="connsiteY46" fmla="*/ 372846 h 2224519"/>
                  <a:gd name="connsiteX47" fmla="*/ 2326893 w 3471878"/>
                  <a:gd name="connsiteY47" fmla="*/ 531596 h 2224519"/>
                  <a:gd name="connsiteX48" fmla="*/ 2213753 w 3471878"/>
                  <a:gd name="connsiteY48" fmla="*/ 879852 h 2224519"/>
                  <a:gd name="connsiteX49" fmla="*/ 3469893 w 3471878"/>
                  <a:gd name="connsiteY49" fmla="*/ 1934946 h 2224519"/>
                  <a:gd name="connsiteX50" fmla="*/ 2561843 w 3471878"/>
                  <a:gd name="connsiteY50" fmla="*/ 842746 h 2224519"/>
                  <a:gd name="connsiteX51" fmla="*/ 2105637 w 3471878"/>
                  <a:gd name="connsiteY51" fmla="*/ 967096 h 2224519"/>
                  <a:gd name="connsiteX52" fmla="*/ 1771168 w 3471878"/>
                  <a:gd name="connsiteY52" fmla="*/ 1203194 h 2224519"/>
                  <a:gd name="connsiteX53" fmla="*/ 1666272 w 3471878"/>
                  <a:gd name="connsiteY53" fmla="*/ 1103537 h 2224519"/>
                  <a:gd name="connsiteX54" fmla="*/ 1333340 w 3471878"/>
                  <a:gd name="connsiteY54" fmla="*/ 1505003 h 2224519"/>
                  <a:gd name="connsiteX55" fmla="*/ 1260930 w 3471878"/>
                  <a:gd name="connsiteY55" fmla="*/ 1457024 h 2224519"/>
                  <a:gd name="connsiteX56" fmla="*/ 1613074 w 3471878"/>
                  <a:gd name="connsiteY56" fmla="*/ 1076685 h 2224519"/>
                  <a:gd name="connsiteX57" fmla="*/ 1920715 w 3471878"/>
                  <a:gd name="connsiteY57" fmla="*/ 821267 h 2224519"/>
                  <a:gd name="connsiteX58" fmla="*/ 1829273 w 3471878"/>
                  <a:gd name="connsiteY58" fmla="*/ 817291 h 2224519"/>
                  <a:gd name="connsiteX59" fmla="*/ 1773614 w 3471878"/>
                  <a:gd name="connsiteY59" fmla="*/ 761632 h 2224519"/>
                  <a:gd name="connsiteX60" fmla="*/ 1456874 w 3471878"/>
                  <a:gd name="connsiteY60" fmla="*/ 1004847 h 2224519"/>
                  <a:gd name="connsiteX61" fmla="*/ 1527211 w 3471878"/>
                  <a:gd name="connsiteY61" fmla="*/ 753639 h 2224519"/>
                  <a:gd name="connsiteX62" fmla="*/ 1421703 w 3471878"/>
                  <a:gd name="connsiteY62" fmla="*/ 834026 h 2224519"/>
                  <a:gd name="connsiteX63" fmla="*/ 1512138 w 3471878"/>
                  <a:gd name="connsiteY63" fmla="*/ 834026 h 2224519"/>
                  <a:gd name="connsiteX64" fmla="*/ 1371461 w 3471878"/>
                  <a:gd name="connsiteY64" fmla="*/ 1019920 h 2224519"/>
                  <a:gd name="connsiteX65" fmla="*/ 1115228 w 3471878"/>
                  <a:gd name="connsiteY65" fmla="*/ 1246008 h 2224519"/>
                  <a:gd name="connsiteX66" fmla="*/ 907141 w 3471878"/>
                  <a:gd name="connsiteY66" fmla="*/ 1537410 h 2224519"/>
                  <a:gd name="connsiteX67" fmla="*/ 858995 w 3471878"/>
                  <a:gd name="connsiteY67" fmla="*/ 1612773 h 2224519"/>
                  <a:gd name="connsiteX68" fmla="*/ 1009720 w 3471878"/>
                  <a:gd name="connsiteY68" fmla="*/ 1909199 h 2224519"/>
                  <a:gd name="connsiteX69" fmla="*/ 1100156 w 3471878"/>
                  <a:gd name="connsiteY69" fmla="*/ 1889102 h 2224519"/>
                  <a:gd name="connsiteX70" fmla="*/ 1243117 w 3471878"/>
                  <a:gd name="connsiteY70" fmla="*/ 1429806 h 2224519"/>
                  <a:gd name="connsiteX71" fmla="*/ 1356169 w 3471878"/>
                  <a:gd name="connsiteY71" fmla="*/ 1501105 h 2224519"/>
                  <a:gd name="connsiteX72" fmla="*/ 1352194 w 3471878"/>
                  <a:gd name="connsiteY72" fmla="*/ 1596520 h 2224519"/>
                  <a:gd name="connsiteX73" fmla="*/ 1324384 w 3471878"/>
                  <a:gd name="connsiteY73" fmla="*/ 1770376 h 2224519"/>
                  <a:gd name="connsiteX74" fmla="*/ 1416465 w 3471878"/>
                  <a:gd name="connsiteY74" fmla="*/ 1910842 h 2224519"/>
                  <a:gd name="connsiteX75" fmla="*/ 1340269 w 3471878"/>
                  <a:gd name="connsiteY75" fmla="*/ 1640250 h 2224519"/>
                  <a:gd name="connsiteX76" fmla="*/ 1606637 w 3471878"/>
                  <a:gd name="connsiteY76" fmla="*/ 1513030 h 2224519"/>
                  <a:gd name="connsiteX77" fmla="*/ 1723643 w 3471878"/>
                  <a:gd name="connsiteY77" fmla="*/ 1293596 h 2224519"/>
                  <a:gd name="connsiteX78" fmla="*/ 1989073 w 3471878"/>
                  <a:gd name="connsiteY78" fmla="*/ 1262840 h 2224519"/>
                  <a:gd name="connsiteX79" fmla="*/ 1885956 w 3471878"/>
                  <a:gd name="connsiteY79" fmla="*/ 1550615 h 2224519"/>
                  <a:gd name="connsiteX80" fmla="*/ 1755393 w 3471878"/>
                  <a:gd name="connsiteY80" fmla="*/ 1719046 h 2224519"/>
                  <a:gd name="connsiteX81" fmla="*/ 1596312 w 3471878"/>
                  <a:gd name="connsiteY81" fmla="*/ 2013962 h 2224519"/>
                  <a:gd name="connsiteX82" fmla="*/ 1574831 w 3471878"/>
                  <a:gd name="connsiteY82" fmla="*/ 1921749 h 2224519"/>
                  <a:gd name="connsiteX83" fmla="*/ 1471464 w 3471878"/>
                  <a:gd name="connsiteY83" fmla="*/ 2065646 h 2224519"/>
                  <a:gd name="connsiteX84" fmla="*/ 1582781 w 3471878"/>
                  <a:gd name="connsiteY84" fmla="*/ 2133232 h 2224519"/>
                  <a:gd name="connsiteX85" fmla="*/ 1451584 w 3471878"/>
                  <a:gd name="connsiteY85" fmla="*/ 2200818 h 2224519"/>
                  <a:gd name="connsiteX86" fmla="*/ 1228948 w 3471878"/>
                  <a:gd name="connsiteY86" fmla="*/ 2208769 h 2224519"/>
                  <a:gd name="connsiteX87" fmla="*/ 982457 w 3471878"/>
                  <a:gd name="connsiteY87" fmla="*/ 2216722 h 2224519"/>
                  <a:gd name="connsiteX88" fmla="*/ 966555 w 3471878"/>
                  <a:gd name="connsiteY88" fmla="*/ 2137207 h 2224519"/>
                  <a:gd name="connsiteX89" fmla="*/ 1197143 w 3471878"/>
                  <a:gd name="connsiteY89" fmla="*/ 2161061 h 2224519"/>
                  <a:gd name="connsiteX90" fmla="*/ 1324364 w 3471878"/>
                  <a:gd name="connsiteY90" fmla="*/ 2141182 h 2224519"/>
                  <a:gd name="connsiteX91" fmla="*/ 1280632 w 3471878"/>
                  <a:gd name="connsiteY91" fmla="*/ 1954329 h 2224519"/>
                  <a:gd name="connsiteX92" fmla="*/ 1407852 w 3471878"/>
                  <a:gd name="connsiteY92" fmla="*/ 1926500 h 2224519"/>
                  <a:gd name="connsiteX93" fmla="*/ 1247453 w 3471878"/>
                  <a:gd name="connsiteY93" fmla="*/ 1884840 h 2224519"/>
                  <a:gd name="connsiteX94" fmla="*/ 1182614 w 3471878"/>
                  <a:gd name="connsiteY94" fmla="*/ 2054900 h 2224519"/>
                  <a:gd name="connsiteX95" fmla="*/ 1024793 w 3471878"/>
                  <a:gd name="connsiteY95" fmla="*/ 2120214 h 2224519"/>
                  <a:gd name="connsiteX96" fmla="*/ 884116 w 3471878"/>
                  <a:gd name="connsiteY96" fmla="*/ 1758474 h 2224519"/>
                  <a:gd name="connsiteX97" fmla="*/ 843922 w 3471878"/>
                  <a:gd name="connsiteY97" fmla="*/ 2069973 h 2224519"/>
                  <a:gd name="connsiteX98" fmla="*/ 703246 w 3471878"/>
                  <a:gd name="connsiteY98" fmla="*/ 1657991 h 2224519"/>
                  <a:gd name="connsiteX99" fmla="*/ 803729 w 3471878"/>
                  <a:gd name="connsiteY99" fmla="*/ 1406782 h 2224519"/>
                  <a:gd name="connsiteX100" fmla="*/ 884115 w 3471878"/>
                  <a:gd name="connsiteY100" fmla="*/ 1246008 h 2224519"/>
                  <a:gd name="connsiteX101" fmla="*/ 1160446 w 3471878"/>
                  <a:gd name="connsiteY101" fmla="*/ 1125427 h 2224519"/>
                  <a:gd name="connsiteX102" fmla="*/ 1637744 w 3471878"/>
                  <a:gd name="connsiteY102" fmla="*/ 648131 h 2224519"/>
                  <a:gd name="connsiteX103" fmla="*/ 1763348 w 3471878"/>
                  <a:gd name="connsiteY103" fmla="*/ 336632 h 2224519"/>
                  <a:gd name="connsiteX104" fmla="*/ 1642768 w 3471878"/>
                  <a:gd name="connsiteY104" fmla="*/ 376825 h 2224519"/>
                  <a:gd name="connsiteX105" fmla="*/ 1451848 w 3471878"/>
                  <a:gd name="connsiteY105" fmla="*/ 658179 h 2224519"/>
                  <a:gd name="connsiteX106" fmla="*/ 1170498 w 3471878"/>
                  <a:gd name="connsiteY106" fmla="*/ 497404 h 2224519"/>
                  <a:gd name="connsiteX107" fmla="*/ 1200641 w 3471878"/>
                  <a:gd name="connsiteY107" fmla="*/ 633056 h 2224519"/>
                  <a:gd name="connsiteX108" fmla="*/ 1115230 w 3471878"/>
                  <a:gd name="connsiteY108" fmla="*/ 869194 h 2224519"/>
                  <a:gd name="connsiteX109" fmla="*/ 1100158 w 3471878"/>
                  <a:gd name="connsiteY109" fmla="*/ 1004845 h 2224519"/>
                  <a:gd name="connsiteX110" fmla="*/ 904215 w 3471878"/>
                  <a:gd name="connsiteY110" fmla="*/ 1014893 h 2224519"/>
                  <a:gd name="connsiteX111" fmla="*/ 929336 w 3471878"/>
                  <a:gd name="connsiteY111" fmla="*/ 1175667 h 2224519"/>
                  <a:gd name="connsiteX112" fmla="*/ 708272 w 3471878"/>
                  <a:gd name="connsiteY112" fmla="*/ 984749 h 2224519"/>
                  <a:gd name="connsiteX113" fmla="*/ 607789 w 3471878"/>
                  <a:gd name="connsiteY113" fmla="*/ 914411 h 2224519"/>
                  <a:gd name="connsiteX114" fmla="*/ 809594 w 3471878"/>
                  <a:gd name="connsiteY114" fmla="*/ 1313832 h 2224519"/>
                  <a:gd name="connsiteX115" fmla="*/ 512330 w 3471878"/>
                  <a:gd name="connsiteY115" fmla="*/ 1356538 h 2224519"/>
                  <a:gd name="connsiteX116" fmla="*/ 647983 w 3471878"/>
                  <a:gd name="connsiteY116" fmla="*/ 1874028 h 2224519"/>
                  <a:gd name="connsiteX117" fmla="*/ 537449 w 3471878"/>
                  <a:gd name="connsiteY117" fmla="*/ 1798666 h 2224519"/>
                  <a:gd name="connsiteX118" fmla="*/ 391749 w 3471878"/>
                  <a:gd name="connsiteY118" fmla="*/ 1733351 h 2224519"/>
                  <a:gd name="connsiteX119" fmla="*/ 230975 w 3471878"/>
                  <a:gd name="connsiteY119" fmla="*/ 1436924 h 2224519"/>
                  <a:gd name="connsiteX120" fmla="*/ 356580 w 3471878"/>
                  <a:gd name="connsiteY120" fmla="*/ 1668037 h 2224519"/>
                  <a:gd name="connsiteX121" fmla="*/ 431942 w 3471878"/>
                  <a:gd name="connsiteY121" fmla="*/ 1833835 h 2224519"/>
                  <a:gd name="connsiteX122" fmla="*/ 527402 w 3471878"/>
                  <a:gd name="connsiteY122" fmla="*/ 1874028 h 2224519"/>
                  <a:gd name="connsiteX123" fmla="*/ 507305 w 3471878"/>
                  <a:gd name="connsiteY123" fmla="*/ 1989585 h 2224519"/>
                  <a:gd name="connsiteX124" fmla="*/ 311362 w 3471878"/>
                  <a:gd name="connsiteY124" fmla="*/ 2180503 h 2224519"/>
                  <a:gd name="connsiteX125" fmla="*/ 250235 w 3471878"/>
                  <a:gd name="connsiteY125" fmla="*/ 2142821 h 2224519"/>
                  <a:gd name="connsiteX126" fmla="*/ 220927 w 3471878"/>
                  <a:gd name="connsiteY126" fmla="*/ 1989584 h 2224519"/>
                  <a:gd name="connsiteX127" fmla="*/ 120444 w 3471878"/>
                  <a:gd name="connsiteY127" fmla="*/ 1909197 h 2224519"/>
                  <a:gd name="connsiteX128" fmla="*/ 65177 w 3471878"/>
                  <a:gd name="connsiteY128" fmla="*/ 1869004 h 2224519"/>
                  <a:gd name="connsiteX129" fmla="*/ 80251 w 3471878"/>
                  <a:gd name="connsiteY129" fmla="*/ 1673060 h 2224519"/>
                  <a:gd name="connsiteX130" fmla="*/ 205854 w 3471878"/>
                  <a:gd name="connsiteY130" fmla="*/ 1813738 h 2224519"/>
                  <a:gd name="connsiteX131" fmla="*/ 301314 w 3471878"/>
                  <a:gd name="connsiteY131" fmla="*/ 1974512 h 2224519"/>
                  <a:gd name="connsiteX132" fmla="*/ 326435 w 3471878"/>
                  <a:gd name="connsiteY132" fmla="*/ 1863979 h 2224519"/>
                  <a:gd name="connsiteX133" fmla="*/ 175710 w 3471878"/>
                  <a:gd name="connsiteY133" fmla="*/ 1517311 h 2224519"/>
                  <a:gd name="connsiteX134" fmla="*/ 150589 w 3471878"/>
                  <a:gd name="connsiteY134" fmla="*/ 1482143 h 2224519"/>
                  <a:gd name="connsiteX135" fmla="*/ 30008 w 3471878"/>
                  <a:gd name="connsiteY135" fmla="*/ 1642916 h 2224519"/>
                  <a:gd name="connsiteX136" fmla="*/ 19959 w 3471878"/>
                  <a:gd name="connsiteY136" fmla="*/ 1798665 h 2224519"/>
                  <a:gd name="connsiteX137" fmla="*/ 75227 w 3471878"/>
                  <a:gd name="connsiteY137" fmla="*/ 1301271 h 2224519"/>
                  <a:gd name="connsiteX138" fmla="*/ 175709 w 3471878"/>
                  <a:gd name="connsiteY138" fmla="*/ 1341465 h 2224519"/>
                  <a:gd name="connsiteX139" fmla="*/ 170685 w 3471878"/>
                  <a:gd name="connsiteY139" fmla="*/ 1125426 h 2224519"/>
                  <a:gd name="connsiteX140" fmla="*/ 95322 w 3471878"/>
                  <a:gd name="connsiteY140" fmla="*/ 1235957 h 2224519"/>
                  <a:gd name="connsiteX141" fmla="*/ 180733 w 3471878"/>
                  <a:gd name="connsiteY141" fmla="*/ 1045039 h 2224519"/>
                  <a:gd name="connsiteX142" fmla="*/ 276193 w 3471878"/>
                  <a:gd name="connsiteY142" fmla="*/ 864168 h 2224519"/>
                  <a:gd name="connsiteX143" fmla="*/ 471298 w 3471878"/>
                  <a:gd name="connsiteY143"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2034793 w 3471878"/>
                  <a:gd name="connsiteY35" fmla="*/ 74396 h 2224519"/>
                  <a:gd name="connsiteX36" fmla="*/ 1773395 w 3471878"/>
                  <a:gd name="connsiteY36" fmla="*/ 50254 h 2224519"/>
                  <a:gd name="connsiteX37" fmla="*/ 1708081 w 3471878"/>
                  <a:gd name="connsiteY37" fmla="*/ 110545 h 2224519"/>
                  <a:gd name="connsiteX38" fmla="*/ 1461896 w 3471878"/>
                  <a:gd name="connsiteY38" fmla="*/ 90447 h 2224519"/>
                  <a:gd name="connsiteX39" fmla="*/ 1421703 w 3471878"/>
                  <a:gd name="connsiteY39" fmla="*/ 396922 h 2224519"/>
                  <a:gd name="connsiteX40" fmla="*/ 1878903 w 3471878"/>
                  <a:gd name="connsiteY40" fmla="*/ 291415 h 2224519"/>
                  <a:gd name="connsiteX41" fmla="*/ 1968422 w 3471878"/>
                  <a:gd name="connsiteY41" fmla="*/ 228894 h 2224519"/>
                  <a:gd name="connsiteX42" fmla="*/ 2091943 w 3471878"/>
                  <a:gd name="connsiteY42" fmla="*/ 226796 h 2224519"/>
                  <a:gd name="connsiteX43" fmla="*/ 2041143 w 3471878"/>
                  <a:gd name="connsiteY43" fmla="*/ 518896 h 2224519"/>
                  <a:gd name="connsiteX44" fmla="*/ 1901443 w 3471878"/>
                  <a:gd name="connsiteY44" fmla="*/ 779246 h 2224519"/>
                  <a:gd name="connsiteX45" fmla="*/ 2123693 w 3471878"/>
                  <a:gd name="connsiteY45" fmla="*/ 868146 h 2224519"/>
                  <a:gd name="connsiteX46" fmla="*/ 2117343 w 3471878"/>
                  <a:gd name="connsiteY46" fmla="*/ 398246 h 2224519"/>
                  <a:gd name="connsiteX47" fmla="*/ 2371343 w 3471878"/>
                  <a:gd name="connsiteY47" fmla="*/ 372846 h 2224519"/>
                  <a:gd name="connsiteX48" fmla="*/ 2326893 w 3471878"/>
                  <a:gd name="connsiteY48" fmla="*/ 531596 h 2224519"/>
                  <a:gd name="connsiteX49" fmla="*/ 2213753 w 3471878"/>
                  <a:gd name="connsiteY49" fmla="*/ 879852 h 2224519"/>
                  <a:gd name="connsiteX50" fmla="*/ 3469893 w 3471878"/>
                  <a:gd name="connsiteY50" fmla="*/ 1934946 h 2224519"/>
                  <a:gd name="connsiteX51" fmla="*/ 2561843 w 3471878"/>
                  <a:gd name="connsiteY51" fmla="*/ 842746 h 2224519"/>
                  <a:gd name="connsiteX52" fmla="*/ 2105637 w 3471878"/>
                  <a:gd name="connsiteY52" fmla="*/ 967096 h 2224519"/>
                  <a:gd name="connsiteX53" fmla="*/ 1771168 w 3471878"/>
                  <a:gd name="connsiteY53" fmla="*/ 1203194 h 2224519"/>
                  <a:gd name="connsiteX54" fmla="*/ 1666272 w 3471878"/>
                  <a:gd name="connsiteY54" fmla="*/ 1103537 h 2224519"/>
                  <a:gd name="connsiteX55" fmla="*/ 1333340 w 3471878"/>
                  <a:gd name="connsiteY55" fmla="*/ 1505003 h 2224519"/>
                  <a:gd name="connsiteX56" fmla="*/ 1260930 w 3471878"/>
                  <a:gd name="connsiteY56" fmla="*/ 1457024 h 2224519"/>
                  <a:gd name="connsiteX57" fmla="*/ 1613074 w 3471878"/>
                  <a:gd name="connsiteY57" fmla="*/ 1076685 h 2224519"/>
                  <a:gd name="connsiteX58" fmla="*/ 1920715 w 3471878"/>
                  <a:gd name="connsiteY58" fmla="*/ 821267 h 2224519"/>
                  <a:gd name="connsiteX59" fmla="*/ 1829273 w 3471878"/>
                  <a:gd name="connsiteY59" fmla="*/ 817291 h 2224519"/>
                  <a:gd name="connsiteX60" fmla="*/ 1773614 w 3471878"/>
                  <a:gd name="connsiteY60" fmla="*/ 761632 h 2224519"/>
                  <a:gd name="connsiteX61" fmla="*/ 1456874 w 3471878"/>
                  <a:gd name="connsiteY61" fmla="*/ 1004847 h 2224519"/>
                  <a:gd name="connsiteX62" fmla="*/ 1527211 w 3471878"/>
                  <a:gd name="connsiteY62" fmla="*/ 753639 h 2224519"/>
                  <a:gd name="connsiteX63" fmla="*/ 1421703 w 3471878"/>
                  <a:gd name="connsiteY63" fmla="*/ 834026 h 2224519"/>
                  <a:gd name="connsiteX64" fmla="*/ 1512138 w 3471878"/>
                  <a:gd name="connsiteY64" fmla="*/ 834026 h 2224519"/>
                  <a:gd name="connsiteX65" fmla="*/ 1371461 w 3471878"/>
                  <a:gd name="connsiteY65" fmla="*/ 1019920 h 2224519"/>
                  <a:gd name="connsiteX66" fmla="*/ 1115228 w 3471878"/>
                  <a:gd name="connsiteY66" fmla="*/ 1246008 h 2224519"/>
                  <a:gd name="connsiteX67" fmla="*/ 907141 w 3471878"/>
                  <a:gd name="connsiteY67" fmla="*/ 1537410 h 2224519"/>
                  <a:gd name="connsiteX68" fmla="*/ 858995 w 3471878"/>
                  <a:gd name="connsiteY68" fmla="*/ 1612773 h 2224519"/>
                  <a:gd name="connsiteX69" fmla="*/ 1009720 w 3471878"/>
                  <a:gd name="connsiteY69" fmla="*/ 1909199 h 2224519"/>
                  <a:gd name="connsiteX70" fmla="*/ 1100156 w 3471878"/>
                  <a:gd name="connsiteY70" fmla="*/ 1889102 h 2224519"/>
                  <a:gd name="connsiteX71" fmla="*/ 1243117 w 3471878"/>
                  <a:gd name="connsiteY71" fmla="*/ 1429806 h 2224519"/>
                  <a:gd name="connsiteX72" fmla="*/ 1356169 w 3471878"/>
                  <a:gd name="connsiteY72" fmla="*/ 1501105 h 2224519"/>
                  <a:gd name="connsiteX73" fmla="*/ 1352194 w 3471878"/>
                  <a:gd name="connsiteY73" fmla="*/ 1596520 h 2224519"/>
                  <a:gd name="connsiteX74" fmla="*/ 1324384 w 3471878"/>
                  <a:gd name="connsiteY74" fmla="*/ 1770376 h 2224519"/>
                  <a:gd name="connsiteX75" fmla="*/ 1416465 w 3471878"/>
                  <a:gd name="connsiteY75" fmla="*/ 1910842 h 2224519"/>
                  <a:gd name="connsiteX76" fmla="*/ 1340269 w 3471878"/>
                  <a:gd name="connsiteY76" fmla="*/ 1640250 h 2224519"/>
                  <a:gd name="connsiteX77" fmla="*/ 1606637 w 3471878"/>
                  <a:gd name="connsiteY77" fmla="*/ 1513030 h 2224519"/>
                  <a:gd name="connsiteX78" fmla="*/ 1723643 w 3471878"/>
                  <a:gd name="connsiteY78" fmla="*/ 1293596 h 2224519"/>
                  <a:gd name="connsiteX79" fmla="*/ 1989073 w 3471878"/>
                  <a:gd name="connsiteY79" fmla="*/ 1262840 h 2224519"/>
                  <a:gd name="connsiteX80" fmla="*/ 1885956 w 3471878"/>
                  <a:gd name="connsiteY80" fmla="*/ 1550615 h 2224519"/>
                  <a:gd name="connsiteX81" fmla="*/ 1755393 w 3471878"/>
                  <a:gd name="connsiteY81" fmla="*/ 1719046 h 2224519"/>
                  <a:gd name="connsiteX82" fmla="*/ 1596312 w 3471878"/>
                  <a:gd name="connsiteY82" fmla="*/ 2013962 h 2224519"/>
                  <a:gd name="connsiteX83" fmla="*/ 1574831 w 3471878"/>
                  <a:gd name="connsiteY83" fmla="*/ 1921749 h 2224519"/>
                  <a:gd name="connsiteX84" fmla="*/ 1471464 w 3471878"/>
                  <a:gd name="connsiteY84" fmla="*/ 2065646 h 2224519"/>
                  <a:gd name="connsiteX85" fmla="*/ 1582781 w 3471878"/>
                  <a:gd name="connsiteY85" fmla="*/ 2133232 h 2224519"/>
                  <a:gd name="connsiteX86" fmla="*/ 1451584 w 3471878"/>
                  <a:gd name="connsiteY86" fmla="*/ 2200818 h 2224519"/>
                  <a:gd name="connsiteX87" fmla="*/ 1228948 w 3471878"/>
                  <a:gd name="connsiteY87" fmla="*/ 2208769 h 2224519"/>
                  <a:gd name="connsiteX88" fmla="*/ 982457 w 3471878"/>
                  <a:gd name="connsiteY88" fmla="*/ 2216722 h 2224519"/>
                  <a:gd name="connsiteX89" fmla="*/ 966555 w 3471878"/>
                  <a:gd name="connsiteY89" fmla="*/ 2137207 h 2224519"/>
                  <a:gd name="connsiteX90" fmla="*/ 1197143 w 3471878"/>
                  <a:gd name="connsiteY90" fmla="*/ 2161061 h 2224519"/>
                  <a:gd name="connsiteX91" fmla="*/ 1324364 w 3471878"/>
                  <a:gd name="connsiteY91" fmla="*/ 2141182 h 2224519"/>
                  <a:gd name="connsiteX92" fmla="*/ 1280632 w 3471878"/>
                  <a:gd name="connsiteY92" fmla="*/ 1954329 h 2224519"/>
                  <a:gd name="connsiteX93" fmla="*/ 1407852 w 3471878"/>
                  <a:gd name="connsiteY93" fmla="*/ 1926500 h 2224519"/>
                  <a:gd name="connsiteX94" fmla="*/ 1247453 w 3471878"/>
                  <a:gd name="connsiteY94" fmla="*/ 1884840 h 2224519"/>
                  <a:gd name="connsiteX95" fmla="*/ 1182614 w 3471878"/>
                  <a:gd name="connsiteY95" fmla="*/ 2054900 h 2224519"/>
                  <a:gd name="connsiteX96" fmla="*/ 1024793 w 3471878"/>
                  <a:gd name="connsiteY96" fmla="*/ 2120214 h 2224519"/>
                  <a:gd name="connsiteX97" fmla="*/ 884116 w 3471878"/>
                  <a:gd name="connsiteY97" fmla="*/ 1758474 h 2224519"/>
                  <a:gd name="connsiteX98" fmla="*/ 843922 w 3471878"/>
                  <a:gd name="connsiteY98" fmla="*/ 2069973 h 2224519"/>
                  <a:gd name="connsiteX99" fmla="*/ 703246 w 3471878"/>
                  <a:gd name="connsiteY99" fmla="*/ 1657991 h 2224519"/>
                  <a:gd name="connsiteX100" fmla="*/ 803729 w 3471878"/>
                  <a:gd name="connsiteY100" fmla="*/ 1406782 h 2224519"/>
                  <a:gd name="connsiteX101" fmla="*/ 884115 w 3471878"/>
                  <a:gd name="connsiteY101" fmla="*/ 1246008 h 2224519"/>
                  <a:gd name="connsiteX102" fmla="*/ 1160446 w 3471878"/>
                  <a:gd name="connsiteY102" fmla="*/ 1125427 h 2224519"/>
                  <a:gd name="connsiteX103" fmla="*/ 1637744 w 3471878"/>
                  <a:gd name="connsiteY103" fmla="*/ 648131 h 2224519"/>
                  <a:gd name="connsiteX104" fmla="*/ 1763348 w 3471878"/>
                  <a:gd name="connsiteY104" fmla="*/ 336632 h 2224519"/>
                  <a:gd name="connsiteX105" fmla="*/ 1642768 w 3471878"/>
                  <a:gd name="connsiteY105" fmla="*/ 376825 h 2224519"/>
                  <a:gd name="connsiteX106" fmla="*/ 1451848 w 3471878"/>
                  <a:gd name="connsiteY106" fmla="*/ 658179 h 2224519"/>
                  <a:gd name="connsiteX107" fmla="*/ 1170498 w 3471878"/>
                  <a:gd name="connsiteY107" fmla="*/ 497404 h 2224519"/>
                  <a:gd name="connsiteX108" fmla="*/ 1200641 w 3471878"/>
                  <a:gd name="connsiteY108" fmla="*/ 633056 h 2224519"/>
                  <a:gd name="connsiteX109" fmla="*/ 1115230 w 3471878"/>
                  <a:gd name="connsiteY109" fmla="*/ 869194 h 2224519"/>
                  <a:gd name="connsiteX110" fmla="*/ 1100158 w 3471878"/>
                  <a:gd name="connsiteY110" fmla="*/ 1004845 h 2224519"/>
                  <a:gd name="connsiteX111" fmla="*/ 904215 w 3471878"/>
                  <a:gd name="connsiteY111" fmla="*/ 1014893 h 2224519"/>
                  <a:gd name="connsiteX112" fmla="*/ 929336 w 3471878"/>
                  <a:gd name="connsiteY112" fmla="*/ 1175667 h 2224519"/>
                  <a:gd name="connsiteX113" fmla="*/ 708272 w 3471878"/>
                  <a:gd name="connsiteY113" fmla="*/ 984749 h 2224519"/>
                  <a:gd name="connsiteX114" fmla="*/ 607789 w 3471878"/>
                  <a:gd name="connsiteY114" fmla="*/ 914411 h 2224519"/>
                  <a:gd name="connsiteX115" fmla="*/ 809594 w 3471878"/>
                  <a:gd name="connsiteY115" fmla="*/ 1313832 h 2224519"/>
                  <a:gd name="connsiteX116" fmla="*/ 512330 w 3471878"/>
                  <a:gd name="connsiteY116" fmla="*/ 1356538 h 2224519"/>
                  <a:gd name="connsiteX117" fmla="*/ 647983 w 3471878"/>
                  <a:gd name="connsiteY117" fmla="*/ 1874028 h 2224519"/>
                  <a:gd name="connsiteX118" fmla="*/ 537449 w 3471878"/>
                  <a:gd name="connsiteY118" fmla="*/ 1798666 h 2224519"/>
                  <a:gd name="connsiteX119" fmla="*/ 391749 w 3471878"/>
                  <a:gd name="connsiteY119" fmla="*/ 1733351 h 2224519"/>
                  <a:gd name="connsiteX120" fmla="*/ 230975 w 3471878"/>
                  <a:gd name="connsiteY120" fmla="*/ 1436924 h 2224519"/>
                  <a:gd name="connsiteX121" fmla="*/ 356580 w 3471878"/>
                  <a:gd name="connsiteY121" fmla="*/ 1668037 h 2224519"/>
                  <a:gd name="connsiteX122" fmla="*/ 431942 w 3471878"/>
                  <a:gd name="connsiteY122" fmla="*/ 1833835 h 2224519"/>
                  <a:gd name="connsiteX123" fmla="*/ 527402 w 3471878"/>
                  <a:gd name="connsiteY123" fmla="*/ 1874028 h 2224519"/>
                  <a:gd name="connsiteX124" fmla="*/ 507305 w 3471878"/>
                  <a:gd name="connsiteY124" fmla="*/ 1989585 h 2224519"/>
                  <a:gd name="connsiteX125" fmla="*/ 311362 w 3471878"/>
                  <a:gd name="connsiteY125" fmla="*/ 2180503 h 2224519"/>
                  <a:gd name="connsiteX126" fmla="*/ 250235 w 3471878"/>
                  <a:gd name="connsiteY126" fmla="*/ 2142821 h 2224519"/>
                  <a:gd name="connsiteX127" fmla="*/ 220927 w 3471878"/>
                  <a:gd name="connsiteY127" fmla="*/ 1989584 h 2224519"/>
                  <a:gd name="connsiteX128" fmla="*/ 120444 w 3471878"/>
                  <a:gd name="connsiteY128" fmla="*/ 1909197 h 2224519"/>
                  <a:gd name="connsiteX129" fmla="*/ 65177 w 3471878"/>
                  <a:gd name="connsiteY129" fmla="*/ 1869004 h 2224519"/>
                  <a:gd name="connsiteX130" fmla="*/ 80251 w 3471878"/>
                  <a:gd name="connsiteY130" fmla="*/ 1673060 h 2224519"/>
                  <a:gd name="connsiteX131" fmla="*/ 205854 w 3471878"/>
                  <a:gd name="connsiteY131" fmla="*/ 1813738 h 2224519"/>
                  <a:gd name="connsiteX132" fmla="*/ 301314 w 3471878"/>
                  <a:gd name="connsiteY132" fmla="*/ 1974512 h 2224519"/>
                  <a:gd name="connsiteX133" fmla="*/ 326435 w 3471878"/>
                  <a:gd name="connsiteY133" fmla="*/ 1863979 h 2224519"/>
                  <a:gd name="connsiteX134" fmla="*/ 175710 w 3471878"/>
                  <a:gd name="connsiteY134" fmla="*/ 1517311 h 2224519"/>
                  <a:gd name="connsiteX135" fmla="*/ 150589 w 3471878"/>
                  <a:gd name="connsiteY135" fmla="*/ 1482143 h 2224519"/>
                  <a:gd name="connsiteX136" fmla="*/ 30008 w 3471878"/>
                  <a:gd name="connsiteY136" fmla="*/ 1642916 h 2224519"/>
                  <a:gd name="connsiteX137" fmla="*/ 19959 w 3471878"/>
                  <a:gd name="connsiteY137" fmla="*/ 1798665 h 2224519"/>
                  <a:gd name="connsiteX138" fmla="*/ 75227 w 3471878"/>
                  <a:gd name="connsiteY138" fmla="*/ 1301271 h 2224519"/>
                  <a:gd name="connsiteX139" fmla="*/ 175709 w 3471878"/>
                  <a:gd name="connsiteY139" fmla="*/ 1341465 h 2224519"/>
                  <a:gd name="connsiteX140" fmla="*/ 170685 w 3471878"/>
                  <a:gd name="connsiteY140" fmla="*/ 1125426 h 2224519"/>
                  <a:gd name="connsiteX141" fmla="*/ 95322 w 3471878"/>
                  <a:gd name="connsiteY141" fmla="*/ 1235957 h 2224519"/>
                  <a:gd name="connsiteX142" fmla="*/ 180733 w 3471878"/>
                  <a:gd name="connsiteY142" fmla="*/ 1045039 h 2224519"/>
                  <a:gd name="connsiteX143" fmla="*/ 276193 w 3471878"/>
                  <a:gd name="connsiteY143" fmla="*/ 864168 h 2224519"/>
                  <a:gd name="connsiteX144" fmla="*/ 471298 w 3471878"/>
                  <a:gd name="connsiteY144"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773395 w 3471878"/>
                  <a:gd name="connsiteY36" fmla="*/ 50254 h 2224519"/>
                  <a:gd name="connsiteX37" fmla="*/ 1708081 w 3471878"/>
                  <a:gd name="connsiteY37" fmla="*/ 110545 h 2224519"/>
                  <a:gd name="connsiteX38" fmla="*/ 1461896 w 3471878"/>
                  <a:gd name="connsiteY38" fmla="*/ 90447 h 2224519"/>
                  <a:gd name="connsiteX39" fmla="*/ 1421703 w 3471878"/>
                  <a:gd name="connsiteY39" fmla="*/ 396922 h 2224519"/>
                  <a:gd name="connsiteX40" fmla="*/ 1878903 w 3471878"/>
                  <a:gd name="connsiteY40" fmla="*/ 291415 h 2224519"/>
                  <a:gd name="connsiteX41" fmla="*/ 1968422 w 3471878"/>
                  <a:gd name="connsiteY41" fmla="*/ 228894 h 2224519"/>
                  <a:gd name="connsiteX42" fmla="*/ 2091943 w 3471878"/>
                  <a:gd name="connsiteY42" fmla="*/ 226796 h 2224519"/>
                  <a:gd name="connsiteX43" fmla="*/ 2041143 w 3471878"/>
                  <a:gd name="connsiteY43" fmla="*/ 518896 h 2224519"/>
                  <a:gd name="connsiteX44" fmla="*/ 1901443 w 3471878"/>
                  <a:gd name="connsiteY44" fmla="*/ 779246 h 2224519"/>
                  <a:gd name="connsiteX45" fmla="*/ 2123693 w 3471878"/>
                  <a:gd name="connsiteY45" fmla="*/ 868146 h 2224519"/>
                  <a:gd name="connsiteX46" fmla="*/ 2117343 w 3471878"/>
                  <a:gd name="connsiteY46" fmla="*/ 398246 h 2224519"/>
                  <a:gd name="connsiteX47" fmla="*/ 2371343 w 3471878"/>
                  <a:gd name="connsiteY47" fmla="*/ 372846 h 2224519"/>
                  <a:gd name="connsiteX48" fmla="*/ 2326893 w 3471878"/>
                  <a:gd name="connsiteY48" fmla="*/ 531596 h 2224519"/>
                  <a:gd name="connsiteX49" fmla="*/ 2213753 w 3471878"/>
                  <a:gd name="connsiteY49" fmla="*/ 879852 h 2224519"/>
                  <a:gd name="connsiteX50" fmla="*/ 3469893 w 3471878"/>
                  <a:gd name="connsiteY50" fmla="*/ 1934946 h 2224519"/>
                  <a:gd name="connsiteX51" fmla="*/ 2561843 w 3471878"/>
                  <a:gd name="connsiteY51" fmla="*/ 842746 h 2224519"/>
                  <a:gd name="connsiteX52" fmla="*/ 2105637 w 3471878"/>
                  <a:gd name="connsiteY52" fmla="*/ 967096 h 2224519"/>
                  <a:gd name="connsiteX53" fmla="*/ 1771168 w 3471878"/>
                  <a:gd name="connsiteY53" fmla="*/ 1203194 h 2224519"/>
                  <a:gd name="connsiteX54" fmla="*/ 1666272 w 3471878"/>
                  <a:gd name="connsiteY54" fmla="*/ 1103537 h 2224519"/>
                  <a:gd name="connsiteX55" fmla="*/ 1333340 w 3471878"/>
                  <a:gd name="connsiteY55" fmla="*/ 1505003 h 2224519"/>
                  <a:gd name="connsiteX56" fmla="*/ 1260930 w 3471878"/>
                  <a:gd name="connsiteY56" fmla="*/ 1457024 h 2224519"/>
                  <a:gd name="connsiteX57" fmla="*/ 1613074 w 3471878"/>
                  <a:gd name="connsiteY57" fmla="*/ 1076685 h 2224519"/>
                  <a:gd name="connsiteX58" fmla="*/ 1920715 w 3471878"/>
                  <a:gd name="connsiteY58" fmla="*/ 821267 h 2224519"/>
                  <a:gd name="connsiteX59" fmla="*/ 1829273 w 3471878"/>
                  <a:gd name="connsiteY59" fmla="*/ 817291 h 2224519"/>
                  <a:gd name="connsiteX60" fmla="*/ 1773614 w 3471878"/>
                  <a:gd name="connsiteY60" fmla="*/ 761632 h 2224519"/>
                  <a:gd name="connsiteX61" fmla="*/ 1456874 w 3471878"/>
                  <a:gd name="connsiteY61" fmla="*/ 1004847 h 2224519"/>
                  <a:gd name="connsiteX62" fmla="*/ 1527211 w 3471878"/>
                  <a:gd name="connsiteY62" fmla="*/ 753639 h 2224519"/>
                  <a:gd name="connsiteX63" fmla="*/ 1421703 w 3471878"/>
                  <a:gd name="connsiteY63" fmla="*/ 834026 h 2224519"/>
                  <a:gd name="connsiteX64" fmla="*/ 1512138 w 3471878"/>
                  <a:gd name="connsiteY64" fmla="*/ 834026 h 2224519"/>
                  <a:gd name="connsiteX65" fmla="*/ 1371461 w 3471878"/>
                  <a:gd name="connsiteY65" fmla="*/ 1019920 h 2224519"/>
                  <a:gd name="connsiteX66" fmla="*/ 1115228 w 3471878"/>
                  <a:gd name="connsiteY66" fmla="*/ 1246008 h 2224519"/>
                  <a:gd name="connsiteX67" fmla="*/ 907141 w 3471878"/>
                  <a:gd name="connsiteY67" fmla="*/ 1537410 h 2224519"/>
                  <a:gd name="connsiteX68" fmla="*/ 858995 w 3471878"/>
                  <a:gd name="connsiteY68" fmla="*/ 1612773 h 2224519"/>
                  <a:gd name="connsiteX69" fmla="*/ 1009720 w 3471878"/>
                  <a:gd name="connsiteY69" fmla="*/ 1909199 h 2224519"/>
                  <a:gd name="connsiteX70" fmla="*/ 1100156 w 3471878"/>
                  <a:gd name="connsiteY70" fmla="*/ 1889102 h 2224519"/>
                  <a:gd name="connsiteX71" fmla="*/ 1243117 w 3471878"/>
                  <a:gd name="connsiteY71" fmla="*/ 1429806 h 2224519"/>
                  <a:gd name="connsiteX72" fmla="*/ 1356169 w 3471878"/>
                  <a:gd name="connsiteY72" fmla="*/ 1501105 h 2224519"/>
                  <a:gd name="connsiteX73" fmla="*/ 1352194 w 3471878"/>
                  <a:gd name="connsiteY73" fmla="*/ 1596520 h 2224519"/>
                  <a:gd name="connsiteX74" fmla="*/ 1324384 w 3471878"/>
                  <a:gd name="connsiteY74" fmla="*/ 1770376 h 2224519"/>
                  <a:gd name="connsiteX75" fmla="*/ 1416465 w 3471878"/>
                  <a:gd name="connsiteY75" fmla="*/ 1910842 h 2224519"/>
                  <a:gd name="connsiteX76" fmla="*/ 1340269 w 3471878"/>
                  <a:gd name="connsiteY76" fmla="*/ 1640250 h 2224519"/>
                  <a:gd name="connsiteX77" fmla="*/ 1606637 w 3471878"/>
                  <a:gd name="connsiteY77" fmla="*/ 1513030 h 2224519"/>
                  <a:gd name="connsiteX78" fmla="*/ 1723643 w 3471878"/>
                  <a:gd name="connsiteY78" fmla="*/ 1293596 h 2224519"/>
                  <a:gd name="connsiteX79" fmla="*/ 1989073 w 3471878"/>
                  <a:gd name="connsiteY79" fmla="*/ 1262840 h 2224519"/>
                  <a:gd name="connsiteX80" fmla="*/ 1885956 w 3471878"/>
                  <a:gd name="connsiteY80" fmla="*/ 1550615 h 2224519"/>
                  <a:gd name="connsiteX81" fmla="*/ 1755393 w 3471878"/>
                  <a:gd name="connsiteY81" fmla="*/ 1719046 h 2224519"/>
                  <a:gd name="connsiteX82" fmla="*/ 1596312 w 3471878"/>
                  <a:gd name="connsiteY82" fmla="*/ 2013962 h 2224519"/>
                  <a:gd name="connsiteX83" fmla="*/ 1574831 w 3471878"/>
                  <a:gd name="connsiteY83" fmla="*/ 1921749 h 2224519"/>
                  <a:gd name="connsiteX84" fmla="*/ 1471464 w 3471878"/>
                  <a:gd name="connsiteY84" fmla="*/ 2065646 h 2224519"/>
                  <a:gd name="connsiteX85" fmla="*/ 1582781 w 3471878"/>
                  <a:gd name="connsiteY85" fmla="*/ 2133232 h 2224519"/>
                  <a:gd name="connsiteX86" fmla="*/ 1451584 w 3471878"/>
                  <a:gd name="connsiteY86" fmla="*/ 2200818 h 2224519"/>
                  <a:gd name="connsiteX87" fmla="*/ 1228948 w 3471878"/>
                  <a:gd name="connsiteY87" fmla="*/ 2208769 h 2224519"/>
                  <a:gd name="connsiteX88" fmla="*/ 982457 w 3471878"/>
                  <a:gd name="connsiteY88" fmla="*/ 2216722 h 2224519"/>
                  <a:gd name="connsiteX89" fmla="*/ 966555 w 3471878"/>
                  <a:gd name="connsiteY89" fmla="*/ 2137207 h 2224519"/>
                  <a:gd name="connsiteX90" fmla="*/ 1197143 w 3471878"/>
                  <a:gd name="connsiteY90" fmla="*/ 2161061 h 2224519"/>
                  <a:gd name="connsiteX91" fmla="*/ 1324364 w 3471878"/>
                  <a:gd name="connsiteY91" fmla="*/ 2141182 h 2224519"/>
                  <a:gd name="connsiteX92" fmla="*/ 1280632 w 3471878"/>
                  <a:gd name="connsiteY92" fmla="*/ 1954329 h 2224519"/>
                  <a:gd name="connsiteX93" fmla="*/ 1407852 w 3471878"/>
                  <a:gd name="connsiteY93" fmla="*/ 1926500 h 2224519"/>
                  <a:gd name="connsiteX94" fmla="*/ 1247453 w 3471878"/>
                  <a:gd name="connsiteY94" fmla="*/ 1884840 h 2224519"/>
                  <a:gd name="connsiteX95" fmla="*/ 1182614 w 3471878"/>
                  <a:gd name="connsiteY95" fmla="*/ 2054900 h 2224519"/>
                  <a:gd name="connsiteX96" fmla="*/ 1024793 w 3471878"/>
                  <a:gd name="connsiteY96" fmla="*/ 2120214 h 2224519"/>
                  <a:gd name="connsiteX97" fmla="*/ 884116 w 3471878"/>
                  <a:gd name="connsiteY97" fmla="*/ 1758474 h 2224519"/>
                  <a:gd name="connsiteX98" fmla="*/ 843922 w 3471878"/>
                  <a:gd name="connsiteY98" fmla="*/ 2069973 h 2224519"/>
                  <a:gd name="connsiteX99" fmla="*/ 703246 w 3471878"/>
                  <a:gd name="connsiteY99" fmla="*/ 1657991 h 2224519"/>
                  <a:gd name="connsiteX100" fmla="*/ 803729 w 3471878"/>
                  <a:gd name="connsiteY100" fmla="*/ 1406782 h 2224519"/>
                  <a:gd name="connsiteX101" fmla="*/ 884115 w 3471878"/>
                  <a:gd name="connsiteY101" fmla="*/ 1246008 h 2224519"/>
                  <a:gd name="connsiteX102" fmla="*/ 1160446 w 3471878"/>
                  <a:gd name="connsiteY102" fmla="*/ 1125427 h 2224519"/>
                  <a:gd name="connsiteX103" fmla="*/ 1637744 w 3471878"/>
                  <a:gd name="connsiteY103" fmla="*/ 648131 h 2224519"/>
                  <a:gd name="connsiteX104" fmla="*/ 1763348 w 3471878"/>
                  <a:gd name="connsiteY104" fmla="*/ 336632 h 2224519"/>
                  <a:gd name="connsiteX105" fmla="*/ 1642768 w 3471878"/>
                  <a:gd name="connsiteY105" fmla="*/ 376825 h 2224519"/>
                  <a:gd name="connsiteX106" fmla="*/ 1451848 w 3471878"/>
                  <a:gd name="connsiteY106" fmla="*/ 658179 h 2224519"/>
                  <a:gd name="connsiteX107" fmla="*/ 1170498 w 3471878"/>
                  <a:gd name="connsiteY107" fmla="*/ 497404 h 2224519"/>
                  <a:gd name="connsiteX108" fmla="*/ 1200641 w 3471878"/>
                  <a:gd name="connsiteY108" fmla="*/ 633056 h 2224519"/>
                  <a:gd name="connsiteX109" fmla="*/ 1115230 w 3471878"/>
                  <a:gd name="connsiteY109" fmla="*/ 869194 h 2224519"/>
                  <a:gd name="connsiteX110" fmla="*/ 1100158 w 3471878"/>
                  <a:gd name="connsiteY110" fmla="*/ 1004845 h 2224519"/>
                  <a:gd name="connsiteX111" fmla="*/ 904215 w 3471878"/>
                  <a:gd name="connsiteY111" fmla="*/ 1014893 h 2224519"/>
                  <a:gd name="connsiteX112" fmla="*/ 929336 w 3471878"/>
                  <a:gd name="connsiteY112" fmla="*/ 1175667 h 2224519"/>
                  <a:gd name="connsiteX113" fmla="*/ 708272 w 3471878"/>
                  <a:gd name="connsiteY113" fmla="*/ 984749 h 2224519"/>
                  <a:gd name="connsiteX114" fmla="*/ 607789 w 3471878"/>
                  <a:gd name="connsiteY114" fmla="*/ 914411 h 2224519"/>
                  <a:gd name="connsiteX115" fmla="*/ 809594 w 3471878"/>
                  <a:gd name="connsiteY115" fmla="*/ 1313832 h 2224519"/>
                  <a:gd name="connsiteX116" fmla="*/ 512330 w 3471878"/>
                  <a:gd name="connsiteY116" fmla="*/ 1356538 h 2224519"/>
                  <a:gd name="connsiteX117" fmla="*/ 647983 w 3471878"/>
                  <a:gd name="connsiteY117" fmla="*/ 1874028 h 2224519"/>
                  <a:gd name="connsiteX118" fmla="*/ 537449 w 3471878"/>
                  <a:gd name="connsiteY118" fmla="*/ 1798666 h 2224519"/>
                  <a:gd name="connsiteX119" fmla="*/ 391749 w 3471878"/>
                  <a:gd name="connsiteY119" fmla="*/ 1733351 h 2224519"/>
                  <a:gd name="connsiteX120" fmla="*/ 230975 w 3471878"/>
                  <a:gd name="connsiteY120" fmla="*/ 1436924 h 2224519"/>
                  <a:gd name="connsiteX121" fmla="*/ 356580 w 3471878"/>
                  <a:gd name="connsiteY121" fmla="*/ 1668037 h 2224519"/>
                  <a:gd name="connsiteX122" fmla="*/ 431942 w 3471878"/>
                  <a:gd name="connsiteY122" fmla="*/ 1833835 h 2224519"/>
                  <a:gd name="connsiteX123" fmla="*/ 527402 w 3471878"/>
                  <a:gd name="connsiteY123" fmla="*/ 1874028 h 2224519"/>
                  <a:gd name="connsiteX124" fmla="*/ 507305 w 3471878"/>
                  <a:gd name="connsiteY124" fmla="*/ 1989585 h 2224519"/>
                  <a:gd name="connsiteX125" fmla="*/ 311362 w 3471878"/>
                  <a:gd name="connsiteY125" fmla="*/ 2180503 h 2224519"/>
                  <a:gd name="connsiteX126" fmla="*/ 250235 w 3471878"/>
                  <a:gd name="connsiteY126" fmla="*/ 2142821 h 2224519"/>
                  <a:gd name="connsiteX127" fmla="*/ 220927 w 3471878"/>
                  <a:gd name="connsiteY127" fmla="*/ 1989584 h 2224519"/>
                  <a:gd name="connsiteX128" fmla="*/ 120444 w 3471878"/>
                  <a:gd name="connsiteY128" fmla="*/ 1909197 h 2224519"/>
                  <a:gd name="connsiteX129" fmla="*/ 65177 w 3471878"/>
                  <a:gd name="connsiteY129" fmla="*/ 1869004 h 2224519"/>
                  <a:gd name="connsiteX130" fmla="*/ 80251 w 3471878"/>
                  <a:gd name="connsiteY130" fmla="*/ 1673060 h 2224519"/>
                  <a:gd name="connsiteX131" fmla="*/ 205854 w 3471878"/>
                  <a:gd name="connsiteY131" fmla="*/ 1813738 h 2224519"/>
                  <a:gd name="connsiteX132" fmla="*/ 301314 w 3471878"/>
                  <a:gd name="connsiteY132" fmla="*/ 1974512 h 2224519"/>
                  <a:gd name="connsiteX133" fmla="*/ 326435 w 3471878"/>
                  <a:gd name="connsiteY133" fmla="*/ 1863979 h 2224519"/>
                  <a:gd name="connsiteX134" fmla="*/ 175710 w 3471878"/>
                  <a:gd name="connsiteY134" fmla="*/ 1517311 h 2224519"/>
                  <a:gd name="connsiteX135" fmla="*/ 150589 w 3471878"/>
                  <a:gd name="connsiteY135" fmla="*/ 1482143 h 2224519"/>
                  <a:gd name="connsiteX136" fmla="*/ 30008 w 3471878"/>
                  <a:gd name="connsiteY136" fmla="*/ 1642916 h 2224519"/>
                  <a:gd name="connsiteX137" fmla="*/ 19959 w 3471878"/>
                  <a:gd name="connsiteY137" fmla="*/ 1798665 h 2224519"/>
                  <a:gd name="connsiteX138" fmla="*/ 75227 w 3471878"/>
                  <a:gd name="connsiteY138" fmla="*/ 1301271 h 2224519"/>
                  <a:gd name="connsiteX139" fmla="*/ 175709 w 3471878"/>
                  <a:gd name="connsiteY139" fmla="*/ 1341465 h 2224519"/>
                  <a:gd name="connsiteX140" fmla="*/ 170685 w 3471878"/>
                  <a:gd name="connsiteY140" fmla="*/ 1125426 h 2224519"/>
                  <a:gd name="connsiteX141" fmla="*/ 95322 w 3471878"/>
                  <a:gd name="connsiteY141" fmla="*/ 1235957 h 2224519"/>
                  <a:gd name="connsiteX142" fmla="*/ 180733 w 3471878"/>
                  <a:gd name="connsiteY142" fmla="*/ 1045039 h 2224519"/>
                  <a:gd name="connsiteX143" fmla="*/ 276193 w 3471878"/>
                  <a:gd name="connsiteY143" fmla="*/ 864168 h 2224519"/>
                  <a:gd name="connsiteX144" fmla="*/ 471298 w 3471878"/>
                  <a:gd name="connsiteY144"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561843 w 3471878"/>
                  <a:gd name="connsiteY52" fmla="*/ 842746 h 2224519"/>
                  <a:gd name="connsiteX53" fmla="*/ 2105637 w 3471878"/>
                  <a:gd name="connsiteY53" fmla="*/ 967096 h 2224519"/>
                  <a:gd name="connsiteX54" fmla="*/ 1771168 w 3471878"/>
                  <a:gd name="connsiteY54" fmla="*/ 1203194 h 2224519"/>
                  <a:gd name="connsiteX55" fmla="*/ 1666272 w 3471878"/>
                  <a:gd name="connsiteY55" fmla="*/ 1103537 h 2224519"/>
                  <a:gd name="connsiteX56" fmla="*/ 1333340 w 3471878"/>
                  <a:gd name="connsiteY56" fmla="*/ 1505003 h 2224519"/>
                  <a:gd name="connsiteX57" fmla="*/ 1260930 w 3471878"/>
                  <a:gd name="connsiteY57" fmla="*/ 1457024 h 2224519"/>
                  <a:gd name="connsiteX58" fmla="*/ 1613074 w 3471878"/>
                  <a:gd name="connsiteY58" fmla="*/ 1076685 h 2224519"/>
                  <a:gd name="connsiteX59" fmla="*/ 1920715 w 3471878"/>
                  <a:gd name="connsiteY59" fmla="*/ 821267 h 2224519"/>
                  <a:gd name="connsiteX60" fmla="*/ 1829273 w 3471878"/>
                  <a:gd name="connsiteY60" fmla="*/ 817291 h 2224519"/>
                  <a:gd name="connsiteX61" fmla="*/ 1773614 w 3471878"/>
                  <a:gd name="connsiteY61" fmla="*/ 761632 h 2224519"/>
                  <a:gd name="connsiteX62" fmla="*/ 1456874 w 3471878"/>
                  <a:gd name="connsiteY62" fmla="*/ 1004847 h 2224519"/>
                  <a:gd name="connsiteX63" fmla="*/ 1527211 w 3471878"/>
                  <a:gd name="connsiteY63" fmla="*/ 753639 h 2224519"/>
                  <a:gd name="connsiteX64" fmla="*/ 1421703 w 3471878"/>
                  <a:gd name="connsiteY64" fmla="*/ 834026 h 2224519"/>
                  <a:gd name="connsiteX65" fmla="*/ 1512138 w 3471878"/>
                  <a:gd name="connsiteY65" fmla="*/ 834026 h 2224519"/>
                  <a:gd name="connsiteX66" fmla="*/ 1371461 w 3471878"/>
                  <a:gd name="connsiteY66" fmla="*/ 1019920 h 2224519"/>
                  <a:gd name="connsiteX67" fmla="*/ 1115228 w 3471878"/>
                  <a:gd name="connsiteY67" fmla="*/ 1246008 h 2224519"/>
                  <a:gd name="connsiteX68" fmla="*/ 907141 w 3471878"/>
                  <a:gd name="connsiteY68" fmla="*/ 1537410 h 2224519"/>
                  <a:gd name="connsiteX69" fmla="*/ 858995 w 3471878"/>
                  <a:gd name="connsiteY69" fmla="*/ 1612773 h 2224519"/>
                  <a:gd name="connsiteX70" fmla="*/ 1009720 w 3471878"/>
                  <a:gd name="connsiteY70" fmla="*/ 1909199 h 2224519"/>
                  <a:gd name="connsiteX71" fmla="*/ 1100156 w 3471878"/>
                  <a:gd name="connsiteY71" fmla="*/ 1889102 h 2224519"/>
                  <a:gd name="connsiteX72" fmla="*/ 1243117 w 3471878"/>
                  <a:gd name="connsiteY72" fmla="*/ 1429806 h 2224519"/>
                  <a:gd name="connsiteX73" fmla="*/ 1356169 w 3471878"/>
                  <a:gd name="connsiteY73" fmla="*/ 1501105 h 2224519"/>
                  <a:gd name="connsiteX74" fmla="*/ 1352194 w 3471878"/>
                  <a:gd name="connsiteY74" fmla="*/ 1596520 h 2224519"/>
                  <a:gd name="connsiteX75" fmla="*/ 1324384 w 3471878"/>
                  <a:gd name="connsiteY75" fmla="*/ 1770376 h 2224519"/>
                  <a:gd name="connsiteX76" fmla="*/ 1416465 w 3471878"/>
                  <a:gd name="connsiteY76" fmla="*/ 1910842 h 2224519"/>
                  <a:gd name="connsiteX77" fmla="*/ 1340269 w 3471878"/>
                  <a:gd name="connsiteY77" fmla="*/ 1640250 h 2224519"/>
                  <a:gd name="connsiteX78" fmla="*/ 1606637 w 3471878"/>
                  <a:gd name="connsiteY78" fmla="*/ 1513030 h 2224519"/>
                  <a:gd name="connsiteX79" fmla="*/ 1723643 w 3471878"/>
                  <a:gd name="connsiteY79" fmla="*/ 1293596 h 2224519"/>
                  <a:gd name="connsiteX80" fmla="*/ 1989073 w 3471878"/>
                  <a:gd name="connsiteY80" fmla="*/ 1262840 h 2224519"/>
                  <a:gd name="connsiteX81" fmla="*/ 1885956 w 3471878"/>
                  <a:gd name="connsiteY81" fmla="*/ 1550615 h 2224519"/>
                  <a:gd name="connsiteX82" fmla="*/ 1755393 w 3471878"/>
                  <a:gd name="connsiteY82" fmla="*/ 1719046 h 2224519"/>
                  <a:gd name="connsiteX83" fmla="*/ 1596312 w 3471878"/>
                  <a:gd name="connsiteY83" fmla="*/ 2013962 h 2224519"/>
                  <a:gd name="connsiteX84" fmla="*/ 1574831 w 3471878"/>
                  <a:gd name="connsiteY84" fmla="*/ 1921749 h 2224519"/>
                  <a:gd name="connsiteX85" fmla="*/ 1471464 w 3471878"/>
                  <a:gd name="connsiteY85" fmla="*/ 2065646 h 2224519"/>
                  <a:gd name="connsiteX86" fmla="*/ 1582781 w 3471878"/>
                  <a:gd name="connsiteY86" fmla="*/ 2133232 h 2224519"/>
                  <a:gd name="connsiteX87" fmla="*/ 1451584 w 3471878"/>
                  <a:gd name="connsiteY87" fmla="*/ 2200818 h 2224519"/>
                  <a:gd name="connsiteX88" fmla="*/ 1228948 w 3471878"/>
                  <a:gd name="connsiteY88" fmla="*/ 2208769 h 2224519"/>
                  <a:gd name="connsiteX89" fmla="*/ 982457 w 3471878"/>
                  <a:gd name="connsiteY89" fmla="*/ 2216722 h 2224519"/>
                  <a:gd name="connsiteX90" fmla="*/ 966555 w 3471878"/>
                  <a:gd name="connsiteY90" fmla="*/ 2137207 h 2224519"/>
                  <a:gd name="connsiteX91" fmla="*/ 1197143 w 3471878"/>
                  <a:gd name="connsiteY91" fmla="*/ 2161061 h 2224519"/>
                  <a:gd name="connsiteX92" fmla="*/ 1324364 w 3471878"/>
                  <a:gd name="connsiteY92" fmla="*/ 2141182 h 2224519"/>
                  <a:gd name="connsiteX93" fmla="*/ 1280632 w 3471878"/>
                  <a:gd name="connsiteY93" fmla="*/ 1954329 h 2224519"/>
                  <a:gd name="connsiteX94" fmla="*/ 1407852 w 3471878"/>
                  <a:gd name="connsiteY94" fmla="*/ 1926500 h 2224519"/>
                  <a:gd name="connsiteX95" fmla="*/ 1247453 w 3471878"/>
                  <a:gd name="connsiteY95" fmla="*/ 1884840 h 2224519"/>
                  <a:gd name="connsiteX96" fmla="*/ 1182614 w 3471878"/>
                  <a:gd name="connsiteY96" fmla="*/ 2054900 h 2224519"/>
                  <a:gd name="connsiteX97" fmla="*/ 1024793 w 3471878"/>
                  <a:gd name="connsiteY97" fmla="*/ 2120214 h 2224519"/>
                  <a:gd name="connsiteX98" fmla="*/ 884116 w 3471878"/>
                  <a:gd name="connsiteY98" fmla="*/ 1758474 h 2224519"/>
                  <a:gd name="connsiteX99" fmla="*/ 843922 w 3471878"/>
                  <a:gd name="connsiteY99" fmla="*/ 2069973 h 2224519"/>
                  <a:gd name="connsiteX100" fmla="*/ 703246 w 3471878"/>
                  <a:gd name="connsiteY100" fmla="*/ 1657991 h 2224519"/>
                  <a:gd name="connsiteX101" fmla="*/ 803729 w 3471878"/>
                  <a:gd name="connsiteY101" fmla="*/ 1406782 h 2224519"/>
                  <a:gd name="connsiteX102" fmla="*/ 884115 w 3471878"/>
                  <a:gd name="connsiteY102" fmla="*/ 1246008 h 2224519"/>
                  <a:gd name="connsiteX103" fmla="*/ 1160446 w 3471878"/>
                  <a:gd name="connsiteY103" fmla="*/ 1125427 h 2224519"/>
                  <a:gd name="connsiteX104" fmla="*/ 1637744 w 3471878"/>
                  <a:gd name="connsiteY104" fmla="*/ 648131 h 2224519"/>
                  <a:gd name="connsiteX105" fmla="*/ 1763348 w 3471878"/>
                  <a:gd name="connsiteY105" fmla="*/ 336632 h 2224519"/>
                  <a:gd name="connsiteX106" fmla="*/ 1642768 w 3471878"/>
                  <a:gd name="connsiteY106" fmla="*/ 376825 h 2224519"/>
                  <a:gd name="connsiteX107" fmla="*/ 1451848 w 3471878"/>
                  <a:gd name="connsiteY107" fmla="*/ 658179 h 2224519"/>
                  <a:gd name="connsiteX108" fmla="*/ 1170498 w 3471878"/>
                  <a:gd name="connsiteY108" fmla="*/ 497404 h 2224519"/>
                  <a:gd name="connsiteX109" fmla="*/ 1200641 w 3471878"/>
                  <a:gd name="connsiteY109" fmla="*/ 633056 h 2224519"/>
                  <a:gd name="connsiteX110" fmla="*/ 1115230 w 3471878"/>
                  <a:gd name="connsiteY110" fmla="*/ 869194 h 2224519"/>
                  <a:gd name="connsiteX111" fmla="*/ 1100158 w 3471878"/>
                  <a:gd name="connsiteY111" fmla="*/ 1004845 h 2224519"/>
                  <a:gd name="connsiteX112" fmla="*/ 904215 w 3471878"/>
                  <a:gd name="connsiteY112" fmla="*/ 1014893 h 2224519"/>
                  <a:gd name="connsiteX113" fmla="*/ 929336 w 3471878"/>
                  <a:gd name="connsiteY113" fmla="*/ 1175667 h 2224519"/>
                  <a:gd name="connsiteX114" fmla="*/ 708272 w 3471878"/>
                  <a:gd name="connsiteY114" fmla="*/ 984749 h 2224519"/>
                  <a:gd name="connsiteX115" fmla="*/ 607789 w 3471878"/>
                  <a:gd name="connsiteY115" fmla="*/ 914411 h 2224519"/>
                  <a:gd name="connsiteX116" fmla="*/ 809594 w 3471878"/>
                  <a:gd name="connsiteY116" fmla="*/ 1313832 h 2224519"/>
                  <a:gd name="connsiteX117" fmla="*/ 512330 w 3471878"/>
                  <a:gd name="connsiteY117" fmla="*/ 1356538 h 2224519"/>
                  <a:gd name="connsiteX118" fmla="*/ 647983 w 3471878"/>
                  <a:gd name="connsiteY118" fmla="*/ 1874028 h 2224519"/>
                  <a:gd name="connsiteX119" fmla="*/ 537449 w 3471878"/>
                  <a:gd name="connsiteY119" fmla="*/ 1798666 h 2224519"/>
                  <a:gd name="connsiteX120" fmla="*/ 391749 w 3471878"/>
                  <a:gd name="connsiteY120" fmla="*/ 1733351 h 2224519"/>
                  <a:gd name="connsiteX121" fmla="*/ 230975 w 3471878"/>
                  <a:gd name="connsiteY121" fmla="*/ 1436924 h 2224519"/>
                  <a:gd name="connsiteX122" fmla="*/ 356580 w 3471878"/>
                  <a:gd name="connsiteY122" fmla="*/ 1668037 h 2224519"/>
                  <a:gd name="connsiteX123" fmla="*/ 431942 w 3471878"/>
                  <a:gd name="connsiteY123" fmla="*/ 1833835 h 2224519"/>
                  <a:gd name="connsiteX124" fmla="*/ 527402 w 3471878"/>
                  <a:gd name="connsiteY124" fmla="*/ 1874028 h 2224519"/>
                  <a:gd name="connsiteX125" fmla="*/ 507305 w 3471878"/>
                  <a:gd name="connsiteY125" fmla="*/ 1989585 h 2224519"/>
                  <a:gd name="connsiteX126" fmla="*/ 311362 w 3471878"/>
                  <a:gd name="connsiteY126" fmla="*/ 2180503 h 2224519"/>
                  <a:gd name="connsiteX127" fmla="*/ 250235 w 3471878"/>
                  <a:gd name="connsiteY127" fmla="*/ 2142821 h 2224519"/>
                  <a:gd name="connsiteX128" fmla="*/ 220927 w 3471878"/>
                  <a:gd name="connsiteY128" fmla="*/ 1989584 h 2224519"/>
                  <a:gd name="connsiteX129" fmla="*/ 120444 w 3471878"/>
                  <a:gd name="connsiteY129" fmla="*/ 1909197 h 2224519"/>
                  <a:gd name="connsiteX130" fmla="*/ 65177 w 3471878"/>
                  <a:gd name="connsiteY130" fmla="*/ 1869004 h 2224519"/>
                  <a:gd name="connsiteX131" fmla="*/ 80251 w 3471878"/>
                  <a:gd name="connsiteY131" fmla="*/ 1673060 h 2224519"/>
                  <a:gd name="connsiteX132" fmla="*/ 205854 w 3471878"/>
                  <a:gd name="connsiteY132" fmla="*/ 1813738 h 2224519"/>
                  <a:gd name="connsiteX133" fmla="*/ 301314 w 3471878"/>
                  <a:gd name="connsiteY133" fmla="*/ 1974512 h 2224519"/>
                  <a:gd name="connsiteX134" fmla="*/ 326435 w 3471878"/>
                  <a:gd name="connsiteY134" fmla="*/ 1863979 h 2224519"/>
                  <a:gd name="connsiteX135" fmla="*/ 175710 w 3471878"/>
                  <a:gd name="connsiteY135" fmla="*/ 1517311 h 2224519"/>
                  <a:gd name="connsiteX136" fmla="*/ 150589 w 3471878"/>
                  <a:gd name="connsiteY136" fmla="*/ 1482143 h 2224519"/>
                  <a:gd name="connsiteX137" fmla="*/ 30008 w 3471878"/>
                  <a:gd name="connsiteY137" fmla="*/ 1642916 h 2224519"/>
                  <a:gd name="connsiteX138" fmla="*/ 19959 w 3471878"/>
                  <a:gd name="connsiteY138" fmla="*/ 1798665 h 2224519"/>
                  <a:gd name="connsiteX139" fmla="*/ 75227 w 3471878"/>
                  <a:gd name="connsiteY139" fmla="*/ 1301271 h 2224519"/>
                  <a:gd name="connsiteX140" fmla="*/ 175709 w 3471878"/>
                  <a:gd name="connsiteY140" fmla="*/ 1341465 h 2224519"/>
                  <a:gd name="connsiteX141" fmla="*/ 170685 w 3471878"/>
                  <a:gd name="connsiteY141" fmla="*/ 1125426 h 2224519"/>
                  <a:gd name="connsiteX142" fmla="*/ 95322 w 3471878"/>
                  <a:gd name="connsiteY142" fmla="*/ 1235957 h 2224519"/>
                  <a:gd name="connsiteX143" fmla="*/ 180733 w 3471878"/>
                  <a:gd name="connsiteY143" fmla="*/ 1045039 h 2224519"/>
                  <a:gd name="connsiteX144" fmla="*/ 276193 w 3471878"/>
                  <a:gd name="connsiteY144" fmla="*/ 864168 h 2224519"/>
                  <a:gd name="connsiteX145" fmla="*/ 471298 w 3471878"/>
                  <a:gd name="connsiteY145"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561843 w 3471878"/>
                  <a:gd name="connsiteY52" fmla="*/ 842746 h 2224519"/>
                  <a:gd name="connsiteX53" fmla="*/ 2398331 w 3471878"/>
                  <a:gd name="connsiteY53" fmla="*/ 1025309 h 2224519"/>
                  <a:gd name="connsiteX54" fmla="*/ 2105637 w 3471878"/>
                  <a:gd name="connsiteY54" fmla="*/ 967096 h 2224519"/>
                  <a:gd name="connsiteX55" fmla="*/ 1771168 w 3471878"/>
                  <a:gd name="connsiteY55" fmla="*/ 1203194 h 2224519"/>
                  <a:gd name="connsiteX56" fmla="*/ 1666272 w 3471878"/>
                  <a:gd name="connsiteY56" fmla="*/ 1103537 h 2224519"/>
                  <a:gd name="connsiteX57" fmla="*/ 1333340 w 3471878"/>
                  <a:gd name="connsiteY57" fmla="*/ 1505003 h 2224519"/>
                  <a:gd name="connsiteX58" fmla="*/ 1260930 w 3471878"/>
                  <a:gd name="connsiteY58" fmla="*/ 1457024 h 2224519"/>
                  <a:gd name="connsiteX59" fmla="*/ 1613074 w 3471878"/>
                  <a:gd name="connsiteY59" fmla="*/ 1076685 h 2224519"/>
                  <a:gd name="connsiteX60" fmla="*/ 1920715 w 3471878"/>
                  <a:gd name="connsiteY60" fmla="*/ 821267 h 2224519"/>
                  <a:gd name="connsiteX61" fmla="*/ 1829273 w 3471878"/>
                  <a:gd name="connsiteY61" fmla="*/ 817291 h 2224519"/>
                  <a:gd name="connsiteX62" fmla="*/ 1773614 w 3471878"/>
                  <a:gd name="connsiteY62" fmla="*/ 761632 h 2224519"/>
                  <a:gd name="connsiteX63" fmla="*/ 1456874 w 3471878"/>
                  <a:gd name="connsiteY63" fmla="*/ 1004847 h 2224519"/>
                  <a:gd name="connsiteX64" fmla="*/ 1527211 w 3471878"/>
                  <a:gd name="connsiteY64" fmla="*/ 753639 h 2224519"/>
                  <a:gd name="connsiteX65" fmla="*/ 1421703 w 3471878"/>
                  <a:gd name="connsiteY65" fmla="*/ 834026 h 2224519"/>
                  <a:gd name="connsiteX66" fmla="*/ 1512138 w 3471878"/>
                  <a:gd name="connsiteY66" fmla="*/ 834026 h 2224519"/>
                  <a:gd name="connsiteX67" fmla="*/ 1371461 w 3471878"/>
                  <a:gd name="connsiteY67" fmla="*/ 1019920 h 2224519"/>
                  <a:gd name="connsiteX68" fmla="*/ 1115228 w 3471878"/>
                  <a:gd name="connsiteY68" fmla="*/ 1246008 h 2224519"/>
                  <a:gd name="connsiteX69" fmla="*/ 907141 w 3471878"/>
                  <a:gd name="connsiteY69" fmla="*/ 1537410 h 2224519"/>
                  <a:gd name="connsiteX70" fmla="*/ 858995 w 3471878"/>
                  <a:gd name="connsiteY70" fmla="*/ 1612773 h 2224519"/>
                  <a:gd name="connsiteX71" fmla="*/ 1009720 w 3471878"/>
                  <a:gd name="connsiteY71" fmla="*/ 1909199 h 2224519"/>
                  <a:gd name="connsiteX72" fmla="*/ 1100156 w 3471878"/>
                  <a:gd name="connsiteY72" fmla="*/ 1889102 h 2224519"/>
                  <a:gd name="connsiteX73" fmla="*/ 1243117 w 3471878"/>
                  <a:gd name="connsiteY73" fmla="*/ 1429806 h 2224519"/>
                  <a:gd name="connsiteX74" fmla="*/ 1356169 w 3471878"/>
                  <a:gd name="connsiteY74" fmla="*/ 1501105 h 2224519"/>
                  <a:gd name="connsiteX75" fmla="*/ 1352194 w 3471878"/>
                  <a:gd name="connsiteY75" fmla="*/ 1596520 h 2224519"/>
                  <a:gd name="connsiteX76" fmla="*/ 1324384 w 3471878"/>
                  <a:gd name="connsiteY76" fmla="*/ 1770376 h 2224519"/>
                  <a:gd name="connsiteX77" fmla="*/ 1416465 w 3471878"/>
                  <a:gd name="connsiteY77" fmla="*/ 1910842 h 2224519"/>
                  <a:gd name="connsiteX78" fmla="*/ 1340269 w 3471878"/>
                  <a:gd name="connsiteY78" fmla="*/ 1640250 h 2224519"/>
                  <a:gd name="connsiteX79" fmla="*/ 1606637 w 3471878"/>
                  <a:gd name="connsiteY79" fmla="*/ 1513030 h 2224519"/>
                  <a:gd name="connsiteX80" fmla="*/ 1723643 w 3471878"/>
                  <a:gd name="connsiteY80" fmla="*/ 1293596 h 2224519"/>
                  <a:gd name="connsiteX81" fmla="*/ 1989073 w 3471878"/>
                  <a:gd name="connsiteY81" fmla="*/ 1262840 h 2224519"/>
                  <a:gd name="connsiteX82" fmla="*/ 1885956 w 3471878"/>
                  <a:gd name="connsiteY82" fmla="*/ 1550615 h 2224519"/>
                  <a:gd name="connsiteX83" fmla="*/ 1755393 w 3471878"/>
                  <a:gd name="connsiteY83" fmla="*/ 1719046 h 2224519"/>
                  <a:gd name="connsiteX84" fmla="*/ 1596312 w 3471878"/>
                  <a:gd name="connsiteY84" fmla="*/ 2013962 h 2224519"/>
                  <a:gd name="connsiteX85" fmla="*/ 1574831 w 3471878"/>
                  <a:gd name="connsiteY85" fmla="*/ 1921749 h 2224519"/>
                  <a:gd name="connsiteX86" fmla="*/ 1471464 w 3471878"/>
                  <a:gd name="connsiteY86" fmla="*/ 2065646 h 2224519"/>
                  <a:gd name="connsiteX87" fmla="*/ 1582781 w 3471878"/>
                  <a:gd name="connsiteY87" fmla="*/ 2133232 h 2224519"/>
                  <a:gd name="connsiteX88" fmla="*/ 1451584 w 3471878"/>
                  <a:gd name="connsiteY88" fmla="*/ 2200818 h 2224519"/>
                  <a:gd name="connsiteX89" fmla="*/ 1228948 w 3471878"/>
                  <a:gd name="connsiteY89" fmla="*/ 2208769 h 2224519"/>
                  <a:gd name="connsiteX90" fmla="*/ 982457 w 3471878"/>
                  <a:gd name="connsiteY90" fmla="*/ 2216722 h 2224519"/>
                  <a:gd name="connsiteX91" fmla="*/ 966555 w 3471878"/>
                  <a:gd name="connsiteY91" fmla="*/ 2137207 h 2224519"/>
                  <a:gd name="connsiteX92" fmla="*/ 1197143 w 3471878"/>
                  <a:gd name="connsiteY92" fmla="*/ 2161061 h 2224519"/>
                  <a:gd name="connsiteX93" fmla="*/ 1324364 w 3471878"/>
                  <a:gd name="connsiteY93" fmla="*/ 2141182 h 2224519"/>
                  <a:gd name="connsiteX94" fmla="*/ 1280632 w 3471878"/>
                  <a:gd name="connsiteY94" fmla="*/ 1954329 h 2224519"/>
                  <a:gd name="connsiteX95" fmla="*/ 1407852 w 3471878"/>
                  <a:gd name="connsiteY95" fmla="*/ 1926500 h 2224519"/>
                  <a:gd name="connsiteX96" fmla="*/ 1247453 w 3471878"/>
                  <a:gd name="connsiteY96" fmla="*/ 1884840 h 2224519"/>
                  <a:gd name="connsiteX97" fmla="*/ 1182614 w 3471878"/>
                  <a:gd name="connsiteY97" fmla="*/ 2054900 h 2224519"/>
                  <a:gd name="connsiteX98" fmla="*/ 1024793 w 3471878"/>
                  <a:gd name="connsiteY98" fmla="*/ 2120214 h 2224519"/>
                  <a:gd name="connsiteX99" fmla="*/ 884116 w 3471878"/>
                  <a:gd name="connsiteY99" fmla="*/ 1758474 h 2224519"/>
                  <a:gd name="connsiteX100" fmla="*/ 843922 w 3471878"/>
                  <a:gd name="connsiteY100" fmla="*/ 2069973 h 2224519"/>
                  <a:gd name="connsiteX101" fmla="*/ 703246 w 3471878"/>
                  <a:gd name="connsiteY101" fmla="*/ 1657991 h 2224519"/>
                  <a:gd name="connsiteX102" fmla="*/ 803729 w 3471878"/>
                  <a:gd name="connsiteY102" fmla="*/ 1406782 h 2224519"/>
                  <a:gd name="connsiteX103" fmla="*/ 884115 w 3471878"/>
                  <a:gd name="connsiteY103" fmla="*/ 1246008 h 2224519"/>
                  <a:gd name="connsiteX104" fmla="*/ 1160446 w 3471878"/>
                  <a:gd name="connsiteY104" fmla="*/ 1125427 h 2224519"/>
                  <a:gd name="connsiteX105" fmla="*/ 1637744 w 3471878"/>
                  <a:gd name="connsiteY105" fmla="*/ 648131 h 2224519"/>
                  <a:gd name="connsiteX106" fmla="*/ 1763348 w 3471878"/>
                  <a:gd name="connsiteY106" fmla="*/ 336632 h 2224519"/>
                  <a:gd name="connsiteX107" fmla="*/ 1642768 w 3471878"/>
                  <a:gd name="connsiteY107" fmla="*/ 376825 h 2224519"/>
                  <a:gd name="connsiteX108" fmla="*/ 1451848 w 3471878"/>
                  <a:gd name="connsiteY108" fmla="*/ 658179 h 2224519"/>
                  <a:gd name="connsiteX109" fmla="*/ 1170498 w 3471878"/>
                  <a:gd name="connsiteY109" fmla="*/ 497404 h 2224519"/>
                  <a:gd name="connsiteX110" fmla="*/ 1200641 w 3471878"/>
                  <a:gd name="connsiteY110" fmla="*/ 633056 h 2224519"/>
                  <a:gd name="connsiteX111" fmla="*/ 1115230 w 3471878"/>
                  <a:gd name="connsiteY111" fmla="*/ 869194 h 2224519"/>
                  <a:gd name="connsiteX112" fmla="*/ 1100158 w 3471878"/>
                  <a:gd name="connsiteY112" fmla="*/ 1004845 h 2224519"/>
                  <a:gd name="connsiteX113" fmla="*/ 904215 w 3471878"/>
                  <a:gd name="connsiteY113" fmla="*/ 1014893 h 2224519"/>
                  <a:gd name="connsiteX114" fmla="*/ 929336 w 3471878"/>
                  <a:gd name="connsiteY114" fmla="*/ 1175667 h 2224519"/>
                  <a:gd name="connsiteX115" fmla="*/ 708272 w 3471878"/>
                  <a:gd name="connsiteY115" fmla="*/ 984749 h 2224519"/>
                  <a:gd name="connsiteX116" fmla="*/ 607789 w 3471878"/>
                  <a:gd name="connsiteY116" fmla="*/ 914411 h 2224519"/>
                  <a:gd name="connsiteX117" fmla="*/ 809594 w 3471878"/>
                  <a:gd name="connsiteY117" fmla="*/ 1313832 h 2224519"/>
                  <a:gd name="connsiteX118" fmla="*/ 512330 w 3471878"/>
                  <a:gd name="connsiteY118" fmla="*/ 1356538 h 2224519"/>
                  <a:gd name="connsiteX119" fmla="*/ 647983 w 3471878"/>
                  <a:gd name="connsiteY119" fmla="*/ 1874028 h 2224519"/>
                  <a:gd name="connsiteX120" fmla="*/ 537449 w 3471878"/>
                  <a:gd name="connsiteY120" fmla="*/ 1798666 h 2224519"/>
                  <a:gd name="connsiteX121" fmla="*/ 391749 w 3471878"/>
                  <a:gd name="connsiteY121" fmla="*/ 1733351 h 2224519"/>
                  <a:gd name="connsiteX122" fmla="*/ 230975 w 3471878"/>
                  <a:gd name="connsiteY122" fmla="*/ 1436924 h 2224519"/>
                  <a:gd name="connsiteX123" fmla="*/ 356580 w 3471878"/>
                  <a:gd name="connsiteY123" fmla="*/ 1668037 h 2224519"/>
                  <a:gd name="connsiteX124" fmla="*/ 431942 w 3471878"/>
                  <a:gd name="connsiteY124" fmla="*/ 1833835 h 2224519"/>
                  <a:gd name="connsiteX125" fmla="*/ 527402 w 3471878"/>
                  <a:gd name="connsiteY125" fmla="*/ 1874028 h 2224519"/>
                  <a:gd name="connsiteX126" fmla="*/ 507305 w 3471878"/>
                  <a:gd name="connsiteY126" fmla="*/ 1989585 h 2224519"/>
                  <a:gd name="connsiteX127" fmla="*/ 311362 w 3471878"/>
                  <a:gd name="connsiteY127" fmla="*/ 2180503 h 2224519"/>
                  <a:gd name="connsiteX128" fmla="*/ 250235 w 3471878"/>
                  <a:gd name="connsiteY128" fmla="*/ 2142821 h 2224519"/>
                  <a:gd name="connsiteX129" fmla="*/ 220927 w 3471878"/>
                  <a:gd name="connsiteY129" fmla="*/ 1989584 h 2224519"/>
                  <a:gd name="connsiteX130" fmla="*/ 120444 w 3471878"/>
                  <a:gd name="connsiteY130" fmla="*/ 1909197 h 2224519"/>
                  <a:gd name="connsiteX131" fmla="*/ 65177 w 3471878"/>
                  <a:gd name="connsiteY131" fmla="*/ 1869004 h 2224519"/>
                  <a:gd name="connsiteX132" fmla="*/ 80251 w 3471878"/>
                  <a:gd name="connsiteY132" fmla="*/ 1673060 h 2224519"/>
                  <a:gd name="connsiteX133" fmla="*/ 205854 w 3471878"/>
                  <a:gd name="connsiteY133" fmla="*/ 1813738 h 2224519"/>
                  <a:gd name="connsiteX134" fmla="*/ 301314 w 3471878"/>
                  <a:gd name="connsiteY134" fmla="*/ 1974512 h 2224519"/>
                  <a:gd name="connsiteX135" fmla="*/ 326435 w 3471878"/>
                  <a:gd name="connsiteY135" fmla="*/ 1863979 h 2224519"/>
                  <a:gd name="connsiteX136" fmla="*/ 175710 w 3471878"/>
                  <a:gd name="connsiteY136" fmla="*/ 1517311 h 2224519"/>
                  <a:gd name="connsiteX137" fmla="*/ 150589 w 3471878"/>
                  <a:gd name="connsiteY137" fmla="*/ 1482143 h 2224519"/>
                  <a:gd name="connsiteX138" fmla="*/ 30008 w 3471878"/>
                  <a:gd name="connsiteY138" fmla="*/ 1642916 h 2224519"/>
                  <a:gd name="connsiteX139" fmla="*/ 19959 w 3471878"/>
                  <a:gd name="connsiteY139" fmla="*/ 1798665 h 2224519"/>
                  <a:gd name="connsiteX140" fmla="*/ 75227 w 3471878"/>
                  <a:gd name="connsiteY140" fmla="*/ 1301271 h 2224519"/>
                  <a:gd name="connsiteX141" fmla="*/ 175709 w 3471878"/>
                  <a:gd name="connsiteY141" fmla="*/ 1341465 h 2224519"/>
                  <a:gd name="connsiteX142" fmla="*/ 170685 w 3471878"/>
                  <a:gd name="connsiteY142" fmla="*/ 1125426 h 2224519"/>
                  <a:gd name="connsiteX143" fmla="*/ 95322 w 3471878"/>
                  <a:gd name="connsiteY143" fmla="*/ 1235957 h 2224519"/>
                  <a:gd name="connsiteX144" fmla="*/ 180733 w 3471878"/>
                  <a:gd name="connsiteY144" fmla="*/ 1045039 h 2224519"/>
                  <a:gd name="connsiteX145" fmla="*/ 276193 w 3471878"/>
                  <a:gd name="connsiteY145" fmla="*/ 864168 h 2224519"/>
                  <a:gd name="connsiteX146" fmla="*/ 471298 w 3471878"/>
                  <a:gd name="connsiteY146"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561843 w 3471878"/>
                  <a:gd name="connsiteY52" fmla="*/ 842746 h 2224519"/>
                  <a:gd name="connsiteX53" fmla="*/ 2426906 w 3471878"/>
                  <a:gd name="connsiteY53" fmla="*/ 587159 h 2224519"/>
                  <a:gd name="connsiteX54" fmla="*/ 2105637 w 3471878"/>
                  <a:gd name="connsiteY54" fmla="*/ 967096 h 2224519"/>
                  <a:gd name="connsiteX55" fmla="*/ 1771168 w 3471878"/>
                  <a:gd name="connsiteY55" fmla="*/ 1203194 h 2224519"/>
                  <a:gd name="connsiteX56" fmla="*/ 1666272 w 3471878"/>
                  <a:gd name="connsiteY56" fmla="*/ 1103537 h 2224519"/>
                  <a:gd name="connsiteX57" fmla="*/ 1333340 w 3471878"/>
                  <a:gd name="connsiteY57" fmla="*/ 1505003 h 2224519"/>
                  <a:gd name="connsiteX58" fmla="*/ 1260930 w 3471878"/>
                  <a:gd name="connsiteY58" fmla="*/ 1457024 h 2224519"/>
                  <a:gd name="connsiteX59" fmla="*/ 1613074 w 3471878"/>
                  <a:gd name="connsiteY59" fmla="*/ 1076685 h 2224519"/>
                  <a:gd name="connsiteX60" fmla="*/ 1920715 w 3471878"/>
                  <a:gd name="connsiteY60" fmla="*/ 821267 h 2224519"/>
                  <a:gd name="connsiteX61" fmla="*/ 1829273 w 3471878"/>
                  <a:gd name="connsiteY61" fmla="*/ 817291 h 2224519"/>
                  <a:gd name="connsiteX62" fmla="*/ 1773614 w 3471878"/>
                  <a:gd name="connsiteY62" fmla="*/ 761632 h 2224519"/>
                  <a:gd name="connsiteX63" fmla="*/ 1456874 w 3471878"/>
                  <a:gd name="connsiteY63" fmla="*/ 1004847 h 2224519"/>
                  <a:gd name="connsiteX64" fmla="*/ 1527211 w 3471878"/>
                  <a:gd name="connsiteY64" fmla="*/ 753639 h 2224519"/>
                  <a:gd name="connsiteX65" fmla="*/ 1421703 w 3471878"/>
                  <a:gd name="connsiteY65" fmla="*/ 834026 h 2224519"/>
                  <a:gd name="connsiteX66" fmla="*/ 1512138 w 3471878"/>
                  <a:gd name="connsiteY66" fmla="*/ 834026 h 2224519"/>
                  <a:gd name="connsiteX67" fmla="*/ 1371461 w 3471878"/>
                  <a:gd name="connsiteY67" fmla="*/ 1019920 h 2224519"/>
                  <a:gd name="connsiteX68" fmla="*/ 1115228 w 3471878"/>
                  <a:gd name="connsiteY68" fmla="*/ 1246008 h 2224519"/>
                  <a:gd name="connsiteX69" fmla="*/ 907141 w 3471878"/>
                  <a:gd name="connsiteY69" fmla="*/ 1537410 h 2224519"/>
                  <a:gd name="connsiteX70" fmla="*/ 858995 w 3471878"/>
                  <a:gd name="connsiteY70" fmla="*/ 1612773 h 2224519"/>
                  <a:gd name="connsiteX71" fmla="*/ 1009720 w 3471878"/>
                  <a:gd name="connsiteY71" fmla="*/ 1909199 h 2224519"/>
                  <a:gd name="connsiteX72" fmla="*/ 1100156 w 3471878"/>
                  <a:gd name="connsiteY72" fmla="*/ 1889102 h 2224519"/>
                  <a:gd name="connsiteX73" fmla="*/ 1243117 w 3471878"/>
                  <a:gd name="connsiteY73" fmla="*/ 1429806 h 2224519"/>
                  <a:gd name="connsiteX74" fmla="*/ 1356169 w 3471878"/>
                  <a:gd name="connsiteY74" fmla="*/ 1501105 h 2224519"/>
                  <a:gd name="connsiteX75" fmla="*/ 1352194 w 3471878"/>
                  <a:gd name="connsiteY75" fmla="*/ 1596520 h 2224519"/>
                  <a:gd name="connsiteX76" fmla="*/ 1324384 w 3471878"/>
                  <a:gd name="connsiteY76" fmla="*/ 1770376 h 2224519"/>
                  <a:gd name="connsiteX77" fmla="*/ 1416465 w 3471878"/>
                  <a:gd name="connsiteY77" fmla="*/ 1910842 h 2224519"/>
                  <a:gd name="connsiteX78" fmla="*/ 1340269 w 3471878"/>
                  <a:gd name="connsiteY78" fmla="*/ 1640250 h 2224519"/>
                  <a:gd name="connsiteX79" fmla="*/ 1606637 w 3471878"/>
                  <a:gd name="connsiteY79" fmla="*/ 1513030 h 2224519"/>
                  <a:gd name="connsiteX80" fmla="*/ 1723643 w 3471878"/>
                  <a:gd name="connsiteY80" fmla="*/ 1293596 h 2224519"/>
                  <a:gd name="connsiteX81" fmla="*/ 1989073 w 3471878"/>
                  <a:gd name="connsiteY81" fmla="*/ 1262840 h 2224519"/>
                  <a:gd name="connsiteX82" fmla="*/ 1885956 w 3471878"/>
                  <a:gd name="connsiteY82" fmla="*/ 1550615 h 2224519"/>
                  <a:gd name="connsiteX83" fmla="*/ 1755393 w 3471878"/>
                  <a:gd name="connsiteY83" fmla="*/ 1719046 h 2224519"/>
                  <a:gd name="connsiteX84" fmla="*/ 1596312 w 3471878"/>
                  <a:gd name="connsiteY84" fmla="*/ 2013962 h 2224519"/>
                  <a:gd name="connsiteX85" fmla="*/ 1574831 w 3471878"/>
                  <a:gd name="connsiteY85" fmla="*/ 1921749 h 2224519"/>
                  <a:gd name="connsiteX86" fmla="*/ 1471464 w 3471878"/>
                  <a:gd name="connsiteY86" fmla="*/ 2065646 h 2224519"/>
                  <a:gd name="connsiteX87" fmla="*/ 1582781 w 3471878"/>
                  <a:gd name="connsiteY87" fmla="*/ 2133232 h 2224519"/>
                  <a:gd name="connsiteX88" fmla="*/ 1451584 w 3471878"/>
                  <a:gd name="connsiteY88" fmla="*/ 2200818 h 2224519"/>
                  <a:gd name="connsiteX89" fmla="*/ 1228948 w 3471878"/>
                  <a:gd name="connsiteY89" fmla="*/ 2208769 h 2224519"/>
                  <a:gd name="connsiteX90" fmla="*/ 982457 w 3471878"/>
                  <a:gd name="connsiteY90" fmla="*/ 2216722 h 2224519"/>
                  <a:gd name="connsiteX91" fmla="*/ 966555 w 3471878"/>
                  <a:gd name="connsiteY91" fmla="*/ 2137207 h 2224519"/>
                  <a:gd name="connsiteX92" fmla="*/ 1197143 w 3471878"/>
                  <a:gd name="connsiteY92" fmla="*/ 2161061 h 2224519"/>
                  <a:gd name="connsiteX93" fmla="*/ 1324364 w 3471878"/>
                  <a:gd name="connsiteY93" fmla="*/ 2141182 h 2224519"/>
                  <a:gd name="connsiteX94" fmla="*/ 1280632 w 3471878"/>
                  <a:gd name="connsiteY94" fmla="*/ 1954329 h 2224519"/>
                  <a:gd name="connsiteX95" fmla="*/ 1407852 w 3471878"/>
                  <a:gd name="connsiteY95" fmla="*/ 1926500 h 2224519"/>
                  <a:gd name="connsiteX96" fmla="*/ 1247453 w 3471878"/>
                  <a:gd name="connsiteY96" fmla="*/ 1884840 h 2224519"/>
                  <a:gd name="connsiteX97" fmla="*/ 1182614 w 3471878"/>
                  <a:gd name="connsiteY97" fmla="*/ 2054900 h 2224519"/>
                  <a:gd name="connsiteX98" fmla="*/ 1024793 w 3471878"/>
                  <a:gd name="connsiteY98" fmla="*/ 2120214 h 2224519"/>
                  <a:gd name="connsiteX99" fmla="*/ 884116 w 3471878"/>
                  <a:gd name="connsiteY99" fmla="*/ 1758474 h 2224519"/>
                  <a:gd name="connsiteX100" fmla="*/ 843922 w 3471878"/>
                  <a:gd name="connsiteY100" fmla="*/ 2069973 h 2224519"/>
                  <a:gd name="connsiteX101" fmla="*/ 703246 w 3471878"/>
                  <a:gd name="connsiteY101" fmla="*/ 1657991 h 2224519"/>
                  <a:gd name="connsiteX102" fmla="*/ 803729 w 3471878"/>
                  <a:gd name="connsiteY102" fmla="*/ 1406782 h 2224519"/>
                  <a:gd name="connsiteX103" fmla="*/ 884115 w 3471878"/>
                  <a:gd name="connsiteY103" fmla="*/ 1246008 h 2224519"/>
                  <a:gd name="connsiteX104" fmla="*/ 1160446 w 3471878"/>
                  <a:gd name="connsiteY104" fmla="*/ 1125427 h 2224519"/>
                  <a:gd name="connsiteX105" fmla="*/ 1637744 w 3471878"/>
                  <a:gd name="connsiteY105" fmla="*/ 648131 h 2224519"/>
                  <a:gd name="connsiteX106" fmla="*/ 1763348 w 3471878"/>
                  <a:gd name="connsiteY106" fmla="*/ 336632 h 2224519"/>
                  <a:gd name="connsiteX107" fmla="*/ 1642768 w 3471878"/>
                  <a:gd name="connsiteY107" fmla="*/ 376825 h 2224519"/>
                  <a:gd name="connsiteX108" fmla="*/ 1451848 w 3471878"/>
                  <a:gd name="connsiteY108" fmla="*/ 658179 h 2224519"/>
                  <a:gd name="connsiteX109" fmla="*/ 1170498 w 3471878"/>
                  <a:gd name="connsiteY109" fmla="*/ 497404 h 2224519"/>
                  <a:gd name="connsiteX110" fmla="*/ 1200641 w 3471878"/>
                  <a:gd name="connsiteY110" fmla="*/ 633056 h 2224519"/>
                  <a:gd name="connsiteX111" fmla="*/ 1115230 w 3471878"/>
                  <a:gd name="connsiteY111" fmla="*/ 869194 h 2224519"/>
                  <a:gd name="connsiteX112" fmla="*/ 1100158 w 3471878"/>
                  <a:gd name="connsiteY112" fmla="*/ 1004845 h 2224519"/>
                  <a:gd name="connsiteX113" fmla="*/ 904215 w 3471878"/>
                  <a:gd name="connsiteY113" fmla="*/ 1014893 h 2224519"/>
                  <a:gd name="connsiteX114" fmla="*/ 929336 w 3471878"/>
                  <a:gd name="connsiteY114" fmla="*/ 1175667 h 2224519"/>
                  <a:gd name="connsiteX115" fmla="*/ 708272 w 3471878"/>
                  <a:gd name="connsiteY115" fmla="*/ 984749 h 2224519"/>
                  <a:gd name="connsiteX116" fmla="*/ 607789 w 3471878"/>
                  <a:gd name="connsiteY116" fmla="*/ 914411 h 2224519"/>
                  <a:gd name="connsiteX117" fmla="*/ 809594 w 3471878"/>
                  <a:gd name="connsiteY117" fmla="*/ 1313832 h 2224519"/>
                  <a:gd name="connsiteX118" fmla="*/ 512330 w 3471878"/>
                  <a:gd name="connsiteY118" fmla="*/ 1356538 h 2224519"/>
                  <a:gd name="connsiteX119" fmla="*/ 647983 w 3471878"/>
                  <a:gd name="connsiteY119" fmla="*/ 1874028 h 2224519"/>
                  <a:gd name="connsiteX120" fmla="*/ 537449 w 3471878"/>
                  <a:gd name="connsiteY120" fmla="*/ 1798666 h 2224519"/>
                  <a:gd name="connsiteX121" fmla="*/ 391749 w 3471878"/>
                  <a:gd name="connsiteY121" fmla="*/ 1733351 h 2224519"/>
                  <a:gd name="connsiteX122" fmla="*/ 230975 w 3471878"/>
                  <a:gd name="connsiteY122" fmla="*/ 1436924 h 2224519"/>
                  <a:gd name="connsiteX123" fmla="*/ 356580 w 3471878"/>
                  <a:gd name="connsiteY123" fmla="*/ 1668037 h 2224519"/>
                  <a:gd name="connsiteX124" fmla="*/ 431942 w 3471878"/>
                  <a:gd name="connsiteY124" fmla="*/ 1833835 h 2224519"/>
                  <a:gd name="connsiteX125" fmla="*/ 527402 w 3471878"/>
                  <a:gd name="connsiteY125" fmla="*/ 1874028 h 2224519"/>
                  <a:gd name="connsiteX126" fmla="*/ 507305 w 3471878"/>
                  <a:gd name="connsiteY126" fmla="*/ 1989585 h 2224519"/>
                  <a:gd name="connsiteX127" fmla="*/ 311362 w 3471878"/>
                  <a:gd name="connsiteY127" fmla="*/ 2180503 h 2224519"/>
                  <a:gd name="connsiteX128" fmla="*/ 250235 w 3471878"/>
                  <a:gd name="connsiteY128" fmla="*/ 2142821 h 2224519"/>
                  <a:gd name="connsiteX129" fmla="*/ 220927 w 3471878"/>
                  <a:gd name="connsiteY129" fmla="*/ 1989584 h 2224519"/>
                  <a:gd name="connsiteX130" fmla="*/ 120444 w 3471878"/>
                  <a:gd name="connsiteY130" fmla="*/ 1909197 h 2224519"/>
                  <a:gd name="connsiteX131" fmla="*/ 65177 w 3471878"/>
                  <a:gd name="connsiteY131" fmla="*/ 1869004 h 2224519"/>
                  <a:gd name="connsiteX132" fmla="*/ 80251 w 3471878"/>
                  <a:gd name="connsiteY132" fmla="*/ 1673060 h 2224519"/>
                  <a:gd name="connsiteX133" fmla="*/ 205854 w 3471878"/>
                  <a:gd name="connsiteY133" fmla="*/ 1813738 h 2224519"/>
                  <a:gd name="connsiteX134" fmla="*/ 301314 w 3471878"/>
                  <a:gd name="connsiteY134" fmla="*/ 1974512 h 2224519"/>
                  <a:gd name="connsiteX135" fmla="*/ 326435 w 3471878"/>
                  <a:gd name="connsiteY135" fmla="*/ 1863979 h 2224519"/>
                  <a:gd name="connsiteX136" fmla="*/ 175710 w 3471878"/>
                  <a:gd name="connsiteY136" fmla="*/ 1517311 h 2224519"/>
                  <a:gd name="connsiteX137" fmla="*/ 150589 w 3471878"/>
                  <a:gd name="connsiteY137" fmla="*/ 1482143 h 2224519"/>
                  <a:gd name="connsiteX138" fmla="*/ 30008 w 3471878"/>
                  <a:gd name="connsiteY138" fmla="*/ 1642916 h 2224519"/>
                  <a:gd name="connsiteX139" fmla="*/ 19959 w 3471878"/>
                  <a:gd name="connsiteY139" fmla="*/ 1798665 h 2224519"/>
                  <a:gd name="connsiteX140" fmla="*/ 75227 w 3471878"/>
                  <a:gd name="connsiteY140" fmla="*/ 1301271 h 2224519"/>
                  <a:gd name="connsiteX141" fmla="*/ 175709 w 3471878"/>
                  <a:gd name="connsiteY141" fmla="*/ 1341465 h 2224519"/>
                  <a:gd name="connsiteX142" fmla="*/ 170685 w 3471878"/>
                  <a:gd name="connsiteY142" fmla="*/ 1125426 h 2224519"/>
                  <a:gd name="connsiteX143" fmla="*/ 95322 w 3471878"/>
                  <a:gd name="connsiteY143" fmla="*/ 1235957 h 2224519"/>
                  <a:gd name="connsiteX144" fmla="*/ 180733 w 3471878"/>
                  <a:gd name="connsiteY144" fmla="*/ 1045039 h 2224519"/>
                  <a:gd name="connsiteX145" fmla="*/ 276193 w 3471878"/>
                  <a:gd name="connsiteY145" fmla="*/ 864168 h 2224519"/>
                  <a:gd name="connsiteX146" fmla="*/ 471298 w 3471878"/>
                  <a:gd name="connsiteY146"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561843 w 3471878"/>
                  <a:gd name="connsiteY52" fmla="*/ 842746 h 2224519"/>
                  <a:gd name="connsiteX53" fmla="*/ 2331656 w 3471878"/>
                  <a:gd name="connsiteY53" fmla="*/ 1082459 h 2224519"/>
                  <a:gd name="connsiteX54" fmla="*/ 2105637 w 3471878"/>
                  <a:gd name="connsiteY54" fmla="*/ 967096 h 2224519"/>
                  <a:gd name="connsiteX55" fmla="*/ 1771168 w 3471878"/>
                  <a:gd name="connsiteY55" fmla="*/ 1203194 h 2224519"/>
                  <a:gd name="connsiteX56" fmla="*/ 1666272 w 3471878"/>
                  <a:gd name="connsiteY56" fmla="*/ 1103537 h 2224519"/>
                  <a:gd name="connsiteX57" fmla="*/ 1333340 w 3471878"/>
                  <a:gd name="connsiteY57" fmla="*/ 1505003 h 2224519"/>
                  <a:gd name="connsiteX58" fmla="*/ 1260930 w 3471878"/>
                  <a:gd name="connsiteY58" fmla="*/ 1457024 h 2224519"/>
                  <a:gd name="connsiteX59" fmla="*/ 1613074 w 3471878"/>
                  <a:gd name="connsiteY59" fmla="*/ 1076685 h 2224519"/>
                  <a:gd name="connsiteX60" fmla="*/ 1920715 w 3471878"/>
                  <a:gd name="connsiteY60" fmla="*/ 821267 h 2224519"/>
                  <a:gd name="connsiteX61" fmla="*/ 1829273 w 3471878"/>
                  <a:gd name="connsiteY61" fmla="*/ 817291 h 2224519"/>
                  <a:gd name="connsiteX62" fmla="*/ 1773614 w 3471878"/>
                  <a:gd name="connsiteY62" fmla="*/ 761632 h 2224519"/>
                  <a:gd name="connsiteX63" fmla="*/ 1456874 w 3471878"/>
                  <a:gd name="connsiteY63" fmla="*/ 1004847 h 2224519"/>
                  <a:gd name="connsiteX64" fmla="*/ 1527211 w 3471878"/>
                  <a:gd name="connsiteY64" fmla="*/ 753639 h 2224519"/>
                  <a:gd name="connsiteX65" fmla="*/ 1421703 w 3471878"/>
                  <a:gd name="connsiteY65" fmla="*/ 834026 h 2224519"/>
                  <a:gd name="connsiteX66" fmla="*/ 1512138 w 3471878"/>
                  <a:gd name="connsiteY66" fmla="*/ 834026 h 2224519"/>
                  <a:gd name="connsiteX67" fmla="*/ 1371461 w 3471878"/>
                  <a:gd name="connsiteY67" fmla="*/ 1019920 h 2224519"/>
                  <a:gd name="connsiteX68" fmla="*/ 1115228 w 3471878"/>
                  <a:gd name="connsiteY68" fmla="*/ 1246008 h 2224519"/>
                  <a:gd name="connsiteX69" fmla="*/ 907141 w 3471878"/>
                  <a:gd name="connsiteY69" fmla="*/ 1537410 h 2224519"/>
                  <a:gd name="connsiteX70" fmla="*/ 858995 w 3471878"/>
                  <a:gd name="connsiteY70" fmla="*/ 1612773 h 2224519"/>
                  <a:gd name="connsiteX71" fmla="*/ 1009720 w 3471878"/>
                  <a:gd name="connsiteY71" fmla="*/ 1909199 h 2224519"/>
                  <a:gd name="connsiteX72" fmla="*/ 1100156 w 3471878"/>
                  <a:gd name="connsiteY72" fmla="*/ 1889102 h 2224519"/>
                  <a:gd name="connsiteX73" fmla="*/ 1243117 w 3471878"/>
                  <a:gd name="connsiteY73" fmla="*/ 1429806 h 2224519"/>
                  <a:gd name="connsiteX74" fmla="*/ 1356169 w 3471878"/>
                  <a:gd name="connsiteY74" fmla="*/ 1501105 h 2224519"/>
                  <a:gd name="connsiteX75" fmla="*/ 1352194 w 3471878"/>
                  <a:gd name="connsiteY75" fmla="*/ 1596520 h 2224519"/>
                  <a:gd name="connsiteX76" fmla="*/ 1324384 w 3471878"/>
                  <a:gd name="connsiteY76" fmla="*/ 1770376 h 2224519"/>
                  <a:gd name="connsiteX77" fmla="*/ 1416465 w 3471878"/>
                  <a:gd name="connsiteY77" fmla="*/ 1910842 h 2224519"/>
                  <a:gd name="connsiteX78" fmla="*/ 1340269 w 3471878"/>
                  <a:gd name="connsiteY78" fmla="*/ 1640250 h 2224519"/>
                  <a:gd name="connsiteX79" fmla="*/ 1606637 w 3471878"/>
                  <a:gd name="connsiteY79" fmla="*/ 1513030 h 2224519"/>
                  <a:gd name="connsiteX80" fmla="*/ 1723643 w 3471878"/>
                  <a:gd name="connsiteY80" fmla="*/ 1293596 h 2224519"/>
                  <a:gd name="connsiteX81" fmla="*/ 1989073 w 3471878"/>
                  <a:gd name="connsiteY81" fmla="*/ 1262840 h 2224519"/>
                  <a:gd name="connsiteX82" fmla="*/ 1885956 w 3471878"/>
                  <a:gd name="connsiteY82" fmla="*/ 1550615 h 2224519"/>
                  <a:gd name="connsiteX83" fmla="*/ 1755393 w 3471878"/>
                  <a:gd name="connsiteY83" fmla="*/ 1719046 h 2224519"/>
                  <a:gd name="connsiteX84" fmla="*/ 1596312 w 3471878"/>
                  <a:gd name="connsiteY84" fmla="*/ 2013962 h 2224519"/>
                  <a:gd name="connsiteX85" fmla="*/ 1574831 w 3471878"/>
                  <a:gd name="connsiteY85" fmla="*/ 1921749 h 2224519"/>
                  <a:gd name="connsiteX86" fmla="*/ 1471464 w 3471878"/>
                  <a:gd name="connsiteY86" fmla="*/ 2065646 h 2224519"/>
                  <a:gd name="connsiteX87" fmla="*/ 1582781 w 3471878"/>
                  <a:gd name="connsiteY87" fmla="*/ 2133232 h 2224519"/>
                  <a:gd name="connsiteX88" fmla="*/ 1451584 w 3471878"/>
                  <a:gd name="connsiteY88" fmla="*/ 2200818 h 2224519"/>
                  <a:gd name="connsiteX89" fmla="*/ 1228948 w 3471878"/>
                  <a:gd name="connsiteY89" fmla="*/ 2208769 h 2224519"/>
                  <a:gd name="connsiteX90" fmla="*/ 982457 w 3471878"/>
                  <a:gd name="connsiteY90" fmla="*/ 2216722 h 2224519"/>
                  <a:gd name="connsiteX91" fmla="*/ 966555 w 3471878"/>
                  <a:gd name="connsiteY91" fmla="*/ 2137207 h 2224519"/>
                  <a:gd name="connsiteX92" fmla="*/ 1197143 w 3471878"/>
                  <a:gd name="connsiteY92" fmla="*/ 2161061 h 2224519"/>
                  <a:gd name="connsiteX93" fmla="*/ 1324364 w 3471878"/>
                  <a:gd name="connsiteY93" fmla="*/ 2141182 h 2224519"/>
                  <a:gd name="connsiteX94" fmla="*/ 1280632 w 3471878"/>
                  <a:gd name="connsiteY94" fmla="*/ 1954329 h 2224519"/>
                  <a:gd name="connsiteX95" fmla="*/ 1407852 w 3471878"/>
                  <a:gd name="connsiteY95" fmla="*/ 1926500 h 2224519"/>
                  <a:gd name="connsiteX96" fmla="*/ 1247453 w 3471878"/>
                  <a:gd name="connsiteY96" fmla="*/ 1884840 h 2224519"/>
                  <a:gd name="connsiteX97" fmla="*/ 1182614 w 3471878"/>
                  <a:gd name="connsiteY97" fmla="*/ 2054900 h 2224519"/>
                  <a:gd name="connsiteX98" fmla="*/ 1024793 w 3471878"/>
                  <a:gd name="connsiteY98" fmla="*/ 2120214 h 2224519"/>
                  <a:gd name="connsiteX99" fmla="*/ 884116 w 3471878"/>
                  <a:gd name="connsiteY99" fmla="*/ 1758474 h 2224519"/>
                  <a:gd name="connsiteX100" fmla="*/ 843922 w 3471878"/>
                  <a:gd name="connsiteY100" fmla="*/ 2069973 h 2224519"/>
                  <a:gd name="connsiteX101" fmla="*/ 703246 w 3471878"/>
                  <a:gd name="connsiteY101" fmla="*/ 1657991 h 2224519"/>
                  <a:gd name="connsiteX102" fmla="*/ 803729 w 3471878"/>
                  <a:gd name="connsiteY102" fmla="*/ 1406782 h 2224519"/>
                  <a:gd name="connsiteX103" fmla="*/ 884115 w 3471878"/>
                  <a:gd name="connsiteY103" fmla="*/ 1246008 h 2224519"/>
                  <a:gd name="connsiteX104" fmla="*/ 1160446 w 3471878"/>
                  <a:gd name="connsiteY104" fmla="*/ 1125427 h 2224519"/>
                  <a:gd name="connsiteX105" fmla="*/ 1637744 w 3471878"/>
                  <a:gd name="connsiteY105" fmla="*/ 648131 h 2224519"/>
                  <a:gd name="connsiteX106" fmla="*/ 1763348 w 3471878"/>
                  <a:gd name="connsiteY106" fmla="*/ 336632 h 2224519"/>
                  <a:gd name="connsiteX107" fmla="*/ 1642768 w 3471878"/>
                  <a:gd name="connsiteY107" fmla="*/ 376825 h 2224519"/>
                  <a:gd name="connsiteX108" fmla="*/ 1451848 w 3471878"/>
                  <a:gd name="connsiteY108" fmla="*/ 658179 h 2224519"/>
                  <a:gd name="connsiteX109" fmla="*/ 1170498 w 3471878"/>
                  <a:gd name="connsiteY109" fmla="*/ 497404 h 2224519"/>
                  <a:gd name="connsiteX110" fmla="*/ 1200641 w 3471878"/>
                  <a:gd name="connsiteY110" fmla="*/ 633056 h 2224519"/>
                  <a:gd name="connsiteX111" fmla="*/ 1115230 w 3471878"/>
                  <a:gd name="connsiteY111" fmla="*/ 869194 h 2224519"/>
                  <a:gd name="connsiteX112" fmla="*/ 1100158 w 3471878"/>
                  <a:gd name="connsiteY112" fmla="*/ 1004845 h 2224519"/>
                  <a:gd name="connsiteX113" fmla="*/ 904215 w 3471878"/>
                  <a:gd name="connsiteY113" fmla="*/ 1014893 h 2224519"/>
                  <a:gd name="connsiteX114" fmla="*/ 929336 w 3471878"/>
                  <a:gd name="connsiteY114" fmla="*/ 1175667 h 2224519"/>
                  <a:gd name="connsiteX115" fmla="*/ 708272 w 3471878"/>
                  <a:gd name="connsiteY115" fmla="*/ 984749 h 2224519"/>
                  <a:gd name="connsiteX116" fmla="*/ 607789 w 3471878"/>
                  <a:gd name="connsiteY116" fmla="*/ 914411 h 2224519"/>
                  <a:gd name="connsiteX117" fmla="*/ 809594 w 3471878"/>
                  <a:gd name="connsiteY117" fmla="*/ 1313832 h 2224519"/>
                  <a:gd name="connsiteX118" fmla="*/ 512330 w 3471878"/>
                  <a:gd name="connsiteY118" fmla="*/ 1356538 h 2224519"/>
                  <a:gd name="connsiteX119" fmla="*/ 647983 w 3471878"/>
                  <a:gd name="connsiteY119" fmla="*/ 1874028 h 2224519"/>
                  <a:gd name="connsiteX120" fmla="*/ 537449 w 3471878"/>
                  <a:gd name="connsiteY120" fmla="*/ 1798666 h 2224519"/>
                  <a:gd name="connsiteX121" fmla="*/ 391749 w 3471878"/>
                  <a:gd name="connsiteY121" fmla="*/ 1733351 h 2224519"/>
                  <a:gd name="connsiteX122" fmla="*/ 230975 w 3471878"/>
                  <a:gd name="connsiteY122" fmla="*/ 1436924 h 2224519"/>
                  <a:gd name="connsiteX123" fmla="*/ 356580 w 3471878"/>
                  <a:gd name="connsiteY123" fmla="*/ 1668037 h 2224519"/>
                  <a:gd name="connsiteX124" fmla="*/ 431942 w 3471878"/>
                  <a:gd name="connsiteY124" fmla="*/ 1833835 h 2224519"/>
                  <a:gd name="connsiteX125" fmla="*/ 527402 w 3471878"/>
                  <a:gd name="connsiteY125" fmla="*/ 1874028 h 2224519"/>
                  <a:gd name="connsiteX126" fmla="*/ 507305 w 3471878"/>
                  <a:gd name="connsiteY126" fmla="*/ 1989585 h 2224519"/>
                  <a:gd name="connsiteX127" fmla="*/ 311362 w 3471878"/>
                  <a:gd name="connsiteY127" fmla="*/ 2180503 h 2224519"/>
                  <a:gd name="connsiteX128" fmla="*/ 250235 w 3471878"/>
                  <a:gd name="connsiteY128" fmla="*/ 2142821 h 2224519"/>
                  <a:gd name="connsiteX129" fmla="*/ 220927 w 3471878"/>
                  <a:gd name="connsiteY129" fmla="*/ 1989584 h 2224519"/>
                  <a:gd name="connsiteX130" fmla="*/ 120444 w 3471878"/>
                  <a:gd name="connsiteY130" fmla="*/ 1909197 h 2224519"/>
                  <a:gd name="connsiteX131" fmla="*/ 65177 w 3471878"/>
                  <a:gd name="connsiteY131" fmla="*/ 1869004 h 2224519"/>
                  <a:gd name="connsiteX132" fmla="*/ 80251 w 3471878"/>
                  <a:gd name="connsiteY132" fmla="*/ 1673060 h 2224519"/>
                  <a:gd name="connsiteX133" fmla="*/ 205854 w 3471878"/>
                  <a:gd name="connsiteY133" fmla="*/ 1813738 h 2224519"/>
                  <a:gd name="connsiteX134" fmla="*/ 301314 w 3471878"/>
                  <a:gd name="connsiteY134" fmla="*/ 1974512 h 2224519"/>
                  <a:gd name="connsiteX135" fmla="*/ 326435 w 3471878"/>
                  <a:gd name="connsiteY135" fmla="*/ 1863979 h 2224519"/>
                  <a:gd name="connsiteX136" fmla="*/ 175710 w 3471878"/>
                  <a:gd name="connsiteY136" fmla="*/ 1517311 h 2224519"/>
                  <a:gd name="connsiteX137" fmla="*/ 150589 w 3471878"/>
                  <a:gd name="connsiteY137" fmla="*/ 1482143 h 2224519"/>
                  <a:gd name="connsiteX138" fmla="*/ 30008 w 3471878"/>
                  <a:gd name="connsiteY138" fmla="*/ 1642916 h 2224519"/>
                  <a:gd name="connsiteX139" fmla="*/ 19959 w 3471878"/>
                  <a:gd name="connsiteY139" fmla="*/ 1798665 h 2224519"/>
                  <a:gd name="connsiteX140" fmla="*/ 75227 w 3471878"/>
                  <a:gd name="connsiteY140" fmla="*/ 1301271 h 2224519"/>
                  <a:gd name="connsiteX141" fmla="*/ 175709 w 3471878"/>
                  <a:gd name="connsiteY141" fmla="*/ 1341465 h 2224519"/>
                  <a:gd name="connsiteX142" fmla="*/ 170685 w 3471878"/>
                  <a:gd name="connsiteY142" fmla="*/ 1125426 h 2224519"/>
                  <a:gd name="connsiteX143" fmla="*/ 95322 w 3471878"/>
                  <a:gd name="connsiteY143" fmla="*/ 1235957 h 2224519"/>
                  <a:gd name="connsiteX144" fmla="*/ 180733 w 3471878"/>
                  <a:gd name="connsiteY144" fmla="*/ 1045039 h 2224519"/>
                  <a:gd name="connsiteX145" fmla="*/ 276193 w 3471878"/>
                  <a:gd name="connsiteY145" fmla="*/ 864168 h 2224519"/>
                  <a:gd name="connsiteX146" fmla="*/ 471298 w 3471878"/>
                  <a:gd name="connsiteY146"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331656 w 3471878"/>
                  <a:gd name="connsiteY52" fmla="*/ 1082459 h 2224519"/>
                  <a:gd name="connsiteX53" fmla="*/ 2105637 w 3471878"/>
                  <a:gd name="connsiteY53" fmla="*/ 967096 h 2224519"/>
                  <a:gd name="connsiteX54" fmla="*/ 1771168 w 3471878"/>
                  <a:gd name="connsiteY54" fmla="*/ 1203194 h 2224519"/>
                  <a:gd name="connsiteX55" fmla="*/ 1666272 w 3471878"/>
                  <a:gd name="connsiteY55" fmla="*/ 1103537 h 2224519"/>
                  <a:gd name="connsiteX56" fmla="*/ 1333340 w 3471878"/>
                  <a:gd name="connsiteY56" fmla="*/ 1505003 h 2224519"/>
                  <a:gd name="connsiteX57" fmla="*/ 1260930 w 3471878"/>
                  <a:gd name="connsiteY57" fmla="*/ 1457024 h 2224519"/>
                  <a:gd name="connsiteX58" fmla="*/ 1613074 w 3471878"/>
                  <a:gd name="connsiteY58" fmla="*/ 1076685 h 2224519"/>
                  <a:gd name="connsiteX59" fmla="*/ 1920715 w 3471878"/>
                  <a:gd name="connsiteY59" fmla="*/ 821267 h 2224519"/>
                  <a:gd name="connsiteX60" fmla="*/ 1829273 w 3471878"/>
                  <a:gd name="connsiteY60" fmla="*/ 817291 h 2224519"/>
                  <a:gd name="connsiteX61" fmla="*/ 1773614 w 3471878"/>
                  <a:gd name="connsiteY61" fmla="*/ 761632 h 2224519"/>
                  <a:gd name="connsiteX62" fmla="*/ 1456874 w 3471878"/>
                  <a:gd name="connsiteY62" fmla="*/ 1004847 h 2224519"/>
                  <a:gd name="connsiteX63" fmla="*/ 1527211 w 3471878"/>
                  <a:gd name="connsiteY63" fmla="*/ 753639 h 2224519"/>
                  <a:gd name="connsiteX64" fmla="*/ 1421703 w 3471878"/>
                  <a:gd name="connsiteY64" fmla="*/ 834026 h 2224519"/>
                  <a:gd name="connsiteX65" fmla="*/ 1512138 w 3471878"/>
                  <a:gd name="connsiteY65" fmla="*/ 834026 h 2224519"/>
                  <a:gd name="connsiteX66" fmla="*/ 1371461 w 3471878"/>
                  <a:gd name="connsiteY66" fmla="*/ 1019920 h 2224519"/>
                  <a:gd name="connsiteX67" fmla="*/ 1115228 w 3471878"/>
                  <a:gd name="connsiteY67" fmla="*/ 1246008 h 2224519"/>
                  <a:gd name="connsiteX68" fmla="*/ 907141 w 3471878"/>
                  <a:gd name="connsiteY68" fmla="*/ 1537410 h 2224519"/>
                  <a:gd name="connsiteX69" fmla="*/ 858995 w 3471878"/>
                  <a:gd name="connsiteY69" fmla="*/ 1612773 h 2224519"/>
                  <a:gd name="connsiteX70" fmla="*/ 1009720 w 3471878"/>
                  <a:gd name="connsiteY70" fmla="*/ 1909199 h 2224519"/>
                  <a:gd name="connsiteX71" fmla="*/ 1100156 w 3471878"/>
                  <a:gd name="connsiteY71" fmla="*/ 1889102 h 2224519"/>
                  <a:gd name="connsiteX72" fmla="*/ 1243117 w 3471878"/>
                  <a:gd name="connsiteY72" fmla="*/ 1429806 h 2224519"/>
                  <a:gd name="connsiteX73" fmla="*/ 1356169 w 3471878"/>
                  <a:gd name="connsiteY73" fmla="*/ 1501105 h 2224519"/>
                  <a:gd name="connsiteX74" fmla="*/ 1352194 w 3471878"/>
                  <a:gd name="connsiteY74" fmla="*/ 1596520 h 2224519"/>
                  <a:gd name="connsiteX75" fmla="*/ 1324384 w 3471878"/>
                  <a:gd name="connsiteY75" fmla="*/ 1770376 h 2224519"/>
                  <a:gd name="connsiteX76" fmla="*/ 1416465 w 3471878"/>
                  <a:gd name="connsiteY76" fmla="*/ 1910842 h 2224519"/>
                  <a:gd name="connsiteX77" fmla="*/ 1340269 w 3471878"/>
                  <a:gd name="connsiteY77" fmla="*/ 1640250 h 2224519"/>
                  <a:gd name="connsiteX78" fmla="*/ 1606637 w 3471878"/>
                  <a:gd name="connsiteY78" fmla="*/ 1513030 h 2224519"/>
                  <a:gd name="connsiteX79" fmla="*/ 1723643 w 3471878"/>
                  <a:gd name="connsiteY79" fmla="*/ 1293596 h 2224519"/>
                  <a:gd name="connsiteX80" fmla="*/ 1989073 w 3471878"/>
                  <a:gd name="connsiteY80" fmla="*/ 1262840 h 2224519"/>
                  <a:gd name="connsiteX81" fmla="*/ 1885956 w 3471878"/>
                  <a:gd name="connsiteY81" fmla="*/ 1550615 h 2224519"/>
                  <a:gd name="connsiteX82" fmla="*/ 1755393 w 3471878"/>
                  <a:gd name="connsiteY82" fmla="*/ 1719046 h 2224519"/>
                  <a:gd name="connsiteX83" fmla="*/ 1596312 w 3471878"/>
                  <a:gd name="connsiteY83" fmla="*/ 2013962 h 2224519"/>
                  <a:gd name="connsiteX84" fmla="*/ 1574831 w 3471878"/>
                  <a:gd name="connsiteY84" fmla="*/ 1921749 h 2224519"/>
                  <a:gd name="connsiteX85" fmla="*/ 1471464 w 3471878"/>
                  <a:gd name="connsiteY85" fmla="*/ 2065646 h 2224519"/>
                  <a:gd name="connsiteX86" fmla="*/ 1582781 w 3471878"/>
                  <a:gd name="connsiteY86" fmla="*/ 2133232 h 2224519"/>
                  <a:gd name="connsiteX87" fmla="*/ 1451584 w 3471878"/>
                  <a:gd name="connsiteY87" fmla="*/ 2200818 h 2224519"/>
                  <a:gd name="connsiteX88" fmla="*/ 1228948 w 3471878"/>
                  <a:gd name="connsiteY88" fmla="*/ 2208769 h 2224519"/>
                  <a:gd name="connsiteX89" fmla="*/ 982457 w 3471878"/>
                  <a:gd name="connsiteY89" fmla="*/ 2216722 h 2224519"/>
                  <a:gd name="connsiteX90" fmla="*/ 966555 w 3471878"/>
                  <a:gd name="connsiteY90" fmla="*/ 2137207 h 2224519"/>
                  <a:gd name="connsiteX91" fmla="*/ 1197143 w 3471878"/>
                  <a:gd name="connsiteY91" fmla="*/ 2161061 h 2224519"/>
                  <a:gd name="connsiteX92" fmla="*/ 1324364 w 3471878"/>
                  <a:gd name="connsiteY92" fmla="*/ 2141182 h 2224519"/>
                  <a:gd name="connsiteX93" fmla="*/ 1280632 w 3471878"/>
                  <a:gd name="connsiteY93" fmla="*/ 1954329 h 2224519"/>
                  <a:gd name="connsiteX94" fmla="*/ 1407852 w 3471878"/>
                  <a:gd name="connsiteY94" fmla="*/ 1926500 h 2224519"/>
                  <a:gd name="connsiteX95" fmla="*/ 1247453 w 3471878"/>
                  <a:gd name="connsiteY95" fmla="*/ 1884840 h 2224519"/>
                  <a:gd name="connsiteX96" fmla="*/ 1182614 w 3471878"/>
                  <a:gd name="connsiteY96" fmla="*/ 2054900 h 2224519"/>
                  <a:gd name="connsiteX97" fmla="*/ 1024793 w 3471878"/>
                  <a:gd name="connsiteY97" fmla="*/ 2120214 h 2224519"/>
                  <a:gd name="connsiteX98" fmla="*/ 884116 w 3471878"/>
                  <a:gd name="connsiteY98" fmla="*/ 1758474 h 2224519"/>
                  <a:gd name="connsiteX99" fmla="*/ 843922 w 3471878"/>
                  <a:gd name="connsiteY99" fmla="*/ 2069973 h 2224519"/>
                  <a:gd name="connsiteX100" fmla="*/ 703246 w 3471878"/>
                  <a:gd name="connsiteY100" fmla="*/ 1657991 h 2224519"/>
                  <a:gd name="connsiteX101" fmla="*/ 803729 w 3471878"/>
                  <a:gd name="connsiteY101" fmla="*/ 1406782 h 2224519"/>
                  <a:gd name="connsiteX102" fmla="*/ 884115 w 3471878"/>
                  <a:gd name="connsiteY102" fmla="*/ 1246008 h 2224519"/>
                  <a:gd name="connsiteX103" fmla="*/ 1160446 w 3471878"/>
                  <a:gd name="connsiteY103" fmla="*/ 1125427 h 2224519"/>
                  <a:gd name="connsiteX104" fmla="*/ 1637744 w 3471878"/>
                  <a:gd name="connsiteY104" fmla="*/ 648131 h 2224519"/>
                  <a:gd name="connsiteX105" fmla="*/ 1763348 w 3471878"/>
                  <a:gd name="connsiteY105" fmla="*/ 336632 h 2224519"/>
                  <a:gd name="connsiteX106" fmla="*/ 1642768 w 3471878"/>
                  <a:gd name="connsiteY106" fmla="*/ 376825 h 2224519"/>
                  <a:gd name="connsiteX107" fmla="*/ 1451848 w 3471878"/>
                  <a:gd name="connsiteY107" fmla="*/ 658179 h 2224519"/>
                  <a:gd name="connsiteX108" fmla="*/ 1170498 w 3471878"/>
                  <a:gd name="connsiteY108" fmla="*/ 497404 h 2224519"/>
                  <a:gd name="connsiteX109" fmla="*/ 1200641 w 3471878"/>
                  <a:gd name="connsiteY109" fmla="*/ 633056 h 2224519"/>
                  <a:gd name="connsiteX110" fmla="*/ 1115230 w 3471878"/>
                  <a:gd name="connsiteY110" fmla="*/ 869194 h 2224519"/>
                  <a:gd name="connsiteX111" fmla="*/ 1100158 w 3471878"/>
                  <a:gd name="connsiteY111" fmla="*/ 1004845 h 2224519"/>
                  <a:gd name="connsiteX112" fmla="*/ 904215 w 3471878"/>
                  <a:gd name="connsiteY112" fmla="*/ 1014893 h 2224519"/>
                  <a:gd name="connsiteX113" fmla="*/ 929336 w 3471878"/>
                  <a:gd name="connsiteY113" fmla="*/ 1175667 h 2224519"/>
                  <a:gd name="connsiteX114" fmla="*/ 708272 w 3471878"/>
                  <a:gd name="connsiteY114" fmla="*/ 984749 h 2224519"/>
                  <a:gd name="connsiteX115" fmla="*/ 607789 w 3471878"/>
                  <a:gd name="connsiteY115" fmla="*/ 914411 h 2224519"/>
                  <a:gd name="connsiteX116" fmla="*/ 809594 w 3471878"/>
                  <a:gd name="connsiteY116" fmla="*/ 1313832 h 2224519"/>
                  <a:gd name="connsiteX117" fmla="*/ 512330 w 3471878"/>
                  <a:gd name="connsiteY117" fmla="*/ 1356538 h 2224519"/>
                  <a:gd name="connsiteX118" fmla="*/ 647983 w 3471878"/>
                  <a:gd name="connsiteY118" fmla="*/ 1874028 h 2224519"/>
                  <a:gd name="connsiteX119" fmla="*/ 537449 w 3471878"/>
                  <a:gd name="connsiteY119" fmla="*/ 1798666 h 2224519"/>
                  <a:gd name="connsiteX120" fmla="*/ 391749 w 3471878"/>
                  <a:gd name="connsiteY120" fmla="*/ 1733351 h 2224519"/>
                  <a:gd name="connsiteX121" fmla="*/ 230975 w 3471878"/>
                  <a:gd name="connsiteY121" fmla="*/ 1436924 h 2224519"/>
                  <a:gd name="connsiteX122" fmla="*/ 356580 w 3471878"/>
                  <a:gd name="connsiteY122" fmla="*/ 1668037 h 2224519"/>
                  <a:gd name="connsiteX123" fmla="*/ 431942 w 3471878"/>
                  <a:gd name="connsiteY123" fmla="*/ 1833835 h 2224519"/>
                  <a:gd name="connsiteX124" fmla="*/ 527402 w 3471878"/>
                  <a:gd name="connsiteY124" fmla="*/ 1874028 h 2224519"/>
                  <a:gd name="connsiteX125" fmla="*/ 507305 w 3471878"/>
                  <a:gd name="connsiteY125" fmla="*/ 1989585 h 2224519"/>
                  <a:gd name="connsiteX126" fmla="*/ 311362 w 3471878"/>
                  <a:gd name="connsiteY126" fmla="*/ 2180503 h 2224519"/>
                  <a:gd name="connsiteX127" fmla="*/ 250235 w 3471878"/>
                  <a:gd name="connsiteY127" fmla="*/ 2142821 h 2224519"/>
                  <a:gd name="connsiteX128" fmla="*/ 220927 w 3471878"/>
                  <a:gd name="connsiteY128" fmla="*/ 1989584 h 2224519"/>
                  <a:gd name="connsiteX129" fmla="*/ 120444 w 3471878"/>
                  <a:gd name="connsiteY129" fmla="*/ 1909197 h 2224519"/>
                  <a:gd name="connsiteX130" fmla="*/ 65177 w 3471878"/>
                  <a:gd name="connsiteY130" fmla="*/ 1869004 h 2224519"/>
                  <a:gd name="connsiteX131" fmla="*/ 80251 w 3471878"/>
                  <a:gd name="connsiteY131" fmla="*/ 1673060 h 2224519"/>
                  <a:gd name="connsiteX132" fmla="*/ 205854 w 3471878"/>
                  <a:gd name="connsiteY132" fmla="*/ 1813738 h 2224519"/>
                  <a:gd name="connsiteX133" fmla="*/ 301314 w 3471878"/>
                  <a:gd name="connsiteY133" fmla="*/ 1974512 h 2224519"/>
                  <a:gd name="connsiteX134" fmla="*/ 326435 w 3471878"/>
                  <a:gd name="connsiteY134" fmla="*/ 1863979 h 2224519"/>
                  <a:gd name="connsiteX135" fmla="*/ 175710 w 3471878"/>
                  <a:gd name="connsiteY135" fmla="*/ 1517311 h 2224519"/>
                  <a:gd name="connsiteX136" fmla="*/ 150589 w 3471878"/>
                  <a:gd name="connsiteY136" fmla="*/ 1482143 h 2224519"/>
                  <a:gd name="connsiteX137" fmla="*/ 30008 w 3471878"/>
                  <a:gd name="connsiteY137" fmla="*/ 1642916 h 2224519"/>
                  <a:gd name="connsiteX138" fmla="*/ 19959 w 3471878"/>
                  <a:gd name="connsiteY138" fmla="*/ 1798665 h 2224519"/>
                  <a:gd name="connsiteX139" fmla="*/ 75227 w 3471878"/>
                  <a:gd name="connsiteY139" fmla="*/ 1301271 h 2224519"/>
                  <a:gd name="connsiteX140" fmla="*/ 175709 w 3471878"/>
                  <a:gd name="connsiteY140" fmla="*/ 1341465 h 2224519"/>
                  <a:gd name="connsiteX141" fmla="*/ 170685 w 3471878"/>
                  <a:gd name="connsiteY141" fmla="*/ 1125426 h 2224519"/>
                  <a:gd name="connsiteX142" fmla="*/ 95322 w 3471878"/>
                  <a:gd name="connsiteY142" fmla="*/ 1235957 h 2224519"/>
                  <a:gd name="connsiteX143" fmla="*/ 180733 w 3471878"/>
                  <a:gd name="connsiteY143" fmla="*/ 1045039 h 2224519"/>
                  <a:gd name="connsiteX144" fmla="*/ 276193 w 3471878"/>
                  <a:gd name="connsiteY144" fmla="*/ 864168 h 2224519"/>
                  <a:gd name="connsiteX145" fmla="*/ 471298 w 3471878"/>
                  <a:gd name="connsiteY145"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022094 w 3471878"/>
                  <a:gd name="connsiteY52" fmla="*/ 1225334 h 2224519"/>
                  <a:gd name="connsiteX53" fmla="*/ 2105637 w 3471878"/>
                  <a:gd name="connsiteY53" fmla="*/ 967096 h 2224519"/>
                  <a:gd name="connsiteX54" fmla="*/ 1771168 w 3471878"/>
                  <a:gd name="connsiteY54" fmla="*/ 1203194 h 2224519"/>
                  <a:gd name="connsiteX55" fmla="*/ 1666272 w 3471878"/>
                  <a:gd name="connsiteY55" fmla="*/ 1103537 h 2224519"/>
                  <a:gd name="connsiteX56" fmla="*/ 1333340 w 3471878"/>
                  <a:gd name="connsiteY56" fmla="*/ 1505003 h 2224519"/>
                  <a:gd name="connsiteX57" fmla="*/ 1260930 w 3471878"/>
                  <a:gd name="connsiteY57" fmla="*/ 1457024 h 2224519"/>
                  <a:gd name="connsiteX58" fmla="*/ 1613074 w 3471878"/>
                  <a:gd name="connsiteY58" fmla="*/ 1076685 h 2224519"/>
                  <a:gd name="connsiteX59" fmla="*/ 1920715 w 3471878"/>
                  <a:gd name="connsiteY59" fmla="*/ 821267 h 2224519"/>
                  <a:gd name="connsiteX60" fmla="*/ 1829273 w 3471878"/>
                  <a:gd name="connsiteY60" fmla="*/ 817291 h 2224519"/>
                  <a:gd name="connsiteX61" fmla="*/ 1773614 w 3471878"/>
                  <a:gd name="connsiteY61" fmla="*/ 761632 h 2224519"/>
                  <a:gd name="connsiteX62" fmla="*/ 1456874 w 3471878"/>
                  <a:gd name="connsiteY62" fmla="*/ 1004847 h 2224519"/>
                  <a:gd name="connsiteX63" fmla="*/ 1527211 w 3471878"/>
                  <a:gd name="connsiteY63" fmla="*/ 753639 h 2224519"/>
                  <a:gd name="connsiteX64" fmla="*/ 1421703 w 3471878"/>
                  <a:gd name="connsiteY64" fmla="*/ 834026 h 2224519"/>
                  <a:gd name="connsiteX65" fmla="*/ 1512138 w 3471878"/>
                  <a:gd name="connsiteY65" fmla="*/ 834026 h 2224519"/>
                  <a:gd name="connsiteX66" fmla="*/ 1371461 w 3471878"/>
                  <a:gd name="connsiteY66" fmla="*/ 1019920 h 2224519"/>
                  <a:gd name="connsiteX67" fmla="*/ 1115228 w 3471878"/>
                  <a:gd name="connsiteY67" fmla="*/ 1246008 h 2224519"/>
                  <a:gd name="connsiteX68" fmla="*/ 907141 w 3471878"/>
                  <a:gd name="connsiteY68" fmla="*/ 1537410 h 2224519"/>
                  <a:gd name="connsiteX69" fmla="*/ 858995 w 3471878"/>
                  <a:gd name="connsiteY69" fmla="*/ 1612773 h 2224519"/>
                  <a:gd name="connsiteX70" fmla="*/ 1009720 w 3471878"/>
                  <a:gd name="connsiteY70" fmla="*/ 1909199 h 2224519"/>
                  <a:gd name="connsiteX71" fmla="*/ 1100156 w 3471878"/>
                  <a:gd name="connsiteY71" fmla="*/ 1889102 h 2224519"/>
                  <a:gd name="connsiteX72" fmla="*/ 1243117 w 3471878"/>
                  <a:gd name="connsiteY72" fmla="*/ 1429806 h 2224519"/>
                  <a:gd name="connsiteX73" fmla="*/ 1356169 w 3471878"/>
                  <a:gd name="connsiteY73" fmla="*/ 1501105 h 2224519"/>
                  <a:gd name="connsiteX74" fmla="*/ 1352194 w 3471878"/>
                  <a:gd name="connsiteY74" fmla="*/ 1596520 h 2224519"/>
                  <a:gd name="connsiteX75" fmla="*/ 1324384 w 3471878"/>
                  <a:gd name="connsiteY75" fmla="*/ 1770376 h 2224519"/>
                  <a:gd name="connsiteX76" fmla="*/ 1416465 w 3471878"/>
                  <a:gd name="connsiteY76" fmla="*/ 1910842 h 2224519"/>
                  <a:gd name="connsiteX77" fmla="*/ 1340269 w 3471878"/>
                  <a:gd name="connsiteY77" fmla="*/ 1640250 h 2224519"/>
                  <a:gd name="connsiteX78" fmla="*/ 1606637 w 3471878"/>
                  <a:gd name="connsiteY78" fmla="*/ 1513030 h 2224519"/>
                  <a:gd name="connsiteX79" fmla="*/ 1723643 w 3471878"/>
                  <a:gd name="connsiteY79" fmla="*/ 1293596 h 2224519"/>
                  <a:gd name="connsiteX80" fmla="*/ 1989073 w 3471878"/>
                  <a:gd name="connsiteY80" fmla="*/ 1262840 h 2224519"/>
                  <a:gd name="connsiteX81" fmla="*/ 1885956 w 3471878"/>
                  <a:gd name="connsiteY81" fmla="*/ 1550615 h 2224519"/>
                  <a:gd name="connsiteX82" fmla="*/ 1755393 w 3471878"/>
                  <a:gd name="connsiteY82" fmla="*/ 1719046 h 2224519"/>
                  <a:gd name="connsiteX83" fmla="*/ 1596312 w 3471878"/>
                  <a:gd name="connsiteY83" fmla="*/ 2013962 h 2224519"/>
                  <a:gd name="connsiteX84" fmla="*/ 1574831 w 3471878"/>
                  <a:gd name="connsiteY84" fmla="*/ 1921749 h 2224519"/>
                  <a:gd name="connsiteX85" fmla="*/ 1471464 w 3471878"/>
                  <a:gd name="connsiteY85" fmla="*/ 2065646 h 2224519"/>
                  <a:gd name="connsiteX86" fmla="*/ 1582781 w 3471878"/>
                  <a:gd name="connsiteY86" fmla="*/ 2133232 h 2224519"/>
                  <a:gd name="connsiteX87" fmla="*/ 1451584 w 3471878"/>
                  <a:gd name="connsiteY87" fmla="*/ 2200818 h 2224519"/>
                  <a:gd name="connsiteX88" fmla="*/ 1228948 w 3471878"/>
                  <a:gd name="connsiteY88" fmla="*/ 2208769 h 2224519"/>
                  <a:gd name="connsiteX89" fmla="*/ 982457 w 3471878"/>
                  <a:gd name="connsiteY89" fmla="*/ 2216722 h 2224519"/>
                  <a:gd name="connsiteX90" fmla="*/ 966555 w 3471878"/>
                  <a:gd name="connsiteY90" fmla="*/ 2137207 h 2224519"/>
                  <a:gd name="connsiteX91" fmla="*/ 1197143 w 3471878"/>
                  <a:gd name="connsiteY91" fmla="*/ 2161061 h 2224519"/>
                  <a:gd name="connsiteX92" fmla="*/ 1324364 w 3471878"/>
                  <a:gd name="connsiteY92" fmla="*/ 2141182 h 2224519"/>
                  <a:gd name="connsiteX93" fmla="*/ 1280632 w 3471878"/>
                  <a:gd name="connsiteY93" fmla="*/ 1954329 h 2224519"/>
                  <a:gd name="connsiteX94" fmla="*/ 1407852 w 3471878"/>
                  <a:gd name="connsiteY94" fmla="*/ 1926500 h 2224519"/>
                  <a:gd name="connsiteX95" fmla="*/ 1247453 w 3471878"/>
                  <a:gd name="connsiteY95" fmla="*/ 1884840 h 2224519"/>
                  <a:gd name="connsiteX96" fmla="*/ 1182614 w 3471878"/>
                  <a:gd name="connsiteY96" fmla="*/ 2054900 h 2224519"/>
                  <a:gd name="connsiteX97" fmla="*/ 1024793 w 3471878"/>
                  <a:gd name="connsiteY97" fmla="*/ 2120214 h 2224519"/>
                  <a:gd name="connsiteX98" fmla="*/ 884116 w 3471878"/>
                  <a:gd name="connsiteY98" fmla="*/ 1758474 h 2224519"/>
                  <a:gd name="connsiteX99" fmla="*/ 843922 w 3471878"/>
                  <a:gd name="connsiteY99" fmla="*/ 2069973 h 2224519"/>
                  <a:gd name="connsiteX100" fmla="*/ 703246 w 3471878"/>
                  <a:gd name="connsiteY100" fmla="*/ 1657991 h 2224519"/>
                  <a:gd name="connsiteX101" fmla="*/ 803729 w 3471878"/>
                  <a:gd name="connsiteY101" fmla="*/ 1406782 h 2224519"/>
                  <a:gd name="connsiteX102" fmla="*/ 884115 w 3471878"/>
                  <a:gd name="connsiteY102" fmla="*/ 1246008 h 2224519"/>
                  <a:gd name="connsiteX103" fmla="*/ 1160446 w 3471878"/>
                  <a:gd name="connsiteY103" fmla="*/ 1125427 h 2224519"/>
                  <a:gd name="connsiteX104" fmla="*/ 1637744 w 3471878"/>
                  <a:gd name="connsiteY104" fmla="*/ 648131 h 2224519"/>
                  <a:gd name="connsiteX105" fmla="*/ 1763348 w 3471878"/>
                  <a:gd name="connsiteY105" fmla="*/ 336632 h 2224519"/>
                  <a:gd name="connsiteX106" fmla="*/ 1642768 w 3471878"/>
                  <a:gd name="connsiteY106" fmla="*/ 376825 h 2224519"/>
                  <a:gd name="connsiteX107" fmla="*/ 1451848 w 3471878"/>
                  <a:gd name="connsiteY107" fmla="*/ 658179 h 2224519"/>
                  <a:gd name="connsiteX108" fmla="*/ 1170498 w 3471878"/>
                  <a:gd name="connsiteY108" fmla="*/ 497404 h 2224519"/>
                  <a:gd name="connsiteX109" fmla="*/ 1200641 w 3471878"/>
                  <a:gd name="connsiteY109" fmla="*/ 633056 h 2224519"/>
                  <a:gd name="connsiteX110" fmla="*/ 1115230 w 3471878"/>
                  <a:gd name="connsiteY110" fmla="*/ 869194 h 2224519"/>
                  <a:gd name="connsiteX111" fmla="*/ 1100158 w 3471878"/>
                  <a:gd name="connsiteY111" fmla="*/ 1004845 h 2224519"/>
                  <a:gd name="connsiteX112" fmla="*/ 904215 w 3471878"/>
                  <a:gd name="connsiteY112" fmla="*/ 1014893 h 2224519"/>
                  <a:gd name="connsiteX113" fmla="*/ 929336 w 3471878"/>
                  <a:gd name="connsiteY113" fmla="*/ 1175667 h 2224519"/>
                  <a:gd name="connsiteX114" fmla="*/ 708272 w 3471878"/>
                  <a:gd name="connsiteY114" fmla="*/ 984749 h 2224519"/>
                  <a:gd name="connsiteX115" fmla="*/ 607789 w 3471878"/>
                  <a:gd name="connsiteY115" fmla="*/ 914411 h 2224519"/>
                  <a:gd name="connsiteX116" fmla="*/ 809594 w 3471878"/>
                  <a:gd name="connsiteY116" fmla="*/ 1313832 h 2224519"/>
                  <a:gd name="connsiteX117" fmla="*/ 512330 w 3471878"/>
                  <a:gd name="connsiteY117" fmla="*/ 1356538 h 2224519"/>
                  <a:gd name="connsiteX118" fmla="*/ 647983 w 3471878"/>
                  <a:gd name="connsiteY118" fmla="*/ 1874028 h 2224519"/>
                  <a:gd name="connsiteX119" fmla="*/ 537449 w 3471878"/>
                  <a:gd name="connsiteY119" fmla="*/ 1798666 h 2224519"/>
                  <a:gd name="connsiteX120" fmla="*/ 391749 w 3471878"/>
                  <a:gd name="connsiteY120" fmla="*/ 1733351 h 2224519"/>
                  <a:gd name="connsiteX121" fmla="*/ 230975 w 3471878"/>
                  <a:gd name="connsiteY121" fmla="*/ 1436924 h 2224519"/>
                  <a:gd name="connsiteX122" fmla="*/ 356580 w 3471878"/>
                  <a:gd name="connsiteY122" fmla="*/ 1668037 h 2224519"/>
                  <a:gd name="connsiteX123" fmla="*/ 431942 w 3471878"/>
                  <a:gd name="connsiteY123" fmla="*/ 1833835 h 2224519"/>
                  <a:gd name="connsiteX124" fmla="*/ 527402 w 3471878"/>
                  <a:gd name="connsiteY124" fmla="*/ 1874028 h 2224519"/>
                  <a:gd name="connsiteX125" fmla="*/ 507305 w 3471878"/>
                  <a:gd name="connsiteY125" fmla="*/ 1989585 h 2224519"/>
                  <a:gd name="connsiteX126" fmla="*/ 311362 w 3471878"/>
                  <a:gd name="connsiteY126" fmla="*/ 2180503 h 2224519"/>
                  <a:gd name="connsiteX127" fmla="*/ 250235 w 3471878"/>
                  <a:gd name="connsiteY127" fmla="*/ 2142821 h 2224519"/>
                  <a:gd name="connsiteX128" fmla="*/ 220927 w 3471878"/>
                  <a:gd name="connsiteY128" fmla="*/ 1989584 h 2224519"/>
                  <a:gd name="connsiteX129" fmla="*/ 120444 w 3471878"/>
                  <a:gd name="connsiteY129" fmla="*/ 1909197 h 2224519"/>
                  <a:gd name="connsiteX130" fmla="*/ 65177 w 3471878"/>
                  <a:gd name="connsiteY130" fmla="*/ 1869004 h 2224519"/>
                  <a:gd name="connsiteX131" fmla="*/ 80251 w 3471878"/>
                  <a:gd name="connsiteY131" fmla="*/ 1673060 h 2224519"/>
                  <a:gd name="connsiteX132" fmla="*/ 205854 w 3471878"/>
                  <a:gd name="connsiteY132" fmla="*/ 1813738 h 2224519"/>
                  <a:gd name="connsiteX133" fmla="*/ 301314 w 3471878"/>
                  <a:gd name="connsiteY133" fmla="*/ 1974512 h 2224519"/>
                  <a:gd name="connsiteX134" fmla="*/ 326435 w 3471878"/>
                  <a:gd name="connsiteY134" fmla="*/ 1863979 h 2224519"/>
                  <a:gd name="connsiteX135" fmla="*/ 175710 w 3471878"/>
                  <a:gd name="connsiteY135" fmla="*/ 1517311 h 2224519"/>
                  <a:gd name="connsiteX136" fmla="*/ 150589 w 3471878"/>
                  <a:gd name="connsiteY136" fmla="*/ 1482143 h 2224519"/>
                  <a:gd name="connsiteX137" fmla="*/ 30008 w 3471878"/>
                  <a:gd name="connsiteY137" fmla="*/ 1642916 h 2224519"/>
                  <a:gd name="connsiteX138" fmla="*/ 19959 w 3471878"/>
                  <a:gd name="connsiteY138" fmla="*/ 1798665 h 2224519"/>
                  <a:gd name="connsiteX139" fmla="*/ 75227 w 3471878"/>
                  <a:gd name="connsiteY139" fmla="*/ 1301271 h 2224519"/>
                  <a:gd name="connsiteX140" fmla="*/ 175709 w 3471878"/>
                  <a:gd name="connsiteY140" fmla="*/ 1341465 h 2224519"/>
                  <a:gd name="connsiteX141" fmla="*/ 170685 w 3471878"/>
                  <a:gd name="connsiteY141" fmla="*/ 1125426 h 2224519"/>
                  <a:gd name="connsiteX142" fmla="*/ 95322 w 3471878"/>
                  <a:gd name="connsiteY142" fmla="*/ 1235957 h 2224519"/>
                  <a:gd name="connsiteX143" fmla="*/ 180733 w 3471878"/>
                  <a:gd name="connsiteY143" fmla="*/ 1045039 h 2224519"/>
                  <a:gd name="connsiteX144" fmla="*/ 276193 w 3471878"/>
                  <a:gd name="connsiteY144" fmla="*/ 864168 h 2224519"/>
                  <a:gd name="connsiteX145" fmla="*/ 471298 w 3471878"/>
                  <a:gd name="connsiteY145"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022094 w 3471878"/>
                  <a:gd name="connsiteY52" fmla="*/ 1225334 h 2224519"/>
                  <a:gd name="connsiteX53" fmla="*/ 2084006 w 3471878"/>
                  <a:gd name="connsiteY53" fmla="*/ 1072934 h 2224519"/>
                  <a:gd name="connsiteX54" fmla="*/ 2105637 w 3471878"/>
                  <a:gd name="connsiteY54" fmla="*/ 967096 h 2224519"/>
                  <a:gd name="connsiteX55" fmla="*/ 1771168 w 3471878"/>
                  <a:gd name="connsiteY55" fmla="*/ 1203194 h 2224519"/>
                  <a:gd name="connsiteX56" fmla="*/ 1666272 w 3471878"/>
                  <a:gd name="connsiteY56" fmla="*/ 1103537 h 2224519"/>
                  <a:gd name="connsiteX57" fmla="*/ 1333340 w 3471878"/>
                  <a:gd name="connsiteY57" fmla="*/ 1505003 h 2224519"/>
                  <a:gd name="connsiteX58" fmla="*/ 1260930 w 3471878"/>
                  <a:gd name="connsiteY58" fmla="*/ 1457024 h 2224519"/>
                  <a:gd name="connsiteX59" fmla="*/ 1613074 w 3471878"/>
                  <a:gd name="connsiteY59" fmla="*/ 1076685 h 2224519"/>
                  <a:gd name="connsiteX60" fmla="*/ 1920715 w 3471878"/>
                  <a:gd name="connsiteY60" fmla="*/ 821267 h 2224519"/>
                  <a:gd name="connsiteX61" fmla="*/ 1829273 w 3471878"/>
                  <a:gd name="connsiteY61" fmla="*/ 817291 h 2224519"/>
                  <a:gd name="connsiteX62" fmla="*/ 1773614 w 3471878"/>
                  <a:gd name="connsiteY62" fmla="*/ 761632 h 2224519"/>
                  <a:gd name="connsiteX63" fmla="*/ 1456874 w 3471878"/>
                  <a:gd name="connsiteY63" fmla="*/ 1004847 h 2224519"/>
                  <a:gd name="connsiteX64" fmla="*/ 1527211 w 3471878"/>
                  <a:gd name="connsiteY64" fmla="*/ 753639 h 2224519"/>
                  <a:gd name="connsiteX65" fmla="*/ 1421703 w 3471878"/>
                  <a:gd name="connsiteY65" fmla="*/ 834026 h 2224519"/>
                  <a:gd name="connsiteX66" fmla="*/ 1512138 w 3471878"/>
                  <a:gd name="connsiteY66" fmla="*/ 834026 h 2224519"/>
                  <a:gd name="connsiteX67" fmla="*/ 1371461 w 3471878"/>
                  <a:gd name="connsiteY67" fmla="*/ 1019920 h 2224519"/>
                  <a:gd name="connsiteX68" fmla="*/ 1115228 w 3471878"/>
                  <a:gd name="connsiteY68" fmla="*/ 1246008 h 2224519"/>
                  <a:gd name="connsiteX69" fmla="*/ 907141 w 3471878"/>
                  <a:gd name="connsiteY69" fmla="*/ 1537410 h 2224519"/>
                  <a:gd name="connsiteX70" fmla="*/ 858995 w 3471878"/>
                  <a:gd name="connsiteY70" fmla="*/ 1612773 h 2224519"/>
                  <a:gd name="connsiteX71" fmla="*/ 1009720 w 3471878"/>
                  <a:gd name="connsiteY71" fmla="*/ 1909199 h 2224519"/>
                  <a:gd name="connsiteX72" fmla="*/ 1100156 w 3471878"/>
                  <a:gd name="connsiteY72" fmla="*/ 1889102 h 2224519"/>
                  <a:gd name="connsiteX73" fmla="*/ 1243117 w 3471878"/>
                  <a:gd name="connsiteY73" fmla="*/ 1429806 h 2224519"/>
                  <a:gd name="connsiteX74" fmla="*/ 1356169 w 3471878"/>
                  <a:gd name="connsiteY74" fmla="*/ 1501105 h 2224519"/>
                  <a:gd name="connsiteX75" fmla="*/ 1352194 w 3471878"/>
                  <a:gd name="connsiteY75" fmla="*/ 1596520 h 2224519"/>
                  <a:gd name="connsiteX76" fmla="*/ 1324384 w 3471878"/>
                  <a:gd name="connsiteY76" fmla="*/ 1770376 h 2224519"/>
                  <a:gd name="connsiteX77" fmla="*/ 1416465 w 3471878"/>
                  <a:gd name="connsiteY77" fmla="*/ 1910842 h 2224519"/>
                  <a:gd name="connsiteX78" fmla="*/ 1340269 w 3471878"/>
                  <a:gd name="connsiteY78" fmla="*/ 1640250 h 2224519"/>
                  <a:gd name="connsiteX79" fmla="*/ 1606637 w 3471878"/>
                  <a:gd name="connsiteY79" fmla="*/ 1513030 h 2224519"/>
                  <a:gd name="connsiteX80" fmla="*/ 1723643 w 3471878"/>
                  <a:gd name="connsiteY80" fmla="*/ 1293596 h 2224519"/>
                  <a:gd name="connsiteX81" fmla="*/ 1989073 w 3471878"/>
                  <a:gd name="connsiteY81" fmla="*/ 1262840 h 2224519"/>
                  <a:gd name="connsiteX82" fmla="*/ 1885956 w 3471878"/>
                  <a:gd name="connsiteY82" fmla="*/ 1550615 h 2224519"/>
                  <a:gd name="connsiteX83" fmla="*/ 1755393 w 3471878"/>
                  <a:gd name="connsiteY83" fmla="*/ 1719046 h 2224519"/>
                  <a:gd name="connsiteX84" fmla="*/ 1596312 w 3471878"/>
                  <a:gd name="connsiteY84" fmla="*/ 2013962 h 2224519"/>
                  <a:gd name="connsiteX85" fmla="*/ 1574831 w 3471878"/>
                  <a:gd name="connsiteY85" fmla="*/ 1921749 h 2224519"/>
                  <a:gd name="connsiteX86" fmla="*/ 1471464 w 3471878"/>
                  <a:gd name="connsiteY86" fmla="*/ 2065646 h 2224519"/>
                  <a:gd name="connsiteX87" fmla="*/ 1582781 w 3471878"/>
                  <a:gd name="connsiteY87" fmla="*/ 2133232 h 2224519"/>
                  <a:gd name="connsiteX88" fmla="*/ 1451584 w 3471878"/>
                  <a:gd name="connsiteY88" fmla="*/ 2200818 h 2224519"/>
                  <a:gd name="connsiteX89" fmla="*/ 1228948 w 3471878"/>
                  <a:gd name="connsiteY89" fmla="*/ 2208769 h 2224519"/>
                  <a:gd name="connsiteX90" fmla="*/ 982457 w 3471878"/>
                  <a:gd name="connsiteY90" fmla="*/ 2216722 h 2224519"/>
                  <a:gd name="connsiteX91" fmla="*/ 966555 w 3471878"/>
                  <a:gd name="connsiteY91" fmla="*/ 2137207 h 2224519"/>
                  <a:gd name="connsiteX92" fmla="*/ 1197143 w 3471878"/>
                  <a:gd name="connsiteY92" fmla="*/ 2161061 h 2224519"/>
                  <a:gd name="connsiteX93" fmla="*/ 1324364 w 3471878"/>
                  <a:gd name="connsiteY93" fmla="*/ 2141182 h 2224519"/>
                  <a:gd name="connsiteX94" fmla="*/ 1280632 w 3471878"/>
                  <a:gd name="connsiteY94" fmla="*/ 1954329 h 2224519"/>
                  <a:gd name="connsiteX95" fmla="*/ 1407852 w 3471878"/>
                  <a:gd name="connsiteY95" fmla="*/ 1926500 h 2224519"/>
                  <a:gd name="connsiteX96" fmla="*/ 1247453 w 3471878"/>
                  <a:gd name="connsiteY96" fmla="*/ 1884840 h 2224519"/>
                  <a:gd name="connsiteX97" fmla="*/ 1182614 w 3471878"/>
                  <a:gd name="connsiteY97" fmla="*/ 2054900 h 2224519"/>
                  <a:gd name="connsiteX98" fmla="*/ 1024793 w 3471878"/>
                  <a:gd name="connsiteY98" fmla="*/ 2120214 h 2224519"/>
                  <a:gd name="connsiteX99" fmla="*/ 884116 w 3471878"/>
                  <a:gd name="connsiteY99" fmla="*/ 1758474 h 2224519"/>
                  <a:gd name="connsiteX100" fmla="*/ 843922 w 3471878"/>
                  <a:gd name="connsiteY100" fmla="*/ 2069973 h 2224519"/>
                  <a:gd name="connsiteX101" fmla="*/ 703246 w 3471878"/>
                  <a:gd name="connsiteY101" fmla="*/ 1657991 h 2224519"/>
                  <a:gd name="connsiteX102" fmla="*/ 803729 w 3471878"/>
                  <a:gd name="connsiteY102" fmla="*/ 1406782 h 2224519"/>
                  <a:gd name="connsiteX103" fmla="*/ 884115 w 3471878"/>
                  <a:gd name="connsiteY103" fmla="*/ 1246008 h 2224519"/>
                  <a:gd name="connsiteX104" fmla="*/ 1160446 w 3471878"/>
                  <a:gd name="connsiteY104" fmla="*/ 1125427 h 2224519"/>
                  <a:gd name="connsiteX105" fmla="*/ 1637744 w 3471878"/>
                  <a:gd name="connsiteY105" fmla="*/ 648131 h 2224519"/>
                  <a:gd name="connsiteX106" fmla="*/ 1763348 w 3471878"/>
                  <a:gd name="connsiteY106" fmla="*/ 336632 h 2224519"/>
                  <a:gd name="connsiteX107" fmla="*/ 1642768 w 3471878"/>
                  <a:gd name="connsiteY107" fmla="*/ 376825 h 2224519"/>
                  <a:gd name="connsiteX108" fmla="*/ 1451848 w 3471878"/>
                  <a:gd name="connsiteY108" fmla="*/ 658179 h 2224519"/>
                  <a:gd name="connsiteX109" fmla="*/ 1170498 w 3471878"/>
                  <a:gd name="connsiteY109" fmla="*/ 497404 h 2224519"/>
                  <a:gd name="connsiteX110" fmla="*/ 1200641 w 3471878"/>
                  <a:gd name="connsiteY110" fmla="*/ 633056 h 2224519"/>
                  <a:gd name="connsiteX111" fmla="*/ 1115230 w 3471878"/>
                  <a:gd name="connsiteY111" fmla="*/ 869194 h 2224519"/>
                  <a:gd name="connsiteX112" fmla="*/ 1100158 w 3471878"/>
                  <a:gd name="connsiteY112" fmla="*/ 1004845 h 2224519"/>
                  <a:gd name="connsiteX113" fmla="*/ 904215 w 3471878"/>
                  <a:gd name="connsiteY113" fmla="*/ 1014893 h 2224519"/>
                  <a:gd name="connsiteX114" fmla="*/ 929336 w 3471878"/>
                  <a:gd name="connsiteY114" fmla="*/ 1175667 h 2224519"/>
                  <a:gd name="connsiteX115" fmla="*/ 708272 w 3471878"/>
                  <a:gd name="connsiteY115" fmla="*/ 984749 h 2224519"/>
                  <a:gd name="connsiteX116" fmla="*/ 607789 w 3471878"/>
                  <a:gd name="connsiteY116" fmla="*/ 914411 h 2224519"/>
                  <a:gd name="connsiteX117" fmla="*/ 809594 w 3471878"/>
                  <a:gd name="connsiteY117" fmla="*/ 1313832 h 2224519"/>
                  <a:gd name="connsiteX118" fmla="*/ 512330 w 3471878"/>
                  <a:gd name="connsiteY118" fmla="*/ 1356538 h 2224519"/>
                  <a:gd name="connsiteX119" fmla="*/ 647983 w 3471878"/>
                  <a:gd name="connsiteY119" fmla="*/ 1874028 h 2224519"/>
                  <a:gd name="connsiteX120" fmla="*/ 537449 w 3471878"/>
                  <a:gd name="connsiteY120" fmla="*/ 1798666 h 2224519"/>
                  <a:gd name="connsiteX121" fmla="*/ 391749 w 3471878"/>
                  <a:gd name="connsiteY121" fmla="*/ 1733351 h 2224519"/>
                  <a:gd name="connsiteX122" fmla="*/ 230975 w 3471878"/>
                  <a:gd name="connsiteY122" fmla="*/ 1436924 h 2224519"/>
                  <a:gd name="connsiteX123" fmla="*/ 356580 w 3471878"/>
                  <a:gd name="connsiteY123" fmla="*/ 1668037 h 2224519"/>
                  <a:gd name="connsiteX124" fmla="*/ 431942 w 3471878"/>
                  <a:gd name="connsiteY124" fmla="*/ 1833835 h 2224519"/>
                  <a:gd name="connsiteX125" fmla="*/ 527402 w 3471878"/>
                  <a:gd name="connsiteY125" fmla="*/ 1874028 h 2224519"/>
                  <a:gd name="connsiteX126" fmla="*/ 507305 w 3471878"/>
                  <a:gd name="connsiteY126" fmla="*/ 1989585 h 2224519"/>
                  <a:gd name="connsiteX127" fmla="*/ 311362 w 3471878"/>
                  <a:gd name="connsiteY127" fmla="*/ 2180503 h 2224519"/>
                  <a:gd name="connsiteX128" fmla="*/ 250235 w 3471878"/>
                  <a:gd name="connsiteY128" fmla="*/ 2142821 h 2224519"/>
                  <a:gd name="connsiteX129" fmla="*/ 220927 w 3471878"/>
                  <a:gd name="connsiteY129" fmla="*/ 1989584 h 2224519"/>
                  <a:gd name="connsiteX130" fmla="*/ 120444 w 3471878"/>
                  <a:gd name="connsiteY130" fmla="*/ 1909197 h 2224519"/>
                  <a:gd name="connsiteX131" fmla="*/ 65177 w 3471878"/>
                  <a:gd name="connsiteY131" fmla="*/ 1869004 h 2224519"/>
                  <a:gd name="connsiteX132" fmla="*/ 80251 w 3471878"/>
                  <a:gd name="connsiteY132" fmla="*/ 1673060 h 2224519"/>
                  <a:gd name="connsiteX133" fmla="*/ 205854 w 3471878"/>
                  <a:gd name="connsiteY133" fmla="*/ 1813738 h 2224519"/>
                  <a:gd name="connsiteX134" fmla="*/ 301314 w 3471878"/>
                  <a:gd name="connsiteY134" fmla="*/ 1974512 h 2224519"/>
                  <a:gd name="connsiteX135" fmla="*/ 326435 w 3471878"/>
                  <a:gd name="connsiteY135" fmla="*/ 1863979 h 2224519"/>
                  <a:gd name="connsiteX136" fmla="*/ 175710 w 3471878"/>
                  <a:gd name="connsiteY136" fmla="*/ 1517311 h 2224519"/>
                  <a:gd name="connsiteX137" fmla="*/ 150589 w 3471878"/>
                  <a:gd name="connsiteY137" fmla="*/ 1482143 h 2224519"/>
                  <a:gd name="connsiteX138" fmla="*/ 30008 w 3471878"/>
                  <a:gd name="connsiteY138" fmla="*/ 1642916 h 2224519"/>
                  <a:gd name="connsiteX139" fmla="*/ 19959 w 3471878"/>
                  <a:gd name="connsiteY139" fmla="*/ 1798665 h 2224519"/>
                  <a:gd name="connsiteX140" fmla="*/ 75227 w 3471878"/>
                  <a:gd name="connsiteY140" fmla="*/ 1301271 h 2224519"/>
                  <a:gd name="connsiteX141" fmla="*/ 175709 w 3471878"/>
                  <a:gd name="connsiteY141" fmla="*/ 1341465 h 2224519"/>
                  <a:gd name="connsiteX142" fmla="*/ 170685 w 3471878"/>
                  <a:gd name="connsiteY142" fmla="*/ 1125426 h 2224519"/>
                  <a:gd name="connsiteX143" fmla="*/ 95322 w 3471878"/>
                  <a:gd name="connsiteY143" fmla="*/ 1235957 h 2224519"/>
                  <a:gd name="connsiteX144" fmla="*/ 180733 w 3471878"/>
                  <a:gd name="connsiteY144" fmla="*/ 1045039 h 2224519"/>
                  <a:gd name="connsiteX145" fmla="*/ 276193 w 3471878"/>
                  <a:gd name="connsiteY145" fmla="*/ 864168 h 2224519"/>
                  <a:gd name="connsiteX146" fmla="*/ 471298 w 3471878"/>
                  <a:gd name="connsiteY146"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022094 w 3471878"/>
                  <a:gd name="connsiteY52" fmla="*/ 1225334 h 2224519"/>
                  <a:gd name="connsiteX53" fmla="*/ 2379281 w 3471878"/>
                  <a:gd name="connsiteY53" fmla="*/ 1120559 h 2224519"/>
                  <a:gd name="connsiteX54" fmla="*/ 2105637 w 3471878"/>
                  <a:gd name="connsiteY54" fmla="*/ 967096 h 2224519"/>
                  <a:gd name="connsiteX55" fmla="*/ 1771168 w 3471878"/>
                  <a:gd name="connsiteY55" fmla="*/ 1203194 h 2224519"/>
                  <a:gd name="connsiteX56" fmla="*/ 1666272 w 3471878"/>
                  <a:gd name="connsiteY56" fmla="*/ 1103537 h 2224519"/>
                  <a:gd name="connsiteX57" fmla="*/ 1333340 w 3471878"/>
                  <a:gd name="connsiteY57" fmla="*/ 1505003 h 2224519"/>
                  <a:gd name="connsiteX58" fmla="*/ 1260930 w 3471878"/>
                  <a:gd name="connsiteY58" fmla="*/ 1457024 h 2224519"/>
                  <a:gd name="connsiteX59" fmla="*/ 1613074 w 3471878"/>
                  <a:gd name="connsiteY59" fmla="*/ 1076685 h 2224519"/>
                  <a:gd name="connsiteX60" fmla="*/ 1920715 w 3471878"/>
                  <a:gd name="connsiteY60" fmla="*/ 821267 h 2224519"/>
                  <a:gd name="connsiteX61" fmla="*/ 1829273 w 3471878"/>
                  <a:gd name="connsiteY61" fmla="*/ 817291 h 2224519"/>
                  <a:gd name="connsiteX62" fmla="*/ 1773614 w 3471878"/>
                  <a:gd name="connsiteY62" fmla="*/ 761632 h 2224519"/>
                  <a:gd name="connsiteX63" fmla="*/ 1456874 w 3471878"/>
                  <a:gd name="connsiteY63" fmla="*/ 1004847 h 2224519"/>
                  <a:gd name="connsiteX64" fmla="*/ 1527211 w 3471878"/>
                  <a:gd name="connsiteY64" fmla="*/ 753639 h 2224519"/>
                  <a:gd name="connsiteX65" fmla="*/ 1421703 w 3471878"/>
                  <a:gd name="connsiteY65" fmla="*/ 834026 h 2224519"/>
                  <a:gd name="connsiteX66" fmla="*/ 1512138 w 3471878"/>
                  <a:gd name="connsiteY66" fmla="*/ 834026 h 2224519"/>
                  <a:gd name="connsiteX67" fmla="*/ 1371461 w 3471878"/>
                  <a:gd name="connsiteY67" fmla="*/ 1019920 h 2224519"/>
                  <a:gd name="connsiteX68" fmla="*/ 1115228 w 3471878"/>
                  <a:gd name="connsiteY68" fmla="*/ 1246008 h 2224519"/>
                  <a:gd name="connsiteX69" fmla="*/ 907141 w 3471878"/>
                  <a:gd name="connsiteY69" fmla="*/ 1537410 h 2224519"/>
                  <a:gd name="connsiteX70" fmla="*/ 858995 w 3471878"/>
                  <a:gd name="connsiteY70" fmla="*/ 1612773 h 2224519"/>
                  <a:gd name="connsiteX71" fmla="*/ 1009720 w 3471878"/>
                  <a:gd name="connsiteY71" fmla="*/ 1909199 h 2224519"/>
                  <a:gd name="connsiteX72" fmla="*/ 1100156 w 3471878"/>
                  <a:gd name="connsiteY72" fmla="*/ 1889102 h 2224519"/>
                  <a:gd name="connsiteX73" fmla="*/ 1243117 w 3471878"/>
                  <a:gd name="connsiteY73" fmla="*/ 1429806 h 2224519"/>
                  <a:gd name="connsiteX74" fmla="*/ 1356169 w 3471878"/>
                  <a:gd name="connsiteY74" fmla="*/ 1501105 h 2224519"/>
                  <a:gd name="connsiteX75" fmla="*/ 1352194 w 3471878"/>
                  <a:gd name="connsiteY75" fmla="*/ 1596520 h 2224519"/>
                  <a:gd name="connsiteX76" fmla="*/ 1324384 w 3471878"/>
                  <a:gd name="connsiteY76" fmla="*/ 1770376 h 2224519"/>
                  <a:gd name="connsiteX77" fmla="*/ 1416465 w 3471878"/>
                  <a:gd name="connsiteY77" fmla="*/ 1910842 h 2224519"/>
                  <a:gd name="connsiteX78" fmla="*/ 1340269 w 3471878"/>
                  <a:gd name="connsiteY78" fmla="*/ 1640250 h 2224519"/>
                  <a:gd name="connsiteX79" fmla="*/ 1606637 w 3471878"/>
                  <a:gd name="connsiteY79" fmla="*/ 1513030 h 2224519"/>
                  <a:gd name="connsiteX80" fmla="*/ 1723643 w 3471878"/>
                  <a:gd name="connsiteY80" fmla="*/ 1293596 h 2224519"/>
                  <a:gd name="connsiteX81" fmla="*/ 1989073 w 3471878"/>
                  <a:gd name="connsiteY81" fmla="*/ 1262840 h 2224519"/>
                  <a:gd name="connsiteX82" fmla="*/ 1885956 w 3471878"/>
                  <a:gd name="connsiteY82" fmla="*/ 1550615 h 2224519"/>
                  <a:gd name="connsiteX83" fmla="*/ 1755393 w 3471878"/>
                  <a:gd name="connsiteY83" fmla="*/ 1719046 h 2224519"/>
                  <a:gd name="connsiteX84" fmla="*/ 1596312 w 3471878"/>
                  <a:gd name="connsiteY84" fmla="*/ 2013962 h 2224519"/>
                  <a:gd name="connsiteX85" fmla="*/ 1574831 w 3471878"/>
                  <a:gd name="connsiteY85" fmla="*/ 1921749 h 2224519"/>
                  <a:gd name="connsiteX86" fmla="*/ 1471464 w 3471878"/>
                  <a:gd name="connsiteY86" fmla="*/ 2065646 h 2224519"/>
                  <a:gd name="connsiteX87" fmla="*/ 1582781 w 3471878"/>
                  <a:gd name="connsiteY87" fmla="*/ 2133232 h 2224519"/>
                  <a:gd name="connsiteX88" fmla="*/ 1451584 w 3471878"/>
                  <a:gd name="connsiteY88" fmla="*/ 2200818 h 2224519"/>
                  <a:gd name="connsiteX89" fmla="*/ 1228948 w 3471878"/>
                  <a:gd name="connsiteY89" fmla="*/ 2208769 h 2224519"/>
                  <a:gd name="connsiteX90" fmla="*/ 982457 w 3471878"/>
                  <a:gd name="connsiteY90" fmla="*/ 2216722 h 2224519"/>
                  <a:gd name="connsiteX91" fmla="*/ 966555 w 3471878"/>
                  <a:gd name="connsiteY91" fmla="*/ 2137207 h 2224519"/>
                  <a:gd name="connsiteX92" fmla="*/ 1197143 w 3471878"/>
                  <a:gd name="connsiteY92" fmla="*/ 2161061 h 2224519"/>
                  <a:gd name="connsiteX93" fmla="*/ 1324364 w 3471878"/>
                  <a:gd name="connsiteY93" fmla="*/ 2141182 h 2224519"/>
                  <a:gd name="connsiteX94" fmla="*/ 1280632 w 3471878"/>
                  <a:gd name="connsiteY94" fmla="*/ 1954329 h 2224519"/>
                  <a:gd name="connsiteX95" fmla="*/ 1407852 w 3471878"/>
                  <a:gd name="connsiteY95" fmla="*/ 1926500 h 2224519"/>
                  <a:gd name="connsiteX96" fmla="*/ 1247453 w 3471878"/>
                  <a:gd name="connsiteY96" fmla="*/ 1884840 h 2224519"/>
                  <a:gd name="connsiteX97" fmla="*/ 1182614 w 3471878"/>
                  <a:gd name="connsiteY97" fmla="*/ 2054900 h 2224519"/>
                  <a:gd name="connsiteX98" fmla="*/ 1024793 w 3471878"/>
                  <a:gd name="connsiteY98" fmla="*/ 2120214 h 2224519"/>
                  <a:gd name="connsiteX99" fmla="*/ 884116 w 3471878"/>
                  <a:gd name="connsiteY99" fmla="*/ 1758474 h 2224519"/>
                  <a:gd name="connsiteX100" fmla="*/ 843922 w 3471878"/>
                  <a:gd name="connsiteY100" fmla="*/ 2069973 h 2224519"/>
                  <a:gd name="connsiteX101" fmla="*/ 703246 w 3471878"/>
                  <a:gd name="connsiteY101" fmla="*/ 1657991 h 2224519"/>
                  <a:gd name="connsiteX102" fmla="*/ 803729 w 3471878"/>
                  <a:gd name="connsiteY102" fmla="*/ 1406782 h 2224519"/>
                  <a:gd name="connsiteX103" fmla="*/ 884115 w 3471878"/>
                  <a:gd name="connsiteY103" fmla="*/ 1246008 h 2224519"/>
                  <a:gd name="connsiteX104" fmla="*/ 1160446 w 3471878"/>
                  <a:gd name="connsiteY104" fmla="*/ 1125427 h 2224519"/>
                  <a:gd name="connsiteX105" fmla="*/ 1637744 w 3471878"/>
                  <a:gd name="connsiteY105" fmla="*/ 648131 h 2224519"/>
                  <a:gd name="connsiteX106" fmla="*/ 1763348 w 3471878"/>
                  <a:gd name="connsiteY106" fmla="*/ 336632 h 2224519"/>
                  <a:gd name="connsiteX107" fmla="*/ 1642768 w 3471878"/>
                  <a:gd name="connsiteY107" fmla="*/ 376825 h 2224519"/>
                  <a:gd name="connsiteX108" fmla="*/ 1451848 w 3471878"/>
                  <a:gd name="connsiteY108" fmla="*/ 658179 h 2224519"/>
                  <a:gd name="connsiteX109" fmla="*/ 1170498 w 3471878"/>
                  <a:gd name="connsiteY109" fmla="*/ 497404 h 2224519"/>
                  <a:gd name="connsiteX110" fmla="*/ 1200641 w 3471878"/>
                  <a:gd name="connsiteY110" fmla="*/ 633056 h 2224519"/>
                  <a:gd name="connsiteX111" fmla="*/ 1115230 w 3471878"/>
                  <a:gd name="connsiteY111" fmla="*/ 869194 h 2224519"/>
                  <a:gd name="connsiteX112" fmla="*/ 1100158 w 3471878"/>
                  <a:gd name="connsiteY112" fmla="*/ 1004845 h 2224519"/>
                  <a:gd name="connsiteX113" fmla="*/ 904215 w 3471878"/>
                  <a:gd name="connsiteY113" fmla="*/ 1014893 h 2224519"/>
                  <a:gd name="connsiteX114" fmla="*/ 929336 w 3471878"/>
                  <a:gd name="connsiteY114" fmla="*/ 1175667 h 2224519"/>
                  <a:gd name="connsiteX115" fmla="*/ 708272 w 3471878"/>
                  <a:gd name="connsiteY115" fmla="*/ 984749 h 2224519"/>
                  <a:gd name="connsiteX116" fmla="*/ 607789 w 3471878"/>
                  <a:gd name="connsiteY116" fmla="*/ 914411 h 2224519"/>
                  <a:gd name="connsiteX117" fmla="*/ 809594 w 3471878"/>
                  <a:gd name="connsiteY117" fmla="*/ 1313832 h 2224519"/>
                  <a:gd name="connsiteX118" fmla="*/ 512330 w 3471878"/>
                  <a:gd name="connsiteY118" fmla="*/ 1356538 h 2224519"/>
                  <a:gd name="connsiteX119" fmla="*/ 647983 w 3471878"/>
                  <a:gd name="connsiteY119" fmla="*/ 1874028 h 2224519"/>
                  <a:gd name="connsiteX120" fmla="*/ 537449 w 3471878"/>
                  <a:gd name="connsiteY120" fmla="*/ 1798666 h 2224519"/>
                  <a:gd name="connsiteX121" fmla="*/ 391749 w 3471878"/>
                  <a:gd name="connsiteY121" fmla="*/ 1733351 h 2224519"/>
                  <a:gd name="connsiteX122" fmla="*/ 230975 w 3471878"/>
                  <a:gd name="connsiteY122" fmla="*/ 1436924 h 2224519"/>
                  <a:gd name="connsiteX123" fmla="*/ 356580 w 3471878"/>
                  <a:gd name="connsiteY123" fmla="*/ 1668037 h 2224519"/>
                  <a:gd name="connsiteX124" fmla="*/ 431942 w 3471878"/>
                  <a:gd name="connsiteY124" fmla="*/ 1833835 h 2224519"/>
                  <a:gd name="connsiteX125" fmla="*/ 527402 w 3471878"/>
                  <a:gd name="connsiteY125" fmla="*/ 1874028 h 2224519"/>
                  <a:gd name="connsiteX126" fmla="*/ 507305 w 3471878"/>
                  <a:gd name="connsiteY126" fmla="*/ 1989585 h 2224519"/>
                  <a:gd name="connsiteX127" fmla="*/ 311362 w 3471878"/>
                  <a:gd name="connsiteY127" fmla="*/ 2180503 h 2224519"/>
                  <a:gd name="connsiteX128" fmla="*/ 250235 w 3471878"/>
                  <a:gd name="connsiteY128" fmla="*/ 2142821 h 2224519"/>
                  <a:gd name="connsiteX129" fmla="*/ 220927 w 3471878"/>
                  <a:gd name="connsiteY129" fmla="*/ 1989584 h 2224519"/>
                  <a:gd name="connsiteX130" fmla="*/ 120444 w 3471878"/>
                  <a:gd name="connsiteY130" fmla="*/ 1909197 h 2224519"/>
                  <a:gd name="connsiteX131" fmla="*/ 65177 w 3471878"/>
                  <a:gd name="connsiteY131" fmla="*/ 1869004 h 2224519"/>
                  <a:gd name="connsiteX132" fmla="*/ 80251 w 3471878"/>
                  <a:gd name="connsiteY132" fmla="*/ 1673060 h 2224519"/>
                  <a:gd name="connsiteX133" fmla="*/ 205854 w 3471878"/>
                  <a:gd name="connsiteY133" fmla="*/ 1813738 h 2224519"/>
                  <a:gd name="connsiteX134" fmla="*/ 301314 w 3471878"/>
                  <a:gd name="connsiteY134" fmla="*/ 1974512 h 2224519"/>
                  <a:gd name="connsiteX135" fmla="*/ 326435 w 3471878"/>
                  <a:gd name="connsiteY135" fmla="*/ 1863979 h 2224519"/>
                  <a:gd name="connsiteX136" fmla="*/ 175710 w 3471878"/>
                  <a:gd name="connsiteY136" fmla="*/ 1517311 h 2224519"/>
                  <a:gd name="connsiteX137" fmla="*/ 150589 w 3471878"/>
                  <a:gd name="connsiteY137" fmla="*/ 1482143 h 2224519"/>
                  <a:gd name="connsiteX138" fmla="*/ 30008 w 3471878"/>
                  <a:gd name="connsiteY138" fmla="*/ 1642916 h 2224519"/>
                  <a:gd name="connsiteX139" fmla="*/ 19959 w 3471878"/>
                  <a:gd name="connsiteY139" fmla="*/ 1798665 h 2224519"/>
                  <a:gd name="connsiteX140" fmla="*/ 75227 w 3471878"/>
                  <a:gd name="connsiteY140" fmla="*/ 1301271 h 2224519"/>
                  <a:gd name="connsiteX141" fmla="*/ 175709 w 3471878"/>
                  <a:gd name="connsiteY141" fmla="*/ 1341465 h 2224519"/>
                  <a:gd name="connsiteX142" fmla="*/ 170685 w 3471878"/>
                  <a:gd name="connsiteY142" fmla="*/ 1125426 h 2224519"/>
                  <a:gd name="connsiteX143" fmla="*/ 95322 w 3471878"/>
                  <a:gd name="connsiteY143" fmla="*/ 1235957 h 2224519"/>
                  <a:gd name="connsiteX144" fmla="*/ 180733 w 3471878"/>
                  <a:gd name="connsiteY144" fmla="*/ 1045039 h 2224519"/>
                  <a:gd name="connsiteX145" fmla="*/ 276193 w 3471878"/>
                  <a:gd name="connsiteY145" fmla="*/ 864168 h 2224519"/>
                  <a:gd name="connsiteX146" fmla="*/ 471298 w 3471878"/>
                  <a:gd name="connsiteY146"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022094 w 3471878"/>
                  <a:gd name="connsiteY52" fmla="*/ 1225334 h 2224519"/>
                  <a:gd name="connsiteX53" fmla="*/ 2379281 w 3471878"/>
                  <a:gd name="connsiteY53" fmla="*/ 1120559 h 2224519"/>
                  <a:gd name="connsiteX54" fmla="*/ 2105637 w 3471878"/>
                  <a:gd name="connsiteY54" fmla="*/ 967096 h 2224519"/>
                  <a:gd name="connsiteX55" fmla="*/ 1771168 w 3471878"/>
                  <a:gd name="connsiteY55" fmla="*/ 1203194 h 2224519"/>
                  <a:gd name="connsiteX56" fmla="*/ 1666272 w 3471878"/>
                  <a:gd name="connsiteY56" fmla="*/ 1103537 h 2224519"/>
                  <a:gd name="connsiteX57" fmla="*/ 1333340 w 3471878"/>
                  <a:gd name="connsiteY57" fmla="*/ 1505003 h 2224519"/>
                  <a:gd name="connsiteX58" fmla="*/ 1260930 w 3471878"/>
                  <a:gd name="connsiteY58" fmla="*/ 1457024 h 2224519"/>
                  <a:gd name="connsiteX59" fmla="*/ 1613074 w 3471878"/>
                  <a:gd name="connsiteY59" fmla="*/ 1076685 h 2224519"/>
                  <a:gd name="connsiteX60" fmla="*/ 1920715 w 3471878"/>
                  <a:gd name="connsiteY60" fmla="*/ 821267 h 2224519"/>
                  <a:gd name="connsiteX61" fmla="*/ 1829273 w 3471878"/>
                  <a:gd name="connsiteY61" fmla="*/ 817291 h 2224519"/>
                  <a:gd name="connsiteX62" fmla="*/ 1773614 w 3471878"/>
                  <a:gd name="connsiteY62" fmla="*/ 761632 h 2224519"/>
                  <a:gd name="connsiteX63" fmla="*/ 1456874 w 3471878"/>
                  <a:gd name="connsiteY63" fmla="*/ 1004847 h 2224519"/>
                  <a:gd name="connsiteX64" fmla="*/ 1527211 w 3471878"/>
                  <a:gd name="connsiteY64" fmla="*/ 753639 h 2224519"/>
                  <a:gd name="connsiteX65" fmla="*/ 1421703 w 3471878"/>
                  <a:gd name="connsiteY65" fmla="*/ 834026 h 2224519"/>
                  <a:gd name="connsiteX66" fmla="*/ 1512138 w 3471878"/>
                  <a:gd name="connsiteY66" fmla="*/ 834026 h 2224519"/>
                  <a:gd name="connsiteX67" fmla="*/ 1371461 w 3471878"/>
                  <a:gd name="connsiteY67" fmla="*/ 1019920 h 2224519"/>
                  <a:gd name="connsiteX68" fmla="*/ 1115228 w 3471878"/>
                  <a:gd name="connsiteY68" fmla="*/ 1246008 h 2224519"/>
                  <a:gd name="connsiteX69" fmla="*/ 907141 w 3471878"/>
                  <a:gd name="connsiteY69" fmla="*/ 1537410 h 2224519"/>
                  <a:gd name="connsiteX70" fmla="*/ 858995 w 3471878"/>
                  <a:gd name="connsiteY70" fmla="*/ 1612773 h 2224519"/>
                  <a:gd name="connsiteX71" fmla="*/ 1009720 w 3471878"/>
                  <a:gd name="connsiteY71" fmla="*/ 1909199 h 2224519"/>
                  <a:gd name="connsiteX72" fmla="*/ 1100156 w 3471878"/>
                  <a:gd name="connsiteY72" fmla="*/ 1889102 h 2224519"/>
                  <a:gd name="connsiteX73" fmla="*/ 1243117 w 3471878"/>
                  <a:gd name="connsiteY73" fmla="*/ 1429806 h 2224519"/>
                  <a:gd name="connsiteX74" fmla="*/ 1356169 w 3471878"/>
                  <a:gd name="connsiteY74" fmla="*/ 1501105 h 2224519"/>
                  <a:gd name="connsiteX75" fmla="*/ 1352194 w 3471878"/>
                  <a:gd name="connsiteY75" fmla="*/ 1596520 h 2224519"/>
                  <a:gd name="connsiteX76" fmla="*/ 1324384 w 3471878"/>
                  <a:gd name="connsiteY76" fmla="*/ 1770376 h 2224519"/>
                  <a:gd name="connsiteX77" fmla="*/ 1416465 w 3471878"/>
                  <a:gd name="connsiteY77" fmla="*/ 1910842 h 2224519"/>
                  <a:gd name="connsiteX78" fmla="*/ 1340269 w 3471878"/>
                  <a:gd name="connsiteY78" fmla="*/ 1640250 h 2224519"/>
                  <a:gd name="connsiteX79" fmla="*/ 1606637 w 3471878"/>
                  <a:gd name="connsiteY79" fmla="*/ 1513030 h 2224519"/>
                  <a:gd name="connsiteX80" fmla="*/ 1723643 w 3471878"/>
                  <a:gd name="connsiteY80" fmla="*/ 1293596 h 2224519"/>
                  <a:gd name="connsiteX81" fmla="*/ 1989073 w 3471878"/>
                  <a:gd name="connsiteY81" fmla="*/ 1262840 h 2224519"/>
                  <a:gd name="connsiteX82" fmla="*/ 1885956 w 3471878"/>
                  <a:gd name="connsiteY82" fmla="*/ 1550615 h 2224519"/>
                  <a:gd name="connsiteX83" fmla="*/ 1755393 w 3471878"/>
                  <a:gd name="connsiteY83" fmla="*/ 1719046 h 2224519"/>
                  <a:gd name="connsiteX84" fmla="*/ 1596312 w 3471878"/>
                  <a:gd name="connsiteY84" fmla="*/ 2013962 h 2224519"/>
                  <a:gd name="connsiteX85" fmla="*/ 1574831 w 3471878"/>
                  <a:gd name="connsiteY85" fmla="*/ 1921749 h 2224519"/>
                  <a:gd name="connsiteX86" fmla="*/ 1471464 w 3471878"/>
                  <a:gd name="connsiteY86" fmla="*/ 2065646 h 2224519"/>
                  <a:gd name="connsiteX87" fmla="*/ 1582781 w 3471878"/>
                  <a:gd name="connsiteY87" fmla="*/ 2133232 h 2224519"/>
                  <a:gd name="connsiteX88" fmla="*/ 1451584 w 3471878"/>
                  <a:gd name="connsiteY88" fmla="*/ 2200818 h 2224519"/>
                  <a:gd name="connsiteX89" fmla="*/ 1228948 w 3471878"/>
                  <a:gd name="connsiteY89" fmla="*/ 2208769 h 2224519"/>
                  <a:gd name="connsiteX90" fmla="*/ 982457 w 3471878"/>
                  <a:gd name="connsiteY90" fmla="*/ 2216722 h 2224519"/>
                  <a:gd name="connsiteX91" fmla="*/ 966555 w 3471878"/>
                  <a:gd name="connsiteY91" fmla="*/ 2137207 h 2224519"/>
                  <a:gd name="connsiteX92" fmla="*/ 1197143 w 3471878"/>
                  <a:gd name="connsiteY92" fmla="*/ 2161061 h 2224519"/>
                  <a:gd name="connsiteX93" fmla="*/ 1324364 w 3471878"/>
                  <a:gd name="connsiteY93" fmla="*/ 2141182 h 2224519"/>
                  <a:gd name="connsiteX94" fmla="*/ 1280632 w 3471878"/>
                  <a:gd name="connsiteY94" fmla="*/ 1954329 h 2224519"/>
                  <a:gd name="connsiteX95" fmla="*/ 1407852 w 3471878"/>
                  <a:gd name="connsiteY95" fmla="*/ 1926500 h 2224519"/>
                  <a:gd name="connsiteX96" fmla="*/ 1247453 w 3471878"/>
                  <a:gd name="connsiteY96" fmla="*/ 1884840 h 2224519"/>
                  <a:gd name="connsiteX97" fmla="*/ 1182614 w 3471878"/>
                  <a:gd name="connsiteY97" fmla="*/ 2054900 h 2224519"/>
                  <a:gd name="connsiteX98" fmla="*/ 1024793 w 3471878"/>
                  <a:gd name="connsiteY98" fmla="*/ 2120214 h 2224519"/>
                  <a:gd name="connsiteX99" fmla="*/ 884116 w 3471878"/>
                  <a:gd name="connsiteY99" fmla="*/ 1758474 h 2224519"/>
                  <a:gd name="connsiteX100" fmla="*/ 843922 w 3471878"/>
                  <a:gd name="connsiteY100" fmla="*/ 2069973 h 2224519"/>
                  <a:gd name="connsiteX101" fmla="*/ 703246 w 3471878"/>
                  <a:gd name="connsiteY101" fmla="*/ 1657991 h 2224519"/>
                  <a:gd name="connsiteX102" fmla="*/ 803729 w 3471878"/>
                  <a:gd name="connsiteY102" fmla="*/ 1406782 h 2224519"/>
                  <a:gd name="connsiteX103" fmla="*/ 884115 w 3471878"/>
                  <a:gd name="connsiteY103" fmla="*/ 1246008 h 2224519"/>
                  <a:gd name="connsiteX104" fmla="*/ 1160446 w 3471878"/>
                  <a:gd name="connsiteY104" fmla="*/ 1125427 h 2224519"/>
                  <a:gd name="connsiteX105" fmla="*/ 1637744 w 3471878"/>
                  <a:gd name="connsiteY105" fmla="*/ 648131 h 2224519"/>
                  <a:gd name="connsiteX106" fmla="*/ 1763348 w 3471878"/>
                  <a:gd name="connsiteY106" fmla="*/ 336632 h 2224519"/>
                  <a:gd name="connsiteX107" fmla="*/ 1642768 w 3471878"/>
                  <a:gd name="connsiteY107" fmla="*/ 376825 h 2224519"/>
                  <a:gd name="connsiteX108" fmla="*/ 1451848 w 3471878"/>
                  <a:gd name="connsiteY108" fmla="*/ 658179 h 2224519"/>
                  <a:gd name="connsiteX109" fmla="*/ 1170498 w 3471878"/>
                  <a:gd name="connsiteY109" fmla="*/ 497404 h 2224519"/>
                  <a:gd name="connsiteX110" fmla="*/ 1200641 w 3471878"/>
                  <a:gd name="connsiteY110" fmla="*/ 633056 h 2224519"/>
                  <a:gd name="connsiteX111" fmla="*/ 1115230 w 3471878"/>
                  <a:gd name="connsiteY111" fmla="*/ 869194 h 2224519"/>
                  <a:gd name="connsiteX112" fmla="*/ 1100158 w 3471878"/>
                  <a:gd name="connsiteY112" fmla="*/ 1004845 h 2224519"/>
                  <a:gd name="connsiteX113" fmla="*/ 904215 w 3471878"/>
                  <a:gd name="connsiteY113" fmla="*/ 1014893 h 2224519"/>
                  <a:gd name="connsiteX114" fmla="*/ 929336 w 3471878"/>
                  <a:gd name="connsiteY114" fmla="*/ 1175667 h 2224519"/>
                  <a:gd name="connsiteX115" fmla="*/ 708272 w 3471878"/>
                  <a:gd name="connsiteY115" fmla="*/ 984749 h 2224519"/>
                  <a:gd name="connsiteX116" fmla="*/ 607789 w 3471878"/>
                  <a:gd name="connsiteY116" fmla="*/ 914411 h 2224519"/>
                  <a:gd name="connsiteX117" fmla="*/ 809594 w 3471878"/>
                  <a:gd name="connsiteY117" fmla="*/ 1313832 h 2224519"/>
                  <a:gd name="connsiteX118" fmla="*/ 512330 w 3471878"/>
                  <a:gd name="connsiteY118" fmla="*/ 1356538 h 2224519"/>
                  <a:gd name="connsiteX119" fmla="*/ 647983 w 3471878"/>
                  <a:gd name="connsiteY119" fmla="*/ 1874028 h 2224519"/>
                  <a:gd name="connsiteX120" fmla="*/ 537449 w 3471878"/>
                  <a:gd name="connsiteY120" fmla="*/ 1798666 h 2224519"/>
                  <a:gd name="connsiteX121" fmla="*/ 391749 w 3471878"/>
                  <a:gd name="connsiteY121" fmla="*/ 1733351 h 2224519"/>
                  <a:gd name="connsiteX122" fmla="*/ 230975 w 3471878"/>
                  <a:gd name="connsiteY122" fmla="*/ 1436924 h 2224519"/>
                  <a:gd name="connsiteX123" fmla="*/ 356580 w 3471878"/>
                  <a:gd name="connsiteY123" fmla="*/ 1668037 h 2224519"/>
                  <a:gd name="connsiteX124" fmla="*/ 431942 w 3471878"/>
                  <a:gd name="connsiteY124" fmla="*/ 1833835 h 2224519"/>
                  <a:gd name="connsiteX125" fmla="*/ 527402 w 3471878"/>
                  <a:gd name="connsiteY125" fmla="*/ 1874028 h 2224519"/>
                  <a:gd name="connsiteX126" fmla="*/ 507305 w 3471878"/>
                  <a:gd name="connsiteY126" fmla="*/ 1989585 h 2224519"/>
                  <a:gd name="connsiteX127" fmla="*/ 311362 w 3471878"/>
                  <a:gd name="connsiteY127" fmla="*/ 2180503 h 2224519"/>
                  <a:gd name="connsiteX128" fmla="*/ 250235 w 3471878"/>
                  <a:gd name="connsiteY128" fmla="*/ 2142821 h 2224519"/>
                  <a:gd name="connsiteX129" fmla="*/ 220927 w 3471878"/>
                  <a:gd name="connsiteY129" fmla="*/ 1989584 h 2224519"/>
                  <a:gd name="connsiteX130" fmla="*/ 120444 w 3471878"/>
                  <a:gd name="connsiteY130" fmla="*/ 1909197 h 2224519"/>
                  <a:gd name="connsiteX131" fmla="*/ 65177 w 3471878"/>
                  <a:gd name="connsiteY131" fmla="*/ 1869004 h 2224519"/>
                  <a:gd name="connsiteX132" fmla="*/ 80251 w 3471878"/>
                  <a:gd name="connsiteY132" fmla="*/ 1673060 h 2224519"/>
                  <a:gd name="connsiteX133" fmla="*/ 205854 w 3471878"/>
                  <a:gd name="connsiteY133" fmla="*/ 1813738 h 2224519"/>
                  <a:gd name="connsiteX134" fmla="*/ 301314 w 3471878"/>
                  <a:gd name="connsiteY134" fmla="*/ 1974512 h 2224519"/>
                  <a:gd name="connsiteX135" fmla="*/ 326435 w 3471878"/>
                  <a:gd name="connsiteY135" fmla="*/ 1863979 h 2224519"/>
                  <a:gd name="connsiteX136" fmla="*/ 175710 w 3471878"/>
                  <a:gd name="connsiteY136" fmla="*/ 1517311 h 2224519"/>
                  <a:gd name="connsiteX137" fmla="*/ 150589 w 3471878"/>
                  <a:gd name="connsiteY137" fmla="*/ 1482143 h 2224519"/>
                  <a:gd name="connsiteX138" fmla="*/ 30008 w 3471878"/>
                  <a:gd name="connsiteY138" fmla="*/ 1642916 h 2224519"/>
                  <a:gd name="connsiteX139" fmla="*/ 19959 w 3471878"/>
                  <a:gd name="connsiteY139" fmla="*/ 1798665 h 2224519"/>
                  <a:gd name="connsiteX140" fmla="*/ 75227 w 3471878"/>
                  <a:gd name="connsiteY140" fmla="*/ 1301271 h 2224519"/>
                  <a:gd name="connsiteX141" fmla="*/ 175709 w 3471878"/>
                  <a:gd name="connsiteY141" fmla="*/ 1341465 h 2224519"/>
                  <a:gd name="connsiteX142" fmla="*/ 170685 w 3471878"/>
                  <a:gd name="connsiteY142" fmla="*/ 1125426 h 2224519"/>
                  <a:gd name="connsiteX143" fmla="*/ 95322 w 3471878"/>
                  <a:gd name="connsiteY143" fmla="*/ 1235957 h 2224519"/>
                  <a:gd name="connsiteX144" fmla="*/ 180733 w 3471878"/>
                  <a:gd name="connsiteY144" fmla="*/ 1045039 h 2224519"/>
                  <a:gd name="connsiteX145" fmla="*/ 276193 w 3471878"/>
                  <a:gd name="connsiteY145" fmla="*/ 864168 h 2224519"/>
                  <a:gd name="connsiteX146" fmla="*/ 471298 w 3471878"/>
                  <a:gd name="connsiteY146"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022094 w 3471878"/>
                  <a:gd name="connsiteY52" fmla="*/ 1225334 h 2224519"/>
                  <a:gd name="connsiteX53" fmla="*/ 2379281 w 3471878"/>
                  <a:gd name="connsiteY53" fmla="*/ 1120559 h 2224519"/>
                  <a:gd name="connsiteX54" fmla="*/ 2105637 w 3471878"/>
                  <a:gd name="connsiteY54" fmla="*/ 967096 h 2224519"/>
                  <a:gd name="connsiteX55" fmla="*/ 1771168 w 3471878"/>
                  <a:gd name="connsiteY55" fmla="*/ 1203194 h 2224519"/>
                  <a:gd name="connsiteX56" fmla="*/ 1666272 w 3471878"/>
                  <a:gd name="connsiteY56" fmla="*/ 1103537 h 2224519"/>
                  <a:gd name="connsiteX57" fmla="*/ 1333340 w 3471878"/>
                  <a:gd name="connsiteY57" fmla="*/ 1505003 h 2224519"/>
                  <a:gd name="connsiteX58" fmla="*/ 1260930 w 3471878"/>
                  <a:gd name="connsiteY58" fmla="*/ 1457024 h 2224519"/>
                  <a:gd name="connsiteX59" fmla="*/ 1613074 w 3471878"/>
                  <a:gd name="connsiteY59" fmla="*/ 1076685 h 2224519"/>
                  <a:gd name="connsiteX60" fmla="*/ 1920715 w 3471878"/>
                  <a:gd name="connsiteY60" fmla="*/ 821267 h 2224519"/>
                  <a:gd name="connsiteX61" fmla="*/ 1829273 w 3471878"/>
                  <a:gd name="connsiteY61" fmla="*/ 817291 h 2224519"/>
                  <a:gd name="connsiteX62" fmla="*/ 1773614 w 3471878"/>
                  <a:gd name="connsiteY62" fmla="*/ 761632 h 2224519"/>
                  <a:gd name="connsiteX63" fmla="*/ 1456874 w 3471878"/>
                  <a:gd name="connsiteY63" fmla="*/ 1004847 h 2224519"/>
                  <a:gd name="connsiteX64" fmla="*/ 1527211 w 3471878"/>
                  <a:gd name="connsiteY64" fmla="*/ 753639 h 2224519"/>
                  <a:gd name="connsiteX65" fmla="*/ 1421703 w 3471878"/>
                  <a:gd name="connsiteY65" fmla="*/ 834026 h 2224519"/>
                  <a:gd name="connsiteX66" fmla="*/ 1512138 w 3471878"/>
                  <a:gd name="connsiteY66" fmla="*/ 834026 h 2224519"/>
                  <a:gd name="connsiteX67" fmla="*/ 1371461 w 3471878"/>
                  <a:gd name="connsiteY67" fmla="*/ 1019920 h 2224519"/>
                  <a:gd name="connsiteX68" fmla="*/ 1115228 w 3471878"/>
                  <a:gd name="connsiteY68" fmla="*/ 1246008 h 2224519"/>
                  <a:gd name="connsiteX69" fmla="*/ 907141 w 3471878"/>
                  <a:gd name="connsiteY69" fmla="*/ 1537410 h 2224519"/>
                  <a:gd name="connsiteX70" fmla="*/ 858995 w 3471878"/>
                  <a:gd name="connsiteY70" fmla="*/ 1612773 h 2224519"/>
                  <a:gd name="connsiteX71" fmla="*/ 1009720 w 3471878"/>
                  <a:gd name="connsiteY71" fmla="*/ 1909199 h 2224519"/>
                  <a:gd name="connsiteX72" fmla="*/ 1100156 w 3471878"/>
                  <a:gd name="connsiteY72" fmla="*/ 1889102 h 2224519"/>
                  <a:gd name="connsiteX73" fmla="*/ 1243117 w 3471878"/>
                  <a:gd name="connsiteY73" fmla="*/ 1429806 h 2224519"/>
                  <a:gd name="connsiteX74" fmla="*/ 1356169 w 3471878"/>
                  <a:gd name="connsiteY74" fmla="*/ 1501105 h 2224519"/>
                  <a:gd name="connsiteX75" fmla="*/ 1352194 w 3471878"/>
                  <a:gd name="connsiteY75" fmla="*/ 1596520 h 2224519"/>
                  <a:gd name="connsiteX76" fmla="*/ 1324384 w 3471878"/>
                  <a:gd name="connsiteY76" fmla="*/ 1770376 h 2224519"/>
                  <a:gd name="connsiteX77" fmla="*/ 1416465 w 3471878"/>
                  <a:gd name="connsiteY77" fmla="*/ 1910842 h 2224519"/>
                  <a:gd name="connsiteX78" fmla="*/ 1340269 w 3471878"/>
                  <a:gd name="connsiteY78" fmla="*/ 1640250 h 2224519"/>
                  <a:gd name="connsiteX79" fmla="*/ 1606637 w 3471878"/>
                  <a:gd name="connsiteY79" fmla="*/ 1513030 h 2224519"/>
                  <a:gd name="connsiteX80" fmla="*/ 1723643 w 3471878"/>
                  <a:gd name="connsiteY80" fmla="*/ 1293596 h 2224519"/>
                  <a:gd name="connsiteX81" fmla="*/ 1989073 w 3471878"/>
                  <a:gd name="connsiteY81" fmla="*/ 1262840 h 2224519"/>
                  <a:gd name="connsiteX82" fmla="*/ 1885956 w 3471878"/>
                  <a:gd name="connsiteY82" fmla="*/ 1550615 h 2224519"/>
                  <a:gd name="connsiteX83" fmla="*/ 1755393 w 3471878"/>
                  <a:gd name="connsiteY83" fmla="*/ 1719046 h 2224519"/>
                  <a:gd name="connsiteX84" fmla="*/ 1596312 w 3471878"/>
                  <a:gd name="connsiteY84" fmla="*/ 2013962 h 2224519"/>
                  <a:gd name="connsiteX85" fmla="*/ 1574831 w 3471878"/>
                  <a:gd name="connsiteY85" fmla="*/ 1921749 h 2224519"/>
                  <a:gd name="connsiteX86" fmla="*/ 1471464 w 3471878"/>
                  <a:gd name="connsiteY86" fmla="*/ 2065646 h 2224519"/>
                  <a:gd name="connsiteX87" fmla="*/ 1582781 w 3471878"/>
                  <a:gd name="connsiteY87" fmla="*/ 2133232 h 2224519"/>
                  <a:gd name="connsiteX88" fmla="*/ 1451584 w 3471878"/>
                  <a:gd name="connsiteY88" fmla="*/ 2200818 h 2224519"/>
                  <a:gd name="connsiteX89" fmla="*/ 1228948 w 3471878"/>
                  <a:gd name="connsiteY89" fmla="*/ 2208769 h 2224519"/>
                  <a:gd name="connsiteX90" fmla="*/ 982457 w 3471878"/>
                  <a:gd name="connsiteY90" fmla="*/ 2216722 h 2224519"/>
                  <a:gd name="connsiteX91" fmla="*/ 966555 w 3471878"/>
                  <a:gd name="connsiteY91" fmla="*/ 2137207 h 2224519"/>
                  <a:gd name="connsiteX92" fmla="*/ 1197143 w 3471878"/>
                  <a:gd name="connsiteY92" fmla="*/ 2161061 h 2224519"/>
                  <a:gd name="connsiteX93" fmla="*/ 1324364 w 3471878"/>
                  <a:gd name="connsiteY93" fmla="*/ 2141182 h 2224519"/>
                  <a:gd name="connsiteX94" fmla="*/ 1280632 w 3471878"/>
                  <a:gd name="connsiteY94" fmla="*/ 1954329 h 2224519"/>
                  <a:gd name="connsiteX95" fmla="*/ 1407852 w 3471878"/>
                  <a:gd name="connsiteY95" fmla="*/ 1926500 h 2224519"/>
                  <a:gd name="connsiteX96" fmla="*/ 1247453 w 3471878"/>
                  <a:gd name="connsiteY96" fmla="*/ 1884840 h 2224519"/>
                  <a:gd name="connsiteX97" fmla="*/ 1182614 w 3471878"/>
                  <a:gd name="connsiteY97" fmla="*/ 2054900 h 2224519"/>
                  <a:gd name="connsiteX98" fmla="*/ 1024793 w 3471878"/>
                  <a:gd name="connsiteY98" fmla="*/ 2120214 h 2224519"/>
                  <a:gd name="connsiteX99" fmla="*/ 884116 w 3471878"/>
                  <a:gd name="connsiteY99" fmla="*/ 1758474 h 2224519"/>
                  <a:gd name="connsiteX100" fmla="*/ 843922 w 3471878"/>
                  <a:gd name="connsiteY100" fmla="*/ 2069973 h 2224519"/>
                  <a:gd name="connsiteX101" fmla="*/ 703246 w 3471878"/>
                  <a:gd name="connsiteY101" fmla="*/ 1657991 h 2224519"/>
                  <a:gd name="connsiteX102" fmla="*/ 803729 w 3471878"/>
                  <a:gd name="connsiteY102" fmla="*/ 1406782 h 2224519"/>
                  <a:gd name="connsiteX103" fmla="*/ 884115 w 3471878"/>
                  <a:gd name="connsiteY103" fmla="*/ 1246008 h 2224519"/>
                  <a:gd name="connsiteX104" fmla="*/ 1160446 w 3471878"/>
                  <a:gd name="connsiteY104" fmla="*/ 1125427 h 2224519"/>
                  <a:gd name="connsiteX105" fmla="*/ 1637744 w 3471878"/>
                  <a:gd name="connsiteY105" fmla="*/ 648131 h 2224519"/>
                  <a:gd name="connsiteX106" fmla="*/ 1763348 w 3471878"/>
                  <a:gd name="connsiteY106" fmla="*/ 336632 h 2224519"/>
                  <a:gd name="connsiteX107" fmla="*/ 1642768 w 3471878"/>
                  <a:gd name="connsiteY107" fmla="*/ 376825 h 2224519"/>
                  <a:gd name="connsiteX108" fmla="*/ 1451848 w 3471878"/>
                  <a:gd name="connsiteY108" fmla="*/ 658179 h 2224519"/>
                  <a:gd name="connsiteX109" fmla="*/ 1170498 w 3471878"/>
                  <a:gd name="connsiteY109" fmla="*/ 497404 h 2224519"/>
                  <a:gd name="connsiteX110" fmla="*/ 1200641 w 3471878"/>
                  <a:gd name="connsiteY110" fmla="*/ 633056 h 2224519"/>
                  <a:gd name="connsiteX111" fmla="*/ 1115230 w 3471878"/>
                  <a:gd name="connsiteY111" fmla="*/ 869194 h 2224519"/>
                  <a:gd name="connsiteX112" fmla="*/ 1100158 w 3471878"/>
                  <a:gd name="connsiteY112" fmla="*/ 1004845 h 2224519"/>
                  <a:gd name="connsiteX113" fmla="*/ 904215 w 3471878"/>
                  <a:gd name="connsiteY113" fmla="*/ 1014893 h 2224519"/>
                  <a:gd name="connsiteX114" fmla="*/ 929336 w 3471878"/>
                  <a:gd name="connsiteY114" fmla="*/ 1175667 h 2224519"/>
                  <a:gd name="connsiteX115" fmla="*/ 708272 w 3471878"/>
                  <a:gd name="connsiteY115" fmla="*/ 984749 h 2224519"/>
                  <a:gd name="connsiteX116" fmla="*/ 607789 w 3471878"/>
                  <a:gd name="connsiteY116" fmla="*/ 914411 h 2224519"/>
                  <a:gd name="connsiteX117" fmla="*/ 809594 w 3471878"/>
                  <a:gd name="connsiteY117" fmla="*/ 1313832 h 2224519"/>
                  <a:gd name="connsiteX118" fmla="*/ 512330 w 3471878"/>
                  <a:gd name="connsiteY118" fmla="*/ 1356538 h 2224519"/>
                  <a:gd name="connsiteX119" fmla="*/ 647983 w 3471878"/>
                  <a:gd name="connsiteY119" fmla="*/ 1874028 h 2224519"/>
                  <a:gd name="connsiteX120" fmla="*/ 537449 w 3471878"/>
                  <a:gd name="connsiteY120" fmla="*/ 1798666 h 2224519"/>
                  <a:gd name="connsiteX121" fmla="*/ 391749 w 3471878"/>
                  <a:gd name="connsiteY121" fmla="*/ 1733351 h 2224519"/>
                  <a:gd name="connsiteX122" fmla="*/ 230975 w 3471878"/>
                  <a:gd name="connsiteY122" fmla="*/ 1436924 h 2224519"/>
                  <a:gd name="connsiteX123" fmla="*/ 356580 w 3471878"/>
                  <a:gd name="connsiteY123" fmla="*/ 1668037 h 2224519"/>
                  <a:gd name="connsiteX124" fmla="*/ 431942 w 3471878"/>
                  <a:gd name="connsiteY124" fmla="*/ 1833835 h 2224519"/>
                  <a:gd name="connsiteX125" fmla="*/ 527402 w 3471878"/>
                  <a:gd name="connsiteY125" fmla="*/ 1874028 h 2224519"/>
                  <a:gd name="connsiteX126" fmla="*/ 507305 w 3471878"/>
                  <a:gd name="connsiteY126" fmla="*/ 1989585 h 2224519"/>
                  <a:gd name="connsiteX127" fmla="*/ 311362 w 3471878"/>
                  <a:gd name="connsiteY127" fmla="*/ 2180503 h 2224519"/>
                  <a:gd name="connsiteX128" fmla="*/ 250235 w 3471878"/>
                  <a:gd name="connsiteY128" fmla="*/ 2142821 h 2224519"/>
                  <a:gd name="connsiteX129" fmla="*/ 220927 w 3471878"/>
                  <a:gd name="connsiteY129" fmla="*/ 1989584 h 2224519"/>
                  <a:gd name="connsiteX130" fmla="*/ 120444 w 3471878"/>
                  <a:gd name="connsiteY130" fmla="*/ 1909197 h 2224519"/>
                  <a:gd name="connsiteX131" fmla="*/ 65177 w 3471878"/>
                  <a:gd name="connsiteY131" fmla="*/ 1869004 h 2224519"/>
                  <a:gd name="connsiteX132" fmla="*/ 80251 w 3471878"/>
                  <a:gd name="connsiteY132" fmla="*/ 1673060 h 2224519"/>
                  <a:gd name="connsiteX133" fmla="*/ 205854 w 3471878"/>
                  <a:gd name="connsiteY133" fmla="*/ 1813738 h 2224519"/>
                  <a:gd name="connsiteX134" fmla="*/ 301314 w 3471878"/>
                  <a:gd name="connsiteY134" fmla="*/ 1974512 h 2224519"/>
                  <a:gd name="connsiteX135" fmla="*/ 326435 w 3471878"/>
                  <a:gd name="connsiteY135" fmla="*/ 1863979 h 2224519"/>
                  <a:gd name="connsiteX136" fmla="*/ 175710 w 3471878"/>
                  <a:gd name="connsiteY136" fmla="*/ 1517311 h 2224519"/>
                  <a:gd name="connsiteX137" fmla="*/ 150589 w 3471878"/>
                  <a:gd name="connsiteY137" fmla="*/ 1482143 h 2224519"/>
                  <a:gd name="connsiteX138" fmla="*/ 30008 w 3471878"/>
                  <a:gd name="connsiteY138" fmla="*/ 1642916 h 2224519"/>
                  <a:gd name="connsiteX139" fmla="*/ 19959 w 3471878"/>
                  <a:gd name="connsiteY139" fmla="*/ 1798665 h 2224519"/>
                  <a:gd name="connsiteX140" fmla="*/ 75227 w 3471878"/>
                  <a:gd name="connsiteY140" fmla="*/ 1301271 h 2224519"/>
                  <a:gd name="connsiteX141" fmla="*/ 175709 w 3471878"/>
                  <a:gd name="connsiteY141" fmla="*/ 1341465 h 2224519"/>
                  <a:gd name="connsiteX142" fmla="*/ 170685 w 3471878"/>
                  <a:gd name="connsiteY142" fmla="*/ 1125426 h 2224519"/>
                  <a:gd name="connsiteX143" fmla="*/ 95322 w 3471878"/>
                  <a:gd name="connsiteY143" fmla="*/ 1235957 h 2224519"/>
                  <a:gd name="connsiteX144" fmla="*/ 180733 w 3471878"/>
                  <a:gd name="connsiteY144" fmla="*/ 1045039 h 2224519"/>
                  <a:gd name="connsiteX145" fmla="*/ 276193 w 3471878"/>
                  <a:gd name="connsiteY145" fmla="*/ 864168 h 2224519"/>
                  <a:gd name="connsiteX146" fmla="*/ 471298 w 3471878"/>
                  <a:gd name="connsiteY146"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022094 w 3471878"/>
                  <a:gd name="connsiteY52" fmla="*/ 1225334 h 2224519"/>
                  <a:gd name="connsiteX53" fmla="*/ 2379281 w 3471878"/>
                  <a:gd name="connsiteY53" fmla="*/ 1120559 h 2224519"/>
                  <a:gd name="connsiteX54" fmla="*/ 2105637 w 3471878"/>
                  <a:gd name="connsiteY54" fmla="*/ 967096 h 2224519"/>
                  <a:gd name="connsiteX55" fmla="*/ 1771168 w 3471878"/>
                  <a:gd name="connsiteY55" fmla="*/ 1203194 h 2224519"/>
                  <a:gd name="connsiteX56" fmla="*/ 1666272 w 3471878"/>
                  <a:gd name="connsiteY56" fmla="*/ 1103537 h 2224519"/>
                  <a:gd name="connsiteX57" fmla="*/ 1333340 w 3471878"/>
                  <a:gd name="connsiteY57" fmla="*/ 1505003 h 2224519"/>
                  <a:gd name="connsiteX58" fmla="*/ 1260930 w 3471878"/>
                  <a:gd name="connsiteY58" fmla="*/ 1457024 h 2224519"/>
                  <a:gd name="connsiteX59" fmla="*/ 1613074 w 3471878"/>
                  <a:gd name="connsiteY59" fmla="*/ 1076685 h 2224519"/>
                  <a:gd name="connsiteX60" fmla="*/ 1920715 w 3471878"/>
                  <a:gd name="connsiteY60" fmla="*/ 821267 h 2224519"/>
                  <a:gd name="connsiteX61" fmla="*/ 1829273 w 3471878"/>
                  <a:gd name="connsiteY61" fmla="*/ 817291 h 2224519"/>
                  <a:gd name="connsiteX62" fmla="*/ 1773614 w 3471878"/>
                  <a:gd name="connsiteY62" fmla="*/ 761632 h 2224519"/>
                  <a:gd name="connsiteX63" fmla="*/ 1456874 w 3471878"/>
                  <a:gd name="connsiteY63" fmla="*/ 1004847 h 2224519"/>
                  <a:gd name="connsiteX64" fmla="*/ 1527211 w 3471878"/>
                  <a:gd name="connsiteY64" fmla="*/ 753639 h 2224519"/>
                  <a:gd name="connsiteX65" fmla="*/ 1421703 w 3471878"/>
                  <a:gd name="connsiteY65" fmla="*/ 834026 h 2224519"/>
                  <a:gd name="connsiteX66" fmla="*/ 1512138 w 3471878"/>
                  <a:gd name="connsiteY66" fmla="*/ 834026 h 2224519"/>
                  <a:gd name="connsiteX67" fmla="*/ 1371461 w 3471878"/>
                  <a:gd name="connsiteY67" fmla="*/ 1019920 h 2224519"/>
                  <a:gd name="connsiteX68" fmla="*/ 1115228 w 3471878"/>
                  <a:gd name="connsiteY68" fmla="*/ 1246008 h 2224519"/>
                  <a:gd name="connsiteX69" fmla="*/ 907141 w 3471878"/>
                  <a:gd name="connsiteY69" fmla="*/ 1537410 h 2224519"/>
                  <a:gd name="connsiteX70" fmla="*/ 858995 w 3471878"/>
                  <a:gd name="connsiteY70" fmla="*/ 1612773 h 2224519"/>
                  <a:gd name="connsiteX71" fmla="*/ 1009720 w 3471878"/>
                  <a:gd name="connsiteY71" fmla="*/ 1909199 h 2224519"/>
                  <a:gd name="connsiteX72" fmla="*/ 1100156 w 3471878"/>
                  <a:gd name="connsiteY72" fmla="*/ 1889102 h 2224519"/>
                  <a:gd name="connsiteX73" fmla="*/ 1243117 w 3471878"/>
                  <a:gd name="connsiteY73" fmla="*/ 1429806 h 2224519"/>
                  <a:gd name="connsiteX74" fmla="*/ 1356169 w 3471878"/>
                  <a:gd name="connsiteY74" fmla="*/ 1501105 h 2224519"/>
                  <a:gd name="connsiteX75" fmla="*/ 1352194 w 3471878"/>
                  <a:gd name="connsiteY75" fmla="*/ 1596520 h 2224519"/>
                  <a:gd name="connsiteX76" fmla="*/ 1324384 w 3471878"/>
                  <a:gd name="connsiteY76" fmla="*/ 1770376 h 2224519"/>
                  <a:gd name="connsiteX77" fmla="*/ 1416465 w 3471878"/>
                  <a:gd name="connsiteY77" fmla="*/ 1910842 h 2224519"/>
                  <a:gd name="connsiteX78" fmla="*/ 1340269 w 3471878"/>
                  <a:gd name="connsiteY78" fmla="*/ 1640250 h 2224519"/>
                  <a:gd name="connsiteX79" fmla="*/ 1606637 w 3471878"/>
                  <a:gd name="connsiteY79" fmla="*/ 1513030 h 2224519"/>
                  <a:gd name="connsiteX80" fmla="*/ 1723643 w 3471878"/>
                  <a:gd name="connsiteY80" fmla="*/ 1293596 h 2224519"/>
                  <a:gd name="connsiteX81" fmla="*/ 1989073 w 3471878"/>
                  <a:gd name="connsiteY81" fmla="*/ 1262840 h 2224519"/>
                  <a:gd name="connsiteX82" fmla="*/ 1885956 w 3471878"/>
                  <a:gd name="connsiteY82" fmla="*/ 1550615 h 2224519"/>
                  <a:gd name="connsiteX83" fmla="*/ 1755393 w 3471878"/>
                  <a:gd name="connsiteY83" fmla="*/ 1719046 h 2224519"/>
                  <a:gd name="connsiteX84" fmla="*/ 1596312 w 3471878"/>
                  <a:gd name="connsiteY84" fmla="*/ 2013962 h 2224519"/>
                  <a:gd name="connsiteX85" fmla="*/ 1574831 w 3471878"/>
                  <a:gd name="connsiteY85" fmla="*/ 1921749 h 2224519"/>
                  <a:gd name="connsiteX86" fmla="*/ 1471464 w 3471878"/>
                  <a:gd name="connsiteY86" fmla="*/ 2065646 h 2224519"/>
                  <a:gd name="connsiteX87" fmla="*/ 1582781 w 3471878"/>
                  <a:gd name="connsiteY87" fmla="*/ 2133232 h 2224519"/>
                  <a:gd name="connsiteX88" fmla="*/ 1451584 w 3471878"/>
                  <a:gd name="connsiteY88" fmla="*/ 2200818 h 2224519"/>
                  <a:gd name="connsiteX89" fmla="*/ 1228948 w 3471878"/>
                  <a:gd name="connsiteY89" fmla="*/ 2208769 h 2224519"/>
                  <a:gd name="connsiteX90" fmla="*/ 982457 w 3471878"/>
                  <a:gd name="connsiteY90" fmla="*/ 2216722 h 2224519"/>
                  <a:gd name="connsiteX91" fmla="*/ 966555 w 3471878"/>
                  <a:gd name="connsiteY91" fmla="*/ 2137207 h 2224519"/>
                  <a:gd name="connsiteX92" fmla="*/ 1197143 w 3471878"/>
                  <a:gd name="connsiteY92" fmla="*/ 2161061 h 2224519"/>
                  <a:gd name="connsiteX93" fmla="*/ 1324364 w 3471878"/>
                  <a:gd name="connsiteY93" fmla="*/ 2141182 h 2224519"/>
                  <a:gd name="connsiteX94" fmla="*/ 1280632 w 3471878"/>
                  <a:gd name="connsiteY94" fmla="*/ 1954329 h 2224519"/>
                  <a:gd name="connsiteX95" fmla="*/ 1407852 w 3471878"/>
                  <a:gd name="connsiteY95" fmla="*/ 1926500 h 2224519"/>
                  <a:gd name="connsiteX96" fmla="*/ 1247453 w 3471878"/>
                  <a:gd name="connsiteY96" fmla="*/ 1884840 h 2224519"/>
                  <a:gd name="connsiteX97" fmla="*/ 1182614 w 3471878"/>
                  <a:gd name="connsiteY97" fmla="*/ 2054900 h 2224519"/>
                  <a:gd name="connsiteX98" fmla="*/ 1024793 w 3471878"/>
                  <a:gd name="connsiteY98" fmla="*/ 2120214 h 2224519"/>
                  <a:gd name="connsiteX99" fmla="*/ 884116 w 3471878"/>
                  <a:gd name="connsiteY99" fmla="*/ 1758474 h 2224519"/>
                  <a:gd name="connsiteX100" fmla="*/ 843922 w 3471878"/>
                  <a:gd name="connsiteY100" fmla="*/ 2069973 h 2224519"/>
                  <a:gd name="connsiteX101" fmla="*/ 703246 w 3471878"/>
                  <a:gd name="connsiteY101" fmla="*/ 1657991 h 2224519"/>
                  <a:gd name="connsiteX102" fmla="*/ 803729 w 3471878"/>
                  <a:gd name="connsiteY102" fmla="*/ 1406782 h 2224519"/>
                  <a:gd name="connsiteX103" fmla="*/ 884115 w 3471878"/>
                  <a:gd name="connsiteY103" fmla="*/ 1246008 h 2224519"/>
                  <a:gd name="connsiteX104" fmla="*/ 1160446 w 3471878"/>
                  <a:gd name="connsiteY104" fmla="*/ 1125427 h 2224519"/>
                  <a:gd name="connsiteX105" fmla="*/ 1637744 w 3471878"/>
                  <a:gd name="connsiteY105" fmla="*/ 648131 h 2224519"/>
                  <a:gd name="connsiteX106" fmla="*/ 1763348 w 3471878"/>
                  <a:gd name="connsiteY106" fmla="*/ 336632 h 2224519"/>
                  <a:gd name="connsiteX107" fmla="*/ 1642768 w 3471878"/>
                  <a:gd name="connsiteY107" fmla="*/ 376825 h 2224519"/>
                  <a:gd name="connsiteX108" fmla="*/ 1451848 w 3471878"/>
                  <a:gd name="connsiteY108" fmla="*/ 658179 h 2224519"/>
                  <a:gd name="connsiteX109" fmla="*/ 1170498 w 3471878"/>
                  <a:gd name="connsiteY109" fmla="*/ 497404 h 2224519"/>
                  <a:gd name="connsiteX110" fmla="*/ 1200641 w 3471878"/>
                  <a:gd name="connsiteY110" fmla="*/ 633056 h 2224519"/>
                  <a:gd name="connsiteX111" fmla="*/ 1115230 w 3471878"/>
                  <a:gd name="connsiteY111" fmla="*/ 869194 h 2224519"/>
                  <a:gd name="connsiteX112" fmla="*/ 1100158 w 3471878"/>
                  <a:gd name="connsiteY112" fmla="*/ 1004845 h 2224519"/>
                  <a:gd name="connsiteX113" fmla="*/ 904215 w 3471878"/>
                  <a:gd name="connsiteY113" fmla="*/ 1014893 h 2224519"/>
                  <a:gd name="connsiteX114" fmla="*/ 929336 w 3471878"/>
                  <a:gd name="connsiteY114" fmla="*/ 1175667 h 2224519"/>
                  <a:gd name="connsiteX115" fmla="*/ 708272 w 3471878"/>
                  <a:gd name="connsiteY115" fmla="*/ 984749 h 2224519"/>
                  <a:gd name="connsiteX116" fmla="*/ 607789 w 3471878"/>
                  <a:gd name="connsiteY116" fmla="*/ 914411 h 2224519"/>
                  <a:gd name="connsiteX117" fmla="*/ 809594 w 3471878"/>
                  <a:gd name="connsiteY117" fmla="*/ 1313832 h 2224519"/>
                  <a:gd name="connsiteX118" fmla="*/ 512330 w 3471878"/>
                  <a:gd name="connsiteY118" fmla="*/ 1356538 h 2224519"/>
                  <a:gd name="connsiteX119" fmla="*/ 647983 w 3471878"/>
                  <a:gd name="connsiteY119" fmla="*/ 1874028 h 2224519"/>
                  <a:gd name="connsiteX120" fmla="*/ 537449 w 3471878"/>
                  <a:gd name="connsiteY120" fmla="*/ 1798666 h 2224519"/>
                  <a:gd name="connsiteX121" fmla="*/ 391749 w 3471878"/>
                  <a:gd name="connsiteY121" fmla="*/ 1733351 h 2224519"/>
                  <a:gd name="connsiteX122" fmla="*/ 230975 w 3471878"/>
                  <a:gd name="connsiteY122" fmla="*/ 1436924 h 2224519"/>
                  <a:gd name="connsiteX123" fmla="*/ 356580 w 3471878"/>
                  <a:gd name="connsiteY123" fmla="*/ 1668037 h 2224519"/>
                  <a:gd name="connsiteX124" fmla="*/ 431942 w 3471878"/>
                  <a:gd name="connsiteY124" fmla="*/ 1833835 h 2224519"/>
                  <a:gd name="connsiteX125" fmla="*/ 527402 w 3471878"/>
                  <a:gd name="connsiteY125" fmla="*/ 1874028 h 2224519"/>
                  <a:gd name="connsiteX126" fmla="*/ 507305 w 3471878"/>
                  <a:gd name="connsiteY126" fmla="*/ 1989585 h 2224519"/>
                  <a:gd name="connsiteX127" fmla="*/ 311362 w 3471878"/>
                  <a:gd name="connsiteY127" fmla="*/ 2180503 h 2224519"/>
                  <a:gd name="connsiteX128" fmla="*/ 250235 w 3471878"/>
                  <a:gd name="connsiteY128" fmla="*/ 2142821 h 2224519"/>
                  <a:gd name="connsiteX129" fmla="*/ 220927 w 3471878"/>
                  <a:gd name="connsiteY129" fmla="*/ 1989584 h 2224519"/>
                  <a:gd name="connsiteX130" fmla="*/ 120444 w 3471878"/>
                  <a:gd name="connsiteY130" fmla="*/ 1909197 h 2224519"/>
                  <a:gd name="connsiteX131" fmla="*/ 65177 w 3471878"/>
                  <a:gd name="connsiteY131" fmla="*/ 1869004 h 2224519"/>
                  <a:gd name="connsiteX132" fmla="*/ 80251 w 3471878"/>
                  <a:gd name="connsiteY132" fmla="*/ 1673060 h 2224519"/>
                  <a:gd name="connsiteX133" fmla="*/ 205854 w 3471878"/>
                  <a:gd name="connsiteY133" fmla="*/ 1813738 h 2224519"/>
                  <a:gd name="connsiteX134" fmla="*/ 301314 w 3471878"/>
                  <a:gd name="connsiteY134" fmla="*/ 1974512 h 2224519"/>
                  <a:gd name="connsiteX135" fmla="*/ 326435 w 3471878"/>
                  <a:gd name="connsiteY135" fmla="*/ 1863979 h 2224519"/>
                  <a:gd name="connsiteX136" fmla="*/ 175710 w 3471878"/>
                  <a:gd name="connsiteY136" fmla="*/ 1517311 h 2224519"/>
                  <a:gd name="connsiteX137" fmla="*/ 150589 w 3471878"/>
                  <a:gd name="connsiteY137" fmla="*/ 1482143 h 2224519"/>
                  <a:gd name="connsiteX138" fmla="*/ 30008 w 3471878"/>
                  <a:gd name="connsiteY138" fmla="*/ 1642916 h 2224519"/>
                  <a:gd name="connsiteX139" fmla="*/ 19959 w 3471878"/>
                  <a:gd name="connsiteY139" fmla="*/ 1798665 h 2224519"/>
                  <a:gd name="connsiteX140" fmla="*/ 75227 w 3471878"/>
                  <a:gd name="connsiteY140" fmla="*/ 1301271 h 2224519"/>
                  <a:gd name="connsiteX141" fmla="*/ 175709 w 3471878"/>
                  <a:gd name="connsiteY141" fmla="*/ 1341465 h 2224519"/>
                  <a:gd name="connsiteX142" fmla="*/ 170685 w 3471878"/>
                  <a:gd name="connsiteY142" fmla="*/ 1125426 h 2224519"/>
                  <a:gd name="connsiteX143" fmla="*/ 95322 w 3471878"/>
                  <a:gd name="connsiteY143" fmla="*/ 1235957 h 2224519"/>
                  <a:gd name="connsiteX144" fmla="*/ 180733 w 3471878"/>
                  <a:gd name="connsiteY144" fmla="*/ 1045039 h 2224519"/>
                  <a:gd name="connsiteX145" fmla="*/ 276193 w 3471878"/>
                  <a:gd name="connsiteY145" fmla="*/ 864168 h 2224519"/>
                  <a:gd name="connsiteX146" fmla="*/ 471298 w 3471878"/>
                  <a:gd name="connsiteY146"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107818 w 3471878"/>
                  <a:gd name="connsiteY52" fmla="*/ 1268196 h 2224519"/>
                  <a:gd name="connsiteX53" fmla="*/ 2022094 w 3471878"/>
                  <a:gd name="connsiteY53" fmla="*/ 1225334 h 2224519"/>
                  <a:gd name="connsiteX54" fmla="*/ 2379281 w 3471878"/>
                  <a:gd name="connsiteY54" fmla="*/ 1120559 h 2224519"/>
                  <a:gd name="connsiteX55" fmla="*/ 2105637 w 3471878"/>
                  <a:gd name="connsiteY55" fmla="*/ 967096 h 2224519"/>
                  <a:gd name="connsiteX56" fmla="*/ 1771168 w 3471878"/>
                  <a:gd name="connsiteY56" fmla="*/ 1203194 h 2224519"/>
                  <a:gd name="connsiteX57" fmla="*/ 1666272 w 3471878"/>
                  <a:gd name="connsiteY57" fmla="*/ 1103537 h 2224519"/>
                  <a:gd name="connsiteX58" fmla="*/ 1333340 w 3471878"/>
                  <a:gd name="connsiteY58" fmla="*/ 1505003 h 2224519"/>
                  <a:gd name="connsiteX59" fmla="*/ 1260930 w 3471878"/>
                  <a:gd name="connsiteY59" fmla="*/ 1457024 h 2224519"/>
                  <a:gd name="connsiteX60" fmla="*/ 1613074 w 3471878"/>
                  <a:gd name="connsiteY60" fmla="*/ 1076685 h 2224519"/>
                  <a:gd name="connsiteX61" fmla="*/ 1920715 w 3471878"/>
                  <a:gd name="connsiteY61" fmla="*/ 821267 h 2224519"/>
                  <a:gd name="connsiteX62" fmla="*/ 1829273 w 3471878"/>
                  <a:gd name="connsiteY62" fmla="*/ 817291 h 2224519"/>
                  <a:gd name="connsiteX63" fmla="*/ 1773614 w 3471878"/>
                  <a:gd name="connsiteY63" fmla="*/ 761632 h 2224519"/>
                  <a:gd name="connsiteX64" fmla="*/ 1456874 w 3471878"/>
                  <a:gd name="connsiteY64" fmla="*/ 1004847 h 2224519"/>
                  <a:gd name="connsiteX65" fmla="*/ 1527211 w 3471878"/>
                  <a:gd name="connsiteY65" fmla="*/ 753639 h 2224519"/>
                  <a:gd name="connsiteX66" fmla="*/ 1421703 w 3471878"/>
                  <a:gd name="connsiteY66" fmla="*/ 834026 h 2224519"/>
                  <a:gd name="connsiteX67" fmla="*/ 1512138 w 3471878"/>
                  <a:gd name="connsiteY67" fmla="*/ 834026 h 2224519"/>
                  <a:gd name="connsiteX68" fmla="*/ 1371461 w 3471878"/>
                  <a:gd name="connsiteY68" fmla="*/ 1019920 h 2224519"/>
                  <a:gd name="connsiteX69" fmla="*/ 1115228 w 3471878"/>
                  <a:gd name="connsiteY69" fmla="*/ 1246008 h 2224519"/>
                  <a:gd name="connsiteX70" fmla="*/ 907141 w 3471878"/>
                  <a:gd name="connsiteY70" fmla="*/ 1537410 h 2224519"/>
                  <a:gd name="connsiteX71" fmla="*/ 858995 w 3471878"/>
                  <a:gd name="connsiteY71" fmla="*/ 1612773 h 2224519"/>
                  <a:gd name="connsiteX72" fmla="*/ 1009720 w 3471878"/>
                  <a:gd name="connsiteY72" fmla="*/ 1909199 h 2224519"/>
                  <a:gd name="connsiteX73" fmla="*/ 1100156 w 3471878"/>
                  <a:gd name="connsiteY73" fmla="*/ 1889102 h 2224519"/>
                  <a:gd name="connsiteX74" fmla="*/ 1243117 w 3471878"/>
                  <a:gd name="connsiteY74" fmla="*/ 1429806 h 2224519"/>
                  <a:gd name="connsiteX75" fmla="*/ 1356169 w 3471878"/>
                  <a:gd name="connsiteY75" fmla="*/ 1501105 h 2224519"/>
                  <a:gd name="connsiteX76" fmla="*/ 1352194 w 3471878"/>
                  <a:gd name="connsiteY76" fmla="*/ 1596520 h 2224519"/>
                  <a:gd name="connsiteX77" fmla="*/ 1324384 w 3471878"/>
                  <a:gd name="connsiteY77" fmla="*/ 1770376 h 2224519"/>
                  <a:gd name="connsiteX78" fmla="*/ 1416465 w 3471878"/>
                  <a:gd name="connsiteY78" fmla="*/ 1910842 h 2224519"/>
                  <a:gd name="connsiteX79" fmla="*/ 1340269 w 3471878"/>
                  <a:gd name="connsiteY79" fmla="*/ 1640250 h 2224519"/>
                  <a:gd name="connsiteX80" fmla="*/ 1606637 w 3471878"/>
                  <a:gd name="connsiteY80" fmla="*/ 1513030 h 2224519"/>
                  <a:gd name="connsiteX81" fmla="*/ 1723643 w 3471878"/>
                  <a:gd name="connsiteY81" fmla="*/ 1293596 h 2224519"/>
                  <a:gd name="connsiteX82" fmla="*/ 1989073 w 3471878"/>
                  <a:gd name="connsiteY82" fmla="*/ 1262840 h 2224519"/>
                  <a:gd name="connsiteX83" fmla="*/ 1885956 w 3471878"/>
                  <a:gd name="connsiteY83" fmla="*/ 1550615 h 2224519"/>
                  <a:gd name="connsiteX84" fmla="*/ 1755393 w 3471878"/>
                  <a:gd name="connsiteY84" fmla="*/ 1719046 h 2224519"/>
                  <a:gd name="connsiteX85" fmla="*/ 1596312 w 3471878"/>
                  <a:gd name="connsiteY85" fmla="*/ 2013962 h 2224519"/>
                  <a:gd name="connsiteX86" fmla="*/ 1574831 w 3471878"/>
                  <a:gd name="connsiteY86" fmla="*/ 1921749 h 2224519"/>
                  <a:gd name="connsiteX87" fmla="*/ 1471464 w 3471878"/>
                  <a:gd name="connsiteY87" fmla="*/ 2065646 h 2224519"/>
                  <a:gd name="connsiteX88" fmla="*/ 1582781 w 3471878"/>
                  <a:gd name="connsiteY88" fmla="*/ 2133232 h 2224519"/>
                  <a:gd name="connsiteX89" fmla="*/ 1451584 w 3471878"/>
                  <a:gd name="connsiteY89" fmla="*/ 2200818 h 2224519"/>
                  <a:gd name="connsiteX90" fmla="*/ 1228948 w 3471878"/>
                  <a:gd name="connsiteY90" fmla="*/ 2208769 h 2224519"/>
                  <a:gd name="connsiteX91" fmla="*/ 982457 w 3471878"/>
                  <a:gd name="connsiteY91" fmla="*/ 2216722 h 2224519"/>
                  <a:gd name="connsiteX92" fmla="*/ 966555 w 3471878"/>
                  <a:gd name="connsiteY92" fmla="*/ 2137207 h 2224519"/>
                  <a:gd name="connsiteX93" fmla="*/ 1197143 w 3471878"/>
                  <a:gd name="connsiteY93" fmla="*/ 2161061 h 2224519"/>
                  <a:gd name="connsiteX94" fmla="*/ 1324364 w 3471878"/>
                  <a:gd name="connsiteY94" fmla="*/ 2141182 h 2224519"/>
                  <a:gd name="connsiteX95" fmla="*/ 1280632 w 3471878"/>
                  <a:gd name="connsiteY95" fmla="*/ 1954329 h 2224519"/>
                  <a:gd name="connsiteX96" fmla="*/ 1407852 w 3471878"/>
                  <a:gd name="connsiteY96" fmla="*/ 1926500 h 2224519"/>
                  <a:gd name="connsiteX97" fmla="*/ 1247453 w 3471878"/>
                  <a:gd name="connsiteY97" fmla="*/ 1884840 h 2224519"/>
                  <a:gd name="connsiteX98" fmla="*/ 1182614 w 3471878"/>
                  <a:gd name="connsiteY98" fmla="*/ 2054900 h 2224519"/>
                  <a:gd name="connsiteX99" fmla="*/ 1024793 w 3471878"/>
                  <a:gd name="connsiteY99" fmla="*/ 2120214 h 2224519"/>
                  <a:gd name="connsiteX100" fmla="*/ 884116 w 3471878"/>
                  <a:gd name="connsiteY100" fmla="*/ 1758474 h 2224519"/>
                  <a:gd name="connsiteX101" fmla="*/ 843922 w 3471878"/>
                  <a:gd name="connsiteY101" fmla="*/ 2069973 h 2224519"/>
                  <a:gd name="connsiteX102" fmla="*/ 703246 w 3471878"/>
                  <a:gd name="connsiteY102" fmla="*/ 1657991 h 2224519"/>
                  <a:gd name="connsiteX103" fmla="*/ 803729 w 3471878"/>
                  <a:gd name="connsiteY103" fmla="*/ 1406782 h 2224519"/>
                  <a:gd name="connsiteX104" fmla="*/ 884115 w 3471878"/>
                  <a:gd name="connsiteY104" fmla="*/ 1246008 h 2224519"/>
                  <a:gd name="connsiteX105" fmla="*/ 1160446 w 3471878"/>
                  <a:gd name="connsiteY105" fmla="*/ 1125427 h 2224519"/>
                  <a:gd name="connsiteX106" fmla="*/ 1637744 w 3471878"/>
                  <a:gd name="connsiteY106" fmla="*/ 648131 h 2224519"/>
                  <a:gd name="connsiteX107" fmla="*/ 1763348 w 3471878"/>
                  <a:gd name="connsiteY107" fmla="*/ 336632 h 2224519"/>
                  <a:gd name="connsiteX108" fmla="*/ 1642768 w 3471878"/>
                  <a:gd name="connsiteY108" fmla="*/ 376825 h 2224519"/>
                  <a:gd name="connsiteX109" fmla="*/ 1451848 w 3471878"/>
                  <a:gd name="connsiteY109" fmla="*/ 658179 h 2224519"/>
                  <a:gd name="connsiteX110" fmla="*/ 1170498 w 3471878"/>
                  <a:gd name="connsiteY110" fmla="*/ 497404 h 2224519"/>
                  <a:gd name="connsiteX111" fmla="*/ 1200641 w 3471878"/>
                  <a:gd name="connsiteY111" fmla="*/ 633056 h 2224519"/>
                  <a:gd name="connsiteX112" fmla="*/ 1115230 w 3471878"/>
                  <a:gd name="connsiteY112" fmla="*/ 869194 h 2224519"/>
                  <a:gd name="connsiteX113" fmla="*/ 1100158 w 3471878"/>
                  <a:gd name="connsiteY113" fmla="*/ 1004845 h 2224519"/>
                  <a:gd name="connsiteX114" fmla="*/ 904215 w 3471878"/>
                  <a:gd name="connsiteY114" fmla="*/ 1014893 h 2224519"/>
                  <a:gd name="connsiteX115" fmla="*/ 929336 w 3471878"/>
                  <a:gd name="connsiteY115" fmla="*/ 1175667 h 2224519"/>
                  <a:gd name="connsiteX116" fmla="*/ 708272 w 3471878"/>
                  <a:gd name="connsiteY116" fmla="*/ 984749 h 2224519"/>
                  <a:gd name="connsiteX117" fmla="*/ 607789 w 3471878"/>
                  <a:gd name="connsiteY117" fmla="*/ 914411 h 2224519"/>
                  <a:gd name="connsiteX118" fmla="*/ 809594 w 3471878"/>
                  <a:gd name="connsiteY118" fmla="*/ 1313832 h 2224519"/>
                  <a:gd name="connsiteX119" fmla="*/ 512330 w 3471878"/>
                  <a:gd name="connsiteY119" fmla="*/ 1356538 h 2224519"/>
                  <a:gd name="connsiteX120" fmla="*/ 647983 w 3471878"/>
                  <a:gd name="connsiteY120" fmla="*/ 1874028 h 2224519"/>
                  <a:gd name="connsiteX121" fmla="*/ 537449 w 3471878"/>
                  <a:gd name="connsiteY121" fmla="*/ 1798666 h 2224519"/>
                  <a:gd name="connsiteX122" fmla="*/ 391749 w 3471878"/>
                  <a:gd name="connsiteY122" fmla="*/ 1733351 h 2224519"/>
                  <a:gd name="connsiteX123" fmla="*/ 230975 w 3471878"/>
                  <a:gd name="connsiteY123" fmla="*/ 1436924 h 2224519"/>
                  <a:gd name="connsiteX124" fmla="*/ 356580 w 3471878"/>
                  <a:gd name="connsiteY124" fmla="*/ 1668037 h 2224519"/>
                  <a:gd name="connsiteX125" fmla="*/ 431942 w 3471878"/>
                  <a:gd name="connsiteY125" fmla="*/ 1833835 h 2224519"/>
                  <a:gd name="connsiteX126" fmla="*/ 527402 w 3471878"/>
                  <a:gd name="connsiteY126" fmla="*/ 1874028 h 2224519"/>
                  <a:gd name="connsiteX127" fmla="*/ 507305 w 3471878"/>
                  <a:gd name="connsiteY127" fmla="*/ 1989585 h 2224519"/>
                  <a:gd name="connsiteX128" fmla="*/ 311362 w 3471878"/>
                  <a:gd name="connsiteY128" fmla="*/ 2180503 h 2224519"/>
                  <a:gd name="connsiteX129" fmla="*/ 250235 w 3471878"/>
                  <a:gd name="connsiteY129" fmla="*/ 2142821 h 2224519"/>
                  <a:gd name="connsiteX130" fmla="*/ 220927 w 3471878"/>
                  <a:gd name="connsiteY130" fmla="*/ 1989584 h 2224519"/>
                  <a:gd name="connsiteX131" fmla="*/ 120444 w 3471878"/>
                  <a:gd name="connsiteY131" fmla="*/ 1909197 h 2224519"/>
                  <a:gd name="connsiteX132" fmla="*/ 65177 w 3471878"/>
                  <a:gd name="connsiteY132" fmla="*/ 1869004 h 2224519"/>
                  <a:gd name="connsiteX133" fmla="*/ 80251 w 3471878"/>
                  <a:gd name="connsiteY133" fmla="*/ 1673060 h 2224519"/>
                  <a:gd name="connsiteX134" fmla="*/ 205854 w 3471878"/>
                  <a:gd name="connsiteY134" fmla="*/ 1813738 h 2224519"/>
                  <a:gd name="connsiteX135" fmla="*/ 301314 w 3471878"/>
                  <a:gd name="connsiteY135" fmla="*/ 1974512 h 2224519"/>
                  <a:gd name="connsiteX136" fmla="*/ 326435 w 3471878"/>
                  <a:gd name="connsiteY136" fmla="*/ 1863979 h 2224519"/>
                  <a:gd name="connsiteX137" fmla="*/ 175710 w 3471878"/>
                  <a:gd name="connsiteY137" fmla="*/ 1517311 h 2224519"/>
                  <a:gd name="connsiteX138" fmla="*/ 150589 w 3471878"/>
                  <a:gd name="connsiteY138" fmla="*/ 1482143 h 2224519"/>
                  <a:gd name="connsiteX139" fmla="*/ 30008 w 3471878"/>
                  <a:gd name="connsiteY139" fmla="*/ 1642916 h 2224519"/>
                  <a:gd name="connsiteX140" fmla="*/ 19959 w 3471878"/>
                  <a:gd name="connsiteY140" fmla="*/ 1798665 h 2224519"/>
                  <a:gd name="connsiteX141" fmla="*/ 75227 w 3471878"/>
                  <a:gd name="connsiteY141" fmla="*/ 1301271 h 2224519"/>
                  <a:gd name="connsiteX142" fmla="*/ 175709 w 3471878"/>
                  <a:gd name="connsiteY142" fmla="*/ 1341465 h 2224519"/>
                  <a:gd name="connsiteX143" fmla="*/ 170685 w 3471878"/>
                  <a:gd name="connsiteY143" fmla="*/ 1125426 h 2224519"/>
                  <a:gd name="connsiteX144" fmla="*/ 95322 w 3471878"/>
                  <a:gd name="connsiteY144" fmla="*/ 1235957 h 2224519"/>
                  <a:gd name="connsiteX145" fmla="*/ 180733 w 3471878"/>
                  <a:gd name="connsiteY145" fmla="*/ 1045039 h 2224519"/>
                  <a:gd name="connsiteX146" fmla="*/ 276193 w 3471878"/>
                  <a:gd name="connsiteY146" fmla="*/ 864168 h 2224519"/>
                  <a:gd name="connsiteX147" fmla="*/ 471298 w 3471878"/>
                  <a:gd name="connsiteY147"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064955 w 3471878"/>
                  <a:gd name="connsiteY52" fmla="*/ 1382496 h 2224519"/>
                  <a:gd name="connsiteX53" fmla="*/ 2022094 w 3471878"/>
                  <a:gd name="connsiteY53" fmla="*/ 1225334 h 2224519"/>
                  <a:gd name="connsiteX54" fmla="*/ 2379281 w 3471878"/>
                  <a:gd name="connsiteY54" fmla="*/ 1120559 h 2224519"/>
                  <a:gd name="connsiteX55" fmla="*/ 2105637 w 3471878"/>
                  <a:gd name="connsiteY55" fmla="*/ 967096 h 2224519"/>
                  <a:gd name="connsiteX56" fmla="*/ 1771168 w 3471878"/>
                  <a:gd name="connsiteY56" fmla="*/ 1203194 h 2224519"/>
                  <a:gd name="connsiteX57" fmla="*/ 1666272 w 3471878"/>
                  <a:gd name="connsiteY57" fmla="*/ 1103537 h 2224519"/>
                  <a:gd name="connsiteX58" fmla="*/ 1333340 w 3471878"/>
                  <a:gd name="connsiteY58" fmla="*/ 1505003 h 2224519"/>
                  <a:gd name="connsiteX59" fmla="*/ 1260930 w 3471878"/>
                  <a:gd name="connsiteY59" fmla="*/ 1457024 h 2224519"/>
                  <a:gd name="connsiteX60" fmla="*/ 1613074 w 3471878"/>
                  <a:gd name="connsiteY60" fmla="*/ 1076685 h 2224519"/>
                  <a:gd name="connsiteX61" fmla="*/ 1920715 w 3471878"/>
                  <a:gd name="connsiteY61" fmla="*/ 821267 h 2224519"/>
                  <a:gd name="connsiteX62" fmla="*/ 1829273 w 3471878"/>
                  <a:gd name="connsiteY62" fmla="*/ 817291 h 2224519"/>
                  <a:gd name="connsiteX63" fmla="*/ 1773614 w 3471878"/>
                  <a:gd name="connsiteY63" fmla="*/ 761632 h 2224519"/>
                  <a:gd name="connsiteX64" fmla="*/ 1456874 w 3471878"/>
                  <a:gd name="connsiteY64" fmla="*/ 1004847 h 2224519"/>
                  <a:gd name="connsiteX65" fmla="*/ 1527211 w 3471878"/>
                  <a:gd name="connsiteY65" fmla="*/ 753639 h 2224519"/>
                  <a:gd name="connsiteX66" fmla="*/ 1421703 w 3471878"/>
                  <a:gd name="connsiteY66" fmla="*/ 834026 h 2224519"/>
                  <a:gd name="connsiteX67" fmla="*/ 1512138 w 3471878"/>
                  <a:gd name="connsiteY67" fmla="*/ 834026 h 2224519"/>
                  <a:gd name="connsiteX68" fmla="*/ 1371461 w 3471878"/>
                  <a:gd name="connsiteY68" fmla="*/ 1019920 h 2224519"/>
                  <a:gd name="connsiteX69" fmla="*/ 1115228 w 3471878"/>
                  <a:gd name="connsiteY69" fmla="*/ 1246008 h 2224519"/>
                  <a:gd name="connsiteX70" fmla="*/ 907141 w 3471878"/>
                  <a:gd name="connsiteY70" fmla="*/ 1537410 h 2224519"/>
                  <a:gd name="connsiteX71" fmla="*/ 858995 w 3471878"/>
                  <a:gd name="connsiteY71" fmla="*/ 1612773 h 2224519"/>
                  <a:gd name="connsiteX72" fmla="*/ 1009720 w 3471878"/>
                  <a:gd name="connsiteY72" fmla="*/ 1909199 h 2224519"/>
                  <a:gd name="connsiteX73" fmla="*/ 1100156 w 3471878"/>
                  <a:gd name="connsiteY73" fmla="*/ 1889102 h 2224519"/>
                  <a:gd name="connsiteX74" fmla="*/ 1243117 w 3471878"/>
                  <a:gd name="connsiteY74" fmla="*/ 1429806 h 2224519"/>
                  <a:gd name="connsiteX75" fmla="*/ 1356169 w 3471878"/>
                  <a:gd name="connsiteY75" fmla="*/ 1501105 h 2224519"/>
                  <a:gd name="connsiteX76" fmla="*/ 1352194 w 3471878"/>
                  <a:gd name="connsiteY76" fmla="*/ 1596520 h 2224519"/>
                  <a:gd name="connsiteX77" fmla="*/ 1324384 w 3471878"/>
                  <a:gd name="connsiteY77" fmla="*/ 1770376 h 2224519"/>
                  <a:gd name="connsiteX78" fmla="*/ 1416465 w 3471878"/>
                  <a:gd name="connsiteY78" fmla="*/ 1910842 h 2224519"/>
                  <a:gd name="connsiteX79" fmla="*/ 1340269 w 3471878"/>
                  <a:gd name="connsiteY79" fmla="*/ 1640250 h 2224519"/>
                  <a:gd name="connsiteX80" fmla="*/ 1606637 w 3471878"/>
                  <a:gd name="connsiteY80" fmla="*/ 1513030 h 2224519"/>
                  <a:gd name="connsiteX81" fmla="*/ 1723643 w 3471878"/>
                  <a:gd name="connsiteY81" fmla="*/ 1293596 h 2224519"/>
                  <a:gd name="connsiteX82" fmla="*/ 1989073 w 3471878"/>
                  <a:gd name="connsiteY82" fmla="*/ 1262840 h 2224519"/>
                  <a:gd name="connsiteX83" fmla="*/ 1885956 w 3471878"/>
                  <a:gd name="connsiteY83" fmla="*/ 1550615 h 2224519"/>
                  <a:gd name="connsiteX84" fmla="*/ 1755393 w 3471878"/>
                  <a:gd name="connsiteY84" fmla="*/ 1719046 h 2224519"/>
                  <a:gd name="connsiteX85" fmla="*/ 1596312 w 3471878"/>
                  <a:gd name="connsiteY85" fmla="*/ 2013962 h 2224519"/>
                  <a:gd name="connsiteX86" fmla="*/ 1574831 w 3471878"/>
                  <a:gd name="connsiteY86" fmla="*/ 1921749 h 2224519"/>
                  <a:gd name="connsiteX87" fmla="*/ 1471464 w 3471878"/>
                  <a:gd name="connsiteY87" fmla="*/ 2065646 h 2224519"/>
                  <a:gd name="connsiteX88" fmla="*/ 1582781 w 3471878"/>
                  <a:gd name="connsiteY88" fmla="*/ 2133232 h 2224519"/>
                  <a:gd name="connsiteX89" fmla="*/ 1451584 w 3471878"/>
                  <a:gd name="connsiteY89" fmla="*/ 2200818 h 2224519"/>
                  <a:gd name="connsiteX90" fmla="*/ 1228948 w 3471878"/>
                  <a:gd name="connsiteY90" fmla="*/ 2208769 h 2224519"/>
                  <a:gd name="connsiteX91" fmla="*/ 982457 w 3471878"/>
                  <a:gd name="connsiteY91" fmla="*/ 2216722 h 2224519"/>
                  <a:gd name="connsiteX92" fmla="*/ 966555 w 3471878"/>
                  <a:gd name="connsiteY92" fmla="*/ 2137207 h 2224519"/>
                  <a:gd name="connsiteX93" fmla="*/ 1197143 w 3471878"/>
                  <a:gd name="connsiteY93" fmla="*/ 2161061 h 2224519"/>
                  <a:gd name="connsiteX94" fmla="*/ 1324364 w 3471878"/>
                  <a:gd name="connsiteY94" fmla="*/ 2141182 h 2224519"/>
                  <a:gd name="connsiteX95" fmla="*/ 1280632 w 3471878"/>
                  <a:gd name="connsiteY95" fmla="*/ 1954329 h 2224519"/>
                  <a:gd name="connsiteX96" fmla="*/ 1407852 w 3471878"/>
                  <a:gd name="connsiteY96" fmla="*/ 1926500 h 2224519"/>
                  <a:gd name="connsiteX97" fmla="*/ 1247453 w 3471878"/>
                  <a:gd name="connsiteY97" fmla="*/ 1884840 h 2224519"/>
                  <a:gd name="connsiteX98" fmla="*/ 1182614 w 3471878"/>
                  <a:gd name="connsiteY98" fmla="*/ 2054900 h 2224519"/>
                  <a:gd name="connsiteX99" fmla="*/ 1024793 w 3471878"/>
                  <a:gd name="connsiteY99" fmla="*/ 2120214 h 2224519"/>
                  <a:gd name="connsiteX100" fmla="*/ 884116 w 3471878"/>
                  <a:gd name="connsiteY100" fmla="*/ 1758474 h 2224519"/>
                  <a:gd name="connsiteX101" fmla="*/ 843922 w 3471878"/>
                  <a:gd name="connsiteY101" fmla="*/ 2069973 h 2224519"/>
                  <a:gd name="connsiteX102" fmla="*/ 703246 w 3471878"/>
                  <a:gd name="connsiteY102" fmla="*/ 1657991 h 2224519"/>
                  <a:gd name="connsiteX103" fmla="*/ 803729 w 3471878"/>
                  <a:gd name="connsiteY103" fmla="*/ 1406782 h 2224519"/>
                  <a:gd name="connsiteX104" fmla="*/ 884115 w 3471878"/>
                  <a:gd name="connsiteY104" fmla="*/ 1246008 h 2224519"/>
                  <a:gd name="connsiteX105" fmla="*/ 1160446 w 3471878"/>
                  <a:gd name="connsiteY105" fmla="*/ 1125427 h 2224519"/>
                  <a:gd name="connsiteX106" fmla="*/ 1637744 w 3471878"/>
                  <a:gd name="connsiteY106" fmla="*/ 648131 h 2224519"/>
                  <a:gd name="connsiteX107" fmla="*/ 1763348 w 3471878"/>
                  <a:gd name="connsiteY107" fmla="*/ 336632 h 2224519"/>
                  <a:gd name="connsiteX108" fmla="*/ 1642768 w 3471878"/>
                  <a:gd name="connsiteY108" fmla="*/ 376825 h 2224519"/>
                  <a:gd name="connsiteX109" fmla="*/ 1451848 w 3471878"/>
                  <a:gd name="connsiteY109" fmla="*/ 658179 h 2224519"/>
                  <a:gd name="connsiteX110" fmla="*/ 1170498 w 3471878"/>
                  <a:gd name="connsiteY110" fmla="*/ 497404 h 2224519"/>
                  <a:gd name="connsiteX111" fmla="*/ 1200641 w 3471878"/>
                  <a:gd name="connsiteY111" fmla="*/ 633056 h 2224519"/>
                  <a:gd name="connsiteX112" fmla="*/ 1115230 w 3471878"/>
                  <a:gd name="connsiteY112" fmla="*/ 869194 h 2224519"/>
                  <a:gd name="connsiteX113" fmla="*/ 1100158 w 3471878"/>
                  <a:gd name="connsiteY113" fmla="*/ 1004845 h 2224519"/>
                  <a:gd name="connsiteX114" fmla="*/ 904215 w 3471878"/>
                  <a:gd name="connsiteY114" fmla="*/ 1014893 h 2224519"/>
                  <a:gd name="connsiteX115" fmla="*/ 929336 w 3471878"/>
                  <a:gd name="connsiteY115" fmla="*/ 1175667 h 2224519"/>
                  <a:gd name="connsiteX116" fmla="*/ 708272 w 3471878"/>
                  <a:gd name="connsiteY116" fmla="*/ 984749 h 2224519"/>
                  <a:gd name="connsiteX117" fmla="*/ 607789 w 3471878"/>
                  <a:gd name="connsiteY117" fmla="*/ 914411 h 2224519"/>
                  <a:gd name="connsiteX118" fmla="*/ 809594 w 3471878"/>
                  <a:gd name="connsiteY118" fmla="*/ 1313832 h 2224519"/>
                  <a:gd name="connsiteX119" fmla="*/ 512330 w 3471878"/>
                  <a:gd name="connsiteY119" fmla="*/ 1356538 h 2224519"/>
                  <a:gd name="connsiteX120" fmla="*/ 647983 w 3471878"/>
                  <a:gd name="connsiteY120" fmla="*/ 1874028 h 2224519"/>
                  <a:gd name="connsiteX121" fmla="*/ 537449 w 3471878"/>
                  <a:gd name="connsiteY121" fmla="*/ 1798666 h 2224519"/>
                  <a:gd name="connsiteX122" fmla="*/ 391749 w 3471878"/>
                  <a:gd name="connsiteY122" fmla="*/ 1733351 h 2224519"/>
                  <a:gd name="connsiteX123" fmla="*/ 230975 w 3471878"/>
                  <a:gd name="connsiteY123" fmla="*/ 1436924 h 2224519"/>
                  <a:gd name="connsiteX124" fmla="*/ 356580 w 3471878"/>
                  <a:gd name="connsiteY124" fmla="*/ 1668037 h 2224519"/>
                  <a:gd name="connsiteX125" fmla="*/ 431942 w 3471878"/>
                  <a:gd name="connsiteY125" fmla="*/ 1833835 h 2224519"/>
                  <a:gd name="connsiteX126" fmla="*/ 527402 w 3471878"/>
                  <a:gd name="connsiteY126" fmla="*/ 1874028 h 2224519"/>
                  <a:gd name="connsiteX127" fmla="*/ 507305 w 3471878"/>
                  <a:gd name="connsiteY127" fmla="*/ 1989585 h 2224519"/>
                  <a:gd name="connsiteX128" fmla="*/ 311362 w 3471878"/>
                  <a:gd name="connsiteY128" fmla="*/ 2180503 h 2224519"/>
                  <a:gd name="connsiteX129" fmla="*/ 250235 w 3471878"/>
                  <a:gd name="connsiteY129" fmla="*/ 2142821 h 2224519"/>
                  <a:gd name="connsiteX130" fmla="*/ 220927 w 3471878"/>
                  <a:gd name="connsiteY130" fmla="*/ 1989584 h 2224519"/>
                  <a:gd name="connsiteX131" fmla="*/ 120444 w 3471878"/>
                  <a:gd name="connsiteY131" fmla="*/ 1909197 h 2224519"/>
                  <a:gd name="connsiteX132" fmla="*/ 65177 w 3471878"/>
                  <a:gd name="connsiteY132" fmla="*/ 1869004 h 2224519"/>
                  <a:gd name="connsiteX133" fmla="*/ 80251 w 3471878"/>
                  <a:gd name="connsiteY133" fmla="*/ 1673060 h 2224519"/>
                  <a:gd name="connsiteX134" fmla="*/ 205854 w 3471878"/>
                  <a:gd name="connsiteY134" fmla="*/ 1813738 h 2224519"/>
                  <a:gd name="connsiteX135" fmla="*/ 301314 w 3471878"/>
                  <a:gd name="connsiteY135" fmla="*/ 1974512 h 2224519"/>
                  <a:gd name="connsiteX136" fmla="*/ 326435 w 3471878"/>
                  <a:gd name="connsiteY136" fmla="*/ 1863979 h 2224519"/>
                  <a:gd name="connsiteX137" fmla="*/ 175710 w 3471878"/>
                  <a:gd name="connsiteY137" fmla="*/ 1517311 h 2224519"/>
                  <a:gd name="connsiteX138" fmla="*/ 150589 w 3471878"/>
                  <a:gd name="connsiteY138" fmla="*/ 1482143 h 2224519"/>
                  <a:gd name="connsiteX139" fmla="*/ 30008 w 3471878"/>
                  <a:gd name="connsiteY139" fmla="*/ 1642916 h 2224519"/>
                  <a:gd name="connsiteX140" fmla="*/ 19959 w 3471878"/>
                  <a:gd name="connsiteY140" fmla="*/ 1798665 h 2224519"/>
                  <a:gd name="connsiteX141" fmla="*/ 75227 w 3471878"/>
                  <a:gd name="connsiteY141" fmla="*/ 1301271 h 2224519"/>
                  <a:gd name="connsiteX142" fmla="*/ 175709 w 3471878"/>
                  <a:gd name="connsiteY142" fmla="*/ 1341465 h 2224519"/>
                  <a:gd name="connsiteX143" fmla="*/ 170685 w 3471878"/>
                  <a:gd name="connsiteY143" fmla="*/ 1125426 h 2224519"/>
                  <a:gd name="connsiteX144" fmla="*/ 95322 w 3471878"/>
                  <a:gd name="connsiteY144" fmla="*/ 1235957 h 2224519"/>
                  <a:gd name="connsiteX145" fmla="*/ 180733 w 3471878"/>
                  <a:gd name="connsiteY145" fmla="*/ 1045039 h 2224519"/>
                  <a:gd name="connsiteX146" fmla="*/ 276193 w 3471878"/>
                  <a:gd name="connsiteY146" fmla="*/ 864168 h 2224519"/>
                  <a:gd name="connsiteX147" fmla="*/ 471298 w 3471878"/>
                  <a:gd name="connsiteY147"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064955 w 3471878"/>
                  <a:gd name="connsiteY52" fmla="*/ 1382496 h 2224519"/>
                  <a:gd name="connsiteX53" fmla="*/ 2022094 w 3471878"/>
                  <a:gd name="connsiteY53" fmla="*/ 1225334 h 2224519"/>
                  <a:gd name="connsiteX54" fmla="*/ 2379281 w 3471878"/>
                  <a:gd name="connsiteY54" fmla="*/ 1120559 h 2224519"/>
                  <a:gd name="connsiteX55" fmla="*/ 2105637 w 3471878"/>
                  <a:gd name="connsiteY55" fmla="*/ 967096 h 2224519"/>
                  <a:gd name="connsiteX56" fmla="*/ 1771168 w 3471878"/>
                  <a:gd name="connsiteY56" fmla="*/ 1203194 h 2224519"/>
                  <a:gd name="connsiteX57" fmla="*/ 1666272 w 3471878"/>
                  <a:gd name="connsiteY57" fmla="*/ 1103537 h 2224519"/>
                  <a:gd name="connsiteX58" fmla="*/ 1333340 w 3471878"/>
                  <a:gd name="connsiteY58" fmla="*/ 1505003 h 2224519"/>
                  <a:gd name="connsiteX59" fmla="*/ 1260930 w 3471878"/>
                  <a:gd name="connsiteY59" fmla="*/ 1457024 h 2224519"/>
                  <a:gd name="connsiteX60" fmla="*/ 1613074 w 3471878"/>
                  <a:gd name="connsiteY60" fmla="*/ 1076685 h 2224519"/>
                  <a:gd name="connsiteX61" fmla="*/ 1920715 w 3471878"/>
                  <a:gd name="connsiteY61" fmla="*/ 821267 h 2224519"/>
                  <a:gd name="connsiteX62" fmla="*/ 1829273 w 3471878"/>
                  <a:gd name="connsiteY62" fmla="*/ 817291 h 2224519"/>
                  <a:gd name="connsiteX63" fmla="*/ 1773614 w 3471878"/>
                  <a:gd name="connsiteY63" fmla="*/ 761632 h 2224519"/>
                  <a:gd name="connsiteX64" fmla="*/ 1456874 w 3471878"/>
                  <a:gd name="connsiteY64" fmla="*/ 1004847 h 2224519"/>
                  <a:gd name="connsiteX65" fmla="*/ 1527211 w 3471878"/>
                  <a:gd name="connsiteY65" fmla="*/ 753639 h 2224519"/>
                  <a:gd name="connsiteX66" fmla="*/ 1421703 w 3471878"/>
                  <a:gd name="connsiteY66" fmla="*/ 834026 h 2224519"/>
                  <a:gd name="connsiteX67" fmla="*/ 1512138 w 3471878"/>
                  <a:gd name="connsiteY67" fmla="*/ 834026 h 2224519"/>
                  <a:gd name="connsiteX68" fmla="*/ 1371461 w 3471878"/>
                  <a:gd name="connsiteY68" fmla="*/ 1019920 h 2224519"/>
                  <a:gd name="connsiteX69" fmla="*/ 1115228 w 3471878"/>
                  <a:gd name="connsiteY69" fmla="*/ 1246008 h 2224519"/>
                  <a:gd name="connsiteX70" fmla="*/ 907141 w 3471878"/>
                  <a:gd name="connsiteY70" fmla="*/ 1537410 h 2224519"/>
                  <a:gd name="connsiteX71" fmla="*/ 858995 w 3471878"/>
                  <a:gd name="connsiteY71" fmla="*/ 1612773 h 2224519"/>
                  <a:gd name="connsiteX72" fmla="*/ 1009720 w 3471878"/>
                  <a:gd name="connsiteY72" fmla="*/ 1909199 h 2224519"/>
                  <a:gd name="connsiteX73" fmla="*/ 1100156 w 3471878"/>
                  <a:gd name="connsiteY73" fmla="*/ 1889102 h 2224519"/>
                  <a:gd name="connsiteX74" fmla="*/ 1243117 w 3471878"/>
                  <a:gd name="connsiteY74" fmla="*/ 1429806 h 2224519"/>
                  <a:gd name="connsiteX75" fmla="*/ 1356169 w 3471878"/>
                  <a:gd name="connsiteY75" fmla="*/ 1501105 h 2224519"/>
                  <a:gd name="connsiteX76" fmla="*/ 1352194 w 3471878"/>
                  <a:gd name="connsiteY76" fmla="*/ 1596520 h 2224519"/>
                  <a:gd name="connsiteX77" fmla="*/ 1324384 w 3471878"/>
                  <a:gd name="connsiteY77" fmla="*/ 1770376 h 2224519"/>
                  <a:gd name="connsiteX78" fmla="*/ 1416465 w 3471878"/>
                  <a:gd name="connsiteY78" fmla="*/ 1910842 h 2224519"/>
                  <a:gd name="connsiteX79" fmla="*/ 1340269 w 3471878"/>
                  <a:gd name="connsiteY79" fmla="*/ 1640250 h 2224519"/>
                  <a:gd name="connsiteX80" fmla="*/ 1606637 w 3471878"/>
                  <a:gd name="connsiteY80" fmla="*/ 1513030 h 2224519"/>
                  <a:gd name="connsiteX81" fmla="*/ 1723643 w 3471878"/>
                  <a:gd name="connsiteY81" fmla="*/ 1293596 h 2224519"/>
                  <a:gd name="connsiteX82" fmla="*/ 1989073 w 3471878"/>
                  <a:gd name="connsiteY82" fmla="*/ 1262840 h 2224519"/>
                  <a:gd name="connsiteX83" fmla="*/ 1885956 w 3471878"/>
                  <a:gd name="connsiteY83" fmla="*/ 1550615 h 2224519"/>
                  <a:gd name="connsiteX84" fmla="*/ 1755393 w 3471878"/>
                  <a:gd name="connsiteY84" fmla="*/ 1719046 h 2224519"/>
                  <a:gd name="connsiteX85" fmla="*/ 1596312 w 3471878"/>
                  <a:gd name="connsiteY85" fmla="*/ 2013962 h 2224519"/>
                  <a:gd name="connsiteX86" fmla="*/ 1574831 w 3471878"/>
                  <a:gd name="connsiteY86" fmla="*/ 1921749 h 2224519"/>
                  <a:gd name="connsiteX87" fmla="*/ 1471464 w 3471878"/>
                  <a:gd name="connsiteY87" fmla="*/ 2065646 h 2224519"/>
                  <a:gd name="connsiteX88" fmla="*/ 1582781 w 3471878"/>
                  <a:gd name="connsiteY88" fmla="*/ 2133232 h 2224519"/>
                  <a:gd name="connsiteX89" fmla="*/ 1451584 w 3471878"/>
                  <a:gd name="connsiteY89" fmla="*/ 2200818 h 2224519"/>
                  <a:gd name="connsiteX90" fmla="*/ 1228948 w 3471878"/>
                  <a:gd name="connsiteY90" fmla="*/ 2208769 h 2224519"/>
                  <a:gd name="connsiteX91" fmla="*/ 982457 w 3471878"/>
                  <a:gd name="connsiteY91" fmla="*/ 2216722 h 2224519"/>
                  <a:gd name="connsiteX92" fmla="*/ 966555 w 3471878"/>
                  <a:gd name="connsiteY92" fmla="*/ 2137207 h 2224519"/>
                  <a:gd name="connsiteX93" fmla="*/ 1197143 w 3471878"/>
                  <a:gd name="connsiteY93" fmla="*/ 2161061 h 2224519"/>
                  <a:gd name="connsiteX94" fmla="*/ 1324364 w 3471878"/>
                  <a:gd name="connsiteY94" fmla="*/ 2141182 h 2224519"/>
                  <a:gd name="connsiteX95" fmla="*/ 1280632 w 3471878"/>
                  <a:gd name="connsiteY95" fmla="*/ 1954329 h 2224519"/>
                  <a:gd name="connsiteX96" fmla="*/ 1407852 w 3471878"/>
                  <a:gd name="connsiteY96" fmla="*/ 1926500 h 2224519"/>
                  <a:gd name="connsiteX97" fmla="*/ 1247453 w 3471878"/>
                  <a:gd name="connsiteY97" fmla="*/ 1884840 h 2224519"/>
                  <a:gd name="connsiteX98" fmla="*/ 1182614 w 3471878"/>
                  <a:gd name="connsiteY98" fmla="*/ 2054900 h 2224519"/>
                  <a:gd name="connsiteX99" fmla="*/ 1024793 w 3471878"/>
                  <a:gd name="connsiteY99" fmla="*/ 2120214 h 2224519"/>
                  <a:gd name="connsiteX100" fmla="*/ 884116 w 3471878"/>
                  <a:gd name="connsiteY100" fmla="*/ 1758474 h 2224519"/>
                  <a:gd name="connsiteX101" fmla="*/ 843922 w 3471878"/>
                  <a:gd name="connsiteY101" fmla="*/ 2069973 h 2224519"/>
                  <a:gd name="connsiteX102" fmla="*/ 703246 w 3471878"/>
                  <a:gd name="connsiteY102" fmla="*/ 1657991 h 2224519"/>
                  <a:gd name="connsiteX103" fmla="*/ 803729 w 3471878"/>
                  <a:gd name="connsiteY103" fmla="*/ 1406782 h 2224519"/>
                  <a:gd name="connsiteX104" fmla="*/ 884115 w 3471878"/>
                  <a:gd name="connsiteY104" fmla="*/ 1246008 h 2224519"/>
                  <a:gd name="connsiteX105" fmla="*/ 1160446 w 3471878"/>
                  <a:gd name="connsiteY105" fmla="*/ 1125427 h 2224519"/>
                  <a:gd name="connsiteX106" fmla="*/ 1637744 w 3471878"/>
                  <a:gd name="connsiteY106" fmla="*/ 648131 h 2224519"/>
                  <a:gd name="connsiteX107" fmla="*/ 1763348 w 3471878"/>
                  <a:gd name="connsiteY107" fmla="*/ 336632 h 2224519"/>
                  <a:gd name="connsiteX108" fmla="*/ 1642768 w 3471878"/>
                  <a:gd name="connsiteY108" fmla="*/ 376825 h 2224519"/>
                  <a:gd name="connsiteX109" fmla="*/ 1451848 w 3471878"/>
                  <a:gd name="connsiteY109" fmla="*/ 658179 h 2224519"/>
                  <a:gd name="connsiteX110" fmla="*/ 1170498 w 3471878"/>
                  <a:gd name="connsiteY110" fmla="*/ 497404 h 2224519"/>
                  <a:gd name="connsiteX111" fmla="*/ 1200641 w 3471878"/>
                  <a:gd name="connsiteY111" fmla="*/ 633056 h 2224519"/>
                  <a:gd name="connsiteX112" fmla="*/ 1115230 w 3471878"/>
                  <a:gd name="connsiteY112" fmla="*/ 869194 h 2224519"/>
                  <a:gd name="connsiteX113" fmla="*/ 1100158 w 3471878"/>
                  <a:gd name="connsiteY113" fmla="*/ 1004845 h 2224519"/>
                  <a:gd name="connsiteX114" fmla="*/ 904215 w 3471878"/>
                  <a:gd name="connsiteY114" fmla="*/ 1014893 h 2224519"/>
                  <a:gd name="connsiteX115" fmla="*/ 929336 w 3471878"/>
                  <a:gd name="connsiteY115" fmla="*/ 1175667 h 2224519"/>
                  <a:gd name="connsiteX116" fmla="*/ 708272 w 3471878"/>
                  <a:gd name="connsiteY116" fmla="*/ 984749 h 2224519"/>
                  <a:gd name="connsiteX117" fmla="*/ 607789 w 3471878"/>
                  <a:gd name="connsiteY117" fmla="*/ 914411 h 2224519"/>
                  <a:gd name="connsiteX118" fmla="*/ 809594 w 3471878"/>
                  <a:gd name="connsiteY118" fmla="*/ 1313832 h 2224519"/>
                  <a:gd name="connsiteX119" fmla="*/ 512330 w 3471878"/>
                  <a:gd name="connsiteY119" fmla="*/ 1356538 h 2224519"/>
                  <a:gd name="connsiteX120" fmla="*/ 647983 w 3471878"/>
                  <a:gd name="connsiteY120" fmla="*/ 1874028 h 2224519"/>
                  <a:gd name="connsiteX121" fmla="*/ 537449 w 3471878"/>
                  <a:gd name="connsiteY121" fmla="*/ 1798666 h 2224519"/>
                  <a:gd name="connsiteX122" fmla="*/ 391749 w 3471878"/>
                  <a:gd name="connsiteY122" fmla="*/ 1733351 h 2224519"/>
                  <a:gd name="connsiteX123" fmla="*/ 230975 w 3471878"/>
                  <a:gd name="connsiteY123" fmla="*/ 1436924 h 2224519"/>
                  <a:gd name="connsiteX124" fmla="*/ 356580 w 3471878"/>
                  <a:gd name="connsiteY124" fmla="*/ 1668037 h 2224519"/>
                  <a:gd name="connsiteX125" fmla="*/ 431942 w 3471878"/>
                  <a:gd name="connsiteY125" fmla="*/ 1833835 h 2224519"/>
                  <a:gd name="connsiteX126" fmla="*/ 527402 w 3471878"/>
                  <a:gd name="connsiteY126" fmla="*/ 1874028 h 2224519"/>
                  <a:gd name="connsiteX127" fmla="*/ 507305 w 3471878"/>
                  <a:gd name="connsiteY127" fmla="*/ 1989585 h 2224519"/>
                  <a:gd name="connsiteX128" fmla="*/ 311362 w 3471878"/>
                  <a:gd name="connsiteY128" fmla="*/ 2180503 h 2224519"/>
                  <a:gd name="connsiteX129" fmla="*/ 250235 w 3471878"/>
                  <a:gd name="connsiteY129" fmla="*/ 2142821 h 2224519"/>
                  <a:gd name="connsiteX130" fmla="*/ 220927 w 3471878"/>
                  <a:gd name="connsiteY130" fmla="*/ 1989584 h 2224519"/>
                  <a:gd name="connsiteX131" fmla="*/ 120444 w 3471878"/>
                  <a:gd name="connsiteY131" fmla="*/ 1909197 h 2224519"/>
                  <a:gd name="connsiteX132" fmla="*/ 65177 w 3471878"/>
                  <a:gd name="connsiteY132" fmla="*/ 1869004 h 2224519"/>
                  <a:gd name="connsiteX133" fmla="*/ 80251 w 3471878"/>
                  <a:gd name="connsiteY133" fmla="*/ 1673060 h 2224519"/>
                  <a:gd name="connsiteX134" fmla="*/ 205854 w 3471878"/>
                  <a:gd name="connsiteY134" fmla="*/ 1813738 h 2224519"/>
                  <a:gd name="connsiteX135" fmla="*/ 301314 w 3471878"/>
                  <a:gd name="connsiteY135" fmla="*/ 1974512 h 2224519"/>
                  <a:gd name="connsiteX136" fmla="*/ 326435 w 3471878"/>
                  <a:gd name="connsiteY136" fmla="*/ 1863979 h 2224519"/>
                  <a:gd name="connsiteX137" fmla="*/ 175710 w 3471878"/>
                  <a:gd name="connsiteY137" fmla="*/ 1517311 h 2224519"/>
                  <a:gd name="connsiteX138" fmla="*/ 150589 w 3471878"/>
                  <a:gd name="connsiteY138" fmla="*/ 1482143 h 2224519"/>
                  <a:gd name="connsiteX139" fmla="*/ 30008 w 3471878"/>
                  <a:gd name="connsiteY139" fmla="*/ 1642916 h 2224519"/>
                  <a:gd name="connsiteX140" fmla="*/ 19959 w 3471878"/>
                  <a:gd name="connsiteY140" fmla="*/ 1798665 h 2224519"/>
                  <a:gd name="connsiteX141" fmla="*/ 75227 w 3471878"/>
                  <a:gd name="connsiteY141" fmla="*/ 1301271 h 2224519"/>
                  <a:gd name="connsiteX142" fmla="*/ 175709 w 3471878"/>
                  <a:gd name="connsiteY142" fmla="*/ 1341465 h 2224519"/>
                  <a:gd name="connsiteX143" fmla="*/ 170685 w 3471878"/>
                  <a:gd name="connsiteY143" fmla="*/ 1125426 h 2224519"/>
                  <a:gd name="connsiteX144" fmla="*/ 95322 w 3471878"/>
                  <a:gd name="connsiteY144" fmla="*/ 1235957 h 2224519"/>
                  <a:gd name="connsiteX145" fmla="*/ 180733 w 3471878"/>
                  <a:gd name="connsiteY145" fmla="*/ 1045039 h 2224519"/>
                  <a:gd name="connsiteX146" fmla="*/ 276193 w 3471878"/>
                  <a:gd name="connsiteY146" fmla="*/ 864168 h 2224519"/>
                  <a:gd name="connsiteX147" fmla="*/ 471298 w 3471878"/>
                  <a:gd name="connsiteY147"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255456 w 3471878"/>
                  <a:gd name="connsiteY52" fmla="*/ 1482509 h 2224519"/>
                  <a:gd name="connsiteX53" fmla="*/ 2064955 w 3471878"/>
                  <a:gd name="connsiteY53" fmla="*/ 1382496 h 2224519"/>
                  <a:gd name="connsiteX54" fmla="*/ 2022094 w 3471878"/>
                  <a:gd name="connsiteY54" fmla="*/ 1225334 h 2224519"/>
                  <a:gd name="connsiteX55" fmla="*/ 2379281 w 3471878"/>
                  <a:gd name="connsiteY55" fmla="*/ 1120559 h 2224519"/>
                  <a:gd name="connsiteX56" fmla="*/ 2105637 w 3471878"/>
                  <a:gd name="connsiteY56" fmla="*/ 967096 h 2224519"/>
                  <a:gd name="connsiteX57" fmla="*/ 1771168 w 3471878"/>
                  <a:gd name="connsiteY57" fmla="*/ 1203194 h 2224519"/>
                  <a:gd name="connsiteX58" fmla="*/ 1666272 w 3471878"/>
                  <a:gd name="connsiteY58" fmla="*/ 1103537 h 2224519"/>
                  <a:gd name="connsiteX59" fmla="*/ 1333340 w 3471878"/>
                  <a:gd name="connsiteY59" fmla="*/ 1505003 h 2224519"/>
                  <a:gd name="connsiteX60" fmla="*/ 1260930 w 3471878"/>
                  <a:gd name="connsiteY60" fmla="*/ 1457024 h 2224519"/>
                  <a:gd name="connsiteX61" fmla="*/ 1613074 w 3471878"/>
                  <a:gd name="connsiteY61" fmla="*/ 1076685 h 2224519"/>
                  <a:gd name="connsiteX62" fmla="*/ 1920715 w 3471878"/>
                  <a:gd name="connsiteY62" fmla="*/ 821267 h 2224519"/>
                  <a:gd name="connsiteX63" fmla="*/ 1829273 w 3471878"/>
                  <a:gd name="connsiteY63" fmla="*/ 817291 h 2224519"/>
                  <a:gd name="connsiteX64" fmla="*/ 1773614 w 3471878"/>
                  <a:gd name="connsiteY64" fmla="*/ 761632 h 2224519"/>
                  <a:gd name="connsiteX65" fmla="*/ 1456874 w 3471878"/>
                  <a:gd name="connsiteY65" fmla="*/ 1004847 h 2224519"/>
                  <a:gd name="connsiteX66" fmla="*/ 1527211 w 3471878"/>
                  <a:gd name="connsiteY66" fmla="*/ 753639 h 2224519"/>
                  <a:gd name="connsiteX67" fmla="*/ 1421703 w 3471878"/>
                  <a:gd name="connsiteY67" fmla="*/ 834026 h 2224519"/>
                  <a:gd name="connsiteX68" fmla="*/ 1512138 w 3471878"/>
                  <a:gd name="connsiteY68" fmla="*/ 834026 h 2224519"/>
                  <a:gd name="connsiteX69" fmla="*/ 1371461 w 3471878"/>
                  <a:gd name="connsiteY69" fmla="*/ 1019920 h 2224519"/>
                  <a:gd name="connsiteX70" fmla="*/ 1115228 w 3471878"/>
                  <a:gd name="connsiteY70" fmla="*/ 1246008 h 2224519"/>
                  <a:gd name="connsiteX71" fmla="*/ 907141 w 3471878"/>
                  <a:gd name="connsiteY71" fmla="*/ 1537410 h 2224519"/>
                  <a:gd name="connsiteX72" fmla="*/ 858995 w 3471878"/>
                  <a:gd name="connsiteY72" fmla="*/ 1612773 h 2224519"/>
                  <a:gd name="connsiteX73" fmla="*/ 1009720 w 3471878"/>
                  <a:gd name="connsiteY73" fmla="*/ 1909199 h 2224519"/>
                  <a:gd name="connsiteX74" fmla="*/ 1100156 w 3471878"/>
                  <a:gd name="connsiteY74" fmla="*/ 1889102 h 2224519"/>
                  <a:gd name="connsiteX75" fmla="*/ 1243117 w 3471878"/>
                  <a:gd name="connsiteY75" fmla="*/ 1429806 h 2224519"/>
                  <a:gd name="connsiteX76" fmla="*/ 1356169 w 3471878"/>
                  <a:gd name="connsiteY76" fmla="*/ 1501105 h 2224519"/>
                  <a:gd name="connsiteX77" fmla="*/ 1352194 w 3471878"/>
                  <a:gd name="connsiteY77" fmla="*/ 1596520 h 2224519"/>
                  <a:gd name="connsiteX78" fmla="*/ 1324384 w 3471878"/>
                  <a:gd name="connsiteY78" fmla="*/ 1770376 h 2224519"/>
                  <a:gd name="connsiteX79" fmla="*/ 1416465 w 3471878"/>
                  <a:gd name="connsiteY79" fmla="*/ 1910842 h 2224519"/>
                  <a:gd name="connsiteX80" fmla="*/ 1340269 w 3471878"/>
                  <a:gd name="connsiteY80" fmla="*/ 1640250 h 2224519"/>
                  <a:gd name="connsiteX81" fmla="*/ 1606637 w 3471878"/>
                  <a:gd name="connsiteY81" fmla="*/ 1513030 h 2224519"/>
                  <a:gd name="connsiteX82" fmla="*/ 1723643 w 3471878"/>
                  <a:gd name="connsiteY82" fmla="*/ 1293596 h 2224519"/>
                  <a:gd name="connsiteX83" fmla="*/ 1989073 w 3471878"/>
                  <a:gd name="connsiteY83" fmla="*/ 1262840 h 2224519"/>
                  <a:gd name="connsiteX84" fmla="*/ 1885956 w 3471878"/>
                  <a:gd name="connsiteY84" fmla="*/ 1550615 h 2224519"/>
                  <a:gd name="connsiteX85" fmla="*/ 1755393 w 3471878"/>
                  <a:gd name="connsiteY85" fmla="*/ 1719046 h 2224519"/>
                  <a:gd name="connsiteX86" fmla="*/ 1596312 w 3471878"/>
                  <a:gd name="connsiteY86" fmla="*/ 2013962 h 2224519"/>
                  <a:gd name="connsiteX87" fmla="*/ 1574831 w 3471878"/>
                  <a:gd name="connsiteY87" fmla="*/ 1921749 h 2224519"/>
                  <a:gd name="connsiteX88" fmla="*/ 1471464 w 3471878"/>
                  <a:gd name="connsiteY88" fmla="*/ 2065646 h 2224519"/>
                  <a:gd name="connsiteX89" fmla="*/ 1582781 w 3471878"/>
                  <a:gd name="connsiteY89" fmla="*/ 2133232 h 2224519"/>
                  <a:gd name="connsiteX90" fmla="*/ 1451584 w 3471878"/>
                  <a:gd name="connsiteY90" fmla="*/ 2200818 h 2224519"/>
                  <a:gd name="connsiteX91" fmla="*/ 1228948 w 3471878"/>
                  <a:gd name="connsiteY91" fmla="*/ 2208769 h 2224519"/>
                  <a:gd name="connsiteX92" fmla="*/ 982457 w 3471878"/>
                  <a:gd name="connsiteY92" fmla="*/ 2216722 h 2224519"/>
                  <a:gd name="connsiteX93" fmla="*/ 966555 w 3471878"/>
                  <a:gd name="connsiteY93" fmla="*/ 2137207 h 2224519"/>
                  <a:gd name="connsiteX94" fmla="*/ 1197143 w 3471878"/>
                  <a:gd name="connsiteY94" fmla="*/ 2161061 h 2224519"/>
                  <a:gd name="connsiteX95" fmla="*/ 1324364 w 3471878"/>
                  <a:gd name="connsiteY95" fmla="*/ 2141182 h 2224519"/>
                  <a:gd name="connsiteX96" fmla="*/ 1280632 w 3471878"/>
                  <a:gd name="connsiteY96" fmla="*/ 1954329 h 2224519"/>
                  <a:gd name="connsiteX97" fmla="*/ 1407852 w 3471878"/>
                  <a:gd name="connsiteY97" fmla="*/ 1926500 h 2224519"/>
                  <a:gd name="connsiteX98" fmla="*/ 1247453 w 3471878"/>
                  <a:gd name="connsiteY98" fmla="*/ 1884840 h 2224519"/>
                  <a:gd name="connsiteX99" fmla="*/ 1182614 w 3471878"/>
                  <a:gd name="connsiteY99" fmla="*/ 2054900 h 2224519"/>
                  <a:gd name="connsiteX100" fmla="*/ 1024793 w 3471878"/>
                  <a:gd name="connsiteY100" fmla="*/ 2120214 h 2224519"/>
                  <a:gd name="connsiteX101" fmla="*/ 884116 w 3471878"/>
                  <a:gd name="connsiteY101" fmla="*/ 1758474 h 2224519"/>
                  <a:gd name="connsiteX102" fmla="*/ 843922 w 3471878"/>
                  <a:gd name="connsiteY102" fmla="*/ 2069973 h 2224519"/>
                  <a:gd name="connsiteX103" fmla="*/ 703246 w 3471878"/>
                  <a:gd name="connsiteY103" fmla="*/ 1657991 h 2224519"/>
                  <a:gd name="connsiteX104" fmla="*/ 803729 w 3471878"/>
                  <a:gd name="connsiteY104" fmla="*/ 1406782 h 2224519"/>
                  <a:gd name="connsiteX105" fmla="*/ 884115 w 3471878"/>
                  <a:gd name="connsiteY105" fmla="*/ 1246008 h 2224519"/>
                  <a:gd name="connsiteX106" fmla="*/ 1160446 w 3471878"/>
                  <a:gd name="connsiteY106" fmla="*/ 1125427 h 2224519"/>
                  <a:gd name="connsiteX107" fmla="*/ 1637744 w 3471878"/>
                  <a:gd name="connsiteY107" fmla="*/ 648131 h 2224519"/>
                  <a:gd name="connsiteX108" fmla="*/ 1763348 w 3471878"/>
                  <a:gd name="connsiteY108" fmla="*/ 336632 h 2224519"/>
                  <a:gd name="connsiteX109" fmla="*/ 1642768 w 3471878"/>
                  <a:gd name="connsiteY109" fmla="*/ 376825 h 2224519"/>
                  <a:gd name="connsiteX110" fmla="*/ 1451848 w 3471878"/>
                  <a:gd name="connsiteY110" fmla="*/ 658179 h 2224519"/>
                  <a:gd name="connsiteX111" fmla="*/ 1170498 w 3471878"/>
                  <a:gd name="connsiteY111" fmla="*/ 497404 h 2224519"/>
                  <a:gd name="connsiteX112" fmla="*/ 1200641 w 3471878"/>
                  <a:gd name="connsiteY112" fmla="*/ 633056 h 2224519"/>
                  <a:gd name="connsiteX113" fmla="*/ 1115230 w 3471878"/>
                  <a:gd name="connsiteY113" fmla="*/ 869194 h 2224519"/>
                  <a:gd name="connsiteX114" fmla="*/ 1100158 w 3471878"/>
                  <a:gd name="connsiteY114" fmla="*/ 1004845 h 2224519"/>
                  <a:gd name="connsiteX115" fmla="*/ 904215 w 3471878"/>
                  <a:gd name="connsiteY115" fmla="*/ 1014893 h 2224519"/>
                  <a:gd name="connsiteX116" fmla="*/ 929336 w 3471878"/>
                  <a:gd name="connsiteY116" fmla="*/ 1175667 h 2224519"/>
                  <a:gd name="connsiteX117" fmla="*/ 708272 w 3471878"/>
                  <a:gd name="connsiteY117" fmla="*/ 984749 h 2224519"/>
                  <a:gd name="connsiteX118" fmla="*/ 607789 w 3471878"/>
                  <a:gd name="connsiteY118" fmla="*/ 914411 h 2224519"/>
                  <a:gd name="connsiteX119" fmla="*/ 809594 w 3471878"/>
                  <a:gd name="connsiteY119" fmla="*/ 1313832 h 2224519"/>
                  <a:gd name="connsiteX120" fmla="*/ 512330 w 3471878"/>
                  <a:gd name="connsiteY120" fmla="*/ 1356538 h 2224519"/>
                  <a:gd name="connsiteX121" fmla="*/ 647983 w 3471878"/>
                  <a:gd name="connsiteY121" fmla="*/ 1874028 h 2224519"/>
                  <a:gd name="connsiteX122" fmla="*/ 537449 w 3471878"/>
                  <a:gd name="connsiteY122" fmla="*/ 1798666 h 2224519"/>
                  <a:gd name="connsiteX123" fmla="*/ 391749 w 3471878"/>
                  <a:gd name="connsiteY123" fmla="*/ 1733351 h 2224519"/>
                  <a:gd name="connsiteX124" fmla="*/ 230975 w 3471878"/>
                  <a:gd name="connsiteY124" fmla="*/ 1436924 h 2224519"/>
                  <a:gd name="connsiteX125" fmla="*/ 356580 w 3471878"/>
                  <a:gd name="connsiteY125" fmla="*/ 1668037 h 2224519"/>
                  <a:gd name="connsiteX126" fmla="*/ 431942 w 3471878"/>
                  <a:gd name="connsiteY126" fmla="*/ 1833835 h 2224519"/>
                  <a:gd name="connsiteX127" fmla="*/ 527402 w 3471878"/>
                  <a:gd name="connsiteY127" fmla="*/ 1874028 h 2224519"/>
                  <a:gd name="connsiteX128" fmla="*/ 507305 w 3471878"/>
                  <a:gd name="connsiteY128" fmla="*/ 1989585 h 2224519"/>
                  <a:gd name="connsiteX129" fmla="*/ 311362 w 3471878"/>
                  <a:gd name="connsiteY129" fmla="*/ 2180503 h 2224519"/>
                  <a:gd name="connsiteX130" fmla="*/ 250235 w 3471878"/>
                  <a:gd name="connsiteY130" fmla="*/ 2142821 h 2224519"/>
                  <a:gd name="connsiteX131" fmla="*/ 220927 w 3471878"/>
                  <a:gd name="connsiteY131" fmla="*/ 1989584 h 2224519"/>
                  <a:gd name="connsiteX132" fmla="*/ 120444 w 3471878"/>
                  <a:gd name="connsiteY132" fmla="*/ 1909197 h 2224519"/>
                  <a:gd name="connsiteX133" fmla="*/ 65177 w 3471878"/>
                  <a:gd name="connsiteY133" fmla="*/ 1869004 h 2224519"/>
                  <a:gd name="connsiteX134" fmla="*/ 80251 w 3471878"/>
                  <a:gd name="connsiteY134" fmla="*/ 1673060 h 2224519"/>
                  <a:gd name="connsiteX135" fmla="*/ 205854 w 3471878"/>
                  <a:gd name="connsiteY135" fmla="*/ 1813738 h 2224519"/>
                  <a:gd name="connsiteX136" fmla="*/ 301314 w 3471878"/>
                  <a:gd name="connsiteY136" fmla="*/ 1974512 h 2224519"/>
                  <a:gd name="connsiteX137" fmla="*/ 326435 w 3471878"/>
                  <a:gd name="connsiteY137" fmla="*/ 1863979 h 2224519"/>
                  <a:gd name="connsiteX138" fmla="*/ 175710 w 3471878"/>
                  <a:gd name="connsiteY138" fmla="*/ 1517311 h 2224519"/>
                  <a:gd name="connsiteX139" fmla="*/ 150589 w 3471878"/>
                  <a:gd name="connsiteY139" fmla="*/ 1482143 h 2224519"/>
                  <a:gd name="connsiteX140" fmla="*/ 30008 w 3471878"/>
                  <a:gd name="connsiteY140" fmla="*/ 1642916 h 2224519"/>
                  <a:gd name="connsiteX141" fmla="*/ 19959 w 3471878"/>
                  <a:gd name="connsiteY141" fmla="*/ 1798665 h 2224519"/>
                  <a:gd name="connsiteX142" fmla="*/ 75227 w 3471878"/>
                  <a:gd name="connsiteY142" fmla="*/ 1301271 h 2224519"/>
                  <a:gd name="connsiteX143" fmla="*/ 175709 w 3471878"/>
                  <a:gd name="connsiteY143" fmla="*/ 1341465 h 2224519"/>
                  <a:gd name="connsiteX144" fmla="*/ 170685 w 3471878"/>
                  <a:gd name="connsiteY144" fmla="*/ 1125426 h 2224519"/>
                  <a:gd name="connsiteX145" fmla="*/ 95322 w 3471878"/>
                  <a:gd name="connsiteY145" fmla="*/ 1235957 h 2224519"/>
                  <a:gd name="connsiteX146" fmla="*/ 180733 w 3471878"/>
                  <a:gd name="connsiteY146" fmla="*/ 1045039 h 2224519"/>
                  <a:gd name="connsiteX147" fmla="*/ 276193 w 3471878"/>
                  <a:gd name="connsiteY147" fmla="*/ 864168 h 2224519"/>
                  <a:gd name="connsiteX148" fmla="*/ 471298 w 3471878"/>
                  <a:gd name="connsiteY148"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607881 w 3471878"/>
                  <a:gd name="connsiteY52" fmla="*/ 1234859 h 2224519"/>
                  <a:gd name="connsiteX53" fmla="*/ 2064955 w 3471878"/>
                  <a:gd name="connsiteY53" fmla="*/ 1382496 h 2224519"/>
                  <a:gd name="connsiteX54" fmla="*/ 2022094 w 3471878"/>
                  <a:gd name="connsiteY54" fmla="*/ 1225334 h 2224519"/>
                  <a:gd name="connsiteX55" fmla="*/ 2379281 w 3471878"/>
                  <a:gd name="connsiteY55" fmla="*/ 1120559 h 2224519"/>
                  <a:gd name="connsiteX56" fmla="*/ 2105637 w 3471878"/>
                  <a:gd name="connsiteY56" fmla="*/ 967096 h 2224519"/>
                  <a:gd name="connsiteX57" fmla="*/ 1771168 w 3471878"/>
                  <a:gd name="connsiteY57" fmla="*/ 1203194 h 2224519"/>
                  <a:gd name="connsiteX58" fmla="*/ 1666272 w 3471878"/>
                  <a:gd name="connsiteY58" fmla="*/ 1103537 h 2224519"/>
                  <a:gd name="connsiteX59" fmla="*/ 1333340 w 3471878"/>
                  <a:gd name="connsiteY59" fmla="*/ 1505003 h 2224519"/>
                  <a:gd name="connsiteX60" fmla="*/ 1260930 w 3471878"/>
                  <a:gd name="connsiteY60" fmla="*/ 1457024 h 2224519"/>
                  <a:gd name="connsiteX61" fmla="*/ 1613074 w 3471878"/>
                  <a:gd name="connsiteY61" fmla="*/ 1076685 h 2224519"/>
                  <a:gd name="connsiteX62" fmla="*/ 1920715 w 3471878"/>
                  <a:gd name="connsiteY62" fmla="*/ 821267 h 2224519"/>
                  <a:gd name="connsiteX63" fmla="*/ 1829273 w 3471878"/>
                  <a:gd name="connsiteY63" fmla="*/ 817291 h 2224519"/>
                  <a:gd name="connsiteX64" fmla="*/ 1773614 w 3471878"/>
                  <a:gd name="connsiteY64" fmla="*/ 761632 h 2224519"/>
                  <a:gd name="connsiteX65" fmla="*/ 1456874 w 3471878"/>
                  <a:gd name="connsiteY65" fmla="*/ 1004847 h 2224519"/>
                  <a:gd name="connsiteX66" fmla="*/ 1527211 w 3471878"/>
                  <a:gd name="connsiteY66" fmla="*/ 753639 h 2224519"/>
                  <a:gd name="connsiteX67" fmla="*/ 1421703 w 3471878"/>
                  <a:gd name="connsiteY67" fmla="*/ 834026 h 2224519"/>
                  <a:gd name="connsiteX68" fmla="*/ 1512138 w 3471878"/>
                  <a:gd name="connsiteY68" fmla="*/ 834026 h 2224519"/>
                  <a:gd name="connsiteX69" fmla="*/ 1371461 w 3471878"/>
                  <a:gd name="connsiteY69" fmla="*/ 1019920 h 2224519"/>
                  <a:gd name="connsiteX70" fmla="*/ 1115228 w 3471878"/>
                  <a:gd name="connsiteY70" fmla="*/ 1246008 h 2224519"/>
                  <a:gd name="connsiteX71" fmla="*/ 907141 w 3471878"/>
                  <a:gd name="connsiteY71" fmla="*/ 1537410 h 2224519"/>
                  <a:gd name="connsiteX72" fmla="*/ 858995 w 3471878"/>
                  <a:gd name="connsiteY72" fmla="*/ 1612773 h 2224519"/>
                  <a:gd name="connsiteX73" fmla="*/ 1009720 w 3471878"/>
                  <a:gd name="connsiteY73" fmla="*/ 1909199 h 2224519"/>
                  <a:gd name="connsiteX74" fmla="*/ 1100156 w 3471878"/>
                  <a:gd name="connsiteY74" fmla="*/ 1889102 h 2224519"/>
                  <a:gd name="connsiteX75" fmla="*/ 1243117 w 3471878"/>
                  <a:gd name="connsiteY75" fmla="*/ 1429806 h 2224519"/>
                  <a:gd name="connsiteX76" fmla="*/ 1356169 w 3471878"/>
                  <a:gd name="connsiteY76" fmla="*/ 1501105 h 2224519"/>
                  <a:gd name="connsiteX77" fmla="*/ 1352194 w 3471878"/>
                  <a:gd name="connsiteY77" fmla="*/ 1596520 h 2224519"/>
                  <a:gd name="connsiteX78" fmla="*/ 1324384 w 3471878"/>
                  <a:gd name="connsiteY78" fmla="*/ 1770376 h 2224519"/>
                  <a:gd name="connsiteX79" fmla="*/ 1416465 w 3471878"/>
                  <a:gd name="connsiteY79" fmla="*/ 1910842 h 2224519"/>
                  <a:gd name="connsiteX80" fmla="*/ 1340269 w 3471878"/>
                  <a:gd name="connsiteY80" fmla="*/ 1640250 h 2224519"/>
                  <a:gd name="connsiteX81" fmla="*/ 1606637 w 3471878"/>
                  <a:gd name="connsiteY81" fmla="*/ 1513030 h 2224519"/>
                  <a:gd name="connsiteX82" fmla="*/ 1723643 w 3471878"/>
                  <a:gd name="connsiteY82" fmla="*/ 1293596 h 2224519"/>
                  <a:gd name="connsiteX83" fmla="*/ 1989073 w 3471878"/>
                  <a:gd name="connsiteY83" fmla="*/ 1262840 h 2224519"/>
                  <a:gd name="connsiteX84" fmla="*/ 1885956 w 3471878"/>
                  <a:gd name="connsiteY84" fmla="*/ 1550615 h 2224519"/>
                  <a:gd name="connsiteX85" fmla="*/ 1755393 w 3471878"/>
                  <a:gd name="connsiteY85" fmla="*/ 1719046 h 2224519"/>
                  <a:gd name="connsiteX86" fmla="*/ 1596312 w 3471878"/>
                  <a:gd name="connsiteY86" fmla="*/ 2013962 h 2224519"/>
                  <a:gd name="connsiteX87" fmla="*/ 1574831 w 3471878"/>
                  <a:gd name="connsiteY87" fmla="*/ 1921749 h 2224519"/>
                  <a:gd name="connsiteX88" fmla="*/ 1471464 w 3471878"/>
                  <a:gd name="connsiteY88" fmla="*/ 2065646 h 2224519"/>
                  <a:gd name="connsiteX89" fmla="*/ 1582781 w 3471878"/>
                  <a:gd name="connsiteY89" fmla="*/ 2133232 h 2224519"/>
                  <a:gd name="connsiteX90" fmla="*/ 1451584 w 3471878"/>
                  <a:gd name="connsiteY90" fmla="*/ 2200818 h 2224519"/>
                  <a:gd name="connsiteX91" fmla="*/ 1228948 w 3471878"/>
                  <a:gd name="connsiteY91" fmla="*/ 2208769 h 2224519"/>
                  <a:gd name="connsiteX92" fmla="*/ 982457 w 3471878"/>
                  <a:gd name="connsiteY92" fmla="*/ 2216722 h 2224519"/>
                  <a:gd name="connsiteX93" fmla="*/ 966555 w 3471878"/>
                  <a:gd name="connsiteY93" fmla="*/ 2137207 h 2224519"/>
                  <a:gd name="connsiteX94" fmla="*/ 1197143 w 3471878"/>
                  <a:gd name="connsiteY94" fmla="*/ 2161061 h 2224519"/>
                  <a:gd name="connsiteX95" fmla="*/ 1324364 w 3471878"/>
                  <a:gd name="connsiteY95" fmla="*/ 2141182 h 2224519"/>
                  <a:gd name="connsiteX96" fmla="*/ 1280632 w 3471878"/>
                  <a:gd name="connsiteY96" fmla="*/ 1954329 h 2224519"/>
                  <a:gd name="connsiteX97" fmla="*/ 1407852 w 3471878"/>
                  <a:gd name="connsiteY97" fmla="*/ 1926500 h 2224519"/>
                  <a:gd name="connsiteX98" fmla="*/ 1247453 w 3471878"/>
                  <a:gd name="connsiteY98" fmla="*/ 1884840 h 2224519"/>
                  <a:gd name="connsiteX99" fmla="*/ 1182614 w 3471878"/>
                  <a:gd name="connsiteY99" fmla="*/ 2054900 h 2224519"/>
                  <a:gd name="connsiteX100" fmla="*/ 1024793 w 3471878"/>
                  <a:gd name="connsiteY100" fmla="*/ 2120214 h 2224519"/>
                  <a:gd name="connsiteX101" fmla="*/ 884116 w 3471878"/>
                  <a:gd name="connsiteY101" fmla="*/ 1758474 h 2224519"/>
                  <a:gd name="connsiteX102" fmla="*/ 843922 w 3471878"/>
                  <a:gd name="connsiteY102" fmla="*/ 2069973 h 2224519"/>
                  <a:gd name="connsiteX103" fmla="*/ 703246 w 3471878"/>
                  <a:gd name="connsiteY103" fmla="*/ 1657991 h 2224519"/>
                  <a:gd name="connsiteX104" fmla="*/ 803729 w 3471878"/>
                  <a:gd name="connsiteY104" fmla="*/ 1406782 h 2224519"/>
                  <a:gd name="connsiteX105" fmla="*/ 884115 w 3471878"/>
                  <a:gd name="connsiteY105" fmla="*/ 1246008 h 2224519"/>
                  <a:gd name="connsiteX106" fmla="*/ 1160446 w 3471878"/>
                  <a:gd name="connsiteY106" fmla="*/ 1125427 h 2224519"/>
                  <a:gd name="connsiteX107" fmla="*/ 1637744 w 3471878"/>
                  <a:gd name="connsiteY107" fmla="*/ 648131 h 2224519"/>
                  <a:gd name="connsiteX108" fmla="*/ 1763348 w 3471878"/>
                  <a:gd name="connsiteY108" fmla="*/ 336632 h 2224519"/>
                  <a:gd name="connsiteX109" fmla="*/ 1642768 w 3471878"/>
                  <a:gd name="connsiteY109" fmla="*/ 376825 h 2224519"/>
                  <a:gd name="connsiteX110" fmla="*/ 1451848 w 3471878"/>
                  <a:gd name="connsiteY110" fmla="*/ 658179 h 2224519"/>
                  <a:gd name="connsiteX111" fmla="*/ 1170498 w 3471878"/>
                  <a:gd name="connsiteY111" fmla="*/ 497404 h 2224519"/>
                  <a:gd name="connsiteX112" fmla="*/ 1200641 w 3471878"/>
                  <a:gd name="connsiteY112" fmla="*/ 633056 h 2224519"/>
                  <a:gd name="connsiteX113" fmla="*/ 1115230 w 3471878"/>
                  <a:gd name="connsiteY113" fmla="*/ 869194 h 2224519"/>
                  <a:gd name="connsiteX114" fmla="*/ 1100158 w 3471878"/>
                  <a:gd name="connsiteY114" fmla="*/ 1004845 h 2224519"/>
                  <a:gd name="connsiteX115" fmla="*/ 904215 w 3471878"/>
                  <a:gd name="connsiteY115" fmla="*/ 1014893 h 2224519"/>
                  <a:gd name="connsiteX116" fmla="*/ 929336 w 3471878"/>
                  <a:gd name="connsiteY116" fmla="*/ 1175667 h 2224519"/>
                  <a:gd name="connsiteX117" fmla="*/ 708272 w 3471878"/>
                  <a:gd name="connsiteY117" fmla="*/ 984749 h 2224519"/>
                  <a:gd name="connsiteX118" fmla="*/ 607789 w 3471878"/>
                  <a:gd name="connsiteY118" fmla="*/ 914411 h 2224519"/>
                  <a:gd name="connsiteX119" fmla="*/ 809594 w 3471878"/>
                  <a:gd name="connsiteY119" fmla="*/ 1313832 h 2224519"/>
                  <a:gd name="connsiteX120" fmla="*/ 512330 w 3471878"/>
                  <a:gd name="connsiteY120" fmla="*/ 1356538 h 2224519"/>
                  <a:gd name="connsiteX121" fmla="*/ 647983 w 3471878"/>
                  <a:gd name="connsiteY121" fmla="*/ 1874028 h 2224519"/>
                  <a:gd name="connsiteX122" fmla="*/ 537449 w 3471878"/>
                  <a:gd name="connsiteY122" fmla="*/ 1798666 h 2224519"/>
                  <a:gd name="connsiteX123" fmla="*/ 391749 w 3471878"/>
                  <a:gd name="connsiteY123" fmla="*/ 1733351 h 2224519"/>
                  <a:gd name="connsiteX124" fmla="*/ 230975 w 3471878"/>
                  <a:gd name="connsiteY124" fmla="*/ 1436924 h 2224519"/>
                  <a:gd name="connsiteX125" fmla="*/ 356580 w 3471878"/>
                  <a:gd name="connsiteY125" fmla="*/ 1668037 h 2224519"/>
                  <a:gd name="connsiteX126" fmla="*/ 431942 w 3471878"/>
                  <a:gd name="connsiteY126" fmla="*/ 1833835 h 2224519"/>
                  <a:gd name="connsiteX127" fmla="*/ 527402 w 3471878"/>
                  <a:gd name="connsiteY127" fmla="*/ 1874028 h 2224519"/>
                  <a:gd name="connsiteX128" fmla="*/ 507305 w 3471878"/>
                  <a:gd name="connsiteY128" fmla="*/ 1989585 h 2224519"/>
                  <a:gd name="connsiteX129" fmla="*/ 311362 w 3471878"/>
                  <a:gd name="connsiteY129" fmla="*/ 2180503 h 2224519"/>
                  <a:gd name="connsiteX130" fmla="*/ 250235 w 3471878"/>
                  <a:gd name="connsiteY130" fmla="*/ 2142821 h 2224519"/>
                  <a:gd name="connsiteX131" fmla="*/ 220927 w 3471878"/>
                  <a:gd name="connsiteY131" fmla="*/ 1989584 h 2224519"/>
                  <a:gd name="connsiteX132" fmla="*/ 120444 w 3471878"/>
                  <a:gd name="connsiteY132" fmla="*/ 1909197 h 2224519"/>
                  <a:gd name="connsiteX133" fmla="*/ 65177 w 3471878"/>
                  <a:gd name="connsiteY133" fmla="*/ 1869004 h 2224519"/>
                  <a:gd name="connsiteX134" fmla="*/ 80251 w 3471878"/>
                  <a:gd name="connsiteY134" fmla="*/ 1673060 h 2224519"/>
                  <a:gd name="connsiteX135" fmla="*/ 205854 w 3471878"/>
                  <a:gd name="connsiteY135" fmla="*/ 1813738 h 2224519"/>
                  <a:gd name="connsiteX136" fmla="*/ 301314 w 3471878"/>
                  <a:gd name="connsiteY136" fmla="*/ 1974512 h 2224519"/>
                  <a:gd name="connsiteX137" fmla="*/ 326435 w 3471878"/>
                  <a:gd name="connsiteY137" fmla="*/ 1863979 h 2224519"/>
                  <a:gd name="connsiteX138" fmla="*/ 175710 w 3471878"/>
                  <a:gd name="connsiteY138" fmla="*/ 1517311 h 2224519"/>
                  <a:gd name="connsiteX139" fmla="*/ 150589 w 3471878"/>
                  <a:gd name="connsiteY139" fmla="*/ 1482143 h 2224519"/>
                  <a:gd name="connsiteX140" fmla="*/ 30008 w 3471878"/>
                  <a:gd name="connsiteY140" fmla="*/ 1642916 h 2224519"/>
                  <a:gd name="connsiteX141" fmla="*/ 19959 w 3471878"/>
                  <a:gd name="connsiteY141" fmla="*/ 1798665 h 2224519"/>
                  <a:gd name="connsiteX142" fmla="*/ 75227 w 3471878"/>
                  <a:gd name="connsiteY142" fmla="*/ 1301271 h 2224519"/>
                  <a:gd name="connsiteX143" fmla="*/ 175709 w 3471878"/>
                  <a:gd name="connsiteY143" fmla="*/ 1341465 h 2224519"/>
                  <a:gd name="connsiteX144" fmla="*/ 170685 w 3471878"/>
                  <a:gd name="connsiteY144" fmla="*/ 1125426 h 2224519"/>
                  <a:gd name="connsiteX145" fmla="*/ 95322 w 3471878"/>
                  <a:gd name="connsiteY145" fmla="*/ 1235957 h 2224519"/>
                  <a:gd name="connsiteX146" fmla="*/ 180733 w 3471878"/>
                  <a:gd name="connsiteY146" fmla="*/ 1045039 h 2224519"/>
                  <a:gd name="connsiteX147" fmla="*/ 276193 w 3471878"/>
                  <a:gd name="connsiteY147" fmla="*/ 864168 h 2224519"/>
                  <a:gd name="connsiteX148" fmla="*/ 471298 w 3471878"/>
                  <a:gd name="connsiteY148"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607881 w 3471878"/>
                  <a:gd name="connsiteY52" fmla="*/ 1234859 h 2224519"/>
                  <a:gd name="connsiteX53" fmla="*/ 2064955 w 3471878"/>
                  <a:gd name="connsiteY53" fmla="*/ 1382496 h 2224519"/>
                  <a:gd name="connsiteX54" fmla="*/ 2022094 w 3471878"/>
                  <a:gd name="connsiteY54" fmla="*/ 1225334 h 2224519"/>
                  <a:gd name="connsiteX55" fmla="*/ 2364993 w 3471878"/>
                  <a:gd name="connsiteY55" fmla="*/ 1120559 h 2224519"/>
                  <a:gd name="connsiteX56" fmla="*/ 2105637 w 3471878"/>
                  <a:gd name="connsiteY56" fmla="*/ 967096 h 2224519"/>
                  <a:gd name="connsiteX57" fmla="*/ 1771168 w 3471878"/>
                  <a:gd name="connsiteY57" fmla="*/ 1203194 h 2224519"/>
                  <a:gd name="connsiteX58" fmla="*/ 1666272 w 3471878"/>
                  <a:gd name="connsiteY58" fmla="*/ 1103537 h 2224519"/>
                  <a:gd name="connsiteX59" fmla="*/ 1333340 w 3471878"/>
                  <a:gd name="connsiteY59" fmla="*/ 1505003 h 2224519"/>
                  <a:gd name="connsiteX60" fmla="*/ 1260930 w 3471878"/>
                  <a:gd name="connsiteY60" fmla="*/ 1457024 h 2224519"/>
                  <a:gd name="connsiteX61" fmla="*/ 1613074 w 3471878"/>
                  <a:gd name="connsiteY61" fmla="*/ 1076685 h 2224519"/>
                  <a:gd name="connsiteX62" fmla="*/ 1920715 w 3471878"/>
                  <a:gd name="connsiteY62" fmla="*/ 821267 h 2224519"/>
                  <a:gd name="connsiteX63" fmla="*/ 1829273 w 3471878"/>
                  <a:gd name="connsiteY63" fmla="*/ 817291 h 2224519"/>
                  <a:gd name="connsiteX64" fmla="*/ 1773614 w 3471878"/>
                  <a:gd name="connsiteY64" fmla="*/ 761632 h 2224519"/>
                  <a:gd name="connsiteX65" fmla="*/ 1456874 w 3471878"/>
                  <a:gd name="connsiteY65" fmla="*/ 1004847 h 2224519"/>
                  <a:gd name="connsiteX66" fmla="*/ 1527211 w 3471878"/>
                  <a:gd name="connsiteY66" fmla="*/ 753639 h 2224519"/>
                  <a:gd name="connsiteX67" fmla="*/ 1421703 w 3471878"/>
                  <a:gd name="connsiteY67" fmla="*/ 834026 h 2224519"/>
                  <a:gd name="connsiteX68" fmla="*/ 1512138 w 3471878"/>
                  <a:gd name="connsiteY68" fmla="*/ 834026 h 2224519"/>
                  <a:gd name="connsiteX69" fmla="*/ 1371461 w 3471878"/>
                  <a:gd name="connsiteY69" fmla="*/ 1019920 h 2224519"/>
                  <a:gd name="connsiteX70" fmla="*/ 1115228 w 3471878"/>
                  <a:gd name="connsiteY70" fmla="*/ 1246008 h 2224519"/>
                  <a:gd name="connsiteX71" fmla="*/ 907141 w 3471878"/>
                  <a:gd name="connsiteY71" fmla="*/ 1537410 h 2224519"/>
                  <a:gd name="connsiteX72" fmla="*/ 858995 w 3471878"/>
                  <a:gd name="connsiteY72" fmla="*/ 1612773 h 2224519"/>
                  <a:gd name="connsiteX73" fmla="*/ 1009720 w 3471878"/>
                  <a:gd name="connsiteY73" fmla="*/ 1909199 h 2224519"/>
                  <a:gd name="connsiteX74" fmla="*/ 1100156 w 3471878"/>
                  <a:gd name="connsiteY74" fmla="*/ 1889102 h 2224519"/>
                  <a:gd name="connsiteX75" fmla="*/ 1243117 w 3471878"/>
                  <a:gd name="connsiteY75" fmla="*/ 1429806 h 2224519"/>
                  <a:gd name="connsiteX76" fmla="*/ 1356169 w 3471878"/>
                  <a:gd name="connsiteY76" fmla="*/ 1501105 h 2224519"/>
                  <a:gd name="connsiteX77" fmla="*/ 1352194 w 3471878"/>
                  <a:gd name="connsiteY77" fmla="*/ 1596520 h 2224519"/>
                  <a:gd name="connsiteX78" fmla="*/ 1324384 w 3471878"/>
                  <a:gd name="connsiteY78" fmla="*/ 1770376 h 2224519"/>
                  <a:gd name="connsiteX79" fmla="*/ 1416465 w 3471878"/>
                  <a:gd name="connsiteY79" fmla="*/ 1910842 h 2224519"/>
                  <a:gd name="connsiteX80" fmla="*/ 1340269 w 3471878"/>
                  <a:gd name="connsiteY80" fmla="*/ 1640250 h 2224519"/>
                  <a:gd name="connsiteX81" fmla="*/ 1606637 w 3471878"/>
                  <a:gd name="connsiteY81" fmla="*/ 1513030 h 2224519"/>
                  <a:gd name="connsiteX82" fmla="*/ 1723643 w 3471878"/>
                  <a:gd name="connsiteY82" fmla="*/ 1293596 h 2224519"/>
                  <a:gd name="connsiteX83" fmla="*/ 1989073 w 3471878"/>
                  <a:gd name="connsiteY83" fmla="*/ 1262840 h 2224519"/>
                  <a:gd name="connsiteX84" fmla="*/ 1885956 w 3471878"/>
                  <a:gd name="connsiteY84" fmla="*/ 1550615 h 2224519"/>
                  <a:gd name="connsiteX85" fmla="*/ 1755393 w 3471878"/>
                  <a:gd name="connsiteY85" fmla="*/ 1719046 h 2224519"/>
                  <a:gd name="connsiteX86" fmla="*/ 1596312 w 3471878"/>
                  <a:gd name="connsiteY86" fmla="*/ 2013962 h 2224519"/>
                  <a:gd name="connsiteX87" fmla="*/ 1574831 w 3471878"/>
                  <a:gd name="connsiteY87" fmla="*/ 1921749 h 2224519"/>
                  <a:gd name="connsiteX88" fmla="*/ 1471464 w 3471878"/>
                  <a:gd name="connsiteY88" fmla="*/ 2065646 h 2224519"/>
                  <a:gd name="connsiteX89" fmla="*/ 1582781 w 3471878"/>
                  <a:gd name="connsiteY89" fmla="*/ 2133232 h 2224519"/>
                  <a:gd name="connsiteX90" fmla="*/ 1451584 w 3471878"/>
                  <a:gd name="connsiteY90" fmla="*/ 2200818 h 2224519"/>
                  <a:gd name="connsiteX91" fmla="*/ 1228948 w 3471878"/>
                  <a:gd name="connsiteY91" fmla="*/ 2208769 h 2224519"/>
                  <a:gd name="connsiteX92" fmla="*/ 982457 w 3471878"/>
                  <a:gd name="connsiteY92" fmla="*/ 2216722 h 2224519"/>
                  <a:gd name="connsiteX93" fmla="*/ 966555 w 3471878"/>
                  <a:gd name="connsiteY93" fmla="*/ 2137207 h 2224519"/>
                  <a:gd name="connsiteX94" fmla="*/ 1197143 w 3471878"/>
                  <a:gd name="connsiteY94" fmla="*/ 2161061 h 2224519"/>
                  <a:gd name="connsiteX95" fmla="*/ 1324364 w 3471878"/>
                  <a:gd name="connsiteY95" fmla="*/ 2141182 h 2224519"/>
                  <a:gd name="connsiteX96" fmla="*/ 1280632 w 3471878"/>
                  <a:gd name="connsiteY96" fmla="*/ 1954329 h 2224519"/>
                  <a:gd name="connsiteX97" fmla="*/ 1407852 w 3471878"/>
                  <a:gd name="connsiteY97" fmla="*/ 1926500 h 2224519"/>
                  <a:gd name="connsiteX98" fmla="*/ 1247453 w 3471878"/>
                  <a:gd name="connsiteY98" fmla="*/ 1884840 h 2224519"/>
                  <a:gd name="connsiteX99" fmla="*/ 1182614 w 3471878"/>
                  <a:gd name="connsiteY99" fmla="*/ 2054900 h 2224519"/>
                  <a:gd name="connsiteX100" fmla="*/ 1024793 w 3471878"/>
                  <a:gd name="connsiteY100" fmla="*/ 2120214 h 2224519"/>
                  <a:gd name="connsiteX101" fmla="*/ 884116 w 3471878"/>
                  <a:gd name="connsiteY101" fmla="*/ 1758474 h 2224519"/>
                  <a:gd name="connsiteX102" fmla="*/ 843922 w 3471878"/>
                  <a:gd name="connsiteY102" fmla="*/ 2069973 h 2224519"/>
                  <a:gd name="connsiteX103" fmla="*/ 703246 w 3471878"/>
                  <a:gd name="connsiteY103" fmla="*/ 1657991 h 2224519"/>
                  <a:gd name="connsiteX104" fmla="*/ 803729 w 3471878"/>
                  <a:gd name="connsiteY104" fmla="*/ 1406782 h 2224519"/>
                  <a:gd name="connsiteX105" fmla="*/ 884115 w 3471878"/>
                  <a:gd name="connsiteY105" fmla="*/ 1246008 h 2224519"/>
                  <a:gd name="connsiteX106" fmla="*/ 1160446 w 3471878"/>
                  <a:gd name="connsiteY106" fmla="*/ 1125427 h 2224519"/>
                  <a:gd name="connsiteX107" fmla="*/ 1637744 w 3471878"/>
                  <a:gd name="connsiteY107" fmla="*/ 648131 h 2224519"/>
                  <a:gd name="connsiteX108" fmla="*/ 1763348 w 3471878"/>
                  <a:gd name="connsiteY108" fmla="*/ 336632 h 2224519"/>
                  <a:gd name="connsiteX109" fmla="*/ 1642768 w 3471878"/>
                  <a:gd name="connsiteY109" fmla="*/ 376825 h 2224519"/>
                  <a:gd name="connsiteX110" fmla="*/ 1451848 w 3471878"/>
                  <a:gd name="connsiteY110" fmla="*/ 658179 h 2224519"/>
                  <a:gd name="connsiteX111" fmla="*/ 1170498 w 3471878"/>
                  <a:gd name="connsiteY111" fmla="*/ 497404 h 2224519"/>
                  <a:gd name="connsiteX112" fmla="*/ 1200641 w 3471878"/>
                  <a:gd name="connsiteY112" fmla="*/ 633056 h 2224519"/>
                  <a:gd name="connsiteX113" fmla="*/ 1115230 w 3471878"/>
                  <a:gd name="connsiteY113" fmla="*/ 869194 h 2224519"/>
                  <a:gd name="connsiteX114" fmla="*/ 1100158 w 3471878"/>
                  <a:gd name="connsiteY114" fmla="*/ 1004845 h 2224519"/>
                  <a:gd name="connsiteX115" fmla="*/ 904215 w 3471878"/>
                  <a:gd name="connsiteY115" fmla="*/ 1014893 h 2224519"/>
                  <a:gd name="connsiteX116" fmla="*/ 929336 w 3471878"/>
                  <a:gd name="connsiteY116" fmla="*/ 1175667 h 2224519"/>
                  <a:gd name="connsiteX117" fmla="*/ 708272 w 3471878"/>
                  <a:gd name="connsiteY117" fmla="*/ 984749 h 2224519"/>
                  <a:gd name="connsiteX118" fmla="*/ 607789 w 3471878"/>
                  <a:gd name="connsiteY118" fmla="*/ 914411 h 2224519"/>
                  <a:gd name="connsiteX119" fmla="*/ 809594 w 3471878"/>
                  <a:gd name="connsiteY119" fmla="*/ 1313832 h 2224519"/>
                  <a:gd name="connsiteX120" fmla="*/ 512330 w 3471878"/>
                  <a:gd name="connsiteY120" fmla="*/ 1356538 h 2224519"/>
                  <a:gd name="connsiteX121" fmla="*/ 647983 w 3471878"/>
                  <a:gd name="connsiteY121" fmla="*/ 1874028 h 2224519"/>
                  <a:gd name="connsiteX122" fmla="*/ 537449 w 3471878"/>
                  <a:gd name="connsiteY122" fmla="*/ 1798666 h 2224519"/>
                  <a:gd name="connsiteX123" fmla="*/ 391749 w 3471878"/>
                  <a:gd name="connsiteY123" fmla="*/ 1733351 h 2224519"/>
                  <a:gd name="connsiteX124" fmla="*/ 230975 w 3471878"/>
                  <a:gd name="connsiteY124" fmla="*/ 1436924 h 2224519"/>
                  <a:gd name="connsiteX125" fmla="*/ 356580 w 3471878"/>
                  <a:gd name="connsiteY125" fmla="*/ 1668037 h 2224519"/>
                  <a:gd name="connsiteX126" fmla="*/ 431942 w 3471878"/>
                  <a:gd name="connsiteY126" fmla="*/ 1833835 h 2224519"/>
                  <a:gd name="connsiteX127" fmla="*/ 527402 w 3471878"/>
                  <a:gd name="connsiteY127" fmla="*/ 1874028 h 2224519"/>
                  <a:gd name="connsiteX128" fmla="*/ 507305 w 3471878"/>
                  <a:gd name="connsiteY128" fmla="*/ 1989585 h 2224519"/>
                  <a:gd name="connsiteX129" fmla="*/ 311362 w 3471878"/>
                  <a:gd name="connsiteY129" fmla="*/ 2180503 h 2224519"/>
                  <a:gd name="connsiteX130" fmla="*/ 250235 w 3471878"/>
                  <a:gd name="connsiteY130" fmla="*/ 2142821 h 2224519"/>
                  <a:gd name="connsiteX131" fmla="*/ 220927 w 3471878"/>
                  <a:gd name="connsiteY131" fmla="*/ 1989584 h 2224519"/>
                  <a:gd name="connsiteX132" fmla="*/ 120444 w 3471878"/>
                  <a:gd name="connsiteY132" fmla="*/ 1909197 h 2224519"/>
                  <a:gd name="connsiteX133" fmla="*/ 65177 w 3471878"/>
                  <a:gd name="connsiteY133" fmla="*/ 1869004 h 2224519"/>
                  <a:gd name="connsiteX134" fmla="*/ 80251 w 3471878"/>
                  <a:gd name="connsiteY134" fmla="*/ 1673060 h 2224519"/>
                  <a:gd name="connsiteX135" fmla="*/ 205854 w 3471878"/>
                  <a:gd name="connsiteY135" fmla="*/ 1813738 h 2224519"/>
                  <a:gd name="connsiteX136" fmla="*/ 301314 w 3471878"/>
                  <a:gd name="connsiteY136" fmla="*/ 1974512 h 2224519"/>
                  <a:gd name="connsiteX137" fmla="*/ 326435 w 3471878"/>
                  <a:gd name="connsiteY137" fmla="*/ 1863979 h 2224519"/>
                  <a:gd name="connsiteX138" fmla="*/ 175710 w 3471878"/>
                  <a:gd name="connsiteY138" fmla="*/ 1517311 h 2224519"/>
                  <a:gd name="connsiteX139" fmla="*/ 150589 w 3471878"/>
                  <a:gd name="connsiteY139" fmla="*/ 1482143 h 2224519"/>
                  <a:gd name="connsiteX140" fmla="*/ 30008 w 3471878"/>
                  <a:gd name="connsiteY140" fmla="*/ 1642916 h 2224519"/>
                  <a:gd name="connsiteX141" fmla="*/ 19959 w 3471878"/>
                  <a:gd name="connsiteY141" fmla="*/ 1798665 h 2224519"/>
                  <a:gd name="connsiteX142" fmla="*/ 75227 w 3471878"/>
                  <a:gd name="connsiteY142" fmla="*/ 1301271 h 2224519"/>
                  <a:gd name="connsiteX143" fmla="*/ 175709 w 3471878"/>
                  <a:gd name="connsiteY143" fmla="*/ 1341465 h 2224519"/>
                  <a:gd name="connsiteX144" fmla="*/ 170685 w 3471878"/>
                  <a:gd name="connsiteY144" fmla="*/ 1125426 h 2224519"/>
                  <a:gd name="connsiteX145" fmla="*/ 95322 w 3471878"/>
                  <a:gd name="connsiteY145" fmla="*/ 1235957 h 2224519"/>
                  <a:gd name="connsiteX146" fmla="*/ 180733 w 3471878"/>
                  <a:gd name="connsiteY146" fmla="*/ 1045039 h 2224519"/>
                  <a:gd name="connsiteX147" fmla="*/ 276193 w 3471878"/>
                  <a:gd name="connsiteY147" fmla="*/ 864168 h 2224519"/>
                  <a:gd name="connsiteX148" fmla="*/ 471298 w 3471878"/>
                  <a:gd name="connsiteY148"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607881 w 3471878"/>
                  <a:gd name="connsiteY52" fmla="*/ 1234859 h 2224519"/>
                  <a:gd name="connsiteX53" fmla="*/ 2064955 w 3471878"/>
                  <a:gd name="connsiteY53" fmla="*/ 1382496 h 2224519"/>
                  <a:gd name="connsiteX54" fmla="*/ 2022094 w 3471878"/>
                  <a:gd name="connsiteY54" fmla="*/ 1225334 h 2224519"/>
                  <a:gd name="connsiteX55" fmla="*/ 2364993 w 3471878"/>
                  <a:gd name="connsiteY55" fmla="*/ 1120559 h 2224519"/>
                  <a:gd name="connsiteX56" fmla="*/ 2105637 w 3471878"/>
                  <a:gd name="connsiteY56" fmla="*/ 967096 h 2224519"/>
                  <a:gd name="connsiteX57" fmla="*/ 1771168 w 3471878"/>
                  <a:gd name="connsiteY57" fmla="*/ 1203194 h 2224519"/>
                  <a:gd name="connsiteX58" fmla="*/ 1666272 w 3471878"/>
                  <a:gd name="connsiteY58" fmla="*/ 1103537 h 2224519"/>
                  <a:gd name="connsiteX59" fmla="*/ 1333340 w 3471878"/>
                  <a:gd name="connsiteY59" fmla="*/ 1505003 h 2224519"/>
                  <a:gd name="connsiteX60" fmla="*/ 1260930 w 3471878"/>
                  <a:gd name="connsiteY60" fmla="*/ 1457024 h 2224519"/>
                  <a:gd name="connsiteX61" fmla="*/ 1613074 w 3471878"/>
                  <a:gd name="connsiteY61" fmla="*/ 1076685 h 2224519"/>
                  <a:gd name="connsiteX62" fmla="*/ 1920715 w 3471878"/>
                  <a:gd name="connsiteY62" fmla="*/ 821267 h 2224519"/>
                  <a:gd name="connsiteX63" fmla="*/ 1829273 w 3471878"/>
                  <a:gd name="connsiteY63" fmla="*/ 817291 h 2224519"/>
                  <a:gd name="connsiteX64" fmla="*/ 1773614 w 3471878"/>
                  <a:gd name="connsiteY64" fmla="*/ 761632 h 2224519"/>
                  <a:gd name="connsiteX65" fmla="*/ 1456874 w 3471878"/>
                  <a:gd name="connsiteY65" fmla="*/ 1004847 h 2224519"/>
                  <a:gd name="connsiteX66" fmla="*/ 1527211 w 3471878"/>
                  <a:gd name="connsiteY66" fmla="*/ 753639 h 2224519"/>
                  <a:gd name="connsiteX67" fmla="*/ 1421703 w 3471878"/>
                  <a:gd name="connsiteY67" fmla="*/ 834026 h 2224519"/>
                  <a:gd name="connsiteX68" fmla="*/ 1512138 w 3471878"/>
                  <a:gd name="connsiteY68" fmla="*/ 834026 h 2224519"/>
                  <a:gd name="connsiteX69" fmla="*/ 1371461 w 3471878"/>
                  <a:gd name="connsiteY69" fmla="*/ 1019920 h 2224519"/>
                  <a:gd name="connsiteX70" fmla="*/ 1115228 w 3471878"/>
                  <a:gd name="connsiteY70" fmla="*/ 1246008 h 2224519"/>
                  <a:gd name="connsiteX71" fmla="*/ 907141 w 3471878"/>
                  <a:gd name="connsiteY71" fmla="*/ 1537410 h 2224519"/>
                  <a:gd name="connsiteX72" fmla="*/ 858995 w 3471878"/>
                  <a:gd name="connsiteY72" fmla="*/ 1612773 h 2224519"/>
                  <a:gd name="connsiteX73" fmla="*/ 1009720 w 3471878"/>
                  <a:gd name="connsiteY73" fmla="*/ 1909199 h 2224519"/>
                  <a:gd name="connsiteX74" fmla="*/ 1100156 w 3471878"/>
                  <a:gd name="connsiteY74" fmla="*/ 1889102 h 2224519"/>
                  <a:gd name="connsiteX75" fmla="*/ 1243117 w 3471878"/>
                  <a:gd name="connsiteY75" fmla="*/ 1429806 h 2224519"/>
                  <a:gd name="connsiteX76" fmla="*/ 1356169 w 3471878"/>
                  <a:gd name="connsiteY76" fmla="*/ 1501105 h 2224519"/>
                  <a:gd name="connsiteX77" fmla="*/ 1352194 w 3471878"/>
                  <a:gd name="connsiteY77" fmla="*/ 1596520 h 2224519"/>
                  <a:gd name="connsiteX78" fmla="*/ 1324384 w 3471878"/>
                  <a:gd name="connsiteY78" fmla="*/ 1770376 h 2224519"/>
                  <a:gd name="connsiteX79" fmla="*/ 1416465 w 3471878"/>
                  <a:gd name="connsiteY79" fmla="*/ 1910842 h 2224519"/>
                  <a:gd name="connsiteX80" fmla="*/ 1340269 w 3471878"/>
                  <a:gd name="connsiteY80" fmla="*/ 1640250 h 2224519"/>
                  <a:gd name="connsiteX81" fmla="*/ 1606637 w 3471878"/>
                  <a:gd name="connsiteY81" fmla="*/ 1513030 h 2224519"/>
                  <a:gd name="connsiteX82" fmla="*/ 1723643 w 3471878"/>
                  <a:gd name="connsiteY82" fmla="*/ 1293596 h 2224519"/>
                  <a:gd name="connsiteX83" fmla="*/ 1989073 w 3471878"/>
                  <a:gd name="connsiteY83" fmla="*/ 1262840 h 2224519"/>
                  <a:gd name="connsiteX84" fmla="*/ 1885956 w 3471878"/>
                  <a:gd name="connsiteY84" fmla="*/ 1550615 h 2224519"/>
                  <a:gd name="connsiteX85" fmla="*/ 1755393 w 3471878"/>
                  <a:gd name="connsiteY85" fmla="*/ 1719046 h 2224519"/>
                  <a:gd name="connsiteX86" fmla="*/ 1596312 w 3471878"/>
                  <a:gd name="connsiteY86" fmla="*/ 2013962 h 2224519"/>
                  <a:gd name="connsiteX87" fmla="*/ 1574831 w 3471878"/>
                  <a:gd name="connsiteY87" fmla="*/ 1921749 h 2224519"/>
                  <a:gd name="connsiteX88" fmla="*/ 1471464 w 3471878"/>
                  <a:gd name="connsiteY88" fmla="*/ 2065646 h 2224519"/>
                  <a:gd name="connsiteX89" fmla="*/ 1582781 w 3471878"/>
                  <a:gd name="connsiteY89" fmla="*/ 2133232 h 2224519"/>
                  <a:gd name="connsiteX90" fmla="*/ 1451584 w 3471878"/>
                  <a:gd name="connsiteY90" fmla="*/ 2200818 h 2224519"/>
                  <a:gd name="connsiteX91" fmla="*/ 1228948 w 3471878"/>
                  <a:gd name="connsiteY91" fmla="*/ 2208769 h 2224519"/>
                  <a:gd name="connsiteX92" fmla="*/ 982457 w 3471878"/>
                  <a:gd name="connsiteY92" fmla="*/ 2216722 h 2224519"/>
                  <a:gd name="connsiteX93" fmla="*/ 966555 w 3471878"/>
                  <a:gd name="connsiteY93" fmla="*/ 2137207 h 2224519"/>
                  <a:gd name="connsiteX94" fmla="*/ 1197143 w 3471878"/>
                  <a:gd name="connsiteY94" fmla="*/ 2161061 h 2224519"/>
                  <a:gd name="connsiteX95" fmla="*/ 1324364 w 3471878"/>
                  <a:gd name="connsiteY95" fmla="*/ 2141182 h 2224519"/>
                  <a:gd name="connsiteX96" fmla="*/ 1280632 w 3471878"/>
                  <a:gd name="connsiteY96" fmla="*/ 1954329 h 2224519"/>
                  <a:gd name="connsiteX97" fmla="*/ 1407852 w 3471878"/>
                  <a:gd name="connsiteY97" fmla="*/ 1926500 h 2224519"/>
                  <a:gd name="connsiteX98" fmla="*/ 1247453 w 3471878"/>
                  <a:gd name="connsiteY98" fmla="*/ 1884840 h 2224519"/>
                  <a:gd name="connsiteX99" fmla="*/ 1182614 w 3471878"/>
                  <a:gd name="connsiteY99" fmla="*/ 2054900 h 2224519"/>
                  <a:gd name="connsiteX100" fmla="*/ 1024793 w 3471878"/>
                  <a:gd name="connsiteY100" fmla="*/ 2120214 h 2224519"/>
                  <a:gd name="connsiteX101" fmla="*/ 884116 w 3471878"/>
                  <a:gd name="connsiteY101" fmla="*/ 1758474 h 2224519"/>
                  <a:gd name="connsiteX102" fmla="*/ 843922 w 3471878"/>
                  <a:gd name="connsiteY102" fmla="*/ 2069973 h 2224519"/>
                  <a:gd name="connsiteX103" fmla="*/ 703246 w 3471878"/>
                  <a:gd name="connsiteY103" fmla="*/ 1657991 h 2224519"/>
                  <a:gd name="connsiteX104" fmla="*/ 803729 w 3471878"/>
                  <a:gd name="connsiteY104" fmla="*/ 1406782 h 2224519"/>
                  <a:gd name="connsiteX105" fmla="*/ 884115 w 3471878"/>
                  <a:gd name="connsiteY105" fmla="*/ 1246008 h 2224519"/>
                  <a:gd name="connsiteX106" fmla="*/ 1160446 w 3471878"/>
                  <a:gd name="connsiteY106" fmla="*/ 1125427 h 2224519"/>
                  <a:gd name="connsiteX107" fmla="*/ 1637744 w 3471878"/>
                  <a:gd name="connsiteY107" fmla="*/ 648131 h 2224519"/>
                  <a:gd name="connsiteX108" fmla="*/ 1763348 w 3471878"/>
                  <a:gd name="connsiteY108" fmla="*/ 336632 h 2224519"/>
                  <a:gd name="connsiteX109" fmla="*/ 1642768 w 3471878"/>
                  <a:gd name="connsiteY109" fmla="*/ 376825 h 2224519"/>
                  <a:gd name="connsiteX110" fmla="*/ 1451848 w 3471878"/>
                  <a:gd name="connsiteY110" fmla="*/ 658179 h 2224519"/>
                  <a:gd name="connsiteX111" fmla="*/ 1170498 w 3471878"/>
                  <a:gd name="connsiteY111" fmla="*/ 497404 h 2224519"/>
                  <a:gd name="connsiteX112" fmla="*/ 1200641 w 3471878"/>
                  <a:gd name="connsiteY112" fmla="*/ 633056 h 2224519"/>
                  <a:gd name="connsiteX113" fmla="*/ 1115230 w 3471878"/>
                  <a:gd name="connsiteY113" fmla="*/ 869194 h 2224519"/>
                  <a:gd name="connsiteX114" fmla="*/ 1100158 w 3471878"/>
                  <a:gd name="connsiteY114" fmla="*/ 1004845 h 2224519"/>
                  <a:gd name="connsiteX115" fmla="*/ 904215 w 3471878"/>
                  <a:gd name="connsiteY115" fmla="*/ 1014893 h 2224519"/>
                  <a:gd name="connsiteX116" fmla="*/ 929336 w 3471878"/>
                  <a:gd name="connsiteY116" fmla="*/ 1175667 h 2224519"/>
                  <a:gd name="connsiteX117" fmla="*/ 708272 w 3471878"/>
                  <a:gd name="connsiteY117" fmla="*/ 984749 h 2224519"/>
                  <a:gd name="connsiteX118" fmla="*/ 607789 w 3471878"/>
                  <a:gd name="connsiteY118" fmla="*/ 914411 h 2224519"/>
                  <a:gd name="connsiteX119" fmla="*/ 809594 w 3471878"/>
                  <a:gd name="connsiteY119" fmla="*/ 1313832 h 2224519"/>
                  <a:gd name="connsiteX120" fmla="*/ 512330 w 3471878"/>
                  <a:gd name="connsiteY120" fmla="*/ 1356538 h 2224519"/>
                  <a:gd name="connsiteX121" fmla="*/ 647983 w 3471878"/>
                  <a:gd name="connsiteY121" fmla="*/ 1874028 h 2224519"/>
                  <a:gd name="connsiteX122" fmla="*/ 537449 w 3471878"/>
                  <a:gd name="connsiteY122" fmla="*/ 1798666 h 2224519"/>
                  <a:gd name="connsiteX123" fmla="*/ 391749 w 3471878"/>
                  <a:gd name="connsiteY123" fmla="*/ 1733351 h 2224519"/>
                  <a:gd name="connsiteX124" fmla="*/ 230975 w 3471878"/>
                  <a:gd name="connsiteY124" fmla="*/ 1436924 h 2224519"/>
                  <a:gd name="connsiteX125" fmla="*/ 356580 w 3471878"/>
                  <a:gd name="connsiteY125" fmla="*/ 1668037 h 2224519"/>
                  <a:gd name="connsiteX126" fmla="*/ 431942 w 3471878"/>
                  <a:gd name="connsiteY126" fmla="*/ 1833835 h 2224519"/>
                  <a:gd name="connsiteX127" fmla="*/ 527402 w 3471878"/>
                  <a:gd name="connsiteY127" fmla="*/ 1874028 h 2224519"/>
                  <a:gd name="connsiteX128" fmla="*/ 507305 w 3471878"/>
                  <a:gd name="connsiteY128" fmla="*/ 1989585 h 2224519"/>
                  <a:gd name="connsiteX129" fmla="*/ 311362 w 3471878"/>
                  <a:gd name="connsiteY129" fmla="*/ 2180503 h 2224519"/>
                  <a:gd name="connsiteX130" fmla="*/ 250235 w 3471878"/>
                  <a:gd name="connsiteY130" fmla="*/ 2142821 h 2224519"/>
                  <a:gd name="connsiteX131" fmla="*/ 220927 w 3471878"/>
                  <a:gd name="connsiteY131" fmla="*/ 1989584 h 2224519"/>
                  <a:gd name="connsiteX132" fmla="*/ 120444 w 3471878"/>
                  <a:gd name="connsiteY132" fmla="*/ 1909197 h 2224519"/>
                  <a:gd name="connsiteX133" fmla="*/ 65177 w 3471878"/>
                  <a:gd name="connsiteY133" fmla="*/ 1869004 h 2224519"/>
                  <a:gd name="connsiteX134" fmla="*/ 80251 w 3471878"/>
                  <a:gd name="connsiteY134" fmla="*/ 1673060 h 2224519"/>
                  <a:gd name="connsiteX135" fmla="*/ 205854 w 3471878"/>
                  <a:gd name="connsiteY135" fmla="*/ 1813738 h 2224519"/>
                  <a:gd name="connsiteX136" fmla="*/ 301314 w 3471878"/>
                  <a:gd name="connsiteY136" fmla="*/ 1974512 h 2224519"/>
                  <a:gd name="connsiteX137" fmla="*/ 326435 w 3471878"/>
                  <a:gd name="connsiteY137" fmla="*/ 1863979 h 2224519"/>
                  <a:gd name="connsiteX138" fmla="*/ 175710 w 3471878"/>
                  <a:gd name="connsiteY138" fmla="*/ 1517311 h 2224519"/>
                  <a:gd name="connsiteX139" fmla="*/ 150589 w 3471878"/>
                  <a:gd name="connsiteY139" fmla="*/ 1482143 h 2224519"/>
                  <a:gd name="connsiteX140" fmla="*/ 30008 w 3471878"/>
                  <a:gd name="connsiteY140" fmla="*/ 1642916 h 2224519"/>
                  <a:gd name="connsiteX141" fmla="*/ 19959 w 3471878"/>
                  <a:gd name="connsiteY141" fmla="*/ 1798665 h 2224519"/>
                  <a:gd name="connsiteX142" fmla="*/ 75227 w 3471878"/>
                  <a:gd name="connsiteY142" fmla="*/ 1301271 h 2224519"/>
                  <a:gd name="connsiteX143" fmla="*/ 175709 w 3471878"/>
                  <a:gd name="connsiteY143" fmla="*/ 1341465 h 2224519"/>
                  <a:gd name="connsiteX144" fmla="*/ 170685 w 3471878"/>
                  <a:gd name="connsiteY144" fmla="*/ 1125426 h 2224519"/>
                  <a:gd name="connsiteX145" fmla="*/ 95322 w 3471878"/>
                  <a:gd name="connsiteY145" fmla="*/ 1235957 h 2224519"/>
                  <a:gd name="connsiteX146" fmla="*/ 180733 w 3471878"/>
                  <a:gd name="connsiteY146" fmla="*/ 1045039 h 2224519"/>
                  <a:gd name="connsiteX147" fmla="*/ 276193 w 3471878"/>
                  <a:gd name="connsiteY147" fmla="*/ 864168 h 2224519"/>
                  <a:gd name="connsiteX148" fmla="*/ 471298 w 3471878"/>
                  <a:gd name="connsiteY148"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607881 w 3471878"/>
                  <a:gd name="connsiteY52" fmla="*/ 1234859 h 2224519"/>
                  <a:gd name="connsiteX53" fmla="*/ 2064955 w 3471878"/>
                  <a:gd name="connsiteY53" fmla="*/ 1382496 h 2224519"/>
                  <a:gd name="connsiteX54" fmla="*/ 2022094 w 3471878"/>
                  <a:gd name="connsiteY54" fmla="*/ 1225334 h 2224519"/>
                  <a:gd name="connsiteX55" fmla="*/ 2364993 w 3471878"/>
                  <a:gd name="connsiteY55" fmla="*/ 1120559 h 2224519"/>
                  <a:gd name="connsiteX56" fmla="*/ 2105637 w 3471878"/>
                  <a:gd name="connsiteY56" fmla="*/ 967096 h 2224519"/>
                  <a:gd name="connsiteX57" fmla="*/ 1771168 w 3471878"/>
                  <a:gd name="connsiteY57" fmla="*/ 1203194 h 2224519"/>
                  <a:gd name="connsiteX58" fmla="*/ 1666272 w 3471878"/>
                  <a:gd name="connsiteY58" fmla="*/ 1103537 h 2224519"/>
                  <a:gd name="connsiteX59" fmla="*/ 1333340 w 3471878"/>
                  <a:gd name="connsiteY59" fmla="*/ 1505003 h 2224519"/>
                  <a:gd name="connsiteX60" fmla="*/ 1260930 w 3471878"/>
                  <a:gd name="connsiteY60" fmla="*/ 1457024 h 2224519"/>
                  <a:gd name="connsiteX61" fmla="*/ 1613074 w 3471878"/>
                  <a:gd name="connsiteY61" fmla="*/ 1076685 h 2224519"/>
                  <a:gd name="connsiteX62" fmla="*/ 1920715 w 3471878"/>
                  <a:gd name="connsiteY62" fmla="*/ 821267 h 2224519"/>
                  <a:gd name="connsiteX63" fmla="*/ 1829273 w 3471878"/>
                  <a:gd name="connsiteY63" fmla="*/ 817291 h 2224519"/>
                  <a:gd name="connsiteX64" fmla="*/ 1773614 w 3471878"/>
                  <a:gd name="connsiteY64" fmla="*/ 761632 h 2224519"/>
                  <a:gd name="connsiteX65" fmla="*/ 1456874 w 3471878"/>
                  <a:gd name="connsiteY65" fmla="*/ 1004847 h 2224519"/>
                  <a:gd name="connsiteX66" fmla="*/ 1527211 w 3471878"/>
                  <a:gd name="connsiteY66" fmla="*/ 753639 h 2224519"/>
                  <a:gd name="connsiteX67" fmla="*/ 1421703 w 3471878"/>
                  <a:gd name="connsiteY67" fmla="*/ 834026 h 2224519"/>
                  <a:gd name="connsiteX68" fmla="*/ 1512138 w 3471878"/>
                  <a:gd name="connsiteY68" fmla="*/ 834026 h 2224519"/>
                  <a:gd name="connsiteX69" fmla="*/ 1371461 w 3471878"/>
                  <a:gd name="connsiteY69" fmla="*/ 1019920 h 2224519"/>
                  <a:gd name="connsiteX70" fmla="*/ 1115228 w 3471878"/>
                  <a:gd name="connsiteY70" fmla="*/ 1246008 h 2224519"/>
                  <a:gd name="connsiteX71" fmla="*/ 907141 w 3471878"/>
                  <a:gd name="connsiteY71" fmla="*/ 1537410 h 2224519"/>
                  <a:gd name="connsiteX72" fmla="*/ 858995 w 3471878"/>
                  <a:gd name="connsiteY72" fmla="*/ 1612773 h 2224519"/>
                  <a:gd name="connsiteX73" fmla="*/ 1009720 w 3471878"/>
                  <a:gd name="connsiteY73" fmla="*/ 1909199 h 2224519"/>
                  <a:gd name="connsiteX74" fmla="*/ 1100156 w 3471878"/>
                  <a:gd name="connsiteY74" fmla="*/ 1889102 h 2224519"/>
                  <a:gd name="connsiteX75" fmla="*/ 1243117 w 3471878"/>
                  <a:gd name="connsiteY75" fmla="*/ 1429806 h 2224519"/>
                  <a:gd name="connsiteX76" fmla="*/ 1356169 w 3471878"/>
                  <a:gd name="connsiteY76" fmla="*/ 1501105 h 2224519"/>
                  <a:gd name="connsiteX77" fmla="*/ 1352194 w 3471878"/>
                  <a:gd name="connsiteY77" fmla="*/ 1596520 h 2224519"/>
                  <a:gd name="connsiteX78" fmla="*/ 1324384 w 3471878"/>
                  <a:gd name="connsiteY78" fmla="*/ 1770376 h 2224519"/>
                  <a:gd name="connsiteX79" fmla="*/ 1416465 w 3471878"/>
                  <a:gd name="connsiteY79" fmla="*/ 1910842 h 2224519"/>
                  <a:gd name="connsiteX80" fmla="*/ 1340269 w 3471878"/>
                  <a:gd name="connsiteY80" fmla="*/ 1640250 h 2224519"/>
                  <a:gd name="connsiteX81" fmla="*/ 1606637 w 3471878"/>
                  <a:gd name="connsiteY81" fmla="*/ 1513030 h 2224519"/>
                  <a:gd name="connsiteX82" fmla="*/ 1723643 w 3471878"/>
                  <a:gd name="connsiteY82" fmla="*/ 1293596 h 2224519"/>
                  <a:gd name="connsiteX83" fmla="*/ 1989073 w 3471878"/>
                  <a:gd name="connsiteY83" fmla="*/ 1262840 h 2224519"/>
                  <a:gd name="connsiteX84" fmla="*/ 1885956 w 3471878"/>
                  <a:gd name="connsiteY84" fmla="*/ 1550615 h 2224519"/>
                  <a:gd name="connsiteX85" fmla="*/ 1755393 w 3471878"/>
                  <a:gd name="connsiteY85" fmla="*/ 1719046 h 2224519"/>
                  <a:gd name="connsiteX86" fmla="*/ 1596312 w 3471878"/>
                  <a:gd name="connsiteY86" fmla="*/ 2013962 h 2224519"/>
                  <a:gd name="connsiteX87" fmla="*/ 1574831 w 3471878"/>
                  <a:gd name="connsiteY87" fmla="*/ 1921749 h 2224519"/>
                  <a:gd name="connsiteX88" fmla="*/ 1471464 w 3471878"/>
                  <a:gd name="connsiteY88" fmla="*/ 2065646 h 2224519"/>
                  <a:gd name="connsiteX89" fmla="*/ 1582781 w 3471878"/>
                  <a:gd name="connsiteY89" fmla="*/ 2133232 h 2224519"/>
                  <a:gd name="connsiteX90" fmla="*/ 1451584 w 3471878"/>
                  <a:gd name="connsiteY90" fmla="*/ 2200818 h 2224519"/>
                  <a:gd name="connsiteX91" fmla="*/ 1228948 w 3471878"/>
                  <a:gd name="connsiteY91" fmla="*/ 2208769 h 2224519"/>
                  <a:gd name="connsiteX92" fmla="*/ 982457 w 3471878"/>
                  <a:gd name="connsiteY92" fmla="*/ 2216722 h 2224519"/>
                  <a:gd name="connsiteX93" fmla="*/ 966555 w 3471878"/>
                  <a:gd name="connsiteY93" fmla="*/ 2137207 h 2224519"/>
                  <a:gd name="connsiteX94" fmla="*/ 1197143 w 3471878"/>
                  <a:gd name="connsiteY94" fmla="*/ 2161061 h 2224519"/>
                  <a:gd name="connsiteX95" fmla="*/ 1324364 w 3471878"/>
                  <a:gd name="connsiteY95" fmla="*/ 2141182 h 2224519"/>
                  <a:gd name="connsiteX96" fmla="*/ 1280632 w 3471878"/>
                  <a:gd name="connsiteY96" fmla="*/ 1954329 h 2224519"/>
                  <a:gd name="connsiteX97" fmla="*/ 1407852 w 3471878"/>
                  <a:gd name="connsiteY97" fmla="*/ 1926500 h 2224519"/>
                  <a:gd name="connsiteX98" fmla="*/ 1247453 w 3471878"/>
                  <a:gd name="connsiteY98" fmla="*/ 1884840 h 2224519"/>
                  <a:gd name="connsiteX99" fmla="*/ 1182614 w 3471878"/>
                  <a:gd name="connsiteY99" fmla="*/ 2054900 h 2224519"/>
                  <a:gd name="connsiteX100" fmla="*/ 1024793 w 3471878"/>
                  <a:gd name="connsiteY100" fmla="*/ 2120214 h 2224519"/>
                  <a:gd name="connsiteX101" fmla="*/ 884116 w 3471878"/>
                  <a:gd name="connsiteY101" fmla="*/ 1758474 h 2224519"/>
                  <a:gd name="connsiteX102" fmla="*/ 843922 w 3471878"/>
                  <a:gd name="connsiteY102" fmla="*/ 2069973 h 2224519"/>
                  <a:gd name="connsiteX103" fmla="*/ 703246 w 3471878"/>
                  <a:gd name="connsiteY103" fmla="*/ 1657991 h 2224519"/>
                  <a:gd name="connsiteX104" fmla="*/ 803729 w 3471878"/>
                  <a:gd name="connsiteY104" fmla="*/ 1406782 h 2224519"/>
                  <a:gd name="connsiteX105" fmla="*/ 884115 w 3471878"/>
                  <a:gd name="connsiteY105" fmla="*/ 1246008 h 2224519"/>
                  <a:gd name="connsiteX106" fmla="*/ 1160446 w 3471878"/>
                  <a:gd name="connsiteY106" fmla="*/ 1125427 h 2224519"/>
                  <a:gd name="connsiteX107" fmla="*/ 1637744 w 3471878"/>
                  <a:gd name="connsiteY107" fmla="*/ 648131 h 2224519"/>
                  <a:gd name="connsiteX108" fmla="*/ 1763348 w 3471878"/>
                  <a:gd name="connsiteY108" fmla="*/ 336632 h 2224519"/>
                  <a:gd name="connsiteX109" fmla="*/ 1642768 w 3471878"/>
                  <a:gd name="connsiteY109" fmla="*/ 376825 h 2224519"/>
                  <a:gd name="connsiteX110" fmla="*/ 1451848 w 3471878"/>
                  <a:gd name="connsiteY110" fmla="*/ 658179 h 2224519"/>
                  <a:gd name="connsiteX111" fmla="*/ 1170498 w 3471878"/>
                  <a:gd name="connsiteY111" fmla="*/ 497404 h 2224519"/>
                  <a:gd name="connsiteX112" fmla="*/ 1200641 w 3471878"/>
                  <a:gd name="connsiteY112" fmla="*/ 633056 h 2224519"/>
                  <a:gd name="connsiteX113" fmla="*/ 1115230 w 3471878"/>
                  <a:gd name="connsiteY113" fmla="*/ 869194 h 2224519"/>
                  <a:gd name="connsiteX114" fmla="*/ 1100158 w 3471878"/>
                  <a:gd name="connsiteY114" fmla="*/ 1004845 h 2224519"/>
                  <a:gd name="connsiteX115" fmla="*/ 904215 w 3471878"/>
                  <a:gd name="connsiteY115" fmla="*/ 1014893 h 2224519"/>
                  <a:gd name="connsiteX116" fmla="*/ 929336 w 3471878"/>
                  <a:gd name="connsiteY116" fmla="*/ 1175667 h 2224519"/>
                  <a:gd name="connsiteX117" fmla="*/ 708272 w 3471878"/>
                  <a:gd name="connsiteY117" fmla="*/ 984749 h 2224519"/>
                  <a:gd name="connsiteX118" fmla="*/ 607789 w 3471878"/>
                  <a:gd name="connsiteY118" fmla="*/ 914411 h 2224519"/>
                  <a:gd name="connsiteX119" fmla="*/ 809594 w 3471878"/>
                  <a:gd name="connsiteY119" fmla="*/ 1313832 h 2224519"/>
                  <a:gd name="connsiteX120" fmla="*/ 512330 w 3471878"/>
                  <a:gd name="connsiteY120" fmla="*/ 1356538 h 2224519"/>
                  <a:gd name="connsiteX121" fmla="*/ 647983 w 3471878"/>
                  <a:gd name="connsiteY121" fmla="*/ 1874028 h 2224519"/>
                  <a:gd name="connsiteX122" fmla="*/ 537449 w 3471878"/>
                  <a:gd name="connsiteY122" fmla="*/ 1798666 h 2224519"/>
                  <a:gd name="connsiteX123" fmla="*/ 391749 w 3471878"/>
                  <a:gd name="connsiteY123" fmla="*/ 1733351 h 2224519"/>
                  <a:gd name="connsiteX124" fmla="*/ 230975 w 3471878"/>
                  <a:gd name="connsiteY124" fmla="*/ 1436924 h 2224519"/>
                  <a:gd name="connsiteX125" fmla="*/ 356580 w 3471878"/>
                  <a:gd name="connsiteY125" fmla="*/ 1668037 h 2224519"/>
                  <a:gd name="connsiteX126" fmla="*/ 431942 w 3471878"/>
                  <a:gd name="connsiteY126" fmla="*/ 1833835 h 2224519"/>
                  <a:gd name="connsiteX127" fmla="*/ 527402 w 3471878"/>
                  <a:gd name="connsiteY127" fmla="*/ 1874028 h 2224519"/>
                  <a:gd name="connsiteX128" fmla="*/ 507305 w 3471878"/>
                  <a:gd name="connsiteY128" fmla="*/ 1989585 h 2224519"/>
                  <a:gd name="connsiteX129" fmla="*/ 311362 w 3471878"/>
                  <a:gd name="connsiteY129" fmla="*/ 2180503 h 2224519"/>
                  <a:gd name="connsiteX130" fmla="*/ 250235 w 3471878"/>
                  <a:gd name="connsiteY130" fmla="*/ 2142821 h 2224519"/>
                  <a:gd name="connsiteX131" fmla="*/ 220927 w 3471878"/>
                  <a:gd name="connsiteY131" fmla="*/ 1989584 h 2224519"/>
                  <a:gd name="connsiteX132" fmla="*/ 120444 w 3471878"/>
                  <a:gd name="connsiteY132" fmla="*/ 1909197 h 2224519"/>
                  <a:gd name="connsiteX133" fmla="*/ 65177 w 3471878"/>
                  <a:gd name="connsiteY133" fmla="*/ 1869004 h 2224519"/>
                  <a:gd name="connsiteX134" fmla="*/ 80251 w 3471878"/>
                  <a:gd name="connsiteY134" fmla="*/ 1673060 h 2224519"/>
                  <a:gd name="connsiteX135" fmla="*/ 205854 w 3471878"/>
                  <a:gd name="connsiteY135" fmla="*/ 1813738 h 2224519"/>
                  <a:gd name="connsiteX136" fmla="*/ 301314 w 3471878"/>
                  <a:gd name="connsiteY136" fmla="*/ 1974512 h 2224519"/>
                  <a:gd name="connsiteX137" fmla="*/ 326435 w 3471878"/>
                  <a:gd name="connsiteY137" fmla="*/ 1863979 h 2224519"/>
                  <a:gd name="connsiteX138" fmla="*/ 175710 w 3471878"/>
                  <a:gd name="connsiteY138" fmla="*/ 1517311 h 2224519"/>
                  <a:gd name="connsiteX139" fmla="*/ 150589 w 3471878"/>
                  <a:gd name="connsiteY139" fmla="*/ 1482143 h 2224519"/>
                  <a:gd name="connsiteX140" fmla="*/ 30008 w 3471878"/>
                  <a:gd name="connsiteY140" fmla="*/ 1642916 h 2224519"/>
                  <a:gd name="connsiteX141" fmla="*/ 19959 w 3471878"/>
                  <a:gd name="connsiteY141" fmla="*/ 1798665 h 2224519"/>
                  <a:gd name="connsiteX142" fmla="*/ 75227 w 3471878"/>
                  <a:gd name="connsiteY142" fmla="*/ 1301271 h 2224519"/>
                  <a:gd name="connsiteX143" fmla="*/ 175709 w 3471878"/>
                  <a:gd name="connsiteY143" fmla="*/ 1341465 h 2224519"/>
                  <a:gd name="connsiteX144" fmla="*/ 170685 w 3471878"/>
                  <a:gd name="connsiteY144" fmla="*/ 1125426 h 2224519"/>
                  <a:gd name="connsiteX145" fmla="*/ 95322 w 3471878"/>
                  <a:gd name="connsiteY145" fmla="*/ 1235957 h 2224519"/>
                  <a:gd name="connsiteX146" fmla="*/ 180733 w 3471878"/>
                  <a:gd name="connsiteY146" fmla="*/ 1045039 h 2224519"/>
                  <a:gd name="connsiteX147" fmla="*/ 276193 w 3471878"/>
                  <a:gd name="connsiteY147" fmla="*/ 864168 h 2224519"/>
                  <a:gd name="connsiteX148" fmla="*/ 471298 w 3471878"/>
                  <a:gd name="connsiteY148" fmla="*/ 663201 h 2224519"/>
                  <a:gd name="connsiteX0" fmla="*/ 471298 w 3471878"/>
                  <a:gd name="connsiteY0" fmla="*/ 663201 h 2224519"/>
                  <a:gd name="connsiteX1" fmla="*/ 693200 w 3471878"/>
                  <a:gd name="connsiteY1" fmla="*/ 401944 h 2224519"/>
                  <a:gd name="connsiteX2" fmla="*/ 743441 w 3471878"/>
                  <a:gd name="connsiteY2" fmla="*/ 462235 h 2224519"/>
                  <a:gd name="connsiteX3" fmla="*/ 708273 w 3471878"/>
                  <a:gd name="connsiteY3" fmla="*/ 572766 h 2224519"/>
                  <a:gd name="connsiteX4" fmla="*/ 637934 w 3471878"/>
                  <a:gd name="connsiteY4" fmla="*/ 582815 h 2224519"/>
                  <a:gd name="connsiteX5" fmla="*/ 562573 w 3471878"/>
                  <a:gd name="connsiteY5" fmla="*/ 617984 h 2224519"/>
                  <a:gd name="connsiteX6" fmla="*/ 688176 w 3471878"/>
                  <a:gd name="connsiteY6" fmla="*/ 768709 h 2224519"/>
                  <a:gd name="connsiteX7" fmla="*/ 487209 w 3471878"/>
                  <a:gd name="connsiteY7" fmla="*/ 743589 h 2224519"/>
                  <a:gd name="connsiteX8" fmla="*/ 421895 w 3471878"/>
                  <a:gd name="connsiteY8" fmla="*/ 944556 h 2224519"/>
                  <a:gd name="connsiteX9" fmla="*/ 241862 w 3471878"/>
                  <a:gd name="connsiteY9" fmla="*/ 984749 h 2224519"/>
                  <a:gd name="connsiteX10" fmla="*/ 306338 w 3471878"/>
                  <a:gd name="connsiteY10" fmla="*/ 1276151 h 2224519"/>
                  <a:gd name="connsiteX11" fmla="*/ 492233 w 3471878"/>
                  <a:gd name="connsiteY11" fmla="*/ 1185716 h 2224519"/>
                  <a:gd name="connsiteX12" fmla="*/ 477162 w 3471878"/>
                  <a:gd name="connsiteY12" fmla="*/ 969676 h 2224519"/>
                  <a:gd name="connsiteX13" fmla="*/ 738418 w 3471878"/>
                  <a:gd name="connsiteY13" fmla="*/ 773733 h 2224519"/>
                  <a:gd name="connsiteX14" fmla="*/ 818805 w 3471878"/>
                  <a:gd name="connsiteY14" fmla="*/ 808903 h 2224519"/>
                  <a:gd name="connsiteX15" fmla="*/ 889144 w 3471878"/>
                  <a:gd name="connsiteY15" fmla="*/ 909386 h 2224519"/>
                  <a:gd name="connsiteX16" fmla="*/ 793684 w 3471878"/>
                  <a:gd name="connsiteY16" fmla="*/ 698370 h 2224519"/>
                  <a:gd name="connsiteX17" fmla="*/ 803732 w 3471878"/>
                  <a:gd name="connsiteY17" fmla="*/ 427065 h 2224519"/>
                  <a:gd name="connsiteX18" fmla="*/ 979579 w 3471878"/>
                  <a:gd name="connsiteY18" fmla="*/ 281364 h 2224519"/>
                  <a:gd name="connsiteX19" fmla="*/ 904216 w 3471878"/>
                  <a:gd name="connsiteY19" fmla="*/ 462235 h 2224519"/>
                  <a:gd name="connsiteX20" fmla="*/ 899192 w 3471878"/>
                  <a:gd name="connsiteY20" fmla="*/ 537597 h 2224519"/>
                  <a:gd name="connsiteX21" fmla="*/ 1029820 w 3471878"/>
                  <a:gd name="connsiteY21" fmla="*/ 557694 h 2224519"/>
                  <a:gd name="connsiteX22" fmla="*/ 974554 w 3471878"/>
                  <a:gd name="connsiteY22" fmla="*/ 758661 h 2224519"/>
                  <a:gd name="connsiteX23" fmla="*/ 994652 w 3471878"/>
                  <a:gd name="connsiteY23" fmla="*/ 778759 h 2224519"/>
                  <a:gd name="connsiteX24" fmla="*/ 959482 w 3471878"/>
                  <a:gd name="connsiteY24" fmla="*/ 497404 h 2224519"/>
                  <a:gd name="connsiteX25" fmla="*/ 1034844 w 3471878"/>
                  <a:gd name="connsiteY25" fmla="*/ 306485 h 2224519"/>
                  <a:gd name="connsiteX26" fmla="*/ 1155424 w 3471878"/>
                  <a:gd name="connsiteY26" fmla="*/ 140687 h 2224519"/>
                  <a:gd name="connsiteX27" fmla="*/ 1265955 w 3471878"/>
                  <a:gd name="connsiteY27" fmla="*/ 206001 h 2224519"/>
                  <a:gd name="connsiteX28" fmla="*/ 1145375 w 3471878"/>
                  <a:gd name="connsiteY28" fmla="*/ 296438 h 2224519"/>
                  <a:gd name="connsiteX29" fmla="*/ 1311173 w 3471878"/>
                  <a:gd name="connsiteY29" fmla="*/ 406970 h 2224519"/>
                  <a:gd name="connsiteX30" fmla="*/ 1346340 w 3471878"/>
                  <a:gd name="connsiteY30" fmla="*/ 115567 h 2224519"/>
                  <a:gd name="connsiteX31" fmla="*/ 1436777 w 3471878"/>
                  <a:gd name="connsiteY31" fmla="*/ 45231 h 2224519"/>
                  <a:gd name="connsiteX32" fmla="*/ 1872613 w 3471878"/>
                  <a:gd name="connsiteY32" fmla="*/ 11326 h 2224519"/>
                  <a:gd name="connsiteX33" fmla="*/ 1952519 w 3471878"/>
                  <a:gd name="connsiteY33" fmla="*/ 22160 h 2224519"/>
                  <a:gd name="connsiteX34" fmla="*/ 2225311 w 3471878"/>
                  <a:gd name="connsiteY34" fmla="*/ 79631 h 2224519"/>
                  <a:gd name="connsiteX35" fmla="*/ 1964943 w 3471878"/>
                  <a:gd name="connsiteY35" fmla="*/ 239496 h 2224519"/>
                  <a:gd name="connsiteX36" fmla="*/ 1850643 w 3471878"/>
                  <a:gd name="connsiteY36" fmla="*/ 118846 h 2224519"/>
                  <a:gd name="connsiteX37" fmla="*/ 1773395 w 3471878"/>
                  <a:gd name="connsiteY37" fmla="*/ 50254 h 2224519"/>
                  <a:gd name="connsiteX38" fmla="*/ 1708081 w 3471878"/>
                  <a:gd name="connsiteY38" fmla="*/ 110545 h 2224519"/>
                  <a:gd name="connsiteX39" fmla="*/ 1461896 w 3471878"/>
                  <a:gd name="connsiteY39" fmla="*/ 90447 h 2224519"/>
                  <a:gd name="connsiteX40" fmla="*/ 1421703 w 3471878"/>
                  <a:gd name="connsiteY40" fmla="*/ 396922 h 2224519"/>
                  <a:gd name="connsiteX41" fmla="*/ 1878903 w 3471878"/>
                  <a:gd name="connsiteY41" fmla="*/ 291415 h 2224519"/>
                  <a:gd name="connsiteX42" fmla="*/ 1968422 w 3471878"/>
                  <a:gd name="connsiteY42" fmla="*/ 228894 h 2224519"/>
                  <a:gd name="connsiteX43" fmla="*/ 2091943 w 3471878"/>
                  <a:gd name="connsiteY43" fmla="*/ 226796 h 2224519"/>
                  <a:gd name="connsiteX44" fmla="*/ 2041143 w 3471878"/>
                  <a:gd name="connsiteY44" fmla="*/ 518896 h 2224519"/>
                  <a:gd name="connsiteX45" fmla="*/ 1901443 w 3471878"/>
                  <a:gd name="connsiteY45" fmla="*/ 779246 h 2224519"/>
                  <a:gd name="connsiteX46" fmla="*/ 2123693 w 3471878"/>
                  <a:gd name="connsiteY46" fmla="*/ 868146 h 2224519"/>
                  <a:gd name="connsiteX47" fmla="*/ 2117343 w 3471878"/>
                  <a:gd name="connsiteY47" fmla="*/ 398246 h 2224519"/>
                  <a:gd name="connsiteX48" fmla="*/ 2371343 w 3471878"/>
                  <a:gd name="connsiteY48" fmla="*/ 372846 h 2224519"/>
                  <a:gd name="connsiteX49" fmla="*/ 2326893 w 3471878"/>
                  <a:gd name="connsiteY49" fmla="*/ 531596 h 2224519"/>
                  <a:gd name="connsiteX50" fmla="*/ 2213753 w 3471878"/>
                  <a:gd name="connsiteY50" fmla="*/ 879852 h 2224519"/>
                  <a:gd name="connsiteX51" fmla="*/ 3469893 w 3471878"/>
                  <a:gd name="connsiteY51" fmla="*/ 1934946 h 2224519"/>
                  <a:gd name="connsiteX52" fmla="*/ 2607881 w 3471878"/>
                  <a:gd name="connsiteY52" fmla="*/ 1234859 h 2224519"/>
                  <a:gd name="connsiteX53" fmla="*/ 2064955 w 3471878"/>
                  <a:gd name="connsiteY53" fmla="*/ 1382496 h 2224519"/>
                  <a:gd name="connsiteX54" fmla="*/ 2022094 w 3471878"/>
                  <a:gd name="connsiteY54" fmla="*/ 1225334 h 2224519"/>
                  <a:gd name="connsiteX55" fmla="*/ 2364993 w 3471878"/>
                  <a:gd name="connsiteY55" fmla="*/ 1120559 h 2224519"/>
                  <a:gd name="connsiteX56" fmla="*/ 2226881 w 3471878"/>
                  <a:gd name="connsiteY56" fmla="*/ 1049121 h 2224519"/>
                  <a:gd name="connsiteX57" fmla="*/ 2105637 w 3471878"/>
                  <a:gd name="connsiteY57" fmla="*/ 967096 h 2224519"/>
                  <a:gd name="connsiteX58" fmla="*/ 1771168 w 3471878"/>
                  <a:gd name="connsiteY58" fmla="*/ 1203194 h 2224519"/>
                  <a:gd name="connsiteX59" fmla="*/ 1666272 w 3471878"/>
                  <a:gd name="connsiteY59" fmla="*/ 1103537 h 2224519"/>
                  <a:gd name="connsiteX60" fmla="*/ 1333340 w 3471878"/>
                  <a:gd name="connsiteY60" fmla="*/ 1505003 h 2224519"/>
                  <a:gd name="connsiteX61" fmla="*/ 1260930 w 3471878"/>
                  <a:gd name="connsiteY61" fmla="*/ 1457024 h 2224519"/>
                  <a:gd name="connsiteX62" fmla="*/ 1613074 w 3471878"/>
                  <a:gd name="connsiteY62" fmla="*/ 1076685 h 2224519"/>
                  <a:gd name="connsiteX63" fmla="*/ 1920715 w 3471878"/>
                  <a:gd name="connsiteY63" fmla="*/ 821267 h 2224519"/>
                  <a:gd name="connsiteX64" fmla="*/ 1829273 w 3471878"/>
                  <a:gd name="connsiteY64" fmla="*/ 817291 h 2224519"/>
                  <a:gd name="connsiteX65" fmla="*/ 1773614 w 3471878"/>
                  <a:gd name="connsiteY65" fmla="*/ 761632 h 2224519"/>
                  <a:gd name="connsiteX66" fmla="*/ 1456874 w 3471878"/>
                  <a:gd name="connsiteY66" fmla="*/ 1004847 h 2224519"/>
                  <a:gd name="connsiteX67" fmla="*/ 1527211 w 3471878"/>
                  <a:gd name="connsiteY67" fmla="*/ 753639 h 2224519"/>
                  <a:gd name="connsiteX68" fmla="*/ 1421703 w 3471878"/>
                  <a:gd name="connsiteY68" fmla="*/ 834026 h 2224519"/>
                  <a:gd name="connsiteX69" fmla="*/ 1512138 w 3471878"/>
                  <a:gd name="connsiteY69" fmla="*/ 834026 h 2224519"/>
                  <a:gd name="connsiteX70" fmla="*/ 1371461 w 3471878"/>
                  <a:gd name="connsiteY70" fmla="*/ 1019920 h 2224519"/>
                  <a:gd name="connsiteX71" fmla="*/ 1115228 w 3471878"/>
                  <a:gd name="connsiteY71" fmla="*/ 1246008 h 2224519"/>
                  <a:gd name="connsiteX72" fmla="*/ 907141 w 3471878"/>
                  <a:gd name="connsiteY72" fmla="*/ 1537410 h 2224519"/>
                  <a:gd name="connsiteX73" fmla="*/ 858995 w 3471878"/>
                  <a:gd name="connsiteY73" fmla="*/ 1612773 h 2224519"/>
                  <a:gd name="connsiteX74" fmla="*/ 1009720 w 3471878"/>
                  <a:gd name="connsiteY74" fmla="*/ 1909199 h 2224519"/>
                  <a:gd name="connsiteX75" fmla="*/ 1100156 w 3471878"/>
                  <a:gd name="connsiteY75" fmla="*/ 1889102 h 2224519"/>
                  <a:gd name="connsiteX76" fmla="*/ 1243117 w 3471878"/>
                  <a:gd name="connsiteY76" fmla="*/ 1429806 h 2224519"/>
                  <a:gd name="connsiteX77" fmla="*/ 1356169 w 3471878"/>
                  <a:gd name="connsiteY77" fmla="*/ 1501105 h 2224519"/>
                  <a:gd name="connsiteX78" fmla="*/ 1352194 w 3471878"/>
                  <a:gd name="connsiteY78" fmla="*/ 1596520 h 2224519"/>
                  <a:gd name="connsiteX79" fmla="*/ 1324384 w 3471878"/>
                  <a:gd name="connsiteY79" fmla="*/ 1770376 h 2224519"/>
                  <a:gd name="connsiteX80" fmla="*/ 1416465 w 3471878"/>
                  <a:gd name="connsiteY80" fmla="*/ 1910842 h 2224519"/>
                  <a:gd name="connsiteX81" fmla="*/ 1340269 w 3471878"/>
                  <a:gd name="connsiteY81" fmla="*/ 1640250 h 2224519"/>
                  <a:gd name="connsiteX82" fmla="*/ 1606637 w 3471878"/>
                  <a:gd name="connsiteY82" fmla="*/ 1513030 h 2224519"/>
                  <a:gd name="connsiteX83" fmla="*/ 1723643 w 3471878"/>
                  <a:gd name="connsiteY83" fmla="*/ 1293596 h 2224519"/>
                  <a:gd name="connsiteX84" fmla="*/ 1989073 w 3471878"/>
                  <a:gd name="connsiteY84" fmla="*/ 1262840 h 2224519"/>
                  <a:gd name="connsiteX85" fmla="*/ 1885956 w 3471878"/>
                  <a:gd name="connsiteY85" fmla="*/ 1550615 h 2224519"/>
                  <a:gd name="connsiteX86" fmla="*/ 1755393 w 3471878"/>
                  <a:gd name="connsiteY86" fmla="*/ 1719046 h 2224519"/>
                  <a:gd name="connsiteX87" fmla="*/ 1596312 w 3471878"/>
                  <a:gd name="connsiteY87" fmla="*/ 2013962 h 2224519"/>
                  <a:gd name="connsiteX88" fmla="*/ 1574831 w 3471878"/>
                  <a:gd name="connsiteY88" fmla="*/ 1921749 h 2224519"/>
                  <a:gd name="connsiteX89" fmla="*/ 1471464 w 3471878"/>
                  <a:gd name="connsiteY89" fmla="*/ 2065646 h 2224519"/>
                  <a:gd name="connsiteX90" fmla="*/ 1582781 w 3471878"/>
                  <a:gd name="connsiteY90" fmla="*/ 2133232 h 2224519"/>
                  <a:gd name="connsiteX91" fmla="*/ 1451584 w 3471878"/>
                  <a:gd name="connsiteY91" fmla="*/ 2200818 h 2224519"/>
                  <a:gd name="connsiteX92" fmla="*/ 1228948 w 3471878"/>
                  <a:gd name="connsiteY92" fmla="*/ 2208769 h 2224519"/>
                  <a:gd name="connsiteX93" fmla="*/ 982457 w 3471878"/>
                  <a:gd name="connsiteY93" fmla="*/ 2216722 h 2224519"/>
                  <a:gd name="connsiteX94" fmla="*/ 966555 w 3471878"/>
                  <a:gd name="connsiteY94" fmla="*/ 2137207 h 2224519"/>
                  <a:gd name="connsiteX95" fmla="*/ 1197143 w 3471878"/>
                  <a:gd name="connsiteY95" fmla="*/ 2161061 h 2224519"/>
                  <a:gd name="connsiteX96" fmla="*/ 1324364 w 3471878"/>
                  <a:gd name="connsiteY96" fmla="*/ 2141182 h 2224519"/>
                  <a:gd name="connsiteX97" fmla="*/ 1280632 w 3471878"/>
                  <a:gd name="connsiteY97" fmla="*/ 1954329 h 2224519"/>
                  <a:gd name="connsiteX98" fmla="*/ 1407852 w 3471878"/>
                  <a:gd name="connsiteY98" fmla="*/ 1926500 h 2224519"/>
                  <a:gd name="connsiteX99" fmla="*/ 1247453 w 3471878"/>
                  <a:gd name="connsiteY99" fmla="*/ 1884840 h 2224519"/>
                  <a:gd name="connsiteX100" fmla="*/ 1182614 w 3471878"/>
                  <a:gd name="connsiteY100" fmla="*/ 2054900 h 2224519"/>
                  <a:gd name="connsiteX101" fmla="*/ 1024793 w 3471878"/>
                  <a:gd name="connsiteY101" fmla="*/ 2120214 h 2224519"/>
                  <a:gd name="connsiteX102" fmla="*/ 884116 w 3471878"/>
                  <a:gd name="connsiteY102" fmla="*/ 1758474 h 2224519"/>
                  <a:gd name="connsiteX103" fmla="*/ 843922 w 3471878"/>
                  <a:gd name="connsiteY103" fmla="*/ 2069973 h 2224519"/>
                  <a:gd name="connsiteX104" fmla="*/ 703246 w 3471878"/>
                  <a:gd name="connsiteY104" fmla="*/ 1657991 h 2224519"/>
                  <a:gd name="connsiteX105" fmla="*/ 803729 w 3471878"/>
                  <a:gd name="connsiteY105" fmla="*/ 1406782 h 2224519"/>
                  <a:gd name="connsiteX106" fmla="*/ 884115 w 3471878"/>
                  <a:gd name="connsiteY106" fmla="*/ 1246008 h 2224519"/>
                  <a:gd name="connsiteX107" fmla="*/ 1160446 w 3471878"/>
                  <a:gd name="connsiteY107" fmla="*/ 1125427 h 2224519"/>
                  <a:gd name="connsiteX108" fmla="*/ 1637744 w 3471878"/>
                  <a:gd name="connsiteY108" fmla="*/ 648131 h 2224519"/>
                  <a:gd name="connsiteX109" fmla="*/ 1763348 w 3471878"/>
                  <a:gd name="connsiteY109" fmla="*/ 336632 h 2224519"/>
                  <a:gd name="connsiteX110" fmla="*/ 1642768 w 3471878"/>
                  <a:gd name="connsiteY110" fmla="*/ 376825 h 2224519"/>
                  <a:gd name="connsiteX111" fmla="*/ 1451848 w 3471878"/>
                  <a:gd name="connsiteY111" fmla="*/ 658179 h 2224519"/>
                  <a:gd name="connsiteX112" fmla="*/ 1170498 w 3471878"/>
                  <a:gd name="connsiteY112" fmla="*/ 497404 h 2224519"/>
                  <a:gd name="connsiteX113" fmla="*/ 1200641 w 3471878"/>
                  <a:gd name="connsiteY113" fmla="*/ 633056 h 2224519"/>
                  <a:gd name="connsiteX114" fmla="*/ 1115230 w 3471878"/>
                  <a:gd name="connsiteY114" fmla="*/ 869194 h 2224519"/>
                  <a:gd name="connsiteX115" fmla="*/ 1100158 w 3471878"/>
                  <a:gd name="connsiteY115" fmla="*/ 1004845 h 2224519"/>
                  <a:gd name="connsiteX116" fmla="*/ 904215 w 3471878"/>
                  <a:gd name="connsiteY116" fmla="*/ 1014893 h 2224519"/>
                  <a:gd name="connsiteX117" fmla="*/ 929336 w 3471878"/>
                  <a:gd name="connsiteY117" fmla="*/ 1175667 h 2224519"/>
                  <a:gd name="connsiteX118" fmla="*/ 708272 w 3471878"/>
                  <a:gd name="connsiteY118" fmla="*/ 984749 h 2224519"/>
                  <a:gd name="connsiteX119" fmla="*/ 607789 w 3471878"/>
                  <a:gd name="connsiteY119" fmla="*/ 914411 h 2224519"/>
                  <a:gd name="connsiteX120" fmla="*/ 809594 w 3471878"/>
                  <a:gd name="connsiteY120" fmla="*/ 1313832 h 2224519"/>
                  <a:gd name="connsiteX121" fmla="*/ 512330 w 3471878"/>
                  <a:gd name="connsiteY121" fmla="*/ 1356538 h 2224519"/>
                  <a:gd name="connsiteX122" fmla="*/ 647983 w 3471878"/>
                  <a:gd name="connsiteY122" fmla="*/ 1874028 h 2224519"/>
                  <a:gd name="connsiteX123" fmla="*/ 537449 w 3471878"/>
                  <a:gd name="connsiteY123" fmla="*/ 1798666 h 2224519"/>
                  <a:gd name="connsiteX124" fmla="*/ 391749 w 3471878"/>
                  <a:gd name="connsiteY124" fmla="*/ 1733351 h 2224519"/>
                  <a:gd name="connsiteX125" fmla="*/ 230975 w 3471878"/>
                  <a:gd name="connsiteY125" fmla="*/ 1436924 h 2224519"/>
                  <a:gd name="connsiteX126" fmla="*/ 356580 w 3471878"/>
                  <a:gd name="connsiteY126" fmla="*/ 1668037 h 2224519"/>
                  <a:gd name="connsiteX127" fmla="*/ 431942 w 3471878"/>
                  <a:gd name="connsiteY127" fmla="*/ 1833835 h 2224519"/>
                  <a:gd name="connsiteX128" fmla="*/ 527402 w 3471878"/>
                  <a:gd name="connsiteY128" fmla="*/ 1874028 h 2224519"/>
                  <a:gd name="connsiteX129" fmla="*/ 507305 w 3471878"/>
                  <a:gd name="connsiteY129" fmla="*/ 1989585 h 2224519"/>
                  <a:gd name="connsiteX130" fmla="*/ 311362 w 3471878"/>
                  <a:gd name="connsiteY130" fmla="*/ 2180503 h 2224519"/>
                  <a:gd name="connsiteX131" fmla="*/ 250235 w 3471878"/>
                  <a:gd name="connsiteY131" fmla="*/ 2142821 h 2224519"/>
                  <a:gd name="connsiteX132" fmla="*/ 220927 w 3471878"/>
                  <a:gd name="connsiteY132" fmla="*/ 1989584 h 2224519"/>
                  <a:gd name="connsiteX133" fmla="*/ 120444 w 3471878"/>
                  <a:gd name="connsiteY133" fmla="*/ 1909197 h 2224519"/>
                  <a:gd name="connsiteX134" fmla="*/ 65177 w 3471878"/>
                  <a:gd name="connsiteY134" fmla="*/ 1869004 h 2224519"/>
                  <a:gd name="connsiteX135" fmla="*/ 80251 w 3471878"/>
                  <a:gd name="connsiteY135" fmla="*/ 1673060 h 2224519"/>
                  <a:gd name="connsiteX136" fmla="*/ 205854 w 3471878"/>
                  <a:gd name="connsiteY136" fmla="*/ 1813738 h 2224519"/>
                  <a:gd name="connsiteX137" fmla="*/ 301314 w 3471878"/>
                  <a:gd name="connsiteY137" fmla="*/ 1974512 h 2224519"/>
                  <a:gd name="connsiteX138" fmla="*/ 326435 w 3471878"/>
                  <a:gd name="connsiteY138" fmla="*/ 1863979 h 2224519"/>
                  <a:gd name="connsiteX139" fmla="*/ 175710 w 3471878"/>
                  <a:gd name="connsiteY139" fmla="*/ 1517311 h 2224519"/>
                  <a:gd name="connsiteX140" fmla="*/ 150589 w 3471878"/>
                  <a:gd name="connsiteY140" fmla="*/ 1482143 h 2224519"/>
                  <a:gd name="connsiteX141" fmla="*/ 30008 w 3471878"/>
                  <a:gd name="connsiteY141" fmla="*/ 1642916 h 2224519"/>
                  <a:gd name="connsiteX142" fmla="*/ 19959 w 3471878"/>
                  <a:gd name="connsiteY142" fmla="*/ 1798665 h 2224519"/>
                  <a:gd name="connsiteX143" fmla="*/ 75227 w 3471878"/>
                  <a:gd name="connsiteY143" fmla="*/ 1301271 h 2224519"/>
                  <a:gd name="connsiteX144" fmla="*/ 175709 w 3471878"/>
                  <a:gd name="connsiteY144" fmla="*/ 1341465 h 2224519"/>
                  <a:gd name="connsiteX145" fmla="*/ 170685 w 3471878"/>
                  <a:gd name="connsiteY145" fmla="*/ 1125426 h 2224519"/>
                  <a:gd name="connsiteX146" fmla="*/ 95322 w 3471878"/>
                  <a:gd name="connsiteY146" fmla="*/ 1235957 h 2224519"/>
                  <a:gd name="connsiteX147" fmla="*/ 180733 w 3471878"/>
                  <a:gd name="connsiteY147" fmla="*/ 1045039 h 2224519"/>
                  <a:gd name="connsiteX148" fmla="*/ 276193 w 3471878"/>
                  <a:gd name="connsiteY148" fmla="*/ 864168 h 2224519"/>
                  <a:gd name="connsiteX149" fmla="*/ 471298 w 3471878"/>
                  <a:gd name="connsiteY149"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393568 w 3469949"/>
                  <a:gd name="connsiteY51" fmla="*/ 1020546 h 2224519"/>
                  <a:gd name="connsiteX52" fmla="*/ 3469893 w 3469949"/>
                  <a:gd name="connsiteY52" fmla="*/ 1934946 h 2224519"/>
                  <a:gd name="connsiteX53" fmla="*/ 2607881 w 3469949"/>
                  <a:gd name="connsiteY53" fmla="*/ 1234859 h 2224519"/>
                  <a:gd name="connsiteX54" fmla="*/ 2064955 w 3469949"/>
                  <a:gd name="connsiteY54" fmla="*/ 1382496 h 2224519"/>
                  <a:gd name="connsiteX55" fmla="*/ 2022094 w 3469949"/>
                  <a:gd name="connsiteY55" fmla="*/ 1225334 h 2224519"/>
                  <a:gd name="connsiteX56" fmla="*/ 2364993 w 3469949"/>
                  <a:gd name="connsiteY56" fmla="*/ 1120559 h 2224519"/>
                  <a:gd name="connsiteX57" fmla="*/ 2226881 w 3469949"/>
                  <a:gd name="connsiteY57" fmla="*/ 1049121 h 2224519"/>
                  <a:gd name="connsiteX58" fmla="*/ 2105637 w 3469949"/>
                  <a:gd name="connsiteY58" fmla="*/ 967096 h 2224519"/>
                  <a:gd name="connsiteX59" fmla="*/ 1771168 w 3469949"/>
                  <a:gd name="connsiteY59" fmla="*/ 1203194 h 2224519"/>
                  <a:gd name="connsiteX60" fmla="*/ 1666272 w 3469949"/>
                  <a:gd name="connsiteY60" fmla="*/ 1103537 h 2224519"/>
                  <a:gd name="connsiteX61" fmla="*/ 1333340 w 3469949"/>
                  <a:gd name="connsiteY61" fmla="*/ 1505003 h 2224519"/>
                  <a:gd name="connsiteX62" fmla="*/ 1260930 w 3469949"/>
                  <a:gd name="connsiteY62" fmla="*/ 1457024 h 2224519"/>
                  <a:gd name="connsiteX63" fmla="*/ 1613074 w 3469949"/>
                  <a:gd name="connsiteY63" fmla="*/ 1076685 h 2224519"/>
                  <a:gd name="connsiteX64" fmla="*/ 1920715 w 3469949"/>
                  <a:gd name="connsiteY64" fmla="*/ 821267 h 2224519"/>
                  <a:gd name="connsiteX65" fmla="*/ 1829273 w 3469949"/>
                  <a:gd name="connsiteY65" fmla="*/ 817291 h 2224519"/>
                  <a:gd name="connsiteX66" fmla="*/ 1773614 w 3469949"/>
                  <a:gd name="connsiteY66" fmla="*/ 761632 h 2224519"/>
                  <a:gd name="connsiteX67" fmla="*/ 1456874 w 3469949"/>
                  <a:gd name="connsiteY67" fmla="*/ 1004847 h 2224519"/>
                  <a:gd name="connsiteX68" fmla="*/ 1527211 w 3469949"/>
                  <a:gd name="connsiteY68" fmla="*/ 753639 h 2224519"/>
                  <a:gd name="connsiteX69" fmla="*/ 1421703 w 3469949"/>
                  <a:gd name="connsiteY69" fmla="*/ 834026 h 2224519"/>
                  <a:gd name="connsiteX70" fmla="*/ 1512138 w 3469949"/>
                  <a:gd name="connsiteY70" fmla="*/ 834026 h 2224519"/>
                  <a:gd name="connsiteX71" fmla="*/ 1371461 w 3469949"/>
                  <a:gd name="connsiteY71" fmla="*/ 1019920 h 2224519"/>
                  <a:gd name="connsiteX72" fmla="*/ 1115228 w 3469949"/>
                  <a:gd name="connsiteY72" fmla="*/ 1246008 h 2224519"/>
                  <a:gd name="connsiteX73" fmla="*/ 907141 w 3469949"/>
                  <a:gd name="connsiteY73" fmla="*/ 1537410 h 2224519"/>
                  <a:gd name="connsiteX74" fmla="*/ 858995 w 3469949"/>
                  <a:gd name="connsiteY74" fmla="*/ 1612773 h 2224519"/>
                  <a:gd name="connsiteX75" fmla="*/ 1009720 w 3469949"/>
                  <a:gd name="connsiteY75" fmla="*/ 1909199 h 2224519"/>
                  <a:gd name="connsiteX76" fmla="*/ 1100156 w 3469949"/>
                  <a:gd name="connsiteY76" fmla="*/ 1889102 h 2224519"/>
                  <a:gd name="connsiteX77" fmla="*/ 1243117 w 3469949"/>
                  <a:gd name="connsiteY77" fmla="*/ 1429806 h 2224519"/>
                  <a:gd name="connsiteX78" fmla="*/ 1356169 w 3469949"/>
                  <a:gd name="connsiteY78" fmla="*/ 1501105 h 2224519"/>
                  <a:gd name="connsiteX79" fmla="*/ 1352194 w 3469949"/>
                  <a:gd name="connsiteY79" fmla="*/ 1596520 h 2224519"/>
                  <a:gd name="connsiteX80" fmla="*/ 1324384 w 3469949"/>
                  <a:gd name="connsiteY80" fmla="*/ 1770376 h 2224519"/>
                  <a:gd name="connsiteX81" fmla="*/ 1416465 w 3469949"/>
                  <a:gd name="connsiteY81" fmla="*/ 1910842 h 2224519"/>
                  <a:gd name="connsiteX82" fmla="*/ 1340269 w 3469949"/>
                  <a:gd name="connsiteY82" fmla="*/ 1640250 h 2224519"/>
                  <a:gd name="connsiteX83" fmla="*/ 1606637 w 3469949"/>
                  <a:gd name="connsiteY83" fmla="*/ 1513030 h 2224519"/>
                  <a:gd name="connsiteX84" fmla="*/ 1723643 w 3469949"/>
                  <a:gd name="connsiteY84" fmla="*/ 1293596 h 2224519"/>
                  <a:gd name="connsiteX85" fmla="*/ 1989073 w 3469949"/>
                  <a:gd name="connsiteY85" fmla="*/ 1262840 h 2224519"/>
                  <a:gd name="connsiteX86" fmla="*/ 1885956 w 3469949"/>
                  <a:gd name="connsiteY86" fmla="*/ 1550615 h 2224519"/>
                  <a:gd name="connsiteX87" fmla="*/ 1755393 w 3469949"/>
                  <a:gd name="connsiteY87" fmla="*/ 1719046 h 2224519"/>
                  <a:gd name="connsiteX88" fmla="*/ 1596312 w 3469949"/>
                  <a:gd name="connsiteY88" fmla="*/ 2013962 h 2224519"/>
                  <a:gd name="connsiteX89" fmla="*/ 1574831 w 3469949"/>
                  <a:gd name="connsiteY89" fmla="*/ 1921749 h 2224519"/>
                  <a:gd name="connsiteX90" fmla="*/ 1471464 w 3469949"/>
                  <a:gd name="connsiteY90" fmla="*/ 2065646 h 2224519"/>
                  <a:gd name="connsiteX91" fmla="*/ 1582781 w 3469949"/>
                  <a:gd name="connsiteY91" fmla="*/ 2133232 h 2224519"/>
                  <a:gd name="connsiteX92" fmla="*/ 1451584 w 3469949"/>
                  <a:gd name="connsiteY92" fmla="*/ 2200818 h 2224519"/>
                  <a:gd name="connsiteX93" fmla="*/ 1228948 w 3469949"/>
                  <a:gd name="connsiteY93" fmla="*/ 2208769 h 2224519"/>
                  <a:gd name="connsiteX94" fmla="*/ 982457 w 3469949"/>
                  <a:gd name="connsiteY94" fmla="*/ 2216722 h 2224519"/>
                  <a:gd name="connsiteX95" fmla="*/ 966555 w 3469949"/>
                  <a:gd name="connsiteY95" fmla="*/ 2137207 h 2224519"/>
                  <a:gd name="connsiteX96" fmla="*/ 1197143 w 3469949"/>
                  <a:gd name="connsiteY96" fmla="*/ 2161061 h 2224519"/>
                  <a:gd name="connsiteX97" fmla="*/ 1324364 w 3469949"/>
                  <a:gd name="connsiteY97" fmla="*/ 2141182 h 2224519"/>
                  <a:gd name="connsiteX98" fmla="*/ 1280632 w 3469949"/>
                  <a:gd name="connsiteY98" fmla="*/ 1954329 h 2224519"/>
                  <a:gd name="connsiteX99" fmla="*/ 1407852 w 3469949"/>
                  <a:gd name="connsiteY99" fmla="*/ 1926500 h 2224519"/>
                  <a:gd name="connsiteX100" fmla="*/ 1247453 w 3469949"/>
                  <a:gd name="connsiteY100" fmla="*/ 1884840 h 2224519"/>
                  <a:gd name="connsiteX101" fmla="*/ 1182614 w 3469949"/>
                  <a:gd name="connsiteY101" fmla="*/ 2054900 h 2224519"/>
                  <a:gd name="connsiteX102" fmla="*/ 1024793 w 3469949"/>
                  <a:gd name="connsiteY102" fmla="*/ 2120214 h 2224519"/>
                  <a:gd name="connsiteX103" fmla="*/ 884116 w 3469949"/>
                  <a:gd name="connsiteY103" fmla="*/ 1758474 h 2224519"/>
                  <a:gd name="connsiteX104" fmla="*/ 843922 w 3469949"/>
                  <a:gd name="connsiteY104" fmla="*/ 2069973 h 2224519"/>
                  <a:gd name="connsiteX105" fmla="*/ 703246 w 3469949"/>
                  <a:gd name="connsiteY105" fmla="*/ 1657991 h 2224519"/>
                  <a:gd name="connsiteX106" fmla="*/ 803729 w 3469949"/>
                  <a:gd name="connsiteY106" fmla="*/ 1406782 h 2224519"/>
                  <a:gd name="connsiteX107" fmla="*/ 884115 w 3469949"/>
                  <a:gd name="connsiteY107" fmla="*/ 1246008 h 2224519"/>
                  <a:gd name="connsiteX108" fmla="*/ 1160446 w 3469949"/>
                  <a:gd name="connsiteY108" fmla="*/ 1125427 h 2224519"/>
                  <a:gd name="connsiteX109" fmla="*/ 1637744 w 3469949"/>
                  <a:gd name="connsiteY109" fmla="*/ 648131 h 2224519"/>
                  <a:gd name="connsiteX110" fmla="*/ 1763348 w 3469949"/>
                  <a:gd name="connsiteY110" fmla="*/ 336632 h 2224519"/>
                  <a:gd name="connsiteX111" fmla="*/ 1642768 w 3469949"/>
                  <a:gd name="connsiteY111" fmla="*/ 376825 h 2224519"/>
                  <a:gd name="connsiteX112" fmla="*/ 1451848 w 3469949"/>
                  <a:gd name="connsiteY112" fmla="*/ 658179 h 2224519"/>
                  <a:gd name="connsiteX113" fmla="*/ 1170498 w 3469949"/>
                  <a:gd name="connsiteY113" fmla="*/ 497404 h 2224519"/>
                  <a:gd name="connsiteX114" fmla="*/ 1200641 w 3469949"/>
                  <a:gd name="connsiteY114" fmla="*/ 633056 h 2224519"/>
                  <a:gd name="connsiteX115" fmla="*/ 1115230 w 3469949"/>
                  <a:gd name="connsiteY115" fmla="*/ 869194 h 2224519"/>
                  <a:gd name="connsiteX116" fmla="*/ 1100158 w 3469949"/>
                  <a:gd name="connsiteY116" fmla="*/ 1004845 h 2224519"/>
                  <a:gd name="connsiteX117" fmla="*/ 904215 w 3469949"/>
                  <a:gd name="connsiteY117" fmla="*/ 1014893 h 2224519"/>
                  <a:gd name="connsiteX118" fmla="*/ 929336 w 3469949"/>
                  <a:gd name="connsiteY118" fmla="*/ 1175667 h 2224519"/>
                  <a:gd name="connsiteX119" fmla="*/ 708272 w 3469949"/>
                  <a:gd name="connsiteY119" fmla="*/ 984749 h 2224519"/>
                  <a:gd name="connsiteX120" fmla="*/ 607789 w 3469949"/>
                  <a:gd name="connsiteY120" fmla="*/ 914411 h 2224519"/>
                  <a:gd name="connsiteX121" fmla="*/ 809594 w 3469949"/>
                  <a:gd name="connsiteY121" fmla="*/ 1313832 h 2224519"/>
                  <a:gd name="connsiteX122" fmla="*/ 512330 w 3469949"/>
                  <a:gd name="connsiteY122" fmla="*/ 1356538 h 2224519"/>
                  <a:gd name="connsiteX123" fmla="*/ 647983 w 3469949"/>
                  <a:gd name="connsiteY123" fmla="*/ 1874028 h 2224519"/>
                  <a:gd name="connsiteX124" fmla="*/ 537449 w 3469949"/>
                  <a:gd name="connsiteY124" fmla="*/ 1798666 h 2224519"/>
                  <a:gd name="connsiteX125" fmla="*/ 391749 w 3469949"/>
                  <a:gd name="connsiteY125" fmla="*/ 1733351 h 2224519"/>
                  <a:gd name="connsiteX126" fmla="*/ 230975 w 3469949"/>
                  <a:gd name="connsiteY126" fmla="*/ 1436924 h 2224519"/>
                  <a:gd name="connsiteX127" fmla="*/ 356580 w 3469949"/>
                  <a:gd name="connsiteY127" fmla="*/ 1668037 h 2224519"/>
                  <a:gd name="connsiteX128" fmla="*/ 431942 w 3469949"/>
                  <a:gd name="connsiteY128" fmla="*/ 1833835 h 2224519"/>
                  <a:gd name="connsiteX129" fmla="*/ 527402 w 3469949"/>
                  <a:gd name="connsiteY129" fmla="*/ 1874028 h 2224519"/>
                  <a:gd name="connsiteX130" fmla="*/ 507305 w 3469949"/>
                  <a:gd name="connsiteY130" fmla="*/ 1989585 h 2224519"/>
                  <a:gd name="connsiteX131" fmla="*/ 311362 w 3469949"/>
                  <a:gd name="connsiteY131" fmla="*/ 2180503 h 2224519"/>
                  <a:gd name="connsiteX132" fmla="*/ 250235 w 3469949"/>
                  <a:gd name="connsiteY132" fmla="*/ 2142821 h 2224519"/>
                  <a:gd name="connsiteX133" fmla="*/ 220927 w 3469949"/>
                  <a:gd name="connsiteY133" fmla="*/ 1989584 h 2224519"/>
                  <a:gd name="connsiteX134" fmla="*/ 120444 w 3469949"/>
                  <a:gd name="connsiteY134" fmla="*/ 1909197 h 2224519"/>
                  <a:gd name="connsiteX135" fmla="*/ 65177 w 3469949"/>
                  <a:gd name="connsiteY135" fmla="*/ 1869004 h 2224519"/>
                  <a:gd name="connsiteX136" fmla="*/ 80251 w 3469949"/>
                  <a:gd name="connsiteY136" fmla="*/ 1673060 h 2224519"/>
                  <a:gd name="connsiteX137" fmla="*/ 205854 w 3469949"/>
                  <a:gd name="connsiteY137" fmla="*/ 1813738 h 2224519"/>
                  <a:gd name="connsiteX138" fmla="*/ 301314 w 3469949"/>
                  <a:gd name="connsiteY138" fmla="*/ 1974512 h 2224519"/>
                  <a:gd name="connsiteX139" fmla="*/ 326435 w 3469949"/>
                  <a:gd name="connsiteY139" fmla="*/ 1863979 h 2224519"/>
                  <a:gd name="connsiteX140" fmla="*/ 175710 w 3469949"/>
                  <a:gd name="connsiteY140" fmla="*/ 1517311 h 2224519"/>
                  <a:gd name="connsiteX141" fmla="*/ 150589 w 3469949"/>
                  <a:gd name="connsiteY141" fmla="*/ 1482143 h 2224519"/>
                  <a:gd name="connsiteX142" fmla="*/ 30008 w 3469949"/>
                  <a:gd name="connsiteY142" fmla="*/ 1642916 h 2224519"/>
                  <a:gd name="connsiteX143" fmla="*/ 19959 w 3469949"/>
                  <a:gd name="connsiteY143" fmla="*/ 1798665 h 2224519"/>
                  <a:gd name="connsiteX144" fmla="*/ 75227 w 3469949"/>
                  <a:gd name="connsiteY144" fmla="*/ 1301271 h 2224519"/>
                  <a:gd name="connsiteX145" fmla="*/ 175709 w 3469949"/>
                  <a:gd name="connsiteY145" fmla="*/ 1341465 h 2224519"/>
                  <a:gd name="connsiteX146" fmla="*/ 170685 w 3469949"/>
                  <a:gd name="connsiteY146" fmla="*/ 1125426 h 2224519"/>
                  <a:gd name="connsiteX147" fmla="*/ 95322 w 3469949"/>
                  <a:gd name="connsiteY147" fmla="*/ 1235957 h 2224519"/>
                  <a:gd name="connsiteX148" fmla="*/ 180733 w 3469949"/>
                  <a:gd name="connsiteY148" fmla="*/ 1045039 h 2224519"/>
                  <a:gd name="connsiteX149" fmla="*/ 276193 w 3469949"/>
                  <a:gd name="connsiteY149" fmla="*/ 864168 h 2224519"/>
                  <a:gd name="connsiteX150" fmla="*/ 471298 w 3469949"/>
                  <a:gd name="connsiteY150"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3031743 w 3469949"/>
                  <a:gd name="connsiteY51" fmla="*/ 658596 h 2224519"/>
                  <a:gd name="connsiteX52" fmla="*/ 3469893 w 3469949"/>
                  <a:gd name="connsiteY52" fmla="*/ 1934946 h 2224519"/>
                  <a:gd name="connsiteX53" fmla="*/ 2607881 w 3469949"/>
                  <a:gd name="connsiteY53" fmla="*/ 1234859 h 2224519"/>
                  <a:gd name="connsiteX54" fmla="*/ 2064955 w 3469949"/>
                  <a:gd name="connsiteY54" fmla="*/ 1382496 h 2224519"/>
                  <a:gd name="connsiteX55" fmla="*/ 2022094 w 3469949"/>
                  <a:gd name="connsiteY55" fmla="*/ 1225334 h 2224519"/>
                  <a:gd name="connsiteX56" fmla="*/ 2364993 w 3469949"/>
                  <a:gd name="connsiteY56" fmla="*/ 1120559 h 2224519"/>
                  <a:gd name="connsiteX57" fmla="*/ 2226881 w 3469949"/>
                  <a:gd name="connsiteY57" fmla="*/ 1049121 h 2224519"/>
                  <a:gd name="connsiteX58" fmla="*/ 2105637 w 3469949"/>
                  <a:gd name="connsiteY58" fmla="*/ 967096 h 2224519"/>
                  <a:gd name="connsiteX59" fmla="*/ 1771168 w 3469949"/>
                  <a:gd name="connsiteY59" fmla="*/ 1203194 h 2224519"/>
                  <a:gd name="connsiteX60" fmla="*/ 1666272 w 3469949"/>
                  <a:gd name="connsiteY60" fmla="*/ 1103537 h 2224519"/>
                  <a:gd name="connsiteX61" fmla="*/ 1333340 w 3469949"/>
                  <a:gd name="connsiteY61" fmla="*/ 1505003 h 2224519"/>
                  <a:gd name="connsiteX62" fmla="*/ 1260930 w 3469949"/>
                  <a:gd name="connsiteY62" fmla="*/ 1457024 h 2224519"/>
                  <a:gd name="connsiteX63" fmla="*/ 1613074 w 3469949"/>
                  <a:gd name="connsiteY63" fmla="*/ 1076685 h 2224519"/>
                  <a:gd name="connsiteX64" fmla="*/ 1920715 w 3469949"/>
                  <a:gd name="connsiteY64" fmla="*/ 821267 h 2224519"/>
                  <a:gd name="connsiteX65" fmla="*/ 1829273 w 3469949"/>
                  <a:gd name="connsiteY65" fmla="*/ 817291 h 2224519"/>
                  <a:gd name="connsiteX66" fmla="*/ 1773614 w 3469949"/>
                  <a:gd name="connsiteY66" fmla="*/ 761632 h 2224519"/>
                  <a:gd name="connsiteX67" fmla="*/ 1456874 w 3469949"/>
                  <a:gd name="connsiteY67" fmla="*/ 1004847 h 2224519"/>
                  <a:gd name="connsiteX68" fmla="*/ 1527211 w 3469949"/>
                  <a:gd name="connsiteY68" fmla="*/ 753639 h 2224519"/>
                  <a:gd name="connsiteX69" fmla="*/ 1421703 w 3469949"/>
                  <a:gd name="connsiteY69" fmla="*/ 834026 h 2224519"/>
                  <a:gd name="connsiteX70" fmla="*/ 1512138 w 3469949"/>
                  <a:gd name="connsiteY70" fmla="*/ 834026 h 2224519"/>
                  <a:gd name="connsiteX71" fmla="*/ 1371461 w 3469949"/>
                  <a:gd name="connsiteY71" fmla="*/ 1019920 h 2224519"/>
                  <a:gd name="connsiteX72" fmla="*/ 1115228 w 3469949"/>
                  <a:gd name="connsiteY72" fmla="*/ 1246008 h 2224519"/>
                  <a:gd name="connsiteX73" fmla="*/ 907141 w 3469949"/>
                  <a:gd name="connsiteY73" fmla="*/ 1537410 h 2224519"/>
                  <a:gd name="connsiteX74" fmla="*/ 858995 w 3469949"/>
                  <a:gd name="connsiteY74" fmla="*/ 1612773 h 2224519"/>
                  <a:gd name="connsiteX75" fmla="*/ 1009720 w 3469949"/>
                  <a:gd name="connsiteY75" fmla="*/ 1909199 h 2224519"/>
                  <a:gd name="connsiteX76" fmla="*/ 1100156 w 3469949"/>
                  <a:gd name="connsiteY76" fmla="*/ 1889102 h 2224519"/>
                  <a:gd name="connsiteX77" fmla="*/ 1243117 w 3469949"/>
                  <a:gd name="connsiteY77" fmla="*/ 1429806 h 2224519"/>
                  <a:gd name="connsiteX78" fmla="*/ 1356169 w 3469949"/>
                  <a:gd name="connsiteY78" fmla="*/ 1501105 h 2224519"/>
                  <a:gd name="connsiteX79" fmla="*/ 1352194 w 3469949"/>
                  <a:gd name="connsiteY79" fmla="*/ 1596520 h 2224519"/>
                  <a:gd name="connsiteX80" fmla="*/ 1324384 w 3469949"/>
                  <a:gd name="connsiteY80" fmla="*/ 1770376 h 2224519"/>
                  <a:gd name="connsiteX81" fmla="*/ 1416465 w 3469949"/>
                  <a:gd name="connsiteY81" fmla="*/ 1910842 h 2224519"/>
                  <a:gd name="connsiteX82" fmla="*/ 1340269 w 3469949"/>
                  <a:gd name="connsiteY82" fmla="*/ 1640250 h 2224519"/>
                  <a:gd name="connsiteX83" fmla="*/ 1606637 w 3469949"/>
                  <a:gd name="connsiteY83" fmla="*/ 1513030 h 2224519"/>
                  <a:gd name="connsiteX84" fmla="*/ 1723643 w 3469949"/>
                  <a:gd name="connsiteY84" fmla="*/ 1293596 h 2224519"/>
                  <a:gd name="connsiteX85" fmla="*/ 1989073 w 3469949"/>
                  <a:gd name="connsiteY85" fmla="*/ 1262840 h 2224519"/>
                  <a:gd name="connsiteX86" fmla="*/ 1885956 w 3469949"/>
                  <a:gd name="connsiteY86" fmla="*/ 1550615 h 2224519"/>
                  <a:gd name="connsiteX87" fmla="*/ 1755393 w 3469949"/>
                  <a:gd name="connsiteY87" fmla="*/ 1719046 h 2224519"/>
                  <a:gd name="connsiteX88" fmla="*/ 1596312 w 3469949"/>
                  <a:gd name="connsiteY88" fmla="*/ 2013962 h 2224519"/>
                  <a:gd name="connsiteX89" fmla="*/ 1574831 w 3469949"/>
                  <a:gd name="connsiteY89" fmla="*/ 1921749 h 2224519"/>
                  <a:gd name="connsiteX90" fmla="*/ 1471464 w 3469949"/>
                  <a:gd name="connsiteY90" fmla="*/ 2065646 h 2224519"/>
                  <a:gd name="connsiteX91" fmla="*/ 1582781 w 3469949"/>
                  <a:gd name="connsiteY91" fmla="*/ 2133232 h 2224519"/>
                  <a:gd name="connsiteX92" fmla="*/ 1451584 w 3469949"/>
                  <a:gd name="connsiteY92" fmla="*/ 2200818 h 2224519"/>
                  <a:gd name="connsiteX93" fmla="*/ 1228948 w 3469949"/>
                  <a:gd name="connsiteY93" fmla="*/ 2208769 h 2224519"/>
                  <a:gd name="connsiteX94" fmla="*/ 982457 w 3469949"/>
                  <a:gd name="connsiteY94" fmla="*/ 2216722 h 2224519"/>
                  <a:gd name="connsiteX95" fmla="*/ 966555 w 3469949"/>
                  <a:gd name="connsiteY95" fmla="*/ 2137207 h 2224519"/>
                  <a:gd name="connsiteX96" fmla="*/ 1197143 w 3469949"/>
                  <a:gd name="connsiteY96" fmla="*/ 2161061 h 2224519"/>
                  <a:gd name="connsiteX97" fmla="*/ 1324364 w 3469949"/>
                  <a:gd name="connsiteY97" fmla="*/ 2141182 h 2224519"/>
                  <a:gd name="connsiteX98" fmla="*/ 1280632 w 3469949"/>
                  <a:gd name="connsiteY98" fmla="*/ 1954329 h 2224519"/>
                  <a:gd name="connsiteX99" fmla="*/ 1407852 w 3469949"/>
                  <a:gd name="connsiteY99" fmla="*/ 1926500 h 2224519"/>
                  <a:gd name="connsiteX100" fmla="*/ 1247453 w 3469949"/>
                  <a:gd name="connsiteY100" fmla="*/ 1884840 h 2224519"/>
                  <a:gd name="connsiteX101" fmla="*/ 1182614 w 3469949"/>
                  <a:gd name="connsiteY101" fmla="*/ 2054900 h 2224519"/>
                  <a:gd name="connsiteX102" fmla="*/ 1024793 w 3469949"/>
                  <a:gd name="connsiteY102" fmla="*/ 2120214 h 2224519"/>
                  <a:gd name="connsiteX103" fmla="*/ 884116 w 3469949"/>
                  <a:gd name="connsiteY103" fmla="*/ 1758474 h 2224519"/>
                  <a:gd name="connsiteX104" fmla="*/ 843922 w 3469949"/>
                  <a:gd name="connsiteY104" fmla="*/ 2069973 h 2224519"/>
                  <a:gd name="connsiteX105" fmla="*/ 703246 w 3469949"/>
                  <a:gd name="connsiteY105" fmla="*/ 1657991 h 2224519"/>
                  <a:gd name="connsiteX106" fmla="*/ 803729 w 3469949"/>
                  <a:gd name="connsiteY106" fmla="*/ 1406782 h 2224519"/>
                  <a:gd name="connsiteX107" fmla="*/ 884115 w 3469949"/>
                  <a:gd name="connsiteY107" fmla="*/ 1246008 h 2224519"/>
                  <a:gd name="connsiteX108" fmla="*/ 1160446 w 3469949"/>
                  <a:gd name="connsiteY108" fmla="*/ 1125427 h 2224519"/>
                  <a:gd name="connsiteX109" fmla="*/ 1637744 w 3469949"/>
                  <a:gd name="connsiteY109" fmla="*/ 648131 h 2224519"/>
                  <a:gd name="connsiteX110" fmla="*/ 1763348 w 3469949"/>
                  <a:gd name="connsiteY110" fmla="*/ 336632 h 2224519"/>
                  <a:gd name="connsiteX111" fmla="*/ 1642768 w 3469949"/>
                  <a:gd name="connsiteY111" fmla="*/ 376825 h 2224519"/>
                  <a:gd name="connsiteX112" fmla="*/ 1451848 w 3469949"/>
                  <a:gd name="connsiteY112" fmla="*/ 658179 h 2224519"/>
                  <a:gd name="connsiteX113" fmla="*/ 1170498 w 3469949"/>
                  <a:gd name="connsiteY113" fmla="*/ 497404 h 2224519"/>
                  <a:gd name="connsiteX114" fmla="*/ 1200641 w 3469949"/>
                  <a:gd name="connsiteY114" fmla="*/ 633056 h 2224519"/>
                  <a:gd name="connsiteX115" fmla="*/ 1115230 w 3469949"/>
                  <a:gd name="connsiteY115" fmla="*/ 869194 h 2224519"/>
                  <a:gd name="connsiteX116" fmla="*/ 1100158 w 3469949"/>
                  <a:gd name="connsiteY116" fmla="*/ 1004845 h 2224519"/>
                  <a:gd name="connsiteX117" fmla="*/ 904215 w 3469949"/>
                  <a:gd name="connsiteY117" fmla="*/ 1014893 h 2224519"/>
                  <a:gd name="connsiteX118" fmla="*/ 929336 w 3469949"/>
                  <a:gd name="connsiteY118" fmla="*/ 1175667 h 2224519"/>
                  <a:gd name="connsiteX119" fmla="*/ 708272 w 3469949"/>
                  <a:gd name="connsiteY119" fmla="*/ 984749 h 2224519"/>
                  <a:gd name="connsiteX120" fmla="*/ 607789 w 3469949"/>
                  <a:gd name="connsiteY120" fmla="*/ 914411 h 2224519"/>
                  <a:gd name="connsiteX121" fmla="*/ 809594 w 3469949"/>
                  <a:gd name="connsiteY121" fmla="*/ 1313832 h 2224519"/>
                  <a:gd name="connsiteX122" fmla="*/ 512330 w 3469949"/>
                  <a:gd name="connsiteY122" fmla="*/ 1356538 h 2224519"/>
                  <a:gd name="connsiteX123" fmla="*/ 647983 w 3469949"/>
                  <a:gd name="connsiteY123" fmla="*/ 1874028 h 2224519"/>
                  <a:gd name="connsiteX124" fmla="*/ 537449 w 3469949"/>
                  <a:gd name="connsiteY124" fmla="*/ 1798666 h 2224519"/>
                  <a:gd name="connsiteX125" fmla="*/ 391749 w 3469949"/>
                  <a:gd name="connsiteY125" fmla="*/ 1733351 h 2224519"/>
                  <a:gd name="connsiteX126" fmla="*/ 230975 w 3469949"/>
                  <a:gd name="connsiteY126" fmla="*/ 1436924 h 2224519"/>
                  <a:gd name="connsiteX127" fmla="*/ 356580 w 3469949"/>
                  <a:gd name="connsiteY127" fmla="*/ 1668037 h 2224519"/>
                  <a:gd name="connsiteX128" fmla="*/ 431942 w 3469949"/>
                  <a:gd name="connsiteY128" fmla="*/ 1833835 h 2224519"/>
                  <a:gd name="connsiteX129" fmla="*/ 527402 w 3469949"/>
                  <a:gd name="connsiteY129" fmla="*/ 1874028 h 2224519"/>
                  <a:gd name="connsiteX130" fmla="*/ 507305 w 3469949"/>
                  <a:gd name="connsiteY130" fmla="*/ 1989585 h 2224519"/>
                  <a:gd name="connsiteX131" fmla="*/ 311362 w 3469949"/>
                  <a:gd name="connsiteY131" fmla="*/ 2180503 h 2224519"/>
                  <a:gd name="connsiteX132" fmla="*/ 250235 w 3469949"/>
                  <a:gd name="connsiteY132" fmla="*/ 2142821 h 2224519"/>
                  <a:gd name="connsiteX133" fmla="*/ 220927 w 3469949"/>
                  <a:gd name="connsiteY133" fmla="*/ 1989584 h 2224519"/>
                  <a:gd name="connsiteX134" fmla="*/ 120444 w 3469949"/>
                  <a:gd name="connsiteY134" fmla="*/ 1909197 h 2224519"/>
                  <a:gd name="connsiteX135" fmla="*/ 65177 w 3469949"/>
                  <a:gd name="connsiteY135" fmla="*/ 1869004 h 2224519"/>
                  <a:gd name="connsiteX136" fmla="*/ 80251 w 3469949"/>
                  <a:gd name="connsiteY136" fmla="*/ 1673060 h 2224519"/>
                  <a:gd name="connsiteX137" fmla="*/ 205854 w 3469949"/>
                  <a:gd name="connsiteY137" fmla="*/ 1813738 h 2224519"/>
                  <a:gd name="connsiteX138" fmla="*/ 301314 w 3469949"/>
                  <a:gd name="connsiteY138" fmla="*/ 1974512 h 2224519"/>
                  <a:gd name="connsiteX139" fmla="*/ 326435 w 3469949"/>
                  <a:gd name="connsiteY139" fmla="*/ 1863979 h 2224519"/>
                  <a:gd name="connsiteX140" fmla="*/ 175710 w 3469949"/>
                  <a:gd name="connsiteY140" fmla="*/ 1517311 h 2224519"/>
                  <a:gd name="connsiteX141" fmla="*/ 150589 w 3469949"/>
                  <a:gd name="connsiteY141" fmla="*/ 1482143 h 2224519"/>
                  <a:gd name="connsiteX142" fmla="*/ 30008 w 3469949"/>
                  <a:gd name="connsiteY142" fmla="*/ 1642916 h 2224519"/>
                  <a:gd name="connsiteX143" fmla="*/ 19959 w 3469949"/>
                  <a:gd name="connsiteY143" fmla="*/ 1798665 h 2224519"/>
                  <a:gd name="connsiteX144" fmla="*/ 75227 w 3469949"/>
                  <a:gd name="connsiteY144" fmla="*/ 1301271 h 2224519"/>
                  <a:gd name="connsiteX145" fmla="*/ 175709 w 3469949"/>
                  <a:gd name="connsiteY145" fmla="*/ 1341465 h 2224519"/>
                  <a:gd name="connsiteX146" fmla="*/ 170685 w 3469949"/>
                  <a:gd name="connsiteY146" fmla="*/ 1125426 h 2224519"/>
                  <a:gd name="connsiteX147" fmla="*/ 95322 w 3469949"/>
                  <a:gd name="connsiteY147" fmla="*/ 1235957 h 2224519"/>
                  <a:gd name="connsiteX148" fmla="*/ 180733 w 3469949"/>
                  <a:gd name="connsiteY148" fmla="*/ 1045039 h 2224519"/>
                  <a:gd name="connsiteX149" fmla="*/ 276193 w 3469949"/>
                  <a:gd name="connsiteY149" fmla="*/ 864168 h 2224519"/>
                  <a:gd name="connsiteX150" fmla="*/ 471298 w 3469949"/>
                  <a:gd name="connsiteY150"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841243 w 3469949"/>
                  <a:gd name="connsiteY51" fmla="*/ 1106271 h 2224519"/>
                  <a:gd name="connsiteX52" fmla="*/ 3469893 w 3469949"/>
                  <a:gd name="connsiteY52" fmla="*/ 1934946 h 2224519"/>
                  <a:gd name="connsiteX53" fmla="*/ 2607881 w 3469949"/>
                  <a:gd name="connsiteY53" fmla="*/ 1234859 h 2224519"/>
                  <a:gd name="connsiteX54" fmla="*/ 2064955 w 3469949"/>
                  <a:gd name="connsiteY54" fmla="*/ 1382496 h 2224519"/>
                  <a:gd name="connsiteX55" fmla="*/ 2022094 w 3469949"/>
                  <a:gd name="connsiteY55" fmla="*/ 1225334 h 2224519"/>
                  <a:gd name="connsiteX56" fmla="*/ 2364993 w 3469949"/>
                  <a:gd name="connsiteY56" fmla="*/ 1120559 h 2224519"/>
                  <a:gd name="connsiteX57" fmla="*/ 2226881 w 3469949"/>
                  <a:gd name="connsiteY57" fmla="*/ 1049121 h 2224519"/>
                  <a:gd name="connsiteX58" fmla="*/ 2105637 w 3469949"/>
                  <a:gd name="connsiteY58" fmla="*/ 967096 h 2224519"/>
                  <a:gd name="connsiteX59" fmla="*/ 1771168 w 3469949"/>
                  <a:gd name="connsiteY59" fmla="*/ 1203194 h 2224519"/>
                  <a:gd name="connsiteX60" fmla="*/ 1666272 w 3469949"/>
                  <a:gd name="connsiteY60" fmla="*/ 1103537 h 2224519"/>
                  <a:gd name="connsiteX61" fmla="*/ 1333340 w 3469949"/>
                  <a:gd name="connsiteY61" fmla="*/ 1505003 h 2224519"/>
                  <a:gd name="connsiteX62" fmla="*/ 1260930 w 3469949"/>
                  <a:gd name="connsiteY62" fmla="*/ 1457024 h 2224519"/>
                  <a:gd name="connsiteX63" fmla="*/ 1613074 w 3469949"/>
                  <a:gd name="connsiteY63" fmla="*/ 1076685 h 2224519"/>
                  <a:gd name="connsiteX64" fmla="*/ 1920715 w 3469949"/>
                  <a:gd name="connsiteY64" fmla="*/ 821267 h 2224519"/>
                  <a:gd name="connsiteX65" fmla="*/ 1829273 w 3469949"/>
                  <a:gd name="connsiteY65" fmla="*/ 817291 h 2224519"/>
                  <a:gd name="connsiteX66" fmla="*/ 1773614 w 3469949"/>
                  <a:gd name="connsiteY66" fmla="*/ 761632 h 2224519"/>
                  <a:gd name="connsiteX67" fmla="*/ 1456874 w 3469949"/>
                  <a:gd name="connsiteY67" fmla="*/ 1004847 h 2224519"/>
                  <a:gd name="connsiteX68" fmla="*/ 1527211 w 3469949"/>
                  <a:gd name="connsiteY68" fmla="*/ 753639 h 2224519"/>
                  <a:gd name="connsiteX69" fmla="*/ 1421703 w 3469949"/>
                  <a:gd name="connsiteY69" fmla="*/ 834026 h 2224519"/>
                  <a:gd name="connsiteX70" fmla="*/ 1512138 w 3469949"/>
                  <a:gd name="connsiteY70" fmla="*/ 834026 h 2224519"/>
                  <a:gd name="connsiteX71" fmla="*/ 1371461 w 3469949"/>
                  <a:gd name="connsiteY71" fmla="*/ 1019920 h 2224519"/>
                  <a:gd name="connsiteX72" fmla="*/ 1115228 w 3469949"/>
                  <a:gd name="connsiteY72" fmla="*/ 1246008 h 2224519"/>
                  <a:gd name="connsiteX73" fmla="*/ 907141 w 3469949"/>
                  <a:gd name="connsiteY73" fmla="*/ 1537410 h 2224519"/>
                  <a:gd name="connsiteX74" fmla="*/ 858995 w 3469949"/>
                  <a:gd name="connsiteY74" fmla="*/ 1612773 h 2224519"/>
                  <a:gd name="connsiteX75" fmla="*/ 1009720 w 3469949"/>
                  <a:gd name="connsiteY75" fmla="*/ 1909199 h 2224519"/>
                  <a:gd name="connsiteX76" fmla="*/ 1100156 w 3469949"/>
                  <a:gd name="connsiteY76" fmla="*/ 1889102 h 2224519"/>
                  <a:gd name="connsiteX77" fmla="*/ 1243117 w 3469949"/>
                  <a:gd name="connsiteY77" fmla="*/ 1429806 h 2224519"/>
                  <a:gd name="connsiteX78" fmla="*/ 1356169 w 3469949"/>
                  <a:gd name="connsiteY78" fmla="*/ 1501105 h 2224519"/>
                  <a:gd name="connsiteX79" fmla="*/ 1352194 w 3469949"/>
                  <a:gd name="connsiteY79" fmla="*/ 1596520 h 2224519"/>
                  <a:gd name="connsiteX80" fmla="*/ 1324384 w 3469949"/>
                  <a:gd name="connsiteY80" fmla="*/ 1770376 h 2224519"/>
                  <a:gd name="connsiteX81" fmla="*/ 1416465 w 3469949"/>
                  <a:gd name="connsiteY81" fmla="*/ 1910842 h 2224519"/>
                  <a:gd name="connsiteX82" fmla="*/ 1340269 w 3469949"/>
                  <a:gd name="connsiteY82" fmla="*/ 1640250 h 2224519"/>
                  <a:gd name="connsiteX83" fmla="*/ 1606637 w 3469949"/>
                  <a:gd name="connsiteY83" fmla="*/ 1513030 h 2224519"/>
                  <a:gd name="connsiteX84" fmla="*/ 1723643 w 3469949"/>
                  <a:gd name="connsiteY84" fmla="*/ 1293596 h 2224519"/>
                  <a:gd name="connsiteX85" fmla="*/ 1989073 w 3469949"/>
                  <a:gd name="connsiteY85" fmla="*/ 1262840 h 2224519"/>
                  <a:gd name="connsiteX86" fmla="*/ 1885956 w 3469949"/>
                  <a:gd name="connsiteY86" fmla="*/ 1550615 h 2224519"/>
                  <a:gd name="connsiteX87" fmla="*/ 1755393 w 3469949"/>
                  <a:gd name="connsiteY87" fmla="*/ 1719046 h 2224519"/>
                  <a:gd name="connsiteX88" fmla="*/ 1596312 w 3469949"/>
                  <a:gd name="connsiteY88" fmla="*/ 2013962 h 2224519"/>
                  <a:gd name="connsiteX89" fmla="*/ 1574831 w 3469949"/>
                  <a:gd name="connsiteY89" fmla="*/ 1921749 h 2224519"/>
                  <a:gd name="connsiteX90" fmla="*/ 1471464 w 3469949"/>
                  <a:gd name="connsiteY90" fmla="*/ 2065646 h 2224519"/>
                  <a:gd name="connsiteX91" fmla="*/ 1582781 w 3469949"/>
                  <a:gd name="connsiteY91" fmla="*/ 2133232 h 2224519"/>
                  <a:gd name="connsiteX92" fmla="*/ 1451584 w 3469949"/>
                  <a:gd name="connsiteY92" fmla="*/ 2200818 h 2224519"/>
                  <a:gd name="connsiteX93" fmla="*/ 1228948 w 3469949"/>
                  <a:gd name="connsiteY93" fmla="*/ 2208769 h 2224519"/>
                  <a:gd name="connsiteX94" fmla="*/ 982457 w 3469949"/>
                  <a:gd name="connsiteY94" fmla="*/ 2216722 h 2224519"/>
                  <a:gd name="connsiteX95" fmla="*/ 966555 w 3469949"/>
                  <a:gd name="connsiteY95" fmla="*/ 2137207 h 2224519"/>
                  <a:gd name="connsiteX96" fmla="*/ 1197143 w 3469949"/>
                  <a:gd name="connsiteY96" fmla="*/ 2161061 h 2224519"/>
                  <a:gd name="connsiteX97" fmla="*/ 1324364 w 3469949"/>
                  <a:gd name="connsiteY97" fmla="*/ 2141182 h 2224519"/>
                  <a:gd name="connsiteX98" fmla="*/ 1280632 w 3469949"/>
                  <a:gd name="connsiteY98" fmla="*/ 1954329 h 2224519"/>
                  <a:gd name="connsiteX99" fmla="*/ 1407852 w 3469949"/>
                  <a:gd name="connsiteY99" fmla="*/ 1926500 h 2224519"/>
                  <a:gd name="connsiteX100" fmla="*/ 1247453 w 3469949"/>
                  <a:gd name="connsiteY100" fmla="*/ 1884840 h 2224519"/>
                  <a:gd name="connsiteX101" fmla="*/ 1182614 w 3469949"/>
                  <a:gd name="connsiteY101" fmla="*/ 2054900 h 2224519"/>
                  <a:gd name="connsiteX102" fmla="*/ 1024793 w 3469949"/>
                  <a:gd name="connsiteY102" fmla="*/ 2120214 h 2224519"/>
                  <a:gd name="connsiteX103" fmla="*/ 884116 w 3469949"/>
                  <a:gd name="connsiteY103" fmla="*/ 1758474 h 2224519"/>
                  <a:gd name="connsiteX104" fmla="*/ 843922 w 3469949"/>
                  <a:gd name="connsiteY104" fmla="*/ 2069973 h 2224519"/>
                  <a:gd name="connsiteX105" fmla="*/ 703246 w 3469949"/>
                  <a:gd name="connsiteY105" fmla="*/ 1657991 h 2224519"/>
                  <a:gd name="connsiteX106" fmla="*/ 803729 w 3469949"/>
                  <a:gd name="connsiteY106" fmla="*/ 1406782 h 2224519"/>
                  <a:gd name="connsiteX107" fmla="*/ 884115 w 3469949"/>
                  <a:gd name="connsiteY107" fmla="*/ 1246008 h 2224519"/>
                  <a:gd name="connsiteX108" fmla="*/ 1160446 w 3469949"/>
                  <a:gd name="connsiteY108" fmla="*/ 1125427 h 2224519"/>
                  <a:gd name="connsiteX109" fmla="*/ 1637744 w 3469949"/>
                  <a:gd name="connsiteY109" fmla="*/ 648131 h 2224519"/>
                  <a:gd name="connsiteX110" fmla="*/ 1763348 w 3469949"/>
                  <a:gd name="connsiteY110" fmla="*/ 336632 h 2224519"/>
                  <a:gd name="connsiteX111" fmla="*/ 1642768 w 3469949"/>
                  <a:gd name="connsiteY111" fmla="*/ 376825 h 2224519"/>
                  <a:gd name="connsiteX112" fmla="*/ 1451848 w 3469949"/>
                  <a:gd name="connsiteY112" fmla="*/ 658179 h 2224519"/>
                  <a:gd name="connsiteX113" fmla="*/ 1170498 w 3469949"/>
                  <a:gd name="connsiteY113" fmla="*/ 497404 h 2224519"/>
                  <a:gd name="connsiteX114" fmla="*/ 1200641 w 3469949"/>
                  <a:gd name="connsiteY114" fmla="*/ 633056 h 2224519"/>
                  <a:gd name="connsiteX115" fmla="*/ 1115230 w 3469949"/>
                  <a:gd name="connsiteY115" fmla="*/ 869194 h 2224519"/>
                  <a:gd name="connsiteX116" fmla="*/ 1100158 w 3469949"/>
                  <a:gd name="connsiteY116" fmla="*/ 1004845 h 2224519"/>
                  <a:gd name="connsiteX117" fmla="*/ 904215 w 3469949"/>
                  <a:gd name="connsiteY117" fmla="*/ 1014893 h 2224519"/>
                  <a:gd name="connsiteX118" fmla="*/ 929336 w 3469949"/>
                  <a:gd name="connsiteY118" fmla="*/ 1175667 h 2224519"/>
                  <a:gd name="connsiteX119" fmla="*/ 708272 w 3469949"/>
                  <a:gd name="connsiteY119" fmla="*/ 984749 h 2224519"/>
                  <a:gd name="connsiteX120" fmla="*/ 607789 w 3469949"/>
                  <a:gd name="connsiteY120" fmla="*/ 914411 h 2224519"/>
                  <a:gd name="connsiteX121" fmla="*/ 809594 w 3469949"/>
                  <a:gd name="connsiteY121" fmla="*/ 1313832 h 2224519"/>
                  <a:gd name="connsiteX122" fmla="*/ 512330 w 3469949"/>
                  <a:gd name="connsiteY122" fmla="*/ 1356538 h 2224519"/>
                  <a:gd name="connsiteX123" fmla="*/ 647983 w 3469949"/>
                  <a:gd name="connsiteY123" fmla="*/ 1874028 h 2224519"/>
                  <a:gd name="connsiteX124" fmla="*/ 537449 w 3469949"/>
                  <a:gd name="connsiteY124" fmla="*/ 1798666 h 2224519"/>
                  <a:gd name="connsiteX125" fmla="*/ 391749 w 3469949"/>
                  <a:gd name="connsiteY125" fmla="*/ 1733351 h 2224519"/>
                  <a:gd name="connsiteX126" fmla="*/ 230975 w 3469949"/>
                  <a:gd name="connsiteY126" fmla="*/ 1436924 h 2224519"/>
                  <a:gd name="connsiteX127" fmla="*/ 356580 w 3469949"/>
                  <a:gd name="connsiteY127" fmla="*/ 1668037 h 2224519"/>
                  <a:gd name="connsiteX128" fmla="*/ 431942 w 3469949"/>
                  <a:gd name="connsiteY128" fmla="*/ 1833835 h 2224519"/>
                  <a:gd name="connsiteX129" fmla="*/ 527402 w 3469949"/>
                  <a:gd name="connsiteY129" fmla="*/ 1874028 h 2224519"/>
                  <a:gd name="connsiteX130" fmla="*/ 507305 w 3469949"/>
                  <a:gd name="connsiteY130" fmla="*/ 1989585 h 2224519"/>
                  <a:gd name="connsiteX131" fmla="*/ 311362 w 3469949"/>
                  <a:gd name="connsiteY131" fmla="*/ 2180503 h 2224519"/>
                  <a:gd name="connsiteX132" fmla="*/ 250235 w 3469949"/>
                  <a:gd name="connsiteY132" fmla="*/ 2142821 h 2224519"/>
                  <a:gd name="connsiteX133" fmla="*/ 220927 w 3469949"/>
                  <a:gd name="connsiteY133" fmla="*/ 1989584 h 2224519"/>
                  <a:gd name="connsiteX134" fmla="*/ 120444 w 3469949"/>
                  <a:gd name="connsiteY134" fmla="*/ 1909197 h 2224519"/>
                  <a:gd name="connsiteX135" fmla="*/ 65177 w 3469949"/>
                  <a:gd name="connsiteY135" fmla="*/ 1869004 h 2224519"/>
                  <a:gd name="connsiteX136" fmla="*/ 80251 w 3469949"/>
                  <a:gd name="connsiteY136" fmla="*/ 1673060 h 2224519"/>
                  <a:gd name="connsiteX137" fmla="*/ 205854 w 3469949"/>
                  <a:gd name="connsiteY137" fmla="*/ 1813738 h 2224519"/>
                  <a:gd name="connsiteX138" fmla="*/ 301314 w 3469949"/>
                  <a:gd name="connsiteY138" fmla="*/ 1974512 h 2224519"/>
                  <a:gd name="connsiteX139" fmla="*/ 326435 w 3469949"/>
                  <a:gd name="connsiteY139" fmla="*/ 1863979 h 2224519"/>
                  <a:gd name="connsiteX140" fmla="*/ 175710 w 3469949"/>
                  <a:gd name="connsiteY140" fmla="*/ 1517311 h 2224519"/>
                  <a:gd name="connsiteX141" fmla="*/ 150589 w 3469949"/>
                  <a:gd name="connsiteY141" fmla="*/ 1482143 h 2224519"/>
                  <a:gd name="connsiteX142" fmla="*/ 30008 w 3469949"/>
                  <a:gd name="connsiteY142" fmla="*/ 1642916 h 2224519"/>
                  <a:gd name="connsiteX143" fmla="*/ 19959 w 3469949"/>
                  <a:gd name="connsiteY143" fmla="*/ 1798665 h 2224519"/>
                  <a:gd name="connsiteX144" fmla="*/ 75227 w 3469949"/>
                  <a:gd name="connsiteY144" fmla="*/ 1301271 h 2224519"/>
                  <a:gd name="connsiteX145" fmla="*/ 175709 w 3469949"/>
                  <a:gd name="connsiteY145" fmla="*/ 1341465 h 2224519"/>
                  <a:gd name="connsiteX146" fmla="*/ 170685 w 3469949"/>
                  <a:gd name="connsiteY146" fmla="*/ 1125426 h 2224519"/>
                  <a:gd name="connsiteX147" fmla="*/ 95322 w 3469949"/>
                  <a:gd name="connsiteY147" fmla="*/ 1235957 h 2224519"/>
                  <a:gd name="connsiteX148" fmla="*/ 180733 w 3469949"/>
                  <a:gd name="connsiteY148" fmla="*/ 1045039 h 2224519"/>
                  <a:gd name="connsiteX149" fmla="*/ 276193 w 3469949"/>
                  <a:gd name="connsiteY149" fmla="*/ 864168 h 2224519"/>
                  <a:gd name="connsiteX150" fmla="*/ 471298 w 3469949"/>
                  <a:gd name="connsiteY150"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522157 w 3469949"/>
                  <a:gd name="connsiteY51" fmla="*/ 977684 h 2224519"/>
                  <a:gd name="connsiteX52" fmla="*/ 2841243 w 3469949"/>
                  <a:gd name="connsiteY52" fmla="*/ 1106271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226881 w 3469949"/>
                  <a:gd name="connsiteY58" fmla="*/ 1049121 h 2224519"/>
                  <a:gd name="connsiteX59" fmla="*/ 2105637 w 3469949"/>
                  <a:gd name="connsiteY59" fmla="*/ 967096 h 2224519"/>
                  <a:gd name="connsiteX60" fmla="*/ 1771168 w 3469949"/>
                  <a:gd name="connsiteY60" fmla="*/ 1203194 h 2224519"/>
                  <a:gd name="connsiteX61" fmla="*/ 1666272 w 3469949"/>
                  <a:gd name="connsiteY61" fmla="*/ 1103537 h 2224519"/>
                  <a:gd name="connsiteX62" fmla="*/ 1333340 w 3469949"/>
                  <a:gd name="connsiteY62" fmla="*/ 1505003 h 2224519"/>
                  <a:gd name="connsiteX63" fmla="*/ 1260930 w 3469949"/>
                  <a:gd name="connsiteY63" fmla="*/ 1457024 h 2224519"/>
                  <a:gd name="connsiteX64" fmla="*/ 1613074 w 3469949"/>
                  <a:gd name="connsiteY64" fmla="*/ 1076685 h 2224519"/>
                  <a:gd name="connsiteX65" fmla="*/ 1920715 w 3469949"/>
                  <a:gd name="connsiteY65" fmla="*/ 821267 h 2224519"/>
                  <a:gd name="connsiteX66" fmla="*/ 1829273 w 3469949"/>
                  <a:gd name="connsiteY66" fmla="*/ 817291 h 2224519"/>
                  <a:gd name="connsiteX67" fmla="*/ 1773614 w 3469949"/>
                  <a:gd name="connsiteY67" fmla="*/ 761632 h 2224519"/>
                  <a:gd name="connsiteX68" fmla="*/ 1456874 w 3469949"/>
                  <a:gd name="connsiteY68" fmla="*/ 1004847 h 2224519"/>
                  <a:gd name="connsiteX69" fmla="*/ 1527211 w 3469949"/>
                  <a:gd name="connsiteY69" fmla="*/ 753639 h 2224519"/>
                  <a:gd name="connsiteX70" fmla="*/ 1421703 w 3469949"/>
                  <a:gd name="connsiteY70" fmla="*/ 834026 h 2224519"/>
                  <a:gd name="connsiteX71" fmla="*/ 1512138 w 3469949"/>
                  <a:gd name="connsiteY71" fmla="*/ 834026 h 2224519"/>
                  <a:gd name="connsiteX72" fmla="*/ 1371461 w 3469949"/>
                  <a:gd name="connsiteY72" fmla="*/ 1019920 h 2224519"/>
                  <a:gd name="connsiteX73" fmla="*/ 1115228 w 3469949"/>
                  <a:gd name="connsiteY73" fmla="*/ 1246008 h 2224519"/>
                  <a:gd name="connsiteX74" fmla="*/ 907141 w 3469949"/>
                  <a:gd name="connsiteY74" fmla="*/ 1537410 h 2224519"/>
                  <a:gd name="connsiteX75" fmla="*/ 858995 w 3469949"/>
                  <a:gd name="connsiteY75" fmla="*/ 1612773 h 2224519"/>
                  <a:gd name="connsiteX76" fmla="*/ 1009720 w 3469949"/>
                  <a:gd name="connsiteY76" fmla="*/ 1909199 h 2224519"/>
                  <a:gd name="connsiteX77" fmla="*/ 1100156 w 3469949"/>
                  <a:gd name="connsiteY77" fmla="*/ 1889102 h 2224519"/>
                  <a:gd name="connsiteX78" fmla="*/ 1243117 w 3469949"/>
                  <a:gd name="connsiteY78" fmla="*/ 1429806 h 2224519"/>
                  <a:gd name="connsiteX79" fmla="*/ 1356169 w 3469949"/>
                  <a:gd name="connsiteY79" fmla="*/ 1501105 h 2224519"/>
                  <a:gd name="connsiteX80" fmla="*/ 1352194 w 3469949"/>
                  <a:gd name="connsiteY80" fmla="*/ 1596520 h 2224519"/>
                  <a:gd name="connsiteX81" fmla="*/ 1324384 w 3469949"/>
                  <a:gd name="connsiteY81" fmla="*/ 1770376 h 2224519"/>
                  <a:gd name="connsiteX82" fmla="*/ 1416465 w 3469949"/>
                  <a:gd name="connsiteY82" fmla="*/ 1910842 h 2224519"/>
                  <a:gd name="connsiteX83" fmla="*/ 1340269 w 3469949"/>
                  <a:gd name="connsiteY83" fmla="*/ 1640250 h 2224519"/>
                  <a:gd name="connsiteX84" fmla="*/ 1606637 w 3469949"/>
                  <a:gd name="connsiteY84" fmla="*/ 1513030 h 2224519"/>
                  <a:gd name="connsiteX85" fmla="*/ 1723643 w 3469949"/>
                  <a:gd name="connsiteY85" fmla="*/ 1293596 h 2224519"/>
                  <a:gd name="connsiteX86" fmla="*/ 1989073 w 3469949"/>
                  <a:gd name="connsiteY86" fmla="*/ 1262840 h 2224519"/>
                  <a:gd name="connsiteX87" fmla="*/ 1885956 w 3469949"/>
                  <a:gd name="connsiteY87" fmla="*/ 1550615 h 2224519"/>
                  <a:gd name="connsiteX88" fmla="*/ 1755393 w 3469949"/>
                  <a:gd name="connsiteY88" fmla="*/ 1719046 h 2224519"/>
                  <a:gd name="connsiteX89" fmla="*/ 1596312 w 3469949"/>
                  <a:gd name="connsiteY89" fmla="*/ 2013962 h 2224519"/>
                  <a:gd name="connsiteX90" fmla="*/ 1574831 w 3469949"/>
                  <a:gd name="connsiteY90" fmla="*/ 1921749 h 2224519"/>
                  <a:gd name="connsiteX91" fmla="*/ 1471464 w 3469949"/>
                  <a:gd name="connsiteY91" fmla="*/ 2065646 h 2224519"/>
                  <a:gd name="connsiteX92" fmla="*/ 1582781 w 3469949"/>
                  <a:gd name="connsiteY92" fmla="*/ 2133232 h 2224519"/>
                  <a:gd name="connsiteX93" fmla="*/ 1451584 w 3469949"/>
                  <a:gd name="connsiteY93" fmla="*/ 2200818 h 2224519"/>
                  <a:gd name="connsiteX94" fmla="*/ 1228948 w 3469949"/>
                  <a:gd name="connsiteY94" fmla="*/ 2208769 h 2224519"/>
                  <a:gd name="connsiteX95" fmla="*/ 982457 w 3469949"/>
                  <a:gd name="connsiteY95" fmla="*/ 2216722 h 2224519"/>
                  <a:gd name="connsiteX96" fmla="*/ 966555 w 3469949"/>
                  <a:gd name="connsiteY96" fmla="*/ 2137207 h 2224519"/>
                  <a:gd name="connsiteX97" fmla="*/ 1197143 w 3469949"/>
                  <a:gd name="connsiteY97" fmla="*/ 2161061 h 2224519"/>
                  <a:gd name="connsiteX98" fmla="*/ 1324364 w 3469949"/>
                  <a:gd name="connsiteY98" fmla="*/ 2141182 h 2224519"/>
                  <a:gd name="connsiteX99" fmla="*/ 1280632 w 3469949"/>
                  <a:gd name="connsiteY99" fmla="*/ 1954329 h 2224519"/>
                  <a:gd name="connsiteX100" fmla="*/ 1407852 w 3469949"/>
                  <a:gd name="connsiteY100" fmla="*/ 1926500 h 2224519"/>
                  <a:gd name="connsiteX101" fmla="*/ 1247453 w 3469949"/>
                  <a:gd name="connsiteY101" fmla="*/ 1884840 h 2224519"/>
                  <a:gd name="connsiteX102" fmla="*/ 1182614 w 3469949"/>
                  <a:gd name="connsiteY102" fmla="*/ 2054900 h 2224519"/>
                  <a:gd name="connsiteX103" fmla="*/ 1024793 w 3469949"/>
                  <a:gd name="connsiteY103" fmla="*/ 2120214 h 2224519"/>
                  <a:gd name="connsiteX104" fmla="*/ 884116 w 3469949"/>
                  <a:gd name="connsiteY104" fmla="*/ 1758474 h 2224519"/>
                  <a:gd name="connsiteX105" fmla="*/ 843922 w 3469949"/>
                  <a:gd name="connsiteY105" fmla="*/ 2069973 h 2224519"/>
                  <a:gd name="connsiteX106" fmla="*/ 703246 w 3469949"/>
                  <a:gd name="connsiteY106" fmla="*/ 1657991 h 2224519"/>
                  <a:gd name="connsiteX107" fmla="*/ 803729 w 3469949"/>
                  <a:gd name="connsiteY107" fmla="*/ 1406782 h 2224519"/>
                  <a:gd name="connsiteX108" fmla="*/ 884115 w 3469949"/>
                  <a:gd name="connsiteY108" fmla="*/ 1246008 h 2224519"/>
                  <a:gd name="connsiteX109" fmla="*/ 1160446 w 3469949"/>
                  <a:gd name="connsiteY109" fmla="*/ 1125427 h 2224519"/>
                  <a:gd name="connsiteX110" fmla="*/ 1637744 w 3469949"/>
                  <a:gd name="connsiteY110" fmla="*/ 648131 h 2224519"/>
                  <a:gd name="connsiteX111" fmla="*/ 1763348 w 3469949"/>
                  <a:gd name="connsiteY111" fmla="*/ 336632 h 2224519"/>
                  <a:gd name="connsiteX112" fmla="*/ 1642768 w 3469949"/>
                  <a:gd name="connsiteY112" fmla="*/ 376825 h 2224519"/>
                  <a:gd name="connsiteX113" fmla="*/ 1451848 w 3469949"/>
                  <a:gd name="connsiteY113" fmla="*/ 658179 h 2224519"/>
                  <a:gd name="connsiteX114" fmla="*/ 1170498 w 3469949"/>
                  <a:gd name="connsiteY114" fmla="*/ 497404 h 2224519"/>
                  <a:gd name="connsiteX115" fmla="*/ 1200641 w 3469949"/>
                  <a:gd name="connsiteY115" fmla="*/ 633056 h 2224519"/>
                  <a:gd name="connsiteX116" fmla="*/ 1115230 w 3469949"/>
                  <a:gd name="connsiteY116" fmla="*/ 869194 h 2224519"/>
                  <a:gd name="connsiteX117" fmla="*/ 1100158 w 3469949"/>
                  <a:gd name="connsiteY117" fmla="*/ 1004845 h 2224519"/>
                  <a:gd name="connsiteX118" fmla="*/ 904215 w 3469949"/>
                  <a:gd name="connsiteY118" fmla="*/ 1014893 h 2224519"/>
                  <a:gd name="connsiteX119" fmla="*/ 929336 w 3469949"/>
                  <a:gd name="connsiteY119" fmla="*/ 1175667 h 2224519"/>
                  <a:gd name="connsiteX120" fmla="*/ 708272 w 3469949"/>
                  <a:gd name="connsiteY120" fmla="*/ 984749 h 2224519"/>
                  <a:gd name="connsiteX121" fmla="*/ 607789 w 3469949"/>
                  <a:gd name="connsiteY121" fmla="*/ 914411 h 2224519"/>
                  <a:gd name="connsiteX122" fmla="*/ 809594 w 3469949"/>
                  <a:gd name="connsiteY122" fmla="*/ 1313832 h 2224519"/>
                  <a:gd name="connsiteX123" fmla="*/ 512330 w 3469949"/>
                  <a:gd name="connsiteY123" fmla="*/ 1356538 h 2224519"/>
                  <a:gd name="connsiteX124" fmla="*/ 647983 w 3469949"/>
                  <a:gd name="connsiteY124" fmla="*/ 1874028 h 2224519"/>
                  <a:gd name="connsiteX125" fmla="*/ 537449 w 3469949"/>
                  <a:gd name="connsiteY125" fmla="*/ 1798666 h 2224519"/>
                  <a:gd name="connsiteX126" fmla="*/ 391749 w 3469949"/>
                  <a:gd name="connsiteY126" fmla="*/ 1733351 h 2224519"/>
                  <a:gd name="connsiteX127" fmla="*/ 230975 w 3469949"/>
                  <a:gd name="connsiteY127" fmla="*/ 1436924 h 2224519"/>
                  <a:gd name="connsiteX128" fmla="*/ 356580 w 3469949"/>
                  <a:gd name="connsiteY128" fmla="*/ 1668037 h 2224519"/>
                  <a:gd name="connsiteX129" fmla="*/ 431942 w 3469949"/>
                  <a:gd name="connsiteY129" fmla="*/ 1833835 h 2224519"/>
                  <a:gd name="connsiteX130" fmla="*/ 527402 w 3469949"/>
                  <a:gd name="connsiteY130" fmla="*/ 1874028 h 2224519"/>
                  <a:gd name="connsiteX131" fmla="*/ 507305 w 3469949"/>
                  <a:gd name="connsiteY131" fmla="*/ 1989585 h 2224519"/>
                  <a:gd name="connsiteX132" fmla="*/ 311362 w 3469949"/>
                  <a:gd name="connsiteY132" fmla="*/ 2180503 h 2224519"/>
                  <a:gd name="connsiteX133" fmla="*/ 250235 w 3469949"/>
                  <a:gd name="connsiteY133" fmla="*/ 2142821 h 2224519"/>
                  <a:gd name="connsiteX134" fmla="*/ 220927 w 3469949"/>
                  <a:gd name="connsiteY134" fmla="*/ 1989584 h 2224519"/>
                  <a:gd name="connsiteX135" fmla="*/ 120444 w 3469949"/>
                  <a:gd name="connsiteY135" fmla="*/ 1909197 h 2224519"/>
                  <a:gd name="connsiteX136" fmla="*/ 65177 w 3469949"/>
                  <a:gd name="connsiteY136" fmla="*/ 1869004 h 2224519"/>
                  <a:gd name="connsiteX137" fmla="*/ 80251 w 3469949"/>
                  <a:gd name="connsiteY137" fmla="*/ 1673060 h 2224519"/>
                  <a:gd name="connsiteX138" fmla="*/ 205854 w 3469949"/>
                  <a:gd name="connsiteY138" fmla="*/ 1813738 h 2224519"/>
                  <a:gd name="connsiteX139" fmla="*/ 301314 w 3469949"/>
                  <a:gd name="connsiteY139" fmla="*/ 1974512 h 2224519"/>
                  <a:gd name="connsiteX140" fmla="*/ 326435 w 3469949"/>
                  <a:gd name="connsiteY140" fmla="*/ 1863979 h 2224519"/>
                  <a:gd name="connsiteX141" fmla="*/ 175710 w 3469949"/>
                  <a:gd name="connsiteY141" fmla="*/ 1517311 h 2224519"/>
                  <a:gd name="connsiteX142" fmla="*/ 150589 w 3469949"/>
                  <a:gd name="connsiteY142" fmla="*/ 1482143 h 2224519"/>
                  <a:gd name="connsiteX143" fmla="*/ 30008 w 3469949"/>
                  <a:gd name="connsiteY143" fmla="*/ 1642916 h 2224519"/>
                  <a:gd name="connsiteX144" fmla="*/ 19959 w 3469949"/>
                  <a:gd name="connsiteY144" fmla="*/ 1798665 h 2224519"/>
                  <a:gd name="connsiteX145" fmla="*/ 75227 w 3469949"/>
                  <a:gd name="connsiteY145" fmla="*/ 1301271 h 2224519"/>
                  <a:gd name="connsiteX146" fmla="*/ 175709 w 3469949"/>
                  <a:gd name="connsiteY146" fmla="*/ 1341465 h 2224519"/>
                  <a:gd name="connsiteX147" fmla="*/ 170685 w 3469949"/>
                  <a:gd name="connsiteY147" fmla="*/ 1125426 h 2224519"/>
                  <a:gd name="connsiteX148" fmla="*/ 95322 w 3469949"/>
                  <a:gd name="connsiteY148" fmla="*/ 1235957 h 2224519"/>
                  <a:gd name="connsiteX149" fmla="*/ 180733 w 3469949"/>
                  <a:gd name="connsiteY149" fmla="*/ 1045039 h 2224519"/>
                  <a:gd name="connsiteX150" fmla="*/ 276193 w 3469949"/>
                  <a:gd name="connsiteY150" fmla="*/ 864168 h 2224519"/>
                  <a:gd name="connsiteX151" fmla="*/ 471298 w 3469949"/>
                  <a:gd name="connsiteY151"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565020 w 3469949"/>
                  <a:gd name="connsiteY51" fmla="*/ 830046 h 2224519"/>
                  <a:gd name="connsiteX52" fmla="*/ 2841243 w 3469949"/>
                  <a:gd name="connsiteY52" fmla="*/ 1106271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226881 w 3469949"/>
                  <a:gd name="connsiteY58" fmla="*/ 1049121 h 2224519"/>
                  <a:gd name="connsiteX59" fmla="*/ 2105637 w 3469949"/>
                  <a:gd name="connsiteY59" fmla="*/ 967096 h 2224519"/>
                  <a:gd name="connsiteX60" fmla="*/ 1771168 w 3469949"/>
                  <a:gd name="connsiteY60" fmla="*/ 1203194 h 2224519"/>
                  <a:gd name="connsiteX61" fmla="*/ 1666272 w 3469949"/>
                  <a:gd name="connsiteY61" fmla="*/ 1103537 h 2224519"/>
                  <a:gd name="connsiteX62" fmla="*/ 1333340 w 3469949"/>
                  <a:gd name="connsiteY62" fmla="*/ 1505003 h 2224519"/>
                  <a:gd name="connsiteX63" fmla="*/ 1260930 w 3469949"/>
                  <a:gd name="connsiteY63" fmla="*/ 1457024 h 2224519"/>
                  <a:gd name="connsiteX64" fmla="*/ 1613074 w 3469949"/>
                  <a:gd name="connsiteY64" fmla="*/ 1076685 h 2224519"/>
                  <a:gd name="connsiteX65" fmla="*/ 1920715 w 3469949"/>
                  <a:gd name="connsiteY65" fmla="*/ 821267 h 2224519"/>
                  <a:gd name="connsiteX66" fmla="*/ 1829273 w 3469949"/>
                  <a:gd name="connsiteY66" fmla="*/ 817291 h 2224519"/>
                  <a:gd name="connsiteX67" fmla="*/ 1773614 w 3469949"/>
                  <a:gd name="connsiteY67" fmla="*/ 761632 h 2224519"/>
                  <a:gd name="connsiteX68" fmla="*/ 1456874 w 3469949"/>
                  <a:gd name="connsiteY68" fmla="*/ 1004847 h 2224519"/>
                  <a:gd name="connsiteX69" fmla="*/ 1527211 w 3469949"/>
                  <a:gd name="connsiteY69" fmla="*/ 753639 h 2224519"/>
                  <a:gd name="connsiteX70" fmla="*/ 1421703 w 3469949"/>
                  <a:gd name="connsiteY70" fmla="*/ 834026 h 2224519"/>
                  <a:gd name="connsiteX71" fmla="*/ 1512138 w 3469949"/>
                  <a:gd name="connsiteY71" fmla="*/ 834026 h 2224519"/>
                  <a:gd name="connsiteX72" fmla="*/ 1371461 w 3469949"/>
                  <a:gd name="connsiteY72" fmla="*/ 1019920 h 2224519"/>
                  <a:gd name="connsiteX73" fmla="*/ 1115228 w 3469949"/>
                  <a:gd name="connsiteY73" fmla="*/ 1246008 h 2224519"/>
                  <a:gd name="connsiteX74" fmla="*/ 907141 w 3469949"/>
                  <a:gd name="connsiteY74" fmla="*/ 1537410 h 2224519"/>
                  <a:gd name="connsiteX75" fmla="*/ 858995 w 3469949"/>
                  <a:gd name="connsiteY75" fmla="*/ 1612773 h 2224519"/>
                  <a:gd name="connsiteX76" fmla="*/ 1009720 w 3469949"/>
                  <a:gd name="connsiteY76" fmla="*/ 1909199 h 2224519"/>
                  <a:gd name="connsiteX77" fmla="*/ 1100156 w 3469949"/>
                  <a:gd name="connsiteY77" fmla="*/ 1889102 h 2224519"/>
                  <a:gd name="connsiteX78" fmla="*/ 1243117 w 3469949"/>
                  <a:gd name="connsiteY78" fmla="*/ 1429806 h 2224519"/>
                  <a:gd name="connsiteX79" fmla="*/ 1356169 w 3469949"/>
                  <a:gd name="connsiteY79" fmla="*/ 1501105 h 2224519"/>
                  <a:gd name="connsiteX80" fmla="*/ 1352194 w 3469949"/>
                  <a:gd name="connsiteY80" fmla="*/ 1596520 h 2224519"/>
                  <a:gd name="connsiteX81" fmla="*/ 1324384 w 3469949"/>
                  <a:gd name="connsiteY81" fmla="*/ 1770376 h 2224519"/>
                  <a:gd name="connsiteX82" fmla="*/ 1416465 w 3469949"/>
                  <a:gd name="connsiteY82" fmla="*/ 1910842 h 2224519"/>
                  <a:gd name="connsiteX83" fmla="*/ 1340269 w 3469949"/>
                  <a:gd name="connsiteY83" fmla="*/ 1640250 h 2224519"/>
                  <a:gd name="connsiteX84" fmla="*/ 1606637 w 3469949"/>
                  <a:gd name="connsiteY84" fmla="*/ 1513030 h 2224519"/>
                  <a:gd name="connsiteX85" fmla="*/ 1723643 w 3469949"/>
                  <a:gd name="connsiteY85" fmla="*/ 1293596 h 2224519"/>
                  <a:gd name="connsiteX86" fmla="*/ 1989073 w 3469949"/>
                  <a:gd name="connsiteY86" fmla="*/ 1262840 h 2224519"/>
                  <a:gd name="connsiteX87" fmla="*/ 1885956 w 3469949"/>
                  <a:gd name="connsiteY87" fmla="*/ 1550615 h 2224519"/>
                  <a:gd name="connsiteX88" fmla="*/ 1755393 w 3469949"/>
                  <a:gd name="connsiteY88" fmla="*/ 1719046 h 2224519"/>
                  <a:gd name="connsiteX89" fmla="*/ 1596312 w 3469949"/>
                  <a:gd name="connsiteY89" fmla="*/ 2013962 h 2224519"/>
                  <a:gd name="connsiteX90" fmla="*/ 1574831 w 3469949"/>
                  <a:gd name="connsiteY90" fmla="*/ 1921749 h 2224519"/>
                  <a:gd name="connsiteX91" fmla="*/ 1471464 w 3469949"/>
                  <a:gd name="connsiteY91" fmla="*/ 2065646 h 2224519"/>
                  <a:gd name="connsiteX92" fmla="*/ 1582781 w 3469949"/>
                  <a:gd name="connsiteY92" fmla="*/ 2133232 h 2224519"/>
                  <a:gd name="connsiteX93" fmla="*/ 1451584 w 3469949"/>
                  <a:gd name="connsiteY93" fmla="*/ 2200818 h 2224519"/>
                  <a:gd name="connsiteX94" fmla="*/ 1228948 w 3469949"/>
                  <a:gd name="connsiteY94" fmla="*/ 2208769 h 2224519"/>
                  <a:gd name="connsiteX95" fmla="*/ 982457 w 3469949"/>
                  <a:gd name="connsiteY95" fmla="*/ 2216722 h 2224519"/>
                  <a:gd name="connsiteX96" fmla="*/ 966555 w 3469949"/>
                  <a:gd name="connsiteY96" fmla="*/ 2137207 h 2224519"/>
                  <a:gd name="connsiteX97" fmla="*/ 1197143 w 3469949"/>
                  <a:gd name="connsiteY97" fmla="*/ 2161061 h 2224519"/>
                  <a:gd name="connsiteX98" fmla="*/ 1324364 w 3469949"/>
                  <a:gd name="connsiteY98" fmla="*/ 2141182 h 2224519"/>
                  <a:gd name="connsiteX99" fmla="*/ 1280632 w 3469949"/>
                  <a:gd name="connsiteY99" fmla="*/ 1954329 h 2224519"/>
                  <a:gd name="connsiteX100" fmla="*/ 1407852 w 3469949"/>
                  <a:gd name="connsiteY100" fmla="*/ 1926500 h 2224519"/>
                  <a:gd name="connsiteX101" fmla="*/ 1247453 w 3469949"/>
                  <a:gd name="connsiteY101" fmla="*/ 1884840 h 2224519"/>
                  <a:gd name="connsiteX102" fmla="*/ 1182614 w 3469949"/>
                  <a:gd name="connsiteY102" fmla="*/ 2054900 h 2224519"/>
                  <a:gd name="connsiteX103" fmla="*/ 1024793 w 3469949"/>
                  <a:gd name="connsiteY103" fmla="*/ 2120214 h 2224519"/>
                  <a:gd name="connsiteX104" fmla="*/ 884116 w 3469949"/>
                  <a:gd name="connsiteY104" fmla="*/ 1758474 h 2224519"/>
                  <a:gd name="connsiteX105" fmla="*/ 843922 w 3469949"/>
                  <a:gd name="connsiteY105" fmla="*/ 2069973 h 2224519"/>
                  <a:gd name="connsiteX106" fmla="*/ 703246 w 3469949"/>
                  <a:gd name="connsiteY106" fmla="*/ 1657991 h 2224519"/>
                  <a:gd name="connsiteX107" fmla="*/ 803729 w 3469949"/>
                  <a:gd name="connsiteY107" fmla="*/ 1406782 h 2224519"/>
                  <a:gd name="connsiteX108" fmla="*/ 884115 w 3469949"/>
                  <a:gd name="connsiteY108" fmla="*/ 1246008 h 2224519"/>
                  <a:gd name="connsiteX109" fmla="*/ 1160446 w 3469949"/>
                  <a:gd name="connsiteY109" fmla="*/ 1125427 h 2224519"/>
                  <a:gd name="connsiteX110" fmla="*/ 1637744 w 3469949"/>
                  <a:gd name="connsiteY110" fmla="*/ 648131 h 2224519"/>
                  <a:gd name="connsiteX111" fmla="*/ 1763348 w 3469949"/>
                  <a:gd name="connsiteY111" fmla="*/ 336632 h 2224519"/>
                  <a:gd name="connsiteX112" fmla="*/ 1642768 w 3469949"/>
                  <a:gd name="connsiteY112" fmla="*/ 376825 h 2224519"/>
                  <a:gd name="connsiteX113" fmla="*/ 1451848 w 3469949"/>
                  <a:gd name="connsiteY113" fmla="*/ 658179 h 2224519"/>
                  <a:gd name="connsiteX114" fmla="*/ 1170498 w 3469949"/>
                  <a:gd name="connsiteY114" fmla="*/ 497404 h 2224519"/>
                  <a:gd name="connsiteX115" fmla="*/ 1200641 w 3469949"/>
                  <a:gd name="connsiteY115" fmla="*/ 633056 h 2224519"/>
                  <a:gd name="connsiteX116" fmla="*/ 1115230 w 3469949"/>
                  <a:gd name="connsiteY116" fmla="*/ 869194 h 2224519"/>
                  <a:gd name="connsiteX117" fmla="*/ 1100158 w 3469949"/>
                  <a:gd name="connsiteY117" fmla="*/ 1004845 h 2224519"/>
                  <a:gd name="connsiteX118" fmla="*/ 904215 w 3469949"/>
                  <a:gd name="connsiteY118" fmla="*/ 1014893 h 2224519"/>
                  <a:gd name="connsiteX119" fmla="*/ 929336 w 3469949"/>
                  <a:gd name="connsiteY119" fmla="*/ 1175667 h 2224519"/>
                  <a:gd name="connsiteX120" fmla="*/ 708272 w 3469949"/>
                  <a:gd name="connsiteY120" fmla="*/ 984749 h 2224519"/>
                  <a:gd name="connsiteX121" fmla="*/ 607789 w 3469949"/>
                  <a:gd name="connsiteY121" fmla="*/ 914411 h 2224519"/>
                  <a:gd name="connsiteX122" fmla="*/ 809594 w 3469949"/>
                  <a:gd name="connsiteY122" fmla="*/ 1313832 h 2224519"/>
                  <a:gd name="connsiteX123" fmla="*/ 512330 w 3469949"/>
                  <a:gd name="connsiteY123" fmla="*/ 1356538 h 2224519"/>
                  <a:gd name="connsiteX124" fmla="*/ 647983 w 3469949"/>
                  <a:gd name="connsiteY124" fmla="*/ 1874028 h 2224519"/>
                  <a:gd name="connsiteX125" fmla="*/ 537449 w 3469949"/>
                  <a:gd name="connsiteY125" fmla="*/ 1798666 h 2224519"/>
                  <a:gd name="connsiteX126" fmla="*/ 391749 w 3469949"/>
                  <a:gd name="connsiteY126" fmla="*/ 1733351 h 2224519"/>
                  <a:gd name="connsiteX127" fmla="*/ 230975 w 3469949"/>
                  <a:gd name="connsiteY127" fmla="*/ 1436924 h 2224519"/>
                  <a:gd name="connsiteX128" fmla="*/ 356580 w 3469949"/>
                  <a:gd name="connsiteY128" fmla="*/ 1668037 h 2224519"/>
                  <a:gd name="connsiteX129" fmla="*/ 431942 w 3469949"/>
                  <a:gd name="connsiteY129" fmla="*/ 1833835 h 2224519"/>
                  <a:gd name="connsiteX130" fmla="*/ 527402 w 3469949"/>
                  <a:gd name="connsiteY130" fmla="*/ 1874028 h 2224519"/>
                  <a:gd name="connsiteX131" fmla="*/ 507305 w 3469949"/>
                  <a:gd name="connsiteY131" fmla="*/ 1989585 h 2224519"/>
                  <a:gd name="connsiteX132" fmla="*/ 311362 w 3469949"/>
                  <a:gd name="connsiteY132" fmla="*/ 2180503 h 2224519"/>
                  <a:gd name="connsiteX133" fmla="*/ 250235 w 3469949"/>
                  <a:gd name="connsiteY133" fmla="*/ 2142821 h 2224519"/>
                  <a:gd name="connsiteX134" fmla="*/ 220927 w 3469949"/>
                  <a:gd name="connsiteY134" fmla="*/ 1989584 h 2224519"/>
                  <a:gd name="connsiteX135" fmla="*/ 120444 w 3469949"/>
                  <a:gd name="connsiteY135" fmla="*/ 1909197 h 2224519"/>
                  <a:gd name="connsiteX136" fmla="*/ 65177 w 3469949"/>
                  <a:gd name="connsiteY136" fmla="*/ 1869004 h 2224519"/>
                  <a:gd name="connsiteX137" fmla="*/ 80251 w 3469949"/>
                  <a:gd name="connsiteY137" fmla="*/ 1673060 h 2224519"/>
                  <a:gd name="connsiteX138" fmla="*/ 205854 w 3469949"/>
                  <a:gd name="connsiteY138" fmla="*/ 1813738 h 2224519"/>
                  <a:gd name="connsiteX139" fmla="*/ 301314 w 3469949"/>
                  <a:gd name="connsiteY139" fmla="*/ 1974512 h 2224519"/>
                  <a:gd name="connsiteX140" fmla="*/ 326435 w 3469949"/>
                  <a:gd name="connsiteY140" fmla="*/ 1863979 h 2224519"/>
                  <a:gd name="connsiteX141" fmla="*/ 175710 w 3469949"/>
                  <a:gd name="connsiteY141" fmla="*/ 1517311 h 2224519"/>
                  <a:gd name="connsiteX142" fmla="*/ 150589 w 3469949"/>
                  <a:gd name="connsiteY142" fmla="*/ 1482143 h 2224519"/>
                  <a:gd name="connsiteX143" fmla="*/ 30008 w 3469949"/>
                  <a:gd name="connsiteY143" fmla="*/ 1642916 h 2224519"/>
                  <a:gd name="connsiteX144" fmla="*/ 19959 w 3469949"/>
                  <a:gd name="connsiteY144" fmla="*/ 1798665 h 2224519"/>
                  <a:gd name="connsiteX145" fmla="*/ 75227 w 3469949"/>
                  <a:gd name="connsiteY145" fmla="*/ 1301271 h 2224519"/>
                  <a:gd name="connsiteX146" fmla="*/ 175709 w 3469949"/>
                  <a:gd name="connsiteY146" fmla="*/ 1341465 h 2224519"/>
                  <a:gd name="connsiteX147" fmla="*/ 170685 w 3469949"/>
                  <a:gd name="connsiteY147" fmla="*/ 1125426 h 2224519"/>
                  <a:gd name="connsiteX148" fmla="*/ 95322 w 3469949"/>
                  <a:gd name="connsiteY148" fmla="*/ 1235957 h 2224519"/>
                  <a:gd name="connsiteX149" fmla="*/ 180733 w 3469949"/>
                  <a:gd name="connsiteY149" fmla="*/ 1045039 h 2224519"/>
                  <a:gd name="connsiteX150" fmla="*/ 276193 w 3469949"/>
                  <a:gd name="connsiteY150" fmla="*/ 864168 h 2224519"/>
                  <a:gd name="connsiteX151" fmla="*/ 471298 w 3469949"/>
                  <a:gd name="connsiteY151"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565020 w 3469949"/>
                  <a:gd name="connsiteY51" fmla="*/ 830046 h 2224519"/>
                  <a:gd name="connsiteX52" fmla="*/ 2841243 w 3469949"/>
                  <a:gd name="connsiteY52" fmla="*/ 1106271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226881 w 3469949"/>
                  <a:gd name="connsiteY58" fmla="*/ 1049121 h 2224519"/>
                  <a:gd name="connsiteX59" fmla="*/ 2105637 w 3469949"/>
                  <a:gd name="connsiteY59" fmla="*/ 967096 h 2224519"/>
                  <a:gd name="connsiteX60" fmla="*/ 1771168 w 3469949"/>
                  <a:gd name="connsiteY60" fmla="*/ 1203194 h 2224519"/>
                  <a:gd name="connsiteX61" fmla="*/ 1666272 w 3469949"/>
                  <a:gd name="connsiteY61" fmla="*/ 1103537 h 2224519"/>
                  <a:gd name="connsiteX62" fmla="*/ 1333340 w 3469949"/>
                  <a:gd name="connsiteY62" fmla="*/ 1505003 h 2224519"/>
                  <a:gd name="connsiteX63" fmla="*/ 1260930 w 3469949"/>
                  <a:gd name="connsiteY63" fmla="*/ 1457024 h 2224519"/>
                  <a:gd name="connsiteX64" fmla="*/ 1613074 w 3469949"/>
                  <a:gd name="connsiteY64" fmla="*/ 1076685 h 2224519"/>
                  <a:gd name="connsiteX65" fmla="*/ 1920715 w 3469949"/>
                  <a:gd name="connsiteY65" fmla="*/ 821267 h 2224519"/>
                  <a:gd name="connsiteX66" fmla="*/ 1829273 w 3469949"/>
                  <a:gd name="connsiteY66" fmla="*/ 817291 h 2224519"/>
                  <a:gd name="connsiteX67" fmla="*/ 1773614 w 3469949"/>
                  <a:gd name="connsiteY67" fmla="*/ 761632 h 2224519"/>
                  <a:gd name="connsiteX68" fmla="*/ 1456874 w 3469949"/>
                  <a:gd name="connsiteY68" fmla="*/ 1004847 h 2224519"/>
                  <a:gd name="connsiteX69" fmla="*/ 1527211 w 3469949"/>
                  <a:gd name="connsiteY69" fmla="*/ 753639 h 2224519"/>
                  <a:gd name="connsiteX70" fmla="*/ 1421703 w 3469949"/>
                  <a:gd name="connsiteY70" fmla="*/ 834026 h 2224519"/>
                  <a:gd name="connsiteX71" fmla="*/ 1512138 w 3469949"/>
                  <a:gd name="connsiteY71" fmla="*/ 834026 h 2224519"/>
                  <a:gd name="connsiteX72" fmla="*/ 1371461 w 3469949"/>
                  <a:gd name="connsiteY72" fmla="*/ 1019920 h 2224519"/>
                  <a:gd name="connsiteX73" fmla="*/ 1115228 w 3469949"/>
                  <a:gd name="connsiteY73" fmla="*/ 1246008 h 2224519"/>
                  <a:gd name="connsiteX74" fmla="*/ 907141 w 3469949"/>
                  <a:gd name="connsiteY74" fmla="*/ 1537410 h 2224519"/>
                  <a:gd name="connsiteX75" fmla="*/ 858995 w 3469949"/>
                  <a:gd name="connsiteY75" fmla="*/ 1612773 h 2224519"/>
                  <a:gd name="connsiteX76" fmla="*/ 1009720 w 3469949"/>
                  <a:gd name="connsiteY76" fmla="*/ 1909199 h 2224519"/>
                  <a:gd name="connsiteX77" fmla="*/ 1100156 w 3469949"/>
                  <a:gd name="connsiteY77" fmla="*/ 1889102 h 2224519"/>
                  <a:gd name="connsiteX78" fmla="*/ 1243117 w 3469949"/>
                  <a:gd name="connsiteY78" fmla="*/ 1429806 h 2224519"/>
                  <a:gd name="connsiteX79" fmla="*/ 1356169 w 3469949"/>
                  <a:gd name="connsiteY79" fmla="*/ 1501105 h 2224519"/>
                  <a:gd name="connsiteX80" fmla="*/ 1352194 w 3469949"/>
                  <a:gd name="connsiteY80" fmla="*/ 1596520 h 2224519"/>
                  <a:gd name="connsiteX81" fmla="*/ 1324384 w 3469949"/>
                  <a:gd name="connsiteY81" fmla="*/ 1770376 h 2224519"/>
                  <a:gd name="connsiteX82" fmla="*/ 1416465 w 3469949"/>
                  <a:gd name="connsiteY82" fmla="*/ 1910842 h 2224519"/>
                  <a:gd name="connsiteX83" fmla="*/ 1340269 w 3469949"/>
                  <a:gd name="connsiteY83" fmla="*/ 1640250 h 2224519"/>
                  <a:gd name="connsiteX84" fmla="*/ 1606637 w 3469949"/>
                  <a:gd name="connsiteY84" fmla="*/ 1513030 h 2224519"/>
                  <a:gd name="connsiteX85" fmla="*/ 1723643 w 3469949"/>
                  <a:gd name="connsiteY85" fmla="*/ 1293596 h 2224519"/>
                  <a:gd name="connsiteX86" fmla="*/ 1989073 w 3469949"/>
                  <a:gd name="connsiteY86" fmla="*/ 1262840 h 2224519"/>
                  <a:gd name="connsiteX87" fmla="*/ 1885956 w 3469949"/>
                  <a:gd name="connsiteY87" fmla="*/ 1550615 h 2224519"/>
                  <a:gd name="connsiteX88" fmla="*/ 1755393 w 3469949"/>
                  <a:gd name="connsiteY88" fmla="*/ 1719046 h 2224519"/>
                  <a:gd name="connsiteX89" fmla="*/ 1596312 w 3469949"/>
                  <a:gd name="connsiteY89" fmla="*/ 2013962 h 2224519"/>
                  <a:gd name="connsiteX90" fmla="*/ 1574831 w 3469949"/>
                  <a:gd name="connsiteY90" fmla="*/ 1921749 h 2224519"/>
                  <a:gd name="connsiteX91" fmla="*/ 1471464 w 3469949"/>
                  <a:gd name="connsiteY91" fmla="*/ 2065646 h 2224519"/>
                  <a:gd name="connsiteX92" fmla="*/ 1582781 w 3469949"/>
                  <a:gd name="connsiteY92" fmla="*/ 2133232 h 2224519"/>
                  <a:gd name="connsiteX93" fmla="*/ 1451584 w 3469949"/>
                  <a:gd name="connsiteY93" fmla="*/ 2200818 h 2224519"/>
                  <a:gd name="connsiteX94" fmla="*/ 1228948 w 3469949"/>
                  <a:gd name="connsiteY94" fmla="*/ 2208769 h 2224519"/>
                  <a:gd name="connsiteX95" fmla="*/ 982457 w 3469949"/>
                  <a:gd name="connsiteY95" fmla="*/ 2216722 h 2224519"/>
                  <a:gd name="connsiteX96" fmla="*/ 966555 w 3469949"/>
                  <a:gd name="connsiteY96" fmla="*/ 2137207 h 2224519"/>
                  <a:gd name="connsiteX97" fmla="*/ 1197143 w 3469949"/>
                  <a:gd name="connsiteY97" fmla="*/ 2161061 h 2224519"/>
                  <a:gd name="connsiteX98" fmla="*/ 1324364 w 3469949"/>
                  <a:gd name="connsiteY98" fmla="*/ 2141182 h 2224519"/>
                  <a:gd name="connsiteX99" fmla="*/ 1280632 w 3469949"/>
                  <a:gd name="connsiteY99" fmla="*/ 1954329 h 2224519"/>
                  <a:gd name="connsiteX100" fmla="*/ 1407852 w 3469949"/>
                  <a:gd name="connsiteY100" fmla="*/ 1926500 h 2224519"/>
                  <a:gd name="connsiteX101" fmla="*/ 1247453 w 3469949"/>
                  <a:gd name="connsiteY101" fmla="*/ 1884840 h 2224519"/>
                  <a:gd name="connsiteX102" fmla="*/ 1182614 w 3469949"/>
                  <a:gd name="connsiteY102" fmla="*/ 2054900 h 2224519"/>
                  <a:gd name="connsiteX103" fmla="*/ 1024793 w 3469949"/>
                  <a:gd name="connsiteY103" fmla="*/ 2120214 h 2224519"/>
                  <a:gd name="connsiteX104" fmla="*/ 884116 w 3469949"/>
                  <a:gd name="connsiteY104" fmla="*/ 1758474 h 2224519"/>
                  <a:gd name="connsiteX105" fmla="*/ 843922 w 3469949"/>
                  <a:gd name="connsiteY105" fmla="*/ 2069973 h 2224519"/>
                  <a:gd name="connsiteX106" fmla="*/ 703246 w 3469949"/>
                  <a:gd name="connsiteY106" fmla="*/ 1657991 h 2224519"/>
                  <a:gd name="connsiteX107" fmla="*/ 803729 w 3469949"/>
                  <a:gd name="connsiteY107" fmla="*/ 1406782 h 2224519"/>
                  <a:gd name="connsiteX108" fmla="*/ 884115 w 3469949"/>
                  <a:gd name="connsiteY108" fmla="*/ 1246008 h 2224519"/>
                  <a:gd name="connsiteX109" fmla="*/ 1160446 w 3469949"/>
                  <a:gd name="connsiteY109" fmla="*/ 1125427 h 2224519"/>
                  <a:gd name="connsiteX110" fmla="*/ 1637744 w 3469949"/>
                  <a:gd name="connsiteY110" fmla="*/ 648131 h 2224519"/>
                  <a:gd name="connsiteX111" fmla="*/ 1763348 w 3469949"/>
                  <a:gd name="connsiteY111" fmla="*/ 336632 h 2224519"/>
                  <a:gd name="connsiteX112" fmla="*/ 1642768 w 3469949"/>
                  <a:gd name="connsiteY112" fmla="*/ 376825 h 2224519"/>
                  <a:gd name="connsiteX113" fmla="*/ 1451848 w 3469949"/>
                  <a:gd name="connsiteY113" fmla="*/ 658179 h 2224519"/>
                  <a:gd name="connsiteX114" fmla="*/ 1170498 w 3469949"/>
                  <a:gd name="connsiteY114" fmla="*/ 497404 h 2224519"/>
                  <a:gd name="connsiteX115" fmla="*/ 1200641 w 3469949"/>
                  <a:gd name="connsiteY115" fmla="*/ 633056 h 2224519"/>
                  <a:gd name="connsiteX116" fmla="*/ 1115230 w 3469949"/>
                  <a:gd name="connsiteY116" fmla="*/ 869194 h 2224519"/>
                  <a:gd name="connsiteX117" fmla="*/ 1100158 w 3469949"/>
                  <a:gd name="connsiteY117" fmla="*/ 1004845 h 2224519"/>
                  <a:gd name="connsiteX118" fmla="*/ 904215 w 3469949"/>
                  <a:gd name="connsiteY118" fmla="*/ 1014893 h 2224519"/>
                  <a:gd name="connsiteX119" fmla="*/ 929336 w 3469949"/>
                  <a:gd name="connsiteY119" fmla="*/ 1175667 h 2224519"/>
                  <a:gd name="connsiteX120" fmla="*/ 708272 w 3469949"/>
                  <a:gd name="connsiteY120" fmla="*/ 984749 h 2224519"/>
                  <a:gd name="connsiteX121" fmla="*/ 607789 w 3469949"/>
                  <a:gd name="connsiteY121" fmla="*/ 914411 h 2224519"/>
                  <a:gd name="connsiteX122" fmla="*/ 809594 w 3469949"/>
                  <a:gd name="connsiteY122" fmla="*/ 1313832 h 2224519"/>
                  <a:gd name="connsiteX123" fmla="*/ 512330 w 3469949"/>
                  <a:gd name="connsiteY123" fmla="*/ 1356538 h 2224519"/>
                  <a:gd name="connsiteX124" fmla="*/ 647983 w 3469949"/>
                  <a:gd name="connsiteY124" fmla="*/ 1874028 h 2224519"/>
                  <a:gd name="connsiteX125" fmla="*/ 537449 w 3469949"/>
                  <a:gd name="connsiteY125" fmla="*/ 1798666 h 2224519"/>
                  <a:gd name="connsiteX126" fmla="*/ 391749 w 3469949"/>
                  <a:gd name="connsiteY126" fmla="*/ 1733351 h 2224519"/>
                  <a:gd name="connsiteX127" fmla="*/ 230975 w 3469949"/>
                  <a:gd name="connsiteY127" fmla="*/ 1436924 h 2224519"/>
                  <a:gd name="connsiteX128" fmla="*/ 356580 w 3469949"/>
                  <a:gd name="connsiteY128" fmla="*/ 1668037 h 2224519"/>
                  <a:gd name="connsiteX129" fmla="*/ 431942 w 3469949"/>
                  <a:gd name="connsiteY129" fmla="*/ 1833835 h 2224519"/>
                  <a:gd name="connsiteX130" fmla="*/ 527402 w 3469949"/>
                  <a:gd name="connsiteY130" fmla="*/ 1874028 h 2224519"/>
                  <a:gd name="connsiteX131" fmla="*/ 507305 w 3469949"/>
                  <a:gd name="connsiteY131" fmla="*/ 1989585 h 2224519"/>
                  <a:gd name="connsiteX132" fmla="*/ 311362 w 3469949"/>
                  <a:gd name="connsiteY132" fmla="*/ 2180503 h 2224519"/>
                  <a:gd name="connsiteX133" fmla="*/ 250235 w 3469949"/>
                  <a:gd name="connsiteY133" fmla="*/ 2142821 h 2224519"/>
                  <a:gd name="connsiteX134" fmla="*/ 220927 w 3469949"/>
                  <a:gd name="connsiteY134" fmla="*/ 1989584 h 2224519"/>
                  <a:gd name="connsiteX135" fmla="*/ 120444 w 3469949"/>
                  <a:gd name="connsiteY135" fmla="*/ 1909197 h 2224519"/>
                  <a:gd name="connsiteX136" fmla="*/ 65177 w 3469949"/>
                  <a:gd name="connsiteY136" fmla="*/ 1869004 h 2224519"/>
                  <a:gd name="connsiteX137" fmla="*/ 80251 w 3469949"/>
                  <a:gd name="connsiteY137" fmla="*/ 1673060 h 2224519"/>
                  <a:gd name="connsiteX138" fmla="*/ 205854 w 3469949"/>
                  <a:gd name="connsiteY138" fmla="*/ 1813738 h 2224519"/>
                  <a:gd name="connsiteX139" fmla="*/ 301314 w 3469949"/>
                  <a:gd name="connsiteY139" fmla="*/ 1974512 h 2224519"/>
                  <a:gd name="connsiteX140" fmla="*/ 326435 w 3469949"/>
                  <a:gd name="connsiteY140" fmla="*/ 1863979 h 2224519"/>
                  <a:gd name="connsiteX141" fmla="*/ 175710 w 3469949"/>
                  <a:gd name="connsiteY141" fmla="*/ 1517311 h 2224519"/>
                  <a:gd name="connsiteX142" fmla="*/ 150589 w 3469949"/>
                  <a:gd name="connsiteY142" fmla="*/ 1482143 h 2224519"/>
                  <a:gd name="connsiteX143" fmla="*/ 30008 w 3469949"/>
                  <a:gd name="connsiteY143" fmla="*/ 1642916 h 2224519"/>
                  <a:gd name="connsiteX144" fmla="*/ 19959 w 3469949"/>
                  <a:gd name="connsiteY144" fmla="*/ 1798665 h 2224519"/>
                  <a:gd name="connsiteX145" fmla="*/ 75227 w 3469949"/>
                  <a:gd name="connsiteY145" fmla="*/ 1301271 h 2224519"/>
                  <a:gd name="connsiteX146" fmla="*/ 175709 w 3469949"/>
                  <a:gd name="connsiteY146" fmla="*/ 1341465 h 2224519"/>
                  <a:gd name="connsiteX147" fmla="*/ 170685 w 3469949"/>
                  <a:gd name="connsiteY147" fmla="*/ 1125426 h 2224519"/>
                  <a:gd name="connsiteX148" fmla="*/ 95322 w 3469949"/>
                  <a:gd name="connsiteY148" fmla="*/ 1235957 h 2224519"/>
                  <a:gd name="connsiteX149" fmla="*/ 180733 w 3469949"/>
                  <a:gd name="connsiteY149" fmla="*/ 1045039 h 2224519"/>
                  <a:gd name="connsiteX150" fmla="*/ 276193 w 3469949"/>
                  <a:gd name="connsiteY150" fmla="*/ 864168 h 2224519"/>
                  <a:gd name="connsiteX151" fmla="*/ 471298 w 3469949"/>
                  <a:gd name="connsiteY151"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565020 w 3469949"/>
                  <a:gd name="connsiteY51" fmla="*/ 830046 h 2224519"/>
                  <a:gd name="connsiteX52" fmla="*/ 2841243 w 3469949"/>
                  <a:gd name="connsiteY52" fmla="*/ 1106271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298319 w 3469949"/>
                  <a:gd name="connsiteY58" fmla="*/ 1068171 h 2224519"/>
                  <a:gd name="connsiteX59" fmla="*/ 2226881 w 3469949"/>
                  <a:gd name="connsiteY59" fmla="*/ 1049121 h 2224519"/>
                  <a:gd name="connsiteX60" fmla="*/ 2105637 w 3469949"/>
                  <a:gd name="connsiteY60" fmla="*/ 967096 h 2224519"/>
                  <a:gd name="connsiteX61" fmla="*/ 1771168 w 3469949"/>
                  <a:gd name="connsiteY61" fmla="*/ 1203194 h 2224519"/>
                  <a:gd name="connsiteX62" fmla="*/ 1666272 w 3469949"/>
                  <a:gd name="connsiteY62" fmla="*/ 1103537 h 2224519"/>
                  <a:gd name="connsiteX63" fmla="*/ 1333340 w 3469949"/>
                  <a:gd name="connsiteY63" fmla="*/ 1505003 h 2224519"/>
                  <a:gd name="connsiteX64" fmla="*/ 1260930 w 3469949"/>
                  <a:gd name="connsiteY64" fmla="*/ 1457024 h 2224519"/>
                  <a:gd name="connsiteX65" fmla="*/ 1613074 w 3469949"/>
                  <a:gd name="connsiteY65" fmla="*/ 1076685 h 2224519"/>
                  <a:gd name="connsiteX66" fmla="*/ 1920715 w 3469949"/>
                  <a:gd name="connsiteY66" fmla="*/ 821267 h 2224519"/>
                  <a:gd name="connsiteX67" fmla="*/ 1829273 w 3469949"/>
                  <a:gd name="connsiteY67" fmla="*/ 817291 h 2224519"/>
                  <a:gd name="connsiteX68" fmla="*/ 1773614 w 3469949"/>
                  <a:gd name="connsiteY68" fmla="*/ 761632 h 2224519"/>
                  <a:gd name="connsiteX69" fmla="*/ 1456874 w 3469949"/>
                  <a:gd name="connsiteY69" fmla="*/ 1004847 h 2224519"/>
                  <a:gd name="connsiteX70" fmla="*/ 1527211 w 3469949"/>
                  <a:gd name="connsiteY70" fmla="*/ 753639 h 2224519"/>
                  <a:gd name="connsiteX71" fmla="*/ 1421703 w 3469949"/>
                  <a:gd name="connsiteY71" fmla="*/ 834026 h 2224519"/>
                  <a:gd name="connsiteX72" fmla="*/ 1512138 w 3469949"/>
                  <a:gd name="connsiteY72" fmla="*/ 834026 h 2224519"/>
                  <a:gd name="connsiteX73" fmla="*/ 1371461 w 3469949"/>
                  <a:gd name="connsiteY73" fmla="*/ 1019920 h 2224519"/>
                  <a:gd name="connsiteX74" fmla="*/ 1115228 w 3469949"/>
                  <a:gd name="connsiteY74" fmla="*/ 1246008 h 2224519"/>
                  <a:gd name="connsiteX75" fmla="*/ 907141 w 3469949"/>
                  <a:gd name="connsiteY75" fmla="*/ 1537410 h 2224519"/>
                  <a:gd name="connsiteX76" fmla="*/ 858995 w 3469949"/>
                  <a:gd name="connsiteY76" fmla="*/ 1612773 h 2224519"/>
                  <a:gd name="connsiteX77" fmla="*/ 1009720 w 3469949"/>
                  <a:gd name="connsiteY77" fmla="*/ 1909199 h 2224519"/>
                  <a:gd name="connsiteX78" fmla="*/ 1100156 w 3469949"/>
                  <a:gd name="connsiteY78" fmla="*/ 1889102 h 2224519"/>
                  <a:gd name="connsiteX79" fmla="*/ 1243117 w 3469949"/>
                  <a:gd name="connsiteY79" fmla="*/ 1429806 h 2224519"/>
                  <a:gd name="connsiteX80" fmla="*/ 1356169 w 3469949"/>
                  <a:gd name="connsiteY80" fmla="*/ 1501105 h 2224519"/>
                  <a:gd name="connsiteX81" fmla="*/ 1352194 w 3469949"/>
                  <a:gd name="connsiteY81" fmla="*/ 1596520 h 2224519"/>
                  <a:gd name="connsiteX82" fmla="*/ 1324384 w 3469949"/>
                  <a:gd name="connsiteY82" fmla="*/ 1770376 h 2224519"/>
                  <a:gd name="connsiteX83" fmla="*/ 1416465 w 3469949"/>
                  <a:gd name="connsiteY83" fmla="*/ 1910842 h 2224519"/>
                  <a:gd name="connsiteX84" fmla="*/ 1340269 w 3469949"/>
                  <a:gd name="connsiteY84" fmla="*/ 1640250 h 2224519"/>
                  <a:gd name="connsiteX85" fmla="*/ 1606637 w 3469949"/>
                  <a:gd name="connsiteY85" fmla="*/ 1513030 h 2224519"/>
                  <a:gd name="connsiteX86" fmla="*/ 1723643 w 3469949"/>
                  <a:gd name="connsiteY86" fmla="*/ 1293596 h 2224519"/>
                  <a:gd name="connsiteX87" fmla="*/ 1989073 w 3469949"/>
                  <a:gd name="connsiteY87" fmla="*/ 1262840 h 2224519"/>
                  <a:gd name="connsiteX88" fmla="*/ 1885956 w 3469949"/>
                  <a:gd name="connsiteY88" fmla="*/ 1550615 h 2224519"/>
                  <a:gd name="connsiteX89" fmla="*/ 1755393 w 3469949"/>
                  <a:gd name="connsiteY89" fmla="*/ 1719046 h 2224519"/>
                  <a:gd name="connsiteX90" fmla="*/ 1596312 w 3469949"/>
                  <a:gd name="connsiteY90" fmla="*/ 2013962 h 2224519"/>
                  <a:gd name="connsiteX91" fmla="*/ 1574831 w 3469949"/>
                  <a:gd name="connsiteY91" fmla="*/ 1921749 h 2224519"/>
                  <a:gd name="connsiteX92" fmla="*/ 1471464 w 3469949"/>
                  <a:gd name="connsiteY92" fmla="*/ 2065646 h 2224519"/>
                  <a:gd name="connsiteX93" fmla="*/ 1582781 w 3469949"/>
                  <a:gd name="connsiteY93" fmla="*/ 2133232 h 2224519"/>
                  <a:gd name="connsiteX94" fmla="*/ 1451584 w 3469949"/>
                  <a:gd name="connsiteY94" fmla="*/ 2200818 h 2224519"/>
                  <a:gd name="connsiteX95" fmla="*/ 1228948 w 3469949"/>
                  <a:gd name="connsiteY95" fmla="*/ 2208769 h 2224519"/>
                  <a:gd name="connsiteX96" fmla="*/ 982457 w 3469949"/>
                  <a:gd name="connsiteY96" fmla="*/ 2216722 h 2224519"/>
                  <a:gd name="connsiteX97" fmla="*/ 966555 w 3469949"/>
                  <a:gd name="connsiteY97" fmla="*/ 2137207 h 2224519"/>
                  <a:gd name="connsiteX98" fmla="*/ 1197143 w 3469949"/>
                  <a:gd name="connsiteY98" fmla="*/ 2161061 h 2224519"/>
                  <a:gd name="connsiteX99" fmla="*/ 1324364 w 3469949"/>
                  <a:gd name="connsiteY99" fmla="*/ 2141182 h 2224519"/>
                  <a:gd name="connsiteX100" fmla="*/ 1280632 w 3469949"/>
                  <a:gd name="connsiteY100" fmla="*/ 1954329 h 2224519"/>
                  <a:gd name="connsiteX101" fmla="*/ 1407852 w 3469949"/>
                  <a:gd name="connsiteY101" fmla="*/ 1926500 h 2224519"/>
                  <a:gd name="connsiteX102" fmla="*/ 1247453 w 3469949"/>
                  <a:gd name="connsiteY102" fmla="*/ 1884840 h 2224519"/>
                  <a:gd name="connsiteX103" fmla="*/ 1182614 w 3469949"/>
                  <a:gd name="connsiteY103" fmla="*/ 2054900 h 2224519"/>
                  <a:gd name="connsiteX104" fmla="*/ 1024793 w 3469949"/>
                  <a:gd name="connsiteY104" fmla="*/ 2120214 h 2224519"/>
                  <a:gd name="connsiteX105" fmla="*/ 884116 w 3469949"/>
                  <a:gd name="connsiteY105" fmla="*/ 1758474 h 2224519"/>
                  <a:gd name="connsiteX106" fmla="*/ 843922 w 3469949"/>
                  <a:gd name="connsiteY106" fmla="*/ 2069973 h 2224519"/>
                  <a:gd name="connsiteX107" fmla="*/ 703246 w 3469949"/>
                  <a:gd name="connsiteY107" fmla="*/ 1657991 h 2224519"/>
                  <a:gd name="connsiteX108" fmla="*/ 803729 w 3469949"/>
                  <a:gd name="connsiteY108" fmla="*/ 1406782 h 2224519"/>
                  <a:gd name="connsiteX109" fmla="*/ 884115 w 3469949"/>
                  <a:gd name="connsiteY109" fmla="*/ 1246008 h 2224519"/>
                  <a:gd name="connsiteX110" fmla="*/ 1160446 w 3469949"/>
                  <a:gd name="connsiteY110" fmla="*/ 1125427 h 2224519"/>
                  <a:gd name="connsiteX111" fmla="*/ 1637744 w 3469949"/>
                  <a:gd name="connsiteY111" fmla="*/ 648131 h 2224519"/>
                  <a:gd name="connsiteX112" fmla="*/ 1763348 w 3469949"/>
                  <a:gd name="connsiteY112" fmla="*/ 336632 h 2224519"/>
                  <a:gd name="connsiteX113" fmla="*/ 1642768 w 3469949"/>
                  <a:gd name="connsiteY113" fmla="*/ 376825 h 2224519"/>
                  <a:gd name="connsiteX114" fmla="*/ 1451848 w 3469949"/>
                  <a:gd name="connsiteY114" fmla="*/ 658179 h 2224519"/>
                  <a:gd name="connsiteX115" fmla="*/ 1170498 w 3469949"/>
                  <a:gd name="connsiteY115" fmla="*/ 497404 h 2224519"/>
                  <a:gd name="connsiteX116" fmla="*/ 1200641 w 3469949"/>
                  <a:gd name="connsiteY116" fmla="*/ 633056 h 2224519"/>
                  <a:gd name="connsiteX117" fmla="*/ 1115230 w 3469949"/>
                  <a:gd name="connsiteY117" fmla="*/ 869194 h 2224519"/>
                  <a:gd name="connsiteX118" fmla="*/ 1100158 w 3469949"/>
                  <a:gd name="connsiteY118" fmla="*/ 1004845 h 2224519"/>
                  <a:gd name="connsiteX119" fmla="*/ 904215 w 3469949"/>
                  <a:gd name="connsiteY119" fmla="*/ 1014893 h 2224519"/>
                  <a:gd name="connsiteX120" fmla="*/ 929336 w 3469949"/>
                  <a:gd name="connsiteY120" fmla="*/ 1175667 h 2224519"/>
                  <a:gd name="connsiteX121" fmla="*/ 708272 w 3469949"/>
                  <a:gd name="connsiteY121" fmla="*/ 984749 h 2224519"/>
                  <a:gd name="connsiteX122" fmla="*/ 607789 w 3469949"/>
                  <a:gd name="connsiteY122" fmla="*/ 914411 h 2224519"/>
                  <a:gd name="connsiteX123" fmla="*/ 809594 w 3469949"/>
                  <a:gd name="connsiteY123" fmla="*/ 1313832 h 2224519"/>
                  <a:gd name="connsiteX124" fmla="*/ 512330 w 3469949"/>
                  <a:gd name="connsiteY124" fmla="*/ 1356538 h 2224519"/>
                  <a:gd name="connsiteX125" fmla="*/ 647983 w 3469949"/>
                  <a:gd name="connsiteY125" fmla="*/ 1874028 h 2224519"/>
                  <a:gd name="connsiteX126" fmla="*/ 537449 w 3469949"/>
                  <a:gd name="connsiteY126" fmla="*/ 1798666 h 2224519"/>
                  <a:gd name="connsiteX127" fmla="*/ 391749 w 3469949"/>
                  <a:gd name="connsiteY127" fmla="*/ 1733351 h 2224519"/>
                  <a:gd name="connsiteX128" fmla="*/ 230975 w 3469949"/>
                  <a:gd name="connsiteY128" fmla="*/ 1436924 h 2224519"/>
                  <a:gd name="connsiteX129" fmla="*/ 356580 w 3469949"/>
                  <a:gd name="connsiteY129" fmla="*/ 1668037 h 2224519"/>
                  <a:gd name="connsiteX130" fmla="*/ 431942 w 3469949"/>
                  <a:gd name="connsiteY130" fmla="*/ 1833835 h 2224519"/>
                  <a:gd name="connsiteX131" fmla="*/ 527402 w 3469949"/>
                  <a:gd name="connsiteY131" fmla="*/ 1874028 h 2224519"/>
                  <a:gd name="connsiteX132" fmla="*/ 507305 w 3469949"/>
                  <a:gd name="connsiteY132" fmla="*/ 1989585 h 2224519"/>
                  <a:gd name="connsiteX133" fmla="*/ 311362 w 3469949"/>
                  <a:gd name="connsiteY133" fmla="*/ 2180503 h 2224519"/>
                  <a:gd name="connsiteX134" fmla="*/ 250235 w 3469949"/>
                  <a:gd name="connsiteY134" fmla="*/ 2142821 h 2224519"/>
                  <a:gd name="connsiteX135" fmla="*/ 220927 w 3469949"/>
                  <a:gd name="connsiteY135" fmla="*/ 1989584 h 2224519"/>
                  <a:gd name="connsiteX136" fmla="*/ 120444 w 3469949"/>
                  <a:gd name="connsiteY136" fmla="*/ 1909197 h 2224519"/>
                  <a:gd name="connsiteX137" fmla="*/ 65177 w 3469949"/>
                  <a:gd name="connsiteY137" fmla="*/ 1869004 h 2224519"/>
                  <a:gd name="connsiteX138" fmla="*/ 80251 w 3469949"/>
                  <a:gd name="connsiteY138" fmla="*/ 1673060 h 2224519"/>
                  <a:gd name="connsiteX139" fmla="*/ 205854 w 3469949"/>
                  <a:gd name="connsiteY139" fmla="*/ 1813738 h 2224519"/>
                  <a:gd name="connsiteX140" fmla="*/ 301314 w 3469949"/>
                  <a:gd name="connsiteY140" fmla="*/ 1974512 h 2224519"/>
                  <a:gd name="connsiteX141" fmla="*/ 326435 w 3469949"/>
                  <a:gd name="connsiteY141" fmla="*/ 1863979 h 2224519"/>
                  <a:gd name="connsiteX142" fmla="*/ 175710 w 3469949"/>
                  <a:gd name="connsiteY142" fmla="*/ 1517311 h 2224519"/>
                  <a:gd name="connsiteX143" fmla="*/ 150589 w 3469949"/>
                  <a:gd name="connsiteY143" fmla="*/ 1482143 h 2224519"/>
                  <a:gd name="connsiteX144" fmla="*/ 30008 w 3469949"/>
                  <a:gd name="connsiteY144" fmla="*/ 1642916 h 2224519"/>
                  <a:gd name="connsiteX145" fmla="*/ 19959 w 3469949"/>
                  <a:gd name="connsiteY145" fmla="*/ 1798665 h 2224519"/>
                  <a:gd name="connsiteX146" fmla="*/ 75227 w 3469949"/>
                  <a:gd name="connsiteY146" fmla="*/ 1301271 h 2224519"/>
                  <a:gd name="connsiteX147" fmla="*/ 175709 w 3469949"/>
                  <a:gd name="connsiteY147" fmla="*/ 1341465 h 2224519"/>
                  <a:gd name="connsiteX148" fmla="*/ 170685 w 3469949"/>
                  <a:gd name="connsiteY148" fmla="*/ 1125426 h 2224519"/>
                  <a:gd name="connsiteX149" fmla="*/ 95322 w 3469949"/>
                  <a:gd name="connsiteY149" fmla="*/ 1235957 h 2224519"/>
                  <a:gd name="connsiteX150" fmla="*/ 180733 w 3469949"/>
                  <a:gd name="connsiteY150" fmla="*/ 1045039 h 2224519"/>
                  <a:gd name="connsiteX151" fmla="*/ 276193 w 3469949"/>
                  <a:gd name="connsiteY151" fmla="*/ 864168 h 2224519"/>
                  <a:gd name="connsiteX152" fmla="*/ 471298 w 3469949"/>
                  <a:gd name="connsiteY152"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565020 w 3469949"/>
                  <a:gd name="connsiteY51" fmla="*/ 830046 h 2224519"/>
                  <a:gd name="connsiteX52" fmla="*/ 2841243 w 3469949"/>
                  <a:gd name="connsiteY52" fmla="*/ 1106271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822194 w 3469949"/>
                  <a:gd name="connsiteY58" fmla="*/ 1115796 h 2224519"/>
                  <a:gd name="connsiteX59" fmla="*/ 2226881 w 3469949"/>
                  <a:gd name="connsiteY59" fmla="*/ 1049121 h 2224519"/>
                  <a:gd name="connsiteX60" fmla="*/ 2105637 w 3469949"/>
                  <a:gd name="connsiteY60" fmla="*/ 967096 h 2224519"/>
                  <a:gd name="connsiteX61" fmla="*/ 1771168 w 3469949"/>
                  <a:gd name="connsiteY61" fmla="*/ 1203194 h 2224519"/>
                  <a:gd name="connsiteX62" fmla="*/ 1666272 w 3469949"/>
                  <a:gd name="connsiteY62" fmla="*/ 1103537 h 2224519"/>
                  <a:gd name="connsiteX63" fmla="*/ 1333340 w 3469949"/>
                  <a:gd name="connsiteY63" fmla="*/ 1505003 h 2224519"/>
                  <a:gd name="connsiteX64" fmla="*/ 1260930 w 3469949"/>
                  <a:gd name="connsiteY64" fmla="*/ 1457024 h 2224519"/>
                  <a:gd name="connsiteX65" fmla="*/ 1613074 w 3469949"/>
                  <a:gd name="connsiteY65" fmla="*/ 1076685 h 2224519"/>
                  <a:gd name="connsiteX66" fmla="*/ 1920715 w 3469949"/>
                  <a:gd name="connsiteY66" fmla="*/ 821267 h 2224519"/>
                  <a:gd name="connsiteX67" fmla="*/ 1829273 w 3469949"/>
                  <a:gd name="connsiteY67" fmla="*/ 817291 h 2224519"/>
                  <a:gd name="connsiteX68" fmla="*/ 1773614 w 3469949"/>
                  <a:gd name="connsiteY68" fmla="*/ 761632 h 2224519"/>
                  <a:gd name="connsiteX69" fmla="*/ 1456874 w 3469949"/>
                  <a:gd name="connsiteY69" fmla="*/ 1004847 h 2224519"/>
                  <a:gd name="connsiteX70" fmla="*/ 1527211 w 3469949"/>
                  <a:gd name="connsiteY70" fmla="*/ 753639 h 2224519"/>
                  <a:gd name="connsiteX71" fmla="*/ 1421703 w 3469949"/>
                  <a:gd name="connsiteY71" fmla="*/ 834026 h 2224519"/>
                  <a:gd name="connsiteX72" fmla="*/ 1512138 w 3469949"/>
                  <a:gd name="connsiteY72" fmla="*/ 834026 h 2224519"/>
                  <a:gd name="connsiteX73" fmla="*/ 1371461 w 3469949"/>
                  <a:gd name="connsiteY73" fmla="*/ 1019920 h 2224519"/>
                  <a:gd name="connsiteX74" fmla="*/ 1115228 w 3469949"/>
                  <a:gd name="connsiteY74" fmla="*/ 1246008 h 2224519"/>
                  <a:gd name="connsiteX75" fmla="*/ 907141 w 3469949"/>
                  <a:gd name="connsiteY75" fmla="*/ 1537410 h 2224519"/>
                  <a:gd name="connsiteX76" fmla="*/ 858995 w 3469949"/>
                  <a:gd name="connsiteY76" fmla="*/ 1612773 h 2224519"/>
                  <a:gd name="connsiteX77" fmla="*/ 1009720 w 3469949"/>
                  <a:gd name="connsiteY77" fmla="*/ 1909199 h 2224519"/>
                  <a:gd name="connsiteX78" fmla="*/ 1100156 w 3469949"/>
                  <a:gd name="connsiteY78" fmla="*/ 1889102 h 2224519"/>
                  <a:gd name="connsiteX79" fmla="*/ 1243117 w 3469949"/>
                  <a:gd name="connsiteY79" fmla="*/ 1429806 h 2224519"/>
                  <a:gd name="connsiteX80" fmla="*/ 1356169 w 3469949"/>
                  <a:gd name="connsiteY80" fmla="*/ 1501105 h 2224519"/>
                  <a:gd name="connsiteX81" fmla="*/ 1352194 w 3469949"/>
                  <a:gd name="connsiteY81" fmla="*/ 1596520 h 2224519"/>
                  <a:gd name="connsiteX82" fmla="*/ 1324384 w 3469949"/>
                  <a:gd name="connsiteY82" fmla="*/ 1770376 h 2224519"/>
                  <a:gd name="connsiteX83" fmla="*/ 1416465 w 3469949"/>
                  <a:gd name="connsiteY83" fmla="*/ 1910842 h 2224519"/>
                  <a:gd name="connsiteX84" fmla="*/ 1340269 w 3469949"/>
                  <a:gd name="connsiteY84" fmla="*/ 1640250 h 2224519"/>
                  <a:gd name="connsiteX85" fmla="*/ 1606637 w 3469949"/>
                  <a:gd name="connsiteY85" fmla="*/ 1513030 h 2224519"/>
                  <a:gd name="connsiteX86" fmla="*/ 1723643 w 3469949"/>
                  <a:gd name="connsiteY86" fmla="*/ 1293596 h 2224519"/>
                  <a:gd name="connsiteX87" fmla="*/ 1989073 w 3469949"/>
                  <a:gd name="connsiteY87" fmla="*/ 1262840 h 2224519"/>
                  <a:gd name="connsiteX88" fmla="*/ 1885956 w 3469949"/>
                  <a:gd name="connsiteY88" fmla="*/ 1550615 h 2224519"/>
                  <a:gd name="connsiteX89" fmla="*/ 1755393 w 3469949"/>
                  <a:gd name="connsiteY89" fmla="*/ 1719046 h 2224519"/>
                  <a:gd name="connsiteX90" fmla="*/ 1596312 w 3469949"/>
                  <a:gd name="connsiteY90" fmla="*/ 2013962 h 2224519"/>
                  <a:gd name="connsiteX91" fmla="*/ 1574831 w 3469949"/>
                  <a:gd name="connsiteY91" fmla="*/ 1921749 h 2224519"/>
                  <a:gd name="connsiteX92" fmla="*/ 1471464 w 3469949"/>
                  <a:gd name="connsiteY92" fmla="*/ 2065646 h 2224519"/>
                  <a:gd name="connsiteX93" fmla="*/ 1582781 w 3469949"/>
                  <a:gd name="connsiteY93" fmla="*/ 2133232 h 2224519"/>
                  <a:gd name="connsiteX94" fmla="*/ 1451584 w 3469949"/>
                  <a:gd name="connsiteY94" fmla="*/ 2200818 h 2224519"/>
                  <a:gd name="connsiteX95" fmla="*/ 1228948 w 3469949"/>
                  <a:gd name="connsiteY95" fmla="*/ 2208769 h 2224519"/>
                  <a:gd name="connsiteX96" fmla="*/ 982457 w 3469949"/>
                  <a:gd name="connsiteY96" fmla="*/ 2216722 h 2224519"/>
                  <a:gd name="connsiteX97" fmla="*/ 966555 w 3469949"/>
                  <a:gd name="connsiteY97" fmla="*/ 2137207 h 2224519"/>
                  <a:gd name="connsiteX98" fmla="*/ 1197143 w 3469949"/>
                  <a:gd name="connsiteY98" fmla="*/ 2161061 h 2224519"/>
                  <a:gd name="connsiteX99" fmla="*/ 1324364 w 3469949"/>
                  <a:gd name="connsiteY99" fmla="*/ 2141182 h 2224519"/>
                  <a:gd name="connsiteX100" fmla="*/ 1280632 w 3469949"/>
                  <a:gd name="connsiteY100" fmla="*/ 1954329 h 2224519"/>
                  <a:gd name="connsiteX101" fmla="*/ 1407852 w 3469949"/>
                  <a:gd name="connsiteY101" fmla="*/ 1926500 h 2224519"/>
                  <a:gd name="connsiteX102" fmla="*/ 1247453 w 3469949"/>
                  <a:gd name="connsiteY102" fmla="*/ 1884840 h 2224519"/>
                  <a:gd name="connsiteX103" fmla="*/ 1182614 w 3469949"/>
                  <a:gd name="connsiteY103" fmla="*/ 2054900 h 2224519"/>
                  <a:gd name="connsiteX104" fmla="*/ 1024793 w 3469949"/>
                  <a:gd name="connsiteY104" fmla="*/ 2120214 h 2224519"/>
                  <a:gd name="connsiteX105" fmla="*/ 884116 w 3469949"/>
                  <a:gd name="connsiteY105" fmla="*/ 1758474 h 2224519"/>
                  <a:gd name="connsiteX106" fmla="*/ 843922 w 3469949"/>
                  <a:gd name="connsiteY106" fmla="*/ 2069973 h 2224519"/>
                  <a:gd name="connsiteX107" fmla="*/ 703246 w 3469949"/>
                  <a:gd name="connsiteY107" fmla="*/ 1657991 h 2224519"/>
                  <a:gd name="connsiteX108" fmla="*/ 803729 w 3469949"/>
                  <a:gd name="connsiteY108" fmla="*/ 1406782 h 2224519"/>
                  <a:gd name="connsiteX109" fmla="*/ 884115 w 3469949"/>
                  <a:gd name="connsiteY109" fmla="*/ 1246008 h 2224519"/>
                  <a:gd name="connsiteX110" fmla="*/ 1160446 w 3469949"/>
                  <a:gd name="connsiteY110" fmla="*/ 1125427 h 2224519"/>
                  <a:gd name="connsiteX111" fmla="*/ 1637744 w 3469949"/>
                  <a:gd name="connsiteY111" fmla="*/ 648131 h 2224519"/>
                  <a:gd name="connsiteX112" fmla="*/ 1763348 w 3469949"/>
                  <a:gd name="connsiteY112" fmla="*/ 336632 h 2224519"/>
                  <a:gd name="connsiteX113" fmla="*/ 1642768 w 3469949"/>
                  <a:gd name="connsiteY113" fmla="*/ 376825 h 2224519"/>
                  <a:gd name="connsiteX114" fmla="*/ 1451848 w 3469949"/>
                  <a:gd name="connsiteY114" fmla="*/ 658179 h 2224519"/>
                  <a:gd name="connsiteX115" fmla="*/ 1170498 w 3469949"/>
                  <a:gd name="connsiteY115" fmla="*/ 497404 h 2224519"/>
                  <a:gd name="connsiteX116" fmla="*/ 1200641 w 3469949"/>
                  <a:gd name="connsiteY116" fmla="*/ 633056 h 2224519"/>
                  <a:gd name="connsiteX117" fmla="*/ 1115230 w 3469949"/>
                  <a:gd name="connsiteY117" fmla="*/ 869194 h 2224519"/>
                  <a:gd name="connsiteX118" fmla="*/ 1100158 w 3469949"/>
                  <a:gd name="connsiteY118" fmla="*/ 1004845 h 2224519"/>
                  <a:gd name="connsiteX119" fmla="*/ 904215 w 3469949"/>
                  <a:gd name="connsiteY119" fmla="*/ 1014893 h 2224519"/>
                  <a:gd name="connsiteX120" fmla="*/ 929336 w 3469949"/>
                  <a:gd name="connsiteY120" fmla="*/ 1175667 h 2224519"/>
                  <a:gd name="connsiteX121" fmla="*/ 708272 w 3469949"/>
                  <a:gd name="connsiteY121" fmla="*/ 984749 h 2224519"/>
                  <a:gd name="connsiteX122" fmla="*/ 607789 w 3469949"/>
                  <a:gd name="connsiteY122" fmla="*/ 914411 h 2224519"/>
                  <a:gd name="connsiteX123" fmla="*/ 809594 w 3469949"/>
                  <a:gd name="connsiteY123" fmla="*/ 1313832 h 2224519"/>
                  <a:gd name="connsiteX124" fmla="*/ 512330 w 3469949"/>
                  <a:gd name="connsiteY124" fmla="*/ 1356538 h 2224519"/>
                  <a:gd name="connsiteX125" fmla="*/ 647983 w 3469949"/>
                  <a:gd name="connsiteY125" fmla="*/ 1874028 h 2224519"/>
                  <a:gd name="connsiteX126" fmla="*/ 537449 w 3469949"/>
                  <a:gd name="connsiteY126" fmla="*/ 1798666 h 2224519"/>
                  <a:gd name="connsiteX127" fmla="*/ 391749 w 3469949"/>
                  <a:gd name="connsiteY127" fmla="*/ 1733351 h 2224519"/>
                  <a:gd name="connsiteX128" fmla="*/ 230975 w 3469949"/>
                  <a:gd name="connsiteY128" fmla="*/ 1436924 h 2224519"/>
                  <a:gd name="connsiteX129" fmla="*/ 356580 w 3469949"/>
                  <a:gd name="connsiteY129" fmla="*/ 1668037 h 2224519"/>
                  <a:gd name="connsiteX130" fmla="*/ 431942 w 3469949"/>
                  <a:gd name="connsiteY130" fmla="*/ 1833835 h 2224519"/>
                  <a:gd name="connsiteX131" fmla="*/ 527402 w 3469949"/>
                  <a:gd name="connsiteY131" fmla="*/ 1874028 h 2224519"/>
                  <a:gd name="connsiteX132" fmla="*/ 507305 w 3469949"/>
                  <a:gd name="connsiteY132" fmla="*/ 1989585 h 2224519"/>
                  <a:gd name="connsiteX133" fmla="*/ 311362 w 3469949"/>
                  <a:gd name="connsiteY133" fmla="*/ 2180503 h 2224519"/>
                  <a:gd name="connsiteX134" fmla="*/ 250235 w 3469949"/>
                  <a:gd name="connsiteY134" fmla="*/ 2142821 h 2224519"/>
                  <a:gd name="connsiteX135" fmla="*/ 220927 w 3469949"/>
                  <a:gd name="connsiteY135" fmla="*/ 1989584 h 2224519"/>
                  <a:gd name="connsiteX136" fmla="*/ 120444 w 3469949"/>
                  <a:gd name="connsiteY136" fmla="*/ 1909197 h 2224519"/>
                  <a:gd name="connsiteX137" fmla="*/ 65177 w 3469949"/>
                  <a:gd name="connsiteY137" fmla="*/ 1869004 h 2224519"/>
                  <a:gd name="connsiteX138" fmla="*/ 80251 w 3469949"/>
                  <a:gd name="connsiteY138" fmla="*/ 1673060 h 2224519"/>
                  <a:gd name="connsiteX139" fmla="*/ 205854 w 3469949"/>
                  <a:gd name="connsiteY139" fmla="*/ 1813738 h 2224519"/>
                  <a:gd name="connsiteX140" fmla="*/ 301314 w 3469949"/>
                  <a:gd name="connsiteY140" fmla="*/ 1974512 h 2224519"/>
                  <a:gd name="connsiteX141" fmla="*/ 326435 w 3469949"/>
                  <a:gd name="connsiteY141" fmla="*/ 1863979 h 2224519"/>
                  <a:gd name="connsiteX142" fmla="*/ 175710 w 3469949"/>
                  <a:gd name="connsiteY142" fmla="*/ 1517311 h 2224519"/>
                  <a:gd name="connsiteX143" fmla="*/ 150589 w 3469949"/>
                  <a:gd name="connsiteY143" fmla="*/ 1482143 h 2224519"/>
                  <a:gd name="connsiteX144" fmla="*/ 30008 w 3469949"/>
                  <a:gd name="connsiteY144" fmla="*/ 1642916 h 2224519"/>
                  <a:gd name="connsiteX145" fmla="*/ 19959 w 3469949"/>
                  <a:gd name="connsiteY145" fmla="*/ 1798665 h 2224519"/>
                  <a:gd name="connsiteX146" fmla="*/ 75227 w 3469949"/>
                  <a:gd name="connsiteY146" fmla="*/ 1301271 h 2224519"/>
                  <a:gd name="connsiteX147" fmla="*/ 175709 w 3469949"/>
                  <a:gd name="connsiteY147" fmla="*/ 1341465 h 2224519"/>
                  <a:gd name="connsiteX148" fmla="*/ 170685 w 3469949"/>
                  <a:gd name="connsiteY148" fmla="*/ 1125426 h 2224519"/>
                  <a:gd name="connsiteX149" fmla="*/ 95322 w 3469949"/>
                  <a:gd name="connsiteY149" fmla="*/ 1235957 h 2224519"/>
                  <a:gd name="connsiteX150" fmla="*/ 180733 w 3469949"/>
                  <a:gd name="connsiteY150" fmla="*/ 1045039 h 2224519"/>
                  <a:gd name="connsiteX151" fmla="*/ 276193 w 3469949"/>
                  <a:gd name="connsiteY151" fmla="*/ 864168 h 2224519"/>
                  <a:gd name="connsiteX152" fmla="*/ 471298 w 3469949"/>
                  <a:gd name="connsiteY152"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565020 w 3469949"/>
                  <a:gd name="connsiteY51" fmla="*/ 830046 h 2224519"/>
                  <a:gd name="connsiteX52" fmla="*/ 2960305 w 3469949"/>
                  <a:gd name="connsiteY52" fmla="*/ 1058646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822194 w 3469949"/>
                  <a:gd name="connsiteY58" fmla="*/ 1115796 h 2224519"/>
                  <a:gd name="connsiteX59" fmla="*/ 2226881 w 3469949"/>
                  <a:gd name="connsiteY59" fmla="*/ 1049121 h 2224519"/>
                  <a:gd name="connsiteX60" fmla="*/ 2105637 w 3469949"/>
                  <a:gd name="connsiteY60" fmla="*/ 967096 h 2224519"/>
                  <a:gd name="connsiteX61" fmla="*/ 1771168 w 3469949"/>
                  <a:gd name="connsiteY61" fmla="*/ 1203194 h 2224519"/>
                  <a:gd name="connsiteX62" fmla="*/ 1666272 w 3469949"/>
                  <a:gd name="connsiteY62" fmla="*/ 1103537 h 2224519"/>
                  <a:gd name="connsiteX63" fmla="*/ 1333340 w 3469949"/>
                  <a:gd name="connsiteY63" fmla="*/ 1505003 h 2224519"/>
                  <a:gd name="connsiteX64" fmla="*/ 1260930 w 3469949"/>
                  <a:gd name="connsiteY64" fmla="*/ 1457024 h 2224519"/>
                  <a:gd name="connsiteX65" fmla="*/ 1613074 w 3469949"/>
                  <a:gd name="connsiteY65" fmla="*/ 1076685 h 2224519"/>
                  <a:gd name="connsiteX66" fmla="*/ 1920715 w 3469949"/>
                  <a:gd name="connsiteY66" fmla="*/ 821267 h 2224519"/>
                  <a:gd name="connsiteX67" fmla="*/ 1829273 w 3469949"/>
                  <a:gd name="connsiteY67" fmla="*/ 817291 h 2224519"/>
                  <a:gd name="connsiteX68" fmla="*/ 1773614 w 3469949"/>
                  <a:gd name="connsiteY68" fmla="*/ 761632 h 2224519"/>
                  <a:gd name="connsiteX69" fmla="*/ 1456874 w 3469949"/>
                  <a:gd name="connsiteY69" fmla="*/ 1004847 h 2224519"/>
                  <a:gd name="connsiteX70" fmla="*/ 1527211 w 3469949"/>
                  <a:gd name="connsiteY70" fmla="*/ 753639 h 2224519"/>
                  <a:gd name="connsiteX71" fmla="*/ 1421703 w 3469949"/>
                  <a:gd name="connsiteY71" fmla="*/ 834026 h 2224519"/>
                  <a:gd name="connsiteX72" fmla="*/ 1512138 w 3469949"/>
                  <a:gd name="connsiteY72" fmla="*/ 834026 h 2224519"/>
                  <a:gd name="connsiteX73" fmla="*/ 1371461 w 3469949"/>
                  <a:gd name="connsiteY73" fmla="*/ 1019920 h 2224519"/>
                  <a:gd name="connsiteX74" fmla="*/ 1115228 w 3469949"/>
                  <a:gd name="connsiteY74" fmla="*/ 1246008 h 2224519"/>
                  <a:gd name="connsiteX75" fmla="*/ 907141 w 3469949"/>
                  <a:gd name="connsiteY75" fmla="*/ 1537410 h 2224519"/>
                  <a:gd name="connsiteX76" fmla="*/ 858995 w 3469949"/>
                  <a:gd name="connsiteY76" fmla="*/ 1612773 h 2224519"/>
                  <a:gd name="connsiteX77" fmla="*/ 1009720 w 3469949"/>
                  <a:gd name="connsiteY77" fmla="*/ 1909199 h 2224519"/>
                  <a:gd name="connsiteX78" fmla="*/ 1100156 w 3469949"/>
                  <a:gd name="connsiteY78" fmla="*/ 1889102 h 2224519"/>
                  <a:gd name="connsiteX79" fmla="*/ 1243117 w 3469949"/>
                  <a:gd name="connsiteY79" fmla="*/ 1429806 h 2224519"/>
                  <a:gd name="connsiteX80" fmla="*/ 1356169 w 3469949"/>
                  <a:gd name="connsiteY80" fmla="*/ 1501105 h 2224519"/>
                  <a:gd name="connsiteX81" fmla="*/ 1352194 w 3469949"/>
                  <a:gd name="connsiteY81" fmla="*/ 1596520 h 2224519"/>
                  <a:gd name="connsiteX82" fmla="*/ 1324384 w 3469949"/>
                  <a:gd name="connsiteY82" fmla="*/ 1770376 h 2224519"/>
                  <a:gd name="connsiteX83" fmla="*/ 1416465 w 3469949"/>
                  <a:gd name="connsiteY83" fmla="*/ 1910842 h 2224519"/>
                  <a:gd name="connsiteX84" fmla="*/ 1340269 w 3469949"/>
                  <a:gd name="connsiteY84" fmla="*/ 1640250 h 2224519"/>
                  <a:gd name="connsiteX85" fmla="*/ 1606637 w 3469949"/>
                  <a:gd name="connsiteY85" fmla="*/ 1513030 h 2224519"/>
                  <a:gd name="connsiteX86" fmla="*/ 1723643 w 3469949"/>
                  <a:gd name="connsiteY86" fmla="*/ 1293596 h 2224519"/>
                  <a:gd name="connsiteX87" fmla="*/ 1989073 w 3469949"/>
                  <a:gd name="connsiteY87" fmla="*/ 1262840 h 2224519"/>
                  <a:gd name="connsiteX88" fmla="*/ 1885956 w 3469949"/>
                  <a:gd name="connsiteY88" fmla="*/ 1550615 h 2224519"/>
                  <a:gd name="connsiteX89" fmla="*/ 1755393 w 3469949"/>
                  <a:gd name="connsiteY89" fmla="*/ 1719046 h 2224519"/>
                  <a:gd name="connsiteX90" fmla="*/ 1596312 w 3469949"/>
                  <a:gd name="connsiteY90" fmla="*/ 2013962 h 2224519"/>
                  <a:gd name="connsiteX91" fmla="*/ 1574831 w 3469949"/>
                  <a:gd name="connsiteY91" fmla="*/ 1921749 h 2224519"/>
                  <a:gd name="connsiteX92" fmla="*/ 1471464 w 3469949"/>
                  <a:gd name="connsiteY92" fmla="*/ 2065646 h 2224519"/>
                  <a:gd name="connsiteX93" fmla="*/ 1582781 w 3469949"/>
                  <a:gd name="connsiteY93" fmla="*/ 2133232 h 2224519"/>
                  <a:gd name="connsiteX94" fmla="*/ 1451584 w 3469949"/>
                  <a:gd name="connsiteY94" fmla="*/ 2200818 h 2224519"/>
                  <a:gd name="connsiteX95" fmla="*/ 1228948 w 3469949"/>
                  <a:gd name="connsiteY95" fmla="*/ 2208769 h 2224519"/>
                  <a:gd name="connsiteX96" fmla="*/ 982457 w 3469949"/>
                  <a:gd name="connsiteY96" fmla="*/ 2216722 h 2224519"/>
                  <a:gd name="connsiteX97" fmla="*/ 966555 w 3469949"/>
                  <a:gd name="connsiteY97" fmla="*/ 2137207 h 2224519"/>
                  <a:gd name="connsiteX98" fmla="*/ 1197143 w 3469949"/>
                  <a:gd name="connsiteY98" fmla="*/ 2161061 h 2224519"/>
                  <a:gd name="connsiteX99" fmla="*/ 1324364 w 3469949"/>
                  <a:gd name="connsiteY99" fmla="*/ 2141182 h 2224519"/>
                  <a:gd name="connsiteX100" fmla="*/ 1280632 w 3469949"/>
                  <a:gd name="connsiteY100" fmla="*/ 1954329 h 2224519"/>
                  <a:gd name="connsiteX101" fmla="*/ 1407852 w 3469949"/>
                  <a:gd name="connsiteY101" fmla="*/ 1926500 h 2224519"/>
                  <a:gd name="connsiteX102" fmla="*/ 1247453 w 3469949"/>
                  <a:gd name="connsiteY102" fmla="*/ 1884840 h 2224519"/>
                  <a:gd name="connsiteX103" fmla="*/ 1182614 w 3469949"/>
                  <a:gd name="connsiteY103" fmla="*/ 2054900 h 2224519"/>
                  <a:gd name="connsiteX104" fmla="*/ 1024793 w 3469949"/>
                  <a:gd name="connsiteY104" fmla="*/ 2120214 h 2224519"/>
                  <a:gd name="connsiteX105" fmla="*/ 884116 w 3469949"/>
                  <a:gd name="connsiteY105" fmla="*/ 1758474 h 2224519"/>
                  <a:gd name="connsiteX106" fmla="*/ 843922 w 3469949"/>
                  <a:gd name="connsiteY106" fmla="*/ 2069973 h 2224519"/>
                  <a:gd name="connsiteX107" fmla="*/ 703246 w 3469949"/>
                  <a:gd name="connsiteY107" fmla="*/ 1657991 h 2224519"/>
                  <a:gd name="connsiteX108" fmla="*/ 803729 w 3469949"/>
                  <a:gd name="connsiteY108" fmla="*/ 1406782 h 2224519"/>
                  <a:gd name="connsiteX109" fmla="*/ 884115 w 3469949"/>
                  <a:gd name="connsiteY109" fmla="*/ 1246008 h 2224519"/>
                  <a:gd name="connsiteX110" fmla="*/ 1160446 w 3469949"/>
                  <a:gd name="connsiteY110" fmla="*/ 1125427 h 2224519"/>
                  <a:gd name="connsiteX111" fmla="*/ 1637744 w 3469949"/>
                  <a:gd name="connsiteY111" fmla="*/ 648131 h 2224519"/>
                  <a:gd name="connsiteX112" fmla="*/ 1763348 w 3469949"/>
                  <a:gd name="connsiteY112" fmla="*/ 336632 h 2224519"/>
                  <a:gd name="connsiteX113" fmla="*/ 1642768 w 3469949"/>
                  <a:gd name="connsiteY113" fmla="*/ 376825 h 2224519"/>
                  <a:gd name="connsiteX114" fmla="*/ 1451848 w 3469949"/>
                  <a:gd name="connsiteY114" fmla="*/ 658179 h 2224519"/>
                  <a:gd name="connsiteX115" fmla="*/ 1170498 w 3469949"/>
                  <a:gd name="connsiteY115" fmla="*/ 497404 h 2224519"/>
                  <a:gd name="connsiteX116" fmla="*/ 1200641 w 3469949"/>
                  <a:gd name="connsiteY116" fmla="*/ 633056 h 2224519"/>
                  <a:gd name="connsiteX117" fmla="*/ 1115230 w 3469949"/>
                  <a:gd name="connsiteY117" fmla="*/ 869194 h 2224519"/>
                  <a:gd name="connsiteX118" fmla="*/ 1100158 w 3469949"/>
                  <a:gd name="connsiteY118" fmla="*/ 1004845 h 2224519"/>
                  <a:gd name="connsiteX119" fmla="*/ 904215 w 3469949"/>
                  <a:gd name="connsiteY119" fmla="*/ 1014893 h 2224519"/>
                  <a:gd name="connsiteX120" fmla="*/ 929336 w 3469949"/>
                  <a:gd name="connsiteY120" fmla="*/ 1175667 h 2224519"/>
                  <a:gd name="connsiteX121" fmla="*/ 708272 w 3469949"/>
                  <a:gd name="connsiteY121" fmla="*/ 984749 h 2224519"/>
                  <a:gd name="connsiteX122" fmla="*/ 607789 w 3469949"/>
                  <a:gd name="connsiteY122" fmla="*/ 914411 h 2224519"/>
                  <a:gd name="connsiteX123" fmla="*/ 809594 w 3469949"/>
                  <a:gd name="connsiteY123" fmla="*/ 1313832 h 2224519"/>
                  <a:gd name="connsiteX124" fmla="*/ 512330 w 3469949"/>
                  <a:gd name="connsiteY124" fmla="*/ 1356538 h 2224519"/>
                  <a:gd name="connsiteX125" fmla="*/ 647983 w 3469949"/>
                  <a:gd name="connsiteY125" fmla="*/ 1874028 h 2224519"/>
                  <a:gd name="connsiteX126" fmla="*/ 537449 w 3469949"/>
                  <a:gd name="connsiteY126" fmla="*/ 1798666 h 2224519"/>
                  <a:gd name="connsiteX127" fmla="*/ 391749 w 3469949"/>
                  <a:gd name="connsiteY127" fmla="*/ 1733351 h 2224519"/>
                  <a:gd name="connsiteX128" fmla="*/ 230975 w 3469949"/>
                  <a:gd name="connsiteY128" fmla="*/ 1436924 h 2224519"/>
                  <a:gd name="connsiteX129" fmla="*/ 356580 w 3469949"/>
                  <a:gd name="connsiteY129" fmla="*/ 1668037 h 2224519"/>
                  <a:gd name="connsiteX130" fmla="*/ 431942 w 3469949"/>
                  <a:gd name="connsiteY130" fmla="*/ 1833835 h 2224519"/>
                  <a:gd name="connsiteX131" fmla="*/ 527402 w 3469949"/>
                  <a:gd name="connsiteY131" fmla="*/ 1874028 h 2224519"/>
                  <a:gd name="connsiteX132" fmla="*/ 507305 w 3469949"/>
                  <a:gd name="connsiteY132" fmla="*/ 1989585 h 2224519"/>
                  <a:gd name="connsiteX133" fmla="*/ 311362 w 3469949"/>
                  <a:gd name="connsiteY133" fmla="*/ 2180503 h 2224519"/>
                  <a:gd name="connsiteX134" fmla="*/ 250235 w 3469949"/>
                  <a:gd name="connsiteY134" fmla="*/ 2142821 h 2224519"/>
                  <a:gd name="connsiteX135" fmla="*/ 220927 w 3469949"/>
                  <a:gd name="connsiteY135" fmla="*/ 1989584 h 2224519"/>
                  <a:gd name="connsiteX136" fmla="*/ 120444 w 3469949"/>
                  <a:gd name="connsiteY136" fmla="*/ 1909197 h 2224519"/>
                  <a:gd name="connsiteX137" fmla="*/ 65177 w 3469949"/>
                  <a:gd name="connsiteY137" fmla="*/ 1869004 h 2224519"/>
                  <a:gd name="connsiteX138" fmla="*/ 80251 w 3469949"/>
                  <a:gd name="connsiteY138" fmla="*/ 1673060 h 2224519"/>
                  <a:gd name="connsiteX139" fmla="*/ 205854 w 3469949"/>
                  <a:gd name="connsiteY139" fmla="*/ 1813738 h 2224519"/>
                  <a:gd name="connsiteX140" fmla="*/ 301314 w 3469949"/>
                  <a:gd name="connsiteY140" fmla="*/ 1974512 h 2224519"/>
                  <a:gd name="connsiteX141" fmla="*/ 326435 w 3469949"/>
                  <a:gd name="connsiteY141" fmla="*/ 1863979 h 2224519"/>
                  <a:gd name="connsiteX142" fmla="*/ 175710 w 3469949"/>
                  <a:gd name="connsiteY142" fmla="*/ 1517311 h 2224519"/>
                  <a:gd name="connsiteX143" fmla="*/ 150589 w 3469949"/>
                  <a:gd name="connsiteY143" fmla="*/ 1482143 h 2224519"/>
                  <a:gd name="connsiteX144" fmla="*/ 30008 w 3469949"/>
                  <a:gd name="connsiteY144" fmla="*/ 1642916 h 2224519"/>
                  <a:gd name="connsiteX145" fmla="*/ 19959 w 3469949"/>
                  <a:gd name="connsiteY145" fmla="*/ 1798665 h 2224519"/>
                  <a:gd name="connsiteX146" fmla="*/ 75227 w 3469949"/>
                  <a:gd name="connsiteY146" fmla="*/ 1301271 h 2224519"/>
                  <a:gd name="connsiteX147" fmla="*/ 175709 w 3469949"/>
                  <a:gd name="connsiteY147" fmla="*/ 1341465 h 2224519"/>
                  <a:gd name="connsiteX148" fmla="*/ 170685 w 3469949"/>
                  <a:gd name="connsiteY148" fmla="*/ 1125426 h 2224519"/>
                  <a:gd name="connsiteX149" fmla="*/ 95322 w 3469949"/>
                  <a:gd name="connsiteY149" fmla="*/ 1235957 h 2224519"/>
                  <a:gd name="connsiteX150" fmla="*/ 180733 w 3469949"/>
                  <a:gd name="connsiteY150" fmla="*/ 1045039 h 2224519"/>
                  <a:gd name="connsiteX151" fmla="*/ 276193 w 3469949"/>
                  <a:gd name="connsiteY151" fmla="*/ 864168 h 2224519"/>
                  <a:gd name="connsiteX152" fmla="*/ 471298 w 3469949"/>
                  <a:gd name="connsiteY152"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565020 w 3469949"/>
                  <a:gd name="connsiteY51" fmla="*/ 830046 h 2224519"/>
                  <a:gd name="connsiteX52" fmla="*/ 2960305 w 3469949"/>
                  <a:gd name="connsiteY52" fmla="*/ 1058646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822194 w 3469949"/>
                  <a:gd name="connsiteY58" fmla="*/ 1115796 h 2224519"/>
                  <a:gd name="connsiteX59" fmla="*/ 2226881 w 3469949"/>
                  <a:gd name="connsiteY59" fmla="*/ 1049121 h 2224519"/>
                  <a:gd name="connsiteX60" fmla="*/ 2105637 w 3469949"/>
                  <a:gd name="connsiteY60" fmla="*/ 967096 h 2224519"/>
                  <a:gd name="connsiteX61" fmla="*/ 1771168 w 3469949"/>
                  <a:gd name="connsiteY61" fmla="*/ 1203194 h 2224519"/>
                  <a:gd name="connsiteX62" fmla="*/ 1666272 w 3469949"/>
                  <a:gd name="connsiteY62" fmla="*/ 1103537 h 2224519"/>
                  <a:gd name="connsiteX63" fmla="*/ 1333340 w 3469949"/>
                  <a:gd name="connsiteY63" fmla="*/ 1505003 h 2224519"/>
                  <a:gd name="connsiteX64" fmla="*/ 1260930 w 3469949"/>
                  <a:gd name="connsiteY64" fmla="*/ 1457024 h 2224519"/>
                  <a:gd name="connsiteX65" fmla="*/ 1613074 w 3469949"/>
                  <a:gd name="connsiteY65" fmla="*/ 1076685 h 2224519"/>
                  <a:gd name="connsiteX66" fmla="*/ 1920715 w 3469949"/>
                  <a:gd name="connsiteY66" fmla="*/ 821267 h 2224519"/>
                  <a:gd name="connsiteX67" fmla="*/ 1829273 w 3469949"/>
                  <a:gd name="connsiteY67" fmla="*/ 817291 h 2224519"/>
                  <a:gd name="connsiteX68" fmla="*/ 1773614 w 3469949"/>
                  <a:gd name="connsiteY68" fmla="*/ 761632 h 2224519"/>
                  <a:gd name="connsiteX69" fmla="*/ 1456874 w 3469949"/>
                  <a:gd name="connsiteY69" fmla="*/ 1004847 h 2224519"/>
                  <a:gd name="connsiteX70" fmla="*/ 1527211 w 3469949"/>
                  <a:gd name="connsiteY70" fmla="*/ 753639 h 2224519"/>
                  <a:gd name="connsiteX71" fmla="*/ 1421703 w 3469949"/>
                  <a:gd name="connsiteY71" fmla="*/ 834026 h 2224519"/>
                  <a:gd name="connsiteX72" fmla="*/ 1512138 w 3469949"/>
                  <a:gd name="connsiteY72" fmla="*/ 834026 h 2224519"/>
                  <a:gd name="connsiteX73" fmla="*/ 1371461 w 3469949"/>
                  <a:gd name="connsiteY73" fmla="*/ 1019920 h 2224519"/>
                  <a:gd name="connsiteX74" fmla="*/ 1115228 w 3469949"/>
                  <a:gd name="connsiteY74" fmla="*/ 1246008 h 2224519"/>
                  <a:gd name="connsiteX75" fmla="*/ 907141 w 3469949"/>
                  <a:gd name="connsiteY75" fmla="*/ 1537410 h 2224519"/>
                  <a:gd name="connsiteX76" fmla="*/ 858995 w 3469949"/>
                  <a:gd name="connsiteY76" fmla="*/ 1612773 h 2224519"/>
                  <a:gd name="connsiteX77" fmla="*/ 1009720 w 3469949"/>
                  <a:gd name="connsiteY77" fmla="*/ 1909199 h 2224519"/>
                  <a:gd name="connsiteX78" fmla="*/ 1100156 w 3469949"/>
                  <a:gd name="connsiteY78" fmla="*/ 1889102 h 2224519"/>
                  <a:gd name="connsiteX79" fmla="*/ 1243117 w 3469949"/>
                  <a:gd name="connsiteY79" fmla="*/ 1429806 h 2224519"/>
                  <a:gd name="connsiteX80" fmla="*/ 1356169 w 3469949"/>
                  <a:gd name="connsiteY80" fmla="*/ 1501105 h 2224519"/>
                  <a:gd name="connsiteX81" fmla="*/ 1352194 w 3469949"/>
                  <a:gd name="connsiteY81" fmla="*/ 1596520 h 2224519"/>
                  <a:gd name="connsiteX82" fmla="*/ 1324384 w 3469949"/>
                  <a:gd name="connsiteY82" fmla="*/ 1770376 h 2224519"/>
                  <a:gd name="connsiteX83" fmla="*/ 1416465 w 3469949"/>
                  <a:gd name="connsiteY83" fmla="*/ 1910842 h 2224519"/>
                  <a:gd name="connsiteX84" fmla="*/ 1340269 w 3469949"/>
                  <a:gd name="connsiteY84" fmla="*/ 1640250 h 2224519"/>
                  <a:gd name="connsiteX85" fmla="*/ 1606637 w 3469949"/>
                  <a:gd name="connsiteY85" fmla="*/ 1513030 h 2224519"/>
                  <a:gd name="connsiteX86" fmla="*/ 1723643 w 3469949"/>
                  <a:gd name="connsiteY86" fmla="*/ 1293596 h 2224519"/>
                  <a:gd name="connsiteX87" fmla="*/ 1989073 w 3469949"/>
                  <a:gd name="connsiteY87" fmla="*/ 1262840 h 2224519"/>
                  <a:gd name="connsiteX88" fmla="*/ 1885956 w 3469949"/>
                  <a:gd name="connsiteY88" fmla="*/ 1550615 h 2224519"/>
                  <a:gd name="connsiteX89" fmla="*/ 1755393 w 3469949"/>
                  <a:gd name="connsiteY89" fmla="*/ 1719046 h 2224519"/>
                  <a:gd name="connsiteX90" fmla="*/ 1596312 w 3469949"/>
                  <a:gd name="connsiteY90" fmla="*/ 2013962 h 2224519"/>
                  <a:gd name="connsiteX91" fmla="*/ 1574831 w 3469949"/>
                  <a:gd name="connsiteY91" fmla="*/ 1921749 h 2224519"/>
                  <a:gd name="connsiteX92" fmla="*/ 1471464 w 3469949"/>
                  <a:gd name="connsiteY92" fmla="*/ 2065646 h 2224519"/>
                  <a:gd name="connsiteX93" fmla="*/ 1582781 w 3469949"/>
                  <a:gd name="connsiteY93" fmla="*/ 2133232 h 2224519"/>
                  <a:gd name="connsiteX94" fmla="*/ 1451584 w 3469949"/>
                  <a:gd name="connsiteY94" fmla="*/ 2200818 h 2224519"/>
                  <a:gd name="connsiteX95" fmla="*/ 1228948 w 3469949"/>
                  <a:gd name="connsiteY95" fmla="*/ 2208769 h 2224519"/>
                  <a:gd name="connsiteX96" fmla="*/ 982457 w 3469949"/>
                  <a:gd name="connsiteY96" fmla="*/ 2216722 h 2224519"/>
                  <a:gd name="connsiteX97" fmla="*/ 966555 w 3469949"/>
                  <a:gd name="connsiteY97" fmla="*/ 2137207 h 2224519"/>
                  <a:gd name="connsiteX98" fmla="*/ 1197143 w 3469949"/>
                  <a:gd name="connsiteY98" fmla="*/ 2161061 h 2224519"/>
                  <a:gd name="connsiteX99" fmla="*/ 1324364 w 3469949"/>
                  <a:gd name="connsiteY99" fmla="*/ 2141182 h 2224519"/>
                  <a:gd name="connsiteX100" fmla="*/ 1280632 w 3469949"/>
                  <a:gd name="connsiteY100" fmla="*/ 1954329 h 2224519"/>
                  <a:gd name="connsiteX101" fmla="*/ 1407852 w 3469949"/>
                  <a:gd name="connsiteY101" fmla="*/ 1926500 h 2224519"/>
                  <a:gd name="connsiteX102" fmla="*/ 1247453 w 3469949"/>
                  <a:gd name="connsiteY102" fmla="*/ 1884840 h 2224519"/>
                  <a:gd name="connsiteX103" fmla="*/ 1182614 w 3469949"/>
                  <a:gd name="connsiteY103" fmla="*/ 2054900 h 2224519"/>
                  <a:gd name="connsiteX104" fmla="*/ 1024793 w 3469949"/>
                  <a:gd name="connsiteY104" fmla="*/ 2120214 h 2224519"/>
                  <a:gd name="connsiteX105" fmla="*/ 884116 w 3469949"/>
                  <a:gd name="connsiteY105" fmla="*/ 1758474 h 2224519"/>
                  <a:gd name="connsiteX106" fmla="*/ 843922 w 3469949"/>
                  <a:gd name="connsiteY106" fmla="*/ 2069973 h 2224519"/>
                  <a:gd name="connsiteX107" fmla="*/ 703246 w 3469949"/>
                  <a:gd name="connsiteY107" fmla="*/ 1657991 h 2224519"/>
                  <a:gd name="connsiteX108" fmla="*/ 803729 w 3469949"/>
                  <a:gd name="connsiteY108" fmla="*/ 1406782 h 2224519"/>
                  <a:gd name="connsiteX109" fmla="*/ 884115 w 3469949"/>
                  <a:gd name="connsiteY109" fmla="*/ 1246008 h 2224519"/>
                  <a:gd name="connsiteX110" fmla="*/ 1160446 w 3469949"/>
                  <a:gd name="connsiteY110" fmla="*/ 1125427 h 2224519"/>
                  <a:gd name="connsiteX111" fmla="*/ 1637744 w 3469949"/>
                  <a:gd name="connsiteY111" fmla="*/ 648131 h 2224519"/>
                  <a:gd name="connsiteX112" fmla="*/ 1763348 w 3469949"/>
                  <a:gd name="connsiteY112" fmla="*/ 336632 h 2224519"/>
                  <a:gd name="connsiteX113" fmla="*/ 1642768 w 3469949"/>
                  <a:gd name="connsiteY113" fmla="*/ 376825 h 2224519"/>
                  <a:gd name="connsiteX114" fmla="*/ 1451848 w 3469949"/>
                  <a:gd name="connsiteY114" fmla="*/ 658179 h 2224519"/>
                  <a:gd name="connsiteX115" fmla="*/ 1170498 w 3469949"/>
                  <a:gd name="connsiteY115" fmla="*/ 497404 h 2224519"/>
                  <a:gd name="connsiteX116" fmla="*/ 1200641 w 3469949"/>
                  <a:gd name="connsiteY116" fmla="*/ 633056 h 2224519"/>
                  <a:gd name="connsiteX117" fmla="*/ 1115230 w 3469949"/>
                  <a:gd name="connsiteY117" fmla="*/ 869194 h 2224519"/>
                  <a:gd name="connsiteX118" fmla="*/ 1100158 w 3469949"/>
                  <a:gd name="connsiteY118" fmla="*/ 1004845 h 2224519"/>
                  <a:gd name="connsiteX119" fmla="*/ 904215 w 3469949"/>
                  <a:gd name="connsiteY119" fmla="*/ 1014893 h 2224519"/>
                  <a:gd name="connsiteX120" fmla="*/ 929336 w 3469949"/>
                  <a:gd name="connsiteY120" fmla="*/ 1175667 h 2224519"/>
                  <a:gd name="connsiteX121" fmla="*/ 708272 w 3469949"/>
                  <a:gd name="connsiteY121" fmla="*/ 984749 h 2224519"/>
                  <a:gd name="connsiteX122" fmla="*/ 607789 w 3469949"/>
                  <a:gd name="connsiteY122" fmla="*/ 914411 h 2224519"/>
                  <a:gd name="connsiteX123" fmla="*/ 809594 w 3469949"/>
                  <a:gd name="connsiteY123" fmla="*/ 1313832 h 2224519"/>
                  <a:gd name="connsiteX124" fmla="*/ 512330 w 3469949"/>
                  <a:gd name="connsiteY124" fmla="*/ 1356538 h 2224519"/>
                  <a:gd name="connsiteX125" fmla="*/ 647983 w 3469949"/>
                  <a:gd name="connsiteY125" fmla="*/ 1874028 h 2224519"/>
                  <a:gd name="connsiteX126" fmla="*/ 537449 w 3469949"/>
                  <a:gd name="connsiteY126" fmla="*/ 1798666 h 2224519"/>
                  <a:gd name="connsiteX127" fmla="*/ 391749 w 3469949"/>
                  <a:gd name="connsiteY127" fmla="*/ 1733351 h 2224519"/>
                  <a:gd name="connsiteX128" fmla="*/ 230975 w 3469949"/>
                  <a:gd name="connsiteY128" fmla="*/ 1436924 h 2224519"/>
                  <a:gd name="connsiteX129" fmla="*/ 356580 w 3469949"/>
                  <a:gd name="connsiteY129" fmla="*/ 1668037 h 2224519"/>
                  <a:gd name="connsiteX130" fmla="*/ 431942 w 3469949"/>
                  <a:gd name="connsiteY130" fmla="*/ 1833835 h 2224519"/>
                  <a:gd name="connsiteX131" fmla="*/ 527402 w 3469949"/>
                  <a:gd name="connsiteY131" fmla="*/ 1874028 h 2224519"/>
                  <a:gd name="connsiteX132" fmla="*/ 507305 w 3469949"/>
                  <a:gd name="connsiteY132" fmla="*/ 1989585 h 2224519"/>
                  <a:gd name="connsiteX133" fmla="*/ 311362 w 3469949"/>
                  <a:gd name="connsiteY133" fmla="*/ 2180503 h 2224519"/>
                  <a:gd name="connsiteX134" fmla="*/ 250235 w 3469949"/>
                  <a:gd name="connsiteY134" fmla="*/ 2142821 h 2224519"/>
                  <a:gd name="connsiteX135" fmla="*/ 220927 w 3469949"/>
                  <a:gd name="connsiteY135" fmla="*/ 1989584 h 2224519"/>
                  <a:gd name="connsiteX136" fmla="*/ 120444 w 3469949"/>
                  <a:gd name="connsiteY136" fmla="*/ 1909197 h 2224519"/>
                  <a:gd name="connsiteX137" fmla="*/ 65177 w 3469949"/>
                  <a:gd name="connsiteY137" fmla="*/ 1869004 h 2224519"/>
                  <a:gd name="connsiteX138" fmla="*/ 80251 w 3469949"/>
                  <a:gd name="connsiteY138" fmla="*/ 1673060 h 2224519"/>
                  <a:gd name="connsiteX139" fmla="*/ 205854 w 3469949"/>
                  <a:gd name="connsiteY139" fmla="*/ 1813738 h 2224519"/>
                  <a:gd name="connsiteX140" fmla="*/ 301314 w 3469949"/>
                  <a:gd name="connsiteY140" fmla="*/ 1974512 h 2224519"/>
                  <a:gd name="connsiteX141" fmla="*/ 326435 w 3469949"/>
                  <a:gd name="connsiteY141" fmla="*/ 1863979 h 2224519"/>
                  <a:gd name="connsiteX142" fmla="*/ 175710 w 3469949"/>
                  <a:gd name="connsiteY142" fmla="*/ 1517311 h 2224519"/>
                  <a:gd name="connsiteX143" fmla="*/ 150589 w 3469949"/>
                  <a:gd name="connsiteY143" fmla="*/ 1482143 h 2224519"/>
                  <a:gd name="connsiteX144" fmla="*/ 30008 w 3469949"/>
                  <a:gd name="connsiteY144" fmla="*/ 1642916 h 2224519"/>
                  <a:gd name="connsiteX145" fmla="*/ 19959 w 3469949"/>
                  <a:gd name="connsiteY145" fmla="*/ 1798665 h 2224519"/>
                  <a:gd name="connsiteX146" fmla="*/ 75227 w 3469949"/>
                  <a:gd name="connsiteY146" fmla="*/ 1301271 h 2224519"/>
                  <a:gd name="connsiteX147" fmla="*/ 175709 w 3469949"/>
                  <a:gd name="connsiteY147" fmla="*/ 1341465 h 2224519"/>
                  <a:gd name="connsiteX148" fmla="*/ 170685 w 3469949"/>
                  <a:gd name="connsiteY148" fmla="*/ 1125426 h 2224519"/>
                  <a:gd name="connsiteX149" fmla="*/ 95322 w 3469949"/>
                  <a:gd name="connsiteY149" fmla="*/ 1235957 h 2224519"/>
                  <a:gd name="connsiteX150" fmla="*/ 180733 w 3469949"/>
                  <a:gd name="connsiteY150" fmla="*/ 1045039 h 2224519"/>
                  <a:gd name="connsiteX151" fmla="*/ 276193 w 3469949"/>
                  <a:gd name="connsiteY151" fmla="*/ 864168 h 2224519"/>
                  <a:gd name="connsiteX152" fmla="*/ 471298 w 3469949"/>
                  <a:gd name="connsiteY152"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565020 w 3469949"/>
                  <a:gd name="connsiteY51" fmla="*/ 830046 h 2224519"/>
                  <a:gd name="connsiteX52" fmla="*/ 2960305 w 3469949"/>
                  <a:gd name="connsiteY52" fmla="*/ 1058646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822194 w 3469949"/>
                  <a:gd name="connsiteY58" fmla="*/ 1115796 h 2224519"/>
                  <a:gd name="connsiteX59" fmla="*/ 2226881 w 3469949"/>
                  <a:gd name="connsiteY59" fmla="*/ 1049121 h 2224519"/>
                  <a:gd name="connsiteX60" fmla="*/ 2105637 w 3469949"/>
                  <a:gd name="connsiteY60" fmla="*/ 967096 h 2224519"/>
                  <a:gd name="connsiteX61" fmla="*/ 1771168 w 3469949"/>
                  <a:gd name="connsiteY61" fmla="*/ 1203194 h 2224519"/>
                  <a:gd name="connsiteX62" fmla="*/ 1666272 w 3469949"/>
                  <a:gd name="connsiteY62" fmla="*/ 1103537 h 2224519"/>
                  <a:gd name="connsiteX63" fmla="*/ 1333340 w 3469949"/>
                  <a:gd name="connsiteY63" fmla="*/ 1505003 h 2224519"/>
                  <a:gd name="connsiteX64" fmla="*/ 1260930 w 3469949"/>
                  <a:gd name="connsiteY64" fmla="*/ 1457024 h 2224519"/>
                  <a:gd name="connsiteX65" fmla="*/ 1613074 w 3469949"/>
                  <a:gd name="connsiteY65" fmla="*/ 1076685 h 2224519"/>
                  <a:gd name="connsiteX66" fmla="*/ 1920715 w 3469949"/>
                  <a:gd name="connsiteY66" fmla="*/ 821267 h 2224519"/>
                  <a:gd name="connsiteX67" fmla="*/ 1829273 w 3469949"/>
                  <a:gd name="connsiteY67" fmla="*/ 817291 h 2224519"/>
                  <a:gd name="connsiteX68" fmla="*/ 1773614 w 3469949"/>
                  <a:gd name="connsiteY68" fmla="*/ 761632 h 2224519"/>
                  <a:gd name="connsiteX69" fmla="*/ 1456874 w 3469949"/>
                  <a:gd name="connsiteY69" fmla="*/ 1004847 h 2224519"/>
                  <a:gd name="connsiteX70" fmla="*/ 1527211 w 3469949"/>
                  <a:gd name="connsiteY70" fmla="*/ 753639 h 2224519"/>
                  <a:gd name="connsiteX71" fmla="*/ 1421703 w 3469949"/>
                  <a:gd name="connsiteY71" fmla="*/ 834026 h 2224519"/>
                  <a:gd name="connsiteX72" fmla="*/ 1512138 w 3469949"/>
                  <a:gd name="connsiteY72" fmla="*/ 834026 h 2224519"/>
                  <a:gd name="connsiteX73" fmla="*/ 1371461 w 3469949"/>
                  <a:gd name="connsiteY73" fmla="*/ 1019920 h 2224519"/>
                  <a:gd name="connsiteX74" fmla="*/ 1115228 w 3469949"/>
                  <a:gd name="connsiteY74" fmla="*/ 1246008 h 2224519"/>
                  <a:gd name="connsiteX75" fmla="*/ 907141 w 3469949"/>
                  <a:gd name="connsiteY75" fmla="*/ 1537410 h 2224519"/>
                  <a:gd name="connsiteX76" fmla="*/ 858995 w 3469949"/>
                  <a:gd name="connsiteY76" fmla="*/ 1612773 h 2224519"/>
                  <a:gd name="connsiteX77" fmla="*/ 1009720 w 3469949"/>
                  <a:gd name="connsiteY77" fmla="*/ 1909199 h 2224519"/>
                  <a:gd name="connsiteX78" fmla="*/ 1100156 w 3469949"/>
                  <a:gd name="connsiteY78" fmla="*/ 1889102 h 2224519"/>
                  <a:gd name="connsiteX79" fmla="*/ 1243117 w 3469949"/>
                  <a:gd name="connsiteY79" fmla="*/ 1429806 h 2224519"/>
                  <a:gd name="connsiteX80" fmla="*/ 1356169 w 3469949"/>
                  <a:gd name="connsiteY80" fmla="*/ 1501105 h 2224519"/>
                  <a:gd name="connsiteX81" fmla="*/ 1352194 w 3469949"/>
                  <a:gd name="connsiteY81" fmla="*/ 1596520 h 2224519"/>
                  <a:gd name="connsiteX82" fmla="*/ 1324384 w 3469949"/>
                  <a:gd name="connsiteY82" fmla="*/ 1770376 h 2224519"/>
                  <a:gd name="connsiteX83" fmla="*/ 1416465 w 3469949"/>
                  <a:gd name="connsiteY83" fmla="*/ 1910842 h 2224519"/>
                  <a:gd name="connsiteX84" fmla="*/ 1340269 w 3469949"/>
                  <a:gd name="connsiteY84" fmla="*/ 1640250 h 2224519"/>
                  <a:gd name="connsiteX85" fmla="*/ 1606637 w 3469949"/>
                  <a:gd name="connsiteY85" fmla="*/ 1513030 h 2224519"/>
                  <a:gd name="connsiteX86" fmla="*/ 1723643 w 3469949"/>
                  <a:gd name="connsiteY86" fmla="*/ 1293596 h 2224519"/>
                  <a:gd name="connsiteX87" fmla="*/ 1989073 w 3469949"/>
                  <a:gd name="connsiteY87" fmla="*/ 1262840 h 2224519"/>
                  <a:gd name="connsiteX88" fmla="*/ 1885956 w 3469949"/>
                  <a:gd name="connsiteY88" fmla="*/ 1550615 h 2224519"/>
                  <a:gd name="connsiteX89" fmla="*/ 1755393 w 3469949"/>
                  <a:gd name="connsiteY89" fmla="*/ 1719046 h 2224519"/>
                  <a:gd name="connsiteX90" fmla="*/ 1596312 w 3469949"/>
                  <a:gd name="connsiteY90" fmla="*/ 2013962 h 2224519"/>
                  <a:gd name="connsiteX91" fmla="*/ 1574831 w 3469949"/>
                  <a:gd name="connsiteY91" fmla="*/ 1921749 h 2224519"/>
                  <a:gd name="connsiteX92" fmla="*/ 1471464 w 3469949"/>
                  <a:gd name="connsiteY92" fmla="*/ 2065646 h 2224519"/>
                  <a:gd name="connsiteX93" fmla="*/ 1582781 w 3469949"/>
                  <a:gd name="connsiteY93" fmla="*/ 2133232 h 2224519"/>
                  <a:gd name="connsiteX94" fmla="*/ 1451584 w 3469949"/>
                  <a:gd name="connsiteY94" fmla="*/ 2200818 h 2224519"/>
                  <a:gd name="connsiteX95" fmla="*/ 1228948 w 3469949"/>
                  <a:gd name="connsiteY95" fmla="*/ 2208769 h 2224519"/>
                  <a:gd name="connsiteX96" fmla="*/ 982457 w 3469949"/>
                  <a:gd name="connsiteY96" fmla="*/ 2216722 h 2224519"/>
                  <a:gd name="connsiteX97" fmla="*/ 966555 w 3469949"/>
                  <a:gd name="connsiteY97" fmla="*/ 2137207 h 2224519"/>
                  <a:gd name="connsiteX98" fmla="*/ 1197143 w 3469949"/>
                  <a:gd name="connsiteY98" fmla="*/ 2161061 h 2224519"/>
                  <a:gd name="connsiteX99" fmla="*/ 1324364 w 3469949"/>
                  <a:gd name="connsiteY99" fmla="*/ 2141182 h 2224519"/>
                  <a:gd name="connsiteX100" fmla="*/ 1280632 w 3469949"/>
                  <a:gd name="connsiteY100" fmla="*/ 1954329 h 2224519"/>
                  <a:gd name="connsiteX101" fmla="*/ 1407852 w 3469949"/>
                  <a:gd name="connsiteY101" fmla="*/ 1926500 h 2224519"/>
                  <a:gd name="connsiteX102" fmla="*/ 1247453 w 3469949"/>
                  <a:gd name="connsiteY102" fmla="*/ 1884840 h 2224519"/>
                  <a:gd name="connsiteX103" fmla="*/ 1182614 w 3469949"/>
                  <a:gd name="connsiteY103" fmla="*/ 2054900 h 2224519"/>
                  <a:gd name="connsiteX104" fmla="*/ 1024793 w 3469949"/>
                  <a:gd name="connsiteY104" fmla="*/ 2120214 h 2224519"/>
                  <a:gd name="connsiteX105" fmla="*/ 884116 w 3469949"/>
                  <a:gd name="connsiteY105" fmla="*/ 1758474 h 2224519"/>
                  <a:gd name="connsiteX106" fmla="*/ 843922 w 3469949"/>
                  <a:gd name="connsiteY106" fmla="*/ 2069973 h 2224519"/>
                  <a:gd name="connsiteX107" fmla="*/ 703246 w 3469949"/>
                  <a:gd name="connsiteY107" fmla="*/ 1657991 h 2224519"/>
                  <a:gd name="connsiteX108" fmla="*/ 803729 w 3469949"/>
                  <a:gd name="connsiteY108" fmla="*/ 1406782 h 2224519"/>
                  <a:gd name="connsiteX109" fmla="*/ 884115 w 3469949"/>
                  <a:gd name="connsiteY109" fmla="*/ 1246008 h 2224519"/>
                  <a:gd name="connsiteX110" fmla="*/ 1160446 w 3469949"/>
                  <a:gd name="connsiteY110" fmla="*/ 1125427 h 2224519"/>
                  <a:gd name="connsiteX111" fmla="*/ 1637744 w 3469949"/>
                  <a:gd name="connsiteY111" fmla="*/ 648131 h 2224519"/>
                  <a:gd name="connsiteX112" fmla="*/ 1763348 w 3469949"/>
                  <a:gd name="connsiteY112" fmla="*/ 336632 h 2224519"/>
                  <a:gd name="connsiteX113" fmla="*/ 1642768 w 3469949"/>
                  <a:gd name="connsiteY113" fmla="*/ 376825 h 2224519"/>
                  <a:gd name="connsiteX114" fmla="*/ 1451848 w 3469949"/>
                  <a:gd name="connsiteY114" fmla="*/ 658179 h 2224519"/>
                  <a:gd name="connsiteX115" fmla="*/ 1170498 w 3469949"/>
                  <a:gd name="connsiteY115" fmla="*/ 497404 h 2224519"/>
                  <a:gd name="connsiteX116" fmla="*/ 1200641 w 3469949"/>
                  <a:gd name="connsiteY116" fmla="*/ 633056 h 2224519"/>
                  <a:gd name="connsiteX117" fmla="*/ 1115230 w 3469949"/>
                  <a:gd name="connsiteY117" fmla="*/ 869194 h 2224519"/>
                  <a:gd name="connsiteX118" fmla="*/ 1100158 w 3469949"/>
                  <a:gd name="connsiteY118" fmla="*/ 1004845 h 2224519"/>
                  <a:gd name="connsiteX119" fmla="*/ 904215 w 3469949"/>
                  <a:gd name="connsiteY119" fmla="*/ 1014893 h 2224519"/>
                  <a:gd name="connsiteX120" fmla="*/ 929336 w 3469949"/>
                  <a:gd name="connsiteY120" fmla="*/ 1175667 h 2224519"/>
                  <a:gd name="connsiteX121" fmla="*/ 708272 w 3469949"/>
                  <a:gd name="connsiteY121" fmla="*/ 984749 h 2224519"/>
                  <a:gd name="connsiteX122" fmla="*/ 607789 w 3469949"/>
                  <a:gd name="connsiteY122" fmla="*/ 914411 h 2224519"/>
                  <a:gd name="connsiteX123" fmla="*/ 809594 w 3469949"/>
                  <a:gd name="connsiteY123" fmla="*/ 1313832 h 2224519"/>
                  <a:gd name="connsiteX124" fmla="*/ 512330 w 3469949"/>
                  <a:gd name="connsiteY124" fmla="*/ 1356538 h 2224519"/>
                  <a:gd name="connsiteX125" fmla="*/ 647983 w 3469949"/>
                  <a:gd name="connsiteY125" fmla="*/ 1874028 h 2224519"/>
                  <a:gd name="connsiteX126" fmla="*/ 537449 w 3469949"/>
                  <a:gd name="connsiteY126" fmla="*/ 1798666 h 2224519"/>
                  <a:gd name="connsiteX127" fmla="*/ 391749 w 3469949"/>
                  <a:gd name="connsiteY127" fmla="*/ 1733351 h 2224519"/>
                  <a:gd name="connsiteX128" fmla="*/ 230975 w 3469949"/>
                  <a:gd name="connsiteY128" fmla="*/ 1436924 h 2224519"/>
                  <a:gd name="connsiteX129" fmla="*/ 356580 w 3469949"/>
                  <a:gd name="connsiteY129" fmla="*/ 1668037 h 2224519"/>
                  <a:gd name="connsiteX130" fmla="*/ 431942 w 3469949"/>
                  <a:gd name="connsiteY130" fmla="*/ 1833835 h 2224519"/>
                  <a:gd name="connsiteX131" fmla="*/ 527402 w 3469949"/>
                  <a:gd name="connsiteY131" fmla="*/ 1874028 h 2224519"/>
                  <a:gd name="connsiteX132" fmla="*/ 507305 w 3469949"/>
                  <a:gd name="connsiteY132" fmla="*/ 1989585 h 2224519"/>
                  <a:gd name="connsiteX133" fmla="*/ 311362 w 3469949"/>
                  <a:gd name="connsiteY133" fmla="*/ 2180503 h 2224519"/>
                  <a:gd name="connsiteX134" fmla="*/ 250235 w 3469949"/>
                  <a:gd name="connsiteY134" fmla="*/ 2142821 h 2224519"/>
                  <a:gd name="connsiteX135" fmla="*/ 220927 w 3469949"/>
                  <a:gd name="connsiteY135" fmla="*/ 1989584 h 2224519"/>
                  <a:gd name="connsiteX136" fmla="*/ 120444 w 3469949"/>
                  <a:gd name="connsiteY136" fmla="*/ 1909197 h 2224519"/>
                  <a:gd name="connsiteX137" fmla="*/ 65177 w 3469949"/>
                  <a:gd name="connsiteY137" fmla="*/ 1869004 h 2224519"/>
                  <a:gd name="connsiteX138" fmla="*/ 80251 w 3469949"/>
                  <a:gd name="connsiteY138" fmla="*/ 1673060 h 2224519"/>
                  <a:gd name="connsiteX139" fmla="*/ 205854 w 3469949"/>
                  <a:gd name="connsiteY139" fmla="*/ 1813738 h 2224519"/>
                  <a:gd name="connsiteX140" fmla="*/ 301314 w 3469949"/>
                  <a:gd name="connsiteY140" fmla="*/ 1974512 h 2224519"/>
                  <a:gd name="connsiteX141" fmla="*/ 326435 w 3469949"/>
                  <a:gd name="connsiteY141" fmla="*/ 1863979 h 2224519"/>
                  <a:gd name="connsiteX142" fmla="*/ 175710 w 3469949"/>
                  <a:gd name="connsiteY142" fmla="*/ 1517311 h 2224519"/>
                  <a:gd name="connsiteX143" fmla="*/ 150589 w 3469949"/>
                  <a:gd name="connsiteY143" fmla="*/ 1482143 h 2224519"/>
                  <a:gd name="connsiteX144" fmla="*/ 30008 w 3469949"/>
                  <a:gd name="connsiteY144" fmla="*/ 1642916 h 2224519"/>
                  <a:gd name="connsiteX145" fmla="*/ 19959 w 3469949"/>
                  <a:gd name="connsiteY145" fmla="*/ 1798665 h 2224519"/>
                  <a:gd name="connsiteX146" fmla="*/ 75227 w 3469949"/>
                  <a:gd name="connsiteY146" fmla="*/ 1301271 h 2224519"/>
                  <a:gd name="connsiteX147" fmla="*/ 175709 w 3469949"/>
                  <a:gd name="connsiteY147" fmla="*/ 1341465 h 2224519"/>
                  <a:gd name="connsiteX148" fmla="*/ 170685 w 3469949"/>
                  <a:gd name="connsiteY148" fmla="*/ 1125426 h 2224519"/>
                  <a:gd name="connsiteX149" fmla="*/ 95322 w 3469949"/>
                  <a:gd name="connsiteY149" fmla="*/ 1235957 h 2224519"/>
                  <a:gd name="connsiteX150" fmla="*/ 180733 w 3469949"/>
                  <a:gd name="connsiteY150" fmla="*/ 1045039 h 2224519"/>
                  <a:gd name="connsiteX151" fmla="*/ 276193 w 3469949"/>
                  <a:gd name="connsiteY151" fmla="*/ 864168 h 2224519"/>
                  <a:gd name="connsiteX152" fmla="*/ 471298 w 3469949"/>
                  <a:gd name="connsiteY152"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565020 w 3469949"/>
                  <a:gd name="connsiteY51" fmla="*/ 830046 h 2224519"/>
                  <a:gd name="connsiteX52" fmla="*/ 2960305 w 3469949"/>
                  <a:gd name="connsiteY52" fmla="*/ 1058646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822194 w 3469949"/>
                  <a:gd name="connsiteY58" fmla="*/ 1115796 h 2224519"/>
                  <a:gd name="connsiteX59" fmla="*/ 2226881 w 3469949"/>
                  <a:gd name="connsiteY59" fmla="*/ 1049121 h 2224519"/>
                  <a:gd name="connsiteX60" fmla="*/ 2105637 w 3469949"/>
                  <a:gd name="connsiteY60" fmla="*/ 967096 h 2224519"/>
                  <a:gd name="connsiteX61" fmla="*/ 1771168 w 3469949"/>
                  <a:gd name="connsiteY61" fmla="*/ 1203194 h 2224519"/>
                  <a:gd name="connsiteX62" fmla="*/ 1666272 w 3469949"/>
                  <a:gd name="connsiteY62" fmla="*/ 1103537 h 2224519"/>
                  <a:gd name="connsiteX63" fmla="*/ 1333340 w 3469949"/>
                  <a:gd name="connsiteY63" fmla="*/ 1505003 h 2224519"/>
                  <a:gd name="connsiteX64" fmla="*/ 1260930 w 3469949"/>
                  <a:gd name="connsiteY64" fmla="*/ 1457024 h 2224519"/>
                  <a:gd name="connsiteX65" fmla="*/ 1613074 w 3469949"/>
                  <a:gd name="connsiteY65" fmla="*/ 1076685 h 2224519"/>
                  <a:gd name="connsiteX66" fmla="*/ 1920715 w 3469949"/>
                  <a:gd name="connsiteY66" fmla="*/ 821267 h 2224519"/>
                  <a:gd name="connsiteX67" fmla="*/ 1829273 w 3469949"/>
                  <a:gd name="connsiteY67" fmla="*/ 817291 h 2224519"/>
                  <a:gd name="connsiteX68" fmla="*/ 1773614 w 3469949"/>
                  <a:gd name="connsiteY68" fmla="*/ 761632 h 2224519"/>
                  <a:gd name="connsiteX69" fmla="*/ 1456874 w 3469949"/>
                  <a:gd name="connsiteY69" fmla="*/ 1004847 h 2224519"/>
                  <a:gd name="connsiteX70" fmla="*/ 1527211 w 3469949"/>
                  <a:gd name="connsiteY70" fmla="*/ 753639 h 2224519"/>
                  <a:gd name="connsiteX71" fmla="*/ 1421703 w 3469949"/>
                  <a:gd name="connsiteY71" fmla="*/ 834026 h 2224519"/>
                  <a:gd name="connsiteX72" fmla="*/ 1512138 w 3469949"/>
                  <a:gd name="connsiteY72" fmla="*/ 834026 h 2224519"/>
                  <a:gd name="connsiteX73" fmla="*/ 1371461 w 3469949"/>
                  <a:gd name="connsiteY73" fmla="*/ 1019920 h 2224519"/>
                  <a:gd name="connsiteX74" fmla="*/ 1115228 w 3469949"/>
                  <a:gd name="connsiteY74" fmla="*/ 1246008 h 2224519"/>
                  <a:gd name="connsiteX75" fmla="*/ 907141 w 3469949"/>
                  <a:gd name="connsiteY75" fmla="*/ 1537410 h 2224519"/>
                  <a:gd name="connsiteX76" fmla="*/ 858995 w 3469949"/>
                  <a:gd name="connsiteY76" fmla="*/ 1612773 h 2224519"/>
                  <a:gd name="connsiteX77" fmla="*/ 1009720 w 3469949"/>
                  <a:gd name="connsiteY77" fmla="*/ 1909199 h 2224519"/>
                  <a:gd name="connsiteX78" fmla="*/ 1100156 w 3469949"/>
                  <a:gd name="connsiteY78" fmla="*/ 1889102 h 2224519"/>
                  <a:gd name="connsiteX79" fmla="*/ 1243117 w 3469949"/>
                  <a:gd name="connsiteY79" fmla="*/ 1429806 h 2224519"/>
                  <a:gd name="connsiteX80" fmla="*/ 1356169 w 3469949"/>
                  <a:gd name="connsiteY80" fmla="*/ 1501105 h 2224519"/>
                  <a:gd name="connsiteX81" fmla="*/ 1352194 w 3469949"/>
                  <a:gd name="connsiteY81" fmla="*/ 1596520 h 2224519"/>
                  <a:gd name="connsiteX82" fmla="*/ 1324384 w 3469949"/>
                  <a:gd name="connsiteY82" fmla="*/ 1770376 h 2224519"/>
                  <a:gd name="connsiteX83" fmla="*/ 1416465 w 3469949"/>
                  <a:gd name="connsiteY83" fmla="*/ 1910842 h 2224519"/>
                  <a:gd name="connsiteX84" fmla="*/ 1340269 w 3469949"/>
                  <a:gd name="connsiteY84" fmla="*/ 1640250 h 2224519"/>
                  <a:gd name="connsiteX85" fmla="*/ 1606637 w 3469949"/>
                  <a:gd name="connsiteY85" fmla="*/ 1513030 h 2224519"/>
                  <a:gd name="connsiteX86" fmla="*/ 1723643 w 3469949"/>
                  <a:gd name="connsiteY86" fmla="*/ 1293596 h 2224519"/>
                  <a:gd name="connsiteX87" fmla="*/ 1989073 w 3469949"/>
                  <a:gd name="connsiteY87" fmla="*/ 1262840 h 2224519"/>
                  <a:gd name="connsiteX88" fmla="*/ 1885956 w 3469949"/>
                  <a:gd name="connsiteY88" fmla="*/ 1550615 h 2224519"/>
                  <a:gd name="connsiteX89" fmla="*/ 1755393 w 3469949"/>
                  <a:gd name="connsiteY89" fmla="*/ 1719046 h 2224519"/>
                  <a:gd name="connsiteX90" fmla="*/ 1596312 w 3469949"/>
                  <a:gd name="connsiteY90" fmla="*/ 2013962 h 2224519"/>
                  <a:gd name="connsiteX91" fmla="*/ 1574831 w 3469949"/>
                  <a:gd name="connsiteY91" fmla="*/ 1921749 h 2224519"/>
                  <a:gd name="connsiteX92" fmla="*/ 1471464 w 3469949"/>
                  <a:gd name="connsiteY92" fmla="*/ 2065646 h 2224519"/>
                  <a:gd name="connsiteX93" fmla="*/ 1582781 w 3469949"/>
                  <a:gd name="connsiteY93" fmla="*/ 2133232 h 2224519"/>
                  <a:gd name="connsiteX94" fmla="*/ 1451584 w 3469949"/>
                  <a:gd name="connsiteY94" fmla="*/ 2200818 h 2224519"/>
                  <a:gd name="connsiteX95" fmla="*/ 1228948 w 3469949"/>
                  <a:gd name="connsiteY95" fmla="*/ 2208769 h 2224519"/>
                  <a:gd name="connsiteX96" fmla="*/ 982457 w 3469949"/>
                  <a:gd name="connsiteY96" fmla="*/ 2216722 h 2224519"/>
                  <a:gd name="connsiteX97" fmla="*/ 966555 w 3469949"/>
                  <a:gd name="connsiteY97" fmla="*/ 2137207 h 2224519"/>
                  <a:gd name="connsiteX98" fmla="*/ 1197143 w 3469949"/>
                  <a:gd name="connsiteY98" fmla="*/ 2161061 h 2224519"/>
                  <a:gd name="connsiteX99" fmla="*/ 1324364 w 3469949"/>
                  <a:gd name="connsiteY99" fmla="*/ 2141182 h 2224519"/>
                  <a:gd name="connsiteX100" fmla="*/ 1280632 w 3469949"/>
                  <a:gd name="connsiteY100" fmla="*/ 1954329 h 2224519"/>
                  <a:gd name="connsiteX101" fmla="*/ 1407852 w 3469949"/>
                  <a:gd name="connsiteY101" fmla="*/ 1926500 h 2224519"/>
                  <a:gd name="connsiteX102" fmla="*/ 1247453 w 3469949"/>
                  <a:gd name="connsiteY102" fmla="*/ 1884840 h 2224519"/>
                  <a:gd name="connsiteX103" fmla="*/ 1182614 w 3469949"/>
                  <a:gd name="connsiteY103" fmla="*/ 2054900 h 2224519"/>
                  <a:gd name="connsiteX104" fmla="*/ 1024793 w 3469949"/>
                  <a:gd name="connsiteY104" fmla="*/ 2120214 h 2224519"/>
                  <a:gd name="connsiteX105" fmla="*/ 884116 w 3469949"/>
                  <a:gd name="connsiteY105" fmla="*/ 1758474 h 2224519"/>
                  <a:gd name="connsiteX106" fmla="*/ 843922 w 3469949"/>
                  <a:gd name="connsiteY106" fmla="*/ 2069973 h 2224519"/>
                  <a:gd name="connsiteX107" fmla="*/ 703246 w 3469949"/>
                  <a:gd name="connsiteY107" fmla="*/ 1657991 h 2224519"/>
                  <a:gd name="connsiteX108" fmla="*/ 803729 w 3469949"/>
                  <a:gd name="connsiteY108" fmla="*/ 1406782 h 2224519"/>
                  <a:gd name="connsiteX109" fmla="*/ 884115 w 3469949"/>
                  <a:gd name="connsiteY109" fmla="*/ 1246008 h 2224519"/>
                  <a:gd name="connsiteX110" fmla="*/ 1160446 w 3469949"/>
                  <a:gd name="connsiteY110" fmla="*/ 1125427 h 2224519"/>
                  <a:gd name="connsiteX111" fmla="*/ 1637744 w 3469949"/>
                  <a:gd name="connsiteY111" fmla="*/ 648131 h 2224519"/>
                  <a:gd name="connsiteX112" fmla="*/ 1763348 w 3469949"/>
                  <a:gd name="connsiteY112" fmla="*/ 336632 h 2224519"/>
                  <a:gd name="connsiteX113" fmla="*/ 1642768 w 3469949"/>
                  <a:gd name="connsiteY113" fmla="*/ 376825 h 2224519"/>
                  <a:gd name="connsiteX114" fmla="*/ 1451848 w 3469949"/>
                  <a:gd name="connsiteY114" fmla="*/ 658179 h 2224519"/>
                  <a:gd name="connsiteX115" fmla="*/ 1170498 w 3469949"/>
                  <a:gd name="connsiteY115" fmla="*/ 497404 h 2224519"/>
                  <a:gd name="connsiteX116" fmla="*/ 1200641 w 3469949"/>
                  <a:gd name="connsiteY116" fmla="*/ 633056 h 2224519"/>
                  <a:gd name="connsiteX117" fmla="*/ 1115230 w 3469949"/>
                  <a:gd name="connsiteY117" fmla="*/ 869194 h 2224519"/>
                  <a:gd name="connsiteX118" fmla="*/ 1100158 w 3469949"/>
                  <a:gd name="connsiteY118" fmla="*/ 1004845 h 2224519"/>
                  <a:gd name="connsiteX119" fmla="*/ 904215 w 3469949"/>
                  <a:gd name="connsiteY119" fmla="*/ 1014893 h 2224519"/>
                  <a:gd name="connsiteX120" fmla="*/ 929336 w 3469949"/>
                  <a:gd name="connsiteY120" fmla="*/ 1175667 h 2224519"/>
                  <a:gd name="connsiteX121" fmla="*/ 708272 w 3469949"/>
                  <a:gd name="connsiteY121" fmla="*/ 984749 h 2224519"/>
                  <a:gd name="connsiteX122" fmla="*/ 607789 w 3469949"/>
                  <a:gd name="connsiteY122" fmla="*/ 914411 h 2224519"/>
                  <a:gd name="connsiteX123" fmla="*/ 809594 w 3469949"/>
                  <a:gd name="connsiteY123" fmla="*/ 1313832 h 2224519"/>
                  <a:gd name="connsiteX124" fmla="*/ 512330 w 3469949"/>
                  <a:gd name="connsiteY124" fmla="*/ 1356538 h 2224519"/>
                  <a:gd name="connsiteX125" fmla="*/ 647983 w 3469949"/>
                  <a:gd name="connsiteY125" fmla="*/ 1874028 h 2224519"/>
                  <a:gd name="connsiteX126" fmla="*/ 537449 w 3469949"/>
                  <a:gd name="connsiteY126" fmla="*/ 1798666 h 2224519"/>
                  <a:gd name="connsiteX127" fmla="*/ 391749 w 3469949"/>
                  <a:gd name="connsiteY127" fmla="*/ 1733351 h 2224519"/>
                  <a:gd name="connsiteX128" fmla="*/ 230975 w 3469949"/>
                  <a:gd name="connsiteY128" fmla="*/ 1436924 h 2224519"/>
                  <a:gd name="connsiteX129" fmla="*/ 356580 w 3469949"/>
                  <a:gd name="connsiteY129" fmla="*/ 1668037 h 2224519"/>
                  <a:gd name="connsiteX130" fmla="*/ 431942 w 3469949"/>
                  <a:gd name="connsiteY130" fmla="*/ 1833835 h 2224519"/>
                  <a:gd name="connsiteX131" fmla="*/ 527402 w 3469949"/>
                  <a:gd name="connsiteY131" fmla="*/ 1874028 h 2224519"/>
                  <a:gd name="connsiteX132" fmla="*/ 507305 w 3469949"/>
                  <a:gd name="connsiteY132" fmla="*/ 1989585 h 2224519"/>
                  <a:gd name="connsiteX133" fmla="*/ 311362 w 3469949"/>
                  <a:gd name="connsiteY133" fmla="*/ 2180503 h 2224519"/>
                  <a:gd name="connsiteX134" fmla="*/ 250235 w 3469949"/>
                  <a:gd name="connsiteY134" fmla="*/ 2142821 h 2224519"/>
                  <a:gd name="connsiteX135" fmla="*/ 220927 w 3469949"/>
                  <a:gd name="connsiteY135" fmla="*/ 1989584 h 2224519"/>
                  <a:gd name="connsiteX136" fmla="*/ 120444 w 3469949"/>
                  <a:gd name="connsiteY136" fmla="*/ 1909197 h 2224519"/>
                  <a:gd name="connsiteX137" fmla="*/ 65177 w 3469949"/>
                  <a:gd name="connsiteY137" fmla="*/ 1869004 h 2224519"/>
                  <a:gd name="connsiteX138" fmla="*/ 80251 w 3469949"/>
                  <a:gd name="connsiteY138" fmla="*/ 1673060 h 2224519"/>
                  <a:gd name="connsiteX139" fmla="*/ 205854 w 3469949"/>
                  <a:gd name="connsiteY139" fmla="*/ 1813738 h 2224519"/>
                  <a:gd name="connsiteX140" fmla="*/ 301314 w 3469949"/>
                  <a:gd name="connsiteY140" fmla="*/ 1974512 h 2224519"/>
                  <a:gd name="connsiteX141" fmla="*/ 326435 w 3469949"/>
                  <a:gd name="connsiteY141" fmla="*/ 1863979 h 2224519"/>
                  <a:gd name="connsiteX142" fmla="*/ 175710 w 3469949"/>
                  <a:gd name="connsiteY142" fmla="*/ 1517311 h 2224519"/>
                  <a:gd name="connsiteX143" fmla="*/ 150589 w 3469949"/>
                  <a:gd name="connsiteY143" fmla="*/ 1482143 h 2224519"/>
                  <a:gd name="connsiteX144" fmla="*/ 30008 w 3469949"/>
                  <a:gd name="connsiteY144" fmla="*/ 1642916 h 2224519"/>
                  <a:gd name="connsiteX145" fmla="*/ 19959 w 3469949"/>
                  <a:gd name="connsiteY145" fmla="*/ 1798665 h 2224519"/>
                  <a:gd name="connsiteX146" fmla="*/ 75227 w 3469949"/>
                  <a:gd name="connsiteY146" fmla="*/ 1301271 h 2224519"/>
                  <a:gd name="connsiteX147" fmla="*/ 175709 w 3469949"/>
                  <a:gd name="connsiteY147" fmla="*/ 1341465 h 2224519"/>
                  <a:gd name="connsiteX148" fmla="*/ 170685 w 3469949"/>
                  <a:gd name="connsiteY148" fmla="*/ 1125426 h 2224519"/>
                  <a:gd name="connsiteX149" fmla="*/ 95322 w 3469949"/>
                  <a:gd name="connsiteY149" fmla="*/ 1235957 h 2224519"/>
                  <a:gd name="connsiteX150" fmla="*/ 180733 w 3469949"/>
                  <a:gd name="connsiteY150" fmla="*/ 1045039 h 2224519"/>
                  <a:gd name="connsiteX151" fmla="*/ 276193 w 3469949"/>
                  <a:gd name="connsiteY151" fmla="*/ 864168 h 2224519"/>
                  <a:gd name="connsiteX152" fmla="*/ 471298 w 3469949"/>
                  <a:gd name="connsiteY152"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960305 w 3469949"/>
                  <a:gd name="connsiteY52" fmla="*/ 1058646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822194 w 3469949"/>
                  <a:gd name="connsiteY58" fmla="*/ 1115796 h 2224519"/>
                  <a:gd name="connsiteX59" fmla="*/ 2226881 w 3469949"/>
                  <a:gd name="connsiteY59" fmla="*/ 1049121 h 2224519"/>
                  <a:gd name="connsiteX60" fmla="*/ 2105637 w 3469949"/>
                  <a:gd name="connsiteY60" fmla="*/ 967096 h 2224519"/>
                  <a:gd name="connsiteX61" fmla="*/ 1771168 w 3469949"/>
                  <a:gd name="connsiteY61" fmla="*/ 1203194 h 2224519"/>
                  <a:gd name="connsiteX62" fmla="*/ 1666272 w 3469949"/>
                  <a:gd name="connsiteY62" fmla="*/ 1103537 h 2224519"/>
                  <a:gd name="connsiteX63" fmla="*/ 1333340 w 3469949"/>
                  <a:gd name="connsiteY63" fmla="*/ 1505003 h 2224519"/>
                  <a:gd name="connsiteX64" fmla="*/ 1260930 w 3469949"/>
                  <a:gd name="connsiteY64" fmla="*/ 1457024 h 2224519"/>
                  <a:gd name="connsiteX65" fmla="*/ 1613074 w 3469949"/>
                  <a:gd name="connsiteY65" fmla="*/ 1076685 h 2224519"/>
                  <a:gd name="connsiteX66" fmla="*/ 1920715 w 3469949"/>
                  <a:gd name="connsiteY66" fmla="*/ 821267 h 2224519"/>
                  <a:gd name="connsiteX67" fmla="*/ 1829273 w 3469949"/>
                  <a:gd name="connsiteY67" fmla="*/ 817291 h 2224519"/>
                  <a:gd name="connsiteX68" fmla="*/ 1773614 w 3469949"/>
                  <a:gd name="connsiteY68" fmla="*/ 761632 h 2224519"/>
                  <a:gd name="connsiteX69" fmla="*/ 1456874 w 3469949"/>
                  <a:gd name="connsiteY69" fmla="*/ 1004847 h 2224519"/>
                  <a:gd name="connsiteX70" fmla="*/ 1527211 w 3469949"/>
                  <a:gd name="connsiteY70" fmla="*/ 753639 h 2224519"/>
                  <a:gd name="connsiteX71" fmla="*/ 1421703 w 3469949"/>
                  <a:gd name="connsiteY71" fmla="*/ 834026 h 2224519"/>
                  <a:gd name="connsiteX72" fmla="*/ 1512138 w 3469949"/>
                  <a:gd name="connsiteY72" fmla="*/ 834026 h 2224519"/>
                  <a:gd name="connsiteX73" fmla="*/ 1371461 w 3469949"/>
                  <a:gd name="connsiteY73" fmla="*/ 1019920 h 2224519"/>
                  <a:gd name="connsiteX74" fmla="*/ 1115228 w 3469949"/>
                  <a:gd name="connsiteY74" fmla="*/ 1246008 h 2224519"/>
                  <a:gd name="connsiteX75" fmla="*/ 907141 w 3469949"/>
                  <a:gd name="connsiteY75" fmla="*/ 1537410 h 2224519"/>
                  <a:gd name="connsiteX76" fmla="*/ 858995 w 3469949"/>
                  <a:gd name="connsiteY76" fmla="*/ 1612773 h 2224519"/>
                  <a:gd name="connsiteX77" fmla="*/ 1009720 w 3469949"/>
                  <a:gd name="connsiteY77" fmla="*/ 1909199 h 2224519"/>
                  <a:gd name="connsiteX78" fmla="*/ 1100156 w 3469949"/>
                  <a:gd name="connsiteY78" fmla="*/ 1889102 h 2224519"/>
                  <a:gd name="connsiteX79" fmla="*/ 1243117 w 3469949"/>
                  <a:gd name="connsiteY79" fmla="*/ 1429806 h 2224519"/>
                  <a:gd name="connsiteX80" fmla="*/ 1356169 w 3469949"/>
                  <a:gd name="connsiteY80" fmla="*/ 1501105 h 2224519"/>
                  <a:gd name="connsiteX81" fmla="*/ 1352194 w 3469949"/>
                  <a:gd name="connsiteY81" fmla="*/ 1596520 h 2224519"/>
                  <a:gd name="connsiteX82" fmla="*/ 1324384 w 3469949"/>
                  <a:gd name="connsiteY82" fmla="*/ 1770376 h 2224519"/>
                  <a:gd name="connsiteX83" fmla="*/ 1416465 w 3469949"/>
                  <a:gd name="connsiteY83" fmla="*/ 1910842 h 2224519"/>
                  <a:gd name="connsiteX84" fmla="*/ 1340269 w 3469949"/>
                  <a:gd name="connsiteY84" fmla="*/ 1640250 h 2224519"/>
                  <a:gd name="connsiteX85" fmla="*/ 1606637 w 3469949"/>
                  <a:gd name="connsiteY85" fmla="*/ 1513030 h 2224519"/>
                  <a:gd name="connsiteX86" fmla="*/ 1723643 w 3469949"/>
                  <a:gd name="connsiteY86" fmla="*/ 1293596 h 2224519"/>
                  <a:gd name="connsiteX87" fmla="*/ 1989073 w 3469949"/>
                  <a:gd name="connsiteY87" fmla="*/ 1262840 h 2224519"/>
                  <a:gd name="connsiteX88" fmla="*/ 1885956 w 3469949"/>
                  <a:gd name="connsiteY88" fmla="*/ 1550615 h 2224519"/>
                  <a:gd name="connsiteX89" fmla="*/ 1755393 w 3469949"/>
                  <a:gd name="connsiteY89" fmla="*/ 1719046 h 2224519"/>
                  <a:gd name="connsiteX90" fmla="*/ 1596312 w 3469949"/>
                  <a:gd name="connsiteY90" fmla="*/ 2013962 h 2224519"/>
                  <a:gd name="connsiteX91" fmla="*/ 1574831 w 3469949"/>
                  <a:gd name="connsiteY91" fmla="*/ 1921749 h 2224519"/>
                  <a:gd name="connsiteX92" fmla="*/ 1471464 w 3469949"/>
                  <a:gd name="connsiteY92" fmla="*/ 2065646 h 2224519"/>
                  <a:gd name="connsiteX93" fmla="*/ 1582781 w 3469949"/>
                  <a:gd name="connsiteY93" fmla="*/ 2133232 h 2224519"/>
                  <a:gd name="connsiteX94" fmla="*/ 1451584 w 3469949"/>
                  <a:gd name="connsiteY94" fmla="*/ 2200818 h 2224519"/>
                  <a:gd name="connsiteX95" fmla="*/ 1228948 w 3469949"/>
                  <a:gd name="connsiteY95" fmla="*/ 2208769 h 2224519"/>
                  <a:gd name="connsiteX96" fmla="*/ 982457 w 3469949"/>
                  <a:gd name="connsiteY96" fmla="*/ 2216722 h 2224519"/>
                  <a:gd name="connsiteX97" fmla="*/ 966555 w 3469949"/>
                  <a:gd name="connsiteY97" fmla="*/ 2137207 h 2224519"/>
                  <a:gd name="connsiteX98" fmla="*/ 1197143 w 3469949"/>
                  <a:gd name="connsiteY98" fmla="*/ 2161061 h 2224519"/>
                  <a:gd name="connsiteX99" fmla="*/ 1324364 w 3469949"/>
                  <a:gd name="connsiteY99" fmla="*/ 2141182 h 2224519"/>
                  <a:gd name="connsiteX100" fmla="*/ 1280632 w 3469949"/>
                  <a:gd name="connsiteY100" fmla="*/ 1954329 h 2224519"/>
                  <a:gd name="connsiteX101" fmla="*/ 1407852 w 3469949"/>
                  <a:gd name="connsiteY101" fmla="*/ 1926500 h 2224519"/>
                  <a:gd name="connsiteX102" fmla="*/ 1247453 w 3469949"/>
                  <a:gd name="connsiteY102" fmla="*/ 1884840 h 2224519"/>
                  <a:gd name="connsiteX103" fmla="*/ 1182614 w 3469949"/>
                  <a:gd name="connsiteY103" fmla="*/ 2054900 h 2224519"/>
                  <a:gd name="connsiteX104" fmla="*/ 1024793 w 3469949"/>
                  <a:gd name="connsiteY104" fmla="*/ 2120214 h 2224519"/>
                  <a:gd name="connsiteX105" fmla="*/ 884116 w 3469949"/>
                  <a:gd name="connsiteY105" fmla="*/ 1758474 h 2224519"/>
                  <a:gd name="connsiteX106" fmla="*/ 843922 w 3469949"/>
                  <a:gd name="connsiteY106" fmla="*/ 2069973 h 2224519"/>
                  <a:gd name="connsiteX107" fmla="*/ 703246 w 3469949"/>
                  <a:gd name="connsiteY107" fmla="*/ 1657991 h 2224519"/>
                  <a:gd name="connsiteX108" fmla="*/ 803729 w 3469949"/>
                  <a:gd name="connsiteY108" fmla="*/ 1406782 h 2224519"/>
                  <a:gd name="connsiteX109" fmla="*/ 884115 w 3469949"/>
                  <a:gd name="connsiteY109" fmla="*/ 1246008 h 2224519"/>
                  <a:gd name="connsiteX110" fmla="*/ 1160446 w 3469949"/>
                  <a:gd name="connsiteY110" fmla="*/ 1125427 h 2224519"/>
                  <a:gd name="connsiteX111" fmla="*/ 1637744 w 3469949"/>
                  <a:gd name="connsiteY111" fmla="*/ 648131 h 2224519"/>
                  <a:gd name="connsiteX112" fmla="*/ 1763348 w 3469949"/>
                  <a:gd name="connsiteY112" fmla="*/ 336632 h 2224519"/>
                  <a:gd name="connsiteX113" fmla="*/ 1642768 w 3469949"/>
                  <a:gd name="connsiteY113" fmla="*/ 376825 h 2224519"/>
                  <a:gd name="connsiteX114" fmla="*/ 1451848 w 3469949"/>
                  <a:gd name="connsiteY114" fmla="*/ 658179 h 2224519"/>
                  <a:gd name="connsiteX115" fmla="*/ 1170498 w 3469949"/>
                  <a:gd name="connsiteY115" fmla="*/ 497404 h 2224519"/>
                  <a:gd name="connsiteX116" fmla="*/ 1200641 w 3469949"/>
                  <a:gd name="connsiteY116" fmla="*/ 633056 h 2224519"/>
                  <a:gd name="connsiteX117" fmla="*/ 1115230 w 3469949"/>
                  <a:gd name="connsiteY117" fmla="*/ 869194 h 2224519"/>
                  <a:gd name="connsiteX118" fmla="*/ 1100158 w 3469949"/>
                  <a:gd name="connsiteY118" fmla="*/ 1004845 h 2224519"/>
                  <a:gd name="connsiteX119" fmla="*/ 904215 w 3469949"/>
                  <a:gd name="connsiteY119" fmla="*/ 1014893 h 2224519"/>
                  <a:gd name="connsiteX120" fmla="*/ 929336 w 3469949"/>
                  <a:gd name="connsiteY120" fmla="*/ 1175667 h 2224519"/>
                  <a:gd name="connsiteX121" fmla="*/ 708272 w 3469949"/>
                  <a:gd name="connsiteY121" fmla="*/ 984749 h 2224519"/>
                  <a:gd name="connsiteX122" fmla="*/ 607789 w 3469949"/>
                  <a:gd name="connsiteY122" fmla="*/ 914411 h 2224519"/>
                  <a:gd name="connsiteX123" fmla="*/ 809594 w 3469949"/>
                  <a:gd name="connsiteY123" fmla="*/ 1313832 h 2224519"/>
                  <a:gd name="connsiteX124" fmla="*/ 512330 w 3469949"/>
                  <a:gd name="connsiteY124" fmla="*/ 1356538 h 2224519"/>
                  <a:gd name="connsiteX125" fmla="*/ 647983 w 3469949"/>
                  <a:gd name="connsiteY125" fmla="*/ 1874028 h 2224519"/>
                  <a:gd name="connsiteX126" fmla="*/ 537449 w 3469949"/>
                  <a:gd name="connsiteY126" fmla="*/ 1798666 h 2224519"/>
                  <a:gd name="connsiteX127" fmla="*/ 391749 w 3469949"/>
                  <a:gd name="connsiteY127" fmla="*/ 1733351 h 2224519"/>
                  <a:gd name="connsiteX128" fmla="*/ 230975 w 3469949"/>
                  <a:gd name="connsiteY128" fmla="*/ 1436924 h 2224519"/>
                  <a:gd name="connsiteX129" fmla="*/ 356580 w 3469949"/>
                  <a:gd name="connsiteY129" fmla="*/ 1668037 h 2224519"/>
                  <a:gd name="connsiteX130" fmla="*/ 431942 w 3469949"/>
                  <a:gd name="connsiteY130" fmla="*/ 1833835 h 2224519"/>
                  <a:gd name="connsiteX131" fmla="*/ 527402 w 3469949"/>
                  <a:gd name="connsiteY131" fmla="*/ 1874028 h 2224519"/>
                  <a:gd name="connsiteX132" fmla="*/ 507305 w 3469949"/>
                  <a:gd name="connsiteY132" fmla="*/ 1989585 h 2224519"/>
                  <a:gd name="connsiteX133" fmla="*/ 311362 w 3469949"/>
                  <a:gd name="connsiteY133" fmla="*/ 2180503 h 2224519"/>
                  <a:gd name="connsiteX134" fmla="*/ 250235 w 3469949"/>
                  <a:gd name="connsiteY134" fmla="*/ 2142821 h 2224519"/>
                  <a:gd name="connsiteX135" fmla="*/ 220927 w 3469949"/>
                  <a:gd name="connsiteY135" fmla="*/ 1989584 h 2224519"/>
                  <a:gd name="connsiteX136" fmla="*/ 120444 w 3469949"/>
                  <a:gd name="connsiteY136" fmla="*/ 1909197 h 2224519"/>
                  <a:gd name="connsiteX137" fmla="*/ 65177 w 3469949"/>
                  <a:gd name="connsiteY137" fmla="*/ 1869004 h 2224519"/>
                  <a:gd name="connsiteX138" fmla="*/ 80251 w 3469949"/>
                  <a:gd name="connsiteY138" fmla="*/ 1673060 h 2224519"/>
                  <a:gd name="connsiteX139" fmla="*/ 205854 w 3469949"/>
                  <a:gd name="connsiteY139" fmla="*/ 1813738 h 2224519"/>
                  <a:gd name="connsiteX140" fmla="*/ 301314 w 3469949"/>
                  <a:gd name="connsiteY140" fmla="*/ 1974512 h 2224519"/>
                  <a:gd name="connsiteX141" fmla="*/ 326435 w 3469949"/>
                  <a:gd name="connsiteY141" fmla="*/ 1863979 h 2224519"/>
                  <a:gd name="connsiteX142" fmla="*/ 175710 w 3469949"/>
                  <a:gd name="connsiteY142" fmla="*/ 1517311 h 2224519"/>
                  <a:gd name="connsiteX143" fmla="*/ 150589 w 3469949"/>
                  <a:gd name="connsiteY143" fmla="*/ 1482143 h 2224519"/>
                  <a:gd name="connsiteX144" fmla="*/ 30008 w 3469949"/>
                  <a:gd name="connsiteY144" fmla="*/ 1642916 h 2224519"/>
                  <a:gd name="connsiteX145" fmla="*/ 19959 w 3469949"/>
                  <a:gd name="connsiteY145" fmla="*/ 1798665 h 2224519"/>
                  <a:gd name="connsiteX146" fmla="*/ 75227 w 3469949"/>
                  <a:gd name="connsiteY146" fmla="*/ 1301271 h 2224519"/>
                  <a:gd name="connsiteX147" fmla="*/ 175709 w 3469949"/>
                  <a:gd name="connsiteY147" fmla="*/ 1341465 h 2224519"/>
                  <a:gd name="connsiteX148" fmla="*/ 170685 w 3469949"/>
                  <a:gd name="connsiteY148" fmla="*/ 1125426 h 2224519"/>
                  <a:gd name="connsiteX149" fmla="*/ 95322 w 3469949"/>
                  <a:gd name="connsiteY149" fmla="*/ 1235957 h 2224519"/>
                  <a:gd name="connsiteX150" fmla="*/ 180733 w 3469949"/>
                  <a:gd name="connsiteY150" fmla="*/ 1045039 h 2224519"/>
                  <a:gd name="connsiteX151" fmla="*/ 276193 w 3469949"/>
                  <a:gd name="connsiteY151" fmla="*/ 864168 h 2224519"/>
                  <a:gd name="connsiteX152" fmla="*/ 471298 w 3469949"/>
                  <a:gd name="connsiteY152"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960305 w 3469949"/>
                  <a:gd name="connsiteY52" fmla="*/ 1058646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822194 w 3469949"/>
                  <a:gd name="connsiteY58" fmla="*/ 1115796 h 2224519"/>
                  <a:gd name="connsiteX59" fmla="*/ 2226881 w 3469949"/>
                  <a:gd name="connsiteY59" fmla="*/ 1049121 h 2224519"/>
                  <a:gd name="connsiteX60" fmla="*/ 2105637 w 3469949"/>
                  <a:gd name="connsiteY60" fmla="*/ 967096 h 2224519"/>
                  <a:gd name="connsiteX61" fmla="*/ 1771168 w 3469949"/>
                  <a:gd name="connsiteY61" fmla="*/ 1203194 h 2224519"/>
                  <a:gd name="connsiteX62" fmla="*/ 1666272 w 3469949"/>
                  <a:gd name="connsiteY62" fmla="*/ 1103537 h 2224519"/>
                  <a:gd name="connsiteX63" fmla="*/ 1333340 w 3469949"/>
                  <a:gd name="connsiteY63" fmla="*/ 1505003 h 2224519"/>
                  <a:gd name="connsiteX64" fmla="*/ 1260930 w 3469949"/>
                  <a:gd name="connsiteY64" fmla="*/ 1457024 h 2224519"/>
                  <a:gd name="connsiteX65" fmla="*/ 1613074 w 3469949"/>
                  <a:gd name="connsiteY65" fmla="*/ 1076685 h 2224519"/>
                  <a:gd name="connsiteX66" fmla="*/ 1920715 w 3469949"/>
                  <a:gd name="connsiteY66" fmla="*/ 821267 h 2224519"/>
                  <a:gd name="connsiteX67" fmla="*/ 1829273 w 3469949"/>
                  <a:gd name="connsiteY67" fmla="*/ 817291 h 2224519"/>
                  <a:gd name="connsiteX68" fmla="*/ 1773614 w 3469949"/>
                  <a:gd name="connsiteY68" fmla="*/ 761632 h 2224519"/>
                  <a:gd name="connsiteX69" fmla="*/ 1456874 w 3469949"/>
                  <a:gd name="connsiteY69" fmla="*/ 1004847 h 2224519"/>
                  <a:gd name="connsiteX70" fmla="*/ 1527211 w 3469949"/>
                  <a:gd name="connsiteY70" fmla="*/ 753639 h 2224519"/>
                  <a:gd name="connsiteX71" fmla="*/ 1421703 w 3469949"/>
                  <a:gd name="connsiteY71" fmla="*/ 834026 h 2224519"/>
                  <a:gd name="connsiteX72" fmla="*/ 1512138 w 3469949"/>
                  <a:gd name="connsiteY72" fmla="*/ 834026 h 2224519"/>
                  <a:gd name="connsiteX73" fmla="*/ 1371461 w 3469949"/>
                  <a:gd name="connsiteY73" fmla="*/ 1019920 h 2224519"/>
                  <a:gd name="connsiteX74" fmla="*/ 1115228 w 3469949"/>
                  <a:gd name="connsiteY74" fmla="*/ 1246008 h 2224519"/>
                  <a:gd name="connsiteX75" fmla="*/ 907141 w 3469949"/>
                  <a:gd name="connsiteY75" fmla="*/ 1537410 h 2224519"/>
                  <a:gd name="connsiteX76" fmla="*/ 858995 w 3469949"/>
                  <a:gd name="connsiteY76" fmla="*/ 1612773 h 2224519"/>
                  <a:gd name="connsiteX77" fmla="*/ 1009720 w 3469949"/>
                  <a:gd name="connsiteY77" fmla="*/ 1909199 h 2224519"/>
                  <a:gd name="connsiteX78" fmla="*/ 1100156 w 3469949"/>
                  <a:gd name="connsiteY78" fmla="*/ 1889102 h 2224519"/>
                  <a:gd name="connsiteX79" fmla="*/ 1243117 w 3469949"/>
                  <a:gd name="connsiteY79" fmla="*/ 1429806 h 2224519"/>
                  <a:gd name="connsiteX80" fmla="*/ 1356169 w 3469949"/>
                  <a:gd name="connsiteY80" fmla="*/ 1501105 h 2224519"/>
                  <a:gd name="connsiteX81" fmla="*/ 1352194 w 3469949"/>
                  <a:gd name="connsiteY81" fmla="*/ 1596520 h 2224519"/>
                  <a:gd name="connsiteX82" fmla="*/ 1324384 w 3469949"/>
                  <a:gd name="connsiteY82" fmla="*/ 1770376 h 2224519"/>
                  <a:gd name="connsiteX83" fmla="*/ 1416465 w 3469949"/>
                  <a:gd name="connsiteY83" fmla="*/ 1910842 h 2224519"/>
                  <a:gd name="connsiteX84" fmla="*/ 1340269 w 3469949"/>
                  <a:gd name="connsiteY84" fmla="*/ 1640250 h 2224519"/>
                  <a:gd name="connsiteX85" fmla="*/ 1606637 w 3469949"/>
                  <a:gd name="connsiteY85" fmla="*/ 1513030 h 2224519"/>
                  <a:gd name="connsiteX86" fmla="*/ 1723643 w 3469949"/>
                  <a:gd name="connsiteY86" fmla="*/ 1293596 h 2224519"/>
                  <a:gd name="connsiteX87" fmla="*/ 1989073 w 3469949"/>
                  <a:gd name="connsiteY87" fmla="*/ 1262840 h 2224519"/>
                  <a:gd name="connsiteX88" fmla="*/ 1885956 w 3469949"/>
                  <a:gd name="connsiteY88" fmla="*/ 1550615 h 2224519"/>
                  <a:gd name="connsiteX89" fmla="*/ 1755393 w 3469949"/>
                  <a:gd name="connsiteY89" fmla="*/ 1719046 h 2224519"/>
                  <a:gd name="connsiteX90" fmla="*/ 1596312 w 3469949"/>
                  <a:gd name="connsiteY90" fmla="*/ 2013962 h 2224519"/>
                  <a:gd name="connsiteX91" fmla="*/ 1574831 w 3469949"/>
                  <a:gd name="connsiteY91" fmla="*/ 1921749 h 2224519"/>
                  <a:gd name="connsiteX92" fmla="*/ 1471464 w 3469949"/>
                  <a:gd name="connsiteY92" fmla="*/ 2065646 h 2224519"/>
                  <a:gd name="connsiteX93" fmla="*/ 1582781 w 3469949"/>
                  <a:gd name="connsiteY93" fmla="*/ 2133232 h 2224519"/>
                  <a:gd name="connsiteX94" fmla="*/ 1451584 w 3469949"/>
                  <a:gd name="connsiteY94" fmla="*/ 2200818 h 2224519"/>
                  <a:gd name="connsiteX95" fmla="*/ 1228948 w 3469949"/>
                  <a:gd name="connsiteY95" fmla="*/ 2208769 h 2224519"/>
                  <a:gd name="connsiteX96" fmla="*/ 982457 w 3469949"/>
                  <a:gd name="connsiteY96" fmla="*/ 2216722 h 2224519"/>
                  <a:gd name="connsiteX97" fmla="*/ 966555 w 3469949"/>
                  <a:gd name="connsiteY97" fmla="*/ 2137207 h 2224519"/>
                  <a:gd name="connsiteX98" fmla="*/ 1197143 w 3469949"/>
                  <a:gd name="connsiteY98" fmla="*/ 2161061 h 2224519"/>
                  <a:gd name="connsiteX99" fmla="*/ 1324364 w 3469949"/>
                  <a:gd name="connsiteY99" fmla="*/ 2141182 h 2224519"/>
                  <a:gd name="connsiteX100" fmla="*/ 1280632 w 3469949"/>
                  <a:gd name="connsiteY100" fmla="*/ 1954329 h 2224519"/>
                  <a:gd name="connsiteX101" fmla="*/ 1407852 w 3469949"/>
                  <a:gd name="connsiteY101" fmla="*/ 1926500 h 2224519"/>
                  <a:gd name="connsiteX102" fmla="*/ 1247453 w 3469949"/>
                  <a:gd name="connsiteY102" fmla="*/ 1884840 h 2224519"/>
                  <a:gd name="connsiteX103" fmla="*/ 1182614 w 3469949"/>
                  <a:gd name="connsiteY103" fmla="*/ 2054900 h 2224519"/>
                  <a:gd name="connsiteX104" fmla="*/ 1024793 w 3469949"/>
                  <a:gd name="connsiteY104" fmla="*/ 2120214 h 2224519"/>
                  <a:gd name="connsiteX105" fmla="*/ 884116 w 3469949"/>
                  <a:gd name="connsiteY105" fmla="*/ 1758474 h 2224519"/>
                  <a:gd name="connsiteX106" fmla="*/ 843922 w 3469949"/>
                  <a:gd name="connsiteY106" fmla="*/ 2069973 h 2224519"/>
                  <a:gd name="connsiteX107" fmla="*/ 703246 w 3469949"/>
                  <a:gd name="connsiteY107" fmla="*/ 1657991 h 2224519"/>
                  <a:gd name="connsiteX108" fmla="*/ 803729 w 3469949"/>
                  <a:gd name="connsiteY108" fmla="*/ 1406782 h 2224519"/>
                  <a:gd name="connsiteX109" fmla="*/ 884115 w 3469949"/>
                  <a:gd name="connsiteY109" fmla="*/ 1246008 h 2224519"/>
                  <a:gd name="connsiteX110" fmla="*/ 1160446 w 3469949"/>
                  <a:gd name="connsiteY110" fmla="*/ 1125427 h 2224519"/>
                  <a:gd name="connsiteX111" fmla="*/ 1637744 w 3469949"/>
                  <a:gd name="connsiteY111" fmla="*/ 648131 h 2224519"/>
                  <a:gd name="connsiteX112" fmla="*/ 1763348 w 3469949"/>
                  <a:gd name="connsiteY112" fmla="*/ 336632 h 2224519"/>
                  <a:gd name="connsiteX113" fmla="*/ 1642768 w 3469949"/>
                  <a:gd name="connsiteY113" fmla="*/ 376825 h 2224519"/>
                  <a:gd name="connsiteX114" fmla="*/ 1451848 w 3469949"/>
                  <a:gd name="connsiteY114" fmla="*/ 658179 h 2224519"/>
                  <a:gd name="connsiteX115" fmla="*/ 1170498 w 3469949"/>
                  <a:gd name="connsiteY115" fmla="*/ 497404 h 2224519"/>
                  <a:gd name="connsiteX116" fmla="*/ 1200641 w 3469949"/>
                  <a:gd name="connsiteY116" fmla="*/ 633056 h 2224519"/>
                  <a:gd name="connsiteX117" fmla="*/ 1115230 w 3469949"/>
                  <a:gd name="connsiteY117" fmla="*/ 869194 h 2224519"/>
                  <a:gd name="connsiteX118" fmla="*/ 1100158 w 3469949"/>
                  <a:gd name="connsiteY118" fmla="*/ 1004845 h 2224519"/>
                  <a:gd name="connsiteX119" fmla="*/ 904215 w 3469949"/>
                  <a:gd name="connsiteY119" fmla="*/ 1014893 h 2224519"/>
                  <a:gd name="connsiteX120" fmla="*/ 929336 w 3469949"/>
                  <a:gd name="connsiteY120" fmla="*/ 1175667 h 2224519"/>
                  <a:gd name="connsiteX121" fmla="*/ 708272 w 3469949"/>
                  <a:gd name="connsiteY121" fmla="*/ 984749 h 2224519"/>
                  <a:gd name="connsiteX122" fmla="*/ 607789 w 3469949"/>
                  <a:gd name="connsiteY122" fmla="*/ 914411 h 2224519"/>
                  <a:gd name="connsiteX123" fmla="*/ 809594 w 3469949"/>
                  <a:gd name="connsiteY123" fmla="*/ 1313832 h 2224519"/>
                  <a:gd name="connsiteX124" fmla="*/ 512330 w 3469949"/>
                  <a:gd name="connsiteY124" fmla="*/ 1356538 h 2224519"/>
                  <a:gd name="connsiteX125" fmla="*/ 647983 w 3469949"/>
                  <a:gd name="connsiteY125" fmla="*/ 1874028 h 2224519"/>
                  <a:gd name="connsiteX126" fmla="*/ 537449 w 3469949"/>
                  <a:gd name="connsiteY126" fmla="*/ 1798666 h 2224519"/>
                  <a:gd name="connsiteX127" fmla="*/ 391749 w 3469949"/>
                  <a:gd name="connsiteY127" fmla="*/ 1733351 h 2224519"/>
                  <a:gd name="connsiteX128" fmla="*/ 230975 w 3469949"/>
                  <a:gd name="connsiteY128" fmla="*/ 1436924 h 2224519"/>
                  <a:gd name="connsiteX129" fmla="*/ 356580 w 3469949"/>
                  <a:gd name="connsiteY129" fmla="*/ 1668037 h 2224519"/>
                  <a:gd name="connsiteX130" fmla="*/ 431942 w 3469949"/>
                  <a:gd name="connsiteY130" fmla="*/ 1833835 h 2224519"/>
                  <a:gd name="connsiteX131" fmla="*/ 527402 w 3469949"/>
                  <a:gd name="connsiteY131" fmla="*/ 1874028 h 2224519"/>
                  <a:gd name="connsiteX132" fmla="*/ 507305 w 3469949"/>
                  <a:gd name="connsiteY132" fmla="*/ 1989585 h 2224519"/>
                  <a:gd name="connsiteX133" fmla="*/ 311362 w 3469949"/>
                  <a:gd name="connsiteY133" fmla="*/ 2180503 h 2224519"/>
                  <a:gd name="connsiteX134" fmla="*/ 250235 w 3469949"/>
                  <a:gd name="connsiteY134" fmla="*/ 2142821 h 2224519"/>
                  <a:gd name="connsiteX135" fmla="*/ 220927 w 3469949"/>
                  <a:gd name="connsiteY135" fmla="*/ 1989584 h 2224519"/>
                  <a:gd name="connsiteX136" fmla="*/ 120444 w 3469949"/>
                  <a:gd name="connsiteY136" fmla="*/ 1909197 h 2224519"/>
                  <a:gd name="connsiteX137" fmla="*/ 65177 w 3469949"/>
                  <a:gd name="connsiteY137" fmla="*/ 1869004 h 2224519"/>
                  <a:gd name="connsiteX138" fmla="*/ 80251 w 3469949"/>
                  <a:gd name="connsiteY138" fmla="*/ 1673060 h 2224519"/>
                  <a:gd name="connsiteX139" fmla="*/ 205854 w 3469949"/>
                  <a:gd name="connsiteY139" fmla="*/ 1813738 h 2224519"/>
                  <a:gd name="connsiteX140" fmla="*/ 301314 w 3469949"/>
                  <a:gd name="connsiteY140" fmla="*/ 1974512 h 2224519"/>
                  <a:gd name="connsiteX141" fmla="*/ 326435 w 3469949"/>
                  <a:gd name="connsiteY141" fmla="*/ 1863979 h 2224519"/>
                  <a:gd name="connsiteX142" fmla="*/ 175710 w 3469949"/>
                  <a:gd name="connsiteY142" fmla="*/ 1517311 h 2224519"/>
                  <a:gd name="connsiteX143" fmla="*/ 150589 w 3469949"/>
                  <a:gd name="connsiteY143" fmla="*/ 1482143 h 2224519"/>
                  <a:gd name="connsiteX144" fmla="*/ 30008 w 3469949"/>
                  <a:gd name="connsiteY144" fmla="*/ 1642916 h 2224519"/>
                  <a:gd name="connsiteX145" fmla="*/ 19959 w 3469949"/>
                  <a:gd name="connsiteY145" fmla="*/ 1798665 h 2224519"/>
                  <a:gd name="connsiteX146" fmla="*/ 75227 w 3469949"/>
                  <a:gd name="connsiteY146" fmla="*/ 1301271 h 2224519"/>
                  <a:gd name="connsiteX147" fmla="*/ 175709 w 3469949"/>
                  <a:gd name="connsiteY147" fmla="*/ 1341465 h 2224519"/>
                  <a:gd name="connsiteX148" fmla="*/ 170685 w 3469949"/>
                  <a:gd name="connsiteY148" fmla="*/ 1125426 h 2224519"/>
                  <a:gd name="connsiteX149" fmla="*/ 95322 w 3469949"/>
                  <a:gd name="connsiteY149" fmla="*/ 1235957 h 2224519"/>
                  <a:gd name="connsiteX150" fmla="*/ 180733 w 3469949"/>
                  <a:gd name="connsiteY150" fmla="*/ 1045039 h 2224519"/>
                  <a:gd name="connsiteX151" fmla="*/ 276193 w 3469949"/>
                  <a:gd name="connsiteY151" fmla="*/ 864168 h 2224519"/>
                  <a:gd name="connsiteX152" fmla="*/ 471298 w 3469949"/>
                  <a:gd name="connsiteY152"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960305 w 3469949"/>
                  <a:gd name="connsiteY52" fmla="*/ 1058646 h 2224519"/>
                  <a:gd name="connsiteX53" fmla="*/ 3469893 w 3469949"/>
                  <a:gd name="connsiteY53" fmla="*/ 1934946 h 2224519"/>
                  <a:gd name="connsiteX54" fmla="*/ 2607881 w 3469949"/>
                  <a:gd name="connsiteY54" fmla="*/ 1234859 h 2224519"/>
                  <a:gd name="connsiteX55" fmla="*/ 2064955 w 3469949"/>
                  <a:gd name="connsiteY55" fmla="*/ 1382496 h 2224519"/>
                  <a:gd name="connsiteX56" fmla="*/ 2022094 w 3469949"/>
                  <a:gd name="connsiteY56" fmla="*/ 1225334 h 2224519"/>
                  <a:gd name="connsiteX57" fmla="*/ 2364993 w 3469949"/>
                  <a:gd name="connsiteY57" fmla="*/ 1120559 h 2224519"/>
                  <a:gd name="connsiteX58" fmla="*/ 2822194 w 3469949"/>
                  <a:gd name="connsiteY58" fmla="*/ 1115796 h 2224519"/>
                  <a:gd name="connsiteX59" fmla="*/ 2226881 w 3469949"/>
                  <a:gd name="connsiteY59" fmla="*/ 1049121 h 2224519"/>
                  <a:gd name="connsiteX60" fmla="*/ 2105637 w 3469949"/>
                  <a:gd name="connsiteY60" fmla="*/ 967096 h 2224519"/>
                  <a:gd name="connsiteX61" fmla="*/ 1771168 w 3469949"/>
                  <a:gd name="connsiteY61" fmla="*/ 1203194 h 2224519"/>
                  <a:gd name="connsiteX62" fmla="*/ 1666272 w 3469949"/>
                  <a:gd name="connsiteY62" fmla="*/ 1103537 h 2224519"/>
                  <a:gd name="connsiteX63" fmla="*/ 1333340 w 3469949"/>
                  <a:gd name="connsiteY63" fmla="*/ 1505003 h 2224519"/>
                  <a:gd name="connsiteX64" fmla="*/ 1260930 w 3469949"/>
                  <a:gd name="connsiteY64" fmla="*/ 1457024 h 2224519"/>
                  <a:gd name="connsiteX65" fmla="*/ 1613074 w 3469949"/>
                  <a:gd name="connsiteY65" fmla="*/ 1076685 h 2224519"/>
                  <a:gd name="connsiteX66" fmla="*/ 1920715 w 3469949"/>
                  <a:gd name="connsiteY66" fmla="*/ 821267 h 2224519"/>
                  <a:gd name="connsiteX67" fmla="*/ 1829273 w 3469949"/>
                  <a:gd name="connsiteY67" fmla="*/ 817291 h 2224519"/>
                  <a:gd name="connsiteX68" fmla="*/ 1773614 w 3469949"/>
                  <a:gd name="connsiteY68" fmla="*/ 761632 h 2224519"/>
                  <a:gd name="connsiteX69" fmla="*/ 1456874 w 3469949"/>
                  <a:gd name="connsiteY69" fmla="*/ 1004847 h 2224519"/>
                  <a:gd name="connsiteX70" fmla="*/ 1527211 w 3469949"/>
                  <a:gd name="connsiteY70" fmla="*/ 753639 h 2224519"/>
                  <a:gd name="connsiteX71" fmla="*/ 1421703 w 3469949"/>
                  <a:gd name="connsiteY71" fmla="*/ 834026 h 2224519"/>
                  <a:gd name="connsiteX72" fmla="*/ 1512138 w 3469949"/>
                  <a:gd name="connsiteY72" fmla="*/ 834026 h 2224519"/>
                  <a:gd name="connsiteX73" fmla="*/ 1371461 w 3469949"/>
                  <a:gd name="connsiteY73" fmla="*/ 1019920 h 2224519"/>
                  <a:gd name="connsiteX74" fmla="*/ 1115228 w 3469949"/>
                  <a:gd name="connsiteY74" fmla="*/ 1246008 h 2224519"/>
                  <a:gd name="connsiteX75" fmla="*/ 907141 w 3469949"/>
                  <a:gd name="connsiteY75" fmla="*/ 1537410 h 2224519"/>
                  <a:gd name="connsiteX76" fmla="*/ 858995 w 3469949"/>
                  <a:gd name="connsiteY76" fmla="*/ 1612773 h 2224519"/>
                  <a:gd name="connsiteX77" fmla="*/ 1009720 w 3469949"/>
                  <a:gd name="connsiteY77" fmla="*/ 1909199 h 2224519"/>
                  <a:gd name="connsiteX78" fmla="*/ 1100156 w 3469949"/>
                  <a:gd name="connsiteY78" fmla="*/ 1889102 h 2224519"/>
                  <a:gd name="connsiteX79" fmla="*/ 1243117 w 3469949"/>
                  <a:gd name="connsiteY79" fmla="*/ 1429806 h 2224519"/>
                  <a:gd name="connsiteX80" fmla="*/ 1356169 w 3469949"/>
                  <a:gd name="connsiteY80" fmla="*/ 1501105 h 2224519"/>
                  <a:gd name="connsiteX81" fmla="*/ 1352194 w 3469949"/>
                  <a:gd name="connsiteY81" fmla="*/ 1596520 h 2224519"/>
                  <a:gd name="connsiteX82" fmla="*/ 1324384 w 3469949"/>
                  <a:gd name="connsiteY82" fmla="*/ 1770376 h 2224519"/>
                  <a:gd name="connsiteX83" fmla="*/ 1416465 w 3469949"/>
                  <a:gd name="connsiteY83" fmla="*/ 1910842 h 2224519"/>
                  <a:gd name="connsiteX84" fmla="*/ 1340269 w 3469949"/>
                  <a:gd name="connsiteY84" fmla="*/ 1640250 h 2224519"/>
                  <a:gd name="connsiteX85" fmla="*/ 1606637 w 3469949"/>
                  <a:gd name="connsiteY85" fmla="*/ 1513030 h 2224519"/>
                  <a:gd name="connsiteX86" fmla="*/ 1723643 w 3469949"/>
                  <a:gd name="connsiteY86" fmla="*/ 1293596 h 2224519"/>
                  <a:gd name="connsiteX87" fmla="*/ 1989073 w 3469949"/>
                  <a:gd name="connsiteY87" fmla="*/ 1262840 h 2224519"/>
                  <a:gd name="connsiteX88" fmla="*/ 1885956 w 3469949"/>
                  <a:gd name="connsiteY88" fmla="*/ 1550615 h 2224519"/>
                  <a:gd name="connsiteX89" fmla="*/ 1755393 w 3469949"/>
                  <a:gd name="connsiteY89" fmla="*/ 1719046 h 2224519"/>
                  <a:gd name="connsiteX90" fmla="*/ 1596312 w 3469949"/>
                  <a:gd name="connsiteY90" fmla="*/ 2013962 h 2224519"/>
                  <a:gd name="connsiteX91" fmla="*/ 1574831 w 3469949"/>
                  <a:gd name="connsiteY91" fmla="*/ 1921749 h 2224519"/>
                  <a:gd name="connsiteX92" fmla="*/ 1471464 w 3469949"/>
                  <a:gd name="connsiteY92" fmla="*/ 2065646 h 2224519"/>
                  <a:gd name="connsiteX93" fmla="*/ 1582781 w 3469949"/>
                  <a:gd name="connsiteY93" fmla="*/ 2133232 h 2224519"/>
                  <a:gd name="connsiteX94" fmla="*/ 1451584 w 3469949"/>
                  <a:gd name="connsiteY94" fmla="*/ 2200818 h 2224519"/>
                  <a:gd name="connsiteX95" fmla="*/ 1228948 w 3469949"/>
                  <a:gd name="connsiteY95" fmla="*/ 2208769 h 2224519"/>
                  <a:gd name="connsiteX96" fmla="*/ 982457 w 3469949"/>
                  <a:gd name="connsiteY96" fmla="*/ 2216722 h 2224519"/>
                  <a:gd name="connsiteX97" fmla="*/ 966555 w 3469949"/>
                  <a:gd name="connsiteY97" fmla="*/ 2137207 h 2224519"/>
                  <a:gd name="connsiteX98" fmla="*/ 1197143 w 3469949"/>
                  <a:gd name="connsiteY98" fmla="*/ 2161061 h 2224519"/>
                  <a:gd name="connsiteX99" fmla="*/ 1324364 w 3469949"/>
                  <a:gd name="connsiteY99" fmla="*/ 2141182 h 2224519"/>
                  <a:gd name="connsiteX100" fmla="*/ 1280632 w 3469949"/>
                  <a:gd name="connsiteY100" fmla="*/ 1954329 h 2224519"/>
                  <a:gd name="connsiteX101" fmla="*/ 1407852 w 3469949"/>
                  <a:gd name="connsiteY101" fmla="*/ 1926500 h 2224519"/>
                  <a:gd name="connsiteX102" fmla="*/ 1247453 w 3469949"/>
                  <a:gd name="connsiteY102" fmla="*/ 1884840 h 2224519"/>
                  <a:gd name="connsiteX103" fmla="*/ 1182614 w 3469949"/>
                  <a:gd name="connsiteY103" fmla="*/ 2054900 h 2224519"/>
                  <a:gd name="connsiteX104" fmla="*/ 1024793 w 3469949"/>
                  <a:gd name="connsiteY104" fmla="*/ 2120214 h 2224519"/>
                  <a:gd name="connsiteX105" fmla="*/ 884116 w 3469949"/>
                  <a:gd name="connsiteY105" fmla="*/ 1758474 h 2224519"/>
                  <a:gd name="connsiteX106" fmla="*/ 843922 w 3469949"/>
                  <a:gd name="connsiteY106" fmla="*/ 2069973 h 2224519"/>
                  <a:gd name="connsiteX107" fmla="*/ 703246 w 3469949"/>
                  <a:gd name="connsiteY107" fmla="*/ 1657991 h 2224519"/>
                  <a:gd name="connsiteX108" fmla="*/ 803729 w 3469949"/>
                  <a:gd name="connsiteY108" fmla="*/ 1406782 h 2224519"/>
                  <a:gd name="connsiteX109" fmla="*/ 884115 w 3469949"/>
                  <a:gd name="connsiteY109" fmla="*/ 1246008 h 2224519"/>
                  <a:gd name="connsiteX110" fmla="*/ 1160446 w 3469949"/>
                  <a:gd name="connsiteY110" fmla="*/ 1125427 h 2224519"/>
                  <a:gd name="connsiteX111" fmla="*/ 1637744 w 3469949"/>
                  <a:gd name="connsiteY111" fmla="*/ 648131 h 2224519"/>
                  <a:gd name="connsiteX112" fmla="*/ 1763348 w 3469949"/>
                  <a:gd name="connsiteY112" fmla="*/ 336632 h 2224519"/>
                  <a:gd name="connsiteX113" fmla="*/ 1642768 w 3469949"/>
                  <a:gd name="connsiteY113" fmla="*/ 376825 h 2224519"/>
                  <a:gd name="connsiteX114" fmla="*/ 1451848 w 3469949"/>
                  <a:gd name="connsiteY114" fmla="*/ 658179 h 2224519"/>
                  <a:gd name="connsiteX115" fmla="*/ 1170498 w 3469949"/>
                  <a:gd name="connsiteY115" fmla="*/ 497404 h 2224519"/>
                  <a:gd name="connsiteX116" fmla="*/ 1200641 w 3469949"/>
                  <a:gd name="connsiteY116" fmla="*/ 633056 h 2224519"/>
                  <a:gd name="connsiteX117" fmla="*/ 1115230 w 3469949"/>
                  <a:gd name="connsiteY117" fmla="*/ 869194 h 2224519"/>
                  <a:gd name="connsiteX118" fmla="*/ 1100158 w 3469949"/>
                  <a:gd name="connsiteY118" fmla="*/ 1004845 h 2224519"/>
                  <a:gd name="connsiteX119" fmla="*/ 904215 w 3469949"/>
                  <a:gd name="connsiteY119" fmla="*/ 1014893 h 2224519"/>
                  <a:gd name="connsiteX120" fmla="*/ 929336 w 3469949"/>
                  <a:gd name="connsiteY120" fmla="*/ 1175667 h 2224519"/>
                  <a:gd name="connsiteX121" fmla="*/ 708272 w 3469949"/>
                  <a:gd name="connsiteY121" fmla="*/ 984749 h 2224519"/>
                  <a:gd name="connsiteX122" fmla="*/ 607789 w 3469949"/>
                  <a:gd name="connsiteY122" fmla="*/ 914411 h 2224519"/>
                  <a:gd name="connsiteX123" fmla="*/ 809594 w 3469949"/>
                  <a:gd name="connsiteY123" fmla="*/ 1313832 h 2224519"/>
                  <a:gd name="connsiteX124" fmla="*/ 512330 w 3469949"/>
                  <a:gd name="connsiteY124" fmla="*/ 1356538 h 2224519"/>
                  <a:gd name="connsiteX125" fmla="*/ 647983 w 3469949"/>
                  <a:gd name="connsiteY125" fmla="*/ 1874028 h 2224519"/>
                  <a:gd name="connsiteX126" fmla="*/ 537449 w 3469949"/>
                  <a:gd name="connsiteY126" fmla="*/ 1798666 h 2224519"/>
                  <a:gd name="connsiteX127" fmla="*/ 391749 w 3469949"/>
                  <a:gd name="connsiteY127" fmla="*/ 1733351 h 2224519"/>
                  <a:gd name="connsiteX128" fmla="*/ 230975 w 3469949"/>
                  <a:gd name="connsiteY128" fmla="*/ 1436924 h 2224519"/>
                  <a:gd name="connsiteX129" fmla="*/ 356580 w 3469949"/>
                  <a:gd name="connsiteY129" fmla="*/ 1668037 h 2224519"/>
                  <a:gd name="connsiteX130" fmla="*/ 431942 w 3469949"/>
                  <a:gd name="connsiteY130" fmla="*/ 1833835 h 2224519"/>
                  <a:gd name="connsiteX131" fmla="*/ 527402 w 3469949"/>
                  <a:gd name="connsiteY131" fmla="*/ 1874028 h 2224519"/>
                  <a:gd name="connsiteX132" fmla="*/ 507305 w 3469949"/>
                  <a:gd name="connsiteY132" fmla="*/ 1989585 h 2224519"/>
                  <a:gd name="connsiteX133" fmla="*/ 311362 w 3469949"/>
                  <a:gd name="connsiteY133" fmla="*/ 2180503 h 2224519"/>
                  <a:gd name="connsiteX134" fmla="*/ 250235 w 3469949"/>
                  <a:gd name="connsiteY134" fmla="*/ 2142821 h 2224519"/>
                  <a:gd name="connsiteX135" fmla="*/ 220927 w 3469949"/>
                  <a:gd name="connsiteY135" fmla="*/ 1989584 h 2224519"/>
                  <a:gd name="connsiteX136" fmla="*/ 120444 w 3469949"/>
                  <a:gd name="connsiteY136" fmla="*/ 1909197 h 2224519"/>
                  <a:gd name="connsiteX137" fmla="*/ 65177 w 3469949"/>
                  <a:gd name="connsiteY137" fmla="*/ 1869004 h 2224519"/>
                  <a:gd name="connsiteX138" fmla="*/ 80251 w 3469949"/>
                  <a:gd name="connsiteY138" fmla="*/ 1673060 h 2224519"/>
                  <a:gd name="connsiteX139" fmla="*/ 205854 w 3469949"/>
                  <a:gd name="connsiteY139" fmla="*/ 1813738 h 2224519"/>
                  <a:gd name="connsiteX140" fmla="*/ 301314 w 3469949"/>
                  <a:gd name="connsiteY140" fmla="*/ 1974512 h 2224519"/>
                  <a:gd name="connsiteX141" fmla="*/ 326435 w 3469949"/>
                  <a:gd name="connsiteY141" fmla="*/ 1863979 h 2224519"/>
                  <a:gd name="connsiteX142" fmla="*/ 175710 w 3469949"/>
                  <a:gd name="connsiteY142" fmla="*/ 1517311 h 2224519"/>
                  <a:gd name="connsiteX143" fmla="*/ 150589 w 3469949"/>
                  <a:gd name="connsiteY143" fmla="*/ 1482143 h 2224519"/>
                  <a:gd name="connsiteX144" fmla="*/ 30008 w 3469949"/>
                  <a:gd name="connsiteY144" fmla="*/ 1642916 h 2224519"/>
                  <a:gd name="connsiteX145" fmla="*/ 19959 w 3469949"/>
                  <a:gd name="connsiteY145" fmla="*/ 1798665 h 2224519"/>
                  <a:gd name="connsiteX146" fmla="*/ 75227 w 3469949"/>
                  <a:gd name="connsiteY146" fmla="*/ 1301271 h 2224519"/>
                  <a:gd name="connsiteX147" fmla="*/ 175709 w 3469949"/>
                  <a:gd name="connsiteY147" fmla="*/ 1341465 h 2224519"/>
                  <a:gd name="connsiteX148" fmla="*/ 170685 w 3469949"/>
                  <a:gd name="connsiteY148" fmla="*/ 1125426 h 2224519"/>
                  <a:gd name="connsiteX149" fmla="*/ 95322 w 3469949"/>
                  <a:gd name="connsiteY149" fmla="*/ 1235957 h 2224519"/>
                  <a:gd name="connsiteX150" fmla="*/ 180733 w 3469949"/>
                  <a:gd name="connsiteY150" fmla="*/ 1045039 h 2224519"/>
                  <a:gd name="connsiteX151" fmla="*/ 276193 w 3469949"/>
                  <a:gd name="connsiteY151" fmla="*/ 864168 h 2224519"/>
                  <a:gd name="connsiteX152" fmla="*/ 471298 w 3469949"/>
                  <a:gd name="connsiteY152"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622169 w 3469949"/>
                  <a:gd name="connsiteY52" fmla="*/ 720509 h 2224519"/>
                  <a:gd name="connsiteX53" fmla="*/ 2960305 w 3469949"/>
                  <a:gd name="connsiteY53" fmla="*/ 1058646 h 2224519"/>
                  <a:gd name="connsiteX54" fmla="*/ 3469893 w 3469949"/>
                  <a:gd name="connsiteY54" fmla="*/ 1934946 h 2224519"/>
                  <a:gd name="connsiteX55" fmla="*/ 2607881 w 3469949"/>
                  <a:gd name="connsiteY55" fmla="*/ 1234859 h 2224519"/>
                  <a:gd name="connsiteX56" fmla="*/ 2064955 w 3469949"/>
                  <a:gd name="connsiteY56" fmla="*/ 1382496 h 2224519"/>
                  <a:gd name="connsiteX57" fmla="*/ 2022094 w 3469949"/>
                  <a:gd name="connsiteY57" fmla="*/ 1225334 h 2224519"/>
                  <a:gd name="connsiteX58" fmla="*/ 2364993 w 3469949"/>
                  <a:gd name="connsiteY58" fmla="*/ 1120559 h 2224519"/>
                  <a:gd name="connsiteX59" fmla="*/ 2822194 w 3469949"/>
                  <a:gd name="connsiteY59" fmla="*/ 1115796 h 2224519"/>
                  <a:gd name="connsiteX60" fmla="*/ 2226881 w 3469949"/>
                  <a:gd name="connsiteY60" fmla="*/ 1049121 h 2224519"/>
                  <a:gd name="connsiteX61" fmla="*/ 2105637 w 3469949"/>
                  <a:gd name="connsiteY61" fmla="*/ 967096 h 2224519"/>
                  <a:gd name="connsiteX62" fmla="*/ 1771168 w 3469949"/>
                  <a:gd name="connsiteY62" fmla="*/ 1203194 h 2224519"/>
                  <a:gd name="connsiteX63" fmla="*/ 1666272 w 3469949"/>
                  <a:gd name="connsiteY63" fmla="*/ 1103537 h 2224519"/>
                  <a:gd name="connsiteX64" fmla="*/ 1333340 w 3469949"/>
                  <a:gd name="connsiteY64" fmla="*/ 1505003 h 2224519"/>
                  <a:gd name="connsiteX65" fmla="*/ 1260930 w 3469949"/>
                  <a:gd name="connsiteY65" fmla="*/ 1457024 h 2224519"/>
                  <a:gd name="connsiteX66" fmla="*/ 1613074 w 3469949"/>
                  <a:gd name="connsiteY66" fmla="*/ 1076685 h 2224519"/>
                  <a:gd name="connsiteX67" fmla="*/ 1920715 w 3469949"/>
                  <a:gd name="connsiteY67" fmla="*/ 821267 h 2224519"/>
                  <a:gd name="connsiteX68" fmla="*/ 1829273 w 3469949"/>
                  <a:gd name="connsiteY68" fmla="*/ 817291 h 2224519"/>
                  <a:gd name="connsiteX69" fmla="*/ 1773614 w 3469949"/>
                  <a:gd name="connsiteY69" fmla="*/ 761632 h 2224519"/>
                  <a:gd name="connsiteX70" fmla="*/ 1456874 w 3469949"/>
                  <a:gd name="connsiteY70" fmla="*/ 1004847 h 2224519"/>
                  <a:gd name="connsiteX71" fmla="*/ 1527211 w 3469949"/>
                  <a:gd name="connsiteY71" fmla="*/ 753639 h 2224519"/>
                  <a:gd name="connsiteX72" fmla="*/ 1421703 w 3469949"/>
                  <a:gd name="connsiteY72" fmla="*/ 834026 h 2224519"/>
                  <a:gd name="connsiteX73" fmla="*/ 1512138 w 3469949"/>
                  <a:gd name="connsiteY73" fmla="*/ 834026 h 2224519"/>
                  <a:gd name="connsiteX74" fmla="*/ 1371461 w 3469949"/>
                  <a:gd name="connsiteY74" fmla="*/ 1019920 h 2224519"/>
                  <a:gd name="connsiteX75" fmla="*/ 1115228 w 3469949"/>
                  <a:gd name="connsiteY75" fmla="*/ 1246008 h 2224519"/>
                  <a:gd name="connsiteX76" fmla="*/ 907141 w 3469949"/>
                  <a:gd name="connsiteY76" fmla="*/ 1537410 h 2224519"/>
                  <a:gd name="connsiteX77" fmla="*/ 858995 w 3469949"/>
                  <a:gd name="connsiteY77" fmla="*/ 1612773 h 2224519"/>
                  <a:gd name="connsiteX78" fmla="*/ 1009720 w 3469949"/>
                  <a:gd name="connsiteY78" fmla="*/ 1909199 h 2224519"/>
                  <a:gd name="connsiteX79" fmla="*/ 1100156 w 3469949"/>
                  <a:gd name="connsiteY79" fmla="*/ 1889102 h 2224519"/>
                  <a:gd name="connsiteX80" fmla="*/ 1243117 w 3469949"/>
                  <a:gd name="connsiteY80" fmla="*/ 1429806 h 2224519"/>
                  <a:gd name="connsiteX81" fmla="*/ 1356169 w 3469949"/>
                  <a:gd name="connsiteY81" fmla="*/ 1501105 h 2224519"/>
                  <a:gd name="connsiteX82" fmla="*/ 1352194 w 3469949"/>
                  <a:gd name="connsiteY82" fmla="*/ 1596520 h 2224519"/>
                  <a:gd name="connsiteX83" fmla="*/ 1324384 w 3469949"/>
                  <a:gd name="connsiteY83" fmla="*/ 1770376 h 2224519"/>
                  <a:gd name="connsiteX84" fmla="*/ 1416465 w 3469949"/>
                  <a:gd name="connsiteY84" fmla="*/ 1910842 h 2224519"/>
                  <a:gd name="connsiteX85" fmla="*/ 1340269 w 3469949"/>
                  <a:gd name="connsiteY85" fmla="*/ 1640250 h 2224519"/>
                  <a:gd name="connsiteX86" fmla="*/ 1606637 w 3469949"/>
                  <a:gd name="connsiteY86" fmla="*/ 1513030 h 2224519"/>
                  <a:gd name="connsiteX87" fmla="*/ 1723643 w 3469949"/>
                  <a:gd name="connsiteY87" fmla="*/ 1293596 h 2224519"/>
                  <a:gd name="connsiteX88" fmla="*/ 1989073 w 3469949"/>
                  <a:gd name="connsiteY88" fmla="*/ 1262840 h 2224519"/>
                  <a:gd name="connsiteX89" fmla="*/ 1885956 w 3469949"/>
                  <a:gd name="connsiteY89" fmla="*/ 1550615 h 2224519"/>
                  <a:gd name="connsiteX90" fmla="*/ 1755393 w 3469949"/>
                  <a:gd name="connsiteY90" fmla="*/ 1719046 h 2224519"/>
                  <a:gd name="connsiteX91" fmla="*/ 1596312 w 3469949"/>
                  <a:gd name="connsiteY91" fmla="*/ 2013962 h 2224519"/>
                  <a:gd name="connsiteX92" fmla="*/ 1574831 w 3469949"/>
                  <a:gd name="connsiteY92" fmla="*/ 1921749 h 2224519"/>
                  <a:gd name="connsiteX93" fmla="*/ 1471464 w 3469949"/>
                  <a:gd name="connsiteY93" fmla="*/ 2065646 h 2224519"/>
                  <a:gd name="connsiteX94" fmla="*/ 1582781 w 3469949"/>
                  <a:gd name="connsiteY94" fmla="*/ 2133232 h 2224519"/>
                  <a:gd name="connsiteX95" fmla="*/ 1451584 w 3469949"/>
                  <a:gd name="connsiteY95" fmla="*/ 2200818 h 2224519"/>
                  <a:gd name="connsiteX96" fmla="*/ 1228948 w 3469949"/>
                  <a:gd name="connsiteY96" fmla="*/ 2208769 h 2224519"/>
                  <a:gd name="connsiteX97" fmla="*/ 982457 w 3469949"/>
                  <a:gd name="connsiteY97" fmla="*/ 2216722 h 2224519"/>
                  <a:gd name="connsiteX98" fmla="*/ 966555 w 3469949"/>
                  <a:gd name="connsiteY98" fmla="*/ 2137207 h 2224519"/>
                  <a:gd name="connsiteX99" fmla="*/ 1197143 w 3469949"/>
                  <a:gd name="connsiteY99" fmla="*/ 2161061 h 2224519"/>
                  <a:gd name="connsiteX100" fmla="*/ 1324364 w 3469949"/>
                  <a:gd name="connsiteY100" fmla="*/ 2141182 h 2224519"/>
                  <a:gd name="connsiteX101" fmla="*/ 1280632 w 3469949"/>
                  <a:gd name="connsiteY101" fmla="*/ 1954329 h 2224519"/>
                  <a:gd name="connsiteX102" fmla="*/ 1407852 w 3469949"/>
                  <a:gd name="connsiteY102" fmla="*/ 1926500 h 2224519"/>
                  <a:gd name="connsiteX103" fmla="*/ 1247453 w 3469949"/>
                  <a:gd name="connsiteY103" fmla="*/ 1884840 h 2224519"/>
                  <a:gd name="connsiteX104" fmla="*/ 1182614 w 3469949"/>
                  <a:gd name="connsiteY104" fmla="*/ 2054900 h 2224519"/>
                  <a:gd name="connsiteX105" fmla="*/ 1024793 w 3469949"/>
                  <a:gd name="connsiteY105" fmla="*/ 2120214 h 2224519"/>
                  <a:gd name="connsiteX106" fmla="*/ 884116 w 3469949"/>
                  <a:gd name="connsiteY106" fmla="*/ 1758474 h 2224519"/>
                  <a:gd name="connsiteX107" fmla="*/ 843922 w 3469949"/>
                  <a:gd name="connsiteY107" fmla="*/ 2069973 h 2224519"/>
                  <a:gd name="connsiteX108" fmla="*/ 703246 w 3469949"/>
                  <a:gd name="connsiteY108" fmla="*/ 1657991 h 2224519"/>
                  <a:gd name="connsiteX109" fmla="*/ 803729 w 3469949"/>
                  <a:gd name="connsiteY109" fmla="*/ 1406782 h 2224519"/>
                  <a:gd name="connsiteX110" fmla="*/ 884115 w 3469949"/>
                  <a:gd name="connsiteY110" fmla="*/ 1246008 h 2224519"/>
                  <a:gd name="connsiteX111" fmla="*/ 1160446 w 3469949"/>
                  <a:gd name="connsiteY111" fmla="*/ 1125427 h 2224519"/>
                  <a:gd name="connsiteX112" fmla="*/ 1637744 w 3469949"/>
                  <a:gd name="connsiteY112" fmla="*/ 648131 h 2224519"/>
                  <a:gd name="connsiteX113" fmla="*/ 1763348 w 3469949"/>
                  <a:gd name="connsiteY113" fmla="*/ 336632 h 2224519"/>
                  <a:gd name="connsiteX114" fmla="*/ 1642768 w 3469949"/>
                  <a:gd name="connsiteY114" fmla="*/ 376825 h 2224519"/>
                  <a:gd name="connsiteX115" fmla="*/ 1451848 w 3469949"/>
                  <a:gd name="connsiteY115" fmla="*/ 658179 h 2224519"/>
                  <a:gd name="connsiteX116" fmla="*/ 1170498 w 3469949"/>
                  <a:gd name="connsiteY116" fmla="*/ 497404 h 2224519"/>
                  <a:gd name="connsiteX117" fmla="*/ 1200641 w 3469949"/>
                  <a:gd name="connsiteY117" fmla="*/ 633056 h 2224519"/>
                  <a:gd name="connsiteX118" fmla="*/ 1115230 w 3469949"/>
                  <a:gd name="connsiteY118" fmla="*/ 869194 h 2224519"/>
                  <a:gd name="connsiteX119" fmla="*/ 1100158 w 3469949"/>
                  <a:gd name="connsiteY119" fmla="*/ 1004845 h 2224519"/>
                  <a:gd name="connsiteX120" fmla="*/ 904215 w 3469949"/>
                  <a:gd name="connsiteY120" fmla="*/ 1014893 h 2224519"/>
                  <a:gd name="connsiteX121" fmla="*/ 929336 w 3469949"/>
                  <a:gd name="connsiteY121" fmla="*/ 1175667 h 2224519"/>
                  <a:gd name="connsiteX122" fmla="*/ 708272 w 3469949"/>
                  <a:gd name="connsiteY122" fmla="*/ 984749 h 2224519"/>
                  <a:gd name="connsiteX123" fmla="*/ 607789 w 3469949"/>
                  <a:gd name="connsiteY123" fmla="*/ 914411 h 2224519"/>
                  <a:gd name="connsiteX124" fmla="*/ 809594 w 3469949"/>
                  <a:gd name="connsiteY124" fmla="*/ 1313832 h 2224519"/>
                  <a:gd name="connsiteX125" fmla="*/ 512330 w 3469949"/>
                  <a:gd name="connsiteY125" fmla="*/ 1356538 h 2224519"/>
                  <a:gd name="connsiteX126" fmla="*/ 647983 w 3469949"/>
                  <a:gd name="connsiteY126" fmla="*/ 1874028 h 2224519"/>
                  <a:gd name="connsiteX127" fmla="*/ 537449 w 3469949"/>
                  <a:gd name="connsiteY127" fmla="*/ 1798666 h 2224519"/>
                  <a:gd name="connsiteX128" fmla="*/ 391749 w 3469949"/>
                  <a:gd name="connsiteY128" fmla="*/ 1733351 h 2224519"/>
                  <a:gd name="connsiteX129" fmla="*/ 230975 w 3469949"/>
                  <a:gd name="connsiteY129" fmla="*/ 1436924 h 2224519"/>
                  <a:gd name="connsiteX130" fmla="*/ 356580 w 3469949"/>
                  <a:gd name="connsiteY130" fmla="*/ 1668037 h 2224519"/>
                  <a:gd name="connsiteX131" fmla="*/ 431942 w 3469949"/>
                  <a:gd name="connsiteY131" fmla="*/ 1833835 h 2224519"/>
                  <a:gd name="connsiteX132" fmla="*/ 527402 w 3469949"/>
                  <a:gd name="connsiteY132" fmla="*/ 1874028 h 2224519"/>
                  <a:gd name="connsiteX133" fmla="*/ 507305 w 3469949"/>
                  <a:gd name="connsiteY133" fmla="*/ 1989585 h 2224519"/>
                  <a:gd name="connsiteX134" fmla="*/ 311362 w 3469949"/>
                  <a:gd name="connsiteY134" fmla="*/ 2180503 h 2224519"/>
                  <a:gd name="connsiteX135" fmla="*/ 250235 w 3469949"/>
                  <a:gd name="connsiteY135" fmla="*/ 2142821 h 2224519"/>
                  <a:gd name="connsiteX136" fmla="*/ 220927 w 3469949"/>
                  <a:gd name="connsiteY136" fmla="*/ 1989584 h 2224519"/>
                  <a:gd name="connsiteX137" fmla="*/ 120444 w 3469949"/>
                  <a:gd name="connsiteY137" fmla="*/ 1909197 h 2224519"/>
                  <a:gd name="connsiteX138" fmla="*/ 65177 w 3469949"/>
                  <a:gd name="connsiteY138" fmla="*/ 1869004 h 2224519"/>
                  <a:gd name="connsiteX139" fmla="*/ 80251 w 3469949"/>
                  <a:gd name="connsiteY139" fmla="*/ 1673060 h 2224519"/>
                  <a:gd name="connsiteX140" fmla="*/ 205854 w 3469949"/>
                  <a:gd name="connsiteY140" fmla="*/ 1813738 h 2224519"/>
                  <a:gd name="connsiteX141" fmla="*/ 301314 w 3469949"/>
                  <a:gd name="connsiteY141" fmla="*/ 1974512 h 2224519"/>
                  <a:gd name="connsiteX142" fmla="*/ 326435 w 3469949"/>
                  <a:gd name="connsiteY142" fmla="*/ 1863979 h 2224519"/>
                  <a:gd name="connsiteX143" fmla="*/ 175710 w 3469949"/>
                  <a:gd name="connsiteY143" fmla="*/ 1517311 h 2224519"/>
                  <a:gd name="connsiteX144" fmla="*/ 150589 w 3469949"/>
                  <a:gd name="connsiteY144" fmla="*/ 1482143 h 2224519"/>
                  <a:gd name="connsiteX145" fmla="*/ 30008 w 3469949"/>
                  <a:gd name="connsiteY145" fmla="*/ 1642916 h 2224519"/>
                  <a:gd name="connsiteX146" fmla="*/ 19959 w 3469949"/>
                  <a:gd name="connsiteY146" fmla="*/ 1798665 h 2224519"/>
                  <a:gd name="connsiteX147" fmla="*/ 75227 w 3469949"/>
                  <a:gd name="connsiteY147" fmla="*/ 1301271 h 2224519"/>
                  <a:gd name="connsiteX148" fmla="*/ 175709 w 3469949"/>
                  <a:gd name="connsiteY148" fmla="*/ 1341465 h 2224519"/>
                  <a:gd name="connsiteX149" fmla="*/ 170685 w 3469949"/>
                  <a:gd name="connsiteY149" fmla="*/ 1125426 h 2224519"/>
                  <a:gd name="connsiteX150" fmla="*/ 95322 w 3469949"/>
                  <a:gd name="connsiteY150" fmla="*/ 1235957 h 2224519"/>
                  <a:gd name="connsiteX151" fmla="*/ 180733 w 3469949"/>
                  <a:gd name="connsiteY151" fmla="*/ 1045039 h 2224519"/>
                  <a:gd name="connsiteX152" fmla="*/ 276193 w 3469949"/>
                  <a:gd name="connsiteY152" fmla="*/ 864168 h 2224519"/>
                  <a:gd name="connsiteX153" fmla="*/ 471298 w 3469949"/>
                  <a:gd name="connsiteY153"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693607 w 3469949"/>
                  <a:gd name="connsiteY52" fmla="*/ 882434 h 2224519"/>
                  <a:gd name="connsiteX53" fmla="*/ 2960305 w 3469949"/>
                  <a:gd name="connsiteY53" fmla="*/ 1058646 h 2224519"/>
                  <a:gd name="connsiteX54" fmla="*/ 3469893 w 3469949"/>
                  <a:gd name="connsiteY54" fmla="*/ 1934946 h 2224519"/>
                  <a:gd name="connsiteX55" fmla="*/ 2607881 w 3469949"/>
                  <a:gd name="connsiteY55" fmla="*/ 1234859 h 2224519"/>
                  <a:gd name="connsiteX56" fmla="*/ 2064955 w 3469949"/>
                  <a:gd name="connsiteY56" fmla="*/ 1382496 h 2224519"/>
                  <a:gd name="connsiteX57" fmla="*/ 2022094 w 3469949"/>
                  <a:gd name="connsiteY57" fmla="*/ 1225334 h 2224519"/>
                  <a:gd name="connsiteX58" fmla="*/ 2364993 w 3469949"/>
                  <a:gd name="connsiteY58" fmla="*/ 1120559 h 2224519"/>
                  <a:gd name="connsiteX59" fmla="*/ 2822194 w 3469949"/>
                  <a:gd name="connsiteY59" fmla="*/ 1115796 h 2224519"/>
                  <a:gd name="connsiteX60" fmla="*/ 2226881 w 3469949"/>
                  <a:gd name="connsiteY60" fmla="*/ 1049121 h 2224519"/>
                  <a:gd name="connsiteX61" fmla="*/ 2105637 w 3469949"/>
                  <a:gd name="connsiteY61" fmla="*/ 967096 h 2224519"/>
                  <a:gd name="connsiteX62" fmla="*/ 1771168 w 3469949"/>
                  <a:gd name="connsiteY62" fmla="*/ 1203194 h 2224519"/>
                  <a:gd name="connsiteX63" fmla="*/ 1666272 w 3469949"/>
                  <a:gd name="connsiteY63" fmla="*/ 1103537 h 2224519"/>
                  <a:gd name="connsiteX64" fmla="*/ 1333340 w 3469949"/>
                  <a:gd name="connsiteY64" fmla="*/ 1505003 h 2224519"/>
                  <a:gd name="connsiteX65" fmla="*/ 1260930 w 3469949"/>
                  <a:gd name="connsiteY65" fmla="*/ 1457024 h 2224519"/>
                  <a:gd name="connsiteX66" fmla="*/ 1613074 w 3469949"/>
                  <a:gd name="connsiteY66" fmla="*/ 1076685 h 2224519"/>
                  <a:gd name="connsiteX67" fmla="*/ 1920715 w 3469949"/>
                  <a:gd name="connsiteY67" fmla="*/ 821267 h 2224519"/>
                  <a:gd name="connsiteX68" fmla="*/ 1829273 w 3469949"/>
                  <a:gd name="connsiteY68" fmla="*/ 817291 h 2224519"/>
                  <a:gd name="connsiteX69" fmla="*/ 1773614 w 3469949"/>
                  <a:gd name="connsiteY69" fmla="*/ 761632 h 2224519"/>
                  <a:gd name="connsiteX70" fmla="*/ 1456874 w 3469949"/>
                  <a:gd name="connsiteY70" fmla="*/ 1004847 h 2224519"/>
                  <a:gd name="connsiteX71" fmla="*/ 1527211 w 3469949"/>
                  <a:gd name="connsiteY71" fmla="*/ 753639 h 2224519"/>
                  <a:gd name="connsiteX72" fmla="*/ 1421703 w 3469949"/>
                  <a:gd name="connsiteY72" fmla="*/ 834026 h 2224519"/>
                  <a:gd name="connsiteX73" fmla="*/ 1512138 w 3469949"/>
                  <a:gd name="connsiteY73" fmla="*/ 834026 h 2224519"/>
                  <a:gd name="connsiteX74" fmla="*/ 1371461 w 3469949"/>
                  <a:gd name="connsiteY74" fmla="*/ 1019920 h 2224519"/>
                  <a:gd name="connsiteX75" fmla="*/ 1115228 w 3469949"/>
                  <a:gd name="connsiteY75" fmla="*/ 1246008 h 2224519"/>
                  <a:gd name="connsiteX76" fmla="*/ 907141 w 3469949"/>
                  <a:gd name="connsiteY76" fmla="*/ 1537410 h 2224519"/>
                  <a:gd name="connsiteX77" fmla="*/ 858995 w 3469949"/>
                  <a:gd name="connsiteY77" fmla="*/ 1612773 h 2224519"/>
                  <a:gd name="connsiteX78" fmla="*/ 1009720 w 3469949"/>
                  <a:gd name="connsiteY78" fmla="*/ 1909199 h 2224519"/>
                  <a:gd name="connsiteX79" fmla="*/ 1100156 w 3469949"/>
                  <a:gd name="connsiteY79" fmla="*/ 1889102 h 2224519"/>
                  <a:gd name="connsiteX80" fmla="*/ 1243117 w 3469949"/>
                  <a:gd name="connsiteY80" fmla="*/ 1429806 h 2224519"/>
                  <a:gd name="connsiteX81" fmla="*/ 1356169 w 3469949"/>
                  <a:gd name="connsiteY81" fmla="*/ 1501105 h 2224519"/>
                  <a:gd name="connsiteX82" fmla="*/ 1352194 w 3469949"/>
                  <a:gd name="connsiteY82" fmla="*/ 1596520 h 2224519"/>
                  <a:gd name="connsiteX83" fmla="*/ 1324384 w 3469949"/>
                  <a:gd name="connsiteY83" fmla="*/ 1770376 h 2224519"/>
                  <a:gd name="connsiteX84" fmla="*/ 1416465 w 3469949"/>
                  <a:gd name="connsiteY84" fmla="*/ 1910842 h 2224519"/>
                  <a:gd name="connsiteX85" fmla="*/ 1340269 w 3469949"/>
                  <a:gd name="connsiteY85" fmla="*/ 1640250 h 2224519"/>
                  <a:gd name="connsiteX86" fmla="*/ 1606637 w 3469949"/>
                  <a:gd name="connsiteY86" fmla="*/ 1513030 h 2224519"/>
                  <a:gd name="connsiteX87" fmla="*/ 1723643 w 3469949"/>
                  <a:gd name="connsiteY87" fmla="*/ 1293596 h 2224519"/>
                  <a:gd name="connsiteX88" fmla="*/ 1989073 w 3469949"/>
                  <a:gd name="connsiteY88" fmla="*/ 1262840 h 2224519"/>
                  <a:gd name="connsiteX89" fmla="*/ 1885956 w 3469949"/>
                  <a:gd name="connsiteY89" fmla="*/ 1550615 h 2224519"/>
                  <a:gd name="connsiteX90" fmla="*/ 1755393 w 3469949"/>
                  <a:gd name="connsiteY90" fmla="*/ 1719046 h 2224519"/>
                  <a:gd name="connsiteX91" fmla="*/ 1596312 w 3469949"/>
                  <a:gd name="connsiteY91" fmla="*/ 2013962 h 2224519"/>
                  <a:gd name="connsiteX92" fmla="*/ 1574831 w 3469949"/>
                  <a:gd name="connsiteY92" fmla="*/ 1921749 h 2224519"/>
                  <a:gd name="connsiteX93" fmla="*/ 1471464 w 3469949"/>
                  <a:gd name="connsiteY93" fmla="*/ 2065646 h 2224519"/>
                  <a:gd name="connsiteX94" fmla="*/ 1582781 w 3469949"/>
                  <a:gd name="connsiteY94" fmla="*/ 2133232 h 2224519"/>
                  <a:gd name="connsiteX95" fmla="*/ 1451584 w 3469949"/>
                  <a:gd name="connsiteY95" fmla="*/ 2200818 h 2224519"/>
                  <a:gd name="connsiteX96" fmla="*/ 1228948 w 3469949"/>
                  <a:gd name="connsiteY96" fmla="*/ 2208769 h 2224519"/>
                  <a:gd name="connsiteX97" fmla="*/ 982457 w 3469949"/>
                  <a:gd name="connsiteY97" fmla="*/ 2216722 h 2224519"/>
                  <a:gd name="connsiteX98" fmla="*/ 966555 w 3469949"/>
                  <a:gd name="connsiteY98" fmla="*/ 2137207 h 2224519"/>
                  <a:gd name="connsiteX99" fmla="*/ 1197143 w 3469949"/>
                  <a:gd name="connsiteY99" fmla="*/ 2161061 h 2224519"/>
                  <a:gd name="connsiteX100" fmla="*/ 1324364 w 3469949"/>
                  <a:gd name="connsiteY100" fmla="*/ 2141182 h 2224519"/>
                  <a:gd name="connsiteX101" fmla="*/ 1280632 w 3469949"/>
                  <a:gd name="connsiteY101" fmla="*/ 1954329 h 2224519"/>
                  <a:gd name="connsiteX102" fmla="*/ 1407852 w 3469949"/>
                  <a:gd name="connsiteY102" fmla="*/ 1926500 h 2224519"/>
                  <a:gd name="connsiteX103" fmla="*/ 1247453 w 3469949"/>
                  <a:gd name="connsiteY103" fmla="*/ 1884840 h 2224519"/>
                  <a:gd name="connsiteX104" fmla="*/ 1182614 w 3469949"/>
                  <a:gd name="connsiteY104" fmla="*/ 2054900 h 2224519"/>
                  <a:gd name="connsiteX105" fmla="*/ 1024793 w 3469949"/>
                  <a:gd name="connsiteY105" fmla="*/ 2120214 h 2224519"/>
                  <a:gd name="connsiteX106" fmla="*/ 884116 w 3469949"/>
                  <a:gd name="connsiteY106" fmla="*/ 1758474 h 2224519"/>
                  <a:gd name="connsiteX107" fmla="*/ 843922 w 3469949"/>
                  <a:gd name="connsiteY107" fmla="*/ 2069973 h 2224519"/>
                  <a:gd name="connsiteX108" fmla="*/ 703246 w 3469949"/>
                  <a:gd name="connsiteY108" fmla="*/ 1657991 h 2224519"/>
                  <a:gd name="connsiteX109" fmla="*/ 803729 w 3469949"/>
                  <a:gd name="connsiteY109" fmla="*/ 1406782 h 2224519"/>
                  <a:gd name="connsiteX110" fmla="*/ 884115 w 3469949"/>
                  <a:gd name="connsiteY110" fmla="*/ 1246008 h 2224519"/>
                  <a:gd name="connsiteX111" fmla="*/ 1160446 w 3469949"/>
                  <a:gd name="connsiteY111" fmla="*/ 1125427 h 2224519"/>
                  <a:gd name="connsiteX112" fmla="*/ 1637744 w 3469949"/>
                  <a:gd name="connsiteY112" fmla="*/ 648131 h 2224519"/>
                  <a:gd name="connsiteX113" fmla="*/ 1763348 w 3469949"/>
                  <a:gd name="connsiteY113" fmla="*/ 336632 h 2224519"/>
                  <a:gd name="connsiteX114" fmla="*/ 1642768 w 3469949"/>
                  <a:gd name="connsiteY114" fmla="*/ 376825 h 2224519"/>
                  <a:gd name="connsiteX115" fmla="*/ 1451848 w 3469949"/>
                  <a:gd name="connsiteY115" fmla="*/ 658179 h 2224519"/>
                  <a:gd name="connsiteX116" fmla="*/ 1170498 w 3469949"/>
                  <a:gd name="connsiteY116" fmla="*/ 497404 h 2224519"/>
                  <a:gd name="connsiteX117" fmla="*/ 1200641 w 3469949"/>
                  <a:gd name="connsiteY117" fmla="*/ 633056 h 2224519"/>
                  <a:gd name="connsiteX118" fmla="*/ 1115230 w 3469949"/>
                  <a:gd name="connsiteY118" fmla="*/ 869194 h 2224519"/>
                  <a:gd name="connsiteX119" fmla="*/ 1100158 w 3469949"/>
                  <a:gd name="connsiteY119" fmla="*/ 1004845 h 2224519"/>
                  <a:gd name="connsiteX120" fmla="*/ 904215 w 3469949"/>
                  <a:gd name="connsiteY120" fmla="*/ 1014893 h 2224519"/>
                  <a:gd name="connsiteX121" fmla="*/ 929336 w 3469949"/>
                  <a:gd name="connsiteY121" fmla="*/ 1175667 h 2224519"/>
                  <a:gd name="connsiteX122" fmla="*/ 708272 w 3469949"/>
                  <a:gd name="connsiteY122" fmla="*/ 984749 h 2224519"/>
                  <a:gd name="connsiteX123" fmla="*/ 607789 w 3469949"/>
                  <a:gd name="connsiteY123" fmla="*/ 914411 h 2224519"/>
                  <a:gd name="connsiteX124" fmla="*/ 809594 w 3469949"/>
                  <a:gd name="connsiteY124" fmla="*/ 1313832 h 2224519"/>
                  <a:gd name="connsiteX125" fmla="*/ 512330 w 3469949"/>
                  <a:gd name="connsiteY125" fmla="*/ 1356538 h 2224519"/>
                  <a:gd name="connsiteX126" fmla="*/ 647983 w 3469949"/>
                  <a:gd name="connsiteY126" fmla="*/ 1874028 h 2224519"/>
                  <a:gd name="connsiteX127" fmla="*/ 537449 w 3469949"/>
                  <a:gd name="connsiteY127" fmla="*/ 1798666 h 2224519"/>
                  <a:gd name="connsiteX128" fmla="*/ 391749 w 3469949"/>
                  <a:gd name="connsiteY128" fmla="*/ 1733351 h 2224519"/>
                  <a:gd name="connsiteX129" fmla="*/ 230975 w 3469949"/>
                  <a:gd name="connsiteY129" fmla="*/ 1436924 h 2224519"/>
                  <a:gd name="connsiteX130" fmla="*/ 356580 w 3469949"/>
                  <a:gd name="connsiteY130" fmla="*/ 1668037 h 2224519"/>
                  <a:gd name="connsiteX131" fmla="*/ 431942 w 3469949"/>
                  <a:gd name="connsiteY131" fmla="*/ 1833835 h 2224519"/>
                  <a:gd name="connsiteX132" fmla="*/ 527402 w 3469949"/>
                  <a:gd name="connsiteY132" fmla="*/ 1874028 h 2224519"/>
                  <a:gd name="connsiteX133" fmla="*/ 507305 w 3469949"/>
                  <a:gd name="connsiteY133" fmla="*/ 1989585 h 2224519"/>
                  <a:gd name="connsiteX134" fmla="*/ 311362 w 3469949"/>
                  <a:gd name="connsiteY134" fmla="*/ 2180503 h 2224519"/>
                  <a:gd name="connsiteX135" fmla="*/ 250235 w 3469949"/>
                  <a:gd name="connsiteY135" fmla="*/ 2142821 h 2224519"/>
                  <a:gd name="connsiteX136" fmla="*/ 220927 w 3469949"/>
                  <a:gd name="connsiteY136" fmla="*/ 1989584 h 2224519"/>
                  <a:gd name="connsiteX137" fmla="*/ 120444 w 3469949"/>
                  <a:gd name="connsiteY137" fmla="*/ 1909197 h 2224519"/>
                  <a:gd name="connsiteX138" fmla="*/ 65177 w 3469949"/>
                  <a:gd name="connsiteY138" fmla="*/ 1869004 h 2224519"/>
                  <a:gd name="connsiteX139" fmla="*/ 80251 w 3469949"/>
                  <a:gd name="connsiteY139" fmla="*/ 1673060 h 2224519"/>
                  <a:gd name="connsiteX140" fmla="*/ 205854 w 3469949"/>
                  <a:gd name="connsiteY140" fmla="*/ 1813738 h 2224519"/>
                  <a:gd name="connsiteX141" fmla="*/ 301314 w 3469949"/>
                  <a:gd name="connsiteY141" fmla="*/ 1974512 h 2224519"/>
                  <a:gd name="connsiteX142" fmla="*/ 326435 w 3469949"/>
                  <a:gd name="connsiteY142" fmla="*/ 1863979 h 2224519"/>
                  <a:gd name="connsiteX143" fmla="*/ 175710 w 3469949"/>
                  <a:gd name="connsiteY143" fmla="*/ 1517311 h 2224519"/>
                  <a:gd name="connsiteX144" fmla="*/ 150589 w 3469949"/>
                  <a:gd name="connsiteY144" fmla="*/ 1482143 h 2224519"/>
                  <a:gd name="connsiteX145" fmla="*/ 30008 w 3469949"/>
                  <a:gd name="connsiteY145" fmla="*/ 1642916 h 2224519"/>
                  <a:gd name="connsiteX146" fmla="*/ 19959 w 3469949"/>
                  <a:gd name="connsiteY146" fmla="*/ 1798665 h 2224519"/>
                  <a:gd name="connsiteX147" fmla="*/ 75227 w 3469949"/>
                  <a:gd name="connsiteY147" fmla="*/ 1301271 h 2224519"/>
                  <a:gd name="connsiteX148" fmla="*/ 175709 w 3469949"/>
                  <a:gd name="connsiteY148" fmla="*/ 1341465 h 2224519"/>
                  <a:gd name="connsiteX149" fmla="*/ 170685 w 3469949"/>
                  <a:gd name="connsiteY149" fmla="*/ 1125426 h 2224519"/>
                  <a:gd name="connsiteX150" fmla="*/ 95322 w 3469949"/>
                  <a:gd name="connsiteY150" fmla="*/ 1235957 h 2224519"/>
                  <a:gd name="connsiteX151" fmla="*/ 180733 w 3469949"/>
                  <a:gd name="connsiteY151" fmla="*/ 1045039 h 2224519"/>
                  <a:gd name="connsiteX152" fmla="*/ 276193 w 3469949"/>
                  <a:gd name="connsiteY152" fmla="*/ 864168 h 2224519"/>
                  <a:gd name="connsiteX153" fmla="*/ 471298 w 3469949"/>
                  <a:gd name="connsiteY153"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693607 w 3469949"/>
                  <a:gd name="connsiteY52" fmla="*/ 882434 h 2224519"/>
                  <a:gd name="connsiteX53" fmla="*/ 2960305 w 3469949"/>
                  <a:gd name="connsiteY53" fmla="*/ 1058646 h 2224519"/>
                  <a:gd name="connsiteX54" fmla="*/ 3469893 w 3469949"/>
                  <a:gd name="connsiteY54" fmla="*/ 1934946 h 2224519"/>
                  <a:gd name="connsiteX55" fmla="*/ 2607881 w 3469949"/>
                  <a:gd name="connsiteY55" fmla="*/ 1234859 h 2224519"/>
                  <a:gd name="connsiteX56" fmla="*/ 2064955 w 3469949"/>
                  <a:gd name="connsiteY56" fmla="*/ 1382496 h 2224519"/>
                  <a:gd name="connsiteX57" fmla="*/ 2022094 w 3469949"/>
                  <a:gd name="connsiteY57" fmla="*/ 1225334 h 2224519"/>
                  <a:gd name="connsiteX58" fmla="*/ 2364993 w 3469949"/>
                  <a:gd name="connsiteY58" fmla="*/ 1120559 h 2224519"/>
                  <a:gd name="connsiteX59" fmla="*/ 2822194 w 3469949"/>
                  <a:gd name="connsiteY59" fmla="*/ 1115796 h 2224519"/>
                  <a:gd name="connsiteX60" fmla="*/ 2226881 w 3469949"/>
                  <a:gd name="connsiteY60" fmla="*/ 1049121 h 2224519"/>
                  <a:gd name="connsiteX61" fmla="*/ 2105637 w 3469949"/>
                  <a:gd name="connsiteY61" fmla="*/ 967096 h 2224519"/>
                  <a:gd name="connsiteX62" fmla="*/ 1771168 w 3469949"/>
                  <a:gd name="connsiteY62" fmla="*/ 1203194 h 2224519"/>
                  <a:gd name="connsiteX63" fmla="*/ 1666272 w 3469949"/>
                  <a:gd name="connsiteY63" fmla="*/ 1103537 h 2224519"/>
                  <a:gd name="connsiteX64" fmla="*/ 1333340 w 3469949"/>
                  <a:gd name="connsiteY64" fmla="*/ 1505003 h 2224519"/>
                  <a:gd name="connsiteX65" fmla="*/ 1260930 w 3469949"/>
                  <a:gd name="connsiteY65" fmla="*/ 1457024 h 2224519"/>
                  <a:gd name="connsiteX66" fmla="*/ 1613074 w 3469949"/>
                  <a:gd name="connsiteY66" fmla="*/ 1076685 h 2224519"/>
                  <a:gd name="connsiteX67" fmla="*/ 1920715 w 3469949"/>
                  <a:gd name="connsiteY67" fmla="*/ 821267 h 2224519"/>
                  <a:gd name="connsiteX68" fmla="*/ 1829273 w 3469949"/>
                  <a:gd name="connsiteY68" fmla="*/ 817291 h 2224519"/>
                  <a:gd name="connsiteX69" fmla="*/ 1773614 w 3469949"/>
                  <a:gd name="connsiteY69" fmla="*/ 761632 h 2224519"/>
                  <a:gd name="connsiteX70" fmla="*/ 1456874 w 3469949"/>
                  <a:gd name="connsiteY70" fmla="*/ 1004847 h 2224519"/>
                  <a:gd name="connsiteX71" fmla="*/ 1527211 w 3469949"/>
                  <a:gd name="connsiteY71" fmla="*/ 753639 h 2224519"/>
                  <a:gd name="connsiteX72" fmla="*/ 1421703 w 3469949"/>
                  <a:gd name="connsiteY72" fmla="*/ 834026 h 2224519"/>
                  <a:gd name="connsiteX73" fmla="*/ 1512138 w 3469949"/>
                  <a:gd name="connsiteY73" fmla="*/ 834026 h 2224519"/>
                  <a:gd name="connsiteX74" fmla="*/ 1371461 w 3469949"/>
                  <a:gd name="connsiteY74" fmla="*/ 1019920 h 2224519"/>
                  <a:gd name="connsiteX75" fmla="*/ 1115228 w 3469949"/>
                  <a:gd name="connsiteY75" fmla="*/ 1246008 h 2224519"/>
                  <a:gd name="connsiteX76" fmla="*/ 907141 w 3469949"/>
                  <a:gd name="connsiteY76" fmla="*/ 1537410 h 2224519"/>
                  <a:gd name="connsiteX77" fmla="*/ 858995 w 3469949"/>
                  <a:gd name="connsiteY77" fmla="*/ 1612773 h 2224519"/>
                  <a:gd name="connsiteX78" fmla="*/ 1009720 w 3469949"/>
                  <a:gd name="connsiteY78" fmla="*/ 1909199 h 2224519"/>
                  <a:gd name="connsiteX79" fmla="*/ 1100156 w 3469949"/>
                  <a:gd name="connsiteY79" fmla="*/ 1889102 h 2224519"/>
                  <a:gd name="connsiteX80" fmla="*/ 1243117 w 3469949"/>
                  <a:gd name="connsiteY80" fmla="*/ 1429806 h 2224519"/>
                  <a:gd name="connsiteX81" fmla="*/ 1356169 w 3469949"/>
                  <a:gd name="connsiteY81" fmla="*/ 1501105 h 2224519"/>
                  <a:gd name="connsiteX82" fmla="*/ 1352194 w 3469949"/>
                  <a:gd name="connsiteY82" fmla="*/ 1596520 h 2224519"/>
                  <a:gd name="connsiteX83" fmla="*/ 1324384 w 3469949"/>
                  <a:gd name="connsiteY83" fmla="*/ 1770376 h 2224519"/>
                  <a:gd name="connsiteX84" fmla="*/ 1416465 w 3469949"/>
                  <a:gd name="connsiteY84" fmla="*/ 1910842 h 2224519"/>
                  <a:gd name="connsiteX85" fmla="*/ 1340269 w 3469949"/>
                  <a:gd name="connsiteY85" fmla="*/ 1640250 h 2224519"/>
                  <a:gd name="connsiteX86" fmla="*/ 1606637 w 3469949"/>
                  <a:gd name="connsiteY86" fmla="*/ 1513030 h 2224519"/>
                  <a:gd name="connsiteX87" fmla="*/ 1723643 w 3469949"/>
                  <a:gd name="connsiteY87" fmla="*/ 1293596 h 2224519"/>
                  <a:gd name="connsiteX88" fmla="*/ 1989073 w 3469949"/>
                  <a:gd name="connsiteY88" fmla="*/ 1262840 h 2224519"/>
                  <a:gd name="connsiteX89" fmla="*/ 1885956 w 3469949"/>
                  <a:gd name="connsiteY89" fmla="*/ 1550615 h 2224519"/>
                  <a:gd name="connsiteX90" fmla="*/ 1755393 w 3469949"/>
                  <a:gd name="connsiteY90" fmla="*/ 1719046 h 2224519"/>
                  <a:gd name="connsiteX91" fmla="*/ 1596312 w 3469949"/>
                  <a:gd name="connsiteY91" fmla="*/ 2013962 h 2224519"/>
                  <a:gd name="connsiteX92" fmla="*/ 1574831 w 3469949"/>
                  <a:gd name="connsiteY92" fmla="*/ 1921749 h 2224519"/>
                  <a:gd name="connsiteX93" fmla="*/ 1471464 w 3469949"/>
                  <a:gd name="connsiteY93" fmla="*/ 2065646 h 2224519"/>
                  <a:gd name="connsiteX94" fmla="*/ 1582781 w 3469949"/>
                  <a:gd name="connsiteY94" fmla="*/ 2133232 h 2224519"/>
                  <a:gd name="connsiteX95" fmla="*/ 1451584 w 3469949"/>
                  <a:gd name="connsiteY95" fmla="*/ 2200818 h 2224519"/>
                  <a:gd name="connsiteX96" fmla="*/ 1228948 w 3469949"/>
                  <a:gd name="connsiteY96" fmla="*/ 2208769 h 2224519"/>
                  <a:gd name="connsiteX97" fmla="*/ 982457 w 3469949"/>
                  <a:gd name="connsiteY97" fmla="*/ 2216722 h 2224519"/>
                  <a:gd name="connsiteX98" fmla="*/ 966555 w 3469949"/>
                  <a:gd name="connsiteY98" fmla="*/ 2137207 h 2224519"/>
                  <a:gd name="connsiteX99" fmla="*/ 1197143 w 3469949"/>
                  <a:gd name="connsiteY99" fmla="*/ 2161061 h 2224519"/>
                  <a:gd name="connsiteX100" fmla="*/ 1324364 w 3469949"/>
                  <a:gd name="connsiteY100" fmla="*/ 2141182 h 2224519"/>
                  <a:gd name="connsiteX101" fmla="*/ 1280632 w 3469949"/>
                  <a:gd name="connsiteY101" fmla="*/ 1954329 h 2224519"/>
                  <a:gd name="connsiteX102" fmla="*/ 1407852 w 3469949"/>
                  <a:gd name="connsiteY102" fmla="*/ 1926500 h 2224519"/>
                  <a:gd name="connsiteX103" fmla="*/ 1247453 w 3469949"/>
                  <a:gd name="connsiteY103" fmla="*/ 1884840 h 2224519"/>
                  <a:gd name="connsiteX104" fmla="*/ 1182614 w 3469949"/>
                  <a:gd name="connsiteY104" fmla="*/ 2054900 h 2224519"/>
                  <a:gd name="connsiteX105" fmla="*/ 1024793 w 3469949"/>
                  <a:gd name="connsiteY105" fmla="*/ 2120214 h 2224519"/>
                  <a:gd name="connsiteX106" fmla="*/ 884116 w 3469949"/>
                  <a:gd name="connsiteY106" fmla="*/ 1758474 h 2224519"/>
                  <a:gd name="connsiteX107" fmla="*/ 843922 w 3469949"/>
                  <a:gd name="connsiteY107" fmla="*/ 2069973 h 2224519"/>
                  <a:gd name="connsiteX108" fmla="*/ 703246 w 3469949"/>
                  <a:gd name="connsiteY108" fmla="*/ 1657991 h 2224519"/>
                  <a:gd name="connsiteX109" fmla="*/ 803729 w 3469949"/>
                  <a:gd name="connsiteY109" fmla="*/ 1406782 h 2224519"/>
                  <a:gd name="connsiteX110" fmla="*/ 884115 w 3469949"/>
                  <a:gd name="connsiteY110" fmla="*/ 1246008 h 2224519"/>
                  <a:gd name="connsiteX111" fmla="*/ 1160446 w 3469949"/>
                  <a:gd name="connsiteY111" fmla="*/ 1125427 h 2224519"/>
                  <a:gd name="connsiteX112" fmla="*/ 1637744 w 3469949"/>
                  <a:gd name="connsiteY112" fmla="*/ 648131 h 2224519"/>
                  <a:gd name="connsiteX113" fmla="*/ 1763348 w 3469949"/>
                  <a:gd name="connsiteY113" fmla="*/ 336632 h 2224519"/>
                  <a:gd name="connsiteX114" fmla="*/ 1642768 w 3469949"/>
                  <a:gd name="connsiteY114" fmla="*/ 376825 h 2224519"/>
                  <a:gd name="connsiteX115" fmla="*/ 1451848 w 3469949"/>
                  <a:gd name="connsiteY115" fmla="*/ 658179 h 2224519"/>
                  <a:gd name="connsiteX116" fmla="*/ 1170498 w 3469949"/>
                  <a:gd name="connsiteY116" fmla="*/ 497404 h 2224519"/>
                  <a:gd name="connsiteX117" fmla="*/ 1200641 w 3469949"/>
                  <a:gd name="connsiteY117" fmla="*/ 633056 h 2224519"/>
                  <a:gd name="connsiteX118" fmla="*/ 1115230 w 3469949"/>
                  <a:gd name="connsiteY118" fmla="*/ 869194 h 2224519"/>
                  <a:gd name="connsiteX119" fmla="*/ 1100158 w 3469949"/>
                  <a:gd name="connsiteY119" fmla="*/ 1004845 h 2224519"/>
                  <a:gd name="connsiteX120" fmla="*/ 904215 w 3469949"/>
                  <a:gd name="connsiteY120" fmla="*/ 1014893 h 2224519"/>
                  <a:gd name="connsiteX121" fmla="*/ 929336 w 3469949"/>
                  <a:gd name="connsiteY121" fmla="*/ 1175667 h 2224519"/>
                  <a:gd name="connsiteX122" fmla="*/ 708272 w 3469949"/>
                  <a:gd name="connsiteY122" fmla="*/ 984749 h 2224519"/>
                  <a:gd name="connsiteX123" fmla="*/ 607789 w 3469949"/>
                  <a:gd name="connsiteY123" fmla="*/ 914411 h 2224519"/>
                  <a:gd name="connsiteX124" fmla="*/ 809594 w 3469949"/>
                  <a:gd name="connsiteY124" fmla="*/ 1313832 h 2224519"/>
                  <a:gd name="connsiteX125" fmla="*/ 512330 w 3469949"/>
                  <a:gd name="connsiteY125" fmla="*/ 1356538 h 2224519"/>
                  <a:gd name="connsiteX126" fmla="*/ 647983 w 3469949"/>
                  <a:gd name="connsiteY126" fmla="*/ 1874028 h 2224519"/>
                  <a:gd name="connsiteX127" fmla="*/ 537449 w 3469949"/>
                  <a:gd name="connsiteY127" fmla="*/ 1798666 h 2224519"/>
                  <a:gd name="connsiteX128" fmla="*/ 391749 w 3469949"/>
                  <a:gd name="connsiteY128" fmla="*/ 1733351 h 2224519"/>
                  <a:gd name="connsiteX129" fmla="*/ 230975 w 3469949"/>
                  <a:gd name="connsiteY129" fmla="*/ 1436924 h 2224519"/>
                  <a:gd name="connsiteX130" fmla="*/ 356580 w 3469949"/>
                  <a:gd name="connsiteY130" fmla="*/ 1668037 h 2224519"/>
                  <a:gd name="connsiteX131" fmla="*/ 431942 w 3469949"/>
                  <a:gd name="connsiteY131" fmla="*/ 1833835 h 2224519"/>
                  <a:gd name="connsiteX132" fmla="*/ 527402 w 3469949"/>
                  <a:gd name="connsiteY132" fmla="*/ 1874028 h 2224519"/>
                  <a:gd name="connsiteX133" fmla="*/ 507305 w 3469949"/>
                  <a:gd name="connsiteY133" fmla="*/ 1989585 h 2224519"/>
                  <a:gd name="connsiteX134" fmla="*/ 311362 w 3469949"/>
                  <a:gd name="connsiteY134" fmla="*/ 2180503 h 2224519"/>
                  <a:gd name="connsiteX135" fmla="*/ 250235 w 3469949"/>
                  <a:gd name="connsiteY135" fmla="*/ 2142821 h 2224519"/>
                  <a:gd name="connsiteX136" fmla="*/ 220927 w 3469949"/>
                  <a:gd name="connsiteY136" fmla="*/ 1989584 h 2224519"/>
                  <a:gd name="connsiteX137" fmla="*/ 120444 w 3469949"/>
                  <a:gd name="connsiteY137" fmla="*/ 1909197 h 2224519"/>
                  <a:gd name="connsiteX138" fmla="*/ 65177 w 3469949"/>
                  <a:gd name="connsiteY138" fmla="*/ 1869004 h 2224519"/>
                  <a:gd name="connsiteX139" fmla="*/ 80251 w 3469949"/>
                  <a:gd name="connsiteY139" fmla="*/ 1673060 h 2224519"/>
                  <a:gd name="connsiteX140" fmla="*/ 205854 w 3469949"/>
                  <a:gd name="connsiteY140" fmla="*/ 1813738 h 2224519"/>
                  <a:gd name="connsiteX141" fmla="*/ 301314 w 3469949"/>
                  <a:gd name="connsiteY141" fmla="*/ 1974512 h 2224519"/>
                  <a:gd name="connsiteX142" fmla="*/ 326435 w 3469949"/>
                  <a:gd name="connsiteY142" fmla="*/ 1863979 h 2224519"/>
                  <a:gd name="connsiteX143" fmla="*/ 175710 w 3469949"/>
                  <a:gd name="connsiteY143" fmla="*/ 1517311 h 2224519"/>
                  <a:gd name="connsiteX144" fmla="*/ 150589 w 3469949"/>
                  <a:gd name="connsiteY144" fmla="*/ 1482143 h 2224519"/>
                  <a:gd name="connsiteX145" fmla="*/ 30008 w 3469949"/>
                  <a:gd name="connsiteY145" fmla="*/ 1642916 h 2224519"/>
                  <a:gd name="connsiteX146" fmla="*/ 19959 w 3469949"/>
                  <a:gd name="connsiteY146" fmla="*/ 1798665 h 2224519"/>
                  <a:gd name="connsiteX147" fmla="*/ 75227 w 3469949"/>
                  <a:gd name="connsiteY147" fmla="*/ 1301271 h 2224519"/>
                  <a:gd name="connsiteX148" fmla="*/ 175709 w 3469949"/>
                  <a:gd name="connsiteY148" fmla="*/ 1341465 h 2224519"/>
                  <a:gd name="connsiteX149" fmla="*/ 170685 w 3469949"/>
                  <a:gd name="connsiteY149" fmla="*/ 1125426 h 2224519"/>
                  <a:gd name="connsiteX150" fmla="*/ 95322 w 3469949"/>
                  <a:gd name="connsiteY150" fmla="*/ 1235957 h 2224519"/>
                  <a:gd name="connsiteX151" fmla="*/ 180733 w 3469949"/>
                  <a:gd name="connsiteY151" fmla="*/ 1045039 h 2224519"/>
                  <a:gd name="connsiteX152" fmla="*/ 276193 w 3469949"/>
                  <a:gd name="connsiteY152" fmla="*/ 864168 h 2224519"/>
                  <a:gd name="connsiteX153" fmla="*/ 471298 w 3469949"/>
                  <a:gd name="connsiteY153"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850643 w 3469949"/>
                  <a:gd name="connsiteY36" fmla="*/ 118846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693607 w 3469949"/>
                  <a:gd name="connsiteY52" fmla="*/ 882434 h 2224519"/>
                  <a:gd name="connsiteX53" fmla="*/ 2960305 w 3469949"/>
                  <a:gd name="connsiteY53" fmla="*/ 1058646 h 2224519"/>
                  <a:gd name="connsiteX54" fmla="*/ 3469893 w 3469949"/>
                  <a:gd name="connsiteY54" fmla="*/ 1934946 h 2224519"/>
                  <a:gd name="connsiteX55" fmla="*/ 2607881 w 3469949"/>
                  <a:gd name="connsiteY55" fmla="*/ 1234859 h 2224519"/>
                  <a:gd name="connsiteX56" fmla="*/ 2064955 w 3469949"/>
                  <a:gd name="connsiteY56" fmla="*/ 1382496 h 2224519"/>
                  <a:gd name="connsiteX57" fmla="*/ 2022094 w 3469949"/>
                  <a:gd name="connsiteY57" fmla="*/ 1225334 h 2224519"/>
                  <a:gd name="connsiteX58" fmla="*/ 2364993 w 3469949"/>
                  <a:gd name="connsiteY58" fmla="*/ 1120559 h 2224519"/>
                  <a:gd name="connsiteX59" fmla="*/ 2822194 w 3469949"/>
                  <a:gd name="connsiteY59" fmla="*/ 1115796 h 2224519"/>
                  <a:gd name="connsiteX60" fmla="*/ 2226881 w 3469949"/>
                  <a:gd name="connsiteY60" fmla="*/ 1049121 h 2224519"/>
                  <a:gd name="connsiteX61" fmla="*/ 2105637 w 3469949"/>
                  <a:gd name="connsiteY61" fmla="*/ 967096 h 2224519"/>
                  <a:gd name="connsiteX62" fmla="*/ 1771168 w 3469949"/>
                  <a:gd name="connsiteY62" fmla="*/ 1203194 h 2224519"/>
                  <a:gd name="connsiteX63" fmla="*/ 1666272 w 3469949"/>
                  <a:gd name="connsiteY63" fmla="*/ 1103537 h 2224519"/>
                  <a:gd name="connsiteX64" fmla="*/ 1333340 w 3469949"/>
                  <a:gd name="connsiteY64" fmla="*/ 1505003 h 2224519"/>
                  <a:gd name="connsiteX65" fmla="*/ 1260930 w 3469949"/>
                  <a:gd name="connsiteY65" fmla="*/ 1457024 h 2224519"/>
                  <a:gd name="connsiteX66" fmla="*/ 1613074 w 3469949"/>
                  <a:gd name="connsiteY66" fmla="*/ 1076685 h 2224519"/>
                  <a:gd name="connsiteX67" fmla="*/ 1920715 w 3469949"/>
                  <a:gd name="connsiteY67" fmla="*/ 821267 h 2224519"/>
                  <a:gd name="connsiteX68" fmla="*/ 1829273 w 3469949"/>
                  <a:gd name="connsiteY68" fmla="*/ 817291 h 2224519"/>
                  <a:gd name="connsiteX69" fmla="*/ 1773614 w 3469949"/>
                  <a:gd name="connsiteY69" fmla="*/ 761632 h 2224519"/>
                  <a:gd name="connsiteX70" fmla="*/ 1456874 w 3469949"/>
                  <a:gd name="connsiteY70" fmla="*/ 1004847 h 2224519"/>
                  <a:gd name="connsiteX71" fmla="*/ 1527211 w 3469949"/>
                  <a:gd name="connsiteY71" fmla="*/ 753639 h 2224519"/>
                  <a:gd name="connsiteX72" fmla="*/ 1421703 w 3469949"/>
                  <a:gd name="connsiteY72" fmla="*/ 834026 h 2224519"/>
                  <a:gd name="connsiteX73" fmla="*/ 1512138 w 3469949"/>
                  <a:gd name="connsiteY73" fmla="*/ 834026 h 2224519"/>
                  <a:gd name="connsiteX74" fmla="*/ 1371461 w 3469949"/>
                  <a:gd name="connsiteY74" fmla="*/ 1019920 h 2224519"/>
                  <a:gd name="connsiteX75" fmla="*/ 1115228 w 3469949"/>
                  <a:gd name="connsiteY75" fmla="*/ 1246008 h 2224519"/>
                  <a:gd name="connsiteX76" fmla="*/ 907141 w 3469949"/>
                  <a:gd name="connsiteY76" fmla="*/ 1537410 h 2224519"/>
                  <a:gd name="connsiteX77" fmla="*/ 858995 w 3469949"/>
                  <a:gd name="connsiteY77" fmla="*/ 1612773 h 2224519"/>
                  <a:gd name="connsiteX78" fmla="*/ 1009720 w 3469949"/>
                  <a:gd name="connsiteY78" fmla="*/ 1909199 h 2224519"/>
                  <a:gd name="connsiteX79" fmla="*/ 1100156 w 3469949"/>
                  <a:gd name="connsiteY79" fmla="*/ 1889102 h 2224519"/>
                  <a:gd name="connsiteX80" fmla="*/ 1243117 w 3469949"/>
                  <a:gd name="connsiteY80" fmla="*/ 1429806 h 2224519"/>
                  <a:gd name="connsiteX81" fmla="*/ 1356169 w 3469949"/>
                  <a:gd name="connsiteY81" fmla="*/ 1501105 h 2224519"/>
                  <a:gd name="connsiteX82" fmla="*/ 1352194 w 3469949"/>
                  <a:gd name="connsiteY82" fmla="*/ 1596520 h 2224519"/>
                  <a:gd name="connsiteX83" fmla="*/ 1324384 w 3469949"/>
                  <a:gd name="connsiteY83" fmla="*/ 1770376 h 2224519"/>
                  <a:gd name="connsiteX84" fmla="*/ 1416465 w 3469949"/>
                  <a:gd name="connsiteY84" fmla="*/ 1910842 h 2224519"/>
                  <a:gd name="connsiteX85" fmla="*/ 1340269 w 3469949"/>
                  <a:gd name="connsiteY85" fmla="*/ 1640250 h 2224519"/>
                  <a:gd name="connsiteX86" fmla="*/ 1606637 w 3469949"/>
                  <a:gd name="connsiteY86" fmla="*/ 1513030 h 2224519"/>
                  <a:gd name="connsiteX87" fmla="*/ 1723643 w 3469949"/>
                  <a:gd name="connsiteY87" fmla="*/ 1293596 h 2224519"/>
                  <a:gd name="connsiteX88" fmla="*/ 1989073 w 3469949"/>
                  <a:gd name="connsiteY88" fmla="*/ 1262840 h 2224519"/>
                  <a:gd name="connsiteX89" fmla="*/ 1885956 w 3469949"/>
                  <a:gd name="connsiteY89" fmla="*/ 1550615 h 2224519"/>
                  <a:gd name="connsiteX90" fmla="*/ 1755393 w 3469949"/>
                  <a:gd name="connsiteY90" fmla="*/ 1719046 h 2224519"/>
                  <a:gd name="connsiteX91" fmla="*/ 1596312 w 3469949"/>
                  <a:gd name="connsiteY91" fmla="*/ 2013962 h 2224519"/>
                  <a:gd name="connsiteX92" fmla="*/ 1574831 w 3469949"/>
                  <a:gd name="connsiteY92" fmla="*/ 1921749 h 2224519"/>
                  <a:gd name="connsiteX93" fmla="*/ 1471464 w 3469949"/>
                  <a:gd name="connsiteY93" fmla="*/ 2065646 h 2224519"/>
                  <a:gd name="connsiteX94" fmla="*/ 1582781 w 3469949"/>
                  <a:gd name="connsiteY94" fmla="*/ 2133232 h 2224519"/>
                  <a:gd name="connsiteX95" fmla="*/ 1451584 w 3469949"/>
                  <a:gd name="connsiteY95" fmla="*/ 2200818 h 2224519"/>
                  <a:gd name="connsiteX96" fmla="*/ 1228948 w 3469949"/>
                  <a:gd name="connsiteY96" fmla="*/ 2208769 h 2224519"/>
                  <a:gd name="connsiteX97" fmla="*/ 982457 w 3469949"/>
                  <a:gd name="connsiteY97" fmla="*/ 2216722 h 2224519"/>
                  <a:gd name="connsiteX98" fmla="*/ 966555 w 3469949"/>
                  <a:gd name="connsiteY98" fmla="*/ 2137207 h 2224519"/>
                  <a:gd name="connsiteX99" fmla="*/ 1197143 w 3469949"/>
                  <a:gd name="connsiteY99" fmla="*/ 2161061 h 2224519"/>
                  <a:gd name="connsiteX100" fmla="*/ 1324364 w 3469949"/>
                  <a:gd name="connsiteY100" fmla="*/ 2141182 h 2224519"/>
                  <a:gd name="connsiteX101" fmla="*/ 1280632 w 3469949"/>
                  <a:gd name="connsiteY101" fmla="*/ 1954329 h 2224519"/>
                  <a:gd name="connsiteX102" fmla="*/ 1407852 w 3469949"/>
                  <a:gd name="connsiteY102" fmla="*/ 1926500 h 2224519"/>
                  <a:gd name="connsiteX103" fmla="*/ 1247453 w 3469949"/>
                  <a:gd name="connsiteY103" fmla="*/ 1884840 h 2224519"/>
                  <a:gd name="connsiteX104" fmla="*/ 1182614 w 3469949"/>
                  <a:gd name="connsiteY104" fmla="*/ 2054900 h 2224519"/>
                  <a:gd name="connsiteX105" fmla="*/ 1024793 w 3469949"/>
                  <a:gd name="connsiteY105" fmla="*/ 2120214 h 2224519"/>
                  <a:gd name="connsiteX106" fmla="*/ 884116 w 3469949"/>
                  <a:gd name="connsiteY106" fmla="*/ 1758474 h 2224519"/>
                  <a:gd name="connsiteX107" fmla="*/ 843922 w 3469949"/>
                  <a:gd name="connsiteY107" fmla="*/ 2069973 h 2224519"/>
                  <a:gd name="connsiteX108" fmla="*/ 703246 w 3469949"/>
                  <a:gd name="connsiteY108" fmla="*/ 1657991 h 2224519"/>
                  <a:gd name="connsiteX109" fmla="*/ 803729 w 3469949"/>
                  <a:gd name="connsiteY109" fmla="*/ 1406782 h 2224519"/>
                  <a:gd name="connsiteX110" fmla="*/ 884115 w 3469949"/>
                  <a:gd name="connsiteY110" fmla="*/ 1246008 h 2224519"/>
                  <a:gd name="connsiteX111" fmla="*/ 1160446 w 3469949"/>
                  <a:gd name="connsiteY111" fmla="*/ 1125427 h 2224519"/>
                  <a:gd name="connsiteX112" fmla="*/ 1637744 w 3469949"/>
                  <a:gd name="connsiteY112" fmla="*/ 648131 h 2224519"/>
                  <a:gd name="connsiteX113" fmla="*/ 1763348 w 3469949"/>
                  <a:gd name="connsiteY113" fmla="*/ 336632 h 2224519"/>
                  <a:gd name="connsiteX114" fmla="*/ 1642768 w 3469949"/>
                  <a:gd name="connsiteY114" fmla="*/ 376825 h 2224519"/>
                  <a:gd name="connsiteX115" fmla="*/ 1451848 w 3469949"/>
                  <a:gd name="connsiteY115" fmla="*/ 658179 h 2224519"/>
                  <a:gd name="connsiteX116" fmla="*/ 1170498 w 3469949"/>
                  <a:gd name="connsiteY116" fmla="*/ 497404 h 2224519"/>
                  <a:gd name="connsiteX117" fmla="*/ 1200641 w 3469949"/>
                  <a:gd name="connsiteY117" fmla="*/ 633056 h 2224519"/>
                  <a:gd name="connsiteX118" fmla="*/ 1115230 w 3469949"/>
                  <a:gd name="connsiteY118" fmla="*/ 869194 h 2224519"/>
                  <a:gd name="connsiteX119" fmla="*/ 1100158 w 3469949"/>
                  <a:gd name="connsiteY119" fmla="*/ 1004845 h 2224519"/>
                  <a:gd name="connsiteX120" fmla="*/ 904215 w 3469949"/>
                  <a:gd name="connsiteY120" fmla="*/ 1014893 h 2224519"/>
                  <a:gd name="connsiteX121" fmla="*/ 929336 w 3469949"/>
                  <a:gd name="connsiteY121" fmla="*/ 1175667 h 2224519"/>
                  <a:gd name="connsiteX122" fmla="*/ 708272 w 3469949"/>
                  <a:gd name="connsiteY122" fmla="*/ 984749 h 2224519"/>
                  <a:gd name="connsiteX123" fmla="*/ 607789 w 3469949"/>
                  <a:gd name="connsiteY123" fmla="*/ 914411 h 2224519"/>
                  <a:gd name="connsiteX124" fmla="*/ 809594 w 3469949"/>
                  <a:gd name="connsiteY124" fmla="*/ 1313832 h 2224519"/>
                  <a:gd name="connsiteX125" fmla="*/ 512330 w 3469949"/>
                  <a:gd name="connsiteY125" fmla="*/ 1356538 h 2224519"/>
                  <a:gd name="connsiteX126" fmla="*/ 647983 w 3469949"/>
                  <a:gd name="connsiteY126" fmla="*/ 1874028 h 2224519"/>
                  <a:gd name="connsiteX127" fmla="*/ 537449 w 3469949"/>
                  <a:gd name="connsiteY127" fmla="*/ 1798666 h 2224519"/>
                  <a:gd name="connsiteX128" fmla="*/ 391749 w 3469949"/>
                  <a:gd name="connsiteY128" fmla="*/ 1733351 h 2224519"/>
                  <a:gd name="connsiteX129" fmla="*/ 230975 w 3469949"/>
                  <a:gd name="connsiteY129" fmla="*/ 1436924 h 2224519"/>
                  <a:gd name="connsiteX130" fmla="*/ 356580 w 3469949"/>
                  <a:gd name="connsiteY130" fmla="*/ 1668037 h 2224519"/>
                  <a:gd name="connsiteX131" fmla="*/ 431942 w 3469949"/>
                  <a:gd name="connsiteY131" fmla="*/ 1833835 h 2224519"/>
                  <a:gd name="connsiteX132" fmla="*/ 527402 w 3469949"/>
                  <a:gd name="connsiteY132" fmla="*/ 1874028 h 2224519"/>
                  <a:gd name="connsiteX133" fmla="*/ 507305 w 3469949"/>
                  <a:gd name="connsiteY133" fmla="*/ 1989585 h 2224519"/>
                  <a:gd name="connsiteX134" fmla="*/ 311362 w 3469949"/>
                  <a:gd name="connsiteY134" fmla="*/ 2180503 h 2224519"/>
                  <a:gd name="connsiteX135" fmla="*/ 250235 w 3469949"/>
                  <a:gd name="connsiteY135" fmla="*/ 2142821 h 2224519"/>
                  <a:gd name="connsiteX136" fmla="*/ 220927 w 3469949"/>
                  <a:gd name="connsiteY136" fmla="*/ 1989584 h 2224519"/>
                  <a:gd name="connsiteX137" fmla="*/ 120444 w 3469949"/>
                  <a:gd name="connsiteY137" fmla="*/ 1909197 h 2224519"/>
                  <a:gd name="connsiteX138" fmla="*/ 65177 w 3469949"/>
                  <a:gd name="connsiteY138" fmla="*/ 1869004 h 2224519"/>
                  <a:gd name="connsiteX139" fmla="*/ 80251 w 3469949"/>
                  <a:gd name="connsiteY139" fmla="*/ 1673060 h 2224519"/>
                  <a:gd name="connsiteX140" fmla="*/ 205854 w 3469949"/>
                  <a:gd name="connsiteY140" fmla="*/ 1813738 h 2224519"/>
                  <a:gd name="connsiteX141" fmla="*/ 301314 w 3469949"/>
                  <a:gd name="connsiteY141" fmla="*/ 1974512 h 2224519"/>
                  <a:gd name="connsiteX142" fmla="*/ 326435 w 3469949"/>
                  <a:gd name="connsiteY142" fmla="*/ 1863979 h 2224519"/>
                  <a:gd name="connsiteX143" fmla="*/ 175710 w 3469949"/>
                  <a:gd name="connsiteY143" fmla="*/ 1517311 h 2224519"/>
                  <a:gd name="connsiteX144" fmla="*/ 150589 w 3469949"/>
                  <a:gd name="connsiteY144" fmla="*/ 1482143 h 2224519"/>
                  <a:gd name="connsiteX145" fmla="*/ 30008 w 3469949"/>
                  <a:gd name="connsiteY145" fmla="*/ 1642916 h 2224519"/>
                  <a:gd name="connsiteX146" fmla="*/ 19959 w 3469949"/>
                  <a:gd name="connsiteY146" fmla="*/ 1798665 h 2224519"/>
                  <a:gd name="connsiteX147" fmla="*/ 75227 w 3469949"/>
                  <a:gd name="connsiteY147" fmla="*/ 1301271 h 2224519"/>
                  <a:gd name="connsiteX148" fmla="*/ 175709 w 3469949"/>
                  <a:gd name="connsiteY148" fmla="*/ 1341465 h 2224519"/>
                  <a:gd name="connsiteX149" fmla="*/ 170685 w 3469949"/>
                  <a:gd name="connsiteY149" fmla="*/ 1125426 h 2224519"/>
                  <a:gd name="connsiteX150" fmla="*/ 95322 w 3469949"/>
                  <a:gd name="connsiteY150" fmla="*/ 1235957 h 2224519"/>
                  <a:gd name="connsiteX151" fmla="*/ 180733 w 3469949"/>
                  <a:gd name="connsiteY151" fmla="*/ 1045039 h 2224519"/>
                  <a:gd name="connsiteX152" fmla="*/ 276193 w 3469949"/>
                  <a:gd name="connsiteY152" fmla="*/ 864168 h 2224519"/>
                  <a:gd name="connsiteX153" fmla="*/ 471298 w 3469949"/>
                  <a:gd name="connsiteY153"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936368 w 3469949"/>
                  <a:gd name="connsiteY36" fmla="*/ 56934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693607 w 3469949"/>
                  <a:gd name="connsiteY52" fmla="*/ 882434 h 2224519"/>
                  <a:gd name="connsiteX53" fmla="*/ 2960305 w 3469949"/>
                  <a:gd name="connsiteY53" fmla="*/ 1058646 h 2224519"/>
                  <a:gd name="connsiteX54" fmla="*/ 3469893 w 3469949"/>
                  <a:gd name="connsiteY54" fmla="*/ 1934946 h 2224519"/>
                  <a:gd name="connsiteX55" fmla="*/ 2607881 w 3469949"/>
                  <a:gd name="connsiteY55" fmla="*/ 1234859 h 2224519"/>
                  <a:gd name="connsiteX56" fmla="*/ 2064955 w 3469949"/>
                  <a:gd name="connsiteY56" fmla="*/ 1382496 h 2224519"/>
                  <a:gd name="connsiteX57" fmla="*/ 2022094 w 3469949"/>
                  <a:gd name="connsiteY57" fmla="*/ 1225334 h 2224519"/>
                  <a:gd name="connsiteX58" fmla="*/ 2364993 w 3469949"/>
                  <a:gd name="connsiteY58" fmla="*/ 1120559 h 2224519"/>
                  <a:gd name="connsiteX59" fmla="*/ 2822194 w 3469949"/>
                  <a:gd name="connsiteY59" fmla="*/ 1115796 h 2224519"/>
                  <a:gd name="connsiteX60" fmla="*/ 2226881 w 3469949"/>
                  <a:gd name="connsiteY60" fmla="*/ 1049121 h 2224519"/>
                  <a:gd name="connsiteX61" fmla="*/ 2105637 w 3469949"/>
                  <a:gd name="connsiteY61" fmla="*/ 967096 h 2224519"/>
                  <a:gd name="connsiteX62" fmla="*/ 1771168 w 3469949"/>
                  <a:gd name="connsiteY62" fmla="*/ 1203194 h 2224519"/>
                  <a:gd name="connsiteX63" fmla="*/ 1666272 w 3469949"/>
                  <a:gd name="connsiteY63" fmla="*/ 1103537 h 2224519"/>
                  <a:gd name="connsiteX64" fmla="*/ 1333340 w 3469949"/>
                  <a:gd name="connsiteY64" fmla="*/ 1505003 h 2224519"/>
                  <a:gd name="connsiteX65" fmla="*/ 1260930 w 3469949"/>
                  <a:gd name="connsiteY65" fmla="*/ 1457024 h 2224519"/>
                  <a:gd name="connsiteX66" fmla="*/ 1613074 w 3469949"/>
                  <a:gd name="connsiteY66" fmla="*/ 1076685 h 2224519"/>
                  <a:gd name="connsiteX67" fmla="*/ 1920715 w 3469949"/>
                  <a:gd name="connsiteY67" fmla="*/ 821267 h 2224519"/>
                  <a:gd name="connsiteX68" fmla="*/ 1829273 w 3469949"/>
                  <a:gd name="connsiteY68" fmla="*/ 817291 h 2224519"/>
                  <a:gd name="connsiteX69" fmla="*/ 1773614 w 3469949"/>
                  <a:gd name="connsiteY69" fmla="*/ 761632 h 2224519"/>
                  <a:gd name="connsiteX70" fmla="*/ 1456874 w 3469949"/>
                  <a:gd name="connsiteY70" fmla="*/ 1004847 h 2224519"/>
                  <a:gd name="connsiteX71" fmla="*/ 1527211 w 3469949"/>
                  <a:gd name="connsiteY71" fmla="*/ 753639 h 2224519"/>
                  <a:gd name="connsiteX72" fmla="*/ 1421703 w 3469949"/>
                  <a:gd name="connsiteY72" fmla="*/ 834026 h 2224519"/>
                  <a:gd name="connsiteX73" fmla="*/ 1512138 w 3469949"/>
                  <a:gd name="connsiteY73" fmla="*/ 834026 h 2224519"/>
                  <a:gd name="connsiteX74" fmla="*/ 1371461 w 3469949"/>
                  <a:gd name="connsiteY74" fmla="*/ 1019920 h 2224519"/>
                  <a:gd name="connsiteX75" fmla="*/ 1115228 w 3469949"/>
                  <a:gd name="connsiteY75" fmla="*/ 1246008 h 2224519"/>
                  <a:gd name="connsiteX76" fmla="*/ 907141 w 3469949"/>
                  <a:gd name="connsiteY76" fmla="*/ 1537410 h 2224519"/>
                  <a:gd name="connsiteX77" fmla="*/ 858995 w 3469949"/>
                  <a:gd name="connsiteY77" fmla="*/ 1612773 h 2224519"/>
                  <a:gd name="connsiteX78" fmla="*/ 1009720 w 3469949"/>
                  <a:gd name="connsiteY78" fmla="*/ 1909199 h 2224519"/>
                  <a:gd name="connsiteX79" fmla="*/ 1100156 w 3469949"/>
                  <a:gd name="connsiteY79" fmla="*/ 1889102 h 2224519"/>
                  <a:gd name="connsiteX80" fmla="*/ 1243117 w 3469949"/>
                  <a:gd name="connsiteY80" fmla="*/ 1429806 h 2224519"/>
                  <a:gd name="connsiteX81" fmla="*/ 1356169 w 3469949"/>
                  <a:gd name="connsiteY81" fmla="*/ 1501105 h 2224519"/>
                  <a:gd name="connsiteX82" fmla="*/ 1352194 w 3469949"/>
                  <a:gd name="connsiteY82" fmla="*/ 1596520 h 2224519"/>
                  <a:gd name="connsiteX83" fmla="*/ 1324384 w 3469949"/>
                  <a:gd name="connsiteY83" fmla="*/ 1770376 h 2224519"/>
                  <a:gd name="connsiteX84" fmla="*/ 1416465 w 3469949"/>
                  <a:gd name="connsiteY84" fmla="*/ 1910842 h 2224519"/>
                  <a:gd name="connsiteX85" fmla="*/ 1340269 w 3469949"/>
                  <a:gd name="connsiteY85" fmla="*/ 1640250 h 2224519"/>
                  <a:gd name="connsiteX86" fmla="*/ 1606637 w 3469949"/>
                  <a:gd name="connsiteY86" fmla="*/ 1513030 h 2224519"/>
                  <a:gd name="connsiteX87" fmla="*/ 1723643 w 3469949"/>
                  <a:gd name="connsiteY87" fmla="*/ 1293596 h 2224519"/>
                  <a:gd name="connsiteX88" fmla="*/ 1989073 w 3469949"/>
                  <a:gd name="connsiteY88" fmla="*/ 1262840 h 2224519"/>
                  <a:gd name="connsiteX89" fmla="*/ 1885956 w 3469949"/>
                  <a:gd name="connsiteY89" fmla="*/ 1550615 h 2224519"/>
                  <a:gd name="connsiteX90" fmla="*/ 1755393 w 3469949"/>
                  <a:gd name="connsiteY90" fmla="*/ 1719046 h 2224519"/>
                  <a:gd name="connsiteX91" fmla="*/ 1596312 w 3469949"/>
                  <a:gd name="connsiteY91" fmla="*/ 2013962 h 2224519"/>
                  <a:gd name="connsiteX92" fmla="*/ 1574831 w 3469949"/>
                  <a:gd name="connsiteY92" fmla="*/ 1921749 h 2224519"/>
                  <a:gd name="connsiteX93" fmla="*/ 1471464 w 3469949"/>
                  <a:gd name="connsiteY93" fmla="*/ 2065646 h 2224519"/>
                  <a:gd name="connsiteX94" fmla="*/ 1582781 w 3469949"/>
                  <a:gd name="connsiteY94" fmla="*/ 2133232 h 2224519"/>
                  <a:gd name="connsiteX95" fmla="*/ 1451584 w 3469949"/>
                  <a:gd name="connsiteY95" fmla="*/ 2200818 h 2224519"/>
                  <a:gd name="connsiteX96" fmla="*/ 1228948 w 3469949"/>
                  <a:gd name="connsiteY96" fmla="*/ 2208769 h 2224519"/>
                  <a:gd name="connsiteX97" fmla="*/ 982457 w 3469949"/>
                  <a:gd name="connsiteY97" fmla="*/ 2216722 h 2224519"/>
                  <a:gd name="connsiteX98" fmla="*/ 966555 w 3469949"/>
                  <a:gd name="connsiteY98" fmla="*/ 2137207 h 2224519"/>
                  <a:gd name="connsiteX99" fmla="*/ 1197143 w 3469949"/>
                  <a:gd name="connsiteY99" fmla="*/ 2161061 h 2224519"/>
                  <a:gd name="connsiteX100" fmla="*/ 1324364 w 3469949"/>
                  <a:gd name="connsiteY100" fmla="*/ 2141182 h 2224519"/>
                  <a:gd name="connsiteX101" fmla="*/ 1280632 w 3469949"/>
                  <a:gd name="connsiteY101" fmla="*/ 1954329 h 2224519"/>
                  <a:gd name="connsiteX102" fmla="*/ 1407852 w 3469949"/>
                  <a:gd name="connsiteY102" fmla="*/ 1926500 h 2224519"/>
                  <a:gd name="connsiteX103" fmla="*/ 1247453 w 3469949"/>
                  <a:gd name="connsiteY103" fmla="*/ 1884840 h 2224519"/>
                  <a:gd name="connsiteX104" fmla="*/ 1182614 w 3469949"/>
                  <a:gd name="connsiteY104" fmla="*/ 2054900 h 2224519"/>
                  <a:gd name="connsiteX105" fmla="*/ 1024793 w 3469949"/>
                  <a:gd name="connsiteY105" fmla="*/ 2120214 h 2224519"/>
                  <a:gd name="connsiteX106" fmla="*/ 884116 w 3469949"/>
                  <a:gd name="connsiteY106" fmla="*/ 1758474 h 2224519"/>
                  <a:gd name="connsiteX107" fmla="*/ 843922 w 3469949"/>
                  <a:gd name="connsiteY107" fmla="*/ 2069973 h 2224519"/>
                  <a:gd name="connsiteX108" fmla="*/ 703246 w 3469949"/>
                  <a:gd name="connsiteY108" fmla="*/ 1657991 h 2224519"/>
                  <a:gd name="connsiteX109" fmla="*/ 803729 w 3469949"/>
                  <a:gd name="connsiteY109" fmla="*/ 1406782 h 2224519"/>
                  <a:gd name="connsiteX110" fmla="*/ 884115 w 3469949"/>
                  <a:gd name="connsiteY110" fmla="*/ 1246008 h 2224519"/>
                  <a:gd name="connsiteX111" fmla="*/ 1160446 w 3469949"/>
                  <a:gd name="connsiteY111" fmla="*/ 1125427 h 2224519"/>
                  <a:gd name="connsiteX112" fmla="*/ 1637744 w 3469949"/>
                  <a:gd name="connsiteY112" fmla="*/ 648131 h 2224519"/>
                  <a:gd name="connsiteX113" fmla="*/ 1763348 w 3469949"/>
                  <a:gd name="connsiteY113" fmla="*/ 336632 h 2224519"/>
                  <a:gd name="connsiteX114" fmla="*/ 1642768 w 3469949"/>
                  <a:gd name="connsiteY114" fmla="*/ 376825 h 2224519"/>
                  <a:gd name="connsiteX115" fmla="*/ 1451848 w 3469949"/>
                  <a:gd name="connsiteY115" fmla="*/ 658179 h 2224519"/>
                  <a:gd name="connsiteX116" fmla="*/ 1170498 w 3469949"/>
                  <a:gd name="connsiteY116" fmla="*/ 497404 h 2224519"/>
                  <a:gd name="connsiteX117" fmla="*/ 1200641 w 3469949"/>
                  <a:gd name="connsiteY117" fmla="*/ 633056 h 2224519"/>
                  <a:gd name="connsiteX118" fmla="*/ 1115230 w 3469949"/>
                  <a:gd name="connsiteY118" fmla="*/ 869194 h 2224519"/>
                  <a:gd name="connsiteX119" fmla="*/ 1100158 w 3469949"/>
                  <a:gd name="connsiteY119" fmla="*/ 1004845 h 2224519"/>
                  <a:gd name="connsiteX120" fmla="*/ 904215 w 3469949"/>
                  <a:gd name="connsiteY120" fmla="*/ 1014893 h 2224519"/>
                  <a:gd name="connsiteX121" fmla="*/ 929336 w 3469949"/>
                  <a:gd name="connsiteY121" fmla="*/ 1175667 h 2224519"/>
                  <a:gd name="connsiteX122" fmla="*/ 708272 w 3469949"/>
                  <a:gd name="connsiteY122" fmla="*/ 984749 h 2224519"/>
                  <a:gd name="connsiteX123" fmla="*/ 607789 w 3469949"/>
                  <a:gd name="connsiteY123" fmla="*/ 914411 h 2224519"/>
                  <a:gd name="connsiteX124" fmla="*/ 809594 w 3469949"/>
                  <a:gd name="connsiteY124" fmla="*/ 1313832 h 2224519"/>
                  <a:gd name="connsiteX125" fmla="*/ 512330 w 3469949"/>
                  <a:gd name="connsiteY125" fmla="*/ 1356538 h 2224519"/>
                  <a:gd name="connsiteX126" fmla="*/ 647983 w 3469949"/>
                  <a:gd name="connsiteY126" fmla="*/ 1874028 h 2224519"/>
                  <a:gd name="connsiteX127" fmla="*/ 537449 w 3469949"/>
                  <a:gd name="connsiteY127" fmla="*/ 1798666 h 2224519"/>
                  <a:gd name="connsiteX128" fmla="*/ 391749 w 3469949"/>
                  <a:gd name="connsiteY128" fmla="*/ 1733351 h 2224519"/>
                  <a:gd name="connsiteX129" fmla="*/ 230975 w 3469949"/>
                  <a:gd name="connsiteY129" fmla="*/ 1436924 h 2224519"/>
                  <a:gd name="connsiteX130" fmla="*/ 356580 w 3469949"/>
                  <a:gd name="connsiteY130" fmla="*/ 1668037 h 2224519"/>
                  <a:gd name="connsiteX131" fmla="*/ 431942 w 3469949"/>
                  <a:gd name="connsiteY131" fmla="*/ 1833835 h 2224519"/>
                  <a:gd name="connsiteX132" fmla="*/ 527402 w 3469949"/>
                  <a:gd name="connsiteY132" fmla="*/ 1874028 h 2224519"/>
                  <a:gd name="connsiteX133" fmla="*/ 507305 w 3469949"/>
                  <a:gd name="connsiteY133" fmla="*/ 1989585 h 2224519"/>
                  <a:gd name="connsiteX134" fmla="*/ 311362 w 3469949"/>
                  <a:gd name="connsiteY134" fmla="*/ 2180503 h 2224519"/>
                  <a:gd name="connsiteX135" fmla="*/ 250235 w 3469949"/>
                  <a:gd name="connsiteY135" fmla="*/ 2142821 h 2224519"/>
                  <a:gd name="connsiteX136" fmla="*/ 220927 w 3469949"/>
                  <a:gd name="connsiteY136" fmla="*/ 1989584 h 2224519"/>
                  <a:gd name="connsiteX137" fmla="*/ 120444 w 3469949"/>
                  <a:gd name="connsiteY137" fmla="*/ 1909197 h 2224519"/>
                  <a:gd name="connsiteX138" fmla="*/ 65177 w 3469949"/>
                  <a:gd name="connsiteY138" fmla="*/ 1869004 h 2224519"/>
                  <a:gd name="connsiteX139" fmla="*/ 80251 w 3469949"/>
                  <a:gd name="connsiteY139" fmla="*/ 1673060 h 2224519"/>
                  <a:gd name="connsiteX140" fmla="*/ 205854 w 3469949"/>
                  <a:gd name="connsiteY140" fmla="*/ 1813738 h 2224519"/>
                  <a:gd name="connsiteX141" fmla="*/ 301314 w 3469949"/>
                  <a:gd name="connsiteY141" fmla="*/ 1974512 h 2224519"/>
                  <a:gd name="connsiteX142" fmla="*/ 326435 w 3469949"/>
                  <a:gd name="connsiteY142" fmla="*/ 1863979 h 2224519"/>
                  <a:gd name="connsiteX143" fmla="*/ 175710 w 3469949"/>
                  <a:gd name="connsiteY143" fmla="*/ 1517311 h 2224519"/>
                  <a:gd name="connsiteX144" fmla="*/ 150589 w 3469949"/>
                  <a:gd name="connsiteY144" fmla="*/ 1482143 h 2224519"/>
                  <a:gd name="connsiteX145" fmla="*/ 30008 w 3469949"/>
                  <a:gd name="connsiteY145" fmla="*/ 1642916 h 2224519"/>
                  <a:gd name="connsiteX146" fmla="*/ 19959 w 3469949"/>
                  <a:gd name="connsiteY146" fmla="*/ 1798665 h 2224519"/>
                  <a:gd name="connsiteX147" fmla="*/ 75227 w 3469949"/>
                  <a:gd name="connsiteY147" fmla="*/ 1301271 h 2224519"/>
                  <a:gd name="connsiteX148" fmla="*/ 175709 w 3469949"/>
                  <a:gd name="connsiteY148" fmla="*/ 1341465 h 2224519"/>
                  <a:gd name="connsiteX149" fmla="*/ 170685 w 3469949"/>
                  <a:gd name="connsiteY149" fmla="*/ 1125426 h 2224519"/>
                  <a:gd name="connsiteX150" fmla="*/ 95322 w 3469949"/>
                  <a:gd name="connsiteY150" fmla="*/ 1235957 h 2224519"/>
                  <a:gd name="connsiteX151" fmla="*/ 180733 w 3469949"/>
                  <a:gd name="connsiteY151" fmla="*/ 1045039 h 2224519"/>
                  <a:gd name="connsiteX152" fmla="*/ 276193 w 3469949"/>
                  <a:gd name="connsiteY152" fmla="*/ 864168 h 2224519"/>
                  <a:gd name="connsiteX153" fmla="*/ 471298 w 3469949"/>
                  <a:gd name="connsiteY153"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936368 w 3469949"/>
                  <a:gd name="connsiteY36" fmla="*/ 56934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693607 w 3469949"/>
                  <a:gd name="connsiteY52" fmla="*/ 882434 h 2224519"/>
                  <a:gd name="connsiteX53" fmla="*/ 2960305 w 3469949"/>
                  <a:gd name="connsiteY53" fmla="*/ 1058646 h 2224519"/>
                  <a:gd name="connsiteX54" fmla="*/ 3469893 w 3469949"/>
                  <a:gd name="connsiteY54" fmla="*/ 1934946 h 2224519"/>
                  <a:gd name="connsiteX55" fmla="*/ 2607881 w 3469949"/>
                  <a:gd name="connsiteY55" fmla="*/ 1234859 h 2224519"/>
                  <a:gd name="connsiteX56" fmla="*/ 2064955 w 3469949"/>
                  <a:gd name="connsiteY56" fmla="*/ 1382496 h 2224519"/>
                  <a:gd name="connsiteX57" fmla="*/ 2022094 w 3469949"/>
                  <a:gd name="connsiteY57" fmla="*/ 1225334 h 2224519"/>
                  <a:gd name="connsiteX58" fmla="*/ 2364993 w 3469949"/>
                  <a:gd name="connsiteY58" fmla="*/ 1120559 h 2224519"/>
                  <a:gd name="connsiteX59" fmla="*/ 2822194 w 3469949"/>
                  <a:gd name="connsiteY59" fmla="*/ 1115796 h 2224519"/>
                  <a:gd name="connsiteX60" fmla="*/ 2226881 w 3469949"/>
                  <a:gd name="connsiteY60" fmla="*/ 1049121 h 2224519"/>
                  <a:gd name="connsiteX61" fmla="*/ 2105637 w 3469949"/>
                  <a:gd name="connsiteY61" fmla="*/ 967096 h 2224519"/>
                  <a:gd name="connsiteX62" fmla="*/ 1771168 w 3469949"/>
                  <a:gd name="connsiteY62" fmla="*/ 1203194 h 2224519"/>
                  <a:gd name="connsiteX63" fmla="*/ 1666272 w 3469949"/>
                  <a:gd name="connsiteY63" fmla="*/ 1103537 h 2224519"/>
                  <a:gd name="connsiteX64" fmla="*/ 1333340 w 3469949"/>
                  <a:gd name="connsiteY64" fmla="*/ 1505003 h 2224519"/>
                  <a:gd name="connsiteX65" fmla="*/ 1260930 w 3469949"/>
                  <a:gd name="connsiteY65" fmla="*/ 1457024 h 2224519"/>
                  <a:gd name="connsiteX66" fmla="*/ 1613074 w 3469949"/>
                  <a:gd name="connsiteY66" fmla="*/ 1076685 h 2224519"/>
                  <a:gd name="connsiteX67" fmla="*/ 1920715 w 3469949"/>
                  <a:gd name="connsiteY67" fmla="*/ 821267 h 2224519"/>
                  <a:gd name="connsiteX68" fmla="*/ 1829273 w 3469949"/>
                  <a:gd name="connsiteY68" fmla="*/ 817291 h 2224519"/>
                  <a:gd name="connsiteX69" fmla="*/ 1773614 w 3469949"/>
                  <a:gd name="connsiteY69" fmla="*/ 761632 h 2224519"/>
                  <a:gd name="connsiteX70" fmla="*/ 1456874 w 3469949"/>
                  <a:gd name="connsiteY70" fmla="*/ 1004847 h 2224519"/>
                  <a:gd name="connsiteX71" fmla="*/ 1527211 w 3469949"/>
                  <a:gd name="connsiteY71" fmla="*/ 753639 h 2224519"/>
                  <a:gd name="connsiteX72" fmla="*/ 1421703 w 3469949"/>
                  <a:gd name="connsiteY72" fmla="*/ 834026 h 2224519"/>
                  <a:gd name="connsiteX73" fmla="*/ 1512138 w 3469949"/>
                  <a:gd name="connsiteY73" fmla="*/ 834026 h 2224519"/>
                  <a:gd name="connsiteX74" fmla="*/ 1371461 w 3469949"/>
                  <a:gd name="connsiteY74" fmla="*/ 1019920 h 2224519"/>
                  <a:gd name="connsiteX75" fmla="*/ 1115228 w 3469949"/>
                  <a:gd name="connsiteY75" fmla="*/ 1246008 h 2224519"/>
                  <a:gd name="connsiteX76" fmla="*/ 907141 w 3469949"/>
                  <a:gd name="connsiteY76" fmla="*/ 1537410 h 2224519"/>
                  <a:gd name="connsiteX77" fmla="*/ 858995 w 3469949"/>
                  <a:gd name="connsiteY77" fmla="*/ 1612773 h 2224519"/>
                  <a:gd name="connsiteX78" fmla="*/ 1009720 w 3469949"/>
                  <a:gd name="connsiteY78" fmla="*/ 1909199 h 2224519"/>
                  <a:gd name="connsiteX79" fmla="*/ 1100156 w 3469949"/>
                  <a:gd name="connsiteY79" fmla="*/ 1889102 h 2224519"/>
                  <a:gd name="connsiteX80" fmla="*/ 1243117 w 3469949"/>
                  <a:gd name="connsiteY80" fmla="*/ 1429806 h 2224519"/>
                  <a:gd name="connsiteX81" fmla="*/ 1356169 w 3469949"/>
                  <a:gd name="connsiteY81" fmla="*/ 1501105 h 2224519"/>
                  <a:gd name="connsiteX82" fmla="*/ 1352194 w 3469949"/>
                  <a:gd name="connsiteY82" fmla="*/ 1596520 h 2224519"/>
                  <a:gd name="connsiteX83" fmla="*/ 1324384 w 3469949"/>
                  <a:gd name="connsiteY83" fmla="*/ 1770376 h 2224519"/>
                  <a:gd name="connsiteX84" fmla="*/ 1416465 w 3469949"/>
                  <a:gd name="connsiteY84" fmla="*/ 1910842 h 2224519"/>
                  <a:gd name="connsiteX85" fmla="*/ 1340269 w 3469949"/>
                  <a:gd name="connsiteY85" fmla="*/ 1640250 h 2224519"/>
                  <a:gd name="connsiteX86" fmla="*/ 1606637 w 3469949"/>
                  <a:gd name="connsiteY86" fmla="*/ 1513030 h 2224519"/>
                  <a:gd name="connsiteX87" fmla="*/ 1723643 w 3469949"/>
                  <a:gd name="connsiteY87" fmla="*/ 1293596 h 2224519"/>
                  <a:gd name="connsiteX88" fmla="*/ 1989073 w 3469949"/>
                  <a:gd name="connsiteY88" fmla="*/ 1262840 h 2224519"/>
                  <a:gd name="connsiteX89" fmla="*/ 1885956 w 3469949"/>
                  <a:gd name="connsiteY89" fmla="*/ 1550615 h 2224519"/>
                  <a:gd name="connsiteX90" fmla="*/ 1755393 w 3469949"/>
                  <a:gd name="connsiteY90" fmla="*/ 1719046 h 2224519"/>
                  <a:gd name="connsiteX91" fmla="*/ 1596312 w 3469949"/>
                  <a:gd name="connsiteY91" fmla="*/ 2013962 h 2224519"/>
                  <a:gd name="connsiteX92" fmla="*/ 1574831 w 3469949"/>
                  <a:gd name="connsiteY92" fmla="*/ 1921749 h 2224519"/>
                  <a:gd name="connsiteX93" fmla="*/ 1471464 w 3469949"/>
                  <a:gd name="connsiteY93" fmla="*/ 2065646 h 2224519"/>
                  <a:gd name="connsiteX94" fmla="*/ 1582781 w 3469949"/>
                  <a:gd name="connsiteY94" fmla="*/ 2133232 h 2224519"/>
                  <a:gd name="connsiteX95" fmla="*/ 1451584 w 3469949"/>
                  <a:gd name="connsiteY95" fmla="*/ 2200818 h 2224519"/>
                  <a:gd name="connsiteX96" fmla="*/ 1228948 w 3469949"/>
                  <a:gd name="connsiteY96" fmla="*/ 2208769 h 2224519"/>
                  <a:gd name="connsiteX97" fmla="*/ 982457 w 3469949"/>
                  <a:gd name="connsiteY97" fmla="*/ 2216722 h 2224519"/>
                  <a:gd name="connsiteX98" fmla="*/ 966555 w 3469949"/>
                  <a:gd name="connsiteY98" fmla="*/ 2137207 h 2224519"/>
                  <a:gd name="connsiteX99" fmla="*/ 1197143 w 3469949"/>
                  <a:gd name="connsiteY99" fmla="*/ 2161061 h 2224519"/>
                  <a:gd name="connsiteX100" fmla="*/ 1324364 w 3469949"/>
                  <a:gd name="connsiteY100" fmla="*/ 2141182 h 2224519"/>
                  <a:gd name="connsiteX101" fmla="*/ 1280632 w 3469949"/>
                  <a:gd name="connsiteY101" fmla="*/ 1954329 h 2224519"/>
                  <a:gd name="connsiteX102" fmla="*/ 1407852 w 3469949"/>
                  <a:gd name="connsiteY102" fmla="*/ 1926500 h 2224519"/>
                  <a:gd name="connsiteX103" fmla="*/ 1247453 w 3469949"/>
                  <a:gd name="connsiteY103" fmla="*/ 1884840 h 2224519"/>
                  <a:gd name="connsiteX104" fmla="*/ 1182614 w 3469949"/>
                  <a:gd name="connsiteY104" fmla="*/ 2054900 h 2224519"/>
                  <a:gd name="connsiteX105" fmla="*/ 1024793 w 3469949"/>
                  <a:gd name="connsiteY105" fmla="*/ 2120214 h 2224519"/>
                  <a:gd name="connsiteX106" fmla="*/ 884116 w 3469949"/>
                  <a:gd name="connsiteY106" fmla="*/ 1758474 h 2224519"/>
                  <a:gd name="connsiteX107" fmla="*/ 843922 w 3469949"/>
                  <a:gd name="connsiteY107" fmla="*/ 2069973 h 2224519"/>
                  <a:gd name="connsiteX108" fmla="*/ 703246 w 3469949"/>
                  <a:gd name="connsiteY108" fmla="*/ 1657991 h 2224519"/>
                  <a:gd name="connsiteX109" fmla="*/ 803729 w 3469949"/>
                  <a:gd name="connsiteY109" fmla="*/ 1406782 h 2224519"/>
                  <a:gd name="connsiteX110" fmla="*/ 884115 w 3469949"/>
                  <a:gd name="connsiteY110" fmla="*/ 1246008 h 2224519"/>
                  <a:gd name="connsiteX111" fmla="*/ 1160446 w 3469949"/>
                  <a:gd name="connsiteY111" fmla="*/ 1125427 h 2224519"/>
                  <a:gd name="connsiteX112" fmla="*/ 1637744 w 3469949"/>
                  <a:gd name="connsiteY112" fmla="*/ 648131 h 2224519"/>
                  <a:gd name="connsiteX113" fmla="*/ 1763348 w 3469949"/>
                  <a:gd name="connsiteY113" fmla="*/ 336632 h 2224519"/>
                  <a:gd name="connsiteX114" fmla="*/ 1642768 w 3469949"/>
                  <a:gd name="connsiteY114" fmla="*/ 376825 h 2224519"/>
                  <a:gd name="connsiteX115" fmla="*/ 1451848 w 3469949"/>
                  <a:gd name="connsiteY115" fmla="*/ 658179 h 2224519"/>
                  <a:gd name="connsiteX116" fmla="*/ 1170498 w 3469949"/>
                  <a:gd name="connsiteY116" fmla="*/ 497404 h 2224519"/>
                  <a:gd name="connsiteX117" fmla="*/ 1200641 w 3469949"/>
                  <a:gd name="connsiteY117" fmla="*/ 633056 h 2224519"/>
                  <a:gd name="connsiteX118" fmla="*/ 1115230 w 3469949"/>
                  <a:gd name="connsiteY118" fmla="*/ 869194 h 2224519"/>
                  <a:gd name="connsiteX119" fmla="*/ 1100158 w 3469949"/>
                  <a:gd name="connsiteY119" fmla="*/ 1004845 h 2224519"/>
                  <a:gd name="connsiteX120" fmla="*/ 904215 w 3469949"/>
                  <a:gd name="connsiteY120" fmla="*/ 1014893 h 2224519"/>
                  <a:gd name="connsiteX121" fmla="*/ 929336 w 3469949"/>
                  <a:gd name="connsiteY121" fmla="*/ 1175667 h 2224519"/>
                  <a:gd name="connsiteX122" fmla="*/ 708272 w 3469949"/>
                  <a:gd name="connsiteY122" fmla="*/ 984749 h 2224519"/>
                  <a:gd name="connsiteX123" fmla="*/ 607789 w 3469949"/>
                  <a:gd name="connsiteY123" fmla="*/ 914411 h 2224519"/>
                  <a:gd name="connsiteX124" fmla="*/ 809594 w 3469949"/>
                  <a:gd name="connsiteY124" fmla="*/ 1313832 h 2224519"/>
                  <a:gd name="connsiteX125" fmla="*/ 512330 w 3469949"/>
                  <a:gd name="connsiteY125" fmla="*/ 1356538 h 2224519"/>
                  <a:gd name="connsiteX126" fmla="*/ 647983 w 3469949"/>
                  <a:gd name="connsiteY126" fmla="*/ 1874028 h 2224519"/>
                  <a:gd name="connsiteX127" fmla="*/ 537449 w 3469949"/>
                  <a:gd name="connsiteY127" fmla="*/ 1798666 h 2224519"/>
                  <a:gd name="connsiteX128" fmla="*/ 391749 w 3469949"/>
                  <a:gd name="connsiteY128" fmla="*/ 1733351 h 2224519"/>
                  <a:gd name="connsiteX129" fmla="*/ 230975 w 3469949"/>
                  <a:gd name="connsiteY129" fmla="*/ 1436924 h 2224519"/>
                  <a:gd name="connsiteX130" fmla="*/ 356580 w 3469949"/>
                  <a:gd name="connsiteY130" fmla="*/ 1668037 h 2224519"/>
                  <a:gd name="connsiteX131" fmla="*/ 431942 w 3469949"/>
                  <a:gd name="connsiteY131" fmla="*/ 1833835 h 2224519"/>
                  <a:gd name="connsiteX132" fmla="*/ 527402 w 3469949"/>
                  <a:gd name="connsiteY132" fmla="*/ 1874028 h 2224519"/>
                  <a:gd name="connsiteX133" fmla="*/ 507305 w 3469949"/>
                  <a:gd name="connsiteY133" fmla="*/ 1989585 h 2224519"/>
                  <a:gd name="connsiteX134" fmla="*/ 311362 w 3469949"/>
                  <a:gd name="connsiteY134" fmla="*/ 2180503 h 2224519"/>
                  <a:gd name="connsiteX135" fmla="*/ 250235 w 3469949"/>
                  <a:gd name="connsiteY135" fmla="*/ 2142821 h 2224519"/>
                  <a:gd name="connsiteX136" fmla="*/ 220927 w 3469949"/>
                  <a:gd name="connsiteY136" fmla="*/ 1989584 h 2224519"/>
                  <a:gd name="connsiteX137" fmla="*/ 120444 w 3469949"/>
                  <a:gd name="connsiteY137" fmla="*/ 1909197 h 2224519"/>
                  <a:gd name="connsiteX138" fmla="*/ 65177 w 3469949"/>
                  <a:gd name="connsiteY138" fmla="*/ 1869004 h 2224519"/>
                  <a:gd name="connsiteX139" fmla="*/ 80251 w 3469949"/>
                  <a:gd name="connsiteY139" fmla="*/ 1673060 h 2224519"/>
                  <a:gd name="connsiteX140" fmla="*/ 205854 w 3469949"/>
                  <a:gd name="connsiteY140" fmla="*/ 1813738 h 2224519"/>
                  <a:gd name="connsiteX141" fmla="*/ 301314 w 3469949"/>
                  <a:gd name="connsiteY141" fmla="*/ 1974512 h 2224519"/>
                  <a:gd name="connsiteX142" fmla="*/ 326435 w 3469949"/>
                  <a:gd name="connsiteY142" fmla="*/ 1863979 h 2224519"/>
                  <a:gd name="connsiteX143" fmla="*/ 175710 w 3469949"/>
                  <a:gd name="connsiteY143" fmla="*/ 1517311 h 2224519"/>
                  <a:gd name="connsiteX144" fmla="*/ 150589 w 3469949"/>
                  <a:gd name="connsiteY144" fmla="*/ 1482143 h 2224519"/>
                  <a:gd name="connsiteX145" fmla="*/ 30008 w 3469949"/>
                  <a:gd name="connsiteY145" fmla="*/ 1642916 h 2224519"/>
                  <a:gd name="connsiteX146" fmla="*/ 19959 w 3469949"/>
                  <a:gd name="connsiteY146" fmla="*/ 1798665 h 2224519"/>
                  <a:gd name="connsiteX147" fmla="*/ 75227 w 3469949"/>
                  <a:gd name="connsiteY147" fmla="*/ 1301271 h 2224519"/>
                  <a:gd name="connsiteX148" fmla="*/ 175709 w 3469949"/>
                  <a:gd name="connsiteY148" fmla="*/ 1341465 h 2224519"/>
                  <a:gd name="connsiteX149" fmla="*/ 170685 w 3469949"/>
                  <a:gd name="connsiteY149" fmla="*/ 1125426 h 2224519"/>
                  <a:gd name="connsiteX150" fmla="*/ 95322 w 3469949"/>
                  <a:gd name="connsiteY150" fmla="*/ 1235957 h 2224519"/>
                  <a:gd name="connsiteX151" fmla="*/ 180733 w 3469949"/>
                  <a:gd name="connsiteY151" fmla="*/ 1045039 h 2224519"/>
                  <a:gd name="connsiteX152" fmla="*/ 276193 w 3469949"/>
                  <a:gd name="connsiteY152" fmla="*/ 864168 h 2224519"/>
                  <a:gd name="connsiteX153" fmla="*/ 471298 w 3469949"/>
                  <a:gd name="connsiteY153"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1964943 w 3469949"/>
                  <a:gd name="connsiteY35" fmla="*/ 239496 h 2224519"/>
                  <a:gd name="connsiteX36" fmla="*/ 1936368 w 3469949"/>
                  <a:gd name="connsiteY36" fmla="*/ 56934 h 2224519"/>
                  <a:gd name="connsiteX37" fmla="*/ 1773395 w 3469949"/>
                  <a:gd name="connsiteY37" fmla="*/ 50254 h 2224519"/>
                  <a:gd name="connsiteX38" fmla="*/ 1708081 w 3469949"/>
                  <a:gd name="connsiteY38" fmla="*/ 110545 h 2224519"/>
                  <a:gd name="connsiteX39" fmla="*/ 1461896 w 3469949"/>
                  <a:gd name="connsiteY39" fmla="*/ 90447 h 2224519"/>
                  <a:gd name="connsiteX40" fmla="*/ 1421703 w 3469949"/>
                  <a:gd name="connsiteY40" fmla="*/ 396922 h 2224519"/>
                  <a:gd name="connsiteX41" fmla="*/ 1878903 w 3469949"/>
                  <a:gd name="connsiteY41" fmla="*/ 291415 h 2224519"/>
                  <a:gd name="connsiteX42" fmla="*/ 1968422 w 3469949"/>
                  <a:gd name="connsiteY42" fmla="*/ 228894 h 2224519"/>
                  <a:gd name="connsiteX43" fmla="*/ 2091943 w 3469949"/>
                  <a:gd name="connsiteY43" fmla="*/ 226796 h 2224519"/>
                  <a:gd name="connsiteX44" fmla="*/ 2041143 w 3469949"/>
                  <a:gd name="connsiteY44" fmla="*/ 518896 h 2224519"/>
                  <a:gd name="connsiteX45" fmla="*/ 1901443 w 3469949"/>
                  <a:gd name="connsiteY45" fmla="*/ 779246 h 2224519"/>
                  <a:gd name="connsiteX46" fmla="*/ 2123693 w 3469949"/>
                  <a:gd name="connsiteY46" fmla="*/ 868146 h 2224519"/>
                  <a:gd name="connsiteX47" fmla="*/ 2117343 w 3469949"/>
                  <a:gd name="connsiteY47" fmla="*/ 398246 h 2224519"/>
                  <a:gd name="connsiteX48" fmla="*/ 2371343 w 3469949"/>
                  <a:gd name="connsiteY48" fmla="*/ 372846 h 2224519"/>
                  <a:gd name="connsiteX49" fmla="*/ 2326893 w 3469949"/>
                  <a:gd name="connsiteY49" fmla="*/ 531596 h 2224519"/>
                  <a:gd name="connsiteX50" fmla="*/ 2213753 w 3469949"/>
                  <a:gd name="connsiteY50" fmla="*/ 879852 h 2224519"/>
                  <a:gd name="connsiteX51" fmla="*/ 2426908 w 3469949"/>
                  <a:gd name="connsiteY51" fmla="*/ 577634 h 2224519"/>
                  <a:gd name="connsiteX52" fmla="*/ 2693607 w 3469949"/>
                  <a:gd name="connsiteY52" fmla="*/ 882434 h 2224519"/>
                  <a:gd name="connsiteX53" fmla="*/ 2960305 w 3469949"/>
                  <a:gd name="connsiteY53" fmla="*/ 1058646 h 2224519"/>
                  <a:gd name="connsiteX54" fmla="*/ 3469893 w 3469949"/>
                  <a:gd name="connsiteY54" fmla="*/ 1934946 h 2224519"/>
                  <a:gd name="connsiteX55" fmla="*/ 2607881 w 3469949"/>
                  <a:gd name="connsiteY55" fmla="*/ 1234859 h 2224519"/>
                  <a:gd name="connsiteX56" fmla="*/ 2064955 w 3469949"/>
                  <a:gd name="connsiteY56" fmla="*/ 1382496 h 2224519"/>
                  <a:gd name="connsiteX57" fmla="*/ 2022094 w 3469949"/>
                  <a:gd name="connsiteY57" fmla="*/ 1225334 h 2224519"/>
                  <a:gd name="connsiteX58" fmla="*/ 2364993 w 3469949"/>
                  <a:gd name="connsiteY58" fmla="*/ 1120559 h 2224519"/>
                  <a:gd name="connsiteX59" fmla="*/ 2822194 w 3469949"/>
                  <a:gd name="connsiteY59" fmla="*/ 1115796 h 2224519"/>
                  <a:gd name="connsiteX60" fmla="*/ 2226881 w 3469949"/>
                  <a:gd name="connsiteY60" fmla="*/ 1049121 h 2224519"/>
                  <a:gd name="connsiteX61" fmla="*/ 2105637 w 3469949"/>
                  <a:gd name="connsiteY61" fmla="*/ 967096 h 2224519"/>
                  <a:gd name="connsiteX62" fmla="*/ 1771168 w 3469949"/>
                  <a:gd name="connsiteY62" fmla="*/ 1203194 h 2224519"/>
                  <a:gd name="connsiteX63" fmla="*/ 1666272 w 3469949"/>
                  <a:gd name="connsiteY63" fmla="*/ 1103537 h 2224519"/>
                  <a:gd name="connsiteX64" fmla="*/ 1333340 w 3469949"/>
                  <a:gd name="connsiteY64" fmla="*/ 1505003 h 2224519"/>
                  <a:gd name="connsiteX65" fmla="*/ 1260930 w 3469949"/>
                  <a:gd name="connsiteY65" fmla="*/ 1457024 h 2224519"/>
                  <a:gd name="connsiteX66" fmla="*/ 1613074 w 3469949"/>
                  <a:gd name="connsiteY66" fmla="*/ 1076685 h 2224519"/>
                  <a:gd name="connsiteX67" fmla="*/ 1920715 w 3469949"/>
                  <a:gd name="connsiteY67" fmla="*/ 821267 h 2224519"/>
                  <a:gd name="connsiteX68" fmla="*/ 1829273 w 3469949"/>
                  <a:gd name="connsiteY68" fmla="*/ 817291 h 2224519"/>
                  <a:gd name="connsiteX69" fmla="*/ 1773614 w 3469949"/>
                  <a:gd name="connsiteY69" fmla="*/ 761632 h 2224519"/>
                  <a:gd name="connsiteX70" fmla="*/ 1456874 w 3469949"/>
                  <a:gd name="connsiteY70" fmla="*/ 1004847 h 2224519"/>
                  <a:gd name="connsiteX71" fmla="*/ 1527211 w 3469949"/>
                  <a:gd name="connsiteY71" fmla="*/ 753639 h 2224519"/>
                  <a:gd name="connsiteX72" fmla="*/ 1421703 w 3469949"/>
                  <a:gd name="connsiteY72" fmla="*/ 834026 h 2224519"/>
                  <a:gd name="connsiteX73" fmla="*/ 1512138 w 3469949"/>
                  <a:gd name="connsiteY73" fmla="*/ 834026 h 2224519"/>
                  <a:gd name="connsiteX74" fmla="*/ 1371461 w 3469949"/>
                  <a:gd name="connsiteY74" fmla="*/ 1019920 h 2224519"/>
                  <a:gd name="connsiteX75" fmla="*/ 1115228 w 3469949"/>
                  <a:gd name="connsiteY75" fmla="*/ 1246008 h 2224519"/>
                  <a:gd name="connsiteX76" fmla="*/ 907141 w 3469949"/>
                  <a:gd name="connsiteY76" fmla="*/ 1537410 h 2224519"/>
                  <a:gd name="connsiteX77" fmla="*/ 858995 w 3469949"/>
                  <a:gd name="connsiteY77" fmla="*/ 1612773 h 2224519"/>
                  <a:gd name="connsiteX78" fmla="*/ 1009720 w 3469949"/>
                  <a:gd name="connsiteY78" fmla="*/ 1909199 h 2224519"/>
                  <a:gd name="connsiteX79" fmla="*/ 1100156 w 3469949"/>
                  <a:gd name="connsiteY79" fmla="*/ 1889102 h 2224519"/>
                  <a:gd name="connsiteX80" fmla="*/ 1243117 w 3469949"/>
                  <a:gd name="connsiteY80" fmla="*/ 1429806 h 2224519"/>
                  <a:gd name="connsiteX81" fmla="*/ 1356169 w 3469949"/>
                  <a:gd name="connsiteY81" fmla="*/ 1501105 h 2224519"/>
                  <a:gd name="connsiteX82" fmla="*/ 1352194 w 3469949"/>
                  <a:gd name="connsiteY82" fmla="*/ 1596520 h 2224519"/>
                  <a:gd name="connsiteX83" fmla="*/ 1324384 w 3469949"/>
                  <a:gd name="connsiteY83" fmla="*/ 1770376 h 2224519"/>
                  <a:gd name="connsiteX84" fmla="*/ 1416465 w 3469949"/>
                  <a:gd name="connsiteY84" fmla="*/ 1910842 h 2224519"/>
                  <a:gd name="connsiteX85" fmla="*/ 1340269 w 3469949"/>
                  <a:gd name="connsiteY85" fmla="*/ 1640250 h 2224519"/>
                  <a:gd name="connsiteX86" fmla="*/ 1606637 w 3469949"/>
                  <a:gd name="connsiteY86" fmla="*/ 1513030 h 2224519"/>
                  <a:gd name="connsiteX87" fmla="*/ 1723643 w 3469949"/>
                  <a:gd name="connsiteY87" fmla="*/ 1293596 h 2224519"/>
                  <a:gd name="connsiteX88" fmla="*/ 1989073 w 3469949"/>
                  <a:gd name="connsiteY88" fmla="*/ 1262840 h 2224519"/>
                  <a:gd name="connsiteX89" fmla="*/ 1885956 w 3469949"/>
                  <a:gd name="connsiteY89" fmla="*/ 1550615 h 2224519"/>
                  <a:gd name="connsiteX90" fmla="*/ 1755393 w 3469949"/>
                  <a:gd name="connsiteY90" fmla="*/ 1719046 h 2224519"/>
                  <a:gd name="connsiteX91" fmla="*/ 1596312 w 3469949"/>
                  <a:gd name="connsiteY91" fmla="*/ 2013962 h 2224519"/>
                  <a:gd name="connsiteX92" fmla="*/ 1574831 w 3469949"/>
                  <a:gd name="connsiteY92" fmla="*/ 1921749 h 2224519"/>
                  <a:gd name="connsiteX93" fmla="*/ 1471464 w 3469949"/>
                  <a:gd name="connsiteY93" fmla="*/ 2065646 h 2224519"/>
                  <a:gd name="connsiteX94" fmla="*/ 1582781 w 3469949"/>
                  <a:gd name="connsiteY94" fmla="*/ 2133232 h 2224519"/>
                  <a:gd name="connsiteX95" fmla="*/ 1451584 w 3469949"/>
                  <a:gd name="connsiteY95" fmla="*/ 2200818 h 2224519"/>
                  <a:gd name="connsiteX96" fmla="*/ 1228948 w 3469949"/>
                  <a:gd name="connsiteY96" fmla="*/ 2208769 h 2224519"/>
                  <a:gd name="connsiteX97" fmla="*/ 982457 w 3469949"/>
                  <a:gd name="connsiteY97" fmla="*/ 2216722 h 2224519"/>
                  <a:gd name="connsiteX98" fmla="*/ 966555 w 3469949"/>
                  <a:gd name="connsiteY98" fmla="*/ 2137207 h 2224519"/>
                  <a:gd name="connsiteX99" fmla="*/ 1197143 w 3469949"/>
                  <a:gd name="connsiteY99" fmla="*/ 2161061 h 2224519"/>
                  <a:gd name="connsiteX100" fmla="*/ 1324364 w 3469949"/>
                  <a:gd name="connsiteY100" fmla="*/ 2141182 h 2224519"/>
                  <a:gd name="connsiteX101" fmla="*/ 1280632 w 3469949"/>
                  <a:gd name="connsiteY101" fmla="*/ 1954329 h 2224519"/>
                  <a:gd name="connsiteX102" fmla="*/ 1407852 w 3469949"/>
                  <a:gd name="connsiteY102" fmla="*/ 1926500 h 2224519"/>
                  <a:gd name="connsiteX103" fmla="*/ 1247453 w 3469949"/>
                  <a:gd name="connsiteY103" fmla="*/ 1884840 h 2224519"/>
                  <a:gd name="connsiteX104" fmla="*/ 1182614 w 3469949"/>
                  <a:gd name="connsiteY104" fmla="*/ 2054900 h 2224519"/>
                  <a:gd name="connsiteX105" fmla="*/ 1024793 w 3469949"/>
                  <a:gd name="connsiteY105" fmla="*/ 2120214 h 2224519"/>
                  <a:gd name="connsiteX106" fmla="*/ 884116 w 3469949"/>
                  <a:gd name="connsiteY106" fmla="*/ 1758474 h 2224519"/>
                  <a:gd name="connsiteX107" fmla="*/ 843922 w 3469949"/>
                  <a:gd name="connsiteY107" fmla="*/ 2069973 h 2224519"/>
                  <a:gd name="connsiteX108" fmla="*/ 703246 w 3469949"/>
                  <a:gd name="connsiteY108" fmla="*/ 1657991 h 2224519"/>
                  <a:gd name="connsiteX109" fmla="*/ 803729 w 3469949"/>
                  <a:gd name="connsiteY109" fmla="*/ 1406782 h 2224519"/>
                  <a:gd name="connsiteX110" fmla="*/ 884115 w 3469949"/>
                  <a:gd name="connsiteY110" fmla="*/ 1246008 h 2224519"/>
                  <a:gd name="connsiteX111" fmla="*/ 1160446 w 3469949"/>
                  <a:gd name="connsiteY111" fmla="*/ 1125427 h 2224519"/>
                  <a:gd name="connsiteX112" fmla="*/ 1637744 w 3469949"/>
                  <a:gd name="connsiteY112" fmla="*/ 648131 h 2224519"/>
                  <a:gd name="connsiteX113" fmla="*/ 1763348 w 3469949"/>
                  <a:gd name="connsiteY113" fmla="*/ 336632 h 2224519"/>
                  <a:gd name="connsiteX114" fmla="*/ 1642768 w 3469949"/>
                  <a:gd name="connsiteY114" fmla="*/ 376825 h 2224519"/>
                  <a:gd name="connsiteX115" fmla="*/ 1451848 w 3469949"/>
                  <a:gd name="connsiteY115" fmla="*/ 658179 h 2224519"/>
                  <a:gd name="connsiteX116" fmla="*/ 1170498 w 3469949"/>
                  <a:gd name="connsiteY116" fmla="*/ 497404 h 2224519"/>
                  <a:gd name="connsiteX117" fmla="*/ 1200641 w 3469949"/>
                  <a:gd name="connsiteY117" fmla="*/ 633056 h 2224519"/>
                  <a:gd name="connsiteX118" fmla="*/ 1115230 w 3469949"/>
                  <a:gd name="connsiteY118" fmla="*/ 869194 h 2224519"/>
                  <a:gd name="connsiteX119" fmla="*/ 1100158 w 3469949"/>
                  <a:gd name="connsiteY119" fmla="*/ 1004845 h 2224519"/>
                  <a:gd name="connsiteX120" fmla="*/ 904215 w 3469949"/>
                  <a:gd name="connsiteY120" fmla="*/ 1014893 h 2224519"/>
                  <a:gd name="connsiteX121" fmla="*/ 929336 w 3469949"/>
                  <a:gd name="connsiteY121" fmla="*/ 1175667 h 2224519"/>
                  <a:gd name="connsiteX122" fmla="*/ 708272 w 3469949"/>
                  <a:gd name="connsiteY122" fmla="*/ 984749 h 2224519"/>
                  <a:gd name="connsiteX123" fmla="*/ 607789 w 3469949"/>
                  <a:gd name="connsiteY123" fmla="*/ 914411 h 2224519"/>
                  <a:gd name="connsiteX124" fmla="*/ 809594 w 3469949"/>
                  <a:gd name="connsiteY124" fmla="*/ 1313832 h 2224519"/>
                  <a:gd name="connsiteX125" fmla="*/ 512330 w 3469949"/>
                  <a:gd name="connsiteY125" fmla="*/ 1356538 h 2224519"/>
                  <a:gd name="connsiteX126" fmla="*/ 647983 w 3469949"/>
                  <a:gd name="connsiteY126" fmla="*/ 1874028 h 2224519"/>
                  <a:gd name="connsiteX127" fmla="*/ 537449 w 3469949"/>
                  <a:gd name="connsiteY127" fmla="*/ 1798666 h 2224519"/>
                  <a:gd name="connsiteX128" fmla="*/ 391749 w 3469949"/>
                  <a:gd name="connsiteY128" fmla="*/ 1733351 h 2224519"/>
                  <a:gd name="connsiteX129" fmla="*/ 230975 w 3469949"/>
                  <a:gd name="connsiteY129" fmla="*/ 1436924 h 2224519"/>
                  <a:gd name="connsiteX130" fmla="*/ 356580 w 3469949"/>
                  <a:gd name="connsiteY130" fmla="*/ 1668037 h 2224519"/>
                  <a:gd name="connsiteX131" fmla="*/ 431942 w 3469949"/>
                  <a:gd name="connsiteY131" fmla="*/ 1833835 h 2224519"/>
                  <a:gd name="connsiteX132" fmla="*/ 527402 w 3469949"/>
                  <a:gd name="connsiteY132" fmla="*/ 1874028 h 2224519"/>
                  <a:gd name="connsiteX133" fmla="*/ 507305 w 3469949"/>
                  <a:gd name="connsiteY133" fmla="*/ 1989585 h 2224519"/>
                  <a:gd name="connsiteX134" fmla="*/ 311362 w 3469949"/>
                  <a:gd name="connsiteY134" fmla="*/ 2180503 h 2224519"/>
                  <a:gd name="connsiteX135" fmla="*/ 250235 w 3469949"/>
                  <a:gd name="connsiteY135" fmla="*/ 2142821 h 2224519"/>
                  <a:gd name="connsiteX136" fmla="*/ 220927 w 3469949"/>
                  <a:gd name="connsiteY136" fmla="*/ 1989584 h 2224519"/>
                  <a:gd name="connsiteX137" fmla="*/ 120444 w 3469949"/>
                  <a:gd name="connsiteY137" fmla="*/ 1909197 h 2224519"/>
                  <a:gd name="connsiteX138" fmla="*/ 65177 w 3469949"/>
                  <a:gd name="connsiteY138" fmla="*/ 1869004 h 2224519"/>
                  <a:gd name="connsiteX139" fmla="*/ 80251 w 3469949"/>
                  <a:gd name="connsiteY139" fmla="*/ 1673060 h 2224519"/>
                  <a:gd name="connsiteX140" fmla="*/ 205854 w 3469949"/>
                  <a:gd name="connsiteY140" fmla="*/ 1813738 h 2224519"/>
                  <a:gd name="connsiteX141" fmla="*/ 301314 w 3469949"/>
                  <a:gd name="connsiteY141" fmla="*/ 1974512 h 2224519"/>
                  <a:gd name="connsiteX142" fmla="*/ 326435 w 3469949"/>
                  <a:gd name="connsiteY142" fmla="*/ 1863979 h 2224519"/>
                  <a:gd name="connsiteX143" fmla="*/ 175710 w 3469949"/>
                  <a:gd name="connsiteY143" fmla="*/ 1517311 h 2224519"/>
                  <a:gd name="connsiteX144" fmla="*/ 150589 w 3469949"/>
                  <a:gd name="connsiteY144" fmla="*/ 1482143 h 2224519"/>
                  <a:gd name="connsiteX145" fmla="*/ 30008 w 3469949"/>
                  <a:gd name="connsiteY145" fmla="*/ 1642916 h 2224519"/>
                  <a:gd name="connsiteX146" fmla="*/ 19959 w 3469949"/>
                  <a:gd name="connsiteY146" fmla="*/ 1798665 h 2224519"/>
                  <a:gd name="connsiteX147" fmla="*/ 75227 w 3469949"/>
                  <a:gd name="connsiteY147" fmla="*/ 1301271 h 2224519"/>
                  <a:gd name="connsiteX148" fmla="*/ 175709 w 3469949"/>
                  <a:gd name="connsiteY148" fmla="*/ 1341465 h 2224519"/>
                  <a:gd name="connsiteX149" fmla="*/ 170685 w 3469949"/>
                  <a:gd name="connsiteY149" fmla="*/ 1125426 h 2224519"/>
                  <a:gd name="connsiteX150" fmla="*/ 95322 w 3469949"/>
                  <a:gd name="connsiteY150" fmla="*/ 1235957 h 2224519"/>
                  <a:gd name="connsiteX151" fmla="*/ 180733 w 3469949"/>
                  <a:gd name="connsiteY151" fmla="*/ 1045039 h 2224519"/>
                  <a:gd name="connsiteX152" fmla="*/ 276193 w 3469949"/>
                  <a:gd name="connsiteY152" fmla="*/ 864168 h 2224519"/>
                  <a:gd name="connsiteX153" fmla="*/ 471298 w 3469949"/>
                  <a:gd name="connsiteY153"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155444 w 3469949"/>
                  <a:gd name="connsiteY35" fmla="*/ 134721 h 2224519"/>
                  <a:gd name="connsiteX36" fmla="*/ 1964943 w 3469949"/>
                  <a:gd name="connsiteY36" fmla="*/ 239496 h 2224519"/>
                  <a:gd name="connsiteX37" fmla="*/ 1936368 w 3469949"/>
                  <a:gd name="connsiteY37" fmla="*/ 56934 h 2224519"/>
                  <a:gd name="connsiteX38" fmla="*/ 1773395 w 3469949"/>
                  <a:gd name="connsiteY38" fmla="*/ 50254 h 2224519"/>
                  <a:gd name="connsiteX39" fmla="*/ 1708081 w 3469949"/>
                  <a:gd name="connsiteY39" fmla="*/ 110545 h 2224519"/>
                  <a:gd name="connsiteX40" fmla="*/ 1461896 w 3469949"/>
                  <a:gd name="connsiteY40" fmla="*/ 90447 h 2224519"/>
                  <a:gd name="connsiteX41" fmla="*/ 1421703 w 3469949"/>
                  <a:gd name="connsiteY41" fmla="*/ 396922 h 2224519"/>
                  <a:gd name="connsiteX42" fmla="*/ 1878903 w 3469949"/>
                  <a:gd name="connsiteY42" fmla="*/ 291415 h 2224519"/>
                  <a:gd name="connsiteX43" fmla="*/ 1968422 w 3469949"/>
                  <a:gd name="connsiteY43" fmla="*/ 228894 h 2224519"/>
                  <a:gd name="connsiteX44" fmla="*/ 2091943 w 3469949"/>
                  <a:gd name="connsiteY44" fmla="*/ 226796 h 2224519"/>
                  <a:gd name="connsiteX45" fmla="*/ 2041143 w 3469949"/>
                  <a:gd name="connsiteY45" fmla="*/ 518896 h 2224519"/>
                  <a:gd name="connsiteX46" fmla="*/ 1901443 w 3469949"/>
                  <a:gd name="connsiteY46" fmla="*/ 779246 h 2224519"/>
                  <a:gd name="connsiteX47" fmla="*/ 2123693 w 3469949"/>
                  <a:gd name="connsiteY47" fmla="*/ 868146 h 2224519"/>
                  <a:gd name="connsiteX48" fmla="*/ 2117343 w 3469949"/>
                  <a:gd name="connsiteY48" fmla="*/ 398246 h 2224519"/>
                  <a:gd name="connsiteX49" fmla="*/ 2371343 w 3469949"/>
                  <a:gd name="connsiteY49" fmla="*/ 372846 h 2224519"/>
                  <a:gd name="connsiteX50" fmla="*/ 2326893 w 3469949"/>
                  <a:gd name="connsiteY50" fmla="*/ 531596 h 2224519"/>
                  <a:gd name="connsiteX51" fmla="*/ 2213753 w 3469949"/>
                  <a:gd name="connsiteY51" fmla="*/ 879852 h 2224519"/>
                  <a:gd name="connsiteX52" fmla="*/ 2426908 w 3469949"/>
                  <a:gd name="connsiteY52" fmla="*/ 577634 h 2224519"/>
                  <a:gd name="connsiteX53" fmla="*/ 2693607 w 3469949"/>
                  <a:gd name="connsiteY53" fmla="*/ 882434 h 2224519"/>
                  <a:gd name="connsiteX54" fmla="*/ 2960305 w 3469949"/>
                  <a:gd name="connsiteY54" fmla="*/ 1058646 h 2224519"/>
                  <a:gd name="connsiteX55" fmla="*/ 3469893 w 3469949"/>
                  <a:gd name="connsiteY55" fmla="*/ 1934946 h 2224519"/>
                  <a:gd name="connsiteX56" fmla="*/ 2607881 w 3469949"/>
                  <a:gd name="connsiteY56" fmla="*/ 1234859 h 2224519"/>
                  <a:gd name="connsiteX57" fmla="*/ 2064955 w 3469949"/>
                  <a:gd name="connsiteY57" fmla="*/ 1382496 h 2224519"/>
                  <a:gd name="connsiteX58" fmla="*/ 2022094 w 3469949"/>
                  <a:gd name="connsiteY58" fmla="*/ 1225334 h 2224519"/>
                  <a:gd name="connsiteX59" fmla="*/ 2364993 w 3469949"/>
                  <a:gd name="connsiteY59" fmla="*/ 1120559 h 2224519"/>
                  <a:gd name="connsiteX60" fmla="*/ 2822194 w 3469949"/>
                  <a:gd name="connsiteY60" fmla="*/ 1115796 h 2224519"/>
                  <a:gd name="connsiteX61" fmla="*/ 2226881 w 3469949"/>
                  <a:gd name="connsiteY61" fmla="*/ 1049121 h 2224519"/>
                  <a:gd name="connsiteX62" fmla="*/ 2105637 w 3469949"/>
                  <a:gd name="connsiteY62" fmla="*/ 967096 h 2224519"/>
                  <a:gd name="connsiteX63" fmla="*/ 1771168 w 3469949"/>
                  <a:gd name="connsiteY63" fmla="*/ 1203194 h 2224519"/>
                  <a:gd name="connsiteX64" fmla="*/ 1666272 w 3469949"/>
                  <a:gd name="connsiteY64" fmla="*/ 1103537 h 2224519"/>
                  <a:gd name="connsiteX65" fmla="*/ 1333340 w 3469949"/>
                  <a:gd name="connsiteY65" fmla="*/ 1505003 h 2224519"/>
                  <a:gd name="connsiteX66" fmla="*/ 1260930 w 3469949"/>
                  <a:gd name="connsiteY66" fmla="*/ 1457024 h 2224519"/>
                  <a:gd name="connsiteX67" fmla="*/ 1613074 w 3469949"/>
                  <a:gd name="connsiteY67" fmla="*/ 1076685 h 2224519"/>
                  <a:gd name="connsiteX68" fmla="*/ 1920715 w 3469949"/>
                  <a:gd name="connsiteY68" fmla="*/ 821267 h 2224519"/>
                  <a:gd name="connsiteX69" fmla="*/ 1829273 w 3469949"/>
                  <a:gd name="connsiteY69" fmla="*/ 817291 h 2224519"/>
                  <a:gd name="connsiteX70" fmla="*/ 1773614 w 3469949"/>
                  <a:gd name="connsiteY70" fmla="*/ 761632 h 2224519"/>
                  <a:gd name="connsiteX71" fmla="*/ 1456874 w 3469949"/>
                  <a:gd name="connsiteY71" fmla="*/ 1004847 h 2224519"/>
                  <a:gd name="connsiteX72" fmla="*/ 1527211 w 3469949"/>
                  <a:gd name="connsiteY72" fmla="*/ 753639 h 2224519"/>
                  <a:gd name="connsiteX73" fmla="*/ 1421703 w 3469949"/>
                  <a:gd name="connsiteY73" fmla="*/ 834026 h 2224519"/>
                  <a:gd name="connsiteX74" fmla="*/ 1512138 w 3469949"/>
                  <a:gd name="connsiteY74" fmla="*/ 834026 h 2224519"/>
                  <a:gd name="connsiteX75" fmla="*/ 1371461 w 3469949"/>
                  <a:gd name="connsiteY75" fmla="*/ 1019920 h 2224519"/>
                  <a:gd name="connsiteX76" fmla="*/ 1115228 w 3469949"/>
                  <a:gd name="connsiteY76" fmla="*/ 1246008 h 2224519"/>
                  <a:gd name="connsiteX77" fmla="*/ 907141 w 3469949"/>
                  <a:gd name="connsiteY77" fmla="*/ 1537410 h 2224519"/>
                  <a:gd name="connsiteX78" fmla="*/ 858995 w 3469949"/>
                  <a:gd name="connsiteY78" fmla="*/ 1612773 h 2224519"/>
                  <a:gd name="connsiteX79" fmla="*/ 1009720 w 3469949"/>
                  <a:gd name="connsiteY79" fmla="*/ 1909199 h 2224519"/>
                  <a:gd name="connsiteX80" fmla="*/ 1100156 w 3469949"/>
                  <a:gd name="connsiteY80" fmla="*/ 1889102 h 2224519"/>
                  <a:gd name="connsiteX81" fmla="*/ 1243117 w 3469949"/>
                  <a:gd name="connsiteY81" fmla="*/ 1429806 h 2224519"/>
                  <a:gd name="connsiteX82" fmla="*/ 1356169 w 3469949"/>
                  <a:gd name="connsiteY82" fmla="*/ 1501105 h 2224519"/>
                  <a:gd name="connsiteX83" fmla="*/ 1352194 w 3469949"/>
                  <a:gd name="connsiteY83" fmla="*/ 1596520 h 2224519"/>
                  <a:gd name="connsiteX84" fmla="*/ 1324384 w 3469949"/>
                  <a:gd name="connsiteY84" fmla="*/ 1770376 h 2224519"/>
                  <a:gd name="connsiteX85" fmla="*/ 1416465 w 3469949"/>
                  <a:gd name="connsiteY85" fmla="*/ 1910842 h 2224519"/>
                  <a:gd name="connsiteX86" fmla="*/ 1340269 w 3469949"/>
                  <a:gd name="connsiteY86" fmla="*/ 1640250 h 2224519"/>
                  <a:gd name="connsiteX87" fmla="*/ 1606637 w 3469949"/>
                  <a:gd name="connsiteY87" fmla="*/ 1513030 h 2224519"/>
                  <a:gd name="connsiteX88" fmla="*/ 1723643 w 3469949"/>
                  <a:gd name="connsiteY88" fmla="*/ 1293596 h 2224519"/>
                  <a:gd name="connsiteX89" fmla="*/ 1989073 w 3469949"/>
                  <a:gd name="connsiteY89" fmla="*/ 1262840 h 2224519"/>
                  <a:gd name="connsiteX90" fmla="*/ 1885956 w 3469949"/>
                  <a:gd name="connsiteY90" fmla="*/ 1550615 h 2224519"/>
                  <a:gd name="connsiteX91" fmla="*/ 1755393 w 3469949"/>
                  <a:gd name="connsiteY91" fmla="*/ 1719046 h 2224519"/>
                  <a:gd name="connsiteX92" fmla="*/ 1596312 w 3469949"/>
                  <a:gd name="connsiteY92" fmla="*/ 2013962 h 2224519"/>
                  <a:gd name="connsiteX93" fmla="*/ 1574831 w 3469949"/>
                  <a:gd name="connsiteY93" fmla="*/ 1921749 h 2224519"/>
                  <a:gd name="connsiteX94" fmla="*/ 1471464 w 3469949"/>
                  <a:gd name="connsiteY94" fmla="*/ 2065646 h 2224519"/>
                  <a:gd name="connsiteX95" fmla="*/ 1582781 w 3469949"/>
                  <a:gd name="connsiteY95" fmla="*/ 2133232 h 2224519"/>
                  <a:gd name="connsiteX96" fmla="*/ 1451584 w 3469949"/>
                  <a:gd name="connsiteY96" fmla="*/ 2200818 h 2224519"/>
                  <a:gd name="connsiteX97" fmla="*/ 1228948 w 3469949"/>
                  <a:gd name="connsiteY97" fmla="*/ 2208769 h 2224519"/>
                  <a:gd name="connsiteX98" fmla="*/ 982457 w 3469949"/>
                  <a:gd name="connsiteY98" fmla="*/ 2216722 h 2224519"/>
                  <a:gd name="connsiteX99" fmla="*/ 966555 w 3469949"/>
                  <a:gd name="connsiteY99" fmla="*/ 2137207 h 2224519"/>
                  <a:gd name="connsiteX100" fmla="*/ 1197143 w 3469949"/>
                  <a:gd name="connsiteY100" fmla="*/ 2161061 h 2224519"/>
                  <a:gd name="connsiteX101" fmla="*/ 1324364 w 3469949"/>
                  <a:gd name="connsiteY101" fmla="*/ 2141182 h 2224519"/>
                  <a:gd name="connsiteX102" fmla="*/ 1280632 w 3469949"/>
                  <a:gd name="connsiteY102" fmla="*/ 1954329 h 2224519"/>
                  <a:gd name="connsiteX103" fmla="*/ 1407852 w 3469949"/>
                  <a:gd name="connsiteY103" fmla="*/ 1926500 h 2224519"/>
                  <a:gd name="connsiteX104" fmla="*/ 1247453 w 3469949"/>
                  <a:gd name="connsiteY104" fmla="*/ 1884840 h 2224519"/>
                  <a:gd name="connsiteX105" fmla="*/ 1182614 w 3469949"/>
                  <a:gd name="connsiteY105" fmla="*/ 2054900 h 2224519"/>
                  <a:gd name="connsiteX106" fmla="*/ 1024793 w 3469949"/>
                  <a:gd name="connsiteY106" fmla="*/ 2120214 h 2224519"/>
                  <a:gd name="connsiteX107" fmla="*/ 884116 w 3469949"/>
                  <a:gd name="connsiteY107" fmla="*/ 1758474 h 2224519"/>
                  <a:gd name="connsiteX108" fmla="*/ 843922 w 3469949"/>
                  <a:gd name="connsiteY108" fmla="*/ 2069973 h 2224519"/>
                  <a:gd name="connsiteX109" fmla="*/ 703246 w 3469949"/>
                  <a:gd name="connsiteY109" fmla="*/ 1657991 h 2224519"/>
                  <a:gd name="connsiteX110" fmla="*/ 803729 w 3469949"/>
                  <a:gd name="connsiteY110" fmla="*/ 1406782 h 2224519"/>
                  <a:gd name="connsiteX111" fmla="*/ 884115 w 3469949"/>
                  <a:gd name="connsiteY111" fmla="*/ 1246008 h 2224519"/>
                  <a:gd name="connsiteX112" fmla="*/ 1160446 w 3469949"/>
                  <a:gd name="connsiteY112" fmla="*/ 1125427 h 2224519"/>
                  <a:gd name="connsiteX113" fmla="*/ 1637744 w 3469949"/>
                  <a:gd name="connsiteY113" fmla="*/ 648131 h 2224519"/>
                  <a:gd name="connsiteX114" fmla="*/ 1763348 w 3469949"/>
                  <a:gd name="connsiteY114" fmla="*/ 336632 h 2224519"/>
                  <a:gd name="connsiteX115" fmla="*/ 1642768 w 3469949"/>
                  <a:gd name="connsiteY115" fmla="*/ 376825 h 2224519"/>
                  <a:gd name="connsiteX116" fmla="*/ 1451848 w 3469949"/>
                  <a:gd name="connsiteY116" fmla="*/ 658179 h 2224519"/>
                  <a:gd name="connsiteX117" fmla="*/ 1170498 w 3469949"/>
                  <a:gd name="connsiteY117" fmla="*/ 497404 h 2224519"/>
                  <a:gd name="connsiteX118" fmla="*/ 1200641 w 3469949"/>
                  <a:gd name="connsiteY118" fmla="*/ 633056 h 2224519"/>
                  <a:gd name="connsiteX119" fmla="*/ 1115230 w 3469949"/>
                  <a:gd name="connsiteY119" fmla="*/ 869194 h 2224519"/>
                  <a:gd name="connsiteX120" fmla="*/ 1100158 w 3469949"/>
                  <a:gd name="connsiteY120" fmla="*/ 1004845 h 2224519"/>
                  <a:gd name="connsiteX121" fmla="*/ 904215 w 3469949"/>
                  <a:gd name="connsiteY121" fmla="*/ 1014893 h 2224519"/>
                  <a:gd name="connsiteX122" fmla="*/ 929336 w 3469949"/>
                  <a:gd name="connsiteY122" fmla="*/ 1175667 h 2224519"/>
                  <a:gd name="connsiteX123" fmla="*/ 708272 w 3469949"/>
                  <a:gd name="connsiteY123" fmla="*/ 984749 h 2224519"/>
                  <a:gd name="connsiteX124" fmla="*/ 607789 w 3469949"/>
                  <a:gd name="connsiteY124" fmla="*/ 914411 h 2224519"/>
                  <a:gd name="connsiteX125" fmla="*/ 809594 w 3469949"/>
                  <a:gd name="connsiteY125" fmla="*/ 1313832 h 2224519"/>
                  <a:gd name="connsiteX126" fmla="*/ 512330 w 3469949"/>
                  <a:gd name="connsiteY126" fmla="*/ 1356538 h 2224519"/>
                  <a:gd name="connsiteX127" fmla="*/ 647983 w 3469949"/>
                  <a:gd name="connsiteY127" fmla="*/ 1874028 h 2224519"/>
                  <a:gd name="connsiteX128" fmla="*/ 537449 w 3469949"/>
                  <a:gd name="connsiteY128" fmla="*/ 1798666 h 2224519"/>
                  <a:gd name="connsiteX129" fmla="*/ 391749 w 3469949"/>
                  <a:gd name="connsiteY129" fmla="*/ 1733351 h 2224519"/>
                  <a:gd name="connsiteX130" fmla="*/ 230975 w 3469949"/>
                  <a:gd name="connsiteY130" fmla="*/ 1436924 h 2224519"/>
                  <a:gd name="connsiteX131" fmla="*/ 356580 w 3469949"/>
                  <a:gd name="connsiteY131" fmla="*/ 1668037 h 2224519"/>
                  <a:gd name="connsiteX132" fmla="*/ 431942 w 3469949"/>
                  <a:gd name="connsiteY132" fmla="*/ 1833835 h 2224519"/>
                  <a:gd name="connsiteX133" fmla="*/ 527402 w 3469949"/>
                  <a:gd name="connsiteY133" fmla="*/ 1874028 h 2224519"/>
                  <a:gd name="connsiteX134" fmla="*/ 507305 w 3469949"/>
                  <a:gd name="connsiteY134" fmla="*/ 1989585 h 2224519"/>
                  <a:gd name="connsiteX135" fmla="*/ 311362 w 3469949"/>
                  <a:gd name="connsiteY135" fmla="*/ 2180503 h 2224519"/>
                  <a:gd name="connsiteX136" fmla="*/ 250235 w 3469949"/>
                  <a:gd name="connsiteY136" fmla="*/ 2142821 h 2224519"/>
                  <a:gd name="connsiteX137" fmla="*/ 220927 w 3469949"/>
                  <a:gd name="connsiteY137" fmla="*/ 1989584 h 2224519"/>
                  <a:gd name="connsiteX138" fmla="*/ 120444 w 3469949"/>
                  <a:gd name="connsiteY138" fmla="*/ 1909197 h 2224519"/>
                  <a:gd name="connsiteX139" fmla="*/ 65177 w 3469949"/>
                  <a:gd name="connsiteY139" fmla="*/ 1869004 h 2224519"/>
                  <a:gd name="connsiteX140" fmla="*/ 80251 w 3469949"/>
                  <a:gd name="connsiteY140" fmla="*/ 1673060 h 2224519"/>
                  <a:gd name="connsiteX141" fmla="*/ 205854 w 3469949"/>
                  <a:gd name="connsiteY141" fmla="*/ 1813738 h 2224519"/>
                  <a:gd name="connsiteX142" fmla="*/ 301314 w 3469949"/>
                  <a:gd name="connsiteY142" fmla="*/ 1974512 h 2224519"/>
                  <a:gd name="connsiteX143" fmla="*/ 326435 w 3469949"/>
                  <a:gd name="connsiteY143" fmla="*/ 1863979 h 2224519"/>
                  <a:gd name="connsiteX144" fmla="*/ 175710 w 3469949"/>
                  <a:gd name="connsiteY144" fmla="*/ 1517311 h 2224519"/>
                  <a:gd name="connsiteX145" fmla="*/ 150589 w 3469949"/>
                  <a:gd name="connsiteY145" fmla="*/ 1482143 h 2224519"/>
                  <a:gd name="connsiteX146" fmla="*/ 30008 w 3469949"/>
                  <a:gd name="connsiteY146" fmla="*/ 1642916 h 2224519"/>
                  <a:gd name="connsiteX147" fmla="*/ 19959 w 3469949"/>
                  <a:gd name="connsiteY147" fmla="*/ 1798665 h 2224519"/>
                  <a:gd name="connsiteX148" fmla="*/ 75227 w 3469949"/>
                  <a:gd name="connsiteY148" fmla="*/ 1301271 h 2224519"/>
                  <a:gd name="connsiteX149" fmla="*/ 175709 w 3469949"/>
                  <a:gd name="connsiteY149" fmla="*/ 1341465 h 2224519"/>
                  <a:gd name="connsiteX150" fmla="*/ 170685 w 3469949"/>
                  <a:gd name="connsiteY150" fmla="*/ 1125426 h 2224519"/>
                  <a:gd name="connsiteX151" fmla="*/ 95322 w 3469949"/>
                  <a:gd name="connsiteY151" fmla="*/ 1235957 h 2224519"/>
                  <a:gd name="connsiteX152" fmla="*/ 180733 w 3469949"/>
                  <a:gd name="connsiteY152" fmla="*/ 1045039 h 2224519"/>
                  <a:gd name="connsiteX153" fmla="*/ 276193 w 3469949"/>
                  <a:gd name="connsiteY153" fmla="*/ 864168 h 2224519"/>
                  <a:gd name="connsiteX154" fmla="*/ 471298 w 3469949"/>
                  <a:gd name="connsiteY154"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93556 w 3469949"/>
                  <a:gd name="connsiteY35" fmla="*/ 349033 h 2224519"/>
                  <a:gd name="connsiteX36" fmla="*/ 1964943 w 3469949"/>
                  <a:gd name="connsiteY36" fmla="*/ 239496 h 2224519"/>
                  <a:gd name="connsiteX37" fmla="*/ 1936368 w 3469949"/>
                  <a:gd name="connsiteY37" fmla="*/ 56934 h 2224519"/>
                  <a:gd name="connsiteX38" fmla="*/ 1773395 w 3469949"/>
                  <a:gd name="connsiteY38" fmla="*/ 50254 h 2224519"/>
                  <a:gd name="connsiteX39" fmla="*/ 1708081 w 3469949"/>
                  <a:gd name="connsiteY39" fmla="*/ 110545 h 2224519"/>
                  <a:gd name="connsiteX40" fmla="*/ 1461896 w 3469949"/>
                  <a:gd name="connsiteY40" fmla="*/ 90447 h 2224519"/>
                  <a:gd name="connsiteX41" fmla="*/ 1421703 w 3469949"/>
                  <a:gd name="connsiteY41" fmla="*/ 396922 h 2224519"/>
                  <a:gd name="connsiteX42" fmla="*/ 1878903 w 3469949"/>
                  <a:gd name="connsiteY42" fmla="*/ 291415 h 2224519"/>
                  <a:gd name="connsiteX43" fmla="*/ 1968422 w 3469949"/>
                  <a:gd name="connsiteY43" fmla="*/ 228894 h 2224519"/>
                  <a:gd name="connsiteX44" fmla="*/ 2091943 w 3469949"/>
                  <a:gd name="connsiteY44" fmla="*/ 226796 h 2224519"/>
                  <a:gd name="connsiteX45" fmla="*/ 2041143 w 3469949"/>
                  <a:gd name="connsiteY45" fmla="*/ 518896 h 2224519"/>
                  <a:gd name="connsiteX46" fmla="*/ 1901443 w 3469949"/>
                  <a:gd name="connsiteY46" fmla="*/ 779246 h 2224519"/>
                  <a:gd name="connsiteX47" fmla="*/ 2123693 w 3469949"/>
                  <a:gd name="connsiteY47" fmla="*/ 868146 h 2224519"/>
                  <a:gd name="connsiteX48" fmla="*/ 2117343 w 3469949"/>
                  <a:gd name="connsiteY48" fmla="*/ 398246 h 2224519"/>
                  <a:gd name="connsiteX49" fmla="*/ 2371343 w 3469949"/>
                  <a:gd name="connsiteY49" fmla="*/ 372846 h 2224519"/>
                  <a:gd name="connsiteX50" fmla="*/ 2326893 w 3469949"/>
                  <a:gd name="connsiteY50" fmla="*/ 531596 h 2224519"/>
                  <a:gd name="connsiteX51" fmla="*/ 2213753 w 3469949"/>
                  <a:gd name="connsiteY51" fmla="*/ 879852 h 2224519"/>
                  <a:gd name="connsiteX52" fmla="*/ 2426908 w 3469949"/>
                  <a:gd name="connsiteY52" fmla="*/ 577634 h 2224519"/>
                  <a:gd name="connsiteX53" fmla="*/ 2693607 w 3469949"/>
                  <a:gd name="connsiteY53" fmla="*/ 882434 h 2224519"/>
                  <a:gd name="connsiteX54" fmla="*/ 2960305 w 3469949"/>
                  <a:gd name="connsiteY54" fmla="*/ 1058646 h 2224519"/>
                  <a:gd name="connsiteX55" fmla="*/ 3469893 w 3469949"/>
                  <a:gd name="connsiteY55" fmla="*/ 1934946 h 2224519"/>
                  <a:gd name="connsiteX56" fmla="*/ 2607881 w 3469949"/>
                  <a:gd name="connsiteY56" fmla="*/ 1234859 h 2224519"/>
                  <a:gd name="connsiteX57" fmla="*/ 2064955 w 3469949"/>
                  <a:gd name="connsiteY57" fmla="*/ 1382496 h 2224519"/>
                  <a:gd name="connsiteX58" fmla="*/ 2022094 w 3469949"/>
                  <a:gd name="connsiteY58" fmla="*/ 1225334 h 2224519"/>
                  <a:gd name="connsiteX59" fmla="*/ 2364993 w 3469949"/>
                  <a:gd name="connsiteY59" fmla="*/ 1120559 h 2224519"/>
                  <a:gd name="connsiteX60" fmla="*/ 2822194 w 3469949"/>
                  <a:gd name="connsiteY60" fmla="*/ 1115796 h 2224519"/>
                  <a:gd name="connsiteX61" fmla="*/ 2226881 w 3469949"/>
                  <a:gd name="connsiteY61" fmla="*/ 1049121 h 2224519"/>
                  <a:gd name="connsiteX62" fmla="*/ 2105637 w 3469949"/>
                  <a:gd name="connsiteY62" fmla="*/ 967096 h 2224519"/>
                  <a:gd name="connsiteX63" fmla="*/ 1771168 w 3469949"/>
                  <a:gd name="connsiteY63" fmla="*/ 1203194 h 2224519"/>
                  <a:gd name="connsiteX64" fmla="*/ 1666272 w 3469949"/>
                  <a:gd name="connsiteY64" fmla="*/ 1103537 h 2224519"/>
                  <a:gd name="connsiteX65" fmla="*/ 1333340 w 3469949"/>
                  <a:gd name="connsiteY65" fmla="*/ 1505003 h 2224519"/>
                  <a:gd name="connsiteX66" fmla="*/ 1260930 w 3469949"/>
                  <a:gd name="connsiteY66" fmla="*/ 1457024 h 2224519"/>
                  <a:gd name="connsiteX67" fmla="*/ 1613074 w 3469949"/>
                  <a:gd name="connsiteY67" fmla="*/ 1076685 h 2224519"/>
                  <a:gd name="connsiteX68" fmla="*/ 1920715 w 3469949"/>
                  <a:gd name="connsiteY68" fmla="*/ 821267 h 2224519"/>
                  <a:gd name="connsiteX69" fmla="*/ 1829273 w 3469949"/>
                  <a:gd name="connsiteY69" fmla="*/ 817291 h 2224519"/>
                  <a:gd name="connsiteX70" fmla="*/ 1773614 w 3469949"/>
                  <a:gd name="connsiteY70" fmla="*/ 761632 h 2224519"/>
                  <a:gd name="connsiteX71" fmla="*/ 1456874 w 3469949"/>
                  <a:gd name="connsiteY71" fmla="*/ 1004847 h 2224519"/>
                  <a:gd name="connsiteX72" fmla="*/ 1527211 w 3469949"/>
                  <a:gd name="connsiteY72" fmla="*/ 753639 h 2224519"/>
                  <a:gd name="connsiteX73" fmla="*/ 1421703 w 3469949"/>
                  <a:gd name="connsiteY73" fmla="*/ 834026 h 2224519"/>
                  <a:gd name="connsiteX74" fmla="*/ 1512138 w 3469949"/>
                  <a:gd name="connsiteY74" fmla="*/ 834026 h 2224519"/>
                  <a:gd name="connsiteX75" fmla="*/ 1371461 w 3469949"/>
                  <a:gd name="connsiteY75" fmla="*/ 1019920 h 2224519"/>
                  <a:gd name="connsiteX76" fmla="*/ 1115228 w 3469949"/>
                  <a:gd name="connsiteY76" fmla="*/ 1246008 h 2224519"/>
                  <a:gd name="connsiteX77" fmla="*/ 907141 w 3469949"/>
                  <a:gd name="connsiteY77" fmla="*/ 1537410 h 2224519"/>
                  <a:gd name="connsiteX78" fmla="*/ 858995 w 3469949"/>
                  <a:gd name="connsiteY78" fmla="*/ 1612773 h 2224519"/>
                  <a:gd name="connsiteX79" fmla="*/ 1009720 w 3469949"/>
                  <a:gd name="connsiteY79" fmla="*/ 1909199 h 2224519"/>
                  <a:gd name="connsiteX80" fmla="*/ 1100156 w 3469949"/>
                  <a:gd name="connsiteY80" fmla="*/ 1889102 h 2224519"/>
                  <a:gd name="connsiteX81" fmla="*/ 1243117 w 3469949"/>
                  <a:gd name="connsiteY81" fmla="*/ 1429806 h 2224519"/>
                  <a:gd name="connsiteX82" fmla="*/ 1356169 w 3469949"/>
                  <a:gd name="connsiteY82" fmla="*/ 1501105 h 2224519"/>
                  <a:gd name="connsiteX83" fmla="*/ 1352194 w 3469949"/>
                  <a:gd name="connsiteY83" fmla="*/ 1596520 h 2224519"/>
                  <a:gd name="connsiteX84" fmla="*/ 1324384 w 3469949"/>
                  <a:gd name="connsiteY84" fmla="*/ 1770376 h 2224519"/>
                  <a:gd name="connsiteX85" fmla="*/ 1416465 w 3469949"/>
                  <a:gd name="connsiteY85" fmla="*/ 1910842 h 2224519"/>
                  <a:gd name="connsiteX86" fmla="*/ 1340269 w 3469949"/>
                  <a:gd name="connsiteY86" fmla="*/ 1640250 h 2224519"/>
                  <a:gd name="connsiteX87" fmla="*/ 1606637 w 3469949"/>
                  <a:gd name="connsiteY87" fmla="*/ 1513030 h 2224519"/>
                  <a:gd name="connsiteX88" fmla="*/ 1723643 w 3469949"/>
                  <a:gd name="connsiteY88" fmla="*/ 1293596 h 2224519"/>
                  <a:gd name="connsiteX89" fmla="*/ 1989073 w 3469949"/>
                  <a:gd name="connsiteY89" fmla="*/ 1262840 h 2224519"/>
                  <a:gd name="connsiteX90" fmla="*/ 1885956 w 3469949"/>
                  <a:gd name="connsiteY90" fmla="*/ 1550615 h 2224519"/>
                  <a:gd name="connsiteX91" fmla="*/ 1755393 w 3469949"/>
                  <a:gd name="connsiteY91" fmla="*/ 1719046 h 2224519"/>
                  <a:gd name="connsiteX92" fmla="*/ 1596312 w 3469949"/>
                  <a:gd name="connsiteY92" fmla="*/ 2013962 h 2224519"/>
                  <a:gd name="connsiteX93" fmla="*/ 1574831 w 3469949"/>
                  <a:gd name="connsiteY93" fmla="*/ 1921749 h 2224519"/>
                  <a:gd name="connsiteX94" fmla="*/ 1471464 w 3469949"/>
                  <a:gd name="connsiteY94" fmla="*/ 2065646 h 2224519"/>
                  <a:gd name="connsiteX95" fmla="*/ 1582781 w 3469949"/>
                  <a:gd name="connsiteY95" fmla="*/ 2133232 h 2224519"/>
                  <a:gd name="connsiteX96" fmla="*/ 1451584 w 3469949"/>
                  <a:gd name="connsiteY96" fmla="*/ 2200818 h 2224519"/>
                  <a:gd name="connsiteX97" fmla="*/ 1228948 w 3469949"/>
                  <a:gd name="connsiteY97" fmla="*/ 2208769 h 2224519"/>
                  <a:gd name="connsiteX98" fmla="*/ 982457 w 3469949"/>
                  <a:gd name="connsiteY98" fmla="*/ 2216722 h 2224519"/>
                  <a:gd name="connsiteX99" fmla="*/ 966555 w 3469949"/>
                  <a:gd name="connsiteY99" fmla="*/ 2137207 h 2224519"/>
                  <a:gd name="connsiteX100" fmla="*/ 1197143 w 3469949"/>
                  <a:gd name="connsiteY100" fmla="*/ 2161061 h 2224519"/>
                  <a:gd name="connsiteX101" fmla="*/ 1324364 w 3469949"/>
                  <a:gd name="connsiteY101" fmla="*/ 2141182 h 2224519"/>
                  <a:gd name="connsiteX102" fmla="*/ 1280632 w 3469949"/>
                  <a:gd name="connsiteY102" fmla="*/ 1954329 h 2224519"/>
                  <a:gd name="connsiteX103" fmla="*/ 1407852 w 3469949"/>
                  <a:gd name="connsiteY103" fmla="*/ 1926500 h 2224519"/>
                  <a:gd name="connsiteX104" fmla="*/ 1247453 w 3469949"/>
                  <a:gd name="connsiteY104" fmla="*/ 1884840 h 2224519"/>
                  <a:gd name="connsiteX105" fmla="*/ 1182614 w 3469949"/>
                  <a:gd name="connsiteY105" fmla="*/ 2054900 h 2224519"/>
                  <a:gd name="connsiteX106" fmla="*/ 1024793 w 3469949"/>
                  <a:gd name="connsiteY106" fmla="*/ 2120214 h 2224519"/>
                  <a:gd name="connsiteX107" fmla="*/ 884116 w 3469949"/>
                  <a:gd name="connsiteY107" fmla="*/ 1758474 h 2224519"/>
                  <a:gd name="connsiteX108" fmla="*/ 843922 w 3469949"/>
                  <a:gd name="connsiteY108" fmla="*/ 2069973 h 2224519"/>
                  <a:gd name="connsiteX109" fmla="*/ 703246 w 3469949"/>
                  <a:gd name="connsiteY109" fmla="*/ 1657991 h 2224519"/>
                  <a:gd name="connsiteX110" fmla="*/ 803729 w 3469949"/>
                  <a:gd name="connsiteY110" fmla="*/ 1406782 h 2224519"/>
                  <a:gd name="connsiteX111" fmla="*/ 884115 w 3469949"/>
                  <a:gd name="connsiteY111" fmla="*/ 1246008 h 2224519"/>
                  <a:gd name="connsiteX112" fmla="*/ 1160446 w 3469949"/>
                  <a:gd name="connsiteY112" fmla="*/ 1125427 h 2224519"/>
                  <a:gd name="connsiteX113" fmla="*/ 1637744 w 3469949"/>
                  <a:gd name="connsiteY113" fmla="*/ 648131 h 2224519"/>
                  <a:gd name="connsiteX114" fmla="*/ 1763348 w 3469949"/>
                  <a:gd name="connsiteY114" fmla="*/ 336632 h 2224519"/>
                  <a:gd name="connsiteX115" fmla="*/ 1642768 w 3469949"/>
                  <a:gd name="connsiteY115" fmla="*/ 376825 h 2224519"/>
                  <a:gd name="connsiteX116" fmla="*/ 1451848 w 3469949"/>
                  <a:gd name="connsiteY116" fmla="*/ 658179 h 2224519"/>
                  <a:gd name="connsiteX117" fmla="*/ 1170498 w 3469949"/>
                  <a:gd name="connsiteY117" fmla="*/ 497404 h 2224519"/>
                  <a:gd name="connsiteX118" fmla="*/ 1200641 w 3469949"/>
                  <a:gd name="connsiteY118" fmla="*/ 633056 h 2224519"/>
                  <a:gd name="connsiteX119" fmla="*/ 1115230 w 3469949"/>
                  <a:gd name="connsiteY119" fmla="*/ 869194 h 2224519"/>
                  <a:gd name="connsiteX120" fmla="*/ 1100158 w 3469949"/>
                  <a:gd name="connsiteY120" fmla="*/ 1004845 h 2224519"/>
                  <a:gd name="connsiteX121" fmla="*/ 904215 w 3469949"/>
                  <a:gd name="connsiteY121" fmla="*/ 1014893 h 2224519"/>
                  <a:gd name="connsiteX122" fmla="*/ 929336 w 3469949"/>
                  <a:gd name="connsiteY122" fmla="*/ 1175667 h 2224519"/>
                  <a:gd name="connsiteX123" fmla="*/ 708272 w 3469949"/>
                  <a:gd name="connsiteY123" fmla="*/ 984749 h 2224519"/>
                  <a:gd name="connsiteX124" fmla="*/ 607789 w 3469949"/>
                  <a:gd name="connsiteY124" fmla="*/ 914411 h 2224519"/>
                  <a:gd name="connsiteX125" fmla="*/ 809594 w 3469949"/>
                  <a:gd name="connsiteY125" fmla="*/ 1313832 h 2224519"/>
                  <a:gd name="connsiteX126" fmla="*/ 512330 w 3469949"/>
                  <a:gd name="connsiteY126" fmla="*/ 1356538 h 2224519"/>
                  <a:gd name="connsiteX127" fmla="*/ 647983 w 3469949"/>
                  <a:gd name="connsiteY127" fmla="*/ 1874028 h 2224519"/>
                  <a:gd name="connsiteX128" fmla="*/ 537449 w 3469949"/>
                  <a:gd name="connsiteY128" fmla="*/ 1798666 h 2224519"/>
                  <a:gd name="connsiteX129" fmla="*/ 391749 w 3469949"/>
                  <a:gd name="connsiteY129" fmla="*/ 1733351 h 2224519"/>
                  <a:gd name="connsiteX130" fmla="*/ 230975 w 3469949"/>
                  <a:gd name="connsiteY130" fmla="*/ 1436924 h 2224519"/>
                  <a:gd name="connsiteX131" fmla="*/ 356580 w 3469949"/>
                  <a:gd name="connsiteY131" fmla="*/ 1668037 h 2224519"/>
                  <a:gd name="connsiteX132" fmla="*/ 431942 w 3469949"/>
                  <a:gd name="connsiteY132" fmla="*/ 1833835 h 2224519"/>
                  <a:gd name="connsiteX133" fmla="*/ 527402 w 3469949"/>
                  <a:gd name="connsiteY133" fmla="*/ 1874028 h 2224519"/>
                  <a:gd name="connsiteX134" fmla="*/ 507305 w 3469949"/>
                  <a:gd name="connsiteY134" fmla="*/ 1989585 h 2224519"/>
                  <a:gd name="connsiteX135" fmla="*/ 311362 w 3469949"/>
                  <a:gd name="connsiteY135" fmla="*/ 2180503 h 2224519"/>
                  <a:gd name="connsiteX136" fmla="*/ 250235 w 3469949"/>
                  <a:gd name="connsiteY136" fmla="*/ 2142821 h 2224519"/>
                  <a:gd name="connsiteX137" fmla="*/ 220927 w 3469949"/>
                  <a:gd name="connsiteY137" fmla="*/ 1989584 h 2224519"/>
                  <a:gd name="connsiteX138" fmla="*/ 120444 w 3469949"/>
                  <a:gd name="connsiteY138" fmla="*/ 1909197 h 2224519"/>
                  <a:gd name="connsiteX139" fmla="*/ 65177 w 3469949"/>
                  <a:gd name="connsiteY139" fmla="*/ 1869004 h 2224519"/>
                  <a:gd name="connsiteX140" fmla="*/ 80251 w 3469949"/>
                  <a:gd name="connsiteY140" fmla="*/ 1673060 h 2224519"/>
                  <a:gd name="connsiteX141" fmla="*/ 205854 w 3469949"/>
                  <a:gd name="connsiteY141" fmla="*/ 1813738 h 2224519"/>
                  <a:gd name="connsiteX142" fmla="*/ 301314 w 3469949"/>
                  <a:gd name="connsiteY142" fmla="*/ 1974512 h 2224519"/>
                  <a:gd name="connsiteX143" fmla="*/ 326435 w 3469949"/>
                  <a:gd name="connsiteY143" fmla="*/ 1863979 h 2224519"/>
                  <a:gd name="connsiteX144" fmla="*/ 175710 w 3469949"/>
                  <a:gd name="connsiteY144" fmla="*/ 1517311 h 2224519"/>
                  <a:gd name="connsiteX145" fmla="*/ 150589 w 3469949"/>
                  <a:gd name="connsiteY145" fmla="*/ 1482143 h 2224519"/>
                  <a:gd name="connsiteX146" fmla="*/ 30008 w 3469949"/>
                  <a:gd name="connsiteY146" fmla="*/ 1642916 h 2224519"/>
                  <a:gd name="connsiteX147" fmla="*/ 19959 w 3469949"/>
                  <a:gd name="connsiteY147" fmla="*/ 1798665 h 2224519"/>
                  <a:gd name="connsiteX148" fmla="*/ 75227 w 3469949"/>
                  <a:gd name="connsiteY148" fmla="*/ 1301271 h 2224519"/>
                  <a:gd name="connsiteX149" fmla="*/ 175709 w 3469949"/>
                  <a:gd name="connsiteY149" fmla="*/ 1341465 h 2224519"/>
                  <a:gd name="connsiteX150" fmla="*/ 170685 w 3469949"/>
                  <a:gd name="connsiteY150" fmla="*/ 1125426 h 2224519"/>
                  <a:gd name="connsiteX151" fmla="*/ 95322 w 3469949"/>
                  <a:gd name="connsiteY151" fmla="*/ 1235957 h 2224519"/>
                  <a:gd name="connsiteX152" fmla="*/ 180733 w 3469949"/>
                  <a:gd name="connsiteY152" fmla="*/ 1045039 h 2224519"/>
                  <a:gd name="connsiteX153" fmla="*/ 276193 w 3469949"/>
                  <a:gd name="connsiteY153" fmla="*/ 864168 h 2224519"/>
                  <a:gd name="connsiteX154" fmla="*/ 471298 w 3469949"/>
                  <a:gd name="connsiteY154"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93556 w 3469949"/>
                  <a:gd name="connsiteY35" fmla="*/ 349033 h 2224519"/>
                  <a:gd name="connsiteX36" fmla="*/ 2126869 w 3469949"/>
                  <a:gd name="connsiteY36" fmla="*/ 310934 h 2224519"/>
                  <a:gd name="connsiteX37" fmla="*/ 1964943 w 3469949"/>
                  <a:gd name="connsiteY37" fmla="*/ 239496 h 2224519"/>
                  <a:gd name="connsiteX38" fmla="*/ 1936368 w 3469949"/>
                  <a:gd name="connsiteY38" fmla="*/ 56934 h 2224519"/>
                  <a:gd name="connsiteX39" fmla="*/ 1773395 w 3469949"/>
                  <a:gd name="connsiteY39" fmla="*/ 50254 h 2224519"/>
                  <a:gd name="connsiteX40" fmla="*/ 1708081 w 3469949"/>
                  <a:gd name="connsiteY40" fmla="*/ 110545 h 2224519"/>
                  <a:gd name="connsiteX41" fmla="*/ 1461896 w 3469949"/>
                  <a:gd name="connsiteY41" fmla="*/ 90447 h 2224519"/>
                  <a:gd name="connsiteX42" fmla="*/ 1421703 w 3469949"/>
                  <a:gd name="connsiteY42" fmla="*/ 396922 h 2224519"/>
                  <a:gd name="connsiteX43" fmla="*/ 1878903 w 3469949"/>
                  <a:gd name="connsiteY43" fmla="*/ 291415 h 2224519"/>
                  <a:gd name="connsiteX44" fmla="*/ 1968422 w 3469949"/>
                  <a:gd name="connsiteY44" fmla="*/ 228894 h 2224519"/>
                  <a:gd name="connsiteX45" fmla="*/ 2091943 w 3469949"/>
                  <a:gd name="connsiteY45" fmla="*/ 226796 h 2224519"/>
                  <a:gd name="connsiteX46" fmla="*/ 2041143 w 3469949"/>
                  <a:gd name="connsiteY46" fmla="*/ 518896 h 2224519"/>
                  <a:gd name="connsiteX47" fmla="*/ 1901443 w 3469949"/>
                  <a:gd name="connsiteY47" fmla="*/ 779246 h 2224519"/>
                  <a:gd name="connsiteX48" fmla="*/ 2123693 w 3469949"/>
                  <a:gd name="connsiteY48" fmla="*/ 868146 h 2224519"/>
                  <a:gd name="connsiteX49" fmla="*/ 2117343 w 3469949"/>
                  <a:gd name="connsiteY49" fmla="*/ 398246 h 2224519"/>
                  <a:gd name="connsiteX50" fmla="*/ 2371343 w 3469949"/>
                  <a:gd name="connsiteY50" fmla="*/ 372846 h 2224519"/>
                  <a:gd name="connsiteX51" fmla="*/ 2326893 w 3469949"/>
                  <a:gd name="connsiteY51" fmla="*/ 531596 h 2224519"/>
                  <a:gd name="connsiteX52" fmla="*/ 2213753 w 3469949"/>
                  <a:gd name="connsiteY52" fmla="*/ 879852 h 2224519"/>
                  <a:gd name="connsiteX53" fmla="*/ 2426908 w 3469949"/>
                  <a:gd name="connsiteY53" fmla="*/ 577634 h 2224519"/>
                  <a:gd name="connsiteX54" fmla="*/ 2693607 w 3469949"/>
                  <a:gd name="connsiteY54" fmla="*/ 882434 h 2224519"/>
                  <a:gd name="connsiteX55" fmla="*/ 2960305 w 3469949"/>
                  <a:gd name="connsiteY55" fmla="*/ 1058646 h 2224519"/>
                  <a:gd name="connsiteX56" fmla="*/ 3469893 w 3469949"/>
                  <a:gd name="connsiteY56" fmla="*/ 1934946 h 2224519"/>
                  <a:gd name="connsiteX57" fmla="*/ 2607881 w 3469949"/>
                  <a:gd name="connsiteY57" fmla="*/ 1234859 h 2224519"/>
                  <a:gd name="connsiteX58" fmla="*/ 2064955 w 3469949"/>
                  <a:gd name="connsiteY58" fmla="*/ 1382496 h 2224519"/>
                  <a:gd name="connsiteX59" fmla="*/ 2022094 w 3469949"/>
                  <a:gd name="connsiteY59" fmla="*/ 1225334 h 2224519"/>
                  <a:gd name="connsiteX60" fmla="*/ 2364993 w 3469949"/>
                  <a:gd name="connsiteY60" fmla="*/ 1120559 h 2224519"/>
                  <a:gd name="connsiteX61" fmla="*/ 2822194 w 3469949"/>
                  <a:gd name="connsiteY61" fmla="*/ 1115796 h 2224519"/>
                  <a:gd name="connsiteX62" fmla="*/ 2226881 w 3469949"/>
                  <a:gd name="connsiteY62" fmla="*/ 1049121 h 2224519"/>
                  <a:gd name="connsiteX63" fmla="*/ 2105637 w 3469949"/>
                  <a:gd name="connsiteY63" fmla="*/ 967096 h 2224519"/>
                  <a:gd name="connsiteX64" fmla="*/ 1771168 w 3469949"/>
                  <a:gd name="connsiteY64" fmla="*/ 1203194 h 2224519"/>
                  <a:gd name="connsiteX65" fmla="*/ 1666272 w 3469949"/>
                  <a:gd name="connsiteY65" fmla="*/ 1103537 h 2224519"/>
                  <a:gd name="connsiteX66" fmla="*/ 1333340 w 3469949"/>
                  <a:gd name="connsiteY66" fmla="*/ 1505003 h 2224519"/>
                  <a:gd name="connsiteX67" fmla="*/ 1260930 w 3469949"/>
                  <a:gd name="connsiteY67" fmla="*/ 1457024 h 2224519"/>
                  <a:gd name="connsiteX68" fmla="*/ 1613074 w 3469949"/>
                  <a:gd name="connsiteY68" fmla="*/ 1076685 h 2224519"/>
                  <a:gd name="connsiteX69" fmla="*/ 1920715 w 3469949"/>
                  <a:gd name="connsiteY69" fmla="*/ 821267 h 2224519"/>
                  <a:gd name="connsiteX70" fmla="*/ 1829273 w 3469949"/>
                  <a:gd name="connsiteY70" fmla="*/ 817291 h 2224519"/>
                  <a:gd name="connsiteX71" fmla="*/ 1773614 w 3469949"/>
                  <a:gd name="connsiteY71" fmla="*/ 761632 h 2224519"/>
                  <a:gd name="connsiteX72" fmla="*/ 1456874 w 3469949"/>
                  <a:gd name="connsiteY72" fmla="*/ 1004847 h 2224519"/>
                  <a:gd name="connsiteX73" fmla="*/ 1527211 w 3469949"/>
                  <a:gd name="connsiteY73" fmla="*/ 753639 h 2224519"/>
                  <a:gd name="connsiteX74" fmla="*/ 1421703 w 3469949"/>
                  <a:gd name="connsiteY74" fmla="*/ 834026 h 2224519"/>
                  <a:gd name="connsiteX75" fmla="*/ 1512138 w 3469949"/>
                  <a:gd name="connsiteY75" fmla="*/ 834026 h 2224519"/>
                  <a:gd name="connsiteX76" fmla="*/ 1371461 w 3469949"/>
                  <a:gd name="connsiteY76" fmla="*/ 1019920 h 2224519"/>
                  <a:gd name="connsiteX77" fmla="*/ 1115228 w 3469949"/>
                  <a:gd name="connsiteY77" fmla="*/ 1246008 h 2224519"/>
                  <a:gd name="connsiteX78" fmla="*/ 907141 w 3469949"/>
                  <a:gd name="connsiteY78" fmla="*/ 1537410 h 2224519"/>
                  <a:gd name="connsiteX79" fmla="*/ 858995 w 3469949"/>
                  <a:gd name="connsiteY79" fmla="*/ 1612773 h 2224519"/>
                  <a:gd name="connsiteX80" fmla="*/ 1009720 w 3469949"/>
                  <a:gd name="connsiteY80" fmla="*/ 1909199 h 2224519"/>
                  <a:gd name="connsiteX81" fmla="*/ 1100156 w 3469949"/>
                  <a:gd name="connsiteY81" fmla="*/ 1889102 h 2224519"/>
                  <a:gd name="connsiteX82" fmla="*/ 1243117 w 3469949"/>
                  <a:gd name="connsiteY82" fmla="*/ 1429806 h 2224519"/>
                  <a:gd name="connsiteX83" fmla="*/ 1356169 w 3469949"/>
                  <a:gd name="connsiteY83" fmla="*/ 1501105 h 2224519"/>
                  <a:gd name="connsiteX84" fmla="*/ 1352194 w 3469949"/>
                  <a:gd name="connsiteY84" fmla="*/ 1596520 h 2224519"/>
                  <a:gd name="connsiteX85" fmla="*/ 1324384 w 3469949"/>
                  <a:gd name="connsiteY85" fmla="*/ 1770376 h 2224519"/>
                  <a:gd name="connsiteX86" fmla="*/ 1416465 w 3469949"/>
                  <a:gd name="connsiteY86" fmla="*/ 1910842 h 2224519"/>
                  <a:gd name="connsiteX87" fmla="*/ 1340269 w 3469949"/>
                  <a:gd name="connsiteY87" fmla="*/ 1640250 h 2224519"/>
                  <a:gd name="connsiteX88" fmla="*/ 1606637 w 3469949"/>
                  <a:gd name="connsiteY88" fmla="*/ 1513030 h 2224519"/>
                  <a:gd name="connsiteX89" fmla="*/ 1723643 w 3469949"/>
                  <a:gd name="connsiteY89" fmla="*/ 1293596 h 2224519"/>
                  <a:gd name="connsiteX90" fmla="*/ 1989073 w 3469949"/>
                  <a:gd name="connsiteY90" fmla="*/ 1262840 h 2224519"/>
                  <a:gd name="connsiteX91" fmla="*/ 1885956 w 3469949"/>
                  <a:gd name="connsiteY91" fmla="*/ 1550615 h 2224519"/>
                  <a:gd name="connsiteX92" fmla="*/ 1755393 w 3469949"/>
                  <a:gd name="connsiteY92" fmla="*/ 1719046 h 2224519"/>
                  <a:gd name="connsiteX93" fmla="*/ 1596312 w 3469949"/>
                  <a:gd name="connsiteY93" fmla="*/ 2013962 h 2224519"/>
                  <a:gd name="connsiteX94" fmla="*/ 1574831 w 3469949"/>
                  <a:gd name="connsiteY94" fmla="*/ 1921749 h 2224519"/>
                  <a:gd name="connsiteX95" fmla="*/ 1471464 w 3469949"/>
                  <a:gd name="connsiteY95" fmla="*/ 2065646 h 2224519"/>
                  <a:gd name="connsiteX96" fmla="*/ 1582781 w 3469949"/>
                  <a:gd name="connsiteY96" fmla="*/ 2133232 h 2224519"/>
                  <a:gd name="connsiteX97" fmla="*/ 1451584 w 3469949"/>
                  <a:gd name="connsiteY97" fmla="*/ 2200818 h 2224519"/>
                  <a:gd name="connsiteX98" fmla="*/ 1228948 w 3469949"/>
                  <a:gd name="connsiteY98" fmla="*/ 2208769 h 2224519"/>
                  <a:gd name="connsiteX99" fmla="*/ 982457 w 3469949"/>
                  <a:gd name="connsiteY99" fmla="*/ 2216722 h 2224519"/>
                  <a:gd name="connsiteX100" fmla="*/ 966555 w 3469949"/>
                  <a:gd name="connsiteY100" fmla="*/ 2137207 h 2224519"/>
                  <a:gd name="connsiteX101" fmla="*/ 1197143 w 3469949"/>
                  <a:gd name="connsiteY101" fmla="*/ 2161061 h 2224519"/>
                  <a:gd name="connsiteX102" fmla="*/ 1324364 w 3469949"/>
                  <a:gd name="connsiteY102" fmla="*/ 2141182 h 2224519"/>
                  <a:gd name="connsiteX103" fmla="*/ 1280632 w 3469949"/>
                  <a:gd name="connsiteY103" fmla="*/ 1954329 h 2224519"/>
                  <a:gd name="connsiteX104" fmla="*/ 1407852 w 3469949"/>
                  <a:gd name="connsiteY104" fmla="*/ 1926500 h 2224519"/>
                  <a:gd name="connsiteX105" fmla="*/ 1247453 w 3469949"/>
                  <a:gd name="connsiteY105" fmla="*/ 1884840 h 2224519"/>
                  <a:gd name="connsiteX106" fmla="*/ 1182614 w 3469949"/>
                  <a:gd name="connsiteY106" fmla="*/ 2054900 h 2224519"/>
                  <a:gd name="connsiteX107" fmla="*/ 1024793 w 3469949"/>
                  <a:gd name="connsiteY107" fmla="*/ 2120214 h 2224519"/>
                  <a:gd name="connsiteX108" fmla="*/ 884116 w 3469949"/>
                  <a:gd name="connsiteY108" fmla="*/ 1758474 h 2224519"/>
                  <a:gd name="connsiteX109" fmla="*/ 843922 w 3469949"/>
                  <a:gd name="connsiteY109" fmla="*/ 2069973 h 2224519"/>
                  <a:gd name="connsiteX110" fmla="*/ 703246 w 3469949"/>
                  <a:gd name="connsiteY110" fmla="*/ 1657991 h 2224519"/>
                  <a:gd name="connsiteX111" fmla="*/ 803729 w 3469949"/>
                  <a:gd name="connsiteY111" fmla="*/ 1406782 h 2224519"/>
                  <a:gd name="connsiteX112" fmla="*/ 884115 w 3469949"/>
                  <a:gd name="connsiteY112" fmla="*/ 1246008 h 2224519"/>
                  <a:gd name="connsiteX113" fmla="*/ 1160446 w 3469949"/>
                  <a:gd name="connsiteY113" fmla="*/ 1125427 h 2224519"/>
                  <a:gd name="connsiteX114" fmla="*/ 1637744 w 3469949"/>
                  <a:gd name="connsiteY114" fmla="*/ 648131 h 2224519"/>
                  <a:gd name="connsiteX115" fmla="*/ 1763348 w 3469949"/>
                  <a:gd name="connsiteY115" fmla="*/ 336632 h 2224519"/>
                  <a:gd name="connsiteX116" fmla="*/ 1642768 w 3469949"/>
                  <a:gd name="connsiteY116" fmla="*/ 376825 h 2224519"/>
                  <a:gd name="connsiteX117" fmla="*/ 1451848 w 3469949"/>
                  <a:gd name="connsiteY117" fmla="*/ 658179 h 2224519"/>
                  <a:gd name="connsiteX118" fmla="*/ 1170498 w 3469949"/>
                  <a:gd name="connsiteY118" fmla="*/ 497404 h 2224519"/>
                  <a:gd name="connsiteX119" fmla="*/ 1200641 w 3469949"/>
                  <a:gd name="connsiteY119" fmla="*/ 633056 h 2224519"/>
                  <a:gd name="connsiteX120" fmla="*/ 1115230 w 3469949"/>
                  <a:gd name="connsiteY120" fmla="*/ 869194 h 2224519"/>
                  <a:gd name="connsiteX121" fmla="*/ 1100158 w 3469949"/>
                  <a:gd name="connsiteY121" fmla="*/ 1004845 h 2224519"/>
                  <a:gd name="connsiteX122" fmla="*/ 904215 w 3469949"/>
                  <a:gd name="connsiteY122" fmla="*/ 1014893 h 2224519"/>
                  <a:gd name="connsiteX123" fmla="*/ 929336 w 3469949"/>
                  <a:gd name="connsiteY123" fmla="*/ 1175667 h 2224519"/>
                  <a:gd name="connsiteX124" fmla="*/ 708272 w 3469949"/>
                  <a:gd name="connsiteY124" fmla="*/ 984749 h 2224519"/>
                  <a:gd name="connsiteX125" fmla="*/ 607789 w 3469949"/>
                  <a:gd name="connsiteY125" fmla="*/ 914411 h 2224519"/>
                  <a:gd name="connsiteX126" fmla="*/ 809594 w 3469949"/>
                  <a:gd name="connsiteY126" fmla="*/ 1313832 h 2224519"/>
                  <a:gd name="connsiteX127" fmla="*/ 512330 w 3469949"/>
                  <a:gd name="connsiteY127" fmla="*/ 1356538 h 2224519"/>
                  <a:gd name="connsiteX128" fmla="*/ 647983 w 3469949"/>
                  <a:gd name="connsiteY128" fmla="*/ 1874028 h 2224519"/>
                  <a:gd name="connsiteX129" fmla="*/ 537449 w 3469949"/>
                  <a:gd name="connsiteY129" fmla="*/ 1798666 h 2224519"/>
                  <a:gd name="connsiteX130" fmla="*/ 391749 w 3469949"/>
                  <a:gd name="connsiteY130" fmla="*/ 1733351 h 2224519"/>
                  <a:gd name="connsiteX131" fmla="*/ 230975 w 3469949"/>
                  <a:gd name="connsiteY131" fmla="*/ 1436924 h 2224519"/>
                  <a:gd name="connsiteX132" fmla="*/ 356580 w 3469949"/>
                  <a:gd name="connsiteY132" fmla="*/ 1668037 h 2224519"/>
                  <a:gd name="connsiteX133" fmla="*/ 431942 w 3469949"/>
                  <a:gd name="connsiteY133" fmla="*/ 1833835 h 2224519"/>
                  <a:gd name="connsiteX134" fmla="*/ 527402 w 3469949"/>
                  <a:gd name="connsiteY134" fmla="*/ 1874028 h 2224519"/>
                  <a:gd name="connsiteX135" fmla="*/ 507305 w 3469949"/>
                  <a:gd name="connsiteY135" fmla="*/ 1989585 h 2224519"/>
                  <a:gd name="connsiteX136" fmla="*/ 311362 w 3469949"/>
                  <a:gd name="connsiteY136" fmla="*/ 2180503 h 2224519"/>
                  <a:gd name="connsiteX137" fmla="*/ 250235 w 3469949"/>
                  <a:gd name="connsiteY137" fmla="*/ 2142821 h 2224519"/>
                  <a:gd name="connsiteX138" fmla="*/ 220927 w 3469949"/>
                  <a:gd name="connsiteY138" fmla="*/ 1989584 h 2224519"/>
                  <a:gd name="connsiteX139" fmla="*/ 120444 w 3469949"/>
                  <a:gd name="connsiteY139" fmla="*/ 1909197 h 2224519"/>
                  <a:gd name="connsiteX140" fmla="*/ 65177 w 3469949"/>
                  <a:gd name="connsiteY140" fmla="*/ 1869004 h 2224519"/>
                  <a:gd name="connsiteX141" fmla="*/ 80251 w 3469949"/>
                  <a:gd name="connsiteY141" fmla="*/ 1673060 h 2224519"/>
                  <a:gd name="connsiteX142" fmla="*/ 205854 w 3469949"/>
                  <a:gd name="connsiteY142" fmla="*/ 1813738 h 2224519"/>
                  <a:gd name="connsiteX143" fmla="*/ 301314 w 3469949"/>
                  <a:gd name="connsiteY143" fmla="*/ 1974512 h 2224519"/>
                  <a:gd name="connsiteX144" fmla="*/ 326435 w 3469949"/>
                  <a:gd name="connsiteY144" fmla="*/ 1863979 h 2224519"/>
                  <a:gd name="connsiteX145" fmla="*/ 175710 w 3469949"/>
                  <a:gd name="connsiteY145" fmla="*/ 1517311 h 2224519"/>
                  <a:gd name="connsiteX146" fmla="*/ 150589 w 3469949"/>
                  <a:gd name="connsiteY146" fmla="*/ 1482143 h 2224519"/>
                  <a:gd name="connsiteX147" fmla="*/ 30008 w 3469949"/>
                  <a:gd name="connsiteY147" fmla="*/ 1642916 h 2224519"/>
                  <a:gd name="connsiteX148" fmla="*/ 19959 w 3469949"/>
                  <a:gd name="connsiteY148" fmla="*/ 1798665 h 2224519"/>
                  <a:gd name="connsiteX149" fmla="*/ 75227 w 3469949"/>
                  <a:gd name="connsiteY149" fmla="*/ 1301271 h 2224519"/>
                  <a:gd name="connsiteX150" fmla="*/ 175709 w 3469949"/>
                  <a:gd name="connsiteY150" fmla="*/ 1341465 h 2224519"/>
                  <a:gd name="connsiteX151" fmla="*/ 170685 w 3469949"/>
                  <a:gd name="connsiteY151" fmla="*/ 1125426 h 2224519"/>
                  <a:gd name="connsiteX152" fmla="*/ 95322 w 3469949"/>
                  <a:gd name="connsiteY152" fmla="*/ 1235957 h 2224519"/>
                  <a:gd name="connsiteX153" fmla="*/ 180733 w 3469949"/>
                  <a:gd name="connsiteY153" fmla="*/ 1045039 h 2224519"/>
                  <a:gd name="connsiteX154" fmla="*/ 276193 w 3469949"/>
                  <a:gd name="connsiteY154" fmla="*/ 864168 h 2224519"/>
                  <a:gd name="connsiteX155" fmla="*/ 471298 w 3469949"/>
                  <a:gd name="connsiteY155"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93556 w 3469949"/>
                  <a:gd name="connsiteY35" fmla="*/ 349033 h 2224519"/>
                  <a:gd name="connsiteX36" fmla="*/ 2093531 w 3469949"/>
                  <a:gd name="connsiteY36" fmla="*/ 172821 h 2224519"/>
                  <a:gd name="connsiteX37" fmla="*/ 1964943 w 3469949"/>
                  <a:gd name="connsiteY37" fmla="*/ 239496 h 2224519"/>
                  <a:gd name="connsiteX38" fmla="*/ 1936368 w 3469949"/>
                  <a:gd name="connsiteY38" fmla="*/ 56934 h 2224519"/>
                  <a:gd name="connsiteX39" fmla="*/ 1773395 w 3469949"/>
                  <a:gd name="connsiteY39" fmla="*/ 50254 h 2224519"/>
                  <a:gd name="connsiteX40" fmla="*/ 1708081 w 3469949"/>
                  <a:gd name="connsiteY40" fmla="*/ 110545 h 2224519"/>
                  <a:gd name="connsiteX41" fmla="*/ 1461896 w 3469949"/>
                  <a:gd name="connsiteY41" fmla="*/ 90447 h 2224519"/>
                  <a:gd name="connsiteX42" fmla="*/ 1421703 w 3469949"/>
                  <a:gd name="connsiteY42" fmla="*/ 396922 h 2224519"/>
                  <a:gd name="connsiteX43" fmla="*/ 1878903 w 3469949"/>
                  <a:gd name="connsiteY43" fmla="*/ 291415 h 2224519"/>
                  <a:gd name="connsiteX44" fmla="*/ 1968422 w 3469949"/>
                  <a:gd name="connsiteY44" fmla="*/ 228894 h 2224519"/>
                  <a:gd name="connsiteX45" fmla="*/ 2091943 w 3469949"/>
                  <a:gd name="connsiteY45" fmla="*/ 226796 h 2224519"/>
                  <a:gd name="connsiteX46" fmla="*/ 2041143 w 3469949"/>
                  <a:gd name="connsiteY46" fmla="*/ 518896 h 2224519"/>
                  <a:gd name="connsiteX47" fmla="*/ 1901443 w 3469949"/>
                  <a:gd name="connsiteY47" fmla="*/ 779246 h 2224519"/>
                  <a:gd name="connsiteX48" fmla="*/ 2123693 w 3469949"/>
                  <a:gd name="connsiteY48" fmla="*/ 868146 h 2224519"/>
                  <a:gd name="connsiteX49" fmla="*/ 2117343 w 3469949"/>
                  <a:gd name="connsiteY49" fmla="*/ 398246 h 2224519"/>
                  <a:gd name="connsiteX50" fmla="*/ 2371343 w 3469949"/>
                  <a:gd name="connsiteY50" fmla="*/ 372846 h 2224519"/>
                  <a:gd name="connsiteX51" fmla="*/ 2326893 w 3469949"/>
                  <a:gd name="connsiteY51" fmla="*/ 531596 h 2224519"/>
                  <a:gd name="connsiteX52" fmla="*/ 2213753 w 3469949"/>
                  <a:gd name="connsiteY52" fmla="*/ 879852 h 2224519"/>
                  <a:gd name="connsiteX53" fmla="*/ 2426908 w 3469949"/>
                  <a:gd name="connsiteY53" fmla="*/ 577634 h 2224519"/>
                  <a:gd name="connsiteX54" fmla="*/ 2693607 w 3469949"/>
                  <a:gd name="connsiteY54" fmla="*/ 882434 h 2224519"/>
                  <a:gd name="connsiteX55" fmla="*/ 2960305 w 3469949"/>
                  <a:gd name="connsiteY55" fmla="*/ 1058646 h 2224519"/>
                  <a:gd name="connsiteX56" fmla="*/ 3469893 w 3469949"/>
                  <a:gd name="connsiteY56" fmla="*/ 1934946 h 2224519"/>
                  <a:gd name="connsiteX57" fmla="*/ 2607881 w 3469949"/>
                  <a:gd name="connsiteY57" fmla="*/ 1234859 h 2224519"/>
                  <a:gd name="connsiteX58" fmla="*/ 2064955 w 3469949"/>
                  <a:gd name="connsiteY58" fmla="*/ 1382496 h 2224519"/>
                  <a:gd name="connsiteX59" fmla="*/ 2022094 w 3469949"/>
                  <a:gd name="connsiteY59" fmla="*/ 1225334 h 2224519"/>
                  <a:gd name="connsiteX60" fmla="*/ 2364993 w 3469949"/>
                  <a:gd name="connsiteY60" fmla="*/ 1120559 h 2224519"/>
                  <a:gd name="connsiteX61" fmla="*/ 2822194 w 3469949"/>
                  <a:gd name="connsiteY61" fmla="*/ 1115796 h 2224519"/>
                  <a:gd name="connsiteX62" fmla="*/ 2226881 w 3469949"/>
                  <a:gd name="connsiteY62" fmla="*/ 1049121 h 2224519"/>
                  <a:gd name="connsiteX63" fmla="*/ 2105637 w 3469949"/>
                  <a:gd name="connsiteY63" fmla="*/ 967096 h 2224519"/>
                  <a:gd name="connsiteX64" fmla="*/ 1771168 w 3469949"/>
                  <a:gd name="connsiteY64" fmla="*/ 1203194 h 2224519"/>
                  <a:gd name="connsiteX65" fmla="*/ 1666272 w 3469949"/>
                  <a:gd name="connsiteY65" fmla="*/ 1103537 h 2224519"/>
                  <a:gd name="connsiteX66" fmla="*/ 1333340 w 3469949"/>
                  <a:gd name="connsiteY66" fmla="*/ 1505003 h 2224519"/>
                  <a:gd name="connsiteX67" fmla="*/ 1260930 w 3469949"/>
                  <a:gd name="connsiteY67" fmla="*/ 1457024 h 2224519"/>
                  <a:gd name="connsiteX68" fmla="*/ 1613074 w 3469949"/>
                  <a:gd name="connsiteY68" fmla="*/ 1076685 h 2224519"/>
                  <a:gd name="connsiteX69" fmla="*/ 1920715 w 3469949"/>
                  <a:gd name="connsiteY69" fmla="*/ 821267 h 2224519"/>
                  <a:gd name="connsiteX70" fmla="*/ 1829273 w 3469949"/>
                  <a:gd name="connsiteY70" fmla="*/ 817291 h 2224519"/>
                  <a:gd name="connsiteX71" fmla="*/ 1773614 w 3469949"/>
                  <a:gd name="connsiteY71" fmla="*/ 761632 h 2224519"/>
                  <a:gd name="connsiteX72" fmla="*/ 1456874 w 3469949"/>
                  <a:gd name="connsiteY72" fmla="*/ 1004847 h 2224519"/>
                  <a:gd name="connsiteX73" fmla="*/ 1527211 w 3469949"/>
                  <a:gd name="connsiteY73" fmla="*/ 753639 h 2224519"/>
                  <a:gd name="connsiteX74" fmla="*/ 1421703 w 3469949"/>
                  <a:gd name="connsiteY74" fmla="*/ 834026 h 2224519"/>
                  <a:gd name="connsiteX75" fmla="*/ 1512138 w 3469949"/>
                  <a:gd name="connsiteY75" fmla="*/ 834026 h 2224519"/>
                  <a:gd name="connsiteX76" fmla="*/ 1371461 w 3469949"/>
                  <a:gd name="connsiteY76" fmla="*/ 1019920 h 2224519"/>
                  <a:gd name="connsiteX77" fmla="*/ 1115228 w 3469949"/>
                  <a:gd name="connsiteY77" fmla="*/ 1246008 h 2224519"/>
                  <a:gd name="connsiteX78" fmla="*/ 907141 w 3469949"/>
                  <a:gd name="connsiteY78" fmla="*/ 1537410 h 2224519"/>
                  <a:gd name="connsiteX79" fmla="*/ 858995 w 3469949"/>
                  <a:gd name="connsiteY79" fmla="*/ 1612773 h 2224519"/>
                  <a:gd name="connsiteX80" fmla="*/ 1009720 w 3469949"/>
                  <a:gd name="connsiteY80" fmla="*/ 1909199 h 2224519"/>
                  <a:gd name="connsiteX81" fmla="*/ 1100156 w 3469949"/>
                  <a:gd name="connsiteY81" fmla="*/ 1889102 h 2224519"/>
                  <a:gd name="connsiteX82" fmla="*/ 1243117 w 3469949"/>
                  <a:gd name="connsiteY82" fmla="*/ 1429806 h 2224519"/>
                  <a:gd name="connsiteX83" fmla="*/ 1356169 w 3469949"/>
                  <a:gd name="connsiteY83" fmla="*/ 1501105 h 2224519"/>
                  <a:gd name="connsiteX84" fmla="*/ 1352194 w 3469949"/>
                  <a:gd name="connsiteY84" fmla="*/ 1596520 h 2224519"/>
                  <a:gd name="connsiteX85" fmla="*/ 1324384 w 3469949"/>
                  <a:gd name="connsiteY85" fmla="*/ 1770376 h 2224519"/>
                  <a:gd name="connsiteX86" fmla="*/ 1416465 w 3469949"/>
                  <a:gd name="connsiteY86" fmla="*/ 1910842 h 2224519"/>
                  <a:gd name="connsiteX87" fmla="*/ 1340269 w 3469949"/>
                  <a:gd name="connsiteY87" fmla="*/ 1640250 h 2224519"/>
                  <a:gd name="connsiteX88" fmla="*/ 1606637 w 3469949"/>
                  <a:gd name="connsiteY88" fmla="*/ 1513030 h 2224519"/>
                  <a:gd name="connsiteX89" fmla="*/ 1723643 w 3469949"/>
                  <a:gd name="connsiteY89" fmla="*/ 1293596 h 2224519"/>
                  <a:gd name="connsiteX90" fmla="*/ 1989073 w 3469949"/>
                  <a:gd name="connsiteY90" fmla="*/ 1262840 h 2224519"/>
                  <a:gd name="connsiteX91" fmla="*/ 1885956 w 3469949"/>
                  <a:gd name="connsiteY91" fmla="*/ 1550615 h 2224519"/>
                  <a:gd name="connsiteX92" fmla="*/ 1755393 w 3469949"/>
                  <a:gd name="connsiteY92" fmla="*/ 1719046 h 2224519"/>
                  <a:gd name="connsiteX93" fmla="*/ 1596312 w 3469949"/>
                  <a:gd name="connsiteY93" fmla="*/ 2013962 h 2224519"/>
                  <a:gd name="connsiteX94" fmla="*/ 1574831 w 3469949"/>
                  <a:gd name="connsiteY94" fmla="*/ 1921749 h 2224519"/>
                  <a:gd name="connsiteX95" fmla="*/ 1471464 w 3469949"/>
                  <a:gd name="connsiteY95" fmla="*/ 2065646 h 2224519"/>
                  <a:gd name="connsiteX96" fmla="*/ 1582781 w 3469949"/>
                  <a:gd name="connsiteY96" fmla="*/ 2133232 h 2224519"/>
                  <a:gd name="connsiteX97" fmla="*/ 1451584 w 3469949"/>
                  <a:gd name="connsiteY97" fmla="*/ 2200818 h 2224519"/>
                  <a:gd name="connsiteX98" fmla="*/ 1228948 w 3469949"/>
                  <a:gd name="connsiteY98" fmla="*/ 2208769 h 2224519"/>
                  <a:gd name="connsiteX99" fmla="*/ 982457 w 3469949"/>
                  <a:gd name="connsiteY99" fmla="*/ 2216722 h 2224519"/>
                  <a:gd name="connsiteX100" fmla="*/ 966555 w 3469949"/>
                  <a:gd name="connsiteY100" fmla="*/ 2137207 h 2224519"/>
                  <a:gd name="connsiteX101" fmla="*/ 1197143 w 3469949"/>
                  <a:gd name="connsiteY101" fmla="*/ 2161061 h 2224519"/>
                  <a:gd name="connsiteX102" fmla="*/ 1324364 w 3469949"/>
                  <a:gd name="connsiteY102" fmla="*/ 2141182 h 2224519"/>
                  <a:gd name="connsiteX103" fmla="*/ 1280632 w 3469949"/>
                  <a:gd name="connsiteY103" fmla="*/ 1954329 h 2224519"/>
                  <a:gd name="connsiteX104" fmla="*/ 1407852 w 3469949"/>
                  <a:gd name="connsiteY104" fmla="*/ 1926500 h 2224519"/>
                  <a:gd name="connsiteX105" fmla="*/ 1247453 w 3469949"/>
                  <a:gd name="connsiteY105" fmla="*/ 1884840 h 2224519"/>
                  <a:gd name="connsiteX106" fmla="*/ 1182614 w 3469949"/>
                  <a:gd name="connsiteY106" fmla="*/ 2054900 h 2224519"/>
                  <a:gd name="connsiteX107" fmla="*/ 1024793 w 3469949"/>
                  <a:gd name="connsiteY107" fmla="*/ 2120214 h 2224519"/>
                  <a:gd name="connsiteX108" fmla="*/ 884116 w 3469949"/>
                  <a:gd name="connsiteY108" fmla="*/ 1758474 h 2224519"/>
                  <a:gd name="connsiteX109" fmla="*/ 843922 w 3469949"/>
                  <a:gd name="connsiteY109" fmla="*/ 2069973 h 2224519"/>
                  <a:gd name="connsiteX110" fmla="*/ 703246 w 3469949"/>
                  <a:gd name="connsiteY110" fmla="*/ 1657991 h 2224519"/>
                  <a:gd name="connsiteX111" fmla="*/ 803729 w 3469949"/>
                  <a:gd name="connsiteY111" fmla="*/ 1406782 h 2224519"/>
                  <a:gd name="connsiteX112" fmla="*/ 884115 w 3469949"/>
                  <a:gd name="connsiteY112" fmla="*/ 1246008 h 2224519"/>
                  <a:gd name="connsiteX113" fmla="*/ 1160446 w 3469949"/>
                  <a:gd name="connsiteY113" fmla="*/ 1125427 h 2224519"/>
                  <a:gd name="connsiteX114" fmla="*/ 1637744 w 3469949"/>
                  <a:gd name="connsiteY114" fmla="*/ 648131 h 2224519"/>
                  <a:gd name="connsiteX115" fmla="*/ 1763348 w 3469949"/>
                  <a:gd name="connsiteY115" fmla="*/ 336632 h 2224519"/>
                  <a:gd name="connsiteX116" fmla="*/ 1642768 w 3469949"/>
                  <a:gd name="connsiteY116" fmla="*/ 376825 h 2224519"/>
                  <a:gd name="connsiteX117" fmla="*/ 1451848 w 3469949"/>
                  <a:gd name="connsiteY117" fmla="*/ 658179 h 2224519"/>
                  <a:gd name="connsiteX118" fmla="*/ 1170498 w 3469949"/>
                  <a:gd name="connsiteY118" fmla="*/ 497404 h 2224519"/>
                  <a:gd name="connsiteX119" fmla="*/ 1200641 w 3469949"/>
                  <a:gd name="connsiteY119" fmla="*/ 633056 h 2224519"/>
                  <a:gd name="connsiteX120" fmla="*/ 1115230 w 3469949"/>
                  <a:gd name="connsiteY120" fmla="*/ 869194 h 2224519"/>
                  <a:gd name="connsiteX121" fmla="*/ 1100158 w 3469949"/>
                  <a:gd name="connsiteY121" fmla="*/ 1004845 h 2224519"/>
                  <a:gd name="connsiteX122" fmla="*/ 904215 w 3469949"/>
                  <a:gd name="connsiteY122" fmla="*/ 1014893 h 2224519"/>
                  <a:gd name="connsiteX123" fmla="*/ 929336 w 3469949"/>
                  <a:gd name="connsiteY123" fmla="*/ 1175667 h 2224519"/>
                  <a:gd name="connsiteX124" fmla="*/ 708272 w 3469949"/>
                  <a:gd name="connsiteY124" fmla="*/ 984749 h 2224519"/>
                  <a:gd name="connsiteX125" fmla="*/ 607789 w 3469949"/>
                  <a:gd name="connsiteY125" fmla="*/ 914411 h 2224519"/>
                  <a:gd name="connsiteX126" fmla="*/ 809594 w 3469949"/>
                  <a:gd name="connsiteY126" fmla="*/ 1313832 h 2224519"/>
                  <a:gd name="connsiteX127" fmla="*/ 512330 w 3469949"/>
                  <a:gd name="connsiteY127" fmla="*/ 1356538 h 2224519"/>
                  <a:gd name="connsiteX128" fmla="*/ 647983 w 3469949"/>
                  <a:gd name="connsiteY128" fmla="*/ 1874028 h 2224519"/>
                  <a:gd name="connsiteX129" fmla="*/ 537449 w 3469949"/>
                  <a:gd name="connsiteY129" fmla="*/ 1798666 h 2224519"/>
                  <a:gd name="connsiteX130" fmla="*/ 391749 w 3469949"/>
                  <a:gd name="connsiteY130" fmla="*/ 1733351 h 2224519"/>
                  <a:gd name="connsiteX131" fmla="*/ 230975 w 3469949"/>
                  <a:gd name="connsiteY131" fmla="*/ 1436924 h 2224519"/>
                  <a:gd name="connsiteX132" fmla="*/ 356580 w 3469949"/>
                  <a:gd name="connsiteY132" fmla="*/ 1668037 h 2224519"/>
                  <a:gd name="connsiteX133" fmla="*/ 431942 w 3469949"/>
                  <a:gd name="connsiteY133" fmla="*/ 1833835 h 2224519"/>
                  <a:gd name="connsiteX134" fmla="*/ 527402 w 3469949"/>
                  <a:gd name="connsiteY134" fmla="*/ 1874028 h 2224519"/>
                  <a:gd name="connsiteX135" fmla="*/ 507305 w 3469949"/>
                  <a:gd name="connsiteY135" fmla="*/ 1989585 h 2224519"/>
                  <a:gd name="connsiteX136" fmla="*/ 311362 w 3469949"/>
                  <a:gd name="connsiteY136" fmla="*/ 2180503 h 2224519"/>
                  <a:gd name="connsiteX137" fmla="*/ 250235 w 3469949"/>
                  <a:gd name="connsiteY137" fmla="*/ 2142821 h 2224519"/>
                  <a:gd name="connsiteX138" fmla="*/ 220927 w 3469949"/>
                  <a:gd name="connsiteY138" fmla="*/ 1989584 h 2224519"/>
                  <a:gd name="connsiteX139" fmla="*/ 120444 w 3469949"/>
                  <a:gd name="connsiteY139" fmla="*/ 1909197 h 2224519"/>
                  <a:gd name="connsiteX140" fmla="*/ 65177 w 3469949"/>
                  <a:gd name="connsiteY140" fmla="*/ 1869004 h 2224519"/>
                  <a:gd name="connsiteX141" fmla="*/ 80251 w 3469949"/>
                  <a:gd name="connsiteY141" fmla="*/ 1673060 h 2224519"/>
                  <a:gd name="connsiteX142" fmla="*/ 205854 w 3469949"/>
                  <a:gd name="connsiteY142" fmla="*/ 1813738 h 2224519"/>
                  <a:gd name="connsiteX143" fmla="*/ 301314 w 3469949"/>
                  <a:gd name="connsiteY143" fmla="*/ 1974512 h 2224519"/>
                  <a:gd name="connsiteX144" fmla="*/ 326435 w 3469949"/>
                  <a:gd name="connsiteY144" fmla="*/ 1863979 h 2224519"/>
                  <a:gd name="connsiteX145" fmla="*/ 175710 w 3469949"/>
                  <a:gd name="connsiteY145" fmla="*/ 1517311 h 2224519"/>
                  <a:gd name="connsiteX146" fmla="*/ 150589 w 3469949"/>
                  <a:gd name="connsiteY146" fmla="*/ 1482143 h 2224519"/>
                  <a:gd name="connsiteX147" fmla="*/ 30008 w 3469949"/>
                  <a:gd name="connsiteY147" fmla="*/ 1642916 h 2224519"/>
                  <a:gd name="connsiteX148" fmla="*/ 19959 w 3469949"/>
                  <a:gd name="connsiteY148" fmla="*/ 1798665 h 2224519"/>
                  <a:gd name="connsiteX149" fmla="*/ 75227 w 3469949"/>
                  <a:gd name="connsiteY149" fmla="*/ 1301271 h 2224519"/>
                  <a:gd name="connsiteX150" fmla="*/ 175709 w 3469949"/>
                  <a:gd name="connsiteY150" fmla="*/ 1341465 h 2224519"/>
                  <a:gd name="connsiteX151" fmla="*/ 170685 w 3469949"/>
                  <a:gd name="connsiteY151" fmla="*/ 1125426 h 2224519"/>
                  <a:gd name="connsiteX152" fmla="*/ 95322 w 3469949"/>
                  <a:gd name="connsiteY152" fmla="*/ 1235957 h 2224519"/>
                  <a:gd name="connsiteX153" fmla="*/ 180733 w 3469949"/>
                  <a:gd name="connsiteY153" fmla="*/ 1045039 h 2224519"/>
                  <a:gd name="connsiteX154" fmla="*/ 276193 w 3469949"/>
                  <a:gd name="connsiteY154" fmla="*/ 864168 h 2224519"/>
                  <a:gd name="connsiteX155" fmla="*/ 471298 w 3469949"/>
                  <a:gd name="connsiteY155"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93556 w 3469949"/>
                  <a:gd name="connsiteY35" fmla="*/ 349033 h 2224519"/>
                  <a:gd name="connsiteX36" fmla="*/ 2093531 w 3469949"/>
                  <a:gd name="connsiteY36" fmla="*/ 172821 h 2224519"/>
                  <a:gd name="connsiteX37" fmla="*/ 1964943 w 3469949"/>
                  <a:gd name="connsiteY37" fmla="*/ 239496 h 2224519"/>
                  <a:gd name="connsiteX38" fmla="*/ 1936368 w 3469949"/>
                  <a:gd name="connsiteY38" fmla="*/ 56934 h 2224519"/>
                  <a:gd name="connsiteX39" fmla="*/ 1773395 w 3469949"/>
                  <a:gd name="connsiteY39" fmla="*/ 50254 h 2224519"/>
                  <a:gd name="connsiteX40" fmla="*/ 1708081 w 3469949"/>
                  <a:gd name="connsiteY40" fmla="*/ 110545 h 2224519"/>
                  <a:gd name="connsiteX41" fmla="*/ 1461896 w 3469949"/>
                  <a:gd name="connsiteY41" fmla="*/ 90447 h 2224519"/>
                  <a:gd name="connsiteX42" fmla="*/ 1421703 w 3469949"/>
                  <a:gd name="connsiteY42" fmla="*/ 396922 h 2224519"/>
                  <a:gd name="connsiteX43" fmla="*/ 1878903 w 3469949"/>
                  <a:gd name="connsiteY43" fmla="*/ 291415 h 2224519"/>
                  <a:gd name="connsiteX44" fmla="*/ 1968422 w 3469949"/>
                  <a:gd name="connsiteY44" fmla="*/ 228894 h 2224519"/>
                  <a:gd name="connsiteX45" fmla="*/ 2091943 w 3469949"/>
                  <a:gd name="connsiteY45" fmla="*/ 226796 h 2224519"/>
                  <a:gd name="connsiteX46" fmla="*/ 2041143 w 3469949"/>
                  <a:gd name="connsiteY46" fmla="*/ 518896 h 2224519"/>
                  <a:gd name="connsiteX47" fmla="*/ 1901443 w 3469949"/>
                  <a:gd name="connsiteY47" fmla="*/ 779246 h 2224519"/>
                  <a:gd name="connsiteX48" fmla="*/ 2123693 w 3469949"/>
                  <a:gd name="connsiteY48" fmla="*/ 868146 h 2224519"/>
                  <a:gd name="connsiteX49" fmla="*/ 2117343 w 3469949"/>
                  <a:gd name="connsiteY49" fmla="*/ 398246 h 2224519"/>
                  <a:gd name="connsiteX50" fmla="*/ 2371343 w 3469949"/>
                  <a:gd name="connsiteY50" fmla="*/ 372846 h 2224519"/>
                  <a:gd name="connsiteX51" fmla="*/ 2326893 w 3469949"/>
                  <a:gd name="connsiteY51" fmla="*/ 531596 h 2224519"/>
                  <a:gd name="connsiteX52" fmla="*/ 2213753 w 3469949"/>
                  <a:gd name="connsiteY52" fmla="*/ 879852 h 2224519"/>
                  <a:gd name="connsiteX53" fmla="*/ 2426908 w 3469949"/>
                  <a:gd name="connsiteY53" fmla="*/ 577634 h 2224519"/>
                  <a:gd name="connsiteX54" fmla="*/ 2693607 w 3469949"/>
                  <a:gd name="connsiteY54" fmla="*/ 882434 h 2224519"/>
                  <a:gd name="connsiteX55" fmla="*/ 2960305 w 3469949"/>
                  <a:gd name="connsiteY55" fmla="*/ 1058646 h 2224519"/>
                  <a:gd name="connsiteX56" fmla="*/ 3469893 w 3469949"/>
                  <a:gd name="connsiteY56" fmla="*/ 1934946 h 2224519"/>
                  <a:gd name="connsiteX57" fmla="*/ 2607881 w 3469949"/>
                  <a:gd name="connsiteY57" fmla="*/ 1234859 h 2224519"/>
                  <a:gd name="connsiteX58" fmla="*/ 2064955 w 3469949"/>
                  <a:gd name="connsiteY58" fmla="*/ 1382496 h 2224519"/>
                  <a:gd name="connsiteX59" fmla="*/ 2022094 w 3469949"/>
                  <a:gd name="connsiteY59" fmla="*/ 1225334 h 2224519"/>
                  <a:gd name="connsiteX60" fmla="*/ 2364993 w 3469949"/>
                  <a:gd name="connsiteY60" fmla="*/ 1120559 h 2224519"/>
                  <a:gd name="connsiteX61" fmla="*/ 2822194 w 3469949"/>
                  <a:gd name="connsiteY61" fmla="*/ 1115796 h 2224519"/>
                  <a:gd name="connsiteX62" fmla="*/ 2226881 w 3469949"/>
                  <a:gd name="connsiteY62" fmla="*/ 1049121 h 2224519"/>
                  <a:gd name="connsiteX63" fmla="*/ 2105637 w 3469949"/>
                  <a:gd name="connsiteY63" fmla="*/ 967096 h 2224519"/>
                  <a:gd name="connsiteX64" fmla="*/ 1771168 w 3469949"/>
                  <a:gd name="connsiteY64" fmla="*/ 1203194 h 2224519"/>
                  <a:gd name="connsiteX65" fmla="*/ 1666272 w 3469949"/>
                  <a:gd name="connsiteY65" fmla="*/ 1103537 h 2224519"/>
                  <a:gd name="connsiteX66" fmla="*/ 1333340 w 3469949"/>
                  <a:gd name="connsiteY66" fmla="*/ 1505003 h 2224519"/>
                  <a:gd name="connsiteX67" fmla="*/ 1260930 w 3469949"/>
                  <a:gd name="connsiteY67" fmla="*/ 1457024 h 2224519"/>
                  <a:gd name="connsiteX68" fmla="*/ 1613074 w 3469949"/>
                  <a:gd name="connsiteY68" fmla="*/ 1076685 h 2224519"/>
                  <a:gd name="connsiteX69" fmla="*/ 1920715 w 3469949"/>
                  <a:gd name="connsiteY69" fmla="*/ 821267 h 2224519"/>
                  <a:gd name="connsiteX70" fmla="*/ 1829273 w 3469949"/>
                  <a:gd name="connsiteY70" fmla="*/ 817291 h 2224519"/>
                  <a:gd name="connsiteX71" fmla="*/ 1773614 w 3469949"/>
                  <a:gd name="connsiteY71" fmla="*/ 761632 h 2224519"/>
                  <a:gd name="connsiteX72" fmla="*/ 1456874 w 3469949"/>
                  <a:gd name="connsiteY72" fmla="*/ 1004847 h 2224519"/>
                  <a:gd name="connsiteX73" fmla="*/ 1527211 w 3469949"/>
                  <a:gd name="connsiteY73" fmla="*/ 753639 h 2224519"/>
                  <a:gd name="connsiteX74" fmla="*/ 1421703 w 3469949"/>
                  <a:gd name="connsiteY74" fmla="*/ 834026 h 2224519"/>
                  <a:gd name="connsiteX75" fmla="*/ 1512138 w 3469949"/>
                  <a:gd name="connsiteY75" fmla="*/ 834026 h 2224519"/>
                  <a:gd name="connsiteX76" fmla="*/ 1371461 w 3469949"/>
                  <a:gd name="connsiteY76" fmla="*/ 1019920 h 2224519"/>
                  <a:gd name="connsiteX77" fmla="*/ 1115228 w 3469949"/>
                  <a:gd name="connsiteY77" fmla="*/ 1246008 h 2224519"/>
                  <a:gd name="connsiteX78" fmla="*/ 907141 w 3469949"/>
                  <a:gd name="connsiteY78" fmla="*/ 1537410 h 2224519"/>
                  <a:gd name="connsiteX79" fmla="*/ 858995 w 3469949"/>
                  <a:gd name="connsiteY79" fmla="*/ 1612773 h 2224519"/>
                  <a:gd name="connsiteX80" fmla="*/ 1009720 w 3469949"/>
                  <a:gd name="connsiteY80" fmla="*/ 1909199 h 2224519"/>
                  <a:gd name="connsiteX81" fmla="*/ 1100156 w 3469949"/>
                  <a:gd name="connsiteY81" fmla="*/ 1889102 h 2224519"/>
                  <a:gd name="connsiteX82" fmla="*/ 1243117 w 3469949"/>
                  <a:gd name="connsiteY82" fmla="*/ 1429806 h 2224519"/>
                  <a:gd name="connsiteX83" fmla="*/ 1356169 w 3469949"/>
                  <a:gd name="connsiteY83" fmla="*/ 1501105 h 2224519"/>
                  <a:gd name="connsiteX84" fmla="*/ 1352194 w 3469949"/>
                  <a:gd name="connsiteY84" fmla="*/ 1596520 h 2224519"/>
                  <a:gd name="connsiteX85" fmla="*/ 1324384 w 3469949"/>
                  <a:gd name="connsiteY85" fmla="*/ 1770376 h 2224519"/>
                  <a:gd name="connsiteX86" fmla="*/ 1416465 w 3469949"/>
                  <a:gd name="connsiteY86" fmla="*/ 1910842 h 2224519"/>
                  <a:gd name="connsiteX87" fmla="*/ 1340269 w 3469949"/>
                  <a:gd name="connsiteY87" fmla="*/ 1640250 h 2224519"/>
                  <a:gd name="connsiteX88" fmla="*/ 1606637 w 3469949"/>
                  <a:gd name="connsiteY88" fmla="*/ 1513030 h 2224519"/>
                  <a:gd name="connsiteX89" fmla="*/ 1723643 w 3469949"/>
                  <a:gd name="connsiteY89" fmla="*/ 1293596 h 2224519"/>
                  <a:gd name="connsiteX90" fmla="*/ 1989073 w 3469949"/>
                  <a:gd name="connsiteY90" fmla="*/ 1262840 h 2224519"/>
                  <a:gd name="connsiteX91" fmla="*/ 1885956 w 3469949"/>
                  <a:gd name="connsiteY91" fmla="*/ 1550615 h 2224519"/>
                  <a:gd name="connsiteX92" fmla="*/ 1755393 w 3469949"/>
                  <a:gd name="connsiteY92" fmla="*/ 1719046 h 2224519"/>
                  <a:gd name="connsiteX93" fmla="*/ 1596312 w 3469949"/>
                  <a:gd name="connsiteY93" fmla="*/ 2013962 h 2224519"/>
                  <a:gd name="connsiteX94" fmla="*/ 1574831 w 3469949"/>
                  <a:gd name="connsiteY94" fmla="*/ 1921749 h 2224519"/>
                  <a:gd name="connsiteX95" fmla="*/ 1471464 w 3469949"/>
                  <a:gd name="connsiteY95" fmla="*/ 2065646 h 2224519"/>
                  <a:gd name="connsiteX96" fmla="*/ 1582781 w 3469949"/>
                  <a:gd name="connsiteY96" fmla="*/ 2133232 h 2224519"/>
                  <a:gd name="connsiteX97" fmla="*/ 1451584 w 3469949"/>
                  <a:gd name="connsiteY97" fmla="*/ 2200818 h 2224519"/>
                  <a:gd name="connsiteX98" fmla="*/ 1228948 w 3469949"/>
                  <a:gd name="connsiteY98" fmla="*/ 2208769 h 2224519"/>
                  <a:gd name="connsiteX99" fmla="*/ 982457 w 3469949"/>
                  <a:gd name="connsiteY99" fmla="*/ 2216722 h 2224519"/>
                  <a:gd name="connsiteX100" fmla="*/ 966555 w 3469949"/>
                  <a:gd name="connsiteY100" fmla="*/ 2137207 h 2224519"/>
                  <a:gd name="connsiteX101" fmla="*/ 1197143 w 3469949"/>
                  <a:gd name="connsiteY101" fmla="*/ 2161061 h 2224519"/>
                  <a:gd name="connsiteX102" fmla="*/ 1324364 w 3469949"/>
                  <a:gd name="connsiteY102" fmla="*/ 2141182 h 2224519"/>
                  <a:gd name="connsiteX103" fmla="*/ 1280632 w 3469949"/>
                  <a:gd name="connsiteY103" fmla="*/ 1954329 h 2224519"/>
                  <a:gd name="connsiteX104" fmla="*/ 1407852 w 3469949"/>
                  <a:gd name="connsiteY104" fmla="*/ 1926500 h 2224519"/>
                  <a:gd name="connsiteX105" fmla="*/ 1247453 w 3469949"/>
                  <a:gd name="connsiteY105" fmla="*/ 1884840 h 2224519"/>
                  <a:gd name="connsiteX106" fmla="*/ 1182614 w 3469949"/>
                  <a:gd name="connsiteY106" fmla="*/ 2054900 h 2224519"/>
                  <a:gd name="connsiteX107" fmla="*/ 1024793 w 3469949"/>
                  <a:gd name="connsiteY107" fmla="*/ 2120214 h 2224519"/>
                  <a:gd name="connsiteX108" fmla="*/ 884116 w 3469949"/>
                  <a:gd name="connsiteY108" fmla="*/ 1758474 h 2224519"/>
                  <a:gd name="connsiteX109" fmla="*/ 843922 w 3469949"/>
                  <a:gd name="connsiteY109" fmla="*/ 2069973 h 2224519"/>
                  <a:gd name="connsiteX110" fmla="*/ 703246 w 3469949"/>
                  <a:gd name="connsiteY110" fmla="*/ 1657991 h 2224519"/>
                  <a:gd name="connsiteX111" fmla="*/ 803729 w 3469949"/>
                  <a:gd name="connsiteY111" fmla="*/ 1406782 h 2224519"/>
                  <a:gd name="connsiteX112" fmla="*/ 884115 w 3469949"/>
                  <a:gd name="connsiteY112" fmla="*/ 1246008 h 2224519"/>
                  <a:gd name="connsiteX113" fmla="*/ 1160446 w 3469949"/>
                  <a:gd name="connsiteY113" fmla="*/ 1125427 h 2224519"/>
                  <a:gd name="connsiteX114" fmla="*/ 1637744 w 3469949"/>
                  <a:gd name="connsiteY114" fmla="*/ 648131 h 2224519"/>
                  <a:gd name="connsiteX115" fmla="*/ 1763348 w 3469949"/>
                  <a:gd name="connsiteY115" fmla="*/ 336632 h 2224519"/>
                  <a:gd name="connsiteX116" fmla="*/ 1642768 w 3469949"/>
                  <a:gd name="connsiteY116" fmla="*/ 376825 h 2224519"/>
                  <a:gd name="connsiteX117" fmla="*/ 1451848 w 3469949"/>
                  <a:gd name="connsiteY117" fmla="*/ 658179 h 2224519"/>
                  <a:gd name="connsiteX118" fmla="*/ 1170498 w 3469949"/>
                  <a:gd name="connsiteY118" fmla="*/ 497404 h 2224519"/>
                  <a:gd name="connsiteX119" fmla="*/ 1200641 w 3469949"/>
                  <a:gd name="connsiteY119" fmla="*/ 633056 h 2224519"/>
                  <a:gd name="connsiteX120" fmla="*/ 1115230 w 3469949"/>
                  <a:gd name="connsiteY120" fmla="*/ 869194 h 2224519"/>
                  <a:gd name="connsiteX121" fmla="*/ 1100158 w 3469949"/>
                  <a:gd name="connsiteY121" fmla="*/ 1004845 h 2224519"/>
                  <a:gd name="connsiteX122" fmla="*/ 904215 w 3469949"/>
                  <a:gd name="connsiteY122" fmla="*/ 1014893 h 2224519"/>
                  <a:gd name="connsiteX123" fmla="*/ 929336 w 3469949"/>
                  <a:gd name="connsiteY123" fmla="*/ 1175667 h 2224519"/>
                  <a:gd name="connsiteX124" fmla="*/ 708272 w 3469949"/>
                  <a:gd name="connsiteY124" fmla="*/ 984749 h 2224519"/>
                  <a:gd name="connsiteX125" fmla="*/ 607789 w 3469949"/>
                  <a:gd name="connsiteY125" fmla="*/ 914411 h 2224519"/>
                  <a:gd name="connsiteX126" fmla="*/ 809594 w 3469949"/>
                  <a:gd name="connsiteY126" fmla="*/ 1313832 h 2224519"/>
                  <a:gd name="connsiteX127" fmla="*/ 512330 w 3469949"/>
                  <a:gd name="connsiteY127" fmla="*/ 1356538 h 2224519"/>
                  <a:gd name="connsiteX128" fmla="*/ 647983 w 3469949"/>
                  <a:gd name="connsiteY128" fmla="*/ 1874028 h 2224519"/>
                  <a:gd name="connsiteX129" fmla="*/ 537449 w 3469949"/>
                  <a:gd name="connsiteY129" fmla="*/ 1798666 h 2224519"/>
                  <a:gd name="connsiteX130" fmla="*/ 391749 w 3469949"/>
                  <a:gd name="connsiteY130" fmla="*/ 1733351 h 2224519"/>
                  <a:gd name="connsiteX131" fmla="*/ 230975 w 3469949"/>
                  <a:gd name="connsiteY131" fmla="*/ 1436924 h 2224519"/>
                  <a:gd name="connsiteX132" fmla="*/ 356580 w 3469949"/>
                  <a:gd name="connsiteY132" fmla="*/ 1668037 h 2224519"/>
                  <a:gd name="connsiteX133" fmla="*/ 431942 w 3469949"/>
                  <a:gd name="connsiteY133" fmla="*/ 1833835 h 2224519"/>
                  <a:gd name="connsiteX134" fmla="*/ 527402 w 3469949"/>
                  <a:gd name="connsiteY134" fmla="*/ 1874028 h 2224519"/>
                  <a:gd name="connsiteX135" fmla="*/ 507305 w 3469949"/>
                  <a:gd name="connsiteY135" fmla="*/ 1989585 h 2224519"/>
                  <a:gd name="connsiteX136" fmla="*/ 311362 w 3469949"/>
                  <a:gd name="connsiteY136" fmla="*/ 2180503 h 2224519"/>
                  <a:gd name="connsiteX137" fmla="*/ 250235 w 3469949"/>
                  <a:gd name="connsiteY137" fmla="*/ 2142821 h 2224519"/>
                  <a:gd name="connsiteX138" fmla="*/ 220927 w 3469949"/>
                  <a:gd name="connsiteY138" fmla="*/ 1989584 h 2224519"/>
                  <a:gd name="connsiteX139" fmla="*/ 120444 w 3469949"/>
                  <a:gd name="connsiteY139" fmla="*/ 1909197 h 2224519"/>
                  <a:gd name="connsiteX140" fmla="*/ 65177 w 3469949"/>
                  <a:gd name="connsiteY140" fmla="*/ 1869004 h 2224519"/>
                  <a:gd name="connsiteX141" fmla="*/ 80251 w 3469949"/>
                  <a:gd name="connsiteY141" fmla="*/ 1673060 h 2224519"/>
                  <a:gd name="connsiteX142" fmla="*/ 205854 w 3469949"/>
                  <a:gd name="connsiteY142" fmla="*/ 1813738 h 2224519"/>
                  <a:gd name="connsiteX143" fmla="*/ 301314 w 3469949"/>
                  <a:gd name="connsiteY143" fmla="*/ 1974512 h 2224519"/>
                  <a:gd name="connsiteX144" fmla="*/ 326435 w 3469949"/>
                  <a:gd name="connsiteY144" fmla="*/ 1863979 h 2224519"/>
                  <a:gd name="connsiteX145" fmla="*/ 175710 w 3469949"/>
                  <a:gd name="connsiteY145" fmla="*/ 1517311 h 2224519"/>
                  <a:gd name="connsiteX146" fmla="*/ 150589 w 3469949"/>
                  <a:gd name="connsiteY146" fmla="*/ 1482143 h 2224519"/>
                  <a:gd name="connsiteX147" fmla="*/ 30008 w 3469949"/>
                  <a:gd name="connsiteY147" fmla="*/ 1642916 h 2224519"/>
                  <a:gd name="connsiteX148" fmla="*/ 19959 w 3469949"/>
                  <a:gd name="connsiteY148" fmla="*/ 1798665 h 2224519"/>
                  <a:gd name="connsiteX149" fmla="*/ 75227 w 3469949"/>
                  <a:gd name="connsiteY149" fmla="*/ 1301271 h 2224519"/>
                  <a:gd name="connsiteX150" fmla="*/ 175709 w 3469949"/>
                  <a:gd name="connsiteY150" fmla="*/ 1341465 h 2224519"/>
                  <a:gd name="connsiteX151" fmla="*/ 170685 w 3469949"/>
                  <a:gd name="connsiteY151" fmla="*/ 1125426 h 2224519"/>
                  <a:gd name="connsiteX152" fmla="*/ 95322 w 3469949"/>
                  <a:gd name="connsiteY152" fmla="*/ 1235957 h 2224519"/>
                  <a:gd name="connsiteX153" fmla="*/ 180733 w 3469949"/>
                  <a:gd name="connsiteY153" fmla="*/ 1045039 h 2224519"/>
                  <a:gd name="connsiteX154" fmla="*/ 276193 w 3469949"/>
                  <a:gd name="connsiteY154" fmla="*/ 864168 h 2224519"/>
                  <a:gd name="connsiteX155" fmla="*/ 471298 w 3469949"/>
                  <a:gd name="connsiteY155"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93556 w 3469949"/>
                  <a:gd name="connsiteY35" fmla="*/ 349033 h 2224519"/>
                  <a:gd name="connsiteX36" fmla="*/ 2093531 w 3469949"/>
                  <a:gd name="connsiteY36" fmla="*/ 172821 h 2224519"/>
                  <a:gd name="connsiteX37" fmla="*/ 1964943 w 3469949"/>
                  <a:gd name="connsiteY37" fmla="*/ 239496 h 2224519"/>
                  <a:gd name="connsiteX38" fmla="*/ 1936368 w 3469949"/>
                  <a:gd name="connsiteY38" fmla="*/ 56934 h 2224519"/>
                  <a:gd name="connsiteX39" fmla="*/ 1773395 w 3469949"/>
                  <a:gd name="connsiteY39" fmla="*/ 50254 h 2224519"/>
                  <a:gd name="connsiteX40" fmla="*/ 1708081 w 3469949"/>
                  <a:gd name="connsiteY40" fmla="*/ 110545 h 2224519"/>
                  <a:gd name="connsiteX41" fmla="*/ 1461896 w 3469949"/>
                  <a:gd name="connsiteY41" fmla="*/ 90447 h 2224519"/>
                  <a:gd name="connsiteX42" fmla="*/ 1421703 w 3469949"/>
                  <a:gd name="connsiteY42" fmla="*/ 396922 h 2224519"/>
                  <a:gd name="connsiteX43" fmla="*/ 1878903 w 3469949"/>
                  <a:gd name="connsiteY43" fmla="*/ 291415 h 2224519"/>
                  <a:gd name="connsiteX44" fmla="*/ 1968422 w 3469949"/>
                  <a:gd name="connsiteY44" fmla="*/ 228894 h 2224519"/>
                  <a:gd name="connsiteX45" fmla="*/ 2091943 w 3469949"/>
                  <a:gd name="connsiteY45" fmla="*/ 226796 h 2224519"/>
                  <a:gd name="connsiteX46" fmla="*/ 2041143 w 3469949"/>
                  <a:gd name="connsiteY46" fmla="*/ 518896 h 2224519"/>
                  <a:gd name="connsiteX47" fmla="*/ 1901443 w 3469949"/>
                  <a:gd name="connsiteY47" fmla="*/ 779246 h 2224519"/>
                  <a:gd name="connsiteX48" fmla="*/ 2123693 w 3469949"/>
                  <a:gd name="connsiteY48" fmla="*/ 868146 h 2224519"/>
                  <a:gd name="connsiteX49" fmla="*/ 2117343 w 3469949"/>
                  <a:gd name="connsiteY49" fmla="*/ 398246 h 2224519"/>
                  <a:gd name="connsiteX50" fmla="*/ 2371343 w 3469949"/>
                  <a:gd name="connsiteY50" fmla="*/ 372846 h 2224519"/>
                  <a:gd name="connsiteX51" fmla="*/ 2326893 w 3469949"/>
                  <a:gd name="connsiteY51" fmla="*/ 531596 h 2224519"/>
                  <a:gd name="connsiteX52" fmla="*/ 2213753 w 3469949"/>
                  <a:gd name="connsiteY52" fmla="*/ 879852 h 2224519"/>
                  <a:gd name="connsiteX53" fmla="*/ 2426908 w 3469949"/>
                  <a:gd name="connsiteY53" fmla="*/ 577634 h 2224519"/>
                  <a:gd name="connsiteX54" fmla="*/ 2693607 w 3469949"/>
                  <a:gd name="connsiteY54" fmla="*/ 882434 h 2224519"/>
                  <a:gd name="connsiteX55" fmla="*/ 2960305 w 3469949"/>
                  <a:gd name="connsiteY55" fmla="*/ 1058646 h 2224519"/>
                  <a:gd name="connsiteX56" fmla="*/ 3469893 w 3469949"/>
                  <a:gd name="connsiteY56" fmla="*/ 1934946 h 2224519"/>
                  <a:gd name="connsiteX57" fmla="*/ 2607881 w 3469949"/>
                  <a:gd name="connsiteY57" fmla="*/ 1234859 h 2224519"/>
                  <a:gd name="connsiteX58" fmla="*/ 2064955 w 3469949"/>
                  <a:gd name="connsiteY58" fmla="*/ 1382496 h 2224519"/>
                  <a:gd name="connsiteX59" fmla="*/ 2022094 w 3469949"/>
                  <a:gd name="connsiteY59" fmla="*/ 1225334 h 2224519"/>
                  <a:gd name="connsiteX60" fmla="*/ 2364993 w 3469949"/>
                  <a:gd name="connsiteY60" fmla="*/ 1120559 h 2224519"/>
                  <a:gd name="connsiteX61" fmla="*/ 2822194 w 3469949"/>
                  <a:gd name="connsiteY61" fmla="*/ 1115796 h 2224519"/>
                  <a:gd name="connsiteX62" fmla="*/ 2226881 w 3469949"/>
                  <a:gd name="connsiteY62" fmla="*/ 1049121 h 2224519"/>
                  <a:gd name="connsiteX63" fmla="*/ 2105637 w 3469949"/>
                  <a:gd name="connsiteY63" fmla="*/ 967096 h 2224519"/>
                  <a:gd name="connsiteX64" fmla="*/ 1771168 w 3469949"/>
                  <a:gd name="connsiteY64" fmla="*/ 1203194 h 2224519"/>
                  <a:gd name="connsiteX65" fmla="*/ 1666272 w 3469949"/>
                  <a:gd name="connsiteY65" fmla="*/ 1103537 h 2224519"/>
                  <a:gd name="connsiteX66" fmla="*/ 1333340 w 3469949"/>
                  <a:gd name="connsiteY66" fmla="*/ 1505003 h 2224519"/>
                  <a:gd name="connsiteX67" fmla="*/ 1260930 w 3469949"/>
                  <a:gd name="connsiteY67" fmla="*/ 1457024 h 2224519"/>
                  <a:gd name="connsiteX68" fmla="*/ 1613074 w 3469949"/>
                  <a:gd name="connsiteY68" fmla="*/ 1076685 h 2224519"/>
                  <a:gd name="connsiteX69" fmla="*/ 1920715 w 3469949"/>
                  <a:gd name="connsiteY69" fmla="*/ 821267 h 2224519"/>
                  <a:gd name="connsiteX70" fmla="*/ 1829273 w 3469949"/>
                  <a:gd name="connsiteY70" fmla="*/ 817291 h 2224519"/>
                  <a:gd name="connsiteX71" fmla="*/ 1773614 w 3469949"/>
                  <a:gd name="connsiteY71" fmla="*/ 761632 h 2224519"/>
                  <a:gd name="connsiteX72" fmla="*/ 1456874 w 3469949"/>
                  <a:gd name="connsiteY72" fmla="*/ 1004847 h 2224519"/>
                  <a:gd name="connsiteX73" fmla="*/ 1527211 w 3469949"/>
                  <a:gd name="connsiteY73" fmla="*/ 753639 h 2224519"/>
                  <a:gd name="connsiteX74" fmla="*/ 1421703 w 3469949"/>
                  <a:gd name="connsiteY74" fmla="*/ 834026 h 2224519"/>
                  <a:gd name="connsiteX75" fmla="*/ 1512138 w 3469949"/>
                  <a:gd name="connsiteY75" fmla="*/ 834026 h 2224519"/>
                  <a:gd name="connsiteX76" fmla="*/ 1371461 w 3469949"/>
                  <a:gd name="connsiteY76" fmla="*/ 1019920 h 2224519"/>
                  <a:gd name="connsiteX77" fmla="*/ 1115228 w 3469949"/>
                  <a:gd name="connsiteY77" fmla="*/ 1246008 h 2224519"/>
                  <a:gd name="connsiteX78" fmla="*/ 907141 w 3469949"/>
                  <a:gd name="connsiteY78" fmla="*/ 1537410 h 2224519"/>
                  <a:gd name="connsiteX79" fmla="*/ 858995 w 3469949"/>
                  <a:gd name="connsiteY79" fmla="*/ 1612773 h 2224519"/>
                  <a:gd name="connsiteX80" fmla="*/ 1009720 w 3469949"/>
                  <a:gd name="connsiteY80" fmla="*/ 1909199 h 2224519"/>
                  <a:gd name="connsiteX81" fmla="*/ 1100156 w 3469949"/>
                  <a:gd name="connsiteY81" fmla="*/ 1889102 h 2224519"/>
                  <a:gd name="connsiteX82" fmla="*/ 1243117 w 3469949"/>
                  <a:gd name="connsiteY82" fmla="*/ 1429806 h 2224519"/>
                  <a:gd name="connsiteX83" fmla="*/ 1356169 w 3469949"/>
                  <a:gd name="connsiteY83" fmla="*/ 1501105 h 2224519"/>
                  <a:gd name="connsiteX84" fmla="*/ 1352194 w 3469949"/>
                  <a:gd name="connsiteY84" fmla="*/ 1596520 h 2224519"/>
                  <a:gd name="connsiteX85" fmla="*/ 1324384 w 3469949"/>
                  <a:gd name="connsiteY85" fmla="*/ 1770376 h 2224519"/>
                  <a:gd name="connsiteX86" fmla="*/ 1416465 w 3469949"/>
                  <a:gd name="connsiteY86" fmla="*/ 1910842 h 2224519"/>
                  <a:gd name="connsiteX87" fmla="*/ 1340269 w 3469949"/>
                  <a:gd name="connsiteY87" fmla="*/ 1640250 h 2224519"/>
                  <a:gd name="connsiteX88" fmla="*/ 1606637 w 3469949"/>
                  <a:gd name="connsiteY88" fmla="*/ 1513030 h 2224519"/>
                  <a:gd name="connsiteX89" fmla="*/ 1723643 w 3469949"/>
                  <a:gd name="connsiteY89" fmla="*/ 1293596 h 2224519"/>
                  <a:gd name="connsiteX90" fmla="*/ 1989073 w 3469949"/>
                  <a:gd name="connsiteY90" fmla="*/ 1262840 h 2224519"/>
                  <a:gd name="connsiteX91" fmla="*/ 1885956 w 3469949"/>
                  <a:gd name="connsiteY91" fmla="*/ 1550615 h 2224519"/>
                  <a:gd name="connsiteX92" fmla="*/ 1755393 w 3469949"/>
                  <a:gd name="connsiteY92" fmla="*/ 1719046 h 2224519"/>
                  <a:gd name="connsiteX93" fmla="*/ 1596312 w 3469949"/>
                  <a:gd name="connsiteY93" fmla="*/ 2013962 h 2224519"/>
                  <a:gd name="connsiteX94" fmla="*/ 1574831 w 3469949"/>
                  <a:gd name="connsiteY94" fmla="*/ 1921749 h 2224519"/>
                  <a:gd name="connsiteX95" fmla="*/ 1471464 w 3469949"/>
                  <a:gd name="connsiteY95" fmla="*/ 2065646 h 2224519"/>
                  <a:gd name="connsiteX96" fmla="*/ 1582781 w 3469949"/>
                  <a:gd name="connsiteY96" fmla="*/ 2133232 h 2224519"/>
                  <a:gd name="connsiteX97" fmla="*/ 1451584 w 3469949"/>
                  <a:gd name="connsiteY97" fmla="*/ 2200818 h 2224519"/>
                  <a:gd name="connsiteX98" fmla="*/ 1228948 w 3469949"/>
                  <a:gd name="connsiteY98" fmla="*/ 2208769 h 2224519"/>
                  <a:gd name="connsiteX99" fmla="*/ 982457 w 3469949"/>
                  <a:gd name="connsiteY99" fmla="*/ 2216722 h 2224519"/>
                  <a:gd name="connsiteX100" fmla="*/ 966555 w 3469949"/>
                  <a:gd name="connsiteY100" fmla="*/ 2137207 h 2224519"/>
                  <a:gd name="connsiteX101" fmla="*/ 1197143 w 3469949"/>
                  <a:gd name="connsiteY101" fmla="*/ 2161061 h 2224519"/>
                  <a:gd name="connsiteX102" fmla="*/ 1324364 w 3469949"/>
                  <a:gd name="connsiteY102" fmla="*/ 2141182 h 2224519"/>
                  <a:gd name="connsiteX103" fmla="*/ 1280632 w 3469949"/>
                  <a:gd name="connsiteY103" fmla="*/ 1954329 h 2224519"/>
                  <a:gd name="connsiteX104" fmla="*/ 1407852 w 3469949"/>
                  <a:gd name="connsiteY104" fmla="*/ 1926500 h 2224519"/>
                  <a:gd name="connsiteX105" fmla="*/ 1247453 w 3469949"/>
                  <a:gd name="connsiteY105" fmla="*/ 1884840 h 2224519"/>
                  <a:gd name="connsiteX106" fmla="*/ 1182614 w 3469949"/>
                  <a:gd name="connsiteY106" fmla="*/ 2054900 h 2224519"/>
                  <a:gd name="connsiteX107" fmla="*/ 1024793 w 3469949"/>
                  <a:gd name="connsiteY107" fmla="*/ 2120214 h 2224519"/>
                  <a:gd name="connsiteX108" fmla="*/ 884116 w 3469949"/>
                  <a:gd name="connsiteY108" fmla="*/ 1758474 h 2224519"/>
                  <a:gd name="connsiteX109" fmla="*/ 843922 w 3469949"/>
                  <a:gd name="connsiteY109" fmla="*/ 2069973 h 2224519"/>
                  <a:gd name="connsiteX110" fmla="*/ 703246 w 3469949"/>
                  <a:gd name="connsiteY110" fmla="*/ 1657991 h 2224519"/>
                  <a:gd name="connsiteX111" fmla="*/ 803729 w 3469949"/>
                  <a:gd name="connsiteY111" fmla="*/ 1406782 h 2224519"/>
                  <a:gd name="connsiteX112" fmla="*/ 884115 w 3469949"/>
                  <a:gd name="connsiteY112" fmla="*/ 1246008 h 2224519"/>
                  <a:gd name="connsiteX113" fmla="*/ 1160446 w 3469949"/>
                  <a:gd name="connsiteY113" fmla="*/ 1125427 h 2224519"/>
                  <a:gd name="connsiteX114" fmla="*/ 1637744 w 3469949"/>
                  <a:gd name="connsiteY114" fmla="*/ 648131 h 2224519"/>
                  <a:gd name="connsiteX115" fmla="*/ 1763348 w 3469949"/>
                  <a:gd name="connsiteY115" fmla="*/ 336632 h 2224519"/>
                  <a:gd name="connsiteX116" fmla="*/ 1642768 w 3469949"/>
                  <a:gd name="connsiteY116" fmla="*/ 376825 h 2224519"/>
                  <a:gd name="connsiteX117" fmla="*/ 1451848 w 3469949"/>
                  <a:gd name="connsiteY117" fmla="*/ 658179 h 2224519"/>
                  <a:gd name="connsiteX118" fmla="*/ 1170498 w 3469949"/>
                  <a:gd name="connsiteY118" fmla="*/ 497404 h 2224519"/>
                  <a:gd name="connsiteX119" fmla="*/ 1200641 w 3469949"/>
                  <a:gd name="connsiteY119" fmla="*/ 633056 h 2224519"/>
                  <a:gd name="connsiteX120" fmla="*/ 1115230 w 3469949"/>
                  <a:gd name="connsiteY120" fmla="*/ 869194 h 2224519"/>
                  <a:gd name="connsiteX121" fmla="*/ 1100158 w 3469949"/>
                  <a:gd name="connsiteY121" fmla="*/ 1004845 h 2224519"/>
                  <a:gd name="connsiteX122" fmla="*/ 904215 w 3469949"/>
                  <a:gd name="connsiteY122" fmla="*/ 1014893 h 2224519"/>
                  <a:gd name="connsiteX123" fmla="*/ 929336 w 3469949"/>
                  <a:gd name="connsiteY123" fmla="*/ 1175667 h 2224519"/>
                  <a:gd name="connsiteX124" fmla="*/ 708272 w 3469949"/>
                  <a:gd name="connsiteY124" fmla="*/ 984749 h 2224519"/>
                  <a:gd name="connsiteX125" fmla="*/ 607789 w 3469949"/>
                  <a:gd name="connsiteY125" fmla="*/ 914411 h 2224519"/>
                  <a:gd name="connsiteX126" fmla="*/ 809594 w 3469949"/>
                  <a:gd name="connsiteY126" fmla="*/ 1313832 h 2224519"/>
                  <a:gd name="connsiteX127" fmla="*/ 512330 w 3469949"/>
                  <a:gd name="connsiteY127" fmla="*/ 1356538 h 2224519"/>
                  <a:gd name="connsiteX128" fmla="*/ 647983 w 3469949"/>
                  <a:gd name="connsiteY128" fmla="*/ 1874028 h 2224519"/>
                  <a:gd name="connsiteX129" fmla="*/ 537449 w 3469949"/>
                  <a:gd name="connsiteY129" fmla="*/ 1798666 h 2224519"/>
                  <a:gd name="connsiteX130" fmla="*/ 391749 w 3469949"/>
                  <a:gd name="connsiteY130" fmla="*/ 1733351 h 2224519"/>
                  <a:gd name="connsiteX131" fmla="*/ 230975 w 3469949"/>
                  <a:gd name="connsiteY131" fmla="*/ 1436924 h 2224519"/>
                  <a:gd name="connsiteX132" fmla="*/ 356580 w 3469949"/>
                  <a:gd name="connsiteY132" fmla="*/ 1668037 h 2224519"/>
                  <a:gd name="connsiteX133" fmla="*/ 431942 w 3469949"/>
                  <a:gd name="connsiteY133" fmla="*/ 1833835 h 2224519"/>
                  <a:gd name="connsiteX134" fmla="*/ 527402 w 3469949"/>
                  <a:gd name="connsiteY134" fmla="*/ 1874028 h 2224519"/>
                  <a:gd name="connsiteX135" fmla="*/ 507305 w 3469949"/>
                  <a:gd name="connsiteY135" fmla="*/ 1989585 h 2224519"/>
                  <a:gd name="connsiteX136" fmla="*/ 311362 w 3469949"/>
                  <a:gd name="connsiteY136" fmla="*/ 2180503 h 2224519"/>
                  <a:gd name="connsiteX137" fmla="*/ 250235 w 3469949"/>
                  <a:gd name="connsiteY137" fmla="*/ 2142821 h 2224519"/>
                  <a:gd name="connsiteX138" fmla="*/ 220927 w 3469949"/>
                  <a:gd name="connsiteY138" fmla="*/ 1989584 h 2224519"/>
                  <a:gd name="connsiteX139" fmla="*/ 120444 w 3469949"/>
                  <a:gd name="connsiteY139" fmla="*/ 1909197 h 2224519"/>
                  <a:gd name="connsiteX140" fmla="*/ 65177 w 3469949"/>
                  <a:gd name="connsiteY140" fmla="*/ 1869004 h 2224519"/>
                  <a:gd name="connsiteX141" fmla="*/ 80251 w 3469949"/>
                  <a:gd name="connsiteY141" fmla="*/ 1673060 h 2224519"/>
                  <a:gd name="connsiteX142" fmla="*/ 205854 w 3469949"/>
                  <a:gd name="connsiteY142" fmla="*/ 1813738 h 2224519"/>
                  <a:gd name="connsiteX143" fmla="*/ 301314 w 3469949"/>
                  <a:gd name="connsiteY143" fmla="*/ 1974512 h 2224519"/>
                  <a:gd name="connsiteX144" fmla="*/ 326435 w 3469949"/>
                  <a:gd name="connsiteY144" fmla="*/ 1863979 h 2224519"/>
                  <a:gd name="connsiteX145" fmla="*/ 175710 w 3469949"/>
                  <a:gd name="connsiteY145" fmla="*/ 1517311 h 2224519"/>
                  <a:gd name="connsiteX146" fmla="*/ 150589 w 3469949"/>
                  <a:gd name="connsiteY146" fmla="*/ 1482143 h 2224519"/>
                  <a:gd name="connsiteX147" fmla="*/ 30008 w 3469949"/>
                  <a:gd name="connsiteY147" fmla="*/ 1642916 h 2224519"/>
                  <a:gd name="connsiteX148" fmla="*/ 19959 w 3469949"/>
                  <a:gd name="connsiteY148" fmla="*/ 1798665 h 2224519"/>
                  <a:gd name="connsiteX149" fmla="*/ 75227 w 3469949"/>
                  <a:gd name="connsiteY149" fmla="*/ 1301271 h 2224519"/>
                  <a:gd name="connsiteX150" fmla="*/ 175709 w 3469949"/>
                  <a:gd name="connsiteY150" fmla="*/ 1341465 h 2224519"/>
                  <a:gd name="connsiteX151" fmla="*/ 170685 w 3469949"/>
                  <a:gd name="connsiteY151" fmla="*/ 1125426 h 2224519"/>
                  <a:gd name="connsiteX152" fmla="*/ 95322 w 3469949"/>
                  <a:gd name="connsiteY152" fmla="*/ 1235957 h 2224519"/>
                  <a:gd name="connsiteX153" fmla="*/ 180733 w 3469949"/>
                  <a:gd name="connsiteY153" fmla="*/ 1045039 h 2224519"/>
                  <a:gd name="connsiteX154" fmla="*/ 276193 w 3469949"/>
                  <a:gd name="connsiteY154" fmla="*/ 864168 h 2224519"/>
                  <a:gd name="connsiteX155" fmla="*/ 471298 w 3469949"/>
                  <a:gd name="connsiteY155"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93556 w 3469949"/>
                  <a:gd name="connsiteY35" fmla="*/ 349033 h 2224519"/>
                  <a:gd name="connsiteX36" fmla="*/ 2093531 w 3469949"/>
                  <a:gd name="connsiteY36" fmla="*/ 172821 h 2224519"/>
                  <a:gd name="connsiteX37" fmla="*/ 1964943 w 3469949"/>
                  <a:gd name="connsiteY37" fmla="*/ 239496 h 2224519"/>
                  <a:gd name="connsiteX38" fmla="*/ 1936368 w 3469949"/>
                  <a:gd name="connsiteY38" fmla="*/ 56934 h 2224519"/>
                  <a:gd name="connsiteX39" fmla="*/ 1773395 w 3469949"/>
                  <a:gd name="connsiteY39" fmla="*/ 50254 h 2224519"/>
                  <a:gd name="connsiteX40" fmla="*/ 1708081 w 3469949"/>
                  <a:gd name="connsiteY40" fmla="*/ 110545 h 2224519"/>
                  <a:gd name="connsiteX41" fmla="*/ 1461896 w 3469949"/>
                  <a:gd name="connsiteY41" fmla="*/ 90447 h 2224519"/>
                  <a:gd name="connsiteX42" fmla="*/ 1421703 w 3469949"/>
                  <a:gd name="connsiteY42" fmla="*/ 396922 h 2224519"/>
                  <a:gd name="connsiteX43" fmla="*/ 1878903 w 3469949"/>
                  <a:gd name="connsiteY43" fmla="*/ 291415 h 2224519"/>
                  <a:gd name="connsiteX44" fmla="*/ 1968422 w 3469949"/>
                  <a:gd name="connsiteY44" fmla="*/ 228894 h 2224519"/>
                  <a:gd name="connsiteX45" fmla="*/ 2091943 w 3469949"/>
                  <a:gd name="connsiteY45" fmla="*/ 226796 h 2224519"/>
                  <a:gd name="connsiteX46" fmla="*/ 2041143 w 3469949"/>
                  <a:gd name="connsiteY46" fmla="*/ 518896 h 2224519"/>
                  <a:gd name="connsiteX47" fmla="*/ 1901443 w 3469949"/>
                  <a:gd name="connsiteY47" fmla="*/ 779246 h 2224519"/>
                  <a:gd name="connsiteX48" fmla="*/ 2123693 w 3469949"/>
                  <a:gd name="connsiteY48" fmla="*/ 868146 h 2224519"/>
                  <a:gd name="connsiteX49" fmla="*/ 2117343 w 3469949"/>
                  <a:gd name="connsiteY49" fmla="*/ 398246 h 2224519"/>
                  <a:gd name="connsiteX50" fmla="*/ 2371343 w 3469949"/>
                  <a:gd name="connsiteY50" fmla="*/ 372846 h 2224519"/>
                  <a:gd name="connsiteX51" fmla="*/ 2326893 w 3469949"/>
                  <a:gd name="connsiteY51" fmla="*/ 531596 h 2224519"/>
                  <a:gd name="connsiteX52" fmla="*/ 2213753 w 3469949"/>
                  <a:gd name="connsiteY52" fmla="*/ 879852 h 2224519"/>
                  <a:gd name="connsiteX53" fmla="*/ 2426908 w 3469949"/>
                  <a:gd name="connsiteY53" fmla="*/ 577634 h 2224519"/>
                  <a:gd name="connsiteX54" fmla="*/ 2693607 w 3469949"/>
                  <a:gd name="connsiteY54" fmla="*/ 882434 h 2224519"/>
                  <a:gd name="connsiteX55" fmla="*/ 2960305 w 3469949"/>
                  <a:gd name="connsiteY55" fmla="*/ 1058646 h 2224519"/>
                  <a:gd name="connsiteX56" fmla="*/ 3469893 w 3469949"/>
                  <a:gd name="connsiteY56" fmla="*/ 1934946 h 2224519"/>
                  <a:gd name="connsiteX57" fmla="*/ 2607881 w 3469949"/>
                  <a:gd name="connsiteY57" fmla="*/ 1234859 h 2224519"/>
                  <a:gd name="connsiteX58" fmla="*/ 2064955 w 3469949"/>
                  <a:gd name="connsiteY58" fmla="*/ 1382496 h 2224519"/>
                  <a:gd name="connsiteX59" fmla="*/ 2022094 w 3469949"/>
                  <a:gd name="connsiteY59" fmla="*/ 1225334 h 2224519"/>
                  <a:gd name="connsiteX60" fmla="*/ 2364993 w 3469949"/>
                  <a:gd name="connsiteY60" fmla="*/ 1120559 h 2224519"/>
                  <a:gd name="connsiteX61" fmla="*/ 2822194 w 3469949"/>
                  <a:gd name="connsiteY61" fmla="*/ 1115796 h 2224519"/>
                  <a:gd name="connsiteX62" fmla="*/ 2226881 w 3469949"/>
                  <a:gd name="connsiteY62" fmla="*/ 1049121 h 2224519"/>
                  <a:gd name="connsiteX63" fmla="*/ 2105637 w 3469949"/>
                  <a:gd name="connsiteY63" fmla="*/ 967096 h 2224519"/>
                  <a:gd name="connsiteX64" fmla="*/ 1771168 w 3469949"/>
                  <a:gd name="connsiteY64" fmla="*/ 1203194 h 2224519"/>
                  <a:gd name="connsiteX65" fmla="*/ 1666272 w 3469949"/>
                  <a:gd name="connsiteY65" fmla="*/ 1103537 h 2224519"/>
                  <a:gd name="connsiteX66" fmla="*/ 1333340 w 3469949"/>
                  <a:gd name="connsiteY66" fmla="*/ 1505003 h 2224519"/>
                  <a:gd name="connsiteX67" fmla="*/ 1260930 w 3469949"/>
                  <a:gd name="connsiteY67" fmla="*/ 1457024 h 2224519"/>
                  <a:gd name="connsiteX68" fmla="*/ 1613074 w 3469949"/>
                  <a:gd name="connsiteY68" fmla="*/ 1076685 h 2224519"/>
                  <a:gd name="connsiteX69" fmla="*/ 1920715 w 3469949"/>
                  <a:gd name="connsiteY69" fmla="*/ 821267 h 2224519"/>
                  <a:gd name="connsiteX70" fmla="*/ 1829273 w 3469949"/>
                  <a:gd name="connsiteY70" fmla="*/ 817291 h 2224519"/>
                  <a:gd name="connsiteX71" fmla="*/ 1773614 w 3469949"/>
                  <a:gd name="connsiteY71" fmla="*/ 761632 h 2224519"/>
                  <a:gd name="connsiteX72" fmla="*/ 1456874 w 3469949"/>
                  <a:gd name="connsiteY72" fmla="*/ 1004847 h 2224519"/>
                  <a:gd name="connsiteX73" fmla="*/ 1527211 w 3469949"/>
                  <a:gd name="connsiteY73" fmla="*/ 753639 h 2224519"/>
                  <a:gd name="connsiteX74" fmla="*/ 1421703 w 3469949"/>
                  <a:gd name="connsiteY74" fmla="*/ 834026 h 2224519"/>
                  <a:gd name="connsiteX75" fmla="*/ 1512138 w 3469949"/>
                  <a:gd name="connsiteY75" fmla="*/ 834026 h 2224519"/>
                  <a:gd name="connsiteX76" fmla="*/ 1371461 w 3469949"/>
                  <a:gd name="connsiteY76" fmla="*/ 1019920 h 2224519"/>
                  <a:gd name="connsiteX77" fmla="*/ 1115228 w 3469949"/>
                  <a:gd name="connsiteY77" fmla="*/ 1246008 h 2224519"/>
                  <a:gd name="connsiteX78" fmla="*/ 907141 w 3469949"/>
                  <a:gd name="connsiteY78" fmla="*/ 1537410 h 2224519"/>
                  <a:gd name="connsiteX79" fmla="*/ 858995 w 3469949"/>
                  <a:gd name="connsiteY79" fmla="*/ 1612773 h 2224519"/>
                  <a:gd name="connsiteX80" fmla="*/ 1009720 w 3469949"/>
                  <a:gd name="connsiteY80" fmla="*/ 1909199 h 2224519"/>
                  <a:gd name="connsiteX81" fmla="*/ 1100156 w 3469949"/>
                  <a:gd name="connsiteY81" fmla="*/ 1889102 h 2224519"/>
                  <a:gd name="connsiteX82" fmla="*/ 1243117 w 3469949"/>
                  <a:gd name="connsiteY82" fmla="*/ 1429806 h 2224519"/>
                  <a:gd name="connsiteX83" fmla="*/ 1356169 w 3469949"/>
                  <a:gd name="connsiteY83" fmla="*/ 1501105 h 2224519"/>
                  <a:gd name="connsiteX84" fmla="*/ 1352194 w 3469949"/>
                  <a:gd name="connsiteY84" fmla="*/ 1596520 h 2224519"/>
                  <a:gd name="connsiteX85" fmla="*/ 1324384 w 3469949"/>
                  <a:gd name="connsiteY85" fmla="*/ 1770376 h 2224519"/>
                  <a:gd name="connsiteX86" fmla="*/ 1416465 w 3469949"/>
                  <a:gd name="connsiteY86" fmla="*/ 1910842 h 2224519"/>
                  <a:gd name="connsiteX87" fmla="*/ 1340269 w 3469949"/>
                  <a:gd name="connsiteY87" fmla="*/ 1640250 h 2224519"/>
                  <a:gd name="connsiteX88" fmla="*/ 1606637 w 3469949"/>
                  <a:gd name="connsiteY88" fmla="*/ 1513030 h 2224519"/>
                  <a:gd name="connsiteX89" fmla="*/ 1723643 w 3469949"/>
                  <a:gd name="connsiteY89" fmla="*/ 1293596 h 2224519"/>
                  <a:gd name="connsiteX90" fmla="*/ 1989073 w 3469949"/>
                  <a:gd name="connsiteY90" fmla="*/ 1262840 h 2224519"/>
                  <a:gd name="connsiteX91" fmla="*/ 1885956 w 3469949"/>
                  <a:gd name="connsiteY91" fmla="*/ 1550615 h 2224519"/>
                  <a:gd name="connsiteX92" fmla="*/ 1755393 w 3469949"/>
                  <a:gd name="connsiteY92" fmla="*/ 1719046 h 2224519"/>
                  <a:gd name="connsiteX93" fmla="*/ 1596312 w 3469949"/>
                  <a:gd name="connsiteY93" fmla="*/ 2013962 h 2224519"/>
                  <a:gd name="connsiteX94" fmla="*/ 1574831 w 3469949"/>
                  <a:gd name="connsiteY94" fmla="*/ 1921749 h 2224519"/>
                  <a:gd name="connsiteX95" fmla="*/ 1471464 w 3469949"/>
                  <a:gd name="connsiteY95" fmla="*/ 2065646 h 2224519"/>
                  <a:gd name="connsiteX96" fmla="*/ 1582781 w 3469949"/>
                  <a:gd name="connsiteY96" fmla="*/ 2133232 h 2224519"/>
                  <a:gd name="connsiteX97" fmla="*/ 1451584 w 3469949"/>
                  <a:gd name="connsiteY97" fmla="*/ 2200818 h 2224519"/>
                  <a:gd name="connsiteX98" fmla="*/ 1228948 w 3469949"/>
                  <a:gd name="connsiteY98" fmla="*/ 2208769 h 2224519"/>
                  <a:gd name="connsiteX99" fmla="*/ 982457 w 3469949"/>
                  <a:gd name="connsiteY99" fmla="*/ 2216722 h 2224519"/>
                  <a:gd name="connsiteX100" fmla="*/ 966555 w 3469949"/>
                  <a:gd name="connsiteY100" fmla="*/ 2137207 h 2224519"/>
                  <a:gd name="connsiteX101" fmla="*/ 1197143 w 3469949"/>
                  <a:gd name="connsiteY101" fmla="*/ 2161061 h 2224519"/>
                  <a:gd name="connsiteX102" fmla="*/ 1324364 w 3469949"/>
                  <a:gd name="connsiteY102" fmla="*/ 2141182 h 2224519"/>
                  <a:gd name="connsiteX103" fmla="*/ 1280632 w 3469949"/>
                  <a:gd name="connsiteY103" fmla="*/ 1954329 h 2224519"/>
                  <a:gd name="connsiteX104" fmla="*/ 1407852 w 3469949"/>
                  <a:gd name="connsiteY104" fmla="*/ 1926500 h 2224519"/>
                  <a:gd name="connsiteX105" fmla="*/ 1247453 w 3469949"/>
                  <a:gd name="connsiteY105" fmla="*/ 1884840 h 2224519"/>
                  <a:gd name="connsiteX106" fmla="*/ 1182614 w 3469949"/>
                  <a:gd name="connsiteY106" fmla="*/ 2054900 h 2224519"/>
                  <a:gd name="connsiteX107" fmla="*/ 1024793 w 3469949"/>
                  <a:gd name="connsiteY107" fmla="*/ 2120214 h 2224519"/>
                  <a:gd name="connsiteX108" fmla="*/ 884116 w 3469949"/>
                  <a:gd name="connsiteY108" fmla="*/ 1758474 h 2224519"/>
                  <a:gd name="connsiteX109" fmla="*/ 843922 w 3469949"/>
                  <a:gd name="connsiteY109" fmla="*/ 2069973 h 2224519"/>
                  <a:gd name="connsiteX110" fmla="*/ 703246 w 3469949"/>
                  <a:gd name="connsiteY110" fmla="*/ 1657991 h 2224519"/>
                  <a:gd name="connsiteX111" fmla="*/ 803729 w 3469949"/>
                  <a:gd name="connsiteY111" fmla="*/ 1406782 h 2224519"/>
                  <a:gd name="connsiteX112" fmla="*/ 884115 w 3469949"/>
                  <a:gd name="connsiteY112" fmla="*/ 1246008 h 2224519"/>
                  <a:gd name="connsiteX113" fmla="*/ 1160446 w 3469949"/>
                  <a:gd name="connsiteY113" fmla="*/ 1125427 h 2224519"/>
                  <a:gd name="connsiteX114" fmla="*/ 1637744 w 3469949"/>
                  <a:gd name="connsiteY114" fmla="*/ 648131 h 2224519"/>
                  <a:gd name="connsiteX115" fmla="*/ 1763348 w 3469949"/>
                  <a:gd name="connsiteY115" fmla="*/ 336632 h 2224519"/>
                  <a:gd name="connsiteX116" fmla="*/ 1642768 w 3469949"/>
                  <a:gd name="connsiteY116" fmla="*/ 376825 h 2224519"/>
                  <a:gd name="connsiteX117" fmla="*/ 1451848 w 3469949"/>
                  <a:gd name="connsiteY117" fmla="*/ 658179 h 2224519"/>
                  <a:gd name="connsiteX118" fmla="*/ 1170498 w 3469949"/>
                  <a:gd name="connsiteY118" fmla="*/ 497404 h 2224519"/>
                  <a:gd name="connsiteX119" fmla="*/ 1200641 w 3469949"/>
                  <a:gd name="connsiteY119" fmla="*/ 633056 h 2224519"/>
                  <a:gd name="connsiteX120" fmla="*/ 1115230 w 3469949"/>
                  <a:gd name="connsiteY120" fmla="*/ 869194 h 2224519"/>
                  <a:gd name="connsiteX121" fmla="*/ 1100158 w 3469949"/>
                  <a:gd name="connsiteY121" fmla="*/ 1004845 h 2224519"/>
                  <a:gd name="connsiteX122" fmla="*/ 904215 w 3469949"/>
                  <a:gd name="connsiteY122" fmla="*/ 1014893 h 2224519"/>
                  <a:gd name="connsiteX123" fmla="*/ 929336 w 3469949"/>
                  <a:gd name="connsiteY123" fmla="*/ 1175667 h 2224519"/>
                  <a:gd name="connsiteX124" fmla="*/ 708272 w 3469949"/>
                  <a:gd name="connsiteY124" fmla="*/ 984749 h 2224519"/>
                  <a:gd name="connsiteX125" fmla="*/ 607789 w 3469949"/>
                  <a:gd name="connsiteY125" fmla="*/ 914411 h 2224519"/>
                  <a:gd name="connsiteX126" fmla="*/ 809594 w 3469949"/>
                  <a:gd name="connsiteY126" fmla="*/ 1313832 h 2224519"/>
                  <a:gd name="connsiteX127" fmla="*/ 512330 w 3469949"/>
                  <a:gd name="connsiteY127" fmla="*/ 1356538 h 2224519"/>
                  <a:gd name="connsiteX128" fmla="*/ 647983 w 3469949"/>
                  <a:gd name="connsiteY128" fmla="*/ 1874028 h 2224519"/>
                  <a:gd name="connsiteX129" fmla="*/ 537449 w 3469949"/>
                  <a:gd name="connsiteY129" fmla="*/ 1798666 h 2224519"/>
                  <a:gd name="connsiteX130" fmla="*/ 391749 w 3469949"/>
                  <a:gd name="connsiteY130" fmla="*/ 1733351 h 2224519"/>
                  <a:gd name="connsiteX131" fmla="*/ 230975 w 3469949"/>
                  <a:gd name="connsiteY131" fmla="*/ 1436924 h 2224519"/>
                  <a:gd name="connsiteX132" fmla="*/ 356580 w 3469949"/>
                  <a:gd name="connsiteY132" fmla="*/ 1668037 h 2224519"/>
                  <a:gd name="connsiteX133" fmla="*/ 431942 w 3469949"/>
                  <a:gd name="connsiteY133" fmla="*/ 1833835 h 2224519"/>
                  <a:gd name="connsiteX134" fmla="*/ 527402 w 3469949"/>
                  <a:gd name="connsiteY134" fmla="*/ 1874028 h 2224519"/>
                  <a:gd name="connsiteX135" fmla="*/ 507305 w 3469949"/>
                  <a:gd name="connsiteY135" fmla="*/ 1989585 h 2224519"/>
                  <a:gd name="connsiteX136" fmla="*/ 311362 w 3469949"/>
                  <a:gd name="connsiteY136" fmla="*/ 2180503 h 2224519"/>
                  <a:gd name="connsiteX137" fmla="*/ 250235 w 3469949"/>
                  <a:gd name="connsiteY137" fmla="*/ 2142821 h 2224519"/>
                  <a:gd name="connsiteX138" fmla="*/ 220927 w 3469949"/>
                  <a:gd name="connsiteY138" fmla="*/ 1989584 h 2224519"/>
                  <a:gd name="connsiteX139" fmla="*/ 120444 w 3469949"/>
                  <a:gd name="connsiteY139" fmla="*/ 1909197 h 2224519"/>
                  <a:gd name="connsiteX140" fmla="*/ 65177 w 3469949"/>
                  <a:gd name="connsiteY140" fmla="*/ 1869004 h 2224519"/>
                  <a:gd name="connsiteX141" fmla="*/ 80251 w 3469949"/>
                  <a:gd name="connsiteY141" fmla="*/ 1673060 h 2224519"/>
                  <a:gd name="connsiteX142" fmla="*/ 205854 w 3469949"/>
                  <a:gd name="connsiteY142" fmla="*/ 1813738 h 2224519"/>
                  <a:gd name="connsiteX143" fmla="*/ 301314 w 3469949"/>
                  <a:gd name="connsiteY143" fmla="*/ 1974512 h 2224519"/>
                  <a:gd name="connsiteX144" fmla="*/ 326435 w 3469949"/>
                  <a:gd name="connsiteY144" fmla="*/ 1863979 h 2224519"/>
                  <a:gd name="connsiteX145" fmla="*/ 175710 w 3469949"/>
                  <a:gd name="connsiteY145" fmla="*/ 1517311 h 2224519"/>
                  <a:gd name="connsiteX146" fmla="*/ 150589 w 3469949"/>
                  <a:gd name="connsiteY146" fmla="*/ 1482143 h 2224519"/>
                  <a:gd name="connsiteX147" fmla="*/ 30008 w 3469949"/>
                  <a:gd name="connsiteY147" fmla="*/ 1642916 h 2224519"/>
                  <a:gd name="connsiteX148" fmla="*/ 19959 w 3469949"/>
                  <a:gd name="connsiteY148" fmla="*/ 1798665 h 2224519"/>
                  <a:gd name="connsiteX149" fmla="*/ 75227 w 3469949"/>
                  <a:gd name="connsiteY149" fmla="*/ 1301271 h 2224519"/>
                  <a:gd name="connsiteX150" fmla="*/ 175709 w 3469949"/>
                  <a:gd name="connsiteY150" fmla="*/ 1341465 h 2224519"/>
                  <a:gd name="connsiteX151" fmla="*/ 170685 w 3469949"/>
                  <a:gd name="connsiteY151" fmla="*/ 1125426 h 2224519"/>
                  <a:gd name="connsiteX152" fmla="*/ 95322 w 3469949"/>
                  <a:gd name="connsiteY152" fmla="*/ 1235957 h 2224519"/>
                  <a:gd name="connsiteX153" fmla="*/ 180733 w 3469949"/>
                  <a:gd name="connsiteY153" fmla="*/ 1045039 h 2224519"/>
                  <a:gd name="connsiteX154" fmla="*/ 276193 w 3469949"/>
                  <a:gd name="connsiteY154" fmla="*/ 864168 h 2224519"/>
                  <a:gd name="connsiteX155" fmla="*/ 471298 w 3469949"/>
                  <a:gd name="connsiteY155"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93556 w 3469949"/>
                  <a:gd name="connsiteY35" fmla="*/ 349033 h 2224519"/>
                  <a:gd name="connsiteX36" fmla="*/ 2093531 w 3469949"/>
                  <a:gd name="connsiteY36" fmla="*/ 172821 h 2224519"/>
                  <a:gd name="connsiteX37" fmla="*/ 1964943 w 3469949"/>
                  <a:gd name="connsiteY37" fmla="*/ 239496 h 2224519"/>
                  <a:gd name="connsiteX38" fmla="*/ 1936368 w 3469949"/>
                  <a:gd name="connsiteY38" fmla="*/ 56934 h 2224519"/>
                  <a:gd name="connsiteX39" fmla="*/ 1773395 w 3469949"/>
                  <a:gd name="connsiteY39" fmla="*/ 50254 h 2224519"/>
                  <a:gd name="connsiteX40" fmla="*/ 1708081 w 3469949"/>
                  <a:gd name="connsiteY40" fmla="*/ 110545 h 2224519"/>
                  <a:gd name="connsiteX41" fmla="*/ 1461896 w 3469949"/>
                  <a:gd name="connsiteY41" fmla="*/ 90447 h 2224519"/>
                  <a:gd name="connsiteX42" fmla="*/ 1421703 w 3469949"/>
                  <a:gd name="connsiteY42" fmla="*/ 396922 h 2224519"/>
                  <a:gd name="connsiteX43" fmla="*/ 1878903 w 3469949"/>
                  <a:gd name="connsiteY43" fmla="*/ 291415 h 2224519"/>
                  <a:gd name="connsiteX44" fmla="*/ 1968422 w 3469949"/>
                  <a:gd name="connsiteY44" fmla="*/ 228894 h 2224519"/>
                  <a:gd name="connsiteX45" fmla="*/ 2091943 w 3469949"/>
                  <a:gd name="connsiteY45" fmla="*/ 226796 h 2224519"/>
                  <a:gd name="connsiteX46" fmla="*/ 2041143 w 3469949"/>
                  <a:gd name="connsiteY46" fmla="*/ 518896 h 2224519"/>
                  <a:gd name="connsiteX47" fmla="*/ 1901443 w 3469949"/>
                  <a:gd name="connsiteY47" fmla="*/ 779246 h 2224519"/>
                  <a:gd name="connsiteX48" fmla="*/ 2123693 w 3469949"/>
                  <a:gd name="connsiteY48" fmla="*/ 868146 h 2224519"/>
                  <a:gd name="connsiteX49" fmla="*/ 2117343 w 3469949"/>
                  <a:gd name="connsiteY49" fmla="*/ 398246 h 2224519"/>
                  <a:gd name="connsiteX50" fmla="*/ 2371343 w 3469949"/>
                  <a:gd name="connsiteY50" fmla="*/ 372846 h 2224519"/>
                  <a:gd name="connsiteX51" fmla="*/ 2326893 w 3469949"/>
                  <a:gd name="connsiteY51" fmla="*/ 531596 h 2224519"/>
                  <a:gd name="connsiteX52" fmla="*/ 2213753 w 3469949"/>
                  <a:gd name="connsiteY52" fmla="*/ 879852 h 2224519"/>
                  <a:gd name="connsiteX53" fmla="*/ 2426908 w 3469949"/>
                  <a:gd name="connsiteY53" fmla="*/ 577634 h 2224519"/>
                  <a:gd name="connsiteX54" fmla="*/ 2693607 w 3469949"/>
                  <a:gd name="connsiteY54" fmla="*/ 882434 h 2224519"/>
                  <a:gd name="connsiteX55" fmla="*/ 2960305 w 3469949"/>
                  <a:gd name="connsiteY55" fmla="*/ 1058646 h 2224519"/>
                  <a:gd name="connsiteX56" fmla="*/ 3469893 w 3469949"/>
                  <a:gd name="connsiteY56" fmla="*/ 1934946 h 2224519"/>
                  <a:gd name="connsiteX57" fmla="*/ 2607881 w 3469949"/>
                  <a:gd name="connsiteY57" fmla="*/ 1234859 h 2224519"/>
                  <a:gd name="connsiteX58" fmla="*/ 2064955 w 3469949"/>
                  <a:gd name="connsiteY58" fmla="*/ 1382496 h 2224519"/>
                  <a:gd name="connsiteX59" fmla="*/ 2022094 w 3469949"/>
                  <a:gd name="connsiteY59" fmla="*/ 1225334 h 2224519"/>
                  <a:gd name="connsiteX60" fmla="*/ 2364993 w 3469949"/>
                  <a:gd name="connsiteY60" fmla="*/ 1120559 h 2224519"/>
                  <a:gd name="connsiteX61" fmla="*/ 2822194 w 3469949"/>
                  <a:gd name="connsiteY61" fmla="*/ 1115796 h 2224519"/>
                  <a:gd name="connsiteX62" fmla="*/ 2226881 w 3469949"/>
                  <a:gd name="connsiteY62" fmla="*/ 1049121 h 2224519"/>
                  <a:gd name="connsiteX63" fmla="*/ 2105637 w 3469949"/>
                  <a:gd name="connsiteY63" fmla="*/ 967096 h 2224519"/>
                  <a:gd name="connsiteX64" fmla="*/ 1771168 w 3469949"/>
                  <a:gd name="connsiteY64" fmla="*/ 1203194 h 2224519"/>
                  <a:gd name="connsiteX65" fmla="*/ 1666272 w 3469949"/>
                  <a:gd name="connsiteY65" fmla="*/ 1103537 h 2224519"/>
                  <a:gd name="connsiteX66" fmla="*/ 1333340 w 3469949"/>
                  <a:gd name="connsiteY66" fmla="*/ 1505003 h 2224519"/>
                  <a:gd name="connsiteX67" fmla="*/ 1260930 w 3469949"/>
                  <a:gd name="connsiteY67" fmla="*/ 1457024 h 2224519"/>
                  <a:gd name="connsiteX68" fmla="*/ 1613074 w 3469949"/>
                  <a:gd name="connsiteY68" fmla="*/ 1076685 h 2224519"/>
                  <a:gd name="connsiteX69" fmla="*/ 1920715 w 3469949"/>
                  <a:gd name="connsiteY69" fmla="*/ 821267 h 2224519"/>
                  <a:gd name="connsiteX70" fmla="*/ 1829273 w 3469949"/>
                  <a:gd name="connsiteY70" fmla="*/ 817291 h 2224519"/>
                  <a:gd name="connsiteX71" fmla="*/ 1773614 w 3469949"/>
                  <a:gd name="connsiteY71" fmla="*/ 761632 h 2224519"/>
                  <a:gd name="connsiteX72" fmla="*/ 1456874 w 3469949"/>
                  <a:gd name="connsiteY72" fmla="*/ 1004847 h 2224519"/>
                  <a:gd name="connsiteX73" fmla="*/ 1527211 w 3469949"/>
                  <a:gd name="connsiteY73" fmla="*/ 753639 h 2224519"/>
                  <a:gd name="connsiteX74" fmla="*/ 1421703 w 3469949"/>
                  <a:gd name="connsiteY74" fmla="*/ 834026 h 2224519"/>
                  <a:gd name="connsiteX75" fmla="*/ 1512138 w 3469949"/>
                  <a:gd name="connsiteY75" fmla="*/ 834026 h 2224519"/>
                  <a:gd name="connsiteX76" fmla="*/ 1371461 w 3469949"/>
                  <a:gd name="connsiteY76" fmla="*/ 1019920 h 2224519"/>
                  <a:gd name="connsiteX77" fmla="*/ 1115228 w 3469949"/>
                  <a:gd name="connsiteY77" fmla="*/ 1246008 h 2224519"/>
                  <a:gd name="connsiteX78" fmla="*/ 907141 w 3469949"/>
                  <a:gd name="connsiteY78" fmla="*/ 1537410 h 2224519"/>
                  <a:gd name="connsiteX79" fmla="*/ 858995 w 3469949"/>
                  <a:gd name="connsiteY79" fmla="*/ 1612773 h 2224519"/>
                  <a:gd name="connsiteX80" fmla="*/ 1009720 w 3469949"/>
                  <a:gd name="connsiteY80" fmla="*/ 1909199 h 2224519"/>
                  <a:gd name="connsiteX81" fmla="*/ 1100156 w 3469949"/>
                  <a:gd name="connsiteY81" fmla="*/ 1889102 h 2224519"/>
                  <a:gd name="connsiteX82" fmla="*/ 1243117 w 3469949"/>
                  <a:gd name="connsiteY82" fmla="*/ 1429806 h 2224519"/>
                  <a:gd name="connsiteX83" fmla="*/ 1356169 w 3469949"/>
                  <a:gd name="connsiteY83" fmla="*/ 1501105 h 2224519"/>
                  <a:gd name="connsiteX84" fmla="*/ 1352194 w 3469949"/>
                  <a:gd name="connsiteY84" fmla="*/ 1596520 h 2224519"/>
                  <a:gd name="connsiteX85" fmla="*/ 1324384 w 3469949"/>
                  <a:gd name="connsiteY85" fmla="*/ 1770376 h 2224519"/>
                  <a:gd name="connsiteX86" fmla="*/ 1416465 w 3469949"/>
                  <a:gd name="connsiteY86" fmla="*/ 1910842 h 2224519"/>
                  <a:gd name="connsiteX87" fmla="*/ 1340269 w 3469949"/>
                  <a:gd name="connsiteY87" fmla="*/ 1640250 h 2224519"/>
                  <a:gd name="connsiteX88" fmla="*/ 1606637 w 3469949"/>
                  <a:gd name="connsiteY88" fmla="*/ 1513030 h 2224519"/>
                  <a:gd name="connsiteX89" fmla="*/ 1723643 w 3469949"/>
                  <a:gd name="connsiteY89" fmla="*/ 1293596 h 2224519"/>
                  <a:gd name="connsiteX90" fmla="*/ 1989073 w 3469949"/>
                  <a:gd name="connsiteY90" fmla="*/ 1262840 h 2224519"/>
                  <a:gd name="connsiteX91" fmla="*/ 1885956 w 3469949"/>
                  <a:gd name="connsiteY91" fmla="*/ 1550615 h 2224519"/>
                  <a:gd name="connsiteX92" fmla="*/ 1755393 w 3469949"/>
                  <a:gd name="connsiteY92" fmla="*/ 1719046 h 2224519"/>
                  <a:gd name="connsiteX93" fmla="*/ 1596312 w 3469949"/>
                  <a:gd name="connsiteY93" fmla="*/ 2013962 h 2224519"/>
                  <a:gd name="connsiteX94" fmla="*/ 1574831 w 3469949"/>
                  <a:gd name="connsiteY94" fmla="*/ 1921749 h 2224519"/>
                  <a:gd name="connsiteX95" fmla="*/ 1471464 w 3469949"/>
                  <a:gd name="connsiteY95" fmla="*/ 2065646 h 2224519"/>
                  <a:gd name="connsiteX96" fmla="*/ 1582781 w 3469949"/>
                  <a:gd name="connsiteY96" fmla="*/ 2133232 h 2224519"/>
                  <a:gd name="connsiteX97" fmla="*/ 1451584 w 3469949"/>
                  <a:gd name="connsiteY97" fmla="*/ 2200818 h 2224519"/>
                  <a:gd name="connsiteX98" fmla="*/ 1228948 w 3469949"/>
                  <a:gd name="connsiteY98" fmla="*/ 2208769 h 2224519"/>
                  <a:gd name="connsiteX99" fmla="*/ 982457 w 3469949"/>
                  <a:gd name="connsiteY99" fmla="*/ 2216722 h 2224519"/>
                  <a:gd name="connsiteX100" fmla="*/ 966555 w 3469949"/>
                  <a:gd name="connsiteY100" fmla="*/ 2137207 h 2224519"/>
                  <a:gd name="connsiteX101" fmla="*/ 1197143 w 3469949"/>
                  <a:gd name="connsiteY101" fmla="*/ 2161061 h 2224519"/>
                  <a:gd name="connsiteX102" fmla="*/ 1324364 w 3469949"/>
                  <a:gd name="connsiteY102" fmla="*/ 2141182 h 2224519"/>
                  <a:gd name="connsiteX103" fmla="*/ 1280632 w 3469949"/>
                  <a:gd name="connsiteY103" fmla="*/ 1954329 h 2224519"/>
                  <a:gd name="connsiteX104" fmla="*/ 1407852 w 3469949"/>
                  <a:gd name="connsiteY104" fmla="*/ 1926500 h 2224519"/>
                  <a:gd name="connsiteX105" fmla="*/ 1247453 w 3469949"/>
                  <a:gd name="connsiteY105" fmla="*/ 1884840 h 2224519"/>
                  <a:gd name="connsiteX106" fmla="*/ 1182614 w 3469949"/>
                  <a:gd name="connsiteY106" fmla="*/ 2054900 h 2224519"/>
                  <a:gd name="connsiteX107" fmla="*/ 1024793 w 3469949"/>
                  <a:gd name="connsiteY107" fmla="*/ 2120214 h 2224519"/>
                  <a:gd name="connsiteX108" fmla="*/ 884116 w 3469949"/>
                  <a:gd name="connsiteY108" fmla="*/ 1758474 h 2224519"/>
                  <a:gd name="connsiteX109" fmla="*/ 843922 w 3469949"/>
                  <a:gd name="connsiteY109" fmla="*/ 2069973 h 2224519"/>
                  <a:gd name="connsiteX110" fmla="*/ 703246 w 3469949"/>
                  <a:gd name="connsiteY110" fmla="*/ 1657991 h 2224519"/>
                  <a:gd name="connsiteX111" fmla="*/ 803729 w 3469949"/>
                  <a:gd name="connsiteY111" fmla="*/ 1406782 h 2224519"/>
                  <a:gd name="connsiteX112" fmla="*/ 884115 w 3469949"/>
                  <a:gd name="connsiteY112" fmla="*/ 1246008 h 2224519"/>
                  <a:gd name="connsiteX113" fmla="*/ 1160446 w 3469949"/>
                  <a:gd name="connsiteY113" fmla="*/ 1125427 h 2224519"/>
                  <a:gd name="connsiteX114" fmla="*/ 1637744 w 3469949"/>
                  <a:gd name="connsiteY114" fmla="*/ 648131 h 2224519"/>
                  <a:gd name="connsiteX115" fmla="*/ 1763348 w 3469949"/>
                  <a:gd name="connsiteY115" fmla="*/ 336632 h 2224519"/>
                  <a:gd name="connsiteX116" fmla="*/ 1642768 w 3469949"/>
                  <a:gd name="connsiteY116" fmla="*/ 376825 h 2224519"/>
                  <a:gd name="connsiteX117" fmla="*/ 1451848 w 3469949"/>
                  <a:gd name="connsiteY117" fmla="*/ 658179 h 2224519"/>
                  <a:gd name="connsiteX118" fmla="*/ 1170498 w 3469949"/>
                  <a:gd name="connsiteY118" fmla="*/ 497404 h 2224519"/>
                  <a:gd name="connsiteX119" fmla="*/ 1200641 w 3469949"/>
                  <a:gd name="connsiteY119" fmla="*/ 633056 h 2224519"/>
                  <a:gd name="connsiteX120" fmla="*/ 1115230 w 3469949"/>
                  <a:gd name="connsiteY120" fmla="*/ 869194 h 2224519"/>
                  <a:gd name="connsiteX121" fmla="*/ 1100158 w 3469949"/>
                  <a:gd name="connsiteY121" fmla="*/ 1004845 h 2224519"/>
                  <a:gd name="connsiteX122" fmla="*/ 904215 w 3469949"/>
                  <a:gd name="connsiteY122" fmla="*/ 1014893 h 2224519"/>
                  <a:gd name="connsiteX123" fmla="*/ 929336 w 3469949"/>
                  <a:gd name="connsiteY123" fmla="*/ 1175667 h 2224519"/>
                  <a:gd name="connsiteX124" fmla="*/ 708272 w 3469949"/>
                  <a:gd name="connsiteY124" fmla="*/ 984749 h 2224519"/>
                  <a:gd name="connsiteX125" fmla="*/ 607789 w 3469949"/>
                  <a:gd name="connsiteY125" fmla="*/ 914411 h 2224519"/>
                  <a:gd name="connsiteX126" fmla="*/ 809594 w 3469949"/>
                  <a:gd name="connsiteY126" fmla="*/ 1313832 h 2224519"/>
                  <a:gd name="connsiteX127" fmla="*/ 512330 w 3469949"/>
                  <a:gd name="connsiteY127" fmla="*/ 1356538 h 2224519"/>
                  <a:gd name="connsiteX128" fmla="*/ 647983 w 3469949"/>
                  <a:gd name="connsiteY128" fmla="*/ 1874028 h 2224519"/>
                  <a:gd name="connsiteX129" fmla="*/ 537449 w 3469949"/>
                  <a:gd name="connsiteY129" fmla="*/ 1798666 h 2224519"/>
                  <a:gd name="connsiteX130" fmla="*/ 391749 w 3469949"/>
                  <a:gd name="connsiteY130" fmla="*/ 1733351 h 2224519"/>
                  <a:gd name="connsiteX131" fmla="*/ 230975 w 3469949"/>
                  <a:gd name="connsiteY131" fmla="*/ 1436924 h 2224519"/>
                  <a:gd name="connsiteX132" fmla="*/ 356580 w 3469949"/>
                  <a:gd name="connsiteY132" fmla="*/ 1668037 h 2224519"/>
                  <a:gd name="connsiteX133" fmla="*/ 431942 w 3469949"/>
                  <a:gd name="connsiteY133" fmla="*/ 1833835 h 2224519"/>
                  <a:gd name="connsiteX134" fmla="*/ 527402 w 3469949"/>
                  <a:gd name="connsiteY134" fmla="*/ 1874028 h 2224519"/>
                  <a:gd name="connsiteX135" fmla="*/ 507305 w 3469949"/>
                  <a:gd name="connsiteY135" fmla="*/ 1989585 h 2224519"/>
                  <a:gd name="connsiteX136" fmla="*/ 311362 w 3469949"/>
                  <a:gd name="connsiteY136" fmla="*/ 2180503 h 2224519"/>
                  <a:gd name="connsiteX137" fmla="*/ 250235 w 3469949"/>
                  <a:gd name="connsiteY137" fmla="*/ 2142821 h 2224519"/>
                  <a:gd name="connsiteX138" fmla="*/ 220927 w 3469949"/>
                  <a:gd name="connsiteY138" fmla="*/ 1989584 h 2224519"/>
                  <a:gd name="connsiteX139" fmla="*/ 120444 w 3469949"/>
                  <a:gd name="connsiteY139" fmla="*/ 1909197 h 2224519"/>
                  <a:gd name="connsiteX140" fmla="*/ 65177 w 3469949"/>
                  <a:gd name="connsiteY140" fmla="*/ 1869004 h 2224519"/>
                  <a:gd name="connsiteX141" fmla="*/ 80251 w 3469949"/>
                  <a:gd name="connsiteY141" fmla="*/ 1673060 h 2224519"/>
                  <a:gd name="connsiteX142" fmla="*/ 205854 w 3469949"/>
                  <a:gd name="connsiteY142" fmla="*/ 1813738 h 2224519"/>
                  <a:gd name="connsiteX143" fmla="*/ 301314 w 3469949"/>
                  <a:gd name="connsiteY143" fmla="*/ 1974512 h 2224519"/>
                  <a:gd name="connsiteX144" fmla="*/ 326435 w 3469949"/>
                  <a:gd name="connsiteY144" fmla="*/ 1863979 h 2224519"/>
                  <a:gd name="connsiteX145" fmla="*/ 175710 w 3469949"/>
                  <a:gd name="connsiteY145" fmla="*/ 1517311 h 2224519"/>
                  <a:gd name="connsiteX146" fmla="*/ 150589 w 3469949"/>
                  <a:gd name="connsiteY146" fmla="*/ 1482143 h 2224519"/>
                  <a:gd name="connsiteX147" fmla="*/ 30008 w 3469949"/>
                  <a:gd name="connsiteY147" fmla="*/ 1642916 h 2224519"/>
                  <a:gd name="connsiteX148" fmla="*/ 19959 w 3469949"/>
                  <a:gd name="connsiteY148" fmla="*/ 1798665 h 2224519"/>
                  <a:gd name="connsiteX149" fmla="*/ 75227 w 3469949"/>
                  <a:gd name="connsiteY149" fmla="*/ 1301271 h 2224519"/>
                  <a:gd name="connsiteX150" fmla="*/ 175709 w 3469949"/>
                  <a:gd name="connsiteY150" fmla="*/ 1341465 h 2224519"/>
                  <a:gd name="connsiteX151" fmla="*/ 170685 w 3469949"/>
                  <a:gd name="connsiteY151" fmla="*/ 1125426 h 2224519"/>
                  <a:gd name="connsiteX152" fmla="*/ 95322 w 3469949"/>
                  <a:gd name="connsiteY152" fmla="*/ 1235957 h 2224519"/>
                  <a:gd name="connsiteX153" fmla="*/ 180733 w 3469949"/>
                  <a:gd name="connsiteY153" fmla="*/ 1045039 h 2224519"/>
                  <a:gd name="connsiteX154" fmla="*/ 276193 w 3469949"/>
                  <a:gd name="connsiteY154" fmla="*/ 864168 h 2224519"/>
                  <a:gd name="connsiteX155" fmla="*/ 471298 w 3469949"/>
                  <a:gd name="connsiteY155"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93556 w 3469949"/>
                  <a:gd name="connsiteY35" fmla="*/ 349033 h 2224519"/>
                  <a:gd name="connsiteX36" fmla="*/ 2184019 w 3469949"/>
                  <a:gd name="connsiteY36" fmla="*/ 244259 h 2224519"/>
                  <a:gd name="connsiteX37" fmla="*/ 2093531 w 3469949"/>
                  <a:gd name="connsiteY37" fmla="*/ 172821 h 2224519"/>
                  <a:gd name="connsiteX38" fmla="*/ 1964943 w 3469949"/>
                  <a:gd name="connsiteY38" fmla="*/ 239496 h 2224519"/>
                  <a:gd name="connsiteX39" fmla="*/ 1936368 w 3469949"/>
                  <a:gd name="connsiteY39" fmla="*/ 56934 h 2224519"/>
                  <a:gd name="connsiteX40" fmla="*/ 1773395 w 3469949"/>
                  <a:gd name="connsiteY40" fmla="*/ 50254 h 2224519"/>
                  <a:gd name="connsiteX41" fmla="*/ 1708081 w 3469949"/>
                  <a:gd name="connsiteY41" fmla="*/ 110545 h 2224519"/>
                  <a:gd name="connsiteX42" fmla="*/ 1461896 w 3469949"/>
                  <a:gd name="connsiteY42" fmla="*/ 90447 h 2224519"/>
                  <a:gd name="connsiteX43" fmla="*/ 1421703 w 3469949"/>
                  <a:gd name="connsiteY43" fmla="*/ 396922 h 2224519"/>
                  <a:gd name="connsiteX44" fmla="*/ 1878903 w 3469949"/>
                  <a:gd name="connsiteY44" fmla="*/ 291415 h 2224519"/>
                  <a:gd name="connsiteX45" fmla="*/ 1968422 w 3469949"/>
                  <a:gd name="connsiteY45" fmla="*/ 228894 h 2224519"/>
                  <a:gd name="connsiteX46" fmla="*/ 2091943 w 3469949"/>
                  <a:gd name="connsiteY46" fmla="*/ 226796 h 2224519"/>
                  <a:gd name="connsiteX47" fmla="*/ 2041143 w 3469949"/>
                  <a:gd name="connsiteY47" fmla="*/ 518896 h 2224519"/>
                  <a:gd name="connsiteX48" fmla="*/ 1901443 w 3469949"/>
                  <a:gd name="connsiteY48" fmla="*/ 779246 h 2224519"/>
                  <a:gd name="connsiteX49" fmla="*/ 2123693 w 3469949"/>
                  <a:gd name="connsiteY49" fmla="*/ 868146 h 2224519"/>
                  <a:gd name="connsiteX50" fmla="*/ 2117343 w 3469949"/>
                  <a:gd name="connsiteY50" fmla="*/ 398246 h 2224519"/>
                  <a:gd name="connsiteX51" fmla="*/ 2371343 w 3469949"/>
                  <a:gd name="connsiteY51" fmla="*/ 372846 h 2224519"/>
                  <a:gd name="connsiteX52" fmla="*/ 2326893 w 3469949"/>
                  <a:gd name="connsiteY52" fmla="*/ 531596 h 2224519"/>
                  <a:gd name="connsiteX53" fmla="*/ 2213753 w 3469949"/>
                  <a:gd name="connsiteY53" fmla="*/ 879852 h 2224519"/>
                  <a:gd name="connsiteX54" fmla="*/ 2426908 w 3469949"/>
                  <a:gd name="connsiteY54" fmla="*/ 577634 h 2224519"/>
                  <a:gd name="connsiteX55" fmla="*/ 2693607 w 3469949"/>
                  <a:gd name="connsiteY55" fmla="*/ 882434 h 2224519"/>
                  <a:gd name="connsiteX56" fmla="*/ 2960305 w 3469949"/>
                  <a:gd name="connsiteY56" fmla="*/ 1058646 h 2224519"/>
                  <a:gd name="connsiteX57" fmla="*/ 3469893 w 3469949"/>
                  <a:gd name="connsiteY57" fmla="*/ 1934946 h 2224519"/>
                  <a:gd name="connsiteX58" fmla="*/ 2607881 w 3469949"/>
                  <a:gd name="connsiteY58" fmla="*/ 1234859 h 2224519"/>
                  <a:gd name="connsiteX59" fmla="*/ 2064955 w 3469949"/>
                  <a:gd name="connsiteY59" fmla="*/ 1382496 h 2224519"/>
                  <a:gd name="connsiteX60" fmla="*/ 2022094 w 3469949"/>
                  <a:gd name="connsiteY60" fmla="*/ 1225334 h 2224519"/>
                  <a:gd name="connsiteX61" fmla="*/ 2364993 w 3469949"/>
                  <a:gd name="connsiteY61" fmla="*/ 1120559 h 2224519"/>
                  <a:gd name="connsiteX62" fmla="*/ 2822194 w 3469949"/>
                  <a:gd name="connsiteY62" fmla="*/ 1115796 h 2224519"/>
                  <a:gd name="connsiteX63" fmla="*/ 2226881 w 3469949"/>
                  <a:gd name="connsiteY63" fmla="*/ 1049121 h 2224519"/>
                  <a:gd name="connsiteX64" fmla="*/ 2105637 w 3469949"/>
                  <a:gd name="connsiteY64" fmla="*/ 967096 h 2224519"/>
                  <a:gd name="connsiteX65" fmla="*/ 1771168 w 3469949"/>
                  <a:gd name="connsiteY65" fmla="*/ 1203194 h 2224519"/>
                  <a:gd name="connsiteX66" fmla="*/ 1666272 w 3469949"/>
                  <a:gd name="connsiteY66" fmla="*/ 1103537 h 2224519"/>
                  <a:gd name="connsiteX67" fmla="*/ 1333340 w 3469949"/>
                  <a:gd name="connsiteY67" fmla="*/ 1505003 h 2224519"/>
                  <a:gd name="connsiteX68" fmla="*/ 1260930 w 3469949"/>
                  <a:gd name="connsiteY68" fmla="*/ 1457024 h 2224519"/>
                  <a:gd name="connsiteX69" fmla="*/ 1613074 w 3469949"/>
                  <a:gd name="connsiteY69" fmla="*/ 1076685 h 2224519"/>
                  <a:gd name="connsiteX70" fmla="*/ 1920715 w 3469949"/>
                  <a:gd name="connsiteY70" fmla="*/ 821267 h 2224519"/>
                  <a:gd name="connsiteX71" fmla="*/ 1829273 w 3469949"/>
                  <a:gd name="connsiteY71" fmla="*/ 817291 h 2224519"/>
                  <a:gd name="connsiteX72" fmla="*/ 1773614 w 3469949"/>
                  <a:gd name="connsiteY72" fmla="*/ 761632 h 2224519"/>
                  <a:gd name="connsiteX73" fmla="*/ 1456874 w 3469949"/>
                  <a:gd name="connsiteY73" fmla="*/ 1004847 h 2224519"/>
                  <a:gd name="connsiteX74" fmla="*/ 1527211 w 3469949"/>
                  <a:gd name="connsiteY74" fmla="*/ 753639 h 2224519"/>
                  <a:gd name="connsiteX75" fmla="*/ 1421703 w 3469949"/>
                  <a:gd name="connsiteY75" fmla="*/ 834026 h 2224519"/>
                  <a:gd name="connsiteX76" fmla="*/ 1512138 w 3469949"/>
                  <a:gd name="connsiteY76" fmla="*/ 834026 h 2224519"/>
                  <a:gd name="connsiteX77" fmla="*/ 1371461 w 3469949"/>
                  <a:gd name="connsiteY77" fmla="*/ 1019920 h 2224519"/>
                  <a:gd name="connsiteX78" fmla="*/ 1115228 w 3469949"/>
                  <a:gd name="connsiteY78" fmla="*/ 1246008 h 2224519"/>
                  <a:gd name="connsiteX79" fmla="*/ 907141 w 3469949"/>
                  <a:gd name="connsiteY79" fmla="*/ 1537410 h 2224519"/>
                  <a:gd name="connsiteX80" fmla="*/ 858995 w 3469949"/>
                  <a:gd name="connsiteY80" fmla="*/ 1612773 h 2224519"/>
                  <a:gd name="connsiteX81" fmla="*/ 1009720 w 3469949"/>
                  <a:gd name="connsiteY81" fmla="*/ 1909199 h 2224519"/>
                  <a:gd name="connsiteX82" fmla="*/ 1100156 w 3469949"/>
                  <a:gd name="connsiteY82" fmla="*/ 1889102 h 2224519"/>
                  <a:gd name="connsiteX83" fmla="*/ 1243117 w 3469949"/>
                  <a:gd name="connsiteY83" fmla="*/ 1429806 h 2224519"/>
                  <a:gd name="connsiteX84" fmla="*/ 1356169 w 3469949"/>
                  <a:gd name="connsiteY84" fmla="*/ 1501105 h 2224519"/>
                  <a:gd name="connsiteX85" fmla="*/ 1352194 w 3469949"/>
                  <a:gd name="connsiteY85" fmla="*/ 1596520 h 2224519"/>
                  <a:gd name="connsiteX86" fmla="*/ 1324384 w 3469949"/>
                  <a:gd name="connsiteY86" fmla="*/ 1770376 h 2224519"/>
                  <a:gd name="connsiteX87" fmla="*/ 1416465 w 3469949"/>
                  <a:gd name="connsiteY87" fmla="*/ 1910842 h 2224519"/>
                  <a:gd name="connsiteX88" fmla="*/ 1340269 w 3469949"/>
                  <a:gd name="connsiteY88" fmla="*/ 1640250 h 2224519"/>
                  <a:gd name="connsiteX89" fmla="*/ 1606637 w 3469949"/>
                  <a:gd name="connsiteY89" fmla="*/ 1513030 h 2224519"/>
                  <a:gd name="connsiteX90" fmla="*/ 1723643 w 3469949"/>
                  <a:gd name="connsiteY90" fmla="*/ 1293596 h 2224519"/>
                  <a:gd name="connsiteX91" fmla="*/ 1989073 w 3469949"/>
                  <a:gd name="connsiteY91" fmla="*/ 1262840 h 2224519"/>
                  <a:gd name="connsiteX92" fmla="*/ 1885956 w 3469949"/>
                  <a:gd name="connsiteY92" fmla="*/ 1550615 h 2224519"/>
                  <a:gd name="connsiteX93" fmla="*/ 1755393 w 3469949"/>
                  <a:gd name="connsiteY93" fmla="*/ 1719046 h 2224519"/>
                  <a:gd name="connsiteX94" fmla="*/ 1596312 w 3469949"/>
                  <a:gd name="connsiteY94" fmla="*/ 2013962 h 2224519"/>
                  <a:gd name="connsiteX95" fmla="*/ 1574831 w 3469949"/>
                  <a:gd name="connsiteY95" fmla="*/ 1921749 h 2224519"/>
                  <a:gd name="connsiteX96" fmla="*/ 1471464 w 3469949"/>
                  <a:gd name="connsiteY96" fmla="*/ 2065646 h 2224519"/>
                  <a:gd name="connsiteX97" fmla="*/ 1582781 w 3469949"/>
                  <a:gd name="connsiteY97" fmla="*/ 2133232 h 2224519"/>
                  <a:gd name="connsiteX98" fmla="*/ 1451584 w 3469949"/>
                  <a:gd name="connsiteY98" fmla="*/ 2200818 h 2224519"/>
                  <a:gd name="connsiteX99" fmla="*/ 1228948 w 3469949"/>
                  <a:gd name="connsiteY99" fmla="*/ 2208769 h 2224519"/>
                  <a:gd name="connsiteX100" fmla="*/ 982457 w 3469949"/>
                  <a:gd name="connsiteY100" fmla="*/ 2216722 h 2224519"/>
                  <a:gd name="connsiteX101" fmla="*/ 966555 w 3469949"/>
                  <a:gd name="connsiteY101" fmla="*/ 2137207 h 2224519"/>
                  <a:gd name="connsiteX102" fmla="*/ 1197143 w 3469949"/>
                  <a:gd name="connsiteY102" fmla="*/ 2161061 h 2224519"/>
                  <a:gd name="connsiteX103" fmla="*/ 1324364 w 3469949"/>
                  <a:gd name="connsiteY103" fmla="*/ 2141182 h 2224519"/>
                  <a:gd name="connsiteX104" fmla="*/ 1280632 w 3469949"/>
                  <a:gd name="connsiteY104" fmla="*/ 1954329 h 2224519"/>
                  <a:gd name="connsiteX105" fmla="*/ 1407852 w 3469949"/>
                  <a:gd name="connsiteY105" fmla="*/ 1926500 h 2224519"/>
                  <a:gd name="connsiteX106" fmla="*/ 1247453 w 3469949"/>
                  <a:gd name="connsiteY106" fmla="*/ 1884840 h 2224519"/>
                  <a:gd name="connsiteX107" fmla="*/ 1182614 w 3469949"/>
                  <a:gd name="connsiteY107" fmla="*/ 2054900 h 2224519"/>
                  <a:gd name="connsiteX108" fmla="*/ 1024793 w 3469949"/>
                  <a:gd name="connsiteY108" fmla="*/ 2120214 h 2224519"/>
                  <a:gd name="connsiteX109" fmla="*/ 884116 w 3469949"/>
                  <a:gd name="connsiteY109" fmla="*/ 1758474 h 2224519"/>
                  <a:gd name="connsiteX110" fmla="*/ 843922 w 3469949"/>
                  <a:gd name="connsiteY110" fmla="*/ 2069973 h 2224519"/>
                  <a:gd name="connsiteX111" fmla="*/ 703246 w 3469949"/>
                  <a:gd name="connsiteY111" fmla="*/ 1657991 h 2224519"/>
                  <a:gd name="connsiteX112" fmla="*/ 803729 w 3469949"/>
                  <a:gd name="connsiteY112" fmla="*/ 1406782 h 2224519"/>
                  <a:gd name="connsiteX113" fmla="*/ 884115 w 3469949"/>
                  <a:gd name="connsiteY113" fmla="*/ 1246008 h 2224519"/>
                  <a:gd name="connsiteX114" fmla="*/ 1160446 w 3469949"/>
                  <a:gd name="connsiteY114" fmla="*/ 1125427 h 2224519"/>
                  <a:gd name="connsiteX115" fmla="*/ 1637744 w 3469949"/>
                  <a:gd name="connsiteY115" fmla="*/ 648131 h 2224519"/>
                  <a:gd name="connsiteX116" fmla="*/ 1763348 w 3469949"/>
                  <a:gd name="connsiteY116" fmla="*/ 336632 h 2224519"/>
                  <a:gd name="connsiteX117" fmla="*/ 1642768 w 3469949"/>
                  <a:gd name="connsiteY117" fmla="*/ 376825 h 2224519"/>
                  <a:gd name="connsiteX118" fmla="*/ 1451848 w 3469949"/>
                  <a:gd name="connsiteY118" fmla="*/ 658179 h 2224519"/>
                  <a:gd name="connsiteX119" fmla="*/ 1170498 w 3469949"/>
                  <a:gd name="connsiteY119" fmla="*/ 497404 h 2224519"/>
                  <a:gd name="connsiteX120" fmla="*/ 1200641 w 3469949"/>
                  <a:gd name="connsiteY120" fmla="*/ 633056 h 2224519"/>
                  <a:gd name="connsiteX121" fmla="*/ 1115230 w 3469949"/>
                  <a:gd name="connsiteY121" fmla="*/ 869194 h 2224519"/>
                  <a:gd name="connsiteX122" fmla="*/ 1100158 w 3469949"/>
                  <a:gd name="connsiteY122" fmla="*/ 1004845 h 2224519"/>
                  <a:gd name="connsiteX123" fmla="*/ 904215 w 3469949"/>
                  <a:gd name="connsiteY123" fmla="*/ 1014893 h 2224519"/>
                  <a:gd name="connsiteX124" fmla="*/ 929336 w 3469949"/>
                  <a:gd name="connsiteY124" fmla="*/ 1175667 h 2224519"/>
                  <a:gd name="connsiteX125" fmla="*/ 708272 w 3469949"/>
                  <a:gd name="connsiteY125" fmla="*/ 984749 h 2224519"/>
                  <a:gd name="connsiteX126" fmla="*/ 607789 w 3469949"/>
                  <a:gd name="connsiteY126" fmla="*/ 914411 h 2224519"/>
                  <a:gd name="connsiteX127" fmla="*/ 809594 w 3469949"/>
                  <a:gd name="connsiteY127" fmla="*/ 1313832 h 2224519"/>
                  <a:gd name="connsiteX128" fmla="*/ 512330 w 3469949"/>
                  <a:gd name="connsiteY128" fmla="*/ 1356538 h 2224519"/>
                  <a:gd name="connsiteX129" fmla="*/ 647983 w 3469949"/>
                  <a:gd name="connsiteY129" fmla="*/ 1874028 h 2224519"/>
                  <a:gd name="connsiteX130" fmla="*/ 537449 w 3469949"/>
                  <a:gd name="connsiteY130" fmla="*/ 1798666 h 2224519"/>
                  <a:gd name="connsiteX131" fmla="*/ 391749 w 3469949"/>
                  <a:gd name="connsiteY131" fmla="*/ 1733351 h 2224519"/>
                  <a:gd name="connsiteX132" fmla="*/ 230975 w 3469949"/>
                  <a:gd name="connsiteY132" fmla="*/ 1436924 h 2224519"/>
                  <a:gd name="connsiteX133" fmla="*/ 356580 w 3469949"/>
                  <a:gd name="connsiteY133" fmla="*/ 1668037 h 2224519"/>
                  <a:gd name="connsiteX134" fmla="*/ 431942 w 3469949"/>
                  <a:gd name="connsiteY134" fmla="*/ 1833835 h 2224519"/>
                  <a:gd name="connsiteX135" fmla="*/ 527402 w 3469949"/>
                  <a:gd name="connsiteY135" fmla="*/ 1874028 h 2224519"/>
                  <a:gd name="connsiteX136" fmla="*/ 507305 w 3469949"/>
                  <a:gd name="connsiteY136" fmla="*/ 1989585 h 2224519"/>
                  <a:gd name="connsiteX137" fmla="*/ 311362 w 3469949"/>
                  <a:gd name="connsiteY137" fmla="*/ 2180503 h 2224519"/>
                  <a:gd name="connsiteX138" fmla="*/ 250235 w 3469949"/>
                  <a:gd name="connsiteY138" fmla="*/ 2142821 h 2224519"/>
                  <a:gd name="connsiteX139" fmla="*/ 220927 w 3469949"/>
                  <a:gd name="connsiteY139" fmla="*/ 1989584 h 2224519"/>
                  <a:gd name="connsiteX140" fmla="*/ 120444 w 3469949"/>
                  <a:gd name="connsiteY140" fmla="*/ 1909197 h 2224519"/>
                  <a:gd name="connsiteX141" fmla="*/ 65177 w 3469949"/>
                  <a:gd name="connsiteY141" fmla="*/ 1869004 h 2224519"/>
                  <a:gd name="connsiteX142" fmla="*/ 80251 w 3469949"/>
                  <a:gd name="connsiteY142" fmla="*/ 1673060 h 2224519"/>
                  <a:gd name="connsiteX143" fmla="*/ 205854 w 3469949"/>
                  <a:gd name="connsiteY143" fmla="*/ 1813738 h 2224519"/>
                  <a:gd name="connsiteX144" fmla="*/ 301314 w 3469949"/>
                  <a:gd name="connsiteY144" fmla="*/ 1974512 h 2224519"/>
                  <a:gd name="connsiteX145" fmla="*/ 326435 w 3469949"/>
                  <a:gd name="connsiteY145" fmla="*/ 1863979 h 2224519"/>
                  <a:gd name="connsiteX146" fmla="*/ 175710 w 3469949"/>
                  <a:gd name="connsiteY146" fmla="*/ 1517311 h 2224519"/>
                  <a:gd name="connsiteX147" fmla="*/ 150589 w 3469949"/>
                  <a:gd name="connsiteY147" fmla="*/ 1482143 h 2224519"/>
                  <a:gd name="connsiteX148" fmla="*/ 30008 w 3469949"/>
                  <a:gd name="connsiteY148" fmla="*/ 1642916 h 2224519"/>
                  <a:gd name="connsiteX149" fmla="*/ 19959 w 3469949"/>
                  <a:gd name="connsiteY149" fmla="*/ 1798665 h 2224519"/>
                  <a:gd name="connsiteX150" fmla="*/ 75227 w 3469949"/>
                  <a:gd name="connsiteY150" fmla="*/ 1301271 h 2224519"/>
                  <a:gd name="connsiteX151" fmla="*/ 175709 w 3469949"/>
                  <a:gd name="connsiteY151" fmla="*/ 1341465 h 2224519"/>
                  <a:gd name="connsiteX152" fmla="*/ 170685 w 3469949"/>
                  <a:gd name="connsiteY152" fmla="*/ 1125426 h 2224519"/>
                  <a:gd name="connsiteX153" fmla="*/ 95322 w 3469949"/>
                  <a:gd name="connsiteY153" fmla="*/ 1235957 h 2224519"/>
                  <a:gd name="connsiteX154" fmla="*/ 180733 w 3469949"/>
                  <a:gd name="connsiteY154" fmla="*/ 1045039 h 2224519"/>
                  <a:gd name="connsiteX155" fmla="*/ 276193 w 3469949"/>
                  <a:gd name="connsiteY155" fmla="*/ 864168 h 2224519"/>
                  <a:gd name="connsiteX156" fmla="*/ 471298 w 3469949"/>
                  <a:gd name="connsiteY156"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93556 w 3469949"/>
                  <a:gd name="connsiteY35" fmla="*/ 349033 h 2224519"/>
                  <a:gd name="connsiteX36" fmla="*/ 2131631 w 3469949"/>
                  <a:gd name="connsiteY36" fmla="*/ 329984 h 2224519"/>
                  <a:gd name="connsiteX37" fmla="*/ 2093531 w 3469949"/>
                  <a:gd name="connsiteY37" fmla="*/ 172821 h 2224519"/>
                  <a:gd name="connsiteX38" fmla="*/ 1964943 w 3469949"/>
                  <a:gd name="connsiteY38" fmla="*/ 239496 h 2224519"/>
                  <a:gd name="connsiteX39" fmla="*/ 1936368 w 3469949"/>
                  <a:gd name="connsiteY39" fmla="*/ 56934 h 2224519"/>
                  <a:gd name="connsiteX40" fmla="*/ 1773395 w 3469949"/>
                  <a:gd name="connsiteY40" fmla="*/ 50254 h 2224519"/>
                  <a:gd name="connsiteX41" fmla="*/ 1708081 w 3469949"/>
                  <a:gd name="connsiteY41" fmla="*/ 110545 h 2224519"/>
                  <a:gd name="connsiteX42" fmla="*/ 1461896 w 3469949"/>
                  <a:gd name="connsiteY42" fmla="*/ 90447 h 2224519"/>
                  <a:gd name="connsiteX43" fmla="*/ 1421703 w 3469949"/>
                  <a:gd name="connsiteY43" fmla="*/ 396922 h 2224519"/>
                  <a:gd name="connsiteX44" fmla="*/ 1878903 w 3469949"/>
                  <a:gd name="connsiteY44" fmla="*/ 291415 h 2224519"/>
                  <a:gd name="connsiteX45" fmla="*/ 1968422 w 3469949"/>
                  <a:gd name="connsiteY45" fmla="*/ 228894 h 2224519"/>
                  <a:gd name="connsiteX46" fmla="*/ 2091943 w 3469949"/>
                  <a:gd name="connsiteY46" fmla="*/ 226796 h 2224519"/>
                  <a:gd name="connsiteX47" fmla="*/ 2041143 w 3469949"/>
                  <a:gd name="connsiteY47" fmla="*/ 518896 h 2224519"/>
                  <a:gd name="connsiteX48" fmla="*/ 1901443 w 3469949"/>
                  <a:gd name="connsiteY48" fmla="*/ 779246 h 2224519"/>
                  <a:gd name="connsiteX49" fmla="*/ 2123693 w 3469949"/>
                  <a:gd name="connsiteY49" fmla="*/ 868146 h 2224519"/>
                  <a:gd name="connsiteX50" fmla="*/ 2117343 w 3469949"/>
                  <a:gd name="connsiteY50" fmla="*/ 398246 h 2224519"/>
                  <a:gd name="connsiteX51" fmla="*/ 2371343 w 3469949"/>
                  <a:gd name="connsiteY51" fmla="*/ 372846 h 2224519"/>
                  <a:gd name="connsiteX52" fmla="*/ 2326893 w 3469949"/>
                  <a:gd name="connsiteY52" fmla="*/ 531596 h 2224519"/>
                  <a:gd name="connsiteX53" fmla="*/ 2213753 w 3469949"/>
                  <a:gd name="connsiteY53" fmla="*/ 879852 h 2224519"/>
                  <a:gd name="connsiteX54" fmla="*/ 2426908 w 3469949"/>
                  <a:gd name="connsiteY54" fmla="*/ 577634 h 2224519"/>
                  <a:gd name="connsiteX55" fmla="*/ 2693607 w 3469949"/>
                  <a:gd name="connsiteY55" fmla="*/ 882434 h 2224519"/>
                  <a:gd name="connsiteX56" fmla="*/ 2960305 w 3469949"/>
                  <a:gd name="connsiteY56" fmla="*/ 1058646 h 2224519"/>
                  <a:gd name="connsiteX57" fmla="*/ 3469893 w 3469949"/>
                  <a:gd name="connsiteY57" fmla="*/ 1934946 h 2224519"/>
                  <a:gd name="connsiteX58" fmla="*/ 2607881 w 3469949"/>
                  <a:gd name="connsiteY58" fmla="*/ 1234859 h 2224519"/>
                  <a:gd name="connsiteX59" fmla="*/ 2064955 w 3469949"/>
                  <a:gd name="connsiteY59" fmla="*/ 1382496 h 2224519"/>
                  <a:gd name="connsiteX60" fmla="*/ 2022094 w 3469949"/>
                  <a:gd name="connsiteY60" fmla="*/ 1225334 h 2224519"/>
                  <a:gd name="connsiteX61" fmla="*/ 2364993 w 3469949"/>
                  <a:gd name="connsiteY61" fmla="*/ 1120559 h 2224519"/>
                  <a:gd name="connsiteX62" fmla="*/ 2822194 w 3469949"/>
                  <a:gd name="connsiteY62" fmla="*/ 1115796 h 2224519"/>
                  <a:gd name="connsiteX63" fmla="*/ 2226881 w 3469949"/>
                  <a:gd name="connsiteY63" fmla="*/ 1049121 h 2224519"/>
                  <a:gd name="connsiteX64" fmla="*/ 2105637 w 3469949"/>
                  <a:gd name="connsiteY64" fmla="*/ 967096 h 2224519"/>
                  <a:gd name="connsiteX65" fmla="*/ 1771168 w 3469949"/>
                  <a:gd name="connsiteY65" fmla="*/ 1203194 h 2224519"/>
                  <a:gd name="connsiteX66" fmla="*/ 1666272 w 3469949"/>
                  <a:gd name="connsiteY66" fmla="*/ 1103537 h 2224519"/>
                  <a:gd name="connsiteX67" fmla="*/ 1333340 w 3469949"/>
                  <a:gd name="connsiteY67" fmla="*/ 1505003 h 2224519"/>
                  <a:gd name="connsiteX68" fmla="*/ 1260930 w 3469949"/>
                  <a:gd name="connsiteY68" fmla="*/ 1457024 h 2224519"/>
                  <a:gd name="connsiteX69" fmla="*/ 1613074 w 3469949"/>
                  <a:gd name="connsiteY69" fmla="*/ 1076685 h 2224519"/>
                  <a:gd name="connsiteX70" fmla="*/ 1920715 w 3469949"/>
                  <a:gd name="connsiteY70" fmla="*/ 821267 h 2224519"/>
                  <a:gd name="connsiteX71" fmla="*/ 1829273 w 3469949"/>
                  <a:gd name="connsiteY71" fmla="*/ 817291 h 2224519"/>
                  <a:gd name="connsiteX72" fmla="*/ 1773614 w 3469949"/>
                  <a:gd name="connsiteY72" fmla="*/ 761632 h 2224519"/>
                  <a:gd name="connsiteX73" fmla="*/ 1456874 w 3469949"/>
                  <a:gd name="connsiteY73" fmla="*/ 1004847 h 2224519"/>
                  <a:gd name="connsiteX74" fmla="*/ 1527211 w 3469949"/>
                  <a:gd name="connsiteY74" fmla="*/ 753639 h 2224519"/>
                  <a:gd name="connsiteX75" fmla="*/ 1421703 w 3469949"/>
                  <a:gd name="connsiteY75" fmla="*/ 834026 h 2224519"/>
                  <a:gd name="connsiteX76" fmla="*/ 1512138 w 3469949"/>
                  <a:gd name="connsiteY76" fmla="*/ 834026 h 2224519"/>
                  <a:gd name="connsiteX77" fmla="*/ 1371461 w 3469949"/>
                  <a:gd name="connsiteY77" fmla="*/ 1019920 h 2224519"/>
                  <a:gd name="connsiteX78" fmla="*/ 1115228 w 3469949"/>
                  <a:gd name="connsiteY78" fmla="*/ 1246008 h 2224519"/>
                  <a:gd name="connsiteX79" fmla="*/ 907141 w 3469949"/>
                  <a:gd name="connsiteY79" fmla="*/ 1537410 h 2224519"/>
                  <a:gd name="connsiteX80" fmla="*/ 858995 w 3469949"/>
                  <a:gd name="connsiteY80" fmla="*/ 1612773 h 2224519"/>
                  <a:gd name="connsiteX81" fmla="*/ 1009720 w 3469949"/>
                  <a:gd name="connsiteY81" fmla="*/ 1909199 h 2224519"/>
                  <a:gd name="connsiteX82" fmla="*/ 1100156 w 3469949"/>
                  <a:gd name="connsiteY82" fmla="*/ 1889102 h 2224519"/>
                  <a:gd name="connsiteX83" fmla="*/ 1243117 w 3469949"/>
                  <a:gd name="connsiteY83" fmla="*/ 1429806 h 2224519"/>
                  <a:gd name="connsiteX84" fmla="*/ 1356169 w 3469949"/>
                  <a:gd name="connsiteY84" fmla="*/ 1501105 h 2224519"/>
                  <a:gd name="connsiteX85" fmla="*/ 1352194 w 3469949"/>
                  <a:gd name="connsiteY85" fmla="*/ 1596520 h 2224519"/>
                  <a:gd name="connsiteX86" fmla="*/ 1324384 w 3469949"/>
                  <a:gd name="connsiteY86" fmla="*/ 1770376 h 2224519"/>
                  <a:gd name="connsiteX87" fmla="*/ 1416465 w 3469949"/>
                  <a:gd name="connsiteY87" fmla="*/ 1910842 h 2224519"/>
                  <a:gd name="connsiteX88" fmla="*/ 1340269 w 3469949"/>
                  <a:gd name="connsiteY88" fmla="*/ 1640250 h 2224519"/>
                  <a:gd name="connsiteX89" fmla="*/ 1606637 w 3469949"/>
                  <a:gd name="connsiteY89" fmla="*/ 1513030 h 2224519"/>
                  <a:gd name="connsiteX90" fmla="*/ 1723643 w 3469949"/>
                  <a:gd name="connsiteY90" fmla="*/ 1293596 h 2224519"/>
                  <a:gd name="connsiteX91" fmla="*/ 1989073 w 3469949"/>
                  <a:gd name="connsiteY91" fmla="*/ 1262840 h 2224519"/>
                  <a:gd name="connsiteX92" fmla="*/ 1885956 w 3469949"/>
                  <a:gd name="connsiteY92" fmla="*/ 1550615 h 2224519"/>
                  <a:gd name="connsiteX93" fmla="*/ 1755393 w 3469949"/>
                  <a:gd name="connsiteY93" fmla="*/ 1719046 h 2224519"/>
                  <a:gd name="connsiteX94" fmla="*/ 1596312 w 3469949"/>
                  <a:gd name="connsiteY94" fmla="*/ 2013962 h 2224519"/>
                  <a:gd name="connsiteX95" fmla="*/ 1574831 w 3469949"/>
                  <a:gd name="connsiteY95" fmla="*/ 1921749 h 2224519"/>
                  <a:gd name="connsiteX96" fmla="*/ 1471464 w 3469949"/>
                  <a:gd name="connsiteY96" fmla="*/ 2065646 h 2224519"/>
                  <a:gd name="connsiteX97" fmla="*/ 1582781 w 3469949"/>
                  <a:gd name="connsiteY97" fmla="*/ 2133232 h 2224519"/>
                  <a:gd name="connsiteX98" fmla="*/ 1451584 w 3469949"/>
                  <a:gd name="connsiteY98" fmla="*/ 2200818 h 2224519"/>
                  <a:gd name="connsiteX99" fmla="*/ 1228948 w 3469949"/>
                  <a:gd name="connsiteY99" fmla="*/ 2208769 h 2224519"/>
                  <a:gd name="connsiteX100" fmla="*/ 982457 w 3469949"/>
                  <a:gd name="connsiteY100" fmla="*/ 2216722 h 2224519"/>
                  <a:gd name="connsiteX101" fmla="*/ 966555 w 3469949"/>
                  <a:gd name="connsiteY101" fmla="*/ 2137207 h 2224519"/>
                  <a:gd name="connsiteX102" fmla="*/ 1197143 w 3469949"/>
                  <a:gd name="connsiteY102" fmla="*/ 2161061 h 2224519"/>
                  <a:gd name="connsiteX103" fmla="*/ 1324364 w 3469949"/>
                  <a:gd name="connsiteY103" fmla="*/ 2141182 h 2224519"/>
                  <a:gd name="connsiteX104" fmla="*/ 1280632 w 3469949"/>
                  <a:gd name="connsiteY104" fmla="*/ 1954329 h 2224519"/>
                  <a:gd name="connsiteX105" fmla="*/ 1407852 w 3469949"/>
                  <a:gd name="connsiteY105" fmla="*/ 1926500 h 2224519"/>
                  <a:gd name="connsiteX106" fmla="*/ 1247453 w 3469949"/>
                  <a:gd name="connsiteY106" fmla="*/ 1884840 h 2224519"/>
                  <a:gd name="connsiteX107" fmla="*/ 1182614 w 3469949"/>
                  <a:gd name="connsiteY107" fmla="*/ 2054900 h 2224519"/>
                  <a:gd name="connsiteX108" fmla="*/ 1024793 w 3469949"/>
                  <a:gd name="connsiteY108" fmla="*/ 2120214 h 2224519"/>
                  <a:gd name="connsiteX109" fmla="*/ 884116 w 3469949"/>
                  <a:gd name="connsiteY109" fmla="*/ 1758474 h 2224519"/>
                  <a:gd name="connsiteX110" fmla="*/ 843922 w 3469949"/>
                  <a:gd name="connsiteY110" fmla="*/ 2069973 h 2224519"/>
                  <a:gd name="connsiteX111" fmla="*/ 703246 w 3469949"/>
                  <a:gd name="connsiteY111" fmla="*/ 1657991 h 2224519"/>
                  <a:gd name="connsiteX112" fmla="*/ 803729 w 3469949"/>
                  <a:gd name="connsiteY112" fmla="*/ 1406782 h 2224519"/>
                  <a:gd name="connsiteX113" fmla="*/ 884115 w 3469949"/>
                  <a:gd name="connsiteY113" fmla="*/ 1246008 h 2224519"/>
                  <a:gd name="connsiteX114" fmla="*/ 1160446 w 3469949"/>
                  <a:gd name="connsiteY114" fmla="*/ 1125427 h 2224519"/>
                  <a:gd name="connsiteX115" fmla="*/ 1637744 w 3469949"/>
                  <a:gd name="connsiteY115" fmla="*/ 648131 h 2224519"/>
                  <a:gd name="connsiteX116" fmla="*/ 1763348 w 3469949"/>
                  <a:gd name="connsiteY116" fmla="*/ 336632 h 2224519"/>
                  <a:gd name="connsiteX117" fmla="*/ 1642768 w 3469949"/>
                  <a:gd name="connsiteY117" fmla="*/ 376825 h 2224519"/>
                  <a:gd name="connsiteX118" fmla="*/ 1451848 w 3469949"/>
                  <a:gd name="connsiteY118" fmla="*/ 658179 h 2224519"/>
                  <a:gd name="connsiteX119" fmla="*/ 1170498 w 3469949"/>
                  <a:gd name="connsiteY119" fmla="*/ 497404 h 2224519"/>
                  <a:gd name="connsiteX120" fmla="*/ 1200641 w 3469949"/>
                  <a:gd name="connsiteY120" fmla="*/ 633056 h 2224519"/>
                  <a:gd name="connsiteX121" fmla="*/ 1115230 w 3469949"/>
                  <a:gd name="connsiteY121" fmla="*/ 869194 h 2224519"/>
                  <a:gd name="connsiteX122" fmla="*/ 1100158 w 3469949"/>
                  <a:gd name="connsiteY122" fmla="*/ 1004845 h 2224519"/>
                  <a:gd name="connsiteX123" fmla="*/ 904215 w 3469949"/>
                  <a:gd name="connsiteY123" fmla="*/ 1014893 h 2224519"/>
                  <a:gd name="connsiteX124" fmla="*/ 929336 w 3469949"/>
                  <a:gd name="connsiteY124" fmla="*/ 1175667 h 2224519"/>
                  <a:gd name="connsiteX125" fmla="*/ 708272 w 3469949"/>
                  <a:gd name="connsiteY125" fmla="*/ 984749 h 2224519"/>
                  <a:gd name="connsiteX126" fmla="*/ 607789 w 3469949"/>
                  <a:gd name="connsiteY126" fmla="*/ 914411 h 2224519"/>
                  <a:gd name="connsiteX127" fmla="*/ 809594 w 3469949"/>
                  <a:gd name="connsiteY127" fmla="*/ 1313832 h 2224519"/>
                  <a:gd name="connsiteX128" fmla="*/ 512330 w 3469949"/>
                  <a:gd name="connsiteY128" fmla="*/ 1356538 h 2224519"/>
                  <a:gd name="connsiteX129" fmla="*/ 647983 w 3469949"/>
                  <a:gd name="connsiteY129" fmla="*/ 1874028 h 2224519"/>
                  <a:gd name="connsiteX130" fmla="*/ 537449 w 3469949"/>
                  <a:gd name="connsiteY130" fmla="*/ 1798666 h 2224519"/>
                  <a:gd name="connsiteX131" fmla="*/ 391749 w 3469949"/>
                  <a:gd name="connsiteY131" fmla="*/ 1733351 h 2224519"/>
                  <a:gd name="connsiteX132" fmla="*/ 230975 w 3469949"/>
                  <a:gd name="connsiteY132" fmla="*/ 1436924 h 2224519"/>
                  <a:gd name="connsiteX133" fmla="*/ 356580 w 3469949"/>
                  <a:gd name="connsiteY133" fmla="*/ 1668037 h 2224519"/>
                  <a:gd name="connsiteX134" fmla="*/ 431942 w 3469949"/>
                  <a:gd name="connsiteY134" fmla="*/ 1833835 h 2224519"/>
                  <a:gd name="connsiteX135" fmla="*/ 527402 w 3469949"/>
                  <a:gd name="connsiteY135" fmla="*/ 1874028 h 2224519"/>
                  <a:gd name="connsiteX136" fmla="*/ 507305 w 3469949"/>
                  <a:gd name="connsiteY136" fmla="*/ 1989585 h 2224519"/>
                  <a:gd name="connsiteX137" fmla="*/ 311362 w 3469949"/>
                  <a:gd name="connsiteY137" fmla="*/ 2180503 h 2224519"/>
                  <a:gd name="connsiteX138" fmla="*/ 250235 w 3469949"/>
                  <a:gd name="connsiteY138" fmla="*/ 2142821 h 2224519"/>
                  <a:gd name="connsiteX139" fmla="*/ 220927 w 3469949"/>
                  <a:gd name="connsiteY139" fmla="*/ 1989584 h 2224519"/>
                  <a:gd name="connsiteX140" fmla="*/ 120444 w 3469949"/>
                  <a:gd name="connsiteY140" fmla="*/ 1909197 h 2224519"/>
                  <a:gd name="connsiteX141" fmla="*/ 65177 w 3469949"/>
                  <a:gd name="connsiteY141" fmla="*/ 1869004 h 2224519"/>
                  <a:gd name="connsiteX142" fmla="*/ 80251 w 3469949"/>
                  <a:gd name="connsiteY142" fmla="*/ 1673060 h 2224519"/>
                  <a:gd name="connsiteX143" fmla="*/ 205854 w 3469949"/>
                  <a:gd name="connsiteY143" fmla="*/ 1813738 h 2224519"/>
                  <a:gd name="connsiteX144" fmla="*/ 301314 w 3469949"/>
                  <a:gd name="connsiteY144" fmla="*/ 1974512 h 2224519"/>
                  <a:gd name="connsiteX145" fmla="*/ 326435 w 3469949"/>
                  <a:gd name="connsiteY145" fmla="*/ 1863979 h 2224519"/>
                  <a:gd name="connsiteX146" fmla="*/ 175710 w 3469949"/>
                  <a:gd name="connsiteY146" fmla="*/ 1517311 h 2224519"/>
                  <a:gd name="connsiteX147" fmla="*/ 150589 w 3469949"/>
                  <a:gd name="connsiteY147" fmla="*/ 1482143 h 2224519"/>
                  <a:gd name="connsiteX148" fmla="*/ 30008 w 3469949"/>
                  <a:gd name="connsiteY148" fmla="*/ 1642916 h 2224519"/>
                  <a:gd name="connsiteX149" fmla="*/ 19959 w 3469949"/>
                  <a:gd name="connsiteY149" fmla="*/ 1798665 h 2224519"/>
                  <a:gd name="connsiteX150" fmla="*/ 75227 w 3469949"/>
                  <a:gd name="connsiteY150" fmla="*/ 1301271 h 2224519"/>
                  <a:gd name="connsiteX151" fmla="*/ 175709 w 3469949"/>
                  <a:gd name="connsiteY151" fmla="*/ 1341465 h 2224519"/>
                  <a:gd name="connsiteX152" fmla="*/ 170685 w 3469949"/>
                  <a:gd name="connsiteY152" fmla="*/ 1125426 h 2224519"/>
                  <a:gd name="connsiteX153" fmla="*/ 95322 w 3469949"/>
                  <a:gd name="connsiteY153" fmla="*/ 1235957 h 2224519"/>
                  <a:gd name="connsiteX154" fmla="*/ 180733 w 3469949"/>
                  <a:gd name="connsiteY154" fmla="*/ 1045039 h 2224519"/>
                  <a:gd name="connsiteX155" fmla="*/ 276193 w 3469949"/>
                  <a:gd name="connsiteY155" fmla="*/ 864168 h 2224519"/>
                  <a:gd name="connsiteX156" fmla="*/ 471298 w 3469949"/>
                  <a:gd name="connsiteY156"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279269 w 3469949"/>
                  <a:gd name="connsiteY35" fmla="*/ 21568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71343 w 3469949"/>
                  <a:gd name="connsiteY52" fmla="*/ 372846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6023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71343 w 3469949"/>
                  <a:gd name="connsiteY52" fmla="*/ 372846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6023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71343 w 3469949"/>
                  <a:gd name="connsiteY52" fmla="*/ 372846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6023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6023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6023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6023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6023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6023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6023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22194 w 3469949"/>
                  <a:gd name="connsiteY63" fmla="*/ 1115796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560257 w 3469949"/>
                  <a:gd name="connsiteY63" fmla="*/ 820521 h 2224519"/>
                  <a:gd name="connsiteX64" fmla="*/ 2226881 w 3469949"/>
                  <a:gd name="connsiteY64" fmla="*/ 1049121 h 2224519"/>
                  <a:gd name="connsiteX65" fmla="*/ 2105637 w 3469949"/>
                  <a:gd name="connsiteY65" fmla="*/ 967096 h 2224519"/>
                  <a:gd name="connsiteX66" fmla="*/ 1771168 w 3469949"/>
                  <a:gd name="connsiteY66" fmla="*/ 1203194 h 2224519"/>
                  <a:gd name="connsiteX67" fmla="*/ 1666272 w 3469949"/>
                  <a:gd name="connsiteY67" fmla="*/ 1103537 h 2224519"/>
                  <a:gd name="connsiteX68" fmla="*/ 1333340 w 3469949"/>
                  <a:gd name="connsiteY68" fmla="*/ 1505003 h 2224519"/>
                  <a:gd name="connsiteX69" fmla="*/ 1260930 w 3469949"/>
                  <a:gd name="connsiteY69" fmla="*/ 1457024 h 2224519"/>
                  <a:gd name="connsiteX70" fmla="*/ 1613074 w 3469949"/>
                  <a:gd name="connsiteY70" fmla="*/ 1076685 h 2224519"/>
                  <a:gd name="connsiteX71" fmla="*/ 1920715 w 3469949"/>
                  <a:gd name="connsiteY71" fmla="*/ 821267 h 2224519"/>
                  <a:gd name="connsiteX72" fmla="*/ 1829273 w 3469949"/>
                  <a:gd name="connsiteY72" fmla="*/ 817291 h 2224519"/>
                  <a:gd name="connsiteX73" fmla="*/ 1773614 w 3469949"/>
                  <a:gd name="connsiteY73" fmla="*/ 761632 h 2224519"/>
                  <a:gd name="connsiteX74" fmla="*/ 1456874 w 3469949"/>
                  <a:gd name="connsiteY74" fmla="*/ 1004847 h 2224519"/>
                  <a:gd name="connsiteX75" fmla="*/ 1527211 w 3469949"/>
                  <a:gd name="connsiteY75" fmla="*/ 753639 h 2224519"/>
                  <a:gd name="connsiteX76" fmla="*/ 1421703 w 3469949"/>
                  <a:gd name="connsiteY76" fmla="*/ 834026 h 2224519"/>
                  <a:gd name="connsiteX77" fmla="*/ 1512138 w 3469949"/>
                  <a:gd name="connsiteY77" fmla="*/ 834026 h 2224519"/>
                  <a:gd name="connsiteX78" fmla="*/ 1371461 w 3469949"/>
                  <a:gd name="connsiteY78" fmla="*/ 1019920 h 2224519"/>
                  <a:gd name="connsiteX79" fmla="*/ 1115228 w 3469949"/>
                  <a:gd name="connsiteY79" fmla="*/ 1246008 h 2224519"/>
                  <a:gd name="connsiteX80" fmla="*/ 907141 w 3469949"/>
                  <a:gd name="connsiteY80" fmla="*/ 1537410 h 2224519"/>
                  <a:gd name="connsiteX81" fmla="*/ 858995 w 3469949"/>
                  <a:gd name="connsiteY81" fmla="*/ 1612773 h 2224519"/>
                  <a:gd name="connsiteX82" fmla="*/ 1009720 w 3469949"/>
                  <a:gd name="connsiteY82" fmla="*/ 1909199 h 2224519"/>
                  <a:gd name="connsiteX83" fmla="*/ 1100156 w 3469949"/>
                  <a:gd name="connsiteY83" fmla="*/ 1889102 h 2224519"/>
                  <a:gd name="connsiteX84" fmla="*/ 1243117 w 3469949"/>
                  <a:gd name="connsiteY84" fmla="*/ 1429806 h 2224519"/>
                  <a:gd name="connsiteX85" fmla="*/ 1356169 w 3469949"/>
                  <a:gd name="connsiteY85" fmla="*/ 1501105 h 2224519"/>
                  <a:gd name="connsiteX86" fmla="*/ 1352194 w 3469949"/>
                  <a:gd name="connsiteY86" fmla="*/ 1596520 h 2224519"/>
                  <a:gd name="connsiteX87" fmla="*/ 1324384 w 3469949"/>
                  <a:gd name="connsiteY87" fmla="*/ 1770376 h 2224519"/>
                  <a:gd name="connsiteX88" fmla="*/ 1416465 w 3469949"/>
                  <a:gd name="connsiteY88" fmla="*/ 1910842 h 2224519"/>
                  <a:gd name="connsiteX89" fmla="*/ 1340269 w 3469949"/>
                  <a:gd name="connsiteY89" fmla="*/ 1640250 h 2224519"/>
                  <a:gd name="connsiteX90" fmla="*/ 1606637 w 3469949"/>
                  <a:gd name="connsiteY90" fmla="*/ 1513030 h 2224519"/>
                  <a:gd name="connsiteX91" fmla="*/ 1723643 w 3469949"/>
                  <a:gd name="connsiteY91" fmla="*/ 1293596 h 2224519"/>
                  <a:gd name="connsiteX92" fmla="*/ 1989073 w 3469949"/>
                  <a:gd name="connsiteY92" fmla="*/ 1262840 h 2224519"/>
                  <a:gd name="connsiteX93" fmla="*/ 1885956 w 3469949"/>
                  <a:gd name="connsiteY93" fmla="*/ 1550615 h 2224519"/>
                  <a:gd name="connsiteX94" fmla="*/ 1755393 w 3469949"/>
                  <a:gd name="connsiteY94" fmla="*/ 1719046 h 2224519"/>
                  <a:gd name="connsiteX95" fmla="*/ 1596312 w 3469949"/>
                  <a:gd name="connsiteY95" fmla="*/ 2013962 h 2224519"/>
                  <a:gd name="connsiteX96" fmla="*/ 1574831 w 3469949"/>
                  <a:gd name="connsiteY96" fmla="*/ 1921749 h 2224519"/>
                  <a:gd name="connsiteX97" fmla="*/ 1471464 w 3469949"/>
                  <a:gd name="connsiteY97" fmla="*/ 2065646 h 2224519"/>
                  <a:gd name="connsiteX98" fmla="*/ 1582781 w 3469949"/>
                  <a:gd name="connsiteY98" fmla="*/ 2133232 h 2224519"/>
                  <a:gd name="connsiteX99" fmla="*/ 1451584 w 3469949"/>
                  <a:gd name="connsiteY99" fmla="*/ 2200818 h 2224519"/>
                  <a:gd name="connsiteX100" fmla="*/ 1228948 w 3469949"/>
                  <a:gd name="connsiteY100" fmla="*/ 2208769 h 2224519"/>
                  <a:gd name="connsiteX101" fmla="*/ 982457 w 3469949"/>
                  <a:gd name="connsiteY101" fmla="*/ 2216722 h 2224519"/>
                  <a:gd name="connsiteX102" fmla="*/ 966555 w 3469949"/>
                  <a:gd name="connsiteY102" fmla="*/ 2137207 h 2224519"/>
                  <a:gd name="connsiteX103" fmla="*/ 1197143 w 3469949"/>
                  <a:gd name="connsiteY103" fmla="*/ 2161061 h 2224519"/>
                  <a:gd name="connsiteX104" fmla="*/ 1324364 w 3469949"/>
                  <a:gd name="connsiteY104" fmla="*/ 2141182 h 2224519"/>
                  <a:gd name="connsiteX105" fmla="*/ 1280632 w 3469949"/>
                  <a:gd name="connsiteY105" fmla="*/ 1954329 h 2224519"/>
                  <a:gd name="connsiteX106" fmla="*/ 1407852 w 3469949"/>
                  <a:gd name="connsiteY106" fmla="*/ 1926500 h 2224519"/>
                  <a:gd name="connsiteX107" fmla="*/ 1247453 w 3469949"/>
                  <a:gd name="connsiteY107" fmla="*/ 1884840 h 2224519"/>
                  <a:gd name="connsiteX108" fmla="*/ 1182614 w 3469949"/>
                  <a:gd name="connsiteY108" fmla="*/ 2054900 h 2224519"/>
                  <a:gd name="connsiteX109" fmla="*/ 1024793 w 3469949"/>
                  <a:gd name="connsiteY109" fmla="*/ 2120214 h 2224519"/>
                  <a:gd name="connsiteX110" fmla="*/ 884116 w 3469949"/>
                  <a:gd name="connsiteY110" fmla="*/ 1758474 h 2224519"/>
                  <a:gd name="connsiteX111" fmla="*/ 843922 w 3469949"/>
                  <a:gd name="connsiteY111" fmla="*/ 2069973 h 2224519"/>
                  <a:gd name="connsiteX112" fmla="*/ 703246 w 3469949"/>
                  <a:gd name="connsiteY112" fmla="*/ 1657991 h 2224519"/>
                  <a:gd name="connsiteX113" fmla="*/ 803729 w 3469949"/>
                  <a:gd name="connsiteY113" fmla="*/ 1406782 h 2224519"/>
                  <a:gd name="connsiteX114" fmla="*/ 884115 w 3469949"/>
                  <a:gd name="connsiteY114" fmla="*/ 1246008 h 2224519"/>
                  <a:gd name="connsiteX115" fmla="*/ 1160446 w 3469949"/>
                  <a:gd name="connsiteY115" fmla="*/ 1125427 h 2224519"/>
                  <a:gd name="connsiteX116" fmla="*/ 1637744 w 3469949"/>
                  <a:gd name="connsiteY116" fmla="*/ 648131 h 2224519"/>
                  <a:gd name="connsiteX117" fmla="*/ 1763348 w 3469949"/>
                  <a:gd name="connsiteY117" fmla="*/ 336632 h 2224519"/>
                  <a:gd name="connsiteX118" fmla="*/ 1642768 w 3469949"/>
                  <a:gd name="connsiteY118" fmla="*/ 376825 h 2224519"/>
                  <a:gd name="connsiteX119" fmla="*/ 1451848 w 3469949"/>
                  <a:gd name="connsiteY119" fmla="*/ 658179 h 2224519"/>
                  <a:gd name="connsiteX120" fmla="*/ 1170498 w 3469949"/>
                  <a:gd name="connsiteY120" fmla="*/ 497404 h 2224519"/>
                  <a:gd name="connsiteX121" fmla="*/ 1200641 w 3469949"/>
                  <a:gd name="connsiteY121" fmla="*/ 633056 h 2224519"/>
                  <a:gd name="connsiteX122" fmla="*/ 1115230 w 3469949"/>
                  <a:gd name="connsiteY122" fmla="*/ 869194 h 2224519"/>
                  <a:gd name="connsiteX123" fmla="*/ 1100158 w 3469949"/>
                  <a:gd name="connsiteY123" fmla="*/ 1004845 h 2224519"/>
                  <a:gd name="connsiteX124" fmla="*/ 904215 w 3469949"/>
                  <a:gd name="connsiteY124" fmla="*/ 1014893 h 2224519"/>
                  <a:gd name="connsiteX125" fmla="*/ 929336 w 3469949"/>
                  <a:gd name="connsiteY125" fmla="*/ 1175667 h 2224519"/>
                  <a:gd name="connsiteX126" fmla="*/ 708272 w 3469949"/>
                  <a:gd name="connsiteY126" fmla="*/ 984749 h 2224519"/>
                  <a:gd name="connsiteX127" fmla="*/ 607789 w 3469949"/>
                  <a:gd name="connsiteY127" fmla="*/ 914411 h 2224519"/>
                  <a:gd name="connsiteX128" fmla="*/ 809594 w 3469949"/>
                  <a:gd name="connsiteY128" fmla="*/ 1313832 h 2224519"/>
                  <a:gd name="connsiteX129" fmla="*/ 512330 w 3469949"/>
                  <a:gd name="connsiteY129" fmla="*/ 1356538 h 2224519"/>
                  <a:gd name="connsiteX130" fmla="*/ 647983 w 3469949"/>
                  <a:gd name="connsiteY130" fmla="*/ 1874028 h 2224519"/>
                  <a:gd name="connsiteX131" fmla="*/ 537449 w 3469949"/>
                  <a:gd name="connsiteY131" fmla="*/ 1798666 h 2224519"/>
                  <a:gd name="connsiteX132" fmla="*/ 391749 w 3469949"/>
                  <a:gd name="connsiteY132" fmla="*/ 1733351 h 2224519"/>
                  <a:gd name="connsiteX133" fmla="*/ 230975 w 3469949"/>
                  <a:gd name="connsiteY133" fmla="*/ 1436924 h 2224519"/>
                  <a:gd name="connsiteX134" fmla="*/ 356580 w 3469949"/>
                  <a:gd name="connsiteY134" fmla="*/ 1668037 h 2224519"/>
                  <a:gd name="connsiteX135" fmla="*/ 431942 w 3469949"/>
                  <a:gd name="connsiteY135" fmla="*/ 1833835 h 2224519"/>
                  <a:gd name="connsiteX136" fmla="*/ 527402 w 3469949"/>
                  <a:gd name="connsiteY136" fmla="*/ 1874028 h 2224519"/>
                  <a:gd name="connsiteX137" fmla="*/ 507305 w 3469949"/>
                  <a:gd name="connsiteY137" fmla="*/ 1989585 h 2224519"/>
                  <a:gd name="connsiteX138" fmla="*/ 311362 w 3469949"/>
                  <a:gd name="connsiteY138" fmla="*/ 2180503 h 2224519"/>
                  <a:gd name="connsiteX139" fmla="*/ 250235 w 3469949"/>
                  <a:gd name="connsiteY139" fmla="*/ 2142821 h 2224519"/>
                  <a:gd name="connsiteX140" fmla="*/ 220927 w 3469949"/>
                  <a:gd name="connsiteY140" fmla="*/ 1989584 h 2224519"/>
                  <a:gd name="connsiteX141" fmla="*/ 120444 w 3469949"/>
                  <a:gd name="connsiteY141" fmla="*/ 1909197 h 2224519"/>
                  <a:gd name="connsiteX142" fmla="*/ 65177 w 3469949"/>
                  <a:gd name="connsiteY142" fmla="*/ 1869004 h 2224519"/>
                  <a:gd name="connsiteX143" fmla="*/ 80251 w 3469949"/>
                  <a:gd name="connsiteY143" fmla="*/ 1673060 h 2224519"/>
                  <a:gd name="connsiteX144" fmla="*/ 205854 w 3469949"/>
                  <a:gd name="connsiteY144" fmla="*/ 1813738 h 2224519"/>
                  <a:gd name="connsiteX145" fmla="*/ 301314 w 3469949"/>
                  <a:gd name="connsiteY145" fmla="*/ 1974512 h 2224519"/>
                  <a:gd name="connsiteX146" fmla="*/ 326435 w 3469949"/>
                  <a:gd name="connsiteY146" fmla="*/ 1863979 h 2224519"/>
                  <a:gd name="connsiteX147" fmla="*/ 175710 w 3469949"/>
                  <a:gd name="connsiteY147" fmla="*/ 1517311 h 2224519"/>
                  <a:gd name="connsiteX148" fmla="*/ 150589 w 3469949"/>
                  <a:gd name="connsiteY148" fmla="*/ 1482143 h 2224519"/>
                  <a:gd name="connsiteX149" fmla="*/ 30008 w 3469949"/>
                  <a:gd name="connsiteY149" fmla="*/ 1642916 h 2224519"/>
                  <a:gd name="connsiteX150" fmla="*/ 19959 w 3469949"/>
                  <a:gd name="connsiteY150" fmla="*/ 1798665 h 2224519"/>
                  <a:gd name="connsiteX151" fmla="*/ 75227 w 3469949"/>
                  <a:gd name="connsiteY151" fmla="*/ 1301271 h 2224519"/>
                  <a:gd name="connsiteX152" fmla="*/ 175709 w 3469949"/>
                  <a:gd name="connsiteY152" fmla="*/ 1341465 h 2224519"/>
                  <a:gd name="connsiteX153" fmla="*/ 170685 w 3469949"/>
                  <a:gd name="connsiteY153" fmla="*/ 1125426 h 2224519"/>
                  <a:gd name="connsiteX154" fmla="*/ 95322 w 3469949"/>
                  <a:gd name="connsiteY154" fmla="*/ 1235957 h 2224519"/>
                  <a:gd name="connsiteX155" fmla="*/ 180733 w 3469949"/>
                  <a:gd name="connsiteY155" fmla="*/ 1045039 h 2224519"/>
                  <a:gd name="connsiteX156" fmla="*/ 276193 w 3469949"/>
                  <a:gd name="connsiteY156" fmla="*/ 864168 h 2224519"/>
                  <a:gd name="connsiteX157" fmla="*/ 471298 w 3469949"/>
                  <a:gd name="connsiteY157"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379282 w 3469949"/>
                  <a:gd name="connsiteY63" fmla="*/ 982446 h 2224519"/>
                  <a:gd name="connsiteX64" fmla="*/ 2560257 w 3469949"/>
                  <a:gd name="connsiteY64" fmla="*/ 820521 h 2224519"/>
                  <a:gd name="connsiteX65" fmla="*/ 2226881 w 3469949"/>
                  <a:gd name="connsiteY65" fmla="*/ 1049121 h 2224519"/>
                  <a:gd name="connsiteX66" fmla="*/ 2105637 w 3469949"/>
                  <a:gd name="connsiteY66" fmla="*/ 967096 h 2224519"/>
                  <a:gd name="connsiteX67" fmla="*/ 1771168 w 3469949"/>
                  <a:gd name="connsiteY67" fmla="*/ 1203194 h 2224519"/>
                  <a:gd name="connsiteX68" fmla="*/ 1666272 w 3469949"/>
                  <a:gd name="connsiteY68" fmla="*/ 1103537 h 2224519"/>
                  <a:gd name="connsiteX69" fmla="*/ 1333340 w 3469949"/>
                  <a:gd name="connsiteY69" fmla="*/ 1505003 h 2224519"/>
                  <a:gd name="connsiteX70" fmla="*/ 1260930 w 3469949"/>
                  <a:gd name="connsiteY70" fmla="*/ 1457024 h 2224519"/>
                  <a:gd name="connsiteX71" fmla="*/ 1613074 w 3469949"/>
                  <a:gd name="connsiteY71" fmla="*/ 1076685 h 2224519"/>
                  <a:gd name="connsiteX72" fmla="*/ 1920715 w 3469949"/>
                  <a:gd name="connsiteY72" fmla="*/ 821267 h 2224519"/>
                  <a:gd name="connsiteX73" fmla="*/ 1829273 w 3469949"/>
                  <a:gd name="connsiteY73" fmla="*/ 817291 h 2224519"/>
                  <a:gd name="connsiteX74" fmla="*/ 1773614 w 3469949"/>
                  <a:gd name="connsiteY74" fmla="*/ 761632 h 2224519"/>
                  <a:gd name="connsiteX75" fmla="*/ 1456874 w 3469949"/>
                  <a:gd name="connsiteY75" fmla="*/ 1004847 h 2224519"/>
                  <a:gd name="connsiteX76" fmla="*/ 1527211 w 3469949"/>
                  <a:gd name="connsiteY76" fmla="*/ 753639 h 2224519"/>
                  <a:gd name="connsiteX77" fmla="*/ 1421703 w 3469949"/>
                  <a:gd name="connsiteY77" fmla="*/ 834026 h 2224519"/>
                  <a:gd name="connsiteX78" fmla="*/ 1512138 w 3469949"/>
                  <a:gd name="connsiteY78" fmla="*/ 834026 h 2224519"/>
                  <a:gd name="connsiteX79" fmla="*/ 1371461 w 3469949"/>
                  <a:gd name="connsiteY79" fmla="*/ 1019920 h 2224519"/>
                  <a:gd name="connsiteX80" fmla="*/ 1115228 w 3469949"/>
                  <a:gd name="connsiteY80" fmla="*/ 1246008 h 2224519"/>
                  <a:gd name="connsiteX81" fmla="*/ 907141 w 3469949"/>
                  <a:gd name="connsiteY81" fmla="*/ 1537410 h 2224519"/>
                  <a:gd name="connsiteX82" fmla="*/ 858995 w 3469949"/>
                  <a:gd name="connsiteY82" fmla="*/ 1612773 h 2224519"/>
                  <a:gd name="connsiteX83" fmla="*/ 1009720 w 3469949"/>
                  <a:gd name="connsiteY83" fmla="*/ 1909199 h 2224519"/>
                  <a:gd name="connsiteX84" fmla="*/ 1100156 w 3469949"/>
                  <a:gd name="connsiteY84" fmla="*/ 1889102 h 2224519"/>
                  <a:gd name="connsiteX85" fmla="*/ 1243117 w 3469949"/>
                  <a:gd name="connsiteY85" fmla="*/ 1429806 h 2224519"/>
                  <a:gd name="connsiteX86" fmla="*/ 1356169 w 3469949"/>
                  <a:gd name="connsiteY86" fmla="*/ 1501105 h 2224519"/>
                  <a:gd name="connsiteX87" fmla="*/ 1352194 w 3469949"/>
                  <a:gd name="connsiteY87" fmla="*/ 1596520 h 2224519"/>
                  <a:gd name="connsiteX88" fmla="*/ 1324384 w 3469949"/>
                  <a:gd name="connsiteY88" fmla="*/ 1770376 h 2224519"/>
                  <a:gd name="connsiteX89" fmla="*/ 1416465 w 3469949"/>
                  <a:gd name="connsiteY89" fmla="*/ 1910842 h 2224519"/>
                  <a:gd name="connsiteX90" fmla="*/ 1340269 w 3469949"/>
                  <a:gd name="connsiteY90" fmla="*/ 1640250 h 2224519"/>
                  <a:gd name="connsiteX91" fmla="*/ 1606637 w 3469949"/>
                  <a:gd name="connsiteY91" fmla="*/ 1513030 h 2224519"/>
                  <a:gd name="connsiteX92" fmla="*/ 1723643 w 3469949"/>
                  <a:gd name="connsiteY92" fmla="*/ 1293596 h 2224519"/>
                  <a:gd name="connsiteX93" fmla="*/ 1989073 w 3469949"/>
                  <a:gd name="connsiteY93" fmla="*/ 1262840 h 2224519"/>
                  <a:gd name="connsiteX94" fmla="*/ 1885956 w 3469949"/>
                  <a:gd name="connsiteY94" fmla="*/ 1550615 h 2224519"/>
                  <a:gd name="connsiteX95" fmla="*/ 1755393 w 3469949"/>
                  <a:gd name="connsiteY95" fmla="*/ 1719046 h 2224519"/>
                  <a:gd name="connsiteX96" fmla="*/ 1596312 w 3469949"/>
                  <a:gd name="connsiteY96" fmla="*/ 2013962 h 2224519"/>
                  <a:gd name="connsiteX97" fmla="*/ 1574831 w 3469949"/>
                  <a:gd name="connsiteY97" fmla="*/ 1921749 h 2224519"/>
                  <a:gd name="connsiteX98" fmla="*/ 1471464 w 3469949"/>
                  <a:gd name="connsiteY98" fmla="*/ 2065646 h 2224519"/>
                  <a:gd name="connsiteX99" fmla="*/ 1582781 w 3469949"/>
                  <a:gd name="connsiteY99" fmla="*/ 2133232 h 2224519"/>
                  <a:gd name="connsiteX100" fmla="*/ 1451584 w 3469949"/>
                  <a:gd name="connsiteY100" fmla="*/ 2200818 h 2224519"/>
                  <a:gd name="connsiteX101" fmla="*/ 1228948 w 3469949"/>
                  <a:gd name="connsiteY101" fmla="*/ 2208769 h 2224519"/>
                  <a:gd name="connsiteX102" fmla="*/ 982457 w 3469949"/>
                  <a:gd name="connsiteY102" fmla="*/ 2216722 h 2224519"/>
                  <a:gd name="connsiteX103" fmla="*/ 966555 w 3469949"/>
                  <a:gd name="connsiteY103" fmla="*/ 2137207 h 2224519"/>
                  <a:gd name="connsiteX104" fmla="*/ 1197143 w 3469949"/>
                  <a:gd name="connsiteY104" fmla="*/ 2161061 h 2224519"/>
                  <a:gd name="connsiteX105" fmla="*/ 1324364 w 3469949"/>
                  <a:gd name="connsiteY105" fmla="*/ 2141182 h 2224519"/>
                  <a:gd name="connsiteX106" fmla="*/ 1280632 w 3469949"/>
                  <a:gd name="connsiteY106" fmla="*/ 1954329 h 2224519"/>
                  <a:gd name="connsiteX107" fmla="*/ 1407852 w 3469949"/>
                  <a:gd name="connsiteY107" fmla="*/ 1926500 h 2224519"/>
                  <a:gd name="connsiteX108" fmla="*/ 1247453 w 3469949"/>
                  <a:gd name="connsiteY108" fmla="*/ 1884840 h 2224519"/>
                  <a:gd name="connsiteX109" fmla="*/ 1182614 w 3469949"/>
                  <a:gd name="connsiteY109" fmla="*/ 2054900 h 2224519"/>
                  <a:gd name="connsiteX110" fmla="*/ 1024793 w 3469949"/>
                  <a:gd name="connsiteY110" fmla="*/ 2120214 h 2224519"/>
                  <a:gd name="connsiteX111" fmla="*/ 884116 w 3469949"/>
                  <a:gd name="connsiteY111" fmla="*/ 1758474 h 2224519"/>
                  <a:gd name="connsiteX112" fmla="*/ 843922 w 3469949"/>
                  <a:gd name="connsiteY112" fmla="*/ 2069973 h 2224519"/>
                  <a:gd name="connsiteX113" fmla="*/ 703246 w 3469949"/>
                  <a:gd name="connsiteY113" fmla="*/ 1657991 h 2224519"/>
                  <a:gd name="connsiteX114" fmla="*/ 803729 w 3469949"/>
                  <a:gd name="connsiteY114" fmla="*/ 1406782 h 2224519"/>
                  <a:gd name="connsiteX115" fmla="*/ 884115 w 3469949"/>
                  <a:gd name="connsiteY115" fmla="*/ 1246008 h 2224519"/>
                  <a:gd name="connsiteX116" fmla="*/ 1160446 w 3469949"/>
                  <a:gd name="connsiteY116" fmla="*/ 1125427 h 2224519"/>
                  <a:gd name="connsiteX117" fmla="*/ 1637744 w 3469949"/>
                  <a:gd name="connsiteY117" fmla="*/ 648131 h 2224519"/>
                  <a:gd name="connsiteX118" fmla="*/ 1763348 w 3469949"/>
                  <a:gd name="connsiteY118" fmla="*/ 336632 h 2224519"/>
                  <a:gd name="connsiteX119" fmla="*/ 1642768 w 3469949"/>
                  <a:gd name="connsiteY119" fmla="*/ 376825 h 2224519"/>
                  <a:gd name="connsiteX120" fmla="*/ 1451848 w 3469949"/>
                  <a:gd name="connsiteY120" fmla="*/ 658179 h 2224519"/>
                  <a:gd name="connsiteX121" fmla="*/ 1170498 w 3469949"/>
                  <a:gd name="connsiteY121" fmla="*/ 497404 h 2224519"/>
                  <a:gd name="connsiteX122" fmla="*/ 1200641 w 3469949"/>
                  <a:gd name="connsiteY122" fmla="*/ 633056 h 2224519"/>
                  <a:gd name="connsiteX123" fmla="*/ 1115230 w 3469949"/>
                  <a:gd name="connsiteY123" fmla="*/ 869194 h 2224519"/>
                  <a:gd name="connsiteX124" fmla="*/ 1100158 w 3469949"/>
                  <a:gd name="connsiteY124" fmla="*/ 1004845 h 2224519"/>
                  <a:gd name="connsiteX125" fmla="*/ 904215 w 3469949"/>
                  <a:gd name="connsiteY125" fmla="*/ 1014893 h 2224519"/>
                  <a:gd name="connsiteX126" fmla="*/ 929336 w 3469949"/>
                  <a:gd name="connsiteY126" fmla="*/ 1175667 h 2224519"/>
                  <a:gd name="connsiteX127" fmla="*/ 708272 w 3469949"/>
                  <a:gd name="connsiteY127" fmla="*/ 984749 h 2224519"/>
                  <a:gd name="connsiteX128" fmla="*/ 607789 w 3469949"/>
                  <a:gd name="connsiteY128" fmla="*/ 914411 h 2224519"/>
                  <a:gd name="connsiteX129" fmla="*/ 809594 w 3469949"/>
                  <a:gd name="connsiteY129" fmla="*/ 1313832 h 2224519"/>
                  <a:gd name="connsiteX130" fmla="*/ 512330 w 3469949"/>
                  <a:gd name="connsiteY130" fmla="*/ 1356538 h 2224519"/>
                  <a:gd name="connsiteX131" fmla="*/ 647983 w 3469949"/>
                  <a:gd name="connsiteY131" fmla="*/ 1874028 h 2224519"/>
                  <a:gd name="connsiteX132" fmla="*/ 537449 w 3469949"/>
                  <a:gd name="connsiteY132" fmla="*/ 1798666 h 2224519"/>
                  <a:gd name="connsiteX133" fmla="*/ 391749 w 3469949"/>
                  <a:gd name="connsiteY133" fmla="*/ 1733351 h 2224519"/>
                  <a:gd name="connsiteX134" fmla="*/ 230975 w 3469949"/>
                  <a:gd name="connsiteY134" fmla="*/ 1436924 h 2224519"/>
                  <a:gd name="connsiteX135" fmla="*/ 356580 w 3469949"/>
                  <a:gd name="connsiteY135" fmla="*/ 1668037 h 2224519"/>
                  <a:gd name="connsiteX136" fmla="*/ 431942 w 3469949"/>
                  <a:gd name="connsiteY136" fmla="*/ 1833835 h 2224519"/>
                  <a:gd name="connsiteX137" fmla="*/ 527402 w 3469949"/>
                  <a:gd name="connsiteY137" fmla="*/ 1874028 h 2224519"/>
                  <a:gd name="connsiteX138" fmla="*/ 507305 w 3469949"/>
                  <a:gd name="connsiteY138" fmla="*/ 1989585 h 2224519"/>
                  <a:gd name="connsiteX139" fmla="*/ 311362 w 3469949"/>
                  <a:gd name="connsiteY139" fmla="*/ 2180503 h 2224519"/>
                  <a:gd name="connsiteX140" fmla="*/ 250235 w 3469949"/>
                  <a:gd name="connsiteY140" fmla="*/ 2142821 h 2224519"/>
                  <a:gd name="connsiteX141" fmla="*/ 220927 w 3469949"/>
                  <a:gd name="connsiteY141" fmla="*/ 1989584 h 2224519"/>
                  <a:gd name="connsiteX142" fmla="*/ 120444 w 3469949"/>
                  <a:gd name="connsiteY142" fmla="*/ 1909197 h 2224519"/>
                  <a:gd name="connsiteX143" fmla="*/ 65177 w 3469949"/>
                  <a:gd name="connsiteY143" fmla="*/ 1869004 h 2224519"/>
                  <a:gd name="connsiteX144" fmla="*/ 80251 w 3469949"/>
                  <a:gd name="connsiteY144" fmla="*/ 1673060 h 2224519"/>
                  <a:gd name="connsiteX145" fmla="*/ 205854 w 3469949"/>
                  <a:gd name="connsiteY145" fmla="*/ 1813738 h 2224519"/>
                  <a:gd name="connsiteX146" fmla="*/ 301314 w 3469949"/>
                  <a:gd name="connsiteY146" fmla="*/ 1974512 h 2224519"/>
                  <a:gd name="connsiteX147" fmla="*/ 326435 w 3469949"/>
                  <a:gd name="connsiteY147" fmla="*/ 1863979 h 2224519"/>
                  <a:gd name="connsiteX148" fmla="*/ 175710 w 3469949"/>
                  <a:gd name="connsiteY148" fmla="*/ 1517311 h 2224519"/>
                  <a:gd name="connsiteX149" fmla="*/ 150589 w 3469949"/>
                  <a:gd name="connsiteY149" fmla="*/ 1482143 h 2224519"/>
                  <a:gd name="connsiteX150" fmla="*/ 30008 w 3469949"/>
                  <a:gd name="connsiteY150" fmla="*/ 1642916 h 2224519"/>
                  <a:gd name="connsiteX151" fmla="*/ 19959 w 3469949"/>
                  <a:gd name="connsiteY151" fmla="*/ 1798665 h 2224519"/>
                  <a:gd name="connsiteX152" fmla="*/ 75227 w 3469949"/>
                  <a:gd name="connsiteY152" fmla="*/ 1301271 h 2224519"/>
                  <a:gd name="connsiteX153" fmla="*/ 175709 w 3469949"/>
                  <a:gd name="connsiteY153" fmla="*/ 1341465 h 2224519"/>
                  <a:gd name="connsiteX154" fmla="*/ 170685 w 3469949"/>
                  <a:gd name="connsiteY154" fmla="*/ 1125426 h 2224519"/>
                  <a:gd name="connsiteX155" fmla="*/ 95322 w 3469949"/>
                  <a:gd name="connsiteY155" fmla="*/ 1235957 h 2224519"/>
                  <a:gd name="connsiteX156" fmla="*/ 180733 w 3469949"/>
                  <a:gd name="connsiteY156" fmla="*/ 1045039 h 2224519"/>
                  <a:gd name="connsiteX157" fmla="*/ 276193 w 3469949"/>
                  <a:gd name="connsiteY157" fmla="*/ 864168 h 2224519"/>
                  <a:gd name="connsiteX158" fmla="*/ 471298 w 3469949"/>
                  <a:gd name="connsiteY158"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03144 w 3469949"/>
                  <a:gd name="connsiteY63" fmla="*/ 1101508 h 2224519"/>
                  <a:gd name="connsiteX64" fmla="*/ 2560257 w 3469949"/>
                  <a:gd name="connsiteY64" fmla="*/ 820521 h 2224519"/>
                  <a:gd name="connsiteX65" fmla="*/ 2226881 w 3469949"/>
                  <a:gd name="connsiteY65" fmla="*/ 1049121 h 2224519"/>
                  <a:gd name="connsiteX66" fmla="*/ 2105637 w 3469949"/>
                  <a:gd name="connsiteY66" fmla="*/ 967096 h 2224519"/>
                  <a:gd name="connsiteX67" fmla="*/ 1771168 w 3469949"/>
                  <a:gd name="connsiteY67" fmla="*/ 1203194 h 2224519"/>
                  <a:gd name="connsiteX68" fmla="*/ 1666272 w 3469949"/>
                  <a:gd name="connsiteY68" fmla="*/ 1103537 h 2224519"/>
                  <a:gd name="connsiteX69" fmla="*/ 1333340 w 3469949"/>
                  <a:gd name="connsiteY69" fmla="*/ 1505003 h 2224519"/>
                  <a:gd name="connsiteX70" fmla="*/ 1260930 w 3469949"/>
                  <a:gd name="connsiteY70" fmla="*/ 1457024 h 2224519"/>
                  <a:gd name="connsiteX71" fmla="*/ 1613074 w 3469949"/>
                  <a:gd name="connsiteY71" fmla="*/ 1076685 h 2224519"/>
                  <a:gd name="connsiteX72" fmla="*/ 1920715 w 3469949"/>
                  <a:gd name="connsiteY72" fmla="*/ 821267 h 2224519"/>
                  <a:gd name="connsiteX73" fmla="*/ 1829273 w 3469949"/>
                  <a:gd name="connsiteY73" fmla="*/ 817291 h 2224519"/>
                  <a:gd name="connsiteX74" fmla="*/ 1773614 w 3469949"/>
                  <a:gd name="connsiteY74" fmla="*/ 761632 h 2224519"/>
                  <a:gd name="connsiteX75" fmla="*/ 1456874 w 3469949"/>
                  <a:gd name="connsiteY75" fmla="*/ 1004847 h 2224519"/>
                  <a:gd name="connsiteX76" fmla="*/ 1527211 w 3469949"/>
                  <a:gd name="connsiteY76" fmla="*/ 753639 h 2224519"/>
                  <a:gd name="connsiteX77" fmla="*/ 1421703 w 3469949"/>
                  <a:gd name="connsiteY77" fmla="*/ 834026 h 2224519"/>
                  <a:gd name="connsiteX78" fmla="*/ 1512138 w 3469949"/>
                  <a:gd name="connsiteY78" fmla="*/ 834026 h 2224519"/>
                  <a:gd name="connsiteX79" fmla="*/ 1371461 w 3469949"/>
                  <a:gd name="connsiteY79" fmla="*/ 1019920 h 2224519"/>
                  <a:gd name="connsiteX80" fmla="*/ 1115228 w 3469949"/>
                  <a:gd name="connsiteY80" fmla="*/ 1246008 h 2224519"/>
                  <a:gd name="connsiteX81" fmla="*/ 907141 w 3469949"/>
                  <a:gd name="connsiteY81" fmla="*/ 1537410 h 2224519"/>
                  <a:gd name="connsiteX82" fmla="*/ 858995 w 3469949"/>
                  <a:gd name="connsiteY82" fmla="*/ 1612773 h 2224519"/>
                  <a:gd name="connsiteX83" fmla="*/ 1009720 w 3469949"/>
                  <a:gd name="connsiteY83" fmla="*/ 1909199 h 2224519"/>
                  <a:gd name="connsiteX84" fmla="*/ 1100156 w 3469949"/>
                  <a:gd name="connsiteY84" fmla="*/ 1889102 h 2224519"/>
                  <a:gd name="connsiteX85" fmla="*/ 1243117 w 3469949"/>
                  <a:gd name="connsiteY85" fmla="*/ 1429806 h 2224519"/>
                  <a:gd name="connsiteX86" fmla="*/ 1356169 w 3469949"/>
                  <a:gd name="connsiteY86" fmla="*/ 1501105 h 2224519"/>
                  <a:gd name="connsiteX87" fmla="*/ 1352194 w 3469949"/>
                  <a:gd name="connsiteY87" fmla="*/ 1596520 h 2224519"/>
                  <a:gd name="connsiteX88" fmla="*/ 1324384 w 3469949"/>
                  <a:gd name="connsiteY88" fmla="*/ 1770376 h 2224519"/>
                  <a:gd name="connsiteX89" fmla="*/ 1416465 w 3469949"/>
                  <a:gd name="connsiteY89" fmla="*/ 1910842 h 2224519"/>
                  <a:gd name="connsiteX90" fmla="*/ 1340269 w 3469949"/>
                  <a:gd name="connsiteY90" fmla="*/ 1640250 h 2224519"/>
                  <a:gd name="connsiteX91" fmla="*/ 1606637 w 3469949"/>
                  <a:gd name="connsiteY91" fmla="*/ 1513030 h 2224519"/>
                  <a:gd name="connsiteX92" fmla="*/ 1723643 w 3469949"/>
                  <a:gd name="connsiteY92" fmla="*/ 1293596 h 2224519"/>
                  <a:gd name="connsiteX93" fmla="*/ 1989073 w 3469949"/>
                  <a:gd name="connsiteY93" fmla="*/ 1262840 h 2224519"/>
                  <a:gd name="connsiteX94" fmla="*/ 1885956 w 3469949"/>
                  <a:gd name="connsiteY94" fmla="*/ 1550615 h 2224519"/>
                  <a:gd name="connsiteX95" fmla="*/ 1755393 w 3469949"/>
                  <a:gd name="connsiteY95" fmla="*/ 1719046 h 2224519"/>
                  <a:gd name="connsiteX96" fmla="*/ 1596312 w 3469949"/>
                  <a:gd name="connsiteY96" fmla="*/ 2013962 h 2224519"/>
                  <a:gd name="connsiteX97" fmla="*/ 1574831 w 3469949"/>
                  <a:gd name="connsiteY97" fmla="*/ 1921749 h 2224519"/>
                  <a:gd name="connsiteX98" fmla="*/ 1471464 w 3469949"/>
                  <a:gd name="connsiteY98" fmla="*/ 2065646 h 2224519"/>
                  <a:gd name="connsiteX99" fmla="*/ 1582781 w 3469949"/>
                  <a:gd name="connsiteY99" fmla="*/ 2133232 h 2224519"/>
                  <a:gd name="connsiteX100" fmla="*/ 1451584 w 3469949"/>
                  <a:gd name="connsiteY100" fmla="*/ 2200818 h 2224519"/>
                  <a:gd name="connsiteX101" fmla="*/ 1228948 w 3469949"/>
                  <a:gd name="connsiteY101" fmla="*/ 2208769 h 2224519"/>
                  <a:gd name="connsiteX102" fmla="*/ 982457 w 3469949"/>
                  <a:gd name="connsiteY102" fmla="*/ 2216722 h 2224519"/>
                  <a:gd name="connsiteX103" fmla="*/ 966555 w 3469949"/>
                  <a:gd name="connsiteY103" fmla="*/ 2137207 h 2224519"/>
                  <a:gd name="connsiteX104" fmla="*/ 1197143 w 3469949"/>
                  <a:gd name="connsiteY104" fmla="*/ 2161061 h 2224519"/>
                  <a:gd name="connsiteX105" fmla="*/ 1324364 w 3469949"/>
                  <a:gd name="connsiteY105" fmla="*/ 2141182 h 2224519"/>
                  <a:gd name="connsiteX106" fmla="*/ 1280632 w 3469949"/>
                  <a:gd name="connsiteY106" fmla="*/ 1954329 h 2224519"/>
                  <a:gd name="connsiteX107" fmla="*/ 1407852 w 3469949"/>
                  <a:gd name="connsiteY107" fmla="*/ 1926500 h 2224519"/>
                  <a:gd name="connsiteX108" fmla="*/ 1247453 w 3469949"/>
                  <a:gd name="connsiteY108" fmla="*/ 1884840 h 2224519"/>
                  <a:gd name="connsiteX109" fmla="*/ 1182614 w 3469949"/>
                  <a:gd name="connsiteY109" fmla="*/ 2054900 h 2224519"/>
                  <a:gd name="connsiteX110" fmla="*/ 1024793 w 3469949"/>
                  <a:gd name="connsiteY110" fmla="*/ 2120214 h 2224519"/>
                  <a:gd name="connsiteX111" fmla="*/ 884116 w 3469949"/>
                  <a:gd name="connsiteY111" fmla="*/ 1758474 h 2224519"/>
                  <a:gd name="connsiteX112" fmla="*/ 843922 w 3469949"/>
                  <a:gd name="connsiteY112" fmla="*/ 2069973 h 2224519"/>
                  <a:gd name="connsiteX113" fmla="*/ 703246 w 3469949"/>
                  <a:gd name="connsiteY113" fmla="*/ 1657991 h 2224519"/>
                  <a:gd name="connsiteX114" fmla="*/ 803729 w 3469949"/>
                  <a:gd name="connsiteY114" fmla="*/ 1406782 h 2224519"/>
                  <a:gd name="connsiteX115" fmla="*/ 884115 w 3469949"/>
                  <a:gd name="connsiteY115" fmla="*/ 1246008 h 2224519"/>
                  <a:gd name="connsiteX116" fmla="*/ 1160446 w 3469949"/>
                  <a:gd name="connsiteY116" fmla="*/ 1125427 h 2224519"/>
                  <a:gd name="connsiteX117" fmla="*/ 1637744 w 3469949"/>
                  <a:gd name="connsiteY117" fmla="*/ 648131 h 2224519"/>
                  <a:gd name="connsiteX118" fmla="*/ 1763348 w 3469949"/>
                  <a:gd name="connsiteY118" fmla="*/ 336632 h 2224519"/>
                  <a:gd name="connsiteX119" fmla="*/ 1642768 w 3469949"/>
                  <a:gd name="connsiteY119" fmla="*/ 376825 h 2224519"/>
                  <a:gd name="connsiteX120" fmla="*/ 1451848 w 3469949"/>
                  <a:gd name="connsiteY120" fmla="*/ 658179 h 2224519"/>
                  <a:gd name="connsiteX121" fmla="*/ 1170498 w 3469949"/>
                  <a:gd name="connsiteY121" fmla="*/ 497404 h 2224519"/>
                  <a:gd name="connsiteX122" fmla="*/ 1200641 w 3469949"/>
                  <a:gd name="connsiteY122" fmla="*/ 633056 h 2224519"/>
                  <a:gd name="connsiteX123" fmla="*/ 1115230 w 3469949"/>
                  <a:gd name="connsiteY123" fmla="*/ 869194 h 2224519"/>
                  <a:gd name="connsiteX124" fmla="*/ 1100158 w 3469949"/>
                  <a:gd name="connsiteY124" fmla="*/ 1004845 h 2224519"/>
                  <a:gd name="connsiteX125" fmla="*/ 904215 w 3469949"/>
                  <a:gd name="connsiteY125" fmla="*/ 1014893 h 2224519"/>
                  <a:gd name="connsiteX126" fmla="*/ 929336 w 3469949"/>
                  <a:gd name="connsiteY126" fmla="*/ 1175667 h 2224519"/>
                  <a:gd name="connsiteX127" fmla="*/ 708272 w 3469949"/>
                  <a:gd name="connsiteY127" fmla="*/ 984749 h 2224519"/>
                  <a:gd name="connsiteX128" fmla="*/ 607789 w 3469949"/>
                  <a:gd name="connsiteY128" fmla="*/ 914411 h 2224519"/>
                  <a:gd name="connsiteX129" fmla="*/ 809594 w 3469949"/>
                  <a:gd name="connsiteY129" fmla="*/ 1313832 h 2224519"/>
                  <a:gd name="connsiteX130" fmla="*/ 512330 w 3469949"/>
                  <a:gd name="connsiteY130" fmla="*/ 1356538 h 2224519"/>
                  <a:gd name="connsiteX131" fmla="*/ 647983 w 3469949"/>
                  <a:gd name="connsiteY131" fmla="*/ 1874028 h 2224519"/>
                  <a:gd name="connsiteX132" fmla="*/ 537449 w 3469949"/>
                  <a:gd name="connsiteY132" fmla="*/ 1798666 h 2224519"/>
                  <a:gd name="connsiteX133" fmla="*/ 391749 w 3469949"/>
                  <a:gd name="connsiteY133" fmla="*/ 1733351 h 2224519"/>
                  <a:gd name="connsiteX134" fmla="*/ 230975 w 3469949"/>
                  <a:gd name="connsiteY134" fmla="*/ 1436924 h 2224519"/>
                  <a:gd name="connsiteX135" fmla="*/ 356580 w 3469949"/>
                  <a:gd name="connsiteY135" fmla="*/ 1668037 h 2224519"/>
                  <a:gd name="connsiteX136" fmla="*/ 431942 w 3469949"/>
                  <a:gd name="connsiteY136" fmla="*/ 1833835 h 2224519"/>
                  <a:gd name="connsiteX137" fmla="*/ 527402 w 3469949"/>
                  <a:gd name="connsiteY137" fmla="*/ 1874028 h 2224519"/>
                  <a:gd name="connsiteX138" fmla="*/ 507305 w 3469949"/>
                  <a:gd name="connsiteY138" fmla="*/ 1989585 h 2224519"/>
                  <a:gd name="connsiteX139" fmla="*/ 311362 w 3469949"/>
                  <a:gd name="connsiteY139" fmla="*/ 2180503 h 2224519"/>
                  <a:gd name="connsiteX140" fmla="*/ 250235 w 3469949"/>
                  <a:gd name="connsiteY140" fmla="*/ 2142821 h 2224519"/>
                  <a:gd name="connsiteX141" fmla="*/ 220927 w 3469949"/>
                  <a:gd name="connsiteY141" fmla="*/ 1989584 h 2224519"/>
                  <a:gd name="connsiteX142" fmla="*/ 120444 w 3469949"/>
                  <a:gd name="connsiteY142" fmla="*/ 1909197 h 2224519"/>
                  <a:gd name="connsiteX143" fmla="*/ 65177 w 3469949"/>
                  <a:gd name="connsiteY143" fmla="*/ 1869004 h 2224519"/>
                  <a:gd name="connsiteX144" fmla="*/ 80251 w 3469949"/>
                  <a:gd name="connsiteY144" fmla="*/ 1673060 h 2224519"/>
                  <a:gd name="connsiteX145" fmla="*/ 205854 w 3469949"/>
                  <a:gd name="connsiteY145" fmla="*/ 1813738 h 2224519"/>
                  <a:gd name="connsiteX146" fmla="*/ 301314 w 3469949"/>
                  <a:gd name="connsiteY146" fmla="*/ 1974512 h 2224519"/>
                  <a:gd name="connsiteX147" fmla="*/ 326435 w 3469949"/>
                  <a:gd name="connsiteY147" fmla="*/ 1863979 h 2224519"/>
                  <a:gd name="connsiteX148" fmla="*/ 175710 w 3469949"/>
                  <a:gd name="connsiteY148" fmla="*/ 1517311 h 2224519"/>
                  <a:gd name="connsiteX149" fmla="*/ 150589 w 3469949"/>
                  <a:gd name="connsiteY149" fmla="*/ 1482143 h 2224519"/>
                  <a:gd name="connsiteX150" fmla="*/ 30008 w 3469949"/>
                  <a:gd name="connsiteY150" fmla="*/ 1642916 h 2224519"/>
                  <a:gd name="connsiteX151" fmla="*/ 19959 w 3469949"/>
                  <a:gd name="connsiteY151" fmla="*/ 1798665 h 2224519"/>
                  <a:gd name="connsiteX152" fmla="*/ 75227 w 3469949"/>
                  <a:gd name="connsiteY152" fmla="*/ 1301271 h 2224519"/>
                  <a:gd name="connsiteX153" fmla="*/ 175709 w 3469949"/>
                  <a:gd name="connsiteY153" fmla="*/ 1341465 h 2224519"/>
                  <a:gd name="connsiteX154" fmla="*/ 170685 w 3469949"/>
                  <a:gd name="connsiteY154" fmla="*/ 1125426 h 2224519"/>
                  <a:gd name="connsiteX155" fmla="*/ 95322 w 3469949"/>
                  <a:gd name="connsiteY155" fmla="*/ 1235957 h 2224519"/>
                  <a:gd name="connsiteX156" fmla="*/ 180733 w 3469949"/>
                  <a:gd name="connsiteY156" fmla="*/ 1045039 h 2224519"/>
                  <a:gd name="connsiteX157" fmla="*/ 276193 w 3469949"/>
                  <a:gd name="connsiteY157" fmla="*/ 864168 h 2224519"/>
                  <a:gd name="connsiteX158" fmla="*/ 471298 w 3469949"/>
                  <a:gd name="connsiteY158"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03144 w 3469949"/>
                  <a:gd name="connsiteY63" fmla="*/ 1101508 h 2224519"/>
                  <a:gd name="connsiteX64" fmla="*/ 2560257 w 3469949"/>
                  <a:gd name="connsiteY64" fmla="*/ 820521 h 2224519"/>
                  <a:gd name="connsiteX65" fmla="*/ 2226881 w 3469949"/>
                  <a:gd name="connsiteY65" fmla="*/ 1049121 h 2224519"/>
                  <a:gd name="connsiteX66" fmla="*/ 2105637 w 3469949"/>
                  <a:gd name="connsiteY66" fmla="*/ 967096 h 2224519"/>
                  <a:gd name="connsiteX67" fmla="*/ 1771168 w 3469949"/>
                  <a:gd name="connsiteY67" fmla="*/ 1203194 h 2224519"/>
                  <a:gd name="connsiteX68" fmla="*/ 1666272 w 3469949"/>
                  <a:gd name="connsiteY68" fmla="*/ 1103537 h 2224519"/>
                  <a:gd name="connsiteX69" fmla="*/ 1333340 w 3469949"/>
                  <a:gd name="connsiteY69" fmla="*/ 1505003 h 2224519"/>
                  <a:gd name="connsiteX70" fmla="*/ 1260930 w 3469949"/>
                  <a:gd name="connsiteY70" fmla="*/ 1457024 h 2224519"/>
                  <a:gd name="connsiteX71" fmla="*/ 1613074 w 3469949"/>
                  <a:gd name="connsiteY71" fmla="*/ 1076685 h 2224519"/>
                  <a:gd name="connsiteX72" fmla="*/ 1920715 w 3469949"/>
                  <a:gd name="connsiteY72" fmla="*/ 821267 h 2224519"/>
                  <a:gd name="connsiteX73" fmla="*/ 1829273 w 3469949"/>
                  <a:gd name="connsiteY73" fmla="*/ 817291 h 2224519"/>
                  <a:gd name="connsiteX74" fmla="*/ 1773614 w 3469949"/>
                  <a:gd name="connsiteY74" fmla="*/ 761632 h 2224519"/>
                  <a:gd name="connsiteX75" fmla="*/ 1456874 w 3469949"/>
                  <a:gd name="connsiteY75" fmla="*/ 1004847 h 2224519"/>
                  <a:gd name="connsiteX76" fmla="*/ 1527211 w 3469949"/>
                  <a:gd name="connsiteY76" fmla="*/ 753639 h 2224519"/>
                  <a:gd name="connsiteX77" fmla="*/ 1421703 w 3469949"/>
                  <a:gd name="connsiteY77" fmla="*/ 834026 h 2224519"/>
                  <a:gd name="connsiteX78" fmla="*/ 1512138 w 3469949"/>
                  <a:gd name="connsiteY78" fmla="*/ 834026 h 2224519"/>
                  <a:gd name="connsiteX79" fmla="*/ 1371461 w 3469949"/>
                  <a:gd name="connsiteY79" fmla="*/ 1019920 h 2224519"/>
                  <a:gd name="connsiteX80" fmla="*/ 1115228 w 3469949"/>
                  <a:gd name="connsiteY80" fmla="*/ 1246008 h 2224519"/>
                  <a:gd name="connsiteX81" fmla="*/ 907141 w 3469949"/>
                  <a:gd name="connsiteY81" fmla="*/ 1537410 h 2224519"/>
                  <a:gd name="connsiteX82" fmla="*/ 858995 w 3469949"/>
                  <a:gd name="connsiteY82" fmla="*/ 1612773 h 2224519"/>
                  <a:gd name="connsiteX83" fmla="*/ 1009720 w 3469949"/>
                  <a:gd name="connsiteY83" fmla="*/ 1909199 h 2224519"/>
                  <a:gd name="connsiteX84" fmla="*/ 1100156 w 3469949"/>
                  <a:gd name="connsiteY84" fmla="*/ 1889102 h 2224519"/>
                  <a:gd name="connsiteX85" fmla="*/ 1243117 w 3469949"/>
                  <a:gd name="connsiteY85" fmla="*/ 1429806 h 2224519"/>
                  <a:gd name="connsiteX86" fmla="*/ 1356169 w 3469949"/>
                  <a:gd name="connsiteY86" fmla="*/ 1501105 h 2224519"/>
                  <a:gd name="connsiteX87" fmla="*/ 1352194 w 3469949"/>
                  <a:gd name="connsiteY87" fmla="*/ 1596520 h 2224519"/>
                  <a:gd name="connsiteX88" fmla="*/ 1324384 w 3469949"/>
                  <a:gd name="connsiteY88" fmla="*/ 1770376 h 2224519"/>
                  <a:gd name="connsiteX89" fmla="*/ 1416465 w 3469949"/>
                  <a:gd name="connsiteY89" fmla="*/ 1910842 h 2224519"/>
                  <a:gd name="connsiteX90" fmla="*/ 1340269 w 3469949"/>
                  <a:gd name="connsiteY90" fmla="*/ 1640250 h 2224519"/>
                  <a:gd name="connsiteX91" fmla="*/ 1606637 w 3469949"/>
                  <a:gd name="connsiteY91" fmla="*/ 1513030 h 2224519"/>
                  <a:gd name="connsiteX92" fmla="*/ 1723643 w 3469949"/>
                  <a:gd name="connsiteY92" fmla="*/ 1293596 h 2224519"/>
                  <a:gd name="connsiteX93" fmla="*/ 1989073 w 3469949"/>
                  <a:gd name="connsiteY93" fmla="*/ 1262840 h 2224519"/>
                  <a:gd name="connsiteX94" fmla="*/ 1885956 w 3469949"/>
                  <a:gd name="connsiteY94" fmla="*/ 1550615 h 2224519"/>
                  <a:gd name="connsiteX95" fmla="*/ 1755393 w 3469949"/>
                  <a:gd name="connsiteY95" fmla="*/ 1719046 h 2224519"/>
                  <a:gd name="connsiteX96" fmla="*/ 1596312 w 3469949"/>
                  <a:gd name="connsiteY96" fmla="*/ 2013962 h 2224519"/>
                  <a:gd name="connsiteX97" fmla="*/ 1574831 w 3469949"/>
                  <a:gd name="connsiteY97" fmla="*/ 1921749 h 2224519"/>
                  <a:gd name="connsiteX98" fmla="*/ 1471464 w 3469949"/>
                  <a:gd name="connsiteY98" fmla="*/ 2065646 h 2224519"/>
                  <a:gd name="connsiteX99" fmla="*/ 1582781 w 3469949"/>
                  <a:gd name="connsiteY99" fmla="*/ 2133232 h 2224519"/>
                  <a:gd name="connsiteX100" fmla="*/ 1451584 w 3469949"/>
                  <a:gd name="connsiteY100" fmla="*/ 2200818 h 2224519"/>
                  <a:gd name="connsiteX101" fmla="*/ 1228948 w 3469949"/>
                  <a:gd name="connsiteY101" fmla="*/ 2208769 h 2224519"/>
                  <a:gd name="connsiteX102" fmla="*/ 982457 w 3469949"/>
                  <a:gd name="connsiteY102" fmla="*/ 2216722 h 2224519"/>
                  <a:gd name="connsiteX103" fmla="*/ 966555 w 3469949"/>
                  <a:gd name="connsiteY103" fmla="*/ 2137207 h 2224519"/>
                  <a:gd name="connsiteX104" fmla="*/ 1197143 w 3469949"/>
                  <a:gd name="connsiteY104" fmla="*/ 2161061 h 2224519"/>
                  <a:gd name="connsiteX105" fmla="*/ 1324364 w 3469949"/>
                  <a:gd name="connsiteY105" fmla="*/ 2141182 h 2224519"/>
                  <a:gd name="connsiteX106" fmla="*/ 1280632 w 3469949"/>
                  <a:gd name="connsiteY106" fmla="*/ 1954329 h 2224519"/>
                  <a:gd name="connsiteX107" fmla="*/ 1407852 w 3469949"/>
                  <a:gd name="connsiteY107" fmla="*/ 1926500 h 2224519"/>
                  <a:gd name="connsiteX108" fmla="*/ 1247453 w 3469949"/>
                  <a:gd name="connsiteY108" fmla="*/ 1884840 h 2224519"/>
                  <a:gd name="connsiteX109" fmla="*/ 1182614 w 3469949"/>
                  <a:gd name="connsiteY109" fmla="*/ 2054900 h 2224519"/>
                  <a:gd name="connsiteX110" fmla="*/ 1024793 w 3469949"/>
                  <a:gd name="connsiteY110" fmla="*/ 2120214 h 2224519"/>
                  <a:gd name="connsiteX111" fmla="*/ 884116 w 3469949"/>
                  <a:gd name="connsiteY111" fmla="*/ 1758474 h 2224519"/>
                  <a:gd name="connsiteX112" fmla="*/ 843922 w 3469949"/>
                  <a:gd name="connsiteY112" fmla="*/ 2069973 h 2224519"/>
                  <a:gd name="connsiteX113" fmla="*/ 703246 w 3469949"/>
                  <a:gd name="connsiteY113" fmla="*/ 1657991 h 2224519"/>
                  <a:gd name="connsiteX114" fmla="*/ 803729 w 3469949"/>
                  <a:gd name="connsiteY114" fmla="*/ 1406782 h 2224519"/>
                  <a:gd name="connsiteX115" fmla="*/ 884115 w 3469949"/>
                  <a:gd name="connsiteY115" fmla="*/ 1246008 h 2224519"/>
                  <a:gd name="connsiteX116" fmla="*/ 1160446 w 3469949"/>
                  <a:gd name="connsiteY116" fmla="*/ 1125427 h 2224519"/>
                  <a:gd name="connsiteX117" fmla="*/ 1637744 w 3469949"/>
                  <a:gd name="connsiteY117" fmla="*/ 648131 h 2224519"/>
                  <a:gd name="connsiteX118" fmla="*/ 1763348 w 3469949"/>
                  <a:gd name="connsiteY118" fmla="*/ 336632 h 2224519"/>
                  <a:gd name="connsiteX119" fmla="*/ 1642768 w 3469949"/>
                  <a:gd name="connsiteY119" fmla="*/ 376825 h 2224519"/>
                  <a:gd name="connsiteX120" fmla="*/ 1451848 w 3469949"/>
                  <a:gd name="connsiteY120" fmla="*/ 658179 h 2224519"/>
                  <a:gd name="connsiteX121" fmla="*/ 1170498 w 3469949"/>
                  <a:gd name="connsiteY121" fmla="*/ 497404 h 2224519"/>
                  <a:gd name="connsiteX122" fmla="*/ 1200641 w 3469949"/>
                  <a:gd name="connsiteY122" fmla="*/ 633056 h 2224519"/>
                  <a:gd name="connsiteX123" fmla="*/ 1115230 w 3469949"/>
                  <a:gd name="connsiteY123" fmla="*/ 869194 h 2224519"/>
                  <a:gd name="connsiteX124" fmla="*/ 1100158 w 3469949"/>
                  <a:gd name="connsiteY124" fmla="*/ 1004845 h 2224519"/>
                  <a:gd name="connsiteX125" fmla="*/ 904215 w 3469949"/>
                  <a:gd name="connsiteY125" fmla="*/ 1014893 h 2224519"/>
                  <a:gd name="connsiteX126" fmla="*/ 929336 w 3469949"/>
                  <a:gd name="connsiteY126" fmla="*/ 1175667 h 2224519"/>
                  <a:gd name="connsiteX127" fmla="*/ 708272 w 3469949"/>
                  <a:gd name="connsiteY127" fmla="*/ 984749 h 2224519"/>
                  <a:gd name="connsiteX128" fmla="*/ 607789 w 3469949"/>
                  <a:gd name="connsiteY128" fmla="*/ 914411 h 2224519"/>
                  <a:gd name="connsiteX129" fmla="*/ 809594 w 3469949"/>
                  <a:gd name="connsiteY129" fmla="*/ 1313832 h 2224519"/>
                  <a:gd name="connsiteX130" fmla="*/ 512330 w 3469949"/>
                  <a:gd name="connsiteY130" fmla="*/ 1356538 h 2224519"/>
                  <a:gd name="connsiteX131" fmla="*/ 647983 w 3469949"/>
                  <a:gd name="connsiteY131" fmla="*/ 1874028 h 2224519"/>
                  <a:gd name="connsiteX132" fmla="*/ 537449 w 3469949"/>
                  <a:gd name="connsiteY132" fmla="*/ 1798666 h 2224519"/>
                  <a:gd name="connsiteX133" fmla="*/ 391749 w 3469949"/>
                  <a:gd name="connsiteY133" fmla="*/ 1733351 h 2224519"/>
                  <a:gd name="connsiteX134" fmla="*/ 230975 w 3469949"/>
                  <a:gd name="connsiteY134" fmla="*/ 1436924 h 2224519"/>
                  <a:gd name="connsiteX135" fmla="*/ 356580 w 3469949"/>
                  <a:gd name="connsiteY135" fmla="*/ 1668037 h 2224519"/>
                  <a:gd name="connsiteX136" fmla="*/ 431942 w 3469949"/>
                  <a:gd name="connsiteY136" fmla="*/ 1833835 h 2224519"/>
                  <a:gd name="connsiteX137" fmla="*/ 527402 w 3469949"/>
                  <a:gd name="connsiteY137" fmla="*/ 1874028 h 2224519"/>
                  <a:gd name="connsiteX138" fmla="*/ 507305 w 3469949"/>
                  <a:gd name="connsiteY138" fmla="*/ 1989585 h 2224519"/>
                  <a:gd name="connsiteX139" fmla="*/ 311362 w 3469949"/>
                  <a:gd name="connsiteY139" fmla="*/ 2180503 h 2224519"/>
                  <a:gd name="connsiteX140" fmla="*/ 250235 w 3469949"/>
                  <a:gd name="connsiteY140" fmla="*/ 2142821 h 2224519"/>
                  <a:gd name="connsiteX141" fmla="*/ 220927 w 3469949"/>
                  <a:gd name="connsiteY141" fmla="*/ 1989584 h 2224519"/>
                  <a:gd name="connsiteX142" fmla="*/ 120444 w 3469949"/>
                  <a:gd name="connsiteY142" fmla="*/ 1909197 h 2224519"/>
                  <a:gd name="connsiteX143" fmla="*/ 65177 w 3469949"/>
                  <a:gd name="connsiteY143" fmla="*/ 1869004 h 2224519"/>
                  <a:gd name="connsiteX144" fmla="*/ 80251 w 3469949"/>
                  <a:gd name="connsiteY144" fmla="*/ 1673060 h 2224519"/>
                  <a:gd name="connsiteX145" fmla="*/ 205854 w 3469949"/>
                  <a:gd name="connsiteY145" fmla="*/ 1813738 h 2224519"/>
                  <a:gd name="connsiteX146" fmla="*/ 301314 w 3469949"/>
                  <a:gd name="connsiteY146" fmla="*/ 1974512 h 2224519"/>
                  <a:gd name="connsiteX147" fmla="*/ 326435 w 3469949"/>
                  <a:gd name="connsiteY147" fmla="*/ 1863979 h 2224519"/>
                  <a:gd name="connsiteX148" fmla="*/ 175710 w 3469949"/>
                  <a:gd name="connsiteY148" fmla="*/ 1517311 h 2224519"/>
                  <a:gd name="connsiteX149" fmla="*/ 150589 w 3469949"/>
                  <a:gd name="connsiteY149" fmla="*/ 1482143 h 2224519"/>
                  <a:gd name="connsiteX150" fmla="*/ 30008 w 3469949"/>
                  <a:gd name="connsiteY150" fmla="*/ 1642916 h 2224519"/>
                  <a:gd name="connsiteX151" fmla="*/ 19959 w 3469949"/>
                  <a:gd name="connsiteY151" fmla="*/ 1798665 h 2224519"/>
                  <a:gd name="connsiteX152" fmla="*/ 75227 w 3469949"/>
                  <a:gd name="connsiteY152" fmla="*/ 1301271 h 2224519"/>
                  <a:gd name="connsiteX153" fmla="*/ 175709 w 3469949"/>
                  <a:gd name="connsiteY153" fmla="*/ 1341465 h 2224519"/>
                  <a:gd name="connsiteX154" fmla="*/ 170685 w 3469949"/>
                  <a:gd name="connsiteY154" fmla="*/ 1125426 h 2224519"/>
                  <a:gd name="connsiteX155" fmla="*/ 95322 w 3469949"/>
                  <a:gd name="connsiteY155" fmla="*/ 1235957 h 2224519"/>
                  <a:gd name="connsiteX156" fmla="*/ 180733 w 3469949"/>
                  <a:gd name="connsiteY156" fmla="*/ 1045039 h 2224519"/>
                  <a:gd name="connsiteX157" fmla="*/ 276193 w 3469949"/>
                  <a:gd name="connsiteY157" fmla="*/ 864168 h 2224519"/>
                  <a:gd name="connsiteX158" fmla="*/ 471298 w 3469949"/>
                  <a:gd name="connsiteY158"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03144 w 3469949"/>
                  <a:gd name="connsiteY63" fmla="*/ 1101508 h 2224519"/>
                  <a:gd name="connsiteX64" fmla="*/ 2560257 w 3469949"/>
                  <a:gd name="connsiteY64" fmla="*/ 820521 h 2224519"/>
                  <a:gd name="connsiteX65" fmla="*/ 2226881 w 3469949"/>
                  <a:gd name="connsiteY65" fmla="*/ 1049121 h 2224519"/>
                  <a:gd name="connsiteX66" fmla="*/ 2105637 w 3469949"/>
                  <a:gd name="connsiteY66" fmla="*/ 967096 h 2224519"/>
                  <a:gd name="connsiteX67" fmla="*/ 1771168 w 3469949"/>
                  <a:gd name="connsiteY67" fmla="*/ 1203194 h 2224519"/>
                  <a:gd name="connsiteX68" fmla="*/ 1666272 w 3469949"/>
                  <a:gd name="connsiteY68" fmla="*/ 1103537 h 2224519"/>
                  <a:gd name="connsiteX69" fmla="*/ 1333340 w 3469949"/>
                  <a:gd name="connsiteY69" fmla="*/ 1505003 h 2224519"/>
                  <a:gd name="connsiteX70" fmla="*/ 1260930 w 3469949"/>
                  <a:gd name="connsiteY70" fmla="*/ 1457024 h 2224519"/>
                  <a:gd name="connsiteX71" fmla="*/ 1613074 w 3469949"/>
                  <a:gd name="connsiteY71" fmla="*/ 1076685 h 2224519"/>
                  <a:gd name="connsiteX72" fmla="*/ 1920715 w 3469949"/>
                  <a:gd name="connsiteY72" fmla="*/ 821267 h 2224519"/>
                  <a:gd name="connsiteX73" fmla="*/ 1829273 w 3469949"/>
                  <a:gd name="connsiteY73" fmla="*/ 817291 h 2224519"/>
                  <a:gd name="connsiteX74" fmla="*/ 1773614 w 3469949"/>
                  <a:gd name="connsiteY74" fmla="*/ 761632 h 2224519"/>
                  <a:gd name="connsiteX75" fmla="*/ 1456874 w 3469949"/>
                  <a:gd name="connsiteY75" fmla="*/ 1004847 h 2224519"/>
                  <a:gd name="connsiteX76" fmla="*/ 1527211 w 3469949"/>
                  <a:gd name="connsiteY76" fmla="*/ 753639 h 2224519"/>
                  <a:gd name="connsiteX77" fmla="*/ 1421703 w 3469949"/>
                  <a:gd name="connsiteY77" fmla="*/ 834026 h 2224519"/>
                  <a:gd name="connsiteX78" fmla="*/ 1512138 w 3469949"/>
                  <a:gd name="connsiteY78" fmla="*/ 834026 h 2224519"/>
                  <a:gd name="connsiteX79" fmla="*/ 1371461 w 3469949"/>
                  <a:gd name="connsiteY79" fmla="*/ 1019920 h 2224519"/>
                  <a:gd name="connsiteX80" fmla="*/ 1115228 w 3469949"/>
                  <a:gd name="connsiteY80" fmla="*/ 1246008 h 2224519"/>
                  <a:gd name="connsiteX81" fmla="*/ 907141 w 3469949"/>
                  <a:gd name="connsiteY81" fmla="*/ 1537410 h 2224519"/>
                  <a:gd name="connsiteX82" fmla="*/ 858995 w 3469949"/>
                  <a:gd name="connsiteY82" fmla="*/ 1612773 h 2224519"/>
                  <a:gd name="connsiteX83" fmla="*/ 1009720 w 3469949"/>
                  <a:gd name="connsiteY83" fmla="*/ 1909199 h 2224519"/>
                  <a:gd name="connsiteX84" fmla="*/ 1100156 w 3469949"/>
                  <a:gd name="connsiteY84" fmla="*/ 1889102 h 2224519"/>
                  <a:gd name="connsiteX85" fmla="*/ 1243117 w 3469949"/>
                  <a:gd name="connsiteY85" fmla="*/ 1429806 h 2224519"/>
                  <a:gd name="connsiteX86" fmla="*/ 1356169 w 3469949"/>
                  <a:gd name="connsiteY86" fmla="*/ 1501105 h 2224519"/>
                  <a:gd name="connsiteX87" fmla="*/ 1352194 w 3469949"/>
                  <a:gd name="connsiteY87" fmla="*/ 1596520 h 2224519"/>
                  <a:gd name="connsiteX88" fmla="*/ 1324384 w 3469949"/>
                  <a:gd name="connsiteY88" fmla="*/ 1770376 h 2224519"/>
                  <a:gd name="connsiteX89" fmla="*/ 1416465 w 3469949"/>
                  <a:gd name="connsiteY89" fmla="*/ 1910842 h 2224519"/>
                  <a:gd name="connsiteX90" fmla="*/ 1340269 w 3469949"/>
                  <a:gd name="connsiteY90" fmla="*/ 1640250 h 2224519"/>
                  <a:gd name="connsiteX91" fmla="*/ 1606637 w 3469949"/>
                  <a:gd name="connsiteY91" fmla="*/ 1513030 h 2224519"/>
                  <a:gd name="connsiteX92" fmla="*/ 1723643 w 3469949"/>
                  <a:gd name="connsiteY92" fmla="*/ 1293596 h 2224519"/>
                  <a:gd name="connsiteX93" fmla="*/ 1989073 w 3469949"/>
                  <a:gd name="connsiteY93" fmla="*/ 1262840 h 2224519"/>
                  <a:gd name="connsiteX94" fmla="*/ 1885956 w 3469949"/>
                  <a:gd name="connsiteY94" fmla="*/ 1550615 h 2224519"/>
                  <a:gd name="connsiteX95" fmla="*/ 1755393 w 3469949"/>
                  <a:gd name="connsiteY95" fmla="*/ 1719046 h 2224519"/>
                  <a:gd name="connsiteX96" fmla="*/ 1596312 w 3469949"/>
                  <a:gd name="connsiteY96" fmla="*/ 2013962 h 2224519"/>
                  <a:gd name="connsiteX97" fmla="*/ 1574831 w 3469949"/>
                  <a:gd name="connsiteY97" fmla="*/ 1921749 h 2224519"/>
                  <a:gd name="connsiteX98" fmla="*/ 1471464 w 3469949"/>
                  <a:gd name="connsiteY98" fmla="*/ 2065646 h 2224519"/>
                  <a:gd name="connsiteX99" fmla="*/ 1582781 w 3469949"/>
                  <a:gd name="connsiteY99" fmla="*/ 2133232 h 2224519"/>
                  <a:gd name="connsiteX100" fmla="*/ 1451584 w 3469949"/>
                  <a:gd name="connsiteY100" fmla="*/ 2200818 h 2224519"/>
                  <a:gd name="connsiteX101" fmla="*/ 1228948 w 3469949"/>
                  <a:gd name="connsiteY101" fmla="*/ 2208769 h 2224519"/>
                  <a:gd name="connsiteX102" fmla="*/ 982457 w 3469949"/>
                  <a:gd name="connsiteY102" fmla="*/ 2216722 h 2224519"/>
                  <a:gd name="connsiteX103" fmla="*/ 966555 w 3469949"/>
                  <a:gd name="connsiteY103" fmla="*/ 2137207 h 2224519"/>
                  <a:gd name="connsiteX104" fmla="*/ 1197143 w 3469949"/>
                  <a:gd name="connsiteY104" fmla="*/ 2161061 h 2224519"/>
                  <a:gd name="connsiteX105" fmla="*/ 1324364 w 3469949"/>
                  <a:gd name="connsiteY105" fmla="*/ 2141182 h 2224519"/>
                  <a:gd name="connsiteX106" fmla="*/ 1280632 w 3469949"/>
                  <a:gd name="connsiteY106" fmla="*/ 1954329 h 2224519"/>
                  <a:gd name="connsiteX107" fmla="*/ 1407852 w 3469949"/>
                  <a:gd name="connsiteY107" fmla="*/ 1926500 h 2224519"/>
                  <a:gd name="connsiteX108" fmla="*/ 1247453 w 3469949"/>
                  <a:gd name="connsiteY108" fmla="*/ 1884840 h 2224519"/>
                  <a:gd name="connsiteX109" fmla="*/ 1182614 w 3469949"/>
                  <a:gd name="connsiteY109" fmla="*/ 2054900 h 2224519"/>
                  <a:gd name="connsiteX110" fmla="*/ 1024793 w 3469949"/>
                  <a:gd name="connsiteY110" fmla="*/ 2120214 h 2224519"/>
                  <a:gd name="connsiteX111" fmla="*/ 884116 w 3469949"/>
                  <a:gd name="connsiteY111" fmla="*/ 1758474 h 2224519"/>
                  <a:gd name="connsiteX112" fmla="*/ 843922 w 3469949"/>
                  <a:gd name="connsiteY112" fmla="*/ 2069973 h 2224519"/>
                  <a:gd name="connsiteX113" fmla="*/ 703246 w 3469949"/>
                  <a:gd name="connsiteY113" fmla="*/ 1657991 h 2224519"/>
                  <a:gd name="connsiteX114" fmla="*/ 803729 w 3469949"/>
                  <a:gd name="connsiteY114" fmla="*/ 1406782 h 2224519"/>
                  <a:gd name="connsiteX115" fmla="*/ 884115 w 3469949"/>
                  <a:gd name="connsiteY115" fmla="*/ 1246008 h 2224519"/>
                  <a:gd name="connsiteX116" fmla="*/ 1160446 w 3469949"/>
                  <a:gd name="connsiteY116" fmla="*/ 1125427 h 2224519"/>
                  <a:gd name="connsiteX117" fmla="*/ 1637744 w 3469949"/>
                  <a:gd name="connsiteY117" fmla="*/ 648131 h 2224519"/>
                  <a:gd name="connsiteX118" fmla="*/ 1763348 w 3469949"/>
                  <a:gd name="connsiteY118" fmla="*/ 336632 h 2224519"/>
                  <a:gd name="connsiteX119" fmla="*/ 1642768 w 3469949"/>
                  <a:gd name="connsiteY119" fmla="*/ 376825 h 2224519"/>
                  <a:gd name="connsiteX120" fmla="*/ 1451848 w 3469949"/>
                  <a:gd name="connsiteY120" fmla="*/ 658179 h 2224519"/>
                  <a:gd name="connsiteX121" fmla="*/ 1170498 w 3469949"/>
                  <a:gd name="connsiteY121" fmla="*/ 497404 h 2224519"/>
                  <a:gd name="connsiteX122" fmla="*/ 1200641 w 3469949"/>
                  <a:gd name="connsiteY122" fmla="*/ 633056 h 2224519"/>
                  <a:gd name="connsiteX123" fmla="*/ 1115230 w 3469949"/>
                  <a:gd name="connsiteY123" fmla="*/ 869194 h 2224519"/>
                  <a:gd name="connsiteX124" fmla="*/ 1100158 w 3469949"/>
                  <a:gd name="connsiteY124" fmla="*/ 1004845 h 2224519"/>
                  <a:gd name="connsiteX125" fmla="*/ 904215 w 3469949"/>
                  <a:gd name="connsiteY125" fmla="*/ 1014893 h 2224519"/>
                  <a:gd name="connsiteX126" fmla="*/ 929336 w 3469949"/>
                  <a:gd name="connsiteY126" fmla="*/ 1175667 h 2224519"/>
                  <a:gd name="connsiteX127" fmla="*/ 708272 w 3469949"/>
                  <a:gd name="connsiteY127" fmla="*/ 984749 h 2224519"/>
                  <a:gd name="connsiteX128" fmla="*/ 607789 w 3469949"/>
                  <a:gd name="connsiteY128" fmla="*/ 914411 h 2224519"/>
                  <a:gd name="connsiteX129" fmla="*/ 809594 w 3469949"/>
                  <a:gd name="connsiteY129" fmla="*/ 1313832 h 2224519"/>
                  <a:gd name="connsiteX130" fmla="*/ 512330 w 3469949"/>
                  <a:gd name="connsiteY130" fmla="*/ 1356538 h 2224519"/>
                  <a:gd name="connsiteX131" fmla="*/ 647983 w 3469949"/>
                  <a:gd name="connsiteY131" fmla="*/ 1874028 h 2224519"/>
                  <a:gd name="connsiteX132" fmla="*/ 537449 w 3469949"/>
                  <a:gd name="connsiteY132" fmla="*/ 1798666 h 2224519"/>
                  <a:gd name="connsiteX133" fmla="*/ 391749 w 3469949"/>
                  <a:gd name="connsiteY133" fmla="*/ 1733351 h 2224519"/>
                  <a:gd name="connsiteX134" fmla="*/ 230975 w 3469949"/>
                  <a:gd name="connsiteY134" fmla="*/ 1436924 h 2224519"/>
                  <a:gd name="connsiteX135" fmla="*/ 356580 w 3469949"/>
                  <a:gd name="connsiteY135" fmla="*/ 1668037 h 2224519"/>
                  <a:gd name="connsiteX136" fmla="*/ 431942 w 3469949"/>
                  <a:gd name="connsiteY136" fmla="*/ 1833835 h 2224519"/>
                  <a:gd name="connsiteX137" fmla="*/ 527402 w 3469949"/>
                  <a:gd name="connsiteY137" fmla="*/ 1874028 h 2224519"/>
                  <a:gd name="connsiteX138" fmla="*/ 507305 w 3469949"/>
                  <a:gd name="connsiteY138" fmla="*/ 1989585 h 2224519"/>
                  <a:gd name="connsiteX139" fmla="*/ 311362 w 3469949"/>
                  <a:gd name="connsiteY139" fmla="*/ 2180503 h 2224519"/>
                  <a:gd name="connsiteX140" fmla="*/ 250235 w 3469949"/>
                  <a:gd name="connsiteY140" fmla="*/ 2142821 h 2224519"/>
                  <a:gd name="connsiteX141" fmla="*/ 220927 w 3469949"/>
                  <a:gd name="connsiteY141" fmla="*/ 1989584 h 2224519"/>
                  <a:gd name="connsiteX142" fmla="*/ 120444 w 3469949"/>
                  <a:gd name="connsiteY142" fmla="*/ 1909197 h 2224519"/>
                  <a:gd name="connsiteX143" fmla="*/ 65177 w 3469949"/>
                  <a:gd name="connsiteY143" fmla="*/ 1869004 h 2224519"/>
                  <a:gd name="connsiteX144" fmla="*/ 80251 w 3469949"/>
                  <a:gd name="connsiteY144" fmla="*/ 1673060 h 2224519"/>
                  <a:gd name="connsiteX145" fmla="*/ 205854 w 3469949"/>
                  <a:gd name="connsiteY145" fmla="*/ 1813738 h 2224519"/>
                  <a:gd name="connsiteX146" fmla="*/ 301314 w 3469949"/>
                  <a:gd name="connsiteY146" fmla="*/ 1974512 h 2224519"/>
                  <a:gd name="connsiteX147" fmla="*/ 326435 w 3469949"/>
                  <a:gd name="connsiteY147" fmla="*/ 1863979 h 2224519"/>
                  <a:gd name="connsiteX148" fmla="*/ 175710 w 3469949"/>
                  <a:gd name="connsiteY148" fmla="*/ 1517311 h 2224519"/>
                  <a:gd name="connsiteX149" fmla="*/ 150589 w 3469949"/>
                  <a:gd name="connsiteY149" fmla="*/ 1482143 h 2224519"/>
                  <a:gd name="connsiteX150" fmla="*/ 30008 w 3469949"/>
                  <a:gd name="connsiteY150" fmla="*/ 1642916 h 2224519"/>
                  <a:gd name="connsiteX151" fmla="*/ 19959 w 3469949"/>
                  <a:gd name="connsiteY151" fmla="*/ 1798665 h 2224519"/>
                  <a:gd name="connsiteX152" fmla="*/ 75227 w 3469949"/>
                  <a:gd name="connsiteY152" fmla="*/ 1301271 h 2224519"/>
                  <a:gd name="connsiteX153" fmla="*/ 175709 w 3469949"/>
                  <a:gd name="connsiteY153" fmla="*/ 1341465 h 2224519"/>
                  <a:gd name="connsiteX154" fmla="*/ 170685 w 3469949"/>
                  <a:gd name="connsiteY154" fmla="*/ 1125426 h 2224519"/>
                  <a:gd name="connsiteX155" fmla="*/ 95322 w 3469949"/>
                  <a:gd name="connsiteY155" fmla="*/ 1235957 h 2224519"/>
                  <a:gd name="connsiteX156" fmla="*/ 180733 w 3469949"/>
                  <a:gd name="connsiteY156" fmla="*/ 1045039 h 2224519"/>
                  <a:gd name="connsiteX157" fmla="*/ 276193 w 3469949"/>
                  <a:gd name="connsiteY157" fmla="*/ 864168 h 2224519"/>
                  <a:gd name="connsiteX158" fmla="*/ 471298 w 3469949"/>
                  <a:gd name="connsiteY158"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03144 w 3469949"/>
                  <a:gd name="connsiteY63" fmla="*/ 1101508 h 2224519"/>
                  <a:gd name="connsiteX64" fmla="*/ 2560257 w 3469949"/>
                  <a:gd name="connsiteY64" fmla="*/ 820521 h 2224519"/>
                  <a:gd name="connsiteX65" fmla="*/ 2226881 w 3469949"/>
                  <a:gd name="connsiteY65" fmla="*/ 1049121 h 2224519"/>
                  <a:gd name="connsiteX66" fmla="*/ 2105637 w 3469949"/>
                  <a:gd name="connsiteY66" fmla="*/ 967096 h 2224519"/>
                  <a:gd name="connsiteX67" fmla="*/ 1771168 w 3469949"/>
                  <a:gd name="connsiteY67" fmla="*/ 1203194 h 2224519"/>
                  <a:gd name="connsiteX68" fmla="*/ 1666272 w 3469949"/>
                  <a:gd name="connsiteY68" fmla="*/ 1103537 h 2224519"/>
                  <a:gd name="connsiteX69" fmla="*/ 1333340 w 3469949"/>
                  <a:gd name="connsiteY69" fmla="*/ 1505003 h 2224519"/>
                  <a:gd name="connsiteX70" fmla="*/ 1260930 w 3469949"/>
                  <a:gd name="connsiteY70" fmla="*/ 1457024 h 2224519"/>
                  <a:gd name="connsiteX71" fmla="*/ 1613074 w 3469949"/>
                  <a:gd name="connsiteY71" fmla="*/ 1076685 h 2224519"/>
                  <a:gd name="connsiteX72" fmla="*/ 1920715 w 3469949"/>
                  <a:gd name="connsiteY72" fmla="*/ 821267 h 2224519"/>
                  <a:gd name="connsiteX73" fmla="*/ 1829273 w 3469949"/>
                  <a:gd name="connsiteY73" fmla="*/ 817291 h 2224519"/>
                  <a:gd name="connsiteX74" fmla="*/ 1773614 w 3469949"/>
                  <a:gd name="connsiteY74" fmla="*/ 761632 h 2224519"/>
                  <a:gd name="connsiteX75" fmla="*/ 1456874 w 3469949"/>
                  <a:gd name="connsiteY75" fmla="*/ 1004847 h 2224519"/>
                  <a:gd name="connsiteX76" fmla="*/ 1527211 w 3469949"/>
                  <a:gd name="connsiteY76" fmla="*/ 753639 h 2224519"/>
                  <a:gd name="connsiteX77" fmla="*/ 1421703 w 3469949"/>
                  <a:gd name="connsiteY77" fmla="*/ 834026 h 2224519"/>
                  <a:gd name="connsiteX78" fmla="*/ 1512138 w 3469949"/>
                  <a:gd name="connsiteY78" fmla="*/ 834026 h 2224519"/>
                  <a:gd name="connsiteX79" fmla="*/ 1371461 w 3469949"/>
                  <a:gd name="connsiteY79" fmla="*/ 1019920 h 2224519"/>
                  <a:gd name="connsiteX80" fmla="*/ 1115228 w 3469949"/>
                  <a:gd name="connsiteY80" fmla="*/ 1246008 h 2224519"/>
                  <a:gd name="connsiteX81" fmla="*/ 907141 w 3469949"/>
                  <a:gd name="connsiteY81" fmla="*/ 1537410 h 2224519"/>
                  <a:gd name="connsiteX82" fmla="*/ 858995 w 3469949"/>
                  <a:gd name="connsiteY82" fmla="*/ 1612773 h 2224519"/>
                  <a:gd name="connsiteX83" fmla="*/ 1009720 w 3469949"/>
                  <a:gd name="connsiteY83" fmla="*/ 1909199 h 2224519"/>
                  <a:gd name="connsiteX84" fmla="*/ 1100156 w 3469949"/>
                  <a:gd name="connsiteY84" fmla="*/ 1889102 h 2224519"/>
                  <a:gd name="connsiteX85" fmla="*/ 1243117 w 3469949"/>
                  <a:gd name="connsiteY85" fmla="*/ 1429806 h 2224519"/>
                  <a:gd name="connsiteX86" fmla="*/ 1356169 w 3469949"/>
                  <a:gd name="connsiteY86" fmla="*/ 1501105 h 2224519"/>
                  <a:gd name="connsiteX87" fmla="*/ 1352194 w 3469949"/>
                  <a:gd name="connsiteY87" fmla="*/ 1596520 h 2224519"/>
                  <a:gd name="connsiteX88" fmla="*/ 1324384 w 3469949"/>
                  <a:gd name="connsiteY88" fmla="*/ 1770376 h 2224519"/>
                  <a:gd name="connsiteX89" fmla="*/ 1416465 w 3469949"/>
                  <a:gd name="connsiteY89" fmla="*/ 1910842 h 2224519"/>
                  <a:gd name="connsiteX90" fmla="*/ 1340269 w 3469949"/>
                  <a:gd name="connsiteY90" fmla="*/ 1640250 h 2224519"/>
                  <a:gd name="connsiteX91" fmla="*/ 1606637 w 3469949"/>
                  <a:gd name="connsiteY91" fmla="*/ 1513030 h 2224519"/>
                  <a:gd name="connsiteX92" fmla="*/ 1723643 w 3469949"/>
                  <a:gd name="connsiteY92" fmla="*/ 1293596 h 2224519"/>
                  <a:gd name="connsiteX93" fmla="*/ 1989073 w 3469949"/>
                  <a:gd name="connsiteY93" fmla="*/ 1262840 h 2224519"/>
                  <a:gd name="connsiteX94" fmla="*/ 1885956 w 3469949"/>
                  <a:gd name="connsiteY94" fmla="*/ 1550615 h 2224519"/>
                  <a:gd name="connsiteX95" fmla="*/ 1755393 w 3469949"/>
                  <a:gd name="connsiteY95" fmla="*/ 1719046 h 2224519"/>
                  <a:gd name="connsiteX96" fmla="*/ 1596312 w 3469949"/>
                  <a:gd name="connsiteY96" fmla="*/ 2013962 h 2224519"/>
                  <a:gd name="connsiteX97" fmla="*/ 1574831 w 3469949"/>
                  <a:gd name="connsiteY97" fmla="*/ 1921749 h 2224519"/>
                  <a:gd name="connsiteX98" fmla="*/ 1471464 w 3469949"/>
                  <a:gd name="connsiteY98" fmla="*/ 2065646 h 2224519"/>
                  <a:gd name="connsiteX99" fmla="*/ 1582781 w 3469949"/>
                  <a:gd name="connsiteY99" fmla="*/ 2133232 h 2224519"/>
                  <a:gd name="connsiteX100" fmla="*/ 1451584 w 3469949"/>
                  <a:gd name="connsiteY100" fmla="*/ 2200818 h 2224519"/>
                  <a:gd name="connsiteX101" fmla="*/ 1228948 w 3469949"/>
                  <a:gd name="connsiteY101" fmla="*/ 2208769 h 2224519"/>
                  <a:gd name="connsiteX102" fmla="*/ 982457 w 3469949"/>
                  <a:gd name="connsiteY102" fmla="*/ 2216722 h 2224519"/>
                  <a:gd name="connsiteX103" fmla="*/ 966555 w 3469949"/>
                  <a:gd name="connsiteY103" fmla="*/ 2137207 h 2224519"/>
                  <a:gd name="connsiteX104" fmla="*/ 1197143 w 3469949"/>
                  <a:gd name="connsiteY104" fmla="*/ 2161061 h 2224519"/>
                  <a:gd name="connsiteX105" fmla="*/ 1324364 w 3469949"/>
                  <a:gd name="connsiteY105" fmla="*/ 2141182 h 2224519"/>
                  <a:gd name="connsiteX106" fmla="*/ 1280632 w 3469949"/>
                  <a:gd name="connsiteY106" fmla="*/ 1954329 h 2224519"/>
                  <a:gd name="connsiteX107" fmla="*/ 1407852 w 3469949"/>
                  <a:gd name="connsiteY107" fmla="*/ 1926500 h 2224519"/>
                  <a:gd name="connsiteX108" fmla="*/ 1247453 w 3469949"/>
                  <a:gd name="connsiteY108" fmla="*/ 1884840 h 2224519"/>
                  <a:gd name="connsiteX109" fmla="*/ 1182614 w 3469949"/>
                  <a:gd name="connsiteY109" fmla="*/ 2054900 h 2224519"/>
                  <a:gd name="connsiteX110" fmla="*/ 1024793 w 3469949"/>
                  <a:gd name="connsiteY110" fmla="*/ 2120214 h 2224519"/>
                  <a:gd name="connsiteX111" fmla="*/ 884116 w 3469949"/>
                  <a:gd name="connsiteY111" fmla="*/ 1758474 h 2224519"/>
                  <a:gd name="connsiteX112" fmla="*/ 843922 w 3469949"/>
                  <a:gd name="connsiteY112" fmla="*/ 2069973 h 2224519"/>
                  <a:gd name="connsiteX113" fmla="*/ 703246 w 3469949"/>
                  <a:gd name="connsiteY113" fmla="*/ 1657991 h 2224519"/>
                  <a:gd name="connsiteX114" fmla="*/ 803729 w 3469949"/>
                  <a:gd name="connsiteY114" fmla="*/ 1406782 h 2224519"/>
                  <a:gd name="connsiteX115" fmla="*/ 884115 w 3469949"/>
                  <a:gd name="connsiteY115" fmla="*/ 1246008 h 2224519"/>
                  <a:gd name="connsiteX116" fmla="*/ 1160446 w 3469949"/>
                  <a:gd name="connsiteY116" fmla="*/ 1125427 h 2224519"/>
                  <a:gd name="connsiteX117" fmla="*/ 1637744 w 3469949"/>
                  <a:gd name="connsiteY117" fmla="*/ 648131 h 2224519"/>
                  <a:gd name="connsiteX118" fmla="*/ 1763348 w 3469949"/>
                  <a:gd name="connsiteY118" fmla="*/ 336632 h 2224519"/>
                  <a:gd name="connsiteX119" fmla="*/ 1642768 w 3469949"/>
                  <a:gd name="connsiteY119" fmla="*/ 376825 h 2224519"/>
                  <a:gd name="connsiteX120" fmla="*/ 1451848 w 3469949"/>
                  <a:gd name="connsiteY120" fmla="*/ 658179 h 2224519"/>
                  <a:gd name="connsiteX121" fmla="*/ 1170498 w 3469949"/>
                  <a:gd name="connsiteY121" fmla="*/ 497404 h 2224519"/>
                  <a:gd name="connsiteX122" fmla="*/ 1200641 w 3469949"/>
                  <a:gd name="connsiteY122" fmla="*/ 633056 h 2224519"/>
                  <a:gd name="connsiteX123" fmla="*/ 1115230 w 3469949"/>
                  <a:gd name="connsiteY123" fmla="*/ 869194 h 2224519"/>
                  <a:gd name="connsiteX124" fmla="*/ 1100158 w 3469949"/>
                  <a:gd name="connsiteY124" fmla="*/ 1004845 h 2224519"/>
                  <a:gd name="connsiteX125" fmla="*/ 904215 w 3469949"/>
                  <a:gd name="connsiteY125" fmla="*/ 1014893 h 2224519"/>
                  <a:gd name="connsiteX126" fmla="*/ 929336 w 3469949"/>
                  <a:gd name="connsiteY126" fmla="*/ 1175667 h 2224519"/>
                  <a:gd name="connsiteX127" fmla="*/ 708272 w 3469949"/>
                  <a:gd name="connsiteY127" fmla="*/ 984749 h 2224519"/>
                  <a:gd name="connsiteX128" fmla="*/ 607789 w 3469949"/>
                  <a:gd name="connsiteY128" fmla="*/ 914411 h 2224519"/>
                  <a:gd name="connsiteX129" fmla="*/ 809594 w 3469949"/>
                  <a:gd name="connsiteY129" fmla="*/ 1313832 h 2224519"/>
                  <a:gd name="connsiteX130" fmla="*/ 512330 w 3469949"/>
                  <a:gd name="connsiteY130" fmla="*/ 1356538 h 2224519"/>
                  <a:gd name="connsiteX131" fmla="*/ 647983 w 3469949"/>
                  <a:gd name="connsiteY131" fmla="*/ 1874028 h 2224519"/>
                  <a:gd name="connsiteX132" fmla="*/ 537449 w 3469949"/>
                  <a:gd name="connsiteY132" fmla="*/ 1798666 h 2224519"/>
                  <a:gd name="connsiteX133" fmla="*/ 391749 w 3469949"/>
                  <a:gd name="connsiteY133" fmla="*/ 1733351 h 2224519"/>
                  <a:gd name="connsiteX134" fmla="*/ 230975 w 3469949"/>
                  <a:gd name="connsiteY134" fmla="*/ 1436924 h 2224519"/>
                  <a:gd name="connsiteX135" fmla="*/ 356580 w 3469949"/>
                  <a:gd name="connsiteY135" fmla="*/ 1668037 h 2224519"/>
                  <a:gd name="connsiteX136" fmla="*/ 431942 w 3469949"/>
                  <a:gd name="connsiteY136" fmla="*/ 1833835 h 2224519"/>
                  <a:gd name="connsiteX137" fmla="*/ 527402 w 3469949"/>
                  <a:gd name="connsiteY137" fmla="*/ 1874028 h 2224519"/>
                  <a:gd name="connsiteX138" fmla="*/ 507305 w 3469949"/>
                  <a:gd name="connsiteY138" fmla="*/ 1989585 h 2224519"/>
                  <a:gd name="connsiteX139" fmla="*/ 311362 w 3469949"/>
                  <a:gd name="connsiteY139" fmla="*/ 2180503 h 2224519"/>
                  <a:gd name="connsiteX140" fmla="*/ 250235 w 3469949"/>
                  <a:gd name="connsiteY140" fmla="*/ 2142821 h 2224519"/>
                  <a:gd name="connsiteX141" fmla="*/ 220927 w 3469949"/>
                  <a:gd name="connsiteY141" fmla="*/ 1989584 h 2224519"/>
                  <a:gd name="connsiteX142" fmla="*/ 120444 w 3469949"/>
                  <a:gd name="connsiteY142" fmla="*/ 1909197 h 2224519"/>
                  <a:gd name="connsiteX143" fmla="*/ 65177 w 3469949"/>
                  <a:gd name="connsiteY143" fmla="*/ 1869004 h 2224519"/>
                  <a:gd name="connsiteX144" fmla="*/ 80251 w 3469949"/>
                  <a:gd name="connsiteY144" fmla="*/ 1673060 h 2224519"/>
                  <a:gd name="connsiteX145" fmla="*/ 205854 w 3469949"/>
                  <a:gd name="connsiteY145" fmla="*/ 1813738 h 2224519"/>
                  <a:gd name="connsiteX146" fmla="*/ 301314 w 3469949"/>
                  <a:gd name="connsiteY146" fmla="*/ 1974512 h 2224519"/>
                  <a:gd name="connsiteX147" fmla="*/ 326435 w 3469949"/>
                  <a:gd name="connsiteY147" fmla="*/ 1863979 h 2224519"/>
                  <a:gd name="connsiteX148" fmla="*/ 175710 w 3469949"/>
                  <a:gd name="connsiteY148" fmla="*/ 1517311 h 2224519"/>
                  <a:gd name="connsiteX149" fmla="*/ 150589 w 3469949"/>
                  <a:gd name="connsiteY149" fmla="*/ 1482143 h 2224519"/>
                  <a:gd name="connsiteX150" fmla="*/ 30008 w 3469949"/>
                  <a:gd name="connsiteY150" fmla="*/ 1642916 h 2224519"/>
                  <a:gd name="connsiteX151" fmla="*/ 19959 w 3469949"/>
                  <a:gd name="connsiteY151" fmla="*/ 1798665 h 2224519"/>
                  <a:gd name="connsiteX152" fmla="*/ 75227 w 3469949"/>
                  <a:gd name="connsiteY152" fmla="*/ 1301271 h 2224519"/>
                  <a:gd name="connsiteX153" fmla="*/ 175709 w 3469949"/>
                  <a:gd name="connsiteY153" fmla="*/ 1341465 h 2224519"/>
                  <a:gd name="connsiteX154" fmla="*/ 170685 w 3469949"/>
                  <a:gd name="connsiteY154" fmla="*/ 1125426 h 2224519"/>
                  <a:gd name="connsiteX155" fmla="*/ 95322 w 3469949"/>
                  <a:gd name="connsiteY155" fmla="*/ 1235957 h 2224519"/>
                  <a:gd name="connsiteX156" fmla="*/ 180733 w 3469949"/>
                  <a:gd name="connsiteY156" fmla="*/ 1045039 h 2224519"/>
                  <a:gd name="connsiteX157" fmla="*/ 276193 w 3469949"/>
                  <a:gd name="connsiteY157" fmla="*/ 864168 h 2224519"/>
                  <a:gd name="connsiteX158" fmla="*/ 471298 w 3469949"/>
                  <a:gd name="connsiteY158"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03144 w 3469949"/>
                  <a:gd name="connsiteY63" fmla="*/ 1101508 h 2224519"/>
                  <a:gd name="connsiteX64" fmla="*/ 2560257 w 3469949"/>
                  <a:gd name="connsiteY64" fmla="*/ 820521 h 2224519"/>
                  <a:gd name="connsiteX65" fmla="*/ 2226881 w 3469949"/>
                  <a:gd name="connsiteY65" fmla="*/ 1049121 h 2224519"/>
                  <a:gd name="connsiteX66" fmla="*/ 2105637 w 3469949"/>
                  <a:gd name="connsiteY66" fmla="*/ 967096 h 2224519"/>
                  <a:gd name="connsiteX67" fmla="*/ 1771168 w 3469949"/>
                  <a:gd name="connsiteY67" fmla="*/ 1203194 h 2224519"/>
                  <a:gd name="connsiteX68" fmla="*/ 1666272 w 3469949"/>
                  <a:gd name="connsiteY68" fmla="*/ 1103537 h 2224519"/>
                  <a:gd name="connsiteX69" fmla="*/ 1333340 w 3469949"/>
                  <a:gd name="connsiteY69" fmla="*/ 1505003 h 2224519"/>
                  <a:gd name="connsiteX70" fmla="*/ 1260930 w 3469949"/>
                  <a:gd name="connsiteY70" fmla="*/ 1457024 h 2224519"/>
                  <a:gd name="connsiteX71" fmla="*/ 1613074 w 3469949"/>
                  <a:gd name="connsiteY71" fmla="*/ 1076685 h 2224519"/>
                  <a:gd name="connsiteX72" fmla="*/ 1920715 w 3469949"/>
                  <a:gd name="connsiteY72" fmla="*/ 821267 h 2224519"/>
                  <a:gd name="connsiteX73" fmla="*/ 1829273 w 3469949"/>
                  <a:gd name="connsiteY73" fmla="*/ 817291 h 2224519"/>
                  <a:gd name="connsiteX74" fmla="*/ 1773614 w 3469949"/>
                  <a:gd name="connsiteY74" fmla="*/ 761632 h 2224519"/>
                  <a:gd name="connsiteX75" fmla="*/ 1456874 w 3469949"/>
                  <a:gd name="connsiteY75" fmla="*/ 1004847 h 2224519"/>
                  <a:gd name="connsiteX76" fmla="*/ 1527211 w 3469949"/>
                  <a:gd name="connsiteY76" fmla="*/ 753639 h 2224519"/>
                  <a:gd name="connsiteX77" fmla="*/ 1421703 w 3469949"/>
                  <a:gd name="connsiteY77" fmla="*/ 834026 h 2224519"/>
                  <a:gd name="connsiteX78" fmla="*/ 1512138 w 3469949"/>
                  <a:gd name="connsiteY78" fmla="*/ 834026 h 2224519"/>
                  <a:gd name="connsiteX79" fmla="*/ 1371461 w 3469949"/>
                  <a:gd name="connsiteY79" fmla="*/ 1019920 h 2224519"/>
                  <a:gd name="connsiteX80" fmla="*/ 1115228 w 3469949"/>
                  <a:gd name="connsiteY80" fmla="*/ 1246008 h 2224519"/>
                  <a:gd name="connsiteX81" fmla="*/ 907141 w 3469949"/>
                  <a:gd name="connsiteY81" fmla="*/ 1537410 h 2224519"/>
                  <a:gd name="connsiteX82" fmla="*/ 858995 w 3469949"/>
                  <a:gd name="connsiteY82" fmla="*/ 1612773 h 2224519"/>
                  <a:gd name="connsiteX83" fmla="*/ 1009720 w 3469949"/>
                  <a:gd name="connsiteY83" fmla="*/ 1909199 h 2224519"/>
                  <a:gd name="connsiteX84" fmla="*/ 1100156 w 3469949"/>
                  <a:gd name="connsiteY84" fmla="*/ 1889102 h 2224519"/>
                  <a:gd name="connsiteX85" fmla="*/ 1243117 w 3469949"/>
                  <a:gd name="connsiteY85" fmla="*/ 1429806 h 2224519"/>
                  <a:gd name="connsiteX86" fmla="*/ 1356169 w 3469949"/>
                  <a:gd name="connsiteY86" fmla="*/ 1501105 h 2224519"/>
                  <a:gd name="connsiteX87" fmla="*/ 1352194 w 3469949"/>
                  <a:gd name="connsiteY87" fmla="*/ 1596520 h 2224519"/>
                  <a:gd name="connsiteX88" fmla="*/ 1324384 w 3469949"/>
                  <a:gd name="connsiteY88" fmla="*/ 1770376 h 2224519"/>
                  <a:gd name="connsiteX89" fmla="*/ 1416465 w 3469949"/>
                  <a:gd name="connsiteY89" fmla="*/ 1910842 h 2224519"/>
                  <a:gd name="connsiteX90" fmla="*/ 1340269 w 3469949"/>
                  <a:gd name="connsiteY90" fmla="*/ 1640250 h 2224519"/>
                  <a:gd name="connsiteX91" fmla="*/ 1606637 w 3469949"/>
                  <a:gd name="connsiteY91" fmla="*/ 1513030 h 2224519"/>
                  <a:gd name="connsiteX92" fmla="*/ 1723643 w 3469949"/>
                  <a:gd name="connsiteY92" fmla="*/ 1293596 h 2224519"/>
                  <a:gd name="connsiteX93" fmla="*/ 1989073 w 3469949"/>
                  <a:gd name="connsiteY93" fmla="*/ 1262840 h 2224519"/>
                  <a:gd name="connsiteX94" fmla="*/ 1885956 w 3469949"/>
                  <a:gd name="connsiteY94" fmla="*/ 1550615 h 2224519"/>
                  <a:gd name="connsiteX95" fmla="*/ 1755393 w 3469949"/>
                  <a:gd name="connsiteY95" fmla="*/ 1719046 h 2224519"/>
                  <a:gd name="connsiteX96" fmla="*/ 1596312 w 3469949"/>
                  <a:gd name="connsiteY96" fmla="*/ 2013962 h 2224519"/>
                  <a:gd name="connsiteX97" fmla="*/ 1574831 w 3469949"/>
                  <a:gd name="connsiteY97" fmla="*/ 1921749 h 2224519"/>
                  <a:gd name="connsiteX98" fmla="*/ 1471464 w 3469949"/>
                  <a:gd name="connsiteY98" fmla="*/ 2065646 h 2224519"/>
                  <a:gd name="connsiteX99" fmla="*/ 1582781 w 3469949"/>
                  <a:gd name="connsiteY99" fmla="*/ 2133232 h 2224519"/>
                  <a:gd name="connsiteX100" fmla="*/ 1451584 w 3469949"/>
                  <a:gd name="connsiteY100" fmla="*/ 2200818 h 2224519"/>
                  <a:gd name="connsiteX101" fmla="*/ 1228948 w 3469949"/>
                  <a:gd name="connsiteY101" fmla="*/ 2208769 h 2224519"/>
                  <a:gd name="connsiteX102" fmla="*/ 982457 w 3469949"/>
                  <a:gd name="connsiteY102" fmla="*/ 2216722 h 2224519"/>
                  <a:gd name="connsiteX103" fmla="*/ 966555 w 3469949"/>
                  <a:gd name="connsiteY103" fmla="*/ 2137207 h 2224519"/>
                  <a:gd name="connsiteX104" fmla="*/ 1197143 w 3469949"/>
                  <a:gd name="connsiteY104" fmla="*/ 2161061 h 2224519"/>
                  <a:gd name="connsiteX105" fmla="*/ 1324364 w 3469949"/>
                  <a:gd name="connsiteY105" fmla="*/ 2141182 h 2224519"/>
                  <a:gd name="connsiteX106" fmla="*/ 1280632 w 3469949"/>
                  <a:gd name="connsiteY106" fmla="*/ 1954329 h 2224519"/>
                  <a:gd name="connsiteX107" fmla="*/ 1407852 w 3469949"/>
                  <a:gd name="connsiteY107" fmla="*/ 1926500 h 2224519"/>
                  <a:gd name="connsiteX108" fmla="*/ 1247453 w 3469949"/>
                  <a:gd name="connsiteY108" fmla="*/ 1884840 h 2224519"/>
                  <a:gd name="connsiteX109" fmla="*/ 1182614 w 3469949"/>
                  <a:gd name="connsiteY109" fmla="*/ 2054900 h 2224519"/>
                  <a:gd name="connsiteX110" fmla="*/ 1024793 w 3469949"/>
                  <a:gd name="connsiteY110" fmla="*/ 2120214 h 2224519"/>
                  <a:gd name="connsiteX111" fmla="*/ 884116 w 3469949"/>
                  <a:gd name="connsiteY111" fmla="*/ 1758474 h 2224519"/>
                  <a:gd name="connsiteX112" fmla="*/ 843922 w 3469949"/>
                  <a:gd name="connsiteY112" fmla="*/ 2069973 h 2224519"/>
                  <a:gd name="connsiteX113" fmla="*/ 703246 w 3469949"/>
                  <a:gd name="connsiteY113" fmla="*/ 1657991 h 2224519"/>
                  <a:gd name="connsiteX114" fmla="*/ 803729 w 3469949"/>
                  <a:gd name="connsiteY114" fmla="*/ 1406782 h 2224519"/>
                  <a:gd name="connsiteX115" fmla="*/ 884115 w 3469949"/>
                  <a:gd name="connsiteY115" fmla="*/ 1246008 h 2224519"/>
                  <a:gd name="connsiteX116" fmla="*/ 1160446 w 3469949"/>
                  <a:gd name="connsiteY116" fmla="*/ 1125427 h 2224519"/>
                  <a:gd name="connsiteX117" fmla="*/ 1637744 w 3469949"/>
                  <a:gd name="connsiteY117" fmla="*/ 648131 h 2224519"/>
                  <a:gd name="connsiteX118" fmla="*/ 1763348 w 3469949"/>
                  <a:gd name="connsiteY118" fmla="*/ 336632 h 2224519"/>
                  <a:gd name="connsiteX119" fmla="*/ 1642768 w 3469949"/>
                  <a:gd name="connsiteY119" fmla="*/ 376825 h 2224519"/>
                  <a:gd name="connsiteX120" fmla="*/ 1451848 w 3469949"/>
                  <a:gd name="connsiteY120" fmla="*/ 658179 h 2224519"/>
                  <a:gd name="connsiteX121" fmla="*/ 1170498 w 3469949"/>
                  <a:gd name="connsiteY121" fmla="*/ 497404 h 2224519"/>
                  <a:gd name="connsiteX122" fmla="*/ 1200641 w 3469949"/>
                  <a:gd name="connsiteY122" fmla="*/ 633056 h 2224519"/>
                  <a:gd name="connsiteX123" fmla="*/ 1115230 w 3469949"/>
                  <a:gd name="connsiteY123" fmla="*/ 869194 h 2224519"/>
                  <a:gd name="connsiteX124" fmla="*/ 1100158 w 3469949"/>
                  <a:gd name="connsiteY124" fmla="*/ 1004845 h 2224519"/>
                  <a:gd name="connsiteX125" fmla="*/ 904215 w 3469949"/>
                  <a:gd name="connsiteY125" fmla="*/ 1014893 h 2224519"/>
                  <a:gd name="connsiteX126" fmla="*/ 929336 w 3469949"/>
                  <a:gd name="connsiteY126" fmla="*/ 1175667 h 2224519"/>
                  <a:gd name="connsiteX127" fmla="*/ 708272 w 3469949"/>
                  <a:gd name="connsiteY127" fmla="*/ 984749 h 2224519"/>
                  <a:gd name="connsiteX128" fmla="*/ 607789 w 3469949"/>
                  <a:gd name="connsiteY128" fmla="*/ 914411 h 2224519"/>
                  <a:gd name="connsiteX129" fmla="*/ 809594 w 3469949"/>
                  <a:gd name="connsiteY129" fmla="*/ 1313832 h 2224519"/>
                  <a:gd name="connsiteX130" fmla="*/ 512330 w 3469949"/>
                  <a:gd name="connsiteY130" fmla="*/ 1356538 h 2224519"/>
                  <a:gd name="connsiteX131" fmla="*/ 647983 w 3469949"/>
                  <a:gd name="connsiteY131" fmla="*/ 1874028 h 2224519"/>
                  <a:gd name="connsiteX132" fmla="*/ 537449 w 3469949"/>
                  <a:gd name="connsiteY132" fmla="*/ 1798666 h 2224519"/>
                  <a:gd name="connsiteX133" fmla="*/ 391749 w 3469949"/>
                  <a:gd name="connsiteY133" fmla="*/ 1733351 h 2224519"/>
                  <a:gd name="connsiteX134" fmla="*/ 230975 w 3469949"/>
                  <a:gd name="connsiteY134" fmla="*/ 1436924 h 2224519"/>
                  <a:gd name="connsiteX135" fmla="*/ 356580 w 3469949"/>
                  <a:gd name="connsiteY135" fmla="*/ 1668037 h 2224519"/>
                  <a:gd name="connsiteX136" fmla="*/ 431942 w 3469949"/>
                  <a:gd name="connsiteY136" fmla="*/ 1833835 h 2224519"/>
                  <a:gd name="connsiteX137" fmla="*/ 527402 w 3469949"/>
                  <a:gd name="connsiteY137" fmla="*/ 1874028 h 2224519"/>
                  <a:gd name="connsiteX138" fmla="*/ 507305 w 3469949"/>
                  <a:gd name="connsiteY138" fmla="*/ 1989585 h 2224519"/>
                  <a:gd name="connsiteX139" fmla="*/ 311362 w 3469949"/>
                  <a:gd name="connsiteY139" fmla="*/ 2180503 h 2224519"/>
                  <a:gd name="connsiteX140" fmla="*/ 250235 w 3469949"/>
                  <a:gd name="connsiteY140" fmla="*/ 2142821 h 2224519"/>
                  <a:gd name="connsiteX141" fmla="*/ 220927 w 3469949"/>
                  <a:gd name="connsiteY141" fmla="*/ 1989584 h 2224519"/>
                  <a:gd name="connsiteX142" fmla="*/ 120444 w 3469949"/>
                  <a:gd name="connsiteY142" fmla="*/ 1909197 h 2224519"/>
                  <a:gd name="connsiteX143" fmla="*/ 65177 w 3469949"/>
                  <a:gd name="connsiteY143" fmla="*/ 1869004 h 2224519"/>
                  <a:gd name="connsiteX144" fmla="*/ 80251 w 3469949"/>
                  <a:gd name="connsiteY144" fmla="*/ 1673060 h 2224519"/>
                  <a:gd name="connsiteX145" fmla="*/ 205854 w 3469949"/>
                  <a:gd name="connsiteY145" fmla="*/ 1813738 h 2224519"/>
                  <a:gd name="connsiteX146" fmla="*/ 301314 w 3469949"/>
                  <a:gd name="connsiteY146" fmla="*/ 1974512 h 2224519"/>
                  <a:gd name="connsiteX147" fmla="*/ 326435 w 3469949"/>
                  <a:gd name="connsiteY147" fmla="*/ 1863979 h 2224519"/>
                  <a:gd name="connsiteX148" fmla="*/ 175710 w 3469949"/>
                  <a:gd name="connsiteY148" fmla="*/ 1517311 h 2224519"/>
                  <a:gd name="connsiteX149" fmla="*/ 150589 w 3469949"/>
                  <a:gd name="connsiteY149" fmla="*/ 1482143 h 2224519"/>
                  <a:gd name="connsiteX150" fmla="*/ 30008 w 3469949"/>
                  <a:gd name="connsiteY150" fmla="*/ 1642916 h 2224519"/>
                  <a:gd name="connsiteX151" fmla="*/ 19959 w 3469949"/>
                  <a:gd name="connsiteY151" fmla="*/ 1798665 h 2224519"/>
                  <a:gd name="connsiteX152" fmla="*/ 75227 w 3469949"/>
                  <a:gd name="connsiteY152" fmla="*/ 1301271 h 2224519"/>
                  <a:gd name="connsiteX153" fmla="*/ 175709 w 3469949"/>
                  <a:gd name="connsiteY153" fmla="*/ 1341465 h 2224519"/>
                  <a:gd name="connsiteX154" fmla="*/ 170685 w 3469949"/>
                  <a:gd name="connsiteY154" fmla="*/ 1125426 h 2224519"/>
                  <a:gd name="connsiteX155" fmla="*/ 95322 w 3469949"/>
                  <a:gd name="connsiteY155" fmla="*/ 1235957 h 2224519"/>
                  <a:gd name="connsiteX156" fmla="*/ 180733 w 3469949"/>
                  <a:gd name="connsiteY156" fmla="*/ 1045039 h 2224519"/>
                  <a:gd name="connsiteX157" fmla="*/ 276193 w 3469949"/>
                  <a:gd name="connsiteY157" fmla="*/ 864168 h 2224519"/>
                  <a:gd name="connsiteX158" fmla="*/ 471298 w 3469949"/>
                  <a:gd name="connsiteY158"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03144 w 3469949"/>
                  <a:gd name="connsiteY63" fmla="*/ 1101508 h 2224519"/>
                  <a:gd name="connsiteX64" fmla="*/ 2560257 w 3469949"/>
                  <a:gd name="connsiteY64" fmla="*/ 820521 h 2224519"/>
                  <a:gd name="connsiteX65" fmla="*/ 2226881 w 3469949"/>
                  <a:gd name="connsiteY65" fmla="*/ 1049121 h 2224519"/>
                  <a:gd name="connsiteX66" fmla="*/ 2105637 w 3469949"/>
                  <a:gd name="connsiteY66" fmla="*/ 967096 h 2224519"/>
                  <a:gd name="connsiteX67" fmla="*/ 1771168 w 3469949"/>
                  <a:gd name="connsiteY67" fmla="*/ 1203194 h 2224519"/>
                  <a:gd name="connsiteX68" fmla="*/ 1666272 w 3469949"/>
                  <a:gd name="connsiteY68" fmla="*/ 1103537 h 2224519"/>
                  <a:gd name="connsiteX69" fmla="*/ 1333340 w 3469949"/>
                  <a:gd name="connsiteY69" fmla="*/ 1505003 h 2224519"/>
                  <a:gd name="connsiteX70" fmla="*/ 1260930 w 3469949"/>
                  <a:gd name="connsiteY70" fmla="*/ 1457024 h 2224519"/>
                  <a:gd name="connsiteX71" fmla="*/ 1613074 w 3469949"/>
                  <a:gd name="connsiteY71" fmla="*/ 1076685 h 2224519"/>
                  <a:gd name="connsiteX72" fmla="*/ 1920715 w 3469949"/>
                  <a:gd name="connsiteY72" fmla="*/ 821267 h 2224519"/>
                  <a:gd name="connsiteX73" fmla="*/ 1829273 w 3469949"/>
                  <a:gd name="connsiteY73" fmla="*/ 817291 h 2224519"/>
                  <a:gd name="connsiteX74" fmla="*/ 1773614 w 3469949"/>
                  <a:gd name="connsiteY74" fmla="*/ 761632 h 2224519"/>
                  <a:gd name="connsiteX75" fmla="*/ 1456874 w 3469949"/>
                  <a:gd name="connsiteY75" fmla="*/ 1004847 h 2224519"/>
                  <a:gd name="connsiteX76" fmla="*/ 1527211 w 3469949"/>
                  <a:gd name="connsiteY76" fmla="*/ 753639 h 2224519"/>
                  <a:gd name="connsiteX77" fmla="*/ 1421703 w 3469949"/>
                  <a:gd name="connsiteY77" fmla="*/ 834026 h 2224519"/>
                  <a:gd name="connsiteX78" fmla="*/ 1512138 w 3469949"/>
                  <a:gd name="connsiteY78" fmla="*/ 834026 h 2224519"/>
                  <a:gd name="connsiteX79" fmla="*/ 1371461 w 3469949"/>
                  <a:gd name="connsiteY79" fmla="*/ 1019920 h 2224519"/>
                  <a:gd name="connsiteX80" fmla="*/ 1115228 w 3469949"/>
                  <a:gd name="connsiteY80" fmla="*/ 1246008 h 2224519"/>
                  <a:gd name="connsiteX81" fmla="*/ 907141 w 3469949"/>
                  <a:gd name="connsiteY81" fmla="*/ 1537410 h 2224519"/>
                  <a:gd name="connsiteX82" fmla="*/ 858995 w 3469949"/>
                  <a:gd name="connsiteY82" fmla="*/ 1612773 h 2224519"/>
                  <a:gd name="connsiteX83" fmla="*/ 1009720 w 3469949"/>
                  <a:gd name="connsiteY83" fmla="*/ 1909199 h 2224519"/>
                  <a:gd name="connsiteX84" fmla="*/ 1100156 w 3469949"/>
                  <a:gd name="connsiteY84" fmla="*/ 1889102 h 2224519"/>
                  <a:gd name="connsiteX85" fmla="*/ 1243117 w 3469949"/>
                  <a:gd name="connsiteY85" fmla="*/ 1429806 h 2224519"/>
                  <a:gd name="connsiteX86" fmla="*/ 1356169 w 3469949"/>
                  <a:gd name="connsiteY86" fmla="*/ 1501105 h 2224519"/>
                  <a:gd name="connsiteX87" fmla="*/ 1352194 w 3469949"/>
                  <a:gd name="connsiteY87" fmla="*/ 1596520 h 2224519"/>
                  <a:gd name="connsiteX88" fmla="*/ 1324384 w 3469949"/>
                  <a:gd name="connsiteY88" fmla="*/ 1770376 h 2224519"/>
                  <a:gd name="connsiteX89" fmla="*/ 1416465 w 3469949"/>
                  <a:gd name="connsiteY89" fmla="*/ 1910842 h 2224519"/>
                  <a:gd name="connsiteX90" fmla="*/ 1340269 w 3469949"/>
                  <a:gd name="connsiteY90" fmla="*/ 1640250 h 2224519"/>
                  <a:gd name="connsiteX91" fmla="*/ 1606637 w 3469949"/>
                  <a:gd name="connsiteY91" fmla="*/ 1513030 h 2224519"/>
                  <a:gd name="connsiteX92" fmla="*/ 1723643 w 3469949"/>
                  <a:gd name="connsiteY92" fmla="*/ 1293596 h 2224519"/>
                  <a:gd name="connsiteX93" fmla="*/ 1989073 w 3469949"/>
                  <a:gd name="connsiteY93" fmla="*/ 1262840 h 2224519"/>
                  <a:gd name="connsiteX94" fmla="*/ 1885956 w 3469949"/>
                  <a:gd name="connsiteY94" fmla="*/ 1550615 h 2224519"/>
                  <a:gd name="connsiteX95" fmla="*/ 1755393 w 3469949"/>
                  <a:gd name="connsiteY95" fmla="*/ 1719046 h 2224519"/>
                  <a:gd name="connsiteX96" fmla="*/ 1596312 w 3469949"/>
                  <a:gd name="connsiteY96" fmla="*/ 2013962 h 2224519"/>
                  <a:gd name="connsiteX97" fmla="*/ 1574831 w 3469949"/>
                  <a:gd name="connsiteY97" fmla="*/ 1921749 h 2224519"/>
                  <a:gd name="connsiteX98" fmla="*/ 1471464 w 3469949"/>
                  <a:gd name="connsiteY98" fmla="*/ 2065646 h 2224519"/>
                  <a:gd name="connsiteX99" fmla="*/ 1582781 w 3469949"/>
                  <a:gd name="connsiteY99" fmla="*/ 2133232 h 2224519"/>
                  <a:gd name="connsiteX100" fmla="*/ 1451584 w 3469949"/>
                  <a:gd name="connsiteY100" fmla="*/ 2200818 h 2224519"/>
                  <a:gd name="connsiteX101" fmla="*/ 1228948 w 3469949"/>
                  <a:gd name="connsiteY101" fmla="*/ 2208769 h 2224519"/>
                  <a:gd name="connsiteX102" fmla="*/ 982457 w 3469949"/>
                  <a:gd name="connsiteY102" fmla="*/ 2216722 h 2224519"/>
                  <a:gd name="connsiteX103" fmla="*/ 966555 w 3469949"/>
                  <a:gd name="connsiteY103" fmla="*/ 2137207 h 2224519"/>
                  <a:gd name="connsiteX104" fmla="*/ 1197143 w 3469949"/>
                  <a:gd name="connsiteY104" fmla="*/ 2161061 h 2224519"/>
                  <a:gd name="connsiteX105" fmla="*/ 1324364 w 3469949"/>
                  <a:gd name="connsiteY105" fmla="*/ 2141182 h 2224519"/>
                  <a:gd name="connsiteX106" fmla="*/ 1280632 w 3469949"/>
                  <a:gd name="connsiteY106" fmla="*/ 1954329 h 2224519"/>
                  <a:gd name="connsiteX107" fmla="*/ 1407852 w 3469949"/>
                  <a:gd name="connsiteY107" fmla="*/ 1926500 h 2224519"/>
                  <a:gd name="connsiteX108" fmla="*/ 1247453 w 3469949"/>
                  <a:gd name="connsiteY108" fmla="*/ 1884840 h 2224519"/>
                  <a:gd name="connsiteX109" fmla="*/ 1182614 w 3469949"/>
                  <a:gd name="connsiteY109" fmla="*/ 2054900 h 2224519"/>
                  <a:gd name="connsiteX110" fmla="*/ 1024793 w 3469949"/>
                  <a:gd name="connsiteY110" fmla="*/ 2120214 h 2224519"/>
                  <a:gd name="connsiteX111" fmla="*/ 884116 w 3469949"/>
                  <a:gd name="connsiteY111" fmla="*/ 1758474 h 2224519"/>
                  <a:gd name="connsiteX112" fmla="*/ 843922 w 3469949"/>
                  <a:gd name="connsiteY112" fmla="*/ 2069973 h 2224519"/>
                  <a:gd name="connsiteX113" fmla="*/ 703246 w 3469949"/>
                  <a:gd name="connsiteY113" fmla="*/ 1657991 h 2224519"/>
                  <a:gd name="connsiteX114" fmla="*/ 803729 w 3469949"/>
                  <a:gd name="connsiteY114" fmla="*/ 1406782 h 2224519"/>
                  <a:gd name="connsiteX115" fmla="*/ 884115 w 3469949"/>
                  <a:gd name="connsiteY115" fmla="*/ 1246008 h 2224519"/>
                  <a:gd name="connsiteX116" fmla="*/ 1160446 w 3469949"/>
                  <a:gd name="connsiteY116" fmla="*/ 1125427 h 2224519"/>
                  <a:gd name="connsiteX117" fmla="*/ 1637744 w 3469949"/>
                  <a:gd name="connsiteY117" fmla="*/ 648131 h 2224519"/>
                  <a:gd name="connsiteX118" fmla="*/ 1763348 w 3469949"/>
                  <a:gd name="connsiteY118" fmla="*/ 336632 h 2224519"/>
                  <a:gd name="connsiteX119" fmla="*/ 1642768 w 3469949"/>
                  <a:gd name="connsiteY119" fmla="*/ 376825 h 2224519"/>
                  <a:gd name="connsiteX120" fmla="*/ 1451848 w 3469949"/>
                  <a:gd name="connsiteY120" fmla="*/ 658179 h 2224519"/>
                  <a:gd name="connsiteX121" fmla="*/ 1170498 w 3469949"/>
                  <a:gd name="connsiteY121" fmla="*/ 497404 h 2224519"/>
                  <a:gd name="connsiteX122" fmla="*/ 1200641 w 3469949"/>
                  <a:gd name="connsiteY122" fmla="*/ 633056 h 2224519"/>
                  <a:gd name="connsiteX123" fmla="*/ 1115230 w 3469949"/>
                  <a:gd name="connsiteY123" fmla="*/ 869194 h 2224519"/>
                  <a:gd name="connsiteX124" fmla="*/ 1100158 w 3469949"/>
                  <a:gd name="connsiteY124" fmla="*/ 1004845 h 2224519"/>
                  <a:gd name="connsiteX125" fmla="*/ 904215 w 3469949"/>
                  <a:gd name="connsiteY125" fmla="*/ 1014893 h 2224519"/>
                  <a:gd name="connsiteX126" fmla="*/ 929336 w 3469949"/>
                  <a:gd name="connsiteY126" fmla="*/ 1175667 h 2224519"/>
                  <a:gd name="connsiteX127" fmla="*/ 708272 w 3469949"/>
                  <a:gd name="connsiteY127" fmla="*/ 984749 h 2224519"/>
                  <a:gd name="connsiteX128" fmla="*/ 607789 w 3469949"/>
                  <a:gd name="connsiteY128" fmla="*/ 914411 h 2224519"/>
                  <a:gd name="connsiteX129" fmla="*/ 809594 w 3469949"/>
                  <a:gd name="connsiteY129" fmla="*/ 1313832 h 2224519"/>
                  <a:gd name="connsiteX130" fmla="*/ 512330 w 3469949"/>
                  <a:gd name="connsiteY130" fmla="*/ 1356538 h 2224519"/>
                  <a:gd name="connsiteX131" fmla="*/ 647983 w 3469949"/>
                  <a:gd name="connsiteY131" fmla="*/ 1874028 h 2224519"/>
                  <a:gd name="connsiteX132" fmla="*/ 537449 w 3469949"/>
                  <a:gd name="connsiteY132" fmla="*/ 1798666 h 2224519"/>
                  <a:gd name="connsiteX133" fmla="*/ 391749 w 3469949"/>
                  <a:gd name="connsiteY133" fmla="*/ 1733351 h 2224519"/>
                  <a:gd name="connsiteX134" fmla="*/ 230975 w 3469949"/>
                  <a:gd name="connsiteY134" fmla="*/ 1436924 h 2224519"/>
                  <a:gd name="connsiteX135" fmla="*/ 356580 w 3469949"/>
                  <a:gd name="connsiteY135" fmla="*/ 1668037 h 2224519"/>
                  <a:gd name="connsiteX136" fmla="*/ 431942 w 3469949"/>
                  <a:gd name="connsiteY136" fmla="*/ 1833835 h 2224519"/>
                  <a:gd name="connsiteX137" fmla="*/ 527402 w 3469949"/>
                  <a:gd name="connsiteY137" fmla="*/ 1874028 h 2224519"/>
                  <a:gd name="connsiteX138" fmla="*/ 507305 w 3469949"/>
                  <a:gd name="connsiteY138" fmla="*/ 1989585 h 2224519"/>
                  <a:gd name="connsiteX139" fmla="*/ 311362 w 3469949"/>
                  <a:gd name="connsiteY139" fmla="*/ 2180503 h 2224519"/>
                  <a:gd name="connsiteX140" fmla="*/ 250235 w 3469949"/>
                  <a:gd name="connsiteY140" fmla="*/ 2142821 h 2224519"/>
                  <a:gd name="connsiteX141" fmla="*/ 220927 w 3469949"/>
                  <a:gd name="connsiteY141" fmla="*/ 1989584 h 2224519"/>
                  <a:gd name="connsiteX142" fmla="*/ 120444 w 3469949"/>
                  <a:gd name="connsiteY142" fmla="*/ 1909197 h 2224519"/>
                  <a:gd name="connsiteX143" fmla="*/ 65177 w 3469949"/>
                  <a:gd name="connsiteY143" fmla="*/ 1869004 h 2224519"/>
                  <a:gd name="connsiteX144" fmla="*/ 80251 w 3469949"/>
                  <a:gd name="connsiteY144" fmla="*/ 1673060 h 2224519"/>
                  <a:gd name="connsiteX145" fmla="*/ 205854 w 3469949"/>
                  <a:gd name="connsiteY145" fmla="*/ 1813738 h 2224519"/>
                  <a:gd name="connsiteX146" fmla="*/ 301314 w 3469949"/>
                  <a:gd name="connsiteY146" fmla="*/ 1974512 h 2224519"/>
                  <a:gd name="connsiteX147" fmla="*/ 326435 w 3469949"/>
                  <a:gd name="connsiteY147" fmla="*/ 1863979 h 2224519"/>
                  <a:gd name="connsiteX148" fmla="*/ 175710 w 3469949"/>
                  <a:gd name="connsiteY148" fmla="*/ 1517311 h 2224519"/>
                  <a:gd name="connsiteX149" fmla="*/ 150589 w 3469949"/>
                  <a:gd name="connsiteY149" fmla="*/ 1482143 h 2224519"/>
                  <a:gd name="connsiteX150" fmla="*/ 30008 w 3469949"/>
                  <a:gd name="connsiteY150" fmla="*/ 1642916 h 2224519"/>
                  <a:gd name="connsiteX151" fmla="*/ 19959 w 3469949"/>
                  <a:gd name="connsiteY151" fmla="*/ 1798665 h 2224519"/>
                  <a:gd name="connsiteX152" fmla="*/ 75227 w 3469949"/>
                  <a:gd name="connsiteY152" fmla="*/ 1301271 h 2224519"/>
                  <a:gd name="connsiteX153" fmla="*/ 175709 w 3469949"/>
                  <a:gd name="connsiteY153" fmla="*/ 1341465 h 2224519"/>
                  <a:gd name="connsiteX154" fmla="*/ 170685 w 3469949"/>
                  <a:gd name="connsiteY154" fmla="*/ 1125426 h 2224519"/>
                  <a:gd name="connsiteX155" fmla="*/ 95322 w 3469949"/>
                  <a:gd name="connsiteY155" fmla="*/ 1235957 h 2224519"/>
                  <a:gd name="connsiteX156" fmla="*/ 180733 w 3469949"/>
                  <a:gd name="connsiteY156" fmla="*/ 1045039 h 2224519"/>
                  <a:gd name="connsiteX157" fmla="*/ 276193 w 3469949"/>
                  <a:gd name="connsiteY157" fmla="*/ 864168 h 2224519"/>
                  <a:gd name="connsiteX158" fmla="*/ 471298 w 3469949"/>
                  <a:gd name="connsiteY158"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03144 w 3469949"/>
                  <a:gd name="connsiteY63" fmla="*/ 1101508 h 2224519"/>
                  <a:gd name="connsiteX64" fmla="*/ 2560257 w 3469949"/>
                  <a:gd name="connsiteY64" fmla="*/ 820521 h 2224519"/>
                  <a:gd name="connsiteX65" fmla="*/ 2226881 w 3469949"/>
                  <a:gd name="connsiteY65" fmla="*/ 1049121 h 2224519"/>
                  <a:gd name="connsiteX66" fmla="*/ 2105637 w 3469949"/>
                  <a:gd name="connsiteY66" fmla="*/ 967096 h 2224519"/>
                  <a:gd name="connsiteX67" fmla="*/ 1771168 w 3469949"/>
                  <a:gd name="connsiteY67" fmla="*/ 1203194 h 2224519"/>
                  <a:gd name="connsiteX68" fmla="*/ 1666272 w 3469949"/>
                  <a:gd name="connsiteY68" fmla="*/ 1103537 h 2224519"/>
                  <a:gd name="connsiteX69" fmla="*/ 1333340 w 3469949"/>
                  <a:gd name="connsiteY69" fmla="*/ 1505003 h 2224519"/>
                  <a:gd name="connsiteX70" fmla="*/ 1260930 w 3469949"/>
                  <a:gd name="connsiteY70" fmla="*/ 1457024 h 2224519"/>
                  <a:gd name="connsiteX71" fmla="*/ 1613074 w 3469949"/>
                  <a:gd name="connsiteY71" fmla="*/ 1076685 h 2224519"/>
                  <a:gd name="connsiteX72" fmla="*/ 1920715 w 3469949"/>
                  <a:gd name="connsiteY72" fmla="*/ 821267 h 2224519"/>
                  <a:gd name="connsiteX73" fmla="*/ 1829273 w 3469949"/>
                  <a:gd name="connsiteY73" fmla="*/ 817291 h 2224519"/>
                  <a:gd name="connsiteX74" fmla="*/ 1773614 w 3469949"/>
                  <a:gd name="connsiteY74" fmla="*/ 761632 h 2224519"/>
                  <a:gd name="connsiteX75" fmla="*/ 1456874 w 3469949"/>
                  <a:gd name="connsiteY75" fmla="*/ 1004847 h 2224519"/>
                  <a:gd name="connsiteX76" fmla="*/ 1527211 w 3469949"/>
                  <a:gd name="connsiteY76" fmla="*/ 753639 h 2224519"/>
                  <a:gd name="connsiteX77" fmla="*/ 1421703 w 3469949"/>
                  <a:gd name="connsiteY77" fmla="*/ 834026 h 2224519"/>
                  <a:gd name="connsiteX78" fmla="*/ 1512138 w 3469949"/>
                  <a:gd name="connsiteY78" fmla="*/ 834026 h 2224519"/>
                  <a:gd name="connsiteX79" fmla="*/ 1371461 w 3469949"/>
                  <a:gd name="connsiteY79" fmla="*/ 1019920 h 2224519"/>
                  <a:gd name="connsiteX80" fmla="*/ 1115228 w 3469949"/>
                  <a:gd name="connsiteY80" fmla="*/ 1246008 h 2224519"/>
                  <a:gd name="connsiteX81" fmla="*/ 907141 w 3469949"/>
                  <a:gd name="connsiteY81" fmla="*/ 1537410 h 2224519"/>
                  <a:gd name="connsiteX82" fmla="*/ 858995 w 3469949"/>
                  <a:gd name="connsiteY82" fmla="*/ 1612773 h 2224519"/>
                  <a:gd name="connsiteX83" fmla="*/ 1009720 w 3469949"/>
                  <a:gd name="connsiteY83" fmla="*/ 1909199 h 2224519"/>
                  <a:gd name="connsiteX84" fmla="*/ 1100156 w 3469949"/>
                  <a:gd name="connsiteY84" fmla="*/ 1889102 h 2224519"/>
                  <a:gd name="connsiteX85" fmla="*/ 1243117 w 3469949"/>
                  <a:gd name="connsiteY85" fmla="*/ 1429806 h 2224519"/>
                  <a:gd name="connsiteX86" fmla="*/ 1356169 w 3469949"/>
                  <a:gd name="connsiteY86" fmla="*/ 1501105 h 2224519"/>
                  <a:gd name="connsiteX87" fmla="*/ 1352194 w 3469949"/>
                  <a:gd name="connsiteY87" fmla="*/ 1596520 h 2224519"/>
                  <a:gd name="connsiteX88" fmla="*/ 1324384 w 3469949"/>
                  <a:gd name="connsiteY88" fmla="*/ 1770376 h 2224519"/>
                  <a:gd name="connsiteX89" fmla="*/ 1416465 w 3469949"/>
                  <a:gd name="connsiteY89" fmla="*/ 1910842 h 2224519"/>
                  <a:gd name="connsiteX90" fmla="*/ 1340269 w 3469949"/>
                  <a:gd name="connsiteY90" fmla="*/ 1640250 h 2224519"/>
                  <a:gd name="connsiteX91" fmla="*/ 1606637 w 3469949"/>
                  <a:gd name="connsiteY91" fmla="*/ 1513030 h 2224519"/>
                  <a:gd name="connsiteX92" fmla="*/ 1723643 w 3469949"/>
                  <a:gd name="connsiteY92" fmla="*/ 1293596 h 2224519"/>
                  <a:gd name="connsiteX93" fmla="*/ 1989073 w 3469949"/>
                  <a:gd name="connsiteY93" fmla="*/ 1262840 h 2224519"/>
                  <a:gd name="connsiteX94" fmla="*/ 1885956 w 3469949"/>
                  <a:gd name="connsiteY94" fmla="*/ 1550615 h 2224519"/>
                  <a:gd name="connsiteX95" fmla="*/ 1755393 w 3469949"/>
                  <a:gd name="connsiteY95" fmla="*/ 1719046 h 2224519"/>
                  <a:gd name="connsiteX96" fmla="*/ 1596312 w 3469949"/>
                  <a:gd name="connsiteY96" fmla="*/ 2013962 h 2224519"/>
                  <a:gd name="connsiteX97" fmla="*/ 1574831 w 3469949"/>
                  <a:gd name="connsiteY97" fmla="*/ 1921749 h 2224519"/>
                  <a:gd name="connsiteX98" fmla="*/ 1471464 w 3469949"/>
                  <a:gd name="connsiteY98" fmla="*/ 2065646 h 2224519"/>
                  <a:gd name="connsiteX99" fmla="*/ 1582781 w 3469949"/>
                  <a:gd name="connsiteY99" fmla="*/ 2133232 h 2224519"/>
                  <a:gd name="connsiteX100" fmla="*/ 1451584 w 3469949"/>
                  <a:gd name="connsiteY100" fmla="*/ 2200818 h 2224519"/>
                  <a:gd name="connsiteX101" fmla="*/ 1228948 w 3469949"/>
                  <a:gd name="connsiteY101" fmla="*/ 2208769 h 2224519"/>
                  <a:gd name="connsiteX102" fmla="*/ 982457 w 3469949"/>
                  <a:gd name="connsiteY102" fmla="*/ 2216722 h 2224519"/>
                  <a:gd name="connsiteX103" fmla="*/ 966555 w 3469949"/>
                  <a:gd name="connsiteY103" fmla="*/ 2137207 h 2224519"/>
                  <a:gd name="connsiteX104" fmla="*/ 1197143 w 3469949"/>
                  <a:gd name="connsiteY104" fmla="*/ 2161061 h 2224519"/>
                  <a:gd name="connsiteX105" fmla="*/ 1324364 w 3469949"/>
                  <a:gd name="connsiteY105" fmla="*/ 2141182 h 2224519"/>
                  <a:gd name="connsiteX106" fmla="*/ 1280632 w 3469949"/>
                  <a:gd name="connsiteY106" fmla="*/ 1954329 h 2224519"/>
                  <a:gd name="connsiteX107" fmla="*/ 1407852 w 3469949"/>
                  <a:gd name="connsiteY107" fmla="*/ 1926500 h 2224519"/>
                  <a:gd name="connsiteX108" fmla="*/ 1247453 w 3469949"/>
                  <a:gd name="connsiteY108" fmla="*/ 1884840 h 2224519"/>
                  <a:gd name="connsiteX109" fmla="*/ 1182614 w 3469949"/>
                  <a:gd name="connsiteY109" fmla="*/ 2054900 h 2224519"/>
                  <a:gd name="connsiteX110" fmla="*/ 1024793 w 3469949"/>
                  <a:gd name="connsiteY110" fmla="*/ 2120214 h 2224519"/>
                  <a:gd name="connsiteX111" fmla="*/ 884116 w 3469949"/>
                  <a:gd name="connsiteY111" fmla="*/ 1758474 h 2224519"/>
                  <a:gd name="connsiteX112" fmla="*/ 843922 w 3469949"/>
                  <a:gd name="connsiteY112" fmla="*/ 2069973 h 2224519"/>
                  <a:gd name="connsiteX113" fmla="*/ 703246 w 3469949"/>
                  <a:gd name="connsiteY113" fmla="*/ 1657991 h 2224519"/>
                  <a:gd name="connsiteX114" fmla="*/ 803729 w 3469949"/>
                  <a:gd name="connsiteY114" fmla="*/ 1406782 h 2224519"/>
                  <a:gd name="connsiteX115" fmla="*/ 884115 w 3469949"/>
                  <a:gd name="connsiteY115" fmla="*/ 1246008 h 2224519"/>
                  <a:gd name="connsiteX116" fmla="*/ 1160446 w 3469949"/>
                  <a:gd name="connsiteY116" fmla="*/ 1125427 h 2224519"/>
                  <a:gd name="connsiteX117" fmla="*/ 1637744 w 3469949"/>
                  <a:gd name="connsiteY117" fmla="*/ 648131 h 2224519"/>
                  <a:gd name="connsiteX118" fmla="*/ 1763348 w 3469949"/>
                  <a:gd name="connsiteY118" fmla="*/ 336632 h 2224519"/>
                  <a:gd name="connsiteX119" fmla="*/ 1642768 w 3469949"/>
                  <a:gd name="connsiteY119" fmla="*/ 376825 h 2224519"/>
                  <a:gd name="connsiteX120" fmla="*/ 1451848 w 3469949"/>
                  <a:gd name="connsiteY120" fmla="*/ 658179 h 2224519"/>
                  <a:gd name="connsiteX121" fmla="*/ 1170498 w 3469949"/>
                  <a:gd name="connsiteY121" fmla="*/ 497404 h 2224519"/>
                  <a:gd name="connsiteX122" fmla="*/ 1200641 w 3469949"/>
                  <a:gd name="connsiteY122" fmla="*/ 633056 h 2224519"/>
                  <a:gd name="connsiteX123" fmla="*/ 1115230 w 3469949"/>
                  <a:gd name="connsiteY123" fmla="*/ 869194 h 2224519"/>
                  <a:gd name="connsiteX124" fmla="*/ 1100158 w 3469949"/>
                  <a:gd name="connsiteY124" fmla="*/ 1004845 h 2224519"/>
                  <a:gd name="connsiteX125" fmla="*/ 904215 w 3469949"/>
                  <a:gd name="connsiteY125" fmla="*/ 1014893 h 2224519"/>
                  <a:gd name="connsiteX126" fmla="*/ 929336 w 3469949"/>
                  <a:gd name="connsiteY126" fmla="*/ 1175667 h 2224519"/>
                  <a:gd name="connsiteX127" fmla="*/ 708272 w 3469949"/>
                  <a:gd name="connsiteY127" fmla="*/ 984749 h 2224519"/>
                  <a:gd name="connsiteX128" fmla="*/ 607789 w 3469949"/>
                  <a:gd name="connsiteY128" fmla="*/ 914411 h 2224519"/>
                  <a:gd name="connsiteX129" fmla="*/ 809594 w 3469949"/>
                  <a:gd name="connsiteY129" fmla="*/ 1313832 h 2224519"/>
                  <a:gd name="connsiteX130" fmla="*/ 512330 w 3469949"/>
                  <a:gd name="connsiteY130" fmla="*/ 1356538 h 2224519"/>
                  <a:gd name="connsiteX131" fmla="*/ 647983 w 3469949"/>
                  <a:gd name="connsiteY131" fmla="*/ 1874028 h 2224519"/>
                  <a:gd name="connsiteX132" fmla="*/ 537449 w 3469949"/>
                  <a:gd name="connsiteY132" fmla="*/ 1798666 h 2224519"/>
                  <a:gd name="connsiteX133" fmla="*/ 391749 w 3469949"/>
                  <a:gd name="connsiteY133" fmla="*/ 1733351 h 2224519"/>
                  <a:gd name="connsiteX134" fmla="*/ 230975 w 3469949"/>
                  <a:gd name="connsiteY134" fmla="*/ 1436924 h 2224519"/>
                  <a:gd name="connsiteX135" fmla="*/ 356580 w 3469949"/>
                  <a:gd name="connsiteY135" fmla="*/ 1668037 h 2224519"/>
                  <a:gd name="connsiteX136" fmla="*/ 431942 w 3469949"/>
                  <a:gd name="connsiteY136" fmla="*/ 1833835 h 2224519"/>
                  <a:gd name="connsiteX137" fmla="*/ 527402 w 3469949"/>
                  <a:gd name="connsiteY137" fmla="*/ 1874028 h 2224519"/>
                  <a:gd name="connsiteX138" fmla="*/ 507305 w 3469949"/>
                  <a:gd name="connsiteY138" fmla="*/ 1989585 h 2224519"/>
                  <a:gd name="connsiteX139" fmla="*/ 311362 w 3469949"/>
                  <a:gd name="connsiteY139" fmla="*/ 2180503 h 2224519"/>
                  <a:gd name="connsiteX140" fmla="*/ 250235 w 3469949"/>
                  <a:gd name="connsiteY140" fmla="*/ 2142821 h 2224519"/>
                  <a:gd name="connsiteX141" fmla="*/ 220927 w 3469949"/>
                  <a:gd name="connsiteY141" fmla="*/ 1989584 h 2224519"/>
                  <a:gd name="connsiteX142" fmla="*/ 120444 w 3469949"/>
                  <a:gd name="connsiteY142" fmla="*/ 1909197 h 2224519"/>
                  <a:gd name="connsiteX143" fmla="*/ 65177 w 3469949"/>
                  <a:gd name="connsiteY143" fmla="*/ 1869004 h 2224519"/>
                  <a:gd name="connsiteX144" fmla="*/ 80251 w 3469949"/>
                  <a:gd name="connsiteY144" fmla="*/ 1673060 h 2224519"/>
                  <a:gd name="connsiteX145" fmla="*/ 205854 w 3469949"/>
                  <a:gd name="connsiteY145" fmla="*/ 1813738 h 2224519"/>
                  <a:gd name="connsiteX146" fmla="*/ 301314 w 3469949"/>
                  <a:gd name="connsiteY146" fmla="*/ 1974512 h 2224519"/>
                  <a:gd name="connsiteX147" fmla="*/ 326435 w 3469949"/>
                  <a:gd name="connsiteY147" fmla="*/ 1863979 h 2224519"/>
                  <a:gd name="connsiteX148" fmla="*/ 175710 w 3469949"/>
                  <a:gd name="connsiteY148" fmla="*/ 1517311 h 2224519"/>
                  <a:gd name="connsiteX149" fmla="*/ 150589 w 3469949"/>
                  <a:gd name="connsiteY149" fmla="*/ 1482143 h 2224519"/>
                  <a:gd name="connsiteX150" fmla="*/ 30008 w 3469949"/>
                  <a:gd name="connsiteY150" fmla="*/ 1642916 h 2224519"/>
                  <a:gd name="connsiteX151" fmla="*/ 19959 w 3469949"/>
                  <a:gd name="connsiteY151" fmla="*/ 1798665 h 2224519"/>
                  <a:gd name="connsiteX152" fmla="*/ 75227 w 3469949"/>
                  <a:gd name="connsiteY152" fmla="*/ 1301271 h 2224519"/>
                  <a:gd name="connsiteX153" fmla="*/ 175709 w 3469949"/>
                  <a:gd name="connsiteY153" fmla="*/ 1341465 h 2224519"/>
                  <a:gd name="connsiteX154" fmla="*/ 170685 w 3469949"/>
                  <a:gd name="connsiteY154" fmla="*/ 1125426 h 2224519"/>
                  <a:gd name="connsiteX155" fmla="*/ 95322 w 3469949"/>
                  <a:gd name="connsiteY155" fmla="*/ 1235957 h 2224519"/>
                  <a:gd name="connsiteX156" fmla="*/ 180733 w 3469949"/>
                  <a:gd name="connsiteY156" fmla="*/ 1045039 h 2224519"/>
                  <a:gd name="connsiteX157" fmla="*/ 276193 w 3469949"/>
                  <a:gd name="connsiteY157" fmla="*/ 864168 h 2224519"/>
                  <a:gd name="connsiteX158" fmla="*/ 471298 w 3469949"/>
                  <a:gd name="connsiteY158" fmla="*/ 663201 h 2224519"/>
                  <a:gd name="connsiteX0" fmla="*/ 471298 w 3469949"/>
                  <a:gd name="connsiteY0" fmla="*/ 663201 h 2224519"/>
                  <a:gd name="connsiteX1" fmla="*/ 693200 w 3469949"/>
                  <a:gd name="connsiteY1" fmla="*/ 401944 h 2224519"/>
                  <a:gd name="connsiteX2" fmla="*/ 743441 w 3469949"/>
                  <a:gd name="connsiteY2" fmla="*/ 462235 h 2224519"/>
                  <a:gd name="connsiteX3" fmla="*/ 708273 w 3469949"/>
                  <a:gd name="connsiteY3" fmla="*/ 572766 h 2224519"/>
                  <a:gd name="connsiteX4" fmla="*/ 637934 w 3469949"/>
                  <a:gd name="connsiteY4" fmla="*/ 582815 h 2224519"/>
                  <a:gd name="connsiteX5" fmla="*/ 562573 w 3469949"/>
                  <a:gd name="connsiteY5" fmla="*/ 617984 h 2224519"/>
                  <a:gd name="connsiteX6" fmla="*/ 688176 w 3469949"/>
                  <a:gd name="connsiteY6" fmla="*/ 768709 h 2224519"/>
                  <a:gd name="connsiteX7" fmla="*/ 487209 w 3469949"/>
                  <a:gd name="connsiteY7" fmla="*/ 743589 h 2224519"/>
                  <a:gd name="connsiteX8" fmla="*/ 421895 w 3469949"/>
                  <a:gd name="connsiteY8" fmla="*/ 944556 h 2224519"/>
                  <a:gd name="connsiteX9" fmla="*/ 241862 w 3469949"/>
                  <a:gd name="connsiteY9" fmla="*/ 984749 h 2224519"/>
                  <a:gd name="connsiteX10" fmla="*/ 306338 w 3469949"/>
                  <a:gd name="connsiteY10" fmla="*/ 1276151 h 2224519"/>
                  <a:gd name="connsiteX11" fmla="*/ 492233 w 3469949"/>
                  <a:gd name="connsiteY11" fmla="*/ 1185716 h 2224519"/>
                  <a:gd name="connsiteX12" fmla="*/ 477162 w 3469949"/>
                  <a:gd name="connsiteY12" fmla="*/ 969676 h 2224519"/>
                  <a:gd name="connsiteX13" fmla="*/ 738418 w 3469949"/>
                  <a:gd name="connsiteY13" fmla="*/ 773733 h 2224519"/>
                  <a:gd name="connsiteX14" fmla="*/ 818805 w 3469949"/>
                  <a:gd name="connsiteY14" fmla="*/ 808903 h 2224519"/>
                  <a:gd name="connsiteX15" fmla="*/ 889144 w 3469949"/>
                  <a:gd name="connsiteY15" fmla="*/ 909386 h 2224519"/>
                  <a:gd name="connsiteX16" fmla="*/ 793684 w 3469949"/>
                  <a:gd name="connsiteY16" fmla="*/ 698370 h 2224519"/>
                  <a:gd name="connsiteX17" fmla="*/ 803732 w 3469949"/>
                  <a:gd name="connsiteY17" fmla="*/ 427065 h 2224519"/>
                  <a:gd name="connsiteX18" fmla="*/ 979579 w 3469949"/>
                  <a:gd name="connsiteY18" fmla="*/ 281364 h 2224519"/>
                  <a:gd name="connsiteX19" fmla="*/ 904216 w 3469949"/>
                  <a:gd name="connsiteY19" fmla="*/ 462235 h 2224519"/>
                  <a:gd name="connsiteX20" fmla="*/ 899192 w 3469949"/>
                  <a:gd name="connsiteY20" fmla="*/ 537597 h 2224519"/>
                  <a:gd name="connsiteX21" fmla="*/ 1029820 w 3469949"/>
                  <a:gd name="connsiteY21" fmla="*/ 557694 h 2224519"/>
                  <a:gd name="connsiteX22" fmla="*/ 974554 w 3469949"/>
                  <a:gd name="connsiteY22" fmla="*/ 758661 h 2224519"/>
                  <a:gd name="connsiteX23" fmla="*/ 994652 w 3469949"/>
                  <a:gd name="connsiteY23" fmla="*/ 778759 h 2224519"/>
                  <a:gd name="connsiteX24" fmla="*/ 959482 w 3469949"/>
                  <a:gd name="connsiteY24" fmla="*/ 497404 h 2224519"/>
                  <a:gd name="connsiteX25" fmla="*/ 1034844 w 3469949"/>
                  <a:gd name="connsiteY25" fmla="*/ 306485 h 2224519"/>
                  <a:gd name="connsiteX26" fmla="*/ 1155424 w 3469949"/>
                  <a:gd name="connsiteY26" fmla="*/ 140687 h 2224519"/>
                  <a:gd name="connsiteX27" fmla="*/ 1265955 w 3469949"/>
                  <a:gd name="connsiteY27" fmla="*/ 206001 h 2224519"/>
                  <a:gd name="connsiteX28" fmla="*/ 1145375 w 3469949"/>
                  <a:gd name="connsiteY28" fmla="*/ 296438 h 2224519"/>
                  <a:gd name="connsiteX29" fmla="*/ 1311173 w 3469949"/>
                  <a:gd name="connsiteY29" fmla="*/ 406970 h 2224519"/>
                  <a:gd name="connsiteX30" fmla="*/ 1346340 w 3469949"/>
                  <a:gd name="connsiteY30" fmla="*/ 115567 h 2224519"/>
                  <a:gd name="connsiteX31" fmla="*/ 1436777 w 3469949"/>
                  <a:gd name="connsiteY31" fmla="*/ 45231 h 2224519"/>
                  <a:gd name="connsiteX32" fmla="*/ 1872613 w 3469949"/>
                  <a:gd name="connsiteY32" fmla="*/ 11326 h 2224519"/>
                  <a:gd name="connsiteX33" fmla="*/ 1952519 w 3469949"/>
                  <a:gd name="connsiteY33" fmla="*/ 22160 h 2224519"/>
                  <a:gd name="connsiteX34" fmla="*/ 2225311 w 3469949"/>
                  <a:gd name="connsiteY34" fmla="*/ 79631 h 2224519"/>
                  <a:gd name="connsiteX35" fmla="*/ 2341181 w 3469949"/>
                  <a:gd name="connsiteY35" fmla="*/ 539534 h 2224519"/>
                  <a:gd name="connsiteX36" fmla="*/ 2293556 w 3469949"/>
                  <a:gd name="connsiteY36" fmla="*/ 349033 h 2224519"/>
                  <a:gd name="connsiteX37" fmla="*/ 2131631 w 3469949"/>
                  <a:gd name="connsiteY37" fmla="*/ 329984 h 2224519"/>
                  <a:gd name="connsiteX38" fmla="*/ 2093531 w 3469949"/>
                  <a:gd name="connsiteY38" fmla="*/ 172821 h 2224519"/>
                  <a:gd name="connsiteX39" fmla="*/ 1964943 w 3469949"/>
                  <a:gd name="connsiteY39" fmla="*/ 239496 h 2224519"/>
                  <a:gd name="connsiteX40" fmla="*/ 1936368 w 3469949"/>
                  <a:gd name="connsiteY40" fmla="*/ 56934 h 2224519"/>
                  <a:gd name="connsiteX41" fmla="*/ 1773395 w 3469949"/>
                  <a:gd name="connsiteY41" fmla="*/ 50254 h 2224519"/>
                  <a:gd name="connsiteX42" fmla="*/ 1708081 w 3469949"/>
                  <a:gd name="connsiteY42" fmla="*/ 110545 h 2224519"/>
                  <a:gd name="connsiteX43" fmla="*/ 1461896 w 3469949"/>
                  <a:gd name="connsiteY43" fmla="*/ 90447 h 2224519"/>
                  <a:gd name="connsiteX44" fmla="*/ 1421703 w 3469949"/>
                  <a:gd name="connsiteY44" fmla="*/ 396922 h 2224519"/>
                  <a:gd name="connsiteX45" fmla="*/ 1878903 w 3469949"/>
                  <a:gd name="connsiteY45" fmla="*/ 291415 h 2224519"/>
                  <a:gd name="connsiteX46" fmla="*/ 1968422 w 3469949"/>
                  <a:gd name="connsiteY46" fmla="*/ 228894 h 2224519"/>
                  <a:gd name="connsiteX47" fmla="*/ 2091943 w 3469949"/>
                  <a:gd name="connsiteY47" fmla="*/ 226796 h 2224519"/>
                  <a:gd name="connsiteX48" fmla="*/ 2041143 w 3469949"/>
                  <a:gd name="connsiteY48" fmla="*/ 518896 h 2224519"/>
                  <a:gd name="connsiteX49" fmla="*/ 1901443 w 3469949"/>
                  <a:gd name="connsiteY49" fmla="*/ 779246 h 2224519"/>
                  <a:gd name="connsiteX50" fmla="*/ 2123693 w 3469949"/>
                  <a:gd name="connsiteY50" fmla="*/ 868146 h 2224519"/>
                  <a:gd name="connsiteX51" fmla="*/ 2117343 w 3469949"/>
                  <a:gd name="connsiteY51" fmla="*/ 398246 h 2224519"/>
                  <a:gd name="connsiteX52" fmla="*/ 2361818 w 3469949"/>
                  <a:gd name="connsiteY52" fmla="*/ 377609 h 2224519"/>
                  <a:gd name="connsiteX53" fmla="*/ 2326893 w 3469949"/>
                  <a:gd name="connsiteY53" fmla="*/ 531596 h 2224519"/>
                  <a:gd name="connsiteX54" fmla="*/ 2213753 w 3469949"/>
                  <a:gd name="connsiteY54" fmla="*/ 879852 h 2224519"/>
                  <a:gd name="connsiteX55" fmla="*/ 2426908 w 3469949"/>
                  <a:gd name="connsiteY55" fmla="*/ 577634 h 2224519"/>
                  <a:gd name="connsiteX56" fmla="*/ 2693607 w 3469949"/>
                  <a:gd name="connsiteY56" fmla="*/ 882434 h 2224519"/>
                  <a:gd name="connsiteX57" fmla="*/ 2960305 w 3469949"/>
                  <a:gd name="connsiteY57" fmla="*/ 1058646 h 2224519"/>
                  <a:gd name="connsiteX58" fmla="*/ 3469893 w 3469949"/>
                  <a:gd name="connsiteY58" fmla="*/ 1934946 h 2224519"/>
                  <a:gd name="connsiteX59" fmla="*/ 2607881 w 3469949"/>
                  <a:gd name="connsiteY59" fmla="*/ 1234859 h 2224519"/>
                  <a:gd name="connsiteX60" fmla="*/ 2064955 w 3469949"/>
                  <a:gd name="connsiteY60" fmla="*/ 1382496 h 2224519"/>
                  <a:gd name="connsiteX61" fmla="*/ 2022094 w 3469949"/>
                  <a:gd name="connsiteY61" fmla="*/ 1225334 h 2224519"/>
                  <a:gd name="connsiteX62" fmla="*/ 2364993 w 3469949"/>
                  <a:gd name="connsiteY62" fmla="*/ 1120559 h 2224519"/>
                  <a:gd name="connsiteX63" fmla="*/ 2803144 w 3469949"/>
                  <a:gd name="connsiteY63" fmla="*/ 1101508 h 2224519"/>
                  <a:gd name="connsiteX64" fmla="*/ 2560257 w 3469949"/>
                  <a:gd name="connsiteY64" fmla="*/ 820521 h 2224519"/>
                  <a:gd name="connsiteX65" fmla="*/ 2226881 w 3469949"/>
                  <a:gd name="connsiteY65" fmla="*/ 1049121 h 2224519"/>
                  <a:gd name="connsiteX66" fmla="*/ 2105637 w 3469949"/>
                  <a:gd name="connsiteY66" fmla="*/ 967096 h 2224519"/>
                  <a:gd name="connsiteX67" fmla="*/ 1771168 w 3469949"/>
                  <a:gd name="connsiteY67" fmla="*/ 1203194 h 2224519"/>
                  <a:gd name="connsiteX68" fmla="*/ 1666272 w 3469949"/>
                  <a:gd name="connsiteY68" fmla="*/ 1103537 h 2224519"/>
                  <a:gd name="connsiteX69" fmla="*/ 1333340 w 3469949"/>
                  <a:gd name="connsiteY69" fmla="*/ 1505003 h 2224519"/>
                  <a:gd name="connsiteX70" fmla="*/ 1260930 w 3469949"/>
                  <a:gd name="connsiteY70" fmla="*/ 1457024 h 2224519"/>
                  <a:gd name="connsiteX71" fmla="*/ 1613074 w 3469949"/>
                  <a:gd name="connsiteY71" fmla="*/ 1076685 h 2224519"/>
                  <a:gd name="connsiteX72" fmla="*/ 1920715 w 3469949"/>
                  <a:gd name="connsiteY72" fmla="*/ 821267 h 2224519"/>
                  <a:gd name="connsiteX73" fmla="*/ 1829273 w 3469949"/>
                  <a:gd name="connsiteY73" fmla="*/ 817291 h 2224519"/>
                  <a:gd name="connsiteX74" fmla="*/ 1773614 w 3469949"/>
                  <a:gd name="connsiteY74" fmla="*/ 761632 h 2224519"/>
                  <a:gd name="connsiteX75" fmla="*/ 1456874 w 3469949"/>
                  <a:gd name="connsiteY75" fmla="*/ 1004847 h 2224519"/>
                  <a:gd name="connsiteX76" fmla="*/ 1527211 w 3469949"/>
                  <a:gd name="connsiteY76" fmla="*/ 753639 h 2224519"/>
                  <a:gd name="connsiteX77" fmla="*/ 1421703 w 3469949"/>
                  <a:gd name="connsiteY77" fmla="*/ 834026 h 2224519"/>
                  <a:gd name="connsiteX78" fmla="*/ 1512138 w 3469949"/>
                  <a:gd name="connsiteY78" fmla="*/ 834026 h 2224519"/>
                  <a:gd name="connsiteX79" fmla="*/ 1371461 w 3469949"/>
                  <a:gd name="connsiteY79" fmla="*/ 1019920 h 2224519"/>
                  <a:gd name="connsiteX80" fmla="*/ 1115228 w 3469949"/>
                  <a:gd name="connsiteY80" fmla="*/ 1246008 h 2224519"/>
                  <a:gd name="connsiteX81" fmla="*/ 907141 w 3469949"/>
                  <a:gd name="connsiteY81" fmla="*/ 1537410 h 2224519"/>
                  <a:gd name="connsiteX82" fmla="*/ 858995 w 3469949"/>
                  <a:gd name="connsiteY82" fmla="*/ 1612773 h 2224519"/>
                  <a:gd name="connsiteX83" fmla="*/ 1009720 w 3469949"/>
                  <a:gd name="connsiteY83" fmla="*/ 1909199 h 2224519"/>
                  <a:gd name="connsiteX84" fmla="*/ 1100156 w 3469949"/>
                  <a:gd name="connsiteY84" fmla="*/ 1889102 h 2224519"/>
                  <a:gd name="connsiteX85" fmla="*/ 1243117 w 3469949"/>
                  <a:gd name="connsiteY85" fmla="*/ 1429806 h 2224519"/>
                  <a:gd name="connsiteX86" fmla="*/ 1356169 w 3469949"/>
                  <a:gd name="connsiteY86" fmla="*/ 1501105 h 2224519"/>
                  <a:gd name="connsiteX87" fmla="*/ 1352194 w 3469949"/>
                  <a:gd name="connsiteY87" fmla="*/ 1596520 h 2224519"/>
                  <a:gd name="connsiteX88" fmla="*/ 1324384 w 3469949"/>
                  <a:gd name="connsiteY88" fmla="*/ 1770376 h 2224519"/>
                  <a:gd name="connsiteX89" fmla="*/ 1416465 w 3469949"/>
                  <a:gd name="connsiteY89" fmla="*/ 1910842 h 2224519"/>
                  <a:gd name="connsiteX90" fmla="*/ 1340269 w 3469949"/>
                  <a:gd name="connsiteY90" fmla="*/ 1640250 h 2224519"/>
                  <a:gd name="connsiteX91" fmla="*/ 1606637 w 3469949"/>
                  <a:gd name="connsiteY91" fmla="*/ 1513030 h 2224519"/>
                  <a:gd name="connsiteX92" fmla="*/ 1723643 w 3469949"/>
                  <a:gd name="connsiteY92" fmla="*/ 1293596 h 2224519"/>
                  <a:gd name="connsiteX93" fmla="*/ 1989073 w 3469949"/>
                  <a:gd name="connsiteY93" fmla="*/ 1262840 h 2224519"/>
                  <a:gd name="connsiteX94" fmla="*/ 1885956 w 3469949"/>
                  <a:gd name="connsiteY94" fmla="*/ 1550615 h 2224519"/>
                  <a:gd name="connsiteX95" fmla="*/ 1755393 w 3469949"/>
                  <a:gd name="connsiteY95" fmla="*/ 1719046 h 2224519"/>
                  <a:gd name="connsiteX96" fmla="*/ 1596312 w 3469949"/>
                  <a:gd name="connsiteY96" fmla="*/ 2013962 h 2224519"/>
                  <a:gd name="connsiteX97" fmla="*/ 1574831 w 3469949"/>
                  <a:gd name="connsiteY97" fmla="*/ 1921749 h 2224519"/>
                  <a:gd name="connsiteX98" fmla="*/ 1471464 w 3469949"/>
                  <a:gd name="connsiteY98" fmla="*/ 2065646 h 2224519"/>
                  <a:gd name="connsiteX99" fmla="*/ 1582781 w 3469949"/>
                  <a:gd name="connsiteY99" fmla="*/ 2133232 h 2224519"/>
                  <a:gd name="connsiteX100" fmla="*/ 1451584 w 3469949"/>
                  <a:gd name="connsiteY100" fmla="*/ 2200818 h 2224519"/>
                  <a:gd name="connsiteX101" fmla="*/ 1228948 w 3469949"/>
                  <a:gd name="connsiteY101" fmla="*/ 2208769 h 2224519"/>
                  <a:gd name="connsiteX102" fmla="*/ 982457 w 3469949"/>
                  <a:gd name="connsiteY102" fmla="*/ 2216722 h 2224519"/>
                  <a:gd name="connsiteX103" fmla="*/ 966555 w 3469949"/>
                  <a:gd name="connsiteY103" fmla="*/ 2137207 h 2224519"/>
                  <a:gd name="connsiteX104" fmla="*/ 1197143 w 3469949"/>
                  <a:gd name="connsiteY104" fmla="*/ 2161061 h 2224519"/>
                  <a:gd name="connsiteX105" fmla="*/ 1324364 w 3469949"/>
                  <a:gd name="connsiteY105" fmla="*/ 2141182 h 2224519"/>
                  <a:gd name="connsiteX106" fmla="*/ 1280632 w 3469949"/>
                  <a:gd name="connsiteY106" fmla="*/ 1954329 h 2224519"/>
                  <a:gd name="connsiteX107" fmla="*/ 1407852 w 3469949"/>
                  <a:gd name="connsiteY107" fmla="*/ 1926500 h 2224519"/>
                  <a:gd name="connsiteX108" fmla="*/ 1247453 w 3469949"/>
                  <a:gd name="connsiteY108" fmla="*/ 1884840 h 2224519"/>
                  <a:gd name="connsiteX109" fmla="*/ 1182614 w 3469949"/>
                  <a:gd name="connsiteY109" fmla="*/ 2054900 h 2224519"/>
                  <a:gd name="connsiteX110" fmla="*/ 1024793 w 3469949"/>
                  <a:gd name="connsiteY110" fmla="*/ 2120214 h 2224519"/>
                  <a:gd name="connsiteX111" fmla="*/ 884116 w 3469949"/>
                  <a:gd name="connsiteY111" fmla="*/ 1758474 h 2224519"/>
                  <a:gd name="connsiteX112" fmla="*/ 843922 w 3469949"/>
                  <a:gd name="connsiteY112" fmla="*/ 2069973 h 2224519"/>
                  <a:gd name="connsiteX113" fmla="*/ 703246 w 3469949"/>
                  <a:gd name="connsiteY113" fmla="*/ 1657991 h 2224519"/>
                  <a:gd name="connsiteX114" fmla="*/ 803729 w 3469949"/>
                  <a:gd name="connsiteY114" fmla="*/ 1406782 h 2224519"/>
                  <a:gd name="connsiteX115" fmla="*/ 884115 w 3469949"/>
                  <a:gd name="connsiteY115" fmla="*/ 1246008 h 2224519"/>
                  <a:gd name="connsiteX116" fmla="*/ 1160446 w 3469949"/>
                  <a:gd name="connsiteY116" fmla="*/ 1125427 h 2224519"/>
                  <a:gd name="connsiteX117" fmla="*/ 1637744 w 3469949"/>
                  <a:gd name="connsiteY117" fmla="*/ 648131 h 2224519"/>
                  <a:gd name="connsiteX118" fmla="*/ 1763348 w 3469949"/>
                  <a:gd name="connsiteY118" fmla="*/ 336632 h 2224519"/>
                  <a:gd name="connsiteX119" fmla="*/ 1642768 w 3469949"/>
                  <a:gd name="connsiteY119" fmla="*/ 376825 h 2224519"/>
                  <a:gd name="connsiteX120" fmla="*/ 1451848 w 3469949"/>
                  <a:gd name="connsiteY120" fmla="*/ 658179 h 2224519"/>
                  <a:gd name="connsiteX121" fmla="*/ 1170498 w 3469949"/>
                  <a:gd name="connsiteY121" fmla="*/ 497404 h 2224519"/>
                  <a:gd name="connsiteX122" fmla="*/ 1200641 w 3469949"/>
                  <a:gd name="connsiteY122" fmla="*/ 633056 h 2224519"/>
                  <a:gd name="connsiteX123" fmla="*/ 1115230 w 3469949"/>
                  <a:gd name="connsiteY123" fmla="*/ 869194 h 2224519"/>
                  <a:gd name="connsiteX124" fmla="*/ 1100158 w 3469949"/>
                  <a:gd name="connsiteY124" fmla="*/ 1004845 h 2224519"/>
                  <a:gd name="connsiteX125" fmla="*/ 904215 w 3469949"/>
                  <a:gd name="connsiteY125" fmla="*/ 1014893 h 2224519"/>
                  <a:gd name="connsiteX126" fmla="*/ 929336 w 3469949"/>
                  <a:gd name="connsiteY126" fmla="*/ 1175667 h 2224519"/>
                  <a:gd name="connsiteX127" fmla="*/ 708272 w 3469949"/>
                  <a:gd name="connsiteY127" fmla="*/ 984749 h 2224519"/>
                  <a:gd name="connsiteX128" fmla="*/ 607789 w 3469949"/>
                  <a:gd name="connsiteY128" fmla="*/ 914411 h 2224519"/>
                  <a:gd name="connsiteX129" fmla="*/ 809594 w 3469949"/>
                  <a:gd name="connsiteY129" fmla="*/ 1313832 h 2224519"/>
                  <a:gd name="connsiteX130" fmla="*/ 512330 w 3469949"/>
                  <a:gd name="connsiteY130" fmla="*/ 1356538 h 2224519"/>
                  <a:gd name="connsiteX131" fmla="*/ 647983 w 3469949"/>
                  <a:gd name="connsiteY131" fmla="*/ 1874028 h 2224519"/>
                  <a:gd name="connsiteX132" fmla="*/ 537449 w 3469949"/>
                  <a:gd name="connsiteY132" fmla="*/ 1798666 h 2224519"/>
                  <a:gd name="connsiteX133" fmla="*/ 391749 w 3469949"/>
                  <a:gd name="connsiteY133" fmla="*/ 1733351 h 2224519"/>
                  <a:gd name="connsiteX134" fmla="*/ 230975 w 3469949"/>
                  <a:gd name="connsiteY134" fmla="*/ 1436924 h 2224519"/>
                  <a:gd name="connsiteX135" fmla="*/ 356580 w 3469949"/>
                  <a:gd name="connsiteY135" fmla="*/ 1668037 h 2224519"/>
                  <a:gd name="connsiteX136" fmla="*/ 431942 w 3469949"/>
                  <a:gd name="connsiteY136" fmla="*/ 1833835 h 2224519"/>
                  <a:gd name="connsiteX137" fmla="*/ 527402 w 3469949"/>
                  <a:gd name="connsiteY137" fmla="*/ 1874028 h 2224519"/>
                  <a:gd name="connsiteX138" fmla="*/ 507305 w 3469949"/>
                  <a:gd name="connsiteY138" fmla="*/ 1989585 h 2224519"/>
                  <a:gd name="connsiteX139" fmla="*/ 311362 w 3469949"/>
                  <a:gd name="connsiteY139" fmla="*/ 2180503 h 2224519"/>
                  <a:gd name="connsiteX140" fmla="*/ 250235 w 3469949"/>
                  <a:gd name="connsiteY140" fmla="*/ 2142821 h 2224519"/>
                  <a:gd name="connsiteX141" fmla="*/ 220927 w 3469949"/>
                  <a:gd name="connsiteY141" fmla="*/ 1989584 h 2224519"/>
                  <a:gd name="connsiteX142" fmla="*/ 120444 w 3469949"/>
                  <a:gd name="connsiteY142" fmla="*/ 1909197 h 2224519"/>
                  <a:gd name="connsiteX143" fmla="*/ 65177 w 3469949"/>
                  <a:gd name="connsiteY143" fmla="*/ 1869004 h 2224519"/>
                  <a:gd name="connsiteX144" fmla="*/ 80251 w 3469949"/>
                  <a:gd name="connsiteY144" fmla="*/ 1673060 h 2224519"/>
                  <a:gd name="connsiteX145" fmla="*/ 205854 w 3469949"/>
                  <a:gd name="connsiteY145" fmla="*/ 1813738 h 2224519"/>
                  <a:gd name="connsiteX146" fmla="*/ 301314 w 3469949"/>
                  <a:gd name="connsiteY146" fmla="*/ 1974512 h 2224519"/>
                  <a:gd name="connsiteX147" fmla="*/ 326435 w 3469949"/>
                  <a:gd name="connsiteY147" fmla="*/ 1863979 h 2224519"/>
                  <a:gd name="connsiteX148" fmla="*/ 175710 w 3469949"/>
                  <a:gd name="connsiteY148" fmla="*/ 1517311 h 2224519"/>
                  <a:gd name="connsiteX149" fmla="*/ 150589 w 3469949"/>
                  <a:gd name="connsiteY149" fmla="*/ 1482143 h 2224519"/>
                  <a:gd name="connsiteX150" fmla="*/ 30008 w 3469949"/>
                  <a:gd name="connsiteY150" fmla="*/ 1642916 h 2224519"/>
                  <a:gd name="connsiteX151" fmla="*/ 19959 w 3469949"/>
                  <a:gd name="connsiteY151" fmla="*/ 1798665 h 2224519"/>
                  <a:gd name="connsiteX152" fmla="*/ 75227 w 3469949"/>
                  <a:gd name="connsiteY152" fmla="*/ 1301271 h 2224519"/>
                  <a:gd name="connsiteX153" fmla="*/ 175709 w 3469949"/>
                  <a:gd name="connsiteY153" fmla="*/ 1341465 h 2224519"/>
                  <a:gd name="connsiteX154" fmla="*/ 170685 w 3469949"/>
                  <a:gd name="connsiteY154" fmla="*/ 1125426 h 2224519"/>
                  <a:gd name="connsiteX155" fmla="*/ 95322 w 3469949"/>
                  <a:gd name="connsiteY155" fmla="*/ 1235957 h 2224519"/>
                  <a:gd name="connsiteX156" fmla="*/ 180733 w 3469949"/>
                  <a:gd name="connsiteY156" fmla="*/ 1045039 h 2224519"/>
                  <a:gd name="connsiteX157" fmla="*/ 276193 w 3469949"/>
                  <a:gd name="connsiteY157" fmla="*/ 864168 h 2224519"/>
                  <a:gd name="connsiteX158" fmla="*/ 471298 w 3469949"/>
                  <a:gd name="connsiteY158" fmla="*/ 663201 h 2224519"/>
                  <a:gd name="connsiteX0" fmla="*/ 471298 w 3469960"/>
                  <a:gd name="connsiteY0" fmla="*/ 663201 h 2224519"/>
                  <a:gd name="connsiteX1" fmla="*/ 693200 w 3469960"/>
                  <a:gd name="connsiteY1" fmla="*/ 401944 h 2224519"/>
                  <a:gd name="connsiteX2" fmla="*/ 743441 w 3469960"/>
                  <a:gd name="connsiteY2" fmla="*/ 462235 h 2224519"/>
                  <a:gd name="connsiteX3" fmla="*/ 708273 w 3469960"/>
                  <a:gd name="connsiteY3" fmla="*/ 572766 h 2224519"/>
                  <a:gd name="connsiteX4" fmla="*/ 637934 w 3469960"/>
                  <a:gd name="connsiteY4" fmla="*/ 582815 h 2224519"/>
                  <a:gd name="connsiteX5" fmla="*/ 562573 w 3469960"/>
                  <a:gd name="connsiteY5" fmla="*/ 617984 h 2224519"/>
                  <a:gd name="connsiteX6" fmla="*/ 688176 w 3469960"/>
                  <a:gd name="connsiteY6" fmla="*/ 768709 h 2224519"/>
                  <a:gd name="connsiteX7" fmla="*/ 487209 w 3469960"/>
                  <a:gd name="connsiteY7" fmla="*/ 743589 h 2224519"/>
                  <a:gd name="connsiteX8" fmla="*/ 421895 w 3469960"/>
                  <a:gd name="connsiteY8" fmla="*/ 944556 h 2224519"/>
                  <a:gd name="connsiteX9" fmla="*/ 241862 w 3469960"/>
                  <a:gd name="connsiteY9" fmla="*/ 984749 h 2224519"/>
                  <a:gd name="connsiteX10" fmla="*/ 306338 w 3469960"/>
                  <a:gd name="connsiteY10" fmla="*/ 1276151 h 2224519"/>
                  <a:gd name="connsiteX11" fmla="*/ 492233 w 3469960"/>
                  <a:gd name="connsiteY11" fmla="*/ 1185716 h 2224519"/>
                  <a:gd name="connsiteX12" fmla="*/ 477162 w 3469960"/>
                  <a:gd name="connsiteY12" fmla="*/ 969676 h 2224519"/>
                  <a:gd name="connsiteX13" fmla="*/ 738418 w 3469960"/>
                  <a:gd name="connsiteY13" fmla="*/ 773733 h 2224519"/>
                  <a:gd name="connsiteX14" fmla="*/ 818805 w 3469960"/>
                  <a:gd name="connsiteY14" fmla="*/ 808903 h 2224519"/>
                  <a:gd name="connsiteX15" fmla="*/ 889144 w 3469960"/>
                  <a:gd name="connsiteY15" fmla="*/ 909386 h 2224519"/>
                  <a:gd name="connsiteX16" fmla="*/ 793684 w 3469960"/>
                  <a:gd name="connsiteY16" fmla="*/ 698370 h 2224519"/>
                  <a:gd name="connsiteX17" fmla="*/ 803732 w 3469960"/>
                  <a:gd name="connsiteY17" fmla="*/ 427065 h 2224519"/>
                  <a:gd name="connsiteX18" fmla="*/ 979579 w 3469960"/>
                  <a:gd name="connsiteY18" fmla="*/ 281364 h 2224519"/>
                  <a:gd name="connsiteX19" fmla="*/ 904216 w 3469960"/>
                  <a:gd name="connsiteY19" fmla="*/ 462235 h 2224519"/>
                  <a:gd name="connsiteX20" fmla="*/ 899192 w 3469960"/>
                  <a:gd name="connsiteY20" fmla="*/ 537597 h 2224519"/>
                  <a:gd name="connsiteX21" fmla="*/ 1029820 w 3469960"/>
                  <a:gd name="connsiteY21" fmla="*/ 557694 h 2224519"/>
                  <a:gd name="connsiteX22" fmla="*/ 974554 w 3469960"/>
                  <a:gd name="connsiteY22" fmla="*/ 758661 h 2224519"/>
                  <a:gd name="connsiteX23" fmla="*/ 994652 w 3469960"/>
                  <a:gd name="connsiteY23" fmla="*/ 778759 h 2224519"/>
                  <a:gd name="connsiteX24" fmla="*/ 959482 w 3469960"/>
                  <a:gd name="connsiteY24" fmla="*/ 497404 h 2224519"/>
                  <a:gd name="connsiteX25" fmla="*/ 1034844 w 3469960"/>
                  <a:gd name="connsiteY25" fmla="*/ 306485 h 2224519"/>
                  <a:gd name="connsiteX26" fmla="*/ 1155424 w 3469960"/>
                  <a:gd name="connsiteY26" fmla="*/ 140687 h 2224519"/>
                  <a:gd name="connsiteX27" fmla="*/ 1265955 w 3469960"/>
                  <a:gd name="connsiteY27" fmla="*/ 206001 h 2224519"/>
                  <a:gd name="connsiteX28" fmla="*/ 1145375 w 3469960"/>
                  <a:gd name="connsiteY28" fmla="*/ 296438 h 2224519"/>
                  <a:gd name="connsiteX29" fmla="*/ 1311173 w 3469960"/>
                  <a:gd name="connsiteY29" fmla="*/ 406970 h 2224519"/>
                  <a:gd name="connsiteX30" fmla="*/ 1346340 w 3469960"/>
                  <a:gd name="connsiteY30" fmla="*/ 115567 h 2224519"/>
                  <a:gd name="connsiteX31" fmla="*/ 1436777 w 3469960"/>
                  <a:gd name="connsiteY31" fmla="*/ 45231 h 2224519"/>
                  <a:gd name="connsiteX32" fmla="*/ 1872613 w 3469960"/>
                  <a:gd name="connsiteY32" fmla="*/ 11326 h 2224519"/>
                  <a:gd name="connsiteX33" fmla="*/ 1952519 w 3469960"/>
                  <a:gd name="connsiteY33" fmla="*/ 22160 h 2224519"/>
                  <a:gd name="connsiteX34" fmla="*/ 2225311 w 3469960"/>
                  <a:gd name="connsiteY34" fmla="*/ 79631 h 2224519"/>
                  <a:gd name="connsiteX35" fmla="*/ 2341181 w 3469960"/>
                  <a:gd name="connsiteY35" fmla="*/ 539534 h 2224519"/>
                  <a:gd name="connsiteX36" fmla="*/ 2293556 w 3469960"/>
                  <a:gd name="connsiteY36" fmla="*/ 349033 h 2224519"/>
                  <a:gd name="connsiteX37" fmla="*/ 2131631 w 3469960"/>
                  <a:gd name="connsiteY37" fmla="*/ 329984 h 2224519"/>
                  <a:gd name="connsiteX38" fmla="*/ 2093531 w 3469960"/>
                  <a:gd name="connsiteY38" fmla="*/ 172821 h 2224519"/>
                  <a:gd name="connsiteX39" fmla="*/ 1964943 w 3469960"/>
                  <a:gd name="connsiteY39" fmla="*/ 239496 h 2224519"/>
                  <a:gd name="connsiteX40" fmla="*/ 1936368 w 3469960"/>
                  <a:gd name="connsiteY40" fmla="*/ 56934 h 2224519"/>
                  <a:gd name="connsiteX41" fmla="*/ 1773395 w 3469960"/>
                  <a:gd name="connsiteY41" fmla="*/ 50254 h 2224519"/>
                  <a:gd name="connsiteX42" fmla="*/ 1708081 w 3469960"/>
                  <a:gd name="connsiteY42" fmla="*/ 110545 h 2224519"/>
                  <a:gd name="connsiteX43" fmla="*/ 1461896 w 3469960"/>
                  <a:gd name="connsiteY43" fmla="*/ 90447 h 2224519"/>
                  <a:gd name="connsiteX44" fmla="*/ 1421703 w 3469960"/>
                  <a:gd name="connsiteY44" fmla="*/ 396922 h 2224519"/>
                  <a:gd name="connsiteX45" fmla="*/ 1878903 w 3469960"/>
                  <a:gd name="connsiteY45" fmla="*/ 291415 h 2224519"/>
                  <a:gd name="connsiteX46" fmla="*/ 1968422 w 3469960"/>
                  <a:gd name="connsiteY46" fmla="*/ 228894 h 2224519"/>
                  <a:gd name="connsiteX47" fmla="*/ 2091943 w 3469960"/>
                  <a:gd name="connsiteY47" fmla="*/ 226796 h 2224519"/>
                  <a:gd name="connsiteX48" fmla="*/ 2041143 w 3469960"/>
                  <a:gd name="connsiteY48" fmla="*/ 518896 h 2224519"/>
                  <a:gd name="connsiteX49" fmla="*/ 1901443 w 3469960"/>
                  <a:gd name="connsiteY49" fmla="*/ 779246 h 2224519"/>
                  <a:gd name="connsiteX50" fmla="*/ 2123693 w 3469960"/>
                  <a:gd name="connsiteY50" fmla="*/ 868146 h 2224519"/>
                  <a:gd name="connsiteX51" fmla="*/ 2117343 w 3469960"/>
                  <a:gd name="connsiteY51" fmla="*/ 398246 h 2224519"/>
                  <a:gd name="connsiteX52" fmla="*/ 2361818 w 3469960"/>
                  <a:gd name="connsiteY52" fmla="*/ 377609 h 2224519"/>
                  <a:gd name="connsiteX53" fmla="*/ 2326893 w 3469960"/>
                  <a:gd name="connsiteY53" fmla="*/ 531596 h 2224519"/>
                  <a:gd name="connsiteX54" fmla="*/ 2213753 w 3469960"/>
                  <a:gd name="connsiteY54" fmla="*/ 879852 h 2224519"/>
                  <a:gd name="connsiteX55" fmla="*/ 2426908 w 3469960"/>
                  <a:gd name="connsiteY55" fmla="*/ 577634 h 2224519"/>
                  <a:gd name="connsiteX56" fmla="*/ 2693607 w 3469960"/>
                  <a:gd name="connsiteY56" fmla="*/ 882434 h 2224519"/>
                  <a:gd name="connsiteX57" fmla="*/ 2960305 w 3469960"/>
                  <a:gd name="connsiteY57" fmla="*/ 1058646 h 2224519"/>
                  <a:gd name="connsiteX58" fmla="*/ 3469893 w 3469960"/>
                  <a:gd name="connsiteY58" fmla="*/ 1934946 h 2224519"/>
                  <a:gd name="connsiteX59" fmla="*/ 2993644 w 3469960"/>
                  <a:gd name="connsiteY59" fmla="*/ 1539659 h 2224519"/>
                  <a:gd name="connsiteX60" fmla="*/ 2607881 w 3469960"/>
                  <a:gd name="connsiteY60" fmla="*/ 1234859 h 2224519"/>
                  <a:gd name="connsiteX61" fmla="*/ 2064955 w 3469960"/>
                  <a:gd name="connsiteY61" fmla="*/ 1382496 h 2224519"/>
                  <a:gd name="connsiteX62" fmla="*/ 2022094 w 3469960"/>
                  <a:gd name="connsiteY62" fmla="*/ 1225334 h 2224519"/>
                  <a:gd name="connsiteX63" fmla="*/ 2364993 w 3469960"/>
                  <a:gd name="connsiteY63" fmla="*/ 1120559 h 2224519"/>
                  <a:gd name="connsiteX64" fmla="*/ 2803144 w 3469960"/>
                  <a:gd name="connsiteY64" fmla="*/ 1101508 h 2224519"/>
                  <a:gd name="connsiteX65" fmla="*/ 2560257 w 3469960"/>
                  <a:gd name="connsiteY65" fmla="*/ 820521 h 2224519"/>
                  <a:gd name="connsiteX66" fmla="*/ 2226881 w 3469960"/>
                  <a:gd name="connsiteY66" fmla="*/ 1049121 h 2224519"/>
                  <a:gd name="connsiteX67" fmla="*/ 2105637 w 3469960"/>
                  <a:gd name="connsiteY67" fmla="*/ 967096 h 2224519"/>
                  <a:gd name="connsiteX68" fmla="*/ 1771168 w 3469960"/>
                  <a:gd name="connsiteY68" fmla="*/ 1203194 h 2224519"/>
                  <a:gd name="connsiteX69" fmla="*/ 1666272 w 3469960"/>
                  <a:gd name="connsiteY69" fmla="*/ 1103537 h 2224519"/>
                  <a:gd name="connsiteX70" fmla="*/ 1333340 w 3469960"/>
                  <a:gd name="connsiteY70" fmla="*/ 1505003 h 2224519"/>
                  <a:gd name="connsiteX71" fmla="*/ 1260930 w 3469960"/>
                  <a:gd name="connsiteY71" fmla="*/ 1457024 h 2224519"/>
                  <a:gd name="connsiteX72" fmla="*/ 1613074 w 3469960"/>
                  <a:gd name="connsiteY72" fmla="*/ 1076685 h 2224519"/>
                  <a:gd name="connsiteX73" fmla="*/ 1920715 w 3469960"/>
                  <a:gd name="connsiteY73" fmla="*/ 821267 h 2224519"/>
                  <a:gd name="connsiteX74" fmla="*/ 1829273 w 3469960"/>
                  <a:gd name="connsiteY74" fmla="*/ 817291 h 2224519"/>
                  <a:gd name="connsiteX75" fmla="*/ 1773614 w 3469960"/>
                  <a:gd name="connsiteY75" fmla="*/ 761632 h 2224519"/>
                  <a:gd name="connsiteX76" fmla="*/ 1456874 w 3469960"/>
                  <a:gd name="connsiteY76" fmla="*/ 1004847 h 2224519"/>
                  <a:gd name="connsiteX77" fmla="*/ 1527211 w 3469960"/>
                  <a:gd name="connsiteY77" fmla="*/ 753639 h 2224519"/>
                  <a:gd name="connsiteX78" fmla="*/ 1421703 w 3469960"/>
                  <a:gd name="connsiteY78" fmla="*/ 834026 h 2224519"/>
                  <a:gd name="connsiteX79" fmla="*/ 1512138 w 3469960"/>
                  <a:gd name="connsiteY79" fmla="*/ 834026 h 2224519"/>
                  <a:gd name="connsiteX80" fmla="*/ 1371461 w 3469960"/>
                  <a:gd name="connsiteY80" fmla="*/ 1019920 h 2224519"/>
                  <a:gd name="connsiteX81" fmla="*/ 1115228 w 3469960"/>
                  <a:gd name="connsiteY81" fmla="*/ 1246008 h 2224519"/>
                  <a:gd name="connsiteX82" fmla="*/ 907141 w 3469960"/>
                  <a:gd name="connsiteY82" fmla="*/ 1537410 h 2224519"/>
                  <a:gd name="connsiteX83" fmla="*/ 858995 w 3469960"/>
                  <a:gd name="connsiteY83" fmla="*/ 1612773 h 2224519"/>
                  <a:gd name="connsiteX84" fmla="*/ 1009720 w 3469960"/>
                  <a:gd name="connsiteY84" fmla="*/ 1909199 h 2224519"/>
                  <a:gd name="connsiteX85" fmla="*/ 1100156 w 3469960"/>
                  <a:gd name="connsiteY85" fmla="*/ 1889102 h 2224519"/>
                  <a:gd name="connsiteX86" fmla="*/ 1243117 w 3469960"/>
                  <a:gd name="connsiteY86" fmla="*/ 1429806 h 2224519"/>
                  <a:gd name="connsiteX87" fmla="*/ 1356169 w 3469960"/>
                  <a:gd name="connsiteY87" fmla="*/ 1501105 h 2224519"/>
                  <a:gd name="connsiteX88" fmla="*/ 1352194 w 3469960"/>
                  <a:gd name="connsiteY88" fmla="*/ 1596520 h 2224519"/>
                  <a:gd name="connsiteX89" fmla="*/ 1324384 w 3469960"/>
                  <a:gd name="connsiteY89" fmla="*/ 1770376 h 2224519"/>
                  <a:gd name="connsiteX90" fmla="*/ 1416465 w 3469960"/>
                  <a:gd name="connsiteY90" fmla="*/ 1910842 h 2224519"/>
                  <a:gd name="connsiteX91" fmla="*/ 1340269 w 3469960"/>
                  <a:gd name="connsiteY91" fmla="*/ 1640250 h 2224519"/>
                  <a:gd name="connsiteX92" fmla="*/ 1606637 w 3469960"/>
                  <a:gd name="connsiteY92" fmla="*/ 1513030 h 2224519"/>
                  <a:gd name="connsiteX93" fmla="*/ 1723643 w 3469960"/>
                  <a:gd name="connsiteY93" fmla="*/ 1293596 h 2224519"/>
                  <a:gd name="connsiteX94" fmla="*/ 1989073 w 3469960"/>
                  <a:gd name="connsiteY94" fmla="*/ 1262840 h 2224519"/>
                  <a:gd name="connsiteX95" fmla="*/ 1885956 w 3469960"/>
                  <a:gd name="connsiteY95" fmla="*/ 1550615 h 2224519"/>
                  <a:gd name="connsiteX96" fmla="*/ 1755393 w 3469960"/>
                  <a:gd name="connsiteY96" fmla="*/ 1719046 h 2224519"/>
                  <a:gd name="connsiteX97" fmla="*/ 1596312 w 3469960"/>
                  <a:gd name="connsiteY97" fmla="*/ 2013962 h 2224519"/>
                  <a:gd name="connsiteX98" fmla="*/ 1574831 w 3469960"/>
                  <a:gd name="connsiteY98" fmla="*/ 1921749 h 2224519"/>
                  <a:gd name="connsiteX99" fmla="*/ 1471464 w 3469960"/>
                  <a:gd name="connsiteY99" fmla="*/ 2065646 h 2224519"/>
                  <a:gd name="connsiteX100" fmla="*/ 1582781 w 3469960"/>
                  <a:gd name="connsiteY100" fmla="*/ 2133232 h 2224519"/>
                  <a:gd name="connsiteX101" fmla="*/ 1451584 w 3469960"/>
                  <a:gd name="connsiteY101" fmla="*/ 2200818 h 2224519"/>
                  <a:gd name="connsiteX102" fmla="*/ 1228948 w 3469960"/>
                  <a:gd name="connsiteY102" fmla="*/ 2208769 h 2224519"/>
                  <a:gd name="connsiteX103" fmla="*/ 982457 w 3469960"/>
                  <a:gd name="connsiteY103" fmla="*/ 2216722 h 2224519"/>
                  <a:gd name="connsiteX104" fmla="*/ 966555 w 3469960"/>
                  <a:gd name="connsiteY104" fmla="*/ 2137207 h 2224519"/>
                  <a:gd name="connsiteX105" fmla="*/ 1197143 w 3469960"/>
                  <a:gd name="connsiteY105" fmla="*/ 2161061 h 2224519"/>
                  <a:gd name="connsiteX106" fmla="*/ 1324364 w 3469960"/>
                  <a:gd name="connsiteY106" fmla="*/ 2141182 h 2224519"/>
                  <a:gd name="connsiteX107" fmla="*/ 1280632 w 3469960"/>
                  <a:gd name="connsiteY107" fmla="*/ 1954329 h 2224519"/>
                  <a:gd name="connsiteX108" fmla="*/ 1407852 w 3469960"/>
                  <a:gd name="connsiteY108" fmla="*/ 1926500 h 2224519"/>
                  <a:gd name="connsiteX109" fmla="*/ 1247453 w 3469960"/>
                  <a:gd name="connsiteY109" fmla="*/ 1884840 h 2224519"/>
                  <a:gd name="connsiteX110" fmla="*/ 1182614 w 3469960"/>
                  <a:gd name="connsiteY110" fmla="*/ 2054900 h 2224519"/>
                  <a:gd name="connsiteX111" fmla="*/ 1024793 w 3469960"/>
                  <a:gd name="connsiteY111" fmla="*/ 2120214 h 2224519"/>
                  <a:gd name="connsiteX112" fmla="*/ 884116 w 3469960"/>
                  <a:gd name="connsiteY112" fmla="*/ 1758474 h 2224519"/>
                  <a:gd name="connsiteX113" fmla="*/ 843922 w 3469960"/>
                  <a:gd name="connsiteY113" fmla="*/ 2069973 h 2224519"/>
                  <a:gd name="connsiteX114" fmla="*/ 703246 w 3469960"/>
                  <a:gd name="connsiteY114" fmla="*/ 1657991 h 2224519"/>
                  <a:gd name="connsiteX115" fmla="*/ 803729 w 3469960"/>
                  <a:gd name="connsiteY115" fmla="*/ 1406782 h 2224519"/>
                  <a:gd name="connsiteX116" fmla="*/ 884115 w 3469960"/>
                  <a:gd name="connsiteY116" fmla="*/ 1246008 h 2224519"/>
                  <a:gd name="connsiteX117" fmla="*/ 1160446 w 3469960"/>
                  <a:gd name="connsiteY117" fmla="*/ 1125427 h 2224519"/>
                  <a:gd name="connsiteX118" fmla="*/ 1637744 w 3469960"/>
                  <a:gd name="connsiteY118" fmla="*/ 648131 h 2224519"/>
                  <a:gd name="connsiteX119" fmla="*/ 1763348 w 3469960"/>
                  <a:gd name="connsiteY119" fmla="*/ 336632 h 2224519"/>
                  <a:gd name="connsiteX120" fmla="*/ 1642768 w 3469960"/>
                  <a:gd name="connsiteY120" fmla="*/ 376825 h 2224519"/>
                  <a:gd name="connsiteX121" fmla="*/ 1451848 w 3469960"/>
                  <a:gd name="connsiteY121" fmla="*/ 658179 h 2224519"/>
                  <a:gd name="connsiteX122" fmla="*/ 1170498 w 3469960"/>
                  <a:gd name="connsiteY122" fmla="*/ 497404 h 2224519"/>
                  <a:gd name="connsiteX123" fmla="*/ 1200641 w 3469960"/>
                  <a:gd name="connsiteY123" fmla="*/ 633056 h 2224519"/>
                  <a:gd name="connsiteX124" fmla="*/ 1115230 w 3469960"/>
                  <a:gd name="connsiteY124" fmla="*/ 869194 h 2224519"/>
                  <a:gd name="connsiteX125" fmla="*/ 1100158 w 3469960"/>
                  <a:gd name="connsiteY125" fmla="*/ 1004845 h 2224519"/>
                  <a:gd name="connsiteX126" fmla="*/ 904215 w 3469960"/>
                  <a:gd name="connsiteY126" fmla="*/ 1014893 h 2224519"/>
                  <a:gd name="connsiteX127" fmla="*/ 929336 w 3469960"/>
                  <a:gd name="connsiteY127" fmla="*/ 1175667 h 2224519"/>
                  <a:gd name="connsiteX128" fmla="*/ 708272 w 3469960"/>
                  <a:gd name="connsiteY128" fmla="*/ 984749 h 2224519"/>
                  <a:gd name="connsiteX129" fmla="*/ 607789 w 3469960"/>
                  <a:gd name="connsiteY129" fmla="*/ 914411 h 2224519"/>
                  <a:gd name="connsiteX130" fmla="*/ 809594 w 3469960"/>
                  <a:gd name="connsiteY130" fmla="*/ 1313832 h 2224519"/>
                  <a:gd name="connsiteX131" fmla="*/ 512330 w 3469960"/>
                  <a:gd name="connsiteY131" fmla="*/ 1356538 h 2224519"/>
                  <a:gd name="connsiteX132" fmla="*/ 647983 w 3469960"/>
                  <a:gd name="connsiteY132" fmla="*/ 1874028 h 2224519"/>
                  <a:gd name="connsiteX133" fmla="*/ 537449 w 3469960"/>
                  <a:gd name="connsiteY133" fmla="*/ 1798666 h 2224519"/>
                  <a:gd name="connsiteX134" fmla="*/ 391749 w 3469960"/>
                  <a:gd name="connsiteY134" fmla="*/ 1733351 h 2224519"/>
                  <a:gd name="connsiteX135" fmla="*/ 230975 w 3469960"/>
                  <a:gd name="connsiteY135" fmla="*/ 1436924 h 2224519"/>
                  <a:gd name="connsiteX136" fmla="*/ 356580 w 3469960"/>
                  <a:gd name="connsiteY136" fmla="*/ 1668037 h 2224519"/>
                  <a:gd name="connsiteX137" fmla="*/ 431942 w 3469960"/>
                  <a:gd name="connsiteY137" fmla="*/ 1833835 h 2224519"/>
                  <a:gd name="connsiteX138" fmla="*/ 527402 w 3469960"/>
                  <a:gd name="connsiteY138" fmla="*/ 1874028 h 2224519"/>
                  <a:gd name="connsiteX139" fmla="*/ 507305 w 3469960"/>
                  <a:gd name="connsiteY139" fmla="*/ 1989585 h 2224519"/>
                  <a:gd name="connsiteX140" fmla="*/ 311362 w 3469960"/>
                  <a:gd name="connsiteY140" fmla="*/ 2180503 h 2224519"/>
                  <a:gd name="connsiteX141" fmla="*/ 250235 w 3469960"/>
                  <a:gd name="connsiteY141" fmla="*/ 2142821 h 2224519"/>
                  <a:gd name="connsiteX142" fmla="*/ 220927 w 3469960"/>
                  <a:gd name="connsiteY142" fmla="*/ 1989584 h 2224519"/>
                  <a:gd name="connsiteX143" fmla="*/ 120444 w 3469960"/>
                  <a:gd name="connsiteY143" fmla="*/ 1909197 h 2224519"/>
                  <a:gd name="connsiteX144" fmla="*/ 65177 w 3469960"/>
                  <a:gd name="connsiteY144" fmla="*/ 1869004 h 2224519"/>
                  <a:gd name="connsiteX145" fmla="*/ 80251 w 3469960"/>
                  <a:gd name="connsiteY145" fmla="*/ 1673060 h 2224519"/>
                  <a:gd name="connsiteX146" fmla="*/ 205854 w 3469960"/>
                  <a:gd name="connsiteY146" fmla="*/ 1813738 h 2224519"/>
                  <a:gd name="connsiteX147" fmla="*/ 301314 w 3469960"/>
                  <a:gd name="connsiteY147" fmla="*/ 1974512 h 2224519"/>
                  <a:gd name="connsiteX148" fmla="*/ 326435 w 3469960"/>
                  <a:gd name="connsiteY148" fmla="*/ 1863979 h 2224519"/>
                  <a:gd name="connsiteX149" fmla="*/ 175710 w 3469960"/>
                  <a:gd name="connsiteY149" fmla="*/ 1517311 h 2224519"/>
                  <a:gd name="connsiteX150" fmla="*/ 150589 w 3469960"/>
                  <a:gd name="connsiteY150" fmla="*/ 1482143 h 2224519"/>
                  <a:gd name="connsiteX151" fmla="*/ 30008 w 3469960"/>
                  <a:gd name="connsiteY151" fmla="*/ 1642916 h 2224519"/>
                  <a:gd name="connsiteX152" fmla="*/ 19959 w 3469960"/>
                  <a:gd name="connsiteY152" fmla="*/ 1798665 h 2224519"/>
                  <a:gd name="connsiteX153" fmla="*/ 75227 w 3469960"/>
                  <a:gd name="connsiteY153" fmla="*/ 1301271 h 2224519"/>
                  <a:gd name="connsiteX154" fmla="*/ 175709 w 3469960"/>
                  <a:gd name="connsiteY154" fmla="*/ 1341465 h 2224519"/>
                  <a:gd name="connsiteX155" fmla="*/ 170685 w 3469960"/>
                  <a:gd name="connsiteY155" fmla="*/ 1125426 h 2224519"/>
                  <a:gd name="connsiteX156" fmla="*/ 95322 w 3469960"/>
                  <a:gd name="connsiteY156" fmla="*/ 1235957 h 2224519"/>
                  <a:gd name="connsiteX157" fmla="*/ 180733 w 3469960"/>
                  <a:gd name="connsiteY157" fmla="*/ 1045039 h 2224519"/>
                  <a:gd name="connsiteX158" fmla="*/ 276193 w 3469960"/>
                  <a:gd name="connsiteY158" fmla="*/ 864168 h 2224519"/>
                  <a:gd name="connsiteX159" fmla="*/ 471298 w 3469960"/>
                  <a:gd name="connsiteY159"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2607881 w 3469907"/>
                  <a:gd name="connsiteY60" fmla="*/ 1234859 h 2224519"/>
                  <a:gd name="connsiteX61" fmla="*/ 2064955 w 3469907"/>
                  <a:gd name="connsiteY61" fmla="*/ 1382496 h 2224519"/>
                  <a:gd name="connsiteX62" fmla="*/ 2022094 w 3469907"/>
                  <a:gd name="connsiteY62" fmla="*/ 1225334 h 2224519"/>
                  <a:gd name="connsiteX63" fmla="*/ 2364993 w 3469907"/>
                  <a:gd name="connsiteY63" fmla="*/ 1120559 h 2224519"/>
                  <a:gd name="connsiteX64" fmla="*/ 2803144 w 3469907"/>
                  <a:gd name="connsiteY64" fmla="*/ 1101508 h 2224519"/>
                  <a:gd name="connsiteX65" fmla="*/ 2560257 w 3469907"/>
                  <a:gd name="connsiteY65" fmla="*/ 820521 h 2224519"/>
                  <a:gd name="connsiteX66" fmla="*/ 2226881 w 3469907"/>
                  <a:gd name="connsiteY66" fmla="*/ 1049121 h 2224519"/>
                  <a:gd name="connsiteX67" fmla="*/ 2105637 w 3469907"/>
                  <a:gd name="connsiteY67" fmla="*/ 967096 h 2224519"/>
                  <a:gd name="connsiteX68" fmla="*/ 1771168 w 3469907"/>
                  <a:gd name="connsiteY68" fmla="*/ 1203194 h 2224519"/>
                  <a:gd name="connsiteX69" fmla="*/ 1666272 w 3469907"/>
                  <a:gd name="connsiteY69" fmla="*/ 1103537 h 2224519"/>
                  <a:gd name="connsiteX70" fmla="*/ 1333340 w 3469907"/>
                  <a:gd name="connsiteY70" fmla="*/ 1505003 h 2224519"/>
                  <a:gd name="connsiteX71" fmla="*/ 1260930 w 3469907"/>
                  <a:gd name="connsiteY71" fmla="*/ 1457024 h 2224519"/>
                  <a:gd name="connsiteX72" fmla="*/ 1613074 w 3469907"/>
                  <a:gd name="connsiteY72" fmla="*/ 1076685 h 2224519"/>
                  <a:gd name="connsiteX73" fmla="*/ 1920715 w 3469907"/>
                  <a:gd name="connsiteY73" fmla="*/ 821267 h 2224519"/>
                  <a:gd name="connsiteX74" fmla="*/ 1829273 w 3469907"/>
                  <a:gd name="connsiteY74" fmla="*/ 817291 h 2224519"/>
                  <a:gd name="connsiteX75" fmla="*/ 1773614 w 3469907"/>
                  <a:gd name="connsiteY75" fmla="*/ 761632 h 2224519"/>
                  <a:gd name="connsiteX76" fmla="*/ 1456874 w 3469907"/>
                  <a:gd name="connsiteY76" fmla="*/ 1004847 h 2224519"/>
                  <a:gd name="connsiteX77" fmla="*/ 1527211 w 3469907"/>
                  <a:gd name="connsiteY77" fmla="*/ 753639 h 2224519"/>
                  <a:gd name="connsiteX78" fmla="*/ 1421703 w 3469907"/>
                  <a:gd name="connsiteY78" fmla="*/ 834026 h 2224519"/>
                  <a:gd name="connsiteX79" fmla="*/ 1512138 w 3469907"/>
                  <a:gd name="connsiteY79" fmla="*/ 834026 h 2224519"/>
                  <a:gd name="connsiteX80" fmla="*/ 1371461 w 3469907"/>
                  <a:gd name="connsiteY80" fmla="*/ 1019920 h 2224519"/>
                  <a:gd name="connsiteX81" fmla="*/ 1115228 w 3469907"/>
                  <a:gd name="connsiteY81" fmla="*/ 1246008 h 2224519"/>
                  <a:gd name="connsiteX82" fmla="*/ 907141 w 3469907"/>
                  <a:gd name="connsiteY82" fmla="*/ 1537410 h 2224519"/>
                  <a:gd name="connsiteX83" fmla="*/ 858995 w 3469907"/>
                  <a:gd name="connsiteY83" fmla="*/ 1612773 h 2224519"/>
                  <a:gd name="connsiteX84" fmla="*/ 1009720 w 3469907"/>
                  <a:gd name="connsiteY84" fmla="*/ 1909199 h 2224519"/>
                  <a:gd name="connsiteX85" fmla="*/ 1100156 w 3469907"/>
                  <a:gd name="connsiteY85" fmla="*/ 1889102 h 2224519"/>
                  <a:gd name="connsiteX86" fmla="*/ 1243117 w 3469907"/>
                  <a:gd name="connsiteY86" fmla="*/ 1429806 h 2224519"/>
                  <a:gd name="connsiteX87" fmla="*/ 1356169 w 3469907"/>
                  <a:gd name="connsiteY87" fmla="*/ 1501105 h 2224519"/>
                  <a:gd name="connsiteX88" fmla="*/ 1352194 w 3469907"/>
                  <a:gd name="connsiteY88" fmla="*/ 1596520 h 2224519"/>
                  <a:gd name="connsiteX89" fmla="*/ 1324384 w 3469907"/>
                  <a:gd name="connsiteY89" fmla="*/ 1770376 h 2224519"/>
                  <a:gd name="connsiteX90" fmla="*/ 1416465 w 3469907"/>
                  <a:gd name="connsiteY90" fmla="*/ 1910842 h 2224519"/>
                  <a:gd name="connsiteX91" fmla="*/ 1340269 w 3469907"/>
                  <a:gd name="connsiteY91" fmla="*/ 1640250 h 2224519"/>
                  <a:gd name="connsiteX92" fmla="*/ 1606637 w 3469907"/>
                  <a:gd name="connsiteY92" fmla="*/ 1513030 h 2224519"/>
                  <a:gd name="connsiteX93" fmla="*/ 1723643 w 3469907"/>
                  <a:gd name="connsiteY93" fmla="*/ 1293596 h 2224519"/>
                  <a:gd name="connsiteX94" fmla="*/ 1989073 w 3469907"/>
                  <a:gd name="connsiteY94" fmla="*/ 1262840 h 2224519"/>
                  <a:gd name="connsiteX95" fmla="*/ 1885956 w 3469907"/>
                  <a:gd name="connsiteY95" fmla="*/ 1550615 h 2224519"/>
                  <a:gd name="connsiteX96" fmla="*/ 1755393 w 3469907"/>
                  <a:gd name="connsiteY96" fmla="*/ 1719046 h 2224519"/>
                  <a:gd name="connsiteX97" fmla="*/ 1596312 w 3469907"/>
                  <a:gd name="connsiteY97" fmla="*/ 2013962 h 2224519"/>
                  <a:gd name="connsiteX98" fmla="*/ 1574831 w 3469907"/>
                  <a:gd name="connsiteY98" fmla="*/ 1921749 h 2224519"/>
                  <a:gd name="connsiteX99" fmla="*/ 1471464 w 3469907"/>
                  <a:gd name="connsiteY99" fmla="*/ 2065646 h 2224519"/>
                  <a:gd name="connsiteX100" fmla="*/ 1582781 w 3469907"/>
                  <a:gd name="connsiteY100" fmla="*/ 2133232 h 2224519"/>
                  <a:gd name="connsiteX101" fmla="*/ 1451584 w 3469907"/>
                  <a:gd name="connsiteY101" fmla="*/ 2200818 h 2224519"/>
                  <a:gd name="connsiteX102" fmla="*/ 1228948 w 3469907"/>
                  <a:gd name="connsiteY102" fmla="*/ 2208769 h 2224519"/>
                  <a:gd name="connsiteX103" fmla="*/ 982457 w 3469907"/>
                  <a:gd name="connsiteY103" fmla="*/ 2216722 h 2224519"/>
                  <a:gd name="connsiteX104" fmla="*/ 966555 w 3469907"/>
                  <a:gd name="connsiteY104" fmla="*/ 2137207 h 2224519"/>
                  <a:gd name="connsiteX105" fmla="*/ 1197143 w 3469907"/>
                  <a:gd name="connsiteY105" fmla="*/ 2161061 h 2224519"/>
                  <a:gd name="connsiteX106" fmla="*/ 1324364 w 3469907"/>
                  <a:gd name="connsiteY106" fmla="*/ 2141182 h 2224519"/>
                  <a:gd name="connsiteX107" fmla="*/ 1280632 w 3469907"/>
                  <a:gd name="connsiteY107" fmla="*/ 1954329 h 2224519"/>
                  <a:gd name="connsiteX108" fmla="*/ 1407852 w 3469907"/>
                  <a:gd name="connsiteY108" fmla="*/ 1926500 h 2224519"/>
                  <a:gd name="connsiteX109" fmla="*/ 1247453 w 3469907"/>
                  <a:gd name="connsiteY109" fmla="*/ 1884840 h 2224519"/>
                  <a:gd name="connsiteX110" fmla="*/ 1182614 w 3469907"/>
                  <a:gd name="connsiteY110" fmla="*/ 2054900 h 2224519"/>
                  <a:gd name="connsiteX111" fmla="*/ 1024793 w 3469907"/>
                  <a:gd name="connsiteY111" fmla="*/ 2120214 h 2224519"/>
                  <a:gd name="connsiteX112" fmla="*/ 884116 w 3469907"/>
                  <a:gd name="connsiteY112" fmla="*/ 1758474 h 2224519"/>
                  <a:gd name="connsiteX113" fmla="*/ 843922 w 3469907"/>
                  <a:gd name="connsiteY113" fmla="*/ 2069973 h 2224519"/>
                  <a:gd name="connsiteX114" fmla="*/ 703246 w 3469907"/>
                  <a:gd name="connsiteY114" fmla="*/ 1657991 h 2224519"/>
                  <a:gd name="connsiteX115" fmla="*/ 803729 w 3469907"/>
                  <a:gd name="connsiteY115" fmla="*/ 1406782 h 2224519"/>
                  <a:gd name="connsiteX116" fmla="*/ 884115 w 3469907"/>
                  <a:gd name="connsiteY116" fmla="*/ 1246008 h 2224519"/>
                  <a:gd name="connsiteX117" fmla="*/ 1160446 w 3469907"/>
                  <a:gd name="connsiteY117" fmla="*/ 1125427 h 2224519"/>
                  <a:gd name="connsiteX118" fmla="*/ 1637744 w 3469907"/>
                  <a:gd name="connsiteY118" fmla="*/ 648131 h 2224519"/>
                  <a:gd name="connsiteX119" fmla="*/ 1763348 w 3469907"/>
                  <a:gd name="connsiteY119" fmla="*/ 336632 h 2224519"/>
                  <a:gd name="connsiteX120" fmla="*/ 1642768 w 3469907"/>
                  <a:gd name="connsiteY120" fmla="*/ 376825 h 2224519"/>
                  <a:gd name="connsiteX121" fmla="*/ 1451848 w 3469907"/>
                  <a:gd name="connsiteY121" fmla="*/ 658179 h 2224519"/>
                  <a:gd name="connsiteX122" fmla="*/ 1170498 w 3469907"/>
                  <a:gd name="connsiteY122" fmla="*/ 497404 h 2224519"/>
                  <a:gd name="connsiteX123" fmla="*/ 1200641 w 3469907"/>
                  <a:gd name="connsiteY123" fmla="*/ 633056 h 2224519"/>
                  <a:gd name="connsiteX124" fmla="*/ 1115230 w 3469907"/>
                  <a:gd name="connsiteY124" fmla="*/ 869194 h 2224519"/>
                  <a:gd name="connsiteX125" fmla="*/ 1100158 w 3469907"/>
                  <a:gd name="connsiteY125" fmla="*/ 1004845 h 2224519"/>
                  <a:gd name="connsiteX126" fmla="*/ 904215 w 3469907"/>
                  <a:gd name="connsiteY126" fmla="*/ 1014893 h 2224519"/>
                  <a:gd name="connsiteX127" fmla="*/ 929336 w 3469907"/>
                  <a:gd name="connsiteY127" fmla="*/ 1175667 h 2224519"/>
                  <a:gd name="connsiteX128" fmla="*/ 708272 w 3469907"/>
                  <a:gd name="connsiteY128" fmla="*/ 984749 h 2224519"/>
                  <a:gd name="connsiteX129" fmla="*/ 607789 w 3469907"/>
                  <a:gd name="connsiteY129" fmla="*/ 914411 h 2224519"/>
                  <a:gd name="connsiteX130" fmla="*/ 809594 w 3469907"/>
                  <a:gd name="connsiteY130" fmla="*/ 1313832 h 2224519"/>
                  <a:gd name="connsiteX131" fmla="*/ 512330 w 3469907"/>
                  <a:gd name="connsiteY131" fmla="*/ 1356538 h 2224519"/>
                  <a:gd name="connsiteX132" fmla="*/ 647983 w 3469907"/>
                  <a:gd name="connsiteY132" fmla="*/ 1874028 h 2224519"/>
                  <a:gd name="connsiteX133" fmla="*/ 537449 w 3469907"/>
                  <a:gd name="connsiteY133" fmla="*/ 1798666 h 2224519"/>
                  <a:gd name="connsiteX134" fmla="*/ 391749 w 3469907"/>
                  <a:gd name="connsiteY134" fmla="*/ 1733351 h 2224519"/>
                  <a:gd name="connsiteX135" fmla="*/ 230975 w 3469907"/>
                  <a:gd name="connsiteY135" fmla="*/ 1436924 h 2224519"/>
                  <a:gd name="connsiteX136" fmla="*/ 356580 w 3469907"/>
                  <a:gd name="connsiteY136" fmla="*/ 1668037 h 2224519"/>
                  <a:gd name="connsiteX137" fmla="*/ 431942 w 3469907"/>
                  <a:gd name="connsiteY137" fmla="*/ 1833835 h 2224519"/>
                  <a:gd name="connsiteX138" fmla="*/ 527402 w 3469907"/>
                  <a:gd name="connsiteY138" fmla="*/ 1874028 h 2224519"/>
                  <a:gd name="connsiteX139" fmla="*/ 507305 w 3469907"/>
                  <a:gd name="connsiteY139" fmla="*/ 1989585 h 2224519"/>
                  <a:gd name="connsiteX140" fmla="*/ 311362 w 3469907"/>
                  <a:gd name="connsiteY140" fmla="*/ 2180503 h 2224519"/>
                  <a:gd name="connsiteX141" fmla="*/ 250235 w 3469907"/>
                  <a:gd name="connsiteY141" fmla="*/ 2142821 h 2224519"/>
                  <a:gd name="connsiteX142" fmla="*/ 220927 w 3469907"/>
                  <a:gd name="connsiteY142" fmla="*/ 1989584 h 2224519"/>
                  <a:gd name="connsiteX143" fmla="*/ 120444 w 3469907"/>
                  <a:gd name="connsiteY143" fmla="*/ 1909197 h 2224519"/>
                  <a:gd name="connsiteX144" fmla="*/ 65177 w 3469907"/>
                  <a:gd name="connsiteY144" fmla="*/ 1869004 h 2224519"/>
                  <a:gd name="connsiteX145" fmla="*/ 80251 w 3469907"/>
                  <a:gd name="connsiteY145" fmla="*/ 1673060 h 2224519"/>
                  <a:gd name="connsiteX146" fmla="*/ 205854 w 3469907"/>
                  <a:gd name="connsiteY146" fmla="*/ 1813738 h 2224519"/>
                  <a:gd name="connsiteX147" fmla="*/ 301314 w 3469907"/>
                  <a:gd name="connsiteY147" fmla="*/ 1974512 h 2224519"/>
                  <a:gd name="connsiteX148" fmla="*/ 326435 w 3469907"/>
                  <a:gd name="connsiteY148" fmla="*/ 1863979 h 2224519"/>
                  <a:gd name="connsiteX149" fmla="*/ 175710 w 3469907"/>
                  <a:gd name="connsiteY149" fmla="*/ 1517311 h 2224519"/>
                  <a:gd name="connsiteX150" fmla="*/ 150589 w 3469907"/>
                  <a:gd name="connsiteY150" fmla="*/ 1482143 h 2224519"/>
                  <a:gd name="connsiteX151" fmla="*/ 30008 w 3469907"/>
                  <a:gd name="connsiteY151" fmla="*/ 1642916 h 2224519"/>
                  <a:gd name="connsiteX152" fmla="*/ 19959 w 3469907"/>
                  <a:gd name="connsiteY152" fmla="*/ 1798665 h 2224519"/>
                  <a:gd name="connsiteX153" fmla="*/ 75227 w 3469907"/>
                  <a:gd name="connsiteY153" fmla="*/ 1301271 h 2224519"/>
                  <a:gd name="connsiteX154" fmla="*/ 175709 w 3469907"/>
                  <a:gd name="connsiteY154" fmla="*/ 1341465 h 2224519"/>
                  <a:gd name="connsiteX155" fmla="*/ 170685 w 3469907"/>
                  <a:gd name="connsiteY155" fmla="*/ 1125426 h 2224519"/>
                  <a:gd name="connsiteX156" fmla="*/ 95322 w 3469907"/>
                  <a:gd name="connsiteY156" fmla="*/ 1235957 h 2224519"/>
                  <a:gd name="connsiteX157" fmla="*/ 180733 w 3469907"/>
                  <a:gd name="connsiteY157" fmla="*/ 1045039 h 2224519"/>
                  <a:gd name="connsiteX158" fmla="*/ 276193 w 3469907"/>
                  <a:gd name="connsiteY158" fmla="*/ 864168 h 2224519"/>
                  <a:gd name="connsiteX159" fmla="*/ 471298 w 3469907"/>
                  <a:gd name="connsiteY159"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874457 w 3469907"/>
                  <a:gd name="connsiteY60" fmla="*/ 1768259 h 2224519"/>
                  <a:gd name="connsiteX61" fmla="*/ 2607881 w 3469907"/>
                  <a:gd name="connsiteY61" fmla="*/ 1234859 h 2224519"/>
                  <a:gd name="connsiteX62" fmla="*/ 2064955 w 3469907"/>
                  <a:gd name="connsiteY62" fmla="*/ 1382496 h 2224519"/>
                  <a:gd name="connsiteX63" fmla="*/ 2022094 w 3469907"/>
                  <a:gd name="connsiteY63" fmla="*/ 1225334 h 2224519"/>
                  <a:gd name="connsiteX64" fmla="*/ 2364993 w 3469907"/>
                  <a:gd name="connsiteY64" fmla="*/ 1120559 h 2224519"/>
                  <a:gd name="connsiteX65" fmla="*/ 2803144 w 3469907"/>
                  <a:gd name="connsiteY65" fmla="*/ 1101508 h 2224519"/>
                  <a:gd name="connsiteX66" fmla="*/ 2560257 w 3469907"/>
                  <a:gd name="connsiteY66" fmla="*/ 820521 h 2224519"/>
                  <a:gd name="connsiteX67" fmla="*/ 2226881 w 3469907"/>
                  <a:gd name="connsiteY67" fmla="*/ 1049121 h 2224519"/>
                  <a:gd name="connsiteX68" fmla="*/ 2105637 w 3469907"/>
                  <a:gd name="connsiteY68" fmla="*/ 967096 h 2224519"/>
                  <a:gd name="connsiteX69" fmla="*/ 1771168 w 3469907"/>
                  <a:gd name="connsiteY69" fmla="*/ 1203194 h 2224519"/>
                  <a:gd name="connsiteX70" fmla="*/ 1666272 w 3469907"/>
                  <a:gd name="connsiteY70" fmla="*/ 1103537 h 2224519"/>
                  <a:gd name="connsiteX71" fmla="*/ 1333340 w 3469907"/>
                  <a:gd name="connsiteY71" fmla="*/ 1505003 h 2224519"/>
                  <a:gd name="connsiteX72" fmla="*/ 1260930 w 3469907"/>
                  <a:gd name="connsiteY72" fmla="*/ 1457024 h 2224519"/>
                  <a:gd name="connsiteX73" fmla="*/ 1613074 w 3469907"/>
                  <a:gd name="connsiteY73" fmla="*/ 1076685 h 2224519"/>
                  <a:gd name="connsiteX74" fmla="*/ 1920715 w 3469907"/>
                  <a:gd name="connsiteY74" fmla="*/ 821267 h 2224519"/>
                  <a:gd name="connsiteX75" fmla="*/ 1829273 w 3469907"/>
                  <a:gd name="connsiteY75" fmla="*/ 817291 h 2224519"/>
                  <a:gd name="connsiteX76" fmla="*/ 1773614 w 3469907"/>
                  <a:gd name="connsiteY76" fmla="*/ 761632 h 2224519"/>
                  <a:gd name="connsiteX77" fmla="*/ 1456874 w 3469907"/>
                  <a:gd name="connsiteY77" fmla="*/ 1004847 h 2224519"/>
                  <a:gd name="connsiteX78" fmla="*/ 1527211 w 3469907"/>
                  <a:gd name="connsiteY78" fmla="*/ 753639 h 2224519"/>
                  <a:gd name="connsiteX79" fmla="*/ 1421703 w 3469907"/>
                  <a:gd name="connsiteY79" fmla="*/ 834026 h 2224519"/>
                  <a:gd name="connsiteX80" fmla="*/ 1512138 w 3469907"/>
                  <a:gd name="connsiteY80" fmla="*/ 834026 h 2224519"/>
                  <a:gd name="connsiteX81" fmla="*/ 1371461 w 3469907"/>
                  <a:gd name="connsiteY81" fmla="*/ 1019920 h 2224519"/>
                  <a:gd name="connsiteX82" fmla="*/ 1115228 w 3469907"/>
                  <a:gd name="connsiteY82" fmla="*/ 1246008 h 2224519"/>
                  <a:gd name="connsiteX83" fmla="*/ 907141 w 3469907"/>
                  <a:gd name="connsiteY83" fmla="*/ 1537410 h 2224519"/>
                  <a:gd name="connsiteX84" fmla="*/ 858995 w 3469907"/>
                  <a:gd name="connsiteY84" fmla="*/ 1612773 h 2224519"/>
                  <a:gd name="connsiteX85" fmla="*/ 1009720 w 3469907"/>
                  <a:gd name="connsiteY85" fmla="*/ 1909199 h 2224519"/>
                  <a:gd name="connsiteX86" fmla="*/ 1100156 w 3469907"/>
                  <a:gd name="connsiteY86" fmla="*/ 1889102 h 2224519"/>
                  <a:gd name="connsiteX87" fmla="*/ 1243117 w 3469907"/>
                  <a:gd name="connsiteY87" fmla="*/ 1429806 h 2224519"/>
                  <a:gd name="connsiteX88" fmla="*/ 1356169 w 3469907"/>
                  <a:gd name="connsiteY88" fmla="*/ 1501105 h 2224519"/>
                  <a:gd name="connsiteX89" fmla="*/ 1352194 w 3469907"/>
                  <a:gd name="connsiteY89" fmla="*/ 1596520 h 2224519"/>
                  <a:gd name="connsiteX90" fmla="*/ 1324384 w 3469907"/>
                  <a:gd name="connsiteY90" fmla="*/ 1770376 h 2224519"/>
                  <a:gd name="connsiteX91" fmla="*/ 1416465 w 3469907"/>
                  <a:gd name="connsiteY91" fmla="*/ 1910842 h 2224519"/>
                  <a:gd name="connsiteX92" fmla="*/ 1340269 w 3469907"/>
                  <a:gd name="connsiteY92" fmla="*/ 1640250 h 2224519"/>
                  <a:gd name="connsiteX93" fmla="*/ 1606637 w 3469907"/>
                  <a:gd name="connsiteY93" fmla="*/ 1513030 h 2224519"/>
                  <a:gd name="connsiteX94" fmla="*/ 1723643 w 3469907"/>
                  <a:gd name="connsiteY94" fmla="*/ 1293596 h 2224519"/>
                  <a:gd name="connsiteX95" fmla="*/ 1989073 w 3469907"/>
                  <a:gd name="connsiteY95" fmla="*/ 1262840 h 2224519"/>
                  <a:gd name="connsiteX96" fmla="*/ 1885956 w 3469907"/>
                  <a:gd name="connsiteY96" fmla="*/ 1550615 h 2224519"/>
                  <a:gd name="connsiteX97" fmla="*/ 1755393 w 3469907"/>
                  <a:gd name="connsiteY97" fmla="*/ 1719046 h 2224519"/>
                  <a:gd name="connsiteX98" fmla="*/ 1596312 w 3469907"/>
                  <a:gd name="connsiteY98" fmla="*/ 2013962 h 2224519"/>
                  <a:gd name="connsiteX99" fmla="*/ 1574831 w 3469907"/>
                  <a:gd name="connsiteY99" fmla="*/ 1921749 h 2224519"/>
                  <a:gd name="connsiteX100" fmla="*/ 1471464 w 3469907"/>
                  <a:gd name="connsiteY100" fmla="*/ 2065646 h 2224519"/>
                  <a:gd name="connsiteX101" fmla="*/ 1582781 w 3469907"/>
                  <a:gd name="connsiteY101" fmla="*/ 2133232 h 2224519"/>
                  <a:gd name="connsiteX102" fmla="*/ 1451584 w 3469907"/>
                  <a:gd name="connsiteY102" fmla="*/ 2200818 h 2224519"/>
                  <a:gd name="connsiteX103" fmla="*/ 1228948 w 3469907"/>
                  <a:gd name="connsiteY103" fmla="*/ 2208769 h 2224519"/>
                  <a:gd name="connsiteX104" fmla="*/ 982457 w 3469907"/>
                  <a:gd name="connsiteY104" fmla="*/ 2216722 h 2224519"/>
                  <a:gd name="connsiteX105" fmla="*/ 966555 w 3469907"/>
                  <a:gd name="connsiteY105" fmla="*/ 2137207 h 2224519"/>
                  <a:gd name="connsiteX106" fmla="*/ 1197143 w 3469907"/>
                  <a:gd name="connsiteY106" fmla="*/ 2161061 h 2224519"/>
                  <a:gd name="connsiteX107" fmla="*/ 1324364 w 3469907"/>
                  <a:gd name="connsiteY107" fmla="*/ 2141182 h 2224519"/>
                  <a:gd name="connsiteX108" fmla="*/ 1280632 w 3469907"/>
                  <a:gd name="connsiteY108" fmla="*/ 1954329 h 2224519"/>
                  <a:gd name="connsiteX109" fmla="*/ 1407852 w 3469907"/>
                  <a:gd name="connsiteY109" fmla="*/ 1926500 h 2224519"/>
                  <a:gd name="connsiteX110" fmla="*/ 1247453 w 3469907"/>
                  <a:gd name="connsiteY110" fmla="*/ 1884840 h 2224519"/>
                  <a:gd name="connsiteX111" fmla="*/ 1182614 w 3469907"/>
                  <a:gd name="connsiteY111" fmla="*/ 2054900 h 2224519"/>
                  <a:gd name="connsiteX112" fmla="*/ 1024793 w 3469907"/>
                  <a:gd name="connsiteY112" fmla="*/ 2120214 h 2224519"/>
                  <a:gd name="connsiteX113" fmla="*/ 884116 w 3469907"/>
                  <a:gd name="connsiteY113" fmla="*/ 1758474 h 2224519"/>
                  <a:gd name="connsiteX114" fmla="*/ 843922 w 3469907"/>
                  <a:gd name="connsiteY114" fmla="*/ 2069973 h 2224519"/>
                  <a:gd name="connsiteX115" fmla="*/ 703246 w 3469907"/>
                  <a:gd name="connsiteY115" fmla="*/ 1657991 h 2224519"/>
                  <a:gd name="connsiteX116" fmla="*/ 803729 w 3469907"/>
                  <a:gd name="connsiteY116" fmla="*/ 1406782 h 2224519"/>
                  <a:gd name="connsiteX117" fmla="*/ 884115 w 3469907"/>
                  <a:gd name="connsiteY117" fmla="*/ 1246008 h 2224519"/>
                  <a:gd name="connsiteX118" fmla="*/ 1160446 w 3469907"/>
                  <a:gd name="connsiteY118" fmla="*/ 1125427 h 2224519"/>
                  <a:gd name="connsiteX119" fmla="*/ 1637744 w 3469907"/>
                  <a:gd name="connsiteY119" fmla="*/ 648131 h 2224519"/>
                  <a:gd name="connsiteX120" fmla="*/ 1763348 w 3469907"/>
                  <a:gd name="connsiteY120" fmla="*/ 336632 h 2224519"/>
                  <a:gd name="connsiteX121" fmla="*/ 1642768 w 3469907"/>
                  <a:gd name="connsiteY121" fmla="*/ 376825 h 2224519"/>
                  <a:gd name="connsiteX122" fmla="*/ 1451848 w 3469907"/>
                  <a:gd name="connsiteY122" fmla="*/ 658179 h 2224519"/>
                  <a:gd name="connsiteX123" fmla="*/ 1170498 w 3469907"/>
                  <a:gd name="connsiteY123" fmla="*/ 497404 h 2224519"/>
                  <a:gd name="connsiteX124" fmla="*/ 1200641 w 3469907"/>
                  <a:gd name="connsiteY124" fmla="*/ 633056 h 2224519"/>
                  <a:gd name="connsiteX125" fmla="*/ 1115230 w 3469907"/>
                  <a:gd name="connsiteY125" fmla="*/ 869194 h 2224519"/>
                  <a:gd name="connsiteX126" fmla="*/ 1100158 w 3469907"/>
                  <a:gd name="connsiteY126" fmla="*/ 1004845 h 2224519"/>
                  <a:gd name="connsiteX127" fmla="*/ 904215 w 3469907"/>
                  <a:gd name="connsiteY127" fmla="*/ 1014893 h 2224519"/>
                  <a:gd name="connsiteX128" fmla="*/ 929336 w 3469907"/>
                  <a:gd name="connsiteY128" fmla="*/ 1175667 h 2224519"/>
                  <a:gd name="connsiteX129" fmla="*/ 708272 w 3469907"/>
                  <a:gd name="connsiteY129" fmla="*/ 984749 h 2224519"/>
                  <a:gd name="connsiteX130" fmla="*/ 607789 w 3469907"/>
                  <a:gd name="connsiteY130" fmla="*/ 914411 h 2224519"/>
                  <a:gd name="connsiteX131" fmla="*/ 809594 w 3469907"/>
                  <a:gd name="connsiteY131" fmla="*/ 1313832 h 2224519"/>
                  <a:gd name="connsiteX132" fmla="*/ 512330 w 3469907"/>
                  <a:gd name="connsiteY132" fmla="*/ 1356538 h 2224519"/>
                  <a:gd name="connsiteX133" fmla="*/ 647983 w 3469907"/>
                  <a:gd name="connsiteY133" fmla="*/ 1874028 h 2224519"/>
                  <a:gd name="connsiteX134" fmla="*/ 537449 w 3469907"/>
                  <a:gd name="connsiteY134" fmla="*/ 1798666 h 2224519"/>
                  <a:gd name="connsiteX135" fmla="*/ 391749 w 3469907"/>
                  <a:gd name="connsiteY135" fmla="*/ 1733351 h 2224519"/>
                  <a:gd name="connsiteX136" fmla="*/ 230975 w 3469907"/>
                  <a:gd name="connsiteY136" fmla="*/ 1436924 h 2224519"/>
                  <a:gd name="connsiteX137" fmla="*/ 356580 w 3469907"/>
                  <a:gd name="connsiteY137" fmla="*/ 1668037 h 2224519"/>
                  <a:gd name="connsiteX138" fmla="*/ 431942 w 3469907"/>
                  <a:gd name="connsiteY138" fmla="*/ 1833835 h 2224519"/>
                  <a:gd name="connsiteX139" fmla="*/ 527402 w 3469907"/>
                  <a:gd name="connsiteY139" fmla="*/ 1874028 h 2224519"/>
                  <a:gd name="connsiteX140" fmla="*/ 507305 w 3469907"/>
                  <a:gd name="connsiteY140" fmla="*/ 1989585 h 2224519"/>
                  <a:gd name="connsiteX141" fmla="*/ 311362 w 3469907"/>
                  <a:gd name="connsiteY141" fmla="*/ 2180503 h 2224519"/>
                  <a:gd name="connsiteX142" fmla="*/ 250235 w 3469907"/>
                  <a:gd name="connsiteY142" fmla="*/ 2142821 h 2224519"/>
                  <a:gd name="connsiteX143" fmla="*/ 220927 w 3469907"/>
                  <a:gd name="connsiteY143" fmla="*/ 1989584 h 2224519"/>
                  <a:gd name="connsiteX144" fmla="*/ 120444 w 3469907"/>
                  <a:gd name="connsiteY144" fmla="*/ 1909197 h 2224519"/>
                  <a:gd name="connsiteX145" fmla="*/ 65177 w 3469907"/>
                  <a:gd name="connsiteY145" fmla="*/ 1869004 h 2224519"/>
                  <a:gd name="connsiteX146" fmla="*/ 80251 w 3469907"/>
                  <a:gd name="connsiteY146" fmla="*/ 1673060 h 2224519"/>
                  <a:gd name="connsiteX147" fmla="*/ 205854 w 3469907"/>
                  <a:gd name="connsiteY147" fmla="*/ 1813738 h 2224519"/>
                  <a:gd name="connsiteX148" fmla="*/ 301314 w 3469907"/>
                  <a:gd name="connsiteY148" fmla="*/ 1974512 h 2224519"/>
                  <a:gd name="connsiteX149" fmla="*/ 326435 w 3469907"/>
                  <a:gd name="connsiteY149" fmla="*/ 1863979 h 2224519"/>
                  <a:gd name="connsiteX150" fmla="*/ 175710 w 3469907"/>
                  <a:gd name="connsiteY150" fmla="*/ 1517311 h 2224519"/>
                  <a:gd name="connsiteX151" fmla="*/ 150589 w 3469907"/>
                  <a:gd name="connsiteY151" fmla="*/ 1482143 h 2224519"/>
                  <a:gd name="connsiteX152" fmla="*/ 30008 w 3469907"/>
                  <a:gd name="connsiteY152" fmla="*/ 1642916 h 2224519"/>
                  <a:gd name="connsiteX153" fmla="*/ 19959 w 3469907"/>
                  <a:gd name="connsiteY153" fmla="*/ 1798665 h 2224519"/>
                  <a:gd name="connsiteX154" fmla="*/ 75227 w 3469907"/>
                  <a:gd name="connsiteY154" fmla="*/ 1301271 h 2224519"/>
                  <a:gd name="connsiteX155" fmla="*/ 175709 w 3469907"/>
                  <a:gd name="connsiteY155" fmla="*/ 1341465 h 2224519"/>
                  <a:gd name="connsiteX156" fmla="*/ 170685 w 3469907"/>
                  <a:gd name="connsiteY156" fmla="*/ 1125426 h 2224519"/>
                  <a:gd name="connsiteX157" fmla="*/ 95322 w 3469907"/>
                  <a:gd name="connsiteY157" fmla="*/ 1235957 h 2224519"/>
                  <a:gd name="connsiteX158" fmla="*/ 180733 w 3469907"/>
                  <a:gd name="connsiteY158" fmla="*/ 1045039 h 2224519"/>
                  <a:gd name="connsiteX159" fmla="*/ 276193 w 3469907"/>
                  <a:gd name="connsiteY159" fmla="*/ 864168 h 2224519"/>
                  <a:gd name="connsiteX160" fmla="*/ 471298 w 3469907"/>
                  <a:gd name="connsiteY160"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836357 w 3469907"/>
                  <a:gd name="connsiteY60" fmla="*/ 1606334 h 2224519"/>
                  <a:gd name="connsiteX61" fmla="*/ 2607881 w 3469907"/>
                  <a:gd name="connsiteY61" fmla="*/ 1234859 h 2224519"/>
                  <a:gd name="connsiteX62" fmla="*/ 2064955 w 3469907"/>
                  <a:gd name="connsiteY62" fmla="*/ 1382496 h 2224519"/>
                  <a:gd name="connsiteX63" fmla="*/ 2022094 w 3469907"/>
                  <a:gd name="connsiteY63" fmla="*/ 1225334 h 2224519"/>
                  <a:gd name="connsiteX64" fmla="*/ 2364993 w 3469907"/>
                  <a:gd name="connsiteY64" fmla="*/ 1120559 h 2224519"/>
                  <a:gd name="connsiteX65" fmla="*/ 2803144 w 3469907"/>
                  <a:gd name="connsiteY65" fmla="*/ 1101508 h 2224519"/>
                  <a:gd name="connsiteX66" fmla="*/ 2560257 w 3469907"/>
                  <a:gd name="connsiteY66" fmla="*/ 820521 h 2224519"/>
                  <a:gd name="connsiteX67" fmla="*/ 2226881 w 3469907"/>
                  <a:gd name="connsiteY67" fmla="*/ 1049121 h 2224519"/>
                  <a:gd name="connsiteX68" fmla="*/ 2105637 w 3469907"/>
                  <a:gd name="connsiteY68" fmla="*/ 967096 h 2224519"/>
                  <a:gd name="connsiteX69" fmla="*/ 1771168 w 3469907"/>
                  <a:gd name="connsiteY69" fmla="*/ 1203194 h 2224519"/>
                  <a:gd name="connsiteX70" fmla="*/ 1666272 w 3469907"/>
                  <a:gd name="connsiteY70" fmla="*/ 1103537 h 2224519"/>
                  <a:gd name="connsiteX71" fmla="*/ 1333340 w 3469907"/>
                  <a:gd name="connsiteY71" fmla="*/ 1505003 h 2224519"/>
                  <a:gd name="connsiteX72" fmla="*/ 1260930 w 3469907"/>
                  <a:gd name="connsiteY72" fmla="*/ 1457024 h 2224519"/>
                  <a:gd name="connsiteX73" fmla="*/ 1613074 w 3469907"/>
                  <a:gd name="connsiteY73" fmla="*/ 1076685 h 2224519"/>
                  <a:gd name="connsiteX74" fmla="*/ 1920715 w 3469907"/>
                  <a:gd name="connsiteY74" fmla="*/ 821267 h 2224519"/>
                  <a:gd name="connsiteX75" fmla="*/ 1829273 w 3469907"/>
                  <a:gd name="connsiteY75" fmla="*/ 817291 h 2224519"/>
                  <a:gd name="connsiteX76" fmla="*/ 1773614 w 3469907"/>
                  <a:gd name="connsiteY76" fmla="*/ 761632 h 2224519"/>
                  <a:gd name="connsiteX77" fmla="*/ 1456874 w 3469907"/>
                  <a:gd name="connsiteY77" fmla="*/ 1004847 h 2224519"/>
                  <a:gd name="connsiteX78" fmla="*/ 1527211 w 3469907"/>
                  <a:gd name="connsiteY78" fmla="*/ 753639 h 2224519"/>
                  <a:gd name="connsiteX79" fmla="*/ 1421703 w 3469907"/>
                  <a:gd name="connsiteY79" fmla="*/ 834026 h 2224519"/>
                  <a:gd name="connsiteX80" fmla="*/ 1512138 w 3469907"/>
                  <a:gd name="connsiteY80" fmla="*/ 834026 h 2224519"/>
                  <a:gd name="connsiteX81" fmla="*/ 1371461 w 3469907"/>
                  <a:gd name="connsiteY81" fmla="*/ 1019920 h 2224519"/>
                  <a:gd name="connsiteX82" fmla="*/ 1115228 w 3469907"/>
                  <a:gd name="connsiteY82" fmla="*/ 1246008 h 2224519"/>
                  <a:gd name="connsiteX83" fmla="*/ 907141 w 3469907"/>
                  <a:gd name="connsiteY83" fmla="*/ 1537410 h 2224519"/>
                  <a:gd name="connsiteX84" fmla="*/ 858995 w 3469907"/>
                  <a:gd name="connsiteY84" fmla="*/ 1612773 h 2224519"/>
                  <a:gd name="connsiteX85" fmla="*/ 1009720 w 3469907"/>
                  <a:gd name="connsiteY85" fmla="*/ 1909199 h 2224519"/>
                  <a:gd name="connsiteX86" fmla="*/ 1100156 w 3469907"/>
                  <a:gd name="connsiteY86" fmla="*/ 1889102 h 2224519"/>
                  <a:gd name="connsiteX87" fmla="*/ 1243117 w 3469907"/>
                  <a:gd name="connsiteY87" fmla="*/ 1429806 h 2224519"/>
                  <a:gd name="connsiteX88" fmla="*/ 1356169 w 3469907"/>
                  <a:gd name="connsiteY88" fmla="*/ 1501105 h 2224519"/>
                  <a:gd name="connsiteX89" fmla="*/ 1352194 w 3469907"/>
                  <a:gd name="connsiteY89" fmla="*/ 1596520 h 2224519"/>
                  <a:gd name="connsiteX90" fmla="*/ 1324384 w 3469907"/>
                  <a:gd name="connsiteY90" fmla="*/ 1770376 h 2224519"/>
                  <a:gd name="connsiteX91" fmla="*/ 1416465 w 3469907"/>
                  <a:gd name="connsiteY91" fmla="*/ 1910842 h 2224519"/>
                  <a:gd name="connsiteX92" fmla="*/ 1340269 w 3469907"/>
                  <a:gd name="connsiteY92" fmla="*/ 1640250 h 2224519"/>
                  <a:gd name="connsiteX93" fmla="*/ 1606637 w 3469907"/>
                  <a:gd name="connsiteY93" fmla="*/ 1513030 h 2224519"/>
                  <a:gd name="connsiteX94" fmla="*/ 1723643 w 3469907"/>
                  <a:gd name="connsiteY94" fmla="*/ 1293596 h 2224519"/>
                  <a:gd name="connsiteX95" fmla="*/ 1989073 w 3469907"/>
                  <a:gd name="connsiteY95" fmla="*/ 1262840 h 2224519"/>
                  <a:gd name="connsiteX96" fmla="*/ 1885956 w 3469907"/>
                  <a:gd name="connsiteY96" fmla="*/ 1550615 h 2224519"/>
                  <a:gd name="connsiteX97" fmla="*/ 1755393 w 3469907"/>
                  <a:gd name="connsiteY97" fmla="*/ 1719046 h 2224519"/>
                  <a:gd name="connsiteX98" fmla="*/ 1596312 w 3469907"/>
                  <a:gd name="connsiteY98" fmla="*/ 2013962 h 2224519"/>
                  <a:gd name="connsiteX99" fmla="*/ 1574831 w 3469907"/>
                  <a:gd name="connsiteY99" fmla="*/ 1921749 h 2224519"/>
                  <a:gd name="connsiteX100" fmla="*/ 1471464 w 3469907"/>
                  <a:gd name="connsiteY100" fmla="*/ 2065646 h 2224519"/>
                  <a:gd name="connsiteX101" fmla="*/ 1582781 w 3469907"/>
                  <a:gd name="connsiteY101" fmla="*/ 2133232 h 2224519"/>
                  <a:gd name="connsiteX102" fmla="*/ 1451584 w 3469907"/>
                  <a:gd name="connsiteY102" fmla="*/ 2200818 h 2224519"/>
                  <a:gd name="connsiteX103" fmla="*/ 1228948 w 3469907"/>
                  <a:gd name="connsiteY103" fmla="*/ 2208769 h 2224519"/>
                  <a:gd name="connsiteX104" fmla="*/ 982457 w 3469907"/>
                  <a:gd name="connsiteY104" fmla="*/ 2216722 h 2224519"/>
                  <a:gd name="connsiteX105" fmla="*/ 966555 w 3469907"/>
                  <a:gd name="connsiteY105" fmla="*/ 2137207 h 2224519"/>
                  <a:gd name="connsiteX106" fmla="*/ 1197143 w 3469907"/>
                  <a:gd name="connsiteY106" fmla="*/ 2161061 h 2224519"/>
                  <a:gd name="connsiteX107" fmla="*/ 1324364 w 3469907"/>
                  <a:gd name="connsiteY107" fmla="*/ 2141182 h 2224519"/>
                  <a:gd name="connsiteX108" fmla="*/ 1280632 w 3469907"/>
                  <a:gd name="connsiteY108" fmla="*/ 1954329 h 2224519"/>
                  <a:gd name="connsiteX109" fmla="*/ 1407852 w 3469907"/>
                  <a:gd name="connsiteY109" fmla="*/ 1926500 h 2224519"/>
                  <a:gd name="connsiteX110" fmla="*/ 1247453 w 3469907"/>
                  <a:gd name="connsiteY110" fmla="*/ 1884840 h 2224519"/>
                  <a:gd name="connsiteX111" fmla="*/ 1182614 w 3469907"/>
                  <a:gd name="connsiteY111" fmla="*/ 2054900 h 2224519"/>
                  <a:gd name="connsiteX112" fmla="*/ 1024793 w 3469907"/>
                  <a:gd name="connsiteY112" fmla="*/ 2120214 h 2224519"/>
                  <a:gd name="connsiteX113" fmla="*/ 884116 w 3469907"/>
                  <a:gd name="connsiteY113" fmla="*/ 1758474 h 2224519"/>
                  <a:gd name="connsiteX114" fmla="*/ 843922 w 3469907"/>
                  <a:gd name="connsiteY114" fmla="*/ 2069973 h 2224519"/>
                  <a:gd name="connsiteX115" fmla="*/ 703246 w 3469907"/>
                  <a:gd name="connsiteY115" fmla="*/ 1657991 h 2224519"/>
                  <a:gd name="connsiteX116" fmla="*/ 803729 w 3469907"/>
                  <a:gd name="connsiteY116" fmla="*/ 1406782 h 2224519"/>
                  <a:gd name="connsiteX117" fmla="*/ 884115 w 3469907"/>
                  <a:gd name="connsiteY117" fmla="*/ 1246008 h 2224519"/>
                  <a:gd name="connsiteX118" fmla="*/ 1160446 w 3469907"/>
                  <a:gd name="connsiteY118" fmla="*/ 1125427 h 2224519"/>
                  <a:gd name="connsiteX119" fmla="*/ 1637744 w 3469907"/>
                  <a:gd name="connsiteY119" fmla="*/ 648131 h 2224519"/>
                  <a:gd name="connsiteX120" fmla="*/ 1763348 w 3469907"/>
                  <a:gd name="connsiteY120" fmla="*/ 336632 h 2224519"/>
                  <a:gd name="connsiteX121" fmla="*/ 1642768 w 3469907"/>
                  <a:gd name="connsiteY121" fmla="*/ 376825 h 2224519"/>
                  <a:gd name="connsiteX122" fmla="*/ 1451848 w 3469907"/>
                  <a:gd name="connsiteY122" fmla="*/ 658179 h 2224519"/>
                  <a:gd name="connsiteX123" fmla="*/ 1170498 w 3469907"/>
                  <a:gd name="connsiteY123" fmla="*/ 497404 h 2224519"/>
                  <a:gd name="connsiteX124" fmla="*/ 1200641 w 3469907"/>
                  <a:gd name="connsiteY124" fmla="*/ 633056 h 2224519"/>
                  <a:gd name="connsiteX125" fmla="*/ 1115230 w 3469907"/>
                  <a:gd name="connsiteY125" fmla="*/ 869194 h 2224519"/>
                  <a:gd name="connsiteX126" fmla="*/ 1100158 w 3469907"/>
                  <a:gd name="connsiteY126" fmla="*/ 1004845 h 2224519"/>
                  <a:gd name="connsiteX127" fmla="*/ 904215 w 3469907"/>
                  <a:gd name="connsiteY127" fmla="*/ 1014893 h 2224519"/>
                  <a:gd name="connsiteX128" fmla="*/ 929336 w 3469907"/>
                  <a:gd name="connsiteY128" fmla="*/ 1175667 h 2224519"/>
                  <a:gd name="connsiteX129" fmla="*/ 708272 w 3469907"/>
                  <a:gd name="connsiteY129" fmla="*/ 984749 h 2224519"/>
                  <a:gd name="connsiteX130" fmla="*/ 607789 w 3469907"/>
                  <a:gd name="connsiteY130" fmla="*/ 914411 h 2224519"/>
                  <a:gd name="connsiteX131" fmla="*/ 809594 w 3469907"/>
                  <a:gd name="connsiteY131" fmla="*/ 1313832 h 2224519"/>
                  <a:gd name="connsiteX132" fmla="*/ 512330 w 3469907"/>
                  <a:gd name="connsiteY132" fmla="*/ 1356538 h 2224519"/>
                  <a:gd name="connsiteX133" fmla="*/ 647983 w 3469907"/>
                  <a:gd name="connsiteY133" fmla="*/ 1874028 h 2224519"/>
                  <a:gd name="connsiteX134" fmla="*/ 537449 w 3469907"/>
                  <a:gd name="connsiteY134" fmla="*/ 1798666 h 2224519"/>
                  <a:gd name="connsiteX135" fmla="*/ 391749 w 3469907"/>
                  <a:gd name="connsiteY135" fmla="*/ 1733351 h 2224519"/>
                  <a:gd name="connsiteX136" fmla="*/ 230975 w 3469907"/>
                  <a:gd name="connsiteY136" fmla="*/ 1436924 h 2224519"/>
                  <a:gd name="connsiteX137" fmla="*/ 356580 w 3469907"/>
                  <a:gd name="connsiteY137" fmla="*/ 1668037 h 2224519"/>
                  <a:gd name="connsiteX138" fmla="*/ 431942 w 3469907"/>
                  <a:gd name="connsiteY138" fmla="*/ 1833835 h 2224519"/>
                  <a:gd name="connsiteX139" fmla="*/ 527402 w 3469907"/>
                  <a:gd name="connsiteY139" fmla="*/ 1874028 h 2224519"/>
                  <a:gd name="connsiteX140" fmla="*/ 507305 w 3469907"/>
                  <a:gd name="connsiteY140" fmla="*/ 1989585 h 2224519"/>
                  <a:gd name="connsiteX141" fmla="*/ 311362 w 3469907"/>
                  <a:gd name="connsiteY141" fmla="*/ 2180503 h 2224519"/>
                  <a:gd name="connsiteX142" fmla="*/ 250235 w 3469907"/>
                  <a:gd name="connsiteY142" fmla="*/ 2142821 h 2224519"/>
                  <a:gd name="connsiteX143" fmla="*/ 220927 w 3469907"/>
                  <a:gd name="connsiteY143" fmla="*/ 1989584 h 2224519"/>
                  <a:gd name="connsiteX144" fmla="*/ 120444 w 3469907"/>
                  <a:gd name="connsiteY144" fmla="*/ 1909197 h 2224519"/>
                  <a:gd name="connsiteX145" fmla="*/ 65177 w 3469907"/>
                  <a:gd name="connsiteY145" fmla="*/ 1869004 h 2224519"/>
                  <a:gd name="connsiteX146" fmla="*/ 80251 w 3469907"/>
                  <a:gd name="connsiteY146" fmla="*/ 1673060 h 2224519"/>
                  <a:gd name="connsiteX147" fmla="*/ 205854 w 3469907"/>
                  <a:gd name="connsiteY147" fmla="*/ 1813738 h 2224519"/>
                  <a:gd name="connsiteX148" fmla="*/ 301314 w 3469907"/>
                  <a:gd name="connsiteY148" fmla="*/ 1974512 h 2224519"/>
                  <a:gd name="connsiteX149" fmla="*/ 326435 w 3469907"/>
                  <a:gd name="connsiteY149" fmla="*/ 1863979 h 2224519"/>
                  <a:gd name="connsiteX150" fmla="*/ 175710 w 3469907"/>
                  <a:gd name="connsiteY150" fmla="*/ 1517311 h 2224519"/>
                  <a:gd name="connsiteX151" fmla="*/ 150589 w 3469907"/>
                  <a:gd name="connsiteY151" fmla="*/ 1482143 h 2224519"/>
                  <a:gd name="connsiteX152" fmla="*/ 30008 w 3469907"/>
                  <a:gd name="connsiteY152" fmla="*/ 1642916 h 2224519"/>
                  <a:gd name="connsiteX153" fmla="*/ 19959 w 3469907"/>
                  <a:gd name="connsiteY153" fmla="*/ 1798665 h 2224519"/>
                  <a:gd name="connsiteX154" fmla="*/ 75227 w 3469907"/>
                  <a:gd name="connsiteY154" fmla="*/ 1301271 h 2224519"/>
                  <a:gd name="connsiteX155" fmla="*/ 175709 w 3469907"/>
                  <a:gd name="connsiteY155" fmla="*/ 1341465 h 2224519"/>
                  <a:gd name="connsiteX156" fmla="*/ 170685 w 3469907"/>
                  <a:gd name="connsiteY156" fmla="*/ 1125426 h 2224519"/>
                  <a:gd name="connsiteX157" fmla="*/ 95322 w 3469907"/>
                  <a:gd name="connsiteY157" fmla="*/ 1235957 h 2224519"/>
                  <a:gd name="connsiteX158" fmla="*/ 180733 w 3469907"/>
                  <a:gd name="connsiteY158" fmla="*/ 1045039 h 2224519"/>
                  <a:gd name="connsiteX159" fmla="*/ 276193 w 3469907"/>
                  <a:gd name="connsiteY159" fmla="*/ 864168 h 2224519"/>
                  <a:gd name="connsiteX160" fmla="*/ 471298 w 3469907"/>
                  <a:gd name="connsiteY160"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836357 w 3469907"/>
                  <a:gd name="connsiteY60" fmla="*/ 1606334 h 2224519"/>
                  <a:gd name="connsiteX61" fmla="*/ 2607881 w 3469907"/>
                  <a:gd name="connsiteY61" fmla="*/ 1234859 h 2224519"/>
                  <a:gd name="connsiteX62" fmla="*/ 2064955 w 3469907"/>
                  <a:gd name="connsiteY62" fmla="*/ 1382496 h 2224519"/>
                  <a:gd name="connsiteX63" fmla="*/ 2022094 w 3469907"/>
                  <a:gd name="connsiteY63" fmla="*/ 1225334 h 2224519"/>
                  <a:gd name="connsiteX64" fmla="*/ 2364993 w 3469907"/>
                  <a:gd name="connsiteY64" fmla="*/ 1120559 h 2224519"/>
                  <a:gd name="connsiteX65" fmla="*/ 2803144 w 3469907"/>
                  <a:gd name="connsiteY65" fmla="*/ 1101508 h 2224519"/>
                  <a:gd name="connsiteX66" fmla="*/ 2560257 w 3469907"/>
                  <a:gd name="connsiteY66" fmla="*/ 820521 h 2224519"/>
                  <a:gd name="connsiteX67" fmla="*/ 2226881 w 3469907"/>
                  <a:gd name="connsiteY67" fmla="*/ 1049121 h 2224519"/>
                  <a:gd name="connsiteX68" fmla="*/ 2105637 w 3469907"/>
                  <a:gd name="connsiteY68" fmla="*/ 967096 h 2224519"/>
                  <a:gd name="connsiteX69" fmla="*/ 1771168 w 3469907"/>
                  <a:gd name="connsiteY69" fmla="*/ 1203194 h 2224519"/>
                  <a:gd name="connsiteX70" fmla="*/ 1666272 w 3469907"/>
                  <a:gd name="connsiteY70" fmla="*/ 1103537 h 2224519"/>
                  <a:gd name="connsiteX71" fmla="*/ 1333340 w 3469907"/>
                  <a:gd name="connsiteY71" fmla="*/ 1505003 h 2224519"/>
                  <a:gd name="connsiteX72" fmla="*/ 1260930 w 3469907"/>
                  <a:gd name="connsiteY72" fmla="*/ 1457024 h 2224519"/>
                  <a:gd name="connsiteX73" fmla="*/ 1613074 w 3469907"/>
                  <a:gd name="connsiteY73" fmla="*/ 1076685 h 2224519"/>
                  <a:gd name="connsiteX74" fmla="*/ 1920715 w 3469907"/>
                  <a:gd name="connsiteY74" fmla="*/ 821267 h 2224519"/>
                  <a:gd name="connsiteX75" fmla="*/ 1829273 w 3469907"/>
                  <a:gd name="connsiteY75" fmla="*/ 817291 h 2224519"/>
                  <a:gd name="connsiteX76" fmla="*/ 1773614 w 3469907"/>
                  <a:gd name="connsiteY76" fmla="*/ 761632 h 2224519"/>
                  <a:gd name="connsiteX77" fmla="*/ 1456874 w 3469907"/>
                  <a:gd name="connsiteY77" fmla="*/ 1004847 h 2224519"/>
                  <a:gd name="connsiteX78" fmla="*/ 1527211 w 3469907"/>
                  <a:gd name="connsiteY78" fmla="*/ 753639 h 2224519"/>
                  <a:gd name="connsiteX79" fmla="*/ 1421703 w 3469907"/>
                  <a:gd name="connsiteY79" fmla="*/ 834026 h 2224519"/>
                  <a:gd name="connsiteX80" fmla="*/ 1512138 w 3469907"/>
                  <a:gd name="connsiteY80" fmla="*/ 834026 h 2224519"/>
                  <a:gd name="connsiteX81" fmla="*/ 1371461 w 3469907"/>
                  <a:gd name="connsiteY81" fmla="*/ 1019920 h 2224519"/>
                  <a:gd name="connsiteX82" fmla="*/ 1115228 w 3469907"/>
                  <a:gd name="connsiteY82" fmla="*/ 1246008 h 2224519"/>
                  <a:gd name="connsiteX83" fmla="*/ 907141 w 3469907"/>
                  <a:gd name="connsiteY83" fmla="*/ 1537410 h 2224519"/>
                  <a:gd name="connsiteX84" fmla="*/ 858995 w 3469907"/>
                  <a:gd name="connsiteY84" fmla="*/ 1612773 h 2224519"/>
                  <a:gd name="connsiteX85" fmla="*/ 1009720 w 3469907"/>
                  <a:gd name="connsiteY85" fmla="*/ 1909199 h 2224519"/>
                  <a:gd name="connsiteX86" fmla="*/ 1100156 w 3469907"/>
                  <a:gd name="connsiteY86" fmla="*/ 1889102 h 2224519"/>
                  <a:gd name="connsiteX87" fmla="*/ 1243117 w 3469907"/>
                  <a:gd name="connsiteY87" fmla="*/ 1429806 h 2224519"/>
                  <a:gd name="connsiteX88" fmla="*/ 1356169 w 3469907"/>
                  <a:gd name="connsiteY88" fmla="*/ 1501105 h 2224519"/>
                  <a:gd name="connsiteX89" fmla="*/ 1352194 w 3469907"/>
                  <a:gd name="connsiteY89" fmla="*/ 1596520 h 2224519"/>
                  <a:gd name="connsiteX90" fmla="*/ 1324384 w 3469907"/>
                  <a:gd name="connsiteY90" fmla="*/ 1770376 h 2224519"/>
                  <a:gd name="connsiteX91" fmla="*/ 1416465 w 3469907"/>
                  <a:gd name="connsiteY91" fmla="*/ 1910842 h 2224519"/>
                  <a:gd name="connsiteX92" fmla="*/ 1340269 w 3469907"/>
                  <a:gd name="connsiteY92" fmla="*/ 1640250 h 2224519"/>
                  <a:gd name="connsiteX93" fmla="*/ 1606637 w 3469907"/>
                  <a:gd name="connsiteY93" fmla="*/ 1513030 h 2224519"/>
                  <a:gd name="connsiteX94" fmla="*/ 1723643 w 3469907"/>
                  <a:gd name="connsiteY94" fmla="*/ 1293596 h 2224519"/>
                  <a:gd name="connsiteX95" fmla="*/ 1989073 w 3469907"/>
                  <a:gd name="connsiteY95" fmla="*/ 1262840 h 2224519"/>
                  <a:gd name="connsiteX96" fmla="*/ 1885956 w 3469907"/>
                  <a:gd name="connsiteY96" fmla="*/ 1550615 h 2224519"/>
                  <a:gd name="connsiteX97" fmla="*/ 1755393 w 3469907"/>
                  <a:gd name="connsiteY97" fmla="*/ 1719046 h 2224519"/>
                  <a:gd name="connsiteX98" fmla="*/ 1596312 w 3469907"/>
                  <a:gd name="connsiteY98" fmla="*/ 2013962 h 2224519"/>
                  <a:gd name="connsiteX99" fmla="*/ 1574831 w 3469907"/>
                  <a:gd name="connsiteY99" fmla="*/ 1921749 h 2224519"/>
                  <a:gd name="connsiteX100" fmla="*/ 1471464 w 3469907"/>
                  <a:gd name="connsiteY100" fmla="*/ 2065646 h 2224519"/>
                  <a:gd name="connsiteX101" fmla="*/ 1582781 w 3469907"/>
                  <a:gd name="connsiteY101" fmla="*/ 2133232 h 2224519"/>
                  <a:gd name="connsiteX102" fmla="*/ 1451584 w 3469907"/>
                  <a:gd name="connsiteY102" fmla="*/ 2200818 h 2224519"/>
                  <a:gd name="connsiteX103" fmla="*/ 1228948 w 3469907"/>
                  <a:gd name="connsiteY103" fmla="*/ 2208769 h 2224519"/>
                  <a:gd name="connsiteX104" fmla="*/ 982457 w 3469907"/>
                  <a:gd name="connsiteY104" fmla="*/ 2216722 h 2224519"/>
                  <a:gd name="connsiteX105" fmla="*/ 966555 w 3469907"/>
                  <a:gd name="connsiteY105" fmla="*/ 2137207 h 2224519"/>
                  <a:gd name="connsiteX106" fmla="*/ 1197143 w 3469907"/>
                  <a:gd name="connsiteY106" fmla="*/ 2161061 h 2224519"/>
                  <a:gd name="connsiteX107" fmla="*/ 1324364 w 3469907"/>
                  <a:gd name="connsiteY107" fmla="*/ 2141182 h 2224519"/>
                  <a:gd name="connsiteX108" fmla="*/ 1280632 w 3469907"/>
                  <a:gd name="connsiteY108" fmla="*/ 1954329 h 2224519"/>
                  <a:gd name="connsiteX109" fmla="*/ 1407852 w 3469907"/>
                  <a:gd name="connsiteY109" fmla="*/ 1926500 h 2224519"/>
                  <a:gd name="connsiteX110" fmla="*/ 1247453 w 3469907"/>
                  <a:gd name="connsiteY110" fmla="*/ 1884840 h 2224519"/>
                  <a:gd name="connsiteX111" fmla="*/ 1182614 w 3469907"/>
                  <a:gd name="connsiteY111" fmla="*/ 2054900 h 2224519"/>
                  <a:gd name="connsiteX112" fmla="*/ 1024793 w 3469907"/>
                  <a:gd name="connsiteY112" fmla="*/ 2120214 h 2224519"/>
                  <a:gd name="connsiteX113" fmla="*/ 884116 w 3469907"/>
                  <a:gd name="connsiteY113" fmla="*/ 1758474 h 2224519"/>
                  <a:gd name="connsiteX114" fmla="*/ 843922 w 3469907"/>
                  <a:gd name="connsiteY114" fmla="*/ 2069973 h 2224519"/>
                  <a:gd name="connsiteX115" fmla="*/ 703246 w 3469907"/>
                  <a:gd name="connsiteY115" fmla="*/ 1657991 h 2224519"/>
                  <a:gd name="connsiteX116" fmla="*/ 803729 w 3469907"/>
                  <a:gd name="connsiteY116" fmla="*/ 1406782 h 2224519"/>
                  <a:gd name="connsiteX117" fmla="*/ 884115 w 3469907"/>
                  <a:gd name="connsiteY117" fmla="*/ 1246008 h 2224519"/>
                  <a:gd name="connsiteX118" fmla="*/ 1160446 w 3469907"/>
                  <a:gd name="connsiteY118" fmla="*/ 1125427 h 2224519"/>
                  <a:gd name="connsiteX119" fmla="*/ 1637744 w 3469907"/>
                  <a:gd name="connsiteY119" fmla="*/ 648131 h 2224519"/>
                  <a:gd name="connsiteX120" fmla="*/ 1763348 w 3469907"/>
                  <a:gd name="connsiteY120" fmla="*/ 336632 h 2224519"/>
                  <a:gd name="connsiteX121" fmla="*/ 1642768 w 3469907"/>
                  <a:gd name="connsiteY121" fmla="*/ 376825 h 2224519"/>
                  <a:gd name="connsiteX122" fmla="*/ 1451848 w 3469907"/>
                  <a:gd name="connsiteY122" fmla="*/ 658179 h 2224519"/>
                  <a:gd name="connsiteX123" fmla="*/ 1170498 w 3469907"/>
                  <a:gd name="connsiteY123" fmla="*/ 497404 h 2224519"/>
                  <a:gd name="connsiteX124" fmla="*/ 1200641 w 3469907"/>
                  <a:gd name="connsiteY124" fmla="*/ 633056 h 2224519"/>
                  <a:gd name="connsiteX125" fmla="*/ 1115230 w 3469907"/>
                  <a:gd name="connsiteY125" fmla="*/ 869194 h 2224519"/>
                  <a:gd name="connsiteX126" fmla="*/ 1100158 w 3469907"/>
                  <a:gd name="connsiteY126" fmla="*/ 1004845 h 2224519"/>
                  <a:gd name="connsiteX127" fmla="*/ 904215 w 3469907"/>
                  <a:gd name="connsiteY127" fmla="*/ 1014893 h 2224519"/>
                  <a:gd name="connsiteX128" fmla="*/ 929336 w 3469907"/>
                  <a:gd name="connsiteY128" fmla="*/ 1175667 h 2224519"/>
                  <a:gd name="connsiteX129" fmla="*/ 708272 w 3469907"/>
                  <a:gd name="connsiteY129" fmla="*/ 984749 h 2224519"/>
                  <a:gd name="connsiteX130" fmla="*/ 607789 w 3469907"/>
                  <a:gd name="connsiteY130" fmla="*/ 914411 h 2224519"/>
                  <a:gd name="connsiteX131" fmla="*/ 809594 w 3469907"/>
                  <a:gd name="connsiteY131" fmla="*/ 1313832 h 2224519"/>
                  <a:gd name="connsiteX132" fmla="*/ 512330 w 3469907"/>
                  <a:gd name="connsiteY132" fmla="*/ 1356538 h 2224519"/>
                  <a:gd name="connsiteX133" fmla="*/ 647983 w 3469907"/>
                  <a:gd name="connsiteY133" fmla="*/ 1874028 h 2224519"/>
                  <a:gd name="connsiteX134" fmla="*/ 537449 w 3469907"/>
                  <a:gd name="connsiteY134" fmla="*/ 1798666 h 2224519"/>
                  <a:gd name="connsiteX135" fmla="*/ 391749 w 3469907"/>
                  <a:gd name="connsiteY135" fmla="*/ 1733351 h 2224519"/>
                  <a:gd name="connsiteX136" fmla="*/ 230975 w 3469907"/>
                  <a:gd name="connsiteY136" fmla="*/ 1436924 h 2224519"/>
                  <a:gd name="connsiteX137" fmla="*/ 356580 w 3469907"/>
                  <a:gd name="connsiteY137" fmla="*/ 1668037 h 2224519"/>
                  <a:gd name="connsiteX138" fmla="*/ 431942 w 3469907"/>
                  <a:gd name="connsiteY138" fmla="*/ 1833835 h 2224519"/>
                  <a:gd name="connsiteX139" fmla="*/ 527402 w 3469907"/>
                  <a:gd name="connsiteY139" fmla="*/ 1874028 h 2224519"/>
                  <a:gd name="connsiteX140" fmla="*/ 507305 w 3469907"/>
                  <a:gd name="connsiteY140" fmla="*/ 1989585 h 2224519"/>
                  <a:gd name="connsiteX141" fmla="*/ 311362 w 3469907"/>
                  <a:gd name="connsiteY141" fmla="*/ 2180503 h 2224519"/>
                  <a:gd name="connsiteX142" fmla="*/ 250235 w 3469907"/>
                  <a:gd name="connsiteY142" fmla="*/ 2142821 h 2224519"/>
                  <a:gd name="connsiteX143" fmla="*/ 220927 w 3469907"/>
                  <a:gd name="connsiteY143" fmla="*/ 1989584 h 2224519"/>
                  <a:gd name="connsiteX144" fmla="*/ 120444 w 3469907"/>
                  <a:gd name="connsiteY144" fmla="*/ 1909197 h 2224519"/>
                  <a:gd name="connsiteX145" fmla="*/ 65177 w 3469907"/>
                  <a:gd name="connsiteY145" fmla="*/ 1869004 h 2224519"/>
                  <a:gd name="connsiteX146" fmla="*/ 80251 w 3469907"/>
                  <a:gd name="connsiteY146" fmla="*/ 1673060 h 2224519"/>
                  <a:gd name="connsiteX147" fmla="*/ 205854 w 3469907"/>
                  <a:gd name="connsiteY147" fmla="*/ 1813738 h 2224519"/>
                  <a:gd name="connsiteX148" fmla="*/ 301314 w 3469907"/>
                  <a:gd name="connsiteY148" fmla="*/ 1974512 h 2224519"/>
                  <a:gd name="connsiteX149" fmla="*/ 326435 w 3469907"/>
                  <a:gd name="connsiteY149" fmla="*/ 1863979 h 2224519"/>
                  <a:gd name="connsiteX150" fmla="*/ 175710 w 3469907"/>
                  <a:gd name="connsiteY150" fmla="*/ 1517311 h 2224519"/>
                  <a:gd name="connsiteX151" fmla="*/ 150589 w 3469907"/>
                  <a:gd name="connsiteY151" fmla="*/ 1482143 h 2224519"/>
                  <a:gd name="connsiteX152" fmla="*/ 30008 w 3469907"/>
                  <a:gd name="connsiteY152" fmla="*/ 1642916 h 2224519"/>
                  <a:gd name="connsiteX153" fmla="*/ 19959 w 3469907"/>
                  <a:gd name="connsiteY153" fmla="*/ 1798665 h 2224519"/>
                  <a:gd name="connsiteX154" fmla="*/ 75227 w 3469907"/>
                  <a:gd name="connsiteY154" fmla="*/ 1301271 h 2224519"/>
                  <a:gd name="connsiteX155" fmla="*/ 175709 w 3469907"/>
                  <a:gd name="connsiteY155" fmla="*/ 1341465 h 2224519"/>
                  <a:gd name="connsiteX156" fmla="*/ 170685 w 3469907"/>
                  <a:gd name="connsiteY156" fmla="*/ 1125426 h 2224519"/>
                  <a:gd name="connsiteX157" fmla="*/ 95322 w 3469907"/>
                  <a:gd name="connsiteY157" fmla="*/ 1235957 h 2224519"/>
                  <a:gd name="connsiteX158" fmla="*/ 180733 w 3469907"/>
                  <a:gd name="connsiteY158" fmla="*/ 1045039 h 2224519"/>
                  <a:gd name="connsiteX159" fmla="*/ 276193 w 3469907"/>
                  <a:gd name="connsiteY159" fmla="*/ 864168 h 2224519"/>
                  <a:gd name="connsiteX160" fmla="*/ 471298 w 3469907"/>
                  <a:gd name="connsiteY160"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836357 w 3469907"/>
                  <a:gd name="connsiteY60" fmla="*/ 1606334 h 2224519"/>
                  <a:gd name="connsiteX61" fmla="*/ 2607881 w 3469907"/>
                  <a:gd name="connsiteY61" fmla="*/ 1234859 h 2224519"/>
                  <a:gd name="connsiteX62" fmla="*/ 2064955 w 3469907"/>
                  <a:gd name="connsiteY62" fmla="*/ 1382496 h 2224519"/>
                  <a:gd name="connsiteX63" fmla="*/ 2022094 w 3469907"/>
                  <a:gd name="connsiteY63" fmla="*/ 1225334 h 2224519"/>
                  <a:gd name="connsiteX64" fmla="*/ 2364993 w 3469907"/>
                  <a:gd name="connsiteY64" fmla="*/ 1120559 h 2224519"/>
                  <a:gd name="connsiteX65" fmla="*/ 2803144 w 3469907"/>
                  <a:gd name="connsiteY65" fmla="*/ 1101508 h 2224519"/>
                  <a:gd name="connsiteX66" fmla="*/ 2560257 w 3469907"/>
                  <a:gd name="connsiteY66" fmla="*/ 820521 h 2224519"/>
                  <a:gd name="connsiteX67" fmla="*/ 2226881 w 3469907"/>
                  <a:gd name="connsiteY67" fmla="*/ 1049121 h 2224519"/>
                  <a:gd name="connsiteX68" fmla="*/ 2105637 w 3469907"/>
                  <a:gd name="connsiteY68" fmla="*/ 967096 h 2224519"/>
                  <a:gd name="connsiteX69" fmla="*/ 1771168 w 3469907"/>
                  <a:gd name="connsiteY69" fmla="*/ 1203194 h 2224519"/>
                  <a:gd name="connsiteX70" fmla="*/ 1666272 w 3469907"/>
                  <a:gd name="connsiteY70" fmla="*/ 1103537 h 2224519"/>
                  <a:gd name="connsiteX71" fmla="*/ 1333340 w 3469907"/>
                  <a:gd name="connsiteY71" fmla="*/ 1505003 h 2224519"/>
                  <a:gd name="connsiteX72" fmla="*/ 1260930 w 3469907"/>
                  <a:gd name="connsiteY72" fmla="*/ 1457024 h 2224519"/>
                  <a:gd name="connsiteX73" fmla="*/ 1613074 w 3469907"/>
                  <a:gd name="connsiteY73" fmla="*/ 1076685 h 2224519"/>
                  <a:gd name="connsiteX74" fmla="*/ 1920715 w 3469907"/>
                  <a:gd name="connsiteY74" fmla="*/ 821267 h 2224519"/>
                  <a:gd name="connsiteX75" fmla="*/ 1829273 w 3469907"/>
                  <a:gd name="connsiteY75" fmla="*/ 817291 h 2224519"/>
                  <a:gd name="connsiteX76" fmla="*/ 1773614 w 3469907"/>
                  <a:gd name="connsiteY76" fmla="*/ 761632 h 2224519"/>
                  <a:gd name="connsiteX77" fmla="*/ 1456874 w 3469907"/>
                  <a:gd name="connsiteY77" fmla="*/ 1004847 h 2224519"/>
                  <a:gd name="connsiteX78" fmla="*/ 1527211 w 3469907"/>
                  <a:gd name="connsiteY78" fmla="*/ 753639 h 2224519"/>
                  <a:gd name="connsiteX79" fmla="*/ 1421703 w 3469907"/>
                  <a:gd name="connsiteY79" fmla="*/ 834026 h 2224519"/>
                  <a:gd name="connsiteX80" fmla="*/ 1512138 w 3469907"/>
                  <a:gd name="connsiteY80" fmla="*/ 834026 h 2224519"/>
                  <a:gd name="connsiteX81" fmla="*/ 1371461 w 3469907"/>
                  <a:gd name="connsiteY81" fmla="*/ 1019920 h 2224519"/>
                  <a:gd name="connsiteX82" fmla="*/ 1115228 w 3469907"/>
                  <a:gd name="connsiteY82" fmla="*/ 1246008 h 2224519"/>
                  <a:gd name="connsiteX83" fmla="*/ 907141 w 3469907"/>
                  <a:gd name="connsiteY83" fmla="*/ 1537410 h 2224519"/>
                  <a:gd name="connsiteX84" fmla="*/ 858995 w 3469907"/>
                  <a:gd name="connsiteY84" fmla="*/ 1612773 h 2224519"/>
                  <a:gd name="connsiteX85" fmla="*/ 1009720 w 3469907"/>
                  <a:gd name="connsiteY85" fmla="*/ 1909199 h 2224519"/>
                  <a:gd name="connsiteX86" fmla="*/ 1100156 w 3469907"/>
                  <a:gd name="connsiteY86" fmla="*/ 1889102 h 2224519"/>
                  <a:gd name="connsiteX87" fmla="*/ 1243117 w 3469907"/>
                  <a:gd name="connsiteY87" fmla="*/ 1429806 h 2224519"/>
                  <a:gd name="connsiteX88" fmla="*/ 1356169 w 3469907"/>
                  <a:gd name="connsiteY88" fmla="*/ 1501105 h 2224519"/>
                  <a:gd name="connsiteX89" fmla="*/ 1352194 w 3469907"/>
                  <a:gd name="connsiteY89" fmla="*/ 1596520 h 2224519"/>
                  <a:gd name="connsiteX90" fmla="*/ 1324384 w 3469907"/>
                  <a:gd name="connsiteY90" fmla="*/ 1770376 h 2224519"/>
                  <a:gd name="connsiteX91" fmla="*/ 1416465 w 3469907"/>
                  <a:gd name="connsiteY91" fmla="*/ 1910842 h 2224519"/>
                  <a:gd name="connsiteX92" fmla="*/ 1340269 w 3469907"/>
                  <a:gd name="connsiteY92" fmla="*/ 1640250 h 2224519"/>
                  <a:gd name="connsiteX93" fmla="*/ 1606637 w 3469907"/>
                  <a:gd name="connsiteY93" fmla="*/ 1513030 h 2224519"/>
                  <a:gd name="connsiteX94" fmla="*/ 1723643 w 3469907"/>
                  <a:gd name="connsiteY94" fmla="*/ 1293596 h 2224519"/>
                  <a:gd name="connsiteX95" fmla="*/ 1989073 w 3469907"/>
                  <a:gd name="connsiteY95" fmla="*/ 1262840 h 2224519"/>
                  <a:gd name="connsiteX96" fmla="*/ 1885956 w 3469907"/>
                  <a:gd name="connsiteY96" fmla="*/ 1550615 h 2224519"/>
                  <a:gd name="connsiteX97" fmla="*/ 1755393 w 3469907"/>
                  <a:gd name="connsiteY97" fmla="*/ 1719046 h 2224519"/>
                  <a:gd name="connsiteX98" fmla="*/ 1596312 w 3469907"/>
                  <a:gd name="connsiteY98" fmla="*/ 2013962 h 2224519"/>
                  <a:gd name="connsiteX99" fmla="*/ 1574831 w 3469907"/>
                  <a:gd name="connsiteY99" fmla="*/ 1921749 h 2224519"/>
                  <a:gd name="connsiteX100" fmla="*/ 1471464 w 3469907"/>
                  <a:gd name="connsiteY100" fmla="*/ 2065646 h 2224519"/>
                  <a:gd name="connsiteX101" fmla="*/ 1582781 w 3469907"/>
                  <a:gd name="connsiteY101" fmla="*/ 2133232 h 2224519"/>
                  <a:gd name="connsiteX102" fmla="*/ 1451584 w 3469907"/>
                  <a:gd name="connsiteY102" fmla="*/ 2200818 h 2224519"/>
                  <a:gd name="connsiteX103" fmla="*/ 1228948 w 3469907"/>
                  <a:gd name="connsiteY103" fmla="*/ 2208769 h 2224519"/>
                  <a:gd name="connsiteX104" fmla="*/ 982457 w 3469907"/>
                  <a:gd name="connsiteY104" fmla="*/ 2216722 h 2224519"/>
                  <a:gd name="connsiteX105" fmla="*/ 966555 w 3469907"/>
                  <a:gd name="connsiteY105" fmla="*/ 2137207 h 2224519"/>
                  <a:gd name="connsiteX106" fmla="*/ 1197143 w 3469907"/>
                  <a:gd name="connsiteY106" fmla="*/ 2161061 h 2224519"/>
                  <a:gd name="connsiteX107" fmla="*/ 1324364 w 3469907"/>
                  <a:gd name="connsiteY107" fmla="*/ 2141182 h 2224519"/>
                  <a:gd name="connsiteX108" fmla="*/ 1280632 w 3469907"/>
                  <a:gd name="connsiteY108" fmla="*/ 1954329 h 2224519"/>
                  <a:gd name="connsiteX109" fmla="*/ 1407852 w 3469907"/>
                  <a:gd name="connsiteY109" fmla="*/ 1926500 h 2224519"/>
                  <a:gd name="connsiteX110" fmla="*/ 1247453 w 3469907"/>
                  <a:gd name="connsiteY110" fmla="*/ 1884840 h 2224519"/>
                  <a:gd name="connsiteX111" fmla="*/ 1182614 w 3469907"/>
                  <a:gd name="connsiteY111" fmla="*/ 2054900 h 2224519"/>
                  <a:gd name="connsiteX112" fmla="*/ 1024793 w 3469907"/>
                  <a:gd name="connsiteY112" fmla="*/ 2120214 h 2224519"/>
                  <a:gd name="connsiteX113" fmla="*/ 884116 w 3469907"/>
                  <a:gd name="connsiteY113" fmla="*/ 1758474 h 2224519"/>
                  <a:gd name="connsiteX114" fmla="*/ 843922 w 3469907"/>
                  <a:gd name="connsiteY114" fmla="*/ 2069973 h 2224519"/>
                  <a:gd name="connsiteX115" fmla="*/ 703246 w 3469907"/>
                  <a:gd name="connsiteY115" fmla="*/ 1657991 h 2224519"/>
                  <a:gd name="connsiteX116" fmla="*/ 803729 w 3469907"/>
                  <a:gd name="connsiteY116" fmla="*/ 1406782 h 2224519"/>
                  <a:gd name="connsiteX117" fmla="*/ 884115 w 3469907"/>
                  <a:gd name="connsiteY117" fmla="*/ 1246008 h 2224519"/>
                  <a:gd name="connsiteX118" fmla="*/ 1160446 w 3469907"/>
                  <a:gd name="connsiteY118" fmla="*/ 1125427 h 2224519"/>
                  <a:gd name="connsiteX119" fmla="*/ 1637744 w 3469907"/>
                  <a:gd name="connsiteY119" fmla="*/ 648131 h 2224519"/>
                  <a:gd name="connsiteX120" fmla="*/ 1763348 w 3469907"/>
                  <a:gd name="connsiteY120" fmla="*/ 336632 h 2224519"/>
                  <a:gd name="connsiteX121" fmla="*/ 1642768 w 3469907"/>
                  <a:gd name="connsiteY121" fmla="*/ 376825 h 2224519"/>
                  <a:gd name="connsiteX122" fmla="*/ 1451848 w 3469907"/>
                  <a:gd name="connsiteY122" fmla="*/ 658179 h 2224519"/>
                  <a:gd name="connsiteX123" fmla="*/ 1170498 w 3469907"/>
                  <a:gd name="connsiteY123" fmla="*/ 497404 h 2224519"/>
                  <a:gd name="connsiteX124" fmla="*/ 1200641 w 3469907"/>
                  <a:gd name="connsiteY124" fmla="*/ 633056 h 2224519"/>
                  <a:gd name="connsiteX125" fmla="*/ 1115230 w 3469907"/>
                  <a:gd name="connsiteY125" fmla="*/ 869194 h 2224519"/>
                  <a:gd name="connsiteX126" fmla="*/ 1100158 w 3469907"/>
                  <a:gd name="connsiteY126" fmla="*/ 1004845 h 2224519"/>
                  <a:gd name="connsiteX127" fmla="*/ 904215 w 3469907"/>
                  <a:gd name="connsiteY127" fmla="*/ 1014893 h 2224519"/>
                  <a:gd name="connsiteX128" fmla="*/ 929336 w 3469907"/>
                  <a:gd name="connsiteY128" fmla="*/ 1175667 h 2224519"/>
                  <a:gd name="connsiteX129" fmla="*/ 708272 w 3469907"/>
                  <a:gd name="connsiteY129" fmla="*/ 984749 h 2224519"/>
                  <a:gd name="connsiteX130" fmla="*/ 607789 w 3469907"/>
                  <a:gd name="connsiteY130" fmla="*/ 914411 h 2224519"/>
                  <a:gd name="connsiteX131" fmla="*/ 809594 w 3469907"/>
                  <a:gd name="connsiteY131" fmla="*/ 1313832 h 2224519"/>
                  <a:gd name="connsiteX132" fmla="*/ 512330 w 3469907"/>
                  <a:gd name="connsiteY132" fmla="*/ 1356538 h 2224519"/>
                  <a:gd name="connsiteX133" fmla="*/ 647983 w 3469907"/>
                  <a:gd name="connsiteY133" fmla="*/ 1874028 h 2224519"/>
                  <a:gd name="connsiteX134" fmla="*/ 537449 w 3469907"/>
                  <a:gd name="connsiteY134" fmla="*/ 1798666 h 2224519"/>
                  <a:gd name="connsiteX135" fmla="*/ 391749 w 3469907"/>
                  <a:gd name="connsiteY135" fmla="*/ 1733351 h 2224519"/>
                  <a:gd name="connsiteX136" fmla="*/ 230975 w 3469907"/>
                  <a:gd name="connsiteY136" fmla="*/ 1436924 h 2224519"/>
                  <a:gd name="connsiteX137" fmla="*/ 356580 w 3469907"/>
                  <a:gd name="connsiteY137" fmla="*/ 1668037 h 2224519"/>
                  <a:gd name="connsiteX138" fmla="*/ 431942 w 3469907"/>
                  <a:gd name="connsiteY138" fmla="*/ 1833835 h 2224519"/>
                  <a:gd name="connsiteX139" fmla="*/ 527402 w 3469907"/>
                  <a:gd name="connsiteY139" fmla="*/ 1874028 h 2224519"/>
                  <a:gd name="connsiteX140" fmla="*/ 507305 w 3469907"/>
                  <a:gd name="connsiteY140" fmla="*/ 1989585 h 2224519"/>
                  <a:gd name="connsiteX141" fmla="*/ 311362 w 3469907"/>
                  <a:gd name="connsiteY141" fmla="*/ 2180503 h 2224519"/>
                  <a:gd name="connsiteX142" fmla="*/ 250235 w 3469907"/>
                  <a:gd name="connsiteY142" fmla="*/ 2142821 h 2224519"/>
                  <a:gd name="connsiteX143" fmla="*/ 220927 w 3469907"/>
                  <a:gd name="connsiteY143" fmla="*/ 1989584 h 2224519"/>
                  <a:gd name="connsiteX144" fmla="*/ 120444 w 3469907"/>
                  <a:gd name="connsiteY144" fmla="*/ 1909197 h 2224519"/>
                  <a:gd name="connsiteX145" fmla="*/ 65177 w 3469907"/>
                  <a:gd name="connsiteY145" fmla="*/ 1869004 h 2224519"/>
                  <a:gd name="connsiteX146" fmla="*/ 80251 w 3469907"/>
                  <a:gd name="connsiteY146" fmla="*/ 1673060 h 2224519"/>
                  <a:gd name="connsiteX147" fmla="*/ 205854 w 3469907"/>
                  <a:gd name="connsiteY147" fmla="*/ 1813738 h 2224519"/>
                  <a:gd name="connsiteX148" fmla="*/ 301314 w 3469907"/>
                  <a:gd name="connsiteY148" fmla="*/ 1974512 h 2224519"/>
                  <a:gd name="connsiteX149" fmla="*/ 326435 w 3469907"/>
                  <a:gd name="connsiteY149" fmla="*/ 1863979 h 2224519"/>
                  <a:gd name="connsiteX150" fmla="*/ 175710 w 3469907"/>
                  <a:gd name="connsiteY150" fmla="*/ 1517311 h 2224519"/>
                  <a:gd name="connsiteX151" fmla="*/ 150589 w 3469907"/>
                  <a:gd name="connsiteY151" fmla="*/ 1482143 h 2224519"/>
                  <a:gd name="connsiteX152" fmla="*/ 30008 w 3469907"/>
                  <a:gd name="connsiteY152" fmla="*/ 1642916 h 2224519"/>
                  <a:gd name="connsiteX153" fmla="*/ 19959 w 3469907"/>
                  <a:gd name="connsiteY153" fmla="*/ 1798665 h 2224519"/>
                  <a:gd name="connsiteX154" fmla="*/ 75227 w 3469907"/>
                  <a:gd name="connsiteY154" fmla="*/ 1301271 h 2224519"/>
                  <a:gd name="connsiteX155" fmla="*/ 175709 w 3469907"/>
                  <a:gd name="connsiteY155" fmla="*/ 1341465 h 2224519"/>
                  <a:gd name="connsiteX156" fmla="*/ 170685 w 3469907"/>
                  <a:gd name="connsiteY156" fmla="*/ 1125426 h 2224519"/>
                  <a:gd name="connsiteX157" fmla="*/ 95322 w 3469907"/>
                  <a:gd name="connsiteY157" fmla="*/ 1235957 h 2224519"/>
                  <a:gd name="connsiteX158" fmla="*/ 180733 w 3469907"/>
                  <a:gd name="connsiteY158" fmla="*/ 1045039 h 2224519"/>
                  <a:gd name="connsiteX159" fmla="*/ 276193 w 3469907"/>
                  <a:gd name="connsiteY159" fmla="*/ 864168 h 2224519"/>
                  <a:gd name="connsiteX160" fmla="*/ 471298 w 3469907"/>
                  <a:gd name="connsiteY160"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836357 w 3469907"/>
                  <a:gd name="connsiteY60" fmla="*/ 1606334 h 2224519"/>
                  <a:gd name="connsiteX61" fmla="*/ 1850644 w 3469907"/>
                  <a:gd name="connsiteY61" fmla="*/ 1744446 h 2224519"/>
                  <a:gd name="connsiteX62" fmla="*/ 2607881 w 3469907"/>
                  <a:gd name="connsiteY62" fmla="*/ 1234859 h 2224519"/>
                  <a:gd name="connsiteX63" fmla="*/ 2064955 w 3469907"/>
                  <a:gd name="connsiteY63" fmla="*/ 1382496 h 2224519"/>
                  <a:gd name="connsiteX64" fmla="*/ 2022094 w 3469907"/>
                  <a:gd name="connsiteY64" fmla="*/ 1225334 h 2224519"/>
                  <a:gd name="connsiteX65" fmla="*/ 2364993 w 3469907"/>
                  <a:gd name="connsiteY65" fmla="*/ 1120559 h 2224519"/>
                  <a:gd name="connsiteX66" fmla="*/ 2803144 w 3469907"/>
                  <a:gd name="connsiteY66" fmla="*/ 1101508 h 2224519"/>
                  <a:gd name="connsiteX67" fmla="*/ 2560257 w 3469907"/>
                  <a:gd name="connsiteY67" fmla="*/ 820521 h 2224519"/>
                  <a:gd name="connsiteX68" fmla="*/ 2226881 w 3469907"/>
                  <a:gd name="connsiteY68" fmla="*/ 1049121 h 2224519"/>
                  <a:gd name="connsiteX69" fmla="*/ 2105637 w 3469907"/>
                  <a:gd name="connsiteY69" fmla="*/ 967096 h 2224519"/>
                  <a:gd name="connsiteX70" fmla="*/ 1771168 w 3469907"/>
                  <a:gd name="connsiteY70" fmla="*/ 1203194 h 2224519"/>
                  <a:gd name="connsiteX71" fmla="*/ 1666272 w 3469907"/>
                  <a:gd name="connsiteY71" fmla="*/ 1103537 h 2224519"/>
                  <a:gd name="connsiteX72" fmla="*/ 1333340 w 3469907"/>
                  <a:gd name="connsiteY72" fmla="*/ 1505003 h 2224519"/>
                  <a:gd name="connsiteX73" fmla="*/ 1260930 w 3469907"/>
                  <a:gd name="connsiteY73" fmla="*/ 1457024 h 2224519"/>
                  <a:gd name="connsiteX74" fmla="*/ 1613074 w 3469907"/>
                  <a:gd name="connsiteY74" fmla="*/ 1076685 h 2224519"/>
                  <a:gd name="connsiteX75" fmla="*/ 1920715 w 3469907"/>
                  <a:gd name="connsiteY75" fmla="*/ 821267 h 2224519"/>
                  <a:gd name="connsiteX76" fmla="*/ 1829273 w 3469907"/>
                  <a:gd name="connsiteY76" fmla="*/ 817291 h 2224519"/>
                  <a:gd name="connsiteX77" fmla="*/ 1773614 w 3469907"/>
                  <a:gd name="connsiteY77" fmla="*/ 761632 h 2224519"/>
                  <a:gd name="connsiteX78" fmla="*/ 1456874 w 3469907"/>
                  <a:gd name="connsiteY78" fmla="*/ 1004847 h 2224519"/>
                  <a:gd name="connsiteX79" fmla="*/ 1527211 w 3469907"/>
                  <a:gd name="connsiteY79" fmla="*/ 753639 h 2224519"/>
                  <a:gd name="connsiteX80" fmla="*/ 1421703 w 3469907"/>
                  <a:gd name="connsiteY80" fmla="*/ 834026 h 2224519"/>
                  <a:gd name="connsiteX81" fmla="*/ 1512138 w 3469907"/>
                  <a:gd name="connsiteY81" fmla="*/ 834026 h 2224519"/>
                  <a:gd name="connsiteX82" fmla="*/ 1371461 w 3469907"/>
                  <a:gd name="connsiteY82" fmla="*/ 1019920 h 2224519"/>
                  <a:gd name="connsiteX83" fmla="*/ 1115228 w 3469907"/>
                  <a:gd name="connsiteY83" fmla="*/ 1246008 h 2224519"/>
                  <a:gd name="connsiteX84" fmla="*/ 907141 w 3469907"/>
                  <a:gd name="connsiteY84" fmla="*/ 1537410 h 2224519"/>
                  <a:gd name="connsiteX85" fmla="*/ 858995 w 3469907"/>
                  <a:gd name="connsiteY85" fmla="*/ 1612773 h 2224519"/>
                  <a:gd name="connsiteX86" fmla="*/ 1009720 w 3469907"/>
                  <a:gd name="connsiteY86" fmla="*/ 1909199 h 2224519"/>
                  <a:gd name="connsiteX87" fmla="*/ 1100156 w 3469907"/>
                  <a:gd name="connsiteY87" fmla="*/ 1889102 h 2224519"/>
                  <a:gd name="connsiteX88" fmla="*/ 1243117 w 3469907"/>
                  <a:gd name="connsiteY88" fmla="*/ 1429806 h 2224519"/>
                  <a:gd name="connsiteX89" fmla="*/ 1356169 w 3469907"/>
                  <a:gd name="connsiteY89" fmla="*/ 1501105 h 2224519"/>
                  <a:gd name="connsiteX90" fmla="*/ 1352194 w 3469907"/>
                  <a:gd name="connsiteY90" fmla="*/ 1596520 h 2224519"/>
                  <a:gd name="connsiteX91" fmla="*/ 1324384 w 3469907"/>
                  <a:gd name="connsiteY91" fmla="*/ 1770376 h 2224519"/>
                  <a:gd name="connsiteX92" fmla="*/ 1416465 w 3469907"/>
                  <a:gd name="connsiteY92" fmla="*/ 1910842 h 2224519"/>
                  <a:gd name="connsiteX93" fmla="*/ 1340269 w 3469907"/>
                  <a:gd name="connsiteY93" fmla="*/ 1640250 h 2224519"/>
                  <a:gd name="connsiteX94" fmla="*/ 1606637 w 3469907"/>
                  <a:gd name="connsiteY94" fmla="*/ 1513030 h 2224519"/>
                  <a:gd name="connsiteX95" fmla="*/ 1723643 w 3469907"/>
                  <a:gd name="connsiteY95" fmla="*/ 1293596 h 2224519"/>
                  <a:gd name="connsiteX96" fmla="*/ 1989073 w 3469907"/>
                  <a:gd name="connsiteY96" fmla="*/ 1262840 h 2224519"/>
                  <a:gd name="connsiteX97" fmla="*/ 1885956 w 3469907"/>
                  <a:gd name="connsiteY97" fmla="*/ 1550615 h 2224519"/>
                  <a:gd name="connsiteX98" fmla="*/ 1755393 w 3469907"/>
                  <a:gd name="connsiteY98" fmla="*/ 1719046 h 2224519"/>
                  <a:gd name="connsiteX99" fmla="*/ 1596312 w 3469907"/>
                  <a:gd name="connsiteY99" fmla="*/ 2013962 h 2224519"/>
                  <a:gd name="connsiteX100" fmla="*/ 1574831 w 3469907"/>
                  <a:gd name="connsiteY100" fmla="*/ 1921749 h 2224519"/>
                  <a:gd name="connsiteX101" fmla="*/ 1471464 w 3469907"/>
                  <a:gd name="connsiteY101" fmla="*/ 2065646 h 2224519"/>
                  <a:gd name="connsiteX102" fmla="*/ 1582781 w 3469907"/>
                  <a:gd name="connsiteY102" fmla="*/ 2133232 h 2224519"/>
                  <a:gd name="connsiteX103" fmla="*/ 1451584 w 3469907"/>
                  <a:gd name="connsiteY103" fmla="*/ 2200818 h 2224519"/>
                  <a:gd name="connsiteX104" fmla="*/ 1228948 w 3469907"/>
                  <a:gd name="connsiteY104" fmla="*/ 2208769 h 2224519"/>
                  <a:gd name="connsiteX105" fmla="*/ 982457 w 3469907"/>
                  <a:gd name="connsiteY105" fmla="*/ 2216722 h 2224519"/>
                  <a:gd name="connsiteX106" fmla="*/ 966555 w 3469907"/>
                  <a:gd name="connsiteY106" fmla="*/ 2137207 h 2224519"/>
                  <a:gd name="connsiteX107" fmla="*/ 1197143 w 3469907"/>
                  <a:gd name="connsiteY107" fmla="*/ 2161061 h 2224519"/>
                  <a:gd name="connsiteX108" fmla="*/ 1324364 w 3469907"/>
                  <a:gd name="connsiteY108" fmla="*/ 2141182 h 2224519"/>
                  <a:gd name="connsiteX109" fmla="*/ 1280632 w 3469907"/>
                  <a:gd name="connsiteY109" fmla="*/ 1954329 h 2224519"/>
                  <a:gd name="connsiteX110" fmla="*/ 1407852 w 3469907"/>
                  <a:gd name="connsiteY110" fmla="*/ 1926500 h 2224519"/>
                  <a:gd name="connsiteX111" fmla="*/ 1247453 w 3469907"/>
                  <a:gd name="connsiteY111" fmla="*/ 1884840 h 2224519"/>
                  <a:gd name="connsiteX112" fmla="*/ 1182614 w 3469907"/>
                  <a:gd name="connsiteY112" fmla="*/ 2054900 h 2224519"/>
                  <a:gd name="connsiteX113" fmla="*/ 1024793 w 3469907"/>
                  <a:gd name="connsiteY113" fmla="*/ 2120214 h 2224519"/>
                  <a:gd name="connsiteX114" fmla="*/ 884116 w 3469907"/>
                  <a:gd name="connsiteY114" fmla="*/ 1758474 h 2224519"/>
                  <a:gd name="connsiteX115" fmla="*/ 843922 w 3469907"/>
                  <a:gd name="connsiteY115" fmla="*/ 2069973 h 2224519"/>
                  <a:gd name="connsiteX116" fmla="*/ 703246 w 3469907"/>
                  <a:gd name="connsiteY116" fmla="*/ 1657991 h 2224519"/>
                  <a:gd name="connsiteX117" fmla="*/ 803729 w 3469907"/>
                  <a:gd name="connsiteY117" fmla="*/ 1406782 h 2224519"/>
                  <a:gd name="connsiteX118" fmla="*/ 884115 w 3469907"/>
                  <a:gd name="connsiteY118" fmla="*/ 1246008 h 2224519"/>
                  <a:gd name="connsiteX119" fmla="*/ 1160446 w 3469907"/>
                  <a:gd name="connsiteY119" fmla="*/ 1125427 h 2224519"/>
                  <a:gd name="connsiteX120" fmla="*/ 1637744 w 3469907"/>
                  <a:gd name="connsiteY120" fmla="*/ 648131 h 2224519"/>
                  <a:gd name="connsiteX121" fmla="*/ 1763348 w 3469907"/>
                  <a:gd name="connsiteY121" fmla="*/ 336632 h 2224519"/>
                  <a:gd name="connsiteX122" fmla="*/ 1642768 w 3469907"/>
                  <a:gd name="connsiteY122" fmla="*/ 376825 h 2224519"/>
                  <a:gd name="connsiteX123" fmla="*/ 1451848 w 3469907"/>
                  <a:gd name="connsiteY123" fmla="*/ 658179 h 2224519"/>
                  <a:gd name="connsiteX124" fmla="*/ 1170498 w 3469907"/>
                  <a:gd name="connsiteY124" fmla="*/ 497404 h 2224519"/>
                  <a:gd name="connsiteX125" fmla="*/ 1200641 w 3469907"/>
                  <a:gd name="connsiteY125" fmla="*/ 633056 h 2224519"/>
                  <a:gd name="connsiteX126" fmla="*/ 1115230 w 3469907"/>
                  <a:gd name="connsiteY126" fmla="*/ 869194 h 2224519"/>
                  <a:gd name="connsiteX127" fmla="*/ 1100158 w 3469907"/>
                  <a:gd name="connsiteY127" fmla="*/ 1004845 h 2224519"/>
                  <a:gd name="connsiteX128" fmla="*/ 904215 w 3469907"/>
                  <a:gd name="connsiteY128" fmla="*/ 1014893 h 2224519"/>
                  <a:gd name="connsiteX129" fmla="*/ 929336 w 3469907"/>
                  <a:gd name="connsiteY129" fmla="*/ 1175667 h 2224519"/>
                  <a:gd name="connsiteX130" fmla="*/ 708272 w 3469907"/>
                  <a:gd name="connsiteY130" fmla="*/ 984749 h 2224519"/>
                  <a:gd name="connsiteX131" fmla="*/ 607789 w 3469907"/>
                  <a:gd name="connsiteY131" fmla="*/ 914411 h 2224519"/>
                  <a:gd name="connsiteX132" fmla="*/ 809594 w 3469907"/>
                  <a:gd name="connsiteY132" fmla="*/ 1313832 h 2224519"/>
                  <a:gd name="connsiteX133" fmla="*/ 512330 w 3469907"/>
                  <a:gd name="connsiteY133" fmla="*/ 1356538 h 2224519"/>
                  <a:gd name="connsiteX134" fmla="*/ 647983 w 3469907"/>
                  <a:gd name="connsiteY134" fmla="*/ 1874028 h 2224519"/>
                  <a:gd name="connsiteX135" fmla="*/ 537449 w 3469907"/>
                  <a:gd name="connsiteY135" fmla="*/ 1798666 h 2224519"/>
                  <a:gd name="connsiteX136" fmla="*/ 391749 w 3469907"/>
                  <a:gd name="connsiteY136" fmla="*/ 1733351 h 2224519"/>
                  <a:gd name="connsiteX137" fmla="*/ 230975 w 3469907"/>
                  <a:gd name="connsiteY137" fmla="*/ 1436924 h 2224519"/>
                  <a:gd name="connsiteX138" fmla="*/ 356580 w 3469907"/>
                  <a:gd name="connsiteY138" fmla="*/ 1668037 h 2224519"/>
                  <a:gd name="connsiteX139" fmla="*/ 431942 w 3469907"/>
                  <a:gd name="connsiteY139" fmla="*/ 1833835 h 2224519"/>
                  <a:gd name="connsiteX140" fmla="*/ 527402 w 3469907"/>
                  <a:gd name="connsiteY140" fmla="*/ 1874028 h 2224519"/>
                  <a:gd name="connsiteX141" fmla="*/ 507305 w 3469907"/>
                  <a:gd name="connsiteY141" fmla="*/ 1989585 h 2224519"/>
                  <a:gd name="connsiteX142" fmla="*/ 311362 w 3469907"/>
                  <a:gd name="connsiteY142" fmla="*/ 2180503 h 2224519"/>
                  <a:gd name="connsiteX143" fmla="*/ 250235 w 3469907"/>
                  <a:gd name="connsiteY143" fmla="*/ 2142821 h 2224519"/>
                  <a:gd name="connsiteX144" fmla="*/ 220927 w 3469907"/>
                  <a:gd name="connsiteY144" fmla="*/ 1989584 h 2224519"/>
                  <a:gd name="connsiteX145" fmla="*/ 120444 w 3469907"/>
                  <a:gd name="connsiteY145" fmla="*/ 1909197 h 2224519"/>
                  <a:gd name="connsiteX146" fmla="*/ 65177 w 3469907"/>
                  <a:gd name="connsiteY146" fmla="*/ 1869004 h 2224519"/>
                  <a:gd name="connsiteX147" fmla="*/ 80251 w 3469907"/>
                  <a:gd name="connsiteY147" fmla="*/ 1673060 h 2224519"/>
                  <a:gd name="connsiteX148" fmla="*/ 205854 w 3469907"/>
                  <a:gd name="connsiteY148" fmla="*/ 1813738 h 2224519"/>
                  <a:gd name="connsiteX149" fmla="*/ 301314 w 3469907"/>
                  <a:gd name="connsiteY149" fmla="*/ 1974512 h 2224519"/>
                  <a:gd name="connsiteX150" fmla="*/ 326435 w 3469907"/>
                  <a:gd name="connsiteY150" fmla="*/ 1863979 h 2224519"/>
                  <a:gd name="connsiteX151" fmla="*/ 175710 w 3469907"/>
                  <a:gd name="connsiteY151" fmla="*/ 1517311 h 2224519"/>
                  <a:gd name="connsiteX152" fmla="*/ 150589 w 3469907"/>
                  <a:gd name="connsiteY152" fmla="*/ 1482143 h 2224519"/>
                  <a:gd name="connsiteX153" fmla="*/ 30008 w 3469907"/>
                  <a:gd name="connsiteY153" fmla="*/ 1642916 h 2224519"/>
                  <a:gd name="connsiteX154" fmla="*/ 19959 w 3469907"/>
                  <a:gd name="connsiteY154" fmla="*/ 1798665 h 2224519"/>
                  <a:gd name="connsiteX155" fmla="*/ 75227 w 3469907"/>
                  <a:gd name="connsiteY155" fmla="*/ 1301271 h 2224519"/>
                  <a:gd name="connsiteX156" fmla="*/ 175709 w 3469907"/>
                  <a:gd name="connsiteY156" fmla="*/ 1341465 h 2224519"/>
                  <a:gd name="connsiteX157" fmla="*/ 170685 w 3469907"/>
                  <a:gd name="connsiteY157" fmla="*/ 1125426 h 2224519"/>
                  <a:gd name="connsiteX158" fmla="*/ 95322 w 3469907"/>
                  <a:gd name="connsiteY158" fmla="*/ 1235957 h 2224519"/>
                  <a:gd name="connsiteX159" fmla="*/ 180733 w 3469907"/>
                  <a:gd name="connsiteY159" fmla="*/ 1045039 h 2224519"/>
                  <a:gd name="connsiteX160" fmla="*/ 276193 w 3469907"/>
                  <a:gd name="connsiteY160" fmla="*/ 864168 h 2224519"/>
                  <a:gd name="connsiteX161" fmla="*/ 471298 w 3469907"/>
                  <a:gd name="connsiteY161"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836357 w 3469907"/>
                  <a:gd name="connsiteY60" fmla="*/ 1606334 h 2224519"/>
                  <a:gd name="connsiteX61" fmla="*/ 2026857 w 3469907"/>
                  <a:gd name="connsiteY61" fmla="*/ 1763496 h 2224519"/>
                  <a:gd name="connsiteX62" fmla="*/ 2607881 w 3469907"/>
                  <a:gd name="connsiteY62" fmla="*/ 1234859 h 2224519"/>
                  <a:gd name="connsiteX63" fmla="*/ 2064955 w 3469907"/>
                  <a:gd name="connsiteY63" fmla="*/ 1382496 h 2224519"/>
                  <a:gd name="connsiteX64" fmla="*/ 2022094 w 3469907"/>
                  <a:gd name="connsiteY64" fmla="*/ 1225334 h 2224519"/>
                  <a:gd name="connsiteX65" fmla="*/ 2364993 w 3469907"/>
                  <a:gd name="connsiteY65" fmla="*/ 1120559 h 2224519"/>
                  <a:gd name="connsiteX66" fmla="*/ 2803144 w 3469907"/>
                  <a:gd name="connsiteY66" fmla="*/ 1101508 h 2224519"/>
                  <a:gd name="connsiteX67" fmla="*/ 2560257 w 3469907"/>
                  <a:gd name="connsiteY67" fmla="*/ 820521 h 2224519"/>
                  <a:gd name="connsiteX68" fmla="*/ 2226881 w 3469907"/>
                  <a:gd name="connsiteY68" fmla="*/ 1049121 h 2224519"/>
                  <a:gd name="connsiteX69" fmla="*/ 2105637 w 3469907"/>
                  <a:gd name="connsiteY69" fmla="*/ 967096 h 2224519"/>
                  <a:gd name="connsiteX70" fmla="*/ 1771168 w 3469907"/>
                  <a:gd name="connsiteY70" fmla="*/ 1203194 h 2224519"/>
                  <a:gd name="connsiteX71" fmla="*/ 1666272 w 3469907"/>
                  <a:gd name="connsiteY71" fmla="*/ 1103537 h 2224519"/>
                  <a:gd name="connsiteX72" fmla="*/ 1333340 w 3469907"/>
                  <a:gd name="connsiteY72" fmla="*/ 1505003 h 2224519"/>
                  <a:gd name="connsiteX73" fmla="*/ 1260930 w 3469907"/>
                  <a:gd name="connsiteY73" fmla="*/ 1457024 h 2224519"/>
                  <a:gd name="connsiteX74" fmla="*/ 1613074 w 3469907"/>
                  <a:gd name="connsiteY74" fmla="*/ 1076685 h 2224519"/>
                  <a:gd name="connsiteX75" fmla="*/ 1920715 w 3469907"/>
                  <a:gd name="connsiteY75" fmla="*/ 821267 h 2224519"/>
                  <a:gd name="connsiteX76" fmla="*/ 1829273 w 3469907"/>
                  <a:gd name="connsiteY76" fmla="*/ 817291 h 2224519"/>
                  <a:gd name="connsiteX77" fmla="*/ 1773614 w 3469907"/>
                  <a:gd name="connsiteY77" fmla="*/ 761632 h 2224519"/>
                  <a:gd name="connsiteX78" fmla="*/ 1456874 w 3469907"/>
                  <a:gd name="connsiteY78" fmla="*/ 1004847 h 2224519"/>
                  <a:gd name="connsiteX79" fmla="*/ 1527211 w 3469907"/>
                  <a:gd name="connsiteY79" fmla="*/ 753639 h 2224519"/>
                  <a:gd name="connsiteX80" fmla="*/ 1421703 w 3469907"/>
                  <a:gd name="connsiteY80" fmla="*/ 834026 h 2224519"/>
                  <a:gd name="connsiteX81" fmla="*/ 1512138 w 3469907"/>
                  <a:gd name="connsiteY81" fmla="*/ 834026 h 2224519"/>
                  <a:gd name="connsiteX82" fmla="*/ 1371461 w 3469907"/>
                  <a:gd name="connsiteY82" fmla="*/ 1019920 h 2224519"/>
                  <a:gd name="connsiteX83" fmla="*/ 1115228 w 3469907"/>
                  <a:gd name="connsiteY83" fmla="*/ 1246008 h 2224519"/>
                  <a:gd name="connsiteX84" fmla="*/ 907141 w 3469907"/>
                  <a:gd name="connsiteY84" fmla="*/ 1537410 h 2224519"/>
                  <a:gd name="connsiteX85" fmla="*/ 858995 w 3469907"/>
                  <a:gd name="connsiteY85" fmla="*/ 1612773 h 2224519"/>
                  <a:gd name="connsiteX86" fmla="*/ 1009720 w 3469907"/>
                  <a:gd name="connsiteY86" fmla="*/ 1909199 h 2224519"/>
                  <a:gd name="connsiteX87" fmla="*/ 1100156 w 3469907"/>
                  <a:gd name="connsiteY87" fmla="*/ 1889102 h 2224519"/>
                  <a:gd name="connsiteX88" fmla="*/ 1243117 w 3469907"/>
                  <a:gd name="connsiteY88" fmla="*/ 1429806 h 2224519"/>
                  <a:gd name="connsiteX89" fmla="*/ 1356169 w 3469907"/>
                  <a:gd name="connsiteY89" fmla="*/ 1501105 h 2224519"/>
                  <a:gd name="connsiteX90" fmla="*/ 1352194 w 3469907"/>
                  <a:gd name="connsiteY90" fmla="*/ 1596520 h 2224519"/>
                  <a:gd name="connsiteX91" fmla="*/ 1324384 w 3469907"/>
                  <a:gd name="connsiteY91" fmla="*/ 1770376 h 2224519"/>
                  <a:gd name="connsiteX92" fmla="*/ 1416465 w 3469907"/>
                  <a:gd name="connsiteY92" fmla="*/ 1910842 h 2224519"/>
                  <a:gd name="connsiteX93" fmla="*/ 1340269 w 3469907"/>
                  <a:gd name="connsiteY93" fmla="*/ 1640250 h 2224519"/>
                  <a:gd name="connsiteX94" fmla="*/ 1606637 w 3469907"/>
                  <a:gd name="connsiteY94" fmla="*/ 1513030 h 2224519"/>
                  <a:gd name="connsiteX95" fmla="*/ 1723643 w 3469907"/>
                  <a:gd name="connsiteY95" fmla="*/ 1293596 h 2224519"/>
                  <a:gd name="connsiteX96" fmla="*/ 1989073 w 3469907"/>
                  <a:gd name="connsiteY96" fmla="*/ 1262840 h 2224519"/>
                  <a:gd name="connsiteX97" fmla="*/ 1885956 w 3469907"/>
                  <a:gd name="connsiteY97" fmla="*/ 1550615 h 2224519"/>
                  <a:gd name="connsiteX98" fmla="*/ 1755393 w 3469907"/>
                  <a:gd name="connsiteY98" fmla="*/ 1719046 h 2224519"/>
                  <a:gd name="connsiteX99" fmla="*/ 1596312 w 3469907"/>
                  <a:gd name="connsiteY99" fmla="*/ 2013962 h 2224519"/>
                  <a:gd name="connsiteX100" fmla="*/ 1574831 w 3469907"/>
                  <a:gd name="connsiteY100" fmla="*/ 1921749 h 2224519"/>
                  <a:gd name="connsiteX101" fmla="*/ 1471464 w 3469907"/>
                  <a:gd name="connsiteY101" fmla="*/ 2065646 h 2224519"/>
                  <a:gd name="connsiteX102" fmla="*/ 1582781 w 3469907"/>
                  <a:gd name="connsiteY102" fmla="*/ 2133232 h 2224519"/>
                  <a:gd name="connsiteX103" fmla="*/ 1451584 w 3469907"/>
                  <a:gd name="connsiteY103" fmla="*/ 2200818 h 2224519"/>
                  <a:gd name="connsiteX104" fmla="*/ 1228948 w 3469907"/>
                  <a:gd name="connsiteY104" fmla="*/ 2208769 h 2224519"/>
                  <a:gd name="connsiteX105" fmla="*/ 982457 w 3469907"/>
                  <a:gd name="connsiteY105" fmla="*/ 2216722 h 2224519"/>
                  <a:gd name="connsiteX106" fmla="*/ 966555 w 3469907"/>
                  <a:gd name="connsiteY106" fmla="*/ 2137207 h 2224519"/>
                  <a:gd name="connsiteX107" fmla="*/ 1197143 w 3469907"/>
                  <a:gd name="connsiteY107" fmla="*/ 2161061 h 2224519"/>
                  <a:gd name="connsiteX108" fmla="*/ 1324364 w 3469907"/>
                  <a:gd name="connsiteY108" fmla="*/ 2141182 h 2224519"/>
                  <a:gd name="connsiteX109" fmla="*/ 1280632 w 3469907"/>
                  <a:gd name="connsiteY109" fmla="*/ 1954329 h 2224519"/>
                  <a:gd name="connsiteX110" fmla="*/ 1407852 w 3469907"/>
                  <a:gd name="connsiteY110" fmla="*/ 1926500 h 2224519"/>
                  <a:gd name="connsiteX111" fmla="*/ 1247453 w 3469907"/>
                  <a:gd name="connsiteY111" fmla="*/ 1884840 h 2224519"/>
                  <a:gd name="connsiteX112" fmla="*/ 1182614 w 3469907"/>
                  <a:gd name="connsiteY112" fmla="*/ 2054900 h 2224519"/>
                  <a:gd name="connsiteX113" fmla="*/ 1024793 w 3469907"/>
                  <a:gd name="connsiteY113" fmla="*/ 2120214 h 2224519"/>
                  <a:gd name="connsiteX114" fmla="*/ 884116 w 3469907"/>
                  <a:gd name="connsiteY114" fmla="*/ 1758474 h 2224519"/>
                  <a:gd name="connsiteX115" fmla="*/ 843922 w 3469907"/>
                  <a:gd name="connsiteY115" fmla="*/ 2069973 h 2224519"/>
                  <a:gd name="connsiteX116" fmla="*/ 703246 w 3469907"/>
                  <a:gd name="connsiteY116" fmla="*/ 1657991 h 2224519"/>
                  <a:gd name="connsiteX117" fmla="*/ 803729 w 3469907"/>
                  <a:gd name="connsiteY117" fmla="*/ 1406782 h 2224519"/>
                  <a:gd name="connsiteX118" fmla="*/ 884115 w 3469907"/>
                  <a:gd name="connsiteY118" fmla="*/ 1246008 h 2224519"/>
                  <a:gd name="connsiteX119" fmla="*/ 1160446 w 3469907"/>
                  <a:gd name="connsiteY119" fmla="*/ 1125427 h 2224519"/>
                  <a:gd name="connsiteX120" fmla="*/ 1637744 w 3469907"/>
                  <a:gd name="connsiteY120" fmla="*/ 648131 h 2224519"/>
                  <a:gd name="connsiteX121" fmla="*/ 1763348 w 3469907"/>
                  <a:gd name="connsiteY121" fmla="*/ 336632 h 2224519"/>
                  <a:gd name="connsiteX122" fmla="*/ 1642768 w 3469907"/>
                  <a:gd name="connsiteY122" fmla="*/ 376825 h 2224519"/>
                  <a:gd name="connsiteX123" fmla="*/ 1451848 w 3469907"/>
                  <a:gd name="connsiteY123" fmla="*/ 658179 h 2224519"/>
                  <a:gd name="connsiteX124" fmla="*/ 1170498 w 3469907"/>
                  <a:gd name="connsiteY124" fmla="*/ 497404 h 2224519"/>
                  <a:gd name="connsiteX125" fmla="*/ 1200641 w 3469907"/>
                  <a:gd name="connsiteY125" fmla="*/ 633056 h 2224519"/>
                  <a:gd name="connsiteX126" fmla="*/ 1115230 w 3469907"/>
                  <a:gd name="connsiteY126" fmla="*/ 869194 h 2224519"/>
                  <a:gd name="connsiteX127" fmla="*/ 1100158 w 3469907"/>
                  <a:gd name="connsiteY127" fmla="*/ 1004845 h 2224519"/>
                  <a:gd name="connsiteX128" fmla="*/ 904215 w 3469907"/>
                  <a:gd name="connsiteY128" fmla="*/ 1014893 h 2224519"/>
                  <a:gd name="connsiteX129" fmla="*/ 929336 w 3469907"/>
                  <a:gd name="connsiteY129" fmla="*/ 1175667 h 2224519"/>
                  <a:gd name="connsiteX130" fmla="*/ 708272 w 3469907"/>
                  <a:gd name="connsiteY130" fmla="*/ 984749 h 2224519"/>
                  <a:gd name="connsiteX131" fmla="*/ 607789 w 3469907"/>
                  <a:gd name="connsiteY131" fmla="*/ 914411 h 2224519"/>
                  <a:gd name="connsiteX132" fmla="*/ 809594 w 3469907"/>
                  <a:gd name="connsiteY132" fmla="*/ 1313832 h 2224519"/>
                  <a:gd name="connsiteX133" fmla="*/ 512330 w 3469907"/>
                  <a:gd name="connsiteY133" fmla="*/ 1356538 h 2224519"/>
                  <a:gd name="connsiteX134" fmla="*/ 647983 w 3469907"/>
                  <a:gd name="connsiteY134" fmla="*/ 1874028 h 2224519"/>
                  <a:gd name="connsiteX135" fmla="*/ 537449 w 3469907"/>
                  <a:gd name="connsiteY135" fmla="*/ 1798666 h 2224519"/>
                  <a:gd name="connsiteX136" fmla="*/ 391749 w 3469907"/>
                  <a:gd name="connsiteY136" fmla="*/ 1733351 h 2224519"/>
                  <a:gd name="connsiteX137" fmla="*/ 230975 w 3469907"/>
                  <a:gd name="connsiteY137" fmla="*/ 1436924 h 2224519"/>
                  <a:gd name="connsiteX138" fmla="*/ 356580 w 3469907"/>
                  <a:gd name="connsiteY138" fmla="*/ 1668037 h 2224519"/>
                  <a:gd name="connsiteX139" fmla="*/ 431942 w 3469907"/>
                  <a:gd name="connsiteY139" fmla="*/ 1833835 h 2224519"/>
                  <a:gd name="connsiteX140" fmla="*/ 527402 w 3469907"/>
                  <a:gd name="connsiteY140" fmla="*/ 1874028 h 2224519"/>
                  <a:gd name="connsiteX141" fmla="*/ 507305 w 3469907"/>
                  <a:gd name="connsiteY141" fmla="*/ 1989585 h 2224519"/>
                  <a:gd name="connsiteX142" fmla="*/ 311362 w 3469907"/>
                  <a:gd name="connsiteY142" fmla="*/ 2180503 h 2224519"/>
                  <a:gd name="connsiteX143" fmla="*/ 250235 w 3469907"/>
                  <a:gd name="connsiteY143" fmla="*/ 2142821 h 2224519"/>
                  <a:gd name="connsiteX144" fmla="*/ 220927 w 3469907"/>
                  <a:gd name="connsiteY144" fmla="*/ 1989584 h 2224519"/>
                  <a:gd name="connsiteX145" fmla="*/ 120444 w 3469907"/>
                  <a:gd name="connsiteY145" fmla="*/ 1909197 h 2224519"/>
                  <a:gd name="connsiteX146" fmla="*/ 65177 w 3469907"/>
                  <a:gd name="connsiteY146" fmla="*/ 1869004 h 2224519"/>
                  <a:gd name="connsiteX147" fmla="*/ 80251 w 3469907"/>
                  <a:gd name="connsiteY147" fmla="*/ 1673060 h 2224519"/>
                  <a:gd name="connsiteX148" fmla="*/ 205854 w 3469907"/>
                  <a:gd name="connsiteY148" fmla="*/ 1813738 h 2224519"/>
                  <a:gd name="connsiteX149" fmla="*/ 301314 w 3469907"/>
                  <a:gd name="connsiteY149" fmla="*/ 1974512 h 2224519"/>
                  <a:gd name="connsiteX150" fmla="*/ 326435 w 3469907"/>
                  <a:gd name="connsiteY150" fmla="*/ 1863979 h 2224519"/>
                  <a:gd name="connsiteX151" fmla="*/ 175710 w 3469907"/>
                  <a:gd name="connsiteY151" fmla="*/ 1517311 h 2224519"/>
                  <a:gd name="connsiteX152" fmla="*/ 150589 w 3469907"/>
                  <a:gd name="connsiteY152" fmla="*/ 1482143 h 2224519"/>
                  <a:gd name="connsiteX153" fmla="*/ 30008 w 3469907"/>
                  <a:gd name="connsiteY153" fmla="*/ 1642916 h 2224519"/>
                  <a:gd name="connsiteX154" fmla="*/ 19959 w 3469907"/>
                  <a:gd name="connsiteY154" fmla="*/ 1798665 h 2224519"/>
                  <a:gd name="connsiteX155" fmla="*/ 75227 w 3469907"/>
                  <a:gd name="connsiteY155" fmla="*/ 1301271 h 2224519"/>
                  <a:gd name="connsiteX156" fmla="*/ 175709 w 3469907"/>
                  <a:gd name="connsiteY156" fmla="*/ 1341465 h 2224519"/>
                  <a:gd name="connsiteX157" fmla="*/ 170685 w 3469907"/>
                  <a:gd name="connsiteY157" fmla="*/ 1125426 h 2224519"/>
                  <a:gd name="connsiteX158" fmla="*/ 95322 w 3469907"/>
                  <a:gd name="connsiteY158" fmla="*/ 1235957 h 2224519"/>
                  <a:gd name="connsiteX159" fmla="*/ 180733 w 3469907"/>
                  <a:gd name="connsiteY159" fmla="*/ 1045039 h 2224519"/>
                  <a:gd name="connsiteX160" fmla="*/ 276193 w 3469907"/>
                  <a:gd name="connsiteY160" fmla="*/ 864168 h 2224519"/>
                  <a:gd name="connsiteX161" fmla="*/ 471298 w 3469907"/>
                  <a:gd name="connsiteY161"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822069 w 3469907"/>
                  <a:gd name="connsiteY60" fmla="*/ 1796834 h 2224519"/>
                  <a:gd name="connsiteX61" fmla="*/ 1836357 w 3469907"/>
                  <a:gd name="connsiteY61" fmla="*/ 1606334 h 2224519"/>
                  <a:gd name="connsiteX62" fmla="*/ 2026857 w 3469907"/>
                  <a:gd name="connsiteY62" fmla="*/ 1763496 h 2224519"/>
                  <a:gd name="connsiteX63" fmla="*/ 2607881 w 3469907"/>
                  <a:gd name="connsiteY63" fmla="*/ 1234859 h 2224519"/>
                  <a:gd name="connsiteX64" fmla="*/ 2064955 w 3469907"/>
                  <a:gd name="connsiteY64" fmla="*/ 1382496 h 2224519"/>
                  <a:gd name="connsiteX65" fmla="*/ 2022094 w 3469907"/>
                  <a:gd name="connsiteY65" fmla="*/ 1225334 h 2224519"/>
                  <a:gd name="connsiteX66" fmla="*/ 2364993 w 3469907"/>
                  <a:gd name="connsiteY66" fmla="*/ 1120559 h 2224519"/>
                  <a:gd name="connsiteX67" fmla="*/ 2803144 w 3469907"/>
                  <a:gd name="connsiteY67" fmla="*/ 1101508 h 2224519"/>
                  <a:gd name="connsiteX68" fmla="*/ 2560257 w 3469907"/>
                  <a:gd name="connsiteY68" fmla="*/ 820521 h 2224519"/>
                  <a:gd name="connsiteX69" fmla="*/ 2226881 w 3469907"/>
                  <a:gd name="connsiteY69" fmla="*/ 1049121 h 2224519"/>
                  <a:gd name="connsiteX70" fmla="*/ 2105637 w 3469907"/>
                  <a:gd name="connsiteY70" fmla="*/ 967096 h 2224519"/>
                  <a:gd name="connsiteX71" fmla="*/ 1771168 w 3469907"/>
                  <a:gd name="connsiteY71" fmla="*/ 1203194 h 2224519"/>
                  <a:gd name="connsiteX72" fmla="*/ 1666272 w 3469907"/>
                  <a:gd name="connsiteY72" fmla="*/ 1103537 h 2224519"/>
                  <a:gd name="connsiteX73" fmla="*/ 1333340 w 3469907"/>
                  <a:gd name="connsiteY73" fmla="*/ 1505003 h 2224519"/>
                  <a:gd name="connsiteX74" fmla="*/ 1260930 w 3469907"/>
                  <a:gd name="connsiteY74" fmla="*/ 1457024 h 2224519"/>
                  <a:gd name="connsiteX75" fmla="*/ 1613074 w 3469907"/>
                  <a:gd name="connsiteY75" fmla="*/ 1076685 h 2224519"/>
                  <a:gd name="connsiteX76" fmla="*/ 1920715 w 3469907"/>
                  <a:gd name="connsiteY76" fmla="*/ 821267 h 2224519"/>
                  <a:gd name="connsiteX77" fmla="*/ 1829273 w 3469907"/>
                  <a:gd name="connsiteY77" fmla="*/ 817291 h 2224519"/>
                  <a:gd name="connsiteX78" fmla="*/ 1773614 w 3469907"/>
                  <a:gd name="connsiteY78" fmla="*/ 761632 h 2224519"/>
                  <a:gd name="connsiteX79" fmla="*/ 1456874 w 3469907"/>
                  <a:gd name="connsiteY79" fmla="*/ 1004847 h 2224519"/>
                  <a:gd name="connsiteX80" fmla="*/ 1527211 w 3469907"/>
                  <a:gd name="connsiteY80" fmla="*/ 753639 h 2224519"/>
                  <a:gd name="connsiteX81" fmla="*/ 1421703 w 3469907"/>
                  <a:gd name="connsiteY81" fmla="*/ 834026 h 2224519"/>
                  <a:gd name="connsiteX82" fmla="*/ 1512138 w 3469907"/>
                  <a:gd name="connsiteY82" fmla="*/ 834026 h 2224519"/>
                  <a:gd name="connsiteX83" fmla="*/ 1371461 w 3469907"/>
                  <a:gd name="connsiteY83" fmla="*/ 1019920 h 2224519"/>
                  <a:gd name="connsiteX84" fmla="*/ 1115228 w 3469907"/>
                  <a:gd name="connsiteY84" fmla="*/ 1246008 h 2224519"/>
                  <a:gd name="connsiteX85" fmla="*/ 907141 w 3469907"/>
                  <a:gd name="connsiteY85" fmla="*/ 1537410 h 2224519"/>
                  <a:gd name="connsiteX86" fmla="*/ 858995 w 3469907"/>
                  <a:gd name="connsiteY86" fmla="*/ 1612773 h 2224519"/>
                  <a:gd name="connsiteX87" fmla="*/ 1009720 w 3469907"/>
                  <a:gd name="connsiteY87" fmla="*/ 1909199 h 2224519"/>
                  <a:gd name="connsiteX88" fmla="*/ 1100156 w 3469907"/>
                  <a:gd name="connsiteY88" fmla="*/ 1889102 h 2224519"/>
                  <a:gd name="connsiteX89" fmla="*/ 1243117 w 3469907"/>
                  <a:gd name="connsiteY89" fmla="*/ 1429806 h 2224519"/>
                  <a:gd name="connsiteX90" fmla="*/ 1356169 w 3469907"/>
                  <a:gd name="connsiteY90" fmla="*/ 1501105 h 2224519"/>
                  <a:gd name="connsiteX91" fmla="*/ 1352194 w 3469907"/>
                  <a:gd name="connsiteY91" fmla="*/ 1596520 h 2224519"/>
                  <a:gd name="connsiteX92" fmla="*/ 1324384 w 3469907"/>
                  <a:gd name="connsiteY92" fmla="*/ 1770376 h 2224519"/>
                  <a:gd name="connsiteX93" fmla="*/ 1416465 w 3469907"/>
                  <a:gd name="connsiteY93" fmla="*/ 1910842 h 2224519"/>
                  <a:gd name="connsiteX94" fmla="*/ 1340269 w 3469907"/>
                  <a:gd name="connsiteY94" fmla="*/ 1640250 h 2224519"/>
                  <a:gd name="connsiteX95" fmla="*/ 1606637 w 3469907"/>
                  <a:gd name="connsiteY95" fmla="*/ 1513030 h 2224519"/>
                  <a:gd name="connsiteX96" fmla="*/ 1723643 w 3469907"/>
                  <a:gd name="connsiteY96" fmla="*/ 1293596 h 2224519"/>
                  <a:gd name="connsiteX97" fmla="*/ 1989073 w 3469907"/>
                  <a:gd name="connsiteY97" fmla="*/ 1262840 h 2224519"/>
                  <a:gd name="connsiteX98" fmla="*/ 1885956 w 3469907"/>
                  <a:gd name="connsiteY98" fmla="*/ 1550615 h 2224519"/>
                  <a:gd name="connsiteX99" fmla="*/ 1755393 w 3469907"/>
                  <a:gd name="connsiteY99" fmla="*/ 1719046 h 2224519"/>
                  <a:gd name="connsiteX100" fmla="*/ 1596312 w 3469907"/>
                  <a:gd name="connsiteY100" fmla="*/ 2013962 h 2224519"/>
                  <a:gd name="connsiteX101" fmla="*/ 1574831 w 3469907"/>
                  <a:gd name="connsiteY101" fmla="*/ 1921749 h 2224519"/>
                  <a:gd name="connsiteX102" fmla="*/ 1471464 w 3469907"/>
                  <a:gd name="connsiteY102" fmla="*/ 2065646 h 2224519"/>
                  <a:gd name="connsiteX103" fmla="*/ 1582781 w 3469907"/>
                  <a:gd name="connsiteY103" fmla="*/ 2133232 h 2224519"/>
                  <a:gd name="connsiteX104" fmla="*/ 1451584 w 3469907"/>
                  <a:gd name="connsiteY104" fmla="*/ 2200818 h 2224519"/>
                  <a:gd name="connsiteX105" fmla="*/ 1228948 w 3469907"/>
                  <a:gd name="connsiteY105" fmla="*/ 2208769 h 2224519"/>
                  <a:gd name="connsiteX106" fmla="*/ 982457 w 3469907"/>
                  <a:gd name="connsiteY106" fmla="*/ 2216722 h 2224519"/>
                  <a:gd name="connsiteX107" fmla="*/ 966555 w 3469907"/>
                  <a:gd name="connsiteY107" fmla="*/ 2137207 h 2224519"/>
                  <a:gd name="connsiteX108" fmla="*/ 1197143 w 3469907"/>
                  <a:gd name="connsiteY108" fmla="*/ 2161061 h 2224519"/>
                  <a:gd name="connsiteX109" fmla="*/ 1324364 w 3469907"/>
                  <a:gd name="connsiteY109" fmla="*/ 2141182 h 2224519"/>
                  <a:gd name="connsiteX110" fmla="*/ 1280632 w 3469907"/>
                  <a:gd name="connsiteY110" fmla="*/ 1954329 h 2224519"/>
                  <a:gd name="connsiteX111" fmla="*/ 1407852 w 3469907"/>
                  <a:gd name="connsiteY111" fmla="*/ 1926500 h 2224519"/>
                  <a:gd name="connsiteX112" fmla="*/ 1247453 w 3469907"/>
                  <a:gd name="connsiteY112" fmla="*/ 1884840 h 2224519"/>
                  <a:gd name="connsiteX113" fmla="*/ 1182614 w 3469907"/>
                  <a:gd name="connsiteY113" fmla="*/ 2054900 h 2224519"/>
                  <a:gd name="connsiteX114" fmla="*/ 1024793 w 3469907"/>
                  <a:gd name="connsiteY114" fmla="*/ 2120214 h 2224519"/>
                  <a:gd name="connsiteX115" fmla="*/ 884116 w 3469907"/>
                  <a:gd name="connsiteY115" fmla="*/ 1758474 h 2224519"/>
                  <a:gd name="connsiteX116" fmla="*/ 843922 w 3469907"/>
                  <a:gd name="connsiteY116" fmla="*/ 2069973 h 2224519"/>
                  <a:gd name="connsiteX117" fmla="*/ 703246 w 3469907"/>
                  <a:gd name="connsiteY117" fmla="*/ 1657991 h 2224519"/>
                  <a:gd name="connsiteX118" fmla="*/ 803729 w 3469907"/>
                  <a:gd name="connsiteY118" fmla="*/ 1406782 h 2224519"/>
                  <a:gd name="connsiteX119" fmla="*/ 884115 w 3469907"/>
                  <a:gd name="connsiteY119" fmla="*/ 1246008 h 2224519"/>
                  <a:gd name="connsiteX120" fmla="*/ 1160446 w 3469907"/>
                  <a:gd name="connsiteY120" fmla="*/ 1125427 h 2224519"/>
                  <a:gd name="connsiteX121" fmla="*/ 1637744 w 3469907"/>
                  <a:gd name="connsiteY121" fmla="*/ 648131 h 2224519"/>
                  <a:gd name="connsiteX122" fmla="*/ 1763348 w 3469907"/>
                  <a:gd name="connsiteY122" fmla="*/ 336632 h 2224519"/>
                  <a:gd name="connsiteX123" fmla="*/ 1642768 w 3469907"/>
                  <a:gd name="connsiteY123" fmla="*/ 376825 h 2224519"/>
                  <a:gd name="connsiteX124" fmla="*/ 1451848 w 3469907"/>
                  <a:gd name="connsiteY124" fmla="*/ 658179 h 2224519"/>
                  <a:gd name="connsiteX125" fmla="*/ 1170498 w 3469907"/>
                  <a:gd name="connsiteY125" fmla="*/ 497404 h 2224519"/>
                  <a:gd name="connsiteX126" fmla="*/ 1200641 w 3469907"/>
                  <a:gd name="connsiteY126" fmla="*/ 633056 h 2224519"/>
                  <a:gd name="connsiteX127" fmla="*/ 1115230 w 3469907"/>
                  <a:gd name="connsiteY127" fmla="*/ 869194 h 2224519"/>
                  <a:gd name="connsiteX128" fmla="*/ 1100158 w 3469907"/>
                  <a:gd name="connsiteY128" fmla="*/ 1004845 h 2224519"/>
                  <a:gd name="connsiteX129" fmla="*/ 904215 w 3469907"/>
                  <a:gd name="connsiteY129" fmla="*/ 1014893 h 2224519"/>
                  <a:gd name="connsiteX130" fmla="*/ 929336 w 3469907"/>
                  <a:gd name="connsiteY130" fmla="*/ 1175667 h 2224519"/>
                  <a:gd name="connsiteX131" fmla="*/ 708272 w 3469907"/>
                  <a:gd name="connsiteY131" fmla="*/ 984749 h 2224519"/>
                  <a:gd name="connsiteX132" fmla="*/ 607789 w 3469907"/>
                  <a:gd name="connsiteY132" fmla="*/ 914411 h 2224519"/>
                  <a:gd name="connsiteX133" fmla="*/ 809594 w 3469907"/>
                  <a:gd name="connsiteY133" fmla="*/ 1313832 h 2224519"/>
                  <a:gd name="connsiteX134" fmla="*/ 512330 w 3469907"/>
                  <a:gd name="connsiteY134" fmla="*/ 1356538 h 2224519"/>
                  <a:gd name="connsiteX135" fmla="*/ 647983 w 3469907"/>
                  <a:gd name="connsiteY135" fmla="*/ 1874028 h 2224519"/>
                  <a:gd name="connsiteX136" fmla="*/ 537449 w 3469907"/>
                  <a:gd name="connsiteY136" fmla="*/ 1798666 h 2224519"/>
                  <a:gd name="connsiteX137" fmla="*/ 391749 w 3469907"/>
                  <a:gd name="connsiteY137" fmla="*/ 1733351 h 2224519"/>
                  <a:gd name="connsiteX138" fmla="*/ 230975 w 3469907"/>
                  <a:gd name="connsiteY138" fmla="*/ 1436924 h 2224519"/>
                  <a:gd name="connsiteX139" fmla="*/ 356580 w 3469907"/>
                  <a:gd name="connsiteY139" fmla="*/ 1668037 h 2224519"/>
                  <a:gd name="connsiteX140" fmla="*/ 431942 w 3469907"/>
                  <a:gd name="connsiteY140" fmla="*/ 1833835 h 2224519"/>
                  <a:gd name="connsiteX141" fmla="*/ 527402 w 3469907"/>
                  <a:gd name="connsiteY141" fmla="*/ 1874028 h 2224519"/>
                  <a:gd name="connsiteX142" fmla="*/ 507305 w 3469907"/>
                  <a:gd name="connsiteY142" fmla="*/ 1989585 h 2224519"/>
                  <a:gd name="connsiteX143" fmla="*/ 311362 w 3469907"/>
                  <a:gd name="connsiteY143" fmla="*/ 2180503 h 2224519"/>
                  <a:gd name="connsiteX144" fmla="*/ 250235 w 3469907"/>
                  <a:gd name="connsiteY144" fmla="*/ 2142821 h 2224519"/>
                  <a:gd name="connsiteX145" fmla="*/ 220927 w 3469907"/>
                  <a:gd name="connsiteY145" fmla="*/ 1989584 h 2224519"/>
                  <a:gd name="connsiteX146" fmla="*/ 120444 w 3469907"/>
                  <a:gd name="connsiteY146" fmla="*/ 1909197 h 2224519"/>
                  <a:gd name="connsiteX147" fmla="*/ 65177 w 3469907"/>
                  <a:gd name="connsiteY147" fmla="*/ 1869004 h 2224519"/>
                  <a:gd name="connsiteX148" fmla="*/ 80251 w 3469907"/>
                  <a:gd name="connsiteY148" fmla="*/ 1673060 h 2224519"/>
                  <a:gd name="connsiteX149" fmla="*/ 205854 w 3469907"/>
                  <a:gd name="connsiteY149" fmla="*/ 1813738 h 2224519"/>
                  <a:gd name="connsiteX150" fmla="*/ 301314 w 3469907"/>
                  <a:gd name="connsiteY150" fmla="*/ 1974512 h 2224519"/>
                  <a:gd name="connsiteX151" fmla="*/ 326435 w 3469907"/>
                  <a:gd name="connsiteY151" fmla="*/ 1863979 h 2224519"/>
                  <a:gd name="connsiteX152" fmla="*/ 175710 w 3469907"/>
                  <a:gd name="connsiteY152" fmla="*/ 1517311 h 2224519"/>
                  <a:gd name="connsiteX153" fmla="*/ 150589 w 3469907"/>
                  <a:gd name="connsiteY153" fmla="*/ 1482143 h 2224519"/>
                  <a:gd name="connsiteX154" fmla="*/ 30008 w 3469907"/>
                  <a:gd name="connsiteY154" fmla="*/ 1642916 h 2224519"/>
                  <a:gd name="connsiteX155" fmla="*/ 19959 w 3469907"/>
                  <a:gd name="connsiteY155" fmla="*/ 1798665 h 2224519"/>
                  <a:gd name="connsiteX156" fmla="*/ 75227 w 3469907"/>
                  <a:gd name="connsiteY156" fmla="*/ 1301271 h 2224519"/>
                  <a:gd name="connsiteX157" fmla="*/ 175709 w 3469907"/>
                  <a:gd name="connsiteY157" fmla="*/ 1341465 h 2224519"/>
                  <a:gd name="connsiteX158" fmla="*/ 170685 w 3469907"/>
                  <a:gd name="connsiteY158" fmla="*/ 1125426 h 2224519"/>
                  <a:gd name="connsiteX159" fmla="*/ 95322 w 3469907"/>
                  <a:gd name="connsiteY159" fmla="*/ 1235957 h 2224519"/>
                  <a:gd name="connsiteX160" fmla="*/ 180733 w 3469907"/>
                  <a:gd name="connsiteY160" fmla="*/ 1045039 h 2224519"/>
                  <a:gd name="connsiteX161" fmla="*/ 276193 w 3469907"/>
                  <a:gd name="connsiteY161" fmla="*/ 864168 h 2224519"/>
                  <a:gd name="connsiteX162" fmla="*/ 471298 w 3469907"/>
                  <a:gd name="connsiteY162"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026857 w 3469907"/>
                  <a:gd name="connsiteY62" fmla="*/ 1763496 h 2224519"/>
                  <a:gd name="connsiteX63" fmla="*/ 2607881 w 3469907"/>
                  <a:gd name="connsiteY63" fmla="*/ 1234859 h 2224519"/>
                  <a:gd name="connsiteX64" fmla="*/ 2064955 w 3469907"/>
                  <a:gd name="connsiteY64" fmla="*/ 1382496 h 2224519"/>
                  <a:gd name="connsiteX65" fmla="*/ 2022094 w 3469907"/>
                  <a:gd name="connsiteY65" fmla="*/ 1225334 h 2224519"/>
                  <a:gd name="connsiteX66" fmla="*/ 2364993 w 3469907"/>
                  <a:gd name="connsiteY66" fmla="*/ 1120559 h 2224519"/>
                  <a:gd name="connsiteX67" fmla="*/ 2803144 w 3469907"/>
                  <a:gd name="connsiteY67" fmla="*/ 1101508 h 2224519"/>
                  <a:gd name="connsiteX68" fmla="*/ 2560257 w 3469907"/>
                  <a:gd name="connsiteY68" fmla="*/ 820521 h 2224519"/>
                  <a:gd name="connsiteX69" fmla="*/ 2226881 w 3469907"/>
                  <a:gd name="connsiteY69" fmla="*/ 1049121 h 2224519"/>
                  <a:gd name="connsiteX70" fmla="*/ 2105637 w 3469907"/>
                  <a:gd name="connsiteY70" fmla="*/ 967096 h 2224519"/>
                  <a:gd name="connsiteX71" fmla="*/ 1771168 w 3469907"/>
                  <a:gd name="connsiteY71" fmla="*/ 1203194 h 2224519"/>
                  <a:gd name="connsiteX72" fmla="*/ 1666272 w 3469907"/>
                  <a:gd name="connsiteY72" fmla="*/ 1103537 h 2224519"/>
                  <a:gd name="connsiteX73" fmla="*/ 1333340 w 3469907"/>
                  <a:gd name="connsiteY73" fmla="*/ 1505003 h 2224519"/>
                  <a:gd name="connsiteX74" fmla="*/ 1260930 w 3469907"/>
                  <a:gd name="connsiteY74" fmla="*/ 1457024 h 2224519"/>
                  <a:gd name="connsiteX75" fmla="*/ 1613074 w 3469907"/>
                  <a:gd name="connsiteY75" fmla="*/ 1076685 h 2224519"/>
                  <a:gd name="connsiteX76" fmla="*/ 1920715 w 3469907"/>
                  <a:gd name="connsiteY76" fmla="*/ 821267 h 2224519"/>
                  <a:gd name="connsiteX77" fmla="*/ 1829273 w 3469907"/>
                  <a:gd name="connsiteY77" fmla="*/ 817291 h 2224519"/>
                  <a:gd name="connsiteX78" fmla="*/ 1773614 w 3469907"/>
                  <a:gd name="connsiteY78" fmla="*/ 761632 h 2224519"/>
                  <a:gd name="connsiteX79" fmla="*/ 1456874 w 3469907"/>
                  <a:gd name="connsiteY79" fmla="*/ 1004847 h 2224519"/>
                  <a:gd name="connsiteX80" fmla="*/ 1527211 w 3469907"/>
                  <a:gd name="connsiteY80" fmla="*/ 753639 h 2224519"/>
                  <a:gd name="connsiteX81" fmla="*/ 1421703 w 3469907"/>
                  <a:gd name="connsiteY81" fmla="*/ 834026 h 2224519"/>
                  <a:gd name="connsiteX82" fmla="*/ 1512138 w 3469907"/>
                  <a:gd name="connsiteY82" fmla="*/ 834026 h 2224519"/>
                  <a:gd name="connsiteX83" fmla="*/ 1371461 w 3469907"/>
                  <a:gd name="connsiteY83" fmla="*/ 1019920 h 2224519"/>
                  <a:gd name="connsiteX84" fmla="*/ 1115228 w 3469907"/>
                  <a:gd name="connsiteY84" fmla="*/ 1246008 h 2224519"/>
                  <a:gd name="connsiteX85" fmla="*/ 907141 w 3469907"/>
                  <a:gd name="connsiteY85" fmla="*/ 1537410 h 2224519"/>
                  <a:gd name="connsiteX86" fmla="*/ 858995 w 3469907"/>
                  <a:gd name="connsiteY86" fmla="*/ 1612773 h 2224519"/>
                  <a:gd name="connsiteX87" fmla="*/ 1009720 w 3469907"/>
                  <a:gd name="connsiteY87" fmla="*/ 1909199 h 2224519"/>
                  <a:gd name="connsiteX88" fmla="*/ 1100156 w 3469907"/>
                  <a:gd name="connsiteY88" fmla="*/ 1889102 h 2224519"/>
                  <a:gd name="connsiteX89" fmla="*/ 1243117 w 3469907"/>
                  <a:gd name="connsiteY89" fmla="*/ 1429806 h 2224519"/>
                  <a:gd name="connsiteX90" fmla="*/ 1356169 w 3469907"/>
                  <a:gd name="connsiteY90" fmla="*/ 1501105 h 2224519"/>
                  <a:gd name="connsiteX91" fmla="*/ 1352194 w 3469907"/>
                  <a:gd name="connsiteY91" fmla="*/ 1596520 h 2224519"/>
                  <a:gd name="connsiteX92" fmla="*/ 1324384 w 3469907"/>
                  <a:gd name="connsiteY92" fmla="*/ 1770376 h 2224519"/>
                  <a:gd name="connsiteX93" fmla="*/ 1416465 w 3469907"/>
                  <a:gd name="connsiteY93" fmla="*/ 1910842 h 2224519"/>
                  <a:gd name="connsiteX94" fmla="*/ 1340269 w 3469907"/>
                  <a:gd name="connsiteY94" fmla="*/ 1640250 h 2224519"/>
                  <a:gd name="connsiteX95" fmla="*/ 1606637 w 3469907"/>
                  <a:gd name="connsiteY95" fmla="*/ 1513030 h 2224519"/>
                  <a:gd name="connsiteX96" fmla="*/ 1723643 w 3469907"/>
                  <a:gd name="connsiteY96" fmla="*/ 1293596 h 2224519"/>
                  <a:gd name="connsiteX97" fmla="*/ 1989073 w 3469907"/>
                  <a:gd name="connsiteY97" fmla="*/ 1262840 h 2224519"/>
                  <a:gd name="connsiteX98" fmla="*/ 1885956 w 3469907"/>
                  <a:gd name="connsiteY98" fmla="*/ 1550615 h 2224519"/>
                  <a:gd name="connsiteX99" fmla="*/ 1755393 w 3469907"/>
                  <a:gd name="connsiteY99" fmla="*/ 1719046 h 2224519"/>
                  <a:gd name="connsiteX100" fmla="*/ 1596312 w 3469907"/>
                  <a:gd name="connsiteY100" fmla="*/ 2013962 h 2224519"/>
                  <a:gd name="connsiteX101" fmla="*/ 1574831 w 3469907"/>
                  <a:gd name="connsiteY101" fmla="*/ 1921749 h 2224519"/>
                  <a:gd name="connsiteX102" fmla="*/ 1471464 w 3469907"/>
                  <a:gd name="connsiteY102" fmla="*/ 2065646 h 2224519"/>
                  <a:gd name="connsiteX103" fmla="*/ 1582781 w 3469907"/>
                  <a:gd name="connsiteY103" fmla="*/ 2133232 h 2224519"/>
                  <a:gd name="connsiteX104" fmla="*/ 1451584 w 3469907"/>
                  <a:gd name="connsiteY104" fmla="*/ 2200818 h 2224519"/>
                  <a:gd name="connsiteX105" fmla="*/ 1228948 w 3469907"/>
                  <a:gd name="connsiteY105" fmla="*/ 2208769 h 2224519"/>
                  <a:gd name="connsiteX106" fmla="*/ 982457 w 3469907"/>
                  <a:gd name="connsiteY106" fmla="*/ 2216722 h 2224519"/>
                  <a:gd name="connsiteX107" fmla="*/ 966555 w 3469907"/>
                  <a:gd name="connsiteY107" fmla="*/ 2137207 h 2224519"/>
                  <a:gd name="connsiteX108" fmla="*/ 1197143 w 3469907"/>
                  <a:gd name="connsiteY108" fmla="*/ 2161061 h 2224519"/>
                  <a:gd name="connsiteX109" fmla="*/ 1324364 w 3469907"/>
                  <a:gd name="connsiteY109" fmla="*/ 2141182 h 2224519"/>
                  <a:gd name="connsiteX110" fmla="*/ 1280632 w 3469907"/>
                  <a:gd name="connsiteY110" fmla="*/ 1954329 h 2224519"/>
                  <a:gd name="connsiteX111" fmla="*/ 1407852 w 3469907"/>
                  <a:gd name="connsiteY111" fmla="*/ 1926500 h 2224519"/>
                  <a:gd name="connsiteX112" fmla="*/ 1247453 w 3469907"/>
                  <a:gd name="connsiteY112" fmla="*/ 1884840 h 2224519"/>
                  <a:gd name="connsiteX113" fmla="*/ 1182614 w 3469907"/>
                  <a:gd name="connsiteY113" fmla="*/ 2054900 h 2224519"/>
                  <a:gd name="connsiteX114" fmla="*/ 1024793 w 3469907"/>
                  <a:gd name="connsiteY114" fmla="*/ 2120214 h 2224519"/>
                  <a:gd name="connsiteX115" fmla="*/ 884116 w 3469907"/>
                  <a:gd name="connsiteY115" fmla="*/ 1758474 h 2224519"/>
                  <a:gd name="connsiteX116" fmla="*/ 843922 w 3469907"/>
                  <a:gd name="connsiteY116" fmla="*/ 2069973 h 2224519"/>
                  <a:gd name="connsiteX117" fmla="*/ 703246 w 3469907"/>
                  <a:gd name="connsiteY117" fmla="*/ 1657991 h 2224519"/>
                  <a:gd name="connsiteX118" fmla="*/ 803729 w 3469907"/>
                  <a:gd name="connsiteY118" fmla="*/ 1406782 h 2224519"/>
                  <a:gd name="connsiteX119" fmla="*/ 884115 w 3469907"/>
                  <a:gd name="connsiteY119" fmla="*/ 1246008 h 2224519"/>
                  <a:gd name="connsiteX120" fmla="*/ 1160446 w 3469907"/>
                  <a:gd name="connsiteY120" fmla="*/ 1125427 h 2224519"/>
                  <a:gd name="connsiteX121" fmla="*/ 1637744 w 3469907"/>
                  <a:gd name="connsiteY121" fmla="*/ 648131 h 2224519"/>
                  <a:gd name="connsiteX122" fmla="*/ 1763348 w 3469907"/>
                  <a:gd name="connsiteY122" fmla="*/ 336632 h 2224519"/>
                  <a:gd name="connsiteX123" fmla="*/ 1642768 w 3469907"/>
                  <a:gd name="connsiteY123" fmla="*/ 376825 h 2224519"/>
                  <a:gd name="connsiteX124" fmla="*/ 1451848 w 3469907"/>
                  <a:gd name="connsiteY124" fmla="*/ 658179 h 2224519"/>
                  <a:gd name="connsiteX125" fmla="*/ 1170498 w 3469907"/>
                  <a:gd name="connsiteY125" fmla="*/ 497404 h 2224519"/>
                  <a:gd name="connsiteX126" fmla="*/ 1200641 w 3469907"/>
                  <a:gd name="connsiteY126" fmla="*/ 633056 h 2224519"/>
                  <a:gd name="connsiteX127" fmla="*/ 1115230 w 3469907"/>
                  <a:gd name="connsiteY127" fmla="*/ 869194 h 2224519"/>
                  <a:gd name="connsiteX128" fmla="*/ 1100158 w 3469907"/>
                  <a:gd name="connsiteY128" fmla="*/ 1004845 h 2224519"/>
                  <a:gd name="connsiteX129" fmla="*/ 904215 w 3469907"/>
                  <a:gd name="connsiteY129" fmla="*/ 1014893 h 2224519"/>
                  <a:gd name="connsiteX130" fmla="*/ 929336 w 3469907"/>
                  <a:gd name="connsiteY130" fmla="*/ 1175667 h 2224519"/>
                  <a:gd name="connsiteX131" fmla="*/ 708272 w 3469907"/>
                  <a:gd name="connsiteY131" fmla="*/ 984749 h 2224519"/>
                  <a:gd name="connsiteX132" fmla="*/ 607789 w 3469907"/>
                  <a:gd name="connsiteY132" fmla="*/ 914411 h 2224519"/>
                  <a:gd name="connsiteX133" fmla="*/ 809594 w 3469907"/>
                  <a:gd name="connsiteY133" fmla="*/ 1313832 h 2224519"/>
                  <a:gd name="connsiteX134" fmla="*/ 512330 w 3469907"/>
                  <a:gd name="connsiteY134" fmla="*/ 1356538 h 2224519"/>
                  <a:gd name="connsiteX135" fmla="*/ 647983 w 3469907"/>
                  <a:gd name="connsiteY135" fmla="*/ 1874028 h 2224519"/>
                  <a:gd name="connsiteX136" fmla="*/ 537449 w 3469907"/>
                  <a:gd name="connsiteY136" fmla="*/ 1798666 h 2224519"/>
                  <a:gd name="connsiteX137" fmla="*/ 391749 w 3469907"/>
                  <a:gd name="connsiteY137" fmla="*/ 1733351 h 2224519"/>
                  <a:gd name="connsiteX138" fmla="*/ 230975 w 3469907"/>
                  <a:gd name="connsiteY138" fmla="*/ 1436924 h 2224519"/>
                  <a:gd name="connsiteX139" fmla="*/ 356580 w 3469907"/>
                  <a:gd name="connsiteY139" fmla="*/ 1668037 h 2224519"/>
                  <a:gd name="connsiteX140" fmla="*/ 431942 w 3469907"/>
                  <a:gd name="connsiteY140" fmla="*/ 1833835 h 2224519"/>
                  <a:gd name="connsiteX141" fmla="*/ 527402 w 3469907"/>
                  <a:gd name="connsiteY141" fmla="*/ 1874028 h 2224519"/>
                  <a:gd name="connsiteX142" fmla="*/ 507305 w 3469907"/>
                  <a:gd name="connsiteY142" fmla="*/ 1989585 h 2224519"/>
                  <a:gd name="connsiteX143" fmla="*/ 311362 w 3469907"/>
                  <a:gd name="connsiteY143" fmla="*/ 2180503 h 2224519"/>
                  <a:gd name="connsiteX144" fmla="*/ 250235 w 3469907"/>
                  <a:gd name="connsiteY144" fmla="*/ 2142821 h 2224519"/>
                  <a:gd name="connsiteX145" fmla="*/ 220927 w 3469907"/>
                  <a:gd name="connsiteY145" fmla="*/ 1989584 h 2224519"/>
                  <a:gd name="connsiteX146" fmla="*/ 120444 w 3469907"/>
                  <a:gd name="connsiteY146" fmla="*/ 1909197 h 2224519"/>
                  <a:gd name="connsiteX147" fmla="*/ 65177 w 3469907"/>
                  <a:gd name="connsiteY147" fmla="*/ 1869004 h 2224519"/>
                  <a:gd name="connsiteX148" fmla="*/ 80251 w 3469907"/>
                  <a:gd name="connsiteY148" fmla="*/ 1673060 h 2224519"/>
                  <a:gd name="connsiteX149" fmla="*/ 205854 w 3469907"/>
                  <a:gd name="connsiteY149" fmla="*/ 1813738 h 2224519"/>
                  <a:gd name="connsiteX150" fmla="*/ 301314 w 3469907"/>
                  <a:gd name="connsiteY150" fmla="*/ 1974512 h 2224519"/>
                  <a:gd name="connsiteX151" fmla="*/ 326435 w 3469907"/>
                  <a:gd name="connsiteY151" fmla="*/ 1863979 h 2224519"/>
                  <a:gd name="connsiteX152" fmla="*/ 175710 w 3469907"/>
                  <a:gd name="connsiteY152" fmla="*/ 1517311 h 2224519"/>
                  <a:gd name="connsiteX153" fmla="*/ 150589 w 3469907"/>
                  <a:gd name="connsiteY153" fmla="*/ 1482143 h 2224519"/>
                  <a:gd name="connsiteX154" fmla="*/ 30008 w 3469907"/>
                  <a:gd name="connsiteY154" fmla="*/ 1642916 h 2224519"/>
                  <a:gd name="connsiteX155" fmla="*/ 19959 w 3469907"/>
                  <a:gd name="connsiteY155" fmla="*/ 1798665 h 2224519"/>
                  <a:gd name="connsiteX156" fmla="*/ 75227 w 3469907"/>
                  <a:gd name="connsiteY156" fmla="*/ 1301271 h 2224519"/>
                  <a:gd name="connsiteX157" fmla="*/ 175709 w 3469907"/>
                  <a:gd name="connsiteY157" fmla="*/ 1341465 h 2224519"/>
                  <a:gd name="connsiteX158" fmla="*/ 170685 w 3469907"/>
                  <a:gd name="connsiteY158" fmla="*/ 1125426 h 2224519"/>
                  <a:gd name="connsiteX159" fmla="*/ 95322 w 3469907"/>
                  <a:gd name="connsiteY159" fmla="*/ 1235957 h 2224519"/>
                  <a:gd name="connsiteX160" fmla="*/ 180733 w 3469907"/>
                  <a:gd name="connsiteY160" fmla="*/ 1045039 h 2224519"/>
                  <a:gd name="connsiteX161" fmla="*/ 276193 w 3469907"/>
                  <a:gd name="connsiteY161" fmla="*/ 864168 h 2224519"/>
                  <a:gd name="connsiteX162" fmla="*/ 471298 w 3469907"/>
                  <a:gd name="connsiteY162"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026857 w 3469907"/>
                  <a:gd name="connsiteY62" fmla="*/ 1763496 h 2224519"/>
                  <a:gd name="connsiteX63" fmla="*/ 2607881 w 3469907"/>
                  <a:gd name="connsiteY63" fmla="*/ 1234859 h 2224519"/>
                  <a:gd name="connsiteX64" fmla="*/ 2064955 w 3469907"/>
                  <a:gd name="connsiteY64" fmla="*/ 1382496 h 2224519"/>
                  <a:gd name="connsiteX65" fmla="*/ 2022094 w 3469907"/>
                  <a:gd name="connsiteY65" fmla="*/ 1225334 h 2224519"/>
                  <a:gd name="connsiteX66" fmla="*/ 2364993 w 3469907"/>
                  <a:gd name="connsiteY66" fmla="*/ 1120559 h 2224519"/>
                  <a:gd name="connsiteX67" fmla="*/ 2803144 w 3469907"/>
                  <a:gd name="connsiteY67" fmla="*/ 1101508 h 2224519"/>
                  <a:gd name="connsiteX68" fmla="*/ 2560257 w 3469907"/>
                  <a:gd name="connsiteY68" fmla="*/ 820521 h 2224519"/>
                  <a:gd name="connsiteX69" fmla="*/ 2226881 w 3469907"/>
                  <a:gd name="connsiteY69" fmla="*/ 1049121 h 2224519"/>
                  <a:gd name="connsiteX70" fmla="*/ 2105637 w 3469907"/>
                  <a:gd name="connsiteY70" fmla="*/ 967096 h 2224519"/>
                  <a:gd name="connsiteX71" fmla="*/ 1771168 w 3469907"/>
                  <a:gd name="connsiteY71" fmla="*/ 1203194 h 2224519"/>
                  <a:gd name="connsiteX72" fmla="*/ 1666272 w 3469907"/>
                  <a:gd name="connsiteY72" fmla="*/ 1103537 h 2224519"/>
                  <a:gd name="connsiteX73" fmla="*/ 1333340 w 3469907"/>
                  <a:gd name="connsiteY73" fmla="*/ 1505003 h 2224519"/>
                  <a:gd name="connsiteX74" fmla="*/ 1260930 w 3469907"/>
                  <a:gd name="connsiteY74" fmla="*/ 1457024 h 2224519"/>
                  <a:gd name="connsiteX75" fmla="*/ 1613074 w 3469907"/>
                  <a:gd name="connsiteY75" fmla="*/ 1076685 h 2224519"/>
                  <a:gd name="connsiteX76" fmla="*/ 1920715 w 3469907"/>
                  <a:gd name="connsiteY76" fmla="*/ 821267 h 2224519"/>
                  <a:gd name="connsiteX77" fmla="*/ 1829273 w 3469907"/>
                  <a:gd name="connsiteY77" fmla="*/ 817291 h 2224519"/>
                  <a:gd name="connsiteX78" fmla="*/ 1773614 w 3469907"/>
                  <a:gd name="connsiteY78" fmla="*/ 761632 h 2224519"/>
                  <a:gd name="connsiteX79" fmla="*/ 1456874 w 3469907"/>
                  <a:gd name="connsiteY79" fmla="*/ 1004847 h 2224519"/>
                  <a:gd name="connsiteX80" fmla="*/ 1527211 w 3469907"/>
                  <a:gd name="connsiteY80" fmla="*/ 753639 h 2224519"/>
                  <a:gd name="connsiteX81" fmla="*/ 1421703 w 3469907"/>
                  <a:gd name="connsiteY81" fmla="*/ 834026 h 2224519"/>
                  <a:gd name="connsiteX82" fmla="*/ 1512138 w 3469907"/>
                  <a:gd name="connsiteY82" fmla="*/ 834026 h 2224519"/>
                  <a:gd name="connsiteX83" fmla="*/ 1371461 w 3469907"/>
                  <a:gd name="connsiteY83" fmla="*/ 1019920 h 2224519"/>
                  <a:gd name="connsiteX84" fmla="*/ 1115228 w 3469907"/>
                  <a:gd name="connsiteY84" fmla="*/ 1246008 h 2224519"/>
                  <a:gd name="connsiteX85" fmla="*/ 907141 w 3469907"/>
                  <a:gd name="connsiteY85" fmla="*/ 1537410 h 2224519"/>
                  <a:gd name="connsiteX86" fmla="*/ 858995 w 3469907"/>
                  <a:gd name="connsiteY86" fmla="*/ 1612773 h 2224519"/>
                  <a:gd name="connsiteX87" fmla="*/ 1009720 w 3469907"/>
                  <a:gd name="connsiteY87" fmla="*/ 1909199 h 2224519"/>
                  <a:gd name="connsiteX88" fmla="*/ 1100156 w 3469907"/>
                  <a:gd name="connsiteY88" fmla="*/ 1889102 h 2224519"/>
                  <a:gd name="connsiteX89" fmla="*/ 1243117 w 3469907"/>
                  <a:gd name="connsiteY89" fmla="*/ 1429806 h 2224519"/>
                  <a:gd name="connsiteX90" fmla="*/ 1356169 w 3469907"/>
                  <a:gd name="connsiteY90" fmla="*/ 1501105 h 2224519"/>
                  <a:gd name="connsiteX91" fmla="*/ 1352194 w 3469907"/>
                  <a:gd name="connsiteY91" fmla="*/ 1596520 h 2224519"/>
                  <a:gd name="connsiteX92" fmla="*/ 1324384 w 3469907"/>
                  <a:gd name="connsiteY92" fmla="*/ 1770376 h 2224519"/>
                  <a:gd name="connsiteX93" fmla="*/ 1416465 w 3469907"/>
                  <a:gd name="connsiteY93" fmla="*/ 1910842 h 2224519"/>
                  <a:gd name="connsiteX94" fmla="*/ 1340269 w 3469907"/>
                  <a:gd name="connsiteY94" fmla="*/ 1640250 h 2224519"/>
                  <a:gd name="connsiteX95" fmla="*/ 1606637 w 3469907"/>
                  <a:gd name="connsiteY95" fmla="*/ 1513030 h 2224519"/>
                  <a:gd name="connsiteX96" fmla="*/ 1723643 w 3469907"/>
                  <a:gd name="connsiteY96" fmla="*/ 1293596 h 2224519"/>
                  <a:gd name="connsiteX97" fmla="*/ 1989073 w 3469907"/>
                  <a:gd name="connsiteY97" fmla="*/ 1262840 h 2224519"/>
                  <a:gd name="connsiteX98" fmla="*/ 1885956 w 3469907"/>
                  <a:gd name="connsiteY98" fmla="*/ 1550615 h 2224519"/>
                  <a:gd name="connsiteX99" fmla="*/ 1755393 w 3469907"/>
                  <a:gd name="connsiteY99" fmla="*/ 1719046 h 2224519"/>
                  <a:gd name="connsiteX100" fmla="*/ 1596312 w 3469907"/>
                  <a:gd name="connsiteY100" fmla="*/ 2013962 h 2224519"/>
                  <a:gd name="connsiteX101" fmla="*/ 1574831 w 3469907"/>
                  <a:gd name="connsiteY101" fmla="*/ 1921749 h 2224519"/>
                  <a:gd name="connsiteX102" fmla="*/ 1471464 w 3469907"/>
                  <a:gd name="connsiteY102" fmla="*/ 2065646 h 2224519"/>
                  <a:gd name="connsiteX103" fmla="*/ 1582781 w 3469907"/>
                  <a:gd name="connsiteY103" fmla="*/ 2133232 h 2224519"/>
                  <a:gd name="connsiteX104" fmla="*/ 1451584 w 3469907"/>
                  <a:gd name="connsiteY104" fmla="*/ 2200818 h 2224519"/>
                  <a:gd name="connsiteX105" fmla="*/ 1228948 w 3469907"/>
                  <a:gd name="connsiteY105" fmla="*/ 2208769 h 2224519"/>
                  <a:gd name="connsiteX106" fmla="*/ 982457 w 3469907"/>
                  <a:gd name="connsiteY106" fmla="*/ 2216722 h 2224519"/>
                  <a:gd name="connsiteX107" fmla="*/ 966555 w 3469907"/>
                  <a:gd name="connsiteY107" fmla="*/ 2137207 h 2224519"/>
                  <a:gd name="connsiteX108" fmla="*/ 1197143 w 3469907"/>
                  <a:gd name="connsiteY108" fmla="*/ 2161061 h 2224519"/>
                  <a:gd name="connsiteX109" fmla="*/ 1324364 w 3469907"/>
                  <a:gd name="connsiteY109" fmla="*/ 2141182 h 2224519"/>
                  <a:gd name="connsiteX110" fmla="*/ 1280632 w 3469907"/>
                  <a:gd name="connsiteY110" fmla="*/ 1954329 h 2224519"/>
                  <a:gd name="connsiteX111" fmla="*/ 1407852 w 3469907"/>
                  <a:gd name="connsiteY111" fmla="*/ 1926500 h 2224519"/>
                  <a:gd name="connsiteX112" fmla="*/ 1247453 w 3469907"/>
                  <a:gd name="connsiteY112" fmla="*/ 1884840 h 2224519"/>
                  <a:gd name="connsiteX113" fmla="*/ 1182614 w 3469907"/>
                  <a:gd name="connsiteY113" fmla="*/ 2054900 h 2224519"/>
                  <a:gd name="connsiteX114" fmla="*/ 1024793 w 3469907"/>
                  <a:gd name="connsiteY114" fmla="*/ 2120214 h 2224519"/>
                  <a:gd name="connsiteX115" fmla="*/ 884116 w 3469907"/>
                  <a:gd name="connsiteY115" fmla="*/ 1758474 h 2224519"/>
                  <a:gd name="connsiteX116" fmla="*/ 843922 w 3469907"/>
                  <a:gd name="connsiteY116" fmla="*/ 2069973 h 2224519"/>
                  <a:gd name="connsiteX117" fmla="*/ 703246 w 3469907"/>
                  <a:gd name="connsiteY117" fmla="*/ 1657991 h 2224519"/>
                  <a:gd name="connsiteX118" fmla="*/ 803729 w 3469907"/>
                  <a:gd name="connsiteY118" fmla="*/ 1406782 h 2224519"/>
                  <a:gd name="connsiteX119" fmla="*/ 884115 w 3469907"/>
                  <a:gd name="connsiteY119" fmla="*/ 1246008 h 2224519"/>
                  <a:gd name="connsiteX120" fmla="*/ 1160446 w 3469907"/>
                  <a:gd name="connsiteY120" fmla="*/ 1125427 h 2224519"/>
                  <a:gd name="connsiteX121" fmla="*/ 1637744 w 3469907"/>
                  <a:gd name="connsiteY121" fmla="*/ 648131 h 2224519"/>
                  <a:gd name="connsiteX122" fmla="*/ 1763348 w 3469907"/>
                  <a:gd name="connsiteY122" fmla="*/ 336632 h 2224519"/>
                  <a:gd name="connsiteX123" fmla="*/ 1642768 w 3469907"/>
                  <a:gd name="connsiteY123" fmla="*/ 376825 h 2224519"/>
                  <a:gd name="connsiteX124" fmla="*/ 1451848 w 3469907"/>
                  <a:gd name="connsiteY124" fmla="*/ 658179 h 2224519"/>
                  <a:gd name="connsiteX125" fmla="*/ 1170498 w 3469907"/>
                  <a:gd name="connsiteY125" fmla="*/ 497404 h 2224519"/>
                  <a:gd name="connsiteX126" fmla="*/ 1200641 w 3469907"/>
                  <a:gd name="connsiteY126" fmla="*/ 633056 h 2224519"/>
                  <a:gd name="connsiteX127" fmla="*/ 1115230 w 3469907"/>
                  <a:gd name="connsiteY127" fmla="*/ 869194 h 2224519"/>
                  <a:gd name="connsiteX128" fmla="*/ 1100158 w 3469907"/>
                  <a:gd name="connsiteY128" fmla="*/ 1004845 h 2224519"/>
                  <a:gd name="connsiteX129" fmla="*/ 904215 w 3469907"/>
                  <a:gd name="connsiteY129" fmla="*/ 1014893 h 2224519"/>
                  <a:gd name="connsiteX130" fmla="*/ 929336 w 3469907"/>
                  <a:gd name="connsiteY130" fmla="*/ 1175667 h 2224519"/>
                  <a:gd name="connsiteX131" fmla="*/ 708272 w 3469907"/>
                  <a:gd name="connsiteY131" fmla="*/ 984749 h 2224519"/>
                  <a:gd name="connsiteX132" fmla="*/ 607789 w 3469907"/>
                  <a:gd name="connsiteY132" fmla="*/ 914411 h 2224519"/>
                  <a:gd name="connsiteX133" fmla="*/ 809594 w 3469907"/>
                  <a:gd name="connsiteY133" fmla="*/ 1313832 h 2224519"/>
                  <a:gd name="connsiteX134" fmla="*/ 512330 w 3469907"/>
                  <a:gd name="connsiteY134" fmla="*/ 1356538 h 2224519"/>
                  <a:gd name="connsiteX135" fmla="*/ 647983 w 3469907"/>
                  <a:gd name="connsiteY135" fmla="*/ 1874028 h 2224519"/>
                  <a:gd name="connsiteX136" fmla="*/ 537449 w 3469907"/>
                  <a:gd name="connsiteY136" fmla="*/ 1798666 h 2224519"/>
                  <a:gd name="connsiteX137" fmla="*/ 391749 w 3469907"/>
                  <a:gd name="connsiteY137" fmla="*/ 1733351 h 2224519"/>
                  <a:gd name="connsiteX138" fmla="*/ 230975 w 3469907"/>
                  <a:gd name="connsiteY138" fmla="*/ 1436924 h 2224519"/>
                  <a:gd name="connsiteX139" fmla="*/ 356580 w 3469907"/>
                  <a:gd name="connsiteY139" fmla="*/ 1668037 h 2224519"/>
                  <a:gd name="connsiteX140" fmla="*/ 431942 w 3469907"/>
                  <a:gd name="connsiteY140" fmla="*/ 1833835 h 2224519"/>
                  <a:gd name="connsiteX141" fmla="*/ 527402 w 3469907"/>
                  <a:gd name="connsiteY141" fmla="*/ 1874028 h 2224519"/>
                  <a:gd name="connsiteX142" fmla="*/ 507305 w 3469907"/>
                  <a:gd name="connsiteY142" fmla="*/ 1989585 h 2224519"/>
                  <a:gd name="connsiteX143" fmla="*/ 311362 w 3469907"/>
                  <a:gd name="connsiteY143" fmla="*/ 2180503 h 2224519"/>
                  <a:gd name="connsiteX144" fmla="*/ 250235 w 3469907"/>
                  <a:gd name="connsiteY144" fmla="*/ 2142821 h 2224519"/>
                  <a:gd name="connsiteX145" fmla="*/ 220927 w 3469907"/>
                  <a:gd name="connsiteY145" fmla="*/ 1989584 h 2224519"/>
                  <a:gd name="connsiteX146" fmla="*/ 120444 w 3469907"/>
                  <a:gd name="connsiteY146" fmla="*/ 1909197 h 2224519"/>
                  <a:gd name="connsiteX147" fmla="*/ 65177 w 3469907"/>
                  <a:gd name="connsiteY147" fmla="*/ 1869004 h 2224519"/>
                  <a:gd name="connsiteX148" fmla="*/ 80251 w 3469907"/>
                  <a:gd name="connsiteY148" fmla="*/ 1673060 h 2224519"/>
                  <a:gd name="connsiteX149" fmla="*/ 205854 w 3469907"/>
                  <a:gd name="connsiteY149" fmla="*/ 1813738 h 2224519"/>
                  <a:gd name="connsiteX150" fmla="*/ 301314 w 3469907"/>
                  <a:gd name="connsiteY150" fmla="*/ 1974512 h 2224519"/>
                  <a:gd name="connsiteX151" fmla="*/ 326435 w 3469907"/>
                  <a:gd name="connsiteY151" fmla="*/ 1863979 h 2224519"/>
                  <a:gd name="connsiteX152" fmla="*/ 175710 w 3469907"/>
                  <a:gd name="connsiteY152" fmla="*/ 1517311 h 2224519"/>
                  <a:gd name="connsiteX153" fmla="*/ 150589 w 3469907"/>
                  <a:gd name="connsiteY153" fmla="*/ 1482143 h 2224519"/>
                  <a:gd name="connsiteX154" fmla="*/ 30008 w 3469907"/>
                  <a:gd name="connsiteY154" fmla="*/ 1642916 h 2224519"/>
                  <a:gd name="connsiteX155" fmla="*/ 19959 w 3469907"/>
                  <a:gd name="connsiteY155" fmla="*/ 1798665 h 2224519"/>
                  <a:gd name="connsiteX156" fmla="*/ 75227 w 3469907"/>
                  <a:gd name="connsiteY156" fmla="*/ 1301271 h 2224519"/>
                  <a:gd name="connsiteX157" fmla="*/ 175709 w 3469907"/>
                  <a:gd name="connsiteY157" fmla="*/ 1341465 h 2224519"/>
                  <a:gd name="connsiteX158" fmla="*/ 170685 w 3469907"/>
                  <a:gd name="connsiteY158" fmla="*/ 1125426 h 2224519"/>
                  <a:gd name="connsiteX159" fmla="*/ 95322 w 3469907"/>
                  <a:gd name="connsiteY159" fmla="*/ 1235957 h 2224519"/>
                  <a:gd name="connsiteX160" fmla="*/ 180733 w 3469907"/>
                  <a:gd name="connsiteY160" fmla="*/ 1045039 h 2224519"/>
                  <a:gd name="connsiteX161" fmla="*/ 276193 w 3469907"/>
                  <a:gd name="connsiteY161" fmla="*/ 864168 h 2224519"/>
                  <a:gd name="connsiteX162" fmla="*/ 471298 w 3469907"/>
                  <a:gd name="connsiteY162"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607881 w 3469907"/>
                  <a:gd name="connsiteY63" fmla="*/ 1234859 h 2224519"/>
                  <a:gd name="connsiteX64" fmla="*/ 2064955 w 3469907"/>
                  <a:gd name="connsiteY64" fmla="*/ 1382496 h 2224519"/>
                  <a:gd name="connsiteX65" fmla="*/ 2022094 w 3469907"/>
                  <a:gd name="connsiteY65" fmla="*/ 1225334 h 2224519"/>
                  <a:gd name="connsiteX66" fmla="*/ 2364993 w 3469907"/>
                  <a:gd name="connsiteY66" fmla="*/ 1120559 h 2224519"/>
                  <a:gd name="connsiteX67" fmla="*/ 2803144 w 3469907"/>
                  <a:gd name="connsiteY67" fmla="*/ 1101508 h 2224519"/>
                  <a:gd name="connsiteX68" fmla="*/ 2560257 w 3469907"/>
                  <a:gd name="connsiteY68" fmla="*/ 820521 h 2224519"/>
                  <a:gd name="connsiteX69" fmla="*/ 2226881 w 3469907"/>
                  <a:gd name="connsiteY69" fmla="*/ 1049121 h 2224519"/>
                  <a:gd name="connsiteX70" fmla="*/ 2105637 w 3469907"/>
                  <a:gd name="connsiteY70" fmla="*/ 967096 h 2224519"/>
                  <a:gd name="connsiteX71" fmla="*/ 1771168 w 3469907"/>
                  <a:gd name="connsiteY71" fmla="*/ 1203194 h 2224519"/>
                  <a:gd name="connsiteX72" fmla="*/ 1666272 w 3469907"/>
                  <a:gd name="connsiteY72" fmla="*/ 1103537 h 2224519"/>
                  <a:gd name="connsiteX73" fmla="*/ 1333340 w 3469907"/>
                  <a:gd name="connsiteY73" fmla="*/ 1505003 h 2224519"/>
                  <a:gd name="connsiteX74" fmla="*/ 1260930 w 3469907"/>
                  <a:gd name="connsiteY74" fmla="*/ 1457024 h 2224519"/>
                  <a:gd name="connsiteX75" fmla="*/ 1613074 w 3469907"/>
                  <a:gd name="connsiteY75" fmla="*/ 1076685 h 2224519"/>
                  <a:gd name="connsiteX76" fmla="*/ 1920715 w 3469907"/>
                  <a:gd name="connsiteY76" fmla="*/ 821267 h 2224519"/>
                  <a:gd name="connsiteX77" fmla="*/ 1829273 w 3469907"/>
                  <a:gd name="connsiteY77" fmla="*/ 817291 h 2224519"/>
                  <a:gd name="connsiteX78" fmla="*/ 1773614 w 3469907"/>
                  <a:gd name="connsiteY78" fmla="*/ 761632 h 2224519"/>
                  <a:gd name="connsiteX79" fmla="*/ 1456874 w 3469907"/>
                  <a:gd name="connsiteY79" fmla="*/ 1004847 h 2224519"/>
                  <a:gd name="connsiteX80" fmla="*/ 1527211 w 3469907"/>
                  <a:gd name="connsiteY80" fmla="*/ 753639 h 2224519"/>
                  <a:gd name="connsiteX81" fmla="*/ 1421703 w 3469907"/>
                  <a:gd name="connsiteY81" fmla="*/ 834026 h 2224519"/>
                  <a:gd name="connsiteX82" fmla="*/ 1512138 w 3469907"/>
                  <a:gd name="connsiteY82" fmla="*/ 834026 h 2224519"/>
                  <a:gd name="connsiteX83" fmla="*/ 1371461 w 3469907"/>
                  <a:gd name="connsiteY83" fmla="*/ 1019920 h 2224519"/>
                  <a:gd name="connsiteX84" fmla="*/ 1115228 w 3469907"/>
                  <a:gd name="connsiteY84" fmla="*/ 1246008 h 2224519"/>
                  <a:gd name="connsiteX85" fmla="*/ 907141 w 3469907"/>
                  <a:gd name="connsiteY85" fmla="*/ 1537410 h 2224519"/>
                  <a:gd name="connsiteX86" fmla="*/ 858995 w 3469907"/>
                  <a:gd name="connsiteY86" fmla="*/ 1612773 h 2224519"/>
                  <a:gd name="connsiteX87" fmla="*/ 1009720 w 3469907"/>
                  <a:gd name="connsiteY87" fmla="*/ 1909199 h 2224519"/>
                  <a:gd name="connsiteX88" fmla="*/ 1100156 w 3469907"/>
                  <a:gd name="connsiteY88" fmla="*/ 1889102 h 2224519"/>
                  <a:gd name="connsiteX89" fmla="*/ 1243117 w 3469907"/>
                  <a:gd name="connsiteY89" fmla="*/ 1429806 h 2224519"/>
                  <a:gd name="connsiteX90" fmla="*/ 1356169 w 3469907"/>
                  <a:gd name="connsiteY90" fmla="*/ 1501105 h 2224519"/>
                  <a:gd name="connsiteX91" fmla="*/ 1352194 w 3469907"/>
                  <a:gd name="connsiteY91" fmla="*/ 1596520 h 2224519"/>
                  <a:gd name="connsiteX92" fmla="*/ 1324384 w 3469907"/>
                  <a:gd name="connsiteY92" fmla="*/ 1770376 h 2224519"/>
                  <a:gd name="connsiteX93" fmla="*/ 1416465 w 3469907"/>
                  <a:gd name="connsiteY93" fmla="*/ 1910842 h 2224519"/>
                  <a:gd name="connsiteX94" fmla="*/ 1340269 w 3469907"/>
                  <a:gd name="connsiteY94" fmla="*/ 1640250 h 2224519"/>
                  <a:gd name="connsiteX95" fmla="*/ 1606637 w 3469907"/>
                  <a:gd name="connsiteY95" fmla="*/ 1513030 h 2224519"/>
                  <a:gd name="connsiteX96" fmla="*/ 1723643 w 3469907"/>
                  <a:gd name="connsiteY96" fmla="*/ 1293596 h 2224519"/>
                  <a:gd name="connsiteX97" fmla="*/ 1989073 w 3469907"/>
                  <a:gd name="connsiteY97" fmla="*/ 1262840 h 2224519"/>
                  <a:gd name="connsiteX98" fmla="*/ 1885956 w 3469907"/>
                  <a:gd name="connsiteY98" fmla="*/ 1550615 h 2224519"/>
                  <a:gd name="connsiteX99" fmla="*/ 1755393 w 3469907"/>
                  <a:gd name="connsiteY99" fmla="*/ 1719046 h 2224519"/>
                  <a:gd name="connsiteX100" fmla="*/ 1596312 w 3469907"/>
                  <a:gd name="connsiteY100" fmla="*/ 2013962 h 2224519"/>
                  <a:gd name="connsiteX101" fmla="*/ 1574831 w 3469907"/>
                  <a:gd name="connsiteY101" fmla="*/ 1921749 h 2224519"/>
                  <a:gd name="connsiteX102" fmla="*/ 1471464 w 3469907"/>
                  <a:gd name="connsiteY102" fmla="*/ 2065646 h 2224519"/>
                  <a:gd name="connsiteX103" fmla="*/ 1582781 w 3469907"/>
                  <a:gd name="connsiteY103" fmla="*/ 2133232 h 2224519"/>
                  <a:gd name="connsiteX104" fmla="*/ 1451584 w 3469907"/>
                  <a:gd name="connsiteY104" fmla="*/ 2200818 h 2224519"/>
                  <a:gd name="connsiteX105" fmla="*/ 1228948 w 3469907"/>
                  <a:gd name="connsiteY105" fmla="*/ 2208769 h 2224519"/>
                  <a:gd name="connsiteX106" fmla="*/ 982457 w 3469907"/>
                  <a:gd name="connsiteY106" fmla="*/ 2216722 h 2224519"/>
                  <a:gd name="connsiteX107" fmla="*/ 966555 w 3469907"/>
                  <a:gd name="connsiteY107" fmla="*/ 2137207 h 2224519"/>
                  <a:gd name="connsiteX108" fmla="*/ 1197143 w 3469907"/>
                  <a:gd name="connsiteY108" fmla="*/ 2161061 h 2224519"/>
                  <a:gd name="connsiteX109" fmla="*/ 1324364 w 3469907"/>
                  <a:gd name="connsiteY109" fmla="*/ 2141182 h 2224519"/>
                  <a:gd name="connsiteX110" fmla="*/ 1280632 w 3469907"/>
                  <a:gd name="connsiteY110" fmla="*/ 1954329 h 2224519"/>
                  <a:gd name="connsiteX111" fmla="*/ 1407852 w 3469907"/>
                  <a:gd name="connsiteY111" fmla="*/ 1926500 h 2224519"/>
                  <a:gd name="connsiteX112" fmla="*/ 1247453 w 3469907"/>
                  <a:gd name="connsiteY112" fmla="*/ 1884840 h 2224519"/>
                  <a:gd name="connsiteX113" fmla="*/ 1182614 w 3469907"/>
                  <a:gd name="connsiteY113" fmla="*/ 2054900 h 2224519"/>
                  <a:gd name="connsiteX114" fmla="*/ 1024793 w 3469907"/>
                  <a:gd name="connsiteY114" fmla="*/ 2120214 h 2224519"/>
                  <a:gd name="connsiteX115" fmla="*/ 884116 w 3469907"/>
                  <a:gd name="connsiteY115" fmla="*/ 1758474 h 2224519"/>
                  <a:gd name="connsiteX116" fmla="*/ 843922 w 3469907"/>
                  <a:gd name="connsiteY116" fmla="*/ 2069973 h 2224519"/>
                  <a:gd name="connsiteX117" fmla="*/ 703246 w 3469907"/>
                  <a:gd name="connsiteY117" fmla="*/ 1657991 h 2224519"/>
                  <a:gd name="connsiteX118" fmla="*/ 803729 w 3469907"/>
                  <a:gd name="connsiteY118" fmla="*/ 1406782 h 2224519"/>
                  <a:gd name="connsiteX119" fmla="*/ 884115 w 3469907"/>
                  <a:gd name="connsiteY119" fmla="*/ 1246008 h 2224519"/>
                  <a:gd name="connsiteX120" fmla="*/ 1160446 w 3469907"/>
                  <a:gd name="connsiteY120" fmla="*/ 1125427 h 2224519"/>
                  <a:gd name="connsiteX121" fmla="*/ 1637744 w 3469907"/>
                  <a:gd name="connsiteY121" fmla="*/ 648131 h 2224519"/>
                  <a:gd name="connsiteX122" fmla="*/ 1763348 w 3469907"/>
                  <a:gd name="connsiteY122" fmla="*/ 336632 h 2224519"/>
                  <a:gd name="connsiteX123" fmla="*/ 1642768 w 3469907"/>
                  <a:gd name="connsiteY123" fmla="*/ 376825 h 2224519"/>
                  <a:gd name="connsiteX124" fmla="*/ 1451848 w 3469907"/>
                  <a:gd name="connsiteY124" fmla="*/ 658179 h 2224519"/>
                  <a:gd name="connsiteX125" fmla="*/ 1170498 w 3469907"/>
                  <a:gd name="connsiteY125" fmla="*/ 497404 h 2224519"/>
                  <a:gd name="connsiteX126" fmla="*/ 1200641 w 3469907"/>
                  <a:gd name="connsiteY126" fmla="*/ 633056 h 2224519"/>
                  <a:gd name="connsiteX127" fmla="*/ 1115230 w 3469907"/>
                  <a:gd name="connsiteY127" fmla="*/ 869194 h 2224519"/>
                  <a:gd name="connsiteX128" fmla="*/ 1100158 w 3469907"/>
                  <a:gd name="connsiteY128" fmla="*/ 1004845 h 2224519"/>
                  <a:gd name="connsiteX129" fmla="*/ 904215 w 3469907"/>
                  <a:gd name="connsiteY129" fmla="*/ 1014893 h 2224519"/>
                  <a:gd name="connsiteX130" fmla="*/ 929336 w 3469907"/>
                  <a:gd name="connsiteY130" fmla="*/ 1175667 h 2224519"/>
                  <a:gd name="connsiteX131" fmla="*/ 708272 w 3469907"/>
                  <a:gd name="connsiteY131" fmla="*/ 984749 h 2224519"/>
                  <a:gd name="connsiteX132" fmla="*/ 607789 w 3469907"/>
                  <a:gd name="connsiteY132" fmla="*/ 914411 h 2224519"/>
                  <a:gd name="connsiteX133" fmla="*/ 809594 w 3469907"/>
                  <a:gd name="connsiteY133" fmla="*/ 1313832 h 2224519"/>
                  <a:gd name="connsiteX134" fmla="*/ 512330 w 3469907"/>
                  <a:gd name="connsiteY134" fmla="*/ 1356538 h 2224519"/>
                  <a:gd name="connsiteX135" fmla="*/ 647983 w 3469907"/>
                  <a:gd name="connsiteY135" fmla="*/ 1874028 h 2224519"/>
                  <a:gd name="connsiteX136" fmla="*/ 537449 w 3469907"/>
                  <a:gd name="connsiteY136" fmla="*/ 1798666 h 2224519"/>
                  <a:gd name="connsiteX137" fmla="*/ 391749 w 3469907"/>
                  <a:gd name="connsiteY137" fmla="*/ 1733351 h 2224519"/>
                  <a:gd name="connsiteX138" fmla="*/ 230975 w 3469907"/>
                  <a:gd name="connsiteY138" fmla="*/ 1436924 h 2224519"/>
                  <a:gd name="connsiteX139" fmla="*/ 356580 w 3469907"/>
                  <a:gd name="connsiteY139" fmla="*/ 1668037 h 2224519"/>
                  <a:gd name="connsiteX140" fmla="*/ 431942 w 3469907"/>
                  <a:gd name="connsiteY140" fmla="*/ 1833835 h 2224519"/>
                  <a:gd name="connsiteX141" fmla="*/ 527402 w 3469907"/>
                  <a:gd name="connsiteY141" fmla="*/ 1874028 h 2224519"/>
                  <a:gd name="connsiteX142" fmla="*/ 507305 w 3469907"/>
                  <a:gd name="connsiteY142" fmla="*/ 1989585 h 2224519"/>
                  <a:gd name="connsiteX143" fmla="*/ 311362 w 3469907"/>
                  <a:gd name="connsiteY143" fmla="*/ 2180503 h 2224519"/>
                  <a:gd name="connsiteX144" fmla="*/ 250235 w 3469907"/>
                  <a:gd name="connsiteY144" fmla="*/ 2142821 h 2224519"/>
                  <a:gd name="connsiteX145" fmla="*/ 220927 w 3469907"/>
                  <a:gd name="connsiteY145" fmla="*/ 1989584 h 2224519"/>
                  <a:gd name="connsiteX146" fmla="*/ 120444 w 3469907"/>
                  <a:gd name="connsiteY146" fmla="*/ 1909197 h 2224519"/>
                  <a:gd name="connsiteX147" fmla="*/ 65177 w 3469907"/>
                  <a:gd name="connsiteY147" fmla="*/ 1869004 h 2224519"/>
                  <a:gd name="connsiteX148" fmla="*/ 80251 w 3469907"/>
                  <a:gd name="connsiteY148" fmla="*/ 1673060 h 2224519"/>
                  <a:gd name="connsiteX149" fmla="*/ 205854 w 3469907"/>
                  <a:gd name="connsiteY149" fmla="*/ 1813738 h 2224519"/>
                  <a:gd name="connsiteX150" fmla="*/ 301314 w 3469907"/>
                  <a:gd name="connsiteY150" fmla="*/ 1974512 h 2224519"/>
                  <a:gd name="connsiteX151" fmla="*/ 326435 w 3469907"/>
                  <a:gd name="connsiteY151" fmla="*/ 1863979 h 2224519"/>
                  <a:gd name="connsiteX152" fmla="*/ 175710 w 3469907"/>
                  <a:gd name="connsiteY152" fmla="*/ 1517311 h 2224519"/>
                  <a:gd name="connsiteX153" fmla="*/ 150589 w 3469907"/>
                  <a:gd name="connsiteY153" fmla="*/ 1482143 h 2224519"/>
                  <a:gd name="connsiteX154" fmla="*/ 30008 w 3469907"/>
                  <a:gd name="connsiteY154" fmla="*/ 1642916 h 2224519"/>
                  <a:gd name="connsiteX155" fmla="*/ 19959 w 3469907"/>
                  <a:gd name="connsiteY155" fmla="*/ 1798665 h 2224519"/>
                  <a:gd name="connsiteX156" fmla="*/ 75227 w 3469907"/>
                  <a:gd name="connsiteY156" fmla="*/ 1301271 h 2224519"/>
                  <a:gd name="connsiteX157" fmla="*/ 175709 w 3469907"/>
                  <a:gd name="connsiteY157" fmla="*/ 1341465 h 2224519"/>
                  <a:gd name="connsiteX158" fmla="*/ 170685 w 3469907"/>
                  <a:gd name="connsiteY158" fmla="*/ 1125426 h 2224519"/>
                  <a:gd name="connsiteX159" fmla="*/ 95322 w 3469907"/>
                  <a:gd name="connsiteY159" fmla="*/ 1235957 h 2224519"/>
                  <a:gd name="connsiteX160" fmla="*/ 180733 w 3469907"/>
                  <a:gd name="connsiteY160" fmla="*/ 1045039 h 2224519"/>
                  <a:gd name="connsiteX161" fmla="*/ 276193 w 3469907"/>
                  <a:gd name="connsiteY161" fmla="*/ 864168 h 2224519"/>
                  <a:gd name="connsiteX162" fmla="*/ 471298 w 3469907"/>
                  <a:gd name="connsiteY162"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607881 w 3469907"/>
                  <a:gd name="connsiteY63" fmla="*/ 1234859 h 2224519"/>
                  <a:gd name="connsiteX64" fmla="*/ 2064955 w 3469907"/>
                  <a:gd name="connsiteY64" fmla="*/ 1382496 h 2224519"/>
                  <a:gd name="connsiteX65" fmla="*/ 2022094 w 3469907"/>
                  <a:gd name="connsiteY65" fmla="*/ 1225334 h 2224519"/>
                  <a:gd name="connsiteX66" fmla="*/ 2364993 w 3469907"/>
                  <a:gd name="connsiteY66" fmla="*/ 1120559 h 2224519"/>
                  <a:gd name="connsiteX67" fmla="*/ 2803144 w 3469907"/>
                  <a:gd name="connsiteY67" fmla="*/ 1101508 h 2224519"/>
                  <a:gd name="connsiteX68" fmla="*/ 2560257 w 3469907"/>
                  <a:gd name="connsiteY68" fmla="*/ 820521 h 2224519"/>
                  <a:gd name="connsiteX69" fmla="*/ 2226881 w 3469907"/>
                  <a:gd name="connsiteY69" fmla="*/ 1049121 h 2224519"/>
                  <a:gd name="connsiteX70" fmla="*/ 2105637 w 3469907"/>
                  <a:gd name="connsiteY70" fmla="*/ 967096 h 2224519"/>
                  <a:gd name="connsiteX71" fmla="*/ 1771168 w 3469907"/>
                  <a:gd name="connsiteY71" fmla="*/ 1203194 h 2224519"/>
                  <a:gd name="connsiteX72" fmla="*/ 1666272 w 3469907"/>
                  <a:gd name="connsiteY72" fmla="*/ 1103537 h 2224519"/>
                  <a:gd name="connsiteX73" fmla="*/ 1333340 w 3469907"/>
                  <a:gd name="connsiteY73" fmla="*/ 1505003 h 2224519"/>
                  <a:gd name="connsiteX74" fmla="*/ 1260930 w 3469907"/>
                  <a:gd name="connsiteY74" fmla="*/ 1457024 h 2224519"/>
                  <a:gd name="connsiteX75" fmla="*/ 1613074 w 3469907"/>
                  <a:gd name="connsiteY75" fmla="*/ 1076685 h 2224519"/>
                  <a:gd name="connsiteX76" fmla="*/ 1920715 w 3469907"/>
                  <a:gd name="connsiteY76" fmla="*/ 821267 h 2224519"/>
                  <a:gd name="connsiteX77" fmla="*/ 1829273 w 3469907"/>
                  <a:gd name="connsiteY77" fmla="*/ 817291 h 2224519"/>
                  <a:gd name="connsiteX78" fmla="*/ 1773614 w 3469907"/>
                  <a:gd name="connsiteY78" fmla="*/ 761632 h 2224519"/>
                  <a:gd name="connsiteX79" fmla="*/ 1456874 w 3469907"/>
                  <a:gd name="connsiteY79" fmla="*/ 1004847 h 2224519"/>
                  <a:gd name="connsiteX80" fmla="*/ 1527211 w 3469907"/>
                  <a:gd name="connsiteY80" fmla="*/ 753639 h 2224519"/>
                  <a:gd name="connsiteX81" fmla="*/ 1421703 w 3469907"/>
                  <a:gd name="connsiteY81" fmla="*/ 834026 h 2224519"/>
                  <a:gd name="connsiteX82" fmla="*/ 1512138 w 3469907"/>
                  <a:gd name="connsiteY82" fmla="*/ 834026 h 2224519"/>
                  <a:gd name="connsiteX83" fmla="*/ 1371461 w 3469907"/>
                  <a:gd name="connsiteY83" fmla="*/ 1019920 h 2224519"/>
                  <a:gd name="connsiteX84" fmla="*/ 1115228 w 3469907"/>
                  <a:gd name="connsiteY84" fmla="*/ 1246008 h 2224519"/>
                  <a:gd name="connsiteX85" fmla="*/ 907141 w 3469907"/>
                  <a:gd name="connsiteY85" fmla="*/ 1537410 h 2224519"/>
                  <a:gd name="connsiteX86" fmla="*/ 858995 w 3469907"/>
                  <a:gd name="connsiteY86" fmla="*/ 1612773 h 2224519"/>
                  <a:gd name="connsiteX87" fmla="*/ 1009720 w 3469907"/>
                  <a:gd name="connsiteY87" fmla="*/ 1909199 h 2224519"/>
                  <a:gd name="connsiteX88" fmla="*/ 1100156 w 3469907"/>
                  <a:gd name="connsiteY88" fmla="*/ 1889102 h 2224519"/>
                  <a:gd name="connsiteX89" fmla="*/ 1243117 w 3469907"/>
                  <a:gd name="connsiteY89" fmla="*/ 1429806 h 2224519"/>
                  <a:gd name="connsiteX90" fmla="*/ 1356169 w 3469907"/>
                  <a:gd name="connsiteY90" fmla="*/ 1501105 h 2224519"/>
                  <a:gd name="connsiteX91" fmla="*/ 1352194 w 3469907"/>
                  <a:gd name="connsiteY91" fmla="*/ 1596520 h 2224519"/>
                  <a:gd name="connsiteX92" fmla="*/ 1324384 w 3469907"/>
                  <a:gd name="connsiteY92" fmla="*/ 1770376 h 2224519"/>
                  <a:gd name="connsiteX93" fmla="*/ 1416465 w 3469907"/>
                  <a:gd name="connsiteY93" fmla="*/ 1910842 h 2224519"/>
                  <a:gd name="connsiteX94" fmla="*/ 1340269 w 3469907"/>
                  <a:gd name="connsiteY94" fmla="*/ 1640250 h 2224519"/>
                  <a:gd name="connsiteX95" fmla="*/ 1606637 w 3469907"/>
                  <a:gd name="connsiteY95" fmla="*/ 1513030 h 2224519"/>
                  <a:gd name="connsiteX96" fmla="*/ 1723643 w 3469907"/>
                  <a:gd name="connsiteY96" fmla="*/ 1293596 h 2224519"/>
                  <a:gd name="connsiteX97" fmla="*/ 1989073 w 3469907"/>
                  <a:gd name="connsiteY97" fmla="*/ 1262840 h 2224519"/>
                  <a:gd name="connsiteX98" fmla="*/ 1885956 w 3469907"/>
                  <a:gd name="connsiteY98" fmla="*/ 1550615 h 2224519"/>
                  <a:gd name="connsiteX99" fmla="*/ 1755393 w 3469907"/>
                  <a:gd name="connsiteY99" fmla="*/ 1719046 h 2224519"/>
                  <a:gd name="connsiteX100" fmla="*/ 1596312 w 3469907"/>
                  <a:gd name="connsiteY100" fmla="*/ 2013962 h 2224519"/>
                  <a:gd name="connsiteX101" fmla="*/ 1574831 w 3469907"/>
                  <a:gd name="connsiteY101" fmla="*/ 1921749 h 2224519"/>
                  <a:gd name="connsiteX102" fmla="*/ 1471464 w 3469907"/>
                  <a:gd name="connsiteY102" fmla="*/ 2065646 h 2224519"/>
                  <a:gd name="connsiteX103" fmla="*/ 1582781 w 3469907"/>
                  <a:gd name="connsiteY103" fmla="*/ 2133232 h 2224519"/>
                  <a:gd name="connsiteX104" fmla="*/ 1451584 w 3469907"/>
                  <a:gd name="connsiteY104" fmla="*/ 2200818 h 2224519"/>
                  <a:gd name="connsiteX105" fmla="*/ 1228948 w 3469907"/>
                  <a:gd name="connsiteY105" fmla="*/ 2208769 h 2224519"/>
                  <a:gd name="connsiteX106" fmla="*/ 982457 w 3469907"/>
                  <a:gd name="connsiteY106" fmla="*/ 2216722 h 2224519"/>
                  <a:gd name="connsiteX107" fmla="*/ 966555 w 3469907"/>
                  <a:gd name="connsiteY107" fmla="*/ 2137207 h 2224519"/>
                  <a:gd name="connsiteX108" fmla="*/ 1197143 w 3469907"/>
                  <a:gd name="connsiteY108" fmla="*/ 2161061 h 2224519"/>
                  <a:gd name="connsiteX109" fmla="*/ 1324364 w 3469907"/>
                  <a:gd name="connsiteY109" fmla="*/ 2141182 h 2224519"/>
                  <a:gd name="connsiteX110" fmla="*/ 1280632 w 3469907"/>
                  <a:gd name="connsiteY110" fmla="*/ 1954329 h 2224519"/>
                  <a:gd name="connsiteX111" fmla="*/ 1407852 w 3469907"/>
                  <a:gd name="connsiteY111" fmla="*/ 1926500 h 2224519"/>
                  <a:gd name="connsiteX112" fmla="*/ 1247453 w 3469907"/>
                  <a:gd name="connsiteY112" fmla="*/ 1884840 h 2224519"/>
                  <a:gd name="connsiteX113" fmla="*/ 1182614 w 3469907"/>
                  <a:gd name="connsiteY113" fmla="*/ 2054900 h 2224519"/>
                  <a:gd name="connsiteX114" fmla="*/ 1024793 w 3469907"/>
                  <a:gd name="connsiteY114" fmla="*/ 2120214 h 2224519"/>
                  <a:gd name="connsiteX115" fmla="*/ 884116 w 3469907"/>
                  <a:gd name="connsiteY115" fmla="*/ 1758474 h 2224519"/>
                  <a:gd name="connsiteX116" fmla="*/ 843922 w 3469907"/>
                  <a:gd name="connsiteY116" fmla="*/ 2069973 h 2224519"/>
                  <a:gd name="connsiteX117" fmla="*/ 703246 w 3469907"/>
                  <a:gd name="connsiteY117" fmla="*/ 1657991 h 2224519"/>
                  <a:gd name="connsiteX118" fmla="*/ 803729 w 3469907"/>
                  <a:gd name="connsiteY118" fmla="*/ 1406782 h 2224519"/>
                  <a:gd name="connsiteX119" fmla="*/ 884115 w 3469907"/>
                  <a:gd name="connsiteY119" fmla="*/ 1246008 h 2224519"/>
                  <a:gd name="connsiteX120" fmla="*/ 1160446 w 3469907"/>
                  <a:gd name="connsiteY120" fmla="*/ 1125427 h 2224519"/>
                  <a:gd name="connsiteX121" fmla="*/ 1637744 w 3469907"/>
                  <a:gd name="connsiteY121" fmla="*/ 648131 h 2224519"/>
                  <a:gd name="connsiteX122" fmla="*/ 1763348 w 3469907"/>
                  <a:gd name="connsiteY122" fmla="*/ 336632 h 2224519"/>
                  <a:gd name="connsiteX123" fmla="*/ 1642768 w 3469907"/>
                  <a:gd name="connsiteY123" fmla="*/ 376825 h 2224519"/>
                  <a:gd name="connsiteX124" fmla="*/ 1451848 w 3469907"/>
                  <a:gd name="connsiteY124" fmla="*/ 658179 h 2224519"/>
                  <a:gd name="connsiteX125" fmla="*/ 1170498 w 3469907"/>
                  <a:gd name="connsiteY125" fmla="*/ 497404 h 2224519"/>
                  <a:gd name="connsiteX126" fmla="*/ 1200641 w 3469907"/>
                  <a:gd name="connsiteY126" fmla="*/ 633056 h 2224519"/>
                  <a:gd name="connsiteX127" fmla="*/ 1115230 w 3469907"/>
                  <a:gd name="connsiteY127" fmla="*/ 869194 h 2224519"/>
                  <a:gd name="connsiteX128" fmla="*/ 1100158 w 3469907"/>
                  <a:gd name="connsiteY128" fmla="*/ 1004845 h 2224519"/>
                  <a:gd name="connsiteX129" fmla="*/ 904215 w 3469907"/>
                  <a:gd name="connsiteY129" fmla="*/ 1014893 h 2224519"/>
                  <a:gd name="connsiteX130" fmla="*/ 929336 w 3469907"/>
                  <a:gd name="connsiteY130" fmla="*/ 1175667 h 2224519"/>
                  <a:gd name="connsiteX131" fmla="*/ 708272 w 3469907"/>
                  <a:gd name="connsiteY131" fmla="*/ 984749 h 2224519"/>
                  <a:gd name="connsiteX132" fmla="*/ 607789 w 3469907"/>
                  <a:gd name="connsiteY132" fmla="*/ 914411 h 2224519"/>
                  <a:gd name="connsiteX133" fmla="*/ 809594 w 3469907"/>
                  <a:gd name="connsiteY133" fmla="*/ 1313832 h 2224519"/>
                  <a:gd name="connsiteX134" fmla="*/ 512330 w 3469907"/>
                  <a:gd name="connsiteY134" fmla="*/ 1356538 h 2224519"/>
                  <a:gd name="connsiteX135" fmla="*/ 647983 w 3469907"/>
                  <a:gd name="connsiteY135" fmla="*/ 1874028 h 2224519"/>
                  <a:gd name="connsiteX136" fmla="*/ 537449 w 3469907"/>
                  <a:gd name="connsiteY136" fmla="*/ 1798666 h 2224519"/>
                  <a:gd name="connsiteX137" fmla="*/ 391749 w 3469907"/>
                  <a:gd name="connsiteY137" fmla="*/ 1733351 h 2224519"/>
                  <a:gd name="connsiteX138" fmla="*/ 230975 w 3469907"/>
                  <a:gd name="connsiteY138" fmla="*/ 1436924 h 2224519"/>
                  <a:gd name="connsiteX139" fmla="*/ 356580 w 3469907"/>
                  <a:gd name="connsiteY139" fmla="*/ 1668037 h 2224519"/>
                  <a:gd name="connsiteX140" fmla="*/ 431942 w 3469907"/>
                  <a:gd name="connsiteY140" fmla="*/ 1833835 h 2224519"/>
                  <a:gd name="connsiteX141" fmla="*/ 527402 w 3469907"/>
                  <a:gd name="connsiteY141" fmla="*/ 1874028 h 2224519"/>
                  <a:gd name="connsiteX142" fmla="*/ 507305 w 3469907"/>
                  <a:gd name="connsiteY142" fmla="*/ 1989585 h 2224519"/>
                  <a:gd name="connsiteX143" fmla="*/ 311362 w 3469907"/>
                  <a:gd name="connsiteY143" fmla="*/ 2180503 h 2224519"/>
                  <a:gd name="connsiteX144" fmla="*/ 250235 w 3469907"/>
                  <a:gd name="connsiteY144" fmla="*/ 2142821 h 2224519"/>
                  <a:gd name="connsiteX145" fmla="*/ 220927 w 3469907"/>
                  <a:gd name="connsiteY145" fmla="*/ 1989584 h 2224519"/>
                  <a:gd name="connsiteX146" fmla="*/ 120444 w 3469907"/>
                  <a:gd name="connsiteY146" fmla="*/ 1909197 h 2224519"/>
                  <a:gd name="connsiteX147" fmla="*/ 65177 w 3469907"/>
                  <a:gd name="connsiteY147" fmla="*/ 1869004 h 2224519"/>
                  <a:gd name="connsiteX148" fmla="*/ 80251 w 3469907"/>
                  <a:gd name="connsiteY148" fmla="*/ 1673060 h 2224519"/>
                  <a:gd name="connsiteX149" fmla="*/ 205854 w 3469907"/>
                  <a:gd name="connsiteY149" fmla="*/ 1813738 h 2224519"/>
                  <a:gd name="connsiteX150" fmla="*/ 301314 w 3469907"/>
                  <a:gd name="connsiteY150" fmla="*/ 1974512 h 2224519"/>
                  <a:gd name="connsiteX151" fmla="*/ 326435 w 3469907"/>
                  <a:gd name="connsiteY151" fmla="*/ 1863979 h 2224519"/>
                  <a:gd name="connsiteX152" fmla="*/ 175710 w 3469907"/>
                  <a:gd name="connsiteY152" fmla="*/ 1517311 h 2224519"/>
                  <a:gd name="connsiteX153" fmla="*/ 150589 w 3469907"/>
                  <a:gd name="connsiteY153" fmla="*/ 1482143 h 2224519"/>
                  <a:gd name="connsiteX154" fmla="*/ 30008 w 3469907"/>
                  <a:gd name="connsiteY154" fmla="*/ 1642916 h 2224519"/>
                  <a:gd name="connsiteX155" fmla="*/ 19959 w 3469907"/>
                  <a:gd name="connsiteY155" fmla="*/ 1798665 h 2224519"/>
                  <a:gd name="connsiteX156" fmla="*/ 75227 w 3469907"/>
                  <a:gd name="connsiteY156" fmla="*/ 1301271 h 2224519"/>
                  <a:gd name="connsiteX157" fmla="*/ 175709 w 3469907"/>
                  <a:gd name="connsiteY157" fmla="*/ 1341465 h 2224519"/>
                  <a:gd name="connsiteX158" fmla="*/ 170685 w 3469907"/>
                  <a:gd name="connsiteY158" fmla="*/ 1125426 h 2224519"/>
                  <a:gd name="connsiteX159" fmla="*/ 95322 w 3469907"/>
                  <a:gd name="connsiteY159" fmla="*/ 1235957 h 2224519"/>
                  <a:gd name="connsiteX160" fmla="*/ 180733 w 3469907"/>
                  <a:gd name="connsiteY160" fmla="*/ 1045039 h 2224519"/>
                  <a:gd name="connsiteX161" fmla="*/ 276193 w 3469907"/>
                  <a:gd name="connsiteY161" fmla="*/ 864168 h 2224519"/>
                  <a:gd name="connsiteX162" fmla="*/ 471298 w 3469907"/>
                  <a:gd name="connsiteY162"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364994 w 3469907"/>
                  <a:gd name="connsiteY63" fmla="*/ 1453934 h 2224519"/>
                  <a:gd name="connsiteX64" fmla="*/ 2607881 w 3469907"/>
                  <a:gd name="connsiteY64" fmla="*/ 1234859 h 2224519"/>
                  <a:gd name="connsiteX65" fmla="*/ 2064955 w 3469907"/>
                  <a:gd name="connsiteY65" fmla="*/ 1382496 h 2224519"/>
                  <a:gd name="connsiteX66" fmla="*/ 2022094 w 3469907"/>
                  <a:gd name="connsiteY66" fmla="*/ 1225334 h 2224519"/>
                  <a:gd name="connsiteX67" fmla="*/ 2364993 w 3469907"/>
                  <a:gd name="connsiteY67" fmla="*/ 1120559 h 2224519"/>
                  <a:gd name="connsiteX68" fmla="*/ 2803144 w 3469907"/>
                  <a:gd name="connsiteY68" fmla="*/ 1101508 h 2224519"/>
                  <a:gd name="connsiteX69" fmla="*/ 2560257 w 3469907"/>
                  <a:gd name="connsiteY69" fmla="*/ 820521 h 2224519"/>
                  <a:gd name="connsiteX70" fmla="*/ 2226881 w 3469907"/>
                  <a:gd name="connsiteY70" fmla="*/ 1049121 h 2224519"/>
                  <a:gd name="connsiteX71" fmla="*/ 2105637 w 3469907"/>
                  <a:gd name="connsiteY71" fmla="*/ 967096 h 2224519"/>
                  <a:gd name="connsiteX72" fmla="*/ 1771168 w 3469907"/>
                  <a:gd name="connsiteY72" fmla="*/ 1203194 h 2224519"/>
                  <a:gd name="connsiteX73" fmla="*/ 1666272 w 3469907"/>
                  <a:gd name="connsiteY73" fmla="*/ 1103537 h 2224519"/>
                  <a:gd name="connsiteX74" fmla="*/ 1333340 w 3469907"/>
                  <a:gd name="connsiteY74" fmla="*/ 1505003 h 2224519"/>
                  <a:gd name="connsiteX75" fmla="*/ 1260930 w 3469907"/>
                  <a:gd name="connsiteY75" fmla="*/ 1457024 h 2224519"/>
                  <a:gd name="connsiteX76" fmla="*/ 1613074 w 3469907"/>
                  <a:gd name="connsiteY76" fmla="*/ 1076685 h 2224519"/>
                  <a:gd name="connsiteX77" fmla="*/ 1920715 w 3469907"/>
                  <a:gd name="connsiteY77" fmla="*/ 821267 h 2224519"/>
                  <a:gd name="connsiteX78" fmla="*/ 1829273 w 3469907"/>
                  <a:gd name="connsiteY78" fmla="*/ 817291 h 2224519"/>
                  <a:gd name="connsiteX79" fmla="*/ 1773614 w 3469907"/>
                  <a:gd name="connsiteY79" fmla="*/ 761632 h 2224519"/>
                  <a:gd name="connsiteX80" fmla="*/ 1456874 w 3469907"/>
                  <a:gd name="connsiteY80" fmla="*/ 1004847 h 2224519"/>
                  <a:gd name="connsiteX81" fmla="*/ 1527211 w 3469907"/>
                  <a:gd name="connsiteY81" fmla="*/ 753639 h 2224519"/>
                  <a:gd name="connsiteX82" fmla="*/ 1421703 w 3469907"/>
                  <a:gd name="connsiteY82" fmla="*/ 834026 h 2224519"/>
                  <a:gd name="connsiteX83" fmla="*/ 1512138 w 3469907"/>
                  <a:gd name="connsiteY83" fmla="*/ 834026 h 2224519"/>
                  <a:gd name="connsiteX84" fmla="*/ 1371461 w 3469907"/>
                  <a:gd name="connsiteY84" fmla="*/ 1019920 h 2224519"/>
                  <a:gd name="connsiteX85" fmla="*/ 1115228 w 3469907"/>
                  <a:gd name="connsiteY85" fmla="*/ 1246008 h 2224519"/>
                  <a:gd name="connsiteX86" fmla="*/ 907141 w 3469907"/>
                  <a:gd name="connsiteY86" fmla="*/ 1537410 h 2224519"/>
                  <a:gd name="connsiteX87" fmla="*/ 858995 w 3469907"/>
                  <a:gd name="connsiteY87" fmla="*/ 1612773 h 2224519"/>
                  <a:gd name="connsiteX88" fmla="*/ 1009720 w 3469907"/>
                  <a:gd name="connsiteY88" fmla="*/ 1909199 h 2224519"/>
                  <a:gd name="connsiteX89" fmla="*/ 1100156 w 3469907"/>
                  <a:gd name="connsiteY89" fmla="*/ 1889102 h 2224519"/>
                  <a:gd name="connsiteX90" fmla="*/ 1243117 w 3469907"/>
                  <a:gd name="connsiteY90" fmla="*/ 1429806 h 2224519"/>
                  <a:gd name="connsiteX91" fmla="*/ 1356169 w 3469907"/>
                  <a:gd name="connsiteY91" fmla="*/ 1501105 h 2224519"/>
                  <a:gd name="connsiteX92" fmla="*/ 1352194 w 3469907"/>
                  <a:gd name="connsiteY92" fmla="*/ 1596520 h 2224519"/>
                  <a:gd name="connsiteX93" fmla="*/ 1324384 w 3469907"/>
                  <a:gd name="connsiteY93" fmla="*/ 1770376 h 2224519"/>
                  <a:gd name="connsiteX94" fmla="*/ 1416465 w 3469907"/>
                  <a:gd name="connsiteY94" fmla="*/ 1910842 h 2224519"/>
                  <a:gd name="connsiteX95" fmla="*/ 1340269 w 3469907"/>
                  <a:gd name="connsiteY95" fmla="*/ 1640250 h 2224519"/>
                  <a:gd name="connsiteX96" fmla="*/ 1606637 w 3469907"/>
                  <a:gd name="connsiteY96" fmla="*/ 1513030 h 2224519"/>
                  <a:gd name="connsiteX97" fmla="*/ 1723643 w 3469907"/>
                  <a:gd name="connsiteY97" fmla="*/ 1293596 h 2224519"/>
                  <a:gd name="connsiteX98" fmla="*/ 1989073 w 3469907"/>
                  <a:gd name="connsiteY98" fmla="*/ 1262840 h 2224519"/>
                  <a:gd name="connsiteX99" fmla="*/ 1885956 w 3469907"/>
                  <a:gd name="connsiteY99" fmla="*/ 1550615 h 2224519"/>
                  <a:gd name="connsiteX100" fmla="*/ 1755393 w 3469907"/>
                  <a:gd name="connsiteY100" fmla="*/ 1719046 h 2224519"/>
                  <a:gd name="connsiteX101" fmla="*/ 1596312 w 3469907"/>
                  <a:gd name="connsiteY101" fmla="*/ 2013962 h 2224519"/>
                  <a:gd name="connsiteX102" fmla="*/ 1574831 w 3469907"/>
                  <a:gd name="connsiteY102" fmla="*/ 1921749 h 2224519"/>
                  <a:gd name="connsiteX103" fmla="*/ 1471464 w 3469907"/>
                  <a:gd name="connsiteY103" fmla="*/ 2065646 h 2224519"/>
                  <a:gd name="connsiteX104" fmla="*/ 1582781 w 3469907"/>
                  <a:gd name="connsiteY104" fmla="*/ 2133232 h 2224519"/>
                  <a:gd name="connsiteX105" fmla="*/ 1451584 w 3469907"/>
                  <a:gd name="connsiteY105" fmla="*/ 2200818 h 2224519"/>
                  <a:gd name="connsiteX106" fmla="*/ 1228948 w 3469907"/>
                  <a:gd name="connsiteY106" fmla="*/ 2208769 h 2224519"/>
                  <a:gd name="connsiteX107" fmla="*/ 982457 w 3469907"/>
                  <a:gd name="connsiteY107" fmla="*/ 2216722 h 2224519"/>
                  <a:gd name="connsiteX108" fmla="*/ 966555 w 3469907"/>
                  <a:gd name="connsiteY108" fmla="*/ 2137207 h 2224519"/>
                  <a:gd name="connsiteX109" fmla="*/ 1197143 w 3469907"/>
                  <a:gd name="connsiteY109" fmla="*/ 2161061 h 2224519"/>
                  <a:gd name="connsiteX110" fmla="*/ 1324364 w 3469907"/>
                  <a:gd name="connsiteY110" fmla="*/ 2141182 h 2224519"/>
                  <a:gd name="connsiteX111" fmla="*/ 1280632 w 3469907"/>
                  <a:gd name="connsiteY111" fmla="*/ 1954329 h 2224519"/>
                  <a:gd name="connsiteX112" fmla="*/ 1407852 w 3469907"/>
                  <a:gd name="connsiteY112" fmla="*/ 1926500 h 2224519"/>
                  <a:gd name="connsiteX113" fmla="*/ 1247453 w 3469907"/>
                  <a:gd name="connsiteY113" fmla="*/ 1884840 h 2224519"/>
                  <a:gd name="connsiteX114" fmla="*/ 1182614 w 3469907"/>
                  <a:gd name="connsiteY114" fmla="*/ 2054900 h 2224519"/>
                  <a:gd name="connsiteX115" fmla="*/ 1024793 w 3469907"/>
                  <a:gd name="connsiteY115" fmla="*/ 2120214 h 2224519"/>
                  <a:gd name="connsiteX116" fmla="*/ 884116 w 3469907"/>
                  <a:gd name="connsiteY116" fmla="*/ 1758474 h 2224519"/>
                  <a:gd name="connsiteX117" fmla="*/ 843922 w 3469907"/>
                  <a:gd name="connsiteY117" fmla="*/ 2069973 h 2224519"/>
                  <a:gd name="connsiteX118" fmla="*/ 703246 w 3469907"/>
                  <a:gd name="connsiteY118" fmla="*/ 1657991 h 2224519"/>
                  <a:gd name="connsiteX119" fmla="*/ 803729 w 3469907"/>
                  <a:gd name="connsiteY119" fmla="*/ 1406782 h 2224519"/>
                  <a:gd name="connsiteX120" fmla="*/ 884115 w 3469907"/>
                  <a:gd name="connsiteY120" fmla="*/ 1246008 h 2224519"/>
                  <a:gd name="connsiteX121" fmla="*/ 1160446 w 3469907"/>
                  <a:gd name="connsiteY121" fmla="*/ 1125427 h 2224519"/>
                  <a:gd name="connsiteX122" fmla="*/ 1637744 w 3469907"/>
                  <a:gd name="connsiteY122" fmla="*/ 648131 h 2224519"/>
                  <a:gd name="connsiteX123" fmla="*/ 1763348 w 3469907"/>
                  <a:gd name="connsiteY123" fmla="*/ 336632 h 2224519"/>
                  <a:gd name="connsiteX124" fmla="*/ 1642768 w 3469907"/>
                  <a:gd name="connsiteY124" fmla="*/ 376825 h 2224519"/>
                  <a:gd name="connsiteX125" fmla="*/ 1451848 w 3469907"/>
                  <a:gd name="connsiteY125" fmla="*/ 658179 h 2224519"/>
                  <a:gd name="connsiteX126" fmla="*/ 1170498 w 3469907"/>
                  <a:gd name="connsiteY126" fmla="*/ 497404 h 2224519"/>
                  <a:gd name="connsiteX127" fmla="*/ 1200641 w 3469907"/>
                  <a:gd name="connsiteY127" fmla="*/ 633056 h 2224519"/>
                  <a:gd name="connsiteX128" fmla="*/ 1115230 w 3469907"/>
                  <a:gd name="connsiteY128" fmla="*/ 869194 h 2224519"/>
                  <a:gd name="connsiteX129" fmla="*/ 1100158 w 3469907"/>
                  <a:gd name="connsiteY129" fmla="*/ 1004845 h 2224519"/>
                  <a:gd name="connsiteX130" fmla="*/ 904215 w 3469907"/>
                  <a:gd name="connsiteY130" fmla="*/ 1014893 h 2224519"/>
                  <a:gd name="connsiteX131" fmla="*/ 929336 w 3469907"/>
                  <a:gd name="connsiteY131" fmla="*/ 1175667 h 2224519"/>
                  <a:gd name="connsiteX132" fmla="*/ 708272 w 3469907"/>
                  <a:gd name="connsiteY132" fmla="*/ 984749 h 2224519"/>
                  <a:gd name="connsiteX133" fmla="*/ 607789 w 3469907"/>
                  <a:gd name="connsiteY133" fmla="*/ 914411 h 2224519"/>
                  <a:gd name="connsiteX134" fmla="*/ 809594 w 3469907"/>
                  <a:gd name="connsiteY134" fmla="*/ 1313832 h 2224519"/>
                  <a:gd name="connsiteX135" fmla="*/ 512330 w 3469907"/>
                  <a:gd name="connsiteY135" fmla="*/ 1356538 h 2224519"/>
                  <a:gd name="connsiteX136" fmla="*/ 647983 w 3469907"/>
                  <a:gd name="connsiteY136" fmla="*/ 1874028 h 2224519"/>
                  <a:gd name="connsiteX137" fmla="*/ 537449 w 3469907"/>
                  <a:gd name="connsiteY137" fmla="*/ 1798666 h 2224519"/>
                  <a:gd name="connsiteX138" fmla="*/ 391749 w 3469907"/>
                  <a:gd name="connsiteY138" fmla="*/ 1733351 h 2224519"/>
                  <a:gd name="connsiteX139" fmla="*/ 230975 w 3469907"/>
                  <a:gd name="connsiteY139" fmla="*/ 1436924 h 2224519"/>
                  <a:gd name="connsiteX140" fmla="*/ 356580 w 3469907"/>
                  <a:gd name="connsiteY140" fmla="*/ 1668037 h 2224519"/>
                  <a:gd name="connsiteX141" fmla="*/ 431942 w 3469907"/>
                  <a:gd name="connsiteY141" fmla="*/ 1833835 h 2224519"/>
                  <a:gd name="connsiteX142" fmla="*/ 527402 w 3469907"/>
                  <a:gd name="connsiteY142" fmla="*/ 1874028 h 2224519"/>
                  <a:gd name="connsiteX143" fmla="*/ 507305 w 3469907"/>
                  <a:gd name="connsiteY143" fmla="*/ 1989585 h 2224519"/>
                  <a:gd name="connsiteX144" fmla="*/ 311362 w 3469907"/>
                  <a:gd name="connsiteY144" fmla="*/ 2180503 h 2224519"/>
                  <a:gd name="connsiteX145" fmla="*/ 250235 w 3469907"/>
                  <a:gd name="connsiteY145" fmla="*/ 2142821 h 2224519"/>
                  <a:gd name="connsiteX146" fmla="*/ 220927 w 3469907"/>
                  <a:gd name="connsiteY146" fmla="*/ 1989584 h 2224519"/>
                  <a:gd name="connsiteX147" fmla="*/ 120444 w 3469907"/>
                  <a:gd name="connsiteY147" fmla="*/ 1909197 h 2224519"/>
                  <a:gd name="connsiteX148" fmla="*/ 65177 w 3469907"/>
                  <a:gd name="connsiteY148" fmla="*/ 1869004 h 2224519"/>
                  <a:gd name="connsiteX149" fmla="*/ 80251 w 3469907"/>
                  <a:gd name="connsiteY149" fmla="*/ 1673060 h 2224519"/>
                  <a:gd name="connsiteX150" fmla="*/ 205854 w 3469907"/>
                  <a:gd name="connsiteY150" fmla="*/ 1813738 h 2224519"/>
                  <a:gd name="connsiteX151" fmla="*/ 301314 w 3469907"/>
                  <a:gd name="connsiteY151" fmla="*/ 1974512 h 2224519"/>
                  <a:gd name="connsiteX152" fmla="*/ 326435 w 3469907"/>
                  <a:gd name="connsiteY152" fmla="*/ 1863979 h 2224519"/>
                  <a:gd name="connsiteX153" fmla="*/ 175710 w 3469907"/>
                  <a:gd name="connsiteY153" fmla="*/ 1517311 h 2224519"/>
                  <a:gd name="connsiteX154" fmla="*/ 150589 w 3469907"/>
                  <a:gd name="connsiteY154" fmla="*/ 1482143 h 2224519"/>
                  <a:gd name="connsiteX155" fmla="*/ 30008 w 3469907"/>
                  <a:gd name="connsiteY155" fmla="*/ 1642916 h 2224519"/>
                  <a:gd name="connsiteX156" fmla="*/ 19959 w 3469907"/>
                  <a:gd name="connsiteY156" fmla="*/ 1798665 h 2224519"/>
                  <a:gd name="connsiteX157" fmla="*/ 75227 w 3469907"/>
                  <a:gd name="connsiteY157" fmla="*/ 1301271 h 2224519"/>
                  <a:gd name="connsiteX158" fmla="*/ 175709 w 3469907"/>
                  <a:gd name="connsiteY158" fmla="*/ 1341465 h 2224519"/>
                  <a:gd name="connsiteX159" fmla="*/ 170685 w 3469907"/>
                  <a:gd name="connsiteY159" fmla="*/ 1125426 h 2224519"/>
                  <a:gd name="connsiteX160" fmla="*/ 95322 w 3469907"/>
                  <a:gd name="connsiteY160" fmla="*/ 1235957 h 2224519"/>
                  <a:gd name="connsiteX161" fmla="*/ 180733 w 3469907"/>
                  <a:gd name="connsiteY161" fmla="*/ 1045039 h 2224519"/>
                  <a:gd name="connsiteX162" fmla="*/ 276193 w 3469907"/>
                  <a:gd name="connsiteY162" fmla="*/ 864168 h 2224519"/>
                  <a:gd name="connsiteX163" fmla="*/ 471298 w 3469907"/>
                  <a:gd name="connsiteY163"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050669 w 3469907"/>
                  <a:gd name="connsiteY63" fmla="*/ 1434884 h 2224519"/>
                  <a:gd name="connsiteX64" fmla="*/ 2607881 w 3469907"/>
                  <a:gd name="connsiteY64" fmla="*/ 1234859 h 2224519"/>
                  <a:gd name="connsiteX65" fmla="*/ 2064955 w 3469907"/>
                  <a:gd name="connsiteY65" fmla="*/ 1382496 h 2224519"/>
                  <a:gd name="connsiteX66" fmla="*/ 2022094 w 3469907"/>
                  <a:gd name="connsiteY66" fmla="*/ 1225334 h 2224519"/>
                  <a:gd name="connsiteX67" fmla="*/ 2364993 w 3469907"/>
                  <a:gd name="connsiteY67" fmla="*/ 1120559 h 2224519"/>
                  <a:gd name="connsiteX68" fmla="*/ 2803144 w 3469907"/>
                  <a:gd name="connsiteY68" fmla="*/ 1101508 h 2224519"/>
                  <a:gd name="connsiteX69" fmla="*/ 2560257 w 3469907"/>
                  <a:gd name="connsiteY69" fmla="*/ 820521 h 2224519"/>
                  <a:gd name="connsiteX70" fmla="*/ 2226881 w 3469907"/>
                  <a:gd name="connsiteY70" fmla="*/ 1049121 h 2224519"/>
                  <a:gd name="connsiteX71" fmla="*/ 2105637 w 3469907"/>
                  <a:gd name="connsiteY71" fmla="*/ 967096 h 2224519"/>
                  <a:gd name="connsiteX72" fmla="*/ 1771168 w 3469907"/>
                  <a:gd name="connsiteY72" fmla="*/ 1203194 h 2224519"/>
                  <a:gd name="connsiteX73" fmla="*/ 1666272 w 3469907"/>
                  <a:gd name="connsiteY73" fmla="*/ 1103537 h 2224519"/>
                  <a:gd name="connsiteX74" fmla="*/ 1333340 w 3469907"/>
                  <a:gd name="connsiteY74" fmla="*/ 1505003 h 2224519"/>
                  <a:gd name="connsiteX75" fmla="*/ 1260930 w 3469907"/>
                  <a:gd name="connsiteY75" fmla="*/ 1457024 h 2224519"/>
                  <a:gd name="connsiteX76" fmla="*/ 1613074 w 3469907"/>
                  <a:gd name="connsiteY76" fmla="*/ 1076685 h 2224519"/>
                  <a:gd name="connsiteX77" fmla="*/ 1920715 w 3469907"/>
                  <a:gd name="connsiteY77" fmla="*/ 821267 h 2224519"/>
                  <a:gd name="connsiteX78" fmla="*/ 1829273 w 3469907"/>
                  <a:gd name="connsiteY78" fmla="*/ 817291 h 2224519"/>
                  <a:gd name="connsiteX79" fmla="*/ 1773614 w 3469907"/>
                  <a:gd name="connsiteY79" fmla="*/ 761632 h 2224519"/>
                  <a:gd name="connsiteX80" fmla="*/ 1456874 w 3469907"/>
                  <a:gd name="connsiteY80" fmla="*/ 1004847 h 2224519"/>
                  <a:gd name="connsiteX81" fmla="*/ 1527211 w 3469907"/>
                  <a:gd name="connsiteY81" fmla="*/ 753639 h 2224519"/>
                  <a:gd name="connsiteX82" fmla="*/ 1421703 w 3469907"/>
                  <a:gd name="connsiteY82" fmla="*/ 834026 h 2224519"/>
                  <a:gd name="connsiteX83" fmla="*/ 1512138 w 3469907"/>
                  <a:gd name="connsiteY83" fmla="*/ 834026 h 2224519"/>
                  <a:gd name="connsiteX84" fmla="*/ 1371461 w 3469907"/>
                  <a:gd name="connsiteY84" fmla="*/ 1019920 h 2224519"/>
                  <a:gd name="connsiteX85" fmla="*/ 1115228 w 3469907"/>
                  <a:gd name="connsiteY85" fmla="*/ 1246008 h 2224519"/>
                  <a:gd name="connsiteX86" fmla="*/ 907141 w 3469907"/>
                  <a:gd name="connsiteY86" fmla="*/ 1537410 h 2224519"/>
                  <a:gd name="connsiteX87" fmla="*/ 858995 w 3469907"/>
                  <a:gd name="connsiteY87" fmla="*/ 1612773 h 2224519"/>
                  <a:gd name="connsiteX88" fmla="*/ 1009720 w 3469907"/>
                  <a:gd name="connsiteY88" fmla="*/ 1909199 h 2224519"/>
                  <a:gd name="connsiteX89" fmla="*/ 1100156 w 3469907"/>
                  <a:gd name="connsiteY89" fmla="*/ 1889102 h 2224519"/>
                  <a:gd name="connsiteX90" fmla="*/ 1243117 w 3469907"/>
                  <a:gd name="connsiteY90" fmla="*/ 1429806 h 2224519"/>
                  <a:gd name="connsiteX91" fmla="*/ 1356169 w 3469907"/>
                  <a:gd name="connsiteY91" fmla="*/ 1501105 h 2224519"/>
                  <a:gd name="connsiteX92" fmla="*/ 1352194 w 3469907"/>
                  <a:gd name="connsiteY92" fmla="*/ 1596520 h 2224519"/>
                  <a:gd name="connsiteX93" fmla="*/ 1324384 w 3469907"/>
                  <a:gd name="connsiteY93" fmla="*/ 1770376 h 2224519"/>
                  <a:gd name="connsiteX94" fmla="*/ 1416465 w 3469907"/>
                  <a:gd name="connsiteY94" fmla="*/ 1910842 h 2224519"/>
                  <a:gd name="connsiteX95" fmla="*/ 1340269 w 3469907"/>
                  <a:gd name="connsiteY95" fmla="*/ 1640250 h 2224519"/>
                  <a:gd name="connsiteX96" fmla="*/ 1606637 w 3469907"/>
                  <a:gd name="connsiteY96" fmla="*/ 1513030 h 2224519"/>
                  <a:gd name="connsiteX97" fmla="*/ 1723643 w 3469907"/>
                  <a:gd name="connsiteY97" fmla="*/ 1293596 h 2224519"/>
                  <a:gd name="connsiteX98" fmla="*/ 1989073 w 3469907"/>
                  <a:gd name="connsiteY98" fmla="*/ 1262840 h 2224519"/>
                  <a:gd name="connsiteX99" fmla="*/ 1885956 w 3469907"/>
                  <a:gd name="connsiteY99" fmla="*/ 1550615 h 2224519"/>
                  <a:gd name="connsiteX100" fmla="*/ 1755393 w 3469907"/>
                  <a:gd name="connsiteY100" fmla="*/ 1719046 h 2224519"/>
                  <a:gd name="connsiteX101" fmla="*/ 1596312 w 3469907"/>
                  <a:gd name="connsiteY101" fmla="*/ 2013962 h 2224519"/>
                  <a:gd name="connsiteX102" fmla="*/ 1574831 w 3469907"/>
                  <a:gd name="connsiteY102" fmla="*/ 1921749 h 2224519"/>
                  <a:gd name="connsiteX103" fmla="*/ 1471464 w 3469907"/>
                  <a:gd name="connsiteY103" fmla="*/ 2065646 h 2224519"/>
                  <a:gd name="connsiteX104" fmla="*/ 1582781 w 3469907"/>
                  <a:gd name="connsiteY104" fmla="*/ 2133232 h 2224519"/>
                  <a:gd name="connsiteX105" fmla="*/ 1451584 w 3469907"/>
                  <a:gd name="connsiteY105" fmla="*/ 2200818 h 2224519"/>
                  <a:gd name="connsiteX106" fmla="*/ 1228948 w 3469907"/>
                  <a:gd name="connsiteY106" fmla="*/ 2208769 h 2224519"/>
                  <a:gd name="connsiteX107" fmla="*/ 982457 w 3469907"/>
                  <a:gd name="connsiteY107" fmla="*/ 2216722 h 2224519"/>
                  <a:gd name="connsiteX108" fmla="*/ 966555 w 3469907"/>
                  <a:gd name="connsiteY108" fmla="*/ 2137207 h 2224519"/>
                  <a:gd name="connsiteX109" fmla="*/ 1197143 w 3469907"/>
                  <a:gd name="connsiteY109" fmla="*/ 2161061 h 2224519"/>
                  <a:gd name="connsiteX110" fmla="*/ 1324364 w 3469907"/>
                  <a:gd name="connsiteY110" fmla="*/ 2141182 h 2224519"/>
                  <a:gd name="connsiteX111" fmla="*/ 1280632 w 3469907"/>
                  <a:gd name="connsiteY111" fmla="*/ 1954329 h 2224519"/>
                  <a:gd name="connsiteX112" fmla="*/ 1407852 w 3469907"/>
                  <a:gd name="connsiteY112" fmla="*/ 1926500 h 2224519"/>
                  <a:gd name="connsiteX113" fmla="*/ 1247453 w 3469907"/>
                  <a:gd name="connsiteY113" fmla="*/ 1884840 h 2224519"/>
                  <a:gd name="connsiteX114" fmla="*/ 1182614 w 3469907"/>
                  <a:gd name="connsiteY114" fmla="*/ 2054900 h 2224519"/>
                  <a:gd name="connsiteX115" fmla="*/ 1024793 w 3469907"/>
                  <a:gd name="connsiteY115" fmla="*/ 2120214 h 2224519"/>
                  <a:gd name="connsiteX116" fmla="*/ 884116 w 3469907"/>
                  <a:gd name="connsiteY116" fmla="*/ 1758474 h 2224519"/>
                  <a:gd name="connsiteX117" fmla="*/ 843922 w 3469907"/>
                  <a:gd name="connsiteY117" fmla="*/ 2069973 h 2224519"/>
                  <a:gd name="connsiteX118" fmla="*/ 703246 w 3469907"/>
                  <a:gd name="connsiteY118" fmla="*/ 1657991 h 2224519"/>
                  <a:gd name="connsiteX119" fmla="*/ 803729 w 3469907"/>
                  <a:gd name="connsiteY119" fmla="*/ 1406782 h 2224519"/>
                  <a:gd name="connsiteX120" fmla="*/ 884115 w 3469907"/>
                  <a:gd name="connsiteY120" fmla="*/ 1246008 h 2224519"/>
                  <a:gd name="connsiteX121" fmla="*/ 1160446 w 3469907"/>
                  <a:gd name="connsiteY121" fmla="*/ 1125427 h 2224519"/>
                  <a:gd name="connsiteX122" fmla="*/ 1637744 w 3469907"/>
                  <a:gd name="connsiteY122" fmla="*/ 648131 h 2224519"/>
                  <a:gd name="connsiteX123" fmla="*/ 1763348 w 3469907"/>
                  <a:gd name="connsiteY123" fmla="*/ 336632 h 2224519"/>
                  <a:gd name="connsiteX124" fmla="*/ 1642768 w 3469907"/>
                  <a:gd name="connsiteY124" fmla="*/ 376825 h 2224519"/>
                  <a:gd name="connsiteX125" fmla="*/ 1451848 w 3469907"/>
                  <a:gd name="connsiteY125" fmla="*/ 658179 h 2224519"/>
                  <a:gd name="connsiteX126" fmla="*/ 1170498 w 3469907"/>
                  <a:gd name="connsiteY126" fmla="*/ 497404 h 2224519"/>
                  <a:gd name="connsiteX127" fmla="*/ 1200641 w 3469907"/>
                  <a:gd name="connsiteY127" fmla="*/ 633056 h 2224519"/>
                  <a:gd name="connsiteX128" fmla="*/ 1115230 w 3469907"/>
                  <a:gd name="connsiteY128" fmla="*/ 869194 h 2224519"/>
                  <a:gd name="connsiteX129" fmla="*/ 1100158 w 3469907"/>
                  <a:gd name="connsiteY129" fmla="*/ 1004845 h 2224519"/>
                  <a:gd name="connsiteX130" fmla="*/ 904215 w 3469907"/>
                  <a:gd name="connsiteY130" fmla="*/ 1014893 h 2224519"/>
                  <a:gd name="connsiteX131" fmla="*/ 929336 w 3469907"/>
                  <a:gd name="connsiteY131" fmla="*/ 1175667 h 2224519"/>
                  <a:gd name="connsiteX132" fmla="*/ 708272 w 3469907"/>
                  <a:gd name="connsiteY132" fmla="*/ 984749 h 2224519"/>
                  <a:gd name="connsiteX133" fmla="*/ 607789 w 3469907"/>
                  <a:gd name="connsiteY133" fmla="*/ 914411 h 2224519"/>
                  <a:gd name="connsiteX134" fmla="*/ 809594 w 3469907"/>
                  <a:gd name="connsiteY134" fmla="*/ 1313832 h 2224519"/>
                  <a:gd name="connsiteX135" fmla="*/ 512330 w 3469907"/>
                  <a:gd name="connsiteY135" fmla="*/ 1356538 h 2224519"/>
                  <a:gd name="connsiteX136" fmla="*/ 647983 w 3469907"/>
                  <a:gd name="connsiteY136" fmla="*/ 1874028 h 2224519"/>
                  <a:gd name="connsiteX137" fmla="*/ 537449 w 3469907"/>
                  <a:gd name="connsiteY137" fmla="*/ 1798666 h 2224519"/>
                  <a:gd name="connsiteX138" fmla="*/ 391749 w 3469907"/>
                  <a:gd name="connsiteY138" fmla="*/ 1733351 h 2224519"/>
                  <a:gd name="connsiteX139" fmla="*/ 230975 w 3469907"/>
                  <a:gd name="connsiteY139" fmla="*/ 1436924 h 2224519"/>
                  <a:gd name="connsiteX140" fmla="*/ 356580 w 3469907"/>
                  <a:gd name="connsiteY140" fmla="*/ 1668037 h 2224519"/>
                  <a:gd name="connsiteX141" fmla="*/ 431942 w 3469907"/>
                  <a:gd name="connsiteY141" fmla="*/ 1833835 h 2224519"/>
                  <a:gd name="connsiteX142" fmla="*/ 527402 w 3469907"/>
                  <a:gd name="connsiteY142" fmla="*/ 1874028 h 2224519"/>
                  <a:gd name="connsiteX143" fmla="*/ 507305 w 3469907"/>
                  <a:gd name="connsiteY143" fmla="*/ 1989585 h 2224519"/>
                  <a:gd name="connsiteX144" fmla="*/ 311362 w 3469907"/>
                  <a:gd name="connsiteY144" fmla="*/ 2180503 h 2224519"/>
                  <a:gd name="connsiteX145" fmla="*/ 250235 w 3469907"/>
                  <a:gd name="connsiteY145" fmla="*/ 2142821 h 2224519"/>
                  <a:gd name="connsiteX146" fmla="*/ 220927 w 3469907"/>
                  <a:gd name="connsiteY146" fmla="*/ 1989584 h 2224519"/>
                  <a:gd name="connsiteX147" fmla="*/ 120444 w 3469907"/>
                  <a:gd name="connsiteY147" fmla="*/ 1909197 h 2224519"/>
                  <a:gd name="connsiteX148" fmla="*/ 65177 w 3469907"/>
                  <a:gd name="connsiteY148" fmla="*/ 1869004 h 2224519"/>
                  <a:gd name="connsiteX149" fmla="*/ 80251 w 3469907"/>
                  <a:gd name="connsiteY149" fmla="*/ 1673060 h 2224519"/>
                  <a:gd name="connsiteX150" fmla="*/ 205854 w 3469907"/>
                  <a:gd name="connsiteY150" fmla="*/ 1813738 h 2224519"/>
                  <a:gd name="connsiteX151" fmla="*/ 301314 w 3469907"/>
                  <a:gd name="connsiteY151" fmla="*/ 1974512 h 2224519"/>
                  <a:gd name="connsiteX152" fmla="*/ 326435 w 3469907"/>
                  <a:gd name="connsiteY152" fmla="*/ 1863979 h 2224519"/>
                  <a:gd name="connsiteX153" fmla="*/ 175710 w 3469907"/>
                  <a:gd name="connsiteY153" fmla="*/ 1517311 h 2224519"/>
                  <a:gd name="connsiteX154" fmla="*/ 150589 w 3469907"/>
                  <a:gd name="connsiteY154" fmla="*/ 1482143 h 2224519"/>
                  <a:gd name="connsiteX155" fmla="*/ 30008 w 3469907"/>
                  <a:gd name="connsiteY155" fmla="*/ 1642916 h 2224519"/>
                  <a:gd name="connsiteX156" fmla="*/ 19959 w 3469907"/>
                  <a:gd name="connsiteY156" fmla="*/ 1798665 h 2224519"/>
                  <a:gd name="connsiteX157" fmla="*/ 75227 w 3469907"/>
                  <a:gd name="connsiteY157" fmla="*/ 1301271 h 2224519"/>
                  <a:gd name="connsiteX158" fmla="*/ 175709 w 3469907"/>
                  <a:gd name="connsiteY158" fmla="*/ 1341465 h 2224519"/>
                  <a:gd name="connsiteX159" fmla="*/ 170685 w 3469907"/>
                  <a:gd name="connsiteY159" fmla="*/ 1125426 h 2224519"/>
                  <a:gd name="connsiteX160" fmla="*/ 95322 w 3469907"/>
                  <a:gd name="connsiteY160" fmla="*/ 1235957 h 2224519"/>
                  <a:gd name="connsiteX161" fmla="*/ 180733 w 3469907"/>
                  <a:gd name="connsiteY161" fmla="*/ 1045039 h 2224519"/>
                  <a:gd name="connsiteX162" fmla="*/ 276193 w 3469907"/>
                  <a:gd name="connsiteY162" fmla="*/ 864168 h 2224519"/>
                  <a:gd name="connsiteX163" fmla="*/ 471298 w 3469907"/>
                  <a:gd name="connsiteY163"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050669 w 3469907"/>
                  <a:gd name="connsiteY63" fmla="*/ 1434884 h 2224519"/>
                  <a:gd name="connsiteX64" fmla="*/ 2607881 w 3469907"/>
                  <a:gd name="connsiteY64" fmla="*/ 1234859 h 2224519"/>
                  <a:gd name="connsiteX65" fmla="*/ 2064955 w 3469907"/>
                  <a:gd name="connsiteY65" fmla="*/ 1382496 h 2224519"/>
                  <a:gd name="connsiteX66" fmla="*/ 2022094 w 3469907"/>
                  <a:gd name="connsiteY66" fmla="*/ 1225334 h 2224519"/>
                  <a:gd name="connsiteX67" fmla="*/ 2364993 w 3469907"/>
                  <a:gd name="connsiteY67" fmla="*/ 1120559 h 2224519"/>
                  <a:gd name="connsiteX68" fmla="*/ 2803144 w 3469907"/>
                  <a:gd name="connsiteY68" fmla="*/ 1101508 h 2224519"/>
                  <a:gd name="connsiteX69" fmla="*/ 2560257 w 3469907"/>
                  <a:gd name="connsiteY69" fmla="*/ 820521 h 2224519"/>
                  <a:gd name="connsiteX70" fmla="*/ 2226881 w 3469907"/>
                  <a:gd name="connsiteY70" fmla="*/ 1049121 h 2224519"/>
                  <a:gd name="connsiteX71" fmla="*/ 2105637 w 3469907"/>
                  <a:gd name="connsiteY71" fmla="*/ 967096 h 2224519"/>
                  <a:gd name="connsiteX72" fmla="*/ 1771168 w 3469907"/>
                  <a:gd name="connsiteY72" fmla="*/ 1203194 h 2224519"/>
                  <a:gd name="connsiteX73" fmla="*/ 1666272 w 3469907"/>
                  <a:gd name="connsiteY73" fmla="*/ 1103537 h 2224519"/>
                  <a:gd name="connsiteX74" fmla="*/ 1333340 w 3469907"/>
                  <a:gd name="connsiteY74" fmla="*/ 1505003 h 2224519"/>
                  <a:gd name="connsiteX75" fmla="*/ 1260930 w 3469907"/>
                  <a:gd name="connsiteY75" fmla="*/ 1457024 h 2224519"/>
                  <a:gd name="connsiteX76" fmla="*/ 1613074 w 3469907"/>
                  <a:gd name="connsiteY76" fmla="*/ 1076685 h 2224519"/>
                  <a:gd name="connsiteX77" fmla="*/ 1920715 w 3469907"/>
                  <a:gd name="connsiteY77" fmla="*/ 821267 h 2224519"/>
                  <a:gd name="connsiteX78" fmla="*/ 1829273 w 3469907"/>
                  <a:gd name="connsiteY78" fmla="*/ 817291 h 2224519"/>
                  <a:gd name="connsiteX79" fmla="*/ 1773614 w 3469907"/>
                  <a:gd name="connsiteY79" fmla="*/ 761632 h 2224519"/>
                  <a:gd name="connsiteX80" fmla="*/ 1456874 w 3469907"/>
                  <a:gd name="connsiteY80" fmla="*/ 1004847 h 2224519"/>
                  <a:gd name="connsiteX81" fmla="*/ 1527211 w 3469907"/>
                  <a:gd name="connsiteY81" fmla="*/ 753639 h 2224519"/>
                  <a:gd name="connsiteX82" fmla="*/ 1421703 w 3469907"/>
                  <a:gd name="connsiteY82" fmla="*/ 834026 h 2224519"/>
                  <a:gd name="connsiteX83" fmla="*/ 1512138 w 3469907"/>
                  <a:gd name="connsiteY83" fmla="*/ 834026 h 2224519"/>
                  <a:gd name="connsiteX84" fmla="*/ 1371461 w 3469907"/>
                  <a:gd name="connsiteY84" fmla="*/ 1019920 h 2224519"/>
                  <a:gd name="connsiteX85" fmla="*/ 1115228 w 3469907"/>
                  <a:gd name="connsiteY85" fmla="*/ 1246008 h 2224519"/>
                  <a:gd name="connsiteX86" fmla="*/ 907141 w 3469907"/>
                  <a:gd name="connsiteY86" fmla="*/ 1537410 h 2224519"/>
                  <a:gd name="connsiteX87" fmla="*/ 858995 w 3469907"/>
                  <a:gd name="connsiteY87" fmla="*/ 1612773 h 2224519"/>
                  <a:gd name="connsiteX88" fmla="*/ 1009720 w 3469907"/>
                  <a:gd name="connsiteY88" fmla="*/ 1909199 h 2224519"/>
                  <a:gd name="connsiteX89" fmla="*/ 1100156 w 3469907"/>
                  <a:gd name="connsiteY89" fmla="*/ 1889102 h 2224519"/>
                  <a:gd name="connsiteX90" fmla="*/ 1243117 w 3469907"/>
                  <a:gd name="connsiteY90" fmla="*/ 1429806 h 2224519"/>
                  <a:gd name="connsiteX91" fmla="*/ 1356169 w 3469907"/>
                  <a:gd name="connsiteY91" fmla="*/ 1501105 h 2224519"/>
                  <a:gd name="connsiteX92" fmla="*/ 1352194 w 3469907"/>
                  <a:gd name="connsiteY92" fmla="*/ 1596520 h 2224519"/>
                  <a:gd name="connsiteX93" fmla="*/ 1324384 w 3469907"/>
                  <a:gd name="connsiteY93" fmla="*/ 1770376 h 2224519"/>
                  <a:gd name="connsiteX94" fmla="*/ 1416465 w 3469907"/>
                  <a:gd name="connsiteY94" fmla="*/ 1910842 h 2224519"/>
                  <a:gd name="connsiteX95" fmla="*/ 1340269 w 3469907"/>
                  <a:gd name="connsiteY95" fmla="*/ 1640250 h 2224519"/>
                  <a:gd name="connsiteX96" fmla="*/ 1606637 w 3469907"/>
                  <a:gd name="connsiteY96" fmla="*/ 1513030 h 2224519"/>
                  <a:gd name="connsiteX97" fmla="*/ 1723643 w 3469907"/>
                  <a:gd name="connsiteY97" fmla="*/ 1293596 h 2224519"/>
                  <a:gd name="connsiteX98" fmla="*/ 1989073 w 3469907"/>
                  <a:gd name="connsiteY98" fmla="*/ 1262840 h 2224519"/>
                  <a:gd name="connsiteX99" fmla="*/ 1885956 w 3469907"/>
                  <a:gd name="connsiteY99" fmla="*/ 1550615 h 2224519"/>
                  <a:gd name="connsiteX100" fmla="*/ 1755393 w 3469907"/>
                  <a:gd name="connsiteY100" fmla="*/ 1719046 h 2224519"/>
                  <a:gd name="connsiteX101" fmla="*/ 1596312 w 3469907"/>
                  <a:gd name="connsiteY101" fmla="*/ 2013962 h 2224519"/>
                  <a:gd name="connsiteX102" fmla="*/ 1574831 w 3469907"/>
                  <a:gd name="connsiteY102" fmla="*/ 1921749 h 2224519"/>
                  <a:gd name="connsiteX103" fmla="*/ 1471464 w 3469907"/>
                  <a:gd name="connsiteY103" fmla="*/ 2065646 h 2224519"/>
                  <a:gd name="connsiteX104" fmla="*/ 1582781 w 3469907"/>
                  <a:gd name="connsiteY104" fmla="*/ 2133232 h 2224519"/>
                  <a:gd name="connsiteX105" fmla="*/ 1451584 w 3469907"/>
                  <a:gd name="connsiteY105" fmla="*/ 2200818 h 2224519"/>
                  <a:gd name="connsiteX106" fmla="*/ 1228948 w 3469907"/>
                  <a:gd name="connsiteY106" fmla="*/ 2208769 h 2224519"/>
                  <a:gd name="connsiteX107" fmla="*/ 982457 w 3469907"/>
                  <a:gd name="connsiteY107" fmla="*/ 2216722 h 2224519"/>
                  <a:gd name="connsiteX108" fmla="*/ 966555 w 3469907"/>
                  <a:gd name="connsiteY108" fmla="*/ 2137207 h 2224519"/>
                  <a:gd name="connsiteX109" fmla="*/ 1197143 w 3469907"/>
                  <a:gd name="connsiteY109" fmla="*/ 2161061 h 2224519"/>
                  <a:gd name="connsiteX110" fmla="*/ 1324364 w 3469907"/>
                  <a:gd name="connsiteY110" fmla="*/ 2141182 h 2224519"/>
                  <a:gd name="connsiteX111" fmla="*/ 1280632 w 3469907"/>
                  <a:gd name="connsiteY111" fmla="*/ 1954329 h 2224519"/>
                  <a:gd name="connsiteX112" fmla="*/ 1407852 w 3469907"/>
                  <a:gd name="connsiteY112" fmla="*/ 1926500 h 2224519"/>
                  <a:gd name="connsiteX113" fmla="*/ 1247453 w 3469907"/>
                  <a:gd name="connsiteY113" fmla="*/ 1884840 h 2224519"/>
                  <a:gd name="connsiteX114" fmla="*/ 1182614 w 3469907"/>
                  <a:gd name="connsiteY114" fmla="*/ 2054900 h 2224519"/>
                  <a:gd name="connsiteX115" fmla="*/ 1024793 w 3469907"/>
                  <a:gd name="connsiteY115" fmla="*/ 2120214 h 2224519"/>
                  <a:gd name="connsiteX116" fmla="*/ 884116 w 3469907"/>
                  <a:gd name="connsiteY116" fmla="*/ 1758474 h 2224519"/>
                  <a:gd name="connsiteX117" fmla="*/ 843922 w 3469907"/>
                  <a:gd name="connsiteY117" fmla="*/ 2069973 h 2224519"/>
                  <a:gd name="connsiteX118" fmla="*/ 703246 w 3469907"/>
                  <a:gd name="connsiteY118" fmla="*/ 1657991 h 2224519"/>
                  <a:gd name="connsiteX119" fmla="*/ 803729 w 3469907"/>
                  <a:gd name="connsiteY119" fmla="*/ 1406782 h 2224519"/>
                  <a:gd name="connsiteX120" fmla="*/ 884115 w 3469907"/>
                  <a:gd name="connsiteY120" fmla="*/ 1246008 h 2224519"/>
                  <a:gd name="connsiteX121" fmla="*/ 1160446 w 3469907"/>
                  <a:gd name="connsiteY121" fmla="*/ 1125427 h 2224519"/>
                  <a:gd name="connsiteX122" fmla="*/ 1637744 w 3469907"/>
                  <a:gd name="connsiteY122" fmla="*/ 648131 h 2224519"/>
                  <a:gd name="connsiteX123" fmla="*/ 1763348 w 3469907"/>
                  <a:gd name="connsiteY123" fmla="*/ 336632 h 2224519"/>
                  <a:gd name="connsiteX124" fmla="*/ 1642768 w 3469907"/>
                  <a:gd name="connsiteY124" fmla="*/ 376825 h 2224519"/>
                  <a:gd name="connsiteX125" fmla="*/ 1451848 w 3469907"/>
                  <a:gd name="connsiteY125" fmla="*/ 658179 h 2224519"/>
                  <a:gd name="connsiteX126" fmla="*/ 1170498 w 3469907"/>
                  <a:gd name="connsiteY126" fmla="*/ 497404 h 2224519"/>
                  <a:gd name="connsiteX127" fmla="*/ 1200641 w 3469907"/>
                  <a:gd name="connsiteY127" fmla="*/ 633056 h 2224519"/>
                  <a:gd name="connsiteX128" fmla="*/ 1115230 w 3469907"/>
                  <a:gd name="connsiteY128" fmla="*/ 869194 h 2224519"/>
                  <a:gd name="connsiteX129" fmla="*/ 1100158 w 3469907"/>
                  <a:gd name="connsiteY129" fmla="*/ 1004845 h 2224519"/>
                  <a:gd name="connsiteX130" fmla="*/ 904215 w 3469907"/>
                  <a:gd name="connsiteY130" fmla="*/ 1014893 h 2224519"/>
                  <a:gd name="connsiteX131" fmla="*/ 929336 w 3469907"/>
                  <a:gd name="connsiteY131" fmla="*/ 1175667 h 2224519"/>
                  <a:gd name="connsiteX132" fmla="*/ 708272 w 3469907"/>
                  <a:gd name="connsiteY132" fmla="*/ 984749 h 2224519"/>
                  <a:gd name="connsiteX133" fmla="*/ 607789 w 3469907"/>
                  <a:gd name="connsiteY133" fmla="*/ 914411 h 2224519"/>
                  <a:gd name="connsiteX134" fmla="*/ 809594 w 3469907"/>
                  <a:gd name="connsiteY134" fmla="*/ 1313832 h 2224519"/>
                  <a:gd name="connsiteX135" fmla="*/ 512330 w 3469907"/>
                  <a:gd name="connsiteY135" fmla="*/ 1356538 h 2224519"/>
                  <a:gd name="connsiteX136" fmla="*/ 647983 w 3469907"/>
                  <a:gd name="connsiteY136" fmla="*/ 1874028 h 2224519"/>
                  <a:gd name="connsiteX137" fmla="*/ 537449 w 3469907"/>
                  <a:gd name="connsiteY137" fmla="*/ 1798666 h 2224519"/>
                  <a:gd name="connsiteX138" fmla="*/ 391749 w 3469907"/>
                  <a:gd name="connsiteY138" fmla="*/ 1733351 h 2224519"/>
                  <a:gd name="connsiteX139" fmla="*/ 230975 w 3469907"/>
                  <a:gd name="connsiteY139" fmla="*/ 1436924 h 2224519"/>
                  <a:gd name="connsiteX140" fmla="*/ 356580 w 3469907"/>
                  <a:gd name="connsiteY140" fmla="*/ 1668037 h 2224519"/>
                  <a:gd name="connsiteX141" fmla="*/ 431942 w 3469907"/>
                  <a:gd name="connsiteY141" fmla="*/ 1833835 h 2224519"/>
                  <a:gd name="connsiteX142" fmla="*/ 527402 w 3469907"/>
                  <a:gd name="connsiteY142" fmla="*/ 1874028 h 2224519"/>
                  <a:gd name="connsiteX143" fmla="*/ 507305 w 3469907"/>
                  <a:gd name="connsiteY143" fmla="*/ 1989585 h 2224519"/>
                  <a:gd name="connsiteX144" fmla="*/ 311362 w 3469907"/>
                  <a:gd name="connsiteY144" fmla="*/ 2180503 h 2224519"/>
                  <a:gd name="connsiteX145" fmla="*/ 250235 w 3469907"/>
                  <a:gd name="connsiteY145" fmla="*/ 2142821 h 2224519"/>
                  <a:gd name="connsiteX146" fmla="*/ 220927 w 3469907"/>
                  <a:gd name="connsiteY146" fmla="*/ 1989584 h 2224519"/>
                  <a:gd name="connsiteX147" fmla="*/ 120444 w 3469907"/>
                  <a:gd name="connsiteY147" fmla="*/ 1909197 h 2224519"/>
                  <a:gd name="connsiteX148" fmla="*/ 65177 w 3469907"/>
                  <a:gd name="connsiteY148" fmla="*/ 1869004 h 2224519"/>
                  <a:gd name="connsiteX149" fmla="*/ 80251 w 3469907"/>
                  <a:gd name="connsiteY149" fmla="*/ 1673060 h 2224519"/>
                  <a:gd name="connsiteX150" fmla="*/ 205854 w 3469907"/>
                  <a:gd name="connsiteY150" fmla="*/ 1813738 h 2224519"/>
                  <a:gd name="connsiteX151" fmla="*/ 301314 w 3469907"/>
                  <a:gd name="connsiteY151" fmla="*/ 1974512 h 2224519"/>
                  <a:gd name="connsiteX152" fmla="*/ 326435 w 3469907"/>
                  <a:gd name="connsiteY152" fmla="*/ 1863979 h 2224519"/>
                  <a:gd name="connsiteX153" fmla="*/ 175710 w 3469907"/>
                  <a:gd name="connsiteY153" fmla="*/ 1517311 h 2224519"/>
                  <a:gd name="connsiteX154" fmla="*/ 150589 w 3469907"/>
                  <a:gd name="connsiteY154" fmla="*/ 1482143 h 2224519"/>
                  <a:gd name="connsiteX155" fmla="*/ 30008 w 3469907"/>
                  <a:gd name="connsiteY155" fmla="*/ 1642916 h 2224519"/>
                  <a:gd name="connsiteX156" fmla="*/ 19959 w 3469907"/>
                  <a:gd name="connsiteY156" fmla="*/ 1798665 h 2224519"/>
                  <a:gd name="connsiteX157" fmla="*/ 75227 w 3469907"/>
                  <a:gd name="connsiteY157" fmla="*/ 1301271 h 2224519"/>
                  <a:gd name="connsiteX158" fmla="*/ 175709 w 3469907"/>
                  <a:gd name="connsiteY158" fmla="*/ 1341465 h 2224519"/>
                  <a:gd name="connsiteX159" fmla="*/ 170685 w 3469907"/>
                  <a:gd name="connsiteY159" fmla="*/ 1125426 h 2224519"/>
                  <a:gd name="connsiteX160" fmla="*/ 95322 w 3469907"/>
                  <a:gd name="connsiteY160" fmla="*/ 1235957 h 2224519"/>
                  <a:gd name="connsiteX161" fmla="*/ 180733 w 3469907"/>
                  <a:gd name="connsiteY161" fmla="*/ 1045039 h 2224519"/>
                  <a:gd name="connsiteX162" fmla="*/ 276193 w 3469907"/>
                  <a:gd name="connsiteY162" fmla="*/ 864168 h 2224519"/>
                  <a:gd name="connsiteX163" fmla="*/ 471298 w 3469907"/>
                  <a:gd name="connsiteY163"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050669 w 3469907"/>
                  <a:gd name="connsiteY63" fmla="*/ 1434884 h 2224519"/>
                  <a:gd name="connsiteX64" fmla="*/ 2222119 w 3469907"/>
                  <a:gd name="connsiteY64" fmla="*/ 1372971 h 2224519"/>
                  <a:gd name="connsiteX65" fmla="*/ 2607881 w 3469907"/>
                  <a:gd name="connsiteY65" fmla="*/ 1234859 h 2224519"/>
                  <a:gd name="connsiteX66" fmla="*/ 2064955 w 3469907"/>
                  <a:gd name="connsiteY66" fmla="*/ 1382496 h 2224519"/>
                  <a:gd name="connsiteX67" fmla="*/ 2022094 w 3469907"/>
                  <a:gd name="connsiteY67" fmla="*/ 1225334 h 2224519"/>
                  <a:gd name="connsiteX68" fmla="*/ 2364993 w 3469907"/>
                  <a:gd name="connsiteY68" fmla="*/ 1120559 h 2224519"/>
                  <a:gd name="connsiteX69" fmla="*/ 2803144 w 3469907"/>
                  <a:gd name="connsiteY69" fmla="*/ 1101508 h 2224519"/>
                  <a:gd name="connsiteX70" fmla="*/ 2560257 w 3469907"/>
                  <a:gd name="connsiteY70" fmla="*/ 820521 h 2224519"/>
                  <a:gd name="connsiteX71" fmla="*/ 2226881 w 3469907"/>
                  <a:gd name="connsiteY71" fmla="*/ 1049121 h 2224519"/>
                  <a:gd name="connsiteX72" fmla="*/ 2105637 w 3469907"/>
                  <a:gd name="connsiteY72" fmla="*/ 967096 h 2224519"/>
                  <a:gd name="connsiteX73" fmla="*/ 1771168 w 3469907"/>
                  <a:gd name="connsiteY73" fmla="*/ 1203194 h 2224519"/>
                  <a:gd name="connsiteX74" fmla="*/ 1666272 w 3469907"/>
                  <a:gd name="connsiteY74" fmla="*/ 1103537 h 2224519"/>
                  <a:gd name="connsiteX75" fmla="*/ 1333340 w 3469907"/>
                  <a:gd name="connsiteY75" fmla="*/ 1505003 h 2224519"/>
                  <a:gd name="connsiteX76" fmla="*/ 1260930 w 3469907"/>
                  <a:gd name="connsiteY76" fmla="*/ 1457024 h 2224519"/>
                  <a:gd name="connsiteX77" fmla="*/ 1613074 w 3469907"/>
                  <a:gd name="connsiteY77" fmla="*/ 1076685 h 2224519"/>
                  <a:gd name="connsiteX78" fmla="*/ 1920715 w 3469907"/>
                  <a:gd name="connsiteY78" fmla="*/ 821267 h 2224519"/>
                  <a:gd name="connsiteX79" fmla="*/ 1829273 w 3469907"/>
                  <a:gd name="connsiteY79" fmla="*/ 817291 h 2224519"/>
                  <a:gd name="connsiteX80" fmla="*/ 1773614 w 3469907"/>
                  <a:gd name="connsiteY80" fmla="*/ 761632 h 2224519"/>
                  <a:gd name="connsiteX81" fmla="*/ 1456874 w 3469907"/>
                  <a:gd name="connsiteY81" fmla="*/ 1004847 h 2224519"/>
                  <a:gd name="connsiteX82" fmla="*/ 1527211 w 3469907"/>
                  <a:gd name="connsiteY82" fmla="*/ 753639 h 2224519"/>
                  <a:gd name="connsiteX83" fmla="*/ 1421703 w 3469907"/>
                  <a:gd name="connsiteY83" fmla="*/ 834026 h 2224519"/>
                  <a:gd name="connsiteX84" fmla="*/ 1512138 w 3469907"/>
                  <a:gd name="connsiteY84" fmla="*/ 834026 h 2224519"/>
                  <a:gd name="connsiteX85" fmla="*/ 1371461 w 3469907"/>
                  <a:gd name="connsiteY85" fmla="*/ 1019920 h 2224519"/>
                  <a:gd name="connsiteX86" fmla="*/ 1115228 w 3469907"/>
                  <a:gd name="connsiteY86" fmla="*/ 1246008 h 2224519"/>
                  <a:gd name="connsiteX87" fmla="*/ 907141 w 3469907"/>
                  <a:gd name="connsiteY87" fmla="*/ 1537410 h 2224519"/>
                  <a:gd name="connsiteX88" fmla="*/ 858995 w 3469907"/>
                  <a:gd name="connsiteY88" fmla="*/ 1612773 h 2224519"/>
                  <a:gd name="connsiteX89" fmla="*/ 1009720 w 3469907"/>
                  <a:gd name="connsiteY89" fmla="*/ 1909199 h 2224519"/>
                  <a:gd name="connsiteX90" fmla="*/ 1100156 w 3469907"/>
                  <a:gd name="connsiteY90" fmla="*/ 1889102 h 2224519"/>
                  <a:gd name="connsiteX91" fmla="*/ 1243117 w 3469907"/>
                  <a:gd name="connsiteY91" fmla="*/ 1429806 h 2224519"/>
                  <a:gd name="connsiteX92" fmla="*/ 1356169 w 3469907"/>
                  <a:gd name="connsiteY92" fmla="*/ 1501105 h 2224519"/>
                  <a:gd name="connsiteX93" fmla="*/ 1352194 w 3469907"/>
                  <a:gd name="connsiteY93" fmla="*/ 1596520 h 2224519"/>
                  <a:gd name="connsiteX94" fmla="*/ 1324384 w 3469907"/>
                  <a:gd name="connsiteY94" fmla="*/ 1770376 h 2224519"/>
                  <a:gd name="connsiteX95" fmla="*/ 1416465 w 3469907"/>
                  <a:gd name="connsiteY95" fmla="*/ 1910842 h 2224519"/>
                  <a:gd name="connsiteX96" fmla="*/ 1340269 w 3469907"/>
                  <a:gd name="connsiteY96" fmla="*/ 1640250 h 2224519"/>
                  <a:gd name="connsiteX97" fmla="*/ 1606637 w 3469907"/>
                  <a:gd name="connsiteY97" fmla="*/ 1513030 h 2224519"/>
                  <a:gd name="connsiteX98" fmla="*/ 1723643 w 3469907"/>
                  <a:gd name="connsiteY98" fmla="*/ 1293596 h 2224519"/>
                  <a:gd name="connsiteX99" fmla="*/ 1989073 w 3469907"/>
                  <a:gd name="connsiteY99" fmla="*/ 1262840 h 2224519"/>
                  <a:gd name="connsiteX100" fmla="*/ 1885956 w 3469907"/>
                  <a:gd name="connsiteY100" fmla="*/ 1550615 h 2224519"/>
                  <a:gd name="connsiteX101" fmla="*/ 1755393 w 3469907"/>
                  <a:gd name="connsiteY101" fmla="*/ 1719046 h 2224519"/>
                  <a:gd name="connsiteX102" fmla="*/ 1596312 w 3469907"/>
                  <a:gd name="connsiteY102" fmla="*/ 2013962 h 2224519"/>
                  <a:gd name="connsiteX103" fmla="*/ 1574831 w 3469907"/>
                  <a:gd name="connsiteY103" fmla="*/ 1921749 h 2224519"/>
                  <a:gd name="connsiteX104" fmla="*/ 1471464 w 3469907"/>
                  <a:gd name="connsiteY104" fmla="*/ 2065646 h 2224519"/>
                  <a:gd name="connsiteX105" fmla="*/ 1582781 w 3469907"/>
                  <a:gd name="connsiteY105" fmla="*/ 2133232 h 2224519"/>
                  <a:gd name="connsiteX106" fmla="*/ 1451584 w 3469907"/>
                  <a:gd name="connsiteY106" fmla="*/ 2200818 h 2224519"/>
                  <a:gd name="connsiteX107" fmla="*/ 1228948 w 3469907"/>
                  <a:gd name="connsiteY107" fmla="*/ 2208769 h 2224519"/>
                  <a:gd name="connsiteX108" fmla="*/ 982457 w 3469907"/>
                  <a:gd name="connsiteY108" fmla="*/ 2216722 h 2224519"/>
                  <a:gd name="connsiteX109" fmla="*/ 966555 w 3469907"/>
                  <a:gd name="connsiteY109" fmla="*/ 2137207 h 2224519"/>
                  <a:gd name="connsiteX110" fmla="*/ 1197143 w 3469907"/>
                  <a:gd name="connsiteY110" fmla="*/ 2161061 h 2224519"/>
                  <a:gd name="connsiteX111" fmla="*/ 1324364 w 3469907"/>
                  <a:gd name="connsiteY111" fmla="*/ 2141182 h 2224519"/>
                  <a:gd name="connsiteX112" fmla="*/ 1280632 w 3469907"/>
                  <a:gd name="connsiteY112" fmla="*/ 1954329 h 2224519"/>
                  <a:gd name="connsiteX113" fmla="*/ 1407852 w 3469907"/>
                  <a:gd name="connsiteY113" fmla="*/ 1926500 h 2224519"/>
                  <a:gd name="connsiteX114" fmla="*/ 1247453 w 3469907"/>
                  <a:gd name="connsiteY114" fmla="*/ 1884840 h 2224519"/>
                  <a:gd name="connsiteX115" fmla="*/ 1182614 w 3469907"/>
                  <a:gd name="connsiteY115" fmla="*/ 2054900 h 2224519"/>
                  <a:gd name="connsiteX116" fmla="*/ 1024793 w 3469907"/>
                  <a:gd name="connsiteY116" fmla="*/ 2120214 h 2224519"/>
                  <a:gd name="connsiteX117" fmla="*/ 884116 w 3469907"/>
                  <a:gd name="connsiteY117" fmla="*/ 1758474 h 2224519"/>
                  <a:gd name="connsiteX118" fmla="*/ 843922 w 3469907"/>
                  <a:gd name="connsiteY118" fmla="*/ 2069973 h 2224519"/>
                  <a:gd name="connsiteX119" fmla="*/ 703246 w 3469907"/>
                  <a:gd name="connsiteY119" fmla="*/ 1657991 h 2224519"/>
                  <a:gd name="connsiteX120" fmla="*/ 803729 w 3469907"/>
                  <a:gd name="connsiteY120" fmla="*/ 1406782 h 2224519"/>
                  <a:gd name="connsiteX121" fmla="*/ 884115 w 3469907"/>
                  <a:gd name="connsiteY121" fmla="*/ 1246008 h 2224519"/>
                  <a:gd name="connsiteX122" fmla="*/ 1160446 w 3469907"/>
                  <a:gd name="connsiteY122" fmla="*/ 1125427 h 2224519"/>
                  <a:gd name="connsiteX123" fmla="*/ 1637744 w 3469907"/>
                  <a:gd name="connsiteY123" fmla="*/ 648131 h 2224519"/>
                  <a:gd name="connsiteX124" fmla="*/ 1763348 w 3469907"/>
                  <a:gd name="connsiteY124" fmla="*/ 336632 h 2224519"/>
                  <a:gd name="connsiteX125" fmla="*/ 1642768 w 3469907"/>
                  <a:gd name="connsiteY125" fmla="*/ 376825 h 2224519"/>
                  <a:gd name="connsiteX126" fmla="*/ 1451848 w 3469907"/>
                  <a:gd name="connsiteY126" fmla="*/ 658179 h 2224519"/>
                  <a:gd name="connsiteX127" fmla="*/ 1170498 w 3469907"/>
                  <a:gd name="connsiteY127" fmla="*/ 497404 h 2224519"/>
                  <a:gd name="connsiteX128" fmla="*/ 1200641 w 3469907"/>
                  <a:gd name="connsiteY128" fmla="*/ 633056 h 2224519"/>
                  <a:gd name="connsiteX129" fmla="*/ 1115230 w 3469907"/>
                  <a:gd name="connsiteY129" fmla="*/ 869194 h 2224519"/>
                  <a:gd name="connsiteX130" fmla="*/ 1100158 w 3469907"/>
                  <a:gd name="connsiteY130" fmla="*/ 1004845 h 2224519"/>
                  <a:gd name="connsiteX131" fmla="*/ 904215 w 3469907"/>
                  <a:gd name="connsiteY131" fmla="*/ 1014893 h 2224519"/>
                  <a:gd name="connsiteX132" fmla="*/ 929336 w 3469907"/>
                  <a:gd name="connsiteY132" fmla="*/ 1175667 h 2224519"/>
                  <a:gd name="connsiteX133" fmla="*/ 708272 w 3469907"/>
                  <a:gd name="connsiteY133" fmla="*/ 984749 h 2224519"/>
                  <a:gd name="connsiteX134" fmla="*/ 607789 w 3469907"/>
                  <a:gd name="connsiteY134" fmla="*/ 914411 h 2224519"/>
                  <a:gd name="connsiteX135" fmla="*/ 809594 w 3469907"/>
                  <a:gd name="connsiteY135" fmla="*/ 1313832 h 2224519"/>
                  <a:gd name="connsiteX136" fmla="*/ 512330 w 3469907"/>
                  <a:gd name="connsiteY136" fmla="*/ 1356538 h 2224519"/>
                  <a:gd name="connsiteX137" fmla="*/ 647983 w 3469907"/>
                  <a:gd name="connsiteY137" fmla="*/ 1874028 h 2224519"/>
                  <a:gd name="connsiteX138" fmla="*/ 537449 w 3469907"/>
                  <a:gd name="connsiteY138" fmla="*/ 1798666 h 2224519"/>
                  <a:gd name="connsiteX139" fmla="*/ 391749 w 3469907"/>
                  <a:gd name="connsiteY139" fmla="*/ 1733351 h 2224519"/>
                  <a:gd name="connsiteX140" fmla="*/ 230975 w 3469907"/>
                  <a:gd name="connsiteY140" fmla="*/ 1436924 h 2224519"/>
                  <a:gd name="connsiteX141" fmla="*/ 356580 w 3469907"/>
                  <a:gd name="connsiteY141" fmla="*/ 1668037 h 2224519"/>
                  <a:gd name="connsiteX142" fmla="*/ 431942 w 3469907"/>
                  <a:gd name="connsiteY142" fmla="*/ 1833835 h 2224519"/>
                  <a:gd name="connsiteX143" fmla="*/ 527402 w 3469907"/>
                  <a:gd name="connsiteY143" fmla="*/ 1874028 h 2224519"/>
                  <a:gd name="connsiteX144" fmla="*/ 507305 w 3469907"/>
                  <a:gd name="connsiteY144" fmla="*/ 1989585 h 2224519"/>
                  <a:gd name="connsiteX145" fmla="*/ 311362 w 3469907"/>
                  <a:gd name="connsiteY145" fmla="*/ 2180503 h 2224519"/>
                  <a:gd name="connsiteX146" fmla="*/ 250235 w 3469907"/>
                  <a:gd name="connsiteY146" fmla="*/ 2142821 h 2224519"/>
                  <a:gd name="connsiteX147" fmla="*/ 220927 w 3469907"/>
                  <a:gd name="connsiteY147" fmla="*/ 1989584 h 2224519"/>
                  <a:gd name="connsiteX148" fmla="*/ 120444 w 3469907"/>
                  <a:gd name="connsiteY148" fmla="*/ 1909197 h 2224519"/>
                  <a:gd name="connsiteX149" fmla="*/ 65177 w 3469907"/>
                  <a:gd name="connsiteY149" fmla="*/ 1869004 h 2224519"/>
                  <a:gd name="connsiteX150" fmla="*/ 80251 w 3469907"/>
                  <a:gd name="connsiteY150" fmla="*/ 1673060 h 2224519"/>
                  <a:gd name="connsiteX151" fmla="*/ 205854 w 3469907"/>
                  <a:gd name="connsiteY151" fmla="*/ 1813738 h 2224519"/>
                  <a:gd name="connsiteX152" fmla="*/ 301314 w 3469907"/>
                  <a:gd name="connsiteY152" fmla="*/ 1974512 h 2224519"/>
                  <a:gd name="connsiteX153" fmla="*/ 326435 w 3469907"/>
                  <a:gd name="connsiteY153" fmla="*/ 1863979 h 2224519"/>
                  <a:gd name="connsiteX154" fmla="*/ 175710 w 3469907"/>
                  <a:gd name="connsiteY154" fmla="*/ 1517311 h 2224519"/>
                  <a:gd name="connsiteX155" fmla="*/ 150589 w 3469907"/>
                  <a:gd name="connsiteY155" fmla="*/ 1482143 h 2224519"/>
                  <a:gd name="connsiteX156" fmla="*/ 30008 w 3469907"/>
                  <a:gd name="connsiteY156" fmla="*/ 1642916 h 2224519"/>
                  <a:gd name="connsiteX157" fmla="*/ 19959 w 3469907"/>
                  <a:gd name="connsiteY157" fmla="*/ 1798665 h 2224519"/>
                  <a:gd name="connsiteX158" fmla="*/ 75227 w 3469907"/>
                  <a:gd name="connsiteY158" fmla="*/ 1301271 h 2224519"/>
                  <a:gd name="connsiteX159" fmla="*/ 175709 w 3469907"/>
                  <a:gd name="connsiteY159" fmla="*/ 1341465 h 2224519"/>
                  <a:gd name="connsiteX160" fmla="*/ 170685 w 3469907"/>
                  <a:gd name="connsiteY160" fmla="*/ 1125426 h 2224519"/>
                  <a:gd name="connsiteX161" fmla="*/ 95322 w 3469907"/>
                  <a:gd name="connsiteY161" fmla="*/ 1235957 h 2224519"/>
                  <a:gd name="connsiteX162" fmla="*/ 180733 w 3469907"/>
                  <a:gd name="connsiteY162" fmla="*/ 1045039 h 2224519"/>
                  <a:gd name="connsiteX163" fmla="*/ 276193 w 3469907"/>
                  <a:gd name="connsiteY163" fmla="*/ 864168 h 2224519"/>
                  <a:gd name="connsiteX164" fmla="*/ 471298 w 3469907"/>
                  <a:gd name="connsiteY164"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050669 w 3469907"/>
                  <a:gd name="connsiteY63" fmla="*/ 1434884 h 2224519"/>
                  <a:gd name="connsiteX64" fmla="*/ 2236406 w 3469907"/>
                  <a:gd name="connsiteY64" fmla="*/ 1349159 h 2224519"/>
                  <a:gd name="connsiteX65" fmla="*/ 2607881 w 3469907"/>
                  <a:gd name="connsiteY65" fmla="*/ 1234859 h 2224519"/>
                  <a:gd name="connsiteX66" fmla="*/ 2064955 w 3469907"/>
                  <a:gd name="connsiteY66" fmla="*/ 1382496 h 2224519"/>
                  <a:gd name="connsiteX67" fmla="*/ 2022094 w 3469907"/>
                  <a:gd name="connsiteY67" fmla="*/ 1225334 h 2224519"/>
                  <a:gd name="connsiteX68" fmla="*/ 2364993 w 3469907"/>
                  <a:gd name="connsiteY68" fmla="*/ 1120559 h 2224519"/>
                  <a:gd name="connsiteX69" fmla="*/ 2803144 w 3469907"/>
                  <a:gd name="connsiteY69" fmla="*/ 1101508 h 2224519"/>
                  <a:gd name="connsiteX70" fmla="*/ 2560257 w 3469907"/>
                  <a:gd name="connsiteY70" fmla="*/ 820521 h 2224519"/>
                  <a:gd name="connsiteX71" fmla="*/ 2226881 w 3469907"/>
                  <a:gd name="connsiteY71" fmla="*/ 1049121 h 2224519"/>
                  <a:gd name="connsiteX72" fmla="*/ 2105637 w 3469907"/>
                  <a:gd name="connsiteY72" fmla="*/ 967096 h 2224519"/>
                  <a:gd name="connsiteX73" fmla="*/ 1771168 w 3469907"/>
                  <a:gd name="connsiteY73" fmla="*/ 1203194 h 2224519"/>
                  <a:gd name="connsiteX74" fmla="*/ 1666272 w 3469907"/>
                  <a:gd name="connsiteY74" fmla="*/ 1103537 h 2224519"/>
                  <a:gd name="connsiteX75" fmla="*/ 1333340 w 3469907"/>
                  <a:gd name="connsiteY75" fmla="*/ 1505003 h 2224519"/>
                  <a:gd name="connsiteX76" fmla="*/ 1260930 w 3469907"/>
                  <a:gd name="connsiteY76" fmla="*/ 1457024 h 2224519"/>
                  <a:gd name="connsiteX77" fmla="*/ 1613074 w 3469907"/>
                  <a:gd name="connsiteY77" fmla="*/ 1076685 h 2224519"/>
                  <a:gd name="connsiteX78" fmla="*/ 1920715 w 3469907"/>
                  <a:gd name="connsiteY78" fmla="*/ 821267 h 2224519"/>
                  <a:gd name="connsiteX79" fmla="*/ 1829273 w 3469907"/>
                  <a:gd name="connsiteY79" fmla="*/ 817291 h 2224519"/>
                  <a:gd name="connsiteX80" fmla="*/ 1773614 w 3469907"/>
                  <a:gd name="connsiteY80" fmla="*/ 761632 h 2224519"/>
                  <a:gd name="connsiteX81" fmla="*/ 1456874 w 3469907"/>
                  <a:gd name="connsiteY81" fmla="*/ 1004847 h 2224519"/>
                  <a:gd name="connsiteX82" fmla="*/ 1527211 w 3469907"/>
                  <a:gd name="connsiteY82" fmla="*/ 753639 h 2224519"/>
                  <a:gd name="connsiteX83" fmla="*/ 1421703 w 3469907"/>
                  <a:gd name="connsiteY83" fmla="*/ 834026 h 2224519"/>
                  <a:gd name="connsiteX84" fmla="*/ 1512138 w 3469907"/>
                  <a:gd name="connsiteY84" fmla="*/ 834026 h 2224519"/>
                  <a:gd name="connsiteX85" fmla="*/ 1371461 w 3469907"/>
                  <a:gd name="connsiteY85" fmla="*/ 1019920 h 2224519"/>
                  <a:gd name="connsiteX86" fmla="*/ 1115228 w 3469907"/>
                  <a:gd name="connsiteY86" fmla="*/ 1246008 h 2224519"/>
                  <a:gd name="connsiteX87" fmla="*/ 907141 w 3469907"/>
                  <a:gd name="connsiteY87" fmla="*/ 1537410 h 2224519"/>
                  <a:gd name="connsiteX88" fmla="*/ 858995 w 3469907"/>
                  <a:gd name="connsiteY88" fmla="*/ 1612773 h 2224519"/>
                  <a:gd name="connsiteX89" fmla="*/ 1009720 w 3469907"/>
                  <a:gd name="connsiteY89" fmla="*/ 1909199 h 2224519"/>
                  <a:gd name="connsiteX90" fmla="*/ 1100156 w 3469907"/>
                  <a:gd name="connsiteY90" fmla="*/ 1889102 h 2224519"/>
                  <a:gd name="connsiteX91" fmla="*/ 1243117 w 3469907"/>
                  <a:gd name="connsiteY91" fmla="*/ 1429806 h 2224519"/>
                  <a:gd name="connsiteX92" fmla="*/ 1356169 w 3469907"/>
                  <a:gd name="connsiteY92" fmla="*/ 1501105 h 2224519"/>
                  <a:gd name="connsiteX93" fmla="*/ 1352194 w 3469907"/>
                  <a:gd name="connsiteY93" fmla="*/ 1596520 h 2224519"/>
                  <a:gd name="connsiteX94" fmla="*/ 1324384 w 3469907"/>
                  <a:gd name="connsiteY94" fmla="*/ 1770376 h 2224519"/>
                  <a:gd name="connsiteX95" fmla="*/ 1416465 w 3469907"/>
                  <a:gd name="connsiteY95" fmla="*/ 1910842 h 2224519"/>
                  <a:gd name="connsiteX96" fmla="*/ 1340269 w 3469907"/>
                  <a:gd name="connsiteY96" fmla="*/ 1640250 h 2224519"/>
                  <a:gd name="connsiteX97" fmla="*/ 1606637 w 3469907"/>
                  <a:gd name="connsiteY97" fmla="*/ 1513030 h 2224519"/>
                  <a:gd name="connsiteX98" fmla="*/ 1723643 w 3469907"/>
                  <a:gd name="connsiteY98" fmla="*/ 1293596 h 2224519"/>
                  <a:gd name="connsiteX99" fmla="*/ 1989073 w 3469907"/>
                  <a:gd name="connsiteY99" fmla="*/ 1262840 h 2224519"/>
                  <a:gd name="connsiteX100" fmla="*/ 1885956 w 3469907"/>
                  <a:gd name="connsiteY100" fmla="*/ 1550615 h 2224519"/>
                  <a:gd name="connsiteX101" fmla="*/ 1755393 w 3469907"/>
                  <a:gd name="connsiteY101" fmla="*/ 1719046 h 2224519"/>
                  <a:gd name="connsiteX102" fmla="*/ 1596312 w 3469907"/>
                  <a:gd name="connsiteY102" fmla="*/ 2013962 h 2224519"/>
                  <a:gd name="connsiteX103" fmla="*/ 1574831 w 3469907"/>
                  <a:gd name="connsiteY103" fmla="*/ 1921749 h 2224519"/>
                  <a:gd name="connsiteX104" fmla="*/ 1471464 w 3469907"/>
                  <a:gd name="connsiteY104" fmla="*/ 2065646 h 2224519"/>
                  <a:gd name="connsiteX105" fmla="*/ 1582781 w 3469907"/>
                  <a:gd name="connsiteY105" fmla="*/ 2133232 h 2224519"/>
                  <a:gd name="connsiteX106" fmla="*/ 1451584 w 3469907"/>
                  <a:gd name="connsiteY106" fmla="*/ 2200818 h 2224519"/>
                  <a:gd name="connsiteX107" fmla="*/ 1228948 w 3469907"/>
                  <a:gd name="connsiteY107" fmla="*/ 2208769 h 2224519"/>
                  <a:gd name="connsiteX108" fmla="*/ 982457 w 3469907"/>
                  <a:gd name="connsiteY108" fmla="*/ 2216722 h 2224519"/>
                  <a:gd name="connsiteX109" fmla="*/ 966555 w 3469907"/>
                  <a:gd name="connsiteY109" fmla="*/ 2137207 h 2224519"/>
                  <a:gd name="connsiteX110" fmla="*/ 1197143 w 3469907"/>
                  <a:gd name="connsiteY110" fmla="*/ 2161061 h 2224519"/>
                  <a:gd name="connsiteX111" fmla="*/ 1324364 w 3469907"/>
                  <a:gd name="connsiteY111" fmla="*/ 2141182 h 2224519"/>
                  <a:gd name="connsiteX112" fmla="*/ 1280632 w 3469907"/>
                  <a:gd name="connsiteY112" fmla="*/ 1954329 h 2224519"/>
                  <a:gd name="connsiteX113" fmla="*/ 1407852 w 3469907"/>
                  <a:gd name="connsiteY113" fmla="*/ 1926500 h 2224519"/>
                  <a:gd name="connsiteX114" fmla="*/ 1247453 w 3469907"/>
                  <a:gd name="connsiteY114" fmla="*/ 1884840 h 2224519"/>
                  <a:gd name="connsiteX115" fmla="*/ 1182614 w 3469907"/>
                  <a:gd name="connsiteY115" fmla="*/ 2054900 h 2224519"/>
                  <a:gd name="connsiteX116" fmla="*/ 1024793 w 3469907"/>
                  <a:gd name="connsiteY116" fmla="*/ 2120214 h 2224519"/>
                  <a:gd name="connsiteX117" fmla="*/ 884116 w 3469907"/>
                  <a:gd name="connsiteY117" fmla="*/ 1758474 h 2224519"/>
                  <a:gd name="connsiteX118" fmla="*/ 843922 w 3469907"/>
                  <a:gd name="connsiteY118" fmla="*/ 2069973 h 2224519"/>
                  <a:gd name="connsiteX119" fmla="*/ 703246 w 3469907"/>
                  <a:gd name="connsiteY119" fmla="*/ 1657991 h 2224519"/>
                  <a:gd name="connsiteX120" fmla="*/ 803729 w 3469907"/>
                  <a:gd name="connsiteY120" fmla="*/ 1406782 h 2224519"/>
                  <a:gd name="connsiteX121" fmla="*/ 884115 w 3469907"/>
                  <a:gd name="connsiteY121" fmla="*/ 1246008 h 2224519"/>
                  <a:gd name="connsiteX122" fmla="*/ 1160446 w 3469907"/>
                  <a:gd name="connsiteY122" fmla="*/ 1125427 h 2224519"/>
                  <a:gd name="connsiteX123" fmla="*/ 1637744 w 3469907"/>
                  <a:gd name="connsiteY123" fmla="*/ 648131 h 2224519"/>
                  <a:gd name="connsiteX124" fmla="*/ 1763348 w 3469907"/>
                  <a:gd name="connsiteY124" fmla="*/ 336632 h 2224519"/>
                  <a:gd name="connsiteX125" fmla="*/ 1642768 w 3469907"/>
                  <a:gd name="connsiteY125" fmla="*/ 376825 h 2224519"/>
                  <a:gd name="connsiteX126" fmla="*/ 1451848 w 3469907"/>
                  <a:gd name="connsiteY126" fmla="*/ 658179 h 2224519"/>
                  <a:gd name="connsiteX127" fmla="*/ 1170498 w 3469907"/>
                  <a:gd name="connsiteY127" fmla="*/ 497404 h 2224519"/>
                  <a:gd name="connsiteX128" fmla="*/ 1200641 w 3469907"/>
                  <a:gd name="connsiteY128" fmla="*/ 633056 h 2224519"/>
                  <a:gd name="connsiteX129" fmla="*/ 1115230 w 3469907"/>
                  <a:gd name="connsiteY129" fmla="*/ 869194 h 2224519"/>
                  <a:gd name="connsiteX130" fmla="*/ 1100158 w 3469907"/>
                  <a:gd name="connsiteY130" fmla="*/ 1004845 h 2224519"/>
                  <a:gd name="connsiteX131" fmla="*/ 904215 w 3469907"/>
                  <a:gd name="connsiteY131" fmla="*/ 1014893 h 2224519"/>
                  <a:gd name="connsiteX132" fmla="*/ 929336 w 3469907"/>
                  <a:gd name="connsiteY132" fmla="*/ 1175667 h 2224519"/>
                  <a:gd name="connsiteX133" fmla="*/ 708272 w 3469907"/>
                  <a:gd name="connsiteY133" fmla="*/ 984749 h 2224519"/>
                  <a:gd name="connsiteX134" fmla="*/ 607789 w 3469907"/>
                  <a:gd name="connsiteY134" fmla="*/ 914411 h 2224519"/>
                  <a:gd name="connsiteX135" fmla="*/ 809594 w 3469907"/>
                  <a:gd name="connsiteY135" fmla="*/ 1313832 h 2224519"/>
                  <a:gd name="connsiteX136" fmla="*/ 512330 w 3469907"/>
                  <a:gd name="connsiteY136" fmla="*/ 1356538 h 2224519"/>
                  <a:gd name="connsiteX137" fmla="*/ 647983 w 3469907"/>
                  <a:gd name="connsiteY137" fmla="*/ 1874028 h 2224519"/>
                  <a:gd name="connsiteX138" fmla="*/ 537449 w 3469907"/>
                  <a:gd name="connsiteY138" fmla="*/ 1798666 h 2224519"/>
                  <a:gd name="connsiteX139" fmla="*/ 391749 w 3469907"/>
                  <a:gd name="connsiteY139" fmla="*/ 1733351 h 2224519"/>
                  <a:gd name="connsiteX140" fmla="*/ 230975 w 3469907"/>
                  <a:gd name="connsiteY140" fmla="*/ 1436924 h 2224519"/>
                  <a:gd name="connsiteX141" fmla="*/ 356580 w 3469907"/>
                  <a:gd name="connsiteY141" fmla="*/ 1668037 h 2224519"/>
                  <a:gd name="connsiteX142" fmla="*/ 431942 w 3469907"/>
                  <a:gd name="connsiteY142" fmla="*/ 1833835 h 2224519"/>
                  <a:gd name="connsiteX143" fmla="*/ 527402 w 3469907"/>
                  <a:gd name="connsiteY143" fmla="*/ 1874028 h 2224519"/>
                  <a:gd name="connsiteX144" fmla="*/ 507305 w 3469907"/>
                  <a:gd name="connsiteY144" fmla="*/ 1989585 h 2224519"/>
                  <a:gd name="connsiteX145" fmla="*/ 311362 w 3469907"/>
                  <a:gd name="connsiteY145" fmla="*/ 2180503 h 2224519"/>
                  <a:gd name="connsiteX146" fmla="*/ 250235 w 3469907"/>
                  <a:gd name="connsiteY146" fmla="*/ 2142821 h 2224519"/>
                  <a:gd name="connsiteX147" fmla="*/ 220927 w 3469907"/>
                  <a:gd name="connsiteY147" fmla="*/ 1989584 h 2224519"/>
                  <a:gd name="connsiteX148" fmla="*/ 120444 w 3469907"/>
                  <a:gd name="connsiteY148" fmla="*/ 1909197 h 2224519"/>
                  <a:gd name="connsiteX149" fmla="*/ 65177 w 3469907"/>
                  <a:gd name="connsiteY149" fmla="*/ 1869004 h 2224519"/>
                  <a:gd name="connsiteX150" fmla="*/ 80251 w 3469907"/>
                  <a:gd name="connsiteY150" fmla="*/ 1673060 h 2224519"/>
                  <a:gd name="connsiteX151" fmla="*/ 205854 w 3469907"/>
                  <a:gd name="connsiteY151" fmla="*/ 1813738 h 2224519"/>
                  <a:gd name="connsiteX152" fmla="*/ 301314 w 3469907"/>
                  <a:gd name="connsiteY152" fmla="*/ 1974512 h 2224519"/>
                  <a:gd name="connsiteX153" fmla="*/ 326435 w 3469907"/>
                  <a:gd name="connsiteY153" fmla="*/ 1863979 h 2224519"/>
                  <a:gd name="connsiteX154" fmla="*/ 175710 w 3469907"/>
                  <a:gd name="connsiteY154" fmla="*/ 1517311 h 2224519"/>
                  <a:gd name="connsiteX155" fmla="*/ 150589 w 3469907"/>
                  <a:gd name="connsiteY155" fmla="*/ 1482143 h 2224519"/>
                  <a:gd name="connsiteX156" fmla="*/ 30008 w 3469907"/>
                  <a:gd name="connsiteY156" fmla="*/ 1642916 h 2224519"/>
                  <a:gd name="connsiteX157" fmla="*/ 19959 w 3469907"/>
                  <a:gd name="connsiteY157" fmla="*/ 1798665 h 2224519"/>
                  <a:gd name="connsiteX158" fmla="*/ 75227 w 3469907"/>
                  <a:gd name="connsiteY158" fmla="*/ 1301271 h 2224519"/>
                  <a:gd name="connsiteX159" fmla="*/ 175709 w 3469907"/>
                  <a:gd name="connsiteY159" fmla="*/ 1341465 h 2224519"/>
                  <a:gd name="connsiteX160" fmla="*/ 170685 w 3469907"/>
                  <a:gd name="connsiteY160" fmla="*/ 1125426 h 2224519"/>
                  <a:gd name="connsiteX161" fmla="*/ 95322 w 3469907"/>
                  <a:gd name="connsiteY161" fmla="*/ 1235957 h 2224519"/>
                  <a:gd name="connsiteX162" fmla="*/ 180733 w 3469907"/>
                  <a:gd name="connsiteY162" fmla="*/ 1045039 h 2224519"/>
                  <a:gd name="connsiteX163" fmla="*/ 276193 w 3469907"/>
                  <a:gd name="connsiteY163" fmla="*/ 864168 h 2224519"/>
                  <a:gd name="connsiteX164" fmla="*/ 471298 w 3469907"/>
                  <a:gd name="connsiteY164"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050669 w 3469907"/>
                  <a:gd name="connsiteY63" fmla="*/ 1434884 h 2224519"/>
                  <a:gd name="connsiteX64" fmla="*/ 2236406 w 3469907"/>
                  <a:gd name="connsiteY64" fmla="*/ 1349159 h 2224519"/>
                  <a:gd name="connsiteX65" fmla="*/ 2607881 w 3469907"/>
                  <a:gd name="connsiteY65" fmla="*/ 1234859 h 2224519"/>
                  <a:gd name="connsiteX66" fmla="*/ 2064955 w 3469907"/>
                  <a:gd name="connsiteY66" fmla="*/ 1382496 h 2224519"/>
                  <a:gd name="connsiteX67" fmla="*/ 2022094 w 3469907"/>
                  <a:gd name="connsiteY67" fmla="*/ 1225334 h 2224519"/>
                  <a:gd name="connsiteX68" fmla="*/ 2364993 w 3469907"/>
                  <a:gd name="connsiteY68" fmla="*/ 1120559 h 2224519"/>
                  <a:gd name="connsiteX69" fmla="*/ 2803144 w 3469907"/>
                  <a:gd name="connsiteY69" fmla="*/ 1101508 h 2224519"/>
                  <a:gd name="connsiteX70" fmla="*/ 2560257 w 3469907"/>
                  <a:gd name="connsiteY70" fmla="*/ 820521 h 2224519"/>
                  <a:gd name="connsiteX71" fmla="*/ 2226881 w 3469907"/>
                  <a:gd name="connsiteY71" fmla="*/ 1049121 h 2224519"/>
                  <a:gd name="connsiteX72" fmla="*/ 2105637 w 3469907"/>
                  <a:gd name="connsiteY72" fmla="*/ 967096 h 2224519"/>
                  <a:gd name="connsiteX73" fmla="*/ 1771168 w 3469907"/>
                  <a:gd name="connsiteY73" fmla="*/ 1203194 h 2224519"/>
                  <a:gd name="connsiteX74" fmla="*/ 1666272 w 3469907"/>
                  <a:gd name="connsiteY74" fmla="*/ 1103537 h 2224519"/>
                  <a:gd name="connsiteX75" fmla="*/ 1333340 w 3469907"/>
                  <a:gd name="connsiteY75" fmla="*/ 1505003 h 2224519"/>
                  <a:gd name="connsiteX76" fmla="*/ 1260930 w 3469907"/>
                  <a:gd name="connsiteY76" fmla="*/ 1457024 h 2224519"/>
                  <a:gd name="connsiteX77" fmla="*/ 1613074 w 3469907"/>
                  <a:gd name="connsiteY77" fmla="*/ 1076685 h 2224519"/>
                  <a:gd name="connsiteX78" fmla="*/ 1920715 w 3469907"/>
                  <a:gd name="connsiteY78" fmla="*/ 821267 h 2224519"/>
                  <a:gd name="connsiteX79" fmla="*/ 1829273 w 3469907"/>
                  <a:gd name="connsiteY79" fmla="*/ 817291 h 2224519"/>
                  <a:gd name="connsiteX80" fmla="*/ 1773614 w 3469907"/>
                  <a:gd name="connsiteY80" fmla="*/ 761632 h 2224519"/>
                  <a:gd name="connsiteX81" fmla="*/ 1456874 w 3469907"/>
                  <a:gd name="connsiteY81" fmla="*/ 1004847 h 2224519"/>
                  <a:gd name="connsiteX82" fmla="*/ 1527211 w 3469907"/>
                  <a:gd name="connsiteY82" fmla="*/ 753639 h 2224519"/>
                  <a:gd name="connsiteX83" fmla="*/ 1421703 w 3469907"/>
                  <a:gd name="connsiteY83" fmla="*/ 834026 h 2224519"/>
                  <a:gd name="connsiteX84" fmla="*/ 1512138 w 3469907"/>
                  <a:gd name="connsiteY84" fmla="*/ 834026 h 2224519"/>
                  <a:gd name="connsiteX85" fmla="*/ 1371461 w 3469907"/>
                  <a:gd name="connsiteY85" fmla="*/ 1019920 h 2224519"/>
                  <a:gd name="connsiteX86" fmla="*/ 1115228 w 3469907"/>
                  <a:gd name="connsiteY86" fmla="*/ 1246008 h 2224519"/>
                  <a:gd name="connsiteX87" fmla="*/ 907141 w 3469907"/>
                  <a:gd name="connsiteY87" fmla="*/ 1537410 h 2224519"/>
                  <a:gd name="connsiteX88" fmla="*/ 858995 w 3469907"/>
                  <a:gd name="connsiteY88" fmla="*/ 1612773 h 2224519"/>
                  <a:gd name="connsiteX89" fmla="*/ 1009720 w 3469907"/>
                  <a:gd name="connsiteY89" fmla="*/ 1909199 h 2224519"/>
                  <a:gd name="connsiteX90" fmla="*/ 1100156 w 3469907"/>
                  <a:gd name="connsiteY90" fmla="*/ 1889102 h 2224519"/>
                  <a:gd name="connsiteX91" fmla="*/ 1243117 w 3469907"/>
                  <a:gd name="connsiteY91" fmla="*/ 1429806 h 2224519"/>
                  <a:gd name="connsiteX92" fmla="*/ 1356169 w 3469907"/>
                  <a:gd name="connsiteY92" fmla="*/ 1501105 h 2224519"/>
                  <a:gd name="connsiteX93" fmla="*/ 1352194 w 3469907"/>
                  <a:gd name="connsiteY93" fmla="*/ 1596520 h 2224519"/>
                  <a:gd name="connsiteX94" fmla="*/ 1324384 w 3469907"/>
                  <a:gd name="connsiteY94" fmla="*/ 1770376 h 2224519"/>
                  <a:gd name="connsiteX95" fmla="*/ 1416465 w 3469907"/>
                  <a:gd name="connsiteY95" fmla="*/ 1910842 h 2224519"/>
                  <a:gd name="connsiteX96" fmla="*/ 1340269 w 3469907"/>
                  <a:gd name="connsiteY96" fmla="*/ 1640250 h 2224519"/>
                  <a:gd name="connsiteX97" fmla="*/ 1606637 w 3469907"/>
                  <a:gd name="connsiteY97" fmla="*/ 1513030 h 2224519"/>
                  <a:gd name="connsiteX98" fmla="*/ 1723643 w 3469907"/>
                  <a:gd name="connsiteY98" fmla="*/ 1293596 h 2224519"/>
                  <a:gd name="connsiteX99" fmla="*/ 1989073 w 3469907"/>
                  <a:gd name="connsiteY99" fmla="*/ 1262840 h 2224519"/>
                  <a:gd name="connsiteX100" fmla="*/ 1885956 w 3469907"/>
                  <a:gd name="connsiteY100" fmla="*/ 1550615 h 2224519"/>
                  <a:gd name="connsiteX101" fmla="*/ 1755393 w 3469907"/>
                  <a:gd name="connsiteY101" fmla="*/ 1719046 h 2224519"/>
                  <a:gd name="connsiteX102" fmla="*/ 1596312 w 3469907"/>
                  <a:gd name="connsiteY102" fmla="*/ 2013962 h 2224519"/>
                  <a:gd name="connsiteX103" fmla="*/ 1574831 w 3469907"/>
                  <a:gd name="connsiteY103" fmla="*/ 1921749 h 2224519"/>
                  <a:gd name="connsiteX104" fmla="*/ 1471464 w 3469907"/>
                  <a:gd name="connsiteY104" fmla="*/ 2065646 h 2224519"/>
                  <a:gd name="connsiteX105" fmla="*/ 1582781 w 3469907"/>
                  <a:gd name="connsiteY105" fmla="*/ 2133232 h 2224519"/>
                  <a:gd name="connsiteX106" fmla="*/ 1451584 w 3469907"/>
                  <a:gd name="connsiteY106" fmla="*/ 2200818 h 2224519"/>
                  <a:gd name="connsiteX107" fmla="*/ 1228948 w 3469907"/>
                  <a:gd name="connsiteY107" fmla="*/ 2208769 h 2224519"/>
                  <a:gd name="connsiteX108" fmla="*/ 982457 w 3469907"/>
                  <a:gd name="connsiteY108" fmla="*/ 2216722 h 2224519"/>
                  <a:gd name="connsiteX109" fmla="*/ 966555 w 3469907"/>
                  <a:gd name="connsiteY109" fmla="*/ 2137207 h 2224519"/>
                  <a:gd name="connsiteX110" fmla="*/ 1197143 w 3469907"/>
                  <a:gd name="connsiteY110" fmla="*/ 2161061 h 2224519"/>
                  <a:gd name="connsiteX111" fmla="*/ 1324364 w 3469907"/>
                  <a:gd name="connsiteY111" fmla="*/ 2141182 h 2224519"/>
                  <a:gd name="connsiteX112" fmla="*/ 1280632 w 3469907"/>
                  <a:gd name="connsiteY112" fmla="*/ 1954329 h 2224519"/>
                  <a:gd name="connsiteX113" fmla="*/ 1407852 w 3469907"/>
                  <a:gd name="connsiteY113" fmla="*/ 1926500 h 2224519"/>
                  <a:gd name="connsiteX114" fmla="*/ 1247453 w 3469907"/>
                  <a:gd name="connsiteY114" fmla="*/ 1884840 h 2224519"/>
                  <a:gd name="connsiteX115" fmla="*/ 1182614 w 3469907"/>
                  <a:gd name="connsiteY115" fmla="*/ 2054900 h 2224519"/>
                  <a:gd name="connsiteX116" fmla="*/ 1024793 w 3469907"/>
                  <a:gd name="connsiteY116" fmla="*/ 2120214 h 2224519"/>
                  <a:gd name="connsiteX117" fmla="*/ 884116 w 3469907"/>
                  <a:gd name="connsiteY117" fmla="*/ 1758474 h 2224519"/>
                  <a:gd name="connsiteX118" fmla="*/ 843922 w 3469907"/>
                  <a:gd name="connsiteY118" fmla="*/ 2069973 h 2224519"/>
                  <a:gd name="connsiteX119" fmla="*/ 703246 w 3469907"/>
                  <a:gd name="connsiteY119" fmla="*/ 1657991 h 2224519"/>
                  <a:gd name="connsiteX120" fmla="*/ 803729 w 3469907"/>
                  <a:gd name="connsiteY120" fmla="*/ 1406782 h 2224519"/>
                  <a:gd name="connsiteX121" fmla="*/ 884115 w 3469907"/>
                  <a:gd name="connsiteY121" fmla="*/ 1246008 h 2224519"/>
                  <a:gd name="connsiteX122" fmla="*/ 1160446 w 3469907"/>
                  <a:gd name="connsiteY122" fmla="*/ 1125427 h 2224519"/>
                  <a:gd name="connsiteX123" fmla="*/ 1637744 w 3469907"/>
                  <a:gd name="connsiteY123" fmla="*/ 648131 h 2224519"/>
                  <a:gd name="connsiteX124" fmla="*/ 1763348 w 3469907"/>
                  <a:gd name="connsiteY124" fmla="*/ 336632 h 2224519"/>
                  <a:gd name="connsiteX125" fmla="*/ 1642768 w 3469907"/>
                  <a:gd name="connsiteY125" fmla="*/ 376825 h 2224519"/>
                  <a:gd name="connsiteX126" fmla="*/ 1451848 w 3469907"/>
                  <a:gd name="connsiteY126" fmla="*/ 658179 h 2224519"/>
                  <a:gd name="connsiteX127" fmla="*/ 1170498 w 3469907"/>
                  <a:gd name="connsiteY127" fmla="*/ 497404 h 2224519"/>
                  <a:gd name="connsiteX128" fmla="*/ 1200641 w 3469907"/>
                  <a:gd name="connsiteY128" fmla="*/ 633056 h 2224519"/>
                  <a:gd name="connsiteX129" fmla="*/ 1115230 w 3469907"/>
                  <a:gd name="connsiteY129" fmla="*/ 869194 h 2224519"/>
                  <a:gd name="connsiteX130" fmla="*/ 1100158 w 3469907"/>
                  <a:gd name="connsiteY130" fmla="*/ 1004845 h 2224519"/>
                  <a:gd name="connsiteX131" fmla="*/ 904215 w 3469907"/>
                  <a:gd name="connsiteY131" fmla="*/ 1014893 h 2224519"/>
                  <a:gd name="connsiteX132" fmla="*/ 929336 w 3469907"/>
                  <a:gd name="connsiteY132" fmla="*/ 1175667 h 2224519"/>
                  <a:gd name="connsiteX133" fmla="*/ 708272 w 3469907"/>
                  <a:gd name="connsiteY133" fmla="*/ 984749 h 2224519"/>
                  <a:gd name="connsiteX134" fmla="*/ 607789 w 3469907"/>
                  <a:gd name="connsiteY134" fmla="*/ 914411 h 2224519"/>
                  <a:gd name="connsiteX135" fmla="*/ 809594 w 3469907"/>
                  <a:gd name="connsiteY135" fmla="*/ 1313832 h 2224519"/>
                  <a:gd name="connsiteX136" fmla="*/ 512330 w 3469907"/>
                  <a:gd name="connsiteY136" fmla="*/ 1356538 h 2224519"/>
                  <a:gd name="connsiteX137" fmla="*/ 647983 w 3469907"/>
                  <a:gd name="connsiteY137" fmla="*/ 1874028 h 2224519"/>
                  <a:gd name="connsiteX138" fmla="*/ 537449 w 3469907"/>
                  <a:gd name="connsiteY138" fmla="*/ 1798666 h 2224519"/>
                  <a:gd name="connsiteX139" fmla="*/ 391749 w 3469907"/>
                  <a:gd name="connsiteY139" fmla="*/ 1733351 h 2224519"/>
                  <a:gd name="connsiteX140" fmla="*/ 230975 w 3469907"/>
                  <a:gd name="connsiteY140" fmla="*/ 1436924 h 2224519"/>
                  <a:gd name="connsiteX141" fmla="*/ 356580 w 3469907"/>
                  <a:gd name="connsiteY141" fmla="*/ 1668037 h 2224519"/>
                  <a:gd name="connsiteX142" fmla="*/ 431942 w 3469907"/>
                  <a:gd name="connsiteY142" fmla="*/ 1833835 h 2224519"/>
                  <a:gd name="connsiteX143" fmla="*/ 527402 w 3469907"/>
                  <a:gd name="connsiteY143" fmla="*/ 1874028 h 2224519"/>
                  <a:gd name="connsiteX144" fmla="*/ 507305 w 3469907"/>
                  <a:gd name="connsiteY144" fmla="*/ 1989585 h 2224519"/>
                  <a:gd name="connsiteX145" fmla="*/ 311362 w 3469907"/>
                  <a:gd name="connsiteY145" fmla="*/ 2180503 h 2224519"/>
                  <a:gd name="connsiteX146" fmla="*/ 250235 w 3469907"/>
                  <a:gd name="connsiteY146" fmla="*/ 2142821 h 2224519"/>
                  <a:gd name="connsiteX147" fmla="*/ 220927 w 3469907"/>
                  <a:gd name="connsiteY147" fmla="*/ 1989584 h 2224519"/>
                  <a:gd name="connsiteX148" fmla="*/ 120444 w 3469907"/>
                  <a:gd name="connsiteY148" fmla="*/ 1909197 h 2224519"/>
                  <a:gd name="connsiteX149" fmla="*/ 65177 w 3469907"/>
                  <a:gd name="connsiteY149" fmla="*/ 1869004 h 2224519"/>
                  <a:gd name="connsiteX150" fmla="*/ 80251 w 3469907"/>
                  <a:gd name="connsiteY150" fmla="*/ 1673060 h 2224519"/>
                  <a:gd name="connsiteX151" fmla="*/ 205854 w 3469907"/>
                  <a:gd name="connsiteY151" fmla="*/ 1813738 h 2224519"/>
                  <a:gd name="connsiteX152" fmla="*/ 301314 w 3469907"/>
                  <a:gd name="connsiteY152" fmla="*/ 1974512 h 2224519"/>
                  <a:gd name="connsiteX153" fmla="*/ 326435 w 3469907"/>
                  <a:gd name="connsiteY153" fmla="*/ 1863979 h 2224519"/>
                  <a:gd name="connsiteX154" fmla="*/ 175710 w 3469907"/>
                  <a:gd name="connsiteY154" fmla="*/ 1517311 h 2224519"/>
                  <a:gd name="connsiteX155" fmla="*/ 150589 w 3469907"/>
                  <a:gd name="connsiteY155" fmla="*/ 1482143 h 2224519"/>
                  <a:gd name="connsiteX156" fmla="*/ 30008 w 3469907"/>
                  <a:gd name="connsiteY156" fmla="*/ 1642916 h 2224519"/>
                  <a:gd name="connsiteX157" fmla="*/ 19959 w 3469907"/>
                  <a:gd name="connsiteY157" fmla="*/ 1798665 h 2224519"/>
                  <a:gd name="connsiteX158" fmla="*/ 75227 w 3469907"/>
                  <a:gd name="connsiteY158" fmla="*/ 1301271 h 2224519"/>
                  <a:gd name="connsiteX159" fmla="*/ 175709 w 3469907"/>
                  <a:gd name="connsiteY159" fmla="*/ 1341465 h 2224519"/>
                  <a:gd name="connsiteX160" fmla="*/ 170685 w 3469907"/>
                  <a:gd name="connsiteY160" fmla="*/ 1125426 h 2224519"/>
                  <a:gd name="connsiteX161" fmla="*/ 95322 w 3469907"/>
                  <a:gd name="connsiteY161" fmla="*/ 1235957 h 2224519"/>
                  <a:gd name="connsiteX162" fmla="*/ 180733 w 3469907"/>
                  <a:gd name="connsiteY162" fmla="*/ 1045039 h 2224519"/>
                  <a:gd name="connsiteX163" fmla="*/ 276193 w 3469907"/>
                  <a:gd name="connsiteY163" fmla="*/ 864168 h 2224519"/>
                  <a:gd name="connsiteX164" fmla="*/ 471298 w 3469907"/>
                  <a:gd name="connsiteY164"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050669 w 3469907"/>
                  <a:gd name="connsiteY63" fmla="*/ 1434884 h 2224519"/>
                  <a:gd name="connsiteX64" fmla="*/ 2236406 w 3469907"/>
                  <a:gd name="connsiteY64" fmla="*/ 1349159 h 2224519"/>
                  <a:gd name="connsiteX65" fmla="*/ 2384044 w 3469907"/>
                  <a:gd name="connsiteY65" fmla="*/ 1306296 h 2224519"/>
                  <a:gd name="connsiteX66" fmla="*/ 2607881 w 3469907"/>
                  <a:gd name="connsiteY66" fmla="*/ 1234859 h 2224519"/>
                  <a:gd name="connsiteX67" fmla="*/ 2064955 w 3469907"/>
                  <a:gd name="connsiteY67" fmla="*/ 1382496 h 2224519"/>
                  <a:gd name="connsiteX68" fmla="*/ 2022094 w 3469907"/>
                  <a:gd name="connsiteY68" fmla="*/ 1225334 h 2224519"/>
                  <a:gd name="connsiteX69" fmla="*/ 2364993 w 3469907"/>
                  <a:gd name="connsiteY69" fmla="*/ 1120559 h 2224519"/>
                  <a:gd name="connsiteX70" fmla="*/ 2803144 w 3469907"/>
                  <a:gd name="connsiteY70" fmla="*/ 1101508 h 2224519"/>
                  <a:gd name="connsiteX71" fmla="*/ 2560257 w 3469907"/>
                  <a:gd name="connsiteY71" fmla="*/ 820521 h 2224519"/>
                  <a:gd name="connsiteX72" fmla="*/ 2226881 w 3469907"/>
                  <a:gd name="connsiteY72" fmla="*/ 1049121 h 2224519"/>
                  <a:gd name="connsiteX73" fmla="*/ 2105637 w 3469907"/>
                  <a:gd name="connsiteY73" fmla="*/ 967096 h 2224519"/>
                  <a:gd name="connsiteX74" fmla="*/ 1771168 w 3469907"/>
                  <a:gd name="connsiteY74" fmla="*/ 1203194 h 2224519"/>
                  <a:gd name="connsiteX75" fmla="*/ 1666272 w 3469907"/>
                  <a:gd name="connsiteY75" fmla="*/ 1103537 h 2224519"/>
                  <a:gd name="connsiteX76" fmla="*/ 1333340 w 3469907"/>
                  <a:gd name="connsiteY76" fmla="*/ 1505003 h 2224519"/>
                  <a:gd name="connsiteX77" fmla="*/ 1260930 w 3469907"/>
                  <a:gd name="connsiteY77" fmla="*/ 1457024 h 2224519"/>
                  <a:gd name="connsiteX78" fmla="*/ 1613074 w 3469907"/>
                  <a:gd name="connsiteY78" fmla="*/ 1076685 h 2224519"/>
                  <a:gd name="connsiteX79" fmla="*/ 1920715 w 3469907"/>
                  <a:gd name="connsiteY79" fmla="*/ 821267 h 2224519"/>
                  <a:gd name="connsiteX80" fmla="*/ 1829273 w 3469907"/>
                  <a:gd name="connsiteY80" fmla="*/ 817291 h 2224519"/>
                  <a:gd name="connsiteX81" fmla="*/ 1773614 w 3469907"/>
                  <a:gd name="connsiteY81" fmla="*/ 761632 h 2224519"/>
                  <a:gd name="connsiteX82" fmla="*/ 1456874 w 3469907"/>
                  <a:gd name="connsiteY82" fmla="*/ 1004847 h 2224519"/>
                  <a:gd name="connsiteX83" fmla="*/ 1527211 w 3469907"/>
                  <a:gd name="connsiteY83" fmla="*/ 753639 h 2224519"/>
                  <a:gd name="connsiteX84" fmla="*/ 1421703 w 3469907"/>
                  <a:gd name="connsiteY84" fmla="*/ 834026 h 2224519"/>
                  <a:gd name="connsiteX85" fmla="*/ 1512138 w 3469907"/>
                  <a:gd name="connsiteY85" fmla="*/ 834026 h 2224519"/>
                  <a:gd name="connsiteX86" fmla="*/ 1371461 w 3469907"/>
                  <a:gd name="connsiteY86" fmla="*/ 1019920 h 2224519"/>
                  <a:gd name="connsiteX87" fmla="*/ 1115228 w 3469907"/>
                  <a:gd name="connsiteY87" fmla="*/ 1246008 h 2224519"/>
                  <a:gd name="connsiteX88" fmla="*/ 907141 w 3469907"/>
                  <a:gd name="connsiteY88" fmla="*/ 1537410 h 2224519"/>
                  <a:gd name="connsiteX89" fmla="*/ 858995 w 3469907"/>
                  <a:gd name="connsiteY89" fmla="*/ 1612773 h 2224519"/>
                  <a:gd name="connsiteX90" fmla="*/ 1009720 w 3469907"/>
                  <a:gd name="connsiteY90" fmla="*/ 1909199 h 2224519"/>
                  <a:gd name="connsiteX91" fmla="*/ 1100156 w 3469907"/>
                  <a:gd name="connsiteY91" fmla="*/ 1889102 h 2224519"/>
                  <a:gd name="connsiteX92" fmla="*/ 1243117 w 3469907"/>
                  <a:gd name="connsiteY92" fmla="*/ 1429806 h 2224519"/>
                  <a:gd name="connsiteX93" fmla="*/ 1356169 w 3469907"/>
                  <a:gd name="connsiteY93" fmla="*/ 1501105 h 2224519"/>
                  <a:gd name="connsiteX94" fmla="*/ 1352194 w 3469907"/>
                  <a:gd name="connsiteY94" fmla="*/ 1596520 h 2224519"/>
                  <a:gd name="connsiteX95" fmla="*/ 1324384 w 3469907"/>
                  <a:gd name="connsiteY95" fmla="*/ 1770376 h 2224519"/>
                  <a:gd name="connsiteX96" fmla="*/ 1416465 w 3469907"/>
                  <a:gd name="connsiteY96" fmla="*/ 1910842 h 2224519"/>
                  <a:gd name="connsiteX97" fmla="*/ 1340269 w 3469907"/>
                  <a:gd name="connsiteY97" fmla="*/ 1640250 h 2224519"/>
                  <a:gd name="connsiteX98" fmla="*/ 1606637 w 3469907"/>
                  <a:gd name="connsiteY98" fmla="*/ 1513030 h 2224519"/>
                  <a:gd name="connsiteX99" fmla="*/ 1723643 w 3469907"/>
                  <a:gd name="connsiteY99" fmla="*/ 1293596 h 2224519"/>
                  <a:gd name="connsiteX100" fmla="*/ 1989073 w 3469907"/>
                  <a:gd name="connsiteY100" fmla="*/ 1262840 h 2224519"/>
                  <a:gd name="connsiteX101" fmla="*/ 1885956 w 3469907"/>
                  <a:gd name="connsiteY101" fmla="*/ 1550615 h 2224519"/>
                  <a:gd name="connsiteX102" fmla="*/ 1755393 w 3469907"/>
                  <a:gd name="connsiteY102" fmla="*/ 1719046 h 2224519"/>
                  <a:gd name="connsiteX103" fmla="*/ 1596312 w 3469907"/>
                  <a:gd name="connsiteY103" fmla="*/ 2013962 h 2224519"/>
                  <a:gd name="connsiteX104" fmla="*/ 1574831 w 3469907"/>
                  <a:gd name="connsiteY104" fmla="*/ 1921749 h 2224519"/>
                  <a:gd name="connsiteX105" fmla="*/ 1471464 w 3469907"/>
                  <a:gd name="connsiteY105" fmla="*/ 2065646 h 2224519"/>
                  <a:gd name="connsiteX106" fmla="*/ 1582781 w 3469907"/>
                  <a:gd name="connsiteY106" fmla="*/ 2133232 h 2224519"/>
                  <a:gd name="connsiteX107" fmla="*/ 1451584 w 3469907"/>
                  <a:gd name="connsiteY107" fmla="*/ 2200818 h 2224519"/>
                  <a:gd name="connsiteX108" fmla="*/ 1228948 w 3469907"/>
                  <a:gd name="connsiteY108" fmla="*/ 2208769 h 2224519"/>
                  <a:gd name="connsiteX109" fmla="*/ 982457 w 3469907"/>
                  <a:gd name="connsiteY109" fmla="*/ 2216722 h 2224519"/>
                  <a:gd name="connsiteX110" fmla="*/ 966555 w 3469907"/>
                  <a:gd name="connsiteY110" fmla="*/ 2137207 h 2224519"/>
                  <a:gd name="connsiteX111" fmla="*/ 1197143 w 3469907"/>
                  <a:gd name="connsiteY111" fmla="*/ 2161061 h 2224519"/>
                  <a:gd name="connsiteX112" fmla="*/ 1324364 w 3469907"/>
                  <a:gd name="connsiteY112" fmla="*/ 2141182 h 2224519"/>
                  <a:gd name="connsiteX113" fmla="*/ 1280632 w 3469907"/>
                  <a:gd name="connsiteY113" fmla="*/ 1954329 h 2224519"/>
                  <a:gd name="connsiteX114" fmla="*/ 1407852 w 3469907"/>
                  <a:gd name="connsiteY114" fmla="*/ 1926500 h 2224519"/>
                  <a:gd name="connsiteX115" fmla="*/ 1247453 w 3469907"/>
                  <a:gd name="connsiteY115" fmla="*/ 1884840 h 2224519"/>
                  <a:gd name="connsiteX116" fmla="*/ 1182614 w 3469907"/>
                  <a:gd name="connsiteY116" fmla="*/ 2054900 h 2224519"/>
                  <a:gd name="connsiteX117" fmla="*/ 1024793 w 3469907"/>
                  <a:gd name="connsiteY117" fmla="*/ 2120214 h 2224519"/>
                  <a:gd name="connsiteX118" fmla="*/ 884116 w 3469907"/>
                  <a:gd name="connsiteY118" fmla="*/ 1758474 h 2224519"/>
                  <a:gd name="connsiteX119" fmla="*/ 843922 w 3469907"/>
                  <a:gd name="connsiteY119" fmla="*/ 2069973 h 2224519"/>
                  <a:gd name="connsiteX120" fmla="*/ 703246 w 3469907"/>
                  <a:gd name="connsiteY120" fmla="*/ 1657991 h 2224519"/>
                  <a:gd name="connsiteX121" fmla="*/ 803729 w 3469907"/>
                  <a:gd name="connsiteY121" fmla="*/ 1406782 h 2224519"/>
                  <a:gd name="connsiteX122" fmla="*/ 884115 w 3469907"/>
                  <a:gd name="connsiteY122" fmla="*/ 1246008 h 2224519"/>
                  <a:gd name="connsiteX123" fmla="*/ 1160446 w 3469907"/>
                  <a:gd name="connsiteY123" fmla="*/ 1125427 h 2224519"/>
                  <a:gd name="connsiteX124" fmla="*/ 1637744 w 3469907"/>
                  <a:gd name="connsiteY124" fmla="*/ 648131 h 2224519"/>
                  <a:gd name="connsiteX125" fmla="*/ 1763348 w 3469907"/>
                  <a:gd name="connsiteY125" fmla="*/ 336632 h 2224519"/>
                  <a:gd name="connsiteX126" fmla="*/ 1642768 w 3469907"/>
                  <a:gd name="connsiteY126" fmla="*/ 376825 h 2224519"/>
                  <a:gd name="connsiteX127" fmla="*/ 1451848 w 3469907"/>
                  <a:gd name="connsiteY127" fmla="*/ 658179 h 2224519"/>
                  <a:gd name="connsiteX128" fmla="*/ 1170498 w 3469907"/>
                  <a:gd name="connsiteY128" fmla="*/ 497404 h 2224519"/>
                  <a:gd name="connsiteX129" fmla="*/ 1200641 w 3469907"/>
                  <a:gd name="connsiteY129" fmla="*/ 633056 h 2224519"/>
                  <a:gd name="connsiteX130" fmla="*/ 1115230 w 3469907"/>
                  <a:gd name="connsiteY130" fmla="*/ 869194 h 2224519"/>
                  <a:gd name="connsiteX131" fmla="*/ 1100158 w 3469907"/>
                  <a:gd name="connsiteY131" fmla="*/ 1004845 h 2224519"/>
                  <a:gd name="connsiteX132" fmla="*/ 904215 w 3469907"/>
                  <a:gd name="connsiteY132" fmla="*/ 1014893 h 2224519"/>
                  <a:gd name="connsiteX133" fmla="*/ 929336 w 3469907"/>
                  <a:gd name="connsiteY133" fmla="*/ 1175667 h 2224519"/>
                  <a:gd name="connsiteX134" fmla="*/ 708272 w 3469907"/>
                  <a:gd name="connsiteY134" fmla="*/ 984749 h 2224519"/>
                  <a:gd name="connsiteX135" fmla="*/ 607789 w 3469907"/>
                  <a:gd name="connsiteY135" fmla="*/ 914411 h 2224519"/>
                  <a:gd name="connsiteX136" fmla="*/ 809594 w 3469907"/>
                  <a:gd name="connsiteY136" fmla="*/ 1313832 h 2224519"/>
                  <a:gd name="connsiteX137" fmla="*/ 512330 w 3469907"/>
                  <a:gd name="connsiteY137" fmla="*/ 1356538 h 2224519"/>
                  <a:gd name="connsiteX138" fmla="*/ 647983 w 3469907"/>
                  <a:gd name="connsiteY138" fmla="*/ 1874028 h 2224519"/>
                  <a:gd name="connsiteX139" fmla="*/ 537449 w 3469907"/>
                  <a:gd name="connsiteY139" fmla="*/ 1798666 h 2224519"/>
                  <a:gd name="connsiteX140" fmla="*/ 391749 w 3469907"/>
                  <a:gd name="connsiteY140" fmla="*/ 1733351 h 2224519"/>
                  <a:gd name="connsiteX141" fmla="*/ 230975 w 3469907"/>
                  <a:gd name="connsiteY141" fmla="*/ 1436924 h 2224519"/>
                  <a:gd name="connsiteX142" fmla="*/ 356580 w 3469907"/>
                  <a:gd name="connsiteY142" fmla="*/ 1668037 h 2224519"/>
                  <a:gd name="connsiteX143" fmla="*/ 431942 w 3469907"/>
                  <a:gd name="connsiteY143" fmla="*/ 1833835 h 2224519"/>
                  <a:gd name="connsiteX144" fmla="*/ 527402 w 3469907"/>
                  <a:gd name="connsiteY144" fmla="*/ 1874028 h 2224519"/>
                  <a:gd name="connsiteX145" fmla="*/ 507305 w 3469907"/>
                  <a:gd name="connsiteY145" fmla="*/ 1989585 h 2224519"/>
                  <a:gd name="connsiteX146" fmla="*/ 311362 w 3469907"/>
                  <a:gd name="connsiteY146" fmla="*/ 2180503 h 2224519"/>
                  <a:gd name="connsiteX147" fmla="*/ 250235 w 3469907"/>
                  <a:gd name="connsiteY147" fmla="*/ 2142821 h 2224519"/>
                  <a:gd name="connsiteX148" fmla="*/ 220927 w 3469907"/>
                  <a:gd name="connsiteY148" fmla="*/ 1989584 h 2224519"/>
                  <a:gd name="connsiteX149" fmla="*/ 120444 w 3469907"/>
                  <a:gd name="connsiteY149" fmla="*/ 1909197 h 2224519"/>
                  <a:gd name="connsiteX150" fmla="*/ 65177 w 3469907"/>
                  <a:gd name="connsiteY150" fmla="*/ 1869004 h 2224519"/>
                  <a:gd name="connsiteX151" fmla="*/ 80251 w 3469907"/>
                  <a:gd name="connsiteY151" fmla="*/ 1673060 h 2224519"/>
                  <a:gd name="connsiteX152" fmla="*/ 205854 w 3469907"/>
                  <a:gd name="connsiteY152" fmla="*/ 1813738 h 2224519"/>
                  <a:gd name="connsiteX153" fmla="*/ 301314 w 3469907"/>
                  <a:gd name="connsiteY153" fmla="*/ 1974512 h 2224519"/>
                  <a:gd name="connsiteX154" fmla="*/ 326435 w 3469907"/>
                  <a:gd name="connsiteY154" fmla="*/ 1863979 h 2224519"/>
                  <a:gd name="connsiteX155" fmla="*/ 175710 w 3469907"/>
                  <a:gd name="connsiteY155" fmla="*/ 1517311 h 2224519"/>
                  <a:gd name="connsiteX156" fmla="*/ 150589 w 3469907"/>
                  <a:gd name="connsiteY156" fmla="*/ 1482143 h 2224519"/>
                  <a:gd name="connsiteX157" fmla="*/ 30008 w 3469907"/>
                  <a:gd name="connsiteY157" fmla="*/ 1642916 h 2224519"/>
                  <a:gd name="connsiteX158" fmla="*/ 19959 w 3469907"/>
                  <a:gd name="connsiteY158" fmla="*/ 1798665 h 2224519"/>
                  <a:gd name="connsiteX159" fmla="*/ 75227 w 3469907"/>
                  <a:gd name="connsiteY159" fmla="*/ 1301271 h 2224519"/>
                  <a:gd name="connsiteX160" fmla="*/ 175709 w 3469907"/>
                  <a:gd name="connsiteY160" fmla="*/ 1341465 h 2224519"/>
                  <a:gd name="connsiteX161" fmla="*/ 170685 w 3469907"/>
                  <a:gd name="connsiteY161" fmla="*/ 1125426 h 2224519"/>
                  <a:gd name="connsiteX162" fmla="*/ 95322 w 3469907"/>
                  <a:gd name="connsiteY162" fmla="*/ 1235957 h 2224519"/>
                  <a:gd name="connsiteX163" fmla="*/ 180733 w 3469907"/>
                  <a:gd name="connsiteY163" fmla="*/ 1045039 h 2224519"/>
                  <a:gd name="connsiteX164" fmla="*/ 276193 w 3469907"/>
                  <a:gd name="connsiteY164" fmla="*/ 864168 h 2224519"/>
                  <a:gd name="connsiteX165" fmla="*/ 471298 w 3469907"/>
                  <a:gd name="connsiteY165"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050669 w 3469907"/>
                  <a:gd name="connsiteY63" fmla="*/ 1434884 h 2224519"/>
                  <a:gd name="connsiteX64" fmla="*/ 2236406 w 3469907"/>
                  <a:gd name="connsiteY64" fmla="*/ 1349159 h 2224519"/>
                  <a:gd name="connsiteX65" fmla="*/ 2326894 w 3469907"/>
                  <a:gd name="connsiteY65" fmla="*/ 1472983 h 2224519"/>
                  <a:gd name="connsiteX66" fmla="*/ 2607881 w 3469907"/>
                  <a:gd name="connsiteY66" fmla="*/ 1234859 h 2224519"/>
                  <a:gd name="connsiteX67" fmla="*/ 2064955 w 3469907"/>
                  <a:gd name="connsiteY67" fmla="*/ 1382496 h 2224519"/>
                  <a:gd name="connsiteX68" fmla="*/ 2022094 w 3469907"/>
                  <a:gd name="connsiteY68" fmla="*/ 1225334 h 2224519"/>
                  <a:gd name="connsiteX69" fmla="*/ 2364993 w 3469907"/>
                  <a:gd name="connsiteY69" fmla="*/ 1120559 h 2224519"/>
                  <a:gd name="connsiteX70" fmla="*/ 2803144 w 3469907"/>
                  <a:gd name="connsiteY70" fmla="*/ 1101508 h 2224519"/>
                  <a:gd name="connsiteX71" fmla="*/ 2560257 w 3469907"/>
                  <a:gd name="connsiteY71" fmla="*/ 820521 h 2224519"/>
                  <a:gd name="connsiteX72" fmla="*/ 2226881 w 3469907"/>
                  <a:gd name="connsiteY72" fmla="*/ 1049121 h 2224519"/>
                  <a:gd name="connsiteX73" fmla="*/ 2105637 w 3469907"/>
                  <a:gd name="connsiteY73" fmla="*/ 967096 h 2224519"/>
                  <a:gd name="connsiteX74" fmla="*/ 1771168 w 3469907"/>
                  <a:gd name="connsiteY74" fmla="*/ 1203194 h 2224519"/>
                  <a:gd name="connsiteX75" fmla="*/ 1666272 w 3469907"/>
                  <a:gd name="connsiteY75" fmla="*/ 1103537 h 2224519"/>
                  <a:gd name="connsiteX76" fmla="*/ 1333340 w 3469907"/>
                  <a:gd name="connsiteY76" fmla="*/ 1505003 h 2224519"/>
                  <a:gd name="connsiteX77" fmla="*/ 1260930 w 3469907"/>
                  <a:gd name="connsiteY77" fmla="*/ 1457024 h 2224519"/>
                  <a:gd name="connsiteX78" fmla="*/ 1613074 w 3469907"/>
                  <a:gd name="connsiteY78" fmla="*/ 1076685 h 2224519"/>
                  <a:gd name="connsiteX79" fmla="*/ 1920715 w 3469907"/>
                  <a:gd name="connsiteY79" fmla="*/ 821267 h 2224519"/>
                  <a:gd name="connsiteX80" fmla="*/ 1829273 w 3469907"/>
                  <a:gd name="connsiteY80" fmla="*/ 817291 h 2224519"/>
                  <a:gd name="connsiteX81" fmla="*/ 1773614 w 3469907"/>
                  <a:gd name="connsiteY81" fmla="*/ 761632 h 2224519"/>
                  <a:gd name="connsiteX82" fmla="*/ 1456874 w 3469907"/>
                  <a:gd name="connsiteY82" fmla="*/ 1004847 h 2224519"/>
                  <a:gd name="connsiteX83" fmla="*/ 1527211 w 3469907"/>
                  <a:gd name="connsiteY83" fmla="*/ 753639 h 2224519"/>
                  <a:gd name="connsiteX84" fmla="*/ 1421703 w 3469907"/>
                  <a:gd name="connsiteY84" fmla="*/ 834026 h 2224519"/>
                  <a:gd name="connsiteX85" fmla="*/ 1512138 w 3469907"/>
                  <a:gd name="connsiteY85" fmla="*/ 834026 h 2224519"/>
                  <a:gd name="connsiteX86" fmla="*/ 1371461 w 3469907"/>
                  <a:gd name="connsiteY86" fmla="*/ 1019920 h 2224519"/>
                  <a:gd name="connsiteX87" fmla="*/ 1115228 w 3469907"/>
                  <a:gd name="connsiteY87" fmla="*/ 1246008 h 2224519"/>
                  <a:gd name="connsiteX88" fmla="*/ 907141 w 3469907"/>
                  <a:gd name="connsiteY88" fmla="*/ 1537410 h 2224519"/>
                  <a:gd name="connsiteX89" fmla="*/ 858995 w 3469907"/>
                  <a:gd name="connsiteY89" fmla="*/ 1612773 h 2224519"/>
                  <a:gd name="connsiteX90" fmla="*/ 1009720 w 3469907"/>
                  <a:gd name="connsiteY90" fmla="*/ 1909199 h 2224519"/>
                  <a:gd name="connsiteX91" fmla="*/ 1100156 w 3469907"/>
                  <a:gd name="connsiteY91" fmla="*/ 1889102 h 2224519"/>
                  <a:gd name="connsiteX92" fmla="*/ 1243117 w 3469907"/>
                  <a:gd name="connsiteY92" fmla="*/ 1429806 h 2224519"/>
                  <a:gd name="connsiteX93" fmla="*/ 1356169 w 3469907"/>
                  <a:gd name="connsiteY93" fmla="*/ 1501105 h 2224519"/>
                  <a:gd name="connsiteX94" fmla="*/ 1352194 w 3469907"/>
                  <a:gd name="connsiteY94" fmla="*/ 1596520 h 2224519"/>
                  <a:gd name="connsiteX95" fmla="*/ 1324384 w 3469907"/>
                  <a:gd name="connsiteY95" fmla="*/ 1770376 h 2224519"/>
                  <a:gd name="connsiteX96" fmla="*/ 1416465 w 3469907"/>
                  <a:gd name="connsiteY96" fmla="*/ 1910842 h 2224519"/>
                  <a:gd name="connsiteX97" fmla="*/ 1340269 w 3469907"/>
                  <a:gd name="connsiteY97" fmla="*/ 1640250 h 2224519"/>
                  <a:gd name="connsiteX98" fmla="*/ 1606637 w 3469907"/>
                  <a:gd name="connsiteY98" fmla="*/ 1513030 h 2224519"/>
                  <a:gd name="connsiteX99" fmla="*/ 1723643 w 3469907"/>
                  <a:gd name="connsiteY99" fmla="*/ 1293596 h 2224519"/>
                  <a:gd name="connsiteX100" fmla="*/ 1989073 w 3469907"/>
                  <a:gd name="connsiteY100" fmla="*/ 1262840 h 2224519"/>
                  <a:gd name="connsiteX101" fmla="*/ 1885956 w 3469907"/>
                  <a:gd name="connsiteY101" fmla="*/ 1550615 h 2224519"/>
                  <a:gd name="connsiteX102" fmla="*/ 1755393 w 3469907"/>
                  <a:gd name="connsiteY102" fmla="*/ 1719046 h 2224519"/>
                  <a:gd name="connsiteX103" fmla="*/ 1596312 w 3469907"/>
                  <a:gd name="connsiteY103" fmla="*/ 2013962 h 2224519"/>
                  <a:gd name="connsiteX104" fmla="*/ 1574831 w 3469907"/>
                  <a:gd name="connsiteY104" fmla="*/ 1921749 h 2224519"/>
                  <a:gd name="connsiteX105" fmla="*/ 1471464 w 3469907"/>
                  <a:gd name="connsiteY105" fmla="*/ 2065646 h 2224519"/>
                  <a:gd name="connsiteX106" fmla="*/ 1582781 w 3469907"/>
                  <a:gd name="connsiteY106" fmla="*/ 2133232 h 2224519"/>
                  <a:gd name="connsiteX107" fmla="*/ 1451584 w 3469907"/>
                  <a:gd name="connsiteY107" fmla="*/ 2200818 h 2224519"/>
                  <a:gd name="connsiteX108" fmla="*/ 1228948 w 3469907"/>
                  <a:gd name="connsiteY108" fmla="*/ 2208769 h 2224519"/>
                  <a:gd name="connsiteX109" fmla="*/ 982457 w 3469907"/>
                  <a:gd name="connsiteY109" fmla="*/ 2216722 h 2224519"/>
                  <a:gd name="connsiteX110" fmla="*/ 966555 w 3469907"/>
                  <a:gd name="connsiteY110" fmla="*/ 2137207 h 2224519"/>
                  <a:gd name="connsiteX111" fmla="*/ 1197143 w 3469907"/>
                  <a:gd name="connsiteY111" fmla="*/ 2161061 h 2224519"/>
                  <a:gd name="connsiteX112" fmla="*/ 1324364 w 3469907"/>
                  <a:gd name="connsiteY112" fmla="*/ 2141182 h 2224519"/>
                  <a:gd name="connsiteX113" fmla="*/ 1280632 w 3469907"/>
                  <a:gd name="connsiteY113" fmla="*/ 1954329 h 2224519"/>
                  <a:gd name="connsiteX114" fmla="*/ 1407852 w 3469907"/>
                  <a:gd name="connsiteY114" fmla="*/ 1926500 h 2224519"/>
                  <a:gd name="connsiteX115" fmla="*/ 1247453 w 3469907"/>
                  <a:gd name="connsiteY115" fmla="*/ 1884840 h 2224519"/>
                  <a:gd name="connsiteX116" fmla="*/ 1182614 w 3469907"/>
                  <a:gd name="connsiteY116" fmla="*/ 2054900 h 2224519"/>
                  <a:gd name="connsiteX117" fmla="*/ 1024793 w 3469907"/>
                  <a:gd name="connsiteY117" fmla="*/ 2120214 h 2224519"/>
                  <a:gd name="connsiteX118" fmla="*/ 884116 w 3469907"/>
                  <a:gd name="connsiteY118" fmla="*/ 1758474 h 2224519"/>
                  <a:gd name="connsiteX119" fmla="*/ 843922 w 3469907"/>
                  <a:gd name="connsiteY119" fmla="*/ 2069973 h 2224519"/>
                  <a:gd name="connsiteX120" fmla="*/ 703246 w 3469907"/>
                  <a:gd name="connsiteY120" fmla="*/ 1657991 h 2224519"/>
                  <a:gd name="connsiteX121" fmla="*/ 803729 w 3469907"/>
                  <a:gd name="connsiteY121" fmla="*/ 1406782 h 2224519"/>
                  <a:gd name="connsiteX122" fmla="*/ 884115 w 3469907"/>
                  <a:gd name="connsiteY122" fmla="*/ 1246008 h 2224519"/>
                  <a:gd name="connsiteX123" fmla="*/ 1160446 w 3469907"/>
                  <a:gd name="connsiteY123" fmla="*/ 1125427 h 2224519"/>
                  <a:gd name="connsiteX124" fmla="*/ 1637744 w 3469907"/>
                  <a:gd name="connsiteY124" fmla="*/ 648131 h 2224519"/>
                  <a:gd name="connsiteX125" fmla="*/ 1763348 w 3469907"/>
                  <a:gd name="connsiteY125" fmla="*/ 336632 h 2224519"/>
                  <a:gd name="connsiteX126" fmla="*/ 1642768 w 3469907"/>
                  <a:gd name="connsiteY126" fmla="*/ 376825 h 2224519"/>
                  <a:gd name="connsiteX127" fmla="*/ 1451848 w 3469907"/>
                  <a:gd name="connsiteY127" fmla="*/ 658179 h 2224519"/>
                  <a:gd name="connsiteX128" fmla="*/ 1170498 w 3469907"/>
                  <a:gd name="connsiteY128" fmla="*/ 497404 h 2224519"/>
                  <a:gd name="connsiteX129" fmla="*/ 1200641 w 3469907"/>
                  <a:gd name="connsiteY129" fmla="*/ 633056 h 2224519"/>
                  <a:gd name="connsiteX130" fmla="*/ 1115230 w 3469907"/>
                  <a:gd name="connsiteY130" fmla="*/ 869194 h 2224519"/>
                  <a:gd name="connsiteX131" fmla="*/ 1100158 w 3469907"/>
                  <a:gd name="connsiteY131" fmla="*/ 1004845 h 2224519"/>
                  <a:gd name="connsiteX132" fmla="*/ 904215 w 3469907"/>
                  <a:gd name="connsiteY132" fmla="*/ 1014893 h 2224519"/>
                  <a:gd name="connsiteX133" fmla="*/ 929336 w 3469907"/>
                  <a:gd name="connsiteY133" fmla="*/ 1175667 h 2224519"/>
                  <a:gd name="connsiteX134" fmla="*/ 708272 w 3469907"/>
                  <a:gd name="connsiteY134" fmla="*/ 984749 h 2224519"/>
                  <a:gd name="connsiteX135" fmla="*/ 607789 w 3469907"/>
                  <a:gd name="connsiteY135" fmla="*/ 914411 h 2224519"/>
                  <a:gd name="connsiteX136" fmla="*/ 809594 w 3469907"/>
                  <a:gd name="connsiteY136" fmla="*/ 1313832 h 2224519"/>
                  <a:gd name="connsiteX137" fmla="*/ 512330 w 3469907"/>
                  <a:gd name="connsiteY137" fmla="*/ 1356538 h 2224519"/>
                  <a:gd name="connsiteX138" fmla="*/ 647983 w 3469907"/>
                  <a:gd name="connsiteY138" fmla="*/ 1874028 h 2224519"/>
                  <a:gd name="connsiteX139" fmla="*/ 537449 w 3469907"/>
                  <a:gd name="connsiteY139" fmla="*/ 1798666 h 2224519"/>
                  <a:gd name="connsiteX140" fmla="*/ 391749 w 3469907"/>
                  <a:gd name="connsiteY140" fmla="*/ 1733351 h 2224519"/>
                  <a:gd name="connsiteX141" fmla="*/ 230975 w 3469907"/>
                  <a:gd name="connsiteY141" fmla="*/ 1436924 h 2224519"/>
                  <a:gd name="connsiteX142" fmla="*/ 356580 w 3469907"/>
                  <a:gd name="connsiteY142" fmla="*/ 1668037 h 2224519"/>
                  <a:gd name="connsiteX143" fmla="*/ 431942 w 3469907"/>
                  <a:gd name="connsiteY143" fmla="*/ 1833835 h 2224519"/>
                  <a:gd name="connsiteX144" fmla="*/ 527402 w 3469907"/>
                  <a:gd name="connsiteY144" fmla="*/ 1874028 h 2224519"/>
                  <a:gd name="connsiteX145" fmla="*/ 507305 w 3469907"/>
                  <a:gd name="connsiteY145" fmla="*/ 1989585 h 2224519"/>
                  <a:gd name="connsiteX146" fmla="*/ 311362 w 3469907"/>
                  <a:gd name="connsiteY146" fmla="*/ 2180503 h 2224519"/>
                  <a:gd name="connsiteX147" fmla="*/ 250235 w 3469907"/>
                  <a:gd name="connsiteY147" fmla="*/ 2142821 h 2224519"/>
                  <a:gd name="connsiteX148" fmla="*/ 220927 w 3469907"/>
                  <a:gd name="connsiteY148" fmla="*/ 1989584 h 2224519"/>
                  <a:gd name="connsiteX149" fmla="*/ 120444 w 3469907"/>
                  <a:gd name="connsiteY149" fmla="*/ 1909197 h 2224519"/>
                  <a:gd name="connsiteX150" fmla="*/ 65177 w 3469907"/>
                  <a:gd name="connsiteY150" fmla="*/ 1869004 h 2224519"/>
                  <a:gd name="connsiteX151" fmla="*/ 80251 w 3469907"/>
                  <a:gd name="connsiteY151" fmla="*/ 1673060 h 2224519"/>
                  <a:gd name="connsiteX152" fmla="*/ 205854 w 3469907"/>
                  <a:gd name="connsiteY152" fmla="*/ 1813738 h 2224519"/>
                  <a:gd name="connsiteX153" fmla="*/ 301314 w 3469907"/>
                  <a:gd name="connsiteY153" fmla="*/ 1974512 h 2224519"/>
                  <a:gd name="connsiteX154" fmla="*/ 326435 w 3469907"/>
                  <a:gd name="connsiteY154" fmla="*/ 1863979 h 2224519"/>
                  <a:gd name="connsiteX155" fmla="*/ 175710 w 3469907"/>
                  <a:gd name="connsiteY155" fmla="*/ 1517311 h 2224519"/>
                  <a:gd name="connsiteX156" fmla="*/ 150589 w 3469907"/>
                  <a:gd name="connsiteY156" fmla="*/ 1482143 h 2224519"/>
                  <a:gd name="connsiteX157" fmla="*/ 30008 w 3469907"/>
                  <a:gd name="connsiteY157" fmla="*/ 1642916 h 2224519"/>
                  <a:gd name="connsiteX158" fmla="*/ 19959 w 3469907"/>
                  <a:gd name="connsiteY158" fmla="*/ 1798665 h 2224519"/>
                  <a:gd name="connsiteX159" fmla="*/ 75227 w 3469907"/>
                  <a:gd name="connsiteY159" fmla="*/ 1301271 h 2224519"/>
                  <a:gd name="connsiteX160" fmla="*/ 175709 w 3469907"/>
                  <a:gd name="connsiteY160" fmla="*/ 1341465 h 2224519"/>
                  <a:gd name="connsiteX161" fmla="*/ 170685 w 3469907"/>
                  <a:gd name="connsiteY161" fmla="*/ 1125426 h 2224519"/>
                  <a:gd name="connsiteX162" fmla="*/ 95322 w 3469907"/>
                  <a:gd name="connsiteY162" fmla="*/ 1235957 h 2224519"/>
                  <a:gd name="connsiteX163" fmla="*/ 180733 w 3469907"/>
                  <a:gd name="connsiteY163" fmla="*/ 1045039 h 2224519"/>
                  <a:gd name="connsiteX164" fmla="*/ 276193 w 3469907"/>
                  <a:gd name="connsiteY164" fmla="*/ 864168 h 2224519"/>
                  <a:gd name="connsiteX165" fmla="*/ 471298 w 3469907"/>
                  <a:gd name="connsiteY165" fmla="*/ 663201 h 2224519"/>
                  <a:gd name="connsiteX0" fmla="*/ 471298 w 3469907"/>
                  <a:gd name="connsiteY0" fmla="*/ 663201 h 2224519"/>
                  <a:gd name="connsiteX1" fmla="*/ 693200 w 3469907"/>
                  <a:gd name="connsiteY1" fmla="*/ 401944 h 2224519"/>
                  <a:gd name="connsiteX2" fmla="*/ 743441 w 3469907"/>
                  <a:gd name="connsiteY2" fmla="*/ 462235 h 2224519"/>
                  <a:gd name="connsiteX3" fmla="*/ 708273 w 3469907"/>
                  <a:gd name="connsiteY3" fmla="*/ 572766 h 2224519"/>
                  <a:gd name="connsiteX4" fmla="*/ 637934 w 3469907"/>
                  <a:gd name="connsiteY4" fmla="*/ 582815 h 2224519"/>
                  <a:gd name="connsiteX5" fmla="*/ 562573 w 3469907"/>
                  <a:gd name="connsiteY5" fmla="*/ 617984 h 2224519"/>
                  <a:gd name="connsiteX6" fmla="*/ 688176 w 3469907"/>
                  <a:gd name="connsiteY6" fmla="*/ 768709 h 2224519"/>
                  <a:gd name="connsiteX7" fmla="*/ 487209 w 3469907"/>
                  <a:gd name="connsiteY7" fmla="*/ 743589 h 2224519"/>
                  <a:gd name="connsiteX8" fmla="*/ 421895 w 3469907"/>
                  <a:gd name="connsiteY8" fmla="*/ 944556 h 2224519"/>
                  <a:gd name="connsiteX9" fmla="*/ 241862 w 3469907"/>
                  <a:gd name="connsiteY9" fmla="*/ 984749 h 2224519"/>
                  <a:gd name="connsiteX10" fmla="*/ 306338 w 3469907"/>
                  <a:gd name="connsiteY10" fmla="*/ 1276151 h 2224519"/>
                  <a:gd name="connsiteX11" fmla="*/ 492233 w 3469907"/>
                  <a:gd name="connsiteY11" fmla="*/ 1185716 h 2224519"/>
                  <a:gd name="connsiteX12" fmla="*/ 477162 w 3469907"/>
                  <a:gd name="connsiteY12" fmla="*/ 969676 h 2224519"/>
                  <a:gd name="connsiteX13" fmla="*/ 738418 w 3469907"/>
                  <a:gd name="connsiteY13" fmla="*/ 773733 h 2224519"/>
                  <a:gd name="connsiteX14" fmla="*/ 818805 w 3469907"/>
                  <a:gd name="connsiteY14" fmla="*/ 808903 h 2224519"/>
                  <a:gd name="connsiteX15" fmla="*/ 889144 w 3469907"/>
                  <a:gd name="connsiteY15" fmla="*/ 909386 h 2224519"/>
                  <a:gd name="connsiteX16" fmla="*/ 793684 w 3469907"/>
                  <a:gd name="connsiteY16" fmla="*/ 698370 h 2224519"/>
                  <a:gd name="connsiteX17" fmla="*/ 803732 w 3469907"/>
                  <a:gd name="connsiteY17" fmla="*/ 427065 h 2224519"/>
                  <a:gd name="connsiteX18" fmla="*/ 979579 w 3469907"/>
                  <a:gd name="connsiteY18" fmla="*/ 281364 h 2224519"/>
                  <a:gd name="connsiteX19" fmla="*/ 904216 w 3469907"/>
                  <a:gd name="connsiteY19" fmla="*/ 462235 h 2224519"/>
                  <a:gd name="connsiteX20" fmla="*/ 899192 w 3469907"/>
                  <a:gd name="connsiteY20" fmla="*/ 537597 h 2224519"/>
                  <a:gd name="connsiteX21" fmla="*/ 1029820 w 3469907"/>
                  <a:gd name="connsiteY21" fmla="*/ 557694 h 2224519"/>
                  <a:gd name="connsiteX22" fmla="*/ 974554 w 3469907"/>
                  <a:gd name="connsiteY22" fmla="*/ 758661 h 2224519"/>
                  <a:gd name="connsiteX23" fmla="*/ 994652 w 3469907"/>
                  <a:gd name="connsiteY23" fmla="*/ 778759 h 2224519"/>
                  <a:gd name="connsiteX24" fmla="*/ 959482 w 3469907"/>
                  <a:gd name="connsiteY24" fmla="*/ 497404 h 2224519"/>
                  <a:gd name="connsiteX25" fmla="*/ 1034844 w 3469907"/>
                  <a:gd name="connsiteY25" fmla="*/ 306485 h 2224519"/>
                  <a:gd name="connsiteX26" fmla="*/ 1155424 w 3469907"/>
                  <a:gd name="connsiteY26" fmla="*/ 140687 h 2224519"/>
                  <a:gd name="connsiteX27" fmla="*/ 1265955 w 3469907"/>
                  <a:gd name="connsiteY27" fmla="*/ 206001 h 2224519"/>
                  <a:gd name="connsiteX28" fmla="*/ 1145375 w 3469907"/>
                  <a:gd name="connsiteY28" fmla="*/ 296438 h 2224519"/>
                  <a:gd name="connsiteX29" fmla="*/ 1311173 w 3469907"/>
                  <a:gd name="connsiteY29" fmla="*/ 406970 h 2224519"/>
                  <a:gd name="connsiteX30" fmla="*/ 1346340 w 3469907"/>
                  <a:gd name="connsiteY30" fmla="*/ 115567 h 2224519"/>
                  <a:gd name="connsiteX31" fmla="*/ 1436777 w 3469907"/>
                  <a:gd name="connsiteY31" fmla="*/ 45231 h 2224519"/>
                  <a:gd name="connsiteX32" fmla="*/ 1872613 w 3469907"/>
                  <a:gd name="connsiteY32" fmla="*/ 11326 h 2224519"/>
                  <a:gd name="connsiteX33" fmla="*/ 1952519 w 3469907"/>
                  <a:gd name="connsiteY33" fmla="*/ 22160 h 2224519"/>
                  <a:gd name="connsiteX34" fmla="*/ 2225311 w 3469907"/>
                  <a:gd name="connsiteY34" fmla="*/ 79631 h 2224519"/>
                  <a:gd name="connsiteX35" fmla="*/ 2341181 w 3469907"/>
                  <a:gd name="connsiteY35" fmla="*/ 539534 h 2224519"/>
                  <a:gd name="connsiteX36" fmla="*/ 2293556 w 3469907"/>
                  <a:gd name="connsiteY36" fmla="*/ 349033 h 2224519"/>
                  <a:gd name="connsiteX37" fmla="*/ 2131631 w 3469907"/>
                  <a:gd name="connsiteY37" fmla="*/ 329984 h 2224519"/>
                  <a:gd name="connsiteX38" fmla="*/ 2093531 w 3469907"/>
                  <a:gd name="connsiteY38" fmla="*/ 172821 h 2224519"/>
                  <a:gd name="connsiteX39" fmla="*/ 1964943 w 3469907"/>
                  <a:gd name="connsiteY39" fmla="*/ 239496 h 2224519"/>
                  <a:gd name="connsiteX40" fmla="*/ 1936368 w 3469907"/>
                  <a:gd name="connsiteY40" fmla="*/ 56934 h 2224519"/>
                  <a:gd name="connsiteX41" fmla="*/ 1773395 w 3469907"/>
                  <a:gd name="connsiteY41" fmla="*/ 50254 h 2224519"/>
                  <a:gd name="connsiteX42" fmla="*/ 1708081 w 3469907"/>
                  <a:gd name="connsiteY42" fmla="*/ 110545 h 2224519"/>
                  <a:gd name="connsiteX43" fmla="*/ 1461896 w 3469907"/>
                  <a:gd name="connsiteY43" fmla="*/ 90447 h 2224519"/>
                  <a:gd name="connsiteX44" fmla="*/ 1421703 w 3469907"/>
                  <a:gd name="connsiteY44" fmla="*/ 396922 h 2224519"/>
                  <a:gd name="connsiteX45" fmla="*/ 1878903 w 3469907"/>
                  <a:gd name="connsiteY45" fmla="*/ 291415 h 2224519"/>
                  <a:gd name="connsiteX46" fmla="*/ 1968422 w 3469907"/>
                  <a:gd name="connsiteY46" fmla="*/ 228894 h 2224519"/>
                  <a:gd name="connsiteX47" fmla="*/ 2091943 w 3469907"/>
                  <a:gd name="connsiteY47" fmla="*/ 226796 h 2224519"/>
                  <a:gd name="connsiteX48" fmla="*/ 2041143 w 3469907"/>
                  <a:gd name="connsiteY48" fmla="*/ 518896 h 2224519"/>
                  <a:gd name="connsiteX49" fmla="*/ 1901443 w 3469907"/>
                  <a:gd name="connsiteY49" fmla="*/ 779246 h 2224519"/>
                  <a:gd name="connsiteX50" fmla="*/ 2123693 w 3469907"/>
                  <a:gd name="connsiteY50" fmla="*/ 868146 h 2224519"/>
                  <a:gd name="connsiteX51" fmla="*/ 2117343 w 3469907"/>
                  <a:gd name="connsiteY51" fmla="*/ 398246 h 2224519"/>
                  <a:gd name="connsiteX52" fmla="*/ 2361818 w 3469907"/>
                  <a:gd name="connsiteY52" fmla="*/ 377609 h 2224519"/>
                  <a:gd name="connsiteX53" fmla="*/ 2326893 w 3469907"/>
                  <a:gd name="connsiteY53" fmla="*/ 531596 h 2224519"/>
                  <a:gd name="connsiteX54" fmla="*/ 2213753 w 3469907"/>
                  <a:gd name="connsiteY54" fmla="*/ 879852 h 2224519"/>
                  <a:gd name="connsiteX55" fmla="*/ 2426908 w 3469907"/>
                  <a:gd name="connsiteY55" fmla="*/ 577634 h 2224519"/>
                  <a:gd name="connsiteX56" fmla="*/ 2693607 w 3469907"/>
                  <a:gd name="connsiteY56" fmla="*/ 882434 h 2224519"/>
                  <a:gd name="connsiteX57" fmla="*/ 2960305 w 3469907"/>
                  <a:gd name="connsiteY57" fmla="*/ 1058646 h 2224519"/>
                  <a:gd name="connsiteX58" fmla="*/ 3469893 w 3469907"/>
                  <a:gd name="connsiteY58" fmla="*/ 1934946 h 2224519"/>
                  <a:gd name="connsiteX59" fmla="*/ 1741107 w 3469907"/>
                  <a:gd name="connsiteY59" fmla="*/ 1953996 h 2224519"/>
                  <a:gd name="connsiteX60" fmla="*/ 1783969 w 3469907"/>
                  <a:gd name="connsiteY60" fmla="*/ 1796834 h 2224519"/>
                  <a:gd name="connsiteX61" fmla="*/ 1836357 w 3469907"/>
                  <a:gd name="connsiteY61" fmla="*/ 1606334 h 2224519"/>
                  <a:gd name="connsiteX62" fmla="*/ 2164969 w 3469907"/>
                  <a:gd name="connsiteY62" fmla="*/ 1577759 h 2224519"/>
                  <a:gd name="connsiteX63" fmla="*/ 2050669 w 3469907"/>
                  <a:gd name="connsiteY63" fmla="*/ 1434884 h 2224519"/>
                  <a:gd name="connsiteX64" fmla="*/ 2236406 w 3469907"/>
                  <a:gd name="connsiteY64" fmla="*/ 1349159 h 2224519"/>
                  <a:gd name="connsiteX65" fmla="*/ 2326894 w 3469907"/>
                  <a:gd name="connsiteY65" fmla="*/ 1472983 h 2224519"/>
                  <a:gd name="connsiteX66" fmla="*/ 2607881 w 3469907"/>
                  <a:gd name="connsiteY66" fmla="*/ 1234859 h 2224519"/>
                  <a:gd name="connsiteX67" fmla="*/ 2064955 w 3469907"/>
                  <a:gd name="connsiteY67" fmla="*/ 1382496 h 2224519"/>
                  <a:gd name="connsiteX68" fmla="*/ 2022094 w 3469907"/>
                  <a:gd name="connsiteY68" fmla="*/ 1225334 h 2224519"/>
                  <a:gd name="connsiteX69" fmla="*/ 2364993 w 3469907"/>
                  <a:gd name="connsiteY69" fmla="*/ 1120559 h 2224519"/>
                  <a:gd name="connsiteX70" fmla="*/ 2803144 w 3469907"/>
                  <a:gd name="connsiteY70" fmla="*/ 1101508 h 2224519"/>
                  <a:gd name="connsiteX71" fmla="*/ 2560257 w 3469907"/>
                  <a:gd name="connsiteY71" fmla="*/ 820521 h 2224519"/>
                  <a:gd name="connsiteX72" fmla="*/ 2226881 w 3469907"/>
                  <a:gd name="connsiteY72" fmla="*/ 1049121 h 2224519"/>
                  <a:gd name="connsiteX73" fmla="*/ 2105637 w 3469907"/>
                  <a:gd name="connsiteY73" fmla="*/ 967096 h 2224519"/>
                  <a:gd name="connsiteX74" fmla="*/ 1771168 w 3469907"/>
                  <a:gd name="connsiteY74" fmla="*/ 1203194 h 2224519"/>
                  <a:gd name="connsiteX75" fmla="*/ 1666272 w 3469907"/>
                  <a:gd name="connsiteY75" fmla="*/ 1103537 h 2224519"/>
                  <a:gd name="connsiteX76" fmla="*/ 1333340 w 3469907"/>
                  <a:gd name="connsiteY76" fmla="*/ 1505003 h 2224519"/>
                  <a:gd name="connsiteX77" fmla="*/ 1260930 w 3469907"/>
                  <a:gd name="connsiteY77" fmla="*/ 1457024 h 2224519"/>
                  <a:gd name="connsiteX78" fmla="*/ 1613074 w 3469907"/>
                  <a:gd name="connsiteY78" fmla="*/ 1076685 h 2224519"/>
                  <a:gd name="connsiteX79" fmla="*/ 1920715 w 3469907"/>
                  <a:gd name="connsiteY79" fmla="*/ 821267 h 2224519"/>
                  <a:gd name="connsiteX80" fmla="*/ 1829273 w 3469907"/>
                  <a:gd name="connsiteY80" fmla="*/ 817291 h 2224519"/>
                  <a:gd name="connsiteX81" fmla="*/ 1773614 w 3469907"/>
                  <a:gd name="connsiteY81" fmla="*/ 761632 h 2224519"/>
                  <a:gd name="connsiteX82" fmla="*/ 1456874 w 3469907"/>
                  <a:gd name="connsiteY82" fmla="*/ 1004847 h 2224519"/>
                  <a:gd name="connsiteX83" fmla="*/ 1527211 w 3469907"/>
                  <a:gd name="connsiteY83" fmla="*/ 753639 h 2224519"/>
                  <a:gd name="connsiteX84" fmla="*/ 1421703 w 3469907"/>
                  <a:gd name="connsiteY84" fmla="*/ 834026 h 2224519"/>
                  <a:gd name="connsiteX85" fmla="*/ 1512138 w 3469907"/>
                  <a:gd name="connsiteY85" fmla="*/ 834026 h 2224519"/>
                  <a:gd name="connsiteX86" fmla="*/ 1371461 w 3469907"/>
                  <a:gd name="connsiteY86" fmla="*/ 1019920 h 2224519"/>
                  <a:gd name="connsiteX87" fmla="*/ 1115228 w 3469907"/>
                  <a:gd name="connsiteY87" fmla="*/ 1246008 h 2224519"/>
                  <a:gd name="connsiteX88" fmla="*/ 907141 w 3469907"/>
                  <a:gd name="connsiteY88" fmla="*/ 1537410 h 2224519"/>
                  <a:gd name="connsiteX89" fmla="*/ 858995 w 3469907"/>
                  <a:gd name="connsiteY89" fmla="*/ 1612773 h 2224519"/>
                  <a:gd name="connsiteX90" fmla="*/ 1009720 w 3469907"/>
                  <a:gd name="connsiteY90" fmla="*/ 1909199 h 2224519"/>
                  <a:gd name="connsiteX91" fmla="*/ 1100156 w 3469907"/>
                  <a:gd name="connsiteY91" fmla="*/ 1889102 h 2224519"/>
                  <a:gd name="connsiteX92" fmla="*/ 1243117 w 3469907"/>
                  <a:gd name="connsiteY92" fmla="*/ 1429806 h 2224519"/>
                  <a:gd name="connsiteX93" fmla="*/ 1356169 w 3469907"/>
                  <a:gd name="connsiteY93" fmla="*/ 1501105 h 2224519"/>
                  <a:gd name="connsiteX94" fmla="*/ 1352194 w 3469907"/>
                  <a:gd name="connsiteY94" fmla="*/ 1596520 h 2224519"/>
                  <a:gd name="connsiteX95" fmla="*/ 1324384 w 3469907"/>
                  <a:gd name="connsiteY95" fmla="*/ 1770376 h 2224519"/>
                  <a:gd name="connsiteX96" fmla="*/ 1416465 w 3469907"/>
                  <a:gd name="connsiteY96" fmla="*/ 1910842 h 2224519"/>
                  <a:gd name="connsiteX97" fmla="*/ 1340269 w 3469907"/>
                  <a:gd name="connsiteY97" fmla="*/ 1640250 h 2224519"/>
                  <a:gd name="connsiteX98" fmla="*/ 1606637 w 3469907"/>
                  <a:gd name="connsiteY98" fmla="*/ 1513030 h 2224519"/>
                  <a:gd name="connsiteX99" fmla="*/ 1723643 w 3469907"/>
                  <a:gd name="connsiteY99" fmla="*/ 1293596 h 2224519"/>
                  <a:gd name="connsiteX100" fmla="*/ 1989073 w 3469907"/>
                  <a:gd name="connsiteY100" fmla="*/ 1262840 h 2224519"/>
                  <a:gd name="connsiteX101" fmla="*/ 1885956 w 3469907"/>
                  <a:gd name="connsiteY101" fmla="*/ 1550615 h 2224519"/>
                  <a:gd name="connsiteX102" fmla="*/ 1755393 w 3469907"/>
                  <a:gd name="connsiteY102" fmla="*/ 1719046 h 2224519"/>
                  <a:gd name="connsiteX103" fmla="*/ 1596312 w 3469907"/>
                  <a:gd name="connsiteY103" fmla="*/ 2013962 h 2224519"/>
                  <a:gd name="connsiteX104" fmla="*/ 1574831 w 3469907"/>
                  <a:gd name="connsiteY104" fmla="*/ 1921749 h 2224519"/>
                  <a:gd name="connsiteX105" fmla="*/ 1471464 w 3469907"/>
                  <a:gd name="connsiteY105" fmla="*/ 2065646 h 2224519"/>
                  <a:gd name="connsiteX106" fmla="*/ 1582781 w 3469907"/>
                  <a:gd name="connsiteY106" fmla="*/ 2133232 h 2224519"/>
                  <a:gd name="connsiteX107" fmla="*/ 1451584 w 3469907"/>
                  <a:gd name="connsiteY107" fmla="*/ 2200818 h 2224519"/>
                  <a:gd name="connsiteX108" fmla="*/ 1228948 w 3469907"/>
                  <a:gd name="connsiteY108" fmla="*/ 2208769 h 2224519"/>
                  <a:gd name="connsiteX109" fmla="*/ 982457 w 3469907"/>
                  <a:gd name="connsiteY109" fmla="*/ 2216722 h 2224519"/>
                  <a:gd name="connsiteX110" fmla="*/ 966555 w 3469907"/>
                  <a:gd name="connsiteY110" fmla="*/ 2137207 h 2224519"/>
                  <a:gd name="connsiteX111" fmla="*/ 1197143 w 3469907"/>
                  <a:gd name="connsiteY111" fmla="*/ 2161061 h 2224519"/>
                  <a:gd name="connsiteX112" fmla="*/ 1324364 w 3469907"/>
                  <a:gd name="connsiteY112" fmla="*/ 2141182 h 2224519"/>
                  <a:gd name="connsiteX113" fmla="*/ 1280632 w 3469907"/>
                  <a:gd name="connsiteY113" fmla="*/ 1954329 h 2224519"/>
                  <a:gd name="connsiteX114" fmla="*/ 1407852 w 3469907"/>
                  <a:gd name="connsiteY114" fmla="*/ 1926500 h 2224519"/>
                  <a:gd name="connsiteX115" fmla="*/ 1247453 w 3469907"/>
                  <a:gd name="connsiteY115" fmla="*/ 1884840 h 2224519"/>
                  <a:gd name="connsiteX116" fmla="*/ 1182614 w 3469907"/>
                  <a:gd name="connsiteY116" fmla="*/ 2054900 h 2224519"/>
                  <a:gd name="connsiteX117" fmla="*/ 1024793 w 3469907"/>
                  <a:gd name="connsiteY117" fmla="*/ 2120214 h 2224519"/>
                  <a:gd name="connsiteX118" fmla="*/ 884116 w 3469907"/>
                  <a:gd name="connsiteY118" fmla="*/ 1758474 h 2224519"/>
                  <a:gd name="connsiteX119" fmla="*/ 843922 w 3469907"/>
                  <a:gd name="connsiteY119" fmla="*/ 2069973 h 2224519"/>
                  <a:gd name="connsiteX120" fmla="*/ 703246 w 3469907"/>
                  <a:gd name="connsiteY120" fmla="*/ 1657991 h 2224519"/>
                  <a:gd name="connsiteX121" fmla="*/ 803729 w 3469907"/>
                  <a:gd name="connsiteY121" fmla="*/ 1406782 h 2224519"/>
                  <a:gd name="connsiteX122" fmla="*/ 884115 w 3469907"/>
                  <a:gd name="connsiteY122" fmla="*/ 1246008 h 2224519"/>
                  <a:gd name="connsiteX123" fmla="*/ 1160446 w 3469907"/>
                  <a:gd name="connsiteY123" fmla="*/ 1125427 h 2224519"/>
                  <a:gd name="connsiteX124" fmla="*/ 1637744 w 3469907"/>
                  <a:gd name="connsiteY124" fmla="*/ 648131 h 2224519"/>
                  <a:gd name="connsiteX125" fmla="*/ 1763348 w 3469907"/>
                  <a:gd name="connsiteY125" fmla="*/ 336632 h 2224519"/>
                  <a:gd name="connsiteX126" fmla="*/ 1642768 w 3469907"/>
                  <a:gd name="connsiteY126" fmla="*/ 376825 h 2224519"/>
                  <a:gd name="connsiteX127" fmla="*/ 1451848 w 3469907"/>
                  <a:gd name="connsiteY127" fmla="*/ 658179 h 2224519"/>
                  <a:gd name="connsiteX128" fmla="*/ 1170498 w 3469907"/>
                  <a:gd name="connsiteY128" fmla="*/ 497404 h 2224519"/>
                  <a:gd name="connsiteX129" fmla="*/ 1200641 w 3469907"/>
                  <a:gd name="connsiteY129" fmla="*/ 633056 h 2224519"/>
                  <a:gd name="connsiteX130" fmla="*/ 1115230 w 3469907"/>
                  <a:gd name="connsiteY130" fmla="*/ 869194 h 2224519"/>
                  <a:gd name="connsiteX131" fmla="*/ 1100158 w 3469907"/>
                  <a:gd name="connsiteY131" fmla="*/ 1004845 h 2224519"/>
                  <a:gd name="connsiteX132" fmla="*/ 904215 w 3469907"/>
                  <a:gd name="connsiteY132" fmla="*/ 1014893 h 2224519"/>
                  <a:gd name="connsiteX133" fmla="*/ 929336 w 3469907"/>
                  <a:gd name="connsiteY133" fmla="*/ 1175667 h 2224519"/>
                  <a:gd name="connsiteX134" fmla="*/ 708272 w 3469907"/>
                  <a:gd name="connsiteY134" fmla="*/ 984749 h 2224519"/>
                  <a:gd name="connsiteX135" fmla="*/ 607789 w 3469907"/>
                  <a:gd name="connsiteY135" fmla="*/ 914411 h 2224519"/>
                  <a:gd name="connsiteX136" fmla="*/ 809594 w 3469907"/>
                  <a:gd name="connsiteY136" fmla="*/ 1313832 h 2224519"/>
                  <a:gd name="connsiteX137" fmla="*/ 512330 w 3469907"/>
                  <a:gd name="connsiteY137" fmla="*/ 1356538 h 2224519"/>
                  <a:gd name="connsiteX138" fmla="*/ 647983 w 3469907"/>
                  <a:gd name="connsiteY138" fmla="*/ 1874028 h 2224519"/>
                  <a:gd name="connsiteX139" fmla="*/ 537449 w 3469907"/>
                  <a:gd name="connsiteY139" fmla="*/ 1798666 h 2224519"/>
                  <a:gd name="connsiteX140" fmla="*/ 391749 w 3469907"/>
                  <a:gd name="connsiteY140" fmla="*/ 1733351 h 2224519"/>
                  <a:gd name="connsiteX141" fmla="*/ 230975 w 3469907"/>
                  <a:gd name="connsiteY141" fmla="*/ 1436924 h 2224519"/>
                  <a:gd name="connsiteX142" fmla="*/ 356580 w 3469907"/>
                  <a:gd name="connsiteY142" fmla="*/ 1668037 h 2224519"/>
                  <a:gd name="connsiteX143" fmla="*/ 431942 w 3469907"/>
                  <a:gd name="connsiteY143" fmla="*/ 1833835 h 2224519"/>
                  <a:gd name="connsiteX144" fmla="*/ 527402 w 3469907"/>
                  <a:gd name="connsiteY144" fmla="*/ 1874028 h 2224519"/>
                  <a:gd name="connsiteX145" fmla="*/ 507305 w 3469907"/>
                  <a:gd name="connsiteY145" fmla="*/ 1989585 h 2224519"/>
                  <a:gd name="connsiteX146" fmla="*/ 311362 w 3469907"/>
                  <a:gd name="connsiteY146" fmla="*/ 2180503 h 2224519"/>
                  <a:gd name="connsiteX147" fmla="*/ 250235 w 3469907"/>
                  <a:gd name="connsiteY147" fmla="*/ 2142821 h 2224519"/>
                  <a:gd name="connsiteX148" fmla="*/ 220927 w 3469907"/>
                  <a:gd name="connsiteY148" fmla="*/ 1989584 h 2224519"/>
                  <a:gd name="connsiteX149" fmla="*/ 120444 w 3469907"/>
                  <a:gd name="connsiteY149" fmla="*/ 1909197 h 2224519"/>
                  <a:gd name="connsiteX150" fmla="*/ 65177 w 3469907"/>
                  <a:gd name="connsiteY150" fmla="*/ 1869004 h 2224519"/>
                  <a:gd name="connsiteX151" fmla="*/ 80251 w 3469907"/>
                  <a:gd name="connsiteY151" fmla="*/ 1673060 h 2224519"/>
                  <a:gd name="connsiteX152" fmla="*/ 205854 w 3469907"/>
                  <a:gd name="connsiteY152" fmla="*/ 1813738 h 2224519"/>
                  <a:gd name="connsiteX153" fmla="*/ 301314 w 3469907"/>
                  <a:gd name="connsiteY153" fmla="*/ 1974512 h 2224519"/>
                  <a:gd name="connsiteX154" fmla="*/ 326435 w 3469907"/>
                  <a:gd name="connsiteY154" fmla="*/ 1863979 h 2224519"/>
                  <a:gd name="connsiteX155" fmla="*/ 175710 w 3469907"/>
                  <a:gd name="connsiteY155" fmla="*/ 1517311 h 2224519"/>
                  <a:gd name="connsiteX156" fmla="*/ 150589 w 3469907"/>
                  <a:gd name="connsiteY156" fmla="*/ 1482143 h 2224519"/>
                  <a:gd name="connsiteX157" fmla="*/ 30008 w 3469907"/>
                  <a:gd name="connsiteY157" fmla="*/ 1642916 h 2224519"/>
                  <a:gd name="connsiteX158" fmla="*/ 19959 w 3469907"/>
                  <a:gd name="connsiteY158" fmla="*/ 1798665 h 2224519"/>
                  <a:gd name="connsiteX159" fmla="*/ 75227 w 3469907"/>
                  <a:gd name="connsiteY159" fmla="*/ 1301271 h 2224519"/>
                  <a:gd name="connsiteX160" fmla="*/ 175709 w 3469907"/>
                  <a:gd name="connsiteY160" fmla="*/ 1341465 h 2224519"/>
                  <a:gd name="connsiteX161" fmla="*/ 170685 w 3469907"/>
                  <a:gd name="connsiteY161" fmla="*/ 1125426 h 2224519"/>
                  <a:gd name="connsiteX162" fmla="*/ 95322 w 3469907"/>
                  <a:gd name="connsiteY162" fmla="*/ 1235957 h 2224519"/>
                  <a:gd name="connsiteX163" fmla="*/ 180733 w 3469907"/>
                  <a:gd name="connsiteY163" fmla="*/ 1045039 h 2224519"/>
                  <a:gd name="connsiteX164" fmla="*/ 276193 w 3469907"/>
                  <a:gd name="connsiteY164" fmla="*/ 864168 h 2224519"/>
                  <a:gd name="connsiteX165" fmla="*/ 471298 w 3469907"/>
                  <a:gd name="connsiteY165" fmla="*/ 663201 h 2224519"/>
                  <a:gd name="connsiteX0" fmla="*/ 471298 w 3469893"/>
                  <a:gd name="connsiteY0" fmla="*/ 663201 h 2224519"/>
                  <a:gd name="connsiteX1" fmla="*/ 693200 w 3469893"/>
                  <a:gd name="connsiteY1" fmla="*/ 401944 h 2224519"/>
                  <a:gd name="connsiteX2" fmla="*/ 743441 w 3469893"/>
                  <a:gd name="connsiteY2" fmla="*/ 462235 h 2224519"/>
                  <a:gd name="connsiteX3" fmla="*/ 708273 w 3469893"/>
                  <a:gd name="connsiteY3" fmla="*/ 572766 h 2224519"/>
                  <a:gd name="connsiteX4" fmla="*/ 637934 w 3469893"/>
                  <a:gd name="connsiteY4" fmla="*/ 582815 h 2224519"/>
                  <a:gd name="connsiteX5" fmla="*/ 562573 w 3469893"/>
                  <a:gd name="connsiteY5" fmla="*/ 617984 h 2224519"/>
                  <a:gd name="connsiteX6" fmla="*/ 688176 w 3469893"/>
                  <a:gd name="connsiteY6" fmla="*/ 768709 h 2224519"/>
                  <a:gd name="connsiteX7" fmla="*/ 487209 w 3469893"/>
                  <a:gd name="connsiteY7" fmla="*/ 743589 h 2224519"/>
                  <a:gd name="connsiteX8" fmla="*/ 421895 w 3469893"/>
                  <a:gd name="connsiteY8" fmla="*/ 944556 h 2224519"/>
                  <a:gd name="connsiteX9" fmla="*/ 241862 w 3469893"/>
                  <a:gd name="connsiteY9" fmla="*/ 984749 h 2224519"/>
                  <a:gd name="connsiteX10" fmla="*/ 306338 w 3469893"/>
                  <a:gd name="connsiteY10" fmla="*/ 1276151 h 2224519"/>
                  <a:gd name="connsiteX11" fmla="*/ 492233 w 3469893"/>
                  <a:gd name="connsiteY11" fmla="*/ 1185716 h 2224519"/>
                  <a:gd name="connsiteX12" fmla="*/ 477162 w 3469893"/>
                  <a:gd name="connsiteY12" fmla="*/ 969676 h 2224519"/>
                  <a:gd name="connsiteX13" fmla="*/ 738418 w 3469893"/>
                  <a:gd name="connsiteY13" fmla="*/ 773733 h 2224519"/>
                  <a:gd name="connsiteX14" fmla="*/ 818805 w 3469893"/>
                  <a:gd name="connsiteY14" fmla="*/ 808903 h 2224519"/>
                  <a:gd name="connsiteX15" fmla="*/ 889144 w 3469893"/>
                  <a:gd name="connsiteY15" fmla="*/ 909386 h 2224519"/>
                  <a:gd name="connsiteX16" fmla="*/ 793684 w 3469893"/>
                  <a:gd name="connsiteY16" fmla="*/ 698370 h 2224519"/>
                  <a:gd name="connsiteX17" fmla="*/ 803732 w 3469893"/>
                  <a:gd name="connsiteY17" fmla="*/ 427065 h 2224519"/>
                  <a:gd name="connsiteX18" fmla="*/ 979579 w 3469893"/>
                  <a:gd name="connsiteY18" fmla="*/ 281364 h 2224519"/>
                  <a:gd name="connsiteX19" fmla="*/ 904216 w 3469893"/>
                  <a:gd name="connsiteY19" fmla="*/ 462235 h 2224519"/>
                  <a:gd name="connsiteX20" fmla="*/ 899192 w 3469893"/>
                  <a:gd name="connsiteY20" fmla="*/ 537597 h 2224519"/>
                  <a:gd name="connsiteX21" fmla="*/ 1029820 w 3469893"/>
                  <a:gd name="connsiteY21" fmla="*/ 557694 h 2224519"/>
                  <a:gd name="connsiteX22" fmla="*/ 974554 w 3469893"/>
                  <a:gd name="connsiteY22" fmla="*/ 758661 h 2224519"/>
                  <a:gd name="connsiteX23" fmla="*/ 994652 w 3469893"/>
                  <a:gd name="connsiteY23" fmla="*/ 778759 h 2224519"/>
                  <a:gd name="connsiteX24" fmla="*/ 959482 w 3469893"/>
                  <a:gd name="connsiteY24" fmla="*/ 497404 h 2224519"/>
                  <a:gd name="connsiteX25" fmla="*/ 1034844 w 3469893"/>
                  <a:gd name="connsiteY25" fmla="*/ 306485 h 2224519"/>
                  <a:gd name="connsiteX26" fmla="*/ 1155424 w 3469893"/>
                  <a:gd name="connsiteY26" fmla="*/ 140687 h 2224519"/>
                  <a:gd name="connsiteX27" fmla="*/ 1265955 w 3469893"/>
                  <a:gd name="connsiteY27" fmla="*/ 206001 h 2224519"/>
                  <a:gd name="connsiteX28" fmla="*/ 1145375 w 3469893"/>
                  <a:gd name="connsiteY28" fmla="*/ 296438 h 2224519"/>
                  <a:gd name="connsiteX29" fmla="*/ 1311173 w 3469893"/>
                  <a:gd name="connsiteY29" fmla="*/ 406970 h 2224519"/>
                  <a:gd name="connsiteX30" fmla="*/ 1346340 w 3469893"/>
                  <a:gd name="connsiteY30" fmla="*/ 115567 h 2224519"/>
                  <a:gd name="connsiteX31" fmla="*/ 1436777 w 3469893"/>
                  <a:gd name="connsiteY31" fmla="*/ 45231 h 2224519"/>
                  <a:gd name="connsiteX32" fmla="*/ 1872613 w 3469893"/>
                  <a:gd name="connsiteY32" fmla="*/ 11326 h 2224519"/>
                  <a:gd name="connsiteX33" fmla="*/ 1952519 w 3469893"/>
                  <a:gd name="connsiteY33" fmla="*/ 22160 h 2224519"/>
                  <a:gd name="connsiteX34" fmla="*/ 2225311 w 3469893"/>
                  <a:gd name="connsiteY34" fmla="*/ 79631 h 2224519"/>
                  <a:gd name="connsiteX35" fmla="*/ 2341181 w 3469893"/>
                  <a:gd name="connsiteY35" fmla="*/ 539534 h 2224519"/>
                  <a:gd name="connsiteX36" fmla="*/ 2293556 w 3469893"/>
                  <a:gd name="connsiteY36" fmla="*/ 349033 h 2224519"/>
                  <a:gd name="connsiteX37" fmla="*/ 2131631 w 3469893"/>
                  <a:gd name="connsiteY37" fmla="*/ 329984 h 2224519"/>
                  <a:gd name="connsiteX38" fmla="*/ 2093531 w 3469893"/>
                  <a:gd name="connsiteY38" fmla="*/ 172821 h 2224519"/>
                  <a:gd name="connsiteX39" fmla="*/ 1964943 w 3469893"/>
                  <a:gd name="connsiteY39" fmla="*/ 239496 h 2224519"/>
                  <a:gd name="connsiteX40" fmla="*/ 1936368 w 3469893"/>
                  <a:gd name="connsiteY40" fmla="*/ 56934 h 2224519"/>
                  <a:gd name="connsiteX41" fmla="*/ 1773395 w 3469893"/>
                  <a:gd name="connsiteY41" fmla="*/ 50254 h 2224519"/>
                  <a:gd name="connsiteX42" fmla="*/ 1708081 w 3469893"/>
                  <a:gd name="connsiteY42" fmla="*/ 110545 h 2224519"/>
                  <a:gd name="connsiteX43" fmla="*/ 1461896 w 3469893"/>
                  <a:gd name="connsiteY43" fmla="*/ 90447 h 2224519"/>
                  <a:gd name="connsiteX44" fmla="*/ 1421703 w 3469893"/>
                  <a:gd name="connsiteY44" fmla="*/ 396922 h 2224519"/>
                  <a:gd name="connsiteX45" fmla="*/ 1878903 w 3469893"/>
                  <a:gd name="connsiteY45" fmla="*/ 291415 h 2224519"/>
                  <a:gd name="connsiteX46" fmla="*/ 1968422 w 3469893"/>
                  <a:gd name="connsiteY46" fmla="*/ 228894 h 2224519"/>
                  <a:gd name="connsiteX47" fmla="*/ 2091943 w 3469893"/>
                  <a:gd name="connsiteY47" fmla="*/ 226796 h 2224519"/>
                  <a:gd name="connsiteX48" fmla="*/ 2041143 w 3469893"/>
                  <a:gd name="connsiteY48" fmla="*/ 518896 h 2224519"/>
                  <a:gd name="connsiteX49" fmla="*/ 1901443 w 3469893"/>
                  <a:gd name="connsiteY49" fmla="*/ 779246 h 2224519"/>
                  <a:gd name="connsiteX50" fmla="*/ 2123693 w 3469893"/>
                  <a:gd name="connsiteY50" fmla="*/ 868146 h 2224519"/>
                  <a:gd name="connsiteX51" fmla="*/ 2117343 w 3469893"/>
                  <a:gd name="connsiteY51" fmla="*/ 398246 h 2224519"/>
                  <a:gd name="connsiteX52" fmla="*/ 2361818 w 3469893"/>
                  <a:gd name="connsiteY52" fmla="*/ 377609 h 2224519"/>
                  <a:gd name="connsiteX53" fmla="*/ 2326893 w 3469893"/>
                  <a:gd name="connsiteY53" fmla="*/ 531596 h 2224519"/>
                  <a:gd name="connsiteX54" fmla="*/ 2213753 w 3469893"/>
                  <a:gd name="connsiteY54" fmla="*/ 879852 h 2224519"/>
                  <a:gd name="connsiteX55" fmla="*/ 2426908 w 3469893"/>
                  <a:gd name="connsiteY55" fmla="*/ 577634 h 2224519"/>
                  <a:gd name="connsiteX56" fmla="*/ 2693607 w 3469893"/>
                  <a:gd name="connsiteY56" fmla="*/ 882434 h 2224519"/>
                  <a:gd name="connsiteX57" fmla="*/ 2960305 w 3469893"/>
                  <a:gd name="connsiteY57" fmla="*/ 1058646 h 2224519"/>
                  <a:gd name="connsiteX58" fmla="*/ 3469893 w 3469893"/>
                  <a:gd name="connsiteY58" fmla="*/ 1934946 h 2224519"/>
                  <a:gd name="connsiteX59" fmla="*/ 2193544 w 3469893"/>
                  <a:gd name="connsiteY59" fmla="*/ 2006384 h 2224519"/>
                  <a:gd name="connsiteX60" fmla="*/ 1741107 w 3469893"/>
                  <a:gd name="connsiteY60" fmla="*/ 1953996 h 2224519"/>
                  <a:gd name="connsiteX61" fmla="*/ 1783969 w 3469893"/>
                  <a:gd name="connsiteY61" fmla="*/ 1796834 h 2224519"/>
                  <a:gd name="connsiteX62" fmla="*/ 1836357 w 3469893"/>
                  <a:gd name="connsiteY62" fmla="*/ 1606334 h 2224519"/>
                  <a:gd name="connsiteX63" fmla="*/ 2164969 w 3469893"/>
                  <a:gd name="connsiteY63" fmla="*/ 1577759 h 2224519"/>
                  <a:gd name="connsiteX64" fmla="*/ 2050669 w 3469893"/>
                  <a:gd name="connsiteY64" fmla="*/ 1434884 h 2224519"/>
                  <a:gd name="connsiteX65" fmla="*/ 2236406 w 3469893"/>
                  <a:gd name="connsiteY65" fmla="*/ 1349159 h 2224519"/>
                  <a:gd name="connsiteX66" fmla="*/ 2326894 w 3469893"/>
                  <a:gd name="connsiteY66" fmla="*/ 1472983 h 2224519"/>
                  <a:gd name="connsiteX67" fmla="*/ 2607881 w 3469893"/>
                  <a:gd name="connsiteY67" fmla="*/ 1234859 h 2224519"/>
                  <a:gd name="connsiteX68" fmla="*/ 2064955 w 3469893"/>
                  <a:gd name="connsiteY68" fmla="*/ 1382496 h 2224519"/>
                  <a:gd name="connsiteX69" fmla="*/ 2022094 w 3469893"/>
                  <a:gd name="connsiteY69" fmla="*/ 1225334 h 2224519"/>
                  <a:gd name="connsiteX70" fmla="*/ 2364993 w 3469893"/>
                  <a:gd name="connsiteY70" fmla="*/ 1120559 h 2224519"/>
                  <a:gd name="connsiteX71" fmla="*/ 2803144 w 3469893"/>
                  <a:gd name="connsiteY71" fmla="*/ 1101508 h 2224519"/>
                  <a:gd name="connsiteX72" fmla="*/ 2560257 w 3469893"/>
                  <a:gd name="connsiteY72" fmla="*/ 820521 h 2224519"/>
                  <a:gd name="connsiteX73" fmla="*/ 2226881 w 3469893"/>
                  <a:gd name="connsiteY73" fmla="*/ 1049121 h 2224519"/>
                  <a:gd name="connsiteX74" fmla="*/ 2105637 w 3469893"/>
                  <a:gd name="connsiteY74" fmla="*/ 967096 h 2224519"/>
                  <a:gd name="connsiteX75" fmla="*/ 1771168 w 3469893"/>
                  <a:gd name="connsiteY75" fmla="*/ 1203194 h 2224519"/>
                  <a:gd name="connsiteX76" fmla="*/ 1666272 w 3469893"/>
                  <a:gd name="connsiteY76" fmla="*/ 1103537 h 2224519"/>
                  <a:gd name="connsiteX77" fmla="*/ 1333340 w 3469893"/>
                  <a:gd name="connsiteY77" fmla="*/ 1505003 h 2224519"/>
                  <a:gd name="connsiteX78" fmla="*/ 1260930 w 3469893"/>
                  <a:gd name="connsiteY78" fmla="*/ 1457024 h 2224519"/>
                  <a:gd name="connsiteX79" fmla="*/ 1613074 w 3469893"/>
                  <a:gd name="connsiteY79" fmla="*/ 1076685 h 2224519"/>
                  <a:gd name="connsiteX80" fmla="*/ 1920715 w 3469893"/>
                  <a:gd name="connsiteY80" fmla="*/ 821267 h 2224519"/>
                  <a:gd name="connsiteX81" fmla="*/ 1829273 w 3469893"/>
                  <a:gd name="connsiteY81" fmla="*/ 817291 h 2224519"/>
                  <a:gd name="connsiteX82" fmla="*/ 1773614 w 3469893"/>
                  <a:gd name="connsiteY82" fmla="*/ 761632 h 2224519"/>
                  <a:gd name="connsiteX83" fmla="*/ 1456874 w 3469893"/>
                  <a:gd name="connsiteY83" fmla="*/ 1004847 h 2224519"/>
                  <a:gd name="connsiteX84" fmla="*/ 1527211 w 3469893"/>
                  <a:gd name="connsiteY84" fmla="*/ 753639 h 2224519"/>
                  <a:gd name="connsiteX85" fmla="*/ 1421703 w 3469893"/>
                  <a:gd name="connsiteY85" fmla="*/ 834026 h 2224519"/>
                  <a:gd name="connsiteX86" fmla="*/ 1512138 w 3469893"/>
                  <a:gd name="connsiteY86" fmla="*/ 834026 h 2224519"/>
                  <a:gd name="connsiteX87" fmla="*/ 1371461 w 3469893"/>
                  <a:gd name="connsiteY87" fmla="*/ 1019920 h 2224519"/>
                  <a:gd name="connsiteX88" fmla="*/ 1115228 w 3469893"/>
                  <a:gd name="connsiteY88" fmla="*/ 1246008 h 2224519"/>
                  <a:gd name="connsiteX89" fmla="*/ 907141 w 3469893"/>
                  <a:gd name="connsiteY89" fmla="*/ 1537410 h 2224519"/>
                  <a:gd name="connsiteX90" fmla="*/ 858995 w 3469893"/>
                  <a:gd name="connsiteY90" fmla="*/ 1612773 h 2224519"/>
                  <a:gd name="connsiteX91" fmla="*/ 1009720 w 3469893"/>
                  <a:gd name="connsiteY91" fmla="*/ 1909199 h 2224519"/>
                  <a:gd name="connsiteX92" fmla="*/ 1100156 w 3469893"/>
                  <a:gd name="connsiteY92" fmla="*/ 1889102 h 2224519"/>
                  <a:gd name="connsiteX93" fmla="*/ 1243117 w 3469893"/>
                  <a:gd name="connsiteY93" fmla="*/ 1429806 h 2224519"/>
                  <a:gd name="connsiteX94" fmla="*/ 1356169 w 3469893"/>
                  <a:gd name="connsiteY94" fmla="*/ 1501105 h 2224519"/>
                  <a:gd name="connsiteX95" fmla="*/ 1352194 w 3469893"/>
                  <a:gd name="connsiteY95" fmla="*/ 1596520 h 2224519"/>
                  <a:gd name="connsiteX96" fmla="*/ 1324384 w 3469893"/>
                  <a:gd name="connsiteY96" fmla="*/ 1770376 h 2224519"/>
                  <a:gd name="connsiteX97" fmla="*/ 1416465 w 3469893"/>
                  <a:gd name="connsiteY97" fmla="*/ 1910842 h 2224519"/>
                  <a:gd name="connsiteX98" fmla="*/ 1340269 w 3469893"/>
                  <a:gd name="connsiteY98" fmla="*/ 1640250 h 2224519"/>
                  <a:gd name="connsiteX99" fmla="*/ 1606637 w 3469893"/>
                  <a:gd name="connsiteY99" fmla="*/ 1513030 h 2224519"/>
                  <a:gd name="connsiteX100" fmla="*/ 1723643 w 3469893"/>
                  <a:gd name="connsiteY100" fmla="*/ 1293596 h 2224519"/>
                  <a:gd name="connsiteX101" fmla="*/ 1989073 w 3469893"/>
                  <a:gd name="connsiteY101" fmla="*/ 1262840 h 2224519"/>
                  <a:gd name="connsiteX102" fmla="*/ 1885956 w 3469893"/>
                  <a:gd name="connsiteY102" fmla="*/ 1550615 h 2224519"/>
                  <a:gd name="connsiteX103" fmla="*/ 1755393 w 3469893"/>
                  <a:gd name="connsiteY103" fmla="*/ 1719046 h 2224519"/>
                  <a:gd name="connsiteX104" fmla="*/ 1596312 w 3469893"/>
                  <a:gd name="connsiteY104" fmla="*/ 2013962 h 2224519"/>
                  <a:gd name="connsiteX105" fmla="*/ 1574831 w 3469893"/>
                  <a:gd name="connsiteY105" fmla="*/ 1921749 h 2224519"/>
                  <a:gd name="connsiteX106" fmla="*/ 1471464 w 3469893"/>
                  <a:gd name="connsiteY106" fmla="*/ 2065646 h 2224519"/>
                  <a:gd name="connsiteX107" fmla="*/ 1582781 w 3469893"/>
                  <a:gd name="connsiteY107" fmla="*/ 2133232 h 2224519"/>
                  <a:gd name="connsiteX108" fmla="*/ 1451584 w 3469893"/>
                  <a:gd name="connsiteY108" fmla="*/ 2200818 h 2224519"/>
                  <a:gd name="connsiteX109" fmla="*/ 1228948 w 3469893"/>
                  <a:gd name="connsiteY109" fmla="*/ 2208769 h 2224519"/>
                  <a:gd name="connsiteX110" fmla="*/ 982457 w 3469893"/>
                  <a:gd name="connsiteY110" fmla="*/ 2216722 h 2224519"/>
                  <a:gd name="connsiteX111" fmla="*/ 966555 w 3469893"/>
                  <a:gd name="connsiteY111" fmla="*/ 2137207 h 2224519"/>
                  <a:gd name="connsiteX112" fmla="*/ 1197143 w 3469893"/>
                  <a:gd name="connsiteY112" fmla="*/ 2161061 h 2224519"/>
                  <a:gd name="connsiteX113" fmla="*/ 1324364 w 3469893"/>
                  <a:gd name="connsiteY113" fmla="*/ 2141182 h 2224519"/>
                  <a:gd name="connsiteX114" fmla="*/ 1280632 w 3469893"/>
                  <a:gd name="connsiteY114" fmla="*/ 1954329 h 2224519"/>
                  <a:gd name="connsiteX115" fmla="*/ 1407852 w 3469893"/>
                  <a:gd name="connsiteY115" fmla="*/ 1926500 h 2224519"/>
                  <a:gd name="connsiteX116" fmla="*/ 1247453 w 3469893"/>
                  <a:gd name="connsiteY116" fmla="*/ 1884840 h 2224519"/>
                  <a:gd name="connsiteX117" fmla="*/ 1182614 w 3469893"/>
                  <a:gd name="connsiteY117" fmla="*/ 2054900 h 2224519"/>
                  <a:gd name="connsiteX118" fmla="*/ 1024793 w 3469893"/>
                  <a:gd name="connsiteY118" fmla="*/ 2120214 h 2224519"/>
                  <a:gd name="connsiteX119" fmla="*/ 884116 w 3469893"/>
                  <a:gd name="connsiteY119" fmla="*/ 1758474 h 2224519"/>
                  <a:gd name="connsiteX120" fmla="*/ 843922 w 3469893"/>
                  <a:gd name="connsiteY120" fmla="*/ 2069973 h 2224519"/>
                  <a:gd name="connsiteX121" fmla="*/ 703246 w 3469893"/>
                  <a:gd name="connsiteY121" fmla="*/ 1657991 h 2224519"/>
                  <a:gd name="connsiteX122" fmla="*/ 803729 w 3469893"/>
                  <a:gd name="connsiteY122" fmla="*/ 1406782 h 2224519"/>
                  <a:gd name="connsiteX123" fmla="*/ 884115 w 3469893"/>
                  <a:gd name="connsiteY123" fmla="*/ 1246008 h 2224519"/>
                  <a:gd name="connsiteX124" fmla="*/ 1160446 w 3469893"/>
                  <a:gd name="connsiteY124" fmla="*/ 1125427 h 2224519"/>
                  <a:gd name="connsiteX125" fmla="*/ 1637744 w 3469893"/>
                  <a:gd name="connsiteY125" fmla="*/ 648131 h 2224519"/>
                  <a:gd name="connsiteX126" fmla="*/ 1763348 w 3469893"/>
                  <a:gd name="connsiteY126" fmla="*/ 336632 h 2224519"/>
                  <a:gd name="connsiteX127" fmla="*/ 1642768 w 3469893"/>
                  <a:gd name="connsiteY127" fmla="*/ 376825 h 2224519"/>
                  <a:gd name="connsiteX128" fmla="*/ 1451848 w 3469893"/>
                  <a:gd name="connsiteY128" fmla="*/ 658179 h 2224519"/>
                  <a:gd name="connsiteX129" fmla="*/ 1170498 w 3469893"/>
                  <a:gd name="connsiteY129" fmla="*/ 497404 h 2224519"/>
                  <a:gd name="connsiteX130" fmla="*/ 1200641 w 3469893"/>
                  <a:gd name="connsiteY130" fmla="*/ 633056 h 2224519"/>
                  <a:gd name="connsiteX131" fmla="*/ 1115230 w 3469893"/>
                  <a:gd name="connsiteY131" fmla="*/ 869194 h 2224519"/>
                  <a:gd name="connsiteX132" fmla="*/ 1100158 w 3469893"/>
                  <a:gd name="connsiteY132" fmla="*/ 1004845 h 2224519"/>
                  <a:gd name="connsiteX133" fmla="*/ 904215 w 3469893"/>
                  <a:gd name="connsiteY133" fmla="*/ 1014893 h 2224519"/>
                  <a:gd name="connsiteX134" fmla="*/ 929336 w 3469893"/>
                  <a:gd name="connsiteY134" fmla="*/ 1175667 h 2224519"/>
                  <a:gd name="connsiteX135" fmla="*/ 708272 w 3469893"/>
                  <a:gd name="connsiteY135" fmla="*/ 984749 h 2224519"/>
                  <a:gd name="connsiteX136" fmla="*/ 607789 w 3469893"/>
                  <a:gd name="connsiteY136" fmla="*/ 914411 h 2224519"/>
                  <a:gd name="connsiteX137" fmla="*/ 809594 w 3469893"/>
                  <a:gd name="connsiteY137" fmla="*/ 1313832 h 2224519"/>
                  <a:gd name="connsiteX138" fmla="*/ 512330 w 3469893"/>
                  <a:gd name="connsiteY138" fmla="*/ 1356538 h 2224519"/>
                  <a:gd name="connsiteX139" fmla="*/ 647983 w 3469893"/>
                  <a:gd name="connsiteY139" fmla="*/ 1874028 h 2224519"/>
                  <a:gd name="connsiteX140" fmla="*/ 537449 w 3469893"/>
                  <a:gd name="connsiteY140" fmla="*/ 1798666 h 2224519"/>
                  <a:gd name="connsiteX141" fmla="*/ 391749 w 3469893"/>
                  <a:gd name="connsiteY141" fmla="*/ 1733351 h 2224519"/>
                  <a:gd name="connsiteX142" fmla="*/ 230975 w 3469893"/>
                  <a:gd name="connsiteY142" fmla="*/ 1436924 h 2224519"/>
                  <a:gd name="connsiteX143" fmla="*/ 356580 w 3469893"/>
                  <a:gd name="connsiteY143" fmla="*/ 1668037 h 2224519"/>
                  <a:gd name="connsiteX144" fmla="*/ 431942 w 3469893"/>
                  <a:gd name="connsiteY144" fmla="*/ 1833835 h 2224519"/>
                  <a:gd name="connsiteX145" fmla="*/ 527402 w 3469893"/>
                  <a:gd name="connsiteY145" fmla="*/ 1874028 h 2224519"/>
                  <a:gd name="connsiteX146" fmla="*/ 507305 w 3469893"/>
                  <a:gd name="connsiteY146" fmla="*/ 1989585 h 2224519"/>
                  <a:gd name="connsiteX147" fmla="*/ 311362 w 3469893"/>
                  <a:gd name="connsiteY147" fmla="*/ 2180503 h 2224519"/>
                  <a:gd name="connsiteX148" fmla="*/ 250235 w 3469893"/>
                  <a:gd name="connsiteY148" fmla="*/ 2142821 h 2224519"/>
                  <a:gd name="connsiteX149" fmla="*/ 220927 w 3469893"/>
                  <a:gd name="connsiteY149" fmla="*/ 1989584 h 2224519"/>
                  <a:gd name="connsiteX150" fmla="*/ 120444 w 3469893"/>
                  <a:gd name="connsiteY150" fmla="*/ 1909197 h 2224519"/>
                  <a:gd name="connsiteX151" fmla="*/ 65177 w 3469893"/>
                  <a:gd name="connsiteY151" fmla="*/ 1869004 h 2224519"/>
                  <a:gd name="connsiteX152" fmla="*/ 80251 w 3469893"/>
                  <a:gd name="connsiteY152" fmla="*/ 1673060 h 2224519"/>
                  <a:gd name="connsiteX153" fmla="*/ 205854 w 3469893"/>
                  <a:gd name="connsiteY153" fmla="*/ 1813738 h 2224519"/>
                  <a:gd name="connsiteX154" fmla="*/ 301314 w 3469893"/>
                  <a:gd name="connsiteY154" fmla="*/ 1974512 h 2224519"/>
                  <a:gd name="connsiteX155" fmla="*/ 326435 w 3469893"/>
                  <a:gd name="connsiteY155" fmla="*/ 1863979 h 2224519"/>
                  <a:gd name="connsiteX156" fmla="*/ 175710 w 3469893"/>
                  <a:gd name="connsiteY156" fmla="*/ 1517311 h 2224519"/>
                  <a:gd name="connsiteX157" fmla="*/ 150589 w 3469893"/>
                  <a:gd name="connsiteY157" fmla="*/ 1482143 h 2224519"/>
                  <a:gd name="connsiteX158" fmla="*/ 30008 w 3469893"/>
                  <a:gd name="connsiteY158" fmla="*/ 1642916 h 2224519"/>
                  <a:gd name="connsiteX159" fmla="*/ 19959 w 3469893"/>
                  <a:gd name="connsiteY159" fmla="*/ 1798665 h 2224519"/>
                  <a:gd name="connsiteX160" fmla="*/ 75227 w 3469893"/>
                  <a:gd name="connsiteY160" fmla="*/ 1301271 h 2224519"/>
                  <a:gd name="connsiteX161" fmla="*/ 175709 w 3469893"/>
                  <a:gd name="connsiteY161" fmla="*/ 1341465 h 2224519"/>
                  <a:gd name="connsiteX162" fmla="*/ 170685 w 3469893"/>
                  <a:gd name="connsiteY162" fmla="*/ 1125426 h 2224519"/>
                  <a:gd name="connsiteX163" fmla="*/ 95322 w 3469893"/>
                  <a:gd name="connsiteY163" fmla="*/ 1235957 h 2224519"/>
                  <a:gd name="connsiteX164" fmla="*/ 180733 w 3469893"/>
                  <a:gd name="connsiteY164" fmla="*/ 1045039 h 2224519"/>
                  <a:gd name="connsiteX165" fmla="*/ 276193 w 3469893"/>
                  <a:gd name="connsiteY165" fmla="*/ 864168 h 2224519"/>
                  <a:gd name="connsiteX166" fmla="*/ 471298 w 3469893"/>
                  <a:gd name="connsiteY166" fmla="*/ 663201 h 2224519"/>
                  <a:gd name="connsiteX0" fmla="*/ 471298 w 3469893"/>
                  <a:gd name="connsiteY0" fmla="*/ 663201 h 2224519"/>
                  <a:gd name="connsiteX1" fmla="*/ 693200 w 3469893"/>
                  <a:gd name="connsiteY1" fmla="*/ 401944 h 2224519"/>
                  <a:gd name="connsiteX2" fmla="*/ 743441 w 3469893"/>
                  <a:gd name="connsiteY2" fmla="*/ 462235 h 2224519"/>
                  <a:gd name="connsiteX3" fmla="*/ 708273 w 3469893"/>
                  <a:gd name="connsiteY3" fmla="*/ 572766 h 2224519"/>
                  <a:gd name="connsiteX4" fmla="*/ 637934 w 3469893"/>
                  <a:gd name="connsiteY4" fmla="*/ 582815 h 2224519"/>
                  <a:gd name="connsiteX5" fmla="*/ 562573 w 3469893"/>
                  <a:gd name="connsiteY5" fmla="*/ 617984 h 2224519"/>
                  <a:gd name="connsiteX6" fmla="*/ 688176 w 3469893"/>
                  <a:gd name="connsiteY6" fmla="*/ 768709 h 2224519"/>
                  <a:gd name="connsiteX7" fmla="*/ 487209 w 3469893"/>
                  <a:gd name="connsiteY7" fmla="*/ 743589 h 2224519"/>
                  <a:gd name="connsiteX8" fmla="*/ 421895 w 3469893"/>
                  <a:gd name="connsiteY8" fmla="*/ 944556 h 2224519"/>
                  <a:gd name="connsiteX9" fmla="*/ 241862 w 3469893"/>
                  <a:gd name="connsiteY9" fmla="*/ 984749 h 2224519"/>
                  <a:gd name="connsiteX10" fmla="*/ 306338 w 3469893"/>
                  <a:gd name="connsiteY10" fmla="*/ 1276151 h 2224519"/>
                  <a:gd name="connsiteX11" fmla="*/ 492233 w 3469893"/>
                  <a:gd name="connsiteY11" fmla="*/ 1185716 h 2224519"/>
                  <a:gd name="connsiteX12" fmla="*/ 477162 w 3469893"/>
                  <a:gd name="connsiteY12" fmla="*/ 969676 h 2224519"/>
                  <a:gd name="connsiteX13" fmla="*/ 738418 w 3469893"/>
                  <a:gd name="connsiteY13" fmla="*/ 773733 h 2224519"/>
                  <a:gd name="connsiteX14" fmla="*/ 818805 w 3469893"/>
                  <a:gd name="connsiteY14" fmla="*/ 808903 h 2224519"/>
                  <a:gd name="connsiteX15" fmla="*/ 889144 w 3469893"/>
                  <a:gd name="connsiteY15" fmla="*/ 909386 h 2224519"/>
                  <a:gd name="connsiteX16" fmla="*/ 793684 w 3469893"/>
                  <a:gd name="connsiteY16" fmla="*/ 698370 h 2224519"/>
                  <a:gd name="connsiteX17" fmla="*/ 803732 w 3469893"/>
                  <a:gd name="connsiteY17" fmla="*/ 427065 h 2224519"/>
                  <a:gd name="connsiteX18" fmla="*/ 979579 w 3469893"/>
                  <a:gd name="connsiteY18" fmla="*/ 281364 h 2224519"/>
                  <a:gd name="connsiteX19" fmla="*/ 904216 w 3469893"/>
                  <a:gd name="connsiteY19" fmla="*/ 462235 h 2224519"/>
                  <a:gd name="connsiteX20" fmla="*/ 899192 w 3469893"/>
                  <a:gd name="connsiteY20" fmla="*/ 537597 h 2224519"/>
                  <a:gd name="connsiteX21" fmla="*/ 1029820 w 3469893"/>
                  <a:gd name="connsiteY21" fmla="*/ 557694 h 2224519"/>
                  <a:gd name="connsiteX22" fmla="*/ 974554 w 3469893"/>
                  <a:gd name="connsiteY22" fmla="*/ 758661 h 2224519"/>
                  <a:gd name="connsiteX23" fmla="*/ 994652 w 3469893"/>
                  <a:gd name="connsiteY23" fmla="*/ 778759 h 2224519"/>
                  <a:gd name="connsiteX24" fmla="*/ 959482 w 3469893"/>
                  <a:gd name="connsiteY24" fmla="*/ 497404 h 2224519"/>
                  <a:gd name="connsiteX25" fmla="*/ 1034844 w 3469893"/>
                  <a:gd name="connsiteY25" fmla="*/ 306485 h 2224519"/>
                  <a:gd name="connsiteX26" fmla="*/ 1155424 w 3469893"/>
                  <a:gd name="connsiteY26" fmla="*/ 140687 h 2224519"/>
                  <a:gd name="connsiteX27" fmla="*/ 1265955 w 3469893"/>
                  <a:gd name="connsiteY27" fmla="*/ 206001 h 2224519"/>
                  <a:gd name="connsiteX28" fmla="*/ 1145375 w 3469893"/>
                  <a:gd name="connsiteY28" fmla="*/ 296438 h 2224519"/>
                  <a:gd name="connsiteX29" fmla="*/ 1311173 w 3469893"/>
                  <a:gd name="connsiteY29" fmla="*/ 406970 h 2224519"/>
                  <a:gd name="connsiteX30" fmla="*/ 1346340 w 3469893"/>
                  <a:gd name="connsiteY30" fmla="*/ 115567 h 2224519"/>
                  <a:gd name="connsiteX31" fmla="*/ 1436777 w 3469893"/>
                  <a:gd name="connsiteY31" fmla="*/ 45231 h 2224519"/>
                  <a:gd name="connsiteX32" fmla="*/ 1872613 w 3469893"/>
                  <a:gd name="connsiteY32" fmla="*/ 11326 h 2224519"/>
                  <a:gd name="connsiteX33" fmla="*/ 1952519 w 3469893"/>
                  <a:gd name="connsiteY33" fmla="*/ 22160 h 2224519"/>
                  <a:gd name="connsiteX34" fmla="*/ 2225311 w 3469893"/>
                  <a:gd name="connsiteY34" fmla="*/ 79631 h 2224519"/>
                  <a:gd name="connsiteX35" fmla="*/ 2341181 w 3469893"/>
                  <a:gd name="connsiteY35" fmla="*/ 539534 h 2224519"/>
                  <a:gd name="connsiteX36" fmla="*/ 2293556 w 3469893"/>
                  <a:gd name="connsiteY36" fmla="*/ 349033 h 2224519"/>
                  <a:gd name="connsiteX37" fmla="*/ 2131631 w 3469893"/>
                  <a:gd name="connsiteY37" fmla="*/ 329984 h 2224519"/>
                  <a:gd name="connsiteX38" fmla="*/ 2093531 w 3469893"/>
                  <a:gd name="connsiteY38" fmla="*/ 172821 h 2224519"/>
                  <a:gd name="connsiteX39" fmla="*/ 1964943 w 3469893"/>
                  <a:gd name="connsiteY39" fmla="*/ 239496 h 2224519"/>
                  <a:gd name="connsiteX40" fmla="*/ 1936368 w 3469893"/>
                  <a:gd name="connsiteY40" fmla="*/ 56934 h 2224519"/>
                  <a:gd name="connsiteX41" fmla="*/ 1773395 w 3469893"/>
                  <a:gd name="connsiteY41" fmla="*/ 50254 h 2224519"/>
                  <a:gd name="connsiteX42" fmla="*/ 1708081 w 3469893"/>
                  <a:gd name="connsiteY42" fmla="*/ 110545 h 2224519"/>
                  <a:gd name="connsiteX43" fmla="*/ 1461896 w 3469893"/>
                  <a:gd name="connsiteY43" fmla="*/ 90447 h 2224519"/>
                  <a:gd name="connsiteX44" fmla="*/ 1421703 w 3469893"/>
                  <a:gd name="connsiteY44" fmla="*/ 396922 h 2224519"/>
                  <a:gd name="connsiteX45" fmla="*/ 1878903 w 3469893"/>
                  <a:gd name="connsiteY45" fmla="*/ 291415 h 2224519"/>
                  <a:gd name="connsiteX46" fmla="*/ 1968422 w 3469893"/>
                  <a:gd name="connsiteY46" fmla="*/ 228894 h 2224519"/>
                  <a:gd name="connsiteX47" fmla="*/ 2091943 w 3469893"/>
                  <a:gd name="connsiteY47" fmla="*/ 226796 h 2224519"/>
                  <a:gd name="connsiteX48" fmla="*/ 2041143 w 3469893"/>
                  <a:gd name="connsiteY48" fmla="*/ 518896 h 2224519"/>
                  <a:gd name="connsiteX49" fmla="*/ 1901443 w 3469893"/>
                  <a:gd name="connsiteY49" fmla="*/ 779246 h 2224519"/>
                  <a:gd name="connsiteX50" fmla="*/ 2123693 w 3469893"/>
                  <a:gd name="connsiteY50" fmla="*/ 868146 h 2224519"/>
                  <a:gd name="connsiteX51" fmla="*/ 2117343 w 3469893"/>
                  <a:gd name="connsiteY51" fmla="*/ 398246 h 2224519"/>
                  <a:gd name="connsiteX52" fmla="*/ 2361818 w 3469893"/>
                  <a:gd name="connsiteY52" fmla="*/ 377609 h 2224519"/>
                  <a:gd name="connsiteX53" fmla="*/ 2326893 w 3469893"/>
                  <a:gd name="connsiteY53" fmla="*/ 531596 h 2224519"/>
                  <a:gd name="connsiteX54" fmla="*/ 2213753 w 3469893"/>
                  <a:gd name="connsiteY54" fmla="*/ 879852 h 2224519"/>
                  <a:gd name="connsiteX55" fmla="*/ 2426908 w 3469893"/>
                  <a:gd name="connsiteY55" fmla="*/ 577634 h 2224519"/>
                  <a:gd name="connsiteX56" fmla="*/ 2693607 w 3469893"/>
                  <a:gd name="connsiteY56" fmla="*/ 882434 h 2224519"/>
                  <a:gd name="connsiteX57" fmla="*/ 2960305 w 3469893"/>
                  <a:gd name="connsiteY57" fmla="*/ 1058646 h 2224519"/>
                  <a:gd name="connsiteX58" fmla="*/ 3469893 w 3469893"/>
                  <a:gd name="connsiteY58" fmla="*/ 1934946 h 2224519"/>
                  <a:gd name="connsiteX59" fmla="*/ 2364994 w 3469893"/>
                  <a:gd name="connsiteY59" fmla="*/ 1739684 h 2224519"/>
                  <a:gd name="connsiteX60" fmla="*/ 1741107 w 3469893"/>
                  <a:gd name="connsiteY60" fmla="*/ 1953996 h 2224519"/>
                  <a:gd name="connsiteX61" fmla="*/ 1783969 w 3469893"/>
                  <a:gd name="connsiteY61" fmla="*/ 1796834 h 2224519"/>
                  <a:gd name="connsiteX62" fmla="*/ 1836357 w 3469893"/>
                  <a:gd name="connsiteY62" fmla="*/ 1606334 h 2224519"/>
                  <a:gd name="connsiteX63" fmla="*/ 2164969 w 3469893"/>
                  <a:gd name="connsiteY63" fmla="*/ 1577759 h 2224519"/>
                  <a:gd name="connsiteX64" fmla="*/ 2050669 w 3469893"/>
                  <a:gd name="connsiteY64" fmla="*/ 1434884 h 2224519"/>
                  <a:gd name="connsiteX65" fmla="*/ 2236406 w 3469893"/>
                  <a:gd name="connsiteY65" fmla="*/ 1349159 h 2224519"/>
                  <a:gd name="connsiteX66" fmla="*/ 2326894 w 3469893"/>
                  <a:gd name="connsiteY66" fmla="*/ 1472983 h 2224519"/>
                  <a:gd name="connsiteX67" fmla="*/ 2607881 w 3469893"/>
                  <a:gd name="connsiteY67" fmla="*/ 1234859 h 2224519"/>
                  <a:gd name="connsiteX68" fmla="*/ 2064955 w 3469893"/>
                  <a:gd name="connsiteY68" fmla="*/ 1382496 h 2224519"/>
                  <a:gd name="connsiteX69" fmla="*/ 2022094 w 3469893"/>
                  <a:gd name="connsiteY69" fmla="*/ 1225334 h 2224519"/>
                  <a:gd name="connsiteX70" fmla="*/ 2364993 w 3469893"/>
                  <a:gd name="connsiteY70" fmla="*/ 1120559 h 2224519"/>
                  <a:gd name="connsiteX71" fmla="*/ 2803144 w 3469893"/>
                  <a:gd name="connsiteY71" fmla="*/ 1101508 h 2224519"/>
                  <a:gd name="connsiteX72" fmla="*/ 2560257 w 3469893"/>
                  <a:gd name="connsiteY72" fmla="*/ 820521 h 2224519"/>
                  <a:gd name="connsiteX73" fmla="*/ 2226881 w 3469893"/>
                  <a:gd name="connsiteY73" fmla="*/ 1049121 h 2224519"/>
                  <a:gd name="connsiteX74" fmla="*/ 2105637 w 3469893"/>
                  <a:gd name="connsiteY74" fmla="*/ 967096 h 2224519"/>
                  <a:gd name="connsiteX75" fmla="*/ 1771168 w 3469893"/>
                  <a:gd name="connsiteY75" fmla="*/ 1203194 h 2224519"/>
                  <a:gd name="connsiteX76" fmla="*/ 1666272 w 3469893"/>
                  <a:gd name="connsiteY76" fmla="*/ 1103537 h 2224519"/>
                  <a:gd name="connsiteX77" fmla="*/ 1333340 w 3469893"/>
                  <a:gd name="connsiteY77" fmla="*/ 1505003 h 2224519"/>
                  <a:gd name="connsiteX78" fmla="*/ 1260930 w 3469893"/>
                  <a:gd name="connsiteY78" fmla="*/ 1457024 h 2224519"/>
                  <a:gd name="connsiteX79" fmla="*/ 1613074 w 3469893"/>
                  <a:gd name="connsiteY79" fmla="*/ 1076685 h 2224519"/>
                  <a:gd name="connsiteX80" fmla="*/ 1920715 w 3469893"/>
                  <a:gd name="connsiteY80" fmla="*/ 821267 h 2224519"/>
                  <a:gd name="connsiteX81" fmla="*/ 1829273 w 3469893"/>
                  <a:gd name="connsiteY81" fmla="*/ 817291 h 2224519"/>
                  <a:gd name="connsiteX82" fmla="*/ 1773614 w 3469893"/>
                  <a:gd name="connsiteY82" fmla="*/ 761632 h 2224519"/>
                  <a:gd name="connsiteX83" fmla="*/ 1456874 w 3469893"/>
                  <a:gd name="connsiteY83" fmla="*/ 1004847 h 2224519"/>
                  <a:gd name="connsiteX84" fmla="*/ 1527211 w 3469893"/>
                  <a:gd name="connsiteY84" fmla="*/ 753639 h 2224519"/>
                  <a:gd name="connsiteX85" fmla="*/ 1421703 w 3469893"/>
                  <a:gd name="connsiteY85" fmla="*/ 834026 h 2224519"/>
                  <a:gd name="connsiteX86" fmla="*/ 1512138 w 3469893"/>
                  <a:gd name="connsiteY86" fmla="*/ 834026 h 2224519"/>
                  <a:gd name="connsiteX87" fmla="*/ 1371461 w 3469893"/>
                  <a:gd name="connsiteY87" fmla="*/ 1019920 h 2224519"/>
                  <a:gd name="connsiteX88" fmla="*/ 1115228 w 3469893"/>
                  <a:gd name="connsiteY88" fmla="*/ 1246008 h 2224519"/>
                  <a:gd name="connsiteX89" fmla="*/ 907141 w 3469893"/>
                  <a:gd name="connsiteY89" fmla="*/ 1537410 h 2224519"/>
                  <a:gd name="connsiteX90" fmla="*/ 858995 w 3469893"/>
                  <a:gd name="connsiteY90" fmla="*/ 1612773 h 2224519"/>
                  <a:gd name="connsiteX91" fmla="*/ 1009720 w 3469893"/>
                  <a:gd name="connsiteY91" fmla="*/ 1909199 h 2224519"/>
                  <a:gd name="connsiteX92" fmla="*/ 1100156 w 3469893"/>
                  <a:gd name="connsiteY92" fmla="*/ 1889102 h 2224519"/>
                  <a:gd name="connsiteX93" fmla="*/ 1243117 w 3469893"/>
                  <a:gd name="connsiteY93" fmla="*/ 1429806 h 2224519"/>
                  <a:gd name="connsiteX94" fmla="*/ 1356169 w 3469893"/>
                  <a:gd name="connsiteY94" fmla="*/ 1501105 h 2224519"/>
                  <a:gd name="connsiteX95" fmla="*/ 1352194 w 3469893"/>
                  <a:gd name="connsiteY95" fmla="*/ 1596520 h 2224519"/>
                  <a:gd name="connsiteX96" fmla="*/ 1324384 w 3469893"/>
                  <a:gd name="connsiteY96" fmla="*/ 1770376 h 2224519"/>
                  <a:gd name="connsiteX97" fmla="*/ 1416465 w 3469893"/>
                  <a:gd name="connsiteY97" fmla="*/ 1910842 h 2224519"/>
                  <a:gd name="connsiteX98" fmla="*/ 1340269 w 3469893"/>
                  <a:gd name="connsiteY98" fmla="*/ 1640250 h 2224519"/>
                  <a:gd name="connsiteX99" fmla="*/ 1606637 w 3469893"/>
                  <a:gd name="connsiteY99" fmla="*/ 1513030 h 2224519"/>
                  <a:gd name="connsiteX100" fmla="*/ 1723643 w 3469893"/>
                  <a:gd name="connsiteY100" fmla="*/ 1293596 h 2224519"/>
                  <a:gd name="connsiteX101" fmla="*/ 1989073 w 3469893"/>
                  <a:gd name="connsiteY101" fmla="*/ 1262840 h 2224519"/>
                  <a:gd name="connsiteX102" fmla="*/ 1885956 w 3469893"/>
                  <a:gd name="connsiteY102" fmla="*/ 1550615 h 2224519"/>
                  <a:gd name="connsiteX103" fmla="*/ 1755393 w 3469893"/>
                  <a:gd name="connsiteY103" fmla="*/ 1719046 h 2224519"/>
                  <a:gd name="connsiteX104" fmla="*/ 1596312 w 3469893"/>
                  <a:gd name="connsiteY104" fmla="*/ 2013962 h 2224519"/>
                  <a:gd name="connsiteX105" fmla="*/ 1574831 w 3469893"/>
                  <a:gd name="connsiteY105" fmla="*/ 1921749 h 2224519"/>
                  <a:gd name="connsiteX106" fmla="*/ 1471464 w 3469893"/>
                  <a:gd name="connsiteY106" fmla="*/ 2065646 h 2224519"/>
                  <a:gd name="connsiteX107" fmla="*/ 1582781 w 3469893"/>
                  <a:gd name="connsiteY107" fmla="*/ 2133232 h 2224519"/>
                  <a:gd name="connsiteX108" fmla="*/ 1451584 w 3469893"/>
                  <a:gd name="connsiteY108" fmla="*/ 2200818 h 2224519"/>
                  <a:gd name="connsiteX109" fmla="*/ 1228948 w 3469893"/>
                  <a:gd name="connsiteY109" fmla="*/ 2208769 h 2224519"/>
                  <a:gd name="connsiteX110" fmla="*/ 982457 w 3469893"/>
                  <a:gd name="connsiteY110" fmla="*/ 2216722 h 2224519"/>
                  <a:gd name="connsiteX111" fmla="*/ 966555 w 3469893"/>
                  <a:gd name="connsiteY111" fmla="*/ 2137207 h 2224519"/>
                  <a:gd name="connsiteX112" fmla="*/ 1197143 w 3469893"/>
                  <a:gd name="connsiteY112" fmla="*/ 2161061 h 2224519"/>
                  <a:gd name="connsiteX113" fmla="*/ 1324364 w 3469893"/>
                  <a:gd name="connsiteY113" fmla="*/ 2141182 h 2224519"/>
                  <a:gd name="connsiteX114" fmla="*/ 1280632 w 3469893"/>
                  <a:gd name="connsiteY114" fmla="*/ 1954329 h 2224519"/>
                  <a:gd name="connsiteX115" fmla="*/ 1407852 w 3469893"/>
                  <a:gd name="connsiteY115" fmla="*/ 1926500 h 2224519"/>
                  <a:gd name="connsiteX116" fmla="*/ 1247453 w 3469893"/>
                  <a:gd name="connsiteY116" fmla="*/ 1884840 h 2224519"/>
                  <a:gd name="connsiteX117" fmla="*/ 1182614 w 3469893"/>
                  <a:gd name="connsiteY117" fmla="*/ 2054900 h 2224519"/>
                  <a:gd name="connsiteX118" fmla="*/ 1024793 w 3469893"/>
                  <a:gd name="connsiteY118" fmla="*/ 2120214 h 2224519"/>
                  <a:gd name="connsiteX119" fmla="*/ 884116 w 3469893"/>
                  <a:gd name="connsiteY119" fmla="*/ 1758474 h 2224519"/>
                  <a:gd name="connsiteX120" fmla="*/ 843922 w 3469893"/>
                  <a:gd name="connsiteY120" fmla="*/ 2069973 h 2224519"/>
                  <a:gd name="connsiteX121" fmla="*/ 703246 w 3469893"/>
                  <a:gd name="connsiteY121" fmla="*/ 1657991 h 2224519"/>
                  <a:gd name="connsiteX122" fmla="*/ 803729 w 3469893"/>
                  <a:gd name="connsiteY122" fmla="*/ 1406782 h 2224519"/>
                  <a:gd name="connsiteX123" fmla="*/ 884115 w 3469893"/>
                  <a:gd name="connsiteY123" fmla="*/ 1246008 h 2224519"/>
                  <a:gd name="connsiteX124" fmla="*/ 1160446 w 3469893"/>
                  <a:gd name="connsiteY124" fmla="*/ 1125427 h 2224519"/>
                  <a:gd name="connsiteX125" fmla="*/ 1637744 w 3469893"/>
                  <a:gd name="connsiteY125" fmla="*/ 648131 h 2224519"/>
                  <a:gd name="connsiteX126" fmla="*/ 1763348 w 3469893"/>
                  <a:gd name="connsiteY126" fmla="*/ 336632 h 2224519"/>
                  <a:gd name="connsiteX127" fmla="*/ 1642768 w 3469893"/>
                  <a:gd name="connsiteY127" fmla="*/ 376825 h 2224519"/>
                  <a:gd name="connsiteX128" fmla="*/ 1451848 w 3469893"/>
                  <a:gd name="connsiteY128" fmla="*/ 658179 h 2224519"/>
                  <a:gd name="connsiteX129" fmla="*/ 1170498 w 3469893"/>
                  <a:gd name="connsiteY129" fmla="*/ 497404 h 2224519"/>
                  <a:gd name="connsiteX130" fmla="*/ 1200641 w 3469893"/>
                  <a:gd name="connsiteY130" fmla="*/ 633056 h 2224519"/>
                  <a:gd name="connsiteX131" fmla="*/ 1115230 w 3469893"/>
                  <a:gd name="connsiteY131" fmla="*/ 869194 h 2224519"/>
                  <a:gd name="connsiteX132" fmla="*/ 1100158 w 3469893"/>
                  <a:gd name="connsiteY132" fmla="*/ 1004845 h 2224519"/>
                  <a:gd name="connsiteX133" fmla="*/ 904215 w 3469893"/>
                  <a:gd name="connsiteY133" fmla="*/ 1014893 h 2224519"/>
                  <a:gd name="connsiteX134" fmla="*/ 929336 w 3469893"/>
                  <a:gd name="connsiteY134" fmla="*/ 1175667 h 2224519"/>
                  <a:gd name="connsiteX135" fmla="*/ 708272 w 3469893"/>
                  <a:gd name="connsiteY135" fmla="*/ 984749 h 2224519"/>
                  <a:gd name="connsiteX136" fmla="*/ 607789 w 3469893"/>
                  <a:gd name="connsiteY136" fmla="*/ 914411 h 2224519"/>
                  <a:gd name="connsiteX137" fmla="*/ 809594 w 3469893"/>
                  <a:gd name="connsiteY137" fmla="*/ 1313832 h 2224519"/>
                  <a:gd name="connsiteX138" fmla="*/ 512330 w 3469893"/>
                  <a:gd name="connsiteY138" fmla="*/ 1356538 h 2224519"/>
                  <a:gd name="connsiteX139" fmla="*/ 647983 w 3469893"/>
                  <a:gd name="connsiteY139" fmla="*/ 1874028 h 2224519"/>
                  <a:gd name="connsiteX140" fmla="*/ 537449 w 3469893"/>
                  <a:gd name="connsiteY140" fmla="*/ 1798666 h 2224519"/>
                  <a:gd name="connsiteX141" fmla="*/ 391749 w 3469893"/>
                  <a:gd name="connsiteY141" fmla="*/ 1733351 h 2224519"/>
                  <a:gd name="connsiteX142" fmla="*/ 230975 w 3469893"/>
                  <a:gd name="connsiteY142" fmla="*/ 1436924 h 2224519"/>
                  <a:gd name="connsiteX143" fmla="*/ 356580 w 3469893"/>
                  <a:gd name="connsiteY143" fmla="*/ 1668037 h 2224519"/>
                  <a:gd name="connsiteX144" fmla="*/ 431942 w 3469893"/>
                  <a:gd name="connsiteY144" fmla="*/ 1833835 h 2224519"/>
                  <a:gd name="connsiteX145" fmla="*/ 527402 w 3469893"/>
                  <a:gd name="connsiteY145" fmla="*/ 1874028 h 2224519"/>
                  <a:gd name="connsiteX146" fmla="*/ 507305 w 3469893"/>
                  <a:gd name="connsiteY146" fmla="*/ 1989585 h 2224519"/>
                  <a:gd name="connsiteX147" fmla="*/ 311362 w 3469893"/>
                  <a:gd name="connsiteY147" fmla="*/ 2180503 h 2224519"/>
                  <a:gd name="connsiteX148" fmla="*/ 250235 w 3469893"/>
                  <a:gd name="connsiteY148" fmla="*/ 2142821 h 2224519"/>
                  <a:gd name="connsiteX149" fmla="*/ 220927 w 3469893"/>
                  <a:gd name="connsiteY149" fmla="*/ 1989584 h 2224519"/>
                  <a:gd name="connsiteX150" fmla="*/ 120444 w 3469893"/>
                  <a:gd name="connsiteY150" fmla="*/ 1909197 h 2224519"/>
                  <a:gd name="connsiteX151" fmla="*/ 65177 w 3469893"/>
                  <a:gd name="connsiteY151" fmla="*/ 1869004 h 2224519"/>
                  <a:gd name="connsiteX152" fmla="*/ 80251 w 3469893"/>
                  <a:gd name="connsiteY152" fmla="*/ 1673060 h 2224519"/>
                  <a:gd name="connsiteX153" fmla="*/ 205854 w 3469893"/>
                  <a:gd name="connsiteY153" fmla="*/ 1813738 h 2224519"/>
                  <a:gd name="connsiteX154" fmla="*/ 301314 w 3469893"/>
                  <a:gd name="connsiteY154" fmla="*/ 1974512 h 2224519"/>
                  <a:gd name="connsiteX155" fmla="*/ 326435 w 3469893"/>
                  <a:gd name="connsiteY155" fmla="*/ 1863979 h 2224519"/>
                  <a:gd name="connsiteX156" fmla="*/ 175710 w 3469893"/>
                  <a:gd name="connsiteY156" fmla="*/ 1517311 h 2224519"/>
                  <a:gd name="connsiteX157" fmla="*/ 150589 w 3469893"/>
                  <a:gd name="connsiteY157" fmla="*/ 1482143 h 2224519"/>
                  <a:gd name="connsiteX158" fmla="*/ 30008 w 3469893"/>
                  <a:gd name="connsiteY158" fmla="*/ 1642916 h 2224519"/>
                  <a:gd name="connsiteX159" fmla="*/ 19959 w 3469893"/>
                  <a:gd name="connsiteY159" fmla="*/ 1798665 h 2224519"/>
                  <a:gd name="connsiteX160" fmla="*/ 75227 w 3469893"/>
                  <a:gd name="connsiteY160" fmla="*/ 1301271 h 2224519"/>
                  <a:gd name="connsiteX161" fmla="*/ 175709 w 3469893"/>
                  <a:gd name="connsiteY161" fmla="*/ 1341465 h 2224519"/>
                  <a:gd name="connsiteX162" fmla="*/ 170685 w 3469893"/>
                  <a:gd name="connsiteY162" fmla="*/ 1125426 h 2224519"/>
                  <a:gd name="connsiteX163" fmla="*/ 95322 w 3469893"/>
                  <a:gd name="connsiteY163" fmla="*/ 1235957 h 2224519"/>
                  <a:gd name="connsiteX164" fmla="*/ 180733 w 3469893"/>
                  <a:gd name="connsiteY164" fmla="*/ 1045039 h 2224519"/>
                  <a:gd name="connsiteX165" fmla="*/ 276193 w 3469893"/>
                  <a:gd name="connsiteY165" fmla="*/ 864168 h 2224519"/>
                  <a:gd name="connsiteX166" fmla="*/ 471298 w 3469893"/>
                  <a:gd name="connsiteY166" fmla="*/ 663201 h 2224519"/>
                  <a:gd name="connsiteX0" fmla="*/ 471298 w 3469893"/>
                  <a:gd name="connsiteY0" fmla="*/ 663201 h 2224519"/>
                  <a:gd name="connsiteX1" fmla="*/ 693200 w 3469893"/>
                  <a:gd name="connsiteY1" fmla="*/ 401944 h 2224519"/>
                  <a:gd name="connsiteX2" fmla="*/ 743441 w 3469893"/>
                  <a:gd name="connsiteY2" fmla="*/ 462235 h 2224519"/>
                  <a:gd name="connsiteX3" fmla="*/ 708273 w 3469893"/>
                  <a:gd name="connsiteY3" fmla="*/ 572766 h 2224519"/>
                  <a:gd name="connsiteX4" fmla="*/ 637934 w 3469893"/>
                  <a:gd name="connsiteY4" fmla="*/ 582815 h 2224519"/>
                  <a:gd name="connsiteX5" fmla="*/ 562573 w 3469893"/>
                  <a:gd name="connsiteY5" fmla="*/ 617984 h 2224519"/>
                  <a:gd name="connsiteX6" fmla="*/ 688176 w 3469893"/>
                  <a:gd name="connsiteY6" fmla="*/ 768709 h 2224519"/>
                  <a:gd name="connsiteX7" fmla="*/ 487209 w 3469893"/>
                  <a:gd name="connsiteY7" fmla="*/ 743589 h 2224519"/>
                  <a:gd name="connsiteX8" fmla="*/ 421895 w 3469893"/>
                  <a:gd name="connsiteY8" fmla="*/ 944556 h 2224519"/>
                  <a:gd name="connsiteX9" fmla="*/ 241862 w 3469893"/>
                  <a:gd name="connsiteY9" fmla="*/ 984749 h 2224519"/>
                  <a:gd name="connsiteX10" fmla="*/ 306338 w 3469893"/>
                  <a:gd name="connsiteY10" fmla="*/ 1276151 h 2224519"/>
                  <a:gd name="connsiteX11" fmla="*/ 492233 w 3469893"/>
                  <a:gd name="connsiteY11" fmla="*/ 1185716 h 2224519"/>
                  <a:gd name="connsiteX12" fmla="*/ 477162 w 3469893"/>
                  <a:gd name="connsiteY12" fmla="*/ 969676 h 2224519"/>
                  <a:gd name="connsiteX13" fmla="*/ 738418 w 3469893"/>
                  <a:gd name="connsiteY13" fmla="*/ 773733 h 2224519"/>
                  <a:gd name="connsiteX14" fmla="*/ 818805 w 3469893"/>
                  <a:gd name="connsiteY14" fmla="*/ 808903 h 2224519"/>
                  <a:gd name="connsiteX15" fmla="*/ 889144 w 3469893"/>
                  <a:gd name="connsiteY15" fmla="*/ 909386 h 2224519"/>
                  <a:gd name="connsiteX16" fmla="*/ 793684 w 3469893"/>
                  <a:gd name="connsiteY16" fmla="*/ 698370 h 2224519"/>
                  <a:gd name="connsiteX17" fmla="*/ 803732 w 3469893"/>
                  <a:gd name="connsiteY17" fmla="*/ 427065 h 2224519"/>
                  <a:gd name="connsiteX18" fmla="*/ 979579 w 3469893"/>
                  <a:gd name="connsiteY18" fmla="*/ 281364 h 2224519"/>
                  <a:gd name="connsiteX19" fmla="*/ 904216 w 3469893"/>
                  <a:gd name="connsiteY19" fmla="*/ 462235 h 2224519"/>
                  <a:gd name="connsiteX20" fmla="*/ 899192 w 3469893"/>
                  <a:gd name="connsiteY20" fmla="*/ 537597 h 2224519"/>
                  <a:gd name="connsiteX21" fmla="*/ 1029820 w 3469893"/>
                  <a:gd name="connsiteY21" fmla="*/ 557694 h 2224519"/>
                  <a:gd name="connsiteX22" fmla="*/ 974554 w 3469893"/>
                  <a:gd name="connsiteY22" fmla="*/ 758661 h 2224519"/>
                  <a:gd name="connsiteX23" fmla="*/ 994652 w 3469893"/>
                  <a:gd name="connsiteY23" fmla="*/ 778759 h 2224519"/>
                  <a:gd name="connsiteX24" fmla="*/ 959482 w 3469893"/>
                  <a:gd name="connsiteY24" fmla="*/ 497404 h 2224519"/>
                  <a:gd name="connsiteX25" fmla="*/ 1034844 w 3469893"/>
                  <a:gd name="connsiteY25" fmla="*/ 306485 h 2224519"/>
                  <a:gd name="connsiteX26" fmla="*/ 1155424 w 3469893"/>
                  <a:gd name="connsiteY26" fmla="*/ 140687 h 2224519"/>
                  <a:gd name="connsiteX27" fmla="*/ 1265955 w 3469893"/>
                  <a:gd name="connsiteY27" fmla="*/ 206001 h 2224519"/>
                  <a:gd name="connsiteX28" fmla="*/ 1145375 w 3469893"/>
                  <a:gd name="connsiteY28" fmla="*/ 296438 h 2224519"/>
                  <a:gd name="connsiteX29" fmla="*/ 1311173 w 3469893"/>
                  <a:gd name="connsiteY29" fmla="*/ 406970 h 2224519"/>
                  <a:gd name="connsiteX30" fmla="*/ 1346340 w 3469893"/>
                  <a:gd name="connsiteY30" fmla="*/ 115567 h 2224519"/>
                  <a:gd name="connsiteX31" fmla="*/ 1436777 w 3469893"/>
                  <a:gd name="connsiteY31" fmla="*/ 45231 h 2224519"/>
                  <a:gd name="connsiteX32" fmla="*/ 1872613 w 3469893"/>
                  <a:gd name="connsiteY32" fmla="*/ 11326 h 2224519"/>
                  <a:gd name="connsiteX33" fmla="*/ 1952519 w 3469893"/>
                  <a:gd name="connsiteY33" fmla="*/ 22160 h 2224519"/>
                  <a:gd name="connsiteX34" fmla="*/ 2225311 w 3469893"/>
                  <a:gd name="connsiteY34" fmla="*/ 79631 h 2224519"/>
                  <a:gd name="connsiteX35" fmla="*/ 2341181 w 3469893"/>
                  <a:gd name="connsiteY35" fmla="*/ 539534 h 2224519"/>
                  <a:gd name="connsiteX36" fmla="*/ 2293556 w 3469893"/>
                  <a:gd name="connsiteY36" fmla="*/ 349033 h 2224519"/>
                  <a:gd name="connsiteX37" fmla="*/ 2131631 w 3469893"/>
                  <a:gd name="connsiteY37" fmla="*/ 329984 h 2224519"/>
                  <a:gd name="connsiteX38" fmla="*/ 2093531 w 3469893"/>
                  <a:gd name="connsiteY38" fmla="*/ 172821 h 2224519"/>
                  <a:gd name="connsiteX39" fmla="*/ 1964943 w 3469893"/>
                  <a:gd name="connsiteY39" fmla="*/ 239496 h 2224519"/>
                  <a:gd name="connsiteX40" fmla="*/ 1936368 w 3469893"/>
                  <a:gd name="connsiteY40" fmla="*/ 56934 h 2224519"/>
                  <a:gd name="connsiteX41" fmla="*/ 1773395 w 3469893"/>
                  <a:gd name="connsiteY41" fmla="*/ 50254 h 2224519"/>
                  <a:gd name="connsiteX42" fmla="*/ 1708081 w 3469893"/>
                  <a:gd name="connsiteY42" fmla="*/ 110545 h 2224519"/>
                  <a:gd name="connsiteX43" fmla="*/ 1461896 w 3469893"/>
                  <a:gd name="connsiteY43" fmla="*/ 90447 h 2224519"/>
                  <a:gd name="connsiteX44" fmla="*/ 1421703 w 3469893"/>
                  <a:gd name="connsiteY44" fmla="*/ 396922 h 2224519"/>
                  <a:gd name="connsiteX45" fmla="*/ 1878903 w 3469893"/>
                  <a:gd name="connsiteY45" fmla="*/ 291415 h 2224519"/>
                  <a:gd name="connsiteX46" fmla="*/ 1968422 w 3469893"/>
                  <a:gd name="connsiteY46" fmla="*/ 228894 h 2224519"/>
                  <a:gd name="connsiteX47" fmla="*/ 2091943 w 3469893"/>
                  <a:gd name="connsiteY47" fmla="*/ 226796 h 2224519"/>
                  <a:gd name="connsiteX48" fmla="*/ 2041143 w 3469893"/>
                  <a:gd name="connsiteY48" fmla="*/ 518896 h 2224519"/>
                  <a:gd name="connsiteX49" fmla="*/ 1901443 w 3469893"/>
                  <a:gd name="connsiteY49" fmla="*/ 779246 h 2224519"/>
                  <a:gd name="connsiteX50" fmla="*/ 2123693 w 3469893"/>
                  <a:gd name="connsiteY50" fmla="*/ 868146 h 2224519"/>
                  <a:gd name="connsiteX51" fmla="*/ 2117343 w 3469893"/>
                  <a:gd name="connsiteY51" fmla="*/ 398246 h 2224519"/>
                  <a:gd name="connsiteX52" fmla="*/ 2361818 w 3469893"/>
                  <a:gd name="connsiteY52" fmla="*/ 377609 h 2224519"/>
                  <a:gd name="connsiteX53" fmla="*/ 2326893 w 3469893"/>
                  <a:gd name="connsiteY53" fmla="*/ 531596 h 2224519"/>
                  <a:gd name="connsiteX54" fmla="*/ 2213753 w 3469893"/>
                  <a:gd name="connsiteY54" fmla="*/ 879852 h 2224519"/>
                  <a:gd name="connsiteX55" fmla="*/ 2426908 w 3469893"/>
                  <a:gd name="connsiteY55" fmla="*/ 577634 h 2224519"/>
                  <a:gd name="connsiteX56" fmla="*/ 2693607 w 3469893"/>
                  <a:gd name="connsiteY56" fmla="*/ 882434 h 2224519"/>
                  <a:gd name="connsiteX57" fmla="*/ 2960305 w 3469893"/>
                  <a:gd name="connsiteY57" fmla="*/ 1058646 h 2224519"/>
                  <a:gd name="connsiteX58" fmla="*/ 3469893 w 3469893"/>
                  <a:gd name="connsiteY58" fmla="*/ 1934946 h 2224519"/>
                  <a:gd name="connsiteX59" fmla="*/ 2364994 w 3469893"/>
                  <a:gd name="connsiteY59" fmla="*/ 1739684 h 2224519"/>
                  <a:gd name="connsiteX60" fmla="*/ 1741107 w 3469893"/>
                  <a:gd name="connsiteY60" fmla="*/ 1953996 h 2224519"/>
                  <a:gd name="connsiteX61" fmla="*/ 1783969 w 3469893"/>
                  <a:gd name="connsiteY61" fmla="*/ 1796834 h 2224519"/>
                  <a:gd name="connsiteX62" fmla="*/ 1836357 w 3469893"/>
                  <a:gd name="connsiteY62" fmla="*/ 1606334 h 2224519"/>
                  <a:gd name="connsiteX63" fmla="*/ 2164969 w 3469893"/>
                  <a:gd name="connsiteY63" fmla="*/ 1577759 h 2224519"/>
                  <a:gd name="connsiteX64" fmla="*/ 2050669 w 3469893"/>
                  <a:gd name="connsiteY64" fmla="*/ 1434884 h 2224519"/>
                  <a:gd name="connsiteX65" fmla="*/ 2236406 w 3469893"/>
                  <a:gd name="connsiteY65" fmla="*/ 1349159 h 2224519"/>
                  <a:gd name="connsiteX66" fmla="*/ 2326894 w 3469893"/>
                  <a:gd name="connsiteY66" fmla="*/ 1472983 h 2224519"/>
                  <a:gd name="connsiteX67" fmla="*/ 2607881 w 3469893"/>
                  <a:gd name="connsiteY67" fmla="*/ 1234859 h 2224519"/>
                  <a:gd name="connsiteX68" fmla="*/ 2064955 w 3469893"/>
                  <a:gd name="connsiteY68" fmla="*/ 1382496 h 2224519"/>
                  <a:gd name="connsiteX69" fmla="*/ 2022094 w 3469893"/>
                  <a:gd name="connsiteY69" fmla="*/ 1225334 h 2224519"/>
                  <a:gd name="connsiteX70" fmla="*/ 2364993 w 3469893"/>
                  <a:gd name="connsiteY70" fmla="*/ 1120559 h 2224519"/>
                  <a:gd name="connsiteX71" fmla="*/ 2803144 w 3469893"/>
                  <a:gd name="connsiteY71" fmla="*/ 1101508 h 2224519"/>
                  <a:gd name="connsiteX72" fmla="*/ 2560257 w 3469893"/>
                  <a:gd name="connsiteY72" fmla="*/ 820521 h 2224519"/>
                  <a:gd name="connsiteX73" fmla="*/ 2226881 w 3469893"/>
                  <a:gd name="connsiteY73" fmla="*/ 1049121 h 2224519"/>
                  <a:gd name="connsiteX74" fmla="*/ 2105637 w 3469893"/>
                  <a:gd name="connsiteY74" fmla="*/ 967096 h 2224519"/>
                  <a:gd name="connsiteX75" fmla="*/ 1771168 w 3469893"/>
                  <a:gd name="connsiteY75" fmla="*/ 1203194 h 2224519"/>
                  <a:gd name="connsiteX76" fmla="*/ 1666272 w 3469893"/>
                  <a:gd name="connsiteY76" fmla="*/ 1103537 h 2224519"/>
                  <a:gd name="connsiteX77" fmla="*/ 1333340 w 3469893"/>
                  <a:gd name="connsiteY77" fmla="*/ 1505003 h 2224519"/>
                  <a:gd name="connsiteX78" fmla="*/ 1260930 w 3469893"/>
                  <a:gd name="connsiteY78" fmla="*/ 1457024 h 2224519"/>
                  <a:gd name="connsiteX79" fmla="*/ 1613074 w 3469893"/>
                  <a:gd name="connsiteY79" fmla="*/ 1076685 h 2224519"/>
                  <a:gd name="connsiteX80" fmla="*/ 1920715 w 3469893"/>
                  <a:gd name="connsiteY80" fmla="*/ 821267 h 2224519"/>
                  <a:gd name="connsiteX81" fmla="*/ 1829273 w 3469893"/>
                  <a:gd name="connsiteY81" fmla="*/ 817291 h 2224519"/>
                  <a:gd name="connsiteX82" fmla="*/ 1773614 w 3469893"/>
                  <a:gd name="connsiteY82" fmla="*/ 761632 h 2224519"/>
                  <a:gd name="connsiteX83" fmla="*/ 1456874 w 3469893"/>
                  <a:gd name="connsiteY83" fmla="*/ 1004847 h 2224519"/>
                  <a:gd name="connsiteX84" fmla="*/ 1527211 w 3469893"/>
                  <a:gd name="connsiteY84" fmla="*/ 753639 h 2224519"/>
                  <a:gd name="connsiteX85" fmla="*/ 1421703 w 3469893"/>
                  <a:gd name="connsiteY85" fmla="*/ 834026 h 2224519"/>
                  <a:gd name="connsiteX86" fmla="*/ 1512138 w 3469893"/>
                  <a:gd name="connsiteY86" fmla="*/ 834026 h 2224519"/>
                  <a:gd name="connsiteX87" fmla="*/ 1371461 w 3469893"/>
                  <a:gd name="connsiteY87" fmla="*/ 1019920 h 2224519"/>
                  <a:gd name="connsiteX88" fmla="*/ 1115228 w 3469893"/>
                  <a:gd name="connsiteY88" fmla="*/ 1246008 h 2224519"/>
                  <a:gd name="connsiteX89" fmla="*/ 907141 w 3469893"/>
                  <a:gd name="connsiteY89" fmla="*/ 1537410 h 2224519"/>
                  <a:gd name="connsiteX90" fmla="*/ 858995 w 3469893"/>
                  <a:gd name="connsiteY90" fmla="*/ 1612773 h 2224519"/>
                  <a:gd name="connsiteX91" fmla="*/ 1009720 w 3469893"/>
                  <a:gd name="connsiteY91" fmla="*/ 1909199 h 2224519"/>
                  <a:gd name="connsiteX92" fmla="*/ 1100156 w 3469893"/>
                  <a:gd name="connsiteY92" fmla="*/ 1889102 h 2224519"/>
                  <a:gd name="connsiteX93" fmla="*/ 1243117 w 3469893"/>
                  <a:gd name="connsiteY93" fmla="*/ 1429806 h 2224519"/>
                  <a:gd name="connsiteX94" fmla="*/ 1356169 w 3469893"/>
                  <a:gd name="connsiteY94" fmla="*/ 1501105 h 2224519"/>
                  <a:gd name="connsiteX95" fmla="*/ 1352194 w 3469893"/>
                  <a:gd name="connsiteY95" fmla="*/ 1596520 h 2224519"/>
                  <a:gd name="connsiteX96" fmla="*/ 1324384 w 3469893"/>
                  <a:gd name="connsiteY96" fmla="*/ 1770376 h 2224519"/>
                  <a:gd name="connsiteX97" fmla="*/ 1416465 w 3469893"/>
                  <a:gd name="connsiteY97" fmla="*/ 1910842 h 2224519"/>
                  <a:gd name="connsiteX98" fmla="*/ 1340269 w 3469893"/>
                  <a:gd name="connsiteY98" fmla="*/ 1640250 h 2224519"/>
                  <a:gd name="connsiteX99" fmla="*/ 1606637 w 3469893"/>
                  <a:gd name="connsiteY99" fmla="*/ 1513030 h 2224519"/>
                  <a:gd name="connsiteX100" fmla="*/ 1723643 w 3469893"/>
                  <a:gd name="connsiteY100" fmla="*/ 1293596 h 2224519"/>
                  <a:gd name="connsiteX101" fmla="*/ 1989073 w 3469893"/>
                  <a:gd name="connsiteY101" fmla="*/ 1262840 h 2224519"/>
                  <a:gd name="connsiteX102" fmla="*/ 1885956 w 3469893"/>
                  <a:gd name="connsiteY102" fmla="*/ 1550615 h 2224519"/>
                  <a:gd name="connsiteX103" fmla="*/ 1755393 w 3469893"/>
                  <a:gd name="connsiteY103" fmla="*/ 1719046 h 2224519"/>
                  <a:gd name="connsiteX104" fmla="*/ 1596312 w 3469893"/>
                  <a:gd name="connsiteY104" fmla="*/ 2013962 h 2224519"/>
                  <a:gd name="connsiteX105" fmla="*/ 1574831 w 3469893"/>
                  <a:gd name="connsiteY105" fmla="*/ 1921749 h 2224519"/>
                  <a:gd name="connsiteX106" fmla="*/ 1471464 w 3469893"/>
                  <a:gd name="connsiteY106" fmla="*/ 2065646 h 2224519"/>
                  <a:gd name="connsiteX107" fmla="*/ 1582781 w 3469893"/>
                  <a:gd name="connsiteY107" fmla="*/ 2133232 h 2224519"/>
                  <a:gd name="connsiteX108" fmla="*/ 1451584 w 3469893"/>
                  <a:gd name="connsiteY108" fmla="*/ 2200818 h 2224519"/>
                  <a:gd name="connsiteX109" fmla="*/ 1228948 w 3469893"/>
                  <a:gd name="connsiteY109" fmla="*/ 2208769 h 2224519"/>
                  <a:gd name="connsiteX110" fmla="*/ 982457 w 3469893"/>
                  <a:gd name="connsiteY110" fmla="*/ 2216722 h 2224519"/>
                  <a:gd name="connsiteX111" fmla="*/ 966555 w 3469893"/>
                  <a:gd name="connsiteY111" fmla="*/ 2137207 h 2224519"/>
                  <a:gd name="connsiteX112" fmla="*/ 1197143 w 3469893"/>
                  <a:gd name="connsiteY112" fmla="*/ 2161061 h 2224519"/>
                  <a:gd name="connsiteX113" fmla="*/ 1324364 w 3469893"/>
                  <a:gd name="connsiteY113" fmla="*/ 2141182 h 2224519"/>
                  <a:gd name="connsiteX114" fmla="*/ 1280632 w 3469893"/>
                  <a:gd name="connsiteY114" fmla="*/ 1954329 h 2224519"/>
                  <a:gd name="connsiteX115" fmla="*/ 1407852 w 3469893"/>
                  <a:gd name="connsiteY115" fmla="*/ 1926500 h 2224519"/>
                  <a:gd name="connsiteX116" fmla="*/ 1247453 w 3469893"/>
                  <a:gd name="connsiteY116" fmla="*/ 1884840 h 2224519"/>
                  <a:gd name="connsiteX117" fmla="*/ 1182614 w 3469893"/>
                  <a:gd name="connsiteY117" fmla="*/ 2054900 h 2224519"/>
                  <a:gd name="connsiteX118" fmla="*/ 1024793 w 3469893"/>
                  <a:gd name="connsiteY118" fmla="*/ 2120214 h 2224519"/>
                  <a:gd name="connsiteX119" fmla="*/ 884116 w 3469893"/>
                  <a:gd name="connsiteY119" fmla="*/ 1758474 h 2224519"/>
                  <a:gd name="connsiteX120" fmla="*/ 843922 w 3469893"/>
                  <a:gd name="connsiteY120" fmla="*/ 2069973 h 2224519"/>
                  <a:gd name="connsiteX121" fmla="*/ 703246 w 3469893"/>
                  <a:gd name="connsiteY121" fmla="*/ 1657991 h 2224519"/>
                  <a:gd name="connsiteX122" fmla="*/ 803729 w 3469893"/>
                  <a:gd name="connsiteY122" fmla="*/ 1406782 h 2224519"/>
                  <a:gd name="connsiteX123" fmla="*/ 884115 w 3469893"/>
                  <a:gd name="connsiteY123" fmla="*/ 1246008 h 2224519"/>
                  <a:gd name="connsiteX124" fmla="*/ 1160446 w 3469893"/>
                  <a:gd name="connsiteY124" fmla="*/ 1125427 h 2224519"/>
                  <a:gd name="connsiteX125" fmla="*/ 1637744 w 3469893"/>
                  <a:gd name="connsiteY125" fmla="*/ 648131 h 2224519"/>
                  <a:gd name="connsiteX126" fmla="*/ 1763348 w 3469893"/>
                  <a:gd name="connsiteY126" fmla="*/ 336632 h 2224519"/>
                  <a:gd name="connsiteX127" fmla="*/ 1642768 w 3469893"/>
                  <a:gd name="connsiteY127" fmla="*/ 376825 h 2224519"/>
                  <a:gd name="connsiteX128" fmla="*/ 1451848 w 3469893"/>
                  <a:gd name="connsiteY128" fmla="*/ 658179 h 2224519"/>
                  <a:gd name="connsiteX129" fmla="*/ 1170498 w 3469893"/>
                  <a:gd name="connsiteY129" fmla="*/ 497404 h 2224519"/>
                  <a:gd name="connsiteX130" fmla="*/ 1200641 w 3469893"/>
                  <a:gd name="connsiteY130" fmla="*/ 633056 h 2224519"/>
                  <a:gd name="connsiteX131" fmla="*/ 1115230 w 3469893"/>
                  <a:gd name="connsiteY131" fmla="*/ 869194 h 2224519"/>
                  <a:gd name="connsiteX132" fmla="*/ 1100158 w 3469893"/>
                  <a:gd name="connsiteY132" fmla="*/ 1004845 h 2224519"/>
                  <a:gd name="connsiteX133" fmla="*/ 904215 w 3469893"/>
                  <a:gd name="connsiteY133" fmla="*/ 1014893 h 2224519"/>
                  <a:gd name="connsiteX134" fmla="*/ 929336 w 3469893"/>
                  <a:gd name="connsiteY134" fmla="*/ 1175667 h 2224519"/>
                  <a:gd name="connsiteX135" fmla="*/ 708272 w 3469893"/>
                  <a:gd name="connsiteY135" fmla="*/ 984749 h 2224519"/>
                  <a:gd name="connsiteX136" fmla="*/ 607789 w 3469893"/>
                  <a:gd name="connsiteY136" fmla="*/ 914411 h 2224519"/>
                  <a:gd name="connsiteX137" fmla="*/ 809594 w 3469893"/>
                  <a:gd name="connsiteY137" fmla="*/ 1313832 h 2224519"/>
                  <a:gd name="connsiteX138" fmla="*/ 512330 w 3469893"/>
                  <a:gd name="connsiteY138" fmla="*/ 1356538 h 2224519"/>
                  <a:gd name="connsiteX139" fmla="*/ 647983 w 3469893"/>
                  <a:gd name="connsiteY139" fmla="*/ 1874028 h 2224519"/>
                  <a:gd name="connsiteX140" fmla="*/ 537449 w 3469893"/>
                  <a:gd name="connsiteY140" fmla="*/ 1798666 h 2224519"/>
                  <a:gd name="connsiteX141" fmla="*/ 391749 w 3469893"/>
                  <a:gd name="connsiteY141" fmla="*/ 1733351 h 2224519"/>
                  <a:gd name="connsiteX142" fmla="*/ 230975 w 3469893"/>
                  <a:gd name="connsiteY142" fmla="*/ 1436924 h 2224519"/>
                  <a:gd name="connsiteX143" fmla="*/ 356580 w 3469893"/>
                  <a:gd name="connsiteY143" fmla="*/ 1668037 h 2224519"/>
                  <a:gd name="connsiteX144" fmla="*/ 431942 w 3469893"/>
                  <a:gd name="connsiteY144" fmla="*/ 1833835 h 2224519"/>
                  <a:gd name="connsiteX145" fmla="*/ 527402 w 3469893"/>
                  <a:gd name="connsiteY145" fmla="*/ 1874028 h 2224519"/>
                  <a:gd name="connsiteX146" fmla="*/ 507305 w 3469893"/>
                  <a:gd name="connsiteY146" fmla="*/ 1989585 h 2224519"/>
                  <a:gd name="connsiteX147" fmla="*/ 311362 w 3469893"/>
                  <a:gd name="connsiteY147" fmla="*/ 2180503 h 2224519"/>
                  <a:gd name="connsiteX148" fmla="*/ 250235 w 3469893"/>
                  <a:gd name="connsiteY148" fmla="*/ 2142821 h 2224519"/>
                  <a:gd name="connsiteX149" fmla="*/ 220927 w 3469893"/>
                  <a:gd name="connsiteY149" fmla="*/ 1989584 h 2224519"/>
                  <a:gd name="connsiteX150" fmla="*/ 120444 w 3469893"/>
                  <a:gd name="connsiteY150" fmla="*/ 1909197 h 2224519"/>
                  <a:gd name="connsiteX151" fmla="*/ 65177 w 3469893"/>
                  <a:gd name="connsiteY151" fmla="*/ 1869004 h 2224519"/>
                  <a:gd name="connsiteX152" fmla="*/ 80251 w 3469893"/>
                  <a:gd name="connsiteY152" fmla="*/ 1673060 h 2224519"/>
                  <a:gd name="connsiteX153" fmla="*/ 205854 w 3469893"/>
                  <a:gd name="connsiteY153" fmla="*/ 1813738 h 2224519"/>
                  <a:gd name="connsiteX154" fmla="*/ 301314 w 3469893"/>
                  <a:gd name="connsiteY154" fmla="*/ 1974512 h 2224519"/>
                  <a:gd name="connsiteX155" fmla="*/ 326435 w 3469893"/>
                  <a:gd name="connsiteY155" fmla="*/ 1863979 h 2224519"/>
                  <a:gd name="connsiteX156" fmla="*/ 175710 w 3469893"/>
                  <a:gd name="connsiteY156" fmla="*/ 1517311 h 2224519"/>
                  <a:gd name="connsiteX157" fmla="*/ 150589 w 3469893"/>
                  <a:gd name="connsiteY157" fmla="*/ 1482143 h 2224519"/>
                  <a:gd name="connsiteX158" fmla="*/ 30008 w 3469893"/>
                  <a:gd name="connsiteY158" fmla="*/ 1642916 h 2224519"/>
                  <a:gd name="connsiteX159" fmla="*/ 19959 w 3469893"/>
                  <a:gd name="connsiteY159" fmla="*/ 1798665 h 2224519"/>
                  <a:gd name="connsiteX160" fmla="*/ 75227 w 3469893"/>
                  <a:gd name="connsiteY160" fmla="*/ 1301271 h 2224519"/>
                  <a:gd name="connsiteX161" fmla="*/ 175709 w 3469893"/>
                  <a:gd name="connsiteY161" fmla="*/ 1341465 h 2224519"/>
                  <a:gd name="connsiteX162" fmla="*/ 170685 w 3469893"/>
                  <a:gd name="connsiteY162" fmla="*/ 1125426 h 2224519"/>
                  <a:gd name="connsiteX163" fmla="*/ 95322 w 3469893"/>
                  <a:gd name="connsiteY163" fmla="*/ 1235957 h 2224519"/>
                  <a:gd name="connsiteX164" fmla="*/ 180733 w 3469893"/>
                  <a:gd name="connsiteY164" fmla="*/ 1045039 h 2224519"/>
                  <a:gd name="connsiteX165" fmla="*/ 276193 w 3469893"/>
                  <a:gd name="connsiteY165" fmla="*/ 864168 h 2224519"/>
                  <a:gd name="connsiteX166" fmla="*/ 471298 w 3469893"/>
                  <a:gd name="connsiteY166" fmla="*/ 663201 h 2224519"/>
                  <a:gd name="connsiteX0" fmla="*/ 471298 w 3469893"/>
                  <a:gd name="connsiteY0" fmla="*/ 663201 h 2224519"/>
                  <a:gd name="connsiteX1" fmla="*/ 693200 w 3469893"/>
                  <a:gd name="connsiteY1" fmla="*/ 401944 h 2224519"/>
                  <a:gd name="connsiteX2" fmla="*/ 743441 w 3469893"/>
                  <a:gd name="connsiteY2" fmla="*/ 462235 h 2224519"/>
                  <a:gd name="connsiteX3" fmla="*/ 708273 w 3469893"/>
                  <a:gd name="connsiteY3" fmla="*/ 572766 h 2224519"/>
                  <a:gd name="connsiteX4" fmla="*/ 637934 w 3469893"/>
                  <a:gd name="connsiteY4" fmla="*/ 582815 h 2224519"/>
                  <a:gd name="connsiteX5" fmla="*/ 562573 w 3469893"/>
                  <a:gd name="connsiteY5" fmla="*/ 617984 h 2224519"/>
                  <a:gd name="connsiteX6" fmla="*/ 688176 w 3469893"/>
                  <a:gd name="connsiteY6" fmla="*/ 768709 h 2224519"/>
                  <a:gd name="connsiteX7" fmla="*/ 487209 w 3469893"/>
                  <a:gd name="connsiteY7" fmla="*/ 743589 h 2224519"/>
                  <a:gd name="connsiteX8" fmla="*/ 421895 w 3469893"/>
                  <a:gd name="connsiteY8" fmla="*/ 944556 h 2224519"/>
                  <a:gd name="connsiteX9" fmla="*/ 241862 w 3469893"/>
                  <a:gd name="connsiteY9" fmla="*/ 984749 h 2224519"/>
                  <a:gd name="connsiteX10" fmla="*/ 306338 w 3469893"/>
                  <a:gd name="connsiteY10" fmla="*/ 1276151 h 2224519"/>
                  <a:gd name="connsiteX11" fmla="*/ 492233 w 3469893"/>
                  <a:gd name="connsiteY11" fmla="*/ 1185716 h 2224519"/>
                  <a:gd name="connsiteX12" fmla="*/ 477162 w 3469893"/>
                  <a:gd name="connsiteY12" fmla="*/ 969676 h 2224519"/>
                  <a:gd name="connsiteX13" fmla="*/ 738418 w 3469893"/>
                  <a:gd name="connsiteY13" fmla="*/ 773733 h 2224519"/>
                  <a:gd name="connsiteX14" fmla="*/ 818805 w 3469893"/>
                  <a:gd name="connsiteY14" fmla="*/ 808903 h 2224519"/>
                  <a:gd name="connsiteX15" fmla="*/ 889144 w 3469893"/>
                  <a:gd name="connsiteY15" fmla="*/ 909386 h 2224519"/>
                  <a:gd name="connsiteX16" fmla="*/ 793684 w 3469893"/>
                  <a:gd name="connsiteY16" fmla="*/ 698370 h 2224519"/>
                  <a:gd name="connsiteX17" fmla="*/ 803732 w 3469893"/>
                  <a:gd name="connsiteY17" fmla="*/ 427065 h 2224519"/>
                  <a:gd name="connsiteX18" fmla="*/ 979579 w 3469893"/>
                  <a:gd name="connsiteY18" fmla="*/ 281364 h 2224519"/>
                  <a:gd name="connsiteX19" fmla="*/ 904216 w 3469893"/>
                  <a:gd name="connsiteY19" fmla="*/ 462235 h 2224519"/>
                  <a:gd name="connsiteX20" fmla="*/ 899192 w 3469893"/>
                  <a:gd name="connsiteY20" fmla="*/ 537597 h 2224519"/>
                  <a:gd name="connsiteX21" fmla="*/ 1029820 w 3469893"/>
                  <a:gd name="connsiteY21" fmla="*/ 557694 h 2224519"/>
                  <a:gd name="connsiteX22" fmla="*/ 974554 w 3469893"/>
                  <a:gd name="connsiteY22" fmla="*/ 758661 h 2224519"/>
                  <a:gd name="connsiteX23" fmla="*/ 994652 w 3469893"/>
                  <a:gd name="connsiteY23" fmla="*/ 778759 h 2224519"/>
                  <a:gd name="connsiteX24" fmla="*/ 959482 w 3469893"/>
                  <a:gd name="connsiteY24" fmla="*/ 497404 h 2224519"/>
                  <a:gd name="connsiteX25" fmla="*/ 1034844 w 3469893"/>
                  <a:gd name="connsiteY25" fmla="*/ 306485 h 2224519"/>
                  <a:gd name="connsiteX26" fmla="*/ 1155424 w 3469893"/>
                  <a:gd name="connsiteY26" fmla="*/ 140687 h 2224519"/>
                  <a:gd name="connsiteX27" fmla="*/ 1265955 w 3469893"/>
                  <a:gd name="connsiteY27" fmla="*/ 206001 h 2224519"/>
                  <a:gd name="connsiteX28" fmla="*/ 1145375 w 3469893"/>
                  <a:gd name="connsiteY28" fmla="*/ 296438 h 2224519"/>
                  <a:gd name="connsiteX29" fmla="*/ 1311173 w 3469893"/>
                  <a:gd name="connsiteY29" fmla="*/ 406970 h 2224519"/>
                  <a:gd name="connsiteX30" fmla="*/ 1346340 w 3469893"/>
                  <a:gd name="connsiteY30" fmla="*/ 115567 h 2224519"/>
                  <a:gd name="connsiteX31" fmla="*/ 1436777 w 3469893"/>
                  <a:gd name="connsiteY31" fmla="*/ 45231 h 2224519"/>
                  <a:gd name="connsiteX32" fmla="*/ 1872613 w 3469893"/>
                  <a:gd name="connsiteY32" fmla="*/ 11326 h 2224519"/>
                  <a:gd name="connsiteX33" fmla="*/ 1952519 w 3469893"/>
                  <a:gd name="connsiteY33" fmla="*/ 22160 h 2224519"/>
                  <a:gd name="connsiteX34" fmla="*/ 2225311 w 3469893"/>
                  <a:gd name="connsiteY34" fmla="*/ 79631 h 2224519"/>
                  <a:gd name="connsiteX35" fmla="*/ 2341181 w 3469893"/>
                  <a:gd name="connsiteY35" fmla="*/ 539534 h 2224519"/>
                  <a:gd name="connsiteX36" fmla="*/ 2293556 w 3469893"/>
                  <a:gd name="connsiteY36" fmla="*/ 349033 h 2224519"/>
                  <a:gd name="connsiteX37" fmla="*/ 2131631 w 3469893"/>
                  <a:gd name="connsiteY37" fmla="*/ 329984 h 2224519"/>
                  <a:gd name="connsiteX38" fmla="*/ 2093531 w 3469893"/>
                  <a:gd name="connsiteY38" fmla="*/ 172821 h 2224519"/>
                  <a:gd name="connsiteX39" fmla="*/ 1964943 w 3469893"/>
                  <a:gd name="connsiteY39" fmla="*/ 239496 h 2224519"/>
                  <a:gd name="connsiteX40" fmla="*/ 1936368 w 3469893"/>
                  <a:gd name="connsiteY40" fmla="*/ 56934 h 2224519"/>
                  <a:gd name="connsiteX41" fmla="*/ 1773395 w 3469893"/>
                  <a:gd name="connsiteY41" fmla="*/ 50254 h 2224519"/>
                  <a:gd name="connsiteX42" fmla="*/ 1708081 w 3469893"/>
                  <a:gd name="connsiteY42" fmla="*/ 110545 h 2224519"/>
                  <a:gd name="connsiteX43" fmla="*/ 1461896 w 3469893"/>
                  <a:gd name="connsiteY43" fmla="*/ 90447 h 2224519"/>
                  <a:gd name="connsiteX44" fmla="*/ 1421703 w 3469893"/>
                  <a:gd name="connsiteY44" fmla="*/ 396922 h 2224519"/>
                  <a:gd name="connsiteX45" fmla="*/ 1878903 w 3469893"/>
                  <a:gd name="connsiteY45" fmla="*/ 291415 h 2224519"/>
                  <a:gd name="connsiteX46" fmla="*/ 1968422 w 3469893"/>
                  <a:gd name="connsiteY46" fmla="*/ 228894 h 2224519"/>
                  <a:gd name="connsiteX47" fmla="*/ 2091943 w 3469893"/>
                  <a:gd name="connsiteY47" fmla="*/ 226796 h 2224519"/>
                  <a:gd name="connsiteX48" fmla="*/ 2041143 w 3469893"/>
                  <a:gd name="connsiteY48" fmla="*/ 518896 h 2224519"/>
                  <a:gd name="connsiteX49" fmla="*/ 1901443 w 3469893"/>
                  <a:gd name="connsiteY49" fmla="*/ 779246 h 2224519"/>
                  <a:gd name="connsiteX50" fmla="*/ 2123693 w 3469893"/>
                  <a:gd name="connsiteY50" fmla="*/ 868146 h 2224519"/>
                  <a:gd name="connsiteX51" fmla="*/ 2117343 w 3469893"/>
                  <a:gd name="connsiteY51" fmla="*/ 398246 h 2224519"/>
                  <a:gd name="connsiteX52" fmla="*/ 2361818 w 3469893"/>
                  <a:gd name="connsiteY52" fmla="*/ 377609 h 2224519"/>
                  <a:gd name="connsiteX53" fmla="*/ 2326893 w 3469893"/>
                  <a:gd name="connsiteY53" fmla="*/ 531596 h 2224519"/>
                  <a:gd name="connsiteX54" fmla="*/ 2213753 w 3469893"/>
                  <a:gd name="connsiteY54" fmla="*/ 879852 h 2224519"/>
                  <a:gd name="connsiteX55" fmla="*/ 2426908 w 3469893"/>
                  <a:gd name="connsiteY55" fmla="*/ 577634 h 2224519"/>
                  <a:gd name="connsiteX56" fmla="*/ 2693607 w 3469893"/>
                  <a:gd name="connsiteY56" fmla="*/ 882434 h 2224519"/>
                  <a:gd name="connsiteX57" fmla="*/ 2960305 w 3469893"/>
                  <a:gd name="connsiteY57" fmla="*/ 1058646 h 2224519"/>
                  <a:gd name="connsiteX58" fmla="*/ 3469893 w 3469893"/>
                  <a:gd name="connsiteY58" fmla="*/ 1934946 h 2224519"/>
                  <a:gd name="connsiteX59" fmla="*/ 2626932 w 3469893"/>
                  <a:gd name="connsiteY59" fmla="*/ 1777784 h 2224519"/>
                  <a:gd name="connsiteX60" fmla="*/ 2364994 w 3469893"/>
                  <a:gd name="connsiteY60" fmla="*/ 1739684 h 2224519"/>
                  <a:gd name="connsiteX61" fmla="*/ 1741107 w 3469893"/>
                  <a:gd name="connsiteY61" fmla="*/ 1953996 h 2224519"/>
                  <a:gd name="connsiteX62" fmla="*/ 1783969 w 3469893"/>
                  <a:gd name="connsiteY62" fmla="*/ 1796834 h 2224519"/>
                  <a:gd name="connsiteX63" fmla="*/ 1836357 w 3469893"/>
                  <a:gd name="connsiteY63" fmla="*/ 1606334 h 2224519"/>
                  <a:gd name="connsiteX64" fmla="*/ 2164969 w 3469893"/>
                  <a:gd name="connsiteY64" fmla="*/ 1577759 h 2224519"/>
                  <a:gd name="connsiteX65" fmla="*/ 2050669 w 3469893"/>
                  <a:gd name="connsiteY65" fmla="*/ 1434884 h 2224519"/>
                  <a:gd name="connsiteX66" fmla="*/ 2236406 w 3469893"/>
                  <a:gd name="connsiteY66" fmla="*/ 1349159 h 2224519"/>
                  <a:gd name="connsiteX67" fmla="*/ 2326894 w 3469893"/>
                  <a:gd name="connsiteY67" fmla="*/ 1472983 h 2224519"/>
                  <a:gd name="connsiteX68" fmla="*/ 2607881 w 3469893"/>
                  <a:gd name="connsiteY68" fmla="*/ 1234859 h 2224519"/>
                  <a:gd name="connsiteX69" fmla="*/ 2064955 w 3469893"/>
                  <a:gd name="connsiteY69" fmla="*/ 1382496 h 2224519"/>
                  <a:gd name="connsiteX70" fmla="*/ 2022094 w 3469893"/>
                  <a:gd name="connsiteY70" fmla="*/ 1225334 h 2224519"/>
                  <a:gd name="connsiteX71" fmla="*/ 2364993 w 3469893"/>
                  <a:gd name="connsiteY71" fmla="*/ 1120559 h 2224519"/>
                  <a:gd name="connsiteX72" fmla="*/ 2803144 w 3469893"/>
                  <a:gd name="connsiteY72" fmla="*/ 1101508 h 2224519"/>
                  <a:gd name="connsiteX73" fmla="*/ 2560257 w 3469893"/>
                  <a:gd name="connsiteY73" fmla="*/ 820521 h 2224519"/>
                  <a:gd name="connsiteX74" fmla="*/ 2226881 w 3469893"/>
                  <a:gd name="connsiteY74" fmla="*/ 1049121 h 2224519"/>
                  <a:gd name="connsiteX75" fmla="*/ 2105637 w 3469893"/>
                  <a:gd name="connsiteY75" fmla="*/ 967096 h 2224519"/>
                  <a:gd name="connsiteX76" fmla="*/ 1771168 w 3469893"/>
                  <a:gd name="connsiteY76" fmla="*/ 1203194 h 2224519"/>
                  <a:gd name="connsiteX77" fmla="*/ 1666272 w 3469893"/>
                  <a:gd name="connsiteY77" fmla="*/ 1103537 h 2224519"/>
                  <a:gd name="connsiteX78" fmla="*/ 1333340 w 3469893"/>
                  <a:gd name="connsiteY78" fmla="*/ 1505003 h 2224519"/>
                  <a:gd name="connsiteX79" fmla="*/ 1260930 w 3469893"/>
                  <a:gd name="connsiteY79" fmla="*/ 1457024 h 2224519"/>
                  <a:gd name="connsiteX80" fmla="*/ 1613074 w 3469893"/>
                  <a:gd name="connsiteY80" fmla="*/ 1076685 h 2224519"/>
                  <a:gd name="connsiteX81" fmla="*/ 1920715 w 3469893"/>
                  <a:gd name="connsiteY81" fmla="*/ 821267 h 2224519"/>
                  <a:gd name="connsiteX82" fmla="*/ 1829273 w 3469893"/>
                  <a:gd name="connsiteY82" fmla="*/ 817291 h 2224519"/>
                  <a:gd name="connsiteX83" fmla="*/ 1773614 w 3469893"/>
                  <a:gd name="connsiteY83" fmla="*/ 761632 h 2224519"/>
                  <a:gd name="connsiteX84" fmla="*/ 1456874 w 3469893"/>
                  <a:gd name="connsiteY84" fmla="*/ 1004847 h 2224519"/>
                  <a:gd name="connsiteX85" fmla="*/ 1527211 w 3469893"/>
                  <a:gd name="connsiteY85" fmla="*/ 753639 h 2224519"/>
                  <a:gd name="connsiteX86" fmla="*/ 1421703 w 3469893"/>
                  <a:gd name="connsiteY86" fmla="*/ 834026 h 2224519"/>
                  <a:gd name="connsiteX87" fmla="*/ 1512138 w 3469893"/>
                  <a:gd name="connsiteY87" fmla="*/ 834026 h 2224519"/>
                  <a:gd name="connsiteX88" fmla="*/ 1371461 w 3469893"/>
                  <a:gd name="connsiteY88" fmla="*/ 1019920 h 2224519"/>
                  <a:gd name="connsiteX89" fmla="*/ 1115228 w 3469893"/>
                  <a:gd name="connsiteY89" fmla="*/ 1246008 h 2224519"/>
                  <a:gd name="connsiteX90" fmla="*/ 907141 w 3469893"/>
                  <a:gd name="connsiteY90" fmla="*/ 1537410 h 2224519"/>
                  <a:gd name="connsiteX91" fmla="*/ 858995 w 3469893"/>
                  <a:gd name="connsiteY91" fmla="*/ 1612773 h 2224519"/>
                  <a:gd name="connsiteX92" fmla="*/ 1009720 w 3469893"/>
                  <a:gd name="connsiteY92" fmla="*/ 1909199 h 2224519"/>
                  <a:gd name="connsiteX93" fmla="*/ 1100156 w 3469893"/>
                  <a:gd name="connsiteY93" fmla="*/ 1889102 h 2224519"/>
                  <a:gd name="connsiteX94" fmla="*/ 1243117 w 3469893"/>
                  <a:gd name="connsiteY94" fmla="*/ 1429806 h 2224519"/>
                  <a:gd name="connsiteX95" fmla="*/ 1356169 w 3469893"/>
                  <a:gd name="connsiteY95" fmla="*/ 1501105 h 2224519"/>
                  <a:gd name="connsiteX96" fmla="*/ 1352194 w 3469893"/>
                  <a:gd name="connsiteY96" fmla="*/ 1596520 h 2224519"/>
                  <a:gd name="connsiteX97" fmla="*/ 1324384 w 3469893"/>
                  <a:gd name="connsiteY97" fmla="*/ 1770376 h 2224519"/>
                  <a:gd name="connsiteX98" fmla="*/ 1416465 w 3469893"/>
                  <a:gd name="connsiteY98" fmla="*/ 1910842 h 2224519"/>
                  <a:gd name="connsiteX99" fmla="*/ 1340269 w 3469893"/>
                  <a:gd name="connsiteY99" fmla="*/ 1640250 h 2224519"/>
                  <a:gd name="connsiteX100" fmla="*/ 1606637 w 3469893"/>
                  <a:gd name="connsiteY100" fmla="*/ 1513030 h 2224519"/>
                  <a:gd name="connsiteX101" fmla="*/ 1723643 w 3469893"/>
                  <a:gd name="connsiteY101" fmla="*/ 1293596 h 2224519"/>
                  <a:gd name="connsiteX102" fmla="*/ 1989073 w 3469893"/>
                  <a:gd name="connsiteY102" fmla="*/ 1262840 h 2224519"/>
                  <a:gd name="connsiteX103" fmla="*/ 1885956 w 3469893"/>
                  <a:gd name="connsiteY103" fmla="*/ 1550615 h 2224519"/>
                  <a:gd name="connsiteX104" fmla="*/ 1755393 w 3469893"/>
                  <a:gd name="connsiteY104" fmla="*/ 1719046 h 2224519"/>
                  <a:gd name="connsiteX105" fmla="*/ 1596312 w 3469893"/>
                  <a:gd name="connsiteY105" fmla="*/ 2013962 h 2224519"/>
                  <a:gd name="connsiteX106" fmla="*/ 1574831 w 3469893"/>
                  <a:gd name="connsiteY106" fmla="*/ 1921749 h 2224519"/>
                  <a:gd name="connsiteX107" fmla="*/ 1471464 w 3469893"/>
                  <a:gd name="connsiteY107" fmla="*/ 2065646 h 2224519"/>
                  <a:gd name="connsiteX108" fmla="*/ 1582781 w 3469893"/>
                  <a:gd name="connsiteY108" fmla="*/ 2133232 h 2224519"/>
                  <a:gd name="connsiteX109" fmla="*/ 1451584 w 3469893"/>
                  <a:gd name="connsiteY109" fmla="*/ 2200818 h 2224519"/>
                  <a:gd name="connsiteX110" fmla="*/ 1228948 w 3469893"/>
                  <a:gd name="connsiteY110" fmla="*/ 2208769 h 2224519"/>
                  <a:gd name="connsiteX111" fmla="*/ 982457 w 3469893"/>
                  <a:gd name="connsiteY111" fmla="*/ 2216722 h 2224519"/>
                  <a:gd name="connsiteX112" fmla="*/ 966555 w 3469893"/>
                  <a:gd name="connsiteY112" fmla="*/ 2137207 h 2224519"/>
                  <a:gd name="connsiteX113" fmla="*/ 1197143 w 3469893"/>
                  <a:gd name="connsiteY113" fmla="*/ 2161061 h 2224519"/>
                  <a:gd name="connsiteX114" fmla="*/ 1324364 w 3469893"/>
                  <a:gd name="connsiteY114" fmla="*/ 2141182 h 2224519"/>
                  <a:gd name="connsiteX115" fmla="*/ 1280632 w 3469893"/>
                  <a:gd name="connsiteY115" fmla="*/ 1954329 h 2224519"/>
                  <a:gd name="connsiteX116" fmla="*/ 1407852 w 3469893"/>
                  <a:gd name="connsiteY116" fmla="*/ 1926500 h 2224519"/>
                  <a:gd name="connsiteX117" fmla="*/ 1247453 w 3469893"/>
                  <a:gd name="connsiteY117" fmla="*/ 1884840 h 2224519"/>
                  <a:gd name="connsiteX118" fmla="*/ 1182614 w 3469893"/>
                  <a:gd name="connsiteY118" fmla="*/ 2054900 h 2224519"/>
                  <a:gd name="connsiteX119" fmla="*/ 1024793 w 3469893"/>
                  <a:gd name="connsiteY119" fmla="*/ 2120214 h 2224519"/>
                  <a:gd name="connsiteX120" fmla="*/ 884116 w 3469893"/>
                  <a:gd name="connsiteY120" fmla="*/ 1758474 h 2224519"/>
                  <a:gd name="connsiteX121" fmla="*/ 843922 w 3469893"/>
                  <a:gd name="connsiteY121" fmla="*/ 2069973 h 2224519"/>
                  <a:gd name="connsiteX122" fmla="*/ 703246 w 3469893"/>
                  <a:gd name="connsiteY122" fmla="*/ 1657991 h 2224519"/>
                  <a:gd name="connsiteX123" fmla="*/ 803729 w 3469893"/>
                  <a:gd name="connsiteY123" fmla="*/ 1406782 h 2224519"/>
                  <a:gd name="connsiteX124" fmla="*/ 884115 w 3469893"/>
                  <a:gd name="connsiteY124" fmla="*/ 1246008 h 2224519"/>
                  <a:gd name="connsiteX125" fmla="*/ 1160446 w 3469893"/>
                  <a:gd name="connsiteY125" fmla="*/ 1125427 h 2224519"/>
                  <a:gd name="connsiteX126" fmla="*/ 1637744 w 3469893"/>
                  <a:gd name="connsiteY126" fmla="*/ 648131 h 2224519"/>
                  <a:gd name="connsiteX127" fmla="*/ 1763348 w 3469893"/>
                  <a:gd name="connsiteY127" fmla="*/ 336632 h 2224519"/>
                  <a:gd name="connsiteX128" fmla="*/ 1642768 w 3469893"/>
                  <a:gd name="connsiteY128" fmla="*/ 376825 h 2224519"/>
                  <a:gd name="connsiteX129" fmla="*/ 1451848 w 3469893"/>
                  <a:gd name="connsiteY129" fmla="*/ 658179 h 2224519"/>
                  <a:gd name="connsiteX130" fmla="*/ 1170498 w 3469893"/>
                  <a:gd name="connsiteY130" fmla="*/ 497404 h 2224519"/>
                  <a:gd name="connsiteX131" fmla="*/ 1200641 w 3469893"/>
                  <a:gd name="connsiteY131" fmla="*/ 633056 h 2224519"/>
                  <a:gd name="connsiteX132" fmla="*/ 1115230 w 3469893"/>
                  <a:gd name="connsiteY132" fmla="*/ 869194 h 2224519"/>
                  <a:gd name="connsiteX133" fmla="*/ 1100158 w 3469893"/>
                  <a:gd name="connsiteY133" fmla="*/ 1004845 h 2224519"/>
                  <a:gd name="connsiteX134" fmla="*/ 904215 w 3469893"/>
                  <a:gd name="connsiteY134" fmla="*/ 1014893 h 2224519"/>
                  <a:gd name="connsiteX135" fmla="*/ 929336 w 3469893"/>
                  <a:gd name="connsiteY135" fmla="*/ 1175667 h 2224519"/>
                  <a:gd name="connsiteX136" fmla="*/ 708272 w 3469893"/>
                  <a:gd name="connsiteY136" fmla="*/ 984749 h 2224519"/>
                  <a:gd name="connsiteX137" fmla="*/ 607789 w 3469893"/>
                  <a:gd name="connsiteY137" fmla="*/ 914411 h 2224519"/>
                  <a:gd name="connsiteX138" fmla="*/ 809594 w 3469893"/>
                  <a:gd name="connsiteY138" fmla="*/ 1313832 h 2224519"/>
                  <a:gd name="connsiteX139" fmla="*/ 512330 w 3469893"/>
                  <a:gd name="connsiteY139" fmla="*/ 1356538 h 2224519"/>
                  <a:gd name="connsiteX140" fmla="*/ 647983 w 3469893"/>
                  <a:gd name="connsiteY140" fmla="*/ 1874028 h 2224519"/>
                  <a:gd name="connsiteX141" fmla="*/ 537449 w 3469893"/>
                  <a:gd name="connsiteY141" fmla="*/ 1798666 h 2224519"/>
                  <a:gd name="connsiteX142" fmla="*/ 391749 w 3469893"/>
                  <a:gd name="connsiteY142" fmla="*/ 1733351 h 2224519"/>
                  <a:gd name="connsiteX143" fmla="*/ 230975 w 3469893"/>
                  <a:gd name="connsiteY143" fmla="*/ 1436924 h 2224519"/>
                  <a:gd name="connsiteX144" fmla="*/ 356580 w 3469893"/>
                  <a:gd name="connsiteY144" fmla="*/ 1668037 h 2224519"/>
                  <a:gd name="connsiteX145" fmla="*/ 431942 w 3469893"/>
                  <a:gd name="connsiteY145" fmla="*/ 1833835 h 2224519"/>
                  <a:gd name="connsiteX146" fmla="*/ 527402 w 3469893"/>
                  <a:gd name="connsiteY146" fmla="*/ 1874028 h 2224519"/>
                  <a:gd name="connsiteX147" fmla="*/ 507305 w 3469893"/>
                  <a:gd name="connsiteY147" fmla="*/ 1989585 h 2224519"/>
                  <a:gd name="connsiteX148" fmla="*/ 311362 w 3469893"/>
                  <a:gd name="connsiteY148" fmla="*/ 2180503 h 2224519"/>
                  <a:gd name="connsiteX149" fmla="*/ 250235 w 3469893"/>
                  <a:gd name="connsiteY149" fmla="*/ 2142821 h 2224519"/>
                  <a:gd name="connsiteX150" fmla="*/ 220927 w 3469893"/>
                  <a:gd name="connsiteY150" fmla="*/ 1989584 h 2224519"/>
                  <a:gd name="connsiteX151" fmla="*/ 120444 w 3469893"/>
                  <a:gd name="connsiteY151" fmla="*/ 1909197 h 2224519"/>
                  <a:gd name="connsiteX152" fmla="*/ 65177 w 3469893"/>
                  <a:gd name="connsiteY152" fmla="*/ 1869004 h 2224519"/>
                  <a:gd name="connsiteX153" fmla="*/ 80251 w 3469893"/>
                  <a:gd name="connsiteY153" fmla="*/ 1673060 h 2224519"/>
                  <a:gd name="connsiteX154" fmla="*/ 205854 w 3469893"/>
                  <a:gd name="connsiteY154" fmla="*/ 1813738 h 2224519"/>
                  <a:gd name="connsiteX155" fmla="*/ 301314 w 3469893"/>
                  <a:gd name="connsiteY155" fmla="*/ 1974512 h 2224519"/>
                  <a:gd name="connsiteX156" fmla="*/ 326435 w 3469893"/>
                  <a:gd name="connsiteY156" fmla="*/ 1863979 h 2224519"/>
                  <a:gd name="connsiteX157" fmla="*/ 175710 w 3469893"/>
                  <a:gd name="connsiteY157" fmla="*/ 1517311 h 2224519"/>
                  <a:gd name="connsiteX158" fmla="*/ 150589 w 3469893"/>
                  <a:gd name="connsiteY158" fmla="*/ 1482143 h 2224519"/>
                  <a:gd name="connsiteX159" fmla="*/ 30008 w 3469893"/>
                  <a:gd name="connsiteY159" fmla="*/ 1642916 h 2224519"/>
                  <a:gd name="connsiteX160" fmla="*/ 19959 w 3469893"/>
                  <a:gd name="connsiteY160" fmla="*/ 1798665 h 2224519"/>
                  <a:gd name="connsiteX161" fmla="*/ 75227 w 3469893"/>
                  <a:gd name="connsiteY161" fmla="*/ 1301271 h 2224519"/>
                  <a:gd name="connsiteX162" fmla="*/ 175709 w 3469893"/>
                  <a:gd name="connsiteY162" fmla="*/ 1341465 h 2224519"/>
                  <a:gd name="connsiteX163" fmla="*/ 170685 w 3469893"/>
                  <a:gd name="connsiteY163" fmla="*/ 1125426 h 2224519"/>
                  <a:gd name="connsiteX164" fmla="*/ 95322 w 3469893"/>
                  <a:gd name="connsiteY164" fmla="*/ 1235957 h 2224519"/>
                  <a:gd name="connsiteX165" fmla="*/ 180733 w 3469893"/>
                  <a:gd name="connsiteY165" fmla="*/ 1045039 h 2224519"/>
                  <a:gd name="connsiteX166" fmla="*/ 276193 w 3469893"/>
                  <a:gd name="connsiteY166" fmla="*/ 864168 h 2224519"/>
                  <a:gd name="connsiteX167" fmla="*/ 471298 w 3469893"/>
                  <a:gd name="connsiteY167" fmla="*/ 663201 h 2224519"/>
                  <a:gd name="connsiteX0" fmla="*/ 471298 w 3469893"/>
                  <a:gd name="connsiteY0" fmla="*/ 663201 h 2224519"/>
                  <a:gd name="connsiteX1" fmla="*/ 693200 w 3469893"/>
                  <a:gd name="connsiteY1" fmla="*/ 401944 h 2224519"/>
                  <a:gd name="connsiteX2" fmla="*/ 743441 w 3469893"/>
                  <a:gd name="connsiteY2" fmla="*/ 462235 h 2224519"/>
                  <a:gd name="connsiteX3" fmla="*/ 708273 w 3469893"/>
                  <a:gd name="connsiteY3" fmla="*/ 572766 h 2224519"/>
                  <a:gd name="connsiteX4" fmla="*/ 637934 w 3469893"/>
                  <a:gd name="connsiteY4" fmla="*/ 582815 h 2224519"/>
                  <a:gd name="connsiteX5" fmla="*/ 562573 w 3469893"/>
                  <a:gd name="connsiteY5" fmla="*/ 617984 h 2224519"/>
                  <a:gd name="connsiteX6" fmla="*/ 688176 w 3469893"/>
                  <a:gd name="connsiteY6" fmla="*/ 768709 h 2224519"/>
                  <a:gd name="connsiteX7" fmla="*/ 487209 w 3469893"/>
                  <a:gd name="connsiteY7" fmla="*/ 743589 h 2224519"/>
                  <a:gd name="connsiteX8" fmla="*/ 421895 w 3469893"/>
                  <a:gd name="connsiteY8" fmla="*/ 944556 h 2224519"/>
                  <a:gd name="connsiteX9" fmla="*/ 241862 w 3469893"/>
                  <a:gd name="connsiteY9" fmla="*/ 984749 h 2224519"/>
                  <a:gd name="connsiteX10" fmla="*/ 306338 w 3469893"/>
                  <a:gd name="connsiteY10" fmla="*/ 1276151 h 2224519"/>
                  <a:gd name="connsiteX11" fmla="*/ 492233 w 3469893"/>
                  <a:gd name="connsiteY11" fmla="*/ 1185716 h 2224519"/>
                  <a:gd name="connsiteX12" fmla="*/ 477162 w 3469893"/>
                  <a:gd name="connsiteY12" fmla="*/ 969676 h 2224519"/>
                  <a:gd name="connsiteX13" fmla="*/ 738418 w 3469893"/>
                  <a:gd name="connsiteY13" fmla="*/ 773733 h 2224519"/>
                  <a:gd name="connsiteX14" fmla="*/ 818805 w 3469893"/>
                  <a:gd name="connsiteY14" fmla="*/ 808903 h 2224519"/>
                  <a:gd name="connsiteX15" fmla="*/ 889144 w 3469893"/>
                  <a:gd name="connsiteY15" fmla="*/ 909386 h 2224519"/>
                  <a:gd name="connsiteX16" fmla="*/ 793684 w 3469893"/>
                  <a:gd name="connsiteY16" fmla="*/ 698370 h 2224519"/>
                  <a:gd name="connsiteX17" fmla="*/ 803732 w 3469893"/>
                  <a:gd name="connsiteY17" fmla="*/ 427065 h 2224519"/>
                  <a:gd name="connsiteX18" fmla="*/ 979579 w 3469893"/>
                  <a:gd name="connsiteY18" fmla="*/ 281364 h 2224519"/>
                  <a:gd name="connsiteX19" fmla="*/ 904216 w 3469893"/>
                  <a:gd name="connsiteY19" fmla="*/ 462235 h 2224519"/>
                  <a:gd name="connsiteX20" fmla="*/ 899192 w 3469893"/>
                  <a:gd name="connsiteY20" fmla="*/ 537597 h 2224519"/>
                  <a:gd name="connsiteX21" fmla="*/ 1029820 w 3469893"/>
                  <a:gd name="connsiteY21" fmla="*/ 557694 h 2224519"/>
                  <a:gd name="connsiteX22" fmla="*/ 974554 w 3469893"/>
                  <a:gd name="connsiteY22" fmla="*/ 758661 h 2224519"/>
                  <a:gd name="connsiteX23" fmla="*/ 994652 w 3469893"/>
                  <a:gd name="connsiteY23" fmla="*/ 778759 h 2224519"/>
                  <a:gd name="connsiteX24" fmla="*/ 959482 w 3469893"/>
                  <a:gd name="connsiteY24" fmla="*/ 497404 h 2224519"/>
                  <a:gd name="connsiteX25" fmla="*/ 1034844 w 3469893"/>
                  <a:gd name="connsiteY25" fmla="*/ 306485 h 2224519"/>
                  <a:gd name="connsiteX26" fmla="*/ 1155424 w 3469893"/>
                  <a:gd name="connsiteY26" fmla="*/ 140687 h 2224519"/>
                  <a:gd name="connsiteX27" fmla="*/ 1265955 w 3469893"/>
                  <a:gd name="connsiteY27" fmla="*/ 206001 h 2224519"/>
                  <a:gd name="connsiteX28" fmla="*/ 1145375 w 3469893"/>
                  <a:gd name="connsiteY28" fmla="*/ 296438 h 2224519"/>
                  <a:gd name="connsiteX29" fmla="*/ 1311173 w 3469893"/>
                  <a:gd name="connsiteY29" fmla="*/ 406970 h 2224519"/>
                  <a:gd name="connsiteX30" fmla="*/ 1346340 w 3469893"/>
                  <a:gd name="connsiteY30" fmla="*/ 115567 h 2224519"/>
                  <a:gd name="connsiteX31" fmla="*/ 1436777 w 3469893"/>
                  <a:gd name="connsiteY31" fmla="*/ 45231 h 2224519"/>
                  <a:gd name="connsiteX32" fmla="*/ 1872613 w 3469893"/>
                  <a:gd name="connsiteY32" fmla="*/ 11326 h 2224519"/>
                  <a:gd name="connsiteX33" fmla="*/ 1952519 w 3469893"/>
                  <a:gd name="connsiteY33" fmla="*/ 22160 h 2224519"/>
                  <a:gd name="connsiteX34" fmla="*/ 2225311 w 3469893"/>
                  <a:gd name="connsiteY34" fmla="*/ 79631 h 2224519"/>
                  <a:gd name="connsiteX35" fmla="*/ 2341181 w 3469893"/>
                  <a:gd name="connsiteY35" fmla="*/ 539534 h 2224519"/>
                  <a:gd name="connsiteX36" fmla="*/ 2293556 w 3469893"/>
                  <a:gd name="connsiteY36" fmla="*/ 349033 h 2224519"/>
                  <a:gd name="connsiteX37" fmla="*/ 2131631 w 3469893"/>
                  <a:gd name="connsiteY37" fmla="*/ 329984 h 2224519"/>
                  <a:gd name="connsiteX38" fmla="*/ 2093531 w 3469893"/>
                  <a:gd name="connsiteY38" fmla="*/ 172821 h 2224519"/>
                  <a:gd name="connsiteX39" fmla="*/ 1964943 w 3469893"/>
                  <a:gd name="connsiteY39" fmla="*/ 239496 h 2224519"/>
                  <a:gd name="connsiteX40" fmla="*/ 1936368 w 3469893"/>
                  <a:gd name="connsiteY40" fmla="*/ 56934 h 2224519"/>
                  <a:gd name="connsiteX41" fmla="*/ 1773395 w 3469893"/>
                  <a:gd name="connsiteY41" fmla="*/ 50254 h 2224519"/>
                  <a:gd name="connsiteX42" fmla="*/ 1708081 w 3469893"/>
                  <a:gd name="connsiteY42" fmla="*/ 110545 h 2224519"/>
                  <a:gd name="connsiteX43" fmla="*/ 1461896 w 3469893"/>
                  <a:gd name="connsiteY43" fmla="*/ 90447 h 2224519"/>
                  <a:gd name="connsiteX44" fmla="*/ 1421703 w 3469893"/>
                  <a:gd name="connsiteY44" fmla="*/ 396922 h 2224519"/>
                  <a:gd name="connsiteX45" fmla="*/ 1878903 w 3469893"/>
                  <a:gd name="connsiteY45" fmla="*/ 291415 h 2224519"/>
                  <a:gd name="connsiteX46" fmla="*/ 1968422 w 3469893"/>
                  <a:gd name="connsiteY46" fmla="*/ 228894 h 2224519"/>
                  <a:gd name="connsiteX47" fmla="*/ 2091943 w 3469893"/>
                  <a:gd name="connsiteY47" fmla="*/ 226796 h 2224519"/>
                  <a:gd name="connsiteX48" fmla="*/ 2041143 w 3469893"/>
                  <a:gd name="connsiteY48" fmla="*/ 518896 h 2224519"/>
                  <a:gd name="connsiteX49" fmla="*/ 1901443 w 3469893"/>
                  <a:gd name="connsiteY49" fmla="*/ 779246 h 2224519"/>
                  <a:gd name="connsiteX50" fmla="*/ 2123693 w 3469893"/>
                  <a:gd name="connsiteY50" fmla="*/ 868146 h 2224519"/>
                  <a:gd name="connsiteX51" fmla="*/ 2117343 w 3469893"/>
                  <a:gd name="connsiteY51" fmla="*/ 398246 h 2224519"/>
                  <a:gd name="connsiteX52" fmla="*/ 2361818 w 3469893"/>
                  <a:gd name="connsiteY52" fmla="*/ 377609 h 2224519"/>
                  <a:gd name="connsiteX53" fmla="*/ 2326893 w 3469893"/>
                  <a:gd name="connsiteY53" fmla="*/ 531596 h 2224519"/>
                  <a:gd name="connsiteX54" fmla="*/ 2213753 w 3469893"/>
                  <a:gd name="connsiteY54" fmla="*/ 879852 h 2224519"/>
                  <a:gd name="connsiteX55" fmla="*/ 2426908 w 3469893"/>
                  <a:gd name="connsiteY55" fmla="*/ 577634 h 2224519"/>
                  <a:gd name="connsiteX56" fmla="*/ 2693607 w 3469893"/>
                  <a:gd name="connsiteY56" fmla="*/ 882434 h 2224519"/>
                  <a:gd name="connsiteX57" fmla="*/ 2960305 w 3469893"/>
                  <a:gd name="connsiteY57" fmla="*/ 1058646 h 2224519"/>
                  <a:gd name="connsiteX58" fmla="*/ 3469893 w 3469893"/>
                  <a:gd name="connsiteY58" fmla="*/ 1934946 h 2224519"/>
                  <a:gd name="connsiteX59" fmla="*/ 2712657 w 3469893"/>
                  <a:gd name="connsiteY59" fmla="*/ 1572996 h 2224519"/>
                  <a:gd name="connsiteX60" fmla="*/ 2364994 w 3469893"/>
                  <a:gd name="connsiteY60" fmla="*/ 1739684 h 2224519"/>
                  <a:gd name="connsiteX61" fmla="*/ 1741107 w 3469893"/>
                  <a:gd name="connsiteY61" fmla="*/ 1953996 h 2224519"/>
                  <a:gd name="connsiteX62" fmla="*/ 1783969 w 3469893"/>
                  <a:gd name="connsiteY62" fmla="*/ 1796834 h 2224519"/>
                  <a:gd name="connsiteX63" fmla="*/ 1836357 w 3469893"/>
                  <a:gd name="connsiteY63" fmla="*/ 1606334 h 2224519"/>
                  <a:gd name="connsiteX64" fmla="*/ 2164969 w 3469893"/>
                  <a:gd name="connsiteY64" fmla="*/ 1577759 h 2224519"/>
                  <a:gd name="connsiteX65" fmla="*/ 2050669 w 3469893"/>
                  <a:gd name="connsiteY65" fmla="*/ 1434884 h 2224519"/>
                  <a:gd name="connsiteX66" fmla="*/ 2236406 w 3469893"/>
                  <a:gd name="connsiteY66" fmla="*/ 1349159 h 2224519"/>
                  <a:gd name="connsiteX67" fmla="*/ 2326894 w 3469893"/>
                  <a:gd name="connsiteY67" fmla="*/ 1472983 h 2224519"/>
                  <a:gd name="connsiteX68" fmla="*/ 2607881 w 3469893"/>
                  <a:gd name="connsiteY68" fmla="*/ 1234859 h 2224519"/>
                  <a:gd name="connsiteX69" fmla="*/ 2064955 w 3469893"/>
                  <a:gd name="connsiteY69" fmla="*/ 1382496 h 2224519"/>
                  <a:gd name="connsiteX70" fmla="*/ 2022094 w 3469893"/>
                  <a:gd name="connsiteY70" fmla="*/ 1225334 h 2224519"/>
                  <a:gd name="connsiteX71" fmla="*/ 2364993 w 3469893"/>
                  <a:gd name="connsiteY71" fmla="*/ 1120559 h 2224519"/>
                  <a:gd name="connsiteX72" fmla="*/ 2803144 w 3469893"/>
                  <a:gd name="connsiteY72" fmla="*/ 1101508 h 2224519"/>
                  <a:gd name="connsiteX73" fmla="*/ 2560257 w 3469893"/>
                  <a:gd name="connsiteY73" fmla="*/ 820521 h 2224519"/>
                  <a:gd name="connsiteX74" fmla="*/ 2226881 w 3469893"/>
                  <a:gd name="connsiteY74" fmla="*/ 1049121 h 2224519"/>
                  <a:gd name="connsiteX75" fmla="*/ 2105637 w 3469893"/>
                  <a:gd name="connsiteY75" fmla="*/ 967096 h 2224519"/>
                  <a:gd name="connsiteX76" fmla="*/ 1771168 w 3469893"/>
                  <a:gd name="connsiteY76" fmla="*/ 1203194 h 2224519"/>
                  <a:gd name="connsiteX77" fmla="*/ 1666272 w 3469893"/>
                  <a:gd name="connsiteY77" fmla="*/ 1103537 h 2224519"/>
                  <a:gd name="connsiteX78" fmla="*/ 1333340 w 3469893"/>
                  <a:gd name="connsiteY78" fmla="*/ 1505003 h 2224519"/>
                  <a:gd name="connsiteX79" fmla="*/ 1260930 w 3469893"/>
                  <a:gd name="connsiteY79" fmla="*/ 1457024 h 2224519"/>
                  <a:gd name="connsiteX80" fmla="*/ 1613074 w 3469893"/>
                  <a:gd name="connsiteY80" fmla="*/ 1076685 h 2224519"/>
                  <a:gd name="connsiteX81" fmla="*/ 1920715 w 3469893"/>
                  <a:gd name="connsiteY81" fmla="*/ 821267 h 2224519"/>
                  <a:gd name="connsiteX82" fmla="*/ 1829273 w 3469893"/>
                  <a:gd name="connsiteY82" fmla="*/ 817291 h 2224519"/>
                  <a:gd name="connsiteX83" fmla="*/ 1773614 w 3469893"/>
                  <a:gd name="connsiteY83" fmla="*/ 761632 h 2224519"/>
                  <a:gd name="connsiteX84" fmla="*/ 1456874 w 3469893"/>
                  <a:gd name="connsiteY84" fmla="*/ 1004847 h 2224519"/>
                  <a:gd name="connsiteX85" fmla="*/ 1527211 w 3469893"/>
                  <a:gd name="connsiteY85" fmla="*/ 753639 h 2224519"/>
                  <a:gd name="connsiteX86" fmla="*/ 1421703 w 3469893"/>
                  <a:gd name="connsiteY86" fmla="*/ 834026 h 2224519"/>
                  <a:gd name="connsiteX87" fmla="*/ 1512138 w 3469893"/>
                  <a:gd name="connsiteY87" fmla="*/ 834026 h 2224519"/>
                  <a:gd name="connsiteX88" fmla="*/ 1371461 w 3469893"/>
                  <a:gd name="connsiteY88" fmla="*/ 1019920 h 2224519"/>
                  <a:gd name="connsiteX89" fmla="*/ 1115228 w 3469893"/>
                  <a:gd name="connsiteY89" fmla="*/ 1246008 h 2224519"/>
                  <a:gd name="connsiteX90" fmla="*/ 907141 w 3469893"/>
                  <a:gd name="connsiteY90" fmla="*/ 1537410 h 2224519"/>
                  <a:gd name="connsiteX91" fmla="*/ 858995 w 3469893"/>
                  <a:gd name="connsiteY91" fmla="*/ 1612773 h 2224519"/>
                  <a:gd name="connsiteX92" fmla="*/ 1009720 w 3469893"/>
                  <a:gd name="connsiteY92" fmla="*/ 1909199 h 2224519"/>
                  <a:gd name="connsiteX93" fmla="*/ 1100156 w 3469893"/>
                  <a:gd name="connsiteY93" fmla="*/ 1889102 h 2224519"/>
                  <a:gd name="connsiteX94" fmla="*/ 1243117 w 3469893"/>
                  <a:gd name="connsiteY94" fmla="*/ 1429806 h 2224519"/>
                  <a:gd name="connsiteX95" fmla="*/ 1356169 w 3469893"/>
                  <a:gd name="connsiteY95" fmla="*/ 1501105 h 2224519"/>
                  <a:gd name="connsiteX96" fmla="*/ 1352194 w 3469893"/>
                  <a:gd name="connsiteY96" fmla="*/ 1596520 h 2224519"/>
                  <a:gd name="connsiteX97" fmla="*/ 1324384 w 3469893"/>
                  <a:gd name="connsiteY97" fmla="*/ 1770376 h 2224519"/>
                  <a:gd name="connsiteX98" fmla="*/ 1416465 w 3469893"/>
                  <a:gd name="connsiteY98" fmla="*/ 1910842 h 2224519"/>
                  <a:gd name="connsiteX99" fmla="*/ 1340269 w 3469893"/>
                  <a:gd name="connsiteY99" fmla="*/ 1640250 h 2224519"/>
                  <a:gd name="connsiteX100" fmla="*/ 1606637 w 3469893"/>
                  <a:gd name="connsiteY100" fmla="*/ 1513030 h 2224519"/>
                  <a:gd name="connsiteX101" fmla="*/ 1723643 w 3469893"/>
                  <a:gd name="connsiteY101" fmla="*/ 1293596 h 2224519"/>
                  <a:gd name="connsiteX102" fmla="*/ 1989073 w 3469893"/>
                  <a:gd name="connsiteY102" fmla="*/ 1262840 h 2224519"/>
                  <a:gd name="connsiteX103" fmla="*/ 1885956 w 3469893"/>
                  <a:gd name="connsiteY103" fmla="*/ 1550615 h 2224519"/>
                  <a:gd name="connsiteX104" fmla="*/ 1755393 w 3469893"/>
                  <a:gd name="connsiteY104" fmla="*/ 1719046 h 2224519"/>
                  <a:gd name="connsiteX105" fmla="*/ 1596312 w 3469893"/>
                  <a:gd name="connsiteY105" fmla="*/ 2013962 h 2224519"/>
                  <a:gd name="connsiteX106" fmla="*/ 1574831 w 3469893"/>
                  <a:gd name="connsiteY106" fmla="*/ 1921749 h 2224519"/>
                  <a:gd name="connsiteX107" fmla="*/ 1471464 w 3469893"/>
                  <a:gd name="connsiteY107" fmla="*/ 2065646 h 2224519"/>
                  <a:gd name="connsiteX108" fmla="*/ 1582781 w 3469893"/>
                  <a:gd name="connsiteY108" fmla="*/ 2133232 h 2224519"/>
                  <a:gd name="connsiteX109" fmla="*/ 1451584 w 3469893"/>
                  <a:gd name="connsiteY109" fmla="*/ 2200818 h 2224519"/>
                  <a:gd name="connsiteX110" fmla="*/ 1228948 w 3469893"/>
                  <a:gd name="connsiteY110" fmla="*/ 2208769 h 2224519"/>
                  <a:gd name="connsiteX111" fmla="*/ 982457 w 3469893"/>
                  <a:gd name="connsiteY111" fmla="*/ 2216722 h 2224519"/>
                  <a:gd name="connsiteX112" fmla="*/ 966555 w 3469893"/>
                  <a:gd name="connsiteY112" fmla="*/ 2137207 h 2224519"/>
                  <a:gd name="connsiteX113" fmla="*/ 1197143 w 3469893"/>
                  <a:gd name="connsiteY113" fmla="*/ 2161061 h 2224519"/>
                  <a:gd name="connsiteX114" fmla="*/ 1324364 w 3469893"/>
                  <a:gd name="connsiteY114" fmla="*/ 2141182 h 2224519"/>
                  <a:gd name="connsiteX115" fmla="*/ 1280632 w 3469893"/>
                  <a:gd name="connsiteY115" fmla="*/ 1954329 h 2224519"/>
                  <a:gd name="connsiteX116" fmla="*/ 1407852 w 3469893"/>
                  <a:gd name="connsiteY116" fmla="*/ 1926500 h 2224519"/>
                  <a:gd name="connsiteX117" fmla="*/ 1247453 w 3469893"/>
                  <a:gd name="connsiteY117" fmla="*/ 1884840 h 2224519"/>
                  <a:gd name="connsiteX118" fmla="*/ 1182614 w 3469893"/>
                  <a:gd name="connsiteY118" fmla="*/ 2054900 h 2224519"/>
                  <a:gd name="connsiteX119" fmla="*/ 1024793 w 3469893"/>
                  <a:gd name="connsiteY119" fmla="*/ 2120214 h 2224519"/>
                  <a:gd name="connsiteX120" fmla="*/ 884116 w 3469893"/>
                  <a:gd name="connsiteY120" fmla="*/ 1758474 h 2224519"/>
                  <a:gd name="connsiteX121" fmla="*/ 843922 w 3469893"/>
                  <a:gd name="connsiteY121" fmla="*/ 2069973 h 2224519"/>
                  <a:gd name="connsiteX122" fmla="*/ 703246 w 3469893"/>
                  <a:gd name="connsiteY122" fmla="*/ 1657991 h 2224519"/>
                  <a:gd name="connsiteX123" fmla="*/ 803729 w 3469893"/>
                  <a:gd name="connsiteY123" fmla="*/ 1406782 h 2224519"/>
                  <a:gd name="connsiteX124" fmla="*/ 884115 w 3469893"/>
                  <a:gd name="connsiteY124" fmla="*/ 1246008 h 2224519"/>
                  <a:gd name="connsiteX125" fmla="*/ 1160446 w 3469893"/>
                  <a:gd name="connsiteY125" fmla="*/ 1125427 h 2224519"/>
                  <a:gd name="connsiteX126" fmla="*/ 1637744 w 3469893"/>
                  <a:gd name="connsiteY126" fmla="*/ 648131 h 2224519"/>
                  <a:gd name="connsiteX127" fmla="*/ 1763348 w 3469893"/>
                  <a:gd name="connsiteY127" fmla="*/ 336632 h 2224519"/>
                  <a:gd name="connsiteX128" fmla="*/ 1642768 w 3469893"/>
                  <a:gd name="connsiteY128" fmla="*/ 376825 h 2224519"/>
                  <a:gd name="connsiteX129" fmla="*/ 1451848 w 3469893"/>
                  <a:gd name="connsiteY129" fmla="*/ 658179 h 2224519"/>
                  <a:gd name="connsiteX130" fmla="*/ 1170498 w 3469893"/>
                  <a:gd name="connsiteY130" fmla="*/ 497404 h 2224519"/>
                  <a:gd name="connsiteX131" fmla="*/ 1200641 w 3469893"/>
                  <a:gd name="connsiteY131" fmla="*/ 633056 h 2224519"/>
                  <a:gd name="connsiteX132" fmla="*/ 1115230 w 3469893"/>
                  <a:gd name="connsiteY132" fmla="*/ 869194 h 2224519"/>
                  <a:gd name="connsiteX133" fmla="*/ 1100158 w 3469893"/>
                  <a:gd name="connsiteY133" fmla="*/ 1004845 h 2224519"/>
                  <a:gd name="connsiteX134" fmla="*/ 904215 w 3469893"/>
                  <a:gd name="connsiteY134" fmla="*/ 1014893 h 2224519"/>
                  <a:gd name="connsiteX135" fmla="*/ 929336 w 3469893"/>
                  <a:gd name="connsiteY135" fmla="*/ 1175667 h 2224519"/>
                  <a:gd name="connsiteX136" fmla="*/ 708272 w 3469893"/>
                  <a:gd name="connsiteY136" fmla="*/ 984749 h 2224519"/>
                  <a:gd name="connsiteX137" fmla="*/ 607789 w 3469893"/>
                  <a:gd name="connsiteY137" fmla="*/ 914411 h 2224519"/>
                  <a:gd name="connsiteX138" fmla="*/ 809594 w 3469893"/>
                  <a:gd name="connsiteY138" fmla="*/ 1313832 h 2224519"/>
                  <a:gd name="connsiteX139" fmla="*/ 512330 w 3469893"/>
                  <a:gd name="connsiteY139" fmla="*/ 1356538 h 2224519"/>
                  <a:gd name="connsiteX140" fmla="*/ 647983 w 3469893"/>
                  <a:gd name="connsiteY140" fmla="*/ 1874028 h 2224519"/>
                  <a:gd name="connsiteX141" fmla="*/ 537449 w 3469893"/>
                  <a:gd name="connsiteY141" fmla="*/ 1798666 h 2224519"/>
                  <a:gd name="connsiteX142" fmla="*/ 391749 w 3469893"/>
                  <a:gd name="connsiteY142" fmla="*/ 1733351 h 2224519"/>
                  <a:gd name="connsiteX143" fmla="*/ 230975 w 3469893"/>
                  <a:gd name="connsiteY143" fmla="*/ 1436924 h 2224519"/>
                  <a:gd name="connsiteX144" fmla="*/ 356580 w 3469893"/>
                  <a:gd name="connsiteY144" fmla="*/ 1668037 h 2224519"/>
                  <a:gd name="connsiteX145" fmla="*/ 431942 w 3469893"/>
                  <a:gd name="connsiteY145" fmla="*/ 1833835 h 2224519"/>
                  <a:gd name="connsiteX146" fmla="*/ 527402 w 3469893"/>
                  <a:gd name="connsiteY146" fmla="*/ 1874028 h 2224519"/>
                  <a:gd name="connsiteX147" fmla="*/ 507305 w 3469893"/>
                  <a:gd name="connsiteY147" fmla="*/ 1989585 h 2224519"/>
                  <a:gd name="connsiteX148" fmla="*/ 311362 w 3469893"/>
                  <a:gd name="connsiteY148" fmla="*/ 2180503 h 2224519"/>
                  <a:gd name="connsiteX149" fmla="*/ 250235 w 3469893"/>
                  <a:gd name="connsiteY149" fmla="*/ 2142821 h 2224519"/>
                  <a:gd name="connsiteX150" fmla="*/ 220927 w 3469893"/>
                  <a:gd name="connsiteY150" fmla="*/ 1989584 h 2224519"/>
                  <a:gd name="connsiteX151" fmla="*/ 120444 w 3469893"/>
                  <a:gd name="connsiteY151" fmla="*/ 1909197 h 2224519"/>
                  <a:gd name="connsiteX152" fmla="*/ 65177 w 3469893"/>
                  <a:gd name="connsiteY152" fmla="*/ 1869004 h 2224519"/>
                  <a:gd name="connsiteX153" fmla="*/ 80251 w 3469893"/>
                  <a:gd name="connsiteY153" fmla="*/ 1673060 h 2224519"/>
                  <a:gd name="connsiteX154" fmla="*/ 205854 w 3469893"/>
                  <a:gd name="connsiteY154" fmla="*/ 1813738 h 2224519"/>
                  <a:gd name="connsiteX155" fmla="*/ 301314 w 3469893"/>
                  <a:gd name="connsiteY155" fmla="*/ 1974512 h 2224519"/>
                  <a:gd name="connsiteX156" fmla="*/ 326435 w 3469893"/>
                  <a:gd name="connsiteY156" fmla="*/ 1863979 h 2224519"/>
                  <a:gd name="connsiteX157" fmla="*/ 175710 w 3469893"/>
                  <a:gd name="connsiteY157" fmla="*/ 1517311 h 2224519"/>
                  <a:gd name="connsiteX158" fmla="*/ 150589 w 3469893"/>
                  <a:gd name="connsiteY158" fmla="*/ 1482143 h 2224519"/>
                  <a:gd name="connsiteX159" fmla="*/ 30008 w 3469893"/>
                  <a:gd name="connsiteY159" fmla="*/ 1642916 h 2224519"/>
                  <a:gd name="connsiteX160" fmla="*/ 19959 w 3469893"/>
                  <a:gd name="connsiteY160" fmla="*/ 1798665 h 2224519"/>
                  <a:gd name="connsiteX161" fmla="*/ 75227 w 3469893"/>
                  <a:gd name="connsiteY161" fmla="*/ 1301271 h 2224519"/>
                  <a:gd name="connsiteX162" fmla="*/ 175709 w 3469893"/>
                  <a:gd name="connsiteY162" fmla="*/ 1341465 h 2224519"/>
                  <a:gd name="connsiteX163" fmla="*/ 170685 w 3469893"/>
                  <a:gd name="connsiteY163" fmla="*/ 1125426 h 2224519"/>
                  <a:gd name="connsiteX164" fmla="*/ 95322 w 3469893"/>
                  <a:gd name="connsiteY164" fmla="*/ 1235957 h 2224519"/>
                  <a:gd name="connsiteX165" fmla="*/ 180733 w 3469893"/>
                  <a:gd name="connsiteY165" fmla="*/ 1045039 h 2224519"/>
                  <a:gd name="connsiteX166" fmla="*/ 276193 w 3469893"/>
                  <a:gd name="connsiteY166" fmla="*/ 864168 h 2224519"/>
                  <a:gd name="connsiteX167" fmla="*/ 471298 w 3469893"/>
                  <a:gd name="connsiteY167" fmla="*/ 663201 h 2224519"/>
                  <a:gd name="connsiteX0" fmla="*/ 471298 w 3469894"/>
                  <a:gd name="connsiteY0" fmla="*/ 663201 h 2224519"/>
                  <a:gd name="connsiteX1" fmla="*/ 693200 w 3469894"/>
                  <a:gd name="connsiteY1" fmla="*/ 401944 h 2224519"/>
                  <a:gd name="connsiteX2" fmla="*/ 743441 w 3469894"/>
                  <a:gd name="connsiteY2" fmla="*/ 462235 h 2224519"/>
                  <a:gd name="connsiteX3" fmla="*/ 708273 w 3469894"/>
                  <a:gd name="connsiteY3" fmla="*/ 572766 h 2224519"/>
                  <a:gd name="connsiteX4" fmla="*/ 637934 w 3469894"/>
                  <a:gd name="connsiteY4" fmla="*/ 582815 h 2224519"/>
                  <a:gd name="connsiteX5" fmla="*/ 562573 w 3469894"/>
                  <a:gd name="connsiteY5" fmla="*/ 617984 h 2224519"/>
                  <a:gd name="connsiteX6" fmla="*/ 688176 w 3469894"/>
                  <a:gd name="connsiteY6" fmla="*/ 768709 h 2224519"/>
                  <a:gd name="connsiteX7" fmla="*/ 487209 w 3469894"/>
                  <a:gd name="connsiteY7" fmla="*/ 743589 h 2224519"/>
                  <a:gd name="connsiteX8" fmla="*/ 421895 w 3469894"/>
                  <a:gd name="connsiteY8" fmla="*/ 944556 h 2224519"/>
                  <a:gd name="connsiteX9" fmla="*/ 241862 w 3469894"/>
                  <a:gd name="connsiteY9" fmla="*/ 984749 h 2224519"/>
                  <a:gd name="connsiteX10" fmla="*/ 306338 w 3469894"/>
                  <a:gd name="connsiteY10" fmla="*/ 1276151 h 2224519"/>
                  <a:gd name="connsiteX11" fmla="*/ 492233 w 3469894"/>
                  <a:gd name="connsiteY11" fmla="*/ 1185716 h 2224519"/>
                  <a:gd name="connsiteX12" fmla="*/ 477162 w 3469894"/>
                  <a:gd name="connsiteY12" fmla="*/ 969676 h 2224519"/>
                  <a:gd name="connsiteX13" fmla="*/ 738418 w 3469894"/>
                  <a:gd name="connsiteY13" fmla="*/ 773733 h 2224519"/>
                  <a:gd name="connsiteX14" fmla="*/ 818805 w 3469894"/>
                  <a:gd name="connsiteY14" fmla="*/ 808903 h 2224519"/>
                  <a:gd name="connsiteX15" fmla="*/ 889144 w 3469894"/>
                  <a:gd name="connsiteY15" fmla="*/ 909386 h 2224519"/>
                  <a:gd name="connsiteX16" fmla="*/ 793684 w 3469894"/>
                  <a:gd name="connsiteY16" fmla="*/ 698370 h 2224519"/>
                  <a:gd name="connsiteX17" fmla="*/ 803732 w 3469894"/>
                  <a:gd name="connsiteY17" fmla="*/ 427065 h 2224519"/>
                  <a:gd name="connsiteX18" fmla="*/ 979579 w 3469894"/>
                  <a:gd name="connsiteY18" fmla="*/ 281364 h 2224519"/>
                  <a:gd name="connsiteX19" fmla="*/ 904216 w 3469894"/>
                  <a:gd name="connsiteY19" fmla="*/ 462235 h 2224519"/>
                  <a:gd name="connsiteX20" fmla="*/ 899192 w 3469894"/>
                  <a:gd name="connsiteY20" fmla="*/ 537597 h 2224519"/>
                  <a:gd name="connsiteX21" fmla="*/ 1029820 w 3469894"/>
                  <a:gd name="connsiteY21" fmla="*/ 557694 h 2224519"/>
                  <a:gd name="connsiteX22" fmla="*/ 974554 w 3469894"/>
                  <a:gd name="connsiteY22" fmla="*/ 758661 h 2224519"/>
                  <a:gd name="connsiteX23" fmla="*/ 994652 w 3469894"/>
                  <a:gd name="connsiteY23" fmla="*/ 778759 h 2224519"/>
                  <a:gd name="connsiteX24" fmla="*/ 959482 w 3469894"/>
                  <a:gd name="connsiteY24" fmla="*/ 497404 h 2224519"/>
                  <a:gd name="connsiteX25" fmla="*/ 1034844 w 3469894"/>
                  <a:gd name="connsiteY25" fmla="*/ 306485 h 2224519"/>
                  <a:gd name="connsiteX26" fmla="*/ 1155424 w 3469894"/>
                  <a:gd name="connsiteY26" fmla="*/ 140687 h 2224519"/>
                  <a:gd name="connsiteX27" fmla="*/ 1265955 w 3469894"/>
                  <a:gd name="connsiteY27" fmla="*/ 206001 h 2224519"/>
                  <a:gd name="connsiteX28" fmla="*/ 1145375 w 3469894"/>
                  <a:gd name="connsiteY28" fmla="*/ 296438 h 2224519"/>
                  <a:gd name="connsiteX29" fmla="*/ 1311173 w 3469894"/>
                  <a:gd name="connsiteY29" fmla="*/ 406970 h 2224519"/>
                  <a:gd name="connsiteX30" fmla="*/ 1346340 w 3469894"/>
                  <a:gd name="connsiteY30" fmla="*/ 115567 h 2224519"/>
                  <a:gd name="connsiteX31" fmla="*/ 1436777 w 3469894"/>
                  <a:gd name="connsiteY31" fmla="*/ 45231 h 2224519"/>
                  <a:gd name="connsiteX32" fmla="*/ 1872613 w 3469894"/>
                  <a:gd name="connsiteY32" fmla="*/ 11326 h 2224519"/>
                  <a:gd name="connsiteX33" fmla="*/ 1952519 w 3469894"/>
                  <a:gd name="connsiteY33" fmla="*/ 22160 h 2224519"/>
                  <a:gd name="connsiteX34" fmla="*/ 2225311 w 3469894"/>
                  <a:gd name="connsiteY34" fmla="*/ 79631 h 2224519"/>
                  <a:gd name="connsiteX35" fmla="*/ 2341181 w 3469894"/>
                  <a:gd name="connsiteY35" fmla="*/ 539534 h 2224519"/>
                  <a:gd name="connsiteX36" fmla="*/ 2293556 w 3469894"/>
                  <a:gd name="connsiteY36" fmla="*/ 349033 h 2224519"/>
                  <a:gd name="connsiteX37" fmla="*/ 2131631 w 3469894"/>
                  <a:gd name="connsiteY37" fmla="*/ 329984 h 2224519"/>
                  <a:gd name="connsiteX38" fmla="*/ 2093531 w 3469894"/>
                  <a:gd name="connsiteY38" fmla="*/ 172821 h 2224519"/>
                  <a:gd name="connsiteX39" fmla="*/ 1964943 w 3469894"/>
                  <a:gd name="connsiteY39" fmla="*/ 239496 h 2224519"/>
                  <a:gd name="connsiteX40" fmla="*/ 1936368 w 3469894"/>
                  <a:gd name="connsiteY40" fmla="*/ 56934 h 2224519"/>
                  <a:gd name="connsiteX41" fmla="*/ 1773395 w 3469894"/>
                  <a:gd name="connsiteY41" fmla="*/ 50254 h 2224519"/>
                  <a:gd name="connsiteX42" fmla="*/ 1708081 w 3469894"/>
                  <a:gd name="connsiteY42" fmla="*/ 110545 h 2224519"/>
                  <a:gd name="connsiteX43" fmla="*/ 1461896 w 3469894"/>
                  <a:gd name="connsiteY43" fmla="*/ 90447 h 2224519"/>
                  <a:gd name="connsiteX44" fmla="*/ 1421703 w 3469894"/>
                  <a:gd name="connsiteY44" fmla="*/ 396922 h 2224519"/>
                  <a:gd name="connsiteX45" fmla="*/ 1878903 w 3469894"/>
                  <a:gd name="connsiteY45" fmla="*/ 291415 h 2224519"/>
                  <a:gd name="connsiteX46" fmla="*/ 1968422 w 3469894"/>
                  <a:gd name="connsiteY46" fmla="*/ 228894 h 2224519"/>
                  <a:gd name="connsiteX47" fmla="*/ 2091943 w 3469894"/>
                  <a:gd name="connsiteY47" fmla="*/ 226796 h 2224519"/>
                  <a:gd name="connsiteX48" fmla="*/ 2041143 w 3469894"/>
                  <a:gd name="connsiteY48" fmla="*/ 518896 h 2224519"/>
                  <a:gd name="connsiteX49" fmla="*/ 1901443 w 3469894"/>
                  <a:gd name="connsiteY49" fmla="*/ 779246 h 2224519"/>
                  <a:gd name="connsiteX50" fmla="*/ 2123693 w 3469894"/>
                  <a:gd name="connsiteY50" fmla="*/ 868146 h 2224519"/>
                  <a:gd name="connsiteX51" fmla="*/ 2117343 w 3469894"/>
                  <a:gd name="connsiteY51" fmla="*/ 398246 h 2224519"/>
                  <a:gd name="connsiteX52" fmla="*/ 2361818 w 3469894"/>
                  <a:gd name="connsiteY52" fmla="*/ 377609 h 2224519"/>
                  <a:gd name="connsiteX53" fmla="*/ 2326893 w 3469894"/>
                  <a:gd name="connsiteY53" fmla="*/ 531596 h 2224519"/>
                  <a:gd name="connsiteX54" fmla="*/ 2213753 w 3469894"/>
                  <a:gd name="connsiteY54" fmla="*/ 879852 h 2224519"/>
                  <a:gd name="connsiteX55" fmla="*/ 2426908 w 3469894"/>
                  <a:gd name="connsiteY55" fmla="*/ 577634 h 2224519"/>
                  <a:gd name="connsiteX56" fmla="*/ 2693607 w 3469894"/>
                  <a:gd name="connsiteY56" fmla="*/ 882434 h 2224519"/>
                  <a:gd name="connsiteX57" fmla="*/ 2960305 w 3469894"/>
                  <a:gd name="connsiteY57" fmla="*/ 1058646 h 2224519"/>
                  <a:gd name="connsiteX58" fmla="*/ 3469893 w 3469894"/>
                  <a:gd name="connsiteY58" fmla="*/ 1934946 h 2224519"/>
                  <a:gd name="connsiteX59" fmla="*/ 2965069 w 3469894"/>
                  <a:gd name="connsiteY59" fmla="*/ 1701584 h 2224519"/>
                  <a:gd name="connsiteX60" fmla="*/ 2712657 w 3469894"/>
                  <a:gd name="connsiteY60" fmla="*/ 1572996 h 2224519"/>
                  <a:gd name="connsiteX61" fmla="*/ 2364994 w 3469894"/>
                  <a:gd name="connsiteY61" fmla="*/ 1739684 h 2224519"/>
                  <a:gd name="connsiteX62" fmla="*/ 1741107 w 3469894"/>
                  <a:gd name="connsiteY62" fmla="*/ 1953996 h 2224519"/>
                  <a:gd name="connsiteX63" fmla="*/ 1783969 w 3469894"/>
                  <a:gd name="connsiteY63" fmla="*/ 1796834 h 2224519"/>
                  <a:gd name="connsiteX64" fmla="*/ 1836357 w 3469894"/>
                  <a:gd name="connsiteY64" fmla="*/ 1606334 h 2224519"/>
                  <a:gd name="connsiteX65" fmla="*/ 2164969 w 3469894"/>
                  <a:gd name="connsiteY65" fmla="*/ 1577759 h 2224519"/>
                  <a:gd name="connsiteX66" fmla="*/ 2050669 w 3469894"/>
                  <a:gd name="connsiteY66" fmla="*/ 1434884 h 2224519"/>
                  <a:gd name="connsiteX67" fmla="*/ 2236406 w 3469894"/>
                  <a:gd name="connsiteY67" fmla="*/ 1349159 h 2224519"/>
                  <a:gd name="connsiteX68" fmla="*/ 2326894 w 3469894"/>
                  <a:gd name="connsiteY68" fmla="*/ 1472983 h 2224519"/>
                  <a:gd name="connsiteX69" fmla="*/ 2607881 w 3469894"/>
                  <a:gd name="connsiteY69" fmla="*/ 1234859 h 2224519"/>
                  <a:gd name="connsiteX70" fmla="*/ 2064955 w 3469894"/>
                  <a:gd name="connsiteY70" fmla="*/ 1382496 h 2224519"/>
                  <a:gd name="connsiteX71" fmla="*/ 2022094 w 3469894"/>
                  <a:gd name="connsiteY71" fmla="*/ 1225334 h 2224519"/>
                  <a:gd name="connsiteX72" fmla="*/ 2364993 w 3469894"/>
                  <a:gd name="connsiteY72" fmla="*/ 1120559 h 2224519"/>
                  <a:gd name="connsiteX73" fmla="*/ 2803144 w 3469894"/>
                  <a:gd name="connsiteY73" fmla="*/ 1101508 h 2224519"/>
                  <a:gd name="connsiteX74" fmla="*/ 2560257 w 3469894"/>
                  <a:gd name="connsiteY74" fmla="*/ 820521 h 2224519"/>
                  <a:gd name="connsiteX75" fmla="*/ 2226881 w 3469894"/>
                  <a:gd name="connsiteY75" fmla="*/ 1049121 h 2224519"/>
                  <a:gd name="connsiteX76" fmla="*/ 2105637 w 3469894"/>
                  <a:gd name="connsiteY76" fmla="*/ 967096 h 2224519"/>
                  <a:gd name="connsiteX77" fmla="*/ 1771168 w 3469894"/>
                  <a:gd name="connsiteY77" fmla="*/ 1203194 h 2224519"/>
                  <a:gd name="connsiteX78" fmla="*/ 1666272 w 3469894"/>
                  <a:gd name="connsiteY78" fmla="*/ 1103537 h 2224519"/>
                  <a:gd name="connsiteX79" fmla="*/ 1333340 w 3469894"/>
                  <a:gd name="connsiteY79" fmla="*/ 1505003 h 2224519"/>
                  <a:gd name="connsiteX80" fmla="*/ 1260930 w 3469894"/>
                  <a:gd name="connsiteY80" fmla="*/ 1457024 h 2224519"/>
                  <a:gd name="connsiteX81" fmla="*/ 1613074 w 3469894"/>
                  <a:gd name="connsiteY81" fmla="*/ 1076685 h 2224519"/>
                  <a:gd name="connsiteX82" fmla="*/ 1920715 w 3469894"/>
                  <a:gd name="connsiteY82" fmla="*/ 821267 h 2224519"/>
                  <a:gd name="connsiteX83" fmla="*/ 1829273 w 3469894"/>
                  <a:gd name="connsiteY83" fmla="*/ 817291 h 2224519"/>
                  <a:gd name="connsiteX84" fmla="*/ 1773614 w 3469894"/>
                  <a:gd name="connsiteY84" fmla="*/ 761632 h 2224519"/>
                  <a:gd name="connsiteX85" fmla="*/ 1456874 w 3469894"/>
                  <a:gd name="connsiteY85" fmla="*/ 1004847 h 2224519"/>
                  <a:gd name="connsiteX86" fmla="*/ 1527211 w 3469894"/>
                  <a:gd name="connsiteY86" fmla="*/ 753639 h 2224519"/>
                  <a:gd name="connsiteX87" fmla="*/ 1421703 w 3469894"/>
                  <a:gd name="connsiteY87" fmla="*/ 834026 h 2224519"/>
                  <a:gd name="connsiteX88" fmla="*/ 1512138 w 3469894"/>
                  <a:gd name="connsiteY88" fmla="*/ 834026 h 2224519"/>
                  <a:gd name="connsiteX89" fmla="*/ 1371461 w 3469894"/>
                  <a:gd name="connsiteY89" fmla="*/ 1019920 h 2224519"/>
                  <a:gd name="connsiteX90" fmla="*/ 1115228 w 3469894"/>
                  <a:gd name="connsiteY90" fmla="*/ 1246008 h 2224519"/>
                  <a:gd name="connsiteX91" fmla="*/ 907141 w 3469894"/>
                  <a:gd name="connsiteY91" fmla="*/ 1537410 h 2224519"/>
                  <a:gd name="connsiteX92" fmla="*/ 858995 w 3469894"/>
                  <a:gd name="connsiteY92" fmla="*/ 1612773 h 2224519"/>
                  <a:gd name="connsiteX93" fmla="*/ 1009720 w 3469894"/>
                  <a:gd name="connsiteY93" fmla="*/ 1909199 h 2224519"/>
                  <a:gd name="connsiteX94" fmla="*/ 1100156 w 3469894"/>
                  <a:gd name="connsiteY94" fmla="*/ 1889102 h 2224519"/>
                  <a:gd name="connsiteX95" fmla="*/ 1243117 w 3469894"/>
                  <a:gd name="connsiteY95" fmla="*/ 1429806 h 2224519"/>
                  <a:gd name="connsiteX96" fmla="*/ 1356169 w 3469894"/>
                  <a:gd name="connsiteY96" fmla="*/ 1501105 h 2224519"/>
                  <a:gd name="connsiteX97" fmla="*/ 1352194 w 3469894"/>
                  <a:gd name="connsiteY97" fmla="*/ 1596520 h 2224519"/>
                  <a:gd name="connsiteX98" fmla="*/ 1324384 w 3469894"/>
                  <a:gd name="connsiteY98" fmla="*/ 1770376 h 2224519"/>
                  <a:gd name="connsiteX99" fmla="*/ 1416465 w 3469894"/>
                  <a:gd name="connsiteY99" fmla="*/ 1910842 h 2224519"/>
                  <a:gd name="connsiteX100" fmla="*/ 1340269 w 3469894"/>
                  <a:gd name="connsiteY100" fmla="*/ 1640250 h 2224519"/>
                  <a:gd name="connsiteX101" fmla="*/ 1606637 w 3469894"/>
                  <a:gd name="connsiteY101" fmla="*/ 1513030 h 2224519"/>
                  <a:gd name="connsiteX102" fmla="*/ 1723643 w 3469894"/>
                  <a:gd name="connsiteY102" fmla="*/ 1293596 h 2224519"/>
                  <a:gd name="connsiteX103" fmla="*/ 1989073 w 3469894"/>
                  <a:gd name="connsiteY103" fmla="*/ 1262840 h 2224519"/>
                  <a:gd name="connsiteX104" fmla="*/ 1885956 w 3469894"/>
                  <a:gd name="connsiteY104" fmla="*/ 1550615 h 2224519"/>
                  <a:gd name="connsiteX105" fmla="*/ 1755393 w 3469894"/>
                  <a:gd name="connsiteY105" fmla="*/ 1719046 h 2224519"/>
                  <a:gd name="connsiteX106" fmla="*/ 1596312 w 3469894"/>
                  <a:gd name="connsiteY106" fmla="*/ 2013962 h 2224519"/>
                  <a:gd name="connsiteX107" fmla="*/ 1574831 w 3469894"/>
                  <a:gd name="connsiteY107" fmla="*/ 1921749 h 2224519"/>
                  <a:gd name="connsiteX108" fmla="*/ 1471464 w 3469894"/>
                  <a:gd name="connsiteY108" fmla="*/ 2065646 h 2224519"/>
                  <a:gd name="connsiteX109" fmla="*/ 1582781 w 3469894"/>
                  <a:gd name="connsiteY109" fmla="*/ 2133232 h 2224519"/>
                  <a:gd name="connsiteX110" fmla="*/ 1451584 w 3469894"/>
                  <a:gd name="connsiteY110" fmla="*/ 2200818 h 2224519"/>
                  <a:gd name="connsiteX111" fmla="*/ 1228948 w 3469894"/>
                  <a:gd name="connsiteY111" fmla="*/ 2208769 h 2224519"/>
                  <a:gd name="connsiteX112" fmla="*/ 982457 w 3469894"/>
                  <a:gd name="connsiteY112" fmla="*/ 2216722 h 2224519"/>
                  <a:gd name="connsiteX113" fmla="*/ 966555 w 3469894"/>
                  <a:gd name="connsiteY113" fmla="*/ 2137207 h 2224519"/>
                  <a:gd name="connsiteX114" fmla="*/ 1197143 w 3469894"/>
                  <a:gd name="connsiteY114" fmla="*/ 2161061 h 2224519"/>
                  <a:gd name="connsiteX115" fmla="*/ 1324364 w 3469894"/>
                  <a:gd name="connsiteY115" fmla="*/ 2141182 h 2224519"/>
                  <a:gd name="connsiteX116" fmla="*/ 1280632 w 3469894"/>
                  <a:gd name="connsiteY116" fmla="*/ 1954329 h 2224519"/>
                  <a:gd name="connsiteX117" fmla="*/ 1407852 w 3469894"/>
                  <a:gd name="connsiteY117" fmla="*/ 1926500 h 2224519"/>
                  <a:gd name="connsiteX118" fmla="*/ 1247453 w 3469894"/>
                  <a:gd name="connsiteY118" fmla="*/ 1884840 h 2224519"/>
                  <a:gd name="connsiteX119" fmla="*/ 1182614 w 3469894"/>
                  <a:gd name="connsiteY119" fmla="*/ 2054900 h 2224519"/>
                  <a:gd name="connsiteX120" fmla="*/ 1024793 w 3469894"/>
                  <a:gd name="connsiteY120" fmla="*/ 2120214 h 2224519"/>
                  <a:gd name="connsiteX121" fmla="*/ 884116 w 3469894"/>
                  <a:gd name="connsiteY121" fmla="*/ 1758474 h 2224519"/>
                  <a:gd name="connsiteX122" fmla="*/ 843922 w 3469894"/>
                  <a:gd name="connsiteY122" fmla="*/ 2069973 h 2224519"/>
                  <a:gd name="connsiteX123" fmla="*/ 703246 w 3469894"/>
                  <a:gd name="connsiteY123" fmla="*/ 1657991 h 2224519"/>
                  <a:gd name="connsiteX124" fmla="*/ 803729 w 3469894"/>
                  <a:gd name="connsiteY124" fmla="*/ 1406782 h 2224519"/>
                  <a:gd name="connsiteX125" fmla="*/ 884115 w 3469894"/>
                  <a:gd name="connsiteY125" fmla="*/ 1246008 h 2224519"/>
                  <a:gd name="connsiteX126" fmla="*/ 1160446 w 3469894"/>
                  <a:gd name="connsiteY126" fmla="*/ 1125427 h 2224519"/>
                  <a:gd name="connsiteX127" fmla="*/ 1637744 w 3469894"/>
                  <a:gd name="connsiteY127" fmla="*/ 648131 h 2224519"/>
                  <a:gd name="connsiteX128" fmla="*/ 1763348 w 3469894"/>
                  <a:gd name="connsiteY128" fmla="*/ 336632 h 2224519"/>
                  <a:gd name="connsiteX129" fmla="*/ 1642768 w 3469894"/>
                  <a:gd name="connsiteY129" fmla="*/ 376825 h 2224519"/>
                  <a:gd name="connsiteX130" fmla="*/ 1451848 w 3469894"/>
                  <a:gd name="connsiteY130" fmla="*/ 658179 h 2224519"/>
                  <a:gd name="connsiteX131" fmla="*/ 1170498 w 3469894"/>
                  <a:gd name="connsiteY131" fmla="*/ 497404 h 2224519"/>
                  <a:gd name="connsiteX132" fmla="*/ 1200641 w 3469894"/>
                  <a:gd name="connsiteY132" fmla="*/ 633056 h 2224519"/>
                  <a:gd name="connsiteX133" fmla="*/ 1115230 w 3469894"/>
                  <a:gd name="connsiteY133" fmla="*/ 869194 h 2224519"/>
                  <a:gd name="connsiteX134" fmla="*/ 1100158 w 3469894"/>
                  <a:gd name="connsiteY134" fmla="*/ 1004845 h 2224519"/>
                  <a:gd name="connsiteX135" fmla="*/ 904215 w 3469894"/>
                  <a:gd name="connsiteY135" fmla="*/ 1014893 h 2224519"/>
                  <a:gd name="connsiteX136" fmla="*/ 929336 w 3469894"/>
                  <a:gd name="connsiteY136" fmla="*/ 1175667 h 2224519"/>
                  <a:gd name="connsiteX137" fmla="*/ 708272 w 3469894"/>
                  <a:gd name="connsiteY137" fmla="*/ 984749 h 2224519"/>
                  <a:gd name="connsiteX138" fmla="*/ 607789 w 3469894"/>
                  <a:gd name="connsiteY138" fmla="*/ 914411 h 2224519"/>
                  <a:gd name="connsiteX139" fmla="*/ 809594 w 3469894"/>
                  <a:gd name="connsiteY139" fmla="*/ 1313832 h 2224519"/>
                  <a:gd name="connsiteX140" fmla="*/ 512330 w 3469894"/>
                  <a:gd name="connsiteY140" fmla="*/ 1356538 h 2224519"/>
                  <a:gd name="connsiteX141" fmla="*/ 647983 w 3469894"/>
                  <a:gd name="connsiteY141" fmla="*/ 1874028 h 2224519"/>
                  <a:gd name="connsiteX142" fmla="*/ 537449 w 3469894"/>
                  <a:gd name="connsiteY142" fmla="*/ 1798666 h 2224519"/>
                  <a:gd name="connsiteX143" fmla="*/ 391749 w 3469894"/>
                  <a:gd name="connsiteY143" fmla="*/ 1733351 h 2224519"/>
                  <a:gd name="connsiteX144" fmla="*/ 230975 w 3469894"/>
                  <a:gd name="connsiteY144" fmla="*/ 1436924 h 2224519"/>
                  <a:gd name="connsiteX145" fmla="*/ 356580 w 3469894"/>
                  <a:gd name="connsiteY145" fmla="*/ 1668037 h 2224519"/>
                  <a:gd name="connsiteX146" fmla="*/ 431942 w 3469894"/>
                  <a:gd name="connsiteY146" fmla="*/ 1833835 h 2224519"/>
                  <a:gd name="connsiteX147" fmla="*/ 527402 w 3469894"/>
                  <a:gd name="connsiteY147" fmla="*/ 1874028 h 2224519"/>
                  <a:gd name="connsiteX148" fmla="*/ 507305 w 3469894"/>
                  <a:gd name="connsiteY148" fmla="*/ 1989585 h 2224519"/>
                  <a:gd name="connsiteX149" fmla="*/ 311362 w 3469894"/>
                  <a:gd name="connsiteY149" fmla="*/ 2180503 h 2224519"/>
                  <a:gd name="connsiteX150" fmla="*/ 250235 w 3469894"/>
                  <a:gd name="connsiteY150" fmla="*/ 2142821 h 2224519"/>
                  <a:gd name="connsiteX151" fmla="*/ 220927 w 3469894"/>
                  <a:gd name="connsiteY151" fmla="*/ 1989584 h 2224519"/>
                  <a:gd name="connsiteX152" fmla="*/ 120444 w 3469894"/>
                  <a:gd name="connsiteY152" fmla="*/ 1909197 h 2224519"/>
                  <a:gd name="connsiteX153" fmla="*/ 65177 w 3469894"/>
                  <a:gd name="connsiteY153" fmla="*/ 1869004 h 2224519"/>
                  <a:gd name="connsiteX154" fmla="*/ 80251 w 3469894"/>
                  <a:gd name="connsiteY154" fmla="*/ 1673060 h 2224519"/>
                  <a:gd name="connsiteX155" fmla="*/ 205854 w 3469894"/>
                  <a:gd name="connsiteY155" fmla="*/ 1813738 h 2224519"/>
                  <a:gd name="connsiteX156" fmla="*/ 301314 w 3469894"/>
                  <a:gd name="connsiteY156" fmla="*/ 1974512 h 2224519"/>
                  <a:gd name="connsiteX157" fmla="*/ 326435 w 3469894"/>
                  <a:gd name="connsiteY157" fmla="*/ 1863979 h 2224519"/>
                  <a:gd name="connsiteX158" fmla="*/ 175710 w 3469894"/>
                  <a:gd name="connsiteY158" fmla="*/ 1517311 h 2224519"/>
                  <a:gd name="connsiteX159" fmla="*/ 150589 w 3469894"/>
                  <a:gd name="connsiteY159" fmla="*/ 1482143 h 2224519"/>
                  <a:gd name="connsiteX160" fmla="*/ 30008 w 3469894"/>
                  <a:gd name="connsiteY160" fmla="*/ 1642916 h 2224519"/>
                  <a:gd name="connsiteX161" fmla="*/ 19959 w 3469894"/>
                  <a:gd name="connsiteY161" fmla="*/ 1798665 h 2224519"/>
                  <a:gd name="connsiteX162" fmla="*/ 75227 w 3469894"/>
                  <a:gd name="connsiteY162" fmla="*/ 1301271 h 2224519"/>
                  <a:gd name="connsiteX163" fmla="*/ 175709 w 3469894"/>
                  <a:gd name="connsiteY163" fmla="*/ 1341465 h 2224519"/>
                  <a:gd name="connsiteX164" fmla="*/ 170685 w 3469894"/>
                  <a:gd name="connsiteY164" fmla="*/ 1125426 h 2224519"/>
                  <a:gd name="connsiteX165" fmla="*/ 95322 w 3469894"/>
                  <a:gd name="connsiteY165" fmla="*/ 1235957 h 2224519"/>
                  <a:gd name="connsiteX166" fmla="*/ 180733 w 3469894"/>
                  <a:gd name="connsiteY166" fmla="*/ 1045039 h 2224519"/>
                  <a:gd name="connsiteX167" fmla="*/ 276193 w 3469894"/>
                  <a:gd name="connsiteY167" fmla="*/ 864168 h 2224519"/>
                  <a:gd name="connsiteX168" fmla="*/ 471298 w 3469894"/>
                  <a:gd name="connsiteY168" fmla="*/ 663201 h 2224519"/>
                  <a:gd name="connsiteX0" fmla="*/ 471298 w 3469913"/>
                  <a:gd name="connsiteY0" fmla="*/ 663201 h 2224519"/>
                  <a:gd name="connsiteX1" fmla="*/ 693200 w 3469913"/>
                  <a:gd name="connsiteY1" fmla="*/ 401944 h 2224519"/>
                  <a:gd name="connsiteX2" fmla="*/ 743441 w 3469913"/>
                  <a:gd name="connsiteY2" fmla="*/ 462235 h 2224519"/>
                  <a:gd name="connsiteX3" fmla="*/ 708273 w 3469913"/>
                  <a:gd name="connsiteY3" fmla="*/ 572766 h 2224519"/>
                  <a:gd name="connsiteX4" fmla="*/ 637934 w 3469913"/>
                  <a:gd name="connsiteY4" fmla="*/ 582815 h 2224519"/>
                  <a:gd name="connsiteX5" fmla="*/ 562573 w 3469913"/>
                  <a:gd name="connsiteY5" fmla="*/ 617984 h 2224519"/>
                  <a:gd name="connsiteX6" fmla="*/ 688176 w 3469913"/>
                  <a:gd name="connsiteY6" fmla="*/ 768709 h 2224519"/>
                  <a:gd name="connsiteX7" fmla="*/ 487209 w 3469913"/>
                  <a:gd name="connsiteY7" fmla="*/ 743589 h 2224519"/>
                  <a:gd name="connsiteX8" fmla="*/ 421895 w 3469913"/>
                  <a:gd name="connsiteY8" fmla="*/ 944556 h 2224519"/>
                  <a:gd name="connsiteX9" fmla="*/ 241862 w 3469913"/>
                  <a:gd name="connsiteY9" fmla="*/ 984749 h 2224519"/>
                  <a:gd name="connsiteX10" fmla="*/ 306338 w 3469913"/>
                  <a:gd name="connsiteY10" fmla="*/ 1276151 h 2224519"/>
                  <a:gd name="connsiteX11" fmla="*/ 492233 w 3469913"/>
                  <a:gd name="connsiteY11" fmla="*/ 1185716 h 2224519"/>
                  <a:gd name="connsiteX12" fmla="*/ 477162 w 3469913"/>
                  <a:gd name="connsiteY12" fmla="*/ 969676 h 2224519"/>
                  <a:gd name="connsiteX13" fmla="*/ 738418 w 3469913"/>
                  <a:gd name="connsiteY13" fmla="*/ 773733 h 2224519"/>
                  <a:gd name="connsiteX14" fmla="*/ 818805 w 3469913"/>
                  <a:gd name="connsiteY14" fmla="*/ 808903 h 2224519"/>
                  <a:gd name="connsiteX15" fmla="*/ 889144 w 3469913"/>
                  <a:gd name="connsiteY15" fmla="*/ 909386 h 2224519"/>
                  <a:gd name="connsiteX16" fmla="*/ 793684 w 3469913"/>
                  <a:gd name="connsiteY16" fmla="*/ 698370 h 2224519"/>
                  <a:gd name="connsiteX17" fmla="*/ 803732 w 3469913"/>
                  <a:gd name="connsiteY17" fmla="*/ 427065 h 2224519"/>
                  <a:gd name="connsiteX18" fmla="*/ 979579 w 3469913"/>
                  <a:gd name="connsiteY18" fmla="*/ 281364 h 2224519"/>
                  <a:gd name="connsiteX19" fmla="*/ 904216 w 3469913"/>
                  <a:gd name="connsiteY19" fmla="*/ 462235 h 2224519"/>
                  <a:gd name="connsiteX20" fmla="*/ 899192 w 3469913"/>
                  <a:gd name="connsiteY20" fmla="*/ 537597 h 2224519"/>
                  <a:gd name="connsiteX21" fmla="*/ 1029820 w 3469913"/>
                  <a:gd name="connsiteY21" fmla="*/ 557694 h 2224519"/>
                  <a:gd name="connsiteX22" fmla="*/ 974554 w 3469913"/>
                  <a:gd name="connsiteY22" fmla="*/ 758661 h 2224519"/>
                  <a:gd name="connsiteX23" fmla="*/ 994652 w 3469913"/>
                  <a:gd name="connsiteY23" fmla="*/ 778759 h 2224519"/>
                  <a:gd name="connsiteX24" fmla="*/ 959482 w 3469913"/>
                  <a:gd name="connsiteY24" fmla="*/ 497404 h 2224519"/>
                  <a:gd name="connsiteX25" fmla="*/ 1034844 w 3469913"/>
                  <a:gd name="connsiteY25" fmla="*/ 306485 h 2224519"/>
                  <a:gd name="connsiteX26" fmla="*/ 1155424 w 3469913"/>
                  <a:gd name="connsiteY26" fmla="*/ 140687 h 2224519"/>
                  <a:gd name="connsiteX27" fmla="*/ 1265955 w 3469913"/>
                  <a:gd name="connsiteY27" fmla="*/ 206001 h 2224519"/>
                  <a:gd name="connsiteX28" fmla="*/ 1145375 w 3469913"/>
                  <a:gd name="connsiteY28" fmla="*/ 296438 h 2224519"/>
                  <a:gd name="connsiteX29" fmla="*/ 1311173 w 3469913"/>
                  <a:gd name="connsiteY29" fmla="*/ 406970 h 2224519"/>
                  <a:gd name="connsiteX30" fmla="*/ 1346340 w 3469913"/>
                  <a:gd name="connsiteY30" fmla="*/ 115567 h 2224519"/>
                  <a:gd name="connsiteX31" fmla="*/ 1436777 w 3469913"/>
                  <a:gd name="connsiteY31" fmla="*/ 45231 h 2224519"/>
                  <a:gd name="connsiteX32" fmla="*/ 1872613 w 3469913"/>
                  <a:gd name="connsiteY32" fmla="*/ 11326 h 2224519"/>
                  <a:gd name="connsiteX33" fmla="*/ 1952519 w 3469913"/>
                  <a:gd name="connsiteY33" fmla="*/ 22160 h 2224519"/>
                  <a:gd name="connsiteX34" fmla="*/ 2225311 w 3469913"/>
                  <a:gd name="connsiteY34" fmla="*/ 79631 h 2224519"/>
                  <a:gd name="connsiteX35" fmla="*/ 2341181 w 3469913"/>
                  <a:gd name="connsiteY35" fmla="*/ 539534 h 2224519"/>
                  <a:gd name="connsiteX36" fmla="*/ 2293556 w 3469913"/>
                  <a:gd name="connsiteY36" fmla="*/ 349033 h 2224519"/>
                  <a:gd name="connsiteX37" fmla="*/ 2131631 w 3469913"/>
                  <a:gd name="connsiteY37" fmla="*/ 329984 h 2224519"/>
                  <a:gd name="connsiteX38" fmla="*/ 2093531 w 3469913"/>
                  <a:gd name="connsiteY38" fmla="*/ 172821 h 2224519"/>
                  <a:gd name="connsiteX39" fmla="*/ 1964943 w 3469913"/>
                  <a:gd name="connsiteY39" fmla="*/ 239496 h 2224519"/>
                  <a:gd name="connsiteX40" fmla="*/ 1936368 w 3469913"/>
                  <a:gd name="connsiteY40" fmla="*/ 56934 h 2224519"/>
                  <a:gd name="connsiteX41" fmla="*/ 1773395 w 3469913"/>
                  <a:gd name="connsiteY41" fmla="*/ 50254 h 2224519"/>
                  <a:gd name="connsiteX42" fmla="*/ 1708081 w 3469913"/>
                  <a:gd name="connsiteY42" fmla="*/ 110545 h 2224519"/>
                  <a:gd name="connsiteX43" fmla="*/ 1461896 w 3469913"/>
                  <a:gd name="connsiteY43" fmla="*/ 90447 h 2224519"/>
                  <a:gd name="connsiteX44" fmla="*/ 1421703 w 3469913"/>
                  <a:gd name="connsiteY44" fmla="*/ 396922 h 2224519"/>
                  <a:gd name="connsiteX45" fmla="*/ 1878903 w 3469913"/>
                  <a:gd name="connsiteY45" fmla="*/ 291415 h 2224519"/>
                  <a:gd name="connsiteX46" fmla="*/ 1968422 w 3469913"/>
                  <a:gd name="connsiteY46" fmla="*/ 228894 h 2224519"/>
                  <a:gd name="connsiteX47" fmla="*/ 2091943 w 3469913"/>
                  <a:gd name="connsiteY47" fmla="*/ 226796 h 2224519"/>
                  <a:gd name="connsiteX48" fmla="*/ 2041143 w 3469913"/>
                  <a:gd name="connsiteY48" fmla="*/ 518896 h 2224519"/>
                  <a:gd name="connsiteX49" fmla="*/ 1901443 w 3469913"/>
                  <a:gd name="connsiteY49" fmla="*/ 779246 h 2224519"/>
                  <a:gd name="connsiteX50" fmla="*/ 2123693 w 3469913"/>
                  <a:gd name="connsiteY50" fmla="*/ 868146 h 2224519"/>
                  <a:gd name="connsiteX51" fmla="*/ 2117343 w 3469913"/>
                  <a:gd name="connsiteY51" fmla="*/ 398246 h 2224519"/>
                  <a:gd name="connsiteX52" fmla="*/ 2361818 w 3469913"/>
                  <a:gd name="connsiteY52" fmla="*/ 377609 h 2224519"/>
                  <a:gd name="connsiteX53" fmla="*/ 2326893 w 3469913"/>
                  <a:gd name="connsiteY53" fmla="*/ 531596 h 2224519"/>
                  <a:gd name="connsiteX54" fmla="*/ 2213753 w 3469913"/>
                  <a:gd name="connsiteY54" fmla="*/ 879852 h 2224519"/>
                  <a:gd name="connsiteX55" fmla="*/ 2426908 w 3469913"/>
                  <a:gd name="connsiteY55" fmla="*/ 577634 h 2224519"/>
                  <a:gd name="connsiteX56" fmla="*/ 2693607 w 3469913"/>
                  <a:gd name="connsiteY56" fmla="*/ 882434 h 2224519"/>
                  <a:gd name="connsiteX57" fmla="*/ 2960305 w 3469913"/>
                  <a:gd name="connsiteY57" fmla="*/ 1058646 h 2224519"/>
                  <a:gd name="connsiteX58" fmla="*/ 3469893 w 3469913"/>
                  <a:gd name="connsiteY58" fmla="*/ 1934946 h 2224519"/>
                  <a:gd name="connsiteX59" fmla="*/ 3022218 w 3469913"/>
                  <a:gd name="connsiteY59" fmla="*/ 1572996 h 2224519"/>
                  <a:gd name="connsiteX60" fmla="*/ 2965069 w 3469913"/>
                  <a:gd name="connsiteY60" fmla="*/ 1701584 h 2224519"/>
                  <a:gd name="connsiteX61" fmla="*/ 2712657 w 3469913"/>
                  <a:gd name="connsiteY61" fmla="*/ 1572996 h 2224519"/>
                  <a:gd name="connsiteX62" fmla="*/ 2364994 w 3469913"/>
                  <a:gd name="connsiteY62" fmla="*/ 1739684 h 2224519"/>
                  <a:gd name="connsiteX63" fmla="*/ 1741107 w 3469913"/>
                  <a:gd name="connsiteY63" fmla="*/ 1953996 h 2224519"/>
                  <a:gd name="connsiteX64" fmla="*/ 1783969 w 3469913"/>
                  <a:gd name="connsiteY64" fmla="*/ 1796834 h 2224519"/>
                  <a:gd name="connsiteX65" fmla="*/ 1836357 w 3469913"/>
                  <a:gd name="connsiteY65" fmla="*/ 1606334 h 2224519"/>
                  <a:gd name="connsiteX66" fmla="*/ 2164969 w 3469913"/>
                  <a:gd name="connsiteY66" fmla="*/ 1577759 h 2224519"/>
                  <a:gd name="connsiteX67" fmla="*/ 2050669 w 3469913"/>
                  <a:gd name="connsiteY67" fmla="*/ 1434884 h 2224519"/>
                  <a:gd name="connsiteX68" fmla="*/ 2236406 w 3469913"/>
                  <a:gd name="connsiteY68" fmla="*/ 1349159 h 2224519"/>
                  <a:gd name="connsiteX69" fmla="*/ 2326894 w 3469913"/>
                  <a:gd name="connsiteY69" fmla="*/ 1472983 h 2224519"/>
                  <a:gd name="connsiteX70" fmla="*/ 2607881 w 3469913"/>
                  <a:gd name="connsiteY70" fmla="*/ 1234859 h 2224519"/>
                  <a:gd name="connsiteX71" fmla="*/ 2064955 w 3469913"/>
                  <a:gd name="connsiteY71" fmla="*/ 1382496 h 2224519"/>
                  <a:gd name="connsiteX72" fmla="*/ 2022094 w 3469913"/>
                  <a:gd name="connsiteY72" fmla="*/ 1225334 h 2224519"/>
                  <a:gd name="connsiteX73" fmla="*/ 2364993 w 3469913"/>
                  <a:gd name="connsiteY73" fmla="*/ 1120559 h 2224519"/>
                  <a:gd name="connsiteX74" fmla="*/ 2803144 w 3469913"/>
                  <a:gd name="connsiteY74" fmla="*/ 1101508 h 2224519"/>
                  <a:gd name="connsiteX75" fmla="*/ 2560257 w 3469913"/>
                  <a:gd name="connsiteY75" fmla="*/ 820521 h 2224519"/>
                  <a:gd name="connsiteX76" fmla="*/ 2226881 w 3469913"/>
                  <a:gd name="connsiteY76" fmla="*/ 1049121 h 2224519"/>
                  <a:gd name="connsiteX77" fmla="*/ 2105637 w 3469913"/>
                  <a:gd name="connsiteY77" fmla="*/ 967096 h 2224519"/>
                  <a:gd name="connsiteX78" fmla="*/ 1771168 w 3469913"/>
                  <a:gd name="connsiteY78" fmla="*/ 1203194 h 2224519"/>
                  <a:gd name="connsiteX79" fmla="*/ 1666272 w 3469913"/>
                  <a:gd name="connsiteY79" fmla="*/ 1103537 h 2224519"/>
                  <a:gd name="connsiteX80" fmla="*/ 1333340 w 3469913"/>
                  <a:gd name="connsiteY80" fmla="*/ 1505003 h 2224519"/>
                  <a:gd name="connsiteX81" fmla="*/ 1260930 w 3469913"/>
                  <a:gd name="connsiteY81" fmla="*/ 1457024 h 2224519"/>
                  <a:gd name="connsiteX82" fmla="*/ 1613074 w 3469913"/>
                  <a:gd name="connsiteY82" fmla="*/ 1076685 h 2224519"/>
                  <a:gd name="connsiteX83" fmla="*/ 1920715 w 3469913"/>
                  <a:gd name="connsiteY83" fmla="*/ 821267 h 2224519"/>
                  <a:gd name="connsiteX84" fmla="*/ 1829273 w 3469913"/>
                  <a:gd name="connsiteY84" fmla="*/ 817291 h 2224519"/>
                  <a:gd name="connsiteX85" fmla="*/ 1773614 w 3469913"/>
                  <a:gd name="connsiteY85" fmla="*/ 761632 h 2224519"/>
                  <a:gd name="connsiteX86" fmla="*/ 1456874 w 3469913"/>
                  <a:gd name="connsiteY86" fmla="*/ 1004847 h 2224519"/>
                  <a:gd name="connsiteX87" fmla="*/ 1527211 w 3469913"/>
                  <a:gd name="connsiteY87" fmla="*/ 753639 h 2224519"/>
                  <a:gd name="connsiteX88" fmla="*/ 1421703 w 3469913"/>
                  <a:gd name="connsiteY88" fmla="*/ 834026 h 2224519"/>
                  <a:gd name="connsiteX89" fmla="*/ 1512138 w 3469913"/>
                  <a:gd name="connsiteY89" fmla="*/ 834026 h 2224519"/>
                  <a:gd name="connsiteX90" fmla="*/ 1371461 w 3469913"/>
                  <a:gd name="connsiteY90" fmla="*/ 1019920 h 2224519"/>
                  <a:gd name="connsiteX91" fmla="*/ 1115228 w 3469913"/>
                  <a:gd name="connsiteY91" fmla="*/ 1246008 h 2224519"/>
                  <a:gd name="connsiteX92" fmla="*/ 907141 w 3469913"/>
                  <a:gd name="connsiteY92" fmla="*/ 1537410 h 2224519"/>
                  <a:gd name="connsiteX93" fmla="*/ 858995 w 3469913"/>
                  <a:gd name="connsiteY93" fmla="*/ 1612773 h 2224519"/>
                  <a:gd name="connsiteX94" fmla="*/ 1009720 w 3469913"/>
                  <a:gd name="connsiteY94" fmla="*/ 1909199 h 2224519"/>
                  <a:gd name="connsiteX95" fmla="*/ 1100156 w 3469913"/>
                  <a:gd name="connsiteY95" fmla="*/ 1889102 h 2224519"/>
                  <a:gd name="connsiteX96" fmla="*/ 1243117 w 3469913"/>
                  <a:gd name="connsiteY96" fmla="*/ 1429806 h 2224519"/>
                  <a:gd name="connsiteX97" fmla="*/ 1356169 w 3469913"/>
                  <a:gd name="connsiteY97" fmla="*/ 1501105 h 2224519"/>
                  <a:gd name="connsiteX98" fmla="*/ 1352194 w 3469913"/>
                  <a:gd name="connsiteY98" fmla="*/ 1596520 h 2224519"/>
                  <a:gd name="connsiteX99" fmla="*/ 1324384 w 3469913"/>
                  <a:gd name="connsiteY99" fmla="*/ 1770376 h 2224519"/>
                  <a:gd name="connsiteX100" fmla="*/ 1416465 w 3469913"/>
                  <a:gd name="connsiteY100" fmla="*/ 1910842 h 2224519"/>
                  <a:gd name="connsiteX101" fmla="*/ 1340269 w 3469913"/>
                  <a:gd name="connsiteY101" fmla="*/ 1640250 h 2224519"/>
                  <a:gd name="connsiteX102" fmla="*/ 1606637 w 3469913"/>
                  <a:gd name="connsiteY102" fmla="*/ 1513030 h 2224519"/>
                  <a:gd name="connsiteX103" fmla="*/ 1723643 w 3469913"/>
                  <a:gd name="connsiteY103" fmla="*/ 1293596 h 2224519"/>
                  <a:gd name="connsiteX104" fmla="*/ 1989073 w 3469913"/>
                  <a:gd name="connsiteY104" fmla="*/ 1262840 h 2224519"/>
                  <a:gd name="connsiteX105" fmla="*/ 1885956 w 3469913"/>
                  <a:gd name="connsiteY105" fmla="*/ 1550615 h 2224519"/>
                  <a:gd name="connsiteX106" fmla="*/ 1755393 w 3469913"/>
                  <a:gd name="connsiteY106" fmla="*/ 1719046 h 2224519"/>
                  <a:gd name="connsiteX107" fmla="*/ 1596312 w 3469913"/>
                  <a:gd name="connsiteY107" fmla="*/ 2013962 h 2224519"/>
                  <a:gd name="connsiteX108" fmla="*/ 1574831 w 3469913"/>
                  <a:gd name="connsiteY108" fmla="*/ 1921749 h 2224519"/>
                  <a:gd name="connsiteX109" fmla="*/ 1471464 w 3469913"/>
                  <a:gd name="connsiteY109" fmla="*/ 2065646 h 2224519"/>
                  <a:gd name="connsiteX110" fmla="*/ 1582781 w 3469913"/>
                  <a:gd name="connsiteY110" fmla="*/ 2133232 h 2224519"/>
                  <a:gd name="connsiteX111" fmla="*/ 1451584 w 3469913"/>
                  <a:gd name="connsiteY111" fmla="*/ 2200818 h 2224519"/>
                  <a:gd name="connsiteX112" fmla="*/ 1228948 w 3469913"/>
                  <a:gd name="connsiteY112" fmla="*/ 2208769 h 2224519"/>
                  <a:gd name="connsiteX113" fmla="*/ 982457 w 3469913"/>
                  <a:gd name="connsiteY113" fmla="*/ 2216722 h 2224519"/>
                  <a:gd name="connsiteX114" fmla="*/ 966555 w 3469913"/>
                  <a:gd name="connsiteY114" fmla="*/ 2137207 h 2224519"/>
                  <a:gd name="connsiteX115" fmla="*/ 1197143 w 3469913"/>
                  <a:gd name="connsiteY115" fmla="*/ 2161061 h 2224519"/>
                  <a:gd name="connsiteX116" fmla="*/ 1324364 w 3469913"/>
                  <a:gd name="connsiteY116" fmla="*/ 2141182 h 2224519"/>
                  <a:gd name="connsiteX117" fmla="*/ 1280632 w 3469913"/>
                  <a:gd name="connsiteY117" fmla="*/ 1954329 h 2224519"/>
                  <a:gd name="connsiteX118" fmla="*/ 1407852 w 3469913"/>
                  <a:gd name="connsiteY118" fmla="*/ 1926500 h 2224519"/>
                  <a:gd name="connsiteX119" fmla="*/ 1247453 w 3469913"/>
                  <a:gd name="connsiteY119" fmla="*/ 1884840 h 2224519"/>
                  <a:gd name="connsiteX120" fmla="*/ 1182614 w 3469913"/>
                  <a:gd name="connsiteY120" fmla="*/ 2054900 h 2224519"/>
                  <a:gd name="connsiteX121" fmla="*/ 1024793 w 3469913"/>
                  <a:gd name="connsiteY121" fmla="*/ 2120214 h 2224519"/>
                  <a:gd name="connsiteX122" fmla="*/ 884116 w 3469913"/>
                  <a:gd name="connsiteY122" fmla="*/ 1758474 h 2224519"/>
                  <a:gd name="connsiteX123" fmla="*/ 843922 w 3469913"/>
                  <a:gd name="connsiteY123" fmla="*/ 2069973 h 2224519"/>
                  <a:gd name="connsiteX124" fmla="*/ 703246 w 3469913"/>
                  <a:gd name="connsiteY124" fmla="*/ 1657991 h 2224519"/>
                  <a:gd name="connsiteX125" fmla="*/ 803729 w 3469913"/>
                  <a:gd name="connsiteY125" fmla="*/ 1406782 h 2224519"/>
                  <a:gd name="connsiteX126" fmla="*/ 884115 w 3469913"/>
                  <a:gd name="connsiteY126" fmla="*/ 1246008 h 2224519"/>
                  <a:gd name="connsiteX127" fmla="*/ 1160446 w 3469913"/>
                  <a:gd name="connsiteY127" fmla="*/ 1125427 h 2224519"/>
                  <a:gd name="connsiteX128" fmla="*/ 1637744 w 3469913"/>
                  <a:gd name="connsiteY128" fmla="*/ 648131 h 2224519"/>
                  <a:gd name="connsiteX129" fmla="*/ 1763348 w 3469913"/>
                  <a:gd name="connsiteY129" fmla="*/ 336632 h 2224519"/>
                  <a:gd name="connsiteX130" fmla="*/ 1642768 w 3469913"/>
                  <a:gd name="connsiteY130" fmla="*/ 376825 h 2224519"/>
                  <a:gd name="connsiteX131" fmla="*/ 1451848 w 3469913"/>
                  <a:gd name="connsiteY131" fmla="*/ 658179 h 2224519"/>
                  <a:gd name="connsiteX132" fmla="*/ 1170498 w 3469913"/>
                  <a:gd name="connsiteY132" fmla="*/ 497404 h 2224519"/>
                  <a:gd name="connsiteX133" fmla="*/ 1200641 w 3469913"/>
                  <a:gd name="connsiteY133" fmla="*/ 633056 h 2224519"/>
                  <a:gd name="connsiteX134" fmla="*/ 1115230 w 3469913"/>
                  <a:gd name="connsiteY134" fmla="*/ 869194 h 2224519"/>
                  <a:gd name="connsiteX135" fmla="*/ 1100158 w 3469913"/>
                  <a:gd name="connsiteY135" fmla="*/ 1004845 h 2224519"/>
                  <a:gd name="connsiteX136" fmla="*/ 904215 w 3469913"/>
                  <a:gd name="connsiteY136" fmla="*/ 1014893 h 2224519"/>
                  <a:gd name="connsiteX137" fmla="*/ 929336 w 3469913"/>
                  <a:gd name="connsiteY137" fmla="*/ 1175667 h 2224519"/>
                  <a:gd name="connsiteX138" fmla="*/ 708272 w 3469913"/>
                  <a:gd name="connsiteY138" fmla="*/ 984749 h 2224519"/>
                  <a:gd name="connsiteX139" fmla="*/ 607789 w 3469913"/>
                  <a:gd name="connsiteY139" fmla="*/ 914411 h 2224519"/>
                  <a:gd name="connsiteX140" fmla="*/ 809594 w 3469913"/>
                  <a:gd name="connsiteY140" fmla="*/ 1313832 h 2224519"/>
                  <a:gd name="connsiteX141" fmla="*/ 512330 w 3469913"/>
                  <a:gd name="connsiteY141" fmla="*/ 1356538 h 2224519"/>
                  <a:gd name="connsiteX142" fmla="*/ 647983 w 3469913"/>
                  <a:gd name="connsiteY142" fmla="*/ 1874028 h 2224519"/>
                  <a:gd name="connsiteX143" fmla="*/ 537449 w 3469913"/>
                  <a:gd name="connsiteY143" fmla="*/ 1798666 h 2224519"/>
                  <a:gd name="connsiteX144" fmla="*/ 391749 w 3469913"/>
                  <a:gd name="connsiteY144" fmla="*/ 1733351 h 2224519"/>
                  <a:gd name="connsiteX145" fmla="*/ 230975 w 3469913"/>
                  <a:gd name="connsiteY145" fmla="*/ 1436924 h 2224519"/>
                  <a:gd name="connsiteX146" fmla="*/ 356580 w 3469913"/>
                  <a:gd name="connsiteY146" fmla="*/ 1668037 h 2224519"/>
                  <a:gd name="connsiteX147" fmla="*/ 431942 w 3469913"/>
                  <a:gd name="connsiteY147" fmla="*/ 1833835 h 2224519"/>
                  <a:gd name="connsiteX148" fmla="*/ 527402 w 3469913"/>
                  <a:gd name="connsiteY148" fmla="*/ 1874028 h 2224519"/>
                  <a:gd name="connsiteX149" fmla="*/ 507305 w 3469913"/>
                  <a:gd name="connsiteY149" fmla="*/ 1989585 h 2224519"/>
                  <a:gd name="connsiteX150" fmla="*/ 311362 w 3469913"/>
                  <a:gd name="connsiteY150" fmla="*/ 2180503 h 2224519"/>
                  <a:gd name="connsiteX151" fmla="*/ 250235 w 3469913"/>
                  <a:gd name="connsiteY151" fmla="*/ 2142821 h 2224519"/>
                  <a:gd name="connsiteX152" fmla="*/ 220927 w 3469913"/>
                  <a:gd name="connsiteY152" fmla="*/ 1989584 h 2224519"/>
                  <a:gd name="connsiteX153" fmla="*/ 120444 w 3469913"/>
                  <a:gd name="connsiteY153" fmla="*/ 1909197 h 2224519"/>
                  <a:gd name="connsiteX154" fmla="*/ 65177 w 3469913"/>
                  <a:gd name="connsiteY154" fmla="*/ 1869004 h 2224519"/>
                  <a:gd name="connsiteX155" fmla="*/ 80251 w 3469913"/>
                  <a:gd name="connsiteY155" fmla="*/ 1673060 h 2224519"/>
                  <a:gd name="connsiteX156" fmla="*/ 205854 w 3469913"/>
                  <a:gd name="connsiteY156" fmla="*/ 1813738 h 2224519"/>
                  <a:gd name="connsiteX157" fmla="*/ 301314 w 3469913"/>
                  <a:gd name="connsiteY157" fmla="*/ 1974512 h 2224519"/>
                  <a:gd name="connsiteX158" fmla="*/ 326435 w 3469913"/>
                  <a:gd name="connsiteY158" fmla="*/ 1863979 h 2224519"/>
                  <a:gd name="connsiteX159" fmla="*/ 175710 w 3469913"/>
                  <a:gd name="connsiteY159" fmla="*/ 1517311 h 2224519"/>
                  <a:gd name="connsiteX160" fmla="*/ 150589 w 3469913"/>
                  <a:gd name="connsiteY160" fmla="*/ 1482143 h 2224519"/>
                  <a:gd name="connsiteX161" fmla="*/ 30008 w 3469913"/>
                  <a:gd name="connsiteY161" fmla="*/ 1642916 h 2224519"/>
                  <a:gd name="connsiteX162" fmla="*/ 19959 w 3469913"/>
                  <a:gd name="connsiteY162" fmla="*/ 1798665 h 2224519"/>
                  <a:gd name="connsiteX163" fmla="*/ 75227 w 3469913"/>
                  <a:gd name="connsiteY163" fmla="*/ 1301271 h 2224519"/>
                  <a:gd name="connsiteX164" fmla="*/ 175709 w 3469913"/>
                  <a:gd name="connsiteY164" fmla="*/ 1341465 h 2224519"/>
                  <a:gd name="connsiteX165" fmla="*/ 170685 w 3469913"/>
                  <a:gd name="connsiteY165" fmla="*/ 1125426 h 2224519"/>
                  <a:gd name="connsiteX166" fmla="*/ 95322 w 3469913"/>
                  <a:gd name="connsiteY166" fmla="*/ 1235957 h 2224519"/>
                  <a:gd name="connsiteX167" fmla="*/ 180733 w 3469913"/>
                  <a:gd name="connsiteY167" fmla="*/ 1045039 h 2224519"/>
                  <a:gd name="connsiteX168" fmla="*/ 276193 w 3469913"/>
                  <a:gd name="connsiteY168" fmla="*/ 864168 h 2224519"/>
                  <a:gd name="connsiteX169" fmla="*/ 471298 w 3469913"/>
                  <a:gd name="connsiteY16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607881 w 3598495"/>
                  <a:gd name="connsiteY70" fmla="*/ 1234859 h 2224519"/>
                  <a:gd name="connsiteX71" fmla="*/ 2064955 w 3598495"/>
                  <a:gd name="connsiteY71" fmla="*/ 1382496 h 2224519"/>
                  <a:gd name="connsiteX72" fmla="*/ 2022094 w 3598495"/>
                  <a:gd name="connsiteY72" fmla="*/ 1225334 h 2224519"/>
                  <a:gd name="connsiteX73" fmla="*/ 2364993 w 3598495"/>
                  <a:gd name="connsiteY73" fmla="*/ 1120559 h 2224519"/>
                  <a:gd name="connsiteX74" fmla="*/ 2803144 w 3598495"/>
                  <a:gd name="connsiteY74" fmla="*/ 1101508 h 2224519"/>
                  <a:gd name="connsiteX75" fmla="*/ 2560257 w 3598495"/>
                  <a:gd name="connsiteY75" fmla="*/ 820521 h 2224519"/>
                  <a:gd name="connsiteX76" fmla="*/ 2226881 w 3598495"/>
                  <a:gd name="connsiteY76" fmla="*/ 1049121 h 2224519"/>
                  <a:gd name="connsiteX77" fmla="*/ 2105637 w 3598495"/>
                  <a:gd name="connsiteY77" fmla="*/ 967096 h 2224519"/>
                  <a:gd name="connsiteX78" fmla="*/ 1771168 w 3598495"/>
                  <a:gd name="connsiteY78" fmla="*/ 1203194 h 2224519"/>
                  <a:gd name="connsiteX79" fmla="*/ 1666272 w 3598495"/>
                  <a:gd name="connsiteY79" fmla="*/ 1103537 h 2224519"/>
                  <a:gd name="connsiteX80" fmla="*/ 1333340 w 3598495"/>
                  <a:gd name="connsiteY80" fmla="*/ 1505003 h 2224519"/>
                  <a:gd name="connsiteX81" fmla="*/ 1260930 w 3598495"/>
                  <a:gd name="connsiteY81" fmla="*/ 1457024 h 2224519"/>
                  <a:gd name="connsiteX82" fmla="*/ 1613074 w 3598495"/>
                  <a:gd name="connsiteY82" fmla="*/ 1076685 h 2224519"/>
                  <a:gd name="connsiteX83" fmla="*/ 1920715 w 3598495"/>
                  <a:gd name="connsiteY83" fmla="*/ 821267 h 2224519"/>
                  <a:gd name="connsiteX84" fmla="*/ 1829273 w 3598495"/>
                  <a:gd name="connsiteY84" fmla="*/ 817291 h 2224519"/>
                  <a:gd name="connsiteX85" fmla="*/ 1773614 w 3598495"/>
                  <a:gd name="connsiteY85" fmla="*/ 761632 h 2224519"/>
                  <a:gd name="connsiteX86" fmla="*/ 1456874 w 3598495"/>
                  <a:gd name="connsiteY86" fmla="*/ 1004847 h 2224519"/>
                  <a:gd name="connsiteX87" fmla="*/ 1527211 w 3598495"/>
                  <a:gd name="connsiteY87" fmla="*/ 753639 h 2224519"/>
                  <a:gd name="connsiteX88" fmla="*/ 1421703 w 3598495"/>
                  <a:gd name="connsiteY88" fmla="*/ 834026 h 2224519"/>
                  <a:gd name="connsiteX89" fmla="*/ 1512138 w 3598495"/>
                  <a:gd name="connsiteY89" fmla="*/ 834026 h 2224519"/>
                  <a:gd name="connsiteX90" fmla="*/ 1371461 w 3598495"/>
                  <a:gd name="connsiteY90" fmla="*/ 1019920 h 2224519"/>
                  <a:gd name="connsiteX91" fmla="*/ 1115228 w 3598495"/>
                  <a:gd name="connsiteY91" fmla="*/ 1246008 h 2224519"/>
                  <a:gd name="connsiteX92" fmla="*/ 907141 w 3598495"/>
                  <a:gd name="connsiteY92" fmla="*/ 1537410 h 2224519"/>
                  <a:gd name="connsiteX93" fmla="*/ 858995 w 3598495"/>
                  <a:gd name="connsiteY93" fmla="*/ 1612773 h 2224519"/>
                  <a:gd name="connsiteX94" fmla="*/ 1009720 w 3598495"/>
                  <a:gd name="connsiteY94" fmla="*/ 1909199 h 2224519"/>
                  <a:gd name="connsiteX95" fmla="*/ 1100156 w 3598495"/>
                  <a:gd name="connsiteY95" fmla="*/ 1889102 h 2224519"/>
                  <a:gd name="connsiteX96" fmla="*/ 1243117 w 3598495"/>
                  <a:gd name="connsiteY96" fmla="*/ 1429806 h 2224519"/>
                  <a:gd name="connsiteX97" fmla="*/ 1356169 w 3598495"/>
                  <a:gd name="connsiteY97" fmla="*/ 1501105 h 2224519"/>
                  <a:gd name="connsiteX98" fmla="*/ 1352194 w 3598495"/>
                  <a:gd name="connsiteY98" fmla="*/ 1596520 h 2224519"/>
                  <a:gd name="connsiteX99" fmla="*/ 1324384 w 3598495"/>
                  <a:gd name="connsiteY99" fmla="*/ 1770376 h 2224519"/>
                  <a:gd name="connsiteX100" fmla="*/ 1416465 w 3598495"/>
                  <a:gd name="connsiteY100" fmla="*/ 1910842 h 2224519"/>
                  <a:gd name="connsiteX101" fmla="*/ 1340269 w 3598495"/>
                  <a:gd name="connsiteY101" fmla="*/ 1640250 h 2224519"/>
                  <a:gd name="connsiteX102" fmla="*/ 1606637 w 3598495"/>
                  <a:gd name="connsiteY102" fmla="*/ 1513030 h 2224519"/>
                  <a:gd name="connsiteX103" fmla="*/ 1723643 w 3598495"/>
                  <a:gd name="connsiteY103" fmla="*/ 1293596 h 2224519"/>
                  <a:gd name="connsiteX104" fmla="*/ 1989073 w 3598495"/>
                  <a:gd name="connsiteY104" fmla="*/ 1262840 h 2224519"/>
                  <a:gd name="connsiteX105" fmla="*/ 1885956 w 3598495"/>
                  <a:gd name="connsiteY105" fmla="*/ 1550615 h 2224519"/>
                  <a:gd name="connsiteX106" fmla="*/ 1755393 w 3598495"/>
                  <a:gd name="connsiteY106" fmla="*/ 1719046 h 2224519"/>
                  <a:gd name="connsiteX107" fmla="*/ 1596312 w 3598495"/>
                  <a:gd name="connsiteY107" fmla="*/ 2013962 h 2224519"/>
                  <a:gd name="connsiteX108" fmla="*/ 1574831 w 3598495"/>
                  <a:gd name="connsiteY108" fmla="*/ 1921749 h 2224519"/>
                  <a:gd name="connsiteX109" fmla="*/ 1471464 w 3598495"/>
                  <a:gd name="connsiteY109" fmla="*/ 2065646 h 2224519"/>
                  <a:gd name="connsiteX110" fmla="*/ 1582781 w 3598495"/>
                  <a:gd name="connsiteY110" fmla="*/ 2133232 h 2224519"/>
                  <a:gd name="connsiteX111" fmla="*/ 1451584 w 3598495"/>
                  <a:gd name="connsiteY111" fmla="*/ 2200818 h 2224519"/>
                  <a:gd name="connsiteX112" fmla="*/ 1228948 w 3598495"/>
                  <a:gd name="connsiteY112" fmla="*/ 2208769 h 2224519"/>
                  <a:gd name="connsiteX113" fmla="*/ 982457 w 3598495"/>
                  <a:gd name="connsiteY113" fmla="*/ 2216722 h 2224519"/>
                  <a:gd name="connsiteX114" fmla="*/ 966555 w 3598495"/>
                  <a:gd name="connsiteY114" fmla="*/ 2137207 h 2224519"/>
                  <a:gd name="connsiteX115" fmla="*/ 1197143 w 3598495"/>
                  <a:gd name="connsiteY115" fmla="*/ 2161061 h 2224519"/>
                  <a:gd name="connsiteX116" fmla="*/ 1324364 w 3598495"/>
                  <a:gd name="connsiteY116" fmla="*/ 2141182 h 2224519"/>
                  <a:gd name="connsiteX117" fmla="*/ 1280632 w 3598495"/>
                  <a:gd name="connsiteY117" fmla="*/ 1954329 h 2224519"/>
                  <a:gd name="connsiteX118" fmla="*/ 1407852 w 3598495"/>
                  <a:gd name="connsiteY118" fmla="*/ 1926500 h 2224519"/>
                  <a:gd name="connsiteX119" fmla="*/ 1247453 w 3598495"/>
                  <a:gd name="connsiteY119" fmla="*/ 1884840 h 2224519"/>
                  <a:gd name="connsiteX120" fmla="*/ 1182614 w 3598495"/>
                  <a:gd name="connsiteY120" fmla="*/ 2054900 h 2224519"/>
                  <a:gd name="connsiteX121" fmla="*/ 1024793 w 3598495"/>
                  <a:gd name="connsiteY121" fmla="*/ 2120214 h 2224519"/>
                  <a:gd name="connsiteX122" fmla="*/ 884116 w 3598495"/>
                  <a:gd name="connsiteY122" fmla="*/ 1758474 h 2224519"/>
                  <a:gd name="connsiteX123" fmla="*/ 843922 w 3598495"/>
                  <a:gd name="connsiteY123" fmla="*/ 2069973 h 2224519"/>
                  <a:gd name="connsiteX124" fmla="*/ 703246 w 3598495"/>
                  <a:gd name="connsiteY124" fmla="*/ 1657991 h 2224519"/>
                  <a:gd name="connsiteX125" fmla="*/ 803729 w 3598495"/>
                  <a:gd name="connsiteY125" fmla="*/ 1406782 h 2224519"/>
                  <a:gd name="connsiteX126" fmla="*/ 884115 w 3598495"/>
                  <a:gd name="connsiteY126" fmla="*/ 1246008 h 2224519"/>
                  <a:gd name="connsiteX127" fmla="*/ 1160446 w 3598495"/>
                  <a:gd name="connsiteY127" fmla="*/ 1125427 h 2224519"/>
                  <a:gd name="connsiteX128" fmla="*/ 1637744 w 3598495"/>
                  <a:gd name="connsiteY128" fmla="*/ 648131 h 2224519"/>
                  <a:gd name="connsiteX129" fmla="*/ 1763348 w 3598495"/>
                  <a:gd name="connsiteY129" fmla="*/ 336632 h 2224519"/>
                  <a:gd name="connsiteX130" fmla="*/ 1642768 w 3598495"/>
                  <a:gd name="connsiteY130" fmla="*/ 376825 h 2224519"/>
                  <a:gd name="connsiteX131" fmla="*/ 1451848 w 3598495"/>
                  <a:gd name="connsiteY131" fmla="*/ 658179 h 2224519"/>
                  <a:gd name="connsiteX132" fmla="*/ 1170498 w 3598495"/>
                  <a:gd name="connsiteY132" fmla="*/ 497404 h 2224519"/>
                  <a:gd name="connsiteX133" fmla="*/ 1200641 w 3598495"/>
                  <a:gd name="connsiteY133" fmla="*/ 633056 h 2224519"/>
                  <a:gd name="connsiteX134" fmla="*/ 1115230 w 3598495"/>
                  <a:gd name="connsiteY134" fmla="*/ 869194 h 2224519"/>
                  <a:gd name="connsiteX135" fmla="*/ 1100158 w 3598495"/>
                  <a:gd name="connsiteY135" fmla="*/ 1004845 h 2224519"/>
                  <a:gd name="connsiteX136" fmla="*/ 904215 w 3598495"/>
                  <a:gd name="connsiteY136" fmla="*/ 1014893 h 2224519"/>
                  <a:gd name="connsiteX137" fmla="*/ 929336 w 3598495"/>
                  <a:gd name="connsiteY137" fmla="*/ 1175667 h 2224519"/>
                  <a:gd name="connsiteX138" fmla="*/ 708272 w 3598495"/>
                  <a:gd name="connsiteY138" fmla="*/ 984749 h 2224519"/>
                  <a:gd name="connsiteX139" fmla="*/ 607789 w 3598495"/>
                  <a:gd name="connsiteY139" fmla="*/ 914411 h 2224519"/>
                  <a:gd name="connsiteX140" fmla="*/ 809594 w 3598495"/>
                  <a:gd name="connsiteY140" fmla="*/ 1313832 h 2224519"/>
                  <a:gd name="connsiteX141" fmla="*/ 512330 w 3598495"/>
                  <a:gd name="connsiteY141" fmla="*/ 1356538 h 2224519"/>
                  <a:gd name="connsiteX142" fmla="*/ 647983 w 3598495"/>
                  <a:gd name="connsiteY142" fmla="*/ 1874028 h 2224519"/>
                  <a:gd name="connsiteX143" fmla="*/ 537449 w 3598495"/>
                  <a:gd name="connsiteY143" fmla="*/ 1798666 h 2224519"/>
                  <a:gd name="connsiteX144" fmla="*/ 391749 w 3598495"/>
                  <a:gd name="connsiteY144" fmla="*/ 1733351 h 2224519"/>
                  <a:gd name="connsiteX145" fmla="*/ 230975 w 3598495"/>
                  <a:gd name="connsiteY145" fmla="*/ 1436924 h 2224519"/>
                  <a:gd name="connsiteX146" fmla="*/ 356580 w 3598495"/>
                  <a:gd name="connsiteY146" fmla="*/ 1668037 h 2224519"/>
                  <a:gd name="connsiteX147" fmla="*/ 431942 w 3598495"/>
                  <a:gd name="connsiteY147" fmla="*/ 1833835 h 2224519"/>
                  <a:gd name="connsiteX148" fmla="*/ 527402 w 3598495"/>
                  <a:gd name="connsiteY148" fmla="*/ 1874028 h 2224519"/>
                  <a:gd name="connsiteX149" fmla="*/ 507305 w 3598495"/>
                  <a:gd name="connsiteY149" fmla="*/ 1989585 h 2224519"/>
                  <a:gd name="connsiteX150" fmla="*/ 311362 w 3598495"/>
                  <a:gd name="connsiteY150" fmla="*/ 2180503 h 2224519"/>
                  <a:gd name="connsiteX151" fmla="*/ 250235 w 3598495"/>
                  <a:gd name="connsiteY151" fmla="*/ 2142821 h 2224519"/>
                  <a:gd name="connsiteX152" fmla="*/ 220927 w 3598495"/>
                  <a:gd name="connsiteY152" fmla="*/ 1989584 h 2224519"/>
                  <a:gd name="connsiteX153" fmla="*/ 120444 w 3598495"/>
                  <a:gd name="connsiteY153" fmla="*/ 1909197 h 2224519"/>
                  <a:gd name="connsiteX154" fmla="*/ 65177 w 3598495"/>
                  <a:gd name="connsiteY154" fmla="*/ 1869004 h 2224519"/>
                  <a:gd name="connsiteX155" fmla="*/ 80251 w 3598495"/>
                  <a:gd name="connsiteY155" fmla="*/ 1673060 h 2224519"/>
                  <a:gd name="connsiteX156" fmla="*/ 205854 w 3598495"/>
                  <a:gd name="connsiteY156" fmla="*/ 1813738 h 2224519"/>
                  <a:gd name="connsiteX157" fmla="*/ 301314 w 3598495"/>
                  <a:gd name="connsiteY157" fmla="*/ 1974512 h 2224519"/>
                  <a:gd name="connsiteX158" fmla="*/ 326435 w 3598495"/>
                  <a:gd name="connsiteY158" fmla="*/ 1863979 h 2224519"/>
                  <a:gd name="connsiteX159" fmla="*/ 175710 w 3598495"/>
                  <a:gd name="connsiteY159" fmla="*/ 1517311 h 2224519"/>
                  <a:gd name="connsiteX160" fmla="*/ 150589 w 3598495"/>
                  <a:gd name="connsiteY160" fmla="*/ 1482143 h 2224519"/>
                  <a:gd name="connsiteX161" fmla="*/ 30008 w 3598495"/>
                  <a:gd name="connsiteY161" fmla="*/ 1642916 h 2224519"/>
                  <a:gd name="connsiteX162" fmla="*/ 19959 w 3598495"/>
                  <a:gd name="connsiteY162" fmla="*/ 1798665 h 2224519"/>
                  <a:gd name="connsiteX163" fmla="*/ 75227 w 3598495"/>
                  <a:gd name="connsiteY163" fmla="*/ 1301271 h 2224519"/>
                  <a:gd name="connsiteX164" fmla="*/ 175709 w 3598495"/>
                  <a:gd name="connsiteY164" fmla="*/ 1341465 h 2224519"/>
                  <a:gd name="connsiteX165" fmla="*/ 170685 w 3598495"/>
                  <a:gd name="connsiteY165" fmla="*/ 1125426 h 2224519"/>
                  <a:gd name="connsiteX166" fmla="*/ 95322 w 3598495"/>
                  <a:gd name="connsiteY166" fmla="*/ 1235957 h 2224519"/>
                  <a:gd name="connsiteX167" fmla="*/ 180733 w 3598495"/>
                  <a:gd name="connsiteY167" fmla="*/ 1045039 h 2224519"/>
                  <a:gd name="connsiteX168" fmla="*/ 276193 w 3598495"/>
                  <a:gd name="connsiteY168" fmla="*/ 864168 h 2224519"/>
                  <a:gd name="connsiteX169" fmla="*/ 471298 w 3598495"/>
                  <a:gd name="connsiteY16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526918 w 3598495"/>
                  <a:gd name="connsiteY70" fmla="*/ 1334871 h 2224519"/>
                  <a:gd name="connsiteX71" fmla="*/ 2607881 w 3598495"/>
                  <a:gd name="connsiteY71" fmla="*/ 1234859 h 2224519"/>
                  <a:gd name="connsiteX72" fmla="*/ 2064955 w 3598495"/>
                  <a:gd name="connsiteY72" fmla="*/ 1382496 h 2224519"/>
                  <a:gd name="connsiteX73" fmla="*/ 2022094 w 3598495"/>
                  <a:gd name="connsiteY73" fmla="*/ 1225334 h 2224519"/>
                  <a:gd name="connsiteX74" fmla="*/ 2364993 w 3598495"/>
                  <a:gd name="connsiteY74" fmla="*/ 1120559 h 2224519"/>
                  <a:gd name="connsiteX75" fmla="*/ 2803144 w 3598495"/>
                  <a:gd name="connsiteY75" fmla="*/ 1101508 h 2224519"/>
                  <a:gd name="connsiteX76" fmla="*/ 2560257 w 3598495"/>
                  <a:gd name="connsiteY76" fmla="*/ 820521 h 2224519"/>
                  <a:gd name="connsiteX77" fmla="*/ 2226881 w 3598495"/>
                  <a:gd name="connsiteY77" fmla="*/ 1049121 h 2224519"/>
                  <a:gd name="connsiteX78" fmla="*/ 2105637 w 3598495"/>
                  <a:gd name="connsiteY78" fmla="*/ 967096 h 2224519"/>
                  <a:gd name="connsiteX79" fmla="*/ 1771168 w 3598495"/>
                  <a:gd name="connsiteY79" fmla="*/ 1203194 h 2224519"/>
                  <a:gd name="connsiteX80" fmla="*/ 1666272 w 3598495"/>
                  <a:gd name="connsiteY80" fmla="*/ 1103537 h 2224519"/>
                  <a:gd name="connsiteX81" fmla="*/ 1333340 w 3598495"/>
                  <a:gd name="connsiteY81" fmla="*/ 1505003 h 2224519"/>
                  <a:gd name="connsiteX82" fmla="*/ 1260930 w 3598495"/>
                  <a:gd name="connsiteY82" fmla="*/ 1457024 h 2224519"/>
                  <a:gd name="connsiteX83" fmla="*/ 1613074 w 3598495"/>
                  <a:gd name="connsiteY83" fmla="*/ 1076685 h 2224519"/>
                  <a:gd name="connsiteX84" fmla="*/ 1920715 w 3598495"/>
                  <a:gd name="connsiteY84" fmla="*/ 821267 h 2224519"/>
                  <a:gd name="connsiteX85" fmla="*/ 1829273 w 3598495"/>
                  <a:gd name="connsiteY85" fmla="*/ 817291 h 2224519"/>
                  <a:gd name="connsiteX86" fmla="*/ 1773614 w 3598495"/>
                  <a:gd name="connsiteY86" fmla="*/ 761632 h 2224519"/>
                  <a:gd name="connsiteX87" fmla="*/ 1456874 w 3598495"/>
                  <a:gd name="connsiteY87" fmla="*/ 1004847 h 2224519"/>
                  <a:gd name="connsiteX88" fmla="*/ 1527211 w 3598495"/>
                  <a:gd name="connsiteY88" fmla="*/ 753639 h 2224519"/>
                  <a:gd name="connsiteX89" fmla="*/ 1421703 w 3598495"/>
                  <a:gd name="connsiteY89" fmla="*/ 834026 h 2224519"/>
                  <a:gd name="connsiteX90" fmla="*/ 1512138 w 3598495"/>
                  <a:gd name="connsiteY90" fmla="*/ 834026 h 2224519"/>
                  <a:gd name="connsiteX91" fmla="*/ 1371461 w 3598495"/>
                  <a:gd name="connsiteY91" fmla="*/ 1019920 h 2224519"/>
                  <a:gd name="connsiteX92" fmla="*/ 1115228 w 3598495"/>
                  <a:gd name="connsiteY92" fmla="*/ 1246008 h 2224519"/>
                  <a:gd name="connsiteX93" fmla="*/ 907141 w 3598495"/>
                  <a:gd name="connsiteY93" fmla="*/ 1537410 h 2224519"/>
                  <a:gd name="connsiteX94" fmla="*/ 858995 w 3598495"/>
                  <a:gd name="connsiteY94" fmla="*/ 1612773 h 2224519"/>
                  <a:gd name="connsiteX95" fmla="*/ 1009720 w 3598495"/>
                  <a:gd name="connsiteY95" fmla="*/ 1909199 h 2224519"/>
                  <a:gd name="connsiteX96" fmla="*/ 1100156 w 3598495"/>
                  <a:gd name="connsiteY96" fmla="*/ 1889102 h 2224519"/>
                  <a:gd name="connsiteX97" fmla="*/ 1243117 w 3598495"/>
                  <a:gd name="connsiteY97" fmla="*/ 1429806 h 2224519"/>
                  <a:gd name="connsiteX98" fmla="*/ 1356169 w 3598495"/>
                  <a:gd name="connsiteY98" fmla="*/ 1501105 h 2224519"/>
                  <a:gd name="connsiteX99" fmla="*/ 1352194 w 3598495"/>
                  <a:gd name="connsiteY99" fmla="*/ 1596520 h 2224519"/>
                  <a:gd name="connsiteX100" fmla="*/ 1324384 w 3598495"/>
                  <a:gd name="connsiteY100" fmla="*/ 1770376 h 2224519"/>
                  <a:gd name="connsiteX101" fmla="*/ 1416465 w 3598495"/>
                  <a:gd name="connsiteY101" fmla="*/ 1910842 h 2224519"/>
                  <a:gd name="connsiteX102" fmla="*/ 1340269 w 3598495"/>
                  <a:gd name="connsiteY102" fmla="*/ 1640250 h 2224519"/>
                  <a:gd name="connsiteX103" fmla="*/ 1606637 w 3598495"/>
                  <a:gd name="connsiteY103" fmla="*/ 1513030 h 2224519"/>
                  <a:gd name="connsiteX104" fmla="*/ 1723643 w 3598495"/>
                  <a:gd name="connsiteY104" fmla="*/ 1293596 h 2224519"/>
                  <a:gd name="connsiteX105" fmla="*/ 1989073 w 3598495"/>
                  <a:gd name="connsiteY105" fmla="*/ 1262840 h 2224519"/>
                  <a:gd name="connsiteX106" fmla="*/ 1885956 w 3598495"/>
                  <a:gd name="connsiteY106" fmla="*/ 1550615 h 2224519"/>
                  <a:gd name="connsiteX107" fmla="*/ 1755393 w 3598495"/>
                  <a:gd name="connsiteY107" fmla="*/ 1719046 h 2224519"/>
                  <a:gd name="connsiteX108" fmla="*/ 1596312 w 3598495"/>
                  <a:gd name="connsiteY108" fmla="*/ 2013962 h 2224519"/>
                  <a:gd name="connsiteX109" fmla="*/ 1574831 w 3598495"/>
                  <a:gd name="connsiteY109" fmla="*/ 1921749 h 2224519"/>
                  <a:gd name="connsiteX110" fmla="*/ 1471464 w 3598495"/>
                  <a:gd name="connsiteY110" fmla="*/ 2065646 h 2224519"/>
                  <a:gd name="connsiteX111" fmla="*/ 1582781 w 3598495"/>
                  <a:gd name="connsiteY111" fmla="*/ 2133232 h 2224519"/>
                  <a:gd name="connsiteX112" fmla="*/ 1451584 w 3598495"/>
                  <a:gd name="connsiteY112" fmla="*/ 2200818 h 2224519"/>
                  <a:gd name="connsiteX113" fmla="*/ 1228948 w 3598495"/>
                  <a:gd name="connsiteY113" fmla="*/ 2208769 h 2224519"/>
                  <a:gd name="connsiteX114" fmla="*/ 982457 w 3598495"/>
                  <a:gd name="connsiteY114" fmla="*/ 2216722 h 2224519"/>
                  <a:gd name="connsiteX115" fmla="*/ 966555 w 3598495"/>
                  <a:gd name="connsiteY115" fmla="*/ 2137207 h 2224519"/>
                  <a:gd name="connsiteX116" fmla="*/ 1197143 w 3598495"/>
                  <a:gd name="connsiteY116" fmla="*/ 2161061 h 2224519"/>
                  <a:gd name="connsiteX117" fmla="*/ 1324364 w 3598495"/>
                  <a:gd name="connsiteY117" fmla="*/ 2141182 h 2224519"/>
                  <a:gd name="connsiteX118" fmla="*/ 1280632 w 3598495"/>
                  <a:gd name="connsiteY118" fmla="*/ 1954329 h 2224519"/>
                  <a:gd name="connsiteX119" fmla="*/ 1407852 w 3598495"/>
                  <a:gd name="connsiteY119" fmla="*/ 1926500 h 2224519"/>
                  <a:gd name="connsiteX120" fmla="*/ 1247453 w 3598495"/>
                  <a:gd name="connsiteY120" fmla="*/ 1884840 h 2224519"/>
                  <a:gd name="connsiteX121" fmla="*/ 1182614 w 3598495"/>
                  <a:gd name="connsiteY121" fmla="*/ 2054900 h 2224519"/>
                  <a:gd name="connsiteX122" fmla="*/ 1024793 w 3598495"/>
                  <a:gd name="connsiteY122" fmla="*/ 2120214 h 2224519"/>
                  <a:gd name="connsiteX123" fmla="*/ 884116 w 3598495"/>
                  <a:gd name="connsiteY123" fmla="*/ 1758474 h 2224519"/>
                  <a:gd name="connsiteX124" fmla="*/ 843922 w 3598495"/>
                  <a:gd name="connsiteY124" fmla="*/ 2069973 h 2224519"/>
                  <a:gd name="connsiteX125" fmla="*/ 703246 w 3598495"/>
                  <a:gd name="connsiteY125" fmla="*/ 1657991 h 2224519"/>
                  <a:gd name="connsiteX126" fmla="*/ 803729 w 3598495"/>
                  <a:gd name="connsiteY126" fmla="*/ 1406782 h 2224519"/>
                  <a:gd name="connsiteX127" fmla="*/ 884115 w 3598495"/>
                  <a:gd name="connsiteY127" fmla="*/ 1246008 h 2224519"/>
                  <a:gd name="connsiteX128" fmla="*/ 1160446 w 3598495"/>
                  <a:gd name="connsiteY128" fmla="*/ 1125427 h 2224519"/>
                  <a:gd name="connsiteX129" fmla="*/ 1637744 w 3598495"/>
                  <a:gd name="connsiteY129" fmla="*/ 648131 h 2224519"/>
                  <a:gd name="connsiteX130" fmla="*/ 1763348 w 3598495"/>
                  <a:gd name="connsiteY130" fmla="*/ 336632 h 2224519"/>
                  <a:gd name="connsiteX131" fmla="*/ 1642768 w 3598495"/>
                  <a:gd name="connsiteY131" fmla="*/ 376825 h 2224519"/>
                  <a:gd name="connsiteX132" fmla="*/ 1451848 w 3598495"/>
                  <a:gd name="connsiteY132" fmla="*/ 658179 h 2224519"/>
                  <a:gd name="connsiteX133" fmla="*/ 1170498 w 3598495"/>
                  <a:gd name="connsiteY133" fmla="*/ 497404 h 2224519"/>
                  <a:gd name="connsiteX134" fmla="*/ 1200641 w 3598495"/>
                  <a:gd name="connsiteY134" fmla="*/ 633056 h 2224519"/>
                  <a:gd name="connsiteX135" fmla="*/ 1115230 w 3598495"/>
                  <a:gd name="connsiteY135" fmla="*/ 869194 h 2224519"/>
                  <a:gd name="connsiteX136" fmla="*/ 1100158 w 3598495"/>
                  <a:gd name="connsiteY136" fmla="*/ 1004845 h 2224519"/>
                  <a:gd name="connsiteX137" fmla="*/ 904215 w 3598495"/>
                  <a:gd name="connsiteY137" fmla="*/ 1014893 h 2224519"/>
                  <a:gd name="connsiteX138" fmla="*/ 929336 w 3598495"/>
                  <a:gd name="connsiteY138" fmla="*/ 1175667 h 2224519"/>
                  <a:gd name="connsiteX139" fmla="*/ 708272 w 3598495"/>
                  <a:gd name="connsiteY139" fmla="*/ 984749 h 2224519"/>
                  <a:gd name="connsiteX140" fmla="*/ 607789 w 3598495"/>
                  <a:gd name="connsiteY140" fmla="*/ 914411 h 2224519"/>
                  <a:gd name="connsiteX141" fmla="*/ 809594 w 3598495"/>
                  <a:gd name="connsiteY141" fmla="*/ 1313832 h 2224519"/>
                  <a:gd name="connsiteX142" fmla="*/ 512330 w 3598495"/>
                  <a:gd name="connsiteY142" fmla="*/ 1356538 h 2224519"/>
                  <a:gd name="connsiteX143" fmla="*/ 647983 w 3598495"/>
                  <a:gd name="connsiteY143" fmla="*/ 1874028 h 2224519"/>
                  <a:gd name="connsiteX144" fmla="*/ 537449 w 3598495"/>
                  <a:gd name="connsiteY144" fmla="*/ 1798666 h 2224519"/>
                  <a:gd name="connsiteX145" fmla="*/ 391749 w 3598495"/>
                  <a:gd name="connsiteY145" fmla="*/ 1733351 h 2224519"/>
                  <a:gd name="connsiteX146" fmla="*/ 230975 w 3598495"/>
                  <a:gd name="connsiteY146" fmla="*/ 1436924 h 2224519"/>
                  <a:gd name="connsiteX147" fmla="*/ 356580 w 3598495"/>
                  <a:gd name="connsiteY147" fmla="*/ 1668037 h 2224519"/>
                  <a:gd name="connsiteX148" fmla="*/ 431942 w 3598495"/>
                  <a:gd name="connsiteY148" fmla="*/ 1833835 h 2224519"/>
                  <a:gd name="connsiteX149" fmla="*/ 527402 w 3598495"/>
                  <a:gd name="connsiteY149" fmla="*/ 1874028 h 2224519"/>
                  <a:gd name="connsiteX150" fmla="*/ 507305 w 3598495"/>
                  <a:gd name="connsiteY150" fmla="*/ 1989585 h 2224519"/>
                  <a:gd name="connsiteX151" fmla="*/ 311362 w 3598495"/>
                  <a:gd name="connsiteY151" fmla="*/ 2180503 h 2224519"/>
                  <a:gd name="connsiteX152" fmla="*/ 250235 w 3598495"/>
                  <a:gd name="connsiteY152" fmla="*/ 2142821 h 2224519"/>
                  <a:gd name="connsiteX153" fmla="*/ 220927 w 3598495"/>
                  <a:gd name="connsiteY153" fmla="*/ 1989584 h 2224519"/>
                  <a:gd name="connsiteX154" fmla="*/ 120444 w 3598495"/>
                  <a:gd name="connsiteY154" fmla="*/ 1909197 h 2224519"/>
                  <a:gd name="connsiteX155" fmla="*/ 65177 w 3598495"/>
                  <a:gd name="connsiteY155" fmla="*/ 1869004 h 2224519"/>
                  <a:gd name="connsiteX156" fmla="*/ 80251 w 3598495"/>
                  <a:gd name="connsiteY156" fmla="*/ 1673060 h 2224519"/>
                  <a:gd name="connsiteX157" fmla="*/ 205854 w 3598495"/>
                  <a:gd name="connsiteY157" fmla="*/ 1813738 h 2224519"/>
                  <a:gd name="connsiteX158" fmla="*/ 301314 w 3598495"/>
                  <a:gd name="connsiteY158" fmla="*/ 1974512 h 2224519"/>
                  <a:gd name="connsiteX159" fmla="*/ 326435 w 3598495"/>
                  <a:gd name="connsiteY159" fmla="*/ 1863979 h 2224519"/>
                  <a:gd name="connsiteX160" fmla="*/ 175710 w 3598495"/>
                  <a:gd name="connsiteY160" fmla="*/ 1517311 h 2224519"/>
                  <a:gd name="connsiteX161" fmla="*/ 150589 w 3598495"/>
                  <a:gd name="connsiteY161" fmla="*/ 1482143 h 2224519"/>
                  <a:gd name="connsiteX162" fmla="*/ 30008 w 3598495"/>
                  <a:gd name="connsiteY162" fmla="*/ 1642916 h 2224519"/>
                  <a:gd name="connsiteX163" fmla="*/ 19959 w 3598495"/>
                  <a:gd name="connsiteY163" fmla="*/ 1798665 h 2224519"/>
                  <a:gd name="connsiteX164" fmla="*/ 75227 w 3598495"/>
                  <a:gd name="connsiteY164" fmla="*/ 1301271 h 2224519"/>
                  <a:gd name="connsiteX165" fmla="*/ 175709 w 3598495"/>
                  <a:gd name="connsiteY165" fmla="*/ 1341465 h 2224519"/>
                  <a:gd name="connsiteX166" fmla="*/ 170685 w 3598495"/>
                  <a:gd name="connsiteY166" fmla="*/ 1125426 h 2224519"/>
                  <a:gd name="connsiteX167" fmla="*/ 95322 w 3598495"/>
                  <a:gd name="connsiteY167" fmla="*/ 1235957 h 2224519"/>
                  <a:gd name="connsiteX168" fmla="*/ 180733 w 3598495"/>
                  <a:gd name="connsiteY168" fmla="*/ 1045039 h 2224519"/>
                  <a:gd name="connsiteX169" fmla="*/ 276193 w 3598495"/>
                  <a:gd name="connsiteY169" fmla="*/ 864168 h 2224519"/>
                  <a:gd name="connsiteX170" fmla="*/ 471298 w 3598495"/>
                  <a:gd name="connsiteY170"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3022218 w 3598495"/>
                  <a:gd name="connsiteY70" fmla="*/ 1334871 h 2224519"/>
                  <a:gd name="connsiteX71" fmla="*/ 2607881 w 3598495"/>
                  <a:gd name="connsiteY71" fmla="*/ 1234859 h 2224519"/>
                  <a:gd name="connsiteX72" fmla="*/ 2064955 w 3598495"/>
                  <a:gd name="connsiteY72" fmla="*/ 1382496 h 2224519"/>
                  <a:gd name="connsiteX73" fmla="*/ 2022094 w 3598495"/>
                  <a:gd name="connsiteY73" fmla="*/ 1225334 h 2224519"/>
                  <a:gd name="connsiteX74" fmla="*/ 2364993 w 3598495"/>
                  <a:gd name="connsiteY74" fmla="*/ 1120559 h 2224519"/>
                  <a:gd name="connsiteX75" fmla="*/ 2803144 w 3598495"/>
                  <a:gd name="connsiteY75" fmla="*/ 1101508 h 2224519"/>
                  <a:gd name="connsiteX76" fmla="*/ 2560257 w 3598495"/>
                  <a:gd name="connsiteY76" fmla="*/ 820521 h 2224519"/>
                  <a:gd name="connsiteX77" fmla="*/ 2226881 w 3598495"/>
                  <a:gd name="connsiteY77" fmla="*/ 1049121 h 2224519"/>
                  <a:gd name="connsiteX78" fmla="*/ 2105637 w 3598495"/>
                  <a:gd name="connsiteY78" fmla="*/ 967096 h 2224519"/>
                  <a:gd name="connsiteX79" fmla="*/ 1771168 w 3598495"/>
                  <a:gd name="connsiteY79" fmla="*/ 1203194 h 2224519"/>
                  <a:gd name="connsiteX80" fmla="*/ 1666272 w 3598495"/>
                  <a:gd name="connsiteY80" fmla="*/ 1103537 h 2224519"/>
                  <a:gd name="connsiteX81" fmla="*/ 1333340 w 3598495"/>
                  <a:gd name="connsiteY81" fmla="*/ 1505003 h 2224519"/>
                  <a:gd name="connsiteX82" fmla="*/ 1260930 w 3598495"/>
                  <a:gd name="connsiteY82" fmla="*/ 1457024 h 2224519"/>
                  <a:gd name="connsiteX83" fmla="*/ 1613074 w 3598495"/>
                  <a:gd name="connsiteY83" fmla="*/ 1076685 h 2224519"/>
                  <a:gd name="connsiteX84" fmla="*/ 1920715 w 3598495"/>
                  <a:gd name="connsiteY84" fmla="*/ 821267 h 2224519"/>
                  <a:gd name="connsiteX85" fmla="*/ 1829273 w 3598495"/>
                  <a:gd name="connsiteY85" fmla="*/ 817291 h 2224519"/>
                  <a:gd name="connsiteX86" fmla="*/ 1773614 w 3598495"/>
                  <a:gd name="connsiteY86" fmla="*/ 761632 h 2224519"/>
                  <a:gd name="connsiteX87" fmla="*/ 1456874 w 3598495"/>
                  <a:gd name="connsiteY87" fmla="*/ 1004847 h 2224519"/>
                  <a:gd name="connsiteX88" fmla="*/ 1527211 w 3598495"/>
                  <a:gd name="connsiteY88" fmla="*/ 753639 h 2224519"/>
                  <a:gd name="connsiteX89" fmla="*/ 1421703 w 3598495"/>
                  <a:gd name="connsiteY89" fmla="*/ 834026 h 2224519"/>
                  <a:gd name="connsiteX90" fmla="*/ 1512138 w 3598495"/>
                  <a:gd name="connsiteY90" fmla="*/ 834026 h 2224519"/>
                  <a:gd name="connsiteX91" fmla="*/ 1371461 w 3598495"/>
                  <a:gd name="connsiteY91" fmla="*/ 1019920 h 2224519"/>
                  <a:gd name="connsiteX92" fmla="*/ 1115228 w 3598495"/>
                  <a:gd name="connsiteY92" fmla="*/ 1246008 h 2224519"/>
                  <a:gd name="connsiteX93" fmla="*/ 907141 w 3598495"/>
                  <a:gd name="connsiteY93" fmla="*/ 1537410 h 2224519"/>
                  <a:gd name="connsiteX94" fmla="*/ 858995 w 3598495"/>
                  <a:gd name="connsiteY94" fmla="*/ 1612773 h 2224519"/>
                  <a:gd name="connsiteX95" fmla="*/ 1009720 w 3598495"/>
                  <a:gd name="connsiteY95" fmla="*/ 1909199 h 2224519"/>
                  <a:gd name="connsiteX96" fmla="*/ 1100156 w 3598495"/>
                  <a:gd name="connsiteY96" fmla="*/ 1889102 h 2224519"/>
                  <a:gd name="connsiteX97" fmla="*/ 1243117 w 3598495"/>
                  <a:gd name="connsiteY97" fmla="*/ 1429806 h 2224519"/>
                  <a:gd name="connsiteX98" fmla="*/ 1356169 w 3598495"/>
                  <a:gd name="connsiteY98" fmla="*/ 1501105 h 2224519"/>
                  <a:gd name="connsiteX99" fmla="*/ 1352194 w 3598495"/>
                  <a:gd name="connsiteY99" fmla="*/ 1596520 h 2224519"/>
                  <a:gd name="connsiteX100" fmla="*/ 1324384 w 3598495"/>
                  <a:gd name="connsiteY100" fmla="*/ 1770376 h 2224519"/>
                  <a:gd name="connsiteX101" fmla="*/ 1416465 w 3598495"/>
                  <a:gd name="connsiteY101" fmla="*/ 1910842 h 2224519"/>
                  <a:gd name="connsiteX102" fmla="*/ 1340269 w 3598495"/>
                  <a:gd name="connsiteY102" fmla="*/ 1640250 h 2224519"/>
                  <a:gd name="connsiteX103" fmla="*/ 1606637 w 3598495"/>
                  <a:gd name="connsiteY103" fmla="*/ 1513030 h 2224519"/>
                  <a:gd name="connsiteX104" fmla="*/ 1723643 w 3598495"/>
                  <a:gd name="connsiteY104" fmla="*/ 1293596 h 2224519"/>
                  <a:gd name="connsiteX105" fmla="*/ 1989073 w 3598495"/>
                  <a:gd name="connsiteY105" fmla="*/ 1262840 h 2224519"/>
                  <a:gd name="connsiteX106" fmla="*/ 1885956 w 3598495"/>
                  <a:gd name="connsiteY106" fmla="*/ 1550615 h 2224519"/>
                  <a:gd name="connsiteX107" fmla="*/ 1755393 w 3598495"/>
                  <a:gd name="connsiteY107" fmla="*/ 1719046 h 2224519"/>
                  <a:gd name="connsiteX108" fmla="*/ 1596312 w 3598495"/>
                  <a:gd name="connsiteY108" fmla="*/ 2013962 h 2224519"/>
                  <a:gd name="connsiteX109" fmla="*/ 1574831 w 3598495"/>
                  <a:gd name="connsiteY109" fmla="*/ 1921749 h 2224519"/>
                  <a:gd name="connsiteX110" fmla="*/ 1471464 w 3598495"/>
                  <a:gd name="connsiteY110" fmla="*/ 2065646 h 2224519"/>
                  <a:gd name="connsiteX111" fmla="*/ 1582781 w 3598495"/>
                  <a:gd name="connsiteY111" fmla="*/ 2133232 h 2224519"/>
                  <a:gd name="connsiteX112" fmla="*/ 1451584 w 3598495"/>
                  <a:gd name="connsiteY112" fmla="*/ 2200818 h 2224519"/>
                  <a:gd name="connsiteX113" fmla="*/ 1228948 w 3598495"/>
                  <a:gd name="connsiteY113" fmla="*/ 2208769 h 2224519"/>
                  <a:gd name="connsiteX114" fmla="*/ 982457 w 3598495"/>
                  <a:gd name="connsiteY114" fmla="*/ 2216722 h 2224519"/>
                  <a:gd name="connsiteX115" fmla="*/ 966555 w 3598495"/>
                  <a:gd name="connsiteY115" fmla="*/ 2137207 h 2224519"/>
                  <a:gd name="connsiteX116" fmla="*/ 1197143 w 3598495"/>
                  <a:gd name="connsiteY116" fmla="*/ 2161061 h 2224519"/>
                  <a:gd name="connsiteX117" fmla="*/ 1324364 w 3598495"/>
                  <a:gd name="connsiteY117" fmla="*/ 2141182 h 2224519"/>
                  <a:gd name="connsiteX118" fmla="*/ 1280632 w 3598495"/>
                  <a:gd name="connsiteY118" fmla="*/ 1954329 h 2224519"/>
                  <a:gd name="connsiteX119" fmla="*/ 1407852 w 3598495"/>
                  <a:gd name="connsiteY119" fmla="*/ 1926500 h 2224519"/>
                  <a:gd name="connsiteX120" fmla="*/ 1247453 w 3598495"/>
                  <a:gd name="connsiteY120" fmla="*/ 1884840 h 2224519"/>
                  <a:gd name="connsiteX121" fmla="*/ 1182614 w 3598495"/>
                  <a:gd name="connsiteY121" fmla="*/ 2054900 h 2224519"/>
                  <a:gd name="connsiteX122" fmla="*/ 1024793 w 3598495"/>
                  <a:gd name="connsiteY122" fmla="*/ 2120214 h 2224519"/>
                  <a:gd name="connsiteX123" fmla="*/ 884116 w 3598495"/>
                  <a:gd name="connsiteY123" fmla="*/ 1758474 h 2224519"/>
                  <a:gd name="connsiteX124" fmla="*/ 843922 w 3598495"/>
                  <a:gd name="connsiteY124" fmla="*/ 2069973 h 2224519"/>
                  <a:gd name="connsiteX125" fmla="*/ 703246 w 3598495"/>
                  <a:gd name="connsiteY125" fmla="*/ 1657991 h 2224519"/>
                  <a:gd name="connsiteX126" fmla="*/ 803729 w 3598495"/>
                  <a:gd name="connsiteY126" fmla="*/ 1406782 h 2224519"/>
                  <a:gd name="connsiteX127" fmla="*/ 884115 w 3598495"/>
                  <a:gd name="connsiteY127" fmla="*/ 1246008 h 2224519"/>
                  <a:gd name="connsiteX128" fmla="*/ 1160446 w 3598495"/>
                  <a:gd name="connsiteY128" fmla="*/ 1125427 h 2224519"/>
                  <a:gd name="connsiteX129" fmla="*/ 1637744 w 3598495"/>
                  <a:gd name="connsiteY129" fmla="*/ 648131 h 2224519"/>
                  <a:gd name="connsiteX130" fmla="*/ 1763348 w 3598495"/>
                  <a:gd name="connsiteY130" fmla="*/ 336632 h 2224519"/>
                  <a:gd name="connsiteX131" fmla="*/ 1642768 w 3598495"/>
                  <a:gd name="connsiteY131" fmla="*/ 376825 h 2224519"/>
                  <a:gd name="connsiteX132" fmla="*/ 1451848 w 3598495"/>
                  <a:gd name="connsiteY132" fmla="*/ 658179 h 2224519"/>
                  <a:gd name="connsiteX133" fmla="*/ 1170498 w 3598495"/>
                  <a:gd name="connsiteY133" fmla="*/ 497404 h 2224519"/>
                  <a:gd name="connsiteX134" fmla="*/ 1200641 w 3598495"/>
                  <a:gd name="connsiteY134" fmla="*/ 633056 h 2224519"/>
                  <a:gd name="connsiteX135" fmla="*/ 1115230 w 3598495"/>
                  <a:gd name="connsiteY135" fmla="*/ 869194 h 2224519"/>
                  <a:gd name="connsiteX136" fmla="*/ 1100158 w 3598495"/>
                  <a:gd name="connsiteY136" fmla="*/ 1004845 h 2224519"/>
                  <a:gd name="connsiteX137" fmla="*/ 904215 w 3598495"/>
                  <a:gd name="connsiteY137" fmla="*/ 1014893 h 2224519"/>
                  <a:gd name="connsiteX138" fmla="*/ 929336 w 3598495"/>
                  <a:gd name="connsiteY138" fmla="*/ 1175667 h 2224519"/>
                  <a:gd name="connsiteX139" fmla="*/ 708272 w 3598495"/>
                  <a:gd name="connsiteY139" fmla="*/ 984749 h 2224519"/>
                  <a:gd name="connsiteX140" fmla="*/ 607789 w 3598495"/>
                  <a:gd name="connsiteY140" fmla="*/ 914411 h 2224519"/>
                  <a:gd name="connsiteX141" fmla="*/ 809594 w 3598495"/>
                  <a:gd name="connsiteY141" fmla="*/ 1313832 h 2224519"/>
                  <a:gd name="connsiteX142" fmla="*/ 512330 w 3598495"/>
                  <a:gd name="connsiteY142" fmla="*/ 1356538 h 2224519"/>
                  <a:gd name="connsiteX143" fmla="*/ 647983 w 3598495"/>
                  <a:gd name="connsiteY143" fmla="*/ 1874028 h 2224519"/>
                  <a:gd name="connsiteX144" fmla="*/ 537449 w 3598495"/>
                  <a:gd name="connsiteY144" fmla="*/ 1798666 h 2224519"/>
                  <a:gd name="connsiteX145" fmla="*/ 391749 w 3598495"/>
                  <a:gd name="connsiteY145" fmla="*/ 1733351 h 2224519"/>
                  <a:gd name="connsiteX146" fmla="*/ 230975 w 3598495"/>
                  <a:gd name="connsiteY146" fmla="*/ 1436924 h 2224519"/>
                  <a:gd name="connsiteX147" fmla="*/ 356580 w 3598495"/>
                  <a:gd name="connsiteY147" fmla="*/ 1668037 h 2224519"/>
                  <a:gd name="connsiteX148" fmla="*/ 431942 w 3598495"/>
                  <a:gd name="connsiteY148" fmla="*/ 1833835 h 2224519"/>
                  <a:gd name="connsiteX149" fmla="*/ 527402 w 3598495"/>
                  <a:gd name="connsiteY149" fmla="*/ 1874028 h 2224519"/>
                  <a:gd name="connsiteX150" fmla="*/ 507305 w 3598495"/>
                  <a:gd name="connsiteY150" fmla="*/ 1989585 h 2224519"/>
                  <a:gd name="connsiteX151" fmla="*/ 311362 w 3598495"/>
                  <a:gd name="connsiteY151" fmla="*/ 2180503 h 2224519"/>
                  <a:gd name="connsiteX152" fmla="*/ 250235 w 3598495"/>
                  <a:gd name="connsiteY152" fmla="*/ 2142821 h 2224519"/>
                  <a:gd name="connsiteX153" fmla="*/ 220927 w 3598495"/>
                  <a:gd name="connsiteY153" fmla="*/ 1989584 h 2224519"/>
                  <a:gd name="connsiteX154" fmla="*/ 120444 w 3598495"/>
                  <a:gd name="connsiteY154" fmla="*/ 1909197 h 2224519"/>
                  <a:gd name="connsiteX155" fmla="*/ 65177 w 3598495"/>
                  <a:gd name="connsiteY155" fmla="*/ 1869004 h 2224519"/>
                  <a:gd name="connsiteX156" fmla="*/ 80251 w 3598495"/>
                  <a:gd name="connsiteY156" fmla="*/ 1673060 h 2224519"/>
                  <a:gd name="connsiteX157" fmla="*/ 205854 w 3598495"/>
                  <a:gd name="connsiteY157" fmla="*/ 1813738 h 2224519"/>
                  <a:gd name="connsiteX158" fmla="*/ 301314 w 3598495"/>
                  <a:gd name="connsiteY158" fmla="*/ 1974512 h 2224519"/>
                  <a:gd name="connsiteX159" fmla="*/ 326435 w 3598495"/>
                  <a:gd name="connsiteY159" fmla="*/ 1863979 h 2224519"/>
                  <a:gd name="connsiteX160" fmla="*/ 175710 w 3598495"/>
                  <a:gd name="connsiteY160" fmla="*/ 1517311 h 2224519"/>
                  <a:gd name="connsiteX161" fmla="*/ 150589 w 3598495"/>
                  <a:gd name="connsiteY161" fmla="*/ 1482143 h 2224519"/>
                  <a:gd name="connsiteX162" fmla="*/ 30008 w 3598495"/>
                  <a:gd name="connsiteY162" fmla="*/ 1642916 h 2224519"/>
                  <a:gd name="connsiteX163" fmla="*/ 19959 w 3598495"/>
                  <a:gd name="connsiteY163" fmla="*/ 1798665 h 2224519"/>
                  <a:gd name="connsiteX164" fmla="*/ 75227 w 3598495"/>
                  <a:gd name="connsiteY164" fmla="*/ 1301271 h 2224519"/>
                  <a:gd name="connsiteX165" fmla="*/ 175709 w 3598495"/>
                  <a:gd name="connsiteY165" fmla="*/ 1341465 h 2224519"/>
                  <a:gd name="connsiteX166" fmla="*/ 170685 w 3598495"/>
                  <a:gd name="connsiteY166" fmla="*/ 1125426 h 2224519"/>
                  <a:gd name="connsiteX167" fmla="*/ 95322 w 3598495"/>
                  <a:gd name="connsiteY167" fmla="*/ 1235957 h 2224519"/>
                  <a:gd name="connsiteX168" fmla="*/ 180733 w 3598495"/>
                  <a:gd name="connsiteY168" fmla="*/ 1045039 h 2224519"/>
                  <a:gd name="connsiteX169" fmla="*/ 276193 w 3598495"/>
                  <a:gd name="connsiteY169" fmla="*/ 864168 h 2224519"/>
                  <a:gd name="connsiteX170" fmla="*/ 471298 w 3598495"/>
                  <a:gd name="connsiteY170"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545968 w 3598495"/>
                  <a:gd name="connsiteY70" fmla="*/ 1282483 h 2224519"/>
                  <a:gd name="connsiteX71" fmla="*/ 2607881 w 3598495"/>
                  <a:gd name="connsiteY71" fmla="*/ 1234859 h 2224519"/>
                  <a:gd name="connsiteX72" fmla="*/ 2064955 w 3598495"/>
                  <a:gd name="connsiteY72" fmla="*/ 1382496 h 2224519"/>
                  <a:gd name="connsiteX73" fmla="*/ 2022094 w 3598495"/>
                  <a:gd name="connsiteY73" fmla="*/ 1225334 h 2224519"/>
                  <a:gd name="connsiteX74" fmla="*/ 2364993 w 3598495"/>
                  <a:gd name="connsiteY74" fmla="*/ 1120559 h 2224519"/>
                  <a:gd name="connsiteX75" fmla="*/ 2803144 w 3598495"/>
                  <a:gd name="connsiteY75" fmla="*/ 1101508 h 2224519"/>
                  <a:gd name="connsiteX76" fmla="*/ 2560257 w 3598495"/>
                  <a:gd name="connsiteY76" fmla="*/ 820521 h 2224519"/>
                  <a:gd name="connsiteX77" fmla="*/ 2226881 w 3598495"/>
                  <a:gd name="connsiteY77" fmla="*/ 1049121 h 2224519"/>
                  <a:gd name="connsiteX78" fmla="*/ 2105637 w 3598495"/>
                  <a:gd name="connsiteY78" fmla="*/ 967096 h 2224519"/>
                  <a:gd name="connsiteX79" fmla="*/ 1771168 w 3598495"/>
                  <a:gd name="connsiteY79" fmla="*/ 1203194 h 2224519"/>
                  <a:gd name="connsiteX80" fmla="*/ 1666272 w 3598495"/>
                  <a:gd name="connsiteY80" fmla="*/ 1103537 h 2224519"/>
                  <a:gd name="connsiteX81" fmla="*/ 1333340 w 3598495"/>
                  <a:gd name="connsiteY81" fmla="*/ 1505003 h 2224519"/>
                  <a:gd name="connsiteX82" fmla="*/ 1260930 w 3598495"/>
                  <a:gd name="connsiteY82" fmla="*/ 1457024 h 2224519"/>
                  <a:gd name="connsiteX83" fmla="*/ 1613074 w 3598495"/>
                  <a:gd name="connsiteY83" fmla="*/ 1076685 h 2224519"/>
                  <a:gd name="connsiteX84" fmla="*/ 1920715 w 3598495"/>
                  <a:gd name="connsiteY84" fmla="*/ 821267 h 2224519"/>
                  <a:gd name="connsiteX85" fmla="*/ 1829273 w 3598495"/>
                  <a:gd name="connsiteY85" fmla="*/ 817291 h 2224519"/>
                  <a:gd name="connsiteX86" fmla="*/ 1773614 w 3598495"/>
                  <a:gd name="connsiteY86" fmla="*/ 761632 h 2224519"/>
                  <a:gd name="connsiteX87" fmla="*/ 1456874 w 3598495"/>
                  <a:gd name="connsiteY87" fmla="*/ 1004847 h 2224519"/>
                  <a:gd name="connsiteX88" fmla="*/ 1527211 w 3598495"/>
                  <a:gd name="connsiteY88" fmla="*/ 753639 h 2224519"/>
                  <a:gd name="connsiteX89" fmla="*/ 1421703 w 3598495"/>
                  <a:gd name="connsiteY89" fmla="*/ 834026 h 2224519"/>
                  <a:gd name="connsiteX90" fmla="*/ 1512138 w 3598495"/>
                  <a:gd name="connsiteY90" fmla="*/ 834026 h 2224519"/>
                  <a:gd name="connsiteX91" fmla="*/ 1371461 w 3598495"/>
                  <a:gd name="connsiteY91" fmla="*/ 1019920 h 2224519"/>
                  <a:gd name="connsiteX92" fmla="*/ 1115228 w 3598495"/>
                  <a:gd name="connsiteY92" fmla="*/ 1246008 h 2224519"/>
                  <a:gd name="connsiteX93" fmla="*/ 907141 w 3598495"/>
                  <a:gd name="connsiteY93" fmla="*/ 1537410 h 2224519"/>
                  <a:gd name="connsiteX94" fmla="*/ 858995 w 3598495"/>
                  <a:gd name="connsiteY94" fmla="*/ 1612773 h 2224519"/>
                  <a:gd name="connsiteX95" fmla="*/ 1009720 w 3598495"/>
                  <a:gd name="connsiteY95" fmla="*/ 1909199 h 2224519"/>
                  <a:gd name="connsiteX96" fmla="*/ 1100156 w 3598495"/>
                  <a:gd name="connsiteY96" fmla="*/ 1889102 h 2224519"/>
                  <a:gd name="connsiteX97" fmla="*/ 1243117 w 3598495"/>
                  <a:gd name="connsiteY97" fmla="*/ 1429806 h 2224519"/>
                  <a:gd name="connsiteX98" fmla="*/ 1356169 w 3598495"/>
                  <a:gd name="connsiteY98" fmla="*/ 1501105 h 2224519"/>
                  <a:gd name="connsiteX99" fmla="*/ 1352194 w 3598495"/>
                  <a:gd name="connsiteY99" fmla="*/ 1596520 h 2224519"/>
                  <a:gd name="connsiteX100" fmla="*/ 1324384 w 3598495"/>
                  <a:gd name="connsiteY100" fmla="*/ 1770376 h 2224519"/>
                  <a:gd name="connsiteX101" fmla="*/ 1416465 w 3598495"/>
                  <a:gd name="connsiteY101" fmla="*/ 1910842 h 2224519"/>
                  <a:gd name="connsiteX102" fmla="*/ 1340269 w 3598495"/>
                  <a:gd name="connsiteY102" fmla="*/ 1640250 h 2224519"/>
                  <a:gd name="connsiteX103" fmla="*/ 1606637 w 3598495"/>
                  <a:gd name="connsiteY103" fmla="*/ 1513030 h 2224519"/>
                  <a:gd name="connsiteX104" fmla="*/ 1723643 w 3598495"/>
                  <a:gd name="connsiteY104" fmla="*/ 1293596 h 2224519"/>
                  <a:gd name="connsiteX105" fmla="*/ 1989073 w 3598495"/>
                  <a:gd name="connsiteY105" fmla="*/ 1262840 h 2224519"/>
                  <a:gd name="connsiteX106" fmla="*/ 1885956 w 3598495"/>
                  <a:gd name="connsiteY106" fmla="*/ 1550615 h 2224519"/>
                  <a:gd name="connsiteX107" fmla="*/ 1755393 w 3598495"/>
                  <a:gd name="connsiteY107" fmla="*/ 1719046 h 2224519"/>
                  <a:gd name="connsiteX108" fmla="*/ 1596312 w 3598495"/>
                  <a:gd name="connsiteY108" fmla="*/ 2013962 h 2224519"/>
                  <a:gd name="connsiteX109" fmla="*/ 1574831 w 3598495"/>
                  <a:gd name="connsiteY109" fmla="*/ 1921749 h 2224519"/>
                  <a:gd name="connsiteX110" fmla="*/ 1471464 w 3598495"/>
                  <a:gd name="connsiteY110" fmla="*/ 2065646 h 2224519"/>
                  <a:gd name="connsiteX111" fmla="*/ 1582781 w 3598495"/>
                  <a:gd name="connsiteY111" fmla="*/ 2133232 h 2224519"/>
                  <a:gd name="connsiteX112" fmla="*/ 1451584 w 3598495"/>
                  <a:gd name="connsiteY112" fmla="*/ 2200818 h 2224519"/>
                  <a:gd name="connsiteX113" fmla="*/ 1228948 w 3598495"/>
                  <a:gd name="connsiteY113" fmla="*/ 2208769 h 2224519"/>
                  <a:gd name="connsiteX114" fmla="*/ 982457 w 3598495"/>
                  <a:gd name="connsiteY114" fmla="*/ 2216722 h 2224519"/>
                  <a:gd name="connsiteX115" fmla="*/ 966555 w 3598495"/>
                  <a:gd name="connsiteY115" fmla="*/ 2137207 h 2224519"/>
                  <a:gd name="connsiteX116" fmla="*/ 1197143 w 3598495"/>
                  <a:gd name="connsiteY116" fmla="*/ 2161061 h 2224519"/>
                  <a:gd name="connsiteX117" fmla="*/ 1324364 w 3598495"/>
                  <a:gd name="connsiteY117" fmla="*/ 2141182 h 2224519"/>
                  <a:gd name="connsiteX118" fmla="*/ 1280632 w 3598495"/>
                  <a:gd name="connsiteY118" fmla="*/ 1954329 h 2224519"/>
                  <a:gd name="connsiteX119" fmla="*/ 1407852 w 3598495"/>
                  <a:gd name="connsiteY119" fmla="*/ 1926500 h 2224519"/>
                  <a:gd name="connsiteX120" fmla="*/ 1247453 w 3598495"/>
                  <a:gd name="connsiteY120" fmla="*/ 1884840 h 2224519"/>
                  <a:gd name="connsiteX121" fmla="*/ 1182614 w 3598495"/>
                  <a:gd name="connsiteY121" fmla="*/ 2054900 h 2224519"/>
                  <a:gd name="connsiteX122" fmla="*/ 1024793 w 3598495"/>
                  <a:gd name="connsiteY122" fmla="*/ 2120214 h 2224519"/>
                  <a:gd name="connsiteX123" fmla="*/ 884116 w 3598495"/>
                  <a:gd name="connsiteY123" fmla="*/ 1758474 h 2224519"/>
                  <a:gd name="connsiteX124" fmla="*/ 843922 w 3598495"/>
                  <a:gd name="connsiteY124" fmla="*/ 2069973 h 2224519"/>
                  <a:gd name="connsiteX125" fmla="*/ 703246 w 3598495"/>
                  <a:gd name="connsiteY125" fmla="*/ 1657991 h 2224519"/>
                  <a:gd name="connsiteX126" fmla="*/ 803729 w 3598495"/>
                  <a:gd name="connsiteY126" fmla="*/ 1406782 h 2224519"/>
                  <a:gd name="connsiteX127" fmla="*/ 884115 w 3598495"/>
                  <a:gd name="connsiteY127" fmla="*/ 1246008 h 2224519"/>
                  <a:gd name="connsiteX128" fmla="*/ 1160446 w 3598495"/>
                  <a:gd name="connsiteY128" fmla="*/ 1125427 h 2224519"/>
                  <a:gd name="connsiteX129" fmla="*/ 1637744 w 3598495"/>
                  <a:gd name="connsiteY129" fmla="*/ 648131 h 2224519"/>
                  <a:gd name="connsiteX130" fmla="*/ 1763348 w 3598495"/>
                  <a:gd name="connsiteY130" fmla="*/ 336632 h 2224519"/>
                  <a:gd name="connsiteX131" fmla="*/ 1642768 w 3598495"/>
                  <a:gd name="connsiteY131" fmla="*/ 376825 h 2224519"/>
                  <a:gd name="connsiteX132" fmla="*/ 1451848 w 3598495"/>
                  <a:gd name="connsiteY132" fmla="*/ 658179 h 2224519"/>
                  <a:gd name="connsiteX133" fmla="*/ 1170498 w 3598495"/>
                  <a:gd name="connsiteY133" fmla="*/ 497404 h 2224519"/>
                  <a:gd name="connsiteX134" fmla="*/ 1200641 w 3598495"/>
                  <a:gd name="connsiteY134" fmla="*/ 633056 h 2224519"/>
                  <a:gd name="connsiteX135" fmla="*/ 1115230 w 3598495"/>
                  <a:gd name="connsiteY135" fmla="*/ 869194 h 2224519"/>
                  <a:gd name="connsiteX136" fmla="*/ 1100158 w 3598495"/>
                  <a:gd name="connsiteY136" fmla="*/ 1004845 h 2224519"/>
                  <a:gd name="connsiteX137" fmla="*/ 904215 w 3598495"/>
                  <a:gd name="connsiteY137" fmla="*/ 1014893 h 2224519"/>
                  <a:gd name="connsiteX138" fmla="*/ 929336 w 3598495"/>
                  <a:gd name="connsiteY138" fmla="*/ 1175667 h 2224519"/>
                  <a:gd name="connsiteX139" fmla="*/ 708272 w 3598495"/>
                  <a:gd name="connsiteY139" fmla="*/ 984749 h 2224519"/>
                  <a:gd name="connsiteX140" fmla="*/ 607789 w 3598495"/>
                  <a:gd name="connsiteY140" fmla="*/ 914411 h 2224519"/>
                  <a:gd name="connsiteX141" fmla="*/ 809594 w 3598495"/>
                  <a:gd name="connsiteY141" fmla="*/ 1313832 h 2224519"/>
                  <a:gd name="connsiteX142" fmla="*/ 512330 w 3598495"/>
                  <a:gd name="connsiteY142" fmla="*/ 1356538 h 2224519"/>
                  <a:gd name="connsiteX143" fmla="*/ 647983 w 3598495"/>
                  <a:gd name="connsiteY143" fmla="*/ 1874028 h 2224519"/>
                  <a:gd name="connsiteX144" fmla="*/ 537449 w 3598495"/>
                  <a:gd name="connsiteY144" fmla="*/ 1798666 h 2224519"/>
                  <a:gd name="connsiteX145" fmla="*/ 391749 w 3598495"/>
                  <a:gd name="connsiteY145" fmla="*/ 1733351 h 2224519"/>
                  <a:gd name="connsiteX146" fmla="*/ 230975 w 3598495"/>
                  <a:gd name="connsiteY146" fmla="*/ 1436924 h 2224519"/>
                  <a:gd name="connsiteX147" fmla="*/ 356580 w 3598495"/>
                  <a:gd name="connsiteY147" fmla="*/ 1668037 h 2224519"/>
                  <a:gd name="connsiteX148" fmla="*/ 431942 w 3598495"/>
                  <a:gd name="connsiteY148" fmla="*/ 1833835 h 2224519"/>
                  <a:gd name="connsiteX149" fmla="*/ 527402 w 3598495"/>
                  <a:gd name="connsiteY149" fmla="*/ 1874028 h 2224519"/>
                  <a:gd name="connsiteX150" fmla="*/ 507305 w 3598495"/>
                  <a:gd name="connsiteY150" fmla="*/ 1989585 h 2224519"/>
                  <a:gd name="connsiteX151" fmla="*/ 311362 w 3598495"/>
                  <a:gd name="connsiteY151" fmla="*/ 2180503 h 2224519"/>
                  <a:gd name="connsiteX152" fmla="*/ 250235 w 3598495"/>
                  <a:gd name="connsiteY152" fmla="*/ 2142821 h 2224519"/>
                  <a:gd name="connsiteX153" fmla="*/ 220927 w 3598495"/>
                  <a:gd name="connsiteY153" fmla="*/ 1989584 h 2224519"/>
                  <a:gd name="connsiteX154" fmla="*/ 120444 w 3598495"/>
                  <a:gd name="connsiteY154" fmla="*/ 1909197 h 2224519"/>
                  <a:gd name="connsiteX155" fmla="*/ 65177 w 3598495"/>
                  <a:gd name="connsiteY155" fmla="*/ 1869004 h 2224519"/>
                  <a:gd name="connsiteX156" fmla="*/ 80251 w 3598495"/>
                  <a:gd name="connsiteY156" fmla="*/ 1673060 h 2224519"/>
                  <a:gd name="connsiteX157" fmla="*/ 205854 w 3598495"/>
                  <a:gd name="connsiteY157" fmla="*/ 1813738 h 2224519"/>
                  <a:gd name="connsiteX158" fmla="*/ 301314 w 3598495"/>
                  <a:gd name="connsiteY158" fmla="*/ 1974512 h 2224519"/>
                  <a:gd name="connsiteX159" fmla="*/ 326435 w 3598495"/>
                  <a:gd name="connsiteY159" fmla="*/ 1863979 h 2224519"/>
                  <a:gd name="connsiteX160" fmla="*/ 175710 w 3598495"/>
                  <a:gd name="connsiteY160" fmla="*/ 1517311 h 2224519"/>
                  <a:gd name="connsiteX161" fmla="*/ 150589 w 3598495"/>
                  <a:gd name="connsiteY161" fmla="*/ 1482143 h 2224519"/>
                  <a:gd name="connsiteX162" fmla="*/ 30008 w 3598495"/>
                  <a:gd name="connsiteY162" fmla="*/ 1642916 h 2224519"/>
                  <a:gd name="connsiteX163" fmla="*/ 19959 w 3598495"/>
                  <a:gd name="connsiteY163" fmla="*/ 1798665 h 2224519"/>
                  <a:gd name="connsiteX164" fmla="*/ 75227 w 3598495"/>
                  <a:gd name="connsiteY164" fmla="*/ 1301271 h 2224519"/>
                  <a:gd name="connsiteX165" fmla="*/ 175709 w 3598495"/>
                  <a:gd name="connsiteY165" fmla="*/ 1341465 h 2224519"/>
                  <a:gd name="connsiteX166" fmla="*/ 170685 w 3598495"/>
                  <a:gd name="connsiteY166" fmla="*/ 1125426 h 2224519"/>
                  <a:gd name="connsiteX167" fmla="*/ 95322 w 3598495"/>
                  <a:gd name="connsiteY167" fmla="*/ 1235957 h 2224519"/>
                  <a:gd name="connsiteX168" fmla="*/ 180733 w 3598495"/>
                  <a:gd name="connsiteY168" fmla="*/ 1045039 h 2224519"/>
                  <a:gd name="connsiteX169" fmla="*/ 276193 w 3598495"/>
                  <a:gd name="connsiteY169" fmla="*/ 864168 h 2224519"/>
                  <a:gd name="connsiteX170" fmla="*/ 471298 w 3598495"/>
                  <a:gd name="connsiteY170"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545968 w 3598495"/>
                  <a:gd name="connsiteY70" fmla="*/ 1282483 h 2224519"/>
                  <a:gd name="connsiteX71" fmla="*/ 2603119 w 3598495"/>
                  <a:gd name="connsiteY71" fmla="*/ 1234859 h 2224519"/>
                  <a:gd name="connsiteX72" fmla="*/ 2064955 w 3598495"/>
                  <a:gd name="connsiteY72" fmla="*/ 1382496 h 2224519"/>
                  <a:gd name="connsiteX73" fmla="*/ 2022094 w 3598495"/>
                  <a:gd name="connsiteY73" fmla="*/ 1225334 h 2224519"/>
                  <a:gd name="connsiteX74" fmla="*/ 2364993 w 3598495"/>
                  <a:gd name="connsiteY74" fmla="*/ 1120559 h 2224519"/>
                  <a:gd name="connsiteX75" fmla="*/ 2803144 w 3598495"/>
                  <a:gd name="connsiteY75" fmla="*/ 1101508 h 2224519"/>
                  <a:gd name="connsiteX76" fmla="*/ 2560257 w 3598495"/>
                  <a:gd name="connsiteY76" fmla="*/ 820521 h 2224519"/>
                  <a:gd name="connsiteX77" fmla="*/ 2226881 w 3598495"/>
                  <a:gd name="connsiteY77" fmla="*/ 1049121 h 2224519"/>
                  <a:gd name="connsiteX78" fmla="*/ 2105637 w 3598495"/>
                  <a:gd name="connsiteY78" fmla="*/ 967096 h 2224519"/>
                  <a:gd name="connsiteX79" fmla="*/ 1771168 w 3598495"/>
                  <a:gd name="connsiteY79" fmla="*/ 1203194 h 2224519"/>
                  <a:gd name="connsiteX80" fmla="*/ 1666272 w 3598495"/>
                  <a:gd name="connsiteY80" fmla="*/ 1103537 h 2224519"/>
                  <a:gd name="connsiteX81" fmla="*/ 1333340 w 3598495"/>
                  <a:gd name="connsiteY81" fmla="*/ 1505003 h 2224519"/>
                  <a:gd name="connsiteX82" fmla="*/ 1260930 w 3598495"/>
                  <a:gd name="connsiteY82" fmla="*/ 1457024 h 2224519"/>
                  <a:gd name="connsiteX83" fmla="*/ 1613074 w 3598495"/>
                  <a:gd name="connsiteY83" fmla="*/ 1076685 h 2224519"/>
                  <a:gd name="connsiteX84" fmla="*/ 1920715 w 3598495"/>
                  <a:gd name="connsiteY84" fmla="*/ 821267 h 2224519"/>
                  <a:gd name="connsiteX85" fmla="*/ 1829273 w 3598495"/>
                  <a:gd name="connsiteY85" fmla="*/ 817291 h 2224519"/>
                  <a:gd name="connsiteX86" fmla="*/ 1773614 w 3598495"/>
                  <a:gd name="connsiteY86" fmla="*/ 761632 h 2224519"/>
                  <a:gd name="connsiteX87" fmla="*/ 1456874 w 3598495"/>
                  <a:gd name="connsiteY87" fmla="*/ 1004847 h 2224519"/>
                  <a:gd name="connsiteX88" fmla="*/ 1527211 w 3598495"/>
                  <a:gd name="connsiteY88" fmla="*/ 753639 h 2224519"/>
                  <a:gd name="connsiteX89" fmla="*/ 1421703 w 3598495"/>
                  <a:gd name="connsiteY89" fmla="*/ 834026 h 2224519"/>
                  <a:gd name="connsiteX90" fmla="*/ 1512138 w 3598495"/>
                  <a:gd name="connsiteY90" fmla="*/ 834026 h 2224519"/>
                  <a:gd name="connsiteX91" fmla="*/ 1371461 w 3598495"/>
                  <a:gd name="connsiteY91" fmla="*/ 1019920 h 2224519"/>
                  <a:gd name="connsiteX92" fmla="*/ 1115228 w 3598495"/>
                  <a:gd name="connsiteY92" fmla="*/ 1246008 h 2224519"/>
                  <a:gd name="connsiteX93" fmla="*/ 907141 w 3598495"/>
                  <a:gd name="connsiteY93" fmla="*/ 1537410 h 2224519"/>
                  <a:gd name="connsiteX94" fmla="*/ 858995 w 3598495"/>
                  <a:gd name="connsiteY94" fmla="*/ 1612773 h 2224519"/>
                  <a:gd name="connsiteX95" fmla="*/ 1009720 w 3598495"/>
                  <a:gd name="connsiteY95" fmla="*/ 1909199 h 2224519"/>
                  <a:gd name="connsiteX96" fmla="*/ 1100156 w 3598495"/>
                  <a:gd name="connsiteY96" fmla="*/ 1889102 h 2224519"/>
                  <a:gd name="connsiteX97" fmla="*/ 1243117 w 3598495"/>
                  <a:gd name="connsiteY97" fmla="*/ 1429806 h 2224519"/>
                  <a:gd name="connsiteX98" fmla="*/ 1356169 w 3598495"/>
                  <a:gd name="connsiteY98" fmla="*/ 1501105 h 2224519"/>
                  <a:gd name="connsiteX99" fmla="*/ 1352194 w 3598495"/>
                  <a:gd name="connsiteY99" fmla="*/ 1596520 h 2224519"/>
                  <a:gd name="connsiteX100" fmla="*/ 1324384 w 3598495"/>
                  <a:gd name="connsiteY100" fmla="*/ 1770376 h 2224519"/>
                  <a:gd name="connsiteX101" fmla="*/ 1416465 w 3598495"/>
                  <a:gd name="connsiteY101" fmla="*/ 1910842 h 2224519"/>
                  <a:gd name="connsiteX102" fmla="*/ 1340269 w 3598495"/>
                  <a:gd name="connsiteY102" fmla="*/ 1640250 h 2224519"/>
                  <a:gd name="connsiteX103" fmla="*/ 1606637 w 3598495"/>
                  <a:gd name="connsiteY103" fmla="*/ 1513030 h 2224519"/>
                  <a:gd name="connsiteX104" fmla="*/ 1723643 w 3598495"/>
                  <a:gd name="connsiteY104" fmla="*/ 1293596 h 2224519"/>
                  <a:gd name="connsiteX105" fmla="*/ 1989073 w 3598495"/>
                  <a:gd name="connsiteY105" fmla="*/ 1262840 h 2224519"/>
                  <a:gd name="connsiteX106" fmla="*/ 1885956 w 3598495"/>
                  <a:gd name="connsiteY106" fmla="*/ 1550615 h 2224519"/>
                  <a:gd name="connsiteX107" fmla="*/ 1755393 w 3598495"/>
                  <a:gd name="connsiteY107" fmla="*/ 1719046 h 2224519"/>
                  <a:gd name="connsiteX108" fmla="*/ 1596312 w 3598495"/>
                  <a:gd name="connsiteY108" fmla="*/ 2013962 h 2224519"/>
                  <a:gd name="connsiteX109" fmla="*/ 1574831 w 3598495"/>
                  <a:gd name="connsiteY109" fmla="*/ 1921749 h 2224519"/>
                  <a:gd name="connsiteX110" fmla="*/ 1471464 w 3598495"/>
                  <a:gd name="connsiteY110" fmla="*/ 2065646 h 2224519"/>
                  <a:gd name="connsiteX111" fmla="*/ 1582781 w 3598495"/>
                  <a:gd name="connsiteY111" fmla="*/ 2133232 h 2224519"/>
                  <a:gd name="connsiteX112" fmla="*/ 1451584 w 3598495"/>
                  <a:gd name="connsiteY112" fmla="*/ 2200818 h 2224519"/>
                  <a:gd name="connsiteX113" fmla="*/ 1228948 w 3598495"/>
                  <a:gd name="connsiteY113" fmla="*/ 2208769 h 2224519"/>
                  <a:gd name="connsiteX114" fmla="*/ 982457 w 3598495"/>
                  <a:gd name="connsiteY114" fmla="*/ 2216722 h 2224519"/>
                  <a:gd name="connsiteX115" fmla="*/ 966555 w 3598495"/>
                  <a:gd name="connsiteY115" fmla="*/ 2137207 h 2224519"/>
                  <a:gd name="connsiteX116" fmla="*/ 1197143 w 3598495"/>
                  <a:gd name="connsiteY116" fmla="*/ 2161061 h 2224519"/>
                  <a:gd name="connsiteX117" fmla="*/ 1324364 w 3598495"/>
                  <a:gd name="connsiteY117" fmla="*/ 2141182 h 2224519"/>
                  <a:gd name="connsiteX118" fmla="*/ 1280632 w 3598495"/>
                  <a:gd name="connsiteY118" fmla="*/ 1954329 h 2224519"/>
                  <a:gd name="connsiteX119" fmla="*/ 1407852 w 3598495"/>
                  <a:gd name="connsiteY119" fmla="*/ 1926500 h 2224519"/>
                  <a:gd name="connsiteX120" fmla="*/ 1247453 w 3598495"/>
                  <a:gd name="connsiteY120" fmla="*/ 1884840 h 2224519"/>
                  <a:gd name="connsiteX121" fmla="*/ 1182614 w 3598495"/>
                  <a:gd name="connsiteY121" fmla="*/ 2054900 h 2224519"/>
                  <a:gd name="connsiteX122" fmla="*/ 1024793 w 3598495"/>
                  <a:gd name="connsiteY122" fmla="*/ 2120214 h 2224519"/>
                  <a:gd name="connsiteX123" fmla="*/ 884116 w 3598495"/>
                  <a:gd name="connsiteY123" fmla="*/ 1758474 h 2224519"/>
                  <a:gd name="connsiteX124" fmla="*/ 843922 w 3598495"/>
                  <a:gd name="connsiteY124" fmla="*/ 2069973 h 2224519"/>
                  <a:gd name="connsiteX125" fmla="*/ 703246 w 3598495"/>
                  <a:gd name="connsiteY125" fmla="*/ 1657991 h 2224519"/>
                  <a:gd name="connsiteX126" fmla="*/ 803729 w 3598495"/>
                  <a:gd name="connsiteY126" fmla="*/ 1406782 h 2224519"/>
                  <a:gd name="connsiteX127" fmla="*/ 884115 w 3598495"/>
                  <a:gd name="connsiteY127" fmla="*/ 1246008 h 2224519"/>
                  <a:gd name="connsiteX128" fmla="*/ 1160446 w 3598495"/>
                  <a:gd name="connsiteY128" fmla="*/ 1125427 h 2224519"/>
                  <a:gd name="connsiteX129" fmla="*/ 1637744 w 3598495"/>
                  <a:gd name="connsiteY129" fmla="*/ 648131 h 2224519"/>
                  <a:gd name="connsiteX130" fmla="*/ 1763348 w 3598495"/>
                  <a:gd name="connsiteY130" fmla="*/ 336632 h 2224519"/>
                  <a:gd name="connsiteX131" fmla="*/ 1642768 w 3598495"/>
                  <a:gd name="connsiteY131" fmla="*/ 376825 h 2224519"/>
                  <a:gd name="connsiteX132" fmla="*/ 1451848 w 3598495"/>
                  <a:gd name="connsiteY132" fmla="*/ 658179 h 2224519"/>
                  <a:gd name="connsiteX133" fmla="*/ 1170498 w 3598495"/>
                  <a:gd name="connsiteY133" fmla="*/ 497404 h 2224519"/>
                  <a:gd name="connsiteX134" fmla="*/ 1200641 w 3598495"/>
                  <a:gd name="connsiteY134" fmla="*/ 633056 h 2224519"/>
                  <a:gd name="connsiteX135" fmla="*/ 1115230 w 3598495"/>
                  <a:gd name="connsiteY135" fmla="*/ 869194 h 2224519"/>
                  <a:gd name="connsiteX136" fmla="*/ 1100158 w 3598495"/>
                  <a:gd name="connsiteY136" fmla="*/ 1004845 h 2224519"/>
                  <a:gd name="connsiteX137" fmla="*/ 904215 w 3598495"/>
                  <a:gd name="connsiteY137" fmla="*/ 1014893 h 2224519"/>
                  <a:gd name="connsiteX138" fmla="*/ 929336 w 3598495"/>
                  <a:gd name="connsiteY138" fmla="*/ 1175667 h 2224519"/>
                  <a:gd name="connsiteX139" fmla="*/ 708272 w 3598495"/>
                  <a:gd name="connsiteY139" fmla="*/ 984749 h 2224519"/>
                  <a:gd name="connsiteX140" fmla="*/ 607789 w 3598495"/>
                  <a:gd name="connsiteY140" fmla="*/ 914411 h 2224519"/>
                  <a:gd name="connsiteX141" fmla="*/ 809594 w 3598495"/>
                  <a:gd name="connsiteY141" fmla="*/ 1313832 h 2224519"/>
                  <a:gd name="connsiteX142" fmla="*/ 512330 w 3598495"/>
                  <a:gd name="connsiteY142" fmla="*/ 1356538 h 2224519"/>
                  <a:gd name="connsiteX143" fmla="*/ 647983 w 3598495"/>
                  <a:gd name="connsiteY143" fmla="*/ 1874028 h 2224519"/>
                  <a:gd name="connsiteX144" fmla="*/ 537449 w 3598495"/>
                  <a:gd name="connsiteY144" fmla="*/ 1798666 h 2224519"/>
                  <a:gd name="connsiteX145" fmla="*/ 391749 w 3598495"/>
                  <a:gd name="connsiteY145" fmla="*/ 1733351 h 2224519"/>
                  <a:gd name="connsiteX146" fmla="*/ 230975 w 3598495"/>
                  <a:gd name="connsiteY146" fmla="*/ 1436924 h 2224519"/>
                  <a:gd name="connsiteX147" fmla="*/ 356580 w 3598495"/>
                  <a:gd name="connsiteY147" fmla="*/ 1668037 h 2224519"/>
                  <a:gd name="connsiteX148" fmla="*/ 431942 w 3598495"/>
                  <a:gd name="connsiteY148" fmla="*/ 1833835 h 2224519"/>
                  <a:gd name="connsiteX149" fmla="*/ 527402 w 3598495"/>
                  <a:gd name="connsiteY149" fmla="*/ 1874028 h 2224519"/>
                  <a:gd name="connsiteX150" fmla="*/ 507305 w 3598495"/>
                  <a:gd name="connsiteY150" fmla="*/ 1989585 h 2224519"/>
                  <a:gd name="connsiteX151" fmla="*/ 311362 w 3598495"/>
                  <a:gd name="connsiteY151" fmla="*/ 2180503 h 2224519"/>
                  <a:gd name="connsiteX152" fmla="*/ 250235 w 3598495"/>
                  <a:gd name="connsiteY152" fmla="*/ 2142821 h 2224519"/>
                  <a:gd name="connsiteX153" fmla="*/ 220927 w 3598495"/>
                  <a:gd name="connsiteY153" fmla="*/ 1989584 h 2224519"/>
                  <a:gd name="connsiteX154" fmla="*/ 120444 w 3598495"/>
                  <a:gd name="connsiteY154" fmla="*/ 1909197 h 2224519"/>
                  <a:gd name="connsiteX155" fmla="*/ 65177 w 3598495"/>
                  <a:gd name="connsiteY155" fmla="*/ 1869004 h 2224519"/>
                  <a:gd name="connsiteX156" fmla="*/ 80251 w 3598495"/>
                  <a:gd name="connsiteY156" fmla="*/ 1673060 h 2224519"/>
                  <a:gd name="connsiteX157" fmla="*/ 205854 w 3598495"/>
                  <a:gd name="connsiteY157" fmla="*/ 1813738 h 2224519"/>
                  <a:gd name="connsiteX158" fmla="*/ 301314 w 3598495"/>
                  <a:gd name="connsiteY158" fmla="*/ 1974512 h 2224519"/>
                  <a:gd name="connsiteX159" fmla="*/ 326435 w 3598495"/>
                  <a:gd name="connsiteY159" fmla="*/ 1863979 h 2224519"/>
                  <a:gd name="connsiteX160" fmla="*/ 175710 w 3598495"/>
                  <a:gd name="connsiteY160" fmla="*/ 1517311 h 2224519"/>
                  <a:gd name="connsiteX161" fmla="*/ 150589 w 3598495"/>
                  <a:gd name="connsiteY161" fmla="*/ 1482143 h 2224519"/>
                  <a:gd name="connsiteX162" fmla="*/ 30008 w 3598495"/>
                  <a:gd name="connsiteY162" fmla="*/ 1642916 h 2224519"/>
                  <a:gd name="connsiteX163" fmla="*/ 19959 w 3598495"/>
                  <a:gd name="connsiteY163" fmla="*/ 1798665 h 2224519"/>
                  <a:gd name="connsiteX164" fmla="*/ 75227 w 3598495"/>
                  <a:gd name="connsiteY164" fmla="*/ 1301271 h 2224519"/>
                  <a:gd name="connsiteX165" fmla="*/ 175709 w 3598495"/>
                  <a:gd name="connsiteY165" fmla="*/ 1341465 h 2224519"/>
                  <a:gd name="connsiteX166" fmla="*/ 170685 w 3598495"/>
                  <a:gd name="connsiteY166" fmla="*/ 1125426 h 2224519"/>
                  <a:gd name="connsiteX167" fmla="*/ 95322 w 3598495"/>
                  <a:gd name="connsiteY167" fmla="*/ 1235957 h 2224519"/>
                  <a:gd name="connsiteX168" fmla="*/ 180733 w 3598495"/>
                  <a:gd name="connsiteY168" fmla="*/ 1045039 h 2224519"/>
                  <a:gd name="connsiteX169" fmla="*/ 276193 w 3598495"/>
                  <a:gd name="connsiteY169" fmla="*/ 864168 h 2224519"/>
                  <a:gd name="connsiteX170" fmla="*/ 471298 w 3598495"/>
                  <a:gd name="connsiteY170"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545968 w 3598495"/>
                  <a:gd name="connsiteY70" fmla="*/ 1282483 h 2224519"/>
                  <a:gd name="connsiteX71" fmla="*/ 2603119 w 3598495"/>
                  <a:gd name="connsiteY71" fmla="*/ 1234859 h 2224519"/>
                  <a:gd name="connsiteX72" fmla="*/ 2064955 w 3598495"/>
                  <a:gd name="connsiteY72" fmla="*/ 1382496 h 2224519"/>
                  <a:gd name="connsiteX73" fmla="*/ 2022094 w 3598495"/>
                  <a:gd name="connsiteY73" fmla="*/ 1225334 h 2224519"/>
                  <a:gd name="connsiteX74" fmla="*/ 2364993 w 3598495"/>
                  <a:gd name="connsiteY74" fmla="*/ 1120559 h 2224519"/>
                  <a:gd name="connsiteX75" fmla="*/ 2803144 w 3598495"/>
                  <a:gd name="connsiteY75" fmla="*/ 1101508 h 2224519"/>
                  <a:gd name="connsiteX76" fmla="*/ 2560257 w 3598495"/>
                  <a:gd name="connsiteY76" fmla="*/ 820521 h 2224519"/>
                  <a:gd name="connsiteX77" fmla="*/ 2226881 w 3598495"/>
                  <a:gd name="connsiteY77" fmla="*/ 1049121 h 2224519"/>
                  <a:gd name="connsiteX78" fmla="*/ 2105637 w 3598495"/>
                  <a:gd name="connsiteY78" fmla="*/ 967096 h 2224519"/>
                  <a:gd name="connsiteX79" fmla="*/ 1771168 w 3598495"/>
                  <a:gd name="connsiteY79" fmla="*/ 1203194 h 2224519"/>
                  <a:gd name="connsiteX80" fmla="*/ 1666272 w 3598495"/>
                  <a:gd name="connsiteY80" fmla="*/ 1103537 h 2224519"/>
                  <a:gd name="connsiteX81" fmla="*/ 1333340 w 3598495"/>
                  <a:gd name="connsiteY81" fmla="*/ 1505003 h 2224519"/>
                  <a:gd name="connsiteX82" fmla="*/ 1260930 w 3598495"/>
                  <a:gd name="connsiteY82" fmla="*/ 1457024 h 2224519"/>
                  <a:gd name="connsiteX83" fmla="*/ 1613074 w 3598495"/>
                  <a:gd name="connsiteY83" fmla="*/ 1076685 h 2224519"/>
                  <a:gd name="connsiteX84" fmla="*/ 1920715 w 3598495"/>
                  <a:gd name="connsiteY84" fmla="*/ 821267 h 2224519"/>
                  <a:gd name="connsiteX85" fmla="*/ 1829273 w 3598495"/>
                  <a:gd name="connsiteY85" fmla="*/ 817291 h 2224519"/>
                  <a:gd name="connsiteX86" fmla="*/ 1773614 w 3598495"/>
                  <a:gd name="connsiteY86" fmla="*/ 761632 h 2224519"/>
                  <a:gd name="connsiteX87" fmla="*/ 1456874 w 3598495"/>
                  <a:gd name="connsiteY87" fmla="*/ 1004847 h 2224519"/>
                  <a:gd name="connsiteX88" fmla="*/ 1527211 w 3598495"/>
                  <a:gd name="connsiteY88" fmla="*/ 753639 h 2224519"/>
                  <a:gd name="connsiteX89" fmla="*/ 1421703 w 3598495"/>
                  <a:gd name="connsiteY89" fmla="*/ 834026 h 2224519"/>
                  <a:gd name="connsiteX90" fmla="*/ 1512138 w 3598495"/>
                  <a:gd name="connsiteY90" fmla="*/ 834026 h 2224519"/>
                  <a:gd name="connsiteX91" fmla="*/ 1371461 w 3598495"/>
                  <a:gd name="connsiteY91" fmla="*/ 1019920 h 2224519"/>
                  <a:gd name="connsiteX92" fmla="*/ 1115228 w 3598495"/>
                  <a:gd name="connsiteY92" fmla="*/ 1246008 h 2224519"/>
                  <a:gd name="connsiteX93" fmla="*/ 907141 w 3598495"/>
                  <a:gd name="connsiteY93" fmla="*/ 1537410 h 2224519"/>
                  <a:gd name="connsiteX94" fmla="*/ 858995 w 3598495"/>
                  <a:gd name="connsiteY94" fmla="*/ 1612773 h 2224519"/>
                  <a:gd name="connsiteX95" fmla="*/ 1009720 w 3598495"/>
                  <a:gd name="connsiteY95" fmla="*/ 1909199 h 2224519"/>
                  <a:gd name="connsiteX96" fmla="*/ 1100156 w 3598495"/>
                  <a:gd name="connsiteY96" fmla="*/ 1889102 h 2224519"/>
                  <a:gd name="connsiteX97" fmla="*/ 1243117 w 3598495"/>
                  <a:gd name="connsiteY97" fmla="*/ 1429806 h 2224519"/>
                  <a:gd name="connsiteX98" fmla="*/ 1356169 w 3598495"/>
                  <a:gd name="connsiteY98" fmla="*/ 1501105 h 2224519"/>
                  <a:gd name="connsiteX99" fmla="*/ 1352194 w 3598495"/>
                  <a:gd name="connsiteY99" fmla="*/ 1596520 h 2224519"/>
                  <a:gd name="connsiteX100" fmla="*/ 1324384 w 3598495"/>
                  <a:gd name="connsiteY100" fmla="*/ 1770376 h 2224519"/>
                  <a:gd name="connsiteX101" fmla="*/ 1416465 w 3598495"/>
                  <a:gd name="connsiteY101" fmla="*/ 1910842 h 2224519"/>
                  <a:gd name="connsiteX102" fmla="*/ 1340269 w 3598495"/>
                  <a:gd name="connsiteY102" fmla="*/ 1640250 h 2224519"/>
                  <a:gd name="connsiteX103" fmla="*/ 1606637 w 3598495"/>
                  <a:gd name="connsiteY103" fmla="*/ 1513030 h 2224519"/>
                  <a:gd name="connsiteX104" fmla="*/ 1723643 w 3598495"/>
                  <a:gd name="connsiteY104" fmla="*/ 1293596 h 2224519"/>
                  <a:gd name="connsiteX105" fmla="*/ 1989073 w 3598495"/>
                  <a:gd name="connsiteY105" fmla="*/ 1262840 h 2224519"/>
                  <a:gd name="connsiteX106" fmla="*/ 1885956 w 3598495"/>
                  <a:gd name="connsiteY106" fmla="*/ 1550615 h 2224519"/>
                  <a:gd name="connsiteX107" fmla="*/ 1755393 w 3598495"/>
                  <a:gd name="connsiteY107" fmla="*/ 1719046 h 2224519"/>
                  <a:gd name="connsiteX108" fmla="*/ 1596312 w 3598495"/>
                  <a:gd name="connsiteY108" fmla="*/ 2013962 h 2224519"/>
                  <a:gd name="connsiteX109" fmla="*/ 1574831 w 3598495"/>
                  <a:gd name="connsiteY109" fmla="*/ 1921749 h 2224519"/>
                  <a:gd name="connsiteX110" fmla="*/ 1471464 w 3598495"/>
                  <a:gd name="connsiteY110" fmla="*/ 2065646 h 2224519"/>
                  <a:gd name="connsiteX111" fmla="*/ 1582781 w 3598495"/>
                  <a:gd name="connsiteY111" fmla="*/ 2133232 h 2224519"/>
                  <a:gd name="connsiteX112" fmla="*/ 1451584 w 3598495"/>
                  <a:gd name="connsiteY112" fmla="*/ 2200818 h 2224519"/>
                  <a:gd name="connsiteX113" fmla="*/ 1228948 w 3598495"/>
                  <a:gd name="connsiteY113" fmla="*/ 2208769 h 2224519"/>
                  <a:gd name="connsiteX114" fmla="*/ 982457 w 3598495"/>
                  <a:gd name="connsiteY114" fmla="*/ 2216722 h 2224519"/>
                  <a:gd name="connsiteX115" fmla="*/ 966555 w 3598495"/>
                  <a:gd name="connsiteY115" fmla="*/ 2137207 h 2224519"/>
                  <a:gd name="connsiteX116" fmla="*/ 1197143 w 3598495"/>
                  <a:gd name="connsiteY116" fmla="*/ 2161061 h 2224519"/>
                  <a:gd name="connsiteX117" fmla="*/ 1324364 w 3598495"/>
                  <a:gd name="connsiteY117" fmla="*/ 2141182 h 2224519"/>
                  <a:gd name="connsiteX118" fmla="*/ 1280632 w 3598495"/>
                  <a:gd name="connsiteY118" fmla="*/ 1954329 h 2224519"/>
                  <a:gd name="connsiteX119" fmla="*/ 1407852 w 3598495"/>
                  <a:gd name="connsiteY119" fmla="*/ 1926500 h 2224519"/>
                  <a:gd name="connsiteX120" fmla="*/ 1247453 w 3598495"/>
                  <a:gd name="connsiteY120" fmla="*/ 1884840 h 2224519"/>
                  <a:gd name="connsiteX121" fmla="*/ 1182614 w 3598495"/>
                  <a:gd name="connsiteY121" fmla="*/ 2054900 h 2224519"/>
                  <a:gd name="connsiteX122" fmla="*/ 1024793 w 3598495"/>
                  <a:gd name="connsiteY122" fmla="*/ 2120214 h 2224519"/>
                  <a:gd name="connsiteX123" fmla="*/ 884116 w 3598495"/>
                  <a:gd name="connsiteY123" fmla="*/ 1758474 h 2224519"/>
                  <a:gd name="connsiteX124" fmla="*/ 843922 w 3598495"/>
                  <a:gd name="connsiteY124" fmla="*/ 2069973 h 2224519"/>
                  <a:gd name="connsiteX125" fmla="*/ 703246 w 3598495"/>
                  <a:gd name="connsiteY125" fmla="*/ 1657991 h 2224519"/>
                  <a:gd name="connsiteX126" fmla="*/ 803729 w 3598495"/>
                  <a:gd name="connsiteY126" fmla="*/ 1406782 h 2224519"/>
                  <a:gd name="connsiteX127" fmla="*/ 884115 w 3598495"/>
                  <a:gd name="connsiteY127" fmla="*/ 1246008 h 2224519"/>
                  <a:gd name="connsiteX128" fmla="*/ 1160446 w 3598495"/>
                  <a:gd name="connsiteY128" fmla="*/ 1125427 h 2224519"/>
                  <a:gd name="connsiteX129" fmla="*/ 1637744 w 3598495"/>
                  <a:gd name="connsiteY129" fmla="*/ 648131 h 2224519"/>
                  <a:gd name="connsiteX130" fmla="*/ 1763348 w 3598495"/>
                  <a:gd name="connsiteY130" fmla="*/ 336632 h 2224519"/>
                  <a:gd name="connsiteX131" fmla="*/ 1642768 w 3598495"/>
                  <a:gd name="connsiteY131" fmla="*/ 376825 h 2224519"/>
                  <a:gd name="connsiteX132" fmla="*/ 1451848 w 3598495"/>
                  <a:gd name="connsiteY132" fmla="*/ 658179 h 2224519"/>
                  <a:gd name="connsiteX133" fmla="*/ 1170498 w 3598495"/>
                  <a:gd name="connsiteY133" fmla="*/ 497404 h 2224519"/>
                  <a:gd name="connsiteX134" fmla="*/ 1200641 w 3598495"/>
                  <a:gd name="connsiteY134" fmla="*/ 633056 h 2224519"/>
                  <a:gd name="connsiteX135" fmla="*/ 1115230 w 3598495"/>
                  <a:gd name="connsiteY135" fmla="*/ 869194 h 2224519"/>
                  <a:gd name="connsiteX136" fmla="*/ 1100158 w 3598495"/>
                  <a:gd name="connsiteY136" fmla="*/ 1004845 h 2224519"/>
                  <a:gd name="connsiteX137" fmla="*/ 904215 w 3598495"/>
                  <a:gd name="connsiteY137" fmla="*/ 1014893 h 2224519"/>
                  <a:gd name="connsiteX138" fmla="*/ 929336 w 3598495"/>
                  <a:gd name="connsiteY138" fmla="*/ 1175667 h 2224519"/>
                  <a:gd name="connsiteX139" fmla="*/ 708272 w 3598495"/>
                  <a:gd name="connsiteY139" fmla="*/ 984749 h 2224519"/>
                  <a:gd name="connsiteX140" fmla="*/ 607789 w 3598495"/>
                  <a:gd name="connsiteY140" fmla="*/ 914411 h 2224519"/>
                  <a:gd name="connsiteX141" fmla="*/ 809594 w 3598495"/>
                  <a:gd name="connsiteY141" fmla="*/ 1313832 h 2224519"/>
                  <a:gd name="connsiteX142" fmla="*/ 512330 w 3598495"/>
                  <a:gd name="connsiteY142" fmla="*/ 1356538 h 2224519"/>
                  <a:gd name="connsiteX143" fmla="*/ 647983 w 3598495"/>
                  <a:gd name="connsiteY143" fmla="*/ 1874028 h 2224519"/>
                  <a:gd name="connsiteX144" fmla="*/ 537449 w 3598495"/>
                  <a:gd name="connsiteY144" fmla="*/ 1798666 h 2224519"/>
                  <a:gd name="connsiteX145" fmla="*/ 391749 w 3598495"/>
                  <a:gd name="connsiteY145" fmla="*/ 1733351 h 2224519"/>
                  <a:gd name="connsiteX146" fmla="*/ 230975 w 3598495"/>
                  <a:gd name="connsiteY146" fmla="*/ 1436924 h 2224519"/>
                  <a:gd name="connsiteX147" fmla="*/ 356580 w 3598495"/>
                  <a:gd name="connsiteY147" fmla="*/ 1668037 h 2224519"/>
                  <a:gd name="connsiteX148" fmla="*/ 431942 w 3598495"/>
                  <a:gd name="connsiteY148" fmla="*/ 1833835 h 2224519"/>
                  <a:gd name="connsiteX149" fmla="*/ 527402 w 3598495"/>
                  <a:gd name="connsiteY149" fmla="*/ 1874028 h 2224519"/>
                  <a:gd name="connsiteX150" fmla="*/ 507305 w 3598495"/>
                  <a:gd name="connsiteY150" fmla="*/ 1989585 h 2224519"/>
                  <a:gd name="connsiteX151" fmla="*/ 311362 w 3598495"/>
                  <a:gd name="connsiteY151" fmla="*/ 2180503 h 2224519"/>
                  <a:gd name="connsiteX152" fmla="*/ 250235 w 3598495"/>
                  <a:gd name="connsiteY152" fmla="*/ 2142821 h 2224519"/>
                  <a:gd name="connsiteX153" fmla="*/ 220927 w 3598495"/>
                  <a:gd name="connsiteY153" fmla="*/ 1989584 h 2224519"/>
                  <a:gd name="connsiteX154" fmla="*/ 120444 w 3598495"/>
                  <a:gd name="connsiteY154" fmla="*/ 1909197 h 2224519"/>
                  <a:gd name="connsiteX155" fmla="*/ 65177 w 3598495"/>
                  <a:gd name="connsiteY155" fmla="*/ 1869004 h 2224519"/>
                  <a:gd name="connsiteX156" fmla="*/ 80251 w 3598495"/>
                  <a:gd name="connsiteY156" fmla="*/ 1673060 h 2224519"/>
                  <a:gd name="connsiteX157" fmla="*/ 205854 w 3598495"/>
                  <a:gd name="connsiteY157" fmla="*/ 1813738 h 2224519"/>
                  <a:gd name="connsiteX158" fmla="*/ 301314 w 3598495"/>
                  <a:gd name="connsiteY158" fmla="*/ 1974512 h 2224519"/>
                  <a:gd name="connsiteX159" fmla="*/ 326435 w 3598495"/>
                  <a:gd name="connsiteY159" fmla="*/ 1863979 h 2224519"/>
                  <a:gd name="connsiteX160" fmla="*/ 175710 w 3598495"/>
                  <a:gd name="connsiteY160" fmla="*/ 1517311 h 2224519"/>
                  <a:gd name="connsiteX161" fmla="*/ 150589 w 3598495"/>
                  <a:gd name="connsiteY161" fmla="*/ 1482143 h 2224519"/>
                  <a:gd name="connsiteX162" fmla="*/ 30008 w 3598495"/>
                  <a:gd name="connsiteY162" fmla="*/ 1642916 h 2224519"/>
                  <a:gd name="connsiteX163" fmla="*/ 19959 w 3598495"/>
                  <a:gd name="connsiteY163" fmla="*/ 1798665 h 2224519"/>
                  <a:gd name="connsiteX164" fmla="*/ 75227 w 3598495"/>
                  <a:gd name="connsiteY164" fmla="*/ 1301271 h 2224519"/>
                  <a:gd name="connsiteX165" fmla="*/ 175709 w 3598495"/>
                  <a:gd name="connsiteY165" fmla="*/ 1341465 h 2224519"/>
                  <a:gd name="connsiteX166" fmla="*/ 170685 w 3598495"/>
                  <a:gd name="connsiteY166" fmla="*/ 1125426 h 2224519"/>
                  <a:gd name="connsiteX167" fmla="*/ 95322 w 3598495"/>
                  <a:gd name="connsiteY167" fmla="*/ 1235957 h 2224519"/>
                  <a:gd name="connsiteX168" fmla="*/ 180733 w 3598495"/>
                  <a:gd name="connsiteY168" fmla="*/ 1045039 h 2224519"/>
                  <a:gd name="connsiteX169" fmla="*/ 276193 w 3598495"/>
                  <a:gd name="connsiteY169" fmla="*/ 864168 h 2224519"/>
                  <a:gd name="connsiteX170" fmla="*/ 471298 w 3598495"/>
                  <a:gd name="connsiteY170"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474531 w 3598495"/>
                  <a:gd name="connsiteY70" fmla="*/ 1315821 h 2224519"/>
                  <a:gd name="connsiteX71" fmla="*/ 2603119 w 3598495"/>
                  <a:gd name="connsiteY71" fmla="*/ 1234859 h 2224519"/>
                  <a:gd name="connsiteX72" fmla="*/ 2064955 w 3598495"/>
                  <a:gd name="connsiteY72" fmla="*/ 1382496 h 2224519"/>
                  <a:gd name="connsiteX73" fmla="*/ 2022094 w 3598495"/>
                  <a:gd name="connsiteY73" fmla="*/ 1225334 h 2224519"/>
                  <a:gd name="connsiteX74" fmla="*/ 2364993 w 3598495"/>
                  <a:gd name="connsiteY74" fmla="*/ 1120559 h 2224519"/>
                  <a:gd name="connsiteX75" fmla="*/ 2803144 w 3598495"/>
                  <a:gd name="connsiteY75" fmla="*/ 1101508 h 2224519"/>
                  <a:gd name="connsiteX76" fmla="*/ 2560257 w 3598495"/>
                  <a:gd name="connsiteY76" fmla="*/ 820521 h 2224519"/>
                  <a:gd name="connsiteX77" fmla="*/ 2226881 w 3598495"/>
                  <a:gd name="connsiteY77" fmla="*/ 1049121 h 2224519"/>
                  <a:gd name="connsiteX78" fmla="*/ 2105637 w 3598495"/>
                  <a:gd name="connsiteY78" fmla="*/ 967096 h 2224519"/>
                  <a:gd name="connsiteX79" fmla="*/ 1771168 w 3598495"/>
                  <a:gd name="connsiteY79" fmla="*/ 1203194 h 2224519"/>
                  <a:gd name="connsiteX80" fmla="*/ 1666272 w 3598495"/>
                  <a:gd name="connsiteY80" fmla="*/ 1103537 h 2224519"/>
                  <a:gd name="connsiteX81" fmla="*/ 1333340 w 3598495"/>
                  <a:gd name="connsiteY81" fmla="*/ 1505003 h 2224519"/>
                  <a:gd name="connsiteX82" fmla="*/ 1260930 w 3598495"/>
                  <a:gd name="connsiteY82" fmla="*/ 1457024 h 2224519"/>
                  <a:gd name="connsiteX83" fmla="*/ 1613074 w 3598495"/>
                  <a:gd name="connsiteY83" fmla="*/ 1076685 h 2224519"/>
                  <a:gd name="connsiteX84" fmla="*/ 1920715 w 3598495"/>
                  <a:gd name="connsiteY84" fmla="*/ 821267 h 2224519"/>
                  <a:gd name="connsiteX85" fmla="*/ 1829273 w 3598495"/>
                  <a:gd name="connsiteY85" fmla="*/ 817291 h 2224519"/>
                  <a:gd name="connsiteX86" fmla="*/ 1773614 w 3598495"/>
                  <a:gd name="connsiteY86" fmla="*/ 761632 h 2224519"/>
                  <a:gd name="connsiteX87" fmla="*/ 1456874 w 3598495"/>
                  <a:gd name="connsiteY87" fmla="*/ 1004847 h 2224519"/>
                  <a:gd name="connsiteX88" fmla="*/ 1527211 w 3598495"/>
                  <a:gd name="connsiteY88" fmla="*/ 753639 h 2224519"/>
                  <a:gd name="connsiteX89" fmla="*/ 1421703 w 3598495"/>
                  <a:gd name="connsiteY89" fmla="*/ 834026 h 2224519"/>
                  <a:gd name="connsiteX90" fmla="*/ 1512138 w 3598495"/>
                  <a:gd name="connsiteY90" fmla="*/ 834026 h 2224519"/>
                  <a:gd name="connsiteX91" fmla="*/ 1371461 w 3598495"/>
                  <a:gd name="connsiteY91" fmla="*/ 1019920 h 2224519"/>
                  <a:gd name="connsiteX92" fmla="*/ 1115228 w 3598495"/>
                  <a:gd name="connsiteY92" fmla="*/ 1246008 h 2224519"/>
                  <a:gd name="connsiteX93" fmla="*/ 907141 w 3598495"/>
                  <a:gd name="connsiteY93" fmla="*/ 1537410 h 2224519"/>
                  <a:gd name="connsiteX94" fmla="*/ 858995 w 3598495"/>
                  <a:gd name="connsiteY94" fmla="*/ 1612773 h 2224519"/>
                  <a:gd name="connsiteX95" fmla="*/ 1009720 w 3598495"/>
                  <a:gd name="connsiteY95" fmla="*/ 1909199 h 2224519"/>
                  <a:gd name="connsiteX96" fmla="*/ 1100156 w 3598495"/>
                  <a:gd name="connsiteY96" fmla="*/ 1889102 h 2224519"/>
                  <a:gd name="connsiteX97" fmla="*/ 1243117 w 3598495"/>
                  <a:gd name="connsiteY97" fmla="*/ 1429806 h 2224519"/>
                  <a:gd name="connsiteX98" fmla="*/ 1356169 w 3598495"/>
                  <a:gd name="connsiteY98" fmla="*/ 1501105 h 2224519"/>
                  <a:gd name="connsiteX99" fmla="*/ 1352194 w 3598495"/>
                  <a:gd name="connsiteY99" fmla="*/ 1596520 h 2224519"/>
                  <a:gd name="connsiteX100" fmla="*/ 1324384 w 3598495"/>
                  <a:gd name="connsiteY100" fmla="*/ 1770376 h 2224519"/>
                  <a:gd name="connsiteX101" fmla="*/ 1416465 w 3598495"/>
                  <a:gd name="connsiteY101" fmla="*/ 1910842 h 2224519"/>
                  <a:gd name="connsiteX102" fmla="*/ 1340269 w 3598495"/>
                  <a:gd name="connsiteY102" fmla="*/ 1640250 h 2224519"/>
                  <a:gd name="connsiteX103" fmla="*/ 1606637 w 3598495"/>
                  <a:gd name="connsiteY103" fmla="*/ 1513030 h 2224519"/>
                  <a:gd name="connsiteX104" fmla="*/ 1723643 w 3598495"/>
                  <a:gd name="connsiteY104" fmla="*/ 1293596 h 2224519"/>
                  <a:gd name="connsiteX105" fmla="*/ 1989073 w 3598495"/>
                  <a:gd name="connsiteY105" fmla="*/ 1262840 h 2224519"/>
                  <a:gd name="connsiteX106" fmla="*/ 1885956 w 3598495"/>
                  <a:gd name="connsiteY106" fmla="*/ 1550615 h 2224519"/>
                  <a:gd name="connsiteX107" fmla="*/ 1755393 w 3598495"/>
                  <a:gd name="connsiteY107" fmla="*/ 1719046 h 2224519"/>
                  <a:gd name="connsiteX108" fmla="*/ 1596312 w 3598495"/>
                  <a:gd name="connsiteY108" fmla="*/ 2013962 h 2224519"/>
                  <a:gd name="connsiteX109" fmla="*/ 1574831 w 3598495"/>
                  <a:gd name="connsiteY109" fmla="*/ 1921749 h 2224519"/>
                  <a:gd name="connsiteX110" fmla="*/ 1471464 w 3598495"/>
                  <a:gd name="connsiteY110" fmla="*/ 2065646 h 2224519"/>
                  <a:gd name="connsiteX111" fmla="*/ 1582781 w 3598495"/>
                  <a:gd name="connsiteY111" fmla="*/ 2133232 h 2224519"/>
                  <a:gd name="connsiteX112" fmla="*/ 1451584 w 3598495"/>
                  <a:gd name="connsiteY112" fmla="*/ 2200818 h 2224519"/>
                  <a:gd name="connsiteX113" fmla="*/ 1228948 w 3598495"/>
                  <a:gd name="connsiteY113" fmla="*/ 2208769 h 2224519"/>
                  <a:gd name="connsiteX114" fmla="*/ 982457 w 3598495"/>
                  <a:gd name="connsiteY114" fmla="*/ 2216722 h 2224519"/>
                  <a:gd name="connsiteX115" fmla="*/ 966555 w 3598495"/>
                  <a:gd name="connsiteY115" fmla="*/ 2137207 h 2224519"/>
                  <a:gd name="connsiteX116" fmla="*/ 1197143 w 3598495"/>
                  <a:gd name="connsiteY116" fmla="*/ 2161061 h 2224519"/>
                  <a:gd name="connsiteX117" fmla="*/ 1324364 w 3598495"/>
                  <a:gd name="connsiteY117" fmla="*/ 2141182 h 2224519"/>
                  <a:gd name="connsiteX118" fmla="*/ 1280632 w 3598495"/>
                  <a:gd name="connsiteY118" fmla="*/ 1954329 h 2224519"/>
                  <a:gd name="connsiteX119" fmla="*/ 1407852 w 3598495"/>
                  <a:gd name="connsiteY119" fmla="*/ 1926500 h 2224519"/>
                  <a:gd name="connsiteX120" fmla="*/ 1247453 w 3598495"/>
                  <a:gd name="connsiteY120" fmla="*/ 1884840 h 2224519"/>
                  <a:gd name="connsiteX121" fmla="*/ 1182614 w 3598495"/>
                  <a:gd name="connsiteY121" fmla="*/ 2054900 h 2224519"/>
                  <a:gd name="connsiteX122" fmla="*/ 1024793 w 3598495"/>
                  <a:gd name="connsiteY122" fmla="*/ 2120214 h 2224519"/>
                  <a:gd name="connsiteX123" fmla="*/ 884116 w 3598495"/>
                  <a:gd name="connsiteY123" fmla="*/ 1758474 h 2224519"/>
                  <a:gd name="connsiteX124" fmla="*/ 843922 w 3598495"/>
                  <a:gd name="connsiteY124" fmla="*/ 2069973 h 2224519"/>
                  <a:gd name="connsiteX125" fmla="*/ 703246 w 3598495"/>
                  <a:gd name="connsiteY125" fmla="*/ 1657991 h 2224519"/>
                  <a:gd name="connsiteX126" fmla="*/ 803729 w 3598495"/>
                  <a:gd name="connsiteY126" fmla="*/ 1406782 h 2224519"/>
                  <a:gd name="connsiteX127" fmla="*/ 884115 w 3598495"/>
                  <a:gd name="connsiteY127" fmla="*/ 1246008 h 2224519"/>
                  <a:gd name="connsiteX128" fmla="*/ 1160446 w 3598495"/>
                  <a:gd name="connsiteY128" fmla="*/ 1125427 h 2224519"/>
                  <a:gd name="connsiteX129" fmla="*/ 1637744 w 3598495"/>
                  <a:gd name="connsiteY129" fmla="*/ 648131 h 2224519"/>
                  <a:gd name="connsiteX130" fmla="*/ 1763348 w 3598495"/>
                  <a:gd name="connsiteY130" fmla="*/ 336632 h 2224519"/>
                  <a:gd name="connsiteX131" fmla="*/ 1642768 w 3598495"/>
                  <a:gd name="connsiteY131" fmla="*/ 376825 h 2224519"/>
                  <a:gd name="connsiteX132" fmla="*/ 1451848 w 3598495"/>
                  <a:gd name="connsiteY132" fmla="*/ 658179 h 2224519"/>
                  <a:gd name="connsiteX133" fmla="*/ 1170498 w 3598495"/>
                  <a:gd name="connsiteY133" fmla="*/ 497404 h 2224519"/>
                  <a:gd name="connsiteX134" fmla="*/ 1200641 w 3598495"/>
                  <a:gd name="connsiteY134" fmla="*/ 633056 h 2224519"/>
                  <a:gd name="connsiteX135" fmla="*/ 1115230 w 3598495"/>
                  <a:gd name="connsiteY135" fmla="*/ 869194 h 2224519"/>
                  <a:gd name="connsiteX136" fmla="*/ 1100158 w 3598495"/>
                  <a:gd name="connsiteY136" fmla="*/ 1004845 h 2224519"/>
                  <a:gd name="connsiteX137" fmla="*/ 904215 w 3598495"/>
                  <a:gd name="connsiteY137" fmla="*/ 1014893 h 2224519"/>
                  <a:gd name="connsiteX138" fmla="*/ 929336 w 3598495"/>
                  <a:gd name="connsiteY138" fmla="*/ 1175667 h 2224519"/>
                  <a:gd name="connsiteX139" fmla="*/ 708272 w 3598495"/>
                  <a:gd name="connsiteY139" fmla="*/ 984749 h 2224519"/>
                  <a:gd name="connsiteX140" fmla="*/ 607789 w 3598495"/>
                  <a:gd name="connsiteY140" fmla="*/ 914411 h 2224519"/>
                  <a:gd name="connsiteX141" fmla="*/ 809594 w 3598495"/>
                  <a:gd name="connsiteY141" fmla="*/ 1313832 h 2224519"/>
                  <a:gd name="connsiteX142" fmla="*/ 512330 w 3598495"/>
                  <a:gd name="connsiteY142" fmla="*/ 1356538 h 2224519"/>
                  <a:gd name="connsiteX143" fmla="*/ 647983 w 3598495"/>
                  <a:gd name="connsiteY143" fmla="*/ 1874028 h 2224519"/>
                  <a:gd name="connsiteX144" fmla="*/ 537449 w 3598495"/>
                  <a:gd name="connsiteY144" fmla="*/ 1798666 h 2224519"/>
                  <a:gd name="connsiteX145" fmla="*/ 391749 w 3598495"/>
                  <a:gd name="connsiteY145" fmla="*/ 1733351 h 2224519"/>
                  <a:gd name="connsiteX146" fmla="*/ 230975 w 3598495"/>
                  <a:gd name="connsiteY146" fmla="*/ 1436924 h 2224519"/>
                  <a:gd name="connsiteX147" fmla="*/ 356580 w 3598495"/>
                  <a:gd name="connsiteY147" fmla="*/ 1668037 h 2224519"/>
                  <a:gd name="connsiteX148" fmla="*/ 431942 w 3598495"/>
                  <a:gd name="connsiteY148" fmla="*/ 1833835 h 2224519"/>
                  <a:gd name="connsiteX149" fmla="*/ 527402 w 3598495"/>
                  <a:gd name="connsiteY149" fmla="*/ 1874028 h 2224519"/>
                  <a:gd name="connsiteX150" fmla="*/ 507305 w 3598495"/>
                  <a:gd name="connsiteY150" fmla="*/ 1989585 h 2224519"/>
                  <a:gd name="connsiteX151" fmla="*/ 311362 w 3598495"/>
                  <a:gd name="connsiteY151" fmla="*/ 2180503 h 2224519"/>
                  <a:gd name="connsiteX152" fmla="*/ 250235 w 3598495"/>
                  <a:gd name="connsiteY152" fmla="*/ 2142821 h 2224519"/>
                  <a:gd name="connsiteX153" fmla="*/ 220927 w 3598495"/>
                  <a:gd name="connsiteY153" fmla="*/ 1989584 h 2224519"/>
                  <a:gd name="connsiteX154" fmla="*/ 120444 w 3598495"/>
                  <a:gd name="connsiteY154" fmla="*/ 1909197 h 2224519"/>
                  <a:gd name="connsiteX155" fmla="*/ 65177 w 3598495"/>
                  <a:gd name="connsiteY155" fmla="*/ 1869004 h 2224519"/>
                  <a:gd name="connsiteX156" fmla="*/ 80251 w 3598495"/>
                  <a:gd name="connsiteY156" fmla="*/ 1673060 h 2224519"/>
                  <a:gd name="connsiteX157" fmla="*/ 205854 w 3598495"/>
                  <a:gd name="connsiteY157" fmla="*/ 1813738 h 2224519"/>
                  <a:gd name="connsiteX158" fmla="*/ 301314 w 3598495"/>
                  <a:gd name="connsiteY158" fmla="*/ 1974512 h 2224519"/>
                  <a:gd name="connsiteX159" fmla="*/ 326435 w 3598495"/>
                  <a:gd name="connsiteY159" fmla="*/ 1863979 h 2224519"/>
                  <a:gd name="connsiteX160" fmla="*/ 175710 w 3598495"/>
                  <a:gd name="connsiteY160" fmla="*/ 1517311 h 2224519"/>
                  <a:gd name="connsiteX161" fmla="*/ 150589 w 3598495"/>
                  <a:gd name="connsiteY161" fmla="*/ 1482143 h 2224519"/>
                  <a:gd name="connsiteX162" fmla="*/ 30008 w 3598495"/>
                  <a:gd name="connsiteY162" fmla="*/ 1642916 h 2224519"/>
                  <a:gd name="connsiteX163" fmla="*/ 19959 w 3598495"/>
                  <a:gd name="connsiteY163" fmla="*/ 1798665 h 2224519"/>
                  <a:gd name="connsiteX164" fmla="*/ 75227 w 3598495"/>
                  <a:gd name="connsiteY164" fmla="*/ 1301271 h 2224519"/>
                  <a:gd name="connsiteX165" fmla="*/ 175709 w 3598495"/>
                  <a:gd name="connsiteY165" fmla="*/ 1341465 h 2224519"/>
                  <a:gd name="connsiteX166" fmla="*/ 170685 w 3598495"/>
                  <a:gd name="connsiteY166" fmla="*/ 1125426 h 2224519"/>
                  <a:gd name="connsiteX167" fmla="*/ 95322 w 3598495"/>
                  <a:gd name="connsiteY167" fmla="*/ 1235957 h 2224519"/>
                  <a:gd name="connsiteX168" fmla="*/ 180733 w 3598495"/>
                  <a:gd name="connsiteY168" fmla="*/ 1045039 h 2224519"/>
                  <a:gd name="connsiteX169" fmla="*/ 276193 w 3598495"/>
                  <a:gd name="connsiteY169" fmla="*/ 864168 h 2224519"/>
                  <a:gd name="connsiteX170" fmla="*/ 471298 w 3598495"/>
                  <a:gd name="connsiteY170"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474531 w 3598495"/>
                  <a:gd name="connsiteY70" fmla="*/ 1315821 h 2224519"/>
                  <a:gd name="connsiteX71" fmla="*/ 2555493 w 3598495"/>
                  <a:gd name="connsiteY71" fmla="*/ 1268196 h 2224519"/>
                  <a:gd name="connsiteX72" fmla="*/ 2603119 w 3598495"/>
                  <a:gd name="connsiteY72" fmla="*/ 1234859 h 2224519"/>
                  <a:gd name="connsiteX73" fmla="*/ 2064955 w 3598495"/>
                  <a:gd name="connsiteY73" fmla="*/ 1382496 h 2224519"/>
                  <a:gd name="connsiteX74" fmla="*/ 2022094 w 3598495"/>
                  <a:gd name="connsiteY74" fmla="*/ 1225334 h 2224519"/>
                  <a:gd name="connsiteX75" fmla="*/ 2364993 w 3598495"/>
                  <a:gd name="connsiteY75" fmla="*/ 1120559 h 2224519"/>
                  <a:gd name="connsiteX76" fmla="*/ 2803144 w 3598495"/>
                  <a:gd name="connsiteY76" fmla="*/ 1101508 h 2224519"/>
                  <a:gd name="connsiteX77" fmla="*/ 2560257 w 3598495"/>
                  <a:gd name="connsiteY77" fmla="*/ 820521 h 2224519"/>
                  <a:gd name="connsiteX78" fmla="*/ 2226881 w 3598495"/>
                  <a:gd name="connsiteY78" fmla="*/ 1049121 h 2224519"/>
                  <a:gd name="connsiteX79" fmla="*/ 2105637 w 3598495"/>
                  <a:gd name="connsiteY79" fmla="*/ 967096 h 2224519"/>
                  <a:gd name="connsiteX80" fmla="*/ 1771168 w 3598495"/>
                  <a:gd name="connsiteY80" fmla="*/ 1203194 h 2224519"/>
                  <a:gd name="connsiteX81" fmla="*/ 1666272 w 3598495"/>
                  <a:gd name="connsiteY81" fmla="*/ 1103537 h 2224519"/>
                  <a:gd name="connsiteX82" fmla="*/ 1333340 w 3598495"/>
                  <a:gd name="connsiteY82" fmla="*/ 1505003 h 2224519"/>
                  <a:gd name="connsiteX83" fmla="*/ 1260930 w 3598495"/>
                  <a:gd name="connsiteY83" fmla="*/ 1457024 h 2224519"/>
                  <a:gd name="connsiteX84" fmla="*/ 1613074 w 3598495"/>
                  <a:gd name="connsiteY84" fmla="*/ 1076685 h 2224519"/>
                  <a:gd name="connsiteX85" fmla="*/ 1920715 w 3598495"/>
                  <a:gd name="connsiteY85" fmla="*/ 821267 h 2224519"/>
                  <a:gd name="connsiteX86" fmla="*/ 1829273 w 3598495"/>
                  <a:gd name="connsiteY86" fmla="*/ 817291 h 2224519"/>
                  <a:gd name="connsiteX87" fmla="*/ 1773614 w 3598495"/>
                  <a:gd name="connsiteY87" fmla="*/ 761632 h 2224519"/>
                  <a:gd name="connsiteX88" fmla="*/ 1456874 w 3598495"/>
                  <a:gd name="connsiteY88" fmla="*/ 1004847 h 2224519"/>
                  <a:gd name="connsiteX89" fmla="*/ 1527211 w 3598495"/>
                  <a:gd name="connsiteY89" fmla="*/ 753639 h 2224519"/>
                  <a:gd name="connsiteX90" fmla="*/ 1421703 w 3598495"/>
                  <a:gd name="connsiteY90" fmla="*/ 834026 h 2224519"/>
                  <a:gd name="connsiteX91" fmla="*/ 1512138 w 3598495"/>
                  <a:gd name="connsiteY91" fmla="*/ 834026 h 2224519"/>
                  <a:gd name="connsiteX92" fmla="*/ 1371461 w 3598495"/>
                  <a:gd name="connsiteY92" fmla="*/ 1019920 h 2224519"/>
                  <a:gd name="connsiteX93" fmla="*/ 1115228 w 3598495"/>
                  <a:gd name="connsiteY93" fmla="*/ 1246008 h 2224519"/>
                  <a:gd name="connsiteX94" fmla="*/ 907141 w 3598495"/>
                  <a:gd name="connsiteY94" fmla="*/ 1537410 h 2224519"/>
                  <a:gd name="connsiteX95" fmla="*/ 858995 w 3598495"/>
                  <a:gd name="connsiteY95" fmla="*/ 1612773 h 2224519"/>
                  <a:gd name="connsiteX96" fmla="*/ 1009720 w 3598495"/>
                  <a:gd name="connsiteY96" fmla="*/ 1909199 h 2224519"/>
                  <a:gd name="connsiteX97" fmla="*/ 1100156 w 3598495"/>
                  <a:gd name="connsiteY97" fmla="*/ 1889102 h 2224519"/>
                  <a:gd name="connsiteX98" fmla="*/ 1243117 w 3598495"/>
                  <a:gd name="connsiteY98" fmla="*/ 1429806 h 2224519"/>
                  <a:gd name="connsiteX99" fmla="*/ 1356169 w 3598495"/>
                  <a:gd name="connsiteY99" fmla="*/ 1501105 h 2224519"/>
                  <a:gd name="connsiteX100" fmla="*/ 1352194 w 3598495"/>
                  <a:gd name="connsiteY100" fmla="*/ 1596520 h 2224519"/>
                  <a:gd name="connsiteX101" fmla="*/ 1324384 w 3598495"/>
                  <a:gd name="connsiteY101" fmla="*/ 1770376 h 2224519"/>
                  <a:gd name="connsiteX102" fmla="*/ 1416465 w 3598495"/>
                  <a:gd name="connsiteY102" fmla="*/ 1910842 h 2224519"/>
                  <a:gd name="connsiteX103" fmla="*/ 1340269 w 3598495"/>
                  <a:gd name="connsiteY103" fmla="*/ 1640250 h 2224519"/>
                  <a:gd name="connsiteX104" fmla="*/ 1606637 w 3598495"/>
                  <a:gd name="connsiteY104" fmla="*/ 1513030 h 2224519"/>
                  <a:gd name="connsiteX105" fmla="*/ 1723643 w 3598495"/>
                  <a:gd name="connsiteY105" fmla="*/ 1293596 h 2224519"/>
                  <a:gd name="connsiteX106" fmla="*/ 1989073 w 3598495"/>
                  <a:gd name="connsiteY106" fmla="*/ 1262840 h 2224519"/>
                  <a:gd name="connsiteX107" fmla="*/ 1885956 w 3598495"/>
                  <a:gd name="connsiteY107" fmla="*/ 1550615 h 2224519"/>
                  <a:gd name="connsiteX108" fmla="*/ 1755393 w 3598495"/>
                  <a:gd name="connsiteY108" fmla="*/ 1719046 h 2224519"/>
                  <a:gd name="connsiteX109" fmla="*/ 1596312 w 3598495"/>
                  <a:gd name="connsiteY109" fmla="*/ 2013962 h 2224519"/>
                  <a:gd name="connsiteX110" fmla="*/ 1574831 w 3598495"/>
                  <a:gd name="connsiteY110" fmla="*/ 1921749 h 2224519"/>
                  <a:gd name="connsiteX111" fmla="*/ 1471464 w 3598495"/>
                  <a:gd name="connsiteY111" fmla="*/ 2065646 h 2224519"/>
                  <a:gd name="connsiteX112" fmla="*/ 1582781 w 3598495"/>
                  <a:gd name="connsiteY112" fmla="*/ 2133232 h 2224519"/>
                  <a:gd name="connsiteX113" fmla="*/ 1451584 w 3598495"/>
                  <a:gd name="connsiteY113" fmla="*/ 2200818 h 2224519"/>
                  <a:gd name="connsiteX114" fmla="*/ 1228948 w 3598495"/>
                  <a:gd name="connsiteY114" fmla="*/ 2208769 h 2224519"/>
                  <a:gd name="connsiteX115" fmla="*/ 982457 w 3598495"/>
                  <a:gd name="connsiteY115" fmla="*/ 2216722 h 2224519"/>
                  <a:gd name="connsiteX116" fmla="*/ 966555 w 3598495"/>
                  <a:gd name="connsiteY116" fmla="*/ 2137207 h 2224519"/>
                  <a:gd name="connsiteX117" fmla="*/ 1197143 w 3598495"/>
                  <a:gd name="connsiteY117" fmla="*/ 2161061 h 2224519"/>
                  <a:gd name="connsiteX118" fmla="*/ 1324364 w 3598495"/>
                  <a:gd name="connsiteY118" fmla="*/ 2141182 h 2224519"/>
                  <a:gd name="connsiteX119" fmla="*/ 1280632 w 3598495"/>
                  <a:gd name="connsiteY119" fmla="*/ 1954329 h 2224519"/>
                  <a:gd name="connsiteX120" fmla="*/ 1407852 w 3598495"/>
                  <a:gd name="connsiteY120" fmla="*/ 1926500 h 2224519"/>
                  <a:gd name="connsiteX121" fmla="*/ 1247453 w 3598495"/>
                  <a:gd name="connsiteY121" fmla="*/ 1884840 h 2224519"/>
                  <a:gd name="connsiteX122" fmla="*/ 1182614 w 3598495"/>
                  <a:gd name="connsiteY122" fmla="*/ 2054900 h 2224519"/>
                  <a:gd name="connsiteX123" fmla="*/ 1024793 w 3598495"/>
                  <a:gd name="connsiteY123" fmla="*/ 2120214 h 2224519"/>
                  <a:gd name="connsiteX124" fmla="*/ 884116 w 3598495"/>
                  <a:gd name="connsiteY124" fmla="*/ 1758474 h 2224519"/>
                  <a:gd name="connsiteX125" fmla="*/ 843922 w 3598495"/>
                  <a:gd name="connsiteY125" fmla="*/ 2069973 h 2224519"/>
                  <a:gd name="connsiteX126" fmla="*/ 703246 w 3598495"/>
                  <a:gd name="connsiteY126" fmla="*/ 1657991 h 2224519"/>
                  <a:gd name="connsiteX127" fmla="*/ 803729 w 3598495"/>
                  <a:gd name="connsiteY127" fmla="*/ 1406782 h 2224519"/>
                  <a:gd name="connsiteX128" fmla="*/ 884115 w 3598495"/>
                  <a:gd name="connsiteY128" fmla="*/ 1246008 h 2224519"/>
                  <a:gd name="connsiteX129" fmla="*/ 1160446 w 3598495"/>
                  <a:gd name="connsiteY129" fmla="*/ 1125427 h 2224519"/>
                  <a:gd name="connsiteX130" fmla="*/ 1637744 w 3598495"/>
                  <a:gd name="connsiteY130" fmla="*/ 648131 h 2224519"/>
                  <a:gd name="connsiteX131" fmla="*/ 1763348 w 3598495"/>
                  <a:gd name="connsiteY131" fmla="*/ 336632 h 2224519"/>
                  <a:gd name="connsiteX132" fmla="*/ 1642768 w 3598495"/>
                  <a:gd name="connsiteY132" fmla="*/ 376825 h 2224519"/>
                  <a:gd name="connsiteX133" fmla="*/ 1451848 w 3598495"/>
                  <a:gd name="connsiteY133" fmla="*/ 658179 h 2224519"/>
                  <a:gd name="connsiteX134" fmla="*/ 1170498 w 3598495"/>
                  <a:gd name="connsiteY134" fmla="*/ 497404 h 2224519"/>
                  <a:gd name="connsiteX135" fmla="*/ 1200641 w 3598495"/>
                  <a:gd name="connsiteY135" fmla="*/ 633056 h 2224519"/>
                  <a:gd name="connsiteX136" fmla="*/ 1115230 w 3598495"/>
                  <a:gd name="connsiteY136" fmla="*/ 869194 h 2224519"/>
                  <a:gd name="connsiteX137" fmla="*/ 1100158 w 3598495"/>
                  <a:gd name="connsiteY137" fmla="*/ 1004845 h 2224519"/>
                  <a:gd name="connsiteX138" fmla="*/ 904215 w 3598495"/>
                  <a:gd name="connsiteY138" fmla="*/ 1014893 h 2224519"/>
                  <a:gd name="connsiteX139" fmla="*/ 929336 w 3598495"/>
                  <a:gd name="connsiteY139" fmla="*/ 1175667 h 2224519"/>
                  <a:gd name="connsiteX140" fmla="*/ 708272 w 3598495"/>
                  <a:gd name="connsiteY140" fmla="*/ 984749 h 2224519"/>
                  <a:gd name="connsiteX141" fmla="*/ 607789 w 3598495"/>
                  <a:gd name="connsiteY141" fmla="*/ 914411 h 2224519"/>
                  <a:gd name="connsiteX142" fmla="*/ 809594 w 3598495"/>
                  <a:gd name="connsiteY142" fmla="*/ 1313832 h 2224519"/>
                  <a:gd name="connsiteX143" fmla="*/ 512330 w 3598495"/>
                  <a:gd name="connsiteY143" fmla="*/ 1356538 h 2224519"/>
                  <a:gd name="connsiteX144" fmla="*/ 647983 w 3598495"/>
                  <a:gd name="connsiteY144" fmla="*/ 1874028 h 2224519"/>
                  <a:gd name="connsiteX145" fmla="*/ 537449 w 3598495"/>
                  <a:gd name="connsiteY145" fmla="*/ 1798666 h 2224519"/>
                  <a:gd name="connsiteX146" fmla="*/ 391749 w 3598495"/>
                  <a:gd name="connsiteY146" fmla="*/ 1733351 h 2224519"/>
                  <a:gd name="connsiteX147" fmla="*/ 230975 w 3598495"/>
                  <a:gd name="connsiteY147" fmla="*/ 1436924 h 2224519"/>
                  <a:gd name="connsiteX148" fmla="*/ 356580 w 3598495"/>
                  <a:gd name="connsiteY148" fmla="*/ 1668037 h 2224519"/>
                  <a:gd name="connsiteX149" fmla="*/ 431942 w 3598495"/>
                  <a:gd name="connsiteY149" fmla="*/ 1833835 h 2224519"/>
                  <a:gd name="connsiteX150" fmla="*/ 527402 w 3598495"/>
                  <a:gd name="connsiteY150" fmla="*/ 1874028 h 2224519"/>
                  <a:gd name="connsiteX151" fmla="*/ 507305 w 3598495"/>
                  <a:gd name="connsiteY151" fmla="*/ 1989585 h 2224519"/>
                  <a:gd name="connsiteX152" fmla="*/ 311362 w 3598495"/>
                  <a:gd name="connsiteY152" fmla="*/ 2180503 h 2224519"/>
                  <a:gd name="connsiteX153" fmla="*/ 250235 w 3598495"/>
                  <a:gd name="connsiteY153" fmla="*/ 2142821 h 2224519"/>
                  <a:gd name="connsiteX154" fmla="*/ 220927 w 3598495"/>
                  <a:gd name="connsiteY154" fmla="*/ 1989584 h 2224519"/>
                  <a:gd name="connsiteX155" fmla="*/ 120444 w 3598495"/>
                  <a:gd name="connsiteY155" fmla="*/ 1909197 h 2224519"/>
                  <a:gd name="connsiteX156" fmla="*/ 65177 w 3598495"/>
                  <a:gd name="connsiteY156" fmla="*/ 1869004 h 2224519"/>
                  <a:gd name="connsiteX157" fmla="*/ 80251 w 3598495"/>
                  <a:gd name="connsiteY157" fmla="*/ 1673060 h 2224519"/>
                  <a:gd name="connsiteX158" fmla="*/ 205854 w 3598495"/>
                  <a:gd name="connsiteY158" fmla="*/ 1813738 h 2224519"/>
                  <a:gd name="connsiteX159" fmla="*/ 301314 w 3598495"/>
                  <a:gd name="connsiteY159" fmla="*/ 1974512 h 2224519"/>
                  <a:gd name="connsiteX160" fmla="*/ 326435 w 3598495"/>
                  <a:gd name="connsiteY160" fmla="*/ 1863979 h 2224519"/>
                  <a:gd name="connsiteX161" fmla="*/ 175710 w 3598495"/>
                  <a:gd name="connsiteY161" fmla="*/ 1517311 h 2224519"/>
                  <a:gd name="connsiteX162" fmla="*/ 150589 w 3598495"/>
                  <a:gd name="connsiteY162" fmla="*/ 1482143 h 2224519"/>
                  <a:gd name="connsiteX163" fmla="*/ 30008 w 3598495"/>
                  <a:gd name="connsiteY163" fmla="*/ 1642916 h 2224519"/>
                  <a:gd name="connsiteX164" fmla="*/ 19959 w 3598495"/>
                  <a:gd name="connsiteY164" fmla="*/ 1798665 h 2224519"/>
                  <a:gd name="connsiteX165" fmla="*/ 75227 w 3598495"/>
                  <a:gd name="connsiteY165" fmla="*/ 1301271 h 2224519"/>
                  <a:gd name="connsiteX166" fmla="*/ 175709 w 3598495"/>
                  <a:gd name="connsiteY166" fmla="*/ 1341465 h 2224519"/>
                  <a:gd name="connsiteX167" fmla="*/ 170685 w 3598495"/>
                  <a:gd name="connsiteY167" fmla="*/ 1125426 h 2224519"/>
                  <a:gd name="connsiteX168" fmla="*/ 95322 w 3598495"/>
                  <a:gd name="connsiteY168" fmla="*/ 1235957 h 2224519"/>
                  <a:gd name="connsiteX169" fmla="*/ 180733 w 3598495"/>
                  <a:gd name="connsiteY169" fmla="*/ 1045039 h 2224519"/>
                  <a:gd name="connsiteX170" fmla="*/ 276193 w 3598495"/>
                  <a:gd name="connsiteY170" fmla="*/ 864168 h 2224519"/>
                  <a:gd name="connsiteX171" fmla="*/ 471298 w 3598495"/>
                  <a:gd name="connsiteY171"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474531 w 3598495"/>
                  <a:gd name="connsiteY70" fmla="*/ 1315821 h 2224519"/>
                  <a:gd name="connsiteX71" fmla="*/ 2550730 w 3598495"/>
                  <a:gd name="connsiteY71" fmla="*/ 1263434 h 2224519"/>
                  <a:gd name="connsiteX72" fmla="*/ 2603119 w 3598495"/>
                  <a:gd name="connsiteY72" fmla="*/ 1234859 h 2224519"/>
                  <a:gd name="connsiteX73" fmla="*/ 2064955 w 3598495"/>
                  <a:gd name="connsiteY73" fmla="*/ 1382496 h 2224519"/>
                  <a:gd name="connsiteX74" fmla="*/ 2022094 w 3598495"/>
                  <a:gd name="connsiteY74" fmla="*/ 1225334 h 2224519"/>
                  <a:gd name="connsiteX75" fmla="*/ 2364993 w 3598495"/>
                  <a:gd name="connsiteY75" fmla="*/ 1120559 h 2224519"/>
                  <a:gd name="connsiteX76" fmla="*/ 2803144 w 3598495"/>
                  <a:gd name="connsiteY76" fmla="*/ 1101508 h 2224519"/>
                  <a:gd name="connsiteX77" fmla="*/ 2560257 w 3598495"/>
                  <a:gd name="connsiteY77" fmla="*/ 820521 h 2224519"/>
                  <a:gd name="connsiteX78" fmla="*/ 2226881 w 3598495"/>
                  <a:gd name="connsiteY78" fmla="*/ 1049121 h 2224519"/>
                  <a:gd name="connsiteX79" fmla="*/ 2105637 w 3598495"/>
                  <a:gd name="connsiteY79" fmla="*/ 967096 h 2224519"/>
                  <a:gd name="connsiteX80" fmla="*/ 1771168 w 3598495"/>
                  <a:gd name="connsiteY80" fmla="*/ 1203194 h 2224519"/>
                  <a:gd name="connsiteX81" fmla="*/ 1666272 w 3598495"/>
                  <a:gd name="connsiteY81" fmla="*/ 1103537 h 2224519"/>
                  <a:gd name="connsiteX82" fmla="*/ 1333340 w 3598495"/>
                  <a:gd name="connsiteY82" fmla="*/ 1505003 h 2224519"/>
                  <a:gd name="connsiteX83" fmla="*/ 1260930 w 3598495"/>
                  <a:gd name="connsiteY83" fmla="*/ 1457024 h 2224519"/>
                  <a:gd name="connsiteX84" fmla="*/ 1613074 w 3598495"/>
                  <a:gd name="connsiteY84" fmla="*/ 1076685 h 2224519"/>
                  <a:gd name="connsiteX85" fmla="*/ 1920715 w 3598495"/>
                  <a:gd name="connsiteY85" fmla="*/ 821267 h 2224519"/>
                  <a:gd name="connsiteX86" fmla="*/ 1829273 w 3598495"/>
                  <a:gd name="connsiteY86" fmla="*/ 817291 h 2224519"/>
                  <a:gd name="connsiteX87" fmla="*/ 1773614 w 3598495"/>
                  <a:gd name="connsiteY87" fmla="*/ 761632 h 2224519"/>
                  <a:gd name="connsiteX88" fmla="*/ 1456874 w 3598495"/>
                  <a:gd name="connsiteY88" fmla="*/ 1004847 h 2224519"/>
                  <a:gd name="connsiteX89" fmla="*/ 1527211 w 3598495"/>
                  <a:gd name="connsiteY89" fmla="*/ 753639 h 2224519"/>
                  <a:gd name="connsiteX90" fmla="*/ 1421703 w 3598495"/>
                  <a:gd name="connsiteY90" fmla="*/ 834026 h 2224519"/>
                  <a:gd name="connsiteX91" fmla="*/ 1512138 w 3598495"/>
                  <a:gd name="connsiteY91" fmla="*/ 834026 h 2224519"/>
                  <a:gd name="connsiteX92" fmla="*/ 1371461 w 3598495"/>
                  <a:gd name="connsiteY92" fmla="*/ 1019920 h 2224519"/>
                  <a:gd name="connsiteX93" fmla="*/ 1115228 w 3598495"/>
                  <a:gd name="connsiteY93" fmla="*/ 1246008 h 2224519"/>
                  <a:gd name="connsiteX94" fmla="*/ 907141 w 3598495"/>
                  <a:gd name="connsiteY94" fmla="*/ 1537410 h 2224519"/>
                  <a:gd name="connsiteX95" fmla="*/ 858995 w 3598495"/>
                  <a:gd name="connsiteY95" fmla="*/ 1612773 h 2224519"/>
                  <a:gd name="connsiteX96" fmla="*/ 1009720 w 3598495"/>
                  <a:gd name="connsiteY96" fmla="*/ 1909199 h 2224519"/>
                  <a:gd name="connsiteX97" fmla="*/ 1100156 w 3598495"/>
                  <a:gd name="connsiteY97" fmla="*/ 1889102 h 2224519"/>
                  <a:gd name="connsiteX98" fmla="*/ 1243117 w 3598495"/>
                  <a:gd name="connsiteY98" fmla="*/ 1429806 h 2224519"/>
                  <a:gd name="connsiteX99" fmla="*/ 1356169 w 3598495"/>
                  <a:gd name="connsiteY99" fmla="*/ 1501105 h 2224519"/>
                  <a:gd name="connsiteX100" fmla="*/ 1352194 w 3598495"/>
                  <a:gd name="connsiteY100" fmla="*/ 1596520 h 2224519"/>
                  <a:gd name="connsiteX101" fmla="*/ 1324384 w 3598495"/>
                  <a:gd name="connsiteY101" fmla="*/ 1770376 h 2224519"/>
                  <a:gd name="connsiteX102" fmla="*/ 1416465 w 3598495"/>
                  <a:gd name="connsiteY102" fmla="*/ 1910842 h 2224519"/>
                  <a:gd name="connsiteX103" fmla="*/ 1340269 w 3598495"/>
                  <a:gd name="connsiteY103" fmla="*/ 1640250 h 2224519"/>
                  <a:gd name="connsiteX104" fmla="*/ 1606637 w 3598495"/>
                  <a:gd name="connsiteY104" fmla="*/ 1513030 h 2224519"/>
                  <a:gd name="connsiteX105" fmla="*/ 1723643 w 3598495"/>
                  <a:gd name="connsiteY105" fmla="*/ 1293596 h 2224519"/>
                  <a:gd name="connsiteX106" fmla="*/ 1989073 w 3598495"/>
                  <a:gd name="connsiteY106" fmla="*/ 1262840 h 2224519"/>
                  <a:gd name="connsiteX107" fmla="*/ 1885956 w 3598495"/>
                  <a:gd name="connsiteY107" fmla="*/ 1550615 h 2224519"/>
                  <a:gd name="connsiteX108" fmla="*/ 1755393 w 3598495"/>
                  <a:gd name="connsiteY108" fmla="*/ 1719046 h 2224519"/>
                  <a:gd name="connsiteX109" fmla="*/ 1596312 w 3598495"/>
                  <a:gd name="connsiteY109" fmla="*/ 2013962 h 2224519"/>
                  <a:gd name="connsiteX110" fmla="*/ 1574831 w 3598495"/>
                  <a:gd name="connsiteY110" fmla="*/ 1921749 h 2224519"/>
                  <a:gd name="connsiteX111" fmla="*/ 1471464 w 3598495"/>
                  <a:gd name="connsiteY111" fmla="*/ 2065646 h 2224519"/>
                  <a:gd name="connsiteX112" fmla="*/ 1582781 w 3598495"/>
                  <a:gd name="connsiteY112" fmla="*/ 2133232 h 2224519"/>
                  <a:gd name="connsiteX113" fmla="*/ 1451584 w 3598495"/>
                  <a:gd name="connsiteY113" fmla="*/ 2200818 h 2224519"/>
                  <a:gd name="connsiteX114" fmla="*/ 1228948 w 3598495"/>
                  <a:gd name="connsiteY114" fmla="*/ 2208769 h 2224519"/>
                  <a:gd name="connsiteX115" fmla="*/ 982457 w 3598495"/>
                  <a:gd name="connsiteY115" fmla="*/ 2216722 h 2224519"/>
                  <a:gd name="connsiteX116" fmla="*/ 966555 w 3598495"/>
                  <a:gd name="connsiteY116" fmla="*/ 2137207 h 2224519"/>
                  <a:gd name="connsiteX117" fmla="*/ 1197143 w 3598495"/>
                  <a:gd name="connsiteY117" fmla="*/ 2161061 h 2224519"/>
                  <a:gd name="connsiteX118" fmla="*/ 1324364 w 3598495"/>
                  <a:gd name="connsiteY118" fmla="*/ 2141182 h 2224519"/>
                  <a:gd name="connsiteX119" fmla="*/ 1280632 w 3598495"/>
                  <a:gd name="connsiteY119" fmla="*/ 1954329 h 2224519"/>
                  <a:gd name="connsiteX120" fmla="*/ 1407852 w 3598495"/>
                  <a:gd name="connsiteY120" fmla="*/ 1926500 h 2224519"/>
                  <a:gd name="connsiteX121" fmla="*/ 1247453 w 3598495"/>
                  <a:gd name="connsiteY121" fmla="*/ 1884840 h 2224519"/>
                  <a:gd name="connsiteX122" fmla="*/ 1182614 w 3598495"/>
                  <a:gd name="connsiteY122" fmla="*/ 2054900 h 2224519"/>
                  <a:gd name="connsiteX123" fmla="*/ 1024793 w 3598495"/>
                  <a:gd name="connsiteY123" fmla="*/ 2120214 h 2224519"/>
                  <a:gd name="connsiteX124" fmla="*/ 884116 w 3598495"/>
                  <a:gd name="connsiteY124" fmla="*/ 1758474 h 2224519"/>
                  <a:gd name="connsiteX125" fmla="*/ 843922 w 3598495"/>
                  <a:gd name="connsiteY125" fmla="*/ 2069973 h 2224519"/>
                  <a:gd name="connsiteX126" fmla="*/ 703246 w 3598495"/>
                  <a:gd name="connsiteY126" fmla="*/ 1657991 h 2224519"/>
                  <a:gd name="connsiteX127" fmla="*/ 803729 w 3598495"/>
                  <a:gd name="connsiteY127" fmla="*/ 1406782 h 2224519"/>
                  <a:gd name="connsiteX128" fmla="*/ 884115 w 3598495"/>
                  <a:gd name="connsiteY128" fmla="*/ 1246008 h 2224519"/>
                  <a:gd name="connsiteX129" fmla="*/ 1160446 w 3598495"/>
                  <a:gd name="connsiteY129" fmla="*/ 1125427 h 2224519"/>
                  <a:gd name="connsiteX130" fmla="*/ 1637744 w 3598495"/>
                  <a:gd name="connsiteY130" fmla="*/ 648131 h 2224519"/>
                  <a:gd name="connsiteX131" fmla="*/ 1763348 w 3598495"/>
                  <a:gd name="connsiteY131" fmla="*/ 336632 h 2224519"/>
                  <a:gd name="connsiteX132" fmla="*/ 1642768 w 3598495"/>
                  <a:gd name="connsiteY132" fmla="*/ 376825 h 2224519"/>
                  <a:gd name="connsiteX133" fmla="*/ 1451848 w 3598495"/>
                  <a:gd name="connsiteY133" fmla="*/ 658179 h 2224519"/>
                  <a:gd name="connsiteX134" fmla="*/ 1170498 w 3598495"/>
                  <a:gd name="connsiteY134" fmla="*/ 497404 h 2224519"/>
                  <a:gd name="connsiteX135" fmla="*/ 1200641 w 3598495"/>
                  <a:gd name="connsiteY135" fmla="*/ 633056 h 2224519"/>
                  <a:gd name="connsiteX136" fmla="*/ 1115230 w 3598495"/>
                  <a:gd name="connsiteY136" fmla="*/ 869194 h 2224519"/>
                  <a:gd name="connsiteX137" fmla="*/ 1100158 w 3598495"/>
                  <a:gd name="connsiteY137" fmla="*/ 1004845 h 2224519"/>
                  <a:gd name="connsiteX138" fmla="*/ 904215 w 3598495"/>
                  <a:gd name="connsiteY138" fmla="*/ 1014893 h 2224519"/>
                  <a:gd name="connsiteX139" fmla="*/ 929336 w 3598495"/>
                  <a:gd name="connsiteY139" fmla="*/ 1175667 h 2224519"/>
                  <a:gd name="connsiteX140" fmla="*/ 708272 w 3598495"/>
                  <a:gd name="connsiteY140" fmla="*/ 984749 h 2224519"/>
                  <a:gd name="connsiteX141" fmla="*/ 607789 w 3598495"/>
                  <a:gd name="connsiteY141" fmla="*/ 914411 h 2224519"/>
                  <a:gd name="connsiteX142" fmla="*/ 809594 w 3598495"/>
                  <a:gd name="connsiteY142" fmla="*/ 1313832 h 2224519"/>
                  <a:gd name="connsiteX143" fmla="*/ 512330 w 3598495"/>
                  <a:gd name="connsiteY143" fmla="*/ 1356538 h 2224519"/>
                  <a:gd name="connsiteX144" fmla="*/ 647983 w 3598495"/>
                  <a:gd name="connsiteY144" fmla="*/ 1874028 h 2224519"/>
                  <a:gd name="connsiteX145" fmla="*/ 537449 w 3598495"/>
                  <a:gd name="connsiteY145" fmla="*/ 1798666 h 2224519"/>
                  <a:gd name="connsiteX146" fmla="*/ 391749 w 3598495"/>
                  <a:gd name="connsiteY146" fmla="*/ 1733351 h 2224519"/>
                  <a:gd name="connsiteX147" fmla="*/ 230975 w 3598495"/>
                  <a:gd name="connsiteY147" fmla="*/ 1436924 h 2224519"/>
                  <a:gd name="connsiteX148" fmla="*/ 356580 w 3598495"/>
                  <a:gd name="connsiteY148" fmla="*/ 1668037 h 2224519"/>
                  <a:gd name="connsiteX149" fmla="*/ 431942 w 3598495"/>
                  <a:gd name="connsiteY149" fmla="*/ 1833835 h 2224519"/>
                  <a:gd name="connsiteX150" fmla="*/ 527402 w 3598495"/>
                  <a:gd name="connsiteY150" fmla="*/ 1874028 h 2224519"/>
                  <a:gd name="connsiteX151" fmla="*/ 507305 w 3598495"/>
                  <a:gd name="connsiteY151" fmla="*/ 1989585 h 2224519"/>
                  <a:gd name="connsiteX152" fmla="*/ 311362 w 3598495"/>
                  <a:gd name="connsiteY152" fmla="*/ 2180503 h 2224519"/>
                  <a:gd name="connsiteX153" fmla="*/ 250235 w 3598495"/>
                  <a:gd name="connsiteY153" fmla="*/ 2142821 h 2224519"/>
                  <a:gd name="connsiteX154" fmla="*/ 220927 w 3598495"/>
                  <a:gd name="connsiteY154" fmla="*/ 1989584 h 2224519"/>
                  <a:gd name="connsiteX155" fmla="*/ 120444 w 3598495"/>
                  <a:gd name="connsiteY155" fmla="*/ 1909197 h 2224519"/>
                  <a:gd name="connsiteX156" fmla="*/ 65177 w 3598495"/>
                  <a:gd name="connsiteY156" fmla="*/ 1869004 h 2224519"/>
                  <a:gd name="connsiteX157" fmla="*/ 80251 w 3598495"/>
                  <a:gd name="connsiteY157" fmla="*/ 1673060 h 2224519"/>
                  <a:gd name="connsiteX158" fmla="*/ 205854 w 3598495"/>
                  <a:gd name="connsiteY158" fmla="*/ 1813738 h 2224519"/>
                  <a:gd name="connsiteX159" fmla="*/ 301314 w 3598495"/>
                  <a:gd name="connsiteY159" fmla="*/ 1974512 h 2224519"/>
                  <a:gd name="connsiteX160" fmla="*/ 326435 w 3598495"/>
                  <a:gd name="connsiteY160" fmla="*/ 1863979 h 2224519"/>
                  <a:gd name="connsiteX161" fmla="*/ 175710 w 3598495"/>
                  <a:gd name="connsiteY161" fmla="*/ 1517311 h 2224519"/>
                  <a:gd name="connsiteX162" fmla="*/ 150589 w 3598495"/>
                  <a:gd name="connsiteY162" fmla="*/ 1482143 h 2224519"/>
                  <a:gd name="connsiteX163" fmla="*/ 30008 w 3598495"/>
                  <a:gd name="connsiteY163" fmla="*/ 1642916 h 2224519"/>
                  <a:gd name="connsiteX164" fmla="*/ 19959 w 3598495"/>
                  <a:gd name="connsiteY164" fmla="*/ 1798665 h 2224519"/>
                  <a:gd name="connsiteX165" fmla="*/ 75227 w 3598495"/>
                  <a:gd name="connsiteY165" fmla="*/ 1301271 h 2224519"/>
                  <a:gd name="connsiteX166" fmla="*/ 175709 w 3598495"/>
                  <a:gd name="connsiteY166" fmla="*/ 1341465 h 2224519"/>
                  <a:gd name="connsiteX167" fmla="*/ 170685 w 3598495"/>
                  <a:gd name="connsiteY167" fmla="*/ 1125426 h 2224519"/>
                  <a:gd name="connsiteX168" fmla="*/ 95322 w 3598495"/>
                  <a:gd name="connsiteY168" fmla="*/ 1235957 h 2224519"/>
                  <a:gd name="connsiteX169" fmla="*/ 180733 w 3598495"/>
                  <a:gd name="connsiteY169" fmla="*/ 1045039 h 2224519"/>
                  <a:gd name="connsiteX170" fmla="*/ 276193 w 3598495"/>
                  <a:gd name="connsiteY170" fmla="*/ 864168 h 2224519"/>
                  <a:gd name="connsiteX171" fmla="*/ 471298 w 3598495"/>
                  <a:gd name="connsiteY171"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474531 w 3598495"/>
                  <a:gd name="connsiteY70" fmla="*/ 1315821 h 2224519"/>
                  <a:gd name="connsiteX71" fmla="*/ 2550730 w 3598495"/>
                  <a:gd name="connsiteY71" fmla="*/ 1263434 h 2224519"/>
                  <a:gd name="connsiteX72" fmla="*/ 2584069 w 3598495"/>
                  <a:gd name="connsiteY72" fmla="*/ 1239621 h 2224519"/>
                  <a:gd name="connsiteX73" fmla="*/ 2064955 w 3598495"/>
                  <a:gd name="connsiteY73" fmla="*/ 1382496 h 2224519"/>
                  <a:gd name="connsiteX74" fmla="*/ 2022094 w 3598495"/>
                  <a:gd name="connsiteY74" fmla="*/ 1225334 h 2224519"/>
                  <a:gd name="connsiteX75" fmla="*/ 2364993 w 3598495"/>
                  <a:gd name="connsiteY75" fmla="*/ 1120559 h 2224519"/>
                  <a:gd name="connsiteX76" fmla="*/ 2803144 w 3598495"/>
                  <a:gd name="connsiteY76" fmla="*/ 1101508 h 2224519"/>
                  <a:gd name="connsiteX77" fmla="*/ 2560257 w 3598495"/>
                  <a:gd name="connsiteY77" fmla="*/ 820521 h 2224519"/>
                  <a:gd name="connsiteX78" fmla="*/ 2226881 w 3598495"/>
                  <a:gd name="connsiteY78" fmla="*/ 1049121 h 2224519"/>
                  <a:gd name="connsiteX79" fmla="*/ 2105637 w 3598495"/>
                  <a:gd name="connsiteY79" fmla="*/ 967096 h 2224519"/>
                  <a:gd name="connsiteX80" fmla="*/ 1771168 w 3598495"/>
                  <a:gd name="connsiteY80" fmla="*/ 1203194 h 2224519"/>
                  <a:gd name="connsiteX81" fmla="*/ 1666272 w 3598495"/>
                  <a:gd name="connsiteY81" fmla="*/ 1103537 h 2224519"/>
                  <a:gd name="connsiteX82" fmla="*/ 1333340 w 3598495"/>
                  <a:gd name="connsiteY82" fmla="*/ 1505003 h 2224519"/>
                  <a:gd name="connsiteX83" fmla="*/ 1260930 w 3598495"/>
                  <a:gd name="connsiteY83" fmla="*/ 1457024 h 2224519"/>
                  <a:gd name="connsiteX84" fmla="*/ 1613074 w 3598495"/>
                  <a:gd name="connsiteY84" fmla="*/ 1076685 h 2224519"/>
                  <a:gd name="connsiteX85" fmla="*/ 1920715 w 3598495"/>
                  <a:gd name="connsiteY85" fmla="*/ 821267 h 2224519"/>
                  <a:gd name="connsiteX86" fmla="*/ 1829273 w 3598495"/>
                  <a:gd name="connsiteY86" fmla="*/ 817291 h 2224519"/>
                  <a:gd name="connsiteX87" fmla="*/ 1773614 w 3598495"/>
                  <a:gd name="connsiteY87" fmla="*/ 761632 h 2224519"/>
                  <a:gd name="connsiteX88" fmla="*/ 1456874 w 3598495"/>
                  <a:gd name="connsiteY88" fmla="*/ 1004847 h 2224519"/>
                  <a:gd name="connsiteX89" fmla="*/ 1527211 w 3598495"/>
                  <a:gd name="connsiteY89" fmla="*/ 753639 h 2224519"/>
                  <a:gd name="connsiteX90" fmla="*/ 1421703 w 3598495"/>
                  <a:gd name="connsiteY90" fmla="*/ 834026 h 2224519"/>
                  <a:gd name="connsiteX91" fmla="*/ 1512138 w 3598495"/>
                  <a:gd name="connsiteY91" fmla="*/ 834026 h 2224519"/>
                  <a:gd name="connsiteX92" fmla="*/ 1371461 w 3598495"/>
                  <a:gd name="connsiteY92" fmla="*/ 1019920 h 2224519"/>
                  <a:gd name="connsiteX93" fmla="*/ 1115228 w 3598495"/>
                  <a:gd name="connsiteY93" fmla="*/ 1246008 h 2224519"/>
                  <a:gd name="connsiteX94" fmla="*/ 907141 w 3598495"/>
                  <a:gd name="connsiteY94" fmla="*/ 1537410 h 2224519"/>
                  <a:gd name="connsiteX95" fmla="*/ 858995 w 3598495"/>
                  <a:gd name="connsiteY95" fmla="*/ 1612773 h 2224519"/>
                  <a:gd name="connsiteX96" fmla="*/ 1009720 w 3598495"/>
                  <a:gd name="connsiteY96" fmla="*/ 1909199 h 2224519"/>
                  <a:gd name="connsiteX97" fmla="*/ 1100156 w 3598495"/>
                  <a:gd name="connsiteY97" fmla="*/ 1889102 h 2224519"/>
                  <a:gd name="connsiteX98" fmla="*/ 1243117 w 3598495"/>
                  <a:gd name="connsiteY98" fmla="*/ 1429806 h 2224519"/>
                  <a:gd name="connsiteX99" fmla="*/ 1356169 w 3598495"/>
                  <a:gd name="connsiteY99" fmla="*/ 1501105 h 2224519"/>
                  <a:gd name="connsiteX100" fmla="*/ 1352194 w 3598495"/>
                  <a:gd name="connsiteY100" fmla="*/ 1596520 h 2224519"/>
                  <a:gd name="connsiteX101" fmla="*/ 1324384 w 3598495"/>
                  <a:gd name="connsiteY101" fmla="*/ 1770376 h 2224519"/>
                  <a:gd name="connsiteX102" fmla="*/ 1416465 w 3598495"/>
                  <a:gd name="connsiteY102" fmla="*/ 1910842 h 2224519"/>
                  <a:gd name="connsiteX103" fmla="*/ 1340269 w 3598495"/>
                  <a:gd name="connsiteY103" fmla="*/ 1640250 h 2224519"/>
                  <a:gd name="connsiteX104" fmla="*/ 1606637 w 3598495"/>
                  <a:gd name="connsiteY104" fmla="*/ 1513030 h 2224519"/>
                  <a:gd name="connsiteX105" fmla="*/ 1723643 w 3598495"/>
                  <a:gd name="connsiteY105" fmla="*/ 1293596 h 2224519"/>
                  <a:gd name="connsiteX106" fmla="*/ 1989073 w 3598495"/>
                  <a:gd name="connsiteY106" fmla="*/ 1262840 h 2224519"/>
                  <a:gd name="connsiteX107" fmla="*/ 1885956 w 3598495"/>
                  <a:gd name="connsiteY107" fmla="*/ 1550615 h 2224519"/>
                  <a:gd name="connsiteX108" fmla="*/ 1755393 w 3598495"/>
                  <a:gd name="connsiteY108" fmla="*/ 1719046 h 2224519"/>
                  <a:gd name="connsiteX109" fmla="*/ 1596312 w 3598495"/>
                  <a:gd name="connsiteY109" fmla="*/ 2013962 h 2224519"/>
                  <a:gd name="connsiteX110" fmla="*/ 1574831 w 3598495"/>
                  <a:gd name="connsiteY110" fmla="*/ 1921749 h 2224519"/>
                  <a:gd name="connsiteX111" fmla="*/ 1471464 w 3598495"/>
                  <a:gd name="connsiteY111" fmla="*/ 2065646 h 2224519"/>
                  <a:gd name="connsiteX112" fmla="*/ 1582781 w 3598495"/>
                  <a:gd name="connsiteY112" fmla="*/ 2133232 h 2224519"/>
                  <a:gd name="connsiteX113" fmla="*/ 1451584 w 3598495"/>
                  <a:gd name="connsiteY113" fmla="*/ 2200818 h 2224519"/>
                  <a:gd name="connsiteX114" fmla="*/ 1228948 w 3598495"/>
                  <a:gd name="connsiteY114" fmla="*/ 2208769 h 2224519"/>
                  <a:gd name="connsiteX115" fmla="*/ 982457 w 3598495"/>
                  <a:gd name="connsiteY115" fmla="*/ 2216722 h 2224519"/>
                  <a:gd name="connsiteX116" fmla="*/ 966555 w 3598495"/>
                  <a:gd name="connsiteY116" fmla="*/ 2137207 h 2224519"/>
                  <a:gd name="connsiteX117" fmla="*/ 1197143 w 3598495"/>
                  <a:gd name="connsiteY117" fmla="*/ 2161061 h 2224519"/>
                  <a:gd name="connsiteX118" fmla="*/ 1324364 w 3598495"/>
                  <a:gd name="connsiteY118" fmla="*/ 2141182 h 2224519"/>
                  <a:gd name="connsiteX119" fmla="*/ 1280632 w 3598495"/>
                  <a:gd name="connsiteY119" fmla="*/ 1954329 h 2224519"/>
                  <a:gd name="connsiteX120" fmla="*/ 1407852 w 3598495"/>
                  <a:gd name="connsiteY120" fmla="*/ 1926500 h 2224519"/>
                  <a:gd name="connsiteX121" fmla="*/ 1247453 w 3598495"/>
                  <a:gd name="connsiteY121" fmla="*/ 1884840 h 2224519"/>
                  <a:gd name="connsiteX122" fmla="*/ 1182614 w 3598495"/>
                  <a:gd name="connsiteY122" fmla="*/ 2054900 h 2224519"/>
                  <a:gd name="connsiteX123" fmla="*/ 1024793 w 3598495"/>
                  <a:gd name="connsiteY123" fmla="*/ 2120214 h 2224519"/>
                  <a:gd name="connsiteX124" fmla="*/ 884116 w 3598495"/>
                  <a:gd name="connsiteY124" fmla="*/ 1758474 h 2224519"/>
                  <a:gd name="connsiteX125" fmla="*/ 843922 w 3598495"/>
                  <a:gd name="connsiteY125" fmla="*/ 2069973 h 2224519"/>
                  <a:gd name="connsiteX126" fmla="*/ 703246 w 3598495"/>
                  <a:gd name="connsiteY126" fmla="*/ 1657991 h 2224519"/>
                  <a:gd name="connsiteX127" fmla="*/ 803729 w 3598495"/>
                  <a:gd name="connsiteY127" fmla="*/ 1406782 h 2224519"/>
                  <a:gd name="connsiteX128" fmla="*/ 884115 w 3598495"/>
                  <a:gd name="connsiteY128" fmla="*/ 1246008 h 2224519"/>
                  <a:gd name="connsiteX129" fmla="*/ 1160446 w 3598495"/>
                  <a:gd name="connsiteY129" fmla="*/ 1125427 h 2224519"/>
                  <a:gd name="connsiteX130" fmla="*/ 1637744 w 3598495"/>
                  <a:gd name="connsiteY130" fmla="*/ 648131 h 2224519"/>
                  <a:gd name="connsiteX131" fmla="*/ 1763348 w 3598495"/>
                  <a:gd name="connsiteY131" fmla="*/ 336632 h 2224519"/>
                  <a:gd name="connsiteX132" fmla="*/ 1642768 w 3598495"/>
                  <a:gd name="connsiteY132" fmla="*/ 376825 h 2224519"/>
                  <a:gd name="connsiteX133" fmla="*/ 1451848 w 3598495"/>
                  <a:gd name="connsiteY133" fmla="*/ 658179 h 2224519"/>
                  <a:gd name="connsiteX134" fmla="*/ 1170498 w 3598495"/>
                  <a:gd name="connsiteY134" fmla="*/ 497404 h 2224519"/>
                  <a:gd name="connsiteX135" fmla="*/ 1200641 w 3598495"/>
                  <a:gd name="connsiteY135" fmla="*/ 633056 h 2224519"/>
                  <a:gd name="connsiteX136" fmla="*/ 1115230 w 3598495"/>
                  <a:gd name="connsiteY136" fmla="*/ 869194 h 2224519"/>
                  <a:gd name="connsiteX137" fmla="*/ 1100158 w 3598495"/>
                  <a:gd name="connsiteY137" fmla="*/ 1004845 h 2224519"/>
                  <a:gd name="connsiteX138" fmla="*/ 904215 w 3598495"/>
                  <a:gd name="connsiteY138" fmla="*/ 1014893 h 2224519"/>
                  <a:gd name="connsiteX139" fmla="*/ 929336 w 3598495"/>
                  <a:gd name="connsiteY139" fmla="*/ 1175667 h 2224519"/>
                  <a:gd name="connsiteX140" fmla="*/ 708272 w 3598495"/>
                  <a:gd name="connsiteY140" fmla="*/ 984749 h 2224519"/>
                  <a:gd name="connsiteX141" fmla="*/ 607789 w 3598495"/>
                  <a:gd name="connsiteY141" fmla="*/ 914411 h 2224519"/>
                  <a:gd name="connsiteX142" fmla="*/ 809594 w 3598495"/>
                  <a:gd name="connsiteY142" fmla="*/ 1313832 h 2224519"/>
                  <a:gd name="connsiteX143" fmla="*/ 512330 w 3598495"/>
                  <a:gd name="connsiteY143" fmla="*/ 1356538 h 2224519"/>
                  <a:gd name="connsiteX144" fmla="*/ 647983 w 3598495"/>
                  <a:gd name="connsiteY144" fmla="*/ 1874028 h 2224519"/>
                  <a:gd name="connsiteX145" fmla="*/ 537449 w 3598495"/>
                  <a:gd name="connsiteY145" fmla="*/ 1798666 h 2224519"/>
                  <a:gd name="connsiteX146" fmla="*/ 391749 w 3598495"/>
                  <a:gd name="connsiteY146" fmla="*/ 1733351 h 2224519"/>
                  <a:gd name="connsiteX147" fmla="*/ 230975 w 3598495"/>
                  <a:gd name="connsiteY147" fmla="*/ 1436924 h 2224519"/>
                  <a:gd name="connsiteX148" fmla="*/ 356580 w 3598495"/>
                  <a:gd name="connsiteY148" fmla="*/ 1668037 h 2224519"/>
                  <a:gd name="connsiteX149" fmla="*/ 431942 w 3598495"/>
                  <a:gd name="connsiteY149" fmla="*/ 1833835 h 2224519"/>
                  <a:gd name="connsiteX150" fmla="*/ 527402 w 3598495"/>
                  <a:gd name="connsiteY150" fmla="*/ 1874028 h 2224519"/>
                  <a:gd name="connsiteX151" fmla="*/ 507305 w 3598495"/>
                  <a:gd name="connsiteY151" fmla="*/ 1989585 h 2224519"/>
                  <a:gd name="connsiteX152" fmla="*/ 311362 w 3598495"/>
                  <a:gd name="connsiteY152" fmla="*/ 2180503 h 2224519"/>
                  <a:gd name="connsiteX153" fmla="*/ 250235 w 3598495"/>
                  <a:gd name="connsiteY153" fmla="*/ 2142821 h 2224519"/>
                  <a:gd name="connsiteX154" fmla="*/ 220927 w 3598495"/>
                  <a:gd name="connsiteY154" fmla="*/ 1989584 h 2224519"/>
                  <a:gd name="connsiteX155" fmla="*/ 120444 w 3598495"/>
                  <a:gd name="connsiteY155" fmla="*/ 1909197 h 2224519"/>
                  <a:gd name="connsiteX156" fmla="*/ 65177 w 3598495"/>
                  <a:gd name="connsiteY156" fmla="*/ 1869004 h 2224519"/>
                  <a:gd name="connsiteX157" fmla="*/ 80251 w 3598495"/>
                  <a:gd name="connsiteY157" fmla="*/ 1673060 h 2224519"/>
                  <a:gd name="connsiteX158" fmla="*/ 205854 w 3598495"/>
                  <a:gd name="connsiteY158" fmla="*/ 1813738 h 2224519"/>
                  <a:gd name="connsiteX159" fmla="*/ 301314 w 3598495"/>
                  <a:gd name="connsiteY159" fmla="*/ 1974512 h 2224519"/>
                  <a:gd name="connsiteX160" fmla="*/ 326435 w 3598495"/>
                  <a:gd name="connsiteY160" fmla="*/ 1863979 h 2224519"/>
                  <a:gd name="connsiteX161" fmla="*/ 175710 w 3598495"/>
                  <a:gd name="connsiteY161" fmla="*/ 1517311 h 2224519"/>
                  <a:gd name="connsiteX162" fmla="*/ 150589 w 3598495"/>
                  <a:gd name="connsiteY162" fmla="*/ 1482143 h 2224519"/>
                  <a:gd name="connsiteX163" fmla="*/ 30008 w 3598495"/>
                  <a:gd name="connsiteY163" fmla="*/ 1642916 h 2224519"/>
                  <a:gd name="connsiteX164" fmla="*/ 19959 w 3598495"/>
                  <a:gd name="connsiteY164" fmla="*/ 1798665 h 2224519"/>
                  <a:gd name="connsiteX165" fmla="*/ 75227 w 3598495"/>
                  <a:gd name="connsiteY165" fmla="*/ 1301271 h 2224519"/>
                  <a:gd name="connsiteX166" fmla="*/ 175709 w 3598495"/>
                  <a:gd name="connsiteY166" fmla="*/ 1341465 h 2224519"/>
                  <a:gd name="connsiteX167" fmla="*/ 170685 w 3598495"/>
                  <a:gd name="connsiteY167" fmla="*/ 1125426 h 2224519"/>
                  <a:gd name="connsiteX168" fmla="*/ 95322 w 3598495"/>
                  <a:gd name="connsiteY168" fmla="*/ 1235957 h 2224519"/>
                  <a:gd name="connsiteX169" fmla="*/ 180733 w 3598495"/>
                  <a:gd name="connsiteY169" fmla="*/ 1045039 h 2224519"/>
                  <a:gd name="connsiteX170" fmla="*/ 276193 w 3598495"/>
                  <a:gd name="connsiteY170" fmla="*/ 864168 h 2224519"/>
                  <a:gd name="connsiteX171" fmla="*/ 471298 w 3598495"/>
                  <a:gd name="connsiteY171"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888869 w 3598495"/>
                  <a:gd name="connsiteY70" fmla="*/ 1406308 h 2224519"/>
                  <a:gd name="connsiteX71" fmla="*/ 2550730 w 3598495"/>
                  <a:gd name="connsiteY71" fmla="*/ 1263434 h 2224519"/>
                  <a:gd name="connsiteX72" fmla="*/ 2584069 w 3598495"/>
                  <a:gd name="connsiteY72" fmla="*/ 1239621 h 2224519"/>
                  <a:gd name="connsiteX73" fmla="*/ 2064955 w 3598495"/>
                  <a:gd name="connsiteY73" fmla="*/ 1382496 h 2224519"/>
                  <a:gd name="connsiteX74" fmla="*/ 2022094 w 3598495"/>
                  <a:gd name="connsiteY74" fmla="*/ 1225334 h 2224519"/>
                  <a:gd name="connsiteX75" fmla="*/ 2364993 w 3598495"/>
                  <a:gd name="connsiteY75" fmla="*/ 1120559 h 2224519"/>
                  <a:gd name="connsiteX76" fmla="*/ 2803144 w 3598495"/>
                  <a:gd name="connsiteY76" fmla="*/ 1101508 h 2224519"/>
                  <a:gd name="connsiteX77" fmla="*/ 2560257 w 3598495"/>
                  <a:gd name="connsiteY77" fmla="*/ 820521 h 2224519"/>
                  <a:gd name="connsiteX78" fmla="*/ 2226881 w 3598495"/>
                  <a:gd name="connsiteY78" fmla="*/ 1049121 h 2224519"/>
                  <a:gd name="connsiteX79" fmla="*/ 2105637 w 3598495"/>
                  <a:gd name="connsiteY79" fmla="*/ 967096 h 2224519"/>
                  <a:gd name="connsiteX80" fmla="*/ 1771168 w 3598495"/>
                  <a:gd name="connsiteY80" fmla="*/ 1203194 h 2224519"/>
                  <a:gd name="connsiteX81" fmla="*/ 1666272 w 3598495"/>
                  <a:gd name="connsiteY81" fmla="*/ 1103537 h 2224519"/>
                  <a:gd name="connsiteX82" fmla="*/ 1333340 w 3598495"/>
                  <a:gd name="connsiteY82" fmla="*/ 1505003 h 2224519"/>
                  <a:gd name="connsiteX83" fmla="*/ 1260930 w 3598495"/>
                  <a:gd name="connsiteY83" fmla="*/ 1457024 h 2224519"/>
                  <a:gd name="connsiteX84" fmla="*/ 1613074 w 3598495"/>
                  <a:gd name="connsiteY84" fmla="*/ 1076685 h 2224519"/>
                  <a:gd name="connsiteX85" fmla="*/ 1920715 w 3598495"/>
                  <a:gd name="connsiteY85" fmla="*/ 821267 h 2224519"/>
                  <a:gd name="connsiteX86" fmla="*/ 1829273 w 3598495"/>
                  <a:gd name="connsiteY86" fmla="*/ 817291 h 2224519"/>
                  <a:gd name="connsiteX87" fmla="*/ 1773614 w 3598495"/>
                  <a:gd name="connsiteY87" fmla="*/ 761632 h 2224519"/>
                  <a:gd name="connsiteX88" fmla="*/ 1456874 w 3598495"/>
                  <a:gd name="connsiteY88" fmla="*/ 1004847 h 2224519"/>
                  <a:gd name="connsiteX89" fmla="*/ 1527211 w 3598495"/>
                  <a:gd name="connsiteY89" fmla="*/ 753639 h 2224519"/>
                  <a:gd name="connsiteX90" fmla="*/ 1421703 w 3598495"/>
                  <a:gd name="connsiteY90" fmla="*/ 834026 h 2224519"/>
                  <a:gd name="connsiteX91" fmla="*/ 1512138 w 3598495"/>
                  <a:gd name="connsiteY91" fmla="*/ 834026 h 2224519"/>
                  <a:gd name="connsiteX92" fmla="*/ 1371461 w 3598495"/>
                  <a:gd name="connsiteY92" fmla="*/ 1019920 h 2224519"/>
                  <a:gd name="connsiteX93" fmla="*/ 1115228 w 3598495"/>
                  <a:gd name="connsiteY93" fmla="*/ 1246008 h 2224519"/>
                  <a:gd name="connsiteX94" fmla="*/ 907141 w 3598495"/>
                  <a:gd name="connsiteY94" fmla="*/ 1537410 h 2224519"/>
                  <a:gd name="connsiteX95" fmla="*/ 858995 w 3598495"/>
                  <a:gd name="connsiteY95" fmla="*/ 1612773 h 2224519"/>
                  <a:gd name="connsiteX96" fmla="*/ 1009720 w 3598495"/>
                  <a:gd name="connsiteY96" fmla="*/ 1909199 h 2224519"/>
                  <a:gd name="connsiteX97" fmla="*/ 1100156 w 3598495"/>
                  <a:gd name="connsiteY97" fmla="*/ 1889102 h 2224519"/>
                  <a:gd name="connsiteX98" fmla="*/ 1243117 w 3598495"/>
                  <a:gd name="connsiteY98" fmla="*/ 1429806 h 2224519"/>
                  <a:gd name="connsiteX99" fmla="*/ 1356169 w 3598495"/>
                  <a:gd name="connsiteY99" fmla="*/ 1501105 h 2224519"/>
                  <a:gd name="connsiteX100" fmla="*/ 1352194 w 3598495"/>
                  <a:gd name="connsiteY100" fmla="*/ 1596520 h 2224519"/>
                  <a:gd name="connsiteX101" fmla="*/ 1324384 w 3598495"/>
                  <a:gd name="connsiteY101" fmla="*/ 1770376 h 2224519"/>
                  <a:gd name="connsiteX102" fmla="*/ 1416465 w 3598495"/>
                  <a:gd name="connsiteY102" fmla="*/ 1910842 h 2224519"/>
                  <a:gd name="connsiteX103" fmla="*/ 1340269 w 3598495"/>
                  <a:gd name="connsiteY103" fmla="*/ 1640250 h 2224519"/>
                  <a:gd name="connsiteX104" fmla="*/ 1606637 w 3598495"/>
                  <a:gd name="connsiteY104" fmla="*/ 1513030 h 2224519"/>
                  <a:gd name="connsiteX105" fmla="*/ 1723643 w 3598495"/>
                  <a:gd name="connsiteY105" fmla="*/ 1293596 h 2224519"/>
                  <a:gd name="connsiteX106" fmla="*/ 1989073 w 3598495"/>
                  <a:gd name="connsiteY106" fmla="*/ 1262840 h 2224519"/>
                  <a:gd name="connsiteX107" fmla="*/ 1885956 w 3598495"/>
                  <a:gd name="connsiteY107" fmla="*/ 1550615 h 2224519"/>
                  <a:gd name="connsiteX108" fmla="*/ 1755393 w 3598495"/>
                  <a:gd name="connsiteY108" fmla="*/ 1719046 h 2224519"/>
                  <a:gd name="connsiteX109" fmla="*/ 1596312 w 3598495"/>
                  <a:gd name="connsiteY109" fmla="*/ 2013962 h 2224519"/>
                  <a:gd name="connsiteX110" fmla="*/ 1574831 w 3598495"/>
                  <a:gd name="connsiteY110" fmla="*/ 1921749 h 2224519"/>
                  <a:gd name="connsiteX111" fmla="*/ 1471464 w 3598495"/>
                  <a:gd name="connsiteY111" fmla="*/ 2065646 h 2224519"/>
                  <a:gd name="connsiteX112" fmla="*/ 1582781 w 3598495"/>
                  <a:gd name="connsiteY112" fmla="*/ 2133232 h 2224519"/>
                  <a:gd name="connsiteX113" fmla="*/ 1451584 w 3598495"/>
                  <a:gd name="connsiteY113" fmla="*/ 2200818 h 2224519"/>
                  <a:gd name="connsiteX114" fmla="*/ 1228948 w 3598495"/>
                  <a:gd name="connsiteY114" fmla="*/ 2208769 h 2224519"/>
                  <a:gd name="connsiteX115" fmla="*/ 982457 w 3598495"/>
                  <a:gd name="connsiteY115" fmla="*/ 2216722 h 2224519"/>
                  <a:gd name="connsiteX116" fmla="*/ 966555 w 3598495"/>
                  <a:gd name="connsiteY116" fmla="*/ 2137207 h 2224519"/>
                  <a:gd name="connsiteX117" fmla="*/ 1197143 w 3598495"/>
                  <a:gd name="connsiteY117" fmla="*/ 2161061 h 2224519"/>
                  <a:gd name="connsiteX118" fmla="*/ 1324364 w 3598495"/>
                  <a:gd name="connsiteY118" fmla="*/ 2141182 h 2224519"/>
                  <a:gd name="connsiteX119" fmla="*/ 1280632 w 3598495"/>
                  <a:gd name="connsiteY119" fmla="*/ 1954329 h 2224519"/>
                  <a:gd name="connsiteX120" fmla="*/ 1407852 w 3598495"/>
                  <a:gd name="connsiteY120" fmla="*/ 1926500 h 2224519"/>
                  <a:gd name="connsiteX121" fmla="*/ 1247453 w 3598495"/>
                  <a:gd name="connsiteY121" fmla="*/ 1884840 h 2224519"/>
                  <a:gd name="connsiteX122" fmla="*/ 1182614 w 3598495"/>
                  <a:gd name="connsiteY122" fmla="*/ 2054900 h 2224519"/>
                  <a:gd name="connsiteX123" fmla="*/ 1024793 w 3598495"/>
                  <a:gd name="connsiteY123" fmla="*/ 2120214 h 2224519"/>
                  <a:gd name="connsiteX124" fmla="*/ 884116 w 3598495"/>
                  <a:gd name="connsiteY124" fmla="*/ 1758474 h 2224519"/>
                  <a:gd name="connsiteX125" fmla="*/ 843922 w 3598495"/>
                  <a:gd name="connsiteY125" fmla="*/ 2069973 h 2224519"/>
                  <a:gd name="connsiteX126" fmla="*/ 703246 w 3598495"/>
                  <a:gd name="connsiteY126" fmla="*/ 1657991 h 2224519"/>
                  <a:gd name="connsiteX127" fmla="*/ 803729 w 3598495"/>
                  <a:gd name="connsiteY127" fmla="*/ 1406782 h 2224519"/>
                  <a:gd name="connsiteX128" fmla="*/ 884115 w 3598495"/>
                  <a:gd name="connsiteY128" fmla="*/ 1246008 h 2224519"/>
                  <a:gd name="connsiteX129" fmla="*/ 1160446 w 3598495"/>
                  <a:gd name="connsiteY129" fmla="*/ 1125427 h 2224519"/>
                  <a:gd name="connsiteX130" fmla="*/ 1637744 w 3598495"/>
                  <a:gd name="connsiteY130" fmla="*/ 648131 h 2224519"/>
                  <a:gd name="connsiteX131" fmla="*/ 1763348 w 3598495"/>
                  <a:gd name="connsiteY131" fmla="*/ 336632 h 2224519"/>
                  <a:gd name="connsiteX132" fmla="*/ 1642768 w 3598495"/>
                  <a:gd name="connsiteY132" fmla="*/ 376825 h 2224519"/>
                  <a:gd name="connsiteX133" fmla="*/ 1451848 w 3598495"/>
                  <a:gd name="connsiteY133" fmla="*/ 658179 h 2224519"/>
                  <a:gd name="connsiteX134" fmla="*/ 1170498 w 3598495"/>
                  <a:gd name="connsiteY134" fmla="*/ 497404 h 2224519"/>
                  <a:gd name="connsiteX135" fmla="*/ 1200641 w 3598495"/>
                  <a:gd name="connsiteY135" fmla="*/ 633056 h 2224519"/>
                  <a:gd name="connsiteX136" fmla="*/ 1115230 w 3598495"/>
                  <a:gd name="connsiteY136" fmla="*/ 869194 h 2224519"/>
                  <a:gd name="connsiteX137" fmla="*/ 1100158 w 3598495"/>
                  <a:gd name="connsiteY137" fmla="*/ 1004845 h 2224519"/>
                  <a:gd name="connsiteX138" fmla="*/ 904215 w 3598495"/>
                  <a:gd name="connsiteY138" fmla="*/ 1014893 h 2224519"/>
                  <a:gd name="connsiteX139" fmla="*/ 929336 w 3598495"/>
                  <a:gd name="connsiteY139" fmla="*/ 1175667 h 2224519"/>
                  <a:gd name="connsiteX140" fmla="*/ 708272 w 3598495"/>
                  <a:gd name="connsiteY140" fmla="*/ 984749 h 2224519"/>
                  <a:gd name="connsiteX141" fmla="*/ 607789 w 3598495"/>
                  <a:gd name="connsiteY141" fmla="*/ 914411 h 2224519"/>
                  <a:gd name="connsiteX142" fmla="*/ 809594 w 3598495"/>
                  <a:gd name="connsiteY142" fmla="*/ 1313832 h 2224519"/>
                  <a:gd name="connsiteX143" fmla="*/ 512330 w 3598495"/>
                  <a:gd name="connsiteY143" fmla="*/ 1356538 h 2224519"/>
                  <a:gd name="connsiteX144" fmla="*/ 647983 w 3598495"/>
                  <a:gd name="connsiteY144" fmla="*/ 1874028 h 2224519"/>
                  <a:gd name="connsiteX145" fmla="*/ 537449 w 3598495"/>
                  <a:gd name="connsiteY145" fmla="*/ 1798666 h 2224519"/>
                  <a:gd name="connsiteX146" fmla="*/ 391749 w 3598495"/>
                  <a:gd name="connsiteY146" fmla="*/ 1733351 h 2224519"/>
                  <a:gd name="connsiteX147" fmla="*/ 230975 w 3598495"/>
                  <a:gd name="connsiteY147" fmla="*/ 1436924 h 2224519"/>
                  <a:gd name="connsiteX148" fmla="*/ 356580 w 3598495"/>
                  <a:gd name="connsiteY148" fmla="*/ 1668037 h 2224519"/>
                  <a:gd name="connsiteX149" fmla="*/ 431942 w 3598495"/>
                  <a:gd name="connsiteY149" fmla="*/ 1833835 h 2224519"/>
                  <a:gd name="connsiteX150" fmla="*/ 527402 w 3598495"/>
                  <a:gd name="connsiteY150" fmla="*/ 1874028 h 2224519"/>
                  <a:gd name="connsiteX151" fmla="*/ 507305 w 3598495"/>
                  <a:gd name="connsiteY151" fmla="*/ 1989585 h 2224519"/>
                  <a:gd name="connsiteX152" fmla="*/ 311362 w 3598495"/>
                  <a:gd name="connsiteY152" fmla="*/ 2180503 h 2224519"/>
                  <a:gd name="connsiteX153" fmla="*/ 250235 w 3598495"/>
                  <a:gd name="connsiteY153" fmla="*/ 2142821 h 2224519"/>
                  <a:gd name="connsiteX154" fmla="*/ 220927 w 3598495"/>
                  <a:gd name="connsiteY154" fmla="*/ 1989584 h 2224519"/>
                  <a:gd name="connsiteX155" fmla="*/ 120444 w 3598495"/>
                  <a:gd name="connsiteY155" fmla="*/ 1909197 h 2224519"/>
                  <a:gd name="connsiteX156" fmla="*/ 65177 w 3598495"/>
                  <a:gd name="connsiteY156" fmla="*/ 1869004 h 2224519"/>
                  <a:gd name="connsiteX157" fmla="*/ 80251 w 3598495"/>
                  <a:gd name="connsiteY157" fmla="*/ 1673060 h 2224519"/>
                  <a:gd name="connsiteX158" fmla="*/ 205854 w 3598495"/>
                  <a:gd name="connsiteY158" fmla="*/ 1813738 h 2224519"/>
                  <a:gd name="connsiteX159" fmla="*/ 301314 w 3598495"/>
                  <a:gd name="connsiteY159" fmla="*/ 1974512 h 2224519"/>
                  <a:gd name="connsiteX160" fmla="*/ 326435 w 3598495"/>
                  <a:gd name="connsiteY160" fmla="*/ 1863979 h 2224519"/>
                  <a:gd name="connsiteX161" fmla="*/ 175710 w 3598495"/>
                  <a:gd name="connsiteY161" fmla="*/ 1517311 h 2224519"/>
                  <a:gd name="connsiteX162" fmla="*/ 150589 w 3598495"/>
                  <a:gd name="connsiteY162" fmla="*/ 1482143 h 2224519"/>
                  <a:gd name="connsiteX163" fmla="*/ 30008 w 3598495"/>
                  <a:gd name="connsiteY163" fmla="*/ 1642916 h 2224519"/>
                  <a:gd name="connsiteX164" fmla="*/ 19959 w 3598495"/>
                  <a:gd name="connsiteY164" fmla="*/ 1798665 h 2224519"/>
                  <a:gd name="connsiteX165" fmla="*/ 75227 w 3598495"/>
                  <a:gd name="connsiteY165" fmla="*/ 1301271 h 2224519"/>
                  <a:gd name="connsiteX166" fmla="*/ 175709 w 3598495"/>
                  <a:gd name="connsiteY166" fmla="*/ 1341465 h 2224519"/>
                  <a:gd name="connsiteX167" fmla="*/ 170685 w 3598495"/>
                  <a:gd name="connsiteY167" fmla="*/ 1125426 h 2224519"/>
                  <a:gd name="connsiteX168" fmla="*/ 95322 w 3598495"/>
                  <a:gd name="connsiteY168" fmla="*/ 1235957 h 2224519"/>
                  <a:gd name="connsiteX169" fmla="*/ 180733 w 3598495"/>
                  <a:gd name="connsiteY169" fmla="*/ 1045039 h 2224519"/>
                  <a:gd name="connsiteX170" fmla="*/ 276193 w 3598495"/>
                  <a:gd name="connsiteY170" fmla="*/ 864168 h 2224519"/>
                  <a:gd name="connsiteX171" fmla="*/ 471298 w 3598495"/>
                  <a:gd name="connsiteY171"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888869 w 3598495"/>
                  <a:gd name="connsiteY70" fmla="*/ 1406308 h 2224519"/>
                  <a:gd name="connsiteX71" fmla="*/ 3246055 w 3598495"/>
                  <a:gd name="connsiteY71" fmla="*/ 1339634 h 2224519"/>
                  <a:gd name="connsiteX72" fmla="*/ 2584069 w 3598495"/>
                  <a:gd name="connsiteY72" fmla="*/ 1239621 h 2224519"/>
                  <a:gd name="connsiteX73" fmla="*/ 2064955 w 3598495"/>
                  <a:gd name="connsiteY73" fmla="*/ 1382496 h 2224519"/>
                  <a:gd name="connsiteX74" fmla="*/ 2022094 w 3598495"/>
                  <a:gd name="connsiteY74" fmla="*/ 1225334 h 2224519"/>
                  <a:gd name="connsiteX75" fmla="*/ 2364993 w 3598495"/>
                  <a:gd name="connsiteY75" fmla="*/ 1120559 h 2224519"/>
                  <a:gd name="connsiteX76" fmla="*/ 2803144 w 3598495"/>
                  <a:gd name="connsiteY76" fmla="*/ 1101508 h 2224519"/>
                  <a:gd name="connsiteX77" fmla="*/ 2560257 w 3598495"/>
                  <a:gd name="connsiteY77" fmla="*/ 820521 h 2224519"/>
                  <a:gd name="connsiteX78" fmla="*/ 2226881 w 3598495"/>
                  <a:gd name="connsiteY78" fmla="*/ 1049121 h 2224519"/>
                  <a:gd name="connsiteX79" fmla="*/ 2105637 w 3598495"/>
                  <a:gd name="connsiteY79" fmla="*/ 967096 h 2224519"/>
                  <a:gd name="connsiteX80" fmla="*/ 1771168 w 3598495"/>
                  <a:gd name="connsiteY80" fmla="*/ 1203194 h 2224519"/>
                  <a:gd name="connsiteX81" fmla="*/ 1666272 w 3598495"/>
                  <a:gd name="connsiteY81" fmla="*/ 1103537 h 2224519"/>
                  <a:gd name="connsiteX82" fmla="*/ 1333340 w 3598495"/>
                  <a:gd name="connsiteY82" fmla="*/ 1505003 h 2224519"/>
                  <a:gd name="connsiteX83" fmla="*/ 1260930 w 3598495"/>
                  <a:gd name="connsiteY83" fmla="*/ 1457024 h 2224519"/>
                  <a:gd name="connsiteX84" fmla="*/ 1613074 w 3598495"/>
                  <a:gd name="connsiteY84" fmla="*/ 1076685 h 2224519"/>
                  <a:gd name="connsiteX85" fmla="*/ 1920715 w 3598495"/>
                  <a:gd name="connsiteY85" fmla="*/ 821267 h 2224519"/>
                  <a:gd name="connsiteX86" fmla="*/ 1829273 w 3598495"/>
                  <a:gd name="connsiteY86" fmla="*/ 817291 h 2224519"/>
                  <a:gd name="connsiteX87" fmla="*/ 1773614 w 3598495"/>
                  <a:gd name="connsiteY87" fmla="*/ 761632 h 2224519"/>
                  <a:gd name="connsiteX88" fmla="*/ 1456874 w 3598495"/>
                  <a:gd name="connsiteY88" fmla="*/ 1004847 h 2224519"/>
                  <a:gd name="connsiteX89" fmla="*/ 1527211 w 3598495"/>
                  <a:gd name="connsiteY89" fmla="*/ 753639 h 2224519"/>
                  <a:gd name="connsiteX90" fmla="*/ 1421703 w 3598495"/>
                  <a:gd name="connsiteY90" fmla="*/ 834026 h 2224519"/>
                  <a:gd name="connsiteX91" fmla="*/ 1512138 w 3598495"/>
                  <a:gd name="connsiteY91" fmla="*/ 834026 h 2224519"/>
                  <a:gd name="connsiteX92" fmla="*/ 1371461 w 3598495"/>
                  <a:gd name="connsiteY92" fmla="*/ 1019920 h 2224519"/>
                  <a:gd name="connsiteX93" fmla="*/ 1115228 w 3598495"/>
                  <a:gd name="connsiteY93" fmla="*/ 1246008 h 2224519"/>
                  <a:gd name="connsiteX94" fmla="*/ 907141 w 3598495"/>
                  <a:gd name="connsiteY94" fmla="*/ 1537410 h 2224519"/>
                  <a:gd name="connsiteX95" fmla="*/ 858995 w 3598495"/>
                  <a:gd name="connsiteY95" fmla="*/ 1612773 h 2224519"/>
                  <a:gd name="connsiteX96" fmla="*/ 1009720 w 3598495"/>
                  <a:gd name="connsiteY96" fmla="*/ 1909199 h 2224519"/>
                  <a:gd name="connsiteX97" fmla="*/ 1100156 w 3598495"/>
                  <a:gd name="connsiteY97" fmla="*/ 1889102 h 2224519"/>
                  <a:gd name="connsiteX98" fmla="*/ 1243117 w 3598495"/>
                  <a:gd name="connsiteY98" fmla="*/ 1429806 h 2224519"/>
                  <a:gd name="connsiteX99" fmla="*/ 1356169 w 3598495"/>
                  <a:gd name="connsiteY99" fmla="*/ 1501105 h 2224519"/>
                  <a:gd name="connsiteX100" fmla="*/ 1352194 w 3598495"/>
                  <a:gd name="connsiteY100" fmla="*/ 1596520 h 2224519"/>
                  <a:gd name="connsiteX101" fmla="*/ 1324384 w 3598495"/>
                  <a:gd name="connsiteY101" fmla="*/ 1770376 h 2224519"/>
                  <a:gd name="connsiteX102" fmla="*/ 1416465 w 3598495"/>
                  <a:gd name="connsiteY102" fmla="*/ 1910842 h 2224519"/>
                  <a:gd name="connsiteX103" fmla="*/ 1340269 w 3598495"/>
                  <a:gd name="connsiteY103" fmla="*/ 1640250 h 2224519"/>
                  <a:gd name="connsiteX104" fmla="*/ 1606637 w 3598495"/>
                  <a:gd name="connsiteY104" fmla="*/ 1513030 h 2224519"/>
                  <a:gd name="connsiteX105" fmla="*/ 1723643 w 3598495"/>
                  <a:gd name="connsiteY105" fmla="*/ 1293596 h 2224519"/>
                  <a:gd name="connsiteX106" fmla="*/ 1989073 w 3598495"/>
                  <a:gd name="connsiteY106" fmla="*/ 1262840 h 2224519"/>
                  <a:gd name="connsiteX107" fmla="*/ 1885956 w 3598495"/>
                  <a:gd name="connsiteY107" fmla="*/ 1550615 h 2224519"/>
                  <a:gd name="connsiteX108" fmla="*/ 1755393 w 3598495"/>
                  <a:gd name="connsiteY108" fmla="*/ 1719046 h 2224519"/>
                  <a:gd name="connsiteX109" fmla="*/ 1596312 w 3598495"/>
                  <a:gd name="connsiteY109" fmla="*/ 2013962 h 2224519"/>
                  <a:gd name="connsiteX110" fmla="*/ 1574831 w 3598495"/>
                  <a:gd name="connsiteY110" fmla="*/ 1921749 h 2224519"/>
                  <a:gd name="connsiteX111" fmla="*/ 1471464 w 3598495"/>
                  <a:gd name="connsiteY111" fmla="*/ 2065646 h 2224519"/>
                  <a:gd name="connsiteX112" fmla="*/ 1582781 w 3598495"/>
                  <a:gd name="connsiteY112" fmla="*/ 2133232 h 2224519"/>
                  <a:gd name="connsiteX113" fmla="*/ 1451584 w 3598495"/>
                  <a:gd name="connsiteY113" fmla="*/ 2200818 h 2224519"/>
                  <a:gd name="connsiteX114" fmla="*/ 1228948 w 3598495"/>
                  <a:gd name="connsiteY114" fmla="*/ 2208769 h 2224519"/>
                  <a:gd name="connsiteX115" fmla="*/ 982457 w 3598495"/>
                  <a:gd name="connsiteY115" fmla="*/ 2216722 h 2224519"/>
                  <a:gd name="connsiteX116" fmla="*/ 966555 w 3598495"/>
                  <a:gd name="connsiteY116" fmla="*/ 2137207 h 2224519"/>
                  <a:gd name="connsiteX117" fmla="*/ 1197143 w 3598495"/>
                  <a:gd name="connsiteY117" fmla="*/ 2161061 h 2224519"/>
                  <a:gd name="connsiteX118" fmla="*/ 1324364 w 3598495"/>
                  <a:gd name="connsiteY118" fmla="*/ 2141182 h 2224519"/>
                  <a:gd name="connsiteX119" fmla="*/ 1280632 w 3598495"/>
                  <a:gd name="connsiteY119" fmla="*/ 1954329 h 2224519"/>
                  <a:gd name="connsiteX120" fmla="*/ 1407852 w 3598495"/>
                  <a:gd name="connsiteY120" fmla="*/ 1926500 h 2224519"/>
                  <a:gd name="connsiteX121" fmla="*/ 1247453 w 3598495"/>
                  <a:gd name="connsiteY121" fmla="*/ 1884840 h 2224519"/>
                  <a:gd name="connsiteX122" fmla="*/ 1182614 w 3598495"/>
                  <a:gd name="connsiteY122" fmla="*/ 2054900 h 2224519"/>
                  <a:gd name="connsiteX123" fmla="*/ 1024793 w 3598495"/>
                  <a:gd name="connsiteY123" fmla="*/ 2120214 h 2224519"/>
                  <a:gd name="connsiteX124" fmla="*/ 884116 w 3598495"/>
                  <a:gd name="connsiteY124" fmla="*/ 1758474 h 2224519"/>
                  <a:gd name="connsiteX125" fmla="*/ 843922 w 3598495"/>
                  <a:gd name="connsiteY125" fmla="*/ 2069973 h 2224519"/>
                  <a:gd name="connsiteX126" fmla="*/ 703246 w 3598495"/>
                  <a:gd name="connsiteY126" fmla="*/ 1657991 h 2224519"/>
                  <a:gd name="connsiteX127" fmla="*/ 803729 w 3598495"/>
                  <a:gd name="connsiteY127" fmla="*/ 1406782 h 2224519"/>
                  <a:gd name="connsiteX128" fmla="*/ 884115 w 3598495"/>
                  <a:gd name="connsiteY128" fmla="*/ 1246008 h 2224519"/>
                  <a:gd name="connsiteX129" fmla="*/ 1160446 w 3598495"/>
                  <a:gd name="connsiteY129" fmla="*/ 1125427 h 2224519"/>
                  <a:gd name="connsiteX130" fmla="*/ 1637744 w 3598495"/>
                  <a:gd name="connsiteY130" fmla="*/ 648131 h 2224519"/>
                  <a:gd name="connsiteX131" fmla="*/ 1763348 w 3598495"/>
                  <a:gd name="connsiteY131" fmla="*/ 336632 h 2224519"/>
                  <a:gd name="connsiteX132" fmla="*/ 1642768 w 3598495"/>
                  <a:gd name="connsiteY132" fmla="*/ 376825 h 2224519"/>
                  <a:gd name="connsiteX133" fmla="*/ 1451848 w 3598495"/>
                  <a:gd name="connsiteY133" fmla="*/ 658179 h 2224519"/>
                  <a:gd name="connsiteX134" fmla="*/ 1170498 w 3598495"/>
                  <a:gd name="connsiteY134" fmla="*/ 497404 h 2224519"/>
                  <a:gd name="connsiteX135" fmla="*/ 1200641 w 3598495"/>
                  <a:gd name="connsiteY135" fmla="*/ 633056 h 2224519"/>
                  <a:gd name="connsiteX136" fmla="*/ 1115230 w 3598495"/>
                  <a:gd name="connsiteY136" fmla="*/ 869194 h 2224519"/>
                  <a:gd name="connsiteX137" fmla="*/ 1100158 w 3598495"/>
                  <a:gd name="connsiteY137" fmla="*/ 1004845 h 2224519"/>
                  <a:gd name="connsiteX138" fmla="*/ 904215 w 3598495"/>
                  <a:gd name="connsiteY138" fmla="*/ 1014893 h 2224519"/>
                  <a:gd name="connsiteX139" fmla="*/ 929336 w 3598495"/>
                  <a:gd name="connsiteY139" fmla="*/ 1175667 h 2224519"/>
                  <a:gd name="connsiteX140" fmla="*/ 708272 w 3598495"/>
                  <a:gd name="connsiteY140" fmla="*/ 984749 h 2224519"/>
                  <a:gd name="connsiteX141" fmla="*/ 607789 w 3598495"/>
                  <a:gd name="connsiteY141" fmla="*/ 914411 h 2224519"/>
                  <a:gd name="connsiteX142" fmla="*/ 809594 w 3598495"/>
                  <a:gd name="connsiteY142" fmla="*/ 1313832 h 2224519"/>
                  <a:gd name="connsiteX143" fmla="*/ 512330 w 3598495"/>
                  <a:gd name="connsiteY143" fmla="*/ 1356538 h 2224519"/>
                  <a:gd name="connsiteX144" fmla="*/ 647983 w 3598495"/>
                  <a:gd name="connsiteY144" fmla="*/ 1874028 h 2224519"/>
                  <a:gd name="connsiteX145" fmla="*/ 537449 w 3598495"/>
                  <a:gd name="connsiteY145" fmla="*/ 1798666 h 2224519"/>
                  <a:gd name="connsiteX146" fmla="*/ 391749 w 3598495"/>
                  <a:gd name="connsiteY146" fmla="*/ 1733351 h 2224519"/>
                  <a:gd name="connsiteX147" fmla="*/ 230975 w 3598495"/>
                  <a:gd name="connsiteY147" fmla="*/ 1436924 h 2224519"/>
                  <a:gd name="connsiteX148" fmla="*/ 356580 w 3598495"/>
                  <a:gd name="connsiteY148" fmla="*/ 1668037 h 2224519"/>
                  <a:gd name="connsiteX149" fmla="*/ 431942 w 3598495"/>
                  <a:gd name="connsiteY149" fmla="*/ 1833835 h 2224519"/>
                  <a:gd name="connsiteX150" fmla="*/ 527402 w 3598495"/>
                  <a:gd name="connsiteY150" fmla="*/ 1874028 h 2224519"/>
                  <a:gd name="connsiteX151" fmla="*/ 507305 w 3598495"/>
                  <a:gd name="connsiteY151" fmla="*/ 1989585 h 2224519"/>
                  <a:gd name="connsiteX152" fmla="*/ 311362 w 3598495"/>
                  <a:gd name="connsiteY152" fmla="*/ 2180503 h 2224519"/>
                  <a:gd name="connsiteX153" fmla="*/ 250235 w 3598495"/>
                  <a:gd name="connsiteY153" fmla="*/ 2142821 h 2224519"/>
                  <a:gd name="connsiteX154" fmla="*/ 220927 w 3598495"/>
                  <a:gd name="connsiteY154" fmla="*/ 1989584 h 2224519"/>
                  <a:gd name="connsiteX155" fmla="*/ 120444 w 3598495"/>
                  <a:gd name="connsiteY155" fmla="*/ 1909197 h 2224519"/>
                  <a:gd name="connsiteX156" fmla="*/ 65177 w 3598495"/>
                  <a:gd name="connsiteY156" fmla="*/ 1869004 h 2224519"/>
                  <a:gd name="connsiteX157" fmla="*/ 80251 w 3598495"/>
                  <a:gd name="connsiteY157" fmla="*/ 1673060 h 2224519"/>
                  <a:gd name="connsiteX158" fmla="*/ 205854 w 3598495"/>
                  <a:gd name="connsiteY158" fmla="*/ 1813738 h 2224519"/>
                  <a:gd name="connsiteX159" fmla="*/ 301314 w 3598495"/>
                  <a:gd name="connsiteY159" fmla="*/ 1974512 h 2224519"/>
                  <a:gd name="connsiteX160" fmla="*/ 326435 w 3598495"/>
                  <a:gd name="connsiteY160" fmla="*/ 1863979 h 2224519"/>
                  <a:gd name="connsiteX161" fmla="*/ 175710 w 3598495"/>
                  <a:gd name="connsiteY161" fmla="*/ 1517311 h 2224519"/>
                  <a:gd name="connsiteX162" fmla="*/ 150589 w 3598495"/>
                  <a:gd name="connsiteY162" fmla="*/ 1482143 h 2224519"/>
                  <a:gd name="connsiteX163" fmla="*/ 30008 w 3598495"/>
                  <a:gd name="connsiteY163" fmla="*/ 1642916 h 2224519"/>
                  <a:gd name="connsiteX164" fmla="*/ 19959 w 3598495"/>
                  <a:gd name="connsiteY164" fmla="*/ 1798665 h 2224519"/>
                  <a:gd name="connsiteX165" fmla="*/ 75227 w 3598495"/>
                  <a:gd name="connsiteY165" fmla="*/ 1301271 h 2224519"/>
                  <a:gd name="connsiteX166" fmla="*/ 175709 w 3598495"/>
                  <a:gd name="connsiteY166" fmla="*/ 1341465 h 2224519"/>
                  <a:gd name="connsiteX167" fmla="*/ 170685 w 3598495"/>
                  <a:gd name="connsiteY167" fmla="*/ 1125426 h 2224519"/>
                  <a:gd name="connsiteX168" fmla="*/ 95322 w 3598495"/>
                  <a:gd name="connsiteY168" fmla="*/ 1235957 h 2224519"/>
                  <a:gd name="connsiteX169" fmla="*/ 180733 w 3598495"/>
                  <a:gd name="connsiteY169" fmla="*/ 1045039 h 2224519"/>
                  <a:gd name="connsiteX170" fmla="*/ 276193 w 3598495"/>
                  <a:gd name="connsiteY170" fmla="*/ 864168 h 2224519"/>
                  <a:gd name="connsiteX171" fmla="*/ 471298 w 3598495"/>
                  <a:gd name="connsiteY171"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593593 w 3598495"/>
                  <a:gd name="connsiteY70" fmla="*/ 14586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22094 w 3598495"/>
                  <a:gd name="connsiteY75" fmla="*/ 1225334 h 2224519"/>
                  <a:gd name="connsiteX76" fmla="*/ 2364993 w 3598495"/>
                  <a:gd name="connsiteY76" fmla="*/ 1120559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22094 w 3598495"/>
                  <a:gd name="connsiteY75" fmla="*/ 1225334 h 2224519"/>
                  <a:gd name="connsiteX76" fmla="*/ 2364993 w 3598495"/>
                  <a:gd name="connsiteY76" fmla="*/ 1120559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22094 w 3598495"/>
                  <a:gd name="connsiteY75" fmla="*/ 1225334 h 2224519"/>
                  <a:gd name="connsiteX76" fmla="*/ 2364993 w 3598495"/>
                  <a:gd name="connsiteY76" fmla="*/ 1120559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36406 w 3598495"/>
                  <a:gd name="connsiteY68" fmla="*/ 1349159 h 2224519"/>
                  <a:gd name="connsiteX69" fmla="*/ 2326894 w 3598495"/>
                  <a:gd name="connsiteY69" fmla="*/ 1472983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22094 w 3598495"/>
                  <a:gd name="connsiteY75" fmla="*/ 1225334 h 2224519"/>
                  <a:gd name="connsiteX76" fmla="*/ 2364993 w 3598495"/>
                  <a:gd name="connsiteY76" fmla="*/ 1120559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6894 w 3598495"/>
                  <a:gd name="connsiteY69" fmla="*/ 1472983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22094 w 3598495"/>
                  <a:gd name="connsiteY75" fmla="*/ 1225334 h 2224519"/>
                  <a:gd name="connsiteX76" fmla="*/ 2364993 w 3598495"/>
                  <a:gd name="connsiteY76" fmla="*/ 1120559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458696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22094 w 3598495"/>
                  <a:gd name="connsiteY75" fmla="*/ 1225334 h 2224519"/>
                  <a:gd name="connsiteX76" fmla="*/ 2364993 w 3598495"/>
                  <a:gd name="connsiteY76" fmla="*/ 1120559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458696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22094 w 3598495"/>
                  <a:gd name="connsiteY75" fmla="*/ 1225334 h 2224519"/>
                  <a:gd name="connsiteX76" fmla="*/ 2364993 w 3598495"/>
                  <a:gd name="connsiteY76" fmla="*/ 1120559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458696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05425 w 3598495"/>
                  <a:gd name="connsiteY75" fmla="*/ 1225334 h 2224519"/>
                  <a:gd name="connsiteX76" fmla="*/ 2364993 w 3598495"/>
                  <a:gd name="connsiteY76" fmla="*/ 1120559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458696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05425 w 3598495"/>
                  <a:gd name="connsiteY75" fmla="*/ 1225334 h 2224519"/>
                  <a:gd name="connsiteX76" fmla="*/ 2372137 w 3598495"/>
                  <a:gd name="connsiteY76" fmla="*/ 1108652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458696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05425 w 3598495"/>
                  <a:gd name="connsiteY75" fmla="*/ 1225334 h 2224519"/>
                  <a:gd name="connsiteX76" fmla="*/ 2372137 w 3598495"/>
                  <a:gd name="connsiteY76" fmla="*/ 1108652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458696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05425 w 3598495"/>
                  <a:gd name="connsiteY75" fmla="*/ 1225334 h 2224519"/>
                  <a:gd name="connsiteX76" fmla="*/ 2372137 w 3598495"/>
                  <a:gd name="connsiteY76" fmla="*/ 1108652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458696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05425 w 3598495"/>
                  <a:gd name="connsiteY75" fmla="*/ 1225334 h 2224519"/>
                  <a:gd name="connsiteX76" fmla="*/ 2372137 w 3598495"/>
                  <a:gd name="connsiteY76" fmla="*/ 1108652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690399 h 2224519"/>
                  <a:gd name="connsiteX70" fmla="*/ 2707893 w 3598495"/>
                  <a:gd name="connsiteY70" fmla="*/ 1306296 h 2224519"/>
                  <a:gd name="connsiteX71" fmla="*/ 2888869 w 3598495"/>
                  <a:gd name="connsiteY71" fmla="*/ 1406308 h 2224519"/>
                  <a:gd name="connsiteX72" fmla="*/ 3246055 w 3598495"/>
                  <a:gd name="connsiteY72" fmla="*/ 1339634 h 2224519"/>
                  <a:gd name="connsiteX73" fmla="*/ 2584069 w 3598495"/>
                  <a:gd name="connsiteY73" fmla="*/ 1239621 h 2224519"/>
                  <a:gd name="connsiteX74" fmla="*/ 2064955 w 3598495"/>
                  <a:gd name="connsiteY74" fmla="*/ 1382496 h 2224519"/>
                  <a:gd name="connsiteX75" fmla="*/ 2005425 w 3598495"/>
                  <a:gd name="connsiteY75" fmla="*/ 1225334 h 2224519"/>
                  <a:gd name="connsiteX76" fmla="*/ 2372137 w 3598495"/>
                  <a:gd name="connsiteY76" fmla="*/ 1108652 h 2224519"/>
                  <a:gd name="connsiteX77" fmla="*/ 2803144 w 3598495"/>
                  <a:gd name="connsiteY77" fmla="*/ 1101508 h 2224519"/>
                  <a:gd name="connsiteX78" fmla="*/ 2560257 w 3598495"/>
                  <a:gd name="connsiteY78" fmla="*/ 820521 h 2224519"/>
                  <a:gd name="connsiteX79" fmla="*/ 2226881 w 3598495"/>
                  <a:gd name="connsiteY79" fmla="*/ 1049121 h 2224519"/>
                  <a:gd name="connsiteX80" fmla="*/ 2105637 w 3598495"/>
                  <a:gd name="connsiteY80" fmla="*/ 967096 h 2224519"/>
                  <a:gd name="connsiteX81" fmla="*/ 1771168 w 3598495"/>
                  <a:gd name="connsiteY81" fmla="*/ 1203194 h 2224519"/>
                  <a:gd name="connsiteX82" fmla="*/ 1666272 w 3598495"/>
                  <a:gd name="connsiteY82" fmla="*/ 1103537 h 2224519"/>
                  <a:gd name="connsiteX83" fmla="*/ 1333340 w 3598495"/>
                  <a:gd name="connsiteY83" fmla="*/ 1505003 h 2224519"/>
                  <a:gd name="connsiteX84" fmla="*/ 1260930 w 3598495"/>
                  <a:gd name="connsiteY84" fmla="*/ 1457024 h 2224519"/>
                  <a:gd name="connsiteX85" fmla="*/ 1613074 w 3598495"/>
                  <a:gd name="connsiteY85" fmla="*/ 1076685 h 2224519"/>
                  <a:gd name="connsiteX86" fmla="*/ 1920715 w 3598495"/>
                  <a:gd name="connsiteY86" fmla="*/ 821267 h 2224519"/>
                  <a:gd name="connsiteX87" fmla="*/ 1829273 w 3598495"/>
                  <a:gd name="connsiteY87" fmla="*/ 817291 h 2224519"/>
                  <a:gd name="connsiteX88" fmla="*/ 1773614 w 3598495"/>
                  <a:gd name="connsiteY88" fmla="*/ 761632 h 2224519"/>
                  <a:gd name="connsiteX89" fmla="*/ 1456874 w 3598495"/>
                  <a:gd name="connsiteY89" fmla="*/ 1004847 h 2224519"/>
                  <a:gd name="connsiteX90" fmla="*/ 1527211 w 3598495"/>
                  <a:gd name="connsiteY90" fmla="*/ 753639 h 2224519"/>
                  <a:gd name="connsiteX91" fmla="*/ 1421703 w 3598495"/>
                  <a:gd name="connsiteY91" fmla="*/ 834026 h 2224519"/>
                  <a:gd name="connsiteX92" fmla="*/ 1512138 w 3598495"/>
                  <a:gd name="connsiteY92" fmla="*/ 834026 h 2224519"/>
                  <a:gd name="connsiteX93" fmla="*/ 1371461 w 3598495"/>
                  <a:gd name="connsiteY93" fmla="*/ 1019920 h 2224519"/>
                  <a:gd name="connsiteX94" fmla="*/ 1115228 w 3598495"/>
                  <a:gd name="connsiteY94" fmla="*/ 1246008 h 2224519"/>
                  <a:gd name="connsiteX95" fmla="*/ 907141 w 3598495"/>
                  <a:gd name="connsiteY95" fmla="*/ 1537410 h 2224519"/>
                  <a:gd name="connsiteX96" fmla="*/ 858995 w 3598495"/>
                  <a:gd name="connsiteY96" fmla="*/ 1612773 h 2224519"/>
                  <a:gd name="connsiteX97" fmla="*/ 1009720 w 3598495"/>
                  <a:gd name="connsiteY97" fmla="*/ 1909199 h 2224519"/>
                  <a:gd name="connsiteX98" fmla="*/ 1100156 w 3598495"/>
                  <a:gd name="connsiteY98" fmla="*/ 1889102 h 2224519"/>
                  <a:gd name="connsiteX99" fmla="*/ 1243117 w 3598495"/>
                  <a:gd name="connsiteY99" fmla="*/ 1429806 h 2224519"/>
                  <a:gd name="connsiteX100" fmla="*/ 1356169 w 3598495"/>
                  <a:gd name="connsiteY100" fmla="*/ 1501105 h 2224519"/>
                  <a:gd name="connsiteX101" fmla="*/ 1352194 w 3598495"/>
                  <a:gd name="connsiteY101" fmla="*/ 1596520 h 2224519"/>
                  <a:gd name="connsiteX102" fmla="*/ 1324384 w 3598495"/>
                  <a:gd name="connsiteY102" fmla="*/ 1770376 h 2224519"/>
                  <a:gd name="connsiteX103" fmla="*/ 1416465 w 3598495"/>
                  <a:gd name="connsiteY103" fmla="*/ 1910842 h 2224519"/>
                  <a:gd name="connsiteX104" fmla="*/ 1340269 w 3598495"/>
                  <a:gd name="connsiteY104" fmla="*/ 1640250 h 2224519"/>
                  <a:gd name="connsiteX105" fmla="*/ 1606637 w 3598495"/>
                  <a:gd name="connsiteY105" fmla="*/ 1513030 h 2224519"/>
                  <a:gd name="connsiteX106" fmla="*/ 1723643 w 3598495"/>
                  <a:gd name="connsiteY106" fmla="*/ 1293596 h 2224519"/>
                  <a:gd name="connsiteX107" fmla="*/ 1989073 w 3598495"/>
                  <a:gd name="connsiteY107" fmla="*/ 1262840 h 2224519"/>
                  <a:gd name="connsiteX108" fmla="*/ 1885956 w 3598495"/>
                  <a:gd name="connsiteY108" fmla="*/ 1550615 h 2224519"/>
                  <a:gd name="connsiteX109" fmla="*/ 1755393 w 3598495"/>
                  <a:gd name="connsiteY109" fmla="*/ 1719046 h 2224519"/>
                  <a:gd name="connsiteX110" fmla="*/ 1596312 w 3598495"/>
                  <a:gd name="connsiteY110" fmla="*/ 2013962 h 2224519"/>
                  <a:gd name="connsiteX111" fmla="*/ 1574831 w 3598495"/>
                  <a:gd name="connsiteY111" fmla="*/ 1921749 h 2224519"/>
                  <a:gd name="connsiteX112" fmla="*/ 1471464 w 3598495"/>
                  <a:gd name="connsiteY112" fmla="*/ 2065646 h 2224519"/>
                  <a:gd name="connsiteX113" fmla="*/ 1582781 w 3598495"/>
                  <a:gd name="connsiteY113" fmla="*/ 2133232 h 2224519"/>
                  <a:gd name="connsiteX114" fmla="*/ 1451584 w 3598495"/>
                  <a:gd name="connsiteY114" fmla="*/ 2200818 h 2224519"/>
                  <a:gd name="connsiteX115" fmla="*/ 1228948 w 3598495"/>
                  <a:gd name="connsiteY115" fmla="*/ 2208769 h 2224519"/>
                  <a:gd name="connsiteX116" fmla="*/ 982457 w 3598495"/>
                  <a:gd name="connsiteY116" fmla="*/ 2216722 h 2224519"/>
                  <a:gd name="connsiteX117" fmla="*/ 966555 w 3598495"/>
                  <a:gd name="connsiteY117" fmla="*/ 2137207 h 2224519"/>
                  <a:gd name="connsiteX118" fmla="*/ 1197143 w 3598495"/>
                  <a:gd name="connsiteY118" fmla="*/ 2161061 h 2224519"/>
                  <a:gd name="connsiteX119" fmla="*/ 1324364 w 3598495"/>
                  <a:gd name="connsiteY119" fmla="*/ 2141182 h 2224519"/>
                  <a:gd name="connsiteX120" fmla="*/ 1280632 w 3598495"/>
                  <a:gd name="connsiteY120" fmla="*/ 1954329 h 2224519"/>
                  <a:gd name="connsiteX121" fmla="*/ 1407852 w 3598495"/>
                  <a:gd name="connsiteY121" fmla="*/ 1926500 h 2224519"/>
                  <a:gd name="connsiteX122" fmla="*/ 1247453 w 3598495"/>
                  <a:gd name="connsiteY122" fmla="*/ 1884840 h 2224519"/>
                  <a:gd name="connsiteX123" fmla="*/ 1182614 w 3598495"/>
                  <a:gd name="connsiteY123" fmla="*/ 2054900 h 2224519"/>
                  <a:gd name="connsiteX124" fmla="*/ 1024793 w 3598495"/>
                  <a:gd name="connsiteY124" fmla="*/ 2120214 h 2224519"/>
                  <a:gd name="connsiteX125" fmla="*/ 884116 w 3598495"/>
                  <a:gd name="connsiteY125" fmla="*/ 1758474 h 2224519"/>
                  <a:gd name="connsiteX126" fmla="*/ 843922 w 3598495"/>
                  <a:gd name="connsiteY126" fmla="*/ 2069973 h 2224519"/>
                  <a:gd name="connsiteX127" fmla="*/ 703246 w 3598495"/>
                  <a:gd name="connsiteY127" fmla="*/ 1657991 h 2224519"/>
                  <a:gd name="connsiteX128" fmla="*/ 803729 w 3598495"/>
                  <a:gd name="connsiteY128" fmla="*/ 1406782 h 2224519"/>
                  <a:gd name="connsiteX129" fmla="*/ 884115 w 3598495"/>
                  <a:gd name="connsiteY129" fmla="*/ 1246008 h 2224519"/>
                  <a:gd name="connsiteX130" fmla="*/ 1160446 w 3598495"/>
                  <a:gd name="connsiteY130" fmla="*/ 1125427 h 2224519"/>
                  <a:gd name="connsiteX131" fmla="*/ 1637744 w 3598495"/>
                  <a:gd name="connsiteY131" fmla="*/ 648131 h 2224519"/>
                  <a:gd name="connsiteX132" fmla="*/ 1763348 w 3598495"/>
                  <a:gd name="connsiteY132" fmla="*/ 336632 h 2224519"/>
                  <a:gd name="connsiteX133" fmla="*/ 1642768 w 3598495"/>
                  <a:gd name="connsiteY133" fmla="*/ 376825 h 2224519"/>
                  <a:gd name="connsiteX134" fmla="*/ 1451848 w 3598495"/>
                  <a:gd name="connsiteY134" fmla="*/ 658179 h 2224519"/>
                  <a:gd name="connsiteX135" fmla="*/ 1170498 w 3598495"/>
                  <a:gd name="connsiteY135" fmla="*/ 497404 h 2224519"/>
                  <a:gd name="connsiteX136" fmla="*/ 1200641 w 3598495"/>
                  <a:gd name="connsiteY136" fmla="*/ 633056 h 2224519"/>
                  <a:gd name="connsiteX137" fmla="*/ 1115230 w 3598495"/>
                  <a:gd name="connsiteY137" fmla="*/ 869194 h 2224519"/>
                  <a:gd name="connsiteX138" fmla="*/ 1100158 w 3598495"/>
                  <a:gd name="connsiteY138" fmla="*/ 1004845 h 2224519"/>
                  <a:gd name="connsiteX139" fmla="*/ 904215 w 3598495"/>
                  <a:gd name="connsiteY139" fmla="*/ 1014893 h 2224519"/>
                  <a:gd name="connsiteX140" fmla="*/ 929336 w 3598495"/>
                  <a:gd name="connsiteY140" fmla="*/ 1175667 h 2224519"/>
                  <a:gd name="connsiteX141" fmla="*/ 708272 w 3598495"/>
                  <a:gd name="connsiteY141" fmla="*/ 984749 h 2224519"/>
                  <a:gd name="connsiteX142" fmla="*/ 607789 w 3598495"/>
                  <a:gd name="connsiteY142" fmla="*/ 914411 h 2224519"/>
                  <a:gd name="connsiteX143" fmla="*/ 809594 w 3598495"/>
                  <a:gd name="connsiteY143" fmla="*/ 1313832 h 2224519"/>
                  <a:gd name="connsiteX144" fmla="*/ 512330 w 3598495"/>
                  <a:gd name="connsiteY144" fmla="*/ 1356538 h 2224519"/>
                  <a:gd name="connsiteX145" fmla="*/ 647983 w 3598495"/>
                  <a:gd name="connsiteY145" fmla="*/ 1874028 h 2224519"/>
                  <a:gd name="connsiteX146" fmla="*/ 537449 w 3598495"/>
                  <a:gd name="connsiteY146" fmla="*/ 1798666 h 2224519"/>
                  <a:gd name="connsiteX147" fmla="*/ 391749 w 3598495"/>
                  <a:gd name="connsiteY147" fmla="*/ 1733351 h 2224519"/>
                  <a:gd name="connsiteX148" fmla="*/ 230975 w 3598495"/>
                  <a:gd name="connsiteY148" fmla="*/ 1436924 h 2224519"/>
                  <a:gd name="connsiteX149" fmla="*/ 356580 w 3598495"/>
                  <a:gd name="connsiteY149" fmla="*/ 1668037 h 2224519"/>
                  <a:gd name="connsiteX150" fmla="*/ 431942 w 3598495"/>
                  <a:gd name="connsiteY150" fmla="*/ 1833835 h 2224519"/>
                  <a:gd name="connsiteX151" fmla="*/ 527402 w 3598495"/>
                  <a:gd name="connsiteY151" fmla="*/ 1874028 h 2224519"/>
                  <a:gd name="connsiteX152" fmla="*/ 507305 w 3598495"/>
                  <a:gd name="connsiteY152" fmla="*/ 1989585 h 2224519"/>
                  <a:gd name="connsiteX153" fmla="*/ 311362 w 3598495"/>
                  <a:gd name="connsiteY153" fmla="*/ 2180503 h 2224519"/>
                  <a:gd name="connsiteX154" fmla="*/ 250235 w 3598495"/>
                  <a:gd name="connsiteY154" fmla="*/ 2142821 h 2224519"/>
                  <a:gd name="connsiteX155" fmla="*/ 220927 w 3598495"/>
                  <a:gd name="connsiteY155" fmla="*/ 1989584 h 2224519"/>
                  <a:gd name="connsiteX156" fmla="*/ 120444 w 3598495"/>
                  <a:gd name="connsiteY156" fmla="*/ 1909197 h 2224519"/>
                  <a:gd name="connsiteX157" fmla="*/ 65177 w 3598495"/>
                  <a:gd name="connsiteY157" fmla="*/ 1869004 h 2224519"/>
                  <a:gd name="connsiteX158" fmla="*/ 80251 w 3598495"/>
                  <a:gd name="connsiteY158" fmla="*/ 1673060 h 2224519"/>
                  <a:gd name="connsiteX159" fmla="*/ 205854 w 3598495"/>
                  <a:gd name="connsiteY159" fmla="*/ 1813738 h 2224519"/>
                  <a:gd name="connsiteX160" fmla="*/ 301314 w 3598495"/>
                  <a:gd name="connsiteY160" fmla="*/ 1974512 h 2224519"/>
                  <a:gd name="connsiteX161" fmla="*/ 326435 w 3598495"/>
                  <a:gd name="connsiteY161" fmla="*/ 1863979 h 2224519"/>
                  <a:gd name="connsiteX162" fmla="*/ 175710 w 3598495"/>
                  <a:gd name="connsiteY162" fmla="*/ 1517311 h 2224519"/>
                  <a:gd name="connsiteX163" fmla="*/ 150589 w 3598495"/>
                  <a:gd name="connsiteY163" fmla="*/ 1482143 h 2224519"/>
                  <a:gd name="connsiteX164" fmla="*/ 30008 w 3598495"/>
                  <a:gd name="connsiteY164" fmla="*/ 1642916 h 2224519"/>
                  <a:gd name="connsiteX165" fmla="*/ 19959 w 3598495"/>
                  <a:gd name="connsiteY165" fmla="*/ 1798665 h 2224519"/>
                  <a:gd name="connsiteX166" fmla="*/ 75227 w 3598495"/>
                  <a:gd name="connsiteY166" fmla="*/ 1301271 h 2224519"/>
                  <a:gd name="connsiteX167" fmla="*/ 175709 w 3598495"/>
                  <a:gd name="connsiteY167" fmla="*/ 1341465 h 2224519"/>
                  <a:gd name="connsiteX168" fmla="*/ 170685 w 3598495"/>
                  <a:gd name="connsiteY168" fmla="*/ 1125426 h 2224519"/>
                  <a:gd name="connsiteX169" fmla="*/ 95322 w 3598495"/>
                  <a:gd name="connsiteY169" fmla="*/ 1235957 h 2224519"/>
                  <a:gd name="connsiteX170" fmla="*/ 180733 w 3598495"/>
                  <a:gd name="connsiteY170" fmla="*/ 1045039 h 2224519"/>
                  <a:gd name="connsiteX171" fmla="*/ 276193 w 3598495"/>
                  <a:gd name="connsiteY171" fmla="*/ 864168 h 2224519"/>
                  <a:gd name="connsiteX172" fmla="*/ 471298 w 3598495"/>
                  <a:gd name="connsiteY172"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690399 h 2224519"/>
                  <a:gd name="connsiteX70" fmla="*/ 2323100 w 3598495"/>
                  <a:gd name="connsiteY70" fmla="*/ 1407666 h 2224519"/>
                  <a:gd name="connsiteX71" fmla="*/ 2707893 w 3598495"/>
                  <a:gd name="connsiteY71" fmla="*/ 1306296 h 2224519"/>
                  <a:gd name="connsiteX72" fmla="*/ 2888869 w 3598495"/>
                  <a:gd name="connsiteY72" fmla="*/ 1406308 h 2224519"/>
                  <a:gd name="connsiteX73" fmla="*/ 3246055 w 3598495"/>
                  <a:gd name="connsiteY73" fmla="*/ 1339634 h 2224519"/>
                  <a:gd name="connsiteX74" fmla="*/ 2584069 w 3598495"/>
                  <a:gd name="connsiteY74" fmla="*/ 1239621 h 2224519"/>
                  <a:gd name="connsiteX75" fmla="*/ 2064955 w 3598495"/>
                  <a:gd name="connsiteY75" fmla="*/ 1382496 h 2224519"/>
                  <a:gd name="connsiteX76" fmla="*/ 2005425 w 3598495"/>
                  <a:gd name="connsiteY76" fmla="*/ 1225334 h 2224519"/>
                  <a:gd name="connsiteX77" fmla="*/ 2372137 w 3598495"/>
                  <a:gd name="connsiteY77" fmla="*/ 1108652 h 2224519"/>
                  <a:gd name="connsiteX78" fmla="*/ 2803144 w 3598495"/>
                  <a:gd name="connsiteY78" fmla="*/ 1101508 h 2224519"/>
                  <a:gd name="connsiteX79" fmla="*/ 2560257 w 3598495"/>
                  <a:gd name="connsiteY79" fmla="*/ 820521 h 2224519"/>
                  <a:gd name="connsiteX80" fmla="*/ 2226881 w 3598495"/>
                  <a:gd name="connsiteY80" fmla="*/ 1049121 h 2224519"/>
                  <a:gd name="connsiteX81" fmla="*/ 2105637 w 3598495"/>
                  <a:gd name="connsiteY81" fmla="*/ 967096 h 2224519"/>
                  <a:gd name="connsiteX82" fmla="*/ 1771168 w 3598495"/>
                  <a:gd name="connsiteY82" fmla="*/ 1203194 h 2224519"/>
                  <a:gd name="connsiteX83" fmla="*/ 1666272 w 3598495"/>
                  <a:gd name="connsiteY83" fmla="*/ 1103537 h 2224519"/>
                  <a:gd name="connsiteX84" fmla="*/ 1333340 w 3598495"/>
                  <a:gd name="connsiteY84" fmla="*/ 1505003 h 2224519"/>
                  <a:gd name="connsiteX85" fmla="*/ 1260930 w 3598495"/>
                  <a:gd name="connsiteY85" fmla="*/ 1457024 h 2224519"/>
                  <a:gd name="connsiteX86" fmla="*/ 1613074 w 3598495"/>
                  <a:gd name="connsiteY86" fmla="*/ 1076685 h 2224519"/>
                  <a:gd name="connsiteX87" fmla="*/ 1920715 w 3598495"/>
                  <a:gd name="connsiteY87" fmla="*/ 821267 h 2224519"/>
                  <a:gd name="connsiteX88" fmla="*/ 1829273 w 3598495"/>
                  <a:gd name="connsiteY88" fmla="*/ 817291 h 2224519"/>
                  <a:gd name="connsiteX89" fmla="*/ 1773614 w 3598495"/>
                  <a:gd name="connsiteY89" fmla="*/ 761632 h 2224519"/>
                  <a:gd name="connsiteX90" fmla="*/ 1456874 w 3598495"/>
                  <a:gd name="connsiteY90" fmla="*/ 1004847 h 2224519"/>
                  <a:gd name="connsiteX91" fmla="*/ 1527211 w 3598495"/>
                  <a:gd name="connsiteY91" fmla="*/ 753639 h 2224519"/>
                  <a:gd name="connsiteX92" fmla="*/ 1421703 w 3598495"/>
                  <a:gd name="connsiteY92" fmla="*/ 834026 h 2224519"/>
                  <a:gd name="connsiteX93" fmla="*/ 1512138 w 3598495"/>
                  <a:gd name="connsiteY93" fmla="*/ 834026 h 2224519"/>
                  <a:gd name="connsiteX94" fmla="*/ 1371461 w 3598495"/>
                  <a:gd name="connsiteY94" fmla="*/ 1019920 h 2224519"/>
                  <a:gd name="connsiteX95" fmla="*/ 1115228 w 3598495"/>
                  <a:gd name="connsiteY95" fmla="*/ 1246008 h 2224519"/>
                  <a:gd name="connsiteX96" fmla="*/ 907141 w 3598495"/>
                  <a:gd name="connsiteY96" fmla="*/ 1537410 h 2224519"/>
                  <a:gd name="connsiteX97" fmla="*/ 858995 w 3598495"/>
                  <a:gd name="connsiteY97" fmla="*/ 1612773 h 2224519"/>
                  <a:gd name="connsiteX98" fmla="*/ 1009720 w 3598495"/>
                  <a:gd name="connsiteY98" fmla="*/ 1909199 h 2224519"/>
                  <a:gd name="connsiteX99" fmla="*/ 1100156 w 3598495"/>
                  <a:gd name="connsiteY99" fmla="*/ 1889102 h 2224519"/>
                  <a:gd name="connsiteX100" fmla="*/ 1243117 w 3598495"/>
                  <a:gd name="connsiteY100" fmla="*/ 1429806 h 2224519"/>
                  <a:gd name="connsiteX101" fmla="*/ 1356169 w 3598495"/>
                  <a:gd name="connsiteY101" fmla="*/ 1501105 h 2224519"/>
                  <a:gd name="connsiteX102" fmla="*/ 1352194 w 3598495"/>
                  <a:gd name="connsiteY102" fmla="*/ 1596520 h 2224519"/>
                  <a:gd name="connsiteX103" fmla="*/ 1324384 w 3598495"/>
                  <a:gd name="connsiteY103" fmla="*/ 1770376 h 2224519"/>
                  <a:gd name="connsiteX104" fmla="*/ 1416465 w 3598495"/>
                  <a:gd name="connsiteY104" fmla="*/ 1910842 h 2224519"/>
                  <a:gd name="connsiteX105" fmla="*/ 1340269 w 3598495"/>
                  <a:gd name="connsiteY105" fmla="*/ 1640250 h 2224519"/>
                  <a:gd name="connsiteX106" fmla="*/ 1606637 w 3598495"/>
                  <a:gd name="connsiteY106" fmla="*/ 1513030 h 2224519"/>
                  <a:gd name="connsiteX107" fmla="*/ 1723643 w 3598495"/>
                  <a:gd name="connsiteY107" fmla="*/ 1293596 h 2224519"/>
                  <a:gd name="connsiteX108" fmla="*/ 1989073 w 3598495"/>
                  <a:gd name="connsiteY108" fmla="*/ 1262840 h 2224519"/>
                  <a:gd name="connsiteX109" fmla="*/ 1885956 w 3598495"/>
                  <a:gd name="connsiteY109" fmla="*/ 1550615 h 2224519"/>
                  <a:gd name="connsiteX110" fmla="*/ 1755393 w 3598495"/>
                  <a:gd name="connsiteY110" fmla="*/ 1719046 h 2224519"/>
                  <a:gd name="connsiteX111" fmla="*/ 1596312 w 3598495"/>
                  <a:gd name="connsiteY111" fmla="*/ 2013962 h 2224519"/>
                  <a:gd name="connsiteX112" fmla="*/ 1574831 w 3598495"/>
                  <a:gd name="connsiteY112" fmla="*/ 1921749 h 2224519"/>
                  <a:gd name="connsiteX113" fmla="*/ 1471464 w 3598495"/>
                  <a:gd name="connsiteY113" fmla="*/ 2065646 h 2224519"/>
                  <a:gd name="connsiteX114" fmla="*/ 1582781 w 3598495"/>
                  <a:gd name="connsiteY114" fmla="*/ 2133232 h 2224519"/>
                  <a:gd name="connsiteX115" fmla="*/ 1451584 w 3598495"/>
                  <a:gd name="connsiteY115" fmla="*/ 2200818 h 2224519"/>
                  <a:gd name="connsiteX116" fmla="*/ 1228948 w 3598495"/>
                  <a:gd name="connsiteY116" fmla="*/ 2208769 h 2224519"/>
                  <a:gd name="connsiteX117" fmla="*/ 982457 w 3598495"/>
                  <a:gd name="connsiteY117" fmla="*/ 2216722 h 2224519"/>
                  <a:gd name="connsiteX118" fmla="*/ 966555 w 3598495"/>
                  <a:gd name="connsiteY118" fmla="*/ 2137207 h 2224519"/>
                  <a:gd name="connsiteX119" fmla="*/ 1197143 w 3598495"/>
                  <a:gd name="connsiteY119" fmla="*/ 2161061 h 2224519"/>
                  <a:gd name="connsiteX120" fmla="*/ 1324364 w 3598495"/>
                  <a:gd name="connsiteY120" fmla="*/ 2141182 h 2224519"/>
                  <a:gd name="connsiteX121" fmla="*/ 1280632 w 3598495"/>
                  <a:gd name="connsiteY121" fmla="*/ 1954329 h 2224519"/>
                  <a:gd name="connsiteX122" fmla="*/ 1407852 w 3598495"/>
                  <a:gd name="connsiteY122" fmla="*/ 1926500 h 2224519"/>
                  <a:gd name="connsiteX123" fmla="*/ 1247453 w 3598495"/>
                  <a:gd name="connsiteY123" fmla="*/ 1884840 h 2224519"/>
                  <a:gd name="connsiteX124" fmla="*/ 1182614 w 3598495"/>
                  <a:gd name="connsiteY124" fmla="*/ 2054900 h 2224519"/>
                  <a:gd name="connsiteX125" fmla="*/ 1024793 w 3598495"/>
                  <a:gd name="connsiteY125" fmla="*/ 2120214 h 2224519"/>
                  <a:gd name="connsiteX126" fmla="*/ 884116 w 3598495"/>
                  <a:gd name="connsiteY126" fmla="*/ 1758474 h 2224519"/>
                  <a:gd name="connsiteX127" fmla="*/ 843922 w 3598495"/>
                  <a:gd name="connsiteY127" fmla="*/ 2069973 h 2224519"/>
                  <a:gd name="connsiteX128" fmla="*/ 703246 w 3598495"/>
                  <a:gd name="connsiteY128" fmla="*/ 1657991 h 2224519"/>
                  <a:gd name="connsiteX129" fmla="*/ 803729 w 3598495"/>
                  <a:gd name="connsiteY129" fmla="*/ 1406782 h 2224519"/>
                  <a:gd name="connsiteX130" fmla="*/ 884115 w 3598495"/>
                  <a:gd name="connsiteY130" fmla="*/ 1246008 h 2224519"/>
                  <a:gd name="connsiteX131" fmla="*/ 1160446 w 3598495"/>
                  <a:gd name="connsiteY131" fmla="*/ 1125427 h 2224519"/>
                  <a:gd name="connsiteX132" fmla="*/ 1637744 w 3598495"/>
                  <a:gd name="connsiteY132" fmla="*/ 648131 h 2224519"/>
                  <a:gd name="connsiteX133" fmla="*/ 1763348 w 3598495"/>
                  <a:gd name="connsiteY133" fmla="*/ 336632 h 2224519"/>
                  <a:gd name="connsiteX134" fmla="*/ 1642768 w 3598495"/>
                  <a:gd name="connsiteY134" fmla="*/ 376825 h 2224519"/>
                  <a:gd name="connsiteX135" fmla="*/ 1451848 w 3598495"/>
                  <a:gd name="connsiteY135" fmla="*/ 658179 h 2224519"/>
                  <a:gd name="connsiteX136" fmla="*/ 1170498 w 3598495"/>
                  <a:gd name="connsiteY136" fmla="*/ 497404 h 2224519"/>
                  <a:gd name="connsiteX137" fmla="*/ 1200641 w 3598495"/>
                  <a:gd name="connsiteY137" fmla="*/ 633056 h 2224519"/>
                  <a:gd name="connsiteX138" fmla="*/ 1115230 w 3598495"/>
                  <a:gd name="connsiteY138" fmla="*/ 869194 h 2224519"/>
                  <a:gd name="connsiteX139" fmla="*/ 1100158 w 3598495"/>
                  <a:gd name="connsiteY139" fmla="*/ 1004845 h 2224519"/>
                  <a:gd name="connsiteX140" fmla="*/ 904215 w 3598495"/>
                  <a:gd name="connsiteY140" fmla="*/ 1014893 h 2224519"/>
                  <a:gd name="connsiteX141" fmla="*/ 929336 w 3598495"/>
                  <a:gd name="connsiteY141" fmla="*/ 1175667 h 2224519"/>
                  <a:gd name="connsiteX142" fmla="*/ 708272 w 3598495"/>
                  <a:gd name="connsiteY142" fmla="*/ 984749 h 2224519"/>
                  <a:gd name="connsiteX143" fmla="*/ 607789 w 3598495"/>
                  <a:gd name="connsiteY143" fmla="*/ 914411 h 2224519"/>
                  <a:gd name="connsiteX144" fmla="*/ 809594 w 3598495"/>
                  <a:gd name="connsiteY144" fmla="*/ 1313832 h 2224519"/>
                  <a:gd name="connsiteX145" fmla="*/ 512330 w 3598495"/>
                  <a:gd name="connsiteY145" fmla="*/ 1356538 h 2224519"/>
                  <a:gd name="connsiteX146" fmla="*/ 647983 w 3598495"/>
                  <a:gd name="connsiteY146" fmla="*/ 1874028 h 2224519"/>
                  <a:gd name="connsiteX147" fmla="*/ 537449 w 3598495"/>
                  <a:gd name="connsiteY147" fmla="*/ 1798666 h 2224519"/>
                  <a:gd name="connsiteX148" fmla="*/ 391749 w 3598495"/>
                  <a:gd name="connsiteY148" fmla="*/ 1733351 h 2224519"/>
                  <a:gd name="connsiteX149" fmla="*/ 230975 w 3598495"/>
                  <a:gd name="connsiteY149" fmla="*/ 1436924 h 2224519"/>
                  <a:gd name="connsiteX150" fmla="*/ 356580 w 3598495"/>
                  <a:gd name="connsiteY150" fmla="*/ 1668037 h 2224519"/>
                  <a:gd name="connsiteX151" fmla="*/ 431942 w 3598495"/>
                  <a:gd name="connsiteY151" fmla="*/ 1833835 h 2224519"/>
                  <a:gd name="connsiteX152" fmla="*/ 527402 w 3598495"/>
                  <a:gd name="connsiteY152" fmla="*/ 1874028 h 2224519"/>
                  <a:gd name="connsiteX153" fmla="*/ 507305 w 3598495"/>
                  <a:gd name="connsiteY153" fmla="*/ 1989585 h 2224519"/>
                  <a:gd name="connsiteX154" fmla="*/ 311362 w 3598495"/>
                  <a:gd name="connsiteY154" fmla="*/ 2180503 h 2224519"/>
                  <a:gd name="connsiteX155" fmla="*/ 250235 w 3598495"/>
                  <a:gd name="connsiteY155" fmla="*/ 2142821 h 2224519"/>
                  <a:gd name="connsiteX156" fmla="*/ 220927 w 3598495"/>
                  <a:gd name="connsiteY156" fmla="*/ 1989584 h 2224519"/>
                  <a:gd name="connsiteX157" fmla="*/ 120444 w 3598495"/>
                  <a:gd name="connsiteY157" fmla="*/ 1909197 h 2224519"/>
                  <a:gd name="connsiteX158" fmla="*/ 65177 w 3598495"/>
                  <a:gd name="connsiteY158" fmla="*/ 1869004 h 2224519"/>
                  <a:gd name="connsiteX159" fmla="*/ 80251 w 3598495"/>
                  <a:gd name="connsiteY159" fmla="*/ 1673060 h 2224519"/>
                  <a:gd name="connsiteX160" fmla="*/ 205854 w 3598495"/>
                  <a:gd name="connsiteY160" fmla="*/ 1813738 h 2224519"/>
                  <a:gd name="connsiteX161" fmla="*/ 301314 w 3598495"/>
                  <a:gd name="connsiteY161" fmla="*/ 1974512 h 2224519"/>
                  <a:gd name="connsiteX162" fmla="*/ 326435 w 3598495"/>
                  <a:gd name="connsiteY162" fmla="*/ 1863979 h 2224519"/>
                  <a:gd name="connsiteX163" fmla="*/ 175710 w 3598495"/>
                  <a:gd name="connsiteY163" fmla="*/ 1517311 h 2224519"/>
                  <a:gd name="connsiteX164" fmla="*/ 150589 w 3598495"/>
                  <a:gd name="connsiteY164" fmla="*/ 1482143 h 2224519"/>
                  <a:gd name="connsiteX165" fmla="*/ 30008 w 3598495"/>
                  <a:gd name="connsiteY165" fmla="*/ 1642916 h 2224519"/>
                  <a:gd name="connsiteX166" fmla="*/ 19959 w 3598495"/>
                  <a:gd name="connsiteY166" fmla="*/ 1798665 h 2224519"/>
                  <a:gd name="connsiteX167" fmla="*/ 75227 w 3598495"/>
                  <a:gd name="connsiteY167" fmla="*/ 1301271 h 2224519"/>
                  <a:gd name="connsiteX168" fmla="*/ 175709 w 3598495"/>
                  <a:gd name="connsiteY168" fmla="*/ 1341465 h 2224519"/>
                  <a:gd name="connsiteX169" fmla="*/ 170685 w 3598495"/>
                  <a:gd name="connsiteY169" fmla="*/ 1125426 h 2224519"/>
                  <a:gd name="connsiteX170" fmla="*/ 95322 w 3598495"/>
                  <a:gd name="connsiteY170" fmla="*/ 1235957 h 2224519"/>
                  <a:gd name="connsiteX171" fmla="*/ 180733 w 3598495"/>
                  <a:gd name="connsiteY171" fmla="*/ 1045039 h 2224519"/>
                  <a:gd name="connsiteX172" fmla="*/ 276193 w 3598495"/>
                  <a:gd name="connsiteY172" fmla="*/ 864168 h 2224519"/>
                  <a:gd name="connsiteX173" fmla="*/ 471298 w 3598495"/>
                  <a:gd name="connsiteY173"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690399 h 2224519"/>
                  <a:gd name="connsiteX70" fmla="*/ 2360338 w 3598495"/>
                  <a:gd name="connsiteY70" fmla="*/ 1428354 h 2224519"/>
                  <a:gd name="connsiteX71" fmla="*/ 2707893 w 3598495"/>
                  <a:gd name="connsiteY71" fmla="*/ 1306296 h 2224519"/>
                  <a:gd name="connsiteX72" fmla="*/ 2888869 w 3598495"/>
                  <a:gd name="connsiteY72" fmla="*/ 1406308 h 2224519"/>
                  <a:gd name="connsiteX73" fmla="*/ 3246055 w 3598495"/>
                  <a:gd name="connsiteY73" fmla="*/ 1339634 h 2224519"/>
                  <a:gd name="connsiteX74" fmla="*/ 2584069 w 3598495"/>
                  <a:gd name="connsiteY74" fmla="*/ 1239621 h 2224519"/>
                  <a:gd name="connsiteX75" fmla="*/ 2064955 w 3598495"/>
                  <a:gd name="connsiteY75" fmla="*/ 1382496 h 2224519"/>
                  <a:gd name="connsiteX76" fmla="*/ 2005425 w 3598495"/>
                  <a:gd name="connsiteY76" fmla="*/ 1225334 h 2224519"/>
                  <a:gd name="connsiteX77" fmla="*/ 2372137 w 3598495"/>
                  <a:gd name="connsiteY77" fmla="*/ 1108652 h 2224519"/>
                  <a:gd name="connsiteX78" fmla="*/ 2803144 w 3598495"/>
                  <a:gd name="connsiteY78" fmla="*/ 1101508 h 2224519"/>
                  <a:gd name="connsiteX79" fmla="*/ 2560257 w 3598495"/>
                  <a:gd name="connsiteY79" fmla="*/ 820521 h 2224519"/>
                  <a:gd name="connsiteX80" fmla="*/ 2226881 w 3598495"/>
                  <a:gd name="connsiteY80" fmla="*/ 1049121 h 2224519"/>
                  <a:gd name="connsiteX81" fmla="*/ 2105637 w 3598495"/>
                  <a:gd name="connsiteY81" fmla="*/ 967096 h 2224519"/>
                  <a:gd name="connsiteX82" fmla="*/ 1771168 w 3598495"/>
                  <a:gd name="connsiteY82" fmla="*/ 1203194 h 2224519"/>
                  <a:gd name="connsiteX83" fmla="*/ 1666272 w 3598495"/>
                  <a:gd name="connsiteY83" fmla="*/ 1103537 h 2224519"/>
                  <a:gd name="connsiteX84" fmla="*/ 1333340 w 3598495"/>
                  <a:gd name="connsiteY84" fmla="*/ 1505003 h 2224519"/>
                  <a:gd name="connsiteX85" fmla="*/ 1260930 w 3598495"/>
                  <a:gd name="connsiteY85" fmla="*/ 1457024 h 2224519"/>
                  <a:gd name="connsiteX86" fmla="*/ 1613074 w 3598495"/>
                  <a:gd name="connsiteY86" fmla="*/ 1076685 h 2224519"/>
                  <a:gd name="connsiteX87" fmla="*/ 1920715 w 3598495"/>
                  <a:gd name="connsiteY87" fmla="*/ 821267 h 2224519"/>
                  <a:gd name="connsiteX88" fmla="*/ 1829273 w 3598495"/>
                  <a:gd name="connsiteY88" fmla="*/ 817291 h 2224519"/>
                  <a:gd name="connsiteX89" fmla="*/ 1773614 w 3598495"/>
                  <a:gd name="connsiteY89" fmla="*/ 761632 h 2224519"/>
                  <a:gd name="connsiteX90" fmla="*/ 1456874 w 3598495"/>
                  <a:gd name="connsiteY90" fmla="*/ 1004847 h 2224519"/>
                  <a:gd name="connsiteX91" fmla="*/ 1527211 w 3598495"/>
                  <a:gd name="connsiteY91" fmla="*/ 753639 h 2224519"/>
                  <a:gd name="connsiteX92" fmla="*/ 1421703 w 3598495"/>
                  <a:gd name="connsiteY92" fmla="*/ 834026 h 2224519"/>
                  <a:gd name="connsiteX93" fmla="*/ 1512138 w 3598495"/>
                  <a:gd name="connsiteY93" fmla="*/ 834026 h 2224519"/>
                  <a:gd name="connsiteX94" fmla="*/ 1371461 w 3598495"/>
                  <a:gd name="connsiteY94" fmla="*/ 1019920 h 2224519"/>
                  <a:gd name="connsiteX95" fmla="*/ 1115228 w 3598495"/>
                  <a:gd name="connsiteY95" fmla="*/ 1246008 h 2224519"/>
                  <a:gd name="connsiteX96" fmla="*/ 907141 w 3598495"/>
                  <a:gd name="connsiteY96" fmla="*/ 1537410 h 2224519"/>
                  <a:gd name="connsiteX97" fmla="*/ 858995 w 3598495"/>
                  <a:gd name="connsiteY97" fmla="*/ 1612773 h 2224519"/>
                  <a:gd name="connsiteX98" fmla="*/ 1009720 w 3598495"/>
                  <a:gd name="connsiteY98" fmla="*/ 1909199 h 2224519"/>
                  <a:gd name="connsiteX99" fmla="*/ 1100156 w 3598495"/>
                  <a:gd name="connsiteY99" fmla="*/ 1889102 h 2224519"/>
                  <a:gd name="connsiteX100" fmla="*/ 1243117 w 3598495"/>
                  <a:gd name="connsiteY100" fmla="*/ 1429806 h 2224519"/>
                  <a:gd name="connsiteX101" fmla="*/ 1356169 w 3598495"/>
                  <a:gd name="connsiteY101" fmla="*/ 1501105 h 2224519"/>
                  <a:gd name="connsiteX102" fmla="*/ 1352194 w 3598495"/>
                  <a:gd name="connsiteY102" fmla="*/ 1596520 h 2224519"/>
                  <a:gd name="connsiteX103" fmla="*/ 1324384 w 3598495"/>
                  <a:gd name="connsiteY103" fmla="*/ 1770376 h 2224519"/>
                  <a:gd name="connsiteX104" fmla="*/ 1416465 w 3598495"/>
                  <a:gd name="connsiteY104" fmla="*/ 1910842 h 2224519"/>
                  <a:gd name="connsiteX105" fmla="*/ 1340269 w 3598495"/>
                  <a:gd name="connsiteY105" fmla="*/ 1640250 h 2224519"/>
                  <a:gd name="connsiteX106" fmla="*/ 1606637 w 3598495"/>
                  <a:gd name="connsiteY106" fmla="*/ 1513030 h 2224519"/>
                  <a:gd name="connsiteX107" fmla="*/ 1723643 w 3598495"/>
                  <a:gd name="connsiteY107" fmla="*/ 1293596 h 2224519"/>
                  <a:gd name="connsiteX108" fmla="*/ 1989073 w 3598495"/>
                  <a:gd name="connsiteY108" fmla="*/ 1262840 h 2224519"/>
                  <a:gd name="connsiteX109" fmla="*/ 1885956 w 3598495"/>
                  <a:gd name="connsiteY109" fmla="*/ 1550615 h 2224519"/>
                  <a:gd name="connsiteX110" fmla="*/ 1755393 w 3598495"/>
                  <a:gd name="connsiteY110" fmla="*/ 1719046 h 2224519"/>
                  <a:gd name="connsiteX111" fmla="*/ 1596312 w 3598495"/>
                  <a:gd name="connsiteY111" fmla="*/ 2013962 h 2224519"/>
                  <a:gd name="connsiteX112" fmla="*/ 1574831 w 3598495"/>
                  <a:gd name="connsiteY112" fmla="*/ 1921749 h 2224519"/>
                  <a:gd name="connsiteX113" fmla="*/ 1471464 w 3598495"/>
                  <a:gd name="connsiteY113" fmla="*/ 2065646 h 2224519"/>
                  <a:gd name="connsiteX114" fmla="*/ 1582781 w 3598495"/>
                  <a:gd name="connsiteY114" fmla="*/ 2133232 h 2224519"/>
                  <a:gd name="connsiteX115" fmla="*/ 1451584 w 3598495"/>
                  <a:gd name="connsiteY115" fmla="*/ 2200818 h 2224519"/>
                  <a:gd name="connsiteX116" fmla="*/ 1228948 w 3598495"/>
                  <a:gd name="connsiteY116" fmla="*/ 2208769 h 2224519"/>
                  <a:gd name="connsiteX117" fmla="*/ 982457 w 3598495"/>
                  <a:gd name="connsiteY117" fmla="*/ 2216722 h 2224519"/>
                  <a:gd name="connsiteX118" fmla="*/ 966555 w 3598495"/>
                  <a:gd name="connsiteY118" fmla="*/ 2137207 h 2224519"/>
                  <a:gd name="connsiteX119" fmla="*/ 1197143 w 3598495"/>
                  <a:gd name="connsiteY119" fmla="*/ 2161061 h 2224519"/>
                  <a:gd name="connsiteX120" fmla="*/ 1324364 w 3598495"/>
                  <a:gd name="connsiteY120" fmla="*/ 2141182 h 2224519"/>
                  <a:gd name="connsiteX121" fmla="*/ 1280632 w 3598495"/>
                  <a:gd name="connsiteY121" fmla="*/ 1954329 h 2224519"/>
                  <a:gd name="connsiteX122" fmla="*/ 1407852 w 3598495"/>
                  <a:gd name="connsiteY122" fmla="*/ 1926500 h 2224519"/>
                  <a:gd name="connsiteX123" fmla="*/ 1247453 w 3598495"/>
                  <a:gd name="connsiteY123" fmla="*/ 1884840 h 2224519"/>
                  <a:gd name="connsiteX124" fmla="*/ 1182614 w 3598495"/>
                  <a:gd name="connsiteY124" fmla="*/ 2054900 h 2224519"/>
                  <a:gd name="connsiteX125" fmla="*/ 1024793 w 3598495"/>
                  <a:gd name="connsiteY125" fmla="*/ 2120214 h 2224519"/>
                  <a:gd name="connsiteX126" fmla="*/ 884116 w 3598495"/>
                  <a:gd name="connsiteY126" fmla="*/ 1758474 h 2224519"/>
                  <a:gd name="connsiteX127" fmla="*/ 843922 w 3598495"/>
                  <a:gd name="connsiteY127" fmla="*/ 2069973 h 2224519"/>
                  <a:gd name="connsiteX128" fmla="*/ 703246 w 3598495"/>
                  <a:gd name="connsiteY128" fmla="*/ 1657991 h 2224519"/>
                  <a:gd name="connsiteX129" fmla="*/ 803729 w 3598495"/>
                  <a:gd name="connsiteY129" fmla="*/ 1406782 h 2224519"/>
                  <a:gd name="connsiteX130" fmla="*/ 884115 w 3598495"/>
                  <a:gd name="connsiteY130" fmla="*/ 1246008 h 2224519"/>
                  <a:gd name="connsiteX131" fmla="*/ 1160446 w 3598495"/>
                  <a:gd name="connsiteY131" fmla="*/ 1125427 h 2224519"/>
                  <a:gd name="connsiteX132" fmla="*/ 1637744 w 3598495"/>
                  <a:gd name="connsiteY132" fmla="*/ 648131 h 2224519"/>
                  <a:gd name="connsiteX133" fmla="*/ 1763348 w 3598495"/>
                  <a:gd name="connsiteY133" fmla="*/ 336632 h 2224519"/>
                  <a:gd name="connsiteX134" fmla="*/ 1642768 w 3598495"/>
                  <a:gd name="connsiteY134" fmla="*/ 376825 h 2224519"/>
                  <a:gd name="connsiteX135" fmla="*/ 1451848 w 3598495"/>
                  <a:gd name="connsiteY135" fmla="*/ 658179 h 2224519"/>
                  <a:gd name="connsiteX136" fmla="*/ 1170498 w 3598495"/>
                  <a:gd name="connsiteY136" fmla="*/ 497404 h 2224519"/>
                  <a:gd name="connsiteX137" fmla="*/ 1200641 w 3598495"/>
                  <a:gd name="connsiteY137" fmla="*/ 633056 h 2224519"/>
                  <a:gd name="connsiteX138" fmla="*/ 1115230 w 3598495"/>
                  <a:gd name="connsiteY138" fmla="*/ 869194 h 2224519"/>
                  <a:gd name="connsiteX139" fmla="*/ 1100158 w 3598495"/>
                  <a:gd name="connsiteY139" fmla="*/ 1004845 h 2224519"/>
                  <a:gd name="connsiteX140" fmla="*/ 904215 w 3598495"/>
                  <a:gd name="connsiteY140" fmla="*/ 1014893 h 2224519"/>
                  <a:gd name="connsiteX141" fmla="*/ 929336 w 3598495"/>
                  <a:gd name="connsiteY141" fmla="*/ 1175667 h 2224519"/>
                  <a:gd name="connsiteX142" fmla="*/ 708272 w 3598495"/>
                  <a:gd name="connsiteY142" fmla="*/ 984749 h 2224519"/>
                  <a:gd name="connsiteX143" fmla="*/ 607789 w 3598495"/>
                  <a:gd name="connsiteY143" fmla="*/ 914411 h 2224519"/>
                  <a:gd name="connsiteX144" fmla="*/ 809594 w 3598495"/>
                  <a:gd name="connsiteY144" fmla="*/ 1313832 h 2224519"/>
                  <a:gd name="connsiteX145" fmla="*/ 512330 w 3598495"/>
                  <a:gd name="connsiteY145" fmla="*/ 1356538 h 2224519"/>
                  <a:gd name="connsiteX146" fmla="*/ 647983 w 3598495"/>
                  <a:gd name="connsiteY146" fmla="*/ 1874028 h 2224519"/>
                  <a:gd name="connsiteX147" fmla="*/ 537449 w 3598495"/>
                  <a:gd name="connsiteY147" fmla="*/ 1798666 h 2224519"/>
                  <a:gd name="connsiteX148" fmla="*/ 391749 w 3598495"/>
                  <a:gd name="connsiteY148" fmla="*/ 1733351 h 2224519"/>
                  <a:gd name="connsiteX149" fmla="*/ 230975 w 3598495"/>
                  <a:gd name="connsiteY149" fmla="*/ 1436924 h 2224519"/>
                  <a:gd name="connsiteX150" fmla="*/ 356580 w 3598495"/>
                  <a:gd name="connsiteY150" fmla="*/ 1668037 h 2224519"/>
                  <a:gd name="connsiteX151" fmla="*/ 431942 w 3598495"/>
                  <a:gd name="connsiteY151" fmla="*/ 1833835 h 2224519"/>
                  <a:gd name="connsiteX152" fmla="*/ 527402 w 3598495"/>
                  <a:gd name="connsiteY152" fmla="*/ 1874028 h 2224519"/>
                  <a:gd name="connsiteX153" fmla="*/ 507305 w 3598495"/>
                  <a:gd name="connsiteY153" fmla="*/ 1989585 h 2224519"/>
                  <a:gd name="connsiteX154" fmla="*/ 311362 w 3598495"/>
                  <a:gd name="connsiteY154" fmla="*/ 2180503 h 2224519"/>
                  <a:gd name="connsiteX155" fmla="*/ 250235 w 3598495"/>
                  <a:gd name="connsiteY155" fmla="*/ 2142821 h 2224519"/>
                  <a:gd name="connsiteX156" fmla="*/ 220927 w 3598495"/>
                  <a:gd name="connsiteY156" fmla="*/ 1989584 h 2224519"/>
                  <a:gd name="connsiteX157" fmla="*/ 120444 w 3598495"/>
                  <a:gd name="connsiteY157" fmla="*/ 1909197 h 2224519"/>
                  <a:gd name="connsiteX158" fmla="*/ 65177 w 3598495"/>
                  <a:gd name="connsiteY158" fmla="*/ 1869004 h 2224519"/>
                  <a:gd name="connsiteX159" fmla="*/ 80251 w 3598495"/>
                  <a:gd name="connsiteY159" fmla="*/ 1673060 h 2224519"/>
                  <a:gd name="connsiteX160" fmla="*/ 205854 w 3598495"/>
                  <a:gd name="connsiteY160" fmla="*/ 1813738 h 2224519"/>
                  <a:gd name="connsiteX161" fmla="*/ 301314 w 3598495"/>
                  <a:gd name="connsiteY161" fmla="*/ 1974512 h 2224519"/>
                  <a:gd name="connsiteX162" fmla="*/ 326435 w 3598495"/>
                  <a:gd name="connsiteY162" fmla="*/ 1863979 h 2224519"/>
                  <a:gd name="connsiteX163" fmla="*/ 175710 w 3598495"/>
                  <a:gd name="connsiteY163" fmla="*/ 1517311 h 2224519"/>
                  <a:gd name="connsiteX164" fmla="*/ 150589 w 3598495"/>
                  <a:gd name="connsiteY164" fmla="*/ 1482143 h 2224519"/>
                  <a:gd name="connsiteX165" fmla="*/ 30008 w 3598495"/>
                  <a:gd name="connsiteY165" fmla="*/ 1642916 h 2224519"/>
                  <a:gd name="connsiteX166" fmla="*/ 19959 w 3598495"/>
                  <a:gd name="connsiteY166" fmla="*/ 1798665 h 2224519"/>
                  <a:gd name="connsiteX167" fmla="*/ 75227 w 3598495"/>
                  <a:gd name="connsiteY167" fmla="*/ 1301271 h 2224519"/>
                  <a:gd name="connsiteX168" fmla="*/ 175709 w 3598495"/>
                  <a:gd name="connsiteY168" fmla="*/ 1341465 h 2224519"/>
                  <a:gd name="connsiteX169" fmla="*/ 170685 w 3598495"/>
                  <a:gd name="connsiteY169" fmla="*/ 1125426 h 2224519"/>
                  <a:gd name="connsiteX170" fmla="*/ 95322 w 3598495"/>
                  <a:gd name="connsiteY170" fmla="*/ 1235957 h 2224519"/>
                  <a:gd name="connsiteX171" fmla="*/ 180733 w 3598495"/>
                  <a:gd name="connsiteY171" fmla="*/ 1045039 h 2224519"/>
                  <a:gd name="connsiteX172" fmla="*/ 276193 w 3598495"/>
                  <a:gd name="connsiteY172" fmla="*/ 864168 h 2224519"/>
                  <a:gd name="connsiteX173" fmla="*/ 471298 w 3598495"/>
                  <a:gd name="connsiteY173"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690399 h 2224519"/>
                  <a:gd name="connsiteX70" fmla="*/ 2360338 w 3598495"/>
                  <a:gd name="connsiteY70" fmla="*/ 1428354 h 2224519"/>
                  <a:gd name="connsiteX71" fmla="*/ 2707893 w 3598495"/>
                  <a:gd name="connsiteY71" fmla="*/ 1306296 h 2224519"/>
                  <a:gd name="connsiteX72" fmla="*/ 2888869 w 3598495"/>
                  <a:gd name="connsiteY72" fmla="*/ 1406308 h 2224519"/>
                  <a:gd name="connsiteX73" fmla="*/ 3246055 w 3598495"/>
                  <a:gd name="connsiteY73" fmla="*/ 1339634 h 2224519"/>
                  <a:gd name="connsiteX74" fmla="*/ 2584069 w 3598495"/>
                  <a:gd name="connsiteY74" fmla="*/ 1239621 h 2224519"/>
                  <a:gd name="connsiteX75" fmla="*/ 2064955 w 3598495"/>
                  <a:gd name="connsiteY75" fmla="*/ 1382496 h 2224519"/>
                  <a:gd name="connsiteX76" fmla="*/ 2005425 w 3598495"/>
                  <a:gd name="connsiteY76" fmla="*/ 1225334 h 2224519"/>
                  <a:gd name="connsiteX77" fmla="*/ 2372137 w 3598495"/>
                  <a:gd name="connsiteY77" fmla="*/ 1108652 h 2224519"/>
                  <a:gd name="connsiteX78" fmla="*/ 2803144 w 3598495"/>
                  <a:gd name="connsiteY78" fmla="*/ 1101508 h 2224519"/>
                  <a:gd name="connsiteX79" fmla="*/ 2560257 w 3598495"/>
                  <a:gd name="connsiteY79" fmla="*/ 820521 h 2224519"/>
                  <a:gd name="connsiteX80" fmla="*/ 2226881 w 3598495"/>
                  <a:gd name="connsiteY80" fmla="*/ 1049121 h 2224519"/>
                  <a:gd name="connsiteX81" fmla="*/ 2105637 w 3598495"/>
                  <a:gd name="connsiteY81" fmla="*/ 967096 h 2224519"/>
                  <a:gd name="connsiteX82" fmla="*/ 1771168 w 3598495"/>
                  <a:gd name="connsiteY82" fmla="*/ 1203194 h 2224519"/>
                  <a:gd name="connsiteX83" fmla="*/ 1666272 w 3598495"/>
                  <a:gd name="connsiteY83" fmla="*/ 1103537 h 2224519"/>
                  <a:gd name="connsiteX84" fmla="*/ 1333340 w 3598495"/>
                  <a:gd name="connsiteY84" fmla="*/ 1505003 h 2224519"/>
                  <a:gd name="connsiteX85" fmla="*/ 1260930 w 3598495"/>
                  <a:gd name="connsiteY85" fmla="*/ 1457024 h 2224519"/>
                  <a:gd name="connsiteX86" fmla="*/ 1613074 w 3598495"/>
                  <a:gd name="connsiteY86" fmla="*/ 1076685 h 2224519"/>
                  <a:gd name="connsiteX87" fmla="*/ 1920715 w 3598495"/>
                  <a:gd name="connsiteY87" fmla="*/ 821267 h 2224519"/>
                  <a:gd name="connsiteX88" fmla="*/ 1829273 w 3598495"/>
                  <a:gd name="connsiteY88" fmla="*/ 817291 h 2224519"/>
                  <a:gd name="connsiteX89" fmla="*/ 1773614 w 3598495"/>
                  <a:gd name="connsiteY89" fmla="*/ 761632 h 2224519"/>
                  <a:gd name="connsiteX90" fmla="*/ 1456874 w 3598495"/>
                  <a:gd name="connsiteY90" fmla="*/ 1004847 h 2224519"/>
                  <a:gd name="connsiteX91" fmla="*/ 1527211 w 3598495"/>
                  <a:gd name="connsiteY91" fmla="*/ 753639 h 2224519"/>
                  <a:gd name="connsiteX92" fmla="*/ 1421703 w 3598495"/>
                  <a:gd name="connsiteY92" fmla="*/ 834026 h 2224519"/>
                  <a:gd name="connsiteX93" fmla="*/ 1512138 w 3598495"/>
                  <a:gd name="connsiteY93" fmla="*/ 834026 h 2224519"/>
                  <a:gd name="connsiteX94" fmla="*/ 1371461 w 3598495"/>
                  <a:gd name="connsiteY94" fmla="*/ 1019920 h 2224519"/>
                  <a:gd name="connsiteX95" fmla="*/ 1115228 w 3598495"/>
                  <a:gd name="connsiteY95" fmla="*/ 1246008 h 2224519"/>
                  <a:gd name="connsiteX96" fmla="*/ 907141 w 3598495"/>
                  <a:gd name="connsiteY96" fmla="*/ 1537410 h 2224519"/>
                  <a:gd name="connsiteX97" fmla="*/ 858995 w 3598495"/>
                  <a:gd name="connsiteY97" fmla="*/ 1612773 h 2224519"/>
                  <a:gd name="connsiteX98" fmla="*/ 1009720 w 3598495"/>
                  <a:gd name="connsiteY98" fmla="*/ 1909199 h 2224519"/>
                  <a:gd name="connsiteX99" fmla="*/ 1100156 w 3598495"/>
                  <a:gd name="connsiteY99" fmla="*/ 1889102 h 2224519"/>
                  <a:gd name="connsiteX100" fmla="*/ 1243117 w 3598495"/>
                  <a:gd name="connsiteY100" fmla="*/ 1429806 h 2224519"/>
                  <a:gd name="connsiteX101" fmla="*/ 1356169 w 3598495"/>
                  <a:gd name="connsiteY101" fmla="*/ 1501105 h 2224519"/>
                  <a:gd name="connsiteX102" fmla="*/ 1352194 w 3598495"/>
                  <a:gd name="connsiteY102" fmla="*/ 1596520 h 2224519"/>
                  <a:gd name="connsiteX103" fmla="*/ 1324384 w 3598495"/>
                  <a:gd name="connsiteY103" fmla="*/ 1770376 h 2224519"/>
                  <a:gd name="connsiteX104" fmla="*/ 1416465 w 3598495"/>
                  <a:gd name="connsiteY104" fmla="*/ 1910842 h 2224519"/>
                  <a:gd name="connsiteX105" fmla="*/ 1340269 w 3598495"/>
                  <a:gd name="connsiteY105" fmla="*/ 1640250 h 2224519"/>
                  <a:gd name="connsiteX106" fmla="*/ 1606637 w 3598495"/>
                  <a:gd name="connsiteY106" fmla="*/ 1513030 h 2224519"/>
                  <a:gd name="connsiteX107" fmla="*/ 1723643 w 3598495"/>
                  <a:gd name="connsiteY107" fmla="*/ 1293596 h 2224519"/>
                  <a:gd name="connsiteX108" fmla="*/ 1989073 w 3598495"/>
                  <a:gd name="connsiteY108" fmla="*/ 1262840 h 2224519"/>
                  <a:gd name="connsiteX109" fmla="*/ 1885956 w 3598495"/>
                  <a:gd name="connsiteY109" fmla="*/ 1550615 h 2224519"/>
                  <a:gd name="connsiteX110" fmla="*/ 1755393 w 3598495"/>
                  <a:gd name="connsiteY110" fmla="*/ 1719046 h 2224519"/>
                  <a:gd name="connsiteX111" fmla="*/ 1596312 w 3598495"/>
                  <a:gd name="connsiteY111" fmla="*/ 2013962 h 2224519"/>
                  <a:gd name="connsiteX112" fmla="*/ 1574831 w 3598495"/>
                  <a:gd name="connsiteY112" fmla="*/ 1921749 h 2224519"/>
                  <a:gd name="connsiteX113" fmla="*/ 1471464 w 3598495"/>
                  <a:gd name="connsiteY113" fmla="*/ 2065646 h 2224519"/>
                  <a:gd name="connsiteX114" fmla="*/ 1582781 w 3598495"/>
                  <a:gd name="connsiteY114" fmla="*/ 2133232 h 2224519"/>
                  <a:gd name="connsiteX115" fmla="*/ 1451584 w 3598495"/>
                  <a:gd name="connsiteY115" fmla="*/ 2200818 h 2224519"/>
                  <a:gd name="connsiteX116" fmla="*/ 1228948 w 3598495"/>
                  <a:gd name="connsiteY116" fmla="*/ 2208769 h 2224519"/>
                  <a:gd name="connsiteX117" fmla="*/ 982457 w 3598495"/>
                  <a:gd name="connsiteY117" fmla="*/ 2216722 h 2224519"/>
                  <a:gd name="connsiteX118" fmla="*/ 966555 w 3598495"/>
                  <a:gd name="connsiteY118" fmla="*/ 2137207 h 2224519"/>
                  <a:gd name="connsiteX119" fmla="*/ 1197143 w 3598495"/>
                  <a:gd name="connsiteY119" fmla="*/ 2161061 h 2224519"/>
                  <a:gd name="connsiteX120" fmla="*/ 1324364 w 3598495"/>
                  <a:gd name="connsiteY120" fmla="*/ 2141182 h 2224519"/>
                  <a:gd name="connsiteX121" fmla="*/ 1280632 w 3598495"/>
                  <a:gd name="connsiteY121" fmla="*/ 1954329 h 2224519"/>
                  <a:gd name="connsiteX122" fmla="*/ 1407852 w 3598495"/>
                  <a:gd name="connsiteY122" fmla="*/ 1926500 h 2224519"/>
                  <a:gd name="connsiteX123" fmla="*/ 1247453 w 3598495"/>
                  <a:gd name="connsiteY123" fmla="*/ 1884840 h 2224519"/>
                  <a:gd name="connsiteX124" fmla="*/ 1182614 w 3598495"/>
                  <a:gd name="connsiteY124" fmla="*/ 2054900 h 2224519"/>
                  <a:gd name="connsiteX125" fmla="*/ 1024793 w 3598495"/>
                  <a:gd name="connsiteY125" fmla="*/ 2120214 h 2224519"/>
                  <a:gd name="connsiteX126" fmla="*/ 884116 w 3598495"/>
                  <a:gd name="connsiteY126" fmla="*/ 1758474 h 2224519"/>
                  <a:gd name="connsiteX127" fmla="*/ 843922 w 3598495"/>
                  <a:gd name="connsiteY127" fmla="*/ 2069973 h 2224519"/>
                  <a:gd name="connsiteX128" fmla="*/ 703246 w 3598495"/>
                  <a:gd name="connsiteY128" fmla="*/ 1657991 h 2224519"/>
                  <a:gd name="connsiteX129" fmla="*/ 803729 w 3598495"/>
                  <a:gd name="connsiteY129" fmla="*/ 1406782 h 2224519"/>
                  <a:gd name="connsiteX130" fmla="*/ 884115 w 3598495"/>
                  <a:gd name="connsiteY130" fmla="*/ 1246008 h 2224519"/>
                  <a:gd name="connsiteX131" fmla="*/ 1160446 w 3598495"/>
                  <a:gd name="connsiteY131" fmla="*/ 1125427 h 2224519"/>
                  <a:gd name="connsiteX132" fmla="*/ 1637744 w 3598495"/>
                  <a:gd name="connsiteY132" fmla="*/ 648131 h 2224519"/>
                  <a:gd name="connsiteX133" fmla="*/ 1763348 w 3598495"/>
                  <a:gd name="connsiteY133" fmla="*/ 336632 h 2224519"/>
                  <a:gd name="connsiteX134" fmla="*/ 1642768 w 3598495"/>
                  <a:gd name="connsiteY134" fmla="*/ 376825 h 2224519"/>
                  <a:gd name="connsiteX135" fmla="*/ 1451848 w 3598495"/>
                  <a:gd name="connsiteY135" fmla="*/ 658179 h 2224519"/>
                  <a:gd name="connsiteX136" fmla="*/ 1170498 w 3598495"/>
                  <a:gd name="connsiteY136" fmla="*/ 497404 h 2224519"/>
                  <a:gd name="connsiteX137" fmla="*/ 1200641 w 3598495"/>
                  <a:gd name="connsiteY137" fmla="*/ 633056 h 2224519"/>
                  <a:gd name="connsiteX138" fmla="*/ 1115230 w 3598495"/>
                  <a:gd name="connsiteY138" fmla="*/ 869194 h 2224519"/>
                  <a:gd name="connsiteX139" fmla="*/ 1100158 w 3598495"/>
                  <a:gd name="connsiteY139" fmla="*/ 1004845 h 2224519"/>
                  <a:gd name="connsiteX140" fmla="*/ 904215 w 3598495"/>
                  <a:gd name="connsiteY140" fmla="*/ 1014893 h 2224519"/>
                  <a:gd name="connsiteX141" fmla="*/ 929336 w 3598495"/>
                  <a:gd name="connsiteY141" fmla="*/ 1175667 h 2224519"/>
                  <a:gd name="connsiteX142" fmla="*/ 708272 w 3598495"/>
                  <a:gd name="connsiteY142" fmla="*/ 984749 h 2224519"/>
                  <a:gd name="connsiteX143" fmla="*/ 607789 w 3598495"/>
                  <a:gd name="connsiteY143" fmla="*/ 914411 h 2224519"/>
                  <a:gd name="connsiteX144" fmla="*/ 809594 w 3598495"/>
                  <a:gd name="connsiteY144" fmla="*/ 1313832 h 2224519"/>
                  <a:gd name="connsiteX145" fmla="*/ 512330 w 3598495"/>
                  <a:gd name="connsiteY145" fmla="*/ 1356538 h 2224519"/>
                  <a:gd name="connsiteX146" fmla="*/ 647983 w 3598495"/>
                  <a:gd name="connsiteY146" fmla="*/ 1874028 h 2224519"/>
                  <a:gd name="connsiteX147" fmla="*/ 537449 w 3598495"/>
                  <a:gd name="connsiteY147" fmla="*/ 1798666 h 2224519"/>
                  <a:gd name="connsiteX148" fmla="*/ 391749 w 3598495"/>
                  <a:gd name="connsiteY148" fmla="*/ 1733351 h 2224519"/>
                  <a:gd name="connsiteX149" fmla="*/ 230975 w 3598495"/>
                  <a:gd name="connsiteY149" fmla="*/ 1436924 h 2224519"/>
                  <a:gd name="connsiteX150" fmla="*/ 356580 w 3598495"/>
                  <a:gd name="connsiteY150" fmla="*/ 1668037 h 2224519"/>
                  <a:gd name="connsiteX151" fmla="*/ 431942 w 3598495"/>
                  <a:gd name="connsiteY151" fmla="*/ 1833835 h 2224519"/>
                  <a:gd name="connsiteX152" fmla="*/ 527402 w 3598495"/>
                  <a:gd name="connsiteY152" fmla="*/ 1874028 h 2224519"/>
                  <a:gd name="connsiteX153" fmla="*/ 507305 w 3598495"/>
                  <a:gd name="connsiteY153" fmla="*/ 1989585 h 2224519"/>
                  <a:gd name="connsiteX154" fmla="*/ 311362 w 3598495"/>
                  <a:gd name="connsiteY154" fmla="*/ 2180503 h 2224519"/>
                  <a:gd name="connsiteX155" fmla="*/ 250235 w 3598495"/>
                  <a:gd name="connsiteY155" fmla="*/ 2142821 h 2224519"/>
                  <a:gd name="connsiteX156" fmla="*/ 220927 w 3598495"/>
                  <a:gd name="connsiteY156" fmla="*/ 1989584 h 2224519"/>
                  <a:gd name="connsiteX157" fmla="*/ 120444 w 3598495"/>
                  <a:gd name="connsiteY157" fmla="*/ 1909197 h 2224519"/>
                  <a:gd name="connsiteX158" fmla="*/ 65177 w 3598495"/>
                  <a:gd name="connsiteY158" fmla="*/ 1869004 h 2224519"/>
                  <a:gd name="connsiteX159" fmla="*/ 80251 w 3598495"/>
                  <a:gd name="connsiteY159" fmla="*/ 1673060 h 2224519"/>
                  <a:gd name="connsiteX160" fmla="*/ 205854 w 3598495"/>
                  <a:gd name="connsiteY160" fmla="*/ 1813738 h 2224519"/>
                  <a:gd name="connsiteX161" fmla="*/ 301314 w 3598495"/>
                  <a:gd name="connsiteY161" fmla="*/ 1974512 h 2224519"/>
                  <a:gd name="connsiteX162" fmla="*/ 326435 w 3598495"/>
                  <a:gd name="connsiteY162" fmla="*/ 1863979 h 2224519"/>
                  <a:gd name="connsiteX163" fmla="*/ 175710 w 3598495"/>
                  <a:gd name="connsiteY163" fmla="*/ 1517311 h 2224519"/>
                  <a:gd name="connsiteX164" fmla="*/ 150589 w 3598495"/>
                  <a:gd name="connsiteY164" fmla="*/ 1482143 h 2224519"/>
                  <a:gd name="connsiteX165" fmla="*/ 30008 w 3598495"/>
                  <a:gd name="connsiteY165" fmla="*/ 1642916 h 2224519"/>
                  <a:gd name="connsiteX166" fmla="*/ 19959 w 3598495"/>
                  <a:gd name="connsiteY166" fmla="*/ 1798665 h 2224519"/>
                  <a:gd name="connsiteX167" fmla="*/ 75227 w 3598495"/>
                  <a:gd name="connsiteY167" fmla="*/ 1301271 h 2224519"/>
                  <a:gd name="connsiteX168" fmla="*/ 175709 w 3598495"/>
                  <a:gd name="connsiteY168" fmla="*/ 1341465 h 2224519"/>
                  <a:gd name="connsiteX169" fmla="*/ 170685 w 3598495"/>
                  <a:gd name="connsiteY169" fmla="*/ 1125426 h 2224519"/>
                  <a:gd name="connsiteX170" fmla="*/ 95322 w 3598495"/>
                  <a:gd name="connsiteY170" fmla="*/ 1235957 h 2224519"/>
                  <a:gd name="connsiteX171" fmla="*/ 180733 w 3598495"/>
                  <a:gd name="connsiteY171" fmla="*/ 1045039 h 2224519"/>
                  <a:gd name="connsiteX172" fmla="*/ 276193 w 3598495"/>
                  <a:gd name="connsiteY172" fmla="*/ 864168 h 2224519"/>
                  <a:gd name="connsiteX173" fmla="*/ 471298 w 3598495"/>
                  <a:gd name="connsiteY173"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690399 h 2224519"/>
                  <a:gd name="connsiteX70" fmla="*/ 2360338 w 3598495"/>
                  <a:gd name="connsiteY70" fmla="*/ 1428354 h 2224519"/>
                  <a:gd name="connsiteX71" fmla="*/ 2707893 w 3598495"/>
                  <a:gd name="connsiteY71" fmla="*/ 1306296 h 2224519"/>
                  <a:gd name="connsiteX72" fmla="*/ 2888869 w 3598495"/>
                  <a:gd name="connsiteY72" fmla="*/ 1406308 h 2224519"/>
                  <a:gd name="connsiteX73" fmla="*/ 3246055 w 3598495"/>
                  <a:gd name="connsiteY73" fmla="*/ 1339634 h 2224519"/>
                  <a:gd name="connsiteX74" fmla="*/ 2584069 w 3598495"/>
                  <a:gd name="connsiteY74" fmla="*/ 1239621 h 2224519"/>
                  <a:gd name="connsiteX75" fmla="*/ 2064955 w 3598495"/>
                  <a:gd name="connsiteY75" fmla="*/ 1382496 h 2224519"/>
                  <a:gd name="connsiteX76" fmla="*/ 2005425 w 3598495"/>
                  <a:gd name="connsiteY76" fmla="*/ 1225334 h 2224519"/>
                  <a:gd name="connsiteX77" fmla="*/ 2372137 w 3598495"/>
                  <a:gd name="connsiteY77" fmla="*/ 1108652 h 2224519"/>
                  <a:gd name="connsiteX78" fmla="*/ 2803144 w 3598495"/>
                  <a:gd name="connsiteY78" fmla="*/ 1101508 h 2224519"/>
                  <a:gd name="connsiteX79" fmla="*/ 2560257 w 3598495"/>
                  <a:gd name="connsiteY79" fmla="*/ 820521 h 2224519"/>
                  <a:gd name="connsiteX80" fmla="*/ 2226881 w 3598495"/>
                  <a:gd name="connsiteY80" fmla="*/ 1049121 h 2224519"/>
                  <a:gd name="connsiteX81" fmla="*/ 2105637 w 3598495"/>
                  <a:gd name="connsiteY81" fmla="*/ 967096 h 2224519"/>
                  <a:gd name="connsiteX82" fmla="*/ 1771168 w 3598495"/>
                  <a:gd name="connsiteY82" fmla="*/ 1203194 h 2224519"/>
                  <a:gd name="connsiteX83" fmla="*/ 1666272 w 3598495"/>
                  <a:gd name="connsiteY83" fmla="*/ 1103537 h 2224519"/>
                  <a:gd name="connsiteX84" fmla="*/ 1333340 w 3598495"/>
                  <a:gd name="connsiteY84" fmla="*/ 1505003 h 2224519"/>
                  <a:gd name="connsiteX85" fmla="*/ 1260930 w 3598495"/>
                  <a:gd name="connsiteY85" fmla="*/ 1457024 h 2224519"/>
                  <a:gd name="connsiteX86" fmla="*/ 1613074 w 3598495"/>
                  <a:gd name="connsiteY86" fmla="*/ 1076685 h 2224519"/>
                  <a:gd name="connsiteX87" fmla="*/ 1920715 w 3598495"/>
                  <a:gd name="connsiteY87" fmla="*/ 821267 h 2224519"/>
                  <a:gd name="connsiteX88" fmla="*/ 1829273 w 3598495"/>
                  <a:gd name="connsiteY88" fmla="*/ 817291 h 2224519"/>
                  <a:gd name="connsiteX89" fmla="*/ 1773614 w 3598495"/>
                  <a:gd name="connsiteY89" fmla="*/ 761632 h 2224519"/>
                  <a:gd name="connsiteX90" fmla="*/ 1456874 w 3598495"/>
                  <a:gd name="connsiteY90" fmla="*/ 1004847 h 2224519"/>
                  <a:gd name="connsiteX91" fmla="*/ 1527211 w 3598495"/>
                  <a:gd name="connsiteY91" fmla="*/ 753639 h 2224519"/>
                  <a:gd name="connsiteX92" fmla="*/ 1421703 w 3598495"/>
                  <a:gd name="connsiteY92" fmla="*/ 834026 h 2224519"/>
                  <a:gd name="connsiteX93" fmla="*/ 1512138 w 3598495"/>
                  <a:gd name="connsiteY93" fmla="*/ 834026 h 2224519"/>
                  <a:gd name="connsiteX94" fmla="*/ 1371461 w 3598495"/>
                  <a:gd name="connsiteY94" fmla="*/ 1019920 h 2224519"/>
                  <a:gd name="connsiteX95" fmla="*/ 1115228 w 3598495"/>
                  <a:gd name="connsiteY95" fmla="*/ 1246008 h 2224519"/>
                  <a:gd name="connsiteX96" fmla="*/ 907141 w 3598495"/>
                  <a:gd name="connsiteY96" fmla="*/ 1537410 h 2224519"/>
                  <a:gd name="connsiteX97" fmla="*/ 858995 w 3598495"/>
                  <a:gd name="connsiteY97" fmla="*/ 1612773 h 2224519"/>
                  <a:gd name="connsiteX98" fmla="*/ 1009720 w 3598495"/>
                  <a:gd name="connsiteY98" fmla="*/ 1909199 h 2224519"/>
                  <a:gd name="connsiteX99" fmla="*/ 1100156 w 3598495"/>
                  <a:gd name="connsiteY99" fmla="*/ 1889102 h 2224519"/>
                  <a:gd name="connsiteX100" fmla="*/ 1243117 w 3598495"/>
                  <a:gd name="connsiteY100" fmla="*/ 1429806 h 2224519"/>
                  <a:gd name="connsiteX101" fmla="*/ 1356169 w 3598495"/>
                  <a:gd name="connsiteY101" fmla="*/ 1501105 h 2224519"/>
                  <a:gd name="connsiteX102" fmla="*/ 1352194 w 3598495"/>
                  <a:gd name="connsiteY102" fmla="*/ 1596520 h 2224519"/>
                  <a:gd name="connsiteX103" fmla="*/ 1324384 w 3598495"/>
                  <a:gd name="connsiteY103" fmla="*/ 1770376 h 2224519"/>
                  <a:gd name="connsiteX104" fmla="*/ 1416465 w 3598495"/>
                  <a:gd name="connsiteY104" fmla="*/ 1910842 h 2224519"/>
                  <a:gd name="connsiteX105" fmla="*/ 1340269 w 3598495"/>
                  <a:gd name="connsiteY105" fmla="*/ 1640250 h 2224519"/>
                  <a:gd name="connsiteX106" fmla="*/ 1606637 w 3598495"/>
                  <a:gd name="connsiteY106" fmla="*/ 1513030 h 2224519"/>
                  <a:gd name="connsiteX107" fmla="*/ 1723643 w 3598495"/>
                  <a:gd name="connsiteY107" fmla="*/ 1293596 h 2224519"/>
                  <a:gd name="connsiteX108" fmla="*/ 1989073 w 3598495"/>
                  <a:gd name="connsiteY108" fmla="*/ 1262840 h 2224519"/>
                  <a:gd name="connsiteX109" fmla="*/ 1885956 w 3598495"/>
                  <a:gd name="connsiteY109" fmla="*/ 1550615 h 2224519"/>
                  <a:gd name="connsiteX110" fmla="*/ 1755393 w 3598495"/>
                  <a:gd name="connsiteY110" fmla="*/ 1719046 h 2224519"/>
                  <a:gd name="connsiteX111" fmla="*/ 1596312 w 3598495"/>
                  <a:gd name="connsiteY111" fmla="*/ 2013962 h 2224519"/>
                  <a:gd name="connsiteX112" fmla="*/ 1574831 w 3598495"/>
                  <a:gd name="connsiteY112" fmla="*/ 1921749 h 2224519"/>
                  <a:gd name="connsiteX113" fmla="*/ 1471464 w 3598495"/>
                  <a:gd name="connsiteY113" fmla="*/ 2065646 h 2224519"/>
                  <a:gd name="connsiteX114" fmla="*/ 1582781 w 3598495"/>
                  <a:gd name="connsiteY114" fmla="*/ 2133232 h 2224519"/>
                  <a:gd name="connsiteX115" fmla="*/ 1451584 w 3598495"/>
                  <a:gd name="connsiteY115" fmla="*/ 2200818 h 2224519"/>
                  <a:gd name="connsiteX116" fmla="*/ 1228948 w 3598495"/>
                  <a:gd name="connsiteY116" fmla="*/ 2208769 h 2224519"/>
                  <a:gd name="connsiteX117" fmla="*/ 982457 w 3598495"/>
                  <a:gd name="connsiteY117" fmla="*/ 2216722 h 2224519"/>
                  <a:gd name="connsiteX118" fmla="*/ 966555 w 3598495"/>
                  <a:gd name="connsiteY118" fmla="*/ 2137207 h 2224519"/>
                  <a:gd name="connsiteX119" fmla="*/ 1197143 w 3598495"/>
                  <a:gd name="connsiteY119" fmla="*/ 2161061 h 2224519"/>
                  <a:gd name="connsiteX120" fmla="*/ 1324364 w 3598495"/>
                  <a:gd name="connsiteY120" fmla="*/ 2141182 h 2224519"/>
                  <a:gd name="connsiteX121" fmla="*/ 1280632 w 3598495"/>
                  <a:gd name="connsiteY121" fmla="*/ 1954329 h 2224519"/>
                  <a:gd name="connsiteX122" fmla="*/ 1407852 w 3598495"/>
                  <a:gd name="connsiteY122" fmla="*/ 1926500 h 2224519"/>
                  <a:gd name="connsiteX123" fmla="*/ 1247453 w 3598495"/>
                  <a:gd name="connsiteY123" fmla="*/ 1884840 h 2224519"/>
                  <a:gd name="connsiteX124" fmla="*/ 1182614 w 3598495"/>
                  <a:gd name="connsiteY124" fmla="*/ 2054900 h 2224519"/>
                  <a:gd name="connsiteX125" fmla="*/ 1024793 w 3598495"/>
                  <a:gd name="connsiteY125" fmla="*/ 2120214 h 2224519"/>
                  <a:gd name="connsiteX126" fmla="*/ 884116 w 3598495"/>
                  <a:gd name="connsiteY126" fmla="*/ 1758474 h 2224519"/>
                  <a:gd name="connsiteX127" fmla="*/ 843922 w 3598495"/>
                  <a:gd name="connsiteY127" fmla="*/ 2069973 h 2224519"/>
                  <a:gd name="connsiteX128" fmla="*/ 703246 w 3598495"/>
                  <a:gd name="connsiteY128" fmla="*/ 1657991 h 2224519"/>
                  <a:gd name="connsiteX129" fmla="*/ 803729 w 3598495"/>
                  <a:gd name="connsiteY129" fmla="*/ 1406782 h 2224519"/>
                  <a:gd name="connsiteX130" fmla="*/ 884115 w 3598495"/>
                  <a:gd name="connsiteY130" fmla="*/ 1246008 h 2224519"/>
                  <a:gd name="connsiteX131" fmla="*/ 1160446 w 3598495"/>
                  <a:gd name="connsiteY131" fmla="*/ 1125427 h 2224519"/>
                  <a:gd name="connsiteX132" fmla="*/ 1637744 w 3598495"/>
                  <a:gd name="connsiteY132" fmla="*/ 648131 h 2224519"/>
                  <a:gd name="connsiteX133" fmla="*/ 1763348 w 3598495"/>
                  <a:gd name="connsiteY133" fmla="*/ 336632 h 2224519"/>
                  <a:gd name="connsiteX134" fmla="*/ 1642768 w 3598495"/>
                  <a:gd name="connsiteY134" fmla="*/ 376825 h 2224519"/>
                  <a:gd name="connsiteX135" fmla="*/ 1451848 w 3598495"/>
                  <a:gd name="connsiteY135" fmla="*/ 658179 h 2224519"/>
                  <a:gd name="connsiteX136" fmla="*/ 1170498 w 3598495"/>
                  <a:gd name="connsiteY136" fmla="*/ 497404 h 2224519"/>
                  <a:gd name="connsiteX137" fmla="*/ 1200641 w 3598495"/>
                  <a:gd name="connsiteY137" fmla="*/ 633056 h 2224519"/>
                  <a:gd name="connsiteX138" fmla="*/ 1115230 w 3598495"/>
                  <a:gd name="connsiteY138" fmla="*/ 869194 h 2224519"/>
                  <a:gd name="connsiteX139" fmla="*/ 1100158 w 3598495"/>
                  <a:gd name="connsiteY139" fmla="*/ 1004845 h 2224519"/>
                  <a:gd name="connsiteX140" fmla="*/ 904215 w 3598495"/>
                  <a:gd name="connsiteY140" fmla="*/ 1014893 h 2224519"/>
                  <a:gd name="connsiteX141" fmla="*/ 929336 w 3598495"/>
                  <a:gd name="connsiteY141" fmla="*/ 1175667 h 2224519"/>
                  <a:gd name="connsiteX142" fmla="*/ 708272 w 3598495"/>
                  <a:gd name="connsiteY142" fmla="*/ 984749 h 2224519"/>
                  <a:gd name="connsiteX143" fmla="*/ 607789 w 3598495"/>
                  <a:gd name="connsiteY143" fmla="*/ 914411 h 2224519"/>
                  <a:gd name="connsiteX144" fmla="*/ 809594 w 3598495"/>
                  <a:gd name="connsiteY144" fmla="*/ 1313832 h 2224519"/>
                  <a:gd name="connsiteX145" fmla="*/ 512330 w 3598495"/>
                  <a:gd name="connsiteY145" fmla="*/ 1356538 h 2224519"/>
                  <a:gd name="connsiteX146" fmla="*/ 647983 w 3598495"/>
                  <a:gd name="connsiteY146" fmla="*/ 1874028 h 2224519"/>
                  <a:gd name="connsiteX147" fmla="*/ 537449 w 3598495"/>
                  <a:gd name="connsiteY147" fmla="*/ 1798666 h 2224519"/>
                  <a:gd name="connsiteX148" fmla="*/ 391749 w 3598495"/>
                  <a:gd name="connsiteY148" fmla="*/ 1733351 h 2224519"/>
                  <a:gd name="connsiteX149" fmla="*/ 230975 w 3598495"/>
                  <a:gd name="connsiteY149" fmla="*/ 1436924 h 2224519"/>
                  <a:gd name="connsiteX150" fmla="*/ 356580 w 3598495"/>
                  <a:gd name="connsiteY150" fmla="*/ 1668037 h 2224519"/>
                  <a:gd name="connsiteX151" fmla="*/ 431942 w 3598495"/>
                  <a:gd name="connsiteY151" fmla="*/ 1833835 h 2224519"/>
                  <a:gd name="connsiteX152" fmla="*/ 527402 w 3598495"/>
                  <a:gd name="connsiteY152" fmla="*/ 1874028 h 2224519"/>
                  <a:gd name="connsiteX153" fmla="*/ 507305 w 3598495"/>
                  <a:gd name="connsiteY153" fmla="*/ 1989585 h 2224519"/>
                  <a:gd name="connsiteX154" fmla="*/ 311362 w 3598495"/>
                  <a:gd name="connsiteY154" fmla="*/ 2180503 h 2224519"/>
                  <a:gd name="connsiteX155" fmla="*/ 250235 w 3598495"/>
                  <a:gd name="connsiteY155" fmla="*/ 2142821 h 2224519"/>
                  <a:gd name="connsiteX156" fmla="*/ 220927 w 3598495"/>
                  <a:gd name="connsiteY156" fmla="*/ 1989584 h 2224519"/>
                  <a:gd name="connsiteX157" fmla="*/ 120444 w 3598495"/>
                  <a:gd name="connsiteY157" fmla="*/ 1909197 h 2224519"/>
                  <a:gd name="connsiteX158" fmla="*/ 65177 w 3598495"/>
                  <a:gd name="connsiteY158" fmla="*/ 1869004 h 2224519"/>
                  <a:gd name="connsiteX159" fmla="*/ 80251 w 3598495"/>
                  <a:gd name="connsiteY159" fmla="*/ 1673060 h 2224519"/>
                  <a:gd name="connsiteX160" fmla="*/ 205854 w 3598495"/>
                  <a:gd name="connsiteY160" fmla="*/ 1813738 h 2224519"/>
                  <a:gd name="connsiteX161" fmla="*/ 301314 w 3598495"/>
                  <a:gd name="connsiteY161" fmla="*/ 1974512 h 2224519"/>
                  <a:gd name="connsiteX162" fmla="*/ 326435 w 3598495"/>
                  <a:gd name="connsiteY162" fmla="*/ 1863979 h 2224519"/>
                  <a:gd name="connsiteX163" fmla="*/ 175710 w 3598495"/>
                  <a:gd name="connsiteY163" fmla="*/ 1517311 h 2224519"/>
                  <a:gd name="connsiteX164" fmla="*/ 150589 w 3598495"/>
                  <a:gd name="connsiteY164" fmla="*/ 1482143 h 2224519"/>
                  <a:gd name="connsiteX165" fmla="*/ 30008 w 3598495"/>
                  <a:gd name="connsiteY165" fmla="*/ 1642916 h 2224519"/>
                  <a:gd name="connsiteX166" fmla="*/ 19959 w 3598495"/>
                  <a:gd name="connsiteY166" fmla="*/ 1798665 h 2224519"/>
                  <a:gd name="connsiteX167" fmla="*/ 75227 w 3598495"/>
                  <a:gd name="connsiteY167" fmla="*/ 1301271 h 2224519"/>
                  <a:gd name="connsiteX168" fmla="*/ 175709 w 3598495"/>
                  <a:gd name="connsiteY168" fmla="*/ 1341465 h 2224519"/>
                  <a:gd name="connsiteX169" fmla="*/ 170685 w 3598495"/>
                  <a:gd name="connsiteY169" fmla="*/ 1125426 h 2224519"/>
                  <a:gd name="connsiteX170" fmla="*/ 95322 w 3598495"/>
                  <a:gd name="connsiteY170" fmla="*/ 1235957 h 2224519"/>
                  <a:gd name="connsiteX171" fmla="*/ 180733 w 3598495"/>
                  <a:gd name="connsiteY171" fmla="*/ 1045039 h 2224519"/>
                  <a:gd name="connsiteX172" fmla="*/ 276193 w 3598495"/>
                  <a:gd name="connsiteY172" fmla="*/ 864168 h 2224519"/>
                  <a:gd name="connsiteX173" fmla="*/ 471298 w 3598495"/>
                  <a:gd name="connsiteY173"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690399 h 2224519"/>
                  <a:gd name="connsiteX70" fmla="*/ 2360338 w 3598495"/>
                  <a:gd name="connsiteY70" fmla="*/ 1428354 h 2224519"/>
                  <a:gd name="connsiteX71" fmla="*/ 2707893 w 3598495"/>
                  <a:gd name="connsiteY71" fmla="*/ 1306296 h 2224519"/>
                  <a:gd name="connsiteX72" fmla="*/ 2888869 w 3598495"/>
                  <a:gd name="connsiteY72" fmla="*/ 1406308 h 2224519"/>
                  <a:gd name="connsiteX73" fmla="*/ 3246055 w 3598495"/>
                  <a:gd name="connsiteY73" fmla="*/ 1339634 h 2224519"/>
                  <a:gd name="connsiteX74" fmla="*/ 2584069 w 3598495"/>
                  <a:gd name="connsiteY74" fmla="*/ 1239621 h 2224519"/>
                  <a:gd name="connsiteX75" fmla="*/ 2064955 w 3598495"/>
                  <a:gd name="connsiteY75" fmla="*/ 1382496 h 2224519"/>
                  <a:gd name="connsiteX76" fmla="*/ 2005425 w 3598495"/>
                  <a:gd name="connsiteY76" fmla="*/ 1225334 h 2224519"/>
                  <a:gd name="connsiteX77" fmla="*/ 2372137 w 3598495"/>
                  <a:gd name="connsiteY77" fmla="*/ 1108652 h 2224519"/>
                  <a:gd name="connsiteX78" fmla="*/ 2803144 w 3598495"/>
                  <a:gd name="connsiteY78" fmla="*/ 1101508 h 2224519"/>
                  <a:gd name="connsiteX79" fmla="*/ 2560257 w 3598495"/>
                  <a:gd name="connsiteY79" fmla="*/ 820521 h 2224519"/>
                  <a:gd name="connsiteX80" fmla="*/ 2226881 w 3598495"/>
                  <a:gd name="connsiteY80" fmla="*/ 1049121 h 2224519"/>
                  <a:gd name="connsiteX81" fmla="*/ 2105637 w 3598495"/>
                  <a:gd name="connsiteY81" fmla="*/ 967096 h 2224519"/>
                  <a:gd name="connsiteX82" fmla="*/ 1771168 w 3598495"/>
                  <a:gd name="connsiteY82" fmla="*/ 1203194 h 2224519"/>
                  <a:gd name="connsiteX83" fmla="*/ 1666272 w 3598495"/>
                  <a:gd name="connsiteY83" fmla="*/ 1103537 h 2224519"/>
                  <a:gd name="connsiteX84" fmla="*/ 1333340 w 3598495"/>
                  <a:gd name="connsiteY84" fmla="*/ 1505003 h 2224519"/>
                  <a:gd name="connsiteX85" fmla="*/ 1260930 w 3598495"/>
                  <a:gd name="connsiteY85" fmla="*/ 1457024 h 2224519"/>
                  <a:gd name="connsiteX86" fmla="*/ 1613074 w 3598495"/>
                  <a:gd name="connsiteY86" fmla="*/ 1076685 h 2224519"/>
                  <a:gd name="connsiteX87" fmla="*/ 1920715 w 3598495"/>
                  <a:gd name="connsiteY87" fmla="*/ 821267 h 2224519"/>
                  <a:gd name="connsiteX88" fmla="*/ 1829273 w 3598495"/>
                  <a:gd name="connsiteY88" fmla="*/ 817291 h 2224519"/>
                  <a:gd name="connsiteX89" fmla="*/ 1773614 w 3598495"/>
                  <a:gd name="connsiteY89" fmla="*/ 761632 h 2224519"/>
                  <a:gd name="connsiteX90" fmla="*/ 1456874 w 3598495"/>
                  <a:gd name="connsiteY90" fmla="*/ 1004847 h 2224519"/>
                  <a:gd name="connsiteX91" fmla="*/ 1527211 w 3598495"/>
                  <a:gd name="connsiteY91" fmla="*/ 753639 h 2224519"/>
                  <a:gd name="connsiteX92" fmla="*/ 1421703 w 3598495"/>
                  <a:gd name="connsiteY92" fmla="*/ 834026 h 2224519"/>
                  <a:gd name="connsiteX93" fmla="*/ 1512138 w 3598495"/>
                  <a:gd name="connsiteY93" fmla="*/ 834026 h 2224519"/>
                  <a:gd name="connsiteX94" fmla="*/ 1371461 w 3598495"/>
                  <a:gd name="connsiteY94" fmla="*/ 1019920 h 2224519"/>
                  <a:gd name="connsiteX95" fmla="*/ 1115228 w 3598495"/>
                  <a:gd name="connsiteY95" fmla="*/ 1246008 h 2224519"/>
                  <a:gd name="connsiteX96" fmla="*/ 907141 w 3598495"/>
                  <a:gd name="connsiteY96" fmla="*/ 1537410 h 2224519"/>
                  <a:gd name="connsiteX97" fmla="*/ 858995 w 3598495"/>
                  <a:gd name="connsiteY97" fmla="*/ 1612773 h 2224519"/>
                  <a:gd name="connsiteX98" fmla="*/ 1009720 w 3598495"/>
                  <a:gd name="connsiteY98" fmla="*/ 1909199 h 2224519"/>
                  <a:gd name="connsiteX99" fmla="*/ 1100156 w 3598495"/>
                  <a:gd name="connsiteY99" fmla="*/ 1889102 h 2224519"/>
                  <a:gd name="connsiteX100" fmla="*/ 1243117 w 3598495"/>
                  <a:gd name="connsiteY100" fmla="*/ 1429806 h 2224519"/>
                  <a:gd name="connsiteX101" fmla="*/ 1356169 w 3598495"/>
                  <a:gd name="connsiteY101" fmla="*/ 1501105 h 2224519"/>
                  <a:gd name="connsiteX102" fmla="*/ 1352194 w 3598495"/>
                  <a:gd name="connsiteY102" fmla="*/ 1596520 h 2224519"/>
                  <a:gd name="connsiteX103" fmla="*/ 1324384 w 3598495"/>
                  <a:gd name="connsiteY103" fmla="*/ 1770376 h 2224519"/>
                  <a:gd name="connsiteX104" fmla="*/ 1416465 w 3598495"/>
                  <a:gd name="connsiteY104" fmla="*/ 1910842 h 2224519"/>
                  <a:gd name="connsiteX105" fmla="*/ 1340269 w 3598495"/>
                  <a:gd name="connsiteY105" fmla="*/ 1640250 h 2224519"/>
                  <a:gd name="connsiteX106" fmla="*/ 1606637 w 3598495"/>
                  <a:gd name="connsiteY106" fmla="*/ 1513030 h 2224519"/>
                  <a:gd name="connsiteX107" fmla="*/ 1723643 w 3598495"/>
                  <a:gd name="connsiteY107" fmla="*/ 1293596 h 2224519"/>
                  <a:gd name="connsiteX108" fmla="*/ 1989073 w 3598495"/>
                  <a:gd name="connsiteY108" fmla="*/ 1262840 h 2224519"/>
                  <a:gd name="connsiteX109" fmla="*/ 1885956 w 3598495"/>
                  <a:gd name="connsiteY109" fmla="*/ 1550615 h 2224519"/>
                  <a:gd name="connsiteX110" fmla="*/ 1755393 w 3598495"/>
                  <a:gd name="connsiteY110" fmla="*/ 1719046 h 2224519"/>
                  <a:gd name="connsiteX111" fmla="*/ 1596312 w 3598495"/>
                  <a:gd name="connsiteY111" fmla="*/ 2013962 h 2224519"/>
                  <a:gd name="connsiteX112" fmla="*/ 1574831 w 3598495"/>
                  <a:gd name="connsiteY112" fmla="*/ 1921749 h 2224519"/>
                  <a:gd name="connsiteX113" fmla="*/ 1471464 w 3598495"/>
                  <a:gd name="connsiteY113" fmla="*/ 2065646 h 2224519"/>
                  <a:gd name="connsiteX114" fmla="*/ 1582781 w 3598495"/>
                  <a:gd name="connsiteY114" fmla="*/ 2133232 h 2224519"/>
                  <a:gd name="connsiteX115" fmla="*/ 1451584 w 3598495"/>
                  <a:gd name="connsiteY115" fmla="*/ 2200818 h 2224519"/>
                  <a:gd name="connsiteX116" fmla="*/ 1228948 w 3598495"/>
                  <a:gd name="connsiteY116" fmla="*/ 2208769 h 2224519"/>
                  <a:gd name="connsiteX117" fmla="*/ 982457 w 3598495"/>
                  <a:gd name="connsiteY117" fmla="*/ 2216722 h 2224519"/>
                  <a:gd name="connsiteX118" fmla="*/ 966555 w 3598495"/>
                  <a:gd name="connsiteY118" fmla="*/ 2137207 h 2224519"/>
                  <a:gd name="connsiteX119" fmla="*/ 1197143 w 3598495"/>
                  <a:gd name="connsiteY119" fmla="*/ 2161061 h 2224519"/>
                  <a:gd name="connsiteX120" fmla="*/ 1324364 w 3598495"/>
                  <a:gd name="connsiteY120" fmla="*/ 2141182 h 2224519"/>
                  <a:gd name="connsiteX121" fmla="*/ 1280632 w 3598495"/>
                  <a:gd name="connsiteY121" fmla="*/ 1954329 h 2224519"/>
                  <a:gd name="connsiteX122" fmla="*/ 1407852 w 3598495"/>
                  <a:gd name="connsiteY122" fmla="*/ 1926500 h 2224519"/>
                  <a:gd name="connsiteX123" fmla="*/ 1247453 w 3598495"/>
                  <a:gd name="connsiteY123" fmla="*/ 1884840 h 2224519"/>
                  <a:gd name="connsiteX124" fmla="*/ 1182614 w 3598495"/>
                  <a:gd name="connsiteY124" fmla="*/ 2054900 h 2224519"/>
                  <a:gd name="connsiteX125" fmla="*/ 1024793 w 3598495"/>
                  <a:gd name="connsiteY125" fmla="*/ 2120214 h 2224519"/>
                  <a:gd name="connsiteX126" fmla="*/ 884116 w 3598495"/>
                  <a:gd name="connsiteY126" fmla="*/ 1758474 h 2224519"/>
                  <a:gd name="connsiteX127" fmla="*/ 843922 w 3598495"/>
                  <a:gd name="connsiteY127" fmla="*/ 2069973 h 2224519"/>
                  <a:gd name="connsiteX128" fmla="*/ 703246 w 3598495"/>
                  <a:gd name="connsiteY128" fmla="*/ 1657991 h 2224519"/>
                  <a:gd name="connsiteX129" fmla="*/ 803729 w 3598495"/>
                  <a:gd name="connsiteY129" fmla="*/ 1406782 h 2224519"/>
                  <a:gd name="connsiteX130" fmla="*/ 884115 w 3598495"/>
                  <a:gd name="connsiteY130" fmla="*/ 1246008 h 2224519"/>
                  <a:gd name="connsiteX131" fmla="*/ 1160446 w 3598495"/>
                  <a:gd name="connsiteY131" fmla="*/ 1125427 h 2224519"/>
                  <a:gd name="connsiteX132" fmla="*/ 1637744 w 3598495"/>
                  <a:gd name="connsiteY132" fmla="*/ 648131 h 2224519"/>
                  <a:gd name="connsiteX133" fmla="*/ 1763348 w 3598495"/>
                  <a:gd name="connsiteY133" fmla="*/ 336632 h 2224519"/>
                  <a:gd name="connsiteX134" fmla="*/ 1642768 w 3598495"/>
                  <a:gd name="connsiteY134" fmla="*/ 376825 h 2224519"/>
                  <a:gd name="connsiteX135" fmla="*/ 1451848 w 3598495"/>
                  <a:gd name="connsiteY135" fmla="*/ 658179 h 2224519"/>
                  <a:gd name="connsiteX136" fmla="*/ 1170498 w 3598495"/>
                  <a:gd name="connsiteY136" fmla="*/ 497404 h 2224519"/>
                  <a:gd name="connsiteX137" fmla="*/ 1200641 w 3598495"/>
                  <a:gd name="connsiteY137" fmla="*/ 633056 h 2224519"/>
                  <a:gd name="connsiteX138" fmla="*/ 1115230 w 3598495"/>
                  <a:gd name="connsiteY138" fmla="*/ 869194 h 2224519"/>
                  <a:gd name="connsiteX139" fmla="*/ 1100158 w 3598495"/>
                  <a:gd name="connsiteY139" fmla="*/ 1004845 h 2224519"/>
                  <a:gd name="connsiteX140" fmla="*/ 904215 w 3598495"/>
                  <a:gd name="connsiteY140" fmla="*/ 1014893 h 2224519"/>
                  <a:gd name="connsiteX141" fmla="*/ 929336 w 3598495"/>
                  <a:gd name="connsiteY141" fmla="*/ 1175667 h 2224519"/>
                  <a:gd name="connsiteX142" fmla="*/ 708272 w 3598495"/>
                  <a:gd name="connsiteY142" fmla="*/ 984749 h 2224519"/>
                  <a:gd name="connsiteX143" fmla="*/ 607789 w 3598495"/>
                  <a:gd name="connsiteY143" fmla="*/ 914411 h 2224519"/>
                  <a:gd name="connsiteX144" fmla="*/ 809594 w 3598495"/>
                  <a:gd name="connsiteY144" fmla="*/ 1313832 h 2224519"/>
                  <a:gd name="connsiteX145" fmla="*/ 512330 w 3598495"/>
                  <a:gd name="connsiteY145" fmla="*/ 1356538 h 2224519"/>
                  <a:gd name="connsiteX146" fmla="*/ 647983 w 3598495"/>
                  <a:gd name="connsiteY146" fmla="*/ 1874028 h 2224519"/>
                  <a:gd name="connsiteX147" fmla="*/ 537449 w 3598495"/>
                  <a:gd name="connsiteY147" fmla="*/ 1798666 h 2224519"/>
                  <a:gd name="connsiteX148" fmla="*/ 391749 w 3598495"/>
                  <a:gd name="connsiteY148" fmla="*/ 1733351 h 2224519"/>
                  <a:gd name="connsiteX149" fmla="*/ 230975 w 3598495"/>
                  <a:gd name="connsiteY149" fmla="*/ 1436924 h 2224519"/>
                  <a:gd name="connsiteX150" fmla="*/ 356580 w 3598495"/>
                  <a:gd name="connsiteY150" fmla="*/ 1668037 h 2224519"/>
                  <a:gd name="connsiteX151" fmla="*/ 431942 w 3598495"/>
                  <a:gd name="connsiteY151" fmla="*/ 1833835 h 2224519"/>
                  <a:gd name="connsiteX152" fmla="*/ 527402 w 3598495"/>
                  <a:gd name="connsiteY152" fmla="*/ 1874028 h 2224519"/>
                  <a:gd name="connsiteX153" fmla="*/ 507305 w 3598495"/>
                  <a:gd name="connsiteY153" fmla="*/ 1989585 h 2224519"/>
                  <a:gd name="connsiteX154" fmla="*/ 311362 w 3598495"/>
                  <a:gd name="connsiteY154" fmla="*/ 2180503 h 2224519"/>
                  <a:gd name="connsiteX155" fmla="*/ 250235 w 3598495"/>
                  <a:gd name="connsiteY155" fmla="*/ 2142821 h 2224519"/>
                  <a:gd name="connsiteX156" fmla="*/ 220927 w 3598495"/>
                  <a:gd name="connsiteY156" fmla="*/ 1989584 h 2224519"/>
                  <a:gd name="connsiteX157" fmla="*/ 120444 w 3598495"/>
                  <a:gd name="connsiteY157" fmla="*/ 1909197 h 2224519"/>
                  <a:gd name="connsiteX158" fmla="*/ 65177 w 3598495"/>
                  <a:gd name="connsiteY158" fmla="*/ 1869004 h 2224519"/>
                  <a:gd name="connsiteX159" fmla="*/ 80251 w 3598495"/>
                  <a:gd name="connsiteY159" fmla="*/ 1673060 h 2224519"/>
                  <a:gd name="connsiteX160" fmla="*/ 205854 w 3598495"/>
                  <a:gd name="connsiteY160" fmla="*/ 1813738 h 2224519"/>
                  <a:gd name="connsiteX161" fmla="*/ 301314 w 3598495"/>
                  <a:gd name="connsiteY161" fmla="*/ 1974512 h 2224519"/>
                  <a:gd name="connsiteX162" fmla="*/ 326435 w 3598495"/>
                  <a:gd name="connsiteY162" fmla="*/ 1863979 h 2224519"/>
                  <a:gd name="connsiteX163" fmla="*/ 175710 w 3598495"/>
                  <a:gd name="connsiteY163" fmla="*/ 1517311 h 2224519"/>
                  <a:gd name="connsiteX164" fmla="*/ 150589 w 3598495"/>
                  <a:gd name="connsiteY164" fmla="*/ 1482143 h 2224519"/>
                  <a:gd name="connsiteX165" fmla="*/ 30008 w 3598495"/>
                  <a:gd name="connsiteY165" fmla="*/ 1642916 h 2224519"/>
                  <a:gd name="connsiteX166" fmla="*/ 19959 w 3598495"/>
                  <a:gd name="connsiteY166" fmla="*/ 1798665 h 2224519"/>
                  <a:gd name="connsiteX167" fmla="*/ 75227 w 3598495"/>
                  <a:gd name="connsiteY167" fmla="*/ 1301271 h 2224519"/>
                  <a:gd name="connsiteX168" fmla="*/ 175709 w 3598495"/>
                  <a:gd name="connsiteY168" fmla="*/ 1341465 h 2224519"/>
                  <a:gd name="connsiteX169" fmla="*/ 170685 w 3598495"/>
                  <a:gd name="connsiteY169" fmla="*/ 1125426 h 2224519"/>
                  <a:gd name="connsiteX170" fmla="*/ 95322 w 3598495"/>
                  <a:gd name="connsiteY170" fmla="*/ 1235957 h 2224519"/>
                  <a:gd name="connsiteX171" fmla="*/ 180733 w 3598495"/>
                  <a:gd name="connsiteY171" fmla="*/ 1045039 h 2224519"/>
                  <a:gd name="connsiteX172" fmla="*/ 276193 w 3598495"/>
                  <a:gd name="connsiteY172" fmla="*/ 864168 h 2224519"/>
                  <a:gd name="connsiteX173" fmla="*/ 471298 w 3598495"/>
                  <a:gd name="connsiteY173"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690399 h 2224519"/>
                  <a:gd name="connsiteX70" fmla="*/ 2360338 w 3598495"/>
                  <a:gd name="connsiteY70" fmla="*/ 1428354 h 2224519"/>
                  <a:gd name="connsiteX71" fmla="*/ 2707893 w 3598495"/>
                  <a:gd name="connsiteY71" fmla="*/ 1306296 h 2224519"/>
                  <a:gd name="connsiteX72" fmla="*/ 2888869 w 3598495"/>
                  <a:gd name="connsiteY72" fmla="*/ 1406308 h 2224519"/>
                  <a:gd name="connsiteX73" fmla="*/ 3246055 w 3598495"/>
                  <a:gd name="connsiteY73" fmla="*/ 1339634 h 2224519"/>
                  <a:gd name="connsiteX74" fmla="*/ 2584069 w 3598495"/>
                  <a:gd name="connsiteY74" fmla="*/ 1239621 h 2224519"/>
                  <a:gd name="connsiteX75" fmla="*/ 2044267 w 3598495"/>
                  <a:gd name="connsiteY75" fmla="*/ 1386634 h 2224519"/>
                  <a:gd name="connsiteX76" fmla="*/ 2005425 w 3598495"/>
                  <a:gd name="connsiteY76" fmla="*/ 1225334 h 2224519"/>
                  <a:gd name="connsiteX77" fmla="*/ 2372137 w 3598495"/>
                  <a:gd name="connsiteY77" fmla="*/ 1108652 h 2224519"/>
                  <a:gd name="connsiteX78" fmla="*/ 2803144 w 3598495"/>
                  <a:gd name="connsiteY78" fmla="*/ 1101508 h 2224519"/>
                  <a:gd name="connsiteX79" fmla="*/ 2560257 w 3598495"/>
                  <a:gd name="connsiteY79" fmla="*/ 820521 h 2224519"/>
                  <a:gd name="connsiteX80" fmla="*/ 2226881 w 3598495"/>
                  <a:gd name="connsiteY80" fmla="*/ 1049121 h 2224519"/>
                  <a:gd name="connsiteX81" fmla="*/ 2105637 w 3598495"/>
                  <a:gd name="connsiteY81" fmla="*/ 967096 h 2224519"/>
                  <a:gd name="connsiteX82" fmla="*/ 1771168 w 3598495"/>
                  <a:gd name="connsiteY82" fmla="*/ 1203194 h 2224519"/>
                  <a:gd name="connsiteX83" fmla="*/ 1666272 w 3598495"/>
                  <a:gd name="connsiteY83" fmla="*/ 1103537 h 2224519"/>
                  <a:gd name="connsiteX84" fmla="*/ 1333340 w 3598495"/>
                  <a:gd name="connsiteY84" fmla="*/ 1505003 h 2224519"/>
                  <a:gd name="connsiteX85" fmla="*/ 1260930 w 3598495"/>
                  <a:gd name="connsiteY85" fmla="*/ 1457024 h 2224519"/>
                  <a:gd name="connsiteX86" fmla="*/ 1613074 w 3598495"/>
                  <a:gd name="connsiteY86" fmla="*/ 1076685 h 2224519"/>
                  <a:gd name="connsiteX87" fmla="*/ 1920715 w 3598495"/>
                  <a:gd name="connsiteY87" fmla="*/ 821267 h 2224519"/>
                  <a:gd name="connsiteX88" fmla="*/ 1829273 w 3598495"/>
                  <a:gd name="connsiteY88" fmla="*/ 817291 h 2224519"/>
                  <a:gd name="connsiteX89" fmla="*/ 1773614 w 3598495"/>
                  <a:gd name="connsiteY89" fmla="*/ 761632 h 2224519"/>
                  <a:gd name="connsiteX90" fmla="*/ 1456874 w 3598495"/>
                  <a:gd name="connsiteY90" fmla="*/ 1004847 h 2224519"/>
                  <a:gd name="connsiteX91" fmla="*/ 1527211 w 3598495"/>
                  <a:gd name="connsiteY91" fmla="*/ 753639 h 2224519"/>
                  <a:gd name="connsiteX92" fmla="*/ 1421703 w 3598495"/>
                  <a:gd name="connsiteY92" fmla="*/ 834026 h 2224519"/>
                  <a:gd name="connsiteX93" fmla="*/ 1512138 w 3598495"/>
                  <a:gd name="connsiteY93" fmla="*/ 834026 h 2224519"/>
                  <a:gd name="connsiteX94" fmla="*/ 1371461 w 3598495"/>
                  <a:gd name="connsiteY94" fmla="*/ 1019920 h 2224519"/>
                  <a:gd name="connsiteX95" fmla="*/ 1115228 w 3598495"/>
                  <a:gd name="connsiteY95" fmla="*/ 1246008 h 2224519"/>
                  <a:gd name="connsiteX96" fmla="*/ 907141 w 3598495"/>
                  <a:gd name="connsiteY96" fmla="*/ 1537410 h 2224519"/>
                  <a:gd name="connsiteX97" fmla="*/ 858995 w 3598495"/>
                  <a:gd name="connsiteY97" fmla="*/ 1612773 h 2224519"/>
                  <a:gd name="connsiteX98" fmla="*/ 1009720 w 3598495"/>
                  <a:gd name="connsiteY98" fmla="*/ 1909199 h 2224519"/>
                  <a:gd name="connsiteX99" fmla="*/ 1100156 w 3598495"/>
                  <a:gd name="connsiteY99" fmla="*/ 1889102 h 2224519"/>
                  <a:gd name="connsiteX100" fmla="*/ 1243117 w 3598495"/>
                  <a:gd name="connsiteY100" fmla="*/ 1429806 h 2224519"/>
                  <a:gd name="connsiteX101" fmla="*/ 1356169 w 3598495"/>
                  <a:gd name="connsiteY101" fmla="*/ 1501105 h 2224519"/>
                  <a:gd name="connsiteX102" fmla="*/ 1352194 w 3598495"/>
                  <a:gd name="connsiteY102" fmla="*/ 1596520 h 2224519"/>
                  <a:gd name="connsiteX103" fmla="*/ 1324384 w 3598495"/>
                  <a:gd name="connsiteY103" fmla="*/ 1770376 h 2224519"/>
                  <a:gd name="connsiteX104" fmla="*/ 1416465 w 3598495"/>
                  <a:gd name="connsiteY104" fmla="*/ 1910842 h 2224519"/>
                  <a:gd name="connsiteX105" fmla="*/ 1340269 w 3598495"/>
                  <a:gd name="connsiteY105" fmla="*/ 1640250 h 2224519"/>
                  <a:gd name="connsiteX106" fmla="*/ 1606637 w 3598495"/>
                  <a:gd name="connsiteY106" fmla="*/ 1513030 h 2224519"/>
                  <a:gd name="connsiteX107" fmla="*/ 1723643 w 3598495"/>
                  <a:gd name="connsiteY107" fmla="*/ 1293596 h 2224519"/>
                  <a:gd name="connsiteX108" fmla="*/ 1989073 w 3598495"/>
                  <a:gd name="connsiteY108" fmla="*/ 1262840 h 2224519"/>
                  <a:gd name="connsiteX109" fmla="*/ 1885956 w 3598495"/>
                  <a:gd name="connsiteY109" fmla="*/ 1550615 h 2224519"/>
                  <a:gd name="connsiteX110" fmla="*/ 1755393 w 3598495"/>
                  <a:gd name="connsiteY110" fmla="*/ 1719046 h 2224519"/>
                  <a:gd name="connsiteX111" fmla="*/ 1596312 w 3598495"/>
                  <a:gd name="connsiteY111" fmla="*/ 2013962 h 2224519"/>
                  <a:gd name="connsiteX112" fmla="*/ 1574831 w 3598495"/>
                  <a:gd name="connsiteY112" fmla="*/ 1921749 h 2224519"/>
                  <a:gd name="connsiteX113" fmla="*/ 1471464 w 3598495"/>
                  <a:gd name="connsiteY113" fmla="*/ 2065646 h 2224519"/>
                  <a:gd name="connsiteX114" fmla="*/ 1582781 w 3598495"/>
                  <a:gd name="connsiteY114" fmla="*/ 2133232 h 2224519"/>
                  <a:gd name="connsiteX115" fmla="*/ 1451584 w 3598495"/>
                  <a:gd name="connsiteY115" fmla="*/ 2200818 h 2224519"/>
                  <a:gd name="connsiteX116" fmla="*/ 1228948 w 3598495"/>
                  <a:gd name="connsiteY116" fmla="*/ 2208769 h 2224519"/>
                  <a:gd name="connsiteX117" fmla="*/ 982457 w 3598495"/>
                  <a:gd name="connsiteY117" fmla="*/ 2216722 h 2224519"/>
                  <a:gd name="connsiteX118" fmla="*/ 966555 w 3598495"/>
                  <a:gd name="connsiteY118" fmla="*/ 2137207 h 2224519"/>
                  <a:gd name="connsiteX119" fmla="*/ 1197143 w 3598495"/>
                  <a:gd name="connsiteY119" fmla="*/ 2161061 h 2224519"/>
                  <a:gd name="connsiteX120" fmla="*/ 1324364 w 3598495"/>
                  <a:gd name="connsiteY120" fmla="*/ 2141182 h 2224519"/>
                  <a:gd name="connsiteX121" fmla="*/ 1280632 w 3598495"/>
                  <a:gd name="connsiteY121" fmla="*/ 1954329 h 2224519"/>
                  <a:gd name="connsiteX122" fmla="*/ 1407852 w 3598495"/>
                  <a:gd name="connsiteY122" fmla="*/ 1926500 h 2224519"/>
                  <a:gd name="connsiteX123" fmla="*/ 1247453 w 3598495"/>
                  <a:gd name="connsiteY123" fmla="*/ 1884840 h 2224519"/>
                  <a:gd name="connsiteX124" fmla="*/ 1182614 w 3598495"/>
                  <a:gd name="connsiteY124" fmla="*/ 2054900 h 2224519"/>
                  <a:gd name="connsiteX125" fmla="*/ 1024793 w 3598495"/>
                  <a:gd name="connsiteY125" fmla="*/ 2120214 h 2224519"/>
                  <a:gd name="connsiteX126" fmla="*/ 884116 w 3598495"/>
                  <a:gd name="connsiteY126" fmla="*/ 1758474 h 2224519"/>
                  <a:gd name="connsiteX127" fmla="*/ 843922 w 3598495"/>
                  <a:gd name="connsiteY127" fmla="*/ 2069973 h 2224519"/>
                  <a:gd name="connsiteX128" fmla="*/ 703246 w 3598495"/>
                  <a:gd name="connsiteY128" fmla="*/ 1657991 h 2224519"/>
                  <a:gd name="connsiteX129" fmla="*/ 803729 w 3598495"/>
                  <a:gd name="connsiteY129" fmla="*/ 1406782 h 2224519"/>
                  <a:gd name="connsiteX130" fmla="*/ 884115 w 3598495"/>
                  <a:gd name="connsiteY130" fmla="*/ 1246008 h 2224519"/>
                  <a:gd name="connsiteX131" fmla="*/ 1160446 w 3598495"/>
                  <a:gd name="connsiteY131" fmla="*/ 1125427 h 2224519"/>
                  <a:gd name="connsiteX132" fmla="*/ 1637744 w 3598495"/>
                  <a:gd name="connsiteY132" fmla="*/ 648131 h 2224519"/>
                  <a:gd name="connsiteX133" fmla="*/ 1763348 w 3598495"/>
                  <a:gd name="connsiteY133" fmla="*/ 336632 h 2224519"/>
                  <a:gd name="connsiteX134" fmla="*/ 1642768 w 3598495"/>
                  <a:gd name="connsiteY134" fmla="*/ 376825 h 2224519"/>
                  <a:gd name="connsiteX135" fmla="*/ 1451848 w 3598495"/>
                  <a:gd name="connsiteY135" fmla="*/ 658179 h 2224519"/>
                  <a:gd name="connsiteX136" fmla="*/ 1170498 w 3598495"/>
                  <a:gd name="connsiteY136" fmla="*/ 497404 h 2224519"/>
                  <a:gd name="connsiteX137" fmla="*/ 1200641 w 3598495"/>
                  <a:gd name="connsiteY137" fmla="*/ 633056 h 2224519"/>
                  <a:gd name="connsiteX138" fmla="*/ 1115230 w 3598495"/>
                  <a:gd name="connsiteY138" fmla="*/ 869194 h 2224519"/>
                  <a:gd name="connsiteX139" fmla="*/ 1100158 w 3598495"/>
                  <a:gd name="connsiteY139" fmla="*/ 1004845 h 2224519"/>
                  <a:gd name="connsiteX140" fmla="*/ 904215 w 3598495"/>
                  <a:gd name="connsiteY140" fmla="*/ 1014893 h 2224519"/>
                  <a:gd name="connsiteX141" fmla="*/ 929336 w 3598495"/>
                  <a:gd name="connsiteY141" fmla="*/ 1175667 h 2224519"/>
                  <a:gd name="connsiteX142" fmla="*/ 708272 w 3598495"/>
                  <a:gd name="connsiteY142" fmla="*/ 984749 h 2224519"/>
                  <a:gd name="connsiteX143" fmla="*/ 607789 w 3598495"/>
                  <a:gd name="connsiteY143" fmla="*/ 914411 h 2224519"/>
                  <a:gd name="connsiteX144" fmla="*/ 809594 w 3598495"/>
                  <a:gd name="connsiteY144" fmla="*/ 1313832 h 2224519"/>
                  <a:gd name="connsiteX145" fmla="*/ 512330 w 3598495"/>
                  <a:gd name="connsiteY145" fmla="*/ 1356538 h 2224519"/>
                  <a:gd name="connsiteX146" fmla="*/ 647983 w 3598495"/>
                  <a:gd name="connsiteY146" fmla="*/ 1874028 h 2224519"/>
                  <a:gd name="connsiteX147" fmla="*/ 537449 w 3598495"/>
                  <a:gd name="connsiteY147" fmla="*/ 1798666 h 2224519"/>
                  <a:gd name="connsiteX148" fmla="*/ 391749 w 3598495"/>
                  <a:gd name="connsiteY148" fmla="*/ 1733351 h 2224519"/>
                  <a:gd name="connsiteX149" fmla="*/ 230975 w 3598495"/>
                  <a:gd name="connsiteY149" fmla="*/ 1436924 h 2224519"/>
                  <a:gd name="connsiteX150" fmla="*/ 356580 w 3598495"/>
                  <a:gd name="connsiteY150" fmla="*/ 1668037 h 2224519"/>
                  <a:gd name="connsiteX151" fmla="*/ 431942 w 3598495"/>
                  <a:gd name="connsiteY151" fmla="*/ 1833835 h 2224519"/>
                  <a:gd name="connsiteX152" fmla="*/ 527402 w 3598495"/>
                  <a:gd name="connsiteY152" fmla="*/ 1874028 h 2224519"/>
                  <a:gd name="connsiteX153" fmla="*/ 507305 w 3598495"/>
                  <a:gd name="connsiteY153" fmla="*/ 1989585 h 2224519"/>
                  <a:gd name="connsiteX154" fmla="*/ 311362 w 3598495"/>
                  <a:gd name="connsiteY154" fmla="*/ 2180503 h 2224519"/>
                  <a:gd name="connsiteX155" fmla="*/ 250235 w 3598495"/>
                  <a:gd name="connsiteY155" fmla="*/ 2142821 h 2224519"/>
                  <a:gd name="connsiteX156" fmla="*/ 220927 w 3598495"/>
                  <a:gd name="connsiteY156" fmla="*/ 1989584 h 2224519"/>
                  <a:gd name="connsiteX157" fmla="*/ 120444 w 3598495"/>
                  <a:gd name="connsiteY157" fmla="*/ 1909197 h 2224519"/>
                  <a:gd name="connsiteX158" fmla="*/ 65177 w 3598495"/>
                  <a:gd name="connsiteY158" fmla="*/ 1869004 h 2224519"/>
                  <a:gd name="connsiteX159" fmla="*/ 80251 w 3598495"/>
                  <a:gd name="connsiteY159" fmla="*/ 1673060 h 2224519"/>
                  <a:gd name="connsiteX160" fmla="*/ 205854 w 3598495"/>
                  <a:gd name="connsiteY160" fmla="*/ 1813738 h 2224519"/>
                  <a:gd name="connsiteX161" fmla="*/ 301314 w 3598495"/>
                  <a:gd name="connsiteY161" fmla="*/ 1974512 h 2224519"/>
                  <a:gd name="connsiteX162" fmla="*/ 326435 w 3598495"/>
                  <a:gd name="connsiteY162" fmla="*/ 1863979 h 2224519"/>
                  <a:gd name="connsiteX163" fmla="*/ 175710 w 3598495"/>
                  <a:gd name="connsiteY163" fmla="*/ 1517311 h 2224519"/>
                  <a:gd name="connsiteX164" fmla="*/ 150589 w 3598495"/>
                  <a:gd name="connsiteY164" fmla="*/ 1482143 h 2224519"/>
                  <a:gd name="connsiteX165" fmla="*/ 30008 w 3598495"/>
                  <a:gd name="connsiteY165" fmla="*/ 1642916 h 2224519"/>
                  <a:gd name="connsiteX166" fmla="*/ 19959 w 3598495"/>
                  <a:gd name="connsiteY166" fmla="*/ 1798665 h 2224519"/>
                  <a:gd name="connsiteX167" fmla="*/ 75227 w 3598495"/>
                  <a:gd name="connsiteY167" fmla="*/ 1301271 h 2224519"/>
                  <a:gd name="connsiteX168" fmla="*/ 175709 w 3598495"/>
                  <a:gd name="connsiteY168" fmla="*/ 1341465 h 2224519"/>
                  <a:gd name="connsiteX169" fmla="*/ 170685 w 3598495"/>
                  <a:gd name="connsiteY169" fmla="*/ 1125426 h 2224519"/>
                  <a:gd name="connsiteX170" fmla="*/ 95322 w 3598495"/>
                  <a:gd name="connsiteY170" fmla="*/ 1235957 h 2224519"/>
                  <a:gd name="connsiteX171" fmla="*/ 180733 w 3598495"/>
                  <a:gd name="connsiteY171" fmla="*/ 1045039 h 2224519"/>
                  <a:gd name="connsiteX172" fmla="*/ 276193 w 3598495"/>
                  <a:gd name="connsiteY172" fmla="*/ 864168 h 2224519"/>
                  <a:gd name="connsiteX173" fmla="*/ 471298 w 3598495"/>
                  <a:gd name="connsiteY173"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64994 w 3598495"/>
                  <a:gd name="connsiteY69" fmla="*/ 1690399 h 2224519"/>
                  <a:gd name="connsiteX70" fmla="*/ 2360338 w 3598495"/>
                  <a:gd name="connsiteY70" fmla="*/ 1428354 h 2224519"/>
                  <a:gd name="connsiteX71" fmla="*/ 2707893 w 3598495"/>
                  <a:gd name="connsiteY71" fmla="*/ 1306296 h 2224519"/>
                  <a:gd name="connsiteX72" fmla="*/ 2888869 w 3598495"/>
                  <a:gd name="connsiteY72" fmla="*/ 1406308 h 2224519"/>
                  <a:gd name="connsiteX73" fmla="*/ 3246055 w 3598495"/>
                  <a:gd name="connsiteY73" fmla="*/ 1339634 h 2224519"/>
                  <a:gd name="connsiteX74" fmla="*/ 2584069 w 3598495"/>
                  <a:gd name="connsiteY74" fmla="*/ 1239621 h 2224519"/>
                  <a:gd name="connsiteX75" fmla="*/ 2044267 w 3598495"/>
                  <a:gd name="connsiteY75" fmla="*/ 1386634 h 2224519"/>
                  <a:gd name="connsiteX76" fmla="*/ 2005425 w 3598495"/>
                  <a:gd name="connsiteY76" fmla="*/ 1225334 h 2224519"/>
                  <a:gd name="connsiteX77" fmla="*/ 2372137 w 3598495"/>
                  <a:gd name="connsiteY77" fmla="*/ 1108652 h 2224519"/>
                  <a:gd name="connsiteX78" fmla="*/ 2803144 w 3598495"/>
                  <a:gd name="connsiteY78" fmla="*/ 1101508 h 2224519"/>
                  <a:gd name="connsiteX79" fmla="*/ 2560257 w 3598495"/>
                  <a:gd name="connsiteY79" fmla="*/ 820521 h 2224519"/>
                  <a:gd name="connsiteX80" fmla="*/ 2226881 w 3598495"/>
                  <a:gd name="connsiteY80" fmla="*/ 1049121 h 2224519"/>
                  <a:gd name="connsiteX81" fmla="*/ 2105637 w 3598495"/>
                  <a:gd name="connsiteY81" fmla="*/ 967096 h 2224519"/>
                  <a:gd name="connsiteX82" fmla="*/ 1771168 w 3598495"/>
                  <a:gd name="connsiteY82" fmla="*/ 1203194 h 2224519"/>
                  <a:gd name="connsiteX83" fmla="*/ 1666272 w 3598495"/>
                  <a:gd name="connsiteY83" fmla="*/ 1103537 h 2224519"/>
                  <a:gd name="connsiteX84" fmla="*/ 1333340 w 3598495"/>
                  <a:gd name="connsiteY84" fmla="*/ 1505003 h 2224519"/>
                  <a:gd name="connsiteX85" fmla="*/ 1260930 w 3598495"/>
                  <a:gd name="connsiteY85" fmla="*/ 1457024 h 2224519"/>
                  <a:gd name="connsiteX86" fmla="*/ 1613074 w 3598495"/>
                  <a:gd name="connsiteY86" fmla="*/ 1076685 h 2224519"/>
                  <a:gd name="connsiteX87" fmla="*/ 1920715 w 3598495"/>
                  <a:gd name="connsiteY87" fmla="*/ 821267 h 2224519"/>
                  <a:gd name="connsiteX88" fmla="*/ 1829273 w 3598495"/>
                  <a:gd name="connsiteY88" fmla="*/ 817291 h 2224519"/>
                  <a:gd name="connsiteX89" fmla="*/ 1773614 w 3598495"/>
                  <a:gd name="connsiteY89" fmla="*/ 761632 h 2224519"/>
                  <a:gd name="connsiteX90" fmla="*/ 1456874 w 3598495"/>
                  <a:gd name="connsiteY90" fmla="*/ 1004847 h 2224519"/>
                  <a:gd name="connsiteX91" fmla="*/ 1527211 w 3598495"/>
                  <a:gd name="connsiteY91" fmla="*/ 753639 h 2224519"/>
                  <a:gd name="connsiteX92" fmla="*/ 1421703 w 3598495"/>
                  <a:gd name="connsiteY92" fmla="*/ 834026 h 2224519"/>
                  <a:gd name="connsiteX93" fmla="*/ 1512138 w 3598495"/>
                  <a:gd name="connsiteY93" fmla="*/ 834026 h 2224519"/>
                  <a:gd name="connsiteX94" fmla="*/ 1371461 w 3598495"/>
                  <a:gd name="connsiteY94" fmla="*/ 1019920 h 2224519"/>
                  <a:gd name="connsiteX95" fmla="*/ 1115228 w 3598495"/>
                  <a:gd name="connsiteY95" fmla="*/ 1246008 h 2224519"/>
                  <a:gd name="connsiteX96" fmla="*/ 907141 w 3598495"/>
                  <a:gd name="connsiteY96" fmla="*/ 1537410 h 2224519"/>
                  <a:gd name="connsiteX97" fmla="*/ 858995 w 3598495"/>
                  <a:gd name="connsiteY97" fmla="*/ 1612773 h 2224519"/>
                  <a:gd name="connsiteX98" fmla="*/ 1009720 w 3598495"/>
                  <a:gd name="connsiteY98" fmla="*/ 1909199 h 2224519"/>
                  <a:gd name="connsiteX99" fmla="*/ 1100156 w 3598495"/>
                  <a:gd name="connsiteY99" fmla="*/ 1889102 h 2224519"/>
                  <a:gd name="connsiteX100" fmla="*/ 1243117 w 3598495"/>
                  <a:gd name="connsiteY100" fmla="*/ 1429806 h 2224519"/>
                  <a:gd name="connsiteX101" fmla="*/ 1356169 w 3598495"/>
                  <a:gd name="connsiteY101" fmla="*/ 1501105 h 2224519"/>
                  <a:gd name="connsiteX102" fmla="*/ 1352194 w 3598495"/>
                  <a:gd name="connsiteY102" fmla="*/ 1596520 h 2224519"/>
                  <a:gd name="connsiteX103" fmla="*/ 1324384 w 3598495"/>
                  <a:gd name="connsiteY103" fmla="*/ 1770376 h 2224519"/>
                  <a:gd name="connsiteX104" fmla="*/ 1416465 w 3598495"/>
                  <a:gd name="connsiteY104" fmla="*/ 1910842 h 2224519"/>
                  <a:gd name="connsiteX105" fmla="*/ 1340269 w 3598495"/>
                  <a:gd name="connsiteY105" fmla="*/ 1640250 h 2224519"/>
                  <a:gd name="connsiteX106" fmla="*/ 1606637 w 3598495"/>
                  <a:gd name="connsiteY106" fmla="*/ 1513030 h 2224519"/>
                  <a:gd name="connsiteX107" fmla="*/ 1723643 w 3598495"/>
                  <a:gd name="connsiteY107" fmla="*/ 1293596 h 2224519"/>
                  <a:gd name="connsiteX108" fmla="*/ 1989073 w 3598495"/>
                  <a:gd name="connsiteY108" fmla="*/ 1262840 h 2224519"/>
                  <a:gd name="connsiteX109" fmla="*/ 1885956 w 3598495"/>
                  <a:gd name="connsiteY109" fmla="*/ 1550615 h 2224519"/>
                  <a:gd name="connsiteX110" fmla="*/ 1755393 w 3598495"/>
                  <a:gd name="connsiteY110" fmla="*/ 1719046 h 2224519"/>
                  <a:gd name="connsiteX111" fmla="*/ 1596312 w 3598495"/>
                  <a:gd name="connsiteY111" fmla="*/ 2013962 h 2224519"/>
                  <a:gd name="connsiteX112" fmla="*/ 1574831 w 3598495"/>
                  <a:gd name="connsiteY112" fmla="*/ 1921749 h 2224519"/>
                  <a:gd name="connsiteX113" fmla="*/ 1471464 w 3598495"/>
                  <a:gd name="connsiteY113" fmla="*/ 2065646 h 2224519"/>
                  <a:gd name="connsiteX114" fmla="*/ 1582781 w 3598495"/>
                  <a:gd name="connsiteY114" fmla="*/ 2133232 h 2224519"/>
                  <a:gd name="connsiteX115" fmla="*/ 1451584 w 3598495"/>
                  <a:gd name="connsiteY115" fmla="*/ 2200818 h 2224519"/>
                  <a:gd name="connsiteX116" fmla="*/ 1228948 w 3598495"/>
                  <a:gd name="connsiteY116" fmla="*/ 2208769 h 2224519"/>
                  <a:gd name="connsiteX117" fmla="*/ 982457 w 3598495"/>
                  <a:gd name="connsiteY117" fmla="*/ 2216722 h 2224519"/>
                  <a:gd name="connsiteX118" fmla="*/ 966555 w 3598495"/>
                  <a:gd name="connsiteY118" fmla="*/ 2137207 h 2224519"/>
                  <a:gd name="connsiteX119" fmla="*/ 1197143 w 3598495"/>
                  <a:gd name="connsiteY119" fmla="*/ 2161061 h 2224519"/>
                  <a:gd name="connsiteX120" fmla="*/ 1324364 w 3598495"/>
                  <a:gd name="connsiteY120" fmla="*/ 2141182 h 2224519"/>
                  <a:gd name="connsiteX121" fmla="*/ 1280632 w 3598495"/>
                  <a:gd name="connsiteY121" fmla="*/ 1954329 h 2224519"/>
                  <a:gd name="connsiteX122" fmla="*/ 1407852 w 3598495"/>
                  <a:gd name="connsiteY122" fmla="*/ 1926500 h 2224519"/>
                  <a:gd name="connsiteX123" fmla="*/ 1247453 w 3598495"/>
                  <a:gd name="connsiteY123" fmla="*/ 1884840 h 2224519"/>
                  <a:gd name="connsiteX124" fmla="*/ 1182614 w 3598495"/>
                  <a:gd name="connsiteY124" fmla="*/ 2054900 h 2224519"/>
                  <a:gd name="connsiteX125" fmla="*/ 1024793 w 3598495"/>
                  <a:gd name="connsiteY125" fmla="*/ 2120214 h 2224519"/>
                  <a:gd name="connsiteX126" fmla="*/ 884116 w 3598495"/>
                  <a:gd name="connsiteY126" fmla="*/ 1758474 h 2224519"/>
                  <a:gd name="connsiteX127" fmla="*/ 843922 w 3598495"/>
                  <a:gd name="connsiteY127" fmla="*/ 2069973 h 2224519"/>
                  <a:gd name="connsiteX128" fmla="*/ 703246 w 3598495"/>
                  <a:gd name="connsiteY128" fmla="*/ 1657991 h 2224519"/>
                  <a:gd name="connsiteX129" fmla="*/ 803729 w 3598495"/>
                  <a:gd name="connsiteY129" fmla="*/ 1406782 h 2224519"/>
                  <a:gd name="connsiteX130" fmla="*/ 884115 w 3598495"/>
                  <a:gd name="connsiteY130" fmla="*/ 1246008 h 2224519"/>
                  <a:gd name="connsiteX131" fmla="*/ 1160446 w 3598495"/>
                  <a:gd name="connsiteY131" fmla="*/ 1125427 h 2224519"/>
                  <a:gd name="connsiteX132" fmla="*/ 1637744 w 3598495"/>
                  <a:gd name="connsiteY132" fmla="*/ 648131 h 2224519"/>
                  <a:gd name="connsiteX133" fmla="*/ 1763348 w 3598495"/>
                  <a:gd name="connsiteY133" fmla="*/ 336632 h 2224519"/>
                  <a:gd name="connsiteX134" fmla="*/ 1642768 w 3598495"/>
                  <a:gd name="connsiteY134" fmla="*/ 376825 h 2224519"/>
                  <a:gd name="connsiteX135" fmla="*/ 1451848 w 3598495"/>
                  <a:gd name="connsiteY135" fmla="*/ 658179 h 2224519"/>
                  <a:gd name="connsiteX136" fmla="*/ 1170498 w 3598495"/>
                  <a:gd name="connsiteY136" fmla="*/ 497404 h 2224519"/>
                  <a:gd name="connsiteX137" fmla="*/ 1200641 w 3598495"/>
                  <a:gd name="connsiteY137" fmla="*/ 633056 h 2224519"/>
                  <a:gd name="connsiteX138" fmla="*/ 1115230 w 3598495"/>
                  <a:gd name="connsiteY138" fmla="*/ 869194 h 2224519"/>
                  <a:gd name="connsiteX139" fmla="*/ 1100158 w 3598495"/>
                  <a:gd name="connsiteY139" fmla="*/ 1004845 h 2224519"/>
                  <a:gd name="connsiteX140" fmla="*/ 904215 w 3598495"/>
                  <a:gd name="connsiteY140" fmla="*/ 1014893 h 2224519"/>
                  <a:gd name="connsiteX141" fmla="*/ 929336 w 3598495"/>
                  <a:gd name="connsiteY141" fmla="*/ 1175667 h 2224519"/>
                  <a:gd name="connsiteX142" fmla="*/ 708272 w 3598495"/>
                  <a:gd name="connsiteY142" fmla="*/ 984749 h 2224519"/>
                  <a:gd name="connsiteX143" fmla="*/ 607789 w 3598495"/>
                  <a:gd name="connsiteY143" fmla="*/ 914411 h 2224519"/>
                  <a:gd name="connsiteX144" fmla="*/ 809594 w 3598495"/>
                  <a:gd name="connsiteY144" fmla="*/ 1313832 h 2224519"/>
                  <a:gd name="connsiteX145" fmla="*/ 512330 w 3598495"/>
                  <a:gd name="connsiteY145" fmla="*/ 1356538 h 2224519"/>
                  <a:gd name="connsiteX146" fmla="*/ 647983 w 3598495"/>
                  <a:gd name="connsiteY146" fmla="*/ 1874028 h 2224519"/>
                  <a:gd name="connsiteX147" fmla="*/ 537449 w 3598495"/>
                  <a:gd name="connsiteY147" fmla="*/ 1798666 h 2224519"/>
                  <a:gd name="connsiteX148" fmla="*/ 391749 w 3598495"/>
                  <a:gd name="connsiteY148" fmla="*/ 1733351 h 2224519"/>
                  <a:gd name="connsiteX149" fmla="*/ 230975 w 3598495"/>
                  <a:gd name="connsiteY149" fmla="*/ 1436924 h 2224519"/>
                  <a:gd name="connsiteX150" fmla="*/ 356580 w 3598495"/>
                  <a:gd name="connsiteY150" fmla="*/ 1668037 h 2224519"/>
                  <a:gd name="connsiteX151" fmla="*/ 431942 w 3598495"/>
                  <a:gd name="connsiteY151" fmla="*/ 1833835 h 2224519"/>
                  <a:gd name="connsiteX152" fmla="*/ 527402 w 3598495"/>
                  <a:gd name="connsiteY152" fmla="*/ 1874028 h 2224519"/>
                  <a:gd name="connsiteX153" fmla="*/ 507305 w 3598495"/>
                  <a:gd name="connsiteY153" fmla="*/ 1989585 h 2224519"/>
                  <a:gd name="connsiteX154" fmla="*/ 311362 w 3598495"/>
                  <a:gd name="connsiteY154" fmla="*/ 2180503 h 2224519"/>
                  <a:gd name="connsiteX155" fmla="*/ 250235 w 3598495"/>
                  <a:gd name="connsiteY155" fmla="*/ 2142821 h 2224519"/>
                  <a:gd name="connsiteX156" fmla="*/ 220927 w 3598495"/>
                  <a:gd name="connsiteY156" fmla="*/ 1989584 h 2224519"/>
                  <a:gd name="connsiteX157" fmla="*/ 120444 w 3598495"/>
                  <a:gd name="connsiteY157" fmla="*/ 1909197 h 2224519"/>
                  <a:gd name="connsiteX158" fmla="*/ 65177 w 3598495"/>
                  <a:gd name="connsiteY158" fmla="*/ 1869004 h 2224519"/>
                  <a:gd name="connsiteX159" fmla="*/ 80251 w 3598495"/>
                  <a:gd name="connsiteY159" fmla="*/ 1673060 h 2224519"/>
                  <a:gd name="connsiteX160" fmla="*/ 205854 w 3598495"/>
                  <a:gd name="connsiteY160" fmla="*/ 1813738 h 2224519"/>
                  <a:gd name="connsiteX161" fmla="*/ 301314 w 3598495"/>
                  <a:gd name="connsiteY161" fmla="*/ 1974512 h 2224519"/>
                  <a:gd name="connsiteX162" fmla="*/ 326435 w 3598495"/>
                  <a:gd name="connsiteY162" fmla="*/ 1863979 h 2224519"/>
                  <a:gd name="connsiteX163" fmla="*/ 175710 w 3598495"/>
                  <a:gd name="connsiteY163" fmla="*/ 1517311 h 2224519"/>
                  <a:gd name="connsiteX164" fmla="*/ 150589 w 3598495"/>
                  <a:gd name="connsiteY164" fmla="*/ 1482143 h 2224519"/>
                  <a:gd name="connsiteX165" fmla="*/ 30008 w 3598495"/>
                  <a:gd name="connsiteY165" fmla="*/ 1642916 h 2224519"/>
                  <a:gd name="connsiteX166" fmla="*/ 19959 w 3598495"/>
                  <a:gd name="connsiteY166" fmla="*/ 1798665 h 2224519"/>
                  <a:gd name="connsiteX167" fmla="*/ 75227 w 3598495"/>
                  <a:gd name="connsiteY167" fmla="*/ 1301271 h 2224519"/>
                  <a:gd name="connsiteX168" fmla="*/ 175709 w 3598495"/>
                  <a:gd name="connsiteY168" fmla="*/ 1341465 h 2224519"/>
                  <a:gd name="connsiteX169" fmla="*/ 170685 w 3598495"/>
                  <a:gd name="connsiteY169" fmla="*/ 1125426 h 2224519"/>
                  <a:gd name="connsiteX170" fmla="*/ 95322 w 3598495"/>
                  <a:gd name="connsiteY170" fmla="*/ 1235957 h 2224519"/>
                  <a:gd name="connsiteX171" fmla="*/ 180733 w 3598495"/>
                  <a:gd name="connsiteY171" fmla="*/ 1045039 h 2224519"/>
                  <a:gd name="connsiteX172" fmla="*/ 276193 w 3598495"/>
                  <a:gd name="connsiteY172" fmla="*/ 864168 h 2224519"/>
                  <a:gd name="connsiteX173" fmla="*/ 471298 w 3598495"/>
                  <a:gd name="connsiteY173"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285862 w 3598495"/>
                  <a:gd name="connsiteY69" fmla="*/ 1486280 h 2224519"/>
                  <a:gd name="connsiteX70" fmla="*/ 2364994 w 3598495"/>
                  <a:gd name="connsiteY70" fmla="*/ 1690399 h 2224519"/>
                  <a:gd name="connsiteX71" fmla="*/ 2360338 w 3598495"/>
                  <a:gd name="connsiteY71" fmla="*/ 1428354 h 2224519"/>
                  <a:gd name="connsiteX72" fmla="*/ 2707893 w 3598495"/>
                  <a:gd name="connsiteY72" fmla="*/ 1306296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64994 w 3598495"/>
                  <a:gd name="connsiteY70" fmla="*/ 1690399 h 2224519"/>
                  <a:gd name="connsiteX71" fmla="*/ 2360338 w 3598495"/>
                  <a:gd name="connsiteY71" fmla="*/ 1428354 h 2224519"/>
                  <a:gd name="connsiteX72" fmla="*/ 2707893 w 3598495"/>
                  <a:gd name="connsiteY72" fmla="*/ 1306296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64994 w 3598495"/>
                  <a:gd name="connsiteY70" fmla="*/ 1690399 h 2224519"/>
                  <a:gd name="connsiteX71" fmla="*/ 2360338 w 3598495"/>
                  <a:gd name="connsiteY71" fmla="*/ 1428354 h 2224519"/>
                  <a:gd name="connsiteX72" fmla="*/ 2707893 w 3598495"/>
                  <a:gd name="connsiteY72" fmla="*/ 1306296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64994 w 3598495"/>
                  <a:gd name="connsiteY70" fmla="*/ 1690399 h 2224519"/>
                  <a:gd name="connsiteX71" fmla="*/ 2360338 w 3598495"/>
                  <a:gd name="connsiteY71" fmla="*/ 1428354 h 2224519"/>
                  <a:gd name="connsiteX72" fmla="*/ 2707893 w 3598495"/>
                  <a:gd name="connsiteY72" fmla="*/ 1306296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6031 w 3598495"/>
                  <a:gd name="connsiteY70" fmla="*/ 1690399 h 2224519"/>
                  <a:gd name="connsiteX71" fmla="*/ 2360338 w 3598495"/>
                  <a:gd name="connsiteY71" fmla="*/ 1428354 h 2224519"/>
                  <a:gd name="connsiteX72" fmla="*/ 2707893 w 3598495"/>
                  <a:gd name="connsiteY72" fmla="*/ 1306296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6031 w 3598495"/>
                  <a:gd name="connsiteY70" fmla="*/ 1690399 h 2224519"/>
                  <a:gd name="connsiteX71" fmla="*/ 2343788 w 3598495"/>
                  <a:gd name="connsiteY71" fmla="*/ 1428354 h 2224519"/>
                  <a:gd name="connsiteX72" fmla="*/ 2707893 w 3598495"/>
                  <a:gd name="connsiteY72" fmla="*/ 1306296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07893 w 3598495"/>
                  <a:gd name="connsiteY72" fmla="*/ 1306296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07893 w 3598495"/>
                  <a:gd name="connsiteY72" fmla="*/ 1306296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584069 w 3598495"/>
                  <a:gd name="connsiteY75" fmla="*/ 1239621 h 2224519"/>
                  <a:gd name="connsiteX76" fmla="*/ 2044267 w 3598495"/>
                  <a:gd name="connsiteY76" fmla="*/ 1386634 h 2224519"/>
                  <a:gd name="connsiteX77" fmla="*/ 2005425 w 3598495"/>
                  <a:gd name="connsiteY77" fmla="*/ 1225334 h 2224519"/>
                  <a:gd name="connsiteX78" fmla="*/ 2372137 w 3598495"/>
                  <a:gd name="connsiteY78" fmla="*/ 1108652 h 2224519"/>
                  <a:gd name="connsiteX79" fmla="*/ 2803144 w 3598495"/>
                  <a:gd name="connsiteY79" fmla="*/ 1101508 h 2224519"/>
                  <a:gd name="connsiteX80" fmla="*/ 2560257 w 3598495"/>
                  <a:gd name="connsiteY80" fmla="*/ 820521 h 2224519"/>
                  <a:gd name="connsiteX81" fmla="*/ 2226881 w 3598495"/>
                  <a:gd name="connsiteY81" fmla="*/ 1049121 h 2224519"/>
                  <a:gd name="connsiteX82" fmla="*/ 2105637 w 3598495"/>
                  <a:gd name="connsiteY82" fmla="*/ 967096 h 2224519"/>
                  <a:gd name="connsiteX83" fmla="*/ 1771168 w 3598495"/>
                  <a:gd name="connsiteY83" fmla="*/ 1203194 h 2224519"/>
                  <a:gd name="connsiteX84" fmla="*/ 1666272 w 3598495"/>
                  <a:gd name="connsiteY84" fmla="*/ 1103537 h 2224519"/>
                  <a:gd name="connsiteX85" fmla="*/ 1333340 w 3598495"/>
                  <a:gd name="connsiteY85" fmla="*/ 1505003 h 2224519"/>
                  <a:gd name="connsiteX86" fmla="*/ 1260930 w 3598495"/>
                  <a:gd name="connsiteY86" fmla="*/ 1457024 h 2224519"/>
                  <a:gd name="connsiteX87" fmla="*/ 1613074 w 3598495"/>
                  <a:gd name="connsiteY87" fmla="*/ 1076685 h 2224519"/>
                  <a:gd name="connsiteX88" fmla="*/ 1920715 w 3598495"/>
                  <a:gd name="connsiteY88" fmla="*/ 821267 h 2224519"/>
                  <a:gd name="connsiteX89" fmla="*/ 1829273 w 3598495"/>
                  <a:gd name="connsiteY89" fmla="*/ 817291 h 2224519"/>
                  <a:gd name="connsiteX90" fmla="*/ 1773614 w 3598495"/>
                  <a:gd name="connsiteY90" fmla="*/ 761632 h 2224519"/>
                  <a:gd name="connsiteX91" fmla="*/ 1456874 w 3598495"/>
                  <a:gd name="connsiteY91" fmla="*/ 1004847 h 2224519"/>
                  <a:gd name="connsiteX92" fmla="*/ 1527211 w 3598495"/>
                  <a:gd name="connsiteY92" fmla="*/ 753639 h 2224519"/>
                  <a:gd name="connsiteX93" fmla="*/ 1421703 w 3598495"/>
                  <a:gd name="connsiteY93" fmla="*/ 834026 h 2224519"/>
                  <a:gd name="connsiteX94" fmla="*/ 1512138 w 3598495"/>
                  <a:gd name="connsiteY94" fmla="*/ 834026 h 2224519"/>
                  <a:gd name="connsiteX95" fmla="*/ 1371461 w 3598495"/>
                  <a:gd name="connsiteY95" fmla="*/ 1019920 h 2224519"/>
                  <a:gd name="connsiteX96" fmla="*/ 1115228 w 3598495"/>
                  <a:gd name="connsiteY96" fmla="*/ 1246008 h 2224519"/>
                  <a:gd name="connsiteX97" fmla="*/ 907141 w 3598495"/>
                  <a:gd name="connsiteY97" fmla="*/ 1537410 h 2224519"/>
                  <a:gd name="connsiteX98" fmla="*/ 858995 w 3598495"/>
                  <a:gd name="connsiteY98" fmla="*/ 1612773 h 2224519"/>
                  <a:gd name="connsiteX99" fmla="*/ 1009720 w 3598495"/>
                  <a:gd name="connsiteY99" fmla="*/ 1909199 h 2224519"/>
                  <a:gd name="connsiteX100" fmla="*/ 1100156 w 3598495"/>
                  <a:gd name="connsiteY100" fmla="*/ 1889102 h 2224519"/>
                  <a:gd name="connsiteX101" fmla="*/ 1243117 w 3598495"/>
                  <a:gd name="connsiteY101" fmla="*/ 1429806 h 2224519"/>
                  <a:gd name="connsiteX102" fmla="*/ 1356169 w 3598495"/>
                  <a:gd name="connsiteY102" fmla="*/ 1501105 h 2224519"/>
                  <a:gd name="connsiteX103" fmla="*/ 1352194 w 3598495"/>
                  <a:gd name="connsiteY103" fmla="*/ 1596520 h 2224519"/>
                  <a:gd name="connsiteX104" fmla="*/ 1324384 w 3598495"/>
                  <a:gd name="connsiteY104" fmla="*/ 1770376 h 2224519"/>
                  <a:gd name="connsiteX105" fmla="*/ 1416465 w 3598495"/>
                  <a:gd name="connsiteY105" fmla="*/ 1910842 h 2224519"/>
                  <a:gd name="connsiteX106" fmla="*/ 1340269 w 3598495"/>
                  <a:gd name="connsiteY106" fmla="*/ 1640250 h 2224519"/>
                  <a:gd name="connsiteX107" fmla="*/ 1606637 w 3598495"/>
                  <a:gd name="connsiteY107" fmla="*/ 1513030 h 2224519"/>
                  <a:gd name="connsiteX108" fmla="*/ 1723643 w 3598495"/>
                  <a:gd name="connsiteY108" fmla="*/ 1293596 h 2224519"/>
                  <a:gd name="connsiteX109" fmla="*/ 1989073 w 3598495"/>
                  <a:gd name="connsiteY109" fmla="*/ 1262840 h 2224519"/>
                  <a:gd name="connsiteX110" fmla="*/ 1885956 w 3598495"/>
                  <a:gd name="connsiteY110" fmla="*/ 1550615 h 2224519"/>
                  <a:gd name="connsiteX111" fmla="*/ 1755393 w 3598495"/>
                  <a:gd name="connsiteY111" fmla="*/ 1719046 h 2224519"/>
                  <a:gd name="connsiteX112" fmla="*/ 1596312 w 3598495"/>
                  <a:gd name="connsiteY112" fmla="*/ 2013962 h 2224519"/>
                  <a:gd name="connsiteX113" fmla="*/ 1574831 w 3598495"/>
                  <a:gd name="connsiteY113" fmla="*/ 1921749 h 2224519"/>
                  <a:gd name="connsiteX114" fmla="*/ 1471464 w 3598495"/>
                  <a:gd name="connsiteY114" fmla="*/ 2065646 h 2224519"/>
                  <a:gd name="connsiteX115" fmla="*/ 1582781 w 3598495"/>
                  <a:gd name="connsiteY115" fmla="*/ 2133232 h 2224519"/>
                  <a:gd name="connsiteX116" fmla="*/ 1451584 w 3598495"/>
                  <a:gd name="connsiteY116" fmla="*/ 2200818 h 2224519"/>
                  <a:gd name="connsiteX117" fmla="*/ 1228948 w 3598495"/>
                  <a:gd name="connsiteY117" fmla="*/ 2208769 h 2224519"/>
                  <a:gd name="connsiteX118" fmla="*/ 982457 w 3598495"/>
                  <a:gd name="connsiteY118" fmla="*/ 2216722 h 2224519"/>
                  <a:gd name="connsiteX119" fmla="*/ 966555 w 3598495"/>
                  <a:gd name="connsiteY119" fmla="*/ 2137207 h 2224519"/>
                  <a:gd name="connsiteX120" fmla="*/ 1197143 w 3598495"/>
                  <a:gd name="connsiteY120" fmla="*/ 2161061 h 2224519"/>
                  <a:gd name="connsiteX121" fmla="*/ 1324364 w 3598495"/>
                  <a:gd name="connsiteY121" fmla="*/ 2141182 h 2224519"/>
                  <a:gd name="connsiteX122" fmla="*/ 1280632 w 3598495"/>
                  <a:gd name="connsiteY122" fmla="*/ 1954329 h 2224519"/>
                  <a:gd name="connsiteX123" fmla="*/ 1407852 w 3598495"/>
                  <a:gd name="connsiteY123" fmla="*/ 1926500 h 2224519"/>
                  <a:gd name="connsiteX124" fmla="*/ 1247453 w 3598495"/>
                  <a:gd name="connsiteY124" fmla="*/ 1884840 h 2224519"/>
                  <a:gd name="connsiteX125" fmla="*/ 1182614 w 3598495"/>
                  <a:gd name="connsiteY125" fmla="*/ 2054900 h 2224519"/>
                  <a:gd name="connsiteX126" fmla="*/ 1024793 w 3598495"/>
                  <a:gd name="connsiteY126" fmla="*/ 2120214 h 2224519"/>
                  <a:gd name="connsiteX127" fmla="*/ 884116 w 3598495"/>
                  <a:gd name="connsiteY127" fmla="*/ 1758474 h 2224519"/>
                  <a:gd name="connsiteX128" fmla="*/ 843922 w 3598495"/>
                  <a:gd name="connsiteY128" fmla="*/ 2069973 h 2224519"/>
                  <a:gd name="connsiteX129" fmla="*/ 703246 w 3598495"/>
                  <a:gd name="connsiteY129" fmla="*/ 1657991 h 2224519"/>
                  <a:gd name="connsiteX130" fmla="*/ 803729 w 3598495"/>
                  <a:gd name="connsiteY130" fmla="*/ 1406782 h 2224519"/>
                  <a:gd name="connsiteX131" fmla="*/ 884115 w 3598495"/>
                  <a:gd name="connsiteY131" fmla="*/ 1246008 h 2224519"/>
                  <a:gd name="connsiteX132" fmla="*/ 1160446 w 3598495"/>
                  <a:gd name="connsiteY132" fmla="*/ 1125427 h 2224519"/>
                  <a:gd name="connsiteX133" fmla="*/ 1637744 w 3598495"/>
                  <a:gd name="connsiteY133" fmla="*/ 648131 h 2224519"/>
                  <a:gd name="connsiteX134" fmla="*/ 1763348 w 3598495"/>
                  <a:gd name="connsiteY134" fmla="*/ 336632 h 2224519"/>
                  <a:gd name="connsiteX135" fmla="*/ 1642768 w 3598495"/>
                  <a:gd name="connsiteY135" fmla="*/ 376825 h 2224519"/>
                  <a:gd name="connsiteX136" fmla="*/ 1451848 w 3598495"/>
                  <a:gd name="connsiteY136" fmla="*/ 658179 h 2224519"/>
                  <a:gd name="connsiteX137" fmla="*/ 1170498 w 3598495"/>
                  <a:gd name="connsiteY137" fmla="*/ 497404 h 2224519"/>
                  <a:gd name="connsiteX138" fmla="*/ 1200641 w 3598495"/>
                  <a:gd name="connsiteY138" fmla="*/ 633056 h 2224519"/>
                  <a:gd name="connsiteX139" fmla="*/ 1115230 w 3598495"/>
                  <a:gd name="connsiteY139" fmla="*/ 869194 h 2224519"/>
                  <a:gd name="connsiteX140" fmla="*/ 1100158 w 3598495"/>
                  <a:gd name="connsiteY140" fmla="*/ 1004845 h 2224519"/>
                  <a:gd name="connsiteX141" fmla="*/ 904215 w 3598495"/>
                  <a:gd name="connsiteY141" fmla="*/ 1014893 h 2224519"/>
                  <a:gd name="connsiteX142" fmla="*/ 929336 w 3598495"/>
                  <a:gd name="connsiteY142" fmla="*/ 1175667 h 2224519"/>
                  <a:gd name="connsiteX143" fmla="*/ 708272 w 3598495"/>
                  <a:gd name="connsiteY143" fmla="*/ 984749 h 2224519"/>
                  <a:gd name="connsiteX144" fmla="*/ 607789 w 3598495"/>
                  <a:gd name="connsiteY144" fmla="*/ 914411 h 2224519"/>
                  <a:gd name="connsiteX145" fmla="*/ 809594 w 3598495"/>
                  <a:gd name="connsiteY145" fmla="*/ 1313832 h 2224519"/>
                  <a:gd name="connsiteX146" fmla="*/ 512330 w 3598495"/>
                  <a:gd name="connsiteY146" fmla="*/ 1356538 h 2224519"/>
                  <a:gd name="connsiteX147" fmla="*/ 647983 w 3598495"/>
                  <a:gd name="connsiteY147" fmla="*/ 1874028 h 2224519"/>
                  <a:gd name="connsiteX148" fmla="*/ 537449 w 3598495"/>
                  <a:gd name="connsiteY148" fmla="*/ 1798666 h 2224519"/>
                  <a:gd name="connsiteX149" fmla="*/ 391749 w 3598495"/>
                  <a:gd name="connsiteY149" fmla="*/ 1733351 h 2224519"/>
                  <a:gd name="connsiteX150" fmla="*/ 230975 w 3598495"/>
                  <a:gd name="connsiteY150" fmla="*/ 1436924 h 2224519"/>
                  <a:gd name="connsiteX151" fmla="*/ 356580 w 3598495"/>
                  <a:gd name="connsiteY151" fmla="*/ 1668037 h 2224519"/>
                  <a:gd name="connsiteX152" fmla="*/ 431942 w 3598495"/>
                  <a:gd name="connsiteY152" fmla="*/ 1833835 h 2224519"/>
                  <a:gd name="connsiteX153" fmla="*/ 527402 w 3598495"/>
                  <a:gd name="connsiteY153" fmla="*/ 1874028 h 2224519"/>
                  <a:gd name="connsiteX154" fmla="*/ 507305 w 3598495"/>
                  <a:gd name="connsiteY154" fmla="*/ 1989585 h 2224519"/>
                  <a:gd name="connsiteX155" fmla="*/ 311362 w 3598495"/>
                  <a:gd name="connsiteY155" fmla="*/ 2180503 h 2224519"/>
                  <a:gd name="connsiteX156" fmla="*/ 250235 w 3598495"/>
                  <a:gd name="connsiteY156" fmla="*/ 2142821 h 2224519"/>
                  <a:gd name="connsiteX157" fmla="*/ 220927 w 3598495"/>
                  <a:gd name="connsiteY157" fmla="*/ 1989584 h 2224519"/>
                  <a:gd name="connsiteX158" fmla="*/ 120444 w 3598495"/>
                  <a:gd name="connsiteY158" fmla="*/ 1909197 h 2224519"/>
                  <a:gd name="connsiteX159" fmla="*/ 65177 w 3598495"/>
                  <a:gd name="connsiteY159" fmla="*/ 1869004 h 2224519"/>
                  <a:gd name="connsiteX160" fmla="*/ 80251 w 3598495"/>
                  <a:gd name="connsiteY160" fmla="*/ 1673060 h 2224519"/>
                  <a:gd name="connsiteX161" fmla="*/ 205854 w 3598495"/>
                  <a:gd name="connsiteY161" fmla="*/ 1813738 h 2224519"/>
                  <a:gd name="connsiteX162" fmla="*/ 301314 w 3598495"/>
                  <a:gd name="connsiteY162" fmla="*/ 1974512 h 2224519"/>
                  <a:gd name="connsiteX163" fmla="*/ 326435 w 3598495"/>
                  <a:gd name="connsiteY163" fmla="*/ 1863979 h 2224519"/>
                  <a:gd name="connsiteX164" fmla="*/ 175710 w 3598495"/>
                  <a:gd name="connsiteY164" fmla="*/ 1517311 h 2224519"/>
                  <a:gd name="connsiteX165" fmla="*/ 150589 w 3598495"/>
                  <a:gd name="connsiteY165" fmla="*/ 1482143 h 2224519"/>
                  <a:gd name="connsiteX166" fmla="*/ 30008 w 3598495"/>
                  <a:gd name="connsiteY166" fmla="*/ 1642916 h 2224519"/>
                  <a:gd name="connsiteX167" fmla="*/ 19959 w 3598495"/>
                  <a:gd name="connsiteY167" fmla="*/ 1798665 h 2224519"/>
                  <a:gd name="connsiteX168" fmla="*/ 75227 w 3598495"/>
                  <a:gd name="connsiteY168" fmla="*/ 1301271 h 2224519"/>
                  <a:gd name="connsiteX169" fmla="*/ 175709 w 3598495"/>
                  <a:gd name="connsiteY169" fmla="*/ 1341465 h 2224519"/>
                  <a:gd name="connsiteX170" fmla="*/ 170685 w 3598495"/>
                  <a:gd name="connsiteY170" fmla="*/ 1125426 h 2224519"/>
                  <a:gd name="connsiteX171" fmla="*/ 95322 w 3598495"/>
                  <a:gd name="connsiteY171" fmla="*/ 1235957 h 2224519"/>
                  <a:gd name="connsiteX172" fmla="*/ 180733 w 3598495"/>
                  <a:gd name="connsiteY172" fmla="*/ 1045039 h 2224519"/>
                  <a:gd name="connsiteX173" fmla="*/ 276193 w 3598495"/>
                  <a:gd name="connsiteY173" fmla="*/ 864168 h 2224519"/>
                  <a:gd name="connsiteX174" fmla="*/ 471298 w 3598495"/>
                  <a:gd name="connsiteY174"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745131 w 3598495"/>
                  <a:gd name="connsiteY75" fmla="*/ 1246301 h 2224519"/>
                  <a:gd name="connsiteX76" fmla="*/ 2584069 w 3598495"/>
                  <a:gd name="connsiteY76" fmla="*/ 1239621 h 2224519"/>
                  <a:gd name="connsiteX77" fmla="*/ 2044267 w 3598495"/>
                  <a:gd name="connsiteY77" fmla="*/ 1386634 h 2224519"/>
                  <a:gd name="connsiteX78" fmla="*/ 2005425 w 3598495"/>
                  <a:gd name="connsiteY78" fmla="*/ 1225334 h 2224519"/>
                  <a:gd name="connsiteX79" fmla="*/ 2372137 w 3598495"/>
                  <a:gd name="connsiteY79" fmla="*/ 1108652 h 2224519"/>
                  <a:gd name="connsiteX80" fmla="*/ 2803144 w 3598495"/>
                  <a:gd name="connsiteY80" fmla="*/ 1101508 h 2224519"/>
                  <a:gd name="connsiteX81" fmla="*/ 2560257 w 3598495"/>
                  <a:gd name="connsiteY81" fmla="*/ 820521 h 2224519"/>
                  <a:gd name="connsiteX82" fmla="*/ 2226881 w 3598495"/>
                  <a:gd name="connsiteY82" fmla="*/ 1049121 h 2224519"/>
                  <a:gd name="connsiteX83" fmla="*/ 2105637 w 3598495"/>
                  <a:gd name="connsiteY83" fmla="*/ 967096 h 2224519"/>
                  <a:gd name="connsiteX84" fmla="*/ 1771168 w 3598495"/>
                  <a:gd name="connsiteY84" fmla="*/ 1203194 h 2224519"/>
                  <a:gd name="connsiteX85" fmla="*/ 1666272 w 3598495"/>
                  <a:gd name="connsiteY85" fmla="*/ 1103537 h 2224519"/>
                  <a:gd name="connsiteX86" fmla="*/ 1333340 w 3598495"/>
                  <a:gd name="connsiteY86" fmla="*/ 1505003 h 2224519"/>
                  <a:gd name="connsiteX87" fmla="*/ 1260930 w 3598495"/>
                  <a:gd name="connsiteY87" fmla="*/ 1457024 h 2224519"/>
                  <a:gd name="connsiteX88" fmla="*/ 1613074 w 3598495"/>
                  <a:gd name="connsiteY88" fmla="*/ 1076685 h 2224519"/>
                  <a:gd name="connsiteX89" fmla="*/ 1920715 w 3598495"/>
                  <a:gd name="connsiteY89" fmla="*/ 821267 h 2224519"/>
                  <a:gd name="connsiteX90" fmla="*/ 1829273 w 3598495"/>
                  <a:gd name="connsiteY90" fmla="*/ 817291 h 2224519"/>
                  <a:gd name="connsiteX91" fmla="*/ 1773614 w 3598495"/>
                  <a:gd name="connsiteY91" fmla="*/ 761632 h 2224519"/>
                  <a:gd name="connsiteX92" fmla="*/ 1456874 w 3598495"/>
                  <a:gd name="connsiteY92" fmla="*/ 1004847 h 2224519"/>
                  <a:gd name="connsiteX93" fmla="*/ 1527211 w 3598495"/>
                  <a:gd name="connsiteY93" fmla="*/ 753639 h 2224519"/>
                  <a:gd name="connsiteX94" fmla="*/ 1421703 w 3598495"/>
                  <a:gd name="connsiteY94" fmla="*/ 834026 h 2224519"/>
                  <a:gd name="connsiteX95" fmla="*/ 1512138 w 3598495"/>
                  <a:gd name="connsiteY95" fmla="*/ 834026 h 2224519"/>
                  <a:gd name="connsiteX96" fmla="*/ 1371461 w 3598495"/>
                  <a:gd name="connsiteY96" fmla="*/ 1019920 h 2224519"/>
                  <a:gd name="connsiteX97" fmla="*/ 1115228 w 3598495"/>
                  <a:gd name="connsiteY97" fmla="*/ 1246008 h 2224519"/>
                  <a:gd name="connsiteX98" fmla="*/ 907141 w 3598495"/>
                  <a:gd name="connsiteY98" fmla="*/ 1537410 h 2224519"/>
                  <a:gd name="connsiteX99" fmla="*/ 858995 w 3598495"/>
                  <a:gd name="connsiteY99" fmla="*/ 1612773 h 2224519"/>
                  <a:gd name="connsiteX100" fmla="*/ 1009720 w 3598495"/>
                  <a:gd name="connsiteY100" fmla="*/ 1909199 h 2224519"/>
                  <a:gd name="connsiteX101" fmla="*/ 1100156 w 3598495"/>
                  <a:gd name="connsiteY101" fmla="*/ 1889102 h 2224519"/>
                  <a:gd name="connsiteX102" fmla="*/ 1243117 w 3598495"/>
                  <a:gd name="connsiteY102" fmla="*/ 1429806 h 2224519"/>
                  <a:gd name="connsiteX103" fmla="*/ 1356169 w 3598495"/>
                  <a:gd name="connsiteY103" fmla="*/ 1501105 h 2224519"/>
                  <a:gd name="connsiteX104" fmla="*/ 1352194 w 3598495"/>
                  <a:gd name="connsiteY104" fmla="*/ 1596520 h 2224519"/>
                  <a:gd name="connsiteX105" fmla="*/ 1324384 w 3598495"/>
                  <a:gd name="connsiteY105" fmla="*/ 1770376 h 2224519"/>
                  <a:gd name="connsiteX106" fmla="*/ 1416465 w 3598495"/>
                  <a:gd name="connsiteY106" fmla="*/ 1910842 h 2224519"/>
                  <a:gd name="connsiteX107" fmla="*/ 1340269 w 3598495"/>
                  <a:gd name="connsiteY107" fmla="*/ 1640250 h 2224519"/>
                  <a:gd name="connsiteX108" fmla="*/ 1606637 w 3598495"/>
                  <a:gd name="connsiteY108" fmla="*/ 1513030 h 2224519"/>
                  <a:gd name="connsiteX109" fmla="*/ 1723643 w 3598495"/>
                  <a:gd name="connsiteY109" fmla="*/ 1293596 h 2224519"/>
                  <a:gd name="connsiteX110" fmla="*/ 1989073 w 3598495"/>
                  <a:gd name="connsiteY110" fmla="*/ 1262840 h 2224519"/>
                  <a:gd name="connsiteX111" fmla="*/ 1885956 w 3598495"/>
                  <a:gd name="connsiteY111" fmla="*/ 1550615 h 2224519"/>
                  <a:gd name="connsiteX112" fmla="*/ 1755393 w 3598495"/>
                  <a:gd name="connsiteY112" fmla="*/ 1719046 h 2224519"/>
                  <a:gd name="connsiteX113" fmla="*/ 1596312 w 3598495"/>
                  <a:gd name="connsiteY113" fmla="*/ 2013962 h 2224519"/>
                  <a:gd name="connsiteX114" fmla="*/ 1574831 w 3598495"/>
                  <a:gd name="connsiteY114" fmla="*/ 1921749 h 2224519"/>
                  <a:gd name="connsiteX115" fmla="*/ 1471464 w 3598495"/>
                  <a:gd name="connsiteY115" fmla="*/ 2065646 h 2224519"/>
                  <a:gd name="connsiteX116" fmla="*/ 1582781 w 3598495"/>
                  <a:gd name="connsiteY116" fmla="*/ 2133232 h 2224519"/>
                  <a:gd name="connsiteX117" fmla="*/ 1451584 w 3598495"/>
                  <a:gd name="connsiteY117" fmla="*/ 2200818 h 2224519"/>
                  <a:gd name="connsiteX118" fmla="*/ 1228948 w 3598495"/>
                  <a:gd name="connsiteY118" fmla="*/ 2208769 h 2224519"/>
                  <a:gd name="connsiteX119" fmla="*/ 982457 w 3598495"/>
                  <a:gd name="connsiteY119" fmla="*/ 2216722 h 2224519"/>
                  <a:gd name="connsiteX120" fmla="*/ 966555 w 3598495"/>
                  <a:gd name="connsiteY120" fmla="*/ 2137207 h 2224519"/>
                  <a:gd name="connsiteX121" fmla="*/ 1197143 w 3598495"/>
                  <a:gd name="connsiteY121" fmla="*/ 2161061 h 2224519"/>
                  <a:gd name="connsiteX122" fmla="*/ 1324364 w 3598495"/>
                  <a:gd name="connsiteY122" fmla="*/ 2141182 h 2224519"/>
                  <a:gd name="connsiteX123" fmla="*/ 1280632 w 3598495"/>
                  <a:gd name="connsiteY123" fmla="*/ 1954329 h 2224519"/>
                  <a:gd name="connsiteX124" fmla="*/ 1407852 w 3598495"/>
                  <a:gd name="connsiteY124" fmla="*/ 1926500 h 2224519"/>
                  <a:gd name="connsiteX125" fmla="*/ 1247453 w 3598495"/>
                  <a:gd name="connsiteY125" fmla="*/ 1884840 h 2224519"/>
                  <a:gd name="connsiteX126" fmla="*/ 1182614 w 3598495"/>
                  <a:gd name="connsiteY126" fmla="*/ 2054900 h 2224519"/>
                  <a:gd name="connsiteX127" fmla="*/ 1024793 w 3598495"/>
                  <a:gd name="connsiteY127" fmla="*/ 2120214 h 2224519"/>
                  <a:gd name="connsiteX128" fmla="*/ 884116 w 3598495"/>
                  <a:gd name="connsiteY128" fmla="*/ 1758474 h 2224519"/>
                  <a:gd name="connsiteX129" fmla="*/ 843922 w 3598495"/>
                  <a:gd name="connsiteY129" fmla="*/ 2069973 h 2224519"/>
                  <a:gd name="connsiteX130" fmla="*/ 703246 w 3598495"/>
                  <a:gd name="connsiteY130" fmla="*/ 1657991 h 2224519"/>
                  <a:gd name="connsiteX131" fmla="*/ 803729 w 3598495"/>
                  <a:gd name="connsiteY131" fmla="*/ 1406782 h 2224519"/>
                  <a:gd name="connsiteX132" fmla="*/ 884115 w 3598495"/>
                  <a:gd name="connsiteY132" fmla="*/ 1246008 h 2224519"/>
                  <a:gd name="connsiteX133" fmla="*/ 1160446 w 3598495"/>
                  <a:gd name="connsiteY133" fmla="*/ 1125427 h 2224519"/>
                  <a:gd name="connsiteX134" fmla="*/ 1637744 w 3598495"/>
                  <a:gd name="connsiteY134" fmla="*/ 648131 h 2224519"/>
                  <a:gd name="connsiteX135" fmla="*/ 1763348 w 3598495"/>
                  <a:gd name="connsiteY135" fmla="*/ 336632 h 2224519"/>
                  <a:gd name="connsiteX136" fmla="*/ 1642768 w 3598495"/>
                  <a:gd name="connsiteY136" fmla="*/ 376825 h 2224519"/>
                  <a:gd name="connsiteX137" fmla="*/ 1451848 w 3598495"/>
                  <a:gd name="connsiteY137" fmla="*/ 658179 h 2224519"/>
                  <a:gd name="connsiteX138" fmla="*/ 1170498 w 3598495"/>
                  <a:gd name="connsiteY138" fmla="*/ 497404 h 2224519"/>
                  <a:gd name="connsiteX139" fmla="*/ 1200641 w 3598495"/>
                  <a:gd name="connsiteY139" fmla="*/ 633056 h 2224519"/>
                  <a:gd name="connsiteX140" fmla="*/ 1115230 w 3598495"/>
                  <a:gd name="connsiteY140" fmla="*/ 869194 h 2224519"/>
                  <a:gd name="connsiteX141" fmla="*/ 1100158 w 3598495"/>
                  <a:gd name="connsiteY141" fmla="*/ 1004845 h 2224519"/>
                  <a:gd name="connsiteX142" fmla="*/ 904215 w 3598495"/>
                  <a:gd name="connsiteY142" fmla="*/ 1014893 h 2224519"/>
                  <a:gd name="connsiteX143" fmla="*/ 929336 w 3598495"/>
                  <a:gd name="connsiteY143" fmla="*/ 1175667 h 2224519"/>
                  <a:gd name="connsiteX144" fmla="*/ 708272 w 3598495"/>
                  <a:gd name="connsiteY144" fmla="*/ 984749 h 2224519"/>
                  <a:gd name="connsiteX145" fmla="*/ 607789 w 3598495"/>
                  <a:gd name="connsiteY145" fmla="*/ 914411 h 2224519"/>
                  <a:gd name="connsiteX146" fmla="*/ 809594 w 3598495"/>
                  <a:gd name="connsiteY146" fmla="*/ 1313832 h 2224519"/>
                  <a:gd name="connsiteX147" fmla="*/ 512330 w 3598495"/>
                  <a:gd name="connsiteY147" fmla="*/ 1356538 h 2224519"/>
                  <a:gd name="connsiteX148" fmla="*/ 647983 w 3598495"/>
                  <a:gd name="connsiteY148" fmla="*/ 1874028 h 2224519"/>
                  <a:gd name="connsiteX149" fmla="*/ 537449 w 3598495"/>
                  <a:gd name="connsiteY149" fmla="*/ 1798666 h 2224519"/>
                  <a:gd name="connsiteX150" fmla="*/ 391749 w 3598495"/>
                  <a:gd name="connsiteY150" fmla="*/ 1733351 h 2224519"/>
                  <a:gd name="connsiteX151" fmla="*/ 230975 w 3598495"/>
                  <a:gd name="connsiteY151" fmla="*/ 1436924 h 2224519"/>
                  <a:gd name="connsiteX152" fmla="*/ 356580 w 3598495"/>
                  <a:gd name="connsiteY152" fmla="*/ 1668037 h 2224519"/>
                  <a:gd name="connsiteX153" fmla="*/ 431942 w 3598495"/>
                  <a:gd name="connsiteY153" fmla="*/ 1833835 h 2224519"/>
                  <a:gd name="connsiteX154" fmla="*/ 527402 w 3598495"/>
                  <a:gd name="connsiteY154" fmla="*/ 1874028 h 2224519"/>
                  <a:gd name="connsiteX155" fmla="*/ 507305 w 3598495"/>
                  <a:gd name="connsiteY155" fmla="*/ 1989585 h 2224519"/>
                  <a:gd name="connsiteX156" fmla="*/ 311362 w 3598495"/>
                  <a:gd name="connsiteY156" fmla="*/ 2180503 h 2224519"/>
                  <a:gd name="connsiteX157" fmla="*/ 250235 w 3598495"/>
                  <a:gd name="connsiteY157" fmla="*/ 2142821 h 2224519"/>
                  <a:gd name="connsiteX158" fmla="*/ 220927 w 3598495"/>
                  <a:gd name="connsiteY158" fmla="*/ 1989584 h 2224519"/>
                  <a:gd name="connsiteX159" fmla="*/ 120444 w 3598495"/>
                  <a:gd name="connsiteY159" fmla="*/ 1909197 h 2224519"/>
                  <a:gd name="connsiteX160" fmla="*/ 65177 w 3598495"/>
                  <a:gd name="connsiteY160" fmla="*/ 1869004 h 2224519"/>
                  <a:gd name="connsiteX161" fmla="*/ 80251 w 3598495"/>
                  <a:gd name="connsiteY161" fmla="*/ 1673060 h 2224519"/>
                  <a:gd name="connsiteX162" fmla="*/ 205854 w 3598495"/>
                  <a:gd name="connsiteY162" fmla="*/ 1813738 h 2224519"/>
                  <a:gd name="connsiteX163" fmla="*/ 301314 w 3598495"/>
                  <a:gd name="connsiteY163" fmla="*/ 1974512 h 2224519"/>
                  <a:gd name="connsiteX164" fmla="*/ 326435 w 3598495"/>
                  <a:gd name="connsiteY164" fmla="*/ 1863979 h 2224519"/>
                  <a:gd name="connsiteX165" fmla="*/ 175710 w 3598495"/>
                  <a:gd name="connsiteY165" fmla="*/ 1517311 h 2224519"/>
                  <a:gd name="connsiteX166" fmla="*/ 150589 w 3598495"/>
                  <a:gd name="connsiteY166" fmla="*/ 1482143 h 2224519"/>
                  <a:gd name="connsiteX167" fmla="*/ 30008 w 3598495"/>
                  <a:gd name="connsiteY167" fmla="*/ 1642916 h 2224519"/>
                  <a:gd name="connsiteX168" fmla="*/ 19959 w 3598495"/>
                  <a:gd name="connsiteY168" fmla="*/ 1798665 h 2224519"/>
                  <a:gd name="connsiteX169" fmla="*/ 75227 w 3598495"/>
                  <a:gd name="connsiteY169" fmla="*/ 1301271 h 2224519"/>
                  <a:gd name="connsiteX170" fmla="*/ 175709 w 3598495"/>
                  <a:gd name="connsiteY170" fmla="*/ 1341465 h 2224519"/>
                  <a:gd name="connsiteX171" fmla="*/ 170685 w 3598495"/>
                  <a:gd name="connsiteY171" fmla="*/ 1125426 h 2224519"/>
                  <a:gd name="connsiteX172" fmla="*/ 95322 w 3598495"/>
                  <a:gd name="connsiteY172" fmla="*/ 1235957 h 2224519"/>
                  <a:gd name="connsiteX173" fmla="*/ 180733 w 3598495"/>
                  <a:gd name="connsiteY173" fmla="*/ 1045039 h 2224519"/>
                  <a:gd name="connsiteX174" fmla="*/ 276193 w 3598495"/>
                  <a:gd name="connsiteY174" fmla="*/ 864168 h 2224519"/>
                  <a:gd name="connsiteX175" fmla="*/ 471298 w 3598495"/>
                  <a:gd name="connsiteY175"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794782 w 3598495"/>
                  <a:gd name="connsiteY75" fmla="*/ 1204926 h 2224519"/>
                  <a:gd name="connsiteX76" fmla="*/ 2584069 w 3598495"/>
                  <a:gd name="connsiteY76" fmla="*/ 1239621 h 2224519"/>
                  <a:gd name="connsiteX77" fmla="*/ 2044267 w 3598495"/>
                  <a:gd name="connsiteY77" fmla="*/ 1386634 h 2224519"/>
                  <a:gd name="connsiteX78" fmla="*/ 2005425 w 3598495"/>
                  <a:gd name="connsiteY78" fmla="*/ 1225334 h 2224519"/>
                  <a:gd name="connsiteX79" fmla="*/ 2372137 w 3598495"/>
                  <a:gd name="connsiteY79" fmla="*/ 1108652 h 2224519"/>
                  <a:gd name="connsiteX80" fmla="*/ 2803144 w 3598495"/>
                  <a:gd name="connsiteY80" fmla="*/ 1101508 h 2224519"/>
                  <a:gd name="connsiteX81" fmla="*/ 2560257 w 3598495"/>
                  <a:gd name="connsiteY81" fmla="*/ 820521 h 2224519"/>
                  <a:gd name="connsiteX82" fmla="*/ 2226881 w 3598495"/>
                  <a:gd name="connsiteY82" fmla="*/ 1049121 h 2224519"/>
                  <a:gd name="connsiteX83" fmla="*/ 2105637 w 3598495"/>
                  <a:gd name="connsiteY83" fmla="*/ 967096 h 2224519"/>
                  <a:gd name="connsiteX84" fmla="*/ 1771168 w 3598495"/>
                  <a:gd name="connsiteY84" fmla="*/ 1203194 h 2224519"/>
                  <a:gd name="connsiteX85" fmla="*/ 1666272 w 3598495"/>
                  <a:gd name="connsiteY85" fmla="*/ 1103537 h 2224519"/>
                  <a:gd name="connsiteX86" fmla="*/ 1333340 w 3598495"/>
                  <a:gd name="connsiteY86" fmla="*/ 1505003 h 2224519"/>
                  <a:gd name="connsiteX87" fmla="*/ 1260930 w 3598495"/>
                  <a:gd name="connsiteY87" fmla="*/ 1457024 h 2224519"/>
                  <a:gd name="connsiteX88" fmla="*/ 1613074 w 3598495"/>
                  <a:gd name="connsiteY88" fmla="*/ 1076685 h 2224519"/>
                  <a:gd name="connsiteX89" fmla="*/ 1920715 w 3598495"/>
                  <a:gd name="connsiteY89" fmla="*/ 821267 h 2224519"/>
                  <a:gd name="connsiteX90" fmla="*/ 1829273 w 3598495"/>
                  <a:gd name="connsiteY90" fmla="*/ 817291 h 2224519"/>
                  <a:gd name="connsiteX91" fmla="*/ 1773614 w 3598495"/>
                  <a:gd name="connsiteY91" fmla="*/ 761632 h 2224519"/>
                  <a:gd name="connsiteX92" fmla="*/ 1456874 w 3598495"/>
                  <a:gd name="connsiteY92" fmla="*/ 1004847 h 2224519"/>
                  <a:gd name="connsiteX93" fmla="*/ 1527211 w 3598495"/>
                  <a:gd name="connsiteY93" fmla="*/ 753639 h 2224519"/>
                  <a:gd name="connsiteX94" fmla="*/ 1421703 w 3598495"/>
                  <a:gd name="connsiteY94" fmla="*/ 834026 h 2224519"/>
                  <a:gd name="connsiteX95" fmla="*/ 1512138 w 3598495"/>
                  <a:gd name="connsiteY95" fmla="*/ 834026 h 2224519"/>
                  <a:gd name="connsiteX96" fmla="*/ 1371461 w 3598495"/>
                  <a:gd name="connsiteY96" fmla="*/ 1019920 h 2224519"/>
                  <a:gd name="connsiteX97" fmla="*/ 1115228 w 3598495"/>
                  <a:gd name="connsiteY97" fmla="*/ 1246008 h 2224519"/>
                  <a:gd name="connsiteX98" fmla="*/ 907141 w 3598495"/>
                  <a:gd name="connsiteY98" fmla="*/ 1537410 h 2224519"/>
                  <a:gd name="connsiteX99" fmla="*/ 858995 w 3598495"/>
                  <a:gd name="connsiteY99" fmla="*/ 1612773 h 2224519"/>
                  <a:gd name="connsiteX100" fmla="*/ 1009720 w 3598495"/>
                  <a:gd name="connsiteY100" fmla="*/ 1909199 h 2224519"/>
                  <a:gd name="connsiteX101" fmla="*/ 1100156 w 3598495"/>
                  <a:gd name="connsiteY101" fmla="*/ 1889102 h 2224519"/>
                  <a:gd name="connsiteX102" fmla="*/ 1243117 w 3598495"/>
                  <a:gd name="connsiteY102" fmla="*/ 1429806 h 2224519"/>
                  <a:gd name="connsiteX103" fmla="*/ 1356169 w 3598495"/>
                  <a:gd name="connsiteY103" fmla="*/ 1501105 h 2224519"/>
                  <a:gd name="connsiteX104" fmla="*/ 1352194 w 3598495"/>
                  <a:gd name="connsiteY104" fmla="*/ 1596520 h 2224519"/>
                  <a:gd name="connsiteX105" fmla="*/ 1324384 w 3598495"/>
                  <a:gd name="connsiteY105" fmla="*/ 1770376 h 2224519"/>
                  <a:gd name="connsiteX106" fmla="*/ 1416465 w 3598495"/>
                  <a:gd name="connsiteY106" fmla="*/ 1910842 h 2224519"/>
                  <a:gd name="connsiteX107" fmla="*/ 1340269 w 3598495"/>
                  <a:gd name="connsiteY107" fmla="*/ 1640250 h 2224519"/>
                  <a:gd name="connsiteX108" fmla="*/ 1606637 w 3598495"/>
                  <a:gd name="connsiteY108" fmla="*/ 1513030 h 2224519"/>
                  <a:gd name="connsiteX109" fmla="*/ 1723643 w 3598495"/>
                  <a:gd name="connsiteY109" fmla="*/ 1293596 h 2224519"/>
                  <a:gd name="connsiteX110" fmla="*/ 1989073 w 3598495"/>
                  <a:gd name="connsiteY110" fmla="*/ 1262840 h 2224519"/>
                  <a:gd name="connsiteX111" fmla="*/ 1885956 w 3598495"/>
                  <a:gd name="connsiteY111" fmla="*/ 1550615 h 2224519"/>
                  <a:gd name="connsiteX112" fmla="*/ 1755393 w 3598495"/>
                  <a:gd name="connsiteY112" fmla="*/ 1719046 h 2224519"/>
                  <a:gd name="connsiteX113" fmla="*/ 1596312 w 3598495"/>
                  <a:gd name="connsiteY113" fmla="*/ 2013962 h 2224519"/>
                  <a:gd name="connsiteX114" fmla="*/ 1574831 w 3598495"/>
                  <a:gd name="connsiteY114" fmla="*/ 1921749 h 2224519"/>
                  <a:gd name="connsiteX115" fmla="*/ 1471464 w 3598495"/>
                  <a:gd name="connsiteY115" fmla="*/ 2065646 h 2224519"/>
                  <a:gd name="connsiteX116" fmla="*/ 1582781 w 3598495"/>
                  <a:gd name="connsiteY116" fmla="*/ 2133232 h 2224519"/>
                  <a:gd name="connsiteX117" fmla="*/ 1451584 w 3598495"/>
                  <a:gd name="connsiteY117" fmla="*/ 2200818 h 2224519"/>
                  <a:gd name="connsiteX118" fmla="*/ 1228948 w 3598495"/>
                  <a:gd name="connsiteY118" fmla="*/ 2208769 h 2224519"/>
                  <a:gd name="connsiteX119" fmla="*/ 982457 w 3598495"/>
                  <a:gd name="connsiteY119" fmla="*/ 2216722 h 2224519"/>
                  <a:gd name="connsiteX120" fmla="*/ 966555 w 3598495"/>
                  <a:gd name="connsiteY120" fmla="*/ 2137207 h 2224519"/>
                  <a:gd name="connsiteX121" fmla="*/ 1197143 w 3598495"/>
                  <a:gd name="connsiteY121" fmla="*/ 2161061 h 2224519"/>
                  <a:gd name="connsiteX122" fmla="*/ 1324364 w 3598495"/>
                  <a:gd name="connsiteY122" fmla="*/ 2141182 h 2224519"/>
                  <a:gd name="connsiteX123" fmla="*/ 1280632 w 3598495"/>
                  <a:gd name="connsiteY123" fmla="*/ 1954329 h 2224519"/>
                  <a:gd name="connsiteX124" fmla="*/ 1407852 w 3598495"/>
                  <a:gd name="connsiteY124" fmla="*/ 1926500 h 2224519"/>
                  <a:gd name="connsiteX125" fmla="*/ 1247453 w 3598495"/>
                  <a:gd name="connsiteY125" fmla="*/ 1884840 h 2224519"/>
                  <a:gd name="connsiteX126" fmla="*/ 1182614 w 3598495"/>
                  <a:gd name="connsiteY126" fmla="*/ 2054900 h 2224519"/>
                  <a:gd name="connsiteX127" fmla="*/ 1024793 w 3598495"/>
                  <a:gd name="connsiteY127" fmla="*/ 2120214 h 2224519"/>
                  <a:gd name="connsiteX128" fmla="*/ 884116 w 3598495"/>
                  <a:gd name="connsiteY128" fmla="*/ 1758474 h 2224519"/>
                  <a:gd name="connsiteX129" fmla="*/ 843922 w 3598495"/>
                  <a:gd name="connsiteY129" fmla="*/ 2069973 h 2224519"/>
                  <a:gd name="connsiteX130" fmla="*/ 703246 w 3598495"/>
                  <a:gd name="connsiteY130" fmla="*/ 1657991 h 2224519"/>
                  <a:gd name="connsiteX131" fmla="*/ 803729 w 3598495"/>
                  <a:gd name="connsiteY131" fmla="*/ 1406782 h 2224519"/>
                  <a:gd name="connsiteX132" fmla="*/ 884115 w 3598495"/>
                  <a:gd name="connsiteY132" fmla="*/ 1246008 h 2224519"/>
                  <a:gd name="connsiteX133" fmla="*/ 1160446 w 3598495"/>
                  <a:gd name="connsiteY133" fmla="*/ 1125427 h 2224519"/>
                  <a:gd name="connsiteX134" fmla="*/ 1637744 w 3598495"/>
                  <a:gd name="connsiteY134" fmla="*/ 648131 h 2224519"/>
                  <a:gd name="connsiteX135" fmla="*/ 1763348 w 3598495"/>
                  <a:gd name="connsiteY135" fmla="*/ 336632 h 2224519"/>
                  <a:gd name="connsiteX136" fmla="*/ 1642768 w 3598495"/>
                  <a:gd name="connsiteY136" fmla="*/ 376825 h 2224519"/>
                  <a:gd name="connsiteX137" fmla="*/ 1451848 w 3598495"/>
                  <a:gd name="connsiteY137" fmla="*/ 658179 h 2224519"/>
                  <a:gd name="connsiteX138" fmla="*/ 1170498 w 3598495"/>
                  <a:gd name="connsiteY138" fmla="*/ 497404 h 2224519"/>
                  <a:gd name="connsiteX139" fmla="*/ 1200641 w 3598495"/>
                  <a:gd name="connsiteY139" fmla="*/ 633056 h 2224519"/>
                  <a:gd name="connsiteX140" fmla="*/ 1115230 w 3598495"/>
                  <a:gd name="connsiteY140" fmla="*/ 869194 h 2224519"/>
                  <a:gd name="connsiteX141" fmla="*/ 1100158 w 3598495"/>
                  <a:gd name="connsiteY141" fmla="*/ 1004845 h 2224519"/>
                  <a:gd name="connsiteX142" fmla="*/ 904215 w 3598495"/>
                  <a:gd name="connsiteY142" fmla="*/ 1014893 h 2224519"/>
                  <a:gd name="connsiteX143" fmla="*/ 929336 w 3598495"/>
                  <a:gd name="connsiteY143" fmla="*/ 1175667 h 2224519"/>
                  <a:gd name="connsiteX144" fmla="*/ 708272 w 3598495"/>
                  <a:gd name="connsiteY144" fmla="*/ 984749 h 2224519"/>
                  <a:gd name="connsiteX145" fmla="*/ 607789 w 3598495"/>
                  <a:gd name="connsiteY145" fmla="*/ 914411 h 2224519"/>
                  <a:gd name="connsiteX146" fmla="*/ 809594 w 3598495"/>
                  <a:gd name="connsiteY146" fmla="*/ 1313832 h 2224519"/>
                  <a:gd name="connsiteX147" fmla="*/ 512330 w 3598495"/>
                  <a:gd name="connsiteY147" fmla="*/ 1356538 h 2224519"/>
                  <a:gd name="connsiteX148" fmla="*/ 647983 w 3598495"/>
                  <a:gd name="connsiteY148" fmla="*/ 1874028 h 2224519"/>
                  <a:gd name="connsiteX149" fmla="*/ 537449 w 3598495"/>
                  <a:gd name="connsiteY149" fmla="*/ 1798666 h 2224519"/>
                  <a:gd name="connsiteX150" fmla="*/ 391749 w 3598495"/>
                  <a:gd name="connsiteY150" fmla="*/ 1733351 h 2224519"/>
                  <a:gd name="connsiteX151" fmla="*/ 230975 w 3598495"/>
                  <a:gd name="connsiteY151" fmla="*/ 1436924 h 2224519"/>
                  <a:gd name="connsiteX152" fmla="*/ 356580 w 3598495"/>
                  <a:gd name="connsiteY152" fmla="*/ 1668037 h 2224519"/>
                  <a:gd name="connsiteX153" fmla="*/ 431942 w 3598495"/>
                  <a:gd name="connsiteY153" fmla="*/ 1833835 h 2224519"/>
                  <a:gd name="connsiteX154" fmla="*/ 527402 w 3598495"/>
                  <a:gd name="connsiteY154" fmla="*/ 1874028 h 2224519"/>
                  <a:gd name="connsiteX155" fmla="*/ 507305 w 3598495"/>
                  <a:gd name="connsiteY155" fmla="*/ 1989585 h 2224519"/>
                  <a:gd name="connsiteX156" fmla="*/ 311362 w 3598495"/>
                  <a:gd name="connsiteY156" fmla="*/ 2180503 h 2224519"/>
                  <a:gd name="connsiteX157" fmla="*/ 250235 w 3598495"/>
                  <a:gd name="connsiteY157" fmla="*/ 2142821 h 2224519"/>
                  <a:gd name="connsiteX158" fmla="*/ 220927 w 3598495"/>
                  <a:gd name="connsiteY158" fmla="*/ 1989584 h 2224519"/>
                  <a:gd name="connsiteX159" fmla="*/ 120444 w 3598495"/>
                  <a:gd name="connsiteY159" fmla="*/ 1909197 h 2224519"/>
                  <a:gd name="connsiteX160" fmla="*/ 65177 w 3598495"/>
                  <a:gd name="connsiteY160" fmla="*/ 1869004 h 2224519"/>
                  <a:gd name="connsiteX161" fmla="*/ 80251 w 3598495"/>
                  <a:gd name="connsiteY161" fmla="*/ 1673060 h 2224519"/>
                  <a:gd name="connsiteX162" fmla="*/ 205854 w 3598495"/>
                  <a:gd name="connsiteY162" fmla="*/ 1813738 h 2224519"/>
                  <a:gd name="connsiteX163" fmla="*/ 301314 w 3598495"/>
                  <a:gd name="connsiteY163" fmla="*/ 1974512 h 2224519"/>
                  <a:gd name="connsiteX164" fmla="*/ 326435 w 3598495"/>
                  <a:gd name="connsiteY164" fmla="*/ 1863979 h 2224519"/>
                  <a:gd name="connsiteX165" fmla="*/ 175710 w 3598495"/>
                  <a:gd name="connsiteY165" fmla="*/ 1517311 h 2224519"/>
                  <a:gd name="connsiteX166" fmla="*/ 150589 w 3598495"/>
                  <a:gd name="connsiteY166" fmla="*/ 1482143 h 2224519"/>
                  <a:gd name="connsiteX167" fmla="*/ 30008 w 3598495"/>
                  <a:gd name="connsiteY167" fmla="*/ 1642916 h 2224519"/>
                  <a:gd name="connsiteX168" fmla="*/ 19959 w 3598495"/>
                  <a:gd name="connsiteY168" fmla="*/ 1798665 h 2224519"/>
                  <a:gd name="connsiteX169" fmla="*/ 75227 w 3598495"/>
                  <a:gd name="connsiteY169" fmla="*/ 1301271 h 2224519"/>
                  <a:gd name="connsiteX170" fmla="*/ 175709 w 3598495"/>
                  <a:gd name="connsiteY170" fmla="*/ 1341465 h 2224519"/>
                  <a:gd name="connsiteX171" fmla="*/ 170685 w 3598495"/>
                  <a:gd name="connsiteY171" fmla="*/ 1125426 h 2224519"/>
                  <a:gd name="connsiteX172" fmla="*/ 95322 w 3598495"/>
                  <a:gd name="connsiteY172" fmla="*/ 1235957 h 2224519"/>
                  <a:gd name="connsiteX173" fmla="*/ 180733 w 3598495"/>
                  <a:gd name="connsiteY173" fmla="*/ 1045039 h 2224519"/>
                  <a:gd name="connsiteX174" fmla="*/ 276193 w 3598495"/>
                  <a:gd name="connsiteY174" fmla="*/ 864168 h 2224519"/>
                  <a:gd name="connsiteX175" fmla="*/ 471298 w 3598495"/>
                  <a:gd name="connsiteY175"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794782 w 3598495"/>
                  <a:gd name="connsiteY75" fmla="*/ 1204926 h 2224519"/>
                  <a:gd name="connsiteX76" fmla="*/ 2584069 w 3598495"/>
                  <a:gd name="connsiteY76" fmla="*/ 1239621 h 2224519"/>
                  <a:gd name="connsiteX77" fmla="*/ 2044267 w 3598495"/>
                  <a:gd name="connsiteY77" fmla="*/ 1386634 h 2224519"/>
                  <a:gd name="connsiteX78" fmla="*/ 2005425 w 3598495"/>
                  <a:gd name="connsiteY78" fmla="*/ 1225334 h 2224519"/>
                  <a:gd name="connsiteX79" fmla="*/ 2372137 w 3598495"/>
                  <a:gd name="connsiteY79" fmla="*/ 1108652 h 2224519"/>
                  <a:gd name="connsiteX80" fmla="*/ 2803144 w 3598495"/>
                  <a:gd name="connsiteY80" fmla="*/ 1101508 h 2224519"/>
                  <a:gd name="connsiteX81" fmla="*/ 2560257 w 3598495"/>
                  <a:gd name="connsiteY81" fmla="*/ 820521 h 2224519"/>
                  <a:gd name="connsiteX82" fmla="*/ 2226881 w 3598495"/>
                  <a:gd name="connsiteY82" fmla="*/ 1049121 h 2224519"/>
                  <a:gd name="connsiteX83" fmla="*/ 2105637 w 3598495"/>
                  <a:gd name="connsiteY83" fmla="*/ 967096 h 2224519"/>
                  <a:gd name="connsiteX84" fmla="*/ 1771168 w 3598495"/>
                  <a:gd name="connsiteY84" fmla="*/ 1203194 h 2224519"/>
                  <a:gd name="connsiteX85" fmla="*/ 1666272 w 3598495"/>
                  <a:gd name="connsiteY85" fmla="*/ 1103537 h 2224519"/>
                  <a:gd name="connsiteX86" fmla="*/ 1333340 w 3598495"/>
                  <a:gd name="connsiteY86" fmla="*/ 1505003 h 2224519"/>
                  <a:gd name="connsiteX87" fmla="*/ 1260930 w 3598495"/>
                  <a:gd name="connsiteY87" fmla="*/ 1457024 h 2224519"/>
                  <a:gd name="connsiteX88" fmla="*/ 1613074 w 3598495"/>
                  <a:gd name="connsiteY88" fmla="*/ 1076685 h 2224519"/>
                  <a:gd name="connsiteX89" fmla="*/ 1920715 w 3598495"/>
                  <a:gd name="connsiteY89" fmla="*/ 821267 h 2224519"/>
                  <a:gd name="connsiteX90" fmla="*/ 1829273 w 3598495"/>
                  <a:gd name="connsiteY90" fmla="*/ 817291 h 2224519"/>
                  <a:gd name="connsiteX91" fmla="*/ 1773614 w 3598495"/>
                  <a:gd name="connsiteY91" fmla="*/ 761632 h 2224519"/>
                  <a:gd name="connsiteX92" fmla="*/ 1456874 w 3598495"/>
                  <a:gd name="connsiteY92" fmla="*/ 1004847 h 2224519"/>
                  <a:gd name="connsiteX93" fmla="*/ 1527211 w 3598495"/>
                  <a:gd name="connsiteY93" fmla="*/ 753639 h 2224519"/>
                  <a:gd name="connsiteX94" fmla="*/ 1421703 w 3598495"/>
                  <a:gd name="connsiteY94" fmla="*/ 834026 h 2224519"/>
                  <a:gd name="connsiteX95" fmla="*/ 1512138 w 3598495"/>
                  <a:gd name="connsiteY95" fmla="*/ 834026 h 2224519"/>
                  <a:gd name="connsiteX96" fmla="*/ 1371461 w 3598495"/>
                  <a:gd name="connsiteY96" fmla="*/ 1019920 h 2224519"/>
                  <a:gd name="connsiteX97" fmla="*/ 1115228 w 3598495"/>
                  <a:gd name="connsiteY97" fmla="*/ 1246008 h 2224519"/>
                  <a:gd name="connsiteX98" fmla="*/ 907141 w 3598495"/>
                  <a:gd name="connsiteY98" fmla="*/ 1537410 h 2224519"/>
                  <a:gd name="connsiteX99" fmla="*/ 858995 w 3598495"/>
                  <a:gd name="connsiteY99" fmla="*/ 1612773 h 2224519"/>
                  <a:gd name="connsiteX100" fmla="*/ 1009720 w 3598495"/>
                  <a:gd name="connsiteY100" fmla="*/ 1909199 h 2224519"/>
                  <a:gd name="connsiteX101" fmla="*/ 1100156 w 3598495"/>
                  <a:gd name="connsiteY101" fmla="*/ 1889102 h 2224519"/>
                  <a:gd name="connsiteX102" fmla="*/ 1243117 w 3598495"/>
                  <a:gd name="connsiteY102" fmla="*/ 1429806 h 2224519"/>
                  <a:gd name="connsiteX103" fmla="*/ 1356169 w 3598495"/>
                  <a:gd name="connsiteY103" fmla="*/ 1501105 h 2224519"/>
                  <a:gd name="connsiteX104" fmla="*/ 1352194 w 3598495"/>
                  <a:gd name="connsiteY104" fmla="*/ 1596520 h 2224519"/>
                  <a:gd name="connsiteX105" fmla="*/ 1324384 w 3598495"/>
                  <a:gd name="connsiteY105" fmla="*/ 1770376 h 2224519"/>
                  <a:gd name="connsiteX106" fmla="*/ 1416465 w 3598495"/>
                  <a:gd name="connsiteY106" fmla="*/ 1910842 h 2224519"/>
                  <a:gd name="connsiteX107" fmla="*/ 1340269 w 3598495"/>
                  <a:gd name="connsiteY107" fmla="*/ 1640250 h 2224519"/>
                  <a:gd name="connsiteX108" fmla="*/ 1606637 w 3598495"/>
                  <a:gd name="connsiteY108" fmla="*/ 1513030 h 2224519"/>
                  <a:gd name="connsiteX109" fmla="*/ 1723643 w 3598495"/>
                  <a:gd name="connsiteY109" fmla="*/ 1293596 h 2224519"/>
                  <a:gd name="connsiteX110" fmla="*/ 1989073 w 3598495"/>
                  <a:gd name="connsiteY110" fmla="*/ 1262840 h 2224519"/>
                  <a:gd name="connsiteX111" fmla="*/ 1885956 w 3598495"/>
                  <a:gd name="connsiteY111" fmla="*/ 1550615 h 2224519"/>
                  <a:gd name="connsiteX112" fmla="*/ 1755393 w 3598495"/>
                  <a:gd name="connsiteY112" fmla="*/ 1719046 h 2224519"/>
                  <a:gd name="connsiteX113" fmla="*/ 1596312 w 3598495"/>
                  <a:gd name="connsiteY113" fmla="*/ 2013962 h 2224519"/>
                  <a:gd name="connsiteX114" fmla="*/ 1574831 w 3598495"/>
                  <a:gd name="connsiteY114" fmla="*/ 1921749 h 2224519"/>
                  <a:gd name="connsiteX115" fmla="*/ 1471464 w 3598495"/>
                  <a:gd name="connsiteY115" fmla="*/ 2065646 h 2224519"/>
                  <a:gd name="connsiteX116" fmla="*/ 1582781 w 3598495"/>
                  <a:gd name="connsiteY116" fmla="*/ 2133232 h 2224519"/>
                  <a:gd name="connsiteX117" fmla="*/ 1451584 w 3598495"/>
                  <a:gd name="connsiteY117" fmla="*/ 2200818 h 2224519"/>
                  <a:gd name="connsiteX118" fmla="*/ 1228948 w 3598495"/>
                  <a:gd name="connsiteY118" fmla="*/ 2208769 h 2224519"/>
                  <a:gd name="connsiteX119" fmla="*/ 982457 w 3598495"/>
                  <a:gd name="connsiteY119" fmla="*/ 2216722 h 2224519"/>
                  <a:gd name="connsiteX120" fmla="*/ 966555 w 3598495"/>
                  <a:gd name="connsiteY120" fmla="*/ 2137207 h 2224519"/>
                  <a:gd name="connsiteX121" fmla="*/ 1197143 w 3598495"/>
                  <a:gd name="connsiteY121" fmla="*/ 2161061 h 2224519"/>
                  <a:gd name="connsiteX122" fmla="*/ 1324364 w 3598495"/>
                  <a:gd name="connsiteY122" fmla="*/ 2141182 h 2224519"/>
                  <a:gd name="connsiteX123" fmla="*/ 1280632 w 3598495"/>
                  <a:gd name="connsiteY123" fmla="*/ 1954329 h 2224519"/>
                  <a:gd name="connsiteX124" fmla="*/ 1407852 w 3598495"/>
                  <a:gd name="connsiteY124" fmla="*/ 1926500 h 2224519"/>
                  <a:gd name="connsiteX125" fmla="*/ 1247453 w 3598495"/>
                  <a:gd name="connsiteY125" fmla="*/ 1884840 h 2224519"/>
                  <a:gd name="connsiteX126" fmla="*/ 1182614 w 3598495"/>
                  <a:gd name="connsiteY126" fmla="*/ 2054900 h 2224519"/>
                  <a:gd name="connsiteX127" fmla="*/ 1024793 w 3598495"/>
                  <a:gd name="connsiteY127" fmla="*/ 2120214 h 2224519"/>
                  <a:gd name="connsiteX128" fmla="*/ 884116 w 3598495"/>
                  <a:gd name="connsiteY128" fmla="*/ 1758474 h 2224519"/>
                  <a:gd name="connsiteX129" fmla="*/ 843922 w 3598495"/>
                  <a:gd name="connsiteY129" fmla="*/ 2069973 h 2224519"/>
                  <a:gd name="connsiteX130" fmla="*/ 703246 w 3598495"/>
                  <a:gd name="connsiteY130" fmla="*/ 1657991 h 2224519"/>
                  <a:gd name="connsiteX131" fmla="*/ 803729 w 3598495"/>
                  <a:gd name="connsiteY131" fmla="*/ 1406782 h 2224519"/>
                  <a:gd name="connsiteX132" fmla="*/ 884115 w 3598495"/>
                  <a:gd name="connsiteY132" fmla="*/ 1246008 h 2224519"/>
                  <a:gd name="connsiteX133" fmla="*/ 1160446 w 3598495"/>
                  <a:gd name="connsiteY133" fmla="*/ 1125427 h 2224519"/>
                  <a:gd name="connsiteX134" fmla="*/ 1637744 w 3598495"/>
                  <a:gd name="connsiteY134" fmla="*/ 648131 h 2224519"/>
                  <a:gd name="connsiteX135" fmla="*/ 1763348 w 3598495"/>
                  <a:gd name="connsiteY135" fmla="*/ 336632 h 2224519"/>
                  <a:gd name="connsiteX136" fmla="*/ 1642768 w 3598495"/>
                  <a:gd name="connsiteY136" fmla="*/ 376825 h 2224519"/>
                  <a:gd name="connsiteX137" fmla="*/ 1451848 w 3598495"/>
                  <a:gd name="connsiteY137" fmla="*/ 658179 h 2224519"/>
                  <a:gd name="connsiteX138" fmla="*/ 1170498 w 3598495"/>
                  <a:gd name="connsiteY138" fmla="*/ 497404 h 2224519"/>
                  <a:gd name="connsiteX139" fmla="*/ 1200641 w 3598495"/>
                  <a:gd name="connsiteY139" fmla="*/ 633056 h 2224519"/>
                  <a:gd name="connsiteX140" fmla="*/ 1115230 w 3598495"/>
                  <a:gd name="connsiteY140" fmla="*/ 869194 h 2224519"/>
                  <a:gd name="connsiteX141" fmla="*/ 1100158 w 3598495"/>
                  <a:gd name="connsiteY141" fmla="*/ 1004845 h 2224519"/>
                  <a:gd name="connsiteX142" fmla="*/ 904215 w 3598495"/>
                  <a:gd name="connsiteY142" fmla="*/ 1014893 h 2224519"/>
                  <a:gd name="connsiteX143" fmla="*/ 929336 w 3598495"/>
                  <a:gd name="connsiteY143" fmla="*/ 1175667 h 2224519"/>
                  <a:gd name="connsiteX144" fmla="*/ 708272 w 3598495"/>
                  <a:gd name="connsiteY144" fmla="*/ 984749 h 2224519"/>
                  <a:gd name="connsiteX145" fmla="*/ 607789 w 3598495"/>
                  <a:gd name="connsiteY145" fmla="*/ 914411 h 2224519"/>
                  <a:gd name="connsiteX146" fmla="*/ 809594 w 3598495"/>
                  <a:gd name="connsiteY146" fmla="*/ 1313832 h 2224519"/>
                  <a:gd name="connsiteX147" fmla="*/ 512330 w 3598495"/>
                  <a:gd name="connsiteY147" fmla="*/ 1356538 h 2224519"/>
                  <a:gd name="connsiteX148" fmla="*/ 647983 w 3598495"/>
                  <a:gd name="connsiteY148" fmla="*/ 1874028 h 2224519"/>
                  <a:gd name="connsiteX149" fmla="*/ 537449 w 3598495"/>
                  <a:gd name="connsiteY149" fmla="*/ 1798666 h 2224519"/>
                  <a:gd name="connsiteX150" fmla="*/ 391749 w 3598495"/>
                  <a:gd name="connsiteY150" fmla="*/ 1733351 h 2224519"/>
                  <a:gd name="connsiteX151" fmla="*/ 230975 w 3598495"/>
                  <a:gd name="connsiteY151" fmla="*/ 1436924 h 2224519"/>
                  <a:gd name="connsiteX152" fmla="*/ 356580 w 3598495"/>
                  <a:gd name="connsiteY152" fmla="*/ 1668037 h 2224519"/>
                  <a:gd name="connsiteX153" fmla="*/ 431942 w 3598495"/>
                  <a:gd name="connsiteY153" fmla="*/ 1833835 h 2224519"/>
                  <a:gd name="connsiteX154" fmla="*/ 527402 w 3598495"/>
                  <a:gd name="connsiteY154" fmla="*/ 1874028 h 2224519"/>
                  <a:gd name="connsiteX155" fmla="*/ 507305 w 3598495"/>
                  <a:gd name="connsiteY155" fmla="*/ 1989585 h 2224519"/>
                  <a:gd name="connsiteX156" fmla="*/ 311362 w 3598495"/>
                  <a:gd name="connsiteY156" fmla="*/ 2180503 h 2224519"/>
                  <a:gd name="connsiteX157" fmla="*/ 250235 w 3598495"/>
                  <a:gd name="connsiteY157" fmla="*/ 2142821 h 2224519"/>
                  <a:gd name="connsiteX158" fmla="*/ 220927 w 3598495"/>
                  <a:gd name="connsiteY158" fmla="*/ 1989584 h 2224519"/>
                  <a:gd name="connsiteX159" fmla="*/ 120444 w 3598495"/>
                  <a:gd name="connsiteY159" fmla="*/ 1909197 h 2224519"/>
                  <a:gd name="connsiteX160" fmla="*/ 65177 w 3598495"/>
                  <a:gd name="connsiteY160" fmla="*/ 1869004 h 2224519"/>
                  <a:gd name="connsiteX161" fmla="*/ 80251 w 3598495"/>
                  <a:gd name="connsiteY161" fmla="*/ 1673060 h 2224519"/>
                  <a:gd name="connsiteX162" fmla="*/ 205854 w 3598495"/>
                  <a:gd name="connsiteY162" fmla="*/ 1813738 h 2224519"/>
                  <a:gd name="connsiteX163" fmla="*/ 301314 w 3598495"/>
                  <a:gd name="connsiteY163" fmla="*/ 1974512 h 2224519"/>
                  <a:gd name="connsiteX164" fmla="*/ 326435 w 3598495"/>
                  <a:gd name="connsiteY164" fmla="*/ 1863979 h 2224519"/>
                  <a:gd name="connsiteX165" fmla="*/ 175710 w 3598495"/>
                  <a:gd name="connsiteY165" fmla="*/ 1517311 h 2224519"/>
                  <a:gd name="connsiteX166" fmla="*/ 150589 w 3598495"/>
                  <a:gd name="connsiteY166" fmla="*/ 1482143 h 2224519"/>
                  <a:gd name="connsiteX167" fmla="*/ 30008 w 3598495"/>
                  <a:gd name="connsiteY167" fmla="*/ 1642916 h 2224519"/>
                  <a:gd name="connsiteX168" fmla="*/ 19959 w 3598495"/>
                  <a:gd name="connsiteY168" fmla="*/ 1798665 h 2224519"/>
                  <a:gd name="connsiteX169" fmla="*/ 75227 w 3598495"/>
                  <a:gd name="connsiteY169" fmla="*/ 1301271 h 2224519"/>
                  <a:gd name="connsiteX170" fmla="*/ 175709 w 3598495"/>
                  <a:gd name="connsiteY170" fmla="*/ 1341465 h 2224519"/>
                  <a:gd name="connsiteX171" fmla="*/ 170685 w 3598495"/>
                  <a:gd name="connsiteY171" fmla="*/ 1125426 h 2224519"/>
                  <a:gd name="connsiteX172" fmla="*/ 95322 w 3598495"/>
                  <a:gd name="connsiteY172" fmla="*/ 1235957 h 2224519"/>
                  <a:gd name="connsiteX173" fmla="*/ 180733 w 3598495"/>
                  <a:gd name="connsiteY173" fmla="*/ 1045039 h 2224519"/>
                  <a:gd name="connsiteX174" fmla="*/ 276193 w 3598495"/>
                  <a:gd name="connsiteY174" fmla="*/ 864168 h 2224519"/>
                  <a:gd name="connsiteX175" fmla="*/ 471298 w 3598495"/>
                  <a:gd name="connsiteY175"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23100 w 3598495"/>
                  <a:gd name="connsiteY69" fmla="*/ 1486280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943734 w 3598495"/>
                  <a:gd name="connsiteY75" fmla="*/ 1238026 h 2224519"/>
                  <a:gd name="connsiteX76" fmla="*/ 2794782 w 3598495"/>
                  <a:gd name="connsiteY76" fmla="*/ 1204926 h 2224519"/>
                  <a:gd name="connsiteX77" fmla="*/ 2584069 w 3598495"/>
                  <a:gd name="connsiteY77" fmla="*/ 1239621 h 2224519"/>
                  <a:gd name="connsiteX78" fmla="*/ 2044267 w 3598495"/>
                  <a:gd name="connsiteY78" fmla="*/ 1386634 h 2224519"/>
                  <a:gd name="connsiteX79" fmla="*/ 2005425 w 3598495"/>
                  <a:gd name="connsiteY79" fmla="*/ 1225334 h 2224519"/>
                  <a:gd name="connsiteX80" fmla="*/ 2372137 w 3598495"/>
                  <a:gd name="connsiteY80" fmla="*/ 1108652 h 2224519"/>
                  <a:gd name="connsiteX81" fmla="*/ 2803144 w 3598495"/>
                  <a:gd name="connsiteY81" fmla="*/ 1101508 h 2224519"/>
                  <a:gd name="connsiteX82" fmla="*/ 2560257 w 3598495"/>
                  <a:gd name="connsiteY82" fmla="*/ 820521 h 2224519"/>
                  <a:gd name="connsiteX83" fmla="*/ 2226881 w 3598495"/>
                  <a:gd name="connsiteY83" fmla="*/ 1049121 h 2224519"/>
                  <a:gd name="connsiteX84" fmla="*/ 2105637 w 3598495"/>
                  <a:gd name="connsiteY84" fmla="*/ 967096 h 2224519"/>
                  <a:gd name="connsiteX85" fmla="*/ 1771168 w 3598495"/>
                  <a:gd name="connsiteY85" fmla="*/ 1203194 h 2224519"/>
                  <a:gd name="connsiteX86" fmla="*/ 1666272 w 3598495"/>
                  <a:gd name="connsiteY86" fmla="*/ 1103537 h 2224519"/>
                  <a:gd name="connsiteX87" fmla="*/ 1333340 w 3598495"/>
                  <a:gd name="connsiteY87" fmla="*/ 1505003 h 2224519"/>
                  <a:gd name="connsiteX88" fmla="*/ 1260930 w 3598495"/>
                  <a:gd name="connsiteY88" fmla="*/ 1457024 h 2224519"/>
                  <a:gd name="connsiteX89" fmla="*/ 1613074 w 3598495"/>
                  <a:gd name="connsiteY89" fmla="*/ 1076685 h 2224519"/>
                  <a:gd name="connsiteX90" fmla="*/ 1920715 w 3598495"/>
                  <a:gd name="connsiteY90" fmla="*/ 821267 h 2224519"/>
                  <a:gd name="connsiteX91" fmla="*/ 1829273 w 3598495"/>
                  <a:gd name="connsiteY91" fmla="*/ 817291 h 2224519"/>
                  <a:gd name="connsiteX92" fmla="*/ 1773614 w 3598495"/>
                  <a:gd name="connsiteY92" fmla="*/ 761632 h 2224519"/>
                  <a:gd name="connsiteX93" fmla="*/ 1456874 w 3598495"/>
                  <a:gd name="connsiteY93" fmla="*/ 1004847 h 2224519"/>
                  <a:gd name="connsiteX94" fmla="*/ 1527211 w 3598495"/>
                  <a:gd name="connsiteY94" fmla="*/ 753639 h 2224519"/>
                  <a:gd name="connsiteX95" fmla="*/ 1421703 w 3598495"/>
                  <a:gd name="connsiteY95" fmla="*/ 834026 h 2224519"/>
                  <a:gd name="connsiteX96" fmla="*/ 1512138 w 3598495"/>
                  <a:gd name="connsiteY96" fmla="*/ 834026 h 2224519"/>
                  <a:gd name="connsiteX97" fmla="*/ 1371461 w 3598495"/>
                  <a:gd name="connsiteY97" fmla="*/ 1019920 h 2224519"/>
                  <a:gd name="connsiteX98" fmla="*/ 1115228 w 3598495"/>
                  <a:gd name="connsiteY98" fmla="*/ 1246008 h 2224519"/>
                  <a:gd name="connsiteX99" fmla="*/ 907141 w 3598495"/>
                  <a:gd name="connsiteY99" fmla="*/ 1537410 h 2224519"/>
                  <a:gd name="connsiteX100" fmla="*/ 858995 w 3598495"/>
                  <a:gd name="connsiteY100" fmla="*/ 1612773 h 2224519"/>
                  <a:gd name="connsiteX101" fmla="*/ 1009720 w 3598495"/>
                  <a:gd name="connsiteY101" fmla="*/ 1909199 h 2224519"/>
                  <a:gd name="connsiteX102" fmla="*/ 1100156 w 3598495"/>
                  <a:gd name="connsiteY102" fmla="*/ 1889102 h 2224519"/>
                  <a:gd name="connsiteX103" fmla="*/ 1243117 w 3598495"/>
                  <a:gd name="connsiteY103" fmla="*/ 1429806 h 2224519"/>
                  <a:gd name="connsiteX104" fmla="*/ 1356169 w 3598495"/>
                  <a:gd name="connsiteY104" fmla="*/ 1501105 h 2224519"/>
                  <a:gd name="connsiteX105" fmla="*/ 1352194 w 3598495"/>
                  <a:gd name="connsiteY105" fmla="*/ 1596520 h 2224519"/>
                  <a:gd name="connsiteX106" fmla="*/ 1324384 w 3598495"/>
                  <a:gd name="connsiteY106" fmla="*/ 1770376 h 2224519"/>
                  <a:gd name="connsiteX107" fmla="*/ 1416465 w 3598495"/>
                  <a:gd name="connsiteY107" fmla="*/ 1910842 h 2224519"/>
                  <a:gd name="connsiteX108" fmla="*/ 1340269 w 3598495"/>
                  <a:gd name="connsiteY108" fmla="*/ 1640250 h 2224519"/>
                  <a:gd name="connsiteX109" fmla="*/ 1606637 w 3598495"/>
                  <a:gd name="connsiteY109" fmla="*/ 1513030 h 2224519"/>
                  <a:gd name="connsiteX110" fmla="*/ 1723643 w 3598495"/>
                  <a:gd name="connsiteY110" fmla="*/ 1293596 h 2224519"/>
                  <a:gd name="connsiteX111" fmla="*/ 1989073 w 3598495"/>
                  <a:gd name="connsiteY111" fmla="*/ 1262840 h 2224519"/>
                  <a:gd name="connsiteX112" fmla="*/ 1885956 w 3598495"/>
                  <a:gd name="connsiteY112" fmla="*/ 1550615 h 2224519"/>
                  <a:gd name="connsiteX113" fmla="*/ 1755393 w 3598495"/>
                  <a:gd name="connsiteY113" fmla="*/ 1719046 h 2224519"/>
                  <a:gd name="connsiteX114" fmla="*/ 1596312 w 3598495"/>
                  <a:gd name="connsiteY114" fmla="*/ 2013962 h 2224519"/>
                  <a:gd name="connsiteX115" fmla="*/ 1574831 w 3598495"/>
                  <a:gd name="connsiteY115" fmla="*/ 1921749 h 2224519"/>
                  <a:gd name="connsiteX116" fmla="*/ 1471464 w 3598495"/>
                  <a:gd name="connsiteY116" fmla="*/ 2065646 h 2224519"/>
                  <a:gd name="connsiteX117" fmla="*/ 1582781 w 3598495"/>
                  <a:gd name="connsiteY117" fmla="*/ 2133232 h 2224519"/>
                  <a:gd name="connsiteX118" fmla="*/ 1451584 w 3598495"/>
                  <a:gd name="connsiteY118" fmla="*/ 2200818 h 2224519"/>
                  <a:gd name="connsiteX119" fmla="*/ 1228948 w 3598495"/>
                  <a:gd name="connsiteY119" fmla="*/ 2208769 h 2224519"/>
                  <a:gd name="connsiteX120" fmla="*/ 982457 w 3598495"/>
                  <a:gd name="connsiteY120" fmla="*/ 2216722 h 2224519"/>
                  <a:gd name="connsiteX121" fmla="*/ 966555 w 3598495"/>
                  <a:gd name="connsiteY121" fmla="*/ 2137207 h 2224519"/>
                  <a:gd name="connsiteX122" fmla="*/ 1197143 w 3598495"/>
                  <a:gd name="connsiteY122" fmla="*/ 2161061 h 2224519"/>
                  <a:gd name="connsiteX123" fmla="*/ 1324364 w 3598495"/>
                  <a:gd name="connsiteY123" fmla="*/ 2141182 h 2224519"/>
                  <a:gd name="connsiteX124" fmla="*/ 1280632 w 3598495"/>
                  <a:gd name="connsiteY124" fmla="*/ 1954329 h 2224519"/>
                  <a:gd name="connsiteX125" fmla="*/ 1407852 w 3598495"/>
                  <a:gd name="connsiteY125" fmla="*/ 1926500 h 2224519"/>
                  <a:gd name="connsiteX126" fmla="*/ 1247453 w 3598495"/>
                  <a:gd name="connsiteY126" fmla="*/ 1884840 h 2224519"/>
                  <a:gd name="connsiteX127" fmla="*/ 1182614 w 3598495"/>
                  <a:gd name="connsiteY127" fmla="*/ 2054900 h 2224519"/>
                  <a:gd name="connsiteX128" fmla="*/ 1024793 w 3598495"/>
                  <a:gd name="connsiteY128" fmla="*/ 2120214 h 2224519"/>
                  <a:gd name="connsiteX129" fmla="*/ 884116 w 3598495"/>
                  <a:gd name="connsiteY129" fmla="*/ 1758474 h 2224519"/>
                  <a:gd name="connsiteX130" fmla="*/ 843922 w 3598495"/>
                  <a:gd name="connsiteY130" fmla="*/ 2069973 h 2224519"/>
                  <a:gd name="connsiteX131" fmla="*/ 703246 w 3598495"/>
                  <a:gd name="connsiteY131" fmla="*/ 1657991 h 2224519"/>
                  <a:gd name="connsiteX132" fmla="*/ 803729 w 3598495"/>
                  <a:gd name="connsiteY132" fmla="*/ 1406782 h 2224519"/>
                  <a:gd name="connsiteX133" fmla="*/ 884115 w 3598495"/>
                  <a:gd name="connsiteY133" fmla="*/ 1246008 h 2224519"/>
                  <a:gd name="connsiteX134" fmla="*/ 1160446 w 3598495"/>
                  <a:gd name="connsiteY134" fmla="*/ 1125427 h 2224519"/>
                  <a:gd name="connsiteX135" fmla="*/ 1637744 w 3598495"/>
                  <a:gd name="connsiteY135" fmla="*/ 648131 h 2224519"/>
                  <a:gd name="connsiteX136" fmla="*/ 1763348 w 3598495"/>
                  <a:gd name="connsiteY136" fmla="*/ 336632 h 2224519"/>
                  <a:gd name="connsiteX137" fmla="*/ 1642768 w 3598495"/>
                  <a:gd name="connsiteY137" fmla="*/ 376825 h 2224519"/>
                  <a:gd name="connsiteX138" fmla="*/ 1451848 w 3598495"/>
                  <a:gd name="connsiteY138" fmla="*/ 658179 h 2224519"/>
                  <a:gd name="connsiteX139" fmla="*/ 1170498 w 3598495"/>
                  <a:gd name="connsiteY139" fmla="*/ 497404 h 2224519"/>
                  <a:gd name="connsiteX140" fmla="*/ 1200641 w 3598495"/>
                  <a:gd name="connsiteY140" fmla="*/ 633056 h 2224519"/>
                  <a:gd name="connsiteX141" fmla="*/ 1115230 w 3598495"/>
                  <a:gd name="connsiteY141" fmla="*/ 869194 h 2224519"/>
                  <a:gd name="connsiteX142" fmla="*/ 1100158 w 3598495"/>
                  <a:gd name="connsiteY142" fmla="*/ 1004845 h 2224519"/>
                  <a:gd name="connsiteX143" fmla="*/ 904215 w 3598495"/>
                  <a:gd name="connsiteY143" fmla="*/ 1014893 h 2224519"/>
                  <a:gd name="connsiteX144" fmla="*/ 929336 w 3598495"/>
                  <a:gd name="connsiteY144" fmla="*/ 1175667 h 2224519"/>
                  <a:gd name="connsiteX145" fmla="*/ 708272 w 3598495"/>
                  <a:gd name="connsiteY145" fmla="*/ 984749 h 2224519"/>
                  <a:gd name="connsiteX146" fmla="*/ 607789 w 3598495"/>
                  <a:gd name="connsiteY146" fmla="*/ 914411 h 2224519"/>
                  <a:gd name="connsiteX147" fmla="*/ 809594 w 3598495"/>
                  <a:gd name="connsiteY147" fmla="*/ 1313832 h 2224519"/>
                  <a:gd name="connsiteX148" fmla="*/ 512330 w 3598495"/>
                  <a:gd name="connsiteY148" fmla="*/ 1356538 h 2224519"/>
                  <a:gd name="connsiteX149" fmla="*/ 647983 w 3598495"/>
                  <a:gd name="connsiteY149" fmla="*/ 1874028 h 2224519"/>
                  <a:gd name="connsiteX150" fmla="*/ 537449 w 3598495"/>
                  <a:gd name="connsiteY150" fmla="*/ 1798666 h 2224519"/>
                  <a:gd name="connsiteX151" fmla="*/ 391749 w 3598495"/>
                  <a:gd name="connsiteY151" fmla="*/ 1733351 h 2224519"/>
                  <a:gd name="connsiteX152" fmla="*/ 230975 w 3598495"/>
                  <a:gd name="connsiteY152" fmla="*/ 1436924 h 2224519"/>
                  <a:gd name="connsiteX153" fmla="*/ 356580 w 3598495"/>
                  <a:gd name="connsiteY153" fmla="*/ 1668037 h 2224519"/>
                  <a:gd name="connsiteX154" fmla="*/ 431942 w 3598495"/>
                  <a:gd name="connsiteY154" fmla="*/ 1833835 h 2224519"/>
                  <a:gd name="connsiteX155" fmla="*/ 527402 w 3598495"/>
                  <a:gd name="connsiteY155" fmla="*/ 1874028 h 2224519"/>
                  <a:gd name="connsiteX156" fmla="*/ 507305 w 3598495"/>
                  <a:gd name="connsiteY156" fmla="*/ 1989585 h 2224519"/>
                  <a:gd name="connsiteX157" fmla="*/ 311362 w 3598495"/>
                  <a:gd name="connsiteY157" fmla="*/ 2180503 h 2224519"/>
                  <a:gd name="connsiteX158" fmla="*/ 250235 w 3598495"/>
                  <a:gd name="connsiteY158" fmla="*/ 2142821 h 2224519"/>
                  <a:gd name="connsiteX159" fmla="*/ 220927 w 3598495"/>
                  <a:gd name="connsiteY159" fmla="*/ 1989584 h 2224519"/>
                  <a:gd name="connsiteX160" fmla="*/ 120444 w 3598495"/>
                  <a:gd name="connsiteY160" fmla="*/ 1909197 h 2224519"/>
                  <a:gd name="connsiteX161" fmla="*/ 65177 w 3598495"/>
                  <a:gd name="connsiteY161" fmla="*/ 1869004 h 2224519"/>
                  <a:gd name="connsiteX162" fmla="*/ 80251 w 3598495"/>
                  <a:gd name="connsiteY162" fmla="*/ 1673060 h 2224519"/>
                  <a:gd name="connsiteX163" fmla="*/ 205854 w 3598495"/>
                  <a:gd name="connsiteY163" fmla="*/ 1813738 h 2224519"/>
                  <a:gd name="connsiteX164" fmla="*/ 301314 w 3598495"/>
                  <a:gd name="connsiteY164" fmla="*/ 1974512 h 2224519"/>
                  <a:gd name="connsiteX165" fmla="*/ 326435 w 3598495"/>
                  <a:gd name="connsiteY165" fmla="*/ 1863979 h 2224519"/>
                  <a:gd name="connsiteX166" fmla="*/ 175710 w 3598495"/>
                  <a:gd name="connsiteY166" fmla="*/ 1517311 h 2224519"/>
                  <a:gd name="connsiteX167" fmla="*/ 150589 w 3598495"/>
                  <a:gd name="connsiteY167" fmla="*/ 1482143 h 2224519"/>
                  <a:gd name="connsiteX168" fmla="*/ 30008 w 3598495"/>
                  <a:gd name="connsiteY168" fmla="*/ 1642916 h 2224519"/>
                  <a:gd name="connsiteX169" fmla="*/ 19959 w 3598495"/>
                  <a:gd name="connsiteY169" fmla="*/ 1798665 h 2224519"/>
                  <a:gd name="connsiteX170" fmla="*/ 75227 w 3598495"/>
                  <a:gd name="connsiteY170" fmla="*/ 1301271 h 2224519"/>
                  <a:gd name="connsiteX171" fmla="*/ 175709 w 3598495"/>
                  <a:gd name="connsiteY171" fmla="*/ 1341465 h 2224519"/>
                  <a:gd name="connsiteX172" fmla="*/ 170685 w 3598495"/>
                  <a:gd name="connsiteY172" fmla="*/ 1125426 h 2224519"/>
                  <a:gd name="connsiteX173" fmla="*/ 95322 w 3598495"/>
                  <a:gd name="connsiteY173" fmla="*/ 1235957 h 2224519"/>
                  <a:gd name="connsiteX174" fmla="*/ 180733 w 3598495"/>
                  <a:gd name="connsiteY174" fmla="*/ 1045039 h 2224519"/>
                  <a:gd name="connsiteX175" fmla="*/ 276193 w 3598495"/>
                  <a:gd name="connsiteY175" fmla="*/ 864168 h 2224519"/>
                  <a:gd name="connsiteX176" fmla="*/ 471298 w 3598495"/>
                  <a:gd name="connsiteY176"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943734 w 3598495"/>
                  <a:gd name="connsiteY75" fmla="*/ 1238026 h 2224519"/>
                  <a:gd name="connsiteX76" fmla="*/ 2794782 w 3598495"/>
                  <a:gd name="connsiteY76" fmla="*/ 1204926 h 2224519"/>
                  <a:gd name="connsiteX77" fmla="*/ 2584069 w 3598495"/>
                  <a:gd name="connsiteY77" fmla="*/ 1239621 h 2224519"/>
                  <a:gd name="connsiteX78" fmla="*/ 2044267 w 3598495"/>
                  <a:gd name="connsiteY78" fmla="*/ 1386634 h 2224519"/>
                  <a:gd name="connsiteX79" fmla="*/ 2005425 w 3598495"/>
                  <a:gd name="connsiteY79" fmla="*/ 1225334 h 2224519"/>
                  <a:gd name="connsiteX80" fmla="*/ 2372137 w 3598495"/>
                  <a:gd name="connsiteY80" fmla="*/ 1108652 h 2224519"/>
                  <a:gd name="connsiteX81" fmla="*/ 2803144 w 3598495"/>
                  <a:gd name="connsiteY81" fmla="*/ 1101508 h 2224519"/>
                  <a:gd name="connsiteX82" fmla="*/ 2560257 w 3598495"/>
                  <a:gd name="connsiteY82" fmla="*/ 820521 h 2224519"/>
                  <a:gd name="connsiteX83" fmla="*/ 2226881 w 3598495"/>
                  <a:gd name="connsiteY83" fmla="*/ 1049121 h 2224519"/>
                  <a:gd name="connsiteX84" fmla="*/ 2105637 w 3598495"/>
                  <a:gd name="connsiteY84" fmla="*/ 967096 h 2224519"/>
                  <a:gd name="connsiteX85" fmla="*/ 1771168 w 3598495"/>
                  <a:gd name="connsiteY85" fmla="*/ 1203194 h 2224519"/>
                  <a:gd name="connsiteX86" fmla="*/ 1666272 w 3598495"/>
                  <a:gd name="connsiteY86" fmla="*/ 1103537 h 2224519"/>
                  <a:gd name="connsiteX87" fmla="*/ 1333340 w 3598495"/>
                  <a:gd name="connsiteY87" fmla="*/ 1505003 h 2224519"/>
                  <a:gd name="connsiteX88" fmla="*/ 1260930 w 3598495"/>
                  <a:gd name="connsiteY88" fmla="*/ 1457024 h 2224519"/>
                  <a:gd name="connsiteX89" fmla="*/ 1613074 w 3598495"/>
                  <a:gd name="connsiteY89" fmla="*/ 1076685 h 2224519"/>
                  <a:gd name="connsiteX90" fmla="*/ 1920715 w 3598495"/>
                  <a:gd name="connsiteY90" fmla="*/ 821267 h 2224519"/>
                  <a:gd name="connsiteX91" fmla="*/ 1829273 w 3598495"/>
                  <a:gd name="connsiteY91" fmla="*/ 817291 h 2224519"/>
                  <a:gd name="connsiteX92" fmla="*/ 1773614 w 3598495"/>
                  <a:gd name="connsiteY92" fmla="*/ 761632 h 2224519"/>
                  <a:gd name="connsiteX93" fmla="*/ 1456874 w 3598495"/>
                  <a:gd name="connsiteY93" fmla="*/ 1004847 h 2224519"/>
                  <a:gd name="connsiteX94" fmla="*/ 1527211 w 3598495"/>
                  <a:gd name="connsiteY94" fmla="*/ 753639 h 2224519"/>
                  <a:gd name="connsiteX95" fmla="*/ 1421703 w 3598495"/>
                  <a:gd name="connsiteY95" fmla="*/ 834026 h 2224519"/>
                  <a:gd name="connsiteX96" fmla="*/ 1512138 w 3598495"/>
                  <a:gd name="connsiteY96" fmla="*/ 834026 h 2224519"/>
                  <a:gd name="connsiteX97" fmla="*/ 1371461 w 3598495"/>
                  <a:gd name="connsiteY97" fmla="*/ 1019920 h 2224519"/>
                  <a:gd name="connsiteX98" fmla="*/ 1115228 w 3598495"/>
                  <a:gd name="connsiteY98" fmla="*/ 1246008 h 2224519"/>
                  <a:gd name="connsiteX99" fmla="*/ 907141 w 3598495"/>
                  <a:gd name="connsiteY99" fmla="*/ 1537410 h 2224519"/>
                  <a:gd name="connsiteX100" fmla="*/ 858995 w 3598495"/>
                  <a:gd name="connsiteY100" fmla="*/ 1612773 h 2224519"/>
                  <a:gd name="connsiteX101" fmla="*/ 1009720 w 3598495"/>
                  <a:gd name="connsiteY101" fmla="*/ 1909199 h 2224519"/>
                  <a:gd name="connsiteX102" fmla="*/ 1100156 w 3598495"/>
                  <a:gd name="connsiteY102" fmla="*/ 1889102 h 2224519"/>
                  <a:gd name="connsiteX103" fmla="*/ 1243117 w 3598495"/>
                  <a:gd name="connsiteY103" fmla="*/ 1429806 h 2224519"/>
                  <a:gd name="connsiteX104" fmla="*/ 1356169 w 3598495"/>
                  <a:gd name="connsiteY104" fmla="*/ 1501105 h 2224519"/>
                  <a:gd name="connsiteX105" fmla="*/ 1352194 w 3598495"/>
                  <a:gd name="connsiteY105" fmla="*/ 1596520 h 2224519"/>
                  <a:gd name="connsiteX106" fmla="*/ 1324384 w 3598495"/>
                  <a:gd name="connsiteY106" fmla="*/ 1770376 h 2224519"/>
                  <a:gd name="connsiteX107" fmla="*/ 1416465 w 3598495"/>
                  <a:gd name="connsiteY107" fmla="*/ 1910842 h 2224519"/>
                  <a:gd name="connsiteX108" fmla="*/ 1340269 w 3598495"/>
                  <a:gd name="connsiteY108" fmla="*/ 1640250 h 2224519"/>
                  <a:gd name="connsiteX109" fmla="*/ 1606637 w 3598495"/>
                  <a:gd name="connsiteY109" fmla="*/ 1513030 h 2224519"/>
                  <a:gd name="connsiteX110" fmla="*/ 1723643 w 3598495"/>
                  <a:gd name="connsiteY110" fmla="*/ 1293596 h 2224519"/>
                  <a:gd name="connsiteX111" fmla="*/ 1989073 w 3598495"/>
                  <a:gd name="connsiteY111" fmla="*/ 1262840 h 2224519"/>
                  <a:gd name="connsiteX112" fmla="*/ 1885956 w 3598495"/>
                  <a:gd name="connsiteY112" fmla="*/ 1550615 h 2224519"/>
                  <a:gd name="connsiteX113" fmla="*/ 1755393 w 3598495"/>
                  <a:gd name="connsiteY113" fmla="*/ 1719046 h 2224519"/>
                  <a:gd name="connsiteX114" fmla="*/ 1596312 w 3598495"/>
                  <a:gd name="connsiteY114" fmla="*/ 2013962 h 2224519"/>
                  <a:gd name="connsiteX115" fmla="*/ 1574831 w 3598495"/>
                  <a:gd name="connsiteY115" fmla="*/ 1921749 h 2224519"/>
                  <a:gd name="connsiteX116" fmla="*/ 1471464 w 3598495"/>
                  <a:gd name="connsiteY116" fmla="*/ 2065646 h 2224519"/>
                  <a:gd name="connsiteX117" fmla="*/ 1582781 w 3598495"/>
                  <a:gd name="connsiteY117" fmla="*/ 2133232 h 2224519"/>
                  <a:gd name="connsiteX118" fmla="*/ 1451584 w 3598495"/>
                  <a:gd name="connsiteY118" fmla="*/ 2200818 h 2224519"/>
                  <a:gd name="connsiteX119" fmla="*/ 1228948 w 3598495"/>
                  <a:gd name="connsiteY119" fmla="*/ 2208769 h 2224519"/>
                  <a:gd name="connsiteX120" fmla="*/ 982457 w 3598495"/>
                  <a:gd name="connsiteY120" fmla="*/ 2216722 h 2224519"/>
                  <a:gd name="connsiteX121" fmla="*/ 966555 w 3598495"/>
                  <a:gd name="connsiteY121" fmla="*/ 2137207 h 2224519"/>
                  <a:gd name="connsiteX122" fmla="*/ 1197143 w 3598495"/>
                  <a:gd name="connsiteY122" fmla="*/ 2161061 h 2224519"/>
                  <a:gd name="connsiteX123" fmla="*/ 1324364 w 3598495"/>
                  <a:gd name="connsiteY123" fmla="*/ 2141182 h 2224519"/>
                  <a:gd name="connsiteX124" fmla="*/ 1280632 w 3598495"/>
                  <a:gd name="connsiteY124" fmla="*/ 1954329 h 2224519"/>
                  <a:gd name="connsiteX125" fmla="*/ 1407852 w 3598495"/>
                  <a:gd name="connsiteY125" fmla="*/ 1926500 h 2224519"/>
                  <a:gd name="connsiteX126" fmla="*/ 1247453 w 3598495"/>
                  <a:gd name="connsiteY126" fmla="*/ 1884840 h 2224519"/>
                  <a:gd name="connsiteX127" fmla="*/ 1182614 w 3598495"/>
                  <a:gd name="connsiteY127" fmla="*/ 2054900 h 2224519"/>
                  <a:gd name="connsiteX128" fmla="*/ 1024793 w 3598495"/>
                  <a:gd name="connsiteY128" fmla="*/ 2120214 h 2224519"/>
                  <a:gd name="connsiteX129" fmla="*/ 884116 w 3598495"/>
                  <a:gd name="connsiteY129" fmla="*/ 1758474 h 2224519"/>
                  <a:gd name="connsiteX130" fmla="*/ 843922 w 3598495"/>
                  <a:gd name="connsiteY130" fmla="*/ 2069973 h 2224519"/>
                  <a:gd name="connsiteX131" fmla="*/ 703246 w 3598495"/>
                  <a:gd name="connsiteY131" fmla="*/ 1657991 h 2224519"/>
                  <a:gd name="connsiteX132" fmla="*/ 803729 w 3598495"/>
                  <a:gd name="connsiteY132" fmla="*/ 1406782 h 2224519"/>
                  <a:gd name="connsiteX133" fmla="*/ 884115 w 3598495"/>
                  <a:gd name="connsiteY133" fmla="*/ 1246008 h 2224519"/>
                  <a:gd name="connsiteX134" fmla="*/ 1160446 w 3598495"/>
                  <a:gd name="connsiteY134" fmla="*/ 1125427 h 2224519"/>
                  <a:gd name="connsiteX135" fmla="*/ 1637744 w 3598495"/>
                  <a:gd name="connsiteY135" fmla="*/ 648131 h 2224519"/>
                  <a:gd name="connsiteX136" fmla="*/ 1763348 w 3598495"/>
                  <a:gd name="connsiteY136" fmla="*/ 336632 h 2224519"/>
                  <a:gd name="connsiteX137" fmla="*/ 1642768 w 3598495"/>
                  <a:gd name="connsiteY137" fmla="*/ 376825 h 2224519"/>
                  <a:gd name="connsiteX138" fmla="*/ 1451848 w 3598495"/>
                  <a:gd name="connsiteY138" fmla="*/ 658179 h 2224519"/>
                  <a:gd name="connsiteX139" fmla="*/ 1170498 w 3598495"/>
                  <a:gd name="connsiteY139" fmla="*/ 497404 h 2224519"/>
                  <a:gd name="connsiteX140" fmla="*/ 1200641 w 3598495"/>
                  <a:gd name="connsiteY140" fmla="*/ 633056 h 2224519"/>
                  <a:gd name="connsiteX141" fmla="*/ 1115230 w 3598495"/>
                  <a:gd name="connsiteY141" fmla="*/ 869194 h 2224519"/>
                  <a:gd name="connsiteX142" fmla="*/ 1100158 w 3598495"/>
                  <a:gd name="connsiteY142" fmla="*/ 1004845 h 2224519"/>
                  <a:gd name="connsiteX143" fmla="*/ 904215 w 3598495"/>
                  <a:gd name="connsiteY143" fmla="*/ 1014893 h 2224519"/>
                  <a:gd name="connsiteX144" fmla="*/ 929336 w 3598495"/>
                  <a:gd name="connsiteY144" fmla="*/ 1175667 h 2224519"/>
                  <a:gd name="connsiteX145" fmla="*/ 708272 w 3598495"/>
                  <a:gd name="connsiteY145" fmla="*/ 984749 h 2224519"/>
                  <a:gd name="connsiteX146" fmla="*/ 607789 w 3598495"/>
                  <a:gd name="connsiteY146" fmla="*/ 914411 h 2224519"/>
                  <a:gd name="connsiteX147" fmla="*/ 809594 w 3598495"/>
                  <a:gd name="connsiteY147" fmla="*/ 1313832 h 2224519"/>
                  <a:gd name="connsiteX148" fmla="*/ 512330 w 3598495"/>
                  <a:gd name="connsiteY148" fmla="*/ 1356538 h 2224519"/>
                  <a:gd name="connsiteX149" fmla="*/ 647983 w 3598495"/>
                  <a:gd name="connsiteY149" fmla="*/ 1874028 h 2224519"/>
                  <a:gd name="connsiteX150" fmla="*/ 537449 w 3598495"/>
                  <a:gd name="connsiteY150" fmla="*/ 1798666 h 2224519"/>
                  <a:gd name="connsiteX151" fmla="*/ 391749 w 3598495"/>
                  <a:gd name="connsiteY151" fmla="*/ 1733351 h 2224519"/>
                  <a:gd name="connsiteX152" fmla="*/ 230975 w 3598495"/>
                  <a:gd name="connsiteY152" fmla="*/ 1436924 h 2224519"/>
                  <a:gd name="connsiteX153" fmla="*/ 356580 w 3598495"/>
                  <a:gd name="connsiteY153" fmla="*/ 1668037 h 2224519"/>
                  <a:gd name="connsiteX154" fmla="*/ 431942 w 3598495"/>
                  <a:gd name="connsiteY154" fmla="*/ 1833835 h 2224519"/>
                  <a:gd name="connsiteX155" fmla="*/ 527402 w 3598495"/>
                  <a:gd name="connsiteY155" fmla="*/ 1874028 h 2224519"/>
                  <a:gd name="connsiteX156" fmla="*/ 507305 w 3598495"/>
                  <a:gd name="connsiteY156" fmla="*/ 1989585 h 2224519"/>
                  <a:gd name="connsiteX157" fmla="*/ 311362 w 3598495"/>
                  <a:gd name="connsiteY157" fmla="*/ 2180503 h 2224519"/>
                  <a:gd name="connsiteX158" fmla="*/ 250235 w 3598495"/>
                  <a:gd name="connsiteY158" fmla="*/ 2142821 h 2224519"/>
                  <a:gd name="connsiteX159" fmla="*/ 220927 w 3598495"/>
                  <a:gd name="connsiteY159" fmla="*/ 1989584 h 2224519"/>
                  <a:gd name="connsiteX160" fmla="*/ 120444 w 3598495"/>
                  <a:gd name="connsiteY160" fmla="*/ 1909197 h 2224519"/>
                  <a:gd name="connsiteX161" fmla="*/ 65177 w 3598495"/>
                  <a:gd name="connsiteY161" fmla="*/ 1869004 h 2224519"/>
                  <a:gd name="connsiteX162" fmla="*/ 80251 w 3598495"/>
                  <a:gd name="connsiteY162" fmla="*/ 1673060 h 2224519"/>
                  <a:gd name="connsiteX163" fmla="*/ 205854 w 3598495"/>
                  <a:gd name="connsiteY163" fmla="*/ 1813738 h 2224519"/>
                  <a:gd name="connsiteX164" fmla="*/ 301314 w 3598495"/>
                  <a:gd name="connsiteY164" fmla="*/ 1974512 h 2224519"/>
                  <a:gd name="connsiteX165" fmla="*/ 326435 w 3598495"/>
                  <a:gd name="connsiteY165" fmla="*/ 1863979 h 2224519"/>
                  <a:gd name="connsiteX166" fmla="*/ 175710 w 3598495"/>
                  <a:gd name="connsiteY166" fmla="*/ 1517311 h 2224519"/>
                  <a:gd name="connsiteX167" fmla="*/ 150589 w 3598495"/>
                  <a:gd name="connsiteY167" fmla="*/ 1482143 h 2224519"/>
                  <a:gd name="connsiteX168" fmla="*/ 30008 w 3598495"/>
                  <a:gd name="connsiteY168" fmla="*/ 1642916 h 2224519"/>
                  <a:gd name="connsiteX169" fmla="*/ 19959 w 3598495"/>
                  <a:gd name="connsiteY169" fmla="*/ 1798665 h 2224519"/>
                  <a:gd name="connsiteX170" fmla="*/ 75227 w 3598495"/>
                  <a:gd name="connsiteY170" fmla="*/ 1301271 h 2224519"/>
                  <a:gd name="connsiteX171" fmla="*/ 175709 w 3598495"/>
                  <a:gd name="connsiteY171" fmla="*/ 1341465 h 2224519"/>
                  <a:gd name="connsiteX172" fmla="*/ 170685 w 3598495"/>
                  <a:gd name="connsiteY172" fmla="*/ 1125426 h 2224519"/>
                  <a:gd name="connsiteX173" fmla="*/ 95322 w 3598495"/>
                  <a:gd name="connsiteY173" fmla="*/ 1235957 h 2224519"/>
                  <a:gd name="connsiteX174" fmla="*/ 180733 w 3598495"/>
                  <a:gd name="connsiteY174" fmla="*/ 1045039 h 2224519"/>
                  <a:gd name="connsiteX175" fmla="*/ 276193 w 3598495"/>
                  <a:gd name="connsiteY175" fmla="*/ 864168 h 2224519"/>
                  <a:gd name="connsiteX176" fmla="*/ 471298 w 3598495"/>
                  <a:gd name="connsiteY176"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877533 w 3598495"/>
                  <a:gd name="connsiteY75" fmla="*/ 1258714 h 2224519"/>
                  <a:gd name="connsiteX76" fmla="*/ 2794782 w 3598495"/>
                  <a:gd name="connsiteY76" fmla="*/ 1204926 h 2224519"/>
                  <a:gd name="connsiteX77" fmla="*/ 2584069 w 3598495"/>
                  <a:gd name="connsiteY77" fmla="*/ 1239621 h 2224519"/>
                  <a:gd name="connsiteX78" fmla="*/ 2044267 w 3598495"/>
                  <a:gd name="connsiteY78" fmla="*/ 1386634 h 2224519"/>
                  <a:gd name="connsiteX79" fmla="*/ 2005425 w 3598495"/>
                  <a:gd name="connsiteY79" fmla="*/ 1225334 h 2224519"/>
                  <a:gd name="connsiteX80" fmla="*/ 2372137 w 3598495"/>
                  <a:gd name="connsiteY80" fmla="*/ 1108652 h 2224519"/>
                  <a:gd name="connsiteX81" fmla="*/ 2803144 w 3598495"/>
                  <a:gd name="connsiteY81" fmla="*/ 1101508 h 2224519"/>
                  <a:gd name="connsiteX82" fmla="*/ 2560257 w 3598495"/>
                  <a:gd name="connsiteY82" fmla="*/ 820521 h 2224519"/>
                  <a:gd name="connsiteX83" fmla="*/ 2226881 w 3598495"/>
                  <a:gd name="connsiteY83" fmla="*/ 1049121 h 2224519"/>
                  <a:gd name="connsiteX84" fmla="*/ 2105637 w 3598495"/>
                  <a:gd name="connsiteY84" fmla="*/ 967096 h 2224519"/>
                  <a:gd name="connsiteX85" fmla="*/ 1771168 w 3598495"/>
                  <a:gd name="connsiteY85" fmla="*/ 1203194 h 2224519"/>
                  <a:gd name="connsiteX86" fmla="*/ 1666272 w 3598495"/>
                  <a:gd name="connsiteY86" fmla="*/ 1103537 h 2224519"/>
                  <a:gd name="connsiteX87" fmla="*/ 1333340 w 3598495"/>
                  <a:gd name="connsiteY87" fmla="*/ 1505003 h 2224519"/>
                  <a:gd name="connsiteX88" fmla="*/ 1260930 w 3598495"/>
                  <a:gd name="connsiteY88" fmla="*/ 1457024 h 2224519"/>
                  <a:gd name="connsiteX89" fmla="*/ 1613074 w 3598495"/>
                  <a:gd name="connsiteY89" fmla="*/ 1076685 h 2224519"/>
                  <a:gd name="connsiteX90" fmla="*/ 1920715 w 3598495"/>
                  <a:gd name="connsiteY90" fmla="*/ 821267 h 2224519"/>
                  <a:gd name="connsiteX91" fmla="*/ 1829273 w 3598495"/>
                  <a:gd name="connsiteY91" fmla="*/ 817291 h 2224519"/>
                  <a:gd name="connsiteX92" fmla="*/ 1773614 w 3598495"/>
                  <a:gd name="connsiteY92" fmla="*/ 761632 h 2224519"/>
                  <a:gd name="connsiteX93" fmla="*/ 1456874 w 3598495"/>
                  <a:gd name="connsiteY93" fmla="*/ 1004847 h 2224519"/>
                  <a:gd name="connsiteX94" fmla="*/ 1527211 w 3598495"/>
                  <a:gd name="connsiteY94" fmla="*/ 753639 h 2224519"/>
                  <a:gd name="connsiteX95" fmla="*/ 1421703 w 3598495"/>
                  <a:gd name="connsiteY95" fmla="*/ 834026 h 2224519"/>
                  <a:gd name="connsiteX96" fmla="*/ 1512138 w 3598495"/>
                  <a:gd name="connsiteY96" fmla="*/ 834026 h 2224519"/>
                  <a:gd name="connsiteX97" fmla="*/ 1371461 w 3598495"/>
                  <a:gd name="connsiteY97" fmla="*/ 1019920 h 2224519"/>
                  <a:gd name="connsiteX98" fmla="*/ 1115228 w 3598495"/>
                  <a:gd name="connsiteY98" fmla="*/ 1246008 h 2224519"/>
                  <a:gd name="connsiteX99" fmla="*/ 907141 w 3598495"/>
                  <a:gd name="connsiteY99" fmla="*/ 1537410 h 2224519"/>
                  <a:gd name="connsiteX100" fmla="*/ 858995 w 3598495"/>
                  <a:gd name="connsiteY100" fmla="*/ 1612773 h 2224519"/>
                  <a:gd name="connsiteX101" fmla="*/ 1009720 w 3598495"/>
                  <a:gd name="connsiteY101" fmla="*/ 1909199 h 2224519"/>
                  <a:gd name="connsiteX102" fmla="*/ 1100156 w 3598495"/>
                  <a:gd name="connsiteY102" fmla="*/ 1889102 h 2224519"/>
                  <a:gd name="connsiteX103" fmla="*/ 1243117 w 3598495"/>
                  <a:gd name="connsiteY103" fmla="*/ 1429806 h 2224519"/>
                  <a:gd name="connsiteX104" fmla="*/ 1356169 w 3598495"/>
                  <a:gd name="connsiteY104" fmla="*/ 1501105 h 2224519"/>
                  <a:gd name="connsiteX105" fmla="*/ 1352194 w 3598495"/>
                  <a:gd name="connsiteY105" fmla="*/ 1596520 h 2224519"/>
                  <a:gd name="connsiteX106" fmla="*/ 1324384 w 3598495"/>
                  <a:gd name="connsiteY106" fmla="*/ 1770376 h 2224519"/>
                  <a:gd name="connsiteX107" fmla="*/ 1416465 w 3598495"/>
                  <a:gd name="connsiteY107" fmla="*/ 1910842 h 2224519"/>
                  <a:gd name="connsiteX108" fmla="*/ 1340269 w 3598495"/>
                  <a:gd name="connsiteY108" fmla="*/ 1640250 h 2224519"/>
                  <a:gd name="connsiteX109" fmla="*/ 1606637 w 3598495"/>
                  <a:gd name="connsiteY109" fmla="*/ 1513030 h 2224519"/>
                  <a:gd name="connsiteX110" fmla="*/ 1723643 w 3598495"/>
                  <a:gd name="connsiteY110" fmla="*/ 1293596 h 2224519"/>
                  <a:gd name="connsiteX111" fmla="*/ 1989073 w 3598495"/>
                  <a:gd name="connsiteY111" fmla="*/ 1262840 h 2224519"/>
                  <a:gd name="connsiteX112" fmla="*/ 1885956 w 3598495"/>
                  <a:gd name="connsiteY112" fmla="*/ 1550615 h 2224519"/>
                  <a:gd name="connsiteX113" fmla="*/ 1755393 w 3598495"/>
                  <a:gd name="connsiteY113" fmla="*/ 1719046 h 2224519"/>
                  <a:gd name="connsiteX114" fmla="*/ 1596312 w 3598495"/>
                  <a:gd name="connsiteY114" fmla="*/ 2013962 h 2224519"/>
                  <a:gd name="connsiteX115" fmla="*/ 1574831 w 3598495"/>
                  <a:gd name="connsiteY115" fmla="*/ 1921749 h 2224519"/>
                  <a:gd name="connsiteX116" fmla="*/ 1471464 w 3598495"/>
                  <a:gd name="connsiteY116" fmla="*/ 2065646 h 2224519"/>
                  <a:gd name="connsiteX117" fmla="*/ 1582781 w 3598495"/>
                  <a:gd name="connsiteY117" fmla="*/ 2133232 h 2224519"/>
                  <a:gd name="connsiteX118" fmla="*/ 1451584 w 3598495"/>
                  <a:gd name="connsiteY118" fmla="*/ 2200818 h 2224519"/>
                  <a:gd name="connsiteX119" fmla="*/ 1228948 w 3598495"/>
                  <a:gd name="connsiteY119" fmla="*/ 2208769 h 2224519"/>
                  <a:gd name="connsiteX120" fmla="*/ 982457 w 3598495"/>
                  <a:gd name="connsiteY120" fmla="*/ 2216722 h 2224519"/>
                  <a:gd name="connsiteX121" fmla="*/ 966555 w 3598495"/>
                  <a:gd name="connsiteY121" fmla="*/ 2137207 h 2224519"/>
                  <a:gd name="connsiteX122" fmla="*/ 1197143 w 3598495"/>
                  <a:gd name="connsiteY122" fmla="*/ 2161061 h 2224519"/>
                  <a:gd name="connsiteX123" fmla="*/ 1324364 w 3598495"/>
                  <a:gd name="connsiteY123" fmla="*/ 2141182 h 2224519"/>
                  <a:gd name="connsiteX124" fmla="*/ 1280632 w 3598495"/>
                  <a:gd name="connsiteY124" fmla="*/ 1954329 h 2224519"/>
                  <a:gd name="connsiteX125" fmla="*/ 1407852 w 3598495"/>
                  <a:gd name="connsiteY125" fmla="*/ 1926500 h 2224519"/>
                  <a:gd name="connsiteX126" fmla="*/ 1247453 w 3598495"/>
                  <a:gd name="connsiteY126" fmla="*/ 1884840 h 2224519"/>
                  <a:gd name="connsiteX127" fmla="*/ 1182614 w 3598495"/>
                  <a:gd name="connsiteY127" fmla="*/ 2054900 h 2224519"/>
                  <a:gd name="connsiteX128" fmla="*/ 1024793 w 3598495"/>
                  <a:gd name="connsiteY128" fmla="*/ 2120214 h 2224519"/>
                  <a:gd name="connsiteX129" fmla="*/ 884116 w 3598495"/>
                  <a:gd name="connsiteY129" fmla="*/ 1758474 h 2224519"/>
                  <a:gd name="connsiteX130" fmla="*/ 843922 w 3598495"/>
                  <a:gd name="connsiteY130" fmla="*/ 2069973 h 2224519"/>
                  <a:gd name="connsiteX131" fmla="*/ 703246 w 3598495"/>
                  <a:gd name="connsiteY131" fmla="*/ 1657991 h 2224519"/>
                  <a:gd name="connsiteX132" fmla="*/ 803729 w 3598495"/>
                  <a:gd name="connsiteY132" fmla="*/ 1406782 h 2224519"/>
                  <a:gd name="connsiteX133" fmla="*/ 884115 w 3598495"/>
                  <a:gd name="connsiteY133" fmla="*/ 1246008 h 2224519"/>
                  <a:gd name="connsiteX134" fmla="*/ 1160446 w 3598495"/>
                  <a:gd name="connsiteY134" fmla="*/ 1125427 h 2224519"/>
                  <a:gd name="connsiteX135" fmla="*/ 1637744 w 3598495"/>
                  <a:gd name="connsiteY135" fmla="*/ 648131 h 2224519"/>
                  <a:gd name="connsiteX136" fmla="*/ 1763348 w 3598495"/>
                  <a:gd name="connsiteY136" fmla="*/ 336632 h 2224519"/>
                  <a:gd name="connsiteX137" fmla="*/ 1642768 w 3598495"/>
                  <a:gd name="connsiteY137" fmla="*/ 376825 h 2224519"/>
                  <a:gd name="connsiteX138" fmla="*/ 1451848 w 3598495"/>
                  <a:gd name="connsiteY138" fmla="*/ 658179 h 2224519"/>
                  <a:gd name="connsiteX139" fmla="*/ 1170498 w 3598495"/>
                  <a:gd name="connsiteY139" fmla="*/ 497404 h 2224519"/>
                  <a:gd name="connsiteX140" fmla="*/ 1200641 w 3598495"/>
                  <a:gd name="connsiteY140" fmla="*/ 633056 h 2224519"/>
                  <a:gd name="connsiteX141" fmla="*/ 1115230 w 3598495"/>
                  <a:gd name="connsiteY141" fmla="*/ 869194 h 2224519"/>
                  <a:gd name="connsiteX142" fmla="*/ 1100158 w 3598495"/>
                  <a:gd name="connsiteY142" fmla="*/ 1004845 h 2224519"/>
                  <a:gd name="connsiteX143" fmla="*/ 904215 w 3598495"/>
                  <a:gd name="connsiteY143" fmla="*/ 1014893 h 2224519"/>
                  <a:gd name="connsiteX144" fmla="*/ 929336 w 3598495"/>
                  <a:gd name="connsiteY144" fmla="*/ 1175667 h 2224519"/>
                  <a:gd name="connsiteX145" fmla="*/ 708272 w 3598495"/>
                  <a:gd name="connsiteY145" fmla="*/ 984749 h 2224519"/>
                  <a:gd name="connsiteX146" fmla="*/ 607789 w 3598495"/>
                  <a:gd name="connsiteY146" fmla="*/ 914411 h 2224519"/>
                  <a:gd name="connsiteX147" fmla="*/ 809594 w 3598495"/>
                  <a:gd name="connsiteY147" fmla="*/ 1313832 h 2224519"/>
                  <a:gd name="connsiteX148" fmla="*/ 512330 w 3598495"/>
                  <a:gd name="connsiteY148" fmla="*/ 1356538 h 2224519"/>
                  <a:gd name="connsiteX149" fmla="*/ 647983 w 3598495"/>
                  <a:gd name="connsiteY149" fmla="*/ 1874028 h 2224519"/>
                  <a:gd name="connsiteX150" fmla="*/ 537449 w 3598495"/>
                  <a:gd name="connsiteY150" fmla="*/ 1798666 h 2224519"/>
                  <a:gd name="connsiteX151" fmla="*/ 391749 w 3598495"/>
                  <a:gd name="connsiteY151" fmla="*/ 1733351 h 2224519"/>
                  <a:gd name="connsiteX152" fmla="*/ 230975 w 3598495"/>
                  <a:gd name="connsiteY152" fmla="*/ 1436924 h 2224519"/>
                  <a:gd name="connsiteX153" fmla="*/ 356580 w 3598495"/>
                  <a:gd name="connsiteY153" fmla="*/ 1668037 h 2224519"/>
                  <a:gd name="connsiteX154" fmla="*/ 431942 w 3598495"/>
                  <a:gd name="connsiteY154" fmla="*/ 1833835 h 2224519"/>
                  <a:gd name="connsiteX155" fmla="*/ 527402 w 3598495"/>
                  <a:gd name="connsiteY155" fmla="*/ 1874028 h 2224519"/>
                  <a:gd name="connsiteX156" fmla="*/ 507305 w 3598495"/>
                  <a:gd name="connsiteY156" fmla="*/ 1989585 h 2224519"/>
                  <a:gd name="connsiteX157" fmla="*/ 311362 w 3598495"/>
                  <a:gd name="connsiteY157" fmla="*/ 2180503 h 2224519"/>
                  <a:gd name="connsiteX158" fmla="*/ 250235 w 3598495"/>
                  <a:gd name="connsiteY158" fmla="*/ 2142821 h 2224519"/>
                  <a:gd name="connsiteX159" fmla="*/ 220927 w 3598495"/>
                  <a:gd name="connsiteY159" fmla="*/ 1989584 h 2224519"/>
                  <a:gd name="connsiteX160" fmla="*/ 120444 w 3598495"/>
                  <a:gd name="connsiteY160" fmla="*/ 1909197 h 2224519"/>
                  <a:gd name="connsiteX161" fmla="*/ 65177 w 3598495"/>
                  <a:gd name="connsiteY161" fmla="*/ 1869004 h 2224519"/>
                  <a:gd name="connsiteX162" fmla="*/ 80251 w 3598495"/>
                  <a:gd name="connsiteY162" fmla="*/ 1673060 h 2224519"/>
                  <a:gd name="connsiteX163" fmla="*/ 205854 w 3598495"/>
                  <a:gd name="connsiteY163" fmla="*/ 1813738 h 2224519"/>
                  <a:gd name="connsiteX164" fmla="*/ 301314 w 3598495"/>
                  <a:gd name="connsiteY164" fmla="*/ 1974512 h 2224519"/>
                  <a:gd name="connsiteX165" fmla="*/ 326435 w 3598495"/>
                  <a:gd name="connsiteY165" fmla="*/ 1863979 h 2224519"/>
                  <a:gd name="connsiteX166" fmla="*/ 175710 w 3598495"/>
                  <a:gd name="connsiteY166" fmla="*/ 1517311 h 2224519"/>
                  <a:gd name="connsiteX167" fmla="*/ 150589 w 3598495"/>
                  <a:gd name="connsiteY167" fmla="*/ 1482143 h 2224519"/>
                  <a:gd name="connsiteX168" fmla="*/ 30008 w 3598495"/>
                  <a:gd name="connsiteY168" fmla="*/ 1642916 h 2224519"/>
                  <a:gd name="connsiteX169" fmla="*/ 19959 w 3598495"/>
                  <a:gd name="connsiteY169" fmla="*/ 1798665 h 2224519"/>
                  <a:gd name="connsiteX170" fmla="*/ 75227 w 3598495"/>
                  <a:gd name="connsiteY170" fmla="*/ 1301271 h 2224519"/>
                  <a:gd name="connsiteX171" fmla="*/ 175709 w 3598495"/>
                  <a:gd name="connsiteY171" fmla="*/ 1341465 h 2224519"/>
                  <a:gd name="connsiteX172" fmla="*/ 170685 w 3598495"/>
                  <a:gd name="connsiteY172" fmla="*/ 1125426 h 2224519"/>
                  <a:gd name="connsiteX173" fmla="*/ 95322 w 3598495"/>
                  <a:gd name="connsiteY173" fmla="*/ 1235957 h 2224519"/>
                  <a:gd name="connsiteX174" fmla="*/ 180733 w 3598495"/>
                  <a:gd name="connsiteY174" fmla="*/ 1045039 h 2224519"/>
                  <a:gd name="connsiteX175" fmla="*/ 276193 w 3598495"/>
                  <a:gd name="connsiteY175" fmla="*/ 864168 h 2224519"/>
                  <a:gd name="connsiteX176" fmla="*/ 471298 w 3598495"/>
                  <a:gd name="connsiteY176"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894083 w 3598495"/>
                  <a:gd name="connsiteY75" fmla="*/ 1266989 h 2224519"/>
                  <a:gd name="connsiteX76" fmla="*/ 2794782 w 3598495"/>
                  <a:gd name="connsiteY76" fmla="*/ 1204926 h 2224519"/>
                  <a:gd name="connsiteX77" fmla="*/ 2584069 w 3598495"/>
                  <a:gd name="connsiteY77" fmla="*/ 1239621 h 2224519"/>
                  <a:gd name="connsiteX78" fmla="*/ 2044267 w 3598495"/>
                  <a:gd name="connsiteY78" fmla="*/ 1386634 h 2224519"/>
                  <a:gd name="connsiteX79" fmla="*/ 2005425 w 3598495"/>
                  <a:gd name="connsiteY79" fmla="*/ 1225334 h 2224519"/>
                  <a:gd name="connsiteX80" fmla="*/ 2372137 w 3598495"/>
                  <a:gd name="connsiteY80" fmla="*/ 1108652 h 2224519"/>
                  <a:gd name="connsiteX81" fmla="*/ 2803144 w 3598495"/>
                  <a:gd name="connsiteY81" fmla="*/ 1101508 h 2224519"/>
                  <a:gd name="connsiteX82" fmla="*/ 2560257 w 3598495"/>
                  <a:gd name="connsiteY82" fmla="*/ 820521 h 2224519"/>
                  <a:gd name="connsiteX83" fmla="*/ 2226881 w 3598495"/>
                  <a:gd name="connsiteY83" fmla="*/ 1049121 h 2224519"/>
                  <a:gd name="connsiteX84" fmla="*/ 2105637 w 3598495"/>
                  <a:gd name="connsiteY84" fmla="*/ 967096 h 2224519"/>
                  <a:gd name="connsiteX85" fmla="*/ 1771168 w 3598495"/>
                  <a:gd name="connsiteY85" fmla="*/ 1203194 h 2224519"/>
                  <a:gd name="connsiteX86" fmla="*/ 1666272 w 3598495"/>
                  <a:gd name="connsiteY86" fmla="*/ 1103537 h 2224519"/>
                  <a:gd name="connsiteX87" fmla="*/ 1333340 w 3598495"/>
                  <a:gd name="connsiteY87" fmla="*/ 1505003 h 2224519"/>
                  <a:gd name="connsiteX88" fmla="*/ 1260930 w 3598495"/>
                  <a:gd name="connsiteY88" fmla="*/ 1457024 h 2224519"/>
                  <a:gd name="connsiteX89" fmla="*/ 1613074 w 3598495"/>
                  <a:gd name="connsiteY89" fmla="*/ 1076685 h 2224519"/>
                  <a:gd name="connsiteX90" fmla="*/ 1920715 w 3598495"/>
                  <a:gd name="connsiteY90" fmla="*/ 821267 h 2224519"/>
                  <a:gd name="connsiteX91" fmla="*/ 1829273 w 3598495"/>
                  <a:gd name="connsiteY91" fmla="*/ 817291 h 2224519"/>
                  <a:gd name="connsiteX92" fmla="*/ 1773614 w 3598495"/>
                  <a:gd name="connsiteY92" fmla="*/ 761632 h 2224519"/>
                  <a:gd name="connsiteX93" fmla="*/ 1456874 w 3598495"/>
                  <a:gd name="connsiteY93" fmla="*/ 1004847 h 2224519"/>
                  <a:gd name="connsiteX94" fmla="*/ 1527211 w 3598495"/>
                  <a:gd name="connsiteY94" fmla="*/ 753639 h 2224519"/>
                  <a:gd name="connsiteX95" fmla="*/ 1421703 w 3598495"/>
                  <a:gd name="connsiteY95" fmla="*/ 834026 h 2224519"/>
                  <a:gd name="connsiteX96" fmla="*/ 1512138 w 3598495"/>
                  <a:gd name="connsiteY96" fmla="*/ 834026 h 2224519"/>
                  <a:gd name="connsiteX97" fmla="*/ 1371461 w 3598495"/>
                  <a:gd name="connsiteY97" fmla="*/ 1019920 h 2224519"/>
                  <a:gd name="connsiteX98" fmla="*/ 1115228 w 3598495"/>
                  <a:gd name="connsiteY98" fmla="*/ 1246008 h 2224519"/>
                  <a:gd name="connsiteX99" fmla="*/ 907141 w 3598495"/>
                  <a:gd name="connsiteY99" fmla="*/ 1537410 h 2224519"/>
                  <a:gd name="connsiteX100" fmla="*/ 858995 w 3598495"/>
                  <a:gd name="connsiteY100" fmla="*/ 1612773 h 2224519"/>
                  <a:gd name="connsiteX101" fmla="*/ 1009720 w 3598495"/>
                  <a:gd name="connsiteY101" fmla="*/ 1909199 h 2224519"/>
                  <a:gd name="connsiteX102" fmla="*/ 1100156 w 3598495"/>
                  <a:gd name="connsiteY102" fmla="*/ 1889102 h 2224519"/>
                  <a:gd name="connsiteX103" fmla="*/ 1243117 w 3598495"/>
                  <a:gd name="connsiteY103" fmla="*/ 1429806 h 2224519"/>
                  <a:gd name="connsiteX104" fmla="*/ 1356169 w 3598495"/>
                  <a:gd name="connsiteY104" fmla="*/ 1501105 h 2224519"/>
                  <a:gd name="connsiteX105" fmla="*/ 1352194 w 3598495"/>
                  <a:gd name="connsiteY105" fmla="*/ 1596520 h 2224519"/>
                  <a:gd name="connsiteX106" fmla="*/ 1324384 w 3598495"/>
                  <a:gd name="connsiteY106" fmla="*/ 1770376 h 2224519"/>
                  <a:gd name="connsiteX107" fmla="*/ 1416465 w 3598495"/>
                  <a:gd name="connsiteY107" fmla="*/ 1910842 h 2224519"/>
                  <a:gd name="connsiteX108" fmla="*/ 1340269 w 3598495"/>
                  <a:gd name="connsiteY108" fmla="*/ 1640250 h 2224519"/>
                  <a:gd name="connsiteX109" fmla="*/ 1606637 w 3598495"/>
                  <a:gd name="connsiteY109" fmla="*/ 1513030 h 2224519"/>
                  <a:gd name="connsiteX110" fmla="*/ 1723643 w 3598495"/>
                  <a:gd name="connsiteY110" fmla="*/ 1293596 h 2224519"/>
                  <a:gd name="connsiteX111" fmla="*/ 1989073 w 3598495"/>
                  <a:gd name="connsiteY111" fmla="*/ 1262840 h 2224519"/>
                  <a:gd name="connsiteX112" fmla="*/ 1885956 w 3598495"/>
                  <a:gd name="connsiteY112" fmla="*/ 1550615 h 2224519"/>
                  <a:gd name="connsiteX113" fmla="*/ 1755393 w 3598495"/>
                  <a:gd name="connsiteY113" fmla="*/ 1719046 h 2224519"/>
                  <a:gd name="connsiteX114" fmla="*/ 1596312 w 3598495"/>
                  <a:gd name="connsiteY114" fmla="*/ 2013962 h 2224519"/>
                  <a:gd name="connsiteX115" fmla="*/ 1574831 w 3598495"/>
                  <a:gd name="connsiteY115" fmla="*/ 1921749 h 2224519"/>
                  <a:gd name="connsiteX116" fmla="*/ 1471464 w 3598495"/>
                  <a:gd name="connsiteY116" fmla="*/ 2065646 h 2224519"/>
                  <a:gd name="connsiteX117" fmla="*/ 1582781 w 3598495"/>
                  <a:gd name="connsiteY117" fmla="*/ 2133232 h 2224519"/>
                  <a:gd name="connsiteX118" fmla="*/ 1451584 w 3598495"/>
                  <a:gd name="connsiteY118" fmla="*/ 2200818 h 2224519"/>
                  <a:gd name="connsiteX119" fmla="*/ 1228948 w 3598495"/>
                  <a:gd name="connsiteY119" fmla="*/ 2208769 h 2224519"/>
                  <a:gd name="connsiteX120" fmla="*/ 982457 w 3598495"/>
                  <a:gd name="connsiteY120" fmla="*/ 2216722 h 2224519"/>
                  <a:gd name="connsiteX121" fmla="*/ 966555 w 3598495"/>
                  <a:gd name="connsiteY121" fmla="*/ 2137207 h 2224519"/>
                  <a:gd name="connsiteX122" fmla="*/ 1197143 w 3598495"/>
                  <a:gd name="connsiteY122" fmla="*/ 2161061 h 2224519"/>
                  <a:gd name="connsiteX123" fmla="*/ 1324364 w 3598495"/>
                  <a:gd name="connsiteY123" fmla="*/ 2141182 h 2224519"/>
                  <a:gd name="connsiteX124" fmla="*/ 1280632 w 3598495"/>
                  <a:gd name="connsiteY124" fmla="*/ 1954329 h 2224519"/>
                  <a:gd name="connsiteX125" fmla="*/ 1407852 w 3598495"/>
                  <a:gd name="connsiteY125" fmla="*/ 1926500 h 2224519"/>
                  <a:gd name="connsiteX126" fmla="*/ 1247453 w 3598495"/>
                  <a:gd name="connsiteY126" fmla="*/ 1884840 h 2224519"/>
                  <a:gd name="connsiteX127" fmla="*/ 1182614 w 3598495"/>
                  <a:gd name="connsiteY127" fmla="*/ 2054900 h 2224519"/>
                  <a:gd name="connsiteX128" fmla="*/ 1024793 w 3598495"/>
                  <a:gd name="connsiteY128" fmla="*/ 2120214 h 2224519"/>
                  <a:gd name="connsiteX129" fmla="*/ 884116 w 3598495"/>
                  <a:gd name="connsiteY129" fmla="*/ 1758474 h 2224519"/>
                  <a:gd name="connsiteX130" fmla="*/ 843922 w 3598495"/>
                  <a:gd name="connsiteY130" fmla="*/ 2069973 h 2224519"/>
                  <a:gd name="connsiteX131" fmla="*/ 703246 w 3598495"/>
                  <a:gd name="connsiteY131" fmla="*/ 1657991 h 2224519"/>
                  <a:gd name="connsiteX132" fmla="*/ 803729 w 3598495"/>
                  <a:gd name="connsiteY132" fmla="*/ 1406782 h 2224519"/>
                  <a:gd name="connsiteX133" fmla="*/ 884115 w 3598495"/>
                  <a:gd name="connsiteY133" fmla="*/ 1246008 h 2224519"/>
                  <a:gd name="connsiteX134" fmla="*/ 1160446 w 3598495"/>
                  <a:gd name="connsiteY134" fmla="*/ 1125427 h 2224519"/>
                  <a:gd name="connsiteX135" fmla="*/ 1637744 w 3598495"/>
                  <a:gd name="connsiteY135" fmla="*/ 648131 h 2224519"/>
                  <a:gd name="connsiteX136" fmla="*/ 1763348 w 3598495"/>
                  <a:gd name="connsiteY136" fmla="*/ 336632 h 2224519"/>
                  <a:gd name="connsiteX137" fmla="*/ 1642768 w 3598495"/>
                  <a:gd name="connsiteY137" fmla="*/ 376825 h 2224519"/>
                  <a:gd name="connsiteX138" fmla="*/ 1451848 w 3598495"/>
                  <a:gd name="connsiteY138" fmla="*/ 658179 h 2224519"/>
                  <a:gd name="connsiteX139" fmla="*/ 1170498 w 3598495"/>
                  <a:gd name="connsiteY139" fmla="*/ 497404 h 2224519"/>
                  <a:gd name="connsiteX140" fmla="*/ 1200641 w 3598495"/>
                  <a:gd name="connsiteY140" fmla="*/ 633056 h 2224519"/>
                  <a:gd name="connsiteX141" fmla="*/ 1115230 w 3598495"/>
                  <a:gd name="connsiteY141" fmla="*/ 869194 h 2224519"/>
                  <a:gd name="connsiteX142" fmla="*/ 1100158 w 3598495"/>
                  <a:gd name="connsiteY142" fmla="*/ 1004845 h 2224519"/>
                  <a:gd name="connsiteX143" fmla="*/ 904215 w 3598495"/>
                  <a:gd name="connsiteY143" fmla="*/ 1014893 h 2224519"/>
                  <a:gd name="connsiteX144" fmla="*/ 929336 w 3598495"/>
                  <a:gd name="connsiteY144" fmla="*/ 1175667 h 2224519"/>
                  <a:gd name="connsiteX145" fmla="*/ 708272 w 3598495"/>
                  <a:gd name="connsiteY145" fmla="*/ 984749 h 2224519"/>
                  <a:gd name="connsiteX146" fmla="*/ 607789 w 3598495"/>
                  <a:gd name="connsiteY146" fmla="*/ 914411 h 2224519"/>
                  <a:gd name="connsiteX147" fmla="*/ 809594 w 3598495"/>
                  <a:gd name="connsiteY147" fmla="*/ 1313832 h 2224519"/>
                  <a:gd name="connsiteX148" fmla="*/ 512330 w 3598495"/>
                  <a:gd name="connsiteY148" fmla="*/ 1356538 h 2224519"/>
                  <a:gd name="connsiteX149" fmla="*/ 647983 w 3598495"/>
                  <a:gd name="connsiteY149" fmla="*/ 1874028 h 2224519"/>
                  <a:gd name="connsiteX150" fmla="*/ 537449 w 3598495"/>
                  <a:gd name="connsiteY150" fmla="*/ 1798666 h 2224519"/>
                  <a:gd name="connsiteX151" fmla="*/ 391749 w 3598495"/>
                  <a:gd name="connsiteY151" fmla="*/ 1733351 h 2224519"/>
                  <a:gd name="connsiteX152" fmla="*/ 230975 w 3598495"/>
                  <a:gd name="connsiteY152" fmla="*/ 1436924 h 2224519"/>
                  <a:gd name="connsiteX153" fmla="*/ 356580 w 3598495"/>
                  <a:gd name="connsiteY153" fmla="*/ 1668037 h 2224519"/>
                  <a:gd name="connsiteX154" fmla="*/ 431942 w 3598495"/>
                  <a:gd name="connsiteY154" fmla="*/ 1833835 h 2224519"/>
                  <a:gd name="connsiteX155" fmla="*/ 527402 w 3598495"/>
                  <a:gd name="connsiteY155" fmla="*/ 1874028 h 2224519"/>
                  <a:gd name="connsiteX156" fmla="*/ 507305 w 3598495"/>
                  <a:gd name="connsiteY156" fmla="*/ 1989585 h 2224519"/>
                  <a:gd name="connsiteX157" fmla="*/ 311362 w 3598495"/>
                  <a:gd name="connsiteY157" fmla="*/ 2180503 h 2224519"/>
                  <a:gd name="connsiteX158" fmla="*/ 250235 w 3598495"/>
                  <a:gd name="connsiteY158" fmla="*/ 2142821 h 2224519"/>
                  <a:gd name="connsiteX159" fmla="*/ 220927 w 3598495"/>
                  <a:gd name="connsiteY159" fmla="*/ 1989584 h 2224519"/>
                  <a:gd name="connsiteX160" fmla="*/ 120444 w 3598495"/>
                  <a:gd name="connsiteY160" fmla="*/ 1909197 h 2224519"/>
                  <a:gd name="connsiteX161" fmla="*/ 65177 w 3598495"/>
                  <a:gd name="connsiteY161" fmla="*/ 1869004 h 2224519"/>
                  <a:gd name="connsiteX162" fmla="*/ 80251 w 3598495"/>
                  <a:gd name="connsiteY162" fmla="*/ 1673060 h 2224519"/>
                  <a:gd name="connsiteX163" fmla="*/ 205854 w 3598495"/>
                  <a:gd name="connsiteY163" fmla="*/ 1813738 h 2224519"/>
                  <a:gd name="connsiteX164" fmla="*/ 301314 w 3598495"/>
                  <a:gd name="connsiteY164" fmla="*/ 1974512 h 2224519"/>
                  <a:gd name="connsiteX165" fmla="*/ 326435 w 3598495"/>
                  <a:gd name="connsiteY165" fmla="*/ 1863979 h 2224519"/>
                  <a:gd name="connsiteX166" fmla="*/ 175710 w 3598495"/>
                  <a:gd name="connsiteY166" fmla="*/ 1517311 h 2224519"/>
                  <a:gd name="connsiteX167" fmla="*/ 150589 w 3598495"/>
                  <a:gd name="connsiteY167" fmla="*/ 1482143 h 2224519"/>
                  <a:gd name="connsiteX168" fmla="*/ 30008 w 3598495"/>
                  <a:gd name="connsiteY168" fmla="*/ 1642916 h 2224519"/>
                  <a:gd name="connsiteX169" fmla="*/ 19959 w 3598495"/>
                  <a:gd name="connsiteY169" fmla="*/ 1798665 h 2224519"/>
                  <a:gd name="connsiteX170" fmla="*/ 75227 w 3598495"/>
                  <a:gd name="connsiteY170" fmla="*/ 1301271 h 2224519"/>
                  <a:gd name="connsiteX171" fmla="*/ 175709 w 3598495"/>
                  <a:gd name="connsiteY171" fmla="*/ 1341465 h 2224519"/>
                  <a:gd name="connsiteX172" fmla="*/ 170685 w 3598495"/>
                  <a:gd name="connsiteY172" fmla="*/ 1125426 h 2224519"/>
                  <a:gd name="connsiteX173" fmla="*/ 95322 w 3598495"/>
                  <a:gd name="connsiteY173" fmla="*/ 1235957 h 2224519"/>
                  <a:gd name="connsiteX174" fmla="*/ 180733 w 3598495"/>
                  <a:gd name="connsiteY174" fmla="*/ 1045039 h 2224519"/>
                  <a:gd name="connsiteX175" fmla="*/ 276193 w 3598495"/>
                  <a:gd name="connsiteY175" fmla="*/ 864168 h 2224519"/>
                  <a:gd name="connsiteX176" fmla="*/ 471298 w 3598495"/>
                  <a:gd name="connsiteY176"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894083 w 3598495"/>
                  <a:gd name="connsiteY75" fmla="*/ 1266989 h 2224519"/>
                  <a:gd name="connsiteX76" fmla="*/ 2794782 w 3598495"/>
                  <a:gd name="connsiteY76" fmla="*/ 1204926 h 2224519"/>
                  <a:gd name="connsiteX77" fmla="*/ 2584069 w 3598495"/>
                  <a:gd name="connsiteY77" fmla="*/ 1239621 h 2224519"/>
                  <a:gd name="connsiteX78" fmla="*/ 2044267 w 3598495"/>
                  <a:gd name="connsiteY78" fmla="*/ 1386634 h 2224519"/>
                  <a:gd name="connsiteX79" fmla="*/ 2005425 w 3598495"/>
                  <a:gd name="connsiteY79" fmla="*/ 1225334 h 2224519"/>
                  <a:gd name="connsiteX80" fmla="*/ 2372137 w 3598495"/>
                  <a:gd name="connsiteY80" fmla="*/ 1108652 h 2224519"/>
                  <a:gd name="connsiteX81" fmla="*/ 2803144 w 3598495"/>
                  <a:gd name="connsiteY81" fmla="*/ 1101508 h 2224519"/>
                  <a:gd name="connsiteX82" fmla="*/ 2560257 w 3598495"/>
                  <a:gd name="connsiteY82" fmla="*/ 820521 h 2224519"/>
                  <a:gd name="connsiteX83" fmla="*/ 2226881 w 3598495"/>
                  <a:gd name="connsiteY83" fmla="*/ 1049121 h 2224519"/>
                  <a:gd name="connsiteX84" fmla="*/ 2105637 w 3598495"/>
                  <a:gd name="connsiteY84" fmla="*/ 967096 h 2224519"/>
                  <a:gd name="connsiteX85" fmla="*/ 1771168 w 3598495"/>
                  <a:gd name="connsiteY85" fmla="*/ 1203194 h 2224519"/>
                  <a:gd name="connsiteX86" fmla="*/ 1666272 w 3598495"/>
                  <a:gd name="connsiteY86" fmla="*/ 1103537 h 2224519"/>
                  <a:gd name="connsiteX87" fmla="*/ 1333340 w 3598495"/>
                  <a:gd name="connsiteY87" fmla="*/ 1505003 h 2224519"/>
                  <a:gd name="connsiteX88" fmla="*/ 1260930 w 3598495"/>
                  <a:gd name="connsiteY88" fmla="*/ 1457024 h 2224519"/>
                  <a:gd name="connsiteX89" fmla="*/ 1613074 w 3598495"/>
                  <a:gd name="connsiteY89" fmla="*/ 1076685 h 2224519"/>
                  <a:gd name="connsiteX90" fmla="*/ 1920715 w 3598495"/>
                  <a:gd name="connsiteY90" fmla="*/ 821267 h 2224519"/>
                  <a:gd name="connsiteX91" fmla="*/ 1829273 w 3598495"/>
                  <a:gd name="connsiteY91" fmla="*/ 817291 h 2224519"/>
                  <a:gd name="connsiteX92" fmla="*/ 1773614 w 3598495"/>
                  <a:gd name="connsiteY92" fmla="*/ 761632 h 2224519"/>
                  <a:gd name="connsiteX93" fmla="*/ 1456874 w 3598495"/>
                  <a:gd name="connsiteY93" fmla="*/ 1004847 h 2224519"/>
                  <a:gd name="connsiteX94" fmla="*/ 1527211 w 3598495"/>
                  <a:gd name="connsiteY94" fmla="*/ 753639 h 2224519"/>
                  <a:gd name="connsiteX95" fmla="*/ 1421703 w 3598495"/>
                  <a:gd name="connsiteY95" fmla="*/ 834026 h 2224519"/>
                  <a:gd name="connsiteX96" fmla="*/ 1512138 w 3598495"/>
                  <a:gd name="connsiteY96" fmla="*/ 834026 h 2224519"/>
                  <a:gd name="connsiteX97" fmla="*/ 1371461 w 3598495"/>
                  <a:gd name="connsiteY97" fmla="*/ 1019920 h 2224519"/>
                  <a:gd name="connsiteX98" fmla="*/ 1115228 w 3598495"/>
                  <a:gd name="connsiteY98" fmla="*/ 1246008 h 2224519"/>
                  <a:gd name="connsiteX99" fmla="*/ 907141 w 3598495"/>
                  <a:gd name="connsiteY99" fmla="*/ 1537410 h 2224519"/>
                  <a:gd name="connsiteX100" fmla="*/ 858995 w 3598495"/>
                  <a:gd name="connsiteY100" fmla="*/ 1612773 h 2224519"/>
                  <a:gd name="connsiteX101" fmla="*/ 1009720 w 3598495"/>
                  <a:gd name="connsiteY101" fmla="*/ 1909199 h 2224519"/>
                  <a:gd name="connsiteX102" fmla="*/ 1100156 w 3598495"/>
                  <a:gd name="connsiteY102" fmla="*/ 1889102 h 2224519"/>
                  <a:gd name="connsiteX103" fmla="*/ 1243117 w 3598495"/>
                  <a:gd name="connsiteY103" fmla="*/ 1429806 h 2224519"/>
                  <a:gd name="connsiteX104" fmla="*/ 1356169 w 3598495"/>
                  <a:gd name="connsiteY104" fmla="*/ 1501105 h 2224519"/>
                  <a:gd name="connsiteX105" fmla="*/ 1352194 w 3598495"/>
                  <a:gd name="connsiteY105" fmla="*/ 1596520 h 2224519"/>
                  <a:gd name="connsiteX106" fmla="*/ 1324384 w 3598495"/>
                  <a:gd name="connsiteY106" fmla="*/ 1770376 h 2224519"/>
                  <a:gd name="connsiteX107" fmla="*/ 1416465 w 3598495"/>
                  <a:gd name="connsiteY107" fmla="*/ 1910842 h 2224519"/>
                  <a:gd name="connsiteX108" fmla="*/ 1340269 w 3598495"/>
                  <a:gd name="connsiteY108" fmla="*/ 1640250 h 2224519"/>
                  <a:gd name="connsiteX109" fmla="*/ 1606637 w 3598495"/>
                  <a:gd name="connsiteY109" fmla="*/ 1513030 h 2224519"/>
                  <a:gd name="connsiteX110" fmla="*/ 1723643 w 3598495"/>
                  <a:gd name="connsiteY110" fmla="*/ 1293596 h 2224519"/>
                  <a:gd name="connsiteX111" fmla="*/ 1989073 w 3598495"/>
                  <a:gd name="connsiteY111" fmla="*/ 1262840 h 2224519"/>
                  <a:gd name="connsiteX112" fmla="*/ 1885956 w 3598495"/>
                  <a:gd name="connsiteY112" fmla="*/ 1550615 h 2224519"/>
                  <a:gd name="connsiteX113" fmla="*/ 1755393 w 3598495"/>
                  <a:gd name="connsiteY113" fmla="*/ 1719046 h 2224519"/>
                  <a:gd name="connsiteX114" fmla="*/ 1596312 w 3598495"/>
                  <a:gd name="connsiteY114" fmla="*/ 2013962 h 2224519"/>
                  <a:gd name="connsiteX115" fmla="*/ 1574831 w 3598495"/>
                  <a:gd name="connsiteY115" fmla="*/ 1921749 h 2224519"/>
                  <a:gd name="connsiteX116" fmla="*/ 1471464 w 3598495"/>
                  <a:gd name="connsiteY116" fmla="*/ 2065646 h 2224519"/>
                  <a:gd name="connsiteX117" fmla="*/ 1582781 w 3598495"/>
                  <a:gd name="connsiteY117" fmla="*/ 2133232 h 2224519"/>
                  <a:gd name="connsiteX118" fmla="*/ 1451584 w 3598495"/>
                  <a:gd name="connsiteY118" fmla="*/ 2200818 h 2224519"/>
                  <a:gd name="connsiteX119" fmla="*/ 1228948 w 3598495"/>
                  <a:gd name="connsiteY119" fmla="*/ 2208769 h 2224519"/>
                  <a:gd name="connsiteX120" fmla="*/ 982457 w 3598495"/>
                  <a:gd name="connsiteY120" fmla="*/ 2216722 h 2224519"/>
                  <a:gd name="connsiteX121" fmla="*/ 966555 w 3598495"/>
                  <a:gd name="connsiteY121" fmla="*/ 2137207 h 2224519"/>
                  <a:gd name="connsiteX122" fmla="*/ 1197143 w 3598495"/>
                  <a:gd name="connsiteY122" fmla="*/ 2161061 h 2224519"/>
                  <a:gd name="connsiteX123" fmla="*/ 1324364 w 3598495"/>
                  <a:gd name="connsiteY123" fmla="*/ 2141182 h 2224519"/>
                  <a:gd name="connsiteX124" fmla="*/ 1280632 w 3598495"/>
                  <a:gd name="connsiteY124" fmla="*/ 1954329 h 2224519"/>
                  <a:gd name="connsiteX125" fmla="*/ 1407852 w 3598495"/>
                  <a:gd name="connsiteY125" fmla="*/ 1926500 h 2224519"/>
                  <a:gd name="connsiteX126" fmla="*/ 1247453 w 3598495"/>
                  <a:gd name="connsiteY126" fmla="*/ 1884840 h 2224519"/>
                  <a:gd name="connsiteX127" fmla="*/ 1182614 w 3598495"/>
                  <a:gd name="connsiteY127" fmla="*/ 2054900 h 2224519"/>
                  <a:gd name="connsiteX128" fmla="*/ 1024793 w 3598495"/>
                  <a:gd name="connsiteY128" fmla="*/ 2120214 h 2224519"/>
                  <a:gd name="connsiteX129" fmla="*/ 884116 w 3598495"/>
                  <a:gd name="connsiteY129" fmla="*/ 1758474 h 2224519"/>
                  <a:gd name="connsiteX130" fmla="*/ 843922 w 3598495"/>
                  <a:gd name="connsiteY130" fmla="*/ 2069973 h 2224519"/>
                  <a:gd name="connsiteX131" fmla="*/ 703246 w 3598495"/>
                  <a:gd name="connsiteY131" fmla="*/ 1657991 h 2224519"/>
                  <a:gd name="connsiteX132" fmla="*/ 803729 w 3598495"/>
                  <a:gd name="connsiteY132" fmla="*/ 1406782 h 2224519"/>
                  <a:gd name="connsiteX133" fmla="*/ 884115 w 3598495"/>
                  <a:gd name="connsiteY133" fmla="*/ 1246008 h 2224519"/>
                  <a:gd name="connsiteX134" fmla="*/ 1160446 w 3598495"/>
                  <a:gd name="connsiteY134" fmla="*/ 1125427 h 2224519"/>
                  <a:gd name="connsiteX135" fmla="*/ 1637744 w 3598495"/>
                  <a:gd name="connsiteY135" fmla="*/ 648131 h 2224519"/>
                  <a:gd name="connsiteX136" fmla="*/ 1763348 w 3598495"/>
                  <a:gd name="connsiteY136" fmla="*/ 336632 h 2224519"/>
                  <a:gd name="connsiteX137" fmla="*/ 1642768 w 3598495"/>
                  <a:gd name="connsiteY137" fmla="*/ 376825 h 2224519"/>
                  <a:gd name="connsiteX138" fmla="*/ 1451848 w 3598495"/>
                  <a:gd name="connsiteY138" fmla="*/ 658179 h 2224519"/>
                  <a:gd name="connsiteX139" fmla="*/ 1170498 w 3598495"/>
                  <a:gd name="connsiteY139" fmla="*/ 497404 h 2224519"/>
                  <a:gd name="connsiteX140" fmla="*/ 1200641 w 3598495"/>
                  <a:gd name="connsiteY140" fmla="*/ 633056 h 2224519"/>
                  <a:gd name="connsiteX141" fmla="*/ 1115230 w 3598495"/>
                  <a:gd name="connsiteY141" fmla="*/ 869194 h 2224519"/>
                  <a:gd name="connsiteX142" fmla="*/ 1100158 w 3598495"/>
                  <a:gd name="connsiteY142" fmla="*/ 1004845 h 2224519"/>
                  <a:gd name="connsiteX143" fmla="*/ 904215 w 3598495"/>
                  <a:gd name="connsiteY143" fmla="*/ 1014893 h 2224519"/>
                  <a:gd name="connsiteX144" fmla="*/ 929336 w 3598495"/>
                  <a:gd name="connsiteY144" fmla="*/ 1175667 h 2224519"/>
                  <a:gd name="connsiteX145" fmla="*/ 708272 w 3598495"/>
                  <a:gd name="connsiteY145" fmla="*/ 984749 h 2224519"/>
                  <a:gd name="connsiteX146" fmla="*/ 607789 w 3598495"/>
                  <a:gd name="connsiteY146" fmla="*/ 914411 h 2224519"/>
                  <a:gd name="connsiteX147" fmla="*/ 809594 w 3598495"/>
                  <a:gd name="connsiteY147" fmla="*/ 1313832 h 2224519"/>
                  <a:gd name="connsiteX148" fmla="*/ 512330 w 3598495"/>
                  <a:gd name="connsiteY148" fmla="*/ 1356538 h 2224519"/>
                  <a:gd name="connsiteX149" fmla="*/ 647983 w 3598495"/>
                  <a:gd name="connsiteY149" fmla="*/ 1874028 h 2224519"/>
                  <a:gd name="connsiteX150" fmla="*/ 537449 w 3598495"/>
                  <a:gd name="connsiteY150" fmla="*/ 1798666 h 2224519"/>
                  <a:gd name="connsiteX151" fmla="*/ 391749 w 3598495"/>
                  <a:gd name="connsiteY151" fmla="*/ 1733351 h 2224519"/>
                  <a:gd name="connsiteX152" fmla="*/ 230975 w 3598495"/>
                  <a:gd name="connsiteY152" fmla="*/ 1436924 h 2224519"/>
                  <a:gd name="connsiteX153" fmla="*/ 356580 w 3598495"/>
                  <a:gd name="connsiteY153" fmla="*/ 1668037 h 2224519"/>
                  <a:gd name="connsiteX154" fmla="*/ 431942 w 3598495"/>
                  <a:gd name="connsiteY154" fmla="*/ 1833835 h 2224519"/>
                  <a:gd name="connsiteX155" fmla="*/ 527402 w 3598495"/>
                  <a:gd name="connsiteY155" fmla="*/ 1874028 h 2224519"/>
                  <a:gd name="connsiteX156" fmla="*/ 507305 w 3598495"/>
                  <a:gd name="connsiteY156" fmla="*/ 1989585 h 2224519"/>
                  <a:gd name="connsiteX157" fmla="*/ 311362 w 3598495"/>
                  <a:gd name="connsiteY157" fmla="*/ 2180503 h 2224519"/>
                  <a:gd name="connsiteX158" fmla="*/ 250235 w 3598495"/>
                  <a:gd name="connsiteY158" fmla="*/ 2142821 h 2224519"/>
                  <a:gd name="connsiteX159" fmla="*/ 220927 w 3598495"/>
                  <a:gd name="connsiteY159" fmla="*/ 1989584 h 2224519"/>
                  <a:gd name="connsiteX160" fmla="*/ 120444 w 3598495"/>
                  <a:gd name="connsiteY160" fmla="*/ 1909197 h 2224519"/>
                  <a:gd name="connsiteX161" fmla="*/ 65177 w 3598495"/>
                  <a:gd name="connsiteY161" fmla="*/ 1869004 h 2224519"/>
                  <a:gd name="connsiteX162" fmla="*/ 80251 w 3598495"/>
                  <a:gd name="connsiteY162" fmla="*/ 1673060 h 2224519"/>
                  <a:gd name="connsiteX163" fmla="*/ 205854 w 3598495"/>
                  <a:gd name="connsiteY163" fmla="*/ 1813738 h 2224519"/>
                  <a:gd name="connsiteX164" fmla="*/ 301314 w 3598495"/>
                  <a:gd name="connsiteY164" fmla="*/ 1974512 h 2224519"/>
                  <a:gd name="connsiteX165" fmla="*/ 326435 w 3598495"/>
                  <a:gd name="connsiteY165" fmla="*/ 1863979 h 2224519"/>
                  <a:gd name="connsiteX166" fmla="*/ 175710 w 3598495"/>
                  <a:gd name="connsiteY166" fmla="*/ 1517311 h 2224519"/>
                  <a:gd name="connsiteX167" fmla="*/ 150589 w 3598495"/>
                  <a:gd name="connsiteY167" fmla="*/ 1482143 h 2224519"/>
                  <a:gd name="connsiteX168" fmla="*/ 30008 w 3598495"/>
                  <a:gd name="connsiteY168" fmla="*/ 1642916 h 2224519"/>
                  <a:gd name="connsiteX169" fmla="*/ 19959 w 3598495"/>
                  <a:gd name="connsiteY169" fmla="*/ 1798665 h 2224519"/>
                  <a:gd name="connsiteX170" fmla="*/ 75227 w 3598495"/>
                  <a:gd name="connsiteY170" fmla="*/ 1301271 h 2224519"/>
                  <a:gd name="connsiteX171" fmla="*/ 175709 w 3598495"/>
                  <a:gd name="connsiteY171" fmla="*/ 1341465 h 2224519"/>
                  <a:gd name="connsiteX172" fmla="*/ 170685 w 3598495"/>
                  <a:gd name="connsiteY172" fmla="*/ 1125426 h 2224519"/>
                  <a:gd name="connsiteX173" fmla="*/ 95322 w 3598495"/>
                  <a:gd name="connsiteY173" fmla="*/ 1235957 h 2224519"/>
                  <a:gd name="connsiteX174" fmla="*/ 180733 w 3598495"/>
                  <a:gd name="connsiteY174" fmla="*/ 1045039 h 2224519"/>
                  <a:gd name="connsiteX175" fmla="*/ 276193 w 3598495"/>
                  <a:gd name="connsiteY175" fmla="*/ 864168 h 2224519"/>
                  <a:gd name="connsiteX176" fmla="*/ 471298 w 3598495"/>
                  <a:gd name="connsiteY176"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3246055 w 3598495"/>
                  <a:gd name="connsiteY74" fmla="*/ 1339634 h 2224519"/>
                  <a:gd name="connsiteX75" fmla="*/ 2894083 w 3598495"/>
                  <a:gd name="connsiteY75" fmla="*/ 1266989 h 2224519"/>
                  <a:gd name="connsiteX76" fmla="*/ 2794782 w 3598495"/>
                  <a:gd name="connsiteY76" fmla="*/ 1204926 h 2224519"/>
                  <a:gd name="connsiteX77" fmla="*/ 2584069 w 3598495"/>
                  <a:gd name="connsiteY77" fmla="*/ 1239621 h 2224519"/>
                  <a:gd name="connsiteX78" fmla="*/ 2044267 w 3598495"/>
                  <a:gd name="connsiteY78" fmla="*/ 1386634 h 2224519"/>
                  <a:gd name="connsiteX79" fmla="*/ 2005425 w 3598495"/>
                  <a:gd name="connsiteY79" fmla="*/ 1225334 h 2224519"/>
                  <a:gd name="connsiteX80" fmla="*/ 2372137 w 3598495"/>
                  <a:gd name="connsiteY80" fmla="*/ 1108652 h 2224519"/>
                  <a:gd name="connsiteX81" fmla="*/ 2803144 w 3598495"/>
                  <a:gd name="connsiteY81" fmla="*/ 1101508 h 2224519"/>
                  <a:gd name="connsiteX82" fmla="*/ 2560257 w 3598495"/>
                  <a:gd name="connsiteY82" fmla="*/ 820521 h 2224519"/>
                  <a:gd name="connsiteX83" fmla="*/ 2226881 w 3598495"/>
                  <a:gd name="connsiteY83" fmla="*/ 1049121 h 2224519"/>
                  <a:gd name="connsiteX84" fmla="*/ 2105637 w 3598495"/>
                  <a:gd name="connsiteY84" fmla="*/ 967096 h 2224519"/>
                  <a:gd name="connsiteX85" fmla="*/ 1771168 w 3598495"/>
                  <a:gd name="connsiteY85" fmla="*/ 1203194 h 2224519"/>
                  <a:gd name="connsiteX86" fmla="*/ 1666272 w 3598495"/>
                  <a:gd name="connsiteY86" fmla="*/ 1103537 h 2224519"/>
                  <a:gd name="connsiteX87" fmla="*/ 1333340 w 3598495"/>
                  <a:gd name="connsiteY87" fmla="*/ 1505003 h 2224519"/>
                  <a:gd name="connsiteX88" fmla="*/ 1260930 w 3598495"/>
                  <a:gd name="connsiteY88" fmla="*/ 1457024 h 2224519"/>
                  <a:gd name="connsiteX89" fmla="*/ 1613074 w 3598495"/>
                  <a:gd name="connsiteY89" fmla="*/ 1076685 h 2224519"/>
                  <a:gd name="connsiteX90" fmla="*/ 1920715 w 3598495"/>
                  <a:gd name="connsiteY90" fmla="*/ 821267 h 2224519"/>
                  <a:gd name="connsiteX91" fmla="*/ 1829273 w 3598495"/>
                  <a:gd name="connsiteY91" fmla="*/ 817291 h 2224519"/>
                  <a:gd name="connsiteX92" fmla="*/ 1773614 w 3598495"/>
                  <a:gd name="connsiteY92" fmla="*/ 761632 h 2224519"/>
                  <a:gd name="connsiteX93" fmla="*/ 1456874 w 3598495"/>
                  <a:gd name="connsiteY93" fmla="*/ 1004847 h 2224519"/>
                  <a:gd name="connsiteX94" fmla="*/ 1527211 w 3598495"/>
                  <a:gd name="connsiteY94" fmla="*/ 753639 h 2224519"/>
                  <a:gd name="connsiteX95" fmla="*/ 1421703 w 3598495"/>
                  <a:gd name="connsiteY95" fmla="*/ 834026 h 2224519"/>
                  <a:gd name="connsiteX96" fmla="*/ 1512138 w 3598495"/>
                  <a:gd name="connsiteY96" fmla="*/ 834026 h 2224519"/>
                  <a:gd name="connsiteX97" fmla="*/ 1371461 w 3598495"/>
                  <a:gd name="connsiteY97" fmla="*/ 1019920 h 2224519"/>
                  <a:gd name="connsiteX98" fmla="*/ 1115228 w 3598495"/>
                  <a:gd name="connsiteY98" fmla="*/ 1246008 h 2224519"/>
                  <a:gd name="connsiteX99" fmla="*/ 907141 w 3598495"/>
                  <a:gd name="connsiteY99" fmla="*/ 1537410 h 2224519"/>
                  <a:gd name="connsiteX100" fmla="*/ 858995 w 3598495"/>
                  <a:gd name="connsiteY100" fmla="*/ 1612773 h 2224519"/>
                  <a:gd name="connsiteX101" fmla="*/ 1009720 w 3598495"/>
                  <a:gd name="connsiteY101" fmla="*/ 1909199 h 2224519"/>
                  <a:gd name="connsiteX102" fmla="*/ 1100156 w 3598495"/>
                  <a:gd name="connsiteY102" fmla="*/ 1889102 h 2224519"/>
                  <a:gd name="connsiteX103" fmla="*/ 1243117 w 3598495"/>
                  <a:gd name="connsiteY103" fmla="*/ 1429806 h 2224519"/>
                  <a:gd name="connsiteX104" fmla="*/ 1356169 w 3598495"/>
                  <a:gd name="connsiteY104" fmla="*/ 1501105 h 2224519"/>
                  <a:gd name="connsiteX105" fmla="*/ 1352194 w 3598495"/>
                  <a:gd name="connsiteY105" fmla="*/ 1596520 h 2224519"/>
                  <a:gd name="connsiteX106" fmla="*/ 1324384 w 3598495"/>
                  <a:gd name="connsiteY106" fmla="*/ 1770376 h 2224519"/>
                  <a:gd name="connsiteX107" fmla="*/ 1416465 w 3598495"/>
                  <a:gd name="connsiteY107" fmla="*/ 1910842 h 2224519"/>
                  <a:gd name="connsiteX108" fmla="*/ 1340269 w 3598495"/>
                  <a:gd name="connsiteY108" fmla="*/ 1640250 h 2224519"/>
                  <a:gd name="connsiteX109" fmla="*/ 1606637 w 3598495"/>
                  <a:gd name="connsiteY109" fmla="*/ 1513030 h 2224519"/>
                  <a:gd name="connsiteX110" fmla="*/ 1723643 w 3598495"/>
                  <a:gd name="connsiteY110" fmla="*/ 1293596 h 2224519"/>
                  <a:gd name="connsiteX111" fmla="*/ 1989073 w 3598495"/>
                  <a:gd name="connsiteY111" fmla="*/ 1262840 h 2224519"/>
                  <a:gd name="connsiteX112" fmla="*/ 1885956 w 3598495"/>
                  <a:gd name="connsiteY112" fmla="*/ 1550615 h 2224519"/>
                  <a:gd name="connsiteX113" fmla="*/ 1755393 w 3598495"/>
                  <a:gd name="connsiteY113" fmla="*/ 1719046 h 2224519"/>
                  <a:gd name="connsiteX114" fmla="*/ 1596312 w 3598495"/>
                  <a:gd name="connsiteY114" fmla="*/ 2013962 h 2224519"/>
                  <a:gd name="connsiteX115" fmla="*/ 1574831 w 3598495"/>
                  <a:gd name="connsiteY115" fmla="*/ 1921749 h 2224519"/>
                  <a:gd name="connsiteX116" fmla="*/ 1471464 w 3598495"/>
                  <a:gd name="connsiteY116" fmla="*/ 2065646 h 2224519"/>
                  <a:gd name="connsiteX117" fmla="*/ 1582781 w 3598495"/>
                  <a:gd name="connsiteY117" fmla="*/ 2133232 h 2224519"/>
                  <a:gd name="connsiteX118" fmla="*/ 1451584 w 3598495"/>
                  <a:gd name="connsiteY118" fmla="*/ 2200818 h 2224519"/>
                  <a:gd name="connsiteX119" fmla="*/ 1228948 w 3598495"/>
                  <a:gd name="connsiteY119" fmla="*/ 2208769 h 2224519"/>
                  <a:gd name="connsiteX120" fmla="*/ 982457 w 3598495"/>
                  <a:gd name="connsiteY120" fmla="*/ 2216722 h 2224519"/>
                  <a:gd name="connsiteX121" fmla="*/ 966555 w 3598495"/>
                  <a:gd name="connsiteY121" fmla="*/ 2137207 h 2224519"/>
                  <a:gd name="connsiteX122" fmla="*/ 1197143 w 3598495"/>
                  <a:gd name="connsiteY122" fmla="*/ 2161061 h 2224519"/>
                  <a:gd name="connsiteX123" fmla="*/ 1324364 w 3598495"/>
                  <a:gd name="connsiteY123" fmla="*/ 2141182 h 2224519"/>
                  <a:gd name="connsiteX124" fmla="*/ 1280632 w 3598495"/>
                  <a:gd name="connsiteY124" fmla="*/ 1954329 h 2224519"/>
                  <a:gd name="connsiteX125" fmla="*/ 1407852 w 3598495"/>
                  <a:gd name="connsiteY125" fmla="*/ 1926500 h 2224519"/>
                  <a:gd name="connsiteX126" fmla="*/ 1247453 w 3598495"/>
                  <a:gd name="connsiteY126" fmla="*/ 1884840 h 2224519"/>
                  <a:gd name="connsiteX127" fmla="*/ 1182614 w 3598495"/>
                  <a:gd name="connsiteY127" fmla="*/ 2054900 h 2224519"/>
                  <a:gd name="connsiteX128" fmla="*/ 1024793 w 3598495"/>
                  <a:gd name="connsiteY128" fmla="*/ 2120214 h 2224519"/>
                  <a:gd name="connsiteX129" fmla="*/ 884116 w 3598495"/>
                  <a:gd name="connsiteY129" fmla="*/ 1758474 h 2224519"/>
                  <a:gd name="connsiteX130" fmla="*/ 843922 w 3598495"/>
                  <a:gd name="connsiteY130" fmla="*/ 2069973 h 2224519"/>
                  <a:gd name="connsiteX131" fmla="*/ 703246 w 3598495"/>
                  <a:gd name="connsiteY131" fmla="*/ 1657991 h 2224519"/>
                  <a:gd name="connsiteX132" fmla="*/ 803729 w 3598495"/>
                  <a:gd name="connsiteY132" fmla="*/ 1406782 h 2224519"/>
                  <a:gd name="connsiteX133" fmla="*/ 884115 w 3598495"/>
                  <a:gd name="connsiteY133" fmla="*/ 1246008 h 2224519"/>
                  <a:gd name="connsiteX134" fmla="*/ 1160446 w 3598495"/>
                  <a:gd name="connsiteY134" fmla="*/ 1125427 h 2224519"/>
                  <a:gd name="connsiteX135" fmla="*/ 1637744 w 3598495"/>
                  <a:gd name="connsiteY135" fmla="*/ 648131 h 2224519"/>
                  <a:gd name="connsiteX136" fmla="*/ 1763348 w 3598495"/>
                  <a:gd name="connsiteY136" fmla="*/ 336632 h 2224519"/>
                  <a:gd name="connsiteX137" fmla="*/ 1642768 w 3598495"/>
                  <a:gd name="connsiteY137" fmla="*/ 376825 h 2224519"/>
                  <a:gd name="connsiteX138" fmla="*/ 1451848 w 3598495"/>
                  <a:gd name="connsiteY138" fmla="*/ 658179 h 2224519"/>
                  <a:gd name="connsiteX139" fmla="*/ 1170498 w 3598495"/>
                  <a:gd name="connsiteY139" fmla="*/ 497404 h 2224519"/>
                  <a:gd name="connsiteX140" fmla="*/ 1200641 w 3598495"/>
                  <a:gd name="connsiteY140" fmla="*/ 633056 h 2224519"/>
                  <a:gd name="connsiteX141" fmla="*/ 1115230 w 3598495"/>
                  <a:gd name="connsiteY141" fmla="*/ 869194 h 2224519"/>
                  <a:gd name="connsiteX142" fmla="*/ 1100158 w 3598495"/>
                  <a:gd name="connsiteY142" fmla="*/ 1004845 h 2224519"/>
                  <a:gd name="connsiteX143" fmla="*/ 904215 w 3598495"/>
                  <a:gd name="connsiteY143" fmla="*/ 1014893 h 2224519"/>
                  <a:gd name="connsiteX144" fmla="*/ 929336 w 3598495"/>
                  <a:gd name="connsiteY144" fmla="*/ 1175667 h 2224519"/>
                  <a:gd name="connsiteX145" fmla="*/ 708272 w 3598495"/>
                  <a:gd name="connsiteY145" fmla="*/ 984749 h 2224519"/>
                  <a:gd name="connsiteX146" fmla="*/ 607789 w 3598495"/>
                  <a:gd name="connsiteY146" fmla="*/ 914411 h 2224519"/>
                  <a:gd name="connsiteX147" fmla="*/ 809594 w 3598495"/>
                  <a:gd name="connsiteY147" fmla="*/ 1313832 h 2224519"/>
                  <a:gd name="connsiteX148" fmla="*/ 512330 w 3598495"/>
                  <a:gd name="connsiteY148" fmla="*/ 1356538 h 2224519"/>
                  <a:gd name="connsiteX149" fmla="*/ 647983 w 3598495"/>
                  <a:gd name="connsiteY149" fmla="*/ 1874028 h 2224519"/>
                  <a:gd name="connsiteX150" fmla="*/ 537449 w 3598495"/>
                  <a:gd name="connsiteY150" fmla="*/ 1798666 h 2224519"/>
                  <a:gd name="connsiteX151" fmla="*/ 391749 w 3598495"/>
                  <a:gd name="connsiteY151" fmla="*/ 1733351 h 2224519"/>
                  <a:gd name="connsiteX152" fmla="*/ 230975 w 3598495"/>
                  <a:gd name="connsiteY152" fmla="*/ 1436924 h 2224519"/>
                  <a:gd name="connsiteX153" fmla="*/ 356580 w 3598495"/>
                  <a:gd name="connsiteY153" fmla="*/ 1668037 h 2224519"/>
                  <a:gd name="connsiteX154" fmla="*/ 431942 w 3598495"/>
                  <a:gd name="connsiteY154" fmla="*/ 1833835 h 2224519"/>
                  <a:gd name="connsiteX155" fmla="*/ 527402 w 3598495"/>
                  <a:gd name="connsiteY155" fmla="*/ 1874028 h 2224519"/>
                  <a:gd name="connsiteX156" fmla="*/ 507305 w 3598495"/>
                  <a:gd name="connsiteY156" fmla="*/ 1989585 h 2224519"/>
                  <a:gd name="connsiteX157" fmla="*/ 311362 w 3598495"/>
                  <a:gd name="connsiteY157" fmla="*/ 2180503 h 2224519"/>
                  <a:gd name="connsiteX158" fmla="*/ 250235 w 3598495"/>
                  <a:gd name="connsiteY158" fmla="*/ 2142821 h 2224519"/>
                  <a:gd name="connsiteX159" fmla="*/ 220927 w 3598495"/>
                  <a:gd name="connsiteY159" fmla="*/ 1989584 h 2224519"/>
                  <a:gd name="connsiteX160" fmla="*/ 120444 w 3598495"/>
                  <a:gd name="connsiteY160" fmla="*/ 1909197 h 2224519"/>
                  <a:gd name="connsiteX161" fmla="*/ 65177 w 3598495"/>
                  <a:gd name="connsiteY161" fmla="*/ 1869004 h 2224519"/>
                  <a:gd name="connsiteX162" fmla="*/ 80251 w 3598495"/>
                  <a:gd name="connsiteY162" fmla="*/ 1673060 h 2224519"/>
                  <a:gd name="connsiteX163" fmla="*/ 205854 w 3598495"/>
                  <a:gd name="connsiteY163" fmla="*/ 1813738 h 2224519"/>
                  <a:gd name="connsiteX164" fmla="*/ 301314 w 3598495"/>
                  <a:gd name="connsiteY164" fmla="*/ 1974512 h 2224519"/>
                  <a:gd name="connsiteX165" fmla="*/ 326435 w 3598495"/>
                  <a:gd name="connsiteY165" fmla="*/ 1863979 h 2224519"/>
                  <a:gd name="connsiteX166" fmla="*/ 175710 w 3598495"/>
                  <a:gd name="connsiteY166" fmla="*/ 1517311 h 2224519"/>
                  <a:gd name="connsiteX167" fmla="*/ 150589 w 3598495"/>
                  <a:gd name="connsiteY167" fmla="*/ 1482143 h 2224519"/>
                  <a:gd name="connsiteX168" fmla="*/ 30008 w 3598495"/>
                  <a:gd name="connsiteY168" fmla="*/ 1642916 h 2224519"/>
                  <a:gd name="connsiteX169" fmla="*/ 19959 w 3598495"/>
                  <a:gd name="connsiteY169" fmla="*/ 1798665 h 2224519"/>
                  <a:gd name="connsiteX170" fmla="*/ 75227 w 3598495"/>
                  <a:gd name="connsiteY170" fmla="*/ 1301271 h 2224519"/>
                  <a:gd name="connsiteX171" fmla="*/ 175709 w 3598495"/>
                  <a:gd name="connsiteY171" fmla="*/ 1341465 h 2224519"/>
                  <a:gd name="connsiteX172" fmla="*/ 170685 w 3598495"/>
                  <a:gd name="connsiteY172" fmla="*/ 1125426 h 2224519"/>
                  <a:gd name="connsiteX173" fmla="*/ 95322 w 3598495"/>
                  <a:gd name="connsiteY173" fmla="*/ 1235957 h 2224519"/>
                  <a:gd name="connsiteX174" fmla="*/ 180733 w 3598495"/>
                  <a:gd name="connsiteY174" fmla="*/ 1045039 h 2224519"/>
                  <a:gd name="connsiteX175" fmla="*/ 276193 w 3598495"/>
                  <a:gd name="connsiteY175" fmla="*/ 864168 h 2224519"/>
                  <a:gd name="connsiteX176" fmla="*/ 471298 w 3598495"/>
                  <a:gd name="connsiteY176"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947871 w 3598495"/>
                  <a:gd name="connsiteY74" fmla="*/ 1386978 h 2224519"/>
                  <a:gd name="connsiteX75" fmla="*/ 3246055 w 3598495"/>
                  <a:gd name="connsiteY75" fmla="*/ 1339634 h 2224519"/>
                  <a:gd name="connsiteX76" fmla="*/ 2894083 w 3598495"/>
                  <a:gd name="connsiteY76" fmla="*/ 1266989 h 2224519"/>
                  <a:gd name="connsiteX77" fmla="*/ 2794782 w 3598495"/>
                  <a:gd name="connsiteY77" fmla="*/ 1204926 h 2224519"/>
                  <a:gd name="connsiteX78" fmla="*/ 2584069 w 3598495"/>
                  <a:gd name="connsiteY78" fmla="*/ 1239621 h 2224519"/>
                  <a:gd name="connsiteX79" fmla="*/ 2044267 w 3598495"/>
                  <a:gd name="connsiteY79" fmla="*/ 1386634 h 2224519"/>
                  <a:gd name="connsiteX80" fmla="*/ 2005425 w 3598495"/>
                  <a:gd name="connsiteY80" fmla="*/ 1225334 h 2224519"/>
                  <a:gd name="connsiteX81" fmla="*/ 2372137 w 3598495"/>
                  <a:gd name="connsiteY81" fmla="*/ 1108652 h 2224519"/>
                  <a:gd name="connsiteX82" fmla="*/ 2803144 w 3598495"/>
                  <a:gd name="connsiteY82" fmla="*/ 1101508 h 2224519"/>
                  <a:gd name="connsiteX83" fmla="*/ 2560257 w 3598495"/>
                  <a:gd name="connsiteY83" fmla="*/ 820521 h 2224519"/>
                  <a:gd name="connsiteX84" fmla="*/ 2226881 w 3598495"/>
                  <a:gd name="connsiteY84" fmla="*/ 1049121 h 2224519"/>
                  <a:gd name="connsiteX85" fmla="*/ 2105637 w 3598495"/>
                  <a:gd name="connsiteY85" fmla="*/ 967096 h 2224519"/>
                  <a:gd name="connsiteX86" fmla="*/ 1771168 w 3598495"/>
                  <a:gd name="connsiteY86" fmla="*/ 1203194 h 2224519"/>
                  <a:gd name="connsiteX87" fmla="*/ 1666272 w 3598495"/>
                  <a:gd name="connsiteY87" fmla="*/ 1103537 h 2224519"/>
                  <a:gd name="connsiteX88" fmla="*/ 1333340 w 3598495"/>
                  <a:gd name="connsiteY88" fmla="*/ 1505003 h 2224519"/>
                  <a:gd name="connsiteX89" fmla="*/ 1260930 w 3598495"/>
                  <a:gd name="connsiteY89" fmla="*/ 1457024 h 2224519"/>
                  <a:gd name="connsiteX90" fmla="*/ 1613074 w 3598495"/>
                  <a:gd name="connsiteY90" fmla="*/ 1076685 h 2224519"/>
                  <a:gd name="connsiteX91" fmla="*/ 1920715 w 3598495"/>
                  <a:gd name="connsiteY91" fmla="*/ 821267 h 2224519"/>
                  <a:gd name="connsiteX92" fmla="*/ 1829273 w 3598495"/>
                  <a:gd name="connsiteY92" fmla="*/ 817291 h 2224519"/>
                  <a:gd name="connsiteX93" fmla="*/ 1773614 w 3598495"/>
                  <a:gd name="connsiteY93" fmla="*/ 761632 h 2224519"/>
                  <a:gd name="connsiteX94" fmla="*/ 1456874 w 3598495"/>
                  <a:gd name="connsiteY94" fmla="*/ 1004847 h 2224519"/>
                  <a:gd name="connsiteX95" fmla="*/ 1527211 w 3598495"/>
                  <a:gd name="connsiteY95" fmla="*/ 753639 h 2224519"/>
                  <a:gd name="connsiteX96" fmla="*/ 1421703 w 3598495"/>
                  <a:gd name="connsiteY96" fmla="*/ 834026 h 2224519"/>
                  <a:gd name="connsiteX97" fmla="*/ 1512138 w 3598495"/>
                  <a:gd name="connsiteY97" fmla="*/ 834026 h 2224519"/>
                  <a:gd name="connsiteX98" fmla="*/ 1371461 w 3598495"/>
                  <a:gd name="connsiteY98" fmla="*/ 1019920 h 2224519"/>
                  <a:gd name="connsiteX99" fmla="*/ 1115228 w 3598495"/>
                  <a:gd name="connsiteY99" fmla="*/ 1246008 h 2224519"/>
                  <a:gd name="connsiteX100" fmla="*/ 907141 w 3598495"/>
                  <a:gd name="connsiteY100" fmla="*/ 1537410 h 2224519"/>
                  <a:gd name="connsiteX101" fmla="*/ 858995 w 3598495"/>
                  <a:gd name="connsiteY101" fmla="*/ 1612773 h 2224519"/>
                  <a:gd name="connsiteX102" fmla="*/ 1009720 w 3598495"/>
                  <a:gd name="connsiteY102" fmla="*/ 1909199 h 2224519"/>
                  <a:gd name="connsiteX103" fmla="*/ 1100156 w 3598495"/>
                  <a:gd name="connsiteY103" fmla="*/ 1889102 h 2224519"/>
                  <a:gd name="connsiteX104" fmla="*/ 1243117 w 3598495"/>
                  <a:gd name="connsiteY104" fmla="*/ 1429806 h 2224519"/>
                  <a:gd name="connsiteX105" fmla="*/ 1356169 w 3598495"/>
                  <a:gd name="connsiteY105" fmla="*/ 1501105 h 2224519"/>
                  <a:gd name="connsiteX106" fmla="*/ 1352194 w 3598495"/>
                  <a:gd name="connsiteY106" fmla="*/ 1596520 h 2224519"/>
                  <a:gd name="connsiteX107" fmla="*/ 1324384 w 3598495"/>
                  <a:gd name="connsiteY107" fmla="*/ 1770376 h 2224519"/>
                  <a:gd name="connsiteX108" fmla="*/ 1416465 w 3598495"/>
                  <a:gd name="connsiteY108" fmla="*/ 1910842 h 2224519"/>
                  <a:gd name="connsiteX109" fmla="*/ 1340269 w 3598495"/>
                  <a:gd name="connsiteY109" fmla="*/ 1640250 h 2224519"/>
                  <a:gd name="connsiteX110" fmla="*/ 1606637 w 3598495"/>
                  <a:gd name="connsiteY110" fmla="*/ 1513030 h 2224519"/>
                  <a:gd name="connsiteX111" fmla="*/ 1723643 w 3598495"/>
                  <a:gd name="connsiteY111" fmla="*/ 1293596 h 2224519"/>
                  <a:gd name="connsiteX112" fmla="*/ 1989073 w 3598495"/>
                  <a:gd name="connsiteY112" fmla="*/ 1262840 h 2224519"/>
                  <a:gd name="connsiteX113" fmla="*/ 1885956 w 3598495"/>
                  <a:gd name="connsiteY113" fmla="*/ 1550615 h 2224519"/>
                  <a:gd name="connsiteX114" fmla="*/ 1755393 w 3598495"/>
                  <a:gd name="connsiteY114" fmla="*/ 1719046 h 2224519"/>
                  <a:gd name="connsiteX115" fmla="*/ 1596312 w 3598495"/>
                  <a:gd name="connsiteY115" fmla="*/ 2013962 h 2224519"/>
                  <a:gd name="connsiteX116" fmla="*/ 1574831 w 3598495"/>
                  <a:gd name="connsiteY116" fmla="*/ 1921749 h 2224519"/>
                  <a:gd name="connsiteX117" fmla="*/ 1471464 w 3598495"/>
                  <a:gd name="connsiteY117" fmla="*/ 2065646 h 2224519"/>
                  <a:gd name="connsiteX118" fmla="*/ 1582781 w 3598495"/>
                  <a:gd name="connsiteY118" fmla="*/ 2133232 h 2224519"/>
                  <a:gd name="connsiteX119" fmla="*/ 1451584 w 3598495"/>
                  <a:gd name="connsiteY119" fmla="*/ 2200818 h 2224519"/>
                  <a:gd name="connsiteX120" fmla="*/ 1228948 w 3598495"/>
                  <a:gd name="connsiteY120" fmla="*/ 2208769 h 2224519"/>
                  <a:gd name="connsiteX121" fmla="*/ 982457 w 3598495"/>
                  <a:gd name="connsiteY121" fmla="*/ 2216722 h 2224519"/>
                  <a:gd name="connsiteX122" fmla="*/ 966555 w 3598495"/>
                  <a:gd name="connsiteY122" fmla="*/ 2137207 h 2224519"/>
                  <a:gd name="connsiteX123" fmla="*/ 1197143 w 3598495"/>
                  <a:gd name="connsiteY123" fmla="*/ 2161061 h 2224519"/>
                  <a:gd name="connsiteX124" fmla="*/ 1324364 w 3598495"/>
                  <a:gd name="connsiteY124" fmla="*/ 2141182 h 2224519"/>
                  <a:gd name="connsiteX125" fmla="*/ 1280632 w 3598495"/>
                  <a:gd name="connsiteY125" fmla="*/ 1954329 h 2224519"/>
                  <a:gd name="connsiteX126" fmla="*/ 1407852 w 3598495"/>
                  <a:gd name="connsiteY126" fmla="*/ 1926500 h 2224519"/>
                  <a:gd name="connsiteX127" fmla="*/ 1247453 w 3598495"/>
                  <a:gd name="connsiteY127" fmla="*/ 1884840 h 2224519"/>
                  <a:gd name="connsiteX128" fmla="*/ 1182614 w 3598495"/>
                  <a:gd name="connsiteY128" fmla="*/ 2054900 h 2224519"/>
                  <a:gd name="connsiteX129" fmla="*/ 1024793 w 3598495"/>
                  <a:gd name="connsiteY129" fmla="*/ 2120214 h 2224519"/>
                  <a:gd name="connsiteX130" fmla="*/ 884116 w 3598495"/>
                  <a:gd name="connsiteY130" fmla="*/ 1758474 h 2224519"/>
                  <a:gd name="connsiteX131" fmla="*/ 843922 w 3598495"/>
                  <a:gd name="connsiteY131" fmla="*/ 2069973 h 2224519"/>
                  <a:gd name="connsiteX132" fmla="*/ 703246 w 3598495"/>
                  <a:gd name="connsiteY132" fmla="*/ 1657991 h 2224519"/>
                  <a:gd name="connsiteX133" fmla="*/ 803729 w 3598495"/>
                  <a:gd name="connsiteY133" fmla="*/ 1406782 h 2224519"/>
                  <a:gd name="connsiteX134" fmla="*/ 884115 w 3598495"/>
                  <a:gd name="connsiteY134" fmla="*/ 1246008 h 2224519"/>
                  <a:gd name="connsiteX135" fmla="*/ 1160446 w 3598495"/>
                  <a:gd name="connsiteY135" fmla="*/ 1125427 h 2224519"/>
                  <a:gd name="connsiteX136" fmla="*/ 1637744 w 3598495"/>
                  <a:gd name="connsiteY136" fmla="*/ 648131 h 2224519"/>
                  <a:gd name="connsiteX137" fmla="*/ 1763348 w 3598495"/>
                  <a:gd name="connsiteY137" fmla="*/ 336632 h 2224519"/>
                  <a:gd name="connsiteX138" fmla="*/ 1642768 w 3598495"/>
                  <a:gd name="connsiteY138" fmla="*/ 376825 h 2224519"/>
                  <a:gd name="connsiteX139" fmla="*/ 1451848 w 3598495"/>
                  <a:gd name="connsiteY139" fmla="*/ 658179 h 2224519"/>
                  <a:gd name="connsiteX140" fmla="*/ 1170498 w 3598495"/>
                  <a:gd name="connsiteY140" fmla="*/ 497404 h 2224519"/>
                  <a:gd name="connsiteX141" fmla="*/ 1200641 w 3598495"/>
                  <a:gd name="connsiteY141" fmla="*/ 633056 h 2224519"/>
                  <a:gd name="connsiteX142" fmla="*/ 1115230 w 3598495"/>
                  <a:gd name="connsiteY142" fmla="*/ 869194 h 2224519"/>
                  <a:gd name="connsiteX143" fmla="*/ 1100158 w 3598495"/>
                  <a:gd name="connsiteY143" fmla="*/ 1004845 h 2224519"/>
                  <a:gd name="connsiteX144" fmla="*/ 904215 w 3598495"/>
                  <a:gd name="connsiteY144" fmla="*/ 1014893 h 2224519"/>
                  <a:gd name="connsiteX145" fmla="*/ 929336 w 3598495"/>
                  <a:gd name="connsiteY145" fmla="*/ 1175667 h 2224519"/>
                  <a:gd name="connsiteX146" fmla="*/ 708272 w 3598495"/>
                  <a:gd name="connsiteY146" fmla="*/ 984749 h 2224519"/>
                  <a:gd name="connsiteX147" fmla="*/ 607789 w 3598495"/>
                  <a:gd name="connsiteY147" fmla="*/ 914411 h 2224519"/>
                  <a:gd name="connsiteX148" fmla="*/ 809594 w 3598495"/>
                  <a:gd name="connsiteY148" fmla="*/ 1313832 h 2224519"/>
                  <a:gd name="connsiteX149" fmla="*/ 512330 w 3598495"/>
                  <a:gd name="connsiteY149" fmla="*/ 1356538 h 2224519"/>
                  <a:gd name="connsiteX150" fmla="*/ 647983 w 3598495"/>
                  <a:gd name="connsiteY150" fmla="*/ 1874028 h 2224519"/>
                  <a:gd name="connsiteX151" fmla="*/ 537449 w 3598495"/>
                  <a:gd name="connsiteY151" fmla="*/ 1798666 h 2224519"/>
                  <a:gd name="connsiteX152" fmla="*/ 391749 w 3598495"/>
                  <a:gd name="connsiteY152" fmla="*/ 1733351 h 2224519"/>
                  <a:gd name="connsiteX153" fmla="*/ 230975 w 3598495"/>
                  <a:gd name="connsiteY153" fmla="*/ 1436924 h 2224519"/>
                  <a:gd name="connsiteX154" fmla="*/ 356580 w 3598495"/>
                  <a:gd name="connsiteY154" fmla="*/ 1668037 h 2224519"/>
                  <a:gd name="connsiteX155" fmla="*/ 431942 w 3598495"/>
                  <a:gd name="connsiteY155" fmla="*/ 1833835 h 2224519"/>
                  <a:gd name="connsiteX156" fmla="*/ 527402 w 3598495"/>
                  <a:gd name="connsiteY156" fmla="*/ 1874028 h 2224519"/>
                  <a:gd name="connsiteX157" fmla="*/ 507305 w 3598495"/>
                  <a:gd name="connsiteY157" fmla="*/ 1989585 h 2224519"/>
                  <a:gd name="connsiteX158" fmla="*/ 311362 w 3598495"/>
                  <a:gd name="connsiteY158" fmla="*/ 2180503 h 2224519"/>
                  <a:gd name="connsiteX159" fmla="*/ 250235 w 3598495"/>
                  <a:gd name="connsiteY159" fmla="*/ 2142821 h 2224519"/>
                  <a:gd name="connsiteX160" fmla="*/ 220927 w 3598495"/>
                  <a:gd name="connsiteY160" fmla="*/ 1989584 h 2224519"/>
                  <a:gd name="connsiteX161" fmla="*/ 120444 w 3598495"/>
                  <a:gd name="connsiteY161" fmla="*/ 1909197 h 2224519"/>
                  <a:gd name="connsiteX162" fmla="*/ 65177 w 3598495"/>
                  <a:gd name="connsiteY162" fmla="*/ 1869004 h 2224519"/>
                  <a:gd name="connsiteX163" fmla="*/ 80251 w 3598495"/>
                  <a:gd name="connsiteY163" fmla="*/ 1673060 h 2224519"/>
                  <a:gd name="connsiteX164" fmla="*/ 205854 w 3598495"/>
                  <a:gd name="connsiteY164" fmla="*/ 1813738 h 2224519"/>
                  <a:gd name="connsiteX165" fmla="*/ 301314 w 3598495"/>
                  <a:gd name="connsiteY165" fmla="*/ 1974512 h 2224519"/>
                  <a:gd name="connsiteX166" fmla="*/ 326435 w 3598495"/>
                  <a:gd name="connsiteY166" fmla="*/ 1863979 h 2224519"/>
                  <a:gd name="connsiteX167" fmla="*/ 175710 w 3598495"/>
                  <a:gd name="connsiteY167" fmla="*/ 1517311 h 2224519"/>
                  <a:gd name="connsiteX168" fmla="*/ 150589 w 3598495"/>
                  <a:gd name="connsiteY168" fmla="*/ 1482143 h 2224519"/>
                  <a:gd name="connsiteX169" fmla="*/ 30008 w 3598495"/>
                  <a:gd name="connsiteY169" fmla="*/ 1642916 h 2224519"/>
                  <a:gd name="connsiteX170" fmla="*/ 19959 w 3598495"/>
                  <a:gd name="connsiteY170" fmla="*/ 1798665 h 2224519"/>
                  <a:gd name="connsiteX171" fmla="*/ 75227 w 3598495"/>
                  <a:gd name="connsiteY171" fmla="*/ 1301271 h 2224519"/>
                  <a:gd name="connsiteX172" fmla="*/ 175709 w 3598495"/>
                  <a:gd name="connsiteY172" fmla="*/ 1341465 h 2224519"/>
                  <a:gd name="connsiteX173" fmla="*/ 170685 w 3598495"/>
                  <a:gd name="connsiteY173" fmla="*/ 1125426 h 2224519"/>
                  <a:gd name="connsiteX174" fmla="*/ 95322 w 3598495"/>
                  <a:gd name="connsiteY174" fmla="*/ 1235957 h 2224519"/>
                  <a:gd name="connsiteX175" fmla="*/ 180733 w 3598495"/>
                  <a:gd name="connsiteY175" fmla="*/ 1045039 h 2224519"/>
                  <a:gd name="connsiteX176" fmla="*/ 276193 w 3598495"/>
                  <a:gd name="connsiteY176" fmla="*/ 864168 h 2224519"/>
                  <a:gd name="connsiteX177" fmla="*/ 471298 w 3598495"/>
                  <a:gd name="connsiteY177"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5818 w 3598495"/>
                  <a:gd name="connsiteY74" fmla="*/ 1295952 h 2224519"/>
                  <a:gd name="connsiteX75" fmla="*/ 3246055 w 3598495"/>
                  <a:gd name="connsiteY75" fmla="*/ 1339634 h 2224519"/>
                  <a:gd name="connsiteX76" fmla="*/ 2894083 w 3598495"/>
                  <a:gd name="connsiteY76" fmla="*/ 1266989 h 2224519"/>
                  <a:gd name="connsiteX77" fmla="*/ 2794782 w 3598495"/>
                  <a:gd name="connsiteY77" fmla="*/ 1204926 h 2224519"/>
                  <a:gd name="connsiteX78" fmla="*/ 2584069 w 3598495"/>
                  <a:gd name="connsiteY78" fmla="*/ 1239621 h 2224519"/>
                  <a:gd name="connsiteX79" fmla="*/ 2044267 w 3598495"/>
                  <a:gd name="connsiteY79" fmla="*/ 1386634 h 2224519"/>
                  <a:gd name="connsiteX80" fmla="*/ 2005425 w 3598495"/>
                  <a:gd name="connsiteY80" fmla="*/ 1225334 h 2224519"/>
                  <a:gd name="connsiteX81" fmla="*/ 2372137 w 3598495"/>
                  <a:gd name="connsiteY81" fmla="*/ 1108652 h 2224519"/>
                  <a:gd name="connsiteX82" fmla="*/ 2803144 w 3598495"/>
                  <a:gd name="connsiteY82" fmla="*/ 1101508 h 2224519"/>
                  <a:gd name="connsiteX83" fmla="*/ 2560257 w 3598495"/>
                  <a:gd name="connsiteY83" fmla="*/ 820521 h 2224519"/>
                  <a:gd name="connsiteX84" fmla="*/ 2226881 w 3598495"/>
                  <a:gd name="connsiteY84" fmla="*/ 1049121 h 2224519"/>
                  <a:gd name="connsiteX85" fmla="*/ 2105637 w 3598495"/>
                  <a:gd name="connsiteY85" fmla="*/ 967096 h 2224519"/>
                  <a:gd name="connsiteX86" fmla="*/ 1771168 w 3598495"/>
                  <a:gd name="connsiteY86" fmla="*/ 1203194 h 2224519"/>
                  <a:gd name="connsiteX87" fmla="*/ 1666272 w 3598495"/>
                  <a:gd name="connsiteY87" fmla="*/ 1103537 h 2224519"/>
                  <a:gd name="connsiteX88" fmla="*/ 1333340 w 3598495"/>
                  <a:gd name="connsiteY88" fmla="*/ 1505003 h 2224519"/>
                  <a:gd name="connsiteX89" fmla="*/ 1260930 w 3598495"/>
                  <a:gd name="connsiteY89" fmla="*/ 1457024 h 2224519"/>
                  <a:gd name="connsiteX90" fmla="*/ 1613074 w 3598495"/>
                  <a:gd name="connsiteY90" fmla="*/ 1076685 h 2224519"/>
                  <a:gd name="connsiteX91" fmla="*/ 1920715 w 3598495"/>
                  <a:gd name="connsiteY91" fmla="*/ 821267 h 2224519"/>
                  <a:gd name="connsiteX92" fmla="*/ 1829273 w 3598495"/>
                  <a:gd name="connsiteY92" fmla="*/ 817291 h 2224519"/>
                  <a:gd name="connsiteX93" fmla="*/ 1773614 w 3598495"/>
                  <a:gd name="connsiteY93" fmla="*/ 761632 h 2224519"/>
                  <a:gd name="connsiteX94" fmla="*/ 1456874 w 3598495"/>
                  <a:gd name="connsiteY94" fmla="*/ 1004847 h 2224519"/>
                  <a:gd name="connsiteX95" fmla="*/ 1527211 w 3598495"/>
                  <a:gd name="connsiteY95" fmla="*/ 753639 h 2224519"/>
                  <a:gd name="connsiteX96" fmla="*/ 1421703 w 3598495"/>
                  <a:gd name="connsiteY96" fmla="*/ 834026 h 2224519"/>
                  <a:gd name="connsiteX97" fmla="*/ 1512138 w 3598495"/>
                  <a:gd name="connsiteY97" fmla="*/ 834026 h 2224519"/>
                  <a:gd name="connsiteX98" fmla="*/ 1371461 w 3598495"/>
                  <a:gd name="connsiteY98" fmla="*/ 1019920 h 2224519"/>
                  <a:gd name="connsiteX99" fmla="*/ 1115228 w 3598495"/>
                  <a:gd name="connsiteY99" fmla="*/ 1246008 h 2224519"/>
                  <a:gd name="connsiteX100" fmla="*/ 907141 w 3598495"/>
                  <a:gd name="connsiteY100" fmla="*/ 1537410 h 2224519"/>
                  <a:gd name="connsiteX101" fmla="*/ 858995 w 3598495"/>
                  <a:gd name="connsiteY101" fmla="*/ 1612773 h 2224519"/>
                  <a:gd name="connsiteX102" fmla="*/ 1009720 w 3598495"/>
                  <a:gd name="connsiteY102" fmla="*/ 1909199 h 2224519"/>
                  <a:gd name="connsiteX103" fmla="*/ 1100156 w 3598495"/>
                  <a:gd name="connsiteY103" fmla="*/ 1889102 h 2224519"/>
                  <a:gd name="connsiteX104" fmla="*/ 1243117 w 3598495"/>
                  <a:gd name="connsiteY104" fmla="*/ 1429806 h 2224519"/>
                  <a:gd name="connsiteX105" fmla="*/ 1356169 w 3598495"/>
                  <a:gd name="connsiteY105" fmla="*/ 1501105 h 2224519"/>
                  <a:gd name="connsiteX106" fmla="*/ 1352194 w 3598495"/>
                  <a:gd name="connsiteY106" fmla="*/ 1596520 h 2224519"/>
                  <a:gd name="connsiteX107" fmla="*/ 1324384 w 3598495"/>
                  <a:gd name="connsiteY107" fmla="*/ 1770376 h 2224519"/>
                  <a:gd name="connsiteX108" fmla="*/ 1416465 w 3598495"/>
                  <a:gd name="connsiteY108" fmla="*/ 1910842 h 2224519"/>
                  <a:gd name="connsiteX109" fmla="*/ 1340269 w 3598495"/>
                  <a:gd name="connsiteY109" fmla="*/ 1640250 h 2224519"/>
                  <a:gd name="connsiteX110" fmla="*/ 1606637 w 3598495"/>
                  <a:gd name="connsiteY110" fmla="*/ 1513030 h 2224519"/>
                  <a:gd name="connsiteX111" fmla="*/ 1723643 w 3598495"/>
                  <a:gd name="connsiteY111" fmla="*/ 1293596 h 2224519"/>
                  <a:gd name="connsiteX112" fmla="*/ 1989073 w 3598495"/>
                  <a:gd name="connsiteY112" fmla="*/ 1262840 h 2224519"/>
                  <a:gd name="connsiteX113" fmla="*/ 1885956 w 3598495"/>
                  <a:gd name="connsiteY113" fmla="*/ 1550615 h 2224519"/>
                  <a:gd name="connsiteX114" fmla="*/ 1755393 w 3598495"/>
                  <a:gd name="connsiteY114" fmla="*/ 1719046 h 2224519"/>
                  <a:gd name="connsiteX115" fmla="*/ 1596312 w 3598495"/>
                  <a:gd name="connsiteY115" fmla="*/ 2013962 h 2224519"/>
                  <a:gd name="connsiteX116" fmla="*/ 1574831 w 3598495"/>
                  <a:gd name="connsiteY116" fmla="*/ 1921749 h 2224519"/>
                  <a:gd name="connsiteX117" fmla="*/ 1471464 w 3598495"/>
                  <a:gd name="connsiteY117" fmla="*/ 2065646 h 2224519"/>
                  <a:gd name="connsiteX118" fmla="*/ 1582781 w 3598495"/>
                  <a:gd name="connsiteY118" fmla="*/ 2133232 h 2224519"/>
                  <a:gd name="connsiteX119" fmla="*/ 1451584 w 3598495"/>
                  <a:gd name="connsiteY119" fmla="*/ 2200818 h 2224519"/>
                  <a:gd name="connsiteX120" fmla="*/ 1228948 w 3598495"/>
                  <a:gd name="connsiteY120" fmla="*/ 2208769 h 2224519"/>
                  <a:gd name="connsiteX121" fmla="*/ 982457 w 3598495"/>
                  <a:gd name="connsiteY121" fmla="*/ 2216722 h 2224519"/>
                  <a:gd name="connsiteX122" fmla="*/ 966555 w 3598495"/>
                  <a:gd name="connsiteY122" fmla="*/ 2137207 h 2224519"/>
                  <a:gd name="connsiteX123" fmla="*/ 1197143 w 3598495"/>
                  <a:gd name="connsiteY123" fmla="*/ 2161061 h 2224519"/>
                  <a:gd name="connsiteX124" fmla="*/ 1324364 w 3598495"/>
                  <a:gd name="connsiteY124" fmla="*/ 2141182 h 2224519"/>
                  <a:gd name="connsiteX125" fmla="*/ 1280632 w 3598495"/>
                  <a:gd name="connsiteY125" fmla="*/ 1954329 h 2224519"/>
                  <a:gd name="connsiteX126" fmla="*/ 1407852 w 3598495"/>
                  <a:gd name="connsiteY126" fmla="*/ 1926500 h 2224519"/>
                  <a:gd name="connsiteX127" fmla="*/ 1247453 w 3598495"/>
                  <a:gd name="connsiteY127" fmla="*/ 1884840 h 2224519"/>
                  <a:gd name="connsiteX128" fmla="*/ 1182614 w 3598495"/>
                  <a:gd name="connsiteY128" fmla="*/ 2054900 h 2224519"/>
                  <a:gd name="connsiteX129" fmla="*/ 1024793 w 3598495"/>
                  <a:gd name="connsiteY129" fmla="*/ 2120214 h 2224519"/>
                  <a:gd name="connsiteX130" fmla="*/ 884116 w 3598495"/>
                  <a:gd name="connsiteY130" fmla="*/ 1758474 h 2224519"/>
                  <a:gd name="connsiteX131" fmla="*/ 843922 w 3598495"/>
                  <a:gd name="connsiteY131" fmla="*/ 2069973 h 2224519"/>
                  <a:gd name="connsiteX132" fmla="*/ 703246 w 3598495"/>
                  <a:gd name="connsiteY132" fmla="*/ 1657991 h 2224519"/>
                  <a:gd name="connsiteX133" fmla="*/ 803729 w 3598495"/>
                  <a:gd name="connsiteY133" fmla="*/ 1406782 h 2224519"/>
                  <a:gd name="connsiteX134" fmla="*/ 884115 w 3598495"/>
                  <a:gd name="connsiteY134" fmla="*/ 1246008 h 2224519"/>
                  <a:gd name="connsiteX135" fmla="*/ 1160446 w 3598495"/>
                  <a:gd name="connsiteY135" fmla="*/ 1125427 h 2224519"/>
                  <a:gd name="connsiteX136" fmla="*/ 1637744 w 3598495"/>
                  <a:gd name="connsiteY136" fmla="*/ 648131 h 2224519"/>
                  <a:gd name="connsiteX137" fmla="*/ 1763348 w 3598495"/>
                  <a:gd name="connsiteY137" fmla="*/ 336632 h 2224519"/>
                  <a:gd name="connsiteX138" fmla="*/ 1642768 w 3598495"/>
                  <a:gd name="connsiteY138" fmla="*/ 376825 h 2224519"/>
                  <a:gd name="connsiteX139" fmla="*/ 1451848 w 3598495"/>
                  <a:gd name="connsiteY139" fmla="*/ 658179 h 2224519"/>
                  <a:gd name="connsiteX140" fmla="*/ 1170498 w 3598495"/>
                  <a:gd name="connsiteY140" fmla="*/ 497404 h 2224519"/>
                  <a:gd name="connsiteX141" fmla="*/ 1200641 w 3598495"/>
                  <a:gd name="connsiteY141" fmla="*/ 633056 h 2224519"/>
                  <a:gd name="connsiteX142" fmla="*/ 1115230 w 3598495"/>
                  <a:gd name="connsiteY142" fmla="*/ 869194 h 2224519"/>
                  <a:gd name="connsiteX143" fmla="*/ 1100158 w 3598495"/>
                  <a:gd name="connsiteY143" fmla="*/ 1004845 h 2224519"/>
                  <a:gd name="connsiteX144" fmla="*/ 904215 w 3598495"/>
                  <a:gd name="connsiteY144" fmla="*/ 1014893 h 2224519"/>
                  <a:gd name="connsiteX145" fmla="*/ 929336 w 3598495"/>
                  <a:gd name="connsiteY145" fmla="*/ 1175667 h 2224519"/>
                  <a:gd name="connsiteX146" fmla="*/ 708272 w 3598495"/>
                  <a:gd name="connsiteY146" fmla="*/ 984749 h 2224519"/>
                  <a:gd name="connsiteX147" fmla="*/ 607789 w 3598495"/>
                  <a:gd name="connsiteY147" fmla="*/ 914411 h 2224519"/>
                  <a:gd name="connsiteX148" fmla="*/ 809594 w 3598495"/>
                  <a:gd name="connsiteY148" fmla="*/ 1313832 h 2224519"/>
                  <a:gd name="connsiteX149" fmla="*/ 512330 w 3598495"/>
                  <a:gd name="connsiteY149" fmla="*/ 1356538 h 2224519"/>
                  <a:gd name="connsiteX150" fmla="*/ 647983 w 3598495"/>
                  <a:gd name="connsiteY150" fmla="*/ 1874028 h 2224519"/>
                  <a:gd name="connsiteX151" fmla="*/ 537449 w 3598495"/>
                  <a:gd name="connsiteY151" fmla="*/ 1798666 h 2224519"/>
                  <a:gd name="connsiteX152" fmla="*/ 391749 w 3598495"/>
                  <a:gd name="connsiteY152" fmla="*/ 1733351 h 2224519"/>
                  <a:gd name="connsiteX153" fmla="*/ 230975 w 3598495"/>
                  <a:gd name="connsiteY153" fmla="*/ 1436924 h 2224519"/>
                  <a:gd name="connsiteX154" fmla="*/ 356580 w 3598495"/>
                  <a:gd name="connsiteY154" fmla="*/ 1668037 h 2224519"/>
                  <a:gd name="connsiteX155" fmla="*/ 431942 w 3598495"/>
                  <a:gd name="connsiteY155" fmla="*/ 1833835 h 2224519"/>
                  <a:gd name="connsiteX156" fmla="*/ 527402 w 3598495"/>
                  <a:gd name="connsiteY156" fmla="*/ 1874028 h 2224519"/>
                  <a:gd name="connsiteX157" fmla="*/ 507305 w 3598495"/>
                  <a:gd name="connsiteY157" fmla="*/ 1989585 h 2224519"/>
                  <a:gd name="connsiteX158" fmla="*/ 311362 w 3598495"/>
                  <a:gd name="connsiteY158" fmla="*/ 2180503 h 2224519"/>
                  <a:gd name="connsiteX159" fmla="*/ 250235 w 3598495"/>
                  <a:gd name="connsiteY159" fmla="*/ 2142821 h 2224519"/>
                  <a:gd name="connsiteX160" fmla="*/ 220927 w 3598495"/>
                  <a:gd name="connsiteY160" fmla="*/ 1989584 h 2224519"/>
                  <a:gd name="connsiteX161" fmla="*/ 120444 w 3598495"/>
                  <a:gd name="connsiteY161" fmla="*/ 1909197 h 2224519"/>
                  <a:gd name="connsiteX162" fmla="*/ 65177 w 3598495"/>
                  <a:gd name="connsiteY162" fmla="*/ 1869004 h 2224519"/>
                  <a:gd name="connsiteX163" fmla="*/ 80251 w 3598495"/>
                  <a:gd name="connsiteY163" fmla="*/ 1673060 h 2224519"/>
                  <a:gd name="connsiteX164" fmla="*/ 205854 w 3598495"/>
                  <a:gd name="connsiteY164" fmla="*/ 1813738 h 2224519"/>
                  <a:gd name="connsiteX165" fmla="*/ 301314 w 3598495"/>
                  <a:gd name="connsiteY165" fmla="*/ 1974512 h 2224519"/>
                  <a:gd name="connsiteX166" fmla="*/ 326435 w 3598495"/>
                  <a:gd name="connsiteY166" fmla="*/ 1863979 h 2224519"/>
                  <a:gd name="connsiteX167" fmla="*/ 175710 w 3598495"/>
                  <a:gd name="connsiteY167" fmla="*/ 1517311 h 2224519"/>
                  <a:gd name="connsiteX168" fmla="*/ 150589 w 3598495"/>
                  <a:gd name="connsiteY168" fmla="*/ 1482143 h 2224519"/>
                  <a:gd name="connsiteX169" fmla="*/ 30008 w 3598495"/>
                  <a:gd name="connsiteY169" fmla="*/ 1642916 h 2224519"/>
                  <a:gd name="connsiteX170" fmla="*/ 19959 w 3598495"/>
                  <a:gd name="connsiteY170" fmla="*/ 1798665 h 2224519"/>
                  <a:gd name="connsiteX171" fmla="*/ 75227 w 3598495"/>
                  <a:gd name="connsiteY171" fmla="*/ 1301271 h 2224519"/>
                  <a:gd name="connsiteX172" fmla="*/ 175709 w 3598495"/>
                  <a:gd name="connsiteY172" fmla="*/ 1341465 h 2224519"/>
                  <a:gd name="connsiteX173" fmla="*/ 170685 w 3598495"/>
                  <a:gd name="connsiteY173" fmla="*/ 1125426 h 2224519"/>
                  <a:gd name="connsiteX174" fmla="*/ 95322 w 3598495"/>
                  <a:gd name="connsiteY174" fmla="*/ 1235957 h 2224519"/>
                  <a:gd name="connsiteX175" fmla="*/ 180733 w 3598495"/>
                  <a:gd name="connsiteY175" fmla="*/ 1045039 h 2224519"/>
                  <a:gd name="connsiteX176" fmla="*/ 276193 w 3598495"/>
                  <a:gd name="connsiteY176" fmla="*/ 864168 h 2224519"/>
                  <a:gd name="connsiteX177" fmla="*/ 471298 w 3598495"/>
                  <a:gd name="connsiteY177"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5818 w 3598495"/>
                  <a:gd name="connsiteY74" fmla="*/ 1295952 h 2224519"/>
                  <a:gd name="connsiteX75" fmla="*/ 2918908 w 3598495"/>
                  <a:gd name="connsiteY75" fmla="*/ 1295952 h 2224519"/>
                  <a:gd name="connsiteX76" fmla="*/ 3246055 w 3598495"/>
                  <a:gd name="connsiteY76" fmla="*/ 1339634 h 2224519"/>
                  <a:gd name="connsiteX77" fmla="*/ 2894083 w 3598495"/>
                  <a:gd name="connsiteY77" fmla="*/ 1266989 h 2224519"/>
                  <a:gd name="connsiteX78" fmla="*/ 2794782 w 3598495"/>
                  <a:gd name="connsiteY78" fmla="*/ 1204926 h 2224519"/>
                  <a:gd name="connsiteX79" fmla="*/ 2584069 w 3598495"/>
                  <a:gd name="connsiteY79" fmla="*/ 1239621 h 2224519"/>
                  <a:gd name="connsiteX80" fmla="*/ 2044267 w 3598495"/>
                  <a:gd name="connsiteY80" fmla="*/ 1386634 h 2224519"/>
                  <a:gd name="connsiteX81" fmla="*/ 2005425 w 3598495"/>
                  <a:gd name="connsiteY81" fmla="*/ 1225334 h 2224519"/>
                  <a:gd name="connsiteX82" fmla="*/ 2372137 w 3598495"/>
                  <a:gd name="connsiteY82" fmla="*/ 1108652 h 2224519"/>
                  <a:gd name="connsiteX83" fmla="*/ 2803144 w 3598495"/>
                  <a:gd name="connsiteY83" fmla="*/ 1101508 h 2224519"/>
                  <a:gd name="connsiteX84" fmla="*/ 2560257 w 3598495"/>
                  <a:gd name="connsiteY84" fmla="*/ 820521 h 2224519"/>
                  <a:gd name="connsiteX85" fmla="*/ 2226881 w 3598495"/>
                  <a:gd name="connsiteY85" fmla="*/ 1049121 h 2224519"/>
                  <a:gd name="connsiteX86" fmla="*/ 2105637 w 3598495"/>
                  <a:gd name="connsiteY86" fmla="*/ 967096 h 2224519"/>
                  <a:gd name="connsiteX87" fmla="*/ 1771168 w 3598495"/>
                  <a:gd name="connsiteY87" fmla="*/ 1203194 h 2224519"/>
                  <a:gd name="connsiteX88" fmla="*/ 1666272 w 3598495"/>
                  <a:gd name="connsiteY88" fmla="*/ 1103537 h 2224519"/>
                  <a:gd name="connsiteX89" fmla="*/ 1333340 w 3598495"/>
                  <a:gd name="connsiteY89" fmla="*/ 1505003 h 2224519"/>
                  <a:gd name="connsiteX90" fmla="*/ 1260930 w 3598495"/>
                  <a:gd name="connsiteY90" fmla="*/ 1457024 h 2224519"/>
                  <a:gd name="connsiteX91" fmla="*/ 1613074 w 3598495"/>
                  <a:gd name="connsiteY91" fmla="*/ 1076685 h 2224519"/>
                  <a:gd name="connsiteX92" fmla="*/ 1920715 w 3598495"/>
                  <a:gd name="connsiteY92" fmla="*/ 821267 h 2224519"/>
                  <a:gd name="connsiteX93" fmla="*/ 1829273 w 3598495"/>
                  <a:gd name="connsiteY93" fmla="*/ 817291 h 2224519"/>
                  <a:gd name="connsiteX94" fmla="*/ 1773614 w 3598495"/>
                  <a:gd name="connsiteY94" fmla="*/ 761632 h 2224519"/>
                  <a:gd name="connsiteX95" fmla="*/ 1456874 w 3598495"/>
                  <a:gd name="connsiteY95" fmla="*/ 1004847 h 2224519"/>
                  <a:gd name="connsiteX96" fmla="*/ 1527211 w 3598495"/>
                  <a:gd name="connsiteY96" fmla="*/ 753639 h 2224519"/>
                  <a:gd name="connsiteX97" fmla="*/ 1421703 w 3598495"/>
                  <a:gd name="connsiteY97" fmla="*/ 834026 h 2224519"/>
                  <a:gd name="connsiteX98" fmla="*/ 1512138 w 3598495"/>
                  <a:gd name="connsiteY98" fmla="*/ 834026 h 2224519"/>
                  <a:gd name="connsiteX99" fmla="*/ 1371461 w 3598495"/>
                  <a:gd name="connsiteY99" fmla="*/ 1019920 h 2224519"/>
                  <a:gd name="connsiteX100" fmla="*/ 1115228 w 3598495"/>
                  <a:gd name="connsiteY100" fmla="*/ 1246008 h 2224519"/>
                  <a:gd name="connsiteX101" fmla="*/ 907141 w 3598495"/>
                  <a:gd name="connsiteY101" fmla="*/ 1537410 h 2224519"/>
                  <a:gd name="connsiteX102" fmla="*/ 858995 w 3598495"/>
                  <a:gd name="connsiteY102" fmla="*/ 1612773 h 2224519"/>
                  <a:gd name="connsiteX103" fmla="*/ 1009720 w 3598495"/>
                  <a:gd name="connsiteY103" fmla="*/ 1909199 h 2224519"/>
                  <a:gd name="connsiteX104" fmla="*/ 1100156 w 3598495"/>
                  <a:gd name="connsiteY104" fmla="*/ 1889102 h 2224519"/>
                  <a:gd name="connsiteX105" fmla="*/ 1243117 w 3598495"/>
                  <a:gd name="connsiteY105" fmla="*/ 1429806 h 2224519"/>
                  <a:gd name="connsiteX106" fmla="*/ 1356169 w 3598495"/>
                  <a:gd name="connsiteY106" fmla="*/ 1501105 h 2224519"/>
                  <a:gd name="connsiteX107" fmla="*/ 1352194 w 3598495"/>
                  <a:gd name="connsiteY107" fmla="*/ 1596520 h 2224519"/>
                  <a:gd name="connsiteX108" fmla="*/ 1324384 w 3598495"/>
                  <a:gd name="connsiteY108" fmla="*/ 1770376 h 2224519"/>
                  <a:gd name="connsiteX109" fmla="*/ 1416465 w 3598495"/>
                  <a:gd name="connsiteY109" fmla="*/ 1910842 h 2224519"/>
                  <a:gd name="connsiteX110" fmla="*/ 1340269 w 3598495"/>
                  <a:gd name="connsiteY110" fmla="*/ 1640250 h 2224519"/>
                  <a:gd name="connsiteX111" fmla="*/ 1606637 w 3598495"/>
                  <a:gd name="connsiteY111" fmla="*/ 1513030 h 2224519"/>
                  <a:gd name="connsiteX112" fmla="*/ 1723643 w 3598495"/>
                  <a:gd name="connsiteY112" fmla="*/ 1293596 h 2224519"/>
                  <a:gd name="connsiteX113" fmla="*/ 1989073 w 3598495"/>
                  <a:gd name="connsiteY113" fmla="*/ 1262840 h 2224519"/>
                  <a:gd name="connsiteX114" fmla="*/ 1885956 w 3598495"/>
                  <a:gd name="connsiteY114" fmla="*/ 1550615 h 2224519"/>
                  <a:gd name="connsiteX115" fmla="*/ 1755393 w 3598495"/>
                  <a:gd name="connsiteY115" fmla="*/ 1719046 h 2224519"/>
                  <a:gd name="connsiteX116" fmla="*/ 1596312 w 3598495"/>
                  <a:gd name="connsiteY116" fmla="*/ 2013962 h 2224519"/>
                  <a:gd name="connsiteX117" fmla="*/ 1574831 w 3598495"/>
                  <a:gd name="connsiteY117" fmla="*/ 1921749 h 2224519"/>
                  <a:gd name="connsiteX118" fmla="*/ 1471464 w 3598495"/>
                  <a:gd name="connsiteY118" fmla="*/ 2065646 h 2224519"/>
                  <a:gd name="connsiteX119" fmla="*/ 1582781 w 3598495"/>
                  <a:gd name="connsiteY119" fmla="*/ 2133232 h 2224519"/>
                  <a:gd name="connsiteX120" fmla="*/ 1451584 w 3598495"/>
                  <a:gd name="connsiteY120" fmla="*/ 2200818 h 2224519"/>
                  <a:gd name="connsiteX121" fmla="*/ 1228948 w 3598495"/>
                  <a:gd name="connsiteY121" fmla="*/ 2208769 h 2224519"/>
                  <a:gd name="connsiteX122" fmla="*/ 982457 w 3598495"/>
                  <a:gd name="connsiteY122" fmla="*/ 2216722 h 2224519"/>
                  <a:gd name="connsiteX123" fmla="*/ 966555 w 3598495"/>
                  <a:gd name="connsiteY123" fmla="*/ 2137207 h 2224519"/>
                  <a:gd name="connsiteX124" fmla="*/ 1197143 w 3598495"/>
                  <a:gd name="connsiteY124" fmla="*/ 2161061 h 2224519"/>
                  <a:gd name="connsiteX125" fmla="*/ 1324364 w 3598495"/>
                  <a:gd name="connsiteY125" fmla="*/ 2141182 h 2224519"/>
                  <a:gd name="connsiteX126" fmla="*/ 1280632 w 3598495"/>
                  <a:gd name="connsiteY126" fmla="*/ 1954329 h 2224519"/>
                  <a:gd name="connsiteX127" fmla="*/ 1407852 w 3598495"/>
                  <a:gd name="connsiteY127" fmla="*/ 1926500 h 2224519"/>
                  <a:gd name="connsiteX128" fmla="*/ 1247453 w 3598495"/>
                  <a:gd name="connsiteY128" fmla="*/ 1884840 h 2224519"/>
                  <a:gd name="connsiteX129" fmla="*/ 1182614 w 3598495"/>
                  <a:gd name="connsiteY129" fmla="*/ 2054900 h 2224519"/>
                  <a:gd name="connsiteX130" fmla="*/ 1024793 w 3598495"/>
                  <a:gd name="connsiteY130" fmla="*/ 2120214 h 2224519"/>
                  <a:gd name="connsiteX131" fmla="*/ 884116 w 3598495"/>
                  <a:gd name="connsiteY131" fmla="*/ 1758474 h 2224519"/>
                  <a:gd name="connsiteX132" fmla="*/ 843922 w 3598495"/>
                  <a:gd name="connsiteY132" fmla="*/ 2069973 h 2224519"/>
                  <a:gd name="connsiteX133" fmla="*/ 703246 w 3598495"/>
                  <a:gd name="connsiteY133" fmla="*/ 1657991 h 2224519"/>
                  <a:gd name="connsiteX134" fmla="*/ 803729 w 3598495"/>
                  <a:gd name="connsiteY134" fmla="*/ 1406782 h 2224519"/>
                  <a:gd name="connsiteX135" fmla="*/ 884115 w 3598495"/>
                  <a:gd name="connsiteY135" fmla="*/ 1246008 h 2224519"/>
                  <a:gd name="connsiteX136" fmla="*/ 1160446 w 3598495"/>
                  <a:gd name="connsiteY136" fmla="*/ 1125427 h 2224519"/>
                  <a:gd name="connsiteX137" fmla="*/ 1637744 w 3598495"/>
                  <a:gd name="connsiteY137" fmla="*/ 648131 h 2224519"/>
                  <a:gd name="connsiteX138" fmla="*/ 1763348 w 3598495"/>
                  <a:gd name="connsiteY138" fmla="*/ 336632 h 2224519"/>
                  <a:gd name="connsiteX139" fmla="*/ 1642768 w 3598495"/>
                  <a:gd name="connsiteY139" fmla="*/ 376825 h 2224519"/>
                  <a:gd name="connsiteX140" fmla="*/ 1451848 w 3598495"/>
                  <a:gd name="connsiteY140" fmla="*/ 658179 h 2224519"/>
                  <a:gd name="connsiteX141" fmla="*/ 1170498 w 3598495"/>
                  <a:gd name="connsiteY141" fmla="*/ 497404 h 2224519"/>
                  <a:gd name="connsiteX142" fmla="*/ 1200641 w 3598495"/>
                  <a:gd name="connsiteY142" fmla="*/ 633056 h 2224519"/>
                  <a:gd name="connsiteX143" fmla="*/ 1115230 w 3598495"/>
                  <a:gd name="connsiteY143" fmla="*/ 869194 h 2224519"/>
                  <a:gd name="connsiteX144" fmla="*/ 1100158 w 3598495"/>
                  <a:gd name="connsiteY144" fmla="*/ 1004845 h 2224519"/>
                  <a:gd name="connsiteX145" fmla="*/ 904215 w 3598495"/>
                  <a:gd name="connsiteY145" fmla="*/ 1014893 h 2224519"/>
                  <a:gd name="connsiteX146" fmla="*/ 929336 w 3598495"/>
                  <a:gd name="connsiteY146" fmla="*/ 1175667 h 2224519"/>
                  <a:gd name="connsiteX147" fmla="*/ 708272 w 3598495"/>
                  <a:gd name="connsiteY147" fmla="*/ 984749 h 2224519"/>
                  <a:gd name="connsiteX148" fmla="*/ 607789 w 3598495"/>
                  <a:gd name="connsiteY148" fmla="*/ 914411 h 2224519"/>
                  <a:gd name="connsiteX149" fmla="*/ 809594 w 3598495"/>
                  <a:gd name="connsiteY149" fmla="*/ 1313832 h 2224519"/>
                  <a:gd name="connsiteX150" fmla="*/ 512330 w 3598495"/>
                  <a:gd name="connsiteY150" fmla="*/ 1356538 h 2224519"/>
                  <a:gd name="connsiteX151" fmla="*/ 647983 w 3598495"/>
                  <a:gd name="connsiteY151" fmla="*/ 1874028 h 2224519"/>
                  <a:gd name="connsiteX152" fmla="*/ 537449 w 3598495"/>
                  <a:gd name="connsiteY152" fmla="*/ 1798666 h 2224519"/>
                  <a:gd name="connsiteX153" fmla="*/ 391749 w 3598495"/>
                  <a:gd name="connsiteY153" fmla="*/ 1733351 h 2224519"/>
                  <a:gd name="connsiteX154" fmla="*/ 230975 w 3598495"/>
                  <a:gd name="connsiteY154" fmla="*/ 1436924 h 2224519"/>
                  <a:gd name="connsiteX155" fmla="*/ 356580 w 3598495"/>
                  <a:gd name="connsiteY155" fmla="*/ 1668037 h 2224519"/>
                  <a:gd name="connsiteX156" fmla="*/ 431942 w 3598495"/>
                  <a:gd name="connsiteY156" fmla="*/ 1833835 h 2224519"/>
                  <a:gd name="connsiteX157" fmla="*/ 527402 w 3598495"/>
                  <a:gd name="connsiteY157" fmla="*/ 1874028 h 2224519"/>
                  <a:gd name="connsiteX158" fmla="*/ 507305 w 3598495"/>
                  <a:gd name="connsiteY158" fmla="*/ 1989585 h 2224519"/>
                  <a:gd name="connsiteX159" fmla="*/ 311362 w 3598495"/>
                  <a:gd name="connsiteY159" fmla="*/ 2180503 h 2224519"/>
                  <a:gd name="connsiteX160" fmla="*/ 250235 w 3598495"/>
                  <a:gd name="connsiteY160" fmla="*/ 2142821 h 2224519"/>
                  <a:gd name="connsiteX161" fmla="*/ 220927 w 3598495"/>
                  <a:gd name="connsiteY161" fmla="*/ 1989584 h 2224519"/>
                  <a:gd name="connsiteX162" fmla="*/ 120444 w 3598495"/>
                  <a:gd name="connsiteY162" fmla="*/ 1909197 h 2224519"/>
                  <a:gd name="connsiteX163" fmla="*/ 65177 w 3598495"/>
                  <a:gd name="connsiteY163" fmla="*/ 1869004 h 2224519"/>
                  <a:gd name="connsiteX164" fmla="*/ 80251 w 3598495"/>
                  <a:gd name="connsiteY164" fmla="*/ 1673060 h 2224519"/>
                  <a:gd name="connsiteX165" fmla="*/ 205854 w 3598495"/>
                  <a:gd name="connsiteY165" fmla="*/ 1813738 h 2224519"/>
                  <a:gd name="connsiteX166" fmla="*/ 301314 w 3598495"/>
                  <a:gd name="connsiteY166" fmla="*/ 1974512 h 2224519"/>
                  <a:gd name="connsiteX167" fmla="*/ 326435 w 3598495"/>
                  <a:gd name="connsiteY167" fmla="*/ 1863979 h 2224519"/>
                  <a:gd name="connsiteX168" fmla="*/ 175710 w 3598495"/>
                  <a:gd name="connsiteY168" fmla="*/ 1517311 h 2224519"/>
                  <a:gd name="connsiteX169" fmla="*/ 150589 w 3598495"/>
                  <a:gd name="connsiteY169" fmla="*/ 1482143 h 2224519"/>
                  <a:gd name="connsiteX170" fmla="*/ 30008 w 3598495"/>
                  <a:gd name="connsiteY170" fmla="*/ 1642916 h 2224519"/>
                  <a:gd name="connsiteX171" fmla="*/ 19959 w 3598495"/>
                  <a:gd name="connsiteY171" fmla="*/ 1798665 h 2224519"/>
                  <a:gd name="connsiteX172" fmla="*/ 75227 w 3598495"/>
                  <a:gd name="connsiteY172" fmla="*/ 1301271 h 2224519"/>
                  <a:gd name="connsiteX173" fmla="*/ 175709 w 3598495"/>
                  <a:gd name="connsiteY173" fmla="*/ 1341465 h 2224519"/>
                  <a:gd name="connsiteX174" fmla="*/ 170685 w 3598495"/>
                  <a:gd name="connsiteY174" fmla="*/ 1125426 h 2224519"/>
                  <a:gd name="connsiteX175" fmla="*/ 95322 w 3598495"/>
                  <a:gd name="connsiteY175" fmla="*/ 1235957 h 2224519"/>
                  <a:gd name="connsiteX176" fmla="*/ 180733 w 3598495"/>
                  <a:gd name="connsiteY176" fmla="*/ 1045039 h 2224519"/>
                  <a:gd name="connsiteX177" fmla="*/ 276193 w 3598495"/>
                  <a:gd name="connsiteY177" fmla="*/ 864168 h 2224519"/>
                  <a:gd name="connsiteX178" fmla="*/ 471298 w 3598495"/>
                  <a:gd name="connsiteY178"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5818 w 3598495"/>
                  <a:gd name="connsiteY74" fmla="*/ 1295952 h 2224519"/>
                  <a:gd name="connsiteX75" fmla="*/ 2889945 w 3598495"/>
                  <a:gd name="connsiteY75" fmla="*/ 1304227 h 2224519"/>
                  <a:gd name="connsiteX76" fmla="*/ 3246055 w 3598495"/>
                  <a:gd name="connsiteY76" fmla="*/ 1339634 h 2224519"/>
                  <a:gd name="connsiteX77" fmla="*/ 2894083 w 3598495"/>
                  <a:gd name="connsiteY77" fmla="*/ 1266989 h 2224519"/>
                  <a:gd name="connsiteX78" fmla="*/ 2794782 w 3598495"/>
                  <a:gd name="connsiteY78" fmla="*/ 1204926 h 2224519"/>
                  <a:gd name="connsiteX79" fmla="*/ 2584069 w 3598495"/>
                  <a:gd name="connsiteY79" fmla="*/ 1239621 h 2224519"/>
                  <a:gd name="connsiteX80" fmla="*/ 2044267 w 3598495"/>
                  <a:gd name="connsiteY80" fmla="*/ 1386634 h 2224519"/>
                  <a:gd name="connsiteX81" fmla="*/ 2005425 w 3598495"/>
                  <a:gd name="connsiteY81" fmla="*/ 1225334 h 2224519"/>
                  <a:gd name="connsiteX82" fmla="*/ 2372137 w 3598495"/>
                  <a:gd name="connsiteY82" fmla="*/ 1108652 h 2224519"/>
                  <a:gd name="connsiteX83" fmla="*/ 2803144 w 3598495"/>
                  <a:gd name="connsiteY83" fmla="*/ 1101508 h 2224519"/>
                  <a:gd name="connsiteX84" fmla="*/ 2560257 w 3598495"/>
                  <a:gd name="connsiteY84" fmla="*/ 820521 h 2224519"/>
                  <a:gd name="connsiteX85" fmla="*/ 2226881 w 3598495"/>
                  <a:gd name="connsiteY85" fmla="*/ 1049121 h 2224519"/>
                  <a:gd name="connsiteX86" fmla="*/ 2105637 w 3598495"/>
                  <a:gd name="connsiteY86" fmla="*/ 967096 h 2224519"/>
                  <a:gd name="connsiteX87" fmla="*/ 1771168 w 3598495"/>
                  <a:gd name="connsiteY87" fmla="*/ 1203194 h 2224519"/>
                  <a:gd name="connsiteX88" fmla="*/ 1666272 w 3598495"/>
                  <a:gd name="connsiteY88" fmla="*/ 1103537 h 2224519"/>
                  <a:gd name="connsiteX89" fmla="*/ 1333340 w 3598495"/>
                  <a:gd name="connsiteY89" fmla="*/ 1505003 h 2224519"/>
                  <a:gd name="connsiteX90" fmla="*/ 1260930 w 3598495"/>
                  <a:gd name="connsiteY90" fmla="*/ 1457024 h 2224519"/>
                  <a:gd name="connsiteX91" fmla="*/ 1613074 w 3598495"/>
                  <a:gd name="connsiteY91" fmla="*/ 1076685 h 2224519"/>
                  <a:gd name="connsiteX92" fmla="*/ 1920715 w 3598495"/>
                  <a:gd name="connsiteY92" fmla="*/ 821267 h 2224519"/>
                  <a:gd name="connsiteX93" fmla="*/ 1829273 w 3598495"/>
                  <a:gd name="connsiteY93" fmla="*/ 817291 h 2224519"/>
                  <a:gd name="connsiteX94" fmla="*/ 1773614 w 3598495"/>
                  <a:gd name="connsiteY94" fmla="*/ 761632 h 2224519"/>
                  <a:gd name="connsiteX95" fmla="*/ 1456874 w 3598495"/>
                  <a:gd name="connsiteY95" fmla="*/ 1004847 h 2224519"/>
                  <a:gd name="connsiteX96" fmla="*/ 1527211 w 3598495"/>
                  <a:gd name="connsiteY96" fmla="*/ 753639 h 2224519"/>
                  <a:gd name="connsiteX97" fmla="*/ 1421703 w 3598495"/>
                  <a:gd name="connsiteY97" fmla="*/ 834026 h 2224519"/>
                  <a:gd name="connsiteX98" fmla="*/ 1512138 w 3598495"/>
                  <a:gd name="connsiteY98" fmla="*/ 834026 h 2224519"/>
                  <a:gd name="connsiteX99" fmla="*/ 1371461 w 3598495"/>
                  <a:gd name="connsiteY99" fmla="*/ 1019920 h 2224519"/>
                  <a:gd name="connsiteX100" fmla="*/ 1115228 w 3598495"/>
                  <a:gd name="connsiteY100" fmla="*/ 1246008 h 2224519"/>
                  <a:gd name="connsiteX101" fmla="*/ 907141 w 3598495"/>
                  <a:gd name="connsiteY101" fmla="*/ 1537410 h 2224519"/>
                  <a:gd name="connsiteX102" fmla="*/ 858995 w 3598495"/>
                  <a:gd name="connsiteY102" fmla="*/ 1612773 h 2224519"/>
                  <a:gd name="connsiteX103" fmla="*/ 1009720 w 3598495"/>
                  <a:gd name="connsiteY103" fmla="*/ 1909199 h 2224519"/>
                  <a:gd name="connsiteX104" fmla="*/ 1100156 w 3598495"/>
                  <a:gd name="connsiteY104" fmla="*/ 1889102 h 2224519"/>
                  <a:gd name="connsiteX105" fmla="*/ 1243117 w 3598495"/>
                  <a:gd name="connsiteY105" fmla="*/ 1429806 h 2224519"/>
                  <a:gd name="connsiteX106" fmla="*/ 1356169 w 3598495"/>
                  <a:gd name="connsiteY106" fmla="*/ 1501105 h 2224519"/>
                  <a:gd name="connsiteX107" fmla="*/ 1352194 w 3598495"/>
                  <a:gd name="connsiteY107" fmla="*/ 1596520 h 2224519"/>
                  <a:gd name="connsiteX108" fmla="*/ 1324384 w 3598495"/>
                  <a:gd name="connsiteY108" fmla="*/ 1770376 h 2224519"/>
                  <a:gd name="connsiteX109" fmla="*/ 1416465 w 3598495"/>
                  <a:gd name="connsiteY109" fmla="*/ 1910842 h 2224519"/>
                  <a:gd name="connsiteX110" fmla="*/ 1340269 w 3598495"/>
                  <a:gd name="connsiteY110" fmla="*/ 1640250 h 2224519"/>
                  <a:gd name="connsiteX111" fmla="*/ 1606637 w 3598495"/>
                  <a:gd name="connsiteY111" fmla="*/ 1513030 h 2224519"/>
                  <a:gd name="connsiteX112" fmla="*/ 1723643 w 3598495"/>
                  <a:gd name="connsiteY112" fmla="*/ 1293596 h 2224519"/>
                  <a:gd name="connsiteX113" fmla="*/ 1989073 w 3598495"/>
                  <a:gd name="connsiteY113" fmla="*/ 1262840 h 2224519"/>
                  <a:gd name="connsiteX114" fmla="*/ 1885956 w 3598495"/>
                  <a:gd name="connsiteY114" fmla="*/ 1550615 h 2224519"/>
                  <a:gd name="connsiteX115" fmla="*/ 1755393 w 3598495"/>
                  <a:gd name="connsiteY115" fmla="*/ 1719046 h 2224519"/>
                  <a:gd name="connsiteX116" fmla="*/ 1596312 w 3598495"/>
                  <a:gd name="connsiteY116" fmla="*/ 2013962 h 2224519"/>
                  <a:gd name="connsiteX117" fmla="*/ 1574831 w 3598495"/>
                  <a:gd name="connsiteY117" fmla="*/ 1921749 h 2224519"/>
                  <a:gd name="connsiteX118" fmla="*/ 1471464 w 3598495"/>
                  <a:gd name="connsiteY118" fmla="*/ 2065646 h 2224519"/>
                  <a:gd name="connsiteX119" fmla="*/ 1582781 w 3598495"/>
                  <a:gd name="connsiteY119" fmla="*/ 2133232 h 2224519"/>
                  <a:gd name="connsiteX120" fmla="*/ 1451584 w 3598495"/>
                  <a:gd name="connsiteY120" fmla="*/ 2200818 h 2224519"/>
                  <a:gd name="connsiteX121" fmla="*/ 1228948 w 3598495"/>
                  <a:gd name="connsiteY121" fmla="*/ 2208769 h 2224519"/>
                  <a:gd name="connsiteX122" fmla="*/ 982457 w 3598495"/>
                  <a:gd name="connsiteY122" fmla="*/ 2216722 h 2224519"/>
                  <a:gd name="connsiteX123" fmla="*/ 966555 w 3598495"/>
                  <a:gd name="connsiteY123" fmla="*/ 2137207 h 2224519"/>
                  <a:gd name="connsiteX124" fmla="*/ 1197143 w 3598495"/>
                  <a:gd name="connsiteY124" fmla="*/ 2161061 h 2224519"/>
                  <a:gd name="connsiteX125" fmla="*/ 1324364 w 3598495"/>
                  <a:gd name="connsiteY125" fmla="*/ 2141182 h 2224519"/>
                  <a:gd name="connsiteX126" fmla="*/ 1280632 w 3598495"/>
                  <a:gd name="connsiteY126" fmla="*/ 1954329 h 2224519"/>
                  <a:gd name="connsiteX127" fmla="*/ 1407852 w 3598495"/>
                  <a:gd name="connsiteY127" fmla="*/ 1926500 h 2224519"/>
                  <a:gd name="connsiteX128" fmla="*/ 1247453 w 3598495"/>
                  <a:gd name="connsiteY128" fmla="*/ 1884840 h 2224519"/>
                  <a:gd name="connsiteX129" fmla="*/ 1182614 w 3598495"/>
                  <a:gd name="connsiteY129" fmla="*/ 2054900 h 2224519"/>
                  <a:gd name="connsiteX130" fmla="*/ 1024793 w 3598495"/>
                  <a:gd name="connsiteY130" fmla="*/ 2120214 h 2224519"/>
                  <a:gd name="connsiteX131" fmla="*/ 884116 w 3598495"/>
                  <a:gd name="connsiteY131" fmla="*/ 1758474 h 2224519"/>
                  <a:gd name="connsiteX132" fmla="*/ 843922 w 3598495"/>
                  <a:gd name="connsiteY132" fmla="*/ 2069973 h 2224519"/>
                  <a:gd name="connsiteX133" fmla="*/ 703246 w 3598495"/>
                  <a:gd name="connsiteY133" fmla="*/ 1657991 h 2224519"/>
                  <a:gd name="connsiteX134" fmla="*/ 803729 w 3598495"/>
                  <a:gd name="connsiteY134" fmla="*/ 1406782 h 2224519"/>
                  <a:gd name="connsiteX135" fmla="*/ 884115 w 3598495"/>
                  <a:gd name="connsiteY135" fmla="*/ 1246008 h 2224519"/>
                  <a:gd name="connsiteX136" fmla="*/ 1160446 w 3598495"/>
                  <a:gd name="connsiteY136" fmla="*/ 1125427 h 2224519"/>
                  <a:gd name="connsiteX137" fmla="*/ 1637744 w 3598495"/>
                  <a:gd name="connsiteY137" fmla="*/ 648131 h 2224519"/>
                  <a:gd name="connsiteX138" fmla="*/ 1763348 w 3598495"/>
                  <a:gd name="connsiteY138" fmla="*/ 336632 h 2224519"/>
                  <a:gd name="connsiteX139" fmla="*/ 1642768 w 3598495"/>
                  <a:gd name="connsiteY139" fmla="*/ 376825 h 2224519"/>
                  <a:gd name="connsiteX140" fmla="*/ 1451848 w 3598495"/>
                  <a:gd name="connsiteY140" fmla="*/ 658179 h 2224519"/>
                  <a:gd name="connsiteX141" fmla="*/ 1170498 w 3598495"/>
                  <a:gd name="connsiteY141" fmla="*/ 497404 h 2224519"/>
                  <a:gd name="connsiteX142" fmla="*/ 1200641 w 3598495"/>
                  <a:gd name="connsiteY142" fmla="*/ 633056 h 2224519"/>
                  <a:gd name="connsiteX143" fmla="*/ 1115230 w 3598495"/>
                  <a:gd name="connsiteY143" fmla="*/ 869194 h 2224519"/>
                  <a:gd name="connsiteX144" fmla="*/ 1100158 w 3598495"/>
                  <a:gd name="connsiteY144" fmla="*/ 1004845 h 2224519"/>
                  <a:gd name="connsiteX145" fmla="*/ 904215 w 3598495"/>
                  <a:gd name="connsiteY145" fmla="*/ 1014893 h 2224519"/>
                  <a:gd name="connsiteX146" fmla="*/ 929336 w 3598495"/>
                  <a:gd name="connsiteY146" fmla="*/ 1175667 h 2224519"/>
                  <a:gd name="connsiteX147" fmla="*/ 708272 w 3598495"/>
                  <a:gd name="connsiteY147" fmla="*/ 984749 h 2224519"/>
                  <a:gd name="connsiteX148" fmla="*/ 607789 w 3598495"/>
                  <a:gd name="connsiteY148" fmla="*/ 914411 h 2224519"/>
                  <a:gd name="connsiteX149" fmla="*/ 809594 w 3598495"/>
                  <a:gd name="connsiteY149" fmla="*/ 1313832 h 2224519"/>
                  <a:gd name="connsiteX150" fmla="*/ 512330 w 3598495"/>
                  <a:gd name="connsiteY150" fmla="*/ 1356538 h 2224519"/>
                  <a:gd name="connsiteX151" fmla="*/ 647983 w 3598495"/>
                  <a:gd name="connsiteY151" fmla="*/ 1874028 h 2224519"/>
                  <a:gd name="connsiteX152" fmla="*/ 537449 w 3598495"/>
                  <a:gd name="connsiteY152" fmla="*/ 1798666 h 2224519"/>
                  <a:gd name="connsiteX153" fmla="*/ 391749 w 3598495"/>
                  <a:gd name="connsiteY153" fmla="*/ 1733351 h 2224519"/>
                  <a:gd name="connsiteX154" fmla="*/ 230975 w 3598495"/>
                  <a:gd name="connsiteY154" fmla="*/ 1436924 h 2224519"/>
                  <a:gd name="connsiteX155" fmla="*/ 356580 w 3598495"/>
                  <a:gd name="connsiteY155" fmla="*/ 1668037 h 2224519"/>
                  <a:gd name="connsiteX156" fmla="*/ 431942 w 3598495"/>
                  <a:gd name="connsiteY156" fmla="*/ 1833835 h 2224519"/>
                  <a:gd name="connsiteX157" fmla="*/ 527402 w 3598495"/>
                  <a:gd name="connsiteY157" fmla="*/ 1874028 h 2224519"/>
                  <a:gd name="connsiteX158" fmla="*/ 507305 w 3598495"/>
                  <a:gd name="connsiteY158" fmla="*/ 1989585 h 2224519"/>
                  <a:gd name="connsiteX159" fmla="*/ 311362 w 3598495"/>
                  <a:gd name="connsiteY159" fmla="*/ 2180503 h 2224519"/>
                  <a:gd name="connsiteX160" fmla="*/ 250235 w 3598495"/>
                  <a:gd name="connsiteY160" fmla="*/ 2142821 h 2224519"/>
                  <a:gd name="connsiteX161" fmla="*/ 220927 w 3598495"/>
                  <a:gd name="connsiteY161" fmla="*/ 1989584 h 2224519"/>
                  <a:gd name="connsiteX162" fmla="*/ 120444 w 3598495"/>
                  <a:gd name="connsiteY162" fmla="*/ 1909197 h 2224519"/>
                  <a:gd name="connsiteX163" fmla="*/ 65177 w 3598495"/>
                  <a:gd name="connsiteY163" fmla="*/ 1869004 h 2224519"/>
                  <a:gd name="connsiteX164" fmla="*/ 80251 w 3598495"/>
                  <a:gd name="connsiteY164" fmla="*/ 1673060 h 2224519"/>
                  <a:gd name="connsiteX165" fmla="*/ 205854 w 3598495"/>
                  <a:gd name="connsiteY165" fmla="*/ 1813738 h 2224519"/>
                  <a:gd name="connsiteX166" fmla="*/ 301314 w 3598495"/>
                  <a:gd name="connsiteY166" fmla="*/ 1974512 h 2224519"/>
                  <a:gd name="connsiteX167" fmla="*/ 326435 w 3598495"/>
                  <a:gd name="connsiteY167" fmla="*/ 1863979 h 2224519"/>
                  <a:gd name="connsiteX168" fmla="*/ 175710 w 3598495"/>
                  <a:gd name="connsiteY168" fmla="*/ 1517311 h 2224519"/>
                  <a:gd name="connsiteX169" fmla="*/ 150589 w 3598495"/>
                  <a:gd name="connsiteY169" fmla="*/ 1482143 h 2224519"/>
                  <a:gd name="connsiteX170" fmla="*/ 30008 w 3598495"/>
                  <a:gd name="connsiteY170" fmla="*/ 1642916 h 2224519"/>
                  <a:gd name="connsiteX171" fmla="*/ 19959 w 3598495"/>
                  <a:gd name="connsiteY171" fmla="*/ 1798665 h 2224519"/>
                  <a:gd name="connsiteX172" fmla="*/ 75227 w 3598495"/>
                  <a:gd name="connsiteY172" fmla="*/ 1301271 h 2224519"/>
                  <a:gd name="connsiteX173" fmla="*/ 175709 w 3598495"/>
                  <a:gd name="connsiteY173" fmla="*/ 1341465 h 2224519"/>
                  <a:gd name="connsiteX174" fmla="*/ 170685 w 3598495"/>
                  <a:gd name="connsiteY174" fmla="*/ 1125426 h 2224519"/>
                  <a:gd name="connsiteX175" fmla="*/ 95322 w 3598495"/>
                  <a:gd name="connsiteY175" fmla="*/ 1235957 h 2224519"/>
                  <a:gd name="connsiteX176" fmla="*/ 180733 w 3598495"/>
                  <a:gd name="connsiteY176" fmla="*/ 1045039 h 2224519"/>
                  <a:gd name="connsiteX177" fmla="*/ 276193 w 3598495"/>
                  <a:gd name="connsiteY177" fmla="*/ 864168 h 2224519"/>
                  <a:gd name="connsiteX178" fmla="*/ 471298 w 3598495"/>
                  <a:gd name="connsiteY178"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5818 w 3598495"/>
                  <a:gd name="connsiteY74" fmla="*/ 1295952 h 2224519"/>
                  <a:gd name="connsiteX75" fmla="*/ 2889945 w 3598495"/>
                  <a:gd name="connsiteY75" fmla="*/ 1304227 h 2224519"/>
                  <a:gd name="connsiteX76" fmla="*/ 3088548 w 3598495"/>
                  <a:gd name="connsiteY76" fmla="*/ 1333190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5818 w 3598495"/>
                  <a:gd name="connsiteY74" fmla="*/ 1295952 h 2224519"/>
                  <a:gd name="connsiteX75" fmla="*/ 2889945 w 3598495"/>
                  <a:gd name="connsiteY75" fmla="*/ 1304227 h 2224519"/>
                  <a:gd name="connsiteX76" fmla="*/ 3067860 w 3598495"/>
                  <a:gd name="connsiteY76" fmla="*/ 1432491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5818 w 3598495"/>
                  <a:gd name="connsiteY74" fmla="*/ 1295952 h 2224519"/>
                  <a:gd name="connsiteX75" fmla="*/ 2889945 w 3598495"/>
                  <a:gd name="connsiteY75" fmla="*/ 1304227 h 2224519"/>
                  <a:gd name="connsiteX76" fmla="*/ 3067860 w 3598495"/>
                  <a:gd name="connsiteY76" fmla="*/ 1432491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5818 w 3598495"/>
                  <a:gd name="connsiteY74" fmla="*/ 1295952 h 2224519"/>
                  <a:gd name="connsiteX75" fmla="*/ 2889945 w 3598495"/>
                  <a:gd name="connsiteY75" fmla="*/ 1304227 h 2224519"/>
                  <a:gd name="connsiteX76" fmla="*/ 3067860 w 3598495"/>
                  <a:gd name="connsiteY76" fmla="*/ 1432491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5818 w 3598495"/>
                  <a:gd name="connsiteY74" fmla="*/ 1295952 h 2224519"/>
                  <a:gd name="connsiteX75" fmla="*/ 2889945 w 3598495"/>
                  <a:gd name="connsiteY75" fmla="*/ 1304227 h 2224519"/>
                  <a:gd name="connsiteX76" fmla="*/ 3067860 w 3598495"/>
                  <a:gd name="connsiteY76" fmla="*/ 1432491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53405 w 3598495"/>
                  <a:gd name="connsiteY74" fmla="*/ 1320777 h 2224519"/>
                  <a:gd name="connsiteX75" fmla="*/ 2889945 w 3598495"/>
                  <a:gd name="connsiteY75" fmla="*/ 1304227 h 2224519"/>
                  <a:gd name="connsiteX76" fmla="*/ 3067860 w 3598495"/>
                  <a:gd name="connsiteY76" fmla="*/ 1432491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74092 w 3598495"/>
                  <a:gd name="connsiteY74" fmla="*/ 1291815 h 2224519"/>
                  <a:gd name="connsiteX75" fmla="*/ 2889945 w 3598495"/>
                  <a:gd name="connsiteY75" fmla="*/ 1304227 h 2224519"/>
                  <a:gd name="connsiteX76" fmla="*/ 3067860 w 3598495"/>
                  <a:gd name="connsiteY76" fmla="*/ 1432491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9954 w 3598495"/>
                  <a:gd name="connsiteY74" fmla="*/ 1300090 h 2224519"/>
                  <a:gd name="connsiteX75" fmla="*/ 2889945 w 3598495"/>
                  <a:gd name="connsiteY75" fmla="*/ 1304227 h 2224519"/>
                  <a:gd name="connsiteX76" fmla="*/ 3067860 w 3598495"/>
                  <a:gd name="connsiteY76" fmla="*/ 1432491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9954 w 3598495"/>
                  <a:gd name="connsiteY74" fmla="*/ 1300090 h 2224519"/>
                  <a:gd name="connsiteX75" fmla="*/ 2889945 w 3598495"/>
                  <a:gd name="connsiteY75" fmla="*/ 1304227 h 2224519"/>
                  <a:gd name="connsiteX76" fmla="*/ 3067860 w 3598495"/>
                  <a:gd name="connsiteY76" fmla="*/ 1432491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495"/>
                  <a:gd name="connsiteY0" fmla="*/ 663201 h 2224519"/>
                  <a:gd name="connsiteX1" fmla="*/ 693200 w 3598495"/>
                  <a:gd name="connsiteY1" fmla="*/ 401944 h 2224519"/>
                  <a:gd name="connsiteX2" fmla="*/ 743441 w 3598495"/>
                  <a:gd name="connsiteY2" fmla="*/ 462235 h 2224519"/>
                  <a:gd name="connsiteX3" fmla="*/ 708273 w 3598495"/>
                  <a:gd name="connsiteY3" fmla="*/ 572766 h 2224519"/>
                  <a:gd name="connsiteX4" fmla="*/ 637934 w 3598495"/>
                  <a:gd name="connsiteY4" fmla="*/ 582815 h 2224519"/>
                  <a:gd name="connsiteX5" fmla="*/ 562573 w 3598495"/>
                  <a:gd name="connsiteY5" fmla="*/ 617984 h 2224519"/>
                  <a:gd name="connsiteX6" fmla="*/ 688176 w 3598495"/>
                  <a:gd name="connsiteY6" fmla="*/ 768709 h 2224519"/>
                  <a:gd name="connsiteX7" fmla="*/ 487209 w 3598495"/>
                  <a:gd name="connsiteY7" fmla="*/ 743589 h 2224519"/>
                  <a:gd name="connsiteX8" fmla="*/ 421895 w 3598495"/>
                  <a:gd name="connsiteY8" fmla="*/ 944556 h 2224519"/>
                  <a:gd name="connsiteX9" fmla="*/ 241862 w 3598495"/>
                  <a:gd name="connsiteY9" fmla="*/ 984749 h 2224519"/>
                  <a:gd name="connsiteX10" fmla="*/ 306338 w 3598495"/>
                  <a:gd name="connsiteY10" fmla="*/ 1276151 h 2224519"/>
                  <a:gd name="connsiteX11" fmla="*/ 492233 w 3598495"/>
                  <a:gd name="connsiteY11" fmla="*/ 1185716 h 2224519"/>
                  <a:gd name="connsiteX12" fmla="*/ 477162 w 3598495"/>
                  <a:gd name="connsiteY12" fmla="*/ 969676 h 2224519"/>
                  <a:gd name="connsiteX13" fmla="*/ 738418 w 3598495"/>
                  <a:gd name="connsiteY13" fmla="*/ 773733 h 2224519"/>
                  <a:gd name="connsiteX14" fmla="*/ 818805 w 3598495"/>
                  <a:gd name="connsiteY14" fmla="*/ 808903 h 2224519"/>
                  <a:gd name="connsiteX15" fmla="*/ 889144 w 3598495"/>
                  <a:gd name="connsiteY15" fmla="*/ 909386 h 2224519"/>
                  <a:gd name="connsiteX16" fmla="*/ 793684 w 3598495"/>
                  <a:gd name="connsiteY16" fmla="*/ 698370 h 2224519"/>
                  <a:gd name="connsiteX17" fmla="*/ 803732 w 3598495"/>
                  <a:gd name="connsiteY17" fmla="*/ 427065 h 2224519"/>
                  <a:gd name="connsiteX18" fmla="*/ 979579 w 3598495"/>
                  <a:gd name="connsiteY18" fmla="*/ 281364 h 2224519"/>
                  <a:gd name="connsiteX19" fmla="*/ 904216 w 3598495"/>
                  <a:gd name="connsiteY19" fmla="*/ 462235 h 2224519"/>
                  <a:gd name="connsiteX20" fmla="*/ 899192 w 3598495"/>
                  <a:gd name="connsiteY20" fmla="*/ 537597 h 2224519"/>
                  <a:gd name="connsiteX21" fmla="*/ 1029820 w 3598495"/>
                  <a:gd name="connsiteY21" fmla="*/ 557694 h 2224519"/>
                  <a:gd name="connsiteX22" fmla="*/ 974554 w 3598495"/>
                  <a:gd name="connsiteY22" fmla="*/ 758661 h 2224519"/>
                  <a:gd name="connsiteX23" fmla="*/ 994652 w 3598495"/>
                  <a:gd name="connsiteY23" fmla="*/ 778759 h 2224519"/>
                  <a:gd name="connsiteX24" fmla="*/ 959482 w 3598495"/>
                  <a:gd name="connsiteY24" fmla="*/ 497404 h 2224519"/>
                  <a:gd name="connsiteX25" fmla="*/ 1034844 w 3598495"/>
                  <a:gd name="connsiteY25" fmla="*/ 306485 h 2224519"/>
                  <a:gd name="connsiteX26" fmla="*/ 1155424 w 3598495"/>
                  <a:gd name="connsiteY26" fmla="*/ 140687 h 2224519"/>
                  <a:gd name="connsiteX27" fmla="*/ 1265955 w 3598495"/>
                  <a:gd name="connsiteY27" fmla="*/ 206001 h 2224519"/>
                  <a:gd name="connsiteX28" fmla="*/ 1145375 w 3598495"/>
                  <a:gd name="connsiteY28" fmla="*/ 296438 h 2224519"/>
                  <a:gd name="connsiteX29" fmla="*/ 1311173 w 3598495"/>
                  <a:gd name="connsiteY29" fmla="*/ 406970 h 2224519"/>
                  <a:gd name="connsiteX30" fmla="*/ 1346340 w 3598495"/>
                  <a:gd name="connsiteY30" fmla="*/ 115567 h 2224519"/>
                  <a:gd name="connsiteX31" fmla="*/ 1436777 w 3598495"/>
                  <a:gd name="connsiteY31" fmla="*/ 45231 h 2224519"/>
                  <a:gd name="connsiteX32" fmla="*/ 1872613 w 3598495"/>
                  <a:gd name="connsiteY32" fmla="*/ 11326 h 2224519"/>
                  <a:gd name="connsiteX33" fmla="*/ 1952519 w 3598495"/>
                  <a:gd name="connsiteY33" fmla="*/ 22160 h 2224519"/>
                  <a:gd name="connsiteX34" fmla="*/ 2225311 w 3598495"/>
                  <a:gd name="connsiteY34" fmla="*/ 79631 h 2224519"/>
                  <a:gd name="connsiteX35" fmla="*/ 2341181 w 3598495"/>
                  <a:gd name="connsiteY35" fmla="*/ 539534 h 2224519"/>
                  <a:gd name="connsiteX36" fmla="*/ 2293556 w 3598495"/>
                  <a:gd name="connsiteY36" fmla="*/ 349033 h 2224519"/>
                  <a:gd name="connsiteX37" fmla="*/ 2131631 w 3598495"/>
                  <a:gd name="connsiteY37" fmla="*/ 329984 h 2224519"/>
                  <a:gd name="connsiteX38" fmla="*/ 2093531 w 3598495"/>
                  <a:gd name="connsiteY38" fmla="*/ 172821 h 2224519"/>
                  <a:gd name="connsiteX39" fmla="*/ 1964943 w 3598495"/>
                  <a:gd name="connsiteY39" fmla="*/ 239496 h 2224519"/>
                  <a:gd name="connsiteX40" fmla="*/ 1936368 w 3598495"/>
                  <a:gd name="connsiteY40" fmla="*/ 56934 h 2224519"/>
                  <a:gd name="connsiteX41" fmla="*/ 1773395 w 3598495"/>
                  <a:gd name="connsiteY41" fmla="*/ 50254 h 2224519"/>
                  <a:gd name="connsiteX42" fmla="*/ 1708081 w 3598495"/>
                  <a:gd name="connsiteY42" fmla="*/ 110545 h 2224519"/>
                  <a:gd name="connsiteX43" fmla="*/ 1461896 w 3598495"/>
                  <a:gd name="connsiteY43" fmla="*/ 90447 h 2224519"/>
                  <a:gd name="connsiteX44" fmla="*/ 1421703 w 3598495"/>
                  <a:gd name="connsiteY44" fmla="*/ 396922 h 2224519"/>
                  <a:gd name="connsiteX45" fmla="*/ 1878903 w 3598495"/>
                  <a:gd name="connsiteY45" fmla="*/ 291415 h 2224519"/>
                  <a:gd name="connsiteX46" fmla="*/ 1968422 w 3598495"/>
                  <a:gd name="connsiteY46" fmla="*/ 228894 h 2224519"/>
                  <a:gd name="connsiteX47" fmla="*/ 2091943 w 3598495"/>
                  <a:gd name="connsiteY47" fmla="*/ 226796 h 2224519"/>
                  <a:gd name="connsiteX48" fmla="*/ 2041143 w 3598495"/>
                  <a:gd name="connsiteY48" fmla="*/ 518896 h 2224519"/>
                  <a:gd name="connsiteX49" fmla="*/ 1901443 w 3598495"/>
                  <a:gd name="connsiteY49" fmla="*/ 779246 h 2224519"/>
                  <a:gd name="connsiteX50" fmla="*/ 2123693 w 3598495"/>
                  <a:gd name="connsiteY50" fmla="*/ 868146 h 2224519"/>
                  <a:gd name="connsiteX51" fmla="*/ 2117343 w 3598495"/>
                  <a:gd name="connsiteY51" fmla="*/ 398246 h 2224519"/>
                  <a:gd name="connsiteX52" fmla="*/ 2361818 w 3598495"/>
                  <a:gd name="connsiteY52" fmla="*/ 377609 h 2224519"/>
                  <a:gd name="connsiteX53" fmla="*/ 2326893 w 3598495"/>
                  <a:gd name="connsiteY53" fmla="*/ 531596 h 2224519"/>
                  <a:gd name="connsiteX54" fmla="*/ 2213753 w 3598495"/>
                  <a:gd name="connsiteY54" fmla="*/ 879852 h 2224519"/>
                  <a:gd name="connsiteX55" fmla="*/ 2426908 w 3598495"/>
                  <a:gd name="connsiteY55" fmla="*/ 577634 h 2224519"/>
                  <a:gd name="connsiteX56" fmla="*/ 2693607 w 3598495"/>
                  <a:gd name="connsiteY56" fmla="*/ 882434 h 2224519"/>
                  <a:gd name="connsiteX57" fmla="*/ 2960305 w 3598495"/>
                  <a:gd name="connsiteY57" fmla="*/ 1058646 h 2224519"/>
                  <a:gd name="connsiteX58" fmla="*/ 3598480 w 3598495"/>
                  <a:gd name="connsiteY58" fmla="*/ 730034 h 2224519"/>
                  <a:gd name="connsiteX59" fmla="*/ 3022218 w 3598495"/>
                  <a:gd name="connsiteY59" fmla="*/ 1572996 h 2224519"/>
                  <a:gd name="connsiteX60" fmla="*/ 2965069 w 3598495"/>
                  <a:gd name="connsiteY60" fmla="*/ 1701584 h 2224519"/>
                  <a:gd name="connsiteX61" fmla="*/ 2712657 w 3598495"/>
                  <a:gd name="connsiteY61" fmla="*/ 1572996 h 2224519"/>
                  <a:gd name="connsiteX62" fmla="*/ 2364994 w 3598495"/>
                  <a:gd name="connsiteY62" fmla="*/ 1739684 h 2224519"/>
                  <a:gd name="connsiteX63" fmla="*/ 1741107 w 3598495"/>
                  <a:gd name="connsiteY63" fmla="*/ 1953996 h 2224519"/>
                  <a:gd name="connsiteX64" fmla="*/ 1783969 w 3598495"/>
                  <a:gd name="connsiteY64" fmla="*/ 1796834 h 2224519"/>
                  <a:gd name="connsiteX65" fmla="*/ 1836357 w 3598495"/>
                  <a:gd name="connsiteY65" fmla="*/ 1606334 h 2224519"/>
                  <a:gd name="connsiteX66" fmla="*/ 2164969 w 3598495"/>
                  <a:gd name="connsiteY66" fmla="*/ 1577759 h 2224519"/>
                  <a:gd name="connsiteX67" fmla="*/ 2050669 w 3598495"/>
                  <a:gd name="connsiteY67" fmla="*/ 1434884 h 2224519"/>
                  <a:gd name="connsiteX68" fmla="*/ 2241169 w 3598495"/>
                  <a:gd name="connsiteY68" fmla="*/ 1339634 h 2224519"/>
                  <a:gd name="connsiteX69" fmla="*/ 2339650 w 3598495"/>
                  <a:gd name="connsiteY69" fmla="*/ 1482143 h 2224519"/>
                  <a:gd name="connsiteX70" fmla="*/ 2331894 w 3598495"/>
                  <a:gd name="connsiteY70" fmla="*/ 1673849 h 2224519"/>
                  <a:gd name="connsiteX71" fmla="*/ 2343788 w 3598495"/>
                  <a:gd name="connsiteY71" fmla="*/ 1428354 h 2224519"/>
                  <a:gd name="connsiteX72" fmla="*/ 2720306 w 3598495"/>
                  <a:gd name="connsiteY72" fmla="*/ 1293883 h 2224519"/>
                  <a:gd name="connsiteX73" fmla="*/ 2888869 w 3598495"/>
                  <a:gd name="connsiteY73" fmla="*/ 1406308 h 2224519"/>
                  <a:gd name="connsiteX74" fmla="*/ 2769954 w 3598495"/>
                  <a:gd name="connsiteY74" fmla="*/ 1300090 h 2224519"/>
                  <a:gd name="connsiteX75" fmla="*/ 2889945 w 3598495"/>
                  <a:gd name="connsiteY75" fmla="*/ 1304227 h 2224519"/>
                  <a:gd name="connsiteX76" fmla="*/ 3067860 w 3598495"/>
                  <a:gd name="connsiteY76" fmla="*/ 1432491 h 2224519"/>
                  <a:gd name="connsiteX77" fmla="*/ 3246055 w 3598495"/>
                  <a:gd name="connsiteY77" fmla="*/ 1339634 h 2224519"/>
                  <a:gd name="connsiteX78" fmla="*/ 2894083 w 3598495"/>
                  <a:gd name="connsiteY78" fmla="*/ 1266989 h 2224519"/>
                  <a:gd name="connsiteX79" fmla="*/ 2794782 w 3598495"/>
                  <a:gd name="connsiteY79" fmla="*/ 1204926 h 2224519"/>
                  <a:gd name="connsiteX80" fmla="*/ 2584069 w 3598495"/>
                  <a:gd name="connsiteY80" fmla="*/ 1239621 h 2224519"/>
                  <a:gd name="connsiteX81" fmla="*/ 2044267 w 3598495"/>
                  <a:gd name="connsiteY81" fmla="*/ 1386634 h 2224519"/>
                  <a:gd name="connsiteX82" fmla="*/ 2005425 w 3598495"/>
                  <a:gd name="connsiteY82" fmla="*/ 1225334 h 2224519"/>
                  <a:gd name="connsiteX83" fmla="*/ 2372137 w 3598495"/>
                  <a:gd name="connsiteY83" fmla="*/ 1108652 h 2224519"/>
                  <a:gd name="connsiteX84" fmla="*/ 2803144 w 3598495"/>
                  <a:gd name="connsiteY84" fmla="*/ 1101508 h 2224519"/>
                  <a:gd name="connsiteX85" fmla="*/ 2560257 w 3598495"/>
                  <a:gd name="connsiteY85" fmla="*/ 820521 h 2224519"/>
                  <a:gd name="connsiteX86" fmla="*/ 2226881 w 3598495"/>
                  <a:gd name="connsiteY86" fmla="*/ 1049121 h 2224519"/>
                  <a:gd name="connsiteX87" fmla="*/ 2105637 w 3598495"/>
                  <a:gd name="connsiteY87" fmla="*/ 967096 h 2224519"/>
                  <a:gd name="connsiteX88" fmla="*/ 1771168 w 3598495"/>
                  <a:gd name="connsiteY88" fmla="*/ 1203194 h 2224519"/>
                  <a:gd name="connsiteX89" fmla="*/ 1666272 w 3598495"/>
                  <a:gd name="connsiteY89" fmla="*/ 1103537 h 2224519"/>
                  <a:gd name="connsiteX90" fmla="*/ 1333340 w 3598495"/>
                  <a:gd name="connsiteY90" fmla="*/ 1505003 h 2224519"/>
                  <a:gd name="connsiteX91" fmla="*/ 1260930 w 3598495"/>
                  <a:gd name="connsiteY91" fmla="*/ 1457024 h 2224519"/>
                  <a:gd name="connsiteX92" fmla="*/ 1613074 w 3598495"/>
                  <a:gd name="connsiteY92" fmla="*/ 1076685 h 2224519"/>
                  <a:gd name="connsiteX93" fmla="*/ 1920715 w 3598495"/>
                  <a:gd name="connsiteY93" fmla="*/ 821267 h 2224519"/>
                  <a:gd name="connsiteX94" fmla="*/ 1829273 w 3598495"/>
                  <a:gd name="connsiteY94" fmla="*/ 817291 h 2224519"/>
                  <a:gd name="connsiteX95" fmla="*/ 1773614 w 3598495"/>
                  <a:gd name="connsiteY95" fmla="*/ 761632 h 2224519"/>
                  <a:gd name="connsiteX96" fmla="*/ 1456874 w 3598495"/>
                  <a:gd name="connsiteY96" fmla="*/ 1004847 h 2224519"/>
                  <a:gd name="connsiteX97" fmla="*/ 1527211 w 3598495"/>
                  <a:gd name="connsiteY97" fmla="*/ 753639 h 2224519"/>
                  <a:gd name="connsiteX98" fmla="*/ 1421703 w 3598495"/>
                  <a:gd name="connsiteY98" fmla="*/ 834026 h 2224519"/>
                  <a:gd name="connsiteX99" fmla="*/ 1512138 w 3598495"/>
                  <a:gd name="connsiteY99" fmla="*/ 834026 h 2224519"/>
                  <a:gd name="connsiteX100" fmla="*/ 1371461 w 3598495"/>
                  <a:gd name="connsiteY100" fmla="*/ 1019920 h 2224519"/>
                  <a:gd name="connsiteX101" fmla="*/ 1115228 w 3598495"/>
                  <a:gd name="connsiteY101" fmla="*/ 1246008 h 2224519"/>
                  <a:gd name="connsiteX102" fmla="*/ 907141 w 3598495"/>
                  <a:gd name="connsiteY102" fmla="*/ 1537410 h 2224519"/>
                  <a:gd name="connsiteX103" fmla="*/ 858995 w 3598495"/>
                  <a:gd name="connsiteY103" fmla="*/ 1612773 h 2224519"/>
                  <a:gd name="connsiteX104" fmla="*/ 1009720 w 3598495"/>
                  <a:gd name="connsiteY104" fmla="*/ 1909199 h 2224519"/>
                  <a:gd name="connsiteX105" fmla="*/ 1100156 w 3598495"/>
                  <a:gd name="connsiteY105" fmla="*/ 1889102 h 2224519"/>
                  <a:gd name="connsiteX106" fmla="*/ 1243117 w 3598495"/>
                  <a:gd name="connsiteY106" fmla="*/ 1429806 h 2224519"/>
                  <a:gd name="connsiteX107" fmla="*/ 1356169 w 3598495"/>
                  <a:gd name="connsiteY107" fmla="*/ 1501105 h 2224519"/>
                  <a:gd name="connsiteX108" fmla="*/ 1352194 w 3598495"/>
                  <a:gd name="connsiteY108" fmla="*/ 1596520 h 2224519"/>
                  <a:gd name="connsiteX109" fmla="*/ 1324384 w 3598495"/>
                  <a:gd name="connsiteY109" fmla="*/ 1770376 h 2224519"/>
                  <a:gd name="connsiteX110" fmla="*/ 1416465 w 3598495"/>
                  <a:gd name="connsiteY110" fmla="*/ 1910842 h 2224519"/>
                  <a:gd name="connsiteX111" fmla="*/ 1340269 w 3598495"/>
                  <a:gd name="connsiteY111" fmla="*/ 1640250 h 2224519"/>
                  <a:gd name="connsiteX112" fmla="*/ 1606637 w 3598495"/>
                  <a:gd name="connsiteY112" fmla="*/ 1513030 h 2224519"/>
                  <a:gd name="connsiteX113" fmla="*/ 1723643 w 3598495"/>
                  <a:gd name="connsiteY113" fmla="*/ 1293596 h 2224519"/>
                  <a:gd name="connsiteX114" fmla="*/ 1989073 w 3598495"/>
                  <a:gd name="connsiteY114" fmla="*/ 1262840 h 2224519"/>
                  <a:gd name="connsiteX115" fmla="*/ 1885956 w 3598495"/>
                  <a:gd name="connsiteY115" fmla="*/ 1550615 h 2224519"/>
                  <a:gd name="connsiteX116" fmla="*/ 1755393 w 3598495"/>
                  <a:gd name="connsiteY116" fmla="*/ 1719046 h 2224519"/>
                  <a:gd name="connsiteX117" fmla="*/ 1596312 w 3598495"/>
                  <a:gd name="connsiteY117" fmla="*/ 2013962 h 2224519"/>
                  <a:gd name="connsiteX118" fmla="*/ 1574831 w 3598495"/>
                  <a:gd name="connsiteY118" fmla="*/ 1921749 h 2224519"/>
                  <a:gd name="connsiteX119" fmla="*/ 1471464 w 3598495"/>
                  <a:gd name="connsiteY119" fmla="*/ 2065646 h 2224519"/>
                  <a:gd name="connsiteX120" fmla="*/ 1582781 w 3598495"/>
                  <a:gd name="connsiteY120" fmla="*/ 2133232 h 2224519"/>
                  <a:gd name="connsiteX121" fmla="*/ 1451584 w 3598495"/>
                  <a:gd name="connsiteY121" fmla="*/ 2200818 h 2224519"/>
                  <a:gd name="connsiteX122" fmla="*/ 1228948 w 3598495"/>
                  <a:gd name="connsiteY122" fmla="*/ 2208769 h 2224519"/>
                  <a:gd name="connsiteX123" fmla="*/ 982457 w 3598495"/>
                  <a:gd name="connsiteY123" fmla="*/ 2216722 h 2224519"/>
                  <a:gd name="connsiteX124" fmla="*/ 966555 w 3598495"/>
                  <a:gd name="connsiteY124" fmla="*/ 2137207 h 2224519"/>
                  <a:gd name="connsiteX125" fmla="*/ 1197143 w 3598495"/>
                  <a:gd name="connsiteY125" fmla="*/ 2161061 h 2224519"/>
                  <a:gd name="connsiteX126" fmla="*/ 1324364 w 3598495"/>
                  <a:gd name="connsiteY126" fmla="*/ 2141182 h 2224519"/>
                  <a:gd name="connsiteX127" fmla="*/ 1280632 w 3598495"/>
                  <a:gd name="connsiteY127" fmla="*/ 1954329 h 2224519"/>
                  <a:gd name="connsiteX128" fmla="*/ 1407852 w 3598495"/>
                  <a:gd name="connsiteY128" fmla="*/ 1926500 h 2224519"/>
                  <a:gd name="connsiteX129" fmla="*/ 1247453 w 3598495"/>
                  <a:gd name="connsiteY129" fmla="*/ 1884840 h 2224519"/>
                  <a:gd name="connsiteX130" fmla="*/ 1182614 w 3598495"/>
                  <a:gd name="connsiteY130" fmla="*/ 2054900 h 2224519"/>
                  <a:gd name="connsiteX131" fmla="*/ 1024793 w 3598495"/>
                  <a:gd name="connsiteY131" fmla="*/ 2120214 h 2224519"/>
                  <a:gd name="connsiteX132" fmla="*/ 884116 w 3598495"/>
                  <a:gd name="connsiteY132" fmla="*/ 1758474 h 2224519"/>
                  <a:gd name="connsiteX133" fmla="*/ 843922 w 3598495"/>
                  <a:gd name="connsiteY133" fmla="*/ 2069973 h 2224519"/>
                  <a:gd name="connsiteX134" fmla="*/ 703246 w 3598495"/>
                  <a:gd name="connsiteY134" fmla="*/ 1657991 h 2224519"/>
                  <a:gd name="connsiteX135" fmla="*/ 803729 w 3598495"/>
                  <a:gd name="connsiteY135" fmla="*/ 1406782 h 2224519"/>
                  <a:gd name="connsiteX136" fmla="*/ 884115 w 3598495"/>
                  <a:gd name="connsiteY136" fmla="*/ 1246008 h 2224519"/>
                  <a:gd name="connsiteX137" fmla="*/ 1160446 w 3598495"/>
                  <a:gd name="connsiteY137" fmla="*/ 1125427 h 2224519"/>
                  <a:gd name="connsiteX138" fmla="*/ 1637744 w 3598495"/>
                  <a:gd name="connsiteY138" fmla="*/ 648131 h 2224519"/>
                  <a:gd name="connsiteX139" fmla="*/ 1763348 w 3598495"/>
                  <a:gd name="connsiteY139" fmla="*/ 336632 h 2224519"/>
                  <a:gd name="connsiteX140" fmla="*/ 1642768 w 3598495"/>
                  <a:gd name="connsiteY140" fmla="*/ 376825 h 2224519"/>
                  <a:gd name="connsiteX141" fmla="*/ 1451848 w 3598495"/>
                  <a:gd name="connsiteY141" fmla="*/ 658179 h 2224519"/>
                  <a:gd name="connsiteX142" fmla="*/ 1170498 w 3598495"/>
                  <a:gd name="connsiteY142" fmla="*/ 497404 h 2224519"/>
                  <a:gd name="connsiteX143" fmla="*/ 1200641 w 3598495"/>
                  <a:gd name="connsiteY143" fmla="*/ 633056 h 2224519"/>
                  <a:gd name="connsiteX144" fmla="*/ 1115230 w 3598495"/>
                  <a:gd name="connsiteY144" fmla="*/ 869194 h 2224519"/>
                  <a:gd name="connsiteX145" fmla="*/ 1100158 w 3598495"/>
                  <a:gd name="connsiteY145" fmla="*/ 1004845 h 2224519"/>
                  <a:gd name="connsiteX146" fmla="*/ 904215 w 3598495"/>
                  <a:gd name="connsiteY146" fmla="*/ 1014893 h 2224519"/>
                  <a:gd name="connsiteX147" fmla="*/ 929336 w 3598495"/>
                  <a:gd name="connsiteY147" fmla="*/ 1175667 h 2224519"/>
                  <a:gd name="connsiteX148" fmla="*/ 708272 w 3598495"/>
                  <a:gd name="connsiteY148" fmla="*/ 984749 h 2224519"/>
                  <a:gd name="connsiteX149" fmla="*/ 607789 w 3598495"/>
                  <a:gd name="connsiteY149" fmla="*/ 914411 h 2224519"/>
                  <a:gd name="connsiteX150" fmla="*/ 809594 w 3598495"/>
                  <a:gd name="connsiteY150" fmla="*/ 1313832 h 2224519"/>
                  <a:gd name="connsiteX151" fmla="*/ 512330 w 3598495"/>
                  <a:gd name="connsiteY151" fmla="*/ 1356538 h 2224519"/>
                  <a:gd name="connsiteX152" fmla="*/ 647983 w 3598495"/>
                  <a:gd name="connsiteY152" fmla="*/ 1874028 h 2224519"/>
                  <a:gd name="connsiteX153" fmla="*/ 537449 w 3598495"/>
                  <a:gd name="connsiteY153" fmla="*/ 1798666 h 2224519"/>
                  <a:gd name="connsiteX154" fmla="*/ 391749 w 3598495"/>
                  <a:gd name="connsiteY154" fmla="*/ 1733351 h 2224519"/>
                  <a:gd name="connsiteX155" fmla="*/ 230975 w 3598495"/>
                  <a:gd name="connsiteY155" fmla="*/ 1436924 h 2224519"/>
                  <a:gd name="connsiteX156" fmla="*/ 356580 w 3598495"/>
                  <a:gd name="connsiteY156" fmla="*/ 1668037 h 2224519"/>
                  <a:gd name="connsiteX157" fmla="*/ 431942 w 3598495"/>
                  <a:gd name="connsiteY157" fmla="*/ 1833835 h 2224519"/>
                  <a:gd name="connsiteX158" fmla="*/ 527402 w 3598495"/>
                  <a:gd name="connsiteY158" fmla="*/ 1874028 h 2224519"/>
                  <a:gd name="connsiteX159" fmla="*/ 507305 w 3598495"/>
                  <a:gd name="connsiteY159" fmla="*/ 1989585 h 2224519"/>
                  <a:gd name="connsiteX160" fmla="*/ 311362 w 3598495"/>
                  <a:gd name="connsiteY160" fmla="*/ 2180503 h 2224519"/>
                  <a:gd name="connsiteX161" fmla="*/ 250235 w 3598495"/>
                  <a:gd name="connsiteY161" fmla="*/ 2142821 h 2224519"/>
                  <a:gd name="connsiteX162" fmla="*/ 220927 w 3598495"/>
                  <a:gd name="connsiteY162" fmla="*/ 1989584 h 2224519"/>
                  <a:gd name="connsiteX163" fmla="*/ 120444 w 3598495"/>
                  <a:gd name="connsiteY163" fmla="*/ 1909197 h 2224519"/>
                  <a:gd name="connsiteX164" fmla="*/ 65177 w 3598495"/>
                  <a:gd name="connsiteY164" fmla="*/ 1869004 h 2224519"/>
                  <a:gd name="connsiteX165" fmla="*/ 80251 w 3598495"/>
                  <a:gd name="connsiteY165" fmla="*/ 1673060 h 2224519"/>
                  <a:gd name="connsiteX166" fmla="*/ 205854 w 3598495"/>
                  <a:gd name="connsiteY166" fmla="*/ 1813738 h 2224519"/>
                  <a:gd name="connsiteX167" fmla="*/ 301314 w 3598495"/>
                  <a:gd name="connsiteY167" fmla="*/ 1974512 h 2224519"/>
                  <a:gd name="connsiteX168" fmla="*/ 326435 w 3598495"/>
                  <a:gd name="connsiteY168" fmla="*/ 1863979 h 2224519"/>
                  <a:gd name="connsiteX169" fmla="*/ 175710 w 3598495"/>
                  <a:gd name="connsiteY169" fmla="*/ 1517311 h 2224519"/>
                  <a:gd name="connsiteX170" fmla="*/ 150589 w 3598495"/>
                  <a:gd name="connsiteY170" fmla="*/ 1482143 h 2224519"/>
                  <a:gd name="connsiteX171" fmla="*/ 30008 w 3598495"/>
                  <a:gd name="connsiteY171" fmla="*/ 1642916 h 2224519"/>
                  <a:gd name="connsiteX172" fmla="*/ 19959 w 3598495"/>
                  <a:gd name="connsiteY172" fmla="*/ 1798665 h 2224519"/>
                  <a:gd name="connsiteX173" fmla="*/ 75227 w 3598495"/>
                  <a:gd name="connsiteY173" fmla="*/ 1301271 h 2224519"/>
                  <a:gd name="connsiteX174" fmla="*/ 175709 w 3598495"/>
                  <a:gd name="connsiteY174" fmla="*/ 1341465 h 2224519"/>
                  <a:gd name="connsiteX175" fmla="*/ 170685 w 3598495"/>
                  <a:gd name="connsiteY175" fmla="*/ 1125426 h 2224519"/>
                  <a:gd name="connsiteX176" fmla="*/ 95322 w 3598495"/>
                  <a:gd name="connsiteY176" fmla="*/ 1235957 h 2224519"/>
                  <a:gd name="connsiteX177" fmla="*/ 180733 w 3598495"/>
                  <a:gd name="connsiteY177" fmla="*/ 1045039 h 2224519"/>
                  <a:gd name="connsiteX178" fmla="*/ 276193 w 3598495"/>
                  <a:gd name="connsiteY178" fmla="*/ 864168 h 2224519"/>
                  <a:gd name="connsiteX179" fmla="*/ 471298 w 3598495"/>
                  <a:gd name="connsiteY179" fmla="*/ 663201 h 2224519"/>
                  <a:gd name="connsiteX0" fmla="*/ 471298 w 3598540"/>
                  <a:gd name="connsiteY0" fmla="*/ 663201 h 2224519"/>
                  <a:gd name="connsiteX1" fmla="*/ 693200 w 3598540"/>
                  <a:gd name="connsiteY1" fmla="*/ 401944 h 2224519"/>
                  <a:gd name="connsiteX2" fmla="*/ 743441 w 3598540"/>
                  <a:gd name="connsiteY2" fmla="*/ 462235 h 2224519"/>
                  <a:gd name="connsiteX3" fmla="*/ 708273 w 3598540"/>
                  <a:gd name="connsiteY3" fmla="*/ 572766 h 2224519"/>
                  <a:gd name="connsiteX4" fmla="*/ 637934 w 3598540"/>
                  <a:gd name="connsiteY4" fmla="*/ 582815 h 2224519"/>
                  <a:gd name="connsiteX5" fmla="*/ 562573 w 3598540"/>
                  <a:gd name="connsiteY5" fmla="*/ 617984 h 2224519"/>
                  <a:gd name="connsiteX6" fmla="*/ 688176 w 3598540"/>
                  <a:gd name="connsiteY6" fmla="*/ 768709 h 2224519"/>
                  <a:gd name="connsiteX7" fmla="*/ 487209 w 3598540"/>
                  <a:gd name="connsiteY7" fmla="*/ 743589 h 2224519"/>
                  <a:gd name="connsiteX8" fmla="*/ 421895 w 3598540"/>
                  <a:gd name="connsiteY8" fmla="*/ 944556 h 2224519"/>
                  <a:gd name="connsiteX9" fmla="*/ 241862 w 3598540"/>
                  <a:gd name="connsiteY9" fmla="*/ 984749 h 2224519"/>
                  <a:gd name="connsiteX10" fmla="*/ 306338 w 3598540"/>
                  <a:gd name="connsiteY10" fmla="*/ 1276151 h 2224519"/>
                  <a:gd name="connsiteX11" fmla="*/ 492233 w 3598540"/>
                  <a:gd name="connsiteY11" fmla="*/ 1185716 h 2224519"/>
                  <a:gd name="connsiteX12" fmla="*/ 477162 w 3598540"/>
                  <a:gd name="connsiteY12" fmla="*/ 969676 h 2224519"/>
                  <a:gd name="connsiteX13" fmla="*/ 738418 w 3598540"/>
                  <a:gd name="connsiteY13" fmla="*/ 773733 h 2224519"/>
                  <a:gd name="connsiteX14" fmla="*/ 818805 w 3598540"/>
                  <a:gd name="connsiteY14" fmla="*/ 808903 h 2224519"/>
                  <a:gd name="connsiteX15" fmla="*/ 889144 w 3598540"/>
                  <a:gd name="connsiteY15" fmla="*/ 909386 h 2224519"/>
                  <a:gd name="connsiteX16" fmla="*/ 793684 w 3598540"/>
                  <a:gd name="connsiteY16" fmla="*/ 698370 h 2224519"/>
                  <a:gd name="connsiteX17" fmla="*/ 803732 w 3598540"/>
                  <a:gd name="connsiteY17" fmla="*/ 427065 h 2224519"/>
                  <a:gd name="connsiteX18" fmla="*/ 979579 w 3598540"/>
                  <a:gd name="connsiteY18" fmla="*/ 281364 h 2224519"/>
                  <a:gd name="connsiteX19" fmla="*/ 904216 w 3598540"/>
                  <a:gd name="connsiteY19" fmla="*/ 462235 h 2224519"/>
                  <a:gd name="connsiteX20" fmla="*/ 899192 w 3598540"/>
                  <a:gd name="connsiteY20" fmla="*/ 537597 h 2224519"/>
                  <a:gd name="connsiteX21" fmla="*/ 1029820 w 3598540"/>
                  <a:gd name="connsiteY21" fmla="*/ 557694 h 2224519"/>
                  <a:gd name="connsiteX22" fmla="*/ 974554 w 3598540"/>
                  <a:gd name="connsiteY22" fmla="*/ 758661 h 2224519"/>
                  <a:gd name="connsiteX23" fmla="*/ 994652 w 3598540"/>
                  <a:gd name="connsiteY23" fmla="*/ 778759 h 2224519"/>
                  <a:gd name="connsiteX24" fmla="*/ 959482 w 3598540"/>
                  <a:gd name="connsiteY24" fmla="*/ 497404 h 2224519"/>
                  <a:gd name="connsiteX25" fmla="*/ 1034844 w 3598540"/>
                  <a:gd name="connsiteY25" fmla="*/ 306485 h 2224519"/>
                  <a:gd name="connsiteX26" fmla="*/ 1155424 w 3598540"/>
                  <a:gd name="connsiteY26" fmla="*/ 140687 h 2224519"/>
                  <a:gd name="connsiteX27" fmla="*/ 1265955 w 3598540"/>
                  <a:gd name="connsiteY27" fmla="*/ 206001 h 2224519"/>
                  <a:gd name="connsiteX28" fmla="*/ 1145375 w 3598540"/>
                  <a:gd name="connsiteY28" fmla="*/ 296438 h 2224519"/>
                  <a:gd name="connsiteX29" fmla="*/ 1311173 w 3598540"/>
                  <a:gd name="connsiteY29" fmla="*/ 406970 h 2224519"/>
                  <a:gd name="connsiteX30" fmla="*/ 1346340 w 3598540"/>
                  <a:gd name="connsiteY30" fmla="*/ 115567 h 2224519"/>
                  <a:gd name="connsiteX31" fmla="*/ 1436777 w 3598540"/>
                  <a:gd name="connsiteY31" fmla="*/ 45231 h 2224519"/>
                  <a:gd name="connsiteX32" fmla="*/ 1872613 w 3598540"/>
                  <a:gd name="connsiteY32" fmla="*/ 11326 h 2224519"/>
                  <a:gd name="connsiteX33" fmla="*/ 1952519 w 3598540"/>
                  <a:gd name="connsiteY33" fmla="*/ 22160 h 2224519"/>
                  <a:gd name="connsiteX34" fmla="*/ 2225311 w 3598540"/>
                  <a:gd name="connsiteY34" fmla="*/ 79631 h 2224519"/>
                  <a:gd name="connsiteX35" fmla="*/ 2341181 w 3598540"/>
                  <a:gd name="connsiteY35" fmla="*/ 539534 h 2224519"/>
                  <a:gd name="connsiteX36" fmla="*/ 2293556 w 3598540"/>
                  <a:gd name="connsiteY36" fmla="*/ 349033 h 2224519"/>
                  <a:gd name="connsiteX37" fmla="*/ 2131631 w 3598540"/>
                  <a:gd name="connsiteY37" fmla="*/ 329984 h 2224519"/>
                  <a:gd name="connsiteX38" fmla="*/ 2093531 w 3598540"/>
                  <a:gd name="connsiteY38" fmla="*/ 172821 h 2224519"/>
                  <a:gd name="connsiteX39" fmla="*/ 1964943 w 3598540"/>
                  <a:gd name="connsiteY39" fmla="*/ 239496 h 2224519"/>
                  <a:gd name="connsiteX40" fmla="*/ 1936368 w 3598540"/>
                  <a:gd name="connsiteY40" fmla="*/ 56934 h 2224519"/>
                  <a:gd name="connsiteX41" fmla="*/ 1773395 w 3598540"/>
                  <a:gd name="connsiteY41" fmla="*/ 50254 h 2224519"/>
                  <a:gd name="connsiteX42" fmla="*/ 1708081 w 3598540"/>
                  <a:gd name="connsiteY42" fmla="*/ 110545 h 2224519"/>
                  <a:gd name="connsiteX43" fmla="*/ 1461896 w 3598540"/>
                  <a:gd name="connsiteY43" fmla="*/ 90447 h 2224519"/>
                  <a:gd name="connsiteX44" fmla="*/ 1421703 w 3598540"/>
                  <a:gd name="connsiteY44" fmla="*/ 396922 h 2224519"/>
                  <a:gd name="connsiteX45" fmla="*/ 1878903 w 3598540"/>
                  <a:gd name="connsiteY45" fmla="*/ 291415 h 2224519"/>
                  <a:gd name="connsiteX46" fmla="*/ 1968422 w 3598540"/>
                  <a:gd name="connsiteY46" fmla="*/ 228894 h 2224519"/>
                  <a:gd name="connsiteX47" fmla="*/ 2091943 w 3598540"/>
                  <a:gd name="connsiteY47" fmla="*/ 226796 h 2224519"/>
                  <a:gd name="connsiteX48" fmla="*/ 2041143 w 3598540"/>
                  <a:gd name="connsiteY48" fmla="*/ 518896 h 2224519"/>
                  <a:gd name="connsiteX49" fmla="*/ 1901443 w 3598540"/>
                  <a:gd name="connsiteY49" fmla="*/ 779246 h 2224519"/>
                  <a:gd name="connsiteX50" fmla="*/ 2123693 w 3598540"/>
                  <a:gd name="connsiteY50" fmla="*/ 868146 h 2224519"/>
                  <a:gd name="connsiteX51" fmla="*/ 2117343 w 3598540"/>
                  <a:gd name="connsiteY51" fmla="*/ 398246 h 2224519"/>
                  <a:gd name="connsiteX52" fmla="*/ 2361818 w 3598540"/>
                  <a:gd name="connsiteY52" fmla="*/ 377609 h 2224519"/>
                  <a:gd name="connsiteX53" fmla="*/ 2326893 w 3598540"/>
                  <a:gd name="connsiteY53" fmla="*/ 531596 h 2224519"/>
                  <a:gd name="connsiteX54" fmla="*/ 2213753 w 3598540"/>
                  <a:gd name="connsiteY54" fmla="*/ 879852 h 2224519"/>
                  <a:gd name="connsiteX55" fmla="*/ 2426908 w 3598540"/>
                  <a:gd name="connsiteY55" fmla="*/ 577634 h 2224519"/>
                  <a:gd name="connsiteX56" fmla="*/ 2693607 w 3598540"/>
                  <a:gd name="connsiteY56" fmla="*/ 882434 h 2224519"/>
                  <a:gd name="connsiteX57" fmla="*/ 2960305 w 3598540"/>
                  <a:gd name="connsiteY57" fmla="*/ 1058646 h 2224519"/>
                  <a:gd name="connsiteX58" fmla="*/ 3598480 w 3598540"/>
                  <a:gd name="connsiteY58" fmla="*/ 730034 h 2224519"/>
                  <a:gd name="connsiteX59" fmla="*/ 3394599 w 3598540"/>
                  <a:gd name="connsiteY59" fmla="*/ 1366118 h 2224519"/>
                  <a:gd name="connsiteX60" fmla="*/ 2965069 w 3598540"/>
                  <a:gd name="connsiteY60" fmla="*/ 1701584 h 2224519"/>
                  <a:gd name="connsiteX61" fmla="*/ 2712657 w 3598540"/>
                  <a:gd name="connsiteY61" fmla="*/ 1572996 h 2224519"/>
                  <a:gd name="connsiteX62" fmla="*/ 2364994 w 3598540"/>
                  <a:gd name="connsiteY62" fmla="*/ 1739684 h 2224519"/>
                  <a:gd name="connsiteX63" fmla="*/ 1741107 w 3598540"/>
                  <a:gd name="connsiteY63" fmla="*/ 1953996 h 2224519"/>
                  <a:gd name="connsiteX64" fmla="*/ 1783969 w 3598540"/>
                  <a:gd name="connsiteY64" fmla="*/ 1796834 h 2224519"/>
                  <a:gd name="connsiteX65" fmla="*/ 1836357 w 3598540"/>
                  <a:gd name="connsiteY65" fmla="*/ 1606334 h 2224519"/>
                  <a:gd name="connsiteX66" fmla="*/ 2164969 w 3598540"/>
                  <a:gd name="connsiteY66" fmla="*/ 1577759 h 2224519"/>
                  <a:gd name="connsiteX67" fmla="*/ 2050669 w 3598540"/>
                  <a:gd name="connsiteY67" fmla="*/ 1434884 h 2224519"/>
                  <a:gd name="connsiteX68" fmla="*/ 2241169 w 3598540"/>
                  <a:gd name="connsiteY68" fmla="*/ 1339634 h 2224519"/>
                  <a:gd name="connsiteX69" fmla="*/ 2339650 w 3598540"/>
                  <a:gd name="connsiteY69" fmla="*/ 1482143 h 2224519"/>
                  <a:gd name="connsiteX70" fmla="*/ 2331894 w 3598540"/>
                  <a:gd name="connsiteY70" fmla="*/ 1673849 h 2224519"/>
                  <a:gd name="connsiteX71" fmla="*/ 2343788 w 3598540"/>
                  <a:gd name="connsiteY71" fmla="*/ 1428354 h 2224519"/>
                  <a:gd name="connsiteX72" fmla="*/ 2720306 w 3598540"/>
                  <a:gd name="connsiteY72" fmla="*/ 1293883 h 2224519"/>
                  <a:gd name="connsiteX73" fmla="*/ 2888869 w 3598540"/>
                  <a:gd name="connsiteY73" fmla="*/ 1406308 h 2224519"/>
                  <a:gd name="connsiteX74" fmla="*/ 2769954 w 3598540"/>
                  <a:gd name="connsiteY74" fmla="*/ 1300090 h 2224519"/>
                  <a:gd name="connsiteX75" fmla="*/ 2889945 w 3598540"/>
                  <a:gd name="connsiteY75" fmla="*/ 1304227 h 2224519"/>
                  <a:gd name="connsiteX76" fmla="*/ 3067860 w 3598540"/>
                  <a:gd name="connsiteY76" fmla="*/ 1432491 h 2224519"/>
                  <a:gd name="connsiteX77" fmla="*/ 3246055 w 3598540"/>
                  <a:gd name="connsiteY77" fmla="*/ 1339634 h 2224519"/>
                  <a:gd name="connsiteX78" fmla="*/ 2894083 w 3598540"/>
                  <a:gd name="connsiteY78" fmla="*/ 1266989 h 2224519"/>
                  <a:gd name="connsiteX79" fmla="*/ 2794782 w 3598540"/>
                  <a:gd name="connsiteY79" fmla="*/ 1204926 h 2224519"/>
                  <a:gd name="connsiteX80" fmla="*/ 2584069 w 3598540"/>
                  <a:gd name="connsiteY80" fmla="*/ 1239621 h 2224519"/>
                  <a:gd name="connsiteX81" fmla="*/ 2044267 w 3598540"/>
                  <a:gd name="connsiteY81" fmla="*/ 1386634 h 2224519"/>
                  <a:gd name="connsiteX82" fmla="*/ 2005425 w 3598540"/>
                  <a:gd name="connsiteY82" fmla="*/ 1225334 h 2224519"/>
                  <a:gd name="connsiteX83" fmla="*/ 2372137 w 3598540"/>
                  <a:gd name="connsiteY83" fmla="*/ 1108652 h 2224519"/>
                  <a:gd name="connsiteX84" fmla="*/ 2803144 w 3598540"/>
                  <a:gd name="connsiteY84" fmla="*/ 1101508 h 2224519"/>
                  <a:gd name="connsiteX85" fmla="*/ 2560257 w 3598540"/>
                  <a:gd name="connsiteY85" fmla="*/ 820521 h 2224519"/>
                  <a:gd name="connsiteX86" fmla="*/ 2226881 w 3598540"/>
                  <a:gd name="connsiteY86" fmla="*/ 1049121 h 2224519"/>
                  <a:gd name="connsiteX87" fmla="*/ 2105637 w 3598540"/>
                  <a:gd name="connsiteY87" fmla="*/ 967096 h 2224519"/>
                  <a:gd name="connsiteX88" fmla="*/ 1771168 w 3598540"/>
                  <a:gd name="connsiteY88" fmla="*/ 1203194 h 2224519"/>
                  <a:gd name="connsiteX89" fmla="*/ 1666272 w 3598540"/>
                  <a:gd name="connsiteY89" fmla="*/ 1103537 h 2224519"/>
                  <a:gd name="connsiteX90" fmla="*/ 1333340 w 3598540"/>
                  <a:gd name="connsiteY90" fmla="*/ 1505003 h 2224519"/>
                  <a:gd name="connsiteX91" fmla="*/ 1260930 w 3598540"/>
                  <a:gd name="connsiteY91" fmla="*/ 1457024 h 2224519"/>
                  <a:gd name="connsiteX92" fmla="*/ 1613074 w 3598540"/>
                  <a:gd name="connsiteY92" fmla="*/ 1076685 h 2224519"/>
                  <a:gd name="connsiteX93" fmla="*/ 1920715 w 3598540"/>
                  <a:gd name="connsiteY93" fmla="*/ 821267 h 2224519"/>
                  <a:gd name="connsiteX94" fmla="*/ 1829273 w 3598540"/>
                  <a:gd name="connsiteY94" fmla="*/ 817291 h 2224519"/>
                  <a:gd name="connsiteX95" fmla="*/ 1773614 w 3598540"/>
                  <a:gd name="connsiteY95" fmla="*/ 761632 h 2224519"/>
                  <a:gd name="connsiteX96" fmla="*/ 1456874 w 3598540"/>
                  <a:gd name="connsiteY96" fmla="*/ 1004847 h 2224519"/>
                  <a:gd name="connsiteX97" fmla="*/ 1527211 w 3598540"/>
                  <a:gd name="connsiteY97" fmla="*/ 753639 h 2224519"/>
                  <a:gd name="connsiteX98" fmla="*/ 1421703 w 3598540"/>
                  <a:gd name="connsiteY98" fmla="*/ 834026 h 2224519"/>
                  <a:gd name="connsiteX99" fmla="*/ 1512138 w 3598540"/>
                  <a:gd name="connsiteY99" fmla="*/ 834026 h 2224519"/>
                  <a:gd name="connsiteX100" fmla="*/ 1371461 w 3598540"/>
                  <a:gd name="connsiteY100" fmla="*/ 1019920 h 2224519"/>
                  <a:gd name="connsiteX101" fmla="*/ 1115228 w 3598540"/>
                  <a:gd name="connsiteY101" fmla="*/ 1246008 h 2224519"/>
                  <a:gd name="connsiteX102" fmla="*/ 907141 w 3598540"/>
                  <a:gd name="connsiteY102" fmla="*/ 1537410 h 2224519"/>
                  <a:gd name="connsiteX103" fmla="*/ 858995 w 3598540"/>
                  <a:gd name="connsiteY103" fmla="*/ 1612773 h 2224519"/>
                  <a:gd name="connsiteX104" fmla="*/ 1009720 w 3598540"/>
                  <a:gd name="connsiteY104" fmla="*/ 1909199 h 2224519"/>
                  <a:gd name="connsiteX105" fmla="*/ 1100156 w 3598540"/>
                  <a:gd name="connsiteY105" fmla="*/ 1889102 h 2224519"/>
                  <a:gd name="connsiteX106" fmla="*/ 1243117 w 3598540"/>
                  <a:gd name="connsiteY106" fmla="*/ 1429806 h 2224519"/>
                  <a:gd name="connsiteX107" fmla="*/ 1356169 w 3598540"/>
                  <a:gd name="connsiteY107" fmla="*/ 1501105 h 2224519"/>
                  <a:gd name="connsiteX108" fmla="*/ 1352194 w 3598540"/>
                  <a:gd name="connsiteY108" fmla="*/ 1596520 h 2224519"/>
                  <a:gd name="connsiteX109" fmla="*/ 1324384 w 3598540"/>
                  <a:gd name="connsiteY109" fmla="*/ 1770376 h 2224519"/>
                  <a:gd name="connsiteX110" fmla="*/ 1416465 w 3598540"/>
                  <a:gd name="connsiteY110" fmla="*/ 1910842 h 2224519"/>
                  <a:gd name="connsiteX111" fmla="*/ 1340269 w 3598540"/>
                  <a:gd name="connsiteY111" fmla="*/ 1640250 h 2224519"/>
                  <a:gd name="connsiteX112" fmla="*/ 1606637 w 3598540"/>
                  <a:gd name="connsiteY112" fmla="*/ 1513030 h 2224519"/>
                  <a:gd name="connsiteX113" fmla="*/ 1723643 w 3598540"/>
                  <a:gd name="connsiteY113" fmla="*/ 1293596 h 2224519"/>
                  <a:gd name="connsiteX114" fmla="*/ 1989073 w 3598540"/>
                  <a:gd name="connsiteY114" fmla="*/ 1262840 h 2224519"/>
                  <a:gd name="connsiteX115" fmla="*/ 1885956 w 3598540"/>
                  <a:gd name="connsiteY115" fmla="*/ 1550615 h 2224519"/>
                  <a:gd name="connsiteX116" fmla="*/ 1755393 w 3598540"/>
                  <a:gd name="connsiteY116" fmla="*/ 1719046 h 2224519"/>
                  <a:gd name="connsiteX117" fmla="*/ 1596312 w 3598540"/>
                  <a:gd name="connsiteY117" fmla="*/ 2013962 h 2224519"/>
                  <a:gd name="connsiteX118" fmla="*/ 1574831 w 3598540"/>
                  <a:gd name="connsiteY118" fmla="*/ 1921749 h 2224519"/>
                  <a:gd name="connsiteX119" fmla="*/ 1471464 w 3598540"/>
                  <a:gd name="connsiteY119" fmla="*/ 2065646 h 2224519"/>
                  <a:gd name="connsiteX120" fmla="*/ 1582781 w 3598540"/>
                  <a:gd name="connsiteY120" fmla="*/ 2133232 h 2224519"/>
                  <a:gd name="connsiteX121" fmla="*/ 1451584 w 3598540"/>
                  <a:gd name="connsiteY121" fmla="*/ 2200818 h 2224519"/>
                  <a:gd name="connsiteX122" fmla="*/ 1228948 w 3598540"/>
                  <a:gd name="connsiteY122" fmla="*/ 2208769 h 2224519"/>
                  <a:gd name="connsiteX123" fmla="*/ 982457 w 3598540"/>
                  <a:gd name="connsiteY123" fmla="*/ 2216722 h 2224519"/>
                  <a:gd name="connsiteX124" fmla="*/ 966555 w 3598540"/>
                  <a:gd name="connsiteY124" fmla="*/ 2137207 h 2224519"/>
                  <a:gd name="connsiteX125" fmla="*/ 1197143 w 3598540"/>
                  <a:gd name="connsiteY125" fmla="*/ 2161061 h 2224519"/>
                  <a:gd name="connsiteX126" fmla="*/ 1324364 w 3598540"/>
                  <a:gd name="connsiteY126" fmla="*/ 2141182 h 2224519"/>
                  <a:gd name="connsiteX127" fmla="*/ 1280632 w 3598540"/>
                  <a:gd name="connsiteY127" fmla="*/ 1954329 h 2224519"/>
                  <a:gd name="connsiteX128" fmla="*/ 1407852 w 3598540"/>
                  <a:gd name="connsiteY128" fmla="*/ 1926500 h 2224519"/>
                  <a:gd name="connsiteX129" fmla="*/ 1247453 w 3598540"/>
                  <a:gd name="connsiteY129" fmla="*/ 1884840 h 2224519"/>
                  <a:gd name="connsiteX130" fmla="*/ 1182614 w 3598540"/>
                  <a:gd name="connsiteY130" fmla="*/ 2054900 h 2224519"/>
                  <a:gd name="connsiteX131" fmla="*/ 1024793 w 3598540"/>
                  <a:gd name="connsiteY131" fmla="*/ 2120214 h 2224519"/>
                  <a:gd name="connsiteX132" fmla="*/ 884116 w 3598540"/>
                  <a:gd name="connsiteY132" fmla="*/ 1758474 h 2224519"/>
                  <a:gd name="connsiteX133" fmla="*/ 843922 w 3598540"/>
                  <a:gd name="connsiteY133" fmla="*/ 2069973 h 2224519"/>
                  <a:gd name="connsiteX134" fmla="*/ 703246 w 3598540"/>
                  <a:gd name="connsiteY134" fmla="*/ 1657991 h 2224519"/>
                  <a:gd name="connsiteX135" fmla="*/ 803729 w 3598540"/>
                  <a:gd name="connsiteY135" fmla="*/ 1406782 h 2224519"/>
                  <a:gd name="connsiteX136" fmla="*/ 884115 w 3598540"/>
                  <a:gd name="connsiteY136" fmla="*/ 1246008 h 2224519"/>
                  <a:gd name="connsiteX137" fmla="*/ 1160446 w 3598540"/>
                  <a:gd name="connsiteY137" fmla="*/ 1125427 h 2224519"/>
                  <a:gd name="connsiteX138" fmla="*/ 1637744 w 3598540"/>
                  <a:gd name="connsiteY138" fmla="*/ 648131 h 2224519"/>
                  <a:gd name="connsiteX139" fmla="*/ 1763348 w 3598540"/>
                  <a:gd name="connsiteY139" fmla="*/ 336632 h 2224519"/>
                  <a:gd name="connsiteX140" fmla="*/ 1642768 w 3598540"/>
                  <a:gd name="connsiteY140" fmla="*/ 376825 h 2224519"/>
                  <a:gd name="connsiteX141" fmla="*/ 1451848 w 3598540"/>
                  <a:gd name="connsiteY141" fmla="*/ 658179 h 2224519"/>
                  <a:gd name="connsiteX142" fmla="*/ 1170498 w 3598540"/>
                  <a:gd name="connsiteY142" fmla="*/ 497404 h 2224519"/>
                  <a:gd name="connsiteX143" fmla="*/ 1200641 w 3598540"/>
                  <a:gd name="connsiteY143" fmla="*/ 633056 h 2224519"/>
                  <a:gd name="connsiteX144" fmla="*/ 1115230 w 3598540"/>
                  <a:gd name="connsiteY144" fmla="*/ 869194 h 2224519"/>
                  <a:gd name="connsiteX145" fmla="*/ 1100158 w 3598540"/>
                  <a:gd name="connsiteY145" fmla="*/ 1004845 h 2224519"/>
                  <a:gd name="connsiteX146" fmla="*/ 904215 w 3598540"/>
                  <a:gd name="connsiteY146" fmla="*/ 1014893 h 2224519"/>
                  <a:gd name="connsiteX147" fmla="*/ 929336 w 3598540"/>
                  <a:gd name="connsiteY147" fmla="*/ 1175667 h 2224519"/>
                  <a:gd name="connsiteX148" fmla="*/ 708272 w 3598540"/>
                  <a:gd name="connsiteY148" fmla="*/ 984749 h 2224519"/>
                  <a:gd name="connsiteX149" fmla="*/ 607789 w 3598540"/>
                  <a:gd name="connsiteY149" fmla="*/ 914411 h 2224519"/>
                  <a:gd name="connsiteX150" fmla="*/ 809594 w 3598540"/>
                  <a:gd name="connsiteY150" fmla="*/ 1313832 h 2224519"/>
                  <a:gd name="connsiteX151" fmla="*/ 512330 w 3598540"/>
                  <a:gd name="connsiteY151" fmla="*/ 1356538 h 2224519"/>
                  <a:gd name="connsiteX152" fmla="*/ 647983 w 3598540"/>
                  <a:gd name="connsiteY152" fmla="*/ 1874028 h 2224519"/>
                  <a:gd name="connsiteX153" fmla="*/ 537449 w 3598540"/>
                  <a:gd name="connsiteY153" fmla="*/ 1798666 h 2224519"/>
                  <a:gd name="connsiteX154" fmla="*/ 391749 w 3598540"/>
                  <a:gd name="connsiteY154" fmla="*/ 1733351 h 2224519"/>
                  <a:gd name="connsiteX155" fmla="*/ 230975 w 3598540"/>
                  <a:gd name="connsiteY155" fmla="*/ 1436924 h 2224519"/>
                  <a:gd name="connsiteX156" fmla="*/ 356580 w 3598540"/>
                  <a:gd name="connsiteY156" fmla="*/ 1668037 h 2224519"/>
                  <a:gd name="connsiteX157" fmla="*/ 431942 w 3598540"/>
                  <a:gd name="connsiteY157" fmla="*/ 1833835 h 2224519"/>
                  <a:gd name="connsiteX158" fmla="*/ 527402 w 3598540"/>
                  <a:gd name="connsiteY158" fmla="*/ 1874028 h 2224519"/>
                  <a:gd name="connsiteX159" fmla="*/ 507305 w 3598540"/>
                  <a:gd name="connsiteY159" fmla="*/ 1989585 h 2224519"/>
                  <a:gd name="connsiteX160" fmla="*/ 311362 w 3598540"/>
                  <a:gd name="connsiteY160" fmla="*/ 2180503 h 2224519"/>
                  <a:gd name="connsiteX161" fmla="*/ 250235 w 3598540"/>
                  <a:gd name="connsiteY161" fmla="*/ 2142821 h 2224519"/>
                  <a:gd name="connsiteX162" fmla="*/ 220927 w 3598540"/>
                  <a:gd name="connsiteY162" fmla="*/ 1989584 h 2224519"/>
                  <a:gd name="connsiteX163" fmla="*/ 120444 w 3598540"/>
                  <a:gd name="connsiteY163" fmla="*/ 1909197 h 2224519"/>
                  <a:gd name="connsiteX164" fmla="*/ 65177 w 3598540"/>
                  <a:gd name="connsiteY164" fmla="*/ 1869004 h 2224519"/>
                  <a:gd name="connsiteX165" fmla="*/ 80251 w 3598540"/>
                  <a:gd name="connsiteY165" fmla="*/ 1673060 h 2224519"/>
                  <a:gd name="connsiteX166" fmla="*/ 205854 w 3598540"/>
                  <a:gd name="connsiteY166" fmla="*/ 1813738 h 2224519"/>
                  <a:gd name="connsiteX167" fmla="*/ 301314 w 3598540"/>
                  <a:gd name="connsiteY167" fmla="*/ 1974512 h 2224519"/>
                  <a:gd name="connsiteX168" fmla="*/ 326435 w 3598540"/>
                  <a:gd name="connsiteY168" fmla="*/ 1863979 h 2224519"/>
                  <a:gd name="connsiteX169" fmla="*/ 175710 w 3598540"/>
                  <a:gd name="connsiteY169" fmla="*/ 1517311 h 2224519"/>
                  <a:gd name="connsiteX170" fmla="*/ 150589 w 3598540"/>
                  <a:gd name="connsiteY170" fmla="*/ 1482143 h 2224519"/>
                  <a:gd name="connsiteX171" fmla="*/ 30008 w 3598540"/>
                  <a:gd name="connsiteY171" fmla="*/ 1642916 h 2224519"/>
                  <a:gd name="connsiteX172" fmla="*/ 19959 w 3598540"/>
                  <a:gd name="connsiteY172" fmla="*/ 1798665 h 2224519"/>
                  <a:gd name="connsiteX173" fmla="*/ 75227 w 3598540"/>
                  <a:gd name="connsiteY173" fmla="*/ 1301271 h 2224519"/>
                  <a:gd name="connsiteX174" fmla="*/ 175709 w 3598540"/>
                  <a:gd name="connsiteY174" fmla="*/ 1341465 h 2224519"/>
                  <a:gd name="connsiteX175" fmla="*/ 170685 w 3598540"/>
                  <a:gd name="connsiteY175" fmla="*/ 1125426 h 2224519"/>
                  <a:gd name="connsiteX176" fmla="*/ 95322 w 3598540"/>
                  <a:gd name="connsiteY176" fmla="*/ 1235957 h 2224519"/>
                  <a:gd name="connsiteX177" fmla="*/ 180733 w 3598540"/>
                  <a:gd name="connsiteY177" fmla="*/ 1045039 h 2224519"/>
                  <a:gd name="connsiteX178" fmla="*/ 276193 w 3598540"/>
                  <a:gd name="connsiteY178" fmla="*/ 864168 h 2224519"/>
                  <a:gd name="connsiteX179" fmla="*/ 471298 w 3598540"/>
                  <a:gd name="connsiteY179" fmla="*/ 663201 h 2224519"/>
                  <a:gd name="connsiteX0" fmla="*/ 471298 w 3598540"/>
                  <a:gd name="connsiteY0" fmla="*/ 663201 h 2224519"/>
                  <a:gd name="connsiteX1" fmla="*/ 693200 w 3598540"/>
                  <a:gd name="connsiteY1" fmla="*/ 401944 h 2224519"/>
                  <a:gd name="connsiteX2" fmla="*/ 743441 w 3598540"/>
                  <a:gd name="connsiteY2" fmla="*/ 462235 h 2224519"/>
                  <a:gd name="connsiteX3" fmla="*/ 708273 w 3598540"/>
                  <a:gd name="connsiteY3" fmla="*/ 572766 h 2224519"/>
                  <a:gd name="connsiteX4" fmla="*/ 637934 w 3598540"/>
                  <a:gd name="connsiteY4" fmla="*/ 582815 h 2224519"/>
                  <a:gd name="connsiteX5" fmla="*/ 562573 w 3598540"/>
                  <a:gd name="connsiteY5" fmla="*/ 617984 h 2224519"/>
                  <a:gd name="connsiteX6" fmla="*/ 688176 w 3598540"/>
                  <a:gd name="connsiteY6" fmla="*/ 768709 h 2224519"/>
                  <a:gd name="connsiteX7" fmla="*/ 487209 w 3598540"/>
                  <a:gd name="connsiteY7" fmla="*/ 743589 h 2224519"/>
                  <a:gd name="connsiteX8" fmla="*/ 421895 w 3598540"/>
                  <a:gd name="connsiteY8" fmla="*/ 944556 h 2224519"/>
                  <a:gd name="connsiteX9" fmla="*/ 241862 w 3598540"/>
                  <a:gd name="connsiteY9" fmla="*/ 984749 h 2224519"/>
                  <a:gd name="connsiteX10" fmla="*/ 306338 w 3598540"/>
                  <a:gd name="connsiteY10" fmla="*/ 1276151 h 2224519"/>
                  <a:gd name="connsiteX11" fmla="*/ 492233 w 3598540"/>
                  <a:gd name="connsiteY11" fmla="*/ 1185716 h 2224519"/>
                  <a:gd name="connsiteX12" fmla="*/ 477162 w 3598540"/>
                  <a:gd name="connsiteY12" fmla="*/ 969676 h 2224519"/>
                  <a:gd name="connsiteX13" fmla="*/ 738418 w 3598540"/>
                  <a:gd name="connsiteY13" fmla="*/ 773733 h 2224519"/>
                  <a:gd name="connsiteX14" fmla="*/ 818805 w 3598540"/>
                  <a:gd name="connsiteY14" fmla="*/ 808903 h 2224519"/>
                  <a:gd name="connsiteX15" fmla="*/ 889144 w 3598540"/>
                  <a:gd name="connsiteY15" fmla="*/ 909386 h 2224519"/>
                  <a:gd name="connsiteX16" fmla="*/ 793684 w 3598540"/>
                  <a:gd name="connsiteY16" fmla="*/ 698370 h 2224519"/>
                  <a:gd name="connsiteX17" fmla="*/ 803732 w 3598540"/>
                  <a:gd name="connsiteY17" fmla="*/ 427065 h 2224519"/>
                  <a:gd name="connsiteX18" fmla="*/ 979579 w 3598540"/>
                  <a:gd name="connsiteY18" fmla="*/ 281364 h 2224519"/>
                  <a:gd name="connsiteX19" fmla="*/ 904216 w 3598540"/>
                  <a:gd name="connsiteY19" fmla="*/ 462235 h 2224519"/>
                  <a:gd name="connsiteX20" fmla="*/ 899192 w 3598540"/>
                  <a:gd name="connsiteY20" fmla="*/ 537597 h 2224519"/>
                  <a:gd name="connsiteX21" fmla="*/ 1029820 w 3598540"/>
                  <a:gd name="connsiteY21" fmla="*/ 557694 h 2224519"/>
                  <a:gd name="connsiteX22" fmla="*/ 974554 w 3598540"/>
                  <a:gd name="connsiteY22" fmla="*/ 758661 h 2224519"/>
                  <a:gd name="connsiteX23" fmla="*/ 994652 w 3598540"/>
                  <a:gd name="connsiteY23" fmla="*/ 778759 h 2224519"/>
                  <a:gd name="connsiteX24" fmla="*/ 959482 w 3598540"/>
                  <a:gd name="connsiteY24" fmla="*/ 497404 h 2224519"/>
                  <a:gd name="connsiteX25" fmla="*/ 1034844 w 3598540"/>
                  <a:gd name="connsiteY25" fmla="*/ 306485 h 2224519"/>
                  <a:gd name="connsiteX26" fmla="*/ 1155424 w 3598540"/>
                  <a:gd name="connsiteY26" fmla="*/ 140687 h 2224519"/>
                  <a:gd name="connsiteX27" fmla="*/ 1265955 w 3598540"/>
                  <a:gd name="connsiteY27" fmla="*/ 206001 h 2224519"/>
                  <a:gd name="connsiteX28" fmla="*/ 1145375 w 3598540"/>
                  <a:gd name="connsiteY28" fmla="*/ 296438 h 2224519"/>
                  <a:gd name="connsiteX29" fmla="*/ 1311173 w 3598540"/>
                  <a:gd name="connsiteY29" fmla="*/ 406970 h 2224519"/>
                  <a:gd name="connsiteX30" fmla="*/ 1346340 w 3598540"/>
                  <a:gd name="connsiteY30" fmla="*/ 115567 h 2224519"/>
                  <a:gd name="connsiteX31" fmla="*/ 1436777 w 3598540"/>
                  <a:gd name="connsiteY31" fmla="*/ 45231 h 2224519"/>
                  <a:gd name="connsiteX32" fmla="*/ 1872613 w 3598540"/>
                  <a:gd name="connsiteY32" fmla="*/ 11326 h 2224519"/>
                  <a:gd name="connsiteX33" fmla="*/ 1952519 w 3598540"/>
                  <a:gd name="connsiteY33" fmla="*/ 22160 h 2224519"/>
                  <a:gd name="connsiteX34" fmla="*/ 2225311 w 3598540"/>
                  <a:gd name="connsiteY34" fmla="*/ 79631 h 2224519"/>
                  <a:gd name="connsiteX35" fmla="*/ 2341181 w 3598540"/>
                  <a:gd name="connsiteY35" fmla="*/ 539534 h 2224519"/>
                  <a:gd name="connsiteX36" fmla="*/ 2293556 w 3598540"/>
                  <a:gd name="connsiteY36" fmla="*/ 349033 h 2224519"/>
                  <a:gd name="connsiteX37" fmla="*/ 2131631 w 3598540"/>
                  <a:gd name="connsiteY37" fmla="*/ 329984 h 2224519"/>
                  <a:gd name="connsiteX38" fmla="*/ 2093531 w 3598540"/>
                  <a:gd name="connsiteY38" fmla="*/ 172821 h 2224519"/>
                  <a:gd name="connsiteX39" fmla="*/ 1964943 w 3598540"/>
                  <a:gd name="connsiteY39" fmla="*/ 239496 h 2224519"/>
                  <a:gd name="connsiteX40" fmla="*/ 1936368 w 3598540"/>
                  <a:gd name="connsiteY40" fmla="*/ 56934 h 2224519"/>
                  <a:gd name="connsiteX41" fmla="*/ 1773395 w 3598540"/>
                  <a:gd name="connsiteY41" fmla="*/ 50254 h 2224519"/>
                  <a:gd name="connsiteX42" fmla="*/ 1708081 w 3598540"/>
                  <a:gd name="connsiteY42" fmla="*/ 110545 h 2224519"/>
                  <a:gd name="connsiteX43" fmla="*/ 1461896 w 3598540"/>
                  <a:gd name="connsiteY43" fmla="*/ 90447 h 2224519"/>
                  <a:gd name="connsiteX44" fmla="*/ 1421703 w 3598540"/>
                  <a:gd name="connsiteY44" fmla="*/ 396922 h 2224519"/>
                  <a:gd name="connsiteX45" fmla="*/ 1878903 w 3598540"/>
                  <a:gd name="connsiteY45" fmla="*/ 291415 h 2224519"/>
                  <a:gd name="connsiteX46" fmla="*/ 1968422 w 3598540"/>
                  <a:gd name="connsiteY46" fmla="*/ 228894 h 2224519"/>
                  <a:gd name="connsiteX47" fmla="*/ 2091943 w 3598540"/>
                  <a:gd name="connsiteY47" fmla="*/ 226796 h 2224519"/>
                  <a:gd name="connsiteX48" fmla="*/ 2041143 w 3598540"/>
                  <a:gd name="connsiteY48" fmla="*/ 518896 h 2224519"/>
                  <a:gd name="connsiteX49" fmla="*/ 1901443 w 3598540"/>
                  <a:gd name="connsiteY49" fmla="*/ 779246 h 2224519"/>
                  <a:gd name="connsiteX50" fmla="*/ 2123693 w 3598540"/>
                  <a:gd name="connsiteY50" fmla="*/ 868146 h 2224519"/>
                  <a:gd name="connsiteX51" fmla="*/ 2117343 w 3598540"/>
                  <a:gd name="connsiteY51" fmla="*/ 398246 h 2224519"/>
                  <a:gd name="connsiteX52" fmla="*/ 2361818 w 3598540"/>
                  <a:gd name="connsiteY52" fmla="*/ 377609 h 2224519"/>
                  <a:gd name="connsiteX53" fmla="*/ 2326893 w 3598540"/>
                  <a:gd name="connsiteY53" fmla="*/ 531596 h 2224519"/>
                  <a:gd name="connsiteX54" fmla="*/ 2213753 w 3598540"/>
                  <a:gd name="connsiteY54" fmla="*/ 879852 h 2224519"/>
                  <a:gd name="connsiteX55" fmla="*/ 2426908 w 3598540"/>
                  <a:gd name="connsiteY55" fmla="*/ 577634 h 2224519"/>
                  <a:gd name="connsiteX56" fmla="*/ 2693607 w 3598540"/>
                  <a:gd name="connsiteY56" fmla="*/ 882434 h 2224519"/>
                  <a:gd name="connsiteX57" fmla="*/ 2960305 w 3598540"/>
                  <a:gd name="connsiteY57" fmla="*/ 1058646 h 2224519"/>
                  <a:gd name="connsiteX58" fmla="*/ 3598480 w 3598540"/>
                  <a:gd name="connsiteY58" fmla="*/ 730034 h 2224519"/>
                  <a:gd name="connsiteX59" fmla="*/ 3394599 w 3598540"/>
                  <a:gd name="connsiteY59" fmla="*/ 1366118 h 2224519"/>
                  <a:gd name="connsiteX60" fmla="*/ 3022994 w 3598540"/>
                  <a:gd name="connsiteY60" fmla="*/ 1569182 h 2224519"/>
                  <a:gd name="connsiteX61" fmla="*/ 2712657 w 3598540"/>
                  <a:gd name="connsiteY61" fmla="*/ 1572996 h 2224519"/>
                  <a:gd name="connsiteX62" fmla="*/ 2364994 w 3598540"/>
                  <a:gd name="connsiteY62" fmla="*/ 1739684 h 2224519"/>
                  <a:gd name="connsiteX63" fmla="*/ 1741107 w 3598540"/>
                  <a:gd name="connsiteY63" fmla="*/ 1953996 h 2224519"/>
                  <a:gd name="connsiteX64" fmla="*/ 1783969 w 3598540"/>
                  <a:gd name="connsiteY64" fmla="*/ 1796834 h 2224519"/>
                  <a:gd name="connsiteX65" fmla="*/ 1836357 w 3598540"/>
                  <a:gd name="connsiteY65" fmla="*/ 1606334 h 2224519"/>
                  <a:gd name="connsiteX66" fmla="*/ 2164969 w 3598540"/>
                  <a:gd name="connsiteY66" fmla="*/ 1577759 h 2224519"/>
                  <a:gd name="connsiteX67" fmla="*/ 2050669 w 3598540"/>
                  <a:gd name="connsiteY67" fmla="*/ 1434884 h 2224519"/>
                  <a:gd name="connsiteX68" fmla="*/ 2241169 w 3598540"/>
                  <a:gd name="connsiteY68" fmla="*/ 1339634 h 2224519"/>
                  <a:gd name="connsiteX69" fmla="*/ 2339650 w 3598540"/>
                  <a:gd name="connsiteY69" fmla="*/ 1482143 h 2224519"/>
                  <a:gd name="connsiteX70" fmla="*/ 2331894 w 3598540"/>
                  <a:gd name="connsiteY70" fmla="*/ 1673849 h 2224519"/>
                  <a:gd name="connsiteX71" fmla="*/ 2343788 w 3598540"/>
                  <a:gd name="connsiteY71" fmla="*/ 1428354 h 2224519"/>
                  <a:gd name="connsiteX72" fmla="*/ 2720306 w 3598540"/>
                  <a:gd name="connsiteY72" fmla="*/ 1293883 h 2224519"/>
                  <a:gd name="connsiteX73" fmla="*/ 2888869 w 3598540"/>
                  <a:gd name="connsiteY73" fmla="*/ 1406308 h 2224519"/>
                  <a:gd name="connsiteX74" fmla="*/ 2769954 w 3598540"/>
                  <a:gd name="connsiteY74" fmla="*/ 1300090 h 2224519"/>
                  <a:gd name="connsiteX75" fmla="*/ 2889945 w 3598540"/>
                  <a:gd name="connsiteY75" fmla="*/ 1304227 h 2224519"/>
                  <a:gd name="connsiteX76" fmla="*/ 3067860 w 3598540"/>
                  <a:gd name="connsiteY76" fmla="*/ 1432491 h 2224519"/>
                  <a:gd name="connsiteX77" fmla="*/ 3246055 w 3598540"/>
                  <a:gd name="connsiteY77" fmla="*/ 1339634 h 2224519"/>
                  <a:gd name="connsiteX78" fmla="*/ 2894083 w 3598540"/>
                  <a:gd name="connsiteY78" fmla="*/ 1266989 h 2224519"/>
                  <a:gd name="connsiteX79" fmla="*/ 2794782 w 3598540"/>
                  <a:gd name="connsiteY79" fmla="*/ 1204926 h 2224519"/>
                  <a:gd name="connsiteX80" fmla="*/ 2584069 w 3598540"/>
                  <a:gd name="connsiteY80" fmla="*/ 1239621 h 2224519"/>
                  <a:gd name="connsiteX81" fmla="*/ 2044267 w 3598540"/>
                  <a:gd name="connsiteY81" fmla="*/ 1386634 h 2224519"/>
                  <a:gd name="connsiteX82" fmla="*/ 2005425 w 3598540"/>
                  <a:gd name="connsiteY82" fmla="*/ 1225334 h 2224519"/>
                  <a:gd name="connsiteX83" fmla="*/ 2372137 w 3598540"/>
                  <a:gd name="connsiteY83" fmla="*/ 1108652 h 2224519"/>
                  <a:gd name="connsiteX84" fmla="*/ 2803144 w 3598540"/>
                  <a:gd name="connsiteY84" fmla="*/ 1101508 h 2224519"/>
                  <a:gd name="connsiteX85" fmla="*/ 2560257 w 3598540"/>
                  <a:gd name="connsiteY85" fmla="*/ 820521 h 2224519"/>
                  <a:gd name="connsiteX86" fmla="*/ 2226881 w 3598540"/>
                  <a:gd name="connsiteY86" fmla="*/ 1049121 h 2224519"/>
                  <a:gd name="connsiteX87" fmla="*/ 2105637 w 3598540"/>
                  <a:gd name="connsiteY87" fmla="*/ 967096 h 2224519"/>
                  <a:gd name="connsiteX88" fmla="*/ 1771168 w 3598540"/>
                  <a:gd name="connsiteY88" fmla="*/ 1203194 h 2224519"/>
                  <a:gd name="connsiteX89" fmla="*/ 1666272 w 3598540"/>
                  <a:gd name="connsiteY89" fmla="*/ 1103537 h 2224519"/>
                  <a:gd name="connsiteX90" fmla="*/ 1333340 w 3598540"/>
                  <a:gd name="connsiteY90" fmla="*/ 1505003 h 2224519"/>
                  <a:gd name="connsiteX91" fmla="*/ 1260930 w 3598540"/>
                  <a:gd name="connsiteY91" fmla="*/ 1457024 h 2224519"/>
                  <a:gd name="connsiteX92" fmla="*/ 1613074 w 3598540"/>
                  <a:gd name="connsiteY92" fmla="*/ 1076685 h 2224519"/>
                  <a:gd name="connsiteX93" fmla="*/ 1920715 w 3598540"/>
                  <a:gd name="connsiteY93" fmla="*/ 821267 h 2224519"/>
                  <a:gd name="connsiteX94" fmla="*/ 1829273 w 3598540"/>
                  <a:gd name="connsiteY94" fmla="*/ 817291 h 2224519"/>
                  <a:gd name="connsiteX95" fmla="*/ 1773614 w 3598540"/>
                  <a:gd name="connsiteY95" fmla="*/ 761632 h 2224519"/>
                  <a:gd name="connsiteX96" fmla="*/ 1456874 w 3598540"/>
                  <a:gd name="connsiteY96" fmla="*/ 1004847 h 2224519"/>
                  <a:gd name="connsiteX97" fmla="*/ 1527211 w 3598540"/>
                  <a:gd name="connsiteY97" fmla="*/ 753639 h 2224519"/>
                  <a:gd name="connsiteX98" fmla="*/ 1421703 w 3598540"/>
                  <a:gd name="connsiteY98" fmla="*/ 834026 h 2224519"/>
                  <a:gd name="connsiteX99" fmla="*/ 1512138 w 3598540"/>
                  <a:gd name="connsiteY99" fmla="*/ 834026 h 2224519"/>
                  <a:gd name="connsiteX100" fmla="*/ 1371461 w 3598540"/>
                  <a:gd name="connsiteY100" fmla="*/ 1019920 h 2224519"/>
                  <a:gd name="connsiteX101" fmla="*/ 1115228 w 3598540"/>
                  <a:gd name="connsiteY101" fmla="*/ 1246008 h 2224519"/>
                  <a:gd name="connsiteX102" fmla="*/ 907141 w 3598540"/>
                  <a:gd name="connsiteY102" fmla="*/ 1537410 h 2224519"/>
                  <a:gd name="connsiteX103" fmla="*/ 858995 w 3598540"/>
                  <a:gd name="connsiteY103" fmla="*/ 1612773 h 2224519"/>
                  <a:gd name="connsiteX104" fmla="*/ 1009720 w 3598540"/>
                  <a:gd name="connsiteY104" fmla="*/ 1909199 h 2224519"/>
                  <a:gd name="connsiteX105" fmla="*/ 1100156 w 3598540"/>
                  <a:gd name="connsiteY105" fmla="*/ 1889102 h 2224519"/>
                  <a:gd name="connsiteX106" fmla="*/ 1243117 w 3598540"/>
                  <a:gd name="connsiteY106" fmla="*/ 1429806 h 2224519"/>
                  <a:gd name="connsiteX107" fmla="*/ 1356169 w 3598540"/>
                  <a:gd name="connsiteY107" fmla="*/ 1501105 h 2224519"/>
                  <a:gd name="connsiteX108" fmla="*/ 1352194 w 3598540"/>
                  <a:gd name="connsiteY108" fmla="*/ 1596520 h 2224519"/>
                  <a:gd name="connsiteX109" fmla="*/ 1324384 w 3598540"/>
                  <a:gd name="connsiteY109" fmla="*/ 1770376 h 2224519"/>
                  <a:gd name="connsiteX110" fmla="*/ 1416465 w 3598540"/>
                  <a:gd name="connsiteY110" fmla="*/ 1910842 h 2224519"/>
                  <a:gd name="connsiteX111" fmla="*/ 1340269 w 3598540"/>
                  <a:gd name="connsiteY111" fmla="*/ 1640250 h 2224519"/>
                  <a:gd name="connsiteX112" fmla="*/ 1606637 w 3598540"/>
                  <a:gd name="connsiteY112" fmla="*/ 1513030 h 2224519"/>
                  <a:gd name="connsiteX113" fmla="*/ 1723643 w 3598540"/>
                  <a:gd name="connsiteY113" fmla="*/ 1293596 h 2224519"/>
                  <a:gd name="connsiteX114" fmla="*/ 1989073 w 3598540"/>
                  <a:gd name="connsiteY114" fmla="*/ 1262840 h 2224519"/>
                  <a:gd name="connsiteX115" fmla="*/ 1885956 w 3598540"/>
                  <a:gd name="connsiteY115" fmla="*/ 1550615 h 2224519"/>
                  <a:gd name="connsiteX116" fmla="*/ 1755393 w 3598540"/>
                  <a:gd name="connsiteY116" fmla="*/ 1719046 h 2224519"/>
                  <a:gd name="connsiteX117" fmla="*/ 1596312 w 3598540"/>
                  <a:gd name="connsiteY117" fmla="*/ 2013962 h 2224519"/>
                  <a:gd name="connsiteX118" fmla="*/ 1574831 w 3598540"/>
                  <a:gd name="connsiteY118" fmla="*/ 1921749 h 2224519"/>
                  <a:gd name="connsiteX119" fmla="*/ 1471464 w 3598540"/>
                  <a:gd name="connsiteY119" fmla="*/ 2065646 h 2224519"/>
                  <a:gd name="connsiteX120" fmla="*/ 1582781 w 3598540"/>
                  <a:gd name="connsiteY120" fmla="*/ 2133232 h 2224519"/>
                  <a:gd name="connsiteX121" fmla="*/ 1451584 w 3598540"/>
                  <a:gd name="connsiteY121" fmla="*/ 2200818 h 2224519"/>
                  <a:gd name="connsiteX122" fmla="*/ 1228948 w 3598540"/>
                  <a:gd name="connsiteY122" fmla="*/ 2208769 h 2224519"/>
                  <a:gd name="connsiteX123" fmla="*/ 982457 w 3598540"/>
                  <a:gd name="connsiteY123" fmla="*/ 2216722 h 2224519"/>
                  <a:gd name="connsiteX124" fmla="*/ 966555 w 3598540"/>
                  <a:gd name="connsiteY124" fmla="*/ 2137207 h 2224519"/>
                  <a:gd name="connsiteX125" fmla="*/ 1197143 w 3598540"/>
                  <a:gd name="connsiteY125" fmla="*/ 2161061 h 2224519"/>
                  <a:gd name="connsiteX126" fmla="*/ 1324364 w 3598540"/>
                  <a:gd name="connsiteY126" fmla="*/ 2141182 h 2224519"/>
                  <a:gd name="connsiteX127" fmla="*/ 1280632 w 3598540"/>
                  <a:gd name="connsiteY127" fmla="*/ 1954329 h 2224519"/>
                  <a:gd name="connsiteX128" fmla="*/ 1407852 w 3598540"/>
                  <a:gd name="connsiteY128" fmla="*/ 1926500 h 2224519"/>
                  <a:gd name="connsiteX129" fmla="*/ 1247453 w 3598540"/>
                  <a:gd name="connsiteY129" fmla="*/ 1884840 h 2224519"/>
                  <a:gd name="connsiteX130" fmla="*/ 1182614 w 3598540"/>
                  <a:gd name="connsiteY130" fmla="*/ 2054900 h 2224519"/>
                  <a:gd name="connsiteX131" fmla="*/ 1024793 w 3598540"/>
                  <a:gd name="connsiteY131" fmla="*/ 2120214 h 2224519"/>
                  <a:gd name="connsiteX132" fmla="*/ 884116 w 3598540"/>
                  <a:gd name="connsiteY132" fmla="*/ 1758474 h 2224519"/>
                  <a:gd name="connsiteX133" fmla="*/ 843922 w 3598540"/>
                  <a:gd name="connsiteY133" fmla="*/ 2069973 h 2224519"/>
                  <a:gd name="connsiteX134" fmla="*/ 703246 w 3598540"/>
                  <a:gd name="connsiteY134" fmla="*/ 1657991 h 2224519"/>
                  <a:gd name="connsiteX135" fmla="*/ 803729 w 3598540"/>
                  <a:gd name="connsiteY135" fmla="*/ 1406782 h 2224519"/>
                  <a:gd name="connsiteX136" fmla="*/ 884115 w 3598540"/>
                  <a:gd name="connsiteY136" fmla="*/ 1246008 h 2224519"/>
                  <a:gd name="connsiteX137" fmla="*/ 1160446 w 3598540"/>
                  <a:gd name="connsiteY137" fmla="*/ 1125427 h 2224519"/>
                  <a:gd name="connsiteX138" fmla="*/ 1637744 w 3598540"/>
                  <a:gd name="connsiteY138" fmla="*/ 648131 h 2224519"/>
                  <a:gd name="connsiteX139" fmla="*/ 1763348 w 3598540"/>
                  <a:gd name="connsiteY139" fmla="*/ 336632 h 2224519"/>
                  <a:gd name="connsiteX140" fmla="*/ 1642768 w 3598540"/>
                  <a:gd name="connsiteY140" fmla="*/ 376825 h 2224519"/>
                  <a:gd name="connsiteX141" fmla="*/ 1451848 w 3598540"/>
                  <a:gd name="connsiteY141" fmla="*/ 658179 h 2224519"/>
                  <a:gd name="connsiteX142" fmla="*/ 1170498 w 3598540"/>
                  <a:gd name="connsiteY142" fmla="*/ 497404 h 2224519"/>
                  <a:gd name="connsiteX143" fmla="*/ 1200641 w 3598540"/>
                  <a:gd name="connsiteY143" fmla="*/ 633056 h 2224519"/>
                  <a:gd name="connsiteX144" fmla="*/ 1115230 w 3598540"/>
                  <a:gd name="connsiteY144" fmla="*/ 869194 h 2224519"/>
                  <a:gd name="connsiteX145" fmla="*/ 1100158 w 3598540"/>
                  <a:gd name="connsiteY145" fmla="*/ 1004845 h 2224519"/>
                  <a:gd name="connsiteX146" fmla="*/ 904215 w 3598540"/>
                  <a:gd name="connsiteY146" fmla="*/ 1014893 h 2224519"/>
                  <a:gd name="connsiteX147" fmla="*/ 929336 w 3598540"/>
                  <a:gd name="connsiteY147" fmla="*/ 1175667 h 2224519"/>
                  <a:gd name="connsiteX148" fmla="*/ 708272 w 3598540"/>
                  <a:gd name="connsiteY148" fmla="*/ 984749 h 2224519"/>
                  <a:gd name="connsiteX149" fmla="*/ 607789 w 3598540"/>
                  <a:gd name="connsiteY149" fmla="*/ 914411 h 2224519"/>
                  <a:gd name="connsiteX150" fmla="*/ 809594 w 3598540"/>
                  <a:gd name="connsiteY150" fmla="*/ 1313832 h 2224519"/>
                  <a:gd name="connsiteX151" fmla="*/ 512330 w 3598540"/>
                  <a:gd name="connsiteY151" fmla="*/ 1356538 h 2224519"/>
                  <a:gd name="connsiteX152" fmla="*/ 647983 w 3598540"/>
                  <a:gd name="connsiteY152" fmla="*/ 1874028 h 2224519"/>
                  <a:gd name="connsiteX153" fmla="*/ 537449 w 3598540"/>
                  <a:gd name="connsiteY153" fmla="*/ 1798666 h 2224519"/>
                  <a:gd name="connsiteX154" fmla="*/ 391749 w 3598540"/>
                  <a:gd name="connsiteY154" fmla="*/ 1733351 h 2224519"/>
                  <a:gd name="connsiteX155" fmla="*/ 230975 w 3598540"/>
                  <a:gd name="connsiteY155" fmla="*/ 1436924 h 2224519"/>
                  <a:gd name="connsiteX156" fmla="*/ 356580 w 3598540"/>
                  <a:gd name="connsiteY156" fmla="*/ 1668037 h 2224519"/>
                  <a:gd name="connsiteX157" fmla="*/ 431942 w 3598540"/>
                  <a:gd name="connsiteY157" fmla="*/ 1833835 h 2224519"/>
                  <a:gd name="connsiteX158" fmla="*/ 527402 w 3598540"/>
                  <a:gd name="connsiteY158" fmla="*/ 1874028 h 2224519"/>
                  <a:gd name="connsiteX159" fmla="*/ 507305 w 3598540"/>
                  <a:gd name="connsiteY159" fmla="*/ 1989585 h 2224519"/>
                  <a:gd name="connsiteX160" fmla="*/ 311362 w 3598540"/>
                  <a:gd name="connsiteY160" fmla="*/ 2180503 h 2224519"/>
                  <a:gd name="connsiteX161" fmla="*/ 250235 w 3598540"/>
                  <a:gd name="connsiteY161" fmla="*/ 2142821 h 2224519"/>
                  <a:gd name="connsiteX162" fmla="*/ 220927 w 3598540"/>
                  <a:gd name="connsiteY162" fmla="*/ 1989584 h 2224519"/>
                  <a:gd name="connsiteX163" fmla="*/ 120444 w 3598540"/>
                  <a:gd name="connsiteY163" fmla="*/ 1909197 h 2224519"/>
                  <a:gd name="connsiteX164" fmla="*/ 65177 w 3598540"/>
                  <a:gd name="connsiteY164" fmla="*/ 1869004 h 2224519"/>
                  <a:gd name="connsiteX165" fmla="*/ 80251 w 3598540"/>
                  <a:gd name="connsiteY165" fmla="*/ 1673060 h 2224519"/>
                  <a:gd name="connsiteX166" fmla="*/ 205854 w 3598540"/>
                  <a:gd name="connsiteY166" fmla="*/ 1813738 h 2224519"/>
                  <a:gd name="connsiteX167" fmla="*/ 301314 w 3598540"/>
                  <a:gd name="connsiteY167" fmla="*/ 1974512 h 2224519"/>
                  <a:gd name="connsiteX168" fmla="*/ 326435 w 3598540"/>
                  <a:gd name="connsiteY168" fmla="*/ 1863979 h 2224519"/>
                  <a:gd name="connsiteX169" fmla="*/ 175710 w 3598540"/>
                  <a:gd name="connsiteY169" fmla="*/ 1517311 h 2224519"/>
                  <a:gd name="connsiteX170" fmla="*/ 150589 w 3598540"/>
                  <a:gd name="connsiteY170" fmla="*/ 1482143 h 2224519"/>
                  <a:gd name="connsiteX171" fmla="*/ 30008 w 3598540"/>
                  <a:gd name="connsiteY171" fmla="*/ 1642916 h 2224519"/>
                  <a:gd name="connsiteX172" fmla="*/ 19959 w 3598540"/>
                  <a:gd name="connsiteY172" fmla="*/ 1798665 h 2224519"/>
                  <a:gd name="connsiteX173" fmla="*/ 75227 w 3598540"/>
                  <a:gd name="connsiteY173" fmla="*/ 1301271 h 2224519"/>
                  <a:gd name="connsiteX174" fmla="*/ 175709 w 3598540"/>
                  <a:gd name="connsiteY174" fmla="*/ 1341465 h 2224519"/>
                  <a:gd name="connsiteX175" fmla="*/ 170685 w 3598540"/>
                  <a:gd name="connsiteY175" fmla="*/ 1125426 h 2224519"/>
                  <a:gd name="connsiteX176" fmla="*/ 95322 w 3598540"/>
                  <a:gd name="connsiteY176" fmla="*/ 1235957 h 2224519"/>
                  <a:gd name="connsiteX177" fmla="*/ 180733 w 3598540"/>
                  <a:gd name="connsiteY177" fmla="*/ 1045039 h 2224519"/>
                  <a:gd name="connsiteX178" fmla="*/ 276193 w 3598540"/>
                  <a:gd name="connsiteY178" fmla="*/ 864168 h 2224519"/>
                  <a:gd name="connsiteX179" fmla="*/ 471298 w 3598540"/>
                  <a:gd name="connsiteY179" fmla="*/ 663201 h 2224519"/>
                  <a:gd name="connsiteX0" fmla="*/ 471298 w 3598540"/>
                  <a:gd name="connsiteY0" fmla="*/ 663201 h 2224519"/>
                  <a:gd name="connsiteX1" fmla="*/ 693200 w 3598540"/>
                  <a:gd name="connsiteY1" fmla="*/ 401944 h 2224519"/>
                  <a:gd name="connsiteX2" fmla="*/ 743441 w 3598540"/>
                  <a:gd name="connsiteY2" fmla="*/ 462235 h 2224519"/>
                  <a:gd name="connsiteX3" fmla="*/ 708273 w 3598540"/>
                  <a:gd name="connsiteY3" fmla="*/ 572766 h 2224519"/>
                  <a:gd name="connsiteX4" fmla="*/ 637934 w 3598540"/>
                  <a:gd name="connsiteY4" fmla="*/ 582815 h 2224519"/>
                  <a:gd name="connsiteX5" fmla="*/ 562573 w 3598540"/>
                  <a:gd name="connsiteY5" fmla="*/ 617984 h 2224519"/>
                  <a:gd name="connsiteX6" fmla="*/ 688176 w 3598540"/>
                  <a:gd name="connsiteY6" fmla="*/ 768709 h 2224519"/>
                  <a:gd name="connsiteX7" fmla="*/ 487209 w 3598540"/>
                  <a:gd name="connsiteY7" fmla="*/ 743589 h 2224519"/>
                  <a:gd name="connsiteX8" fmla="*/ 421895 w 3598540"/>
                  <a:gd name="connsiteY8" fmla="*/ 944556 h 2224519"/>
                  <a:gd name="connsiteX9" fmla="*/ 241862 w 3598540"/>
                  <a:gd name="connsiteY9" fmla="*/ 984749 h 2224519"/>
                  <a:gd name="connsiteX10" fmla="*/ 306338 w 3598540"/>
                  <a:gd name="connsiteY10" fmla="*/ 1276151 h 2224519"/>
                  <a:gd name="connsiteX11" fmla="*/ 492233 w 3598540"/>
                  <a:gd name="connsiteY11" fmla="*/ 1185716 h 2224519"/>
                  <a:gd name="connsiteX12" fmla="*/ 477162 w 3598540"/>
                  <a:gd name="connsiteY12" fmla="*/ 969676 h 2224519"/>
                  <a:gd name="connsiteX13" fmla="*/ 738418 w 3598540"/>
                  <a:gd name="connsiteY13" fmla="*/ 773733 h 2224519"/>
                  <a:gd name="connsiteX14" fmla="*/ 818805 w 3598540"/>
                  <a:gd name="connsiteY14" fmla="*/ 808903 h 2224519"/>
                  <a:gd name="connsiteX15" fmla="*/ 889144 w 3598540"/>
                  <a:gd name="connsiteY15" fmla="*/ 909386 h 2224519"/>
                  <a:gd name="connsiteX16" fmla="*/ 793684 w 3598540"/>
                  <a:gd name="connsiteY16" fmla="*/ 698370 h 2224519"/>
                  <a:gd name="connsiteX17" fmla="*/ 803732 w 3598540"/>
                  <a:gd name="connsiteY17" fmla="*/ 427065 h 2224519"/>
                  <a:gd name="connsiteX18" fmla="*/ 979579 w 3598540"/>
                  <a:gd name="connsiteY18" fmla="*/ 281364 h 2224519"/>
                  <a:gd name="connsiteX19" fmla="*/ 904216 w 3598540"/>
                  <a:gd name="connsiteY19" fmla="*/ 462235 h 2224519"/>
                  <a:gd name="connsiteX20" fmla="*/ 899192 w 3598540"/>
                  <a:gd name="connsiteY20" fmla="*/ 537597 h 2224519"/>
                  <a:gd name="connsiteX21" fmla="*/ 1029820 w 3598540"/>
                  <a:gd name="connsiteY21" fmla="*/ 557694 h 2224519"/>
                  <a:gd name="connsiteX22" fmla="*/ 974554 w 3598540"/>
                  <a:gd name="connsiteY22" fmla="*/ 758661 h 2224519"/>
                  <a:gd name="connsiteX23" fmla="*/ 994652 w 3598540"/>
                  <a:gd name="connsiteY23" fmla="*/ 778759 h 2224519"/>
                  <a:gd name="connsiteX24" fmla="*/ 959482 w 3598540"/>
                  <a:gd name="connsiteY24" fmla="*/ 497404 h 2224519"/>
                  <a:gd name="connsiteX25" fmla="*/ 1034844 w 3598540"/>
                  <a:gd name="connsiteY25" fmla="*/ 306485 h 2224519"/>
                  <a:gd name="connsiteX26" fmla="*/ 1155424 w 3598540"/>
                  <a:gd name="connsiteY26" fmla="*/ 140687 h 2224519"/>
                  <a:gd name="connsiteX27" fmla="*/ 1265955 w 3598540"/>
                  <a:gd name="connsiteY27" fmla="*/ 206001 h 2224519"/>
                  <a:gd name="connsiteX28" fmla="*/ 1145375 w 3598540"/>
                  <a:gd name="connsiteY28" fmla="*/ 296438 h 2224519"/>
                  <a:gd name="connsiteX29" fmla="*/ 1311173 w 3598540"/>
                  <a:gd name="connsiteY29" fmla="*/ 406970 h 2224519"/>
                  <a:gd name="connsiteX30" fmla="*/ 1346340 w 3598540"/>
                  <a:gd name="connsiteY30" fmla="*/ 115567 h 2224519"/>
                  <a:gd name="connsiteX31" fmla="*/ 1436777 w 3598540"/>
                  <a:gd name="connsiteY31" fmla="*/ 45231 h 2224519"/>
                  <a:gd name="connsiteX32" fmla="*/ 1872613 w 3598540"/>
                  <a:gd name="connsiteY32" fmla="*/ 11326 h 2224519"/>
                  <a:gd name="connsiteX33" fmla="*/ 1952519 w 3598540"/>
                  <a:gd name="connsiteY33" fmla="*/ 22160 h 2224519"/>
                  <a:gd name="connsiteX34" fmla="*/ 2225311 w 3598540"/>
                  <a:gd name="connsiteY34" fmla="*/ 79631 h 2224519"/>
                  <a:gd name="connsiteX35" fmla="*/ 2341181 w 3598540"/>
                  <a:gd name="connsiteY35" fmla="*/ 539534 h 2224519"/>
                  <a:gd name="connsiteX36" fmla="*/ 2293556 w 3598540"/>
                  <a:gd name="connsiteY36" fmla="*/ 349033 h 2224519"/>
                  <a:gd name="connsiteX37" fmla="*/ 2131631 w 3598540"/>
                  <a:gd name="connsiteY37" fmla="*/ 329984 h 2224519"/>
                  <a:gd name="connsiteX38" fmla="*/ 2093531 w 3598540"/>
                  <a:gd name="connsiteY38" fmla="*/ 172821 h 2224519"/>
                  <a:gd name="connsiteX39" fmla="*/ 1964943 w 3598540"/>
                  <a:gd name="connsiteY39" fmla="*/ 239496 h 2224519"/>
                  <a:gd name="connsiteX40" fmla="*/ 1936368 w 3598540"/>
                  <a:gd name="connsiteY40" fmla="*/ 56934 h 2224519"/>
                  <a:gd name="connsiteX41" fmla="*/ 1773395 w 3598540"/>
                  <a:gd name="connsiteY41" fmla="*/ 50254 h 2224519"/>
                  <a:gd name="connsiteX42" fmla="*/ 1708081 w 3598540"/>
                  <a:gd name="connsiteY42" fmla="*/ 110545 h 2224519"/>
                  <a:gd name="connsiteX43" fmla="*/ 1461896 w 3598540"/>
                  <a:gd name="connsiteY43" fmla="*/ 90447 h 2224519"/>
                  <a:gd name="connsiteX44" fmla="*/ 1421703 w 3598540"/>
                  <a:gd name="connsiteY44" fmla="*/ 396922 h 2224519"/>
                  <a:gd name="connsiteX45" fmla="*/ 1878903 w 3598540"/>
                  <a:gd name="connsiteY45" fmla="*/ 291415 h 2224519"/>
                  <a:gd name="connsiteX46" fmla="*/ 1968422 w 3598540"/>
                  <a:gd name="connsiteY46" fmla="*/ 228894 h 2224519"/>
                  <a:gd name="connsiteX47" fmla="*/ 2091943 w 3598540"/>
                  <a:gd name="connsiteY47" fmla="*/ 226796 h 2224519"/>
                  <a:gd name="connsiteX48" fmla="*/ 2041143 w 3598540"/>
                  <a:gd name="connsiteY48" fmla="*/ 518896 h 2224519"/>
                  <a:gd name="connsiteX49" fmla="*/ 1901443 w 3598540"/>
                  <a:gd name="connsiteY49" fmla="*/ 779246 h 2224519"/>
                  <a:gd name="connsiteX50" fmla="*/ 2123693 w 3598540"/>
                  <a:gd name="connsiteY50" fmla="*/ 868146 h 2224519"/>
                  <a:gd name="connsiteX51" fmla="*/ 2117343 w 3598540"/>
                  <a:gd name="connsiteY51" fmla="*/ 398246 h 2224519"/>
                  <a:gd name="connsiteX52" fmla="*/ 2361818 w 3598540"/>
                  <a:gd name="connsiteY52" fmla="*/ 377609 h 2224519"/>
                  <a:gd name="connsiteX53" fmla="*/ 2326893 w 3598540"/>
                  <a:gd name="connsiteY53" fmla="*/ 531596 h 2224519"/>
                  <a:gd name="connsiteX54" fmla="*/ 2213753 w 3598540"/>
                  <a:gd name="connsiteY54" fmla="*/ 879852 h 2224519"/>
                  <a:gd name="connsiteX55" fmla="*/ 2426908 w 3598540"/>
                  <a:gd name="connsiteY55" fmla="*/ 577634 h 2224519"/>
                  <a:gd name="connsiteX56" fmla="*/ 2693607 w 3598540"/>
                  <a:gd name="connsiteY56" fmla="*/ 882434 h 2224519"/>
                  <a:gd name="connsiteX57" fmla="*/ 2960305 w 3598540"/>
                  <a:gd name="connsiteY57" fmla="*/ 1058646 h 2224519"/>
                  <a:gd name="connsiteX58" fmla="*/ 3598480 w 3598540"/>
                  <a:gd name="connsiteY58" fmla="*/ 730034 h 2224519"/>
                  <a:gd name="connsiteX59" fmla="*/ 3394599 w 3598540"/>
                  <a:gd name="connsiteY59" fmla="*/ 1366118 h 2224519"/>
                  <a:gd name="connsiteX60" fmla="*/ 3022994 w 3598540"/>
                  <a:gd name="connsiteY60" fmla="*/ 1569182 h 2224519"/>
                  <a:gd name="connsiteX61" fmla="*/ 2712657 w 3598540"/>
                  <a:gd name="connsiteY61" fmla="*/ 1572996 h 2224519"/>
                  <a:gd name="connsiteX62" fmla="*/ 2364994 w 3598540"/>
                  <a:gd name="connsiteY62" fmla="*/ 1739684 h 2224519"/>
                  <a:gd name="connsiteX63" fmla="*/ 1741107 w 3598540"/>
                  <a:gd name="connsiteY63" fmla="*/ 1953996 h 2224519"/>
                  <a:gd name="connsiteX64" fmla="*/ 1783969 w 3598540"/>
                  <a:gd name="connsiteY64" fmla="*/ 1796834 h 2224519"/>
                  <a:gd name="connsiteX65" fmla="*/ 1836357 w 3598540"/>
                  <a:gd name="connsiteY65" fmla="*/ 1606334 h 2224519"/>
                  <a:gd name="connsiteX66" fmla="*/ 2164969 w 3598540"/>
                  <a:gd name="connsiteY66" fmla="*/ 1577759 h 2224519"/>
                  <a:gd name="connsiteX67" fmla="*/ 2050669 w 3598540"/>
                  <a:gd name="connsiteY67" fmla="*/ 1434884 h 2224519"/>
                  <a:gd name="connsiteX68" fmla="*/ 2241169 w 3598540"/>
                  <a:gd name="connsiteY68" fmla="*/ 1339634 h 2224519"/>
                  <a:gd name="connsiteX69" fmla="*/ 2339650 w 3598540"/>
                  <a:gd name="connsiteY69" fmla="*/ 1482143 h 2224519"/>
                  <a:gd name="connsiteX70" fmla="*/ 2331894 w 3598540"/>
                  <a:gd name="connsiteY70" fmla="*/ 1673849 h 2224519"/>
                  <a:gd name="connsiteX71" fmla="*/ 2343788 w 3598540"/>
                  <a:gd name="connsiteY71" fmla="*/ 1428354 h 2224519"/>
                  <a:gd name="connsiteX72" fmla="*/ 2720306 w 3598540"/>
                  <a:gd name="connsiteY72" fmla="*/ 1293883 h 2224519"/>
                  <a:gd name="connsiteX73" fmla="*/ 2888869 w 3598540"/>
                  <a:gd name="connsiteY73" fmla="*/ 1406308 h 2224519"/>
                  <a:gd name="connsiteX74" fmla="*/ 2769954 w 3598540"/>
                  <a:gd name="connsiteY74" fmla="*/ 1300090 h 2224519"/>
                  <a:gd name="connsiteX75" fmla="*/ 2889945 w 3598540"/>
                  <a:gd name="connsiteY75" fmla="*/ 1304227 h 2224519"/>
                  <a:gd name="connsiteX76" fmla="*/ 3067860 w 3598540"/>
                  <a:gd name="connsiteY76" fmla="*/ 1432491 h 2224519"/>
                  <a:gd name="connsiteX77" fmla="*/ 3246055 w 3598540"/>
                  <a:gd name="connsiteY77" fmla="*/ 1339634 h 2224519"/>
                  <a:gd name="connsiteX78" fmla="*/ 2894083 w 3598540"/>
                  <a:gd name="connsiteY78" fmla="*/ 1266989 h 2224519"/>
                  <a:gd name="connsiteX79" fmla="*/ 2794782 w 3598540"/>
                  <a:gd name="connsiteY79" fmla="*/ 1204926 h 2224519"/>
                  <a:gd name="connsiteX80" fmla="*/ 2584069 w 3598540"/>
                  <a:gd name="connsiteY80" fmla="*/ 1239621 h 2224519"/>
                  <a:gd name="connsiteX81" fmla="*/ 2044267 w 3598540"/>
                  <a:gd name="connsiteY81" fmla="*/ 1386634 h 2224519"/>
                  <a:gd name="connsiteX82" fmla="*/ 2005425 w 3598540"/>
                  <a:gd name="connsiteY82" fmla="*/ 1225334 h 2224519"/>
                  <a:gd name="connsiteX83" fmla="*/ 2372137 w 3598540"/>
                  <a:gd name="connsiteY83" fmla="*/ 1108652 h 2224519"/>
                  <a:gd name="connsiteX84" fmla="*/ 2803144 w 3598540"/>
                  <a:gd name="connsiteY84" fmla="*/ 1101508 h 2224519"/>
                  <a:gd name="connsiteX85" fmla="*/ 2560257 w 3598540"/>
                  <a:gd name="connsiteY85" fmla="*/ 820521 h 2224519"/>
                  <a:gd name="connsiteX86" fmla="*/ 2226881 w 3598540"/>
                  <a:gd name="connsiteY86" fmla="*/ 1049121 h 2224519"/>
                  <a:gd name="connsiteX87" fmla="*/ 2105637 w 3598540"/>
                  <a:gd name="connsiteY87" fmla="*/ 967096 h 2224519"/>
                  <a:gd name="connsiteX88" fmla="*/ 1771168 w 3598540"/>
                  <a:gd name="connsiteY88" fmla="*/ 1203194 h 2224519"/>
                  <a:gd name="connsiteX89" fmla="*/ 1666272 w 3598540"/>
                  <a:gd name="connsiteY89" fmla="*/ 1103537 h 2224519"/>
                  <a:gd name="connsiteX90" fmla="*/ 1333340 w 3598540"/>
                  <a:gd name="connsiteY90" fmla="*/ 1505003 h 2224519"/>
                  <a:gd name="connsiteX91" fmla="*/ 1260930 w 3598540"/>
                  <a:gd name="connsiteY91" fmla="*/ 1457024 h 2224519"/>
                  <a:gd name="connsiteX92" fmla="*/ 1613074 w 3598540"/>
                  <a:gd name="connsiteY92" fmla="*/ 1076685 h 2224519"/>
                  <a:gd name="connsiteX93" fmla="*/ 1920715 w 3598540"/>
                  <a:gd name="connsiteY93" fmla="*/ 821267 h 2224519"/>
                  <a:gd name="connsiteX94" fmla="*/ 1829273 w 3598540"/>
                  <a:gd name="connsiteY94" fmla="*/ 817291 h 2224519"/>
                  <a:gd name="connsiteX95" fmla="*/ 1773614 w 3598540"/>
                  <a:gd name="connsiteY95" fmla="*/ 761632 h 2224519"/>
                  <a:gd name="connsiteX96" fmla="*/ 1456874 w 3598540"/>
                  <a:gd name="connsiteY96" fmla="*/ 1004847 h 2224519"/>
                  <a:gd name="connsiteX97" fmla="*/ 1527211 w 3598540"/>
                  <a:gd name="connsiteY97" fmla="*/ 753639 h 2224519"/>
                  <a:gd name="connsiteX98" fmla="*/ 1421703 w 3598540"/>
                  <a:gd name="connsiteY98" fmla="*/ 834026 h 2224519"/>
                  <a:gd name="connsiteX99" fmla="*/ 1512138 w 3598540"/>
                  <a:gd name="connsiteY99" fmla="*/ 834026 h 2224519"/>
                  <a:gd name="connsiteX100" fmla="*/ 1371461 w 3598540"/>
                  <a:gd name="connsiteY100" fmla="*/ 1019920 h 2224519"/>
                  <a:gd name="connsiteX101" fmla="*/ 1115228 w 3598540"/>
                  <a:gd name="connsiteY101" fmla="*/ 1246008 h 2224519"/>
                  <a:gd name="connsiteX102" fmla="*/ 907141 w 3598540"/>
                  <a:gd name="connsiteY102" fmla="*/ 1537410 h 2224519"/>
                  <a:gd name="connsiteX103" fmla="*/ 858995 w 3598540"/>
                  <a:gd name="connsiteY103" fmla="*/ 1612773 h 2224519"/>
                  <a:gd name="connsiteX104" fmla="*/ 1009720 w 3598540"/>
                  <a:gd name="connsiteY104" fmla="*/ 1909199 h 2224519"/>
                  <a:gd name="connsiteX105" fmla="*/ 1100156 w 3598540"/>
                  <a:gd name="connsiteY105" fmla="*/ 1889102 h 2224519"/>
                  <a:gd name="connsiteX106" fmla="*/ 1243117 w 3598540"/>
                  <a:gd name="connsiteY106" fmla="*/ 1429806 h 2224519"/>
                  <a:gd name="connsiteX107" fmla="*/ 1356169 w 3598540"/>
                  <a:gd name="connsiteY107" fmla="*/ 1501105 h 2224519"/>
                  <a:gd name="connsiteX108" fmla="*/ 1352194 w 3598540"/>
                  <a:gd name="connsiteY108" fmla="*/ 1596520 h 2224519"/>
                  <a:gd name="connsiteX109" fmla="*/ 1324384 w 3598540"/>
                  <a:gd name="connsiteY109" fmla="*/ 1770376 h 2224519"/>
                  <a:gd name="connsiteX110" fmla="*/ 1416465 w 3598540"/>
                  <a:gd name="connsiteY110" fmla="*/ 1910842 h 2224519"/>
                  <a:gd name="connsiteX111" fmla="*/ 1340269 w 3598540"/>
                  <a:gd name="connsiteY111" fmla="*/ 1640250 h 2224519"/>
                  <a:gd name="connsiteX112" fmla="*/ 1606637 w 3598540"/>
                  <a:gd name="connsiteY112" fmla="*/ 1513030 h 2224519"/>
                  <a:gd name="connsiteX113" fmla="*/ 1723643 w 3598540"/>
                  <a:gd name="connsiteY113" fmla="*/ 1293596 h 2224519"/>
                  <a:gd name="connsiteX114" fmla="*/ 1989073 w 3598540"/>
                  <a:gd name="connsiteY114" fmla="*/ 1262840 h 2224519"/>
                  <a:gd name="connsiteX115" fmla="*/ 1885956 w 3598540"/>
                  <a:gd name="connsiteY115" fmla="*/ 1550615 h 2224519"/>
                  <a:gd name="connsiteX116" fmla="*/ 1755393 w 3598540"/>
                  <a:gd name="connsiteY116" fmla="*/ 1719046 h 2224519"/>
                  <a:gd name="connsiteX117" fmla="*/ 1596312 w 3598540"/>
                  <a:gd name="connsiteY117" fmla="*/ 2013962 h 2224519"/>
                  <a:gd name="connsiteX118" fmla="*/ 1574831 w 3598540"/>
                  <a:gd name="connsiteY118" fmla="*/ 1921749 h 2224519"/>
                  <a:gd name="connsiteX119" fmla="*/ 1471464 w 3598540"/>
                  <a:gd name="connsiteY119" fmla="*/ 2065646 h 2224519"/>
                  <a:gd name="connsiteX120" fmla="*/ 1582781 w 3598540"/>
                  <a:gd name="connsiteY120" fmla="*/ 2133232 h 2224519"/>
                  <a:gd name="connsiteX121" fmla="*/ 1451584 w 3598540"/>
                  <a:gd name="connsiteY121" fmla="*/ 2200818 h 2224519"/>
                  <a:gd name="connsiteX122" fmla="*/ 1228948 w 3598540"/>
                  <a:gd name="connsiteY122" fmla="*/ 2208769 h 2224519"/>
                  <a:gd name="connsiteX123" fmla="*/ 982457 w 3598540"/>
                  <a:gd name="connsiteY123" fmla="*/ 2216722 h 2224519"/>
                  <a:gd name="connsiteX124" fmla="*/ 966555 w 3598540"/>
                  <a:gd name="connsiteY124" fmla="*/ 2137207 h 2224519"/>
                  <a:gd name="connsiteX125" fmla="*/ 1197143 w 3598540"/>
                  <a:gd name="connsiteY125" fmla="*/ 2161061 h 2224519"/>
                  <a:gd name="connsiteX126" fmla="*/ 1324364 w 3598540"/>
                  <a:gd name="connsiteY126" fmla="*/ 2141182 h 2224519"/>
                  <a:gd name="connsiteX127" fmla="*/ 1280632 w 3598540"/>
                  <a:gd name="connsiteY127" fmla="*/ 1954329 h 2224519"/>
                  <a:gd name="connsiteX128" fmla="*/ 1407852 w 3598540"/>
                  <a:gd name="connsiteY128" fmla="*/ 1926500 h 2224519"/>
                  <a:gd name="connsiteX129" fmla="*/ 1247453 w 3598540"/>
                  <a:gd name="connsiteY129" fmla="*/ 1884840 h 2224519"/>
                  <a:gd name="connsiteX130" fmla="*/ 1182614 w 3598540"/>
                  <a:gd name="connsiteY130" fmla="*/ 2054900 h 2224519"/>
                  <a:gd name="connsiteX131" fmla="*/ 1024793 w 3598540"/>
                  <a:gd name="connsiteY131" fmla="*/ 2120214 h 2224519"/>
                  <a:gd name="connsiteX132" fmla="*/ 884116 w 3598540"/>
                  <a:gd name="connsiteY132" fmla="*/ 1758474 h 2224519"/>
                  <a:gd name="connsiteX133" fmla="*/ 843922 w 3598540"/>
                  <a:gd name="connsiteY133" fmla="*/ 2069973 h 2224519"/>
                  <a:gd name="connsiteX134" fmla="*/ 703246 w 3598540"/>
                  <a:gd name="connsiteY134" fmla="*/ 1657991 h 2224519"/>
                  <a:gd name="connsiteX135" fmla="*/ 803729 w 3598540"/>
                  <a:gd name="connsiteY135" fmla="*/ 1406782 h 2224519"/>
                  <a:gd name="connsiteX136" fmla="*/ 884115 w 3598540"/>
                  <a:gd name="connsiteY136" fmla="*/ 1246008 h 2224519"/>
                  <a:gd name="connsiteX137" fmla="*/ 1160446 w 3598540"/>
                  <a:gd name="connsiteY137" fmla="*/ 1125427 h 2224519"/>
                  <a:gd name="connsiteX138" fmla="*/ 1637744 w 3598540"/>
                  <a:gd name="connsiteY138" fmla="*/ 648131 h 2224519"/>
                  <a:gd name="connsiteX139" fmla="*/ 1763348 w 3598540"/>
                  <a:gd name="connsiteY139" fmla="*/ 336632 h 2224519"/>
                  <a:gd name="connsiteX140" fmla="*/ 1642768 w 3598540"/>
                  <a:gd name="connsiteY140" fmla="*/ 376825 h 2224519"/>
                  <a:gd name="connsiteX141" fmla="*/ 1451848 w 3598540"/>
                  <a:gd name="connsiteY141" fmla="*/ 658179 h 2224519"/>
                  <a:gd name="connsiteX142" fmla="*/ 1170498 w 3598540"/>
                  <a:gd name="connsiteY142" fmla="*/ 497404 h 2224519"/>
                  <a:gd name="connsiteX143" fmla="*/ 1200641 w 3598540"/>
                  <a:gd name="connsiteY143" fmla="*/ 633056 h 2224519"/>
                  <a:gd name="connsiteX144" fmla="*/ 1115230 w 3598540"/>
                  <a:gd name="connsiteY144" fmla="*/ 869194 h 2224519"/>
                  <a:gd name="connsiteX145" fmla="*/ 1100158 w 3598540"/>
                  <a:gd name="connsiteY145" fmla="*/ 1004845 h 2224519"/>
                  <a:gd name="connsiteX146" fmla="*/ 904215 w 3598540"/>
                  <a:gd name="connsiteY146" fmla="*/ 1014893 h 2224519"/>
                  <a:gd name="connsiteX147" fmla="*/ 929336 w 3598540"/>
                  <a:gd name="connsiteY147" fmla="*/ 1175667 h 2224519"/>
                  <a:gd name="connsiteX148" fmla="*/ 708272 w 3598540"/>
                  <a:gd name="connsiteY148" fmla="*/ 984749 h 2224519"/>
                  <a:gd name="connsiteX149" fmla="*/ 607789 w 3598540"/>
                  <a:gd name="connsiteY149" fmla="*/ 914411 h 2224519"/>
                  <a:gd name="connsiteX150" fmla="*/ 809594 w 3598540"/>
                  <a:gd name="connsiteY150" fmla="*/ 1313832 h 2224519"/>
                  <a:gd name="connsiteX151" fmla="*/ 512330 w 3598540"/>
                  <a:gd name="connsiteY151" fmla="*/ 1356538 h 2224519"/>
                  <a:gd name="connsiteX152" fmla="*/ 647983 w 3598540"/>
                  <a:gd name="connsiteY152" fmla="*/ 1874028 h 2224519"/>
                  <a:gd name="connsiteX153" fmla="*/ 537449 w 3598540"/>
                  <a:gd name="connsiteY153" fmla="*/ 1798666 h 2224519"/>
                  <a:gd name="connsiteX154" fmla="*/ 391749 w 3598540"/>
                  <a:gd name="connsiteY154" fmla="*/ 1733351 h 2224519"/>
                  <a:gd name="connsiteX155" fmla="*/ 230975 w 3598540"/>
                  <a:gd name="connsiteY155" fmla="*/ 1436924 h 2224519"/>
                  <a:gd name="connsiteX156" fmla="*/ 356580 w 3598540"/>
                  <a:gd name="connsiteY156" fmla="*/ 1668037 h 2224519"/>
                  <a:gd name="connsiteX157" fmla="*/ 431942 w 3598540"/>
                  <a:gd name="connsiteY157" fmla="*/ 1833835 h 2224519"/>
                  <a:gd name="connsiteX158" fmla="*/ 527402 w 3598540"/>
                  <a:gd name="connsiteY158" fmla="*/ 1874028 h 2224519"/>
                  <a:gd name="connsiteX159" fmla="*/ 507305 w 3598540"/>
                  <a:gd name="connsiteY159" fmla="*/ 1989585 h 2224519"/>
                  <a:gd name="connsiteX160" fmla="*/ 311362 w 3598540"/>
                  <a:gd name="connsiteY160" fmla="*/ 2180503 h 2224519"/>
                  <a:gd name="connsiteX161" fmla="*/ 250235 w 3598540"/>
                  <a:gd name="connsiteY161" fmla="*/ 2142821 h 2224519"/>
                  <a:gd name="connsiteX162" fmla="*/ 220927 w 3598540"/>
                  <a:gd name="connsiteY162" fmla="*/ 1989584 h 2224519"/>
                  <a:gd name="connsiteX163" fmla="*/ 120444 w 3598540"/>
                  <a:gd name="connsiteY163" fmla="*/ 1909197 h 2224519"/>
                  <a:gd name="connsiteX164" fmla="*/ 65177 w 3598540"/>
                  <a:gd name="connsiteY164" fmla="*/ 1869004 h 2224519"/>
                  <a:gd name="connsiteX165" fmla="*/ 80251 w 3598540"/>
                  <a:gd name="connsiteY165" fmla="*/ 1673060 h 2224519"/>
                  <a:gd name="connsiteX166" fmla="*/ 205854 w 3598540"/>
                  <a:gd name="connsiteY166" fmla="*/ 1813738 h 2224519"/>
                  <a:gd name="connsiteX167" fmla="*/ 301314 w 3598540"/>
                  <a:gd name="connsiteY167" fmla="*/ 1974512 h 2224519"/>
                  <a:gd name="connsiteX168" fmla="*/ 326435 w 3598540"/>
                  <a:gd name="connsiteY168" fmla="*/ 1863979 h 2224519"/>
                  <a:gd name="connsiteX169" fmla="*/ 175710 w 3598540"/>
                  <a:gd name="connsiteY169" fmla="*/ 1517311 h 2224519"/>
                  <a:gd name="connsiteX170" fmla="*/ 150589 w 3598540"/>
                  <a:gd name="connsiteY170" fmla="*/ 1482143 h 2224519"/>
                  <a:gd name="connsiteX171" fmla="*/ 30008 w 3598540"/>
                  <a:gd name="connsiteY171" fmla="*/ 1642916 h 2224519"/>
                  <a:gd name="connsiteX172" fmla="*/ 19959 w 3598540"/>
                  <a:gd name="connsiteY172" fmla="*/ 1798665 h 2224519"/>
                  <a:gd name="connsiteX173" fmla="*/ 75227 w 3598540"/>
                  <a:gd name="connsiteY173" fmla="*/ 1301271 h 2224519"/>
                  <a:gd name="connsiteX174" fmla="*/ 175709 w 3598540"/>
                  <a:gd name="connsiteY174" fmla="*/ 1341465 h 2224519"/>
                  <a:gd name="connsiteX175" fmla="*/ 170685 w 3598540"/>
                  <a:gd name="connsiteY175" fmla="*/ 1125426 h 2224519"/>
                  <a:gd name="connsiteX176" fmla="*/ 95322 w 3598540"/>
                  <a:gd name="connsiteY176" fmla="*/ 1235957 h 2224519"/>
                  <a:gd name="connsiteX177" fmla="*/ 180733 w 3598540"/>
                  <a:gd name="connsiteY177" fmla="*/ 1045039 h 2224519"/>
                  <a:gd name="connsiteX178" fmla="*/ 276193 w 3598540"/>
                  <a:gd name="connsiteY178" fmla="*/ 864168 h 2224519"/>
                  <a:gd name="connsiteX179" fmla="*/ 471298 w 3598540"/>
                  <a:gd name="connsiteY179" fmla="*/ 663201 h 2224519"/>
                  <a:gd name="connsiteX0" fmla="*/ 471298 w 3598540"/>
                  <a:gd name="connsiteY0" fmla="*/ 663201 h 2224519"/>
                  <a:gd name="connsiteX1" fmla="*/ 693200 w 3598540"/>
                  <a:gd name="connsiteY1" fmla="*/ 401944 h 2224519"/>
                  <a:gd name="connsiteX2" fmla="*/ 743441 w 3598540"/>
                  <a:gd name="connsiteY2" fmla="*/ 462235 h 2224519"/>
                  <a:gd name="connsiteX3" fmla="*/ 708273 w 3598540"/>
                  <a:gd name="connsiteY3" fmla="*/ 572766 h 2224519"/>
                  <a:gd name="connsiteX4" fmla="*/ 637934 w 3598540"/>
                  <a:gd name="connsiteY4" fmla="*/ 582815 h 2224519"/>
                  <a:gd name="connsiteX5" fmla="*/ 562573 w 3598540"/>
                  <a:gd name="connsiteY5" fmla="*/ 617984 h 2224519"/>
                  <a:gd name="connsiteX6" fmla="*/ 688176 w 3598540"/>
                  <a:gd name="connsiteY6" fmla="*/ 768709 h 2224519"/>
                  <a:gd name="connsiteX7" fmla="*/ 487209 w 3598540"/>
                  <a:gd name="connsiteY7" fmla="*/ 743589 h 2224519"/>
                  <a:gd name="connsiteX8" fmla="*/ 421895 w 3598540"/>
                  <a:gd name="connsiteY8" fmla="*/ 944556 h 2224519"/>
                  <a:gd name="connsiteX9" fmla="*/ 241862 w 3598540"/>
                  <a:gd name="connsiteY9" fmla="*/ 984749 h 2224519"/>
                  <a:gd name="connsiteX10" fmla="*/ 306338 w 3598540"/>
                  <a:gd name="connsiteY10" fmla="*/ 1276151 h 2224519"/>
                  <a:gd name="connsiteX11" fmla="*/ 492233 w 3598540"/>
                  <a:gd name="connsiteY11" fmla="*/ 1185716 h 2224519"/>
                  <a:gd name="connsiteX12" fmla="*/ 477162 w 3598540"/>
                  <a:gd name="connsiteY12" fmla="*/ 969676 h 2224519"/>
                  <a:gd name="connsiteX13" fmla="*/ 738418 w 3598540"/>
                  <a:gd name="connsiteY13" fmla="*/ 773733 h 2224519"/>
                  <a:gd name="connsiteX14" fmla="*/ 818805 w 3598540"/>
                  <a:gd name="connsiteY14" fmla="*/ 808903 h 2224519"/>
                  <a:gd name="connsiteX15" fmla="*/ 889144 w 3598540"/>
                  <a:gd name="connsiteY15" fmla="*/ 909386 h 2224519"/>
                  <a:gd name="connsiteX16" fmla="*/ 793684 w 3598540"/>
                  <a:gd name="connsiteY16" fmla="*/ 698370 h 2224519"/>
                  <a:gd name="connsiteX17" fmla="*/ 803732 w 3598540"/>
                  <a:gd name="connsiteY17" fmla="*/ 427065 h 2224519"/>
                  <a:gd name="connsiteX18" fmla="*/ 979579 w 3598540"/>
                  <a:gd name="connsiteY18" fmla="*/ 281364 h 2224519"/>
                  <a:gd name="connsiteX19" fmla="*/ 904216 w 3598540"/>
                  <a:gd name="connsiteY19" fmla="*/ 462235 h 2224519"/>
                  <a:gd name="connsiteX20" fmla="*/ 899192 w 3598540"/>
                  <a:gd name="connsiteY20" fmla="*/ 537597 h 2224519"/>
                  <a:gd name="connsiteX21" fmla="*/ 1029820 w 3598540"/>
                  <a:gd name="connsiteY21" fmla="*/ 557694 h 2224519"/>
                  <a:gd name="connsiteX22" fmla="*/ 974554 w 3598540"/>
                  <a:gd name="connsiteY22" fmla="*/ 758661 h 2224519"/>
                  <a:gd name="connsiteX23" fmla="*/ 994652 w 3598540"/>
                  <a:gd name="connsiteY23" fmla="*/ 778759 h 2224519"/>
                  <a:gd name="connsiteX24" fmla="*/ 959482 w 3598540"/>
                  <a:gd name="connsiteY24" fmla="*/ 497404 h 2224519"/>
                  <a:gd name="connsiteX25" fmla="*/ 1034844 w 3598540"/>
                  <a:gd name="connsiteY25" fmla="*/ 306485 h 2224519"/>
                  <a:gd name="connsiteX26" fmla="*/ 1155424 w 3598540"/>
                  <a:gd name="connsiteY26" fmla="*/ 140687 h 2224519"/>
                  <a:gd name="connsiteX27" fmla="*/ 1265955 w 3598540"/>
                  <a:gd name="connsiteY27" fmla="*/ 206001 h 2224519"/>
                  <a:gd name="connsiteX28" fmla="*/ 1145375 w 3598540"/>
                  <a:gd name="connsiteY28" fmla="*/ 296438 h 2224519"/>
                  <a:gd name="connsiteX29" fmla="*/ 1311173 w 3598540"/>
                  <a:gd name="connsiteY29" fmla="*/ 406970 h 2224519"/>
                  <a:gd name="connsiteX30" fmla="*/ 1346340 w 3598540"/>
                  <a:gd name="connsiteY30" fmla="*/ 115567 h 2224519"/>
                  <a:gd name="connsiteX31" fmla="*/ 1436777 w 3598540"/>
                  <a:gd name="connsiteY31" fmla="*/ 45231 h 2224519"/>
                  <a:gd name="connsiteX32" fmla="*/ 1872613 w 3598540"/>
                  <a:gd name="connsiteY32" fmla="*/ 11326 h 2224519"/>
                  <a:gd name="connsiteX33" fmla="*/ 1952519 w 3598540"/>
                  <a:gd name="connsiteY33" fmla="*/ 22160 h 2224519"/>
                  <a:gd name="connsiteX34" fmla="*/ 2225311 w 3598540"/>
                  <a:gd name="connsiteY34" fmla="*/ 79631 h 2224519"/>
                  <a:gd name="connsiteX35" fmla="*/ 2341181 w 3598540"/>
                  <a:gd name="connsiteY35" fmla="*/ 539534 h 2224519"/>
                  <a:gd name="connsiteX36" fmla="*/ 2293556 w 3598540"/>
                  <a:gd name="connsiteY36" fmla="*/ 349033 h 2224519"/>
                  <a:gd name="connsiteX37" fmla="*/ 2131631 w 3598540"/>
                  <a:gd name="connsiteY37" fmla="*/ 329984 h 2224519"/>
                  <a:gd name="connsiteX38" fmla="*/ 2093531 w 3598540"/>
                  <a:gd name="connsiteY38" fmla="*/ 172821 h 2224519"/>
                  <a:gd name="connsiteX39" fmla="*/ 1964943 w 3598540"/>
                  <a:gd name="connsiteY39" fmla="*/ 239496 h 2224519"/>
                  <a:gd name="connsiteX40" fmla="*/ 1936368 w 3598540"/>
                  <a:gd name="connsiteY40" fmla="*/ 56934 h 2224519"/>
                  <a:gd name="connsiteX41" fmla="*/ 1773395 w 3598540"/>
                  <a:gd name="connsiteY41" fmla="*/ 50254 h 2224519"/>
                  <a:gd name="connsiteX42" fmla="*/ 1708081 w 3598540"/>
                  <a:gd name="connsiteY42" fmla="*/ 110545 h 2224519"/>
                  <a:gd name="connsiteX43" fmla="*/ 1461896 w 3598540"/>
                  <a:gd name="connsiteY43" fmla="*/ 90447 h 2224519"/>
                  <a:gd name="connsiteX44" fmla="*/ 1421703 w 3598540"/>
                  <a:gd name="connsiteY44" fmla="*/ 396922 h 2224519"/>
                  <a:gd name="connsiteX45" fmla="*/ 1878903 w 3598540"/>
                  <a:gd name="connsiteY45" fmla="*/ 291415 h 2224519"/>
                  <a:gd name="connsiteX46" fmla="*/ 1968422 w 3598540"/>
                  <a:gd name="connsiteY46" fmla="*/ 228894 h 2224519"/>
                  <a:gd name="connsiteX47" fmla="*/ 2091943 w 3598540"/>
                  <a:gd name="connsiteY47" fmla="*/ 226796 h 2224519"/>
                  <a:gd name="connsiteX48" fmla="*/ 2041143 w 3598540"/>
                  <a:gd name="connsiteY48" fmla="*/ 518896 h 2224519"/>
                  <a:gd name="connsiteX49" fmla="*/ 1901443 w 3598540"/>
                  <a:gd name="connsiteY49" fmla="*/ 779246 h 2224519"/>
                  <a:gd name="connsiteX50" fmla="*/ 2123693 w 3598540"/>
                  <a:gd name="connsiteY50" fmla="*/ 868146 h 2224519"/>
                  <a:gd name="connsiteX51" fmla="*/ 2117343 w 3598540"/>
                  <a:gd name="connsiteY51" fmla="*/ 398246 h 2224519"/>
                  <a:gd name="connsiteX52" fmla="*/ 2361818 w 3598540"/>
                  <a:gd name="connsiteY52" fmla="*/ 377609 h 2224519"/>
                  <a:gd name="connsiteX53" fmla="*/ 2326893 w 3598540"/>
                  <a:gd name="connsiteY53" fmla="*/ 531596 h 2224519"/>
                  <a:gd name="connsiteX54" fmla="*/ 2213753 w 3598540"/>
                  <a:gd name="connsiteY54" fmla="*/ 879852 h 2224519"/>
                  <a:gd name="connsiteX55" fmla="*/ 2426908 w 3598540"/>
                  <a:gd name="connsiteY55" fmla="*/ 577634 h 2224519"/>
                  <a:gd name="connsiteX56" fmla="*/ 2693607 w 3598540"/>
                  <a:gd name="connsiteY56" fmla="*/ 882434 h 2224519"/>
                  <a:gd name="connsiteX57" fmla="*/ 2960305 w 3598540"/>
                  <a:gd name="connsiteY57" fmla="*/ 1058646 h 2224519"/>
                  <a:gd name="connsiteX58" fmla="*/ 3598480 w 3598540"/>
                  <a:gd name="connsiteY58" fmla="*/ 730034 h 2224519"/>
                  <a:gd name="connsiteX59" fmla="*/ 3394599 w 3598540"/>
                  <a:gd name="connsiteY59" fmla="*/ 1366118 h 2224519"/>
                  <a:gd name="connsiteX60" fmla="*/ 3022994 w 3598540"/>
                  <a:gd name="connsiteY60" fmla="*/ 1569182 h 2224519"/>
                  <a:gd name="connsiteX61" fmla="*/ 2712657 w 3598540"/>
                  <a:gd name="connsiteY61" fmla="*/ 1572996 h 2224519"/>
                  <a:gd name="connsiteX62" fmla="*/ 2364994 w 3598540"/>
                  <a:gd name="connsiteY62" fmla="*/ 1739684 h 2224519"/>
                  <a:gd name="connsiteX63" fmla="*/ 1741107 w 3598540"/>
                  <a:gd name="connsiteY63" fmla="*/ 1953996 h 2224519"/>
                  <a:gd name="connsiteX64" fmla="*/ 1783969 w 3598540"/>
                  <a:gd name="connsiteY64" fmla="*/ 1796834 h 2224519"/>
                  <a:gd name="connsiteX65" fmla="*/ 1836357 w 3598540"/>
                  <a:gd name="connsiteY65" fmla="*/ 1606334 h 2224519"/>
                  <a:gd name="connsiteX66" fmla="*/ 2164969 w 3598540"/>
                  <a:gd name="connsiteY66" fmla="*/ 1577759 h 2224519"/>
                  <a:gd name="connsiteX67" fmla="*/ 2050669 w 3598540"/>
                  <a:gd name="connsiteY67" fmla="*/ 1434884 h 2224519"/>
                  <a:gd name="connsiteX68" fmla="*/ 2241169 w 3598540"/>
                  <a:gd name="connsiteY68" fmla="*/ 1339634 h 2224519"/>
                  <a:gd name="connsiteX69" fmla="*/ 2339650 w 3598540"/>
                  <a:gd name="connsiteY69" fmla="*/ 1482143 h 2224519"/>
                  <a:gd name="connsiteX70" fmla="*/ 2331894 w 3598540"/>
                  <a:gd name="connsiteY70" fmla="*/ 1673849 h 2224519"/>
                  <a:gd name="connsiteX71" fmla="*/ 2343788 w 3598540"/>
                  <a:gd name="connsiteY71" fmla="*/ 1428354 h 2224519"/>
                  <a:gd name="connsiteX72" fmla="*/ 2720306 w 3598540"/>
                  <a:gd name="connsiteY72" fmla="*/ 1293883 h 2224519"/>
                  <a:gd name="connsiteX73" fmla="*/ 2888869 w 3598540"/>
                  <a:gd name="connsiteY73" fmla="*/ 1406308 h 2224519"/>
                  <a:gd name="connsiteX74" fmla="*/ 2769954 w 3598540"/>
                  <a:gd name="connsiteY74" fmla="*/ 1300090 h 2224519"/>
                  <a:gd name="connsiteX75" fmla="*/ 2889945 w 3598540"/>
                  <a:gd name="connsiteY75" fmla="*/ 1304227 h 2224519"/>
                  <a:gd name="connsiteX76" fmla="*/ 3067860 w 3598540"/>
                  <a:gd name="connsiteY76" fmla="*/ 1432491 h 2224519"/>
                  <a:gd name="connsiteX77" fmla="*/ 3246055 w 3598540"/>
                  <a:gd name="connsiteY77" fmla="*/ 1339634 h 2224519"/>
                  <a:gd name="connsiteX78" fmla="*/ 2894083 w 3598540"/>
                  <a:gd name="connsiteY78" fmla="*/ 1266989 h 2224519"/>
                  <a:gd name="connsiteX79" fmla="*/ 2794782 w 3598540"/>
                  <a:gd name="connsiteY79" fmla="*/ 1204926 h 2224519"/>
                  <a:gd name="connsiteX80" fmla="*/ 2584069 w 3598540"/>
                  <a:gd name="connsiteY80" fmla="*/ 1239621 h 2224519"/>
                  <a:gd name="connsiteX81" fmla="*/ 2044267 w 3598540"/>
                  <a:gd name="connsiteY81" fmla="*/ 1386634 h 2224519"/>
                  <a:gd name="connsiteX82" fmla="*/ 2005425 w 3598540"/>
                  <a:gd name="connsiteY82" fmla="*/ 1225334 h 2224519"/>
                  <a:gd name="connsiteX83" fmla="*/ 2372137 w 3598540"/>
                  <a:gd name="connsiteY83" fmla="*/ 1108652 h 2224519"/>
                  <a:gd name="connsiteX84" fmla="*/ 2803144 w 3598540"/>
                  <a:gd name="connsiteY84" fmla="*/ 1101508 h 2224519"/>
                  <a:gd name="connsiteX85" fmla="*/ 2560257 w 3598540"/>
                  <a:gd name="connsiteY85" fmla="*/ 820521 h 2224519"/>
                  <a:gd name="connsiteX86" fmla="*/ 2226881 w 3598540"/>
                  <a:gd name="connsiteY86" fmla="*/ 1049121 h 2224519"/>
                  <a:gd name="connsiteX87" fmla="*/ 2105637 w 3598540"/>
                  <a:gd name="connsiteY87" fmla="*/ 967096 h 2224519"/>
                  <a:gd name="connsiteX88" fmla="*/ 1771168 w 3598540"/>
                  <a:gd name="connsiteY88" fmla="*/ 1203194 h 2224519"/>
                  <a:gd name="connsiteX89" fmla="*/ 1666272 w 3598540"/>
                  <a:gd name="connsiteY89" fmla="*/ 1103537 h 2224519"/>
                  <a:gd name="connsiteX90" fmla="*/ 1333340 w 3598540"/>
                  <a:gd name="connsiteY90" fmla="*/ 1505003 h 2224519"/>
                  <a:gd name="connsiteX91" fmla="*/ 1260930 w 3598540"/>
                  <a:gd name="connsiteY91" fmla="*/ 1457024 h 2224519"/>
                  <a:gd name="connsiteX92" fmla="*/ 1613074 w 3598540"/>
                  <a:gd name="connsiteY92" fmla="*/ 1076685 h 2224519"/>
                  <a:gd name="connsiteX93" fmla="*/ 1920715 w 3598540"/>
                  <a:gd name="connsiteY93" fmla="*/ 821267 h 2224519"/>
                  <a:gd name="connsiteX94" fmla="*/ 1829273 w 3598540"/>
                  <a:gd name="connsiteY94" fmla="*/ 817291 h 2224519"/>
                  <a:gd name="connsiteX95" fmla="*/ 1773614 w 3598540"/>
                  <a:gd name="connsiteY95" fmla="*/ 761632 h 2224519"/>
                  <a:gd name="connsiteX96" fmla="*/ 1456874 w 3598540"/>
                  <a:gd name="connsiteY96" fmla="*/ 1004847 h 2224519"/>
                  <a:gd name="connsiteX97" fmla="*/ 1527211 w 3598540"/>
                  <a:gd name="connsiteY97" fmla="*/ 753639 h 2224519"/>
                  <a:gd name="connsiteX98" fmla="*/ 1421703 w 3598540"/>
                  <a:gd name="connsiteY98" fmla="*/ 834026 h 2224519"/>
                  <a:gd name="connsiteX99" fmla="*/ 1512138 w 3598540"/>
                  <a:gd name="connsiteY99" fmla="*/ 834026 h 2224519"/>
                  <a:gd name="connsiteX100" fmla="*/ 1371461 w 3598540"/>
                  <a:gd name="connsiteY100" fmla="*/ 1019920 h 2224519"/>
                  <a:gd name="connsiteX101" fmla="*/ 1115228 w 3598540"/>
                  <a:gd name="connsiteY101" fmla="*/ 1246008 h 2224519"/>
                  <a:gd name="connsiteX102" fmla="*/ 907141 w 3598540"/>
                  <a:gd name="connsiteY102" fmla="*/ 1537410 h 2224519"/>
                  <a:gd name="connsiteX103" fmla="*/ 858995 w 3598540"/>
                  <a:gd name="connsiteY103" fmla="*/ 1612773 h 2224519"/>
                  <a:gd name="connsiteX104" fmla="*/ 1009720 w 3598540"/>
                  <a:gd name="connsiteY104" fmla="*/ 1909199 h 2224519"/>
                  <a:gd name="connsiteX105" fmla="*/ 1100156 w 3598540"/>
                  <a:gd name="connsiteY105" fmla="*/ 1889102 h 2224519"/>
                  <a:gd name="connsiteX106" fmla="*/ 1243117 w 3598540"/>
                  <a:gd name="connsiteY106" fmla="*/ 1429806 h 2224519"/>
                  <a:gd name="connsiteX107" fmla="*/ 1356169 w 3598540"/>
                  <a:gd name="connsiteY107" fmla="*/ 1501105 h 2224519"/>
                  <a:gd name="connsiteX108" fmla="*/ 1352194 w 3598540"/>
                  <a:gd name="connsiteY108" fmla="*/ 1596520 h 2224519"/>
                  <a:gd name="connsiteX109" fmla="*/ 1324384 w 3598540"/>
                  <a:gd name="connsiteY109" fmla="*/ 1770376 h 2224519"/>
                  <a:gd name="connsiteX110" fmla="*/ 1416465 w 3598540"/>
                  <a:gd name="connsiteY110" fmla="*/ 1910842 h 2224519"/>
                  <a:gd name="connsiteX111" fmla="*/ 1340269 w 3598540"/>
                  <a:gd name="connsiteY111" fmla="*/ 1640250 h 2224519"/>
                  <a:gd name="connsiteX112" fmla="*/ 1606637 w 3598540"/>
                  <a:gd name="connsiteY112" fmla="*/ 1513030 h 2224519"/>
                  <a:gd name="connsiteX113" fmla="*/ 1723643 w 3598540"/>
                  <a:gd name="connsiteY113" fmla="*/ 1293596 h 2224519"/>
                  <a:gd name="connsiteX114" fmla="*/ 1989073 w 3598540"/>
                  <a:gd name="connsiteY114" fmla="*/ 1262840 h 2224519"/>
                  <a:gd name="connsiteX115" fmla="*/ 1885956 w 3598540"/>
                  <a:gd name="connsiteY115" fmla="*/ 1550615 h 2224519"/>
                  <a:gd name="connsiteX116" fmla="*/ 1755393 w 3598540"/>
                  <a:gd name="connsiteY116" fmla="*/ 1719046 h 2224519"/>
                  <a:gd name="connsiteX117" fmla="*/ 1596312 w 3598540"/>
                  <a:gd name="connsiteY117" fmla="*/ 2013962 h 2224519"/>
                  <a:gd name="connsiteX118" fmla="*/ 1574831 w 3598540"/>
                  <a:gd name="connsiteY118" fmla="*/ 1921749 h 2224519"/>
                  <a:gd name="connsiteX119" fmla="*/ 1471464 w 3598540"/>
                  <a:gd name="connsiteY119" fmla="*/ 2065646 h 2224519"/>
                  <a:gd name="connsiteX120" fmla="*/ 1582781 w 3598540"/>
                  <a:gd name="connsiteY120" fmla="*/ 2133232 h 2224519"/>
                  <a:gd name="connsiteX121" fmla="*/ 1451584 w 3598540"/>
                  <a:gd name="connsiteY121" fmla="*/ 2200818 h 2224519"/>
                  <a:gd name="connsiteX122" fmla="*/ 1228948 w 3598540"/>
                  <a:gd name="connsiteY122" fmla="*/ 2208769 h 2224519"/>
                  <a:gd name="connsiteX123" fmla="*/ 982457 w 3598540"/>
                  <a:gd name="connsiteY123" fmla="*/ 2216722 h 2224519"/>
                  <a:gd name="connsiteX124" fmla="*/ 966555 w 3598540"/>
                  <a:gd name="connsiteY124" fmla="*/ 2137207 h 2224519"/>
                  <a:gd name="connsiteX125" fmla="*/ 1197143 w 3598540"/>
                  <a:gd name="connsiteY125" fmla="*/ 2161061 h 2224519"/>
                  <a:gd name="connsiteX126" fmla="*/ 1324364 w 3598540"/>
                  <a:gd name="connsiteY126" fmla="*/ 2141182 h 2224519"/>
                  <a:gd name="connsiteX127" fmla="*/ 1280632 w 3598540"/>
                  <a:gd name="connsiteY127" fmla="*/ 1954329 h 2224519"/>
                  <a:gd name="connsiteX128" fmla="*/ 1407852 w 3598540"/>
                  <a:gd name="connsiteY128" fmla="*/ 1926500 h 2224519"/>
                  <a:gd name="connsiteX129" fmla="*/ 1247453 w 3598540"/>
                  <a:gd name="connsiteY129" fmla="*/ 1884840 h 2224519"/>
                  <a:gd name="connsiteX130" fmla="*/ 1182614 w 3598540"/>
                  <a:gd name="connsiteY130" fmla="*/ 2054900 h 2224519"/>
                  <a:gd name="connsiteX131" fmla="*/ 1024793 w 3598540"/>
                  <a:gd name="connsiteY131" fmla="*/ 2120214 h 2224519"/>
                  <a:gd name="connsiteX132" fmla="*/ 884116 w 3598540"/>
                  <a:gd name="connsiteY132" fmla="*/ 1758474 h 2224519"/>
                  <a:gd name="connsiteX133" fmla="*/ 843922 w 3598540"/>
                  <a:gd name="connsiteY133" fmla="*/ 2069973 h 2224519"/>
                  <a:gd name="connsiteX134" fmla="*/ 703246 w 3598540"/>
                  <a:gd name="connsiteY134" fmla="*/ 1657991 h 2224519"/>
                  <a:gd name="connsiteX135" fmla="*/ 803729 w 3598540"/>
                  <a:gd name="connsiteY135" fmla="*/ 1406782 h 2224519"/>
                  <a:gd name="connsiteX136" fmla="*/ 884115 w 3598540"/>
                  <a:gd name="connsiteY136" fmla="*/ 1246008 h 2224519"/>
                  <a:gd name="connsiteX137" fmla="*/ 1160446 w 3598540"/>
                  <a:gd name="connsiteY137" fmla="*/ 1125427 h 2224519"/>
                  <a:gd name="connsiteX138" fmla="*/ 1637744 w 3598540"/>
                  <a:gd name="connsiteY138" fmla="*/ 648131 h 2224519"/>
                  <a:gd name="connsiteX139" fmla="*/ 1763348 w 3598540"/>
                  <a:gd name="connsiteY139" fmla="*/ 336632 h 2224519"/>
                  <a:gd name="connsiteX140" fmla="*/ 1642768 w 3598540"/>
                  <a:gd name="connsiteY140" fmla="*/ 376825 h 2224519"/>
                  <a:gd name="connsiteX141" fmla="*/ 1451848 w 3598540"/>
                  <a:gd name="connsiteY141" fmla="*/ 658179 h 2224519"/>
                  <a:gd name="connsiteX142" fmla="*/ 1170498 w 3598540"/>
                  <a:gd name="connsiteY142" fmla="*/ 497404 h 2224519"/>
                  <a:gd name="connsiteX143" fmla="*/ 1200641 w 3598540"/>
                  <a:gd name="connsiteY143" fmla="*/ 633056 h 2224519"/>
                  <a:gd name="connsiteX144" fmla="*/ 1115230 w 3598540"/>
                  <a:gd name="connsiteY144" fmla="*/ 869194 h 2224519"/>
                  <a:gd name="connsiteX145" fmla="*/ 1100158 w 3598540"/>
                  <a:gd name="connsiteY145" fmla="*/ 1004845 h 2224519"/>
                  <a:gd name="connsiteX146" fmla="*/ 904215 w 3598540"/>
                  <a:gd name="connsiteY146" fmla="*/ 1014893 h 2224519"/>
                  <a:gd name="connsiteX147" fmla="*/ 929336 w 3598540"/>
                  <a:gd name="connsiteY147" fmla="*/ 1175667 h 2224519"/>
                  <a:gd name="connsiteX148" fmla="*/ 708272 w 3598540"/>
                  <a:gd name="connsiteY148" fmla="*/ 984749 h 2224519"/>
                  <a:gd name="connsiteX149" fmla="*/ 607789 w 3598540"/>
                  <a:gd name="connsiteY149" fmla="*/ 914411 h 2224519"/>
                  <a:gd name="connsiteX150" fmla="*/ 809594 w 3598540"/>
                  <a:gd name="connsiteY150" fmla="*/ 1313832 h 2224519"/>
                  <a:gd name="connsiteX151" fmla="*/ 512330 w 3598540"/>
                  <a:gd name="connsiteY151" fmla="*/ 1356538 h 2224519"/>
                  <a:gd name="connsiteX152" fmla="*/ 647983 w 3598540"/>
                  <a:gd name="connsiteY152" fmla="*/ 1874028 h 2224519"/>
                  <a:gd name="connsiteX153" fmla="*/ 537449 w 3598540"/>
                  <a:gd name="connsiteY153" fmla="*/ 1798666 h 2224519"/>
                  <a:gd name="connsiteX154" fmla="*/ 391749 w 3598540"/>
                  <a:gd name="connsiteY154" fmla="*/ 1733351 h 2224519"/>
                  <a:gd name="connsiteX155" fmla="*/ 230975 w 3598540"/>
                  <a:gd name="connsiteY155" fmla="*/ 1436924 h 2224519"/>
                  <a:gd name="connsiteX156" fmla="*/ 356580 w 3598540"/>
                  <a:gd name="connsiteY156" fmla="*/ 1668037 h 2224519"/>
                  <a:gd name="connsiteX157" fmla="*/ 431942 w 3598540"/>
                  <a:gd name="connsiteY157" fmla="*/ 1833835 h 2224519"/>
                  <a:gd name="connsiteX158" fmla="*/ 527402 w 3598540"/>
                  <a:gd name="connsiteY158" fmla="*/ 1874028 h 2224519"/>
                  <a:gd name="connsiteX159" fmla="*/ 507305 w 3598540"/>
                  <a:gd name="connsiteY159" fmla="*/ 1989585 h 2224519"/>
                  <a:gd name="connsiteX160" fmla="*/ 311362 w 3598540"/>
                  <a:gd name="connsiteY160" fmla="*/ 2180503 h 2224519"/>
                  <a:gd name="connsiteX161" fmla="*/ 250235 w 3598540"/>
                  <a:gd name="connsiteY161" fmla="*/ 2142821 h 2224519"/>
                  <a:gd name="connsiteX162" fmla="*/ 220927 w 3598540"/>
                  <a:gd name="connsiteY162" fmla="*/ 1989584 h 2224519"/>
                  <a:gd name="connsiteX163" fmla="*/ 120444 w 3598540"/>
                  <a:gd name="connsiteY163" fmla="*/ 1909197 h 2224519"/>
                  <a:gd name="connsiteX164" fmla="*/ 65177 w 3598540"/>
                  <a:gd name="connsiteY164" fmla="*/ 1869004 h 2224519"/>
                  <a:gd name="connsiteX165" fmla="*/ 80251 w 3598540"/>
                  <a:gd name="connsiteY165" fmla="*/ 1673060 h 2224519"/>
                  <a:gd name="connsiteX166" fmla="*/ 205854 w 3598540"/>
                  <a:gd name="connsiteY166" fmla="*/ 1813738 h 2224519"/>
                  <a:gd name="connsiteX167" fmla="*/ 301314 w 3598540"/>
                  <a:gd name="connsiteY167" fmla="*/ 1974512 h 2224519"/>
                  <a:gd name="connsiteX168" fmla="*/ 326435 w 3598540"/>
                  <a:gd name="connsiteY168" fmla="*/ 1863979 h 2224519"/>
                  <a:gd name="connsiteX169" fmla="*/ 175710 w 3598540"/>
                  <a:gd name="connsiteY169" fmla="*/ 1517311 h 2224519"/>
                  <a:gd name="connsiteX170" fmla="*/ 150589 w 3598540"/>
                  <a:gd name="connsiteY170" fmla="*/ 1482143 h 2224519"/>
                  <a:gd name="connsiteX171" fmla="*/ 30008 w 3598540"/>
                  <a:gd name="connsiteY171" fmla="*/ 1642916 h 2224519"/>
                  <a:gd name="connsiteX172" fmla="*/ 19959 w 3598540"/>
                  <a:gd name="connsiteY172" fmla="*/ 1798665 h 2224519"/>
                  <a:gd name="connsiteX173" fmla="*/ 75227 w 3598540"/>
                  <a:gd name="connsiteY173" fmla="*/ 1301271 h 2224519"/>
                  <a:gd name="connsiteX174" fmla="*/ 175709 w 3598540"/>
                  <a:gd name="connsiteY174" fmla="*/ 1341465 h 2224519"/>
                  <a:gd name="connsiteX175" fmla="*/ 170685 w 3598540"/>
                  <a:gd name="connsiteY175" fmla="*/ 1125426 h 2224519"/>
                  <a:gd name="connsiteX176" fmla="*/ 95322 w 3598540"/>
                  <a:gd name="connsiteY176" fmla="*/ 1235957 h 2224519"/>
                  <a:gd name="connsiteX177" fmla="*/ 180733 w 3598540"/>
                  <a:gd name="connsiteY177" fmla="*/ 1045039 h 2224519"/>
                  <a:gd name="connsiteX178" fmla="*/ 276193 w 3598540"/>
                  <a:gd name="connsiteY178" fmla="*/ 864168 h 2224519"/>
                  <a:gd name="connsiteX179" fmla="*/ 471298 w 3598540"/>
                  <a:gd name="connsiteY179"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598480 w 3598513"/>
                  <a:gd name="connsiteY58" fmla="*/ 730034 h 2224519"/>
                  <a:gd name="connsiteX59" fmla="*/ 3295297 w 3598513"/>
                  <a:gd name="connsiteY59" fmla="*/ 1254404 h 2224519"/>
                  <a:gd name="connsiteX60" fmla="*/ 3022994 w 3598513"/>
                  <a:gd name="connsiteY60" fmla="*/ 1569182 h 2224519"/>
                  <a:gd name="connsiteX61" fmla="*/ 2712657 w 3598513"/>
                  <a:gd name="connsiteY61" fmla="*/ 1572996 h 2224519"/>
                  <a:gd name="connsiteX62" fmla="*/ 2364994 w 3598513"/>
                  <a:gd name="connsiteY62" fmla="*/ 1739684 h 2224519"/>
                  <a:gd name="connsiteX63" fmla="*/ 1741107 w 3598513"/>
                  <a:gd name="connsiteY63" fmla="*/ 1953996 h 2224519"/>
                  <a:gd name="connsiteX64" fmla="*/ 1783969 w 3598513"/>
                  <a:gd name="connsiteY64" fmla="*/ 1796834 h 2224519"/>
                  <a:gd name="connsiteX65" fmla="*/ 1836357 w 3598513"/>
                  <a:gd name="connsiteY65" fmla="*/ 1606334 h 2224519"/>
                  <a:gd name="connsiteX66" fmla="*/ 2164969 w 3598513"/>
                  <a:gd name="connsiteY66" fmla="*/ 1577759 h 2224519"/>
                  <a:gd name="connsiteX67" fmla="*/ 2050669 w 3598513"/>
                  <a:gd name="connsiteY67" fmla="*/ 1434884 h 2224519"/>
                  <a:gd name="connsiteX68" fmla="*/ 2241169 w 3598513"/>
                  <a:gd name="connsiteY68" fmla="*/ 1339634 h 2224519"/>
                  <a:gd name="connsiteX69" fmla="*/ 2339650 w 3598513"/>
                  <a:gd name="connsiteY69" fmla="*/ 1482143 h 2224519"/>
                  <a:gd name="connsiteX70" fmla="*/ 2331894 w 3598513"/>
                  <a:gd name="connsiteY70" fmla="*/ 1673849 h 2224519"/>
                  <a:gd name="connsiteX71" fmla="*/ 2343788 w 3598513"/>
                  <a:gd name="connsiteY71" fmla="*/ 1428354 h 2224519"/>
                  <a:gd name="connsiteX72" fmla="*/ 2720306 w 3598513"/>
                  <a:gd name="connsiteY72" fmla="*/ 1293883 h 2224519"/>
                  <a:gd name="connsiteX73" fmla="*/ 2888869 w 3598513"/>
                  <a:gd name="connsiteY73" fmla="*/ 1406308 h 2224519"/>
                  <a:gd name="connsiteX74" fmla="*/ 2769954 w 3598513"/>
                  <a:gd name="connsiteY74" fmla="*/ 1300090 h 2224519"/>
                  <a:gd name="connsiteX75" fmla="*/ 2889945 w 3598513"/>
                  <a:gd name="connsiteY75" fmla="*/ 1304227 h 2224519"/>
                  <a:gd name="connsiteX76" fmla="*/ 3067860 w 3598513"/>
                  <a:gd name="connsiteY76" fmla="*/ 1432491 h 2224519"/>
                  <a:gd name="connsiteX77" fmla="*/ 3246055 w 3598513"/>
                  <a:gd name="connsiteY77" fmla="*/ 1339634 h 2224519"/>
                  <a:gd name="connsiteX78" fmla="*/ 2894083 w 3598513"/>
                  <a:gd name="connsiteY78" fmla="*/ 1266989 h 2224519"/>
                  <a:gd name="connsiteX79" fmla="*/ 2794782 w 3598513"/>
                  <a:gd name="connsiteY79" fmla="*/ 1204926 h 2224519"/>
                  <a:gd name="connsiteX80" fmla="*/ 2584069 w 3598513"/>
                  <a:gd name="connsiteY80" fmla="*/ 1239621 h 2224519"/>
                  <a:gd name="connsiteX81" fmla="*/ 2044267 w 3598513"/>
                  <a:gd name="connsiteY81" fmla="*/ 1386634 h 2224519"/>
                  <a:gd name="connsiteX82" fmla="*/ 2005425 w 3598513"/>
                  <a:gd name="connsiteY82" fmla="*/ 1225334 h 2224519"/>
                  <a:gd name="connsiteX83" fmla="*/ 2372137 w 3598513"/>
                  <a:gd name="connsiteY83" fmla="*/ 1108652 h 2224519"/>
                  <a:gd name="connsiteX84" fmla="*/ 2803144 w 3598513"/>
                  <a:gd name="connsiteY84" fmla="*/ 1101508 h 2224519"/>
                  <a:gd name="connsiteX85" fmla="*/ 2560257 w 3598513"/>
                  <a:gd name="connsiteY85" fmla="*/ 820521 h 2224519"/>
                  <a:gd name="connsiteX86" fmla="*/ 2226881 w 3598513"/>
                  <a:gd name="connsiteY86" fmla="*/ 1049121 h 2224519"/>
                  <a:gd name="connsiteX87" fmla="*/ 2105637 w 3598513"/>
                  <a:gd name="connsiteY87" fmla="*/ 967096 h 2224519"/>
                  <a:gd name="connsiteX88" fmla="*/ 1771168 w 3598513"/>
                  <a:gd name="connsiteY88" fmla="*/ 1203194 h 2224519"/>
                  <a:gd name="connsiteX89" fmla="*/ 1666272 w 3598513"/>
                  <a:gd name="connsiteY89" fmla="*/ 1103537 h 2224519"/>
                  <a:gd name="connsiteX90" fmla="*/ 1333340 w 3598513"/>
                  <a:gd name="connsiteY90" fmla="*/ 1505003 h 2224519"/>
                  <a:gd name="connsiteX91" fmla="*/ 1260930 w 3598513"/>
                  <a:gd name="connsiteY91" fmla="*/ 1457024 h 2224519"/>
                  <a:gd name="connsiteX92" fmla="*/ 1613074 w 3598513"/>
                  <a:gd name="connsiteY92" fmla="*/ 1076685 h 2224519"/>
                  <a:gd name="connsiteX93" fmla="*/ 1920715 w 3598513"/>
                  <a:gd name="connsiteY93" fmla="*/ 821267 h 2224519"/>
                  <a:gd name="connsiteX94" fmla="*/ 1829273 w 3598513"/>
                  <a:gd name="connsiteY94" fmla="*/ 817291 h 2224519"/>
                  <a:gd name="connsiteX95" fmla="*/ 1773614 w 3598513"/>
                  <a:gd name="connsiteY95" fmla="*/ 761632 h 2224519"/>
                  <a:gd name="connsiteX96" fmla="*/ 1456874 w 3598513"/>
                  <a:gd name="connsiteY96" fmla="*/ 1004847 h 2224519"/>
                  <a:gd name="connsiteX97" fmla="*/ 1527211 w 3598513"/>
                  <a:gd name="connsiteY97" fmla="*/ 753639 h 2224519"/>
                  <a:gd name="connsiteX98" fmla="*/ 1421703 w 3598513"/>
                  <a:gd name="connsiteY98" fmla="*/ 834026 h 2224519"/>
                  <a:gd name="connsiteX99" fmla="*/ 1512138 w 3598513"/>
                  <a:gd name="connsiteY99" fmla="*/ 834026 h 2224519"/>
                  <a:gd name="connsiteX100" fmla="*/ 1371461 w 3598513"/>
                  <a:gd name="connsiteY100" fmla="*/ 1019920 h 2224519"/>
                  <a:gd name="connsiteX101" fmla="*/ 1115228 w 3598513"/>
                  <a:gd name="connsiteY101" fmla="*/ 1246008 h 2224519"/>
                  <a:gd name="connsiteX102" fmla="*/ 907141 w 3598513"/>
                  <a:gd name="connsiteY102" fmla="*/ 1537410 h 2224519"/>
                  <a:gd name="connsiteX103" fmla="*/ 858995 w 3598513"/>
                  <a:gd name="connsiteY103" fmla="*/ 1612773 h 2224519"/>
                  <a:gd name="connsiteX104" fmla="*/ 1009720 w 3598513"/>
                  <a:gd name="connsiteY104" fmla="*/ 1909199 h 2224519"/>
                  <a:gd name="connsiteX105" fmla="*/ 1100156 w 3598513"/>
                  <a:gd name="connsiteY105" fmla="*/ 1889102 h 2224519"/>
                  <a:gd name="connsiteX106" fmla="*/ 1243117 w 3598513"/>
                  <a:gd name="connsiteY106" fmla="*/ 1429806 h 2224519"/>
                  <a:gd name="connsiteX107" fmla="*/ 1356169 w 3598513"/>
                  <a:gd name="connsiteY107" fmla="*/ 1501105 h 2224519"/>
                  <a:gd name="connsiteX108" fmla="*/ 1352194 w 3598513"/>
                  <a:gd name="connsiteY108" fmla="*/ 1596520 h 2224519"/>
                  <a:gd name="connsiteX109" fmla="*/ 1324384 w 3598513"/>
                  <a:gd name="connsiteY109" fmla="*/ 1770376 h 2224519"/>
                  <a:gd name="connsiteX110" fmla="*/ 1416465 w 3598513"/>
                  <a:gd name="connsiteY110" fmla="*/ 1910842 h 2224519"/>
                  <a:gd name="connsiteX111" fmla="*/ 1340269 w 3598513"/>
                  <a:gd name="connsiteY111" fmla="*/ 1640250 h 2224519"/>
                  <a:gd name="connsiteX112" fmla="*/ 1606637 w 3598513"/>
                  <a:gd name="connsiteY112" fmla="*/ 1513030 h 2224519"/>
                  <a:gd name="connsiteX113" fmla="*/ 1723643 w 3598513"/>
                  <a:gd name="connsiteY113" fmla="*/ 1293596 h 2224519"/>
                  <a:gd name="connsiteX114" fmla="*/ 1989073 w 3598513"/>
                  <a:gd name="connsiteY114" fmla="*/ 1262840 h 2224519"/>
                  <a:gd name="connsiteX115" fmla="*/ 1885956 w 3598513"/>
                  <a:gd name="connsiteY115" fmla="*/ 1550615 h 2224519"/>
                  <a:gd name="connsiteX116" fmla="*/ 1755393 w 3598513"/>
                  <a:gd name="connsiteY116" fmla="*/ 1719046 h 2224519"/>
                  <a:gd name="connsiteX117" fmla="*/ 1596312 w 3598513"/>
                  <a:gd name="connsiteY117" fmla="*/ 2013962 h 2224519"/>
                  <a:gd name="connsiteX118" fmla="*/ 1574831 w 3598513"/>
                  <a:gd name="connsiteY118" fmla="*/ 1921749 h 2224519"/>
                  <a:gd name="connsiteX119" fmla="*/ 1471464 w 3598513"/>
                  <a:gd name="connsiteY119" fmla="*/ 2065646 h 2224519"/>
                  <a:gd name="connsiteX120" fmla="*/ 1582781 w 3598513"/>
                  <a:gd name="connsiteY120" fmla="*/ 2133232 h 2224519"/>
                  <a:gd name="connsiteX121" fmla="*/ 1451584 w 3598513"/>
                  <a:gd name="connsiteY121" fmla="*/ 2200818 h 2224519"/>
                  <a:gd name="connsiteX122" fmla="*/ 1228948 w 3598513"/>
                  <a:gd name="connsiteY122" fmla="*/ 2208769 h 2224519"/>
                  <a:gd name="connsiteX123" fmla="*/ 982457 w 3598513"/>
                  <a:gd name="connsiteY123" fmla="*/ 2216722 h 2224519"/>
                  <a:gd name="connsiteX124" fmla="*/ 966555 w 3598513"/>
                  <a:gd name="connsiteY124" fmla="*/ 2137207 h 2224519"/>
                  <a:gd name="connsiteX125" fmla="*/ 1197143 w 3598513"/>
                  <a:gd name="connsiteY125" fmla="*/ 2161061 h 2224519"/>
                  <a:gd name="connsiteX126" fmla="*/ 1324364 w 3598513"/>
                  <a:gd name="connsiteY126" fmla="*/ 2141182 h 2224519"/>
                  <a:gd name="connsiteX127" fmla="*/ 1280632 w 3598513"/>
                  <a:gd name="connsiteY127" fmla="*/ 1954329 h 2224519"/>
                  <a:gd name="connsiteX128" fmla="*/ 1407852 w 3598513"/>
                  <a:gd name="connsiteY128" fmla="*/ 1926500 h 2224519"/>
                  <a:gd name="connsiteX129" fmla="*/ 1247453 w 3598513"/>
                  <a:gd name="connsiteY129" fmla="*/ 1884840 h 2224519"/>
                  <a:gd name="connsiteX130" fmla="*/ 1182614 w 3598513"/>
                  <a:gd name="connsiteY130" fmla="*/ 2054900 h 2224519"/>
                  <a:gd name="connsiteX131" fmla="*/ 1024793 w 3598513"/>
                  <a:gd name="connsiteY131" fmla="*/ 2120214 h 2224519"/>
                  <a:gd name="connsiteX132" fmla="*/ 884116 w 3598513"/>
                  <a:gd name="connsiteY132" fmla="*/ 1758474 h 2224519"/>
                  <a:gd name="connsiteX133" fmla="*/ 843922 w 3598513"/>
                  <a:gd name="connsiteY133" fmla="*/ 2069973 h 2224519"/>
                  <a:gd name="connsiteX134" fmla="*/ 703246 w 3598513"/>
                  <a:gd name="connsiteY134" fmla="*/ 1657991 h 2224519"/>
                  <a:gd name="connsiteX135" fmla="*/ 803729 w 3598513"/>
                  <a:gd name="connsiteY135" fmla="*/ 1406782 h 2224519"/>
                  <a:gd name="connsiteX136" fmla="*/ 884115 w 3598513"/>
                  <a:gd name="connsiteY136" fmla="*/ 1246008 h 2224519"/>
                  <a:gd name="connsiteX137" fmla="*/ 1160446 w 3598513"/>
                  <a:gd name="connsiteY137" fmla="*/ 1125427 h 2224519"/>
                  <a:gd name="connsiteX138" fmla="*/ 1637744 w 3598513"/>
                  <a:gd name="connsiteY138" fmla="*/ 648131 h 2224519"/>
                  <a:gd name="connsiteX139" fmla="*/ 1763348 w 3598513"/>
                  <a:gd name="connsiteY139" fmla="*/ 336632 h 2224519"/>
                  <a:gd name="connsiteX140" fmla="*/ 1642768 w 3598513"/>
                  <a:gd name="connsiteY140" fmla="*/ 376825 h 2224519"/>
                  <a:gd name="connsiteX141" fmla="*/ 1451848 w 3598513"/>
                  <a:gd name="connsiteY141" fmla="*/ 658179 h 2224519"/>
                  <a:gd name="connsiteX142" fmla="*/ 1170498 w 3598513"/>
                  <a:gd name="connsiteY142" fmla="*/ 497404 h 2224519"/>
                  <a:gd name="connsiteX143" fmla="*/ 1200641 w 3598513"/>
                  <a:gd name="connsiteY143" fmla="*/ 633056 h 2224519"/>
                  <a:gd name="connsiteX144" fmla="*/ 1115230 w 3598513"/>
                  <a:gd name="connsiteY144" fmla="*/ 869194 h 2224519"/>
                  <a:gd name="connsiteX145" fmla="*/ 1100158 w 3598513"/>
                  <a:gd name="connsiteY145" fmla="*/ 1004845 h 2224519"/>
                  <a:gd name="connsiteX146" fmla="*/ 904215 w 3598513"/>
                  <a:gd name="connsiteY146" fmla="*/ 1014893 h 2224519"/>
                  <a:gd name="connsiteX147" fmla="*/ 929336 w 3598513"/>
                  <a:gd name="connsiteY147" fmla="*/ 1175667 h 2224519"/>
                  <a:gd name="connsiteX148" fmla="*/ 708272 w 3598513"/>
                  <a:gd name="connsiteY148" fmla="*/ 984749 h 2224519"/>
                  <a:gd name="connsiteX149" fmla="*/ 607789 w 3598513"/>
                  <a:gd name="connsiteY149" fmla="*/ 914411 h 2224519"/>
                  <a:gd name="connsiteX150" fmla="*/ 809594 w 3598513"/>
                  <a:gd name="connsiteY150" fmla="*/ 1313832 h 2224519"/>
                  <a:gd name="connsiteX151" fmla="*/ 512330 w 3598513"/>
                  <a:gd name="connsiteY151" fmla="*/ 1356538 h 2224519"/>
                  <a:gd name="connsiteX152" fmla="*/ 647983 w 3598513"/>
                  <a:gd name="connsiteY152" fmla="*/ 1874028 h 2224519"/>
                  <a:gd name="connsiteX153" fmla="*/ 537449 w 3598513"/>
                  <a:gd name="connsiteY153" fmla="*/ 1798666 h 2224519"/>
                  <a:gd name="connsiteX154" fmla="*/ 391749 w 3598513"/>
                  <a:gd name="connsiteY154" fmla="*/ 1733351 h 2224519"/>
                  <a:gd name="connsiteX155" fmla="*/ 230975 w 3598513"/>
                  <a:gd name="connsiteY155" fmla="*/ 1436924 h 2224519"/>
                  <a:gd name="connsiteX156" fmla="*/ 356580 w 3598513"/>
                  <a:gd name="connsiteY156" fmla="*/ 1668037 h 2224519"/>
                  <a:gd name="connsiteX157" fmla="*/ 431942 w 3598513"/>
                  <a:gd name="connsiteY157" fmla="*/ 1833835 h 2224519"/>
                  <a:gd name="connsiteX158" fmla="*/ 527402 w 3598513"/>
                  <a:gd name="connsiteY158" fmla="*/ 1874028 h 2224519"/>
                  <a:gd name="connsiteX159" fmla="*/ 507305 w 3598513"/>
                  <a:gd name="connsiteY159" fmla="*/ 1989585 h 2224519"/>
                  <a:gd name="connsiteX160" fmla="*/ 311362 w 3598513"/>
                  <a:gd name="connsiteY160" fmla="*/ 2180503 h 2224519"/>
                  <a:gd name="connsiteX161" fmla="*/ 250235 w 3598513"/>
                  <a:gd name="connsiteY161" fmla="*/ 2142821 h 2224519"/>
                  <a:gd name="connsiteX162" fmla="*/ 220927 w 3598513"/>
                  <a:gd name="connsiteY162" fmla="*/ 1989584 h 2224519"/>
                  <a:gd name="connsiteX163" fmla="*/ 120444 w 3598513"/>
                  <a:gd name="connsiteY163" fmla="*/ 1909197 h 2224519"/>
                  <a:gd name="connsiteX164" fmla="*/ 65177 w 3598513"/>
                  <a:gd name="connsiteY164" fmla="*/ 1869004 h 2224519"/>
                  <a:gd name="connsiteX165" fmla="*/ 80251 w 3598513"/>
                  <a:gd name="connsiteY165" fmla="*/ 1673060 h 2224519"/>
                  <a:gd name="connsiteX166" fmla="*/ 205854 w 3598513"/>
                  <a:gd name="connsiteY166" fmla="*/ 1813738 h 2224519"/>
                  <a:gd name="connsiteX167" fmla="*/ 301314 w 3598513"/>
                  <a:gd name="connsiteY167" fmla="*/ 1974512 h 2224519"/>
                  <a:gd name="connsiteX168" fmla="*/ 326435 w 3598513"/>
                  <a:gd name="connsiteY168" fmla="*/ 1863979 h 2224519"/>
                  <a:gd name="connsiteX169" fmla="*/ 175710 w 3598513"/>
                  <a:gd name="connsiteY169" fmla="*/ 1517311 h 2224519"/>
                  <a:gd name="connsiteX170" fmla="*/ 150589 w 3598513"/>
                  <a:gd name="connsiteY170" fmla="*/ 1482143 h 2224519"/>
                  <a:gd name="connsiteX171" fmla="*/ 30008 w 3598513"/>
                  <a:gd name="connsiteY171" fmla="*/ 1642916 h 2224519"/>
                  <a:gd name="connsiteX172" fmla="*/ 19959 w 3598513"/>
                  <a:gd name="connsiteY172" fmla="*/ 1798665 h 2224519"/>
                  <a:gd name="connsiteX173" fmla="*/ 75227 w 3598513"/>
                  <a:gd name="connsiteY173" fmla="*/ 1301271 h 2224519"/>
                  <a:gd name="connsiteX174" fmla="*/ 175709 w 3598513"/>
                  <a:gd name="connsiteY174" fmla="*/ 1341465 h 2224519"/>
                  <a:gd name="connsiteX175" fmla="*/ 170685 w 3598513"/>
                  <a:gd name="connsiteY175" fmla="*/ 1125426 h 2224519"/>
                  <a:gd name="connsiteX176" fmla="*/ 95322 w 3598513"/>
                  <a:gd name="connsiteY176" fmla="*/ 1235957 h 2224519"/>
                  <a:gd name="connsiteX177" fmla="*/ 180733 w 3598513"/>
                  <a:gd name="connsiteY177" fmla="*/ 1045039 h 2224519"/>
                  <a:gd name="connsiteX178" fmla="*/ 276193 w 3598513"/>
                  <a:gd name="connsiteY178" fmla="*/ 864168 h 2224519"/>
                  <a:gd name="connsiteX179" fmla="*/ 471298 w 3598513"/>
                  <a:gd name="connsiteY179"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598480 w 3598513"/>
                  <a:gd name="connsiteY58" fmla="*/ 730034 h 2224519"/>
                  <a:gd name="connsiteX59" fmla="*/ 3295297 w 3598513"/>
                  <a:gd name="connsiteY59" fmla="*/ 1254404 h 2224519"/>
                  <a:gd name="connsiteX60" fmla="*/ 3022994 w 3598513"/>
                  <a:gd name="connsiteY60" fmla="*/ 1569182 h 2224519"/>
                  <a:gd name="connsiteX61" fmla="*/ 2712657 w 3598513"/>
                  <a:gd name="connsiteY61" fmla="*/ 1572996 h 2224519"/>
                  <a:gd name="connsiteX62" fmla="*/ 2364994 w 3598513"/>
                  <a:gd name="connsiteY62" fmla="*/ 1739684 h 2224519"/>
                  <a:gd name="connsiteX63" fmla="*/ 1741107 w 3598513"/>
                  <a:gd name="connsiteY63" fmla="*/ 1953996 h 2224519"/>
                  <a:gd name="connsiteX64" fmla="*/ 1783969 w 3598513"/>
                  <a:gd name="connsiteY64" fmla="*/ 1796834 h 2224519"/>
                  <a:gd name="connsiteX65" fmla="*/ 1836357 w 3598513"/>
                  <a:gd name="connsiteY65" fmla="*/ 1606334 h 2224519"/>
                  <a:gd name="connsiteX66" fmla="*/ 2164969 w 3598513"/>
                  <a:gd name="connsiteY66" fmla="*/ 1577759 h 2224519"/>
                  <a:gd name="connsiteX67" fmla="*/ 2050669 w 3598513"/>
                  <a:gd name="connsiteY67" fmla="*/ 1434884 h 2224519"/>
                  <a:gd name="connsiteX68" fmla="*/ 2241169 w 3598513"/>
                  <a:gd name="connsiteY68" fmla="*/ 1339634 h 2224519"/>
                  <a:gd name="connsiteX69" fmla="*/ 2339650 w 3598513"/>
                  <a:gd name="connsiteY69" fmla="*/ 1482143 h 2224519"/>
                  <a:gd name="connsiteX70" fmla="*/ 2331894 w 3598513"/>
                  <a:gd name="connsiteY70" fmla="*/ 1673849 h 2224519"/>
                  <a:gd name="connsiteX71" fmla="*/ 2343788 w 3598513"/>
                  <a:gd name="connsiteY71" fmla="*/ 1428354 h 2224519"/>
                  <a:gd name="connsiteX72" fmla="*/ 2720306 w 3598513"/>
                  <a:gd name="connsiteY72" fmla="*/ 1293883 h 2224519"/>
                  <a:gd name="connsiteX73" fmla="*/ 2888869 w 3598513"/>
                  <a:gd name="connsiteY73" fmla="*/ 1406308 h 2224519"/>
                  <a:gd name="connsiteX74" fmla="*/ 2769954 w 3598513"/>
                  <a:gd name="connsiteY74" fmla="*/ 1300090 h 2224519"/>
                  <a:gd name="connsiteX75" fmla="*/ 2889945 w 3598513"/>
                  <a:gd name="connsiteY75" fmla="*/ 1304227 h 2224519"/>
                  <a:gd name="connsiteX76" fmla="*/ 3067860 w 3598513"/>
                  <a:gd name="connsiteY76" fmla="*/ 1432491 h 2224519"/>
                  <a:gd name="connsiteX77" fmla="*/ 3246055 w 3598513"/>
                  <a:gd name="connsiteY77" fmla="*/ 1339634 h 2224519"/>
                  <a:gd name="connsiteX78" fmla="*/ 2894083 w 3598513"/>
                  <a:gd name="connsiteY78" fmla="*/ 1266989 h 2224519"/>
                  <a:gd name="connsiteX79" fmla="*/ 2794782 w 3598513"/>
                  <a:gd name="connsiteY79" fmla="*/ 1204926 h 2224519"/>
                  <a:gd name="connsiteX80" fmla="*/ 2584069 w 3598513"/>
                  <a:gd name="connsiteY80" fmla="*/ 1239621 h 2224519"/>
                  <a:gd name="connsiteX81" fmla="*/ 2044267 w 3598513"/>
                  <a:gd name="connsiteY81" fmla="*/ 1386634 h 2224519"/>
                  <a:gd name="connsiteX82" fmla="*/ 2005425 w 3598513"/>
                  <a:gd name="connsiteY82" fmla="*/ 1225334 h 2224519"/>
                  <a:gd name="connsiteX83" fmla="*/ 2372137 w 3598513"/>
                  <a:gd name="connsiteY83" fmla="*/ 1108652 h 2224519"/>
                  <a:gd name="connsiteX84" fmla="*/ 2803144 w 3598513"/>
                  <a:gd name="connsiteY84" fmla="*/ 1101508 h 2224519"/>
                  <a:gd name="connsiteX85" fmla="*/ 2560257 w 3598513"/>
                  <a:gd name="connsiteY85" fmla="*/ 820521 h 2224519"/>
                  <a:gd name="connsiteX86" fmla="*/ 2226881 w 3598513"/>
                  <a:gd name="connsiteY86" fmla="*/ 1049121 h 2224519"/>
                  <a:gd name="connsiteX87" fmla="*/ 2105637 w 3598513"/>
                  <a:gd name="connsiteY87" fmla="*/ 967096 h 2224519"/>
                  <a:gd name="connsiteX88" fmla="*/ 1771168 w 3598513"/>
                  <a:gd name="connsiteY88" fmla="*/ 1203194 h 2224519"/>
                  <a:gd name="connsiteX89" fmla="*/ 1666272 w 3598513"/>
                  <a:gd name="connsiteY89" fmla="*/ 1103537 h 2224519"/>
                  <a:gd name="connsiteX90" fmla="*/ 1333340 w 3598513"/>
                  <a:gd name="connsiteY90" fmla="*/ 1505003 h 2224519"/>
                  <a:gd name="connsiteX91" fmla="*/ 1260930 w 3598513"/>
                  <a:gd name="connsiteY91" fmla="*/ 1457024 h 2224519"/>
                  <a:gd name="connsiteX92" fmla="*/ 1613074 w 3598513"/>
                  <a:gd name="connsiteY92" fmla="*/ 1076685 h 2224519"/>
                  <a:gd name="connsiteX93" fmla="*/ 1920715 w 3598513"/>
                  <a:gd name="connsiteY93" fmla="*/ 821267 h 2224519"/>
                  <a:gd name="connsiteX94" fmla="*/ 1829273 w 3598513"/>
                  <a:gd name="connsiteY94" fmla="*/ 817291 h 2224519"/>
                  <a:gd name="connsiteX95" fmla="*/ 1773614 w 3598513"/>
                  <a:gd name="connsiteY95" fmla="*/ 761632 h 2224519"/>
                  <a:gd name="connsiteX96" fmla="*/ 1456874 w 3598513"/>
                  <a:gd name="connsiteY96" fmla="*/ 1004847 h 2224519"/>
                  <a:gd name="connsiteX97" fmla="*/ 1527211 w 3598513"/>
                  <a:gd name="connsiteY97" fmla="*/ 753639 h 2224519"/>
                  <a:gd name="connsiteX98" fmla="*/ 1421703 w 3598513"/>
                  <a:gd name="connsiteY98" fmla="*/ 834026 h 2224519"/>
                  <a:gd name="connsiteX99" fmla="*/ 1512138 w 3598513"/>
                  <a:gd name="connsiteY99" fmla="*/ 834026 h 2224519"/>
                  <a:gd name="connsiteX100" fmla="*/ 1371461 w 3598513"/>
                  <a:gd name="connsiteY100" fmla="*/ 1019920 h 2224519"/>
                  <a:gd name="connsiteX101" fmla="*/ 1115228 w 3598513"/>
                  <a:gd name="connsiteY101" fmla="*/ 1246008 h 2224519"/>
                  <a:gd name="connsiteX102" fmla="*/ 907141 w 3598513"/>
                  <a:gd name="connsiteY102" fmla="*/ 1537410 h 2224519"/>
                  <a:gd name="connsiteX103" fmla="*/ 858995 w 3598513"/>
                  <a:gd name="connsiteY103" fmla="*/ 1612773 h 2224519"/>
                  <a:gd name="connsiteX104" fmla="*/ 1009720 w 3598513"/>
                  <a:gd name="connsiteY104" fmla="*/ 1909199 h 2224519"/>
                  <a:gd name="connsiteX105" fmla="*/ 1100156 w 3598513"/>
                  <a:gd name="connsiteY105" fmla="*/ 1889102 h 2224519"/>
                  <a:gd name="connsiteX106" fmla="*/ 1243117 w 3598513"/>
                  <a:gd name="connsiteY106" fmla="*/ 1429806 h 2224519"/>
                  <a:gd name="connsiteX107" fmla="*/ 1356169 w 3598513"/>
                  <a:gd name="connsiteY107" fmla="*/ 1501105 h 2224519"/>
                  <a:gd name="connsiteX108" fmla="*/ 1352194 w 3598513"/>
                  <a:gd name="connsiteY108" fmla="*/ 1596520 h 2224519"/>
                  <a:gd name="connsiteX109" fmla="*/ 1324384 w 3598513"/>
                  <a:gd name="connsiteY109" fmla="*/ 1770376 h 2224519"/>
                  <a:gd name="connsiteX110" fmla="*/ 1416465 w 3598513"/>
                  <a:gd name="connsiteY110" fmla="*/ 1910842 h 2224519"/>
                  <a:gd name="connsiteX111" fmla="*/ 1340269 w 3598513"/>
                  <a:gd name="connsiteY111" fmla="*/ 1640250 h 2224519"/>
                  <a:gd name="connsiteX112" fmla="*/ 1606637 w 3598513"/>
                  <a:gd name="connsiteY112" fmla="*/ 1513030 h 2224519"/>
                  <a:gd name="connsiteX113" fmla="*/ 1723643 w 3598513"/>
                  <a:gd name="connsiteY113" fmla="*/ 1293596 h 2224519"/>
                  <a:gd name="connsiteX114" fmla="*/ 1989073 w 3598513"/>
                  <a:gd name="connsiteY114" fmla="*/ 1262840 h 2224519"/>
                  <a:gd name="connsiteX115" fmla="*/ 1885956 w 3598513"/>
                  <a:gd name="connsiteY115" fmla="*/ 1550615 h 2224519"/>
                  <a:gd name="connsiteX116" fmla="*/ 1755393 w 3598513"/>
                  <a:gd name="connsiteY116" fmla="*/ 1719046 h 2224519"/>
                  <a:gd name="connsiteX117" fmla="*/ 1596312 w 3598513"/>
                  <a:gd name="connsiteY117" fmla="*/ 2013962 h 2224519"/>
                  <a:gd name="connsiteX118" fmla="*/ 1574831 w 3598513"/>
                  <a:gd name="connsiteY118" fmla="*/ 1921749 h 2224519"/>
                  <a:gd name="connsiteX119" fmla="*/ 1471464 w 3598513"/>
                  <a:gd name="connsiteY119" fmla="*/ 2065646 h 2224519"/>
                  <a:gd name="connsiteX120" fmla="*/ 1582781 w 3598513"/>
                  <a:gd name="connsiteY120" fmla="*/ 2133232 h 2224519"/>
                  <a:gd name="connsiteX121" fmla="*/ 1451584 w 3598513"/>
                  <a:gd name="connsiteY121" fmla="*/ 2200818 h 2224519"/>
                  <a:gd name="connsiteX122" fmla="*/ 1228948 w 3598513"/>
                  <a:gd name="connsiteY122" fmla="*/ 2208769 h 2224519"/>
                  <a:gd name="connsiteX123" fmla="*/ 982457 w 3598513"/>
                  <a:gd name="connsiteY123" fmla="*/ 2216722 h 2224519"/>
                  <a:gd name="connsiteX124" fmla="*/ 966555 w 3598513"/>
                  <a:gd name="connsiteY124" fmla="*/ 2137207 h 2224519"/>
                  <a:gd name="connsiteX125" fmla="*/ 1197143 w 3598513"/>
                  <a:gd name="connsiteY125" fmla="*/ 2161061 h 2224519"/>
                  <a:gd name="connsiteX126" fmla="*/ 1324364 w 3598513"/>
                  <a:gd name="connsiteY126" fmla="*/ 2141182 h 2224519"/>
                  <a:gd name="connsiteX127" fmla="*/ 1280632 w 3598513"/>
                  <a:gd name="connsiteY127" fmla="*/ 1954329 h 2224519"/>
                  <a:gd name="connsiteX128" fmla="*/ 1407852 w 3598513"/>
                  <a:gd name="connsiteY128" fmla="*/ 1926500 h 2224519"/>
                  <a:gd name="connsiteX129" fmla="*/ 1247453 w 3598513"/>
                  <a:gd name="connsiteY129" fmla="*/ 1884840 h 2224519"/>
                  <a:gd name="connsiteX130" fmla="*/ 1182614 w 3598513"/>
                  <a:gd name="connsiteY130" fmla="*/ 2054900 h 2224519"/>
                  <a:gd name="connsiteX131" fmla="*/ 1024793 w 3598513"/>
                  <a:gd name="connsiteY131" fmla="*/ 2120214 h 2224519"/>
                  <a:gd name="connsiteX132" fmla="*/ 884116 w 3598513"/>
                  <a:gd name="connsiteY132" fmla="*/ 1758474 h 2224519"/>
                  <a:gd name="connsiteX133" fmla="*/ 843922 w 3598513"/>
                  <a:gd name="connsiteY133" fmla="*/ 2069973 h 2224519"/>
                  <a:gd name="connsiteX134" fmla="*/ 703246 w 3598513"/>
                  <a:gd name="connsiteY134" fmla="*/ 1657991 h 2224519"/>
                  <a:gd name="connsiteX135" fmla="*/ 803729 w 3598513"/>
                  <a:gd name="connsiteY135" fmla="*/ 1406782 h 2224519"/>
                  <a:gd name="connsiteX136" fmla="*/ 884115 w 3598513"/>
                  <a:gd name="connsiteY136" fmla="*/ 1246008 h 2224519"/>
                  <a:gd name="connsiteX137" fmla="*/ 1160446 w 3598513"/>
                  <a:gd name="connsiteY137" fmla="*/ 1125427 h 2224519"/>
                  <a:gd name="connsiteX138" fmla="*/ 1637744 w 3598513"/>
                  <a:gd name="connsiteY138" fmla="*/ 648131 h 2224519"/>
                  <a:gd name="connsiteX139" fmla="*/ 1763348 w 3598513"/>
                  <a:gd name="connsiteY139" fmla="*/ 336632 h 2224519"/>
                  <a:gd name="connsiteX140" fmla="*/ 1642768 w 3598513"/>
                  <a:gd name="connsiteY140" fmla="*/ 376825 h 2224519"/>
                  <a:gd name="connsiteX141" fmla="*/ 1451848 w 3598513"/>
                  <a:gd name="connsiteY141" fmla="*/ 658179 h 2224519"/>
                  <a:gd name="connsiteX142" fmla="*/ 1170498 w 3598513"/>
                  <a:gd name="connsiteY142" fmla="*/ 497404 h 2224519"/>
                  <a:gd name="connsiteX143" fmla="*/ 1200641 w 3598513"/>
                  <a:gd name="connsiteY143" fmla="*/ 633056 h 2224519"/>
                  <a:gd name="connsiteX144" fmla="*/ 1115230 w 3598513"/>
                  <a:gd name="connsiteY144" fmla="*/ 869194 h 2224519"/>
                  <a:gd name="connsiteX145" fmla="*/ 1100158 w 3598513"/>
                  <a:gd name="connsiteY145" fmla="*/ 1004845 h 2224519"/>
                  <a:gd name="connsiteX146" fmla="*/ 904215 w 3598513"/>
                  <a:gd name="connsiteY146" fmla="*/ 1014893 h 2224519"/>
                  <a:gd name="connsiteX147" fmla="*/ 929336 w 3598513"/>
                  <a:gd name="connsiteY147" fmla="*/ 1175667 h 2224519"/>
                  <a:gd name="connsiteX148" fmla="*/ 708272 w 3598513"/>
                  <a:gd name="connsiteY148" fmla="*/ 984749 h 2224519"/>
                  <a:gd name="connsiteX149" fmla="*/ 607789 w 3598513"/>
                  <a:gd name="connsiteY149" fmla="*/ 914411 h 2224519"/>
                  <a:gd name="connsiteX150" fmla="*/ 809594 w 3598513"/>
                  <a:gd name="connsiteY150" fmla="*/ 1313832 h 2224519"/>
                  <a:gd name="connsiteX151" fmla="*/ 512330 w 3598513"/>
                  <a:gd name="connsiteY151" fmla="*/ 1356538 h 2224519"/>
                  <a:gd name="connsiteX152" fmla="*/ 647983 w 3598513"/>
                  <a:gd name="connsiteY152" fmla="*/ 1874028 h 2224519"/>
                  <a:gd name="connsiteX153" fmla="*/ 537449 w 3598513"/>
                  <a:gd name="connsiteY153" fmla="*/ 1798666 h 2224519"/>
                  <a:gd name="connsiteX154" fmla="*/ 391749 w 3598513"/>
                  <a:gd name="connsiteY154" fmla="*/ 1733351 h 2224519"/>
                  <a:gd name="connsiteX155" fmla="*/ 230975 w 3598513"/>
                  <a:gd name="connsiteY155" fmla="*/ 1436924 h 2224519"/>
                  <a:gd name="connsiteX156" fmla="*/ 356580 w 3598513"/>
                  <a:gd name="connsiteY156" fmla="*/ 1668037 h 2224519"/>
                  <a:gd name="connsiteX157" fmla="*/ 431942 w 3598513"/>
                  <a:gd name="connsiteY157" fmla="*/ 1833835 h 2224519"/>
                  <a:gd name="connsiteX158" fmla="*/ 527402 w 3598513"/>
                  <a:gd name="connsiteY158" fmla="*/ 1874028 h 2224519"/>
                  <a:gd name="connsiteX159" fmla="*/ 507305 w 3598513"/>
                  <a:gd name="connsiteY159" fmla="*/ 1989585 h 2224519"/>
                  <a:gd name="connsiteX160" fmla="*/ 311362 w 3598513"/>
                  <a:gd name="connsiteY160" fmla="*/ 2180503 h 2224519"/>
                  <a:gd name="connsiteX161" fmla="*/ 250235 w 3598513"/>
                  <a:gd name="connsiteY161" fmla="*/ 2142821 h 2224519"/>
                  <a:gd name="connsiteX162" fmla="*/ 220927 w 3598513"/>
                  <a:gd name="connsiteY162" fmla="*/ 1989584 h 2224519"/>
                  <a:gd name="connsiteX163" fmla="*/ 120444 w 3598513"/>
                  <a:gd name="connsiteY163" fmla="*/ 1909197 h 2224519"/>
                  <a:gd name="connsiteX164" fmla="*/ 65177 w 3598513"/>
                  <a:gd name="connsiteY164" fmla="*/ 1869004 h 2224519"/>
                  <a:gd name="connsiteX165" fmla="*/ 80251 w 3598513"/>
                  <a:gd name="connsiteY165" fmla="*/ 1673060 h 2224519"/>
                  <a:gd name="connsiteX166" fmla="*/ 205854 w 3598513"/>
                  <a:gd name="connsiteY166" fmla="*/ 1813738 h 2224519"/>
                  <a:gd name="connsiteX167" fmla="*/ 301314 w 3598513"/>
                  <a:gd name="connsiteY167" fmla="*/ 1974512 h 2224519"/>
                  <a:gd name="connsiteX168" fmla="*/ 326435 w 3598513"/>
                  <a:gd name="connsiteY168" fmla="*/ 1863979 h 2224519"/>
                  <a:gd name="connsiteX169" fmla="*/ 175710 w 3598513"/>
                  <a:gd name="connsiteY169" fmla="*/ 1517311 h 2224519"/>
                  <a:gd name="connsiteX170" fmla="*/ 150589 w 3598513"/>
                  <a:gd name="connsiteY170" fmla="*/ 1482143 h 2224519"/>
                  <a:gd name="connsiteX171" fmla="*/ 30008 w 3598513"/>
                  <a:gd name="connsiteY171" fmla="*/ 1642916 h 2224519"/>
                  <a:gd name="connsiteX172" fmla="*/ 19959 w 3598513"/>
                  <a:gd name="connsiteY172" fmla="*/ 1798665 h 2224519"/>
                  <a:gd name="connsiteX173" fmla="*/ 75227 w 3598513"/>
                  <a:gd name="connsiteY173" fmla="*/ 1301271 h 2224519"/>
                  <a:gd name="connsiteX174" fmla="*/ 175709 w 3598513"/>
                  <a:gd name="connsiteY174" fmla="*/ 1341465 h 2224519"/>
                  <a:gd name="connsiteX175" fmla="*/ 170685 w 3598513"/>
                  <a:gd name="connsiteY175" fmla="*/ 1125426 h 2224519"/>
                  <a:gd name="connsiteX176" fmla="*/ 95322 w 3598513"/>
                  <a:gd name="connsiteY176" fmla="*/ 1235957 h 2224519"/>
                  <a:gd name="connsiteX177" fmla="*/ 180733 w 3598513"/>
                  <a:gd name="connsiteY177" fmla="*/ 1045039 h 2224519"/>
                  <a:gd name="connsiteX178" fmla="*/ 276193 w 3598513"/>
                  <a:gd name="connsiteY178" fmla="*/ 864168 h 2224519"/>
                  <a:gd name="connsiteX179" fmla="*/ 471298 w 3598513"/>
                  <a:gd name="connsiteY179"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598480 w 3598513"/>
                  <a:gd name="connsiteY58" fmla="*/ 730034 h 2224519"/>
                  <a:gd name="connsiteX59" fmla="*/ 3295297 w 3598513"/>
                  <a:gd name="connsiteY59" fmla="*/ 1254404 h 2224519"/>
                  <a:gd name="connsiteX60" fmla="*/ 3022994 w 3598513"/>
                  <a:gd name="connsiteY60" fmla="*/ 1569182 h 2224519"/>
                  <a:gd name="connsiteX61" fmla="*/ 2712657 w 3598513"/>
                  <a:gd name="connsiteY61" fmla="*/ 1572996 h 2224519"/>
                  <a:gd name="connsiteX62" fmla="*/ 2364994 w 3598513"/>
                  <a:gd name="connsiteY62" fmla="*/ 1739684 h 2224519"/>
                  <a:gd name="connsiteX63" fmla="*/ 1741107 w 3598513"/>
                  <a:gd name="connsiteY63" fmla="*/ 1953996 h 2224519"/>
                  <a:gd name="connsiteX64" fmla="*/ 1783969 w 3598513"/>
                  <a:gd name="connsiteY64" fmla="*/ 1796834 h 2224519"/>
                  <a:gd name="connsiteX65" fmla="*/ 1836357 w 3598513"/>
                  <a:gd name="connsiteY65" fmla="*/ 1606334 h 2224519"/>
                  <a:gd name="connsiteX66" fmla="*/ 2164969 w 3598513"/>
                  <a:gd name="connsiteY66" fmla="*/ 1577759 h 2224519"/>
                  <a:gd name="connsiteX67" fmla="*/ 2050669 w 3598513"/>
                  <a:gd name="connsiteY67" fmla="*/ 1434884 h 2224519"/>
                  <a:gd name="connsiteX68" fmla="*/ 2241169 w 3598513"/>
                  <a:gd name="connsiteY68" fmla="*/ 1339634 h 2224519"/>
                  <a:gd name="connsiteX69" fmla="*/ 2339650 w 3598513"/>
                  <a:gd name="connsiteY69" fmla="*/ 1482143 h 2224519"/>
                  <a:gd name="connsiteX70" fmla="*/ 2331894 w 3598513"/>
                  <a:gd name="connsiteY70" fmla="*/ 1673849 h 2224519"/>
                  <a:gd name="connsiteX71" fmla="*/ 2343788 w 3598513"/>
                  <a:gd name="connsiteY71" fmla="*/ 1428354 h 2224519"/>
                  <a:gd name="connsiteX72" fmla="*/ 2720306 w 3598513"/>
                  <a:gd name="connsiteY72" fmla="*/ 1293883 h 2224519"/>
                  <a:gd name="connsiteX73" fmla="*/ 2888869 w 3598513"/>
                  <a:gd name="connsiteY73" fmla="*/ 1406308 h 2224519"/>
                  <a:gd name="connsiteX74" fmla="*/ 2769954 w 3598513"/>
                  <a:gd name="connsiteY74" fmla="*/ 1300090 h 2224519"/>
                  <a:gd name="connsiteX75" fmla="*/ 2889945 w 3598513"/>
                  <a:gd name="connsiteY75" fmla="*/ 1304227 h 2224519"/>
                  <a:gd name="connsiteX76" fmla="*/ 3067860 w 3598513"/>
                  <a:gd name="connsiteY76" fmla="*/ 1432491 h 2224519"/>
                  <a:gd name="connsiteX77" fmla="*/ 3246055 w 3598513"/>
                  <a:gd name="connsiteY77" fmla="*/ 1339634 h 2224519"/>
                  <a:gd name="connsiteX78" fmla="*/ 3071998 w 3598513"/>
                  <a:gd name="connsiteY78" fmla="*/ 1300090 h 2224519"/>
                  <a:gd name="connsiteX79" fmla="*/ 2894083 w 3598513"/>
                  <a:gd name="connsiteY79" fmla="*/ 1266989 h 2224519"/>
                  <a:gd name="connsiteX80" fmla="*/ 2794782 w 3598513"/>
                  <a:gd name="connsiteY80" fmla="*/ 1204926 h 2224519"/>
                  <a:gd name="connsiteX81" fmla="*/ 2584069 w 3598513"/>
                  <a:gd name="connsiteY81" fmla="*/ 1239621 h 2224519"/>
                  <a:gd name="connsiteX82" fmla="*/ 2044267 w 3598513"/>
                  <a:gd name="connsiteY82" fmla="*/ 1386634 h 2224519"/>
                  <a:gd name="connsiteX83" fmla="*/ 2005425 w 3598513"/>
                  <a:gd name="connsiteY83" fmla="*/ 1225334 h 2224519"/>
                  <a:gd name="connsiteX84" fmla="*/ 2372137 w 3598513"/>
                  <a:gd name="connsiteY84" fmla="*/ 1108652 h 2224519"/>
                  <a:gd name="connsiteX85" fmla="*/ 2803144 w 3598513"/>
                  <a:gd name="connsiteY85" fmla="*/ 1101508 h 2224519"/>
                  <a:gd name="connsiteX86" fmla="*/ 2560257 w 3598513"/>
                  <a:gd name="connsiteY86" fmla="*/ 820521 h 2224519"/>
                  <a:gd name="connsiteX87" fmla="*/ 2226881 w 3598513"/>
                  <a:gd name="connsiteY87" fmla="*/ 1049121 h 2224519"/>
                  <a:gd name="connsiteX88" fmla="*/ 2105637 w 3598513"/>
                  <a:gd name="connsiteY88" fmla="*/ 967096 h 2224519"/>
                  <a:gd name="connsiteX89" fmla="*/ 1771168 w 3598513"/>
                  <a:gd name="connsiteY89" fmla="*/ 1203194 h 2224519"/>
                  <a:gd name="connsiteX90" fmla="*/ 1666272 w 3598513"/>
                  <a:gd name="connsiteY90" fmla="*/ 1103537 h 2224519"/>
                  <a:gd name="connsiteX91" fmla="*/ 1333340 w 3598513"/>
                  <a:gd name="connsiteY91" fmla="*/ 1505003 h 2224519"/>
                  <a:gd name="connsiteX92" fmla="*/ 1260930 w 3598513"/>
                  <a:gd name="connsiteY92" fmla="*/ 1457024 h 2224519"/>
                  <a:gd name="connsiteX93" fmla="*/ 1613074 w 3598513"/>
                  <a:gd name="connsiteY93" fmla="*/ 1076685 h 2224519"/>
                  <a:gd name="connsiteX94" fmla="*/ 1920715 w 3598513"/>
                  <a:gd name="connsiteY94" fmla="*/ 821267 h 2224519"/>
                  <a:gd name="connsiteX95" fmla="*/ 1829273 w 3598513"/>
                  <a:gd name="connsiteY95" fmla="*/ 817291 h 2224519"/>
                  <a:gd name="connsiteX96" fmla="*/ 1773614 w 3598513"/>
                  <a:gd name="connsiteY96" fmla="*/ 761632 h 2224519"/>
                  <a:gd name="connsiteX97" fmla="*/ 1456874 w 3598513"/>
                  <a:gd name="connsiteY97" fmla="*/ 1004847 h 2224519"/>
                  <a:gd name="connsiteX98" fmla="*/ 1527211 w 3598513"/>
                  <a:gd name="connsiteY98" fmla="*/ 753639 h 2224519"/>
                  <a:gd name="connsiteX99" fmla="*/ 1421703 w 3598513"/>
                  <a:gd name="connsiteY99" fmla="*/ 834026 h 2224519"/>
                  <a:gd name="connsiteX100" fmla="*/ 1512138 w 3598513"/>
                  <a:gd name="connsiteY100" fmla="*/ 834026 h 2224519"/>
                  <a:gd name="connsiteX101" fmla="*/ 1371461 w 3598513"/>
                  <a:gd name="connsiteY101" fmla="*/ 1019920 h 2224519"/>
                  <a:gd name="connsiteX102" fmla="*/ 1115228 w 3598513"/>
                  <a:gd name="connsiteY102" fmla="*/ 1246008 h 2224519"/>
                  <a:gd name="connsiteX103" fmla="*/ 907141 w 3598513"/>
                  <a:gd name="connsiteY103" fmla="*/ 1537410 h 2224519"/>
                  <a:gd name="connsiteX104" fmla="*/ 858995 w 3598513"/>
                  <a:gd name="connsiteY104" fmla="*/ 1612773 h 2224519"/>
                  <a:gd name="connsiteX105" fmla="*/ 1009720 w 3598513"/>
                  <a:gd name="connsiteY105" fmla="*/ 1909199 h 2224519"/>
                  <a:gd name="connsiteX106" fmla="*/ 1100156 w 3598513"/>
                  <a:gd name="connsiteY106" fmla="*/ 1889102 h 2224519"/>
                  <a:gd name="connsiteX107" fmla="*/ 1243117 w 3598513"/>
                  <a:gd name="connsiteY107" fmla="*/ 1429806 h 2224519"/>
                  <a:gd name="connsiteX108" fmla="*/ 1356169 w 3598513"/>
                  <a:gd name="connsiteY108" fmla="*/ 1501105 h 2224519"/>
                  <a:gd name="connsiteX109" fmla="*/ 1352194 w 3598513"/>
                  <a:gd name="connsiteY109" fmla="*/ 1596520 h 2224519"/>
                  <a:gd name="connsiteX110" fmla="*/ 1324384 w 3598513"/>
                  <a:gd name="connsiteY110" fmla="*/ 1770376 h 2224519"/>
                  <a:gd name="connsiteX111" fmla="*/ 1416465 w 3598513"/>
                  <a:gd name="connsiteY111" fmla="*/ 1910842 h 2224519"/>
                  <a:gd name="connsiteX112" fmla="*/ 1340269 w 3598513"/>
                  <a:gd name="connsiteY112" fmla="*/ 1640250 h 2224519"/>
                  <a:gd name="connsiteX113" fmla="*/ 1606637 w 3598513"/>
                  <a:gd name="connsiteY113" fmla="*/ 1513030 h 2224519"/>
                  <a:gd name="connsiteX114" fmla="*/ 1723643 w 3598513"/>
                  <a:gd name="connsiteY114" fmla="*/ 1293596 h 2224519"/>
                  <a:gd name="connsiteX115" fmla="*/ 1989073 w 3598513"/>
                  <a:gd name="connsiteY115" fmla="*/ 1262840 h 2224519"/>
                  <a:gd name="connsiteX116" fmla="*/ 1885956 w 3598513"/>
                  <a:gd name="connsiteY116" fmla="*/ 1550615 h 2224519"/>
                  <a:gd name="connsiteX117" fmla="*/ 1755393 w 3598513"/>
                  <a:gd name="connsiteY117" fmla="*/ 1719046 h 2224519"/>
                  <a:gd name="connsiteX118" fmla="*/ 1596312 w 3598513"/>
                  <a:gd name="connsiteY118" fmla="*/ 2013962 h 2224519"/>
                  <a:gd name="connsiteX119" fmla="*/ 1574831 w 3598513"/>
                  <a:gd name="connsiteY119" fmla="*/ 1921749 h 2224519"/>
                  <a:gd name="connsiteX120" fmla="*/ 1471464 w 3598513"/>
                  <a:gd name="connsiteY120" fmla="*/ 2065646 h 2224519"/>
                  <a:gd name="connsiteX121" fmla="*/ 1582781 w 3598513"/>
                  <a:gd name="connsiteY121" fmla="*/ 2133232 h 2224519"/>
                  <a:gd name="connsiteX122" fmla="*/ 1451584 w 3598513"/>
                  <a:gd name="connsiteY122" fmla="*/ 2200818 h 2224519"/>
                  <a:gd name="connsiteX123" fmla="*/ 1228948 w 3598513"/>
                  <a:gd name="connsiteY123" fmla="*/ 2208769 h 2224519"/>
                  <a:gd name="connsiteX124" fmla="*/ 982457 w 3598513"/>
                  <a:gd name="connsiteY124" fmla="*/ 2216722 h 2224519"/>
                  <a:gd name="connsiteX125" fmla="*/ 966555 w 3598513"/>
                  <a:gd name="connsiteY125" fmla="*/ 2137207 h 2224519"/>
                  <a:gd name="connsiteX126" fmla="*/ 1197143 w 3598513"/>
                  <a:gd name="connsiteY126" fmla="*/ 2161061 h 2224519"/>
                  <a:gd name="connsiteX127" fmla="*/ 1324364 w 3598513"/>
                  <a:gd name="connsiteY127" fmla="*/ 2141182 h 2224519"/>
                  <a:gd name="connsiteX128" fmla="*/ 1280632 w 3598513"/>
                  <a:gd name="connsiteY128" fmla="*/ 1954329 h 2224519"/>
                  <a:gd name="connsiteX129" fmla="*/ 1407852 w 3598513"/>
                  <a:gd name="connsiteY129" fmla="*/ 1926500 h 2224519"/>
                  <a:gd name="connsiteX130" fmla="*/ 1247453 w 3598513"/>
                  <a:gd name="connsiteY130" fmla="*/ 1884840 h 2224519"/>
                  <a:gd name="connsiteX131" fmla="*/ 1182614 w 3598513"/>
                  <a:gd name="connsiteY131" fmla="*/ 2054900 h 2224519"/>
                  <a:gd name="connsiteX132" fmla="*/ 1024793 w 3598513"/>
                  <a:gd name="connsiteY132" fmla="*/ 2120214 h 2224519"/>
                  <a:gd name="connsiteX133" fmla="*/ 884116 w 3598513"/>
                  <a:gd name="connsiteY133" fmla="*/ 1758474 h 2224519"/>
                  <a:gd name="connsiteX134" fmla="*/ 843922 w 3598513"/>
                  <a:gd name="connsiteY134" fmla="*/ 2069973 h 2224519"/>
                  <a:gd name="connsiteX135" fmla="*/ 703246 w 3598513"/>
                  <a:gd name="connsiteY135" fmla="*/ 1657991 h 2224519"/>
                  <a:gd name="connsiteX136" fmla="*/ 803729 w 3598513"/>
                  <a:gd name="connsiteY136" fmla="*/ 1406782 h 2224519"/>
                  <a:gd name="connsiteX137" fmla="*/ 884115 w 3598513"/>
                  <a:gd name="connsiteY137" fmla="*/ 1246008 h 2224519"/>
                  <a:gd name="connsiteX138" fmla="*/ 1160446 w 3598513"/>
                  <a:gd name="connsiteY138" fmla="*/ 1125427 h 2224519"/>
                  <a:gd name="connsiteX139" fmla="*/ 1637744 w 3598513"/>
                  <a:gd name="connsiteY139" fmla="*/ 648131 h 2224519"/>
                  <a:gd name="connsiteX140" fmla="*/ 1763348 w 3598513"/>
                  <a:gd name="connsiteY140" fmla="*/ 336632 h 2224519"/>
                  <a:gd name="connsiteX141" fmla="*/ 1642768 w 3598513"/>
                  <a:gd name="connsiteY141" fmla="*/ 376825 h 2224519"/>
                  <a:gd name="connsiteX142" fmla="*/ 1451848 w 3598513"/>
                  <a:gd name="connsiteY142" fmla="*/ 658179 h 2224519"/>
                  <a:gd name="connsiteX143" fmla="*/ 1170498 w 3598513"/>
                  <a:gd name="connsiteY143" fmla="*/ 497404 h 2224519"/>
                  <a:gd name="connsiteX144" fmla="*/ 1200641 w 3598513"/>
                  <a:gd name="connsiteY144" fmla="*/ 633056 h 2224519"/>
                  <a:gd name="connsiteX145" fmla="*/ 1115230 w 3598513"/>
                  <a:gd name="connsiteY145" fmla="*/ 869194 h 2224519"/>
                  <a:gd name="connsiteX146" fmla="*/ 1100158 w 3598513"/>
                  <a:gd name="connsiteY146" fmla="*/ 1004845 h 2224519"/>
                  <a:gd name="connsiteX147" fmla="*/ 904215 w 3598513"/>
                  <a:gd name="connsiteY147" fmla="*/ 1014893 h 2224519"/>
                  <a:gd name="connsiteX148" fmla="*/ 929336 w 3598513"/>
                  <a:gd name="connsiteY148" fmla="*/ 1175667 h 2224519"/>
                  <a:gd name="connsiteX149" fmla="*/ 708272 w 3598513"/>
                  <a:gd name="connsiteY149" fmla="*/ 984749 h 2224519"/>
                  <a:gd name="connsiteX150" fmla="*/ 607789 w 3598513"/>
                  <a:gd name="connsiteY150" fmla="*/ 914411 h 2224519"/>
                  <a:gd name="connsiteX151" fmla="*/ 809594 w 3598513"/>
                  <a:gd name="connsiteY151" fmla="*/ 1313832 h 2224519"/>
                  <a:gd name="connsiteX152" fmla="*/ 512330 w 3598513"/>
                  <a:gd name="connsiteY152" fmla="*/ 1356538 h 2224519"/>
                  <a:gd name="connsiteX153" fmla="*/ 647983 w 3598513"/>
                  <a:gd name="connsiteY153" fmla="*/ 1874028 h 2224519"/>
                  <a:gd name="connsiteX154" fmla="*/ 537449 w 3598513"/>
                  <a:gd name="connsiteY154" fmla="*/ 1798666 h 2224519"/>
                  <a:gd name="connsiteX155" fmla="*/ 391749 w 3598513"/>
                  <a:gd name="connsiteY155" fmla="*/ 1733351 h 2224519"/>
                  <a:gd name="connsiteX156" fmla="*/ 230975 w 3598513"/>
                  <a:gd name="connsiteY156" fmla="*/ 1436924 h 2224519"/>
                  <a:gd name="connsiteX157" fmla="*/ 356580 w 3598513"/>
                  <a:gd name="connsiteY157" fmla="*/ 1668037 h 2224519"/>
                  <a:gd name="connsiteX158" fmla="*/ 431942 w 3598513"/>
                  <a:gd name="connsiteY158" fmla="*/ 1833835 h 2224519"/>
                  <a:gd name="connsiteX159" fmla="*/ 527402 w 3598513"/>
                  <a:gd name="connsiteY159" fmla="*/ 1874028 h 2224519"/>
                  <a:gd name="connsiteX160" fmla="*/ 507305 w 3598513"/>
                  <a:gd name="connsiteY160" fmla="*/ 1989585 h 2224519"/>
                  <a:gd name="connsiteX161" fmla="*/ 311362 w 3598513"/>
                  <a:gd name="connsiteY161" fmla="*/ 2180503 h 2224519"/>
                  <a:gd name="connsiteX162" fmla="*/ 250235 w 3598513"/>
                  <a:gd name="connsiteY162" fmla="*/ 2142821 h 2224519"/>
                  <a:gd name="connsiteX163" fmla="*/ 220927 w 3598513"/>
                  <a:gd name="connsiteY163" fmla="*/ 1989584 h 2224519"/>
                  <a:gd name="connsiteX164" fmla="*/ 120444 w 3598513"/>
                  <a:gd name="connsiteY164" fmla="*/ 1909197 h 2224519"/>
                  <a:gd name="connsiteX165" fmla="*/ 65177 w 3598513"/>
                  <a:gd name="connsiteY165" fmla="*/ 1869004 h 2224519"/>
                  <a:gd name="connsiteX166" fmla="*/ 80251 w 3598513"/>
                  <a:gd name="connsiteY166" fmla="*/ 1673060 h 2224519"/>
                  <a:gd name="connsiteX167" fmla="*/ 205854 w 3598513"/>
                  <a:gd name="connsiteY167" fmla="*/ 1813738 h 2224519"/>
                  <a:gd name="connsiteX168" fmla="*/ 301314 w 3598513"/>
                  <a:gd name="connsiteY168" fmla="*/ 1974512 h 2224519"/>
                  <a:gd name="connsiteX169" fmla="*/ 326435 w 3598513"/>
                  <a:gd name="connsiteY169" fmla="*/ 1863979 h 2224519"/>
                  <a:gd name="connsiteX170" fmla="*/ 175710 w 3598513"/>
                  <a:gd name="connsiteY170" fmla="*/ 1517311 h 2224519"/>
                  <a:gd name="connsiteX171" fmla="*/ 150589 w 3598513"/>
                  <a:gd name="connsiteY171" fmla="*/ 1482143 h 2224519"/>
                  <a:gd name="connsiteX172" fmla="*/ 30008 w 3598513"/>
                  <a:gd name="connsiteY172" fmla="*/ 1642916 h 2224519"/>
                  <a:gd name="connsiteX173" fmla="*/ 19959 w 3598513"/>
                  <a:gd name="connsiteY173" fmla="*/ 1798665 h 2224519"/>
                  <a:gd name="connsiteX174" fmla="*/ 75227 w 3598513"/>
                  <a:gd name="connsiteY174" fmla="*/ 1301271 h 2224519"/>
                  <a:gd name="connsiteX175" fmla="*/ 175709 w 3598513"/>
                  <a:gd name="connsiteY175" fmla="*/ 1341465 h 2224519"/>
                  <a:gd name="connsiteX176" fmla="*/ 170685 w 3598513"/>
                  <a:gd name="connsiteY176" fmla="*/ 1125426 h 2224519"/>
                  <a:gd name="connsiteX177" fmla="*/ 95322 w 3598513"/>
                  <a:gd name="connsiteY177" fmla="*/ 1235957 h 2224519"/>
                  <a:gd name="connsiteX178" fmla="*/ 180733 w 3598513"/>
                  <a:gd name="connsiteY178" fmla="*/ 1045039 h 2224519"/>
                  <a:gd name="connsiteX179" fmla="*/ 276193 w 3598513"/>
                  <a:gd name="connsiteY179" fmla="*/ 864168 h 2224519"/>
                  <a:gd name="connsiteX180" fmla="*/ 471298 w 3598513"/>
                  <a:gd name="connsiteY180"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598480 w 3598513"/>
                  <a:gd name="connsiteY58" fmla="*/ 730034 h 2224519"/>
                  <a:gd name="connsiteX59" fmla="*/ 3295297 w 3598513"/>
                  <a:gd name="connsiteY59" fmla="*/ 1254404 h 2224519"/>
                  <a:gd name="connsiteX60" fmla="*/ 3022994 w 3598513"/>
                  <a:gd name="connsiteY60" fmla="*/ 1569182 h 2224519"/>
                  <a:gd name="connsiteX61" fmla="*/ 2712657 w 3598513"/>
                  <a:gd name="connsiteY61" fmla="*/ 1572996 h 2224519"/>
                  <a:gd name="connsiteX62" fmla="*/ 2364994 w 3598513"/>
                  <a:gd name="connsiteY62" fmla="*/ 1739684 h 2224519"/>
                  <a:gd name="connsiteX63" fmla="*/ 1741107 w 3598513"/>
                  <a:gd name="connsiteY63" fmla="*/ 1953996 h 2224519"/>
                  <a:gd name="connsiteX64" fmla="*/ 1783969 w 3598513"/>
                  <a:gd name="connsiteY64" fmla="*/ 1796834 h 2224519"/>
                  <a:gd name="connsiteX65" fmla="*/ 1836357 w 3598513"/>
                  <a:gd name="connsiteY65" fmla="*/ 1606334 h 2224519"/>
                  <a:gd name="connsiteX66" fmla="*/ 2164969 w 3598513"/>
                  <a:gd name="connsiteY66" fmla="*/ 1577759 h 2224519"/>
                  <a:gd name="connsiteX67" fmla="*/ 2050669 w 3598513"/>
                  <a:gd name="connsiteY67" fmla="*/ 1434884 h 2224519"/>
                  <a:gd name="connsiteX68" fmla="*/ 2241169 w 3598513"/>
                  <a:gd name="connsiteY68" fmla="*/ 1339634 h 2224519"/>
                  <a:gd name="connsiteX69" fmla="*/ 2339650 w 3598513"/>
                  <a:gd name="connsiteY69" fmla="*/ 1482143 h 2224519"/>
                  <a:gd name="connsiteX70" fmla="*/ 2331894 w 3598513"/>
                  <a:gd name="connsiteY70" fmla="*/ 1673849 h 2224519"/>
                  <a:gd name="connsiteX71" fmla="*/ 2343788 w 3598513"/>
                  <a:gd name="connsiteY71" fmla="*/ 1428354 h 2224519"/>
                  <a:gd name="connsiteX72" fmla="*/ 2720306 w 3598513"/>
                  <a:gd name="connsiteY72" fmla="*/ 1293883 h 2224519"/>
                  <a:gd name="connsiteX73" fmla="*/ 2888869 w 3598513"/>
                  <a:gd name="connsiteY73" fmla="*/ 1406308 h 2224519"/>
                  <a:gd name="connsiteX74" fmla="*/ 2769954 w 3598513"/>
                  <a:gd name="connsiteY74" fmla="*/ 1300090 h 2224519"/>
                  <a:gd name="connsiteX75" fmla="*/ 2889945 w 3598513"/>
                  <a:gd name="connsiteY75" fmla="*/ 1304227 h 2224519"/>
                  <a:gd name="connsiteX76" fmla="*/ 3067860 w 3598513"/>
                  <a:gd name="connsiteY76" fmla="*/ 1432491 h 2224519"/>
                  <a:gd name="connsiteX77" fmla="*/ 3246055 w 3598513"/>
                  <a:gd name="connsiteY77" fmla="*/ 1339634 h 2224519"/>
                  <a:gd name="connsiteX78" fmla="*/ 3109236 w 3598513"/>
                  <a:gd name="connsiteY78" fmla="*/ 1312503 h 2224519"/>
                  <a:gd name="connsiteX79" fmla="*/ 2894083 w 3598513"/>
                  <a:gd name="connsiteY79" fmla="*/ 1266989 h 2224519"/>
                  <a:gd name="connsiteX80" fmla="*/ 2794782 w 3598513"/>
                  <a:gd name="connsiteY80" fmla="*/ 1204926 h 2224519"/>
                  <a:gd name="connsiteX81" fmla="*/ 2584069 w 3598513"/>
                  <a:gd name="connsiteY81" fmla="*/ 1239621 h 2224519"/>
                  <a:gd name="connsiteX82" fmla="*/ 2044267 w 3598513"/>
                  <a:gd name="connsiteY82" fmla="*/ 1386634 h 2224519"/>
                  <a:gd name="connsiteX83" fmla="*/ 2005425 w 3598513"/>
                  <a:gd name="connsiteY83" fmla="*/ 1225334 h 2224519"/>
                  <a:gd name="connsiteX84" fmla="*/ 2372137 w 3598513"/>
                  <a:gd name="connsiteY84" fmla="*/ 1108652 h 2224519"/>
                  <a:gd name="connsiteX85" fmla="*/ 2803144 w 3598513"/>
                  <a:gd name="connsiteY85" fmla="*/ 1101508 h 2224519"/>
                  <a:gd name="connsiteX86" fmla="*/ 2560257 w 3598513"/>
                  <a:gd name="connsiteY86" fmla="*/ 820521 h 2224519"/>
                  <a:gd name="connsiteX87" fmla="*/ 2226881 w 3598513"/>
                  <a:gd name="connsiteY87" fmla="*/ 1049121 h 2224519"/>
                  <a:gd name="connsiteX88" fmla="*/ 2105637 w 3598513"/>
                  <a:gd name="connsiteY88" fmla="*/ 967096 h 2224519"/>
                  <a:gd name="connsiteX89" fmla="*/ 1771168 w 3598513"/>
                  <a:gd name="connsiteY89" fmla="*/ 1203194 h 2224519"/>
                  <a:gd name="connsiteX90" fmla="*/ 1666272 w 3598513"/>
                  <a:gd name="connsiteY90" fmla="*/ 1103537 h 2224519"/>
                  <a:gd name="connsiteX91" fmla="*/ 1333340 w 3598513"/>
                  <a:gd name="connsiteY91" fmla="*/ 1505003 h 2224519"/>
                  <a:gd name="connsiteX92" fmla="*/ 1260930 w 3598513"/>
                  <a:gd name="connsiteY92" fmla="*/ 1457024 h 2224519"/>
                  <a:gd name="connsiteX93" fmla="*/ 1613074 w 3598513"/>
                  <a:gd name="connsiteY93" fmla="*/ 1076685 h 2224519"/>
                  <a:gd name="connsiteX94" fmla="*/ 1920715 w 3598513"/>
                  <a:gd name="connsiteY94" fmla="*/ 821267 h 2224519"/>
                  <a:gd name="connsiteX95" fmla="*/ 1829273 w 3598513"/>
                  <a:gd name="connsiteY95" fmla="*/ 817291 h 2224519"/>
                  <a:gd name="connsiteX96" fmla="*/ 1773614 w 3598513"/>
                  <a:gd name="connsiteY96" fmla="*/ 761632 h 2224519"/>
                  <a:gd name="connsiteX97" fmla="*/ 1456874 w 3598513"/>
                  <a:gd name="connsiteY97" fmla="*/ 1004847 h 2224519"/>
                  <a:gd name="connsiteX98" fmla="*/ 1527211 w 3598513"/>
                  <a:gd name="connsiteY98" fmla="*/ 753639 h 2224519"/>
                  <a:gd name="connsiteX99" fmla="*/ 1421703 w 3598513"/>
                  <a:gd name="connsiteY99" fmla="*/ 834026 h 2224519"/>
                  <a:gd name="connsiteX100" fmla="*/ 1512138 w 3598513"/>
                  <a:gd name="connsiteY100" fmla="*/ 834026 h 2224519"/>
                  <a:gd name="connsiteX101" fmla="*/ 1371461 w 3598513"/>
                  <a:gd name="connsiteY101" fmla="*/ 1019920 h 2224519"/>
                  <a:gd name="connsiteX102" fmla="*/ 1115228 w 3598513"/>
                  <a:gd name="connsiteY102" fmla="*/ 1246008 h 2224519"/>
                  <a:gd name="connsiteX103" fmla="*/ 907141 w 3598513"/>
                  <a:gd name="connsiteY103" fmla="*/ 1537410 h 2224519"/>
                  <a:gd name="connsiteX104" fmla="*/ 858995 w 3598513"/>
                  <a:gd name="connsiteY104" fmla="*/ 1612773 h 2224519"/>
                  <a:gd name="connsiteX105" fmla="*/ 1009720 w 3598513"/>
                  <a:gd name="connsiteY105" fmla="*/ 1909199 h 2224519"/>
                  <a:gd name="connsiteX106" fmla="*/ 1100156 w 3598513"/>
                  <a:gd name="connsiteY106" fmla="*/ 1889102 h 2224519"/>
                  <a:gd name="connsiteX107" fmla="*/ 1243117 w 3598513"/>
                  <a:gd name="connsiteY107" fmla="*/ 1429806 h 2224519"/>
                  <a:gd name="connsiteX108" fmla="*/ 1356169 w 3598513"/>
                  <a:gd name="connsiteY108" fmla="*/ 1501105 h 2224519"/>
                  <a:gd name="connsiteX109" fmla="*/ 1352194 w 3598513"/>
                  <a:gd name="connsiteY109" fmla="*/ 1596520 h 2224519"/>
                  <a:gd name="connsiteX110" fmla="*/ 1324384 w 3598513"/>
                  <a:gd name="connsiteY110" fmla="*/ 1770376 h 2224519"/>
                  <a:gd name="connsiteX111" fmla="*/ 1416465 w 3598513"/>
                  <a:gd name="connsiteY111" fmla="*/ 1910842 h 2224519"/>
                  <a:gd name="connsiteX112" fmla="*/ 1340269 w 3598513"/>
                  <a:gd name="connsiteY112" fmla="*/ 1640250 h 2224519"/>
                  <a:gd name="connsiteX113" fmla="*/ 1606637 w 3598513"/>
                  <a:gd name="connsiteY113" fmla="*/ 1513030 h 2224519"/>
                  <a:gd name="connsiteX114" fmla="*/ 1723643 w 3598513"/>
                  <a:gd name="connsiteY114" fmla="*/ 1293596 h 2224519"/>
                  <a:gd name="connsiteX115" fmla="*/ 1989073 w 3598513"/>
                  <a:gd name="connsiteY115" fmla="*/ 1262840 h 2224519"/>
                  <a:gd name="connsiteX116" fmla="*/ 1885956 w 3598513"/>
                  <a:gd name="connsiteY116" fmla="*/ 1550615 h 2224519"/>
                  <a:gd name="connsiteX117" fmla="*/ 1755393 w 3598513"/>
                  <a:gd name="connsiteY117" fmla="*/ 1719046 h 2224519"/>
                  <a:gd name="connsiteX118" fmla="*/ 1596312 w 3598513"/>
                  <a:gd name="connsiteY118" fmla="*/ 2013962 h 2224519"/>
                  <a:gd name="connsiteX119" fmla="*/ 1574831 w 3598513"/>
                  <a:gd name="connsiteY119" fmla="*/ 1921749 h 2224519"/>
                  <a:gd name="connsiteX120" fmla="*/ 1471464 w 3598513"/>
                  <a:gd name="connsiteY120" fmla="*/ 2065646 h 2224519"/>
                  <a:gd name="connsiteX121" fmla="*/ 1582781 w 3598513"/>
                  <a:gd name="connsiteY121" fmla="*/ 2133232 h 2224519"/>
                  <a:gd name="connsiteX122" fmla="*/ 1451584 w 3598513"/>
                  <a:gd name="connsiteY122" fmla="*/ 2200818 h 2224519"/>
                  <a:gd name="connsiteX123" fmla="*/ 1228948 w 3598513"/>
                  <a:gd name="connsiteY123" fmla="*/ 2208769 h 2224519"/>
                  <a:gd name="connsiteX124" fmla="*/ 982457 w 3598513"/>
                  <a:gd name="connsiteY124" fmla="*/ 2216722 h 2224519"/>
                  <a:gd name="connsiteX125" fmla="*/ 966555 w 3598513"/>
                  <a:gd name="connsiteY125" fmla="*/ 2137207 h 2224519"/>
                  <a:gd name="connsiteX126" fmla="*/ 1197143 w 3598513"/>
                  <a:gd name="connsiteY126" fmla="*/ 2161061 h 2224519"/>
                  <a:gd name="connsiteX127" fmla="*/ 1324364 w 3598513"/>
                  <a:gd name="connsiteY127" fmla="*/ 2141182 h 2224519"/>
                  <a:gd name="connsiteX128" fmla="*/ 1280632 w 3598513"/>
                  <a:gd name="connsiteY128" fmla="*/ 1954329 h 2224519"/>
                  <a:gd name="connsiteX129" fmla="*/ 1407852 w 3598513"/>
                  <a:gd name="connsiteY129" fmla="*/ 1926500 h 2224519"/>
                  <a:gd name="connsiteX130" fmla="*/ 1247453 w 3598513"/>
                  <a:gd name="connsiteY130" fmla="*/ 1884840 h 2224519"/>
                  <a:gd name="connsiteX131" fmla="*/ 1182614 w 3598513"/>
                  <a:gd name="connsiteY131" fmla="*/ 2054900 h 2224519"/>
                  <a:gd name="connsiteX132" fmla="*/ 1024793 w 3598513"/>
                  <a:gd name="connsiteY132" fmla="*/ 2120214 h 2224519"/>
                  <a:gd name="connsiteX133" fmla="*/ 884116 w 3598513"/>
                  <a:gd name="connsiteY133" fmla="*/ 1758474 h 2224519"/>
                  <a:gd name="connsiteX134" fmla="*/ 843922 w 3598513"/>
                  <a:gd name="connsiteY134" fmla="*/ 2069973 h 2224519"/>
                  <a:gd name="connsiteX135" fmla="*/ 703246 w 3598513"/>
                  <a:gd name="connsiteY135" fmla="*/ 1657991 h 2224519"/>
                  <a:gd name="connsiteX136" fmla="*/ 803729 w 3598513"/>
                  <a:gd name="connsiteY136" fmla="*/ 1406782 h 2224519"/>
                  <a:gd name="connsiteX137" fmla="*/ 884115 w 3598513"/>
                  <a:gd name="connsiteY137" fmla="*/ 1246008 h 2224519"/>
                  <a:gd name="connsiteX138" fmla="*/ 1160446 w 3598513"/>
                  <a:gd name="connsiteY138" fmla="*/ 1125427 h 2224519"/>
                  <a:gd name="connsiteX139" fmla="*/ 1637744 w 3598513"/>
                  <a:gd name="connsiteY139" fmla="*/ 648131 h 2224519"/>
                  <a:gd name="connsiteX140" fmla="*/ 1763348 w 3598513"/>
                  <a:gd name="connsiteY140" fmla="*/ 336632 h 2224519"/>
                  <a:gd name="connsiteX141" fmla="*/ 1642768 w 3598513"/>
                  <a:gd name="connsiteY141" fmla="*/ 376825 h 2224519"/>
                  <a:gd name="connsiteX142" fmla="*/ 1451848 w 3598513"/>
                  <a:gd name="connsiteY142" fmla="*/ 658179 h 2224519"/>
                  <a:gd name="connsiteX143" fmla="*/ 1170498 w 3598513"/>
                  <a:gd name="connsiteY143" fmla="*/ 497404 h 2224519"/>
                  <a:gd name="connsiteX144" fmla="*/ 1200641 w 3598513"/>
                  <a:gd name="connsiteY144" fmla="*/ 633056 h 2224519"/>
                  <a:gd name="connsiteX145" fmla="*/ 1115230 w 3598513"/>
                  <a:gd name="connsiteY145" fmla="*/ 869194 h 2224519"/>
                  <a:gd name="connsiteX146" fmla="*/ 1100158 w 3598513"/>
                  <a:gd name="connsiteY146" fmla="*/ 1004845 h 2224519"/>
                  <a:gd name="connsiteX147" fmla="*/ 904215 w 3598513"/>
                  <a:gd name="connsiteY147" fmla="*/ 1014893 h 2224519"/>
                  <a:gd name="connsiteX148" fmla="*/ 929336 w 3598513"/>
                  <a:gd name="connsiteY148" fmla="*/ 1175667 h 2224519"/>
                  <a:gd name="connsiteX149" fmla="*/ 708272 w 3598513"/>
                  <a:gd name="connsiteY149" fmla="*/ 984749 h 2224519"/>
                  <a:gd name="connsiteX150" fmla="*/ 607789 w 3598513"/>
                  <a:gd name="connsiteY150" fmla="*/ 914411 h 2224519"/>
                  <a:gd name="connsiteX151" fmla="*/ 809594 w 3598513"/>
                  <a:gd name="connsiteY151" fmla="*/ 1313832 h 2224519"/>
                  <a:gd name="connsiteX152" fmla="*/ 512330 w 3598513"/>
                  <a:gd name="connsiteY152" fmla="*/ 1356538 h 2224519"/>
                  <a:gd name="connsiteX153" fmla="*/ 647983 w 3598513"/>
                  <a:gd name="connsiteY153" fmla="*/ 1874028 h 2224519"/>
                  <a:gd name="connsiteX154" fmla="*/ 537449 w 3598513"/>
                  <a:gd name="connsiteY154" fmla="*/ 1798666 h 2224519"/>
                  <a:gd name="connsiteX155" fmla="*/ 391749 w 3598513"/>
                  <a:gd name="connsiteY155" fmla="*/ 1733351 h 2224519"/>
                  <a:gd name="connsiteX156" fmla="*/ 230975 w 3598513"/>
                  <a:gd name="connsiteY156" fmla="*/ 1436924 h 2224519"/>
                  <a:gd name="connsiteX157" fmla="*/ 356580 w 3598513"/>
                  <a:gd name="connsiteY157" fmla="*/ 1668037 h 2224519"/>
                  <a:gd name="connsiteX158" fmla="*/ 431942 w 3598513"/>
                  <a:gd name="connsiteY158" fmla="*/ 1833835 h 2224519"/>
                  <a:gd name="connsiteX159" fmla="*/ 527402 w 3598513"/>
                  <a:gd name="connsiteY159" fmla="*/ 1874028 h 2224519"/>
                  <a:gd name="connsiteX160" fmla="*/ 507305 w 3598513"/>
                  <a:gd name="connsiteY160" fmla="*/ 1989585 h 2224519"/>
                  <a:gd name="connsiteX161" fmla="*/ 311362 w 3598513"/>
                  <a:gd name="connsiteY161" fmla="*/ 2180503 h 2224519"/>
                  <a:gd name="connsiteX162" fmla="*/ 250235 w 3598513"/>
                  <a:gd name="connsiteY162" fmla="*/ 2142821 h 2224519"/>
                  <a:gd name="connsiteX163" fmla="*/ 220927 w 3598513"/>
                  <a:gd name="connsiteY163" fmla="*/ 1989584 h 2224519"/>
                  <a:gd name="connsiteX164" fmla="*/ 120444 w 3598513"/>
                  <a:gd name="connsiteY164" fmla="*/ 1909197 h 2224519"/>
                  <a:gd name="connsiteX165" fmla="*/ 65177 w 3598513"/>
                  <a:gd name="connsiteY165" fmla="*/ 1869004 h 2224519"/>
                  <a:gd name="connsiteX166" fmla="*/ 80251 w 3598513"/>
                  <a:gd name="connsiteY166" fmla="*/ 1673060 h 2224519"/>
                  <a:gd name="connsiteX167" fmla="*/ 205854 w 3598513"/>
                  <a:gd name="connsiteY167" fmla="*/ 1813738 h 2224519"/>
                  <a:gd name="connsiteX168" fmla="*/ 301314 w 3598513"/>
                  <a:gd name="connsiteY168" fmla="*/ 1974512 h 2224519"/>
                  <a:gd name="connsiteX169" fmla="*/ 326435 w 3598513"/>
                  <a:gd name="connsiteY169" fmla="*/ 1863979 h 2224519"/>
                  <a:gd name="connsiteX170" fmla="*/ 175710 w 3598513"/>
                  <a:gd name="connsiteY170" fmla="*/ 1517311 h 2224519"/>
                  <a:gd name="connsiteX171" fmla="*/ 150589 w 3598513"/>
                  <a:gd name="connsiteY171" fmla="*/ 1482143 h 2224519"/>
                  <a:gd name="connsiteX172" fmla="*/ 30008 w 3598513"/>
                  <a:gd name="connsiteY172" fmla="*/ 1642916 h 2224519"/>
                  <a:gd name="connsiteX173" fmla="*/ 19959 w 3598513"/>
                  <a:gd name="connsiteY173" fmla="*/ 1798665 h 2224519"/>
                  <a:gd name="connsiteX174" fmla="*/ 75227 w 3598513"/>
                  <a:gd name="connsiteY174" fmla="*/ 1301271 h 2224519"/>
                  <a:gd name="connsiteX175" fmla="*/ 175709 w 3598513"/>
                  <a:gd name="connsiteY175" fmla="*/ 1341465 h 2224519"/>
                  <a:gd name="connsiteX176" fmla="*/ 170685 w 3598513"/>
                  <a:gd name="connsiteY176" fmla="*/ 1125426 h 2224519"/>
                  <a:gd name="connsiteX177" fmla="*/ 95322 w 3598513"/>
                  <a:gd name="connsiteY177" fmla="*/ 1235957 h 2224519"/>
                  <a:gd name="connsiteX178" fmla="*/ 180733 w 3598513"/>
                  <a:gd name="connsiteY178" fmla="*/ 1045039 h 2224519"/>
                  <a:gd name="connsiteX179" fmla="*/ 276193 w 3598513"/>
                  <a:gd name="connsiteY179" fmla="*/ 864168 h 2224519"/>
                  <a:gd name="connsiteX180" fmla="*/ 471298 w 3598513"/>
                  <a:gd name="connsiteY180"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598480 w 3598513"/>
                  <a:gd name="connsiteY58" fmla="*/ 730034 h 2224519"/>
                  <a:gd name="connsiteX59" fmla="*/ 3295297 w 3598513"/>
                  <a:gd name="connsiteY59" fmla="*/ 1254404 h 2224519"/>
                  <a:gd name="connsiteX60" fmla="*/ 3022994 w 3598513"/>
                  <a:gd name="connsiteY60" fmla="*/ 1569182 h 2224519"/>
                  <a:gd name="connsiteX61" fmla="*/ 2712657 w 3598513"/>
                  <a:gd name="connsiteY61" fmla="*/ 1572996 h 2224519"/>
                  <a:gd name="connsiteX62" fmla="*/ 2364994 w 3598513"/>
                  <a:gd name="connsiteY62" fmla="*/ 1739684 h 2224519"/>
                  <a:gd name="connsiteX63" fmla="*/ 1741107 w 3598513"/>
                  <a:gd name="connsiteY63" fmla="*/ 1953996 h 2224519"/>
                  <a:gd name="connsiteX64" fmla="*/ 1783969 w 3598513"/>
                  <a:gd name="connsiteY64" fmla="*/ 1796834 h 2224519"/>
                  <a:gd name="connsiteX65" fmla="*/ 1836357 w 3598513"/>
                  <a:gd name="connsiteY65" fmla="*/ 1606334 h 2224519"/>
                  <a:gd name="connsiteX66" fmla="*/ 2164969 w 3598513"/>
                  <a:gd name="connsiteY66" fmla="*/ 1577759 h 2224519"/>
                  <a:gd name="connsiteX67" fmla="*/ 2050669 w 3598513"/>
                  <a:gd name="connsiteY67" fmla="*/ 1434884 h 2224519"/>
                  <a:gd name="connsiteX68" fmla="*/ 2241169 w 3598513"/>
                  <a:gd name="connsiteY68" fmla="*/ 1339634 h 2224519"/>
                  <a:gd name="connsiteX69" fmla="*/ 2339650 w 3598513"/>
                  <a:gd name="connsiteY69" fmla="*/ 1482143 h 2224519"/>
                  <a:gd name="connsiteX70" fmla="*/ 2331894 w 3598513"/>
                  <a:gd name="connsiteY70" fmla="*/ 1673849 h 2224519"/>
                  <a:gd name="connsiteX71" fmla="*/ 2343788 w 3598513"/>
                  <a:gd name="connsiteY71" fmla="*/ 1428354 h 2224519"/>
                  <a:gd name="connsiteX72" fmla="*/ 2720306 w 3598513"/>
                  <a:gd name="connsiteY72" fmla="*/ 1293883 h 2224519"/>
                  <a:gd name="connsiteX73" fmla="*/ 2888869 w 3598513"/>
                  <a:gd name="connsiteY73" fmla="*/ 1406308 h 2224519"/>
                  <a:gd name="connsiteX74" fmla="*/ 2769954 w 3598513"/>
                  <a:gd name="connsiteY74" fmla="*/ 1300090 h 2224519"/>
                  <a:gd name="connsiteX75" fmla="*/ 2889945 w 3598513"/>
                  <a:gd name="connsiteY75" fmla="*/ 1304227 h 2224519"/>
                  <a:gd name="connsiteX76" fmla="*/ 3067860 w 3598513"/>
                  <a:gd name="connsiteY76" fmla="*/ 1432491 h 2224519"/>
                  <a:gd name="connsiteX77" fmla="*/ 3246055 w 3598513"/>
                  <a:gd name="connsiteY77" fmla="*/ 1339634 h 2224519"/>
                  <a:gd name="connsiteX78" fmla="*/ 3109236 w 3598513"/>
                  <a:gd name="connsiteY78" fmla="*/ 1312503 h 2224519"/>
                  <a:gd name="connsiteX79" fmla="*/ 2894083 w 3598513"/>
                  <a:gd name="connsiteY79" fmla="*/ 1266989 h 2224519"/>
                  <a:gd name="connsiteX80" fmla="*/ 2794782 w 3598513"/>
                  <a:gd name="connsiteY80" fmla="*/ 1204926 h 2224519"/>
                  <a:gd name="connsiteX81" fmla="*/ 2584069 w 3598513"/>
                  <a:gd name="connsiteY81" fmla="*/ 1239621 h 2224519"/>
                  <a:gd name="connsiteX82" fmla="*/ 2044267 w 3598513"/>
                  <a:gd name="connsiteY82" fmla="*/ 1386634 h 2224519"/>
                  <a:gd name="connsiteX83" fmla="*/ 2005425 w 3598513"/>
                  <a:gd name="connsiteY83" fmla="*/ 1225334 h 2224519"/>
                  <a:gd name="connsiteX84" fmla="*/ 2372137 w 3598513"/>
                  <a:gd name="connsiteY84" fmla="*/ 1108652 h 2224519"/>
                  <a:gd name="connsiteX85" fmla="*/ 2803144 w 3598513"/>
                  <a:gd name="connsiteY85" fmla="*/ 1101508 h 2224519"/>
                  <a:gd name="connsiteX86" fmla="*/ 2560257 w 3598513"/>
                  <a:gd name="connsiteY86" fmla="*/ 820521 h 2224519"/>
                  <a:gd name="connsiteX87" fmla="*/ 2226881 w 3598513"/>
                  <a:gd name="connsiteY87" fmla="*/ 1049121 h 2224519"/>
                  <a:gd name="connsiteX88" fmla="*/ 2105637 w 3598513"/>
                  <a:gd name="connsiteY88" fmla="*/ 967096 h 2224519"/>
                  <a:gd name="connsiteX89" fmla="*/ 1771168 w 3598513"/>
                  <a:gd name="connsiteY89" fmla="*/ 1203194 h 2224519"/>
                  <a:gd name="connsiteX90" fmla="*/ 1666272 w 3598513"/>
                  <a:gd name="connsiteY90" fmla="*/ 1103537 h 2224519"/>
                  <a:gd name="connsiteX91" fmla="*/ 1333340 w 3598513"/>
                  <a:gd name="connsiteY91" fmla="*/ 1505003 h 2224519"/>
                  <a:gd name="connsiteX92" fmla="*/ 1260930 w 3598513"/>
                  <a:gd name="connsiteY92" fmla="*/ 1457024 h 2224519"/>
                  <a:gd name="connsiteX93" fmla="*/ 1613074 w 3598513"/>
                  <a:gd name="connsiteY93" fmla="*/ 1076685 h 2224519"/>
                  <a:gd name="connsiteX94" fmla="*/ 1920715 w 3598513"/>
                  <a:gd name="connsiteY94" fmla="*/ 821267 h 2224519"/>
                  <a:gd name="connsiteX95" fmla="*/ 1829273 w 3598513"/>
                  <a:gd name="connsiteY95" fmla="*/ 817291 h 2224519"/>
                  <a:gd name="connsiteX96" fmla="*/ 1773614 w 3598513"/>
                  <a:gd name="connsiteY96" fmla="*/ 761632 h 2224519"/>
                  <a:gd name="connsiteX97" fmla="*/ 1456874 w 3598513"/>
                  <a:gd name="connsiteY97" fmla="*/ 1004847 h 2224519"/>
                  <a:gd name="connsiteX98" fmla="*/ 1527211 w 3598513"/>
                  <a:gd name="connsiteY98" fmla="*/ 753639 h 2224519"/>
                  <a:gd name="connsiteX99" fmla="*/ 1421703 w 3598513"/>
                  <a:gd name="connsiteY99" fmla="*/ 834026 h 2224519"/>
                  <a:gd name="connsiteX100" fmla="*/ 1512138 w 3598513"/>
                  <a:gd name="connsiteY100" fmla="*/ 834026 h 2224519"/>
                  <a:gd name="connsiteX101" fmla="*/ 1371461 w 3598513"/>
                  <a:gd name="connsiteY101" fmla="*/ 1019920 h 2224519"/>
                  <a:gd name="connsiteX102" fmla="*/ 1115228 w 3598513"/>
                  <a:gd name="connsiteY102" fmla="*/ 1246008 h 2224519"/>
                  <a:gd name="connsiteX103" fmla="*/ 907141 w 3598513"/>
                  <a:gd name="connsiteY103" fmla="*/ 1537410 h 2224519"/>
                  <a:gd name="connsiteX104" fmla="*/ 858995 w 3598513"/>
                  <a:gd name="connsiteY104" fmla="*/ 1612773 h 2224519"/>
                  <a:gd name="connsiteX105" fmla="*/ 1009720 w 3598513"/>
                  <a:gd name="connsiteY105" fmla="*/ 1909199 h 2224519"/>
                  <a:gd name="connsiteX106" fmla="*/ 1100156 w 3598513"/>
                  <a:gd name="connsiteY106" fmla="*/ 1889102 h 2224519"/>
                  <a:gd name="connsiteX107" fmla="*/ 1243117 w 3598513"/>
                  <a:gd name="connsiteY107" fmla="*/ 1429806 h 2224519"/>
                  <a:gd name="connsiteX108" fmla="*/ 1356169 w 3598513"/>
                  <a:gd name="connsiteY108" fmla="*/ 1501105 h 2224519"/>
                  <a:gd name="connsiteX109" fmla="*/ 1352194 w 3598513"/>
                  <a:gd name="connsiteY109" fmla="*/ 1596520 h 2224519"/>
                  <a:gd name="connsiteX110" fmla="*/ 1324384 w 3598513"/>
                  <a:gd name="connsiteY110" fmla="*/ 1770376 h 2224519"/>
                  <a:gd name="connsiteX111" fmla="*/ 1416465 w 3598513"/>
                  <a:gd name="connsiteY111" fmla="*/ 1910842 h 2224519"/>
                  <a:gd name="connsiteX112" fmla="*/ 1340269 w 3598513"/>
                  <a:gd name="connsiteY112" fmla="*/ 1640250 h 2224519"/>
                  <a:gd name="connsiteX113" fmla="*/ 1606637 w 3598513"/>
                  <a:gd name="connsiteY113" fmla="*/ 1513030 h 2224519"/>
                  <a:gd name="connsiteX114" fmla="*/ 1723643 w 3598513"/>
                  <a:gd name="connsiteY114" fmla="*/ 1293596 h 2224519"/>
                  <a:gd name="connsiteX115" fmla="*/ 1989073 w 3598513"/>
                  <a:gd name="connsiteY115" fmla="*/ 1262840 h 2224519"/>
                  <a:gd name="connsiteX116" fmla="*/ 1885956 w 3598513"/>
                  <a:gd name="connsiteY116" fmla="*/ 1550615 h 2224519"/>
                  <a:gd name="connsiteX117" fmla="*/ 1755393 w 3598513"/>
                  <a:gd name="connsiteY117" fmla="*/ 1719046 h 2224519"/>
                  <a:gd name="connsiteX118" fmla="*/ 1596312 w 3598513"/>
                  <a:gd name="connsiteY118" fmla="*/ 2013962 h 2224519"/>
                  <a:gd name="connsiteX119" fmla="*/ 1574831 w 3598513"/>
                  <a:gd name="connsiteY119" fmla="*/ 1921749 h 2224519"/>
                  <a:gd name="connsiteX120" fmla="*/ 1471464 w 3598513"/>
                  <a:gd name="connsiteY120" fmla="*/ 2065646 h 2224519"/>
                  <a:gd name="connsiteX121" fmla="*/ 1582781 w 3598513"/>
                  <a:gd name="connsiteY121" fmla="*/ 2133232 h 2224519"/>
                  <a:gd name="connsiteX122" fmla="*/ 1451584 w 3598513"/>
                  <a:gd name="connsiteY122" fmla="*/ 2200818 h 2224519"/>
                  <a:gd name="connsiteX123" fmla="*/ 1228948 w 3598513"/>
                  <a:gd name="connsiteY123" fmla="*/ 2208769 h 2224519"/>
                  <a:gd name="connsiteX124" fmla="*/ 982457 w 3598513"/>
                  <a:gd name="connsiteY124" fmla="*/ 2216722 h 2224519"/>
                  <a:gd name="connsiteX125" fmla="*/ 966555 w 3598513"/>
                  <a:gd name="connsiteY125" fmla="*/ 2137207 h 2224519"/>
                  <a:gd name="connsiteX126" fmla="*/ 1197143 w 3598513"/>
                  <a:gd name="connsiteY126" fmla="*/ 2161061 h 2224519"/>
                  <a:gd name="connsiteX127" fmla="*/ 1324364 w 3598513"/>
                  <a:gd name="connsiteY127" fmla="*/ 2141182 h 2224519"/>
                  <a:gd name="connsiteX128" fmla="*/ 1280632 w 3598513"/>
                  <a:gd name="connsiteY128" fmla="*/ 1954329 h 2224519"/>
                  <a:gd name="connsiteX129" fmla="*/ 1407852 w 3598513"/>
                  <a:gd name="connsiteY129" fmla="*/ 1926500 h 2224519"/>
                  <a:gd name="connsiteX130" fmla="*/ 1247453 w 3598513"/>
                  <a:gd name="connsiteY130" fmla="*/ 1884840 h 2224519"/>
                  <a:gd name="connsiteX131" fmla="*/ 1182614 w 3598513"/>
                  <a:gd name="connsiteY131" fmla="*/ 2054900 h 2224519"/>
                  <a:gd name="connsiteX132" fmla="*/ 1024793 w 3598513"/>
                  <a:gd name="connsiteY132" fmla="*/ 2120214 h 2224519"/>
                  <a:gd name="connsiteX133" fmla="*/ 884116 w 3598513"/>
                  <a:gd name="connsiteY133" fmla="*/ 1758474 h 2224519"/>
                  <a:gd name="connsiteX134" fmla="*/ 843922 w 3598513"/>
                  <a:gd name="connsiteY134" fmla="*/ 2069973 h 2224519"/>
                  <a:gd name="connsiteX135" fmla="*/ 703246 w 3598513"/>
                  <a:gd name="connsiteY135" fmla="*/ 1657991 h 2224519"/>
                  <a:gd name="connsiteX136" fmla="*/ 803729 w 3598513"/>
                  <a:gd name="connsiteY136" fmla="*/ 1406782 h 2224519"/>
                  <a:gd name="connsiteX137" fmla="*/ 884115 w 3598513"/>
                  <a:gd name="connsiteY137" fmla="*/ 1246008 h 2224519"/>
                  <a:gd name="connsiteX138" fmla="*/ 1160446 w 3598513"/>
                  <a:gd name="connsiteY138" fmla="*/ 1125427 h 2224519"/>
                  <a:gd name="connsiteX139" fmla="*/ 1637744 w 3598513"/>
                  <a:gd name="connsiteY139" fmla="*/ 648131 h 2224519"/>
                  <a:gd name="connsiteX140" fmla="*/ 1763348 w 3598513"/>
                  <a:gd name="connsiteY140" fmla="*/ 336632 h 2224519"/>
                  <a:gd name="connsiteX141" fmla="*/ 1642768 w 3598513"/>
                  <a:gd name="connsiteY141" fmla="*/ 376825 h 2224519"/>
                  <a:gd name="connsiteX142" fmla="*/ 1451848 w 3598513"/>
                  <a:gd name="connsiteY142" fmla="*/ 658179 h 2224519"/>
                  <a:gd name="connsiteX143" fmla="*/ 1170498 w 3598513"/>
                  <a:gd name="connsiteY143" fmla="*/ 497404 h 2224519"/>
                  <a:gd name="connsiteX144" fmla="*/ 1200641 w 3598513"/>
                  <a:gd name="connsiteY144" fmla="*/ 633056 h 2224519"/>
                  <a:gd name="connsiteX145" fmla="*/ 1115230 w 3598513"/>
                  <a:gd name="connsiteY145" fmla="*/ 869194 h 2224519"/>
                  <a:gd name="connsiteX146" fmla="*/ 1100158 w 3598513"/>
                  <a:gd name="connsiteY146" fmla="*/ 1004845 h 2224519"/>
                  <a:gd name="connsiteX147" fmla="*/ 904215 w 3598513"/>
                  <a:gd name="connsiteY147" fmla="*/ 1014893 h 2224519"/>
                  <a:gd name="connsiteX148" fmla="*/ 929336 w 3598513"/>
                  <a:gd name="connsiteY148" fmla="*/ 1175667 h 2224519"/>
                  <a:gd name="connsiteX149" fmla="*/ 708272 w 3598513"/>
                  <a:gd name="connsiteY149" fmla="*/ 984749 h 2224519"/>
                  <a:gd name="connsiteX150" fmla="*/ 607789 w 3598513"/>
                  <a:gd name="connsiteY150" fmla="*/ 914411 h 2224519"/>
                  <a:gd name="connsiteX151" fmla="*/ 809594 w 3598513"/>
                  <a:gd name="connsiteY151" fmla="*/ 1313832 h 2224519"/>
                  <a:gd name="connsiteX152" fmla="*/ 512330 w 3598513"/>
                  <a:gd name="connsiteY152" fmla="*/ 1356538 h 2224519"/>
                  <a:gd name="connsiteX153" fmla="*/ 647983 w 3598513"/>
                  <a:gd name="connsiteY153" fmla="*/ 1874028 h 2224519"/>
                  <a:gd name="connsiteX154" fmla="*/ 537449 w 3598513"/>
                  <a:gd name="connsiteY154" fmla="*/ 1798666 h 2224519"/>
                  <a:gd name="connsiteX155" fmla="*/ 391749 w 3598513"/>
                  <a:gd name="connsiteY155" fmla="*/ 1733351 h 2224519"/>
                  <a:gd name="connsiteX156" fmla="*/ 230975 w 3598513"/>
                  <a:gd name="connsiteY156" fmla="*/ 1436924 h 2224519"/>
                  <a:gd name="connsiteX157" fmla="*/ 356580 w 3598513"/>
                  <a:gd name="connsiteY157" fmla="*/ 1668037 h 2224519"/>
                  <a:gd name="connsiteX158" fmla="*/ 431942 w 3598513"/>
                  <a:gd name="connsiteY158" fmla="*/ 1833835 h 2224519"/>
                  <a:gd name="connsiteX159" fmla="*/ 527402 w 3598513"/>
                  <a:gd name="connsiteY159" fmla="*/ 1874028 h 2224519"/>
                  <a:gd name="connsiteX160" fmla="*/ 507305 w 3598513"/>
                  <a:gd name="connsiteY160" fmla="*/ 1989585 h 2224519"/>
                  <a:gd name="connsiteX161" fmla="*/ 311362 w 3598513"/>
                  <a:gd name="connsiteY161" fmla="*/ 2180503 h 2224519"/>
                  <a:gd name="connsiteX162" fmla="*/ 250235 w 3598513"/>
                  <a:gd name="connsiteY162" fmla="*/ 2142821 h 2224519"/>
                  <a:gd name="connsiteX163" fmla="*/ 220927 w 3598513"/>
                  <a:gd name="connsiteY163" fmla="*/ 1989584 h 2224519"/>
                  <a:gd name="connsiteX164" fmla="*/ 120444 w 3598513"/>
                  <a:gd name="connsiteY164" fmla="*/ 1909197 h 2224519"/>
                  <a:gd name="connsiteX165" fmla="*/ 65177 w 3598513"/>
                  <a:gd name="connsiteY165" fmla="*/ 1869004 h 2224519"/>
                  <a:gd name="connsiteX166" fmla="*/ 80251 w 3598513"/>
                  <a:gd name="connsiteY166" fmla="*/ 1673060 h 2224519"/>
                  <a:gd name="connsiteX167" fmla="*/ 205854 w 3598513"/>
                  <a:gd name="connsiteY167" fmla="*/ 1813738 h 2224519"/>
                  <a:gd name="connsiteX168" fmla="*/ 301314 w 3598513"/>
                  <a:gd name="connsiteY168" fmla="*/ 1974512 h 2224519"/>
                  <a:gd name="connsiteX169" fmla="*/ 326435 w 3598513"/>
                  <a:gd name="connsiteY169" fmla="*/ 1863979 h 2224519"/>
                  <a:gd name="connsiteX170" fmla="*/ 175710 w 3598513"/>
                  <a:gd name="connsiteY170" fmla="*/ 1517311 h 2224519"/>
                  <a:gd name="connsiteX171" fmla="*/ 150589 w 3598513"/>
                  <a:gd name="connsiteY171" fmla="*/ 1482143 h 2224519"/>
                  <a:gd name="connsiteX172" fmla="*/ 30008 w 3598513"/>
                  <a:gd name="connsiteY172" fmla="*/ 1642916 h 2224519"/>
                  <a:gd name="connsiteX173" fmla="*/ 19959 w 3598513"/>
                  <a:gd name="connsiteY173" fmla="*/ 1798665 h 2224519"/>
                  <a:gd name="connsiteX174" fmla="*/ 75227 w 3598513"/>
                  <a:gd name="connsiteY174" fmla="*/ 1301271 h 2224519"/>
                  <a:gd name="connsiteX175" fmla="*/ 175709 w 3598513"/>
                  <a:gd name="connsiteY175" fmla="*/ 1341465 h 2224519"/>
                  <a:gd name="connsiteX176" fmla="*/ 170685 w 3598513"/>
                  <a:gd name="connsiteY176" fmla="*/ 1125426 h 2224519"/>
                  <a:gd name="connsiteX177" fmla="*/ 95322 w 3598513"/>
                  <a:gd name="connsiteY177" fmla="*/ 1235957 h 2224519"/>
                  <a:gd name="connsiteX178" fmla="*/ 180733 w 3598513"/>
                  <a:gd name="connsiteY178" fmla="*/ 1045039 h 2224519"/>
                  <a:gd name="connsiteX179" fmla="*/ 276193 w 3598513"/>
                  <a:gd name="connsiteY179" fmla="*/ 864168 h 2224519"/>
                  <a:gd name="connsiteX180" fmla="*/ 471298 w 3598513"/>
                  <a:gd name="connsiteY180"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598480 w 3598513"/>
                  <a:gd name="connsiteY58" fmla="*/ 730034 h 2224519"/>
                  <a:gd name="connsiteX59" fmla="*/ 3295297 w 3598513"/>
                  <a:gd name="connsiteY59" fmla="*/ 1254404 h 2224519"/>
                  <a:gd name="connsiteX60" fmla="*/ 3022994 w 3598513"/>
                  <a:gd name="connsiteY60" fmla="*/ 1569182 h 2224519"/>
                  <a:gd name="connsiteX61" fmla="*/ 2712657 w 3598513"/>
                  <a:gd name="connsiteY61" fmla="*/ 1572996 h 2224519"/>
                  <a:gd name="connsiteX62" fmla="*/ 2364994 w 3598513"/>
                  <a:gd name="connsiteY62" fmla="*/ 1739684 h 2224519"/>
                  <a:gd name="connsiteX63" fmla="*/ 1741107 w 3598513"/>
                  <a:gd name="connsiteY63" fmla="*/ 1953996 h 2224519"/>
                  <a:gd name="connsiteX64" fmla="*/ 1783969 w 3598513"/>
                  <a:gd name="connsiteY64" fmla="*/ 1796834 h 2224519"/>
                  <a:gd name="connsiteX65" fmla="*/ 1836357 w 3598513"/>
                  <a:gd name="connsiteY65" fmla="*/ 1606334 h 2224519"/>
                  <a:gd name="connsiteX66" fmla="*/ 2164969 w 3598513"/>
                  <a:gd name="connsiteY66" fmla="*/ 1577759 h 2224519"/>
                  <a:gd name="connsiteX67" fmla="*/ 2050669 w 3598513"/>
                  <a:gd name="connsiteY67" fmla="*/ 1434884 h 2224519"/>
                  <a:gd name="connsiteX68" fmla="*/ 2241169 w 3598513"/>
                  <a:gd name="connsiteY68" fmla="*/ 1339634 h 2224519"/>
                  <a:gd name="connsiteX69" fmla="*/ 2339650 w 3598513"/>
                  <a:gd name="connsiteY69" fmla="*/ 1482143 h 2224519"/>
                  <a:gd name="connsiteX70" fmla="*/ 2331894 w 3598513"/>
                  <a:gd name="connsiteY70" fmla="*/ 1673849 h 2224519"/>
                  <a:gd name="connsiteX71" fmla="*/ 2343788 w 3598513"/>
                  <a:gd name="connsiteY71" fmla="*/ 1428354 h 2224519"/>
                  <a:gd name="connsiteX72" fmla="*/ 2720306 w 3598513"/>
                  <a:gd name="connsiteY72" fmla="*/ 1293883 h 2224519"/>
                  <a:gd name="connsiteX73" fmla="*/ 2888869 w 3598513"/>
                  <a:gd name="connsiteY73" fmla="*/ 1406308 h 2224519"/>
                  <a:gd name="connsiteX74" fmla="*/ 2769954 w 3598513"/>
                  <a:gd name="connsiteY74" fmla="*/ 1300090 h 2224519"/>
                  <a:gd name="connsiteX75" fmla="*/ 2889945 w 3598513"/>
                  <a:gd name="connsiteY75" fmla="*/ 1304227 h 2224519"/>
                  <a:gd name="connsiteX76" fmla="*/ 3067860 w 3598513"/>
                  <a:gd name="connsiteY76" fmla="*/ 1432491 h 2224519"/>
                  <a:gd name="connsiteX77" fmla="*/ 3246055 w 3598513"/>
                  <a:gd name="connsiteY77" fmla="*/ 1339634 h 2224519"/>
                  <a:gd name="connsiteX78" fmla="*/ 3187850 w 3598513"/>
                  <a:gd name="connsiteY78" fmla="*/ 1320777 h 2224519"/>
                  <a:gd name="connsiteX79" fmla="*/ 3109236 w 3598513"/>
                  <a:gd name="connsiteY79" fmla="*/ 1312503 h 2224519"/>
                  <a:gd name="connsiteX80" fmla="*/ 2894083 w 3598513"/>
                  <a:gd name="connsiteY80" fmla="*/ 1266989 h 2224519"/>
                  <a:gd name="connsiteX81" fmla="*/ 2794782 w 3598513"/>
                  <a:gd name="connsiteY81" fmla="*/ 1204926 h 2224519"/>
                  <a:gd name="connsiteX82" fmla="*/ 2584069 w 3598513"/>
                  <a:gd name="connsiteY82" fmla="*/ 1239621 h 2224519"/>
                  <a:gd name="connsiteX83" fmla="*/ 2044267 w 3598513"/>
                  <a:gd name="connsiteY83" fmla="*/ 1386634 h 2224519"/>
                  <a:gd name="connsiteX84" fmla="*/ 2005425 w 3598513"/>
                  <a:gd name="connsiteY84" fmla="*/ 1225334 h 2224519"/>
                  <a:gd name="connsiteX85" fmla="*/ 2372137 w 3598513"/>
                  <a:gd name="connsiteY85" fmla="*/ 1108652 h 2224519"/>
                  <a:gd name="connsiteX86" fmla="*/ 2803144 w 3598513"/>
                  <a:gd name="connsiteY86" fmla="*/ 1101508 h 2224519"/>
                  <a:gd name="connsiteX87" fmla="*/ 2560257 w 3598513"/>
                  <a:gd name="connsiteY87" fmla="*/ 820521 h 2224519"/>
                  <a:gd name="connsiteX88" fmla="*/ 2226881 w 3598513"/>
                  <a:gd name="connsiteY88" fmla="*/ 1049121 h 2224519"/>
                  <a:gd name="connsiteX89" fmla="*/ 2105637 w 3598513"/>
                  <a:gd name="connsiteY89" fmla="*/ 967096 h 2224519"/>
                  <a:gd name="connsiteX90" fmla="*/ 1771168 w 3598513"/>
                  <a:gd name="connsiteY90" fmla="*/ 1203194 h 2224519"/>
                  <a:gd name="connsiteX91" fmla="*/ 1666272 w 3598513"/>
                  <a:gd name="connsiteY91" fmla="*/ 1103537 h 2224519"/>
                  <a:gd name="connsiteX92" fmla="*/ 1333340 w 3598513"/>
                  <a:gd name="connsiteY92" fmla="*/ 1505003 h 2224519"/>
                  <a:gd name="connsiteX93" fmla="*/ 1260930 w 3598513"/>
                  <a:gd name="connsiteY93" fmla="*/ 1457024 h 2224519"/>
                  <a:gd name="connsiteX94" fmla="*/ 1613074 w 3598513"/>
                  <a:gd name="connsiteY94" fmla="*/ 1076685 h 2224519"/>
                  <a:gd name="connsiteX95" fmla="*/ 1920715 w 3598513"/>
                  <a:gd name="connsiteY95" fmla="*/ 821267 h 2224519"/>
                  <a:gd name="connsiteX96" fmla="*/ 1829273 w 3598513"/>
                  <a:gd name="connsiteY96" fmla="*/ 817291 h 2224519"/>
                  <a:gd name="connsiteX97" fmla="*/ 1773614 w 3598513"/>
                  <a:gd name="connsiteY97" fmla="*/ 761632 h 2224519"/>
                  <a:gd name="connsiteX98" fmla="*/ 1456874 w 3598513"/>
                  <a:gd name="connsiteY98" fmla="*/ 1004847 h 2224519"/>
                  <a:gd name="connsiteX99" fmla="*/ 1527211 w 3598513"/>
                  <a:gd name="connsiteY99" fmla="*/ 753639 h 2224519"/>
                  <a:gd name="connsiteX100" fmla="*/ 1421703 w 3598513"/>
                  <a:gd name="connsiteY100" fmla="*/ 834026 h 2224519"/>
                  <a:gd name="connsiteX101" fmla="*/ 1512138 w 3598513"/>
                  <a:gd name="connsiteY101" fmla="*/ 834026 h 2224519"/>
                  <a:gd name="connsiteX102" fmla="*/ 1371461 w 3598513"/>
                  <a:gd name="connsiteY102" fmla="*/ 1019920 h 2224519"/>
                  <a:gd name="connsiteX103" fmla="*/ 1115228 w 3598513"/>
                  <a:gd name="connsiteY103" fmla="*/ 1246008 h 2224519"/>
                  <a:gd name="connsiteX104" fmla="*/ 907141 w 3598513"/>
                  <a:gd name="connsiteY104" fmla="*/ 1537410 h 2224519"/>
                  <a:gd name="connsiteX105" fmla="*/ 858995 w 3598513"/>
                  <a:gd name="connsiteY105" fmla="*/ 1612773 h 2224519"/>
                  <a:gd name="connsiteX106" fmla="*/ 1009720 w 3598513"/>
                  <a:gd name="connsiteY106" fmla="*/ 1909199 h 2224519"/>
                  <a:gd name="connsiteX107" fmla="*/ 1100156 w 3598513"/>
                  <a:gd name="connsiteY107" fmla="*/ 1889102 h 2224519"/>
                  <a:gd name="connsiteX108" fmla="*/ 1243117 w 3598513"/>
                  <a:gd name="connsiteY108" fmla="*/ 1429806 h 2224519"/>
                  <a:gd name="connsiteX109" fmla="*/ 1356169 w 3598513"/>
                  <a:gd name="connsiteY109" fmla="*/ 1501105 h 2224519"/>
                  <a:gd name="connsiteX110" fmla="*/ 1352194 w 3598513"/>
                  <a:gd name="connsiteY110" fmla="*/ 1596520 h 2224519"/>
                  <a:gd name="connsiteX111" fmla="*/ 1324384 w 3598513"/>
                  <a:gd name="connsiteY111" fmla="*/ 1770376 h 2224519"/>
                  <a:gd name="connsiteX112" fmla="*/ 1416465 w 3598513"/>
                  <a:gd name="connsiteY112" fmla="*/ 1910842 h 2224519"/>
                  <a:gd name="connsiteX113" fmla="*/ 1340269 w 3598513"/>
                  <a:gd name="connsiteY113" fmla="*/ 1640250 h 2224519"/>
                  <a:gd name="connsiteX114" fmla="*/ 1606637 w 3598513"/>
                  <a:gd name="connsiteY114" fmla="*/ 1513030 h 2224519"/>
                  <a:gd name="connsiteX115" fmla="*/ 1723643 w 3598513"/>
                  <a:gd name="connsiteY115" fmla="*/ 1293596 h 2224519"/>
                  <a:gd name="connsiteX116" fmla="*/ 1989073 w 3598513"/>
                  <a:gd name="connsiteY116" fmla="*/ 1262840 h 2224519"/>
                  <a:gd name="connsiteX117" fmla="*/ 1885956 w 3598513"/>
                  <a:gd name="connsiteY117" fmla="*/ 1550615 h 2224519"/>
                  <a:gd name="connsiteX118" fmla="*/ 1755393 w 3598513"/>
                  <a:gd name="connsiteY118" fmla="*/ 1719046 h 2224519"/>
                  <a:gd name="connsiteX119" fmla="*/ 1596312 w 3598513"/>
                  <a:gd name="connsiteY119" fmla="*/ 2013962 h 2224519"/>
                  <a:gd name="connsiteX120" fmla="*/ 1574831 w 3598513"/>
                  <a:gd name="connsiteY120" fmla="*/ 1921749 h 2224519"/>
                  <a:gd name="connsiteX121" fmla="*/ 1471464 w 3598513"/>
                  <a:gd name="connsiteY121" fmla="*/ 2065646 h 2224519"/>
                  <a:gd name="connsiteX122" fmla="*/ 1582781 w 3598513"/>
                  <a:gd name="connsiteY122" fmla="*/ 2133232 h 2224519"/>
                  <a:gd name="connsiteX123" fmla="*/ 1451584 w 3598513"/>
                  <a:gd name="connsiteY123" fmla="*/ 2200818 h 2224519"/>
                  <a:gd name="connsiteX124" fmla="*/ 1228948 w 3598513"/>
                  <a:gd name="connsiteY124" fmla="*/ 2208769 h 2224519"/>
                  <a:gd name="connsiteX125" fmla="*/ 982457 w 3598513"/>
                  <a:gd name="connsiteY125" fmla="*/ 2216722 h 2224519"/>
                  <a:gd name="connsiteX126" fmla="*/ 966555 w 3598513"/>
                  <a:gd name="connsiteY126" fmla="*/ 2137207 h 2224519"/>
                  <a:gd name="connsiteX127" fmla="*/ 1197143 w 3598513"/>
                  <a:gd name="connsiteY127" fmla="*/ 2161061 h 2224519"/>
                  <a:gd name="connsiteX128" fmla="*/ 1324364 w 3598513"/>
                  <a:gd name="connsiteY128" fmla="*/ 2141182 h 2224519"/>
                  <a:gd name="connsiteX129" fmla="*/ 1280632 w 3598513"/>
                  <a:gd name="connsiteY129" fmla="*/ 1954329 h 2224519"/>
                  <a:gd name="connsiteX130" fmla="*/ 1407852 w 3598513"/>
                  <a:gd name="connsiteY130" fmla="*/ 1926500 h 2224519"/>
                  <a:gd name="connsiteX131" fmla="*/ 1247453 w 3598513"/>
                  <a:gd name="connsiteY131" fmla="*/ 1884840 h 2224519"/>
                  <a:gd name="connsiteX132" fmla="*/ 1182614 w 3598513"/>
                  <a:gd name="connsiteY132" fmla="*/ 2054900 h 2224519"/>
                  <a:gd name="connsiteX133" fmla="*/ 1024793 w 3598513"/>
                  <a:gd name="connsiteY133" fmla="*/ 2120214 h 2224519"/>
                  <a:gd name="connsiteX134" fmla="*/ 884116 w 3598513"/>
                  <a:gd name="connsiteY134" fmla="*/ 1758474 h 2224519"/>
                  <a:gd name="connsiteX135" fmla="*/ 843922 w 3598513"/>
                  <a:gd name="connsiteY135" fmla="*/ 2069973 h 2224519"/>
                  <a:gd name="connsiteX136" fmla="*/ 703246 w 3598513"/>
                  <a:gd name="connsiteY136" fmla="*/ 1657991 h 2224519"/>
                  <a:gd name="connsiteX137" fmla="*/ 803729 w 3598513"/>
                  <a:gd name="connsiteY137" fmla="*/ 1406782 h 2224519"/>
                  <a:gd name="connsiteX138" fmla="*/ 884115 w 3598513"/>
                  <a:gd name="connsiteY138" fmla="*/ 1246008 h 2224519"/>
                  <a:gd name="connsiteX139" fmla="*/ 1160446 w 3598513"/>
                  <a:gd name="connsiteY139" fmla="*/ 1125427 h 2224519"/>
                  <a:gd name="connsiteX140" fmla="*/ 1637744 w 3598513"/>
                  <a:gd name="connsiteY140" fmla="*/ 648131 h 2224519"/>
                  <a:gd name="connsiteX141" fmla="*/ 1763348 w 3598513"/>
                  <a:gd name="connsiteY141" fmla="*/ 336632 h 2224519"/>
                  <a:gd name="connsiteX142" fmla="*/ 1642768 w 3598513"/>
                  <a:gd name="connsiteY142" fmla="*/ 376825 h 2224519"/>
                  <a:gd name="connsiteX143" fmla="*/ 1451848 w 3598513"/>
                  <a:gd name="connsiteY143" fmla="*/ 658179 h 2224519"/>
                  <a:gd name="connsiteX144" fmla="*/ 1170498 w 3598513"/>
                  <a:gd name="connsiteY144" fmla="*/ 497404 h 2224519"/>
                  <a:gd name="connsiteX145" fmla="*/ 1200641 w 3598513"/>
                  <a:gd name="connsiteY145" fmla="*/ 633056 h 2224519"/>
                  <a:gd name="connsiteX146" fmla="*/ 1115230 w 3598513"/>
                  <a:gd name="connsiteY146" fmla="*/ 869194 h 2224519"/>
                  <a:gd name="connsiteX147" fmla="*/ 1100158 w 3598513"/>
                  <a:gd name="connsiteY147" fmla="*/ 1004845 h 2224519"/>
                  <a:gd name="connsiteX148" fmla="*/ 904215 w 3598513"/>
                  <a:gd name="connsiteY148" fmla="*/ 1014893 h 2224519"/>
                  <a:gd name="connsiteX149" fmla="*/ 929336 w 3598513"/>
                  <a:gd name="connsiteY149" fmla="*/ 1175667 h 2224519"/>
                  <a:gd name="connsiteX150" fmla="*/ 708272 w 3598513"/>
                  <a:gd name="connsiteY150" fmla="*/ 984749 h 2224519"/>
                  <a:gd name="connsiteX151" fmla="*/ 607789 w 3598513"/>
                  <a:gd name="connsiteY151" fmla="*/ 914411 h 2224519"/>
                  <a:gd name="connsiteX152" fmla="*/ 809594 w 3598513"/>
                  <a:gd name="connsiteY152" fmla="*/ 1313832 h 2224519"/>
                  <a:gd name="connsiteX153" fmla="*/ 512330 w 3598513"/>
                  <a:gd name="connsiteY153" fmla="*/ 1356538 h 2224519"/>
                  <a:gd name="connsiteX154" fmla="*/ 647983 w 3598513"/>
                  <a:gd name="connsiteY154" fmla="*/ 1874028 h 2224519"/>
                  <a:gd name="connsiteX155" fmla="*/ 537449 w 3598513"/>
                  <a:gd name="connsiteY155" fmla="*/ 1798666 h 2224519"/>
                  <a:gd name="connsiteX156" fmla="*/ 391749 w 3598513"/>
                  <a:gd name="connsiteY156" fmla="*/ 1733351 h 2224519"/>
                  <a:gd name="connsiteX157" fmla="*/ 230975 w 3598513"/>
                  <a:gd name="connsiteY157" fmla="*/ 1436924 h 2224519"/>
                  <a:gd name="connsiteX158" fmla="*/ 356580 w 3598513"/>
                  <a:gd name="connsiteY158" fmla="*/ 1668037 h 2224519"/>
                  <a:gd name="connsiteX159" fmla="*/ 431942 w 3598513"/>
                  <a:gd name="connsiteY159" fmla="*/ 1833835 h 2224519"/>
                  <a:gd name="connsiteX160" fmla="*/ 527402 w 3598513"/>
                  <a:gd name="connsiteY160" fmla="*/ 1874028 h 2224519"/>
                  <a:gd name="connsiteX161" fmla="*/ 507305 w 3598513"/>
                  <a:gd name="connsiteY161" fmla="*/ 1989585 h 2224519"/>
                  <a:gd name="connsiteX162" fmla="*/ 311362 w 3598513"/>
                  <a:gd name="connsiteY162" fmla="*/ 2180503 h 2224519"/>
                  <a:gd name="connsiteX163" fmla="*/ 250235 w 3598513"/>
                  <a:gd name="connsiteY163" fmla="*/ 2142821 h 2224519"/>
                  <a:gd name="connsiteX164" fmla="*/ 220927 w 3598513"/>
                  <a:gd name="connsiteY164" fmla="*/ 1989584 h 2224519"/>
                  <a:gd name="connsiteX165" fmla="*/ 120444 w 3598513"/>
                  <a:gd name="connsiteY165" fmla="*/ 1909197 h 2224519"/>
                  <a:gd name="connsiteX166" fmla="*/ 65177 w 3598513"/>
                  <a:gd name="connsiteY166" fmla="*/ 1869004 h 2224519"/>
                  <a:gd name="connsiteX167" fmla="*/ 80251 w 3598513"/>
                  <a:gd name="connsiteY167" fmla="*/ 1673060 h 2224519"/>
                  <a:gd name="connsiteX168" fmla="*/ 205854 w 3598513"/>
                  <a:gd name="connsiteY168" fmla="*/ 1813738 h 2224519"/>
                  <a:gd name="connsiteX169" fmla="*/ 301314 w 3598513"/>
                  <a:gd name="connsiteY169" fmla="*/ 1974512 h 2224519"/>
                  <a:gd name="connsiteX170" fmla="*/ 326435 w 3598513"/>
                  <a:gd name="connsiteY170" fmla="*/ 1863979 h 2224519"/>
                  <a:gd name="connsiteX171" fmla="*/ 175710 w 3598513"/>
                  <a:gd name="connsiteY171" fmla="*/ 1517311 h 2224519"/>
                  <a:gd name="connsiteX172" fmla="*/ 150589 w 3598513"/>
                  <a:gd name="connsiteY172" fmla="*/ 1482143 h 2224519"/>
                  <a:gd name="connsiteX173" fmla="*/ 30008 w 3598513"/>
                  <a:gd name="connsiteY173" fmla="*/ 1642916 h 2224519"/>
                  <a:gd name="connsiteX174" fmla="*/ 19959 w 3598513"/>
                  <a:gd name="connsiteY174" fmla="*/ 1798665 h 2224519"/>
                  <a:gd name="connsiteX175" fmla="*/ 75227 w 3598513"/>
                  <a:gd name="connsiteY175" fmla="*/ 1301271 h 2224519"/>
                  <a:gd name="connsiteX176" fmla="*/ 175709 w 3598513"/>
                  <a:gd name="connsiteY176" fmla="*/ 1341465 h 2224519"/>
                  <a:gd name="connsiteX177" fmla="*/ 170685 w 3598513"/>
                  <a:gd name="connsiteY177" fmla="*/ 1125426 h 2224519"/>
                  <a:gd name="connsiteX178" fmla="*/ 95322 w 3598513"/>
                  <a:gd name="connsiteY178" fmla="*/ 1235957 h 2224519"/>
                  <a:gd name="connsiteX179" fmla="*/ 180733 w 3598513"/>
                  <a:gd name="connsiteY179" fmla="*/ 1045039 h 2224519"/>
                  <a:gd name="connsiteX180" fmla="*/ 276193 w 3598513"/>
                  <a:gd name="connsiteY180" fmla="*/ 864168 h 2224519"/>
                  <a:gd name="connsiteX181" fmla="*/ 471298 w 3598513"/>
                  <a:gd name="connsiteY181"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598480 w 3598513"/>
                  <a:gd name="connsiteY58" fmla="*/ 730034 h 2224519"/>
                  <a:gd name="connsiteX59" fmla="*/ 3295297 w 3598513"/>
                  <a:gd name="connsiteY59" fmla="*/ 1254404 h 2224519"/>
                  <a:gd name="connsiteX60" fmla="*/ 3022994 w 3598513"/>
                  <a:gd name="connsiteY60" fmla="*/ 1569182 h 2224519"/>
                  <a:gd name="connsiteX61" fmla="*/ 2712657 w 3598513"/>
                  <a:gd name="connsiteY61" fmla="*/ 1572996 h 2224519"/>
                  <a:gd name="connsiteX62" fmla="*/ 2364994 w 3598513"/>
                  <a:gd name="connsiteY62" fmla="*/ 1739684 h 2224519"/>
                  <a:gd name="connsiteX63" fmla="*/ 1741107 w 3598513"/>
                  <a:gd name="connsiteY63" fmla="*/ 1953996 h 2224519"/>
                  <a:gd name="connsiteX64" fmla="*/ 1783969 w 3598513"/>
                  <a:gd name="connsiteY64" fmla="*/ 1796834 h 2224519"/>
                  <a:gd name="connsiteX65" fmla="*/ 1836357 w 3598513"/>
                  <a:gd name="connsiteY65" fmla="*/ 1606334 h 2224519"/>
                  <a:gd name="connsiteX66" fmla="*/ 2164969 w 3598513"/>
                  <a:gd name="connsiteY66" fmla="*/ 1577759 h 2224519"/>
                  <a:gd name="connsiteX67" fmla="*/ 2050669 w 3598513"/>
                  <a:gd name="connsiteY67" fmla="*/ 1434884 h 2224519"/>
                  <a:gd name="connsiteX68" fmla="*/ 2241169 w 3598513"/>
                  <a:gd name="connsiteY68" fmla="*/ 1339634 h 2224519"/>
                  <a:gd name="connsiteX69" fmla="*/ 2339650 w 3598513"/>
                  <a:gd name="connsiteY69" fmla="*/ 1482143 h 2224519"/>
                  <a:gd name="connsiteX70" fmla="*/ 2331894 w 3598513"/>
                  <a:gd name="connsiteY70" fmla="*/ 1673849 h 2224519"/>
                  <a:gd name="connsiteX71" fmla="*/ 2343788 w 3598513"/>
                  <a:gd name="connsiteY71" fmla="*/ 1428354 h 2224519"/>
                  <a:gd name="connsiteX72" fmla="*/ 2720306 w 3598513"/>
                  <a:gd name="connsiteY72" fmla="*/ 1293883 h 2224519"/>
                  <a:gd name="connsiteX73" fmla="*/ 2888869 w 3598513"/>
                  <a:gd name="connsiteY73" fmla="*/ 1406308 h 2224519"/>
                  <a:gd name="connsiteX74" fmla="*/ 2769954 w 3598513"/>
                  <a:gd name="connsiteY74" fmla="*/ 1300090 h 2224519"/>
                  <a:gd name="connsiteX75" fmla="*/ 2889945 w 3598513"/>
                  <a:gd name="connsiteY75" fmla="*/ 1304227 h 2224519"/>
                  <a:gd name="connsiteX76" fmla="*/ 3067860 w 3598513"/>
                  <a:gd name="connsiteY76" fmla="*/ 1432491 h 2224519"/>
                  <a:gd name="connsiteX77" fmla="*/ 3246055 w 3598513"/>
                  <a:gd name="connsiteY77" fmla="*/ 1339634 h 2224519"/>
                  <a:gd name="connsiteX78" fmla="*/ 3071998 w 3598513"/>
                  <a:gd name="connsiteY78" fmla="*/ 1386978 h 2224519"/>
                  <a:gd name="connsiteX79" fmla="*/ 3109236 w 3598513"/>
                  <a:gd name="connsiteY79" fmla="*/ 1312503 h 2224519"/>
                  <a:gd name="connsiteX80" fmla="*/ 2894083 w 3598513"/>
                  <a:gd name="connsiteY80" fmla="*/ 1266989 h 2224519"/>
                  <a:gd name="connsiteX81" fmla="*/ 2794782 w 3598513"/>
                  <a:gd name="connsiteY81" fmla="*/ 1204926 h 2224519"/>
                  <a:gd name="connsiteX82" fmla="*/ 2584069 w 3598513"/>
                  <a:gd name="connsiteY82" fmla="*/ 1239621 h 2224519"/>
                  <a:gd name="connsiteX83" fmla="*/ 2044267 w 3598513"/>
                  <a:gd name="connsiteY83" fmla="*/ 1386634 h 2224519"/>
                  <a:gd name="connsiteX84" fmla="*/ 2005425 w 3598513"/>
                  <a:gd name="connsiteY84" fmla="*/ 1225334 h 2224519"/>
                  <a:gd name="connsiteX85" fmla="*/ 2372137 w 3598513"/>
                  <a:gd name="connsiteY85" fmla="*/ 1108652 h 2224519"/>
                  <a:gd name="connsiteX86" fmla="*/ 2803144 w 3598513"/>
                  <a:gd name="connsiteY86" fmla="*/ 1101508 h 2224519"/>
                  <a:gd name="connsiteX87" fmla="*/ 2560257 w 3598513"/>
                  <a:gd name="connsiteY87" fmla="*/ 820521 h 2224519"/>
                  <a:gd name="connsiteX88" fmla="*/ 2226881 w 3598513"/>
                  <a:gd name="connsiteY88" fmla="*/ 1049121 h 2224519"/>
                  <a:gd name="connsiteX89" fmla="*/ 2105637 w 3598513"/>
                  <a:gd name="connsiteY89" fmla="*/ 967096 h 2224519"/>
                  <a:gd name="connsiteX90" fmla="*/ 1771168 w 3598513"/>
                  <a:gd name="connsiteY90" fmla="*/ 1203194 h 2224519"/>
                  <a:gd name="connsiteX91" fmla="*/ 1666272 w 3598513"/>
                  <a:gd name="connsiteY91" fmla="*/ 1103537 h 2224519"/>
                  <a:gd name="connsiteX92" fmla="*/ 1333340 w 3598513"/>
                  <a:gd name="connsiteY92" fmla="*/ 1505003 h 2224519"/>
                  <a:gd name="connsiteX93" fmla="*/ 1260930 w 3598513"/>
                  <a:gd name="connsiteY93" fmla="*/ 1457024 h 2224519"/>
                  <a:gd name="connsiteX94" fmla="*/ 1613074 w 3598513"/>
                  <a:gd name="connsiteY94" fmla="*/ 1076685 h 2224519"/>
                  <a:gd name="connsiteX95" fmla="*/ 1920715 w 3598513"/>
                  <a:gd name="connsiteY95" fmla="*/ 821267 h 2224519"/>
                  <a:gd name="connsiteX96" fmla="*/ 1829273 w 3598513"/>
                  <a:gd name="connsiteY96" fmla="*/ 817291 h 2224519"/>
                  <a:gd name="connsiteX97" fmla="*/ 1773614 w 3598513"/>
                  <a:gd name="connsiteY97" fmla="*/ 761632 h 2224519"/>
                  <a:gd name="connsiteX98" fmla="*/ 1456874 w 3598513"/>
                  <a:gd name="connsiteY98" fmla="*/ 1004847 h 2224519"/>
                  <a:gd name="connsiteX99" fmla="*/ 1527211 w 3598513"/>
                  <a:gd name="connsiteY99" fmla="*/ 753639 h 2224519"/>
                  <a:gd name="connsiteX100" fmla="*/ 1421703 w 3598513"/>
                  <a:gd name="connsiteY100" fmla="*/ 834026 h 2224519"/>
                  <a:gd name="connsiteX101" fmla="*/ 1512138 w 3598513"/>
                  <a:gd name="connsiteY101" fmla="*/ 834026 h 2224519"/>
                  <a:gd name="connsiteX102" fmla="*/ 1371461 w 3598513"/>
                  <a:gd name="connsiteY102" fmla="*/ 1019920 h 2224519"/>
                  <a:gd name="connsiteX103" fmla="*/ 1115228 w 3598513"/>
                  <a:gd name="connsiteY103" fmla="*/ 1246008 h 2224519"/>
                  <a:gd name="connsiteX104" fmla="*/ 907141 w 3598513"/>
                  <a:gd name="connsiteY104" fmla="*/ 1537410 h 2224519"/>
                  <a:gd name="connsiteX105" fmla="*/ 858995 w 3598513"/>
                  <a:gd name="connsiteY105" fmla="*/ 1612773 h 2224519"/>
                  <a:gd name="connsiteX106" fmla="*/ 1009720 w 3598513"/>
                  <a:gd name="connsiteY106" fmla="*/ 1909199 h 2224519"/>
                  <a:gd name="connsiteX107" fmla="*/ 1100156 w 3598513"/>
                  <a:gd name="connsiteY107" fmla="*/ 1889102 h 2224519"/>
                  <a:gd name="connsiteX108" fmla="*/ 1243117 w 3598513"/>
                  <a:gd name="connsiteY108" fmla="*/ 1429806 h 2224519"/>
                  <a:gd name="connsiteX109" fmla="*/ 1356169 w 3598513"/>
                  <a:gd name="connsiteY109" fmla="*/ 1501105 h 2224519"/>
                  <a:gd name="connsiteX110" fmla="*/ 1352194 w 3598513"/>
                  <a:gd name="connsiteY110" fmla="*/ 1596520 h 2224519"/>
                  <a:gd name="connsiteX111" fmla="*/ 1324384 w 3598513"/>
                  <a:gd name="connsiteY111" fmla="*/ 1770376 h 2224519"/>
                  <a:gd name="connsiteX112" fmla="*/ 1416465 w 3598513"/>
                  <a:gd name="connsiteY112" fmla="*/ 1910842 h 2224519"/>
                  <a:gd name="connsiteX113" fmla="*/ 1340269 w 3598513"/>
                  <a:gd name="connsiteY113" fmla="*/ 1640250 h 2224519"/>
                  <a:gd name="connsiteX114" fmla="*/ 1606637 w 3598513"/>
                  <a:gd name="connsiteY114" fmla="*/ 1513030 h 2224519"/>
                  <a:gd name="connsiteX115" fmla="*/ 1723643 w 3598513"/>
                  <a:gd name="connsiteY115" fmla="*/ 1293596 h 2224519"/>
                  <a:gd name="connsiteX116" fmla="*/ 1989073 w 3598513"/>
                  <a:gd name="connsiteY116" fmla="*/ 1262840 h 2224519"/>
                  <a:gd name="connsiteX117" fmla="*/ 1885956 w 3598513"/>
                  <a:gd name="connsiteY117" fmla="*/ 1550615 h 2224519"/>
                  <a:gd name="connsiteX118" fmla="*/ 1755393 w 3598513"/>
                  <a:gd name="connsiteY118" fmla="*/ 1719046 h 2224519"/>
                  <a:gd name="connsiteX119" fmla="*/ 1596312 w 3598513"/>
                  <a:gd name="connsiteY119" fmla="*/ 2013962 h 2224519"/>
                  <a:gd name="connsiteX120" fmla="*/ 1574831 w 3598513"/>
                  <a:gd name="connsiteY120" fmla="*/ 1921749 h 2224519"/>
                  <a:gd name="connsiteX121" fmla="*/ 1471464 w 3598513"/>
                  <a:gd name="connsiteY121" fmla="*/ 2065646 h 2224519"/>
                  <a:gd name="connsiteX122" fmla="*/ 1582781 w 3598513"/>
                  <a:gd name="connsiteY122" fmla="*/ 2133232 h 2224519"/>
                  <a:gd name="connsiteX123" fmla="*/ 1451584 w 3598513"/>
                  <a:gd name="connsiteY123" fmla="*/ 2200818 h 2224519"/>
                  <a:gd name="connsiteX124" fmla="*/ 1228948 w 3598513"/>
                  <a:gd name="connsiteY124" fmla="*/ 2208769 h 2224519"/>
                  <a:gd name="connsiteX125" fmla="*/ 982457 w 3598513"/>
                  <a:gd name="connsiteY125" fmla="*/ 2216722 h 2224519"/>
                  <a:gd name="connsiteX126" fmla="*/ 966555 w 3598513"/>
                  <a:gd name="connsiteY126" fmla="*/ 2137207 h 2224519"/>
                  <a:gd name="connsiteX127" fmla="*/ 1197143 w 3598513"/>
                  <a:gd name="connsiteY127" fmla="*/ 2161061 h 2224519"/>
                  <a:gd name="connsiteX128" fmla="*/ 1324364 w 3598513"/>
                  <a:gd name="connsiteY128" fmla="*/ 2141182 h 2224519"/>
                  <a:gd name="connsiteX129" fmla="*/ 1280632 w 3598513"/>
                  <a:gd name="connsiteY129" fmla="*/ 1954329 h 2224519"/>
                  <a:gd name="connsiteX130" fmla="*/ 1407852 w 3598513"/>
                  <a:gd name="connsiteY130" fmla="*/ 1926500 h 2224519"/>
                  <a:gd name="connsiteX131" fmla="*/ 1247453 w 3598513"/>
                  <a:gd name="connsiteY131" fmla="*/ 1884840 h 2224519"/>
                  <a:gd name="connsiteX132" fmla="*/ 1182614 w 3598513"/>
                  <a:gd name="connsiteY132" fmla="*/ 2054900 h 2224519"/>
                  <a:gd name="connsiteX133" fmla="*/ 1024793 w 3598513"/>
                  <a:gd name="connsiteY133" fmla="*/ 2120214 h 2224519"/>
                  <a:gd name="connsiteX134" fmla="*/ 884116 w 3598513"/>
                  <a:gd name="connsiteY134" fmla="*/ 1758474 h 2224519"/>
                  <a:gd name="connsiteX135" fmla="*/ 843922 w 3598513"/>
                  <a:gd name="connsiteY135" fmla="*/ 2069973 h 2224519"/>
                  <a:gd name="connsiteX136" fmla="*/ 703246 w 3598513"/>
                  <a:gd name="connsiteY136" fmla="*/ 1657991 h 2224519"/>
                  <a:gd name="connsiteX137" fmla="*/ 803729 w 3598513"/>
                  <a:gd name="connsiteY137" fmla="*/ 1406782 h 2224519"/>
                  <a:gd name="connsiteX138" fmla="*/ 884115 w 3598513"/>
                  <a:gd name="connsiteY138" fmla="*/ 1246008 h 2224519"/>
                  <a:gd name="connsiteX139" fmla="*/ 1160446 w 3598513"/>
                  <a:gd name="connsiteY139" fmla="*/ 1125427 h 2224519"/>
                  <a:gd name="connsiteX140" fmla="*/ 1637744 w 3598513"/>
                  <a:gd name="connsiteY140" fmla="*/ 648131 h 2224519"/>
                  <a:gd name="connsiteX141" fmla="*/ 1763348 w 3598513"/>
                  <a:gd name="connsiteY141" fmla="*/ 336632 h 2224519"/>
                  <a:gd name="connsiteX142" fmla="*/ 1642768 w 3598513"/>
                  <a:gd name="connsiteY142" fmla="*/ 376825 h 2224519"/>
                  <a:gd name="connsiteX143" fmla="*/ 1451848 w 3598513"/>
                  <a:gd name="connsiteY143" fmla="*/ 658179 h 2224519"/>
                  <a:gd name="connsiteX144" fmla="*/ 1170498 w 3598513"/>
                  <a:gd name="connsiteY144" fmla="*/ 497404 h 2224519"/>
                  <a:gd name="connsiteX145" fmla="*/ 1200641 w 3598513"/>
                  <a:gd name="connsiteY145" fmla="*/ 633056 h 2224519"/>
                  <a:gd name="connsiteX146" fmla="*/ 1115230 w 3598513"/>
                  <a:gd name="connsiteY146" fmla="*/ 869194 h 2224519"/>
                  <a:gd name="connsiteX147" fmla="*/ 1100158 w 3598513"/>
                  <a:gd name="connsiteY147" fmla="*/ 1004845 h 2224519"/>
                  <a:gd name="connsiteX148" fmla="*/ 904215 w 3598513"/>
                  <a:gd name="connsiteY148" fmla="*/ 1014893 h 2224519"/>
                  <a:gd name="connsiteX149" fmla="*/ 929336 w 3598513"/>
                  <a:gd name="connsiteY149" fmla="*/ 1175667 h 2224519"/>
                  <a:gd name="connsiteX150" fmla="*/ 708272 w 3598513"/>
                  <a:gd name="connsiteY150" fmla="*/ 984749 h 2224519"/>
                  <a:gd name="connsiteX151" fmla="*/ 607789 w 3598513"/>
                  <a:gd name="connsiteY151" fmla="*/ 914411 h 2224519"/>
                  <a:gd name="connsiteX152" fmla="*/ 809594 w 3598513"/>
                  <a:gd name="connsiteY152" fmla="*/ 1313832 h 2224519"/>
                  <a:gd name="connsiteX153" fmla="*/ 512330 w 3598513"/>
                  <a:gd name="connsiteY153" fmla="*/ 1356538 h 2224519"/>
                  <a:gd name="connsiteX154" fmla="*/ 647983 w 3598513"/>
                  <a:gd name="connsiteY154" fmla="*/ 1874028 h 2224519"/>
                  <a:gd name="connsiteX155" fmla="*/ 537449 w 3598513"/>
                  <a:gd name="connsiteY155" fmla="*/ 1798666 h 2224519"/>
                  <a:gd name="connsiteX156" fmla="*/ 391749 w 3598513"/>
                  <a:gd name="connsiteY156" fmla="*/ 1733351 h 2224519"/>
                  <a:gd name="connsiteX157" fmla="*/ 230975 w 3598513"/>
                  <a:gd name="connsiteY157" fmla="*/ 1436924 h 2224519"/>
                  <a:gd name="connsiteX158" fmla="*/ 356580 w 3598513"/>
                  <a:gd name="connsiteY158" fmla="*/ 1668037 h 2224519"/>
                  <a:gd name="connsiteX159" fmla="*/ 431942 w 3598513"/>
                  <a:gd name="connsiteY159" fmla="*/ 1833835 h 2224519"/>
                  <a:gd name="connsiteX160" fmla="*/ 527402 w 3598513"/>
                  <a:gd name="connsiteY160" fmla="*/ 1874028 h 2224519"/>
                  <a:gd name="connsiteX161" fmla="*/ 507305 w 3598513"/>
                  <a:gd name="connsiteY161" fmla="*/ 1989585 h 2224519"/>
                  <a:gd name="connsiteX162" fmla="*/ 311362 w 3598513"/>
                  <a:gd name="connsiteY162" fmla="*/ 2180503 h 2224519"/>
                  <a:gd name="connsiteX163" fmla="*/ 250235 w 3598513"/>
                  <a:gd name="connsiteY163" fmla="*/ 2142821 h 2224519"/>
                  <a:gd name="connsiteX164" fmla="*/ 220927 w 3598513"/>
                  <a:gd name="connsiteY164" fmla="*/ 1989584 h 2224519"/>
                  <a:gd name="connsiteX165" fmla="*/ 120444 w 3598513"/>
                  <a:gd name="connsiteY165" fmla="*/ 1909197 h 2224519"/>
                  <a:gd name="connsiteX166" fmla="*/ 65177 w 3598513"/>
                  <a:gd name="connsiteY166" fmla="*/ 1869004 h 2224519"/>
                  <a:gd name="connsiteX167" fmla="*/ 80251 w 3598513"/>
                  <a:gd name="connsiteY167" fmla="*/ 1673060 h 2224519"/>
                  <a:gd name="connsiteX168" fmla="*/ 205854 w 3598513"/>
                  <a:gd name="connsiteY168" fmla="*/ 1813738 h 2224519"/>
                  <a:gd name="connsiteX169" fmla="*/ 301314 w 3598513"/>
                  <a:gd name="connsiteY169" fmla="*/ 1974512 h 2224519"/>
                  <a:gd name="connsiteX170" fmla="*/ 326435 w 3598513"/>
                  <a:gd name="connsiteY170" fmla="*/ 1863979 h 2224519"/>
                  <a:gd name="connsiteX171" fmla="*/ 175710 w 3598513"/>
                  <a:gd name="connsiteY171" fmla="*/ 1517311 h 2224519"/>
                  <a:gd name="connsiteX172" fmla="*/ 150589 w 3598513"/>
                  <a:gd name="connsiteY172" fmla="*/ 1482143 h 2224519"/>
                  <a:gd name="connsiteX173" fmla="*/ 30008 w 3598513"/>
                  <a:gd name="connsiteY173" fmla="*/ 1642916 h 2224519"/>
                  <a:gd name="connsiteX174" fmla="*/ 19959 w 3598513"/>
                  <a:gd name="connsiteY174" fmla="*/ 1798665 h 2224519"/>
                  <a:gd name="connsiteX175" fmla="*/ 75227 w 3598513"/>
                  <a:gd name="connsiteY175" fmla="*/ 1301271 h 2224519"/>
                  <a:gd name="connsiteX176" fmla="*/ 175709 w 3598513"/>
                  <a:gd name="connsiteY176" fmla="*/ 1341465 h 2224519"/>
                  <a:gd name="connsiteX177" fmla="*/ 170685 w 3598513"/>
                  <a:gd name="connsiteY177" fmla="*/ 1125426 h 2224519"/>
                  <a:gd name="connsiteX178" fmla="*/ 95322 w 3598513"/>
                  <a:gd name="connsiteY178" fmla="*/ 1235957 h 2224519"/>
                  <a:gd name="connsiteX179" fmla="*/ 180733 w 3598513"/>
                  <a:gd name="connsiteY179" fmla="*/ 1045039 h 2224519"/>
                  <a:gd name="connsiteX180" fmla="*/ 276193 w 3598513"/>
                  <a:gd name="connsiteY180" fmla="*/ 864168 h 2224519"/>
                  <a:gd name="connsiteX181" fmla="*/ 471298 w 3598513"/>
                  <a:gd name="connsiteY181"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598480 w 3598513"/>
                  <a:gd name="connsiteY58" fmla="*/ 730034 h 2224519"/>
                  <a:gd name="connsiteX59" fmla="*/ 3295297 w 3598513"/>
                  <a:gd name="connsiteY59" fmla="*/ 1254404 h 2224519"/>
                  <a:gd name="connsiteX60" fmla="*/ 3022994 w 3598513"/>
                  <a:gd name="connsiteY60" fmla="*/ 1569182 h 2224519"/>
                  <a:gd name="connsiteX61" fmla="*/ 2712657 w 3598513"/>
                  <a:gd name="connsiteY61" fmla="*/ 1572996 h 2224519"/>
                  <a:gd name="connsiteX62" fmla="*/ 2364994 w 3598513"/>
                  <a:gd name="connsiteY62" fmla="*/ 1739684 h 2224519"/>
                  <a:gd name="connsiteX63" fmla="*/ 1741107 w 3598513"/>
                  <a:gd name="connsiteY63" fmla="*/ 1953996 h 2224519"/>
                  <a:gd name="connsiteX64" fmla="*/ 1783969 w 3598513"/>
                  <a:gd name="connsiteY64" fmla="*/ 1796834 h 2224519"/>
                  <a:gd name="connsiteX65" fmla="*/ 1836357 w 3598513"/>
                  <a:gd name="connsiteY65" fmla="*/ 1606334 h 2224519"/>
                  <a:gd name="connsiteX66" fmla="*/ 2164969 w 3598513"/>
                  <a:gd name="connsiteY66" fmla="*/ 1577759 h 2224519"/>
                  <a:gd name="connsiteX67" fmla="*/ 2050669 w 3598513"/>
                  <a:gd name="connsiteY67" fmla="*/ 1434884 h 2224519"/>
                  <a:gd name="connsiteX68" fmla="*/ 2241169 w 3598513"/>
                  <a:gd name="connsiteY68" fmla="*/ 1339634 h 2224519"/>
                  <a:gd name="connsiteX69" fmla="*/ 2339650 w 3598513"/>
                  <a:gd name="connsiteY69" fmla="*/ 1482143 h 2224519"/>
                  <a:gd name="connsiteX70" fmla="*/ 2331894 w 3598513"/>
                  <a:gd name="connsiteY70" fmla="*/ 1673849 h 2224519"/>
                  <a:gd name="connsiteX71" fmla="*/ 2343788 w 3598513"/>
                  <a:gd name="connsiteY71" fmla="*/ 1428354 h 2224519"/>
                  <a:gd name="connsiteX72" fmla="*/ 2720306 w 3598513"/>
                  <a:gd name="connsiteY72" fmla="*/ 1293883 h 2224519"/>
                  <a:gd name="connsiteX73" fmla="*/ 2888869 w 3598513"/>
                  <a:gd name="connsiteY73" fmla="*/ 1406308 h 2224519"/>
                  <a:gd name="connsiteX74" fmla="*/ 2769954 w 3598513"/>
                  <a:gd name="connsiteY74" fmla="*/ 1300090 h 2224519"/>
                  <a:gd name="connsiteX75" fmla="*/ 2889945 w 3598513"/>
                  <a:gd name="connsiteY75" fmla="*/ 1304227 h 2224519"/>
                  <a:gd name="connsiteX76" fmla="*/ 3067860 w 3598513"/>
                  <a:gd name="connsiteY76" fmla="*/ 1432491 h 2224519"/>
                  <a:gd name="connsiteX77" fmla="*/ 3246055 w 3598513"/>
                  <a:gd name="connsiteY77" fmla="*/ 1339634 h 2224519"/>
                  <a:gd name="connsiteX78" fmla="*/ 3071998 w 3598513"/>
                  <a:gd name="connsiteY78" fmla="*/ 1386978 h 2224519"/>
                  <a:gd name="connsiteX79" fmla="*/ 3109236 w 3598513"/>
                  <a:gd name="connsiteY79" fmla="*/ 1312503 h 2224519"/>
                  <a:gd name="connsiteX80" fmla="*/ 2894083 w 3598513"/>
                  <a:gd name="connsiteY80" fmla="*/ 1266989 h 2224519"/>
                  <a:gd name="connsiteX81" fmla="*/ 2794782 w 3598513"/>
                  <a:gd name="connsiteY81" fmla="*/ 1204926 h 2224519"/>
                  <a:gd name="connsiteX82" fmla="*/ 2584069 w 3598513"/>
                  <a:gd name="connsiteY82" fmla="*/ 1239621 h 2224519"/>
                  <a:gd name="connsiteX83" fmla="*/ 2044267 w 3598513"/>
                  <a:gd name="connsiteY83" fmla="*/ 1386634 h 2224519"/>
                  <a:gd name="connsiteX84" fmla="*/ 2005425 w 3598513"/>
                  <a:gd name="connsiteY84" fmla="*/ 1225334 h 2224519"/>
                  <a:gd name="connsiteX85" fmla="*/ 2372137 w 3598513"/>
                  <a:gd name="connsiteY85" fmla="*/ 1108652 h 2224519"/>
                  <a:gd name="connsiteX86" fmla="*/ 2803144 w 3598513"/>
                  <a:gd name="connsiteY86" fmla="*/ 1101508 h 2224519"/>
                  <a:gd name="connsiteX87" fmla="*/ 2560257 w 3598513"/>
                  <a:gd name="connsiteY87" fmla="*/ 820521 h 2224519"/>
                  <a:gd name="connsiteX88" fmla="*/ 2226881 w 3598513"/>
                  <a:gd name="connsiteY88" fmla="*/ 1049121 h 2224519"/>
                  <a:gd name="connsiteX89" fmla="*/ 2105637 w 3598513"/>
                  <a:gd name="connsiteY89" fmla="*/ 967096 h 2224519"/>
                  <a:gd name="connsiteX90" fmla="*/ 1771168 w 3598513"/>
                  <a:gd name="connsiteY90" fmla="*/ 1203194 h 2224519"/>
                  <a:gd name="connsiteX91" fmla="*/ 1666272 w 3598513"/>
                  <a:gd name="connsiteY91" fmla="*/ 1103537 h 2224519"/>
                  <a:gd name="connsiteX92" fmla="*/ 1333340 w 3598513"/>
                  <a:gd name="connsiteY92" fmla="*/ 1505003 h 2224519"/>
                  <a:gd name="connsiteX93" fmla="*/ 1260930 w 3598513"/>
                  <a:gd name="connsiteY93" fmla="*/ 1457024 h 2224519"/>
                  <a:gd name="connsiteX94" fmla="*/ 1613074 w 3598513"/>
                  <a:gd name="connsiteY94" fmla="*/ 1076685 h 2224519"/>
                  <a:gd name="connsiteX95" fmla="*/ 1920715 w 3598513"/>
                  <a:gd name="connsiteY95" fmla="*/ 821267 h 2224519"/>
                  <a:gd name="connsiteX96" fmla="*/ 1829273 w 3598513"/>
                  <a:gd name="connsiteY96" fmla="*/ 817291 h 2224519"/>
                  <a:gd name="connsiteX97" fmla="*/ 1773614 w 3598513"/>
                  <a:gd name="connsiteY97" fmla="*/ 761632 h 2224519"/>
                  <a:gd name="connsiteX98" fmla="*/ 1456874 w 3598513"/>
                  <a:gd name="connsiteY98" fmla="*/ 1004847 h 2224519"/>
                  <a:gd name="connsiteX99" fmla="*/ 1527211 w 3598513"/>
                  <a:gd name="connsiteY99" fmla="*/ 753639 h 2224519"/>
                  <a:gd name="connsiteX100" fmla="*/ 1421703 w 3598513"/>
                  <a:gd name="connsiteY100" fmla="*/ 834026 h 2224519"/>
                  <a:gd name="connsiteX101" fmla="*/ 1512138 w 3598513"/>
                  <a:gd name="connsiteY101" fmla="*/ 834026 h 2224519"/>
                  <a:gd name="connsiteX102" fmla="*/ 1371461 w 3598513"/>
                  <a:gd name="connsiteY102" fmla="*/ 1019920 h 2224519"/>
                  <a:gd name="connsiteX103" fmla="*/ 1115228 w 3598513"/>
                  <a:gd name="connsiteY103" fmla="*/ 1246008 h 2224519"/>
                  <a:gd name="connsiteX104" fmla="*/ 907141 w 3598513"/>
                  <a:gd name="connsiteY104" fmla="*/ 1537410 h 2224519"/>
                  <a:gd name="connsiteX105" fmla="*/ 858995 w 3598513"/>
                  <a:gd name="connsiteY105" fmla="*/ 1612773 h 2224519"/>
                  <a:gd name="connsiteX106" fmla="*/ 1009720 w 3598513"/>
                  <a:gd name="connsiteY106" fmla="*/ 1909199 h 2224519"/>
                  <a:gd name="connsiteX107" fmla="*/ 1100156 w 3598513"/>
                  <a:gd name="connsiteY107" fmla="*/ 1889102 h 2224519"/>
                  <a:gd name="connsiteX108" fmla="*/ 1243117 w 3598513"/>
                  <a:gd name="connsiteY108" fmla="*/ 1429806 h 2224519"/>
                  <a:gd name="connsiteX109" fmla="*/ 1356169 w 3598513"/>
                  <a:gd name="connsiteY109" fmla="*/ 1501105 h 2224519"/>
                  <a:gd name="connsiteX110" fmla="*/ 1352194 w 3598513"/>
                  <a:gd name="connsiteY110" fmla="*/ 1596520 h 2224519"/>
                  <a:gd name="connsiteX111" fmla="*/ 1324384 w 3598513"/>
                  <a:gd name="connsiteY111" fmla="*/ 1770376 h 2224519"/>
                  <a:gd name="connsiteX112" fmla="*/ 1416465 w 3598513"/>
                  <a:gd name="connsiteY112" fmla="*/ 1910842 h 2224519"/>
                  <a:gd name="connsiteX113" fmla="*/ 1340269 w 3598513"/>
                  <a:gd name="connsiteY113" fmla="*/ 1640250 h 2224519"/>
                  <a:gd name="connsiteX114" fmla="*/ 1606637 w 3598513"/>
                  <a:gd name="connsiteY114" fmla="*/ 1513030 h 2224519"/>
                  <a:gd name="connsiteX115" fmla="*/ 1723643 w 3598513"/>
                  <a:gd name="connsiteY115" fmla="*/ 1293596 h 2224519"/>
                  <a:gd name="connsiteX116" fmla="*/ 1989073 w 3598513"/>
                  <a:gd name="connsiteY116" fmla="*/ 1262840 h 2224519"/>
                  <a:gd name="connsiteX117" fmla="*/ 1885956 w 3598513"/>
                  <a:gd name="connsiteY117" fmla="*/ 1550615 h 2224519"/>
                  <a:gd name="connsiteX118" fmla="*/ 1755393 w 3598513"/>
                  <a:gd name="connsiteY118" fmla="*/ 1719046 h 2224519"/>
                  <a:gd name="connsiteX119" fmla="*/ 1596312 w 3598513"/>
                  <a:gd name="connsiteY119" fmla="*/ 2013962 h 2224519"/>
                  <a:gd name="connsiteX120" fmla="*/ 1574831 w 3598513"/>
                  <a:gd name="connsiteY120" fmla="*/ 1921749 h 2224519"/>
                  <a:gd name="connsiteX121" fmla="*/ 1471464 w 3598513"/>
                  <a:gd name="connsiteY121" fmla="*/ 2065646 h 2224519"/>
                  <a:gd name="connsiteX122" fmla="*/ 1582781 w 3598513"/>
                  <a:gd name="connsiteY122" fmla="*/ 2133232 h 2224519"/>
                  <a:gd name="connsiteX123" fmla="*/ 1451584 w 3598513"/>
                  <a:gd name="connsiteY123" fmla="*/ 2200818 h 2224519"/>
                  <a:gd name="connsiteX124" fmla="*/ 1228948 w 3598513"/>
                  <a:gd name="connsiteY124" fmla="*/ 2208769 h 2224519"/>
                  <a:gd name="connsiteX125" fmla="*/ 982457 w 3598513"/>
                  <a:gd name="connsiteY125" fmla="*/ 2216722 h 2224519"/>
                  <a:gd name="connsiteX126" fmla="*/ 966555 w 3598513"/>
                  <a:gd name="connsiteY126" fmla="*/ 2137207 h 2224519"/>
                  <a:gd name="connsiteX127" fmla="*/ 1197143 w 3598513"/>
                  <a:gd name="connsiteY127" fmla="*/ 2161061 h 2224519"/>
                  <a:gd name="connsiteX128" fmla="*/ 1324364 w 3598513"/>
                  <a:gd name="connsiteY128" fmla="*/ 2141182 h 2224519"/>
                  <a:gd name="connsiteX129" fmla="*/ 1280632 w 3598513"/>
                  <a:gd name="connsiteY129" fmla="*/ 1954329 h 2224519"/>
                  <a:gd name="connsiteX130" fmla="*/ 1407852 w 3598513"/>
                  <a:gd name="connsiteY130" fmla="*/ 1926500 h 2224519"/>
                  <a:gd name="connsiteX131" fmla="*/ 1247453 w 3598513"/>
                  <a:gd name="connsiteY131" fmla="*/ 1884840 h 2224519"/>
                  <a:gd name="connsiteX132" fmla="*/ 1182614 w 3598513"/>
                  <a:gd name="connsiteY132" fmla="*/ 2054900 h 2224519"/>
                  <a:gd name="connsiteX133" fmla="*/ 1024793 w 3598513"/>
                  <a:gd name="connsiteY133" fmla="*/ 2120214 h 2224519"/>
                  <a:gd name="connsiteX134" fmla="*/ 884116 w 3598513"/>
                  <a:gd name="connsiteY134" fmla="*/ 1758474 h 2224519"/>
                  <a:gd name="connsiteX135" fmla="*/ 843922 w 3598513"/>
                  <a:gd name="connsiteY135" fmla="*/ 2069973 h 2224519"/>
                  <a:gd name="connsiteX136" fmla="*/ 703246 w 3598513"/>
                  <a:gd name="connsiteY136" fmla="*/ 1657991 h 2224519"/>
                  <a:gd name="connsiteX137" fmla="*/ 803729 w 3598513"/>
                  <a:gd name="connsiteY137" fmla="*/ 1406782 h 2224519"/>
                  <a:gd name="connsiteX138" fmla="*/ 884115 w 3598513"/>
                  <a:gd name="connsiteY138" fmla="*/ 1246008 h 2224519"/>
                  <a:gd name="connsiteX139" fmla="*/ 1160446 w 3598513"/>
                  <a:gd name="connsiteY139" fmla="*/ 1125427 h 2224519"/>
                  <a:gd name="connsiteX140" fmla="*/ 1637744 w 3598513"/>
                  <a:gd name="connsiteY140" fmla="*/ 648131 h 2224519"/>
                  <a:gd name="connsiteX141" fmla="*/ 1763348 w 3598513"/>
                  <a:gd name="connsiteY141" fmla="*/ 336632 h 2224519"/>
                  <a:gd name="connsiteX142" fmla="*/ 1642768 w 3598513"/>
                  <a:gd name="connsiteY142" fmla="*/ 376825 h 2224519"/>
                  <a:gd name="connsiteX143" fmla="*/ 1451848 w 3598513"/>
                  <a:gd name="connsiteY143" fmla="*/ 658179 h 2224519"/>
                  <a:gd name="connsiteX144" fmla="*/ 1170498 w 3598513"/>
                  <a:gd name="connsiteY144" fmla="*/ 497404 h 2224519"/>
                  <a:gd name="connsiteX145" fmla="*/ 1200641 w 3598513"/>
                  <a:gd name="connsiteY145" fmla="*/ 633056 h 2224519"/>
                  <a:gd name="connsiteX146" fmla="*/ 1115230 w 3598513"/>
                  <a:gd name="connsiteY146" fmla="*/ 869194 h 2224519"/>
                  <a:gd name="connsiteX147" fmla="*/ 1100158 w 3598513"/>
                  <a:gd name="connsiteY147" fmla="*/ 1004845 h 2224519"/>
                  <a:gd name="connsiteX148" fmla="*/ 904215 w 3598513"/>
                  <a:gd name="connsiteY148" fmla="*/ 1014893 h 2224519"/>
                  <a:gd name="connsiteX149" fmla="*/ 929336 w 3598513"/>
                  <a:gd name="connsiteY149" fmla="*/ 1175667 h 2224519"/>
                  <a:gd name="connsiteX150" fmla="*/ 708272 w 3598513"/>
                  <a:gd name="connsiteY150" fmla="*/ 984749 h 2224519"/>
                  <a:gd name="connsiteX151" fmla="*/ 607789 w 3598513"/>
                  <a:gd name="connsiteY151" fmla="*/ 914411 h 2224519"/>
                  <a:gd name="connsiteX152" fmla="*/ 809594 w 3598513"/>
                  <a:gd name="connsiteY152" fmla="*/ 1313832 h 2224519"/>
                  <a:gd name="connsiteX153" fmla="*/ 512330 w 3598513"/>
                  <a:gd name="connsiteY153" fmla="*/ 1356538 h 2224519"/>
                  <a:gd name="connsiteX154" fmla="*/ 647983 w 3598513"/>
                  <a:gd name="connsiteY154" fmla="*/ 1874028 h 2224519"/>
                  <a:gd name="connsiteX155" fmla="*/ 537449 w 3598513"/>
                  <a:gd name="connsiteY155" fmla="*/ 1798666 h 2224519"/>
                  <a:gd name="connsiteX156" fmla="*/ 391749 w 3598513"/>
                  <a:gd name="connsiteY156" fmla="*/ 1733351 h 2224519"/>
                  <a:gd name="connsiteX157" fmla="*/ 230975 w 3598513"/>
                  <a:gd name="connsiteY157" fmla="*/ 1436924 h 2224519"/>
                  <a:gd name="connsiteX158" fmla="*/ 356580 w 3598513"/>
                  <a:gd name="connsiteY158" fmla="*/ 1668037 h 2224519"/>
                  <a:gd name="connsiteX159" fmla="*/ 431942 w 3598513"/>
                  <a:gd name="connsiteY159" fmla="*/ 1833835 h 2224519"/>
                  <a:gd name="connsiteX160" fmla="*/ 527402 w 3598513"/>
                  <a:gd name="connsiteY160" fmla="*/ 1874028 h 2224519"/>
                  <a:gd name="connsiteX161" fmla="*/ 507305 w 3598513"/>
                  <a:gd name="connsiteY161" fmla="*/ 1989585 h 2224519"/>
                  <a:gd name="connsiteX162" fmla="*/ 311362 w 3598513"/>
                  <a:gd name="connsiteY162" fmla="*/ 2180503 h 2224519"/>
                  <a:gd name="connsiteX163" fmla="*/ 250235 w 3598513"/>
                  <a:gd name="connsiteY163" fmla="*/ 2142821 h 2224519"/>
                  <a:gd name="connsiteX164" fmla="*/ 220927 w 3598513"/>
                  <a:gd name="connsiteY164" fmla="*/ 1989584 h 2224519"/>
                  <a:gd name="connsiteX165" fmla="*/ 120444 w 3598513"/>
                  <a:gd name="connsiteY165" fmla="*/ 1909197 h 2224519"/>
                  <a:gd name="connsiteX166" fmla="*/ 65177 w 3598513"/>
                  <a:gd name="connsiteY166" fmla="*/ 1869004 h 2224519"/>
                  <a:gd name="connsiteX167" fmla="*/ 80251 w 3598513"/>
                  <a:gd name="connsiteY167" fmla="*/ 1673060 h 2224519"/>
                  <a:gd name="connsiteX168" fmla="*/ 205854 w 3598513"/>
                  <a:gd name="connsiteY168" fmla="*/ 1813738 h 2224519"/>
                  <a:gd name="connsiteX169" fmla="*/ 301314 w 3598513"/>
                  <a:gd name="connsiteY169" fmla="*/ 1974512 h 2224519"/>
                  <a:gd name="connsiteX170" fmla="*/ 326435 w 3598513"/>
                  <a:gd name="connsiteY170" fmla="*/ 1863979 h 2224519"/>
                  <a:gd name="connsiteX171" fmla="*/ 175710 w 3598513"/>
                  <a:gd name="connsiteY171" fmla="*/ 1517311 h 2224519"/>
                  <a:gd name="connsiteX172" fmla="*/ 150589 w 3598513"/>
                  <a:gd name="connsiteY172" fmla="*/ 1482143 h 2224519"/>
                  <a:gd name="connsiteX173" fmla="*/ 30008 w 3598513"/>
                  <a:gd name="connsiteY173" fmla="*/ 1642916 h 2224519"/>
                  <a:gd name="connsiteX174" fmla="*/ 19959 w 3598513"/>
                  <a:gd name="connsiteY174" fmla="*/ 1798665 h 2224519"/>
                  <a:gd name="connsiteX175" fmla="*/ 75227 w 3598513"/>
                  <a:gd name="connsiteY175" fmla="*/ 1301271 h 2224519"/>
                  <a:gd name="connsiteX176" fmla="*/ 175709 w 3598513"/>
                  <a:gd name="connsiteY176" fmla="*/ 1341465 h 2224519"/>
                  <a:gd name="connsiteX177" fmla="*/ 170685 w 3598513"/>
                  <a:gd name="connsiteY177" fmla="*/ 1125426 h 2224519"/>
                  <a:gd name="connsiteX178" fmla="*/ 95322 w 3598513"/>
                  <a:gd name="connsiteY178" fmla="*/ 1235957 h 2224519"/>
                  <a:gd name="connsiteX179" fmla="*/ 180733 w 3598513"/>
                  <a:gd name="connsiteY179" fmla="*/ 1045039 h 2224519"/>
                  <a:gd name="connsiteX180" fmla="*/ 276193 w 3598513"/>
                  <a:gd name="connsiteY180" fmla="*/ 864168 h 2224519"/>
                  <a:gd name="connsiteX181" fmla="*/ 471298 w 3598513"/>
                  <a:gd name="connsiteY181"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598480 w 3598513"/>
                  <a:gd name="connsiteY58" fmla="*/ 730034 h 2224519"/>
                  <a:gd name="connsiteX59" fmla="*/ 3295297 w 3598513"/>
                  <a:gd name="connsiteY59" fmla="*/ 1254404 h 2224519"/>
                  <a:gd name="connsiteX60" fmla="*/ 3022994 w 3598513"/>
                  <a:gd name="connsiteY60" fmla="*/ 1569182 h 2224519"/>
                  <a:gd name="connsiteX61" fmla="*/ 2712657 w 3598513"/>
                  <a:gd name="connsiteY61" fmla="*/ 1572996 h 2224519"/>
                  <a:gd name="connsiteX62" fmla="*/ 2364994 w 3598513"/>
                  <a:gd name="connsiteY62" fmla="*/ 1739684 h 2224519"/>
                  <a:gd name="connsiteX63" fmla="*/ 1741107 w 3598513"/>
                  <a:gd name="connsiteY63" fmla="*/ 1953996 h 2224519"/>
                  <a:gd name="connsiteX64" fmla="*/ 1783969 w 3598513"/>
                  <a:gd name="connsiteY64" fmla="*/ 1796834 h 2224519"/>
                  <a:gd name="connsiteX65" fmla="*/ 1836357 w 3598513"/>
                  <a:gd name="connsiteY65" fmla="*/ 1606334 h 2224519"/>
                  <a:gd name="connsiteX66" fmla="*/ 2164969 w 3598513"/>
                  <a:gd name="connsiteY66" fmla="*/ 1577759 h 2224519"/>
                  <a:gd name="connsiteX67" fmla="*/ 2050669 w 3598513"/>
                  <a:gd name="connsiteY67" fmla="*/ 1434884 h 2224519"/>
                  <a:gd name="connsiteX68" fmla="*/ 2241169 w 3598513"/>
                  <a:gd name="connsiteY68" fmla="*/ 1339634 h 2224519"/>
                  <a:gd name="connsiteX69" fmla="*/ 2339650 w 3598513"/>
                  <a:gd name="connsiteY69" fmla="*/ 1482143 h 2224519"/>
                  <a:gd name="connsiteX70" fmla="*/ 2331894 w 3598513"/>
                  <a:gd name="connsiteY70" fmla="*/ 1673849 h 2224519"/>
                  <a:gd name="connsiteX71" fmla="*/ 2343788 w 3598513"/>
                  <a:gd name="connsiteY71" fmla="*/ 1428354 h 2224519"/>
                  <a:gd name="connsiteX72" fmla="*/ 2720306 w 3598513"/>
                  <a:gd name="connsiteY72" fmla="*/ 1293883 h 2224519"/>
                  <a:gd name="connsiteX73" fmla="*/ 2888869 w 3598513"/>
                  <a:gd name="connsiteY73" fmla="*/ 1406308 h 2224519"/>
                  <a:gd name="connsiteX74" fmla="*/ 2769954 w 3598513"/>
                  <a:gd name="connsiteY74" fmla="*/ 1300090 h 2224519"/>
                  <a:gd name="connsiteX75" fmla="*/ 2889945 w 3598513"/>
                  <a:gd name="connsiteY75" fmla="*/ 1304227 h 2224519"/>
                  <a:gd name="connsiteX76" fmla="*/ 3067860 w 3598513"/>
                  <a:gd name="connsiteY76" fmla="*/ 1432491 h 2224519"/>
                  <a:gd name="connsiteX77" fmla="*/ 3246055 w 3598513"/>
                  <a:gd name="connsiteY77" fmla="*/ 1339634 h 2224519"/>
                  <a:gd name="connsiteX78" fmla="*/ 3196125 w 3598513"/>
                  <a:gd name="connsiteY78" fmla="*/ 1345603 h 2224519"/>
                  <a:gd name="connsiteX79" fmla="*/ 3071998 w 3598513"/>
                  <a:gd name="connsiteY79" fmla="*/ 1386978 h 2224519"/>
                  <a:gd name="connsiteX80" fmla="*/ 3109236 w 3598513"/>
                  <a:gd name="connsiteY80" fmla="*/ 1312503 h 2224519"/>
                  <a:gd name="connsiteX81" fmla="*/ 2894083 w 3598513"/>
                  <a:gd name="connsiteY81" fmla="*/ 1266989 h 2224519"/>
                  <a:gd name="connsiteX82" fmla="*/ 2794782 w 3598513"/>
                  <a:gd name="connsiteY82" fmla="*/ 1204926 h 2224519"/>
                  <a:gd name="connsiteX83" fmla="*/ 2584069 w 3598513"/>
                  <a:gd name="connsiteY83" fmla="*/ 1239621 h 2224519"/>
                  <a:gd name="connsiteX84" fmla="*/ 2044267 w 3598513"/>
                  <a:gd name="connsiteY84" fmla="*/ 1386634 h 2224519"/>
                  <a:gd name="connsiteX85" fmla="*/ 2005425 w 3598513"/>
                  <a:gd name="connsiteY85" fmla="*/ 1225334 h 2224519"/>
                  <a:gd name="connsiteX86" fmla="*/ 2372137 w 3598513"/>
                  <a:gd name="connsiteY86" fmla="*/ 1108652 h 2224519"/>
                  <a:gd name="connsiteX87" fmla="*/ 2803144 w 3598513"/>
                  <a:gd name="connsiteY87" fmla="*/ 1101508 h 2224519"/>
                  <a:gd name="connsiteX88" fmla="*/ 2560257 w 3598513"/>
                  <a:gd name="connsiteY88" fmla="*/ 820521 h 2224519"/>
                  <a:gd name="connsiteX89" fmla="*/ 2226881 w 3598513"/>
                  <a:gd name="connsiteY89" fmla="*/ 1049121 h 2224519"/>
                  <a:gd name="connsiteX90" fmla="*/ 2105637 w 3598513"/>
                  <a:gd name="connsiteY90" fmla="*/ 967096 h 2224519"/>
                  <a:gd name="connsiteX91" fmla="*/ 1771168 w 3598513"/>
                  <a:gd name="connsiteY91" fmla="*/ 1203194 h 2224519"/>
                  <a:gd name="connsiteX92" fmla="*/ 1666272 w 3598513"/>
                  <a:gd name="connsiteY92" fmla="*/ 1103537 h 2224519"/>
                  <a:gd name="connsiteX93" fmla="*/ 1333340 w 3598513"/>
                  <a:gd name="connsiteY93" fmla="*/ 1505003 h 2224519"/>
                  <a:gd name="connsiteX94" fmla="*/ 1260930 w 3598513"/>
                  <a:gd name="connsiteY94" fmla="*/ 1457024 h 2224519"/>
                  <a:gd name="connsiteX95" fmla="*/ 1613074 w 3598513"/>
                  <a:gd name="connsiteY95" fmla="*/ 1076685 h 2224519"/>
                  <a:gd name="connsiteX96" fmla="*/ 1920715 w 3598513"/>
                  <a:gd name="connsiteY96" fmla="*/ 821267 h 2224519"/>
                  <a:gd name="connsiteX97" fmla="*/ 1829273 w 3598513"/>
                  <a:gd name="connsiteY97" fmla="*/ 817291 h 2224519"/>
                  <a:gd name="connsiteX98" fmla="*/ 1773614 w 3598513"/>
                  <a:gd name="connsiteY98" fmla="*/ 761632 h 2224519"/>
                  <a:gd name="connsiteX99" fmla="*/ 1456874 w 3598513"/>
                  <a:gd name="connsiteY99" fmla="*/ 1004847 h 2224519"/>
                  <a:gd name="connsiteX100" fmla="*/ 1527211 w 3598513"/>
                  <a:gd name="connsiteY100" fmla="*/ 753639 h 2224519"/>
                  <a:gd name="connsiteX101" fmla="*/ 1421703 w 3598513"/>
                  <a:gd name="connsiteY101" fmla="*/ 834026 h 2224519"/>
                  <a:gd name="connsiteX102" fmla="*/ 1512138 w 3598513"/>
                  <a:gd name="connsiteY102" fmla="*/ 834026 h 2224519"/>
                  <a:gd name="connsiteX103" fmla="*/ 1371461 w 3598513"/>
                  <a:gd name="connsiteY103" fmla="*/ 1019920 h 2224519"/>
                  <a:gd name="connsiteX104" fmla="*/ 1115228 w 3598513"/>
                  <a:gd name="connsiteY104" fmla="*/ 1246008 h 2224519"/>
                  <a:gd name="connsiteX105" fmla="*/ 907141 w 3598513"/>
                  <a:gd name="connsiteY105" fmla="*/ 1537410 h 2224519"/>
                  <a:gd name="connsiteX106" fmla="*/ 858995 w 3598513"/>
                  <a:gd name="connsiteY106" fmla="*/ 1612773 h 2224519"/>
                  <a:gd name="connsiteX107" fmla="*/ 1009720 w 3598513"/>
                  <a:gd name="connsiteY107" fmla="*/ 1909199 h 2224519"/>
                  <a:gd name="connsiteX108" fmla="*/ 1100156 w 3598513"/>
                  <a:gd name="connsiteY108" fmla="*/ 1889102 h 2224519"/>
                  <a:gd name="connsiteX109" fmla="*/ 1243117 w 3598513"/>
                  <a:gd name="connsiteY109" fmla="*/ 1429806 h 2224519"/>
                  <a:gd name="connsiteX110" fmla="*/ 1356169 w 3598513"/>
                  <a:gd name="connsiteY110" fmla="*/ 1501105 h 2224519"/>
                  <a:gd name="connsiteX111" fmla="*/ 1352194 w 3598513"/>
                  <a:gd name="connsiteY111" fmla="*/ 1596520 h 2224519"/>
                  <a:gd name="connsiteX112" fmla="*/ 1324384 w 3598513"/>
                  <a:gd name="connsiteY112" fmla="*/ 1770376 h 2224519"/>
                  <a:gd name="connsiteX113" fmla="*/ 1416465 w 3598513"/>
                  <a:gd name="connsiteY113" fmla="*/ 1910842 h 2224519"/>
                  <a:gd name="connsiteX114" fmla="*/ 1340269 w 3598513"/>
                  <a:gd name="connsiteY114" fmla="*/ 1640250 h 2224519"/>
                  <a:gd name="connsiteX115" fmla="*/ 1606637 w 3598513"/>
                  <a:gd name="connsiteY115" fmla="*/ 1513030 h 2224519"/>
                  <a:gd name="connsiteX116" fmla="*/ 1723643 w 3598513"/>
                  <a:gd name="connsiteY116" fmla="*/ 1293596 h 2224519"/>
                  <a:gd name="connsiteX117" fmla="*/ 1989073 w 3598513"/>
                  <a:gd name="connsiteY117" fmla="*/ 1262840 h 2224519"/>
                  <a:gd name="connsiteX118" fmla="*/ 1885956 w 3598513"/>
                  <a:gd name="connsiteY118" fmla="*/ 1550615 h 2224519"/>
                  <a:gd name="connsiteX119" fmla="*/ 1755393 w 3598513"/>
                  <a:gd name="connsiteY119" fmla="*/ 1719046 h 2224519"/>
                  <a:gd name="connsiteX120" fmla="*/ 1596312 w 3598513"/>
                  <a:gd name="connsiteY120" fmla="*/ 2013962 h 2224519"/>
                  <a:gd name="connsiteX121" fmla="*/ 1574831 w 3598513"/>
                  <a:gd name="connsiteY121" fmla="*/ 1921749 h 2224519"/>
                  <a:gd name="connsiteX122" fmla="*/ 1471464 w 3598513"/>
                  <a:gd name="connsiteY122" fmla="*/ 2065646 h 2224519"/>
                  <a:gd name="connsiteX123" fmla="*/ 1582781 w 3598513"/>
                  <a:gd name="connsiteY123" fmla="*/ 2133232 h 2224519"/>
                  <a:gd name="connsiteX124" fmla="*/ 1451584 w 3598513"/>
                  <a:gd name="connsiteY124" fmla="*/ 2200818 h 2224519"/>
                  <a:gd name="connsiteX125" fmla="*/ 1228948 w 3598513"/>
                  <a:gd name="connsiteY125" fmla="*/ 2208769 h 2224519"/>
                  <a:gd name="connsiteX126" fmla="*/ 982457 w 3598513"/>
                  <a:gd name="connsiteY126" fmla="*/ 2216722 h 2224519"/>
                  <a:gd name="connsiteX127" fmla="*/ 966555 w 3598513"/>
                  <a:gd name="connsiteY127" fmla="*/ 2137207 h 2224519"/>
                  <a:gd name="connsiteX128" fmla="*/ 1197143 w 3598513"/>
                  <a:gd name="connsiteY128" fmla="*/ 2161061 h 2224519"/>
                  <a:gd name="connsiteX129" fmla="*/ 1324364 w 3598513"/>
                  <a:gd name="connsiteY129" fmla="*/ 2141182 h 2224519"/>
                  <a:gd name="connsiteX130" fmla="*/ 1280632 w 3598513"/>
                  <a:gd name="connsiteY130" fmla="*/ 1954329 h 2224519"/>
                  <a:gd name="connsiteX131" fmla="*/ 1407852 w 3598513"/>
                  <a:gd name="connsiteY131" fmla="*/ 1926500 h 2224519"/>
                  <a:gd name="connsiteX132" fmla="*/ 1247453 w 3598513"/>
                  <a:gd name="connsiteY132" fmla="*/ 1884840 h 2224519"/>
                  <a:gd name="connsiteX133" fmla="*/ 1182614 w 3598513"/>
                  <a:gd name="connsiteY133" fmla="*/ 2054900 h 2224519"/>
                  <a:gd name="connsiteX134" fmla="*/ 1024793 w 3598513"/>
                  <a:gd name="connsiteY134" fmla="*/ 2120214 h 2224519"/>
                  <a:gd name="connsiteX135" fmla="*/ 884116 w 3598513"/>
                  <a:gd name="connsiteY135" fmla="*/ 1758474 h 2224519"/>
                  <a:gd name="connsiteX136" fmla="*/ 843922 w 3598513"/>
                  <a:gd name="connsiteY136" fmla="*/ 2069973 h 2224519"/>
                  <a:gd name="connsiteX137" fmla="*/ 703246 w 3598513"/>
                  <a:gd name="connsiteY137" fmla="*/ 1657991 h 2224519"/>
                  <a:gd name="connsiteX138" fmla="*/ 803729 w 3598513"/>
                  <a:gd name="connsiteY138" fmla="*/ 1406782 h 2224519"/>
                  <a:gd name="connsiteX139" fmla="*/ 884115 w 3598513"/>
                  <a:gd name="connsiteY139" fmla="*/ 1246008 h 2224519"/>
                  <a:gd name="connsiteX140" fmla="*/ 1160446 w 3598513"/>
                  <a:gd name="connsiteY140" fmla="*/ 1125427 h 2224519"/>
                  <a:gd name="connsiteX141" fmla="*/ 1637744 w 3598513"/>
                  <a:gd name="connsiteY141" fmla="*/ 648131 h 2224519"/>
                  <a:gd name="connsiteX142" fmla="*/ 1763348 w 3598513"/>
                  <a:gd name="connsiteY142" fmla="*/ 336632 h 2224519"/>
                  <a:gd name="connsiteX143" fmla="*/ 1642768 w 3598513"/>
                  <a:gd name="connsiteY143" fmla="*/ 376825 h 2224519"/>
                  <a:gd name="connsiteX144" fmla="*/ 1451848 w 3598513"/>
                  <a:gd name="connsiteY144" fmla="*/ 658179 h 2224519"/>
                  <a:gd name="connsiteX145" fmla="*/ 1170498 w 3598513"/>
                  <a:gd name="connsiteY145" fmla="*/ 497404 h 2224519"/>
                  <a:gd name="connsiteX146" fmla="*/ 1200641 w 3598513"/>
                  <a:gd name="connsiteY146" fmla="*/ 633056 h 2224519"/>
                  <a:gd name="connsiteX147" fmla="*/ 1115230 w 3598513"/>
                  <a:gd name="connsiteY147" fmla="*/ 869194 h 2224519"/>
                  <a:gd name="connsiteX148" fmla="*/ 1100158 w 3598513"/>
                  <a:gd name="connsiteY148" fmla="*/ 1004845 h 2224519"/>
                  <a:gd name="connsiteX149" fmla="*/ 904215 w 3598513"/>
                  <a:gd name="connsiteY149" fmla="*/ 1014893 h 2224519"/>
                  <a:gd name="connsiteX150" fmla="*/ 929336 w 3598513"/>
                  <a:gd name="connsiteY150" fmla="*/ 1175667 h 2224519"/>
                  <a:gd name="connsiteX151" fmla="*/ 708272 w 3598513"/>
                  <a:gd name="connsiteY151" fmla="*/ 984749 h 2224519"/>
                  <a:gd name="connsiteX152" fmla="*/ 607789 w 3598513"/>
                  <a:gd name="connsiteY152" fmla="*/ 914411 h 2224519"/>
                  <a:gd name="connsiteX153" fmla="*/ 809594 w 3598513"/>
                  <a:gd name="connsiteY153" fmla="*/ 1313832 h 2224519"/>
                  <a:gd name="connsiteX154" fmla="*/ 512330 w 3598513"/>
                  <a:gd name="connsiteY154" fmla="*/ 1356538 h 2224519"/>
                  <a:gd name="connsiteX155" fmla="*/ 647983 w 3598513"/>
                  <a:gd name="connsiteY155" fmla="*/ 1874028 h 2224519"/>
                  <a:gd name="connsiteX156" fmla="*/ 537449 w 3598513"/>
                  <a:gd name="connsiteY156" fmla="*/ 1798666 h 2224519"/>
                  <a:gd name="connsiteX157" fmla="*/ 391749 w 3598513"/>
                  <a:gd name="connsiteY157" fmla="*/ 1733351 h 2224519"/>
                  <a:gd name="connsiteX158" fmla="*/ 230975 w 3598513"/>
                  <a:gd name="connsiteY158" fmla="*/ 1436924 h 2224519"/>
                  <a:gd name="connsiteX159" fmla="*/ 356580 w 3598513"/>
                  <a:gd name="connsiteY159" fmla="*/ 1668037 h 2224519"/>
                  <a:gd name="connsiteX160" fmla="*/ 431942 w 3598513"/>
                  <a:gd name="connsiteY160" fmla="*/ 1833835 h 2224519"/>
                  <a:gd name="connsiteX161" fmla="*/ 527402 w 3598513"/>
                  <a:gd name="connsiteY161" fmla="*/ 1874028 h 2224519"/>
                  <a:gd name="connsiteX162" fmla="*/ 507305 w 3598513"/>
                  <a:gd name="connsiteY162" fmla="*/ 1989585 h 2224519"/>
                  <a:gd name="connsiteX163" fmla="*/ 311362 w 3598513"/>
                  <a:gd name="connsiteY163" fmla="*/ 2180503 h 2224519"/>
                  <a:gd name="connsiteX164" fmla="*/ 250235 w 3598513"/>
                  <a:gd name="connsiteY164" fmla="*/ 2142821 h 2224519"/>
                  <a:gd name="connsiteX165" fmla="*/ 220927 w 3598513"/>
                  <a:gd name="connsiteY165" fmla="*/ 1989584 h 2224519"/>
                  <a:gd name="connsiteX166" fmla="*/ 120444 w 3598513"/>
                  <a:gd name="connsiteY166" fmla="*/ 1909197 h 2224519"/>
                  <a:gd name="connsiteX167" fmla="*/ 65177 w 3598513"/>
                  <a:gd name="connsiteY167" fmla="*/ 1869004 h 2224519"/>
                  <a:gd name="connsiteX168" fmla="*/ 80251 w 3598513"/>
                  <a:gd name="connsiteY168" fmla="*/ 1673060 h 2224519"/>
                  <a:gd name="connsiteX169" fmla="*/ 205854 w 3598513"/>
                  <a:gd name="connsiteY169" fmla="*/ 1813738 h 2224519"/>
                  <a:gd name="connsiteX170" fmla="*/ 301314 w 3598513"/>
                  <a:gd name="connsiteY170" fmla="*/ 1974512 h 2224519"/>
                  <a:gd name="connsiteX171" fmla="*/ 326435 w 3598513"/>
                  <a:gd name="connsiteY171" fmla="*/ 1863979 h 2224519"/>
                  <a:gd name="connsiteX172" fmla="*/ 175710 w 3598513"/>
                  <a:gd name="connsiteY172" fmla="*/ 1517311 h 2224519"/>
                  <a:gd name="connsiteX173" fmla="*/ 150589 w 3598513"/>
                  <a:gd name="connsiteY173" fmla="*/ 1482143 h 2224519"/>
                  <a:gd name="connsiteX174" fmla="*/ 30008 w 3598513"/>
                  <a:gd name="connsiteY174" fmla="*/ 1642916 h 2224519"/>
                  <a:gd name="connsiteX175" fmla="*/ 19959 w 3598513"/>
                  <a:gd name="connsiteY175" fmla="*/ 1798665 h 2224519"/>
                  <a:gd name="connsiteX176" fmla="*/ 75227 w 3598513"/>
                  <a:gd name="connsiteY176" fmla="*/ 1301271 h 2224519"/>
                  <a:gd name="connsiteX177" fmla="*/ 175709 w 3598513"/>
                  <a:gd name="connsiteY177" fmla="*/ 1341465 h 2224519"/>
                  <a:gd name="connsiteX178" fmla="*/ 170685 w 3598513"/>
                  <a:gd name="connsiteY178" fmla="*/ 1125426 h 2224519"/>
                  <a:gd name="connsiteX179" fmla="*/ 95322 w 3598513"/>
                  <a:gd name="connsiteY179" fmla="*/ 1235957 h 2224519"/>
                  <a:gd name="connsiteX180" fmla="*/ 180733 w 3598513"/>
                  <a:gd name="connsiteY180" fmla="*/ 1045039 h 2224519"/>
                  <a:gd name="connsiteX181" fmla="*/ 276193 w 3598513"/>
                  <a:gd name="connsiteY181" fmla="*/ 864168 h 2224519"/>
                  <a:gd name="connsiteX182" fmla="*/ 471298 w 3598513"/>
                  <a:gd name="connsiteY182"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092686 w 3598513"/>
                  <a:gd name="connsiteY58" fmla="*/ 989773 h 2224519"/>
                  <a:gd name="connsiteX59" fmla="*/ 3598480 w 3598513"/>
                  <a:gd name="connsiteY59" fmla="*/ 730034 h 2224519"/>
                  <a:gd name="connsiteX60" fmla="*/ 3295297 w 3598513"/>
                  <a:gd name="connsiteY60" fmla="*/ 1254404 h 2224519"/>
                  <a:gd name="connsiteX61" fmla="*/ 3022994 w 3598513"/>
                  <a:gd name="connsiteY61" fmla="*/ 1569182 h 2224519"/>
                  <a:gd name="connsiteX62" fmla="*/ 2712657 w 3598513"/>
                  <a:gd name="connsiteY62" fmla="*/ 1572996 h 2224519"/>
                  <a:gd name="connsiteX63" fmla="*/ 2364994 w 3598513"/>
                  <a:gd name="connsiteY63" fmla="*/ 1739684 h 2224519"/>
                  <a:gd name="connsiteX64" fmla="*/ 1741107 w 3598513"/>
                  <a:gd name="connsiteY64" fmla="*/ 1953996 h 2224519"/>
                  <a:gd name="connsiteX65" fmla="*/ 1783969 w 3598513"/>
                  <a:gd name="connsiteY65" fmla="*/ 1796834 h 2224519"/>
                  <a:gd name="connsiteX66" fmla="*/ 1836357 w 3598513"/>
                  <a:gd name="connsiteY66" fmla="*/ 1606334 h 2224519"/>
                  <a:gd name="connsiteX67" fmla="*/ 2164969 w 3598513"/>
                  <a:gd name="connsiteY67" fmla="*/ 1577759 h 2224519"/>
                  <a:gd name="connsiteX68" fmla="*/ 2050669 w 3598513"/>
                  <a:gd name="connsiteY68" fmla="*/ 1434884 h 2224519"/>
                  <a:gd name="connsiteX69" fmla="*/ 2241169 w 3598513"/>
                  <a:gd name="connsiteY69" fmla="*/ 1339634 h 2224519"/>
                  <a:gd name="connsiteX70" fmla="*/ 2339650 w 3598513"/>
                  <a:gd name="connsiteY70" fmla="*/ 1482143 h 2224519"/>
                  <a:gd name="connsiteX71" fmla="*/ 2331894 w 3598513"/>
                  <a:gd name="connsiteY71" fmla="*/ 1673849 h 2224519"/>
                  <a:gd name="connsiteX72" fmla="*/ 2343788 w 3598513"/>
                  <a:gd name="connsiteY72" fmla="*/ 1428354 h 2224519"/>
                  <a:gd name="connsiteX73" fmla="*/ 2720306 w 3598513"/>
                  <a:gd name="connsiteY73" fmla="*/ 1293883 h 2224519"/>
                  <a:gd name="connsiteX74" fmla="*/ 2888869 w 3598513"/>
                  <a:gd name="connsiteY74" fmla="*/ 1406308 h 2224519"/>
                  <a:gd name="connsiteX75" fmla="*/ 2769954 w 3598513"/>
                  <a:gd name="connsiteY75" fmla="*/ 1300090 h 2224519"/>
                  <a:gd name="connsiteX76" fmla="*/ 2889945 w 3598513"/>
                  <a:gd name="connsiteY76" fmla="*/ 1304227 h 2224519"/>
                  <a:gd name="connsiteX77" fmla="*/ 3067860 w 3598513"/>
                  <a:gd name="connsiteY77" fmla="*/ 1432491 h 2224519"/>
                  <a:gd name="connsiteX78" fmla="*/ 3246055 w 3598513"/>
                  <a:gd name="connsiteY78" fmla="*/ 1339634 h 2224519"/>
                  <a:gd name="connsiteX79" fmla="*/ 3196125 w 3598513"/>
                  <a:gd name="connsiteY79" fmla="*/ 1345603 h 2224519"/>
                  <a:gd name="connsiteX80" fmla="*/ 3071998 w 3598513"/>
                  <a:gd name="connsiteY80" fmla="*/ 1386978 h 2224519"/>
                  <a:gd name="connsiteX81" fmla="*/ 3109236 w 3598513"/>
                  <a:gd name="connsiteY81" fmla="*/ 1312503 h 2224519"/>
                  <a:gd name="connsiteX82" fmla="*/ 2894083 w 3598513"/>
                  <a:gd name="connsiteY82" fmla="*/ 1266989 h 2224519"/>
                  <a:gd name="connsiteX83" fmla="*/ 2794782 w 3598513"/>
                  <a:gd name="connsiteY83" fmla="*/ 1204926 h 2224519"/>
                  <a:gd name="connsiteX84" fmla="*/ 2584069 w 3598513"/>
                  <a:gd name="connsiteY84" fmla="*/ 1239621 h 2224519"/>
                  <a:gd name="connsiteX85" fmla="*/ 2044267 w 3598513"/>
                  <a:gd name="connsiteY85" fmla="*/ 1386634 h 2224519"/>
                  <a:gd name="connsiteX86" fmla="*/ 2005425 w 3598513"/>
                  <a:gd name="connsiteY86" fmla="*/ 1225334 h 2224519"/>
                  <a:gd name="connsiteX87" fmla="*/ 2372137 w 3598513"/>
                  <a:gd name="connsiteY87" fmla="*/ 1108652 h 2224519"/>
                  <a:gd name="connsiteX88" fmla="*/ 2803144 w 3598513"/>
                  <a:gd name="connsiteY88" fmla="*/ 1101508 h 2224519"/>
                  <a:gd name="connsiteX89" fmla="*/ 2560257 w 3598513"/>
                  <a:gd name="connsiteY89" fmla="*/ 820521 h 2224519"/>
                  <a:gd name="connsiteX90" fmla="*/ 2226881 w 3598513"/>
                  <a:gd name="connsiteY90" fmla="*/ 1049121 h 2224519"/>
                  <a:gd name="connsiteX91" fmla="*/ 2105637 w 3598513"/>
                  <a:gd name="connsiteY91" fmla="*/ 967096 h 2224519"/>
                  <a:gd name="connsiteX92" fmla="*/ 1771168 w 3598513"/>
                  <a:gd name="connsiteY92" fmla="*/ 1203194 h 2224519"/>
                  <a:gd name="connsiteX93" fmla="*/ 1666272 w 3598513"/>
                  <a:gd name="connsiteY93" fmla="*/ 1103537 h 2224519"/>
                  <a:gd name="connsiteX94" fmla="*/ 1333340 w 3598513"/>
                  <a:gd name="connsiteY94" fmla="*/ 1505003 h 2224519"/>
                  <a:gd name="connsiteX95" fmla="*/ 1260930 w 3598513"/>
                  <a:gd name="connsiteY95" fmla="*/ 1457024 h 2224519"/>
                  <a:gd name="connsiteX96" fmla="*/ 1613074 w 3598513"/>
                  <a:gd name="connsiteY96" fmla="*/ 1076685 h 2224519"/>
                  <a:gd name="connsiteX97" fmla="*/ 1920715 w 3598513"/>
                  <a:gd name="connsiteY97" fmla="*/ 821267 h 2224519"/>
                  <a:gd name="connsiteX98" fmla="*/ 1829273 w 3598513"/>
                  <a:gd name="connsiteY98" fmla="*/ 817291 h 2224519"/>
                  <a:gd name="connsiteX99" fmla="*/ 1773614 w 3598513"/>
                  <a:gd name="connsiteY99" fmla="*/ 761632 h 2224519"/>
                  <a:gd name="connsiteX100" fmla="*/ 1456874 w 3598513"/>
                  <a:gd name="connsiteY100" fmla="*/ 1004847 h 2224519"/>
                  <a:gd name="connsiteX101" fmla="*/ 1527211 w 3598513"/>
                  <a:gd name="connsiteY101" fmla="*/ 753639 h 2224519"/>
                  <a:gd name="connsiteX102" fmla="*/ 1421703 w 3598513"/>
                  <a:gd name="connsiteY102" fmla="*/ 834026 h 2224519"/>
                  <a:gd name="connsiteX103" fmla="*/ 1512138 w 3598513"/>
                  <a:gd name="connsiteY103" fmla="*/ 834026 h 2224519"/>
                  <a:gd name="connsiteX104" fmla="*/ 1371461 w 3598513"/>
                  <a:gd name="connsiteY104" fmla="*/ 1019920 h 2224519"/>
                  <a:gd name="connsiteX105" fmla="*/ 1115228 w 3598513"/>
                  <a:gd name="connsiteY105" fmla="*/ 1246008 h 2224519"/>
                  <a:gd name="connsiteX106" fmla="*/ 907141 w 3598513"/>
                  <a:gd name="connsiteY106" fmla="*/ 1537410 h 2224519"/>
                  <a:gd name="connsiteX107" fmla="*/ 858995 w 3598513"/>
                  <a:gd name="connsiteY107" fmla="*/ 1612773 h 2224519"/>
                  <a:gd name="connsiteX108" fmla="*/ 1009720 w 3598513"/>
                  <a:gd name="connsiteY108" fmla="*/ 1909199 h 2224519"/>
                  <a:gd name="connsiteX109" fmla="*/ 1100156 w 3598513"/>
                  <a:gd name="connsiteY109" fmla="*/ 1889102 h 2224519"/>
                  <a:gd name="connsiteX110" fmla="*/ 1243117 w 3598513"/>
                  <a:gd name="connsiteY110" fmla="*/ 1429806 h 2224519"/>
                  <a:gd name="connsiteX111" fmla="*/ 1356169 w 3598513"/>
                  <a:gd name="connsiteY111" fmla="*/ 1501105 h 2224519"/>
                  <a:gd name="connsiteX112" fmla="*/ 1352194 w 3598513"/>
                  <a:gd name="connsiteY112" fmla="*/ 1596520 h 2224519"/>
                  <a:gd name="connsiteX113" fmla="*/ 1324384 w 3598513"/>
                  <a:gd name="connsiteY113" fmla="*/ 1770376 h 2224519"/>
                  <a:gd name="connsiteX114" fmla="*/ 1416465 w 3598513"/>
                  <a:gd name="connsiteY114" fmla="*/ 1910842 h 2224519"/>
                  <a:gd name="connsiteX115" fmla="*/ 1340269 w 3598513"/>
                  <a:gd name="connsiteY115" fmla="*/ 1640250 h 2224519"/>
                  <a:gd name="connsiteX116" fmla="*/ 1606637 w 3598513"/>
                  <a:gd name="connsiteY116" fmla="*/ 1513030 h 2224519"/>
                  <a:gd name="connsiteX117" fmla="*/ 1723643 w 3598513"/>
                  <a:gd name="connsiteY117" fmla="*/ 1293596 h 2224519"/>
                  <a:gd name="connsiteX118" fmla="*/ 1989073 w 3598513"/>
                  <a:gd name="connsiteY118" fmla="*/ 1262840 h 2224519"/>
                  <a:gd name="connsiteX119" fmla="*/ 1885956 w 3598513"/>
                  <a:gd name="connsiteY119" fmla="*/ 1550615 h 2224519"/>
                  <a:gd name="connsiteX120" fmla="*/ 1755393 w 3598513"/>
                  <a:gd name="connsiteY120" fmla="*/ 1719046 h 2224519"/>
                  <a:gd name="connsiteX121" fmla="*/ 1596312 w 3598513"/>
                  <a:gd name="connsiteY121" fmla="*/ 2013962 h 2224519"/>
                  <a:gd name="connsiteX122" fmla="*/ 1574831 w 3598513"/>
                  <a:gd name="connsiteY122" fmla="*/ 1921749 h 2224519"/>
                  <a:gd name="connsiteX123" fmla="*/ 1471464 w 3598513"/>
                  <a:gd name="connsiteY123" fmla="*/ 2065646 h 2224519"/>
                  <a:gd name="connsiteX124" fmla="*/ 1582781 w 3598513"/>
                  <a:gd name="connsiteY124" fmla="*/ 2133232 h 2224519"/>
                  <a:gd name="connsiteX125" fmla="*/ 1451584 w 3598513"/>
                  <a:gd name="connsiteY125" fmla="*/ 2200818 h 2224519"/>
                  <a:gd name="connsiteX126" fmla="*/ 1228948 w 3598513"/>
                  <a:gd name="connsiteY126" fmla="*/ 2208769 h 2224519"/>
                  <a:gd name="connsiteX127" fmla="*/ 982457 w 3598513"/>
                  <a:gd name="connsiteY127" fmla="*/ 2216722 h 2224519"/>
                  <a:gd name="connsiteX128" fmla="*/ 966555 w 3598513"/>
                  <a:gd name="connsiteY128" fmla="*/ 2137207 h 2224519"/>
                  <a:gd name="connsiteX129" fmla="*/ 1197143 w 3598513"/>
                  <a:gd name="connsiteY129" fmla="*/ 2161061 h 2224519"/>
                  <a:gd name="connsiteX130" fmla="*/ 1324364 w 3598513"/>
                  <a:gd name="connsiteY130" fmla="*/ 2141182 h 2224519"/>
                  <a:gd name="connsiteX131" fmla="*/ 1280632 w 3598513"/>
                  <a:gd name="connsiteY131" fmla="*/ 1954329 h 2224519"/>
                  <a:gd name="connsiteX132" fmla="*/ 1407852 w 3598513"/>
                  <a:gd name="connsiteY132" fmla="*/ 1926500 h 2224519"/>
                  <a:gd name="connsiteX133" fmla="*/ 1247453 w 3598513"/>
                  <a:gd name="connsiteY133" fmla="*/ 1884840 h 2224519"/>
                  <a:gd name="connsiteX134" fmla="*/ 1182614 w 3598513"/>
                  <a:gd name="connsiteY134" fmla="*/ 2054900 h 2224519"/>
                  <a:gd name="connsiteX135" fmla="*/ 1024793 w 3598513"/>
                  <a:gd name="connsiteY135" fmla="*/ 2120214 h 2224519"/>
                  <a:gd name="connsiteX136" fmla="*/ 884116 w 3598513"/>
                  <a:gd name="connsiteY136" fmla="*/ 1758474 h 2224519"/>
                  <a:gd name="connsiteX137" fmla="*/ 843922 w 3598513"/>
                  <a:gd name="connsiteY137" fmla="*/ 2069973 h 2224519"/>
                  <a:gd name="connsiteX138" fmla="*/ 703246 w 3598513"/>
                  <a:gd name="connsiteY138" fmla="*/ 1657991 h 2224519"/>
                  <a:gd name="connsiteX139" fmla="*/ 803729 w 3598513"/>
                  <a:gd name="connsiteY139" fmla="*/ 1406782 h 2224519"/>
                  <a:gd name="connsiteX140" fmla="*/ 884115 w 3598513"/>
                  <a:gd name="connsiteY140" fmla="*/ 1246008 h 2224519"/>
                  <a:gd name="connsiteX141" fmla="*/ 1160446 w 3598513"/>
                  <a:gd name="connsiteY141" fmla="*/ 1125427 h 2224519"/>
                  <a:gd name="connsiteX142" fmla="*/ 1637744 w 3598513"/>
                  <a:gd name="connsiteY142" fmla="*/ 648131 h 2224519"/>
                  <a:gd name="connsiteX143" fmla="*/ 1763348 w 3598513"/>
                  <a:gd name="connsiteY143" fmla="*/ 336632 h 2224519"/>
                  <a:gd name="connsiteX144" fmla="*/ 1642768 w 3598513"/>
                  <a:gd name="connsiteY144" fmla="*/ 376825 h 2224519"/>
                  <a:gd name="connsiteX145" fmla="*/ 1451848 w 3598513"/>
                  <a:gd name="connsiteY145" fmla="*/ 658179 h 2224519"/>
                  <a:gd name="connsiteX146" fmla="*/ 1170498 w 3598513"/>
                  <a:gd name="connsiteY146" fmla="*/ 497404 h 2224519"/>
                  <a:gd name="connsiteX147" fmla="*/ 1200641 w 3598513"/>
                  <a:gd name="connsiteY147" fmla="*/ 633056 h 2224519"/>
                  <a:gd name="connsiteX148" fmla="*/ 1115230 w 3598513"/>
                  <a:gd name="connsiteY148" fmla="*/ 869194 h 2224519"/>
                  <a:gd name="connsiteX149" fmla="*/ 1100158 w 3598513"/>
                  <a:gd name="connsiteY149" fmla="*/ 1004845 h 2224519"/>
                  <a:gd name="connsiteX150" fmla="*/ 904215 w 3598513"/>
                  <a:gd name="connsiteY150" fmla="*/ 1014893 h 2224519"/>
                  <a:gd name="connsiteX151" fmla="*/ 929336 w 3598513"/>
                  <a:gd name="connsiteY151" fmla="*/ 1175667 h 2224519"/>
                  <a:gd name="connsiteX152" fmla="*/ 708272 w 3598513"/>
                  <a:gd name="connsiteY152" fmla="*/ 984749 h 2224519"/>
                  <a:gd name="connsiteX153" fmla="*/ 607789 w 3598513"/>
                  <a:gd name="connsiteY153" fmla="*/ 914411 h 2224519"/>
                  <a:gd name="connsiteX154" fmla="*/ 809594 w 3598513"/>
                  <a:gd name="connsiteY154" fmla="*/ 1313832 h 2224519"/>
                  <a:gd name="connsiteX155" fmla="*/ 512330 w 3598513"/>
                  <a:gd name="connsiteY155" fmla="*/ 1356538 h 2224519"/>
                  <a:gd name="connsiteX156" fmla="*/ 647983 w 3598513"/>
                  <a:gd name="connsiteY156" fmla="*/ 1874028 h 2224519"/>
                  <a:gd name="connsiteX157" fmla="*/ 537449 w 3598513"/>
                  <a:gd name="connsiteY157" fmla="*/ 1798666 h 2224519"/>
                  <a:gd name="connsiteX158" fmla="*/ 391749 w 3598513"/>
                  <a:gd name="connsiteY158" fmla="*/ 1733351 h 2224519"/>
                  <a:gd name="connsiteX159" fmla="*/ 230975 w 3598513"/>
                  <a:gd name="connsiteY159" fmla="*/ 1436924 h 2224519"/>
                  <a:gd name="connsiteX160" fmla="*/ 356580 w 3598513"/>
                  <a:gd name="connsiteY160" fmla="*/ 1668037 h 2224519"/>
                  <a:gd name="connsiteX161" fmla="*/ 431942 w 3598513"/>
                  <a:gd name="connsiteY161" fmla="*/ 1833835 h 2224519"/>
                  <a:gd name="connsiteX162" fmla="*/ 527402 w 3598513"/>
                  <a:gd name="connsiteY162" fmla="*/ 1874028 h 2224519"/>
                  <a:gd name="connsiteX163" fmla="*/ 507305 w 3598513"/>
                  <a:gd name="connsiteY163" fmla="*/ 1989585 h 2224519"/>
                  <a:gd name="connsiteX164" fmla="*/ 311362 w 3598513"/>
                  <a:gd name="connsiteY164" fmla="*/ 2180503 h 2224519"/>
                  <a:gd name="connsiteX165" fmla="*/ 250235 w 3598513"/>
                  <a:gd name="connsiteY165" fmla="*/ 2142821 h 2224519"/>
                  <a:gd name="connsiteX166" fmla="*/ 220927 w 3598513"/>
                  <a:gd name="connsiteY166" fmla="*/ 1989584 h 2224519"/>
                  <a:gd name="connsiteX167" fmla="*/ 120444 w 3598513"/>
                  <a:gd name="connsiteY167" fmla="*/ 1909197 h 2224519"/>
                  <a:gd name="connsiteX168" fmla="*/ 65177 w 3598513"/>
                  <a:gd name="connsiteY168" fmla="*/ 1869004 h 2224519"/>
                  <a:gd name="connsiteX169" fmla="*/ 80251 w 3598513"/>
                  <a:gd name="connsiteY169" fmla="*/ 1673060 h 2224519"/>
                  <a:gd name="connsiteX170" fmla="*/ 205854 w 3598513"/>
                  <a:gd name="connsiteY170" fmla="*/ 1813738 h 2224519"/>
                  <a:gd name="connsiteX171" fmla="*/ 301314 w 3598513"/>
                  <a:gd name="connsiteY171" fmla="*/ 1974512 h 2224519"/>
                  <a:gd name="connsiteX172" fmla="*/ 326435 w 3598513"/>
                  <a:gd name="connsiteY172" fmla="*/ 1863979 h 2224519"/>
                  <a:gd name="connsiteX173" fmla="*/ 175710 w 3598513"/>
                  <a:gd name="connsiteY173" fmla="*/ 1517311 h 2224519"/>
                  <a:gd name="connsiteX174" fmla="*/ 150589 w 3598513"/>
                  <a:gd name="connsiteY174" fmla="*/ 1482143 h 2224519"/>
                  <a:gd name="connsiteX175" fmla="*/ 30008 w 3598513"/>
                  <a:gd name="connsiteY175" fmla="*/ 1642916 h 2224519"/>
                  <a:gd name="connsiteX176" fmla="*/ 19959 w 3598513"/>
                  <a:gd name="connsiteY176" fmla="*/ 1798665 h 2224519"/>
                  <a:gd name="connsiteX177" fmla="*/ 75227 w 3598513"/>
                  <a:gd name="connsiteY177" fmla="*/ 1301271 h 2224519"/>
                  <a:gd name="connsiteX178" fmla="*/ 175709 w 3598513"/>
                  <a:gd name="connsiteY178" fmla="*/ 1341465 h 2224519"/>
                  <a:gd name="connsiteX179" fmla="*/ 170685 w 3598513"/>
                  <a:gd name="connsiteY179" fmla="*/ 1125426 h 2224519"/>
                  <a:gd name="connsiteX180" fmla="*/ 95322 w 3598513"/>
                  <a:gd name="connsiteY180" fmla="*/ 1235957 h 2224519"/>
                  <a:gd name="connsiteX181" fmla="*/ 180733 w 3598513"/>
                  <a:gd name="connsiteY181" fmla="*/ 1045039 h 2224519"/>
                  <a:gd name="connsiteX182" fmla="*/ 276193 w 3598513"/>
                  <a:gd name="connsiteY182" fmla="*/ 864168 h 2224519"/>
                  <a:gd name="connsiteX183" fmla="*/ 471298 w 3598513"/>
                  <a:gd name="connsiteY183"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067861 w 3598513"/>
                  <a:gd name="connsiteY58" fmla="*/ 1171826 h 2224519"/>
                  <a:gd name="connsiteX59" fmla="*/ 3598480 w 3598513"/>
                  <a:gd name="connsiteY59" fmla="*/ 730034 h 2224519"/>
                  <a:gd name="connsiteX60" fmla="*/ 3295297 w 3598513"/>
                  <a:gd name="connsiteY60" fmla="*/ 1254404 h 2224519"/>
                  <a:gd name="connsiteX61" fmla="*/ 3022994 w 3598513"/>
                  <a:gd name="connsiteY61" fmla="*/ 1569182 h 2224519"/>
                  <a:gd name="connsiteX62" fmla="*/ 2712657 w 3598513"/>
                  <a:gd name="connsiteY62" fmla="*/ 1572996 h 2224519"/>
                  <a:gd name="connsiteX63" fmla="*/ 2364994 w 3598513"/>
                  <a:gd name="connsiteY63" fmla="*/ 1739684 h 2224519"/>
                  <a:gd name="connsiteX64" fmla="*/ 1741107 w 3598513"/>
                  <a:gd name="connsiteY64" fmla="*/ 1953996 h 2224519"/>
                  <a:gd name="connsiteX65" fmla="*/ 1783969 w 3598513"/>
                  <a:gd name="connsiteY65" fmla="*/ 1796834 h 2224519"/>
                  <a:gd name="connsiteX66" fmla="*/ 1836357 w 3598513"/>
                  <a:gd name="connsiteY66" fmla="*/ 1606334 h 2224519"/>
                  <a:gd name="connsiteX67" fmla="*/ 2164969 w 3598513"/>
                  <a:gd name="connsiteY67" fmla="*/ 1577759 h 2224519"/>
                  <a:gd name="connsiteX68" fmla="*/ 2050669 w 3598513"/>
                  <a:gd name="connsiteY68" fmla="*/ 1434884 h 2224519"/>
                  <a:gd name="connsiteX69" fmla="*/ 2241169 w 3598513"/>
                  <a:gd name="connsiteY69" fmla="*/ 1339634 h 2224519"/>
                  <a:gd name="connsiteX70" fmla="*/ 2339650 w 3598513"/>
                  <a:gd name="connsiteY70" fmla="*/ 1482143 h 2224519"/>
                  <a:gd name="connsiteX71" fmla="*/ 2331894 w 3598513"/>
                  <a:gd name="connsiteY71" fmla="*/ 1673849 h 2224519"/>
                  <a:gd name="connsiteX72" fmla="*/ 2343788 w 3598513"/>
                  <a:gd name="connsiteY72" fmla="*/ 1428354 h 2224519"/>
                  <a:gd name="connsiteX73" fmla="*/ 2720306 w 3598513"/>
                  <a:gd name="connsiteY73" fmla="*/ 1293883 h 2224519"/>
                  <a:gd name="connsiteX74" fmla="*/ 2888869 w 3598513"/>
                  <a:gd name="connsiteY74" fmla="*/ 1406308 h 2224519"/>
                  <a:gd name="connsiteX75" fmla="*/ 2769954 w 3598513"/>
                  <a:gd name="connsiteY75" fmla="*/ 1300090 h 2224519"/>
                  <a:gd name="connsiteX76" fmla="*/ 2889945 w 3598513"/>
                  <a:gd name="connsiteY76" fmla="*/ 1304227 h 2224519"/>
                  <a:gd name="connsiteX77" fmla="*/ 3067860 w 3598513"/>
                  <a:gd name="connsiteY77" fmla="*/ 1432491 h 2224519"/>
                  <a:gd name="connsiteX78" fmla="*/ 3246055 w 3598513"/>
                  <a:gd name="connsiteY78" fmla="*/ 1339634 h 2224519"/>
                  <a:gd name="connsiteX79" fmla="*/ 3196125 w 3598513"/>
                  <a:gd name="connsiteY79" fmla="*/ 1345603 h 2224519"/>
                  <a:gd name="connsiteX80" fmla="*/ 3071998 w 3598513"/>
                  <a:gd name="connsiteY80" fmla="*/ 1386978 h 2224519"/>
                  <a:gd name="connsiteX81" fmla="*/ 3109236 w 3598513"/>
                  <a:gd name="connsiteY81" fmla="*/ 1312503 h 2224519"/>
                  <a:gd name="connsiteX82" fmla="*/ 2894083 w 3598513"/>
                  <a:gd name="connsiteY82" fmla="*/ 1266989 h 2224519"/>
                  <a:gd name="connsiteX83" fmla="*/ 2794782 w 3598513"/>
                  <a:gd name="connsiteY83" fmla="*/ 1204926 h 2224519"/>
                  <a:gd name="connsiteX84" fmla="*/ 2584069 w 3598513"/>
                  <a:gd name="connsiteY84" fmla="*/ 1239621 h 2224519"/>
                  <a:gd name="connsiteX85" fmla="*/ 2044267 w 3598513"/>
                  <a:gd name="connsiteY85" fmla="*/ 1386634 h 2224519"/>
                  <a:gd name="connsiteX86" fmla="*/ 2005425 w 3598513"/>
                  <a:gd name="connsiteY86" fmla="*/ 1225334 h 2224519"/>
                  <a:gd name="connsiteX87" fmla="*/ 2372137 w 3598513"/>
                  <a:gd name="connsiteY87" fmla="*/ 1108652 h 2224519"/>
                  <a:gd name="connsiteX88" fmla="*/ 2803144 w 3598513"/>
                  <a:gd name="connsiteY88" fmla="*/ 1101508 h 2224519"/>
                  <a:gd name="connsiteX89" fmla="*/ 2560257 w 3598513"/>
                  <a:gd name="connsiteY89" fmla="*/ 820521 h 2224519"/>
                  <a:gd name="connsiteX90" fmla="*/ 2226881 w 3598513"/>
                  <a:gd name="connsiteY90" fmla="*/ 1049121 h 2224519"/>
                  <a:gd name="connsiteX91" fmla="*/ 2105637 w 3598513"/>
                  <a:gd name="connsiteY91" fmla="*/ 967096 h 2224519"/>
                  <a:gd name="connsiteX92" fmla="*/ 1771168 w 3598513"/>
                  <a:gd name="connsiteY92" fmla="*/ 1203194 h 2224519"/>
                  <a:gd name="connsiteX93" fmla="*/ 1666272 w 3598513"/>
                  <a:gd name="connsiteY93" fmla="*/ 1103537 h 2224519"/>
                  <a:gd name="connsiteX94" fmla="*/ 1333340 w 3598513"/>
                  <a:gd name="connsiteY94" fmla="*/ 1505003 h 2224519"/>
                  <a:gd name="connsiteX95" fmla="*/ 1260930 w 3598513"/>
                  <a:gd name="connsiteY95" fmla="*/ 1457024 h 2224519"/>
                  <a:gd name="connsiteX96" fmla="*/ 1613074 w 3598513"/>
                  <a:gd name="connsiteY96" fmla="*/ 1076685 h 2224519"/>
                  <a:gd name="connsiteX97" fmla="*/ 1920715 w 3598513"/>
                  <a:gd name="connsiteY97" fmla="*/ 821267 h 2224519"/>
                  <a:gd name="connsiteX98" fmla="*/ 1829273 w 3598513"/>
                  <a:gd name="connsiteY98" fmla="*/ 817291 h 2224519"/>
                  <a:gd name="connsiteX99" fmla="*/ 1773614 w 3598513"/>
                  <a:gd name="connsiteY99" fmla="*/ 761632 h 2224519"/>
                  <a:gd name="connsiteX100" fmla="*/ 1456874 w 3598513"/>
                  <a:gd name="connsiteY100" fmla="*/ 1004847 h 2224519"/>
                  <a:gd name="connsiteX101" fmla="*/ 1527211 w 3598513"/>
                  <a:gd name="connsiteY101" fmla="*/ 753639 h 2224519"/>
                  <a:gd name="connsiteX102" fmla="*/ 1421703 w 3598513"/>
                  <a:gd name="connsiteY102" fmla="*/ 834026 h 2224519"/>
                  <a:gd name="connsiteX103" fmla="*/ 1512138 w 3598513"/>
                  <a:gd name="connsiteY103" fmla="*/ 834026 h 2224519"/>
                  <a:gd name="connsiteX104" fmla="*/ 1371461 w 3598513"/>
                  <a:gd name="connsiteY104" fmla="*/ 1019920 h 2224519"/>
                  <a:gd name="connsiteX105" fmla="*/ 1115228 w 3598513"/>
                  <a:gd name="connsiteY105" fmla="*/ 1246008 h 2224519"/>
                  <a:gd name="connsiteX106" fmla="*/ 907141 w 3598513"/>
                  <a:gd name="connsiteY106" fmla="*/ 1537410 h 2224519"/>
                  <a:gd name="connsiteX107" fmla="*/ 858995 w 3598513"/>
                  <a:gd name="connsiteY107" fmla="*/ 1612773 h 2224519"/>
                  <a:gd name="connsiteX108" fmla="*/ 1009720 w 3598513"/>
                  <a:gd name="connsiteY108" fmla="*/ 1909199 h 2224519"/>
                  <a:gd name="connsiteX109" fmla="*/ 1100156 w 3598513"/>
                  <a:gd name="connsiteY109" fmla="*/ 1889102 h 2224519"/>
                  <a:gd name="connsiteX110" fmla="*/ 1243117 w 3598513"/>
                  <a:gd name="connsiteY110" fmla="*/ 1429806 h 2224519"/>
                  <a:gd name="connsiteX111" fmla="*/ 1356169 w 3598513"/>
                  <a:gd name="connsiteY111" fmla="*/ 1501105 h 2224519"/>
                  <a:gd name="connsiteX112" fmla="*/ 1352194 w 3598513"/>
                  <a:gd name="connsiteY112" fmla="*/ 1596520 h 2224519"/>
                  <a:gd name="connsiteX113" fmla="*/ 1324384 w 3598513"/>
                  <a:gd name="connsiteY113" fmla="*/ 1770376 h 2224519"/>
                  <a:gd name="connsiteX114" fmla="*/ 1416465 w 3598513"/>
                  <a:gd name="connsiteY114" fmla="*/ 1910842 h 2224519"/>
                  <a:gd name="connsiteX115" fmla="*/ 1340269 w 3598513"/>
                  <a:gd name="connsiteY115" fmla="*/ 1640250 h 2224519"/>
                  <a:gd name="connsiteX116" fmla="*/ 1606637 w 3598513"/>
                  <a:gd name="connsiteY116" fmla="*/ 1513030 h 2224519"/>
                  <a:gd name="connsiteX117" fmla="*/ 1723643 w 3598513"/>
                  <a:gd name="connsiteY117" fmla="*/ 1293596 h 2224519"/>
                  <a:gd name="connsiteX118" fmla="*/ 1989073 w 3598513"/>
                  <a:gd name="connsiteY118" fmla="*/ 1262840 h 2224519"/>
                  <a:gd name="connsiteX119" fmla="*/ 1885956 w 3598513"/>
                  <a:gd name="connsiteY119" fmla="*/ 1550615 h 2224519"/>
                  <a:gd name="connsiteX120" fmla="*/ 1755393 w 3598513"/>
                  <a:gd name="connsiteY120" fmla="*/ 1719046 h 2224519"/>
                  <a:gd name="connsiteX121" fmla="*/ 1596312 w 3598513"/>
                  <a:gd name="connsiteY121" fmla="*/ 2013962 h 2224519"/>
                  <a:gd name="connsiteX122" fmla="*/ 1574831 w 3598513"/>
                  <a:gd name="connsiteY122" fmla="*/ 1921749 h 2224519"/>
                  <a:gd name="connsiteX123" fmla="*/ 1471464 w 3598513"/>
                  <a:gd name="connsiteY123" fmla="*/ 2065646 h 2224519"/>
                  <a:gd name="connsiteX124" fmla="*/ 1582781 w 3598513"/>
                  <a:gd name="connsiteY124" fmla="*/ 2133232 h 2224519"/>
                  <a:gd name="connsiteX125" fmla="*/ 1451584 w 3598513"/>
                  <a:gd name="connsiteY125" fmla="*/ 2200818 h 2224519"/>
                  <a:gd name="connsiteX126" fmla="*/ 1228948 w 3598513"/>
                  <a:gd name="connsiteY126" fmla="*/ 2208769 h 2224519"/>
                  <a:gd name="connsiteX127" fmla="*/ 982457 w 3598513"/>
                  <a:gd name="connsiteY127" fmla="*/ 2216722 h 2224519"/>
                  <a:gd name="connsiteX128" fmla="*/ 966555 w 3598513"/>
                  <a:gd name="connsiteY128" fmla="*/ 2137207 h 2224519"/>
                  <a:gd name="connsiteX129" fmla="*/ 1197143 w 3598513"/>
                  <a:gd name="connsiteY129" fmla="*/ 2161061 h 2224519"/>
                  <a:gd name="connsiteX130" fmla="*/ 1324364 w 3598513"/>
                  <a:gd name="connsiteY130" fmla="*/ 2141182 h 2224519"/>
                  <a:gd name="connsiteX131" fmla="*/ 1280632 w 3598513"/>
                  <a:gd name="connsiteY131" fmla="*/ 1954329 h 2224519"/>
                  <a:gd name="connsiteX132" fmla="*/ 1407852 w 3598513"/>
                  <a:gd name="connsiteY132" fmla="*/ 1926500 h 2224519"/>
                  <a:gd name="connsiteX133" fmla="*/ 1247453 w 3598513"/>
                  <a:gd name="connsiteY133" fmla="*/ 1884840 h 2224519"/>
                  <a:gd name="connsiteX134" fmla="*/ 1182614 w 3598513"/>
                  <a:gd name="connsiteY134" fmla="*/ 2054900 h 2224519"/>
                  <a:gd name="connsiteX135" fmla="*/ 1024793 w 3598513"/>
                  <a:gd name="connsiteY135" fmla="*/ 2120214 h 2224519"/>
                  <a:gd name="connsiteX136" fmla="*/ 884116 w 3598513"/>
                  <a:gd name="connsiteY136" fmla="*/ 1758474 h 2224519"/>
                  <a:gd name="connsiteX137" fmla="*/ 843922 w 3598513"/>
                  <a:gd name="connsiteY137" fmla="*/ 2069973 h 2224519"/>
                  <a:gd name="connsiteX138" fmla="*/ 703246 w 3598513"/>
                  <a:gd name="connsiteY138" fmla="*/ 1657991 h 2224519"/>
                  <a:gd name="connsiteX139" fmla="*/ 803729 w 3598513"/>
                  <a:gd name="connsiteY139" fmla="*/ 1406782 h 2224519"/>
                  <a:gd name="connsiteX140" fmla="*/ 884115 w 3598513"/>
                  <a:gd name="connsiteY140" fmla="*/ 1246008 h 2224519"/>
                  <a:gd name="connsiteX141" fmla="*/ 1160446 w 3598513"/>
                  <a:gd name="connsiteY141" fmla="*/ 1125427 h 2224519"/>
                  <a:gd name="connsiteX142" fmla="*/ 1637744 w 3598513"/>
                  <a:gd name="connsiteY142" fmla="*/ 648131 h 2224519"/>
                  <a:gd name="connsiteX143" fmla="*/ 1763348 w 3598513"/>
                  <a:gd name="connsiteY143" fmla="*/ 336632 h 2224519"/>
                  <a:gd name="connsiteX144" fmla="*/ 1642768 w 3598513"/>
                  <a:gd name="connsiteY144" fmla="*/ 376825 h 2224519"/>
                  <a:gd name="connsiteX145" fmla="*/ 1451848 w 3598513"/>
                  <a:gd name="connsiteY145" fmla="*/ 658179 h 2224519"/>
                  <a:gd name="connsiteX146" fmla="*/ 1170498 w 3598513"/>
                  <a:gd name="connsiteY146" fmla="*/ 497404 h 2224519"/>
                  <a:gd name="connsiteX147" fmla="*/ 1200641 w 3598513"/>
                  <a:gd name="connsiteY147" fmla="*/ 633056 h 2224519"/>
                  <a:gd name="connsiteX148" fmla="*/ 1115230 w 3598513"/>
                  <a:gd name="connsiteY148" fmla="*/ 869194 h 2224519"/>
                  <a:gd name="connsiteX149" fmla="*/ 1100158 w 3598513"/>
                  <a:gd name="connsiteY149" fmla="*/ 1004845 h 2224519"/>
                  <a:gd name="connsiteX150" fmla="*/ 904215 w 3598513"/>
                  <a:gd name="connsiteY150" fmla="*/ 1014893 h 2224519"/>
                  <a:gd name="connsiteX151" fmla="*/ 929336 w 3598513"/>
                  <a:gd name="connsiteY151" fmla="*/ 1175667 h 2224519"/>
                  <a:gd name="connsiteX152" fmla="*/ 708272 w 3598513"/>
                  <a:gd name="connsiteY152" fmla="*/ 984749 h 2224519"/>
                  <a:gd name="connsiteX153" fmla="*/ 607789 w 3598513"/>
                  <a:gd name="connsiteY153" fmla="*/ 914411 h 2224519"/>
                  <a:gd name="connsiteX154" fmla="*/ 809594 w 3598513"/>
                  <a:gd name="connsiteY154" fmla="*/ 1313832 h 2224519"/>
                  <a:gd name="connsiteX155" fmla="*/ 512330 w 3598513"/>
                  <a:gd name="connsiteY155" fmla="*/ 1356538 h 2224519"/>
                  <a:gd name="connsiteX156" fmla="*/ 647983 w 3598513"/>
                  <a:gd name="connsiteY156" fmla="*/ 1874028 h 2224519"/>
                  <a:gd name="connsiteX157" fmla="*/ 537449 w 3598513"/>
                  <a:gd name="connsiteY157" fmla="*/ 1798666 h 2224519"/>
                  <a:gd name="connsiteX158" fmla="*/ 391749 w 3598513"/>
                  <a:gd name="connsiteY158" fmla="*/ 1733351 h 2224519"/>
                  <a:gd name="connsiteX159" fmla="*/ 230975 w 3598513"/>
                  <a:gd name="connsiteY159" fmla="*/ 1436924 h 2224519"/>
                  <a:gd name="connsiteX160" fmla="*/ 356580 w 3598513"/>
                  <a:gd name="connsiteY160" fmla="*/ 1668037 h 2224519"/>
                  <a:gd name="connsiteX161" fmla="*/ 431942 w 3598513"/>
                  <a:gd name="connsiteY161" fmla="*/ 1833835 h 2224519"/>
                  <a:gd name="connsiteX162" fmla="*/ 527402 w 3598513"/>
                  <a:gd name="connsiteY162" fmla="*/ 1874028 h 2224519"/>
                  <a:gd name="connsiteX163" fmla="*/ 507305 w 3598513"/>
                  <a:gd name="connsiteY163" fmla="*/ 1989585 h 2224519"/>
                  <a:gd name="connsiteX164" fmla="*/ 311362 w 3598513"/>
                  <a:gd name="connsiteY164" fmla="*/ 2180503 h 2224519"/>
                  <a:gd name="connsiteX165" fmla="*/ 250235 w 3598513"/>
                  <a:gd name="connsiteY165" fmla="*/ 2142821 h 2224519"/>
                  <a:gd name="connsiteX166" fmla="*/ 220927 w 3598513"/>
                  <a:gd name="connsiteY166" fmla="*/ 1989584 h 2224519"/>
                  <a:gd name="connsiteX167" fmla="*/ 120444 w 3598513"/>
                  <a:gd name="connsiteY167" fmla="*/ 1909197 h 2224519"/>
                  <a:gd name="connsiteX168" fmla="*/ 65177 w 3598513"/>
                  <a:gd name="connsiteY168" fmla="*/ 1869004 h 2224519"/>
                  <a:gd name="connsiteX169" fmla="*/ 80251 w 3598513"/>
                  <a:gd name="connsiteY169" fmla="*/ 1673060 h 2224519"/>
                  <a:gd name="connsiteX170" fmla="*/ 205854 w 3598513"/>
                  <a:gd name="connsiteY170" fmla="*/ 1813738 h 2224519"/>
                  <a:gd name="connsiteX171" fmla="*/ 301314 w 3598513"/>
                  <a:gd name="connsiteY171" fmla="*/ 1974512 h 2224519"/>
                  <a:gd name="connsiteX172" fmla="*/ 326435 w 3598513"/>
                  <a:gd name="connsiteY172" fmla="*/ 1863979 h 2224519"/>
                  <a:gd name="connsiteX173" fmla="*/ 175710 w 3598513"/>
                  <a:gd name="connsiteY173" fmla="*/ 1517311 h 2224519"/>
                  <a:gd name="connsiteX174" fmla="*/ 150589 w 3598513"/>
                  <a:gd name="connsiteY174" fmla="*/ 1482143 h 2224519"/>
                  <a:gd name="connsiteX175" fmla="*/ 30008 w 3598513"/>
                  <a:gd name="connsiteY175" fmla="*/ 1642916 h 2224519"/>
                  <a:gd name="connsiteX176" fmla="*/ 19959 w 3598513"/>
                  <a:gd name="connsiteY176" fmla="*/ 1798665 h 2224519"/>
                  <a:gd name="connsiteX177" fmla="*/ 75227 w 3598513"/>
                  <a:gd name="connsiteY177" fmla="*/ 1301271 h 2224519"/>
                  <a:gd name="connsiteX178" fmla="*/ 175709 w 3598513"/>
                  <a:gd name="connsiteY178" fmla="*/ 1341465 h 2224519"/>
                  <a:gd name="connsiteX179" fmla="*/ 170685 w 3598513"/>
                  <a:gd name="connsiteY179" fmla="*/ 1125426 h 2224519"/>
                  <a:gd name="connsiteX180" fmla="*/ 95322 w 3598513"/>
                  <a:gd name="connsiteY180" fmla="*/ 1235957 h 2224519"/>
                  <a:gd name="connsiteX181" fmla="*/ 180733 w 3598513"/>
                  <a:gd name="connsiteY181" fmla="*/ 1045039 h 2224519"/>
                  <a:gd name="connsiteX182" fmla="*/ 276193 w 3598513"/>
                  <a:gd name="connsiteY182" fmla="*/ 864168 h 2224519"/>
                  <a:gd name="connsiteX183" fmla="*/ 471298 w 3598513"/>
                  <a:gd name="connsiteY183"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067861 w 3598513"/>
                  <a:gd name="connsiteY58" fmla="*/ 1171826 h 2224519"/>
                  <a:gd name="connsiteX59" fmla="*/ 3598480 w 3598513"/>
                  <a:gd name="connsiteY59" fmla="*/ 730034 h 2224519"/>
                  <a:gd name="connsiteX60" fmla="*/ 3295297 w 3598513"/>
                  <a:gd name="connsiteY60" fmla="*/ 1254404 h 2224519"/>
                  <a:gd name="connsiteX61" fmla="*/ 3022994 w 3598513"/>
                  <a:gd name="connsiteY61" fmla="*/ 1569182 h 2224519"/>
                  <a:gd name="connsiteX62" fmla="*/ 2712657 w 3598513"/>
                  <a:gd name="connsiteY62" fmla="*/ 1572996 h 2224519"/>
                  <a:gd name="connsiteX63" fmla="*/ 2364994 w 3598513"/>
                  <a:gd name="connsiteY63" fmla="*/ 1739684 h 2224519"/>
                  <a:gd name="connsiteX64" fmla="*/ 1741107 w 3598513"/>
                  <a:gd name="connsiteY64" fmla="*/ 1953996 h 2224519"/>
                  <a:gd name="connsiteX65" fmla="*/ 1783969 w 3598513"/>
                  <a:gd name="connsiteY65" fmla="*/ 1796834 h 2224519"/>
                  <a:gd name="connsiteX66" fmla="*/ 1836357 w 3598513"/>
                  <a:gd name="connsiteY66" fmla="*/ 1606334 h 2224519"/>
                  <a:gd name="connsiteX67" fmla="*/ 2164969 w 3598513"/>
                  <a:gd name="connsiteY67" fmla="*/ 1577759 h 2224519"/>
                  <a:gd name="connsiteX68" fmla="*/ 2050669 w 3598513"/>
                  <a:gd name="connsiteY68" fmla="*/ 1434884 h 2224519"/>
                  <a:gd name="connsiteX69" fmla="*/ 2241169 w 3598513"/>
                  <a:gd name="connsiteY69" fmla="*/ 1339634 h 2224519"/>
                  <a:gd name="connsiteX70" fmla="*/ 2339650 w 3598513"/>
                  <a:gd name="connsiteY70" fmla="*/ 1482143 h 2224519"/>
                  <a:gd name="connsiteX71" fmla="*/ 2331894 w 3598513"/>
                  <a:gd name="connsiteY71" fmla="*/ 1673849 h 2224519"/>
                  <a:gd name="connsiteX72" fmla="*/ 2343788 w 3598513"/>
                  <a:gd name="connsiteY72" fmla="*/ 1428354 h 2224519"/>
                  <a:gd name="connsiteX73" fmla="*/ 2720306 w 3598513"/>
                  <a:gd name="connsiteY73" fmla="*/ 1293883 h 2224519"/>
                  <a:gd name="connsiteX74" fmla="*/ 2888869 w 3598513"/>
                  <a:gd name="connsiteY74" fmla="*/ 1406308 h 2224519"/>
                  <a:gd name="connsiteX75" fmla="*/ 2769954 w 3598513"/>
                  <a:gd name="connsiteY75" fmla="*/ 1300090 h 2224519"/>
                  <a:gd name="connsiteX76" fmla="*/ 2889945 w 3598513"/>
                  <a:gd name="connsiteY76" fmla="*/ 1304227 h 2224519"/>
                  <a:gd name="connsiteX77" fmla="*/ 3067860 w 3598513"/>
                  <a:gd name="connsiteY77" fmla="*/ 1432491 h 2224519"/>
                  <a:gd name="connsiteX78" fmla="*/ 3246055 w 3598513"/>
                  <a:gd name="connsiteY78" fmla="*/ 1339634 h 2224519"/>
                  <a:gd name="connsiteX79" fmla="*/ 3196125 w 3598513"/>
                  <a:gd name="connsiteY79" fmla="*/ 1345603 h 2224519"/>
                  <a:gd name="connsiteX80" fmla="*/ 3071998 w 3598513"/>
                  <a:gd name="connsiteY80" fmla="*/ 1386978 h 2224519"/>
                  <a:gd name="connsiteX81" fmla="*/ 3109236 w 3598513"/>
                  <a:gd name="connsiteY81" fmla="*/ 1312503 h 2224519"/>
                  <a:gd name="connsiteX82" fmla="*/ 2894083 w 3598513"/>
                  <a:gd name="connsiteY82" fmla="*/ 1266989 h 2224519"/>
                  <a:gd name="connsiteX83" fmla="*/ 2794782 w 3598513"/>
                  <a:gd name="connsiteY83" fmla="*/ 1204926 h 2224519"/>
                  <a:gd name="connsiteX84" fmla="*/ 2584069 w 3598513"/>
                  <a:gd name="connsiteY84" fmla="*/ 1239621 h 2224519"/>
                  <a:gd name="connsiteX85" fmla="*/ 2044267 w 3598513"/>
                  <a:gd name="connsiteY85" fmla="*/ 1386634 h 2224519"/>
                  <a:gd name="connsiteX86" fmla="*/ 2005425 w 3598513"/>
                  <a:gd name="connsiteY86" fmla="*/ 1225334 h 2224519"/>
                  <a:gd name="connsiteX87" fmla="*/ 2372137 w 3598513"/>
                  <a:gd name="connsiteY87" fmla="*/ 1108652 h 2224519"/>
                  <a:gd name="connsiteX88" fmla="*/ 2803144 w 3598513"/>
                  <a:gd name="connsiteY88" fmla="*/ 1101508 h 2224519"/>
                  <a:gd name="connsiteX89" fmla="*/ 2560257 w 3598513"/>
                  <a:gd name="connsiteY89" fmla="*/ 820521 h 2224519"/>
                  <a:gd name="connsiteX90" fmla="*/ 2226881 w 3598513"/>
                  <a:gd name="connsiteY90" fmla="*/ 1049121 h 2224519"/>
                  <a:gd name="connsiteX91" fmla="*/ 2105637 w 3598513"/>
                  <a:gd name="connsiteY91" fmla="*/ 967096 h 2224519"/>
                  <a:gd name="connsiteX92" fmla="*/ 1771168 w 3598513"/>
                  <a:gd name="connsiteY92" fmla="*/ 1203194 h 2224519"/>
                  <a:gd name="connsiteX93" fmla="*/ 1666272 w 3598513"/>
                  <a:gd name="connsiteY93" fmla="*/ 1103537 h 2224519"/>
                  <a:gd name="connsiteX94" fmla="*/ 1333340 w 3598513"/>
                  <a:gd name="connsiteY94" fmla="*/ 1505003 h 2224519"/>
                  <a:gd name="connsiteX95" fmla="*/ 1260930 w 3598513"/>
                  <a:gd name="connsiteY95" fmla="*/ 1457024 h 2224519"/>
                  <a:gd name="connsiteX96" fmla="*/ 1613074 w 3598513"/>
                  <a:gd name="connsiteY96" fmla="*/ 1076685 h 2224519"/>
                  <a:gd name="connsiteX97" fmla="*/ 1920715 w 3598513"/>
                  <a:gd name="connsiteY97" fmla="*/ 821267 h 2224519"/>
                  <a:gd name="connsiteX98" fmla="*/ 1829273 w 3598513"/>
                  <a:gd name="connsiteY98" fmla="*/ 817291 h 2224519"/>
                  <a:gd name="connsiteX99" fmla="*/ 1773614 w 3598513"/>
                  <a:gd name="connsiteY99" fmla="*/ 761632 h 2224519"/>
                  <a:gd name="connsiteX100" fmla="*/ 1456874 w 3598513"/>
                  <a:gd name="connsiteY100" fmla="*/ 1004847 h 2224519"/>
                  <a:gd name="connsiteX101" fmla="*/ 1527211 w 3598513"/>
                  <a:gd name="connsiteY101" fmla="*/ 753639 h 2224519"/>
                  <a:gd name="connsiteX102" fmla="*/ 1421703 w 3598513"/>
                  <a:gd name="connsiteY102" fmla="*/ 834026 h 2224519"/>
                  <a:gd name="connsiteX103" fmla="*/ 1512138 w 3598513"/>
                  <a:gd name="connsiteY103" fmla="*/ 834026 h 2224519"/>
                  <a:gd name="connsiteX104" fmla="*/ 1371461 w 3598513"/>
                  <a:gd name="connsiteY104" fmla="*/ 1019920 h 2224519"/>
                  <a:gd name="connsiteX105" fmla="*/ 1115228 w 3598513"/>
                  <a:gd name="connsiteY105" fmla="*/ 1246008 h 2224519"/>
                  <a:gd name="connsiteX106" fmla="*/ 907141 w 3598513"/>
                  <a:gd name="connsiteY106" fmla="*/ 1537410 h 2224519"/>
                  <a:gd name="connsiteX107" fmla="*/ 858995 w 3598513"/>
                  <a:gd name="connsiteY107" fmla="*/ 1612773 h 2224519"/>
                  <a:gd name="connsiteX108" fmla="*/ 1009720 w 3598513"/>
                  <a:gd name="connsiteY108" fmla="*/ 1909199 h 2224519"/>
                  <a:gd name="connsiteX109" fmla="*/ 1100156 w 3598513"/>
                  <a:gd name="connsiteY109" fmla="*/ 1889102 h 2224519"/>
                  <a:gd name="connsiteX110" fmla="*/ 1243117 w 3598513"/>
                  <a:gd name="connsiteY110" fmla="*/ 1429806 h 2224519"/>
                  <a:gd name="connsiteX111" fmla="*/ 1356169 w 3598513"/>
                  <a:gd name="connsiteY111" fmla="*/ 1501105 h 2224519"/>
                  <a:gd name="connsiteX112" fmla="*/ 1352194 w 3598513"/>
                  <a:gd name="connsiteY112" fmla="*/ 1596520 h 2224519"/>
                  <a:gd name="connsiteX113" fmla="*/ 1324384 w 3598513"/>
                  <a:gd name="connsiteY113" fmla="*/ 1770376 h 2224519"/>
                  <a:gd name="connsiteX114" fmla="*/ 1416465 w 3598513"/>
                  <a:gd name="connsiteY114" fmla="*/ 1910842 h 2224519"/>
                  <a:gd name="connsiteX115" fmla="*/ 1340269 w 3598513"/>
                  <a:gd name="connsiteY115" fmla="*/ 1640250 h 2224519"/>
                  <a:gd name="connsiteX116" fmla="*/ 1606637 w 3598513"/>
                  <a:gd name="connsiteY116" fmla="*/ 1513030 h 2224519"/>
                  <a:gd name="connsiteX117" fmla="*/ 1723643 w 3598513"/>
                  <a:gd name="connsiteY117" fmla="*/ 1293596 h 2224519"/>
                  <a:gd name="connsiteX118" fmla="*/ 1989073 w 3598513"/>
                  <a:gd name="connsiteY118" fmla="*/ 1262840 h 2224519"/>
                  <a:gd name="connsiteX119" fmla="*/ 1885956 w 3598513"/>
                  <a:gd name="connsiteY119" fmla="*/ 1550615 h 2224519"/>
                  <a:gd name="connsiteX120" fmla="*/ 1755393 w 3598513"/>
                  <a:gd name="connsiteY120" fmla="*/ 1719046 h 2224519"/>
                  <a:gd name="connsiteX121" fmla="*/ 1596312 w 3598513"/>
                  <a:gd name="connsiteY121" fmla="*/ 2013962 h 2224519"/>
                  <a:gd name="connsiteX122" fmla="*/ 1574831 w 3598513"/>
                  <a:gd name="connsiteY122" fmla="*/ 1921749 h 2224519"/>
                  <a:gd name="connsiteX123" fmla="*/ 1471464 w 3598513"/>
                  <a:gd name="connsiteY123" fmla="*/ 2065646 h 2224519"/>
                  <a:gd name="connsiteX124" fmla="*/ 1582781 w 3598513"/>
                  <a:gd name="connsiteY124" fmla="*/ 2133232 h 2224519"/>
                  <a:gd name="connsiteX125" fmla="*/ 1451584 w 3598513"/>
                  <a:gd name="connsiteY125" fmla="*/ 2200818 h 2224519"/>
                  <a:gd name="connsiteX126" fmla="*/ 1228948 w 3598513"/>
                  <a:gd name="connsiteY126" fmla="*/ 2208769 h 2224519"/>
                  <a:gd name="connsiteX127" fmla="*/ 982457 w 3598513"/>
                  <a:gd name="connsiteY127" fmla="*/ 2216722 h 2224519"/>
                  <a:gd name="connsiteX128" fmla="*/ 966555 w 3598513"/>
                  <a:gd name="connsiteY128" fmla="*/ 2137207 h 2224519"/>
                  <a:gd name="connsiteX129" fmla="*/ 1197143 w 3598513"/>
                  <a:gd name="connsiteY129" fmla="*/ 2161061 h 2224519"/>
                  <a:gd name="connsiteX130" fmla="*/ 1324364 w 3598513"/>
                  <a:gd name="connsiteY130" fmla="*/ 2141182 h 2224519"/>
                  <a:gd name="connsiteX131" fmla="*/ 1280632 w 3598513"/>
                  <a:gd name="connsiteY131" fmla="*/ 1954329 h 2224519"/>
                  <a:gd name="connsiteX132" fmla="*/ 1407852 w 3598513"/>
                  <a:gd name="connsiteY132" fmla="*/ 1926500 h 2224519"/>
                  <a:gd name="connsiteX133" fmla="*/ 1247453 w 3598513"/>
                  <a:gd name="connsiteY133" fmla="*/ 1884840 h 2224519"/>
                  <a:gd name="connsiteX134" fmla="*/ 1182614 w 3598513"/>
                  <a:gd name="connsiteY134" fmla="*/ 2054900 h 2224519"/>
                  <a:gd name="connsiteX135" fmla="*/ 1024793 w 3598513"/>
                  <a:gd name="connsiteY135" fmla="*/ 2120214 h 2224519"/>
                  <a:gd name="connsiteX136" fmla="*/ 884116 w 3598513"/>
                  <a:gd name="connsiteY136" fmla="*/ 1758474 h 2224519"/>
                  <a:gd name="connsiteX137" fmla="*/ 843922 w 3598513"/>
                  <a:gd name="connsiteY137" fmla="*/ 2069973 h 2224519"/>
                  <a:gd name="connsiteX138" fmla="*/ 703246 w 3598513"/>
                  <a:gd name="connsiteY138" fmla="*/ 1657991 h 2224519"/>
                  <a:gd name="connsiteX139" fmla="*/ 803729 w 3598513"/>
                  <a:gd name="connsiteY139" fmla="*/ 1406782 h 2224519"/>
                  <a:gd name="connsiteX140" fmla="*/ 884115 w 3598513"/>
                  <a:gd name="connsiteY140" fmla="*/ 1246008 h 2224519"/>
                  <a:gd name="connsiteX141" fmla="*/ 1160446 w 3598513"/>
                  <a:gd name="connsiteY141" fmla="*/ 1125427 h 2224519"/>
                  <a:gd name="connsiteX142" fmla="*/ 1637744 w 3598513"/>
                  <a:gd name="connsiteY142" fmla="*/ 648131 h 2224519"/>
                  <a:gd name="connsiteX143" fmla="*/ 1763348 w 3598513"/>
                  <a:gd name="connsiteY143" fmla="*/ 336632 h 2224519"/>
                  <a:gd name="connsiteX144" fmla="*/ 1642768 w 3598513"/>
                  <a:gd name="connsiteY144" fmla="*/ 376825 h 2224519"/>
                  <a:gd name="connsiteX145" fmla="*/ 1451848 w 3598513"/>
                  <a:gd name="connsiteY145" fmla="*/ 658179 h 2224519"/>
                  <a:gd name="connsiteX146" fmla="*/ 1170498 w 3598513"/>
                  <a:gd name="connsiteY146" fmla="*/ 497404 h 2224519"/>
                  <a:gd name="connsiteX147" fmla="*/ 1200641 w 3598513"/>
                  <a:gd name="connsiteY147" fmla="*/ 633056 h 2224519"/>
                  <a:gd name="connsiteX148" fmla="*/ 1115230 w 3598513"/>
                  <a:gd name="connsiteY148" fmla="*/ 869194 h 2224519"/>
                  <a:gd name="connsiteX149" fmla="*/ 1100158 w 3598513"/>
                  <a:gd name="connsiteY149" fmla="*/ 1004845 h 2224519"/>
                  <a:gd name="connsiteX150" fmla="*/ 904215 w 3598513"/>
                  <a:gd name="connsiteY150" fmla="*/ 1014893 h 2224519"/>
                  <a:gd name="connsiteX151" fmla="*/ 929336 w 3598513"/>
                  <a:gd name="connsiteY151" fmla="*/ 1175667 h 2224519"/>
                  <a:gd name="connsiteX152" fmla="*/ 708272 w 3598513"/>
                  <a:gd name="connsiteY152" fmla="*/ 984749 h 2224519"/>
                  <a:gd name="connsiteX153" fmla="*/ 607789 w 3598513"/>
                  <a:gd name="connsiteY153" fmla="*/ 914411 h 2224519"/>
                  <a:gd name="connsiteX154" fmla="*/ 809594 w 3598513"/>
                  <a:gd name="connsiteY154" fmla="*/ 1313832 h 2224519"/>
                  <a:gd name="connsiteX155" fmla="*/ 512330 w 3598513"/>
                  <a:gd name="connsiteY155" fmla="*/ 1356538 h 2224519"/>
                  <a:gd name="connsiteX156" fmla="*/ 647983 w 3598513"/>
                  <a:gd name="connsiteY156" fmla="*/ 1874028 h 2224519"/>
                  <a:gd name="connsiteX157" fmla="*/ 537449 w 3598513"/>
                  <a:gd name="connsiteY157" fmla="*/ 1798666 h 2224519"/>
                  <a:gd name="connsiteX158" fmla="*/ 391749 w 3598513"/>
                  <a:gd name="connsiteY158" fmla="*/ 1733351 h 2224519"/>
                  <a:gd name="connsiteX159" fmla="*/ 230975 w 3598513"/>
                  <a:gd name="connsiteY159" fmla="*/ 1436924 h 2224519"/>
                  <a:gd name="connsiteX160" fmla="*/ 356580 w 3598513"/>
                  <a:gd name="connsiteY160" fmla="*/ 1668037 h 2224519"/>
                  <a:gd name="connsiteX161" fmla="*/ 431942 w 3598513"/>
                  <a:gd name="connsiteY161" fmla="*/ 1833835 h 2224519"/>
                  <a:gd name="connsiteX162" fmla="*/ 527402 w 3598513"/>
                  <a:gd name="connsiteY162" fmla="*/ 1874028 h 2224519"/>
                  <a:gd name="connsiteX163" fmla="*/ 507305 w 3598513"/>
                  <a:gd name="connsiteY163" fmla="*/ 1989585 h 2224519"/>
                  <a:gd name="connsiteX164" fmla="*/ 311362 w 3598513"/>
                  <a:gd name="connsiteY164" fmla="*/ 2180503 h 2224519"/>
                  <a:gd name="connsiteX165" fmla="*/ 250235 w 3598513"/>
                  <a:gd name="connsiteY165" fmla="*/ 2142821 h 2224519"/>
                  <a:gd name="connsiteX166" fmla="*/ 220927 w 3598513"/>
                  <a:gd name="connsiteY166" fmla="*/ 1989584 h 2224519"/>
                  <a:gd name="connsiteX167" fmla="*/ 120444 w 3598513"/>
                  <a:gd name="connsiteY167" fmla="*/ 1909197 h 2224519"/>
                  <a:gd name="connsiteX168" fmla="*/ 65177 w 3598513"/>
                  <a:gd name="connsiteY168" fmla="*/ 1869004 h 2224519"/>
                  <a:gd name="connsiteX169" fmla="*/ 80251 w 3598513"/>
                  <a:gd name="connsiteY169" fmla="*/ 1673060 h 2224519"/>
                  <a:gd name="connsiteX170" fmla="*/ 205854 w 3598513"/>
                  <a:gd name="connsiteY170" fmla="*/ 1813738 h 2224519"/>
                  <a:gd name="connsiteX171" fmla="*/ 301314 w 3598513"/>
                  <a:gd name="connsiteY171" fmla="*/ 1974512 h 2224519"/>
                  <a:gd name="connsiteX172" fmla="*/ 326435 w 3598513"/>
                  <a:gd name="connsiteY172" fmla="*/ 1863979 h 2224519"/>
                  <a:gd name="connsiteX173" fmla="*/ 175710 w 3598513"/>
                  <a:gd name="connsiteY173" fmla="*/ 1517311 h 2224519"/>
                  <a:gd name="connsiteX174" fmla="*/ 150589 w 3598513"/>
                  <a:gd name="connsiteY174" fmla="*/ 1482143 h 2224519"/>
                  <a:gd name="connsiteX175" fmla="*/ 30008 w 3598513"/>
                  <a:gd name="connsiteY175" fmla="*/ 1642916 h 2224519"/>
                  <a:gd name="connsiteX176" fmla="*/ 19959 w 3598513"/>
                  <a:gd name="connsiteY176" fmla="*/ 1798665 h 2224519"/>
                  <a:gd name="connsiteX177" fmla="*/ 75227 w 3598513"/>
                  <a:gd name="connsiteY177" fmla="*/ 1301271 h 2224519"/>
                  <a:gd name="connsiteX178" fmla="*/ 175709 w 3598513"/>
                  <a:gd name="connsiteY178" fmla="*/ 1341465 h 2224519"/>
                  <a:gd name="connsiteX179" fmla="*/ 170685 w 3598513"/>
                  <a:gd name="connsiteY179" fmla="*/ 1125426 h 2224519"/>
                  <a:gd name="connsiteX180" fmla="*/ 95322 w 3598513"/>
                  <a:gd name="connsiteY180" fmla="*/ 1235957 h 2224519"/>
                  <a:gd name="connsiteX181" fmla="*/ 180733 w 3598513"/>
                  <a:gd name="connsiteY181" fmla="*/ 1045039 h 2224519"/>
                  <a:gd name="connsiteX182" fmla="*/ 276193 w 3598513"/>
                  <a:gd name="connsiteY182" fmla="*/ 864168 h 2224519"/>
                  <a:gd name="connsiteX183" fmla="*/ 471298 w 3598513"/>
                  <a:gd name="connsiteY183"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067861 w 3598513"/>
                  <a:gd name="connsiteY58" fmla="*/ 1171826 h 2224519"/>
                  <a:gd name="connsiteX59" fmla="*/ 3598480 w 3598513"/>
                  <a:gd name="connsiteY59" fmla="*/ 730034 h 2224519"/>
                  <a:gd name="connsiteX60" fmla="*/ 3295297 w 3598513"/>
                  <a:gd name="connsiteY60" fmla="*/ 1254404 h 2224519"/>
                  <a:gd name="connsiteX61" fmla="*/ 3022994 w 3598513"/>
                  <a:gd name="connsiteY61" fmla="*/ 1569182 h 2224519"/>
                  <a:gd name="connsiteX62" fmla="*/ 2712657 w 3598513"/>
                  <a:gd name="connsiteY62" fmla="*/ 1572996 h 2224519"/>
                  <a:gd name="connsiteX63" fmla="*/ 2364994 w 3598513"/>
                  <a:gd name="connsiteY63" fmla="*/ 1739684 h 2224519"/>
                  <a:gd name="connsiteX64" fmla="*/ 1741107 w 3598513"/>
                  <a:gd name="connsiteY64" fmla="*/ 1953996 h 2224519"/>
                  <a:gd name="connsiteX65" fmla="*/ 1783969 w 3598513"/>
                  <a:gd name="connsiteY65" fmla="*/ 1796834 h 2224519"/>
                  <a:gd name="connsiteX66" fmla="*/ 1836357 w 3598513"/>
                  <a:gd name="connsiteY66" fmla="*/ 1606334 h 2224519"/>
                  <a:gd name="connsiteX67" fmla="*/ 2164969 w 3598513"/>
                  <a:gd name="connsiteY67" fmla="*/ 1577759 h 2224519"/>
                  <a:gd name="connsiteX68" fmla="*/ 2050669 w 3598513"/>
                  <a:gd name="connsiteY68" fmla="*/ 1434884 h 2224519"/>
                  <a:gd name="connsiteX69" fmla="*/ 2241169 w 3598513"/>
                  <a:gd name="connsiteY69" fmla="*/ 1339634 h 2224519"/>
                  <a:gd name="connsiteX70" fmla="*/ 2339650 w 3598513"/>
                  <a:gd name="connsiteY70" fmla="*/ 1482143 h 2224519"/>
                  <a:gd name="connsiteX71" fmla="*/ 2331894 w 3598513"/>
                  <a:gd name="connsiteY71" fmla="*/ 1673849 h 2224519"/>
                  <a:gd name="connsiteX72" fmla="*/ 2343788 w 3598513"/>
                  <a:gd name="connsiteY72" fmla="*/ 1428354 h 2224519"/>
                  <a:gd name="connsiteX73" fmla="*/ 2720306 w 3598513"/>
                  <a:gd name="connsiteY73" fmla="*/ 1293883 h 2224519"/>
                  <a:gd name="connsiteX74" fmla="*/ 2888869 w 3598513"/>
                  <a:gd name="connsiteY74" fmla="*/ 1406308 h 2224519"/>
                  <a:gd name="connsiteX75" fmla="*/ 2769954 w 3598513"/>
                  <a:gd name="connsiteY75" fmla="*/ 1300090 h 2224519"/>
                  <a:gd name="connsiteX76" fmla="*/ 2889945 w 3598513"/>
                  <a:gd name="connsiteY76" fmla="*/ 1304227 h 2224519"/>
                  <a:gd name="connsiteX77" fmla="*/ 3067860 w 3598513"/>
                  <a:gd name="connsiteY77" fmla="*/ 1432491 h 2224519"/>
                  <a:gd name="connsiteX78" fmla="*/ 3246055 w 3598513"/>
                  <a:gd name="connsiteY78" fmla="*/ 1339634 h 2224519"/>
                  <a:gd name="connsiteX79" fmla="*/ 3237501 w 3598513"/>
                  <a:gd name="connsiteY79" fmla="*/ 1072524 h 2224519"/>
                  <a:gd name="connsiteX80" fmla="*/ 3071998 w 3598513"/>
                  <a:gd name="connsiteY80" fmla="*/ 1386978 h 2224519"/>
                  <a:gd name="connsiteX81" fmla="*/ 3109236 w 3598513"/>
                  <a:gd name="connsiteY81" fmla="*/ 1312503 h 2224519"/>
                  <a:gd name="connsiteX82" fmla="*/ 2894083 w 3598513"/>
                  <a:gd name="connsiteY82" fmla="*/ 1266989 h 2224519"/>
                  <a:gd name="connsiteX83" fmla="*/ 2794782 w 3598513"/>
                  <a:gd name="connsiteY83" fmla="*/ 1204926 h 2224519"/>
                  <a:gd name="connsiteX84" fmla="*/ 2584069 w 3598513"/>
                  <a:gd name="connsiteY84" fmla="*/ 1239621 h 2224519"/>
                  <a:gd name="connsiteX85" fmla="*/ 2044267 w 3598513"/>
                  <a:gd name="connsiteY85" fmla="*/ 1386634 h 2224519"/>
                  <a:gd name="connsiteX86" fmla="*/ 2005425 w 3598513"/>
                  <a:gd name="connsiteY86" fmla="*/ 1225334 h 2224519"/>
                  <a:gd name="connsiteX87" fmla="*/ 2372137 w 3598513"/>
                  <a:gd name="connsiteY87" fmla="*/ 1108652 h 2224519"/>
                  <a:gd name="connsiteX88" fmla="*/ 2803144 w 3598513"/>
                  <a:gd name="connsiteY88" fmla="*/ 1101508 h 2224519"/>
                  <a:gd name="connsiteX89" fmla="*/ 2560257 w 3598513"/>
                  <a:gd name="connsiteY89" fmla="*/ 820521 h 2224519"/>
                  <a:gd name="connsiteX90" fmla="*/ 2226881 w 3598513"/>
                  <a:gd name="connsiteY90" fmla="*/ 1049121 h 2224519"/>
                  <a:gd name="connsiteX91" fmla="*/ 2105637 w 3598513"/>
                  <a:gd name="connsiteY91" fmla="*/ 967096 h 2224519"/>
                  <a:gd name="connsiteX92" fmla="*/ 1771168 w 3598513"/>
                  <a:gd name="connsiteY92" fmla="*/ 1203194 h 2224519"/>
                  <a:gd name="connsiteX93" fmla="*/ 1666272 w 3598513"/>
                  <a:gd name="connsiteY93" fmla="*/ 1103537 h 2224519"/>
                  <a:gd name="connsiteX94" fmla="*/ 1333340 w 3598513"/>
                  <a:gd name="connsiteY94" fmla="*/ 1505003 h 2224519"/>
                  <a:gd name="connsiteX95" fmla="*/ 1260930 w 3598513"/>
                  <a:gd name="connsiteY95" fmla="*/ 1457024 h 2224519"/>
                  <a:gd name="connsiteX96" fmla="*/ 1613074 w 3598513"/>
                  <a:gd name="connsiteY96" fmla="*/ 1076685 h 2224519"/>
                  <a:gd name="connsiteX97" fmla="*/ 1920715 w 3598513"/>
                  <a:gd name="connsiteY97" fmla="*/ 821267 h 2224519"/>
                  <a:gd name="connsiteX98" fmla="*/ 1829273 w 3598513"/>
                  <a:gd name="connsiteY98" fmla="*/ 817291 h 2224519"/>
                  <a:gd name="connsiteX99" fmla="*/ 1773614 w 3598513"/>
                  <a:gd name="connsiteY99" fmla="*/ 761632 h 2224519"/>
                  <a:gd name="connsiteX100" fmla="*/ 1456874 w 3598513"/>
                  <a:gd name="connsiteY100" fmla="*/ 1004847 h 2224519"/>
                  <a:gd name="connsiteX101" fmla="*/ 1527211 w 3598513"/>
                  <a:gd name="connsiteY101" fmla="*/ 753639 h 2224519"/>
                  <a:gd name="connsiteX102" fmla="*/ 1421703 w 3598513"/>
                  <a:gd name="connsiteY102" fmla="*/ 834026 h 2224519"/>
                  <a:gd name="connsiteX103" fmla="*/ 1512138 w 3598513"/>
                  <a:gd name="connsiteY103" fmla="*/ 834026 h 2224519"/>
                  <a:gd name="connsiteX104" fmla="*/ 1371461 w 3598513"/>
                  <a:gd name="connsiteY104" fmla="*/ 1019920 h 2224519"/>
                  <a:gd name="connsiteX105" fmla="*/ 1115228 w 3598513"/>
                  <a:gd name="connsiteY105" fmla="*/ 1246008 h 2224519"/>
                  <a:gd name="connsiteX106" fmla="*/ 907141 w 3598513"/>
                  <a:gd name="connsiteY106" fmla="*/ 1537410 h 2224519"/>
                  <a:gd name="connsiteX107" fmla="*/ 858995 w 3598513"/>
                  <a:gd name="connsiteY107" fmla="*/ 1612773 h 2224519"/>
                  <a:gd name="connsiteX108" fmla="*/ 1009720 w 3598513"/>
                  <a:gd name="connsiteY108" fmla="*/ 1909199 h 2224519"/>
                  <a:gd name="connsiteX109" fmla="*/ 1100156 w 3598513"/>
                  <a:gd name="connsiteY109" fmla="*/ 1889102 h 2224519"/>
                  <a:gd name="connsiteX110" fmla="*/ 1243117 w 3598513"/>
                  <a:gd name="connsiteY110" fmla="*/ 1429806 h 2224519"/>
                  <a:gd name="connsiteX111" fmla="*/ 1356169 w 3598513"/>
                  <a:gd name="connsiteY111" fmla="*/ 1501105 h 2224519"/>
                  <a:gd name="connsiteX112" fmla="*/ 1352194 w 3598513"/>
                  <a:gd name="connsiteY112" fmla="*/ 1596520 h 2224519"/>
                  <a:gd name="connsiteX113" fmla="*/ 1324384 w 3598513"/>
                  <a:gd name="connsiteY113" fmla="*/ 1770376 h 2224519"/>
                  <a:gd name="connsiteX114" fmla="*/ 1416465 w 3598513"/>
                  <a:gd name="connsiteY114" fmla="*/ 1910842 h 2224519"/>
                  <a:gd name="connsiteX115" fmla="*/ 1340269 w 3598513"/>
                  <a:gd name="connsiteY115" fmla="*/ 1640250 h 2224519"/>
                  <a:gd name="connsiteX116" fmla="*/ 1606637 w 3598513"/>
                  <a:gd name="connsiteY116" fmla="*/ 1513030 h 2224519"/>
                  <a:gd name="connsiteX117" fmla="*/ 1723643 w 3598513"/>
                  <a:gd name="connsiteY117" fmla="*/ 1293596 h 2224519"/>
                  <a:gd name="connsiteX118" fmla="*/ 1989073 w 3598513"/>
                  <a:gd name="connsiteY118" fmla="*/ 1262840 h 2224519"/>
                  <a:gd name="connsiteX119" fmla="*/ 1885956 w 3598513"/>
                  <a:gd name="connsiteY119" fmla="*/ 1550615 h 2224519"/>
                  <a:gd name="connsiteX120" fmla="*/ 1755393 w 3598513"/>
                  <a:gd name="connsiteY120" fmla="*/ 1719046 h 2224519"/>
                  <a:gd name="connsiteX121" fmla="*/ 1596312 w 3598513"/>
                  <a:gd name="connsiteY121" fmla="*/ 2013962 h 2224519"/>
                  <a:gd name="connsiteX122" fmla="*/ 1574831 w 3598513"/>
                  <a:gd name="connsiteY122" fmla="*/ 1921749 h 2224519"/>
                  <a:gd name="connsiteX123" fmla="*/ 1471464 w 3598513"/>
                  <a:gd name="connsiteY123" fmla="*/ 2065646 h 2224519"/>
                  <a:gd name="connsiteX124" fmla="*/ 1582781 w 3598513"/>
                  <a:gd name="connsiteY124" fmla="*/ 2133232 h 2224519"/>
                  <a:gd name="connsiteX125" fmla="*/ 1451584 w 3598513"/>
                  <a:gd name="connsiteY125" fmla="*/ 2200818 h 2224519"/>
                  <a:gd name="connsiteX126" fmla="*/ 1228948 w 3598513"/>
                  <a:gd name="connsiteY126" fmla="*/ 2208769 h 2224519"/>
                  <a:gd name="connsiteX127" fmla="*/ 982457 w 3598513"/>
                  <a:gd name="connsiteY127" fmla="*/ 2216722 h 2224519"/>
                  <a:gd name="connsiteX128" fmla="*/ 966555 w 3598513"/>
                  <a:gd name="connsiteY128" fmla="*/ 2137207 h 2224519"/>
                  <a:gd name="connsiteX129" fmla="*/ 1197143 w 3598513"/>
                  <a:gd name="connsiteY129" fmla="*/ 2161061 h 2224519"/>
                  <a:gd name="connsiteX130" fmla="*/ 1324364 w 3598513"/>
                  <a:gd name="connsiteY130" fmla="*/ 2141182 h 2224519"/>
                  <a:gd name="connsiteX131" fmla="*/ 1280632 w 3598513"/>
                  <a:gd name="connsiteY131" fmla="*/ 1954329 h 2224519"/>
                  <a:gd name="connsiteX132" fmla="*/ 1407852 w 3598513"/>
                  <a:gd name="connsiteY132" fmla="*/ 1926500 h 2224519"/>
                  <a:gd name="connsiteX133" fmla="*/ 1247453 w 3598513"/>
                  <a:gd name="connsiteY133" fmla="*/ 1884840 h 2224519"/>
                  <a:gd name="connsiteX134" fmla="*/ 1182614 w 3598513"/>
                  <a:gd name="connsiteY134" fmla="*/ 2054900 h 2224519"/>
                  <a:gd name="connsiteX135" fmla="*/ 1024793 w 3598513"/>
                  <a:gd name="connsiteY135" fmla="*/ 2120214 h 2224519"/>
                  <a:gd name="connsiteX136" fmla="*/ 884116 w 3598513"/>
                  <a:gd name="connsiteY136" fmla="*/ 1758474 h 2224519"/>
                  <a:gd name="connsiteX137" fmla="*/ 843922 w 3598513"/>
                  <a:gd name="connsiteY137" fmla="*/ 2069973 h 2224519"/>
                  <a:gd name="connsiteX138" fmla="*/ 703246 w 3598513"/>
                  <a:gd name="connsiteY138" fmla="*/ 1657991 h 2224519"/>
                  <a:gd name="connsiteX139" fmla="*/ 803729 w 3598513"/>
                  <a:gd name="connsiteY139" fmla="*/ 1406782 h 2224519"/>
                  <a:gd name="connsiteX140" fmla="*/ 884115 w 3598513"/>
                  <a:gd name="connsiteY140" fmla="*/ 1246008 h 2224519"/>
                  <a:gd name="connsiteX141" fmla="*/ 1160446 w 3598513"/>
                  <a:gd name="connsiteY141" fmla="*/ 1125427 h 2224519"/>
                  <a:gd name="connsiteX142" fmla="*/ 1637744 w 3598513"/>
                  <a:gd name="connsiteY142" fmla="*/ 648131 h 2224519"/>
                  <a:gd name="connsiteX143" fmla="*/ 1763348 w 3598513"/>
                  <a:gd name="connsiteY143" fmla="*/ 336632 h 2224519"/>
                  <a:gd name="connsiteX144" fmla="*/ 1642768 w 3598513"/>
                  <a:gd name="connsiteY144" fmla="*/ 376825 h 2224519"/>
                  <a:gd name="connsiteX145" fmla="*/ 1451848 w 3598513"/>
                  <a:gd name="connsiteY145" fmla="*/ 658179 h 2224519"/>
                  <a:gd name="connsiteX146" fmla="*/ 1170498 w 3598513"/>
                  <a:gd name="connsiteY146" fmla="*/ 497404 h 2224519"/>
                  <a:gd name="connsiteX147" fmla="*/ 1200641 w 3598513"/>
                  <a:gd name="connsiteY147" fmla="*/ 633056 h 2224519"/>
                  <a:gd name="connsiteX148" fmla="*/ 1115230 w 3598513"/>
                  <a:gd name="connsiteY148" fmla="*/ 869194 h 2224519"/>
                  <a:gd name="connsiteX149" fmla="*/ 1100158 w 3598513"/>
                  <a:gd name="connsiteY149" fmla="*/ 1004845 h 2224519"/>
                  <a:gd name="connsiteX150" fmla="*/ 904215 w 3598513"/>
                  <a:gd name="connsiteY150" fmla="*/ 1014893 h 2224519"/>
                  <a:gd name="connsiteX151" fmla="*/ 929336 w 3598513"/>
                  <a:gd name="connsiteY151" fmla="*/ 1175667 h 2224519"/>
                  <a:gd name="connsiteX152" fmla="*/ 708272 w 3598513"/>
                  <a:gd name="connsiteY152" fmla="*/ 984749 h 2224519"/>
                  <a:gd name="connsiteX153" fmla="*/ 607789 w 3598513"/>
                  <a:gd name="connsiteY153" fmla="*/ 914411 h 2224519"/>
                  <a:gd name="connsiteX154" fmla="*/ 809594 w 3598513"/>
                  <a:gd name="connsiteY154" fmla="*/ 1313832 h 2224519"/>
                  <a:gd name="connsiteX155" fmla="*/ 512330 w 3598513"/>
                  <a:gd name="connsiteY155" fmla="*/ 1356538 h 2224519"/>
                  <a:gd name="connsiteX156" fmla="*/ 647983 w 3598513"/>
                  <a:gd name="connsiteY156" fmla="*/ 1874028 h 2224519"/>
                  <a:gd name="connsiteX157" fmla="*/ 537449 w 3598513"/>
                  <a:gd name="connsiteY157" fmla="*/ 1798666 h 2224519"/>
                  <a:gd name="connsiteX158" fmla="*/ 391749 w 3598513"/>
                  <a:gd name="connsiteY158" fmla="*/ 1733351 h 2224519"/>
                  <a:gd name="connsiteX159" fmla="*/ 230975 w 3598513"/>
                  <a:gd name="connsiteY159" fmla="*/ 1436924 h 2224519"/>
                  <a:gd name="connsiteX160" fmla="*/ 356580 w 3598513"/>
                  <a:gd name="connsiteY160" fmla="*/ 1668037 h 2224519"/>
                  <a:gd name="connsiteX161" fmla="*/ 431942 w 3598513"/>
                  <a:gd name="connsiteY161" fmla="*/ 1833835 h 2224519"/>
                  <a:gd name="connsiteX162" fmla="*/ 527402 w 3598513"/>
                  <a:gd name="connsiteY162" fmla="*/ 1874028 h 2224519"/>
                  <a:gd name="connsiteX163" fmla="*/ 507305 w 3598513"/>
                  <a:gd name="connsiteY163" fmla="*/ 1989585 h 2224519"/>
                  <a:gd name="connsiteX164" fmla="*/ 311362 w 3598513"/>
                  <a:gd name="connsiteY164" fmla="*/ 2180503 h 2224519"/>
                  <a:gd name="connsiteX165" fmla="*/ 250235 w 3598513"/>
                  <a:gd name="connsiteY165" fmla="*/ 2142821 h 2224519"/>
                  <a:gd name="connsiteX166" fmla="*/ 220927 w 3598513"/>
                  <a:gd name="connsiteY166" fmla="*/ 1989584 h 2224519"/>
                  <a:gd name="connsiteX167" fmla="*/ 120444 w 3598513"/>
                  <a:gd name="connsiteY167" fmla="*/ 1909197 h 2224519"/>
                  <a:gd name="connsiteX168" fmla="*/ 65177 w 3598513"/>
                  <a:gd name="connsiteY168" fmla="*/ 1869004 h 2224519"/>
                  <a:gd name="connsiteX169" fmla="*/ 80251 w 3598513"/>
                  <a:gd name="connsiteY169" fmla="*/ 1673060 h 2224519"/>
                  <a:gd name="connsiteX170" fmla="*/ 205854 w 3598513"/>
                  <a:gd name="connsiteY170" fmla="*/ 1813738 h 2224519"/>
                  <a:gd name="connsiteX171" fmla="*/ 301314 w 3598513"/>
                  <a:gd name="connsiteY171" fmla="*/ 1974512 h 2224519"/>
                  <a:gd name="connsiteX172" fmla="*/ 326435 w 3598513"/>
                  <a:gd name="connsiteY172" fmla="*/ 1863979 h 2224519"/>
                  <a:gd name="connsiteX173" fmla="*/ 175710 w 3598513"/>
                  <a:gd name="connsiteY173" fmla="*/ 1517311 h 2224519"/>
                  <a:gd name="connsiteX174" fmla="*/ 150589 w 3598513"/>
                  <a:gd name="connsiteY174" fmla="*/ 1482143 h 2224519"/>
                  <a:gd name="connsiteX175" fmla="*/ 30008 w 3598513"/>
                  <a:gd name="connsiteY175" fmla="*/ 1642916 h 2224519"/>
                  <a:gd name="connsiteX176" fmla="*/ 19959 w 3598513"/>
                  <a:gd name="connsiteY176" fmla="*/ 1798665 h 2224519"/>
                  <a:gd name="connsiteX177" fmla="*/ 75227 w 3598513"/>
                  <a:gd name="connsiteY177" fmla="*/ 1301271 h 2224519"/>
                  <a:gd name="connsiteX178" fmla="*/ 175709 w 3598513"/>
                  <a:gd name="connsiteY178" fmla="*/ 1341465 h 2224519"/>
                  <a:gd name="connsiteX179" fmla="*/ 170685 w 3598513"/>
                  <a:gd name="connsiteY179" fmla="*/ 1125426 h 2224519"/>
                  <a:gd name="connsiteX180" fmla="*/ 95322 w 3598513"/>
                  <a:gd name="connsiteY180" fmla="*/ 1235957 h 2224519"/>
                  <a:gd name="connsiteX181" fmla="*/ 180733 w 3598513"/>
                  <a:gd name="connsiteY181" fmla="*/ 1045039 h 2224519"/>
                  <a:gd name="connsiteX182" fmla="*/ 276193 w 3598513"/>
                  <a:gd name="connsiteY182" fmla="*/ 864168 h 2224519"/>
                  <a:gd name="connsiteX183" fmla="*/ 471298 w 3598513"/>
                  <a:gd name="connsiteY183"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067861 w 3598513"/>
                  <a:gd name="connsiteY58" fmla="*/ 1171826 h 2224519"/>
                  <a:gd name="connsiteX59" fmla="*/ 3598480 w 3598513"/>
                  <a:gd name="connsiteY59" fmla="*/ 730034 h 2224519"/>
                  <a:gd name="connsiteX60" fmla="*/ 3295297 w 3598513"/>
                  <a:gd name="connsiteY60" fmla="*/ 1254404 h 2224519"/>
                  <a:gd name="connsiteX61" fmla="*/ 3022994 w 3598513"/>
                  <a:gd name="connsiteY61" fmla="*/ 1569182 h 2224519"/>
                  <a:gd name="connsiteX62" fmla="*/ 2712657 w 3598513"/>
                  <a:gd name="connsiteY62" fmla="*/ 1572996 h 2224519"/>
                  <a:gd name="connsiteX63" fmla="*/ 2364994 w 3598513"/>
                  <a:gd name="connsiteY63" fmla="*/ 1739684 h 2224519"/>
                  <a:gd name="connsiteX64" fmla="*/ 1741107 w 3598513"/>
                  <a:gd name="connsiteY64" fmla="*/ 1953996 h 2224519"/>
                  <a:gd name="connsiteX65" fmla="*/ 1783969 w 3598513"/>
                  <a:gd name="connsiteY65" fmla="*/ 1796834 h 2224519"/>
                  <a:gd name="connsiteX66" fmla="*/ 1836357 w 3598513"/>
                  <a:gd name="connsiteY66" fmla="*/ 1606334 h 2224519"/>
                  <a:gd name="connsiteX67" fmla="*/ 2164969 w 3598513"/>
                  <a:gd name="connsiteY67" fmla="*/ 1577759 h 2224519"/>
                  <a:gd name="connsiteX68" fmla="*/ 2050669 w 3598513"/>
                  <a:gd name="connsiteY68" fmla="*/ 1434884 h 2224519"/>
                  <a:gd name="connsiteX69" fmla="*/ 2241169 w 3598513"/>
                  <a:gd name="connsiteY69" fmla="*/ 1339634 h 2224519"/>
                  <a:gd name="connsiteX70" fmla="*/ 2339650 w 3598513"/>
                  <a:gd name="connsiteY70" fmla="*/ 1482143 h 2224519"/>
                  <a:gd name="connsiteX71" fmla="*/ 2331894 w 3598513"/>
                  <a:gd name="connsiteY71" fmla="*/ 1673849 h 2224519"/>
                  <a:gd name="connsiteX72" fmla="*/ 2343788 w 3598513"/>
                  <a:gd name="connsiteY72" fmla="*/ 1428354 h 2224519"/>
                  <a:gd name="connsiteX73" fmla="*/ 2720306 w 3598513"/>
                  <a:gd name="connsiteY73" fmla="*/ 1293883 h 2224519"/>
                  <a:gd name="connsiteX74" fmla="*/ 2888869 w 3598513"/>
                  <a:gd name="connsiteY74" fmla="*/ 1406308 h 2224519"/>
                  <a:gd name="connsiteX75" fmla="*/ 2769954 w 3598513"/>
                  <a:gd name="connsiteY75" fmla="*/ 1300090 h 2224519"/>
                  <a:gd name="connsiteX76" fmla="*/ 2889945 w 3598513"/>
                  <a:gd name="connsiteY76" fmla="*/ 1304227 h 2224519"/>
                  <a:gd name="connsiteX77" fmla="*/ 3067860 w 3598513"/>
                  <a:gd name="connsiteY77" fmla="*/ 1432491 h 2224519"/>
                  <a:gd name="connsiteX78" fmla="*/ 3246055 w 3598513"/>
                  <a:gd name="connsiteY78" fmla="*/ 1339634 h 2224519"/>
                  <a:gd name="connsiteX79" fmla="*/ 3237501 w 3598513"/>
                  <a:gd name="connsiteY79" fmla="*/ 1072524 h 2224519"/>
                  <a:gd name="connsiteX80" fmla="*/ 3071998 w 3598513"/>
                  <a:gd name="connsiteY80" fmla="*/ 1386978 h 2224519"/>
                  <a:gd name="connsiteX81" fmla="*/ 3109236 w 3598513"/>
                  <a:gd name="connsiteY81" fmla="*/ 1312503 h 2224519"/>
                  <a:gd name="connsiteX82" fmla="*/ 2894083 w 3598513"/>
                  <a:gd name="connsiteY82" fmla="*/ 1266989 h 2224519"/>
                  <a:gd name="connsiteX83" fmla="*/ 2794782 w 3598513"/>
                  <a:gd name="connsiteY83" fmla="*/ 1204926 h 2224519"/>
                  <a:gd name="connsiteX84" fmla="*/ 2584069 w 3598513"/>
                  <a:gd name="connsiteY84" fmla="*/ 1239621 h 2224519"/>
                  <a:gd name="connsiteX85" fmla="*/ 2044267 w 3598513"/>
                  <a:gd name="connsiteY85" fmla="*/ 1386634 h 2224519"/>
                  <a:gd name="connsiteX86" fmla="*/ 2005425 w 3598513"/>
                  <a:gd name="connsiteY86" fmla="*/ 1225334 h 2224519"/>
                  <a:gd name="connsiteX87" fmla="*/ 2372137 w 3598513"/>
                  <a:gd name="connsiteY87" fmla="*/ 1108652 h 2224519"/>
                  <a:gd name="connsiteX88" fmla="*/ 2803144 w 3598513"/>
                  <a:gd name="connsiteY88" fmla="*/ 1101508 h 2224519"/>
                  <a:gd name="connsiteX89" fmla="*/ 2560257 w 3598513"/>
                  <a:gd name="connsiteY89" fmla="*/ 820521 h 2224519"/>
                  <a:gd name="connsiteX90" fmla="*/ 2226881 w 3598513"/>
                  <a:gd name="connsiteY90" fmla="*/ 1049121 h 2224519"/>
                  <a:gd name="connsiteX91" fmla="*/ 2105637 w 3598513"/>
                  <a:gd name="connsiteY91" fmla="*/ 967096 h 2224519"/>
                  <a:gd name="connsiteX92" fmla="*/ 1771168 w 3598513"/>
                  <a:gd name="connsiteY92" fmla="*/ 1203194 h 2224519"/>
                  <a:gd name="connsiteX93" fmla="*/ 1666272 w 3598513"/>
                  <a:gd name="connsiteY93" fmla="*/ 1103537 h 2224519"/>
                  <a:gd name="connsiteX94" fmla="*/ 1333340 w 3598513"/>
                  <a:gd name="connsiteY94" fmla="*/ 1505003 h 2224519"/>
                  <a:gd name="connsiteX95" fmla="*/ 1260930 w 3598513"/>
                  <a:gd name="connsiteY95" fmla="*/ 1457024 h 2224519"/>
                  <a:gd name="connsiteX96" fmla="*/ 1613074 w 3598513"/>
                  <a:gd name="connsiteY96" fmla="*/ 1076685 h 2224519"/>
                  <a:gd name="connsiteX97" fmla="*/ 1920715 w 3598513"/>
                  <a:gd name="connsiteY97" fmla="*/ 821267 h 2224519"/>
                  <a:gd name="connsiteX98" fmla="*/ 1829273 w 3598513"/>
                  <a:gd name="connsiteY98" fmla="*/ 817291 h 2224519"/>
                  <a:gd name="connsiteX99" fmla="*/ 1773614 w 3598513"/>
                  <a:gd name="connsiteY99" fmla="*/ 761632 h 2224519"/>
                  <a:gd name="connsiteX100" fmla="*/ 1456874 w 3598513"/>
                  <a:gd name="connsiteY100" fmla="*/ 1004847 h 2224519"/>
                  <a:gd name="connsiteX101" fmla="*/ 1527211 w 3598513"/>
                  <a:gd name="connsiteY101" fmla="*/ 753639 h 2224519"/>
                  <a:gd name="connsiteX102" fmla="*/ 1421703 w 3598513"/>
                  <a:gd name="connsiteY102" fmla="*/ 834026 h 2224519"/>
                  <a:gd name="connsiteX103" fmla="*/ 1512138 w 3598513"/>
                  <a:gd name="connsiteY103" fmla="*/ 834026 h 2224519"/>
                  <a:gd name="connsiteX104" fmla="*/ 1371461 w 3598513"/>
                  <a:gd name="connsiteY104" fmla="*/ 1019920 h 2224519"/>
                  <a:gd name="connsiteX105" fmla="*/ 1115228 w 3598513"/>
                  <a:gd name="connsiteY105" fmla="*/ 1246008 h 2224519"/>
                  <a:gd name="connsiteX106" fmla="*/ 907141 w 3598513"/>
                  <a:gd name="connsiteY106" fmla="*/ 1537410 h 2224519"/>
                  <a:gd name="connsiteX107" fmla="*/ 858995 w 3598513"/>
                  <a:gd name="connsiteY107" fmla="*/ 1612773 h 2224519"/>
                  <a:gd name="connsiteX108" fmla="*/ 1009720 w 3598513"/>
                  <a:gd name="connsiteY108" fmla="*/ 1909199 h 2224519"/>
                  <a:gd name="connsiteX109" fmla="*/ 1100156 w 3598513"/>
                  <a:gd name="connsiteY109" fmla="*/ 1889102 h 2224519"/>
                  <a:gd name="connsiteX110" fmla="*/ 1243117 w 3598513"/>
                  <a:gd name="connsiteY110" fmla="*/ 1429806 h 2224519"/>
                  <a:gd name="connsiteX111" fmla="*/ 1356169 w 3598513"/>
                  <a:gd name="connsiteY111" fmla="*/ 1501105 h 2224519"/>
                  <a:gd name="connsiteX112" fmla="*/ 1352194 w 3598513"/>
                  <a:gd name="connsiteY112" fmla="*/ 1596520 h 2224519"/>
                  <a:gd name="connsiteX113" fmla="*/ 1324384 w 3598513"/>
                  <a:gd name="connsiteY113" fmla="*/ 1770376 h 2224519"/>
                  <a:gd name="connsiteX114" fmla="*/ 1416465 w 3598513"/>
                  <a:gd name="connsiteY114" fmla="*/ 1910842 h 2224519"/>
                  <a:gd name="connsiteX115" fmla="*/ 1340269 w 3598513"/>
                  <a:gd name="connsiteY115" fmla="*/ 1640250 h 2224519"/>
                  <a:gd name="connsiteX116" fmla="*/ 1606637 w 3598513"/>
                  <a:gd name="connsiteY116" fmla="*/ 1513030 h 2224519"/>
                  <a:gd name="connsiteX117" fmla="*/ 1723643 w 3598513"/>
                  <a:gd name="connsiteY117" fmla="*/ 1293596 h 2224519"/>
                  <a:gd name="connsiteX118" fmla="*/ 1989073 w 3598513"/>
                  <a:gd name="connsiteY118" fmla="*/ 1262840 h 2224519"/>
                  <a:gd name="connsiteX119" fmla="*/ 1885956 w 3598513"/>
                  <a:gd name="connsiteY119" fmla="*/ 1550615 h 2224519"/>
                  <a:gd name="connsiteX120" fmla="*/ 1755393 w 3598513"/>
                  <a:gd name="connsiteY120" fmla="*/ 1719046 h 2224519"/>
                  <a:gd name="connsiteX121" fmla="*/ 1596312 w 3598513"/>
                  <a:gd name="connsiteY121" fmla="*/ 2013962 h 2224519"/>
                  <a:gd name="connsiteX122" fmla="*/ 1574831 w 3598513"/>
                  <a:gd name="connsiteY122" fmla="*/ 1921749 h 2224519"/>
                  <a:gd name="connsiteX123" fmla="*/ 1471464 w 3598513"/>
                  <a:gd name="connsiteY123" fmla="*/ 2065646 h 2224519"/>
                  <a:gd name="connsiteX124" fmla="*/ 1582781 w 3598513"/>
                  <a:gd name="connsiteY124" fmla="*/ 2133232 h 2224519"/>
                  <a:gd name="connsiteX125" fmla="*/ 1451584 w 3598513"/>
                  <a:gd name="connsiteY125" fmla="*/ 2200818 h 2224519"/>
                  <a:gd name="connsiteX126" fmla="*/ 1228948 w 3598513"/>
                  <a:gd name="connsiteY126" fmla="*/ 2208769 h 2224519"/>
                  <a:gd name="connsiteX127" fmla="*/ 982457 w 3598513"/>
                  <a:gd name="connsiteY127" fmla="*/ 2216722 h 2224519"/>
                  <a:gd name="connsiteX128" fmla="*/ 966555 w 3598513"/>
                  <a:gd name="connsiteY128" fmla="*/ 2137207 h 2224519"/>
                  <a:gd name="connsiteX129" fmla="*/ 1197143 w 3598513"/>
                  <a:gd name="connsiteY129" fmla="*/ 2161061 h 2224519"/>
                  <a:gd name="connsiteX130" fmla="*/ 1324364 w 3598513"/>
                  <a:gd name="connsiteY130" fmla="*/ 2141182 h 2224519"/>
                  <a:gd name="connsiteX131" fmla="*/ 1280632 w 3598513"/>
                  <a:gd name="connsiteY131" fmla="*/ 1954329 h 2224519"/>
                  <a:gd name="connsiteX132" fmla="*/ 1407852 w 3598513"/>
                  <a:gd name="connsiteY132" fmla="*/ 1926500 h 2224519"/>
                  <a:gd name="connsiteX133" fmla="*/ 1247453 w 3598513"/>
                  <a:gd name="connsiteY133" fmla="*/ 1884840 h 2224519"/>
                  <a:gd name="connsiteX134" fmla="*/ 1182614 w 3598513"/>
                  <a:gd name="connsiteY134" fmla="*/ 2054900 h 2224519"/>
                  <a:gd name="connsiteX135" fmla="*/ 1024793 w 3598513"/>
                  <a:gd name="connsiteY135" fmla="*/ 2120214 h 2224519"/>
                  <a:gd name="connsiteX136" fmla="*/ 884116 w 3598513"/>
                  <a:gd name="connsiteY136" fmla="*/ 1758474 h 2224519"/>
                  <a:gd name="connsiteX137" fmla="*/ 843922 w 3598513"/>
                  <a:gd name="connsiteY137" fmla="*/ 2069973 h 2224519"/>
                  <a:gd name="connsiteX138" fmla="*/ 703246 w 3598513"/>
                  <a:gd name="connsiteY138" fmla="*/ 1657991 h 2224519"/>
                  <a:gd name="connsiteX139" fmla="*/ 803729 w 3598513"/>
                  <a:gd name="connsiteY139" fmla="*/ 1406782 h 2224519"/>
                  <a:gd name="connsiteX140" fmla="*/ 884115 w 3598513"/>
                  <a:gd name="connsiteY140" fmla="*/ 1246008 h 2224519"/>
                  <a:gd name="connsiteX141" fmla="*/ 1160446 w 3598513"/>
                  <a:gd name="connsiteY141" fmla="*/ 1125427 h 2224519"/>
                  <a:gd name="connsiteX142" fmla="*/ 1637744 w 3598513"/>
                  <a:gd name="connsiteY142" fmla="*/ 648131 h 2224519"/>
                  <a:gd name="connsiteX143" fmla="*/ 1763348 w 3598513"/>
                  <a:gd name="connsiteY143" fmla="*/ 336632 h 2224519"/>
                  <a:gd name="connsiteX144" fmla="*/ 1642768 w 3598513"/>
                  <a:gd name="connsiteY144" fmla="*/ 376825 h 2224519"/>
                  <a:gd name="connsiteX145" fmla="*/ 1451848 w 3598513"/>
                  <a:gd name="connsiteY145" fmla="*/ 658179 h 2224519"/>
                  <a:gd name="connsiteX146" fmla="*/ 1170498 w 3598513"/>
                  <a:gd name="connsiteY146" fmla="*/ 497404 h 2224519"/>
                  <a:gd name="connsiteX147" fmla="*/ 1200641 w 3598513"/>
                  <a:gd name="connsiteY147" fmla="*/ 633056 h 2224519"/>
                  <a:gd name="connsiteX148" fmla="*/ 1115230 w 3598513"/>
                  <a:gd name="connsiteY148" fmla="*/ 869194 h 2224519"/>
                  <a:gd name="connsiteX149" fmla="*/ 1100158 w 3598513"/>
                  <a:gd name="connsiteY149" fmla="*/ 1004845 h 2224519"/>
                  <a:gd name="connsiteX150" fmla="*/ 904215 w 3598513"/>
                  <a:gd name="connsiteY150" fmla="*/ 1014893 h 2224519"/>
                  <a:gd name="connsiteX151" fmla="*/ 929336 w 3598513"/>
                  <a:gd name="connsiteY151" fmla="*/ 1175667 h 2224519"/>
                  <a:gd name="connsiteX152" fmla="*/ 708272 w 3598513"/>
                  <a:gd name="connsiteY152" fmla="*/ 984749 h 2224519"/>
                  <a:gd name="connsiteX153" fmla="*/ 607789 w 3598513"/>
                  <a:gd name="connsiteY153" fmla="*/ 914411 h 2224519"/>
                  <a:gd name="connsiteX154" fmla="*/ 809594 w 3598513"/>
                  <a:gd name="connsiteY154" fmla="*/ 1313832 h 2224519"/>
                  <a:gd name="connsiteX155" fmla="*/ 512330 w 3598513"/>
                  <a:gd name="connsiteY155" fmla="*/ 1356538 h 2224519"/>
                  <a:gd name="connsiteX156" fmla="*/ 647983 w 3598513"/>
                  <a:gd name="connsiteY156" fmla="*/ 1874028 h 2224519"/>
                  <a:gd name="connsiteX157" fmla="*/ 537449 w 3598513"/>
                  <a:gd name="connsiteY157" fmla="*/ 1798666 h 2224519"/>
                  <a:gd name="connsiteX158" fmla="*/ 391749 w 3598513"/>
                  <a:gd name="connsiteY158" fmla="*/ 1733351 h 2224519"/>
                  <a:gd name="connsiteX159" fmla="*/ 230975 w 3598513"/>
                  <a:gd name="connsiteY159" fmla="*/ 1436924 h 2224519"/>
                  <a:gd name="connsiteX160" fmla="*/ 356580 w 3598513"/>
                  <a:gd name="connsiteY160" fmla="*/ 1668037 h 2224519"/>
                  <a:gd name="connsiteX161" fmla="*/ 431942 w 3598513"/>
                  <a:gd name="connsiteY161" fmla="*/ 1833835 h 2224519"/>
                  <a:gd name="connsiteX162" fmla="*/ 527402 w 3598513"/>
                  <a:gd name="connsiteY162" fmla="*/ 1874028 h 2224519"/>
                  <a:gd name="connsiteX163" fmla="*/ 507305 w 3598513"/>
                  <a:gd name="connsiteY163" fmla="*/ 1989585 h 2224519"/>
                  <a:gd name="connsiteX164" fmla="*/ 311362 w 3598513"/>
                  <a:gd name="connsiteY164" fmla="*/ 2180503 h 2224519"/>
                  <a:gd name="connsiteX165" fmla="*/ 250235 w 3598513"/>
                  <a:gd name="connsiteY165" fmla="*/ 2142821 h 2224519"/>
                  <a:gd name="connsiteX166" fmla="*/ 220927 w 3598513"/>
                  <a:gd name="connsiteY166" fmla="*/ 1989584 h 2224519"/>
                  <a:gd name="connsiteX167" fmla="*/ 120444 w 3598513"/>
                  <a:gd name="connsiteY167" fmla="*/ 1909197 h 2224519"/>
                  <a:gd name="connsiteX168" fmla="*/ 65177 w 3598513"/>
                  <a:gd name="connsiteY168" fmla="*/ 1869004 h 2224519"/>
                  <a:gd name="connsiteX169" fmla="*/ 80251 w 3598513"/>
                  <a:gd name="connsiteY169" fmla="*/ 1673060 h 2224519"/>
                  <a:gd name="connsiteX170" fmla="*/ 205854 w 3598513"/>
                  <a:gd name="connsiteY170" fmla="*/ 1813738 h 2224519"/>
                  <a:gd name="connsiteX171" fmla="*/ 301314 w 3598513"/>
                  <a:gd name="connsiteY171" fmla="*/ 1974512 h 2224519"/>
                  <a:gd name="connsiteX172" fmla="*/ 326435 w 3598513"/>
                  <a:gd name="connsiteY172" fmla="*/ 1863979 h 2224519"/>
                  <a:gd name="connsiteX173" fmla="*/ 175710 w 3598513"/>
                  <a:gd name="connsiteY173" fmla="*/ 1517311 h 2224519"/>
                  <a:gd name="connsiteX174" fmla="*/ 150589 w 3598513"/>
                  <a:gd name="connsiteY174" fmla="*/ 1482143 h 2224519"/>
                  <a:gd name="connsiteX175" fmla="*/ 30008 w 3598513"/>
                  <a:gd name="connsiteY175" fmla="*/ 1642916 h 2224519"/>
                  <a:gd name="connsiteX176" fmla="*/ 19959 w 3598513"/>
                  <a:gd name="connsiteY176" fmla="*/ 1798665 h 2224519"/>
                  <a:gd name="connsiteX177" fmla="*/ 75227 w 3598513"/>
                  <a:gd name="connsiteY177" fmla="*/ 1301271 h 2224519"/>
                  <a:gd name="connsiteX178" fmla="*/ 175709 w 3598513"/>
                  <a:gd name="connsiteY178" fmla="*/ 1341465 h 2224519"/>
                  <a:gd name="connsiteX179" fmla="*/ 170685 w 3598513"/>
                  <a:gd name="connsiteY179" fmla="*/ 1125426 h 2224519"/>
                  <a:gd name="connsiteX180" fmla="*/ 95322 w 3598513"/>
                  <a:gd name="connsiteY180" fmla="*/ 1235957 h 2224519"/>
                  <a:gd name="connsiteX181" fmla="*/ 180733 w 3598513"/>
                  <a:gd name="connsiteY181" fmla="*/ 1045039 h 2224519"/>
                  <a:gd name="connsiteX182" fmla="*/ 276193 w 3598513"/>
                  <a:gd name="connsiteY182" fmla="*/ 864168 h 2224519"/>
                  <a:gd name="connsiteX183" fmla="*/ 471298 w 3598513"/>
                  <a:gd name="connsiteY183"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067861 w 3598513"/>
                  <a:gd name="connsiteY58" fmla="*/ 1171826 h 2224519"/>
                  <a:gd name="connsiteX59" fmla="*/ 3598480 w 3598513"/>
                  <a:gd name="connsiteY59" fmla="*/ 730034 h 2224519"/>
                  <a:gd name="connsiteX60" fmla="*/ 3295297 w 3598513"/>
                  <a:gd name="connsiteY60" fmla="*/ 1254404 h 2224519"/>
                  <a:gd name="connsiteX61" fmla="*/ 3022994 w 3598513"/>
                  <a:gd name="connsiteY61" fmla="*/ 1569182 h 2224519"/>
                  <a:gd name="connsiteX62" fmla="*/ 2712657 w 3598513"/>
                  <a:gd name="connsiteY62" fmla="*/ 1572996 h 2224519"/>
                  <a:gd name="connsiteX63" fmla="*/ 2364994 w 3598513"/>
                  <a:gd name="connsiteY63" fmla="*/ 1739684 h 2224519"/>
                  <a:gd name="connsiteX64" fmla="*/ 1741107 w 3598513"/>
                  <a:gd name="connsiteY64" fmla="*/ 1953996 h 2224519"/>
                  <a:gd name="connsiteX65" fmla="*/ 1783969 w 3598513"/>
                  <a:gd name="connsiteY65" fmla="*/ 1796834 h 2224519"/>
                  <a:gd name="connsiteX66" fmla="*/ 1836357 w 3598513"/>
                  <a:gd name="connsiteY66" fmla="*/ 1606334 h 2224519"/>
                  <a:gd name="connsiteX67" fmla="*/ 2164969 w 3598513"/>
                  <a:gd name="connsiteY67" fmla="*/ 1577759 h 2224519"/>
                  <a:gd name="connsiteX68" fmla="*/ 2050669 w 3598513"/>
                  <a:gd name="connsiteY68" fmla="*/ 1434884 h 2224519"/>
                  <a:gd name="connsiteX69" fmla="*/ 2241169 w 3598513"/>
                  <a:gd name="connsiteY69" fmla="*/ 1339634 h 2224519"/>
                  <a:gd name="connsiteX70" fmla="*/ 2339650 w 3598513"/>
                  <a:gd name="connsiteY70" fmla="*/ 1482143 h 2224519"/>
                  <a:gd name="connsiteX71" fmla="*/ 2331894 w 3598513"/>
                  <a:gd name="connsiteY71" fmla="*/ 1673849 h 2224519"/>
                  <a:gd name="connsiteX72" fmla="*/ 2343788 w 3598513"/>
                  <a:gd name="connsiteY72" fmla="*/ 1428354 h 2224519"/>
                  <a:gd name="connsiteX73" fmla="*/ 2720306 w 3598513"/>
                  <a:gd name="connsiteY73" fmla="*/ 1293883 h 2224519"/>
                  <a:gd name="connsiteX74" fmla="*/ 2888869 w 3598513"/>
                  <a:gd name="connsiteY74" fmla="*/ 1406308 h 2224519"/>
                  <a:gd name="connsiteX75" fmla="*/ 2769954 w 3598513"/>
                  <a:gd name="connsiteY75" fmla="*/ 1300090 h 2224519"/>
                  <a:gd name="connsiteX76" fmla="*/ 2889945 w 3598513"/>
                  <a:gd name="connsiteY76" fmla="*/ 1304227 h 2224519"/>
                  <a:gd name="connsiteX77" fmla="*/ 3067860 w 3598513"/>
                  <a:gd name="connsiteY77" fmla="*/ 1432491 h 2224519"/>
                  <a:gd name="connsiteX78" fmla="*/ 3217093 w 3598513"/>
                  <a:gd name="connsiteY78" fmla="*/ 1277570 h 2224519"/>
                  <a:gd name="connsiteX79" fmla="*/ 3237501 w 3598513"/>
                  <a:gd name="connsiteY79" fmla="*/ 1072524 h 2224519"/>
                  <a:gd name="connsiteX80" fmla="*/ 3071998 w 3598513"/>
                  <a:gd name="connsiteY80" fmla="*/ 1386978 h 2224519"/>
                  <a:gd name="connsiteX81" fmla="*/ 3109236 w 3598513"/>
                  <a:gd name="connsiteY81" fmla="*/ 1312503 h 2224519"/>
                  <a:gd name="connsiteX82" fmla="*/ 2894083 w 3598513"/>
                  <a:gd name="connsiteY82" fmla="*/ 1266989 h 2224519"/>
                  <a:gd name="connsiteX83" fmla="*/ 2794782 w 3598513"/>
                  <a:gd name="connsiteY83" fmla="*/ 1204926 h 2224519"/>
                  <a:gd name="connsiteX84" fmla="*/ 2584069 w 3598513"/>
                  <a:gd name="connsiteY84" fmla="*/ 1239621 h 2224519"/>
                  <a:gd name="connsiteX85" fmla="*/ 2044267 w 3598513"/>
                  <a:gd name="connsiteY85" fmla="*/ 1386634 h 2224519"/>
                  <a:gd name="connsiteX86" fmla="*/ 2005425 w 3598513"/>
                  <a:gd name="connsiteY86" fmla="*/ 1225334 h 2224519"/>
                  <a:gd name="connsiteX87" fmla="*/ 2372137 w 3598513"/>
                  <a:gd name="connsiteY87" fmla="*/ 1108652 h 2224519"/>
                  <a:gd name="connsiteX88" fmla="*/ 2803144 w 3598513"/>
                  <a:gd name="connsiteY88" fmla="*/ 1101508 h 2224519"/>
                  <a:gd name="connsiteX89" fmla="*/ 2560257 w 3598513"/>
                  <a:gd name="connsiteY89" fmla="*/ 820521 h 2224519"/>
                  <a:gd name="connsiteX90" fmla="*/ 2226881 w 3598513"/>
                  <a:gd name="connsiteY90" fmla="*/ 1049121 h 2224519"/>
                  <a:gd name="connsiteX91" fmla="*/ 2105637 w 3598513"/>
                  <a:gd name="connsiteY91" fmla="*/ 967096 h 2224519"/>
                  <a:gd name="connsiteX92" fmla="*/ 1771168 w 3598513"/>
                  <a:gd name="connsiteY92" fmla="*/ 1203194 h 2224519"/>
                  <a:gd name="connsiteX93" fmla="*/ 1666272 w 3598513"/>
                  <a:gd name="connsiteY93" fmla="*/ 1103537 h 2224519"/>
                  <a:gd name="connsiteX94" fmla="*/ 1333340 w 3598513"/>
                  <a:gd name="connsiteY94" fmla="*/ 1505003 h 2224519"/>
                  <a:gd name="connsiteX95" fmla="*/ 1260930 w 3598513"/>
                  <a:gd name="connsiteY95" fmla="*/ 1457024 h 2224519"/>
                  <a:gd name="connsiteX96" fmla="*/ 1613074 w 3598513"/>
                  <a:gd name="connsiteY96" fmla="*/ 1076685 h 2224519"/>
                  <a:gd name="connsiteX97" fmla="*/ 1920715 w 3598513"/>
                  <a:gd name="connsiteY97" fmla="*/ 821267 h 2224519"/>
                  <a:gd name="connsiteX98" fmla="*/ 1829273 w 3598513"/>
                  <a:gd name="connsiteY98" fmla="*/ 817291 h 2224519"/>
                  <a:gd name="connsiteX99" fmla="*/ 1773614 w 3598513"/>
                  <a:gd name="connsiteY99" fmla="*/ 761632 h 2224519"/>
                  <a:gd name="connsiteX100" fmla="*/ 1456874 w 3598513"/>
                  <a:gd name="connsiteY100" fmla="*/ 1004847 h 2224519"/>
                  <a:gd name="connsiteX101" fmla="*/ 1527211 w 3598513"/>
                  <a:gd name="connsiteY101" fmla="*/ 753639 h 2224519"/>
                  <a:gd name="connsiteX102" fmla="*/ 1421703 w 3598513"/>
                  <a:gd name="connsiteY102" fmla="*/ 834026 h 2224519"/>
                  <a:gd name="connsiteX103" fmla="*/ 1512138 w 3598513"/>
                  <a:gd name="connsiteY103" fmla="*/ 834026 h 2224519"/>
                  <a:gd name="connsiteX104" fmla="*/ 1371461 w 3598513"/>
                  <a:gd name="connsiteY104" fmla="*/ 1019920 h 2224519"/>
                  <a:gd name="connsiteX105" fmla="*/ 1115228 w 3598513"/>
                  <a:gd name="connsiteY105" fmla="*/ 1246008 h 2224519"/>
                  <a:gd name="connsiteX106" fmla="*/ 907141 w 3598513"/>
                  <a:gd name="connsiteY106" fmla="*/ 1537410 h 2224519"/>
                  <a:gd name="connsiteX107" fmla="*/ 858995 w 3598513"/>
                  <a:gd name="connsiteY107" fmla="*/ 1612773 h 2224519"/>
                  <a:gd name="connsiteX108" fmla="*/ 1009720 w 3598513"/>
                  <a:gd name="connsiteY108" fmla="*/ 1909199 h 2224519"/>
                  <a:gd name="connsiteX109" fmla="*/ 1100156 w 3598513"/>
                  <a:gd name="connsiteY109" fmla="*/ 1889102 h 2224519"/>
                  <a:gd name="connsiteX110" fmla="*/ 1243117 w 3598513"/>
                  <a:gd name="connsiteY110" fmla="*/ 1429806 h 2224519"/>
                  <a:gd name="connsiteX111" fmla="*/ 1356169 w 3598513"/>
                  <a:gd name="connsiteY111" fmla="*/ 1501105 h 2224519"/>
                  <a:gd name="connsiteX112" fmla="*/ 1352194 w 3598513"/>
                  <a:gd name="connsiteY112" fmla="*/ 1596520 h 2224519"/>
                  <a:gd name="connsiteX113" fmla="*/ 1324384 w 3598513"/>
                  <a:gd name="connsiteY113" fmla="*/ 1770376 h 2224519"/>
                  <a:gd name="connsiteX114" fmla="*/ 1416465 w 3598513"/>
                  <a:gd name="connsiteY114" fmla="*/ 1910842 h 2224519"/>
                  <a:gd name="connsiteX115" fmla="*/ 1340269 w 3598513"/>
                  <a:gd name="connsiteY115" fmla="*/ 1640250 h 2224519"/>
                  <a:gd name="connsiteX116" fmla="*/ 1606637 w 3598513"/>
                  <a:gd name="connsiteY116" fmla="*/ 1513030 h 2224519"/>
                  <a:gd name="connsiteX117" fmla="*/ 1723643 w 3598513"/>
                  <a:gd name="connsiteY117" fmla="*/ 1293596 h 2224519"/>
                  <a:gd name="connsiteX118" fmla="*/ 1989073 w 3598513"/>
                  <a:gd name="connsiteY118" fmla="*/ 1262840 h 2224519"/>
                  <a:gd name="connsiteX119" fmla="*/ 1885956 w 3598513"/>
                  <a:gd name="connsiteY119" fmla="*/ 1550615 h 2224519"/>
                  <a:gd name="connsiteX120" fmla="*/ 1755393 w 3598513"/>
                  <a:gd name="connsiteY120" fmla="*/ 1719046 h 2224519"/>
                  <a:gd name="connsiteX121" fmla="*/ 1596312 w 3598513"/>
                  <a:gd name="connsiteY121" fmla="*/ 2013962 h 2224519"/>
                  <a:gd name="connsiteX122" fmla="*/ 1574831 w 3598513"/>
                  <a:gd name="connsiteY122" fmla="*/ 1921749 h 2224519"/>
                  <a:gd name="connsiteX123" fmla="*/ 1471464 w 3598513"/>
                  <a:gd name="connsiteY123" fmla="*/ 2065646 h 2224519"/>
                  <a:gd name="connsiteX124" fmla="*/ 1582781 w 3598513"/>
                  <a:gd name="connsiteY124" fmla="*/ 2133232 h 2224519"/>
                  <a:gd name="connsiteX125" fmla="*/ 1451584 w 3598513"/>
                  <a:gd name="connsiteY125" fmla="*/ 2200818 h 2224519"/>
                  <a:gd name="connsiteX126" fmla="*/ 1228948 w 3598513"/>
                  <a:gd name="connsiteY126" fmla="*/ 2208769 h 2224519"/>
                  <a:gd name="connsiteX127" fmla="*/ 982457 w 3598513"/>
                  <a:gd name="connsiteY127" fmla="*/ 2216722 h 2224519"/>
                  <a:gd name="connsiteX128" fmla="*/ 966555 w 3598513"/>
                  <a:gd name="connsiteY128" fmla="*/ 2137207 h 2224519"/>
                  <a:gd name="connsiteX129" fmla="*/ 1197143 w 3598513"/>
                  <a:gd name="connsiteY129" fmla="*/ 2161061 h 2224519"/>
                  <a:gd name="connsiteX130" fmla="*/ 1324364 w 3598513"/>
                  <a:gd name="connsiteY130" fmla="*/ 2141182 h 2224519"/>
                  <a:gd name="connsiteX131" fmla="*/ 1280632 w 3598513"/>
                  <a:gd name="connsiteY131" fmla="*/ 1954329 h 2224519"/>
                  <a:gd name="connsiteX132" fmla="*/ 1407852 w 3598513"/>
                  <a:gd name="connsiteY132" fmla="*/ 1926500 h 2224519"/>
                  <a:gd name="connsiteX133" fmla="*/ 1247453 w 3598513"/>
                  <a:gd name="connsiteY133" fmla="*/ 1884840 h 2224519"/>
                  <a:gd name="connsiteX134" fmla="*/ 1182614 w 3598513"/>
                  <a:gd name="connsiteY134" fmla="*/ 2054900 h 2224519"/>
                  <a:gd name="connsiteX135" fmla="*/ 1024793 w 3598513"/>
                  <a:gd name="connsiteY135" fmla="*/ 2120214 h 2224519"/>
                  <a:gd name="connsiteX136" fmla="*/ 884116 w 3598513"/>
                  <a:gd name="connsiteY136" fmla="*/ 1758474 h 2224519"/>
                  <a:gd name="connsiteX137" fmla="*/ 843922 w 3598513"/>
                  <a:gd name="connsiteY137" fmla="*/ 2069973 h 2224519"/>
                  <a:gd name="connsiteX138" fmla="*/ 703246 w 3598513"/>
                  <a:gd name="connsiteY138" fmla="*/ 1657991 h 2224519"/>
                  <a:gd name="connsiteX139" fmla="*/ 803729 w 3598513"/>
                  <a:gd name="connsiteY139" fmla="*/ 1406782 h 2224519"/>
                  <a:gd name="connsiteX140" fmla="*/ 884115 w 3598513"/>
                  <a:gd name="connsiteY140" fmla="*/ 1246008 h 2224519"/>
                  <a:gd name="connsiteX141" fmla="*/ 1160446 w 3598513"/>
                  <a:gd name="connsiteY141" fmla="*/ 1125427 h 2224519"/>
                  <a:gd name="connsiteX142" fmla="*/ 1637744 w 3598513"/>
                  <a:gd name="connsiteY142" fmla="*/ 648131 h 2224519"/>
                  <a:gd name="connsiteX143" fmla="*/ 1763348 w 3598513"/>
                  <a:gd name="connsiteY143" fmla="*/ 336632 h 2224519"/>
                  <a:gd name="connsiteX144" fmla="*/ 1642768 w 3598513"/>
                  <a:gd name="connsiteY144" fmla="*/ 376825 h 2224519"/>
                  <a:gd name="connsiteX145" fmla="*/ 1451848 w 3598513"/>
                  <a:gd name="connsiteY145" fmla="*/ 658179 h 2224519"/>
                  <a:gd name="connsiteX146" fmla="*/ 1170498 w 3598513"/>
                  <a:gd name="connsiteY146" fmla="*/ 497404 h 2224519"/>
                  <a:gd name="connsiteX147" fmla="*/ 1200641 w 3598513"/>
                  <a:gd name="connsiteY147" fmla="*/ 633056 h 2224519"/>
                  <a:gd name="connsiteX148" fmla="*/ 1115230 w 3598513"/>
                  <a:gd name="connsiteY148" fmla="*/ 869194 h 2224519"/>
                  <a:gd name="connsiteX149" fmla="*/ 1100158 w 3598513"/>
                  <a:gd name="connsiteY149" fmla="*/ 1004845 h 2224519"/>
                  <a:gd name="connsiteX150" fmla="*/ 904215 w 3598513"/>
                  <a:gd name="connsiteY150" fmla="*/ 1014893 h 2224519"/>
                  <a:gd name="connsiteX151" fmla="*/ 929336 w 3598513"/>
                  <a:gd name="connsiteY151" fmla="*/ 1175667 h 2224519"/>
                  <a:gd name="connsiteX152" fmla="*/ 708272 w 3598513"/>
                  <a:gd name="connsiteY152" fmla="*/ 984749 h 2224519"/>
                  <a:gd name="connsiteX153" fmla="*/ 607789 w 3598513"/>
                  <a:gd name="connsiteY153" fmla="*/ 914411 h 2224519"/>
                  <a:gd name="connsiteX154" fmla="*/ 809594 w 3598513"/>
                  <a:gd name="connsiteY154" fmla="*/ 1313832 h 2224519"/>
                  <a:gd name="connsiteX155" fmla="*/ 512330 w 3598513"/>
                  <a:gd name="connsiteY155" fmla="*/ 1356538 h 2224519"/>
                  <a:gd name="connsiteX156" fmla="*/ 647983 w 3598513"/>
                  <a:gd name="connsiteY156" fmla="*/ 1874028 h 2224519"/>
                  <a:gd name="connsiteX157" fmla="*/ 537449 w 3598513"/>
                  <a:gd name="connsiteY157" fmla="*/ 1798666 h 2224519"/>
                  <a:gd name="connsiteX158" fmla="*/ 391749 w 3598513"/>
                  <a:gd name="connsiteY158" fmla="*/ 1733351 h 2224519"/>
                  <a:gd name="connsiteX159" fmla="*/ 230975 w 3598513"/>
                  <a:gd name="connsiteY159" fmla="*/ 1436924 h 2224519"/>
                  <a:gd name="connsiteX160" fmla="*/ 356580 w 3598513"/>
                  <a:gd name="connsiteY160" fmla="*/ 1668037 h 2224519"/>
                  <a:gd name="connsiteX161" fmla="*/ 431942 w 3598513"/>
                  <a:gd name="connsiteY161" fmla="*/ 1833835 h 2224519"/>
                  <a:gd name="connsiteX162" fmla="*/ 527402 w 3598513"/>
                  <a:gd name="connsiteY162" fmla="*/ 1874028 h 2224519"/>
                  <a:gd name="connsiteX163" fmla="*/ 507305 w 3598513"/>
                  <a:gd name="connsiteY163" fmla="*/ 1989585 h 2224519"/>
                  <a:gd name="connsiteX164" fmla="*/ 311362 w 3598513"/>
                  <a:gd name="connsiteY164" fmla="*/ 2180503 h 2224519"/>
                  <a:gd name="connsiteX165" fmla="*/ 250235 w 3598513"/>
                  <a:gd name="connsiteY165" fmla="*/ 2142821 h 2224519"/>
                  <a:gd name="connsiteX166" fmla="*/ 220927 w 3598513"/>
                  <a:gd name="connsiteY166" fmla="*/ 1989584 h 2224519"/>
                  <a:gd name="connsiteX167" fmla="*/ 120444 w 3598513"/>
                  <a:gd name="connsiteY167" fmla="*/ 1909197 h 2224519"/>
                  <a:gd name="connsiteX168" fmla="*/ 65177 w 3598513"/>
                  <a:gd name="connsiteY168" fmla="*/ 1869004 h 2224519"/>
                  <a:gd name="connsiteX169" fmla="*/ 80251 w 3598513"/>
                  <a:gd name="connsiteY169" fmla="*/ 1673060 h 2224519"/>
                  <a:gd name="connsiteX170" fmla="*/ 205854 w 3598513"/>
                  <a:gd name="connsiteY170" fmla="*/ 1813738 h 2224519"/>
                  <a:gd name="connsiteX171" fmla="*/ 301314 w 3598513"/>
                  <a:gd name="connsiteY171" fmla="*/ 1974512 h 2224519"/>
                  <a:gd name="connsiteX172" fmla="*/ 326435 w 3598513"/>
                  <a:gd name="connsiteY172" fmla="*/ 1863979 h 2224519"/>
                  <a:gd name="connsiteX173" fmla="*/ 175710 w 3598513"/>
                  <a:gd name="connsiteY173" fmla="*/ 1517311 h 2224519"/>
                  <a:gd name="connsiteX174" fmla="*/ 150589 w 3598513"/>
                  <a:gd name="connsiteY174" fmla="*/ 1482143 h 2224519"/>
                  <a:gd name="connsiteX175" fmla="*/ 30008 w 3598513"/>
                  <a:gd name="connsiteY175" fmla="*/ 1642916 h 2224519"/>
                  <a:gd name="connsiteX176" fmla="*/ 19959 w 3598513"/>
                  <a:gd name="connsiteY176" fmla="*/ 1798665 h 2224519"/>
                  <a:gd name="connsiteX177" fmla="*/ 75227 w 3598513"/>
                  <a:gd name="connsiteY177" fmla="*/ 1301271 h 2224519"/>
                  <a:gd name="connsiteX178" fmla="*/ 175709 w 3598513"/>
                  <a:gd name="connsiteY178" fmla="*/ 1341465 h 2224519"/>
                  <a:gd name="connsiteX179" fmla="*/ 170685 w 3598513"/>
                  <a:gd name="connsiteY179" fmla="*/ 1125426 h 2224519"/>
                  <a:gd name="connsiteX180" fmla="*/ 95322 w 3598513"/>
                  <a:gd name="connsiteY180" fmla="*/ 1235957 h 2224519"/>
                  <a:gd name="connsiteX181" fmla="*/ 180733 w 3598513"/>
                  <a:gd name="connsiteY181" fmla="*/ 1045039 h 2224519"/>
                  <a:gd name="connsiteX182" fmla="*/ 276193 w 3598513"/>
                  <a:gd name="connsiteY182" fmla="*/ 864168 h 2224519"/>
                  <a:gd name="connsiteX183" fmla="*/ 471298 w 3598513"/>
                  <a:gd name="connsiteY183"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067861 w 3598513"/>
                  <a:gd name="connsiteY58" fmla="*/ 1171826 h 2224519"/>
                  <a:gd name="connsiteX59" fmla="*/ 3598480 w 3598513"/>
                  <a:gd name="connsiteY59" fmla="*/ 730034 h 2224519"/>
                  <a:gd name="connsiteX60" fmla="*/ 3295297 w 3598513"/>
                  <a:gd name="connsiteY60" fmla="*/ 1254404 h 2224519"/>
                  <a:gd name="connsiteX61" fmla="*/ 3022994 w 3598513"/>
                  <a:gd name="connsiteY61" fmla="*/ 1569182 h 2224519"/>
                  <a:gd name="connsiteX62" fmla="*/ 2712657 w 3598513"/>
                  <a:gd name="connsiteY62" fmla="*/ 1572996 h 2224519"/>
                  <a:gd name="connsiteX63" fmla="*/ 2364994 w 3598513"/>
                  <a:gd name="connsiteY63" fmla="*/ 1739684 h 2224519"/>
                  <a:gd name="connsiteX64" fmla="*/ 1741107 w 3598513"/>
                  <a:gd name="connsiteY64" fmla="*/ 1953996 h 2224519"/>
                  <a:gd name="connsiteX65" fmla="*/ 1783969 w 3598513"/>
                  <a:gd name="connsiteY65" fmla="*/ 1796834 h 2224519"/>
                  <a:gd name="connsiteX66" fmla="*/ 1836357 w 3598513"/>
                  <a:gd name="connsiteY66" fmla="*/ 1606334 h 2224519"/>
                  <a:gd name="connsiteX67" fmla="*/ 2164969 w 3598513"/>
                  <a:gd name="connsiteY67" fmla="*/ 1577759 h 2224519"/>
                  <a:gd name="connsiteX68" fmla="*/ 2050669 w 3598513"/>
                  <a:gd name="connsiteY68" fmla="*/ 1434884 h 2224519"/>
                  <a:gd name="connsiteX69" fmla="*/ 2241169 w 3598513"/>
                  <a:gd name="connsiteY69" fmla="*/ 1339634 h 2224519"/>
                  <a:gd name="connsiteX70" fmla="*/ 2339650 w 3598513"/>
                  <a:gd name="connsiteY70" fmla="*/ 1482143 h 2224519"/>
                  <a:gd name="connsiteX71" fmla="*/ 2331894 w 3598513"/>
                  <a:gd name="connsiteY71" fmla="*/ 1673849 h 2224519"/>
                  <a:gd name="connsiteX72" fmla="*/ 2343788 w 3598513"/>
                  <a:gd name="connsiteY72" fmla="*/ 1428354 h 2224519"/>
                  <a:gd name="connsiteX73" fmla="*/ 2720306 w 3598513"/>
                  <a:gd name="connsiteY73" fmla="*/ 1293883 h 2224519"/>
                  <a:gd name="connsiteX74" fmla="*/ 2888869 w 3598513"/>
                  <a:gd name="connsiteY74" fmla="*/ 1406308 h 2224519"/>
                  <a:gd name="connsiteX75" fmla="*/ 2769954 w 3598513"/>
                  <a:gd name="connsiteY75" fmla="*/ 1300090 h 2224519"/>
                  <a:gd name="connsiteX76" fmla="*/ 2889945 w 3598513"/>
                  <a:gd name="connsiteY76" fmla="*/ 1304227 h 2224519"/>
                  <a:gd name="connsiteX77" fmla="*/ 3067860 w 3598513"/>
                  <a:gd name="connsiteY77" fmla="*/ 1432491 h 2224519"/>
                  <a:gd name="connsiteX78" fmla="*/ 3217093 w 3598513"/>
                  <a:gd name="connsiteY78" fmla="*/ 1277570 h 2224519"/>
                  <a:gd name="connsiteX79" fmla="*/ 3237501 w 3598513"/>
                  <a:gd name="connsiteY79" fmla="*/ 1072524 h 2224519"/>
                  <a:gd name="connsiteX80" fmla="*/ 3071998 w 3598513"/>
                  <a:gd name="connsiteY80" fmla="*/ 1386978 h 2224519"/>
                  <a:gd name="connsiteX81" fmla="*/ 3109236 w 3598513"/>
                  <a:gd name="connsiteY81" fmla="*/ 1312503 h 2224519"/>
                  <a:gd name="connsiteX82" fmla="*/ 2894083 w 3598513"/>
                  <a:gd name="connsiteY82" fmla="*/ 1266989 h 2224519"/>
                  <a:gd name="connsiteX83" fmla="*/ 2794782 w 3598513"/>
                  <a:gd name="connsiteY83" fmla="*/ 1204926 h 2224519"/>
                  <a:gd name="connsiteX84" fmla="*/ 2584069 w 3598513"/>
                  <a:gd name="connsiteY84" fmla="*/ 1239621 h 2224519"/>
                  <a:gd name="connsiteX85" fmla="*/ 2044267 w 3598513"/>
                  <a:gd name="connsiteY85" fmla="*/ 1386634 h 2224519"/>
                  <a:gd name="connsiteX86" fmla="*/ 2005425 w 3598513"/>
                  <a:gd name="connsiteY86" fmla="*/ 1225334 h 2224519"/>
                  <a:gd name="connsiteX87" fmla="*/ 2372137 w 3598513"/>
                  <a:gd name="connsiteY87" fmla="*/ 1108652 h 2224519"/>
                  <a:gd name="connsiteX88" fmla="*/ 2803144 w 3598513"/>
                  <a:gd name="connsiteY88" fmla="*/ 1101508 h 2224519"/>
                  <a:gd name="connsiteX89" fmla="*/ 2560257 w 3598513"/>
                  <a:gd name="connsiteY89" fmla="*/ 820521 h 2224519"/>
                  <a:gd name="connsiteX90" fmla="*/ 2226881 w 3598513"/>
                  <a:gd name="connsiteY90" fmla="*/ 1049121 h 2224519"/>
                  <a:gd name="connsiteX91" fmla="*/ 2105637 w 3598513"/>
                  <a:gd name="connsiteY91" fmla="*/ 967096 h 2224519"/>
                  <a:gd name="connsiteX92" fmla="*/ 1771168 w 3598513"/>
                  <a:gd name="connsiteY92" fmla="*/ 1203194 h 2224519"/>
                  <a:gd name="connsiteX93" fmla="*/ 1666272 w 3598513"/>
                  <a:gd name="connsiteY93" fmla="*/ 1103537 h 2224519"/>
                  <a:gd name="connsiteX94" fmla="*/ 1333340 w 3598513"/>
                  <a:gd name="connsiteY94" fmla="*/ 1505003 h 2224519"/>
                  <a:gd name="connsiteX95" fmla="*/ 1260930 w 3598513"/>
                  <a:gd name="connsiteY95" fmla="*/ 1457024 h 2224519"/>
                  <a:gd name="connsiteX96" fmla="*/ 1613074 w 3598513"/>
                  <a:gd name="connsiteY96" fmla="*/ 1076685 h 2224519"/>
                  <a:gd name="connsiteX97" fmla="*/ 1920715 w 3598513"/>
                  <a:gd name="connsiteY97" fmla="*/ 821267 h 2224519"/>
                  <a:gd name="connsiteX98" fmla="*/ 1829273 w 3598513"/>
                  <a:gd name="connsiteY98" fmla="*/ 817291 h 2224519"/>
                  <a:gd name="connsiteX99" fmla="*/ 1773614 w 3598513"/>
                  <a:gd name="connsiteY99" fmla="*/ 761632 h 2224519"/>
                  <a:gd name="connsiteX100" fmla="*/ 1456874 w 3598513"/>
                  <a:gd name="connsiteY100" fmla="*/ 1004847 h 2224519"/>
                  <a:gd name="connsiteX101" fmla="*/ 1527211 w 3598513"/>
                  <a:gd name="connsiteY101" fmla="*/ 753639 h 2224519"/>
                  <a:gd name="connsiteX102" fmla="*/ 1421703 w 3598513"/>
                  <a:gd name="connsiteY102" fmla="*/ 834026 h 2224519"/>
                  <a:gd name="connsiteX103" fmla="*/ 1512138 w 3598513"/>
                  <a:gd name="connsiteY103" fmla="*/ 834026 h 2224519"/>
                  <a:gd name="connsiteX104" fmla="*/ 1371461 w 3598513"/>
                  <a:gd name="connsiteY104" fmla="*/ 1019920 h 2224519"/>
                  <a:gd name="connsiteX105" fmla="*/ 1115228 w 3598513"/>
                  <a:gd name="connsiteY105" fmla="*/ 1246008 h 2224519"/>
                  <a:gd name="connsiteX106" fmla="*/ 907141 w 3598513"/>
                  <a:gd name="connsiteY106" fmla="*/ 1537410 h 2224519"/>
                  <a:gd name="connsiteX107" fmla="*/ 858995 w 3598513"/>
                  <a:gd name="connsiteY107" fmla="*/ 1612773 h 2224519"/>
                  <a:gd name="connsiteX108" fmla="*/ 1009720 w 3598513"/>
                  <a:gd name="connsiteY108" fmla="*/ 1909199 h 2224519"/>
                  <a:gd name="connsiteX109" fmla="*/ 1100156 w 3598513"/>
                  <a:gd name="connsiteY109" fmla="*/ 1889102 h 2224519"/>
                  <a:gd name="connsiteX110" fmla="*/ 1243117 w 3598513"/>
                  <a:gd name="connsiteY110" fmla="*/ 1429806 h 2224519"/>
                  <a:gd name="connsiteX111" fmla="*/ 1356169 w 3598513"/>
                  <a:gd name="connsiteY111" fmla="*/ 1501105 h 2224519"/>
                  <a:gd name="connsiteX112" fmla="*/ 1352194 w 3598513"/>
                  <a:gd name="connsiteY112" fmla="*/ 1596520 h 2224519"/>
                  <a:gd name="connsiteX113" fmla="*/ 1324384 w 3598513"/>
                  <a:gd name="connsiteY113" fmla="*/ 1770376 h 2224519"/>
                  <a:gd name="connsiteX114" fmla="*/ 1416465 w 3598513"/>
                  <a:gd name="connsiteY114" fmla="*/ 1910842 h 2224519"/>
                  <a:gd name="connsiteX115" fmla="*/ 1340269 w 3598513"/>
                  <a:gd name="connsiteY115" fmla="*/ 1640250 h 2224519"/>
                  <a:gd name="connsiteX116" fmla="*/ 1606637 w 3598513"/>
                  <a:gd name="connsiteY116" fmla="*/ 1513030 h 2224519"/>
                  <a:gd name="connsiteX117" fmla="*/ 1723643 w 3598513"/>
                  <a:gd name="connsiteY117" fmla="*/ 1293596 h 2224519"/>
                  <a:gd name="connsiteX118" fmla="*/ 1989073 w 3598513"/>
                  <a:gd name="connsiteY118" fmla="*/ 1262840 h 2224519"/>
                  <a:gd name="connsiteX119" fmla="*/ 1885956 w 3598513"/>
                  <a:gd name="connsiteY119" fmla="*/ 1550615 h 2224519"/>
                  <a:gd name="connsiteX120" fmla="*/ 1755393 w 3598513"/>
                  <a:gd name="connsiteY120" fmla="*/ 1719046 h 2224519"/>
                  <a:gd name="connsiteX121" fmla="*/ 1596312 w 3598513"/>
                  <a:gd name="connsiteY121" fmla="*/ 2013962 h 2224519"/>
                  <a:gd name="connsiteX122" fmla="*/ 1574831 w 3598513"/>
                  <a:gd name="connsiteY122" fmla="*/ 1921749 h 2224519"/>
                  <a:gd name="connsiteX123" fmla="*/ 1471464 w 3598513"/>
                  <a:gd name="connsiteY123" fmla="*/ 2065646 h 2224519"/>
                  <a:gd name="connsiteX124" fmla="*/ 1582781 w 3598513"/>
                  <a:gd name="connsiteY124" fmla="*/ 2133232 h 2224519"/>
                  <a:gd name="connsiteX125" fmla="*/ 1451584 w 3598513"/>
                  <a:gd name="connsiteY125" fmla="*/ 2200818 h 2224519"/>
                  <a:gd name="connsiteX126" fmla="*/ 1228948 w 3598513"/>
                  <a:gd name="connsiteY126" fmla="*/ 2208769 h 2224519"/>
                  <a:gd name="connsiteX127" fmla="*/ 982457 w 3598513"/>
                  <a:gd name="connsiteY127" fmla="*/ 2216722 h 2224519"/>
                  <a:gd name="connsiteX128" fmla="*/ 966555 w 3598513"/>
                  <a:gd name="connsiteY128" fmla="*/ 2137207 h 2224519"/>
                  <a:gd name="connsiteX129" fmla="*/ 1197143 w 3598513"/>
                  <a:gd name="connsiteY129" fmla="*/ 2161061 h 2224519"/>
                  <a:gd name="connsiteX130" fmla="*/ 1324364 w 3598513"/>
                  <a:gd name="connsiteY130" fmla="*/ 2141182 h 2224519"/>
                  <a:gd name="connsiteX131" fmla="*/ 1280632 w 3598513"/>
                  <a:gd name="connsiteY131" fmla="*/ 1954329 h 2224519"/>
                  <a:gd name="connsiteX132" fmla="*/ 1407852 w 3598513"/>
                  <a:gd name="connsiteY132" fmla="*/ 1926500 h 2224519"/>
                  <a:gd name="connsiteX133" fmla="*/ 1247453 w 3598513"/>
                  <a:gd name="connsiteY133" fmla="*/ 1884840 h 2224519"/>
                  <a:gd name="connsiteX134" fmla="*/ 1182614 w 3598513"/>
                  <a:gd name="connsiteY134" fmla="*/ 2054900 h 2224519"/>
                  <a:gd name="connsiteX135" fmla="*/ 1024793 w 3598513"/>
                  <a:gd name="connsiteY135" fmla="*/ 2120214 h 2224519"/>
                  <a:gd name="connsiteX136" fmla="*/ 884116 w 3598513"/>
                  <a:gd name="connsiteY136" fmla="*/ 1758474 h 2224519"/>
                  <a:gd name="connsiteX137" fmla="*/ 843922 w 3598513"/>
                  <a:gd name="connsiteY137" fmla="*/ 2069973 h 2224519"/>
                  <a:gd name="connsiteX138" fmla="*/ 703246 w 3598513"/>
                  <a:gd name="connsiteY138" fmla="*/ 1657991 h 2224519"/>
                  <a:gd name="connsiteX139" fmla="*/ 803729 w 3598513"/>
                  <a:gd name="connsiteY139" fmla="*/ 1406782 h 2224519"/>
                  <a:gd name="connsiteX140" fmla="*/ 884115 w 3598513"/>
                  <a:gd name="connsiteY140" fmla="*/ 1246008 h 2224519"/>
                  <a:gd name="connsiteX141" fmla="*/ 1160446 w 3598513"/>
                  <a:gd name="connsiteY141" fmla="*/ 1125427 h 2224519"/>
                  <a:gd name="connsiteX142" fmla="*/ 1637744 w 3598513"/>
                  <a:gd name="connsiteY142" fmla="*/ 648131 h 2224519"/>
                  <a:gd name="connsiteX143" fmla="*/ 1763348 w 3598513"/>
                  <a:gd name="connsiteY143" fmla="*/ 336632 h 2224519"/>
                  <a:gd name="connsiteX144" fmla="*/ 1642768 w 3598513"/>
                  <a:gd name="connsiteY144" fmla="*/ 376825 h 2224519"/>
                  <a:gd name="connsiteX145" fmla="*/ 1451848 w 3598513"/>
                  <a:gd name="connsiteY145" fmla="*/ 658179 h 2224519"/>
                  <a:gd name="connsiteX146" fmla="*/ 1170498 w 3598513"/>
                  <a:gd name="connsiteY146" fmla="*/ 497404 h 2224519"/>
                  <a:gd name="connsiteX147" fmla="*/ 1200641 w 3598513"/>
                  <a:gd name="connsiteY147" fmla="*/ 633056 h 2224519"/>
                  <a:gd name="connsiteX148" fmla="*/ 1115230 w 3598513"/>
                  <a:gd name="connsiteY148" fmla="*/ 869194 h 2224519"/>
                  <a:gd name="connsiteX149" fmla="*/ 1100158 w 3598513"/>
                  <a:gd name="connsiteY149" fmla="*/ 1004845 h 2224519"/>
                  <a:gd name="connsiteX150" fmla="*/ 904215 w 3598513"/>
                  <a:gd name="connsiteY150" fmla="*/ 1014893 h 2224519"/>
                  <a:gd name="connsiteX151" fmla="*/ 929336 w 3598513"/>
                  <a:gd name="connsiteY151" fmla="*/ 1175667 h 2224519"/>
                  <a:gd name="connsiteX152" fmla="*/ 708272 w 3598513"/>
                  <a:gd name="connsiteY152" fmla="*/ 984749 h 2224519"/>
                  <a:gd name="connsiteX153" fmla="*/ 607789 w 3598513"/>
                  <a:gd name="connsiteY153" fmla="*/ 914411 h 2224519"/>
                  <a:gd name="connsiteX154" fmla="*/ 809594 w 3598513"/>
                  <a:gd name="connsiteY154" fmla="*/ 1313832 h 2224519"/>
                  <a:gd name="connsiteX155" fmla="*/ 512330 w 3598513"/>
                  <a:gd name="connsiteY155" fmla="*/ 1356538 h 2224519"/>
                  <a:gd name="connsiteX156" fmla="*/ 647983 w 3598513"/>
                  <a:gd name="connsiteY156" fmla="*/ 1874028 h 2224519"/>
                  <a:gd name="connsiteX157" fmla="*/ 537449 w 3598513"/>
                  <a:gd name="connsiteY157" fmla="*/ 1798666 h 2224519"/>
                  <a:gd name="connsiteX158" fmla="*/ 391749 w 3598513"/>
                  <a:gd name="connsiteY158" fmla="*/ 1733351 h 2224519"/>
                  <a:gd name="connsiteX159" fmla="*/ 230975 w 3598513"/>
                  <a:gd name="connsiteY159" fmla="*/ 1436924 h 2224519"/>
                  <a:gd name="connsiteX160" fmla="*/ 356580 w 3598513"/>
                  <a:gd name="connsiteY160" fmla="*/ 1668037 h 2224519"/>
                  <a:gd name="connsiteX161" fmla="*/ 431942 w 3598513"/>
                  <a:gd name="connsiteY161" fmla="*/ 1833835 h 2224519"/>
                  <a:gd name="connsiteX162" fmla="*/ 527402 w 3598513"/>
                  <a:gd name="connsiteY162" fmla="*/ 1874028 h 2224519"/>
                  <a:gd name="connsiteX163" fmla="*/ 507305 w 3598513"/>
                  <a:gd name="connsiteY163" fmla="*/ 1989585 h 2224519"/>
                  <a:gd name="connsiteX164" fmla="*/ 311362 w 3598513"/>
                  <a:gd name="connsiteY164" fmla="*/ 2180503 h 2224519"/>
                  <a:gd name="connsiteX165" fmla="*/ 250235 w 3598513"/>
                  <a:gd name="connsiteY165" fmla="*/ 2142821 h 2224519"/>
                  <a:gd name="connsiteX166" fmla="*/ 220927 w 3598513"/>
                  <a:gd name="connsiteY166" fmla="*/ 1989584 h 2224519"/>
                  <a:gd name="connsiteX167" fmla="*/ 120444 w 3598513"/>
                  <a:gd name="connsiteY167" fmla="*/ 1909197 h 2224519"/>
                  <a:gd name="connsiteX168" fmla="*/ 65177 w 3598513"/>
                  <a:gd name="connsiteY168" fmla="*/ 1869004 h 2224519"/>
                  <a:gd name="connsiteX169" fmla="*/ 80251 w 3598513"/>
                  <a:gd name="connsiteY169" fmla="*/ 1673060 h 2224519"/>
                  <a:gd name="connsiteX170" fmla="*/ 205854 w 3598513"/>
                  <a:gd name="connsiteY170" fmla="*/ 1813738 h 2224519"/>
                  <a:gd name="connsiteX171" fmla="*/ 301314 w 3598513"/>
                  <a:gd name="connsiteY171" fmla="*/ 1974512 h 2224519"/>
                  <a:gd name="connsiteX172" fmla="*/ 326435 w 3598513"/>
                  <a:gd name="connsiteY172" fmla="*/ 1863979 h 2224519"/>
                  <a:gd name="connsiteX173" fmla="*/ 175710 w 3598513"/>
                  <a:gd name="connsiteY173" fmla="*/ 1517311 h 2224519"/>
                  <a:gd name="connsiteX174" fmla="*/ 150589 w 3598513"/>
                  <a:gd name="connsiteY174" fmla="*/ 1482143 h 2224519"/>
                  <a:gd name="connsiteX175" fmla="*/ 30008 w 3598513"/>
                  <a:gd name="connsiteY175" fmla="*/ 1642916 h 2224519"/>
                  <a:gd name="connsiteX176" fmla="*/ 19959 w 3598513"/>
                  <a:gd name="connsiteY176" fmla="*/ 1798665 h 2224519"/>
                  <a:gd name="connsiteX177" fmla="*/ 75227 w 3598513"/>
                  <a:gd name="connsiteY177" fmla="*/ 1301271 h 2224519"/>
                  <a:gd name="connsiteX178" fmla="*/ 175709 w 3598513"/>
                  <a:gd name="connsiteY178" fmla="*/ 1341465 h 2224519"/>
                  <a:gd name="connsiteX179" fmla="*/ 170685 w 3598513"/>
                  <a:gd name="connsiteY179" fmla="*/ 1125426 h 2224519"/>
                  <a:gd name="connsiteX180" fmla="*/ 95322 w 3598513"/>
                  <a:gd name="connsiteY180" fmla="*/ 1235957 h 2224519"/>
                  <a:gd name="connsiteX181" fmla="*/ 180733 w 3598513"/>
                  <a:gd name="connsiteY181" fmla="*/ 1045039 h 2224519"/>
                  <a:gd name="connsiteX182" fmla="*/ 276193 w 3598513"/>
                  <a:gd name="connsiteY182" fmla="*/ 864168 h 2224519"/>
                  <a:gd name="connsiteX183" fmla="*/ 471298 w 3598513"/>
                  <a:gd name="connsiteY183" fmla="*/ 663201 h 2224519"/>
                  <a:gd name="connsiteX0" fmla="*/ 471298 w 3598513"/>
                  <a:gd name="connsiteY0" fmla="*/ 663201 h 2224519"/>
                  <a:gd name="connsiteX1" fmla="*/ 693200 w 3598513"/>
                  <a:gd name="connsiteY1" fmla="*/ 401944 h 2224519"/>
                  <a:gd name="connsiteX2" fmla="*/ 743441 w 3598513"/>
                  <a:gd name="connsiteY2" fmla="*/ 462235 h 2224519"/>
                  <a:gd name="connsiteX3" fmla="*/ 708273 w 3598513"/>
                  <a:gd name="connsiteY3" fmla="*/ 572766 h 2224519"/>
                  <a:gd name="connsiteX4" fmla="*/ 637934 w 3598513"/>
                  <a:gd name="connsiteY4" fmla="*/ 582815 h 2224519"/>
                  <a:gd name="connsiteX5" fmla="*/ 562573 w 3598513"/>
                  <a:gd name="connsiteY5" fmla="*/ 617984 h 2224519"/>
                  <a:gd name="connsiteX6" fmla="*/ 688176 w 3598513"/>
                  <a:gd name="connsiteY6" fmla="*/ 768709 h 2224519"/>
                  <a:gd name="connsiteX7" fmla="*/ 487209 w 3598513"/>
                  <a:gd name="connsiteY7" fmla="*/ 743589 h 2224519"/>
                  <a:gd name="connsiteX8" fmla="*/ 421895 w 3598513"/>
                  <a:gd name="connsiteY8" fmla="*/ 944556 h 2224519"/>
                  <a:gd name="connsiteX9" fmla="*/ 241862 w 3598513"/>
                  <a:gd name="connsiteY9" fmla="*/ 984749 h 2224519"/>
                  <a:gd name="connsiteX10" fmla="*/ 306338 w 3598513"/>
                  <a:gd name="connsiteY10" fmla="*/ 1276151 h 2224519"/>
                  <a:gd name="connsiteX11" fmla="*/ 492233 w 3598513"/>
                  <a:gd name="connsiteY11" fmla="*/ 1185716 h 2224519"/>
                  <a:gd name="connsiteX12" fmla="*/ 477162 w 3598513"/>
                  <a:gd name="connsiteY12" fmla="*/ 969676 h 2224519"/>
                  <a:gd name="connsiteX13" fmla="*/ 738418 w 3598513"/>
                  <a:gd name="connsiteY13" fmla="*/ 773733 h 2224519"/>
                  <a:gd name="connsiteX14" fmla="*/ 818805 w 3598513"/>
                  <a:gd name="connsiteY14" fmla="*/ 808903 h 2224519"/>
                  <a:gd name="connsiteX15" fmla="*/ 889144 w 3598513"/>
                  <a:gd name="connsiteY15" fmla="*/ 909386 h 2224519"/>
                  <a:gd name="connsiteX16" fmla="*/ 793684 w 3598513"/>
                  <a:gd name="connsiteY16" fmla="*/ 698370 h 2224519"/>
                  <a:gd name="connsiteX17" fmla="*/ 803732 w 3598513"/>
                  <a:gd name="connsiteY17" fmla="*/ 427065 h 2224519"/>
                  <a:gd name="connsiteX18" fmla="*/ 979579 w 3598513"/>
                  <a:gd name="connsiteY18" fmla="*/ 281364 h 2224519"/>
                  <a:gd name="connsiteX19" fmla="*/ 904216 w 3598513"/>
                  <a:gd name="connsiteY19" fmla="*/ 462235 h 2224519"/>
                  <a:gd name="connsiteX20" fmla="*/ 899192 w 3598513"/>
                  <a:gd name="connsiteY20" fmla="*/ 537597 h 2224519"/>
                  <a:gd name="connsiteX21" fmla="*/ 1029820 w 3598513"/>
                  <a:gd name="connsiteY21" fmla="*/ 557694 h 2224519"/>
                  <a:gd name="connsiteX22" fmla="*/ 974554 w 3598513"/>
                  <a:gd name="connsiteY22" fmla="*/ 758661 h 2224519"/>
                  <a:gd name="connsiteX23" fmla="*/ 994652 w 3598513"/>
                  <a:gd name="connsiteY23" fmla="*/ 778759 h 2224519"/>
                  <a:gd name="connsiteX24" fmla="*/ 959482 w 3598513"/>
                  <a:gd name="connsiteY24" fmla="*/ 497404 h 2224519"/>
                  <a:gd name="connsiteX25" fmla="*/ 1034844 w 3598513"/>
                  <a:gd name="connsiteY25" fmla="*/ 306485 h 2224519"/>
                  <a:gd name="connsiteX26" fmla="*/ 1155424 w 3598513"/>
                  <a:gd name="connsiteY26" fmla="*/ 140687 h 2224519"/>
                  <a:gd name="connsiteX27" fmla="*/ 1265955 w 3598513"/>
                  <a:gd name="connsiteY27" fmla="*/ 206001 h 2224519"/>
                  <a:gd name="connsiteX28" fmla="*/ 1145375 w 3598513"/>
                  <a:gd name="connsiteY28" fmla="*/ 296438 h 2224519"/>
                  <a:gd name="connsiteX29" fmla="*/ 1311173 w 3598513"/>
                  <a:gd name="connsiteY29" fmla="*/ 406970 h 2224519"/>
                  <a:gd name="connsiteX30" fmla="*/ 1346340 w 3598513"/>
                  <a:gd name="connsiteY30" fmla="*/ 115567 h 2224519"/>
                  <a:gd name="connsiteX31" fmla="*/ 1436777 w 3598513"/>
                  <a:gd name="connsiteY31" fmla="*/ 45231 h 2224519"/>
                  <a:gd name="connsiteX32" fmla="*/ 1872613 w 3598513"/>
                  <a:gd name="connsiteY32" fmla="*/ 11326 h 2224519"/>
                  <a:gd name="connsiteX33" fmla="*/ 1952519 w 3598513"/>
                  <a:gd name="connsiteY33" fmla="*/ 22160 h 2224519"/>
                  <a:gd name="connsiteX34" fmla="*/ 2225311 w 3598513"/>
                  <a:gd name="connsiteY34" fmla="*/ 79631 h 2224519"/>
                  <a:gd name="connsiteX35" fmla="*/ 2341181 w 3598513"/>
                  <a:gd name="connsiteY35" fmla="*/ 539534 h 2224519"/>
                  <a:gd name="connsiteX36" fmla="*/ 2293556 w 3598513"/>
                  <a:gd name="connsiteY36" fmla="*/ 349033 h 2224519"/>
                  <a:gd name="connsiteX37" fmla="*/ 2131631 w 3598513"/>
                  <a:gd name="connsiteY37" fmla="*/ 329984 h 2224519"/>
                  <a:gd name="connsiteX38" fmla="*/ 2093531 w 3598513"/>
                  <a:gd name="connsiteY38" fmla="*/ 172821 h 2224519"/>
                  <a:gd name="connsiteX39" fmla="*/ 1964943 w 3598513"/>
                  <a:gd name="connsiteY39" fmla="*/ 239496 h 2224519"/>
                  <a:gd name="connsiteX40" fmla="*/ 1936368 w 3598513"/>
                  <a:gd name="connsiteY40" fmla="*/ 56934 h 2224519"/>
                  <a:gd name="connsiteX41" fmla="*/ 1773395 w 3598513"/>
                  <a:gd name="connsiteY41" fmla="*/ 50254 h 2224519"/>
                  <a:gd name="connsiteX42" fmla="*/ 1708081 w 3598513"/>
                  <a:gd name="connsiteY42" fmla="*/ 110545 h 2224519"/>
                  <a:gd name="connsiteX43" fmla="*/ 1461896 w 3598513"/>
                  <a:gd name="connsiteY43" fmla="*/ 90447 h 2224519"/>
                  <a:gd name="connsiteX44" fmla="*/ 1421703 w 3598513"/>
                  <a:gd name="connsiteY44" fmla="*/ 396922 h 2224519"/>
                  <a:gd name="connsiteX45" fmla="*/ 1878903 w 3598513"/>
                  <a:gd name="connsiteY45" fmla="*/ 291415 h 2224519"/>
                  <a:gd name="connsiteX46" fmla="*/ 1968422 w 3598513"/>
                  <a:gd name="connsiteY46" fmla="*/ 228894 h 2224519"/>
                  <a:gd name="connsiteX47" fmla="*/ 2091943 w 3598513"/>
                  <a:gd name="connsiteY47" fmla="*/ 226796 h 2224519"/>
                  <a:gd name="connsiteX48" fmla="*/ 2041143 w 3598513"/>
                  <a:gd name="connsiteY48" fmla="*/ 518896 h 2224519"/>
                  <a:gd name="connsiteX49" fmla="*/ 1901443 w 3598513"/>
                  <a:gd name="connsiteY49" fmla="*/ 779246 h 2224519"/>
                  <a:gd name="connsiteX50" fmla="*/ 2123693 w 3598513"/>
                  <a:gd name="connsiteY50" fmla="*/ 868146 h 2224519"/>
                  <a:gd name="connsiteX51" fmla="*/ 2117343 w 3598513"/>
                  <a:gd name="connsiteY51" fmla="*/ 398246 h 2224519"/>
                  <a:gd name="connsiteX52" fmla="*/ 2361818 w 3598513"/>
                  <a:gd name="connsiteY52" fmla="*/ 377609 h 2224519"/>
                  <a:gd name="connsiteX53" fmla="*/ 2326893 w 3598513"/>
                  <a:gd name="connsiteY53" fmla="*/ 531596 h 2224519"/>
                  <a:gd name="connsiteX54" fmla="*/ 2213753 w 3598513"/>
                  <a:gd name="connsiteY54" fmla="*/ 879852 h 2224519"/>
                  <a:gd name="connsiteX55" fmla="*/ 2426908 w 3598513"/>
                  <a:gd name="connsiteY55" fmla="*/ 577634 h 2224519"/>
                  <a:gd name="connsiteX56" fmla="*/ 2693607 w 3598513"/>
                  <a:gd name="connsiteY56" fmla="*/ 882434 h 2224519"/>
                  <a:gd name="connsiteX57" fmla="*/ 2960305 w 3598513"/>
                  <a:gd name="connsiteY57" fmla="*/ 1058646 h 2224519"/>
                  <a:gd name="connsiteX58" fmla="*/ 3067861 w 3598513"/>
                  <a:gd name="connsiteY58" fmla="*/ 1171826 h 2224519"/>
                  <a:gd name="connsiteX59" fmla="*/ 3598480 w 3598513"/>
                  <a:gd name="connsiteY59" fmla="*/ 730034 h 2224519"/>
                  <a:gd name="connsiteX60" fmla="*/ 3295297 w 3598513"/>
                  <a:gd name="connsiteY60" fmla="*/ 1254404 h 2224519"/>
                  <a:gd name="connsiteX61" fmla="*/ 3022994 w 3598513"/>
                  <a:gd name="connsiteY61" fmla="*/ 1569182 h 2224519"/>
                  <a:gd name="connsiteX62" fmla="*/ 2712657 w 3598513"/>
                  <a:gd name="connsiteY62" fmla="*/ 1572996 h 2224519"/>
                  <a:gd name="connsiteX63" fmla="*/ 2364994 w 3598513"/>
                  <a:gd name="connsiteY63" fmla="*/ 1739684 h 2224519"/>
                  <a:gd name="connsiteX64" fmla="*/ 1741107 w 3598513"/>
                  <a:gd name="connsiteY64" fmla="*/ 1953996 h 2224519"/>
                  <a:gd name="connsiteX65" fmla="*/ 1783969 w 3598513"/>
                  <a:gd name="connsiteY65" fmla="*/ 1796834 h 2224519"/>
                  <a:gd name="connsiteX66" fmla="*/ 1836357 w 3598513"/>
                  <a:gd name="connsiteY66" fmla="*/ 1606334 h 2224519"/>
                  <a:gd name="connsiteX67" fmla="*/ 2164969 w 3598513"/>
                  <a:gd name="connsiteY67" fmla="*/ 1577759 h 2224519"/>
                  <a:gd name="connsiteX68" fmla="*/ 2050669 w 3598513"/>
                  <a:gd name="connsiteY68" fmla="*/ 1434884 h 2224519"/>
                  <a:gd name="connsiteX69" fmla="*/ 2241169 w 3598513"/>
                  <a:gd name="connsiteY69" fmla="*/ 1339634 h 2224519"/>
                  <a:gd name="connsiteX70" fmla="*/ 2339650 w 3598513"/>
                  <a:gd name="connsiteY70" fmla="*/ 1482143 h 2224519"/>
                  <a:gd name="connsiteX71" fmla="*/ 2331894 w 3598513"/>
                  <a:gd name="connsiteY71" fmla="*/ 1673849 h 2224519"/>
                  <a:gd name="connsiteX72" fmla="*/ 2343788 w 3598513"/>
                  <a:gd name="connsiteY72" fmla="*/ 1428354 h 2224519"/>
                  <a:gd name="connsiteX73" fmla="*/ 2720306 w 3598513"/>
                  <a:gd name="connsiteY73" fmla="*/ 1293883 h 2224519"/>
                  <a:gd name="connsiteX74" fmla="*/ 2888869 w 3598513"/>
                  <a:gd name="connsiteY74" fmla="*/ 1406308 h 2224519"/>
                  <a:gd name="connsiteX75" fmla="*/ 2769954 w 3598513"/>
                  <a:gd name="connsiteY75" fmla="*/ 1300090 h 2224519"/>
                  <a:gd name="connsiteX76" fmla="*/ 2889945 w 3598513"/>
                  <a:gd name="connsiteY76" fmla="*/ 1304227 h 2224519"/>
                  <a:gd name="connsiteX77" fmla="*/ 3067860 w 3598513"/>
                  <a:gd name="connsiteY77" fmla="*/ 1432491 h 2224519"/>
                  <a:gd name="connsiteX78" fmla="*/ 3217093 w 3598513"/>
                  <a:gd name="connsiteY78" fmla="*/ 1277570 h 2224519"/>
                  <a:gd name="connsiteX79" fmla="*/ 3237501 w 3598513"/>
                  <a:gd name="connsiteY79" fmla="*/ 1072524 h 2224519"/>
                  <a:gd name="connsiteX80" fmla="*/ 3071998 w 3598513"/>
                  <a:gd name="connsiteY80" fmla="*/ 1386978 h 2224519"/>
                  <a:gd name="connsiteX81" fmla="*/ 3109236 w 3598513"/>
                  <a:gd name="connsiteY81" fmla="*/ 1312503 h 2224519"/>
                  <a:gd name="connsiteX82" fmla="*/ 2894083 w 3598513"/>
                  <a:gd name="connsiteY82" fmla="*/ 1266989 h 2224519"/>
                  <a:gd name="connsiteX83" fmla="*/ 2794782 w 3598513"/>
                  <a:gd name="connsiteY83" fmla="*/ 1204926 h 2224519"/>
                  <a:gd name="connsiteX84" fmla="*/ 2584069 w 3598513"/>
                  <a:gd name="connsiteY84" fmla="*/ 1239621 h 2224519"/>
                  <a:gd name="connsiteX85" fmla="*/ 2044267 w 3598513"/>
                  <a:gd name="connsiteY85" fmla="*/ 1386634 h 2224519"/>
                  <a:gd name="connsiteX86" fmla="*/ 2005425 w 3598513"/>
                  <a:gd name="connsiteY86" fmla="*/ 1225334 h 2224519"/>
                  <a:gd name="connsiteX87" fmla="*/ 2372137 w 3598513"/>
                  <a:gd name="connsiteY87" fmla="*/ 1108652 h 2224519"/>
                  <a:gd name="connsiteX88" fmla="*/ 2803144 w 3598513"/>
                  <a:gd name="connsiteY88" fmla="*/ 1101508 h 2224519"/>
                  <a:gd name="connsiteX89" fmla="*/ 2560257 w 3598513"/>
                  <a:gd name="connsiteY89" fmla="*/ 820521 h 2224519"/>
                  <a:gd name="connsiteX90" fmla="*/ 2226881 w 3598513"/>
                  <a:gd name="connsiteY90" fmla="*/ 1049121 h 2224519"/>
                  <a:gd name="connsiteX91" fmla="*/ 2105637 w 3598513"/>
                  <a:gd name="connsiteY91" fmla="*/ 967096 h 2224519"/>
                  <a:gd name="connsiteX92" fmla="*/ 1771168 w 3598513"/>
                  <a:gd name="connsiteY92" fmla="*/ 1203194 h 2224519"/>
                  <a:gd name="connsiteX93" fmla="*/ 1666272 w 3598513"/>
                  <a:gd name="connsiteY93" fmla="*/ 1103537 h 2224519"/>
                  <a:gd name="connsiteX94" fmla="*/ 1333340 w 3598513"/>
                  <a:gd name="connsiteY94" fmla="*/ 1505003 h 2224519"/>
                  <a:gd name="connsiteX95" fmla="*/ 1260930 w 3598513"/>
                  <a:gd name="connsiteY95" fmla="*/ 1457024 h 2224519"/>
                  <a:gd name="connsiteX96" fmla="*/ 1613074 w 3598513"/>
                  <a:gd name="connsiteY96" fmla="*/ 1076685 h 2224519"/>
                  <a:gd name="connsiteX97" fmla="*/ 1920715 w 3598513"/>
                  <a:gd name="connsiteY97" fmla="*/ 821267 h 2224519"/>
                  <a:gd name="connsiteX98" fmla="*/ 1829273 w 3598513"/>
                  <a:gd name="connsiteY98" fmla="*/ 817291 h 2224519"/>
                  <a:gd name="connsiteX99" fmla="*/ 1773614 w 3598513"/>
                  <a:gd name="connsiteY99" fmla="*/ 761632 h 2224519"/>
                  <a:gd name="connsiteX100" fmla="*/ 1456874 w 3598513"/>
                  <a:gd name="connsiteY100" fmla="*/ 1004847 h 2224519"/>
                  <a:gd name="connsiteX101" fmla="*/ 1527211 w 3598513"/>
                  <a:gd name="connsiteY101" fmla="*/ 753639 h 2224519"/>
                  <a:gd name="connsiteX102" fmla="*/ 1421703 w 3598513"/>
                  <a:gd name="connsiteY102" fmla="*/ 834026 h 2224519"/>
                  <a:gd name="connsiteX103" fmla="*/ 1512138 w 3598513"/>
                  <a:gd name="connsiteY103" fmla="*/ 834026 h 2224519"/>
                  <a:gd name="connsiteX104" fmla="*/ 1371461 w 3598513"/>
                  <a:gd name="connsiteY104" fmla="*/ 1019920 h 2224519"/>
                  <a:gd name="connsiteX105" fmla="*/ 1115228 w 3598513"/>
                  <a:gd name="connsiteY105" fmla="*/ 1246008 h 2224519"/>
                  <a:gd name="connsiteX106" fmla="*/ 907141 w 3598513"/>
                  <a:gd name="connsiteY106" fmla="*/ 1537410 h 2224519"/>
                  <a:gd name="connsiteX107" fmla="*/ 858995 w 3598513"/>
                  <a:gd name="connsiteY107" fmla="*/ 1612773 h 2224519"/>
                  <a:gd name="connsiteX108" fmla="*/ 1009720 w 3598513"/>
                  <a:gd name="connsiteY108" fmla="*/ 1909199 h 2224519"/>
                  <a:gd name="connsiteX109" fmla="*/ 1100156 w 3598513"/>
                  <a:gd name="connsiteY109" fmla="*/ 1889102 h 2224519"/>
                  <a:gd name="connsiteX110" fmla="*/ 1243117 w 3598513"/>
                  <a:gd name="connsiteY110" fmla="*/ 1429806 h 2224519"/>
                  <a:gd name="connsiteX111" fmla="*/ 1356169 w 3598513"/>
                  <a:gd name="connsiteY111" fmla="*/ 1501105 h 2224519"/>
                  <a:gd name="connsiteX112" fmla="*/ 1352194 w 3598513"/>
                  <a:gd name="connsiteY112" fmla="*/ 1596520 h 2224519"/>
                  <a:gd name="connsiteX113" fmla="*/ 1324384 w 3598513"/>
                  <a:gd name="connsiteY113" fmla="*/ 1770376 h 2224519"/>
                  <a:gd name="connsiteX114" fmla="*/ 1416465 w 3598513"/>
                  <a:gd name="connsiteY114" fmla="*/ 1910842 h 2224519"/>
                  <a:gd name="connsiteX115" fmla="*/ 1340269 w 3598513"/>
                  <a:gd name="connsiteY115" fmla="*/ 1640250 h 2224519"/>
                  <a:gd name="connsiteX116" fmla="*/ 1606637 w 3598513"/>
                  <a:gd name="connsiteY116" fmla="*/ 1513030 h 2224519"/>
                  <a:gd name="connsiteX117" fmla="*/ 1723643 w 3598513"/>
                  <a:gd name="connsiteY117" fmla="*/ 1293596 h 2224519"/>
                  <a:gd name="connsiteX118" fmla="*/ 1989073 w 3598513"/>
                  <a:gd name="connsiteY118" fmla="*/ 1262840 h 2224519"/>
                  <a:gd name="connsiteX119" fmla="*/ 1885956 w 3598513"/>
                  <a:gd name="connsiteY119" fmla="*/ 1550615 h 2224519"/>
                  <a:gd name="connsiteX120" fmla="*/ 1755393 w 3598513"/>
                  <a:gd name="connsiteY120" fmla="*/ 1719046 h 2224519"/>
                  <a:gd name="connsiteX121" fmla="*/ 1596312 w 3598513"/>
                  <a:gd name="connsiteY121" fmla="*/ 2013962 h 2224519"/>
                  <a:gd name="connsiteX122" fmla="*/ 1574831 w 3598513"/>
                  <a:gd name="connsiteY122" fmla="*/ 1921749 h 2224519"/>
                  <a:gd name="connsiteX123" fmla="*/ 1471464 w 3598513"/>
                  <a:gd name="connsiteY123" fmla="*/ 2065646 h 2224519"/>
                  <a:gd name="connsiteX124" fmla="*/ 1582781 w 3598513"/>
                  <a:gd name="connsiteY124" fmla="*/ 2133232 h 2224519"/>
                  <a:gd name="connsiteX125" fmla="*/ 1451584 w 3598513"/>
                  <a:gd name="connsiteY125" fmla="*/ 2200818 h 2224519"/>
                  <a:gd name="connsiteX126" fmla="*/ 1228948 w 3598513"/>
                  <a:gd name="connsiteY126" fmla="*/ 2208769 h 2224519"/>
                  <a:gd name="connsiteX127" fmla="*/ 982457 w 3598513"/>
                  <a:gd name="connsiteY127" fmla="*/ 2216722 h 2224519"/>
                  <a:gd name="connsiteX128" fmla="*/ 966555 w 3598513"/>
                  <a:gd name="connsiteY128" fmla="*/ 2137207 h 2224519"/>
                  <a:gd name="connsiteX129" fmla="*/ 1197143 w 3598513"/>
                  <a:gd name="connsiteY129" fmla="*/ 2161061 h 2224519"/>
                  <a:gd name="connsiteX130" fmla="*/ 1324364 w 3598513"/>
                  <a:gd name="connsiteY130" fmla="*/ 2141182 h 2224519"/>
                  <a:gd name="connsiteX131" fmla="*/ 1280632 w 3598513"/>
                  <a:gd name="connsiteY131" fmla="*/ 1954329 h 2224519"/>
                  <a:gd name="connsiteX132" fmla="*/ 1407852 w 3598513"/>
                  <a:gd name="connsiteY132" fmla="*/ 1926500 h 2224519"/>
                  <a:gd name="connsiteX133" fmla="*/ 1247453 w 3598513"/>
                  <a:gd name="connsiteY133" fmla="*/ 1884840 h 2224519"/>
                  <a:gd name="connsiteX134" fmla="*/ 1182614 w 3598513"/>
                  <a:gd name="connsiteY134" fmla="*/ 2054900 h 2224519"/>
                  <a:gd name="connsiteX135" fmla="*/ 1024793 w 3598513"/>
                  <a:gd name="connsiteY135" fmla="*/ 2120214 h 2224519"/>
                  <a:gd name="connsiteX136" fmla="*/ 884116 w 3598513"/>
                  <a:gd name="connsiteY136" fmla="*/ 1758474 h 2224519"/>
                  <a:gd name="connsiteX137" fmla="*/ 843922 w 3598513"/>
                  <a:gd name="connsiteY137" fmla="*/ 2069973 h 2224519"/>
                  <a:gd name="connsiteX138" fmla="*/ 703246 w 3598513"/>
                  <a:gd name="connsiteY138" fmla="*/ 1657991 h 2224519"/>
                  <a:gd name="connsiteX139" fmla="*/ 803729 w 3598513"/>
                  <a:gd name="connsiteY139" fmla="*/ 1406782 h 2224519"/>
                  <a:gd name="connsiteX140" fmla="*/ 884115 w 3598513"/>
                  <a:gd name="connsiteY140" fmla="*/ 1246008 h 2224519"/>
                  <a:gd name="connsiteX141" fmla="*/ 1160446 w 3598513"/>
                  <a:gd name="connsiteY141" fmla="*/ 1125427 h 2224519"/>
                  <a:gd name="connsiteX142" fmla="*/ 1637744 w 3598513"/>
                  <a:gd name="connsiteY142" fmla="*/ 648131 h 2224519"/>
                  <a:gd name="connsiteX143" fmla="*/ 1763348 w 3598513"/>
                  <a:gd name="connsiteY143" fmla="*/ 336632 h 2224519"/>
                  <a:gd name="connsiteX144" fmla="*/ 1642768 w 3598513"/>
                  <a:gd name="connsiteY144" fmla="*/ 376825 h 2224519"/>
                  <a:gd name="connsiteX145" fmla="*/ 1451848 w 3598513"/>
                  <a:gd name="connsiteY145" fmla="*/ 658179 h 2224519"/>
                  <a:gd name="connsiteX146" fmla="*/ 1170498 w 3598513"/>
                  <a:gd name="connsiteY146" fmla="*/ 497404 h 2224519"/>
                  <a:gd name="connsiteX147" fmla="*/ 1200641 w 3598513"/>
                  <a:gd name="connsiteY147" fmla="*/ 633056 h 2224519"/>
                  <a:gd name="connsiteX148" fmla="*/ 1115230 w 3598513"/>
                  <a:gd name="connsiteY148" fmla="*/ 869194 h 2224519"/>
                  <a:gd name="connsiteX149" fmla="*/ 1100158 w 3598513"/>
                  <a:gd name="connsiteY149" fmla="*/ 1004845 h 2224519"/>
                  <a:gd name="connsiteX150" fmla="*/ 904215 w 3598513"/>
                  <a:gd name="connsiteY150" fmla="*/ 1014893 h 2224519"/>
                  <a:gd name="connsiteX151" fmla="*/ 929336 w 3598513"/>
                  <a:gd name="connsiteY151" fmla="*/ 1175667 h 2224519"/>
                  <a:gd name="connsiteX152" fmla="*/ 708272 w 3598513"/>
                  <a:gd name="connsiteY152" fmla="*/ 984749 h 2224519"/>
                  <a:gd name="connsiteX153" fmla="*/ 607789 w 3598513"/>
                  <a:gd name="connsiteY153" fmla="*/ 914411 h 2224519"/>
                  <a:gd name="connsiteX154" fmla="*/ 809594 w 3598513"/>
                  <a:gd name="connsiteY154" fmla="*/ 1313832 h 2224519"/>
                  <a:gd name="connsiteX155" fmla="*/ 512330 w 3598513"/>
                  <a:gd name="connsiteY155" fmla="*/ 1356538 h 2224519"/>
                  <a:gd name="connsiteX156" fmla="*/ 647983 w 3598513"/>
                  <a:gd name="connsiteY156" fmla="*/ 1874028 h 2224519"/>
                  <a:gd name="connsiteX157" fmla="*/ 537449 w 3598513"/>
                  <a:gd name="connsiteY157" fmla="*/ 1798666 h 2224519"/>
                  <a:gd name="connsiteX158" fmla="*/ 391749 w 3598513"/>
                  <a:gd name="connsiteY158" fmla="*/ 1733351 h 2224519"/>
                  <a:gd name="connsiteX159" fmla="*/ 230975 w 3598513"/>
                  <a:gd name="connsiteY159" fmla="*/ 1436924 h 2224519"/>
                  <a:gd name="connsiteX160" fmla="*/ 356580 w 3598513"/>
                  <a:gd name="connsiteY160" fmla="*/ 1668037 h 2224519"/>
                  <a:gd name="connsiteX161" fmla="*/ 431942 w 3598513"/>
                  <a:gd name="connsiteY161" fmla="*/ 1833835 h 2224519"/>
                  <a:gd name="connsiteX162" fmla="*/ 527402 w 3598513"/>
                  <a:gd name="connsiteY162" fmla="*/ 1874028 h 2224519"/>
                  <a:gd name="connsiteX163" fmla="*/ 507305 w 3598513"/>
                  <a:gd name="connsiteY163" fmla="*/ 1989585 h 2224519"/>
                  <a:gd name="connsiteX164" fmla="*/ 311362 w 3598513"/>
                  <a:gd name="connsiteY164" fmla="*/ 2180503 h 2224519"/>
                  <a:gd name="connsiteX165" fmla="*/ 250235 w 3598513"/>
                  <a:gd name="connsiteY165" fmla="*/ 2142821 h 2224519"/>
                  <a:gd name="connsiteX166" fmla="*/ 220927 w 3598513"/>
                  <a:gd name="connsiteY166" fmla="*/ 1989584 h 2224519"/>
                  <a:gd name="connsiteX167" fmla="*/ 120444 w 3598513"/>
                  <a:gd name="connsiteY167" fmla="*/ 1909197 h 2224519"/>
                  <a:gd name="connsiteX168" fmla="*/ 65177 w 3598513"/>
                  <a:gd name="connsiteY168" fmla="*/ 1869004 h 2224519"/>
                  <a:gd name="connsiteX169" fmla="*/ 80251 w 3598513"/>
                  <a:gd name="connsiteY169" fmla="*/ 1673060 h 2224519"/>
                  <a:gd name="connsiteX170" fmla="*/ 205854 w 3598513"/>
                  <a:gd name="connsiteY170" fmla="*/ 1813738 h 2224519"/>
                  <a:gd name="connsiteX171" fmla="*/ 301314 w 3598513"/>
                  <a:gd name="connsiteY171" fmla="*/ 1974512 h 2224519"/>
                  <a:gd name="connsiteX172" fmla="*/ 326435 w 3598513"/>
                  <a:gd name="connsiteY172" fmla="*/ 1863979 h 2224519"/>
                  <a:gd name="connsiteX173" fmla="*/ 175710 w 3598513"/>
                  <a:gd name="connsiteY173" fmla="*/ 1517311 h 2224519"/>
                  <a:gd name="connsiteX174" fmla="*/ 150589 w 3598513"/>
                  <a:gd name="connsiteY174" fmla="*/ 1482143 h 2224519"/>
                  <a:gd name="connsiteX175" fmla="*/ 30008 w 3598513"/>
                  <a:gd name="connsiteY175" fmla="*/ 1642916 h 2224519"/>
                  <a:gd name="connsiteX176" fmla="*/ 19959 w 3598513"/>
                  <a:gd name="connsiteY176" fmla="*/ 1798665 h 2224519"/>
                  <a:gd name="connsiteX177" fmla="*/ 75227 w 3598513"/>
                  <a:gd name="connsiteY177" fmla="*/ 1301271 h 2224519"/>
                  <a:gd name="connsiteX178" fmla="*/ 175709 w 3598513"/>
                  <a:gd name="connsiteY178" fmla="*/ 1341465 h 2224519"/>
                  <a:gd name="connsiteX179" fmla="*/ 170685 w 3598513"/>
                  <a:gd name="connsiteY179" fmla="*/ 1125426 h 2224519"/>
                  <a:gd name="connsiteX180" fmla="*/ 95322 w 3598513"/>
                  <a:gd name="connsiteY180" fmla="*/ 1235957 h 2224519"/>
                  <a:gd name="connsiteX181" fmla="*/ 180733 w 3598513"/>
                  <a:gd name="connsiteY181" fmla="*/ 1045039 h 2224519"/>
                  <a:gd name="connsiteX182" fmla="*/ 276193 w 3598513"/>
                  <a:gd name="connsiteY182" fmla="*/ 864168 h 2224519"/>
                  <a:gd name="connsiteX183" fmla="*/ 471298 w 3598513"/>
                  <a:gd name="connsiteY183" fmla="*/ 663201 h 2224519"/>
                  <a:gd name="connsiteX0" fmla="*/ 471298 w 3302053"/>
                  <a:gd name="connsiteY0" fmla="*/ 663201 h 2224519"/>
                  <a:gd name="connsiteX1" fmla="*/ 693200 w 3302053"/>
                  <a:gd name="connsiteY1" fmla="*/ 401944 h 2224519"/>
                  <a:gd name="connsiteX2" fmla="*/ 743441 w 3302053"/>
                  <a:gd name="connsiteY2" fmla="*/ 462235 h 2224519"/>
                  <a:gd name="connsiteX3" fmla="*/ 708273 w 3302053"/>
                  <a:gd name="connsiteY3" fmla="*/ 572766 h 2224519"/>
                  <a:gd name="connsiteX4" fmla="*/ 637934 w 3302053"/>
                  <a:gd name="connsiteY4" fmla="*/ 582815 h 2224519"/>
                  <a:gd name="connsiteX5" fmla="*/ 562573 w 3302053"/>
                  <a:gd name="connsiteY5" fmla="*/ 617984 h 2224519"/>
                  <a:gd name="connsiteX6" fmla="*/ 688176 w 3302053"/>
                  <a:gd name="connsiteY6" fmla="*/ 768709 h 2224519"/>
                  <a:gd name="connsiteX7" fmla="*/ 487209 w 3302053"/>
                  <a:gd name="connsiteY7" fmla="*/ 743589 h 2224519"/>
                  <a:gd name="connsiteX8" fmla="*/ 421895 w 3302053"/>
                  <a:gd name="connsiteY8" fmla="*/ 944556 h 2224519"/>
                  <a:gd name="connsiteX9" fmla="*/ 241862 w 3302053"/>
                  <a:gd name="connsiteY9" fmla="*/ 984749 h 2224519"/>
                  <a:gd name="connsiteX10" fmla="*/ 306338 w 3302053"/>
                  <a:gd name="connsiteY10" fmla="*/ 1276151 h 2224519"/>
                  <a:gd name="connsiteX11" fmla="*/ 492233 w 3302053"/>
                  <a:gd name="connsiteY11" fmla="*/ 1185716 h 2224519"/>
                  <a:gd name="connsiteX12" fmla="*/ 477162 w 3302053"/>
                  <a:gd name="connsiteY12" fmla="*/ 969676 h 2224519"/>
                  <a:gd name="connsiteX13" fmla="*/ 738418 w 3302053"/>
                  <a:gd name="connsiteY13" fmla="*/ 773733 h 2224519"/>
                  <a:gd name="connsiteX14" fmla="*/ 818805 w 3302053"/>
                  <a:gd name="connsiteY14" fmla="*/ 808903 h 2224519"/>
                  <a:gd name="connsiteX15" fmla="*/ 889144 w 3302053"/>
                  <a:gd name="connsiteY15" fmla="*/ 909386 h 2224519"/>
                  <a:gd name="connsiteX16" fmla="*/ 793684 w 3302053"/>
                  <a:gd name="connsiteY16" fmla="*/ 698370 h 2224519"/>
                  <a:gd name="connsiteX17" fmla="*/ 803732 w 3302053"/>
                  <a:gd name="connsiteY17" fmla="*/ 427065 h 2224519"/>
                  <a:gd name="connsiteX18" fmla="*/ 979579 w 3302053"/>
                  <a:gd name="connsiteY18" fmla="*/ 281364 h 2224519"/>
                  <a:gd name="connsiteX19" fmla="*/ 904216 w 3302053"/>
                  <a:gd name="connsiteY19" fmla="*/ 462235 h 2224519"/>
                  <a:gd name="connsiteX20" fmla="*/ 899192 w 3302053"/>
                  <a:gd name="connsiteY20" fmla="*/ 537597 h 2224519"/>
                  <a:gd name="connsiteX21" fmla="*/ 1029820 w 3302053"/>
                  <a:gd name="connsiteY21" fmla="*/ 557694 h 2224519"/>
                  <a:gd name="connsiteX22" fmla="*/ 974554 w 3302053"/>
                  <a:gd name="connsiteY22" fmla="*/ 758661 h 2224519"/>
                  <a:gd name="connsiteX23" fmla="*/ 994652 w 3302053"/>
                  <a:gd name="connsiteY23" fmla="*/ 778759 h 2224519"/>
                  <a:gd name="connsiteX24" fmla="*/ 959482 w 3302053"/>
                  <a:gd name="connsiteY24" fmla="*/ 497404 h 2224519"/>
                  <a:gd name="connsiteX25" fmla="*/ 1034844 w 3302053"/>
                  <a:gd name="connsiteY25" fmla="*/ 306485 h 2224519"/>
                  <a:gd name="connsiteX26" fmla="*/ 1155424 w 3302053"/>
                  <a:gd name="connsiteY26" fmla="*/ 140687 h 2224519"/>
                  <a:gd name="connsiteX27" fmla="*/ 1265955 w 3302053"/>
                  <a:gd name="connsiteY27" fmla="*/ 206001 h 2224519"/>
                  <a:gd name="connsiteX28" fmla="*/ 1145375 w 3302053"/>
                  <a:gd name="connsiteY28" fmla="*/ 296438 h 2224519"/>
                  <a:gd name="connsiteX29" fmla="*/ 1311173 w 3302053"/>
                  <a:gd name="connsiteY29" fmla="*/ 406970 h 2224519"/>
                  <a:gd name="connsiteX30" fmla="*/ 1346340 w 3302053"/>
                  <a:gd name="connsiteY30" fmla="*/ 115567 h 2224519"/>
                  <a:gd name="connsiteX31" fmla="*/ 1436777 w 3302053"/>
                  <a:gd name="connsiteY31" fmla="*/ 45231 h 2224519"/>
                  <a:gd name="connsiteX32" fmla="*/ 1872613 w 3302053"/>
                  <a:gd name="connsiteY32" fmla="*/ 11326 h 2224519"/>
                  <a:gd name="connsiteX33" fmla="*/ 1952519 w 3302053"/>
                  <a:gd name="connsiteY33" fmla="*/ 22160 h 2224519"/>
                  <a:gd name="connsiteX34" fmla="*/ 2225311 w 3302053"/>
                  <a:gd name="connsiteY34" fmla="*/ 79631 h 2224519"/>
                  <a:gd name="connsiteX35" fmla="*/ 2341181 w 3302053"/>
                  <a:gd name="connsiteY35" fmla="*/ 539534 h 2224519"/>
                  <a:gd name="connsiteX36" fmla="*/ 2293556 w 3302053"/>
                  <a:gd name="connsiteY36" fmla="*/ 349033 h 2224519"/>
                  <a:gd name="connsiteX37" fmla="*/ 2131631 w 3302053"/>
                  <a:gd name="connsiteY37" fmla="*/ 329984 h 2224519"/>
                  <a:gd name="connsiteX38" fmla="*/ 2093531 w 3302053"/>
                  <a:gd name="connsiteY38" fmla="*/ 172821 h 2224519"/>
                  <a:gd name="connsiteX39" fmla="*/ 1964943 w 3302053"/>
                  <a:gd name="connsiteY39" fmla="*/ 239496 h 2224519"/>
                  <a:gd name="connsiteX40" fmla="*/ 1936368 w 3302053"/>
                  <a:gd name="connsiteY40" fmla="*/ 56934 h 2224519"/>
                  <a:gd name="connsiteX41" fmla="*/ 1773395 w 3302053"/>
                  <a:gd name="connsiteY41" fmla="*/ 50254 h 2224519"/>
                  <a:gd name="connsiteX42" fmla="*/ 1708081 w 3302053"/>
                  <a:gd name="connsiteY42" fmla="*/ 110545 h 2224519"/>
                  <a:gd name="connsiteX43" fmla="*/ 1461896 w 3302053"/>
                  <a:gd name="connsiteY43" fmla="*/ 90447 h 2224519"/>
                  <a:gd name="connsiteX44" fmla="*/ 1421703 w 3302053"/>
                  <a:gd name="connsiteY44" fmla="*/ 396922 h 2224519"/>
                  <a:gd name="connsiteX45" fmla="*/ 1878903 w 3302053"/>
                  <a:gd name="connsiteY45" fmla="*/ 291415 h 2224519"/>
                  <a:gd name="connsiteX46" fmla="*/ 1968422 w 3302053"/>
                  <a:gd name="connsiteY46" fmla="*/ 228894 h 2224519"/>
                  <a:gd name="connsiteX47" fmla="*/ 2091943 w 3302053"/>
                  <a:gd name="connsiteY47" fmla="*/ 226796 h 2224519"/>
                  <a:gd name="connsiteX48" fmla="*/ 2041143 w 3302053"/>
                  <a:gd name="connsiteY48" fmla="*/ 518896 h 2224519"/>
                  <a:gd name="connsiteX49" fmla="*/ 1901443 w 3302053"/>
                  <a:gd name="connsiteY49" fmla="*/ 779246 h 2224519"/>
                  <a:gd name="connsiteX50" fmla="*/ 2123693 w 3302053"/>
                  <a:gd name="connsiteY50" fmla="*/ 868146 h 2224519"/>
                  <a:gd name="connsiteX51" fmla="*/ 2117343 w 3302053"/>
                  <a:gd name="connsiteY51" fmla="*/ 398246 h 2224519"/>
                  <a:gd name="connsiteX52" fmla="*/ 2361818 w 3302053"/>
                  <a:gd name="connsiteY52" fmla="*/ 377609 h 2224519"/>
                  <a:gd name="connsiteX53" fmla="*/ 2326893 w 3302053"/>
                  <a:gd name="connsiteY53" fmla="*/ 531596 h 2224519"/>
                  <a:gd name="connsiteX54" fmla="*/ 2213753 w 3302053"/>
                  <a:gd name="connsiteY54" fmla="*/ 879852 h 2224519"/>
                  <a:gd name="connsiteX55" fmla="*/ 2426908 w 3302053"/>
                  <a:gd name="connsiteY55" fmla="*/ 577634 h 2224519"/>
                  <a:gd name="connsiteX56" fmla="*/ 2693607 w 3302053"/>
                  <a:gd name="connsiteY56" fmla="*/ 882434 h 2224519"/>
                  <a:gd name="connsiteX57" fmla="*/ 2960305 w 3302053"/>
                  <a:gd name="connsiteY57" fmla="*/ 1058646 h 2224519"/>
                  <a:gd name="connsiteX58" fmla="*/ 3067861 w 3302053"/>
                  <a:gd name="connsiteY58" fmla="*/ 1171826 h 2224519"/>
                  <a:gd name="connsiteX59" fmla="*/ 2646842 w 3302053"/>
                  <a:gd name="connsiteY59" fmla="*/ 225252 h 2224519"/>
                  <a:gd name="connsiteX60" fmla="*/ 3295297 w 3302053"/>
                  <a:gd name="connsiteY60" fmla="*/ 1254404 h 2224519"/>
                  <a:gd name="connsiteX61" fmla="*/ 3022994 w 3302053"/>
                  <a:gd name="connsiteY61" fmla="*/ 1569182 h 2224519"/>
                  <a:gd name="connsiteX62" fmla="*/ 2712657 w 3302053"/>
                  <a:gd name="connsiteY62" fmla="*/ 1572996 h 2224519"/>
                  <a:gd name="connsiteX63" fmla="*/ 2364994 w 3302053"/>
                  <a:gd name="connsiteY63" fmla="*/ 1739684 h 2224519"/>
                  <a:gd name="connsiteX64" fmla="*/ 1741107 w 3302053"/>
                  <a:gd name="connsiteY64" fmla="*/ 1953996 h 2224519"/>
                  <a:gd name="connsiteX65" fmla="*/ 1783969 w 3302053"/>
                  <a:gd name="connsiteY65" fmla="*/ 1796834 h 2224519"/>
                  <a:gd name="connsiteX66" fmla="*/ 1836357 w 3302053"/>
                  <a:gd name="connsiteY66" fmla="*/ 1606334 h 2224519"/>
                  <a:gd name="connsiteX67" fmla="*/ 2164969 w 3302053"/>
                  <a:gd name="connsiteY67" fmla="*/ 1577759 h 2224519"/>
                  <a:gd name="connsiteX68" fmla="*/ 2050669 w 3302053"/>
                  <a:gd name="connsiteY68" fmla="*/ 1434884 h 2224519"/>
                  <a:gd name="connsiteX69" fmla="*/ 2241169 w 3302053"/>
                  <a:gd name="connsiteY69" fmla="*/ 1339634 h 2224519"/>
                  <a:gd name="connsiteX70" fmla="*/ 2339650 w 3302053"/>
                  <a:gd name="connsiteY70" fmla="*/ 1482143 h 2224519"/>
                  <a:gd name="connsiteX71" fmla="*/ 2331894 w 3302053"/>
                  <a:gd name="connsiteY71" fmla="*/ 1673849 h 2224519"/>
                  <a:gd name="connsiteX72" fmla="*/ 2343788 w 3302053"/>
                  <a:gd name="connsiteY72" fmla="*/ 1428354 h 2224519"/>
                  <a:gd name="connsiteX73" fmla="*/ 2720306 w 3302053"/>
                  <a:gd name="connsiteY73" fmla="*/ 1293883 h 2224519"/>
                  <a:gd name="connsiteX74" fmla="*/ 2888869 w 3302053"/>
                  <a:gd name="connsiteY74" fmla="*/ 1406308 h 2224519"/>
                  <a:gd name="connsiteX75" fmla="*/ 2769954 w 3302053"/>
                  <a:gd name="connsiteY75" fmla="*/ 1300090 h 2224519"/>
                  <a:gd name="connsiteX76" fmla="*/ 2889945 w 3302053"/>
                  <a:gd name="connsiteY76" fmla="*/ 1304227 h 2224519"/>
                  <a:gd name="connsiteX77" fmla="*/ 3067860 w 3302053"/>
                  <a:gd name="connsiteY77" fmla="*/ 1432491 h 2224519"/>
                  <a:gd name="connsiteX78" fmla="*/ 3217093 w 3302053"/>
                  <a:gd name="connsiteY78" fmla="*/ 1277570 h 2224519"/>
                  <a:gd name="connsiteX79" fmla="*/ 3237501 w 3302053"/>
                  <a:gd name="connsiteY79" fmla="*/ 1072524 h 2224519"/>
                  <a:gd name="connsiteX80" fmla="*/ 3071998 w 3302053"/>
                  <a:gd name="connsiteY80" fmla="*/ 1386978 h 2224519"/>
                  <a:gd name="connsiteX81" fmla="*/ 3109236 w 3302053"/>
                  <a:gd name="connsiteY81" fmla="*/ 1312503 h 2224519"/>
                  <a:gd name="connsiteX82" fmla="*/ 2894083 w 3302053"/>
                  <a:gd name="connsiteY82" fmla="*/ 1266989 h 2224519"/>
                  <a:gd name="connsiteX83" fmla="*/ 2794782 w 3302053"/>
                  <a:gd name="connsiteY83" fmla="*/ 1204926 h 2224519"/>
                  <a:gd name="connsiteX84" fmla="*/ 2584069 w 3302053"/>
                  <a:gd name="connsiteY84" fmla="*/ 1239621 h 2224519"/>
                  <a:gd name="connsiteX85" fmla="*/ 2044267 w 3302053"/>
                  <a:gd name="connsiteY85" fmla="*/ 1386634 h 2224519"/>
                  <a:gd name="connsiteX86" fmla="*/ 2005425 w 3302053"/>
                  <a:gd name="connsiteY86" fmla="*/ 1225334 h 2224519"/>
                  <a:gd name="connsiteX87" fmla="*/ 2372137 w 3302053"/>
                  <a:gd name="connsiteY87" fmla="*/ 1108652 h 2224519"/>
                  <a:gd name="connsiteX88" fmla="*/ 2803144 w 3302053"/>
                  <a:gd name="connsiteY88" fmla="*/ 1101508 h 2224519"/>
                  <a:gd name="connsiteX89" fmla="*/ 2560257 w 3302053"/>
                  <a:gd name="connsiteY89" fmla="*/ 820521 h 2224519"/>
                  <a:gd name="connsiteX90" fmla="*/ 2226881 w 3302053"/>
                  <a:gd name="connsiteY90" fmla="*/ 1049121 h 2224519"/>
                  <a:gd name="connsiteX91" fmla="*/ 2105637 w 3302053"/>
                  <a:gd name="connsiteY91" fmla="*/ 967096 h 2224519"/>
                  <a:gd name="connsiteX92" fmla="*/ 1771168 w 3302053"/>
                  <a:gd name="connsiteY92" fmla="*/ 1203194 h 2224519"/>
                  <a:gd name="connsiteX93" fmla="*/ 1666272 w 3302053"/>
                  <a:gd name="connsiteY93" fmla="*/ 1103537 h 2224519"/>
                  <a:gd name="connsiteX94" fmla="*/ 1333340 w 3302053"/>
                  <a:gd name="connsiteY94" fmla="*/ 1505003 h 2224519"/>
                  <a:gd name="connsiteX95" fmla="*/ 1260930 w 3302053"/>
                  <a:gd name="connsiteY95" fmla="*/ 1457024 h 2224519"/>
                  <a:gd name="connsiteX96" fmla="*/ 1613074 w 3302053"/>
                  <a:gd name="connsiteY96" fmla="*/ 1076685 h 2224519"/>
                  <a:gd name="connsiteX97" fmla="*/ 1920715 w 3302053"/>
                  <a:gd name="connsiteY97" fmla="*/ 821267 h 2224519"/>
                  <a:gd name="connsiteX98" fmla="*/ 1829273 w 3302053"/>
                  <a:gd name="connsiteY98" fmla="*/ 817291 h 2224519"/>
                  <a:gd name="connsiteX99" fmla="*/ 1773614 w 3302053"/>
                  <a:gd name="connsiteY99" fmla="*/ 761632 h 2224519"/>
                  <a:gd name="connsiteX100" fmla="*/ 1456874 w 3302053"/>
                  <a:gd name="connsiteY100" fmla="*/ 1004847 h 2224519"/>
                  <a:gd name="connsiteX101" fmla="*/ 1527211 w 3302053"/>
                  <a:gd name="connsiteY101" fmla="*/ 753639 h 2224519"/>
                  <a:gd name="connsiteX102" fmla="*/ 1421703 w 3302053"/>
                  <a:gd name="connsiteY102" fmla="*/ 834026 h 2224519"/>
                  <a:gd name="connsiteX103" fmla="*/ 1512138 w 3302053"/>
                  <a:gd name="connsiteY103" fmla="*/ 834026 h 2224519"/>
                  <a:gd name="connsiteX104" fmla="*/ 1371461 w 3302053"/>
                  <a:gd name="connsiteY104" fmla="*/ 1019920 h 2224519"/>
                  <a:gd name="connsiteX105" fmla="*/ 1115228 w 3302053"/>
                  <a:gd name="connsiteY105" fmla="*/ 1246008 h 2224519"/>
                  <a:gd name="connsiteX106" fmla="*/ 907141 w 3302053"/>
                  <a:gd name="connsiteY106" fmla="*/ 1537410 h 2224519"/>
                  <a:gd name="connsiteX107" fmla="*/ 858995 w 3302053"/>
                  <a:gd name="connsiteY107" fmla="*/ 1612773 h 2224519"/>
                  <a:gd name="connsiteX108" fmla="*/ 1009720 w 3302053"/>
                  <a:gd name="connsiteY108" fmla="*/ 1909199 h 2224519"/>
                  <a:gd name="connsiteX109" fmla="*/ 1100156 w 3302053"/>
                  <a:gd name="connsiteY109" fmla="*/ 1889102 h 2224519"/>
                  <a:gd name="connsiteX110" fmla="*/ 1243117 w 3302053"/>
                  <a:gd name="connsiteY110" fmla="*/ 1429806 h 2224519"/>
                  <a:gd name="connsiteX111" fmla="*/ 1356169 w 3302053"/>
                  <a:gd name="connsiteY111" fmla="*/ 1501105 h 2224519"/>
                  <a:gd name="connsiteX112" fmla="*/ 1352194 w 3302053"/>
                  <a:gd name="connsiteY112" fmla="*/ 1596520 h 2224519"/>
                  <a:gd name="connsiteX113" fmla="*/ 1324384 w 3302053"/>
                  <a:gd name="connsiteY113" fmla="*/ 1770376 h 2224519"/>
                  <a:gd name="connsiteX114" fmla="*/ 1416465 w 3302053"/>
                  <a:gd name="connsiteY114" fmla="*/ 1910842 h 2224519"/>
                  <a:gd name="connsiteX115" fmla="*/ 1340269 w 3302053"/>
                  <a:gd name="connsiteY115" fmla="*/ 1640250 h 2224519"/>
                  <a:gd name="connsiteX116" fmla="*/ 1606637 w 3302053"/>
                  <a:gd name="connsiteY116" fmla="*/ 1513030 h 2224519"/>
                  <a:gd name="connsiteX117" fmla="*/ 1723643 w 3302053"/>
                  <a:gd name="connsiteY117" fmla="*/ 1293596 h 2224519"/>
                  <a:gd name="connsiteX118" fmla="*/ 1989073 w 3302053"/>
                  <a:gd name="connsiteY118" fmla="*/ 1262840 h 2224519"/>
                  <a:gd name="connsiteX119" fmla="*/ 1885956 w 3302053"/>
                  <a:gd name="connsiteY119" fmla="*/ 1550615 h 2224519"/>
                  <a:gd name="connsiteX120" fmla="*/ 1755393 w 3302053"/>
                  <a:gd name="connsiteY120" fmla="*/ 1719046 h 2224519"/>
                  <a:gd name="connsiteX121" fmla="*/ 1596312 w 3302053"/>
                  <a:gd name="connsiteY121" fmla="*/ 2013962 h 2224519"/>
                  <a:gd name="connsiteX122" fmla="*/ 1574831 w 3302053"/>
                  <a:gd name="connsiteY122" fmla="*/ 1921749 h 2224519"/>
                  <a:gd name="connsiteX123" fmla="*/ 1471464 w 3302053"/>
                  <a:gd name="connsiteY123" fmla="*/ 2065646 h 2224519"/>
                  <a:gd name="connsiteX124" fmla="*/ 1582781 w 3302053"/>
                  <a:gd name="connsiteY124" fmla="*/ 2133232 h 2224519"/>
                  <a:gd name="connsiteX125" fmla="*/ 1451584 w 3302053"/>
                  <a:gd name="connsiteY125" fmla="*/ 2200818 h 2224519"/>
                  <a:gd name="connsiteX126" fmla="*/ 1228948 w 3302053"/>
                  <a:gd name="connsiteY126" fmla="*/ 2208769 h 2224519"/>
                  <a:gd name="connsiteX127" fmla="*/ 982457 w 3302053"/>
                  <a:gd name="connsiteY127" fmla="*/ 2216722 h 2224519"/>
                  <a:gd name="connsiteX128" fmla="*/ 966555 w 3302053"/>
                  <a:gd name="connsiteY128" fmla="*/ 2137207 h 2224519"/>
                  <a:gd name="connsiteX129" fmla="*/ 1197143 w 3302053"/>
                  <a:gd name="connsiteY129" fmla="*/ 2161061 h 2224519"/>
                  <a:gd name="connsiteX130" fmla="*/ 1324364 w 3302053"/>
                  <a:gd name="connsiteY130" fmla="*/ 2141182 h 2224519"/>
                  <a:gd name="connsiteX131" fmla="*/ 1280632 w 3302053"/>
                  <a:gd name="connsiteY131" fmla="*/ 1954329 h 2224519"/>
                  <a:gd name="connsiteX132" fmla="*/ 1407852 w 3302053"/>
                  <a:gd name="connsiteY132" fmla="*/ 1926500 h 2224519"/>
                  <a:gd name="connsiteX133" fmla="*/ 1247453 w 3302053"/>
                  <a:gd name="connsiteY133" fmla="*/ 1884840 h 2224519"/>
                  <a:gd name="connsiteX134" fmla="*/ 1182614 w 3302053"/>
                  <a:gd name="connsiteY134" fmla="*/ 2054900 h 2224519"/>
                  <a:gd name="connsiteX135" fmla="*/ 1024793 w 3302053"/>
                  <a:gd name="connsiteY135" fmla="*/ 2120214 h 2224519"/>
                  <a:gd name="connsiteX136" fmla="*/ 884116 w 3302053"/>
                  <a:gd name="connsiteY136" fmla="*/ 1758474 h 2224519"/>
                  <a:gd name="connsiteX137" fmla="*/ 843922 w 3302053"/>
                  <a:gd name="connsiteY137" fmla="*/ 2069973 h 2224519"/>
                  <a:gd name="connsiteX138" fmla="*/ 703246 w 3302053"/>
                  <a:gd name="connsiteY138" fmla="*/ 1657991 h 2224519"/>
                  <a:gd name="connsiteX139" fmla="*/ 803729 w 3302053"/>
                  <a:gd name="connsiteY139" fmla="*/ 1406782 h 2224519"/>
                  <a:gd name="connsiteX140" fmla="*/ 884115 w 3302053"/>
                  <a:gd name="connsiteY140" fmla="*/ 1246008 h 2224519"/>
                  <a:gd name="connsiteX141" fmla="*/ 1160446 w 3302053"/>
                  <a:gd name="connsiteY141" fmla="*/ 1125427 h 2224519"/>
                  <a:gd name="connsiteX142" fmla="*/ 1637744 w 3302053"/>
                  <a:gd name="connsiteY142" fmla="*/ 648131 h 2224519"/>
                  <a:gd name="connsiteX143" fmla="*/ 1763348 w 3302053"/>
                  <a:gd name="connsiteY143" fmla="*/ 336632 h 2224519"/>
                  <a:gd name="connsiteX144" fmla="*/ 1642768 w 3302053"/>
                  <a:gd name="connsiteY144" fmla="*/ 376825 h 2224519"/>
                  <a:gd name="connsiteX145" fmla="*/ 1451848 w 3302053"/>
                  <a:gd name="connsiteY145" fmla="*/ 658179 h 2224519"/>
                  <a:gd name="connsiteX146" fmla="*/ 1170498 w 3302053"/>
                  <a:gd name="connsiteY146" fmla="*/ 497404 h 2224519"/>
                  <a:gd name="connsiteX147" fmla="*/ 1200641 w 3302053"/>
                  <a:gd name="connsiteY147" fmla="*/ 633056 h 2224519"/>
                  <a:gd name="connsiteX148" fmla="*/ 1115230 w 3302053"/>
                  <a:gd name="connsiteY148" fmla="*/ 869194 h 2224519"/>
                  <a:gd name="connsiteX149" fmla="*/ 1100158 w 3302053"/>
                  <a:gd name="connsiteY149" fmla="*/ 1004845 h 2224519"/>
                  <a:gd name="connsiteX150" fmla="*/ 904215 w 3302053"/>
                  <a:gd name="connsiteY150" fmla="*/ 1014893 h 2224519"/>
                  <a:gd name="connsiteX151" fmla="*/ 929336 w 3302053"/>
                  <a:gd name="connsiteY151" fmla="*/ 1175667 h 2224519"/>
                  <a:gd name="connsiteX152" fmla="*/ 708272 w 3302053"/>
                  <a:gd name="connsiteY152" fmla="*/ 984749 h 2224519"/>
                  <a:gd name="connsiteX153" fmla="*/ 607789 w 3302053"/>
                  <a:gd name="connsiteY153" fmla="*/ 914411 h 2224519"/>
                  <a:gd name="connsiteX154" fmla="*/ 809594 w 3302053"/>
                  <a:gd name="connsiteY154" fmla="*/ 1313832 h 2224519"/>
                  <a:gd name="connsiteX155" fmla="*/ 512330 w 3302053"/>
                  <a:gd name="connsiteY155" fmla="*/ 1356538 h 2224519"/>
                  <a:gd name="connsiteX156" fmla="*/ 647983 w 3302053"/>
                  <a:gd name="connsiteY156" fmla="*/ 1874028 h 2224519"/>
                  <a:gd name="connsiteX157" fmla="*/ 537449 w 3302053"/>
                  <a:gd name="connsiteY157" fmla="*/ 1798666 h 2224519"/>
                  <a:gd name="connsiteX158" fmla="*/ 391749 w 3302053"/>
                  <a:gd name="connsiteY158" fmla="*/ 1733351 h 2224519"/>
                  <a:gd name="connsiteX159" fmla="*/ 230975 w 3302053"/>
                  <a:gd name="connsiteY159" fmla="*/ 1436924 h 2224519"/>
                  <a:gd name="connsiteX160" fmla="*/ 356580 w 3302053"/>
                  <a:gd name="connsiteY160" fmla="*/ 1668037 h 2224519"/>
                  <a:gd name="connsiteX161" fmla="*/ 431942 w 3302053"/>
                  <a:gd name="connsiteY161" fmla="*/ 1833835 h 2224519"/>
                  <a:gd name="connsiteX162" fmla="*/ 527402 w 3302053"/>
                  <a:gd name="connsiteY162" fmla="*/ 1874028 h 2224519"/>
                  <a:gd name="connsiteX163" fmla="*/ 507305 w 3302053"/>
                  <a:gd name="connsiteY163" fmla="*/ 1989585 h 2224519"/>
                  <a:gd name="connsiteX164" fmla="*/ 311362 w 3302053"/>
                  <a:gd name="connsiteY164" fmla="*/ 2180503 h 2224519"/>
                  <a:gd name="connsiteX165" fmla="*/ 250235 w 3302053"/>
                  <a:gd name="connsiteY165" fmla="*/ 2142821 h 2224519"/>
                  <a:gd name="connsiteX166" fmla="*/ 220927 w 3302053"/>
                  <a:gd name="connsiteY166" fmla="*/ 1989584 h 2224519"/>
                  <a:gd name="connsiteX167" fmla="*/ 120444 w 3302053"/>
                  <a:gd name="connsiteY167" fmla="*/ 1909197 h 2224519"/>
                  <a:gd name="connsiteX168" fmla="*/ 65177 w 3302053"/>
                  <a:gd name="connsiteY168" fmla="*/ 1869004 h 2224519"/>
                  <a:gd name="connsiteX169" fmla="*/ 80251 w 3302053"/>
                  <a:gd name="connsiteY169" fmla="*/ 1673060 h 2224519"/>
                  <a:gd name="connsiteX170" fmla="*/ 205854 w 3302053"/>
                  <a:gd name="connsiteY170" fmla="*/ 1813738 h 2224519"/>
                  <a:gd name="connsiteX171" fmla="*/ 301314 w 3302053"/>
                  <a:gd name="connsiteY171" fmla="*/ 1974512 h 2224519"/>
                  <a:gd name="connsiteX172" fmla="*/ 326435 w 3302053"/>
                  <a:gd name="connsiteY172" fmla="*/ 1863979 h 2224519"/>
                  <a:gd name="connsiteX173" fmla="*/ 175710 w 3302053"/>
                  <a:gd name="connsiteY173" fmla="*/ 1517311 h 2224519"/>
                  <a:gd name="connsiteX174" fmla="*/ 150589 w 3302053"/>
                  <a:gd name="connsiteY174" fmla="*/ 1482143 h 2224519"/>
                  <a:gd name="connsiteX175" fmla="*/ 30008 w 3302053"/>
                  <a:gd name="connsiteY175" fmla="*/ 1642916 h 2224519"/>
                  <a:gd name="connsiteX176" fmla="*/ 19959 w 3302053"/>
                  <a:gd name="connsiteY176" fmla="*/ 1798665 h 2224519"/>
                  <a:gd name="connsiteX177" fmla="*/ 75227 w 3302053"/>
                  <a:gd name="connsiteY177" fmla="*/ 1301271 h 2224519"/>
                  <a:gd name="connsiteX178" fmla="*/ 175709 w 3302053"/>
                  <a:gd name="connsiteY178" fmla="*/ 1341465 h 2224519"/>
                  <a:gd name="connsiteX179" fmla="*/ 170685 w 3302053"/>
                  <a:gd name="connsiteY179" fmla="*/ 1125426 h 2224519"/>
                  <a:gd name="connsiteX180" fmla="*/ 95322 w 3302053"/>
                  <a:gd name="connsiteY180" fmla="*/ 1235957 h 2224519"/>
                  <a:gd name="connsiteX181" fmla="*/ 180733 w 3302053"/>
                  <a:gd name="connsiteY181" fmla="*/ 1045039 h 2224519"/>
                  <a:gd name="connsiteX182" fmla="*/ 276193 w 3302053"/>
                  <a:gd name="connsiteY182" fmla="*/ 864168 h 2224519"/>
                  <a:gd name="connsiteX183" fmla="*/ 471298 w 3302053"/>
                  <a:gd name="connsiteY183" fmla="*/ 663201 h 2224519"/>
                  <a:gd name="connsiteX0" fmla="*/ 471298 w 3297400"/>
                  <a:gd name="connsiteY0" fmla="*/ 663201 h 2224519"/>
                  <a:gd name="connsiteX1" fmla="*/ 693200 w 3297400"/>
                  <a:gd name="connsiteY1" fmla="*/ 401944 h 2224519"/>
                  <a:gd name="connsiteX2" fmla="*/ 743441 w 3297400"/>
                  <a:gd name="connsiteY2" fmla="*/ 462235 h 2224519"/>
                  <a:gd name="connsiteX3" fmla="*/ 708273 w 3297400"/>
                  <a:gd name="connsiteY3" fmla="*/ 572766 h 2224519"/>
                  <a:gd name="connsiteX4" fmla="*/ 637934 w 3297400"/>
                  <a:gd name="connsiteY4" fmla="*/ 582815 h 2224519"/>
                  <a:gd name="connsiteX5" fmla="*/ 562573 w 3297400"/>
                  <a:gd name="connsiteY5" fmla="*/ 617984 h 2224519"/>
                  <a:gd name="connsiteX6" fmla="*/ 688176 w 3297400"/>
                  <a:gd name="connsiteY6" fmla="*/ 768709 h 2224519"/>
                  <a:gd name="connsiteX7" fmla="*/ 487209 w 3297400"/>
                  <a:gd name="connsiteY7" fmla="*/ 743589 h 2224519"/>
                  <a:gd name="connsiteX8" fmla="*/ 421895 w 3297400"/>
                  <a:gd name="connsiteY8" fmla="*/ 944556 h 2224519"/>
                  <a:gd name="connsiteX9" fmla="*/ 241862 w 3297400"/>
                  <a:gd name="connsiteY9" fmla="*/ 984749 h 2224519"/>
                  <a:gd name="connsiteX10" fmla="*/ 306338 w 3297400"/>
                  <a:gd name="connsiteY10" fmla="*/ 1276151 h 2224519"/>
                  <a:gd name="connsiteX11" fmla="*/ 492233 w 3297400"/>
                  <a:gd name="connsiteY11" fmla="*/ 1185716 h 2224519"/>
                  <a:gd name="connsiteX12" fmla="*/ 477162 w 3297400"/>
                  <a:gd name="connsiteY12" fmla="*/ 969676 h 2224519"/>
                  <a:gd name="connsiteX13" fmla="*/ 738418 w 3297400"/>
                  <a:gd name="connsiteY13" fmla="*/ 773733 h 2224519"/>
                  <a:gd name="connsiteX14" fmla="*/ 818805 w 3297400"/>
                  <a:gd name="connsiteY14" fmla="*/ 808903 h 2224519"/>
                  <a:gd name="connsiteX15" fmla="*/ 889144 w 3297400"/>
                  <a:gd name="connsiteY15" fmla="*/ 909386 h 2224519"/>
                  <a:gd name="connsiteX16" fmla="*/ 793684 w 3297400"/>
                  <a:gd name="connsiteY16" fmla="*/ 698370 h 2224519"/>
                  <a:gd name="connsiteX17" fmla="*/ 803732 w 3297400"/>
                  <a:gd name="connsiteY17" fmla="*/ 427065 h 2224519"/>
                  <a:gd name="connsiteX18" fmla="*/ 979579 w 3297400"/>
                  <a:gd name="connsiteY18" fmla="*/ 281364 h 2224519"/>
                  <a:gd name="connsiteX19" fmla="*/ 904216 w 3297400"/>
                  <a:gd name="connsiteY19" fmla="*/ 462235 h 2224519"/>
                  <a:gd name="connsiteX20" fmla="*/ 899192 w 3297400"/>
                  <a:gd name="connsiteY20" fmla="*/ 537597 h 2224519"/>
                  <a:gd name="connsiteX21" fmla="*/ 1029820 w 3297400"/>
                  <a:gd name="connsiteY21" fmla="*/ 557694 h 2224519"/>
                  <a:gd name="connsiteX22" fmla="*/ 974554 w 3297400"/>
                  <a:gd name="connsiteY22" fmla="*/ 758661 h 2224519"/>
                  <a:gd name="connsiteX23" fmla="*/ 994652 w 3297400"/>
                  <a:gd name="connsiteY23" fmla="*/ 778759 h 2224519"/>
                  <a:gd name="connsiteX24" fmla="*/ 959482 w 3297400"/>
                  <a:gd name="connsiteY24" fmla="*/ 497404 h 2224519"/>
                  <a:gd name="connsiteX25" fmla="*/ 1034844 w 3297400"/>
                  <a:gd name="connsiteY25" fmla="*/ 306485 h 2224519"/>
                  <a:gd name="connsiteX26" fmla="*/ 1155424 w 3297400"/>
                  <a:gd name="connsiteY26" fmla="*/ 140687 h 2224519"/>
                  <a:gd name="connsiteX27" fmla="*/ 1265955 w 3297400"/>
                  <a:gd name="connsiteY27" fmla="*/ 206001 h 2224519"/>
                  <a:gd name="connsiteX28" fmla="*/ 1145375 w 3297400"/>
                  <a:gd name="connsiteY28" fmla="*/ 296438 h 2224519"/>
                  <a:gd name="connsiteX29" fmla="*/ 1311173 w 3297400"/>
                  <a:gd name="connsiteY29" fmla="*/ 406970 h 2224519"/>
                  <a:gd name="connsiteX30" fmla="*/ 1346340 w 3297400"/>
                  <a:gd name="connsiteY30" fmla="*/ 115567 h 2224519"/>
                  <a:gd name="connsiteX31" fmla="*/ 1436777 w 3297400"/>
                  <a:gd name="connsiteY31" fmla="*/ 45231 h 2224519"/>
                  <a:gd name="connsiteX32" fmla="*/ 1872613 w 3297400"/>
                  <a:gd name="connsiteY32" fmla="*/ 11326 h 2224519"/>
                  <a:gd name="connsiteX33" fmla="*/ 1952519 w 3297400"/>
                  <a:gd name="connsiteY33" fmla="*/ 22160 h 2224519"/>
                  <a:gd name="connsiteX34" fmla="*/ 2225311 w 3297400"/>
                  <a:gd name="connsiteY34" fmla="*/ 79631 h 2224519"/>
                  <a:gd name="connsiteX35" fmla="*/ 2341181 w 3297400"/>
                  <a:gd name="connsiteY35" fmla="*/ 539534 h 2224519"/>
                  <a:gd name="connsiteX36" fmla="*/ 2293556 w 3297400"/>
                  <a:gd name="connsiteY36" fmla="*/ 349033 h 2224519"/>
                  <a:gd name="connsiteX37" fmla="*/ 2131631 w 3297400"/>
                  <a:gd name="connsiteY37" fmla="*/ 329984 h 2224519"/>
                  <a:gd name="connsiteX38" fmla="*/ 2093531 w 3297400"/>
                  <a:gd name="connsiteY38" fmla="*/ 172821 h 2224519"/>
                  <a:gd name="connsiteX39" fmla="*/ 1964943 w 3297400"/>
                  <a:gd name="connsiteY39" fmla="*/ 239496 h 2224519"/>
                  <a:gd name="connsiteX40" fmla="*/ 1936368 w 3297400"/>
                  <a:gd name="connsiteY40" fmla="*/ 56934 h 2224519"/>
                  <a:gd name="connsiteX41" fmla="*/ 1773395 w 3297400"/>
                  <a:gd name="connsiteY41" fmla="*/ 50254 h 2224519"/>
                  <a:gd name="connsiteX42" fmla="*/ 1708081 w 3297400"/>
                  <a:gd name="connsiteY42" fmla="*/ 110545 h 2224519"/>
                  <a:gd name="connsiteX43" fmla="*/ 1461896 w 3297400"/>
                  <a:gd name="connsiteY43" fmla="*/ 90447 h 2224519"/>
                  <a:gd name="connsiteX44" fmla="*/ 1421703 w 3297400"/>
                  <a:gd name="connsiteY44" fmla="*/ 396922 h 2224519"/>
                  <a:gd name="connsiteX45" fmla="*/ 1878903 w 3297400"/>
                  <a:gd name="connsiteY45" fmla="*/ 291415 h 2224519"/>
                  <a:gd name="connsiteX46" fmla="*/ 1968422 w 3297400"/>
                  <a:gd name="connsiteY46" fmla="*/ 228894 h 2224519"/>
                  <a:gd name="connsiteX47" fmla="*/ 2091943 w 3297400"/>
                  <a:gd name="connsiteY47" fmla="*/ 226796 h 2224519"/>
                  <a:gd name="connsiteX48" fmla="*/ 2041143 w 3297400"/>
                  <a:gd name="connsiteY48" fmla="*/ 518896 h 2224519"/>
                  <a:gd name="connsiteX49" fmla="*/ 1901443 w 3297400"/>
                  <a:gd name="connsiteY49" fmla="*/ 779246 h 2224519"/>
                  <a:gd name="connsiteX50" fmla="*/ 2123693 w 3297400"/>
                  <a:gd name="connsiteY50" fmla="*/ 868146 h 2224519"/>
                  <a:gd name="connsiteX51" fmla="*/ 2117343 w 3297400"/>
                  <a:gd name="connsiteY51" fmla="*/ 398246 h 2224519"/>
                  <a:gd name="connsiteX52" fmla="*/ 2361818 w 3297400"/>
                  <a:gd name="connsiteY52" fmla="*/ 377609 h 2224519"/>
                  <a:gd name="connsiteX53" fmla="*/ 2326893 w 3297400"/>
                  <a:gd name="connsiteY53" fmla="*/ 531596 h 2224519"/>
                  <a:gd name="connsiteX54" fmla="*/ 2213753 w 3297400"/>
                  <a:gd name="connsiteY54" fmla="*/ 879852 h 2224519"/>
                  <a:gd name="connsiteX55" fmla="*/ 2426908 w 3297400"/>
                  <a:gd name="connsiteY55" fmla="*/ 577634 h 2224519"/>
                  <a:gd name="connsiteX56" fmla="*/ 2693607 w 3297400"/>
                  <a:gd name="connsiteY56" fmla="*/ 882434 h 2224519"/>
                  <a:gd name="connsiteX57" fmla="*/ 2960305 w 3297400"/>
                  <a:gd name="connsiteY57" fmla="*/ 1058646 h 2224519"/>
                  <a:gd name="connsiteX58" fmla="*/ 3067861 w 3297400"/>
                  <a:gd name="connsiteY58" fmla="*/ 1171826 h 2224519"/>
                  <a:gd name="connsiteX59" fmla="*/ 2646842 w 3297400"/>
                  <a:gd name="connsiteY59" fmla="*/ 225252 h 2224519"/>
                  <a:gd name="connsiteX60" fmla="*/ 3121649 w 3297400"/>
                  <a:gd name="connsiteY60" fmla="*/ 969085 h 2224519"/>
                  <a:gd name="connsiteX61" fmla="*/ 3295297 w 3297400"/>
                  <a:gd name="connsiteY61" fmla="*/ 1254404 h 2224519"/>
                  <a:gd name="connsiteX62" fmla="*/ 3022994 w 3297400"/>
                  <a:gd name="connsiteY62" fmla="*/ 1569182 h 2224519"/>
                  <a:gd name="connsiteX63" fmla="*/ 2712657 w 3297400"/>
                  <a:gd name="connsiteY63" fmla="*/ 1572996 h 2224519"/>
                  <a:gd name="connsiteX64" fmla="*/ 2364994 w 3297400"/>
                  <a:gd name="connsiteY64" fmla="*/ 1739684 h 2224519"/>
                  <a:gd name="connsiteX65" fmla="*/ 1741107 w 3297400"/>
                  <a:gd name="connsiteY65" fmla="*/ 1953996 h 2224519"/>
                  <a:gd name="connsiteX66" fmla="*/ 1783969 w 3297400"/>
                  <a:gd name="connsiteY66" fmla="*/ 1796834 h 2224519"/>
                  <a:gd name="connsiteX67" fmla="*/ 1836357 w 3297400"/>
                  <a:gd name="connsiteY67" fmla="*/ 1606334 h 2224519"/>
                  <a:gd name="connsiteX68" fmla="*/ 2164969 w 3297400"/>
                  <a:gd name="connsiteY68" fmla="*/ 1577759 h 2224519"/>
                  <a:gd name="connsiteX69" fmla="*/ 2050669 w 3297400"/>
                  <a:gd name="connsiteY69" fmla="*/ 1434884 h 2224519"/>
                  <a:gd name="connsiteX70" fmla="*/ 2241169 w 3297400"/>
                  <a:gd name="connsiteY70" fmla="*/ 1339634 h 2224519"/>
                  <a:gd name="connsiteX71" fmla="*/ 2339650 w 3297400"/>
                  <a:gd name="connsiteY71" fmla="*/ 1482143 h 2224519"/>
                  <a:gd name="connsiteX72" fmla="*/ 2331894 w 3297400"/>
                  <a:gd name="connsiteY72" fmla="*/ 1673849 h 2224519"/>
                  <a:gd name="connsiteX73" fmla="*/ 2343788 w 3297400"/>
                  <a:gd name="connsiteY73" fmla="*/ 1428354 h 2224519"/>
                  <a:gd name="connsiteX74" fmla="*/ 2720306 w 3297400"/>
                  <a:gd name="connsiteY74" fmla="*/ 1293883 h 2224519"/>
                  <a:gd name="connsiteX75" fmla="*/ 2888869 w 3297400"/>
                  <a:gd name="connsiteY75" fmla="*/ 1406308 h 2224519"/>
                  <a:gd name="connsiteX76" fmla="*/ 2769954 w 3297400"/>
                  <a:gd name="connsiteY76" fmla="*/ 1300090 h 2224519"/>
                  <a:gd name="connsiteX77" fmla="*/ 2889945 w 3297400"/>
                  <a:gd name="connsiteY77" fmla="*/ 1304227 h 2224519"/>
                  <a:gd name="connsiteX78" fmla="*/ 3067860 w 3297400"/>
                  <a:gd name="connsiteY78" fmla="*/ 1432491 h 2224519"/>
                  <a:gd name="connsiteX79" fmla="*/ 3217093 w 3297400"/>
                  <a:gd name="connsiteY79" fmla="*/ 1277570 h 2224519"/>
                  <a:gd name="connsiteX80" fmla="*/ 3237501 w 3297400"/>
                  <a:gd name="connsiteY80" fmla="*/ 1072524 h 2224519"/>
                  <a:gd name="connsiteX81" fmla="*/ 3071998 w 3297400"/>
                  <a:gd name="connsiteY81" fmla="*/ 1386978 h 2224519"/>
                  <a:gd name="connsiteX82" fmla="*/ 3109236 w 3297400"/>
                  <a:gd name="connsiteY82" fmla="*/ 1312503 h 2224519"/>
                  <a:gd name="connsiteX83" fmla="*/ 2894083 w 3297400"/>
                  <a:gd name="connsiteY83" fmla="*/ 1266989 h 2224519"/>
                  <a:gd name="connsiteX84" fmla="*/ 2794782 w 3297400"/>
                  <a:gd name="connsiteY84" fmla="*/ 1204926 h 2224519"/>
                  <a:gd name="connsiteX85" fmla="*/ 2584069 w 3297400"/>
                  <a:gd name="connsiteY85" fmla="*/ 1239621 h 2224519"/>
                  <a:gd name="connsiteX86" fmla="*/ 2044267 w 3297400"/>
                  <a:gd name="connsiteY86" fmla="*/ 1386634 h 2224519"/>
                  <a:gd name="connsiteX87" fmla="*/ 2005425 w 3297400"/>
                  <a:gd name="connsiteY87" fmla="*/ 1225334 h 2224519"/>
                  <a:gd name="connsiteX88" fmla="*/ 2372137 w 3297400"/>
                  <a:gd name="connsiteY88" fmla="*/ 1108652 h 2224519"/>
                  <a:gd name="connsiteX89" fmla="*/ 2803144 w 3297400"/>
                  <a:gd name="connsiteY89" fmla="*/ 1101508 h 2224519"/>
                  <a:gd name="connsiteX90" fmla="*/ 2560257 w 3297400"/>
                  <a:gd name="connsiteY90" fmla="*/ 820521 h 2224519"/>
                  <a:gd name="connsiteX91" fmla="*/ 2226881 w 3297400"/>
                  <a:gd name="connsiteY91" fmla="*/ 1049121 h 2224519"/>
                  <a:gd name="connsiteX92" fmla="*/ 2105637 w 3297400"/>
                  <a:gd name="connsiteY92" fmla="*/ 967096 h 2224519"/>
                  <a:gd name="connsiteX93" fmla="*/ 1771168 w 3297400"/>
                  <a:gd name="connsiteY93" fmla="*/ 1203194 h 2224519"/>
                  <a:gd name="connsiteX94" fmla="*/ 1666272 w 3297400"/>
                  <a:gd name="connsiteY94" fmla="*/ 1103537 h 2224519"/>
                  <a:gd name="connsiteX95" fmla="*/ 1333340 w 3297400"/>
                  <a:gd name="connsiteY95" fmla="*/ 1505003 h 2224519"/>
                  <a:gd name="connsiteX96" fmla="*/ 1260930 w 3297400"/>
                  <a:gd name="connsiteY96" fmla="*/ 1457024 h 2224519"/>
                  <a:gd name="connsiteX97" fmla="*/ 1613074 w 3297400"/>
                  <a:gd name="connsiteY97" fmla="*/ 1076685 h 2224519"/>
                  <a:gd name="connsiteX98" fmla="*/ 1920715 w 3297400"/>
                  <a:gd name="connsiteY98" fmla="*/ 821267 h 2224519"/>
                  <a:gd name="connsiteX99" fmla="*/ 1829273 w 3297400"/>
                  <a:gd name="connsiteY99" fmla="*/ 817291 h 2224519"/>
                  <a:gd name="connsiteX100" fmla="*/ 1773614 w 3297400"/>
                  <a:gd name="connsiteY100" fmla="*/ 761632 h 2224519"/>
                  <a:gd name="connsiteX101" fmla="*/ 1456874 w 3297400"/>
                  <a:gd name="connsiteY101" fmla="*/ 1004847 h 2224519"/>
                  <a:gd name="connsiteX102" fmla="*/ 1527211 w 3297400"/>
                  <a:gd name="connsiteY102" fmla="*/ 753639 h 2224519"/>
                  <a:gd name="connsiteX103" fmla="*/ 1421703 w 3297400"/>
                  <a:gd name="connsiteY103" fmla="*/ 834026 h 2224519"/>
                  <a:gd name="connsiteX104" fmla="*/ 1512138 w 3297400"/>
                  <a:gd name="connsiteY104" fmla="*/ 834026 h 2224519"/>
                  <a:gd name="connsiteX105" fmla="*/ 1371461 w 3297400"/>
                  <a:gd name="connsiteY105" fmla="*/ 1019920 h 2224519"/>
                  <a:gd name="connsiteX106" fmla="*/ 1115228 w 3297400"/>
                  <a:gd name="connsiteY106" fmla="*/ 1246008 h 2224519"/>
                  <a:gd name="connsiteX107" fmla="*/ 907141 w 3297400"/>
                  <a:gd name="connsiteY107" fmla="*/ 1537410 h 2224519"/>
                  <a:gd name="connsiteX108" fmla="*/ 858995 w 3297400"/>
                  <a:gd name="connsiteY108" fmla="*/ 1612773 h 2224519"/>
                  <a:gd name="connsiteX109" fmla="*/ 1009720 w 3297400"/>
                  <a:gd name="connsiteY109" fmla="*/ 1909199 h 2224519"/>
                  <a:gd name="connsiteX110" fmla="*/ 1100156 w 3297400"/>
                  <a:gd name="connsiteY110" fmla="*/ 1889102 h 2224519"/>
                  <a:gd name="connsiteX111" fmla="*/ 1243117 w 3297400"/>
                  <a:gd name="connsiteY111" fmla="*/ 1429806 h 2224519"/>
                  <a:gd name="connsiteX112" fmla="*/ 1356169 w 3297400"/>
                  <a:gd name="connsiteY112" fmla="*/ 1501105 h 2224519"/>
                  <a:gd name="connsiteX113" fmla="*/ 1352194 w 3297400"/>
                  <a:gd name="connsiteY113" fmla="*/ 1596520 h 2224519"/>
                  <a:gd name="connsiteX114" fmla="*/ 1324384 w 3297400"/>
                  <a:gd name="connsiteY114" fmla="*/ 1770376 h 2224519"/>
                  <a:gd name="connsiteX115" fmla="*/ 1416465 w 3297400"/>
                  <a:gd name="connsiteY115" fmla="*/ 1910842 h 2224519"/>
                  <a:gd name="connsiteX116" fmla="*/ 1340269 w 3297400"/>
                  <a:gd name="connsiteY116" fmla="*/ 1640250 h 2224519"/>
                  <a:gd name="connsiteX117" fmla="*/ 1606637 w 3297400"/>
                  <a:gd name="connsiteY117" fmla="*/ 1513030 h 2224519"/>
                  <a:gd name="connsiteX118" fmla="*/ 1723643 w 3297400"/>
                  <a:gd name="connsiteY118" fmla="*/ 1293596 h 2224519"/>
                  <a:gd name="connsiteX119" fmla="*/ 1989073 w 3297400"/>
                  <a:gd name="connsiteY119" fmla="*/ 1262840 h 2224519"/>
                  <a:gd name="connsiteX120" fmla="*/ 1885956 w 3297400"/>
                  <a:gd name="connsiteY120" fmla="*/ 1550615 h 2224519"/>
                  <a:gd name="connsiteX121" fmla="*/ 1755393 w 3297400"/>
                  <a:gd name="connsiteY121" fmla="*/ 1719046 h 2224519"/>
                  <a:gd name="connsiteX122" fmla="*/ 1596312 w 3297400"/>
                  <a:gd name="connsiteY122" fmla="*/ 2013962 h 2224519"/>
                  <a:gd name="connsiteX123" fmla="*/ 1574831 w 3297400"/>
                  <a:gd name="connsiteY123" fmla="*/ 1921749 h 2224519"/>
                  <a:gd name="connsiteX124" fmla="*/ 1471464 w 3297400"/>
                  <a:gd name="connsiteY124" fmla="*/ 2065646 h 2224519"/>
                  <a:gd name="connsiteX125" fmla="*/ 1582781 w 3297400"/>
                  <a:gd name="connsiteY125" fmla="*/ 2133232 h 2224519"/>
                  <a:gd name="connsiteX126" fmla="*/ 1451584 w 3297400"/>
                  <a:gd name="connsiteY126" fmla="*/ 2200818 h 2224519"/>
                  <a:gd name="connsiteX127" fmla="*/ 1228948 w 3297400"/>
                  <a:gd name="connsiteY127" fmla="*/ 2208769 h 2224519"/>
                  <a:gd name="connsiteX128" fmla="*/ 982457 w 3297400"/>
                  <a:gd name="connsiteY128" fmla="*/ 2216722 h 2224519"/>
                  <a:gd name="connsiteX129" fmla="*/ 966555 w 3297400"/>
                  <a:gd name="connsiteY129" fmla="*/ 2137207 h 2224519"/>
                  <a:gd name="connsiteX130" fmla="*/ 1197143 w 3297400"/>
                  <a:gd name="connsiteY130" fmla="*/ 2161061 h 2224519"/>
                  <a:gd name="connsiteX131" fmla="*/ 1324364 w 3297400"/>
                  <a:gd name="connsiteY131" fmla="*/ 2141182 h 2224519"/>
                  <a:gd name="connsiteX132" fmla="*/ 1280632 w 3297400"/>
                  <a:gd name="connsiteY132" fmla="*/ 1954329 h 2224519"/>
                  <a:gd name="connsiteX133" fmla="*/ 1407852 w 3297400"/>
                  <a:gd name="connsiteY133" fmla="*/ 1926500 h 2224519"/>
                  <a:gd name="connsiteX134" fmla="*/ 1247453 w 3297400"/>
                  <a:gd name="connsiteY134" fmla="*/ 1884840 h 2224519"/>
                  <a:gd name="connsiteX135" fmla="*/ 1182614 w 3297400"/>
                  <a:gd name="connsiteY135" fmla="*/ 2054900 h 2224519"/>
                  <a:gd name="connsiteX136" fmla="*/ 1024793 w 3297400"/>
                  <a:gd name="connsiteY136" fmla="*/ 2120214 h 2224519"/>
                  <a:gd name="connsiteX137" fmla="*/ 884116 w 3297400"/>
                  <a:gd name="connsiteY137" fmla="*/ 1758474 h 2224519"/>
                  <a:gd name="connsiteX138" fmla="*/ 843922 w 3297400"/>
                  <a:gd name="connsiteY138" fmla="*/ 2069973 h 2224519"/>
                  <a:gd name="connsiteX139" fmla="*/ 703246 w 3297400"/>
                  <a:gd name="connsiteY139" fmla="*/ 1657991 h 2224519"/>
                  <a:gd name="connsiteX140" fmla="*/ 803729 w 3297400"/>
                  <a:gd name="connsiteY140" fmla="*/ 1406782 h 2224519"/>
                  <a:gd name="connsiteX141" fmla="*/ 884115 w 3297400"/>
                  <a:gd name="connsiteY141" fmla="*/ 1246008 h 2224519"/>
                  <a:gd name="connsiteX142" fmla="*/ 1160446 w 3297400"/>
                  <a:gd name="connsiteY142" fmla="*/ 1125427 h 2224519"/>
                  <a:gd name="connsiteX143" fmla="*/ 1637744 w 3297400"/>
                  <a:gd name="connsiteY143" fmla="*/ 648131 h 2224519"/>
                  <a:gd name="connsiteX144" fmla="*/ 1763348 w 3297400"/>
                  <a:gd name="connsiteY144" fmla="*/ 336632 h 2224519"/>
                  <a:gd name="connsiteX145" fmla="*/ 1642768 w 3297400"/>
                  <a:gd name="connsiteY145" fmla="*/ 376825 h 2224519"/>
                  <a:gd name="connsiteX146" fmla="*/ 1451848 w 3297400"/>
                  <a:gd name="connsiteY146" fmla="*/ 658179 h 2224519"/>
                  <a:gd name="connsiteX147" fmla="*/ 1170498 w 3297400"/>
                  <a:gd name="connsiteY147" fmla="*/ 497404 h 2224519"/>
                  <a:gd name="connsiteX148" fmla="*/ 1200641 w 3297400"/>
                  <a:gd name="connsiteY148" fmla="*/ 633056 h 2224519"/>
                  <a:gd name="connsiteX149" fmla="*/ 1115230 w 3297400"/>
                  <a:gd name="connsiteY149" fmla="*/ 869194 h 2224519"/>
                  <a:gd name="connsiteX150" fmla="*/ 1100158 w 3297400"/>
                  <a:gd name="connsiteY150" fmla="*/ 1004845 h 2224519"/>
                  <a:gd name="connsiteX151" fmla="*/ 904215 w 3297400"/>
                  <a:gd name="connsiteY151" fmla="*/ 1014893 h 2224519"/>
                  <a:gd name="connsiteX152" fmla="*/ 929336 w 3297400"/>
                  <a:gd name="connsiteY152" fmla="*/ 1175667 h 2224519"/>
                  <a:gd name="connsiteX153" fmla="*/ 708272 w 3297400"/>
                  <a:gd name="connsiteY153" fmla="*/ 984749 h 2224519"/>
                  <a:gd name="connsiteX154" fmla="*/ 607789 w 3297400"/>
                  <a:gd name="connsiteY154" fmla="*/ 914411 h 2224519"/>
                  <a:gd name="connsiteX155" fmla="*/ 809594 w 3297400"/>
                  <a:gd name="connsiteY155" fmla="*/ 1313832 h 2224519"/>
                  <a:gd name="connsiteX156" fmla="*/ 512330 w 3297400"/>
                  <a:gd name="connsiteY156" fmla="*/ 1356538 h 2224519"/>
                  <a:gd name="connsiteX157" fmla="*/ 647983 w 3297400"/>
                  <a:gd name="connsiteY157" fmla="*/ 1874028 h 2224519"/>
                  <a:gd name="connsiteX158" fmla="*/ 537449 w 3297400"/>
                  <a:gd name="connsiteY158" fmla="*/ 1798666 h 2224519"/>
                  <a:gd name="connsiteX159" fmla="*/ 391749 w 3297400"/>
                  <a:gd name="connsiteY159" fmla="*/ 1733351 h 2224519"/>
                  <a:gd name="connsiteX160" fmla="*/ 230975 w 3297400"/>
                  <a:gd name="connsiteY160" fmla="*/ 1436924 h 2224519"/>
                  <a:gd name="connsiteX161" fmla="*/ 356580 w 3297400"/>
                  <a:gd name="connsiteY161" fmla="*/ 1668037 h 2224519"/>
                  <a:gd name="connsiteX162" fmla="*/ 431942 w 3297400"/>
                  <a:gd name="connsiteY162" fmla="*/ 1833835 h 2224519"/>
                  <a:gd name="connsiteX163" fmla="*/ 527402 w 3297400"/>
                  <a:gd name="connsiteY163" fmla="*/ 1874028 h 2224519"/>
                  <a:gd name="connsiteX164" fmla="*/ 507305 w 3297400"/>
                  <a:gd name="connsiteY164" fmla="*/ 1989585 h 2224519"/>
                  <a:gd name="connsiteX165" fmla="*/ 311362 w 3297400"/>
                  <a:gd name="connsiteY165" fmla="*/ 2180503 h 2224519"/>
                  <a:gd name="connsiteX166" fmla="*/ 250235 w 3297400"/>
                  <a:gd name="connsiteY166" fmla="*/ 2142821 h 2224519"/>
                  <a:gd name="connsiteX167" fmla="*/ 220927 w 3297400"/>
                  <a:gd name="connsiteY167" fmla="*/ 1989584 h 2224519"/>
                  <a:gd name="connsiteX168" fmla="*/ 120444 w 3297400"/>
                  <a:gd name="connsiteY168" fmla="*/ 1909197 h 2224519"/>
                  <a:gd name="connsiteX169" fmla="*/ 65177 w 3297400"/>
                  <a:gd name="connsiteY169" fmla="*/ 1869004 h 2224519"/>
                  <a:gd name="connsiteX170" fmla="*/ 80251 w 3297400"/>
                  <a:gd name="connsiteY170" fmla="*/ 1673060 h 2224519"/>
                  <a:gd name="connsiteX171" fmla="*/ 205854 w 3297400"/>
                  <a:gd name="connsiteY171" fmla="*/ 1813738 h 2224519"/>
                  <a:gd name="connsiteX172" fmla="*/ 301314 w 3297400"/>
                  <a:gd name="connsiteY172" fmla="*/ 1974512 h 2224519"/>
                  <a:gd name="connsiteX173" fmla="*/ 326435 w 3297400"/>
                  <a:gd name="connsiteY173" fmla="*/ 1863979 h 2224519"/>
                  <a:gd name="connsiteX174" fmla="*/ 175710 w 3297400"/>
                  <a:gd name="connsiteY174" fmla="*/ 1517311 h 2224519"/>
                  <a:gd name="connsiteX175" fmla="*/ 150589 w 3297400"/>
                  <a:gd name="connsiteY175" fmla="*/ 1482143 h 2224519"/>
                  <a:gd name="connsiteX176" fmla="*/ 30008 w 3297400"/>
                  <a:gd name="connsiteY176" fmla="*/ 1642916 h 2224519"/>
                  <a:gd name="connsiteX177" fmla="*/ 19959 w 3297400"/>
                  <a:gd name="connsiteY177" fmla="*/ 1798665 h 2224519"/>
                  <a:gd name="connsiteX178" fmla="*/ 75227 w 3297400"/>
                  <a:gd name="connsiteY178" fmla="*/ 1301271 h 2224519"/>
                  <a:gd name="connsiteX179" fmla="*/ 175709 w 3297400"/>
                  <a:gd name="connsiteY179" fmla="*/ 1341465 h 2224519"/>
                  <a:gd name="connsiteX180" fmla="*/ 170685 w 3297400"/>
                  <a:gd name="connsiteY180" fmla="*/ 1125426 h 2224519"/>
                  <a:gd name="connsiteX181" fmla="*/ 95322 w 3297400"/>
                  <a:gd name="connsiteY181" fmla="*/ 1235957 h 2224519"/>
                  <a:gd name="connsiteX182" fmla="*/ 180733 w 3297400"/>
                  <a:gd name="connsiteY182" fmla="*/ 1045039 h 2224519"/>
                  <a:gd name="connsiteX183" fmla="*/ 276193 w 3297400"/>
                  <a:gd name="connsiteY183" fmla="*/ 864168 h 2224519"/>
                  <a:gd name="connsiteX184" fmla="*/ 471298 w 3297400"/>
                  <a:gd name="connsiteY184" fmla="*/ 663201 h 2224519"/>
                  <a:gd name="connsiteX0" fmla="*/ 471298 w 3298083"/>
                  <a:gd name="connsiteY0" fmla="*/ 663201 h 2224519"/>
                  <a:gd name="connsiteX1" fmla="*/ 693200 w 3298083"/>
                  <a:gd name="connsiteY1" fmla="*/ 401944 h 2224519"/>
                  <a:gd name="connsiteX2" fmla="*/ 743441 w 3298083"/>
                  <a:gd name="connsiteY2" fmla="*/ 462235 h 2224519"/>
                  <a:gd name="connsiteX3" fmla="*/ 708273 w 3298083"/>
                  <a:gd name="connsiteY3" fmla="*/ 572766 h 2224519"/>
                  <a:gd name="connsiteX4" fmla="*/ 637934 w 3298083"/>
                  <a:gd name="connsiteY4" fmla="*/ 582815 h 2224519"/>
                  <a:gd name="connsiteX5" fmla="*/ 562573 w 3298083"/>
                  <a:gd name="connsiteY5" fmla="*/ 617984 h 2224519"/>
                  <a:gd name="connsiteX6" fmla="*/ 688176 w 3298083"/>
                  <a:gd name="connsiteY6" fmla="*/ 768709 h 2224519"/>
                  <a:gd name="connsiteX7" fmla="*/ 487209 w 3298083"/>
                  <a:gd name="connsiteY7" fmla="*/ 743589 h 2224519"/>
                  <a:gd name="connsiteX8" fmla="*/ 421895 w 3298083"/>
                  <a:gd name="connsiteY8" fmla="*/ 944556 h 2224519"/>
                  <a:gd name="connsiteX9" fmla="*/ 241862 w 3298083"/>
                  <a:gd name="connsiteY9" fmla="*/ 984749 h 2224519"/>
                  <a:gd name="connsiteX10" fmla="*/ 306338 w 3298083"/>
                  <a:gd name="connsiteY10" fmla="*/ 1276151 h 2224519"/>
                  <a:gd name="connsiteX11" fmla="*/ 492233 w 3298083"/>
                  <a:gd name="connsiteY11" fmla="*/ 1185716 h 2224519"/>
                  <a:gd name="connsiteX12" fmla="*/ 477162 w 3298083"/>
                  <a:gd name="connsiteY12" fmla="*/ 969676 h 2224519"/>
                  <a:gd name="connsiteX13" fmla="*/ 738418 w 3298083"/>
                  <a:gd name="connsiteY13" fmla="*/ 773733 h 2224519"/>
                  <a:gd name="connsiteX14" fmla="*/ 818805 w 3298083"/>
                  <a:gd name="connsiteY14" fmla="*/ 808903 h 2224519"/>
                  <a:gd name="connsiteX15" fmla="*/ 889144 w 3298083"/>
                  <a:gd name="connsiteY15" fmla="*/ 909386 h 2224519"/>
                  <a:gd name="connsiteX16" fmla="*/ 793684 w 3298083"/>
                  <a:gd name="connsiteY16" fmla="*/ 698370 h 2224519"/>
                  <a:gd name="connsiteX17" fmla="*/ 803732 w 3298083"/>
                  <a:gd name="connsiteY17" fmla="*/ 427065 h 2224519"/>
                  <a:gd name="connsiteX18" fmla="*/ 979579 w 3298083"/>
                  <a:gd name="connsiteY18" fmla="*/ 281364 h 2224519"/>
                  <a:gd name="connsiteX19" fmla="*/ 904216 w 3298083"/>
                  <a:gd name="connsiteY19" fmla="*/ 462235 h 2224519"/>
                  <a:gd name="connsiteX20" fmla="*/ 899192 w 3298083"/>
                  <a:gd name="connsiteY20" fmla="*/ 537597 h 2224519"/>
                  <a:gd name="connsiteX21" fmla="*/ 1029820 w 3298083"/>
                  <a:gd name="connsiteY21" fmla="*/ 557694 h 2224519"/>
                  <a:gd name="connsiteX22" fmla="*/ 974554 w 3298083"/>
                  <a:gd name="connsiteY22" fmla="*/ 758661 h 2224519"/>
                  <a:gd name="connsiteX23" fmla="*/ 994652 w 3298083"/>
                  <a:gd name="connsiteY23" fmla="*/ 778759 h 2224519"/>
                  <a:gd name="connsiteX24" fmla="*/ 959482 w 3298083"/>
                  <a:gd name="connsiteY24" fmla="*/ 497404 h 2224519"/>
                  <a:gd name="connsiteX25" fmla="*/ 1034844 w 3298083"/>
                  <a:gd name="connsiteY25" fmla="*/ 306485 h 2224519"/>
                  <a:gd name="connsiteX26" fmla="*/ 1155424 w 3298083"/>
                  <a:gd name="connsiteY26" fmla="*/ 140687 h 2224519"/>
                  <a:gd name="connsiteX27" fmla="*/ 1265955 w 3298083"/>
                  <a:gd name="connsiteY27" fmla="*/ 206001 h 2224519"/>
                  <a:gd name="connsiteX28" fmla="*/ 1145375 w 3298083"/>
                  <a:gd name="connsiteY28" fmla="*/ 296438 h 2224519"/>
                  <a:gd name="connsiteX29" fmla="*/ 1311173 w 3298083"/>
                  <a:gd name="connsiteY29" fmla="*/ 406970 h 2224519"/>
                  <a:gd name="connsiteX30" fmla="*/ 1346340 w 3298083"/>
                  <a:gd name="connsiteY30" fmla="*/ 115567 h 2224519"/>
                  <a:gd name="connsiteX31" fmla="*/ 1436777 w 3298083"/>
                  <a:gd name="connsiteY31" fmla="*/ 45231 h 2224519"/>
                  <a:gd name="connsiteX32" fmla="*/ 1872613 w 3298083"/>
                  <a:gd name="connsiteY32" fmla="*/ 11326 h 2224519"/>
                  <a:gd name="connsiteX33" fmla="*/ 1952519 w 3298083"/>
                  <a:gd name="connsiteY33" fmla="*/ 22160 h 2224519"/>
                  <a:gd name="connsiteX34" fmla="*/ 2225311 w 3298083"/>
                  <a:gd name="connsiteY34" fmla="*/ 79631 h 2224519"/>
                  <a:gd name="connsiteX35" fmla="*/ 2341181 w 3298083"/>
                  <a:gd name="connsiteY35" fmla="*/ 539534 h 2224519"/>
                  <a:gd name="connsiteX36" fmla="*/ 2293556 w 3298083"/>
                  <a:gd name="connsiteY36" fmla="*/ 349033 h 2224519"/>
                  <a:gd name="connsiteX37" fmla="*/ 2131631 w 3298083"/>
                  <a:gd name="connsiteY37" fmla="*/ 329984 h 2224519"/>
                  <a:gd name="connsiteX38" fmla="*/ 2093531 w 3298083"/>
                  <a:gd name="connsiteY38" fmla="*/ 172821 h 2224519"/>
                  <a:gd name="connsiteX39" fmla="*/ 1964943 w 3298083"/>
                  <a:gd name="connsiteY39" fmla="*/ 239496 h 2224519"/>
                  <a:gd name="connsiteX40" fmla="*/ 1936368 w 3298083"/>
                  <a:gd name="connsiteY40" fmla="*/ 56934 h 2224519"/>
                  <a:gd name="connsiteX41" fmla="*/ 1773395 w 3298083"/>
                  <a:gd name="connsiteY41" fmla="*/ 50254 h 2224519"/>
                  <a:gd name="connsiteX42" fmla="*/ 1708081 w 3298083"/>
                  <a:gd name="connsiteY42" fmla="*/ 110545 h 2224519"/>
                  <a:gd name="connsiteX43" fmla="*/ 1461896 w 3298083"/>
                  <a:gd name="connsiteY43" fmla="*/ 90447 h 2224519"/>
                  <a:gd name="connsiteX44" fmla="*/ 1421703 w 3298083"/>
                  <a:gd name="connsiteY44" fmla="*/ 396922 h 2224519"/>
                  <a:gd name="connsiteX45" fmla="*/ 1878903 w 3298083"/>
                  <a:gd name="connsiteY45" fmla="*/ 291415 h 2224519"/>
                  <a:gd name="connsiteX46" fmla="*/ 1968422 w 3298083"/>
                  <a:gd name="connsiteY46" fmla="*/ 228894 h 2224519"/>
                  <a:gd name="connsiteX47" fmla="*/ 2091943 w 3298083"/>
                  <a:gd name="connsiteY47" fmla="*/ 226796 h 2224519"/>
                  <a:gd name="connsiteX48" fmla="*/ 2041143 w 3298083"/>
                  <a:gd name="connsiteY48" fmla="*/ 518896 h 2224519"/>
                  <a:gd name="connsiteX49" fmla="*/ 1901443 w 3298083"/>
                  <a:gd name="connsiteY49" fmla="*/ 779246 h 2224519"/>
                  <a:gd name="connsiteX50" fmla="*/ 2123693 w 3298083"/>
                  <a:gd name="connsiteY50" fmla="*/ 868146 h 2224519"/>
                  <a:gd name="connsiteX51" fmla="*/ 2117343 w 3298083"/>
                  <a:gd name="connsiteY51" fmla="*/ 398246 h 2224519"/>
                  <a:gd name="connsiteX52" fmla="*/ 2361818 w 3298083"/>
                  <a:gd name="connsiteY52" fmla="*/ 377609 h 2224519"/>
                  <a:gd name="connsiteX53" fmla="*/ 2326893 w 3298083"/>
                  <a:gd name="connsiteY53" fmla="*/ 531596 h 2224519"/>
                  <a:gd name="connsiteX54" fmla="*/ 2213753 w 3298083"/>
                  <a:gd name="connsiteY54" fmla="*/ 879852 h 2224519"/>
                  <a:gd name="connsiteX55" fmla="*/ 2426908 w 3298083"/>
                  <a:gd name="connsiteY55" fmla="*/ 577634 h 2224519"/>
                  <a:gd name="connsiteX56" fmla="*/ 2693607 w 3298083"/>
                  <a:gd name="connsiteY56" fmla="*/ 882434 h 2224519"/>
                  <a:gd name="connsiteX57" fmla="*/ 2960305 w 3298083"/>
                  <a:gd name="connsiteY57" fmla="*/ 1058646 h 2224519"/>
                  <a:gd name="connsiteX58" fmla="*/ 3067861 w 3298083"/>
                  <a:gd name="connsiteY58" fmla="*/ 1171826 h 2224519"/>
                  <a:gd name="connsiteX59" fmla="*/ 2646842 w 3298083"/>
                  <a:gd name="connsiteY59" fmla="*/ 225252 h 2224519"/>
                  <a:gd name="connsiteX60" fmla="*/ 3146474 w 3298083"/>
                  <a:gd name="connsiteY60" fmla="*/ 824271 h 2224519"/>
                  <a:gd name="connsiteX61" fmla="*/ 3295297 w 3298083"/>
                  <a:gd name="connsiteY61" fmla="*/ 1254404 h 2224519"/>
                  <a:gd name="connsiteX62" fmla="*/ 3022994 w 3298083"/>
                  <a:gd name="connsiteY62" fmla="*/ 1569182 h 2224519"/>
                  <a:gd name="connsiteX63" fmla="*/ 2712657 w 3298083"/>
                  <a:gd name="connsiteY63" fmla="*/ 1572996 h 2224519"/>
                  <a:gd name="connsiteX64" fmla="*/ 2364994 w 3298083"/>
                  <a:gd name="connsiteY64" fmla="*/ 1739684 h 2224519"/>
                  <a:gd name="connsiteX65" fmla="*/ 1741107 w 3298083"/>
                  <a:gd name="connsiteY65" fmla="*/ 1953996 h 2224519"/>
                  <a:gd name="connsiteX66" fmla="*/ 1783969 w 3298083"/>
                  <a:gd name="connsiteY66" fmla="*/ 1796834 h 2224519"/>
                  <a:gd name="connsiteX67" fmla="*/ 1836357 w 3298083"/>
                  <a:gd name="connsiteY67" fmla="*/ 1606334 h 2224519"/>
                  <a:gd name="connsiteX68" fmla="*/ 2164969 w 3298083"/>
                  <a:gd name="connsiteY68" fmla="*/ 1577759 h 2224519"/>
                  <a:gd name="connsiteX69" fmla="*/ 2050669 w 3298083"/>
                  <a:gd name="connsiteY69" fmla="*/ 1434884 h 2224519"/>
                  <a:gd name="connsiteX70" fmla="*/ 2241169 w 3298083"/>
                  <a:gd name="connsiteY70" fmla="*/ 1339634 h 2224519"/>
                  <a:gd name="connsiteX71" fmla="*/ 2339650 w 3298083"/>
                  <a:gd name="connsiteY71" fmla="*/ 1482143 h 2224519"/>
                  <a:gd name="connsiteX72" fmla="*/ 2331894 w 3298083"/>
                  <a:gd name="connsiteY72" fmla="*/ 1673849 h 2224519"/>
                  <a:gd name="connsiteX73" fmla="*/ 2343788 w 3298083"/>
                  <a:gd name="connsiteY73" fmla="*/ 1428354 h 2224519"/>
                  <a:gd name="connsiteX74" fmla="*/ 2720306 w 3298083"/>
                  <a:gd name="connsiteY74" fmla="*/ 1293883 h 2224519"/>
                  <a:gd name="connsiteX75" fmla="*/ 2888869 w 3298083"/>
                  <a:gd name="connsiteY75" fmla="*/ 1406308 h 2224519"/>
                  <a:gd name="connsiteX76" fmla="*/ 2769954 w 3298083"/>
                  <a:gd name="connsiteY76" fmla="*/ 1300090 h 2224519"/>
                  <a:gd name="connsiteX77" fmla="*/ 2889945 w 3298083"/>
                  <a:gd name="connsiteY77" fmla="*/ 1304227 h 2224519"/>
                  <a:gd name="connsiteX78" fmla="*/ 3067860 w 3298083"/>
                  <a:gd name="connsiteY78" fmla="*/ 1432491 h 2224519"/>
                  <a:gd name="connsiteX79" fmla="*/ 3217093 w 3298083"/>
                  <a:gd name="connsiteY79" fmla="*/ 1277570 h 2224519"/>
                  <a:gd name="connsiteX80" fmla="*/ 3237501 w 3298083"/>
                  <a:gd name="connsiteY80" fmla="*/ 1072524 h 2224519"/>
                  <a:gd name="connsiteX81" fmla="*/ 3071998 w 3298083"/>
                  <a:gd name="connsiteY81" fmla="*/ 1386978 h 2224519"/>
                  <a:gd name="connsiteX82" fmla="*/ 3109236 w 3298083"/>
                  <a:gd name="connsiteY82" fmla="*/ 1312503 h 2224519"/>
                  <a:gd name="connsiteX83" fmla="*/ 2894083 w 3298083"/>
                  <a:gd name="connsiteY83" fmla="*/ 1266989 h 2224519"/>
                  <a:gd name="connsiteX84" fmla="*/ 2794782 w 3298083"/>
                  <a:gd name="connsiteY84" fmla="*/ 1204926 h 2224519"/>
                  <a:gd name="connsiteX85" fmla="*/ 2584069 w 3298083"/>
                  <a:gd name="connsiteY85" fmla="*/ 1239621 h 2224519"/>
                  <a:gd name="connsiteX86" fmla="*/ 2044267 w 3298083"/>
                  <a:gd name="connsiteY86" fmla="*/ 1386634 h 2224519"/>
                  <a:gd name="connsiteX87" fmla="*/ 2005425 w 3298083"/>
                  <a:gd name="connsiteY87" fmla="*/ 1225334 h 2224519"/>
                  <a:gd name="connsiteX88" fmla="*/ 2372137 w 3298083"/>
                  <a:gd name="connsiteY88" fmla="*/ 1108652 h 2224519"/>
                  <a:gd name="connsiteX89" fmla="*/ 2803144 w 3298083"/>
                  <a:gd name="connsiteY89" fmla="*/ 1101508 h 2224519"/>
                  <a:gd name="connsiteX90" fmla="*/ 2560257 w 3298083"/>
                  <a:gd name="connsiteY90" fmla="*/ 820521 h 2224519"/>
                  <a:gd name="connsiteX91" fmla="*/ 2226881 w 3298083"/>
                  <a:gd name="connsiteY91" fmla="*/ 1049121 h 2224519"/>
                  <a:gd name="connsiteX92" fmla="*/ 2105637 w 3298083"/>
                  <a:gd name="connsiteY92" fmla="*/ 967096 h 2224519"/>
                  <a:gd name="connsiteX93" fmla="*/ 1771168 w 3298083"/>
                  <a:gd name="connsiteY93" fmla="*/ 1203194 h 2224519"/>
                  <a:gd name="connsiteX94" fmla="*/ 1666272 w 3298083"/>
                  <a:gd name="connsiteY94" fmla="*/ 1103537 h 2224519"/>
                  <a:gd name="connsiteX95" fmla="*/ 1333340 w 3298083"/>
                  <a:gd name="connsiteY95" fmla="*/ 1505003 h 2224519"/>
                  <a:gd name="connsiteX96" fmla="*/ 1260930 w 3298083"/>
                  <a:gd name="connsiteY96" fmla="*/ 1457024 h 2224519"/>
                  <a:gd name="connsiteX97" fmla="*/ 1613074 w 3298083"/>
                  <a:gd name="connsiteY97" fmla="*/ 1076685 h 2224519"/>
                  <a:gd name="connsiteX98" fmla="*/ 1920715 w 3298083"/>
                  <a:gd name="connsiteY98" fmla="*/ 821267 h 2224519"/>
                  <a:gd name="connsiteX99" fmla="*/ 1829273 w 3298083"/>
                  <a:gd name="connsiteY99" fmla="*/ 817291 h 2224519"/>
                  <a:gd name="connsiteX100" fmla="*/ 1773614 w 3298083"/>
                  <a:gd name="connsiteY100" fmla="*/ 761632 h 2224519"/>
                  <a:gd name="connsiteX101" fmla="*/ 1456874 w 3298083"/>
                  <a:gd name="connsiteY101" fmla="*/ 1004847 h 2224519"/>
                  <a:gd name="connsiteX102" fmla="*/ 1527211 w 3298083"/>
                  <a:gd name="connsiteY102" fmla="*/ 753639 h 2224519"/>
                  <a:gd name="connsiteX103" fmla="*/ 1421703 w 3298083"/>
                  <a:gd name="connsiteY103" fmla="*/ 834026 h 2224519"/>
                  <a:gd name="connsiteX104" fmla="*/ 1512138 w 3298083"/>
                  <a:gd name="connsiteY104" fmla="*/ 834026 h 2224519"/>
                  <a:gd name="connsiteX105" fmla="*/ 1371461 w 3298083"/>
                  <a:gd name="connsiteY105" fmla="*/ 1019920 h 2224519"/>
                  <a:gd name="connsiteX106" fmla="*/ 1115228 w 3298083"/>
                  <a:gd name="connsiteY106" fmla="*/ 1246008 h 2224519"/>
                  <a:gd name="connsiteX107" fmla="*/ 907141 w 3298083"/>
                  <a:gd name="connsiteY107" fmla="*/ 1537410 h 2224519"/>
                  <a:gd name="connsiteX108" fmla="*/ 858995 w 3298083"/>
                  <a:gd name="connsiteY108" fmla="*/ 1612773 h 2224519"/>
                  <a:gd name="connsiteX109" fmla="*/ 1009720 w 3298083"/>
                  <a:gd name="connsiteY109" fmla="*/ 1909199 h 2224519"/>
                  <a:gd name="connsiteX110" fmla="*/ 1100156 w 3298083"/>
                  <a:gd name="connsiteY110" fmla="*/ 1889102 h 2224519"/>
                  <a:gd name="connsiteX111" fmla="*/ 1243117 w 3298083"/>
                  <a:gd name="connsiteY111" fmla="*/ 1429806 h 2224519"/>
                  <a:gd name="connsiteX112" fmla="*/ 1356169 w 3298083"/>
                  <a:gd name="connsiteY112" fmla="*/ 1501105 h 2224519"/>
                  <a:gd name="connsiteX113" fmla="*/ 1352194 w 3298083"/>
                  <a:gd name="connsiteY113" fmla="*/ 1596520 h 2224519"/>
                  <a:gd name="connsiteX114" fmla="*/ 1324384 w 3298083"/>
                  <a:gd name="connsiteY114" fmla="*/ 1770376 h 2224519"/>
                  <a:gd name="connsiteX115" fmla="*/ 1416465 w 3298083"/>
                  <a:gd name="connsiteY115" fmla="*/ 1910842 h 2224519"/>
                  <a:gd name="connsiteX116" fmla="*/ 1340269 w 3298083"/>
                  <a:gd name="connsiteY116" fmla="*/ 1640250 h 2224519"/>
                  <a:gd name="connsiteX117" fmla="*/ 1606637 w 3298083"/>
                  <a:gd name="connsiteY117" fmla="*/ 1513030 h 2224519"/>
                  <a:gd name="connsiteX118" fmla="*/ 1723643 w 3298083"/>
                  <a:gd name="connsiteY118" fmla="*/ 1293596 h 2224519"/>
                  <a:gd name="connsiteX119" fmla="*/ 1989073 w 3298083"/>
                  <a:gd name="connsiteY119" fmla="*/ 1262840 h 2224519"/>
                  <a:gd name="connsiteX120" fmla="*/ 1885956 w 3298083"/>
                  <a:gd name="connsiteY120" fmla="*/ 1550615 h 2224519"/>
                  <a:gd name="connsiteX121" fmla="*/ 1755393 w 3298083"/>
                  <a:gd name="connsiteY121" fmla="*/ 1719046 h 2224519"/>
                  <a:gd name="connsiteX122" fmla="*/ 1596312 w 3298083"/>
                  <a:gd name="connsiteY122" fmla="*/ 2013962 h 2224519"/>
                  <a:gd name="connsiteX123" fmla="*/ 1574831 w 3298083"/>
                  <a:gd name="connsiteY123" fmla="*/ 1921749 h 2224519"/>
                  <a:gd name="connsiteX124" fmla="*/ 1471464 w 3298083"/>
                  <a:gd name="connsiteY124" fmla="*/ 2065646 h 2224519"/>
                  <a:gd name="connsiteX125" fmla="*/ 1582781 w 3298083"/>
                  <a:gd name="connsiteY125" fmla="*/ 2133232 h 2224519"/>
                  <a:gd name="connsiteX126" fmla="*/ 1451584 w 3298083"/>
                  <a:gd name="connsiteY126" fmla="*/ 2200818 h 2224519"/>
                  <a:gd name="connsiteX127" fmla="*/ 1228948 w 3298083"/>
                  <a:gd name="connsiteY127" fmla="*/ 2208769 h 2224519"/>
                  <a:gd name="connsiteX128" fmla="*/ 982457 w 3298083"/>
                  <a:gd name="connsiteY128" fmla="*/ 2216722 h 2224519"/>
                  <a:gd name="connsiteX129" fmla="*/ 966555 w 3298083"/>
                  <a:gd name="connsiteY129" fmla="*/ 2137207 h 2224519"/>
                  <a:gd name="connsiteX130" fmla="*/ 1197143 w 3298083"/>
                  <a:gd name="connsiteY130" fmla="*/ 2161061 h 2224519"/>
                  <a:gd name="connsiteX131" fmla="*/ 1324364 w 3298083"/>
                  <a:gd name="connsiteY131" fmla="*/ 2141182 h 2224519"/>
                  <a:gd name="connsiteX132" fmla="*/ 1280632 w 3298083"/>
                  <a:gd name="connsiteY132" fmla="*/ 1954329 h 2224519"/>
                  <a:gd name="connsiteX133" fmla="*/ 1407852 w 3298083"/>
                  <a:gd name="connsiteY133" fmla="*/ 1926500 h 2224519"/>
                  <a:gd name="connsiteX134" fmla="*/ 1247453 w 3298083"/>
                  <a:gd name="connsiteY134" fmla="*/ 1884840 h 2224519"/>
                  <a:gd name="connsiteX135" fmla="*/ 1182614 w 3298083"/>
                  <a:gd name="connsiteY135" fmla="*/ 2054900 h 2224519"/>
                  <a:gd name="connsiteX136" fmla="*/ 1024793 w 3298083"/>
                  <a:gd name="connsiteY136" fmla="*/ 2120214 h 2224519"/>
                  <a:gd name="connsiteX137" fmla="*/ 884116 w 3298083"/>
                  <a:gd name="connsiteY137" fmla="*/ 1758474 h 2224519"/>
                  <a:gd name="connsiteX138" fmla="*/ 843922 w 3298083"/>
                  <a:gd name="connsiteY138" fmla="*/ 2069973 h 2224519"/>
                  <a:gd name="connsiteX139" fmla="*/ 703246 w 3298083"/>
                  <a:gd name="connsiteY139" fmla="*/ 1657991 h 2224519"/>
                  <a:gd name="connsiteX140" fmla="*/ 803729 w 3298083"/>
                  <a:gd name="connsiteY140" fmla="*/ 1406782 h 2224519"/>
                  <a:gd name="connsiteX141" fmla="*/ 884115 w 3298083"/>
                  <a:gd name="connsiteY141" fmla="*/ 1246008 h 2224519"/>
                  <a:gd name="connsiteX142" fmla="*/ 1160446 w 3298083"/>
                  <a:gd name="connsiteY142" fmla="*/ 1125427 h 2224519"/>
                  <a:gd name="connsiteX143" fmla="*/ 1637744 w 3298083"/>
                  <a:gd name="connsiteY143" fmla="*/ 648131 h 2224519"/>
                  <a:gd name="connsiteX144" fmla="*/ 1763348 w 3298083"/>
                  <a:gd name="connsiteY144" fmla="*/ 336632 h 2224519"/>
                  <a:gd name="connsiteX145" fmla="*/ 1642768 w 3298083"/>
                  <a:gd name="connsiteY145" fmla="*/ 376825 h 2224519"/>
                  <a:gd name="connsiteX146" fmla="*/ 1451848 w 3298083"/>
                  <a:gd name="connsiteY146" fmla="*/ 658179 h 2224519"/>
                  <a:gd name="connsiteX147" fmla="*/ 1170498 w 3298083"/>
                  <a:gd name="connsiteY147" fmla="*/ 497404 h 2224519"/>
                  <a:gd name="connsiteX148" fmla="*/ 1200641 w 3298083"/>
                  <a:gd name="connsiteY148" fmla="*/ 633056 h 2224519"/>
                  <a:gd name="connsiteX149" fmla="*/ 1115230 w 3298083"/>
                  <a:gd name="connsiteY149" fmla="*/ 869194 h 2224519"/>
                  <a:gd name="connsiteX150" fmla="*/ 1100158 w 3298083"/>
                  <a:gd name="connsiteY150" fmla="*/ 1004845 h 2224519"/>
                  <a:gd name="connsiteX151" fmla="*/ 904215 w 3298083"/>
                  <a:gd name="connsiteY151" fmla="*/ 1014893 h 2224519"/>
                  <a:gd name="connsiteX152" fmla="*/ 929336 w 3298083"/>
                  <a:gd name="connsiteY152" fmla="*/ 1175667 h 2224519"/>
                  <a:gd name="connsiteX153" fmla="*/ 708272 w 3298083"/>
                  <a:gd name="connsiteY153" fmla="*/ 984749 h 2224519"/>
                  <a:gd name="connsiteX154" fmla="*/ 607789 w 3298083"/>
                  <a:gd name="connsiteY154" fmla="*/ 914411 h 2224519"/>
                  <a:gd name="connsiteX155" fmla="*/ 809594 w 3298083"/>
                  <a:gd name="connsiteY155" fmla="*/ 1313832 h 2224519"/>
                  <a:gd name="connsiteX156" fmla="*/ 512330 w 3298083"/>
                  <a:gd name="connsiteY156" fmla="*/ 1356538 h 2224519"/>
                  <a:gd name="connsiteX157" fmla="*/ 647983 w 3298083"/>
                  <a:gd name="connsiteY157" fmla="*/ 1874028 h 2224519"/>
                  <a:gd name="connsiteX158" fmla="*/ 537449 w 3298083"/>
                  <a:gd name="connsiteY158" fmla="*/ 1798666 h 2224519"/>
                  <a:gd name="connsiteX159" fmla="*/ 391749 w 3298083"/>
                  <a:gd name="connsiteY159" fmla="*/ 1733351 h 2224519"/>
                  <a:gd name="connsiteX160" fmla="*/ 230975 w 3298083"/>
                  <a:gd name="connsiteY160" fmla="*/ 1436924 h 2224519"/>
                  <a:gd name="connsiteX161" fmla="*/ 356580 w 3298083"/>
                  <a:gd name="connsiteY161" fmla="*/ 1668037 h 2224519"/>
                  <a:gd name="connsiteX162" fmla="*/ 431942 w 3298083"/>
                  <a:gd name="connsiteY162" fmla="*/ 1833835 h 2224519"/>
                  <a:gd name="connsiteX163" fmla="*/ 527402 w 3298083"/>
                  <a:gd name="connsiteY163" fmla="*/ 1874028 h 2224519"/>
                  <a:gd name="connsiteX164" fmla="*/ 507305 w 3298083"/>
                  <a:gd name="connsiteY164" fmla="*/ 1989585 h 2224519"/>
                  <a:gd name="connsiteX165" fmla="*/ 311362 w 3298083"/>
                  <a:gd name="connsiteY165" fmla="*/ 2180503 h 2224519"/>
                  <a:gd name="connsiteX166" fmla="*/ 250235 w 3298083"/>
                  <a:gd name="connsiteY166" fmla="*/ 2142821 h 2224519"/>
                  <a:gd name="connsiteX167" fmla="*/ 220927 w 3298083"/>
                  <a:gd name="connsiteY167" fmla="*/ 1989584 h 2224519"/>
                  <a:gd name="connsiteX168" fmla="*/ 120444 w 3298083"/>
                  <a:gd name="connsiteY168" fmla="*/ 1909197 h 2224519"/>
                  <a:gd name="connsiteX169" fmla="*/ 65177 w 3298083"/>
                  <a:gd name="connsiteY169" fmla="*/ 1869004 h 2224519"/>
                  <a:gd name="connsiteX170" fmla="*/ 80251 w 3298083"/>
                  <a:gd name="connsiteY170" fmla="*/ 1673060 h 2224519"/>
                  <a:gd name="connsiteX171" fmla="*/ 205854 w 3298083"/>
                  <a:gd name="connsiteY171" fmla="*/ 1813738 h 2224519"/>
                  <a:gd name="connsiteX172" fmla="*/ 301314 w 3298083"/>
                  <a:gd name="connsiteY172" fmla="*/ 1974512 h 2224519"/>
                  <a:gd name="connsiteX173" fmla="*/ 326435 w 3298083"/>
                  <a:gd name="connsiteY173" fmla="*/ 1863979 h 2224519"/>
                  <a:gd name="connsiteX174" fmla="*/ 175710 w 3298083"/>
                  <a:gd name="connsiteY174" fmla="*/ 1517311 h 2224519"/>
                  <a:gd name="connsiteX175" fmla="*/ 150589 w 3298083"/>
                  <a:gd name="connsiteY175" fmla="*/ 1482143 h 2224519"/>
                  <a:gd name="connsiteX176" fmla="*/ 30008 w 3298083"/>
                  <a:gd name="connsiteY176" fmla="*/ 1642916 h 2224519"/>
                  <a:gd name="connsiteX177" fmla="*/ 19959 w 3298083"/>
                  <a:gd name="connsiteY177" fmla="*/ 1798665 h 2224519"/>
                  <a:gd name="connsiteX178" fmla="*/ 75227 w 3298083"/>
                  <a:gd name="connsiteY178" fmla="*/ 1301271 h 2224519"/>
                  <a:gd name="connsiteX179" fmla="*/ 175709 w 3298083"/>
                  <a:gd name="connsiteY179" fmla="*/ 1341465 h 2224519"/>
                  <a:gd name="connsiteX180" fmla="*/ 170685 w 3298083"/>
                  <a:gd name="connsiteY180" fmla="*/ 1125426 h 2224519"/>
                  <a:gd name="connsiteX181" fmla="*/ 95322 w 3298083"/>
                  <a:gd name="connsiteY181" fmla="*/ 1235957 h 2224519"/>
                  <a:gd name="connsiteX182" fmla="*/ 180733 w 3298083"/>
                  <a:gd name="connsiteY182" fmla="*/ 1045039 h 2224519"/>
                  <a:gd name="connsiteX183" fmla="*/ 276193 w 3298083"/>
                  <a:gd name="connsiteY183" fmla="*/ 864168 h 2224519"/>
                  <a:gd name="connsiteX184" fmla="*/ 471298 w 3298083"/>
                  <a:gd name="connsiteY184"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60305 w 3299499"/>
                  <a:gd name="connsiteY57" fmla="*/ 1058646 h 2224519"/>
                  <a:gd name="connsiteX58" fmla="*/ 3067861 w 3299499"/>
                  <a:gd name="connsiteY58" fmla="*/ 1171826 h 2224519"/>
                  <a:gd name="connsiteX59" fmla="*/ 2646842 w 3299499"/>
                  <a:gd name="connsiteY59" fmla="*/ 225252 h 2224519"/>
                  <a:gd name="connsiteX60" fmla="*/ 3146474 w 3299499"/>
                  <a:gd name="connsiteY60" fmla="*/ 824271 h 2224519"/>
                  <a:gd name="connsiteX61" fmla="*/ 3295297 w 3299499"/>
                  <a:gd name="connsiteY61" fmla="*/ 1254404 h 2224519"/>
                  <a:gd name="connsiteX62" fmla="*/ 3022994 w 3299499"/>
                  <a:gd name="connsiteY62" fmla="*/ 1569182 h 2224519"/>
                  <a:gd name="connsiteX63" fmla="*/ 2712657 w 3299499"/>
                  <a:gd name="connsiteY63" fmla="*/ 1572996 h 2224519"/>
                  <a:gd name="connsiteX64" fmla="*/ 2364994 w 3299499"/>
                  <a:gd name="connsiteY64" fmla="*/ 1739684 h 2224519"/>
                  <a:gd name="connsiteX65" fmla="*/ 1741107 w 3299499"/>
                  <a:gd name="connsiteY65" fmla="*/ 1953996 h 2224519"/>
                  <a:gd name="connsiteX66" fmla="*/ 1783969 w 3299499"/>
                  <a:gd name="connsiteY66" fmla="*/ 1796834 h 2224519"/>
                  <a:gd name="connsiteX67" fmla="*/ 1836357 w 3299499"/>
                  <a:gd name="connsiteY67" fmla="*/ 1606334 h 2224519"/>
                  <a:gd name="connsiteX68" fmla="*/ 2164969 w 3299499"/>
                  <a:gd name="connsiteY68" fmla="*/ 1577759 h 2224519"/>
                  <a:gd name="connsiteX69" fmla="*/ 2050669 w 3299499"/>
                  <a:gd name="connsiteY69" fmla="*/ 1434884 h 2224519"/>
                  <a:gd name="connsiteX70" fmla="*/ 2241169 w 3299499"/>
                  <a:gd name="connsiteY70" fmla="*/ 1339634 h 2224519"/>
                  <a:gd name="connsiteX71" fmla="*/ 2339650 w 3299499"/>
                  <a:gd name="connsiteY71" fmla="*/ 1482143 h 2224519"/>
                  <a:gd name="connsiteX72" fmla="*/ 2331894 w 3299499"/>
                  <a:gd name="connsiteY72" fmla="*/ 1673849 h 2224519"/>
                  <a:gd name="connsiteX73" fmla="*/ 2343788 w 3299499"/>
                  <a:gd name="connsiteY73" fmla="*/ 1428354 h 2224519"/>
                  <a:gd name="connsiteX74" fmla="*/ 2720306 w 3299499"/>
                  <a:gd name="connsiteY74" fmla="*/ 1293883 h 2224519"/>
                  <a:gd name="connsiteX75" fmla="*/ 2888869 w 3299499"/>
                  <a:gd name="connsiteY75" fmla="*/ 1406308 h 2224519"/>
                  <a:gd name="connsiteX76" fmla="*/ 2769954 w 3299499"/>
                  <a:gd name="connsiteY76" fmla="*/ 1300090 h 2224519"/>
                  <a:gd name="connsiteX77" fmla="*/ 2889945 w 3299499"/>
                  <a:gd name="connsiteY77" fmla="*/ 1304227 h 2224519"/>
                  <a:gd name="connsiteX78" fmla="*/ 3067860 w 3299499"/>
                  <a:gd name="connsiteY78" fmla="*/ 1432491 h 2224519"/>
                  <a:gd name="connsiteX79" fmla="*/ 3217093 w 3299499"/>
                  <a:gd name="connsiteY79" fmla="*/ 1277570 h 2224519"/>
                  <a:gd name="connsiteX80" fmla="*/ 3237501 w 3299499"/>
                  <a:gd name="connsiteY80" fmla="*/ 1072524 h 2224519"/>
                  <a:gd name="connsiteX81" fmla="*/ 3071998 w 3299499"/>
                  <a:gd name="connsiteY81" fmla="*/ 1386978 h 2224519"/>
                  <a:gd name="connsiteX82" fmla="*/ 3109236 w 3299499"/>
                  <a:gd name="connsiteY82" fmla="*/ 1312503 h 2224519"/>
                  <a:gd name="connsiteX83" fmla="*/ 2894083 w 3299499"/>
                  <a:gd name="connsiteY83" fmla="*/ 1266989 h 2224519"/>
                  <a:gd name="connsiteX84" fmla="*/ 2794782 w 3299499"/>
                  <a:gd name="connsiteY84" fmla="*/ 1204926 h 2224519"/>
                  <a:gd name="connsiteX85" fmla="*/ 2584069 w 3299499"/>
                  <a:gd name="connsiteY85" fmla="*/ 1239621 h 2224519"/>
                  <a:gd name="connsiteX86" fmla="*/ 2044267 w 3299499"/>
                  <a:gd name="connsiteY86" fmla="*/ 1386634 h 2224519"/>
                  <a:gd name="connsiteX87" fmla="*/ 2005425 w 3299499"/>
                  <a:gd name="connsiteY87" fmla="*/ 1225334 h 2224519"/>
                  <a:gd name="connsiteX88" fmla="*/ 2372137 w 3299499"/>
                  <a:gd name="connsiteY88" fmla="*/ 1108652 h 2224519"/>
                  <a:gd name="connsiteX89" fmla="*/ 2803144 w 3299499"/>
                  <a:gd name="connsiteY89" fmla="*/ 1101508 h 2224519"/>
                  <a:gd name="connsiteX90" fmla="*/ 2560257 w 3299499"/>
                  <a:gd name="connsiteY90" fmla="*/ 820521 h 2224519"/>
                  <a:gd name="connsiteX91" fmla="*/ 2226881 w 3299499"/>
                  <a:gd name="connsiteY91" fmla="*/ 1049121 h 2224519"/>
                  <a:gd name="connsiteX92" fmla="*/ 2105637 w 3299499"/>
                  <a:gd name="connsiteY92" fmla="*/ 967096 h 2224519"/>
                  <a:gd name="connsiteX93" fmla="*/ 1771168 w 3299499"/>
                  <a:gd name="connsiteY93" fmla="*/ 1203194 h 2224519"/>
                  <a:gd name="connsiteX94" fmla="*/ 1666272 w 3299499"/>
                  <a:gd name="connsiteY94" fmla="*/ 1103537 h 2224519"/>
                  <a:gd name="connsiteX95" fmla="*/ 1333340 w 3299499"/>
                  <a:gd name="connsiteY95" fmla="*/ 1505003 h 2224519"/>
                  <a:gd name="connsiteX96" fmla="*/ 1260930 w 3299499"/>
                  <a:gd name="connsiteY96" fmla="*/ 1457024 h 2224519"/>
                  <a:gd name="connsiteX97" fmla="*/ 1613074 w 3299499"/>
                  <a:gd name="connsiteY97" fmla="*/ 1076685 h 2224519"/>
                  <a:gd name="connsiteX98" fmla="*/ 1920715 w 3299499"/>
                  <a:gd name="connsiteY98" fmla="*/ 821267 h 2224519"/>
                  <a:gd name="connsiteX99" fmla="*/ 1829273 w 3299499"/>
                  <a:gd name="connsiteY99" fmla="*/ 817291 h 2224519"/>
                  <a:gd name="connsiteX100" fmla="*/ 1773614 w 3299499"/>
                  <a:gd name="connsiteY100" fmla="*/ 761632 h 2224519"/>
                  <a:gd name="connsiteX101" fmla="*/ 1456874 w 3299499"/>
                  <a:gd name="connsiteY101" fmla="*/ 1004847 h 2224519"/>
                  <a:gd name="connsiteX102" fmla="*/ 1527211 w 3299499"/>
                  <a:gd name="connsiteY102" fmla="*/ 753639 h 2224519"/>
                  <a:gd name="connsiteX103" fmla="*/ 1421703 w 3299499"/>
                  <a:gd name="connsiteY103" fmla="*/ 834026 h 2224519"/>
                  <a:gd name="connsiteX104" fmla="*/ 1512138 w 3299499"/>
                  <a:gd name="connsiteY104" fmla="*/ 834026 h 2224519"/>
                  <a:gd name="connsiteX105" fmla="*/ 1371461 w 3299499"/>
                  <a:gd name="connsiteY105" fmla="*/ 1019920 h 2224519"/>
                  <a:gd name="connsiteX106" fmla="*/ 1115228 w 3299499"/>
                  <a:gd name="connsiteY106" fmla="*/ 1246008 h 2224519"/>
                  <a:gd name="connsiteX107" fmla="*/ 907141 w 3299499"/>
                  <a:gd name="connsiteY107" fmla="*/ 1537410 h 2224519"/>
                  <a:gd name="connsiteX108" fmla="*/ 858995 w 3299499"/>
                  <a:gd name="connsiteY108" fmla="*/ 1612773 h 2224519"/>
                  <a:gd name="connsiteX109" fmla="*/ 1009720 w 3299499"/>
                  <a:gd name="connsiteY109" fmla="*/ 1909199 h 2224519"/>
                  <a:gd name="connsiteX110" fmla="*/ 1100156 w 3299499"/>
                  <a:gd name="connsiteY110" fmla="*/ 1889102 h 2224519"/>
                  <a:gd name="connsiteX111" fmla="*/ 1243117 w 3299499"/>
                  <a:gd name="connsiteY111" fmla="*/ 1429806 h 2224519"/>
                  <a:gd name="connsiteX112" fmla="*/ 1356169 w 3299499"/>
                  <a:gd name="connsiteY112" fmla="*/ 1501105 h 2224519"/>
                  <a:gd name="connsiteX113" fmla="*/ 1352194 w 3299499"/>
                  <a:gd name="connsiteY113" fmla="*/ 1596520 h 2224519"/>
                  <a:gd name="connsiteX114" fmla="*/ 1324384 w 3299499"/>
                  <a:gd name="connsiteY114" fmla="*/ 1770376 h 2224519"/>
                  <a:gd name="connsiteX115" fmla="*/ 1416465 w 3299499"/>
                  <a:gd name="connsiteY115" fmla="*/ 1910842 h 2224519"/>
                  <a:gd name="connsiteX116" fmla="*/ 1340269 w 3299499"/>
                  <a:gd name="connsiteY116" fmla="*/ 1640250 h 2224519"/>
                  <a:gd name="connsiteX117" fmla="*/ 1606637 w 3299499"/>
                  <a:gd name="connsiteY117" fmla="*/ 1513030 h 2224519"/>
                  <a:gd name="connsiteX118" fmla="*/ 1723643 w 3299499"/>
                  <a:gd name="connsiteY118" fmla="*/ 1293596 h 2224519"/>
                  <a:gd name="connsiteX119" fmla="*/ 1989073 w 3299499"/>
                  <a:gd name="connsiteY119" fmla="*/ 1262840 h 2224519"/>
                  <a:gd name="connsiteX120" fmla="*/ 1885956 w 3299499"/>
                  <a:gd name="connsiteY120" fmla="*/ 1550615 h 2224519"/>
                  <a:gd name="connsiteX121" fmla="*/ 1755393 w 3299499"/>
                  <a:gd name="connsiteY121" fmla="*/ 1719046 h 2224519"/>
                  <a:gd name="connsiteX122" fmla="*/ 1596312 w 3299499"/>
                  <a:gd name="connsiteY122" fmla="*/ 2013962 h 2224519"/>
                  <a:gd name="connsiteX123" fmla="*/ 1574831 w 3299499"/>
                  <a:gd name="connsiteY123" fmla="*/ 1921749 h 2224519"/>
                  <a:gd name="connsiteX124" fmla="*/ 1471464 w 3299499"/>
                  <a:gd name="connsiteY124" fmla="*/ 2065646 h 2224519"/>
                  <a:gd name="connsiteX125" fmla="*/ 1582781 w 3299499"/>
                  <a:gd name="connsiteY125" fmla="*/ 2133232 h 2224519"/>
                  <a:gd name="connsiteX126" fmla="*/ 1451584 w 3299499"/>
                  <a:gd name="connsiteY126" fmla="*/ 2200818 h 2224519"/>
                  <a:gd name="connsiteX127" fmla="*/ 1228948 w 3299499"/>
                  <a:gd name="connsiteY127" fmla="*/ 2208769 h 2224519"/>
                  <a:gd name="connsiteX128" fmla="*/ 982457 w 3299499"/>
                  <a:gd name="connsiteY128" fmla="*/ 2216722 h 2224519"/>
                  <a:gd name="connsiteX129" fmla="*/ 966555 w 3299499"/>
                  <a:gd name="connsiteY129" fmla="*/ 2137207 h 2224519"/>
                  <a:gd name="connsiteX130" fmla="*/ 1197143 w 3299499"/>
                  <a:gd name="connsiteY130" fmla="*/ 2161061 h 2224519"/>
                  <a:gd name="connsiteX131" fmla="*/ 1324364 w 3299499"/>
                  <a:gd name="connsiteY131" fmla="*/ 2141182 h 2224519"/>
                  <a:gd name="connsiteX132" fmla="*/ 1280632 w 3299499"/>
                  <a:gd name="connsiteY132" fmla="*/ 1954329 h 2224519"/>
                  <a:gd name="connsiteX133" fmla="*/ 1407852 w 3299499"/>
                  <a:gd name="connsiteY133" fmla="*/ 1926500 h 2224519"/>
                  <a:gd name="connsiteX134" fmla="*/ 1247453 w 3299499"/>
                  <a:gd name="connsiteY134" fmla="*/ 1884840 h 2224519"/>
                  <a:gd name="connsiteX135" fmla="*/ 1182614 w 3299499"/>
                  <a:gd name="connsiteY135" fmla="*/ 2054900 h 2224519"/>
                  <a:gd name="connsiteX136" fmla="*/ 1024793 w 3299499"/>
                  <a:gd name="connsiteY136" fmla="*/ 2120214 h 2224519"/>
                  <a:gd name="connsiteX137" fmla="*/ 884116 w 3299499"/>
                  <a:gd name="connsiteY137" fmla="*/ 1758474 h 2224519"/>
                  <a:gd name="connsiteX138" fmla="*/ 843922 w 3299499"/>
                  <a:gd name="connsiteY138" fmla="*/ 2069973 h 2224519"/>
                  <a:gd name="connsiteX139" fmla="*/ 703246 w 3299499"/>
                  <a:gd name="connsiteY139" fmla="*/ 1657991 h 2224519"/>
                  <a:gd name="connsiteX140" fmla="*/ 803729 w 3299499"/>
                  <a:gd name="connsiteY140" fmla="*/ 1406782 h 2224519"/>
                  <a:gd name="connsiteX141" fmla="*/ 884115 w 3299499"/>
                  <a:gd name="connsiteY141" fmla="*/ 1246008 h 2224519"/>
                  <a:gd name="connsiteX142" fmla="*/ 1160446 w 3299499"/>
                  <a:gd name="connsiteY142" fmla="*/ 1125427 h 2224519"/>
                  <a:gd name="connsiteX143" fmla="*/ 1637744 w 3299499"/>
                  <a:gd name="connsiteY143" fmla="*/ 648131 h 2224519"/>
                  <a:gd name="connsiteX144" fmla="*/ 1763348 w 3299499"/>
                  <a:gd name="connsiteY144" fmla="*/ 336632 h 2224519"/>
                  <a:gd name="connsiteX145" fmla="*/ 1642768 w 3299499"/>
                  <a:gd name="connsiteY145" fmla="*/ 376825 h 2224519"/>
                  <a:gd name="connsiteX146" fmla="*/ 1451848 w 3299499"/>
                  <a:gd name="connsiteY146" fmla="*/ 658179 h 2224519"/>
                  <a:gd name="connsiteX147" fmla="*/ 1170498 w 3299499"/>
                  <a:gd name="connsiteY147" fmla="*/ 497404 h 2224519"/>
                  <a:gd name="connsiteX148" fmla="*/ 1200641 w 3299499"/>
                  <a:gd name="connsiteY148" fmla="*/ 633056 h 2224519"/>
                  <a:gd name="connsiteX149" fmla="*/ 1115230 w 3299499"/>
                  <a:gd name="connsiteY149" fmla="*/ 869194 h 2224519"/>
                  <a:gd name="connsiteX150" fmla="*/ 1100158 w 3299499"/>
                  <a:gd name="connsiteY150" fmla="*/ 1004845 h 2224519"/>
                  <a:gd name="connsiteX151" fmla="*/ 904215 w 3299499"/>
                  <a:gd name="connsiteY151" fmla="*/ 1014893 h 2224519"/>
                  <a:gd name="connsiteX152" fmla="*/ 929336 w 3299499"/>
                  <a:gd name="connsiteY152" fmla="*/ 1175667 h 2224519"/>
                  <a:gd name="connsiteX153" fmla="*/ 708272 w 3299499"/>
                  <a:gd name="connsiteY153" fmla="*/ 984749 h 2224519"/>
                  <a:gd name="connsiteX154" fmla="*/ 607789 w 3299499"/>
                  <a:gd name="connsiteY154" fmla="*/ 914411 h 2224519"/>
                  <a:gd name="connsiteX155" fmla="*/ 809594 w 3299499"/>
                  <a:gd name="connsiteY155" fmla="*/ 1313832 h 2224519"/>
                  <a:gd name="connsiteX156" fmla="*/ 512330 w 3299499"/>
                  <a:gd name="connsiteY156" fmla="*/ 1356538 h 2224519"/>
                  <a:gd name="connsiteX157" fmla="*/ 647983 w 3299499"/>
                  <a:gd name="connsiteY157" fmla="*/ 1874028 h 2224519"/>
                  <a:gd name="connsiteX158" fmla="*/ 537449 w 3299499"/>
                  <a:gd name="connsiteY158" fmla="*/ 1798666 h 2224519"/>
                  <a:gd name="connsiteX159" fmla="*/ 391749 w 3299499"/>
                  <a:gd name="connsiteY159" fmla="*/ 1733351 h 2224519"/>
                  <a:gd name="connsiteX160" fmla="*/ 230975 w 3299499"/>
                  <a:gd name="connsiteY160" fmla="*/ 1436924 h 2224519"/>
                  <a:gd name="connsiteX161" fmla="*/ 356580 w 3299499"/>
                  <a:gd name="connsiteY161" fmla="*/ 1668037 h 2224519"/>
                  <a:gd name="connsiteX162" fmla="*/ 431942 w 3299499"/>
                  <a:gd name="connsiteY162" fmla="*/ 1833835 h 2224519"/>
                  <a:gd name="connsiteX163" fmla="*/ 527402 w 3299499"/>
                  <a:gd name="connsiteY163" fmla="*/ 1874028 h 2224519"/>
                  <a:gd name="connsiteX164" fmla="*/ 507305 w 3299499"/>
                  <a:gd name="connsiteY164" fmla="*/ 1989585 h 2224519"/>
                  <a:gd name="connsiteX165" fmla="*/ 311362 w 3299499"/>
                  <a:gd name="connsiteY165" fmla="*/ 2180503 h 2224519"/>
                  <a:gd name="connsiteX166" fmla="*/ 250235 w 3299499"/>
                  <a:gd name="connsiteY166" fmla="*/ 2142821 h 2224519"/>
                  <a:gd name="connsiteX167" fmla="*/ 220927 w 3299499"/>
                  <a:gd name="connsiteY167" fmla="*/ 1989584 h 2224519"/>
                  <a:gd name="connsiteX168" fmla="*/ 120444 w 3299499"/>
                  <a:gd name="connsiteY168" fmla="*/ 1909197 h 2224519"/>
                  <a:gd name="connsiteX169" fmla="*/ 65177 w 3299499"/>
                  <a:gd name="connsiteY169" fmla="*/ 1869004 h 2224519"/>
                  <a:gd name="connsiteX170" fmla="*/ 80251 w 3299499"/>
                  <a:gd name="connsiteY170" fmla="*/ 1673060 h 2224519"/>
                  <a:gd name="connsiteX171" fmla="*/ 205854 w 3299499"/>
                  <a:gd name="connsiteY171" fmla="*/ 1813738 h 2224519"/>
                  <a:gd name="connsiteX172" fmla="*/ 301314 w 3299499"/>
                  <a:gd name="connsiteY172" fmla="*/ 1974512 h 2224519"/>
                  <a:gd name="connsiteX173" fmla="*/ 326435 w 3299499"/>
                  <a:gd name="connsiteY173" fmla="*/ 1863979 h 2224519"/>
                  <a:gd name="connsiteX174" fmla="*/ 175710 w 3299499"/>
                  <a:gd name="connsiteY174" fmla="*/ 1517311 h 2224519"/>
                  <a:gd name="connsiteX175" fmla="*/ 150589 w 3299499"/>
                  <a:gd name="connsiteY175" fmla="*/ 1482143 h 2224519"/>
                  <a:gd name="connsiteX176" fmla="*/ 30008 w 3299499"/>
                  <a:gd name="connsiteY176" fmla="*/ 1642916 h 2224519"/>
                  <a:gd name="connsiteX177" fmla="*/ 19959 w 3299499"/>
                  <a:gd name="connsiteY177" fmla="*/ 1798665 h 2224519"/>
                  <a:gd name="connsiteX178" fmla="*/ 75227 w 3299499"/>
                  <a:gd name="connsiteY178" fmla="*/ 1301271 h 2224519"/>
                  <a:gd name="connsiteX179" fmla="*/ 175709 w 3299499"/>
                  <a:gd name="connsiteY179" fmla="*/ 1341465 h 2224519"/>
                  <a:gd name="connsiteX180" fmla="*/ 170685 w 3299499"/>
                  <a:gd name="connsiteY180" fmla="*/ 1125426 h 2224519"/>
                  <a:gd name="connsiteX181" fmla="*/ 95322 w 3299499"/>
                  <a:gd name="connsiteY181" fmla="*/ 1235957 h 2224519"/>
                  <a:gd name="connsiteX182" fmla="*/ 180733 w 3299499"/>
                  <a:gd name="connsiteY182" fmla="*/ 1045039 h 2224519"/>
                  <a:gd name="connsiteX183" fmla="*/ 276193 w 3299499"/>
                  <a:gd name="connsiteY183" fmla="*/ 864168 h 2224519"/>
                  <a:gd name="connsiteX184" fmla="*/ 471298 w 3299499"/>
                  <a:gd name="connsiteY184"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60305 w 3299499"/>
                  <a:gd name="connsiteY57" fmla="*/ 1058646 h 2224519"/>
                  <a:gd name="connsiteX58" fmla="*/ 3067861 w 3299499"/>
                  <a:gd name="connsiteY58" fmla="*/ 1171826 h 2224519"/>
                  <a:gd name="connsiteX59" fmla="*/ 2646842 w 3299499"/>
                  <a:gd name="connsiteY59" fmla="*/ 225252 h 2224519"/>
                  <a:gd name="connsiteX60" fmla="*/ 3088548 w 3299499"/>
                  <a:gd name="connsiteY60" fmla="*/ 729107 h 2224519"/>
                  <a:gd name="connsiteX61" fmla="*/ 3146474 w 3299499"/>
                  <a:gd name="connsiteY61" fmla="*/ 824271 h 2224519"/>
                  <a:gd name="connsiteX62" fmla="*/ 3295297 w 3299499"/>
                  <a:gd name="connsiteY62" fmla="*/ 1254404 h 2224519"/>
                  <a:gd name="connsiteX63" fmla="*/ 3022994 w 3299499"/>
                  <a:gd name="connsiteY63" fmla="*/ 1569182 h 2224519"/>
                  <a:gd name="connsiteX64" fmla="*/ 2712657 w 3299499"/>
                  <a:gd name="connsiteY64" fmla="*/ 1572996 h 2224519"/>
                  <a:gd name="connsiteX65" fmla="*/ 2364994 w 3299499"/>
                  <a:gd name="connsiteY65" fmla="*/ 1739684 h 2224519"/>
                  <a:gd name="connsiteX66" fmla="*/ 1741107 w 3299499"/>
                  <a:gd name="connsiteY66" fmla="*/ 1953996 h 2224519"/>
                  <a:gd name="connsiteX67" fmla="*/ 1783969 w 3299499"/>
                  <a:gd name="connsiteY67" fmla="*/ 1796834 h 2224519"/>
                  <a:gd name="connsiteX68" fmla="*/ 1836357 w 3299499"/>
                  <a:gd name="connsiteY68" fmla="*/ 1606334 h 2224519"/>
                  <a:gd name="connsiteX69" fmla="*/ 2164969 w 3299499"/>
                  <a:gd name="connsiteY69" fmla="*/ 1577759 h 2224519"/>
                  <a:gd name="connsiteX70" fmla="*/ 2050669 w 3299499"/>
                  <a:gd name="connsiteY70" fmla="*/ 1434884 h 2224519"/>
                  <a:gd name="connsiteX71" fmla="*/ 2241169 w 3299499"/>
                  <a:gd name="connsiteY71" fmla="*/ 1339634 h 2224519"/>
                  <a:gd name="connsiteX72" fmla="*/ 2339650 w 3299499"/>
                  <a:gd name="connsiteY72" fmla="*/ 1482143 h 2224519"/>
                  <a:gd name="connsiteX73" fmla="*/ 2331894 w 3299499"/>
                  <a:gd name="connsiteY73" fmla="*/ 1673849 h 2224519"/>
                  <a:gd name="connsiteX74" fmla="*/ 2343788 w 3299499"/>
                  <a:gd name="connsiteY74" fmla="*/ 1428354 h 2224519"/>
                  <a:gd name="connsiteX75" fmla="*/ 2720306 w 3299499"/>
                  <a:gd name="connsiteY75" fmla="*/ 1293883 h 2224519"/>
                  <a:gd name="connsiteX76" fmla="*/ 2888869 w 3299499"/>
                  <a:gd name="connsiteY76" fmla="*/ 1406308 h 2224519"/>
                  <a:gd name="connsiteX77" fmla="*/ 2769954 w 3299499"/>
                  <a:gd name="connsiteY77" fmla="*/ 1300090 h 2224519"/>
                  <a:gd name="connsiteX78" fmla="*/ 2889945 w 3299499"/>
                  <a:gd name="connsiteY78" fmla="*/ 1304227 h 2224519"/>
                  <a:gd name="connsiteX79" fmla="*/ 3067860 w 3299499"/>
                  <a:gd name="connsiteY79" fmla="*/ 1432491 h 2224519"/>
                  <a:gd name="connsiteX80" fmla="*/ 3217093 w 3299499"/>
                  <a:gd name="connsiteY80" fmla="*/ 1277570 h 2224519"/>
                  <a:gd name="connsiteX81" fmla="*/ 3237501 w 3299499"/>
                  <a:gd name="connsiteY81" fmla="*/ 1072524 h 2224519"/>
                  <a:gd name="connsiteX82" fmla="*/ 3071998 w 3299499"/>
                  <a:gd name="connsiteY82" fmla="*/ 1386978 h 2224519"/>
                  <a:gd name="connsiteX83" fmla="*/ 3109236 w 3299499"/>
                  <a:gd name="connsiteY83" fmla="*/ 1312503 h 2224519"/>
                  <a:gd name="connsiteX84" fmla="*/ 2894083 w 3299499"/>
                  <a:gd name="connsiteY84" fmla="*/ 1266989 h 2224519"/>
                  <a:gd name="connsiteX85" fmla="*/ 2794782 w 3299499"/>
                  <a:gd name="connsiteY85" fmla="*/ 1204926 h 2224519"/>
                  <a:gd name="connsiteX86" fmla="*/ 2584069 w 3299499"/>
                  <a:gd name="connsiteY86" fmla="*/ 1239621 h 2224519"/>
                  <a:gd name="connsiteX87" fmla="*/ 2044267 w 3299499"/>
                  <a:gd name="connsiteY87" fmla="*/ 1386634 h 2224519"/>
                  <a:gd name="connsiteX88" fmla="*/ 2005425 w 3299499"/>
                  <a:gd name="connsiteY88" fmla="*/ 1225334 h 2224519"/>
                  <a:gd name="connsiteX89" fmla="*/ 2372137 w 3299499"/>
                  <a:gd name="connsiteY89" fmla="*/ 1108652 h 2224519"/>
                  <a:gd name="connsiteX90" fmla="*/ 2803144 w 3299499"/>
                  <a:gd name="connsiteY90" fmla="*/ 1101508 h 2224519"/>
                  <a:gd name="connsiteX91" fmla="*/ 2560257 w 3299499"/>
                  <a:gd name="connsiteY91" fmla="*/ 820521 h 2224519"/>
                  <a:gd name="connsiteX92" fmla="*/ 2226881 w 3299499"/>
                  <a:gd name="connsiteY92" fmla="*/ 1049121 h 2224519"/>
                  <a:gd name="connsiteX93" fmla="*/ 2105637 w 3299499"/>
                  <a:gd name="connsiteY93" fmla="*/ 967096 h 2224519"/>
                  <a:gd name="connsiteX94" fmla="*/ 1771168 w 3299499"/>
                  <a:gd name="connsiteY94" fmla="*/ 1203194 h 2224519"/>
                  <a:gd name="connsiteX95" fmla="*/ 1666272 w 3299499"/>
                  <a:gd name="connsiteY95" fmla="*/ 1103537 h 2224519"/>
                  <a:gd name="connsiteX96" fmla="*/ 1333340 w 3299499"/>
                  <a:gd name="connsiteY96" fmla="*/ 1505003 h 2224519"/>
                  <a:gd name="connsiteX97" fmla="*/ 1260930 w 3299499"/>
                  <a:gd name="connsiteY97" fmla="*/ 1457024 h 2224519"/>
                  <a:gd name="connsiteX98" fmla="*/ 1613074 w 3299499"/>
                  <a:gd name="connsiteY98" fmla="*/ 1076685 h 2224519"/>
                  <a:gd name="connsiteX99" fmla="*/ 1920715 w 3299499"/>
                  <a:gd name="connsiteY99" fmla="*/ 821267 h 2224519"/>
                  <a:gd name="connsiteX100" fmla="*/ 1829273 w 3299499"/>
                  <a:gd name="connsiteY100" fmla="*/ 817291 h 2224519"/>
                  <a:gd name="connsiteX101" fmla="*/ 1773614 w 3299499"/>
                  <a:gd name="connsiteY101" fmla="*/ 761632 h 2224519"/>
                  <a:gd name="connsiteX102" fmla="*/ 1456874 w 3299499"/>
                  <a:gd name="connsiteY102" fmla="*/ 1004847 h 2224519"/>
                  <a:gd name="connsiteX103" fmla="*/ 1527211 w 3299499"/>
                  <a:gd name="connsiteY103" fmla="*/ 753639 h 2224519"/>
                  <a:gd name="connsiteX104" fmla="*/ 1421703 w 3299499"/>
                  <a:gd name="connsiteY104" fmla="*/ 834026 h 2224519"/>
                  <a:gd name="connsiteX105" fmla="*/ 1512138 w 3299499"/>
                  <a:gd name="connsiteY105" fmla="*/ 834026 h 2224519"/>
                  <a:gd name="connsiteX106" fmla="*/ 1371461 w 3299499"/>
                  <a:gd name="connsiteY106" fmla="*/ 1019920 h 2224519"/>
                  <a:gd name="connsiteX107" fmla="*/ 1115228 w 3299499"/>
                  <a:gd name="connsiteY107" fmla="*/ 1246008 h 2224519"/>
                  <a:gd name="connsiteX108" fmla="*/ 907141 w 3299499"/>
                  <a:gd name="connsiteY108" fmla="*/ 1537410 h 2224519"/>
                  <a:gd name="connsiteX109" fmla="*/ 858995 w 3299499"/>
                  <a:gd name="connsiteY109" fmla="*/ 1612773 h 2224519"/>
                  <a:gd name="connsiteX110" fmla="*/ 1009720 w 3299499"/>
                  <a:gd name="connsiteY110" fmla="*/ 1909199 h 2224519"/>
                  <a:gd name="connsiteX111" fmla="*/ 1100156 w 3299499"/>
                  <a:gd name="connsiteY111" fmla="*/ 1889102 h 2224519"/>
                  <a:gd name="connsiteX112" fmla="*/ 1243117 w 3299499"/>
                  <a:gd name="connsiteY112" fmla="*/ 1429806 h 2224519"/>
                  <a:gd name="connsiteX113" fmla="*/ 1356169 w 3299499"/>
                  <a:gd name="connsiteY113" fmla="*/ 1501105 h 2224519"/>
                  <a:gd name="connsiteX114" fmla="*/ 1352194 w 3299499"/>
                  <a:gd name="connsiteY114" fmla="*/ 1596520 h 2224519"/>
                  <a:gd name="connsiteX115" fmla="*/ 1324384 w 3299499"/>
                  <a:gd name="connsiteY115" fmla="*/ 1770376 h 2224519"/>
                  <a:gd name="connsiteX116" fmla="*/ 1416465 w 3299499"/>
                  <a:gd name="connsiteY116" fmla="*/ 1910842 h 2224519"/>
                  <a:gd name="connsiteX117" fmla="*/ 1340269 w 3299499"/>
                  <a:gd name="connsiteY117" fmla="*/ 1640250 h 2224519"/>
                  <a:gd name="connsiteX118" fmla="*/ 1606637 w 3299499"/>
                  <a:gd name="connsiteY118" fmla="*/ 1513030 h 2224519"/>
                  <a:gd name="connsiteX119" fmla="*/ 1723643 w 3299499"/>
                  <a:gd name="connsiteY119" fmla="*/ 1293596 h 2224519"/>
                  <a:gd name="connsiteX120" fmla="*/ 1989073 w 3299499"/>
                  <a:gd name="connsiteY120" fmla="*/ 1262840 h 2224519"/>
                  <a:gd name="connsiteX121" fmla="*/ 1885956 w 3299499"/>
                  <a:gd name="connsiteY121" fmla="*/ 1550615 h 2224519"/>
                  <a:gd name="connsiteX122" fmla="*/ 1755393 w 3299499"/>
                  <a:gd name="connsiteY122" fmla="*/ 1719046 h 2224519"/>
                  <a:gd name="connsiteX123" fmla="*/ 1596312 w 3299499"/>
                  <a:gd name="connsiteY123" fmla="*/ 2013962 h 2224519"/>
                  <a:gd name="connsiteX124" fmla="*/ 1574831 w 3299499"/>
                  <a:gd name="connsiteY124" fmla="*/ 1921749 h 2224519"/>
                  <a:gd name="connsiteX125" fmla="*/ 1471464 w 3299499"/>
                  <a:gd name="connsiteY125" fmla="*/ 2065646 h 2224519"/>
                  <a:gd name="connsiteX126" fmla="*/ 1582781 w 3299499"/>
                  <a:gd name="connsiteY126" fmla="*/ 2133232 h 2224519"/>
                  <a:gd name="connsiteX127" fmla="*/ 1451584 w 3299499"/>
                  <a:gd name="connsiteY127" fmla="*/ 2200818 h 2224519"/>
                  <a:gd name="connsiteX128" fmla="*/ 1228948 w 3299499"/>
                  <a:gd name="connsiteY128" fmla="*/ 2208769 h 2224519"/>
                  <a:gd name="connsiteX129" fmla="*/ 982457 w 3299499"/>
                  <a:gd name="connsiteY129" fmla="*/ 2216722 h 2224519"/>
                  <a:gd name="connsiteX130" fmla="*/ 966555 w 3299499"/>
                  <a:gd name="connsiteY130" fmla="*/ 2137207 h 2224519"/>
                  <a:gd name="connsiteX131" fmla="*/ 1197143 w 3299499"/>
                  <a:gd name="connsiteY131" fmla="*/ 2161061 h 2224519"/>
                  <a:gd name="connsiteX132" fmla="*/ 1324364 w 3299499"/>
                  <a:gd name="connsiteY132" fmla="*/ 2141182 h 2224519"/>
                  <a:gd name="connsiteX133" fmla="*/ 1280632 w 3299499"/>
                  <a:gd name="connsiteY133" fmla="*/ 1954329 h 2224519"/>
                  <a:gd name="connsiteX134" fmla="*/ 1407852 w 3299499"/>
                  <a:gd name="connsiteY134" fmla="*/ 1926500 h 2224519"/>
                  <a:gd name="connsiteX135" fmla="*/ 1247453 w 3299499"/>
                  <a:gd name="connsiteY135" fmla="*/ 1884840 h 2224519"/>
                  <a:gd name="connsiteX136" fmla="*/ 1182614 w 3299499"/>
                  <a:gd name="connsiteY136" fmla="*/ 2054900 h 2224519"/>
                  <a:gd name="connsiteX137" fmla="*/ 1024793 w 3299499"/>
                  <a:gd name="connsiteY137" fmla="*/ 2120214 h 2224519"/>
                  <a:gd name="connsiteX138" fmla="*/ 884116 w 3299499"/>
                  <a:gd name="connsiteY138" fmla="*/ 1758474 h 2224519"/>
                  <a:gd name="connsiteX139" fmla="*/ 843922 w 3299499"/>
                  <a:gd name="connsiteY139" fmla="*/ 2069973 h 2224519"/>
                  <a:gd name="connsiteX140" fmla="*/ 703246 w 3299499"/>
                  <a:gd name="connsiteY140" fmla="*/ 1657991 h 2224519"/>
                  <a:gd name="connsiteX141" fmla="*/ 803729 w 3299499"/>
                  <a:gd name="connsiteY141" fmla="*/ 1406782 h 2224519"/>
                  <a:gd name="connsiteX142" fmla="*/ 884115 w 3299499"/>
                  <a:gd name="connsiteY142" fmla="*/ 1246008 h 2224519"/>
                  <a:gd name="connsiteX143" fmla="*/ 1160446 w 3299499"/>
                  <a:gd name="connsiteY143" fmla="*/ 1125427 h 2224519"/>
                  <a:gd name="connsiteX144" fmla="*/ 1637744 w 3299499"/>
                  <a:gd name="connsiteY144" fmla="*/ 648131 h 2224519"/>
                  <a:gd name="connsiteX145" fmla="*/ 1763348 w 3299499"/>
                  <a:gd name="connsiteY145" fmla="*/ 336632 h 2224519"/>
                  <a:gd name="connsiteX146" fmla="*/ 1642768 w 3299499"/>
                  <a:gd name="connsiteY146" fmla="*/ 376825 h 2224519"/>
                  <a:gd name="connsiteX147" fmla="*/ 1451848 w 3299499"/>
                  <a:gd name="connsiteY147" fmla="*/ 658179 h 2224519"/>
                  <a:gd name="connsiteX148" fmla="*/ 1170498 w 3299499"/>
                  <a:gd name="connsiteY148" fmla="*/ 497404 h 2224519"/>
                  <a:gd name="connsiteX149" fmla="*/ 1200641 w 3299499"/>
                  <a:gd name="connsiteY149" fmla="*/ 633056 h 2224519"/>
                  <a:gd name="connsiteX150" fmla="*/ 1115230 w 3299499"/>
                  <a:gd name="connsiteY150" fmla="*/ 869194 h 2224519"/>
                  <a:gd name="connsiteX151" fmla="*/ 1100158 w 3299499"/>
                  <a:gd name="connsiteY151" fmla="*/ 1004845 h 2224519"/>
                  <a:gd name="connsiteX152" fmla="*/ 904215 w 3299499"/>
                  <a:gd name="connsiteY152" fmla="*/ 1014893 h 2224519"/>
                  <a:gd name="connsiteX153" fmla="*/ 929336 w 3299499"/>
                  <a:gd name="connsiteY153" fmla="*/ 1175667 h 2224519"/>
                  <a:gd name="connsiteX154" fmla="*/ 708272 w 3299499"/>
                  <a:gd name="connsiteY154" fmla="*/ 984749 h 2224519"/>
                  <a:gd name="connsiteX155" fmla="*/ 607789 w 3299499"/>
                  <a:gd name="connsiteY155" fmla="*/ 914411 h 2224519"/>
                  <a:gd name="connsiteX156" fmla="*/ 809594 w 3299499"/>
                  <a:gd name="connsiteY156" fmla="*/ 1313832 h 2224519"/>
                  <a:gd name="connsiteX157" fmla="*/ 512330 w 3299499"/>
                  <a:gd name="connsiteY157" fmla="*/ 1356538 h 2224519"/>
                  <a:gd name="connsiteX158" fmla="*/ 647983 w 3299499"/>
                  <a:gd name="connsiteY158" fmla="*/ 1874028 h 2224519"/>
                  <a:gd name="connsiteX159" fmla="*/ 537449 w 3299499"/>
                  <a:gd name="connsiteY159" fmla="*/ 1798666 h 2224519"/>
                  <a:gd name="connsiteX160" fmla="*/ 391749 w 3299499"/>
                  <a:gd name="connsiteY160" fmla="*/ 1733351 h 2224519"/>
                  <a:gd name="connsiteX161" fmla="*/ 230975 w 3299499"/>
                  <a:gd name="connsiteY161" fmla="*/ 1436924 h 2224519"/>
                  <a:gd name="connsiteX162" fmla="*/ 356580 w 3299499"/>
                  <a:gd name="connsiteY162" fmla="*/ 1668037 h 2224519"/>
                  <a:gd name="connsiteX163" fmla="*/ 431942 w 3299499"/>
                  <a:gd name="connsiteY163" fmla="*/ 1833835 h 2224519"/>
                  <a:gd name="connsiteX164" fmla="*/ 527402 w 3299499"/>
                  <a:gd name="connsiteY164" fmla="*/ 1874028 h 2224519"/>
                  <a:gd name="connsiteX165" fmla="*/ 507305 w 3299499"/>
                  <a:gd name="connsiteY165" fmla="*/ 1989585 h 2224519"/>
                  <a:gd name="connsiteX166" fmla="*/ 311362 w 3299499"/>
                  <a:gd name="connsiteY166" fmla="*/ 2180503 h 2224519"/>
                  <a:gd name="connsiteX167" fmla="*/ 250235 w 3299499"/>
                  <a:gd name="connsiteY167" fmla="*/ 2142821 h 2224519"/>
                  <a:gd name="connsiteX168" fmla="*/ 220927 w 3299499"/>
                  <a:gd name="connsiteY168" fmla="*/ 1989584 h 2224519"/>
                  <a:gd name="connsiteX169" fmla="*/ 120444 w 3299499"/>
                  <a:gd name="connsiteY169" fmla="*/ 1909197 h 2224519"/>
                  <a:gd name="connsiteX170" fmla="*/ 65177 w 3299499"/>
                  <a:gd name="connsiteY170" fmla="*/ 1869004 h 2224519"/>
                  <a:gd name="connsiteX171" fmla="*/ 80251 w 3299499"/>
                  <a:gd name="connsiteY171" fmla="*/ 1673060 h 2224519"/>
                  <a:gd name="connsiteX172" fmla="*/ 205854 w 3299499"/>
                  <a:gd name="connsiteY172" fmla="*/ 1813738 h 2224519"/>
                  <a:gd name="connsiteX173" fmla="*/ 301314 w 3299499"/>
                  <a:gd name="connsiteY173" fmla="*/ 1974512 h 2224519"/>
                  <a:gd name="connsiteX174" fmla="*/ 326435 w 3299499"/>
                  <a:gd name="connsiteY174" fmla="*/ 1863979 h 2224519"/>
                  <a:gd name="connsiteX175" fmla="*/ 175710 w 3299499"/>
                  <a:gd name="connsiteY175" fmla="*/ 1517311 h 2224519"/>
                  <a:gd name="connsiteX176" fmla="*/ 150589 w 3299499"/>
                  <a:gd name="connsiteY176" fmla="*/ 1482143 h 2224519"/>
                  <a:gd name="connsiteX177" fmla="*/ 30008 w 3299499"/>
                  <a:gd name="connsiteY177" fmla="*/ 1642916 h 2224519"/>
                  <a:gd name="connsiteX178" fmla="*/ 19959 w 3299499"/>
                  <a:gd name="connsiteY178" fmla="*/ 1798665 h 2224519"/>
                  <a:gd name="connsiteX179" fmla="*/ 75227 w 3299499"/>
                  <a:gd name="connsiteY179" fmla="*/ 1301271 h 2224519"/>
                  <a:gd name="connsiteX180" fmla="*/ 175709 w 3299499"/>
                  <a:gd name="connsiteY180" fmla="*/ 1341465 h 2224519"/>
                  <a:gd name="connsiteX181" fmla="*/ 170685 w 3299499"/>
                  <a:gd name="connsiteY181" fmla="*/ 1125426 h 2224519"/>
                  <a:gd name="connsiteX182" fmla="*/ 95322 w 3299499"/>
                  <a:gd name="connsiteY182" fmla="*/ 1235957 h 2224519"/>
                  <a:gd name="connsiteX183" fmla="*/ 180733 w 3299499"/>
                  <a:gd name="connsiteY183" fmla="*/ 1045039 h 2224519"/>
                  <a:gd name="connsiteX184" fmla="*/ 276193 w 3299499"/>
                  <a:gd name="connsiteY184" fmla="*/ 864168 h 2224519"/>
                  <a:gd name="connsiteX185" fmla="*/ 471298 w 3299499"/>
                  <a:gd name="connsiteY185"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60305 w 3299499"/>
                  <a:gd name="connsiteY57" fmla="*/ 1058646 h 2224519"/>
                  <a:gd name="connsiteX58" fmla="*/ 3067861 w 3299499"/>
                  <a:gd name="connsiteY58" fmla="*/ 1171826 h 2224519"/>
                  <a:gd name="connsiteX59" fmla="*/ 2646842 w 3299499"/>
                  <a:gd name="connsiteY59" fmla="*/ 225252 h 2224519"/>
                  <a:gd name="connsiteX60" fmla="*/ 3022347 w 3299499"/>
                  <a:gd name="connsiteY60" fmla="*/ 600842 h 2224519"/>
                  <a:gd name="connsiteX61" fmla="*/ 3146474 w 3299499"/>
                  <a:gd name="connsiteY61" fmla="*/ 824271 h 2224519"/>
                  <a:gd name="connsiteX62" fmla="*/ 3295297 w 3299499"/>
                  <a:gd name="connsiteY62" fmla="*/ 1254404 h 2224519"/>
                  <a:gd name="connsiteX63" fmla="*/ 3022994 w 3299499"/>
                  <a:gd name="connsiteY63" fmla="*/ 1569182 h 2224519"/>
                  <a:gd name="connsiteX64" fmla="*/ 2712657 w 3299499"/>
                  <a:gd name="connsiteY64" fmla="*/ 1572996 h 2224519"/>
                  <a:gd name="connsiteX65" fmla="*/ 2364994 w 3299499"/>
                  <a:gd name="connsiteY65" fmla="*/ 1739684 h 2224519"/>
                  <a:gd name="connsiteX66" fmla="*/ 1741107 w 3299499"/>
                  <a:gd name="connsiteY66" fmla="*/ 1953996 h 2224519"/>
                  <a:gd name="connsiteX67" fmla="*/ 1783969 w 3299499"/>
                  <a:gd name="connsiteY67" fmla="*/ 1796834 h 2224519"/>
                  <a:gd name="connsiteX68" fmla="*/ 1836357 w 3299499"/>
                  <a:gd name="connsiteY68" fmla="*/ 1606334 h 2224519"/>
                  <a:gd name="connsiteX69" fmla="*/ 2164969 w 3299499"/>
                  <a:gd name="connsiteY69" fmla="*/ 1577759 h 2224519"/>
                  <a:gd name="connsiteX70" fmla="*/ 2050669 w 3299499"/>
                  <a:gd name="connsiteY70" fmla="*/ 1434884 h 2224519"/>
                  <a:gd name="connsiteX71" fmla="*/ 2241169 w 3299499"/>
                  <a:gd name="connsiteY71" fmla="*/ 1339634 h 2224519"/>
                  <a:gd name="connsiteX72" fmla="*/ 2339650 w 3299499"/>
                  <a:gd name="connsiteY72" fmla="*/ 1482143 h 2224519"/>
                  <a:gd name="connsiteX73" fmla="*/ 2331894 w 3299499"/>
                  <a:gd name="connsiteY73" fmla="*/ 1673849 h 2224519"/>
                  <a:gd name="connsiteX74" fmla="*/ 2343788 w 3299499"/>
                  <a:gd name="connsiteY74" fmla="*/ 1428354 h 2224519"/>
                  <a:gd name="connsiteX75" fmla="*/ 2720306 w 3299499"/>
                  <a:gd name="connsiteY75" fmla="*/ 1293883 h 2224519"/>
                  <a:gd name="connsiteX76" fmla="*/ 2888869 w 3299499"/>
                  <a:gd name="connsiteY76" fmla="*/ 1406308 h 2224519"/>
                  <a:gd name="connsiteX77" fmla="*/ 2769954 w 3299499"/>
                  <a:gd name="connsiteY77" fmla="*/ 1300090 h 2224519"/>
                  <a:gd name="connsiteX78" fmla="*/ 2889945 w 3299499"/>
                  <a:gd name="connsiteY78" fmla="*/ 1304227 h 2224519"/>
                  <a:gd name="connsiteX79" fmla="*/ 3067860 w 3299499"/>
                  <a:gd name="connsiteY79" fmla="*/ 1432491 h 2224519"/>
                  <a:gd name="connsiteX80" fmla="*/ 3217093 w 3299499"/>
                  <a:gd name="connsiteY80" fmla="*/ 1277570 h 2224519"/>
                  <a:gd name="connsiteX81" fmla="*/ 3237501 w 3299499"/>
                  <a:gd name="connsiteY81" fmla="*/ 1072524 h 2224519"/>
                  <a:gd name="connsiteX82" fmla="*/ 3071998 w 3299499"/>
                  <a:gd name="connsiteY82" fmla="*/ 1386978 h 2224519"/>
                  <a:gd name="connsiteX83" fmla="*/ 3109236 w 3299499"/>
                  <a:gd name="connsiteY83" fmla="*/ 1312503 h 2224519"/>
                  <a:gd name="connsiteX84" fmla="*/ 2894083 w 3299499"/>
                  <a:gd name="connsiteY84" fmla="*/ 1266989 h 2224519"/>
                  <a:gd name="connsiteX85" fmla="*/ 2794782 w 3299499"/>
                  <a:gd name="connsiteY85" fmla="*/ 1204926 h 2224519"/>
                  <a:gd name="connsiteX86" fmla="*/ 2584069 w 3299499"/>
                  <a:gd name="connsiteY86" fmla="*/ 1239621 h 2224519"/>
                  <a:gd name="connsiteX87" fmla="*/ 2044267 w 3299499"/>
                  <a:gd name="connsiteY87" fmla="*/ 1386634 h 2224519"/>
                  <a:gd name="connsiteX88" fmla="*/ 2005425 w 3299499"/>
                  <a:gd name="connsiteY88" fmla="*/ 1225334 h 2224519"/>
                  <a:gd name="connsiteX89" fmla="*/ 2372137 w 3299499"/>
                  <a:gd name="connsiteY89" fmla="*/ 1108652 h 2224519"/>
                  <a:gd name="connsiteX90" fmla="*/ 2803144 w 3299499"/>
                  <a:gd name="connsiteY90" fmla="*/ 1101508 h 2224519"/>
                  <a:gd name="connsiteX91" fmla="*/ 2560257 w 3299499"/>
                  <a:gd name="connsiteY91" fmla="*/ 820521 h 2224519"/>
                  <a:gd name="connsiteX92" fmla="*/ 2226881 w 3299499"/>
                  <a:gd name="connsiteY92" fmla="*/ 1049121 h 2224519"/>
                  <a:gd name="connsiteX93" fmla="*/ 2105637 w 3299499"/>
                  <a:gd name="connsiteY93" fmla="*/ 967096 h 2224519"/>
                  <a:gd name="connsiteX94" fmla="*/ 1771168 w 3299499"/>
                  <a:gd name="connsiteY94" fmla="*/ 1203194 h 2224519"/>
                  <a:gd name="connsiteX95" fmla="*/ 1666272 w 3299499"/>
                  <a:gd name="connsiteY95" fmla="*/ 1103537 h 2224519"/>
                  <a:gd name="connsiteX96" fmla="*/ 1333340 w 3299499"/>
                  <a:gd name="connsiteY96" fmla="*/ 1505003 h 2224519"/>
                  <a:gd name="connsiteX97" fmla="*/ 1260930 w 3299499"/>
                  <a:gd name="connsiteY97" fmla="*/ 1457024 h 2224519"/>
                  <a:gd name="connsiteX98" fmla="*/ 1613074 w 3299499"/>
                  <a:gd name="connsiteY98" fmla="*/ 1076685 h 2224519"/>
                  <a:gd name="connsiteX99" fmla="*/ 1920715 w 3299499"/>
                  <a:gd name="connsiteY99" fmla="*/ 821267 h 2224519"/>
                  <a:gd name="connsiteX100" fmla="*/ 1829273 w 3299499"/>
                  <a:gd name="connsiteY100" fmla="*/ 817291 h 2224519"/>
                  <a:gd name="connsiteX101" fmla="*/ 1773614 w 3299499"/>
                  <a:gd name="connsiteY101" fmla="*/ 761632 h 2224519"/>
                  <a:gd name="connsiteX102" fmla="*/ 1456874 w 3299499"/>
                  <a:gd name="connsiteY102" fmla="*/ 1004847 h 2224519"/>
                  <a:gd name="connsiteX103" fmla="*/ 1527211 w 3299499"/>
                  <a:gd name="connsiteY103" fmla="*/ 753639 h 2224519"/>
                  <a:gd name="connsiteX104" fmla="*/ 1421703 w 3299499"/>
                  <a:gd name="connsiteY104" fmla="*/ 834026 h 2224519"/>
                  <a:gd name="connsiteX105" fmla="*/ 1512138 w 3299499"/>
                  <a:gd name="connsiteY105" fmla="*/ 834026 h 2224519"/>
                  <a:gd name="connsiteX106" fmla="*/ 1371461 w 3299499"/>
                  <a:gd name="connsiteY106" fmla="*/ 1019920 h 2224519"/>
                  <a:gd name="connsiteX107" fmla="*/ 1115228 w 3299499"/>
                  <a:gd name="connsiteY107" fmla="*/ 1246008 h 2224519"/>
                  <a:gd name="connsiteX108" fmla="*/ 907141 w 3299499"/>
                  <a:gd name="connsiteY108" fmla="*/ 1537410 h 2224519"/>
                  <a:gd name="connsiteX109" fmla="*/ 858995 w 3299499"/>
                  <a:gd name="connsiteY109" fmla="*/ 1612773 h 2224519"/>
                  <a:gd name="connsiteX110" fmla="*/ 1009720 w 3299499"/>
                  <a:gd name="connsiteY110" fmla="*/ 1909199 h 2224519"/>
                  <a:gd name="connsiteX111" fmla="*/ 1100156 w 3299499"/>
                  <a:gd name="connsiteY111" fmla="*/ 1889102 h 2224519"/>
                  <a:gd name="connsiteX112" fmla="*/ 1243117 w 3299499"/>
                  <a:gd name="connsiteY112" fmla="*/ 1429806 h 2224519"/>
                  <a:gd name="connsiteX113" fmla="*/ 1356169 w 3299499"/>
                  <a:gd name="connsiteY113" fmla="*/ 1501105 h 2224519"/>
                  <a:gd name="connsiteX114" fmla="*/ 1352194 w 3299499"/>
                  <a:gd name="connsiteY114" fmla="*/ 1596520 h 2224519"/>
                  <a:gd name="connsiteX115" fmla="*/ 1324384 w 3299499"/>
                  <a:gd name="connsiteY115" fmla="*/ 1770376 h 2224519"/>
                  <a:gd name="connsiteX116" fmla="*/ 1416465 w 3299499"/>
                  <a:gd name="connsiteY116" fmla="*/ 1910842 h 2224519"/>
                  <a:gd name="connsiteX117" fmla="*/ 1340269 w 3299499"/>
                  <a:gd name="connsiteY117" fmla="*/ 1640250 h 2224519"/>
                  <a:gd name="connsiteX118" fmla="*/ 1606637 w 3299499"/>
                  <a:gd name="connsiteY118" fmla="*/ 1513030 h 2224519"/>
                  <a:gd name="connsiteX119" fmla="*/ 1723643 w 3299499"/>
                  <a:gd name="connsiteY119" fmla="*/ 1293596 h 2224519"/>
                  <a:gd name="connsiteX120" fmla="*/ 1989073 w 3299499"/>
                  <a:gd name="connsiteY120" fmla="*/ 1262840 h 2224519"/>
                  <a:gd name="connsiteX121" fmla="*/ 1885956 w 3299499"/>
                  <a:gd name="connsiteY121" fmla="*/ 1550615 h 2224519"/>
                  <a:gd name="connsiteX122" fmla="*/ 1755393 w 3299499"/>
                  <a:gd name="connsiteY122" fmla="*/ 1719046 h 2224519"/>
                  <a:gd name="connsiteX123" fmla="*/ 1596312 w 3299499"/>
                  <a:gd name="connsiteY123" fmla="*/ 2013962 h 2224519"/>
                  <a:gd name="connsiteX124" fmla="*/ 1574831 w 3299499"/>
                  <a:gd name="connsiteY124" fmla="*/ 1921749 h 2224519"/>
                  <a:gd name="connsiteX125" fmla="*/ 1471464 w 3299499"/>
                  <a:gd name="connsiteY125" fmla="*/ 2065646 h 2224519"/>
                  <a:gd name="connsiteX126" fmla="*/ 1582781 w 3299499"/>
                  <a:gd name="connsiteY126" fmla="*/ 2133232 h 2224519"/>
                  <a:gd name="connsiteX127" fmla="*/ 1451584 w 3299499"/>
                  <a:gd name="connsiteY127" fmla="*/ 2200818 h 2224519"/>
                  <a:gd name="connsiteX128" fmla="*/ 1228948 w 3299499"/>
                  <a:gd name="connsiteY128" fmla="*/ 2208769 h 2224519"/>
                  <a:gd name="connsiteX129" fmla="*/ 982457 w 3299499"/>
                  <a:gd name="connsiteY129" fmla="*/ 2216722 h 2224519"/>
                  <a:gd name="connsiteX130" fmla="*/ 966555 w 3299499"/>
                  <a:gd name="connsiteY130" fmla="*/ 2137207 h 2224519"/>
                  <a:gd name="connsiteX131" fmla="*/ 1197143 w 3299499"/>
                  <a:gd name="connsiteY131" fmla="*/ 2161061 h 2224519"/>
                  <a:gd name="connsiteX132" fmla="*/ 1324364 w 3299499"/>
                  <a:gd name="connsiteY132" fmla="*/ 2141182 h 2224519"/>
                  <a:gd name="connsiteX133" fmla="*/ 1280632 w 3299499"/>
                  <a:gd name="connsiteY133" fmla="*/ 1954329 h 2224519"/>
                  <a:gd name="connsiteX134" fmla="*/ 1407852 w 3299499"/>
                  <a:gd name="connsiteY134" fmla="*/ 1926500 h 2224519"/>
                  <a:gd name="connsiteX135" fmla="*/ 1247453 w 3299499"/>
                  <a:gd name="connsiteY135" fmla="*/ 1884840 h 2224519"/>
                  <a:gd name="connsiteX136" fmla="*/ 1182614 w 3299499"/>
                  <a:gd name="connsiteY136" fmla="*/ 2054900 h 2224519"/>
                  <a:gd name="connsiteX137" fmla="*/ 1024793 w 3299499"/>
                  <a:gd name="connsiteY137" fmla="*/ 2120214 h 2224519"/>
                  <a:gd name="connsiteX138" fmla="*/ 884116 w 3299499"/>
                  <a:gd name="connsiteY138" fmla="*/ 1758474 h 2224519"/>
                  <a:gd name="connsiteX139" fmla="*/ 843922 w 3299499"/>
                  <a:gd name="connsiteY139" fmla="*/ 2069973 h 2224519"/>
                  <a:gd name="connsiteX140" fmla="*/ 703246 w 3299499"/>
                  <a:gd name="connsiteY140" fmla="*/ 1657991 h 2224519"/>
                  <a:gd name="connsiteX141" fmla="*/ 803729 w 3299499"/>
                  <a:gd name="connsiteY141" fmla="*/ 1406782 h 2224519"/>
                  <a:gd name="connsiteX142" fmla="*/ 884115 w 3299499"/>
                  <a:gd name="connsiteY142" fmla="*/ 1246008 h 2224519"/>
                  <a:gd name="connsiteX143" fmla="*/ 1160446 w 3299499"/>
                  <a:gd name="connsiteY143" fmla="*/ 1125427 h 2224519"/>
                  <a:gd name="connsiteX144" fmla="*/ 1637744 w 3299499"/>
                  <a:gd name="connsiteY144" fmla="*/ 648131 h 2224519"/>
                  <a:gd name="connsiteX145" fmla="*/ 1763348 w 3299499"/>
                  <a:gd name="connsiteY145" fmla="*/ 336632 h 2224519"/>
                  <a:gd name="connsiteX146" fmla="*/ 1642768 w 3299499"/>
                  <a:gd name="connsiteY146" fmla="*/ 376825 h 2224519"/>
                  <a:gd name="connsiteX147" fmla="*/ 1451848 w 3299499"/>
                  <a:gd name="connsiteY147" fmla="*/ 658179 h 2224519"/>
                  <a:gd name="connsiteX148" fmla="*/ 1170498 w 3299499"/>
                  <a:gd name="connsiteY148" fmla="*/ 497404 h 2224519"/>
                  <a:gd name="connsiteX149" fmla="*/ 1200641 w 3299499"/>
                  <a:gd name="connsiteY149" fmla="*/ 633056 h 2224519"/>
                  <a:gd name="connsiteX150" fmla="*/ 1115230 w 3299499"/>
                  <a:gd name="connsiteY150" fmla="*/ 869194 h 2224519"/>
                  <a:gd name="connsiteX151" fmla="*/ 1100158 w 3299499"/>
                  <a:gd name="connsiteY151" fmla="*/ 1004845 h 2224519"/>
                  <a:gd name="connsiteX152" fmla="*/ 904215 w 3299499"/>
                  <a:gd name="connsiteY152" fmla="*/ 1014893 h 2224519"/>
                  <a:gd name="connsiteX153" fmla="*/ 929336 w 3299499"/>
                  <a:gd name="connsiteY153" fmla="*/ 1175667 h 2224519"/>
                  <a:gd name="connsiteX154" fmla="*/ 708272 w 3299499"/>
                  <a:gd name="connsiteY154" fmla="*/ 984749 h 2224519"/>
                  <a:gd name="connsiteX155" fmla="*/ 607789 w 3299499"/>
                  <a:gd name="connsiteY155" fmla="*/ 914411 h 2224519"/>
                  <a:gd name="connsiteX156" fmla="*/ 809594 w 3299499"/>
                  <a:gd name="connsiteY156" fmla="*/ 1313832 h 2224519"/>
                  <a:gd name="connsiteX157" fmla="*/ 512330 w 3299499"/>
                  <a:gd name="connsiteY157" fmla="*/ 1356538 h 2224519"/>
                  <a:gd name="connsiteX158" fmla="*/ 647983 w 3299499"/>
                  <a:gd name="connsiteY158" fmla="*/ 1874028 h 2224519"/>
                  <a:gd name="connsiteX159" fmla="*/ 537449 w 3299499"/>
                  <a:gd name="connsiteY159" fmla="*/ 1798666 h 2224519"/>
                  <a:gd name="connsiteX160" fmla="*/ 391749 w 3299499"/>
                  <a:gd name="connsiteY160" fmla="*/ 1733351 h 2224519"/>
                  <a:gd name="connsiteX161" fmla="*/ 230975 w 3299499"/>
                  <a:gd name="connsiteY161" fmla="*/ 1436924 h 2224519"/>
                  <a:gd name="connsiteX162" fmla="*/ 356580 w 3299499"/>
                  <a:gd name="connsiteY162" fmla="*/ 1668037 h 2224519"/>
                  <a:gd name="connsiteX163" fmla="*/ 431942 w 3299499"/>
                  <a:gd name="connsiteY163" fmla="*/ 1833835 h 2224519"/>
                  <a:gd name="connsiteX164" fmla="*/ 527402 w 3299499"/>
                  <a:gd name="connsiteY164" fmla="*/ 1874028 h 2224519"/>
                  <a:gd name="connsiteX165" fmla="*/ 507305 w 3299499"/>
                  <a:gd name="connsiteY165" fmla="*/ 1989585 h 2224519"/>
                  <a:gd name="connsiteX166" fmla="*/ 311362 w 3299499"/>
                  <a:gd name="connsiteY166" fmla="*/ 2180503 h 2224519"/>
                  <a:gd name="connsiteX167" fmla="*/ 250235 w 3299499"/>
                  <a:gd name="connsiteY167" fmla="*/ 2142821 h 2224519"/>
                  <a:gd name="connsiteX168" fmla="*/ 220927 w 3299499"/>
                  <a:gd name="connsiteY168" fmla="*/ 1989584 h 2224519"/>
                  <a:gd name="connsiteX169" fmla="*/ 120444 w 3299499"/>
                  <a:gd name="connsiteY169" fmla="*/ 1909197 h 2224519"/>
                  <a:gd name="connsiteX170" fmla="*/ 65177 w 3299499"/>
                  <a:gd name="connsiteY170" fmla="*/ 1869004 h 2224519"/>
                  <a:gd name="connsiteX171" fmla="*/ 80251 w 3299499"/>
                  <a:gd name="connsiteY171" fmla="*/ 1673060 h 2224519"/>
                  <a:gd name="connsiteX172" fmla="*/ 205854 w 3299499"/>
                  <a:gd name="connsiteY172" fmla="*/ 1813738 h 2224519"/>
                  <a:gd name="connsiteX173" fmla="*/ 301314 w 3299499"/>
                  <a:gd name="connsiteY173" fmla="*/ 1974512 h 2224519"/>
                  <a:gd name="connsiteX174" fmla="*/ 326435 w 3299499"/>
                  <a:gd name="connsiteY174" fmla="*/ 1863979 h 2224519"/>
                  <a:gd name="connsiteX175" fmla="*/ 175710 w 3299499"/>
                  <a:gd name="connsiteY175" fmla="*/ 1517311 h 2224519"/>
                  <a:gd name="connsiteX176" fmla="*/ 150589 w 3299499"/>
                  <a:gd name="connsiteY176" fmla="*/ 1482143 h 2224519"/>
                  <a:gd name="connsiteX177" fmla="*/ 30008 w 3299499"/>
                  <a:gd name="connsiteY177" fmla="*/ 1642916 h 2224519"/>
                  <a:gd name="connsiteX178" fmla="*/ 19959 w 3299499"/>
                  <a:gd name="connsiteY178" fmla="*/ 1798665 h 2224519"/>
                  <a:gd name="connsiteX179" fmla="*/ 75227 w 3299499"/>
                  <a:gd name="connsiteY179" fmla="*/ 1301271 h 2224519"/>
                  <a:gd name="connsiteX180" fmla="*/ 175709 w 3299499"/>
                  <a:gd name="connsiteY180" fmla="*/ 1341465 h 2224519"/>
                  <a:gd name="connsiteX181" fmla="*/ 170685 w 3299499"/>
                  <a:gd name="connsiteY181" fmla="*/ 1125426 h 2224519"/>
                  <a:gd name="connsiteX182" fmla="*/ 95322 w 3299499"/>
                  <a:gd name="connsiteY182" fmla="*/ 1235957 h 2224519"/>
                  <a:gd name="connsiteX183" fmla="*/ 180733 w 3299499"/>
                  <a:gd name="connsiteY183" fmla="*/ 1045039 h 2224519"/>
                  <a:gd name="connsiteX184" fmla="*/ 276193 w 3299499"/>
                  <a:gd name="connsiteY184" fmla="*/ 864168 h 2224519"/>
                  <a:gd name="connsiteX185" fmla="*/ 471298 w 3299499"/>
                  <a:gd name="connsiteY185"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60305 w 3299499"/>
                  <a:gd name="connsiteY57" fmla="*/ 1058646 h 2224519"/>
                  <a:gd name="connsiteX58" fmla="*/ 3067861 w 3299499"/>
                  <a:gd name="connsiteY58" fmla="*/ 1171826 h 2224519"/>
                  <a:gd name="connsiteX59" fmla="*/ 2646842 w 3299499"/>
                  <a:gd name="connsiteY59" fmla="*/ 225252 h 2224519"/>
                  <a:gd name="connsiteX60" fmla="*/ 3022347 w 3299499"/>
                  <a:gd name="connsiteY60" fmla="*/ 600842 h 2224519"/>
                  <a:gd name="connsiteX61" fmla="*/ 3146474 w 3299499"/>
                  <a:gd name="connsiteY61" fmla="*/ 824271 h 2224519"/>
                  <a:gd name="connsiteX62" fmla="*/ 3295297 w 3299499"/>
                  <a:gd name="connsiteY62" fmla="*/ 1254404 h 2224519"/>
                  <a:gd name="connsiteX63" fmla="*/ 3022994 w 3299499"/>
                  <a:gd name="connsiteY63" fmla="*/ 1569182 h 2224519"/>
                  <a:gd name="connsiteX64" fmla="*/ 2712657 w 3299499"/>
                  <a:gd name="connsiteY64" fmla="*/ 1572996 h 2224519"/>
                  <a:gd name="connsiteX65" fmla="*/ 2364994 w 3299499"/>
                  <a:gd name="connsiteY65" fmla="*/ 1739684 h 2224519"/>
                  <a:gd name="connsiteX66" fmla="*/ 1741107 w 3299499"/>
                  <a:gd name="connsiteY66" fmla="*/ 1953996 h 2224519"/>
                  <a:gd name="connsiteX67" fmla="*/ 1783969 w 3299499"/>
                  <a:gd name="connsiteY67" fmla="*/ 1796834 h 2224519"/>
                  <a:gd name="connsiteX68" fmla="*/ 1836357 w 3299499"/>
                  <a:gd name="connsiteY68" fmla="*/ 1606334 h 2224519"/>
                  <a:gd name="connsiteX69" fmla="*/ 2164969 w 3299499"/>
                  <a:gd name="connsiteY69" fmla="*/ 1577759 h 2224519"/>
                  <a:gd name="connsiteX70" fmla="*/ 2050669 w 3299499"/>
                  <a:gd name="connsiteY70" fmla="*/ 1434884 h 2224519"/>
                  <a:gd name="connsiteX71" fmla="*/ 2241169 w 3299499"/>
                  <a:gd name="connsiteY71" fmla="*/ 1339634 h 2224519"/>
                  <a:gd name="connsiteX72" fmla="*/ 2339650 w 3299499"/>
                  <a:gd name="connsiteY72" fmla="*/ 1482143 h 2224519"/>
                  <a:gd name="connsiteX73" fmla="*/ 2331894 w 3299499"/>
                  <a:gd name="connsiteY73" fmla="*/ 1673849 h 2224519"/>
                  <a:gd name="connsiteX74" fmla="*/ 2343788 w 3299499"/>
                  <a:gd name="connsiteY74" fmla="*/ 1428354 h 2224519"/>
                  <a:gd name="connsiteX75" fmla="*/ 2720306 w 3299499"/>
                  <a:gd name="connsiteY75" fmla="*/ 1293883 h 2224519"/>
                  <a:gd name="connsiteX76" fmla="*/ 2888869 w 3299499"/>
                  <a:gd name="connsiteY76" fmla="*/ 1406308 h 2224519"/>
                  <a:gd name="connsiteX77" fmla="*/ 2769954 w 3299499"/>
                  <a:gd name="connsiteY77" fmla="*/ 1300090 h 2224519"/>
                  <a:gd name="connsiteX78" fmla="*/ 2889945 w 3299499"/>
                  <a:gd name="connsiteY78" fmla="*/ 1304227 h 2224519"/>
                  <a:gd name="connsiteX79" fmla="*/ 3067860 w 3299499"/>
                  <a:gd name="connsiteY79" fmla="*/ 1432491 h 2224519"/>
                  <a:gd name="connsiteX80" fmla="*/ 3217093 w 3299499"/>
                  <a:gd name="connsiteY80" fmla="*/ 1277570 h 2224519"/>
                  <a:gd name="connsiteX81" fmla="*/ 3237501 w 3299499"/>
                  <a:gd name="connsiteY81" fmla="*/ 1072524 h 2224519"/>
                  <a:gd name="connsiteX82" fmla="*/ 3071998 w 3299499"/>
                  <a:gd name="connsiteY82" fmla="*/ 1386978 h 2224519"/>
                  <a:gd name="connsiteX83" fmla="*/ 3109236 w 3299499"/>
                  <a:gd name="connsiteY83" fmla="*/ 1312503 h 2224519"/>
                  <a:gd name="connsiteX84" fmla="*/ 2894083 w 3299499"/>
                  <a:gd name="connsiteY84" fmla="*/ 1266989 h 2224519"/>
                  <a:gd name="connsiteX85" fmla="*/ 2794782 w 3299499"/>
                  <a:gd name="connsiteY85" fmla="*/ 1204926 h 2224519"/>
                  <a:gd name="connsiteX86" fmla="*/ 2584069 w 3299499"/>
                  <a:gd name="connsiteY86" fmla="*/ 1239621 h 2224519"/>
                  <a:gd name="connsiteX87" fmla="*/ 2044267 w 3299499"/>
                  <a:gd name="connsiteY87" fmla="*/ 1386634 h 2224519"/>
                  <a:gd name="connsiteX88" fmla="*/ 2005425 w 3299499"/>
                  <a:gd name="connsiteY88" fmla="*/ 1225334 h 2224519"/>
                  <a:gd name="connsiteX89" fmla="*/ 2372137 w 3299499"/>
                  <a:gd name="connsiteY89" fmla="*/ 1108652 h 2224519"/>
                  <a:gd name="connsiteX90" fmla="*/ 2803144 w 3299499"/>
                  <a:gd name="connsiteY90" fmla="*/ 1101508 h 2224519"/>
                  <a:gd name="connsiteX91" fmla="*/ 2560257 w 3299499"/>
                  <a:gd name="connsiteY91" fmla="*/ 820521 h 2224519"/>
                  <a:gd name="connsiteX92" fmla="*/ 2226881 w 3299499"/>
                  <a:gd name="connsiteY92" fmla="*/ 1049121 h 2224519"/>
                  <a:gd name="connsiteX93" fmla="*/ 2105637 w 3299499"/>
                  <a:gd name="connsiteY93" fmla="*/ 967096 h 2224519"/>
                  <a:gd name="connsiteX94" fmla="*/ 1771168 w 3299499"/>
                  <a:gd name="connsiteY94" fmla="*/ 1203194 h 2224519"/>
                  <a:gd name="connsiteX95" fmla="*/ 1666272 w 3299499"/>
                  <a:gd name="connsiteY95" fmla="*/ 1103537 h 2224519"/>
                  <a:gd name="connsiteX96" fmla="*/ 1333340 w 3299499"/>
                  <a:gd name="connsiteY96" fmla="*/ 1505003 h 2224519"/>
                  <a:gd name="connsiteX97" fmla="*/ 1260930 w 3299499"/>
                  <a:gd name="connsiteY97" fmla="*/ 1457024 h 2224519"/>
                  <a:gd name="connsiteX98" fmla="*/ 1613074 w 3299499"/>
                  <a:gd name="connsiteY98" fmla="*/ 1076685 h 2224519"/>
                  <a:gd name="connsiteX99" fmla="*/ 1920715 w 3299499"/>
                  <a:gd name="connsiteY99" fmla="*/ 821267 h 2224519"/>
                  <a:gd name="connsiteX100" fmla="*/ 1829273 w 3299499"/>
                  <a:gd name="connsiteY100" fmla="*/ 817291 h 2224519"/>
                  <a:gd name="connsiteX101" fmla="*/ 1773614 w 3299499"/>
                  <a:gd name="connsiteY101" fmla="*/ 761632 h 2224519"/>
                  <a:gd name="connsiteX102" fmla="*/ 1456874 w 3299499"/>
                  <a:gd name="connsiteY102" fmla="*/ 1004847 h 2224519"/>
                  <a:gd name="connsiteX103" fmla="*/ 1527211 w 3299499"/>
                  <a:gd name="connsiteY103" fmla="*/ 753639 h 2224519"/>
                  <a:gd name="connsiteX104" fmla="*/ 1421703 w 3299499"/>
                  <a:gd name="connsiteY104" fmla="*/ 834026 h 2224519"/>
                  <a:gd name="connsiteX105" fmla="*/ 1512138 w 3299499"/>
                  <a:gd name="connsiteY105" fmla="*/ 834026 h 2224519"/>
                  <a:gd name="connsiteX106" fmla="*/ 1371461 w 3299499"/>
                  <a:gd name="connsiteY106" fmla="*/ 1019920 h 2224519"/>
                  <a:gd name="connsiteX107" fmla="*/ 1115228 w 3299499"/>
                  <a:gd name="connsiteY107" fmla="*/ 1246008 h 2224519"/>
                  <a:gd name="connsiteX108" fmla="*/ 907141 w 3299499"/>
                  <a:gd name="connsiteY108" fmla="*/ 1537410 h 2224519"/>
                  <a:gd name="connsiteX109" fmla="*/ 858995 w 3299499"/>
                  <a:gd name="connsiteY109" fmla="*/ 1612773 h 2224519"/>
                  <a:gd name="connsiteX110" fmla="*/ 1009720 w 3299499"/>
                  <a:gd name="connsiteY110" fmla="*/ 1909199 h 2224519"/>
                  <a:gd name="connsiteX111" fmla="*/ 1100156 w 3299499"/>
                  <a:gd name="connsiteY111" fmla="*/ 1889102 h 2224519"/>
                  <a:gd name="connsiteX112" fmla="*/ 1243117 w 3299499"/>
                  <a:gd name="connsiteY112" fmla="*/ 1429806 h 2224519"/>
                  <a:gd name="connsiteX113" fmla="*/ 1356169 w 3299499"/>
                  <a:gd name="connsiteY113" fmla="*/ 1501105 h 2224519"/>
                  <a:gd name="connsiteX114" fmla="*/ 1352194 w 3299499"/>
                  <a:gd name="connsiteY114" fmla="*/ 1596520 h 2224519"/>
                  <a:gd name="connsiteX115" fmla="*/ 1324384 w 3299499"/>
                  <a:gd name="connsiteY115" fmla="*/ 1770376 h 2224519"/>
                  <a:gd name="connsiteX116" fmla="*/ 1416465 w 3299499"/>
                  <a:gd name="connsiteY116" fmla="*/ 1910842 h 2224519"/>
                  <a:gd name="connsiteX117" fmla="*/ 1340269 w 3299499"/>
                  <a:gd name="connsiteY117" fmla="*/ 1640250 h 2224519"/>
                  <a:gd name="connsiteX118" fmla="*/ 1606637 w 3299499"/>
                  <a:gd name="connsiteY118" fmla="*/ 1513030 h 2224519"/>
                  <a:gd name="connsiteX119" fmla="*/ 1723643 w 3299499"/>
                  <a:gd name="connsiteY119" fmla="*/ 1293596 h 2224519"/>
                  <a:gd name="connsiteX120" fmla="*/ 1989073 w 3299499"/>
                  <a:gd name="connsiteY120" fmla="*/ 1262840 h 2224519"/>
                  <a:gd name="connsiteX121" fmla="*/ 1885956 w 3299499"/>
                  <a:gd name="connsiteY121" fmla="*/ 1550615 h 2224519"/>
                  <a:gd name="connsiteX122" fmla="*/ 1755393 w 3299499"/>
                  <a:gd name="connsiteY122" fmla="*/ 1719046 h 2224519"/>
                  <a:gd name="connsiteX123" fmla="*/ 1596312 w 3299499"/>
                  <a:gd name="connsiteY123" fmla="*/ 2013962 h 2224519"/>
                  <a:gd name="connsiteX124" fmla="*/ 1574831 w 3299499"/>
                  <a:gd name="connsiteY124" fmla="*/ 1921749 h 2224519"/>
                  <a:gd name="connsiteX125" fmla="*/ 1471464 w 3299499"/>
                  <a:gd name="connsiteY125" fmla="*/ 2065646 h 2224519"/>
                  <a:gd name="connsiteX126" fmla="*/ 1582781 w 3299499"/>
                  <a:gd name="connsiteY126" fmla="*/ 2133232 h 2224519"/>
                  <a:gd name="connsiteX127" fmla="*/ 1451584 w 3299499"/>
                  <a:gd name="connsiteY127" fmla="*/ 2200818 h 2224519"/>
                  <a:gd name="connsiteX128" fmla="*/ 1228948 w 3299499"/>
                  <a:gd name="connsiteY128" fmla="*/ 2208769 h 2224519"/>
                  <a:gd name="connsiteX129" fmla="*/ 982457 w 3299499"/>
                  <a:gd name="connsiteY129" fmla="*/ 2216722 h 2224519"/>
                  <a:gd name="connsiteX130" fmla="*/ 966555 w 3299499"/>
                  <a:gd name="connsiteY130" fmla="*/ 2137207 h 2224519"/>
                  <a:gd name="connsiteX131" fmla="*/ 1197143 w 3299499"/>
                  <a:gd name="connsiteY131" fmla="*/ 2161061 h 2224519"/>
                  <a:gd name="connsiteX132" fmla="*/ 1324364 w 3299499"/>
                  <a:gd name="connsiteY132" fmla="*/ 2141182 h 2224519"/>
                  <a:gd name="connsiteX133" fmla="*/ 1280632 w 3299499"/>
                  <a:gd name="connsiteY133" fmla="*/ 1954329 h 2224519"/>
                  <a:gd name="connsiteX134" fmla="*/ 1407852 w 3299499"/>
                  <a:gd name="connsiteY134" fmla="*/ 1926500 h 2224519"/>
                  <a:gd name="connsiteX135" fmla="*/ 1247453 w 3299499"/>
                  <a:gd name="connsiteY135" fmla="*/ 1884840 h 2224519"/>
                  <a:gd name="connsiteX136" fmla="*/ 1182614 w 3299499"/>
                  <a:gd name="connsiteY136" fmla="*/ 2054900 h 2224519"/>
                  <a:gd name="connsiteX137" fmla="*/ 1024793 w 3299499"/>
                  <a:gd name="connsiteY137" fmla="*/ 2120214 h 2224519"/>
                  <a:gd name="connsiteX138" fmla="*/ 884116 w 3299499"/>
                  <a:gd name="connsiteY138" fmla="*/ 1758474 h 2224519"/>
                  <a:gd name="connsiteX139" fmla="*/ 843922 w 3299499"/>
                  <a:gd name="connsiteY139" fmla="*/ 2069973 h 2224519"/>
                  <a:gd name="connsiteX140" fmla="*/ 703246 w 3299499"/>
                  <a:gd name="connsiteY140" fmla="*/ 1657991 h 2224519"/>
                  <a:gd name="connsiteX141" fmla="*/ 803729 w 3299499"/>
                  <a:gd name="connsiteY141" fmla="*/ 1406782 h 2224519"/>
                  <a:gd name="connsiteX142" fmla="*/ 884115 w 3299499"/>
                  <a:gd name="connsiteY142" fmla="*/ 1246008 h 2224519"/>
                  <a:gd name="connsiteX143" fmla="*/ 1160446 w 3299499"/>
                  <a:gd name="connsiteY143" fmla="*/ 1125427 h 2224519"/>
                  <a:gd name="connsiteX144" fmla="*/ 1637744 w 3299499"/>
                  <a:gd name="connsiteY144" fmla="*/ 648131 h 2224519"/>
                  <a:gd name="connsiteX145" fmla="*/ 1763348 w 3299499"/>
                  <a:gd name="connsiteY145" fmla="*/ 336632 h 2224519"/>
                  <a:gd name="connsiteX146" fmla="*/ 1642768 w 3299499"/>
                  <a:gd name="connsiteY146" fmla="*/ 376825 h 2224519"/>
                  <a:gd name="connsiteX147" fmla="*/ 1451848 w 3299499"/>
                  <a:gd name="connsiteY147" fmla="*/ 658179 h 2224519"/>
                  <a:gd name="connsiteX148" fmla="*/ 1170498 w 3299499"/>
                  <a:gd name="connsiteY148" fmla="*/ 497404 h 2224519"/>
                  <a:gd name="connsiteX149" fmla="*/ 1200641 w 3299499"/>
                  <a:gd name="connsiteY149" fmla="*/ 633056 h 2224519"/>
                  <a:gd name="connsiteX150" fmla="*/ 1115230 w 3299499"/>
                  <a:gd name="connsiteY150" fmla="*/ 869194 h 2224519"/>
                  <a:gd name="connsiteX151" fmla="*/ 1100158 w 3299499"/>
                  <a:gd name="connsiteY151" fmla="*/ 1004845 h 2224519"/>
                  <a:gd name="connsiteX152" fmla="*/ 904215 w 3299499"/>
                  <a:gd name="connsiteY152" fmla="*/ 1014893 h 2224519"/>
                  <a:gd name="connsiteX153" fmla="*/ 929336 w 3299499"/>
                  <a:gd name="connsiteY153" fmla="*/ 1175667 h 2224519"/>
                  <a:gd name="connsiteX154" fmla="*/ 708272 w 3299499"/>
                  <a:gd name="connsiteY154" fmla="*/ 984749 h 2224519"/>
                  <a:gd name="connsiteX155" fmla="*/ 607789 w 3299499"/>
                  <a:gd name="connsiteY155" fmla="*/ 914411 h 2224519"/>
                  <a:gd name="connsiteX156" fmla="*/ 809594 w 3299499"/>
                  <a:gd name="connsiteY156" fmla="*/ 1313832 h 2224519"/>
                  <a:gd name="connsiteX157" fmla="*/ 512330 w 3299499"/>
                  <a:gd name="connsiteY157" fmla="*/ 1356538 h 2224519"/>
                  <a:gd name="connsiteX158" fmla="*/ 647983 w 3299499"/>
                  <a:gd name="connsiteY158" fmla="*/ 1874028 h 2224519"/>
                  <a:gd name="connsiteX159" fmla="*/ 537449 w 3299499"/>
                  <a:gd name="connsiteY159" fmla="*/ 1798666 h 2224519"/>
                  <a:gd name="connsiteX160" fmla="*/ 391749 w 3299499"/>
                  <a:gd name="connsiteY160" fmla="*/ 1733351 h 2224519"/>
                  <a:gd name="connsiteX161" fmla="*/ 230975 w 3299499"/>
                  <a:gd name="connsiteY161" fmla="*/ 1436924 h 2224519"/>
                  <a:gd name="connsiteX162" fmla="*/ 356580 w 3299499"/>
                  <a:gd name="connsiteY162" fmla="*/ 1668037 h 2224519"/>
                  <a:gd name="connsiteX163" fmla="*/ 431942 w 3299499"/>
                  <a:gd name="connsiteY163" fmla="*/ 1833835 h 2224519"/>
                  <a:gd name="connsiteX164" fmla="*/ 527402 w 3299499"/>
                  <a:gd name="connsiteY164" fmla="*/ 1874028 h 2224519"/>
                  <a:gd name="connsiteX165" fmla="*/ 507305 w 3299499"/>
                  <a:gd name="connsiteY165" fmla="*/ 1989585 h 2224519"/>
                  <a:gd name="connsiteX166" fmla="*/ 311362 w 3299499"/>
                  <a:gd name="connsiteY166" fmla="*/ 2180503 h 2224519"/>
                  <a:gd name="connsiteX167" fmla="*/ 250235 w 3299499"/>
                  <a:gd name="connsiteY167" fmla="*/ 2142821 h 2224519"/>
                  <a:gd name="connsiteX168" fmla="*/ 220927 w 3299499"/>
                  <a:gd name="connsiteY168" fmla="*/ 1989584 h 2224519"/>
                  <a:gd name="connsiteX169" fmla="*/ 120444 w 3299499"/>
                  <a:gd name="connsiteY169" fmla="*/ 1909197 h 2224519"/>
                  <a:gd name="connsiteX170" fmla="*/ 65177 w 3299499"/>
                  <a:gd name="connsiteY170" fmla="*/ 1869004 h 2224519"/>
                  <a:gd name="connsiteX171" fmla="*/ 80251 w 3299499"/>
                  <a:gd name="connsiteY171" fmla="*/ 1673060 h 2224519"/>
                  <a:gd name="connsiteX172" fmla="*/ 205854 w 3299499"/>
                  <a:gd name="connsiteY172" fmla="*/ 1813738 h 2224519"/>
                  <a:gd name="connsiteX173" fmla="*/ 301314 w 3299499"/>
                  <a:gd name="connsiteY173" fmla="*/ 1974512 h 2224519"/>
                  <a:gd name="connsiteX174" fmla="*/ 326435 w 3299499"/>
                  <a:gd name="connsiteY174" fmla="*/ 1863979 h 2224519"/>
                  <a:gd name="connsiteX175" fmla="*/ 175710 w 3299499"/>
                  <a:gd name="connsiteY175" fmla="*/ 1517311 h 2224519"/>
                  <a:gd name="connsiteX176" fmla="*/ 150589 w 3299499"/>
                  <a:gd name="connsiteY176" fmla="*/ 1482143 h 2224519"/>
                  <a:gd name="connsiteX177" fmla="*/ 30008 w 3299499"/>
                  <a:gd name="connsiteY177" fmla="*/ 1642916 h 2224519"/>
                  <a:gd name="connsiteX178" fmla="*/ 19959 w 3299499"/>
                  <a:gd name="connsiteY178" fmla="*/ 1798665 h 2224519"/>
                  <a:gd name="connsiteX179" fmla="*/ 75227 w 3299499"/>
                  <a:gd name="connsiteY179" fmla="*/ 1301271 h 2224519"/>
                  <a:gd name="connsiteX180" fmla="*/ 175709 w 3299499"/>
                  <a:gd name="connsiteY180" fmla="*/ 1341465 h 2224519"/>
                  <a:gd name="connsiteX181" fmla="*/ 170685 w 3299499"/>
                  <a:gd name="connsiteY181" fmla="*/ 1125426 h 2224519"/>
                  <a:gd name="connsiteX182" fmla="*/ 95322 w 3299499"/>
                  <a:gd name="connsiteY182" fmla="*/ 1235957 h 2224519"/>
                  <a:gd name="connsiteX183" fmla="*/ 180733 w 3299499"/>
                  <a:gd name="connsiteY183" fmla="*/ 1045039 h 2224519"/>
                  <a:gd name="connsiteX184" fmla="*/ 276193 w 3299499"/>
                  <a:gd name="connsiteY184" fmla="*/ 864168 h 2224519"/>
                  <a:gd name="connsiteX185" fmla="*/ 471298 w 3299499"/>
                  <a:gd name="connsiteY185"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60305 w 3299499"/>
                  <a:gd name="connsiteY57" fmla="*/ 1058646 h 2224519"/>
                  <a:gd name="connsiteX58" fmla="*/ 3067861 w 3299499"/>
                  <a:gd name="connsiteY58" fmla="*/ 1171826 h 2224519"/>
                  <a:gd name="connsiteX59" fmla="*/ 2968559 w 3299499"/>
                  <a:gd name="connsiteY59" fmla="*/ 935985 h 2224519"/>
                  <a:gd name="connsiteX60" fmla="*/ 2646842 w 3299499"/>
                  <a:gd name="connsiteY60" fmla="*/ 225252 h 2224519"/>
                  <a:gd name="connsiteX61" fmla="*/ 3022347 w 3299499"/>
                  <a:gd name="connsiteY61" fmla="*/ 600842 h 2224519"/>
                  <a:gd name="connsiteX62" fmla="*/ 3146474 w 3299499"/>
                  <a:gd name="connsiteY62" fmla="*/ 824271 h 2224519"/>
                  <a:gd name="connsiteX63" fmla="*/ 3295297 w 3299499"/>
                  <a:gd name="connsiteY63" fmla="*/ 1254404 h 2224519"/>
                  <a:gd name="connsiteX64" fmla="*/ 3022994 w 3299499"/>
                  <a:gd name="connsiteY64" fmla="*/ 1569182 h 2224519"/>
                  <a:gd name="connsiteX65" fmla="*/ 2712657 w 3299499"/>
                  <a:gd name="connsiteY65" fmla="*/ 1572996 h 2224519"/>
                  <a:gd name="connsiteX66" fmla="*/ 2364994 w 3299499"/>
                  <a:gd name="connsiteY66" fmla="*/ 1739684 h 2224519"/>
                  <a:gd name="connsiteX67" fmla="*/ 1741107 w 3299499"/>
                  <a:gd name="connsiteY67" fmla="*/ 1953996 h 2224519"/>
                  <a:gd name="connsiteX68" fmla="*/ 1783969 w 3299499"/>
                  <a:gd name="connsiteY68" fmla="*/ 1796834 h 2224519"/>
                  <a:gd name="connsiteX69" fmla="*/ 1836357 w 3299499"/>
                  <a:gd name="connsiteY69" fmla="*/ 1606334 h 2224519"/>
                  <a:gd name="connsiteX70" fmla="*/ 2164969 w 3299499"/>
                  <a:gd name="connsiteY70" fmla="*/ 1577759 h 2224519"/>
                  <a:gd name="connsiteX71" fmla="*/ 2050669 w 3299499"/>
                  <a:gd name="connsiteY71" fmla="*/ 1434884 h 2224519"/>
                  <a:gd name="connsiteX72" fmla="*/ 2241169 w 3299499"/>
                  <a:gd name="connsiteY72" fmla="*/ 1339634 h 2224519"/>
                  <a:gd name="connsiteX73" fmla="*/ 2339650 w 3299499"/>
                  <a:gd name="connsiteY73" fmla="*/ 1482143 h 2224519"/>
                  <a:gd name="connsiteX74" fmla="*/ 2331894 w 3299499"/>
                  <a:gd name="connsiteY74" fmla="*/ 1673849 h 2224519"/>
                  <a:gd name="connsiteX75" fmla="*/ 2343788 w 3299499"/>
                  <a:gd name="connsiteY75" fmla="*/ 1428354 h 2224519"/>
                  <a:gd name="connsiteX76" fmla="*/ 2720306 w 3299499"/>
                  <a:gd name="connsiteY76" fmla="*/ 1293883 h 2224519"/>
                  <a:gd name="connsiteX77" fmla="*/ 2888869 w 3299499"/>
                  <a:gd name="connsiteY77" fmla="*/ 1406308 h 2224519"/>
                  <a:gd name="connsiteX78" fmla="*/ 2769954 w 3299499"/>
                  <a:gd name="connsiteY78" fmla="*/ 1300090 h 2224519"/>
                  <a:gd name="connsiteX79" fmla="*/ 2889945 w 3299499"/>
                  <a:gd name="connsiteY79" fmla="*/ 1304227 h 2224519"/>
                  <a:gd name="connsiteX80" fmla="*/ 3067860 w 3299499"/>
                  <a:gd name="connsiteY80" fmla="*/ 1432491 h 2224519"/>
                  <a:gd name="connsiteX81" fmla="*/ 3217093 w 3299499"/>
                  <a:gd name="connsiteY81" fmla="*/ 1277570 h 2224519"/>
                  <a:gd name="connsiteX82" fmla="*/ 3237501 w 3299499"/>
                  <a:gd name="connsiteY82" fmla="*/ 1072524 h 2224519"/>
                  <a:gd name="connsiteX83" fmla="*/ 3071998 w 3299499"/>
                  <a:gd name="connsiteY83" fmla="*/ 1386978 h 2224519"/>
                  <a:gd name="connsiteX84" fmla="*/ 3109236 w 3299499"/>
                  <a:gd name="connsiteY84" fmla="*/ 1312503 h 2224519"/>
                  <a:gd name="connsiteX85" fmla="*/ 2894083 w 3299499"/>
                  <a:gd name="connsiteY85" fmla="*/ 1266989 h 2224519"/>
                  <a:gd name="connsiteX86" fmla="*/ 2794782 w 3299499"/>
                  <a:gd name="connsiteY86" fmla="*/ 1204926 h 2224519"/>
                  <a:gd name="connsiteX87" fmla="*/ 2584069 w 3299499"/>
                  <a:gd name="connsiteY87" fmla="*/ 1239621 h 2224519"/>
                  <a:gd name="connsiteX88" fmla="*/ 2044267 w 3299499"/>
                  <a:gd name="connsiteY88" fmla="*/ 1386634 h 2224519"/>
                  <a:gd name="connsiteX89" fmla="*/ 2005425 w 3299499"/>
                  <a:gd name="connsiteY89" fmla="*/ 1225334 h 2224519"/>
                  <a:gd name="connsiteX90" fmla="*/ 2372137 w 3299499"/>
                  <a:gd name="connsiteY90" fmla="*/ 1108652 h 2224519"/>
                  <a:gd name="connsiteX91" fmla="*/ 2803144 w 3299499"/>
                  <a:gd name="connsiteY91" fmla="*/ 1101508 h 2224519"/>
                  <a:gd name="connsiteX92" fmla="*/ 2560257 w 3299499"/>
                  <a:gd name="connsiteY92" fmla="*/ 820521 h 2224519"/>
                  <a:gd name="connsiteX93" fmla="*/ 2226881 w 3299499"/>
                  <a:gd name="connsiteY93" fmla="*/ 1049121 h 2224519"/>
                  <a:gd name="connsiteX94" fmla="*/ 2105637 w 3299499"/>
                  <a:gd name="connsiteY94" fmla="*/ 967096 h 2224519"/>
                  <a:gd name="connsiteX95" fmla="*/ 1771168 w 3299499"/>
                  <a:gd name="connsiteY95" fmla="*/ 1203194 h 2224519"/>
                  <a:gd name="connsiteX96" fmla="*/ 1666272 w 3299499"/>
                  <a:gd name="connsiteY96" fmla="*/ 1103537 h 2224519"/>
                  <a:gd name="connsiteX97" fmla="*/ 1333340 w 3299499"/>
                  <a:gd name="connsiteY97" fmla="*/ 1505003 h 2224519"/>
                  <a:gd name="connsiteX98" fmla="*/ 1260930 w 3299499"/>
                  <a:gd name="connsiteY98" fmla="*/ 1457024 h 2224519"/>
                  <a:gd name="connsiteX99" fmla="*/ 1613074 w 3299499"/>
                  <a:gd name="connsiteY99" fmla="*/ 1076685 h 2224519"/>
                  <a:gd name="connsiteX100" fmla="*/ 1920715 w 3299499"/>
                  <a:gd name="connsiteY100" fmla="*/ 821267 h 2224519"/>
                  <a:gd name="connsiteX101" fmla="*/ 1829273 w 3299499"/>
                  <a:gd name="connsiteY101" fmla="*/ 817291 h 2224519"/>
                  <a:gd name="connsiteX102" fmla="*/ 1773614 w 3299499"/>
                  <a:gd name="connsiteY102" fmla="*/ 761632 h 2224519"/>
                  <a:gd name="connsiteX103" fmla="*/ 1456874 w 3299499"/>
                  <a:gd name="connsiteY103" fmla="*/ 1004847 h 2224519"/>
                  <a:gd name="connsiteX104" fmla="*/ 1527211 w 3299499"/>
                  <a:gd name="connsiteY104" fmla="*/ 753639 h 2224519"/>
                  <a:gd name="connsiteX105" fmla="*/ 1421703 w 3299499"/>
                  <a:gd name="connsiteY105" fmla="*/ 834026 h 2224519"/>
                  <a:gd name="connsiteX106" fmla="*/ 1512138 w 3299499"/>
                  <a:gd name="connsiteY106" fmla="*/ 834026 h 2224519"/>
                  <a:gd name="connsiteX107" fmla="*/ 1371461 w 3299499"/>
                  <a:gd name="connsiteY107" fmla="*/ 1019920 h 2224519"/>
                  <a:gd name="connsiteX108" fmla="*/ 1115228 w 3299499"/>
                  <a:gd name="connsiteY108" fmla="*/ 1246008 h 2224519"/>
                  <a:gd name="connsiteX109" fmla="*/ 907141 w 3299499"/>
                  <a:gd name="connsiteY109" fmla="*/ 1537410 h 2224519"/>
                  <a:gd name="connsiteX110" fmla="*/ 858995 w 3299499"/>
                  <a:gd name="connsiteY110" fmla="*/ 1612773 h 2224519"/>
                  <a:gd name="connsiteX111" fmla="*/ 1009720 w 3299499"/>
                  <a:gd name="connsiteY111" fmla="*/ 1909199 h 2224519"/>
                  <a:gd name="connsiteX112" fmla="*/ 1100156 w 3299499"/>
                  <a:gd name="connsiteY112" fmla="*/ 1889102 h 2224519"/>
                  <a:gd name="connsiteX113" fmla="*/ 1243117 w 3299499"/>
                  <a:gd name="connsiteY113" fmla="*/ 1429806 h 2224519"/>
                  <a:gd name="connsiteX114" fmla="*/ 1356169 w 3299499"/>
                  <a:gd name="connsiteY114" fmla="*/ 1501105 h 2224519"/>
                  <a:gd name="connsiteX115" fmla="*/ 1352194 w 3299499"/>
                  <a:gd name="connsiteY115" fmla="*/ 1596520 h 2224519"/>
                  <a:gd name="connsiteX116" fmla="*/ 1324384 w 3299499"/>
                  <a:gd name="connsiteY116" fmla="*/ 1770376 h 2224519"/>
                  <a:gd name="connsiteX117" fmla="*/ 1416465 w 3299499"/>
                  <a:gd name="connsiteY117" fmla="*/ 1910842 h 2224519"/>
                  <a:gd name="connsiteX118" fmla="*/ 1340269 w 3299499"/>
                  <a:gd name="connsiteY118" fmla="*/ 1640250 h 2224519"/>
                  <a:gd name="connsiteX119" fmla="*/ 1606637 w 3299499"/>
                  <a:gd name="connsiteY119" fmla="*/ 1513030 h 2224519"/>
                  <a:gd name="connsiteX120" fmla="*/ 1723643 w 3299499"/>
                  <a:gd name="connsiteY120" fmla="*/ 1293596 h 2224519"/>
                  <a:gd name="connsiteX121" fmla="*/ 1989073 w 3299499"/>
                  <a:gd name="connsiteY121" fmla="*/ 1262840 h 2224519"/>
                  <a:gd name="connsiteX122" fmla="*/ 1885956 w 3299499"/>
                  <a:gd name="connsiteY122" fmla="*/ 1550615 h 2224519"/>
                  <a:gd name="connsiteX123" fmla="*/ 1755393 w 3299499"/>
                  <a:gd name="connsiteY123" fmla="*/ 1719046 h 2224519"/>
                  <a:gd name="connsiteX124" fmla="*/ 1596312 w 3299499"/>
                  <a:gd name="connsiteY124" fmla="*/ 2013962 h 2224519"/>
                  <a:gd name="connsiteX125" fmla="*/ 1574831 w 3299499"/>
                  <a:gd name="connsiteY125" fmla="*/ 1921749 h 2224519"/>
                  <a:gd name="connsiteX126" fmla="*/ 1471464 w 3299499"/>
                  <a:gd name="connsiteY126" fmla="*/ 2065646 h 2224519"/>
                  <a:gd name="connsiteX127" fmla="*/ 1582781 w 3299499"/>
                  <a:gd name="connsiteY127" fmla="*/ 2133232 h 2224519"/>
                  <a:gd name="connsiteX128" fmla="*/ 1451584 w 3299499"/>
                  <a:gd name="connsiteY128" fmla="*/ 2200818 h 2224519"/>
                  <a:gd name="connsiteX129" fmla="*/ 1228948 w 3299499"/>
                  <a:gd name="connsiteY129" fmla="*/ 2208769 h 2224519"/>
                  <a:gd name="connsiteX130" fmla="*/ 982457 w 3299499"/>
                  <a:gd name="connsiteY130" fmla="*/ 2216722 h 2224519"/>
                  <a:gd name="connsiteX131" fmla="*/ 966555 w 3299499"/>
                  <a:gd name="connsiteY131" fmla="*/ 2137207 h 2224519"/>
                  <a:gd name="connsiteX132" fmla="*/ 1197143 w 3299499"/>
                  <a:gd name="connsiteY132" fmla="*/ 2161061 h 2224519"/>
                  <a:gd name="connsiteX133" fmla="*/ 1324364 w 3299499"/>
                  <a:gd name="connsiteY133" fmla="*/ 2141182 h 2224519"/>
                  <a:gd name="connsiteX134" fmla="*/ 1280632 w 3299499"/>
                  <a:gd name="connsiteY134" fmla="*/ 1954329 h 2224519"/>
                  <a:gd name="connsiteX135" fmla="*/ 1407852 w 3299499"/>
                  <a:gd name="connsiteY135" fmla="*/ 1926500 h 2224519"/>
                  <a:gd name="connsiteX136" fmla="*/ 1247453 w 3299499"/>
                  <a:gd name="connsiteY136" fmla="*/ 1884840 h 2224519"/>
                  <a:gd name="connsiteX137" fmla="*/ 1182614 w 3299499"/>
                  <a:gd name="connsiteY137" fmla="*/ 2054900 h 2224519"/>
                  <a:gd name="connsiteX138" fmla="*/ 1024793 w 3299499"/>
                  <a:gd name="connsiteY138" fmla="*/ 2120214 h 2224519"/>
                  <a:gd name="connsiteX139" fmla="*/ 884116 w 3299499"/>
                  <a:gd name="connsiteY139" fmla="*/ 1758474 h 2224519"/>
                  <a:gd name="connsiteX140" fmla="*/ 843922 w 3299499"/>
                  <a:gd name="connsiteY140" fmla="*/ 2069973 h 2224519"/>
                  <a:gd name="connsiteX141" fmla="*/ 703246 w 3299499"/>
                  <a:gd name="connsiteY141" fmla="*/ 1657991 h 2224519"/>
                  <a:gd name="connsiteX142" fmla="*/ 803729 w 3299499"/>
                  <a:gd name="connsiteY142" fmla="*/ 1406782 h 2224519"/>
                  <a:gd name="connsiteX143" fmla="*/ 884115 w 3299499"/>
                  <a:gd name="connsiteY143" fmla="*/ 1246008 h 2224519"/>
                  <a:gd name="connsiteX144" fmla="*/ 1160446 w 3299499"/>
                  <a:gd name="connsiteY144" fmla="*/ 1125427 h 2224519"/>
                  <a:gd name="connsiteX145" fmla="*/ 1637744 w 3299499"/>
                  <a:gd name="connsiteY145" fmla="*/ 648131 h 2224519"/>
                  <a:gd name="connsiteX146" fmla="*/ 1763348 w 3299499"/>
                  <a:gd name="connsiteY146" fmla="*/ 336632 h 2224519"/>
                  <a:gd name="connsiteX147" fmla="*/ 1642768 w 3299499"/>
                  <a:gd name="connsiteY147" fmla="*/ 376825 h 2224519"/>
                  <a:gd name="connsiteX148" fmla="*/ 1451848 w 3299499"/>
                  <a:gd name="connsiteY148" fmla="*/ 658179 h 2224519"/>
                  <a:gd name="connsiteX149" fmla="*/ 1170498 w 3299499"/>
                  <a:gd name="connsiteY149" fmla="*/ 497404 h 2224519"/>
                  <a:gd name="connsiteX150" fmla="*/ 1200641 w 3299499"/>
                  <a:gd name="connsiteY150" fmla="*/ 633056 h 2224519"/>
                  <a:gd name="connsiteX151" fmla="*/ 1115230 w 3299499"/>
                  <a:gd name="connsiteY151" fmla="*/ 869194 h 2224519"/>
                  <a:gd name="connsiteX152" fmla="*/ 1100158 w 3299499"/>
                  <a:gd name="connsiteY152" fmla="*/ 1004845 h 2224519"/>
                  <a:gd name="connsiteX153" fmla="*/ 904215 w 3299499"/>
                  <a:gd name="connsiteY153" fmla="*/ 1014893 h 2224519"/>
                  <a:gd name="connsiteX154" fmla="*/ 929336 w 3299499"/>
                  <a:gd name="connsiteY154" fmla="*/ 1175667 h 2224519"/>
                  <a:gd name="connsiteX155" fmla="*/ 708272 w 3299499"/>
                  <a:gd name="connsiteY155" fmla="*/ 984749 h 2224519"/>
                  <a:gd name="connsiteX156" fmla="*/ 607789 w 3299499"/>
                  <a:gd name="connsiteY156" fmla="*/ 914411 h 2224519"/>
                  <a:gd name="connsiteX157" fmla="*/ 809594 w 3299499"/>
                  <a:gd name="connsiteY157" fmla="*/ 1313832 h 2224519"/>
                  <a:gd name="connsiteX158" fmla="*/ 512330 w 3299499"/>
                  <a:gd name="connsiteY158" fmla="*/ 1356538 h 2224519"/>
                  <a:gd name="connsiteX159" fmla="*/ 647983 w 3299499"/>
                  <a:gd name="connsiteY159" fmla="*/ 1874028 h 2224519"/>
                  <a:gd name="connsiteX160" fmla="*/ 537449 w 3299499"/>
                  <a:gd name="connsiteY160" fmla="*/ 1798666 h 2224519"/>
                  <a:gd name="connsiteX161" fmla="*/ 391749 w 3299499"/>
                  <a:gd name="connsiteY161" fmla="*/ 1733351 h 2224519"/>
                  <a:gd name="connsiteX162" fmla="*/ 230975 w 3299499"/>
                  <a:gd name="connsiteY162" fmla="*/ 1436924 h 2224519"/>
                  <a:gd name="connsiteX163" fmla="*/ 356580 w 3299499"/>
                  <a:gd name="connsiteY163" fmla="*/ 1668037 h 2224519"/>
                  <a:gd name="connsiteX164" fmla="*/ 431942 w 3299499"/>
                  <a:gd name="connsiteY164" fmla="*/ 1833835 h 2224519"/>
                  <a:gd name="connsiteX165" fmla="*/ 527402 w 3299499"/>
                  <a:gd name="connsiteY165" fmla="*/ 1874028 h 2224519"/>
                  <a:gd name="connsiteX166" fmla="*/ 507305 w 3299499"/>
                  <a:gd name="connsiteY166" fmla="*/ 1989585 h 2224519"/>
                  <a:gd name="connsiteX167" fmla="*/ 311362 w 3299499"/>
                  <a:gd name="connsiteY167" fmla="*/ 2180503 h 2224519"/>
                  <a:gd name="connsiteX168" fmla="*/ 250235 w 3299499"/>
                  <a:gd name="connsiteY168" fmla="*/ 2142821 h 2224519"/>
                  <a:gd name="connsiteX169" fmla="*/ 220927 w 3299499"/>
                  <a:gd name="connsiteY169" fmla="*/ 1989584 h 2224519"/>
                  <a:gd name="connsiteX170" fmla="*/ 120444 w 3299499"/>
                  <a:gd name="connsiteY170" fmla="*/ 1909197 h 2224519"/>
                  <a:gd name="connsiteX171" fmla="*/ 65177 w 3299499"/>
                  <a:gd name="connsiteY171" fmla="*/ 1869004 h 2224519"/>
                  <a:gd name="connsiteX172" fmla="*/ 80251 w 3299499"/>
                  <a:gd name="connsiteY172" fmla="*/ 1673060 h 2224519"/>
                  <a:gd name="connsiteX173" fmla="*/ 205854 w 3299499"/>
                  <a:gd name="connsiteY173" fmla="*/ 1813738 h 2224519"/>
                  <a:gd name="connsiteX174" fmla="*/ 301314 w 3299499"/>
                  <a:gd name="connsiteY174" fmla="*/ 1974512 h 2224519"/>
                  <a:gd name="connsiteX175" fmla="*/ 326435 w 3299499"/>
                  <a:gd name="connsiteY175" fmla="*/ 1863979 h 2224519"/>
                  <a:gd name="connsiteX176" fmla="*/ 175710 w 3299499"/>
                  <a:gd name="connsiteY176" fmla="*/ 1517311 h 2224519"/>
                  <a:gd name="connsiteX177" fmla="*/ 150589 w 3299499"/>
                  <a:gd name="connsiteY177" fmla="*/ 1482143 h 2224519"/>
                  <a:gd name="connsiteX178" fmla="*/ 30008 w 3299499"/>
                  <a:gd name="connsiteY178" fmla="*/ 1642916 h 2224519"/>
                  <a:gd name="connsiteX179" fmla="*/ 19959 w 3299499"/>
                  <a:gd name="connsiteY179" fmla="*/ 1798665 h 2224519"/>
                  <a:gd name="connsiteX180" fmla="*/ 75227 w 3299499"/>
                  <a:gd name="connsiteY180" fmla="*/ 1301271 h 2224519"/>
                  <a:gd name="connsiteX181" fmla="*/ 175709 w 3299499"/>
                  <a:gd name="connsiteY181" fmla="*/ 1341465 h 2224519"/>
                  <a:gd name="connsiteX182" fmla="*/ 170685 w 3299499"/>
                  <a:gd name="connsiteY182" fmla="*/ 1125426 h 2224519"/>
                  <a:gd name="connsiteX183" fmla="*/ 95322 w 3299499"/>
                  <a:gd name="connsiteY183" fmla="*/ 1235957 h 2224519"/>
                  <a:gd name="connsiteX184" fmla="*/ 180733 w 3299499"/>
                  <a:gd name="connsiteY184" fmla="*/ 1045039 h 2224519"/>
                  <a:gd name="connsiteX185" fmla="*/ 276193 w 3299499"/>
                  <a:gd name="connsiteY185" fmla="*/ 864168 h 2224519"/>
                  <a:gd name="connsiteX186" fmla="*/ 471298 w 3299499"/>
                  <a:gd name="connsiteY18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60305 w 3299499"/>
                  <a:gd name="connsiteY57" fmla="*/ 1058646 h 2224519"/>
                  <a:gd name="connsiteX58" fmla="*/ 3067861 w 3299499"/>
                  <a:gd name="connsiteY58" fmla="*/ 1171826 h 2224519"/>
                  <a:gd name="connsiteX59" fmla="*/ 3154749 w 3299499"/>
                  <a:gd name="connsiteY59" fmla="*/ 1002186 h 2224519"/>
                  <a:gd name="connsiteX60" fmla="*/ 2646842 w 3299499"/>
                  <a:gd name="connsiteY60" fmla="*/ 225252 h 2224519"/>
                  <a:gd name="connsiteX61" fmla="*/ 3022347 w 3299499"/>
                  <a:gd name="connsiteY61" fmla="*/ 600842 h 2224519"/>
                  <a:gd name="connsiteX62" fmla="*/ 3146474 w 3299499"/>
                  <a:gd name="connsiteY62" fmla="*/ 824271 h 2224519"/>
                  <a:gd name="connsiteX63" fmla="*/ 3295297 w 3299499"/>
                  <a:gd name="connsiteY63" fmla="*/ 1254404 h 2224519"/>
                  <a:gd name="connsiteX64" fmla="*/ 3022994 w 3299499"/>
                  <a:gd name="connsiteY64" fmla="*/ 1569182 h 2224519"/>
                  <a:gd name="connsiteX65" fmla="*/ 2712657 w 3299499"/>
                  <a:gd name="connsiteY65" fmla="*/ 1572996 h 2224519"/>
                  <a:gd name="connsiteX66" fmla="*/ 2364994 w 3299499"/>
                  <a:gd name="connsiteY66" fmla="*/ 1739684 h 2224519"/>
                  <a:gd name="connsiteX67" fmla="*/ 1741107 w 3299499"/>
                  <a:gd name="connsiteY67" fmla="*/ 1953996 h 2224519"/>
                  <a:gd name="connsiteX68" fmla="*/ 1783969 w 3299499"/>
                  <a:gd name="connsiteY68" fmla="*/ 1796834 h 2224519"/>
                  <a:gd name="connsiteX69" fmla="*/ 1836357 w 3299499"/>
                  <a:gd name="connsiteY69" fmla="*/ 1606334 h 2224519"/>
                  <a:gd name="connsiteX70" fmla="*/ 2164969 w 3299499"/>
                  <a:gd name="connsiteY70" fmla="*/ 1577759 h 2224519"/>
                  <a:gd name="connsiteX71" fmla="*/ 2050669 w 3299499"/>
                  <a:gd name="connsiteY71" fmla="*/ 1434884 h 2224519"/>
                  <a:gd name="connsiteX72" fmla="*/ 2241169 w 3299499"/>
                  <a:gd name="connsiteY72" fmla="*/ 1339634 h 2224519"/>
                  <a:gd name="connsiteX73" fmla="*/ 2339650 w 3299499"/>
                  <a:gd name="connsiteY73" fmla="*/ 1482143 h 2224519"/>
                  <a:gd name="connsiteX74" fmla="*/ 2331894 w 3299499"/>
                  <a:gd name="connsiteY74" fmla="*/ 1673849 h 2224519"/>
                  <a:gd name="connsiteX75" fmla="*/ 2343788 w 3299499"/>
                  <a:gd name="connsiteY75" fmla="*/ 1428354 h 2224519"/>
                  <a:gd name="connsiteX76" fmla="*/ 2720306 w 3299499"/>
                  <a:gd name="connsiteY76" fmla="*/ 1293883 h 2224519"/>
                  <a:gd name="connsiteX77" fmla="*/ 2888869 w 3299499"/>
                  <a:gd name="connsiteY77" fmla="*/ 1406308 h 2224519"/>
                  <a:gd name="connsiteX78" fmla="*/ 2769954 w 3299499"/>
                  <a:gd name="connsiteY78" fmla="*/ 1300090 h 2224519"/>
                  <a:gd name="connsiteX79" fmla="*/ 2889945 w 3299499"/>
                  <a:gd name="connsiteY79" fmla="*/ 1304227 h 2224519"/>
                  <a:gd name="connsiteX80" fmla="*/ 3067860 w 3299499"/>
                  <a:gd name="connsiteY80" fmla="*/ 1432491 h 2224519"/>
                  <a:gd name="connsiteX81" fmla="*/ 3217093 w 3299499"/>
                  <a:gd name="connsiteY81" fmla="*/ 1277570 h 2224519"/>
                  <a:gd name="connsiteX82" fmla="*/ 3237501 w 3299499"/>
                  <a:gd name="connsiteY82" fmla="*/ 1072524 h 2224519"/>
                  <a:gd name="connsiteX83" fmla="*/ 3071998 w 3299499"/>
                  <a:gd name="connsiteY83" fmla="*/ 1386978 h 2224519"/>
                  <a:gd name="connsiteX84" fmla="*/ 3109236 w 3299499"/>
                  <a:gd name="connsiteY84" fmla="*/ 1312503 h 2224519"/>
                  <a:gd name="connsiteX85" fmla="*/ 2894083 w 3299499"/>
                  <a:gd name="connsiteY85" fmla="*/ 1266989 h 2224519"/>
                  <a:gd name="connsiteX86" fmla="*/ 2794782 w 3299499"/>
                  <a:gd name="connsiteY86" fmla="*/ 1204926 h 2224519"/>
                  <a:gd name="connsiteX87" fmla="*/ 2584069 w 3299499"/>
                  <a:gd name="connsiteY87" fmla="*/ 1239621 h 2224519"/>
                  <a:gd name="connsiteX88" fmla="*/ 2044267 w 3299499"/>
                  <a:gd name="connsiteY88" fmla="*/ 1386634 h 2224519"/>
                  <a:gd name="connsiteX89" fmla="*/ 2005425 w 3299499"/>
                  <a:gd name="connsiteY89" fmla="*/ 1225334 h 2224519"/>
                  <a:gd name="connsiteX90" fmla="*/ 2372137 w 3299499"/>
                  <a:gd name="connsiteY90" fmla="*/ 1108652 h 2224519"/>
                  <a:gd name="connsiteX91" fmla="*/ 2803144 w 3299499"/>
                  <a:gd name="connsiteY91" fmla="*/ 1101508 h 2224519"/>
                  <a:gd name="connsiteX92" fmla="*/ 2560257 w 3299499"/>
                  <a:gd name="connsiteY92" fmla="*/ 820521 h 2224519"/>
                  <a:gd name="connsiteX93" fmla="*/ 2226881 w 3299499"/>
                  <a:gd name="connsiteY93" fmla="*/ 1049121 h 2224519"/>
                  <a:gd name="connsiteX94" fmla="*/ 2105637 w 3299499"/>
                  <a:gd name="connsiteY94" fmla="*/ 967096 h 2224519"/>
                  <a:gd name="connsiteX95" fmla="*/ 1771168 w 3299499"/>
                  <a:gd name="connsiteY95" fmla="*/ 1203194 h 2224519"/>
                  <a:gd name="connsiteX96" fmla="*/ 1666272 w 3299499"/>
                  <a:gd name="connsiteY96" fmla="*/ 1103537 h 2224519"/>
                  <a:gd name="connsiteX97" fmla="*/ 1333340 w 3299499"/>
                  <a:gd name="connsiteY97" fmla="*/ 1505003 h 2224519"/>
                  <a:gd name="connsiteX98" fmla="*/ 1260930 w 3299499"/>
                  <a:gd name="connsiteY98" fmla="*/ 1457024 h 2224519"/>
                  <a:gd name="connsiteX99" fmla="*/ 1613074 w 3299499"/>
                  <a:gd name="connsiteY99" fmla="*/ 1076685 h 2224519"/>
                  <a:gd name="connsiteX100" fmla="*/ 1920715 w 3299499"/>
                  <a:gd name="connsiteY100" fmla="*/ 821267 h 2224519"/>
                  <a:gd name="connsiteX101" fmla="*/ 1829273 w 3299499"/>
                  <a:gd name="connsiteY101" fmla="*/ 817291 h 2224519"/>
                  <a:gd name="connsiteX102" fmla="*/ 1773614 w 3299499"/>
                  <a:gd name="connsiteY102" fmla="*/ 761632 h 2224519"/>
                  <a:gd name="connsiteX103" fmla="*/ 1456874 w 3299499"/>
                  <a:gd name="connsiteY103" fmla="*/ 1004847 h 2224519"/>
                  <a:gd name="connsiteX104" fmla="*/ 1527211 w 3299499"/>
                  <a:gd name="connsiteY104" fmla="*/ 753639 h 2224519"/>
                  <a:gd name="connsiteX105" fmla="*/ 1421703 w 3299499"/>
                  <a:gd name="connsiteY105" fmla="*/ 834026 h 2224519"/>
                  <a:gd name="connsiteX106" fmla="*/ 1512138 w 3299499"/>
                  <a:gd name="connsiteY106" fmla="*/ 834026 h 2224519"/>
                  <a:gd name="connsiteX107" fmla="*/ 1371461 w 3299499"/>
                  <a:gd name="connsiteY107" fmla="*/ 1019920 h 2224519"/>
                  <a:gd name="connsiteX108" fmla="*/ 1115228 w 3299499"/>
                  <a:gd name="connsiteY108" fmla="*/ 1246008 h 2224519"/>
                  <a:gd name="connsiteX109" fmla="*/ 907141 w 3299499"/>
                  <a:gd name="connsiteY109" fmla="*/ 1537410 h 2224519"/>
                  <a:gd name="connsiteX110" fmla="*/ 858995 w 3299499"/>
                  <a:gd name="connsiteY110" fmla="*/ 1612773 h 2224519"/>
                  <a:gd name="connsiteX111" fmla="*/ 1009720 w 3299499"/>
                  <a:gd name="connsiteY111" fmla="*/ 1909199 h 2224519"/>
                  <a:gd name="connsiteX112" fmla="*/ 1100156 w 3299499"/>
                  <a:gd name="connsiteY112" fmla="*/ 1889102 h 2224519"/>
                  <a:gd name="connsiteX113" fmla="*/ 1243117 w 3299499"/>
                  <a:gd name="connsiteY113" fmla="*/ 1429806 h 2224519"/>
                  <a:gd name="connsiteX114" fmla="*/ 1356169 w 3299499"/>
                  <a:gd name="connsiteY114" fmla="*/ 1501105 h 2224519"/>
                  <a:gd name="connsiteX115" fmla="*/ 1352194 w 3299499"/>
                  <a:gd name="connsiteY115" fmla="*/ 1596520 h 2224519"/>
                  <a:gd name="connsiteX116" fmla="*/ 1324384 w 3299499"/>
                  <a:gd name="connsiteY116" fmla="*/ 1770376 h 2224519"/>
                  <a:gd name="connsiteX117" fmla="*/ 1416465 w 3299499"/>
                  <a:gd name="connsiteY117" fmla="*/ 1910842 h 2224519"/>
                  <a:gd name="connsiteX118" fmla="*/ 1340269 w 3299499"/>
                  <a:gd name="connsiteY118" fmla="*/ 1640250 h 2224519"/>
                  <a:gd name="connsiteX119" fmla="*/ 1606637 w 3299499"/>
                  <a:gd name="connsiteY119" fmla="*/ 1513030 h 2224519"/>
                  <a:gd name="connsiteX120" fmla="*/ 1723643 w 3299499"/>
                  <a:gd name="connsiteY120" fmla="*/ 1293596 h 2224519"/>
                  <a:gd name="connsiteX121" fmla="*/ 1989073 w 3299499"/>
                  <a:gd name="connsiteY121" fmla="*/ 1262840 h 2224519"/>
                  <a:gd name="connsiteX122" fmla="*/ 1885956 w 3299499"/>
                  <a:gd name="connsiteY122" fmla="*/ 1550615 h 2224519"/>
                  <a:gd name="connsiteX123" fmla="*/ 1755393 w 3299499"/>
                  <a:gd name="connsiteY123" fmla="*/ 1719046 h 2224519"/>
                  <a:gd name="connsiteX124" fmla="*/ 1596312 w 3299499"/>
                  <a:gd name="connsiteY124" fmla="*/ 2013962 h 2224519"/>
                  <a:gd name="connsiteX125" fmla="*/ 1574831 w 3299499"/>
                  <a:gd name="connsiteY125" fmla="*/ 1921749 h 2224519"/>
                  <a:gd name="connsiteX126" fmla="*/ 1471464 w 3299499"/>
                  <a:gd name="connsiteY126" fmla="*/ 2065646 h 2224519"/>
                  <a:gd name="connsiteX127" fmla="*/ 1582781 w 3299499"/>
                  <a:gd name="connsiteY127" fmla="*/ 2133232 h 2224519"/>
                  <a:gd name="connsiteX128" fmla="*/ 1451584 w 3299499"/>
                  <a:gd name="connsiteY128" fmla="*/ 2200818 h 2224519"/>
                  <a:gd name="connsiteX129" fmla="*/ 1228948 w 3299499"/>
                  <a:gd name="connsiteY129" fmla="*/ 2208769 h 2224519"/>
                  <a:gd name="connsiteX130" fmla="*/ 982457 w 3299499"/>
                  <a:gd name="connsiteY130" fmla="*/ 2216722 h 2224519"/>
                  <a:gd name="connsiteX131" fmla="*/ 966555 w 3299499"/>
                  <a:gd name="connsiteY131" fmla="*/ 2137207 h 2224519"/>
                  <a:gd name="connsiteX132" fmla="*/ 1197143 w 3299499"/>
                  <a:gd name="connsiteY132" fmla="*/ 2161061 h 2224519"/>
                  <a:gd name="connsiteX133" fmla="*/ 1324364 w 3299499"/>
                  <a:gd name="connsiteY133" fmla="*/ 2141182 h 2224519"/>
                  <a:gd name="connsiteX134" fmla="*/ 1280632 w 3299499"/>
                  <a:gd name="connsiteY134" fmla="*/ 1954329 h 2224519"/>
                  <a:gd name="connsiteX135" fmla="*/ 1407852 w 3299499"/>
                  <a:gd name="connsiteY135" fmla="*/ 1926500 h 2224519"/>
                  <a:gd name="connsiteX136" fmla="*/ 1247453 w 3299499"/>
                  <a:gd name="connsiteY136" fmla="*/ 1884840 h 2224519"/>
                  <a:gd name="connsiteX137" fmla="*/ 1182614 w 3299499"/>
                  <a:gd name="connsiteY137" fmla="*/ 2054900 h 2224519"/>
                  <a:gd name="connsiteX138" fmla="*/ 1024793 w 3299499"/>
                  <a:gd name="connsiteY138" fmla="*/ 2120214 h 2224519"/>
                  <a:gd name="connsiteX139" fmla="*/ 884116 w 3299499"/>
                  <a:gd name="connsiteY139" fmla="*/ 1758474 h 2224519"/>
                  <a:gd name="connsiteX140" fmla="*/ 843922 w 3299499"/>
                  <a:gd name="connsiteY140" fmla="*/ 2069973 h 2224519"/>
                  <a:gd name="connsiteX141" fmla="*/ 703246 w 3299499"/>
                  <a:gd name="connsiteY141" fmla="*/ 1657991 h 2224519"/>
                  <a:gd name="connsiteX142" fmla="*/ 803729 w 3299499"/>
                  <a:gd name="connsiteY142" fmla="*/ 1406782 h 2224519"/>
                  <a:gd name="connsiteX143" fmla="*/ 884115 w 3299499"/>
                  <a:gd name="connsiteY143" fmla="*/ 1246008 h 2224519"/>
                  <a:gd name="connsiteX144" fmla="*/ 1160446 w 3299499"/>
                  <a:gd name="connsiteY144" fmla="*/ 1125427 h 2224519"/>
                  <a:gd name="connsiteX145" fmla="*/ 1637744 w 3299499"/>
                  <a:gd name="connsiteY145" fmla="*/ 648131 h 2224519"/>
                  <a:gd name="connsiteX146" fmla="*/ 1763348 w 3299499"/>
                  <a:gd name="connsiteY146" fmla="*/ 336632 h 2224519"/>
                  <a:gd name="connsiteX147" fmla="*/ 1642768 w 3299499"/>
                  <a:gd name="connsiteY147" fmla="*/ 376825 h 2224519"/>
                  <a:gd name="connsiteX148" fmla="*/ 1451848 w 3299499"/>
                  <a:gd name="connsiteY148" fmla="*/ 658179 h 2224519"/>
                  <a:gd name="connsiteX149" fmla="*/ 1170498 w 3299499"/>
                  <a:gd name="connsiteY149" fmla="*/ 497404 h 2224519"/>
                  <a:gd name="connsiteX150" fmla="*/ 1200641 w 3299499"/>
                  <a:gd name="connsiteY150" fmla="*/ 633056 h 2224519"/>
                  <a:gd name="connsiteX151" fmla="*/ 1115230 w 3299499"/>
                  <a:gd name="connsiteY151" fmla="*/ 869194 h 2224519"/>
                  <a:gd name="connsiteX152" fmla="*/ 1100158 w 3299499"/>
                  <a:gd name="connsiteY152" fmla="*/ 1004845 h 2224519"/>
                  <a:gd name="connsiteX153" fmla="*/ 904215 w 3299499"/>
                  <a:gd name="connsiteY153" fmla="*/ 1014893 h 2224519"/>
                  <a:gd name="connsiteX154" fmla="*/ 929336 w 3299499"/>
                  <a:gd name="connsiteY154" fmla="*/ 1175667 h 2224519"/>
                  <a:gd name="connsiteX155" fmla="*/ 708272 w 3299499"/>
                  <a:gd name="connsiteY155" fmla="*/ 984749 h 2224519"/>
                  <a:gd name="connsiteX156" fmla="*/ 607789 w 3299499"/>
                  <a:gd name="connsiteY156" fmla="*/ 914411 h 2224519"/>
                  <a:gd name="connsiteX157" fmla="*/ 809594 w 3299499"/>
                  <a:gd name="connsiteY157" fmla="*/ 1313832 h 2224519"/>
                  <a:gd name="connsiteX158" fmla="*/ 512330 w 3299499"/>
                  <a:gd name="connsiteY158" fmla="*/ 1356538 h 2224519"/>
                  <a:gd name="connsiteX159" fmla="*/ 647983 w 3299499"/>
                  <a:gd name="connsiteY159" fmla="*/ 1874028 h 2224519"/>
                  <a:gd name="connsiteX160" fmla="*/ 537449 w 3299499"/>
                  <a:gd name="connsiteY160" fmla="*/ 1798666 h 2224519"/>
                  <a:gd name="connsiteX161" fmla="*/ 391749 w 3299499"/>
                  <a:gd name="connsiteY161" fmla="*/ 1733351 h 2224519"/>
                  <a:gd name="connsiteX162" fmla="*/ 230975 w 3299499"/>
                  <a:gd name="connsiteY162" fmla="*/ 1436924 h 2224519"/>
                  <a:gd name="connsiteX163" fmla="*/ 356580 w 3299499"/>
                  <a:gd name="connsiteY163" fmla="*/ 1668037 h 2224519"/>
                  <a:gd name="connsiteX164" fmla="*/ 431942 w 3299499"/>
                  <a:gd name="connsiteY164" fmla="*/ 1833835 h 2224519"/>
                  <a:gd name="connsiteX165" fmla="*/ 527402 w 3299499"/>
                  <a:gd name="connsiteY165" fmla="*/ 1874028 h 2224519"/>
                  <a:gd name="connsiteX166" fmla="*/ 507305 w 3299499"/>
                  <a:gd name="connsiteY166" fmla="*/ 1989585 h 2224519"/>
                  <a:gd name="connsiteX167" fmla="*/ 311362 w 3299499"/>
                  <a:gd name="connsiteY167" fmla="*/ 2180503 h 2224519"/>
                  <a:gd name="connsiteX168" fmla="*/ 250235 w 3299499"/>
                  <a:gd name="connsiteY168" fmla="*/ 2142821 h 2224519"/>
                  <a:gd name="connsiteX169" fmla="*/ 220927 w 3299499"/>
                  <a:gd name="connsiteY169" fmla="*/ 1989584 h 2224519"/>
                  <a:gd name="connsiteX170" fmla="*/ 120444 w 3299499"/>
                  <a:gd name="connsiteY170" fmla="*/ 1909197 h 2224519"/>
                  <a:gd name="connsiteX171" fmla="*/ 65177 w 3299499"/>
                  <a:gd name="connsiteY171" fmla="*/ 1869004 h 2224519"/>
                  <a:gd name="connsiteX172" fmla="*/ 80251 w 3299499"/>
                  <a:gd name="connsiteY172" fmla="*/ 1673060 h 2224519"/>
                  <a:gd name="connsiteX173" fmla="*/ 205854 w 3299499"/>
                  <a:gd name="connsiteY173" fmla="*/ 1813738 h 2224519"/>
                  <a:gd name="connsiteX174" fmla="*/ 301314 w 3299499"/>
                  <a:gd name="connsiteY174" fmla="*/ 1974512 h 2224519"/>
                  <a:gd name="connsiteX175" fmla="*/ 326435 w 3299499"/>
                  <a:gd name="connsiteY175" fmla="*/ 1863979 h 2224519"/>
                  <a:gd name="connsiteX176" fmla="*/ 175710 w 3299499"/>
                  <a:gd name="connsiteY176" fmla="*/ 1517311 h 2224519"/>
                  <a:gd name="connsiteX177" fmla="*/ 150589 w 3299499"/>
                  <a:gd name="connsiteY177" fmla="*/ 1482143 h 2224519"/>
                  <a:gd name="connsiteX178" fmla="*/ 30008 w 3299499"/>
                  <a:gd name="connsiteY178" fmla="*/ 1642916 h 2224519"/>
                  <a:gd name="connsiteX179" fmla="*/ 19959 w 3299499"/>
                  <a:gd name="connsiteY179" fmla="*/ 1798665 h 2224519"/>
                  <a:gd name="connsiteX180" fmla="*/ 75227 w 3299499"/>
                  <a:gd name="connsiteY180" fmla="*/ 1301271 h 2224519"/>
                  <a:gd name="connsiteX181" fmla="*/ 175709 w 3299499"/>
                  <a:gd name="connsiteY181" fmla="*/ 1341465 h 2224519"/>
                  <a:gd name="connsiteX182" fmla="*/ 170685 w 3299499"/>
                  <a:gd name="connsiteY182" fmla="*/ 1125426 h 2224519"/>
                  <a:gd name="connsiteX183" fmla="*/ 95322 w 3299499"/>
                  <a:gd name="connsiteY183" fmla="*/ 1235957 h 2224519"/>
                  <a:gd name="connsiteX184" fmla="*/ 180733 w 3299499"/>
                  <a:gd name="connsiteY184" fmla="*/ 1045039 h 2224519"/>
                  <a:gd name="connsiteX185" fmla="*/ 276193 w 3299499"/>
                  <a:gd name="connsiteY185" fmla="*/ 864168 h 2224519"/>
                  <a:gd name="connsiteX186" fmla="*/ 471298 w 3299499"/>
                  <a:gd name="connsiteY18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60305 w 3299499"/>
                  <a:gd name="connsiteY57" fmla="*/ 1058646 h 2224519"/>
                  <a:gd name="connsiteX58" fmla="*/ 3067861 w 3299499"/>
                  <a:gd name="connsiteY58" fmla="*/ 1171826 h 2224519"/>
                  <a:gd name="connsiteX59" fmla="*/ 3154749 w 3299499"/>
                  <a:gd name="connsiteY59" fmla="*/ 1002186 h 2224519"/>
                  <a:gd name="connsiteX60" fmla="*/ 2646842 w 3299499"/>
                  <a:gd name="connsiteY60" fmla="*/ 225252 h 2224519"/>
                  <a:gd name="connsiteX61" fmla="*/ 3022347 w 3299499"/>
                  <a:gd name="connsiteY61" fmla="*/ 600842 h 2224519"/>
                  <a:gd name="connsiteX62" fmla="*/ 3146474 w 3299499"/>
                  <a:gd name="connsiteY62" fmla="*/ 824271 h 2224519"/>
                  <a:gd name="connsiteX63" fmla="*/ 3295297 w 3299499"/>
                  <a:gd name="connsiteY63" fmla="*/ 1254404 h 2224519"/>
                  <a:gd name="connsiteX64" fmla="*/ 3022994 w 3299499"/>
                  <a:gd name="connsiteY64" fmla="*/ 1569182 h 2224519"/>
                  <a:gd name="connsiteX65" fmla="*/ 2712657 w 3299499"/>
                  <a:gd name="connsiteY65" fmla="*/ 1572996 h 2224519"/>
                  <a:gd name="connsiteX66" fmla="*/ 2364994 w 3299499"/>
                  <a:gd name="connsiteY66" fmla="*/ 1739684 h 2224519"/>
                  <a:gd name="connsiteX67" fmla="*/ 1741107 w 3299499"/>
                  <a:gd name="connsiteY67" fmla="*/ 1953996 h 2224519"/>
                  <a:gd name="connsiteX68" fmla="*/ 1783969 w 3299499"/>
                  <a:gd name="connsiteY68" fmla="*/ 1796834 h 2224519"/>
                  <a:gd name="connsiteX69" fmla="*/ 1836357 w 3299499"/>
                  <a:gd name="connsiteY69" fmla="*/ 1606334 h 2224519"/>
                  <a:gd name="connsiteX70" fmla="*/ 2164969 w 3299499"/>
                  <a:gd name="connsiteY70" fmla="*/ 1577759 h 2224519"/>
                  <a:gd name="connsiteX71" fmla="*/ 2050669 w 3299499"/>
                  <a:gd name="connsiteY71" fmla="*/ 1434884 h 2224519"/>
                  <a:gd name="connsiteX72" fmla="*/ 2241169 w 3299499"/>
                  <a:gd name="connsiteY72" fmla="*/ 1339634 h 2224519"/>
                  <a:gd name="connsiteX73" fmla="*/ 2339650 w 3299499"/>
                  <a:gd name="connsiteY73" fmla="*/ 1482143 h 2224519"/>
                  <a:gd name="connsiteX74" fmla="*/ 2331894 w 3299499"/>
                  <a:gd name="connsiteY74" fmla="*/ 1673849 h 2224519"/>
                  <a:gd name="connsiteX75" fmla="*/ 2343788 w 3299499"/>
                  <a:gd name="connsiteY75" fmla="*/ 1428354 h 2224519"/>
                  <a:gd name="connsiteX76" fmla="*/ 2720306 w 3299499"/>
                  <a:gd name="connsiteY76" fmla="*/ 1293883 h 2224519"/>
                  <a:gd name="connsiteX77" fmla="*/ 2888869 w 3299499"/>
                  <a:gd name="connsiteY77" fmla="*/ 1406308 h 2224519"/>
                  <a:gd name="connsiteX78" fmla="*/ 2769954 w 3299499"/>
                  <a:gd name="connsiteY78" fmla="*/ 1300090 h 2224519"/>
                  <a:gd name="connsiteX79" fmla="*/ 2889945 w 3299499"/>
                  <a:gd name="connsiteY79" fmla="*/ 1304227 h 2224519"/>
                  <a:gd name="connsiteX80" fmla="*/ 3067860 w 3299499"/>
                  <a:gd name="connsiteY80" fmla="*/ 1432491 h 2224519"/>
                  <a:gd name="connsiteX81" fmla="*/ 3217093 w 3299499"/>
                  <a:gd name="connsiteY81" fmla="*/ 1277570 h 2224519"/>
                  <a:gd name="connsiteX82" fmla="*/ 3237501 w 3299499"/>
                  <a:gd name="connsiteY82" fmla="*/ 1072524 h 2224519"/>
                  <a:gd name="connsiteX83" fmla="*/ 3071998 w 3299499"/>
                  <a:gd name="connsiteY83" fmla="*/ 1386978 h 2224519"/>
                  <a:gd name="connsiteX84" fmla="*/ 3109236 w 3299499"/>
                  <a:gd name="connsiteY84" fmla="*/ 1312503 h 2224519"/>
                  <a:gd name="connsiteX85" fmla="*/ 2894083 w 3299499"/>
                  <a:gd name="connsiteY85" fmla="*/ 1266989 h 2224519"/>
                  <a:gd name="connsiteX86" fmla="*/ 2794782 w 3299499"/>
                  <a:gd name="connsiteY86" fmla="*/ 1204926 h 2224519"/>
                  <a:gd name="connsiteX87" fmla="*/ 2584069 w 3299499"/>
                  <a:gd name="connsiteY87" fmla="*/ 1239621 h 2224519"/>
                  <a:gd name="connsiteX88" fmla="*/ 2044267 w 3299499"/>
                  <a:gd name="connsiteY88" fmla="*/ 1386634 h 2224519"/>
                  <a:gd name="connsiteX89" fmla="*/ 2005425 w 3299499"/>
                  <a:gd name="connsiteY89" fmla="*/ 1225334 h 2224519"/>
                  <a:gd name="connsiteX90" fmla="*/ 2372137 w 3299499"/>
                  <a:gd name="connsiteY90" fmla="*/ 1108652 h 2224519"/>
                  <a:gd name="connsiteX91" fmla="*/ 2803144 w 3299499"/>
                  <a:gd name="connsiteY91" fmla="*/ 1101508 h 2224519"/>
                  <a:gd name="connsiteX92" fmla="*/ 2560257 w 3299499"/>
                  <a:gd name="connsiteY92" fmla="*/ 820521 h 2224519"/>
                  <a:gd name="connsiteX93" fmla="*/ 2226881 w 3299499"/>
                  <a:gd name="connsiteY93" fmla="*/ 1049121 h 2224519"/>
                  <a:gd name="connsiteX94" fmla="*/ 2105637 w 3299499"/>
                  <a:gd name="connsiteY94" fmla="*/ 967096 h 2224519"/>
                  <a:gd name="connsiteX95" fmla="*/ 1771168 w 3299499"/>
                  <a:gd name="connsiteY95" fmla="*/ 1203194 h 2224519"/>
                  <a:gd name="connsiteX96" fmla="*/ 1666272 w 3299499"/>
                  <a:gd name="connsiteY96" fmla="*/ 1103537 h 2224519"/>
                  <a:gd name="connsiteX97" fmla="*/ 1333340 w 3299499"/>
                  <a:gd name="connsiteY97" fmla="*/ 1505003 h 2224519"/>
                  <a:gd name="connsiteX98" fmla="*/ 1260930 w 3299499"/>
                  <a:gd name="connsiteY98" fmla="*/ 1457024 h 2224519"/>
                  <a:gd name="connsiteX99" fmla="*/ 1613074 w 3299499"/>
                  <a:gd name="connsiteY99" fmla="*/ 1076685 h 2224519"/>
                  <a:gd name="connsiteX100" fmla="*/ 1920715 w 3299499"/>
                  <a:gd name="connsiteY100" fmla="*/ 821267 h 2224519"/>
                  <a:gd name="connsiteX101" fmla="*/ 1829273 w 3299499"/>
                  <a:gd name="connsiteY101" fmla="*/ 817291 h 2224519"/>
                  <a:gd name="connsiteX102" fmla="*/ 1773614 w 3299499"/>
                  <a:gd name="connsiteY102" fmla="*/ 761632 h 2224519"/>
                  <a:gd name="connsiteX103" fmla="*/ 1456874 w 3299499"/>
                  <a:gd name="connsiteY103" fmla="*/ 1004847 h 2224519"/>
                  <a:gd name="connsiteX104" fmla="*/ 1527211 w 3299499"/>
                  <a:gd name="connsiteY104" fmla="*/ 753639 h 2224519"/>
                  <a:gd name="connsiteX105" fmla="*/ 1421703 w 3299499"/>
                  <a:gd name="connsiteY105" fmla="*/ 834026 h 2224519"/>
                  <a:gd name="connsiteX106" fmla="*/ 1512138 w 3299499"/>
                  <a:gd name="connsiteY106" fmla="*/ 834026 h 2224519"/>
                  <a:gd name="connsiteX107" fmla="*/ 1371461 w 3299499"/>
                  <a:gd name="connsiteY107" fmla="*/ 1019920 h 2224519"/>
                  <a:gd name="connsiteX108" fmla="*/ 1115228 w 3299499"/>
                  <a:gd name="connsiteY108" fmla="*/ 1246008 h 2224519"/>
                  <a:gd name="connsiteX109" fmla="*/ 907141 w 3299499"/>
                  <a:gd name="connsiteY109" fmla="*/ 1537410 h 2224519"/>
                  <a:gd name="connsiteX110" fmla="*/ 858995 w 3299499"/>
                  <a:gd name="connsiteY110" fmla="*/ 1612773 h 2224519"/>
                  <a:gd name="connsiteX111" fmla="*/ 1009720 w 3299499"/>
                  <a:gd name="connsiteY111" fmla="*/ 1909199 h 2224519"/>
                  <a:gd name="connsiteX112" fmla="*/ 1100156 w 3299499"/>
                  <a:gd name="connsiteY112" fmla="*/ 1889102 h 2224519"/>
                  <a:gd name="connsiteX113" fmla="*/ 1243117 w 3299499"/>
                  <a:gd name="connsiteY113" fmla="*/ 1429806 h 2224519"/>
                  <a:gd name="connsiteX114" fmla="*/ 1356169 w 3299499"/>
                  <a:gd name="connsiteY114" fmla="*/ 1501105 h 2224519"/>
                  <a:gd name="connsiteX115" fmla="*/ 1352194 w 3299499"/>
                  <a:gd name="connsiteY115" fmla="*/ 1596520 h 2224519"/>
                  <a:gd name="connsiteX116" fmla="*/ 1324384 w 3299499"/>
                  <a:gd name="connsiteY116" fmla="*/ 1770376 h 2224519"/>
                  <a:gd name="connsiteX117" fmla="*/ 1416465 w 3299499"/>
                  <a:gd name="connsiteY117" fmla="*/ 1910842 h 2224519"/>
                  <a:gd name="connsiteX118" fmla="*/ 1340269 w 3299499"/>
                  <a:gd name="connsiteY118" fmla="*/ 1640250 h 2224519"/>
                  <a:gd name="connsiteX119" fmla="*/ 1606637 w 3299499"/>
                  <a:gd name="connsiteY119" fmla="*/ 1513030 h 2224519"/>
                  <a:gd name="connsiteX120" fmla="*/ 1723643 w 3299499"/>
                  <a:gd name="connsiteY120" fmla="*/ 1293596 h 2224519"/>
                  <a:gd name="connsiteX121" fmla="*/ 1989073 w 3299499"/>
                  <a:gd name="connsiteY121" fmla="*/ 1262840 h 2224519"/>
                  <a:gd name="connsiteX122" fmla="*/ 1885956 w 3299499"/>
                  <a:gd name="connsiteY122" fmla="*/ 1550615 h 2224519"/>
                  <a:gd name="connsiteX123" fmla="*/ 1755393 w 3299499"/>
                  <a:gd name="connsiteY123" fmla="*/ 1719046 h 2224519"/>
                  <a:gd name="connsiteX124" fmla="*/ 1596312 w 3299499"/>
                  <a:gd name="connsiteY124" fmla="*/ 2013962 h 2224519"/>
                  <a:gd name="connsiteX125" fmla="*/ 1574831 w 3299499"/>
                  <a:gd name="connsiteY125" fmla="*/ 1921749 h 2224519"/>
                  <a:gd name="connsiteX126" fmla="*/ 1471464 w 3299499"/>
                  <a:gd name="connsiteY126" fmla="*/ 2065646 h 2224519"/>
                  <a:gd name="connsiteX127" fmla="*/ 1582781 w 3299499"/>
                  <a:gd name="connsiteY127" fmla="*/ 2133232 h 2224519"/>
                  <a:gd name="connsiteX128" fmla="*/ 1451584 w 3299499"/>
                  <a:gd name="connsiteY128" fmla="*/ 2200818 h 2224519"/>
                  <a:gd name="connsiteX129" fmla="*/ 1228948 w 3299499"/>
                  <a:gd name="connsiteY129" fmla="*/ 2208769 h 2224519"/>
                  <a:gd name="connsiteX130" fmla="*/ 982457 w 3299499"/>
                  <a:gd name="connsiteY130" fmla="*/ 2216722 h 2224519"/>
                  <a:gd name="connsiteX131" fmla="*/ 966555 w 3299499"/>
                  <a:gd name="connsiteY131" fmla="*/ 2137207 h 2224519"/>
                  <a:gd name="connsiteX132" fmla="*/ 1197143 w 3299499"/>
                  <a:gd name="connsiteY132" fmla="*/ 2161061 h 2224519"/>
                  <a:gd name="connsiteX133" fmla="*/ 1324364 w 3299499"/>
                  <a:gd name="connsiteY133" fmla="*/ 2141182 h 2224519"/>
                  <a:gd name="connsiteX134" fmla="*/ 1280632 w 3299499"/>
                  <a:gd name="connsiteY134" fmla="*/ 1954329 h 2224519"/>
                  <a:gd name="connsiteX135" fmla="*/ 1407852 w 3299499"/>
                  <a:gd name="connsiteY135" fmla="*/ 1926500 h 2224519"/>
                  <a:gd name="connsiteX136" fmla="*/ 1247453 w 3299499"/>
                  <a:gd name="connsiteY136" fmla="*/ 1884840 h 2224519"/>
                  <a:gd name="connsiteX137" fmla="*/ 1182614 w 3299499"/>
                  <a:gd name="connsiteY137" fmla="*/ 2054900 h 2224519"/>
                  <a:gd name="connsiteX138" fmla="*/ 1024793 w 3299499"/>
                  <a:gd name="connsiteY138" fmla="*/ 2120214 h 2224519"/>
                  <a:gd name="connsiteX139" fmla="*/ 884116 w 3299499"/>
                  <a:gd name="connsiteY139" fmla="*/ 1758474 h 2224519"/>
                  <a:gd name="connsiteX140" fmla="*/ 843922 w 3299499"/>
                  <a:gd name="connsiteY140" fmla="*/ 2069973 h 2224519"/>
                  <a:gd name="connsiteX141" fmla="*/ 703246 w 3299499"/>
                  <a:gd name="connsiteY141" fmla="*/ 1657991 h 2224519"/>
                  <a:gd name="connsiteX142" fmla="*/ 803729 w 3299499"/>
                  <a:gd name="connsiteY142" fmla="*/ 1406782 h 2224519"/>
                  <a:gd name="connsiteX143" fmla="*/ 884115 w 3299499"/>
                  <a:gd name="connsiteY143" fmla="*/ 1246008 h 2224519"/>
                  <a:gd name="connsiteX144" fmla="*/ 1160446 w 3299499"/>
                  <a:gd name="connsiteY144" fmla="*/ 1125427 h 2224519"/>
                  <a:gd name="connsiteX145" fmla="*/ 1637744 w 3299499"/>
                  <a:gd name="connsiteY145" fmla="*/ 648131 h 2224519"/>
                  <a:gd name="connsiteX146" fmla="*/ 1763348 w 3299499"/>
                  <a:gd name="connsiteY146" fmla="*/ 336632 h 2224519"/>
                  <a:gd name="connsiteX147" fmla="*/ 1642768 w 3299499"/>
                  <a:gd name="connsiteY147" fmla="*/ 376825 h 2224519"/>
                  <a:gd name="connsiteX148" fmla="*/ 1451848 w 3299499"/>
                  <a:gd name="connsiteY148" fmla="*/ 658179 h 2224519"/>
                  <a:gd name="connsiteX149" fmla="*/ 1170498 w 3299499"/>
                  <a:gd name="connsiteY149" fmla="*/ 497404 h 2224519"/>
                  <a:gd name="connsiteX150" fmla="*/ 1200641 w 3299499"/>
                  <a:gd name="connsiteY150" fmla="*/ 633056 h 2224519"/>
                  <a:gd name="connsiteX151" fmla="*/ 1115230 w 3299499"/>
                  <a:gd name="connsiteY151" fmla="*/ 869194 h 2224519"/>
                  <a:gd name="connsiteX152" fmla="*/ 1100158 w 3299499"/>
                  <a:gd name="connsiteY152" fmla="*/ 1004845 h 2224519"/>
                  <a:gd name="connsiteX153" fmla="*/ 904215 w 3299499"/>
                  <a:gd name="connsiteY153" fmla="*/ 1014893 h 2224519"/>
                  <a:gd name="connsiteX154" fmla="*/ 929336 w 3299499"/>
                  <a:gd name="connsiteY154" fmla="*/ 1175667 h 2224519"/>
                  <a:gd name="connsiteX155" fmla="*/ 708272 w 3299499"/>
                  <a:gd name="connsiteY155" fmla="*/ 984749 h 2224519"/>
                  <a:gd name="connsiteX156" fmla="*/ 607789 w 3299499"/>
                  <a:gd name="connsiteY156" fmla="*/ 914411 h 2224519"/>
                  <a:gd name="connsiteX157" fmla="*/ 809594 w 3299499"/>
                  <a:gd name="connsiteY157" fmla="*/ 1313832 h 2224519"/>
                  <a:gd name="connsiteX158" fmla="*/ 512330 w 3299499"/>
                  <a:gd name="connsiteY158" fmla="*/ 1356538 h 2224519"/>
                  <a:gd name="connsiteX159" fmla="*/ 647983 w 3299499"/>
                  <a:gd name="connsiteY159" fmla="*/ 1874028 h 2224519"/>
                  <a:gd name="connsiteX160" fmla="*/ 537449 w 3299499"/>
                  <a:gd name="connsiteY160" fmla="*/ 1798666 h 2224519"/>
                  <a:gd name="connsiteX161" fmla="*/ 391749 w 3299499"/>
                  <a:gd name="connsiteY161" fmla="*/ 1733351 h 2224519"/>
                  <a:gd name="connsiteX162" fmla="*/ 230975 w 3299499"/>
                  <a:gd name="connsiteY162" fmla="*/ 1436924 h 2224519"/>
                  <a:gd name="connsiteX163" fmla="*/ 356580 w 3299499"/>
                  <a:gd name="connsiteY163" fmla="*/ 1668037 h 2224519"/>
                  <a:gd name="connsiteX164" fmla="*/ 431942 w 3299499"/>
                  <a:gd name="connsiteY164" fmla="*/ 1833835 h 2224519"/>
                  <a:gd name="connsiteX165" fmla="*/ 527402 w 3299499"/>
                  <a:gd name="connsiteY165" fmla="*/ 1874028 h 2224519"/>
                  <a:gd name="connsiteX166" fmla="*/ 507305 w 3299499"/>
                  <a:gd name="connsiteY166" fmla="*/ 1989585 h 2224519"/>
                  <a:gd name="connsiteX167" fmla="*/ 311362 w 3299499"/>
                  <a:gd name="connsiteY167" fmla="*/ 2180503 h 2224519"/>
                  <a:gd name="connsiteX168" fmla="*/ 250235 w 3299499"/>
                  <a:gd name="connsiteY168" fmla="*/ 2142821 h 2224519"/>
                  <a:gd name="connsiteX169" fmla="*/ 220927 w 3299499"/>
                  <a:gd name="connsiteY169" fmla="*/ 1989584 h 2224519"/>
                  <a:gd name="connsiteX170" fmla="*/ 120444 w 3299499"/>
                  <a:gd name="connsiteY170" fmla="*/ 1909197 h 2224519"/>
                  <a:gd name="connsiteX171" fmla="*/ 65177 w 3299499"/>
                  <a:gd name="connsiteY171" fmla="*/ 1869004 h 2224519"/>
                  <a:gd name="connsiteX172" fmla="*/ 80251 w 3299499"/>
                  <a:gd name="connsiteY172" fmla="*/ 1673060 h 2224519"/>
                  <a:gd name="connsiteX173" fmla="*/ 205854 w 3299499"/>
                  <a:gd name="connsiteY173" fmla="*/ 1813738 h 2224519"/>
                  <a:gd name="connsiteX174" fmla="*/ 301314 w 3299499"/>
                  <a:gd name="connsiteY174" fmla="*/ 1974512 h 2224519"/>
                  <a:gd name="connsiteX175" fmla="*/ 326435 w 3299499"/>
                  <a:gd name="connsiteY175" fmla="*/ 1863979 h 2224519"/>
                  <a:gd name="connsiteX176" fmla="*/ 175710 w 3299499"/>
                  <a:gd name="connsiteY176" fmla="*/ 1517311 h 2224519"/>
                  <a:gd name="connsiteX177" fmla="*/ 150589 w 3299499"/>
                  <a:gd name="connsiteY177" fmla="*/ 1482143 h 2224519"/>
                  <a:gd name="connsiteX178" fmla="*/ 30008 w 3299499"/>
                  <a:gd name="connsiteY178" fmla="*/ 1642916 h 2224519"/>
                  <a:gd name="connsiteX179" fmla="*/ 19959 w 3299499"/>
                  <a:gd name="connsiteY179" fmla="*/ 1798665 h 2224519"/>
                  <a:gd name="connsiteX180" fmla="*/ 75227 w 3299499"/>
                  <a:gd name="connsiteY180" fmla="*/ 1301271 h 2224519"/>
                  <a:gd name="connsiteX181" fmla="*/ 175709 w 3299499"/>
                  <a:gd name="connsiteY181" fmla="*/ 1341465 h 2224519"/>
                  <a:gd name="connsiteX182" fmla="*/ 170685 w 3299499"/>
                  <a:gd name="connsiteY182" fmla="*/ 1125426 h 2224519"/>
                  <a:gd name="connsiteX183" fmla="*/ 95322 w 3299499"/>
                  <a:gd name="connsiteY183" fmla="*/ 1235957 h 2224519"/>
                  <a:gd name="connsiteX184" fmla="*/ 180733 w 3299499"/>
                  <a:gd name="connsiteY184" fmla="*/ 1045039 h 2224519"/>
                  <a:gd name="connsiteX185" fmla="*/ 276193 w 3299499"/>
                  <a:gd name="connsiteY185" fmla="*/ 864168 h 2224519"/>
                  <a:gd name="connsiteX186" fmla="*/ 471298 w 3299499"/>
                  <a:gd name="connsiteY18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60305 w 3299499"/>
                  <a:gd name="connsiteY57" fmla="*/ 1058646 h 2224519"/>
                  <a:gd name="connsiteX58" fmla="*/ 3067861 w 3299499"/>
                  <a:gd name="connsiteY58" fmla="*/ 1171826 h 2224519"/>
                  <a:gd name="connsiteX59" fmla="*/ 3154749 w 3299499"/>
                  <a:gd name="connsiteY59" fmla="*/ 1002186 h 2224519"/>
                  <a:gd name="connsiteX60" fmla="*/ 2646842 w 3299499"/>
                  <a:gd name="connsiteY60" fmla="*/ 225252 h 2224519"/>
                  <a:gd name="connsiteX61" fmla="*/ 3022347 w 3299499"/>
                  <a:gd name="connsiteY61" fmla="*/ 600842 h 2224519"/>
                  <a:gd name="connsiteX62" fmla="*/ 3146474 w 3299499"/>
                  <a:gd name="connsiteY62" fmla="*/ 824271 h 2224519"/>
                  <a:gd name="connsiteX63" fmla="*/ 3295297 w 3299499"/>
                  <a:gd name="connsiteY63" fmla="*/ 1254404 h 2224519"/>
                  <a:gd name="connsiteX64" fmla="*/ 3022994 w 3299499"/>
                  <a:gd name="connsiteY64" fmla="*/ 1569182 h 2224519"/>
                  <a:gd name="connsiteX65" fmla="*/ 2712657 w 3299499"/>
                  <a:gd name="connsiteY65" fmla="*/ 1572996 h 2224519"/>
                  <a:gd name="connsiteX66" fmla="*/ 2364994 w 3299499"/>
                  <a:gd name="connsiteY66" fmla="*/ 1739684 h 2224519"/>
                  <a:gd name="connsiteX67" fmla="*/ 1741107 w 3299499"/>
                  <a:gd name="connsiteY67" fmla="*/ 1953996 h 2224519"/>
                  <a:gd name="connsiteX68" fmla="*/ 1783969 w 3299499"/>
                  <a:gd name="connsiteY68" fmla="*/ 1796834 h 2224519"/>
                  <a:gd name="connsiteX69" fmla="*/ 1836357 w 3299499"/>
                  <a:gd name="connsiteY69" fmla="*/ 1606334 h 2224519"/>
                  <a:gd name="connsiteX70" fmla="*/ 2164969 w 3299499"/>
                  <a:gd name="connsiteY70" fmla="*/ 1577759 h 2224519"/>
                  <a:gd name="connsiteX71" fmla="*/ 2050669 w 3299499"/>
                  <a:gd name="connsiteY71" fmla="*/ 1434884 h 2224519"/>
                  <a:gd name="connsiteX72" fmla="*/ 2241169 w 3299499"/>
                  <a:gd name="connsiteY72" fmla="*/ 1339634 h 2224519"/>
                  <a:gd name="connsiteX73" fmla="*/ 2339650 w 3299499"/>
                  <a:gd name="connsiteY73" fmla="*/ 1482143 h 2224519"/>
                  <a:gd name="connsiteX74" fmla="*/ 2331894 w 3299499"/>
                  <a:gd name="connsiteY74" fmla="*/ 1673849 h 2224519"/>
                  <a:gd name="connsiteX75" fmla="*/ 2343788 w 3299499"/>
                  <a:gd name="connsiteY75" fmla="*/ 1428354 h 2224519"/>
                  <a:gd name="connsiteX76" fmla="*/ 2720306 w 3299499"/>
                  <a:gd name="connsiteY76" fmla="*/ 1293883 h 2224519"/>
                  <a:gd name="connsiteX77" fmla="*/ 2888869 w 3299499"/>
                  <a:gd name="connsiteY77" fmla="*/ 1406308 h 2224519"/>
                  <a:gd name="connsiteX78" fmla="*/ 2769954 w 3299499"/>
                  <a:gd name="connsiteY78" fmla="*/ 1300090 h 2224519"/>
                  <a:gd name="connsiteX79" fmla="*/ 2889945 w 3299499"/>
                  <a:gd name="connsiteY79" fmla="*/ 1304227 h 2224519"/>
                  <a:gd name="connsiteX80" fmla="*/ 3067860 w 3299499"/>
                  <a:gd name="connsiteY80" fmla="*/ 1432491 h 2224519"/>
                  <a:gd name="connsiteX81" fmla="*/ 3217093 w 3299499"/>
                  <a:gd name="connsiteY81" fmla="*/ 1277570 h 2224519"/>
                  <a:gd name="connsiteX82" fmla="*/ 3237501 w 3299499"/>
                  <a:gd name="connsiteY82" fmla="*/ 1072524 h 2224519"/>
                  <a:gd name="connsiteX83" fmla="*/ 3071998 w 3299499"/>
                  <a:gd name="connsiteY83" fmla="*/ 1386978 h 2224519"/>
                  <a:gd name="connsiteX84" fmla="*/ 3109236 w 3299499"/>
                  <a:gd name="connsiteY84" fmla="*/ 1312503 h 2224519"/>
                  <a:gd name="connsiteX85" fmla="*/ 2894083 w 3299499"/>
                  <a:gd name="connsiteY85" fmla="*/ 1266989 h 2224519"/>
                  <a:gd name="connsiteX86" fmla="*/ 2794782 w 3299499"/>
                  <a:gd name="connsiteY86" fmla="*/ 1204926 h 2224519"/>
                  <a:gd name="connsiteX87" fmla="*/ 2584069 w 3299499"/>
                  <a:gd name="connsiteY87" fmla="*/ 1239621 h 2224519"/>
                  <a:gd name="connsiteX88" fmla="*/ 2044267 w 3299499"/>
                  <a:gd name="connsiteY88" fmla="*/ 1386634 h 2224519"/>
                  <a:gd name="connsiteX89" fmla="*/ 2005425 w 3299499"/>
                  <a:gd name="connsiteY89" fmla="*/ 1225334 h 2224519"/>
                  <a:gd name="connsiteX90" fmla="*/ 2372137 w 3299499"/>
                  <a:gd name="connsiteY90" fmla="*/ 1108652 h 2224519"/>
                  <a:gd name="connsiteX91" fmla="*/ 2803144 w 3299499"/>
                  <a:gd name="connsiteY91" fmla="*/ 1101508 h 2224519"/>
                  <a:gd name="connsiteX92" fmla="*/ 2560257 w 3299499"/>
                  <a:gd name="connsiteY92" fmla="*/ 820521 h 2224519"/>
                  <a:gd name="connsiteX93" fmla="*/ 2226881 w 3299499"/>
                  <a:gd name="connsiteY93" fmla="*/ 1049121 h 2224519"/>
                  <a:gd name="connsiteX94" fmla="*/ 2105637 w 3299499"/>
                  <a:gd name="connsiteY94" fmla="*/ 967096 h 2224519"/>
                  <a:gd name="connsiteX95" fmla="*/ 1771168 w 3299499"/>
                  <a:gd name="connsiteY95" fmla="*/ 1203194 h 2224519"/>
                  <a:gd name="connsiteX96" fmla="*/ 1666272 w 3299499"/>
                  <a:gd name="connsiteY96" fmla="*/ 1103537 h 2224519"/>
                  <a:gd name="connsiteX97" fmla="*/ 1333340 w 3299499"/>
                  <a:gd name="connsiteY97" fmla="*/ 1505003 h 2224519"/>
                  <a:gd name="connsiteX98" fmla="*/ 1260930 w 3299499"/>
                  <a:gd name="connsiteY98" fmla="*/ 1457024 h 2224519"/>
                  <a:gd name="connsiteX99" fmla="*/ 1613074 w 3299499"/>
                  <a:gd name="connsiteY99" fmla="*/ 1076685 h 2224519"/>
                  <a:gd name="connsiteX100" fmla="*/ 1920715 w 3299499"/>
                  <a:gd name="connsiteY100" fmla="*/ 821267 h 2224519"/>
                  <a:gd name="connsiteX101" fmla="*/ 1829273 w 3299499"/>
                  <a:gd name="connsiteY101" fmla="*/ 817291 h 2224519"/>
                  <a:gd name="connsiteX102" fmla="*/ 1773614 w 3299499"/>
                  <a:gd name="connsiteY102" fmla="*/ 761632 h 2224519"/>
                  <a:gd name="connsiteX103" fmla="*/ 1456874 w 3299499"/>
                  <a:gd name="connsiteY103" fmla="*/ 1004847 h 2224519"/>
                  <a:gd name="connsiteX104" fmla="*/ 1527211 w 3299499"/>
                  <a:gd name="connsiteY104" fmla="*/ 753639 h 2224519"/>
                  <a:gd name="connsiteX105" fmla="*/ 1421703 w 3299499"/>
                  <a:gd name="connsiteY105" fmla="*/ 834026 h 2224519"/>
                  <a:gd name="connsiteX106" fmla="*/ 1512138 w 3299499"/>
                  <a:gd name="connsiteY106" fmla="*/ 834026 h 2224519"/>
                  <a:gd name="connsiteX107" fmla="*/ 1371461 w 3299499"/>
                  <a:gd name="connsiteY107" fmla="*/ 1019920 h 2224519"/>
                  <a:gd name="connsiteX108" fmla="*/ 1115228 w 3299499"/>
                  <a:gd name="connsiteY108" fmla="*/ 1246008 h 2224519"/>
                  <a:gd name="connsiteX109" fmla="*/ 907141 w 3299499"/>
                  <a:gd name="connsiteY109" fmla="*/ 1537410 h 2224519"/>
                  <a:gd name="connsiteX110" fmla="*/ 858995 w 3299499"/>
                  <a:gd name="connsiteY110" fmla="*/ 1612773 h 2224519"/>
                  <a:gd name="connsiteX111" fmla="*/ 1009720 w 3299499"/>
                  <a:gd name="connsiteY111" fmla="*/ 1909199 h 2224519"/>
                  <a:gd name="connsiteX112" fmla="*/ 1100156 w 3299499"/>
                  <a:gd name="connsiteY112" fmla="*/ 1889102 h 2224519"/>
                  <a:gd name="connsiteX113" fmla="*/ 1243117 w 3299499"/>
                  <a:gd name="connsiteY113" fmla="*/ 1429806 h 2224519"/>
                  <a:gd name="connsiteX114" fmla="*/ 1356169 w 3299499"/>
                  <a:gd name="connsiteY114" fmla="*/ 1501105 h 2224519"/>
                  <a:gd name="connsiteX115" fmla="*/ 1352194 w 3299499"/>
                  <a:gd name="connsiteY115" fmla="*/ 1596520 h 2224519"/>
                  <a:gd name="connsiteX116" fmla="*/ 1324384 w 3299499"/>
                  <a:gd name="connsiteY116" fmla="*/ 1770376 h 2224519"/>
                  <a:gd name="connsiteX117" fmla="*/ 1416465 w 3299499"/>
                  <a:gd name="connsiteY117" fmla="*/ 1910842 h 2224519"/>
                  <a:gd name="connsiteX118" fmla="*/ 1340269 w 3299499"/>
                  <a:gd name="connsiteY118" fmla="*/ 1640250 h 2224519"/>
                  <a:gd name="connsiteX119" fmla="*/ 1606637 w 3299499"/>
                  <a:gd name="connsiteY119" fmla="*/ 1513030 h 2224519"/>
                  <a:gd name="connsiteX120" fmla="*/ 1723643 w 3299499"/>
                  <a:gd name="connsiteY120" fmla="*/ 1293596 h 2224519"/>
                  <a:gd name="connsiteX121" fmla="*/ 1989073 w 3299499"/>
                  <a:gd name="connsiteY121" fmla="*/ 1262840 h 2224519"/>
                  <a:gd name="connsiteX122" fmla="*/ 1885956 w 3299499"/>
                  <a:gd name="connsiteY122" fmla="*/ 1550615 h 2224519"/>
                  <a:gd name="connsiteX123" fmla="*/ 1755393 w 3299499"/>
                  <a:gd name="connsiteY123" fmla="*/ 1719046 h 2224519"/>
                  <a:gd name="connsiteX124" fmla="*/ 1596312 w 3299499"/>
                  <a:gd name="connsiteY124" fmla="*/ 2013962 h 2224519"/>
                  <a:gd name="connsiteX125" fmla="*/ 1574831 w 3299499"/>
                  <a:gd name="connsiteY125" fmla="*/ 1921749 h 2224519"/>
                  <a:gd name="connsiteX126" fmla="*/ 1471464 w 3299499"/>
                  <a:gd name="connsiteY126" fmla="*/ 2065646 h 2224519"/>
                  <a:gd name="connsiteX127" fmla="*/ 1582781 w 3299499"/>
                  <a:gd name="connsiteY127" fmla="*/ 2133232 h 2224519"/>
                  <a:gd name="connsiteX128" fmla="*/ 1451584 w 3299499"/>
                  <a:gd name="connsiteY128" fmla="*/ 2200818 h 2224519"/>
                  <a:gd name="connsiteX129" fmla="*/ 1228948 w 3299499"/>
                  <a:gd name="connsiteY129" fmla="*/ 2208769 h 2224519"/>
                  <a:gd name="connsiteX130" fmla="*/ 982457 w 3299499"/>
                  <a:gd name="connsiteY130" fmla="*/ 2216722 h 2224519"/>
                  <a:gd name="connsiteX131" fmla="*/ 966555 w 3299499"/>
                  <a:gd name="connsiteY131" fmla="*/ 2137207 h 2224519"/>
                  <a:gd name="connsiteX132" fmla="*/ 1197143 w 3299499"/>
                  <a:gd name="connsiteY132" fmla="*/ 2161061 h 2224519"/>
                  <a:gd name="connsiteX133" fmla="*/ 1324364 w 3299499"/>
                  <a:gd name="connsiteY133" fmla="*/ 2141182 h 2224519"/>
                  <a:gd name="connsiteX134" fmla="*/ 1280632 w 3299499"/>
                  <a:gd name="connsiteY134" fmla="*/ 1954329 h 2224519"/>
                  <a:gd name="connsiteX135" fmla="*/ 1407852 w 3299499"/>
                  <a:gd name="connsiteY135" fmla="*/ 1926500 h 2224519"/>
                  <a:gd name="connsiteX136" fmla="*/ 1247453 w 3299499"/>
                  <a:gd name="connsiteY136" fmla="*/ 1884840 h 2224519"/>
                  <a:gd name="connsiteX137" fmla="*/ 1182614 w 3299499"/>
                  <a:gd name="connsiteY137" fmla="*/ 2054900 h 2224519"/>
                  <a:gd name="connsiteX138" fmla="*/ 1024793 w 3299499"/>
                  <a:gd name="connsiteY138" fmla="*/ 2120214 h 2224519"/>
                  <a:gd name="connsiteX139" fmla="*/ 884116 w 3299499"/>
                  <a:gd name="connsiteY139" fmla="*/ 1758474 h 2224519"/>
                  <a:gd name="connsiteX140" fmla="*/ 843922 w 3299499"/>
                  <a:gd name="connsiteY140" fmla="*/ 2069973 h 2224519"/>
                  <a:gd name="connsiteX141" fmla="*/ 703246 w 3299499"/>
                  <a:gd name="connsiteY141" fmla="*/ 1657991 h 2224519"/>
                  <a:gd name="connsiteX142" fmla="*/ 803729 w 3299499"/>
                  <a:gd name="connsiteY142" fmla="*/ 1406782 h 2224519"/>
                  <a:gd name="connsiteX143" fmla="*/ 884115 w 3299499"/>
                  <a:gd name="connsiteY143" fmla="*/ 1246008 h 2224519"/>
                  <a:gd name="connsiteX144" fmla="*/ 1160446 w 3299499"/>
                  <a:gd name="connsiteY144" fmla="*/ 1125427 h 2224519"/>
                  <a:gd name="connsiteX145" fmla="*/ 1637744 w 3299499"/>
                  <a:gd name="connsiteY145" fmla="*/ 648131 h 2224519"/>
                  <a:gd name="connsiteX146" fmla="*/ 1763348 w 3299499"/>
                  <a:gd name="connsiteY146" fmla="*/ 336632 h 2224519"/>
                  <a:gd name="connsiteX147" fmla="*/ 1642768 w 3299499"/>
                  <a:gd name="connsiteY147" fmla="*/ 376825 h 2224519"/>
                  <a:gd name="connsiteX148" fmla="*/ 1451848 w 3299499"/>
                  <a:gd name="connsiteY148" fmla="*/ 658179 h 2224519"/>
                  <a:gd name="connsiteX149" fmla="*/ 1170498 w 3299499"/>
                  <a:gd name="connsiteY149" fmla="*/ 497404 h 2224519"/>
                  <a:gd name="connsiteX150" fmla="*/ 1200641 w 3299499"/>
                  <a:gd name="connsiteY150" fmla="*/ 633056 h 2224519"/>
                  <a:gd name="connsiteX151" fmla="*/ 1115230 w 3299499"/>
                  <a:gd name="connsiteY151" fmla="*/ 869194 h 2224519"/>
                  <a:gd name="connsiteX152" fmla="*/ 1100158 w 3299499"/>
                  <a:gd name="connsiteY152" fmla="*/ 1004845 h 2224519"/>
                  <a:gd name="connsiteX153" fmla="*/ 904215 w 3299499"/>
                  <a:gd name="connsiteY153" fmla="*/ 1014893 h 2224519"/>
                  <a:gd name="connsiteX154" fmla="*/ 929336 w 3299499"/>
                  <a:gd name="connsiteY154" fmla="*/ 1175667 h 2224519"/>
                  <a:gd name="connsiteX155" fmla="*/ 708272 w 3299499"/>
                  <a:gd name="connsiteY155" fmla="*/ 984749 h 2224519"/>
                  <a:gd name="connsiteX156" fmla="*/ 607789 w 3299499"/>
                  <a:gd name="connsiteY156" fmla="*/ 914411 h 2224519"/>
                  <a:gd name="connsiteX157" fmla="*/ 809594 w 3299499"/>
                  <a:gd name="connsiteY157" fmla="*/ 1313832 h 2224519"/>
                  <a:gd name="connsiteX158" fmla="*/ 512330 w 3299499"/>
                  <a:gd name="connsiteY158" fmla="*/ 1356538 h 2224519"/>
                  <a:gd name="connsiteX159" fmla="*/ 647983 w 3299499"/>
                  <a:gd name="connsiteY159" fmla="*/ 1874028 h 2224519"/>
                  <a:gd name="connsiteX160" fmla="*/ 537449 w 3299499"/>
                  <a:gd name="connsiteY160" fmla="*/ 1798666 h 2224519"/>
                  <a:gd name="connsiteX161" fmla="*/ 391749 w 3299499"/>
                  <a:gd name="connsiteY161" fmla="*/ 1733351 h 2224519"/>
                  <a:gd name="connsiteX162" fmla="*/ 230975 w 3299499"/>
                  <a:gd name="connsiteY162" fmla="*/ 1436924 h 2224519"/>
                  <a:gd name="connsiteX163" fmla="*/ 356580 w 3299499"/>
                  <a:gd name="connsiteY163" fmla="*/ 1668037 h 2224519"/>
                  <a:gd name="connsiteX164" fmla="*/ 431942 w 3299499"/>
                  <a:gd name="connsiteY164" fmla="*/ 1833835 h 2224519"/>
                  <a:gd name="connsiteX165" fmla="*/ 527402 w 3299499"/>
                  <a:gd name="connsiteY165" fmla="*/ 1874028 h 2224519"/>
                  <a:gd name="connsiteX166" fmla="*/ 507305 w 3299499"/>
                  <a:gd name="connsiteY166" fmla="*/ 1989585 h 2224519"/>
                  <a:gd name="connsiteX167" fmla="*/ 311362 w 3299499"/>
                  <a:gd name="connsiteY167" fmla="*/ 2180503 h 2224519"/>
                  <a:gd name="connsiteX168" fmla="*/ 250235 w 3299499"/>
                  <a:gd name="connsiteY168" fmla="*/ 2142821 h 2224519"/>
                  <a:gd name="connsiteX169" fmla="*/ 220927 w 3299499"/>
                  <a:gd name="connsiteY169" fmla="*/ 1989584 h 2224519"/>
                  <a:gd name="connsiteX170" fmla="*/ 120444 w 3299499"/>
                  <a:gd name="connsiteY170" fmla="*/ 1909197 h 2224519"/>
                  <a:gd name="connsiteX171" fmla="*/ 65177 w 3299499"/>
                  <a:gd name="connsiteY171" fmla="*/ 1869004 h 2224519"/>
                  <a:gd name="connsiteX172" fmla="*/ 80251 w 3299499"/>
                  <a:gd name="connsiteY172" fmla="*/ 1673060 h 2224519"/>
                  <a:gd name="connsiteX173" fmla="*/ 205854 w 3299499"/>
                  <a:gd name="connsiteY173" fmla="*/ 1813738 h 2224519"/>
                  <a:gd name="connsiteX174" fmla="*/ 301314 w 3299499"/>
                  <a:gd name="connsiteY174" fmla="*/ 1974512 h 2224519"/>
                  <a:gd name="connsiteX175" fmla="*/ 326435 w 3299499"/>
                  <a:gd name="connsiteY175" fmla="*/ 1863979 h 2224519"/>
                  <a:gd name="connsiteX176" fmla="*/ 175710 w 3299499"/>
                  <a:gd name="connsiteY176" fmla="*/ 1517311 h 2224519"/>
                  <a:gd name="connsiteX177" fmla="*/ 150589 w 3299499"/>
                  <a:gd name="connsiteY177" fmla="*/ 1482143 h 2224519"/>
                  <a:gd name="connsiteX178" fmla="*/ 30008 w 3299499"/>
                  <a:gd name="connsiteY178" fmla="*/ 1642916 h 2224519"/>
                  <a:gd name="connsiteX179" fmla="*/ 19959 w 3299499"/>
                  <a:gd name="connsiteY179" fmla="*/ 1798665 h 2224519"/>
                  <a:gd name="connsiteX180" fmla="*/ 75227 w 3299499"/>
                  <a:gd name="connsiteY180" fmla="*/ 1301271 h 2224519"/>
                  <a:gd name="connsiteX181" fmla="*/ 175709 w 3299499"/>
                  <a:gd name="connsiteY181" fmla="*/ 1341465 h 2224519"/>
                  <a:gd name="connsiteX182" fmla="*/ 170685 w 3299499"/>
                  <a:gd name="connsiteY182" fmla="*/ 1125426 h 2224519"/>
                  <a:gd name="connsiteX183" fmla="*/ 95322 w 3299499"/>
                  <a:gd name="connsiteY183" fmla="*/ 1235957 h 2224519"/>
                  <a:gd name="connsiteX184" fmla="*/ 180733 w 3299499"/>
                  <a:gd name="connsiteY184" fmla="*/ 1045039 h 2224519"/>
                  <a:gd name="connsiteX185" fmla="*/ 276193 w 3299499"/>
                  <a:gd name="connsiteY185" fmla="*/ 864168 h 2224519"/>
                  <a:gd name="connsiteX186" fmla="*/ 471298 w 3299499"/>
                  <a:gd name="connsiteY18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9956 w 3299499"/>
                  <a:gd name="connsiteY57" fmla="*/ 948397 h 2224519"/>
                  <a:gd name="connsiteX58" fmla="*/ 2960305 w 3299499"/>
                  <a:gd name="connsiteY58" fmla="*/ 1058646 h 2224519"/>
                  <a:gd name="connsiteX59" fmla="*/ 3067861 w 3299499"/>
                  <a:gd name="connsiteY59" fmla="*/ 1171826 h 2224519"/>
                  <a:gd name="connsiteX60" fmla="*/ 3154749 w 3299499"/>
                  <a:gd name="connsiteY60" fmla="*/ 1002186 h 2224519"/>
                  <a:gd name="connsiteX61" fmla="*/ 2646842 w 3299499"/>
                  <a:gd name="connsiteY61" fmla="*/ 225252 h 2224519"/>
                  <a:gd name="connsiteX62" fmla="*/ 3022347 w 3299499"/>
                  <a:gd name="connsiteY62" fmla="*/ 600842 h 2224519"/>
                  <a:gd name="connsiteX63" fmla="*/ 3146474 w 3299499"/>
                  <a:gd name="connsiteY63" fmla="*/ 824271 h 2224519"/>
                  <a:gd name="connsiteX64" fmla="*/ 3295297 w 3299499"/>
                  <a:gd name="connsiteY64" fmla="*/ 1254404 h 2224519"/>
                  <a:gd name="connsiteX65" fmla="*/ 3022994 w 3299499"/>
                  <a:gd name="connsiteY65" fmla="*/ 1569182 h 2224519"/>
                  <a:gd name="connsiteX66" fmla="*/ 2712657 w 3299499"/>
                  <a:gd name="connsiteY66" fmla="*/ 1572996 h 2224519"/>
                  <a:gd name="connsiteX67" fmla="*/ 2364994 w 3299499"/>
                  <a:gd name="connsiteY67" fmla="*/ 1739684 h 2224519"/>
                  <a:gd name="connsiteX68" fmla="*/ 1741107 w 3299499"/>
                  <a:gd name="connsiteY68" fmla="*/ 1953996 h 2224519"/>
                  <a:gd name="connsiteX69" fmla="*/ 1783969 w 3299499"/>
                  <a:gd name="connsiteY69" fmla="*/ 1796834 h 2224519"/>
                  <a:gd name="connsiteX70" fmla="*/ 1836357 w 3299499"/>
                  <a:gd name="connsiteY70" fmla="*/ 1606334 h 2224519"/>
                  <a:gd name="connsiteX71" fmla="*/ 2164969 w 3299499"/>
                  <a:gd name="connsiteY71" fmla="*/ 1577759 h 2224519"/>
                  <a:gd name="connsiteX72" fmla="*/ 2050669 w 3299499"/>
                  <a:gd name="connsiteY72" fmla="*/ 1434884 h 2224519"/>
                  <a:gd name="connsiteX73" fmla="*/ 2241169 w 3299499"/>
                  <a:gd name="connsiteY73" fmla="*/ 1339634 h 2224519"/>
                  <a:gd name="connsiteX74" fmla="*/ 2339650 w 3299499"/>
                  <a:gd name="connsiteY74" fmla="*/ 1482143 h 2224519"/>
                  <a:gd name="connsiteX75" fmla="*/ 2331894 w 3299499"/>
                  <a:gd name="connsiteY75" fmla="*/ 1673849 h 2224519"/>
                  <a:gd name="connsiteX76" fmla="*/ 2343788 w 3299499"/>
                  <a:gd name="connsiteY76" fmla="*/ 1428354 h 2224519"/>
                  <a:gd name="connsiteX77" fmla="*/ 2720306 w 3299499"/>
                  <a:gd name="connsiteY77" fmla="*/ 1293883 h 2224519"/>
                  <a:gd name="connsiteX78" fmla="*/ 2888869 w 3299499"/>
                  <a:gd name="connsiteY78" fmla="*/ 1406308 h 2224519"/>
                  <a:gd name="connsiteX79" fmla="*/ 2769954 w 3299499"/>
                  <a:gd name="connsiteY79" fmla="*/ 1300090 h 2224519"/>
                  <a:gd name="connsiteX80" fmla="*/ 2889945 w 3299499"/>
                  <a:gd name="connsiteY80" fmla="*/ 1304227 h 2224519"/>
                  <a:gd name="connsiteX81" fmla="*/ 3067860 w 3299499"/>
                  <a:gd name="connsiteY81" fmla="*/ 1432491 h 2224519"/>
                  <a:gd name="connsiteX82" fmla="*/ 3217093 w 3299499"/>
                  <a:gd name="connsiteY82" fmla="*/ 1277570 h 2224519"/>
                  <a:gd name="connsiteX83" fmla="*/ 3237501 w 3299499"/>
                  <a:gd name="connsiteY83" fmla="*/ 1072524 h 2224519"/>
                  <a:gd name="connsiteX84" fmla="*/ 3071998 w 3299499"/>
                  <a:gd name="connsiteY84" fmla="*/ 1386978 h 2224519"/>
                  <a:gd name="connsiteX85" fmla="*/ 3109236 w 3299499"/>
                  <a:gd name="connsiteY85" fmla="*/ 1312503 h 2224519"/>
                  <a:gd name="connsiteX86" fmla="*/ 2894083 w 3299499"/>
                  <a:gd name="connsiteY86" fmla="*/ 1266989 h 2224519"/>
                  <a:gd name="connsiteX87" fmla="*/ 2794782 w 3299499"/>
                  <a:gd name="connsiteY87" fmla="*/ 1204926 h 2224519"/>
                  <a:gd name="connsiteX88" fmla="*/ 2584069 w 3299499"/>
                  <a:gd name="connsiteY88" fmla="*/ 1239621 h 2224519"/>
                  <a:gd name="connsiteX89" fmla="*/ 2044267 w 3299499"/>
                  <a:gd name="connsiteY89" fmla="*/ 1386634 h 2224519"/>
                  <a:gd name="connsiteX90" fmla="*/ 2005425 w 3299499"/>
                  <a:gd name="connsiteY90" fmla="*/ 1225334 h 2224519"/>
                  <a:gd name="connsiteX91" fmla="*/ 2372137 w 3299499"/>
                  <a:gd name="connsiteY91" fmla="*/ 1108652 h 2224519"/>
                  <a:gd name="connsiteX92" fmla="*/ 2803144 w 3299499"/>
                  <a:gd name="connsiteY92" fmla="*/ 1101508 h 2224519"/>
                  <a:gd name="connsiteX93" fmla="*/ 2560257 w 3299499"/>
                  <a:gd name="connsiteY93" fmla="*/ 820521 h 2224519"/>
                  <a:gd name="connsiteX94" fmla="*/ 2226881 w 3299499"/>
                  <a:gd name="connsiteY94" fmla="*/ 1049121 h 2224519"/>
                  <a:gd name="connsiteX95" fmla="*/ 2105637 w 3299499"/>
                  <a:gd name="connsiteY95" fmla="*/ 967096 h 2224519"/>
                  <a:gd name="connsiteX96" fmla="*/ 1771168 w 3299499"/>
                  <a:gd name="connsiteY96" fmla="*/ 1203194 h 2224519"/>
                  <a:gd name="connsiteX97" fmla="*/ 1666272 w 3299499"/>
                  <a:gd name="connsiteY97" fmla="*/ 1103537 h 2224519"/>
                  <a:gd name="connsiteX98" fmla="*/ 1333340 w 3299499"/>
                  <a:gd name="connsiteY98" fmla="*/ 1505003 h 2224519"/>
                  <a:gd name="connsiteX99" fmla="*/ 1260930 w 3299499"/>
                  <a:gd name="connsiteY99" fmla="*/ 1457024 h 2224519"/>
                  <a:gd name="connsiteX100" fmla="*/ 1613074 w 3299499"/>
                  <a:gd name="connsiteY100" fmla="*/ 1076685 h 2224519"/>
                  <a:gd name="connsiteX101" fmla="*/ 1920715 w 3299499"/>
                  <a:gd name="connsiteY101" fmla="*/ 821267 h 2224519"/>
                  <a:gd name="connsiteX102" fmla="*/ 1829273 w 3299499"/>
                  <a:gd name="connsiteY102" fmla="*/ 817291 h 2224519"/>
                  <a:gd name="connsiteX103" fmla="*/ 1773614 w 3299499"/>
                  <a:gd name="connsiteY103" fmla="*/ 761632 h 2224519"/>
                  <a:gd name="connsiteX104" fmla="*/ 1456874 w 3299499"/>
                  <a:gd name="connsiteY104" fmla="*/ 1004847 h 2224519"/>
                  <a:gd name="connsiteX105" fmla="*/ 1527211 w 3299499"/>
                  <a:gd name="connsiteY105" fmla="*/ 753639 h 2224519"/>
                  <a:gd name="connsiteX106" fmla="*/ 1421703 w 3299499"/>
                  <a:gd name="connsiteY106" fmla="*/ 834026 h 2224519"/>
                  <a:gd name="connsiteX107" fmla="*/ 1512138 w 3299499"/>
                  <a:gd name="connsiteY107" fmla="*/ 834026 h 2224519"/>
                  <a:gd name="connsiteX108" fmla="*/ 1371461 w 3299499"/>
                  <a:gd name="connsiteY108" fmla="*/ 1019920 h 2224519"/>
                  <a:gd name="connsiteX109" fmla="*/ 1115228 w 3299499"/>
                  <a:gd name="connsiteY109" fmla="*/ 1246008 h 2224519"/>
                  <a:gd name="connsiteX110" fmla="*/ 907141 w 3299499"/>
                  <a:gd name="connsiteY110" fmla="*/ 1537410 h 2224519"/>
                  <a:gd name="connsiteX111" fmla="*/ 858995 w 3299499"/>
                  <a:gd name="connsiteY111" fmla="*/ 1612773 h 2224519"/>
                  <a:gd name="connsiteX112" fmla="*/ 1009720 w 3299499"/>
                  <a:gd name="connsiteY112" fmla="*/ 1909199 h 2224519"/>
                  <a:gd name="connsiteX113" fmla="*/ 1100156 w 3299499"/>
                  <a:gd name="connsiteY113" fmla="*/ 1889102 h 2224519"/>
                  <a:gd name="connsiteX114" fmla="*/ 1243117 w 3299499"/>
                  <a:gd name="connsiteY114" fmla="*/ 1429806 h 2224519"/>
                  <a:gd name="connsiteX115" fmla="*/ 1356169 w 3299499"/>
                  <a:gd name="connsiteY115" fmla="*/ 1501105 h 2224519"/>
                  <a:gd name="connsiteX116" fmla="*/ 1352194 w 3299499"/>
                  <a:gd name="connsiteY116" fmla="*/ 1596520 h 2224519"/>
                  <a:gd name="connsiteX117" fmla="*/ 1324384 w 3299499"/>
                  <a:gd name="connsiteY117" fmla="*/ 1770376 h 2224519"/>
                  <a:gd name="connsiteX118" fmla="*/ 1416465 w 3299499"/>
                  <a:gd name="connsiteY118" fmla="*/ 1910842 h 2224519"/>
                  <a:gd name="connsiteX119" fmla="*/ 1340269 w 3299499"/>
                  <a:gd name="connsiteY119" fmla="*/ 1640250 h 2224519"/>
                  <a:gd name="connsiteX120" fmla="*/ 1606637 w 3299499"/>
                  <a:gd name="connsiteY120" fmla="*/ 1513030 h 2224519"/>
                  <a:gd name="connsiteX121" fmla="*/ 1723643 w 3299499"/>
                  <a:gd name="connsiteY121" fmla="*/ 1293596 h 2224519"/>
                  <a:gd name="connsiteX122" fmla="*/ 1989073 w 3299499"/>
                  <a:gd name="connsiteY122" fmla="*/ 1262840 h 2224519"/>
                  <a:gd name="connsiteX123" fmla="*/ 1885956 w 3299499"/>
                  <a:gd name="connsiteY123" fmla="*/ 1550615 h 2224519"/>
                  <a:gd name="connsiteX124" fmla="*/ 1755393 w 3299499"/>
                  <a:gd name="connsiteY124" fmla="*/ 1719046 h 2224519"/>
                  <a:gd name="connsiteX125" fmla="*/ 1596312 w 3299499"/>
                  <a:gd name="connsiteY125" fmla="*/ 2013962 h 2224519"/>
                  <a:gd name="connsiteX126" fmla="*/ 1574831 w 3299499"/>
                  <a:gd name="connsiteY126" fmla="*/ 1921749 h 2224519"/>
                  <a:gd name="connsiteX127" fmla="*/ 1471464 w 3299499"/>
                  <a:gd name="connsiteY127" fmla="*/ 2065646 h 2224519"/>
                  <a:gd name="connsiteX128" fmla="*/ 1582781 w 3299499"/>
                  <a:gd name="connsiteY128" fmla="*/ 2133232 h 2224519"/>
                  <a:gd name="connsiteX129" fmla="*/ 1451584 w 3299499"/>
                  <a:gd name="connsiteY129" fmla="*/ 2200818 h 2224519"/>
                  <a:gd name="connsiteX130" fmla="*/ 1228948 w 3299499"/>
                  <a:gd name="connsiteY130" fmla="*/ 2208769 h 2224519"/>
                  <a:gd name="connsiteX131" fmla="*/ 982457 w 3299499"/>
                  <a:gd name="connsiteY131" fmla="*/ 2216722 h 2224519"/>
                  <a:gd name="connsiteX132" fmla="*/ 966555 w 3299499"/>
                  <a:gd name="connsiteY132" fmla="*/ 2137207 h 2224519"/>
                  <a:gd name="connsiteX133" fmla="*/ 1197143 w 3299499"/>
                  <a:gd name="connsiteY133" fmla="*/ 2161061 h 2224519"/>
                  <a:gd name="connsiteX134" fmla="*/ 1324364 w 3299499"/>
                  <a:gd name="connsiteY134" fmla="*/ 2141182 h 2224519"/>
                  <a:gd name="connsiteX135" fmla="*/ 1280632 w 3299499"/>
                  <a:gd name="connsiteY135" fmla="*/ 1954329 h 2224519"/>
                  <a:gd name="connsiteX136" fmla="*/ 1407852 w 3299499"/>
                  <a:gd name="connsiteY136" fmla="*/ 1926500 h 2224519"/>
                  <a:gd name="connsiteX137" fmla="*/ 1247453 w 3299499"/>
                  <a:gd name="connsiteY137" fmla="*/ 1884840 h 2224519"/>
                  <a:gd name="connsiteX138" fmla="*/ 1182614 w 3299499"/>
                  <a:gd name="connsiteY138" fmla="*/ 2054900 h 2224519"/>
                  <a:gd name="connsiteX139" fmla="*/ 1024793 w 3299499"/>
                  <a:gd name="connsiteY139" fmla="*/ 2120214 h 2224519"/>
                  <a:gd name="connsiteX140" fmla="*/ 884116 w 3299499"/>
                  <a:gd name="connsiteY140" fmla="*/ 1758474 h 2224519"/>
                  <a:gd name="connsiteX141" fmla="*/ 843922 w 3299499"/>
                  <a:gd name="connsiteY141" fmla="*/ 2069973 h 2224519"/>
                  <a:gd name="connsiteX142" fmla="*/ 703246 w 3299499"/>
                  <a:gd name="connsiteY142" fmla="*/ 1657991 h 2224519"/>
                  <a:gd name="connsiteX143" fmla="*/ 803729 w 3299499"/>
                  <a:gd name="connsiteY143" fmla="*/ 1406782 h 2224519"/>
                  <a:gd name="connsiteX144" fmla="*/ 884115 w 3299499"/>
                  <a:gd name="connsiteY144" fmla="*/ 1246008 h 2224519"/>
                  <a:gd name="connsiteX145" fmla="*/ 1160446 w 3299499"/>
                  <a:gd name="connsiteY145" fmla="*/ 1125427 h 2224519"/>
                  <a:gd name="connsiteX146" fmla="*/ 1637744 w 3299499"/>
                  <a:gd name="connsiteY146" fmla="*/ 648131 h 2224519"/>
                  <a:gd name="connsiteX147" fmla="*/ 1763348 w 3299499"/>
                  <a:gd name="connsiteY147" fmla="*/ 336632 h 2224519"/>
                  <a:gd name="connsiteX148" fmla="*/ 1642768 w 3299499"/>
                  <a:gd name="connsiteY148" fmla="*/ 376825 h 2224519"/>
                  <a:gd name="connsiteX149" fmla="*/ 1451848 w 3299499"/>
                  <a:gd name="connsiteY149" fmla="*/ 658179 h 2224519"/>
                  <a:gd name="connsiteX150" fmla="*/ 1170498 w 3299499"/>
                  <a:gd name="connsiteY150" fmla="*/ 497404 h 2224519"/>
                  <a:gd name="connsiteX151" fmla="*/ 1200641 w 3299499"/>
                  <a:gd name="connsiteY151" fmla="*/ 633056 h 2224519"/>
                  <a:gd name="connsiteX152" fmla="*/ 1115230 w 3299499"/>
                  <a:gd name="connsiteY152" fmla="*/ 869194 h 2224519"/>
                  <a:gd name="connsiteX153" fmla="*/ 1100158 w 3299499"/>
                  <a:gd name="connsiteY153" fmla="*/ 1004845 h 2224519"/>
                  <a:gd name="connsiteX154" fmla="*/ 904215 w 3299499"/>
                  <a:gd name="connsiteY154" fmla="*/ 1014893 h 2224519"/>
                  <a:gd name="connsiteX155" fmla="*/ 929336 w 3299499"/>
                  <a:gd name="connsiteY155" fmla="*/ 1175667 h 2224519"/>
                  <a:gd name="connsiteX156" fmla="*/ 708272 w 3299499"/>
                  <a:gd name="connsiteY156" fmla="*/ 984749 h 2224519"/>
                  <a:gd name="connsiteX157" fmla="*/ 607789 w 3299499"/>
                  <a:gd name="connsiteY157" fmla="*/ 914411 h 2224519"/>
                  <a:gd name="connsiteX158" fmla="*/ 809594 w 3299499"/>
                  <a:gd name="connsiteY158" fmla="*/ 1313832 h 2224519"/>
                  <a:gd name="connsiteX159" fmla="*/ 512330 w 3299499"/>
                  <a:gd name="connsiteY159" fmla="*/ 1356538 h 2224519"/>
                  <a:gd name="connsiteX160" fmla="*/ 647983 w 3299499"/>
                  <a:gd name="connsiteY160" fmla="*/ 1874028 h 2224519"/>
                  <a:gd name="connsiteX161" fmla="*/ 537449 w 3299499"/>
                  <a:gd name="connsiteY161" fmla="*/ 1798666 h 2224519"/>
                  <a:gd name="connsiteX162" fmla="*/ 391749 w 3299499"/>
                  <a:gd name="connsiteY162" fmla="*/ 1733351 h 2224519"/>
                  <a:gd name="connsiteX163" fmla="*/ 230975 w 3299499"/>
                  <a:gd name="connsiteY163" fmla="*/ 1436924 h 2224519"/>
                  <a:gd name="connsiteX164" fmla="*/ 356580 w 3299499"/>
                  <a:gd name="connsiteY164" fmla="*/ 1668037 h 2224519"/>
                  <a:gd name="connsiteX165" fmla="*/ 431942 w 3299499"/>
                  <a:gd name="connsiteY165" fmla="*/ 1833835 h 2224519"/>
                  <a:gd name="connsiteX166" fmla="*/ 527402 w 3299499"/>
                  <a:gd name="connsiteY166" fmla="*/ 1874028 h 2224519"/>
                  <a:gd name="connsiteX167" fmla="*/ 507305 w 3299499"/>
                  <a:gd name="connsiteY167" fmla="*/ 1989585 h 2224519"/>
                  <a:gd name="connsiteX168" fmla="*/ 311362 w 3299499"/>
                  <a:gd name="connsiteY168" fmla="*/ 2180503 h 2224519"/>
                  <a:gd name="connsiteX169" fmla="*/ 250235 w 3299499"/>
                  <a:gd name="connsiteY169" fmla="*/ 2142821 h 2224519"/>
                  <a:gd name="connsiteX170" fmla="*/ 220927 w 3299499"/>
                  <a:gd name="connsiteY170" fmla="*/ 1989584 h 2224519"/>
                  <a:gd name="connsiteX171" fmla="*/ 120444 w 3299499"/>
                  <a:gd name="connsiteY171" fmla="*/ 1909197 h 2224519"/>
                  <a:gd name="connsiteX172" fmla="*/ 65177 w 3299499"/>
                  <a:gd name="connsiteY172" fmla="*/ 1869004 h 2224519"/>
                  <a:gd name="connsiteX173" fmla="*/ 80251 w 3299499"/>
                  <a:gd name="connsiteY173" fmla="*/ 1673060 h 2224519"/>
                  <a:gd name="connsiteX174" fmla="*/ 205854 w 3299499"/>
                  <a:gd name="connsiteY174" fmla="*/ 1813738 h 2224519"/>
                  <a:gd name="connsiteX175" fmla="*/ 301314 w 3299499"/>
                  <a:gd name="connsiteY175" fmla="*/ 1974512 h 2224519"/>
                  <a:gd name="connsiteX176" fmla="*/ 326435 w 3299499"/>
                  <a:gd name="connsiteY176" fmla="*/ 1863979 h 2224519"/>
                  <a:gd name="connsiteX177" fmla="*/ 175710 w 3299499"/>
                  <a:gd name="connsiteY177" fmla="*/ 1517311 h 2224519"/>
                  <a:gd name="connsiteX178" fmla="*/ 150589 w 3299499"/>
                  <a:gd name="connsiteY178" fmla="*/ 1482143 h 2224519"/>
                  <a:gd name="connsiteX179" fmla="*/ 30008 w 3299499"/>
                  <a:gd name="connsiteY179" fmla="*/ 1642916 h 2224519"/>
                  <a:gd name="connsiteX180" fmla="*/ 19959 w 3299499"/>
                  <a:gd name="connsiteY180" fmla="*/ 1798665 h 2224519"/>
                  <a:gd name="connsiteX181" fmla="*/ 75227 w 3299499"/>
                  <a:gd name="connsiteY181" fmla="*/ 1301271 h 2224519"/>
                  <a:gd name="connsiteX182" fmla="*/ 175709 w 3299499"/>
                  <a:gd name="connsiteY182" fmla="*/ 1341465 h 2224519"/>
                  <a:gd name="connsiteX183" fmla="*/ 170685 w 3299499"/>
                  <a:gd name="connsiteY183" fmla="*/ 1125426 h 2224519"/>
                  <a:gd name="connsiteX184" fmla="*/ 95322 w 3299499"/>
                  <a:gd name="connsiteY184" fmla="*/ 1235957 h 2224519"/>
                  <a:gd name="connsiteX185" fmla="*/ 180733 w 3299499"/>
                  <a:gd name="connsiteY185" fmla="*/ 1045039 h 2224519"/>
                  <a:gd name="connsiteX186" fmla="*/ 276193 w 3299499"/>
                  <a:gd name="connsiteY186" fmla="*/ 864168 h 2224519"/>
                  <a:gd name="connsiteX187" fmla="*/ 471298 w 3299499"/>
                  <a:gd name="connsiteY18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31321 w 3299499"/>
                  <a:gd name="connsiteY57" fmla="*/ 865646 h 2224519"/>
                  <a:gd name="connsiteX58" fmla="*/ 2960305 w 3299499"/>
                  <a:gd name="connsiteY58" fmla="*/ 1058646 h 2224519"/>
                  <a:gd name="connsiteX59" fmla="*/ 3067861 w 3299499"/>
                  <a:gd name="connsiteY59" fmla="*/ 1171826 h 2224519"/>
                  <a:gd name="connsiteX60" fmla="*/ 3154749 w 3299499"/>
                  <a:gd name="connsiteY60" fmla="*/ 1002186 h 2224519"/>
                  <a:gd name="connsiteX61" fmla="*/ 2646842 w 3299499"/>
                  <a:gd name="connsiteY61" fmla="*/ 225252 h 2224519"/>
                  <a:gd name="connsiteX62" fmla="*/ 3022347 w 3299499"/>
                  <a:gd name="connsiteY62" fmla="*/ 600842 h 2224519"/>
                  <a:gd name="connsiteX63" fmla="*/ 3146474 w 3299499"/>
                  <a:gd name="connsiteY63" fmla="*/ 824271 h 2224519"/>
                  <a:gd name="connsiteX64" fmla="*/ 3295297 w 3299499"/>
                  <a:gd name="connsiteY64" fmla="*/ 1254404 h 2224519"/>
                  <a:gd name="connsiteX65" fmla="*/ 3022994 w 3299499"/>
                  <a:gd name="connsiteY65" fmla="*/ 1569182 h 2224519"/>
                  <a:gd name="connsiteX66" fmla="*/ 2712657 w 3299499"/>
                  <a:gd name="connsiteY66" fmla="*/ 1572996 h 2224519"/>
                  <a:gd name="connsiteX67" fmla="*/ 2364994 w 3299499"/>
                  <a:gd name="connsiteY67" fmla="*/ 1739684 h 2224519"/>
                  <a:gd name="connsiteX68" fmla="*/ 1741107 w 3299499"/>
                  <a:gd name="connsiteY68" fmla="*/ 1953996 h 2224519"/>
                  <a:gd name="connsiteX69" fmla="*/ 1783969 w 3299499"/>
                  <a:gd name="connsiteY69" fmla="*/ 1796834 h 2224519"/>
                  <a:gd name="connsiteX70" fmla="*/ 1836357 w 3299499"/>
                  <a:gd name="connsiteY70" fmla="*/ 1606334 h 2224519"/>
                  <a:gd name="connsiteX71" fmla="*/ 2164969 w 3299499"/>
                  <a:gd name="connsiteY71" fmla="*/ 1577759 h 2224519"/>
                  <a:gd name="connsiteX72" fmla="*/ 2050669 w 3299499"/>
                  <a:gd name="connsiteY72" fmla="*/ 1434884 h 2224519"/>
                  <a:gd name="connsiteX73" fmla="*/ 2241169 w 3299499"/>
                  <a:gd name="connsiteY73" fmla="*/ 1339634 h 2224519"/>
                  <a:gd name="connsiteX74" fmla="*/ 2339650 w 3299499"/>
                  <a:gd name="connsiteY74" fmla="*/ 1482143 h 2224519"/>
                  <a:gd name="connsiteX75" fmla="*/ 2331894 w 3299499"/>
                  <a:gd name="connsiteY75" fmla="*/ 1673849 h 2224519"/>
                  <a:gd name="connsiteX76" fmla="*/ 2343788 w 3299499"/>
                  <a:gd name="connsiteY76" fmla="*/ 1428354 h 2224519"/>
                  <a:gd name="connsiteX77" fmla="*/ 2720306 w 3299499"/>
                  <a:gd name="connsiteY77" fmla="*/ 1293883 h 2224519"/>
                  <a:gd name="connsiteX78" fmla="*/ 2888869 w 3299499"/>
                  <a:gd name="connsiteY78" fmla="*/ 1406308 h 2224519"/>
                  <a:gd name="connsiteX79" fmla="*/ 2769954 w 3299499"/>
                  <a:gd name="connsiteY79" fmla="*/ 1300090 h 2224519"/>
                  <a:gd name="connsiteX80" fmla="*/ 2889945 w 3299499"/>
                  <a:gd name="connsiteY80" fmla="*/ 1304227 h 2224519"/>
                  <a:gd name="connsiteX81" fmla="*/ 3067860 w 3299499"/>
                  <a:gd name="connsiteY81" fmla="*/ 1432491 h 2224519"/>
                  <a:gd name="connsiteX82" fmla="*/ 3217093 w 3299499"/>
                  <a:gd name="connsiteY82" fmla="*/ 1277570 h 2224519"/>
                  <a:gd name="connsiteX83" fmla="*/ 3237501 w 3299499"/>
                  <a:gd name="connsiteY83" fmla="*/ 1072524 h 2224519"/>
                  <a:gd name="connsiteX84" fmla="*/ 3071998 w 3299499"/>
                  <a:gd name="connsiteY84" fmla="*/ 1386978 h 2224519"/>
                  <a:gd name="connsiteX85" fmla="*/ 3109236 w 3299499"/>
                  <a:gd name="connsiteY85" fmla="*/ 1312503 h 2224519"/>
                  <a:gd name="connsiteX86" fmla="*/ 2894083 w 3299499"/>
                  <a:gd name="connsiteY86" fmla="*/ 1266989 h 2224519"/>
                  <a:gd name="connsiteX87" fmla="*/ 2794782 w 3299499"/>
                  <a:gd name="connsiteY87" fmla="*/ 1204926 h 2224519"/>
                  <a:gd name="connsiteX88" fmla="*/ 2584069 w 3299499"/>
                  <a:gd name="connsiteY88" fmla="*/ 1239621 h 2224519"/>
                  <a:gd name="connsiteX89" fmla="*/ 2044267 w 3299499"/>
                  <a:gd name="connsiteY89" fmla="*/ 1386634 h 2224519"/>
                  <a:gd name="connsiteX90" fmla="*/ 2005425 w 3299499"/>
                  <a:gd name="connsiteY90" fmla="*/ 1225334 h 2224519"/>
                  <a:gd name="connsiteX91" fmla="*/ 2372137 w 3299499"/>
                  <a:gd name="connsiteY91" fmla="*/ 1108652 h 2224519"/>
                  <a:gd name="connsiteX92" fmla="*/ 2803144 w 3299499"/>
                  <a:gd name="connsiteY92" fmla="*/ 1101508 h 2224519"/>
                  <a:gd name="connsiteX93" fmla="*/ 2560257 w 3299499"/>
                  <a:gd name="connsiteY93" fmla="*/ 820521 h 2224519"/>
                  <a:gd name="connsiteX94" fmla="*/ 2226881 w 3299499"/>
                  <a:gd name="connsiteY94" fmla="*/ 1049121 h 2224519"/>
                  <a:gd name="connsiteX95" fmla="*/ 2105637 w 3299499"/>
                  <a:gd name="connsiteY95" fmla="*/ 967096 h 2224519"/>
                  <a:gd name="connsiteX96" fmla="*/ 1771168 w 3299499"/>
                  <a:gd name="connsiteY96" fmla="*/ 1203194 h 2224519"/>
                  <a:gd name="connsiteX97" fmla="*/ 1666272 w 3299499"/>
                  <a:gd name="connsiteY97" fmla="*/ 1103537 h 2224519"/>
                  <a:gd name="connsiteX98" fmla="*/ 1333340 w 3299499"/>
                  <a:gd name="connsiteY98" fmla="*/ 1505003 h 2224519"/>
                  <a:gd name="connsiteX99" fmla="*/ 1260930 w 3299499"/>
                  <a:gd name="connsiteY99" fmla="*/ 1457024 h 2224519"/>
                  <a:gd name="connsiteX100" fmla="*/ 1613074 w 3299499"/>
                  <a:gd name="connsiteY100" fmla="*/ 1076685 h 2224519"/>
                  <a:gd name="connsiteX101" fmla="*/ 1920715 w 3299499"/>
                  <a:gd name="connsiteY101" fmla="*/ 821267 h 2224519"/>
                  <a:gd name="connsiteX102" fmla="*/ 1829273 w 3299499"/>
                  <a:gd name="connsiteY102" fmla="*/ 817291 h 2224519"/>
                  <a:gd name="connsiteX103" fmla="*/ 1773614 w 3299499"/>
                  <a:gd name="connsiteY103" fmla="*/ 761632 h 2224519"/>
                  <a:gd name="connsiteX104" fmla="*/ 1456874 w 3299499"/>
                  <a:gd name="connsiteY104" fmla="*/ 1004847 h 2224519"/>
                  <a:gd name="connsiteX105" fmla="*/ 1527211 w 3299499"/>
                  <a:gd name="connsiteY105" fmla="*/ 753639 h 2224519"/>
                  <a:gd name="connsiteX106" fmla="*/ 1421703 w 3299499"/>
                  <a:gd name="connsiteY106" fmla="*/ 834026 h 2224519"/>
                  <a:gd name="connsiteX107" fmla="*/ 1512138 w 3299499"/>
                  <a:gd name="connsiteY107" fmla="*/ 834026 h 2224519"/>
                  <a:gd name="connsiteX108" fmla="*/ 1371461 w 3299499"/>
                  <a:gd name="connsiteY108" fmla="*/ 1019920 h 2224519"/>
                  <a:gd name="connsiteX109" fmla="*/ 1115228 w 3299499"/>
                  <a:gd name="connsiteY109" fmla="*/ 1246008 h 2224519"/>
                  <a:gd name="connsiteX110" fmla="*/ 907141 w 3299499"/>
                  <a:gd name="connsiteY110" fmla="*/ 1537410 h 2224519"/>
                  <a:gd name="connsiteX111" fmla="*/ 858995 w 3299499"/>
                  <a:gd name="connsiteY111" fmla="*/ 1612773 h 2224519"/>
                  <a:gd name="connsiteX112" fmla="*/ 1009720 w 3299499"/>
                  <a:gd name="connsiteY112" fmla="*/ 1909199 h 2224519"/>
                  <a:gd name="connsiteX113" fmla="*/ 1100156 w 3299499"/>
                  <a:gd name="connsiteY113" fmla="*/ 1889102 h 2224519"/>
                  <a:gd name="connsiteX114" fmla="*/ 1243117 w 3299499"/>
                  <a:gd name="connsiteY114" fmla="*/ 1429806 h 2224519"/>
                  <a:gd name="connsiteX115" fmla="*/ 1356169 w 3299499"/>
                  <a:gd name="connsiteY115" fmla="*/ 1501105 h 2224519"/>
                  <a:gd name="connsiteX116" fmla="*/ 1352194 w 3299499"/>
                  <a:gd name="connsiteY116" fmla="*/ 1596520 h 2224519"/>
                  <a:gd name="connsiteX117" fmla="*/ 1324384 w 3299499"/>
                  <a:gd name="connsiteY117" fmla="*/ 1770376 h 2224519"/>
                  <a:gd name="connsiteX118" fmla="*/ 1416465 w 3299499"/>
                  <a:gd name="connsiteY118" fmla="*/ 1910842 h 2224519"/>
                  <a:gd name="connsiteX119" fmla="*/ 1340269 w 3299499"/>
                  <a:gd name="connsiteY119" fmla="*/ 1640250 h 2224519"/>
                  <a:gd name="connsiteX120" fmla="*/ 1606637 w 3299499"/>
                  <a:gd name="connsiteY120" fmla="*/ 1513030 h 2224519"/>
                  <a:gd name="connsiteX121" fmla="*/ 1723643 w 3299499"/>
                  <a:gd name="connsiteY121" fmla="*/ 1293596 h 2224519"/>
                  <a:gd name="connsiteX122" fmla="*/ 1989073 w 3299499"/>
                  <a:gd name="connsiteY122" fmla="*/ 1262840 h 2224519"/>
                  <a:gd name="connsiteX123" fmla="*/ 1885956 w 3299499"/>
                  <a:gd name="connsiteY123" fmla="*/ 1550615 h 2224519"/>
                  <a:gd name="connsiteX124" fmla="*/ 1755393 w 3299499"/>
                  <a:gd name="connsiteY124" fmla="*/ 1719046 h 2224519"/>
                  <a:gd name="connsiteX125" fmla="*/ 1596312 w 3299499"/>
                  <a:gd name="connsiteY125" fmla="*/ 2013962 h 2224519"/>
                  <a:gd name="connsiteX126" fmla="*/ 1574831 w 3299499"/>
                  <a:gd name="connsiteY126" fmla="*/ 1921749 h 2224519"/>
                  <a:gd name="connsiteX127" fmla="*/ 1471464 w 3299499"/>
                  <a:gd name="connsiteY127" fmla="*/ 2065646 h 2224519"/>
                  <a:gd name="connsiteX128" fmla="*/ 1582781 w 3299499"/>
                  <a:gd name="connsiteY128" fmla="*/ 2133232 h 2224519"/>
                  <a:gd name="connsiteX129" fmla="*/ 1451584 w 3299499"/>
                  <a:gd name="connsiteY129" fmla="*/ 2200818 h 2224519"/>
                  <a:gd name="connsiteX130" fmla="*/ 1228948 w 3299499"/>
                  <a:gd name="connsiteY130" fmla="*/ 2208769 h 2224519"/>
                  <a:gd name="connsiteX131" fmla="*/ 982457 w 3299499"/>
                  <a:gd name="connsiteY131" fmla="*/ 2216722 h 2224519"/>
                  <a:gd name="connsiteX132" fmla="*/ 966555 w 3299499"/>
                  <a:gd name="connsiteY132" fmla="*/ 2137207 h 2224519"/>
                  <a:gd name="connsiteX133" fmla="*/ 1197143 w 3299499"/>
                  <a:gd name="connsiteY133" fmla="*/ 2161061 h 2224519"/>
                  <a:gd name="connsiteX134" fmla="*/ 1324364 w 3299499"/>
                  <a:gd name="connsiteY134" fmla="*/ 2141182 h 2224519"/>
                  <a:gd name="connsiteX135" fmla="*/ 1280632 w 3299499"/>
                  <a:gd name="connsiteY135" fmla="*/ 1954329 h 2224519"/>
                  <a:gd name="connsiteX136" fmla="*/ 1407852 w 3299499"/>
                  <a:gd name="connsiteY136" fmla="*/ 1926500 h 2224519"/>
                  <a:gd name="connsiteX137" fmla="*/ 1247453 w 3299499"/>
                  <a:gd name="connsiteY137" fmla="*/ 1884840 h 2224519"/>
                  <a:gd name="connsiteX138" fmla="*/ 1182614 w 3299499"/>
                  <a:gd name="connsiteY138" fmla="*/ 2054900 h 2224519"/>
                  <a:gd name="connsiteX139" fmla="*/ 1024793 w 3299499"/>
                  <a:gd name="connsiteY139" fmla="*/ 2120214 h 2224519"/>
                  <a:gd name="connsiteX140" fmla="*/ 884116 w 3299499"/>
                  <a:gd name="connsiteY140" fmla="*/ 1758474 h 2224519"/>
                  <a:gd name="connsiteX141" fmla="*/ 843922 w 3299499"/>
                  <a:gd name="connsiteY141" fmla="*/ 2069973 h 2224519"/>
                  <a:gd name="connsiteX142" fmla="*/ 703246 w 3299499"/>
                  <a:gd name="connsiteY142" fmla="*/ 1657991 h 2224519"/>
                  <a:gd name="connsiteX143" fmla="*/ 803729 w 3299499"/>
                  <a:gd name="connsiteY143" fmla="*/ 1406782 h 2224519"/>
                  <a:gd name="connsiteX144" fmla="*/ 884115 w 3299499"/>
                  <a:gd name="connsiteY144" fmla="*/ 1246008 h 2224519"/>
                  <a:gd name="connsiteX145" fmla="*/ 1160446 w 3299499"/>
                  <a:gd name="connsiteY145" fmla="*/ 1125427 h 2224519"/>
                  <a:gd name="connsiteX146" fmla="*/ 1637744 w 3299499"/>
                  <a:gd name="connsiteY146" fmla="*/ 648131 h 2224519"/>
                  <a:gd name="connsiteX147" fmla="*/ 1763348 w 3299499"/>
                  <a:gd name="connsiteY147" fmla="*/ 336632 h 2224519"/>
                  <a:gd name="connsiteX148" fmla="*/ 1642768 w 3299499"/>
                  <a:gd name="connsiteY148" fmla="*/ 376825 h 2224519"/>
                  <a:gd name="connsiteX149" fmla="*/ 1451848 w 3299499"/>
                  <a:gd name="connsiteY149" fmla="*/ 658179 h 2224519"/>
                  <a:gd name="connsiteX150" fmla="*/ 1170498 w 3299499"/>
                  <a:gd name="connsiteY150" fmla="*/ 497404 h 2224519"/>
                  <a:gd name="connsiteX151" fmla="*/ 1200641 w 3299499"/>
                  <a:gd name="connsiteY151" fmla="*/ 633056 h 2224519"/>
                  <a:gd name="connsiteX152" fmla="*/ 1115230 w 3299499"/>
                  <a:gd name="connsiteY152" fmla="*/ 869194 h 2224519"/>
                  <a:gd name="connsiteX153" fmla="*/ 1100158 w 3299499"/>
                  <a:gd name="connsiteY153" fmla="*/ 1004845 h 2224519"/>
                  <a:gd name="connsiteX154" fmla="*/ 904215 w 3299499"/>
                  <a:gd name="connsiteY154" fmla="*/ 1014893 h 2224519"/>
                  <a:gd name="connsiteX155" fmla="*/ 929336 w 3299499"/>
                  <a:gd name="connsiteY155" fmla="*/ 1175667 h 2224519"/>
                  <a:gd name="connsiteX156" fmla="*/ 708272 w 3299499"/>
                  <a:gd name="connsiteY156" fmla="*/ 984749 h 2224519"/>
                  <a:gd name="connsiteX157" fmla="*/ 607789 w 3299499"/>
                  <a:gd name="connsiteY157" fmla="*/ 914411 h 2224519"/>
                  <a:gd name="connsiteX158" fmla="*/ 809594 w 3299499"/>
                  <a:gd name="connsiteY158" fmla="*/ 1313832 h 2224519"/>
                  <a:gd name="connsiteX159" fmla="*/ 512330 w 3299499"/>
                  <a:gd name="connsiteY159" fmla="*/ 1356538 h 2224519"/>
                  <a:gd name="connsiteX160" fmla="*/ 647983 w 3299499"/>
                  <a:gd name="connsiteY160" fmla="*/ 1874028 h 2224519"/>
                  <a:gd name="connsiteX161" fmla="*/ 537449 w 3299499"/>
                  <a:gd name="connsiteY161" fmla="*/ 1798666 h 2224519"/>
                  <a:gd name="connsiteX162" fmla="*/ 391749 w 3299499"/>
                  <a:gd name="connsiteY162" fmla="*/ 1733351 h 2224519"/>
                  <a:gd name="connsiteX163" fmla="*/ 230975 w 3299499"/>
                  <a:gd name="connsiteY163" fmla="*/ 1436924 h 2224519"/>
                  <a:gd name="connsiteX164" fmla="*/ 356580 w 3299499"/>
                  <a:gd name="connsiteY164" fmla="*/ 1668037 h 2224519"/>
                  <a:gd name="connsiteX165" fmla="*/ 431942 w 3299499"/>
                  <a:gd name="connsiteY165" fmla="*/ 1833835 h 2224519"/>
                  <a:gd name="connsiteX166" fmla="*/ 527402 w 3299499"/>
                  <a:gd name="connsiteY166" fmla="*/ 1874028 h 2224519"/>
                  <a:gd name="connsiteX167" fmla="*/ 507305 w 3299499"/>
                  <a:gd name="connsiteY167" fmla="*/ 1989585 h 2224519"/>
                  <a:gd name="connsiteX168" fmla="*/ 311362 w 3299499"/>
                  <a:gd name="connsiteY168" fmla="*/ 2180503 h 2224519"/>
                  <a:gd name="connsiteX169" fmla="*/ 250235 w 3299499"/>
                  <a:gd name="connsiteY169" fmla="*/ 2142821 h 2224519"/>
                  <a:gd name="connsiteX170" fmla="*/ 220927 w 3299499"/>
                  <a:gd name="connsiteY170" fmla="*/ 1989584 h 2224519"/>
                  <a:gd name="connsiteX171" fmla="*/ 120444 w 3299499"/>
                  <a:gd name="connsiteY171" fmla="*/ 1909197 h 2224519"/>
                  <a:gd name="connsiteX172" fmla="*/ 65177 w 3299499"/>
                  <a:gd name="connsiteY172" fmla="*/ 1869004 h 2224519"/>
                  <a:gd name="connsiteX173" fmla="*/ 80251 w 3299499"/>
                  <a:gd name="connsiteY173" fmla="*/ 1673060 h 2224519"/>
                  <a:gd name="connsiteX174" fmla="*/ 205854 w 3299499"/>
                  <a:gd name="connsiteY174" fmla="*/ 1813738 h 2224519"/>
                  <a:gd name="connsiteX175" fmla="*/ 301314 w 3299499"/>
                  <a:gd name="connsiteY175" fmla="*/ 1974512 h 2224519"/>
                  <a:gd name="connsiteX176" fmla="*/ 326435 w 3299499"/>
                  <a:gd name="connsiteY176" fmla="*/ 1863979 h 2224519"/>
                  <a:gd name="connsiteX177" fmla="*/ 175710 w 3299499"/>
                  <a:gd name="connsiteY177" fmla="*/ 1517311 h 2224519"/>
                  <a:gd name="connsiteX178" fmla="*/ 150589 w 3299499"/>
                  <a:gd name="connsiteY178" fmla="*/ 1482143 h 2224519"/>
                  <a:gd name="connsiteX179" fmla="*/ 30008 w 3299499"/>
                  <a:gd name="connsiteY179" fmla="*/ 1642916 h 2224519"/>
                  <a:gd name="connsiteX180" fmla="*/ 19959 w 3299499"/>
                  <a:gd name="connsiteY180" fmla="*/ 1798665 h 2224519"/>
                  <a:gd name="connsiteX181" fmla="*/ 75227 w 3299499"/>
                  <a:gd name="connsiteY181" fmla="*/ 1301271 h 2224519"/>
                  <a:gd name="connsiteX182" fmla="*/ 175709 w 3299499"/>
                  <a:gd name="connsiteY182" fmla="*/ 1341465 h 2224519"/>
                  <a:gd name="connsiteX183" fmla="*/ 170685 w 3299499"/>
                  <a:gd name="connsiteY183" fmla="*/ 1125426 h 2224519"/>
                  <a:gd name="connsiteX184" fmla="*/ 95322 w 3299499"/>
                  <a:gd name="connsiteY184" fmla="*/ 1235957 h 2224519"/>
                  <a:gd name="connsiteX185" fmla="*/ 180733 w 3299499"/>
                  <a:gd name="connsiteY185" fmla="*/ 1045039 h 2224519"/>
                  <a:gd name="connsiteX186" fmla="*/ 276193 w 3299499"/>
                  <a:gd name="connsiteY186" fmla="*/ 864168 h 2224519"/>
                  <a:gd name="connsiteX187" fmla="*/ 471298 w 3299499"/>
                  <a:gd name="connsiteY18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31321 w 3299499"/>
                  <a:gd name="connsiteY57" fmla="*/ 865646 h 2224519"/>
                  <a:gd name="connsiteX58" fmla="*/ 2939596 w 3299499"/>
                  <a:gd name="connsiteY58" fmla="*/ 964948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2646842 w 3299499"/>
                  <a:gd name="connsiteY62" fmla="*/ 225252 h 2224519"/>
                  <a:gd name="connsiteX63" fmla="*/ 3022347 w 3299499"/>
                  <a:gd name="connsiteY63" fmla="*/ 600842 h 2224519"/>
                  <a:gd name="connsiteX64" fmla="*/ 3146474 w 3299499"/>
                  <a:gd name="connsiteY64" fmla="*/ 824271 h 2224519"/>
                  <a:gd name="connsiteX65" fmla="*/ 3295297 w 3299499"/>
                  <a:gd name="connsiteY65" fmla="*/ 1254404 h 2224519"/>
                  <a:gd name="connsiteX66" fmla="*/ 3022994 w 3299499"/>
                  <a:gd name="connsiteY66" fmla="*/ 1569182 h 2224519"/>
                  <a:gd name="connsiteX67" fmla="*/ 2712657 w 3299499"/>
                  <a:gd name="connsiteY67" fmla="*/ 1572996 h 2224519"/>
                  <a:gd name="connsiteX68" fmla="*/ 2364994 w 3299499"/>
                  <a:gd name="connsiteY68" fmla="*/ 1739684 h 2224519"/>
                  <a:gd name="connsiteX69" fmla="*/ 1741107 w 3299499"/>
                  <a:gd name="connsiteY69" fmla="*/ 1953996 h 2224519"/>
                  <a:gd name="connsiteX70" fmla="*/ 1783969 w 3299499"/>
                  <a:gd name="connsiteY70" fmla="*/ 1796834 h 2224519"/>
                  <a:gd name="connsiteX71" fmla="*/ 1836357 w 3299499"/>
                  <a:gd name="connsiteY71" fmla="*/ 1606334 h 2224519"/>
                  <a:gd name="connsiteX72" fmla="*/ 2164969 w 3299499"/>
                  <a:gd name="connsiteY72" fmla="*/ 1577759 h 2224519"/>
                  <a:gd name="connsiteX73" fmla="*/ 2050669 w 3299499"/>
                  <a:gd name="connsiteY73" fmla="*/ 1434884 h 2224519"/>
                  <a:gd name="connsiteX74" fmla="*/ 2241169 w 3299499"/>
                  <a:gd name="connsiteY74" fmla="*/ 1339634 h 2224519"/>
                  <a:gd name="connsiteX75" fmla="*/ 2339650 w 3299499"/>
                  <a:gd name="connsiteY75" fmla="*/ 1482143 h 2224519"/>
                  <a:gd name="connsiteX76" fmla="*/ 2331894 w 3299499"/>
                  <a:gd name="connsiteY76" fmla="*/ 1673849 h 2224519"/>
                  <a:gd name="connsiteX77" fmla="*/ 2343788 w 3299499"/>
                  <a:gd name="connsiteY77" fmla="*/ 1428354 h 2224519"/>
                  <a:gd name="connsiteX78" fmla="*/ 2720306 w 3299499"/>
                  <a:gd name="connsiteY78" fmla="*/ 1293883 h 2224519"/>
                  <a:gd name="connsiteX79" fmla="*/ 2888869 w 3299499"/>
                  <a:gd name="connsiteY79" fmla="*/ 1406308 h 2224519"/>
                  <a:gd name="connsiteX80" fmla="*/ 2769954 w 3299499"/>
                  <a:gd name="connsiteY80" fmla="*/ 1300090 h 2224519"/>
                  <a:gd name="connsiteX81" fmla="*/ 2889945 w 3299499"/>
                  <a:gd name="connsiteY81" fmla="*/ 1304227 h 2224519"/>
                  <a:gd name="connsiteX82" fmla="*/ 3067860 w 3299499"/>
                  <a:gd name="connsiteY82" fmla="*/ 1432491 h 2224519"/>
                  <a:gd name="connsiteX83" fmla="*/ 3217093 w 3299499"/>
                  <a:gd name="connsiteY83" fmla="*/ 1277570 h 2224519"/>
                  <a:gd name="connsiteX84" fmla="*/ 3237501 w 3299499"/>
                  <a:gd name="connsiteY84" fmla="*/ 1072524 h 2224519"/>
                  <a:gd name="connsiteX85" fmla="*/ 3071998 w 3299499"/>
                  <a:gd name="connsiteY85" fmla="*/ 1386978 h 2224519"/>
                  <a:gd name="connsiteX86" fmla="*/ 3109236 w 3299499"/>
                  <a:gd name="connsiteY86" fmla="*/ 1312503 h 2224519"/>
                  <a:gd name="connsiteX87" fmla="*/ 2894083 w 3299499"/>
                  <a:gd name="connsiteY87" fmla="*/ 1266989 h 2224519"/>
                  <a:gd name="connsiteX88" fmla="*/ 2794782 w 3299499"/>
                  <a:gd name="connsiteY88" fmla="*/ 1204926 h 2224519"/>
                  <a:gd name="connsiteX89" fmla="*/ 2584069 w 3299499"/>
                  <a:gd name="connsiteY89" fmla="*/ 1239621 h 2224519"/>
                  <a:gd name="connsiteX90" fmla="*/ 2044267 w 3299499"/>
                  <a:gd name="connsiteY90" fmla="*/ 1386634 h 2224519"/>
                  <a:gd name="connsiteX91" fmla="*/ 2005425 w 3299499"/>
                  <a:gd name="connsiteY91" fmla="*/ 1225334 h 2224519"/>
                  <a:gd name="connsiteX92" fmla="*/ 2372137 w 3299499"/>
                  <a:gd name="connsiteY92" fmla="*/ 1108652 h 2224519"/>
                  <a:gd name="connsiteX93" fmla="*/ 2803144 w 3299499"/>
                  <a:gd name="connsiteY93" fmla="*/ 1101508 h 2224519"/>
                  <a:gd name="connsiteX94" fmla="*/ 2560257 w 3299499"/>
                  <a:gd name="connsiteY94" fmla="*/ 820521 h 2224519"/>
                  <a:gd name="connsiteX95" fmla="*/ 2226881 w 3299499"/>
                  <a:gd name="connsiteY95" fmla="*/ 1049121 h 2224519"/>
                  <a:gd name="connsiteX96" fmla="*/ 2105637 w 3299499"/>
                  <a:gd name="connsiteY96" fmla="*/ 967096 h 2224519"/>
                  <a:gd name="connsiteX97" fmla="*/ 1771168 w 3299499"/>
                  <a:gd name="connsiteY97" fmla="*/ 1203194 h 2224519"/>
                  <a:gd name="connsiteX98" fmla="*/ 1666272 w 3299499"/>
                  <a:gd name="connsiteY98" fmla="*/ 1103537 h 2224519"/>
                  <a:gd name="connsiteX99" fmla="*/ 1333340 w 3299499"/>
                  <a:gd name="connsiteY99" fmla="*/ 1505003 h 2224519"/>
                  <a:gd name="connsiteX100" fmla="*/ 1260930 w 3299499"/>
                  <a:gd name="connsiteY100" fmla="*/ 1457024 h 2224519"/>
                  <a:gd name="connsiteX101" fmla="*/ 1613074 w 3299499"/>
                  <a:gd name="connsiteY101" fmla="*/ 1076685 h 2224519"/>
                  <a:gd name="connsiteX102" fmla="*/ 1920715 w 3299499"/>
                  <a:gd name="connsiteY102" fmla="*/ 821267 h 2224519"/>
                  <a:gd name="connsiteX103" fmla="*/ 1829273 w 3299499"/>
                  <a:gd name="connsiteY103" fmla="*/ 817291 h 2224519"/>
                  <a:gd name="connsiteX104" fmla="*/ 1773614 w 3299499"/>
                  <a:gd name="connsiteY104" fmla="*/ 761632 h 2224519"/>
                  <a:gd name="connsiteX105" fmla="*/ 1456874 w 3299499"/>
                  <a:gd name="connsiteY105" fmla="*/ 1004847 h 2224519"/>
                  <a:gd name="connsiteX106" fmla="*/ 1527211 w 3299499"/>
                  <a:gd name="connsiteY106" fmla="*/ 753639 h 2224519"/>
                  <a:gd name="connsiteX107" fmla="*/ 1421703 w 3299499"/>
                  <a:gd name="connsiteY107" fmla="*/ 834026 h 2224519"/>
                  <a:gd name="connsiteX108" fmla="*/ 1512138 w 3299499"/>
                  <a:gd name="connsiteY108" fmla="*/ 834026 h 2224519"/>
                  <a:gd name="connsiteX109" fmla="*/ 1371461 w 3299499"/>
                  <a:gd name="connsiteY109" fmla="*/ 1019920 h 2224519"/>
                  <a:gd name="connsiteX110" fmla="*/ 1115228 w 3299499"/>
                  <a:gd name="connsiteY110" fmla="*/ 1246008 h 2224519"/>
                  <a:gd name="connsiteX111" fmla="*/ 907141 w 3299499"/>
                  <a:gd name="connsiteY111" fmla="*/ 1537410 h 2224519"/>
                  <a:gd name="connsiteX112" fmla="*/ 858995 w 3299499"/>
                  <a:gd name="connsiteY112" fmla="*/ 1612773 h 2224519"/>
                  <a:gd name="connsiteX113" fmla="*/ 1009720 w 3299499"/>
                  <a:gd name="connsiteY113" fmla="*/ 1909199 h 2224519"/>
                  <a:gd name="connsiteX114" fmla="*/ 1100156 w 3299499"/>
                  <a:gd name="connsiteY114" fmla="*/ 1889102 h 2224519"/>
                  <a:gd name="connsiteX115" fmla="*/ 1243117 w 3299499"/>
                  <a:gd name="connsiteY115" fmla="*/ 1429806 h 2224519"/>
                  <a:gd name="connsiteX116" fmla="*/ 1356169 w 3299499"/>
                  <a:gd name="connsiteY116" fmla="*/ 1501105 h 2224519"/>
                  <a:gd name="connsiteX117" fmla="*/ 1352194 w 3299499"/>
                  <a:gd name="connsiteY117" fmla="*/ 1596520 h 2224519"/>
                  <a:gd name="connsiteX118" fmla="*/ 1324384 w 3299499"/>
                  <a:gd name="connsiteY118" fmla="*/ 1770376 h 2224519"/>
                  <a:gd name="connsiteX119" fmla="*/ 1416465 w 3299499"/>
                  <a:gd name="connsiteY119" fmla="*/ 1910842 h 2224519"/>
                  <a:gd name="connsiteX120" fmla="*/ 1340269 w 3299499"/>
                  <a:gd name="connsiteY120" fmla="*/ 1640250 h 2224519"/>
                  <a:gd name="connsiteX121" fmla="*/ 1606637 w 3299499"/>
                  <a:gd name="connsiteY121" fmla="*/ 1513030 h 2224519"/>
                  <a:gd name="connsiteX122" fmla="*/ 1723643 w 3299499"/>
                  <a:gd name="connsiteY122" fmla="*/ 1293596 h 2224519"/>
                  <a:gd name="connsiteX123" fmla="*/ 1989073 w 3299499"/>
                  <a:gd name="connsiteY123" fmla="*/ 1262840 h 2224519"/>
                  <a:gd name="connsiteX124" fmla="*/ 1885956 w 3299499"/>
                  <a:gd name="connsiteY124" fmla="*/ 1550615 h 2224519"/>
                  <a:gd name="connsiteX125" fmla="*/ 1755393 w 3299499"/>
                  <a:gd name="connsiteY125" fmla="*/ 1719046 h 2224519"/>
                  <a:gd name="connsiteX126" fmla="*/ 1596312 w 3299499"/>
                  <a:gd name="connsiteY126" fmla="*/ 2013962 h 2224519"/>
                  <a:gd name="connsiteX127" fmla="*/ 1574831 w 3299499"/>
                  <a:gd name="connsiteY127" fmla="*/ 1921749 h 2224519"/>
                  <a:gd name="connsiteX128" fmla="*/ 1471464 w 3299499"/>
                  <a:gd name="connsiteY128" fmla="*/ 2065646 h 2224519"/>
                  <a:gd name="connsiteX129" fmla="*/ 1582781 w 3299499"/>
                  <a:gd name="connsiteY129" fmla="*/ 2133232 h 2224519"/>
                  <a:gd name="connsiteX130" fmla="*/ 1451584 w 3299499"/>
                  <a:gd name="connsiteY130" fmla="*/ 2200818 h 2224519"/>
                  <a:gd name="connsiteX131" fmla="*/ 1228948 w 3299499"/>
                  <a:gd name="connsiteY131" fmla="*/ 2208769 h 2224519"/>
                  <a:gd name="connsiteX132" fmla="*/ 982457 w 3299499"/>
                  <a:gd name="connsiteY132" fmla="*/ 2216722 h 2224519"/>
                  <a:gd name="connsiteX133" fmla="*/ 966555 w 3299499"/>
                  <a:gd name="connsiteY133" fmla="*/ 2137207 h 2224519"/>
                  <a:gd name="connsiteX134" fmla="*/ 1197143 w 3299499"/>
                  <a:gd name="connsiteY134" fmla="*/ 2161061 h 2224519"/>
                  <a:gd name="connsiteX135" fmla="*/ 1324364 w 3299499"/>
                  <a:gd name="connsiteY135" fmla="*/ 2141182 h 2224519"/>
                  <a:gd name="connsiteX136" fmla="*/ 1280632 w 3299499"/>
                  <a:gd name="connsiteY136" fmla="*/ 1954329 h 2224519"/>
                  <a:gd name="connsiteX137" fmla="*/ 1407852 w 3299499"/>
                  <a:gd name="connsiteY137" fmla="*/ 1926500 h 2224519"/>
                  <a:gd name="connsiteX138" fmla="*/ 1247453 w 3299499"/>
                  <a:gd name="connsiteY138" fmla="*/ 1884840 h 2224519"/>
                  <a:gd name="connsiteX139" fmla="*/ 1182614 w 3299499"/>
                  <a:gd name="connsiteY139" fmla="*/ 2054900 h 2224519"/>
                  <a:gd name="connsiteX140" fmla="*/ 1024793 w 3299499"/>
                  <a:gd name="connsiteY140" fmla="*/ 2120214 h 2224519"/>
                  <a:gd name="connsiteX141" fmla="*/ 884116 w 3299499"/>
                  <a:gd name="connsiteY141" fmla="*/ 1758474 h 2224519"/>
                  <a:gd name="connsiteX142" fmla="*/ 843922 w 3299499"/>
                  <a:gd name="connsiteY142" fmla="*/ 2069973 h 2224519"/>
                  <a:gd name="connsiteX143" fmla="*/ 703246 w 3299499"/>
                  <a:gd name="connsiteY143" fmla="*/ 1657991 h 2224519"/>
                  <a:gd name="connsiteX144" fmla="*/ 803729 w 3299499"/>
                  <a:gd name="connsiteY144" fmla="*/ 1406782 h 2224519"/>
                  <a:gd name="connsiteX145" fmla="*/ 884115 w 3299499"/>
                  <a:gd name="connsiteY145" fmla="*/ 1246008 h 2224519"/>
                  <a:gd name="connsiteX146" fmla="*/ 1160446 w 3299499"/>
                  <a:gd name="connsiteY146" fmla="*/ 1125427 h 2224519"/>
                  <a:gd name="connsiteX147" fmla="*/ 1637744 w 3299499"/>
                  <a:gd name="connsiteY147" fmla="*/ 648131 h 2224519"/>
                  <a:gd name="connsiteX148" fmla="*/ 1763348 w 3299499"/>
                  <a:gd name="connsiteY148" fmla="*/ 336632 h 2224519"/>
                  <a:gd name="connsiteX149" fmla="*/ 1642768 w 3299499"/>
                  <a:gd name="connsiteY149" fmla="*/ 376825 h 2224519"/>
                  <a:gd name="connsiteX150" fmla="*/ 1451848 w 3299499"/>
                  <a:gd name="connsiteY150" fmla="*/ 658179 h 2224519"/>
                  <a:gd name="connsiteX151" fmla="*/ 1170498 w 3299499"/>
                  <a:gd name="connsiteY151" fmla="*/ 497404 h 2224519"/>
                  <a:gd name="connsiteX152" fmla="*/ 1200641 w 3299499"/>
                  <a:gd name="connsiteY152" fmla="*/ 633056 h 2224519"/>
                  <a:gd name="connsiteX153" fmla="*/ 1115230 w 3299499"/>
                  <a:gd name="connsiteY153" fmla="*/ 869194 h 2224519"/>
                  <a:gd name="connsiteX154" fmla="*/ 1100158 w 3299499"/>
                  <a:gd name="connsiteY154" fmla="*/ 1004845 h 2224519"/>
                  <a:gd name="connsiteX155" fmla="*/ 904215 w 3299499"/>
                  <a:gd name="connsiteY155" fmla="*/ 1014893 h 2224519"/>
                  <a:gd name="connsiteX156" fmla="*/ 929336 w 3299499"/>
                  <a:gd name="connsiteY156" fmla="*/ 1175667 h 2224519"/>
                  <a:gd name="connsiteX157" fmla="*/ 708272 w 3299499"/>
                  <a:gd name="connsiteY157" fmla="*/ 984749 h 2224519"/>
                  <a:gd name="connsiteX158" fmla="*/ 607789 w 3299499"/>
                  <a:gd name="connsiteY158" fmla="*/ 914411 h 2224519"/>
                  <a:gd name="connsiteX159" fmla="*/ 809594 w 3299499"/>
                  <a:gd name="connsiteY159" fmla="*/ 1313832 h 2224519"/>
                  <a:gd name="connsiteX160" fmla="*/ 512330 w 3299499"/>
                  <a:gd name="connsiteY160" fmla="*/ 1356538 h 2224519"/>
                  <a:gd name="connsiteX161" fmla="*/ 647983 w 3299499"/>
                  <a:gd name="connsiteY161" fmla="*/ 1874028 h 2224519"/>
                  <a:gd name="connsiteX162" fmla="*/ 537449 w 3299499"/>
                  <a:gd name="connsiteY162" fmla="*/ 1798666 h 2224519"/>
                  <a:gd name="connsiteX163" fmla="*/ 391749 w 3299499"/>
                  <a:gd name="connsiteY163" fmla="*/ 1733351 h 2224519"/>
                  <a:gd name="connsiteX164" fmla="*/ 230975 w 3299499"/>
                  <a:gd name="connsiteY164" fmla="*/ 1436924 h 2224519"/>
                  <a:gd name="connsiteX165" fmla="*/ 356580 w 3299499"/>
                  <a:gd name="connsiteY165" fmla="*/ 1668037 h 2224519"/>
                  <a:gd name="connsiteX166" fmla="*/ 431942 w 3299499"/>
                  <a:gd name="connsiteY166" fmla="*/ 1833835 h 2224519"/>
                  <a:gd name="connsiteX167" fmla="*/ 527402 w 3299499"/>
                  <a:gd name="connsiteY167" fmla="*/ 1874028 h 2224519"/>
                  <a:gd name="connsiteX168" fmla="*/ 507305 w 3299499"/>
                  <a:gd name="connsiteY168" fmla="*/ 1989585 h 2224519"/>
                  <a:gd name="connsiteX169" fmla="*/ 311362 w 3299499"/>
                  <a:gd name="connsiteY169" fmla="*/ 2180503 h 2224519"/>
                  <a:gd name="connsiteX170" fmla="*/ 250235 w 3299499"/>
                  <a:gd name="connsiteY170" fmla="*/ 2142821 h 2224519"/>
                  <a:gd name="connsiteX171" fmla="*/ 220927 w 3299499"/>
                  <a:gd name="connsiteY171" fmla="*/ 1989584 h 2224519"/>
                  <a:gd name="connsiteX172" fmla="*/ 120444 w 3299499"/>
                  <a:gd name="connsiteY172" fmla="*/ 1909197 h 2224519"/>
                  <a:gd name="connsiteX173" fmla="*/ 65177 w 3299499"/>
                  <a:gd name="connsiteY173" fmla="*/ 1869004 h 2224519"/>
                  <a:gd name="connsiteX174" fmla="*/ 80251 w 3299499"/>
                  <a:gd name="connsiteY174" fmla="*/ 1673060 h 2224519"/>
                  <a:gd name="connsiteX175" fmla="*/ 205854 w 3299499"/>
                  <a:gd name="connsiteY175" fmla="*/ 1813738 h 2224519"/>
                  <a:gd name="connsiteX176" fmla="*/ 301314 w 3299499"/>
                  <a:gd name="connsiteY176" fmla="*/ 1974512 h 2224519"/>
                  <a:gd name="connsiteX177" fmla="*/ 326435 w 3299499"/>
                  <a:gd name="connsiteY177" fmla="*/ 1863979 h 2224519"/>
                  <a:gd name="connsiteX178" fmla="*/ 175710 w 3299499"/>
                  <a:gd name="connsiteY178" fmla="*/ 1517311 h 2224519"/>
                  <a:gd name="connsiteX179" fmla="*/ 150589 w 3299499"/>
                  <a:gd name="connsiteY179" fmla="*/ 1482143 h 2224519"/>
                  <a:gd name="connsiteX180" fmla="*/ 30008 w 3299499"/>
                  <a:gd name="connsiteY180" fmla="*/ 1642916 h 2224519"/>
                  <a:gd name="connsiteX181" fmla="*/ 19959 w 3299499"/>
                  <a:gd name="connsiteY181" fmla="*/ 1798665 h 2224519"/>
                  <a:gd name="connsiteX182" fmla="*/ 75227 w 3299499"/>
                  <a:gd name="connsiteY182" fmla="*/ 1301271 h 2224519"/>
                  <a:gd name="connsiteX183" fmla="*/ 175709 w 3299499"/>
                  <a:gd name="connsiteY183" fmla="*/ 1341465 h 2224519"/>
                  <a:gd name="connsiteX184" fmla="*/ 170685 w 3299499"/>
                  <a:gd name="connsiteY184" fmla="*/ 1125426 h 2224519"/>
                  <a:gd name="connsiteX185" fmla="*/ 95322 w 3299499"/>
                  <a:gd name="connsiteY185" fmla="*/ 1235957 h 2224519"/>
                  <a:gd name="connsiteX186" fmla="*/ 180733 w 3299499"/>
                  <a:gd name="connsiteY186" fmla="*/ 1045039 h 2224519"/>
                  <a:gd name="connsiteX187" fmla="*/ 276193 w 3299499"/>
                  <a:gd name="connsiteY187" fmla="*/ 864168 h 2224519"/>
                  <a:gd name="connsiteX188" fmla="*/ 471298 w 3299499"/>
                  <a:gd name="connsiteY188"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31321 w 3299499"/>
                  <a:gd name="connsiteY57" fmla="*/ 865646 h 2224519"/>
                  <a:gd name="connsiteX58" fmla="*/ 2939596 w 3299499"/>
                  <a:gd name="connsiteY58" fmla="*/ 960811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2646842 w 3299499"/>
                  <a:gd name="connsiteY62" fmla="*/ 225252 h 2224519"/>
                  <a:gd name="connsiteX63" fmla="*/ 3022347 w 3299499"/>
                  <a:gd name="connsiteY63" fmla="*/ 600842 h 2224519"/>
                  <a:gd name="connsiteX64" fmla="*/ 3146474 w 3299499"/>
                  <a:gd name="connsiteY64" fmla="*/ 824271 h 2224519"/>
                  <a:gd name="connsiteX65" fmla="*/ 3295297 w 3299499"/>
                  <a:gd name="connsiteY65" fmla="*/ 1254404 h 2224519"/>
                  <a:gd name="connsiteX66" fmla="*/ 3022994 w 3299499"/>
                  <a:gd name="connsiteY66" fmla="*/ 1569182 h 2224519"/>
                  <a:gd name="connsiteX67" fmla="*/ 2712657 w 3299499"/>
                  <a:gd name="connsiteY67" fmla="*/ 1572996 h 2224519"/>
                  <a:gd name="connsiteX68" fmla="*/ 2364994 w 3299499"/>
                  <a:gd name="connsiteY68" fmla="*/ 1739684 h 2224519"/>
                  <a:gd name="connsiteX69" fmla="*/ 1741107 w 3299499"/>
                  <a:gd name="connsiteY69" fmla="*/ 1953996 h 2224519"/>
                  <a:gd name="connsiteX70" fmla="*/ 1783969 w 3299499"/>
                  <a:gd name="connsiteY70" fmla="*/ 1796834 h 2224519"/>
                  <a:gd name="connsiteX71" fmla="*/ 1836357 w 3299499"/>
                  <a:gd name="connsiteY71" fmla="*/ 1606334 h 2224519"/>
                  <a:gd name="connsiteX72" fmla="*/ 2164969 w 3299499"/>
                  <a:gd name="connsiteY72" fmla="*/ 1577759 h 2224519"/>
                  <a:gd name="connsiteX73" fmla="*/ 2050669 w 3299499"/>
                  <a:gd name="connsiteY73" fmla="*/ 1434884 h 2224519"/>
                  <a:gd name="connsiteX74" fmla="*/ 2241169 w 3299499"/>
                  <a:gd name="connsiteY74" fmla="*/ 1339634 h 2224519"/>
                  <a:gd name="connsiteX75" fmla="*/ 2339650 w 3299499"/>
                  <a:gd name="connsiteY75" fmla="*/ 1482143 h 2224519"/>
                  <a:gd name="connsiteX76" fmla="*/ 2331894 w 3299499"/>
                  <a:gd name="connsiteY76" fmla="*/ 1673849 h 2224519"/>
                  <a:gd name="connsiteX77" fmla="*/ 2343788 w 3299499"/>
                  <a:gd name="connsiteY77" fmla="*/ 1428354 h 2224519"/>
                  <a:gd name="connsiteX78" fmla="*/ 2720306 w 3299499"/>
                  <a:gd name="connsiteY78" fmla="*/ 1293883 h 2224519"/>
                  <a:gd name="connsiteX79" fmla="*/ 2888869 w 3299499"/>
                  <a:gd name="connsiteY79" fmla="*/ 1406308 h 2224519"/>
                  <a:gd name="connsiteX80" fmla="*/ 2769954 w 3299499"/>
                  <a:gd name="connsiteY80" fmla="*/ 1300090 h 2224519"/>
                  <a:gd name="connsiteX81" fmla="*/ 2889945 w 3299499"/>
                  <a:gd name="connsiteY81" fmla="*/ 1304227 h 2224519"/>
                  <a:gd name="connsiteX82" fmla="*/ 3067860 w 3299499"/>
                  <a:gd name="connsiteY82" fmla="*/ 1432491 h 2224519"/>
                  <a:gd name="connsiteX83" fmla="*/ 3217093 w 3299499"/>
                  <a:gd name="connsiteY83" fmla="*/ 1277570 h 2224519"/>
                  <a:gd name="connsiteX84" fmla="*/ 3237501 w 3299499"/>
                  <a:gd name="connsiteY84" fmla="*/ 1072524 h 2224519"/>
                  <a:gd name="connsiteX85" fmla="*/ 3071998 w 3299499"/>
                  <a:gd name="connsiteY85" fmla="*/ 1386978 h 2224519"/>
                  <a:gd name="connsiteX86" fmla="*/ 3109236 w 3299499"/>
                  <a:gd name="connsiteY86" fmla="*/ 1312503 h 2224519"/>
                  <a:gd name="connsiteX87" fmla="*/ 2894083 w 3299499"/>
                  <a:gd name="connsiteY87" fmla="*/ 1266989 h 2224519"/>
                  <a:gd name="connsiteX88" fmla="*/ 2794782 w 3299499"/>
                  <a:gd name="connsiteY88" fmla="*/ 1204926 h 2224519"/>
                  <a:gd name="connsiteX89" fmla="*/ 2584069 w 3299499"/>
                  <a:gd name="connsiteY89" fmla="*/ 1239621 h 2224519"/>
                  <a:gd name="connsiteX90" fmla="*/ 2044267 w 3299499"/>
                  <a:gd name="connsiteY90" fmla="*/ 1386634 h 2224519"/>
                  <a:gd name="connsiteX91" fmla="*/ 2005425 w 3299499"/>
                  <a:gd name="connsiteY91" fmla="*/ 1225334 h 2224519"/>
                  <a:gd name="connsiteX92" fmla="*/ 2372137 w 3299499"/>
                  <a:gd name="connsiteY92" fmla="*/ 1108652 h 2224519"/>
                  <a:gd name="connsiteX93" fmla="*/ 2803144 w 3299499"/>
                  <a:gd name="connsiteY93" fmla="*/ 1101508 h 2224519"/>
                  <a:gd name="connsiteX94" fmla="*/ 2560257 w 3299499"/>
                  <a:gd name="connsiteY94" fmla="*/ 820521 h 2224519"/>
                  <a:gd name="connsiteX95" fmla="*/ 2226881 w 3299499"/>
                  <a:gd name="connsiteY95" fmla="*/ 1049121 h 2224519"/>
                  <a:gd name="connsiteX96" fmla="*/ 2105637 w 3299499"/>
                  <a:gd name="connsiteY96" fmla="*/ 967096 h 2224519"/>
                  <a:gd name="connsiteX97" fmla="*/ 1771168 w 3299499"/>
                  <a:gd name="connsiteY97" fmla="*/ 1203194 h 2224519"/>
                  <a:gd name="connsiteX98" fmla="*/ 1666272 w 3299499"/>
                  <a:gd name="connsiteY98" fmla="*/ 1103537 h 2224519"/>
                  <a:gd name="connsiteX99" fmla="*/ 1333340 w 3299499"/>
                  <a:gd name="connsiteY99" fmla="*/ 1505003 h 2224519"/>
                  <a:gd name="connsiteX100" fmla="*/ 1260930 w 3299499"/>
                  <a:gd name="connsiteY100" fmla="*/ 1457024 h 2224519"/>
                  <a:gd name="connsiteX101" fmla="*/ 1613074 w 3299499"/>
                  <a:gd name="connsiteY101" fmla="*/ 1076685 h 2224519"/>
                  <a:gd name="connsiteX102" fmla="*/ 1920715 w 3299499"/>
                  <a:gd name="connsiteY102" fmla="*/ 821267 h 2224519"/>
                  <a:gd name="connsiteX103" fmla="*/ 1829273 w 3299499"/>
                  <a:gd name="connsiteY103" fmla="*/ 817291 h 2224519"/>
                  <a:gd name="connsiteX104" fmla="*/ 1773614 w 3299499"/>
                  <a:gd name="connsiteY104" fmla="*/ 761632 h 2224519"/>
                  <a:gd name="connsiteX105" fmla="*/ 1456874 w 3299499"/>
                  <a:gd name="connsiteY105" fmla="*/ 1004847 h 2224519"/>
                  <a:gd name="connsiteX106" fmla="*/ 1527211 w 3299499"/>
                  <a:gd name="connsiteY106" fmla="*/ 753639 h 2224519"/>
                  <a:gd name="connsiteX107" fmla="*/ 1421703 w 3299499"/>
                  <a:gd name="connsiteY107" fmla="*/ 834026 h 2224519"/>
                  <a:gd name="connsiteX108" fmla="*/ 1512138 w 3299499"/>
                  <a:gd name="connsiteY108" fmla="*/ 834026 h 2224519"/>
                  <a:gd name="connsiteX109" fmla="*/ 1371461 w 3299499"/>
                  <a:gd name="connsiteY109" fmla="*/ 1019920 h 2224519"/>
                  <a:gd name="connsiteX110" fmla="*/ 1115228 w 3299499"/>
                  <a:gd name="connsiteY110" fmla="*/ 1246008 h 2224519"/>
                  <a:gd name="connsiteX111" fmla="*/ 907141 w 3299499"/>
                  <a:gd name="connsiteY111" fmla="*/ 1537410 h 2224519"/>
                  <a:gd name="connsiteX112" fmla="*/ 858995 w 3299499"/>
                  <a:gd name="connsiteY112" fmla="*/ 1612773 h 2224519"/>
                  <a:gd name="connsiteX113" fmla="*/ 1009720 w 3299499"/>
                  <a:gd name="connsiteY113" fmla="*/ 1909199 h 2224519"/>
                  <a:gd name="connsiteX114" fmla="*/ 1100156 w 3299499"/>
                  <a:gd name="connsiteY114" fmla="*/ 1889102 h 2224519"/>
                  <a:gd name="connsiteX115" fmla="*/ 1243117 w 3299499"/>
                  <a:gd name="connsiteY115" fmla="*/ 1429806 h 2224519"/>
                  <a:gd name="connsiteX116" fmla="*/ 1356169 w 3299499"/>
                  <a:gd name="connsiteY116" fmla="*/ 1501105 h 2224519"/>
                  <a:gd name="connsiteX117" fmla="*/ 1352194 w 3299499"/>
                  <a:gd name="connsiteY117" fmla="*/ 1596520 h 2224519"/>
                  <a:gd name="connsiteX118" fmla="*/ 1324384 w 3299499"/>
                  <a:gd name="connsiteY118" fmla="*/ 1770376 h 2224519"/>
                  <a:gd name="connsiteX119" fmla="*/ 1416465 w 3299499"/>
                  <a:gd name="connsiteY119" fmla="*/ 1910842 h 2224519"/>
                  <a:gd name="connsiteX120" fmla="*/ 1340269 w 3299499"/>
                  <a:gd name="connsiteY120" fmla="*/ 1640250 h 2224519"/>
                  <a:gd name="connsiteX121" fmla="*/ 1606637 w 3299499"/>
                  <a:gd name="connsiteY121" fmla="*/ 1513030 h 2224519"/>
                  <a:gd name="connsiteX122" fmla="*/ 1723643 w 3299499"/>
                  <a:gd name="connsiteY122" fmla="*/ 1293596 h 2224519"/>
                  <a:gd name="connsiteX123" fmla="*/ 1989073 w 3299499"/>
                  <a:gd name="connsiteY123" fmla="*/ 1262840 h 2224519"/>
                  <a:gd name="connsiteX124" fmla="*/ 1885956 w 3299499"/>
                  <a:gd name="connsiteY124" fmla="*/ 1550615 h 2224519"/>
                  <a:gd name="connsiteX125" fmla="*/ 1755393 w 3299499"/>
                  <a:gd name="connsiteY125" fmla="*/ 1719046 h 2224519"/>
                  <a:gd name="connsiteX126" fmla="*/ 1596312 w 3299499"/>
                  <a:gd name="connsiteY126" fmla="*/ 2013962 h 2224519"/>
                  <a:gd name="connsiteX127" fmla="*/ 1574831 w 3299499"/>
                  <a:gd name="connsiteY127" fmla="*/ 1921749 h 2224519"/>
                  <a:gd name="connsiteX128" fmla="*/ 1471464 w 3299499"/>
                  <a:gd name="connsiteY128" fmla="*/ 2065646 h 2224519"/>
                  <a:gd name="connsiteX129" fmla="*/ 1582781 w 3299499"/>
                  <a:gd name="connsiteY129" fmla="*/ 2133232 h 2224519"/>
                  <a:gd name="connsiteX130" fmla="*/ 1451584 w 3299499"/>
                  <a:gd name="connsiteY130" fmla="*/ 2200818 h 2224519"/>
                  <a:gd name="connsiteX131" fmla="*/ 1228948 w 3299499"/>
                  <a:gd name="connsiteY131" fmla="*/ 2208769 h 2224519"/>
                  <a:gd name="connsiteX132" fmla="*/ 982457 w 3299499"/>
                  <a:gd name="connsiteY132" fmla="*/ 2216722 h 2224519"/>
                  <a:gd name="connsiteX133" fmla="*/ 966555 w 3299499"/>
                  <a:gd name="connsiteY133" fmla="*/ 2137207 h 2224519"/>
                  <a:gd name="connsiteX134" fmla="*/ 1197143 w 3299499"/>
                  <a:gd name="connsiteY134" fmla="*/ 2161061 h 2224519"/>
                  <a:gd name="connsiteX135" fmla="*/ 1324364 w 3299499"/>
                  <a:gd name="connsiteY135" fmla="*/ 2141182 h 2224519"/>
                  <a:gd name="connsiteX136" fmla="*/ 1280632 w 3299499"/>
                  <a:gd name="connsiteY136" fmla="*/ 1954329 h 2224519"/>
                  <a:gd name="connsiteX137" fmla="*/ 1407852 w 3299499"/>
                  <a:gd name="connsiteY137" fmla="*/ 1926500 h 2224519"/>
                  <a:gd name="connsiteX138" fmla="*/ 1247453 w 3299499"/>
                  <a:gd name="connsiteY138" fmla="*/ 1884840 h 2224519"/>
                  <a:gd name="connsiteX139" fmla="*/ 1182614 w 3299499"/>
                  <a:gd name="connsiteY139" fmla="*/ 2054900 h 2224519"/>
                  <a:gd name="connsiteX140" fmla="*/ 1024793 w 3299499"/>
                  <a:gd name="connsiteY140" fmla="*/ 2120214 h 2224519"/>
                  <a:gd name="connsiteX141" fmla="*/ 884116 w 3299499"/>
                  <a:gd name="connsiteY141" fmla="*/ 1758474 h 2224519"/>
                  <a:gd name="connsiteX142" fmla="*/ 843922 w 3299499"/>
                  <a:gd name="connsiteY142" fmla="*/ 2069973 h 2224519"/>
                  <a:gd name="connsiteX143" fmla="*/ 703246 w 3299499"/>
                  <a:gd name="connsiteY143" fmla="*/ 1657991 h 2224519"/>
                  <a:gd name="connsiteX144" fmla="*/ 803729 w 3299499"/>
                  <a:gd name="connsiteY144" fmla="*/ 1406782 h 2224519"/>
                  <a:gd name="connsiteX145" fmla="*/ 884115 w 3299499"/>
                  <a:gd name="connsiteY145" fmla="*/ 1246008 h 2224519"/>
                  <a:gd name="connsiteX146" fmla="*/ 1160446 w 3299499"/>
                  <a:gd name="connsiteY146" fmla="*/ 1125427 h 2224519"/>
                  <a:gd name="connsiteX147" fmla="*/ 1637744 w 3299499"/>
                  <a:gd name="connsiteY147" fmla="*/ 648131 h 2224519"/>
                  <a:gd name="connsiteX148" fmla="*/ 1763348 w 3299499"/>
                  <a:gd name="connsiteY148" fmla="*/ 336632 h 2224519"/>
                  <a:gd name="connsiteX149" fmla="*/ 1642768 w 3299499"/>
                  <a:gd name="connsiteY149" fmla="*/ 376825 h 2224519"/>
                  <a:gd name="connsiteX150" fmla="*/ 1451848 w 3299499"/>
                  <a:gd name="connsiteY150" fmla="*/ 658179 h 2224519"/>
                  <a:gd name="connsiteX151" fmla="*/ 1170498 w 3299499"/>
                  <a:gd name="connsiteY151" fmla="*/ 497404 h 2224519"/>
                  <a:gd name="connsiteX152" fmla="*/ 1200641 w 3299499"/>
                  <a:gd name="connsiteY152" fmla="*/ 633056 h 2224519"/>
                  <a:gd name="connsiteX153" fmla="*/ 1115230 w 3299499"/>
                  <a:gd name="connsiteY153" fmla="*/ 869194 h 2224519"/>
                  <a:gd name="connsiteX154" fmla="*/ 1100158 w 3299499"/>
                  <a:gd name="connsiteY154" fmla="*/ 1004845 h 2224519"/>
                  <a:gd name="connsiteX155" fmla="*/ 904215 w 3299499"/>
                  <a:gd name="connsiteY155" fmla="*/ 1014893 h 2224519"/>
                  <a:gd name="connsiteX156" fmla="*/ 929336 w 3299499"/>
                  <a:gd name="connsiteY156" fmla="*/ 1175667 h 2224519"/>
                  <a:gd name="connsiteX157" fmla="*/ 708272 w 3299499"/>
                  <a:gd name="connsiteY157" fmla="*/ 984749 h 2224519"/>
                  <a:gd name="connsiteX158" fmla="*/ 607789 w 3299499"/>
                  <a:gd name="connsiteY158" fmla="*/ 914411 h 2224519"/>
                  <a:gd name="connsiteX159" fmla="*/ 809594 w 3299499"/>
                  <a:gd name="connsiteY159" fmla="*/ 1313832 h 2224519"/>
                  <a:gd name="connsiteX160" fmla="*/ 512330 w 3299499"/>
                  <a:gd name="connsiteY160" fmla="*/ 1356538 h 2224519"/>
                  <a:gd name="connsiteX161" fmla="*/ 647983 w 3299499"/>
                  <a:gd name="connsiteY161" fmla="*/ 1874028 h 2224519"/>
                  <a:gd name="connsiteX162" fmla="*/ 537449 w 3299499"/>
                  <a:gd name="connsiteY162" fmla="*/ 1798666 h 2224519"/>
                  <a:gd name="connsiteX163" fmla="*/ 391749 w 3299499"/>
                  <a:gd name="connsiteY163" fmla="*/ 1733351 h 2224519"/>
                  <a:gd name="connsiteX164" fmla="*/ 230975 w 3299499"/>
                  <a:gd name="connsiteY164" fmla="*/ 1436924 h 2224519"/>
                  <a:gd name="connsiteX165" fmla="*/ 356580 w 3299499"/>
                  <a:gd name="connsiteY165" fmla="*/ 1668037 h 2224519"/>
                  <a:gd name="connsiteX166" fmla="*/ 431942 w 3299499"/>
                  <a:gd name="connsiteY166" fmla="*/ 1833835 h 2224519"/>
                  <a:gd name="connsiteX167" fmla="*/ 527402 w 3299499"/>
                  <a:gd name="connsiteY167" fmla="*/ 1874028 h 2224519"/>
                  <a:gd name="connsiteX168" fmla="*/ 507305 w 3299499"/>
                  <a:gd name="connsiteY168" fmla="*/ 1989585 h 2224519"/>
                  <a:gd name="connsiteX169" fmla="*/ 311362 w 3299499"/>
                  <a:gd name="connsiteY169" fmla="*/ 2180503 h 2224519"/>
                  <a:gd name="connsiteX170" fmla="*/ 250235 w 3299499"/>
                  <a:gd name="connsiteY170" fmla="*/ 2142821 h 2224519"/>
                  <a:gd name="connsiteX171" fmla="*/ 220927 w 3299499"/>
                  <a:gd name="connsiteY171" fmla="*/ 1989584 h 2224519"/>
                  <a:gd name="connsiteX172" fmla="*/ 120444 w 3299499"/>
                  <a:gd name="connsiteY172" fmla="*/ 1909197 h 2224519"/>
                  <a:gd name="connsiteX173" fmla="*/ 65177 w 3299499"/>
                  <a:gd name="connsiteY173" fmla="*/ 1869004 h 2224519"/>
                  <a:gd name="connsiteX174" fmla="*/ 80251 w 3299499"/>
                  <a:gd name="connsiteY174" fmla="*/ 1673060 h 2224519"/>
                  <a:gd name="connsiteX175" fmla="*/ 205854 w 3299499"/>
                  <a:gd name="connsiteY175" fmla="*/ 1813738 h 2224519"/>
                  <a:gd name="connsiteX176" fmla="*/ 301314 w 3299499"/>
                  <a:gd name="connsiteY176" fmla="*/ 1974512 h 2224519"/>
                  <a:gd name="connsiteX177" fmla="*/ 326435 w 3299499"/>
                  <a:gd name="connsiteY177" fmla="*/ 1863979 h 2224519"/>
                  <a:gd name="connsiteX178" fmla="*/ 175710 w 3299499"/>
                  <a:gd name="connsiteY178" fmla="*/ 1517311 h 2224519"/>
                  <a:gd name="connsiteX179" fmla="*/ 150589 w 3299499"/>
                  <a:gd name="connsiteY179" fmla="*/ 1482143 h 2224519"/>
                  <a:gd name="connsiteX180" fmla="*/ 30008 w 3299499"/>
                  <a:gd name="connsiteY180" fmla="*/ 1642916 h 2224519"/>
                  <a:gd name="connsiteX181" fmla="*/ 19959 w 3299499"/>
                  <a:gd name="connsiteY181" fmla="*/ 1798665 h 2224519"/>
                  <a:gd name="connsiteX182" fmla="*/ 75227 w 3299499"/>
                  <a:gd name="connsiteY182" fmla="*/ 1301271 h 2224519"/>
                  <a:gd name="connsiteX183" fmla="*/ 175709 w 3299499"/>
                  <a:gd name="connsiteY183" fmla="*/ 1341465 h 2224519"/>
                  <a:gd name="connsiteX184" fmla="*/ 170685 w 3299499"/>
                  <a:gd name="connsiteY184" fmla="*/ 1125426 h 2224519"/>
                  <a:gd name="connsiteX185" fmla="*/ 95322 w 3299499"/>
                  <a:gd name="connsiteY185" fmla="*/ 1235957 h 2224519"/>
                  <a:gd name="connsiteX186" fmla="*/ 180733 w 3299499"/>
                  <a:gd name="connsiteY186" fmla="*/ 1045039 h 2224519"/>
                  <a:gd name="connsiteX187" fmla="*/ 276193 w 3299499"/>
                  <a:gd name="connsiteY187" fmla="*/ 864168 h 2224519"/>
                  <a:gd name="connsiteX188" fmla="*/ 471298 w 3299499"/>
                  <a:gd name="connsiteY188"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31321 w 3299499"/>
                  <a:gd name="connsiteY57" fmla="*/ 865646 h 2224519"/>
                  <a:gd name="connsiteX58" fmla="*/ 2939596 w 3299499"/>
                  <a:gd name="connsiteY58" fmla="*/ 960811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2646842 w 3299499"/>
                  <a:gd name="connsiteY62" fmla="*/ 225252 h 2224519"/>
                  <a:gd name="connsiteX63" fmla="*/ 3022347 w 3299499"/>
                  <a:gd name="connsiteY63" fmla="*/ 600842 h 2224519"/>
                  <a:gd name="connsiteX64" fmla="*/ 3146474 w 3299499"/>
                  <a:gd name="connsiteY64" fmla="*/ 824271 h 2224519"/>
                  <a:gd name="connsiteX65" fmla="*/ 3295297 w 3299499"/>
                  <a:gd name="connsiteY65" fmla="*/ 1254404 h 2224519"/>
                  <a:gd name="connsiteX66" fmla="*/ 3022994 w 3299499"/>
                  <a:gd name="connsiteY66" fmla="*/ 1569182 h 2224519"/>
                  <a:gd name="connsiteX67" fmla="*/ 2712657 w 3299499"/>
                  <a:gd name="connsiteY67" fmla="*/ 1572996 h 2224519"/>
                  <a:gd name="connsiteX68" fmla="*/ 2364994 w 3299499"/>
                  <a:gd name="connsiteY68" fmla="*/ 1739684 h 2224519"/>
                  <a:gd name="connsiteX69" fmla="*/ 1741107 w 3299499"/>
                  <a:gd name="connsiteY69" fmla="*/ 1953996 h 2224519"/>
                  <a:gd name="connsiteX70" fmla="*/ 1783969 w 3299499"/>
                  <a:gd name="connsiteY70" fmla="*/ 1796834 h 2224519"/>
                  <a:gd name="connsiteX71" fmla="*/ 1836357 w 3299499"/>
                  <a:gd name="connsiteY71" fmla="*/ 1606334 h 2224519"/>
                  <a:gd name="connsiteX72" fmla="*/ 2164969 w 3299499"/>
                  <a:gd name="connsiteY72" fmla="*/ 1577759 h 2224519"/>
                  <a:gd name="connsiteX73" fmla="*/ 2050669 w 3299499"/>
                  <a:gd name="connsiteY73" fmla="*/ 1434884 h 2224519"/>
                  <a:gd name="connsiteX74" fmla="*/ 2241169 w 3299499"/>
                  <a:gd name="connsiteY74" fmla="*/ 1339634 h 2224519"/>
                  <a:gd name="connsiteX75" fmla="*/ 2339650 w 3299499"/>
                  <a:gd name="connsiteY75" fmla="*/ 1482143 h 2224519"/>
                  <a:gd name="connsiteX76" fmla="*/ 2331894 w 3299499"/>
                  <a:gd name="connsiteY76" fmla="*/ 1673849 h 2224519"/>
                  <a:gd name="connsiteX77" fmla="*/ 2343788 w 3299499"/>
                  <a:gd name="connsiteY77" fmla="*/ 1428354 h 2224519"/>
                  <a:gd name="connsiteX78" fmla="*/ 2720306 w 3299499"/>
                  <a:gd name="connsiteY78" fmla="*/ 1293883 h 2224519"/>
                  <a:gd name="connsiteX79" fmla="*/ 2888869 w 3299499"/>
                  <a:gd name="connsiteY79" fmla="*/ 1406308 h 2224519"/>
                  <a:gd name="connsiteX80" fmla="*/ 2769954 w 3299499"/>
                  <a:gd name="connsiteY80" fmla="*/ 1300090 h 2224519"/>
                  <a:gd name="connsiteX81" fmla="*/ 2889945 w 3299499"/>
                  <a:gd name="connsiteY81" fmla="*/ 1304227 h 2224519"/>
                  <a:gd name="connsiteX82" fmla="*/ 3067860 w 3299499"/>
                  <a:gd name="connsiteY82" fmla="*/ 1432491 h 2224519"/>
                  <a:gd name="connsiteX83" fmla="*/ 3217093 w 3299499"/>
                  <a:gd name="connsiteY83" fmla="*/ 1277570 h 2224519"/>
                  <a:gd name="connsiteX84" fmla="*/ 3237501 w 3299499"/>
                  <a:gd name="connsiteY84" fmla="*/ 1072524 h 2224519"/>
                  <a:gd name="connsiteX85" fmla="*/ 3071998 w 3299499"/>
                  <a:gd name="connsiteY85" fmla="*/ 1386978 h 2224519"/>
                  <a:gd name="connsiteX86" fmla="*/ 3109236 w 3299499"/>
                  <a:gd name="connsiteY86" fmla="*/ 1312503 h 2224519"/>
                  <a:gd name="connsiteX87" fmla="*/ 2894083 w 3299499"/>
                  <a:gd name="connsiteY87" fmla="*/ 1266989 h 2224519"/>
                  <a:gd name="connsiteX88" fmla="*/ 2794782 w 3299499"/>
                  <a:gd name="connsiteY88" fmla="*/ 1204926 h 2224519"/>
                  <a:gd name="connsiteX89" fmla="*/ 2584069 w 3299499"/>
                  <a:gd name="connsiteY89" fmla="*/ 1239621 h 2224519"/>
                  <a:gd name="connsiteX90" fmla="*/ 2044267 w 3299499"/>
                  <a:gd name="connsiteY90" fmla="*/ 1386634 h 2224519"/>
                  <a:gd name="connsiteX91" fmla="*/ 2005425 w 3299499"/>
                  <a:gd name="connsiteY91" fmla="*/ 1225334 h 2224519"/>
                  <a:gd name="connsiteX92" fmla="*/ 2372137 w 3299499"/>
                  <a:gd name="connsiteY92" fmla="*/ 1108652 h 2224519"/>
                  <a:gd name="connsiteX93" fmla="*/ 2803144 w 3299499"/>
                  <a:gd name="connsiteY93" fmla="*/ 1101508 h 2224519"/>
                  <a:gd name="connsiteX94" fmla="*/ 2560257 w 3299499"/>
                  <a:gd name="connsiteY94" fmla="*/ 820521 h 2224519"/>
                  <a:gd name="connsiteX95" fmla="*/ 2226881 w 3299499"/>
                  <a:gd name="connsiteY95" fmla="*/ 1049121 h 2224519"/>
                  <a:gd name="connsiteX96" fmla="*/ 2105637 w 3299499"/>
                  <a:gd name="connsiteY96" fmla="*/ 967096 h 2224519"/>
                  <a:gd name="connsiteX97" fmla="*/ 1771168 w 3299499"/>
                  <a:gd name="connsiteY97" fmla="*/ 1203194 h 2224519"/>
                  <a:gd name="connsiteX98" fmla="*/ 1666272 w 3299499"/>
                  <a:gd name="connsiteY98" fmla="*/ 1103537 h 2224519"/>
                  <a:gd name="connsiteX99" fmla="*/ 1333340 w 3299499"/>
                  <a:gd name="connsiteY99" fmla="*/ 1505003 h 2224519"/>
                  <a:gd name="connsiteX100" fmla="*/ 1260930 w 3299499"/>
                  <a:gd name="connsiteY100" fmla="*/ 1457024 h 2224519"/>
                  <a:gd name="connsiteX101" fmla="*/ 1613074 w 3299499"/>
                  <a:gd name="connsiteY101" fmla="*/ 1076685 h 2224519"/>
                  <a:gd name="connsiteX102" fmla="*/ 1920715 w 3299499"/>
                  <a:gd name="connsiteY102" fmla="*/ 821267 h 2224519"/>
                  <a:gd name="connsiteX103" fmla="*/ 1829273 w 3299499"/>
                  <a:gd name="connsiteY103" fmla="*/ 817291 h 2224519"/>
                  <a:gd name="connsiteX104" fmla="*/ 1773614 w 3299499"/>
                  <a:gd name="connsiteY104" fmla="*/ 761632 h 2224519"/>
                  <a:gd name="connsiteX105" fmla="*/ 1456874 w 3299499"/>
                  <a:gd name="connsiteY105" fmla="*/ 1004847 h 2224519"/>
                  <a:gd name="connsiteX106" fmla="*/ 1527211 w 3299499"/>
                  <a:gd name="connsiteY106" fmla="*/ 753639 h 2224519"/>
                  <a:gd name="connsiteX107" fmla="*/ 1421703 w 3299499"/>
                  <a:gd name="connsiteY107" fmla="*/ 834026 h 2224519"/>
                  <a:gd name="connsiteX108" fmla="*/ 1512138 w 3299499"/>
                  <a:gd name="connsiteY108" fmla="*/ 834026 h 2224519"/>
                  <a:gd name="connsiteX109" fmla="*/ 1371461 w 3299499"/>
                  <a:gd name="connsiteY109" fmla="*/ 1019920 h 2224519"/>
                  <a:gd name="connsiteX110" fmla="*/ 1115228 w 3299499"/>
                  <a:gd name="connsiteY110" fmla="*/ 1246008 h 2224519"/>
                  <a:gd name="connsiteX111" fmla="*/ 907141 w 3299499"/>
                  <a:gd name="connsiteY111" fmla="*/ 1537410 h 2224519"/>
                  <a:gd name="connsiteX112" fmla="*/ 858995 w 3299499"/>
                  <a:gd name="connsiteY112" fmla="*/ 1612773 h 2224519"/>
                  <a:gd name="connsiteX113" fmla="*/ 1009720 w 3299499"/>
                  <a:gd name="connsiteY113" fmla="*/ 1909199 h 2224519"/>
                  <a:gd name="connsiteX114" fmla="*/ 1100156 w 3299499"/>
                  <a:gd name="connsiteY114" fmla="*/ 1889102 h 2224519"/>
                  <a:gd name="connsiteX115" fmla="*/ 1243117 w 3299499"/>
                  <a:gd name="connsiteY115" fmla="*/ 1429806 h 2224519"/>
                  <a:gd name="connsiteX116" fmla="*/ 1356169 w 3299499"/>
                  <a:gd name="connsiteY116" fmla="*/ 1501105 h 2224519"/>
                  <a:gd name="connsiteX117" fmla="*/ 1352194 w 3299499"/>
                  <a:gd name="connsiteY117" fmla="*/ 1596520 h 2224519"/>
                  <a:gd name="connsiteX118" fmla="*/ 1324384 w 3299499"/>
                  <a:gd name="connsiteY118" fmla="*/ 1770376 h 2224519"/>
                  <a:gd name="connsiteX119" fmla="*/ 1416465 w 3299499"/>
                  <a:gd name="connsiteY119" fmla="*/ 1910842 h 2224519"/>
                  <a:gd name="connsiteX120" fmla="*/ 1340269 w 3299499"/>
                  <a:gd name="connsiteY120" fmla="*/ 1640250 h 2224519"/>
                  <a:gd name="connsiteX121" fmla="*/ 1606637 w 3299499"/>
                  <a:gd name="connsiteY121" fmla="*/ 1513030 h 2224519"/>
                  <a:gd name="connsiteX122" fmla="*/ 1723643 w 3299499"/>
                  <a:gd name="connsiteY122" fmla="*/ 1293596 h 2224519"/>
                  <a:gd name="connsiteX123" fmla="*/ 1989073 w 3299499"/>
                  <a:gd name="connsiteY123" fmla="*/ 1262840 h 2224519"/>
                  <a:gd name="connsiteX124" fmla="*/ 1885956 w 3299499"/>
                  <a:gd name="connsiteY124" fmla="*/ 1550615 h 2224519"/>
                  <a:gd name="connsiteX125" fmla="*/ 1755393 w 3299499"/>
                  <a:gd name="connsiteY125" fmla="*/ 1719046 h 2224519"/>
                  <a:gd name="connsiteX126" fmla="*/ 1596312 w 3299499"/>
                  <a:gd name="connsiteY126" fmla="*/ 2013962 h 2224519"/>
                  <a:gd name="connsiteX127" fmla="*/ 1574831 w 3299499"/>
                  <a:gd name="connsiteY127" fmla="*/ 1921749 h 2224519"/>
                  <a:gd name="connsiteX128" fmla="*/ 1471464 w 3299499"/>
                  <a:gd name="connsiteY128" fmla="*/ 2065646 h 2224519"/>
                  <a:gd name="connsiteX129" fmla="*/ 1582781 w 3299499"/>
                  <a:gd name="connsiteY129" fmla="*/ 2133232 h 2224519"/>
                  <a:gd name="connsiteX130" fmla="*/ 1451584 w 3299499"/>
                  <a:gd name="connsiteY130" fmla="*/ 2200818 h 2224519"/>
                  <a:gd name="connsiteX131" fmla="*/ 1228948 w 3299499"/>
                  <a:gd name="connsiteY131" fmla="*/ 2208769 h 2224519"/>
                  <a:gd name="connsiteX132" fmla="*/ 982457 w 3299499"/>
                  <a:gd name="connsiteY132" fmla="*/ 2216722 h 2224519"/>
                  <a:gd name="connsiteX133" fmla="*/ 966555 w 3299499"/>
                  <a:gd name="connsiteY133" fmla="*/ 2137207 h 2224519"/>
                  <a:gd name="connsiteX134" fmla="*/ 1197143 w 3299499"/>
                  <a:gd name="connsiteY134" fmla="*/ 2161061 h 2224519"/>
                  <a:gd name="connsiteX135" fmla="*/ 1324364 w 3299499"/>
                  <a:gd name="connsiteY135" fmla="*/ 2141182 h 2224519"/>
                  <a:gd name="connsiteX136" fmla="*/ 1280632 w 3299499"/>
                  <a:gd name="connsiteY136" fmla="*/ 1954329 h 2224519"/>
                  <a:gd name="connsiteX137" fmla="*/ 1407852 w 3299499"/>
                  <a:gd name="connsiteY137" fmla="*/ 1926500 h 2224519"/>
                  <a:gd name="connsiteX138" fmla="*/ 1247453 w 3299499"/>
                  <a:gd name="connsiteY138" fmla="*/ 1884840 h 2224519"/>
                  <a:gd name="connsiteX139" fmla="*/ 1182614 w 3299499"/>
                  <a:gd name="connsiteY139" fmla="*/ 2054900 h 2224519"/>
                  <a:gd name="connsiteX140" fmla="*/ 1024793 w 3299499"/>
                  <a:gd name="connsiteY140" fmla="*/ 2120214 h 2224519"/>
                  <a:gd name="connsiteX141" fmla="*/ 884116 w 3299499"/>
                  <a:gd name="connsiteY141" fmla="*/ 1758474 h 2224519"/>
                  <a:gd name="connsiteX142" fmla="*/ 843922 w 3299499"/>
                  <a:gd name="connsiteY142" fmla="*/ 2069973 h 2224519"/>
                  <a:gd name="connsiteX143" fmla="*/ 703246 w 3299499"/>
                  <a:gd name="connsiteY143" fmla="*/ 1657991 h 2224519"/>
                  <a:gd name="connsiteX144" fmla="*/ 803729 w 3299499"/>
                  <a:gd name="connsiteY144" fmla="*/ 1406782 h 2224519"/>
                  <a:gd name="connsiteX145" fmla="*/ 884115 w 3299499"/>
                  <a:gd name="connsiteY145" fmla="*/ 1246008 h 2224519"/>
                  <a:gd name="connsiteX146" fmla="*/ 1160446 w 3299499"/>
                  <a:gd name="connsiteY146" fmla="*/ 1125427 h 2224519"/>
                  <a:gd name="connsiteX147" fmla="*/ 1637744 w 3299499"/>
                  <a:gd name="connsiteY147" fmla="*/ 648131 h 2224519"/>
                  <a:gd name="connsiteX148" fmla="*/ 1763348 w 3299499"/>
                  <a:gd name="connsiteY148" fmla="*/ 336632 h 2224519"/>
                  <a:gd name="connsiteX149" fmla="*/ 1642768 w 3299499"/>
                  <a:gd name="connsiteY149" fmla="*/ 376825 h 2224519"/>
                  <a:gd name="connsiteX150" fmla="*/ 1451848 w 3299499"/>
                  <a:gd name="connsiteY150" fmla="*/ 658179 h 2224519"/>
                  <a:gd name="connsiteX151" fmla="*/ 1170498 w 3299499"/>
                  <a:gd name="connsiteY151" fmla="*/ 497404 h 2224519"/>
                  <a:gd name="connsiteX152" fmla="*/ 1200641 w 3299499"/>
                  <a:gd name="connsiteY152" fmla="*/ 633056 h 2224519"/>
                  <a:gd name="connsiteX153" fmla="*/ 1115230 w 3299499"/>
                  <a:gd name="connsiteY153" fmla="*/ 869194 h 2224519"/>
                  <a:gd name="connsiteX154" fmla="*/ 1100158 w 3299499"/>
                  <a:gd name="connsiteY154" fmla="*/ 1004845 h 2224519"/>
                  <a:gd name="connsiteX155" fmla="*/ 904215 w 3299499"/>
                  <a:gd name="connsiteY155" fmla="*/ 1014893 h 2224519"/>
                  <a:gd name="connsiteX156" fmla="*/ 929336 w 3299499"/>
                  <a:gd name="connsiteY156" fmla="*/ 1175667 h 2224519"/>
                  <a:gd name="connsiteX157" fmla="*/ 708272 w 3299499"/>
                  <a:gd name="connsiteY157" fmla="*/ 984749 h 2224519"/>
                  <a:gd name="connsiteX158" fmla="*/ 607789 w 3299499"/>
                  <a:gd name="connsiteY158" fmla="*/ 914411 h 2224519"/>
                  <a:gd name="connsiteX159" fmla="*/ 809594 w 3299499"/>
                  <a:gd name="connsiteY159" fmla="*/ 1313832 h 2224519"/>
                  <a:gd name="connsiteX160" fmla="*/ 512330 w 3299499"/>
                  <a:gd name="connsiteY160" fmla="*/ 1356538 h 2224519"/>
                  <a:gd name="connsiteX161" fmla="*/ 647983 w 3299499"/>
                  <a:gd name="connsiteY161" fmla="*/ 1874028 h 2224519"/>
                  <a:gd name="connsiteX162" fmla="*/ 537449 w 3299499"/>
                  <a:gd name="connsiteY162" fmla="*/ 1798666 h 2224519"/>
                  <a:gd name="connsiteX163" fmla="*/ 391749 w 3299499"/>
                  <a:gd name="connsiteY163" fmla="*/ 1733351 h 2224519"/>
                  <a:gd name="connsiteX164" fmla="*/ 230975 w 3299499"/>
                  <a:gd name="connsiteY164" fmla="*/ 1436924 h 2224519"/>
                  <a:gd name="connsiteX165" fmla="*/ 356580 w 3299499"/>
                  <a:gd name="connsiteY165" fmla="*/ 1668037 h 2224519"/>
                  <a:gd name="connsiteX166" fmla="*/ 431942 w 3299499"/>
                  <a:gd name="connsiteY166" fmla="*/ 1833835 h 2224519"/>
                  <a:gd name="connsiteX167" fmla="*/ 527402 w 3299499"/>
                  <a:gd name="connsiteY167" fmla="*/ 1874028 h 2224519"/>
                  <a:gd name="connsiteX168" fmla="*/ 507305 w 3299499"/>
                  <a:gd name="connsiteY168" fmla="*/ 1989585 h 2224519"/>
                  <a:gd name="connsiteX169" fmla="*/ 311362 w 3299499"/>
                  <a:gd name="connsiteY169" fmla="*/ 2180503 h 2224519"/>
                  <a:gd name="connsiteX170" fmla="*/ 250235 w 3299499"/>
                  <a:gd name="connsiteY170" fmla="*/ 2142821 h 2224519"/>
                  <a:gd name="connsiteX171" fmla="*/ 220927 w 3299499"/>
                  <a:gd name="connsiteY171" fmla="*/ 1989584 h 2224519"/>
                  <a:gd name="connsiteX172" fmla="*/ 120444 w 3299499"/>
                  <a:gd name="connsiteY172" fmla="*/ 1909197 h 2224519"/>
                  <a:gd name="connsiteX173" fmla="*/ 65177 w 3299499"/>
                  <a:gd name="connsiteY173" fmla="*/ 1869004 h 2224519"/>
                  <a:gd name="connsiteX174" fmla="*/ 80251 w 3299499"/>
                  <a:gd name="connsiteY174" fmla="*/ 1673060 h 2224519"/>
                  <a:gd name="connsiteX175" fmla="*/ 205854 w 3299499"/>
                  <a:gd name="connsiteY175" fmla="*/ 1813738 h 2224519"/>
                  <a:gd name="connsiteX176" fmla="*/ 301314 w 3299499"/>
                  <a:gd name="connsiteY176" fmla="*/ 1974512 h 2224519"/>
                  <a:gd name="connsiteX177" fmla="*/ 326435 w 3299499"/>
                  <a:gd name="connsiteY177" fmla="*/ 1863979 h 2224519"/>
                  <a:gd name="connsiteX178" fmla="*/ 175710 w 3299499"/>
                  <a:gd name="connsiteY178" fmla="*/ 1517311 h 2224519"/>
                  <a:gd name="connsiteX179" fmla="*/ 150589 w 3299499"/>
                  <a:gd name="connsiteY179" fmla="*/ 1482143 h 2224519"/>
                  <a:gd name="connsiteX180" fmla="*/ 30008 w 3299499"/>
                  <a:gd name="connsiteY180" fmla="*/ 1642916 h 2224519"/>
                  <a:gd name="connsiteX181" fmla="*/ 19959 w 3299499"/>
                  <a:gd name="connsiteY181" fmla="*/ 1798665 h 2224519"/>
                  <a:gd name="connsiteX182" fmla="*/ 75227 w 3299499"/>
                  <a:gd name="connsiteY182" fmla="*/ 1301271 h 2224519"/>
                  <a:gd name="connsiteX183" fmla="*/ 175709 w 3299499"/>
                  <a:gd name="connsiteY183" fmla="*/ 1341465 h 2224519"/>
                  <a:gd name="connsiteX184" fmla="*/ 170685 w 3299499"/>
                  <a:gd name="connsiteY184" fmla="*/ 1125426 h 2224519"/>
                  <a:gd name="connsiteX185" fmla="*/ 95322 w 3299499"/>
                  <a:gd name="connsiteY185" fmla="*/ 1235957 h 2224519"/>
                  <a:gd name="connsiteX186" fmla="*/ 180733 w 3299499"/>
                  <a:gd name="connsiteY186" fmla="*/ 1045039 h 2224519"/>
                  <a:gd name="connsiteX187" fmla="*/ 276193 w 3299499"/>
                  <a:gd name="connsiteY187" fmla="*/ 864168 h 2224519"/>
                  <a:gd name="connsiteX188" fmla="*/ 471298 w 3299499"/>
                  <a:gd name="connsiteY188"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31321 w 3299499"/>
                  <a:gd name="connsiteY57" fmla="*/ 865646 h 2224519"/>
                  <a:gd name="connsiteX58" fmla="*/ 2939596 w 3299499"/>
                  <a:gd name="connsiteY58" fmla="*/ 960811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2646842 w 3299499"/>
                  <a:gd name="connsiteY62" fmla="*/ 225252 h 2224519"/>
                  <a:gd name="connsiteX63" fmla="*/ 3022347 w 3299499"/>
                  <a:gd name="connsiteY63" fmla="*/ 600842 h 2224519"/>
                  <a:gd name="connsiteX64" fmla="*/ 3146474 w 3299499"/>
                  <a:gd name="connsiteY64" fmla="*/ 824271 h 2224519"/>
                  <a:gd name="connsiteX65" fmla="*/ 3295297 w 3299499"/>
                  <a:gd name="connsiteY65" fmla="*/ 1254404 h 2224519"/>
                  <a:gd name="connsiteX66" fmla="*/ 3022994 w 3299499"/>
                  <a:gd name="connsiteY66" fmla="*/ 1569182 h 2224519"/>
                  <a:gd name="connsiteX67" fmla="*/ 2712657 w 3299499"/>
                  <a:gd name="connsiteY67" fmla="*/ 1572996 h 2224519"/>
                  <a:gd name="connsiteX68" fmla="*/ 2364994 w 3299499"/>
                  <a:gd name="connsiteY68" fmla="*/ 1739684 h 2224519"/>
                  <a:gd name="connsiteX69" fmla="*/ 1741107 w 3299499"/>
                  <a:gd name="connsiteY69" fmla="*/ 1953996 h 2224519"/>
                  <a:gd name="connsiteX70" fmla="*/ 1783969 w 3299499"/>
                  <a:gd name="connsiteY70" fmla="*/ 1796834 h 2224519"/>
                  <a:gd name="connsiteX71" fmla="*/ 1836357 w 3299499"/>
                  <a:gd name="connsiteY71" fmla="*/ 1606334 h 2224519"/>
                  <a:gd name="connsiteX72" fmla="*/ 2164969 w 3299499"/>
                  <a:gd name="connsiteY72" fmla="*/ 1577759 h 2224519"/>
                  <a:gd name="connsiteX73" fmla="*/ 2050669 w 3299499"/>
                  <a:gd name="connsiteY73" fmla="*/ 1434884 h 2224519"/>
                  <a:gd name="connsiteX74" fmla="*/ 2241169 w 3299499"/>
                  <a:gd name="connsiteY74" fmla="*/ 1339634 h 2224519"/>
                  <a:gd name="connsiteX75" fmla="*/ 2339650 w 3299499"/>
                  <a:gd name="connsiteY75" fmla="*/ 1482143 h 2224519"/>
                  <a:gd name="connsiteX76" fmla="*/ 2331894 w 3299499"/>
                  <a:gd name="connsiteY76" fmla="*/ 1673849 h 2224519"/>
                  <a:gd name="connsiteX77" fmla="*/ 2343788 w 3299499"/>
                  <a:gd name="connsiteY77" fmla="*/ 1428354 h 2224519"/>
                  <a:gd name="connsiteX78" fmla="*/ 2720306 w 3299499"/>
                  <a:gd name="connsiteY78" fmla="*/ 1293883 h 2224519"/>
                  <a:gd name="connsiteX79" fmla="*/ 2888869 w 3299499"/>
                  <a:gd name="connsiteY79" fmla="*/ 1406308 h 2224519"/>
                  <a:gd name="connsiteX80" fmla="*/ 2769954 w 3299499"/>
                  <a:gd name="connsiteY80" fmla="*/ 1300090 h 2224519"/>
                  <a:gd name="connsiteX81" fmla="*/ 2889945 w 3299499"/>
                  <a:gd name="connsiteY81" fmla="*/ 1304227 h 2224519"/>
                  <a:gd name="connsiteX82" fmla="*/ 3067860 w 3299499"/>
                  <a:gd name="connsiteY82" fmla="*/ 1432491 h 2224519"/>
                  <a:gd name="connsiteX83" fmla="*/ 3217093 w 3299499"/>
                  <a:gd name="connsiteY83" fmla="*/ 1277570 h 2224519"/>
                  <a:gd name="connsiteX84" fmla="*/ 3237501 w 3299499"/>
                  <a:gd name="connsiteY84" fmla="*/ 1072524 h 2224519"/>
                  <a:gd name="connsiteX85" fmla="*/ 3071998 w 3299499"/>
                  <a:gd name="connsiteY85" fmla="*/ 1386978 h 2224519"/>
                  <a:gd name="connsiteX86" fmla="*/ 3109236 w 3299499"/>
                  <a:gd name="connsiteY86" fmla="*/ 1312503 h 2224519"/>
                  <a:gd name="connsiteX87" fmla="*/ 2894083 w 3299499"/>
                  <a:gd name="connsiteY87" fmla="*/ 1266989 h 2224519"/>
                  <a:gd name="connsiteX88" fmla="*/ 2794782 w 3299499"/>
                  <a:gd name="connsiteY88" fmla="*/ 1204926 h 2224519"/>
                  <a:gd name="connsiteX89" fmla="*/ 2584069 w 3299499"/>
                  <a:gd name="connsiteY89" fmla="*/ 1239621 h 2224519"/>
                  <a:gd name="connsiteX90" fmla="*/ 2044267 w 3299499"/>
                  <a:gd name="connsiteY90" fmla="*/ 1386634 h 2224519"/>
                  <a:gd name="connsiteX91" fmla="*/ 2005425 w 3299499"/>
                  <a:gd name="connsiteY91" fmla="*/ 1225334 h 2224519"/>
                  <a:gd name="connsiteX92" fmla="*/ 2372137 w 3299499"/>
                  <a:gd name="connsiteY92" fmla="*/ 1108652 h 2224519"/>
                  <a:gd name="connsiteX93" fmla="*/ 2803144 w 3299499"/>
                  <a:gd name="connsiteY93" fmla="*/ 1101508 h 2224519"/>
                  <a:gd name="connsiteX94" fmla="*/ 2560257 w 3299499"/>
                  <a:gd name="connsiteY94" fmla="*/ 820521 h 2224519"/>
                  <a:gd name="connsiteX95" fmla="*/ 2226881 w 3299499"/>
                  <a:gd name="connsiteY95" fmla="*/ 1049121 h 2224519"/>
                  <a:gd name="connsiteX96" fmla="*/ 2105637 w 3299499"/>
                  <a:gd name="connsiteY96" fmla="*/ 967096 h 2224519"/>
                  <a:gd name="connsiteX97" fmla="*/ 1771168 w 3299499"/>
                  <a:gd name="connsiteY97" fmla="*/ 1203194 h 2224519"/>
                  <a:gd name="connsiteX98" fmla="*/ 1666272 w 3299499"/>
                  <a:gd name="connsiteY98" fmla="*/ 1103537 h 2224519"/>
                  <a:gd name="connsiteX99" fmla="*/ 1333340 w 3299499"/>
                  <a:gd name="connsiteY99" fmla="*/ 1505003 h 2224519"/>
                  <a:gd name="connsiteX100" fmla="*/ 1260930 w 3299499"/>
                  <a:gd name="connsiteY100" fmla="*/ 1457024 h 2224519"/>
                  <a:gd name="connsiteX101" fmla="*/ 1613074 w 3299499"/>
                  <a:gd name="connsiteY101" fmla="*/ 1076685 h 2224519"/>
                  <a:gd name="connsiteX102" fmla="*/ 1920715 w 3299499"/>
                  <a:gd name="connsiteY102" fmla="*/ 821267 h 2224519"/>
                  <a:gd name="connsiteX103" fmla="*/ 1829273 w 3299499"/>
                  <a:gd name="connsiteY103" fmla="*/ 817291 h 2224519"/>
                  <a:gd name="connsiteX104" fmla="*/ 1773614 w 3299499"/>
                  <a:gd name="connsiteY104" fmla="*/ 761632 h 2224519"/>
                  <a:gd name="connsiteX105" fmla="*/ 1456874 w 3299499"/>
                  <a:gd name="connsiteY105" fmla="*/ 1004847 h 2224519"/>
                  <a:gd name="connsiteX106" fmla="*/ 1527211 w 3299499"/>
                  <a:gd name="connsiteY106" fmla="*/ 753639 h 2224519"/>
                  <a:gd name="connsiteX107" fmla="*/ 1421703 w 3299499"/>
                  <a:gd name="connsiteY107" fmla="*/ 834026 h 2224519"/>
                  <a:gd name="connsiteX108" fmla="*/ 1512138 w 3299499"/>
                  <a:gd name="connsiteY108" fmla="*/ 834026 h 2224519"/>
                  <a:gd name="connsiteX109" fmla="*/ 1371461 w 3299499"/>
                  <a:gd name="connsiteY109" fmla="*/ 1019920 h 2224519"/>
                  <a:gd name="connsiteX110" fmla="*/ 1115228 w 3299499"/>
                  <a:gd name="connsiteY110" fmla="*/ 1246008 h 2224519"/>
                  <a:gd name="connsiteX111" fmla="*/ 907141 w 3299499"/>
                  <a:gd name="connsiteY111" fmla="*/ 1537410 h 2224519"/>
                  <a:gd name="connsiteX112" fmla="*/ 858995 w 3299499"/>
                  <a:gd name="connsiteY112" fmla="*/ 1612773 h 2224519"/>
                  <a:gd name="connsiteX113" fmla="*/ 1009720 w 3299499"/>
                  <a:gd name="connsiteY113" fmla="*/ 1909199 h 2224519"/>
                  <a:gd name="connsiteX114" fmla="*/ 1100156 w 3299499"/>
                  <a:gd name="connsiteY114" fmla="*/ 1889102 h 2224519"/>
                  <a:gd name="connsiteX115" fmla="*/ 1243117 w 3299499"/>
                  <a:gd name="connsiteY115" fmla="*/ 1429806 h 2224519"/>
                  <a:gd name="connsiteX116" fmla="*/ 1356169 w 3299499"/>
                  <a:gd name="connsiteY116" fmla="*/ 1501105 h 2224519"/>
                  <a:gd name="connsiteX117" fmla="*/ 1352194 w 3299499"/>
                  <a:gd name="connsiteY117" fmla="*/ 1596520 h 2224519"/>
                  <a:gd name="connsiteX118" fmla="*/ 1324384 w 3299499"/>
                  <a:gd name="connsiteY118" fmla="*/ 1770376 h 2224519"/>
                  <a:gd name="connsiteX119" fmla="*/ 1416465 w 3299499"/>
                  <a:gd name="connsiteY119" fmla="*/ 1910842 h 2224519"/>
                  <a:gd name="connsiteX120" fmla="*/ 1340269 w 3299499"/>
                  <a:gd name="connsiteY120" fmla="*/ 1640250 h 2224519"/>
                  <a:gd name="connsiteX121" fmla="*/ 1606637 w 3299499"/>
                  <a:gd name="connsiteY121" fmla="*/ 1513030 h 2224519"/>
                  <a:gd name="connsiteX122" fmla="*/ 1723643 w 3299499"/>
                  <a:gd name="connsiteY122" fmla="*/ 1293596 h 2224519"/>
                  <a:gd name="connsiteX123" fmla="*/ 1989073 w 3299499"/>
                  <a:gd name="connsiteY123" fmla="*/ 1262840 h 2224519"/>
                  <a:gd name="connsiteX124" fmla="*/ 1885956 w 3299499"/>
                  <a:gd name="connsiteY124" fmla="*/ 1550615 h 2224519"/>
                  <a:gd name="connsiteX125" fmla="*/ 1755393 w 3299499"/>
                  <a:gd name="connsiteY125" fmla="*/ 1719046 h 2224519"/>
                  <a:gd name="connsiteX126" fmla="*/ 1596312 w 3299499"/>
                  <a:gd name="connsiteY126" fmla="*/ 2013962 h 2224519"/>
                  <a:gd name="connsiteX127" fmla="*/ 1574831 w 3299499"/>
                  <a:gd name="connsiteY127" fmla="*/ 1921749 h 2224519"/>
                  <a:gd name="connsiteX128" fmla="*/ 1471464 w 3299499"/>
                  <a:gd name="connsiteY128" fmla="*/ 2065646 h 2224519"/>
                  <a:gd name="connsiteX129" fmla="*/ 1582781 w 3299499"/>
                  <a:gd name="connsiteY129" fmla="*/ 2133232 h 2224519"/>
                  <a:gd name="connsiteX130" fmla="*/ 1451584 w 3299499"/>
                  <a:gd name="connsiteY130" fmla="*/ 2200818 h 2224519"/>
                  <a:gd name="connsiteX131" fmla="*/ 1228948 w 3299499"/>
                  <a:gd name="connsiteY131" fmla="*/ 2208769 h 2224519"/>
                  <a:gd name="connsiteX132" fmla="*/ 982457 w 3299499"/>
                  <a:gd name="connsiteY132" fmla="*/ 2216722 h 2224519"/>
                  <a:gd name="connsiteX133" fmla="*/ 966555 w 3299499"/>
                  <a:gd name="connsiteY133" fmla="*/ 2137207 h 2224519"/>
                  <a:gd name="connsiteX134" fmla="*/ 1197143 w 3299499"/>
                  <a:gd name="connsiteY134" fmla="*/ 2161061 h 2224519"/>
                  <a:gd name="connsiteX135" fmla="*/ 1324364 w 3299499"/>
                  <a:gd name="connsiteY135" fmla="*/ 2141182 h 2224519"/>
                  <a:gd name="connsiteX136" fmla="*/ 1280632 w 3299499"/>
                  <a:gd name="connsiteY136" fmla="*/ 1954329 h 2224519"/>
                  <a:gd name="connsiteX137" fmla="*/ 1407852 w 3299499"/>
                  <a:gd name="connsiteY137" fmla="*/ 1926500 h 2224519"/>
                  <a:gd name="connsiteX138" fmla="*/ 1247453 w 3299499"/>
                  <a:gd name="connsiteY138" fmla="*/ 1884840 h 2224519"/>
                  <a:gd name="connsiteX139" fmla="*/ 1182614 w 3299499"/>
                  <a:gd name="connsiteY139" fmla="*/ 2054900 h 2224519"/>
                  <a:gd name="connsiteX140" fmla="*/ 1024793 w 3299499"/>
                  <a:gd name="connsiteY140" fmla="*/ 2120214 h 2224519"/>
                  <a:gd name="connsiteX141" fmla="*/ 884116 w 3299499"/>
                  <a:gd name="connsiteY141" fmla="*/ 1758474 h 2224519"/>
                  <a:gd name="connsiteX142" fmla="*/ 843922 w 3299499"/>
                  <a:gd name="connsiteY142" fmla="*/ 2069973 h 2224519"/>
                  <a:gd name="connsiteX143" fmla="*/ 703246 w 3299499"/>
                  <a:gd name="connsiteY143" fmla="*/ 1657991 h 2224519"/>
                  <a:gd name="connsiteX144" fmla="*/ 803729 w 3299499"/>
                  <a:gd name="connsiteY144" fmla="*/ 1406782 h 2224519"/>
                  <a:gd name="connsiteX145" fmla="*/ 884115 w 3299499"/>
                  <a:gd name="connsiteY145" fmla="*/ 1246008 h 2224519"/>
                  <a:gd name="connsiteX146" fmla="*/ 1160446 w 3299499"/>
                  <a:gd name="connsiteY146" fmla="*/ 1125427 h 2224519"/>
                  <a:gd name="connsiteX147" fmla="*/ 1637744 w 3299499"/>
                  <a:gd name="connsiteY147" fmla="*/ 648131 h 2224519"/>
                  <a:gd name="connsiteX148" fmla="*/ 1763348 w 3299499"/>
                  <a:gd name="connsiteY148" fmla="*/ 336632 h 2224519"/>
                  <a:gd name="connsiteX149" fmla="*/ 1642768 w 3299499"/>
                  <a:gd name="connsiteY149" fmla="*/ 376825 h 2224519"/>
                  <a:gd name="connsiteX150" fmla="*/ 1451848 w 3299499"/>
                  <a:gd name="connsiteY150" fmla="*/ 658179 h 2224519"/>
                  <a:gd name="connsiteX151" fmla="*/ 1170498 w 3299499"/>
                  <a:gd name="connsiteY151" fmla="*/ 497404 h 2224519"/>
                  <a:gd name="connsiteX152" fmla="*/ 1200641 w 3299499"/>
                  <a:gd name="connsiteY152" fmla="*/ 633056 h 2224519"/>
                  <a:gd name="connsiteX153" fmla="*/ 1115230 w 3299499"/>
                  <a:gd name="connsiteY153" fmla="*/ 869194 h 2224519"/>
                  <a:gd name="connsiteX154" fmla="*/ 1100158 w 3299499"/>
                  <a:gd name="connsiteY154" fmla="*/ 1004845 h 2224519"/>
                  <a:gd name="connsiteX155" fmla="*/ 904215 w 3299499"/>
                  <a:gd name="connsiteY155" fmla="*/ 1014893 h 2224519"/>
                  <a:gd name="connsiteX156" fmla="*/ 929336 w 3299499"/>
                  <a:gd name="connsiteY156" fmla="*/ 1175667 h 2224519"/>
                  <a:gd name="connsiteX157" fmla="*/ 708272 w 3299499"/>
                  <a:gd name="connsiteY157" fmla="*/ 984749 h 2224519"/>
                  <a:gd name="connsiteX158" fmla="*/ 607789 w 3299499"/>
                  <a:gd name="connsiteY158" fmla="*/ 914411 h 2224519"/>
                  <a:gd name="connsiteX159" fmla="*/ 809594 w 3299499"/>
                  <a:gd name="connsiteY159" fmla="*/ 1313832 h 2224519"/>
                  <a:gd name="connsiteX160" fmla="*/ 512330 w 3299499"/>
                  <a:gd name="connsiteY160" fmla="*/ 1356538 h 2224519"/>
                  <a:gd name="connsiteX161" fmla="*/ 647983 w 3299499"/>
                  <a:gd name="connsiteY161" fmla="*/ 1874028 h 2224519"/>
                  <a:gd name="connsiteX162" fmla="*/ 537449 w 3299499"/>
                  <a:gd name="connsiteY162" fmla="*/ 1798666 h 2224519"/>
                  <a:gd name="connsiteX163" fmla="*/ 391749 w 3299499"/>
                  <a:gd name="connsiteY163" fmla="*/ 1733351 h 2224519"/>
                  <a:gd name="connsiteX164" fmla="*/ 230975 w 3299499"/>
                  <a:gd name="connsiteY164" fmla="*/ 1436924 h 2224519"/>
                  <a:gd name="connsiteX165" fmla="*/ 356580 w 3299499"/>
                  <a:gd name="connsiteY165" fmla="*/ 1668037 h 2224519"/>
                  <a:gd name="connsiteX166" fmla="*/ 431942 w 3299499"/>
                  <a:gd name="connsiteY166" fmla="*/ 1833835 h 2224519"/>
                  <a:gd name="connsiteX167" fmla="*/ 527402 w 3299499"/>
                  <a:gd name="connsiteY167" fmla="*/ 1874028 h 2224519"/>
                  <a:gd name="connsiteX168" fmla="*/ 507305 w 3299499"/>
                  <a:gd name="connsiteY168" fmla="*/ 1989585 h 2224519"/>
                  <a:gd name="connsiteX169" fmla="*/ 311362 w 3299499"/>
                  <a:gd name="connsiteY169" fmla="*/ 2180503 h 2224519"/>
                  <a:gd name="connsiteX170" fmla="*/ 250235 w 3299499"/>
                  <a:gd name="connsiteY170" fmla="*/ 2142821 h 2224519"/>
                  <a:gd name="connsiteX171" fmla="*/ 220927 w 3299499"/>
                  <a:gd name="connsiteY171" fmla="*/ 1989584 h 2224519"/>
                  <a:gd name="connsiteX172" fmla="*/ 120444 w 3299499"/>
                  <a:gd name="connsiteY172" fmla="*/ 1909197 h 2224519"/>
                  <a:gd name="connsiteX173" fmla="*/ 65177 w 3299499"/>
                  <a:gd name="connsiteY173" fmla="*/ 1869004 h 2224519"/>
                  <a:gd name="connsiteX174" fmla="*/ 80251 w 3299499"/>
                  <a:gd name="connsiteY174" fmla="*/ 1673060 h 2224519"/>
                  <a:gd name="connsiteX175" fmla="*/ 205854 w 3299499"/>
                  <a:gd name="connsiteY175" fmla="*/ 1813738 h 2224519"/>
                  <a:gd name="connsiteX176" fmla="*/ 301314 w 3299499"/>
                  <a:gd name="connsiteY176" fmla="*/ 1974512 h 2224519"/>
                  <a:gd name="connsiteX177" fmla="*/ 326435 w 3299499"/>
                  <a:gd name="connsiteY177" fmla="*/ 1863979 h 2224519"/>
                  <a:gd name="connsiteX178" fmla="*/ 175710 w 3299499"/>
                  <a:gd name="connsiteY178" fmla="*/ 1517311 h 2224519"/>
                  <a:gd name="connsiteX179" fmla="*/ 150589 w 3299499"/>
                  <a:gd name="connsiteY179" fmla="*/ 1482143 h 2224519"/>
                  <a:gd name="connsiteX180" fmla="*/ 30008 w 3299499"/>
                  <a:gd name="connsiteY180" fmla="*/ 1642916 h 2224519"/>
                  <a:gd name="connsiteX181" fmla="*/ 19959 w 3299499"/>
                  <a:gd name="connsiteY181" fmla="*/ 1798665 h 2224519"/>
                  <a:gd name="connsiteX182" fmla="*/ 75227 w 3299499"/>
                  <a:gd name="connsiteY182" fmla="*/ 1301271 h 2224519"/>
                  <a:gd name="connsiteX183" fmla="*/ 175709 w 3299499"/>
                  <a:gd name="connsiteY183" fmla="*/ 1341465 h 2224519"/>
                  <a:gd name="connsiteX184" fmla="*/ 170685 w 3299499"/>
                  <a:gd name="connsiteY184" fmla="*/ 1125426 h 2224519"/>
                  <a:gd name="connsiteX185" fmla="*/ 95322 w 3299499"/>
                  <a:gd name="connsiteY185" fmla="*/ 1235957 h 2224519"/>
                  <a:gd name="connsiteX186" fmla="*/ 180733 w 3299499"/>
                  <a:gd name="connsiteY186" fmla="*/ 1045039 h 2224519"/>
                  <a:gd name="connsiteX187" fmla="*/ 276193 w 3299499"/>
                  <a:gd name="connsiteY187" fmla="*/ 864168 h 2224519"/>
                  <a:gd name="connsiteX188" fmla="*/ 471298 w 3299499"/>
                  <a:gd name="connsiteY188"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31321 w 3299499"/>
                  <a:gd name="connsiteY57" fmla="*/ 865646 h 2224519"/>
                  <a:gd name="connsiteX58" fmla="*/ 2939596 w 3299499"/>
                  <a:gd name="connsiteY58" fmla="*/ 960811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2646842 w 3299499"/>
                  <a:gd name="connsiteY62" fmla="*/ 225252 h 2224519"/>
                  <a:gd name="connsiteX63" fmla="*/ 3022347 w 3299499"/>
                  <a:gd name="connsiteY63" fmla="*/ 600842 h 2224519"/>
                  <a:gd name="connsiteX64" fmla="*/ 3146474 w 3299499"/>
                  <a:gd name="connsiteY64" fmla="*/ 824271 h 2224519"/>
                  <a:gd name="connsiteX65" fmla="*/ 3295297 w 3299499"/>
                  <a:gd name="connsiteY65" fmla="*/ 1254404 h 2224519"/>
                  <a:gd name="connsiteX66" fmla="*/ 3022994 w 3299499"/>
                  <a:gd name="connsiteY66" fmla="*/ 1569182 h 2224519"/>
                  <a:gd name="connsiteX67" fmla="*/ 2712657 w 3299499"/>
                  <a:gd name="connsiteY67" fmla="*/ 1572996 h 2224519"/>
                  <a:gd name="connsiteX68" fmla="*/ 2364994 w 3299499"/>
                  <a:gd name="connsiteY68" fmla="*/ 1739684 h 2224519"/>
                  <a:gd name="connsiteX69" fmla="*/ 1741107 w 3299499"/>
                  <a:gd name="connsiteY69" fmla="*/ 1953996 h 2224519"/>
                  <a:gd name="connsiteX70" fmla="*/ 1783969 w 3299499"/>
                  <a:gd name="connsiteY70" fmla="*/ 1796834 h 2224519"/>
                  <a:gd name="connsiteX71" fmla="*/ 1836357 w 3299499"/>
                  <a:gd name="connsiteY71" fmla="*/ 1606334 h 2224519"/>
                  <a:gd name="connsiteX72" fmla="*/ 2164969 w 3299499"/>
                  <a:gd name="connsiteY72" fmla="*/ 1577759 h 2224519"/>
                  <a:gd name="connsiteX73" fmla="*/ 2050669 w 3299499"/>
                  <a:gd name="connsiteY73" fmla="*/ 1434884 h 2224519"/>
                  <a:gd name="connsiteX74" fmla="*/ 2241169 w 3299499"/>
                  <a:gd name="connsiteY74" fmla="*/ 1339634 h 2224519"/>
                  <a:gd name="connsiteX75" fmla="*/ 2339650 w 3299499"/>
                  <a:gd name="connsiteY75" fmla="*/ 1482143 h 2224519"/>
                  <a:gd name="connsiteX76" fmla="*/ 2331894 w 3299499"/>
                  <a:gd name="connsiteY76" fmla="*/ 1673849 h 2224519"/>
                  <a:gd name="connsiteX77" fmla="*/ 2343788 w 3299499"/>
                  <a:gd name="connsiteY77" fmla="*/ 1428354 h 2224519"/>
                  <a:gd name="connsiteX78" fmla="*/ 2720306 w 3299499"/>
                  <a:gd name="connsiteY78" fmla="*/ 1293883 h 2224519"/>
                  <a:gd name="connsiteX79" fmla="*/ 2888869 w 3299499"/>
                  <a:gd name="connsiteY79" fmla="*/ 1406308 h 2224519"/>
                  <a:gd name="connsiteX80" fmla="*/ 2769954 w 3299499"/>
                  <a:gd name="connsiteY80" fmla="*/ 1300090 h 2224519"/>
                  <a:gd name="connsiteX81" fmla="*/ 2889945 w 3299499"/>
                  <a:gd name="connsiteY81" fmla="*/ 1304227 h 2224519"/>
                  <a:gd name="connsiteX82" fmla="*/ 3067860 w 3299499"/>
                  <a:gd name="connsiteY82" fmla="*/ 1432491 h 2224519"/>
                  <a:gd name="connsiteX83" fmla="*/ 3217093 w 3299499"/>
                  <a:gd name="connsiteY83" fmla="*/ 1277570 h 2224519"/>
                  <a:gd name="connsiteX84" fmla="*/ 3237501 w 3299499"/>
                  <a:gd name="connsiteY84" fmla="*/ 1072524 h 2224519"/>
                  <a:gd name="connsiteX85" fmla="*/ 3071998 w 3299499"/>
                  <a:gd name="connsiteY85" fmla="*/ 1386978 h 2224519"/>
                  <a:gd name="connsiteX86" fmla="*/ 3109236 w 3299499"/>
                  <a:gd name="connsiteY86" fmla="*/ 1312503 h 2224519"/>
                  <a:gd name="connsiteX87" fmla="*/ 2894083 w 3299499"/>
                  <a:gd name="connsiteY87" fmla="*/ 1266989 h 2224519"/>
                  <a:gd name="connsiteX88" fmla="*/ 2794782 w 3299499"/>
                  <a:gd name="connsiteY88" fmla="*/ 1204926 h 2224519"/>
                  <a:gd name="connsiteX89" fmla="*/ 2584069 w 3299499"/>
                  <a:gd name="connsiteY89" fmla="*/ 1239621 h 2224519"/>
                  <a:gd name="connsiteX90" fmla="*/ 2044267 w 3299499"/>
                  <a:gd name="connsiteY90" fmla="*/ 1386634 h 2224519"/>
                  <a:gd name="connsiteX91" fmla="*/ 2005425 w 3299499"/>
                  <a:gd name="connsiteY91" fmla="*/ 1225334 h 2224519"/>
                  <a:gd name="connsiteX92" fmla="*/ 2372137 w 3299499"/>
                  <a:gd name="connsiteY92" fmla="*/ 1108652 h 2224519"/>
                  <a:gd name="connsiteX93" fmla="*/ 2803144 w 3299499"/>
                  <a:gd name="connsiteY93" fmla="*/ 1101508 h 2224519"/>
                  <a:gd name="connsiteX94" fmla="*/ 2560257 w 3299499"/>
                  <a:gd name="connsiteY94" fmla="*/ 820521 h 2224519"/>
                  <a:gd name="connsiteX95" fmla="*/ 2226881 w 3299499"/>
                  <a:gd name="connsiteY95" fmla="*/ 1049121 h 2224519"/>
                  <a:gd name="connsiteX96" fmla="*/ 2105637 w 3299499"/>
                  <a:gd name="connsiteY96" fmla="*/ 967096 h 2224519"/>
                  <a:gd name="connsiteX97" fmla="*/ 1771168 w 3299499"/>
                  <a:gd name="connsiteY97" fmla="*/ 1203194 h 2224519"/>
                  <a:gd name="connsiteX98" fmla="*/ 1666272 w 3299499"/>
                  <a:gd name="connsiteY98" fmla="*/ 1103537 h 2224519"/>
                  <a:gd name="connsiteX99" fmla="*/ 1333340 w 3299499"/>
                  <a:gd name="connsiteY99" fmla="*/ 1505003 h 2224519"/>
                  <a:gd name="connsiteX100" fmla="*/ 1260930 w 3299499"/>
                  <a:gd name="connsiteY100" fmla="*/ 1457024 h 2224519"/>
                  <a:gd name="connsiteX101" fmla="*/ 1613074 w 3299499"/>
                  <a:gd name="connsiteY101" fmla="*/ 1076685 h 2224519"/>
                  <a:gd name="connsiteX102" fmla="*/ 1920715 w 3299499"/>
                  <a:gd name="connsiteY102" fmla="*/ 821267 h 2224519"/>
                  <a:gd name="connsiteX103" fmla="*/ 1829273 w 3299499"/>
                  <a:gd name="connsiteY103" fmla="*/ 817291 h 2224519"/>
                  <a:gd name="connsiteX104" fmla="*/ 1773614 w 3299499"/>
                  <a:gd name="connsiteY104" fmla="*/ 761632 h 2224519"/>
                  <a:gd name="connsiteX105" fmla="*/ 1456874 w 3299499"/>
                  <a:gd name="connsiteY105" fmla="*/ 1004847 h 2224519"/>
                  <a:gd name="connsiteX106" fmla="*/ 1527211 w 3299499"/>
                  <a:gd name="connsiteY106" fmla="*/ 753639 h 2224519"/>
                  <a:gd name="connsiteX107" fmla="*/ 1421703 w 3299499"/>
                  <a:gd name="connsiteY107" fmla="*/ 834026 h 2224519"/>
                  <a:gd name="connsiteX108" fmla="*/ 1512138 w 3299499"/>
                  <a:gd name="connsiteY108" fmla="*/ 834026 h 2224519"/>
                  <a:gd name="connsiteX109" fmla="*/ 1371461 w 3299499"/>
                  <a:gd name="connsiteY109" fmla="*/ 1019920 h 2224519"/>
                  <a:gd name="connsiteX110" fmla="*/ 1115228 w 3299499"/>
                  <a:gd name="connsiteY110" fmla="*/ 1246008 h 2224519"/>
                  <a:gd name="connsiteX111" fmla="*/ 907141 w 3299499"/>
                  <a:gd name="connsiteY111" fmla="*/ 1537410 h 2224519"/>
                  <a:gd name="connsiteX112" fmla="*/ 858995 w 3299499"/>
                  <a:gd name="connsiteY112" fmla="*/ 1612773 h 2224519"/>
                  <a:gd name="connsiteX113" fmla="*/ 1009720 w 3299499"/>
                  <a:gd name="connsiteY113" fmla="*/ 1909199 h 2224519"/>
                  <a:gd name="connsiteX114" fmla="*/ 1100156 w 3299499"/>
                  <a:gd name="connsiteY114" fmla="*/ 1889102 h 2224519"/>
                  <a:gd name="connsiteX115" fmla="*/ 1243117 w 3299499"/>
                  <a:gd name="connsiteY115" fmla="*/ 1429806 h 2224519"/>
                  <a:gd name="connsiteX116" fmla="*/ 1356169 w 3299499"/>
                  <a:gd name="connsiteY116" fmla="*/ 1501105 h 2224519"/>
                  <a:gd name="connsiteX117" fmla="*/ 1352194 w 3299499"/>
                  <a:gd name="connsiteY117" fmla="*/ 1596520 h 2224519"/>
                  <a:gd name="connsiteX118" fmla="*/ 1324384 w 3299499"/>
                  <a:gd name="connsiteY118" fmla="*/ 1770376 h 2224519"/>
                  <a:gd name="connsiteX119" fmla="*/ 1416465 w 3299499"/>
                  <a:gd name="connsiteY119" fmla="*/ 1910842 h 2224519"/>
                  <a:gd name="connsiteX120" fmla="*/ 1340269 w 3299499"/>
                  <a:gd name="connsiteY120" fmla="*/ 1640250 h 2224519"/>
                  <a:gd name="connsiteX121" fmla="*/ 1606637 w 3299499"/>
                  <a:gd name="connsiteY121" fmla="*/ 1513030 h 2224519"/>
                  <a:gd name="connsiteX122" fmla="*/ 1723643 w 3299499"/>
                  <a:gd name="connsiteY122" fmla="*/ 1293596 h 2224519"/>
                  <a:gd name="connsiteX123" fmla="*/ 1989073 w 3299499"/>
                  <a:gd name="connsiteY123" fmla="*/ 1262840 h 2224519"/>
                  <a:gd name="connsiteX124" fmla="*/ 1885956 w 3299499"/>
                  <a:gd name="connsiteY124" fmla="*/ 1550615 h 2224519"/>
                  <a:gd name="connsiteX125" fmla="*/ 1755393 w 3299499"/>
                  <a:gd name="connsiteY125" fmla="*/ 1719046 h 2224519"/>
                  <a:gd name="connsiteX126" fmla="*/ 1596312 w 3299499"/>
                  <a:gd name="connsiteY126" fmla="*/ 2013962 h 2224519"/>
                  <a:gd name="connsiteX127" fmla="*/ 1574831 w 3299499"/>
                  <a:gd name="connsiteY127" fmla="*/ 1921749 h 2224519"/>
                  <a:gd name="connsiteX128" fmla="*/ 1471464 w 3299499"/>
                  <a:gd name="connsiteY128" fmla="*/ 2065646 h 2224519"/>
                  <a:gd name="connsiteX129" fmla="*/ 1582781 w 3299499"/>
                  <a:gd name="connsiteY129" fmla="*/ 2133232 h 2224519"/>
                  <a:gd name="connsiteX130" fmla="*/ 1451584 w 3299499"/>
                  <a:gd name="connsiteY130" fmla="*/ 2200818 h 2224519"/>
                  <a:gd name="connsiteX131" fmla="*/ 1228948 w 3299499"/>
                  <a:gd name="connsiteY131" fmla="*/ 2208769 h 2224519"/>
                  <a:gd name="connsiteX132" fmla="*/ 982457 w 3299499"/>
                  <a:gd name="connsiteY132" fmla="*/ 2216722 h 2224519"/>
                  <a:gd name="connsiteX133" fmla="*/ 966555 w 3299499"/>
                  <a:gd name="connsiteY133" fmla="*/ 2137207 h 2224519"/>
                  <a:gd name="connsiteX134" fmla="*/ 1197143 w 3299499"/>
                  <a:gd name="connsiteY134" fmla="*/ 2161061 h 2224519"/>
                  <a:gd name="connsiteX135" fmla="*/ 1324364 w 3299499"/>
                  <a:gd name="connsiteY135" fmla="*/ 2141182 h 2224519"/>
                  <a:gd name="connsiteX136" fmla="*/ 1280632 w 3299499"/>
                  <a:gd name="connsiteY136" fmla="*/ 1954329 h 2224519"/>
                  <a:gd name="connsiteX137" fmla="*/ 1407852 w 3299499"/>
                  <a:gd name="connsiteY137" fmla="*/ 1926500 h 2224519"/>
                  <a:gd name="connsiteX138" fmla="*/ 1247453 w 3299499"/>
                  <a:gd name="connsiteY138" fmla="*/ 1884840 h 2224519"/>
                  <a:gd name="connsiteX139" fmla="*/ 1182614 w 3299499"/>
                  <a:gd name="connsiteY139" fmla="*/ 2054900 h 2224519"/>
                  <a:gd name="connsiteX140" fmla="*/ 1024793 w 3299499"/>
                  <a:gd name="connsiteY140" fmla="*/ 2120214 h 2224519"/>
                  <a:gd name="connsiteX141" fmla="*/ 884116 w 3299499"/>
                  <a:gd name="connsiteY141" fmla="*/ 1758474 h 2224519"/>
                  <a:gd name="connsiteX142" fmla="*/ 843922 w 3299499"/>
                  <a:gd name="connsiteY142" fmla="*/ 2069973 h 2224519"/>
                  <a:gd name="connsiteX143" fmla="*/ 703246 w 3299499"/>
                  <a:gd name="connsiteY143" fmla="*/ 1657991 h 2224519"/>
                  <a:gd name="connsiteX144" fmla="*/ 803729 w 3299499"/>
                  <a:gd name="connsiteY144" fmla="*/ 1406782 h 2224519"/>
                  <a:gd name="connsiteX145" fmla="*/ 884115 w 3299499"/>
                  <a:gd name="connsiteY145" fmla="*/ 1246008 h 2224519"/>
                  <a:gd name="connsiteX146" fmla="*/ 1160446 w 3299499"/>
                  <a:gd name="connsiteY146" fmla="*/ 1125427 h 2224519"/>
                  <a:gd name="connsiteX147" fmla="*/ 1637744 w 3299499"/>
                  <a:gd name="connsiteY147" fmla="*/ 648131 h 2224519"/>
                  <a:gd name="connsiteX148" fmla="*/ 1763348 w 3299499"/>
                  <a:gd name="connsiteY148" fmla="*/ 336632 h 2224519"/>
                  <a:gd name="connsiteX149" fmla="*/ 1642768 w 3299499"/>
                  <a:gd name="connsiteY149" fmla="*/ 376825 h 2224519"/>
                  <a:gd name="connsiteX150" fmla="*/ 1451848 w 3299499"/>
                  <a:gd name="connsiteY150" fmla="*/ 658179 h 2224519"/>
                  <a:gd name="connsiteX151" fmla="*/ 1170498 w 3299499"/>
                  <a:gd name="connsiteY151" fmla="*/ 497404 h 2224519"/>
                  <a:gd name="connsiteX152" fmla="*/ 1200641 w 3299499"/>
                  <a:gd name="connsiteY152" fmla="*/ 633056 h 2224519"/>
                  <a:gd name="connsiteX153" fmla="*/ 1115230 w 3299499"/>
                  <a:gd name="connsiteY153" fmla="*/ 869194 h 2224519"/>
                  <a:gd name="connsiteX154" fmla="*/ 1100158 w 3299499"/>
                  <a:gd name="connsiteY154" fmla="*/ 1004845 h 2224519"/>
                  <a:gd name="connsiteX155" fmla="*/ 904215 w 3299499"/>
                  <a:gd name="connsiteY155" fmla="*/ 1014893 h 2224519"/>
                  <a:gd name="connsiteX156" fmla="*/ 929336 w 3299499"/>
                  <a:gd name="connsiteY156" fmla="*/ 1175667 h 2224519"/>
                  <a:gd name="connsiteX157" fmla="*/ 708272 w 3299499"/>
                  <a:gd name="connsiteY157" fmla="*/ 984749 h 2224519"/>
                  <a:gd name="connsiteX158" fmla="*/ 607789 w 3299499"/>
                  <a:gd name="connsiteY158" fmla="*/ 914411 h 2224519"/>
                  <a:gd name="connsiteX159" fmla="*/ 809594 w 3299499"/>
                  <a:gd name="connsiteY159" fmla="*/ 1313832 h 2224519"/>
                  <a:gd name="connsiteX160" fmla="*/ 512330 w 3299499"/>
                  <a:gd name="connsiteY160" fmla="*/ 1356538 h 2224519"/>
                  <a:gd name="connsiteX161" fmla="*/ 647983 w 3299499"/>
                  <a:gd name="connsiteY161" fmla="*/ 1874028 h 2224519"/>
                  <a:gd name="connsiteX162" fmla="*/ 537449 w 3299499"/>
                  <a:gd name="connsiteY162" fmla="*/ 1798666 h 2224519"/>
                  <a:gd name="connsiteX163" fmla="*/ 391749 w 3299499"/>
                  <a:gd name="connsiteY163" fmla="*/ 1733351 h 2224519"/>
                  <a:gd name="connsiteX164" fmla="*/ 230975 w 3299499"/>
                  <a:gd name="connsiteY164" fmla="*/ 1436924 h 2224519"/>
                  <a:gd name="connsiteX165" fmla="*/ 356580 w 3299499"/>
                  <a:gd name="connsiteY165" fmla="*/ 1668037 h 2224519"/>
                  <a:gd name="connsiteX166" fmla="*/ 431942 w 3299499"/>
                  <a:gd name="connsiteY166" fmla="*/ 1833835 h 2224519"/>
                  <a:gd name="connsiteX167" fmla="*/ 527402 w 3299499"/>
                  <a:gd name="connsiteY167" fmla="*/ 1874028 h 2224519"/>
                  <a:gd name="connsiteX168" fmla="*/ 507305 w 3299499"/>
                  <a:gd name="connsiteY168" fmla="*/ 1989585 h 2224519"/>
                  <a:gd name="connsiteX169" fmla="*/ 311362 w 3299499"/>
                  <a:gd name="connsiteY169" fmla="*/ 2180503 h 2224519"/>
                  <a:gd name="connsiteX170" fmla="*/ 250235 w 3299499"/>
                  <a:gd name="connsiteY170" fmla="*/ 2142821 h 2224519"/>
                  <a:gd name="connsiteX171" fmla="*/ 220927 w 3299499"/>
                  <a:gd name="connsiteY171" fmla="*/ 1989584 h 2224519"/>
                  <a:gd name="connsiteX172" fmla="*/ 120444 w 3299499"/>
                  <a:gd name="connsiteY172" fmla="*/ 1909197 h 2224519"/>
                  <a:gd name="connsiteX173" fmla="*/ 65177 w 3299499"/>
                  <a:gd name="connsiteY173" fmla="*/ 1869004 h 2224519"/>
                  <a:gd name="connsiteX174" fmla="*/ 80251 w 3299499"/>
                  <a:gd name="connsiteY174" fmla="*/ 1673060 h 2224519"/>
                  <a:gd name="connsiteX175" fmla="*/ 205854 w 3299499"/>
                  <a:gd name="connsiteY175" fmla="*/ 1813738 h 2224519"/>
                  <a:gd name="connsiteX176" fmla="*/ 301314 w 3299499"/>
                  <a:gd name="connsiteY176" fmla="*/ 1974512 h 2224519"/>
                  <a:gd name="connsiteX177" fmla="*/ 326435 w 3299499"/>
                  <a:gd name="connsiteY177" fmla="*/ 1863979 h 2224519"/>
                  <a:gd name="connsiteX178" fmla="*/ 175710 w 3299499"/>
                  <a:gd name="connsiteY178" fmla="*/ 1517311 h 2224519"/>
                  <a:gd name="connsiteX179" fmla="*/ 150589 w 3299499"/>
                  <a:gd name="connsiteY179" fmla="*/ 1482143 h 2224519"/>
                  <a:gd name="connsiteX180" fmla="*/ 30008 w 3299499"/>
                  <a:gd name="connsiteY180" fmla="*/ 1642916 h 2224519"/>
                  <a:gd name="connsiteX181" fmla="*/ 19959 w 3299499"/>
                  <a:gd name="connsiteY181" fmla="*/ 1798665 h 2224519"/>
                  <a:gd name="connsiteX182" fmla="*/ 75227 w 3299499"/>
                  <a:gd name="connsiteY182" fmla="*/ 1301271 h 2224519"/>
                  <a:gd name="connsiteX183" fmla="*/ 175709 w 3299499"/>
                  <a:gd name="connsiteY183" fmla="*/ 1341465 h 2224519"/>
                  <a:gd name="connsiteX184" fmla="*/ 170685 w 3299499"/>
                  <a:gd name="connsiteY184" fmla="*/ 1125426 h 2224519"/>
                  <a:gd name="connsiteX185" fmla="*/ 95322 w 3299499"/>
                  <a:gd name="connsiteY185" fmla="*/ 1235957 h 2224519"/>
                  <a:gd name="connsiteX186" fmla="*/ 180733 w 3299499"/>
                  <a:gd name="connsiteY186" fmla="*/ 1045039 h 2224519"/>
                  <a:gd name="connsiteX187" fmla="*/ 276193 w 3299499"/>
                  <a:gd name="connsiteY187" fmla="*/ 864168 h 2224519"/>
                  <a:gd name="connsiteX188" fmla="*/ 471298 w 3299499"/>
                  <a:gd name="connsiteY188"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2646842 w 3299499"/>
                  <a:gd name="connsiteY63" fmla="*/ 225252 h 2224519"/>
                  <a:gd name="connsiteX64" fmla="*/ 3022347 w 3299499"/>
                  <a:gd name="connsiteY64" fmla="*/ 600842 h 2224519"/>
                  <a:gd name="connsiteX65" fmla="*/ 3146474 w 3299499"/>
                  <a:gd name="connsiteY65" fmla="*/ 824271 h 2224519"/>
                  <a:gd name="connsiteX66" fmla="*/ 3295297 w 3299499"/>
                  <a:gd name="connsiteY66" fmla="*/ 1254404 h 2224519"/>
                  <a:gd name="connsiteX67" fmla="*/ 3022994 w 3299499"/>
                  <a:gd name="connsiteY67" fmla="*/ 1569182 h 2224519"/>
                  <a:gd name="connsiteX68" fmla="*/ 2712657 w 3299499"/>
                  <a:gd name="connsiteY68" fmla="*/ 1572996 h 2224519"/>
                  <a:gd name="connsiteX69" fmla="*/ 2364994 w 3299499"/>
                  <a:gd name="connsiteY69" fmla="*/ 1739684 h 2224519"/>
                  <a:gd name="connsiteX70" fmla="*/ 1741107 w 3299499"/>
                  <a:gd name="connsiteY70" fmla="*/ 1953996 h 2224519"/>
                  <a:gd name="connsiteX71" fmla="*/ 1783969 w 3299499"/>
                  <a:gd name="connsiteY71" fmla="*/ 1796834 h 2224519"/>
                  <a:gd name="connsiteX72" fmla="*/ 1836357 w 3299499"/>
                  <a:gd name="connsiteY72" fmla="*/ 1606334 h 2224519"/>
                  <a:gd name="connsiteX73" fmla="*/ 2164969 w 3299499"/>
                  <a:gd name="connsiteY73" fmla="*/ 1577759 h 2224519"/>
                  <a:gd name="connsiteX74" fmla="*/ 2050669 w 3299499"/>
                  <a:gd name="connsiteY74" fmla="*/ 1434884 h 2224519"/>
                  <a:gd name="connsiteX75" fmla="*/ 2241169 w 3299499"/>
                  <a:gd name="connsiteY75" fmla="*/ 1339634 h 2224519"/>
                  <a:gd name="connsiteX76" fmla="*/ 2339650 w 3299499"/>
                  <a:gd name="connsiteY76" fmla="*/ 1482143 h 2224519"/>
                  <a:gd name="connsiteX77" fmla="*/ 2331894 w 3299499"/>
                  <a:gd name="connsiteY77" fmla="*/ 1673849 h 2224519"/>
                  <a:gd name="connsiteX78" fmla="*/ 2343788 w 3299499"/>
                  <a:gd name="connsiteY78" fmla="*/ 1428354 h 2224519"/>
                  <a:gd name="connsiteX79" fmla="*/ 2720306 w 3299499"/>
                  <a:gd name="connsiteY79" fmla="*/ 1293883 h 2224519"/>
                  <a:gd name="connsiteX80" fmla="*/ 2888869 w 3299499"/>
                  <a:gd name="connsiteY80" fmla="*/ 1406308 h 2224519"/>
                  <a:gd name="connsiteX81" fmla="*/ 2769954 w 3299499"/>
                  <a:gd name="connsiteY81" fmla="*/ 1300090 h 2224519"/>
                  <a:gd name="connsiteX82" fmla="*/ 2889945 w 3299499"/>
                  <a:gd name="connsiteY82" fmla="*/ 1304227 h 2224519"/>
                  <a:gd name="connsiteX83" fmla="*/ 3067860 w 3299499"/>
                  <a:gd name="connsiteY83" fmla="*/ 1432491 h 2224519"/>
                  <a:gd name="connsiteX84" fmla="*/ 3217093 w 3299499"/>
                  <a:gd name="connsiteY84" fmla="*/ 1277570 h 2224519"/>
                  <a:gd name="connsiteX85" fmla="*/ 3237501 w 3299499"/>
                  <a:gd name="connsiteY85" fmla="*/ 1072524 h 2224519"/>
                  <a:gd name="connsiteX86" fmla="*/ 3071998 w 3299499"/>
                  <a:gd name="connsiteY86" fmla="*/ 1386978 h 2224519"/>
                  <a:gd name="connsiteX87" fmla="*/ 3109236 w 3299499"/>
                  <a:gd name="connsiteY87" fmla="*/ 1312503 h 2224519"/>
                  <a:gd name="connsiteX88" fmla="*/ 2894083 w 3299499"/>
                  <a:gd name="connsiteY88" fmla="*/ 1266989 h 2224519"/>
                  <a:gd name="connsiteX89" fmla="*/ 2794782 w 3299499"/>
                  <a:gd name="connsiteY89" fmla="*/ 1204926 h 2224519"/>
                  <a:gd name="connsiteX90" fmla="*/ 2584069 w 3299499"/>
                  <a:gd name="connsiteY90" fmla="*/ 1239621 h 2224519"/>
                  <a:gd name="connsiteX91" fmla="*/ 2044267 w 3299499"/>
                  <a:gd name="connsiteY91" fmla="*/ 1386634 h 2224519"/>
                  <a:gd name="connsiteX92" fmla="*/ 2005425 w 3299499"/>
                  <a:gd name="connsiteY92" fmla="*/ 1225334 h 2224519"/>
                  <a:gd name="connsiteX93" fmla="*/ 2372137 w 3299499"/>
                  <a:gd name="connsiteY93" fmla="*/ 1108652 h 2224519"/>
                  <a:gd name="connsiteX94" fmla="*/ 2803144 w 3299499"/>
                  <a:gd name="connsiteY94" fmla="*/ 1101508 h 2224519"/>
                  <a:gd name="connsiteX95" fmla="*/ 2560257 w 3299499"/>
                  <a:gd name="connsiteY95" fmla="*/ 820521 h 2224519"/>
                  <a:gd name="connsiteX96" fmla="*/ 2226881 w 3299499"/>
                  <a:gd name="connsiteY96" fmla="*/ 1049121 h 2224519"/>
                  <a:gd name="connsiteX97" fmla="*/ 2105637 w 3299499"/>
                  <a:gd name="connsiteY97" fmla="*/ 967096 h 2224519"/>
                  <a:gd name="connsiteX98" fmla="*/ 1771168 w 3299499"/>
                  <a:gd name="connsiteY98" fmla="*/ 1203194 h 2224519"/>
                  <a:gd name="connsiteX99" fmla="*/ 1666272 w 3299499"/>
                  <a:gd name="connsiteY99" fmla="*/ 1103537 h 2224519"/>
                  <a:gd name="connsiteX100" fmla="*/ 1333340 w 3299499"/>
                  <a:gd name="connsiteY100" fmla="*/ 1505003 h 2224519"/>
                  <a:gd name="connsiteX101" fmla="*/ 1260930 w 3299499"/>
                  <a:gd name="connsiteY101" fmla="*/ 1457024 h 2224519"/>
                  <a:gd name="connsiteX102" fmla="*/ 1613074 w 3299499"/>
                  <a:gd name="connsiteY102" fmla="*/ 1076685 h 2224519"/>
                  <a:gd name="connsiteX103" fmla="*/ 1920715 w 3299499"/>
                  <a:gd name="connsiteY103" fmla="*/ 821267 h 2224519"/>
                  <a:gd name="connsiteX104" fmla="*/ 1829273 w 3299499"/>
                  <a:gd name="connsiteY104" fmla="*/ 817291 h 2224519"/>
                  <a:gd name="connsiteX105" fmla="*/ 1773614 w 3299499"/>
                  <a:gd name="connsiteY105" fmla="*/ 761632 h 2224519"/>
                  <a:gd name="connsiteX106" fmla="*/ 1456874 w 3299499"/>
                  <a:gd name="connsiteY106" fmla="*/ 1004847 h 2224519"/>
                  <a:gd name="connsiteX107" fmla="*/ 1527211 w 3299499"/>
                  <a:gd name="connsiteY107" fmla="*/ 753639 h 2224519"/>
                  <a:gd name="connsiteX108" fmla="*/ 1421703 w 3299499"/>
                  <a:gd name="connsiteY108" fmla="*/ 834026 h 2224519"/>
                  <a:gd name="connsiteX109" fmla="*/ 1512138 w 3299499"/>
                  <a:gd name="connsiteY109" fmla="*/ 834026 h 2224519"/>
                  <a:gd name="connsiteX110" fmla="*/ 1371461 w 3299499"/>
                  <a:gd name="connsiteY110" fmla="*/ 1019920 h 2224519"/>
                  <a:gd name="connsiteX111" fmla="*/ 1115228 w 3299499"/>
                  <a:gd name="connsiteY111" fmla="*/ 1246008 h 2224519"/>
                  <a:gd name="connsiteX112" fmla="*/ 907141 w 3299499"/>
                  <a:gd name="connsiteY112" fmla="*/ 1537410 h 2224519"/>
                  <a:gd name="connsiteX113" fmla="*/ 858995 w 3299499"/>
                  <a:gd name="connsiteY113" fmla="*/ 1612773 h 2224519"/>
                  <a:gd name="connsiteX114" fmla="*/ 1009720 w 3299499"/>
                  <a:gd name="connsiteY114" fmla="*/ 1909199 h 2224519"/>
                  <a:gd name="connsiteX115" fmla="*/ 1100156 w 3299499"/>
                  <a:gd name="connsiteY115" fmla="*/ 1889102 h 2224519"/>
                  <a:gd name="connsiteX116" fmla="*/ 1243117 w 3299499"/>
                  <a:gd name="connsiteY116" fmla="*/ 1429806 h 2224519"/>
                  <a:gd name="connsiteX117" fmla="*/ 1356169 w 3299499"/>
                  <a:gd name="connsiteY117" fmla="*/ 1501105 h 2224519"/>
                  <a:gd name="connsiteX118" fmla="*/ 1352194 w 3299499"/>
                  <a:gd name="connsiteY118" fmla="*/ 1596520 h 2224519"/>
                  <a:gd name="connsiteX119" fmla="*/ 1324384 w 3299499"/>
                  <a:gd name="connsiteY119" fmla="*/ 1770376 h 2224519"/>
                  <a:gd name="connsiteX120" fmla="*/ 1416465 w 3299499"/>
                  <a:gd name="connsiteY120" fmla="*/ 1910842 h 2224519"/>
                  <a:gd name="connsiteX121" fmla="*/ 1340269 w 3299499"/>
                  <a:gd name="connsiteY121" fmla="*/ 1640250 h 2224519"/>
                  <a:gd name="connsiteX122" fmla="*/ 1606637 w 3299499"/>
                  <a:gd name="connsiteY122" fmla="*/ 1513030 h 2224519"/>
                  <a:gd name="connsiteX123" fmla="*/ 1723643 w 3299499"/>
                  <a:gd name="connsiteY123" fmla="*/ 1293596 h 2224519"/>
                  <a:gd name="connsiteX124" fmla="*/ 1989073 w 3299499"/>
                  <a:gd name="connsiteY124" fmla="*/ 1262840 h 2224519"/>
                  <a:gd name="connsiteX125" fmla="*/ 1885956 w 3299499"/>
                  <a:gd name="connsiteY125" fmla="*/ 1550615 h 2224519"/>
                  <a:gd name="connsiteX126" fmla="*/ 1755393 w 3299499"/>
                  <a:gd name="connsiteY126" fmla="*/ 1719046 h 2224519"/>
                  <a:gd name="connsiteX127" fmla="*/ 1596312 w 3299499"/>
                  <a:gd name="connsiteY127" fmla="*/ 2013962 h 2224519"/>
                  <a:gd name="connsiteX128" fmla="*/ 1574831 w 3299499"/>
                  <a:gd name="connsiteY128" fmla="*/ 1921749 h 2224519"/>
                  <a:gd name="connsiteX129" fmla="*/ 1471464 w 3299499"/>
                  <a:gd name="connsiteY129" fmla="*/ 2065646 h 2224519"/>
                  <a:gd name="connsiteX130" fmla="*/ 1582781 w 3299499"/>
                  <a:gd name="connsiteY130" fmla="*/ 2133232 h 2224519"/>
                  <a:gd name="connsiteX131" fmla="*/ 1451584 w 3299499"/>
                  <a:gd name="connsiteY131" fmla="*/ 2200818 h 2224519"/>
                  <a:gd name="connsiteX132" fmla="*/ 1228948 w 3299499"/>
                  <a:gd name="connsiteY132" fmla="*/ 2208769 h 2224519"/>
                  <a:gd name="connsiteX133" fmla="*/ 982457 w 3299499"/>
                  <a:gd name="connsiteY133" fmla="*/ 2216722 h 2224519"/>
                  <a:gd name="connsiteX134" fmla="*/ 966555 w 3299499"/>
                  <a:gd name="connsiteY134" fmla="*/ 2137207 h 2224519"/>
                  <a:gd name="connsiteX135" fmla="*/ 1197143 w 3299499"/>
                  <a:gd name="connsiteY135" fmla="*/ 2161061 h 2224519"/>
                  <a:gd name="connsiteX136" fmla="*/ 1324364 w 3299499"/>
                  <a:gd name="connsiteY136" fmla="*/ 2141182 h 2224519"/>
                  <a:gd name="connsiteX137" fmla="*/ 1280632 w 3299499"/>
                  <a:gd name="connsiteY137" fmla="*/ 1954329 h 2224519"/>
                  <a:gd name="connsiteX138" fmla="*/ 1407852 w 3299499"/>
                  <a:gd name="connsiteY138" fmla="*/ 1926500 h 2224519"/>
                  <a:gd name="connsiteX139" fmla="*/ 1247453 w 3299499"/>
                  <a:gd name="connsiteY139" fmla="*/ 1884840 h 2224519"/>
                  <a:gd name="connsiteX140" fmla="*/ 1182614 w 3299499"/>
                  <a:gd name="connsiteY140" fmla="*/ 2054900 h 2224519"/>
                  <a:gd name="connsiteX141" fmla="*/ 1024793 w 3299499"/>
                  <a:gd name="connsiteY141" fmla="*/ 2120214 h 2224519"/>
                  <a:gd name="connsiteX142" fmla="*/ 884116 w 3299499"/>
                  <a:gd name="connsiteY142" fmla="*/ 1758474 h 2224519"/>
                  <a:gd name="connsiteX143" fmla="*/ 843922 w 3299499"/>
                  <a:gd name="connsiteY143" fmla="*/ 2069973 h 2224519"/>
                  <a:gd name="connsiteX144" fmla="*/ 703246 w 3299499"/>
                  <a:gd name="connsiteY144" fmla="*/ 1657991 h 2224519"/>
                  <a:gd name="connsiteX145" fmla="*/ 803729 w 3299499"/>
                  <a:gd name="connsiteY145" fmla="*/ 1406782 h 2224519"/>
                  <a:gd name="connsiteX146" fmla="*/ 884115 w 3299499"/>
                  <a:gd name="connsiteY146" fmla="*/ 1246008 h 2224519"/>
                  <a:gd name="connsiteX147" fmla="*/ 1160446 w 3299499"/>
                  <a:gd name="connsiteY147" fmla="*/ 1125427 h 2224519"/>
                  <a:gd name="connsiteX148" fmla="*/ 1637744 w 3299499"/>
                  <a:gd name="connsiteY148" fmla="*/ 648131 h 2224519"/>
                  <a:gd name="connsiteX149" fmla="*/ 1763348 w 3299499"/>
                  <a:gd name="connsiteY149" fmla="*/ 336632 h 2224519"/>
                  <a:gd name="connsiteX150" fmla="*/ 1642768 w 3299499"/>
                  <a:gd name="connsiteY150" fmla="*/ 376825 h 2224519"/>
                  <a:gd name="connsiteX151" fmla="*/ 1451848 w 3299499"/>
                  <a:gd name="connsiteY151" fmla="*/ 658179 h 2224519"/>
                  <a:gd name="connsiteX152" fmla="*/ 1170498 w 3299499"/>
                  <a:gd name="connsiteY152" fmla="*/ 497404 h 2224519"/>
                  <a:gd name="connsiteX153" fmla="*/ 1200641 w 3299499"/>
                  <a:gd name="connsiteY153" fmla="*/ 633056 h 2224519"/>
                  <a:gd name="connsiteX154" fmla="*/ 1115230 w 3299499"/>
                  <a:gd name="connsiteY154" fmla="*/ 869194 h 2224519"/>
                  <a:gd name="connsiteX155" fmla="*/ 1100158 w 3299499"/>
                  <a:gd name="connsiteY155" fmla="*/ 1004845 h 2224519"/>
                  <a:gd name="connsiteX156" fmla="*/ 904215 w 3299499"/>
                  <a:gd name="connsiteY156" fmla="*/ 1014893 h 2224519"/>
                  <a:gd name="connsiteX157" fmla="*/ 929336 w 3299499"/>
                  <a:gd name="connsiteY157" fmla="*/ 1175667 h 2224519"/>
                  <a:gd name="connsiteX158" fmla="*/ 708272 w 3299499"/>
                  <a:gd name="connsiteY158" fmla="*/ 984749 h 2224519"/>
                  <a:gd name="connsiteX159" fmla="*/ 607789 w 3299499"/>
                  <a:gd name="connsiteY159" fmla="*/ 914411 h 2224519"/>
                  <a:gd name="connsiteX160" fmla="*/ 809594 w 3299499"/>
                  <a:gd name="connsiteY160" fmla="*/ 1313832 h 2224519"/>
                  <a:gd name="connsiteX161" fmla="*/ 512330 w 3299499"/>
                  <a:gd name="connsiteY161" fmla="*/ 1356538 h 2224519"/>
                  <a:gd name="connsiteX162" fmla="*/ 647983 w 3299499"/>
                  <a:gd name="connsiteY162" fmla="*/ 1874028 h 2224519"/>
                  <a:gd name="connsiteX163" fmla="*/ 537449 w 3299499"/>
                  <a:gd name="connsiteY163" fmla="*/ 1798666 h 2224519"/>
                  <a:gd name="connsiteX164" fmla="*/ 391749 w 3299499"/>
                  <a:gd name="connsiteY164" fmla="*/ 1733351 h 2224519"/>
                  <a:gd name="connsiteX165" fmla="*/ 230975 w 3299499"/>
                  <a:gd name="connsiteY165" fmla="*/ 1436924 h 2224519"/>
                  <a:gd name="connsiteX166" fmla="*/ 356580 w 3299499"/>
                  <a:gd name="connsiteY166" fmla="*/ 1668037 h 2224519"/>
                  <a:gd name="connsiteX167" fmla="*/ 431942 w 3299499"/>
                  <a:gd name="connsiteY167" fmla="*/ 1833835 h 2224519"/>
                  <a:gd name="connsiteX168" fmla="*/ 527402 w 3299499"/>
                  <a:gd name="connsiteY168" fmla="*/ 1874028 h 2224519"/>
                  <a:gd name="connsiteX169" fmla="*/ 507305 w 3299499"/>
                  <a:gd name="connsiteY169" fmla="*/ 1989585 h 2224519"/>
                  <a:gd name="connsiteX170" fmla="*/ 311362 w 3299499"/>
                  <a:gd name="connsiteY170" fmla="*/ 2180503 h 2224519"/>
                  <a:gd name="connsiteX171" fmla="*/ 250235 w 3299499"/>
                  <a:gd name="connsiteY171" fmla="*/ 2142821 h 2224519"/>
                  <a:gd name="connsiteX172" fmla="*/ 220927 w 3299499"/>
                  <a:gd name="connsiteY172" fmla="*/ 1989584 h 2224519"/>
                  <a:gd name="connsiteX173" fmla="*/ 120444 w 3299499"/>
                  <a:gd name="connsiteY173" fmla="*/ 1909197 h 2224519"/>
                  <a:gd name="connsiteX174" fmla="*/ 65177 w 3299499"/>
                  <a:gd name="connsiteY174" fmla="*/ 1869004 h 2224519"/>
                  <a:gd name="connsiteX175" fmla="*/ 80251 w 3299499"/>
                  <a:gd name="connsiteY175" fmla="*/ 1673060 h 2224519"/>
                  <a:gd name="connsiteX176" fmla="*/ 205854 w 3299499"/>
                  <a:gd name="connsiteY176" fmla="*/ 1813738 h 2224519"/>
                  <a:gd name="connsiteX177" fmla="*/ 301314 w 3299499"/>
                  <a:gd name="connsiteY177" fmla="*/ 1974512 h 2224519"/>
                  <a:gd name="connsiteX178" fmla="*/ 326435 w 3299499"/>
                  <a:gd name="connsiteY178" fmla="*/ 1863979 h 2224519"/>
                  <a:gd name="connsiteX179" fmla="*/ 175710 w 3299499"/>
                  <a:gd name="connsiteY179" fmla="*/ 1517311 h 2224519"/>
                  <a:gd name="connsiteX180" fmla="*/ 150589 w 3299499"/>
                  <a:gd name="connsiteY180" fmla="*/ 1482143 h 2224519"/>
                  <a:gd name="connsiteX181" fmla="*/ 30008 w 3299499"/>
                  <a:gd name="connsiteY181" fmla="*/ 1642916 h 2224519"/>
                  <a:gd name="connsiteX182" fmla="*/ 19959 w 3299499"/>
                  <a:gd name="connsiteY182" fmla="*/ 1798665 h 2224519"/>
                  <a:gd name="connsiteX183" fmla="*/ 75227 w 3299499"/>
                  <a:gd name="connsiteY183" fmla="*/ 1301271 h 2224519"/>
                  <a:gd name="connsiteX184" fmla="*/ 175709 w 3299499"/>
                  <a:gd name="connsiteY184" fmla="*/ 1341465 h 2224519"/>
                  <a:gd name="connsiteX185" fmla="*/ 170685 w 3299499"/>
                  <a:gd name="connsiteY185" fmla="*/ 1125426 h 2224519"/>
                  <a:gd name="connsiteX186" fmla="*/ 95322 w 3299499"/>
                  <a:gd name="connsiteY186" fmla="*/ 1235957 h 2224519"/>
                  <a:gd name="connsiteX187" fmla="*/ 180733 w 3299499"/>
                  <a:gd name="connsiteY187" fmla="*/ 1045039 h 2224519"/>
                  <a:gd name="connsiteX188" fmla="*/ 276193 w 3299499"/>
                  <a:gd name="connsiteY188" fmla="*/ 864168 h 2224519"/>
                  <a:gd name="connsiteX189" fmla="*/ 471298 w 3299499"/>
                  <a:gd name="connsiteY189"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2646842 w 3299499"/>
                  <a:gd name="connsiteY63" fmla="*/ 225252 h 2224519"/>
                  <a:gd name="connsiteX64" fmla="*/ 3022347 w 3299499"/>
                  <a:gd name="connsiteY64" fmla="*/ 600842 h 2224519"/>
                  <a:gd name="connsiteX65" fmla="*/ 3146474 w 3299499"/>
                  <a:gd name="connsiteY65" fmla="*/ 824271 h 2224519"/>
                  <a:gd name="connsiteX66" fmla="*/ 3295297 w 3299499"/>
                  <a:gd name="connsiteY66" fmla="*/ 1254404 h 2224519"/>
                  <a:gd name="connsiteX67" fmla="*/ 3022994 w 3299499"/>
                  <a:gd name="connsiteY67" fmla="*/ 1569182 h 2224519"/>
                  <a:gd name="connsiteX68" fmla="*/ 2712657 w 3299499"/>
                  <a:gd name="connsiteY68" fmla="*/ 1572996 h 2224519"/>
                  <a:gd name="connsiteX69" fmla="*/ 2364994 w 3299499"/>
                  <a:gd name="connsiteY69" fmla="*/ 1739684 h 2224519"/>
                  <a:gd name="connsiteX70" fmla="*/ 1741107 w 3299499"/>
                  <a:gd name="connsiteY70" fmla="*/ 1953996 h 2224519"/>
                  <a:gd name="connsiteX71" fmla="*/ 1783969 w 3299499"/>
                  <a:gd name="connsiteY71" fmla="*/ 1796834 h 2224519"/>
                  <a:gd name="connsiteX72" fmla="*/ 1836357 w 3299499"/>
                  <a:gd name="connsiteY72" fmla="*/ 1606334 h 2224519"/>
                  <a:gd name="connsiteX73" fmla="*/ 2164969 w 3299499"/>
                  <a:gd name="connsiteY73" fmla="*/ 1577759 h 2224519"/>
                  <a:gd name="connsiteX74" fmla="*/ 2050669 w 3299499"/>
                  <a:gd name="connsiteY74" fmla="*/ 1434884 h 2224519"/>
                  <a:gd name="connsiteX75" fmla="*/ 2241169 w 3299499"/>
                  <a:gd name="connsiteY75" fmla="*/ 1339634 h 2224519"/>
                  <a:gd name="connsiteX76" fmla="*/ 2339650 w 3299499"/>
                  <a:gd name="connsiteY76" fmla="*/ 1482143 h 2224519"/>
                  <a:gd name="connsiteX77" fmla="*/ 2331894 w 3299499"/>
                  <a:gd name="connsiteY77" fmla="*/ 1673849 h 2224519"/>
                  <a:gd name="connsiteX78" fmla="*/ 2343788 w 3299499"/>
                  <a:gd name="connsiteY78" fmla="*/ 1428354 h 2224519"/>
                  <a:gd name="connsiteX79" fmla="*/ 2720306 w 3299499"/>
                  <a:gd name="connsiteY79" fmla="*/ 1293883 h 2224519"/>
                  <a:gd name="connsiteX80" fmla="*/ 2888869 w 3299499"/>
                  <a:gd name="connsiteY80" fmla="*/ 1406308 h 2224519"/>
                  <a:gd name="connsiteX81" fmla="*/ 2769954 w 3299499"/>
                  <a:gd name="connsiteY81" fmla="*/ 1300090 h 2224519"/>
                  <a:gd name="connsiteX82" fmla="*/ 2889945 w 3299499"/>
                  <a:gd name="connsiteY82" fmla="*/ 1304227 h 2224519"/>
                  <a:gd name="connsiteX83" fmla="*/ 3067860 w 3299499"/>
                  <a:gd name="connsiteY83" fmla="*/ 1432491 h 2224519"/>
                  <a:gd name="connsiteX84" fmla="*/ 3217093 w 3299499"/>
                  <a:gd name="connsiteY84" fmla="*/ 1277570 h 2224519"/>
                  <a:gd name="connsiteX85" fmla="*/ 3237501 w 3299499"/>
                  <a:gd name="connsiteY85" fmla="*/ 1072524 h 2224519"/>
                  <a:gd name="connsiteX86" fmla="*/ 3071998 w 3299499"/>
                  <a:gd name="connsiteY86" fmla="*/ 1386978 h 2224519"/>
                  <a:gd name="connsiteX87" fmla="*/ 3109236 w 3299499"/>
                  <a:gd name="connsiteY87" fmla="*/ 1312503 h 2224519"/>
                  <a:gd name="connsiteX88" fmla="*/ 2894083 w 3299499"/>
                  <a:gd name="connsiteY88" fmla="*/ 1266989 h 2224519"/>
                  <a:gd name="connsiteX89" fmla="*/ 2794782 w 3299499"/>
                  <a:gd name="connsiteY89" fmla="*/ 1204926 h 2224519"/>
                  <a:gd name="connsiteX90" fmla="*/ 2584069 w 3299499"/>
                  <a:gd name="connsiteY90" fmla="*/ 1239621 h 2224519"/>
                  <a:gd name="connsiteX91" fmla="*/ 2044267 w 3299499"/>
                  <a:gd name="connsiteY91" fmla="*/ 1386634 h 2224519"/>
                  <a:gd name="connsiteX92" fmla="*/ 2005425 w 3299499"/>
                  <a:gd name="connsiteY92" fmla="*/ 1225334 h 2224519"/>
                  <a:gd name="connsiteX93" fmla="*/ 2372137 w 3299499"/>
                  <a:gd name="connsiteY93" fmla="*/ 1108652 h 2224519"/>
                  <a:gd name="connsiteX94" fmla="*/ 2803144 w 3299499"/>
                  <a:gd name="connsiteY94" fmla="*/ 1101508 h 2224519"/>
                  <a:gd name="connsiteX95" fmla="*/ 2560257 w 3299499"/>
                  <a:gd name="connsiteY95" fmla="*/ 820521 h 2224519"/>
                  <a:gd name="connsiteX96" fmla="*/ 2226881 w 3299499"/>
                  <a:gd name="connsiteY96" fmla="*/ 1049121 h 2224519"/>
                  <a:gd name="connsiteX97" fmla="*/ 2105637 w 3299499"/>
                  <a:gd name="connsiteY97" fmla="*/ 967096 h 2224519"/>
                  <a:gd name="connsiteX98" fmla="*/ 1771168 w 3299499"/>
                  <a:gd name="connsiteY98" fmla="*/ 1203194 h 2224519"/>
                  <a:gd name="connsiteX99" fmla="*/ 1666272 w 3299499"/>
                  <a:gd name="connsiteY99" fmla="*/ 1103537 h 2224519"/>
                  <a:gd name="connsiteX100" fmla="*/ 1333340 w 3299499"/>
                  <a:gd name="connsiteY100" fmla="*/ 1505003 h 2224519"/>
                  <a:gd name="connsiteX101" fmla="*/ 1260930 w 3299499"/>
                  <a:gd name="connsiteY101" fmla="*/ 1457024 h 2224519"/>
                  <a:gd name="connsiteX102" fmla="*/ 1613074 w 3299499"/>
                  <a:gd name="connsiteY102" fmla="*/ 1076685 h 2224519"/>
                  <a:gd name="connsiteX103" fmla="*/ 1920715 w 3299499"/>
                  <a:gd name="connsiteY103" fmla="*/ 821267 h 2224519"/>
                  <a:gd name="connsiteX104" fmla="*/ 1829273 w 3299499"/>
                  <a:gd name="connsiteY104" fmla="*/ 817291 h 2224519"/>
                  <a:gd name="connsiteX105" fmla="*/ 1773614 w 3299499"/>
                  <a:gd name="connsiteY105" fmla="*/ 761632 h 2224519"/>
                  <a:gd name="connsiteX106" fmla="*/ 1456874 w 3299499"/>
                  <a:gd name="connsiteY106" fmla="*/ 1004847 h 2224519"/>
                  <a:gd name="connsiteX107" fmla="*/ 1527211 w 3299499"/>
                  <a:gd name="connsiteY107" fmla="*/ 753639 h 2224519"/>
                  <a:gd name="connsiteX108" fmla="*/ 1421703 w 3299499"/>
                  <a:gd name="connsiteY108" fmla="*/ 834026 h 2224519"/>
                  <a:gd name="connsiteX109" fmla="*/ 1512138 w 3299499"/>
                  <a:gd name="connsiteY109" fmla="*/ 834026 h 2224519"/>
                  <a:gd name="connsiteX110" fmla="*/ 1371461 w 3299499"/>
                  <a:gd name="connsiteY110" fmla="*/ 1019920 h 2224519"/>
                  <a:gd name="connsiteX111" fmla="*/ 1115228 w 3299499"/>
                  <a:gd name="connsiteY111" fmla="*/ 1246008 h 2224519"/>
                  <a:gd name="connsiteX112" fmla="*/ 907141 w 3299499"/>
                  <a:gd name="connsiteY112" fmla="*/ 1537410 h 2224519"/>
                  <a:gd name="connsiteX113" fmla="*/ 858995 w 3299499"/>
                  <a:gd name="connsiteY113" fmla="*/ 1612773 h 2224519"/>
                  <a:gd name="connsiteX114" fmla="*/ 1009720 w 3299499"/>
                  <a:gd name="connsiteY114" fmla="*/ 1909199 h 2224519"/>
                  <a:gd name="connsiteX115" fmla="*/ 1100156 w 3299499"/>
                  <a:gd name="connsiteY115" fmla="*/ 1889102 h 2224519"/>
                  <a:gd name="connsiteX116" fmla="*/ 1243117 w 3299499"/>
                  <a:gd name="connsiteY116" fmla="*/ 1429806 h 2224519"/>
                  <a:gd name="connsiteX117" fmla="*/ 1356169 w 3299499"/>
                  <a:gd name="connsiteY117" fmla="*/ 1501105 h 2224519"/>
                  <a:gd name="connsiteX118" fmla="*/ 1352194 w 3299499"/>
                  <a:gd name="connsiteY118" fmla="*/ 1596520 h 2224519"/>
                  <a:gd name="connsiteX119" fmla="*/ 1324384 w 3299499"/>
                  <a:gd name="connsiteY119" fmla="*/ 1770376 h 2224519"/>
                  <a:gd name="connsiteX120" fmla="*/ 1416465 w 3299499"/>
                  <a:gd name="connsiteY120" fmla="*/ 1910842 h 2224519"/>
                  <a:gd name="connsiteX121" fmla="*/ 1340269 w 3299499"/>
                  <a:gd name="connsiteY121" fmla="*/ 1640250 h 2224519"/>
                  <a:gd name="connsiteX122" fmla="*/ 1606637 w 3299499"/>
                  <a:gd name="connsiteY122" fmla="*/ 1513030 h 2224519"/>
                  <a:gd name="connsiteX123" fmla="*/ 1723643 w 3299499"/>
                  <a:gd name="connsiteY123" fmla="*/ 1293596 h 2224519"/>
                  <a:gd name="connsiteX124" fmla="*/ 1989073 w 3299499"/>
                  <a:gd name="connsiteY124" fmla="*/ 1262840 h 2224519"/>
                  <a:gd name="connsiteX125" fmla="*/ 1885956 w 3299499"/>
                  <a:gd name="connsiteY125" fmla="*/ 1550615 h 2224519"/>
                  <a:gd name="connsiteX126" fmla="*/ 1755393 w 3299499"/>
                  <a:gd name="connsiteY126" fmla="*/ 1719046 h 2224519"/>
                  <a:gd name="connsiteX127" fmla="*/ 1596312 w 3299499"/>
                  <a:gd name="connsiteY127" fmla="*/ 2013962 h 2224519"/>
                  <a:gd name="connsiteX128" fmla="*/ 1574831 w 3299499"/>
                  <a:gd name="connsiteY128" fmla="*/ 1921749 h 2224519"/>
                  <a:gd name="connsiteX129" fmla="*/ 1471464 w 3299499"/>
                  <a:gd name="connsiteY129" fmla="*/ 2065646 h 2224519"/>
                  <a:gd name="connsiteX130" fmla="*/ 1582781 w 3299499"/>
                  <a:gd name="connsiteY130" fmla="*/ 2133232 h 2224519"/>
                  <a:gd name="connsiteX131" fmla="*/ 1451584 w 3299499"/>
                  <a:gd name="connsiteY131" fmla="*/ 2200818 h 2224519"/>
                  <a:gd name="connsiteX132" fmla="*/ 1228948 w 3299499"/>
                  <a:gd name="connsiteY132" fmla="*/ 2208769 h 2224519"/>
                  <a:gd name="connsiteX133" fmla="*/ 982457 w 3299499"/>
                  <a:gd name="connsiteY133" fmla="*/ 2216722 h 2224519"/>
                  <a:gd name="connsiteX134" fmla="*/ 966555 w 3299499"/>
                  <a:gd name="connsiteY134" fmla="*/ 2137207 h 2224519"/>
                  <a:gd name="connsiteX135" fmla="*/ 1197143 w 3299499"/>
                  <a:gd name="connsiteY135" fmla="*/ 2161061 h 2224519"/>
                  <a:gd name="connsiteX136" fmla="*/ 1324364 w 3299499"/>
                  <a:gd name="connsiteY136" fmla="*/ 2141182 h 2224519"/>
                  <a:gd name="connsiteX137" fmla="*/ 1280632 w 3299499"/>
                  <a:gd name="connsiteY137" fmla="*/ 1954329 h 2224519"/>
                  <a:gd name="connsiteX138" fmla="*/ 1407852 w 3299499"/>
                  <a:gd name="connsiteY138" fmla="*/ 1926500 h 2224519"/>
                  <a:gd name="connsiteX139" fmla="*/ 1247453 w 3299499"/>
                  <a:gd name="connsiteY139" fmla="*/ 1884840 h 2224519"/>
                  <a:gd name="connsiteX140" fmla="*/ 1182614 w 3299499"/>
                  <a:gd name="connsiteY140" fmla="*/ 2054900 h 2224519"/>
                  <a:gd name="connsiteX141" fmla="*/ 1024793 w 3299499"/>
                  <a:gd name="connsiteY141" fmla="*/ 2120214 h 2224519"/>
                  <a:gd name="connsiteX142" fmla="*/ 884116 w 3299499"/>
                  <a:gd name="connsiteY142" fmla="*/ 1758474 h 2224519"/>
                  <a:gd name="connsiteX143" fmla="*/ 843922 w 3299499"/>
                  <a:gd name="connsiteY143" fmla="*/ 2069973 h 2224519"/>
                  <a:gd name="connsiteX144" fmla="*/ 703246 w 3299499"/>
                  <a:gd name="connsiteY144" fmla="*/ 1657991 h 2224519"/>
                  <a:gd name="connsiteX145" fmla="*/ 803729 w 3299499"/>
                  <a:gd name="connsiteY145" fmla="*/ 1406782 h 2224519"/>
                  <a:gd name="connsiteX146" fmla="*/ 884115 w 3299499"/>
                  <a:gd name="connsiteY146" fmla="*/ 1246008 h 2224519"/>
                  <a:gd name="connsiteX147" fmla="*/ 1160446 w 3299499"/>
                  <a:gd name="connsiteY147" fmla="*/ 1125427 h 2224519"/>
                  <a:gd name="connsiteX148" fmla="*/ 1637744 w 3299499"/>
                  <a:gd name="connsiteY148" fmla="*/ 648131 h 2224519"/>
                  <a:gd name="connsiteX149" fmla="*/ 1763348 w 3299499"/>
                  <a:gd name="connsiteY149" fmla="*/ 336632 h 2224519"/>
                  <a:gd name="connsiteX150" fmla="*/ 1642768 w 3299499"/>
                  <a:gd name="connsiteY150" fmla="*/ 376825 h 2224519"/>
                  <a:gd name="connsiteX151" fmla="*/ 1451848 w 3299499"/>
                  <a:gd name="connsiteY151" fmla="*/ 658179 h 2224519"/>
                  <a:gd name="connsiteX152" fmla="*/ 1170498 w 3299499"/>
                  <a:gd name="connsiteY152" fmla="*/ 497404 h 2224519"/>
                  <a:gd name="connsiteX153" fmla="*/ 1200641 w 3299499"/>
                  <a:gd name="connsiteY153" fmla="*/ 633056 h 2224519"/>
                  <a:gd name="connsiteX154" fmla="*/ 1115230 w 3299499"/>
                  <a:gd name="connsiteY154" fmla="*/ 869194 h 2224519"/>
                  <a:gd name="connsiteX155" fmla="*/ 1100158 w 3299499"/>
                  <a:gd name="connsiteY155" fmla="*/ 1004845 h 2224519"/>
                  <a:gd name="connsiteX156" fmla="*/ 904215 w 3299499"/>
                  <a:gd name="connsiteY156" fmla="*/ 1014893 h 2224519"/>
                  <a:gd name="connsiteX157" fmla="*/ 929336 w 3299499"/>
                  <a:gd name="connsiteY157" fmla="*/ 1175667 h 2224519"/>
                  <a:gd name="connsiteX158" fmla="*/ 708272 w 3299499"/>
                  <a:gd name="connsiteY158" fmla="*/ 984749 h 2224519"/>
                  <a:gd name="connsiteX159" fmla="*/ 607789 w 3299499"/>
                  <a:gd name="connsiteY159" fmla="*/ 914411 h 2224519"/>
                  <a:gd name="connsiteX160" fmla="*/ 809594 w 3299499"/>
                  <a:gd name="connsiteY160" fmla="*/ 1313832 h 2224519"/>
                  <a:gd name="connsiteX161" fmla="*/ 512330 w 3299499"/>
                  <a:gd name="connsiteY161" fmla="*/ 1356538 h 2224519"/>
                  <a:gd name="connsiteX162" fmla="*/ 647983 w 3299499"/>
                  <a:gd name="connsiteY162" fmla="*/ 1874028 h 2224519"/>
                  <a:gd name="connsiteX163" fmla="*/ 537449 w 3299499"/>
                  <a:gd name="connsiteY163" fmla="*/ 1798666 h 2224519"/>
                  <a:gd name="connsiteX164" fmla="*/ 391749 w 3299499"/>
                  <a:gd name="connsiteY164" fmla="*/ 1733351 h 2224519"/>
                  <a:gd name="connsiteX165" fmla="*/ 230975 w 3299499"/>
                  <a:gd name="connsiteY165" fmla="*/ 1436924 h 2224519"/>
                  <a:gd name="connsiteX166" fmla="*/ 356580 w 3299499"/>
                  <a:gd name="connsiteY166" fmla="*/ 1668037 h 2224519"/>
                  <a:gd name="connsiteX167" fmla="*/ 431942 w 3299499"/>
                  <a:gd name="connsiteY167" fmla="*/ 1833835 h 2224519"/>
                  <a:gd name="connsiteX168" fmla="*/ 527402 w 3299499"/>
                  <a:gd name="connsiteY168" fmla="*/ 1874028 h 2224519"/>
                  <a:gd name="connsiteX169" fmla="*/ 507305 w 3299499"/>
                  <a:gd name="connsiteY169" fmla="*/ 1989585 h 2224519"/>
                  <a:gd name="connsiteX170" fmla="*/ 311362 w 3299499"/>
                  <a:gd name="connsiteY170" fmla="*/ 2180503 h 2224519"/>
                  <a:gd name="connsiteX171" fmla="*/ 250235 w 3299499"/>
                  <a:gd name="connsiteY171" fmla="*/ 2142821 h 2224519"/>
                  <a:gd name="connsiteX172" fmla="*/ 220927 w 3299499"/>
                  <a:gd name="connsiteY172" fmla="*/ 1989584 h 2224519"/>
                  <a:gd name="connsiteX173" fmla="*/ 120444 w 3299499"/>
                  <a:gd name="connsiteY173" fmla="*/ 1909197 h 2224519"/>
                  <a:gd name="connsiteX174" fmla="*/ 65177 w 3299499"/>
                  <a:gd name="connsiteY174" fmla="*/ 1869004 h 2224519"/>
                  <a:gd name="connsiteX175" fmla="*/ 80251 w 3299499"/>
                  <a:gd name="connsiteY175" fmla="*/ 1673060 h 2224519"/>
                  <a:gd name="connsiteX176" fmla="*/ 205854 w 3299499"/>
                  <a:gd name="connsiteY176" fmla="*/ 1813738 h 2224519"/>
                  <a:gd name="connsiteX177" fmla="*/ 301314 w 3299499"/>
                  <a:gd name="connsiteY177" fmla="*/ 1974512 h 2224519"/>
                  <a:gd name="connsiteX178" fmla="*/ 326435 w 3299499"/>
                  <a:gd name="connsiteY178" fmla="*/ 1863979 h 2224519"/>
                  <a:gd name="connsiteX179" fmla="*/ 175710 w 3299499"/>
                  <a:gd name="connsiteY179" fmla="*/ 1517311 h 2224519"/>
                  <a:gd name="connsiteX180" fmla="*/ 150589 w 3299499"/>
                  <a:gd name="connsiteY180" fmla="*/ 1482143 h 2224519"/>
                  <a:gd name="connsiteX181" fmla="*/ 30008 w 3299499"/>
                  <a:gd name="connsiteY181" fmla="*/ 1642916 h 2224519"/>
                  <a:gd name="connsiteX182" fmla="*/ 19959 w 3299499"/>
                  <a:gd name="connsiteY182" fmla="*/ 1798665 h 2224519"/>
                  <a:gd name="connsiteX183" fmla="*/ 75227 w 3299499"/>
                  <a:gd name="connsiteY183" fmla="*/ 1301271 h 2224519"/>
                  <a:gd name="connsiteX184" fmla="*/ 175709 w 3299499"/>
                  <a:gd name="connsiteY184" fmla="*/ 1341465 h 2224519"/>
                  <a:gd name="connsiteX185" fmla="*/ 170685 w 3299499"/>
                  <a:gd name="connsiteY185" fmla="*/ 1125426 h 2224519"/>
                  <a:gd name="connsiteX186" fmla="*/ 95322 w 3299499"/>
                  <a:gd name="connsiteY186" fmla="*/ 1235957 h 2224519"/>
                  <a:gd name="connsiteX187" fmla="*/ 180733 w 3299499"/>
                  <a:gd name="connsiteY187" fmla="*/ 1045039 h 2224519"/>
                  <a:gd name="connsiteX188" fmla="*/ 276193 w 3299499"/>
                  <a:gd name="connsiteY188" fmla="*/ 864168 h 2224519"/>
                  <a:gd name="connsiteX189" fmla="*/ 471298 w 3299499"/>
                  <a:gd name="connsiteY189"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2646842 w 3299499"/>
                  <a:gd name="connsiteY63" fmla="*/ 225252 h 2224519"/>
                  <a:gd name="connsiteX64" fmla="*/ 3022347 w 3299499"/>
                  <a:gd name="connsiteY64" fmla="*/ 600842 h 2224519"/>
                  <a:gd name="connsiteX65" fmla="*/ 3146474 w 3299499"/>
                  <a:gd name="connsiteY65" fmla="*/ 824271 h 2224519"/>
                  <a:gd name="connsiteX66" fmla="*/ 3295297 w 3299499"/>
                  <a:gd name="connsiteY66" fmla="*/ 1254404 h 2224519"/>
                  <a:gd name="connsiteX67" fmla="*/ 3022994 w 3299499"/>
                  <a:gd name="connsiteY67" fmla="*/ 1569182 h 2224519"/>
                  <a:gd name="connsiteX68" fmla="*/ 2712657 w 3299499"/>
                  <a:gd name="connsiteY68" fmla="*/ 1572996 h 2224519"/>
                  <a:gd name="connsiteX69" fmla="*/ 2364994 w 3299499"/>
                  <a:gd name="connsiteY69" fmla="*/ 1739684 h 2224519"/>
                  <a:gd name="connsiteX70" fmla="*/ 1741107 w 3299499"/>
                  <a:gd name="connsiteY70" fmla="*/ 1953996 h 2224519"/>
                  <a:gd name="connsiteX71" fmla="*/ 1783969 w 3299499"/>
                  <a:gd name="connsiteY71" fmla="*/ 1796834 h 2224519"/>
                  <a:gd name="connsiteX72" fmla="*/ 1836357 w 3299499"/>
                  <a:gd name="connsiteY72" fmla="*/ 1606334 h 2224519"/>
                  <a:gd name="connsiteX73" fmla="*/ 2164969 w 3299499"/>
                  <a:gd name="connsiteY73" fmla="*/ 1577759 h 2224519"/>
                  <a:gd name="connsiteX74" fmla="*/ 2050669 w 3299499"/>
                  <a:gd name="connsiteY74" fmla="*/ 1434884 h 2224519"/>
                  <a:gd name="connsiteX75" fmla="*/ 2241169 w 3299499"/>
                  <a:gd name="connsiteY75" fmla="*/ 1339634 h 2224519"/>
                  <a:gd name="connsiteX76" fmla="*/ 2339650 w 3299499"/>
                  <a:gd name="connsiteY76" fmla="*/ 1482143 h 2224519"/>
                  <a:gd name="connsiteX77" fmla="*/ 2331894 w 3299499"/>
                  <a:gd name="connsiteY77" fmla="*/ 1673849 h 2224519"/>
                  <a:gd name="connsiteX78" fmla="*/ 2343788 w 3299499"/>
                  <a:gd name="connsiteY78" fmla="*/ 1428354 h 2224519"/>
                  <a:gd name="connsiteX79" fmla="*/ 2720306 w 3299499"/>
                  <a:gd name="connsiteY79" fmla="*/ 1293883 h 2224519"/>
                  <a:gd name="connsiteX80" fmla="*/ 2888869 w 3299499"/>
                  <a:gd name="connsiteY80" fmla="*/ 1406308 h 2224519"/>
                  <a:gd name="connsiteX81" fmla="*/ 2769954 w 3299499"/>
                  <a:gd name="connsiteY81" fmla="*/ 1300090 h 2224519"/>
                  <a:gd name="connsiteX82" fmla="*/ 2889945 w 3299499"/>
                  <a:gd name="connsiteY82" fmla="*/ 1304227 h 2224519"/>
                  <a:gd name="connsiteX83" fmla="*/ 3067860 w 3299499"/>
                  <a:gd name="connsiteY83" fmla="*/ 1432491 h 2224519"/>
                  <a:gd name="connsiteX84" fmla="*/ 3217093 w 3299499"/>
                  <a:gd name="connsiteY84" fmla="*/ 1277570 h 2224519"/>
                  <a:gd name="connsiteX85" fmla="*/ 3237501 w 3299499"/>
                  <a:gd name="connsiteY85" fmla="*/ 1072524 h 2224519"/>
                  <a:gd name="connsiteX86" fmla="*/ 3071998 w 3299499"/>
                  <a:gd name="connsiteY86" fmla="*/ 1386978 h 2224519"/>
                  <a:gd name="connsiteX87" fmla="*/ 3109236 w 3299499"/>
                  <a:gd name="connsiteY87" fmla="*/ 1312503 h 2224519"/>
                  <a:gd name="connsiteX88" fmla="*/ 2894083 w 3299499"/>
                  <a:gd name="connsiteY88" fmla="*/ 1266989 h 2224519"/>
                  <a:gd name="connsiteX89" fmla="*/ 2794782 w 3299499"/>
                  <a:gd name="connsiteY89" fmla="*/ 1204926 h 2224519"/>
                  <a:gd name="connsiteX90" fmla="*/ 2584069 w 3299499"/>
                  <a:gd name="connsiteY90" fmla="*/ 1239621 h 2224519"/>
                  <a:gd name="connsiteX91" fmla="*/ 2044267 w 3299499"/>
                  <a:gd name="connsiteY91" fmla="*/ 1386634 h 2224519"/>
                  <a:gd name="connsiteX92" fmla="*/ 2005425 w 3299499"/>
                  <a:gd name="connsiteY92" fmla="*/ 1225334 h 2224519"/>
                  <a:gd name="connsiteX93" fmla="*/ 2372137 w 3299499"/>
                  <a:gd name="connsiteY93" fmla="*/ 1108652 h 2224519"/>
                  <a:gd name="connsiteX94" fmla="*/ 2803144 w 3299499"/>
                  <a:gd name="connsiteY94" fmla="*/ 1101508 h 2224519"/>
                  <a:gd name="connsiteX95" fmla="*/ 2560257 w 3299499"/>
                  <a:gd name="connsiteY95" fmla="*/ 820521 h 2224519"/>
                  <a:gd name="connsiteX96" fmla="*/ 2226881 w 3299499"/>
                  <a:gd name="connsiteY96" fmla="*/ 1049121 h 2224519"/>
                  <a:gd name="connsiteX97" fmla="*/ 2105637 w 3299499"/>
                  <a:gd name="connsiteY97" fmla="*/ 967096 h 2224519"/>
                  <a:gd name="connsiteX98" fmla="*/ 1771168 w 3299499"/>
                  <a:gd name="connsiteY98" fmla="*/ 1203194 h 2224519"/>
                  <a:gd name="connsiteX99" fmla="*/ 1666272 w 3299499"/>
                  <a:gd name="connsiteY99" fmla="*/ 1103537 h 2224519"/>
                  <a:gd name="connsiteX100" fmla="*/ 1333340 w 3299499"/>
                  <a:gd name="connsiteY100" fmla="*/ 1505003 h 2224519"/>
                  <a:gd name="connsiteX101" fmla="*/ 1260930 w 3299499"/>
                  <a:gd name="connsiteY101" fmla="*/ 1457024 h 2224519"/>
                  <a:gd name="connsiteX102" fmla="*/ 1613074 w 3299499"/>
                  <a:gd name="connsiteY102" fmla="*/ 1076685 h 2224519"/>
                  <a:gd name="connsiteX103" fmla="*/ 1920715 w 3299499"/>
                  <a:gd name="connsiteY103" fmla="*/ 821267 h 2224519"/>
                  <a:gd name="connsiteX104" fmla="*/ 1829273 w 3299499"/>
                  <a:gd name="connsiteY104" fmla="*/ 817291 h 2224519"/>
                  <a:gd name="connsiteX105" fmla="*/ 1773614 w 3299499"/>
                  <a:gd name="connsiteY105" fmla="*/ 761632 h 2224519"/>
                  <a:gd name="connsiteX106" fmla="*/ 1456874 w 3299499"/>
                  <a:gd name="connsiteY106" fmla="*/ 1004847 h 2224519"/>
                  <a:gd name="connsiteX107" fmla="*/ 1527211 w 3299499"/>
                  <a:gd name="connsiteY107" fmla="*/ 753639 h 2224519"/>
                  <a:gd name="connsiteX108" fmla="*/ 1421703 w 3299499"/>
                  <a:gd name="connsiteY108" fmla="*/ 834026 h 2224519"/>
                  <a:gd name="connsiteX109" fmla="*/ 1512138 w 3299499"/>
                  <a:gd name="connsiteY109" fmla="*/ 834026 h 2224519"/>
                  <a:gd name="connsiteX110" fmla="*/ 1371461 w 3299499"/>
                  <a:gd name="connsiteY110" fmla="*/ 1019920 h 2224519"/>
                  <a:gd name="connsiteX111" fmla="*/ 1115228 w 3299499"/>
                  <a:gd name="connsiteY111" fmla="*/ 1246008 h 2224519"/>
                  <a:gd name="connsiteX112" fmla="*/ 907141 w 3299499"/>
                  <a:gd name="connsiteY112" fmla="*/ 1537410 h 2224519"/>
                  <a:gd name="connsiteX113" fmla="*/ 858995 w 3299499"/>
                  <a:gd name="connsiteY113" fmla="*/ 1612773 h 2224519"/>
                  <a:gd name="connsiteX114" fmla="*/ 1009720 w 3299499"/>
                  <a:gd name="connsiteY114" fmla="*/ 1909199 h 2224519"/>
                  <a:gd name="connsiteX115" fmla="*/ 1100156 w 3299499"/>
                  <a:gd name="connsiteY115" fmla="*/ 1889102 h 2224519"/>
                  <a:gd name="connsiteX116" fmla="*/ 1243117 w 3299499"/>
                  <a:gd name="connsiteY116" fmla="*/ 1429806 h 2224519"/>
                  <a:gd name="connsiteX117" fmla="*/ 1356169 w 3299499"/>
                  <a:gd name="connsiteY117" fmla="*/ 1501105 h 2224519"/>
                  <a:gd name="connsiteX118" fmla="*/ 1352194 w 3299499"/>
                  <a:gd name="connsiteY118" fmla="*/ 1596520 h 2224519"/>
                  <a:gd name="connsiteX119" fmla="*/ 1324384 w 3299499"/>
                  <a:gd name="connsiteY119" fmla="*/ 1770376 h 2224519"/>
                  <a:gd name="connsiteX120" fmla="*/ 1416465 w 3299499"/>
                  <a:gd name="connsiteY120" fmla="*/ 1910842 h 2224519"/>
                  <a:gd name="connsiteX121" fmla="*/ 1340269 w 3299499"/>
                  <a:gd name="connsiteY121" fmla="*/ 1640250 h 2224519"/>
                  <a:gd name="connsiteX122" fmla="*/ 1606637 w 3299499"/>
                  <a:gd name="connsiteY122" fmla="*/ 1513030 h 2224519"/>
                  <a:gd name="connsiteX123" fmla="*/ 1723643 w 3299499"/>
                  <a:gd name="connsiteY123" fmla="*/ 1293596 h 2224519"/>
                  <a:gd name="connsiteX124" fmla="*/ 1989073 w 3299499"/>
                  <a:gd name="connsiteY124" fmla="*/ 1262840 h 2224519"/>
                  <a:gd name="connsiteX125" fmla="*/ 1885956 w 3299499"/>
                  <a:gd name="connsiteY125" fmla="*/ 1550615 h 2224519"/>
                  <a:gd name="connsiteX126" fmla="*/ 1755393 w 3299499"/>
                  <a:gd name="connsiteY126" fmla="*/ 1719046 h 2224519"/>
                  <a:gd name="connsiteX127" fmla="*/ 1596312 w 3299499"/>
                  <a:gd name="connsiteY127" fmla="*/ 2013962 h 2224519"/>
                  <a:gd name="connsiteX128" fmla="*/ 1574831 w 3299499"/>
                  <a:gd name="connsiteY128" fmla="*/ 1921749 h 2224519"/>
                  <a:gd name="connsiteX129" fmla="*/ 1471464 w 3299499"/>
                  <a:gd name="connsiteY129" fmla="*/ 2065646 h 2224519"/>
                  <a:gd name="connsiteX130" fmla="*/ 1582781 w 3299499"/>
                  <a:gd name="connsiteY130" fmla="*/ 2133232 h 2224519"/>
                  <a:gd name="connsiteX131" fmla="*/ 1451584 w 3299499"/>
                  <a:gd name="connsiteY131" fmla="*/ 2200818 h 2224519"/>
                  <a:gd name="connsiteX132" fmla="*/ 1228948 w 3299499"/>
                  <a:gd name="connsiteY132" fmla="*/ 2208769 h 2224519"/>
                  <a:gd name="connsiteX133" fmla="*/ 982457 w 3299499"/>
                  <a:gd name="connsiteY133" fmla="*/ 2216722 h 2224519"/>
                  <a:gd name="connsiteX134" fmla="*/ 966555 w 3299499"/>
                  <a:gd name="connsiteY134" fmla="*/ 2137207 h 2224519"/>
                  <a:gd name="connsiteX135" fmla="*/ 1197143 w 3299499"/>
                  <a:gd name="connsiteY135" fmla="*/ 2161061 h 2224519"/>
                  <a:gd name="connsiteX136" fmla="*/ 1324364 w 3299499"/>
                  <a:gd name="connsiteY136" fmla="*/ 2141182 h 2224519"/>
                  <a:gd name="connsiteX137" fmla="*/ 1280632 w 3299499"/>
                  <a:gd name="connsiteY137" fmla="*/ 1954329 h 2224519"/>
                  <a:gd name="connsiteX138" fmla="*/ 1407852 w 3299499"/>
                  <a:gd name="connsiteY138" fmla="*/ 1926500 h 2224519"/>
                  <a:gd name="connsiteX139" fmla="*/ 1247453 w 3299499"/>
                  <a:gd name="connsiteY139" fmla="*/ 1884840 h 2224519"/>
                  <a:gd name="connsiteX140" fmla="*/ 1182614 w 3299499"/>
                  <a:gd name="connsiteY140" fmla="*/ 2054900 h 2224519"/>
                  <a:gd name="connsiteX141" fmla="*/ 1024793 w 3299499"/>
                  <a:gd name="connsiteY141" fmla="*/ 2120214 h 2224519"/>
                  <a:gd name="connsiteX142" fmla="*/ 884116 w 3299499"/>
                  <a:gd name="connsiteY142" fmla="*/ 1758474 h 2224519"/>
                  <a:gd name="connsiteX143" fmla="*/ 843922 w 3299499"/>
                  <a:gd name="connsiteY143" fmla="*/ 2069973 h 2224519"/>
                  <a:gd name="connsiteX144" fmla="*/ 703246 w 3299499"/>
                  <a:gd name="connsiteY144" fmla="*/ 1657991 h 2224519"/>
                  <a:gd name="connsiteX145" fmla="*/ 803729 w 3299499"/>
                  <a:gd name="connsiteY145" fmla="*/ 1406782 h 2224519"/>
                  <a:gd name="connsiteX146" fmla="*/ 884115 w 3299499"/>
                  <a:gd name="connsiteY146" fmla="*/ 1246008 h 2224519"/>
                  <a:gd name="connsiteX147" fmla="*/ 1160446 w 3299499"/>
                  <a:gd name="connsiteY147" fmla="*/ 1125427 h 2224519"/>
                  <a:gd name="connsiteX148" fmla="*/ 1637744 w 3299499"/>
                  <a:gd name="connsiteY148" fmla="*/ 648131 h 2224519"/>
                  <a:gd name="connsiteX149" fmla="*/ 1763348 w 3299499"/>
                  <a:gd name="connsiteY149" fmla="*/ 336632 h 2224519"/>
                  <a:gd name="connsiteX150" fmla="*/ 1642768 w 3299499"/>
                  <a:gd name="connsiteY150" fmla="*/ 376825 h 2224519"/>
                  <a:gd name="connsiteX151" fmla="*/ 1451848 w 3299499"/>
                  <a:gd name="connsiteY151" fmla="*/ 658179 h 2224519"/>
                  <a:gd name="connsiteX152" fmla="*/ 1170498 w 3299499"/>
                  <a:gd name="connsiteY152" fmla="*/ 497404 h 2224519"/>
                  <a:gd name="connsiteX153" fmla="*/ 1200641 w 3299499"/>
                  <a:gd name="connsiteY153" fmla="*/ 633056 h 2224519"/>
                  <a:gd name="connsiteX154" fmla="*/ 1115230 w 3299499"/>
                  <a:gd name="connsiteY154" fmla="*/ 869194 h 2224519"/>
                  <a:gd name="connsiteX155" fmla="*/ 1100158 w 3299499"/>
                  <a:gd name="connsiteY155" fmla="*/ 1004845 h 2224519"/>
                  <a:gd name="connsiteX156" fmla="*/ 904215 w 3299499"/>
                  <a:gd name="connsiteY156" fmla="*/ 1014893 h 2224519"/>
                  <a:gd name="connsiteX157" fmla="*/ 929336 w 3299499"/>
                  <a:gd name="connsiteY157" fmla="*/ 1175667 h 2224519"/>
                  <a:gd name="connsiteX158" fmla="*/ 708272 w 3299499"/>
                  <a:gd name="connsiteY158" fmla="*/ 984749 h 2224519"/>
                  <a:gd name="connsiteX159" fmla="*/ 607789 w 3299499"/>
                  <a:gd name="connsiteY159" fmla="*/ 914411 h 2224519"/>
                  <a:gd name="connsiteX160" fmla="*/ 809594 w 3299499"/>
                  <a:gd name="connsiteY160" fmla="*/ 1313832 h 2224519"/>
                  <a:gd name="connsiteX161" fmla="*/ 512330 w 3299499"/>
                  <a:gd name="connsiteY161" fmla="*/ 1356538 h 2224519"/>
                  <a:gd name="connsiteX162" fmla="*/ 647983 w 3299499"/>
                  <a:gd name="connsiteY162" fmla="*/ 1874028 h 2224519"/>
                  <a:gd name="connsiteX163" fmla="*/ 537449 w 3299499"/>
                  <a:gd name="connsiteY163" fmla="*/ 1798666 h 2224519"/>
                  <a:gd name="connsiteX164" fmla="*/ 391749 w 3299499"/>
                  <a:gd name="connsiteY164" fmla="*/ 1733351 h 2224519"/>
                  <a:gd name="connsiteX165" fmla="*/ 230975 w 3299499"/>
                  <a:gd name="connsiteY165" fmla="*/ 1436924 h 2224519"/>
                  <a:gd name="connsiteX166" fmla="*/ 356580 w 3299499"/>
                  <a:gd name="connsiteY166" fmla="*/ 1668037 h 2224519"/>
                  <a:gd name="connsiteX167" fmla="*/ 431942 w 3299499"/>
                  <a:gd name="connsiteY167" fmla="*/ 1833835 h 2224519"/>
                  <a:gd name="connsiteX168" fmla="*/ 527402 w 3299499"/>
                  <a:gd name="connsiteY168" fmla="*/ 1874028 h 2224519"/>
                  <a:gd name="connsiteX169" fmla="*/ 507305 w 3299499"/>
                  <a:gd name="connsiteY169" fmla="*/ 1989585 h 2224519"/>
                  <a:gd name="connsiteX170" fmla="*/ 311362 w 3299499"/>
                  <a:gd name="connsiteY170" fmla="*/ 2180503 h 2224519"/>
                  <a:gd name="connsiteX171" fmla="*/ 250235 w 3299499"/>
                  <a:gd name="connsiteY171" fmla="*/ 2142821 h 2224519"/>
                  <a:gd name="connsiteX172" fmla="*/ 220927 w 3299499"/>
                  <a:gd name="connsiteY172" fmla="*/ 1989584 h 2224519"/>
                  <a:gd name="connsiteX173" fmla="*/ 120444 w 3299499"/>
                  <a:gd name="connsiteY173" fmla="*/ 1909197 h 2224519"/>
                  <a:gd name="connsiteX174" fmla="*/ 65177 w 3299499"/>
                  <a:gd name="connsiteY174" fmla="*/ 1869004 h 2224519"/>
                  <a:gd name="connsiteX175" fmla="*/ 80251 w 3299499"/>
                  <a:gd name="connsiteY175" fmla="*/ 1673060 h 2224519"/>
                  <a:gd name="connsiteX176" fmla="*/ 205854 w 3299499"/>
                  <a:gd name="connsiteY176" fmla="*/ 1813738 h 2224519"/>
                  <a:gd name="connsiteX177" fmla="*/ 301314 w 3299499"/>
                  <a:gd name="connsiteY177" fmla="*/ 1974512 h 2224519"/>
                  <a:gd name="connsiteX178" fmla="*/ 326435 w 3299499"/>
                  <a:gd name="connsiteY178" fmla="*/ 1863979 h 2224519"/>
                  <a:gd name="connsiteX179" fmla="*/ 175710 w 3299499"/>
                  <a:gd name="connsiteY179" fmla="*/ 1517311 h 2224519"/>
                  <a:gd name="connsiteX180" fmla="*/ 150589 w 3299499"/>
                  <a:gd name="connsiteY180" fmla="*/ 1482143 h 2224519"/>
                  <a:gd name="connsiteX181" fmla="*/ 30008 w 3299499"/>
                  <a:gd name="connsiteY181" fmla="*/ 1642916 h 2224519"/>
                  <a:gd name="connsiteX182" fmla="*/ 19959 w 3299499"/>
                  <a:gd name="connsiteY182" fmla="*/ 1798665 h 2224519"/>
                  <a:gd name="connsiteX183" fmla="*/ 75227 w 3299499"/>
                  <a:gd name="connsiteY183" fmla="*/ 1301271 h 2224519"/>
                  <a:gd name="connsiteX184" fmla="*/ 175709 w 3299499"/>
                  <a:gd name="connsiteY184" fmla="*/ 1341465 h 2224519"/>
                  <a:gd name="connsiteX185" fmla="*/ 170685 w 3299499"/>
                  <a:gd name="connsiteY185" fmla="*/ 1125426 h 2224519"/>
                  <a:gd name="connsiteX186" fmla="*/ 95322 w 3299499"/>
                  <a:gd name="connsiteY186" fmla="*/ 1235957 h 2224519"/>
                  <a:gd name="connsiteX187" fmla="*/ 180733 w 3299499"/>
                  <a:gd name="connsiteY187" fmla="*/ 1045039 h 2224519"/>
                  <a:gd name="connsiteX188" fmla="*/ 276193 w 3299499"/>
                  <a:gd name="connsiteY188" fmla="*/ 864168 h 2224519"/>
                  <a:gd name="connsiteX189" fmla="*/ 471298 w 3299499"/>
                  <a:gd name="connsiteY189"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84411 w 3299499"/>
                  <a:gd name="connsiteY63" fmla="*/ 894609 h 2224519"/>
                  <a:gd name="connsiteX64" fmla="*/ 2646842 w 3299499"/>
                  <a:gd name="connsiteY64" fmla="*/ 225252 h 2224519"/>
                  <a:gd name="connsiteX65" fmla="*/ 3022347 w 3299499"/>
                  <a:gd name="connsiteY65" fmla="*/ 600842 h 2224519"/>
                  <a:gd name="connsiteX66" fmla="*/ 3146474 w 3299499"/>
                  <a:gd name="connsiteY66" fmla="*/ 824271 h 2224519"/>
                  <a:gd name="connsiteX67" fmla="*/ 3295297 w 3299499"/>
                  <a:gd name="connsiteY67" fmla="*/ 1254404 h 2224519"/>
                  <a:gd name="connsiteX68" fmla="*/ 3022994 w 3299499"/>
                  <a:gd name="connsiteY68" fmla="*/ 1569182 h 2224519"/>
                  <a:gd name="connsiteX69" fmla="*/ 2712657 w 3299499"/>
                  <a:gd name="connsiteY69" fmla="*/ 1572996 h 2224519"/>
                  <a:gd name="connsiteX70" fmla="*/ 2364994 w 3299499"/>
                  <a:gd name="connsiteY70" fmla="*/ 1739684 h 2224519"/>
                  <a:gd name="connsiteX71" fmla="*/ 1741107 w 3299499"/>
                  <a:gd name="connsiteY71" fmla="*/ 1953996 h 2224519"/>
                  <a:gd name="connsiteX72" fmla="*/ 1783969 w 3299499"/>
                  <a:gd name="connsiteY72" fmla="*/ 1796834 h 2224519"/>
                  <a:gd name="connsiteX73" fmla="*/ 1836357 w 3299499"/>
                  <a:gd name="connsiteY73" fmla="*/ 1606334 h 2224519"/>
                  <a:gd name="connsiteX74" fmla="*/ 2164969 w 3299499"/>
                  <a:gd name="connsiteY74" fmla="*/ 1577759 h 2224519"/>
                  <a:gd name="connsiteX75" fmla="*/ 2050669 w 3299499"/>
                  <a:gd name="connsiteY75" fmla="*/ 1434884 h 2224519"/>
                  <a:gd name="connsiteX76" fmla="*/ 2241169 w 3299499"/>
                  <a:gd name="connsiteY76" fmla="*/ 1339634 h 2224519"/>
                  <a:gd name="connsiteX77" fmla="*/ 2339650 w 3299499"/>
                  <a:gd name="connsiteY77" fmla="*/ 1482143 h 2224519"/>
                  <a:gd name="connsiteX78" fmla="*/ 2331894 w 3299499"/>
                  <a:gd name="connsiteY78" fmla="*/ 1673849 h 2224519"/>
                  <a:gd name="connsiteX79" fmla="*/ 2343788 w 3299499"/>
                  <a:gd name="connsiteY79" fmla="*/ 1428354 h 2224519"/>
                  <a:gd name="connsiteX80" fmla="*/ 2720306 w 3299499"/>
                  <a:gd name="connsiteY80" fmla="*/ 1293883 h 2224519"/>
                  <a:gd name="connsiteX81" fmla="*/ 2888869 w 3299499"/>
                  <a:gd name="connsiteY81" fmla="*/ 1406308 h 2224519"/>
                  <a:gd name="connsiteX82" fmla="*/ 2769954 w 3299499"/>
                  <a:gd name="connsiteY82" fmla="*/ 1300090 h 2224519"/>
                  <a:gd name="connsiteX83" fmla="*/ 2889945 w 3299499"/>
                  <a:gd name="connsiteY83" fmla="*/ 1304227 h 2224519"/>
                  <a:gd name="connsiteX84" fmla="*/ 3067860 w 3299499"/>
                  <a:gd name="connsiteY84" fmla="*/ 1432491 h 2224519"/>
                  <a:gd name="connsiteX85" fmla="*/ 3217093 w 3299499"/>
                  <a:gd name="connsiteY85" fmla="*/ 1277570 h 2224519"/>
                  <a:gd name="connsiteX86" fmla="*/ 3237501 w 3299499"/>
                  <a:gd name="connsiteY86" fmla="*/ 1072524 h 2224519"/>
                  <a:gd name="connsiteX87" fmla="*/ 3071998 w 3299499"/>
                  <a:gd name="connsiteY87" fmla="*/ 1386978 h 2224519"/>
                  <a:gd name="connsiteX88" fmla="*/ 3109236 w 3299499"/>
                  <a:gd name="connsiteY88" fmla="*/ 1312503 h 2224519"/>
                  <a:gd name="connsiteX89" fmla="*/ 2894083 w 3299499"/>
                  <a:gd name="connsiteY89" fmla="*/ 1266989 h 2224519"/>
                  <a:gd name="connsiteX90" fmla="*/ 2794782 w 3299499"/>
                  <a:gd name="connsiteY90" fmla="*/ 1204926 h 2224519"/>
                  <a:gd name="connsiteX91" fmla="*/ 2584069 w 3299499"/>
                  <a:gd name="connsiteY91" fmla="*/ 1239621 h 2224519"/>
                  <a:gd name="connsiteX92" fmla="*/ 2044267 w 3299499"/>
                  <a:gd name="connsiteY92" fmla="*/ 1386634 h 2224519"/>
                  <a:gd name="connsiteX93" fmla="*/ 2005425 w 3299499"/>
                  <a:gd name="connsiteY93" fmla="*/ 1225334 h 2224519"/>
                  <a:gd name="connsiteX94" fmla="*/ 2372137 w 3299499"/>
                  <a:gd name="connsiteY94" fmla="*/ 1108652 h 2224519"/>
                  <a:gd name="connsiteX95" fmla="*/ 2803144 w 3299499"/>
                  <a:gd name="connsiteY95" fmla="*/ 1101508 h 2224519"/>
                  <a:gd name="connsiteX96" fmla="*/ 2560257 w 3299499"/>
                  <a:gd name="connsiteY96" fmla="*/ 820521 h 2224519"/>
                  <a:gd name="connsiteX97" fmla="*/ 2226881 w 3299499"/>
                  <a:gd name="connsiteY97" fmla="*/ 1049121 h 2224519"/>
                  <a:gd name="connsiteX98" fmla="*/ 2105637 w 3299499"/>
                  <a:gd name="connsiteY98" fmla="*/ 967096 h 2224519"/>
                  <a:gd name="connsiteX99" fmla="*/ 1771168 w 3299499"/>
                  <a:gd name="connsiteY99" fmla="*/ 1203194 h 2224519"/>
                  <a:gd name="connsiteX100" fmla="*/ 1666272 w 3299499"/>
                  <a:gd name="connsiteY100" fmla="*/ 1103537 h 2224519"/>
                  <a:gd name="connsiteX101" fmla="*/ 1333340 w 3299499"/>
                  <a:gd name="connsiteY101" fmla="*/ 1505003 h 2224519"/>
                  <a:gd name="connsiteX102" fmla="*/ 1260930 w 3299499"/>
                  <a:gd name="connsiteY102" fmla="*/ 1457024 h 2224519"/>
                  <a:gd name="connsiteX103" fmla="*/ 1613074 w 3299499"/>
                  <a:gd name="connsiteY103" fmla="*/ 1076685 h 2224519"/>
                  <a:gd name="connsiteX104" fmla="*/ 1920715 w 3299499"/>
                  <a:gd name="connsiteY104" fmla="*/ 821267 h 2224519"/>
                  <a:gd name="connsiteX105" fmla="*/ 1829273 w 3299499"/>
                  <a:gd name="connsiteY105" fmla="*/ 817291 h 2224519"/>
                  <a:gd name="connsiteX106" fmla="*/ 1773614 w 3299499"/>
                  <a:gd name="connsiteY106" fmla="*/ 761632 h 2224519"/>
                  <a:gd name="connsiteX107" fmla="*/ 1456874 w 3299499"/>
                  <a:gd name="connsiteY107" fmla="*/ 1004847 h 2224519"/>
                  <a:gd name="connsiteX108" fmla="*/ 1527211 w 3299499"/>
                  <a:gd name="connsiteY108" fmla="*/ 753639 h 2224519"/>
                  <a:gd name="connsiteX109" fmla="*/ 1421703 w 3299499"/>
                  <a:gd name="connsiteY109" fmla="*/ 834026 h 2224519"/>
                  <a:gd name="connsiteX110" fmla="*/ 1512138 w 3299499"/>
                  <a:gd name="connsiteY110" fmla="*/ 834026 h 2224519"/>
                  <a:gd name="connsiteX111" fmla="*/ 1371461 w 3299499"/>
                  <a:gd name="connsiteY111" fmla="*/ 1019920 h 2224519"/>
                  <a:gd name="connsiteX112" fmla="*/ 1115228 w 3299499"/>
                  <a:gd name="connsiteY112" fmla="*/ 1246008 h 2224519"/>
                  <a:gd name="connsiteX113" fmla="*/ 907141 w 3299499"/>
                  <a:gd name="connsiteY113" fmla="*/ 1537410 h 2224519"/>
                  <a:gd name="connsiteX114" fmla="*/ 858995 w 3299499"/>
                  <a:gd name="connsiteY114" fmla="*/ 1612773 h 2224519"/>
                  <a:gd name="connsiteX115" fmla="*/ 1009720 w 3299499"/>
                  <a:gd name="connsiteY115" fmla="*/ 1909199 h 2224519"/>
                  <a:gd name="connsiteX116" fmla="*/ 1100156 w 3299499"/>
                  <a:gd name="connsiteY116" fmla="*/ 1889102 h 2224519"/>
                  <a:gd name="connsiteX117" fmla="*/ 1243117 w 3299499"/>
                  <a:gd name="connsiteY117" fmla="*/ 1429806 h 2224519"/>
                  <a:gd name="connsiteX118" fmla="*/ 1356169 w 3299499"/>
                  <a:gd name="connsiteY118" fmla="*/ 1501105 h 2224519"/>
                  <a:gd name="connsiteX119" fmla="*/ 1352194 w 3299499"/>
                  <a:gd name="connsiteY119" fmla="*/ 1596520 h 2224519"/>
                  <a:gd name="connsiteX120" fmla="*/ 1324384 w 3299499"/>
                  <a:gd name="connsiteY120" fmla="*/ 1770376 h 2224519"/>
                  <a:gd name="connsiteX121" fmla="*/ 1416465 w 3299499"/>
                  <a:gd name="connsiteY121" fmla="*/ 1910842 h 2224519"/>
                  <a:gd name="connsiteX122" fmla="*/ 1340269 w 3299499"/>
                  <a:gd name="connsiteY122" fmla="*/ 1640250 h 2224519"/>
                  <a:gd name="connsiteX123" fmla="*/ 1606637 w 3299499"/>
                  <a:gd name="connsiteY123" fmla="*/ 1513030 h 2224519"/>
                  <a:gd name="connsiteX124" fmla="*/ 1723643 w 3299499"/>
                  <a:gd name="connsiteY124" fmla="*/ 1293596 h 2224519"/>
                  <a:gd name="connsiteX125" fmla="*/ 1989073 w 3299499"/>
                  <a:gd name="connsiteY125" fmla="*/ 1262840 h 2224519"/>
                  <a:gd name="connsiteX126" fmla="*/ 1885956 w 3299499"/>
                  <a:gd name="connsiteY126" fmla="*/ 1550615 h 2224519"/>
                  <a:gd name="connsiteX127" fmla="*/ 1755393 w 3299499"/>
                  <a:gd name="connsiteY127" fmla="*/ 1719046 h 2224519"/>
                  <a:gd name="connsiteX128" fmla="*/ 1596312 w 3299499"/>
                  <a:gd name="connsiteY128" fmla="*/ 2013962 h 2224519"/>
                  <a:gd name="connsiteX129" fmla="*/ 1574831 w 3299499"/>
                  <a:gd name="connsiteY129" fmla="*/ 1921749 h 2224519"/>
                  <a:gd name="connsiteX130" fmla="*/ 1471464 w 3299499"/>
                  <a:gd name="connsiteY130" fmla="*/ 2065646 h 2224519"/>
                  <a:gd name="connsiteX131" fmla="*/ 1582781 w 3299499"/>
                  <a:gd name="connsiteY131" fmla="*/ 2133232 h 2224519"/>
                  <a:gd name="connsiteX132" fmla="*/ 1451584 w 3299499"/>
                  <a:gd name="connsiteY132" fmla="*/ 2200818 h 2224519"/>
                  <a:gd name="connsiteX133" fmla="*/ 1228948 w 3299499"/>
                  <a:gd name="connsiteY133" fmla="*/ 2208769 h 2224519"/>
                  <a:gd name="connsiteX134" fmla="*/ 982457 w 3299499"/>
                  <a:gd name="connsiteY134" fmla="*/ 2216722 h 2224519"/>
                  <a:gd name="connsiteX135" fmla="*/ 966555 w 3299499"/>
                  <a:gd name="connsiteY135" fmla="*/ 2137207 h 2224519"/>
                  <a:gd name="connsiteX136" fmla="*/ 1197143 w 3299499"/>
                  <a:gd name="connsiteY136" fmla="*/ 2161061 h 2224519"/>
                  <a:gd name="connsiteX137" fmla="*/ 1324364 w 3299499"/>
                  <a:gd name="connsiteY137" fmla="*/ 2141182 h 2224519"/>
                  <a:gd name="connsiteX138" fmla="*/ 1280632 w 3299499"/>
                  <a:gd name="connsiteY138" fmla="*/ 1954329 h 2224519"/>
                  <a:gd name="connsiteX139" fmla="*/ 1407852 w 3299499"/>
                  <a:gd name="connsiteY139" fmla="*/ 1926500 h 2224519"/>
                  <a:gd name="connsiteX140" fmla="*/ 1247453 w 3299499"/>
                  <a:gd name="connsiteY140" fmla="*/ 1884840 h 2224519"/>
                  <a:gd name="connsiteX141" fmla="*/ 1182614 w 3299499"/>
                  <a:gd name="connsiteY141" fmla="*/ 2054900 h 2224519"/>
                  <a:gd name="connsiteX142" fmla="*/ 1024793 w 3299499"/>
                  <a:gd name="connsiteY142" fmla="*/ 2120214 h 2224519"/>
                  <a:gd name="connsiteX143" fmla="*/ 884116 w 3299499"/>
                  <a:gd name="connsiteY143" fmla="*/ 1758474 h 2224519"/>
                  <a:gd name="connsiteX144" fmla="*/ 843922 w 3299499"/>
                  <a:gd name="connsiteY144" fmla="*/ 2069973 h 2224519"/>
                  <a:gd name="connsiteX145" fmla="*/ 703246 w 3299499"/>
                  <a:gd name="connsiteY145" fmla="*/ 1657991 h 2224519"/>
                  <a:gd name="connsiteX146" fmla="*/ 803729 w 3299499"/>
                  <a:gd name="connsiteY146" fmla="*/ 1406782 h 2224519"/>
                  <a:gd name="connsiteX147" fmla="*/ 884115 w 3299499"/>
                  <a:gd name="connsiteY147" fmla="*/ 1246008 h 2224519"/>
                  <a:gd name="connsiteX148" fmla="*/ 1160446 w 3299499"/>
                  <a:gd name="connsiteY148" fmla="*/ 1125427 h 2224519"/>
                  <a:gd name="connsiteX149" fmla="*/ 1637744 w 3299499"/>
                  <a:gd name="connsiteY149" fmla="*/ 648131 h 2224519"/>
                  <a:gd name="connsiteX150" fmla="*/ 1763348 w 3299499"/>
                  <a:gd name="connsiteY150" fmla="*/ 336632 h 2224519"/>
                  <a:gd name="connsiteX151" fmla="*/ 1642768 w 3299499"/>
                  <a:gd name="connsiteY151" fmla="*/ 376825 h 2224519"/>
                  <a:gd name="connsiteX152" fmla="*/ 1451848 w 3299499"/>
                  <a:gd name="connsiteY152" fmla="*/ 658179 h 2224519"/>
                  <a:gd name="connsiteX153" fmla="*/ 1170498 w 3299499"/>
                  <a:gd name="connsiteY153" fmla="*/ 497404 h 2224519"/>
                  <a:gd name="connsiteX154" fmla="*/ 1200641 w 3299499"/>
                  <a:gd name="connsiteY154" fmla="*/ 633056 h 2224519"/>
                  <a:gd name="connsiteX155" fmla="*/ 1115230 w 3299499"/>
                  <a:gd name="connsiteY155" fmla="*/ 869194 h 2224519"/>
                  <a:gd name="connsiteX156" fmla="*/ 1100158 w 3299499"/>
                  <a:gd name="connsiteY156" fmla="*/ 1004845 h 2224519"/>
                  <a:gd name="connsiteX157" fmla="*/ 904215 w 3299499"/>
                  <a:gd name="connsiteY157" fmla="*/ 1014893 h 2224519"/>
                  <a:gd name="connsiteX158" fmla="*/ 929336 w 3299499"/>
                  <a:gd name="connsiteY158" fmla="*/ 1175667 h 2224519"/>
                  <a:gd name="connsiteX159" fmla="*/ 708272 w 3299499"/>
                  <a:gd name="connsiteY159" fmla="*/ 984749 h 2224519"/>
                  <a:gd name="connsiteX160" fmla="*/ 607789 w 3299499"/>
                  <a:gd name="connsiteY160" fmla="*/ 914411 h 2224519"/>
                  <a:gd name="connsiteX161" fmla="*/ 809594 w 3299499"/>
                  <a:gd name="connsiteY161" fmla="*/ 1313832 h 2224519"/>
                  <a:gd name="connsiteX162" fmla="*/ 512330 w 3299499"/>
                  <a:gd name="connsiteY162" fmla="*/ 1356538 h 2224519"/>
                  <a:gd name="connsiteX163" fmla="*/ 647983 w 3299499"/>
                  <a:gd name="connsiteY163" fmla="*/ 1874028 h 2224519"/>
                  <a:gd name="connsiteX164" fmla="*/ 537449 w 3299499"/>
                  <a:gd name="connsiteY164" fmla="*/ 1798666 h 2224519"/>
                  <a:gd name="connsiteX165" fmla="*/ 391749 w 3299499"/>
                  <a:gd name="connsiteY165" fmla="*/ 1733351 h 2224519"/>
                  <a:gd name="connsiteX166" fmla="*/ 230975 w 3299499"/>
                  <a:gd name="connsiteY166" fmla="*/ 1436924 h 2224519"/>
                  <a:gd name="connsiteX167" fmla="*/ 356580 w 3299499"/>
                  <a:gd name="connsiteY167" fmla="*/ 1668037 h 2224519"/>
                  <a:gd name="connsiteX168" fmla="*/ 431942 w 3299499"/>
                  <a:gd name="connsiteY168" fmla="*/ 1833835 h 2224519"/>
                  <a:gd name="connsiteX169" fmla="*/ 527402 w 3299499"/>
                  <a:gd name="connsiteY169" fmla="*/ 1874028 h 2224519"/>
                  <a:gd name="connsiteX170" fmla="*/ 507305 w 3299499"/>
                  <a:gd name="connsiteY170" fmla="*/ 1989585 h 2224519"/>
                  <a:gd name="connsiteX171" fmla="*/ 311362 w 3299499"/>
                  <a:gd name="connsiteY171" fmla="*/ 2180503 h 2224519"/>
                  <a:gd name="connsiteX172" fmla="*/ 250235 w 3299499"/>
                  <a:gd name="connsiteY172" fmla="*/ 2142821 h 2224519"/>
                  <a:gd name="connsiteX173" fmla="*/ 220927 w 3299499"/>
                  <a:gd name="connsiteY173" fmla="*/ 1989584 h 2224519"/>
                  <a:gd name="connsiteX174" fmla="*/ 120444 w 3299499"/>
                  <a:gd name="connsiteY174" fmla="*/ 1909197 h 2224519"/>
                  <a:gd name="connsiteX175" fmla="*/ 65177 w 3299499"/>
                  <a:gd name="connsiteY175" fmla="*/ 1869004 h 2224519"/>
                  <a:gd name="connsiteX176" fmla="*/ 80251 w 3299499"/>
                  <a:gd name="connsiteY176" fmla="*/ 1673060 h 2224519"/>
                  <a:gd name="connsiteX177" fmla="*/ 205854 w 3299499"/>
                  <a:gd name="connsiteY177" fmla="*/ 1813738 h 2224519"/>
                  <a:gd name="connsiteX178" fmla="*/ 301314 w 3299499"/>
                  <a:gd name="connsiteY178" fmla="*/ 1974512 h 2224519"/>
                  <a:gd name="connsiteX179" fmla="*/ 326435 w 3299499"/>
                  <a:gd name="connsiteY179" fmla="*/ 1863979 h 2224519"/>
                  <a:gd name="connsiteX180" fmla="*/ 175710 w 3299499"/>
                  <a:gd name="connsiteY180" fmla="*/ 1517311 h 2224519"/>
                  <a:gd name="connsiteX181" fmla="*/ 150589 w 3299499"/>
                  <a:gd name="connsiteY181" fmla="*/ 1482143 h 2224519"/>
                  <a:gd name="connsiteX182" fmla="*/ 30008 w 3299499"/>
                  <a:gd name="connsiteY182" fmla="*/ 1642916 h 2224519"/>
                  <a:gd name="connsiteX183" fmla="*/ 19959 w 3299499"/>
                  <a:gd name="connsiteY183" fmla="*/ 1798665 h 2224519"/>
                  <a:gd name="connsiteX184" fmla="*/ 75227 w 3299499"/>
                  <a:gd name="connsiteY184" fmla="*/ 1301271 h 2224519"/>
                  <a:gd name="connsiteX185" fmla="*/ 175709 w 3299499"/>
                  <a:gd name="connsiteY185" fmla="*/ 1341465 h 2224519"/>
                  <a:gd name="connsiteX186" fmla="*/ 170685 w 3299499"/>
                  <a:gd name="connsiteY186" fmla="*/ 1125426 h 2224519"/>
                  <a:gd name="connsiteX187" fmla="*/ 95322 w 3299499"/>
                  <a:gd name="connsiteY187" fmla="*/ 1235957 h 2224519"/>
                  <a:gd name="connsiteX188" fmla="*/ 180733 w 3299499"/>
                  <a:gd name="connsiteY188" fmla="*/ 1045039 h 2224519"/>
                  <a:gd name="connsiteX189" fmla="*/ 276193 w 3299499"/>
                  <a:gd name="connsiteY189" fmla="*/ 864168 h 2224519"/>
                  <a:gd name="connsiteX190" fmla="*/ 471298 w 3299499"/>
                  <a:gd name="connsiteY190"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646842 w 3299499"/>
                  <a:gd name="connsiteY64" fmla="*/ 225252 h 2224519"/>
                  <a:gd name="connsiteX65" fmla="*/ 3022347 w 3299499"/>
                  <a:gd name="connsiteY65" fmla="*/ 600842 h 2224519"/>
                  <a:gd name="connsiteX66" fmla="*/ 3146474 w 3299499"/>
                  <a:gd name="connsiteY66" fmla="*/ 824271 h 2224519"/>
                  <a:gd name="connsiteX67" fmla="*/ 3295297 w 3299499"/>
                  <a:gd name="connsiteY67" fmla="*/ 1254404 h 2224519"/>
                  <a:gd name="connsiteX68" fmla="*/ 3022994 w 3299499"/>
                  <a:gd name="connsiteY68" fmla="*/ 1569182 h 2224519"/>
                  <a:gd name="connsiteX69" fmla="*/ 2712657 w 3299499"/>
                  <a:gd name="connsiteY69" fmla="*/ 1572996 h 2224519"/>
                  <a:gd name="connsiteX70" fmla="*/ 2364994 w 3299499"/>
                  <a:gd name="connsiteY70" fmla="*/ 1739684 h 2224519"/>
                  <a:gd name="connsiteX71" fmla="*/ 1741107 w 3299499"/>
                  <a:gd name="connsiteY71" fmla="*/ 1953996 h 2224519"/>
                  <a:gd name="connsiteX72" fmla="*/ 1783969 w 3299499"/>
                  <a:gd name="connsiteY72" fmla="*/ 1796834 h 2224519"/>
                  <a:gd name="connsiteX73" fmla="*/ 1836357 w 3299499"/>
                  <a:gd name="connsiteY73" fmla="*/ 1606334 h 2224519"/>
                  <a:gd name="connsiteX74" fmla="*/ 2164969 w 3299499"/>
                  <a:gd name="connsiteY74" fmla="*/ 1577759 h 2224519"/>
                  <a:gd name="connsiteX75" fmla="*/ 2050669 w 3299499"/>
                  <a:gd name="connsiteY75" fmla="*/ 1434884 h 2224519"/>
                  <a:gd name="connsiteX76" fmla="*/ 2241169 w 3299499"/>
                  <a:gd name="connsiteY76" fmla="*/ 1339634 h 2224519"/>
                  <a:gd name="connsiteX77" fmla="*/ 2339650 w 3299499"/>
                  <a:gd name="connsiteY77" fmla="*/ 1482143 h 2224519"/>
                  <a:gd name="connsiteX78" fmla="*/ 2331894 w 3299499"/>
                  <a:gd name="connsiteY78" fmla="*/ 1673849 h 2224519"/>
                  <a:gd name="connsiteX79" fmla="*/ 2343788 w 3299499"/>
                  <a:gd name="connsiteY79" fmla="*/ 1428354 h 2224519"/>
                  <a:gd name="connsiteX80" fmla="*/ 2720306 w 3299499"/>
                  <a:gd name="connsiteY80" fmla="*/ 1293883 h 2224519"/>
                  <a:gd name="connsiteX81" fmla="*/ 2888869 w 3299499"/>
                  <a:gd name="connsiteY81" fmla="*/ 1406308 h 2224519"/>
                  <a:gd name="connsiteX82" fmla="*/ 2769954 w 3299499"/>
                  <a:gd name="connsiteY82" fmla="*/ 1300090 h 2224519"/>
                  <a:gd name="connsiteX83" fmla="*/ 2889945 w 3299499"/>
                  <a:gd name="connsiteY83" fmla="*/ 1304227 h 2224519"/>
                  <a:gd name="connsiteX84" fmla="*/ 3067860 w 3299499"/>
                  <a:gd name="connsiteY84" fmla="*/ 1432491 h 2224519"/>
                  <a:gd name="connsiteX85" fmla="*/ 3217093 w 3299499"/>
                  <a:gd name="connsiteY85" fmla="*/ 1277570 h 2224519"/>
                  <a:gd name="connsiteX86" fmla="*/ 3237501 w 3299499"/>
                  <a:gd name="connsiteY86" fmla="*/ 1072524 h 2224519"/>
                  <a:gd name="connsiteX87" fmla="*/ 3071998 w 3299499"/>
                  <a:gd name="connsiteY87" fmla="*/ 1386978 h 2224519"/>
                  <a:gd name="connsiteX88" fmla="*/ 3109236 w 3299499"/>
                  <a:gd name="connsiteY88" fmla="*/ 1312503 h 2224519"/>
                  <a:gd name="connsiteX89" fmla="*/ 2894083 w 3299499"/>
                  <a:gd name="connsiteY89" fmla="*/ 1266989 h 2224519"/>
                  <a:gd name="connsiteX90" fmla="*/ 2794782 w 3299499"/>
                  <a:gd name="connsiteY90" fmla="*/ 1204926 h 2224519"/>
                  <a:gd name="connsiteX91" fmla="*/ 2584069 w 3299499"/>
                  <a:gd name="connsiteY91" fmla="*/ 1239621 h 2224519"/>
                  <a:gd name="connsiteX92" fmla="*/ 2044267 w 3299499"/>
                  <a:gd name="connsiteY92" fmla="*/ 1386634 h 2224519"/>
                  <a:gd name="connsiteX93" fmla="*/ 2005425 w 3299499"/>
                  <a:gd name="connsiteY93" fmla="*/ 1225334 h 2224519"/>
                  <a:gd name="connsiteX94" fmla="*/ 2372137 w 3299499"/>
                  <a:gd name="connsiteY94" fmla="*/ 1108652 h 2224519"/>
                  <a:gd name="connsiteX95" fmla="*/ 2803144 w 3299499"/>
                  <a:gd name="connsiteY95" fmla="*/ 1101508 h 2224519"/>
                  <a:gd name="connsiteX96" fmla="*/ 2560257 w 3299499"/>
                  <a:gd name="connsiteY96" fmla="*/ 820521 h 2224519"/>
                  <a:gd name="connsiteX97" fmla="*/ 2226881 w 3299499"/>
                  <a:gd name="connsiteY97" fmla="*/ 1049121 h 2224519"/>
                  <a:gd name="connsiteX98" fmla="*/ 2105637 w 3299499"/>
                  <a:gd name="connsiteY98" fmla="*/ 967096 h 2224519"/>
                  <a:gd name="connsiteX99" fmla="*/ 1771168 w 3299499"/>
                  <a:gd name="connsiteY99" fmla="*/ 1203194 h 2224519"/>
                  <a:gd name="connsiteX100" fmla="*/ 1666272 w 3299499"/>
                  <a:gd name="connsiteY100" fmla="*/ 1103537 h 2224519"/>
                  <a:gd name="connsiteX101" fmla="*/ 1333340 w 3299499"/>
                  <a:gd name="connsiteY101" fmla="*/ 1505003 h 2224519"/>
                  <a:gd name="connsiteX102" fmla="*/ 1260930 w 3299499"/>
                  <a:gd name="connsiteY102" fmla="*/ 1457024 h 2224519"/>
                  <a:gd name="connsiteX103" fmla="*/ 1613074 w 3299499"/>
                  <a:gd name="connsiteY103" fmla="*/ 1076685 h 2224519"/>
                  <a:gd name="connsiteX104" fmla="*/ 1920715 w 3299499"/>
                  <a:gd name="connsiteY104" fmla="*/ 821267 h 2224519"/>
                  <a:gd name="connsiteX105" fmla="*/ 1829273 w 3299499"/>
                  <a:gd name="connsiteY105" fmla="*/ 817291 h 2224519"/>
                  <a:gd name="connsiteX106" fmla="*/ 1773614 w 3299499"/>
                  <a:gd name="connsiteY106" fmla="*/ 761632 h 2224519"/>
                  <a:gd name="connsiteX107" fmla="*/ 1456874 w 3299499"/>
                  <a:gd name="connsiteY107" fmla="*/ 1004847 h 2224519"/>
                  <a:gd name="connsiteX108" fmla="*/ 1527211 w 3299499"/>
                  <a:gd name="connsiteY108" fmla="*/ 753639 h 2224519"/>
                  <a:gd name="connsiteX109" fmla="*/ 1421703 w 3299499"/>
                  <a:gd name="connsiteY109" fmla="*/ 834026 h 2224519"/>
                  <a:gd name="connsiteX110" fmla="*/ 1512138 w 3299499"/>
                  <a:gd name="connsiteY110" fmla="*/ 834026 h 2224519"/>
                  <a:gd name="connsiteX111" fmla="*/ 1371461 w 3299499"/>
                  <a:gd name="connsiteY111" fmla="*/ 1019920 h 2224519"/>
                  <a:gd name="connsiteX112" fmla="*/ 1115228 w 3299499"/>
                  <a:gd name="connsiteY112" fmla="*/ 1246008 h 2224519"/>
                  <a:gd name="connsiteX113" fmla="*/ 907141 w 3299499"/>
                  <a:gd name="connsiteY113" fmla="*/ 1537410 h 2224519"/>
                  <a:gd name="connsiteX114" fmla="*/ 858995 w 3299499"/>
                  <a:gd name="connsiteY114" fmla="*/ 1612773 h 2224519"/>
                  <a:gd name="connsiteX115" fmla="*/ 1009720 w 3299499"/>
                  <a:gd name="connsiteY115" fmla="*/ 1909199 h 2224519"/>
                  <a:gd name="connsiteX116" fmla="*/ 1100156 w 3299499"/>
                  <a:gd name="connsiteY116" fmla="*/ 1889102 h 2224519"/>
                  <a:gd name="connsiteX117" fmla="*/ 1243117 w 3299499"/>
                  <a:gd name="connsiteY117" fmla="*/ 1429806 h 2224519"/>
                  <a:gd name="connsiteX118" fmla="*/ 1356169 w 3299499"/>
                  <a:gd name="connsiteY118" fmla="*/ 1501105 h 2224519"/>
                  <a:gd name="connsiteX119" fmla="*/ 1352194 w 3299499"/>
                  <a:gd name="connsiteY119" fmla="*/ 1596520 h 2224519"/>
                  <a:gd name="connsiteX120" fmla="*/ 1324384 w 3299499"/>
                  <a:gd name="connsiteY120" fmla="*/ 1770376 h 2224519"/>
                  <a:gd name="connsiteX121" fmla="*/ 1416465 w 3299499"/>
                  <a:gd name="connsiteY121" fmla="*/ 1910842 h 2224519"/>
                  <a:gd name="connsiteX122" fmla="*/ 1340269 w 3299499"/>
                  <a:gd name="connsiteY122" fmla="*/ 1640250 h 2224519"/>
                  <a:gd name="connsiteX123" fmla="*/ 1606637 w 3299499"/>
                  <a:gd name="connsiteY123" fmla="*/ 1513030 h 2224519"/>
                  <a:gd name="connsiteX124" fmla="*/ 1723643 w 3299499"/>
                  <a:gd name="connsiteY124" fmla="*/ 1293596 h 2224519"/>
                  <a:gd name="connsiteX125" fmla="*/ 1989073 w 3299499"/>
                  <a:gd name="connsiteY125" fmla="*/ 1262840 h 2224519"/>
                  <a:gd name="connsiteX126" fmla="*/ 1885956 w 3299499"/>
                  <a:gd name="connsiteY126" fmla="*/ 1550615 h 2224519"/>
                  <a:gd name="connsiteX127" fmla="*/ 1755393 w 3299499"/>
                  <a:gd name="connsiteY127" fmla="*/ 1719046 h 2224519"/>
                  <a:gd name="connsiteX128" fmla="*/ 1596312 w 3299499"/>
                  <a:gd name="connsiteY128" fmla="*/ 2013962 h 2224519"/>
                  <a:gd name="connsiteX129" fmla="*/ 1574831 w 3299499"/>
                  <a:gd name="connsiteY129" fmla="*/ 1921749 h 2224519"/>
                  <a:gd name="connsiteX130" fmla="*/ 1471464 w 3299499"/>
                  <a:gd name="connsiteY130" fmla="*/ 2065646 h 2224519"/>
                  <a:gd name="connsiteX131" fmla="*/ 1582781 w 3299499"/>
                  <a:gd name="connsiteY131" fmla="*/ 2133232 h 2224519"/>
                  <a:gd name="connsiteX132" fmla="*/ 1451584 w 3299499"/>
                  <a:gd name="connsiteY132" fmla="*/ 2200818 h 2224519"/>
                  <a:gd name="connsiteX133" fmla="*/ 1228948 w 3299499"/>
                  <a:gd name="connsiteY133" fmla="*/ 2208769 h 2224519"/>
                  <a:gd name="connsiteX134" fmla="*/ 982457 w 3299499"/>
                  <a:gd name="connsiteY134" fmla="*/ 2216722 h 2224519"/>
                  <a:gd name="connsiteX135" fmla="*/ 966555 w 3299499"/>
                  <a:gd name="connsiteY135" fmla="*/ 2137207 h 2224519"/>
                  <a:gd name="connsiteX136" fmla="*/ 1197143 w 3299499"/>
                  <a:gd name="connsiteY136" fmla="*/ 2161061 h 2224519"/>
                  <a:gd name="connsiteX137" fmla="*/ 1324364 w 3299499"/>
                  <a:gd name="connsiteY137" fmla="*/ 2141182 h 2224519"/>
                  <a:gd name="connsiteX138" fmla="*/ 1280632 w 3299499"/>
                  <a:gd name="connsiteY138" fmla="*/ 1954329 h 2224519"/>
                  <a:gd name="connsiteX139" fmla="*/ 1407852 w 3299499"/>
                  <a:gd name="connsiteY139" fmla="*/ 1926500 h 2224519"/>
                  <a:gd name="connsiteX140" fmla="*/ 1247453 w 3299499"/>
                  <a:gd name="connsiteY140" fmla="*/ 1884840 h 2224519"/>
                  <a:gd name="connsiteX141" fmla="*/ 1182614 w 3299499"/>
                  <a:gd name="connsiteY141" fmla="*/ 2054900 h 2224519"/>
                  <a:gd name="connsiteX142" fmla="*/ 1024793 w 3299499"/>
                  <a:gd name="connsiteY142" fmla="*/ 2120214 h 2224519"/>
                  <a:gd name="connsiteX143" fmla="*/ 884116 w 3299499"/>
                  <a:gd name="connsiteY143" fmla="*/ 1758474 h 2224519"/>
                  <a:gd name="connsiteX144" fmla="*/ 843922 w 3299499"/>
                  <a:gd name="connsiteY144" fmla="*/ 2069973 h 2224519"/>
                  <a:gd name="connsiteX145" fmla="*/ 703246 w 3299499"/>
                  <a:gd name="connsiteY145" fmla="*/ 1657991 h 2224519"/>
                  <a:gd name="connsiteX146" fmla="*/ 803729 w 3299499"/>
                  <a:gd name="connsiteY146" fmla="*/ 1406782 h 2224519"/>
                  <a:gd name="connsiteX147" fmla="*/ 884115 w 3299499"/>
                  <a:gd name="connsiteY147" fmla="*/ 1246008 h 2224519"/>
                  <a:gd name="connsiteX148" fmla="*/ 1160446 w 3299499"/>
                  <a:gd name="connsiteY148" fmla="*/ 1125427 h 2224519"/>
                  <a:gd name="connsiteX149" fmla="*/ 1637744 w 3299499"/>
                  <a:gd name="connsiteY149" fmla="*/ 648131 h 2224519"/>
                  <a:gd name="connsiteX150" fmla="*/ 1763348 w 3299499"/>
                  <a:gd name="connsiteY150" fmla="*/ 336632 h 2224519"/>
                  <a:gd name="connsiteX151" fmla="*/ 1642768 w 3299499"/>
                  <a:gd name="connsiteY151" fmla="*/ 376825 h 2224519"/>
                  <a:gd name="connsiteX152" fmla="*/ 1451848 w 3299499"/>
                  <a:gd name="connsiteY152" fmla="*/ 658179 h 2224519"/>
                  <a:gd name="connsiteX153" fmla="*/ 1170498 w 3299499"/>
                  <a:gd name="connsiteY153" fmla="*/ 497404 h 2224519"/>
                  <a:gd name="connsiteX154" fmla="*/ 1200641 w 3299499"/>
                  <a:gd name="connsiteY154" fmla="*/ 633056 h 2224519"/>
                  <a:gd name="connsiteX155" fmla="*/ 1115230 w 3299499"/>
                  <a:gd name="connsiteY155" fmla="*/ 869194 h 2224519"/>
                  <a:gd name="connsiteX156" fmla="*/ 1100158 w 3299499"/>
                  <a:gd name="connsiteY156" fmla="*/ 1004845 h 2224519"/>
                  <a:gd name="connsiteX157" fmla="*/ 904215 w 3299499"/>
                  <a:gd name="connsiteY157" fmla="*/ 1014893 h 2224519"/>
                  <a:gd name="connsiteX158" fmla="*/ 929336 w 3299499"/>
                  <a:gd name="connsiteY158" fmla="*/ 1175667 h 2224519"/>
                  <a:gd name="connsiteX159" fmla="*/ 708272 w 3299499"/>
                  <a:gd name="connsiteY159" fmla="*/ 984749 h 2224519"/>
                  <a:gd name="connsiteX160" fmla="*/ 607789 w 3299499"/>
                  <a:gd name="connsiteY160" fmla="*/ 914411 h 2224519"/>
                  <a:gd name="connsiteX161" fmla="*/ 809594 w 3299499"/>
                  <a:gd name="connsiteY161" fmla="*/ 1313832 h 2224519"/>
                  <a:gd name="connsiteX162" fmla="*/ 512330 w 3299499"/>
                  <a:gd name="connsiteY162" fmla="*/ 1356538 h 2224519"/>
                  <a:gd name="connsiteX163" fmla="*/ 647983 w 3299499"/>
                  <a:gd name="connsiteY163" fmla="*/ 1874028 h 2224519"/>
                  <a:gd name="connsiteX164" fmla="*/ 537449 w 3299499"/>
                  <a:gd name="connsiteY164" fmla="*/ 1798666 h 2224519"/>
                  <a:gd name="connsiteX165" fmla="*/ 391749 w 3299499"/>
                  <a:gd name="connsiteY165" fmla="*/ 1733351 h 2224519"/>
                  <a:gd name="connsiteX166" fmla="*/ 230975 w 3299499"/>
                  <a:gd name="connsiteY166" fmla="*/ 1436924 h 2224519"/>
                  <a:gd name="connsiteX167" fmla="*/ 356580 w 3299499"/>
                  <a:gd name="connsiteY167" fmla="*/ 1668037 h 2224519"/>
                  <a:gd name="connsiteX168" fmla="*/ 431942 w 3299499"/>
                  <a:gd name="connsiteY168" fmla="*/ 1833835 h 2224519"/>
                  <a:gd name="connsiteX169" fmla="*/ 527402 w 3299499"/>
                  <a:gd name="connsiteY169" fmla="*/ 1874028 h 2224519"/>
                  <a:gd name="connsiteX170" fmla="*/ 507305 w 3299499"/>
                  <a:gd name="connsiteY170" fmla="*/ 1989585 h 2224519"/>
                  <a:gd name="connsiteX171" fmla="*/ 311362 w 3299499"/>
                  <a:gd name="connsiteY171" fmla="*/ 2180503 h 2224519"/>
                  <a:gd name="connsiteX172" fmla="*/ 250235 w 3299499"/>
                  <a:gd name="connsiteY172" fmla="*/ 2142821 h 2224519"/>
                  <a:gd name="connsiteX173" fmla="*/ 220927 w 3299499"/>
                  <a:gd name="connsiteY173" fmla="*/ 1989584 h 2224519"/>
                  <a:gd name="connsiteX174" fmla="*/ 120444 w 3299499"/>
                  <a:gd name="connsiteY174" fmla="*/ 1909197 h 2224519"/>
                  <a:gd name="connsiteX175" fmla="*/ 65177 w 3299499"/>
                  <a:gd name="connsiteY175" fmla="*/ 1869004 h 2224519"/>
                  <a:gd name="connsiteX176" fmla="*/ 80251 w 3299499"/>
                  <a:gd name="connsiteY176" fmla="*/ 1673060 h 2224519"/>
                  <a:gd name="connsiteX177" fmla="*/ 205854 w 3299499"/>
                  <a:gd name="connsiteY177" fmla="*/ 1813738 h 2224519"/>
                  <a:gd name="connsiteX178" fmla="*/ 301314 w 3299499"/>
                  <a:gd name="connsiteY178" fmla="*/ 1974512 h 2224519"/>
                  <a:gd name="connsiteX179" fmla="*/ 326435 w 3299499"/>
                  <a:gd name="connsiteY179" fmla="*/ 1863979 h 2224519"/>
                  <a:gd name="connsiteX180" fmla="*/ 175710 w 3299499"/>
                  <a:gd name="connsiteY180" fmla="*/ 1517311 h 2224519"/>
                  <a:gd name="connsiteX181" fmla="*/ 150589 w 3299499"/>
                  <a:gd name="connsiteY181" fmla="*/ 1482143 h 2224519"/>
                  <a:gd name="connsiteX182" fmla="*/ 30008 w 3299499"/>
                  <a:gd name="connsiteY182" fmla="*/ 1642916 h 2224519"/>
                  <a:gd name="connsiteX183" fmla="*/ 19959 w 3299499"/>
                  <a:gd name="connsiteY183" fmla="*/ 1798665 h 2224519"/>
                  <a:gd name="connsiteX184" fmla="*/ 75227 w 3299499"/>
                  <a:gd name="connsiteY184" fmla="*/ 1301271 h 2224519"/>
                  <a:gd name="connsiteX185" fmla="*/ 175709 w 3299499"/>
                  <a:gd name="connsiteY185" fmla="*/ 1341465 h 2224519"/>
                  <a:gd name="connsiteX186" fmla="*/ 170685 w 3299499"/>
                  <a:gd name="connsiteY186" fmla="*/ 1125426 h 2224519"/>
                  <a:gd name="connsiteX187" fmla="*/ 95322 w 3299499"/>
                  <a:gd name="connsiteY187" fmla="*/ 1235957 h 2224519"/>
                  <a:gd name="connsiteX188" fmla="*/ 180733 w 3299499"/>
                  <a:gd name="connsiteY188" fmla="*/ 1045039 h 2224519"/>
                  <a:gd name="connsiteX189" fmla="*/ 276193 w 3299499"/>
                  <a:gd name="connsiteY189" fmla="*/ 864168 h 2224519"/>
                  <a:gd name="connsiteX190" fmla="*/ 471298 w 3299499"/>
                  <a:gd name="connsiteY190"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646842 w 3299499"/>
                  <a:gd name="connsiteY64" fmla="*/ 225252 h 2224519"/>
                  <a:gd name="connsiteX65" fmla="*/ 3022347 w 3299499"/>
                  <a:gd name="connsiteY65" fmla="*/ 600842 h 2224519"/>
                  <a:gd name="connsiteX66" fmla="*/ 3146474 w 3299499"/>
                  <a:gd name="connsiteY66" fmla="*/ 824271 h 2224519"/>
                  <a:gd name="connsiteX67" fmla="*/ 3295297 w 3299499"/>
                  <a:gd name="connsiteY67" fmla="*/ 1254404 h 2224519"/>
                  <a:gd name="connsiteX68" fmla="*/ 3022994 w 3299499"/>
                  <a:gd name="connsiteY68" fmla="*/ 1569182 h 2224519"/>
                  <a:gd name="connsiteX69" fmla="*/ 2712657 w 3299499"/>
                  <a:gd name="connsiteY69" fmla="*/ 1572996 h 2224519"/>
                  <a:gd name="connsiteX70" fmla="*/ 2364994 w 3299499"/>
                  <a:gd name="connsiteY70" fmla="*/ 1739684 h 2224519"/>
                  <a:gd name="connsiteX71" fmla="*/ 1741107 w 3299499"/>
                  <a:gd name="connsiteY71" fmla="*/ 1953996 h 2224519"/>
                  <a:gd name="connsiteX72" fmla="*/ 1783969 w 3299499"/>
                  <a:gd name="connsiteY72" fmla="*/ 1796834 h 2224519"/>
                  <a:gd name="connsiteX73" fmla="*/ 1836357 w 3299499"/>
                  <a:gd name="connsiteY73" fmla="*/ 1606334 h 2224519"/>
                  <a:gd name="connsiteX74" fmla="*/ 2164969 w 3299499"/>
                  <a:gd name="connsiteY74" fmla="*/ 1577759 h 2224519"/>
                  <a:gd name="connsiteX75" fmla="*/ 2050669 w 3299499"/>
                  <a:gd name="connsiteY75" fmla="*/ 1434884 h 2224519"/>
                  <a:gd name="connsiteX76" fmla="*/ 2241169 w 3299499"/>
                  <a:gd name="connsiteY76" fmla="*/ 1339634 h 2224519"/>
                  <a:gd name="connsiteX77" fmla="*/ 2339650 w 3299499"/>
                  <a:gd name="connsiteY77" fmla="*/ 1482143 h 2224519"/>
                  <a:gd name="connsiteX78" fmla="*/ 2331894 w 3299499"/>
                  <a:gd name="connsiteY78" fmla="*/ 1673849 h 2224519"/>
                  <a:gd name="connsiteX79" fmla="*/ 2343788 w 3299499"/>
                  <a:gd name="connsiteY79" fmla="*/ 1428354 h 2224519"/>
                  <a:gd name="connsiteX80" fmla="*/ 2720306 w 3299499"/>
                  <a:gd name="connsiteY80" fmla="*/ 1293883 h 2224519"/>
                  <a:gd name="connsiteX81" fmla="*/ 2888869 w 3299499"/>
                  <a:gd name="connsiteY81" fmla="*/ 1406308 h 2224519"/>
                  <a:gd name="connsiteX82" fmla="*/ 2769954 w 3299499"/>
                  <a:gd name="connsiteY82" fmla="*/ 1300090 h 2224519"/>
                  <a:gd name="connsiteX83" fmla="*/ 2889945 w 3299499"/>
                  <a:gd name="connsiteY83" fmla="*/ 1304227 h 2224519"/>
                  <a:gd name="connsiteX84" fmla="*/ 3067860 w 3299499"/>
                  <a:gd name="connsiteY84" fmla="*/ 1432491 h 2224519"/>
                  <a:gd name="connsiteX85" fmla="*/ 3217093 w 3299499"/>
                  <a:gd name="connsiteY85" fmla="*/ 1277570 h 2224519"/>
                  <a:gd name="connsiteX86" fmla="*/ 3237501 w 3299499"/>
                  <a:gd name="connsiteY86" fmla="*/ 1072524 h 2224519"/>
                  <a:gd name="connsiteX87" fmla="*/ 3071998 w 3299499"/>
                  <a:gd name="connsiteY87" fmla="*/ 1386978 h 2224519"/>
                  <a:gd name="connsiteX88" fmla="*/ 3109236 w 3299499"/>
                  <a:gd name="connsiteY88" fmla="*/ 1312503 h 2224519"/>
                  <a:gd name="connsiteX89" fmla="*/ 2894083 w 3299499"/>
                  <a:gd name="connsiteY89" fmla="*/ 1266989 h 2224519"/>
                  <a:gd name="connsiteX90" fmla="*/ 2794782 w 3299499"/>
                  <a:gd name="connsiteY90" fmla="*/ 1204926 h 2224519"/>
                  <a:gd name="connsiteX91" fmla="*/ 2584069 w 3299499"/>
                  <a:gd name="connsiteY91" fmla="*/ 1239621 h 2224519"/>
                  <a:gd name="connsiteX92" fmla="*/ 2044267 w 3299499"/>
                  <a:gd name="connsiteY92" fmla="*/ 1386634 h 2224519"/>
                  <a:gd name="connsiteX93" fmla="*/ 2005425 w 3299499"/>
                  <a:gd name="connsiteY93" fmla="*/ 1225334 h 2224519"/>
                  <a:gd name="connsiteX94" fmla="*/ 2372137 w 3299499"/>
                  <a:gd name="connsiteY94" fmla="*/ 1108652 h 2224519"/>
                  <a:gd name="connsiteX95" fmla="*/ 2803144 w 3299499"/>
                  <a:gd name="connsiteY95" fmla="*/ 1101508 h 2224519"/>
                  <a:gd name="connsiteX96" fmla="*/ 2560257 w 3299499"/>
                  <a:gd name="connsiteY96" fmla="*/ 820521 h 2224519"/>
                  <a:gd name="connsiteX97" fmla="*/ 2226881 w 3299499"/>
                  <a:gd name="connsiteY97" fmla="*/ 1049121 h 2224519"/>
                  <a:gd name="connsiteX98" fmla="*/ 2105637 w 3299499"/>
                  <a:gd name="connsiteY98" fmla="*/ 967096 h 2224519"/>
                  <a:gd name="connsiteX99" fmla="*/ 1771168 w 3299499"/>
                  <a:gd name="connsiteY99" fmla="*/ 1203194 h 2224519"/>
                  <a:gd name="connsiteX100" fmla="*/ 1666272 w 3299499"/>
                  <a:gd name="connsiteY100" fmla="*/ 1103537 h 2224519"/>
                  <a:gd name="connsiteX101" fmla="*/ 1333340 w 3299499"/>
                  <a:gd name="connsiteY101" fmla="*/ 1505003 h 2224519"/>
                  <a:gd name="connsiteX102" fmla="*/ 1260930 w 3299499"/>
                  <a:gd name="connsiteY102" fmla="*/ 1457024 h 2224519"/>
                  <a:gd name="connsiteX103" fmla="*/ 1613074 w 3299499"/>
                  <a:gd name="connsiteY103" fmla="*/ 1076685 h 2224519"/>
                  <a:gd name="connsiteX104" fmla="*/ 1920715 w 3299499"/>
                  <a:gd name="connsiteY104" fmla="*/ 821267 h 2224519"/>
                  <a:gd name="connsiteX105" fmla="*/ 1829273 w 3299499"/>
                  <a:gd name="connsiteY105" fmla="*/ 817291 h 2224519"/>
                  <a:gd name="connsiteX106" fmla="*/ 1773614 w 3299499"/>
                  <a:gd name="connsiteY106" fmla="*/ 761632 h 2224519"/>
                  <a:gd name="connsiteX107" fmla="*/ 1456874 w 3299499"/>
                  <a:gd name="connsiteY107" fmla="*/ 1004847 h 2224519"/>
                  <a:gd name="connsiteX108" fmla="*/ 1527211 w 3299499"/>
                  <a:gd name="connsiteY108" fmla="*/ 753639 h 2224519"/>
                  <a:gd name="connsiteX109" fmla="*/ 1421703 w 3299499"/>
                  <a:gd name="connsiteY109" fmla="*/ 834026 h 2224519"/>
                  <a:gd name="connsiteX110" fmla="*/ 1512138 w 3299499"/>
                  <a:gd name="connsiteY110" fmla="*/ 834026 h 2224519"/>
                  <a:gd name="connsiteX111" fmla="*/ 1371461 w 3299499"/>
                  <a:gd name="connsiteY111" fmla="*/ 1019920 h 2224519"/>
                  <a:gd name="connsiteX112" fmla="*/ 1115228 w 3299499"/>
                  <a:gd name="connsiteY112" fmla="*/ 1246008 h 2224519"/>
                  <a:gd name="connsiteX113" fmla="*/ 907141 w 3299499"/>
                  <a:gd name="connsiteY113" fmla="*/ 1537410 h 2224519"/>
                  <a:gd name="connsiteX114" fmla="*/ 858995 w 3299499"/>
                  <a:gd name="connsiteY114" fmla="*/ 1612773 h 2224519"/>
                  <a:gd name="connsiteX115" fmla="*/ 1009720 w 3299499"/>
                  <a:gd name="connsiteY115" fmla="*/ 1909199 h 2224519"/>
                  <a:gd name="connsiteX116" fmla="*/ 1100156 w 3299499"/>
                  <a:gd name="connsiteY116" fmla="*/ 1889102 h 2224519"/>
                  <a:gd name="connsiteX117" fmla="*/ 1243117 w 3299499"/>
                  <a:gd name="connsiteY117" fmla="*/ 1429806 h 2224519"/>
                  <a:gd name="connsiteX118" fmla="*/ 1356169 w 3299499"/>
                  <a:gd name="connsiteY118" fmla="*/ 1501105 h 2224519"/>
                  <a:gd name="connsiteX119" fmla="*/ 1352194 w 3299499"/>
                  <a:gd name="connsiteY119" fmla="*/ 1596520 h 2224519"/>
                  <a:gd name="connsiteX120" fmla="*/ 1324384 w 3299499"/>
                  <a:gd name="connsiteY120" fmla="*/ 1770376 h 2224519"/>
                  <a:gd name="connsiteX121" fmla="*/ 1416465 w 3299499"/>
                  <a:gd name="connsiteY121" fmla="*/ 1910842 h 2224519"/>
                  <a:gd name="connsiteX122" fmla="*/ 1340269 w 3299499"/>
                  <a:gd name="connsiteY122" fmla="*/ 1640250 h 2224519"/>
                  <a:gd name="connsiteX123" fmla="*/ 1606637 w 3299499"/>
                  <a:gd name="connsiteY123" fmla="*/ 1513030 h 2224519"/>
                  <a:gd name="connsiteX124" fmla="*/ 1723643 w 3299499"/>
                  <a:gd name="connsiteY124" fmla="*/ 1293596 h 2224519"/>
                  <a:gd name="connsiteX125" fmla="*/ 1989073 w 3299499"/>
                  <a:gd name="connsiteY125" fmla="*/ 1262840 h 2224519"/>
                  <a:gd name="connsiteX126" fmla="*/ 1885956 w 3299499"/>
                  <a:gd name="connsiteY126" fmla="*/ 1550615 h 2224519"/>
                  <a:gd name="connsiteX127" fmla="*/ 1755393 w 3299499"/>
                  <a:gd name="connsiteY127" fmla="*/ 1719046 h 2224519"/>
                  <a:gd name="connsiteX128" fmla="*/ 1596312 w 3299499"/>
                  <a:gd name="connsiteY128" fmla="*/ 2013962 h 2224519"/>
                  <a:gd name="connsiteX129" fmla="*/ 1574831 w 3299499"/>
                  <a:gd name="connsiteY129" fmla="*/ 1921749 h 2224519"/>
                  <a:gd name="connsiteX130" fmla="*/ 1471464 w 3299499"/>
                  <a:gd name="connsiteY130" fmla="*/ 2065646 h 2224519"/>
                  <a:gd name="connsiteX131" fmla="*/ 1582781 w 3299499"/>
                  <a:gd name="connsiteY131" fmla="*/ 2133232 h 2224519"/>
                  <a:gd name="connsiteX132" fmla="*/ 1451584 w 3299499"/>
                  <a:gd name="connsiteY132" fmla="*/ 2200818 h 2224519"/>
                  <a:gd name="connsiteX133" fmla="*/ 1228948 w 3299499"/>
                  <a:gd name="connsiteY133" fmla="*/ 2208769 h 2224519"/>
                  <a:gd name="connsiteX134" fmla="*/ 982457 w 3299499"/>
                  <a:gd name="connsiteY134" fmla="*/ 2216722 h 2224519"/>
                  <a:gd name="connsiteX135" fmla="*/ 966555 w 3299499"/>
                  <a:gd name="connsiteY135" fmla="*/ 2137207 h 2224519"/>
                  <a:gd name="connsiteX136" fmla="*/ 1197143 w 3299499"/>
                  <a:gd name="connsiteY136" fmla="*/ 2161061 h 2224519"/>
                  <a:gd name="connsiteX137" fmla="*/ 1324364 w 3299499"/>
                  <a:gd name="connsiteY137" fmla="*/ 2141182 h 2224519"/>
                  <a:gd name="connsiteX138" fmla="*/ 1280632 w 3299499"/>
                  <a:gd name="connsiteY138" fmla="*/ 1954329 h 2224519"/>
                  <a:gd name="connsiteX139" fmla="*/ 1407852 w 3299499"/>
                  <a:gd name="connsiteY139" fmla="*/ 1926500 h 2224519"/>
                  <a:gd name="connsiteX140" fmla="*/ 1247453 w 3299499"/>
                  <a:gd name="connsiteY140" fmla="*/ 1884840 h 2224519"/>
                  <a:gd name="connsiteX141" fmla="*/ 1182614 w 3299499"/>
                  <a:gd name="connsiteY141" fmla="*/ 2054900 h 2224519"/>
                  <a:gd name="connsiteX142" fmla="*/ 1024793 w 3299499"/>
                  <a:gd name="connsiteY142" fmla="*/ 2120214 h 2224519"/>
                  <a:gd name="connsiteX143" fmla="*/ 884116 w 3299499"/>
                  <a:gd name="connsiteY143" fmla="*/ 1758474 h 2224519"/>
                  <a:gd name="connsiteX144" fmla="*/ 843922 w 3299499"/>
                  <a:gd name="connsiteY144" fmla="*/ 2069973 h 2224519"/>
                  <a:gd name="connsiteX145" fmla="*/ 703246 w 3299499"/>
                  <a:gd name="connsiteY145" fmla="*/ 1657991 h 2224519"/>
                  <a:gd name="connsiteX146" fmla="*/ 803729 w 3299499"/>
                  <a:gd name="connsiteY146" fmla="*/ 1406782 h 2224519"/>
                  <a:gd name="connsiteX147" fmla="*/ 884115 w 3299499"/>
                  <a:gd name="connsiteY147" fmla="*/ 1246008 h 2224519"/>
                  <a:gd name="connsiteX148" fmla="*/ 1160446 w 3299499"/>
                  <a:gd name="connsiteY148" fmla="*/ 1125427 h 2224519"/>
                  <a:gd name="connsiteX149" fmla="*/ 1637744 w 3299499"/>
                  <a:gd name="connsiteY149" fmla="*/ 648131 h 2224519"/>
                  <a:gd name="connsiteX150" fmla="*/ 1763348 w 3299499"/>
                  <a:gd name="connsiteY150" fmla="*/ 336632 h 2224519"/>
                  <a:gd name="connsiteX151" fmla="*/ 1642768 w 3299499"/>
                  <a:gd name="connsiteY151" fmla="*/ 376825 h 2224519"/>
                  <a:gd name="connsiteX152" fmla="*/ 1451848 w 3299499"/>
                  <a:gd name="connsiteY152" fmla="*/ 658179 h 2224519"/>
                  <a:gd name="connsiteX153" fmla="*/ 1170498 w 3299499"/>
                  <a:gd name="connsiteY153" fmla="*/ 497404 h 2224519"/>
                  <a:gd name="connsiteX154" fmla="*/ 1200641 w 3299499"/>
                  <a:gd name="connsiteY154" fmla="*/ 633056 h 2224519"/>
                  <a:gd name="connsiteX155" fmla="*/ 1115230 w 3299499"/>
                  <a:gd name="connsiteY155" fmla="*/ 869194 h 2224519"/>
                  <a:gd name="connsiteX156" fmla="*/ 1100158 w 3299499"/>
                  <a:gd name="connsiteY156" fmla="*/ 1004845 h 2224519"/>
                  <a:gd name="connsiteX157" fmla="*/ 904215 w 3299499"/>
                  <a:gd name="connsiteY157" fmla="*/ 1014893 h 2224519"/>
                  <a:gd name="connsiteX158" fmla="*/ 929336 w 3299499"/>
                  <a:gd name="connsiteY158" fmla="*/ 1175667 h 2224519"/>
                  <a:gd name="connsiteX159" fmla="*/ 708272 w 3299499"/>
                  <a:gd name="connsiteY159" fmla="*/ 984749 h 2224519"/>
                  <a:gd name="connsiteX160" fmla="*/ 607789 w 3299499"/>
                  <a:gd name="connsiteY160" fmla="*/ 914411 h 2224519"/>
                  <a:gd name="connsiteX161" fmla="*/ 809594 w 3299499"/>
                  <a:gd name="connsiteY161" fmla="*/ 1313832 h 2224519"/>
                  <a:gd name="connsiteX162" fmla="*/ 512330 w 3299499"/>
                  <a:gd name="connsiteY162" fmla="*/ 1356538 h 2224519"/>
                  <a:gd name="connsiteX163" fmla="*/ 647983 w 3299499"/>
                  <a:gd name="connsiteY163" fmla="*/ 1874028 h 2224519"/>
                  <a:gd name="connsiteX164" fmla="*/ 537449 w 3299499"/>
                  <a:gd name="connsiteY164" fmla="*/ 1798666 h 2224519"/>
                  <a:gd name="connsiteX165" fmla="*/ 391749 w 3299499"/>
                  <a:gd name="connsiteY165" fmla="*/ 1733351 h 2224519"/>
                  <a:gd name="connsiteX166" fmla="*/ 230975 w 3299499"/>
                  <a:gd name="connsiteY166" fmla="*/ 1436924 h 2224519"/>
                  <a:gd name="connsiteX167" fmla="*/ 356580 w 3299499"/>
                  <a:gd name="connsiteY167" fmla="*/ 1668037 h 2224519"/>
                  <a:gd name="connsiteX168" fmla="*/ 431942 w 3299499"/>
                  <a:gd name="connsiteY168" fmla="*/ 1833835 h 2224519"/>
                  <a:gd name="connsiteX169" fmla="*/ 527402 w 3299499"/>
                  <a:gd name="connsiteY169" fmla="*/ 1874028 h 2224519"/>
                  <a:gd name="connsiteX170" fmla="*/ 507305 w 3299499"/>
                  <a:gd name="connsiteY170" fmla="*/ 1989585 h 2224519"/>
                  <a:gd name="connsiteX171" fmla="*/ 311362 w 3299499"/>
                  <a:gd name="connsiteY171" fmla="*/ 2180503 h 2224519"/>
                  <a:gd name="connsiteX172" fmla="*/ 250235 w 3299499"/>
                  <a:gd name="connsiteY172" fmla="*/ 2142821 h 2224519"/>
                  <a:gd name="connsiteX173" fmla="*/ 220927 w 3299499"/>
                  <a:gd name="connsiteY173" fmla="*/ 1989584 h 2224519"/>
                  <a:gd name="connsiteX174" fmla="*/ 120444 w 3299499"/>
                  <a:gd name="connsiteY174" fmla="*/ 1909197 h 2224519"/>
                  <a:gd name="connsiteX175" fmla="*/ 65177 w 3299499"/>
                  <a:gd name="connsiteY175" fmla="*/ 1869004 h 2224519"/>
                  <a:gd name="connsiteX176" fmla="*/ 80251 w 3299499"/>
                  <a:gd name="connsiteY176" fmla="*/ 1673060 h 2224519"/>
                  <a:gd name="connsiteX177" fmla="*/ 205854 w 3299499"/>
                  <a:gd name="connsiteY177" fmla="*/ 1813738 h 2224519"/>
                  <a:gd name="connsiteX178" fmla="*/ 301314 w 3299499"/>
                  <a:gd name="connsiteY178" fmla="*/ 1974512 h 2224519"/>
                  <a:gd name="connsiteX179" fmla="*/ 326435 w 3299499"/>
                  <a:gd name="connsiteY179" fmla="*/ 1863979 h 2224519"/>
                  <a:gd name="connsiteX180" fmla="*/ 175710 w 3299499"/>
                  <a:gd name="connsiteY180" fmla="*/ 1517311 h 2224519"/>
                  <a:gd name="connsiteX181" fmla="*/ 150589 w 3299499"/>
                  <a:gd name="connsiteY181" fmla="*/ 1482143 h 2224519"/>
                  <a:gd name="connsiteX182" fmla="*/ 30008 w 3299499"/>
                  <a:gd name="connsiteY182" fmla="*/ 1642916 h 2224519"/>
                  <a:gd name="connsiteX183" fmla="*/ 19959 w 3299499"/>
                  <a:gd name="connsiteY183" fmla="*/ 1798665 h 2224519"/>
                  <a:gd name="connsiteX184" fmla="*/ 75227 w 3299499"/>
                  <a:gd name="connsiteY184" fmla="*/ 1301271 h 2224519"/>
                  <a:gd name="connsiteX185" fmla="*/ 175709 w 3299499"/>
                  <a:gd name="connsiteY185" fmla="*/ 1341465 h 2224519"/>
                  <a:gd name="connsiteX186" fmla="*/ 170685 w 3299499"/>
                  <a:gd name="connsiteY186" fmla="*/ 1125426 h 2224519"/>
                  <a:gd name="connsiteX187" fmla="*/ 95322 w 3299499"/>
                  <a:gd name="connsiteY187" fmla="*/ 1235957 h 2224519"/>
                  <a:gd name="connsiteX188" fmla="*/ 180733 w 3299499"/>
                  <a:gd name="connsiteY188" fmla="*/ 1045039 h 2224519"/>
                  <a:gd name="connsiteX189" fmla="*/ 276193 w 3299499"/>
                  <a:gd name="connsiteY189" fmla="*/ 864168 h 2224519"/>
                  <a:gd name="connsiteX190" fmla="*/ 471298 w 3299499"/>
                  <a:gd name="connsiteY190"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93384 w 3299499"/>
                  <a:gd name="connsiteY64" fmla="*/ 753932 h 2224519"/>
                  <a:gd name="connsiteX65" fmla="*/ 2646842 w 3299499"/>
                  <a:gd name="connsiteY65" fmla="*/ 225252 h 2224519"/>
                  <a:gd name="connsiteX66" fmla="*/ 3022347 w 3299499"/>
                  <a:gd name="connsiteY66" fmla="*/ 600842 h 2224519"/>
                  <a:gd name="connsiteX67" fmla="*/ 3146474 w 3299499"/>
                  <a:gd name="connsiteY67" fmla="*/ 824271 h 2224519"/>
                  <a:gd name="connsiteX68" fmla="*/ 3295297 w 3299499"/>
                  <a:gd name="connsiteY68" fmla="*/ 1254404 h 2224519"/>
                  <a:gd name="connsiteX69" fmla="*/ 3022994 w 3299499"/>
                  <a:gd name="connsiteY69" fmla="*/ 1569182 h 2224519"/>
                  <a:gd name="connsiteX70" fmla="*/ 2712657 w 3299499"/>
                  <a:gd name="connsiteY70" fmla="*/ 1572996 h 2224519"/>
                  <a:gd name="connsiteX71" fmla="*/ 2364994 w 3299499"/>
                  <a:gd name="connsiteY71" fmla="*/ 1739684 h 2224519"/>
                  <a:gd name="connsiteX72" fmla="*/ 1741107 w 3299499"/>
                  <a:gd name="connsiteY72" fmla="*/ 1953996 h 2224519"/>
                  <a:gd name="connsiteX73" fmla="*/ 1783969 w 3299499"/>
                  <a:gd name="connsiteY73" fmla="*/ 1796834 h 2224519"/>
                  <a:gd name="connsiteX74" fmla="*/ 1836357 w 3299499"/>
                  <a:gd name="connsiteY74" fmla="*/ 1606334 h 2224519"/>
                  <a:gd name="connsiteX75" fmla="*/ 2164969 w 3299499"/>
                  <a:gd name="connsiteY75" fmla="*/ 1577759 h 2224519"/>
                  <a:gd name="connsiteX76" fmla="*/ 2050669 w 3299499"/>
                  <a:gd name="connsiteY76" fmla="*/ 1434884 h 2224519"/>
                  <a:gd name="connsiteX77" fmla="*/ 2241169 w 3299499"/>
                  <a:gd name="connsiteY77" fmla="*/ 1339634 h 2224519"/>
                  <a:gd name="connsiteX78" fmla="*/ 2339650 w 3299499"/>
                  <a:gd name="connsiteY78" fmla="*/ 1482143 h 2224519"/>
                  <a:gd name="connsiteX79" fmla="*/ 2331894 w 3299499"/>
                  <a:gd name="connsiteY79" fmla="*/ 1673849 h 2224519"/>
                  <a:gd name="connsiteX80" fmla="*/ 2343788 w 3299499"/>
                  <a:gd name="connsiteY80" fmla="*/ 1428354 h 2224519"/>
                  <a:gd name="connsiteX81" fmla="*/ 2720306 w 3299499"/>
                  <a:gd name="connsiteY81" fmla="*/ 1293883 h 2224519"/>
                  <a:gd name="connsiteX82" fmla="*/ 2888869 w 3299499"/>
                  <a:gd name="connsiteY82" fmla="*/ 1406308 h 2224519"/>
                  <a:gd name="connsiteX83" fmla="*/ 2769954 w 3299499"/>
                  <a:gd name="connsiteY83" fmla="*/ 1300090 h 2224519"/>
                  <a:gd name="connsiteX84" fmla="*/ 2889945 w 3299499"/>
                  <a:gd name="connsiteY84" fmla="*/ 1304227 h 2224519"/>
                  <a:gd name="connsiteX85" fmla="*/ 3067860 w 3299499"/>
                  <a:gd name="connsiteY85" fmla="*/ 1432491 h 2224519"/>
                  <a:gd name="connsiteX86" fmla="*/ 3217093 w 3299499"/>
                  <a:gd name="connsiteY86" fmla="*/ 1277570 h 2224519"/>
                  <a:gd name="connsiteX87" fmla="*/ 3237501 w 3299499"/>
                  <a:gd name="connsiteY87" fmla="*/ 1072524 h 2224519"/>
                  <a:gd name="connsiteX88" fmla="*/ 3071998 w 3299499"/>
                  <a:gd name="connsiteY88" fmla="*/ 1386978 h 2224519"/>
                  <a:gd name="connsiteX89" fmla="*/ 3109236 w 3299499"/>
                  <a:gd name="connsiteY89" fmla="*/ 1312503 h 2224519"/>
                  <a:gd name="connsiteX90" fmla="*/ 2894083 w 3299499"/>
                  <a:gd name="connsiteY90" fmla="*/ 1266989 h 2224519"/>
                  <a:gd name="connsiteX91" fmla="*/ 2794782 w 3299499"/>
                  <a:gd name="connsiteY91" fmla="*/ 1204926 h 2224519"/>
                  <a:gd name="connsiteX92" fmla="*/ 2584069 w 3299499"/>
                  <a:gd name="connsiteY92" fmla="*/ 1239621 h 2224519"/>
                  <a:gd name="connsiteX93" fmla="*/ 2044267 w 3299499"/>
                  <a:gd name="connsiteY93" fmla="*/ 1386634 h 2224519"/>
                  <a:gd name="connsiteX94" fmla="*/ 2005425 w 3299499"/>
                  <a:gd name="connsiteY94" fmla="*/ 1225334 h 2224519"/>
                  <a:gd name="connsiteX95" fmla="*/ 2372137 w 3299499"/>
                  <a:gd name="connsiteY95" fmla="*/ 1108652 h 2224519"/>
                  <a:gd name="connsiteX96" fmla="*/ 2803144 w 3299499"/>
                  <a:gd name="connsiteY96" fmla="*/ 1101508 h 2224519"/>
                  <a:gd name="connsiteX97" fmla="*/ 2560257 w 3299499"/>
                  <a:gd name="connsiteY97" fmla="*/ 820521 h 2224519"/>
                  <a:gd name="connsiteX98" fmla="*/ 2226881 w 3299499"/>
                  <a:gd name="connsiteY98" fmla="*/ 1049121 h 2224519"/>
                  <a:gd name="connsiteX99" fmla="*/ 2105637 w 3299499"/>
                  <a:gd name="connsiteY99" fmla="*/ 967096 h 2224519"/>
                  <a:gd name="connsiteX100" fmla="*/ 1771168 w 3299499"/>
                  <a:gd name="connsiteY100" fmla="*/ 1203194 h 2224519"/>
                  <a:gd name="connsiteX101" fmla="*/ 1666272 w 3299499"/>
                  <a:gd name="connsiteY101" fmla="*/ 1103537 h 2224519"/>
                  <a:gd name="connsiteX102" fmla="*/ 1333340 w 3299499"/>
                  <a:gd name="connsiteY102" fmla="*/ 1505003 h 2224519"/>
                  <a:gd name="connsiteX103" fmla="*/ 1260930 w 3299499"/>
                  <a:gd name="connsiteY103" fmla="*/ 1457024 h 2224519"/>
                  <a:gd name="connsiteX104" fmla="*/ 1613074 w 3299499"/>
                  <a:gd name="connsiteY104" fmla="*/ 1076685 h 2224519"/>
                  <a:gd name="connsiteX105" fmla="*/ 1920715 w 3299499"/>
                  <a:gd name="connsiteY105" fmla="*/ 821267 h 2224519"/>
                  <a:gd name="connsiteX106" fmla="*/ 1829273 w 3299499"/>
                  <a:gd name="connsiteY106" fmla="*/ 817291 h 2224519"/>
                  <a:gd name="connsiteX107" fmla="*/ 1773614 w 3299499"/>
                  <a:gd name="connsiteY107" fmla="*/ 761632 h 2224519"/>
                  <a:gd name="connsiteX108" fmla="*/ 1456874 w 3299499"/>
                  <a:gd name="connsiteY108" fmla="*/ 1004847 h 2224519"/>
                  <a:gd name="connsiteX109" fmla="*/ 1527211 w 3299499"/>
                  <a:gd name="connsiteY109" fmla="*/ 753639 h 2224519"/>
                  <a:gd name="connsiteX110" fmla="*/ 1421703 w 3299499"/>
                  <a:gd name="connsiteY110" fmla="*/ 834026 h 2224519"/>
                  <a:gd name="connsiteX111" fmla="*/ 1512138 w 3299499"/>
                  <a:gd name="connsiteY111" fmla="*/ 834026 h 2224519"/>
                  <a:gd name="connsiteX112" fmla="*/ 1371461 w 3299499"/>
                  <a:gd name="connsiteY112" fmla="*/ 1019920 h 2224519"/>
                  <a:gd name="connsiteX113" fmla="*/ 1115228 w 3299499"/>
                  <a:gd name="connsiteY113" fmla="*/ 1246008 h 2224519"/>
                  <a:gd name="connsiteX114" fmla="*/ 907141 w 3299499"/>
                  <a:gd name="connsiteY114" fmla="*/ 1537410 h 2224519"/>
                  <a:gd name="connsiteX115" fmla="*/ 858995 w 3299499"/>
                  <a:gd name="connsiteY115" fmla="*/ 1612773 h 2224519"/>
                  <a:gd name="connsiteX116" fmla="*/ 1009720 w 3299499"/>
                  <a:gd name="connsiteY116" fmla="*/ 1909199 h 2224519"/>
                  <a:gd name="connsiteX117" fmla="*/ 1100156 w 3299499"/>
                  <a:gd name="connsiteY117" fmla="*/ 1889102 h 2224519"/>
                  <a:gd name="connsiteX118" fmla="*/ 1243117 w 3299499"/>
                  <a:gd name="connsiteY118" fmla="*/ 1429806 h 2224519"/>
                  <a:gd name="connsiteX119" fmla="*/ 1356169 w 3299499"/>
                  <a:gd name="connsiteY119" fmla="*/ 1501105 h 2224519"/>
                  <a:gd name="connsiteX120" fmla="*/ 1352194 w 3299499"/>
                  <a:gd name="connsiteY120" fmla="*/ 1596520 h 2224519"/>
                  <a:gd name="connsiteX121" fmla="*/ 1324384 w 3299499"/>
                  <a:gd name="connsiteY121" fmla="*/ 1770376 h 2224519"/>
                  <a:gd name="connsiteX122" fmla="*/ 1416465 w 3299499"/>
                  <a:gd name="connsiteY122" fmla="*/ 1910842 h 2224519"/>
                  <a:gd name="connsiteX123" fmla="*/ 1340269 w 3299499"/>
                  <a:gd name="connsiteY123" fmla="*/ 1640250 h 2224519"/>
                  <a:gd name="connsiteX124" fmla="*/ 1606637 w 3299499"/>
                  <a:gd name="connsiteY124" fmla="*/ 1513030 h 2224519"/>
                  <a:gd name="connsiteX125" fmla="*/ 1723643 w 3299499"/>
                  <a:gd name="connsiteY125" fmla="*/ 1293596 h 2224519"/>
                  <a:gd name="connsiteX126" fmla="*/ 1989073 w 3299499"/>
                  <a:gd name="connsiteY126" fmla="*/ 1262840 h 2224519"/>
                  <a:gd name="connsiteX127" fmla="*/ 1885956 w 3299499"/>
                  <a:gd name="connsiteY127" fmla="*/ 1550615 h 2224519"/>
                  <a:gd name="connsiteX128" fmla="*/ 1755393 w 3299499"/>
                  <a:gd name="connsiteY128" fmla="*/ 1719046 h 2224519"/>
                  <a:gd name="connsiteX129" fmla="*/ 1596312 w 3299499"/>
                  <a:gd name="connsiteY129" fmla="*/ 2013962 h 2224519"/>
                  <a:gd name="connsiteX130" fmla="*/ 1574831 w 3299499"/>
                  <a:gd name="connsiteY130" fmla="*/ 1921749 h 2224519"/>
                  <a:gd name="connsiteX131" fmla="*/ 1471464 w 3299499"/>
                  <a:gd name="connsiteY131" fmla="*/ 2065646 h 2224519"/>
                  <a:gd name="connsiteX132" fmla="*/ 1582781 w 3299499"/>
                  <a:gd name="connsiteY132" fmla="*/ 2133232 h 2224519"/>
                  <a:gd name="connsiteX133" fmla="*/ 1451584 w 3299499"/>
                  <a:gd name="connsiteY133" fmla="*/ 2200818 h 2224519"/>
                  <a:gd name="connsiteX134" fmla="*/ 1228948 w 3299499"/>
                  <a:gd name="connsiteY134" fmla="*/ 2208769 h 2224519"/>
                  <a:gd name="connsiteX135" fmla="*/ 982457 w 3299499"/>
                  <a:gd name="connsiteY135" fmla="*/ 2216722 h 2224519"/>
                  <a:gd name="connsiteX136" fmla="*/ 966555 w 3299499"/>
                  <a:gd name="connsiteY136" fmla="*/ 2137207 h 2224519"/>
                  <a:gd name="connsiteX137" fmla="*/ 1197143 w 3299499"/>
                  <a:gd name="connsiteY137" fmla="*/ 2161061 h 2224519"/>
                  <a:gd name="connsiteX138" fmla="*/ 1324364 w 3299499"/>
                  <a:gd name="connsiteY138" fmla="*/ 2141182 h 2224519"/>
                  <a:gd name="connsiteX139" fmla="*/ 1280632 w 3299499"/>
                  <a:gd name="connsiteY139" fmla="*/ 1954329 h 2224519"/>
                  <a:gd name="connsiteX140" fmla="*/ 1407852 w 3299499"/>
                  <a:gd name="connsiteY140" fmla="*/ 1926500 h 2224519"/>
                  <a:gd name="connsiteX141" fmla="*/ 1247453 w 3299499"/>
                  <a:gd name="connsiteY141" fmla="*/ 1884840 h 2224519"/>
                  <a:gd name="connsiteX142" fmla="*/ 1182614 w 3299499"/>
                  <a:gd name="connsiteY142" fmla="*/ 2054900 h 2224519"/>
                  <a:gd name="connsiteX143" fmla="*/ 1024793 w 3299499"/>
                  <a:gd name="connsiteY143" fmla="*/ 2120214 h 2224519"/>
                  <a:gd name="connsiteX144" fmla="*/ 884116 w 3299499"/>
                  <a:gd name="connsiteY144" fmla="*/ 1758474 h 2224519"/>
                  <a:gd name="connsiteX145" fmla="*/ 843922 w 3299499"/>
                  <a:gd name="connsiteY145" fmla="*/ 2069973 h 2224519"/>
                  <a:gd name="connsiteX146" fmla="*/ 703246 w 3299499"/>
                  <a:gd name="connsiteY146" fmla="*/ 1657991 h 2224519"/>
                  <a:gd name="connsiteX147" fmla="*/ 803729 w 3299499"/>
                  <a:gd name="connsiteY147" fmla="*/ 1406782 h 2224519"/>
                  <a:gd name="connsiteX148" fmla="*/ 884115 w 3299499"/>
                  <a:gd name="connsiteY148" fmla="*/ 1246008 h 2224519"/>
                  <a:gd name="connsiteX149" fmla="*/ 1160446 w 3299499"/>
                  <a:gd name="connsiteY149" fmla="*/ 1125427 h 2224519"/>
                  <a:gd name="connsiteX150" fmla="*/ 1637744 w 3299499"/>
                  <a:gd name="connsiteY150" fmla="*/ 648131 h 2224519"/>
                  <a:gd name="connsiteX151" fmla="*/ 1763348 w 3299499"/>
                  <a:gd name="connsiteY151" fmla="*/ 336632 h 2224519"/>
                  <a:gd name="connsiteX152" fmla="*/ 1642768 w 3299499"/>
                  <a:gd name="connsiteY152" fmla="*/ 376825 h 2224519"/>
                  <a:gd name="connsiteX153" fmla="*/ 1451848 w 3299499"/>
                  <a:gd name="connsiteY153" fmla="*/ 658179 h 2224519"/>
                  <a:gd name="connsiteX154" fmla="*/ 1170498 w 3299499"/>
                  <a:gd name="connsiteY154" fmla="*/ 497404 h 2224519"/>
                  <a:gd name="connsiteX155" fmla="*/ 1200641 w 3299499"/>
                  <a:gd name="connsiteY155" fmla="*/ 633056 h 2224519"/>
                  <a:gd name="connsiteX156" fmla="*/ 1115230 w 3299499"/>
                  <a:gd name="connsiteY156" fmla="*/ 869194 h 2224519"/>
                  <a:gd name="connsiteX157" fmla="*/ 1100158 w 3299499"/>
                  <a:gd name="connsiteY157" fmla="*/ 1004845 h 2224519"/>
                  <a:gd name="connsiteX158" fmla="*/ 904215 w 3299499"/>
                  <a:gd name="connsiteY158" fmla="*/ 1014893 h 2224519"/>
                  <a:gd name="connsiteX159" fmla="*/ 929336 w 3299499"/>
                  <a:gd name="connsiteY159" fmla="*/ 1175667 h 2224519"/>
                  <a:gd name="connsiteX160" fmla="*/ 708272 w 3299499"/>
                  <a:gd name="connsiteY160" fmla="*/ 984749 h 2224519"/>
                  <a:gd name="connsiteX161" fmla="*/ 607789 w 3299499"/>
                  <a:gd name="connsiteY161" fmla="*/ 914411 h 2224519"/>
                  <a:gd name="connsiteX162" fmla="*/ 809594 w 3299499"/>
                  <a:gd name="connsiteY162" fmla="*/ 1313832 h 2224519"/>
                  <a:gd name="connsiteX163" fmla="*/ 512330 w 3299499"/>
                  <a:gd name="connsiteY163" fmla="*/ 1356538 h 2224519"/>
                  <a:gd name="connsiteX164" fmla="*/ 647983 w 3299499"/>
                  <a:gd name="connsiteY164" fmla="*/ 1874028 h 2224519"/>
                  <a:gd name="connsiteX165" fmla="*/ 537449 w 3299499"/>
                  <a:gd name="connsiteY165" fmla="*/ 1798666 h 2224519"/>
                  <a:gd name="connsiteX166" fmla="*/ 391749 w 3299499"/>
                  <a:gd name="connsiteY166" fmla="*/ 1733351 h 2224519"/>
                  <a:gd name="connsiteX167" fmla="*/ 230975 w 3299499"/>
                  <a:gd name="connsiteY167" fmla="*/ 1436924 h 2224519"/>
                  <a:gd name="connsiteX168" fmla="*/ 356580 w 3299499"/>
                  <a:gd name="connsiteY168" fmla="*/ 1668037 h 2224519"/>
                  <a:gd name="connsiteX169" fmla="*/ 431942 w 3299499"/>
                  <a:gd name="connsiteY169" fmla="*/ 1833835 h 2224519"/>
                  <a:gd name="connsiteX170" fmla="*/ 527402 w 3299499"/>
                  <a:gd name="connsiteY170" fmla="*/ 1874028 h 2224519"/>
                  <a:gd name="connsiteX171" fmla="*/ 507305 w 3299499"/>
                  <a:gd name="connsiteY171" fmla="*/ 1989585 h 2224519"/>
                  <a:gd name="connsiteX172" fmla="*/ 311362 w 3299499"/>
                  <a:gd name="connsiteY172" fmla="*/ 2180503 h 2224519"/>
                  <a:gd name="connsiteX173" fmla="*/ 250235 w 3299499"/>
                  <a:gd name="connsiteY173" fmla="*/ 2142821 h 2224519"/>
                  <a:gd name="connsiteX174" fmla="*/ 220927 w 3299499"/>
                  <a:gd name="connsiteY174" fmla="*/ 1989584 h 2224519"/>
                  <a:gd name="connsiteX175" fmla="*/ 120444 w 3299499"/>
                  <a:gd name="connsiteY175" fmla="*/ 1909197 h 2224519"/>
                  <a:gd name="connsiteX176" fmla="*/ 65177 w 3299499"/>
                  <a:gd name="connsiteY176" fmla="*/ 1869004 h 2224519"/>
                  <a:gd name="connsiteX177" fmla="*/ 80251 w 3299499"/>
                  <a:gd name="connsiteY177" fmla="*/ 1673060 h 2224519"/>
                  <a:gd name="connsiteX178" fmla="*/ 205854 w 3299499"/>
                  <a:gd name="connsiteY178" fmla="*/ 1813738 h 2224519"/>
                  <a:gd name="connsiteX179" fmla="*/ 301314 w 3299499"/>
                  <a:gd name="connsiteY179" fmla="*/ 1974512 h 2224519"/>
                  <a:gd name="connsiteX180" fmla="*/ 326435 w 3299499"/>
                  <a:gd name="connsiteY180" fmla="*/ 1863979 h 2224519"/>
                  <a:gd name="connsiteX181" fmla="*/ 175710 w 3299499"/>
                  <a:gd name="connsiteY181" fmla="*/ 1517311 h 2224519"/>
                  <a:gd name="connsiteX182" fmla="*/ 150589 w 3299499"/>
                  <a:gd name="connsiteY182" fmla="*/ 1482143 h 2224519"/>
                  <a:gd name="connsiteX183" fmla="*/ 30008 w 3299499"/>
                  <a:gd name="connsiteY183" fmla="*/ 1642916 h 2224519"/>
                  <a:gd name="connsiteX184" fmla="*/ 19959 w 3299499"/>
                  <a:gd name="connsiteY184" fmla="*/ 1798665 h 2224519"/>
                  <a:gd name="connsiteX185" fmla="*/ 75227 w 3299499"/>
                  <a:gd name="connsiteY185" fmla="*/ 1301271 h 2224519"/>
                  <a:gd name="connsiteX186" fmla="*/ 175709 w 3299499"/>
                  <a:gd name="connsiteY186" fmla="*/ 1341465 h 2224519"/>
                  <a:gd name="connsiteX187" fmla="*/ 170685 w 3299499"/>
                  <a:gd name="connsiteY187" fmla="*/ 1125426 h 2224519"/>
                  <a:gd name="connsiteX188" fmla="*/ 95322 w 3299499"/>
                  <a:gd name="connsiteY188" fmla="*/ 1235957 h 2224519"/>
                  <a:gd name="connsiteX189" fmla="*/ 180733 w 3299499"/>
                  <a:gd name="connsiteY189" fmla="*/ 1045039 h 2224519"/>
                  <a:gd name="connsiteX190" fmla="*/ 276193 w 3299499"/>
                  <a:gd name="connsiteY190" fmla="*/ 864168 h 2224519"/>
                  <a:gd name="connsiteX191" fmla="*/ 471298 w 3299499"/>
                  <a:gd name="connsiteY19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52008 w 3299499"/>
                  <a:gd name="connsiteY64" fmla="*/ 952535 h 2224519"/>
                  <a:gd name="connsiteX65" fmla="*/ 2646842 w 3299499"/>
                  <a:gd name="connsiteY65" fmla="*/ 225252 h 2224519"/>
                  <a:gd name="connsiteX66" fmla="*/ 3022347 w 3299499"/>
                  <a:gd name="connsiteY66" fmla="*/ 600842 h 2224519"/>
                  <a:gd name="connsiteX67" fmla="*/ 3146474 w 3299499"/>
                  <a:gd name="connsiteY67" fmla="*/ 824271 h 2224519"/>
                  <a:gd name="connsiteX68" fmla="*/ 3295297 w 3299499"/>
                  <a:gd name="connsiteY68" fmla="*/ 1254404 h 2224519"/>
                  <a:gd name="connsiteX69" fmla="*/ 3022994 w 3299499"/>
                  <a:gd name="connsiteY69" fmla="*/ 1569182 h 2224519"/>
                  <a:gd name="connsiteX70" fmla="*/ 2712657 w 3299499"/>
                  <a:gd name="connsiteY70" fmla="*/ 1572996 h 2224519"/>
                  <a:gd name="connsiteX71" fmla="*/ 2364994 w 3299499"/>
                  <a:gd name="connsiteY71" fmla="*/ 1739684 h 2224519"/>
                  <a:gd name="connsiteX72" fmla="*/ 1741107 w 3299499"/>
                  <a:gd name="connsiteY72" fmla="*/ 1953996 h 2224519"/>
                  <a:gd name="connsiteX73" fmla="*/ 1783969 w 3299499"/>
                  <a:gd name="connsiteY73" fmla="*/ 1796834 h 2224519"/>
                  <a:gd name="connsiteX74" fmla="*/ 1836357 w 3299499"/>
                  <a:gd name="connsiteY74" fmla="*/ 1606334 h 2224519"/>
                  <a:gd name="connsiteX75" fmla="*/ 2164969 w 3299499"/>
                  <a:gd name="connsiteY75" fmla="*/ 1577759 h 2224519"/>
                  <a:gd name="connsiteX76" fmla="*/ 2050669 w 3299499"/>
                  <a:gd name="connsiteY76" fmla="*/ 1434884 h 2224519"/>
                  <a:gd name="connsiteX77" fmla="*/ 2241169 w 3299499"/>
                  <a:gd name="connsiteY77" fmla="*/ 1339634 h 2224519"/>
                  <a:gd name="connsiteX78" fmla="*/ 2339650 w 3299499"/>
                  <a:gd name="connsiteY78" fmla="*/ 1482143 h 2224519"/>
                  <a:gd name="connsiteX79" fmla="*/ 2331894 w 3299499"/>
                  <a:gd name="connsiteY79" fmla="*/ 1673849 h 2224519"/>
                  <a:gd name="connsiteX80" fmla="*/ 2343788 w 3299499"/>
                  <a:gd name="connsiteY80" fmla="*/ 1428354 h 2224519"/>
                  <a:gd name="connsiteX81" fmla="*/ 2720306 w 3299499"/>
                  <a:gd name="connsiteY81" fmla="*/ 1293883 h 2224519"/>
                  <a:gd name="connsiteX82" fmla="*/ 2888869 w 3299499"/>
                  <a:gd name="connsiteY82" fmla="*/ 1406308 h 2224519"/>
                  <a:gd name="connsiteX83" fmla="*/ 2769954 w 3299499"/>
                  <a:gd name="connsiteY83" fmla="*/ 1300090 h 2224519"/>
                  <a:gd name="connsiteX84" fmla="*/ 2889945 w 3299499"/>
                  <a:gd name="connsiteY84" fmla="*/ 1304227 h 2224519"/>
                  <a:gd name="connsiteX85" fmla="*/ 3067860 w 3299499"/>
                  <a:gd name="connsiteY85" fmla="*/ 1432491 h 2224519"/>
                  <a:gd name="connsiteX86" fmla="*/ 3217093 w 3299499"/>
                  <a:gd name="connsiteY86" fmla="*/ 1277570 h 2224519"/>
                  <a:gd name="connsiteX87" fmla="*/ 3237501 w 3299499"/>
                  <a:gd name="connsiteY87" fmla="*/ 1072524 h 2224519"/>
                  <a:gd name="connsiteX88" fmla="*/ 3071998 w 3299499"/>
                  <a:gd name="connsiteY88" fmla="*/ 1386978 h 2224519"/>
                  <a:gd name="connsiteX89" fmla="*/ 3109236 w 3299499"/>
                  <a:gd name="connsiteY89" fmla="*/ 1312503 h 2224519"/>
                  <a:gd name="connsiteX90" fmla="*/ 2894083 w 3299499"/>
                  <a:gd name="connsiteY90" fmla="*/ 1266989 h 2224519"/>
                  <a:gd name="connsiteX91" fmla="*/ 2794782 w 3299499"/>
                  <a:gd name="connsiteY91" fmla="*/ 1204926 h 2224519"/>
                  <a:gd name="connsiteX92" fmla="*/ 2584069 w 3299499"/>
                  <a:gd name="connsiteY92" fmla="*/ 1239621 h 2224519"/>
                  <a:gd name="connsiteX93" fmla="*/ 2044267 w 3299499"/>
                  <a:gd name="connsiteY93" fmla="*/ 1386634 h 2224519"/>
                  <a:gd name="connsiteX94" fmla="*/ 2005425 w 3299499"/>
                  <a:gd name="connsiteY94" fmla="*/ 1225334 h 2224519"/>
                  <a:gd name="connsiteX95" fmla="*/ 2372137 w 3299499"/>
                  <a:gd name="connsiteY95" fmla="*/ 1108652 h 2224519"/>
                  <a:gd name="connsiteX96" fmla="*/ 2803144 w 3299499"/>
                  <a:gd name="connsiteY96" fmla="*/ 1101508 h 2224519"/>
                  <a:gd name="connsiteX97" fmla="*/ 2560257 w 3299499"/>
                  <a:gd name="connsiteY97" fmla="*/ 820521 h 2224519"/>
                  <a:gd name="connsiteX98" fmla="*/ 2226881 w 3299499"/>
                  <a:gd name="connsiteY98" fmla="*/ 1049121 h 2224519"/>
                  <a:gd name="connsiteX99" fmla="*/ 2105637 w 3299499"/>
                  <a:gd name="connsiteY99" fmla="*/ 967096 h 2224519"/>
                  <a:gd name="connsiteX100" fmla="*/ 1771168 w 3299499"/>
                  <a:gd name="connsiteY100" fmla="*/ 1203194 h 2224519"/>
                  <a:gd name="connsiteX101" fmla="*/ 1666272 w 3299499"/>
                  <a:gd name="connsiteY101" fmla="*/ 1103537 h 2224519"/>
                  <a:gd name="connsiteX102" fmla="*/ 1333340 w 3299499"/>
                  <a:gd name="connsiteY102" fmla="*/ 1505003 h 2224519"/>
                  <a:gd name="connsiteX103" fmla="*/ 1260930 w 3299499"/>
                  <a:gd name="connsiteY103" fmla="*/ 1457024 h 2224519"/>
                  <a:gd name="connsiteX104" fmla="*/ 1613074 w 3299499"/>
                  <a:gd name="connsiteY104" fmla="*/ 1076685 h 2224519"/>
                  <a:gd name="connsiteX105" fmla="*/ 1920715 w 3299499"/>
                  <a:gd name="connsiteY105" fmla="*/ 821267 h 2224519"/>
                  <a:gd name="connsiteX106" fmla="*/ 1829273 w 3299499"/>
                  <a:gd name="connsiteY106" fmla="*/ 817291 h 2224519"/>
                  <a:gd name="connsiteX107" fmla="*/ 1773614 w 3299499"/>
                  <a:gd name="connsiteY107" fmla="*/ 761632 h 2224519"/>
                  <a:gd name="connsiteX108" fmla="*/ 1456874 w 3299499"/>
                  <a:gd name="connsiteY108" fmla="*/ 1004847 h 2224519"/>
                  <a:gd name="connsiteX109" fmla="*/ 1527211 w 3299499"/>
                  <a:gd name="connsiteY109" fmla="*/ 753639 h 2224519"/>
                  <a:gd name="connsiteX110" fmla="*/ 1421703 w 3299499"/>
                  <a:gd name="connsiteY110" fmla="*/ 834026 h 2224519"/>
                  <a:gd name="connsiteX111" fmla="*/ 1512138 w 3299499"/>
                  <a:gd name="connsiteY111" fmla="*/ 834026 h 2224519"/>
                  <a:gd name="connsiteX112" fmla="*/ 1371461 w 3299499"/>
                  <a:gd name="connsiteY112" fmla="*/ 1019920 h 2224519"/>
                  <a:gd name="connsiteX113" fmla="*/ 1115228 w 3299499"/>
                  <a:gd name="connsiteY113" fmla="*/ 1246008 h 2224519"/>
                  <a:gd name="connsiteX114" fmla="*/ 907141 w 3299499"/>
                  <a:gd name="connsiteY114" fmla="*/ 1537410 h 2224519"/>
                  <a:gd name="connsiteX115" fmla="*/ 858995 w 3299499"/>
                  <a:gd name="connsiteY115" fmla="*/ 1612773 h 2224519"/>
                  <a:gd name="connsiteX116" fmla="*/ 1009720 w 3299499"/>
                  <a:gd name="connsiteY116" fmla="*/ 1909199 h 2224519"/>
                  <a:gd name="connsiteX117" fmla="*/ 1100156 w 3299499"/>
                  <a:gd name="connsiteY117" fmla="*/ 1889102 h 2224519"/>
                  <a:gd name="connsiteX118" fmla="*/ 1243117 w 3299499"/>
                  <a:gd name="connsiteY118" fmla="*/ 1429806 h 2224519"/>
                  <a:gd name="connsiteX119" fmla="*/ 1356169 w 3299499"/>
                  <a:gd name="connsiteY119" fmla="*/ 1501105 h 2224519"/>
                  <a:gd name="connsiteX120" fmla="*/ 1352194 w 3299499"/>
                  <a:gd name="connsiteY120" fmla="*/ 1596520 h 2224519"/>
                  <a:gd name="connsiteX121" fmla="*/ 1324384 w 3299499"/>
                  <a:gd name="connsiteY121" fmla="*/ 1770376 h 2224519"/>
                  <a:gd name="connsiteX122" fmla="*/ 1416465 w 3299499"/>
                  <a:gd name="connsiteY122" fmla="*/ 1910842 h 2224519"/>
                  <a:gd name="connsiteX123" fmla="*/ 1340269 w 3299499"/>
                  <a:gd name="connsiteY123" fmla="*/ 1640250 h 2224519"/>
                  <a:gd name="connsiteX124" fmla="*/ 1606637 w 3299499"/>
                  <a:gd name="connsiteY124" fmla="*/ 1513030 h 2224519"/>
                  <a:gd name="connsiteX125" fmla="*/ 1723643 w 3299499"/>
                  <a:gd name="connsiteY125" fmla="*/ 1293596 h 2224519"/>
                  <a:gd name="connsiteX126" fmla="*/ 1989073 w 3299499"/>
                  <a:gd name="connsiteY126" fmla="*/ 1262840 h 2224519"/>
                  <a:gd name="connsiteX127" fmla="*/ 1885956 w 3299499"/>
                  <a:gd name="connsiteY127" fmla="*/ 1550615 h 2224519"/>
                  <a:gd name="connsiteX128" fmla="*/ 1755393 w 3299499"/>
                  <a:gd name="connsiteY128" fmla="*/ 1719046 h 2224519"/>
                  <a:gd name="connsiteX129" fmla="*/ 1596312 w 3299499"/>
                  <a:gd name="connsiteY129" fmla="*/ 2013962 h 2224519"/>
                  <a:gd name="connsiteX130" fmla="*/ 1574831 w 3299499"/>
                  <a:gd name="connsiteY130" fmla="*/ 1921749 h 2224519"/>
                  <a:gd name="connsiteX131" fmla="*/ 1471464 w 3299499"/>
                  <a:gd name="connsiteY131" fmla="*/ 2065646 h 2224519"/>
                  <a:gd name="connsiteX132" fmla="*/ 1582781 w 3299499"/>
                  <a:gd name="connsiteY132" fmla="*/ 2133232 h 2224519"/>
                  <a:gd name="connsiteX133" fmla="*/ 1451584 w 3299499"/>
                  <a:gd name="connsiteY133" fmla="*/ 2200818 h 2224519"/>
                  <a:gd name="connsiteX134" fmla="*/ 1228948 w 3299499"/>
                  <a:gd name="connsiteY134" fmla="*/ 2208769 h 2224519"/>
                  <a:gd name="connsiteX135" fmla="*/ 982457 w 3299499"/>
                  <a:gd name="connsiteY135" fmla="*/ 2216722 h 2224519"/>
                  <a:gd name="connsiteX136" fmla="*/ 966555 w 3299499"/>
                  <a:gd name="connsiteY136" fmla="*/ 2137207 h 2224519"/>
                  <a:gd name="connsiteX137" fmla="*/ 1197143 w 3299499"/>
                  <a:gd name="connsiteY137" fmla="*/ 2161061 h 2224519"/>
                  <a:gd name="connsiteX138" fmla="*/ 1324364 w 3299499"/>
                  <a:gd name="connsiteY138" fmla="*/ 2141182 h 2224519"/>
                  <a:gd name="connsiteX139" fmla="*/ 1280632 w 3299499"/>
                  <a:gd name="connsiteY139" fmla="*/ 1954329 h 2224519"/>
                  <a:gd name="connsiteX140" fmla="*/ 1407852 w 3299499"/>
                  <a:gd name="connsiteY140" fmla="*/ 1926500 h 2224519"/>
                  <a:gd name="connsiteX141" fmla="*/ 1247453 w 3299499"/>
                  <a:gd name="connsiteY141" fmla="*/ 1884840 h 2224519"/>
                  <a:gd name="connsiteX142" fmla="*/ 1182614 w 3299499"/>
                  <a:gd name="connsiteY142" fmla="*/ 2054900 h 2224519"/>
                  <a:gd name="connsiteX143" fmla="*/ 1024793 w 3299499"/>
                  <a:gd name="connsiteY143" fmla="*/ 2120214 h 2224519"/>
                  <a:gd name="connsiteX144" fmla="*/ 884116 w 3299499"/>
                  <a:gd name="connsiteY144" fmla="*/ 1758474 h 2224519"/>
                  <a:gd name="connsiteX145" fmla="*/ 843922 w 3299499"/>
                  <a:gd name="connsiteY145" fmla="*/ 2069973 h 2224519"/>
                  <a:gd name="connsiteX146" fmla="*/ 703246 w 3299499"/>
                  <a:gd name="connsiteY146" fmla="*/ 1657991 h 2224519"/>
                  <a:gd name="connsiteX147" fmla="*/ 803729 w 3299499"/>
                  <a:gd name="connsiteY147" fmla="*/ 1406782 h 2224519"/>
                  <a:gd name="connsiteX148" fmla="*/ 884115 w 3299499"/>
                  <a:gd name="connsiteY148" fmla="*/ 1246008 h 2224519"/>
                  <a:gd name="connsiteX149" fmla="*/ 1160446 w 3299499"/>
                  <a:gd name="connsiteY149" fmla="*/ 1125427 h 2224519"/>
                  <a:gd name="connsiteX150" fmla="*/ 1637744 w 3299499"/>
                  <a:gd name="connsiteY150" fmla="*/ 648131 h 2224519"/>
                  <a:gd name="connsiteX151" fmla="*/ 1763348 w 3299499"/>
                  <a:gd name="connsiteY151" fmla="*/ 336632 h 2224519"/>
                  <a:gd name="connsiteX152" fmla="*/ 1642768 w 3299499"/>
                  <a:gd name="connsiteY152" fmla="*/ 376825 h 2224519"/>
                  <a:gd name="connsiteX153" fmla="*/ 1451848 w 3299499"/>
                  <a:gd name="connsiteY153" fmla="*/ 658179 h 2224519"/>
                  <a:gd name="connsiteX154" fmla="*/ 1170498 w 3299499"/>
                  <a:gd name="connsiteY154" fmla="*/ 497404 h 2224519"/>
                  <a:gd name="connsiteX155" fmla="*/ 1200641 w 3299499"/>
                  <a:gd name="connsiteY155" fmla="*/ 633056 h 2224519"/>
                  <a:gd name="connsiteX156" fmla="*/ 1115230 w 3299499"/>
                  <a:gd name="connsiteY156" fmla="*/ 869194 h 2224519"/>
                  <a:gd name="connsiteX157" fmla="*/ 1100158 w 3299499"/>
                  <a:gd name="connsiteY157" fmla="*/ 1004845 h 2224519"/>
                  <a:gd name="connsiteX158" fmla="*/ 904215 w 3299499"/>
                  <a:gd name="connsiteY158" fmla="*/ 1014893 h 2224519"/>
                  <a:gd name="connsiteX159" fmla="*/ 929336 w 3299499"/>
                  <a:gd name="connsiteY159" fmla="*/ 1175667 h 2224519"/>
                  <a:gd name="connsiteX160" fmla="*/ 708272 w 3299499"/>
                  <a:gd name="connsiteY160" fmla="*/ 984749 h 2224519"/>
                  <a:gd name="connsiteX161" fmla="*/ 607789 w 3299499"/>
                  <a:gd name="connsiteY161" fmla="*/ 914411 h 2224519"/>
                  <a:gd name="connsiteX162" fmla="*/ 809594 w 3299499"/>
                  <a:gd name="connsiteY162" fmla="*/ 1313832 h 2224519"/>
                  <a:gd name="connsiteX163" fmla="*/ 512330 w 3299499"/>
                  <a:gd name="connsiteY163" fmla="*/ 1356538 h 2224519"/>
                  <a:gd name="connsiteX164" fmla="*/ 647983 w 3299499"/>
                  <a:gd name="connsiteY164" fmla="*/ 1874028 h 2224519"/>
                  <a:gd name="connsiteX165" fmla="*/ 537449 w 3299499"/>
                  <a:gd name="connsiteY165" fmla="*/ 1798666 h 2224519"/>
                  <a:gd name="connsiteX166" fmla="*/ 391749 w 3299499"/>
                  <a:gd name="connsiteY166" fmla="*/ 1733351 h 2224519"/>
                  <a:gd name="connsiteX167" fmla="*/ 230975 w 3299499"/>
                  <a:gd name="connsiteY167" fmla="*/ 1436924 h 2224519"/>
                  <a:gd name="connsiteX168" fmla="*/ 356580 w 3299499"/>
                  <a:gd name="connsiteY168" fmla="*/ 1668037 h 2224519"/>
                  <a:gd name="connsiteX169" fmla="*/ 431942 w 3299499"/>
                  <a:gd name="connsiteY169" fmla="*/ 1833835 h 2224519"/>
                  <a:gd name="connsiteX170" fmla="*/ 527402 w 3299499"/>
                  <a:gd name="connsiteY170" fmla="*/ 1874028 h 2224519"/>
                  <a:gd name="connsiteX171" fmla="*/ 507305 w 3299499"/>
                  <a:gd name="connsiteY171" fmla="*/ 1989585 h 2224519"/>
                  <a:gd name="connsiteX172" fmla="*/ 311362 w 3299499"/>
                  <a:gd name="connsiteY172" fmla="*/ 2180503 h 2224519"/>
                  <a:gd name="connsiteX173" fmla="*/ 250235 w 3299499"/>
                  <a:gd name="connsiteY173" fmla="*/ 2142821 h 2224519"/>
                  <a:gd name="connsiteX174" fmla="*/ 220927 w 3299499"/>
                  <a:gd name="connsiteY174" fmla="*/ 1989584 h 2224519"/>
                  <a:gd name="connsiteX175" fmla="*/ 120444 w 3299499"/>
                  <a:gd name="connsiteY175" fmla="*/ 1909197 h 2224519"/>
                  <a:gd name="connsiteX176" fmla="*/ 65177 w 3299499"/>
                  <a:gd name="connsiteY176" fmla="*/ 1869004 h 2224519"/>
                  <a:gd name="connsiteX177" fmla="*/ 80251 w 3299499"/>
                  <a:gd name="connsiteY177" fmla="*/ 1673060 h 2224519"/>
                  <a:gd name="connsiteX178" fmla="*/ 205854 w 3299499"/>
                  <a:gd name="connsiteY178" fmla="*/ 1813738 h 2224519"/>
                  <a:gd name="connsiteX179" fmla="*/ 301314 w 3299499"/>
                  <a:gd name="connsiteY179" fmla="*/ 1974512 h 2224519"/>
                  <a:gd name="connsiteX180" fmla="*/ 326435 w 3299499"/>
                  <a:gd name="connsiteY180" fmla="*/ 1863979 h 2224519"/>
                  <a:gd name="connsiteX181" fmla="*/ 175710 w 3299499"/>
                  <a:gd name="connsiteY181" fmla="*/ 1517311 h 2224519"/>
                  <a:gd name="connsiteX182" fmla="*/ 150589 w 3299499"/>
                  <a:gd name="connsiteY182" fmla="*/ 1482143 h 2224519"/>
                  <a:gd name="connsiteX183" fmla="*/ 30008 w 3299499"/>
                  <a:gd name="connsiteY183" fmla="*/ 1642916 h 2224519"/>
                  <a:gd name="connsiteX184" fmla="*/ 19959 w 3299499"/>
                  <a:gd name="connsiteY184" fmla="*/ 1798665 h 2224519"/>
                  <a:gd name="connsiteX185" fmla="*/ 75227 w 3299499"/>
                  <a:gd name="connsiteY185" fmla="*/ 1301271 h 2224519"/>
                  <a:gd name="connsiteX186" fmla="*/ 175709 w 3299499"/>
                  <a:gd name="connsiteY186" fmla="*/ 1341465 h 2224519"/>
                  <a:gd name="connsiteX187" fmla="*/ 170685 w 3299499"/>
                  <a:gd name="connsiteY187" fmla="*/ 1125426 h 2224519"/>
                  <a:gd name="connsiteX188" fmla="*/ 95322 w 3299499"/>
                  <a:gd name="connsiteY188" fmla="*/ 1235957 h 2224519"/>
                  <a:gd name="connsiteX189" fmla="*/ 180733 w 3299499"/>
                  <a:gd name="connsiteY189" fmla="*/ 1045039 h 2224519"/>
                  <a:gd name="connsiteX190" fmla="*/ 276193 w 3299499"/>
                  <a:gd name="connsiteY190" fmla="*/ 864168 h 2224519"/>
                  <a:gd name="connsiteX191" fmla="*/ 471298 w 3299499"/>
                  <a:gd name="connsiteY19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52008 w 3299499"/>
                  <a:gd name="connsiteY64" fmla="*/ 952535 h 2224519"/>
                  <a:gd name="connsiteX65" fmla="*/ 2807194 w 3299499"/>
                  <a:gd name="connsiteY65" fmla="*/ 609118 h 2224519"/>
                  <a:gd name="connsiteX66" fmla="*/ 2646842 w 3299499"/>
                  <a:gd name="connsiteY66" fmla="*/ 225252 h 2224519"/>
                  <a:gd name="connsiteX67" fmla="*/ 3022347 w 3299499"/>
                  <a:gd name="connsiteY67" fmla="*/ 600842 h 2224519"/>
                  <a:gd name="connsiteX68" fmla="*/ 3146474 w 3299499"/>
                  <a:gd name="connsiteY68" fmla="*/ 824271 h 2224519"/>
                  <a:gd name="connsiteX69" fmla="*/ 3295297 w 3299499"/>
                  <a:gd name="connsiteY69" fmla="*/ 1254404 h 2224519"/>
                  <a:gd name="connsiteX70" fmla="*/ 3022994 w 3299499"/>
                  <a:gd name="connsiteY70" fmla="*/ 1569182 h 2224519"/>
                  <a:gd name="connsiteX71" fmla="*/ 2712657 w 3299499"/>
                  <a:gd name="connsiteY71" fmla="*/ 1572996 h 2224519"/>
                  <a:gd name="connsiteX72" fmla="*/ 2364994 w 3299499"/>
                  <a:gd name="connsiteY72" fmla="*/ 1739684 h 2224519"/>
                  <a:gd name="connsiteX73" fmla="*/ 1741107 w 3299499"/>
                  <a:gd name="connsiteY73" fmla="*/ 1953996 h 2224519"/>
                  <a:gd name="connsiteX74" fmla="*/ 1783969 w 3299499"/>
                  <a:gd name="connsiteY74" fmla="*/ 1796834 h 2224519"/>
                  <a:gd name="connsiteX75" fmla="*/ 1836357 w 3299499"/>
                  <a:gd name="connsiteY75" fmla="*/ 1606334 h 2224519"/>
                  <a:gd name="connsiteX76" fmla="*/ 2164969 w 3299499"/>
                  <a:gd name="connsiteY76" fmla="*/ 1577759 h 2224519"/>
                  <a:gd name="connsiteX77" fmla="*/ 2050669 w 3299499"/>
                  <a:gd name="connsiteY77" fmla="*/ 1434884 h 2224519"/>
                  <a:gd name="connsiteX78" fmla="*/ 2241169 w 3299499"/>
                  <a:gd name="connsiteY78" fmla="*/ 1339634 h 2224519"/>
                  <a:gd name="connsiteX79" fmla="*/ 2339650 w 3299499"/>
                  <a:gd name="connsiteY79" fmla="*/ 1482143 h 2224519"/>
                  <a:gd name="connsiteX80" fmla="*/ 2331894 w 3299499"/>
                  <a:gd name="connsiteY80" fmla="*/ 1673849 h 2224519"/>
                  <a:gd name="connsiteX81" fmla="*/ 2343788 w 3299499"/>
                  <a:gd name="connsiteY81" fmla="*/ 1428354 h 2224519"/>
                  <a:gd name="connsiteX82" fmla="*/ 2720306 w 3299499"/>
                  <a:gd name="connsiteY82" fmla="*/ 1293883 h 2224519"/>
                  <a:gd name="connsiteX83" fmla="*/ 2888869 w 3299499"/>
                  <a:gd name="connsiteY83" fmla="*/ 1406308 h 2224519"/>
                  <a:gd name="connsiteX84" fmla="*/ 2769954 w 3299499"/>
                  <a:gd name="connsiteY84" fmla="*/ 1300090 h 2224519"/>
                  <a:gd name="connsiteX85" fmla="*/ 2889945 w 3299499"/>
                  <a:gd name="connsiteY85" fmla="*/ 1304227 h 2224519"/>
                  <a:gd name="connsiteX86" fmla="*/ 3067860 w 3299499"/>
                  <a:gd name="connsiteY86" fmla="*/ 1432491 h 2224519"/>
                  <a:gd name="connsiteX87" fmla="*/ 3217093 w 3299499"/>
                  <a:gd name="connsiteY87" fmla="*/ 1277570 h 2224519"/>
                  <a:gd name="connsiteX88" fmla="*/ 3237501 w 3299499"/>
                  <a:gd name="connsiteY88" fmla="*/ 1072524 h 2224519"/>
                  <a:gd name="connsiteX89" fmla="*/ 3071998 w 3299499"/>
                  <a:gd name="connsiteY89" fmla="*/ 1386978 h 2224519"/>
                  <a:gd name="connsiteX90" fmla="*/ 3109236 w 3299499"/>
                  <a:gd name="connsiteY90" fmla="*/ 1312503 h 2224519"/>
                  <a:gd name="connsiteX91" fmla="*/ 2894083 w 3299499"/>
                  <a:gd name="connsiteY91" fmla="*/ 1266989 h 2224519"/>
                  <a:gd name="connsiteX92" fmla="*/ 2794782 w 3299499"/>
                  <a:gd name="connsiteY92" fmla="*/ 1204926 h 2224519"/>
                  <a:gd name="connsiteX93" fmla="*/ 2584069 w 3299499"/>
                  <a:gd name="connsiteY93" fmla="*/ 1239621 h 2224519"/>
                  <a:gd name="connsiteX94" fmla="*/ 2044267 w 3299499"/>
                  <a:gd name="connsiteY94" fmla="*/ 1386634 h 2224519"/>
                  <a:gd name="connsiteX95" fmla="*/ 2005425 w 3299499"/>
                  <a:gd name="connsiteY95" fmla="*/ 1225334 h 2224519"/>
                  <a:gd name="connsiteX96" fmla="*/ 2372137 w 3299499"/>
                  <a:gd name="connsiteY96" fmla="*/ 1108652 h 2224519"/>
                  <a:gd name="connsiteX97" fmla="*/ 2803144 w 3299499"/>
                  <a:gd name="connsiteY97" fmla="*/ 1101508 h 2224519"/>
                  <a:gd name="connsiteX98" fmla="*/ 2560257 w 3299499"/>
                  <a:gd name="connsiteY98" fmla="*/ 820521 h 2224519"/>
                  <a:gd name="connsiteX99" fmla="*/ 2226881 w 3299499"/>
                  <a:gd name="connsiteY99" fmla="*/ 1049121 h 2224519"/>
                  <a:gd name="connsiteX100" fmla="*/ 2105637 w 3299499"/>
                  <a:gd name="connsiteY100" fmla="*/ 967096 h 2224519"/>
                  <a:gd name="connsiteX101" fmla="*/ 1771168 w 3299499"/>
                  <a:gd name="connsiteY101" fmla="*/ 1203194 h 2224519"/>
                  <a:gd name="connsiteX102" fmla="*/ 1666272 w 3299499"/>
                  <a:gd name="connsiteY102" fmla="*/ 1103537 h 2224519"/>
                  <a:gd name="connsiteX103" fmla="*/ 1333340 w 3299499"/>
                  <a:gd name="connsiteY103" fmla="*/ 1505003 h 2224519"/>
                  <a:gd name="connsiteX104" fmla="*/ 1260930 w 3299499"/>
                  <a:gd name="connsiteY104" fmla="*/ 1457024 h 2224519"/>
                  <a:gd name="connsiteX105" fmla="*/ 1613074 w 3299499"/>
                  <a:gd name="connsiteY105" fmla="*/ 1076685 h 2224519"/>
                  <a:gd name="connsiteX106" fmla="*/ 1920715 w 3299499"/>
                  <a:gd name="connsiteY106" fmla="*/ 821267 h 2224519"/>
                  <a:gd name="connsiteX107" fmla="*/ 1829273 w 3299499"/>
                  <a:gd name="connsiteY107" fmla="*/ 817291 h 2224519"/>
                  <a:gd name="connsiteX108" fmla="*/ 1773614 w 3299499"/>
                  <a:gd name="connsiteY108" fmla="*/ 761632 h 2224519"/>
                  <a:gd name="connsiteX109" fmla="*/ 1456874 w 3299499"/>
                  <a:gd name="connsiteY109" fmla="*/ 1004847 h 2224519"/>
                  <a:gd name="connsiteX110" fmla="*/ 1527211 w 3299499"/>
                  <a:gd name="connsiteY110" fmla="*/ 753639 h 2224519"/>
                  <a:gd name="connsiteX111" fmla="*/ 1421703 w 3299499"/>
                  <a:gd name="connsiteY111" fmla="*/ 834026 h 2224519"/>
                  <a:gd name="connsiteX112" fmla="*/ 1512138 w 3299499"/>
                  <a:gd name="connsiteY112" fmla="*/ 834026 h 2224519"/>
                  <a:gd name="connsiteX113" fmla="*/ 1371461 w 3299499"/>
                  <a:gd name="connsiteY113" fmla="*/ 1019920 h 2224519"/>
                  <a:gd name="connsiteX114" fmla="*/ 1115228 w 3299499"/>
                  <a:gd name="connsiteY114" fmla="*/ 1246008 h 2224519"/>
                  <a:gd name="connsiteX115" fmla="*/ 907141 w 3299499"/>
                  <a:gd name="connsiteY115" fmla="*/ 1537410 h 2224519"/>
                  <a:gd name="connsiteX116" fmla="*/ 858995 w 3299499"/>
                  <a:gd name="connsiteY116" fmla="*/ 1612773 h 2224519"/>
                  <a:gd name="connsiteX117" fmla="*/ 1009720 w 3299499"/>
                  <a:gd name="connsiteY117" fmla="*/ 1909199 h 2224519"/>
                  <a:gd name="connsiteX118" fmla="*/ 1100156 w 3299499"/>
                  <a:gd name="connsiteY118" fmla="*/ 1889102 h 2224519"/>
                  <a:gd name="connsiteX119" fmla="*/ 1243117 w 3299499"/>
                  <a:gd name="connsiteY119" fmla="*/ 1429806 h 2224519"/>
                  <a:gd name="connsiteX120" fmla="*/ 1356169 w 3299499"/>
                  <a:gd name="connsiteY120" fmla="*/ 1501105 h 2224519"/>
                  <a:gd name="connsiteX121" fmla="*/ 1352194 w 3299499"/>
                  <a:gd name="connsiteY121" fmla="*/ 1596520 h 2224519"/>
                  <a:gd name="connsiteX122" fmla="*/ 1324384 w 3299499"/>
                  <a:gd name="connsiteY122" fmla="*/ 1770376 h 2224519"/>
                  <a:gd name="connsiteX123" fmla="*/ 1416465 w 3299499"/>
                  <a:gd name="connsiteY123" fmla="*/ 1910842 h 2224519"/>
                  <a:gd name="connsiteX124" fmla="*/ 1340269 w 3299499"/>
                  <a:gd name="connsiteY124" fmla="*/ 1640250 h 2224519"/>
                  <a:gd name="connsiteX125" fmla="*/ 1606637 w 3299499"/>
                  <a:gd name="connsiteY125" fmla="*/ 1513030 h 2224519"/>
                  <a:gd name="connsiteX126" fmla="*/ 1723643 w 3299499"/>
                  <a:gd name="connsiteY126" fmla="*/ 1293596 h 2224519"/>
                  <a:gd name="connsiteX127" fmla="*/ 1989073 w 3299499"/>
                  <a:gd name="connsiteY127" fmla="*/ 1262840 h 2224519"/>
                  <a:gd name="connsiteX128" fmla="*/ 1885956 w 3299499"/>
                  <a:gd name="connsiteY128" fmla="*/ 1550615 h 2224519"/>
                  <a:gd name="connsiteX129" fmla="*/ 1755393 w 3299499"/>
                  <a:gd name="connsiteY129" fmla="*/ 1719046 h 2224519"/>
                  <a:gd name="connsiteX130" fmla="*/ 1596312 w 3299499"/>
                  <a:gd name="connsiteY130" fmla="*/ 2013962 h 2224519"/>
                  <a:gd name="connsiteX131" fmla="*/ 1574831 w 3299499"/>
                  <a:gd name="connsiteY131" fmla="*/ 1921749 h 2224519"/>
                  <a:gd name="connsiteX132" fmla="*/ 1471464 w 3299499"/>
                  <a:gd name="connsiteY132" fmla="*/ 2065646 h 2224519"/>
                  <a:gd name="connsiteX133" fmla="*/ 1582781 w 3299499"/>
                  <a:gd name="connsiteY133" fmla="*/ 2133232 h 2224519"/>
                  <a:gd name="connsiteX134" fmla="*/ 1451584 w 3299499"/>
                  <a:gd name="connsiteY134" fmla="*/ 2200818 h 2224519"/>
                  <a:gd name="connsiteX135" fmla="*/ 1228948 w 3299499"/>
                  <a:gd name="connsiteY135" fmla="*/ 2208769 h 2224519"/>
                  <a:gd name="connsiteX136" fmla="*/ 982457 w 3299499"/>
                  <a:gd name="connsiteY136" fmla="*/ 2216722 h 2224519"/>
                  <a:gd name="connsiteX137" fmla="*/ 966555 w 3299499"/>
                  <a:gd name="connsiteY137" fmla="*/ 2137207 h 2224519"/>
                  <a:gd name="connsiteX138" fmla="*/ 1197143 w 3299499"/>
                  <a:gd name="connsiteY138" fmla="*/ 2161061 h 2224519"/>
                  <a:gd name="connsiteX139" fmla="*/ 1324364 w 3299499"/>
                  <a:gd name="connsiteY139" fmla="*/ 2141182 h 2224519"/>
                  <a:gd name="connsiteX140" fmla="*/ 1280632 w 3299499"/>
                  <a:gd name="connsiteY140" fmla="*/ 1954329 h 2224519"/>
                  <a:gd name="connsiteX141" fmla="*/ 1407852 w 3299499"/>
                  <a:gd name="connsiteY141" fmla="*/ 1926500 h 2224519"/>
                  <a:gd name="connsiteX142" fmla="*/ 1247453 w 3299499"/>
                  <a:gd name="connsiteY142" fmla="*/ 1884840 h 2224519"/>
                  <a:gd name="connsiteX143" fmla="*/ 1182614 w 3299499"/>
                  <a:gd name="connsiteY143" fmla="*/ 2054900 h 2224519"/>
                  <a:gd name="connsiteX144" fmla="*/ 1024793 w 3299499"/>
                  <a:gd name="connsiteY144" fmla="*/ 2120214 h 2224519"/>
                  <a:gd name="connsiteX145" fmla="*/ 884116 w 3299499"/>
                  <a:gd name="connsiteY145" fmla="*/ 1758474 h 2224519"/>
                  <a:gd name="connsiteX146" fmla="*/ 843922 w 3299499"/>
                  <a:gd name="connsiteY146" fmla="*/ 2069973 h 2224519"/>
                  <a:gd name="connsiteX147" fmla="*/ 703246 w 3299499"/>
                  <a:gd name="connsiteY147" fmla="*/ 1657991 h 2224519"/>
                  <a:gd name="connsiteX148" fmla="*/ 803729 w 3299499"/>
                  <a:gd name="connsiteY148" fmla="*/ 1406782 h 2224519"/>
                  <a:gd name="connsiteX149" fmla="*/ 884115 w 3299499"/>
                  <a:gd name="connsiteY149" fmla="*/ 1246008 h 2224519"/>
                  <a:gd name="connsiteX150" fmla="*/ 1160446 w 3299499"/>
                  <a:gd name="connsiteY150" fmla="*/ 1125427 h 2224519"/>
                  <a:gd name="connsiteX151" fmla="*/ 1637744 w 3299499"/>
                  <a:gd name="connsiteY151" fmla="*/ 648131 h 2224519"/>
                  <a:gd name="connsiteX152" fmla="*/ 1763348 w 3299499"/>
                  <a:gd name="connsiteY152" fmla="*/ 336632 h 2224519"/>
                  <a:gd name="connsiteX153" fmla="*/ 1642768 w 3299499"/>
                  <a:gd name="connsiteY153" fmla="*/ 376825 h 2224519"/>
                  <a:gd name="connsiteX154" fmla="*/ 1451848 w 3299499"/>
                  <a:gd name="connsiteY154" fmla="*/ 658179 h 2224519"/>
                  <a:gd name="connsiteX155" fmla="*/ 1170498 w 3299499"/>
                  <a:gd name="connsiteY155" fmla="*/ 497404 h 2224519"/>
                  <a:gd name="connsiteX156" fmla="*/ 1200641 w 3299499"/>
                  <a:gd name="connsiteY156" fmla="*/ 633056 h 2224519"/>
                  <a:gd name="connsiteX157" fmla="*/ 1115230 w 3299499"/>
                  <a:gd name="connsiteY157" fmla="*/ 869194 h 2224519"/>
                  <a:gd name="connsiteX158" fmla="*/ 1100158 w 3299499"/>
                  <a:gd name="connsiteY158" fmla="*/ 1004845 h 2224519"/>
                  <a:gd name="connsiteX159" fmla="*/ 904215 w 3299499"/>
                  <a:gd name="connsiteY159" fmla="*/ 1014893 h 2224519"/>
                  <a:gd name="connsiteX160" fmla="*/ 929336 w 3299499"/>
                  <a:gd name="connsiteY160" fmla="*/ 1175667 h 2224519"/>
                  <a:gd name="connsiteX161" fmla="*/ 708272 w 3299499"/>
                  <a:gd name="connsiteY161" fmla="*/ 984749 h 2224519"/>
                  <a:gd name="connsiteX162" fmla="*/ 607789 w 3299499"/>
                  <a:gd name="connsiteY162" fmla="*/ 914411 h 2224519"/>
                  <a:gd name="connsiteX163" fmla="*/ 809594 w 3299499"/>
                  <a:gd name="connsiteY163" fmla="*/ 1313832 h 2224519"/>
                  <a:gd name="connsiteX164" fmla="*/ 512330 w 3299499"/>
                  <a:gd name="connsiteY164" fmla="*/ 1356538 h 2224519"/>
                  <a:gd name="connsiteX165" fmla="*/ 647983 w 3299499"/>
                  <a:gd name="connsiteY165" fmla="*/ 1874028 h 2224519"/>
                  <a:gd name="connsiteX166" fmla="*/ 537449 w 3299499"/>
                  <a:gd name="connsiteY166" fmla="*/ 1798666 h 2224519"/>
                  <a:gd name="connsiteX167" fmla="*/ 391749 w 3299499"/>
                  <a:gd name="connsiteY167" fmla="*/ 1733351 h 2224519"/>
                  <a:gd name="connsiteX168" fmla="*/ 230975 w 3299499"/>
                  <a:gd name="connsiteY168" fmla="*/ 1436924 h 2224519"/>
                  <a:gd name="connsiteX169" fmla="*/ 356580 w 3299499"/>
                  <a:gd name="connsiteY169" fmla="*/ 1668037 h 2224519"/>
                  <a:gd name="connsiteX170" fmla="*/ 431942 w 3299499"/>
                  <a:gd name="connsiteY170" fmla="*/ 1833835 h 2224519"/>
                  <a:gd name="connsiteX171" fmla="*/ 527402 w 3299499"/>
                  <a:gd name="connsiteY171" fmla="*/ 1874028 h 2224519"/>
                  <a:gd name="connsiteX172" fmla="*/ 507305 w 3299499"/>
                  <a:gd name="connsiteY172" fmla="*/ 1989585 h 2224519"/>
                  <a:gd name="connsiteX173" fmla="*/ 311362 w 3299499"/>
                  <a:gd name="connsiteY173" fmla="*/ 2180503 h 2224519"/>
                  <a:gd name="connsiteX174" fmla="*/ 250235 w 3299499"/>
                  <a:gd name="connsiteY174" fmla="*/ 2142821 h 2224519"/>
                  <a:gd name="connsiteX175" fmla="*/ 220927 w 3299499"/>
                  <a:gd name="connsiteY175" fmla="*/ 1989584 h 2224519"/>
                  <a:gd name="connsiteX176" fmla="*/ 120444 w 3299499"/>
                  <a:gd name="connsiteY176" fmla="*/ 1909197 h 2224519"/>
                  <a:gd name="connsiteX177" fmla="*/ 65177 w 3299499"/>
                  <a:gd name="connsiteY177" fmla="*/ 1869004 h 2224519"/>
                  <a:gd name="connsiteX178" fmla="*/ 80251 w 3299499"/>
                  <a:gd name="connsiteY178" fmla="*/ 1673060 h 2224519"/>
                  <a:gd name="connsiteX179" fmla="*/ 205854 w 3299499"/>
                  <a:gd name="connsiteY179" fmla="*/ 1813738 h 2224519"/>
                  <a:gd name="connsiteX180" fmla="*/ 301314 w 3299499"/>
                  <a:gd name="connsiteY180" fmla="*/ 1974512 h 2224519"/>
                  <a:gd name="connsiteX181" fmla="*/ 326435 w 3299499"/>
                  <a:gd name="connsiteY181" fmla="*/ 1863979 h 2224519"/>
                  <a:gd name="connsiteX182" fmla="*/ 175710 w 3299499"/>
                  <a:gd name="connsiteY182" fmla="*/ 1517311 h 2224519"/>
                  <a:gd name="connsiteX183" fmla="*/ 150589 w 3299499"/>
                  <a:gd name="connsiteY183" fmla="*/ 1482143 h 2224519"/>
                  <a:gd name="connsiteX184" fmla="*/ 30008 w 3299499"/>
                  <a:gd name="connsiteY184" fmla="*/ 1642916 h 2224519"/>
                  <a:gd name="connsiteX185" fmla="*/ 19959 w 3299499"/>
                  <a:gd name="connsiteY185" fmla="*/ 1798665 h 2224519"/>
                  <a:gd name="connsiteX186" fmla="*/ 75227 w 3299499"/>
                  <a:gd name="connsiteY186" fmla="*/ 1301271 h 2224519"/>
                  <a:gd name="connsiteX187" fmla="*/ 175709 w 3299499"/>
                  <a:gd name="connsiteY187" fmla="*/ 1341465 h 2224519"/>
                  <a:gd name="connsiteX188" fmla="*/ 170685 w 3299499"/>
                  <a:gd name="connsiteY188" fmla="*/ 1125426 h 2224519"/>
                  <a:gd name="connsiteX189" fmla="*/ 95322 w 3299499"/>
                  <a:gd name="connsiteY189" fmla="*/ 1235957 h 2224519"/>
                  <a:gd name="connsiteX190" fmla="*/ 180733 w 3299499"/>
                  <a:gd name="connsiteY190" fmla="*/ 1045039 h 2224519"/>
                  <a:gd name="connsiteX191" fmla="*/ 276193 w 3299499"/>
                  <a:gd name="connsiteY191" fmla="*/ 864168 h 2224519"/>
                  <a:gd name="connsiteX192" fmla="*/ 471298 w 3299499"/>
                  <a:gd name="connsiteY19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52008 w 3299499"/>
                  <a:gd name="connsiteY64" fmla="*/ 952535 h 2224519"/>
                  <a:gd name="connsiteX65" fmla="*/ 2844432 w 3299499"/>
                  <a:gd name="connsiteY65" fmla="*/ 646356 h 2224519"/>
                  <a:gd name="connsiteX66" fmla="*/ 2646842 w 3299499"/>
                  <a:gd name="connsiteY66" fmla="*/ 225252 h 2224519"/>
                  <a:gd name="connsiteX67" fmla="*/ 3022347 w 3299499"/>
                  <a:gd name="connsiteY67" fmla="*/ 600842 h 2224519"/>
                  <a:gd name="connsiteX68" fmla="*/ 3146474 w 3299499"/>
                  <a:gd name="connsiteY68" fmla="*/ 824271 h 2224519"/>
                  <a:gd name="connsiteX69" fmla="*/ 3295297 w 3299499"/>
                  <a:gd name="connsiteY69" fmla="*/ 1254404 h 2224519"/>
                  <a:gd name="connsiteX70" fmla="*/ 3022994 w 3299499"/>
                  <a:gd name="connsiteY70" fmla="*/ 1569182 h 2224519"/>
                  <a:gd name="connsiteX71" fmla="*/ 2712657 w 3299499"/>
                  <a:gd name="connsiteY71" fmla="*/ 1572996 h 2224519"/>
                  <a:gd name="connsiteX72" fmla="*/ 2364994 w 3299499"/>
                  <a:gd name="connsiteY72" fmla="*/ 1739684 h 2224519"/>
                  <a:gd name="connsiteX73" fmla="*/ 1741107 w 3299499"/>
                  <a:gd name="connsiteY73" fmla="*/ 1953996 h 2224519"/>
                  <a:gd name="connsiteX74" fmla="*/ 1783969 w 3299499"/>
                  <a:gd name="connsiteY74" fmla="*/ 1796834 h 2224519"/>
                  <a:gd name="connsiteX75" fmla="*/ 1836357 w 3299499"/>
                  <a:gd name="connsiteY75" fmla="*/ 1606334 h 2224519"/>
                  <a:gd name="connsiteX76" fmla="*/ 2164969 w 3299499"/>
                  <a:gd name="connsiteY76" fmla="*/ 1577759 h 2224519"/>
                  <a:gd name="connsiteX77" fmla="*/ 2050669 w 3299499"/>
                  <a:gd name="connsiteY77" fmla="*/ 1434884 h 2224519"/>
                  <a:gd name="connsiteX78" fmla="*/ 2241169 w 3299499"/>
                  <a:gd name="connsiteY78" fmla="*/ 1339634 h 2224519"/>
                  <a:gd name="connsiteX79" fmla="*/ 2339650 w 3299499"/>
                  <a:gd name="connsiteY79" fmla="*/ 1482143 h 2224519"/>
                  <a:gd name="connsiteX80" fmla="*/ 2331894 w 3299499"/>
                  <a:gd name="connsiteY80" fmla="*/ 1673849 h 2224519"/>
                  <a:gd name="connsiteX81" fmla="*/ 2343788 w 3299499"/>
                  <a:gd name="connsiteY81" fmla="*/ 1428354 h 2224519"/>
                  <a:gd name="connsiteX82" fmla="*/ 2720306 w 3299499"/>
                  <a:gd name="connsiteY82" fmla="*/ 1293883 h 2224519"/>
                  <a:gd name="connsiteX83" fmla="*/ 2888869 w 3299499"/>
                  <a:gd name="connsiteY83" fmla="*/ 1406308 h 2224519"/>
                  <a:gd name="connsiteX84" fmla="*/ 2769954 w 3299499"/>
                  <a:gd name="connsiteY84" fmla="*/ 1300090 h 2224519"/>
                  <a:gd name="connsiteX85" fmla="*/ 2889945 w 3299499"/>
                  <a:gd name="connsiteY85" fmla="*/ 1304227 h 2224519"/>
                  <a:gd name="connsiteX86" fmla="*/ 3067860 w 3299499"/>
                  <a:gd name="connsiteY86" fmla="*/ 1432491 h 2224519"/>
                  <a:gd name="connsiteX87" fmla="*/ 3217093 w 3299499"/>
                  <a:gd name="connsiteY87" fmla="*/ 1277570 h 2224519"/>
                  <a:gd name="connsiteX88" fmla="*/ 3237501 w 3299499"/>
                  <a:gd name="connsiteY88" fmla="*/ 1072524 h 2224519"/>
                  <a:gd name="connsiteX89" fmla="*/ 3071998 w 3299499"/>
                  <a:gd name="connsiteY89" fmla="*/ 1386978 h 2224519"/>
                  <a:gd name="connsiteX90" fmla="*/ 3109236 w 3299499"/>
                  <a:gd name="connsiteY90" fmla="*/ 1312503 h 2224519"/>
                  <a:gd name="connsiteX91" fmla="*/ 2894083 w 3299499"/>
                  <a:gd name="connsiteY91" fmla="*/ 1266989 h 2224519"/>
                  <a:gd name="connsiteX92" fmla="*/ 2794782 w 3299499"/>
                  <a:gd name="connsiteY92" fmla="*/ 1204926 h 2224519"/>
                  <a:gd name="connsiteX93" fmla="*/ 2584069 w 3299499"/>
                  <a:gd name="connsiteY93" fmla="*/ 1239621 h 2224519"/>
                  <a:gd name="connsiteX94" fmla="*/ 2044267 w 3299499"/>
                  <a:gd name="connsiteY94" fmla="*/ 1386634 h 2224519"/>
                  <a:gd name="connsiteX95" fmla="*/ 2005425 w 3299499"/>
                  <a:gd name="connsiteY95" fmla="*/ 1225334 h 2224519"/>
                  <a:gd name="connsiteX96" fmla="*/ 2372137 w 3299499"/>
                  <a:gd name="connsiteY96" fmla="*/ 1108652 h 2224519"/>
                  <a:gd name="connsiteX97" fmla="*/ 2803144 w 3299499"/>
                  <a:gd name="connsiteY97" fmla="*/ 1101508 h 2224519"/>
                  <a:gd name="connsiteX98" fmla="*/ 2560257 w 3299499"/>
                  <a:gd name="connsiteY98" fmla="*/ 820521 h 2224519"/>
                  <a:gd name="connsiteX99" fmla="*/ 2226881 w 3299499"/>
                  <a:gd name="connsiteY99" fmla="*/ 1049121 h 2224519"/>
                  <a:gd name="connsiteX100" fmla="*/ 2105637 w 3299499"/>
                  <a:gd name="connsiteY100" fmla="*/ 967096 h 2224519"/>
                  <a:gd name="connsiteX101" fmla="*/ 1771168 w 3299499"/>
                  <a:gd name="connsiteY101" fmla="*/ 1203194 h 2224519"/>
                  <a:gd name="connsiteX102" fmla="*/ 1666272 w 3299499"/>
                  <a:gd name="connsiteY102" fmla="*/ 1103537 h 2224519"/>
                  <a:gd name="connsiteX103" fmla="*/ 1333340 w 3299499"/>
                  <a:gd name="connsiteY103" fmla="*/ 1505003 h 2224519"/>
                  <a:gd name="connsiteX104" fmla="*/ 1260930 w 3299499"/>
                  <a:gd name="connsiteY104" fmla="*/ 1457024 h 2224519"/>
                  <a:gd name="connsiteX105" fmla="*/ 1613074 w 3299499"/>
                  <a:gd name="connsiteY105" fmla="*/ 1076685 h 2224519"/>
                  <a:gd name="connsiteX106" fmla="*/ 1920715 w 3299499"/>
                  <a:gd name="connsiteY106" fmla="*/ 821267 h 2224519"/>
                  <a:gd name="connsiteX107" fmla="*/ 1829273 w 3299499"/>
                  <a:gd name="connsiteY107" fmla="*/ 817291 h 2224519"/>
                  <a:gd name="connsiteX108" fmla="*/ 1773614 w 3299499"/>
                  <a:gd name="connsiteY108" fmla="*/ 761632 h 2224519"/>
                  <a:gd name="connsiteX109" fmla="*/ 1456874 w 3299499"/>
                  <a:gd name="connsiteY109" fmla="*/ 1004847 h 2224519"/>
                  <a:gd name="connsiteX110" fmla="*/ 1527211 w 3299499"/>
                  <a:gd name="connsiteY110" fmla="*/ 753639 h 2224519"/>
                  <a:gd name="connsiteX111" fmla="*/ 1421703 w 3299499"/>
                  <a:gd name="connsiteY111" fmla="*/ 834026 h 2224519"/>
                  <a:gd name="connsiteX112" fmla="*/ 1512138 w 3299499"/>
                  <a:gd name="connsiteY112" fmla="*/ 834026 h 2224519"/>
                  <a:gd name="connsiteX113" fmla="*/ 1371461 w 3299499"/>
                  <a:gd name="connsiteY113" fmla="*/ 1019920 h 2224519"/>
                  <a:gd name="connsiteX114" fmla="*/ 1115228 w 3299499"/>
                  <a:gd name="connsiteY114" fmla="*/ 1246008 h 2224519"/>
                  <a:gd name="connsiteX115" fmla="*/ 907141 w 3299499"/>
                  <a:gd name="connsiteY115" fmla="*/ 1537410 h 2224519"/>
                  <a:gd name="connsiteX116" fmla="*/ 858995 w 3299499"/>
                  <a:gd name="connsiteY116" fmla="*/ 1612773 h 2224519"/>
                  <a:gd name="connsiteX117" fmla="*/ 1009720 w 3299499"/>
                  <a:gd name="connsiteY117" fmla="*/ 1909199 h 2224519"/>
                  <a:gd name="connsiteX118" fmla="*/ 1100156 w 3299499"/>
                  <a:gd name="connsiteY118" fmla="*/ 1889102 h 2224519"/>
                  <a:gd name="connsiteX119" fmla="*/ 1243117 w 3299499"/>
                  <a:gd name="connsiteY119" fmla="*/ 1429806 h 2224519"/>
                  <a:gd name="connsiteX120" fmla="*/ 1356169 w 3299499"/>
                  <a:gd name="connsiteY120" fmla="*/ 1501105 h 2224519"/>
                  <a:gd name="connsiteX121" fmla="*/ 1352194 w 3299499"/>
                  <a:gd name="connsiteY121" fmla="*/ 1596520 h 2224519"/>
                  <a:gd name="connsiteX122" fmla="*/ 1324384 w 3299499"/>
                  <a:gd name="connsiteY122" fmla="*/ 1770376 h 2224519"/>
                  <a:gd name="connsiteX123" fmla="*/ 1416465 w 3299499"/>
                  <a:gd name="connsiteY123" fmla="*/ 1910842 h 2224519"/>
                  <a:gd name="connsiteX124" fmla="*/ 1340269 w 3299499"/>
                  <a:gd name="connsiteY124" fmla="*/ 1640250 h 2224519"/>
                  <a:gd name="connsiteX125" fmla="*/ 1606637 w 3299499"/>
                  <a:gd name="connsiteY125" fmla="*/ 1513030 h 2224519"/>
                  <a:gd name="connsiteX126" fmla="*/ 1723643 w 3299499"/>
                  <a:gd name="connsiteY126" fmla="*/ 1293596 h 2224519"/>
                  <a:gd name="connsiteX127" fmla="*/ 1989073 w 3299499"/>
                  <a:gd name="connsiteY127" fmla="*/ 1262840 h 2224519"/>
                  <a:gd name="connsiteX128" fmla="*/ 1885956 w 3299499"/>
                  <a:gd name="connsiteY128" fmla="*/ 1550615 h 2224519"/>
                  <a:gd name="connsiteX129" fmla="*/ 1755393 w 3299499"/>
                  <a:gd name="connsiteY129" fmla="*/ 1719046 h 2224519"/>
                  <a:gd name="connsiteX130" fmla="*/ 1596312 w 3299499"/>
                  <a:gd name="connsiteY130" fmla="*/ 2013962 h 2224519"/>
                  <a:gd name="connsiteX131" fmla="*/ 1574831 w 3299499"/>
                  <a:gd name="connsiteY131" fmla="*/ 1921749 h 2224519"/>
                  <a:gd name="connsiteX132" fmla="*/ 1471464 w 3299499"/>
                  <a:gd name="connsiteY132" fmla="*/ 2065646 h 2224519"/>
                  <a:gd name="connsiteX133" fmla="*/ 1582781 w 3299499"/>
                  <a:gd name="connsiteY133" fmla="*/ 2133232 h 2224519"/>
                  <a:gd name="connsiteX134" fmla="*/ 1451584 w 3299499"/>
                  <a:gd name="connsiteY134" fmla="*/ 2200818 h 2224519"/>
                  <a:gd name="connsiteX135" fmla="*/ 1228948 w 3299499"/>
                  <a:gd name="connsiteY135" fmla="*/ 2208769 h 2224519"/>
                  <a:gd name="connsiteX136" fmla="*/ 982457 w 3299499"/>
                  <a:gd name="connsiteY136" fmla="*/ 2216722 h 2224519"/>
                  <a:gd name="connsiteX137" fmla="*/ 966555 w 3299499"/>
                  <a:gd name="connsiteY137" fmla="*/ 2137207 h 2224519"/>
                  <a:gd name="connsiteX138" fmla="*/ 1197143 w 3299499"/>
                  <a:gd name="connsiteY138" fmla="*/ 2161061 h 2224519"/>
                  <a:gd name="connsiteX139" fmla="*/ 1324364 w 3299499"/>
                  <a:gd name="connsiteY139" fmla="*/ 2141182 h 2224519"/>
                  <a:gd name="connsiteX140" fmla="*/ 1280632 w 3299499"/>
                  <a:gd name="connsiteY140" fmla="*/ 1954329 h 2224519"/>
                  <a:gd name="connsiteX141" fmla="*/ 1407852 w 3299499"/>
                  <a:gd name="connsiteY141" fmla="*/ 1926500 h 2224519"/>
                  <a:gd name="connsiteX142" fmla="*/ 1247453 w 3299499"/>
                  <a:gd name="connsiteY142" fmla="*/ 1884840 h 2224519"/>
                  <a:gd name="connsiteX143" fmla="*/ 1182614 w 3299499"/>
                  <a:gd name="connsiteY143" fmla="*/ 2054900 h 2224519"/>
                  <a:gd name="connsiteX144" fmla="*/ 1024793 w 3299499"/>
                  <a:gd name="connsiteY144" fmla="*/ 2120214 h 2224519"/>
                  <a:gd name="connsiteX145" fmla="*/ 884116 w 3299499"/>
                  <a:gd name="connsiteY145" fmla="*/ 1758474 h 2224519"/>
                  <a:gd name="connsiteX146" fmla="*/ 843922 w 3299499"/>
                  <a:gd name="connsiteY146" fmla="*/ 2069973 h 2224519"/>
                  <a:gd name="connsiteX147" fmla="*/ 703246 w 3299499"/>
                  <a:gd name="connsiteY147" fmla="*/ 1657991 h 2224519"/>
                  <a:gd name="connsiteX148" fmla="*/ 803729 w 3299499"/>
                  <a:gd name="connsiteY148" fmla="*/ 1406782 h 2224519"/>
                  <a:gd name="connsiteX149" fmla="*/ 884115 w 3299499"/>
                  <a:gd name="connsiteY149" fmla="*/ 1246008 h 2224519"/>
                  <a:gd name="connsiteX150" fmla="*/ 1160446 w 3299499"/>
                  <a:gd name="connsiteY150" fmla="*/ 1125427 h 2224519"/>
                  <a:gd name="connsiteX151" fmla="*/ 1637744 w 3299499"/>
                  <a:gd name="connsiteY151" fmla="*/ 648131 h 2224519"/>
                  <a:gd name="connsiteX152" fmla="*/ 1763348 w 3299499"/>
                  <a:gd name="connsiteY152" fmla="*/ 336632 h 2224519"/>
                  <a:gd name="connsiteX153" fmla="*/ 1642768 w 3299499"/>
                  <a:gd name="connsiteY153" fmla="*/ 376825 h 2224519"/>
                  <a:gd name="connsiteX154" fmla="*/ 1451848 w 3299499"/>
                  <a:gd name="connsiteY154" fmla="*/ 658179 h 2224519"/>
                  <a:gd name="connsiteX155" fmla="*/ 1170498 w 3299499"/>
                  <a:gd name="connsiteY155" fmla="*/ 497404 h 2224519"/>
                  <a:gd name="connsiteX156" fmla="*/ 1200641 w 3299499"/>
                  <a:gd name="connsiteY156" fmla="*/ 633056 h 2224519"/>
                  <a:gd name="connsiteX157" fmla="*/ 1115230 w 3299499"/>
                  <a:gd name="connsiteY157" fmla="*/ 869194 h 2224519"/>
                  <a:gd name="connsiteX158" fmla="*/ 1100158 w 3299499"/>
                  <a:gd name="connsiteY158" fmla="*/ 1004845 h 2224519"/>
                  <a:gd name="connsiteX159" fmla="*/ 904215 w 3299499"/>
                  <a:gd name="connsiteY159" fmla="*/ 1014893 h 2224519"/>
                  <a:gd name="connsiteX160" fmla="*/ 929336 w 3299499"/>
                  <a:gd name="connsiteY160" fmla="*/ 1175667 h 2224519"/>
                  <a:gd name="connsiteX161" fmla="*/ 708272 w 3299499"/>
                  <a:gd name="connsiteY161" fmla="*/ 984749 h 2224519"/>
                  <a:gd name="connsiteX162" fmla="*/ 607789 w 3299499"/>
                  <a:gd name="connsiteY162" fmla="*/ 914411 h 2224519"/>
                  <a:gd name="connsiteX163" fmla="*/ 809594 w 3299499"/>
                  <a:gd name="connsiteY163" fmla="*/ 1313832 h 2224519"/>
                  <a:gd name="connsiteX164" fmla="*/ 512330 w 3299499"/>
                  <a:gd name="connsiteY164" fmla="*/ 1356538 h 2224519"/>
                  <a:gd name="connsiteX165" fmla="*/ 647983 w 3299499"/>
                  <a:gd name="connsiteY165" fmla="*/ 1874028 h 2224519"/>
                  <a:gd name="connsiteX166" fmla="*/ 537449 w 3299499"/>
                  <a:gd name="connsiteY166" fmla="*/ 1798666 h 2224519"/>
                  <a:gd name="connsiteX167" fmla="*/ 391749 w 3299499"/>
                  <a:gd name="connsiteY167" fmla="*/ 1733351 h 2224519"/>
                  <a:gd name="connsiteX168" fmla="*/ 230975 w 3299499"/>
                  <a:gd name="connsiteY168" fmla="*/ 1436924 h 2224519"/>
                  <a:gd name="connsiteX169" fmla="*/ 356580 w 3299499"/>
                  <a:gd name="connsiteY169" fmla="*/ 1668037 h 2224519"/>
                  <a:gd name="connsiteX170" fmla="*/ 431942 w 3299499"/>
                  <a:gd name="connsiteY170" fmla="*/ 1833835 h 2224519"/>
                  <a:gd name="connsiteX171" fmla="*/ 527402 w 3299499"/>
                  <a:gd name="connsiteY171" fmla="*/ 1874028 h 2224519"/>
                  <a:gd name="connsiteX172" fmla="*/ 507305 w 3299499"/>
                  <a:gd name="connsiteY172" fmla="*/ 1989585 h 2224519"/>
                  <a:gd name="connsiteX173" fmla="*/ 311362 w 3299499"/>
                  <a:gd name="connsiteY173" fmla="*/ 2180503 h 2224519"/>
                  <a:gd name="connsiteX174" fmla="*/ 250235 w 3299499"/>
                  <a:gd name="connsiteY174" fmla="*/ 2142821 h 2224519"/>
                  <a:gd name="connsiteX175" fmla="*/ 220927 w 3299499"/>
                  <a:gd name="connsiteY175" fmla="*/ 1989584 h 2224519"/>
                  <a:gd name="connsiteX176" fmla="*/ 120444 w 3299499"/>
                  <a:gd name="connsiteY176" fmla="*/ 1909197 h 2224519"/>
                  <a:gd name="connsiteX177" fmla="*/ 65177 w 3299499"/>
                  <a:gd name="connsiteY177" fmla="*/ 1869004 h 2224519"/>
                  <a:gd name="connsiteX178" fmla="*/ 80251 w 3299499"/>
                  <a:gd name="connsiteY178" fmla="*/ 1673060 h 2224519"/>
                  <a:gd name="connsiteX179" fmla="*/ 205854 w 3299499"/>
                  <a:gd name="connsiteY179" fmla="*/ 1813738 h 2224519"/>
                  <a:gd name="connsiteX180" fmla="*/ 301314 w 3299499"/>
                  <a:gd name="connsiteY180" fmla="*/ 1974512 h 2224519"/>
                  <a:gd name="connsiteX181" fmla="*/ 326435 w 3299499"/>
                  <a:gd name="connsiteY181" fmla="*/ 1863979 h 2224519"/>
                  <a:gd name="connsiteX182" fmla="*/ 175710 w 3299499"/>
                  <a:gd name="connsiteY182" fmla="*/ 1517311 h 2224519"/>
                  <a:gd name="connsiteX183" fmla="*/ 150589 w 3299499"/>
                  <a:gd name="connsiteY183" fmla="*/ 1482143 h 2224519"/>
                  <a:gd name="connsiteX184" fmla="*/ 30008 w 3299499"/>
                  <a:gd name="connsiteY184" fmla="*/ 1642916 h 2224519"/>
                  <a:gd name="connsiteX185" fmla="*/ 19959 w 3299499"/>
                  <a:gd name="connsiteY185" fmla="*/ 1798665 h 2224519"/>
                  <a:gd name="connsiteX186" fmla="*/ 75227 w 3299499"/>
                  <a:gd name="connsiteY186" fmla="*/ 1301271 h 2224519"/>
                  <a:gd name="connsiteX187" fmla="*/ 175709 w 3299499"/>
                  <a:gd name="connsiteY187" fmla="*/ 1341465 h 2224519"/>
                  <a:gd name="connsiteX188" fmla="*/ 170685 w 3299499"/>
                  <a:gd name="connsiteY188" fmla="*/ 1125426 h 2224519"/>
                  <a:gd name="connsiteX189" fmla="*/ 95322 w 3299499"/>
                  <a:gd name="connsiteY189" fmla="*/ 1235957 h 2224519"/>
                  <a:gd name="connsiteX190" fmla="*/ 180733 w 3299499"/>
                  <a:gd name="connsiteY190" fmla="*/ 1045039 h 2224519"/>
                  <a:gd name="connsiteX191" fmla="*/ 276193 w 3299499"/>
                  <a:gd name="connsiteY191" fmla="*/ 864168 h 2224519"/>
                  <a:gd name="connsiteX192" fmla="*/ 471298 w 3299499"/>
                  <a:gd name="connsiteY19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03057 w 3299499"/>
                  <a:gd name="connsiteY57" fmla="*/ 700144 h 2224519"/>
                  <a:gd name="connsiteX58" fmla="*/ 2931321 w 3299499"/>
                  <a:gd name="connsiteY58" fmla="*/ 865646 h 2224519"/>
                  <a:gd name="connsiteX59" fmla="*/ 2939596 w 3299499"/>
                  <a:gd name="connsiteY59" fmla="*/ 960811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52008 w 3299499"/>
                  <a:gd name="connsiteY64" fmla="*/ 952535 h 2224519"/>
                  <a:gd name="connsiteX65" fmla="*/ 2844432 w 3299499"/>
                  <a:gd name="connsiteY65" fmla="*/ 646356 h 2224519"/>
                  <a:gd name="connsiteX66" fmla="*/ 2646842 w 3299499"/>
                  <a:gd name="connsiteY66" fmla="*/ 225252 h 2224519"/>
                  <a:gd name="connsiteX67" fmla="*/ 3022347 w 3299499"/>
                  <a:gd name="connsiteY67" fmla="*/ 600842 h 2224519"/>
                  <a:gd name="connsiteX68" fmla="*/ 3146474 w 3299499"/>
                  <a:gd name="connsiteY68" fmla="*/ 824271 h 2224519"/>
                  <a:gd name="connsiteX69" fmla="*/ 3295297 w 3299499"/>
                  <a:gd name="connsiteY69" fmla="*/ 1254404 h 2224519"/>
                  <a:gd name="connsiteX70" fmla="*/ 3022994 w 3299499"/>
                  <a:gd name="connsiteY70" fmla="*/ 1569182 h 2224519"/>
                  <a:gd name="connsiteX71" fmla="*/ 2712657 w 3299499"/>
                  <a:gd name="connsiteY71" fmla="*/ 1572996 h 2224519"/>
                  <a:gd name="connsiteX72" fmla="*/ 2364994 w 3299499"/>
                  <a:gd name="connsiteY72" fmla="*/ 1739684 h 2224519"/>
                  <a:gd name="connsiteX73" fmla="*/ 1741107 w 3299499"/>
                  <a:gd name="connsiteY73" fmla="*/ 1953996 h 2224519"/>
                  <a:gd name="connsiteX74" fmla="*/ 1783969 w 3299499"/>
                  <a:gd name="connsiteY74" fmla="*/ 1796834 h 2224519"/>
                  <a:gd name="connsiteX75" fmla="*/ 1836357 w 3299499"/>
                  <a:gd name="connsiteY75" fmla="*/ 1606334 h 2224519"/>
                  <a:gd name="connsiteX76" fmla="*/ 2164969 w 3299499"/>
                  <a:gd name="connsiteY76" fmla="*/ 1577759 h 2224519"/>
                  <a:gd name="connsiteX77" fmla="*/ 2050669 w 3299499"/>
                  <a:gd name="connsiteY77" fmla="*/ 1434884 h 2224519"/>
                  <a:gd name="connsiteX78" fmla="*/ 2241169 w 3299499"/>
                  <a:gd name="connsiteY78" fmla="*/ 1339634 h 2224519"/>
                  <a:gd name="connsiteX79" fmla="*/ 2339650 w 3299499"/>
                  <a:gd name="connsiteY79" fmla="*/ 1482143 h 2224519"/>
                  <a:gd name="connsiteX80" fmla="*/ 2331894 w 3299499"/>
                  <a:gd name="connsiteY80" fmla="*/ 1673849 h 2224519"/>
                  <a:gd name="connsiteX81" fmla="*/ 2343788 w 3299499"/>
                  <a:gd name="connsiteY81" fmla="*/ 1428354 h 2224519"/>
                  <a:gd name="connsiteX82" fmla="*/ 2720306 w 3299499"/>
                  <a:gd name="connsiteY82" fmla="*/ 1293883 h 2224519"/>
                  <a:gd name="connsiteX83" fmla="*/ 2888869 w 3299499"/>
                  <a:gd name="connsiteY83" fmla="*/ 1406308 h 2224519"/>
                  <a:gd name="connsiteX84" fmla="*/ 2769954 w 3299499"/>
                  <a:gd name="connsiteY84" fmla="*/ 1300090 h 2224519"/>
                  <a:gd name="connsiteX85" fmla="*/ 2889945 w 3299499"/>
                  <a:gd name="connsiteY85" fmla="*/ 1304227 h 2224519"/>
                  <a:gd name="connsiteX86" fmla="*/ 3067860 w 3299499"/>
                  <a:gd name="connsiteY86" fmla="*/ 1432491 h 2224519"/>
                  <a:gd name="connsiteX87" fmla="*/ 3217093 w 3299499"/>
                  <a:gd name="connsiteY87" fmla="*/ 1277570 h 2224519"/>
                  <a:gd name="connsiteX88" fmla="*/ 3237501 w 3299499"/>
                  <a:gd name="connsiteY88" fmla="*/ 1072524 h 2224519"/>
                  <a:gd name="connsiteX89" fmla="*/ 3071998 w 3299499"/>
                  <a:gd name="connsiteY89" fmla="*/ 1386978 h 2224519"/>
                  <a:gd name="connsiteX90" fmla="*/ 3109236 w 3299499"/>
                  <a:gd name="connsiteY90" fmla="*/ 1312503 h 2224519"/>
                  <a:gd name="connsiteX91" fmla="*/ 2894083 w 3299499"/>
                  <a:gd name="connsiteY91" fmla="*/ 1266989 h 2224519"/>
                  <a:gd name="connsiteX92" fmla="*/ 2794782 w 3299499"/>
                  <a:gd name="connsiteY92" fmla="*/ 1204926 h 2224519"/>
                  <a:gd name="connsiteX93" fmla="*/ 2584069 w 3299499"/>
                  <a:gd name="connsiteY93" fmla="*/ 1239621 h 2224519"/>
                  <a:gd name="connsiteX94" fmla="*/ 2044267 w 3299499"/>
                  <a:gd name="connsiteY94" fmla="*/ 1386634 h 2224519"/>
                  <a:gd name="connsiteX95" fmla="*/ 2005425 w 3299499"/>
                  <a:gd name="connsiteY95" fmla="*/ 1225334 h 2224519"/>
                  <a:gd name="connsiteX96" fmla="*/ 2372137 w 3299499"/>
                  <a:gd name="connsiteY96" fmla="*/ 1108652 h 2224519"/>
                  <a:gd name="connsiteX97" fmla="*/ 2803144 w 3299499"/>
                  <a:gd name="connsiteY97" fmla="*/ 1101508 h 2224519"/>
                  <a:gd name="connsiteX98" fmla="*/ 2560257 w 3299499"/>
                  <a:gd name="connsiteY98" fmla="*/ 820521 h 2224519"/>
                  <a:gd name="connsiteX99" fmla="*/ 2226881 w 3299499"/>
                  <a:gd name="connsiteY99" fmla="*/ 1049121 h 2224519"/>
                  <a:gd name="connsiteX100" fmla="*/ 2105637 w 3299499"/>
                  <a:gd name="connsiteY100" fmla="*/ 967096 h 2224519"/>
                  <a:gd name="connsiteX101" fmla="*/ 1771168 w 3299499"/>
                  <a:gd name="connsiteY101" fmla="*/ 1203194 h 2224519"/>
                  <a:gd name="connsiteX102" fmla="*/ 1666272 w 3299499"/>
                  <a:gd name="connsiteY102" fmla="*/ 1103537 h 2224519"/>
                  <a:gd name="connsiteX103" fmla="*/ 1333340 w 3299499"/>
                  <a:gd name="connsiteY103" fmla="*/ 1505003 h 2224519"/>
                  <a:gd name="connsiteX104" fmla="*/ 1260930 w 3299499"/>
                  <a:gd name="connsiteY104" fmla="*/ 1457024 h 2224519"/>
                  <a:gd name="connsiteX105" fmla="*/ 1613074 w 3299499"/>
                  <a:gd name="connsiteY105" fmla="*/ 1076685 h 2224519"/>
                  <a:gd name="connsiteX106" fmla="*/ 1920715 w 3299499"/>
                  <a:gd name="connsiteY106" fmla="*/ 821267 h 2224519"/>
                  <a:gd name="connsiteX107" fmla="*/ 1829273 w 3299499"/>
                  <a:gd name="connsiteY107" fmla="*/ 817291 h 2224519"/>
                  <a:gd name="connsiteX108" fmla="*/ 1773614 w 3299499"/>
                  <a:gd name="connsiteY108" fmla="*/ 761632 h 2224519"/>
                  <a:gd name="connsiteX109" fmla="*/ 1456874 w 3299499"/>
                  <a:gd name="connsiteY109" fmla="*/ 1004847 h 2224519"/>
                  <a:gd name="connsiteX110" fmla="*/ 1527211 w 3299499"/>
                  <a:gd name="connsiteY110" fmla="*/ 753639 h 2224519"/>
                  <a:gd name="connsiteX111" fmla="*/ 1421703 w 3299499"/>
                  <a:gd name="connsiteY111" fmla="*/ 834026 h 2224519"/>
                  <a:gd name="connsiteX112" fmla="*/ 1512138 w 3299499"/>
                  <a:gd name="connsiteY112" fmla="*/ 834026 h 2224519"/>
                  <a:gd name="connsiteX113" fmla="*/ 1371461 w 3299499"/>
                  <a:gd name="connsiteY113" fmla="*/ 1019920 h 2224519"/>
                  <a:gd name="connsiteX114" fmla="*/ 1115228 w 3299499"/>
                  <a:gd name="connsiteY114" fmla="*/ 1246008 h 2224519"/>
                  <a:gd name="connsiteX115" fmla="*/ 907141 w 3299499"/>
                  <a:gd name="connsiteY115" fmla="*/ 1537410 h 2224519"/>
                  <a:gd name="connsiteX116" fmla="*/ 858995 w 3299499"/>
                  <a:gd name="connsiteY116" fmla="*/ 1612773 h 2224519"/>
                  <a:gd name="connsiteX117" fmla="*/ 1009720 w 3299499"/>
                  <a:gd name="connsiteY117" fmla="*/ 1909199 h 2224519"/>
                  <a:gd name="connsiteX118" fmla="*/ 1100156 w 3299499"/>
                  <a:gd name="connsiteY118" fmla="*/ 1889102 h 2224519"/>
                  <a:gd name="connsiteX119" fmla="*/ 1243117 w 3299499"/>
                  <a:gd name="connsiteY119" fmla="*/ 1429806 h 2224519"/>
                  <a:gd name="connsiteX120" fmla="*/ 1356169 w 3299499"/>
                  <a:gd name="connsiteY120" fmla="*/ 1501105 h 2224519"/>
                  <a:gd name="connsiteX121" fmla="*/ 1352194 w 3299499"/>
                  <a:gd name="connsiteY121" fmla="*/ 1596520 h 2224519"/>
                  <a:gd name="connsiteX122" fmla="*/ 1324384 w 3299499"/>
                  <a:gd name="connsiteY122" fmla="*/ 1770376 h 2224519"/>
                  <a:gd name="connsiteX123" fmla="*/ 1416465 w 3299499"/>
                  <a:gd name="connsiteY123" fmla="*/ 1910842 h 2224519"/>
                  <a:gd name="connsiteX124" fmla="*/ 1340269 w 3299499"/>
                  <a:gd name="connsiteY124" fmla="*/ 1640250 h 2224519"/>
                  <a:gd name="connsiteX125" fmla="*/ 1606637 w 3299499"/>
                  <a:gd name="connsiteY125" fmla="*/ 1513030 h 2224519"/>
                  <a:gd name="connsiteX126" fmla="*/ 1723643 w 3299499"/>
                  <a:gd name="connsiteY126" fmla="*/ 1293596 h 2224519"/>
                  <a:gd name="connsiteX127" fmla="*/ 1989073 w 3299499"/>
                  <a:gd name="connsiteY127" fmla="*/ 1262840 h 2224519"/>
                  <a:gd name="connsiteX128" fmla="*/ 1885956 w 3299499"/>
                  <a:gd name="connsiteY128" fmla="*/ 1550615 h 2224519"/>
                  <a:gd name="connsiteX129" fmla="*/ 1755393 w 3299499"/>
                  <a:gd name="connsiteY129" fmla="*/ 1719046 h 2224519"/>
                  <a:gd name="connsiteX130" fmla="*/ 1596312 w 3299499"/>
                  <a:gd name="connsiteY130" fmla="*/ 2013962 h 2224519"/>
                  <a:gd name="connsiteX131" fmla="*/ 1574831 w 3299499"/>
                  <a:gd name="connsiteY131" fmla="*/ 1921749 h 2224519"/>
                  <a:gd name="connsiteX132" fmla="*/ 1471464 w 3299499"/>
                  <a:gd name="connsiteY132" fmla="*/ 2065646 h 2224519"/>
                  <a:gd name="connsiteX133" fmla="*/ 1582781 w 3299499"/>
                  <a:gd name="connsiteY133" fmla="*/ 2133232 h 2224519"/>
                  <a:gd name="connsiteX134" fmla="*/ 1451584 w 3299499"/>
                  <a:gd name="connsiteY134" fmla="*/ 2200818 h 2224519"/>
                  <a:gd name="connsiteX135" fmla="*/ 1228948 w 3299499"/>
                  <a:gd name="connsiteY135" fmla="*/ 2208769 h 2224519"/>
                  <a:gd name="connsiteX136" fmla="*/ 982457 w 3299499"/>
                  <a:gd name="connsiteY136" fmla="*/ 2216722 h 2224519"/>
                  <a:gd name="connsiteX137" fmla="*/ 966555 w 3299499"/>
                  <a:gd name="connsiteY137" fmla="*/ 2137207 h 2224519"/>
                  <a:gd name="connsiteX138" fmla="*/ 1197143 w 3299499"/>
                  <a:gd name="connsiteY138" fmla="*/ 2161061 h 2224519"/>
                  <a:gd name="connsiteX139" fmla="*/ 1324364 w 3299499"/>
                  <a:gd name="connsiteY139" fmla="*/ 2141182 h 2224519"/>
                  <a:gd name="connsiteX140" fmla="*/ 1280632 w 3299499"/>
                  <a:gd name="connsiteY140" fmla="*/ 1954329 h 2224519"/>
                  <a:gd name="connsiteX141" fmla="*/ 1407852 w 3299499"/>
                  <a:gd name="connsiteY141" fmla="*/ 1926500 h 2224519"/>
                  <a:gd name="connsiteX142" fmla="*/ 1247453 w 3299499"/>
                  <a:gd name="connsiteY142" fmla="*/ 1884840 h 2224519"/>
                  <a:gd name="connsiteX143" fmla="*/ 1182614 w 3299499"/>
                  <a:gd name="connsiteY143" fmla="*/ 2054900 h 2224519"/>
                  <a:gd name="connsiteX144" fmla="*/ 1024793 w 3299499"/>
                  <a:gd name="connsiteY144" fmla="*/ 2120214 h 2224519"/>
                  <a:gd name="connsiteX145" fmla="*/ 884116 w 3299499"/>
                  <a:gd name="connsiteY145" fmla="*/ 1758474 h 2224519"/>
                  <a:gd name="connsiteX146" fmla="*/ 843922 w 3299499"/>
                  <a:gd name="connsiteY146" fmla="*/ 2069973 h 2224519"/>
                  <a:gd name="connsiteX147" fmla="*/ 703246 w 3299499"/>
                  <a:gd name="connsiteY147" fmla="*/ 1657991 h 2224519"/>
                  <a:gd name="connsiteX148" fmla="*/ 803729 w 3299499"/>
                  <a:gd name="connsiteY148" fmla="*/ 1406782 h 2224519"/>
                  <a:gd name="connsiteX149" fmla="*/ 884115 w 3299499"/>
                  <a:gd name="connsiteY149" fmla="*/ 1246008 h 2224519"/>
                  <a:gd name="connsiteX150" fmla="*/ 1160446 w 3299499"/>
                  <a:gd name="connsiteY150" fmla="*/ 1125427 h 2224519"/>
                  <a:gd name="connsiteX151" fmla="*/ 1637744 w 3299499"/>
                  <a:gd name="connsiteY151" fmla="*/ 648131 h 2224519"/>
                  <a:gd name="connsiteX152" fmla="*/ 1763348 w 3299499"/>
                  <a:gd name="connsiteY152" fmla="*/ 336632 h 2224519"/>
                  <a:gd name="connsiteX153" fmla="*/ 1642768 w 3299499"/>
                  <a:gd name="connsiteY153" fmla="*/ 376825 h 2224519"/>
                  <a:gd name="connsiteX154" fmla="*/ 1451848 w 3299499"/>
                  <a:gd name="connsiteY154" fmla="*/ 658179 h 2224519"/>
                  <a:gd name="connsiteX155" fmla="*/ 1170498 w 3299499"/>
                  <a:gd name="connsiteY155" fmla="*/ 497404 h 2224519"/>
                  <a:gd name="connsiteX156" fmla="*/ 1200641 w 3299499"/>
                  <a:gd name="connsiteY156" fmla="*/ 633056 h 2224519"/>
                  <a:gd name="connsiteX157" fmla="*/ 1115230 w 3299499"/>
                  <a:gd name="connsiteY157" fmla="*/ 869194 h 2224519"/>
                  <a:gd name="connsiteX158" fmla="*/ 1100158 w 3299499"/>
                  <a:gd name="connsiteY158" fmla="*/ 1004845 h 2224519"/>
                  <a:gd name="connsiteX159" fmla="*/ 904215 w 3299499"/>
                  <a:gd name="connsiteY159" fmla="*/ 1014893 h 2224519"/>
                  <a:gd name="connsiteX160" fmla="*/ 929336 w 3299499"/>
                  <a:gd name="connsiteY160" fmla="*/ 1175667 h 2224519"/>
                  <a:gd name="connsiteX161" fmla="*/ 708272 w 3299499"/>
                  <a:gd name="connsiteY161" fmla="*/ 984749 h 2224519"/>
                  <a:gd name="connsiteX162" fmla="*/ 607789 w 3299499"/>
                  <a:gd name="connsiteY162" fmla="*/ 914411 h 2224519"/>
                  <a:gd name="connsiteX163" fmla="*/ 809594 w 3299499"/>
                  <a:gd name="connsiteY163" fmla="*/ 1313832 h 2224519"/>
                  <a:gd name="connsiteX164" fmla="*/ 512330 w 3299499"/>
                  <a:gd name="connsiteY164" fmla="*/ 1356538 h 2224519"/>
                  <a:gd name="connsiteX165" fmla="*/ 647983 w 3299499"/>
                  <a:gd name="connsiteY165" fmla="*/ 1874028 h 2224519"/>
                  <a:gd name="connsiteX166" fmla="*/ 537449 w 3299499"/>
                  <a:gd name="connsiteY166" fmla="*/ 1798666 h 2224519"/>
                  <a:gd name="connsiteX167" fmla="*/ 391749 w 3299499"/>
                  <a:gd name="connsiteY167" fmla="*/ 1733351 h 2224519"/>
                  <a:gd name="connsiteX168" fmla="*/ 230975 w 3299499"/>
                  <a:gd name="connsiteY168" fmla="*/ 1436924 h 2224519"/>
                  <a:gd name="connsiteX169" fmla="*/ 356580 w 3299499"/>
                  <a:gd name="connsiteY169" fmla="*/ 1668037 h 2224519"/>
                  <a:gd name="connsiteX170" fmla="*/ 431942 w 3299499"/>
                  <a:gd name="connsiteY170" fmla="*/ 1833835 h 2224519"/>
                  <a:gd name="connsiteX171" fmla="*/ 527402 w 3299499"/>
                  <a:gd name="connsiteY171" fmla="*/ 1874028 h 2224519"/>
                  <a:gd name="connsiteX172" fmla="*/ 507305 w 3299499"/>
                  <a:gd name="connsiteY172" fmla="*/ 1989585 h 2224519"/>
                  <a:gd name="connsiteX173" fmla="*/ 311362 w 3299499"/>
                  <a:gd name="connsiteY173" fmla="*/ 2180503 h 2224519"/>
                  <a:gd name="connsiteX174" fmla="*/ 250235 w 3299499"/>
                  <a:gd name="connsiteY174" fmla="*/ 2142821 h 2224519"/>
                  <a:gd name="connsiteX175" fmla="*/ 220927 w 3299499"/>
                  <a:gd name="connsiteY175" fmla="*/ 1989584 h 2224519"/>
                  <a:gd name="connsiteX176" fmla="*/ 120444 w 3299499"/>
                  <a:gd name="connsiteY176" fmla="*/ 1909197 h 2224519"/>
                  <a:gd name="connsiteX177" fmla="*/ 65177 w 3299499"/>
                  <a:gd name="connsiteY177" fmla="*/ 1869004 h 2224519"/>
                  <a:gd name="connsiteX178" fmla="*/ 80251 w 3299499"/>
                  <a:gd name="connsiteY178" fmla="*/ 1673060 h 2224519"/>
                  <a:gd name="connsiteX179" fmla="*/ 205854 w 3299499"/>
                  <a:gd name="connsiteY179" fmla="*/ 1813738 h 2224519"/>
                  <a:gd name="connsiteX180" fmla="*/ 301314 w 3299499"/>
                  <a:gd name="connsiteY180" fmla="*/ 1974512 h 2224519"/>
                  <a:gd name="connsiteX181" fmla="*/ 326435 w 3299499"/>
                  <a:gd name="connsiteY181" fmla="*/ 1863979 h 2224519"/>
                  <a:gd name="connsiteX182" fmla="*/ 175710 w 3299499"/>
                  <a:gd name="connsiteY182" fmla="*/ 1517311 h 2224519"/>
                  <a:gd name="connsiteX183" fmla="*/ 150589 w 3299499"/>
                  <a:gd name="connsiteY183" fmla="*/ 1482143 h 2224519"/>
                  <a:gd name="connsiteX184" fmla="*/ 30008 w 3299499"/>
                  <a:gd name="connsiteY184" fmla="*/ 1642916 h 2224519"/>
                  <a:gd name="connsiteX185" fmla="*/ 19959 w 3299499"/>
                  <a:gd name="connsiteY185" fmla="*/ 1798665 h 2224519"/>
                  <a:gd name="connsiteX186" fmla="*/ 75227 w 3299499"/>
                  <a:gd name="connsiteY186" fmla="*/ 1301271 h 2224519"/>
                  <a:gd name="connsiteX187" fmla="*/ 175709 w 3299499"/>
                  <a:gd name="connsiteY187" fmla="*/ 1341465 h 2224519"/>
                  <a:gd name="connsiteX188" fmla="*/ 170685 w 3299499"/>
                  <a:gd name="connsiteY188" fmla="*/ 1125426 h 2224519"/>
                  <a:gd name="connsiteX189" fmla="*/ 95322 w 3299499"/>
                  <a:gd name="connsiteY189" fmla="*/ 1235957 h 2224519"/>
                  <a:gd name="connsiteX190" fmla="*/ 180733 w 3299499"/>
                  <a:gd name="connsiteY190" fmla="*/ 1045039 h 2224519"/>
                  <a:gd name="connsiteX191" fmla="*/ 276193 w 3299499"/>
                  <a:gd name="connsiteY191" fmla="*/ 864168 h 2224519"/>
                  <a:gd name="connsiteX192" fmla="*/ 471298 w 3299499"/>
                  <a:gd name="connsiteY19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931321 w 3299499"/>
                  <a:gd name="connsiteY57" fmla="*/ 865646 h 2224519"/>
                  <a:gd name="connsiteX58" fmla="*/ 2939596 w 3299499"/>
                  <a:gd name="connsiteY58" fmla="*/ 960811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3071999 w 3299499"/>
                  <a:gd name="connsiteY62" fmla="*/ 861508 h 2224519"/>
                  <a:gd name="connsiteX63" fmla="*/ 2952008 w 3299499"/>
                  <a:gd name="connsiteY63" fmla="*/ 952535 h 2224519"/>
                  <a:gd name="connsiteX64" fmla="*/ 2844432 w 3299499"/>
                  <a:gd name="connsiteY64" fmla="*/ 646356 h 2224519"/>
                  <a:gd name="connsiteX65" fmla="*/ 2646842 w 3299499"/>
                  <a:gd name="connsiteY65" fmla="*/ 225252 h 2224519"/>
                  <a:gd name="connsiteX66" fmla="*/ 3022347 w 3299499"/>
                  <a:gd name="connsiteY66" fmla="*/ 600842 h 2224519"/>
                  <a:gd name="connsiteX67" fmla="*/ 3146474 w 3299499"/>
                  <a:gd name="connsiteY67" fmla="*/ 824271 h 2224519"/>
                  <a:gd name="connsiteX68" fmla="*/ 3295297 w 3299499"/>
                  <a:gd name="connsiteY68" fmla="*/ 1254404 h 2224519"/>
                  <a:gd name="connsiteX69" fmla="*/ 3022994 w 3299499"/>
                  <a:gd name="connsiteY69" fmla="*/ 1569182 h 2224519"/>
                  <a:gd name="connsiteX70" fmla="*/ 2712657 w 3299499"/>
                  <a:gd name="connsiteY70" fmla="*/ 1572996 h 2224519"/>
                  <a:gd name="connsiteX71" fmla="*/ 2364994 w 3299499"/>
                  <a:gd name="connsiteY71" fmla="*/ 1739684 h 2224519"/>
                  <a:gd name="connsiteX72" fmla="*/ 1741107 w 3299499"/>
                  <a:gd name="connsiteY72" fmla="*/ 1953996 h 2224519"/>
                  <a:gd name="connsiteX73" fmla="*/ 1783969 w 3299499"/>
                  <a:gd name="connsiteY73" fmla="*/ 1796834 h 2224519"/>
                  <a:gd name="connsiteX74" fmla="*/ 1836357 w 3299499"/>
                  <a:gd name="connsiteY74" fmla="*/ 1606334 h 2224519"/>
                  <a:gd name="connsiteX75" fmla="*/ 2164969 w 3299499"/>
                  <a:gd name="connsiteY75" fmla="*/ 1577759 h 2224519"/>
                  <a:gd name="connsiteX76" fmla="*/ 2050669 w 3299499"/>
                  <a:gd name="connsiteY76" fmla="*/ 1434884 h 2224519"/>
                  <a:gd name="connsiteX77" fmla="*/ 2241169 w 3299499"/>
                  <a:gd name="connsiteY77" fmla="*/ 1339634 h 2224519"/>
                  <a:gd name="connsiteX78" fmla="*/ 2339650 w 3299499"/>
                  <a:gd name="connsiteY78" fmla="*/ 1482143 h 2224519"/>
                  <a:gd name="connsiteX79" fmla="*/ 2331894 w 3299499"/>
                  <a:gd name="connsiteY79" fmla="*/ 1673849 h 2224519"/>
                  <a:gd name="connsiteX80" fmla="*/ 2343788 w 3299499"/>
                  <a:gd name="connsiteY80" fmla="*/ 1428354 h 2224519"/>
                  <a:gd name="connsiteX81" fmla="*/ 2720306 w 3299499"/>
                  <a:gd name="connsiteY81" fmla="*/ 1293883 h 2224519"/>
                  <a:gd name="connsiteX82" fmla="*/ 2888869 w 3299499"/>
                  <a:gd name="connsiteY82" fmla="*/ 1406308 h 2224519"/>
                  <a:gd name="connsiteX83" fmla="*/ 2769954 w 3299499"/>
                  <a:gd name="connsiteY83" fmla="*/ 1300090 h 2224519"/>
                  <a:gd name="connsiteX84" fmla="*/ 2889945 w 3299499"/>
                  <a:gd name="connsiteY84" fmla="*/ 1304227 h 2224519"/>
                  <a:gd name="connsiteX85" fmla="*/ 3067860 w 3299499"/>
                  <a:gd name="connsiteY85" fmla="*/ 1432491 h 2224519"/>
                  <a:gd name="connsiteX86" fmla="*/ 3217093 w 3299499"/>
                  <a:gd name="connsiteY86" fmla="*/ 1277570 h 2224519"/>
                  <a:gd name="connsiteX87" fmla="*/ 3237501 w 3299499"/>
                  <a:gd name="connsiteY87" fmla="*/ 1072524 h 2224519"/>
                  <a:gd name="connsiteX88" fmla="*/ 3071998 w 3299499"/>
                  <a:gd name="connsiteY88" fmla="*/ 1386978 h 2224519"/>
                  <a:gd name="connsiteX89" fmla="*/ 3109236 w 3299499"/>
                  <a:gd name="connsiteY89" fmla="*/ 1312503 h 2224519"/>
                  <a:gd name="connsiteX90" fmla="*/ 2894083 w 3299499"/>
                  <a:gd name="connsiteY90" fmla="*/ 1266989 h 2224519"/>
                  <a:gd name="connsiteX91" fmla="*/ 2794782 w 3299499"/>
                  <a:gd name="connsiteY91" fmla="*/ 1204926 h 2224519"/>
                  <a:gd name="connsiteX92" fmla="*/ 2584069 w 3299499"/>
                  <a:gd name="connsiteY92" fmla="*/ 1239621 h 2224519"/>
                  <a:gd name="connsiteX93" fmla="*/ 2044267 w 3299499"/>
                  <a:gd name="connsiteY93" fmla="*/ 1386634 h 2224519"/>
                  <a:gd name="connsiteX94" fmla="*/ 2005425 w 3299499"/>
                  <a:gd name="connsiteY94" fmla="*/ 1225334 h 2224519"/>
                  <a:gd name="connsiteX95" fmla="*/ 2372137 w 3299499"/>
                  <a:gd name="connsiteY95" fmla="*/ 1108652 h 2224519"/>
                  <a:gd name="connsiteX96" fmla="*/ 2803144 w 3299499"/>
                  <a:gd name="connsiteY96" fmla="*/ 1101508 h 2224519"/>
                  <a:gd name="connsiteX97" fmla="*/ 2560257 w 3299499"/>
                  <a:gd name="connsiteY97" fmla="*/ 820521 h 2224519"/>
                  <a:gd name="connsiteX98" fmla="*/ 2226881 w 3299499"/>
                  <a:gd name="connsiteY98" fmla="*/ 1049121 h 2224519"/>
                  <a:gd name="connsiteX99" fmla="*/ 2105637 w 3299499"/>
                  <a:gd name="connsiteY99" fmla="*/ 967096 h 2224519"/>
                  <a:gd name="connsiteX100" fmla="*/ 1771168 w 3299499"/>
                  <a:gd name="connsiteY100" fmla="*/ 1203194 h 2224519"/>
                  <a:gd name="connsiteX101" fmla="*/ 1666272 w 3299499"/>
                  <a:gd name="connsiteY101" fmla="*/ 1103537 h 2224519"/>
                  <a:gd name="connsiteX102" fmla="*/ 1333340 w 3299499"/>
                  <a:gd name="connsiteY102" fmla="*/ 1505003 h 2224519"/>
                  <a:gd name="connsiteX103" fmla="*/ 1260930 w 3299499"/>
                  <a:gd name="connsiteY103" fmla="*/ 1457024 h 2224519"/>
                  <a:gd name="connsiteX104" fmla="*/ 1613074 w 3299499"/>
                  <a:gd name="connsiteY104" fmla="*/ 1076685 h 2224519"/>
                  <a:gd name="connsiteX105" fmla="*/ 1920715 w 3299499"/>
                  <a:gd name="connsiteY105" fmla="*/ 821267 h 2224519"/>
                  <a:gd name="connsiteX106" fmla="*/ 1829273 w 3299499"/>
                  <a:gd name="connsiteY106" fmla="*/ 817291 h 2224519"/>
                  <a:gd name="connsiteX107" fmla="*/ 1773614 w 3299499"/>
                  <a:gd name="connsiteY107" fmla="*/ 761632 h 2224519"/>
                  <a:gd name="connsiteX108" fmla="*/ 1456874 w 3299499"/>
                  <a:gd name="connsiteY108" fmla="*/ 1004847 h 2224519"/>
                  <a:gd name="connsiteX109" fmla="*/ 1527211 w 3299499"/>
                  <a:gd name="connsiteY109" fmla="*/ 753639 h 2224519"/>
                  <a:gd name="connsiteX110" fmla="*/ 1421703 w 3299499"/>
                  <a:gd name="connsiteY110" fmla="*/ 834026 h 2224519"/>
                  <a:gd name="connsiteX111" fmla="*/ 1512138 w 3299499"/>
                  <a:gd name="connsiteY111" fmla="*/ 834026 h 2224519"/>
                  <a:gd name="connsiteX112" fmla="*/ 1371461 w 3299499"/>
                  <a:gd name="connsiteY112" fmla="*/ 1019920 h 2224519"/>
                  <a:gd name="connsiteX113" fmla="*/ 1115228 w 3299499"/>
                  <a:gd name="connsiteY113" fmla="*/ 1246008 h 2224519"/>
                  <a:gd name="connsiteX114" fmla="*/ 907141 w 3299499"/>
                  <a:gd name="connsiteY114" fmla="*/ 1537410 h 2224519"/>
                  <a:gd name="connsiteX115" fmla="*/ 858995 w 3299499"/>
                  <a:gd name="connsiteY115" fmla="*/ 1612773 h 2224519"/>
                  <a:gd name="connsiteX116" fmla="*/ 1009720 w 3299499"/>
                  <a:gd name="connsiteY116" fmla="*/ 1909199 h 2224519"/>
                  <a:gd name="connsiteX117" fmla="*/ 1100156 w 3299499"/>
                  <a:gd name="connsiteY117" fmla="*/ 1889102 h 2224519"/>
                  <a:gd name="connsiteX118" fmla="*/ 1243117 w 3299499"/>
                  <a:gd name="connsiteY118" fmla="*/ 1429806 h 2224519"/>
                  <a:gd name="connsiteX119" fmla="*/ 1356169 w 3299499"/>
                  <a:gd name="connsiteY119" fmla="*/ 1501105 h 2224519"/>
                  <a:gd name="connsiteX120" fmla="*/ 1352194 w 3299499"/>
                  <a:gd name="connsiteY120" fmla="*/ 1596520 h 2224519"/>
                  <a:gd name="connsiteX121" fmla="*/ 1324384 w 3299499"/>
                  <a:gd name="connsiteY121" fmla="*/ 1770376 h 2224519"/>
                  <a:gd name="connsiteX122" fmla="*/ 1416465 w 3299499"/>
                  <a:gd name="connsiteY122" fmla="*/ 1910842 h 2224519"/>
                  <a:gd name="connsiteX123" fmla="*/ 1340269 w 3299499"/>
                  <a:gd name="connsiteY123" fmla="*/ 1640250 h 2224519"/>
                  <a:gd name="connsiteX124" fmla="*/ 1606637 w 3299499"/>
                  <a:gd name="connsiteY124" fmla="*/ 1513030 h 2224519"/>
                  <a:gd name="connsiteX125" fmla="*/ 1723643 w 3299499"/>
                  <a:gd name="connsiteY125" fmla="*/ 1293596 h 2224519"/>
                  <a:gd name="connsiteX126" fmla="*/ 1989073 w 3299499"/>
                  <a:gd name="connsiteY126" fmla="*/ 1262840 h 2224519"/>
                  <a:gd name="connsiteX127" fmla="*/ 1885956 w 3299499"/>
                  <a:gd name="connsiteY127" fmla="*/ 1550615 h 2224519"/>
                  <a:gd name="connsiteX128" fmla="*/ 1755393 w 3299499"/>
                  <a:gd name="connsiteY128" fmla="*/ 1719046 h 2224519"/>
                  <a:gd name="connsiteX129" fmla="*/ 1596312 w 3299499"/>
                  <a:gd name="connsiteY129" fmla="*/ 2013962 h 2224519"/>
                  <a:gd name="connsiteX130" fmla="*/ 1574831 w 3299499"/>
                  <a:gd name="connsiteY130" fmla="*/ 1921749 h 2224519"/>
                  <a:gd name="connsiteX131" fmla="*/ 1471464 w 3299499"/>
                  <a:gd name="connsiteY131" fmla="*/ 2065646 h 2224519"/>
                  <a:gd name="connsiteX132" fmla="*/ 1582781 w 3299499"/>
                  <a:gd name="connsiteY132" fmla="*/ 2133232 h 2224519"/>
                  <a:gd name="connsiteX133" fmla="*/ 1451584 w 3299499"/>
                  <a:gd name="connsiteY133" fmla="*/ 2200818 h 2224519"/>
                  <a:gd name="connsiteX134" fmla="*/ 1228948 w 3299499"/>
                  <a:gd name="connsiteY134" fmla="*/ 2208769 h 2224519"/>
                  <a:gd name="connsiteX135" fmla="*/ 982457 w 3299499"/>
                  <a:gd name="connsiteY135" fmla="*/ 2216722 h 2224519"/>
                  <a:gd name="connsiteX136" fmla="*/ 966555 w 3299499"/>
                  <a:gd name="connsiteY136" fmla="*/ 2137207 h 2224519"/>
                  <a:gd name="connsiteX137" fmla="*/ 1197143 w 3299499"/>
                  <a:gd name="connsiteY137" fmla="*/ 2161061 h 2224519"/>
                  <a:gd name="connsiteX138" fmla="*/ 1324364 w 3299499"/>
                  <a:gd name="connsiteY138" fmla="*/ 2141182 h 2224519"/>
                  <a:gd name="connsiteX139" fmla="*/ 1280632 w 3299499"/>
                  <a:gd name="connsiteY139" fmla="*/ 1954329 h 2224519"/>
                  <a:gd name="connsiteX140" fmla="*/ 1407852 w 3299499"/>
                  <a:gd name="connsiteY140" fmla="*/ 1926500 h 2224519"/>
                  <a:gd name="connsiteX141" fmla="*/ 1247453 w 3299499"/>
                  <a:gd name="connsiteY141" fmla="*/ 1884840 h 2224519"/>
                  <a:gd name="connsiteX142" fmla="*/ 1182614 w 3299499"/>
                  <a:gd name="connsiteY142" fmla="*/ 2054900 h 2224519"/>
                  <a:gd name="connsiteX143" fmla="*/ 1024793 w 3299499"/>
                  <a:gd name="connsiteY143" fmla="*/ 2120214 h 2224519"/>
                  <a:gd name="connsiteX144" fmla="*/ 884116 w 3299499"/>
                  <a:gd name="connsiteY144" fmla="*/ 1758474 h 2224519"/>
                  <a:gd name="connsiteX145" fmla="*/ 843922 w 3299499"/>
                  <a:gd name="connsiteY145" fmla="*/ 2069973 h 2224519"/>
                  <a:gd name="connsiteX146" fmla="*/ 703246 w 3299499"/>
                  <a:gd name="connsiteY146" fmla="*/ 1657991 h 2224519"/>
                  <a:gd name="connsiteX147" fmla="*/ 803729 w 3299499"/>
                  <a:gd name="connsiteY147" fmla="*/ 1406782 h 2224519"/>
                  <a:gd name="connsiteX148" fmla="*/ 884115 w 3299499"/>
                  <a:gd name="connsiteY148" fmla="*/ 1246008 h 2224519"/>
                  <a:gd name="connsiteX149" fmla="*/ 1160446 w 3299499"/>
                  <a:gd name="connsiteY149" fmla="*/ 1125427 h 2224519"/>
                  <a:gd name="connsiteX150" fmla="*/ 1637744 w 3299499"/>
                  <a:gd name="connsiteY150" fmla="*/ 648131 h 2224519"/>
                  <a:gd name="connsiteX151" fmla="*/ 1763348 w 3299499"/>
                  <a:gd name="connsiteY151" fmla="*/ 336632 h 2224519"/>
                  <a:gd name="connsiteX152" fmla="*/ 1642768 w 3299499"/>
                  <a:gd name="connsiteY152" fmla="*/ 376825 h 2224519"/>
                  <a:gd name="connsiteX153" fmla="*/ 1451848 w 3299499"/>
                  <a:gd name="connsiteY153" fmla="*/ 658179 h 2224519"/>
                  <a:gd name="connsiteX154" fmla="*/ 1170498 w 3299499"/>
                  <a:gd name="connsiteY154" fmla="*/ 497404 h 2224519"/>
                  <a:gd name="connsiteX155" fmla="*/ 1200641 w 3299499"/>
                  <a:gd name="connsiteY155" fmla="*/ 633056 h 2224519"/>
                  <a:gd name="connsiteX156" fmla="*/ 1115230 w 3299499"/>
                  <a:gd name="connsiteY156" fmla="*/ 869194 h 2224519"/>
                  <a:gd name="connsiteX157" fmla="*/ 1100158 w 3299499"/>
                  <a:gd name="connsiteY157" fmla="*/ 1004845 h 2224519"/>
                  <a:gd name="connsiteX158" fmla="*/ 904215 w 3299499"/>
                  <a:gd name="connsiteY158" fmla="*/ 1014893 h 2224519"/>
                  <a:gd name="connsiteX159" fmla="*/ 929336 w 3299499"/>
                  <a:gd name="connsiteY159" fmla="*/ 1175667 h 2224519"/>
                  <a:gd name="connsiteX160" fmla="*/ 708272 w 3299499"/>
                  <a:gd name="connsiteY160" fmla="*/ 984749 h 2224519"/>
                  <a:gd name="connsiteX161" fmla="*/ 607789 w 3299499"/>
                  <a:gd name="connsiteY161" fmla="*/ 914411 h 2224519"/>
                  <a:gd name="connsiteX162" fmla="*/ 809594 w 3299499"/>
                  <a:gd name="connsiteY162" fmla="*/ 1313832 h 2224519"/>
                  <a:gd name="connsiteX163" fmla="*/ 512330 w 3299499"/>
                  <a:gd name="connsiteY163" fmla="*/ 1356538 h 2224519"/>
                  <a:gd name="connsiteX164" fmla="*/ 647983 w 3299499"/>
                  <a:gd name="connsiteY164" fmla="*/ 1874028 h 2224519"/>
                  <a:gd name="connsiteX165" fmla="*/ 537449 w 3299499"/>
                  <a:gd name="connsiteY165" fmla="*/ 1798666 h 2224519"/>
                  <a:gd name="connsiteX166" fmla="*/ 391749 w 3299499"/>
                  <a:gd name="connsiteY166" fmla="*/ 1733351 h 2224519"/>
                  <a:gd name="connsiteX167" fmla="*/ 230975 w 3299499"/>
                  <a:gd name="connsiteY167" fmla="*/ 1436924 h 2224519"/>
                  <a:gd name="connsiteX168" fmla="*/ 356580 w 3299499"/>
                  <a:gd name="connsiteY168" fmla="*/ 1668037 h 2224519"/>
                  <a:gd name="connsiteX169" fmla="*/ 431942 w 3299499"/>
                  <a:gd name="connsiteY169" fmla="*/ 1833835 h 2224519"/>
                  <a:gd name="connsiteX170" fmla="*/ 527402 w 3299499"/>
                  <a:gd name="connsiteY170" fmla="*/ 1874028 h 2224519"/>
                  <a:gd name="connsiteX171" fmla="*/ 507305 w 3299499"/>
                  <a:gd name="connsiteY171" fmla="*/ 1989585 h 2224519"/>
                  <a:gd name="connsiteX172" fmla="*/ 311362 w 3299499"/>
                  <a:gd name="connsiteY172" fmla="*/ 2180503 h 2224519"/>
                  <a:gd name="connsiteX173" fmla="*/ 250235 w 3299499"/>
                  <a:gd name="connsiteY173" fmla="*/ 2142821 h 2224519"/>
                  <a:gd name="connsiteX174" fmla="*/ 220927 w 3299499"/>
                  <a:gd name="connsiteY174" fmla="*/ 1989584 h 2224519"/>
                  <a:gd name="connsiteX175" fmla="*/ 120444 w 3299499"/>
                  <a:gd name="connsiteY175" fmla="*/ 1909197 h 2224519"/>
                  <a:gd name="connsiteX176" fmla="*/ 65177 w 3299499"/>
                  <a:gd name="connsiteY176" fmla="*/ 1869004 h 2224519"/>
                  <a:gd name="connsiteX177" fmla="*/ 80251 w 3299499"/>
                  <a:gd name="connsiteY177" fmla="*/ 1673060 h 2224519"/>
                  <a:gd name="connsiteX178" fmla="*/ 205854 w 3299499"/>
                  <a:gd name="connsiteY178" fmla="*/ 1813738 h 2224519"/>
                  <a:gd name="connsiteX179" fmla="*/ 301314 w 3299499"/>
                  <a:gd name="connsiteY179" fmla="*/ 1974512 h 2224519"/>
                  <a:gd name="connsiteX180" fmla="*/ 326435 w 3299499"/>
                  <a:gd name="connsiteY180" fmla="*/ 1863979 h 2224519"/>
                  <a:gd name="connsiteX181" fmla="*/ 175710 w 3299499"/>
                  <a:gd name="connsiteY181" fmla="*/ 1517311 h 2224519"/>
                  <a:gd name="connsiteX182" fmla="*/ 150589 w 3299499"/>
                  <a:gd name="connsiteY182" fmla="*/ 1482143 h 2224519"/>
                  <a:gd name="connsiteX183" fmla="*/ 30008 w 3299499"/>
                  <a:gd name="connsiteY183" fmla="*/ 1642916 h 2224519"/>
                  <a:gd name="connsiteX184" fmla="*/ 19959 w 3299499"/>
                  <a:gd name="connsiteY184" fmla="*/ 1798665 h 2224519"/>
                  <a:gd name="connsiteX185" fmla="*/ 75227 w 3299499"/>
                  <a:gd name="connsiteY185" fmla="*/ 1301271 h 2224519"/>
                  <a:gd name="connsiteX186" fmla="*/ 175709 w 3299499"/>
                  <a:gd name="connsiteY186" fmla="*/ 1341465 h 2224519"/>
                  <a:gd name="connsiteX187" fmla="*/ 170685 w 3299499"/>
                  <a:gd name="connsiteY187" fmla="*/ 1125426 h 2224519"/>
                  <a:gd name="connsiteX188" fmla="*/ 95322 w 3299499"/>
                  <a:gd name="connsiteY188" fmla="*/ 1235957 h 2224519"/>
                  <a:gd name="connsiteX189" fmla="*/ 180733 w 3299499"/>
                  <a:gd name="connsiteY189" fmla="*/ 1045039 h 2224519"/>
                  <a:gd name="connsiteX190" fmla="*/ 276193 w 3299499"/>
                  <a:gd name="connsiteY190" fmla="*/ 864168 h 2224519"/>
                  <a:gd name="connsiteX191" fmla="*/ 471298 w 3299499"/>
                  <a:gd name="connsiteY19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11332 w 3299499"/>
                  <a:gd name="connsiteY57" fmla="*/ 927709 h 2224519"/>
                  <a:gd name="connsiteX58" fmla="*/ 2939596 w 3299499"/>
                  <a:gd name="connsiteY58" fmla="*/ 960811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3071999 w 3299499"/>
                  <a:gd name="connsiteY62" fmla="*/ 861508 h 2224519"/>
                  <a:gd name="connsiteX63" fmla="*/ 2952008 w 3299499"/>
                  <a:gd name="connsiteY63" fmla="*/ 952535 h 2224519"/>
                  <a:gd name="connsiteX64" fmla="*/ 2844432 w 3299499"/>
                  <a:gd name="connsiteY64" fmla="*/ 646356 h 2224519"/>
                  <a:gd name="connsiteX65" fmla="*/ 2646842 w 3299499"/>
                  <a:gd name="connsiteY65" fmla="*/ 225252 h 2224519"/>
                  <a:gd name="connsiteX66" fmla="*/ 3022347 w 3299499"/>
                  <a:gd name="connsiteY66" fmla="*/ 600842 h 2224519"/>
                  <a:gd name="connsiteX67" fmla="*/ 3146474 w 3299499"/>
                  <a:gd name="connsiteY67" fmla="*/ 824271 h 2224519"/>
                  <a:gd name="connsiteX68" fmla="*/ 3295297 w 3299499"/>
                  <a:gd name="connsiteY68" fmla="*/ 1254404 h 2224519"/>
                  <a:gd name="connsiteX69" fmla="*/ 3022994 w 3299499"/>
                  <a:gd name="connsiteY69" fmla="*/ 1569182 h 2224519"/>
                  <a:gd name="connsiteX70" fmla="*/ 2712657 w 3299499"/>
                  <a:gd name="connsiteY70" fmla="*/ 1572996 h 2224519"/>
                  <a:gd name="connsiteX71" fmla="*/ 2364994 w 3299499"/>
                  <a:gd name="connsiteY71" fmla="*/ 1739684 h 2224519"/>
                  <a:gd name="connsiteX72" fmla="*/ 1741107 w 3299499"/>
                  <a:gd name="connsiteY72" fmla="*/ 1953996 h 2224519"/>
                  <a:gd name="connsiteX73" fmla="*/ 1783969 w 3299499"/>
                  <a:gd name="connsiteY73" fmla="*/ 1796834 h 2224519"/>
                  <a:gd name="connsiteX74" fmla="*/ 1836357 w 3299499"/>
                  <a:gd name="connsiteY74" fmla="*/ 1606334 h 2224519"/>
                  <a:gd name="connsiteX75" fmla="*/ 2164969 w 3299499"/>
                  <a:gd name="connsiteY75" fmla="*/ 1577759 h 2224519"/>
                  <a:gd name="connsiteX76" fmla="*/ 2050669 w 3299499"/>
                  <a:gd name="connsiteY76" fmla="*/ 1434884 h 2224519"/>
                  <a:gd name="connsiteX77" fmla="*/ 2241169 w 3299499"/>
                  <a:gd name="connsiteY77" fmla="*/ 1339634 h 2224519"/>
                  <a:gd name="connsiteX78" fmla="*/ 2339650 w 3299499"/>
                  <a:gd name="connsiteY78" fmla="*/ 1482143 h 2224519"/>
                  <a:gd name="connsiteX79" fmla="*/ 2331894 w 3299499"/>
                  <a:gd name="connsiteY79" fmla="*/ 1673849 h 2224519"/>
                  <a:gd name="connsiteX80" fmla="*/ 2343788 w 3299499"/>
                  <a:gd name="connsiteY80" fmla="*/ 1428354 h 2224519"/>
                  <a:gd name="connsiteX81" fmla="*/ 2720306 w 3299499"/>
                  <a:gd name="connsiteY81" fmla="*/ 1293883 h 2224519"/>
                  <a:gd name="connsiteX82" fmla="*/ 2888869 w 3299499"/>
                  <a:gd name="connsiteY82" fmla="*/ 1406308 h 2224519"/>
                  <a:gd name="connsiteX83" fmla="*/ 2769954 w 3299499"/>
                  <a:gd name="connsiteY83" fmla="*/ 1300090 h 2224519"/>
                  <a:gd name="connsiteX84" fmla="*/ 2889945 w 3299499"/>
                  <a:gd name="connsiteY84" fmla="*/ 1304227 h 2224519"/>
                  <a:gd name="connsiteX85" fmla="*/ 3067860 w 3299499"/>
                  <a:gd name="connsiteY85" fmla="*/ 1432491 h 2224519"/>
                  <a:gd name="connsiteX86" fmla="*/ 3217093 w 3299499"/>
                  <a:gd name="connsiteY86" fmla="*/ 1277570 h 2224519"/>
                  <a:gd name="connsiteX87" fmla="*/ 3237501 w 3299499"/>
                  <a:gd name="connsiteY87" fmla="*/ 1072524 h 2224519"/>
                  <a:gd name="connsiteX88" fmla="*/ 3071998 w 3299499"/>
                  <a:gd name="connsiteY88" fmla="*/ 1386978 h 2224519"/>
                  <a:gd name="connsiteX89" fmla="*/ 3109236 w 3299499"/>
                  <a:gd name="connsiteY89" fmla="*/ 1312503 h 2224519"/>
                  <a:gd name="connsiteX90" fmla="*/ 2894083 w 3299499"/>
                  <a:gd name="connsiteY90" fmla="*/ 1266989 h 2224519"/>
                  <a:gd name="connsiteX91" fmla="*/ 2794782 w 3299499"/>
                  <a:gd name="connsiteY91" fmla="*/ 1204926 h 2224519"/>
                  <a:gd name="connsiteX92" fmla="*/ 2584069 w 3299499"/>
                  <a:gd name="connsiteY92" fmla="*/ 1239621 h 2224519"/>
                  <a:gd name="connsiteX93" fmla="*/ 2044267 w 3299499"/>
                  <a:gd name="connsiteY93" fmla="*/ 1386634 h 2224519"/>
                  <a:gd name="connsiteX94" fmla="*/ 2005425 w 3299499"/>
                  <a:gd name="connsiteY94" fmla="*/ 1225334 h 2224519"/>
                  <a:gd name="connsiteX95" fmla="*/ 2372137 w 3299499"/>
                  <a:gd name="connsiteY95" fmla="*/ 1108652 h 2224519"/>
                  <a:gd name="connsiteX96" fmla="*/ 2803144 w 3299499"/>
                  <a:gd name="connsiteY96" fmla="*/ 1101508 h 2224519"/>
                  <a:gd name="connsiteX97" fmla="*/ 2560257 w 3299499"/>
                  <a:gd name="connsiteY97" fmla="*/ 820521 h 2224519"/>
                  <a:gd name="connsiteX98" fmla="*/ 2226881 w 3299499"/>
                  <a:gd name="connsiteY98" fmla="*/ 1049121 h 2224519"/>
                  <a:gd name="connsiteX99" fmla="*/ 2105637 w 3299499"/>
                  <a:gd name="connsiteY99" fmla="*/ 967096 h 2224519"/>
                  <a:gd name="connsiteX100" fmla="*/ 1771168 w 3299499"/>
                  <a:gd name="connsiteY100" fmla="*/ 1203194 h 2224519"/>
                  <a:gd name="connsiteX101" fmla="*/ 1666272 w 3299499"/>
                  <a:gd name="connsiteY101" fmla="*/ 1103537 h 2224519"/>
                  <a:gd name="connsiteX102" fmla="*/ 1333340 w 3299499"/>
                  <a:gd name="connsiteY102" fmla="*/ 1505003 h 2224519"/>
                  <a:gd name="connsiteX103" fmla="*/ 1260930 w 3299499"/>
                  <a:gd name="connsiteY103" fmla="*/ 1457024 h 2224519"/>
                  <a:gd name="connsiteX104" fmla="*/ 1613074 w 3299499"/>
                  <a:gd name="connsiteY104" fmla="*/ 1076685 h 2224519"/>
                  <a:gd name="connsiteX105" fmla="*/ 1920715 w 3299499"/>
                  <a:gd name="connsiteY105" fmla="*/ 821267 h 2224519"/>
                  <a:gd name="connsiteX106" fmla="*/ 1829273 w 3299499"/>
                  <a:gd name="connsiteY106" fmla="*/ 817291 h 2224519"/>
                  <a:gd name="connsiteX107" fmla="*/ 1773614 w 3299499"/>
                  <a:gd name="connsiteY107" fmla="*/ 761632 h 2224519"/>
                  <a:gd name="connsiteX108" fmla="*/ 1456874 w 3299499"/>
                  <a:gd name="connsiteY108" fmla="*/ 1004847 h 2224519"/>
                  <a:gd name="connsiteX109" fmla="*/ 1527211 w 3299499"/>
                  <a:gd name="connsiteY109" fmla="*/ 753639 h 2224519"/>
                  <a:gd name="connsiteX110" fmla="*/ 1421703 w 3299499"/>
                  <a:gd name="connsiteY110" fmla="*/ 834026 h 2224519"/>
                  <a:gd name="connsiteX111" fmla="*/ 1512138 w 3299499"/>
                  <a:gd name="connsiteY111" fmla="*/ 834026 h 2224519"/>
                  <a:gd name="connsiteX112" fmla="*/ 1371461 w 3299499"/>
                  <a:gd name="connsiteY112" fmla="*/ 1019920 h 2224519"/>
                  <a:gd name="connsiteX113" fmla="*/ 1115228 w 3299499"/>
                  <a:gd name="connsiteY113" fmla="*/ 1246008 h 2224519"/>
                  <a:gd name="connsiteX114" fmla="*/ 907141 w 3299499"/>
                  <a:gd name="connsiteY114" fmla="*/ 1537410 h 2224519"/>
                  <a:gd name="connsiteX115" fmla="*/ 858995 w 3299499"/>
                  <a:gd name="connsiteY115" fmla="*/ 1612773 h 2224519"/>
                  <a:gd name="connsiteX116" fmla="*/ 1009720 w 3299499"/>
                  <a:gd name="connsiteY116" fmla="*/ 1909199 h 2224519"/>
                  <a:gd name="connsiteX117" fmla="*/ 1100156 w 3299499"/>
                  <a:gd name="connsiteY117" fmla="*/ 1889102 h 2224519"/>
                  <a:gd name="connsiteX118" fmla="*/ 1243117 w 3299499"/>
                  <a:gd name="connsiteY118" fmla="*/ 1429806 h 2224519"/>
                  <a:gd name="connsiteX119" fmla="*/ 1356169 w 3299499"/>
                  <a:gd name="connsiteY119" fmla="*/ 1501105 h 2224519"/>
                  <a:gd name="connsiteX120" fmla="*/ 1352194 w 3299499"/>
                  <a:gd name="connsiteY120" fmla="*/ 1596520 h 2224519"/>
                  <a:gd name="connsiteX121" fmla="*/ 1324384 w 3299499"/>
                  <a:gd name="connsiteY121" fmla="*/ 1770376 h 2224519"/>
                  <a:gd name="connsiteX122" fmla="*/ 1416465 w 3299499"/>
                  <a:gd name="connsiteY122" fmla="*/ 1910842 h 2224519"/>
                  <a:gd name="connsiteX123" fmla="*/ 1340269 w 3299499"/>
                  <a:gd name="connsiteY123" fmla="*/ 1640250 h 2224519"/>
                  <a:gd name="connsiteX124" fmla="*/ 1606637 w 3299499"/>
                  <a:gd name="connsiteY124" fmla="*/ 1513030 h 2224519"/>
                  <a:gd name="connsiteX125" fmla="*/ 1723643 w 3299499"/>
                  <a:gd name="connsiteY125" fmla="*/ 1293596 h 2224519"/>
                  <a:gd name="connsiteX126" fmla="*/ 1989073 w 3299499"/>
                  <a:gd name="connsiteY126" fmla="*/ 1262840 h 2224519"/>
                  <a:gd name="connsiteX127" fmla="*/ 1885956 w 3299499"/>
                  <a:gd name="connsiteY127" fmla="*/ 1550615 h 2224519"/>
                  <a:gd name="connsiteX128" fmla="*/ 1755393 w 3299499"/>
                  <a:gd name="connsiteY128" fmla="*/ 1719046 h 2224519"/>
                  <a:gd name="connsiteX129" fmla="*/ 1596312 w 3299499"/>
                  <a:gd name="connsiteY129" fmla="*/ 2013962 h 2224519"/>
                  <a:gd name="connsiteX130" fmla="*/ 1574831 w 3299499"/>
                  <a:gd name="connsiteY130" fmla="*/ 1921749 h 2224519"/>
                  <a:gd name="connsiteX131" fmla="*/ 1471464 w 3299499"/>
                  <a:gd name="connsiteY131" fmla="*/ 2065646 h 2224519"/>
                  <a:gd name="connsiteX132" fmla="*/ 1582781 w 3299499"/>
                  <a:gd name="connsiteY132" fmla="*/ 2133232 h 2224519"/>
                  <a:gd name="connsiteX133" fmla="*/ 1451584 w 3299499"/>
                  <a:gd name="connsiteY133" fmla="*/ 2200818 h 2224519"/>
                  <a:gd name="connsiteX134" fmla="*/ 1228948 w 3299499"/>
                  <a:gd name="connsiteY134" fmla="*/ 2208769 h 2224519"/>
                  <a:gd name="connsiteX135" fmla="*/ 982457 w 3299499"/>
                  <a:gd name="connsiteY135" fmla="*/ 2216722 h 2224519"/>
                  <a:gd name="connsiteX136" fmla="*/ 966555 w 3299499"/>
                  <a:gd name="connsiteY136" fmla="*/ 2137207 h 2224519"/>
                  <a:gd name="connsiteX137" fmla="*/ 1197143 w 3299499"/>
                  <a:gd name="connsiteY137" fmla="*/ 2161061 h 2224519"/>
                  <a:gd name="connsiteX138" fmla="*/ 1324364 w 3299499"/>
                  <a:gd name="connsiteY138" fmla="*/ 2141182 h 2224519"/>
                  <a:gd name="connsiteX139" fmla="*/ 1280632 w 3299499"/>
                  <a:gd name="connsiteY139" fmla="*/ 1954329 h 2224519"/>
                  <a:gd name="connsiteX140" fmla="*/ 1407852 w 3299499"/>
                  <a:gd name="connsiteY140" fmla="*/ 1926500 h 2224519"/>
                  <a:gd name="connsiteX141" fmla="*/ 1247453 w 3299499"/>
                  <a:gd name="connsiteY141" fmla="*/ 1884840 h 2224519"/>
                  <a:gd name="connsiteX142" fmla="*/ 1182614 w 3299499"/>
                  <a:gd name="connsiteY142" fmla="*/ 2054900 h 2224519"/>
                  <a:gd name="connsiteX143" fmla="*/ 1024793 w 3299499"/>
                  <a:gd name="connsiteY143" fmla="*/ 2120214 h 2224519"/>
                  <a:gd name="connsiteX144" fmla="*/ 884116 w 3299499"/>
                  <a:gd name="connsiteY144" fmla="*/ 1758474 h 2224519"/>
                  <a:gd name="connsiteX145" fmla="*/ 843922 w 3299499"/>
                  <a:gd name="connsiteY145" fmla="*/ 2069973 h 2224519"/>
                  <a:gd name="connsiteX146" fmla="*/ 703246 w 3299499"/>
                  <a:gd name="connsiteY146" fmla="*/ 1657991 h 2224519"/>
                  <a:gd name="connsiteX147" fmla="*/ 803729 w 3299499"/>
                  <a:gd name="connsiteY147" fmla="*/ 1406782 h 2224519"/>
                  <a:gd name="connsiteX148" fmla="*/ 884115 w 3299499"/>
                  <a:gd name="connsiteY148" fmla="*/ 1246008 h 2224519"/>
                  <a:gd name="connsiteX149" fmla="*/ 1160446 w 3299499"/>
                  <a:gd name="connsiteY149" fmla="*/ 1125427 h 2224519"/>
                  <a:gd name="connsiteX150" fmla="*/ 1637744 w 3299499"/>
                  <a:gd name="connsiteY150" fmla="*/ 648131 h 2224519"/>
                  <a:gd name="connsiteX151" fmla="*/ 1763348 w 3299499"/>
                  <a:gd name="connsiteY151" fmla="*/ 336632 h 2224519"/>
                  <a:gd name="connsiteX152" fmla="*/ 1642768 w 3299499"/>
                  <a:gd name="connsiteY152" fmla="*/ 376825 h 2224519"/>
                  <a:gd name="connsiteX153" fmla="*/ 1451848 w 3299499"/>
                  <a:gd name="connsiteY153" fmla="*/ 658179 h 2224519"/>
                  <a:gd name="connsiteX154" fmla="*/ 1170498 w 3299499"/>
                  <a:gd name="connsiteY154" fmla="*/ 497404 h 2224519"/>
                  <a:gd name="connsiteX155" fmla="*/ 1200641 w 3299499"/>
                  <a:gd name="connsiteY155" fmla="*/ 633056 h 2224519"/>
                  <a:gd name="connsiteX156" fmla="*/ 1115230 w 3299499"/>
                  <a:gd name="connsiteY156" fmla="*/ 869194 h 2224519"/>
                  <a:gd name="connsiteX157" fmla="*/ 1100158 w 3299499"/>
                  <a:gd name="connsiteY157" fmla="*/ 1004845 h 2224519"/>
                  <a:gd name="connsiteX158" fmla="*/ 904215 w 3299499"/>
                  <a:gd name="connsiteY158" fmla="*/ 1014893 h 2224519"/>
                  <a:gd name="connsiteX159" fmla="*/ 929336 w 3299499"/>
                  <a:gd name="connsiteY159" fmla="*/ 1175667 h 2224519"/>
                  <a:gd name="connsiteX160" fmla="*/ 708272 w 3299499"/>
                  <a:gd name="connsiteY160" fmla="*/ 984749 h 2224519"/>
                  <a:gd name="connsiteX161" fmla="*/ 607789 w 3299499"/>
                  <a:gd name="connsiteY161" fmla="*/ 914411 h 2224519"/>
                  <a:gd name="connsiteX162" fmla="*/ 809594 w 3299499"/>
                  <a:gd name="connsiteY162" fmla="*/ 1313832 h 2224519"/>
                  <a:gd name="connsiteX163" fmla="*/ 512330 w 3299499"/>
                  <a:gd name="connsiteY163" fmla="*/ 1356538 h 2224519"/>
                  <a:gd name="connsiteX164" fmla="*/ 647983 w 3299499"/>
                  <a:gd name="connsiteY164" fmla="*/ 1874028 h 2224519"/>
                  <a:gd name="connsiteX165" fmla="*/ 537449 w 3299499"/>
                  <a:gd name="connsiteY165" fmla="*/ 1798666 h 2224519"/>
                  <a:gd name="connsiteX166" fmla="*/ 391749 w 3299499"/>
                  <a:gd name="connsiteY166" fmla="*/ 1733351 h 2224519"/>
                  <a:gd name="connsiteX167" fmla="*/ 230975 w 3299499"/>
                  <a:gd name="connsiteY167" fmla="*/ 1436924 h 2224519"/>
                  <a:gd name="connsiteX168" fmla="*/ 356580 w 3299499"/>
                  <a:gd name="connsiteY168" fmla="*/ 1668037 h 2224519"/>
                  <a:gd name="connsiteX169" fmla="*/ 431942 w 3299499"/>
                  <a:gd name="connsiteY169" fmla="*/ 1833835 h 2224519"/>
                  <a:gd name="connsiteX170" fmla="*/ 527402 w 3299499"/>
                  <a:gd name="connsiteY170" fmla="*/ 1874028 h 2224519"/>
                  <a:gd name="connsiteX171" fmla="*/ 507305 w 3299499"/>
                  <a:gd name="connsiteY171" fmla="*/ 1989585 h 2224519"/>
                  <a:gd name="connsiteX172" fmla="*/ 311362 w 3299499"/>
                  <a:gd name="connsiteY172" fmla="*/ 2180503 h 2224519"/>
                  <a:gd name="connsiteX173" fmla="*/ 250235 w 3299499"/>
                  <a:gd name="connsiteY173" fmla="*/ 2142821 h 2224519"/>
                  <a:gd name="connsiteX174" fmla="*/ 220927 w 3299499"/>
                  <a:gd name="connsiteY174" fmla="*/ 1989584 h 2224519"/>
                  <a:gd name="connsiteX175" fmla="*/ 120444 w 3299499"/>
                  <a:gd name="connsiteY175" fmla="*/ 1909197 h 2224519"/>
                  <a:gd name="connsiteX176" fmla="*/ 65177 w 3299499"/>
                  <a:gd name="connsiteY176" fmla="*/ 1869004 h 2224519"/>
                  <a:gd name="connsiteX177" fmla="*/ 80251 w 3299499"/>
                  <a:gd name="connsiteY177" fmla="*/ 1673060 h 2224519"/>
                  <a:gd name="connsiteX178" fmla="*/ 205854 w 3299499"/>
                  <a:gd name="connsiteY178" fmla="*/ 1813738 h 2224519"/>
                  <a:gd name="connsiteX179" fmla="*/ 301314 w 3299499"/>
                  <a:gd name="connsiteY179" fmla="*/ 1974512 h 2224519"/>
                  <a:gd name="connsiteX180" fmla="*/ 326435 w 3299499"/>
                  <a:gd name="connsiteY180" fmla="*/ 1863979 h 2224519"/>
                  <a:gd name="connsiteX181" fmla="*/ 175710 w 3299499"/>
                  <a:gd name="connsiteY181" fmla="*/ 1517311 h 2224519"/>
                  <a:gd name="connsiteX182" fmla="*/ 150589 w 3299499"/>
                  <a:gd name="connsiteY182" fmla="*/ 1482143 h 2224519"/>
                  <a:gd name="connsiteX183" fmla="*/ 30008 w 3299499"/>
                  <a:gd name="connsiteY183" fmla="*/ 1642916 h 2224519"/>
                  <a:gd name="connsiteX184" fmla="*/ 19959 w 3299499"/>
                  <a:gd name="connsiteY184" fmla="*/ 1798665 h 2224519"/>
                  <a:gd name="connsiteX185" fmla="*/ 75227 w 3299499"/>
                  <a:gd name="connsiteY185" fmla="*/ 1301271 h 2224519"/>
                  <a:gd name="connsiteX186" fmla="*/ 175709 w 3299499"/>
                  <a:gd name="connsiteY186" fmla="*/ 1341465 h 2224519"/>
                  <a:gd name="connsiteX187" fmla="*/ 170685 w 3299499"/>
                  <a:gd name="connsiteY187" fmla="*/ 1125426 h 2224519"/>
                  <a:gd name="connsiteX188" fmla="*/ 95322 w 3299499"/>
                  <a:gd name="connsiteY188" fmla="*/ 1235957 h 2224519"/>
                  <a:gd name="connsiteX189" fmla="*/ 180733 w 3299499"/>
                  <a:gd name="connsiteY189" fmla="*/ 1045039 h 2224519"/>
                  <a:gd name="connsiteX190" fmla="*/ 276193 w 3299499"/>
                  <a:gd name="connsiteY190" fmla="*/ 864168 h 2224519"/>
                  <a:gd name="connsiteX191" fmla="*/ 471298 w 3299499"/>
                  <a:gd name="connsiteY19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11332 w 3299499"/>
                  <a:gd name="connsiteY57" fmla="*/ 927709 h 2224519"/>
                  <a:gd name="connsiteX58" fmla="*/ 2939596 w 3299499"/>
                  <a:gd name="connsiteY58" fmla="*/ 960811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3071999 w 3299499"/>
                  <a:gd name="connsiteY62" fmla="*/ 861508 h 2224519"/>
                  <a:gd name="connsiteX63" fmla="*/ 2927183 w 3299499"/>
                  <a:gd name="connsiteY63" fmla="*/ 844958 h 2224519"/>
                  <a:gd name="connsiteX64" fmla="*/ 2844432 w 3299499"/>
                  <a:gd name="connsiteY64" fmla="*/ 646356 h 2224519"/>
                  <a:gd name="connsiteX65" fmla="*/ 2646842 w 3299499"/>
                  <a:gd name="connsiteY65" fmla="*/ 225252 h 2224519"/>
                  <a:gd name="connsiteX66" fmla="*/ 3022347 w 3299499"/>
                  <a:gd name="connsiteY66" fmla="*/ 600842 h 2224519"/>
                  <a:gd name="connsiteX67" fmla="*/ 3146474 w 3299499"/>
                  <a:gd name="connsiteY67" fmla="*/ 824271 h 2224519"/>
                  <a:gd name="connsiteX68" fmla="*/ 3295297 w 3299499"/>
                  <a:gd name="connsiteY68" fmla="*/ 1254404 h 2224519"/>
                  <a:gd name="connsiteX69" fmla="*/ 3022994 w 3299499"/>
                  <a:gd name="connsiteY69" fmla="*/ 1569182 h 2224519"/>
                  <a:gd name="connsiteX70" fmla="*/ 2712657 w 3299499"/>
                  <a:gd name="connsiteY70" fmla="*/ 1572996 h 2224519"/>
                  <a:gd name="connsiteX71" fmla="*/ 2364994 w 3299499"/>
                  <a:gd name="connsiteY71" fmla="*/ 1739684 h 2224519"/>
                  <a:gd name="connsiteX72" fmla="*/ 1741107 w 3299499"/>
                  <a:gd name="connsiteY72" fmla="*/ 1953996 h 2224519"/>
                  <a:gd name="connsiteX73" fmla="*/ 1783969 w 3299499"/>
                  <a:gd name="connsiteY73" fmla="*/ 1796834 h 2224519"/>
                  <a:gd name="connsiteX74" fmla="*/ 1836357 w 3299499"/>
                  <a:gd name="connsiteY74" fmla="*/ 1606334 h 2224519"/>
                  <a:gd name="connsiteX75" fmla="*/ 2164969 w 3299499"/>
                  <a:gd name="connsiteY75" fmla="*/ 1577759 h 2224519"/>
                  <a:gd name="connsiteX76" fmla="*/ 2050669 w 3299499"/>
                  <a:gd name="connsiteY76" fmla="*/ 1434884 h 2224519"/>
                  <a:gd name="connsiteX77" fmla="*/ 2241169 w 3299499"/>
                  <a:gd name="connsiteY77" fmla="*/ 1339634 h 2224519"/>
                  <a:gd name="connsiteX78" fmla="*/ 2339650 w 3299499"/>
                  <a:gd name="connsiteY78" fmla="*/ 1482143 h 2224519"/>
                  <a:gd name="connsiteX79" fmla="*/ 2331894 w 3299499"/>
                  <a:gd name="connsiteY79" fmla="*/ 1673849 h 2224519"/>
                  <a:gd name="connsiteX80" fmla="*/ 2343788 w 3299499"/>
                  <a:gd name="connsiteY80" fmla="*/ 1428354 h 2224519"/>
                  <a:gd name="connsiteX81" fmla="*/ 2720306 w 3299499"/>
                  <a:gd name="connsiteY81" fmla="*/ 1293883 h 2224519"/>
                  <a:gd name="connsiteX82" fmla="*/ 2888869 w 3299499"/>
                  <a:gd name="connsiteY82" fmla="*/ 1406308 h 2224519"/>
                  <a:gd name="connsiteX83" fmla="*/ 2769954 w 3299499"/>
                  <a:gd name="connsiteY83" fmla="*/ 1300090 h 2224519"/>
                  <a:gd name="connsiteX84" fmla="*/ 2889945 w 3299499"/>
                  <a:gd name="connsiteY84" fmla="*/ 1304227 h 2224519"/>
                  <a:gd name="connsiteX85" fmla="*/ 3067860 w 3299499"/>
                  <a:gd name="connsiteY85" fmla="*/ 1432491 h 2224519"/>
                  <a:gd name="connsiteX86" fmla="*/ 3217093 w 3299499"/>
                  <a:gd name="connsiteY86" fmla="*/ 1277570 h 2224519"/>
                  <a:gd name="connsiteX87" fmla="*/ 3237501 w 3299499"/>
                  <a:gd name="connsiteY87" fmla="*/ 1072524 h 2224519"/>
                  <a:gd name="connsiteX88" fmla="*/ 3071998 w 3299499"/>
                  <a:gd name="connsiteY88" fmla="*/ 1386978 h 2224519"/>
                  <a:gd name="connsiteX89" fmla="*/ 3109236 w 3299499"/>
                  <a:gd name="connsiteY89" fmla="*/ 1312503 h 2224519"/>
                  <a:gd name="connsiteX90" fmla="*/ 2894083 w 3299499"/>
                  <a:gd name="connsiteY90" fmla="*/ 1266989 h 2224519"/>
                  <a:gd name="connsiteX91" fmla="*/ 2794782 w 3299499"/>
                  <a:gd name="connsiteY91" fmla="*/ 1204926 h 2224519"/>
                  <a:gd name="connsiteX92" fmla="*/ 2584069 w 3299499"/>
                  <a:gd name="connsiteY92" fmla="*/ 1239621 h 2224519"/>
                  <a:gd name="connsiteX93" fmla="*/ 2044267 w 3299499"/>
                  <a:gd name="connsiteY93" fmla="*/ 1386634 h 2224519"/>
                  <a:gd name="connsiteX94" fmla="*/ 2005425 w 3299499"/>
                  <a:gd name="connsiteY94" fmla="*/ 1225334 h 2224519"/>
                  <a:gd name="connsiteX95" fmla="*/ 2372137 w 3299499"/>
                  <a:gd name="connsiteY95" fmla="*/ 1108652 h 2224519"/>
                  <a:gd name="connsiteX96" fmla="*/ 2803144 w 3299499"/>
                  <a:gd name="connsiteY96" fmla="*/ 1101508 h 2224519"/>
                  <a:gd name="connsiteX97" fmla="*/ 2560257 w 3299499"/>
                  <a:gd name="connsiteY97" fmla="*/ 820521 h 2224519"/>
                  <a:gd name="connsiteX98" fmla="*/ 2226881 w 3299499"/>
                  <a:gd name="connsiteY98" fmla="*/ 1049121 h 2224519"/>
                  <a:gd name="connsiteX99" fmla="*/ 2105637 w 3299499"/>
                  <a:gd name="connsiteY99" fmla="*/ 967096 h 2224519"/>
                  <a:gd name="connsiteX100" fmla="*/ 1771168 w 3299499"/>
                  <a:gd name="connsiteY100" fmla="*/ 1203194 h 2224519"/>
                  <a:gd name="connsiteX101" fmla="*/ 1666272 w 3299499"/>
                  <a:gd name="connsiteY101" fmla="*/ 1103537 h 2224519"/>
                  <a:gd name="connsiteX102" fmla="*/ 1333340 w 3299499"/>
                  <a:gd name="connsiteY102" fmla="*/ 1505003 h 2224519"/>
                  <a:gd name="connsiteX103" fmla="*/ 1260930 w 3299499"/>
                  <a:gd name="connsiteY103" fmla="*/ 1457024 h 2224519"/>
                  <a:gd name="connsiteX104" fmla="*/ 1613074 w 3299499"/>
                  <a:gd name="connsiteY104" fmla="*/ 1076685 h 2224519"/>
                  <a:gd name="connsiteX105" fmla="*/ 1920715 w 3299499"/>
                  <a:gd name="connsiteY105" fmla="*/ 821267 h 2224519"/>
                  <a:gd name="connsiteX106" fmla="*/ 1829273 w 3299499"/>
                  <a:gd name="connsiteY106" fmla="*/ 817291 h 2224519"/>
                  <a:gd name="connsiteX107" fmla="*/ 1773614 w 3299499"/>
                  <a:gd name="connsiteY107" fmla="*/ 761632 h 2224519"/>
                  <a:gd name="connsiteX108" fmla="*/ 1456874 w 3299499"/>
                  <a:gd name="connsiteY108" fmla="*/ 1004847 h 2224519"/>
                  <a:gd name="connsiteX109" fmla="*/ 1527211 w 3299499"/>
                  <a:gd name="connsiteY109" fmla="*/ 753639 h 2224519"/>
                  <a:gd name="connsiteX110" fmla="*/ 1421703 w 3299499"/>
                  <a:gd name="connsiteY110" fmla="*/ 834026 h 2224519"/>
                  <a:gd name="connsiteX111" fmla="*/ 1512138 w 3299499"/>
                  <a:gd name="connsiteY111" fmla="*/ 834026 h 2224519"/>
                  <a:gd name="connsiteX112" fmla="*/ 1371461 w 3299499"/>
                  <a:gd name="connsiteY112" fmla="*/ 1019920 h 2224519"/>
                  <a:gd name="connsiteX113" fmla="*/ 1115228 w 3299499"/>
                  <a:gd name="connsiteY113" fmla="*/ 1246008 h 2224519"/>
                  <a:gd name="connsiteX114" fmla="*/ 907141 w 3299499"/>
                  <a:gd name="connsiteY114" fmla="*/ 1537410 h 2224519"/>
                  <a:gd name="connsiteX115" fmla="*/ 858995 w 3299499"/>
                  <a:gd name="connsiteY115" fmla="*/ 1612773 h 2224519"/>
                  <a:gd name="connsiteX116" fmla="*/ 1009720 w 3299499"/>
                  <a:gd name="connsiteY116" fmla="*/ 1909199 h 2224519"/>
                  <a:gd name="connsiteX117" fmla="*/ 1100156 w 3299499"/>
                  <a:gd name="connsiteY117" fmla="*/ 1889102 h 2224519"/>
                  <a:gd name="connsiteX118" fmla="*/ 1243117 w 3299499"/>
                  <a:gd name="connsiteY118" fmla="*/ 1429806 h 2224519"/>
                  <a:gd name="connsiteX119" fmla="*/ 1356169 w 3299499"/>
                  <a:gd name="connsiteY119" fmla="*/ 1501105 h 2224519"/>
                  <a:gd name="connsiteX120" fmla="*/ 1352194 w 3299499"/>
                  <a:gd name="connsiteY120" fmla="*/ 1596520 h 2224519"/>
                  <a:gd name="connsiteX121" fmla="*/ 1324384 w 3299499"/>
                  <a:gd name="connsiteY121" fmla="*/ 1770376 h 2224519"/>
                  <a:gd name="connsiteX122" fmla="*/ 1416465 w 3299499"/>
                  <a:gd name="connsiteY122" fmla="*/ 1910842 h 2224519"/>
                  <a:gd name="connsiteX123" fmla="*/ 1340269 w 3299499"/>
                  <a:gd name="connsiteY123" fmla="*/ 1640250 h 2224519"/>
                  <a:gd name="connsiteX124" fmla="*/ 1606637 w 3299499"/>
                  <a:gd name="connsiteY124" fmla="*/ 1513030 h 2224519"/>
                  <a:gd name="connsiteX125" fmla="*/ 1723643 w 3299499"/>
                  <a:gd name="connsiteY125" fmla="*/ 1293596 h 2224519"/>
                  <a:gd name="connsiteX126" fmla="*/ 1989073 w 3299499"/>
                  <a:gd name="connsiteY126" fmla="*/ 1262840 h 2224519"/>
                  <a:gd name="connsiteX127" fmla="*/ 1885956 w 3299499"/>
                  <a:gd name="connsiteY127" fmla="*/ 1550615 h 2224519"/>
                  <a:gd name="connsiteX128" fmla="*/ 1755393 w 3299499"/>
                  <a:gd name="connsiteY128" fmla="*/ 1719046 h 2224519"/>
                  <a:gd name="connsiteX129" fmla="*/ 1596312 w 3299499"/>
                  <a:gd name="connsiteY129" fmla="*/ 2013962 h 2224519"/>
                  <a:gd name="connsiteX130" fmla="*/ 1574831 w 3299499"/>
                  <a:gd name="connsiteY130" fmla="*/ 1921749 h 2224519"/>
                  <a:gd name="connsiteX131" fmla="*/ 1471464 w 3299499"/>
                  <a:gd name="connsiteY131" fmla="*/ 2065646 h 2224519"/>
                  <a:gd name="connsiteX132" fmla="*/ 1582781 w 3299499"/>
                  <a:gd name="connsiteY132" fmla="*/ 2133232 h 2224519"/>
                  <a:gd name="connsiteX133" fmla="*/ 1451584 w 3299499"/>
                  <a:gd name="connsiteY133" fmla="*/ 2200818 h 2224519"/>
                  <a:gd name="connsiteX134" fmla="*/ 1228948 w 3299499"/>
                  <a:gd name="connsiteY134" fmla="*/ 2208769 h 2224519"/>
                  <a:gd name="connsiteX135" fmla="*/ 982457 w 3299499"/>
                  <a:gd name="connsiteY135" fmla="*/ 2216722 h 2224519"/>
                  <a:gd name="connsiteX136" fmla="*/ 966555 w 3299499"/>
                  <a:gd name="connsiteY136" fmla="*/ 2137207 h 2224519"/>
                  <a:gd name="connsiteX137" fmla="*/ 1197143 w 3299499"/>
                  <a:gd name="connsiteY137" fmla="*/ 2161061 h 2224519"/>
                  <a:gd name="connsiteX138" fmla="*/ 1324364 w 3299499"/>
                  <a:gd name="connsiteY138" fmla="*/ 2141182 h 2224519"/>
                  <a:gd name="connsiteX139" fmla="*/ 1280632 w 3299499"/>
                  <a:gd name="connsiteY139" fmla="*/ 1954329 h 2224519"/>
                  <a:gd name="connsiteX140" fmla="*/ 1407852 w 3299499"/>
                  <a:gd name="connsiteY140" fmla="*/ 1926500 h 2224519"/>
                  <a:gd name="connsiteX141" fmla="*/ 1247453 w 3299499"/>
                  <a:gd name="connsiteY141" fmla="*/ 1884840 h 2224519"/>
                  <a:gd name="connsiteX142" fmla="*/ 1182614 w 3299499"/>
                  <a:gd name="connsiteY142" fmla="*/ 2054900 h 2224519"/>
                  <a:gd name="connsiteX143" fmla="*/ 1024793 w 3299499"/>
                  <a:gd name="connsiteY143" fmla="*/ 2120214 h 2224519"/>
                  <a:gd name="connsiteX144" fmla="*/ 884116 w 3299499"/>
                  <a:gd name="connsiteY144" fmla="*/ 1758474 h 2224519"/>
                  <a:gd name="connsiteX145" fmla="*/ 843922 w 3299499"/>
                  <a:gd name="connsiteY145" fmla="*/ 2069973 h 2224519"/>
                  <a:gd name="connsiteX146" fmla="*/ 703246 w 3299499"/>
                  <a:gd name="connsiteY146" fmla="*/ 1657991 h 2224519"/>
                  <a:gd name="connsiteX147" fmla="*/ 803729 w 3299499"/>
                  <a:gd name="connsiteY147" fmla="*/ 1406782 h 2224519"/>
                  <a:gd name="connsiteX148" fmla="*/ 884115 w 3299499"/>
                  <a:gd name="connsiteY148" fmla="*/ 1246008 h 2224519"/>
                  <a:gd name="connsiteX149" fmla="*/ 1160446 w 3299499"/>
                  <a:gd name="connsiteY149" fmla="*/ 1125427 h 2224519"/>
                  <a:gd name="connsiteX150" fmla="*/ 1637744 w 3299499"/>
                  <a:gd name="connsiteY150" fmla="*/ 648131 h 2224519"/>
                  <a:gd name="connsiteX151" fmla="*/ 1763348 w 3299499"/>
                  <a:gd name="connsiteY151" fmla="*/ 336632 h 2224519"/>
                  <a:gd name="connsiteX152" fmla="*/ 1642768 w 3299499"/>
                  <a:gd name="connsiteY152" fmla="*/ 376825 h 2224519"/>
                  <a:gd name="connsiteX153" fmla="*/ 1451848 w 3299499"/>
                  <a:gd name="connsiteY153" fmla="*/ 658179 h 2224519"/>
                  <a:gd name="connsiteX154" fmla="*/ 1170498 w 3299499"/>
                  <a:gd name="connsiteY154" fmla="*/ 497404 h 2224519"/>
                  <a:gd name="connsiteX155" fmla="*/ 1200641 w 3299499"/>
                  <a:gd name="connsiteY155" fmla="*/ 633056 h 2224519"/>
                  <a:gd name="connsiteX156" fmla="*/ 1115230 w 3299499"/>
                  <a:gd name="connsiteY156" fmla="*/ 869194 h 2224519"/>
                  <a:gd name="connsiteX157" fmla="*/ 1100158 w 3299499"/>
                  <a:gd name="connsiteY157" fmla="*/ 1004845 h 2224519"/>
                  <a:gd name="connsiteX158" fmla="*/ 904215 w 3299499"/>
                  <a:gd name="connsiteY158" fmla="*/ 1014893 h 2224519"/>
                  <a:gd name="connsiteX159" fmla="*/ 929336 w 3299499"/>
                  <a:gd name="connsiteY159" fmla="*/ 1175667 h 2224519"/>
                  <a:gd name="connsiteX160" fmla="*/ 708272 w 3299499"/>
                  <a:gd name="connsiteY160" fmla="*/ 984749 h 2224519"/>
                  <a:gd name="connsiteX161" fmla="*/ 607789 w 3299499"/>
                  <a:gd name="connsiteY161" fmla="*/ 914411 h 2224519"/>
                  <a:gd name="connsiteX162" fmla="*/ 809594 w 3299499"/>
                  <a:gd name="connsiteY162" fmla="*/ 1313832 h 2224519"/>
                  <a:gd name="connsiteX163" fmla="*/ 512330 w 3299499"/>
                  <a:gd name="connsiteY163" fmla="*/ 1356538 h 2224519"/>
                  <a:gd name="connsiteX164" fmla="*/ 647983 w 3299499"/>
                  <a:gd name="connsiteY164" fmla="*/ 1874028 h 2224519"/>
                  <a:gd name="connsiteX165" fmla="*/ 537449 w 3299499"/>
                  <a:gd name="connsiteY165" fmla="*/ 1798666 h 2224519"/>
                  <a:gd name="connsiteX166" fmla="*/ 391749 w 3299499"/>
                  <a:gd name="connsiteY166" fmla="*/ 1733351 h 2224519"/>
                  <a:gd name="connsiteX167" fmla="*/ 230975 w 3299499"/>
                  <a:gd name="connsiteY167" fmla="*/ 1436924 h 2224519"/>
                  <a:gd name="connsiteX168" fmla="*/ 356580 w 3299499"/>
                  <a:gd name="connsiteY168" fmla="*/ 1668037 h 2224519"/>
                  <a:gd name="connsiteX169" fmla="*/ 431942 w 3299499"/>
                  <a:gd name="connsiteY169" fmla="*/ 1833835 h 2224519"/>
                  <a:gd name="connsiteX170" fmla="*/ 527402 w 3299499"/>
                  <a:gd name="connsiteY170" fmla="*/ 1874028 h 2224519"/>
                  <a:gd name="connsiteX171" fmla="*/ 507305 w 3299499"/>
                  <a:gd name="connsiteY171" fmla="*/ 1989585 h 2224519"/>
                  <a:gd name="connsiteX172" fmla="*/ 311362 w 3299499"/>
                  <a:gd name="connsiteY172" fmla="*/ 2180503 h 2224519"/>
                  <a:gd name="connsiteX173" fmla="*/ 250235 w 3299499"/>
                  <a:gd name="connsiteY173" fmla="*/ 2142821 h 2224519"/>
                  <a:gd name="connsiteX174" fmla="*/ 220927 w 3299499"/>
                  <a:gd name="connsiteY174" fmla="*/ 1989584 h 2224519"/>
                  <a:gd name="connsiteX175" fmla="*/ 120444 w 3299499"/>
                  <a:gd name="connsiteY175" fmla="*/ 1909197 h 2224519"/>
                  <a:gd name="connsiteX176" fmla="*/ 65177 w 3299499"/>
                  <a:gd name="connsiteY176" fmla="*/ 1869004 h 2224519"/>
                  <a:gd name="connsiteX177" fmla="*/ 80251 w 3299499"/>
                  <a:gd name="connsiteY177" fmla="*/ 1673060 h 2224519"/>
                  <a:gd name="connsiteX178" fmla="*/ 205854 w 3299499"/>
                  <a:gd name="connsiteY178" fmla="*/ 1813738 h 2224519"/>
                  <a:gd name="connsiteX179" fmla="*/ 301314 w 3299499"/>
                  <a:gd name="connsiteY179" fmla="*/ 1974512 h 2224519"/>
                  <a:gd name="connsiteX180" fmla="*/ 326435 w 3299499"/>
                  <a:gd name="connsiteY180" fmla="*/ 1863979 h 2224519"/>
                  <a:gd name="connsiteX181" fmla="*/ 175710 w 3299499"/>
                  <a:gd name="connsiteY181" fmla="*/ 1517311 h 2224519"/>
                  <a:gd name="connsiteX182" fmla="*/ 150589 w 3299499"/>
                  <a:gd name="connsiteY182" fmla="*/ 1482143 h 2224519"/>
                  <a:gd name="connsiteX183" fmla="*/ 30008 w 3299499"/>
                  <a:gd name="connsiteY183" fmla="*/ 1642916 h 2224519"/>
                  <a:gd name="connsiteX184" fmla="*/ 19959 w 3299499"/>
                  <a:gd name="connsiteY184" fmla="*/ 1798665 h 2224519"/>
                  <a:gd name="connsiteX185" fmla="*/ 75227 w 3299499"/>
                  <a:gd name="connsiteY185" fmla="*/ 1301271 h 2224519"/>
                  <a:gd name="connsiteX186" fmla="*/ 175709 w 3299499"/>
                  <a:gd name="connsiteY186" fmla="*/ 1341465 h 2224519"/>
                  <a:gd name="connsiteX187" fmla="*/ 170685 w 3299499"/>
                  <a:gd name="connsiteY187" fmla="*/ 1125426 h 2224519"/>
                  <a:gd name="connsiteX188" fmla="*/ 95322 w 3299499"/>
                  <a:gd name="connsiteY188" fmla="*/ 1235957 h 2224519"/>
                  <a:gd name="connsiteX189" fmla="*/ 180733 w 3299499"/>
                  <a:gd name="connsiteY189" fmla="*/ 1045039 h 2224519"/>
                  <a:gd name="connsiteX190" fmla="*/ 276193 w 3299499"/>
                  <a:gd name="connsiteY190" fmla="*/ 864168 h 2224519"/>
                  <a:gd name="connsiteX191" fmla="*/ 471298 w 3299499"/>
                  <a:gd name="connsiteY19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11332 w 3299499"/>
                  <a:gd name="connsiteY57" fmla="*/ 927709 h 2224519"/>
                  <a:gd name="connsiteX58" fmla="*/ 3059585 w 3299499"/>
                  <a:gd name="connsiteY58" fmla="*/ 869785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3071999 w 3299499"/>
                  <a:gd name="connsiteY62" fmla="*/ 861508 h 2224519"/>
                  <a:gd name="connsiteX63" fmla="*/ 2927183 w 3299499"/>
                  <a:gd name="connsiteY63" fmla="*/ 844958 h 2224519"/>
                  <a:gd name="connsiteX64" fmla="*/ 2844432 w 3299499"/>
                  <a:gd name="connsiteY64" fmla="*/ 646356 h 2224519"/>
                  <a:gd name="connsiteX65" fmla="*/ 2646842 w 3299499"/>
                  <a:gd name="connsiteY65" fmla="*/ 225252 h 2224519"/>
                  <a:gd name="connsiteX66" fmla="*/ 3022347 w 3299499"/>
                  <a:gd name="connsiteY66" fmla="*/ 600842 h 2224519"/>
                  <a:gd name="connsiteX67" fmla="*/ 3146474 w 3299499"/>
                  <a:gd name="connsiteY67" fmla="*/ 824271 h 2224519"/>
                  <a:gd name="connsiteX68" fmla="*/ 3295297 w 3299499"/>
                  <a:gd name="connsiteY68" fmla="*/ 1254404 h 2224519"/>
                  <a:gd name="connsiteX69" fmla="*/ 3022994 w 3299499"/>
                  <a:gd name="connsiteY69" fmla="*/ 1569182 h 2224519"/>
                  <a:gd name="connsiteX70" fmla="*/ 2712657 w 3299499"/>
                  <a:gd name="connsiteY70" fmla="*/ 1572996 h 2224519"/>
                  <a:gd name="connsiteX71" fmla="*/ 2364994 w 3299499"/>
                  <a:gd name="connsiteY71" fmla="*/ 1739684 h 2224519"/>
                  <a:gd name="connsiteX72" fmla="*/ 1741107 w 3299499"/>
                  <a:gd name="connsiteY72" fmla="*/ 1953996 h 2224519"/>
                  <a:gd name="connsiteX73" fmla="*/ 1783969 w 3299499"/>
                  <a:gd name="connsiteY73" fmla="*/ 1796834 h 2224519"/>
                  <a:gd name="connsiteX74" fmla="*/ 1836357 w 3299499"/>
                  <a:gd name="connsiteY74" fmla="*/ 1606334 h 2224519"/>
                  <a:gd name="connsiteX75" fmla="*/ 2164969 w 3299499"/>
                  <a:gd name="connsiteY75" fmla="*/ 1577759 h 2224519"/>
                  <a:gd name="connsiteX76" fmla="*/ 2050669 w 3299499"/>
                  <a:gd name="connsiteY76" fmla="*/ 1434884 h 2224519"/>
                  <a:gd name="connsiteX77" fmla="*/ 2241169 w 3299499"/>
                  <a:gd name="connsiteY77" fmla="*/ 1339634 h 2224519"/>
                  <a:gd name="connsiteX78" fmla="*/ 2339650 w 3299499"/>
                  <a:gd name="connsiteY78" fmla="*/ 1482143 h 2224519"/>
                  <a:gd name="connsiteX79" fmla="*/ 2331894 w 3299499"/>
                  <a:gd name="connsiteY79" fmla="*/ 1673849 h 2224519"/>
                  <a:gd name="connsiteX80" fmla="*/ 2343788 w 3299499"/>
                  <a:gd name="connsiteY80" fmla="*/ 1428354 h 2224519"/>
                  <a:gd name="connsiteX81" fmla="*/ 2720306 w 3299499"/>
                  <a:gd name="connsiteY81" fmla="*/ 1293883 h 2224519"/>
                  <a:gd name="connsiteX82" fmla="*/ 2888869 w 3299499"/>
                  <a:gd name="connsiteY82" fmla="*/ 1406308 h 2224519"/>
                  <a:gd name="connsiteX83" fmla="*/ 2769954 w 3299499"/>
                  <a:gd name="connsiteY83" fmla="*/ 1300090 h 2224519"/>
                  <a:gd name="connsiteX84" fmla="*/ 2889945 w 3299499"/>
                  <a:gd name="connsiteY84" fmla="*/ 1304227 h 2224519"/>
                  <a:gd name="connsiteX85" fmla="*/ 3067860 w 3299499"/>
                  <a:gd name="connsiteY85" fmla="*/ 1432491 h 2224519"/>
                  <a:gd name="connsiteX86" fmla="*/ 3217093 w 3299499"/>
                  <a:gd name="connsiteY86" fmla="*/ 1277570 h 2224519"/>
                  <a:gd name="connsiteX87" fmla="*/ 3237501 w 3299499"/>
                  <a:gd name="connsiteY87" fmla="*/ 1072524 h 2224519"/>
                  <a:gd name="connsiteX88" fmla="*/ 3071998 w 3299499"/>
                  <a:gd name="connsiteY88" fmla="*/ 1386978 h 2224519"/>
                  <a:gd name="connsiteX89" fmla="*/ 3109236 w 3299499"/>
                  <a:gd name="connsiteY89" fmla="*/ 1312503 h 2224519"/>
                  <a:gd name="connsiteX90" fmla="*/ 2894083 w 3299499"/>
                  <a:gd name="connsiteY90" fmla="*/ 1266989 h 2224519"/>
                  <a:gd name="connsiteX91" fmla="*/ 2794782 w 3299499"/>
                  <a:gd name="connsiteY91" fmla="*/ 1204926 h 2224519"/>
                  <a:gd name="connsiteX92" fmla="*/ 2584069 w 3299499"/>
                  <a:gd name="connsiteY92" fmla="*/ 1239621 h 2224519"/>
                  <a:gd name="connsiteX93" fmla="*/ 2044267 w 3299499"/>
                  <a:gd name="connsiteY93" fmla="*/ 1386634 h 2224519"/>
                  <a:gd name="connsiteX94" fmla="*/ 2005425 w 3299499"/>
                  <a:gd name="connsiteY94" fmla="*/ 1225334 h 2224519"/>
                  <a:gd name="connsiteX95" fmla="*/ 2372137 w 3299499"/>
                  <a:gd name="connsiteY95" fmla="*/ 1108652 h 2224519"/>
                  <a:gd name="connsiteX96" fmla="*/ 2803144 w 3299499"/>
                  <a:gd name="connsiteY96" fmla="*/ 1101508 h 2224519"/>
                  <a:gd name="connsiteX97" fmla="*/ 2560257 w 3299499"/>
                  <a:gd name="connsiteY97" fmla="*/ 820521 h 2224519"/>
                  <a:gd name="connsiteX98" fmla="*/ 2226881 w 3299499"/>
                  <a:gd name="connsiteY98" fmla="*/ 1049121 h 2224519"/>
                  <a:gd name="connsiteX99" fmla="*/ 2105637 w 3299499"/>
                  <a:gd name="connsiteY99" fmla="*/ 967096 h 2224519"/>
                  <a:gd name="connsiteX100" fmla="*/ 1771168 w 3299499"/>
                  <a:gd name="connsiteY100" fmla="*/ 1203194 h 2224519"/>
                  <a:gd name="connsiteX101" fmla="*/ 1666272 w 3299499"/>
                  <a:gd name="connsiteY101" fmla="*/ 1103537 h 2224519"/>
                  <a:gd name="connsiteX102" fmla="*/ 1333340 w 3299499"/>
                  <a:gd name="connsiteY102" fmla="*/ 1505003 h 2224519"/>
                  <a:gd name="connsiteX103" fmla="*/ 1260930 w 3299499"/>
                  <a:gd name="connsiteY103" fmla="*/ 1457024 h 2224519"/>
                  <a:gd name="connsiteX104" fmla="*/ 1613074 w 3299499"/>
                  <a:gd name="connsiteY104" fmla="*/ 1076685 h 2224519"/>
                  <a:gd name="connsiteX105" fmla="*/ 1920715 w 3299499"/>
                  <a:gd name="connsiteY105" fmla="*/ 821267 h 2224519"/>
                  <a:gd name="connsiteX106" fmla="*/ 1829273 w 3299499"/>
                  <a:gd name="connsiteY106" fmla="*/ 817291 h 2224519"/>
                  <a:gd name="connsiteX107" fmla="*/ 1773614 w 3299499"/>
                  <a:gd name="connsiteY107" fmla="*/ 761632 h 2224519"/>
                  <a:gd name="connsiteX108" fmla="*/ 1456874 w 3299499"/>
                  <a:gd name="connsiteY108" fmla="*/ 1004847 h 2224519"/>
                  <a:gd name="connsiteX109" fmla="*/ 1527211 w 3299499"/>
                  <a:gd name="connsiteY109" fmla="*/ 753639 h 2224519"/>
                  <a:gd name="connsiteX110" fmla="*/ 1421703 w 3299499"/>
                  <a:gd name="connsiteY110" fmla="*/ 834026 h 2224519"/>
                  <a:gd name="connsiteX111" fmla="*/ 1512138 w 3299499"/>
                  <a:gd name="connsiteY111" fmla="*/ 834026 h 2224519"/>
                  <a:gd name="connsiteX112" fmla="*/ 1371461 w 3299499"/>
                  <a:gd name="connsiteY112" fmla="*/ 1019920 h 2224519"/>
                  <a:gd name="connsiteX113" fmla="*/ 1115228 w 3299499"/>
                  <a:gd name="connsiteY113" fmla="*/ 1246008 h 2224519"/>
                  <a:gd name="connsiteX114" fmla="*/ 907141 w 3299499"/>
                  <a:gd name="connsiteY114" fmla="*/ 1537410 h 2224519"/>
                  <a:gd name="connsiteX115" fmla="*/ 858995 w 3299499"/>
                  <a:gd name="connsiteY115" fmla="*/ 1612773 h 2224519"/>
                  <a:gd name="connsiteX116" fmla="*/ 1009720 w 3299499"/>
                  <a:gd name="connsiteY116" fmla="*/ 1909199 h 2224519"/>
                  <a:gd name="connsiteX117" fmla="*/ 1100156 w 3299499"/>
                  <a:gd name="connsiteY117" fmla="*/ 1889102 h 2224519"/>
                  <a:gd name="connsiteX118" fmla="*/ 1243117 w 3299499"/>
                  <a:gd name="connsiteY118" fmla="*/ 1429806 h 2224519"/>
                  <a:gd name="connsiteX119" fmla="*/ 1356169 w 3299499"/>
                  <a:gd name="connsiteY119" fmla="*/ 1501105 h 2224519"/>
                  <a:gd name="connsiteX120" fmla="*/ 1352194 w 3299499"/>
                  <a:gd name="connsiteY120" fmla="*/ 1596520 h 2224519"/>
                  <a:gd name="connsiteX121" fmla="*/ 1324384 w 3299499"/>
                  <a:gd name="connsiteY121" fmla="*/ 1770376 h 2224519"/>
                  <a:gd name="connsiteX122" fmla="*/ 1416465 w 3299499"/>
                  <a:gd name="connsiteY122" fmla="*/ 1910842 h 2224519"/>
                  <a:gd name="connsiteX123" fmla="*/ 1340269 w 3299499"/>
                  <a:gd name="connsiteY123" fmla="*/ 1640250 h 2224519"/>
                  <a:gd name="connsiteX124" fmla="*/ 1606637 w 3299499"/>
                  <a:gd name="connsiteY124" fmla="*/ 1513030 h 2224519"/>
                  <a:gd name="connsiteX125" fmla="*/ 1723643 w 3299499"/>
                  <a:gd name="connsiteY125" fmla="*/ 1293596 h 2224519"/>
                  <a:gd name="connsiteX126" fmla="*/ 1989073 w 3299499"/>
                  <a:gd name="connsiteY126" fmla="*/ 1262840 h 2224519"/>
                  <a:gd name="connsiteX127" fmla="*/ 1885956 w 3299499"/>
                  <a:gd name="connsiteY127" fmla="*/ 1550615 h 2224519"/>
                  <a:gd name="connsiteX128" fmla="*/ 1755393 w 3299499"/>
                  <a:gd name="connsiteY128" fmla="*/ 1719046 h 2224519"/>
                  <a:gd name="connsiteX129" fmla="*/ 1596312 w 3299499"/>
                  <a:gd name="connsiteY129" fmla="*/ 2013962 h 2224519"/>
                  <a:gd name="connsiteX130" fmla="*/ 1574831 w 3299499"/>
                  <a:gd name="connsiteY130" fmla="*/ 1921749 h 2224519"/>
                  <a:gd name="connsiteX131" fmla="*/ 1471464 w 3299499"/>
                  <a:gd name="connsiteY131" fmla="*/ 2065646 h 2224519"/>
                  <a:gd name="connsiteX132" fmla="*/ 1582781 w 3299499"/>
                  <a:gd name="connsiteY132" fmla="*/ 2133232 h 2224519"/>
                  <a:gd name="connsiteX133" fmla="*/ 1451584 w 3299499"/>
                  <a:gd name="connsiteY133" fmla="*/ 2200818 h 2224519"/>
                  <a:gd name="connsiteX134" fmla="*/ 1228948 w 3299499"/>
                  <a:gd name="connsiteY134" fmla="*/ 2208769 h 2224519"/>
                  <a:gd name="connsiteX135" fmla="*/ 982457 w 3299499"/>
                  <a:gd name="connsiteY135" fmla="*/ 2216722 h 2224519"/>
                  <a:gd name="connsiteX136" fmla="*/ 966555 w 3299499"/>
                  <a:gd name="connsiteY136" fmla="*/ 2137207 h 2224519"/>
                  <a:gd name="connsiteX137" fmla="*/ 1197143 w 3299499"/>
                  <a:gd name="connsiteY137" fmla="*/ 2161061 h 2224519"/>
                  <a:gd name="connsiteX138" fmla="*/ 1324364 w 3299499"/>
                  <a:gd name="connsiteY138" fmla="*/ 2141182 h 2224519"/>
                  <a:gd name="connsiteX139" fmla="*/ 1280632 w 3299499"/>
                  <a:gd name="connsiteY139" fmla="*/ 1954329 h 2224519"/>
                  <a:gd name="connsiteX140" fmla="*/ 1407852 w 3299499"/>
                  <a:gd name="connsiteY140" fmla="*/ 1926500 h 2224519"/>
                  <a:gd name="connsiteX141" fmla="*/ 1247453 w 3299499"/>
                  <a:gd name="connsiteY141" fmla="*/ 1884840 h 2224519"/>
                  <a:gd name="connsiteX142" fmla="*/ 1182614 w 3299499"/>
                  <a:gd name="connsiteY142" fmla="*/ 2054900 h 2224519"/>
                  <a:gd name="connsiteX143" fmla="*/ 1024793 w 3299499"/>
                  <a:gd name="connsiteY143" fmla="*/ 2120214 h 2224519"/>
                  <a:gd name="connsiteX144" fmla="*/ 884116 w 3299499"/>
                  <a:gd name="connsiteY144" fmla="*/ 1758474 h 2224519"/>
                  <a:gd name="connsiteX145" fmla="*/ 843922 w 3299499"/>
                  <a:gd name="connsiteY145" fmla="*/ 2069973 h 2224519"/>
                  <a:gd name="connsiteX146" fmla="*/ 703246 w 3299499"/>
                  <a:gd name="connsiteY146" fmla="*/ 1657991 h 2224519"/>
                  <a:gd name="connsiteX147" fmla="*/ 803729 w 3299499"/>
                  <a:gd name="connsiteY147" fmla="*/ 1406782 h 2224519"/>
                  <a:gd name="connsiteX148" fmla="*/ 884115 w 3299499"/>
                  <a:gd name="connsiteY148" fmla="*/ 1246008 h 2224519"/>
                  <a:gd name="connsiteX149" fmla="*/ 1160446 w 3299499"/>
                  <a:gd name="connsiteY149" fmla="*/ 1125427 h 2224519"/>
                  <a:gd name="connsiteX150" fmla="*/ 1637744 w 3299499"/>
                  <a:gd name="connsiteY150" fmla="*/ 648131 h 2224519"/>
                  <a:gd name="connsiteX151" fmla="*/ 1763348 w 3299499"/>
                  <a:gd name="connsiteY151" fmla="*/ 336632 h 2224519"/>
                  <a:gd name="connsiteX152" fmla="*/ 1642768 w 3299499"/>
                  <a:gd name="connsiteY152" fmla="*/ 376825 h 2224519"/>
                  <a:gd name="connsiteX153" fmla="*/ 1451848 w 3299499"/>
                  <a:gd name="connsiteY153" fmla="*/ 658179 h 2224519"/>
                  <a:gd name="connsiteX154" fmla="*/ 1170498 w 3299499"/>
                  <a:gd name="connsiteY154" fmla="*/ 497404 h 2224519"/>
                  <a:gd name="connsiteX155" fmla="*/ 1200641 w 3299499"/>
                  <a:gd name="connsiteY155" fmla="*/ 633056 h 2224519"/>
                  <a:gd name="connsiteX156" fmla="*/ 1115230 w 3299499"/>
                  <a:gd name="connsiteY156" fmla="*/ 869194 h 2224519"/>
                  <a:gd name="connsiteX157" fmla="*/ 1100158 w 3299499"/>
                  <a:gd name="connsiteY157" fmla="*/ 1004845 h 2224519"/>
                  <a:gd name="connsiteX158" fmla="*/ 904215 w 3299499"/>
                  <a:gd name="connsiteY158" fmla="*/ 1014893 h 2224519"/>
                  <a:gd name="connsiteX159" fmla="*/ 929336 w 3299499"/>
                  <a:gd name="connsiteY159" fmla="*/ 1175667 h 2224519"/>
                  <a:gd name="connsiteX160" fmla="*/ 708272 w 3299499"/>
                  <a:gd name="connsiteY160" fmla="*/ 984749 h 2224519"/>
                  <a:gd name="connsiteX161" fmla="*/ 607789 w 3299499"/>
                  <a:gd name="connsiteY161" fmla="*/ 914411 h 2224519"/>
                  <a:gd name="connsiteX162" fmla="*/ 809594 w 3299499"/>
                  <a:gd name="connsiteY162" fmla="*/ 1313832 h 2224519"/>
                  <a:gd name="connsiteX163" fmla="*/ 512330 w 3299499"/>
                  <a:gd name="connsiteY163" fmla="*/ 1356538 h 2224519"/>
                  <a:gd name="connsiteX164" fmla="*/ 647983 w 3299499"/>
                  <a:gd name="connsiteY164" fmla="*/ 1874028 h 2224519"/>
                  <a:gd name="connsiteX165" fmla="*/ 537449 w 3299499"/>
                  <a:gd name="connsiteY165" fmla="*/ 1798666 h 2224519"/>
                  <a:gd name="connsiteX166" fmla="*/ 391749 w 3299499"/>
                  <a:gd name="connsiteY166" fmla="*/ 1733351 h 2224519"/>
                  <a:gd name="connsiteX167" fmla="*/ 230975 w 3299499"/>
                  <a:gd name="connsiteY167" fmla="*/ 1436924 h 2224519"/>
                  <a:gd name="connsiteX168" fmla="*/ 356580 w 3299499"/>
                  <a:gd name="connsiteY168" fmla="*/ 1668037 h 2224519"/>
                  <a:gd name="connsiteX169" fmla="*/ 431942 w 3299499"/>
                  <a:gd name="connsiteY169" fmla="*/ 1833835 h 2224519"/>
                  <a:gd name="connsiteX170" fmla="*/ 527402 w 3299499"/>
                  <a:gd name="connsiteY170" fmla="*/ 1874028 h 2224519"/>
                  <a:gd name="connsiteX171" fmla="*/ 507305 w 3299499"/>
                  <a:gd name="connsiteY171" fmla="*/ 1989585 h 2224519"/>
                  <a:gd name="connsiteX172" fmla="*/ 311362 w 3299499"/>
                  <a:gd name="connsiteY172" fmla="*/ 2180503 h 2224519"/>
                  <a:gd name="connsiteX173" fmla="*/ 250235 w 3299499"/>
                  <a:gd name="connsiteY173" fmla="*/ 2142821 h 2224519"/>
                  <a:gd name="connsiteX174" fmla="*/ 220927 w 3299499"/>
                  <a:gd name="connsiteY174" fmla="*/ 1989584 h 2224519"/>
                  <a:gd name="connsiteX175" fmla="*/ 120444 w 3299499"/>
                  <a:gd name="connsiteY175" fmla="*/ 1909197 h 2224519"/>
                  <a:gd name="connsiteX176" fmla="*/ 65177 w 3299499"/>
                  <a:gd name="connsiteY176" fmla="*/ 1869004 h 2224519"/>
                  <a:gd name="connsiteX177" fmla="*/ 80251 w 3299499"/>
                  <a:gd name="connsiteY177" fmla="*/ 1673060 h 2224519"/>
                  <a:gd name="connsiteX178" fmla="*/ 205854 w 3299499"/>
                  <a:gd name="connsiteY178" fmla="*/ 1813738 h 2224519"/>
                  <a:gd name="connsiteX179" fmla="*/ 301314 w 3299499"/>
                  <a:gd name="connsiteY179" fmla="*/ 1974512 h 2224519"/>
                  <a:gd name="connsiteX180" fmla="*/ 326435 w 3299499"/>
                  <a:gd name="connsiteY180" fmla="*/ 1863979 h 2224519"/>
                  <a:gd name="connsiteX181" fmla="*/ 175710 w 3299499"/>
                  <a:gd name="connsiteY181" fmla="*/ 1517311 h 2224519"/>
                  <a:gd name="connsiteX182" fmla="*/ 150589 w 3299499"/>
                  <a:gd name="connsiteY182" fmla="*/ 1482143 h 2224519"/>
                  <a:gd name="connsiteX183" fmla="*/ 30008 w 3299499"/>
                  <a:gd name="connsiteY183" fmla="*/ 1642916 h 2224519"/>
                  <a:gd name="connsiteX184" fmla="*/ 19959 w 3299499"/>
                  <a:gd name="connsiteY184" fmla="*/ 1798665 h 2224519"/>
                  <a:gd name="connsiteX185" fmla="*/ 75227 w 3299499"/>
                  <a:gd name="connsiteY185" fmla="*/ 1301271 h 2224519"/>
                  <a:gd name="connsiteX186" fmla="*/ 175709 w 3299499"/>
                  <a:gd name="connsiteY186" fmla="*/ 1341465 h 2224519"/>
                  <a:gd name="connsiteX187" fmla="*/ 170685 w 3299499"/>
                  <a:gd name="connsiteY187" fmla="*/ 1125426 h 2224519"/>
                  <a:gd name="connsiteX188" fmla="*/ 95322 w 3299499"/>
                  <a:gd name="connsiteY188" fmla="*/ 1235957 h 2224519"/>
                  <a:gd name="connsiteX189" fmla="*/ 180733 w 3299499"/>
                  <a:gd name="connsiteY189" fmla="*/ 1045039 h 2224519"/>
                  <a:gd name="connsiteX190" fmla="*/ 276193 w 3299499"/>
                  <a:gd name="connsiteY190" fmla="*/ 864168 h 2224519"/>
                  <a:gd name="connsiteX191" fmla="*/ 471298 w 3299499"/>
                  <a:gd name="connsiteY19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11332 w 3299499"/>
                  <a:gd name="connsiteY57" fmla="*/ 927709 h 2224519"/>
                  <a:gd name="connsiteX58" fmla="*/ 3059585 w 3299499"/>
                  <a:gd name="connsiteY58" fmla="*/ 869785 h 2224519"/>
                  <a:gd name="connsiteX59" fmla="*/ 2960305 w 3299499"/>
                  <a:gd name="connsiteY59" fmla="*/ 1058646 h 2224519"/>
                  <a:gd name="connsiteX60" fmla="*/ 3067861 w 3299499"/>
                  <a:gd name="connsiteY60" fmla="*/ 1171826 h 2224519"/>
                  <a:gd name="connsiteX61" fmla="*/ 3154749 w 3299499"/>
                  <a:gd name="connsiteY61" fmla="*/ 1002186 h 2224519"/>
                  <a:gd name="connsiteX62" fmla="*/ 3071999 w 3299499"/>
                  <a:gd name="connsiteY62" fmla="*/ 861508 h 2224519"/>
                  <a:gd name="connsiteX63" fmla="*/ 2927183 w 3299499"/>
                  <a:gd name="connsiteY63" fmla="*/ 844958 h 2224519"/>
                  <a:gd name="connsiteX64" fmla="*/ 2844432 w 3299499"/>
                  <a:gd name="connsiteY64" fmla="*/ 646356 h 2224519"/>
                  <a:gd name="connsiteX65" fmla="*/ 2646842 w 3299499"/>
                  <a:gd name="connsiteY65" fmla="*/ 225252 h 2224519"/>
                  <a:gd name="connsiteX66" fmla="*/ 3022347 w 3299499"/>
                  <a:gd name="connsiteY66" fmla="*/ 600842 h 2224519"/>
                  <a:gd name="connsiteX67" fmla="*/ 3146474 w 3299499"/>
                  <a:gd name="connsiteY67" fmla="*/ 824271 h 2224519"/>
                  <a:gd name="connsiteX68" fmla="*/ 3295297 w 3299499"/>
                  <a:gd name="connsiteY68" fmla="*/ 1254404 h 2224519"/>
                  <a:gd name="connsiteX69" fmla="*/ 3022994 w 3299499"/>
                  <a:gd name="connsiteY69" fmla="*/ 1569182 h 2224519"/>
                  <a:gd name="connsiteX70" fmla="*/ 2712657 w 3299499"/>
                  <a:gd name="connsiteY70" fmla="*/ 1572996 h 2224519"/>
                  <a:gd name="connsiteX71" fmla="*/ 2364994 w 3299499"/>
                  <a:gd name="connsiteY71" fmla="*/ 1739684 h 2224519"/>
                  <a:gd name="connsiteX72" fmla="*/ 1741107 w 3299499"/>
                  <a:gd name="connsiteY72" fmla="*/ 1953996 h 2224519"/>
                  <a:gd name="connsiteX73" fmla="*/ 1783969 w 3299499"/>
                  <a:gd name="connsiteY73" fmla="*/ 1796834 h 2224519"/>
                  <a:gd name="connsiteX74" fmla="*/ 1836357 w 3299499"/>
                  <a:gd name="connsiteY74" fmla="*/ 1606334 h 2224519"/>
                  <a:gd name="connsiteX75" fmla="*/ 2164969 w 3299499"/>
                  <a:gd name="connsiteY75" fmla="*/ 1577759 h 2224519"/>
                  <a:gd name="connsiteX76" fmla="*/ 2050669 w 3299499"/>
                  <a:gd name="connsiteY76" fmla="*/ 1434884 h 2224519"/>
                  <a:gd name="connsiteX77" fmla="*/ 2241169 w 3299499"/>
                  <a:gd name="connsiteY77" fmla="*/ 1339634 h 2224519"/>
                  <a:gd name="connsiteX78" fmla="*/ 2339650 w 3299499"/>
                  <a:gd name="connsiteY78" fmla="*/ 1482143 h 2224519"/>
                  <a:gd name="connsiteX79" fmla="*/ 2331894 w 3299499"/>
                  <a:gd name="connsiteY79" fmla="*/ 1673849 h 2224519"/>
                  <a:gd name="connsiteX80" fmla="*/ 2343788 w 3299499"/>
                  <a:gd name="connsiteY80" fmla="*/ 1428354 h 2224519"/>
                  <a:gd name="connsiteX81" fmla="*/ 2720306 w 3299499"/>
                  <a:gd name="connsiteY81" fmla="*/ 1293883 h 2224519"/>
                  <a:gd name="connsiteX82" fmla="*/ 2888869 w 3299499"/>
                  <a:gd name="connsiteY82" fmla="*/ 1406308 h 2224519"/>
                  <a:gd name="connsiteX83" fmla="*/ 2769954 w 3299499"/>
                  <a:gd name="connsiteY83" fmla="*/ 1300090 h 2224519"/>
                  <a:gd name="connsiteX84" fmla="*/ 2889945 w 3299499"/>
                  <a:gd name="connsiteY84" fmla="*/ 1304227 h 2224519"/>
                  <a:gd name="connsiteX85" fmla="*/ 3067860 w 3299499"/>
                  <a:gd name="connsiteY85" fmla="*/ 1432491 h 2224519"/>
                  <a:gd name="connsiteX86" fmla="*/ 3217093 w 3299499"/>
                  <a:gd name="connsiteY86" fmla="*/ 1277570 h 2224519"/>
                  <a:gd name="connsiteX87" fmla="*/ 3237501 w 3299499"/>
                  <a:gd name="connsiteY87" fmla="*/ 1072524 h 2224519"/>
                  <a:gd name="connsiteX88" fmla="*/ 3071998 w 3299499"/>
                  <a:gd name="connsiteY88" fmla="*/ 1386978 h 2224519"/>
                  <a:gd name="connsiteX89" fmla="*/ 3109236 w 3299499"/>
                  <a:gd name="connsiteY89" fmla="*/ 1312503 h 2224519"/>
                  <a:gd name="connsiteX90" fmla="*/ 2894083 w 3299499"/>
                  <a:gd name="connsiteY90" fmla="*/ 1266989 h 2224519"/>
                  <a:gd name="connsiteX91" fmla="*/ 2794782 w 3299499"/>
                  <a:gd name="connsiteY91" fmla="*/ 1204926 h 2224519"/>
                  <a:gd name="connsiteX92" fmla="*/ 2584069 w 3299499"/>
                  <a:gd name="connsiteY92" fmla="*/ 1239621 h 2224519"/>
                  <a:gd name="connsiteX93" fmla="*/ 2044267 w 3299499"/>
                  <a:gd name="connsiteY93" fmla="*/ 1386634 h 2224519"/>
                  <a:gd name="connsiteX94" fmla="*/ 2005425 w 3299499"/>
                  <a:gd name="connsiteY94" fmla="*/ 1225334 h 2224519"/>
                  <a:gd name="connsiteX95" fmla="*/ 2372137 w 3299499"/>
                  <a:gd name="connsiteY95" fmla="*/ 1108652 h 2224519"/>
                  <a:gd name="connsiteX96" fmla="*/ 2803144 w 3299499"/>
                  <a:gd name="connsiteY96" fmla="*/ 1101508 h 2224519"/>
                  <a:gd name="connsiteX97" fmla="*/ 2560257 w 3299499"/>
                  <a:gd name="connsiteY97" fmla="*/ 820521 h 2224519"/>
                  <a:gd name="connsiteX98" fmla="*/ 2226881 w 3299499"/>
                  <a:gd name="connsiteY98" fmla="*/ 1049121 h 2224519"/>
                  <a:gd name="connsiteX99" fmla="*/ 2105637 w 3299499"/>
                  <a:gd name="connsiteY99" fmla="*/ 967096 h 2224519"/>
                  <a:gd name="connsiteX100" fmla="*/ 1771168 w 3299499"/>
                  <a:gd name="connsiteY100" fmla="*/ 1203194 h 2224519"/>
                  <a:gd name="connsiteX101" fmla="*/ 1666272 w 3299499"/>
                  <a:gd name="connsiteY101" fmla="*/ 1103537 h 2224519"/>
                  <a:gd name="connsiteX102" fmla="*/ 1333340 w 3299499"/>
                  <a:gd name="connsiteY102" fmla="*/ 1505003 h 2224519"/>
                  <a:gd name="connsiteX103" fmla="*/ 1260930 w 3299499"/>
                  <a:gd name="connsiteY103" fmla="*/ 1457024 h 2224519"/>
                  <a:gd name="connsiteX104" fmla="*/ 1613074 w 3299499"/>
                  <a:gd name="connsiteY104" fmla="*/ 1076685 h 2224519"/>
                  <a:gd name="connsiteX105" fmla="*/ 1920715 w 3299499"/>
                  <a:gd name="connsiteY105" fmla="*/ 821267 h 2224519"/>
                  <a:gd name="connsiteX106" fmla="*/ 1829273 w 3299499"/>
                  <a:gd name="connsiteY106" fmla="*/ 817291 h 2224519"/>
                  <a:gd name="connsiteX107" fmla="*/ 1773614 w 3299499"/>
                  <a:gd name="connsiteY107" fmla="*/ 761632 h 2224519"/>
                  <a:gd name="connsiteX108" fmla="*/ 1456874 w 3299499"/>
                  <a:gd name="connsiteY108" fmla="*/ 1004847 h 2224519"/>
                  <a:gd name="connsiteX109" fmla="*/ 1527211 w 3299499"/>
                  <a:gd name="connsiteY109" fmla="*/ 753639 h 2224519"/>
                  <a:gd name="connsiteX110" fmla="*/ 1421703 w 3299499"/>
                  <a:gd name="connsiteY110" fmla="*/ 834026 h 2224519"/>
                  <a:gd name="connsiteX111" fmla="*/ 1512138 w 3299499"/>
                  <a:gd name="connsiteY111" fmla="*/ 834026 h 2224519"/>
                  <a:gd name="connsiteX112" fmla="*/ 1371461 w 3299499"/>
                  <a:gd name="connsiteY112" fmla="*/ 1019920 h 2224519"/>
                  <a:gd name="connsiteX113" fmla="*/ 1115228 w 3299499"/>
                  <a:gd name="connsiteY113" fmla="*/ 1246008 h 2224519"/>
                  <a:gd name="connsiteX114" fmla="*/ 907141 w 3299499"/>
                  <a:gd name="connsiteY114" fmla="*/ 1537410 h 2224519"/>
                  <a:gd name="connsiteX115" fmla="*/ 858995 w 3299499"/>
                  <a:gd name="connsiteY115" fmla="*/ 1612773 h 2224519"/>
                  <a:gd name="connsiteX116" fmla="*/ 1009720 w 3299499"/>
                  <a:gd name="connsiteY116" fmla="*/ 1909199 h 2224519"/>
                  <a:gd name="connsiteX117" fmla="*/ 1100156 w 3299499"/>
                  <a:gd name="connsiteY117" fmla="*/ 1889102 h 2224519"/>
                  <a:gd name="connsiteX118" fmla="*/ 1243117 w 3299499"/>
                  <a:gd name="connsiteY118" fmla="*/ 1429806 h 2224519"/>
                  <a:gd name="connsiteX119" fmla="*/ 1356169 w 3299499"/>
                  <a:gd name="connsiteY119" fmla="*/ 1501105 h 2224519"/>
                  <a:gd name="connsiteX120" fmla="*/ 1352194 w 3299499"/>
                  <a:gd name="connsiteY120" fmla="*/ 1596520 h 2224519"/>
                  <a:gd name="connsiteX121" fmla="*/ 1324384 w 3299499"/>
                  <a:gd name="connsiteY121" fmla="*/ 1770376 h 2224519"/>
                  <a:gd name="connsiteX122" fmla="*/ 1416465 w 3299499"/>
                  <a:gd name="connsiteY122" fmla="*/ 1910842 h 2224519"/>
                  <a:gd name="connsiteX123" fmla="*/ 1340269 w 3299499"/>
                  <a:gd name="connsiteY123" fmla="*/ 1640250 h 2224519"/>
                  <a:gd name="connsiteX124" fmla="*/ 1606637 w 3299499"/>
                  <a:gd name="connsiteY124" fmla="*/ 1513030 h 2224519"/>
                  <a:gd name="connsiteX125" fmla="*/ 1723643 w 3299499"/>
                  <a:gd name="connsiteY125" fmla="*/ 1293596 h 2224519"/>
                  <a:gd name="connsiteX126" fmla="*/ 1989073 w 3299499"/>
                  <a:gd name="connsiteY126" fmla="*/ 1262840 h 2224519"/>
                  <a:gd name="connsiteX127" fmla="*/ 1885956 w 3299499"/>
                  <a:gd name="connsiteY127" fmla="*/ 1550615 h 2224519"/>
                  <a:gd name="connsiteX128" fmla="*/ 1755393 w 3299499"/>
                  <a:gd name="connsiteY128" fmla="*/ 1719046 h 2224519"/>
                  <a:gd name="connsiteX129" fmla="*/ 1596312 w 3299499"/>
                  <a:gd name="connsiteY129" fmla="*/ 2013962 h 2224519"/>
                  <a:gd name="connsiteX130" fmla="*/ 1574831 w 3299499"/>
                  <a:gd name="connsiteY130" fmla="*/ 1921749 h 2224519"/>
                  <a:gd name="connsiteX131" fmla="*/ 1471464 w 3299499"/>
                  <a:gd name="connsiteY131" fmla="*/ 2065646 h 2224519"/>
                  <a:gd name="connsiteX132" fmla="*/ 1582781 w 3299499"/>
                  <a:gd name="connsiteY132" fmla="*/ 2133232 h 2224519"/>
                  <a:gd name="connsiteX133" fmla="*/ 1451584 w 3299499"/>
                  <a:gd name="connsiteY133" fmla="*/ 2200818 h 2224519"/>
                  <a:gd name="connsiteX134" fmla="*/ 1228948 w 3299499"/>
                  <a:gd name="connsiteY134" fmla="*/ 2208769 h 2224519"/>
                  <a:gd name="connsiteX135" fmla="*/ 982457 w 3299499"/>
                  <a:gd name="connsiteY135" fmla="*/ 2216722 h 2224519"/>
                  <a:gd name="connsiteX136" fmla="*/ 966555 w 3299499"/>
                  <a:gd name="connsiteY136" fmla="*/ 2137207 h 2224519"/>
                  <a:gd name="connsiteX137" fmla="*/ 1197143 w 3299499"/>
                  <a:gd name="connsiteY137" fmla="*/ 2161061 h 2224519"/>
                  <a:gd name="connsiteX138" fmla="*/ 1324364 w 3299499"/>
                  <a:gd name="connsiteY138" fmla="*/ 2141182 h 2224519"/>
                  <a:gd name="connsiteX139" fmla="*/ 1280632 w 3299499"/>
                  <a:gd name="connsiteY139" fmla="*/ 1954329 h 2224519"/>
                  <a:gd name="connsiteX140" fmla="*/ 1407852 w 3299499"/>
                  <a:gd name="connsiteY140" fmla="*/ 1926500 h 2224519"/>
                  <a:gd name="connsiteX141" fmla="*/ 1247453 w 3299499"/>
                  <a:gd name="connsiteY141" fmla="*/ 1884840 h 2224519"/>
                  <a:gd name="connsiteX142" fmla="*/ 1182614 w 3299499"/>
                  <a:gd name="connsiteY142" fmla="*/ 2054900 h 2224519"/>
                  <a:gd name="connsiteX143" fmla="*/ 1024793 w 3299499"/>
                  <a:gd name="connsiteY143" fmla="*/ 2120214 h 2224519"/>
                  <a:gd name="connsiteX144" fmla="*/ 884116 w 3299499"/>
                  <a:gd name="connsiteY144" fmla="*/ 1758474 h 2224519"/>
                  <a:gd name="connsiteX145" fmla="*/ 843922 w 3299499"/>
                  <a:gd name="connsiteY145" fmla="*/ 2069973 h 2224519"/>
                  <a:gd name="connsiteX146" fmla="*/ 703246 w 3299499"/>
                  <a:gd name="connsiteY146" fmla="*/ 1657991 h 2224519"/>
                  <a:gd name="connsiteX147" fmla="*/ 803729 w 3299499"/>
                  <a:gd name="connsiteY147" fmla="*/ 1406782 h 2224519"/>
                  <a:gd name="connsiteX148" fmla="*/ 884115 w 3299499"/>
                  <a:gd name="connsiteY148" fmla="*/ 1246008 h 2224519"/>
                  <a:gd name="connsiteX149" fmla="*/ 1160446 w 3299499"/>
                  <a:gd name="connsiteY149" fmla="*/ 1125427 h 2224519"/>
                  <a:gd name="connsiteX150" fmla="*/ 1637744 w 3299499"/>
                  <a:gd name="connsiteY150" fmla="*/ 648131 h 2224519"/>
                  <a:gd name="connsiteX151" fmla="*/ 1763348 w 3299499"/>
                  <a:gd name="connsiteY151" fmla="*/ 336632 h 2224519"/>
                  <a:gd name="connsiteX152" fmla="*/ 1642768 w 3299499"/>
                  <a:gd name="connsiteY152" fmla="*/ 376825 h 2224519"/>
                  <a:gd name="connsiteX153" fmla="*/ 1451848 w 3299499"/>
                  <a:gd name="connsiteY153" fmla="*/ 658179 h 2224519"/>
                  <a:gd name="connsiteX154" fmla="*/ 1170498 w 3299499"/>
                  <a:gd name="connsiteY154" fmla="*/ 497404 h 2224519"/>
                  <a:gd name="connsiteX155" fmla="*/ 1200641 w 3299499"/>
                  <a:gd name="connsiteY155" fmla="*/ 633056 h 2224519"/>
                  <a:gd name="connsiteX156" fmla="*/ 1115230 w 3299499"/>
                  <a:gd name="connsiteY156" fmla="*/ 869194 h 2224519"/>
                  <a:gd name="connsiteX157" fmla="*/ 1100158 w 3299499"/>
                  <a:gd name="connsiteY157" fmla="*/ 1004845 h 2224519"/>
                  <a:gd name="connsiteX158" fmla="*/ 904215 w 3299499"/>
                  <a:gd name="connsiteY158" fmla="*/ 1014893 h 2224519"/>
                  <a:gd name="connsiteX159" fmla="*/ 929336 w 3299499"/>
                  <a:gd name="connsiteY159" fmla="*/ 1175667 h 2224519"/>
                  <a:gd name="connsiteX160" fmla="*/ 708272 w 3299499"/>
                  <a:gd name="connsiteY160" fmla="*/ 984749 h 2224519"/>
                  <a:gd name="connsiteX161" fmla="*/ 607789 w 3299499"/>
                  <a:gd name="connsiteY161" fmla="*/ 914411 h 2224519"/>
                  <a:gd name="connsiteX162" fmla="*/ 809594 w 3299499"/>
                  <a:gd name="connsiteY162" fmla="*/ 1313832 h 2224519"/>
                  <a:gd name="connsiteX163" fmla="*/ 512330 w 3299499"/>
                  <a:gd name="connsiteY163" fmla="*/ 1356538 h 2224519"/>
                  <a:gd name="connsiteX164" fmla="*/ 647983 w 3299499"/>
                  <a:gd name="connsiteY164" fmla="*/ 1874028 h 2224519"/>
                  <a:gd name="connsiteX165" fmla="*/ 537449 w 3299499"/>
                  <a:gd name="connsiteY165" fmla="*/ 1798666 h 2224519"/>
                  <a:gd name="connsiteX166" fmla="*/ 391749 w 3299499"/>
                  <a:gd name="connsiteY166" fmla="*/ 1733351 h 2224519"/>
                  <a:gd name="connsiteX167" fmla="*/ 230975 w 3299499"/>
                  <a:gd name="connsiteY167" fmla="*/ 1436924 h 2224519"/>
                  <a:gd name="connsiteX168" fmla="*/ 356580 w 3299499"/>
                  <a:gd name="connsiteY168" fmla="*/ 1668037 h 2224519"/>
                  <a:gd name="connsiteX169" fmla="*/ 431942 w 3299499"/>
                  <a:gd name="connsiteY169" fmla="*/ 1833835 h 2224519"/>
                  <a:gd name="connsiteX170" fmla="*/ 527402 w 3299499"/>
                  <a:gd name="connsiteY170" fmla="*/ 1874028 h 2224519"/>
                  <a:gd name="connsiteX171" fmla="*/ 507305 w 3299499"/>
                  <a:gd name="connsiteY171" fmla="*/ 1989585 h 2224519"/>
                  <a:gd name="connsiteX172" fmla="*/ 311362 w 3299499"/>
                  <a:gd name="connsiteY172" fmla="*/ 2180503 h 2224519"/>
                  <a:gd name="connsiteX173" fmla="*/ 250235 w 3299499"/>
                  <a:gd name="connsiteY173" fmla="*/ 2142821 h 2224519"/>
                  <a:gd name="connsiteX174" fmla="*/ 220927 w 3299499"/>
                  <a:gd name="connsiteY174" fmla="*/ 1989584 h 2224519"/>
                  <a:gd name="connsiteX175" fmla="*/ 120444 w 3299499"/>
                  <a:gd name="connsiteY175" fmla="*/ 1909197 h 2224519"/>
                  <a:gd name="connsiteX176" fmla="*/ 65177 w 3299499"/>
                  <a:gd name="connsiteY176" fmla="*/ 1869004 h 2224519"/>
                  <a:gd name="connsiteX177" fmla="*/ 80251 w 3299499"/>
                  <a:gd name="connsiteY177" fmla="*/ 1673060 h 2224519"/>
                  <a:gd name="connsiteX178" fmla="*/ 205854 w 3299499"/>
                  <a:gd name="connsiteY178" fmla="*/ 1813738 h 2224519"/>
                  <a:gd name="connsiteX179" fmla="*/ 301314 w 3299499"/>
                  <a:gd name="connsiteY179" fmla="*/ 1974512 h 2224519"/>
                  <a:gd name="connsiteX180" fmla="*/ 326435 w 3299499"/>
                  <a:gd name="connsiteY180" fmla="*/ 1863979 h 2224519"/>
                  <a:gd name="connsiteX181" fmla="*/ 175710 w 3299499"/>
                  <a:gd name="connsiteY181" fmla="*/ 1517311 h 2224519"/>
                  <a:gd name="connsiteX182" fmla="*/ 150589 w 3299499"/>
                  <a:gd name="connsiteY182" fmla="*/ 1482143 h 2224519"/>
                  <a:gd name="connsiteX183" fmla="*/ 30008 w 3299499"/>
                  <a:gd name="connsiteY183" fmla="*/ 1642916 h 2224519"/>
                  <a:gd name="connsiteX184" fmla="*/ 19959 w 3299499"/>
                  <a:gd name="connsiteY184" fmla="*/ 1798665 h 2224519"/>
                  <a:gd name="connsiteX185" fmla="*/ 75227 w 3299499"/>
                  <a:gd name="connsiteY185" fmla="*/ 1301271 h 2224519"/>
                  <a:gd name="connsiteX186" fmla="*/ 175709 w 3299499"/>
                  <a:gd name="connsiteY186" fmla="*/ 1341465 h 2224519"/>
                  <a:gd name="connsiteX187" fmla="*/ 170685 w 3299499"/>
                  <a:gd name="connsiteY187" fmla="*/ 1125426 h 2224519"/>
                  <a:gd name="connsiteX188" fmla="*/ 95322 w 3299499"/>
                  <a:gd name="connsiteY188" fmla="*/ 1235957 h 2224519"/>
                  <a:gd name="connsiteX189" fmla="*/ 180733 w 3299499"/>
                  <a:gd name="connsiteY189" fmla="*/ 1045039 h 2224519"/>
                  <a:gd name="connsiteX190" fmla="*/ 276193 w 3299499"/>
                  <a:gd name="connsiteY190" fmla="*/ 864168 h 2224519"/>
                  <a:gd name="connsiteX191" fmla="*/ 471298 w 3299499"/>
                  <a:gd name="connsiteY19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11332 w 3299499"/>
                  <a:gd name="connsiteY57" fmla="*/ 927709 h 2224519"/>
                  <a:gd name="connsiteX58" fmla="*/ 3059585 w 3299499"/>
                  <a:gd name="connsiteY58" fmla="*/ 869785 h 2224519"/>
                  <a:gd name="connsiteX59" fmla="*/ 2931321 w 3299499"/>
                  <a:gd name="connsiteY59" fmla="*/ 952535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27183 w 3299499"/>
                  <a:gd name="connsiteY64" fmla="*/ 844958 h 2224519"/>
                  <a:gd name="connsiteX65" fmla="*/ 2844432 w 3299499"/>
                  <a:gd name="connsiteY65" fmla="*/ 646356 h 2224519"/>
                  <a:gd name="connsiteX66" fmla="*/ 2646842 w 3299499"/>
                  <a:gd name="connsiteY66" fmla="*/ 225252 h 2224519"/>
                  <a:gd name="connsiteX67" fmla="*/ 3022347 w 3299499"/>
                  <a:gd name="connsiteY67" fmla="*/ 600842 h 2224519"/>
                  <a:gd name="connsiteX68" fmla="*/ 3146474 w 3299499"/>
                  <a:gd name="connsiteY68" fmla="*/ 824271 h 2224519"/>
                  <a:gd name="connsiteX69" fmla="*/ 3295297 w 3299499"/>
                  <a:gd name="connsiteY69" fmla="*/ 1254404 h 2224519"/>
                  <a:gd name="connsiteX70" fmla="*/ 3022994 w 3299499"/>
                  <a:gd name="connsiteY70" fmla="*/ 1569182 h 2224519"/>
                  <a:gd name="connsiteX71" fmla="*/ 2712657 w 3299499"/>
                  <a:gd name="connsiteY71" fmla="*/ 1572996 h 2224519"/>
                  <a:gd name="connsiteX72" fmla="*/ 2364994 w 3299499"/>
                  <a:gd name="connsiteY72" fmla="*/ 1739684 h 2224519"/>
                  <a:gd name="connsiteX73" fmla="*/ 1741107 w 3299499"/>
                  <a:gd name="connsiteY73" fmla="*/ 1953996 h 2224519"/>
                  <a:gd name="connsiteX74" fmla="*/ 1783969 w 3299499"/>
                  <a:gd name="connsiteY74" fmla="*/ 1796834 h 2224519"/>
                  <a:gd name="connsiteX75" fmla="*/ 1836357 w 3299499"/>
                  <a:gd name="connsiteY75" fmla="*/ 1606334 h 2224519"/>
                  <a:gd name="connsiteX76" fmla="*/ 2164969 w 3299499"/>
                  <a:gd name="connsiteY76" fmla="*/ 1577759 h 2224519"/>
                  <a:gd name="connsiteX77" fmla="*/ 2050669 w 3299499"/>
                  <a:gd name="connsiteY77" fmla="*/ 1434884 h 2224519"/>
                  <a:gd name="connsiteX78" fmla="*/ 2241169 w 3299499"/>
                  <a:gd name="connsiteY78" fmla="*/ 1339634 h 2224519"/>
                  <a:gd name="connsiteX79" fmla="*/ 2339650 w 3299499"/>
                  <a:gd name="connsiteY79" fmla="*/ 1482143 h 2224519"/>
                  <a:gd name="connsiteX80" fmla="*/ 2331894 w 3299499"/>
                  <a:gd name="connsiteY80" fmla="*/ 1673849 h 2224519"/>
                  <a:gd name="connsiteX81" fmla="*/ 2343788 w 3299499"/>
                  <a:gd name="connsiteY81" fmla="*/ 1428354 h 2224519"/>
                  <a:gd name="connsiteX82" fmla="*/ 2720306 w 3299499"/>
                  <a:gd name="connsiteY82" fmla="*/ 1293883 h 2224519"/>
                  <a:gd name="connsiteX83" fmla="*/ 2888869 w 3299499"/>
                  <a:gd name="connsiteY83" fmla="*/ 1406308 h 2224519"/>
                  <a:gd name="connsiteX84" fmla="*/ 2769954 w 3299499"/>
                  <a:gd name="connsiteY84" fmla="*/ 1300090 h 2224519"/>
                  <a:gd name="connsiteX85" fmla="*/ 2889945 w 3299499"/>
                  <a:gd name="connsiteY85" fmla="*/ 1304227 h 2224519"/>
                  <a:gd name="connsiteX86" fmla="*/ 3067860 w 3299499"/>
                  <a:gd name="connsiteY86" fmla="*/ 1432491 h 2224519"/>
                  <a:gd name="connsiteX87" fmla="*/ 3217093 w 3299499"/>
                  <a:gd name="connsiteY87" fmla="*/ 1277570 h 2224519"/>
                  <a:gd name="connsiteX88" fmla="*/ 3237501 w 3299499"/>
                  <a:gd name="connsiteY88" fmla="*/ 1072524 h 2224519"/>
                  <a:gd name="connsiteX89" fmla="*/ 3071998 w 3299499"/>
                  <a:gd name="connsiteY89" fmla="*/ 1386978 h 2224519"/>
                  <a:gd name="connsiteX90" fmla="*/ 3109236 w 3299499"/>
                  <a:gd name="connsiteY90" fmla="*/ 1312503 h 2224519"/>
                  <a:gd name="connsiteX91" fmla="*/ 2894083 w 3299499"/>
                  <a:gd name="connsiteY91" fmla="*/ 1266989 h 2224519"/>
                  <a:gd name="connsiteX92" fmla="*/ 2794782 w 3299499"/>
                  <a:gd name="connsiteY92" fmla="*/ 1204926 h 2224519"/>
                  <a:gd name="connsiteX93" fmla="*/ 2584069 w 3299499"/>
                  <a:gd name="connsiteY93" fmla="*/ 1239621 h 2224519"/>
                  <a:gd name="connsiteX94" fmla="*/ 2044267 w 3299499"/>
                  <a:gd name="connsiteY94" fmla="*/ 1386634 h 2224519"/>
                  <a:gd name="connsiteX95" fmla="*/ 2005425 w 3299499"/>
                  <a:gd name="connsiteY95" fmla="*/ 1225334 h 2224519"/>
                  <a:gd name="connsiteX96" fmla="*/ 2372137 w 3299499"/>
                  <a:gd name="connsiteY96" fmla="*/ 1108652 h 2224519"/>
                  <a:gd name="connsiteX97" fmla="*/ 2803144 w 3299499"/>
                  <a:gd name="connsiteY97" fmla="*/ 1101508 h 2224519"/>
                  <a:gd name="connsiteX98" fmla="*/ 2560257 w 3299499"/>
                  <a:gd name="connsiteY98" fmla="*/ 820521 h 2224519"/>
                  <a:gd name="connsiteX99" fmla="*/ 2226881 w 3299499"/>
                  <a:gd name="connsiteY99" fmla="*/ 1049121 h 2224519"/>
                  <a:gd name="connsiteX100" fmla="*/ 2105637 w 3299499"/>
                  <a:gd name="connsiteY100" fmla="*/ 967096 h 2224519"/>
                  <a:gd name="connsiteX101" fmla="*/ 1771168 w 3299499"/>
                  <a:gd name="connsiteY101" fmla="*/ 1203194 h 2224519"/>
                  <a:gd name="connsiteX102" fmla="*/ 1666272 w 3299499"/>
                  <a:gd name="connsiteY102" fmla="*/ 1103537 h 2224519"/>
                  <a:gd name="connsiteX103" fmla="*/ 1333340 w 3299499"/>
                  <a:gd name="connsiteY103" fmla="*/ 1505003 h 2224519"/>
                  <a:gd name="connsiteX104" fmla="*/ 1260930 w 3299499"/>
                  <a:gd name="connsiteY104" fmla="*/ 1457024 h 2224519"/>
                  <a:gd name="connsiteX105" fmla="*/ 1613074 w 3299499"/>
                  <a:gd name="connsiteY105" fmla="*/ 1076685 h 2224519"/>
                  <a:gd name="connsiteX106" fmla="*/ 1920715 w 3299499"/>
                  <a:gd name="connsiteY106" fmla="*/ 821267 h 2224519"/>
                  <a:gd name="connsiteX107" fmla="*/ 1829273 w 3299499"/>
                  <a:gd name="connsiteY107" fmla="*/ 817291 h 2224519"/>
                  <a:gd name="connsiteX108" fmla="*/ 1773614 w 3299499"/>
                  <a:gd name="connsiteY108" fmla="*/ 761632 h 2224519"/>
                  <a:gd name="connsiteX109" fmla="*/ 1456874 w 3299499"/>
                  <a:gd name="connsiteY109" fmla="*/ 1004847 h 2224519"/>
                  <a:gd name="connsiteX110" fmla="*/ 1527211 w 3299499"/>
                  <a:gd name="connsiteY110" fmla="*/ 753639 h 2224519"/>
                  <a:gd name="connsiteX111" fmla="*/ 1421703 w 3299499"/>
                  <a:gd name="connsiteY111" fmla="*/ 834026 h 2224519"/>
                  <a:gd name="connsiteX112" fmla="*/ 1512138 w 3299499"/>
                  <a:gd name="connsiteY112" fmla="*/ 834026 h 2224519"/>
                  <a:gd name="connsiteX113" fmla="*/ 1371461 w 3299499"/>
                  <a:gd name="connsiteY113" fmla="*/ 1019920 h 2224519"/>
                  <a:gd name="connsiteX114" fmla="*/ 1115228 w 3299499"/>
                  <a:gd name="connsiteY114" fmla="*/ 1246008 h 2224519"/>
                  <a:gd name="connsiteX115" fmla="*/ 907141 w 3299499"/>
                  <a:gd name="connsiteY115" fmla="*/ 1537410 h 2224519"/>
                  <a:gd name="connsiteX116" fmla="*/ 858995 w 3299499"/>
                  <a:gd name="connsiteY116" fmla="*/ 1612773 h 2224519"/>
                  <a:gd name="connsiteX117" fmla="*/ 1009720 w 3299499"/>
                  <a:gd name="connsiteY117" fmla="*/ 1909199 h 2224519"/>
                  <a:gd name="connsiteX118" fmla="*/ 1100156 w 3299499"/>
                  <a:gd name="connsiteY118" fmla="*/ 1889102 h 2224519"/>
                  <a:gd name="connsiteX119" fmla="*/ 1243117 w 3299499"/>
                  <a:gd name="connsiteY119" fmla="*/ 1429806 h 2224519"/>
                  <a:gd name="connsiteX120" fmla="*/ 1356169 w 3299499"/>
                  <a:gd name="connsiteY120" fmla="*/ 1501105 h 2224519"/>
                  <a:gd name="connsiteX121" fmla="*/ 1352194 w 3299499"/>
                  <a:gd name="connsiteY121" fmla="*/ 1596520 h 2224519"/>
                  <a:gd name="connsiteX122" fmla="*/ 1324384 w 3299499"/>
                  <a:gd name="connsiteY122" fmla="*/ 1770376 h 2224519"/>
                  <a:gd name="connsiteX123" fmla="*/ 1416465 w 3299499"/>
                  <a:gd name="connsiteY123" fmla="*/ 1910842 h 2224519"/>
                  <a:gd name="connsiteX124" fmla="*/ 1340269 w 3299499"/>
                  <a:gd name="connsiteY124" fmla="*/ 1640250 h 2224519"/>
                  <a:gd name="connsiteX125" fmla="*/ 1606637 w 3299499"/>
                  <a:gd name="connsiteY125" fmla="*/ 1513030 h 2224519"/>
                  <a:gd name="connsiteX126" fmla="*/ 1723643 w 3299499"/>
                  <a:gd name="connsiteY126" fmla="*/ 1293596 h 2224519"/>
                  <a:gd name="connsiteX127" fmla="*/ 1989073 w 3299499"/>
                  <a:gd name="connsiteY127" fmla="*/ 1262840 h 2224519"/>
                  <a:gd name="connsiteX128" fmla="*/ 1885956 w 3299499"/>
                  <a:gd name="connsiteY128" fmla="*/ 1550615 h 2224519"/>
                  <a:gd name="connsiteX129" fmla="*/ 1755393 w 3299499"/>
                  <a:gd name="connsiteY129" fmla="*/ 1719046 h 2224519"/>
                  <a:gd name="connsiteX130" fmla="*/ 1596312 w 3299499"/>
                  <a:gd name="connsiteY130" fmla="*/ 2013962 h 2224519"/>
                  <a:gd name="connsiteX131" fmla="*/ 1574831 w 3299499"/>
                  <a:gd name="connsiteY131" fmla="*/ 1921749 h 2224519"/>
                  <a:gd name="connsiteX132" fmla="*/ 1471464 w 3299499"/>
                  <a:gd name="connsiteY132" fmla="*/ 2065646 h 2224519"/>
                  <a:gd name="connsiteX133" fmla="*/ 1582781 w 3299499"/>
                  <a:gd name="connsiteY133" fmla="*/ 2133232 h 2224519"/>
                  <a:gd name="connsiteX134" fmla="*/ 1451584 w 3299499"/>
                  <a:gd name="connsiteY134" fmla="*/ 2200818 h 2224519"/>
                  <a:gd name="connsiteX135" fmla="*/ 1228948 w 3299499"/>
                  <a:gd name="connsiteY135" fmla="*/ 2208769 h 2224519"/>
                  <a:gd name="connsiteX136" fmla="*/ 982457 w 3299499"/>
                  <a:gd name="connsiteY136" fmla="*/ 2216722 h 2224519"/>
                  <a:gd name="connsiteX137" fmla="*/ 966555 w 3299499"/>
                  <a:gd name="connsiteY137" fmla="*/ 2137207 h 2224519"/>
                  <a:gd name="connsiteX138" fmla="*/ 1197143 w 3299499"/>
                  <a:gd name="connsiteY138" fmla="*/ 2161061 h 2224519"/>
                  <a:gd name="connsiteX139" fmla="*/ 1324364 w 3299499"/>
                  <a:gd name="connsiteY139" fmla="*/ 2141182 h 2224519"/>
                  <a:gd name="connsiteX140" fmla="*/ 1280632 w 3299499"/>
                  <a:gd name="connsiteY140" fmla="*/ 1954329 h 2224519"/>
                  <a:gd name="connsiteX141" fmla="*/ 1407852 w 3299499"/>
                  <a:gd name="connsiteY141" fmla="*/ 1926500 h 2224519"/>
                  <a:gd name="connsiteX142" fmla="*/ 1247453 w 3299499"/>
                  <a:gd name="connsiteY142" fmla="*/ 1884840 h 2224519"/>
                  <a:gd name="connsiteX143" fmla="*/ 1182614 w 3299499"/>
                  <a:gd name="connsiteY143" fmla="*/ 2054900 h 2224519"/>
                  <a:gd name="connsiteX144" fmla="*/ 1024793 w 3299499"/>
                  <a:gd name="connsiteY144" fmla="*/ 2120214 h 2224519"/>
                  <a:gd name="connsiteX145" fmla="*/ 884116 w 3299499"/>
                  <a:gd name="connsiteY145" fmla="*/ 1758474 h 2224519"/>
                  <a:gd name="connsiteX146" fmla="*/ 843922 w 3299499"/>
                  <a:gd name="connsiteY146" fmla="*/ 2069973 h 2224519"/>
                  <a:gd name="connsiteX147" fmla="*/ 703246 w 3299499"/>
                  <a:gd name="connsiteY147" fmla="*/ 1657991 h 2224519"/>
                  <a:gd name="connsiteX148" fmla="*/ 803729 w 3299499"/>
                  <a:gd name="connsiteY148" fmla="*/ 1406782 h 2224519"/>
                  <a:gd name="connsiteX149" fmla="*/ 884115 w 3299499"/>
                  <a:gd name="connsiteY149" fmla="*/ 1246008 h 2224519"/>
                  <a:gd name="connsiteX150" fmla="*/ 1160446 w 3299499"/>
                  <a:gd name="connsiteY150" fmla="*/ 1125427 h 2224519"/>
                  <a:gd name="connsiteX151" fmla="*/ 1637744 w 3299499"/>
                  <a:gd name="connsiteY151" fmla="*/ 648131 h 2224519"/>
                  <a:gd name="connsiteX152" fmla="*/ 1763348 w 3299499"/>
                  <a:gd name="connsiteY152" fmla="*/ 336632 h 2224519"/>
                  <a:gd name="connsiteX153" fmla="*/ 1642768 w 3299499"/>
                  <a:gd name="connsiteY153" fmla="*/ 376825 h 2224519"/>
                  <a:gd name="connsiteX154" fmla="*/ 1451848 w 3299499"/>
                  <a:gd name="connsiteY154" fmla="*/ 658179 h 2224519"/>
                  <a:gd name="connsiteX155" fmla="*/ 1170498 w 3299499"/>
                  <a:gd name="connsiteY155" fmla="*/ 497404 h 2224519"/>
                  <a:gd name="connsiteX156" fmla="*/ 1200641 w 3299499"/>
                  <a:gd name="connsiteY156" fmla="*/ 633056 h 2224519"/>
                  <a:gd name="connsiteX157" fmla="*/ 1115230 w 3299499"/>
                  <a:gd name="connsiteY157" fmla="*/ 869194 h 2224519"/>
                  <a:gd name="connsiteX158" fmla="*/ 1100158 w 3299499"/>
                  <a:gd name="connsiteY158" fmla="*/ 1004845 h 2224519"/>
                  <a:gd name="connsiteX159" fmla="*/ 904215 w 3299499"/>
                  <a:gd name="connsiteY159" fmla="*/ 1014893 h 2224519"/>
                  <a:gd name="connsiteX160" fmla="*/ 929336 w 3299499"/>
                  <a:gd name="connsiteY160" fmla="*/ 1175667 h 2224519"/>
                  <a:gd name="connsiteX161" fmla="*/ 708272 w 3299499"/>
                  <a:gd name="connsiteY161" fmla="*/ 984749 h 2224519"/>
                  <a:gd name="connsiteX162" fmla="*/ 607789 w 3299499"/>
                  <a:gd name="connsiteY162" fmla="*/ 914411 h 2224519"/>
                  <a:gd name="connsiteX163" fmla="*/ 809594 w 3299499"/>
                  <a:gd name="connsiteY163" fmla="*/ 1313832 h 2224519"/>
                  <a:gd name="connsiteX164" fmla="*/ 512330 w 3299499"/>
                  <a:gd name="connsiteY164" fmla="*/ 1356538 h 2224519"/>
                  <a:gd name="connsiteX165" fmla="*/ 647983 w 3299499"/>
                  <a:gd name="connsiteY165" fmla="*/ 1874028 h 2224519"/>
                  <a:gd name="connsiteX166" fmla="*/ 537449 w 3299499"/>
                  <a:gd name="connsiteY166" fmla="*/ 1798666 h 2224519"/>
                  <a:gd name="connsiteX167" fmla="*/ 391749 w 3299499"/>
                  <a:gd name="connsiteY167" fmla="*/ 1733351 h 2224519"/>
                  <a:gd name="connsiteX168" fmla="*/ 230975 w 3299499"/>
                  <a:gd name="connsiteY168" fmla="*/ 1436924 h 2224519"/>
                  <a:gd name="connsiteX169" fmla="*/ 356580 w 3299499"/>
                  <a:gd name="connsiteY169" fmla="*/ 1668037 h 2224519"/>
                  <a:gd name="connsiteX170" fmla="*/ 431942 w 3299499"/>
                  <a:gd name="connsiteY170" fmla="*/ 1833835 h 2224519"/>
                  <a:gd name="connsiteX171" fmla="*/ 527402 w 3299499"/>
                  <a:gd name="connsiteY171" fmla="*/ 1874028 h 2224519"/>
                  <a:gd name="connsiteX172" fmla="*/ 507305 w 3299499"/>
                  <a:gd name="connsiteY172" fmla="*/ 1989585 h 2224519"/>
                  <a:gd name="connsiteX173" fmla="*/ 311362 w 3299499"/>
                  <a:gd name="connsiteY173" fmla="*/ 2180503 h 2224519"/>
                  <a:gd name="connsiteX174" fmla="*/ 250235 w 3299499"/>
                  <a:gd name="connsiteY174" fmla="*/ 2142821 h 2224519"/>
                  <a:gd name="connsiteX175" fmla="*/ 220927 w 3299499"/>
                  <a:gd name="connsiteY175" fmla="*/ 1989584 h 2224519"/>
                  <a:gd name="connsiteX176" fmla="*/ 120444 w 3299499"/>
                  <a:gd name="connsiteY176" fmla="*/ 1909197 h 2224519"/>
                  <a:gd name="connsiteX177" fmla="*/ 65177 w 3299499"/>
                  <a:gd name="connsiteY177" fmla="*/ 1869004 h 2224519"/>
                  <a:gd name="connsiteX178" fmla="*/ 80251 w 3299499"/>
                  <a:gd name="connsiteY178" fmla="*/ 1673060 h 2224519"/>
                  <a:gd name="connsiteX179" fmla="*/ 205854 w 3299499"/>
                  <a:gd name="connsiteY179" fmla="*/ 1813738 h 2224519"/>
                  <a:gd name="connsiteX180" fmla="*/ 301314 w 3299499"/>
                  <a:gd name="connsiteY180" fmla="*/ 1974512 h 2224519"/>
                  <a:gd name="connsiteX181" fmla="*/ 326435 w 3299499"/>
                  <a:gd name="connsiteY181" fmla="*/ 1863979 h 2224519"/>
                  <a:gd name="connsiteX182" fmla="*/ 175710 w 3299499"/>
                  <a:gd name="connsiteY182" fmla="*/ 1517311 h 2224519"/>
                  <a:gd name="connsiteX183" fmla="*/ 150589 w 3299499"/>
                  <a:gd name="connsiteY183" fmla="*/ 1482143 h 2224519"/>
                  <a:gd name="connsiteX184" fmla="*/ 30008 w 3299499"/>
                  <a:gd name="connsiteY184" fmla="*/ 1642916 h 2224519"/>
                  <a:gd name="connsiteX185" fmla="*/ 19959 w 3299499"/>
                  <a:gd name="connsiteY185" fmla="*/ 1798665 h 2224519"/>
                  <a:gd name="connsiteX186" fmla="*/ 75227 w 3299499"/>
                  <a:gd name="connsiteY186" fmla="*/ 1301271 h 2224519"/>
                  <a:gd name="connsiteX187" fmla="*/ 175709 w 3299499"/>
                  <a:gd name="connsiteY187" fmla="*/ 1341465 h 2224519"/>
                  <a:gd name="connsiteX188" fmla="*/ 170685 w 3299499"/>
                  <a:gd name="connsiteY188" fmla="*/ 1125426 h 2224519"/>
                  <a:gd name="connsiteX189" fmla="*/ 95322 w 3299499"/>
                  <a:gd name="connsiteY189" fmla="*/ 1235957 h 2224519"/>
                  <a:gd name="connsiteX190" fmla="*/ 180733 w 3299499"/>
                  <a:gd name="connsiteY190" fmla="*/ 1045039 h 2224519"/>
                  <a:gd name="connsiteX191" fmla="*/ 276193 w 3299499"/>
                  <a:gd name="connsiteY191" fmla="*/ 864168 h 2224519"/>
                  <a:gd name="connsiteX192" fmla="*/ 471298 w 3299499"/>
                  <a:gd name="connsiteY19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11332 w 3299499"/>
                  <a:gd name="connsiteY57" fmla="*/ 927709 h 2224519"/>
                  <a:gd name="connsiteX58" fmla="*/ 3059585 w 3299499"/>
                  <a:gd name="connsiteY58" fmla="*/ 869785 h 2224519"/>
                  <a:gd name="connsiteX59" fmla="*/ 2931321 w 3299499"/>
                  <a:gd name="connsiteY59" fmla="*/ 952535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27183 w 3299499"/>
                  <a:gd name="connsiteY64" fmla="*/ 844958 h 2224519"/>
                  <a:gd name="connsiteX65" fmla="*/ 2844432 w 3299499"/>
                  <a:gd name="connsiteY65" fmla="*/ 646356 h 2224519"/>
                  <a:gd name="connsiteX66" fmla="*/ 2646842 w 3299499"/>
                  <a:gd name="connsiteY66" fmla="*/ 225252 h 2224519"/>
                  <a:gd name="connsiteX67" fmla="*/ 3022347 w 3299499"/>
                  <a:gd name="connsiteY67" fmla="*/ 600842 h 2224519"/>
                  <a:gd name="connsiteX68" fmla="*/ 3146474 w 3299499"/>
                  <a:gd name="connsiteY68" fmla="*/ 824271 h 2224519"/>
                  <a:gd name="connsiteX69" fmla="*/ 3295297 w 3299499"/>
                  <a:gd name="connsiteY69" fmla="*/ 1254404 h 2224519"/>
                  <a:gd name="connsiteX70" fmla="*/ 3022994 w 3299499"/>
                  <a:gd name="connsiteY70" fmla="*/ 1569182 h 2224519"/>
                  <a:gd name="connsiteX71" fmla="*/ 2712657 w 3299499"/>
                  <a:gd name="connsiteY71" fmla="*/ 1572996 h 2224519"/>
                  <a:gd name="connsiteX72" fmla="*/ 2364994 w 3299499"/>
                  <a:gd name="connsiteY72" fmla="*/ 1739684 h 2224519"/>
                  <a:gd name="connsiteX73" fmla="*/ 1741107 w 3299499"/>
                  <a:gd name="connsiteY73" fmla="*/ 1953996 h 2224519"/>
                  <a:gd name="connsiteX74" fmla="*/ 1783969 w 3299499"/>
                  <a:gd name="connsiteY74" fmla="*/ 1796834 h 2224519"/>
                  <a:gd name="connsiteX75" fmla="*/ 1836357 w 3299499"/>
                  <a:gd name="connsiteY75" fmla="*/ 1606334 h 2224519"/>
                  <a:gd name="connsiteX76" fmla="*/ 2164969 w 3299499"/>
                  <a:gd name="connsiteY76" fmla="*/ 1577759 h 2224519"/>
                  <a:gd name="connsiteX77" fmla="*/ 2050669 w 3299499"/>
                  <a:gd name="connsiteY77" fmla="*/ 1434884 h 2224519"/>
                  <a:gd name="connsiteX78" fmla="*/ 2241169 w 3299499"/>
                  <a:gd name="connsiteY78" fmla="*/ 1339634 h 2224519"/>
                  <a:gd name="connsiteX79" fmla="*/ 2339650 w 3299499"/>
                  <a:gd name="connsiteY79" fmla="*/ 1482143 h 2224519"/>
                  <a:gd name="connsiteX80" fmla="*/ 2331894 w 3299499"/>
                  <a:gd name="connsiteY80" fmla="*/ 1673849 h 2224519"/>
                  <a:gd name="connsiteX81" fmla="*/ 2343788 w 3299499"/>
                  <a:gd name="connsiteY81" fmla="*/ 1428354 h 2224519"/>
                  <a:gd name="connsiteX82" fmla="*/ 2720306 w 3299499"/>
                  <a:gd name="connsiteY82" fmla="*/ 1293883 h 2224519"/>
                  <a:gd name="connsiteX83" fmla="*/ 2888869 w 3299499"/>
                  <a:gd name="connsiteY83" fmla="*/ 1406308 h 2224519"/>
                  <a:gd name="connsiteX84" fmla="*/ 2769954 w 3299499"/>
                  <a:gd name="connsiteY84" fmla="*/ 1300090 h 2224519"/>
                  <a:gd name="connsiteX85" fmla="*/ 2889945 w 3299499"/>
                  <a:gd name="connsiteY85" fmla="*/ 1304227 h 2224519"/>
                  <a:gd name="connsiteX86" fmla="*/ 3067860 w 3299499"/>
                  <a:gd name="connsiteY86" fmla="*/ 1432491 h 2224519"/>
                  <a:gd name="connsiteX87" fmla="*/ 3217093 w 3299499"/>
                  <a:gd name="connsiteY87" fmla="*/ 1277570 h 2224519"/>
                  <a:gd name="connsiteX88" fmla="*/ 3237501 w 3299499"/>
                  <a:gd name="connsiteY88" fmla="*/ 1072524 h 2224519"/>
                  <a:gd name="connsiteX89" fmla="*/ 3071998 w 3299499"/>
                  <a:gd name="connsiteY89" fmla="*/ 1386978 h 2224519"/>
                  <a:gd name="connsiteX90" fmla="*/ 3109236 w 3299499"/>
                  <a:gd name="connsiteY90" fmla="*/ 1312503 h 2224519"/>
                  <a:gd name="connsiteX91" fmla="*/ 2894083 w 3299499"/>
                  <a:gd name="connsiteY91" fmla="*/ 1266989 h 2224519"/>
                  <a:gd name="connsiteX92" fmla="*/ 2794782 w 3299499"/>
                  <a:gd name="connsiteY92" fmla="*/ 1204926 h 2224519"/>
                  <a:gd name="connsiteX93" fmla="*/ 2584069 w 3299499"/>
                  <a:gd name="connsiteY93" fmla="*/ 1239621 h 2224519"/>
                  <a:gd name="connsiteX94" fmla="*/ 2044267 w 3299499"/>
                  <a:gd name="connsiteY94" fmla="*/ 1386634 h 2224519"/>
                  <a:gd name="connsiteX95" fmla="*/ 2005425 w 3299499"/>
                  <a:gd name="connsiteY95" fmla="*/ 1225334 h 2224519"/>
                  <a:gd name="connsiteX96" fmla="*/ 2372137 w 3299499"/>
                  <a:gd name="connsiteY96" fmla="*/ 1108652 h 2224519"/>
                  <a:gd name="connsiteX97" fmla="*/ 2803144 w 3299499"/>
                  <a:gd name="connsiteY97" fmla="*/ 1101508 h 2224519"/>
                  <a:gd name="connsiteX98" fmla="*/ 2560257 w 3299499"/>
                  <a:gd name="connsiteY98" fmla="*/ 820521 h 2224519"/>
                  <a:gd name="connsiteX99" fmla="*/ 2226881 w 3299499"/>
                  <a:gd name="connsiteY99" fmla="*/ 1049121 h 2224519"/>
                  <a:gd name="connsiteX100" fmla="*/ 2105637 w 3299499"/>
                  <a:gd name="connsiteY100" fmla="*/ 967096 h 2224519"/>
                  <a:gd name="connsiteX101" fmla="*/ 1771168 w 3299499"/>
                  <a:gd name="connsiteY101" fmla="*/ 1203194 h 2224519"/>
                  <a:gd name="connsiteX102" fmla="*/ 1666272 w 3299499"/>
                  <a:gd name="connsiteY102" fmla="*/ 1103537 h 2224519"/>
                  <a:gd name="connsiteX103" fmla="*/ 1333340 w 3299499"/>
                  <a:gd name="connsiteY103" fmla="*/ 1505003 h 2224519"/>
                  <a:gd name="connsiteX104" fmla="*/ 1260930 w 3299499"/>
                  <a:gd name="connsiteY104" fmla="*/ 1457024 h 2224519"/>
                  <a:gd name="connsiteX105" fmla="*/ 1613074 w 3299499"/>
                  <a:gd name="connsiteY105" fmla="*/ 1076685 h 2224519"/>
                  <a:gd name="connsiteX106" fmla="*/ 1920715 w 3299499"/>
                  <a:gd name="connsiteY106" fmla="*/ 821267 h 2224519"/>
                  <a:gd name="connsiteX107" fmla="*/ 1829273 w 3299499"/>
                  <a:gd name="connsiteY107" fmla="*/ 817291 h 2224519"/>
                  <a:gd name="connsiteX108" fmla="*/ 1773614 w 3299499"/>
                  <a:gd name="connsiteY108" fmla="*/ 761632 h 2224519"/>
                  <a:gd name="connsiteX109" fmla="*/ 1456874 w 3299499"/>
                  <a:gd name="connsiteY109" fmla="*/ 1004847 h 2224519"/>
                  <a:gd name="connsiteX110" fmla="*/ 1527211 w 3299499"/>
                  <a:gd name="connsiteY110" fmla="*/ 753639 h 2224519"/>
                  <a:gd name="connsiteX111" fmla="*/ 1421703 w 3299499"/>
                  <a:gd name="connsiteY111" fmla="*/ 834026 h 2224519"/>
                  <a:gd name="connsiteX112" fmla="*/ 1512138 w 3299499"/>
                  <a:gd name="connsiteY112" fmla="*/ 834026 h 2224519"/>
                  <a:gd name="connsiteX113" fmla="*/ 1371461 w 3299499"/>
                  <a:gd name="connsiteY113" fmla="*/ 1019920 h 2224519"/>
                  <a:gd name="connsiteX114" fmla="*/ 1115228 w 3299499"/>
                  <a:gd name="connsiteY114" fmla="*/ 1246008 h 2224519"/>
                  <a:gd name="connsiteX115" fmla="*/ 907141 w 3299499"/>
                  <a:gd name="connsiteY115" fmla="*/ 1537410 h 2224519"/>
                  <a:gd name="connsiteX116" fmla="*/ 858995 w 3299499"/>
                  <a:gd name="connsiteY116" fmla="*/ 1612773 h 2224519"/>
                  <a:gd name="connsiteX117" fmla="*/ 1009720 w 3299499"/>
                  <a:gd name="connsiteY117" fmla="*/ 1909199 h 2224519"/>
                  <a:gd name="connsiteX118" fmla="*/ 1100156 w 3299499"/>
                  <a:gd name="connsiteY118" fmla="*/ 1889102 h 2224519"/>
                  <a:gd name="connsiteX119" fmla="*/ 1243117 w 3299499"/>
                  <a:gd name="connsiteY119" fmla="*/ 1429806 h 2224519"/>
                  <a:gd name="connsiteX120" fmla="*/ 1356169 w 3299499"/>
                  <a:gd name="connsiteY120" fmla="*/ 1501105 h 2224519"/>
                  <a:gd name="connsiteX121" fmla="*/ 1352194 w 3299499"/>
                  <a:gd name="connsiteY121" fmla="*/ 1596520 h 2224519"/>
                  <a:gd name="connsiteX122" fmla="*/ 1324384 w 3299499"/>
                  <a:gd name="connsiteY122" fmla="*/ 1770376 h 2224519"/>
                  <a:gd name="connsiteX123" fmla="*/ 1416465 w 3299499"/>
                  <a:gd name="connsiteY123" fmla="*/ 1910842 h 2224519"/>
                  <a:gd name="connsiteX124" fmla="*/ 1340269 w 3299499"/>
                  <a:gd name="connsiteY124" fmla="*/ 1640250 h 2224519"/>
                  <a:gd name="connsiteX125" fmla="*/ 1606637 w 3299499"/>
                  <a:gd name="connsiteY125" fmla="*/ 1513030 h 2224519"/>
                  <a:gd name="connsiteX126" fmla="*/ 1723643 w 3299499"/>
                  <a:gd name="connsiteY126" fmla="*/ 1293596 h 2224519"/>
                  <a:gd name="connsiteX127" fmla="*/ 1989073 w 3299499"/>
                  <a:gd name="connsiteY127" fmla="*/ 1262840 h 2224519"/>
                  <a:gd name="connsiteX128" fmla="*/ 1885956 w 3299499"/>
                  <a:gd name="connsiteY128" fmla="*/ 1550615 h 2224519"/>
                  <a:gd name="connsiteX129" fmla="*/ 1755393 w 3299499"/>
                  <a:gd name="connsiteY129" fmla="*/ 1719046 h 2224519"/>
                  <a:gd name="connsiteX130" fmla="*/ 1596312 w 3299499"/>
                  <a:gd name="connsiteY130" fmla="*/ 2013962 h 2224519"/>
                  <a:gd name="connsiteX131" fmla="*/ 1574831 w 3299499"/>
                  <a:gd name="connsiteY131" fmla="*/ 1921749 h 2224519"/>
                  <a:gd name="connsiteX132" fmla="*/ 1471464 w 3299499"/>
                  <a:gd name="connsiteY132" fmla="*/ 2065646 h 2224519"/>
                  <a:gd name="connsiteX133" fmla="*/ 1582781 w 3299499"/>
                  <a:gd name="connsiteY133" fmla="*/ 2133232 h 2224519"/>
                  <a:gd name="connsiteX134" fmla="*/ 1451584 w 3299499"/>
                  <a:gd name="connsiteY134" fmla="*/ 2200818 h 2224519"/>
                  <a:gd name="connsiteX135" fmla="*/ 1228948 w 3299499"/>
                  <a:gd name="connsiteY135" fmla="*/ 2208769 h 2224519"/>
                  <a:gd name="connsiteX136" fmla="*/ 982457 w 3299499"/>
                  <a:gd name="connsiteY136" fmla="*/ 2216722 h 2224519"/>
                  <a:gd name="connsiteX137" fmla="*/ 966555 w 3299499"/>
                  <a:gd name="connsiteY137" fmla="*/ 2137207 h 2224519"/>
                  <a:gd name="connsiteX138" fmla="*/ 1197143 w 3299499"/>
                  <a:gd name="connsiteY138" fmla="*/ 2161061 h 2224519"/>
                  <a:gd name="connsiteX139" fmla="*/ 1324364 w 3299499"/>
                  <a:gd name="connsiteY139" fmla="*/ 2141182 h 2224519"/>
                  <a:gd name="connsiteX140" fmla="*/ 1280632 w 3299499"/>
                  <a:gd name="connsiteY140" fmla="*/ 1954329 h 2224519"/>
                  <a:gd name="connsiteX141" fmla="*/ 1407852 w 3299499"/>
                  <a:gd name="connsiteY141" fmla="*/ 1926500 h 2224519"/>
                  <a:gd name="connsiteX142" fmla="*/ 1247453 w 3299499"/>
                  <a:gd name="connsiteY142" fmla="*/ 1884840 h 2224519"/>
                  <a:gd name="connsiteX143" fmla="*/ 1182614 w 3299499"/>
                  <a:gd name="connsiteY143" fmla="*/ 2054900 h 2224519"/>
                  <a:gd name="connsiteX144" fmla="*/ 1024793 w 3299499"/>
                  <a:gd name="connsiteY144" fmla="*/ 2120214 h 2224519"/>
                  <a:gd name="connsiteX145" fmla="*/ 884116 w 3299499"/>
                  <a:gd name="connsiteY145" fmla="*/ 1758474 h 2224519"/>
                  <a:gd name="connsiteX146" fmla="*/ 843922 w 3299499"/>
                  <a:gd name="connsiteY146" fmla="*/ 2069973 h 2224519"/>
                  <a:gd name="connsiteX147" fmla="*/ 703246 w 3299499"/>
                  <a:gd name="connsiteY147" fmla="*/ 1657991 h 2224519"/>
                  <a:gd name="connsiteX148" fmla="*/ 803729 w 3299499"/>
                  <a:gd name="connsiteY148" fmla="*/ 1406782 h 2224519"/>
                  <a:gd name="connsiteX149" fmla="*/ 884115 w 3299499"/>
                  <a:gd name="connsiteY149" fmla="*/ 1246008 h 2224519"/>
                  <a:gd name="connsiteX150" fmla="*/ 1160446 w 3299499"/>
                  <a:gd name="connsiteY150" fmla="*/ 1125427 h 2224519"/>
                  <a:gd name="connsiteX151" fmla="*/ 1637744 w 3299499"/>
                  <a:gd name="connsiteY151" fmla="*/ 648131 h 2224519"/>
                  <a:gd name="connsiteX152" fmla="*/ 1763348 w 3299499"/>
                  <a:gd name="connsiteY152" fmla="*/ 336632 h 2224519"/>
                  <a:gd name="connsiteX153" fmla="*/ 1642768 w 3299499"/>
                  <a:gd name="connsiteY153" fmla="*/ 376825 h 2224519"/>
                  <a:gd name="connsiteX154" fmla="*/ 1451848 w 3299499"/>
                  <a:gd name="connsiteY154" fmla="*/ 658179 h 2224519"/>
                  <a:gd name="connsiteX155" fmla="*/ 1170498 w 3299499"/>
                  <a:gd name="connsiteY155" fmla="*/ 497404 h 2224519"/>
                  <a:gd name="connsiteX156" fmla="*/ 1200641 w 3299499"/>
                  <a:gd name="connsiteY156" fmla="*/ 633056 h 2224519"/>
                  <a:gd name="connsiteX157" fmla="*/ 1115230 w 3299499"/>
                  <a:gd name="connsiteY157" fmla="*/ 869194 h 2224519"/>
                  <a:gd name="connsiteX158" fmla="*/ 1100158 w 3299499"/>
                  <a:gd name="connsiteY158" fmla="*/ 1004845 h 2224519"/>
                  <a:gd name="connsiteX159" fmla="*/ 904215 w 3299499"/>
                  <a:gd name="connsiteY159" fmla="*/ 1014893 h 2224519"/>
                  <a:gd name="connsiteX160" fmla="*/ 929336 w 3299499"/>
                  <a:gd name="connsiteY160" fmla="*/ 1175667 h 2224519"/>
                  <a:gd name="connsiteX161" fmla="*/ 708272 w 3299499"/>
                  <a:gd name="connsiteY161" fmla="*/ 984749 h 2224519"/>
                  <a:gd name="connsiteX162" fmla="*/ 607789 w 3299499"/>
                  <a:gd name="connsiteY162" fmla="*/ 914411 h 2224519"/>
                  <a:gd name="connsiteX163" fmla="*/ 809594 w 3299499"/>
                  <a:gd name="connsiteY163" fmla="*/ 1313832 h 2224519"/>
                  <a:gd name="connsiteX164" fmla="*/ 512330 w 3299499"/>
                  <a:gd name="connsiteY164" fmla="*/ 1356538 h 2224519"/>
                  <a:gd name="connsiteX165" fmla="*/ 647983 w 3299499"/>
                  <a:gd name="connsiteY165" fmla="*/ 1874028 h 2224519"/>
                  <a:gd name="connsiteX166" fmla="*/ 537449 w 3299499"/>
                  <a:gd name="connsiteY166" fmla="*/ 1798666 h 2224519"/>
                  <a:gd name="connsiteX167" fmla="*/ 391749 w 3299499"/>
                  <a:gd name="connsiteY167" fmla="*/ 1733351 h 2224519"/>
                  <a:gd name="connsiteX168" fmla="*/ 230975 w 3299499"/>
                  <a:gd name="connsiteY168" fmla="*/ 1436924 h 2224519"/>
                  <a:gd name="connsiteX169" fmla="*/ 356580 w 3299499"/>
                  <a:gd name="connsiteY169" fmla="*/ 1668037 h 2224519"/>
                  <a:gd name="connsiteX170" fmla="*/ 431942 w 3299499"/>
                  <a:gd name="connsiteY170" fmla="*/ 1833835 h 2224519"/>
                  <a:gd name="connsiteX171" fmla="*/ 527402 w 3299499"/>
                  <a:gd name="connsiteY171" fmla="*/ 1874028 h 2224519"/>
                  <a:gd name="connsiteX172" fmla="*/ 507305 w 3299499"/>
                  <a:gd name="connsiteY172" fmla="*/ 1989585 h 2224519"/>
                  <a:gd name="connsiteX173" fmla="*/ 311362 w 3299499"/>
                  <a:gd name="connsiteY173" fmla="*/ 2180503 h 2224519"/>
                  <a:gd name="connsiteX174" fmla="*/ 250235 w 3299499"/>
                  <a:gd name="connsiteY174" fmla="*/ 2142821 h 2224519"/>
                  <a:gd name="connsiteX175" fmla="*/ 220927 w 3299499"/>
                  <a:gd name="connsiteY175" fmla="*/ 1989584 h 2224519"/>
                  <a:gd name="connsiteX176" fmla="*/ 120444 w 3299499"/>
                  <a:gd name="connsiteY176" fmla="*/ 1909197 h 2224519"/>
                  <a:gd name="connsiteX177" fmla="*/ 65177 w 3299499"/>
                  <a:gd name="connsiteY177" fmla="*/ 1869004 h 2224519"/>
                  <a:gd name="connsiteX178" fmla="*/ 80251 w 3299499"/>
                  <a:gd name="connsiteY178" fmla="*/ 1673060 h 2224519"/>
                  <a:gd name="connsiteX179" fmla="*/ 205854 w 3299499"/>
                  <a:gd name="connsiteY179" fmla="*/ 1813738 h 2224519"/>
                  <a:gd name="connsiteX180" fmla="*/ 301314 w 3299499"/>
                  <a:gd name="connsiteY180" fmla="*/ 1974512 h 2224519"/>
                  <a:gd name="connsiteX181" fmla="*/ 326435 w 3299499"/>
                  <a:gd name="connsiteY181" fmla="*/ 1863979 h 2224519"/>
                  <a:gd name="connsiteX182" fmla="*/ 175710 w 3299499"/>
                  <a:gd name="connsiteY182" fmla="*/ 1517311 h 2224519"/>
                  <a:gd name="connsiteX183" fmla="*/ 150589 w 3299499"/>
                  <a:gd name="connsiteY183" fmla="*/ 1482143 h 2224519"/>
                  <a:gd name="connsiteX184" fmla="*/ 30008 w 3299499"/>
                  <a:gd name="connsiteY184" fmla="*/ 1642916 h 2224519"/>
                  <a:gd name="connsiteX185" fmla="*/ 19959 w 3299499"/>
                  <a:gd name="connsiteY185" fmla="*/ 1798665 h 2224519"/>
                  <a:gd name="connsiteX186" fmla="*/ 75227 w 3299499"/>
                  <a:gd name="connsiteY186" fmla="*/ 1301271 h 2224519"/>
                  <a:gd name="connsiteX187" fmla="*/ 175709 w 3299499"/>
                  <a:gd name="connsiteY187" fmla="*/ 1341465 h 2224519"/>
                  <a:gd name="connsiteX188" fmla="*/ 170685 w 3299499"/>
                  <a:gd name="connsiteY188" fmla="*/ 1125426 h 2224519"/>
                  <a:gd name="connsiteX189" fmla="*/ 95322 w 3299499"/>
                  <a:gd name="connsiteY189" fmla="*/ 1235957 h 2224519"/>
                  <a:gd name="connsiteX190" fmla="*/ 180733 w 3299499"/>
                  <a:gd name="connsiteY190" fmla="*/ 1045039 h 2224519"/>
                  <a:gd name="connsiteX191" fmla="*/ 276193 w 3299499"/>
                  <a:gd name="connsiteY191" fmla="*/ 864168 h 2224519"/>
                  <a:gd name="connsiteX192" fmla="*/ 471298 w 3299499"/>
                  <a:gd name="connsiteY19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11332 w 3299499"/>
                  <a:gd name="connsiteY57" fmla="*/ 927709 h 2224519"/>
                  <a:gd name="connsiteX58" fmla="*/ 3059585 w 3299499"/>
                  <a:gd name="connsiteY58" fmla="*/ 869785 h 2224519"/>
                  <a:gd name="connsiteX59" fmla="*/ 2931321 w 3299499"/>
                  <a:gd name="connsiteY59" fmla="*/ 952535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27183 w 3299499"/>
                  <a:gd name="connsiteY64" fmla="*/ 844958 h 2224519"/>
                  <a:gd name="connsiteX65" fmla="*/ 2844432 w 3299499"/>
                  <a:gd name="connsiteY65" fmla="*/ 646356 h 2224519"/>
                  <a:gd name="connsiteX66" fmla="*/ 2646842 w 3299499"/>
                  <a:gd name="connsiteY66" fmla="*/ 225252 h 2224519"/>
                  <a:gd name="connsiteX67" fmla="*/ 3022347 w 3299499"/>
                  <a:gd name="connsiteY67" fmla="*/ 600842 h 2224519"/>
                  <a:gd name="connsiteX68" fmla="*/ 3146474 w 3299499"/>
                  <a:gd name="connsiteY68" fmla="*/ 824271 h 2224519"/>
                  <a:gd name="connsiteX69" fmla="*/ 3295297 w 3299499"/>
                  <a:gd name="connsiteY69" fmla="*/ 1254404 h 2224519"/>
                  <a:gd name="connsiteX70" fmla="*/ 3022994 w 3299499"/>
                  <a:gd name="connsiteY70" fmla="*/ 1569182 h 2224519"/>
                  <a:gd name="connsiteX71" fmla="*/ 2712657 w 3299499"/>
                  <a:gd name="connsiteY71" fmla="*/ 1572996 h 2224519"/>
                  <a:gd name="connsiteX72" fmla="*/ 2364994 w 3299499"/>
                  <a:gd name="connsiteY72" fmla="*/ 1739684 h 2224519"/>
                  <a:gd name="connsiteX73" fmla="*/ 1741107 w 3299499"/>
                  <a:gd name="connsiteY73" fmla="*/ 1953996 h 2224519"/>
                  <a:gd name="connsiteX74" fmla="*/ 1783969 w 3299499"/>
                  <a:gd name="connsiteY74" fmla="*/ 1796834 h 2224519"/>
                  <a:gd name="connsiteX75" fmla="*/ 1836357 w 3299499"/>
                  <a:gd name="connsiteY75" fmla="*/ 1606334 h 2224519"/>
                  <a:gd name="connsiteX76" fmla="*/ 2164969 w 3299499"/>
                  <a:gd name="connsiteY76" fmla="*/ 1577759 h 2224519"/>
                  <a:gd name="connsiteX77" fmla="*/ 2050669 w 3299499"/>
                  <a:gd name="connsiteY77" fmla="*/ 1434884 h 2224519"/>
                  <a:gd name="connsiteX78" fmla="*/ 2241169 w 3299499"/>
                  <a:gd name="connsiteY78" fmla="*/ 1339634 h 2224519"/>
                  <a:gd name="connsiteX79" fmla="*/ 2339650 w 3299499"/>
                  <a:gd name="connsiteY79" fmla="*/ 1482143 h 2224519"/>
                  <a:gd name="connsiteX80" fmla="*/ 2331894 w 3299499"/>
                  <a:gd name="connsiteY80" fmla="*/ 1673849 h 2224519"/>
                  <a:gd name="connsiteX81" fmla="*/ 2343788 w 3299499"/>
                  <a:gd name="connsiteY81" fmla="*/ 1428354 h 2224519"/>
                  <a:gd name="connsiteX82" fmla="*/ 2720306 w 3299499"/>
                  <a:gd name="connsiteY82" fmla="*/ 1293883 h 2224519"/>
                  <a:gd name="connsiteX83" fmla="*/ 2888869 w 3299499"/>
                  <a:gd name="connsiteY83" fmla="*/ 1406308 h 2224519"/>
                  <a:gd name="connsiteX84" fmla="*/ 2769954 w 3299499"/>
                  <a:gd name="connsiteY84" fmla="*/ 1300090 h 2224519"/>
                  <a:gd name="connsiteX85" fmla="*/ 2889945 w 3299499"/>
                  <a:gd name="connsiteY85" fmla="*/ 1304227 h 2224519"/>
                  <a:gd name="connsiteX86" fmla="*/ 3067860 w 3299499"/>
                  <a:gd name="connsiteY86" fmla="*/ 1432491 h 2224519"/>
                  <a:gd name="connsiteX87" fmla="*/ 3217093 w 3299499"/>
                  <a:gd name="connsiteY87" fmla="*/ 1277570 h 2224519"/>
                  <a:gd name="connsiteX88" fmla="*/ 3237501 w 3299499"/>
                  <a:gd name="connsiteY88" fmla="*/ 1072524 h 2224519"/>
                  <a:gd name="connsiteX89" fmla="*/ 3071998 w 3299499"/>
                  <a:gd name="connsiteY89" fmla="*/ 1386978 h 2224519"/>
                  <a:gd name="connsiteX90" fmla="*/ 3109236 w 3299499"/>
                  <a:gd name="connsiteY90" fmla="*/ 1312503 h 2224519"/>
                  <a:gd name="connsiteX91" fmla="*/ 2894083 w 3299499"/>
                  <a:gd name="connsiteY91" fmla="*/ 1266989 h 2224519"/>
                  <a:gd name="connsiteX92" fmla="*/ 2794782 w 3299499"/>
                  <a:gd name="connsiteY92" fmla="*/ 1204926 h 2224519"/>
                  <a:gd name="connsiteX93" fmla="*/ 2584069 w 3299499"/>
                  <a:gd name="connsiteY93" fmla="*/ 1239621 h 2224519"/>
                  <a:gd name="connsiteX94" fmla="*/ 2044267 w 3299499"/>
                  <a:gd name="connsiteY94" fmla="*/ 1386634 h 2224519"/>
                  <a:gd name="connsiteX95" fmla="*/ 2005425 w 3299499"/>
                  <a:gd name="connsiteY95" fmla="*/ 1225334 h 2224519"/>
                  <a:gd name="connsiteX96" fmla="*/ 2372137 w 3299499"/>
                  <a:gd name="connsiteY96" fmla="*/ 1108652 h 2224519"/>
                  <a:gd name="connsiteX97" fmla="*/ 2803144 w 3299499"/>
                  <a:gd name="connsiteY97" fmla="*/ 1101508 h 2224519"/>
                  <a:gd name="connsiteX98" fmla="*/ 2560257 w 3299499"/>
                  <a:gd name="connsiteY98" fmla="*/ 820521 h 2224519"/>
                  <a:gd name="connsiteX99" fmla="*/ 2226881 w 3299499"/>
                  <a:gd name="connsiteY99" fmla="*/ 1049121 h 2224519"/>
                  <a:gd name="connsiteX100" fmla="*/ 2105637 w 3299499"/>
                  <a:gd name="connsiteY100" fmla="*/ 967096 h 2224519"/>
                  <a:gd name="connsiteX101" fmla="*/ 1771168 w 3299499"/>
                  <a:gd name="connsiteY101" fmla="*/ 1203194 h 2224519"/>
                  <a:gd name="connsiteX102" fmla="*/ 1666272 w 3299499"/>
                  <a:gd name="connsiteY102" fmla="*/ 1103537 h 2224519"/>
                  <a:gd name="connsiteX103" fmla="*/ 1333340 w 3299499"/>
                  <a:gd name="connsiteY103" fmla="*/ 1505003 h 2224519"/>
                  <a:gd name="connsiteX104" fmla="*/ 1260930 w 3299499"/>
                  <a:gd name="connsiteY104" fmla="*/ 1457024 h 2224519"/>
                  <a:gd name="connsiteX105" fmla="*/ 1613074 w 3299499"/>
                  <a:gd name="connsiteY105" fmla="*/ 1076685 h 2224519"/>
                  <a:gd name="connsiteX106" fmla="*/ 1920715 w 3299499"/>
                  <a:gd name="connsiteY106" fmla="*/ 821267 h 2224519"/>
                  <a:gd name="connsiteX107" fmla="*/ 1829273 w 3299499"/>
                  <a:gd name="connsiteY107" fmla="*/ 817291 h 2224519"/>
                  <a:gd name="connsiteX108" fmla="*/ 1773614 w 3299499"/>
                  <a:gd name="connsiteY108" fmla="*/ 761632 h 2224519"/>
                  <a:gd name="connsiteX109" fmla="*/ 1456874 w 3299499"/>
                  <a:gd name="connsiteY109" fmla="*/ 1004847 h 2224519"/>
                  <a:gd name="connsiteX110" fmla="*/ 1527211 w 3299499"/>
                  <a:gd name="connsiteY110" fmla="*/ 753639 h 2224519"/>
                  <a:gd name="connsiteX111" fmla="*/ 1421703 w 3299499"/>
                  <a:gd name="connsiteY111" fmla="*/ 834026 h 2224519"/>
                  <a:gd name="connsiteX112" fmla="*/ 1512138 w 3299499"/>
                  <a:gd name="connsiteY112" fmla="*/ 834026 h 2224519"/>
                  <a:gd name="connsiteX113" fmla="*/ 1371461 w 3299499"/>
                  <a:gd name="connsiteY113" fmla="*/ 1019920 h 2224519"/>
                  <a:gd name="connsiteX114" fmla="*/ 1115228 w 3299499"/>
                  <a:gd name="connsiteY114" fmla="*/ 1246008 h 2224519"/>
                  <a:gd name="connsiteX115" fmla="*/ 907141 w 3299499"/>
                  <a:gd name="connsiteY115" fmla="*/ 1537410 h 2224519"/>
                  <a:gd name="connsiteX116" fmla="*/ 858995 w 3299499"/>
                  <a:gd name="connsiteY116" fmla="*/ 1612773 h 2224519"/>
                  <a:gd name="connsiteX117" fmla="*/ 1009720 w 3299499"/>
                  <a:gd name="connsiteY117" fmla="*/ 1909199 h 2224519"/>
                  <a:gd name="connsiteX118" fmla="*/ 1100156 w 3299499"/>
                  <a:gd name="connsiteY118" fmla="*/ 1889102 h 2224519"/>
                  <a:gd name="connsiteX119" fmla="*/ 1243117 w 3299499"/>
                  <a:gd name="connsiteY119" fmla="*/ 1429806 h 2224519"/>
                  <a:gd name="connsiteX120" fmla="*/ 1356169 w 3299499"/>
                  <a:gd name="connsiteY120" fmla="*/ 1501105 h 2224519"/>
                  <a:gd name="connsiteX121" fmla="*/ 1352194 w 3299499"/>
                  <a:gd name="connsiteY121" fmla="*/ 1596520 h 2224519"/>
                  <a:gd name="connsiteX122" fmla="*/ 1324384 w 3299499"/>
                  <a:gd name="connsiteY122" fmla="*/ 1770376 h 2224519"/>
                  <a:gd name="connsiteX123" fmla="*/ 1416465 w 3299499"/>
                  <a:gd name="connsiteY123" fmla="*/ 1910842 h 2224519"/>
                  <a:gd name="connsiteX124" fmla="*/ 1340269 w 3299499"/>
                  <a:gd name="connsiteY124" fmla="*/ 1640250 h 2224519"/>
                  <a:gd name="connsiteX125" fmla="*/ 1606637 w 3299499"/>
                  <a:gd name="connsiteY125" fmla="*/ 1513030 h 2224519"/>
                  <a:gd name="connsiteX126" fmla="*/ 1723643 w 3299499"/>
                  <a:gd name="connsiteY126" fmla="*/ 1293596 h 2224519"/>
                  <a:gd name="connsiteX127" fmla="*/ 1989073 w 3299499"/>
                  <a:gd name="connsiteY127" fmla="*/ 1262840 h 2224519"/>
                  <a:gd name="connsiteX128" fmla="*/ 1885956 w 3299499"/>
                  <a:gd name="connsiteY128" fmla="*/ 1550615 h 2224519"/>
                  <a:gd name="connsiteX129" fmla="*/ 1755393 w 3299499"/>
                  <a:gd name="connsiteY129" fmla="*/ 1719046 h 2224519"/>
                  <a:gd name="connsiteX130" fmla="*/ 1596312 w 3299499"/>
                  <a:gd name="connsiteY130" fmla="*/ 2013962 h 2224519"/>
                  <a:gd name="connsiteX131" fmla="*/ 1574831 w 3299499"/>
                  <a:gd name="connsiteY131" fmla="*/ 1921749 h 2224519"/>
                  <a:gd name="connsiteX132" fmla="*/ 1471464 w 3299499"/>
                  <a:gd name="connsiteY132" fmla="*/ 2065646 h 2224519"/>
                  <a:gd name="connsiteX133" fmla="*/ 1582781 w 3299499"/>
                  <a:gd name="connsiteY133" fmla="*/ 2133232 h 2224519"/>
                  <a:gd name="connsiteX134" fmla="*/ 1451584 w 3299499"/>
                  <a:gd name="connsiteY134" fmla="*/ 2200818 h 2224519"/>
                  <a:gd name="connsiteX135" fmla="*/ 1228948 w 3299499"/>
                  <a:gd name="connsiteY135" fmla="*/ 2208769 h 2224519"/>
                  <a:gd name="connsiteX136" fmla="*/ 982457 w 3299499"/>
                  <a:gd name="connsiteY136" fmla="*/ 2216722 h 2224519"/>
                  <a:gd name="connsiteX137" fmla="*/ 966555 w 3299499"/>
                  <a:gd name="connsiteY137" fmla="*/ 2137207 h 2224519"/>
                  <a:gd name="connsiteX138" fmla="*/ 1197143 w 3299499"/>
                  <a:gd name="connsiteY138" fmla="*/ 2161061 h 2224519"/>
                  <a:gd name="connsiteX139" fmla="*/ 1324364 w 3299499"/>
                  <a:gd name="connsiteY139" fmla="*/ 2141182 h 2224519"/>
                  <a:gd name="connsiteX140" fmla="*/ 1280632 w 3299499"/>
                  <a:gd name="connsiteY140" fmla="*/ 1954329 h 2224519"/>
                  <a:gd name="connsiteX141" fmla="*/ 1407852 w 3299499"/>
                  <a:gd name="connsiteY141" fmla="*/ 1926500 h 2224519"/>
                  <a:gd name="connsiteX142" fmla="*/ 1247453 w 3299499"/>
                  <a:gd name="connsiteY142" fmla="*/ 1884840 h 2224519"/>
                  <a:gd name="connsiteX143" fmla="*/ 1182614 w 3299499"/>
                  <a:gd name="connsiteY143" fmla="*/ 2054900 h 2224519"/>
                  <a:gd name="connsiteX144" fmla="*/ 1024793 w 3299499"/>
                  <a:gd name="connsiteY144" fmla="*/ 2120214 h 2224519"/>
                  <a:gd name="connsiteX145" fmla="*/ 884116 w 3299499"/>
                  <a:gd name="connsiteY145" fmla="*/ 1758474 h 2224519"/>
                  <a:gd name="connsiteX146" fmla="*/ 843922 w 3299499"/>
                  <a:gd name="connsiteY146" fmla="*/ 2069973 h 2224519"/>
                  <a:gd name="connsiteX147" fmla="*/ 703246 w 3299499"/>
                  <a:gd name="connsiteY147" fmla="*/ 1657991 h 2224519"/>
                  <a:gd name="connsiteX148" fmla="*/ 803729 w 3299499"/>
                  <a:gd name="connsiteY148" fmla="*/ 1406782 h 2224519"/>
                  <a:gd name="connsiteX149" fmla="*/ 884115 w 3299499"/>
                  <a:gd name="connsiteY149" fmla="*/ 1246008 h 2224519"/>
                  <a:gd name="connsiteX150" fmla="*/ 1160446 w 3299499"/>
                  <a:gd name="connsiteY150" fmla="*/ 1125427 h 2224519"/>
                  <a:gd name="connsiteX151" fmla="*/ 1637744 w 3299499"/>
                  <a:gd name="connsiteY151" fmla="*/ 648131 h 2224519"/>
                  <a:gd name="connsiteX152" fmla="*/ 1763348 w 3299499"/>
                  <a:gd name="connsiteY152" fmla="*/ 336632 h 2224519"/>
                  <a:gd name="connsiteX153" fmla="*/ 1642768 w 3299499"/>
                  <a:gd name="connsiteY153" fmla="*/ 376825 h 2224519"/>
                  <a:gd name="connsiteX154" fmla="*/ 1451848 w 3299499"/>
                  <a:gd name="connsiteY154" fmla="*/ 658179 h 2224519"/>
                  <a:gd name="connsiteX155" fmla="*/ 1170498 w 3299499"/>
                  <a:gd name="connsiteY155" fmla="*/ 497404 h 2224519"/>
                  <a:gd name="connsiteX156" fmla="*/ 1200641 w 3299499"/>
                  <a:gd name="connsiteY156" fmla="*/ 633056 h 2224519"/>
                  <a:gd name="connsiteX157" fmla="*/ 1115230 w 3299499"/>
                  <a:gd name="connsiteY157" fmla="*/ 869194 h 2224519"/>
                  <a:gd name="connsiteX158" fmla="*/ 1100158 w 3299499"/>
                  <a:gd name="connsiteY158" fmla="*/ 1004845 h 2224519"/>
                  <a:gd name="connsiteX159" fmla="*/ 904215 w 3299499"/>
                  <a:gd name="connsiteY159" fmla="*/ 1014893 h 2224519"/>
                  <a:gd name="connsiteX160" fmla="*/ 929336 w 3299499"/>
                  <a:gd name="connsiteY160" fmla="*/ 1175667 h 2224519"/>
                  <a:gd name="connsiteX161" fmla="*/ 708272 w 3299499"/>
                  <a:gd name="connsiteY161" fmla="*/ 984749 h 2224519"/>
                  <a:gd name="connsiteX162" fmla="*/ 607789 w 3299499"/>
                  <a:gd name="connsiteY162" fmla="*/ 914411 h 2224519"/>
                  <a:gd name="connsiteX163" fmla="*/ 809594 w 3299499"/>
                  <a:gd name="connsiteY163" fmla="*/ 1313832 h 2224519"/>
                  <a:gd name="connsiteX164" fmla="*/ 512330 w 3299499"/>
                  <a:gd name="connsiteY164" fmla="*/ 1356538 h 2224519"/>
                  <a:gd name="connsiteX165" fmla="*/ 647983 w 3299499"/>
                  <a:gd name="connsiteY165" fmla="*/ 1874028 h 2224519"/>
                  <a:gd name="connsiteX166" fmla="*/ 537449 w 3299499"/>
                  <a:gd name="connsiteY166" fmla="*/ 1798666 h 2224519"/>
                  <a:gd name="connsiteX167" fmla="*/ 391749 w 3299499"/>
                  <a:gd name="connsiteY167" fmla="*/ 1733351 h 2224519"/>
                  <a:gd name="connsiteX168" fmla="*/ 230975 w 3299499"/>
                  <a:gd name="connsiteY168" fmla="*/ 1436924 h 2224519"/>
                  <a:gd name="connsiteX169" fmla="*/ 356580 w 3299499"/>
                  <a:gd name="connsiteY169" fmla="*/ 1668037 h 2224519"/>
                  <a:gd name="connsiteX170" fmla="*/ 431942 w 3299499"/>
                  <a:gd name="connsiteY170" fmla="*/ 1833835 h 2224519"/>
                  <a:gd name="connsiteX171" fmla="*/ 527402 w 3299499"/>
                  <a:gd name="connsiteY171" fmla="*/ 1874028 h 2224519"/>
                  <a:gd name="connsiteX172" fmla="*/ 507305 w 3299499"/>
                  <a:gd name="connsiteY172" fmla="*/ 1989585 h 2224519"/>
                  <a:gd name="connsiteX173" fmla="*/ 311362 w 3299499"/>
                  <a:gd name="connsiteY173" fmla="*/ 2180503 h 2224519"/>
                  <a:gd name="connsiteX174" fmla="*/ 250235 w 3299499"/>
                  <a:gd name="connsiteY174" fmla="*/ 2142821 h 2224519"/>
                  <a:gd name="connsiteX175" fmla="*/ 220927 w 3299499"/>
                  <a:gd name="connsiteY175" fmla="*/ 1989584 h 2224519"/>
                  <a:gd name="connsiteX176" fmla="*/ 120444 w 3299499"/>
                  <a:gd name="connsiteY176" fmla="*/ 1909197 h 2224519"/>
                  <a:gd name="connsiteX177" fmla="*/ 65177 w 3299499"/>
                  <a:gd name="connsiteY177" fmla="*/ 1869004 h 2224519"/>
                  <a:gd name="connsiteX178" fmla="*/ 80251 w 3299499"/>
                  <a:gd name="connsiteY178" fmla="*/ 1673060 h 2224519"/>
                  <a:gd name="connsiteX179" fmla="*/ 205854 w 3299499"/>
                  <a:gd name="connsiteY179" fmla="*/ 1813738 h 2224519"/>
                  <a:gd name="connsiteX180" fmla="*/ 301314 w 3299499"/>
                  <a:gd name="connsiteY180" fmla="*/ 1974512 h 2224519"/>
                  <a:gd name="connsiteX181" fmla="*/ 326435 w 3299499"/>
                  <a:gd name="connsiteY181" fmla="*/ 1863979 h 2224519"/>
                  <a:gd name="connsiteX182" fmla="*/ 175710 w 3299499"/>
                  <a:gd name="connsiteY182" fmla="*/ 1517311 h 2224519"/>
                  <a:gd name="connsiteX183" fmla="*/ 150589 w 3299499"/>
                  <a:gd name="connsiteY183" fmla="*/ 1482143 h 2224519"/>
                  <a:gd name="connsiteX184" fmla="*/ 30008 w 3299499"/>
                  <a:gd name="connsiteY184" fmla="*/ 1642916 h 2224519"/>
                  <a:gd name="connsiteX185" fmla="*/ 19959 w 3299499"/>
                  <a:gd name="connsiteY185" fmla="*/ 1798665 h 2224519"/>
                  <a:gd name="connsiteX186" fmla="*/ 75227 w 3299499"/>
                  <a:gd name="connsiteY186" fmla="*/ 1301271 h 2224519"/>
                  <a:gd name="connsiteX187" fmla="*/ 175709 w 3299499"/>
                  <a:gd name="connsiteY187" fmla="*/ 1341465 h 2224519"/>
                  <a:gd name="connsiteX188" fmla="*/ 170685 w 3299499"/>
                  <a:gd name="connsiteY188" fmla="*/ 1125426 h 2224519"/>
                  <a:gd name="connsiteX189" fmla="*/ 95322 w 3299499"/>
                  <a:gd name="connsiteY189" fmla="*/ 1235957 h 2224519"/>
                  <a:gd name="connsiteX190" fmla="*/ 180733 w 3299499"/>
                  <a:gd name="connsiteY190" fmla="*/ 1045039 h 2224519"/>
                  <a:gd name="connsiteX191" fmla="*/ 276193 w 3299499"/>
                  <a:gd name="connsiteY191" fmla="*/ 864168 h 2224519"/>
                  <a:gd name="connsiteX192" fmla="*/ 471298 w 3299499"/>
                  <a:gd name="connsiteY19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811332 w 3299499"/>
                  <a:gd name="connsiteY57" fmla="*/ 927709 h 2224519"/>
                  <a:gd name="connsiteX58" fmla="*/ 3059585 w 3299499"/>
                  <a:gd name="connsiteY58" fmla="*/ 869785 h 2224519"/>
                  <a:gd name="connsiteX59" fmla="*/ 2931321 w 3299499"/>
                  <a:gd name="connsiteY59" fmla="*/ 952535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27183 w 3299499"/>
                  <a:gd name="connsiteY64" fmla="*/ 844958 h 2224519"/>
                  <a:gd name="connsiteX65" fmla="*/ 2844432 w 3299499"/>
                  <a:gd name="connsiteY65" fmla="*/ 646356 h 2224519"/>
                  <a:gd name="connsiteX66" fmla="*/ 2646842 w 3299499"/>
                  <a:gd name="connsiteY66" fmla="*/ 225252 h 2224519"/>
                  <a:gd name="connsiteX67" fmla="*/ 3022347 w 3299499"/>
                  <a:gd name="connsiteY67" fmla="*/ 600842 h 2224519"/>
                  <a:gd name="connsiteX68" fmla="*/ 3146474 w 3299499"/>
                  <a:gd name="connsiteY68" fmla="*/ 824271 h 2224519"/>
                  <a:gd name="connsiteX69" fmla="*/ 3295297 w 3299499"/>
                  <a:gd name="connsiteY69" fmla="*/ 1254404 h 2224519"/>
                  <a:gd name="connsiteX70" fmla="*/ 3022994 w 3299499"/>
                  <a:gd name="connsiteY70" fmla="*/ 1569182 h 2224519"/>
                  <a:gd name="connsiteX71" fmla="*/ 2712657 w 3299499"/>
                  <a:gd name="connsiteY71" fmla="*/ 1572996 h 2224519"/>
                  <a:gd name="connsiteX72" fmla="*/ 2364994 w 3299499"/>
                  <a:gd name="connsiteY72" fmla="*/ 1739684 h 2224519"/>
                  <a:gd name="connsiteX73" fmla="*/ 1741107 w 3299499"/>
                  <a:gd name="connsiteY73" fmla="*/ 1953996 h 2224519"/>
                  <a:gd name="connsiteX74" fmla="*/ 1783969 w 3299499"/>
                  <a:gd name="connsiteY74" fmla="*/ 1796834 h 2224519"/>
                  <a:gd name="connsiteX75" fmla="*/ 1836357 w 3299499"/>
                  <a:gd name="connsiteY75" fmla="*/ 1606334 h 2224519"/>
                  <a:gd name="connsiteX76" fmla="*/ 2164969 w 3299499"/>
                  <a:gd name="connsiteY76" fmla="*/ 1577759 h 2224519"/>
                  <a:gd name="connsiteX77" fmla="*/ 2050669 w 3299499"/>
                  <a:gd name="connsiteY77" fmla="*/ 1434884 h 2224519"/>
                  <a:gd name="connsiteX78" fmla="*/ 2241169 w 3299499"/>
                  <a:gd name="connsiteY78" fmla="*/ 1339634 h 2224519"/>
                  <a:gd name="connsiteX79" fmla="*/ 2339650 w 3299499"/>
                  <a:gd name="connsiteY79" fmla="*/ 1482143 h 2224519"/>
                  <a:gd name="connsiteX80" fmla="*/ 2331894 w 3299499"/>
                  <a:gd name="connsiteY80" fmla="*/ 1673849 h 2224519"/>
                  <a:gd name="connsiteX81" fmla="*/ 2343788 w 3299499"/>
                  <a:gd name="connsiteY81" fmla="*/ 1428354 h 2224519"/>
                  <a:gd name="connsiteX82" fmla="*/ 2720306 w 3299499"/>
                  <a:gd name="connsiteY82" fmla="*/ 1293883 h 2224519"/>
                  <a:gd name="connsiteX83" fmla="*/ 2888869 w 3299499"/>
                  <a:gd name="connsiteY83" fmla="*/ 1406308 h 2224519"/>
                  <a:gd name="connsiteX84" fmla="*/ 2769954 w 3299499"/>
                  <a:gd name="connsiteY84" fmla="*/ 1300090 h 2224519"/>
                  <a:gd name="connsiteX85" fmla="*/ 2889945 w 3299499"/>
                  <a:gd name="connsiteY85" fmla="*/ 1304227 h 2224519"/>
                  <a:gd name="connsiteX86" fmla="*/ 3067860 w 3299499"/>
                  <a:gd name="connsiteY86" fmla="*/ 1432491 h 2224519"/>
                  <a:gd name="connsiteX87" fmla="*/ 3217093 w 3299499"/>
                  <a:gd name="connsiteY87" fmla="*/ 1277570 h 2224519"/>
                  <a:gd name="connsiteX88" fmla="*/ 3237501 w 3299499"/>
                  <a:gd name="connsiteY88" fmla="*/ 1072524 h 2224519"/>
                  <a:gd name="connsiteX89" fmla="*/ 3071998 w 3299499"/>
                  <a:gd name="connsiteY89" fmla="*/ 1386978 h 2224519"/>
                  <a:gd name="connsiteX90" fmla="*/ 3109236 w 3299499"/>
                  <a:gd name="connsiteY90" fmla="*/ 1312503 h 2224519"/>
                  <a:gd name="connsiteX91" fmla="*/ 2894083 w 3299499"/>
                  <a:gd name="connsiteY91" fmla="*/ 1266989 h 2224519"/>
                  <a:gd name="connsiteX92" fmla="*/ 2794782 w 3299499"/>
                  <a:gd name="connsiteY92" fmla="*/ 1204926 h 2224519"/>
                  <a:gd name="connsiteX93" fmla="*/ 2584069 w 3299499"/>
                  <a:gd name="connsiteY93" fmla="*/ 1239621 h 2224519"/>
                  <a:gd name="connsiteX94" fmla="*/ 2044267 w 3299499"/>
                  <a:gd name="connsiteY94" fmla="*/ 1386634 h 2224519"/>
                  <a:gd name="connsiteX95" fmla="*/ 2005425 w 3299499"/>
                  <a:gd name="connsiteY95" fmla="*/ 1225334 h 2224519"/>
                  <a:gd name="connsiteX96" fmla="*/ 2372137 w 3299499"/>
                  <a:gd name="connsiteY96" fmla="*/ 1108652 h 2224519"/>
                  <a:gd name="connsiteX97" fmla="*/ 2803144 w 3299499"/>
                  <a:gd name="connsiteY97" fmla="*/ 1101508 h 2224519"/>
                  <a:gd name="connsiteX98" fmla="*/ 2560257 w 3299499"/>
                  <a:gd name="connsiteY98" fmla="*/ 820521 h 2224519"/>
                  <a:gd name="connsiteX99" fmla="*/ 2226881 w 3299499"/>
                  <a:gd name="connsiteY99" fmla="*/ 1049121 h 2224519"/>
                  <a:gd name="connsiteX100" fmla="*/ 2105637 w 3299499"/>
                  <a:gd name="connsiteY100" fmla="*/ 967096 h 2224519"/>
                  <a:gd name="connsiteX101" fmla="*/ 1771168 w 3299499"/>
                  <a:gd name="connsiteY101" fmla="*/ 1203194 h 2224519"/>
                  <a:gd name="connsiteX102" fmla="*/ 1666272 w 3299499"/>
                  <a:gd name="connsiteY102" fmla="*/ 1103537 h 2224519"/>
                  <a:gd name="connsiteX103" fmla="*/ 1333340 w 3299499"/>
                  <a:gd name="connsiteY103" fmla="*/ 1505003 h 2224519"/>
                  <a:gd name="connsiteX104" fmla="*/ 1260930 w 3299499"/>
                  <a:gd name="connsiteY104" fmla="*/ 1457024 h 2224519"/>
                  <a:gd name="connsiteX105" fmla="*/ 1613074 w 3299499"/>
                  <a:gd name="connsiteY105" fmla="*/ 1076685 h 2224519"/>
                  <a:gd name="connsiteX106" fmla="*/ 1920715 w 3299499"/>
                  <a:gd name="connsiteY106" fmla="*/ 821267 h 2224519"/>
                  <a:gd name="connsiteX107" fmla="*/ 1829273 w 3299499"/>
                  <a:gd name="connsiteY107" fmla="*/ 817291 h 2224519"/>
                  <a:gd name="connsiteX108" fmla="*/ 1773614 w 3299499"/>
                  <a:gd name="connsiteY108" fmla="*/ 761632 h 2224519"/>
                  <a:gd name="connsiteX109" fmla="*/ 1456874 w 3299499"/>
                  <a:gd name="connsiteY109" fmla="*/ 1004847 h 2224519"/>
                  <a:gd name="connsiteX110" fmla="*/ 1527211 w 3299499"/>
                  <a:gd name="connsiteY110" fmla="*/ 753639 h 2224519"/>
                  <a:gd name="connsiteX111" fmla="*/ 1421703 w 3299499"/>
                  <a:gd name="connsiteY111" fmla="*/ 834026 h 2224519"/>
                  <a:gd name="connsiteX112" fmla="*/ 1512138 w 3299499"/>
                  <a:gd name="connsiteY112" fmla="*/ 834026 h 2224519"/>
                  <a:gd name="connsiteX113" fmla="*/ 1371461 w 3299499"/>
                  <a:gd name="connsiteY113" fmla="*/ 1019920 h 2224519"/>
                  <a:gd name="connsiteX114" fmla="*/ 1115228 w 3299499"/>
                  <a:gd name="connsiteY114" fmla="*/ 1246008 h 2224519"/>
                  <a:gd name="connsiteX115" fmla="*/ 907141 w 3299499"/>
                  <a:gd name="connsiteY115" fmla="*/ 1537410 h 2224519"/>
                  <a:gd name="connsiteX116" fmla="*/ 858995 w 3299499"/>
                  <a:gd name="connsiteY116" fmla="*/ 1612773 h 2224519"/>
                  <a:gd name="connsiteX117" fmla="*/ 1009720 w 3299499"/>
                  <a:gd name="connsiteY117" fmla="*/ 1909199 h 2224519"/>
                  <a:gd name="connsiteX118" fmla="*/ 1100156 w 3299499"/>
                  <a:gd name="connsiteY118" fmla="*/ 1889102 h 2224519"/>
                  <a:gd name="connsiteX119" fmla="*/ 1243117 w 3299499"/>
                  <a:gd name="connsiteY119" fmla="*/ 1429806 h 2224519"/>
                  <a:gd name="connsiteX120" fmla="*/ 1356169 w 3299499"/>
                  <a:gd name="connsiteY120" fmla="*/ 1501105 h 2224519"/>
                  <a:gd name="connsiteX121" fmla="*/ 1352194 w 3299499"/>
                  <a:gd name="connsiteY121" fmla="*/ 1596520 h 2224519"/>
                  <a:gd name="connsiteX122" fmla="*/ 1324384 w 3299499"/>
                  <a:gd name="connsiteY122" fmla="*/ 1770376 h 2224519"/>
                  <a:gd name="connsiteX123" fmla="*/ 1416465 w 3299499"/>
                  <a:gd name="connsiteY123" fmla="*/ 1910842 h 2224519"/>
                  <a:gd name="connsiteX124" fmla="*/ 1340269 w 3299499"/>
                  <a:gd name="connsiteY124" fmla="*/ 1640250 h 2224519"/>
                  <a:gd name="connsiteX125" fmla="*/ 1606637 w 3299499"/>
                  <a:gd name="connsiteY125" fmla="*/ 1513030 h 2224519"/>
                  <a:gd name="connsiteX126" fmla="*/ 1723643 w 3299499"/>
                  <a:gd name="connsiteY126" fmla="*/ 1293596 h 2224519"/>
                  <a:gd name="connsiteX127" fmla="*/ 1989073 w 3299499"/>
                  <a:gd name="connsiteY127" fmla="*/ 1262840 h 2224519"/>
                  <a:gd name="connsiteX128" fmla="*/ 1885956 w 3299499"/>
                  <a:gd name="connsiteY128" fmla="*/ 1550615 h 2224519"/>
                  <a:gd name="connsiteX129" fmla="*/ 1755393 w 3299499"/>
                  <a:gd name="connsiteY129" fmla="*/ 1719046 h 2224519"/>
                  <a:gd name="connsiteX130" fmla="*/ 1596312 w 3299499"/>
                  <a:gd name="connsiteY130" fmla="*/ 2013962 h 2224519"/>
                  <a:gd name="connsiteX131" fmla="*/ 1574831 w 3299499"/>
                  <a:gd name="connsiteY131" fmla="*/ 1921749 h 2224519"/>
                  <a:gd name="connsiteX132" fmla="*/ 1471464 w 3299499"/>
                  <a:gd name="connsiteY132" fmla="*/ 2065646 h 2224519"/>
                  <a:gd name="connsiteX133" fmla="*/ 1582781 w 3299499"/>
                  <a:gd name="connsiteY133" fmla="*/ 2133232 h 2224519"/>
                  <a:gd name="connsiteX134" fmla="*/ 1451584 w 3299499"/>
                  <a:gd name="connsiteY134" fmla="*/ 2200818 h 2224519"/>
                  <a:gd name="connsiteX135" fmla="*/ 1228948 w 3299499"/>
                  <a:gd name="connsiteY135" fmla="*/ 2208769 h 2224519"/>
                  <a:gd name="connsiteX136" fmla="*/ 982457 w 3299499"/>
                  <a:gd name="connsiteY136" fmla="*/ 2216722 h 2224519"/>
                  <a:gd name="connsiteX137" fmla="*/ 966555 w 3299499"/>
                  <a:gd name="connsiteY137" fmla="*/ 2137207 h 2224519"/>
                  <a:gd name="connsiteX138" fmla="*/ 1197143 w 3299499"/>
                  <a:gd name="connsiteY138" fmla="*/ 2161061 h 2224519"/>
                  <a:gd name="connsiteX139" fmla="*/ 1324364 w 3299499"/>
                  <a:gd name="connsiteY139" fmla="*/ 2141182 h 2224519"/>
                  <a:gd name="connsiteX140" fmla="*/ 1280632 w 3299499"/>
                  <a:gd name="connsiteY140" fmla="*/ 1954329 h 2224519"/>
                  <a:gd name="connsiteX141" fmla="*/ 1407852 w 3299499"/>
                  <a:gd name="connsiteY141" fmla="*/ 1926500 h 2224519"/>
                  <a:gd name="connsiteX142" fmla="*/ 1247453 w 3299499"/>
                  <a:gd name="connsiteY142" fmla="*/ 1884840 h 2224519"/>
                  <a:gd name="connsiteX143" fmla="*/ 1182614 w 3299499"/>
                  <a:gd name="connsiteY143" fmla="*/ 2054900 h 2224519"/>
                  <a:gd name="connsiteX144" fmla="*/ 1024793 w 3299499"/>
                  <a:gd name="connsiteY144" fmla="*/ 2120214 h 2224519"/>
                  <a:gd name="connsiteX145" fmla="*/ 884116 w 3299499"/>
                  <a:gd name="connsiteY145" fmla="*/ 1758474 h 2224519"/>
                  <a:gd name="connsiteX146" fmla="*/ 843922 w 3299499"/>
                  <a:gd name="connsiteY146" fmla="*/ 2069973 h 2224519"/>
                  <a:gd name="connsiteX147" fmla="*/ 703246 w 3299499"/>
                  <a:gd name="connsiteY147" fmla="*/ 1657991 h 2224519"/>
                  <a:gd name="connsiteX148" fmla="*/ 803729 w 3299499"/>
                  <a:gd name="connsiteY148" fmla="*/ 1406782 h 2224519"/>
                  <a:gd name="connsiteX149" fmla="*/ 884115 w 3299499"/>
                  <a:gd name="connsiteY149" fmla="*/ 1246008 h 2224519"/>
                  <a:gd name="connsiteX150" fmla="*/ 1160446 w 3299499"/>
                  <a:gd name="connsiteY150" fmla="*/ 1125427 h 2224519"/>
                  <a:gd name="connsiteX151" fmla="*/ 1637744 w 3299499"/>
                  <a:gd name="connsiteY151" fmla="*/ 648131 h 2224519"/>
                  <a:gd name="connsiteX152" fmla="*/ 1763348 w 3299499"/>
                  <a:gd name="connsiteY152" fmla="*/ 336632 h 2224519"/>
                  <a:gd name="connsiteX153" fmla="*/ 1642768 w 3299499"/>
                  <a:gd name="connsiteY153" fmla="*/ 376825 h 2224519"/>
                  <a:gd name="connsiteX154" fmla="*/ 1451848 w 3299499"/>
                  <a:gd name="connsiteY154" fmla="*/ 658179 h 2224519"/>
                  <a:gd name="connsiteX155" fmla="*/ 1170498 w 3299499"/>
                  <a:gd name="connsiteY155" fmla="*/ 497404 h 2224519"/>
                  <a:gd name="connsiteX156" fmla="*/ 1200641 w 3299499"/>
                  <a:gd name="connsiteY156" fmla="*/ 633056 h 2224519"/>
                  <a:gd name="connsiteX157" fmla="*/ 1115230 w 3299499"/>
                  <a:gd name="connsiteY157" fmla="*/ 869194 h 2224519"/>
                  <a:gd name="connsiteX158" fmla="*/ 1100158 w 3299499"/>
                  <a:gd name="connsiteY158" fmla="*/ 1004845 h 2224519"/>
                  <a:gd name="connsiteX159" fmla="*/ 904215 w 3299499"/>
                  <a:gd name="connsiteY159" fmla="*/ 1014893 h 2224519"/>
                  <a:gd name="connsiteX160" fmla="*/ 929336 w 3299499"/>
                  <a:gd name="connsiteY160" fmla="*/ 1175667 h 2224519"/>
                  <a:gd name="connsiteX161" fmla="*/ 708272 w 3299499"/>
                  <a:gd name="connsiteY161" fmla="*/ 984749 h 2224519"/>
                  <a:gd name="connsiteX162" fmla="*/ 607789 w 3299499"/>
                  <a:gd name="connsiteY162" fmla="*/ 914411 h 2224519"/>
                  <a:gd name="connsiteX163" fmla="*/ 809594 w 3299499"/>
                  <a:gd name="connsiteY163" fmla="*/ 1313832 h 2224519"/>
                  <a:gd name="connsiteX164" fmla="*/ 512330 w 3299499"/>
                  <a:gd name="connsiteY164" fmla="*/ 1356538 h 2224519"/>
                  <a:gd name="connsiteX165" fmla="*/ 647983 w 3299499"/>
                  <a:gd name="connsiteY165" fmla="*/ 1874028 h 2224519"/>
                  <a:gd name="connsiteX166" fmla="*/ 537449 w 3299499"/>
                  <a:gd name="connsiteY166" fmla="*/ 1798666 h 2224519"/>
                  <a:gd name="connsiteX167" fmla="*/ 391749 w 3299499"/>
                  <a:gd name="connsiteY167" fmla="*/ 1733351 h 2224519"/>
                  <a:gd name="connsiteX168" fmla="*/ 230975 w 3299499"/>
                  <a:gd name="connsiteY168" fmla="*/ 1436924 h 2224519"/>
                  <a:gd name="connsiteX169" fmla="*/ 356580 w 3299499"/>
                  <a:gd name="connsiteY169" fmla="*/ 1668037 h 2224519"/>
                  <a:gd name="connsiteX170" fmla="*/ 431942 w 3299499"/>
                  <a:gd name="connsiteY170" fmla="*/ 1833835 h 2224519"/>
                  <a:gd name="connsiteX171" fmla="*/ 527402 w 3299499"/>
                  <a:gd name="connsiteY171" fmla="*/ 1874028 h 2224519"/>
                  <a:gd name="connsiteX172" fmla="*/ 507305 w 3299499"/>
                  <a:gd name="connsiteY172" fmla="*/ 1989585 h 2224519"/>
                  <a:gd name="connsiteX173" fmla="*/ 311362 w 3299499"/>
                  <a:gd name="connsiteY173" fmla="*/ 2180503 h 2224519"/>
                  <a:gd name="connsiteX174" fmla="*/ 250235 w 3299499"/>
                  <a:gd name="connsiteY174" fmla="*/ 2142821 h 2224519"/>
                  <a:gd name="connsiteX175" fmla="*/ 220927 w 3299499"/>
                  <a:gd name="connsiteY175" fmla="*/ 1989584 h 2224519"/>
                  <a:gd name="connsiteX176" fmla="*/ 120444 w 3299499"/>
                  <a:gd name="connsiteY176" fmla="*/ 1909197 h 2224519"/>
                  <a:gd name="connsiteX177" fmla="*/ 65177 w 3299499"/>
                  <a:gd name="connsiteY177" fmla="*/ 1869004 h 2224519"/>
                  <a:gd name="connsiteX178" fmla="*/ 80251 w 3299499"/>
                  <a:gd name="connsiteY178" fmla="*/ 1673060 h 2224519"/>
                  <a:gd name="connsiteX179" fmla="*/ 205854 w 3299499"/>
                  <a:gd name="connsiteY179" fmla="*/ 1813738 h 2224519"/>
                  <a:gd name="connsiteX180" fmla="*/ 301314 w 3299499"/>
                  <a:gd name="connsiteY180" fmla="*/ 1974512 h 2224519"/>
                  <a:gd name="connsiteX181" fmla="*/ 326435 w 3299499"/>
                  <a:gd name="connsiteY181" fmla="*/ 1863979 h 2224519"/>
                  <a:gd name="connsiteX182" fmla="*/ 175710 w 3299499"/>
                  <a:gd name="connsiteY182" fmla="*/ 1517311 h 2224519"/>
                  <a:gd name="connsiteX183" fmla="*/ 150589 w 3299499"/>
                  <a:gd name="connsiteY183" fmla="*/ 1482143 h 2224519"/>
                  <a:gd name="connsiteX184" fmla="*/ 30008 w 3299499"/>
                  <a:gd name="connsiteY184" fmla="*/ 1642916 h 2224519"/>
                  <a:gd name="connsiteX185" fmla="*/ 19959 w 3299499"/>
                  <a:gd name="connsiteY185" fmla="*/ 1798665 h 2224519"/>
                  <a:gd name="connsiteX186" fmla="*/ 75227 w 3299499"/>
                  <a:gd name="connsiteY186" fmla="*/ 1301271 h 2224519"/>
                  <a:gd name="connsiteX187" fmla="*/ 175709 w 3299499"/>
                  <a:gd name="connsiteY187" fmla="*/ 1341465 h 2224519"/>
                  <a:gd name="connsiteX188" fmla="*/ 170685 w 3299499"/>
                  <a:gd name="connsiteY188" fmla="*/ 1125426 h 2224519"/>
                  <a:gd name="connsiteX189" fmla="*/ 95322 w 3299499"/>
                  <a:gd name="connsiteY189" fmla="*/ 1235957 h 2224519"/>
                  <a:gd name="connsiteX190" fmla="*/ 180733 w 3299499"/>
                  <a:gd name="connsiteY190" fmla="*/ 1045039 h 2224519"/>
                  <a:gd name="connsiteX191" fmla="*/ 276193 w 3299499"/>
                  <a:gd name="connsiteY191" fmla="*/ 864168 h 2224519"/>
                  <a:gd name="connsiteX192" fmla="*/ 471298 w 3299499"/>
                  <a:gd name="connsiteY19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3059585 w 3299499"/>
                  <a:gd name="connsiteY58" fmla="*/ 869785 h 2224519"/>
                  <a:gd name="connsiteX59" fmla="*/ 2931321 w 3299499"/>
                  <a:gd name="connsiteY59" fmla="*/ 952535 h 2224519"/>
                  <a:gd name="connsiteX60" fmla="*/ 2960305 w 3299499"/>
                  <a:gd name="connsiteY60" fmla="*/ 1058646 h 2224519"/>
                  <a:gd name="connsiteX61" fmla="*/ 3067861 w 3299499"/>
                  <a:gd name="connsiteY61" fmla="*/ 1171826 h 2224519"/>
                  <a:gd name="connsiteX62" fmla="*/ 3154749 w 3299499"/>
                  <a:gd name="connsiteY62" fmla="*/ 1002186 h 2224519"/>
                  <a:gd name="connsiteX63" fmla="*/ 3071999 w 3299499"/>
                  <a:gd name="connsiteY63" fmla="*/ 861508 h 2224519"/>
                  <a:gd name="connsiteX64" fmla="*/ 2927183 w 3299499"/>
                  <a:gd name="connsiteY64" fmla="*/ 844958 h 2224519"/>
                  <a:gd name="connsiteX65" fmla="*/ 2844432 w 3299499"/>
                  <a:gd name="connsiteY65" fmla="*/ 646356 h 2224519"/>
                  <a:gd name="connsiteX66" fmla="*/ 2646842 w 3299499"/>
                  <a:gd name="connsiteY66" fmla="*/ 225252 h 2224519"/>
                  <a:gd name="connsiteX67" fmla="*/ 3022347 w 3299499"/>
                  <a:gd name="connsiteY67" fmla="*/ 600842 h 2224519"/>
                  <a:gd name="connsiteX68" fmla="*/ 3146474 w 3299499"/>
                  <a:gd name="connsiteY68" fmla="*/ 824271 h 2224519"/>
                  <a:gd name="connsiteX69" fmla="*/ 3295297 w 3299499"/>
                  <a:gd name="connsiteY69" fmla="*/ 1254404 h 2224519"/>
                  <a:gd name="connsiteX70" fmla="*/ 3022994 w 3299499"/>
                  <a:gd name="connsiteY70" fmla="*/ 1569182 h 2224519"/>
                  <a:gd name="connsiteX71" fmla="*/ 2712657 w 3299499"/>
                  <a:gd name="connsiteY71" fmla="*/ 1572996 h 2224519"/>
                  <a:gd name="connsiteX72" fmla="*/ 2364994 w 3299499"/>
                  <a:gd name="connsiteY72" fmla="*/ 1739684 h 2224519"/>
                  <a:gd name="connsiteX73" fmla="*/ 1741107 w 3299499"/>
                  <a:gd name="connsiteY73" fmla="*/ 1953996 h 2224519"/>
                  <a:gd name="connsiteX74" fmla="*/ 1783969 w 3299499"/>
                  <a:gd name="connsiteY74" fmla="*/ 1796834 h 2224519"/>
                  <a:gd name="connsiteX75" fmla="*/ 1836357 w 3299499"/>
                  <a:gd name="connsiteY75" fmla="*/ 1606334 h 2224519"/>
                  <a:gd name="connsiteX76" fmla="*/ 2164969 w 3299499"/>
                  <a:gd name="connsiteY76" fmla="*/ 1577759 h 2224519"/>
                  <a:gd name="connsiteX77" fmla="*/ 2050669 w 3299499"/>
                  <a:gd name="connsiteY77" fmla="*/ 1434884 h 2224519"/>
                  <a:gd name="connsiteX78" fmla="*/ 2241169 w 3299499"/>
                  <a:gd name="connsiteY78" fmla="*/ 1339634 h 2224519"/>
                  <a:gd name="connsiteX79" fmla="*/ 2339650 w 3299499"/>
                  <a:gd name="connsiteY79" fmla="*/ 1482143 h 2224519"/>
                  <a:gd name="connsiteX80" fmla="*/ 2331894 w 3299499"/>
                  <a:gd name="connsiteY80" fmla="*/ 1673849 h 2224519"/>
                  <a:gd name="connsiteX81" fmla="*/ 2343788 w 3299499"/>
                  <a:gd name="connsiteY81" fmla="*/ 1428354 h 2224519"/>
                  <a:gd name="connsiteX82" fmla="*/ 2720306 w 3299499"/>
                  <a:gd name="connsiteY82" fmla="*/ 1293883 h 2224519"/>
                  <a:gd name="connsiteX83" fmla="*/ 2888869 w 3299499"/>
                  <a:gd name="connsiteY83" fmla="*/ 1406308 h 2224519"/>
                  <a:gd name="connsiteX84" fmla="*/ 2769954 w 3299499"/>
                  <a:gd name="connsiteY84" fmla="*/ 1300090 h 2224519"/>
                  <a:gd name="connsiteX85" fmla="*/ 2889945 w 3299499"/>
                  <a:gd name="connsiteY85" fmla="*/ 1304227 h 2224519"/>
                  <a:gd name="connsiteX86" fmla="*/ 3067860 w 3299499"/>
                  <a:gd name="connsiteY86" fmla="*/ 1432491 h 2224519"/>
                  <a:gd name="connsiteX87" fmla="*/ 3217093 w 3299499"/>
                  <a:gd name="connsiteY87" fmla="*/ 1277570 h 2224519"/>
                  <a:gd name="connsiteX88" fmla="*/ 3237501 w 3299499"/>
                  <a:gd name="connsiteY88" fmla="*/ 1072524 h 2224519"/>
                  <a:gd name="connsiteX89" fmla="*/ 3071998 w 3299499"/>
                  <a:gd name="connsiteY89" fmla="*/ 1386978 h 2224519"/>
                  <a:gd name="connsiteX90" fmla="*/ 3109236 w 3299499"/>
                  <a:gd name="connsiteY90" fmla="*/ 1312503 h 2224519"/>
                  <a:gd name="connsiteX91" fmla="*/ 2894083 w 3299499"/>
                  <a:gd name="connsiteY91" fmla="*/ 1266989 h 2224519"/>
                  <a:gd name="connsiteX92" fmla="*/ 2794782 w 3299499"/>
                  <a:gd name="connsiteY92" fmla="*/ 1204926 h 2224519"/>
                  <a:gd name="connsiteX93" fmla="*/ 2584069 w 3299499"/>
                  <a:gd name="connsiteY93" fmla="*/ 1239621 h 2224519"/>
                  <a:gd name="connsiteX94" fmla="*/ 2044267 w 3299499"/>
                  <a:gd name="connsiteY94" fmla="*/ 1386634 h 2224519"/>
                  <a:gd name="connsiteX95" fmla="*/ 2005425 w 3299499"/>
                  <a:gd name="connsiteY95" fmla="*/ 1225334 h 2224519"/>
                  <a:gd name="connsiteX96" fmla="*/ 2372137 w 3299499"/>
                  <a:gd name="connsiteY96" fmla="*/ 1108652 h 2224519"/>
                  <a:gd name="connsiteX97" fmla="*/ 2803144 w 3299499"/>
                  <a:gd name="connsiteY97" fmla="*/ 1101508 h 2224519"/>
                  <a:gd name="connsiteX98" fmla="*/ 2560257 w 3299499"/>
                  <a:gd name="connsiteY98" fmla="*/ 820521 h 2224519"/>
                  <a:gd name="connsiteX99" fmla="*/ 2226881 w 3299499"/>
                  <a:gd name="connsiteY99" fmla="*/ 1049121 h 2224519"/>
                  <a:gd name="connsiteX100" fmla="*/ 2105637 w 3299499"/>
                  <a:gd name="connsiteY100" fmla="*/ 967096 h 2224519"/>
                  <a:gd name="connsiteX101" fmla="*/ 1771168 w 3299499"/>
                  <a:gd name="connsiteY101" fmla="*/ 1203194 h 2224519"/>
                  <a:gd name="connsiteX102" fmla="*/ 1666272 w 3299499"/>
                  <a:gd name="connsiteY102" fmla="*/ 1103537 h 2224519"/>
                  <a:gd name="connsiteX103" fmla="*/ 1333340 w 3299499"/>
                  <a:gd name="connsiteY103" fmla="*/ 1505003 h 2224519"/>
                  <a:gd name="connsiteX104" fmla="*/ 1260930 w 3299499"/>
                  <a:gd name="connsiteY104" fmla="*/ 1457024 h 2224519"/>
                  <a:gd name="connsiteX105" fmla="*/ 1613074 w 3299499"/>
                  <a:gd name="connsiteY105" fmla="*/ 1076685 h 2224519"/>
                  <a:gd name="connsiteX106" fmla="*/ 1920715 w 3299499"/>
                  <a:gd name="connsiteY106" fmla="*/ 821267 h 2224519"/>
                  <a:gd name="connsiteX107" fmla="*/ 1829273 w 3299499"/>
                  <a:gd name="connsiteY107" fmla="*/ 817291 h 2224519"/>
                  <a:gd name="connsiteX108" fmla="*/ 1773614 w 3299499"/>
                  <a:gd name="connsiteY108" fmla="*/ 761632 h 2224519"/>
                  <a:gd name="connsiteX109" fmla="*/ 1456874 w 3299499"/>
                  <a:gd name="connsiteY109" fmla="*/ 1004847 h 2224519"/>
                  <a:gd name="connsiteX110" fmla="*/ 1527211 w 3299499"/>
                  <a:gd name="connsiteY110" fmla="*/ 753639 h 2224519"/>
                  <a:gd name="connsiteX111" fmla="*/ 1421703 w 3299499"/>
                  <a:gd name="connsiteY111" fmla="*/ 834026 h 2224519"/>
                  <a:gd name="connsiteX112" fmla="*/ 1512138 w 3299499"/>
                  <a:gd name="connsiteY112" fmla="*/ 834026 h 2224519"/>
                  <a:gd name="connsiteX113" fmla="*/ 1371461 w 3299499"/>
                  <a:gd name="connsiteY113" fmla="*/ 1019920 h 2224519"/>
                  <a:gd name="connsiteX114" fmla="*/ 1115228 w 3299499"/>
                  <a:gd name="connsiteY114" fmla="*/ 1246008 h 2224519"/>
                  <a:gd name="connsiteX115" fmla="*/ 907141 w 3299499"/>
                  <a:gd name="connsiteY115" fmla="*/ 1537410 h 2224519"/>
                  <a:gd name="connsiteX116" fmla="*/ 858995 w 3299499"/>
                  <a:gd name="connsiteY116" fmla="*/ 1612773 h 2224519"/>
                  <a:gd name="connsiteX117" fmla="*/ 1009720 w 3299499"/>
                  <a:gd name="connsiteY117" fmla="*/ 1909199 h 2224519"/>
                  <a:gd name="connsiteX118" fmla="*/ 1100156 w 3299499"/>
                  <a:gd name="connsiteY118" fmla="*/ 1889102 h 2224519"/>
                  <a:gd name="connsiteX119" fmla="*/ 1243117 w 3299499"/>
                  <a:gd name="connsiteY119" fmla="*/ 1429806 h 2224519"/>
                  <a:gd name="connsiteX120" fmla="*/ 1356169 w 3299499"/>
                  <a:gd name="connsiteY120" fmla="*/ 1501105 h 2224519"/>
                  <a:gd name="connsiteX121" fmla="*/ 1352194 w 3299499"/>
                  <a:gd name="connsiteY121" fmla="*/ 1596520 h 2224519"/>
                  <a:gd name="connsiteX122" fmla="*/ 1324384 w 3299499"/>
                  <a:gd name="connsiteY122" fmla="*/ 1770376 h 2224519"/>
                  <a:gd name="connsiteX123" fmla="*/ 1416465 w 3299499"/>
                  <a:gd name="connsiteY123" fmla="*/ 1910842 h 2224519"/>
                  <a:gd name="connsiteX124" fmla="*/ 1340269 w 3299499"/>
                  <a:gd name="connsiteY124" fmla="*/ 1640250 h 2224519"/>
                  <a:gd name="connsiteX125" fmla="*/ 1606637 w 3299499"/>
                  <a:gd name="connsiteY125" fmla="*/ 1513030 h 2224519"/>
                  <a:gd name="connsiteX126" fmla="*/ 1723643 w 3299499"/>
                  <a:gd name="connsiteY126" fmla="*/ 1293596 h 2224519"/>
                  <a:gd name="connsiteX127" fmla="*/ 1989073 w 3299499"/>
                  <a:gd name="connsiteY127" fmla="*/ 1262840 h 2224519"/>
                  <a:gd name="connsiteX128" fmla="*/ 1885956 w 3299499"/>
                  <a:gd name="connsiteY128" fmla="*/ 1550615 h 2224519"/>
                  <a:gd name="connsiteX129" fmla="*/ 1755393 w 3299499"/>
                  <a:gd name="connsiteY129" fmla="*/ 1719046 h 2224519"/>
                  <a:gd name="connsiteX130" fmla="*/ 1596312 w 3299499"/>
                  <a:gd name="connsiteY130" fmla="*/ 2013962 h 2224519"/>
                  <a:gd name="connsiteX131" fmla="*/ 1574831 w 3299499"/>
                  <a:gd name="connsiteY131" fmla="*/ 1921749 h 2224519"/>
                  <a:gd name="connsiteX132" fmla="*/ 1471464 w 3299499"/>
                  <a:gd name="connsiteY132" fmla="*/ 2065646 h 2224519"/>
                  <a:gd name="connsiteX133" fmla="*/ 1582781 w 3299499"/>
                  <a:gd name="connsiteY133" fmla="*/ 2133232 h 2224519"/>
                  <a:gd name="connsiteX134" fmla="*/ 1451584 w 3299499"/>
                  <a:gd name="connsiteY134" fmla="*/ 2200818 h 2224519"/>
                  <a:gd name="connsiteX135" fmla="*/ 1228948 w 3299499"/>
                  <a:gd name="connsiteY135" fmla="*/ 2208769 h 2224519"/>
                  <a:gd name="connsiteX136" fmla="*/ 982457 w 3299499"/>
                  <a:gd name="connsiteY136" fmla="*/ 2216722 h 2224519"/>
                  <a:gd name="connsiteX137" fmla="*/ 966555 w 3299499"/>
                  <a:gd name="connsiteY137" fmla="*/ 2137207 h 2224519"/>
                  <a:gd name="connsiteX138" fmla="*/ 1197143 w 3299499"/>
                  <a:gd name="connsiteY138" fmla="*/ 2161061 h 2224519"/>
                  <a:gd name="connsiteX139" fmla="*/ 1324364 w 3299499"/>
                  <a:gd name="connsiteY139" fmla="*/ 2141182 h 2224519"/>
                  <a:gd name="connsiteX140" fmla="*/ 1280632 w 3299499"/>
                  <a:gd name="connsiteY140" fmla="*/ 1954329 h 2224519"/>
                  <a:gd name="connsiteX141" fmla="*/ 1407852 w 3299499"/>
                  <a:gd name="connsiteY141" fmla="*/ 1926500 h 2224519"/>
                  <a:gd name="connsiteX142" fmla="*/ 1247453 w 3299499"/>
                  <a:gd name="connsiteY142" fmla="*/ 1884840 h 2224519"/>
                  <a:gd name="connsiteX143" fmla="*/ 1182614 w 3299499"/>
                  <a:gd name="connsiteY143" fmla="*/ 2054900 h 2224519"/>
                  <a:gd name="connsiteX144" fmla="*/ 1024793 w 3299499"/>
                  <a:gd name="connsiteY144" fmla="*/ 2120214 h 2224519"/>
                  <a:gd name="connsiteX145" fmla="*/ 884116 w 3299499"/>
                  <a:gd name="connsiteY145" fmla="*/ 1758474 h 2224519"/>
                  <a:gd name="connsiteX146" fmla="*/ 843922 w 3299499"/>
                  <a:gd name="connsiteY146" fmla="*/ 2069973 h 2224519"/>
                  <a:gd name="connsiteX147" fmla="*/ 703246 w 3299499"/>
                  <a:gd name="connsiteY147" fmla="*/ 1657991 h 2224519"/>
                  <a:gd name="connsiteX148" fmla="*/ 803729 w 3299499"/>
                  <a:gd name="connsiteY148" fmla="*/ 1406782 h 2224519"/>
                  <a:gd name="connsiteX149" fmla="*/ 884115 w 3299499"/>
                  <a:gd name="connsiteY149" fmla="*/ 1246008 h 2224519"/>
                  <a:gd name="connsiteX150" fmla="*/ 1160446 w 3299499"/>
                  <a:gd name="connsiteY150" fmla="*/ 1125427 h 2224519"/>
                  <a:gd name="connsiteX151" fmla="*/ 1637744 w 3299499"/>
                  <a:gd name="connsiteY151" fmla="*/ 648131 h 2224519"/>
                  <a:gd name="connsiteX152" fmla="*/ 1763348 w 3299499"/>
                  <a:gd name="connsiteY152" fmla="*/ 336632 h 2224519"/>
                  <a:gd name="connsiteX153" fmla="*/ 1642768 w 3299499"/>
                  <a:gd name="connsiteY153" fmla="*/ 376825 h 2224519"/>
                  <a:gd name="connsiteX154" fmla="*/ 1451848 w 3299499"/>
                  <a:gd name="connsiteY154" fmla="*/ 658179 h 2224519"/>
                  <a:gd name="connsiteX155" fmla="*/ 1170498 w 3299499"/>
                  <a:gd name="connsiteY155" fmla="*/ 497404 h 2224519"/>
                  <a:gd name="connsiteX156" fmla="*/ 1200641 w 3299499"/>
                  <a:gd name="connsiteY156" fmla="*/ 633056 h 2224519"/>
                  <a:gd name="connsiteX157" fmla="*/ 1115230 w 3299499"/>
                  <a:gd name="connsiteY157" fmla="*/ 869194 h 2224519"/>
                  <a:gd name="connsiteX158" fmla="*/ 1100158 w 3299499"/>
                  <a:gd name="connsiteY158" fmla="*/ 1004845 h 2224519"/>
                  <a:gd name="connsiteX159" fmla="*/ 904215 w 3299499"/>
                  <a:gd name="connsiteY159" fmla="*/ 1014893 h 2224519"/>
                  <a:gd name="connsiteX160" fmla="*/ 929336 w 3299499"/>
                  <a:gd name="connsiteY160" fmla="*/ 1175667 h 2224519"/>
                  <a:gd name="connsiteX161" fmla="*/ 708272 w 3299499"/>
                  <a:gd name="connsiteY161" fmla="*/ 984749 h 2224519"/>
                  <a:gd name="connsiteX162" fmla="*/ 607789 w 3299499"/>
                  <a:gd name="connsiteY162" fmla="*/ 914411 h 2224519"/>
                  <a:gd name="connsiteX163" fmla="*/ 809594 w 3299499"/>
                  <a:gd name="connsiteY163" fmla="*/ 1313832 h 2224519"/>
                  <a:gd name="connsiteX164" fmla="*/ 512330 w 3299499"/>
                  <a:gd name="connsiteY164" fmla="*/ 1356538 h 2224519"/>
                  <a:gd name="connsiteX165" fmla="*/ 647983 w 3299499"/>
                  <a:gd name="connsiteY165" fmla="*/ 1874028 h 2224519"/>
                  <a:gd name="connsiteX166" fmla="*/ 537449 w 3299499"/>
                  <a:gd name="connsiteY166" fmla="*/ 1798666 h 2224519"/>
                  <a:gd name="connsiteX167" fmla="*/ 391749 w 3299499"/>
                  <a:gd name="connsiteY167" fmla="*/ 1733351 h 2224519"/>
                  <a:gd name="connsiteX168" fmla="*/ 230975 w 3299499"/>
                  <a:gd name="connsiteY168" fmla="*/ 1436924 h 2224519"/>
                  <a:gd name="connsiteX169" fmla="*/ 356580 w 3299499"/>
                  <a:gd name="connsiteY169" fmla="*/ 1668037 h 2224519"/>
                  <a:gd name="connsiteX170" fmla="*/ 431942 w 3299499"/>
                  <a:gd name="connsiteY170" fmla="*/ 1833835 h 2224519"/>
                  <a:gd name="connsiteX171" fmla="*/ 527402 w 3299499"/>
                  <a:gd name="connsiteY171" fmla="*/ 1874028 h 2224519"/>
                  <a:gd name="connsiteX172" fmla="*/ 507305 w 3299499"/>
                  <a:gd name="connsiteY172" fmla="*/ 1989585 h 2224519"/>
                  <a:gd name="connsiteX173" fmla="*/ 311362 w 3299499"/>
                  <a:gd name="connsiteY173" fmla="*/ 2180503 h 2224519"/>
                  <a:gd name="connsiteX174" fmla="*/ 250235 w 3299499"/>
                  <a:gd name="connsiteY174" fmla="*/ 2142821 h 2224519"/>
                  <a:gd name="connsiteX175" fmla="*/ 220927 w 3299499"/>
                  <a:gd name="connsiteY175" fmla="*/ 1989584 h 2224519"/>
                  <a:gd name="connsiteX176" fmla="*/ 120444 w 3299499"/>
                  <a:gd name="connsiteY176" fmla="*/ 1909197 h 2224519"/>
                  <a:gd name="connsiteX177" fmla="*/ 65177 w 3299499"/>
                  <a:gd name="connsiteY177" fmla="*/ 1869004 h 2224519"/>
                  <a:gd name="connsiteX178" fmla="*/ 80251 w 3299499"/>
                  <a:gd name="connsiteY178" fmla="*/ 1673060 h 2224519"/>
                  <a:gd name="connsiteX179" fmla="*/ 205854 w 3299499"/>
                  <a:gd name="connsiteY179" fmla="*/ 1813738 h 2224519"/>
                  <a:gd name="connsiteX180" fmla="*/ 301314 w 3299499"/>
                  <a:gd name="connsiteY180" fmla="*/ 1974512 h 2224519"/>
                  <a:gd name="connsiteX181" fmla="*/ 326435 w 3299499"/>
                  <a:gd name="connsiteY181" fmla="*/ 1863979 h 2224519"/>
                  <a:gd name="connsiteX182" fmla="*/ 175710 w 3299499"/>
                  <a:gd name="connsiteY182" fmla="*/ 1517311 h 2224519"/>
                  <a:gd name="connsiteX183" fmla="*/ 150589 w 3299499"/>
                  <a:gd name="connsiteY183" fmla="*/ 1482143 h 2224519"/>
                  <a:gd name="connsiteX184" fmla="*/ 30008 w 3299499"/>
                  <a:gd name="connsiteY184" fmla="*/ 1642916 h 2224519"/>
                  <a:gd name="connsiteX185" fmla="*/ 19959 w 3299499"/>
                  <a:gd name="connsiteY185" fmla="*/ 1798665 h 2224519"/>
                  <a:gd name="connsiteX186" fmla="*/ 75227 w 3299499"/>
                  <a:gd name="connsiteY186" fmla="*/ 1301271 h 2224519"/>
                  <a:gd name="connsiteX187" fmla="*/ 175709 w 3299499"/>
                  <a:gd name="connsiteY187" fmla="*/ 1341465 h 2224519"/>
                  <a:gd name="connsiteX188" fmla="*/ 170685 w 3299499"/>
                  <a:gd name="connsiteY188" fmla="*/ 1125426 h 2224519"/>
                  <a:gd name="connsiteX189" fmla="*/ 95322 w 3299499"/>
                  <a:gd name="connsiteY189" fmla="*/ 1235957 h 2224519"/>
                  <a:gd name="connsiteX190" fmla="*/ 180733 w 3299499"/>
                  <a:gd name="connsiteY190" fmla="*/ 1045039 h 2224519"/>
                  <a:gd name="connsiteX191" fmla="*/ 276193 w 3299499"/>
                  <a:gd name="connsiteY191" fmla="*/ 864168 h 2224519"/>
                  <a:gd name="connsiteX192" fmla="*/ 471298 w 3299499"/>
                  <a:gd name="connsiteY19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64422 w 3299499"/>
                  <a:gd name="connsiteY58" fmla="*/ 795308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646842 w 3299499"/>
                  <a:gd name="connsiteY67" fmla="*/ 225252 h 2224519"/>
                  <a:gd name="connsiteX68" fmla="*/ 3022347 w 3299499"/>
                  <a:gd name="connsiteY68" fmla="*/ 600842 h 2224519"/>
                  <a:gd name="connsiteX69" fmla="*/ 3146474 w 3299499"/>
                  <a:gd name="connsiteY69" fmla="*/ 824271 h 2224519"/>
                  <a:gd name="connsiteX70" fmla="*/ 3295297 w 3299499"/>
                  <a:gd name="connsiteY70" fmla="*/ 1254404 h 2224519"/>
                  <a:gd name="connsiteX71" fmla="*/ 3022994 w 3299499"/>
                  <a:gd name="connsiteY71" fmla="*/ 1569182 h 2224519"/>
                  <a:gd name="connsiteX72" fmla="*/ 2712657 w 3299499"/>
                  <a:gd name="connsiteY72" fmla="*/ 1572996 h 2224519"/>
                  <a:gd name="connsiteX73" fmla="*/ 2364994 w 3299499"/>
                  <a:gd name="connsiteY73" fmla="*/ 1739684 h 2224519"/>
                  <a:gd name="connsiteX74" fmla="*/ 1741107 w 3299499"/>
                  <a:gd name="connsiteY74" fmla="*/ 1953996 h 2224519"/>
                  <a:gd name="connsiteX75" fmla="*/ 1783969 w 3299499"/>
                  <a:gd name="connsiteY75" fmla="*/ 1796834 h 2224519"/>
                  <a:gd name="connsiteX76" fmla="*/ 1836357 w 3299499"/>
                  <a:gd name="connsiteY76" fmla="*/ 1606334 h 2224519"/>
                  <a:gd name="connsiteX77" fmla="*/ 2164969 w 3299499"/>
                  <a:gd name="connsiteY77" fmla="*/ 1577759 h 2224519"/>
                  <a:gd name="connsiteX78" fmla="*/ 2050669 w 3299499"/>
                  <a:gd name="connsiteY78" fmla="*/ 1434884 h 2224519"/>
                  <a:gd name="connsiteX79" fmla="*/ 2241169 w 3299499"/>
                  <a:gd name="connsiteY79" fmla="*/ 1339634 h 2224519"/>
                  <a:gd name="connsiteX80" fmla="*/ 2339650 w 3299499"/>
                  <a:gd name="connsiteY80" fmla="*/ 1482143 h 2224519"/>
                  <a:gd name="connsiteX81" fmla="*/ 2331894 w 3299499"/>
                  <a:gd name="connsiteY81" fmla="*/ 1673849 h 2224519"/>
                  <a:gd name="connsiteX82" fmla="*/ 2343788 w 3299499"/>
                  <a:gd name="connsiteY82" fmla="*/ 1428354 h 2224519"/>
                  <a:gd name="connsiteX83" fmla="*/ 2720306 w 3299499"/>
                  <a:gd name="connsiteY83" fmla="*/ 1293883 h 2224519"/>
                  <a:gd name="connsiteX84" fmla="*/ 2888869 w 3299499"/>
                  <a:gd name="connsiteY84" fmla="*/ 1406308 h 2224519"/>
                  <a:gd name="connsiteX85" fmla="*/ 2769954 w 3299499"/>
                  <a:gd name="connsiteY85" fmla="*/ 1300090 h 2224519"/>
                  <a:gd name="connsiteX86" fmla="*/ 2889945 w 3299499"/>
                  <a:gd name="connsiteY86" fmla="*/ 1304227 h 2224519"/>
                  <a:gd name="connsiteX87" fmla="*/ 3067860 w 3299499"/>
                  <a:gd name="connsiteY87" fmla="*/ 1432491 h 2224519"/>
                  <a:gd name="connsiteX88" fmla="*/ 3217093 w 3299499"/>
                  <a:gd name="connsiteY88" fmla="*/ 1277570 h 2224519"/>
                  <a:gd name="connsiteX89" fmla="*/ 3237501 w 3299499"/>
                  <a:gd name="connsiteY89" fmla="*/ 1072524 h 2224519"/>
                  <a:gd name="connsiteX90" fmla="*/ 3071998 w 3299499"/>
                  <a:gd name="connsiteY90" fmla="*/ 1386978 h 2224519"/>
                  <a:gd name="connsiteX91" fmla="*/ 3109236 w 3299499"/>
                  <a:gd name="connsiteY91" fmla="*/ 1312503 h 2224519"/>
                  <a:gd name="connsiteX92" fmla="*/ 2894083 w 3299499"/>
                  <a:gd name="connsiteY92" fmla="*/ 1266989 h 2224519"/>
                  <a:gd name="connsiteX93" fmla="*/ 2794782 w 3299499"/>
                  <a:gd name="connsiteY93" fmla="*/ 1204926 h 2224519"/>
                  <a:gd name="connsiteX94" fmla="*/ 2584069 w 3299499"/>
                  <a:gd name="connsiteY94" fmla="*/ 1239621 h 2224519"/>
                  <a:gd name="connsiteX95" fmla="*/ 2044267 w 3299499"/>
                  <a:gd name="connsiteY95" fmla="*/ 1386634 h 2224519"/>
                  <a:gd name="connsiteX96" fmla="*/ 2005425 w 3299499"/>
                  <a:gd name="connsiteY96" fmla="*/ 1225334 h 2224519"/>
                  <a:gd name="connsiteX97" fmla="*/ 2372137 w 3299499"/>
                  <a:gd name="connsiteY97" fmla="*/ 1108652 h 2224519"/>
                  <a:gd name="connsiteX98" fmla="*/ 2803144 w 3299499"/>
                  <a:gd name="connsiteY98" fmla="*/ 1101508 h 2224519"/>
                  <a:gd name="connsiteX99" fmla="*/ 2560257 w 3299499"/>
                  <a:gd name="connsiteY99" fmla="*/ 820521 h 2224519"/>
                  <a:gd name="connsiteX100" fmla="*/ 2226881 w 3299499"/>
                  <a:gd name="connsiteY100" fmla="*/ 1049121 h 2224519"/>
                  <a:gd name="connsiteX101" fmla="*/ 2105637 w 3299499"/>
                  <a:gd name="connsiteY101" fmla="*/ 967096 h 2224519"/>
                  <a:gd name="connsiteX102" fmla="*/ 1771168 w 3299499"/>
                  <a:gd name="connsiteY102" fmla="*/ 1203194 h 2224519"/>
                  <a:gd name="connsiteX103" fmla="*/ 1666272 w 3299499"/>
                  <a:gd name="connsiteY103" fmla="*/ 1103537 h 2224519"/>
                  <a:gd name="connsiteX104" fmla="*/ 1333340 w 3299499"/>
                  <a:gd name="connsiteY104" fmla="*/ 1505003 h 2224519"/>
                  <a:gd name="connsiteX105" fmla="*/ 1260930 w 3299499"/>
                  <a:gd name="connsiteY105" fmla="*/ 1457024 h 2224519"/>
                  <a:gd name="connsiteX106" fmla="*/ 1613074 w 3299499"/>
                  <a:gd name="connsiteY106" fmla="*/ 1076685 h 2224519"/>
                  <a:gd name="connsiteX107" fmla="*/ 1920715 w 3299499"/>
                  <a:gd name="connsiteY107" fmla="*/ 821267 h 2224519"/>
                  <a:gd name="connsiteX108" fmla="*/ 1829273 w 3299499"/>
                  <a:gd name="connsiteY108" fmla="*/ 817291 h 2224519"/>
                  <a:gd name="connsiteX109" fmla="*/ 1773614 w 3299499"/>
                  <a:gd name="connsiteY109" fmla="*/ 761632 h 2224519"/>
                  <a:gd name="connsiteX110" fmla="*/ 1456874 w 3299499"/>
                  <a:gd name="connsiteY110" fmla="*/ 1004847 h 2224519"/>
                  <a:gd name="connsiteX111" fmla="*/ 1527211 w 3299499"/>
                  <a:gd name="connsiteY111" fmla="*/ 753639 h 2224519"/>
                  <a:gd name="connsiteX112" fmla="*/ 1421703 w 3299499"/>
                  <a:gd name="connsiteY112" fmla="*/ 834026 h 2224519"/>
                  <a:gd name="connsiteX113" fmla="*/ 1512138 w 3299499"/>
                  <a:gd name="connsiteY113" fmla="*/ 834026 h 2224519"/>
                  <a:gd name="connsiteX114" fmla="*/ 1371461 w 3299499"/>
                  <a:gd name="connsiteY114" fmla="*/ 1019920 h 2224519"/>
                  <a:gd name="connsiteX115" fmla="*/ 1115228 w 3299499"/>
                  <a:gd name="connsiteY115" fmla="*/ 1246008 h 2224519"/>
                  <a:gd name="connsiteX116" fmla="*/ 907141 w 3299499"/>
                  <a:gd name="connsiteY116" fmla="*/ 1537410 h 2224519"/>
                  <a:gd name="connsiteX117" fmla="*/ 858995 w 3299499"/>
                  <a:gd name="connsiteY117" fmla="*/ 1612773 h 2224519"/>
                  <a:gd name="connsiteX118" fmla="*/ 1009720 w 3299499"/>
                  <a:gd name="connsiteY118" fmla="*/ 1909199 h 2224519"/>
                  <a:gd name="connsiteX119" fmla="*/ 1100156 w 3299499"/>
                  <a:gd name="connsiteY119" fmla="*/ 1889102 h 2224519"/>
                  <a:gd name="connsiteX120" fmla="*/ 1243117 w 3299499"/>
                  <a:gd name="connsiteY120" fmla="*/ 1429806 h 2224519"/>
                  <a:gd name="connsiteX121" fmla="*/ 1356169 w 3299499"/>
                  <a:gd name="connsiteY121" fmla="*/ 1501105 h 2224519"/>
                  <a:gd name="connsiteX122" fmla="*/ 1352194 w 3299499"/>
                  <a:gd name="connsiteY122" fmla="*/ 1596520 h 2224519"/>
                  <a:gd name="connsiteX123" fmla="*/ 1324384 w 3299499"/>
                  <a:gd name="connsiteY123" fmla="*/ 1770376 h 2224519"/>
                  <a:gd name="connsiteX124" fmla="*/ 1416465 w 3299499"/>
                  <a:gd name="connsiteY124" fmla="*/ 1910842 h 2224519"/>
                  <a:gd name="connsiteX125" fmla="*/ 1340269 w 3299499"/>
                  <a:gd name="connsiteY125" fmla="*/ 1640250 h 2224519"/>
                  <a:gd name="connsiteX126" fmla="*/ 1606637 w 3299499"/>
                  <a:gd name="connsiteY126" fmla="*/ 1513030 h 2224519"/>
                  <a:gd name="connsiteX127" fmla="*/ 1723643 w 3299499"/>
                  <a:gd name="connsiteY127" fmla="*/ 1293596 h 2224519"/>
                  <a:gd name="connsiteX128" fmla="*/ 1989073 w 3299499"/>
                  <a:gd name="connsiteY128" fmla="*/ 1262840 h 2224519"/>
                  <a:gd name="connsiteX129" fmla="*/ 1885956 w 3299499"/>
                  <a:gd name="connsiteY129" fmla="*/ 1550615 h 2224519"/>
                  <a:gd name="connsiteX130" fmla="*/ 1755393 w 3299499"/>
                  <a:gd name="connsiteY130" fmla="*/ 1719046 h 2224519"/>
                  <a:gd name="connsiteX131" fmla="*/ 1596312 w 3299499"/>
                  <a:gd name="connsiteY131" fmla="*/ 2013962 h 2224519"/>
                  <a:gd name="connsiteX132" fmla="*/ 1574831 w 3299499"/>
                  <a:gd name="connsiteY132" fmla="*/ 1921749 h 2224519"/>
                  <a:gd name="connsiteX133" fmla="*/ 1471464 w 3299499"/>
                  <a:gd name="connsiteY133" fmla="*/ 2065646 h 2224519"/>
                  <a:gd name="connsiteX134" fmla="*/ 1582781 w 3299499"/>
                  <a:gd name="connsiteY134" fmla="*/ 2133232 h 2224519"/>
                  <a:gd name="connsiteX135" fmla="*/ 1451584 w 3299499"/>
                  <a:gd name="connsiteY135" fmla="*/ 2200818 h 2224519"/>
                  <a:gd name="connsiteX136" fmla="*/ 1228948 w 3299499"/>
                  <a:gd name="connsiteY136" fmla="*/ 2208769 h 2224519"/>
                  <a:gd name="connsiteX137" fmla="*/ 982457 w 3299499"/>
                  <a:gd name="connsiteY137" fmla="*/ 2216722 h 2224519"/>
                  <a:gd name="connsiteX138" fmla="*/ 966555 w 3299499"/>
                  <a:gd name="connsiteY138" fmla="*/ 2137207 h 2224519"/>
                  <a:gd name="connsiteX139" fmla="*/ 1197143 w 3299499"/>
                  <a:gd name="connsiteY139" fmla="*/ 2161061 h 2224519"/>
                  <a:gd name="connsiteX140" fmla="*/ 1324364 w 3299499"/>
                  <a:gd name="connsiteY140" fmla="*/ 2141182 h 2224519"/>
                  <a:gd name="connsiteX141" fmla="*/ 1280632 w 3299499"/>
                  <a:gd name="connsiteY141" fmla="*/ 1954329 h 2224519"/>
                  <a:gd name="connsiteX142" fmla="*/ 1407852 w 3299499"/>
                  <a:gd name="connsiteY142" fmla="*/ 1926500 h 2224519"/>
                  <a:gd name="connsiteX143" fmla="*/ 1247453 w 3299499"/>
                  <a:gd name="connsiteY143" fmla="*/ 1884840 h 2224519"/>
                  <a:gd name="connsiteX144" fmla="*/ 1182614 w 3299499"/>
                  <a:gd name="connsiteY144" fmla="*/ 2054900 h 2224519"/>
                  <a:gd name="connsiteX145" fmla="*/ 1024793 w 3299499"/>
                  <a:gd name="connsiteY145" fmla="*/ 2120214 h 2224519"/>
                  <a:gd name="connsiteX146" fmla="*/ 884116 w 3299499"/>
                  <a:gd name="connsiteY146" fmla="*/ 1758474 h 2224519"/>
                  <a:gd name="connsiteX147" fmla="*/ 843922 w 3299499"/>
                  <a:gd name="connsiteY147" fmla="*/ 2069973 h 2224519"/>
                  <a:gd name="connsiteX148" fmla="*/ 703246 w 3299499"/>
                  <a:gd name="connsiteY148" fmla="*/ 1657991 h 2224519"/>
                  <a:gd name="connsiteX149" fmla="*/ 803729 w 3299499"/>
                  <a:gd name="connsiteY149" fmla="*/ 1406782 h 2224519"/>
                  <a:gd name="connsiteX150" fmla="*/ 884115 w 3299499"/>
                  <a:gd name="connsiteY150" fmla="*/ 1246008 h 2224519"/>
                  <a:gd name="connsiteX151" fmla="*/ 1160446 w 3299499"/>
                  <a:gd name="connsiteY151" fmla="*/ 1125427 h 2224519"/>
                  <a:gd name="connsiteX152" fmla="*/ 1637744 w 3299499"/>
                  <a:gd name="connsiteY152" fmla="*/ 648131 h 2224519"/>
                  <a:gd name="connsiteX153" fmla="*/ 1763348 w 3299499"/>
                  <a:gd name="connsiteY153" fmla="*/ 336632 h 2224519"/>
                  <a:gd name="connsiteX154" fmla="*/ 1642768 w 3299499"/>
                  <a:gd name="connsiteY154" fmla="*/ 376825 h 2224519"/>
                  <a:gd name="connsiteX155" fmla="*/ 1451848 w 3299499"/>
                  <a:gd name="connsiteY155" fmla="*/ 658179 h 2224519"/>
                  <a:gd name="connsiteX156" fmla="*/ 1170498 w 3299499"/>
                  <a:gd name="connsiteY156" fmla="*/ 497404 h 2224519"/>
                  <a:gd name="connsiteX157" fmla="*/ 1200641 w 3299499"/>
                  <a:gd name="connsiteY157" fmla="*/ 633056 h 2224519"/>
                  <a:gd name="connsiteX158" fmla="*/ 1115230 w 3299499"/>
                  <a:gd name="connsiteY158" fmla="*/ 869194 h 2224519"/>
                  <a:gd name="connsiteX159" fmla="*/ 1100158 w 3299499"/>
                  <a:gd name="connsiteY159" fmla="*/ 1004845 h 2224519"/>
                  <a:gd name="connsiteX160" fmla="*/ 904215 w 3299499"/>
                  <a:gd name="connsiteY160" fmla="*/ 1014893 h 2224519"/>
                  <a:gd name="connsiteX161" fmla="*/ 929336 w 3299499"/>
                  <a:gd name="connsiteY161" fmla="*/ 1175667 h 2224519"/>
                  <a:gd name="connsiteX162" fmla="*/ 708272 w 3299499"/>
                  <a:gd name="connsiteY162" fmla="*/ 984749 h 2224519"/>
                  <a:gd name="connsiteX163" fmla="*/ 607789 w 3299499"/>
                  <a:gd name="connsiteY163" fmla="*/ 914411 h 2224519"/>
                  <a:gd name="connsiteX164" fmla="*/ 809594 w 3299499"/>
                  <a:gd name="connsiteY164" fmla="*/ 1313832 h 2224519"/>
                  <a:gd name="connsiteX165" fmla="*/ 512330 w 3299499"/>
                  <a:gd name="connsiteY165" fmla="*/ 1356538 h 2224519"/>
                  <a:gd name="connsiteX166" fmla="*/ 647983 w 3299499"/>
                  <a:gd name="connsiteY166" fmla="*/ 1874028 h 2224519"/>
                  <a:gd name="connsiteX167" fmla="*/ 537449 w 3299499"/>
                  <a:gd name="connsiteY167" fmla="*/ 1798666 h 2224519"/>
                  <a:gd name="connsiteX168" fmla="*/ 391749 w 3299499"/>
                  <a:gd name="connsiteY168" fmla="*/ 1733351 h 2224519"/>
                  <a:gd name="connsiteX169" fmla="*/ 230975 w 3299499"/>
                  <a:gd name="connsiteY169" fmla="*/ 1436924 h 2224519"/>
                  <a:gd name="connsiteX170" fmla="*/ 356580 w 3299499"/>
                  <a:gd name="connsiteY170" fmla="*/ 1668037 h 2224519"/>
                  <a:gd name="connsiteX171" fmla="*/ 431942 w 3299499"/>
                  <a:gd name="connsiteY171" fmla="*/ 1833835 h 2224519"/>
                  <a:gd name="connsiteX172" fmla="*/ 527402 w 3299499"/>
                  <a:gd name="connsiteY172" fmla="*/ 1874028 h 2224519"/>
                  <a:gd name="connsiteX173" fmla="*/ 507305 w 3299499"/>
                  <a:gd name="connsiteY173" fmla="*/ 1989585 h 2224519"/>
                  <a:gd name="connsiteX174" fmla="*/ 311362 w 3299499"/>
                  <a:gd name="connsiteY174" fmla="*/ 2180503 h 2224519"/>
                  <a:gd name="connsiteX175" fmla="*/ 250235 w 3299499"/>
                  <a:gd name="connsiteY175" fmla="*/ 2142821 h 2224519"/>
                  <a:gd name="connsiteX176" fmla="*/ 220927 w 3299499"/>
                  <a:gd name="connsiteY176" fmla="*/ 1989584 h 2224519"/>
                  <a:gd name="connsiteX177" fmla="*/ 120444 w 3299499"/>
                  <a:gd name="connsiteY177" fmla="*/ 1909197 h 2224519"/>
                  <a:gd name="connsiteX178" fmla="*/ 65177 w 3299499"/>
                  <a:gd name="connsiteY178" fmla="*/ 1869004 h 2224519"/>
                  <a:gd name="connsiteX179" fmla="*/ 80251 w 3299499"/>
                  <a:gd name="connsiteY179" fmla="*/ 1673060 h 2224519"/>
                  <a:gd name="connsiteX180" fmla="*/ 205854 w 3299499"/>
                  <a:gd name="connsiteY180" fmla="*/ 1813738 h 2224519"/>
                  <a:gd name="connsiteX181" fmla="*/ 301314 w 3299499"/>
                  <a:gd name="connsiteY181" fmla="*/ 1974512 h 2224519"/>
                  <a:gd name="connsiteX182" fmla="*/ 326435 w 3299499"/>
                  <a:gd name="connsiteY182" fmla="*/ 1863979 h 2224519"/>
                  <a:gd name="connsiteX183" fmla="*/ 175710 w 3299499"/>
                  <a:gd name="connsiteY183" fmla="*/ 1517311 h 2224519"/>
                  <a:gd name="connsiteX184" fmla="*/ 150589 w 3299499"/>
                  <a:gd name="connsiteY184" fmla="*/ 1482143 h 2224519"/>
                  <a:gd name="connsiteX185" fmla="*/ 30008 w 3299499"/>
                  <a:gd name="connsiteY185" fmla="*/ 1642916 h 2224519"/>
                  <a:gd name="connsiteX186" fmla="*/ 19959 w 3299499"/>
                  <a:gd name="connsiteY186" fmla="*/ 1798665 h 2224519"/>
                  <a:gd name="connsiteX187" fmla="*/ 75227 w 3299499"/>
                  <a:gd name="connsiteY187" fmla="*/ 1301271 h 2224519"/>
                  <a:gd name="connsiteX188" fmla="*/ 175709 w 3299499"/>
                  <a:gd name="connsiteY188" fmla="*/ 1341465 h 2224519"/>
                  <a:gd name="connsiteX189" fmla="*/ 170685 w 3299499"/>
                  <a:gd name="connsiteY189" fmla="*/ 1125426 h 2224519"/>
                  <a:gd name="connsiteX190" fmla="*/ 95322 w 3299499"/>
                  <a:gd name="connsiteY190" fmla="*/ 1235957 h 2224519"/>
                  <a:gd name="connsiteX191" fmla="*/ 180733 w 3299499"/>
                  <a:gd name="connsiteY191" fmla="*/ 1045039 h 2224519"/>
                  <a:gd name="connsiteX192" fmla="*/ 276193 w 3299499"/>
                  <a:gd name="connsiteY192" fmla="*/ 864168 h 2224519"/>
                  <a:gd name="connsiteX193" fmla="*/ 471298 w 3299499"/>
                  <a:gd name="connsiteY193"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646842 w 3299499"/>
                  <a:gd name="connsiteY67" fmla="*/ 225252 h 2224519"/>
                  <a:gd name="connsiteX68" fmla="*/ 3022347 w 3299499"/>
                  <a:gd name="connsiteY68" fmla="*/ 600842 h 2224519"/>
                  <a:gd name="connsiteX69" fmla="*/ 3146474 w 3299499"/>
                  <a:gd name="connsiteY69" fmla="*/ 824271 h 2224519"/>
                  <a:gd name="connsiteX70" fmla="*/ 3295297 w 3299499"/>
                  <a:gd name="connsiteY70" fmla="*/ 1254404 h 2224519"/>
                  <a:gd name="connsiteX71" fmla="*/ 3022994 w 3299499"/>
                  <a:gd name="connsiteY71" fmla="*/ 1569182 h 2224519"/>
                  <a:gd name="connsiteX72" fmla="*/ 2712657 w 3299499"/>
                  <a:gd name="connsiteY72" fmla="*/ 1572996 h 2224519"/>
                  <a:gd name="connsiteX73" fmla="*/ 2364994 w 3299499"/>
                  <a:gd name="connsiteY73" fmla="*/ 1739684 h 2224519"/>
                  <a:gd name="connsiteX74" fmla="*/ 1741107 w 3299499"/>
                  <a:gd name="connsiteY74" fmla="*/ 1953996 h 2224519"/>
                  <a:gd name="connsiteX75" fmla="*/ 1783969 w 3299499"/>
                  <a:gd name="connsiteY75" fmla="*/ 1796834 h 2224519"/>
                  <a:gd name="connsiteX76" fmla="*/ 1836357 w 3299499"/>
                  <a:gd name="connsiteY76" fmla="*/ 1606334 h 2224519"/>
                  <a:gd name="connsiteX77" fmla="*/ 2164969 w 3299499"/>
                  <a:gd name="connsiteY77" fmla="*/ 1577759 h 2224519"/>
                  <a:gd name="connsiteX78" fmla="*/ 2050669 w 3299499"/>
                  <a:gd name="connsiteY78" fmla="*/ 1434884 h 2224519"/>
                  <a:gd name="connsiteX79" fmla="*/ 2241169 w 3299499"/>
                  <a:gd name="connsiteY79" fmla="*/ 1339634 h 2224519"/>
                  <a:gd name="connsiteX80" fmla="*/ 2339650 w 3299499"/>
                  <a:gd name="connsiteY80" fmla="*/ 1482143 h 2224519"/>
                  <a:gd name="connsiteX81" fmla="*/ 2331894 w 3299499"/>
                  <a:gd name="connsiteY81" fmla="*/ 1673849 h 2224519"/>
                  <a:gd name="connsiteX82" fmla="*/ 2343788 w 3299499"/>
                  <a:gd name="connsiteY82" fmla="*/ 1428354 h 2224519"/>
                  <a:gd name="connsiteX83" fmla="*/ 2720306 w 3299499"/>
                  <a:gd name="connsiteY83" fmla="*/ 1293883 h 2224519"/>
                  <a:gd name="connsiteX84" fmla="*/ 2888869 w 3299499"/>
                  <a:gd name="connsiteY84" fmla="*/ 1406308 h 2224519"/>
                  <a:gd name="connsiteX85" fmla="*/ 2769954 w 3299499"/>
                  <a:gd name="connsiteY85" fmla="*/ 1300090 h 2224519"/>
                  <a:gd name="connsiteX86" fmla="*/ 2889945 w 3299499"/>
                  <a:gd name="connsiteY86" fmla="*/ 1304227 h 2224519"/>
                  <a:gd name="connsiteX87" fmla="*/ 3067860 w 3299499"/>
                  <a:gd name="connsiteY87" fmla="*/ 1432491 h 2224519"/>
                  <a:gd name="connsiteX88" fmla="*/ 3217093 w 3299499"/>
                  <a:gd name="connsiteY88" fmla="*/ 1277570 h 2224519"/>
                  <a:gd name="connsiteX89" fmla="*/ 3237501 w 3299499"/>
                  <a:gd name="connsiteY89" fmla="*/ 1072524 h 2224519"/>
                  <a:gd name="connsiteX90" fmla="*/ 3071998 w 3299499"/>
                  <a:gd name="connsiteY90" fmla="*/ 1386978 h 2224519"/>
                  <a:gd name="connsiteX91" fmla="*/ 3109236 w 3299499"/>
                  <a:gd name="connsiteY91" fmla="*/ 1312503 h 2224519"/>
                  <a:gd name="connsiteX92" fmla="*/ 2894083 w 3299499"/>
                  <a:gd name="connsiteY92" fmla="*/ 1266989 h 2224519"/>
                  <a:gd name="connsiteX93" fmla="*/ 2794782 w 3299499"/>
                  <a:gd name="connsiteY93" fmla="*/ 1204926 h 2224519"/>
                  <a:gd name="connsiteX94" fmla="*/ 2584069 w 3299499"/>
                  <a:gd name="connsiteY94" fmla="*/ 1239621 h 2224519"/>
                  <a:gd name="connsiteX95" fmla="*/ 2044267 w 3299499"/>
                  <a:gd name="connsiteY95" fmla="*/ 1386634 h 2224519"/>
                  <a:gd name="connsiteX96" fmla="*/ 2005425 w 3299499"/>
                  <a:gd name="connsiteY96" fmla="*/ 1225334 h 2224519"/>
                  <a:gd name="connsiteX97" fmla="*/ 2372137 w 3299499"/>
                  <a:gd name="connsiteY97" fmla="*/ 1108652 h 2224519"/>
                  <a:gd name="connsiteX98" fmla="*/ 2803144 w 3299499"/>
                  <a:gd name="connsiteY98" fmla="*/ 1101508 h 2224519"/>
                  <a:gd name="connsiteX99" fmla="*/ 2560257 w 3299499"/>
                  <a:gd name="connsiteY99" fmla="*/ 820521 h 2224519"/>
                  <a:gd name="connsiteX100" fmla="*/ 2226881 w 3299499"/>
                  <a:gd name="connsiteY100" fmla="*/ 1049121 h 2224519"/>
                  <a:gd name="connsiteX101" fmla="*/ 2105637 w 3299499"/>
                  <a:gd name="connsiteY101" fmla="*/ 967096 h 2224519"/>
                  <a:gd name="connsiteX102" fmla="*/ 1771168 w 3299499"/>
                  <a:gd name="connsiteY102" fmla="*/ 1203194 h 2224519"/>
                  <a:gd name="connsiteX103" fmla="*/ 1666272 w 3299499"/>
                  <a:gd name="connsiteY103" fmla="*/ 1103537 h 2224519"/>
                  <a:gd name="connsiteX104" fmla="*/ 1333340 w 3299499"/>
                  <a:gd name="connsiteY104" fmla="*/ 1505003 h 2224519"/>
                  <a:gd name="connsiteX105" fmla="*/ 1260930 w 3299499"/>
                  <a:gd name="connsiteY105" fmla="*/ 1457024 h 2224519"/>
                  <a:gd name="connsiteX106" fmla="*/ 1613074 w 3299499"/>
                  <a:gd name="connsiteY106" fmla="*/ 1076685 h 2224519"/>
                  <a:gd name="connsiteX107" fmla="*/ 1920715 w 3299499"/>
                  <a:gd name="connsiteY107" fmla="*/ 821267 h 2224519"/>
                  <a:gd name="connsiteX108" fmla="*/ 1829273 w 3299499"/>
                  <a:gd name="connsiteY108" fmla="*/ 817291 h 2224519"/>
                  <a:gd name="connsiteX109" fmla="*/ 1773614 w 3299499"/>
                  <a:gd name="connsiteY109" fmla="*/ 761632 h 2224519"/>
                  <a:gd name="connsiteX110" fmla="*/ 1456874 w 3299499"/>
                  <a:gd name="connsiteY110" fmla="*/ 1004847 h 2224519"/>
                  <a:gd name="connsiteX111" fmla="*/ 1527211 w 3299499"/>
                  <a:gd name="connsiteY111" fmla="*/ 753639 h 2224519"/>
                  <a:gd name="connsiteX112" fmla="*/ 1421703 w 3299499"/>
                  <a:gd name="connsiteY112" fmla="*/ 834026 h 2224519"/>
                  <a:gd name="connsiteX113" fmla="*/ 1512138 w 3299499"/>
                  <a:gd name="connsiteY113" fmla="*/ 834026 h 2224519"/>
                  <a:gd name="connsiteX114" fmla="*/ 1371461 w 3299499"/>
                  <a:gd name="connsiteY114" fmla="*/ 1019920 h 2224519"/>
                  <a:gd name="connsiteX115" fmla="*/ 1115228 w 3299499"/>
                  <a:gd name="connsiteY115" fmla="*/ 1246008 h 2224519"/>
                  <a:gd name="connsiteX116" fmla="*/ 907141 w 3299499"/>
                  <a:gd name="connsiteY116" fmla="*/ 1537410 h 2224519"/>
                  <a:gd name="connsiteX117" fmla="*/ 858995 w 3299499"/>
                  <a:gd name="connsiteY117" fmla="*/ 1612773 h 2224519"/>
                  <a:gd name="connsiteX118" fmla="*/ 1009720 w 3299499"/>
                  <a:gd name="connsiteY118" fmla="*/ 1909199 h 2224519"/>
                  <a:gd name="connsiteX119" fmla="*/ 1100156 w 3299499"/>
                  <a:gd name="connsiteY119" fmla="*/ 1889102 h 2224519"/>
                  <a:gd name="connsiteX120" fmla="*/ 1243117 w 3299499"/>
                  <a:gd name="connsiteY120" fmla="*/ 1429806 h 2224519"/>
                  <a:gd name="connsiteX121" fmla="*/ 1356169 w 3299499"/>
                  <a:gd name="connsiteY121" fmla="*/ 1501105 h 2224519"/>
                  <a:gd name="connsiteX122" fmla="*/ 1352194 w 3299499"/>
                  <a:gd name="connsiteY122" fmla="*/ 1596520 h 2224519"/>
                  <a:gd name="connsiteX123" fmla="*/ 1324384 w 3299499"/>
                  <a:gd name="connsiteY123" fmla="*/ 1770376 h 2224519"/>
                  <a:gd name="connsiteX124" fmla="*/ 1416465 w 3299499"/>
                  <a:gd name="connsiteY124" fmla="*/ 1910842 h 2224519"/>
                  <a:gd name="connsiteX125" fmla="*/ 1340269 w 3299499"/>
                  <a:gd name="connsiteY125" fmla="*/ 1640250 h 2224519"/>
                  <a:gd name="connsiteX126" fmla="*/ 1606637 w 3299499"/>
                  <a:gd name="connsiteY126" fmla="*/ 1513030 h 2224519"/>
                  <a:gd name="connsiteX127" fmla="*/ 1723643 w 3299499"/>
                  <a:gd name="connsiteY127" fmla="*/ 1293596 h 2224519"/>
                  <a:gd name="connsiteX128" fmla="*/ 1989073 w 3299499"/>
                  <a:gd name="connsiteY128" fmla="*/ 1262840 h 2224519"/>
                  <a:gd name="connsiteX129" fmla="*/ 1885956 w 3299499"/>
                  <a:gd name="connsiteY129" fmla="*/ 1550615 h 2224519"/>
                  <a:gd name="connsiteX130" fmla="*/ 1755393 w 3299499"/>
                  <a:gd name="connsiteY130" fmla="*/ 1719046 h 2224519"/>
                  <a:gd name="connsiteX131" fmla="*/ 1596312 w 3299499"/>
                  <a:gd name="connsiteY131" fmla="*/ 2013962 h 2224519"/>
                  <a:gd name="connsiteX132" fmla="*/ 1574831 w 3299499"/>
                  <a:gd name="connsiteY132" fmla="*/ 1921749 h 2224519"/>
                  <a:gd name="connsiteX133" fmla="*/ 1471464 w 3299499"/>
                  <a:gd name="connsiteY133" fmla="*/ 2065646 h 2224519"/>
                  <a:gd name="connsiteX134" fmla="*/ 1582781 w 3299499"/>
                  <a:gd name="connsiteY134" fmla="*/ 2133232 h 2224519"/>
                  <a:gd name="connsiteX135" fmla="*/ 1451584 w 3299499"/>
                  <a:gd name="connsiteY135" fmla="*/ 2200818 h 2224519"/>
                  <a:gd name="connsiteX136" fmla="*/ 1228948 w 3299499"/>
                  <a:gd name="connsiteY136" fmla="*/ 2208769 h 2224519"/>
                  <a:gd name="connsiteX137" fmla="*/ 982457 w 3299499"/>
                  <a:gd name="connsiteY137" fmla="*/ 2216722 h 2224519"/>
                  <a:gd name="connsiteX138" fmla="*/ 966555 w 3299499"/>
                  <a:gd name="connsiteY138" fmla="*/ 2137207 h 2224519"/>
                  <a:gd name="connsiteX139" fmla="*/ 1197143 w 3299499"/>
                  <a:gd name="connsiteY139" fmla="*/ 2161061 h 2224519"/>
                  <a:gd name="connsiteX140" fmla="*/ 1324364 w 3299499"/>
                  <a:gd name="connsiteY140" fmla="*/ 2141182 h 2224519"/>
                  <a:gd name="connsiteX141" fmla="*/ 1280632 w 3299499"/>
                  <a:gd name="connsiteY141" fmla="*/ 1954329 h 2224519"/>
                  <a:gd name="connsiteX142" fmla="*/ 1407852 w 3299499"/>
                  <a:gd name="connsiteY142" fmla="*/ 1926500 h 2224519"/>
                  <a:gd name="connsiteX143" fmla="*/ 1247453 w 3299499"/>
                  <a:gd name="connsiteY143" fmla="*/ 1884840 h 2224519"/>
                  <a:gd name="connsiteX144" fmla="*/ 1182614 w 3299499"/>
                  <a:gd name="connsiteY144" fmla="*/ 2054900 h 2224519"/>
                  <a:gd name="connsiteX145" fmla="*/ 1024793 w 3299499"/>
                  <a:gd name="connsiteY145" fmla="*/ 2120214 h 2224519"/>
                  <a:gd name="connsiteX146" fmla="*/ 884116 w 3299499"/>
                  <a:gd name="connsiteY146" fmla="*/ 1758474 h 2224519"/>
                  <a:gd name="connsiteX147" fmla="*/ 843922 w 3299499"/>
                  <a:gd name="connsiteY147" fmla="*/ 2069973 h 2224519"/>
                  <a:gd name="connsiteX148" fmla="*/ 703246 w 3299499"/>
                  <a:gd name="connsiteY148" fmla="*/ 1657991 h 2224519"/>
                  <a:gd name="connsiteX149" fmla="*/ 803729 w 3299499"/>
                  <a:gd name="connsiteY149" fmla="*/ 1406782 h 2224519"/>
                  <a:gd name="connsiteX150" fmla="*/ 884115 w 3299499"/>
                  <a:gd name="connsiteY150" fmla="*/ 1246008 h 2224519"/>
                  <a:gd name="connsiteX151" fmla="*/ 1160446 w 3299499"/>
                  <a:gd name="connsiteY151" fmla="*/ 1125427 h 2224519"/>
                  <a:gd name="connsiteX152" fmla="*/ 1637744 w 3299499"/>
                  <a:gd name="connsiteY152" fmla="*/ 648131 h 2224519"/>
                  <a:gd name="connsiteX153" fmla="*/ 1763348 w 3299499"/>
                  <a:gd name="connsiteY153" fmla="*/ 336632 h 2224519"/>
                  <a:gd name="connsiteX154" fmla="*/ 1642768 w 3299499"/>
                  <a:gd name="connsiteY154" fmla="*/ 376825 h 2224519"/>
                  <a:gd name="connsiteX155" fmla="*/ 1451848 w 3299499"/>
                  <a:gd name="connsiteY155" fmla="*/ 658179 h 2224519"/>
                  <a:gd name="connsiteX156" fmla="*/ 1170498 w 3299499"/>
                  <a:gd name="connsiteY156" fmla="*/ 497404 h 2224519"/>
                  <a:gd name="connsiteX157" fmla="*/ 1200641 w 3299499"/>
                  <a:gd name="connsiteY157" fmla="*/ 633056 h 2224519"/>
                  <a:gd name="connsiteX158" fmla="*/ 1115230 w 3299499"/>
                  <a:gd name="connsiteY158" fmla="*/ 869194 h 2224519"/>
                  <a:gd name="connsiteX159" fmla="*/ 1100158 w 3299499"/>
                  <a:gd name="connsiteY159" fmla="*/ 1004845 h 2224519"/>
                  <a:gd name="connsiteX160" fmla="*/ 904215 w 3299499"/>
                  <a:gd name="connsiteY160" fmla="*/ 1014893 h 2224519"/>
                  <a:gd name="connsiteX161" fmla="*/ 929336 w 3299499"/>
                  <a:gd name="connsiteY161" fmla="*/ 1175667 h 2224519"/>
                  <a:gd name="connsiteX162" fmla="*/ 708272 w 3299499"/>
                  <a:gd name="connsiteY162" fmla="*/ 984749 h 2224519"/>
                  <a:gd name="connsiteX163" fmla="*/ 607789 w 3299499"/>
                  <a:gd name="connsiteY163" fmla="*/ 914411 h 2224519"/>
                  <a:gd name="connsiteX164" fmla="*/ 809594 w 3299499"/>
                  <a:gd name="connsiteY164" fmla="*/ 1313832 h 2224519"/>
                  <a:gd name="connsiteX165" fmla="*/ 512330 w 3299499"/>
                  <a:gd name="connsiteY165" fmla="*/ 1356538 h 2224519"/>
                  <a:gd name="connsiteX166" fmla="*/ 647983 w 3299499"/>
                  <a:gd name="connsiteY166" fmla="*/ 1874028 h 2224519"/>
                  <a:gd name="connsiteX167" fmla="*/ 537449 w 3299499"/>
                  <a:gd name="connsiteY167" fmla="*/ 1798666 h 2224519"/>
                  <a:gd name="connsiteX168" fmla="*/ 391749 w 3299499"/>
                  <a:gd name="connsiteY168" fmla="*/ 1733351 h 2224519"/>
                  <a:gd name="connsiteX169" fmla="*/ 230975 w 3299499"/>
                  <a:gd name="connsiteY169" fmla="*/ 1436924 h 2224519"/>
                  <a:gd name="connsiteX170" fmla="*/ 356580 w 3299499"/>
                  <a:gd name="connsiteY170" fmla="*/ 1668037 h 2224519"/>
                  <a:gd name="connsiteX171" fmla="*/ 431942 w 3299499"/>
                  <a:gd name="connsiteY171" fmla="*/ 1833835 h 2224519"/>
                  <a:gd name="connsiteX172" fmla="*/ 527402 w 3299499"/>
                  <a:gd name="connsiteY172" fmla="*/ 1874028 h 2224519"/>
                  <a:gd name="connsiteX173" fmla="*/ 507305 w 3299499"/>
                  <a:gd name="connsiteY173" fmla="*/ 1989585 h 2224519"/>
                  <a:gd name="connsiteX174" fmla="*/ 311362 w 3299499"/>
                  <a:gd name="connsiteY174" fmla="*/ 2180503 h 2224519"/>
                  <a:gd name="connsiteX175" fmla="*/ 250235 w 3299499"/>
                  <a:gd name="connsiteY175" fmla="*/ 2142821 h 2224519"/>
                  <a:gd name="connsiteX176" fmla="*/ 220927 w 3299499"/>
                  <a:gd name="connsiteY176" fmla="*/ 1989584 h 2224519"/>
                  <a:gd name="connsiteX177" fmla="*/ 120444 w 3299499"/>
                  <a:gd name="connsiteY177" fmla="*/ 1909197 h 2224519"/>
                  <a:gd name="connsiteX178" fmla="*/ 65177 w 3299499"/>
                  <a:gd name="connsiteY178" fmla="*/ 1869004 h 2224519"/>
                  <a:gd name="connsiteX179" fmla="*/ 80251 w 3299499"/>
                  <a:gd name="connsiteY179" fmla="*/ 1673060 h 2224519"/>
                  <a:gd name="connsiteX180" fmla="*/ 205854 w 3299499"/>
                  <a:gd name="connsiteY180" fmla="*/ 1813738 h 2224519"/>
                  <a:gd name="connsiteX181" fmla="*/ 301314 w 3299499"/>
                  <a:gd name="connsiteY181" fmla="*/ 1974512 h 2224519"/>
                  <a:gd name="connsiteX182" fmla="*/ 326435 w 3299499"/>
                  <a:gd name="connsiteY182" fmla="*/ 1863979 h 2224519"/>
                  <a:gd name="connsiteX183" fmla="*/ 175710 w 3299499"/>
                  <a:gd name="connsiteY183" fmla="*/ 1517311 h 2224519"/>
                  <a:gd name="connsiteX184" fmla="*/ 150589 w 3299499"/>
                  <a:gd name="connsiteY184" fmla="*/ 1482143 h 2224519"/>
                  <a:gd name="connsiteX185" fmla="*/ 30008 w 3299499"/>
                  <a:gd name="connsiteY185" fmla="*/ 1642916 h 2224519"/>
                  <a:gd name="connsiteX186" fmla="*/ 19959 w 3299499"/>
                  <a:gd name="connsiteY186" fmla="*/ 1798665 h 2224519"/>
                  <a:gd name="connsiteX187" fmla="*/ 75227 w 3299499"/>
                  <a:gd name="connsiteY187" fmla="*/ 1301271 h 2224519"/>
                  <a:gd name="connsiteX188" fmla="*/ 175709 w 3299499"/>
                  <a:gd name="connsiteY188" fmla="*/ 1341465 h 2224519"/>
                  <a:gd name="connsiteX189" fmla="*/ 170685 w 3299499"/>
                  <a:gd name="connsiteY189" fmla="*/ 1125426 h 2224519"/>
                  <a:gd name="connsiteX190" fmla="*/ 95322 w 3299499"/>
                  <a:gd name="connsiteY190" fmla="*/ 1235957 h 2224519"/>
                  <a:gd name="connsiteX191" fmla="*/ 180733 w 3299499"/>
                  <a:gd name="connsiteY191" fmla="*/ 1045039 h 2224519"/>
                  <a:gd name="connsiteX192" fmla="*/ 276193 w 3299499"/>
                  <a:gd name="connsiteY192" fmla="*/ 864168 h 2224519"/>
                  <a:gd name="connsiteX193" fmla="*/ 471298 w 3299499"/>
                  <a:gd name="connsiteY193"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646842 w 3299499"/>
                  <a:gd name="connsiteY67" fmla="*/ 225252 h 2224519"/>
                  <a:gd name="connsiteX68" fmla="*/ 3022347 w 3299499"/>
                  <a:gd name="connsiteY68" fmla="*/ 600842 h 2224519"/>
                  <a:gd name="connsiteX69" fmla="*/ 3146474 w 3299499"/>
                  <a:gd name="connsiteY69" fmla="*/ 824271 h 2224519"/>
                  <a:gd name="connsiteX70" fmla="*/ 3295297 w 3299499"/>
                  <a:gd name="connsiteY70" fmla="*/ 1254404 h 2224519"/>
                  <a:gd name="connsiteX71" fmla="*/ 3022994 w 3299499"/>
                  <a:gd name="connsiteY71" fmla="*/ 1569182 h 2224519"/>
                  <a:gd name="connsiteX72" fmla="*/ 2712657 w 3299499"/>
                  <a:gd name="connsiteY72" fmla="*/ 1572996 h 2224519"/>
                  <a:gd name="connsiteX73" fmla="*/ 2364994 w 3299499"/>
                  <a:gd name="connsiteY73" fmla="*/ 1739684 h 2224519"/>
                  <a:gd name="connsiteX74" fmla="*/ 1741107 w 3299499"/>
                  <a:gd name="connsiteY74" fmla="*/ 1953996 h 2224519"/>
                  <a:gd name="connsiteX75" fmla="*/ 1783969 w 3299499"/>
                  <a:gd name="connsiteY75" fmla="*/ 1796834 h 2224519"/>
                  <a:gd name="connsiteX76" fmla="*/ 1836357 w 3299499"/>
                  <a:gd name="connsiteY76" fmla="*/ 1606334 h 2224519"/>
                  <a:gd name="connsiteX77" fmla="*/ 2164969 w 3299499"/>
                  <a:gd name="connsiteY77" fmla="*/ 1577759 h 2224519"/>
                  <a:gd name="connsiteX78" fmla="*/ 2050669 w 3299499"/>
                  <a:gd name="connsiteY78" fmla="*/ 1434884 h 2224519"/>
                  <a:gd name="connsiteX79" fmla="*/ 2241169 w 3299499"/>
                  <a:gd name="connsiteY79" fmla="*/ 1339634 h 2224519"/>
                  <a:gd name="connsiteX80" fmla="*/ 2339650 w 3299499"/>
                  <a:gd name="connsiteY80" fmla="*/ 1482143 h 2224519"/>
                  <a:gd name="connsiteX81" fmla="*/ 2331894 w 3299499"/>
                  <a:gd name="connsiteY81" fmla="*/ 1673849 h 2224519"/>
                  <a:gd name="connsiteX82" fmla="*/ 2343788 w 3299499"/>
                  <a:gd name="connsiteY82" fmla="*/ 1428354 h 2224519"/>
                  <a:gd name="connsiteX83" fmla="*/ 2720306 w 3299499"/>
                  <a:gd name="connsiteY83" fmla="*/ 1293883 h 2224519"/>
                  <a:gd name="connsiteX84" fmla="*/ 2888869 w 3299499"/>
                  <a:gd name="connsiteY84" fmla="*/ 1406308 h 2224519"/>
                  <a:gd name="connsiteX85" fmla="*/ 2769954 w 3299499"/>
                  <a:gd name="connsiteY85" fmla="*/ 1300090 h 2224519"/>
                  <a:gd name="connsiteX86" fmla="*/ 2889945 w 3299499"/>
                  <a:gd name="connsiteY86" fmla="*/ 1304227 h 2224519"/>
                  <a:gd name="connsiteX87" fmla="*/ 3067860 w 3299499"/>
                  <a:gd name="connsiteY87" fmla="*/ 1432491 h 2224519"/>
                  <a:gd name="connsiteX88" fmla="*/ 3217093 w 3299499"/>
                  <a:gd name="connsiteY88" fmla="*/ 1277570 h 2224519"/>
                  <a:gd name="connsiteX89" fmla="*/ 3237501 w 3299499"/>
                  <a:gd name="connsiteY89" fmla="*/ 1072524 h 2224519"/>
                  <a:gd name="connsiteX90" fmla="*/ 3071998 w 3299499"/>
                  <a:gd name="connsiteY90" fmla="*/ 1386978 h 2224519"/>
                  <a:gd name="connsiteX91" fmla="*/ 3109236 w 3299499"/>
                  <a:gd name="connsiteY91" fmla="*/ 1312503 h 2224519"/>
                  <a:gd name="connsiteX92" fmla="*/ 2894083 w 3299499"/>
                  <a:gd name="connsiteY92" fmla="*/ 1266989 h 2224519"/>
                  <a:gd name="connsiteX93" fmla="*/ 2794782 w 3299499"/>
                  <a:gd name="connsiteY93" fmla="*/ 1204926 h 2224519"/>
                  <a:gd name="connsiteX94" fmla="*/ 2584069 w 3299499"/>
                  <a:gd name="connsiteY94" fmla="*/ 1239621 h 2224519"/>
                  <a:gd name="connsiteX95" fmla="*/ 2044267 w 3299499"/>
                  <a:gd name="connsiteY95" fmla="*/ 1386634 h 2224519"/>
                  <a:gd name="connsiteX96" fmla="*/ 2005425 w 3299499"/>
                  <a:gd name="connsiteY96" fmla="*/ 1225334 h 2224519"/>
                  <a:gd name="connsiteX97" fmla="*/ 2372137 w 3299499"/>
                  <a:gd name="connsiteY97" fmla="*/ 1108652 h 2224519"/>
                  <a:gd name="connsiteX98" fmla="*/ 2803144 w 3299499"/>
                  <a:gd name="connsiteY98" fmla="*/ 1101508 h 2224519"/>
                  <a:gd name="connsiteX99" fmla="*/ 2560257 w 3299499"/>
                  <a:gd name="connsiteY99" fmla="*/ 820521 h 2224519"/>
                  <a:gd name="connsiteX100" fmla="*/ 2226881 w 3299499"/>
                  <a:gd name="connsiteY100" fmla="*/ 1049121 h 2224519"/>
                  <a:gd name="connsiteX101" fmla="*/ 2105637 w 3299499"/>
                  <a:gd name="connsiteY101" fmla="*/ 967096 h 2224519"/>
                  <a:gd name="connsiteX102" fmla="*/ 1771168 w 3299499"/>
                  <a:gd name="connsiteY102" fmla="*/ 1203194 h 2224519"/>
                  <a:gd name="connsiteX103" fmla="*/ 1666272 w 3299499"/>
                  <a:gd name="connsiteY103" fmla="*/ 1103537 h 2224519"/>
                  <a:gd name="connsiteX104" fmla="*/ 1333340 w 3299499"/>
                  <a:gd name="connsiteY104" fmla="*/ 1505003 h 2224519"/>
                  <a:gd name="connsiteX105" fmla="*/ 1260930 w 3299499"/>
                  <a:gd name="connsiteY105" fmla="*/ 1457024 h 2224519"/>
                  <a:gd name="connsiteX106" fmla="*/ 1613074 w 3299499"/>
                  <a:gd name="connsiteY106" fmla="*/ 1076685 h 2224519"/>
                  <a:gd name="connsiteX107" fmla="*/ 1920715 w 3299499"/>
                  <a:gd name="connsiteY107" fmla="*/ 821267 h 2224519"/>
                  <a:gd name="connsiteX108" fmla="*/ 1829273 w 3299499"/>
                  <a:gd name="connsiteY108" fmla="*/ 817291 h 2224519"/>
                  <a:gd name="connsiteX109" fmla="*/ 1773614 w 3299499"/>
                  <a:gd name="connsiteY109" fmla="*/ 761632 h 2224519"/>
                  <a:gd name="connsiteX110" fmla="*/ 1456874 w 3299499"/>
                  <a:gd name="connsiteY110" fmla="*/ 1004847 h 2224519"/>
                  <a:gd name="connsiteX111" fmla="*/ 1527211 w 3299499"/>
                  <a:gd name="connsiteY111" fmla="*/ 753639 h 2224519"/>
                  <a:gd name="connsiteX112" fmla="*/ 1421703 w 3299499"/>
                  <a:gd name="connsiteY112" fmla="*/ 834026 h 2224519"/>
                  <a:gd name="connsiteX113" fmla="*/ 1512138 w 3299499"/>
                  <a:gd name="connsiteY113" fmla="*/ 834026 h 2224519"/>
                  <a:gd name="connsiteX114" fmla="*/ 1371461 w 3299499"/>
                  <a:gd name="connsiteY114" fmla="*/ 1019920 h 2224519"/>
                  <a:gd name="connsiteX115" fmla="*/ 1115228 w 3299499"/>
                  <a:gd name="connsiteY115" fmla="*/ 1246008 h 2224519"/>
                  <a:gd name="connsiteX116" fmla="*/ 907141 w 3299499"/>
                  <a:gd name="connsiteY116" fmla="*/ 1537410 h 2224519"/>
                  <a:gd name="connsiteX117" fmla="*/ 858995 w 3299499"/>
                  <a:gd name="connsiteY117" fmla="*/ 1612773 h 2224519"/>
                  <a:gd name="connsiteX118" fmla="*/ 1009720 w 3299499"/>
                  <a:gd name="connsiteY118" fmla="*/ 1909199 h 2224519"/>
                  <a:gd name="connsiteX119" fmla="*/ 1100156 w 3299499"/>
                  <a:gd name="connsiteY119" fmla="*/ 1889102 h 2224519"/>
                  <a:gd name="connsiteX120" fmla="*/ 1243117 w 3299499"/>
                  <a:gd name="connsiteY120" fmla="*/ 1429806 h 2224519"/>
                  <a:gd name="connsiteX121" fmla="*/ 1356169 w 3299499"/>
                  <a:gd name="connsiteY121" fmla="*/ 1501105 h 2224519"/>
                  <a:gd name="connsiteX122" fmla="*/ 1352194 w 3299499"/>
                  <a:gd name="connsiteY122" fmla="*/ 1596520 h 2224519"/>
                  <a:gd name="connsiteX123" fmla="*/ 1324384 w 3299499"/>
                  <a:gd name="connsiteY123" fmla="*/ 1770376 h 2224519"/>
                  <a:gd name="connsiteX124" fmla="*/ 1416465 w 3299499"/>
                  <a:gd name="connsiteY124" fmla="*/ 1910842 h 2224519"/>
                  <a:gd name="connsiteX125" fmla="*/ 1340269 w 3299499"/>
                  <a:gd name="connsiteY125" fmla="*/ 1640250 h 2224519"/>
                  <a:gd name="connsiteX126" fmla="*/ 1606637 w 3299499"/>
                  <a:gd name="connsiteY126" fmla="*/ 1513030 h 2224519"/>
                  <a:gd name="connsiteX127" fmla="*/ 1723643 w 3299499"/>
                  <a:gd name="connsiteY127" fmla="*/ 1293596 h 2224519"/>
                  <a:gd name="connsiteX128" fmla="*/ 1989073 w 3299499"/>
                  <a:gd name="connsiteY128" fmla="*/ 1262840 h 2224519"/>
                  <a:gd name="connsiteX129" fmla="*/ 1885956 w 3299499"/>
                  <a:gd name="connsiteY129" fmla="*/ 1550615 h 2224519"/>
                  <a:gd name="connsiteX130" fmla="*/ 1755393 w 3299499"/>
                  <a:gd name="connsiteY130" fmla="*/ 1719046 h 2224519"/>
                  <a:gd name="connsiteX131" fmla="*/ 1596312 w 3299499"/>
                  <a:gd name="connsiteY131" fmla="*/ 2013962 h 2224519"/>
                  <a:gd name="connsiteX132" fmla="*/ 1574831 w 3299499"/>
                  <a:gd name="connsiteY132" fmla="*/ 1921749 h 2224519"/>
                  <a:gd name="connsiteX133" fmla="*/ 1471464 w 3299499"/>
                  <a:gd name="connsiteY133" fmla="*/ 2065646 h 2224519"/>
                  <a:gd name="connsiteX134" fmla="*/ 1582781 w 3299499"/>
                  <a:gd name="connsiteY134" fmla="*/ 2133232 h 2224519"/>
                  <a:gd name="connsiteX135" fmla="*/ 1451584 w 3299499"/>
                  <a:gd name="connsiteY135" fmla="*/ 2200818 h 2224519"/>
                  <a:gd name="connsiteX136" fmla="*/ 1228948 w 3299499"/>
                  <a:gd name="connsiteY136" fmla="*/ 2208769 h 2224519"/>
                  <a:gd name="connsiteX137" fmla="*/ 982457 w 3299499"/>
                  <a:gd name="connsiteY137" fmla="*/ 2216722 h 2224519"/>
                  <a:gd name="connsiteX138" fmla="*/ 966555 w 3299499"/>
                  <a:gd name="connsiteY138" fmla="*/ 2137207 h 2224519"/>
                  <a:gd name="connsiteX139" fmla="*/ 1197143 w 3299499"/>
                  <a:gd name="connsiteY139" fmla="*/ 2161061 h 2224519"/>
                  <a:gd name="connsiteX140" fmla="*/ 1324364 w 3299499"/>
                  <a:gd name="connsiteY140" fmla="*/ 2141182 h 2224519"/>
                  <a:gd name="connsiteX141" fmla="*/ 1280632 w 3299499"/>
                  <a:gd name="connsiteY141" fmla="*/ 1954329 h 2224519"/>
                  <a:gd name="connsiteX142" fmla="*/ 1407852 w 3299499"/>
                  <a:gd name="connsiteY142" fmla="*/ 1926500 h 2224519"/>
                  <a:gd name="connsiteX143" fmla="*/ 1247453 w 3299499"/>
                  <a:gd name="connsiteY143" fmla="*/ 1884840 h 2224519"/>
                  <a:gd name="connsiteX144" fmla="*/ 1182614 w 3299499"/>
                  <a:gd name="connsiteY144" fmla="*/ 2054900 h 2224519"/>
                  <a:gd name="connsiteX145" fmla="*/ 1024793 w 3299499"/>
                  <a:gd name="connsiteY145" fmla="*/ 2120214 h 2224519"/>
                  <a:gd name="connsiteX146" fmla="*/ 884116 w 3299499"/>
                  <a:gd name="connsiteY146" fmla="*/ 1758474 h 2224519"/>
                  <a:gd name="connsiteX147" fmla="*/ 843922 w 3299499"/>
                  <a:gd name="connsiteY147" fmla="*/ 2069973 h 2224519"/>
                  <a:gd name="connsiteX148" fmla="*/ 703246 w 3299499"/>
                  <a:gd name="connsiteY148" fmla="*/ 1657991 h 2224519"/>
                  <a:gd name="connsiteX149" fmla="*/ 803729 w 3299499"/>
                  <a:gd name="connsiteY149" fmla="*/ 1406782 h 2224519"/>
                  <a:gd name="connsiteX150" fmla="*/ 884115 w 3299499"/>
                  <a:gd name="connsiteY150" fmla="*/ 1246008 h 2224519"/>
                  <a:gd name="connsiteX151" fmla="*/ 1160446 w 3299499"/>
                  <a:gd name="connsiteY151" fmla="*/ 1125427 h 2224519"/>
                  <a:gd name="connsiteX152" fmla="*/ 1637744 w 3299499"/>
                  <a:gd name="connsiteY152" fmla="*/ 648131 h 2224519"/>
                  <a:gd name="connsiteX153" fmla="*/ 1763348 w 3299499"/>
                  <a:gd name="connsiteY153" fmla="*/ 336632 h 2224519"/>
                  <a:gd name="connsiteX154" fmla="*/ 1642768 w 3299499"/>
                  <a:gd name="connsiteY154" fmla="*/ 376825 h 2224519"/>
                  <a:gd name="connsiteX155" fmla="*/ 1451848 w 3299499"/>
                  <a:gd name="connsiteY155" fmla="*/ 658179 h 2224519"/>
                  <a:gd name="connsiteX156" fmla="*/ 1170498 w 3299499"/>
                  <a:gd name="connsiteY156" fmla="*/ 497404 h 2224519"/>
                  <a:gd name="connsiteX157" fmla="*/ 1200641 w 3299499"/>
                  <a:gd name="connsiteY157" fmla="*/ 633056 h 2224519"/>
                  <a:gd name="connsiteX158" fmla="*/ 1115230 w 3299499"/>
                  <a:gd name="connsiteY158" fmla="*/ 869194 h 2224519"/>
                  <a:gd name="connsiteX159" fmla="*/ 1100158 w 3299499"/>
                  <a:gd name="connsiteY159" fmla="*/ 1004845 h 2224519"/>
                  <a:gd name="connsiteX160" fmla="*/ 904215 w 3299499"/>
                  <a:gd name="connsiteY160" fmla="*/ 1014893 h 2224519"/>
                  <a:gd name="connsiteX161" fmla="*/ 929336 w 3299499"/>
                  <a:gd name="connsiteY161" fmla="*/ 1175667 h 2224519"/>
                  <a:gd name="connsiteX162" fmla="*/ 708272 w 3299499"/>
                  <a:gd name="connsiteY162" fmla="*/ 984749 h 2224519"/>
                  <a:gd name="connsiteX163" fmla="*/ 607789 w 3299499"/>
                  <a:gd name="connsiteY163" fmla="*/ 914411 h 2224519"/>
                  <a:gd name="connsiteX164" fmla="*/ 809594 w 3299499"/>
                  <a:gd name="connsiteY164" fmla="*/ 1313832 h 2224519"/>
                  <a:gd name="connsiteX165" fmla="*/ 512330 w 3299499"/>
                  <a:gd name="connsiteY165" fmla="*/ 1356538 h 2224519"/>
                  <a:gd name="connsiteX166" fmla="*/ 647983 w 3299499"/>
                  <a:gd name="connsiteY166" fmla="*/ 1874028 h 2224519"/>
                  <a:gd name="connsiteX167" fmla="*/ 537449 w 3299499"/>
                  <a:gd name="connsiteY167" fmla="*/ 1798666 h 2224519"/>
                  <a:gd name="connsiteX168" fmla="*/ 391749 w 3299499"/>
                  <a:gd name="connsiteY168" fmla="*/ 1733351 h 2224519"/>
                  <a:gd name="connsiteX169" fmla="*/ 230975 w 3299499"/>
                  <a:gd name="connsiteY169" fmla="*/ 1436924 h 2224519"/>
                  <a:gd name="connsiteX170" fmla="*/ 356580 w 3299499"/>
                  <a:gd name="connsiteY170" fmla="*/ 1668037 h 2224519"/>
                  <a:gd name="connsiteX171" fmla="*/ 431942 w 3299499"/>
                  <a:gd name="connsiteY171" fmla="*/ 1833835 h 2224519"/>
                  <a:gd name="connsiteX172" fmla="*/ 527402 w 3299499"/>
                  <a:gd name="connsiteY172" fmla="*/ 1874028 h 2224519"/>
                  <a:gd name="connsiteX173" fmla="*/ 507305 w 3299499"/>
                  <a:gd name="connsiteY173" fmla="*/ 1989585 h 2224519"/>
                  <a:gd name="connsiteX174" fmla="*/ 311362 w 3299499"/>
                  <a:gd name="connsiteY174" fmla="*/ 2180503 h 2224519"/>
                  <a:gd name="connsiteX175" fmla="*/ 250235 w 3299499"/>
                  <a:gd name="connsiteY175" fmla="*/ 2142821 h 2224519"/>
                  <a:gd name="connsiteX176" fmla="*/ 220927 w 3299499"/>
                  <a:gd name="connsiteY176" fmla="*/ 1989584 h 2224519"/>
                  <a:gd name="connsiteX177" fmla="*/ 120444 w 3299499"/>
                  <a:gd name="connsiteY177" fmla="*/ 1909197 h 2224519"/>
                  <a:gd name="connsiteX178" fmla="*/ 65177 w 3299499"/>
                  <a:gd name="connsiteY178" fmla="*/ 1869004 h 2224519"/>
                  <a:gd name="connsiteX179" fmla="*/ 80251 w 3299499"/>
                  <a:gd name="connsiteY179" fmla="*/ 1673060 h 2224519"/>
                  <a:gd name="connsiteX180" fmla="*/ 205854 w 3299499"/>
                  <a:gd name="connsiteY180" fmla="*/ 1813738 h 2224519"/>
                  <a:gd name="connsiteX181" fmla="*/ 301314 w 3299499"/>
                  <a:gd name="connsiteY181" fmla="*/ 1974512 h 2224519"/>
                  <a:gd name="connsiteX182" fmla="*/ 326435 w 3299499"/>
                  <a:gd name="connsiteY182" fmla="*/ 1863979 h 2224519"/>
                  <a:gd name="connsiteX183" fmla="*/ 175710 w 3299499"/>
                  <a:gd name="connsiteY183" fmla="*/ 1517311 h 2224519"/>
                  <a:gd name="connsiteX184" fmla="*/ 150589 w 3299499"/>
                  <a:gd name="connsiteY184" fmla="*/ 1482143 h 2224519"/>
                  <a:gd name="connsiteX185" fmla="*/ 30008 w 3299499"/>
                  <a:gd name="connsiteY185" fmla="*/ 1642916 h 2224519"/>
                  <a:gd name="connsiteX186" fmla="*/ 19959 w 3299499"/>
                  <a:gd name="connsiteY186" fmla="*/ 1798665 h 2224519"/>
                  <a:gd name="connsiteX187" fmla="*/ 75227 w 3299499"/>
                  <a:gd name="connsiteY187" fmla="*/ 1301271 h 2224519"/>
                  <a:gd name="connsiteX188" fmla="*/ 175709 w 3299499"/>
                  <a:gd name="connsiteY188" fmla="*/ 1341465 h 2224519"/>
                  <a:gd name="connsiteX189" fmla="*/ 170685 w 3299499"/>
                  <a:gd name="connsiteY189" fmla="*/ 1125426 h 2224519"/>
                  <a:gd name="connsiteX190" fmla="*/ 95322 w 3299499"/>
                  <a:gd name="connsiteY190" fmla="*/ 1235957 h 2224519"/>
                  <a:gd name="connsiteX191" fmla="*/ 180733 w 3299499"/>
                  <a:gd name="connsiteY191" fmla="*/ 1045039 h 2224519"/>
                  <a:gd name="connsiteX192" fmla="*/ 276193 w 3299499"/>
                  <a:gd name="connsiteY192" fmla="*/ 864168 h 2224519"/>
                  <a:gd name="connsiteX193" fmla="*/ 471298 w 3299499"/>
                  <a:gd name="connsiteY193"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646842 w 3299499"/>
                  <a:gd name="connsiteY67" fmla="*/ 225252 h 2224519"/>
                  <a:gd name="connsiteX68" fmla="*/ 3022347 w 3299499"/>
                  <a:gd name="connsiteY68" fmla="*/ 600842 h 2224519"/>
                  <a:gd name="connsiteX69" fmla="*/ 3146474 w 3299499"/>
                  <a:gd name="connsiteY69" fmla="*/ 824271 h 2224519"/>
                  <a:gd name="connsiteX70" fmla="*/ 3295297 w 3299499"/>
                  <a:gd name="connsiteY70" fmla="*/ 1254404 h 2224519"/>
                  <a:gd name="connsiteX71" fmla="*/ 3022994 w 3299499"/>
                  <a:gd name="connsiteY71" fmla="*/ 1569182 h 2224519"/>
                  <a:gd name="connsiteX72" fmla="*/ 2712657 w 3299499"/>
                  <a:gd name="connsiteY72" fmla="*/ 1572996 h 2224519"/>
                  <a:gd name="connsiteX73" fmla="*/ 2364994 w 3299499"/>
                  <a:gd name="connsiteY73" fmla="*/ 1739684 h 2224519"/>
                  <a:gd name="connsiteX74" fmla="*/ 1741107 w 3299499"/>
                  <a:gd name="connsiteY74" fmla="*/ 1953996 h 2224519"/>
                  <a:gd name="connsiteX75" fmla="*/ 1783969 w 3299499"/>
                  <a:gd name="connsiteY75" fmla="*/ 1796834 h 2224519"/>
                  <a:gd name="connsiteX76" fmla="*/ 1836357 w 3299499"/>
                  <a:gd name="connsiteY76" fmla="*/ 1606334 h 2224519"/>
                  <a:gd name="connsiteX77" fmla="*/ 2164969 w 3299499"/>
                  <a:gd name="connsiteY77" fmla="*/ 1577759 h 2224519"/>
                  <a:gd name="connsiteX78" fmla="*/ 2050669 w 3299499"/>
                  <a:gd name="connsiteY78" fmla="*/ 1434884 h 2224519"/>
                  <a:gd name="connsiteX79" fmla="*/ 2241169 w 3299499"/>
                  <a:gd name="connsiteY79" fmla="*/ 1339634 h 2224519"/>
                  <a:gd name="connsiteX80" fmla="*/ 2339650 w 3299499"/>
                  <a:gd name="connsiteY80" fmla="*/ 1482143 h 2224519"/>
                  <a:gd name="connsiteX81" fmla="*/ 2331894 w 3299499"/>
                  <a:gd name="connsiteY81" fmla="*/ 1673849 h 2224519"/>
                  <a:gd name="connsiteX82" fmla="*/ 2343788 w 3299499"/>
                  <a:gd name="connsiteY82" fmla="*/ 1428354 h 2224519"/>
                  <a:gd name="connsiteX83" fmla="*/ 2720306 w 3299499"/>
                  <a:gd name="connsiteY83" fmla="*/ 1293883 h 2224519"/>
                  <a:gd name="connsiteX84" fmla="*/ 2888869 w 3299499"/>
                  <a:gd name="connsiteY84" fmla="*/ 1406308 h 2224519"/>
                  <a:gd name="connsiteX85" fmla="*/ 2769954 w 3299499"/>
                  <a:gd name="connsiteY85" fmla="*/ 1300090 h 2224519"/>
                  <a:gd name="connsiteX86" fmla="*/ 2889945 w 3299499"/>
                  <a:gd name="connsiteY86" fmla="*/ 1304227 h 2224519"/>
                  <a:gd name="connsiteX87" fmla="*/ 3067860 w 3299499"/>
                  <a:gd name="connsiteY87" fmla="*/ 1432491 h 2224519"/>
                  <a:gd name="connsiteX88" fmla="*/ 3217093 w 3299499"/>
                  <a:gd name="connsiteY88" fmla="*/ 1277570 h 2224519"/>
                  <a:gd name="connsiteX89" fmla="*/ 3237501 w 3299499"/>
                  <a:gd name="connsiteY89" fmla="*/ 1072524 h 2224519"/>
                  <a:gd name="connsiteX90" fmla="*/ 3071998 w 3299499"/>
                  <a:gd name="connsiteY90" fmla="*/ 1386978 h 2224519"/>
                  <a:gd name="connsiteX91" fmla="*/ 3109236 w 3299499"/>
                  <a:gd name="connsiteY91" fmla="*/ 1312503 h 2224519"/>
                  <a:gd name="connsiteX92" fmla="*/ 2894083 w 3299499"/>
                  <a:gd name="connsiteY92" fmla="*/ 1266989 h 2224519"/>
                  <a:gd name="connsiteX93" fmla="*/ 2794782 w 3299499"/>
                  <a:gd name="connsiteY93" fmla="*/ 1204926 h 2224519"/>
                  <a:gd name="connsiteX94" fmla="*/ 2584069 w 3299499"/>
                  <a:gd name="connsiteY94" fmla="*/ 1239621 h 2224519"/>
                  <a:gd name="connsiteX95" fmla="*/ 2044267 w 3299499"/>
                  <a:gd name="connsiteY95" fmla="*/ 1386634 h 2224519"/>
                  <a:gd name="connsiteX96" fmla="*/ 2005425 w 3299499"/>
                  <a:gd name="connsiteY96" fmla="*/ 1225334 h 2224519"/>
                  <a:gd name="connsiteX97" fmla="*/ 2372137 w 3299499"/>
                  <a:gd name="connsiteY97" fmla="*/ 1108652 h 2224519"/>
                  <a:gd name="connsiteX98" fmla="*/ 2803144 w 3299499"/>
                  <a:gd name="connsiteY98" fmla="*/ 1101508 h 2224519"/>
                  <a:gd name="connsiteX99" fmla="*/ 2560257 w 3299499"/>
                  <a:gd name="connsiteY99" fmla="*/ 820521 h 2224519"/>
                  <a:gd name="connsiteX100" fmla="*/ 2226881 w 3299499"/>
                  <a:gd name="connsiteY100" fmla="*/ 1049121 h 2224519"/>
                  <a:gd name="connsiteX101" fmla="*/ 2105637 w 3299499"/>
                  <a:gd name="connsiteY101" fmla="*/ 967096 h 2224519"/>
                  <a:gd name="connsiteX102" fmla="*/ 1771168 w 3299499"/>
                  <a:gd name="connsiteY102" fmla="*/ 1203194 h 2224519"/>
                  <a:gd name="connsiteX103" fmla="*/ 1666272 w 3299499"/>
                  <a:gd name="connsiteY103" fmla="*/ 1103537 h 2224519"/>
                  <a:gd name="connsiteX104" fmla="*/ 1333340 w 3299499"/>
                  <a:gd name="connsiteY104" fmla="*/ 1505003 h 2224519"/>
                  <a:gd name="connsiteX105" fmla="*/ 1260930 w 3299499"/>
                  <a:gd name="connsiteY105" fmla="*/ 1457024 h 2224519"/>
                  <a:gd name="connsiteX106" fmla="*/ 1613074 w 3299499"/>
                  <a:gd name="connsiteY106" fmla="*/ 1076685 h 2224519"/>
                  <a:gd name="connsiteX107" fmla="*/ 1920715 w 3299499"/>
                  <a:gd name="connsiteY107" fmla="*/ 821267 h 2224519"/>
                  <a:gd name="connsiteX108" fmla="*/ 1829273 w 3299499"/>
                  <a:gd name="connsiteY108" fmla="*/ 817291 h 2224519"/>
                  <a:gd name="connsiteX109" fmla="*/ 1773614 w 3299499"/>
                  <a:gd name="connsiteY109" fmla="*/ 761632 h 2224519"/>
                  <a:gd name="connsiteX110" fmla="*/ 1456874 w 3299499"/>
                  <a:gd name="connsiteY110" fmla="*/ 1004847 h 2224519"/>
                  <a:gd name="connsiteX111" fmla="*/ 1527211 w 3299499"/>
                  <a:gd name="connsiteY111" fmla="*/ 753639 h 2224519"/>
                  <a:gd name="connsiteX112" fmla="*/ 1421703 w 3299499"/>
                  <a:gd name="connsiteY112" fmla="*/ 834026 h 2224519"/>
                  <a:gd name="connsiteX113" fmla="*/ 1512138 w 3299499"/>
                  <a:gd name="connsiteY113" fmla="*/ 834026 h 2224519"/>
                  <a:gd name="connsiteX114" fmla="*/ 1371461 w 3299499"/>
                  <a:gd name="connsiteY114" fmla="*/ 1019920 h 2224519"/>
                  <a:gd name="connsiteX115" fmla="*/ 1115228 w 3299499"/>
                  <a:gd name="connsiteY115" fmla="*/ 1246008 h 2224519"/>
                  <a:gd name="connsiteX116" fmla="*/ 907141 w 3299499"/>
                  <a:gd name="connsiteY116" fmla="*/ 1537410 h 2224519"/>
                  <a:gd name="connsiteX117" fmla="*/ 858995 w 3299499"/>
                  <a:gd name="connsiteY117" fmla="*/ 1612773 h 2224519"/>
                  <a:gd name="connsiteX118" fmla="*/ 1009720 w 3299499"/>
                  <a:gd name="connsiteY118" fmla="*/ 1909199 h 2224519"/>
                  <a:gd name="connsiteX119" fmla="*/ 1100156 w 3299499"/>
                  <a:gd name="connsiteY119" fmla="*/ 1889102 h 2224519"/>
                  <a:gd name="connsiteX120" fmla="*/ 1243117 w 3299499"/>
                  <a:gd name="connsiteY120" fmla="*/ 1429806 h 2224519"/>
                  <a:gd name="connsiteX121" fmla="*/ 1356169 w 3299499"/>
                  <a:gd name="connsiteY121" fmla="*/ 1501105 h 2224519"/>
                  <a:gd name="connsiteX122" fmla="*/ 1352194 w 3299499"/>
                  <a:gd name="connsiteY122" fmla="*/ 1596520 h 2224519"/>
                  <a:gd name="connsiteX123" fmla="*/ 1324384 w 3299499"/>
                  <a:gd name="connsiteY123" fmla="*/ 1770376 h 2224519"/>
                  <a:gd name="connsiteX124" fmla="*/ 1416465 w 3299499"/>
                  <a:gd name="connsiteY124" fmla="*/ 1910842 h 2224519"/>
                  <a:gd name="connsiteX125" fmla="*/ 1340269 w 3299499"/>
                  <a:gd name="connsiteY125" fmla="*/ 1640250 h 2224519"/>
                  <a:gd name="connsiteX126" fmla="*/ 1606637 w 3299499"/>
                  <a:gd name="connsiteY126" fmla="*/ 1513030 h 2224519"/>
                  <a:gd name="connsiteX127" fmla="*/ 1723643 w 3299499"/>
                  <a:gd name="connsiteY127" fmla="*/ 1293596 h 2224519"/>
                  <a:gd name="connsiteX128" fmla="*/ 1989073 w 3299499"/>
                  <a:gd name="connsiteY128" fmla="*/ 1262840 h 2224519"/>
                  <a:gd name="connsiteX129" fmla="*/ 1885956 w 3299499"/>
                  <a:gd name="connsiteY129" fmla="*/ 1550615 h 2224519"/>
                  <a:gd name="connsiteX130" fmla="*/ 1755393 w 3299499"/>
                  <a:gd name="connsiteY130" fmla="*/ 1719046 h 2224519"/>
                  <a:gd name="connsiteX131" fmla="*/ 1596312 w 3299499"/>
                  <a:gd name="connsiteY131" fmla="*/ 2013962 h 2224519"/>
                  <a:gd name="connsiteX132" fmla="*/ 1574831 w 3299499"/>
                  <a:gd name="connsiteY132" fmla="*/ 1921749 h 2224519"/>
                  <a:gd name="connsiteX133" fmla="*/ 1471464 w 3299499"/>
                  <a:gd name="connsiteY133" fmla="*/ 2065646 h 2224519"/>
                  <a:gd name="connsiteX134" fmla="*/ 1582781 w 3299499"/>
                  <a:gd name="connsiteY134" fmla="*/ 2133232 h 2224519"/>
                  <a:gd name="connsiteX135" fmla="*/ 1451584 w 3299499"/>
                  <a:gd name="connsiteY135" fmla="*/ 2200818 h 2224519"/>
                  <a:gd name="connsiteX136" fmla="*/ 1228948 w 3299499"/>
                  <a:gd name="connsiteY136" fmla="*/ 2208769 h 2224519"/>
                  <a:gd name="connsiteX137" fmla="*/ 982457 w 3299499"/>
                  <a:gd name="connsiteY137" fmla="*/ 2216722 h 2224519"/>
                  <a:gd name="connsiteX138" fmla="*/ 966555 w 3299499"/>
                  <a:gd name="connsiteY138" fmla="*/ 2137207 h 2224519"/>
                  <a:gd name="connsiteX139" fmla="*/ 1197143 w 3299499"/>
                  <a:gd name="connsiteY139" fmla="*/ 2161061 h 2224519"/>
                  <a:gd name="connsiteX140" fmla="*/ 1324364 w 3299499"/>
                  <a:gd name="connsiteY140" fmla="*/ 2141182 h 2224519"/>
                  <a:gd name="connsiteX141" fmla="*/ 1280632 w 3299499"/>
                  <a:gd name="connsiteY141" fmla="*/ 1954329 h 2224519"/>
                  <a:gd name="connsiteX142" fmla="*/ 1407852 w 3299499"/>
                  <a:gd name="connsiteY142" fmla="*/ 1926500 h 2224519"/>
                  <a:gd name="connsiteX143" fmla="*/ 1247453 w 3299499"/>
                  <a:gd name="connsiteY143" fmla="*/ 1884840 h 2224519"/>
                  <a:gd name="connsiteX144" fmla="*/ 1182614 w 3299499"/>
                  <a:gd name="connsiteY144" fmla="*/ 2054900 h 2224519"/>
                  <a:gd name="connsiteX145" fmla="*/ 1024793 w 3299499"/>
                  <a:gd name="connsiteY145" fmla="*/ 2120214 h 2224519"/>
                  <a:gd name="connsiteX146" fmla="*/ 884116 w 3299499"/>
                  <a:gd name="connsiteY146" fmla="*/ 1758474 h 2224519"/>
                  <a:gd name="connsiteX147" fmla="*/ 843922 w 3299499"/>
                  <a:gd name="connsiteY147" fmla="*/ 2069973 h 2224519"/>
                  <a:gd name="connsiteX148" fmla="*/ 703246 w 3299499"/>
                  <a:gd name="connsiteY148" fmla="*/ 1657991 h 2224519"/>
                  <a:gd name="connsiteX149" fmla="*/ 803729 w 3299499"/>
                  <a:gd name="connsiteY149" fmla="*/ 1406782 h 2224519"/>
                  <a:gd name="connsiteX150" fmla="*/ 884115 w 3299499"/>
                  <a:gd name="connsiteY150" fmla="*/ 1246008 h 2224519"/>
                  <a:gd name="connsiteX151" fmla="*/ 1160446 w 3299499"/>
                  <a:gd name="connsiteY151" fmla="*/ 1125427 h 2224519"/>
                  <a:gd name="connsiteX152" fmla="*/ 1637744 w 3299499"/>
                  <a:gd name="connsiteY152" fmla="*/ 648131 h 2224519"/>
                  <a:gd name="connsiteX153" fmla="*/ 1763348 w 3299499"/>
                  <a:gd name="connsiteY153" fmla="*/ 336632 h 2224519"/>
                  <a:gd name="connsiteX154" fmla="*/ 1642768 w 3299499"/>
                  <a:gd name="connsiteY154" fmla="*/ 376825 h 2224519"/>
                  <a:gd name="connsiteX155" fmla="*/ 1451848 w 3299499"/>
                  <a:gd name="connsiteY155" fmla="*/ 658179 h 2224519"/>
                  <a:gd name="connsiteX156" fmla="*/ 1170498 w 3299499"/>
                  <a:gd name="connsiteY156" fmla="*/ 497404 h 2224519"/>
                  <a:gd name="connsiteX157" fmla="*/ 1200641 w 3299499"/>
                  <a:gd name="connsiteY157" fmla="*/ 633056 h 2224519"/>
                  <a:gd name="connsiteX158" fmla="*/ 1115230 w 3299499"/>
                  <a:gd name="connsiteY158" fmla="*/ 869194 h 2224519"/>
                  <a:gd name="connsiteX159" fmla="*/ 1100158 w 3299499"/>
                  <a:gd name="connsiteY159" fmla="*/ 1004845 h 2224519"/>
                  <a:gd name="connsiteX160" fmla="*/ 904215 w 3299499"/>
                  <a:gd name="connsiteY160" fmla="*/ 1014893 h 2224519"/>
                  <a:gd name="connsiteX161" fmla="*/ 929336 w 3299499"/>
                  <a:gd name="connsiteY161" fmla="*/ 1175667 h 2224519"/>
                  <a:gd name="connsiteX162" fmla="*/ 708272 w 3299499"/>
                  <a:gd name="connsiteY162" fmla="*/ 984749 h 2224519"/>
                  <a:gd name="connsiteX163" fmla="*/ 607789 w 3299499"/>
                  <a:gd name="connsiteY163" fmla="*/ 914411 h 2224519"/>
                  <a:gd name="connsiteX164" fmla="*/ 809594 w 3299499"/>
                  <a:gd name="connsiteY164" fmla="*/ 1313832 h 2224519"/>
                  <a:gd name="connsiteX165" fmla="*/ 512330 w 3299499"/>
                  <a:gd name="connsiteY165" fmla="*/ 1356538 h 2224519"/>
                  <a:gd name="connsiteX166" fmla="*/ 647983 w 3299499"/>
                  <a:gd name="connsiteY166" fmla="*/ 1874028 h 2224519"/>
                  <a:gd name="connsiteX167" fmla="*/ 537449 w 3299499"/>
                  <a:gd name="connsiteY167" fmla="*/ 1798666 h 2224519"/>
                  <a:gd name="connsiteX168" fmla="*/ 391749 w 3299499"/>
                  <a:gd name="connsiteY168" fmla="*/ 1733351 h 2224519"/>
                  <a:gd name="connsiteX169" fmla="*/ 230975 w 3299499"/>
                  <a:gd name="connsiteY169" fmla="*/ 1436924 h 2224519"/>
                  <a:gd name="connsiteX170" fmla="*/ 356580 w 3299499"/>
                  <a:gd name="connsiteY170" fmla="*/ 1668037 h 2224519"/>
                  <a:gd name="connsiteX171" fmla="*/ 431942 w 3299499"/>
                  <a:gd name="connsiteY171" fmla="*/ 1833835 h 2224519"/>
                  <a:gd name="connsiteX172" fmla="*/ 527402 w 3299499"/>
                  <a:gd name="connsiteY172" fmla="*/ 1874028 h 2224519"/>
                  <a:gd name="connsiteX173" fmla="*/ 507305 w 3299499"/>
                  <a:gd name="connsiteY173" fmla="*/ 1989585 h 2224519"/>
                  <a:gd name="connsiteX174" fmla="*/ 311362 w 3299499"/>
                  <a:gd name="connsiteY174" fmla="*/ 2180503 h 2224519"/>
                  <a:gd name="connsiteX175" fmla="*/ 250235 w 3299499"/>
                  <a:gd name="connsiteY175" fmla="*/ 2142821 h 2224519"/>
                  <a:gd name="connsiteX176" fmla="*/ 220927 w 3299499"/>
                  <a:gd name="connsiteY176" fmla="*/ 1989584 h 2224519"/>
                  <a:gd name="connsiteX177" fmla="*/ 120444 w 3299499"/>
                  <a:gd name="connsiteY177" fmla="*/ 1909197 h 2224519"/>
                  <a:gd name="connsiteX178" fmla="*/ 65177 w 3299499"/>
                  <a:gd name="connsiteY178" fmla="*/ 1869004 h 2224519"/>
                  <a:gd name="connsiteX179" fmla="*/ 80251 w 3299499"/>
                  <a:gd name="connsiteY179" fmla="*/ 1673060 h 2224519"/>
                  <a:gd name="connsiteX180" fmla="*/ 205854 w 3299499"/>
                  <a:gd name="connsiteY180" fmla="*/ 1813738 h 2224519"/>
                  <a:gd name="connsiteX181" fmla="*/ 301314 w 3299499"/>
                  <a:gd name="connsiteY181" fmla="*/ 1974512 h 2224519"/>
                  <a:gd name="connsiteX182" fmla="*/ 326435 w 3299499"/>
                  <a:gd name="connsiteY182" fmla="*/ 1863979 h 2224519"/>
                  <a:gd name="connsiteX183" fmla="*/ 175710 w 3299499"/>
                  <a:gd name="connsiteY183" fmla="*/ 1517311 h 2224519"/>
                  <a:gd name="connsiteX184" fmla="*/ 150589 w 3299499"/>
                  <a:gd name="connsiteY184" fmla="*/ 1482143 h 2224519"/>
                  <a:gd name="connsiteX185" fmla="*/ 30008 w 3299499"/>
                  <a:gd name="connsiteY185" fmla="*/ 1642916 h 2224519"/>
                  <a:gd name="connsiteX186" fmla="*/ 19959 w 3299499"/>
                  <a:gd name="connsiteY186" fmla="*/ 1798665 h 2224519"/>
                  <a:gd name="connsiteX187" fmla="*/ 75227 w 3299499"/>
                  <a:gd name="connsiteY187" fmla="*/ 1301271 h 2224519"/>
                  <a:gd name="connsiteX188" fmla="*/ 175709 w 3299499"/>
                  <a:gd name="connsiteY188" fmla="*/ 1341465 h 2224519"/>
                  <a:gd name="connsiteX189" fmla="*/ 170685 w 3299499"/>
                  <a:gd name="connsiteY189" fmla="*/ 1125426 h 2224519"/>
                  <a:gd name="connsiteX190" fmla="*/ 95322 w 3299499"/>
                  <a:gd name="connsiteY190" fmla="*/ 1235957 h 2224519"/>
                  <a:gd name="connsiteX191" fmla="*/ 180733 w 3299499"/>
                  <a:gd name="connsiteY191" fmla="*/ 1045039 h 2224519"/>
                  <a:gd name="connsiteX192" fmla="*/ 276193 w 3299499"/>
                  <a:gd name="connsiteY192" fmla="*/ 864168 h 2224519"/>
                  <a:gd name="connsiteX193" fmla="*/ 471298 w 3299499"/>
                  <a:gd name="connsiteY193"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646842 w 3299499"/>
                  <a:gd name="connsiteY67" fmla="*/ 225252 h 2224519"/>
                  <a:gd name="connsiteX68" fmla="*/ 2894083 w 3299499"/>
                  <a:gd name="connsiteY68" fmla="*/ 439478 h 2224519"/>
                  <a:gd name="connsiteX69" fmla="*/ 3022347 w 3299499"/>
                  <a:gd name="connsiteY69" fmla="*/ 600842 h 2224519"/>
                  <a:gd name="connsiteX70" fmla="*/ 3146474 w 3299499"/>
                  <a:gd name="connsiteY70" fmla="*/ 824271 h 2224519"/>
                  <a:gd name="connsiteX71" fmla="*/ 3295297 w 3299499"/>
                  <a:gd name="connsiteY71" fmla="*/ 1254404 h 2224519"/>
                  <a:gd name="connsiteX72" fmla="*/ 3022994 w 3299499"/>
                  <a:gd name="connsiteY72" fmla="*/ 1569182 h 2224519"/>
                  <a:gd name="connsiteX73" fmla="*/ 2712657 w 3299499"/>
                  <a:gd name="connsiteY73" fmla="*/ 1572996 h 2224519"/>
                  <a:gd name="connsiteX74" fmla="*/ 2364994 w 3299499"/>
                  <a:gd name="connsiteY74" fmla="*/ 1739684 h 2224519"/>
                  <a:gd name="connsiteX75" fmla="*/ 1741107 w 3299499"/>
                  <a:gd name="connsiteY75" fmla="*/ 1953996 h 2224519"/>
                  <a:gd name="connsiteX76" fmla="*/ 1783969 w 3299499"/>
                  <a:gd name="connsiteY76" fmla="*/ 1796834 h 2224519"/>
                  <a:gd name="connsiteX77" fmla="*/ 1836357 w 3299499"/>
                  <a:gd name="connsiteY77" fmla="*/ 1606334 h 2224519"/>
                  <a:gd name="connsiteX78" fmla="*/ 2164969 w 3299499"/>
                  <a:gd name="connsiteY78" fmla="*/ 1577759 h 2224519"/>
                  <a:gd name="connsiteX79" fmla="*/ 2050669 w 3299499"/>
                  <a:gd name="connsiteY79" fmla="*/ 1434884 h 2224519"/>
                  <a:gd name="connsiteX80" fmla="*/ 2241169 w 3299499"/>
                  <a:gd name="connsiteY80" fmla="*/ 1339634 h 2224519"/>
                  <a:gd name="connsiteX81" fmla="*/ 2339650 w 3299499"/>
                  <a:gd name="connsiteY81" fmla="*/ 1482143 h 2224519"/>
                  <a:gd name="connsiteX82" fmla="*/ 2331894 w 3299499"/>
                  <a:gd name="connsiteY82" fmla="*/ 1673849 h 2224519"/>
                  <a:gd name="connsiteX83" fmla="*/ 2343788 w 3299499"/>
                  <a:gd name="connsiteY83" fmla="*/ 1428354 h 2224519"/>
                  <a:gd name="connsiteX84" fmla="*/ 2720306 w 3299499"/>
                  <a:gd name="connsiteY84" fmla="*/ 1293883 h 2224519"/>
                  <a:gd name="connsiteX85" fmla="*/ 2888869 w 3299499"/>
                  <a:gd name="connsiteY85" fmla="*/ 1406308 h 2224519"/>
                  <a:gd name="connsiteX86" fmla="*/ 2769954 w 3299499"/>
                  <a:gd name="connsiteY86" fmla="*/ 1300090 h 2224519"/>
                  <a:gd name="connsiteX87" fmla="*/ 2889945 w 3299499"/>
                  <a:gd name="connsiteY87" fmla="*/ 1304227 h 2224519"/>
                  <a:gd name="connsiteX88" fmla="*/ 3067860 w 3299499"/>
                  <a:gd name="connsiteY88" fmla="*/ 1432491 h 2224519"/>
                  <a:gd name="connsiteX89" fmla="*/ 3217093 w 3299499"/>
                  <a:gd name="connsiteY89" fmla="*/ 1277570 h 2224519"/>
                  <a:gd name="connsiteX90" fmla="*/ 3237501 w 3299499"/>
                  <a:gd name="connsiteY90" fmla="*/ 1072524 h 2224519"/>
                  <a:gd name="connsiteX91" fmla="*/ 3071998 w 3299499"/>
                  <a:gd name="connsiteY91" fmla="*/ 1386978 h 2224519"/>
                  <a:gd name="connsiteX92" fmla="*/ 3109236 w 3299499"/>
                  <a:gd name="connsiteY92" fmla="*/ 1312503 h 2224519"/>
                  <a:gd name="connsiteX93" fmla="*/ 2894083 w 3299499"/>
                  <a:gd name="connsiteY93" fmla="*/ 1266989 h 2224519"/>
                  <a:gd name="connsiteX94" fmla="*/ 2794782 w 3299499"/>
                  <a:gd name="connsiteY94" fmla="*/ 1204926 h 2224519"/>
                  <a:gd name="connsiteX95" fmla="*/ 2584069 w 3299499"/>
                  <a:gd name="connsiteY95" fmla="*/ 1239621 h 2224519"/>
                  <a:gd name="connsiteX96" fmla="*/ 2044267 w 3299499"/>
                  <a:gd name="connsiteY96" fmla="*/ 1386634 h 2224519"/>
                  <a:gd name="connsiteX97" fmla="*/ 2005425 w 3299499"/>
                  <a:gd name="connsiteY97" fmla="*/ 1225334 h 2224519"/>
                  <a:gd name="connsiteX98" fmla="*/ 2372137 w 3299499"/>
                  <a:gd name="connsiteY98" fmla="*/ 1108652 h 2224519"/>
                  <a:gd name="connsiteX99" fmla="*/ 2803144 w 3299499"/>
                  <a:gd name="connsiteY99" fmla="*/ 1101508 h 2224519"/>
                  <a:gd name="connsiteX100" fmla="*/ 2560257 w 3299499"/>
                  <a:gd name="connsiteY100" fmla="*/ 820521 h 2224519"/>
                  <a:gd name="connsiteX101" fmla="*/ 2226881 w 3299499"/>
                  <a:gd name="connsiteY101" fmla="*/ 1049121 h 2224519"/>
                  <a:gd name="connsiteX102" fmla="*/ 2105637 w 3299499"/>
                  <a:gd name="connsiteY102" fmla="*/ 967096 h 2224519"/>
                  <a:gd name="connsiteX103" fmla="*/ 1771168 w 3299499"/>
                  <a:gd name="connsiteY103" fmla="*/ 1203194 h 2224519"/>
                  <a:gd name="connsiteX104" fmla="*/ 1666272 w 3299499"/>
                  <a:gd name="connsiteY104" fmla="*/ 1103537 h 2224519"/>
                  <a:gd name="connsiteX105" fmla="*/ 1333340 w 3299499"/>
                  <a:gd name="connsiteY105" fmla="*/ 1505003 h 2224519"/>
                  <a:gd name="connsiteX106" fmla="*/ 1260930 w 3299499"/>
                  <a:gd name="connsiteY106" fmla="*/ 1457024 h 2224519"/>
                  <a:gd name="connsiteX107" fmla="*/ 1613074 w 3299499"/>
                  <a:gd name="connsiteY107" fmla="*/ 1076685 h 2224519"/>
                  <a:gd name="connsiteX108" fmla="*/ 1920715 w 3299499"/>
                  <a:gd name="connsiteY108" fmla="*/ 821267 h 2224519"/>
                  <a:gd name="connsiteX109" fmla="*/ 1829273 w 3299499"/>
                  <a:gd name="connsiteY109" fmla="*/ 817291 h 2224519"/>
                  <a:gd name="connsiteX110" fmla="*/ 1773614 w 3299499"/>
                  <a:gd name="connsiteY110" fmla="*/ 761632 h 2224519"/>
                  <a:gd name="connsiteX111" fmla="*/ 1456874 w 3299499"/>
                  <a:gd name="connsiteY111" fmla="*/ 1004847 h 2224519"/>
                  <a:gd name="connsiteX112" fmla="*/ 1527211 w 3299499"/>
                  <a:gd name="connsiteY112" fmla="*/ 753639 h 2224519"/>
                  <a:gd name="connsiteX113" fmla="*/ 1421703 w 3299499"/>
                  <a:gd name="connsiteY113" fmla="*/ 834026 h 2224519"/>
                  <a:gd name="connsiteX114" fmla="*/ 1512138 w 3299499"/>
                  <a:gd name="connsiteY114" fmla="*/ 834026 h 2224519"/>
                  <a:gd name="connsiteX115" fmla="*/ 1371461 w 3299499"/>
                  <a:gd name="connsiteY115" fmla="*/ 1019920 h 2224519"/>
                  <a:gd name="connsiteX116" fmla="*/ 1115228 w 3299499"/>
                  <a:gd name="connsiteY116" fmla="*/ 1246008 h 2224519"/>
                  <a:gd name="connsiteX117" fmla="*/ 907141 w 3299499"/>
                  <a:gd name="connsiteY117" fmla="*/ 1537410 h 2224519"/>
                  <a:gd name="connsiteX118" fmla="*/ 858995 w 3299499"/>
                  <a:gd name="connsiteY118" fmla="*/ 1612773 h 2224519"/>
                  <a:gd name="connsiteX119" fmla="*/ 1009720 w 3299499"/>
                  <a:gd name="connsiteY119" fmla="*/ 1909199 h 2224519"/>
                  <a:gd name="connsiteX120" fmla="*/ 1100156 w 3299499"/>
                  <a:gd name="connsiteY120" fmla="*/ 1889102 h 2224519"/>
                  <a:gd name="connsiteX121" fmla="*/ 1243117 w 3299499"/>
                  <a:gd name="connsiteY121" fmla="*/ 1429806 h 2224519"/>
                  <a:gd name="connsiteX122" fmla="*/ 1356169 w 3299499"/>
                  <a:gd name="connsiteY122" fmla="*/ 1501105 h 2224519"/>
                  <a:gd name="connsiteX123" fmla="*/ 1352194 w 3299499"/>
                  <a:gd name="connsiteY123" fmla="*/ 1596520 h 2224519"/>
                  <a:gd name="connsiteX124" fmla="*/ 1324384 w 3299499"/>
                  <a:gd name="connsiteY124" fmla="*/ 1770376 h 2224519"/>
                  <a:gd name="connsiteX125" fmla="*/ 1416465 w 3299499"/>
                  <a:gd name="connsiteY125" fmla="*/ 1910842 h 2224519"/>
                  <a:gd name="connsiteX126" fmla="*/ 1340269 w 3299499"/>
                  <a:gd name="connsiteY126" fmla="*/ 1640250 h 2224519"/>
                  <a:gd name="connsiteX127" fmla="*/ 1606637 w 3299499"/>
                  <a:gd name="connsiteY127" fmla="*/ 1513030 h 2224519"/>
                  <a:gd name="connsiteX128" fmla="*/ 1723643 w 3299499"/>
                  <a:gd name="connsiteY128" fmla="*/ 1293596 h 2224519"/>
                  <a:gd name="connsiteX129" fmla="*/ 1989073 w 3299499"/>
                  <a:gd name="connsiteY129" fmla="*/ 1262840 h 2224519"/>
                  <a:gd name="connsiteX130" fmla="*/ 1885956 w 3299499"/>
                  <a:gd name="connsiteY130" fmla="*/ 1550615 h 2224519"/>
                  <a:gd name="connsiteX131" fmla="*/ 1755393 w 3299499"/>
                  <a:gd name="connsiteY131" fmla="*/ 1719046 h 2224519"/>
                  <a:gd name="connsiteX132" fmla="*/ 1596312 w 3299499"/>
                  <a:gd name="connsiteY132" fmla="*/ 2013962 h 2224519"/>
                  <a:gd name="connsiteX133" fmla="*/ 1574831 w 3299499"/>
                  <a:gd name="connsiteY133" fmla="*/ 1921749 h 2224519"/>
                  <a:gd name="connsiteX134" fmla="*/ 1471464 w 3299499"/>
                  <a:gd name="connsiteY134" fmla="*/ 2065646 h 2224519"/>
                  <a:gd name="connsiteX135" fmla="*/ 1582781 w 3299499"/>
                  <a:gd name="connsiteY135" fmla="*/ 2133232 h 2224519"/>
                  <a:gd name="connsiteX136" fmla="*/ 1451584 w 3299499"/>
                  <a:gd name="connsiteY136" fmla="*/ 2200818 h 2224519"/>
                  <a:gd name="connsiteX137" fmla="*/ 1228948 w 3299499"/>
                  <a:gd name="connsiteY137" fmla="*/ 2208769 h 2224519"/>
                  <a:gd name="connsiteX138" fmla="*/ 982457 w 3299499"/>
                  <a:gd name="connsiteY138" fmla="*/ 2216722 h 2224519"/>
                  <a:gd name="connsiteX139" fmla="*/ 966555 w 3299499"/>
                  <a:gd name="connsiteY139" fmla="*/ 2137207 h 2224519"/>
                  <a:gd name="connsiteX140" fmla="*/ 1197143 w 3299499"/>
                  <a:gd name="connsiteY140" fmla="*/ 2161061 h 2224519"/>
                  <a:gd name="connsiteX141" fmla="*/ 1324364 w 3299499"/>
                  <a:gd name="connsiteY141" fmla="*/ 2141182 h 2224519"/>
                  <a:gd name="connsiteX142" fmla="*/ 1280632 w 3299499"/>
                  <a:gd name="connsiteY142" fmla="*/ 1954329 h 2224519"/>
                  <a:gd name="connsiteX143" fmla="*/ 1407852 w 3299499"/>
                  <a:gd name="connsiteY143" fmla="*/ 1926500 h 2224519"/>
                  <a:gd name="connsiteX144" fmla="*/ 1247453 w 3299499"/>
                  <a:gd name="connsiteY144" fmla="*/ 1884840 h 2224519"/>
                  <a:gd name="connsiteX145" fmla="*/ 1182614 w 3299499"/>
                  <a:gd name="connsiteY145" fmla="*/ 2054900 h 2224519"/>
                  <a:gd name="connsiteX146" fmla="*/ 1024793 w 3299499"/>
                  <a:gd name="connsiteY146" fmla="*/ 2120214 h 2224519"/>
                  <a:gd name="connsiteX147" fmla="*/ 884116 w 3299499"/>
                  <a:gd name="connsiteY147" fmla="*/ 1758474 h 2224519"/>
                  <a:gd name="connsiteX148" fmla="*/ 843922 w 3299499"/>
                  <a:gd name="connsiteY148" fmla="*/ 2069973 h 2224519"/>
                  <a:gd name="connsiteX149" fmla="*/ 703246 w 3299499"/>
                  <a:gd name="connsiteY149" fmla="*/ 1657991 h 2224519"/>
                  <a:gd name="connsiteX150" fmla="*/ 803729 w 3299499"/>
                  <a:gd name="connsiteY150" fmla="*/ 1406782 h 2224519"/>
                  <a:gd name="connsiteX151" fmla="*/ 884115 w 3299499"/>
                  <a:gd name="connsiteY151" fmla="*/ 1246008 h 2224519"/>
                  <a:gd name="connsiteX152" fmla="*/ 1160446 w 3299499"/>
                  <a:gd name="connsiteY152" fmla="*/ 1125427 h 2224519"/>
                  <a:gd name="connsiteX153" fmla="*/ 1637744 w 3299499"/>
                  <a:gd name="connsiteY153" fmla="*/ 648131 h 2224519"/>
                  <a:gd name="connsiteX154" fmla="*/ 1763348 w 3299499"/>
                  <a:gd name="connsiteY154" fmla="*/ 336632 h 2224519"/>
                  <a:gd name="connsiteX155" fmla="*/ 1642768 w 3299499"/>
                  <a:gd name="connsiteY155" fmla="*/ 376825 h 2224519"/>
                  <a:gd name="connsiteX156" fmla="*/ 1451848 w 3299499"/>
                  <a:gd name="connsiteY156" fmla="*/ 658179 h 2224519"/>
                  <a:gd name="connsiteX157" fmla="*/ 1170498 w 3299499"/>
                  <a:gd name="connsiteY157" fmla="*/ 497404 h 2224519"/>
                  <a:gd name="connsiteX158" fmla="*/ 1200641 w 3299499"/>
                  <a:gd name="connsiteY158" fmla="*/ 633056 h 2224519"/>
                  <a:gd name="connsiteX159" fmla="*/ 1115230 w 3299499"/>
                  <a:gd name="connsiteY159" fmla="*/ 869194 h 2224519"/>
                  <a:gd name="connsiteX160" fmla="*/ 1100158 w 3299499"/>
                  <a:gd name="connsiteY160" fmla="*/ 1004845 h 2224519"/>
                  <a:gd name="connsiteX161" fmla="*/ 904215 w 3299499"/>
                  <a:gd name="connsiteY161" fmla="*/ 1014893 h 2224519"/>
                  <a:gd name="connsiteX162" fmla="*/ 929336 w 3299499"/>
                  <a:gd name="connsiteY162" fmla="*/ 1175667 h 2224519"/>
                  <a:gd name="connsiteX163" fmla="*/ 708272 w 3299499"/>
                  <a:gd name="connsiteY163" fmla="*/ 984749 h 2224519"/>
                  <a:gd name="connsiteX164" fmla="*/ 607789 w 3299499"/>
                  <a:gd name="connsiteY164" fmla="*/ 914411 h 2224519"/>
                  <a:gd name="connsiteX165" fmla="*/ 809594 w 3299499"/>
                  <a:gd name="connsiteY165" fmla="*/ 1313832 h 2224519"/>
                  <a:gd name="connsiteX166" fmla="*/ 512330 w 3299499"/>
                  <a:gd name="connsiteY166" fmla="*/ 1356538 h 2224519"/>
                  <a:gd name="connsiteX167" fmla="*/ 647983 w 3299499"/>
                  <a:gd name="connsiteY167" fmla="*/ 1874028 h 2224519"/>
                  <a:gd name="connsiteX168" fmla="*/ 537449 w 3299499"/>
                  <a:gd name="connsiteY168" fmla="*/ 1798666 h 2224519"/>
                  <a:gd name="connsiteX169" fmla="*/ 391749 w 3299499"/>
                  <a:gd name="connsiteY169" fmla="*/ 1733351 h 2224519"/>
                  <a:gd name="connsiteX170" fmla="*/ 230975 w 3299499"/>
                  <a:gd name="connsiteY170" fmla="*/ 1436924 h 2224519"/>
                  <a:gd name="connsiteX171" fmla="*/ 356580 w 3299499"/>
                  <a:gd name="connsiteY171" fmla="*/ 1668037 h 2224519"/>
                  <a:gd name="connsiteX172" fmla="*/ 431942 w 3299499"/>
                  <a:gd name="connsiteY172" fmla="*/ 1833835 h 2224519"/>
                  <a:gd name="connsiteX173" fmla="*/ 527402 w 3299499"/>
                  <a:gd name="connsiteY173" fmla="*/ 1874028 h 2224519"/>
                  <a:gd name="connsiteX174" fmla="*/ 507305 w 3299499"/>
                  <a:gd name="connsiteY174" fmla="*/ 1989585 h 2224519"/>
                  <a:gd name="connsiteX175" fmla="*/ 311362 w 3299499"/>
                  <a:gd name="connsiteY175" fmla="*/ 2180503 h 2224519"/>
                  <a:gd name="connsiteX176" fmla="*/ 250235 w 3299499"/>
                  <a:gd name="connsiteY176" fmla="*/ 2142821 h 2224519"/>
                  <a:gd name="connsiteX177" fmla="*/ 220927 w 3299499"/>
                  <a:gd name="connsiteY177" fmla="*/ 1989584 h 2224519"/>
                  <a:gd name="connsiteX178" fmla="*/ 120444 w 3299499"/>
                  <a:gd name="connsiteY178" fmla="*/ 1909197 h 2224519"/>
                  <a:gd name="connsiteX179" fmla="*/ 65177 w 3299499"/>
                  <a:gd name="connsiteY179" fmla="*/ 1869004 h 2224519"/>
                  <a:gd name="connsiteX180" fmla="*/ 80251 w 3299499"/>
                  <a:gd name="connsiteY180" fmla="*/ 1673060 h 2224519"/>
                  <a:gd name="connsiteX181" fmla="*/ 205854 w 3299499"/>
                  <a:gd name="connsiteY181" fmla="*/ 1813738 h 2224519"/>
                  <a:gd name="connsiteX182" fmla="*/ 301314 w 3299499"/>
                  <a:gd name="connsiteY182" fmla="*/ 1974512 h 2224519"/>
                  <a:gd name="connsiteX183" fmla="*/ 326435 w 3299499"/>
                  <a:gd name="connsiteY183" fmla="*/ 1863979 h 2224519"/>
                  <a:gd name="connsiteX184" fmla="*/ 175710 w 3299499"/>
                  <a:gd name="connsiteY184" fmla="*/ 1517311 h 2224519"/>
                  <a:gd name="connsiteX185" fmla="*/ 150589 w 3299499"/>
                  <a:gd name="connsiteY185" fmla="*/ 1482143 h 2224519"/>
                  <a:gd name="connsiteX186" fmla="*/ 30008 w 3299499"/>
                  <a:gd name="connsiteY186" fmla="*/ 1642916 h 2224519"/>
                  <a:gd name="connsiteX187" fmla="*/ 19959 w 3299499"/>
                  <a:gd name="connsiteY187" fmla="*/ 1798665 h 2224519"/>
                  <a:gd name="connsiteX188" fmla="*/ 75227 w 3299499"/>
                  <a:gd name="connsiteY188" fmla="*/ 1301271 h 2224519"/>
                  <a:gd name="connsiteX189" fmla="*/ 175709 w 3299499"/>
                  <a:gd name="connsiteY189" fmla="*/ 1341465 h 2224519"/>
                  <a:gd name="connsiteX190" fmla="*/ 170685 w 3299499"/>
                  <a:gd name="connsiteY190" fmla="*/ 1125426 h 2224519"/>
                  <a:gd name="connsiteX191" fmla="*/ 95322 w 3299499"/>
                  <a:gd name="connsiteY191" fmla="*/ 1235957 h 2224519"/>
                  <a:gd name="connsiteX192" fmla="*/ 180733 w 3299499"/>
                  <a:gd name="connsiteY192" fmla="*/ 1045039 h 2224519"/>
                  <a:gd name="connsiteX193" fmla="*/ 276193 w 3299499"/>
                  <a:gd name="connsiteY193" fmla="*/ 864168 h 2224519"/>
                  <a:gd name="connsiteX194" fmla="*/ 471298 w 3299499"/>
                  <a:gd name="connsiteY194"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3035772 w 3299499"/>
                  <a:gd name="connsiteY67" fmla="*/ 684521 h 2224519"/>
                  <a:gd name="connsiteX68" fmla="*/ 2894083 w 3299499"/>
                  <a:gd name="connsiteY68" fmla="*/ 439478 h 2224519"/>
                  <a:gd name="connsiteX69" fmla="*/ 3022347 w 3299499"/>
                  <a:gd name="connsiteY69" fmla="*/ 600842 h 2224519"/>
                  <a:gd name="connsiteX70" fmla="*/ 3146474 w 3299499"/>
                  <a:gd name="connsiteY70" fmla="*/ 824271 h 2224519"/>
                  <a:gd name="connsiteX71" fmla="*/ 3295297 w 3299499"/>
                  <a:gd name="connsiteY71" fmla="*/ 1254404 h 2224519"/>
                  <a:gd name="connsiteX72" fmla="*/ 3022994 w 3299499"/>
                  <a:gd name="connsiteY72" fmla="*/ 1569182 h 2224519"/>
                  <a:gd name="connsiteX73" fmla="*/ 2712657 w 3299499"/>
                  <a:gd name="connsiteY73" fmla="*/ 1572996 h 2224519"/>
                  <a:gd name="connsiteX74" fmla="*/ 2364994 w 3299499"/>
                  <a:gd name="connsiteY74" fmla="*/ 1739684 h 2224519"/>
                  <a:gd name="connsiteX75" fmla="*/ 1741107 w 3299499"/>
                  <a:gd name="connsiteY75" fmla="*/ 1953996 h 2224519"/>
                  <a:gd name="connsiteX76" fmla="*/ 1783969 w 3299499"/>
                  <a:gd name="connsiteY76" fmla="*/ 1796834 h 2224519"/>
                  <a:gd name="connsiteX77" fmla="*/ 1836357 w 3299499"/>
                  <a:gd name="connsiteY77" fmla="*/ 1606334 h 2224519"/>
                  <a:gd name="connsiteX78" fmla="*/ 2164969 w 3299499"/>
                  <a:gd name="connsiteY78" fmla="*/ 1577759 h 2224519"/>
                  <a:gd name="connsiteX79" fmla="*/ 2050669 w 3299499"/>
                  <a:gd name="connsiteY79" fmla="*/ 1434884 h 2224519"/>
                  <a:gd name="connsiteX80" fmla="*/ 2241169 w 3299499"/>
                  <a:gd name="connsiteY80" fmla="*/ 1339634 h 2224519"/>
                  <a:gd name="connsiteX81" fmla="*/ 2339650 w 3299499"/>
                  <a:gd name="connsiteY81" fmla="*/ 1482143 h 2224519"/>
                  <a:gd name="connsiteX82" fmla="*/ 2331894 w 3299499"/>
                  <a:gd name="connsiteY82" fmla="*/ 1673849 h 2224519"/>
                  <a:gd name="connsiteX83" fmla="*/ 2343788 w 3299499"/>
                  <a:gd name="connsiteY83" fmla="*/ 1428354 h 2224519"/>
                  <a:gd name="connsiteX84" fmla="*/ 2720306 w 3299499"/>
                  <a:gd name="connsiteY84" fmla="*/ 1293883 h 2224519"/>
                  <a:gd name="connsiteX85" fmla="*/ 2888869 w 3299499"/>
                  <a:gd name="connsiteY85" fmla="*/ 1406308 h 2224519"/>
                  <a:gd name="connsiteX86" fmla="*/ 2769954 w 3299499"/>
                  <a:gd name="connsiteY86" fmla="*/ 1300090 h 2224519"/>
                  <a:gd name="connsiteX87" fmla="*/ 2889945 w 3299499"/>
                  <a:gd name="connsiteY87" fmla="*/ 1304227 h 2224519"/>
                  <a:gd name="connsiteX88" fmla="*/ 3067860 w 3299499"/>
                  <a:gd name="connsiteY88" fmla="*/ 1432491 h 2224519"/>
                  <a:gd name="connsiteX89" fmla="*/ 3217093 w 3299499"/>
                  <a:gd name="connsiteY89" fmla="*/ 1277570 h 2224519"/>
                  <a:gd name="connsiteX90" fmla="*/ 3237501 w 3299499"/>
                  <a:gd name="connsiteY90" fmla="*/ 1072524 h 2224519"/>
                  <a:gd name="connsiteX91" fmla="*/ 3071998 w 3299499"/>
                  <a:gd name="connsiteY91" fmla="*/ 1386978 h 2224519"/>
                  <a:gd name="connsiteX92" fmla="*/ 3109236 w 3299499"/>
                  <a:gd name="connsiteY92" fmla="*/ 1312503 h 2224519"/>
                  <a:gd name="connsiteX93" fmla="*/ 2894083 w 3299499"/>
                  <a:gd name="connsiteY93" fmla="*/ 1266989 h 2224519"/>
                  <a:gd name="connsiteX94" fmla="*/ 2794782 w 3299499"/>
                  <a:gd name="connsiteY94" fmla="*/ 1204926 h 2224519"/>
                  <a:gd name="connsiteX95" fmla="*/ 2584069 w 3299499"/>
                  <a:gd name="connsiteY95" fmla="*/ 1239621 h 2224519"/>
                  <a:gd name="connsiteX96" fmla="*/ 2044267 w 3299499"/>
                  <a:gd name="connsiteY96" fmla="*/ 1386634 h 2224519"/>
                  <a:gd name="connsiteX97" fmla="*/ 2005425 w 3299499"/>
                  <a:gd name="connsiteY97" fmla="*/ 1225334 h 2224519"/>
                  <a:gd name="connsiteX98" fmla="*/ 2372137 w 3299499"/>
                  <a:gd name="connsiteY98" fmla="*/ 1108652 h 2224519"/>
                  <a:gd name="connsiteX99" fmla="*/ 2803144 w 3299499"/>
                  <a:gd name="connsiteY99" fmla="*/ 1101508 h 2224519"/>
                  <a:gd name="connsiteX100" fmla="*/ 2560257 w 3299499"/>
                  <a:gd name="connsiteY100" fmla="*/ 820521 h 2224519"/>
                  <a:gd name="connsiteX101" fmla="*/ 2226881 w 3299499"/>
                  <a:gd name="connsiteY101" fmla="*/ 1049121 h 2224519"/>
                  <a:gd name="connsiteX102" fmla="*/ 2105637 w 3299499"/>
                  <a:gd name="connsiteY102" fmla="*/ 967096 h 2224519"/>
                  <a:gd name="connsiteX103" fmla="*/ 1771168 w 3299499"/>
                  <a:gd name="connsiteY103" fmla="*/ 1203194 h 2224519"/>
                  <a:gd name="connsiteX104" fmla="*/ 1666272 w 3299499"/>
                  <a:gd name="connsiteY104" fmla="*/ 1103537 h 2224519"/>
                  <a:gd name="connsiteX105" fmla="*/ 1333340 w 3299499"/>
                  <a:gd name="connsiteY105" fmla="*/ 1505003 h 2224519"/>
                  <a:gd name="connsiteX106" fmla="*/ 1260930 w 3299499"/>
                  <a:gd name="connsiteY106" fmla="*/ 1457024 h 2224519"/>
                  <a:gd name="connsiteX107" fmla="*/ 1613074 w 3299499"/>
                  <a:gd name="connsiteY107" fmla="*/ 1076685 h 2224519"/>
                  <a:gd name="connsiteX108" fmla="*/ 1920715 w 3299499"/>
                  <a:gd name="connsiteY108" fmla="*/ 821267 h 2224519"/>
                  <a:gd name="connsiteX109" fmla="*/ 1829273 w 3299499"/>
                  <a:gd name="connsiteY109" fmla="*/ 817291 h 2224519"/>
                  <a:gd name="connsiteX110" fmla="*/ 1773614 w 3299499"/>
                  <a:gd name="connsiteY110" fmla="*/ 761632 h 2224519"/>
                  <a:gd name="connsiteX111" fmla="*/ 1456874 w 3299499"/>
                  <a:gd name="connsiteY111" fmla="*/ 1004847 h 2224519"/>
                  <a:gd name="connsiteX112" fmla="*/ 1527211 w 3299499"/>
                  <a:gd name="connsiteY112" fmla="*/ 753639 h 2224519"/>
                  <a:gd name="connsiteX113" fmla="*/ 1421703 w 3299499"/>
                  <a:gd name="connsiteY113" fmla="*/ 834026 h 2224519"/>
                  <a:gd name="connsiteX114" fmla="*/ 1512138 w 3299499"/>
                  <a:gd name="connsiteY114" fmla="*/ 834026 h 2224519"/>
                  <a:gd name="connsiteX115" fmla="*/ 1371461 w 3299499"/>
                  <a:gd name="connsiteY115" fmla="*/ 1019920 h 2224519"/>
                  <a:gd name="connsiteX116" fmla="*/ 1115228 w 3299499"/>
                  <a:gd name="connsiteY116" fmla="*/ 1246008 h 2224519"/>
                  <a:gd name="connsiteX117" fmla="*/ 907141 w 3299499"/>
                  <a:gd name="connsiteY117" fmla="*/ 1537410 h 2224519"/>
                  <a:gd name="connsiteX118" fmla="*/ 858995 w 3299499"/>
                  <a:gd name="connsiteY118" fmla="*/ 1612773 h 2224519"/>
                  <a:gd name="connsiteX119" fmla="*/ 1009720 w 3299499"/>
                  <a:gd name="connsiteY119" fmla="*/ 1909199 h 2224519"/>
                  <a:gd name="connsiteX120" fmla="*/ 1100156 w 3299499"/>
                  <a:gd name="connsiteY120" fmla="*/ 1889102 h 2224519"/>
                  <a:gd name="connsiteX121" fmla="*/ 1243117 w 3299499"/>
                  <a:gd name="connsiteY121" fmla="*/ 1429806 h 2224519"/>
                  <a:gd name="connsiteX122" fmla="*/ 1356169 w 3299499"/>
                  <a:gd name="connsiteY122" fmla="*/ 1501105 h 2224519"/>
                  <a:gd name="connsiteX123" fmla="*/ 1352194 w 3299499"/>
                  <a:gd name="connsiteY123" fmla="*/ 1596520 h 2224519"/>
                  <a:gd name="connsiteX124" fmla="*/ 1324384 w 3299499"/>
                  <a:gd name="connsiteY124" fmla="*/ 1770376 h 2224519"/>
                  <a:gd name="connsiteX125" fmla="*/ 1416465 w 3299499"/>
                  <a:gd name="connsiteY125" fmla="*/ 1910842 h 2224519"/>
                  <a:gd name="connsiteX126" fmla="*/ 1340269 w 3299499"/>
                  <a:gd name="connsiteY126" fmla="*/ 1640250 h 2224519"/>
                  <a:gd name="connsiteX127" fmla="*/ 1606637 w 3299499"/>
                  <a:gd name="connsiteY127" fmla="*/ 1513030 h 2224519"/>
                  <a:gd name="connsiteX128" fmla="*/ 1723643 w 3299499"/>
                  <a:gd name="connsiteY128" fmla="*/ 1293596 h 2224519"/>
                  <a:gd name="connsiteX129" fmla="*/ 1989073 w 3299499"/>
                  <a:gd name="connsiteY129" fmla="*/ 1262840 h 2224519"/>
                  <a:gd name="connsiteX130" fmla="*/ 1885956 w 3299499"/>
                  <a:gd name="connsiteY130" fmla="*/ 1550615 h 2224519"/>
                  <a:gd name="connsiteX131" fmla="*/ 1755393 w 3299499"/>
                  <a:gd name="connsiteY131" fmla="*/ 1719046 h 2224519"/>
                  <a:gd name="connsiteX132" fmla="*/ 1596312 w 3299499"/>
                  <a:gd name="connsiteY132" fmla="*/ 2013962 h 2224519"/>
                  <a:gd name="connsiteX133" fmla="*/ 1574831 w 3299499"/>
                  <a:gd name="connsiteY133" fmla="*/ 1921749 h 2224519"/>
                  <a:gd name="connsiteX134" fmla="*/ 1471464 w 3299499"/>
                  <a:gd name="connsiteY134" fmla="*/ 2065646 h 2224519"/>
                  <a:gd name="connsiteX135" fmla="*/ 1582781 w 3299499"/>
                  <a:gd name="connsiteY135" fmla="*/ 2133232 h 2224519"/>
                  <a:gd name="connsiteX136" fmla="*/ 1451584 w 3299499"/>
                  <a:gd name="connsiteY136" fmla="*/ 2200818 h 2224519"/>
                  <a:gd name="connsiteX137" fmla="*/ 1228948 w 3299499"/>
                  <a:gd name="connsiteY137" fmla="*/ 2208769 h 2224519"/>
                  <a:gd name="connsiteX138" fmla="*/ 982457 w 3299499"/>
                  <a:gd name="connsiteY138" fmla="*/ 2216722 h 2224519"/>
                  <a:gd name="connsiteX139" fmla="*/ 966555 w 3299499"/>
                  <a:gd name="connsiteY139" fmla="*/ 2137207 h 2224519"/>
                  <a:gd name="connsiteX140" fmla="*/ 1197143 w 3299499"/>
                  <a:gd name="connsiteY140" fmla="*/ 2161061 h 2224519"/>
                  <a:gd name="connsiteX141" fmla="*/ 1324364 w 3299499"/>
                  <a:gd name="connsiteY141" fmla="*/ 2141182 h 2224519"/>
                  <a:gd name="connsiteX142" fmla="*/ 1280632 w 3299499"/>
                  <a:gd name="connsiteY142" fmla="*/ 1954329 h 2224519"/>
                  <a:gd name="connsiteX143" fmla="*/ 1407852 w 3299499"/>
                  <a:gd name="connsiteY143" fmla="*/ 1926500 h 2224519"/>
                  <a:gd name="connsiteX144" fmla="*/ 1247453 w 3299499"/>
                  <a:gd name="connsiteY144" fmla="*/ 1884840 h 2224519"/>
                  <a:gd name="connsiteX145" fmla="*/ 1182614 w 3299499"/>
                  <a:gd name="connsiteY145" fmla="*/ 2054900 h 2224519"/>
                  <a:gd name="connsiteX146" fmla="*/ 1024793 w 3299499"/>
                  <a:gd name="connsiteY146" fmla="*/ 2120214 h 2224519"/>
                  <a:gd name="connsiteX147" fmla="*/ 884116 w 3299499"/>
                  <a:gd name="connsiteY147" fmla="*/ 1758474 h 2224519"/>
                  <a:gd name="connsiteX148" fmla="*/ 843922 w 3299499"/>
                  <a:gd name="connsiteY148" fmla="*/ 2069973 h 2224519"/>
                  <a:gd name="connsiteX149" fmla="*/ 703246 w 3299499"/>
                  <a:gd name="connsiteY149" fmla="*/ 1657991 h 2224519"/>
                  <a:gd name="connsiteX150" fmla="*/ 803729 w 3299499"/>
                  <a:gd name="connsiteY150" fmla="*/ 1406782 h 2224519"/>
                  <a:gd name="connsiteX151" fmla="*/ 884115 w 3299499"/>
                  <a:gd name="connsiteY151" fmla="*/ 1246008 h 2224519"/>
                  <a:gd name="connsiteX152" fmla="*/ 1160446 w 3299499"/>
                  <a:gd name="connsiteY152" fmla="*/ 1125427 h 2224519"/>
                  <a:gd name="connsiteX153" fmla="*/ 1637744 w 3299499"/>
                  <a:gd name="connsiteY153" fmla="*/ 648131 h 2224519"/>
                  <a:gd name="connsiteX154" fmla="*/ 1763348 w 3299499"/>
                  <a:gd name="connsiteY154" fmla="*/ 336632 h 2224519"/>
                  <a:gd name="connsiteX155" fmla="*/ 1642768 w 3299499"/>
                  <a:gd name="connsiteY155" fmla="*/ 376825 h 2224519"/>
                  <a:gd name="connsiteX156" fmla="*/ 1451848 w 3299499"/>
                  <a:gd name="connsiteY156" fmla="*/ 658179 h 2224519"/>
                  <a:gd name="connsiteX157" fmla="*/ 1170498 w 3299499"/>
                  <a:gd name="connsiteY157" fmla="*/ 497404 h 2224519"/>
                  <a:gd name="connsiteX158" fmla="*/ 1200641 w 3299499"/>
                  <a:gd name="connsiteY158" fmla="*/ 633056 h 2224519"/>
                  <a:gd name="connsiteX159" fmla="*/ 1115230 w 3299499"/>
                  <a:gd name="connsiteY159" fmla="*/ 869194 h 2224519"/>
                  <a:gd name="connsiteX160" fmla="*/ 1100158 w 3299499"/>
                  <a:gd name="connsiteY160" fmla="*/ 1004845 h 2224519"/>
                  <a:gd name="connsiteX161" fmla="*/ 904215 w 3299499"/>
                  <a:gd name="connsiteY161" fmla="*/ 1014893 h 2224519"/>
                  <a:gd name="connsiteX162" fmla="*/ 929336 w 3299499"/>
                  <a:gd name="connsiteY162" fmla="*/ 1175667 h 2224519"/>
                  <a:gd name="connsiteX163" fmla="*/ 708272 w 3299499"/>
                  <a:gd name="connsiteY163" fmla="*/ 984749 h 2224519"/>
                  <a:gd name="connsiteX164" fmla="*/ 607789 w 3299499"/>
                  <a:gd name="connsiteY164" fmla="*/ 914411 h 2224519"/>
                  <a:gd name="connsiteX165" fmla="*/ 809594 w 3299499"/>
                  <a:gd name="connsiteY165" fmla="*/ 1313832 h 2224519"/>
                  <a:gd name="connsiteX166" fmla="*/ 512330 w 3299499"/>
                  <a:gd name="connsiteY166" fmla="*/ 1356538 h 2224519"/>
                  <a:gd name="connsiteX167" fmla="*/ 647983 w 3299499"/>
                  <a:gd name="connsiteY167" fmla="*/ 1874028 h 2224519"/>
                  <a:gd name="connsiteX168" fmla="*/ 537449 w 3299499"/>
                  <a:gd name="connsiteY168" fmla="*/ 1798666 h 2224519"/>
                  <a:gd name="connsiteX169" fmla="*/ 391749 w 3299499"/>
                  <a:gd name="connsiteY169" fmla="*/ 1733351 h 2224519"/>
                  <a:gd name="connsiteX170" fmla="*/ 230975 w 3299499"/>
                  <a:gd name="connsiteY170" fmla="*/ 1436924 h 2224519"/>
                  <a:gd name="connsiteX171" fmla="*/ 356580 w 3299499"/>
                  <a:gd name="connsiteY171" fmla="*/ 1668037 h 2224519"/>
                  <a:gd name="connsiteX172" fmla="*/ 431942 w 3299499"/>
                  <a:gd name="connsiteY172" fmla="*/ 1833835 h 2224519"/>
                  <a:gd name="connsiteX173" fmla="*/ 527402 w 3299499"/>
                  <a:gd name="connsiteY173" fmla="*/ 1874028 h 2224519"/>
                  <a:gd name="connsiteX174" fmla="*/ 507305 w 3299499"/>
                  <a:gd name="connsiteY174" fmla="*/ 1989585 h 2224519"/>
                  <a:gd name="connsiteX175" fmla="*/ 311362 w 3299499"/>
                  <a:gd name="connsiteY175" fmla="*/ 2180503 h 2224519"/>
                  <a:gd name="connsiteX176" fmla="*/ 250235 w 3299499"/>
                  <a:gd name="connsiteY176" fmla="*/ 2142821 h 2224519"/>
                  <a:gd name="connsiteX177" fmla="*/ 220927 w 3299499"/>
                  <a:gd name="connsiteY177" fmla="*/ 1989584 h 2224519"/>
                  <a:gd name="connsiteX178" fmla="*/ 120444 w 3299499"/>
                  <a:gd name="connsiteY178" fmla="*/ 1909197 h 2224519"/>
                  <a:gd name="connsiteX179" fmla="*/ 65177 w 3299499"/>
                  <a:gd name="connsiteY179" fmla="*/ 1869004 h 2224519"/>
                  <a:gd name="connsiteX180" fmla="*/ 80251 w 3299499"/>
                  <a:gd name="connsiteY180" fmla="*/ 1673060 h 2224519"/>
                  <a:gd name="connsiteX181" fmla="*/ 205854 w 3299499"/>
                  <a:gd name="connsiteY181" fmla="*/ 1813738 h 2224519"/>
                  <a:gd name="connsiteX182" fmla="*/ 301314 w 3299499"/>
                  <a:gd name="connsiteY182" fmla="*/ 1974512 h 2224519"/>
                  <a:gd name="connsiteX183" fmla="*/ 326435 w 3299499"/>
                  <a:gd name="connsiteY183" fmla="*/ 1863979 h 2224519"/>
                  <a:gd name="connsiteX184" fmla="*/ 175710 w 3299499"/>
                  <a:gd name="connsiteY184" fmla="*/ 1517311 h 2224519"/>
                  <a:gd name="connsiteX185" fmla="*/ 150589 w 3299499"/>
                  <a:gd name="connsiteY185" fmla="*/ 1482143 h 2224519"/>
                  <a:gd name="connsiteX186" fmla="*/ 30008 w 3299499"/>
                  <a:gd name="connsiteY186" fmla="*/ 1642916 h 2224519"/>
                  <a:gd name="connsiteX187" fmla="*/ 19959 w 3299499"/>
                  <a:gd name="connsiteY187" fmla="*/ 1798665 h 2224519"/>
                  <a:gd name="connsiteX188" fmla="*/ 75227 w 3299499"/>
                  <a:gd name="connsiteY188" fmla="*/ 1301271 h 2224519"/>
                  <a:gd name="connsiteX189" fmla="*/ 175709 w 3299499"/>
                  <a:gd name="connsiteY189" fmla="*/ 1341465 h 2224519"/>
                  <a:gd name="connsiteX190" fmla="*/ 170685 w 3299499"/>
                  <a:gd name="connsiteY190" fmla="*/ 1125426 h 2224519"/>
                  <a:gd name="connsiteX191" fmla="*/ 95322 w 3299499"/>
                  <a:gd name="connsiteY191" fmla="*/ 1235957 h 2224519"/>
                  <a:gd name="connsiteX192" fmla="*/ 180733 w 3299499"/>
                  <a:gd name="connsiteY192" fmla="*/ 1045039 h 2224519"/>
                  <a:gd name="connsiteX193" fmla="*/ 276193 w 3299499"/>
                  <a:gd name="connsiteY193" fmla="*/ 864168 h 2224519"/>
                  <a:gd name="connsiteX194" fmla="*/ 471298 w 3299499"/>
                  <a:gd name="connsiteY194"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3035772 w 3299499"/>
                  <a:gd name="connsiteY67" fmla="*/ 684521 h 2224519"/>
                  <a:gd name="connsiteX68" fmla="*/ 2894083 w 3299499"/>
                  <a:gd name="connsiteY68" fmla="*/ 439478 h 2224519"/>
                  <a:gd name="connsiteX69" fmla="*/ 3022347 w 3299499"/>
                  <a:gd name="connsiteY69" fmla="*/ 600842 h 2224519"/>
                  <a:gd name="connsiteX70" fmla="*/ 3146474 w 3299499"/>
                  <a:gd name="connsiteY70" fmla="*/ 824271 h 2224519"/>
                  <a:gd name="connsiteX71" fmla="*/ 3295297 w 3299499"/>
                  <a:gd name="connsiteY71" fmla="*/ 1254404 h 2224519"/>
                  <a:gd name="connsiteX72" fmla="*/ 3022994 w 3299499"/>
                  <a:gd name="connsiteY72" fmla="*/ 1569182 h 2224519"/>
                  <a:gd name="connsiteX73" fmla="*/ 2712657 w 3299499"/>
                  <a:gd name="connsiteY73" fmla="*/ 1572996 h 2224519"/>
                  <a:gd name="connsiteX74" fmla="*/ 2364994 w 3299499"/>
                  <a:gd name="connsiteY74" fmla="*/ 1739684 h 2224519"/>
                  <a:gd name="connsiteX75" fmla="*/ 1741107 w 3299499"/>
                  <a:gd name="connsiteY75" fmla="*/ 1953996 h 2224519"/>
                  <a:gd name="connsiteX76" fmla="*/ 1783969 w 3299499"/>
                  <a:gd name="connsiteY76" fmla="*/ 1796834 h 2224519"/>
                  <a:gd name="connsiteX77" fmla="*/ 1836357 w 3299499"/>
                  <a:gd name="connsiteY77" fmla="*/ 1606334 h 2224519"/>
                  <a:gd name="connsiteX78" fmla="*/ 2164969 w 3299499"/>
                  <a:gd name="connsiteY78" fmla="*/ 1577759 h 2224519"/>
                  <a:gd name="connsiteX79" fmla="*/ 2050669 w 3299499"/>
                  <a:gd name="connsiteY79" fmla="*/ 1434884 h 2224519"/>
                  <a:gd name="connsiteX80" fmla="*/ 2241169 w 3299499"/>
                  <a:gd name="connsiteY80" fmla="*/ 1339634 h 2224519"/>
                  <a:gd name="connsiteX81" fmla="*/ 2339650 w 3299499"/>
                  <a:gd name="connsiteY81" fmla="*/ 1482143 h 2224519"/>
                  <a:gd name="connsiteX82" fmla="*/ 2331894 w 3299499"/>
                  <a:gd name="connsiteY82" fmla="*/ 1673849 h 2224519"/>
                  <a:gd name="connsiteX83" fmla="*/ 2343788 w 3299499"/>
                  <a:gd name="connsiteY83" fmla="*/ 1428354 h 2224519"/>
                  <a:gd name="connsiteX84" fmla="*/ 2720306 w 3299499"/>
                  <a:gd name="connsiteY84" fmla="*/ 1293883 h 2224519"/>
                  <a:gd name="connsiteX85" fmla="*/ 2888869 w 3299499"/>
                  <a:gd name="connsiteY85" fmla="*/ 1406308 h 2224519"/>
                  <a:gd name="connsiteX86" fmla="*/ 2769954 w 3299499"/>
                  <a:gd name="connsiteY86" fmla="*/ 1300090 h 2224519"/>
                  <a:gd name="connsiteX87" fmla="*/ 2889945 w 3299499"/>
                  <a:gd name="connsiteY87" fmla="*/ 1304227 h 2224519"/>
                  <a:gd name="connsiteX88" fmla="*/ 3067860 w 3299499"/>
                  <a:gd name="connsiteY88" fmla="*/ 1432491 h 2224519"/>
                  <a:gd name="connsiteX89" fmla="*/ 3217093 w 3299499"/>
                  <a:gd name="connsiteY89" fmla="*/ 1277570 h 2224519"/>
                  <a:gd name="connsiteX90" fmla="*/ 3237501 w 3299499"/>
                  <a:gd name="connsiteY90" fmla="*/ 1072524 h 2224519"/>
                  <a:gd name="connsiteX91" fmla="*/ 3071998 w 3299499"/>
                  <a:gd name="connsiteY91" fmla="*/ 1386978 h 2224519"/>
                  <a:gd name="connsiteX92" fmla="*/ 3109236 w 3299499"/>
                  <a:gd name="connsiteY92" fmla="*/ 1312503 h 2224519"/>
                  <a:gd name="connsiteX93" fmla="*/ 2894083 w 3299499"/>
                  <a:gd name="connsiteY93" fmla="*/ 1266989 h 2224519"/>
                  <a:gd name="connsiteX94" fmla="*/ 2794782 w 3299499"/>
                  <a:gd name="connsiteY94" fmla="*/ 1204926 h 2224519"/>
                  <a:gd name="connsiteX95" fmla="*/ 2584069 w 3299499"/>
                  <a:gd name="connsiteY95" fmla="*/ 1239621 h 2224519"/>
                  <a:gd name="connsiteX96" fmla="*/ 2044267 w 3299499"/>
                  <a:gd name="connsiteY96" fmla="*/ 1386634 h 2224519"/>
                  <a:gd name="connsiteX97" fmla="*/ 2005425 w 3299499"/>
                  <a:gd name="connsiteY97" fmla="*/ 1225334 h 2224519"/>
                  <a:gd name="connsiteX98" fmla="*/ 2372137 w 3299499"/>
                  <a:gd name="connsiteY98" fmla="*/ 1108652 h 2224519"/>
                  <a:gd name="connsiteX99" fmla="*/ 2803144 w 3299499"/>
                  <a:gd name="connsiteY99" fmla="*/ 1101508 h 2224519"/>
                  <a:gd name="connsiteX100" fmla="*/ 2560257 w 3299499"/>
                  <a:gd name="connsiteY100" fmla="*/ 820521 h 2224519"/>
                  <a:gd name="connsiteX101" fmla="*/ 2226881 w 3299499"/>
                  <a:gd name="connsiteY101" fmla="*/ 1049121 h 2224519"/>
                  <a:gd name="connsiteX102" fmla="*/ 2105637 w 3299499"/>
                  <a:gd name="connsiteY102" fmla="*/ 967096 h 2224519"/>
                  <a:gd name="connsiteX103" fmla="*/ 1771168 w 3299499"/>
                  <a:gd name="connsiteY103" fmla="*/ 1203194 h 2224519"/>
                  <a:gd name="connsiteX104" fmla="*/ 1666272 w 3299499"/>
                  <a:gd name="connsiteY104" fmla="*/ 1103537 h 2224519"/>
                  <a:gd name="connsiteX105" fmla="*/ 1333340 w 3299499"/>
                  <a:gd name="connsiteY105" fmla="*/ 1505003 h 2224519"/>
                  <a:gd name="connsiteX106" fmla="*/ 1260930 w 3299499"/>
                  <a:gd name="connsiteY106" fmla="*/ 1457024 h 2224519"/>
                  <a:gd name="connsiteX107" fmla="*/ 1613074 w 3299499"/>
                  <a:gd name="connsiteY107" fmla="*/ 1076685 h 2224519"/>
                  <a:gd name="connsiteX108" fmla="*/ 1920715 w 3299499"/>
                  <a:gd name="connsiteY108" fmla="*/ 821267 h 2224519"/>
                  <a:gd name="connsiteX109" fmla="*/ 1829273 w 3299499"/>
                  <a:gd name="connsiteY109" fmla="*/ 817291 h 2224519"/>
                  <a:gd name="connsiteX110" fmla="*/ 1773614 w 3299499"/>
                  <a:gd name="connsiteY110" fmla="*/ 761632 h 2224519"/>
                  <a:gd name="connsiteX111" fmla="*/ 1456874 w 3299499"/>
                  <a:gd name="connsiteY111" fmla="*/ 1004847 h 2224519"/>
                  <a:gd name="connsiteX112" fmla="*/ 1527211 w 3299499"/>
                  <a:gd name="connsiteY112" fmla="*/ 753639 h 2224519"/>
                  <a:gd name="connsiteX113" fmla="*/ 1421703 w 3299499"/>
                  <a:gd name="connsiteY113" fmla="*/ 834026 h 2224519"/>
                  <a:gd name="connsiteX114" fmla="*/ 1512138 w 3299499"/>
                  <a:gd name="connsiteY114" fmla="*/ 834026 h 2224519"/>
                  <a:gd name="connsiteX115" fmla="*/ 1371461 w 3299499"/>
                  <a:gd name="connsiteY115" fmla="*/ 1019920 h 2224519"/>
                  <a:gd name="connsiteX116" fmla="*/ 1115228 w 3299499"/>
                  <a:gd name="connsiteY116" fmla="*/ 1246008 h 2224519"/>
                  <a:gd name="connsiteX117" fmla="*/ 907141 w 3299499"/>
                  <a:gd name="connsiteY117" fmla="*/ 1537410 h 2224519"/>
                  <a:gd name="connsiteX118" fmla="*/ 858995 w 3299499"/>
                  <a:gd name="connsiteY118" fmla="*/ 1612773 h 2224519"/>
                  <a:gd name="connsiteX119" fmla="*/ 1009720 w 3299499"/>
                  <a:gd name="connsiteY119" fmla="*/ 1909199 h 2224519"/>
                  <a:gd name="connsiteX120" fmla="*/ 1100156 w 3299499"/>
                  <a:gd name="connsiteY120" fmla="*/ 1889102 h 2224519"/>
                  <a:gd name="connsiteX121" fmla="*/ 1243117 w 3299499"/>
                  <a:gd name="connsiteY121" fmla="*/ 1429806 h 2224519"/>
                  <a:gd name="connsiteX122" fmla="*/ 1356169 w 3299499"/>
                  <a:gd name="connsiteY122" fmla="*/ 1501105 h 2224519"/>
                  <a:gd name="connsiteX123" fmla="*/ 1352194 w 3299499"/>
                  <a:gd name="connsiteY123" fmla="*/ 1596520 h 2224519"/>
                  <a:gd name="connsiteX124" fmla="*/ 1324384 w 3299499"/>
                  <a:gd name="connsiteY124" fmla="*/ 1770376 h 2224519"/>
                  <a:gd name="connsiteX125" fmla="*/ 1416465 w 3299499"/>
                  <a:gd name="connsiteY125" fmla="*/ 1910842 h 2224519"/>
                  <a:gd name="connsiteX126" fmla="*/ 1340269 w 3299499"/>
                  <a:gd name="connsiteY126" fmla="*/ 1640250 h 2224519"/>
                  <a:gd name="connsiteX127" fmla="*/ 1606637 w 3299499"/>
                  <a:gd name="connsiteY127" fmla="*/ 1513030 h 2224519"/>
                  <a:gd name="connsiteX128" fmla="*/ 1723643 w 3299499"/>
                  <a:gd name="connsiteY128" fmla="*/ 1293596 h 2224519"/>
                  <a:gd name="connsiteX129" fmla="*/ 1989073 w 3299499"/>
                  <a:gd name="connsiteY129" fmla="*/ 1262840 h 2224519"/>
                  <a:gd name="connsiteX130" fmla="*/ 1885956 w 3299499"/>
                  <a:gd name="connsiteY130" fmla="*/ 1550615 h 2224519"/>
                  <a:gd name="connsiteX131" fmla="*/ 1755393 w 3299499"/>
                  <a:gd name="connsiteY131" fmla="*/ 1719046 h 2224519"/>
                  <a:gd name="connsiteX132" fmla="*/ 1596312 w 3299499"/>
                  <a:gd name="connsiteY132" fmla="*/ 2013962 h 2224519"/>
                  <a:gd name="connsiteX133" fmla="*/ 1574831 w 3299499"/>
                  <a:gd name="connsiteY133" fmla="*/ 1921749 h 2224519"/>
                  <a:gd name="connsiteX134" fmla="*/ 1471464 w 3299499"/>
                  <a:gd name="connsiteY134" fmla="*/ 2065646 h 2224519"/>
                  <a:gd name="connsiteX135" fmla="*/ 1582781 w 3299499"/>
                  <a:gd name="connsiteY135" fmla="*/ 2133232 h 2224519"/>
                  <a:gd name="connsiteX136" fmla="*/ 1451584 w 3299499"/>
                  <a:gd name="connsiteY136" fmla="*/ 2200818 h 2224519"/>
                  <a:gd name="connsiteX137" fmla="*/ 1228948 w 3299499"/>
                  <a:gd name="connsiteY137" fmla="*/ 2208769 h 2224519"/>
                  <a:gd name="connsiteX138" fmla="*/ 982457 w 3299499"/>
                  <a:gd name="connsiteY138" fmla="*/ 2216722 h 2224519"/>
                  <a:gd name="connsiteX139" fmla="*/ 966555 w 3299499"/>
                  <a:gd name="connsiteY139" fmla="*/ 2137207 h 2224519"/>
                  <a:gd name="connsiteX140" fmla="*/ 1197143 w 3299499"/>
                  <a:gd name="connsiteY140" fmla="*/ 2161061 h 2224519"/>
                  <a:gd name="connsiteX141" fmla="*/ 1324364 w 3299499"/>
                  <a:gd name="connsiteY141" fmla="*/ 2141182 h 2224519"/>
                  <a:gd name="connsiteX142" fmla="*/ 1280632 w 3299499"/>
                  <a:gd name="connsiteY142" fmla="*/ 1954329 h 2224519"/>
                  <a:gd name="connsiteX143" fmla="*/ 1407852 w 3299499"/>
                  <a:gd name="connsiteY143" fmla="*/ 1926500 h 2224519"/>
                  <a:gd name="connsiteX144" fmla="*/ 1247453 w 3299499"/>
                  <a:gd name="connsiteY144" fmla="*/ 1884840 h 2224519"/>
                  <a:gd name="connsiteX145" fmla="*/ 1182614 w 3299499"/>
                  <a:gd name="connsiteY145" fmla="*/ 2054900 h 2224519"/>
                  <a:gd name="connsiteX146" fmla="*/ 1024793 w 3299499"/>
                  <a:gd name="connsiteY146" fmla="*/ 2120214 h 2224519"/>
                  <a:gd name="connsiteX147" fmla="*/ 884116 w 3299499"/>
                  <a:gd name="connsiteY147" fmla="*/ 1758474 h 2224519"/>
                  <a:gd name="connsiteX148" fmla="*/ 843922 w 3299499"/>
                  <a:gd name="connsiteY148" fmla="*/ 2069973 h 2224519"/>
                  <a:gd name="connsiteX149" fmla="*/ 703246 w 3299499"/>
                  <a:gd name="connsiteY149" fmla="*/ 1657991 h 2224519"/>
                  <a:gd name="connsiteX150" fmla="*/ 803729 w 3299499"/>
                  <a:gd name="connsiteY150" fmla="*/ 1406782 h 2224519"/>
                  <a:gd name="connsiteX151" fmla="*/ 884115 w 3299499"/>
                  <a:gd name="connsiteY151" fmla="*/ 1246008 h 2224519"/>
                  <a:gd name="connsiteX152" fmla="*/ 1160446 w 3299499"/>
                  <a:gd name="connsiteY152" fmla="*/ 1125427 h 2224519"/>
                  <a:gd name="connsiteX153" fmla="*/ 1637744 w 3299499"/>
                  <a:gd name="connsiteY153" fmla="*/ 648131 h 2224519"/>
                  <a:gd name="connsiteX154" fmla="*/ 1763348 w 3299499"/>
                  <a:gd name="connsiteY154" fmla="*/ 336632 h 2224519"/>
                  <a:gd name="connsiteX155" fmla="*/ 1642768 w 3299499"/>
                  <a:gd name="connsiteY155" fmla="*/ 376825 h 2224519"/>
                  <a:gd name="connsiteX156" fmla="*/ 1451848 w 3299499"/>
                  <a:gd name="connsiteY156" fmla="*/ 658179 h 2224519"/>
                  <a:gd name="connsiteX157" fmla="*/ 1170498 w 3299499"/>
                  <a:gd name="connsiteY157" fmla="*/ 497404 h 2224519"/>
                  <a:gd name="connsiteX158" fmla="*/ 1200641 w 3299499"/>
                  <a:gd name="connsiteY158" fmla="*/ 633056 h 2224519"/>
                  <a:gd name="connsiteX159" fmla="*/ 1115230 w 3299499"/>
                  <a:gd name="connsiteY159" fmla="*/ 869194 h 2224519"/>
                  <a:gd name="connsiteX160" fmla="*/ 1100158 w 3299499"/>
                  <a:gd name="connsiteY160" fmla="*/ 1004845 h 2224519"/>
                  <a:gd name="connsiteX161" fmla="*/ 904215 w 3299499"/>
                  <a:gd name="connsiteY161" fmla="*/ 1014893 h 2224519"/>
                  <a:gd name="connsiteX162" fmla="*/ 929336 w 3299499"/>
                  <a:gd name="connsiteY162" fmla="*/ 1175667 h 2224519"/>
                  <a:gd name="connsiteX163" fmla="*/ 708272 w 3299499"/>
                  <a:gd name="connsiteY163" fmla="*/ 984749 h 2224519"/>
                  <a:gd name="connsiteX164" fmla="*/ 607789 w 3299499"/>
                  <a:gd name="connsiteY164" fmla="*/ 914411 h 2224519"/>
                  <a:gd name="connsiteX165" fmla="*/ 809594 w 3299499"/>
                  <a:gd name="connsiteY165" fmla="*/ 1313832 h 2224519"/>
                  <a:gd name="connsiteX166" fmla="*/ 512330 w 3299499"/>
                  <a:gd name="connsiteY166" fmla="*/ 1356538 h 2224519"/>
                  <a:gd name="connsiteX167" fmla="*/ 647983 w 3299499"/>
                  <a:gd name="connsiteY167" fmla="*/ 1874028 h 2224519"/>
                  <a:gd name="connsiteX168" fmla="*/ 537449 w 3299499"/>
                  <a:gd name="connsiteY168" fmla="*/ 1798666 h 2224519"/>
                  <a:gd name="connsiteX169" fmla="*/ 391749 w 3299499"/>
                  <a:gd name="connsiteY169" fmla="*/ 1733351 h 2224519"/>
                  <a:gd name="connsiteX170" fmla="*/ 230975 w 3299499"/>
                  <a:gd name="connsiteY170" fmla="*/ 1436924 h 2224519"/>
                  <a:gd name="connsiteX171" fmla="*/ 356580 w 3299499"/>
                  <a:gd name="connsiteY171" fmla="*/ 1668037 h 2224519"/>
                  <a:gd name="connsiteX172" fmla="*/ 431942 w 3299499"/>
                  <a:gd name="connsiteY172" fmla="*/ 1833835 h 2224519"/>
                  <a:gd name="connsiteX173" fmla="*/ 527402 w 3299499"/>
                  <a:gd name="connsiteY173" fmla="*/ 1874028 h 2224519"/>
                  <a:gd name="connsiteX174" fmla="*/ 507305 w 3299499"/>
                  <a:gd name="connsiteY174" fmla="*/ 1989585 h 2224519"/>
                  <a:gd name="connsiteX175" fmla="*/ 311362 w 3299499"/>
                  <a:gd name="connsiteY175" fmla="*/ 2180503 h 2224519"/>
                  <a:gd name="connsiteX176" fmla="*/ 250235 w 3299499"/>
                  <a:gd name="connsiteY176" fmla="*/ 2142821 h 2224519"/>
                  <a:gd name="connsiteX177" fmla="*/ 220927 w 3299499"/>
                  <a:gd name="connsiteY177" fmla="*/ 1989584 h 2224519"/>
                  <a:gd name="connsiteX178" fmla="*/ 120444 w 3299499"/>
                  <a:gd name="connsiteY178" fmla="*/ 1909197 h 2224519"/>
                  <a:gd name="connsiteX179" fmla="*/ 65177 w 3299499"/>
                  <a:gd name="connsiteY179" fmla="*/ 1869004 h 2224519"/>
                  <a:gd name="connsiteX180" fmla="*/ 80251 w 3299499"/>
                  <a:gd name="connsiteY180" fmla="*/ 1673060 h 2224519"/>
                  <a:gd name="connsiteX181" fmla="*/ 205854 w 3299499"/>
                  <a:gd name="connsiteY181" fmla="*/ 1813738 h 2224519"/>
                  <a:gd name="connsiteX182" fmla="*/ 301314 w 3299499"/>
                  <a:gd name="connsiteY182" fmla="*/ 1974512 h 2224519"/>
                  <a:gd name="connsiteX183" fmla="*/ 326435 w 3299499"/>
                  <a:gd name="connsiteY183" fmla="*/ 1863979 h 2224519"/>
                  <a:gd name="connsiteX184" fmla="*/ 175710 w 3299499"/>
                  <a:gd name="connsiteY184" fmla="*/ 1517311 h 2224519"/>
                  <a:gd name="connsiteX185" fmla="*/ 150589 w 3299499"/>
                  <a:gd name="connsiteY185" fmla="*/ 1482143 h 2224519"/>
                  <a:gd name="connsiteX186" fmla="*/ 30008 w 3299499"/>
                  <a:gd name="connsiteY186" fmla="*/ 1642916 h 2224519"/>
                  <a:gd name="connsiteX187" fmla="*/ 19959 w 3299499"/>
                  <a:gd name="connsiteY187" fmla="*/ 1798665 h 2224519"/>
                  <a:gd name="connsiteX188" fmla="*/ 75227 w 3299499"/>
                  <a:gd name="connsiteY188" fmla="*/ 1301271 h 2224519"/>
                  <a:gd name="connsiteX189" fmla="*/ 175709 w 3299499"/>
                  <a:gd name="connsiteY189" fmla="*/ 1341465 h 2224519"/>
                  <a:gd name="connsiteX190" fmla="*/ 170685 w 3299499"/>
                  <a:gd name="connsiteY190" fmla="*/ 1125426 h 2224519"/>
                  <a:gd name="connsiteX191" fmla="*/ 95322 w 3299499"/>
                  <a:gd name="connsiteY191" fmla="*/ 1235957 h 2224519"/>
                  <a:gd name="connsiteX192" fmla="*/ 180733 w 3299499"/>
                  <a:gd name="connsiteY192" fmla="*/ 1045039 h 2224519"/>
                  <a:gd name="connsiteX193" fmla="*/ 276193 w 3299499"/>
                  <a:gd name="connsiteY193" fmla="*/ 864168 h 2224519"/>
                  <a:gd name="connsiteX194" fmla="*/ 471298 w 3299499"/>
                  <a:gd name="connsiteY194"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3035772 w 3299499"/>
                  <a:gd name="connsiteY67" fmla="*/ 684521 h 2224519"/>
                  <a:gd name="connsiteX68" fmla="*/ 2906496 w 3299499"/>
                  <a:gd name="connsiteY68" fmla="*/ 522229 h 2224519"/>
                  <a:gd name="connsiteX69" fmla="*/ 2894083 w 3299499"/>
                  <a:gd name="connsiteY69" fmla="*/ 439478 h 2224519"/>
                  <a:gd name="connsiteX70" fmla="*/ 3022347 w 3299499"/>
                  <a:gd name="connsiteY70" fmla="*/ 600842 h 2224519"/>
                  <a:gd name="connsiteX71" fmla="*/ 3146474 w 3299499"/>
                  <a:gd name="connsiteY71" fmla="*/ 824271 h 2224519"/>
                  <a:gd name="connsiteX72" fmla="*/ 3295297 w 3299499"/>
                  <a:gd name="connsiteY72" fmla="*/ 1254404 h 2224519"/>
                  <a:gd name="connsiteX73" fmla="*/ 3022994 w 3299499"/>
                  <a:gd name="connsiteY73" fmla="*/ 1569182 h 2224519"/>
                  <a:gd name="connsiteX74" fmla="*/ 2712657 w 3299499"/>
                  <a:gd name="connsiteY74" fmla="*/ 1572996 h 2224519"/>
                  <a:gd name="connsiteX75" fmla="*/ 2364994 w 3299499"/>
                  <a:gd name="connsiteY75" fmla="*/ 1739684 h 2224519"/>
                  <a:gd name="connsiteX76" fmla="*/ 1741107 w 3299499"/>
                  <a:gd name="connsiteY76" fmla="*/ 1953996 h 2224519"/>
                  <a:gd name="connsiteX77" fmla="*/ 1783969 w 3299499"/>
                  <a:gd name="connsiteY77" fmla="*/ 1796834 h 2224519"/>
                  <a:gd name="connsiteX78" fmla="*/ 1836357 w 3299499"/>
                  <a:gd name="connsiteY78" fmla="*/ 1606334 h 2224519"/>
                  <a:gd name="connsiteX79" fmla="*/ 2164969 w 3299499"/>
                  <a:gd name="connsiteY79" fmla="*/ 1577759 h 2224519"/>
                  <a:gd name="connsiteX80" fmla="*/ 2050669 w 3299499"/>
                  <a:gd name="connsiteY80" fmla="*/ 1434884 h 2224519"/>
                  <a:gd name="connsiteX81" fmla="*/ 2241169 w 3299499"/>
                  <a:gd name="connsiteY81" fmla="*/ 1339634 h 2224519"/>
                  <a:gd name="connsiteX82" fmla="*/ 2339650 w 3299499"/>
                  <a:gd name="connsiteY82" fmla="*/ 1482143 h 2224519"/>
                  <a:gd name="connsiteX83" fmla="*/ 2331894 w 3299499"/>
                  <a:gd name="connsiteY83" fmla="*/ 1673849 h 2224519"/>
                  <a:gd name="connsiteX84" fmla="*/ 2343788 w 3299499"/>
                  <a:gd name="connsiteY84" fmla="*/ 1428354 h 2224519"/>
                  <a:gd name="connsiteX85" fmla="*/ 2720306 w 3299499"/>
                  <a:gd name="connsiteY85" fmla="*/ 1293883 h 2224519"/>
                  <a:gd name="connsiteX86" fmla="*/ 2888869 w 3299499"/>
                  <a:gd name="connsiteY86" fmla="*/ 1406308 h 2224519"/>
                  <a:gd name="connsiteX87" fmla="*/ 2769954 w 3299499"/>
                  <a:gd name="connsiteY87" fmla="*/ 1300090 h 2224519"/>
                  <a:gd name="connsiteX88" fmla="*/ 2889945 w 3299499"/>
                  <a:gd name="connsiteY88" fmla="*/ 1304227 h 2224519"/>
                  <a:gd name="connsiteX89" fmla="*/ 3067860 w 3299499"/>
                  <a:gd name="connsiteY89" fmla="*/ 1432491 h 2224519"/>
                  <a:gd name="connsiteX90" fmla="*/ 3217093 w 3299499"/>
                  <a:gd name="connsiteY90" fmla="*/ 1277570 h 2224519"/>
                  <a:gd name="connsiteX91" fmla="*/ 3237501 w 3299499"/>
                  <a:gd name="connsiteY91" fmla="*/ 1072524 h 2224519"/>
                  <a:gd name="connsiteX92" fmla="*/ 3071998 w 3299499"/>
                  <a:gd name="connsiteY92" fmla="*/ 1386978 h 2224519"/>
                  <a:gd name="connsiteX93" fmla="*/ 3109236 w 3299499"/>
                  <a:gd name="connsiteY93" fmla="*/ 1312503 h 2224519"/>
                  <a:gd name="connsiteX94" fmla="*/ 2894083 w 3299499"/>
                  <a:gd name="connsiteY94" fmla="*/ 1266989 h 2224519"/>
                  <a:gd name="connsiteX95" fmla="*/ 2794782 w 3299499"/>
                  <a:gd name="connsiteY95" fmla="*/ 1204926 h 2224519"/>
                  <a:gd name="connsiteX96" fmla="*/ 2584069 w 3299499"/>
                  <a:gd name="connsiteY96" fmla="*/ 1239621 h 2224519"/>
                  <a:gd name="connsiteX97" fmla="*/ 2044267 w 3299499"/>
                  <a:gd name="connsiteY97" fmla="*/ 1386634 h 2224519"/>
                  <a:gd name="connsiteX98" fmla="*/ 2005425 w 3299499"/>
                  <a:gd name="connsiteY98" fmla="*/ 1225334 h 2224519"/>
                  <a:gd name="connsiteX99" fmla="*/ 2372137 w 3299499"/>
                  <a:gd name="connsiteY99" fmla="*/ 1108652 h 2224519"/>
                  <a:gd name="connsiteX100" fmla="*/ 2803144 w 3299499"/>
                  <a:gd name="connsiteY100" fmla="*/ 1101508 h 2224519"/>
                  <a:gd name="connsiteX101" fmla="*/ 2560257 w 3299499"/>
                  <a:gd name="connsiteY101" fmla="*/ 820521 h 2224519"/>
                  <a:gd name="connsiteX102" fmla="*/ 2226881 w 3299499"/>
                  <a:gd name="connsiteY102" fmla="*/ 1049121 h 2224519"/>
                  <a:gd name="connsiteX103" fmla="*/ 2105637 w 3299499"/>
                  <a:gd name="connsiteY103" fmla="*/ 967096 h 2224519"/>
                  <a:gd name="connsiteX104" fmla="*/ 1771168 w 3299499"/>
                  <a:gd name="connsiteY104" fmla="*/ 1203194 h 2224519"/>
                  <a:gd name="connsiteX105" fmla="*/ 1666272 w 3299499"/>
                  <a:gd name="connsiteY105" fmla="*/ 1103537 h 2224519"/>
                  <a:gd name="connsiteX106" fmla="*/ 1333340 w 3299499"/>
                  <a:gd name="connsiteY106" fmla="*/ 1505003 h 2224519"/>
                  <a:gd name="connsiteX107" fmla="*/ 1260930 w 3299499"/>
                  <a:gd name="connsiteY107" fmla="*/ 1457024 h 2224519"/>
                  <a:gd name="connsiteX108" fmla="*/ 1613074 w 3299499"/>
                  <a:gd name="connsiteY108" fmla="*/ 1076685 h 2224519"/>
                  <a:gd name="connsiteX109" fmla="*/ 1920715 w 3299499"/>
                  <a:gd name="connsiteY109" fmla="*/ 821267 h 2224519"/>
                  <a:gd name="connsiteX110" fmla="*/ 1829273 w 3299499"/>
                  <a:gd name="connsiteY110" fmla="*/ 817291 h 2224519"/>
                  <a:gd name="connsiteX111" fmla="*/ 1773614 w 3299499"/>
                  <a:gd name="connsiteY111" fmla="*/ 761632 h 2224519"/>
                  <a:gd name="connsiteX112" fmla="*/ 1456874 w 3299499"/>
                  <a:gd name="connsiteY112" fmla="*/ 1004847 h 2224519"/>
                  <a:gd name="connsiteX113" fmla="*/ 1527211 w 3299499"/>
                  <a:gd name="connsiteY113" fmla="*/ 753639 h 2224519"/>
                  <a:gd name="connsiteX114" fmla="*/ 1421703 w 3299499"/>
                  <a:gd name="connsiteY114" fmla="*/ 834026 h 2224519"/>
                  <a:gd name="connsiteX115" fmla="*/ 1512138 w 3299499"/>
                  <a:gd name="connsiteY115" fmla="*/ 834026 h 2224519"/>
                  <a:gd name="connsiteX116" fmla="*/ 1371461 w 3299499"/>
                  <a:gd name="connsiteY116" fmla="*/ 1019920 h 2224519"/>
                  <a:gd name="connsiteX117" fmla="*/ 1115228 w 3299499"/>
                  <a:gd name="connsiteY117" fmla="*/ 1246008 h 2224519"/>
                  <a:gd name="connsiteX118" fmla="*/ 907141 w 3299499"/>
                  <a:gd name="connsiteY118" fmla="*/ 1537410 h 2224519"/>
                  <a:gd name="connsiteX119" fmla="*/ 858995 w 3299499"/>
                  <a:gd name="connsiteY119" fmla="*/ 1612773 h 2224519"/>
                  <a:gd name="connsiteX120" fmla="*/ 1009720 w 3299499"/>
                  <a:gd name="connsiteY120" fmla="*/ 1909199 h 2224519"/>
                  <a:gd name="connsiteX121" fmla="*/ 1100156 w 3299499"/>
                  <a:gd name="connsiteY121" fmla="*/ 1889102 h 2224519"/>
                  <a:gd name="connsiteX122" fmla="*/ 1243117 w 3299499"/>
                  <a:gd name="connsiteY122" fmla="*/ 1429806 h 2224519"/>
                  <a:gd name="connsiteX123" fmla="*/ 1356169 w 3299499"/>
                  <a:gd name="connsiteY123" fmla="*/ 1501105 h 2224519"/>
                  <a:gd name="connsiteX124" fmla="*/ 1352194 w 3299499"/>
                  <a:gd name="connsiteY124" fmla="*/ 1596520 h 2224519"/>
                  <a:gd name="connsiteX125" fmla="*/ 1324384 w 3299499"/>
                  <a:gd name="connsiteY125" fmla="*/ 1770376 h 2224519"/>
                  <a:gd name="connsiteX126" fmla="*/ 1416465 w 3299499"/>
                  <a:gd name="connsiteY126" fmla="*/ 1910842 h 2224519"/>
                  <a:gd name="connsiteX127" fmla="*/ 1340269 w 3299499"/>
                  <a:gd name="connsiteY127" fmla="*/ 1640250 h 2224519"/>
                  <a:gd name="connsiteX128" fmla="*/ 1606637 w 3299499"/>
                  <a:gd name="connsiteY128" fmla="*/ 1513030 h 2224519"/>
                  <a:gd name="connsiteX129" fmla="*/ 1723643 w 3299499"/>
                  <a:gd name="connsiteY129" fmla="*/ 1293596 h 2224519"/>
                  <a:gd name="connsiteX130" fmla="*/ 1989073 w 3299499"/>
                  <a:gd name="connsiteY130" fmla="*/ 1262840 h 2224519"/>
                  <a:gd name="connsiteX131" fmla="*/ 1885956 w 3299499"/>
                  <a:gd name="connsiteY131" fmla="*/ 1550615 h 2224519"/>
                  <a:gd name="connsiteX132" fmla="*/ 1755393 w 3299499"/>
                  <a:gd name="connsiteY132" fmla="*/ 1719046 h 2224519"/>
                  <a:gd name="connsiteX133" fmla="*/ 1596312 w 3299499"/>
                  <a:gd name="connsiteY133" fmla="*/ 2013962 h 2224519"/>
                  <a:gd name="connsiteX134" fmla="*/ 1574831 w 3299499"/>
                  <a:gd name="connsiteY134" fmla="*/ 1921749 h 2224519"/>
                  <a:gd name="connsiteX135" fmla="*/ 1471464 w 3299499"/>
                  <a:gd name="connsiteY135" fmla="*/ 2065646 h 2224519"/>
                  <a:gd name="connsiteX136" fmla="*/ 1582781 w 3299499"/>
                  <a:gd name="connsiteY136" fmla="*/ 2133232 h 2224519"/>
                  <a:gd name="connsiteX137" fmla="*/ 1451584 w 3299499"/>
                  <a:gd name="connsiteY137" fmla="*/ 2200818 h 2224519"/>
                  <a:gd name="connsiteX138" fmla="*/ 1228948 w 3299499"/>
                  <a:gd name="connsiteY138" fmla="*/ 2208769 h 2224519"/>
                  <a:gd name="connsiteX139" fmla="*/ 982457 w 3299499"/>
                  <a:gd name="connsiteY139" fmla="*/ 2216722 h 2224519"/>
                  <a:gd name="connsiteX140" fmla="*/ 966555 w 3299499"/>
                  <a:gd name="connsiteY140" fmla="*/ 2137207 h 2224519"/>
                  <a:gd name="connsiteX141" fmla="*/ 1197143 w 3299499"/>
                  <a:gd name="connsiteY141" fmla="*/ 2161061 h 2224519"/>
                  <a:gd name="connsiteX142" fmla="*/ 1324364 w 3299499"/>
                  <a:gd name="connsiteY142" fmla="*/ 2141182 h 2224519"/>
                  <a:gd name="connsiteX143" fmla="*/ 1280632 w 3299499"/>
                  <a:gd name="connsiteY143" fmla="*/ 1954329 h 2224519"/>
                  <a:gd name="connsiteX144" fmla="*/ 1407852 w 3299499"/>
                  <a:gd name="connsiteY144" fmla="*/ 1926500 h 2224519"/>
                  <a:gd name="connsiteX145" fmla="*/ 1247453 w 3299499"/>
                  <a:gd name="connsiteY145" fmla="*/ 1884840 h 2224519"/>
                  <a:gd name="connsiteX146" fmla="*/ 1182614 w 3299499"/>
                  <a:gd name="connsiteY146" fmla="*/ 2054900 h 2224519"/>
                  <a:gd name="connsiteX147" fmla="*/ 1024793 w 3299499"/>
                  <a:gd name="connsiteY147" fmla="*/ 2120214 h 2224519"/>
                  <a:gd name="connsiteX148" fmla="*/ 884116 w 3299499"/>
                  <a:gd name="connsiteY148" fmla="*/ 1758474 h 2224519"/>
                  <a:gd name="connsiteX149" fmla="*/ 843922 w 3299499"/>
                  <a:gd name="connsiteY149" fmla="*/ 2069973 h 2224519"/>
                  <a:gd name="connsiteX150" fmla="*/ 703246 w 3299499"/>
                  <a:gd name="connsiteY150" fmla="*/ 1657991 h 2224519"/>
                  <a:gd name="connsiteX151" fmla="*/ 803729 w 3299499"/>
                  <a:gd name="connsiteY151" fmla="*/ 1406782 h 2224519"/>
                  <a:gd name="connsiteX152" fmla="*/ 884115 w 3299499"/>
                  <a:gd name="connsiteY152" fmla="*/ 1246008 h 2224519"/>
                  <a:gd name="connsiteX153" fmla="*/ 1160446 w 3299499"/>
                  <a:gd name="connsiteY153" fmla="*/ 1125427 h 2224519"/>
                  <a:gd name="connsiteX154" fmla="*/ 1637744 w 3299499"/>
                  <a:gd name="connsiteY154" fmla="*/ 648131 h 2224519"/>
                  <a:gd name="connsiteX155" fmla="*/ 1763348 w 3299499"/>
                  <a:gd name="connsiteY155" fmla="*/ 336632 h 2224519"/>
                  <a:gd name="connsiteX156" fmla="*/ 1642768 w 3299499"/>
                  <a:gd name="connsiteY156" fmla="*/ 376825 h 2224519"/>
                  <a:gd name="connsiteX157" fmla="*/ 1451848 w 3299499"/>
                  <a:gd name="connsiteY157" fmla="*/ 658179 h 2224519"/>
                  <a:gd name="connsiteX158" fmla="*/ 1170498 w 3299499"/>
                  <a:gd name="connsiteY158" fmla="*/ 497404 h 2224519"/>
                  <a:gd name="connsiteX159" fmla="*/ 1200641 w 3299499"/>
                  <a:gd name="connsiteY159" fmla="*/ 633056 h 2224519"/>
                  <a:gd name="connsiteX160" fmla="*/ 1115230 w 3299499"/>
                  <a:gd name="connsiteY160" fmla="*/ 869194 h 2224519"/>
                  <a:gd name="connsiteX161" fmla="*/ 1100158 w 3299499"/>
                  <a:gd name="connsiteY161" fmla="*/ 1004845 h 2224519"/>
                  <a:gd name="connsiteX162" fmla="*/ 904215 w 3299499"/>
                  <a:gd name="connsiteY162" fmla="*/ 1014893 h 2224519"/>
                  <a:gd name="connsiteX163" fmla="*/ 929336 w 3299499"/>
                  <a:gd name="connsiteY163" fmla="*/ 1175667 h 2224519"/>
                  <a:gd name="connsiteX164" fmla="*/ 708272 w 3299499"/>
                  <a:gd name="connsiteY164" fmla="*/ 984749 h 2224519"/>
                  <a:gd name="connsiteX165" fmla="*/ 607789 w 3299499"/>
                  <a:gd name="connsiteY165" fmla="*/ 914411 h 2224519"/>
                  <a:gd name="connsiteX166" fmla="*/ 809594 w 3299499"/>
                  <a:gd name="connsiteY166" fmla="*/ 1313832 h 2224519"/>
                  <a:gd name="connsiteX167" fmla="*/ 512330 w 3299499"/>
                  <a:gd name="connsiteY167" fmla="*/ 1356538 h 2224519"/>
                  <a:gd name="connsiteX168" fmla="*/ 647983 w 3299499"/>
                  <a:gd name="connsiteY168" fmla="*/ 1874028 h 2224519"/>
                  <a:gd name="connsiteX169" fmla="*/ 537449 w 3299499"/>
                  <a:gd name="connsiteY169" fmla="*/ 1798666 h 2224519"/>
                  <a:gd name="connsiteX170" fmla="*/ 391749 w 3299499"/>
                  <a:gd name="connsiteY170" fmla="*/ 1733351 h 2224519"/>
                  <a:gd name="connsiteX171" fmla="*/ 230975 w 3299499"/>
                  <a:gd name="connsiteY171" fmla="*/ 1436924 h 2224519"/>
                  <a:gd name="connsiteX172" fmla="*/ 356580 w 3299499"/>
                  <a:gd name="connsiteY172" fmla="*/ 1668037 h 2224519"/>
                  <a:gd name="connsiteX173" fmla="*/ 431942 w 3299499"/>
                  <a:gd name="connsiteY173" fmla="*/ 1833835 h 2224519"/>
                  <a:gd name="connsiteX174" fmla="*/ 527402 w 3299499"/>
                  <a:gd name="connsiteY174" fmla="*/ 1874028 h 2224519"/>
                  <a:gd name="connsiteX175" fmla="*/ 507305 w 3299499"/>
                  <a:gd name="connsiteY175" fmla="*/ 1989585 h 2224519"/>
                  <a:gd name="connsiteX176" fmla="*/ 311362 w 3299499"/>
                  <a:gd name="connsiteY176" fmla="*/ 2180503 h 2224519"/>
                  <a:gd name="connsiteX177" fmla="*/ 250235 w 3299499"/>
                  <a:gd name="connsiteY177" fmla="*/ 2142821 h 2224519"/>
                  <a:gd name="connsiteX178" fmla="*/ 220927 w 3299499"/>
                  <a:gd name="connsiteY178" fmla="*/ 1989584 h 2224519"/>
                  <a:gd name="connsiteX179" fmla="*/ 120444 w 3299499"/>
                  <a:gd name="connsiteY179" fmla="*/ 1909197 h 2224519"/>
                  <a:gd name="connsiteX180" fmla="*/ 65177 w 3299499"/>
                  <a:gd name="connsiteY180" fmla="*/ 1869004 h 2224519"/>
                  <a:gd name="connsiteX181" fmla="*/ 80251 w 3299499"/>
                  <a:gd name="connsiteY181" fmla="*/ 1673060 h 2224519"/>
                  <a:gd name="connsiteX182" fmla="*/ 205854 w 3299499"/>
                  <a:gd name="connsiteY182" fmla="*/ 1813738 h 2224519"/>
                  <a:gd name="connsiteX183" fmla="*/ 301314 w 3299499"/>
                  <a:gd name="connsiteY183" fmla="*/ 1974512 h 2224519"/>
                  <a:gd name="connsiteX184" fmla="*/ 326435 w 3299499"/>
                  <a:gd name="connsiteY184" fmla="*/ 1863979 h 2224519"/>
                  <a:gd name="connsiteX185" fmla="*/ 175710 w 3299499"/>
                  <a:gd name="connsiteY185" fmla="*/ 1517311 h 2224519"/>
                  <a:gd name="connsiteX186" fmla="*/ 150589 w 3299499"/>
                  <a:gd name="connsiteY186" fmla="*/ 1482143 h 2224519"/>
                  <a:gd name="connsiteX187" fmla="*/ 30008 w 3299499"/>
                  <a:gd name="connsiteY187" fmla="*/ 1642916 h 2224519"/>
                  <a:gd name="connsiteX188" fmla="*/ 19959 w 3299499"/>
                  <a:gd name="connsiteY188" fmla="*/ 1798665 h 2224519"/>
                  <a:gd name="connsiteX189" fmla="*/ 75227 w 3299499"/>
                  <a:gd name="connsiteY189" fmla="*/ 1301271 h 2224519"/>
                  <a:gd name="connsiteX190" fmla="*/ 175709 w 3299499"/>
                  <a:gd name="connsiteY190" fmla="*/ 1341465 h 2224519"/>
                  <a:gd name="connsiteX191" fmla="*/ 170685 w 3299499"/>
                  <a:gd name="connsiteY191" fmla="*/ 1125426 h 2224519"/>
                  <a:gd name="connsiteX192" fmla="*/ 95322 w 3299499"/>
                  <a:gd name="connsiteY192" fmla="*/ 1235957 h 2224519"/>
                  <a:gd name="connsiteX193" fmla="*/ 180733 w 3299499"/>
                  <a:gd name="connsiteY193" fmla="*/ 1045039 h 2224519"/>
                  <a:gd name="connsiteX194" fmla="*/ 276193 w 3299499"/>
                  <a:gd name="connsiteY194" fmla="*/ 864168 h 2224519"/>
                  <a:gd name="connsiteX195" fmla="*/ 471298 w 3299499"/>
                  <a:gd name="connsiteY195"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3035772 w 3299499"/>
                  <a:gd name="connsiteY67" fmla="*/ 684521 h 2224519"/>
                  <a:gd name="connsiteX68" fmla="*/ 2923046 w 3299499"/>
                  <a:gd name="connsiteY68" fmla="*/ 518092 h 2224519"/>
                  <a:gd name="connsiteX69" fmla="*/ 2894083 w 3299499"/>
                  <a:gd name="connsiteY69" fmla="*/ 439478 h 2224519"/>
                  <a:gd name="connsiteX70" fmla="*/ 3022347 w 3299499"/>
                  <a:gd name="connsiteY70" fmla="*/ 600842 h 2224519"/>
                  <a:gd name="connsiteX71" fmla="*/ 3146474 w 3299499"/>
                  <a:gd name="connsiteY71" fmla="*/ 824271 h 2224519"/>
                  <a:gd name="connsiteX72" fmla="*/ 3295297 w 3299499"/>
                  <a:gd name="connsiteY72" fmla="*/ 1254404 h 2224519"/>
                  <a:gd name="connsiteX73" fmla="*/ 3022994 w 3299499"/>
                  <a:gd name="connsiteY73" fmla="*/ 1569182 h 2224519"/>
                  <a:gd name="connsiteX74" fmla="*/ 2712657 w 3299499"/>
                  <a:gd name="connsiteY74" fmla="*/ 1572996 h 2224519"/>
                  <a:gd name="connsiteX75" fmla="*/ 2364994 w 3299499"/>
                  <a:gd name="connsiteY75" fmla="*/ 1739684 h 2224519"/>
                  <a:gd name="connsiteX76" fmla="*/ 1741107 w 3299499"/>
                  <a:gd name="connsiteY76" fmla="*/ 1953996 h 2224519"/>
                  <a:gd name="connsiteX77" fmla="*/ 1783969 w 3299499"/>
                  <a:gd name="connsiteY77" fmla="*/ 1796834 h 2224519"/>
                  <a:gd name="connsiteX78" fmla="*/ 1836357 w 3299499"/>
                  <a:gd name="connsiteY78" fmla="*/ 1606334 h 2224519"/>
                  <a:gd name="connsiteX79" fmla="*/ 2164969 w 3299499"/>
                  <a:gd name="connsiteY79" fmla="*/ 1577759 h 2224519"/>
                  <a:gd name="connsiteX80" fmla="*/ 2050669 w 3299499"/>
                  <a:gd name="connsiteY80" fmla="*/ 1434884 h 2224519"/>
                  <a:gd name="connsiteX81" fmla="*/ 2241169 w 3299499"/>
                  <a:gd name="connsiteY81" fmla="*/ 1339634 h 2224519"/>
                  <a:gd name="connsiteX82" fmla="*/ 2339650 w 3299499"/>
                  <a:gd name="connsiteY82" fmla="*/ 1482143 h 2224519"/>
                  <a:gd name="connsiteX83" fmla="*/ 2331894 w 3299499"/>
                  <a:gd name="connsiteY83" fmla="*/ 1673849 h 2224519"/>
                  <a:gd name="connsiteX84" fmla="*/ 2343788 w 3299499"/>
                  <a:gd name="connsiteY84" fmla="*/ 1428354 h 2224519"/>
                  <a:gd name="connsiteX85" fmla="*/ 2720306 w 3299499"/>
                  <a:gd name="connsiteY85" fmla="*/ 1293883 h 2224519"/>
                  <a:gd name="connsiteX86" fmla="*/ 2888869 w 3299499"/>
                  <a:gd name="connsiteY86" fmla="*/ 1406308 h 2224519"/>
                  <a:gd name="connsiteX87" fmla="*/ 2769954 w 3299499"/>
                  <a:gd name="connsiteY87" fmla="*/ 1300090 h 2224519"/>
                  <a:gd name="connsiteX88" fmla="*/ 2889945 w 3299499"/>
                  <a:gd name="connsiteY88" fmla="*/ 1304227 h 2224519"/>
                  <a:gd name="connsiteX89" fmla="*/ 3067860 w 3299499"/>
                  <a:gd name="connsiteY89" fmla="*/ 1432491 h 2224519"/>
                  <a:gd name="connsiteX90" fmla="*/ 3217093 w 3299499"/>
                  <a:gd name="connsiteY90" fmla="*/ 1277570 h 2224519"/>
                  <a:gd name="connsiteX91" fmla="*/ 3237501 w 3299499"/>
                  <a:gd name="connsiteY91" fmla="*/ 1072524 h 2224519"/>
                  <a:gd name="connsiteX92" fmla="*/ 3071998 w 3299499"/>
                  <a:gd name="connsiteY92" fmla="*/ 1386978 h 2224519"/>
                  <a:gd name="connsiteX93" fmla="*/ 3109236 w 3299499"/>
                  <a:gd name="connsiteY93" fmla="*/ 1312503 h 2224519"/>
                  <a:gd name="connsiteX94" fmla="*/ 2894083 w 3299499"/>
                  <a:gd name="connsiteY94" fmla="*/ 1266989 h 2224519"/>
                  <a:gd name="connsiteX95" fmla="*/ 2794782 w 3299499"/>
                  <a:gd name="connsiteY95" fmla="*/ 1204926 h 2224519"/>
                  <a:gd name="connsiteX96" fmla="*/ 2584069 w 3299499"/>
                  <a:gd name="connsiteY96" fmla="*/ 1239621 h 2224519"/>
                  <a:gd name="connsiteX97" fmla="*/ 2044267 w 3299499"/>
                  <a:gd name="connsiteY97" fmla="*/ 1386634 h 2224519"/>
                  <a:gd name="connsiteX98" fmla="*/ 2005425 w 3299499"/>
                  <a:gd name="connsiteY98" fmla="*/ 1225334 h 2224519"/>
                  <a:gd name="connsiteX99" fmla="*/ 2372137 w 3299499"/>
                  <a:gd name="connsiteY99" fmla="*/ 1108652 h 2224519"/>
                  <a:gd name="connsiteX100" fmla="*/ 2803144 w 3299499"/>
                  <a:gd name="connsiteY100" fmla="*/ 1101508 h 2224519"/>
                  <a:gd name="connsiteX101" fmla="*/ 2560257 w 3299499"/>
                  <a:gd name="connsiteY101" fmla="*/ 820521 h 2224519"/>
                  <a:gd name="connsiteX102" fmla="*/ 2226881 w 3299499"/>
                  <a:gd name="connsiteY102" fmla="*/ 1049121 h 2224519"/>
                  <a:gd name="connsiteX103" fmla="*/ 2105637 w 3299499"/>
                  <a:gd name="connsiteY103" fmla="*/ 967096 h 2224519"/>
                  <a:gd name="connsiteX104" fmla="*/ 1771168 w 3299499"/>
                  <a:gd name="connsiteY104" fmla="*/ 1203194 h 2224519"/>
                  <a:gd name="connsiteX105" fmla="*/ 1666272 w 3299499"/>
                  <a:gd name="connsiteY105" fmla="*/ 1103537 h 2224519"/>
                  <a:gd name="connsiteX106" fmla="*/ 1333340 w 3299499"/>
                  <a:gd name="connsiteY106" fmla="*/ 1505003 h 2224519"/>
                  <a:gd name="connsiteX107" fmla="*/ 1260930 w 3299499"/>
                  <a:gd name="connsiteY107" fmla="*/ 1457024 h 2224519"/>
                  <a:gd name="connsiteX108" fmla="*/ 1613074 w 3299499"/>
                  <a:gd name="connsiteY108" fmla="*/ 1076685 h 2224519"/>
                  <a:gd name="connsiteX109" fmla="*/ 1920715 w 3299499"/>
                  <a:gd name="connsiteY109" fmla="*/ 821267 h 2224519"/>
                  <a:gd name="connsiteX110" fmla="*/ 1829273 w 3299499"/>
                  <a:gd name="connsiteY110" fmla="*/ 817291 h 2224519"/>
                  <a:gd name="connsiteX111" fmla="*/ 1773614 w 3299499"/>
                  <a:gd name="connsiteY111" fmla="*/ 761632 h 2224519"/>
                  <a:gd name="connsiteX112" fmla="*/ 1456874 w 3299499"/>
                  <a:gd name="connsiteY112" fmla="*/ 1004847 h 2224519"/>
                  <a:gd name="connsiteX113" fmla="*/ 1527211 w 3299499"/>
                  <a:gd name="connsiteY113" fmla="*/ 753639 h 2224519"/>
                  <a:gd name="connsiteX114" fmla="*/ 1421703 w 3299499"/>
                  <a:gd name="connsiteY114" fmla="*/ 834026 h 2224519"/>
                  <a:gd name="connsiteX115" fmla="*/ 1512138 w 3299499"/>
                  <a:gd name="connsiteY115" fmla="*/ 834026 h 2224519"/>
                  <a:gd name="connsiteX116" fmla="*/ 1371461 w 3299499"/>
                  <a:gd name="connsiteY116" fmla="*/ 1019920 h 2224519"/>
                  <a:gd name="connsiteX117" fmla="*/ 1115228 w 3299499"/>
                  <a:gd name="connsiteY117" fmla="*/ 1246008 h 2224519"/>
                  <a:gd name="connsiteX118" fmla="*/ 907141 w 3299499"/>
                  <a:gd name="connsiteY118" fmla="*/ 1537410 h 2224519"/>
                  <a:gd name="connsiteX119" fmla="*/ 858995 w 3299499"/>
                  <a:gd name="connsiteY119" fmla="*/ 1612773 h 2224519"/>
                  <a:gd name="connsiteX120" fmla="*/ 1009720 w 3299499"/>
                  <a:gd name="connsiteY120" fmla="*/ 1909199 h 2224519"/>
                  <a:gd name="connsiteX121" fmla="*/ 1100156 w 3299499"/>
                  <a:gd name="connsiteY121" fmla="*/ 1889102 h 2224519"/>
                  <a:gd name="connsiteX122" fmla="*/ 1243117 w 3299499"/>
                  <a:gd name="connsiteY122" fmla="*/ 1429806 h 2224519"/>
                  <a:gd name="connsiteX123" fmla="*/ 1356169 w 3299499"/>
                  <a:gd name="connsiteY123" fmla="*/ 1501105 h 2224519"/>
                  <a:gd name="connsiteX124" fmla="*/ 1352194 w 3299499"/>
                  <a:gd name="connsiteY124" fmla="*/ 1596520 h 2224519"/>
                  <a:gd name="connsiteX125" fmla="*/ 1324384 w 3299499"/>
                  <a:gd name="connsiteY125" fmla="*/ 1770376 h 2224519"/>
                  <a:gd name="connsiteX126" fmla="*/ 1416465 w 3299499"/>
                  <a:gd name="connsiteY126" fmla="*/ 1910842 h 2224519"/>
                  <a:gd name="connsiteX127" fmla="*/ 1340269 w 3299499"/>
                  <a:gd name="connsiteY127" fmla="*/ 1640250 h 2224519"/>
                  <a:gd name="connsiteX128" fmla="*/ 1606637 w 3299499"/>
                  <a:gd name="connsiteY128" fmla="*/ 1513030 h 2224519"/>
                  <a:gd name="connsiteX129" fmla="*/ 1723643 w 3299499"/>
                  <a:gd name="connsiteY129" fmla="*/ 1293596 h 2224519"/>
                  <a:gd name="connsiteX130" fmla="*/ 1989073 w 3299499"/>
                  <a:gd name="connsiteY130" fmla="*/ 1262840 h 2224519"/>
                  <a:gd name="connsiteX131" fmla="*/ 1885956 w 3299499"/>
                  <a:gd name="connsiteY131" fmla="*/ 1550615 h 2224519"/>
                  <a:gd name="connsiteX132" fmla="*/ 1755393 w 3299499"/>
                  <a:gd name="connsiteY132" fmla="*/ 1719046 h 2224519"/>
                  <a:gd name="connsiteX133" fmla="*/ 1596312 w 3299499"/>
                  <a:gd name="connsiteY133" fmla="*/ 2013962 h 2224519"/>
                  <a:gd name="connsiteX134" fmla="*/ 1574831 w 3299499"/>
                  <a:gd name="connsiteY134" fmla="*/ 1921749 h 2224519"/>
                  <a:gd name="connsiteX135" fmla="*/ 1471464 w 3299499"/>
                  <a:gd name="connsiteY135" fmla="*/ 2065646 h 2224519"/>
                  <a:gd name="connsiteX136" fmla="*/ 1582781 w 3299499"/>
                  <a:gd name="connsiteY136" fmla="*/ 2133232 h 2224519"/>
                  <a:gd name="connsiteX137" fmla="*/ 1451584 w 3299499"/>
                  <a:gd name="connsiteY137" fmla="*/ 2200818 h 2224519"/>
                  <a:gd name="connsiteX138" fmla="*/ 1228948 w 3299499"/>
                  <a:gd name="connsiteY138" fmla="*/ 2208769 h 2224519"/>
                  <a:gd name="connsiteX139" fmla="*/ 982457 w 3299499"/>
                  <a:gd name="connsiteY139" fmla="*/ 2216722 h 2224519"/>
                  <a:gd name="connsiteX140" fmla="*/ 966555 w 3299499"/>
                  <a:gd name="connsiteY140" fmla="*/ 2137207 h 2224519"/>
                  <a:gd name="connsiteX141" fmla="*/ 1197143 w 3299499"/>
                  <a:gd name="connsiteY141" fmla="*/ 2161061 h 2224519"/>
                  <a:gd name="connsiteX142" fmla="*/ 1324364 w 3299499"/>
                  <a:gd name="connsiteY142" fmla="*/ 2141182 h 2224519"/>
                  <a:gd name="connsiteX143" fmla="*/ 1280632 w 3299499"/>
                  <a:gd name="connsiteY143" fmla="*/ 1954329 h 2224519"/>
                  <a:gd name="connsiteX144" fmla="*/ 1407852 w 3299499"/>
                  <a:gd name="connsiteY144" fmla="*/ 1926500 h 2224519"/>
                  <a:gd name="connsiteX145" fmla="*/ 1247453 w 3299499"/>
                  <a:gd name="connsiteY145" fmla="*/ 1884840 h 2224519"/>
                  <a:gd name="connsiteX146" fmla="*/ 1182614 w 3299499"/>
                  <a:gd name="connsiteY146" fmla="*/ 2054900 h 2224519"/>
                  <a:gd name="connsiteX147" fmla="*/ 1024793 w 3299499"/>
                  <a:gd name="connsiteY147" fmla="*/ 2120214 h 2224519"/>
                  <a:gd name="connsiteX148" fmla="*/ 884116 w 3299499"/>
                  <a:gd name="connsiteY148" fmla="*/ 1758474 h 2224519"/>
                  <a:gd name="connsiteX149" fmla="*/ 843922 w 3299499"/>
                  <a:gd name="connsiteY149" fmla="*/ 2069973 h 2224519"/>
                  <a:gd name="connsiteX150" fmla="*/ 703246 w 3299499"/>
                  <a:gd name="connsiteY150" fmla="*/ 1657991 h 2224519"/>
                  <a:gd name="connsiteX151" fmla="*/ 803729 w 3299499"/>
                  <a:gd name="connsiteY151" fmla="*/ 1406782 h 2224519"/>
                  <a:gd name="connsiteX152" fmla="*/ 884115 w 3299499"/>
                  <a:gd name="connsiteY152" fmla="*/ 1246008 h 2224519"/>
                  <a:gd name="connsiteX153" fmla="*/ 1160446 w 3299499"/>
                  <a:gd name="connsiteY153" fmla="*/ 1125427 h 2224519"/>
                  <a:gd name="connsiteX154" fmla="*/ 1637744 w 3299499"/>
                  <a:gd name="connsiteY154" fmla="*/ 648131 h 2224519"/>
                  <a:gd name="connsiteX155" fmla="*/ 1763348 w 3299499"/>
                  <a:gd name="connsiteY155" fmla="*/ 336632 h 2224519"/>
                  <a:gd name="connsiteX156" fmla="*/ 1642768 w 3299499"/>
                  <a:gd name="connsiteY156" fmla="*/ 376825 h 2224519"/>
                  <a:gd name="connsiteX157" fmla="*/ 1451848 w 3299499"/>
                  <a:gd name="connsiteY157" fmla="*/ 658179 h 2224519"/>
                  <a:gd name="connsiteX158" fmla="*/ 1170498 w 3299499"/>
                  <a:gd name="connsiteY158" fmla="*/ 497404 h 2224519"/>
                  <a:gd name="connsiteX159" fmla="*/ 1200641 w 3299499"/>
                  <a:gd name="connsiteY159" fmla="*/ 633056 h 2224519"/>
                  <a:gd name="connsiteX160" fmla="*/ 1115230 w 3299499"/>
                  <a:gd name="connsiteY160" fmla="*/ 869194 h 2224519"/>
                  <a:gd name="connsiteX161" fmla="*/ 1100158 w 3299499"/>
                  <a:gd name="connsiteY161" fmla="*/ 1004845 h 2224519"/>
                  <a:gd name="connsiteX162" fmla="*/ 904215 w 3299499"/>
                  <a:gd name="connsiteY162" fmla="*/ 1014893 h 2224519"/>
                  <a:gd name="connsiteX163" fmla="*/ 929336 w 3299499"/>
                  <a:gd name="connsiteY163" fmla="*/ 1175667 h 2224519"/>
                  <a:gd name="connsiteX164" fmla="*/ 708272 w 3299499"/>
                  <a:gd name="connsiteY164" fmla="*/ 984749 h 2224519"/>
                  <a:gd name="connsiteX165" fmla="*/ 607789 w 3299499"/>
                  <a:gd name="connsiteY165" fmla="*/ 914411 h 2224519"/>
                  <a:gd name="connsiteX166" fmla="*/ 809594 w 3299499"/>
                  <a:gd name="connsiteY166" fmla="*/ 1313832 h 2224519"/>
                  <a:gd name="connsiteX167" fmla="*/ 512330 w 3299499"/>
                  <a:gd name="connsiteY167" fmla="*/ 1356538 h 2224519"/>
                  <a:gd name="connsiteX168" fmla="*/ 647983 w 3299499"/>
                  <a:gd name="connsiteY168" fmla="*/ 1874028 h 2224519"/>
                  <a:gd name="connsiteX169" fmla="*/ 537449 w 3299499"/>
                  <a:gd name="connsiteY169" fmla="*/ 1798666 h 2224519"/>
                  <a:gd name="connsiteX170" fmla="*/ 391749 w 3299499"/>
                  <a:gd name="connsiteY170" fmla="*/ 1733351 h 2224519"/>
                  <a:gd name="connsiteX171" fmla="*/ 230975 w 3299499"/>
                  <a:gd name="connsiteY171" fmla="*/ 1436924 h 2224519"/>
                  <a:gd name="connsiteX172" fmla="*/ 356580 w 3299499"/>
                  <a:gd name="connsiteY172" fmla="*/ 1668037 h 2224519"/>
                  <a:gd name="connsiteX173" fmla="*/ 431942 w 3299499"/>
                  <a:gd name="connsiteY173" fmla="*/ 1833835 h 2224519"/>
                  <a:gd name="connsiteX174" fmla="*/ 527402 w 3299499"/>
                  <a:gd name="connsiteY174" fmla="*/ 1874028 h 2224519"/>
                  <a:gd name="connsiteX175" fmla="*/ 507305 w 3299499"/>
                  <a:gd name="connsiteY175" fmla="*/ 1989585 h 2224519"/>
                  <a:gd name="connsiteX176" fmla="*/ 311362 w 3299499"/>
                  <a:gd name="connsiteY176" fmla="*/ 2180503 h 2224519"/>
                  <a:gd name="connsiteX177" fmla="*/ 250235 w 3299499"/>
                  <a:gd name="connsiteY177" fmla="*/ 2142821 h 2224519"/>
                  <a:gd name="connsiteX178" fmla="*/ 220927 w 3299499"/>
                  <a:gd name="connsiteY178" fmla="*/ 1989584 h 2224519"/>
                  <a:gd name="connsiteX179" fmla="*/ 120444 w 3299499"/>
                  <a:gd name="connsiteY179" fmla="*/ 1909197 h 2224519"/>
                  <a:gd name="connsiteX180" fmla="*/ 65177 w 3299499"/>
                  <a:gd name="connsiteY180" fmla="*/ 1869004 h 2224519"/>
                  <a:gd name="connsiteX181" fmla="*/ 80251 w 3299499"/>
                  <a:gd name="connsiteY181" fmla="*/ 1673060 h 2224519"/>
                  <a:gd name="connsiteX182" fmla="*/ 205854 w 3299499"/>
                  <a:gd name="connsiteY182" fmla="*/ 1813738 h 2224519"/>
                  <a:gd name="connsiteX183" fmla="*/ 301314 w 3299499"/>
                  <a:gd name="connsiteY183" fmla="*/ 1974512 h 2224519"/>
                  <a:gd name="connsiteX184" fmla="*/ 326435 w 3299499"/>
                  <a:gd name="connsiteY184" fmla="*/ 1863979 h 2224519"/>
                  <a:gd name="connsiteX185" fmla="*/ 175710 w 3299499"/>
                  <a:gd name="connsiteY185" fmla="*/ 1517311 h 2224519"/>
                  <a:gd name="connsiteX186" fmla="*/ 150589 w 3299499"/>
                  <a:gd name="connsiteY186" fmla="*/ 1482143 h 2224519"/>
                  <a:gd name="connsiteX187" fmla="*/ 30008 w 3299499"/>
                  <a:gd name="connsiteY187" fmla="*/ 1642916 h 2224519"/>
                  <a:gd name="connsiteX188" fmla="*/ 19959 w 3299499"/>
                  <a:gd name="connsiteY188" fmla="*/ 1798665 h 2224519"/>
                  <a:gd name="connsiteX189" fmla="*/ 75227 w 3299499"/>
                  <a:gd name="connsiteY189" fmla="*/ 1301271 h 2224519"/>
                  <a:gd name="connsiteX190" fmla="*/ 175709 w 3299499"/>
                  <a:gd name="connsiteY190" fmla="*/ 1341465 h 2224519"/>
                  <a:gd name="connsiteX191" fmla="*/ 170685 w 3299499"/>
                  <a:gd name="connsiteY191" fmla="*/ 1125426 h 2224519"/>
                  <a:gd name="connsiteX192" fmla="*/ 95322 w 3299499"/>
                  <a:gd name="connsiteY192" fmla="*/ 1235957 h 2224519"/>
                  <a:gd name="connsiteX193" fmla="*/ 180733 w 3299499"/>
                  <a:gd name="connsiteY193" fmla="*/ 1045039 h 2224519"/>
                  <a:gd name="connsiteX194" fmla="*/ 276193 w 3299499"/>
                  <a:gd name="connsiteY194" fmla="*/ 864168 h 2224519"/>
                  <a:gd name="connsiteX195" fmla="*/ 471298 w 3299499"/>
                  <a:gd name="connsiteY195"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3035772 w 3299499"/>
                  <a:gd name="connsiteY67" fmla="*/ 684521 h 2224519"/>
                  <a:gd name="connsiteX68" fmla="*/ 2923046 w 3299499"/>
                  <a:gd name="connsiteY68" fmla="*/ 518092 h 2224519"/>
                  <a:gd name="connsiteX69" fmla="*/ 2894083 w 3299499"/>
                  <a:gd name="connsiteY69" fmla="*/ 439478 h 2224519"/>
                  <a:gd name="connsiteX70" fmla="*/ 3022347 w 3299499"/>
                  <a:gd name="connsiteY70" fmla="*/ 600842 h 2224519"/>
                  <a:gd name="connsiteX71" fmla="*/ 3146474 w 3299499"/>
                  <a:gd name="connsiteY71" fmla="*/ 824271 h 2224519"/>
                  <a:gd name="connsiteX72" fmla="*/ 3295297 w 3299499"/>
                  <a:gd name="connsiteY72" fmla="*/ 1254404 h 2224519"/>
                  <a:gd name="connsiteX73" fmla="*/ 3022994 w 3299499"/>
                  <a:gd name="connsiteY73" fmla="*/ 1569182 h 2224519"/>
                  <a:gd name="connsiteX74" fmla="*/ 2712657 w 3299499"/>
                  <a:gd name="connsiteY74" fmla="*/ 1572996 h 2224519"/>
                  <a:gd name="connsiteX75" fmla="*/ 2364994 w 3299499"/>
                  <a:gd name="connsiteY75" fmla="*/ 1739684 h 2224519"/>
                  <a:gd name="connsiteX76" fmla="*/ 1741107 w 3299499"/>
                  <a:gd name="connsiteY76" fmla="*/ 1953996 h 2224519"/>
                  <a:gd name="connsiteX77" fmla="*/ 1783969 w 3299499"/>
                  <a:gd name="connsiteY77" fmla="*/ 1796834 h 2224519"/>
                  <a:gd name="connsiteX78" fmla="*/ 1836357 w 3299499"/>
                  <a:gd name="connsiteY78" fmla="*/ 1606334 h 2224519"/>
                  <a:gd name="connsiteX79" fmla="*/ 2164969 w 3299499"/>
                  <a:gd name="connsiteY79" fmla="*/ 1577759 h 2224519"/>
                  <a:gd name="connsiteX80" fmla="*/ 2050669 w 3299499"/>
                  <a:gd name="connsiteY80" fmla="*/ 1434884 h 2224519"/>
                  <a:gd name="connsiteX81" fmla="*/ 2241169 w 3299499"/>
                  <a:gd name="connsiteY81" fmla="*/ 1339634 h 2224519"/>
                  <a:gd name="connsiteX82" fmla="*/ 2339650 w 3299499"/>
                  <a:gd name="connsiteY82" fmla="*/ 1482143 h 2224519"/>
                  <a:gd name="connsiteX83" fmla="*/ 2331894 w 3299499"/>
                  <a:gd name="connsiteY83" fmla="*/ 1673849 h 2224519"/>
                  <a:gd name="connsiteX84" fmla="*/ 2343788 w 3299499"/>
                  <a:gd name="connsiteY84" fmla="*/ 1428354 h 2224519"/>
                  <a:gd name="connsiteX85" fmla="*/ 2720306 w 3299499"/>
                  <a:gd name="connsiteY85" fmla="*/ 1293883 h 2224519"/>
                  <a:gd name="connsiteX86" fmla="*/ 2888869 w 3299499"/>
                  <a:gd name="connsiteY86" fmla="*/ 1406308 h 2224519"/>
                  <a:gd name="connsiteX87" fmla="*/ 2769954 w 3299499"/>
                  <a:gd name="connsiteY87" fmla="*/ 1300090 h 2224519"/>
                  <a:gd name="connsiteX88" fmla="*/ 2889945 w 3299499"/>
                  <a:gd name="connsiteY88" fmla="*/ 1304227 h 2224519"/>
                  <a:gd name="connsiteX89" fmla="*/ 3067860 w 3299499"/>
                  <a:gd name="connsiteY89" fmla="*/ 1432491 h 2224519"/>
                  <a:gd name="connsiteX90" fmla="*/ 3217093 w 3299499"/>
                  <a:gd name="connsiteY90" fmla="*/ 1277570 h 2224519"/>
                  <a:gd name="connsiteX91" fmla="*/ 3237501 w 3299499"/>
                  <a:gd name="connsiteY91" fmla="*/ 1072524 h 2224519"/>
                  <a:gd name="connsiteX92" fmla="*/ 3071998 w 3299499"/>
                  <a:gd name="connsiteY92" fmla="*/ 1386978 h 2224519"/>
                  <a:gd name="connsiteX93" fmla="*/ 3109236 w 3299499"/>
                  <a:gd name="connsiteY93" fmla="*/ 1312503 h 2224519"/>
                  <a:gd name="connsiteX94" fmla="*/ 2894083 w 3299499"/>
                  <a:gd name="connsiteY94" fmla="*/ 1266989 h 2224519"/>
                  <a:gd name="connsiteX95" fmla="*/ 2794782 w 3299499"/>
                  <a:gd name="connsiteY95" fmla="*/ 1204926 h 2224519"/>
                  <a:gd name="connsiteX96" fmla="*/ 2584069 w 3299499"/>
                  <a:gd name="connsiteY96" fmla="*/ 1239621 h 2224519"/>
                  <a:gd name="connsiteX97" fmla="*/ 2044267 w 3299499"/>
                  <a:gd name="connsiteY97" fmla="*/ 1386634 h 2224519"/>
                  <a:gd name="connsiteX98" fmla="*/ 2005425 w 3299499"/>
                  <a:gd name="connsiteY98" fmla="*/ 1225334 h 2224519"/>
                  <a:gd name="connsiteX99" fmla="*/ 2372137 w 3299499"/>
                  <a:gd name="connsiteY99" fmla="*/ 1108652 h 2224519"/>
                  <a:gd name="connsiteX100" fmla="*/ 2803144 w 3299499"/>
                  <a:gd name="connsiteY100" fmla="*/ 1101508 h 2224519"/>
                  <a:gd name="connsiteX101" fmla="*/ 2560257 w 3299499"/>
                  <a:gd name="connsiteY101" fmla="*/ 820521 h 2224519"/>
                  <a:gd name="connsiteX102" fmla="*/ 2226881 w 3299499"/>
                  <a:gd name="connsiteY102" fmla="*/ 1049121 h 2224519"/>
                  <a:gd name="connsiteX103" fmla="*/ 2105637 w 3299499"/>
                  <a:gd name="connsiteY103" fmla="*/ 967096 h 2224519"/>
                  <a:gd name="connsiteX104" fmla="*/ 1771168 w 3299499"/>
                  <a:gd name="connsiteY104" fmla="*/ 1203194 h 2224519"/>
                  <a:gd name="connsiteX105" fmla="*/ 1666272 w 3299499"/>
                  <a:gd name="connsiteY105" fmla="*/ 1103537 h 2224519"/>
                  <a:gd name="connsiteX106" fmla="*/ 1333340 w 3299499"/>
                  <a:gd name="connsiteY106" fmla="*/ 1505003 h 2224519"/>
                  <a:gd name="connsiteX107" fmla="*/ 1260930 w 3299499"/>
                  <a:gd name="connsiteY107" fmla="*/ 1457024 h 2224519"/>
                  <a:gd name="connsiteX108" fmla="*/ 1613074 w 3299499"/>
                  <a:gd name="connsiteY108" fmla="*/ 1076685 h 2224519"/>
                  <a:gd name="connsiteX109" fmla="*/ 1920715 w 3299499"/>
                  <a:gd name="connsiteY109" fmla="*/ 821267 h 2224519"/>
                  <a:gd name="connsiteX110" fmla="*/ 1829273 w 3299499"/>
                  <a:gd name="connsiteY110" fmla="*/ 817291 h 2224519"/>
                  <a:gd name="connsiteX111" fmla="*/ 1773614 w 3299499"/>
                  <a:gd name="connsiteY111" fmla="*/ 761632 h 2224519"/>
                  <a:gd name="connsiteX112" fmla="*/ 1456874 w 3299499"/>
                  <a:gd name="connsiteY112" fmla="*/ 1004847 h 2224519"/>
                  <a:gd name="connsiteX113" fmla="*/ 1527211 w 3299499"/>
                  <a:gd name="connsiteY113" fmla="*/ 753639 h 2224519"/>
                  <a:gd name="connsiteX114" fmla="*/ 1421703 w 3299499"/>
                  <a:gd name="connsiteY114" fmla="*/ 834026 h 2224519"/>
                  <a:gd name="connsiteX115" fmla="*/ 1512138 w 3299499"/>
                  <a:gd name="connsiteY115" fmla="*/ 834026 h 2224519"/>
                  <a:gd name="connsiteX116" fmla="*/ 1371461 w 3299499"/>
                  <a:gd name="connsiteY116" fmla="*/ 1019920 h 2224519"/>
                  <a:gd name="connsiteX117" fmla="*/ 1115228 w 3299499"/>
                  <a:gd name="connsiteY117" fmla="*/ 1246008 h 2224519"/>
                  <a:gd name="connsiteX118" fmla="*/ 907141 w 3299499"/>
                  <a:gd name="connsiteY118" fmla="*/ 1537410 h 2224519"/>
                  <a:gd name="connsiteX119" fmla="*/ 858995 w 3299499"/>
                  <a:gd name="connsiteY119" fmla="*/ 1612773 h 2224519"/>
                  <a:gd name="connsiteX120" fmla="*/ 1009720 w 3299499"/>
                  <a:gd name="connsiteY120" fmla="*/ 1909199 h 2224519"/>
                  <a:gd name="connsiteX121" fmla="*/ 1100156 w 3299499"/>
                  <a:gd name="connsiteY121" fmla="*/ 1889102 h 2224519"/>
                  <a:gd name="connsiteX122" fmla="*/ 1243117 w 3299499"/>
                  <a:gd name="connsiteY122" fmla="*/ 1429806 h 2224519"/>
                  <a:gd name="connsiteX123" fmla="*/ 1356169 w 3299499"/>
                  <a:gd name="connsiteY123" fmla="*/ 1501105 h 2224519"/>
                  <a:gd name="connsiteX124" fmla="*/ 1352194 w 3299499"/>
                  <a:gd name="connsiteY124" fmla="*/ 1596520 h 2224519"/>
                  <a:gd name="connsiteX125" fmla="*/ 1324384 w 3299499"/>
                  <a:gd name="connsiteY125" fmla="*/ 1770376 h 2224519"/>
                  <a:gd name="connsiteX126" fmla="*/ 1416465 w 3299499"/>
                  <a:gd name="connsiteY126" fmla="*/ 1910842 h 2224519"/>
                  <a:gd name="connsiteX127" fmla="*/ 1340269 w 3299499"/>
                  <a:gd name="connsiteY127" fmla="*/ 1640250 h 2224519"/>
                  <a:gd name="connsiteX128" fmla="*/ 1606637 w 3299499"/>
                  <a:gd name="connsiteY128" fmla="*/ 1513030 h 2224519"/>
                  <a:gd name="connsiteX129" fmla="*/ 1723643 w 3299499"/>
                  <a:gd name="connsiteY129" fmla="*/ 1293596 h 2224519"/>
                  <a:gd name="connsiteX130" fmla="*/ 1989073 w 3299499"/>
                  <a:gd name="connsiteY130" fmla="*/ 1262840 h 2224519"/>
                  <a:gd name="connsiteX131" fmla="*/ 1885956 w 3299499"/>
                  <a:gd name="connsiteY131" fmla="*/ 1550615 h 2224519"/>
                  <a:gd name="connsiteX132" fmla="*/ 1755393 w 3299499"/>
                  <a:gd name="connsiteY132" fmla="*/ 1719046 h 2224519"/>
                  <a:gd name="connsiteX133" fmla="*/ 1596312 w 3299499"/>
                  <a:gd name="connsiteY133" fmla="*/ 2013962 h 2224519"/>
                  <a:gd name="connsiteX134" fmla="*/ 1574831 w 3299499"/>
                  <a:gd name="connsiteY134" fmla="*/ 1921749 h 2224519"/>
                  <a:gd name="connsiteX135" fmla="*/ 1471464 w 3299499"/>
                  <a:gd name="connsiteY135" fmla="*/ 2065646 h 2224519"/>
                  <a:gd name="connsiteX136" fmla="*/ 1582781 w 3299499"/>
                  <a:gd name="connsiteY136" fmla="*/ 2133232 h 2224519"/>
                  <a:gd name="connsiteX137" fmla="*/ 1451584 w 3299499"/>
                  <a:gd name="connsiteY137" fmla="*/ 2200818 h 2224519"/>
                  <a:gd name="connsiteX138" fmla="*/ 1228948 w 3299499"/>
                  <a:gd name="connsiteY138" fmla="*/ 2208769 h 2224519"/>
                  <a:gd name="connsiteX139" fmla="*/ 982457 w 3299499"/>
                  <a:gd name="connsiteY139" fmla="*/ 2216722 h 2224519"/>
                  <a:gd name="connsiteX140" fmla="*/ 966555 w 3299499"/>
                  <a:gd name="connsiteY140" fmla="*/ 2137207 h 2224519"/>
                  <a:gd name="connsiteX141" fmla="*/ 1197143 w 3299499"/>
                  <a:gd name="connsiteY141" fmla="*/ 2161061 h 2224519"/>
                  <a:gd name="connsiteX142" fmla="*/ 1324364 w 3299499"/>
                  <a:gd name="connsiteY142" fmla="*/ 2141182 h 2224519"/>
                  <a:gd name="connsiteX143" fmla="*/ 1280632 w 3299499"/>
                  <a:gd name="connsiteY143" fmla="*/ 1954329 h 2224519"/>
                  <a:gd name="connsiteX144" fmla="*/ 1407852 w 3299499"/>
                  <a:gd name="connsiteY144" fmla="*/ 1926500 h 2224519"/>
                  <a:gd name="connsiteX145" fmla="*/ 1247453 w 3299499"/>
                  <a:gd name="connsiteY145" fmla="*/ 1884840 h 2224519"/>
                  <a:gd name="connsiteX146" fmla="*/ 1182614 w 3299499"/>
                  <a:gd name="connsiteY146" fmla="*/ 2054900 h 2224519"/>
                  <a:gd name="connsiteX147" fmla="*/ 1024793 w 3299499"/>
                  <a:gd name="connsiteY147" fmla="*/ 2120214 h 2224519"/>
                  <a:gd name="connsiteX148" fmla="*/ 884116 w 3299499"/>
                  <a:gd name="connsiteY148" fmla="*/ 1758474 h 2224519"/>
                  <a:gd name="connsiteX149" fmla="*/ 843922 w 3299499"/>
                  <a:gd name="connsiteY149" fmla="*/ 2069973 h 2224519"/>
                  <a:gd name="connsiteX150" fmla="*/ 703246 w 3299499"/>
                  <a:gd name="connsiteY150" fmla="*/ 1657991 h 2224519"/>
                  <a:gd name="connsiteX151" fmla="*/ 803729 w 3299499"/>
                  <a:gd name="connsiteY151" fmla="*/ 1406782 h 2224519"/>
                  <a:gd name="connsiteX152" fmla="*/ 884115 w 3299499"/>
                  <a:gd name="connsiteY152" fmla="*/ 1246008 h 2224519"/>
                  <a:gd name="connsiteX153" fmla="*/ 1160446 w 3299499"/>
                  <a:gd name="connsiteY153" fmla="*/ 1125427 h 2224519"/>
                  <a:gd name="connsiteX154" fmla="*/ 1637744 w 3299499"/>
                  <a:gd name="connsiteY154" fmla="*/ 648131 h 2224519"/>
                  <a:gd name="connsiteX155" fmla="*/ 1763348 w 3299499"/>
                  <a:gd name="connsiteY155" fmla="*/ 336632 h 2224519"/>
                  <a:gd name="connsiteX156" fmla="*/ 1642768 w 3299499"/>
                  <a:gd name="connsiteY156" fmla="*/ 376825 h 2224519"/>
                  <a:gd name="connsiteX157" fmla="*/ 1451848 w 3299499"/>
                  <a:gd name="connsiteY157" fmla="*/ 658179 h 2224519"/>
                  <a:gd name="connsiteX158" fmla="*/ 1170498 w 3299499"/>
                  <a:gd name="connsiteY158" fmla="*/ 497404 h 2224519"/>
                  <a:gd name="connsiteX159" fmla="*/ 1200641 w 3299499"/>
                  <a:gd name="connsiteY159" fmla="*/ 633056 h 2224519"/>
                  <a:gd name="connsiteX160" fmla="*/ 1115230 w 3299499"/>
                  <a:gd name="connsiteY160" fmla="*/ 869194 h 2224519"/>
                  <a:gd name="connsiteX161" fmla="*/ 1100158 w 3299499"/>
                  <a:gd name="connsiteY161" fmla="*/ 1004845 h 2224519"/>
                  <a:gd name="connsiteX162" fmla="*/ 904215 w 3299499"/>
                  <a:gd name="connsiteY162" fmla="*/ 1014893 h 2224519"/>
                  <a:gd name="connsiteX163" fmla="*/ 929336 w 3299499"/>
                  <a:gd name="connsiteY163" fmla="*/ 1175667 h 2224519"/>
                  <a:gd name="connsiteX164" fmla="*/ 708272 w 3299499"/>
                  <a:gd name="connsiteY164" fmla="*/ 984749 h 2224519"/>
                  <a:gd name="connsiteX165" fmla="*/ 607789 w 3299499"/>
                  <a:gd name="connsiteY165" fmla="*/ 914411 h 2224519"/>
                  <a:gd name="connsiteX166" fmla="*/ 809594 w 3299499"/>
                  <a:gd name="connsiteY166" fmla="*/ 1313832 h 2224519"/>
                  <a:gd name="connsiteX167" fmla="*/ 512330 w 3299499"/>
                  <a:gd name="connsiteY167" fmla="*/ 1356538 h 2224519"/>
                  <a:gd name="connsiteX168" fmla="*/ 647983 w 3299499"/>
                  <a:gd name="connsiteY168" fmla="*/ 1874028 h 2224519"/>
                  <a:gd name="connsiteX169" fmla="*/ 537449 w 3299499"/>
                  <a:gd name="connsiteY169" fmla="*/ 1798666 h 2224519"/>
                  <a:gd name="connsiteX170" fmla="*/ 391749 w 3299499"/>
                  <a:gd name="connsiteY170" fmla="*/ 1733351 h 2224519"/>
                  <a:gd name="connsiteX171" fmla="*/ 230975 w 3299499"/>
                  <a:gd name="connsiteY171" fmla="*/ 1436924 h 2224519"/>
                  <a:gd name="connsiteX172" fmla="*/ 356580 w 3299499"/>
                  <a:gd name="connsiteY172" fmla="*/ 1668037 h 2224519"/>
                  <a:gd name="connsiteX173" fmla="*/ 431942 w 3299499"/>
                  <a:gd name="connsiteY173" fmla="*/ 1833835 h 2224519"/>
                  <a:gd name="connsiteX174" fmla="*/ 527402 w 3299499"/>
                  <a:gd name="connsiteY174" fmla="*/ 1874028 h 2224519"/>
                  <a:gd name="connsiteX175" fmla="*/ 507305 w 3299499"/>
                  <a:gd name="connsiteY175" fmla="*/ 1989585 h 2224519"/>
                  <a:gd name="connsiteX176" fmla="*/ 311362 w 3299499"/>
                  <a:gd name="connsiteY176" fmla="*/ 2180503 h 2224519"/>
                  <a:gd name="connsiteX177" fmla="*/ 250235 w 3299499"/>
                  <a:gd name="connsiteY177" fmla="*/ 2142821 h 2224519"/>
                  <a:gd name="connsiteX178" fmla="*/ 220927 w 3299499"/>
                  <a:gd name="connsiteY178" fmla="*/ 1989584 h 2224519"/>
                  <a:gd name="connsiteX179" fmla="*/ 120444 w 3299499"/>
                  <a:gd name="connsiteY179" fmla="*/ 1909197 h 2224519"/>
                  <a:gd name="connsiteX180" fmla="*/ 65177 w 3299499"/>
                  <a:gd name="connsiteY180" fmla="*/ 1869004 h 2224519"/>
                  <a:gd name="connsiteX181" fmla="*/ 80251 w 3299499"/>
                  <a:gd name="connsiteY181" fmla="*/ 1673060 h 2224519"/>
                  <a:gd name="connsiteX182" fmla="*/ 205854 w 3299499"/>
                  <a:gd name="connsiteY182" fmla="*/ 1813738 h 2224519"/>
                  <a:gd name="connsiteX183" fmla="*/ 301314 w 3299499"/>
                  <a:gd name="connsiteY183" fmla="*/ 1974512 h 2224519"/>
                  <a:gd name="connsiteX184" fmla="*/ 326435 w 3299499"/>
                  <a:gd name="connsiteY184" fmla="*/ 1863979 h 2224519"/>
                  <a:gd name="connsiteX185" fmla="*/ 175710 w 3299499"/>
                  <a:gd name="connsiteY185" fmla="*/ 1517311 h 2224519"/>
                  <a:gd name="connsiteX186" fmla="*/ 150589 w 3299499"/>
                  <a:gd name="connsiteY186" fmla="*/ 1482143 h 2224519"/>
                  <a:gd name="connsiteX187" fmla="*/ 30008 w 3299499"/>
                  <a:gd name="connsiteY187" fmla="*/ 1642916 h 2224519"/>
                  <a:gd name="connsiteX188" fmla="*/ 19959 w 3299499"/>
                  <a:gd name="connsiteY188" fmla="*/ 1798665 h 2224519"/>
                  <a:gd name="connsiteX189" fmla="*/ 75227 w 3299499"/>
                  <a:gd name="connsiteY189" fmla="*/ 1301271 h 2224519"/>
                  <a:gd name="connsiteX190" fmla="*/ 175709 w 3299499"/>
                  <a:gd name="connsiteY190" fmla="*/ 1341465 h 2224519"/>
                  <a:gd name="connsiteX191" fmla="*/ 170685 w 3299499"/>
                  <a:gd name="connsiteY191" fmla="*/ 1125426 h 2224519"/>
                  <a:gd name="connsiteX192" fmla="*/ 95322 w 3299499"/>
                  <a:gd name="connsiteY192" fmla="*/ 1235957 h 2224519"/>
                  <a:gd name="connsiteX193" fmla="*/ 180733 w 3299499"/>
                  <a:gd name="connsiteY193" fmla="*/ 1045039 h 2224519"/>
                  <a:gd name="connsiteX194" fmla="*/ 276193 w 3299499"/>
                  <a:gd name="connsiteY194" fmla="*/ 864168 h 2224519"/>
                  <a:gd name="connsiteX195" fmla="*/ 471298 w 3299499"/>
                  <a:gd name="connsiteY195"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927183 w 3299499"/>
                  <a:gd name="connsiteY67" fmla="*/ 658768 h 2224519"/>
                  <a:gd name="connsiteX68" fmla="*/ 3035772 w 3299499"/>
                  <a:gd name="connsiteY68" fmla="*/ 684521 h 2224519"/>
                  <a:gd name="connsiteX69" fmla="*/ 2923046 w 3299499"/>
                  <a:gd name="connsiteY69" fmla="*/ 518092 h 2224519"/>
                  <a:gd name="connsiteX70" fmla="*/ 2894083 w 3299499"/>
                  <a:gd name="connsiteY70" fmla="*/ 439478 h 2224519"/>
                  <a:gd name="connsiteX71" fmla="*/ 3022347 w 3299499"/>
                  <a:gd name="connsiteY71" fmla="*/ 600842 h 2224519"/>
                  <a:gd name="connsiteX72" fmla="*/ 3146474 w 3299499"/>
                  <a:gd name="connsiteY72" fmla="*/ 824271 h 2224519"/>
                  <a:gd name="connsiteX73" fmla="*/ 3295297 w 3299499"/>
                  <a:gd name="connsiteY73" fmla="*/ 1254404 h 2224519"/>
                  <a:gd name="connsiteX74" fmla="*/ 3022994 w 3299499"/>
                  <a:gd name="connsiteY74" fmla="*/ 1569182 h 2224519"/>
                  <a:gd name="connsiteX75" fmla="*/ 2712657 w 3299499"/>
                  <a:gd name="connsiteY75" fmla="*/ 1572996 h 2224519"/>
                  <a:gd name="connsiteX76" fmla="*/ 2364994 w 3299499"/>
                  <a:gd name="connsiteY76" fmla="*/ 1739684 h 2224519"/>
                  <a:gd name="connsiteX77" fmla="*/ 1741107 w 3299499"/>
                  <a:gd name="connsiteY77" fmla="*/ 1953996 h 2224519"/>
                  <a:gd name="connsiteX78" fmla="*/ 1783969 w 3299499"/>
                  <a:gd name="connsiteY78" fmla="*/ 1796834 h 2224519"/>
                  <a:gd name="connsiteX79" fmla="*/ 1836357 w 3299499"/>
                  <a:gd name="connsiteY79" fmla="*/ 1606334 h 2224519"/>
                  <a:gd name="connsiteX80" fmla="*/ 2164969 w 3299499"/>
                  <a:gd name="connsiteY80" fmla="*/ 1577759 h 2224519"/>
                  <a:gd name="connsiteX81" fmla="*/ 2050669 w 3299499"/>
                  <a:gd name="connsiteY81" fmla="*/ 1434884 h 2224519"/>
                  <a:gd name="connsiteX82" fmla="*/ 2241169 w 3299499"/>
                  <a:gd name="connsiteY82" fmla="*/ 1339634 h 2224519"/>
                  <a:gd name="connsiteX83" fmla="*/ 2339650 w 3299499"/>
                  <a:gd name="connsiteY83" fmla="*/ 1482143 h 2224519"/>
                  <a:gd name="connsiteX84" fmla="*/ 2331894 w 3299499"/>
                  <a:gd name="connsiteY84" fmla="*/ 1673849 h 2224519"/>
                  <a:gd name="connsiteX85" fmla="*/ 2343788 w 3299499"/>
                  <a:gd name="connsiteY85" fmla="*/ 1428354 h 2224519"/>
                  <a:gd name="connsiteX86" fmla="*/ 2720306 w 3299499"/>
                  <a:gd name="connsiteY86" fmla="*/ 1293883 h 2224519"/>
                  <a:gd name="connsiteX87" fmla="*/ 2888869 w 3299499"/>
                  <a:gd name="connsiteY87" fmla="*/ 1406308 h 2224519"/>
                  <a:gd name="connsiteX88" fmla="*/ 2769954 w 3299499"/>
                  <a:gd name="connsiteY88" fmla="*/ 1300090 h 2224519"/>
                  <a:gd name="connsiteX89" fmla="*/ 2889945 w 3299499"/>
                  <a:gd name="connsiteY89" fmla="*/ 1304227 h 2224519"/>
                  <a:gd name="connsiteX90" fmla="*/ 3067860 w 3299499"/>
                  <a:gd name="connsiteY90" fmla="*/ 1432491 h 2224519"/>
                  <a:gd name="connsiteX91" fmla="*/ 3217093 w 3299499"/>
                  <a:gd name="connsiteY91" fmla="*/ 1277570 h 2224519"/>
                  <a:gd name="connsiteX92" fmla="*/ 3237501 w 3299499"/>
                  <a:gd name="connsiteY92" fmla="*/ 1072524 h 2224519"/>
                  <a:gd name="connsiteX93" fmla="*/ 3071998 w 3299499"/>
                  <a:gd name="connsiteY93" fmla="*/ 1386978 h 2224519"/>
                  <a:gd name="connsiteX94" fmla="*/ 3109236 w 3299499"/>
                  <a:gd name="connsiteY94" fmla="*/ 1312503 h 2224519"/>
                  <a:gd name="connsiteX95" fmla="*/ 2894083 w 3299499"/>
                  <a:gd name="connsiteY95" fmla="*/ 1266989 h 2224519"/>
                  <a:gd name="connsiteX96" fmla="*/ 2794782 w 3299499"/>
                  <a:gd name="connsiteY96" fmla="*/ 1204926 h 2224519"/>
                  <a:gd name="connsiteX97" fmla="*/ 2584069 w 3299499"/>
                  <a:gd name="connsiteY97" fmla="*/ 1239621 h 2224519"/>
                  <a:gd name="connsiteX98" fmla="*/ 2044267 w 3299499"/>
                  <a:gd name="connsiteY98" fmla="*/ 1386634 h 2224519"/>
                  <a:gd name="connsiteX99" fmla="*/ 2005425 w 3299499"/>
                  <a:gd name="connsiteY99" fmla="*/ 1225334 h 2224519"/>
                  <a:gd name="connsiteX100" fmla="*/ 2372137 w 3299499"/>
                  <a:gd name="connsiteY100" fmla="*/ 1108652 h 2224519"/>
                  <a:gd name="connsiteX101" fmla="*/ 2803144 w 3299499"/>
                  <a:gd name="connsiteY101" fmla="*/ 1101508 h 2224519"/>
                  <a:gd name="connsiteX102" fmla="*/ 2560257 w 3299499"/>
                  <a:gd name="connsiteY102" fmla="*/ 820521 h 2224519"/>
                  <a:gd name="connsiteX103" fmla="*/ 2226881 w 3299499"/>
                  <a:gd name="connsiteY103" fmla="*/ 1049121 h 2224519"/>
                  <a:gd name="connsiteX104" fmla="*/ 2105637 w 3299499"/>
                  <a:gd name="connsiteY104" fmla="*/ 967096 h 2224519"/>
                  <a:gd name="connsiteX105" fmla="*/ 1771168 w 3299499"/>
                  <a:gd name="connsiteY105" fmla="*/ 1203194 h 2224519"/>
                  <a:gd name="connsiteX106" fmla="*/ 1666272 w 3299499"/>
                  <a:gd name="connsiteY106" fmla="*/ 1103537 h 2224519"/>
                  <a:gd name="connsiteX107" fmla="*/ 1333340 w 3299499"/>
                  <a:gd name="connsiteY107" fmla="*/ 1505003 h 2224519"/>
                  <a:gd name="connsiteX108" fmla="*/ 1260930 w 3299499"/>
                  <a:gd name="connsiteY108" fmla="*/ 1457024 h 2224519"/>
                  <a:gd name="connsiteX109" fmla="*/ 1613074 w 3299499"/>
                  <a:gd name="connsiteY109" fmla="*/ 1076685 h 2224519"/>
                  <a:gd name="connsiteX110" fmla="*/ 1920715 w 3299499"/>
                  <a:gd name="connsiteY110" fmla="*/ 821267 h 2224519"/>
                  <a:gd name="connsiteX111" fmla="*/ 1829273 w 3299499"/>
                  <a:gd name="connsiteY111" fmla="*/ 817291 h 2224519"/>
                  <a:gd name="connsiteX112" fmla="*/ 1773614 w 3299499"/>
                  <a:gd name="connsiteY112" fmla="*/ 761632 h 2224519"/>
                  <a:gd name="connsiteX113" fmla="*/ 1456874 w 3299499"/>
                  <a:gd name="connsiteY113" fmla="*/ 1004847 h 2224519"/>
                  <a:gd name="connsiteX114" fmla="*/ 1527211 w 3299499"/>
                  <a:gd name="connsiteY114" fmla="*/ 753639 h 2224519"/>
                  <a:gd name="connsiteX115" fmla="*/ 1421703 w 3299499"/>
                  <a:gd name="connsiteY115" fmla="*/ 834026 h 2224519"/>
                  <a:gd name="connsiteX116" fmla="*/ 1512138 w 3299499"/>
                  <a:gd name="connsiteY116" fmla="*/ 834026 h 2224519"/>
                  <a:gd name="connsiteX117" fmla="*/ 1371461 w 3299499"/>
                  <a:gd name="connsiteY117" fmla="*/ 1019920 h 2224519"/>
                  <a:gd name="connsiteX118" fmla="*/ 1115228 w 3299499"/>
                  <a:gd name="connsiteY118" fmla="*/ 1246008 h 2224519"/>
                  <a:gd name="connsiteX119" fmla="*/ 907141 w 3299499"/>
                  <a:gd name="connsiteY119" fmla="*/ 1537410 h 2224519"/>
                  <a:gd name="connsiteX120" fmla="*/ 858995 w 3299499"/>
                  <a:gd name="connsiteY120" fmla="*/ 1612773 h 2224519"/>
                  <a:gd name="connsiteX121" fmla="*/ 1009720 w 3299499"/>
                  <a:gd name="connsiteY121" fmla="*/ 1909199 h 2224519"/>
                  <a:gd name="connsiteX122" fmla="*/ 1100156 w 3299499"/>
                  <a:gd name="connsiteY122" fmla="*/ 1889102 h 2224519"/>
                  <a:gd name="connsiteX123" fmla="*/ 1243117 w 3299499"/>
                  <a:gd name="connsiteY123" fmla="*/ 1429806 h 2224519"/>
                  <a:gd name="connsiteX124" fmla="*/ 1356169 w 3299499"/>
                  <a:gd name="connsiteY124" fmla="*/ 1501105 h 2224519"/>
                  <a:gd name="connsiteX125" fmla="*/ 1352194 w 3299499"/>
                  <a:gd name="connsiteY125" fmla="*/ 1596520 h 2224519"/>
                  <a:gd name="connsiteX126" fmla="*/ 1324384 w 3299499"/>
                  <a:gd name="connsiteY126" fmla="*/ 1770376 h 2224519"/>
                  <a:gd name="connsiteX127" fmla="*/ 1416465 w 3299499"/>
                  <a:gd name="connsiteY127" fmla="*/ 1910842 h 2224519"/>
                  <a:gd name="connsiteX128" fmla="*/ 1340269 w 3299499"/>
                  <a:gd name="connsiteY128" fmla="*/ 1640250 h 2224519"/>
                  <a:gd name="connsiteX129" fmla="*/ 1606637 w 3299499"/>
                  <a:gd name="connsiteY129" fmla="*/ 1513030 h 2224519"/>
                  <a:gd name="connsiteX130" fmla="*/ 1723643 w 3299499"/>
                  <a:gd name="connsiteY130" fmla="*/ 1293596 h 2224519"/>
                  <a:gd name="connsiteX131" fmla="*/ 1989073 w 3299499"/>
                  <a:gd name="connsiteY131" fmla="*/ 1262840 h 2224519"/>
                  <a:gd name="connsiteX132" fmla="*/ 1885956 w 3299499"/>
                  <a:gd name="connsiteY132" fmla="*/ 1550615 h 2224519"/>
                  <a:gd name="connsiteX133" fmla="*/ 1755393 w 3299499"/>
                  <a:gd name="connsiteY133" fmla="*/ 1719046 h 2224519"/>
                  <a:gd name="connsiteX134" fmla="*/ 1596312 w 3299499"/>
                  <a:gd name="connsiteY134" fmla="*/ 2013962 h 2224519"/>
                  <a:gd name="connsiteX135" fmla="*/ 1574831 w 3299499"/>
                  <a:gd name="connsiteY135" fmla="*/ 1921749 h 2224519"/>
                  <a:gd name="connsiteX136" fmla="*/ 1471464 w 3299499"/>
                  <a:gd name="connsiteY136" fmla="*/ 2065646 h 2224519"/>
                  <a:gd name="connsiteX137" fmla="*/ 1582781 w 3299499"/>
                  <a:gd name="connsiteY137" fmla="*/ 2133232 h 2224519"/>
                  <a:gd name="connsiteX138" fmla="*/ 1451584 w 3299499"/>
                  <a:gd name="connsiteY138" fmla="*/ 2200818 h 2224519"/>
                  <a:gd name="connsiteX139" fmla="*/ 1228948 w 3299499"/>
                  <a:gd name="connsiteY139" fmla="*/ 2208769 h 2224519"/>
                  <a:gd name="connsiteX140" fmla="*/ 982457 w 3299499"/>
                  <a:gd name="connsiteY140" fmla="*/ 2216722 h 2224519"/>
                  <a:gd name="connsiteX141" fmla="*/ 966555 w 3299499"/>
                  <a:gd name="connsiteY141" fmla="*/ 2137207 h 2224519"/>
                  <a:gd name="connsiteX142" fmla="*/ 1197143 w 3299499"/>
                  <a:gd name="connsiteY142" fmla="*/ 2161061 h 2224519"/>
                  <a:gd name="connsiteX143" fmla="*/ 1324364 w 3299499"/>
                  <a:gd name="connsiteY143" fmla="*/ 2141182 h 2224519"/>
                  <a:gd name="connsiteX144" fmla="*/ 1280632 w 3299499"/>
                  <a:gd name="connsiteY144" fmla="*/ 1954329 h 2224519"/>
                  <a:gd name="connsiteX145" fmla="*/ 1407852 w 3299499"/>
                  <a:gd name="connsiteY145" fmla="*/ 1926500 h 2224519"/>
                  <a:gd name="connsiteX146" fmla="*/ 1247453 w 3299499"/>
                  <a:gd name="connsiteY146" fmla="*/ 1884840 h 2224519"/>
                  <a:gd name="connsiteX147" fmla="*/ 1182614 w 3299499"/>
                  <a:gd name="connsiteY147" fmla="*/ 2054900 h 2224519"/>
                  <a:gd name="connsiteX148" fmla="*/ 1024793 w 3299499"/>
                  <a:gd name="connsiteY148" fmla="*/ 2120214 h 2224519"/>
                  <a:gd name="connsiteX149" fmla="*/ 884116 w 3299499"/>
                  <a:gd name="connsiteY149" fmla="*/ 1758474 h 2224519"/>
                  <a:gd name="connsiteX150" fmla="*/ 843922 w 3299499"/>
                  <a:gd name="connsiteY150" fmla="*/ 2069973 h 2224519"/>
                  <a:gd name="connsiteX151" fmla="*/ 703246 w 3299499"/>
                  <a:gd name="connsiteY151" fmla="*/ 1657991 h 2224519"/>
                  <a:gd name="connsiteX152" fmla="*/ 803729 w 3299499"/>
                  <a:gd name="connsiteY152" fmla="*/ 1406782 h 2224519"/>
                  <a:gd name="connsiteX153" fmla="*/ 884115 w 3299499"/>
                  <a:gd name="connsiteY153" fmla="*/ 1246008 h 2224519"/>
                  <a:gd name="connsiteX154" fmla="*/ 1160446 w 3299499"/>
                  <a:gd name="connsiteY154" fmla="*/ 1125427 h 2224519"/>
                  <a:gd name="connsiteX155" fmla="*/ 1637744 w 3299499"/>
                  <a:gd name="connsiteY155" fmla="*/ 648131 h 2224519"/>
                  <a:gd name="connsiteX156" fmla="*/ 1763348 w 3299499"/>
                  <a:gd name="connsiteY156" fmla="*/ 336632 h 2224519"/>
                  <a:gd name="connsiteX157" fmla="*/ 1642768 w 3299499"/>
                  <a:gd name="connsiteY157" fmla="*/ 376825 h 2224519"/>
                  <a:gd name="connsiteX158" fmla="*/ 1451848 w 3299499"/>
                  <a:gd name="connsiteY158" fmla="*/ 658179 h 2224519"/>
                  <a:gd name="connsiteX159" fmla="*/ 1170498 w 3299499"/>
                  <a:gd name="connsiteY159" fmla="*/ 497404 h 2224519"/>
                  <a:gd name="connsiteX160" fmla="*/ 1200641 w 3299499"/>
                  <a:gd name="connsiteY160" fmla="*/ 633056 h 2224519"/>
                  <a:gd name="connsiteX161" fmla="*/ 1115230 w 3299499"/>
                  <a:gd name="connsiteY161" fmla="*/ 869194 h 2224519"/>
                  <a:gd name="connsiteX162" fmla="*/ 1100158 w 3299499"/>
                  <a:gd name="connsiteY162" fmla="*/ 1004845 h 2224519"/>
                  <a:gd name="connsiteX163" fmla="*/ 904215 w 3299499"/>
                  <a:gd name="connsiteY163" fmla="*/ 1014893 h 2224519"/>
                  <a:gd name="connsiteX164" fmla="*/ 929336 w 3299499"/>
                  <a:gd name="connsiteY164" fmla="*/ 1175667 h 2224519"/>
                  <a:gd name="connsiteX165" fmla="*/ 708272 w 3299499"/>
                  <a:gd name="connsiteY165" fmla="*/ 984749 h 2224519"/>
                  <a:gd name="connsiteX166" fmla="*/ 607789 w 3299499"/>
                  <a:gd name="connsiteY166" fmla="*/ 914411 h 2224519"/>
                  <a:gd name="connsiteX167" fmla="*/ 809594 w 3299499"/>
                  <a:gd name="connsiteY167" fmla="*/ 1313832 h 2224519"/>
                  <a:gd name="connsiteX168" fmla="*/ 512330 w 3299499"/>
                  <a:gd name="connsiteY168" fmla="*/ 1356538 h 2224519"/>
                  <a:gd name="connsiteX169" fmla="*/ 647983 w 3299499"/>
                  <a:gd name="connsiteY169" fmla="*/ 1874028 h 2224519"/>
                  <a:gd name="connsiteX170" fmla="*/ 537449 w 3299499"/>
                  <a:gd name="connsiteY170" fmla="*/ 1798666 h 2224519"/>
                  <a:gd name="connsiteX171" fmla="*/ 391749 w 3299499"/>
                  <a:gd name="connsiteY171" fmla="*/ 1733351 h 2224519"/>
                  <a:gd name="connsiteX172" fmla="*/ 230975 w 3299499"/>
                  <a:gd name="connsiteY172" fmla="*/ 1436924 h 2224519"/>
                  <a:gd name="connsiteX173" fmla="*/ 356580 w 3299499"/>
                  <a:gd name="connsiteY173" fmla="*/ 1668037 h 2224519"/>
                  <a:gd name="connsiteX174" fmla="*/ 431942 w 3299499"/>
                  <a:gd name="connsiteY174" fmla="*/ 1833835 h 2224519"/>
                  <a:gd name="connsiteX175" fmla="*/ 527402 w 3299499"/>
                  <a:gd name="connsiteY175" fmla="*/ 1874028 h 2224519"/>
                  <a:gd name="connsiteX176" fmla="*/ 507305 w 3299499"/>
                  <a:gd name="connsiteY176" fmla="*/ 1989585 h 2224519"/>
                  <a:gd name="connsiteX177" fmla="*/ 311362 w 3299499"/>
                  <a:gd name="connsiteY177" fmla="*/ 2180503 h 2224519"/>
                  <a:gd name="connsiteX178" fmla="*/ 250235 w 3299499"/>
                  <a:gd name="connsiteY178" fmla="*/ 2142821 h 2224519"/>
                  <a:gd name="connsiteX179" fmla="*/ 220927 w 3299499"/>
                  <a:gd name="connsiteY179" fmla="*/ 1989584 h 2224519"/>
                  <a:gd name="connsiteX180" fmla="*/ 120444 w 3299499"/>
                  <a:gd name="connsiteY180" fmla="*/ 1909197 h 2224519"/>
                  <a:gd name="connsiteX181" fmla="*/ 65177 w 3299499"/>
                  <a:gd name="connsiteY181" fmla="*/ 1869004 h 2224519"/>
                  <a:gd name="connsiteX182" fmla="*/ 80251 w 3299499"/>
                  <a:gd name="connsiteY182" fmla="*/ 1673060 h 2224519"/>
                  <a:gd name="connsiteX183" fmla="*/ 205854 w 3299499"/>
                  <a:gd name="connsiteY183" fmla="*/ 1813738 h 2224519"/>
                  <a:gd name="connsiteX184" fmla="*/ 301314 w 3299499"/>
                  <a:gd name="connsiteY184" fmla="*/ 1974512 h 2224519"/>
                  <a:gd name="connsiteX185" fmla="*/ 326435 w 3299499"/>
                  <a:gd name="connsiteY185" fmla="*/ 1863979 h 2224519"/>
                  <a:gd name="connsiteX186" fmla="*/ 175710 w 3299499"/>
                  <a:gd name="connsiteY186" fmla="*/ 1517311 h 2224519"/>
                  <a:gd name="connsiteX187" fmla="*/ 150589 w 3299499"/>
                  <a:gd name="connsiteY187" fmla="*/ 1482143 h 2224519"/>
                  <a:gd name="connsiteX188" fmla="*/ 30008 w 3299499"/>
                  <a:gd name="connsiteY188" fmla="*/ 1642916 h 2224519"/>
                  <a:gd name="connsiteX189" fmla="*/ 19959 w 3299499"/>
                  <a:gd name="connsiteY189" fmla="*/ 1798665 h 2224519"/>
                  <a:gd name="connsiteX190" fmla="*/ 75227 w 3299499"/>
                  <a:gd name="connsiteY190" fmla="*/ 1301271 h 2224519"/>
                  <a:gd name="connsiteX191" fmla="*/ 175709 w 3299499"/>
                  <a:gd name="connsiteY191" fmla="*/ 1341465 h 2224519"/>
                  <a:gd name="connsiteX192" fmla="*/ 170685 w 3299499"/>
                  <a:gd name="connsiteY192" fmla="*/ 1125426 h 2224519"/>
                  <a:gd name="connsiteX193" fmla="*/ 95322 w 3299499"/>
                  <a:gd name="connsiteY193" fmla="*/ 1235957 h 2224519"/>
                  <a:gd name="connsiteX194" fmla="*/ 180733 w 3299499"/>
                  <a:gd name="connsiteY194" fmla="*/ 1045039 h 2224519"/>
                  <a:gd name="connsiteX195" fmla="*/ 276193 w 3299499"/>
                  <a:gd name="connsiteY195" fmla="*/ 864168 h 2224519"/>
                  <a:gd name="connsiteX196" fmla="*/ 471298 w 3299499"/>
                  <a:gd name="connsiteY19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517565 w 3299499"/>
                  <a:gd name="connsiteY67" fmla="*/ 302938 h 2224519"/>
                  <a:gd name="connsiteX68" fmla="*/ 3035772 w 3299499"/>
                  <a:gd name="connsiteY68" fmla="*/ 684521 h 2224519"/>
                  <a:gd name="connsiteX69" fmla="*/ 2923046 w 3299499"/>
                  <a:gd name="connsiteY69" fmla="*/ 518092 h 2224519"/>
                  <a:gd name="connsiteX70" fmla="*/ 2894083 w 3299499"/>
                  <a:gd name="connsiteY70" fmla="*/ 439478 h 2224519"/>
                  <a:gd name="connsiteX71" fmla="*/ 3022347 w 3299499"/>
                  <a:gd name="connsiteY71" fmla="*/ 600842 h 2224519"/>
                  <a:gd name="connsiteX72" fmla="*/ 3146474 w 3299499"/>
                  <a:gd name="connsiteY72" fmla="*/ 824271 h 2224519"/>
                  <a:gd name="connsiteX73" fmla="*/ 3295297 w 3299499"/>
                  <a:gd name="connsiteY73" fmla="*/ 1254404 h 2224519"/>
                  <a:gd name="connsiteX74" fmla="*/ 3022994 w 3299499"/>
                  <a:gd name="connsiteY74" fmla="*/ 1569182 h 2224519"/>
                  <a:gd name="connsiteX75" fmla="*/ 2712657 w 3299499"/>
                  <a:gd name="connsiteY75" fmla="*/ 1572996 h 2224519"/>
                  <a:gd name="connsiteX76" fmla="*/ 2364994 w 3299499"/>
                  <a:gd name="connsiteY76" fmla="*/ 1739684 h 2224519"/>
                  <a:gd name="connsiteX77" fmla="*/ 1741107 w 3299499"/>
                  <a:gd name="connsiteY77" fmla="*/ 1953996 h 2224519"/>
                  <a:gd name="connsiteX78" fmla="*/ 1783969 w 3299499"/>
                  <a:gd name="connsiteY78" fmla="*/ 1796834 h 2224519"/>
                  <a:gd name="connsiteX79" fmla="*/ 1836357 w 3299499"/>
                  <a:gd name="connsiteY79" fmla="*/ 1606334 h 2224519"/>
                  <a:gd name="connsiteX80" fmla="*/ 2164969 w 3299499"/>
                  <a:gd name="connsiteY80" fmla="*/ 1577759 h 2224519"/>
                  <a:gd name="connsiteX81" fmla="*/ 2050669 w 3299499"/>
                  <a:gd name="connsiteY81" fmla="*/ 1434884 h 2224519"/>
                  <a:gd name="connsiteX82" fmla="*/ 2241169 w 3299499"/>
                  <a:gd name="connsiteY82" fmla="*/ 1339634 h 2224519"/>
                  <a:gd name="connsiteX83" fmla="*/ 2339650 w 3299499"/>
                  <a:gd name="connsiteY83" fmla="*/ 1482143 h 2224519"/>
                  <a:gd name="connsiteX84" fmla="*/ 2331894 w 3299499"/>
                  <a:gd name="connsiteY84" fmla="*/ 1673849 h 2224519"/>
                  <a:gd name="connsiteX85" fmla="*/ 2343788 w 3299499"/>
                  <a:gd name="connsiteY85" fmla="*/ 1428354 h 2224519"/>
                  <a:gd name="connsiteX86" fmla="*/ 2720306 w 3299499"/>
                  <a:gd name="connsiteY86" fmla="*/ 1293883 h 2224519"/>
                  <a:gd name="connsiteX87" fmla="*/ 2888869 w 3299499"/>
                  <a:gd name="connsiteY87" fmla="*/ 1406308 h 2224519"/>
                  <a:gd name="connsiteX88" fmla="*/ 2769954 w 3299499"/>
                  <a:gd name="connsiteY88" fmla="*/ 1300090 h 2224519"/>
                  <a:gd name="connsiteX89" fmla="*/ 2889945 w 3299499"/>
                  <a:gd name="connsiteY89" fmla="*/ 1304227 h 2224519"/>
                  <a:gd name="connsiteX90" fmla="*/ 3067860 w 3299499"/>
                  <a:gd name="connsiteY90" fmla="*/ 1432491 h 2224519"/>
                  <a:gd name="connsiteX91" fmla="*/ 3217093 w 3299499"/>
                  <a:gd name="connsiteY91" fmla="*/ 1277570 h 2224519"/>
                  <a:gd name="connsiteX92" fmla="*/ 3237501 w 3299499"/>
                  <a:gd name="connsiteY92" fmla="*/ 1072524 h 2224519"/>
                  <a:gd name="connsiteX93" fmla="*/ 3071998 w 3299499"/>
                  <a:gd name="connsiteY93" fmla="*/ 1386978 h 2224519"/>
                  <a:gd name="connsiteX94" fmla="*/ 3109236 w 3299499"/>
                  <a:gd name="connsiteY94" fmla="*/ 1312503 h 2224519"/>
                  <a:gd name="connsiteX95" fmla="*/ 2894083 w 3299499"/>
                  <a:gd name="connsiteY95" fmla="*/ 1266989 h 2224519"/>
                  <a:gd name="connsiteX96" fmla="*/ 2794782 w 3299499"/>
                  <a:gd name="connsiteY96" fmla="*/ 1204926 h 2224519"/>
                  <a:gd name="connsiteX97" fmla="*/ 2584069 w 3299499"/>
                  <a:gd name="connsiteY97" fmla="*/ 1239621 h 2224519"/>
                  <a:gd name="connsiteX98" fmla="*/ 2044267 w 3299499"/>
                  <a:gd name="connsiteY98" fmla="*/ 1386634 h 2224519"/>
                  <a:gd name="connsiteX99" fmla="*/ 2005425 w 3299499"/>
                  <a:gd name="connsiteY99" fmla="*/ 1225334 h 2224519"/>
                  <a:gd name="connsiteX100" fmla="*/ 2372137 w 3299499"/>
                  <a:gd name="connsiteY100" fmla="*/ 1108652 h 2224519"/>
                  <a:gd name="connsiteX101" fmla="*/ 2803144 w 3299499"/>
                  <a:gd name="connsiteY101" fmla="*/ 1101508 h 2224519"/>
                  <a:gd name="connsiteX102" fmla="*/ 2560257 w 3299499"/>
                  <a:gd name="connsiteY102" fmla="*/ 820521 h 2224519"/>
                  <a:gd name="connsiteX103" fmla="*/ 2226881 w 3299499"/>
                  <a:gd name="connsiteY103" fmla="*/ 1049121 h 2224519"/>
                  <a:gd name="connsiteX104" fmla="*/ 2105637 w 3299499"/>
                  <a:gd name="connsiteY104" fmla="*/ 967096 h 2224519"/>
                  <a:gd name="connsiteX105" fmla="*/ 1771168 w 3299499"/>
                  <a:gd name="connsiteY105" fmla="*/ 1203194 h 2224519"/>
                  <a:gd name="connsiteX106" fmla="*/ 1666272 w 3299499"/>
                  <a:gd name="connsiteY106" fmla="*/ 1103537 h 2224519"/>
                  <a:gd name="connsiteX107" fmla="*/ 1333340 w 3299499"/>
                  <a:gd name="connsiteY107" fmla="*/ 1505003 h 2224519"/>
                  <a:gd name="connsiteX108" fmla="*/ 1260930 w 3299499"/>
                  <a:gd name="connsiteY108" fmla="*/ 1457024 h 2224519"/>
                  <a:gd name="connsiteX109" fmla="*/ 1613074 w 3299499"/>
                  <a:gd name="connsiteY109" fmla="*/ 1076685 h 2224519"/>
                  <a:gd name="connsiteX110" fmla="*/ 1920715 w 3299499"/>
                  <a:gd name="connsiteY110" fmla="*/ 821267 h 2224519"/>
                  <a:gd name="connsiteX111" fmla="*/ 1829273 w 3299499"/>
                  <a:gd name="connsiteY111" fmla="*/ 817291 h 2224519"/>
                  <a:gd name="connsiteX112" fmla="*/ 1773614 w 3299499"/>
                  <a:gd name="connsiteY112" fmla="*/ 761632 h 2224519"/>
                  <a:gd name="connsiteX113" fmla="*/ 1456874 w 3299499"/>
                  <a:gd name="connsiteY113" fmla="*/ 1004847 h 2224519"/>
                  <a:gd name="connsiteX114" fmla="*/ 1527211 w 3299499"/>
                  <a:gd name="connsiteY114" fmla="*/ 753639 h 2224519"/>
                  <a:gd name="connsiteX115" fmla="*/ 1421703 w 3299499"/>
                  <a:gd name="connsiteY115" fmla="*/ 834026 h 2224519"/>
                  <a:gd name="connsiteX116" fmla="*/ 1512138 w 3299499"/>
                  <a:gd name="connsiteY116" fmla="*/ 834026 h 2224519"/>
                  <a:gd name="connsiteX117" fmla="*/ 1371461 w 3299499"/>
                  <a:gd name="connsiteY117" fmla="*/ 1019920 h 2224519"/>
                  <a:gd name="connsiteX118" fmla="*/ 1115228 w 3299499"/>
                  <a:gd name="connsiteY118" fmla="*/ 1246008 h 2224519"/>
                  <a:gd name="connsiteX119" fmla="*/ 907141 w 3299499"/>
                  <a:gd name="connsiteY119" fmla="*/ 1537410 h 2224519"/>
                  <a:gd name="connsiteX120" fmla="*/ 858995 w 3299499"/>
                  <a:gd name="connsiteY120" fmla="*/ 1612773 h 2224519"/>
                  <a:gd name="connsiteX121" fmla="*/ 1009720 w 3299499"/>
                  <a:gd name="connsiteY121" fmla="*/ 1909199 h 2224519"/>
                  <a:gd name="connsiteX122" fmla="*/ 1100156 w 3299499"/>
                  <a:gd name="connsiteY122" fmla="*/ 1889102 h 2224519"/>
                  <a:gd name="connsiteX123" fmla="*/ 1243117 w 3299499"/>
                  <a:gd name="connsiteY123" fmla="*/ 1429806 h 2224519"/>
                  <a:gd name="connsiteX124" fmla="*/ 1356169 w 3299499"/>
                  <a:gd name="connsiteY124" fmla="*/ 1501105 h 2224519"/>
                  <a:gd name="connsiteX125" fmla="*/ 1352194 w 3299499"/>
                  <a:gd name="connsiteY125" fmla="*/ 1596520 h 2224519"/>
                  <a:gd name="connsiteX126" fmla="*/ 1324384 w 3299499"/>
                  <a:gd name="connsiteY126" fmla="*/ 1770376 h 2224519"/>
                  <a:gd name="connsiteX127" fmla="*/ 1416465 w 3299499"/>
                  <a:gd name="connsiteY127" fmla="*/ 1910842 h 2224519"/>
                  <a:gd name="connsiteX128" fmla="*/ 1340269 w 3299499"/>
                  <a:gd name="connsiteY128" fmla="*/ 1640250 h 2224519"/>
                  <a:gd name="connsiteX129" fmla="*/ 1606637 w 3299499"/>
                  <a:gd name="connsiteY129" fmla="*/ 1513030 h 2224519"/>
                  <a:gd name="connsiteX130" fmla="*/ 1723643 w 3299499"/>
                  <a:gd name="connsiteY130" fmla="*/ 1293596 h 2224519"/>
                  <a:gd name="connsiteX131" fmla="*/ 1989073 w 3299499"/>
                  <a:gd name="connsiteY131" fmla="*/ 1262840 h 2224519"/>
                  <a:gd name="connsiteX132" fmla="*/ 1885956 w 3299499"/>
                  <a:gd name="connsiteY132" fmla="*/ 1550615 h 2224519"/>
                  <a:gd name="connsiteX133" fmla="*/ 1755393 w 3299499"/>
                  <a:gd name="connsiteY133" fmla="*/ 1719046 h 2224519"/>
                  <a:gd name="connsiteX134" fmla="*/ 1596312 w 3299499"/>
                  <a:gd name="connsiteY134" fmla="*/ 2013962 h 2224519"/>
                  <a:gd name="connsiteX135" fmla="*/ 1574831 w 3299499"/>
                  <a:gd name="connsiteY135" fmla="*/ 1921749 h 2224519"/>
                  <a:gd name="connsiteX136" fmla="*/ 1471464 w 3299499"/>
                  <a:gd name="connsiteY136" fmla="*/ 2065646 h 2224519"/>
                  <a:gd name="connsiteX137" fmla="*/ 1582781 w 3299499"/>
                  <a:gd name="connsiteY137" fmla="*/ 2133232 h 2224519"/>
                  <a:gd name="connsiteX138" fmla="*/ 1451584 w 3299499"/>
                  <a:gd name="connsiteY138" fmla="*/ 2200818 h 2224519"/>
                  <a:gd name="connsiteX139" fmla="*/ 1228948 w 3299499"/>
                  <a:gd name="connsiteY139" fmla="*/ 2208769 h 2224519"/>
                  <a:gd name="connsiteX140" fmla="*/ 982457 w 3299499"/>
                  <a:gd name="connsiteY140" fmla="*/ 2216722 h 2224519"/>
                  <a:gd name="connsiteX141" fmla="*/ 966555 w 3299499"/>
                  <a:gd name="connsiteY141" fmla="*/ 2137207 h 2224519"/>
                  <a:gd name="connsiteX142" fmla="*/ 1197143 w 3299499"/>
                  <a:gd name="connsiteY142" fmla="*/ 2161061 h 2224519"/>
                  <a:gd name="connsiteX143" fmla="*/ 1324364 w 3299499"/>
                  <a:gd name="connsiteY143" fmla="*/ 2141182 h 2224519"/>
                  <a:gd name="connsiteX144" fmla="*/ 1280632 w 3299499"/>
                  <a:gd name="connsiteY144" fmla="*/ 1954329 h 2224519"/>
                  <a:gd name="connsiteX145" fmla="*/ 1407852 w 3299499"/>
                  <a:gd name="connsiteY145" fmla="*/ 1926500 h 2224519"/>
                  <a:gd name="connsiteX146" fmla="*/ 1247453 w 3299499"/>
                  <a:gd name="connsiteY146" fmla="*/ 1884840 h 2224519"/>
                  <a:gd name="connsiteX147" fmla="*/ 1182614 w 3299499"/>
                  <a:gd name="connsiteY147" fmla="*/ 2054900 h 2224519"/>
                  <a:gd name="connsiteX148" fmla="*/ 1024793 w 3299499"/>
                  <a:gd name="connsiteY148" fmla="*/ 2120214 h 2224519"/>
                  <a:gd name="connsiteX149" fmla="*/ 884116 w 3299499"/>
                  <a:gd name="connsiteY149" fmla="*/ 1758474 h 2224519"/>
                  <a:gd name="connsiteX150" fmla="*/ 843922 w 3299499"/>
                  <a:gd name="connsiteY150" fmla="*/ 2069973 h 2224519"/>
                  <a:gd name="connsiteX151" fmla="*/ 703246 w 3299499"/>
                  <a:gd name="connsiteY151" fmla="*/ 1657991 h 2224519"/>
                  <a:gd name="connsiteX152" fmla="*/ 803729 w 3299499"/>
                  <a:gd name="connsiteY152" fmla="*/ 1406782 h 2224519"/>
                  <a:gd name="connsiteX153" fmla="*/ 884115 w 3299499"/>
                  <a:gd name="connsiteY153" fmla="*/ 1246008 h 2224519"/>
                  <a:gd name="connsiteX154" fmla="*/ 1160446 w 3299499"/>
                  <a:gd name="connsiteY154" fmla="*/ 1125427 h 2224519"/>
                  <a:gd name="connsiteX155" fmla="*/ 1637744 w 3299499"/>
                  <a:gd name="connsiteY155" fmla="*/ 648131 h 2224519"/>
                  <a:gd name="connsiteX156" fmla="*/ 1763348 w 3299499"/>
                  <a:gd name="connsiteY156" fmla="*/ 336632 h 2224519"/>
                  <a:gd name="connsiteX157" fmla="*/ 1642768 w 3299499"/>
                  <a:gd name="connsiteY157" fmla="*/ 376825 h 2224519"/>
                  <a:gd name="connsiteX158" fmla="*/ 1451848 w 3299499"/>
                  <a:gd name="connsiteY158" fmla="*/ 658179 h 2224519"/>
                  <a:gd name="connsiteX159" fmla="*/ 1170498 w 3299499"/>
                  <a:gd name="connsiteY159" fmla="*/ 497404 h 2224519"/>
                  <a:gd name="connsiteX160" fmla="*/ 1200641 w 3299499"/>
                  <a:gd name="connsiteY160" fmla="*/ 633056 h 2224519"/>
                  <a:gd name="connsiteX161" fmla="*/ 1115230 w 3299499"/>
                  <a:gd name="connsiteY161" fmla="*/ 869194 h 2224519"/>
                  <a:gd name="connsiteX162" fmla="*/ 1100158 w 3299499"/>
                  <a:gd name="connsiteY162" fmla="*/ 1004845 h 2224519"/>
                  <a:gd name="connsiteX163" fmla="*/ 904215 w 3299499"/>
                  <a:gd name="connsiteY163" fmla="*/ 1014893 h 2224519"/>
                  <a:gd name="connsiteX164" fmla="*/ 929336 w 3299499"/>
                  <a:gd name="connsiteY164" fmla="*/ 1175667 h 2224519"/>
                  <a:gd name="connsiteX165" fmla="*/ 708272 w 3299499"/>
                  <a:gd name="connsiteY165" fmla="*/ 984749 h 2224519"/>
                  <a:gd name="connsiteX166" fmla="*/ 607789 w 3299499"/>
                  <a:gd name="connsiteY166" fmla="*/ 914411 h 2224519"/>
                  <a:gd name="connsiteX167" fmla="*/ 809594 w 3299499"/>
                  <a:gd name="connsiteY167" fmla="*/ 1313832 h 2224519"/>
                  <a:gd name="connsiteX168" fmla="*/ 512330 w 3299499"/>
                  <a:gd name="connsiteY168" fmla="*/ 1356538 h 2224519"/>
                  <a:gd name="connsiteX169" fmla="*/ 647983 w 3299499"/>
                  <a:gd name="connsiteY169" fmla="*/ 1874028 h 2224519"/>
                  <a:gd name="connsiteX170" fmla="*/ 537449 w 3299499"/>
                  <a:gd name="connsiteY170" fmla="*/ 1798666 h 2224519"/>
                  <a:gd name="connsiteX171" fmla="*/ 391749 w 3299499"/>
                  <a:gd name="connsiteY171" fmla="*/ 1733351 h 2224519"/>
                  <a:gd name="connsiteX172" fmla="*/ 230975 w 3299499"/>
                  <a:gd name="connsiteY172" fmla="*/ 1436924 h 2224519"/>
                  <a:gd name="connsiteX173" fmla="*/ 356580 w 3299499"/>
                  <a:gd name="connsiteY173" fmla="*/ 1668037 h 2224519"/>
                  <a:gd name="connsiteX174" fmla="*/ 431942 w 3299499"/>
                  <a:gd name="connsiteY174" fmla="*/ 1833835 h 2224519"/>
                  <a:gd name="connsiteX175" fmla="*/ 527402 w 3299499"/>
                  <a:gd name="connsiteY175" fmla="*/ 1874028 h 2224519"/>
                  <a:gd name="connsiteX176" fmla="*/ 507305 w 3299499"/>
                  <a:gd name="connsiteY176" fmla="*/ 1989585 h 2224519"/>
                  <a:gd name="connsiteX177" fmla="*/ 311362 w 3299499"/>
                  <a:gd name="connsiteY177" fmla="*/ 2180503 h 2224519"/>
                  <a:gd name="connsiteX178" fmla="*/ 250235 w 3299499"/>
                  <a:gd name="connsiteY178" fmla="*/ 2142821 h 2224519"/>
                  <a:gd name="connsiteX179" fmla="*/ 220927 w 3299499"/>
                  <a:gd name="connsiteY179" fmla="*/ 1989584 h 2224519"/>
                  <a:gd name="connsiteX180" fmla="*/ 120444 w 3299499"/>
                  <a:gd name="connsiteY180" fmla="*/ 1909197 h 2224519"/>
                  <a:gd name="connsiteX181" fmla="*/ 65177 w 3299499"/>
                  <a:gd name="connsiteY181" fmla="*/ 1869004 h 2224519"/>
                  <a:gd name="connsiteX182" fmla="*/ 80251 w 3299499"/>
                  <a:gd name="connsiteY182" fmla="*/ 1673060 h 2224519"/>
                  <a:gd name="connsiteX183" fmla="*/ 205854 w 3299499"/>
                  <a:gd name="connsiteY183" fmla="*/ 1813738 h 2224519"/>
                  <a:gd name="connsiteX184" fmla="*/ 301314 w 3299499"/>
                  <a:gd name="connsiteY184" fmla="*/ 1974512 h 2224519"/>
                  <a:gd name="connsiteX185" fmla="*/ 326435 w 3299499"/>
                  <a:gd name="connsiteY185" fmla="*/ 1863979 h 2224519"/>
                  <a:gd name="connsiteX186" fmla="*/ 175710 w 3299499"/>
                  <a:gd name="connsiteY186" fmla="*/ 1517311 h 2224519"/>
                  <a:gd name="connsiteX187" fmla="*/ 150589 w 3299499"/>
                  <a:gd name="connsiteY187" fmla="*/ 1482143 h 2224519"/>
                  <a:gd name="connsiteX188" fmla="*/ 30008 w 3299499"/>
                  <a:gd name="connsiteY188" fmla="*/ 1642916 h 2224519"/>
                  <a:gd name="connsiteX189" fmla="*/ 19959 w 3299499"/>
                  <a:gd name="connsiteY189" fmla="*/ 1798665 h 2224519"/>
                  <a:gd name="connsiteX190" fmla="*/ 75227 w 3299499"/>
                  <a:gd name="connsiteY190" fmla="*/ 1301271 h 2224519"/>
                  <a:gd name="connsiteX191" fmla="*/ 175709 w 3299499"/>
                  <a:gd name="connsiteY191" fmla="*/ 1341465 h 2224519"/>
                  <a:gd name="connsiteX192" fmla="*/ 170685 w 3299499"/>
                  <a:gd name="connsiteY192" fmla="*/ 1125426 h 2224519"/>
                  <a:gd name="connsiteX193" fmla="*/ 95322 w 3299499"/>
                  <a:gd name="connsiteY193" fmla="*/ 1235957 h 2224519"/>
                  <a:gd name="connsiteX194" fmla="*/ 180733 w 3299499"/>
                  <a:gd name="connsiteY194" fmla="*/ 1045039 h 2224519"/>
                  <a:gd name="connsiteX195" fmla="*/ 276193 w 3299499"/>
                  <a:gd name="connsiteY195" fmla="*/ 864168 h 2224519"/>
                  <a:gd name="connsiteX196" fmla="*/ 471298 w 3299499"/>
                  <a:gd name="connsiteY19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724443 w 3299499"/>
                  <a:gd name="connsiteY67" fmla="*/ 530504 h 2224519"/>
                  <a:gd name="connsiteX68" fmla="*/ 2517565 w 3299499"/>
                  <a:gd name="connsiteY68" fmla="*/ 302938 h 2224519"/>
                  <a:gd name="connsiteX69" fmla="*/ 3035772 w 3299499"/>
                  <a:gd name="connsiteY69" fmla="*/ 684521 h 2224519"/>
                  <a:gd name="connsiteX70" fmla="*/ 2923046 w 3299499"/>
                  <a:gd name="connsiteY70" fmla="*/ 518092 h 2224519"/>
                  <a:gd name="connsiteX71" fmla="*/ 2894083 w 3299499"/>
                  <a:gd name="connsiteY71" fmla="*/ 439478 h 2224519"/>
                  <a:gd name="connsiteX72" fmla="*/ 3022347 w 3299499"/>
                  <a:gd name="connsiteY72" fmla="*/ 600842 h 2224519"/>
                  <a:gd name="connsiteX73" fmla="*/ 3146474 w 3299499"/>
                  <a:gd name="connsiteY73" fmla="*/ 824271 h 2224519"/>
                  <a:gd name="connsiteX74" fmla="*/ 3295297 w 3299499"/>
                  <a:gd name="connsiteY74" fmla="*/ 1254404 h 2224519"/>
                  <a:gd name="connsiteX75" fmla="*/ 3022994 w 3299499"/>
                  <a:gd name="connsiteY75" fmla="*/ 1569182 h 2224519"/>
                  <a:gd name="connsiteX76" fmla="*/ 2712657 w 3299499"/>
                  <a:gd name="connsiteY76" fmla="*/ 1572996 h 2224519"/>
                  <a:gd name="connsiteX77" fmla="*/ 2364994 w 3299499"/>
                  <a:gd name="connsiteY77" fmla="*/ 1739684 h 2224519"/>
                  <a:gd name="connsiteX78" fmla="*/ 1741107 w 3299499"/>
                  <a:gd name="connsiteY78" fmla="*/ 1953996 h 2224519"/>
                  <a:gd name="connsiteX79" fmla="*/ 1783969 w 3299499"/>
                  <a:gd name="connsiteY79" fmla="*/ 1796834 h 2224519"/>
                  <a:gd name="connsiteX80" fmla="*/ 1836357 w 3299499"/>
                  <a:gd name="connsiteY80" fmla="*/ 1606334 h 2224519"/>
                  <a:gd name="connsiteX81" fmla="*/ 2164969 w 3299499"/>
                  <a:gd name="connsiteY81" fmla="*/ 1577759 h 2224519"/>
                  <a:gd name="connsiteX82" fmla="*/ 2050669 w 3299499"/>
                  <a:gd name="connsiteY82" fmla="*/ 1434884 h 2224519"/>
                  <a:gd name="connsiteX83" fmla="*/ 2241169 w 3299499"/>
                  <a:gd name="connsiteY83" fmla="*/ 1339634 h 2224519"/>
                  <a:gd name="connsiteX84" fmla="*/ 2339650 w 3299499"/>
                  <a:gd name="connsiteY84" fmla="*/ 1482143 h 2224519"/>
                  <a:gd name="connsiteX85" fmla="*/ 2331894 w 3299499"/>
                  <a:gd name="connsiteY85" fmla="*/ 1673849 h 2224519"/>
                  <a:gd name="connsiteX86" fmla="*/ 2343788 w 3299499"/>
                  <a:gd name="connsiteY86" fmla="*/ 1428354 h 2224519"/>
                  <a:gd name="connsiteX87" fmla="*/ 2720306 w 3299499"/>
                  <a:gd name="connsiteY87" fmla="*/ 1293883 h 2224519"/>
                  <a:gd name="connsiteX88" fmla="*/ 2888869 w 3299499"/>
                  <a:gd name="connsiteY88" fmla="*/ 1406308 h 2224519"/>
                  <a:gd name="connsiteX89" fmla="*/ 2769954 w 3299499"/>
                  <a:gd name="connsiteY89" fmla="*/ 1300090 h 2224519"/>
                  <a:gd name="connsiteX90" fmla="*/ 2889945 w 3299499"/>
                  <a:gd name="connsiteY90" fmla="*/ 1304227 h 2224519"/>
                  <a:gd name="connsiteX91" fmla="*/ 3067860 w 3299499"/>
                  <a:gd name="connsiteY91" fmla="*/ 1432491 h 2224519"/>
                  <a:gd name="connsiteX92" fmla="*/ 3217093 w 3299499"/>
                  <a:gd name="connsiteY92" fmla="*/ 1277570 h 2224519"/>
                  <a:gd name="connsiteX93" fmla="*/ 3237501 w 3299499"/>
                  <a:gd name="connsiteY93" fmla="*/ 1072524 h 2224519"/>
                  <a:gd name="connsiteX94" fmla="*/ 3071998 w 3299499"/>
                  <a:gd name="connsiteY94" fmla="*/ 1386978 h 2224519"/>
                  <a:gd name="connsiteX95" fmla="*/ 3109236 w 3299499"/>
                  <a:gd name="connsiteY95" fmla="*/ 1312503 h 2224519"/>
                  <a:gd name="connsiteX96" fmla="*/ 2894083 w 3299499"/>
                  <a:gd name="connsiteY96" fmla="*/ 1266989 h 2224519"/>
                  <a:gd name="connsiteX97" fmla="*/ 2794782 w 3299499"/>
                  <a:gd name="connsiteY97" fmla="*/ 1204926 h 2224519"/>
                  <a:gd name="connsiteX98" fmla="*/ 2584069 w 3299499"/>
                  <a:gd name="connsiteY98" fmla="*/ 1239621 h 2224519"/>
                  <a:gd name="connsiteX99" fmla="*/ 2044267 w 3299499"/>
                  <a:gd name="connsiteY99" fmla="*/ 1386634 h 2224519"/>
                  <a:gd name="connsiteX100" fmla="*/ 2005425 w 3299499"/>
                  <a:gd name="connsiteY100" fmla="*/ 1225334 h 2224519"/>
                  <a:gd name="connsiteX101" fmla="*/ 2372137 w 3299499"/>
                  <a:gd name="connsiteY101" fmla="*/ 1108652 h 2224519"/>
                  <a:gd name="connsiteX102" fmla="*/ 2803144 w 3299499"/>
                  <a:gd name="connsiteY102" fmla="*/ 1101508 h 2224519"/>
                  <a:gd name="connsiteX103" fmla="*/ 2560257 w 3299499"/>
                  <a:gd name="connsiteY103" fmla="*/ 820521 h 2224519"/>
                  <a:gd name="connsiteX104" fmla="*/ 2226881 w 3299499"/>
                  <a:gd name="connsiteY104" fmla="*/ 1049121 h 2224519"/>
                  <a:gd name="connsiteX105" fmla="*/ 2105637 w 3299499"/>
                  <a:gd name="connsiteY105" fmla="*/ 967096 h 2224519"/>
                  <a:gd name="connsiteX106" fmla="*/ 1771168 w 3299499"/>
                  <a:gd name="connsiteY106" fmla="*/ 1203194 h 2224519"/>
                  <a:gd name="connsiteX107" fmla="*/ 1666272 w 3299499"/>
                  <a:gd name="connsiteY107" fmla="*/ 1103537 h 2224519"/>
                  <a:gd name="connsiteX108" fmla="*/ 1333340 w 3299499"/>
                  <a:gd name="connsiteY108" fmla="*/ 1505003 h 2224519"/>
                  <a:gd name="connsiteX109" fmla="*/ 1260930 w 3299499"/>
                  <a:gd name="connsiteY109" fmla="*/ 1457024 h 2224519"/>
                  <a:gd name="connsiteX110" fmla="*/ 1613074 w 3299499"/>
                  <a:gd name="connsiteY110" fmla="*/ 1076685 h 2224519"/>
                  <a:gd name="connsiteX111" fmla="*/ 1920715 w 3299499"/>
                  <a:gd name="connsiteY111" fmla="*/ 821267 h 2224519"/>
                  <a:gd name="connsiteX112" fmla="*/ 1829273 w 3299499"/>
                  <a:gd name="connsiteY112" fmla="*/ 817291 h 2224519"/>
                  <a:gd name="connsiteX113" fmla="*/ 1773614 w 3299499"/>
                  <a:gd name="connsiteY113" fmla="*/ 761632 h 2224519"/>
                  <a:gd name="connsiteX114" fmla="*/ 1456874 w 3299499"/>
                  <a:gd name="connsiteY114" fmla="*/ 1004847 h 2224519"/>
                  <a:gd name="connsiteX115" fmla="*/ 1527211 w 3299499"/>
                  <a:gd name="connsiteY115" fmla="*/ 753639 h 2224519"/>
                  <a:gd name="connsiteX116" fmla="*/ 1421703 w 3299499"/>
                  <a:gd name="connsiteY116" fmla="*/ 834026 h 2224519"/>
                  <a:gd name="connsiteX117" fmla="*/ 1512138 w 3299499"/>
                  <a:gd name="connsiteY117" fmla="*/ 834026 h 2224519"/>
                  <a:gd name="connsiteX118" fmla="*/ 1371461 w 3299499"/>
                  <a:gd name="connsiteY118" fmla="*/ 1019920 h 2224519"/>
                  <a:gd name="connsiteX119" fmla="*/ 1115228 w 3299499"/>
                  <a:gd name="connsiteY119" fmla="*/ 1246008 h 2224519"/>
                  <a:gd name="connsiteX120" fmla="*/ 907141 w 3299499"/>
                  <a:gd name="connsiteY120" fmla="*/ 1537410 h 2224519"/>
                  <a:gd name="connsiteX121" fmla="*/ 858995 w 3299499"/>
                  <a:gd name="connsiteY121" fmla="*/ 1612773 h 2224519"/>
                  <a:gd name="connsiteX122" fmla="*/ 1009720 w 3299499"/>
                  <a:gd name="connsiteY122" fmla="*/ 1909199 h 2224519"/>
                  <a:gd name="connsiteX123" fmla="*/ 1100156 w 3299499"/>
                  <a:gd name="connsiteY123" fmla="*/ 1889102 h 2224519"/>
                  <a:gd name="connsiteX124" fmla="*/ 1243117 w 3299499"/>
                  <a:gd name="connsiteY124" fmla="*/ 1429806 h 2224519"/>
                  <a:gd name="connsiteX125" fmla="*/ 1356169 w 3299499"/>
                  <a:gd name="connsiteY125" fmla="*/ 1501105 h 2224519"/>
                  <a:gd name="connsiteX126" fmla="*/ 1352194 w 3299499"/>
                  <a:gd name="connsiteY126" fmla="*/ 1596520 h 2224519"/>
                  <a:gd name="connsiteX127" fmla="*/ 1324384 w 3299499"/>
                  <a:gd name="connsiteY127" fmla="*/ 1770376 h 2224519"/>
                  <a:gd name="connsiteX128" fmla="*/ 1416465 w 3299499"/>
                  <a:gd name="connsiteY128" fmla="*/ 1910842 h 2224519"/>
                  <a:gd name="connsiteX129" fmla="*/ 1340269 w 3299499"/>
                  <a:gd name="connsiteY129" fmla="*/ 1640250 h 2224519"/>
                  <a:gd name="connsiteX130" fmla="*/ 1606637 w 3299499"/>
                  <a:gd name="connsiteY130" fmla="*/ 1513030 h 2224519"/>
                  <a:gd name="connsiteX131" fmla="*/ 1723643 w 3299499"/>
                  <a:gd name="connsiteY131" fmla="*/ 1293596 h 2224519"/>
                  <a:gd name="connsiteX132" fmla="*/ 1989073 w 3299499"/>
                  <a:gd name="connsiteY132" fmla="*/ 1262840 h 2224519"/>
                  <a:gd name="connsiteX133" fmla="*/ 1885956 w 3299499"/>
                  <a:gd name="connsiteY133" fmla="*/ 1550615 h 2224519"/>
                  <a:gd name="connsiteX134" fmla="*/ 1755393 w 3299499"/>
                  <a:gd name="connsiteY134" fmla="*/ 1719046 h 2224519"/>
                  <a:gd name="connsiteX135" fmla="*/ 1596312 w 3299499"/>
                  <a:gd name="connsiteY135" fmla="*/ 2013962 h 2224519"/>
                  <a:gd name="connsiteX136" fmla="*/ 1574831 w 3299499"/>
                  <a:gd name="connsiteY136" fmla="*/ 1921749 h 2224519"/>
                  <a:gd name="connsiteX137" fmla="*/ 1471464 w 3299499"/>
                  <a:gd name="connsiteY137" fmla="*/ 2065646 h 2224519"/>
                  <a:gd name="connsiteX138" fmla="*/ 1582781 w 3299499"/>
                  <a:gd name="connsiteY138" fmla="*/ 2133232 h 2224519"/>
                  <a:gd name="connsiteX139" fmla="*/ 1451584 w 3299499"/>
                  <a:gd name="connsiteY139" fmla="*/ 2200818 h 2224519"/>
                  <a:gd name="connsiteX140" fmla="*/ 1228948 w 3299499"/>
                  <a:gd name="connsiteY140" fmla="*/ 2208769 h 2224519"/>
                  <a:gd name="connsiteX141" fmla="*/ 982457 w 3299499"/>
                  <a:gd name="connsiteY141" fmla="*/ 2216722 h 2224519"/>
                  <a:gd name="connsiteX142" fmla="*/ 966555 w 3299499"/>
                  <a:gd name="connsiteY142" fmla="*/ 2137207 h 2224519"/>
                  <a:gd name="connsiteX143" fmla="*/ 1197143 w 3299499"/>
                  <a:gd name="connsiteY143" fmla="*/ 2161061 h 2224519"/>
                  <a:gd name="connsiteX144" fmla="*/ 1324364 w 3299499"/>
                  <a:gd name="connsiteY144" fmla="*/ 2141182 h 2224519"/>
                  <a:gd name="connsiteX145" fmla="*/ 1280632 w 3299499"/>
                  <a:gd name="connsiteY145" fmla="*/ 1954329 h 2224519"/>
                  <a:gd name="connsiteX146" fmla="*/ 1407852 w 3299499"/>
                  <a:gd name="connsiteY146" fmla="*/ 1926500 h 2224519"/>
                  <a:gd name="connsiteX147" fmla="*/ 1247453 w 3299499"/>
                  <a:gd name="connsiteY147" fmla="*/ 1884840 h 2224519"/>
                  <a:gd name="connsiteX148" fmla="*/ 1182614 w 3299499"/>
                  <a:gd name="connsiteY148" fmla="*/ 2054900 h 2224519"/>
                  <a:gd name="connsiteX149" fmla="*/ 1024793 w 3299499"/>
                  <a:gd name="connsiteY149" fmla="*/ 2120214 h 2224519"/>
                  <a:gd name="connsiteX150" fmla="*/ 884116 w 3299499"/>
                  <a:gd name="connsiteY150" fmla="*/ 1758474 h 2224519"/>
                  <a:gd name="connsiteX151" fmla="*/ 843922 w 3299499"/>
                  <a:gd name="connsiteY151" fmla="*/ 2069973 h 2224519"/>
                  <a:gd name="connsiteX152" fmla="*/ 703246 w 3299499"/>
                  <a:gd name="connsiteY152" fmla="*/ 1657991 h 2224519"/>
                  <a:gd name="connsiteX153" fmla="*/ 803729 w 3299499"/>
                  <a:gd name="connsiteY153" fmla="*/ 1406782 h 2224519"/>
                  <a:gd name="connsiteX154" fmla="*/ 884115 w 3299499"/>
                  <a:gd name="connsiteY154" fmla="*/ 1246008 h 2224519"/>
                  <a:gd name="connsiteX155" fmla="*/ 1160446 w 3299499"/>
                  <a:gd name="connsiteY155" fmla="*/ 1125427 h 2224519"/>
                  <a:gd name="connsiteX156" fmla="*/ 1637744 w 3299499"/>
                  <a:gd name="connsiteY156" fmla="*/ 648131 h 2224519"/>
                  <a:gd name="connsiteX157" fmla="*/ 1763348 w 3299499"/>
                  <a:gd name="connsiteY157" fmla="*/ 336632 h 2224519"/>
                  <a:gd name="connsiteX158" fmla="*/ 1642768 w 3299499"/>
                  <a:gd name="connsiteY158" fmla="*/ 376825 h 2224519"/>
                  <a:gd name="connsiteX159" fmla="*/ 1451848 w 3299499"/>
                  <a:gd name="connsiteY159" fmla="*/ 658179 h 2224519"/>
                  <a:gd name="connsiteX160" fmla="*/ 1170498 w 3299499"/>
                  <a:gd name="connsiteY160" fmla="*/ 497404 h 2224519"/>
                  <a:gd name="connsiteX161" fmla="*/ 1200641 w 3299499"/>
                  <a:gd name="connsiteY161" fmla="*/ 633056 h 2224519"/>
                  <a:gd name="connsiteX162" fmla="*/ 1115230 w 3299499"/>
                  <a:gd name="connsiteY162" fmla="*/ 869194 h 2224519"/>
                  <a:gd name="connsiteX163" fmla="*/ 1100158 w 3299499"/>
                  <a:gd name="connsiteY163" fmla="*/ 1004845 h 2224519"/>
                  <a:gd name="connsiteX164" fmla="*/ 904215 w 3299499"/>
                  <a:gd name="connsiteY164" fmla="*/ 1014893 h 2224519"/>
                  <a:gd name="connsiteX165" fmla="*/ 929336 w 3299499"/>
                  <a:gd name="connsiteY165" fmla="*/ 1175667 h 2224519"/>
                  <a:gd name="connsiteX166" fmla="*/ 708272 w 3299499"/>
                  <a:gd name="connsiteY166" fmla="*/ 984749 h 2224519"/>
                  <a:gd name="connsiteX167" fmla="*/ 607789 w 3299499"/>
                  <a:gd name="connsiteY167" fmla="*/ 914411 h 2224519"/>
                  <a:gd name="connsiteX168" fmla="*/ 809594 w 3299499"/>
                  <a:gd name="connsiteY168" fmla="*/ 1313832 h 2224519"/>
                  <a:gd name="connsiteX169" fmla="*/ 512330 w 3299499"/>
                  <a:gd name="connsiteY169" fmla="*/ 1356538 h 2224519"/>
                  <a:gd name="connsiteX170" fmla="*/ 647983 w 3299499"/>
                  <a:gd name="connsiteY170" fmla="*/ 1874028 h 2224519"/>
                  <a:gd name="connsiteX171" fmla="*/ 537449 w 3299499"/>
                  <a:gd name="connsiteY171" fmla="*/ 1798666 h 2224519"/>
                  <a:gd name="connsiteX172" fmla="*/ 391749 w 3299499"/>
                  <a:gd name="connsiteY172" fmla="*/ 1733351 h 2224519"/>
                  <a:gd name="connsiteX173" fmla="*/ 230975 w 3299499"/>
                  <a:gd name="connsiteY173" fmla="*/ 1436924 h 2224519"/>
                  <a:gd name="connsiteX174" fmla="*/ 356580 w 3299499"/>
                  <a:gd name="connsiteY174" fmla="*/ 1668037 h 2224519"/>
                  <a:gd name="connsiteX175" fmla="*/ 431942 w 3299499"/>
                  <a:gd name="connsiteY175" fmla="*/ 1833835 h 2224519"/>
                  <a:gd name="connsiteX176" fmla="*/ 527402 w 3299499"/>
                  <a:gd name="connsiteY176" fmla="*/ 1874028 h 2224519"/>
                  <a:gd name="connsiteX177" fmla="*/ 507305 w 3299499"/>
                  <a:gd name="connsiteY177" fmla="*/ 1989585 h 2224519"/>
                  <a:gd name="connsiteX178" fmla="*/ 311362 w 3299499"/>
                  <a:gd name="connsiteY178" fmla="*/ 2180503 h 2224519"/>
                  <a:gd name="connsiteX179" fmla="*/ 250235 w 3299499"/>
                  <a:gd name="connsiteY179" fmla="*/ 2142821 h 2224519"/>
                  <a:gd name="connsiteX180" fmla="*/ 220927 w 3299499"/>
                  <a:gd name="connsiteY180" fmla="*/ 1989584 h 2224519"/>
                  <a:gd name="connsiteX181" fmla="*/ 120444 w 3299499"/>
                  <a:gd name="connsiteY181" fmla="*/ 1909197 h 2224519"/>
                  <a:gd name="connsiteX182" fmla="*/ 65177 w 3299499"/>
                  <a:gd name="connsiteY182" fmla="*/ 1869004 h 2224519"/>
                  <a:gd name="connsiteX183" fmla="*/ 80251 w 3299499"/>
                  <a:gd name="connsiteY183" fmla="*/ 1673060 h 2224519"/>
                  <a:gd name="connsiteX184" fmla="*/ 205854 w 3299499"/>
                  <a:gd name="connsiteY184" fmla="*/ 1813738 h 2224519"/>
                  <a:gd name="connsiteX185" fmla="*/ 301314 w 3299499"/>
                  <a:gd name="connsiteY185" fmla="*/ 1974512 h 2224519"/>
                  <a:gd name="connsiteX186" fmla="*/ 326435 w 3299499"/>
                  <a:gd name="connsiteY186" fmla="*/ 1863979 h 2224519"/>
                  <a:gd name="connsiteX187" fmla="*/ 175710 w 3299499"/>
                  <a:gd name="connsiteY187" fmla="*/ 1517311 h 2224519"/>
                  <a:gd name="connsiteX188" fmla="*/ 150589 w 3299499"/>
                  <a:gd name="connsiteY188" fmla="*/ 1482143 h 2224519"/>
                  <a:gd name="connsiteX189" fmla="*/ 30008 w 3299499"/>
                  <a:gd name="connsiteY189" fmla="*/ 1642916 h 2224519"/>
                  <a:gd name="connsiteX190" fmla="*/ 19959 w 3299499"/>
                  <a:gd name="connsiteY190" fmla="*/ 1798665 h 2224519"/>
                  <a:gd name="connsiteX191" fmla="*/ 75227 w 3299499"/>
                  <a:gd name="connsiteY191" fmla="*/ 1301271 h 2224519"/>
                  <a:gd name="connsiteX192" fmla="*/ 175709 w 3299499"/>
                  <a:gd name="connsiteY192" fmla="*/ 1341465 h 2224519"/>
                  <a:gd name="connsiteX193" fmla="*/ 170685 w 3299499"/>
                  <a:gd name="connsiteY193" fmla="*/ 1125426 h 2224519"/>
                  <a:gd name="connsiteX194" fmla="*/ 95322 w 3299499"/>
                  <a:gd name="connsiteY194" fmla="*/ 1235957 h 2224519"/>
                  <a:gd name="connsiteX195" fmla="*/ 180733 w 3299499"/>
                  <a:gd name="connsiteY195" fmla="*/ 1045039 h 2224519"/>
                  <a:gd name="connsiteX196" fmla="*/ 276193 w 3299499"/>
                  <a:gd name="connsiteY196" fmla="*/ 864168 h 2224519"/>
                  <a:gd name="connsiteX197" fmla="*/ 471298 w 3299499"/>
                  <a:gd name="connsiteY19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3035772 w 3299499"/>
                  <a:gd name="connsiteY69" fmla="*/ 684521 h 2224519"/>
                  <a:gd name="connsiteX70" fmla="*/ 2923046 w 3299499"/>
                  <a:gd name="connsiteY70" fmla="*/ 518092 h 2224519"/>
                  <a:gd name="connsiteX71" fmla="*/ 2894083 w 3299499"/>
                  <a:gd name="connsiteY71" fmla="*/ 439478 h 2224519"/>
                  <a:gd name="connsiteX72" fmla="*/ 3022347 w 3299499"/>
                  <a:gd name="connsiteY72" fmla="*/ 600842 h 2224519"/>
                  <a:gd name="connsiteX73" fmla="*/ 3146474 w 3299499"/>
                  <a:gd name="connsiteY73" fmla="*/ 824271 h 2224519"/>
                  <a:gd name="connsiteX74" fmla="*/ 3295297 w 3299499"/>
                  <a:gd name="connsiteY74" fmla="*/ 1254404 h 2224519"/>
                  <a:gd name="connsiteX75" fmla="*/ 3022994 w 3299499"/>
                  <a:gd name="connsiteY75" fmla="*/ 1569182 h 2224519"/>
                  <a:gd name="connsiteX76" fmla="*/ 2712657 w 3299499"/>
                  <a:gd name="connsiteY76" fmla="*/ 1572996 h 2224519"/>
                  <a:gd name="connsiteX77" fmla="*/ 2364994 w 3299499"/>
                  <a:gd name="connsiteY77" fmla="*/ 1739684 h 2224519"/>
                  <a:gd name="connsiteX78" fmla="*/ 1741107 w 3299499"/>
                  <a:gd name="connsiteY78" fmla="*/ 1953996 h 2224519"/>
                  <a:gd name="connsiteX79" fmla="*/ 1783969 w 3299499"/>
                  <a:gd name="connsiteY79" fmla="*/ 1796834 h 2224519"/>
                  <a:gd name="connsiteX80" fmla="*/ 1836357 w 3299499"/>
                  <a:gd name="connsiteY80" fmla="*/ 1606334 h 2224519"/>
                  <a:gd name="connsiteX81" fmla="*/ 2164969 w 3299499"/>
                  <a:gd name="connsiteY81" fmla="*/ 1577759 h 2224519"/>
                  <a:gd name="connsiteX82" fmla="*/ 2050669 w 3299499"/>
                  <a:gd name="connsiteY82" fmla="*/ 1434884 h 2224519"/>
                  <a:gd name="connsiteX83" fmla="*/ 2241169 w 3299499"/>
                  <a:gd name="connsiteY83" fmla="*/ 1339634 h 2224519"/>
                  <a:gd name="connsiteX84" fmla="*/ 2339650 w 3299499"/>
                  <a:gd name="connsiteY84" fmla="*/ 1482143 h 2224519"/>
                  <a:gd name="connsiteX85" fmla="*/ 2331894 w 3299499"/>
                  <a:gd name="connsiteY85" fmla="*/ 1673849 h 2224519"/>
                  <a:gd name="connsiteX86" fmla="*/ 2343788 w 3299499"/>
                  <a:gd name="connsiteY86" fmla="*/ 1428354 h 2224519"/>
                  <a:gd name="connsiteX87" fmla="*/ 2720306 w 3299499"/>
                  <a:gd name="connsiteY87" fmla="*/ 1293883 h 2224519"/>
                  <a:gd name="connsiteX88" fmla="*/ 2888869 w 3299499"/>
                  <a:gd name="connsiteY88" fmla="*/ 1406308 h 2224519"/>
                  <a:gd name="connsiteX89" fmla="*/ 2769954 w 3299499"/>
                  <a:gd name="connsiteY89" fmla="*/ 1300090 h 2224519"/>
                  <a:gd name="connsiteX90" fmla="*/ 2889945 w 3299499"/>
                  <a:gd name="connsiteY90" fmla="*/ 1304227 h 2224519"/>
                  <a:gd name="connsiteX91" fmla="*/ 3067860 w 3299499"/>
                  <a:gd name="connsiteY91" fmla="*/ 1432491 h 2224519"/>
                  <a:gd name="connsiteX92" fmla="*/ 3217093 w 3299499"/>
                  <a:gd name="connsiteY92" fmla="*/ 1277570 h 2224519"/>
                  <a:gd name="connsiteX93" fmla="*/ 3237501 w 3299499"/>
                  <a:gd name="connsiteY93" fmla="*/ 1072524 h 2224519"/>
                  <a:gd name="connsiteX94" fmla="*/ 3071998 w 3299499"/>
                  <a:gd name="connsiteY94" fmla="*/ 1386978 h 2224519"/>
                  <a:gd name="connsiteX95" fmla="*/ 3109236 w 3299499"/>
                  <a:gd name="connsiteY95" fmla="*/ 1312503 h 2224519"/>
                  <a:gd name="connsiteX96" fmla="*/ 2894083 w 3299499"/>
                  <a:gd name="connsiteY96" fmla="*/ 1266989 h 2224519"/>
                  <a:gd name="connsiteX97" fmla="*/ 2794782 w 3299499"/>
                  <a:gd name="connsiteY97" fmla="*/ 1204926 h 2224519"/>
                  <a:gd name="connsiteX98" fmla="*/ 2584069 w 3299499"/>
                  <a:gd name="connsiteY98" fmla="*/ 1239621 h 2224519"/>
                  <a:gd name="connsiteX99" fmla="*/ 2044267 w 3299499"/>
                  <a:gd name="connsiteY99" fmla="*/ 1386634 h 2224519"/>
                  <a:gd name="connsiteX100" fmla="*/ 2005425 w 3299499"/>
                  <a:gd name="connsiteY100" fmla="*/ 1225334 h 2224519"/>
                  <a:gd name="connsiteX101" fmla="*/ 2372137 w 3299499"/>
                  <a:gd name="connsiteY101" fmla="*/ 1108652 h 2224519"/>
                  <a:gd name="connsiteX102" fmla="*/ 2803144 w 3299499"/>
                  <a:gd name="connsiteY102" fmla="*/ 1101508 h 2224519"/>
                  <a:gd name="connsiteX103" fmla="*/ 2560257 w 3299499"/>
                  <a:gd name="connsiteY103" fmla="*/ 820521 h 2224519"/>
                  <a:gd name="connsiteX104" fmla="*/ 2226881 w 3299499"/>
                  <a:gd name="connsiteY104" fmla="*/ 1049121 h 2224519"/>
                  <a:gd name="connsiteX105" fmla="*/ 2105637 w 3299499"/>
                  <a:gd name="connsiteY105" fmla="*/ 967096 h 2224519"/>
                  <a:gd name="connsiteX106" fmla="*/ 1771168 w 3299499"/>
                  <a:gd name="connsiteY106" fmla="*/ 1203194 h 2224519"/>
                  <a:gd name="connsiteX107" fmla="*/ 1666272 w 3299499"/>
                  <a:gd name="connsiteY107" fmla="*/ 1103537 h 2224519"/>
                  <a:gd name="connsiteX108" fmla="*/ 1333340 w 3299499"/>
                  <a:gd name="connsiteY108" fmla="*/ 1505003 h 2224519"/>
                  <a:gd name="connsiteX109" fmla="*/ 1260930 w 3299499"/>
                  <a:gd name="connsiteY109" fmla="*/ 1457024 h 2224519"/>
                  <a:gd name="connsiteX110" fmla="*/ 1613074 w 3299499"/>
                  <a:gd name="connsiteY110" fmla="*/ 1076685 h 2224519"/>
                  <a:gd name="connsiteX111" fmla="*/ 1920715 w 3299499"/>
                  <a:gd name="connsiteY111" fmla="*/ 821267 h 2224519"/>
                  <a:gd name="connsiteX112" fmla="*/ 1829273 w 3299499"/>
                  <a:gd name="connsiteY112" fmla="*/ 817291 h 2224519"/>
                  <a:gd name="connsiteX113" fmla="*/ 1773614 w 3299499"/>
                  <a:gd name="connsiteY113" fmla="*/ 761632 h 2224519"/>
                  <a:gd name="connsiteX114" fmla="*/ 1456874 w 3299499"/>
                  <a:gd name="connsiteY114" fmla="*/ 1004847 h 2224519"/>
                  <a:gd name="connsiteX115" fmla="*/ 1527211 w 3299499"/>
                  <a:gd name="connsiteY115" fmla="*/ 753639 h 2224519"/>
                  <a:gd name="connsiteX116" fmla="*/ 1421703 w 3299499"/>
                  <a:gd name="connsiteY116" fmla="*/ 834026 h 2224519"/>
                  <a:gd name="connsiteX117" fmla="*/ 1512138 w 3299499"/>
                  <a:gd name="connsiteY117" fmla="*/ 834026 h 2224519"/>
                  <a:gd name="connsiteX118" fmla="*/ 1371461 w 3299499"/>
                  <a:gd name="connsiteY118" fmla="*/ 1019920 h 2224519"/>
                  <a:gd name="connsiteX119" fmla="*/ 1115228 w 3299499"/>
                  <a:gd name="connsiteY119" fmla="*/ 1246008 h 2224519"/>
                  <a:gd name="connsiteX120" fmla="*/ 907141 w 3299499"/>
                  <a:gd name="connsiteY120" fmla="*/ 1537410 h 2224519"/>
                  <a:gd name="connsiteX121" fmla="*/ 858995 w 3299499"/>
                  <a:gd name="connsiteY121" fmla="*/ 1612773 h 2224519"/>
                  <a:gd name="connsiteX122" fmla="*/ 1009720 w 3299499"/>
                  <a:gd name="connsiteY122" fmla="*/ 1909199 h 2224519"/>
                  <a:gd name="connsiteX123" fmla="*/ 1100156 w 3299499"/>
                  <a:gd name="connsiteY123" fmla="*/ 1889102 h 2224519"/>
                  <a:gd name="connsiteX124" fmla="*/ 1243117 w 3299499"/>
                  <a:gd name="connsiteY124" fmla="*/ 1429806 h 2224519"/>
                  <a:gd name="connsiteX125" fmla="*/ 1356169 w 3299499"/>
                  <a:gd name="connsiteY125" fmla="*/ 1501105 h 2224519"/>
                  <a:gd name="connsiteX126" fmla="*/ 1352194 w 3299499"/>
                  <a:gd name="connsiteY126" fmla="*/ 1596520 h 2224519"/>
                  <a:gd name="connsiteX127" fmla="*/ 1324384 w 3299499"/>
                  <a:gd name="connsiteY127" fmla="*/ 1770376 h 2224519"/>
                  <a:gd name="connsiteX128" fmla="*/ 1416465 w 3299499"/>
                  <a:gd name="connsiteY128" fmla="*/ 1910842 h 2224519"/>
                  <a:gd name="connsiteX129" fmla="*/ 1340269 w 3299499"/>
                  <a:gd name="connsiteY129" fmla="*/ 1640250 h 2224519"/>
                  <a:gd name="connsiteX130" fmla="*/ 1606637 w 3299499"/>
                  <a:gd name="connsiteY130" fmla="*/ 1513030 h 2224519"/>
                  <a:gd name="connsiteX131" fmla="*/ 1723643 w 3299499"/>
                  <a:gd name="connsiteY131" fmla="*/ 1293596 h 2224519"/>
                  <a:gd name="connsiteX132" fmla="*/ 1989073 w 3299499"/>
                  <a:gd name="connsiteY132" fmla="*/ 1262840 h 2224519"/>
                  <a:gd name="connsiteX133" fmla="*/ 1885956 w 3299499"/>
                  <a:gd name="connsiteY133" fmla="*/ 1550615 h 2224519"/>
                  <a:gd name="connsiteX134" fmla="*/ 1755393 w 3299499"/>
                  <a:gd name="connsiteY134" fmla="*/ 1719046 h 2224519"/>
                  <a:gd name="connsiteX135" fmla="*/ 1596312 w 3299499"/>
                  <a:gd name="connsiteY135" fmla="*/ 2013962 h 2224519"/>
                  <a:gd name="connsiteX136" fmla="*/ 1574831 w 3299499"/>
                  <a:gd name="connsiteY136" fmla="*/ 1921749 h 2224519"/>
                  <a:gd name="connsiteX137" fmla="*/ 1471464 w 3299499"/>
                  <a:gd name="connsiteY137" fmla="*/ 2065646 h 2224519"/>
                  <a:gd name="connsiteX138" fmla="*/ 1582781 w 3299499"/>
                  <a:gd name="connsiteY138" fmla="*/ 2133232 h 2224519"/>
                  <a:gd name="connsiteX139" fmla="*/ 1451584 w 3299499"/>
                  <a:gd name="connsiteY139" fmla="*/ 2200818 h 2224519"/>
                  <a:gd name="connsiteX140" fmla="*/ 1228948 w 3299499"/>
                  <a:gd name="connsiteY140" fmla="*/ 2208769 h 2224519"/>
                  <a:gd name="connsiteX141" fmla="*/ 982457 w 3299499"/>
                  <a:gd name="connsiteY141" fmla="*/ 2216722 h 2224519"/>
                  <a:gd name="connsiteX142" fmla="*/ 966555 w 3299499"/>
                  <a:gd name="connsiteY142" fmla="*/ 2137207 h 2224519"/>
                  <a:gd name="connsiteX143" fmla="*/ 1197143 w 3299499"/>
                  <a:gd name="connsiteY143" fmla="*/ 2161061 h 2224519"/>
                  <a:gd name="connsiteX144" fmla="*/ 1324364 w 3299499"/>
                  <a:gd name="connsiteY144" fmla="*/ 2141182 h 2224519"/>
                  <a:gd name="connsiteX145" fmla="*/ 1280632 w 3299499"/>
                  <a:gd name="connsiteY145" fmla="*/ 1954329 h 2224519"/>
                  <a:gd name="connsiteX146" fmla="*/ 1407852 w 3299499"/>
                  <a:gd name="connsiteY146" fmla="*/ 1926500 h 2224519"/>
                  <a:gd name="connsiteX147" fmla="*/ 1247453 w 3299499"/>
                  <a:gd name="connsiteY147" fmla="*/ 1884840 h 2224519"/>
                  <a:gd name="connsiteX148" fmla="*/ 1182614 w 3299499"/>
                  <a:gd name="connsiteY148" fmla="*/ 2054900 h 2224519"/>
                  <a:gd name="connsiteX149" fmla="*/ 1024793 w 3299499"/>
                  <a:gd name="connsiteY149" fmla="*/ 2120214 h 2224519"/>
                  <a:gd name="connsiteX150" fmla="*/ 884116 w 3299499"/>
                  <a:gd name="connsiteY150" fmla="*/ 1758474 h 2224519"/>
                  <a:gd name="connsiteX151" fmla="*/ 843922 w 3299499"/>
                  <a:gd name="connsiteY151" fmla="*/ 2069973 h 2224519"/>
                  <a:gd name="connsiteX152" fmla="*/ 703246 w 3299499"/>
                  <a:gd name="connsiteY152" fmla="*/ 1657991 h 2224519"/>
                  <a:gd name="connsiteX153" fmla="*/ 803729 w 3299499"/>
                  <a:gd name="connsiteY153" fmla="*/ 1406782 h 2224519"/>
                  <a:gd name="connsiteX154" fmla="*/ 884115 w 3299499"/>
                  <a:gd name="connsiteY154" fmla="*/ 1246008 h 2224519"/>
                  <a:gd name="connsiteX155" fmla="*/ 1160446 w 3299499"/>
                  <a:gd name="connsiteY155" fmla="*/ 1125427 h 2224519"/>
                  <a:gd name="connsiteX156" fmla="*/ 1637744 w 3299499"/>
                  <a:gd name="connsiteY156" fmla="*/ 648131 h 2224519"/>
                  <a:gd name="connsiteX157" fmla="*/ 1763348 w 3299499"/>
                  <a:gd name="connsiteY157" fmla="*/ 336632 h 2224519"/>
                  <a:gd name="connsiteX158" fmla="*/ 1642768 w 3299499"/>
                  <a:gd name="connsiteY158" fmla="*/ 376825 h 2224519"/>
                  <a:gd name="connsiteX159" fmla="*/ 1451848 w 3299499"/>
                  <a:gd name="connsiteY159" fmla="*/ 658179 h 2224519"/>
                  <a:gd name="connsiteX160" fmla="*/ 1170498 w 3299499"/>
                  <a:gd name="connsiteY160" fmla="*/ 497404 h 2224519"/>
                  <a:gd name="connsiteX161" fmla="*/ 1200641 w 3299499"/>
                  <a:gd name="connsiteY161" fmla="*/ 633056 h 2224519"/>
                  <a:gd name="connsiteX162" fmla="*/ 1115230 w 3299499"/>
                  <a:gd name="connsiteY162" fmla="*/ 869194 h 2224519"/>
                  <a:gd name="connsiteX163" fmla="*/ 1100158 w 3299499"/>
                  <a:gd name="connsiteY163" fmla="*/ 1004845 h 2224519"/>
                  <a:gd name="connsiteX164" fmla="*/ 904215 w 3299499"/>
                  <a:gd name="connsiteY164" fmla="*/ 1014893 h 2224519"/>
                  <a:gd name="connsiteX165" fmla="*/ 929336 w 3299499"/>
                  <a:gd name="connsiteY165" fmla="*/ 1175667 h 2224519"/>
                  <a:gd name="connsiteX166" fmla="*/ 708272 w 3299499"/>
                  <a:gd name="connsiteY166" fmla="*/ 984749 h 2224519"/>
                  <a:gd name="connsiteX167" fmla="*/ 607789 w 3299499"/>
                  <a:gd name="connsiteY167" fmla="*/ 914411 h 2224519"/>
                  <a:gd name="connsiteX168" fmla="*/ 809594 w 3299499"/>
                  <a:gd name="connsiteY168" fmla="*/ 1313832 h 2224519"/>
                  <a:gd name="connsiteX169" fmla="*/ 512330 w 3299499"/>
                  <a:gd name="connsiteY169" fmla="*/ 1356538 h 2224519"/>
                  <a:gd name="connsiteX170" fmla="*/ 647983 w 3299499"/>
                  <a:gd name="connsiteY170" fmla="*/ 1874028 h 2224519"/>
                  <a:gd name="connsiteX171" fmla="*/ 537449 w 3299499"/>
                  <a:gd name="connsiteY171" fmla="*/ 1798666 h 2224519"/>
                  <a:gd name="connsiteX172" fmla="*/ 391749 w 3299499"/>
                  <a:gd name="connsiteY172" fmla="*/ 1733351 h 2224519"/>
                  <a:gd name="connsiteX173" fmla="*/ 230975 w 3299499"/>
                  <a:gd name="connsiteY173" fmla="*/ 1436924 h 2224519"/>
                  <a:gd name="connsiteX174" fmla="*/ 356580 w 3299499"/>
                  <a:gd name="connsiteY174" fmla="*/ 1668037 h 2224519"/>
                  <a:gd name="connsiteX175" fmla="*/ 431942 w 3299499"/>
                  <a:gd name="connsiteY175" fmla="*/ 1833835 h 2224519"/>
                  <a:gd name="connsiteX176" fmla="*/ 527402 w 3299499"/>
                  <a:gd name="connsiteY176" fmla="*/ 1874028 h 2224519"/>
                  <a:gd name="connsiteX177" fmla="*/ 507305 w 3299499"/>
                  <a:gd name="connsiteY177" fmla="*/ 1989585 h 2224519"/>
                  <a:gd name="connsiteX178" fmla="*/ 311362 w 3299499"/>
                  <a:gd name="connsiteY178" fmla="*/ 2180503 h 2224519"/>
                  <a:gd name="connsiteX179" fmla="*/ 250235 w 3299499"/>
                  <a:gd name="connsiteY179" fmla="*/ 2142821 h 2224519"/>
                  <a:gd name="connsiteX180" fmla="*/ 220927 w 3299499"/>
                  <a:gd name="connsiteY180" fmla="*/ 1989584 h 2224519"/>
                  <a:gd name="connsiteX181" fmla="*/ 120444 w 3299499"/>
                  <a:gd name="connsiteY181" fmla="*/ 1909197 h 2224519"/>
                  <a:gd name="connsiteX182" fmla="*/ 65177 w 3299499"/>
                  <a:gd name="connsiteY182" fmla="*/ 1869004 h 2224519"/>
                  <a:gd name="connsiteX183" fmla="*/ 80251 w 3299499"/>
                  <a:gd name="connsiteY183" fmla="*/ 1673060 h 2224519"/>
                  <a:gd name="connsiteX184" fmla="*/ 205854 w 3299499"/>
                  <a:gd name="connsiteY184" fmla="*/ 1813738 h 2224519"/>
                  <a:gd name="connsiteX185" fmla="*/ 301314 w 3299499"/>
                  <a:gd name="connsiteY185" fmla="*/ 1974512 h 2224519"/>
                  <a:gd name="connsiteX186" fmla="*/ 326435 w 3299499"/>
                  <a:gd name="connsiteY186" fmla="*/ 1863979 h 2224519"/>
                  <a:gd name="connsiteX187" fmla="*/ 175710 w 3299499"/>
                  <a:gd name="connsiteY187" fmla="*/ 1517311 h 2224519"/>
                  <a:gd name="connsiteX188" fmla="*/ 150589 w 3299499"/>
                  <a:gd name="connsiteY188" fmla="*/ 1482143 h 2224519"/>
                  <a:gd name="connsiteX189" fmla="*/ 30008 w 3299499"/>
                  <a:gd name="connsiteY189" fmla="*/ 1642916 h 2224519"/>
                  <a:gd name="connsiteX190" fmla="*/ 19959 w 3299499"/>
                  <a:gd name="connsiteY190" fmla="*/ 1798665 h 2224519"/>
                  <a:gd name="connsiteX191" fmla="*/ 75227 w 3299499"/>
                  <a:gd name="connsiteY191" fmla="*/ 1301271 h 2224519"/>
                  <a:gd name="connsiteX192" fmla="*/ 175709 w 3299499"/>
                  <a:gd name="connsiteY192" fmla="*/ 1341465 h 2224519"/>
                  <a:gd name="connsiteX193" fmla="*/ 170685 w 3299499"/>
                  <a:gd name="connsiteY193" fmla="*/ 1125426 h 2224519"/>
                  <a:gd name="connsiteX194" fmla="*/ 95322 w 3299499"/>
                  <a:gd name="connsiteY194" fmla="*/ 1235957 h 2224519"/>
                  <a:gd name="connsiteX195" fmla="*/ 180733 w 3299499"/>
                  <a:gd name="connsiteY195" fmla="*/ 1045039 h 2224519"/>
                  <a:gd name="connsiteX196" fmla="*/ 276193 w 3299499"/>
                  <a:gd name="connsiteY196" fmla="*/ 864168 h 2224519"/>
                  <a:gd name="connsiteX197" fmla="*/ 471298 w 3299499"/>
                  <a:gd name="connsiteY19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3035772 w 3299499"/>
                  <a:gd name="connsiteY69" fmla="*/ 684521 h 2224519"/>
                  <a:gd name="connsiteX70" fmla="*/ 2923046 w 3299499"/>
                  <a:gd name="connsiteY70" fmla="*/ 518092 h 2224519"/>
                  <a:gd name="connsiteX71" fmla="*/ 2894083 w 3299499"/>
                  <a:gd name="connsiteY71" fmla="*/ 439478 h 2224519"/>
                  <a:gd name="connsiteX72" fmla="*/ 3022347 w 3299499"/>
                  <a:gd name="connsiteY72" fmla="*/ 600842 h 2224519"/>
                  <a:gd name="connsiteX73" fmla="*/ 3146474 w 3299499"/>
                  <a:gd name="connsiteY73" fmla="*/ 824271 h 2224519"/>
                  <a:gd name="connsiteX74" fmla="*/ 3295297 w 3299499"/>
                  <a:gd name="connsiteY74" fmla="*/ 1254404 h 2224519"/>
                  <a:gd name="connsiteX75" fmla="*/ 3022994 w 3299499"/>
                  <a:gd name="connsiteY75" fmla="*/ 1569182 h 2224519"/>
                  <a:gd name="connsiteX76" fmla="*/ 2712657 w 3299499"/>
                  <a:gd name="connsiteY76" fmla="*/ 1572996 h 2224519"/>
                  <a:gd name="connsiteX77" fmla="*/ 2364994 w 3299499"/>
                  <a:gd name="connsiteY77" fmla="*/ 1739684 h 2224519"/>
                  <a:gd name="connsiteX78" fmla="*/ 1741107 w 3299499"/>
                  <a:gd name="connsiteY78" fmla="*/ 1953996 h 2224519"/>
                  <a:gd name="connsiteX79" fmla="*/ 1783969 w 3299499"/>
                  <a:gd name="connsiteY79" fmla="*/ 1796834 h 2224519"/>
                  <a:gd name="connsiteX80" fmla="*/ 1836357 w 3299499"/>
                  <a:gd name="connsiteY80" fmla="*/ 1606334 h 2224519"/>
                  <a:gd name="connsiteX81" fmla="*/ 2164969 w 3299499"/>
                  <a:gd name="connsiteY81" fmla="*/ 1577759 h 2224519"/>
                  <a:gd name="connsiteX82" fmla="*/ 2050669 w 3299499"/>
                  <a:gd name="connsiteY82" fmla="*/ 1434884 h 2224519"/>
                  <a:gd name="connsiteX83" fmla="*/ 2241169 w 3299499"/>
                  <a:gd name="connsiteY83" fmla="*/ 1339634 h 2224519"/>
                  <a:gd name="connsiteX84" fmla="*/ 2339650 w 3299499"/>
                  <a:gd name="connsiteY84" fmla="*/ 1482143 h 2224519"/>
                  <a:gd name="connsiteX85" fmla="*/ 2331894 w 3299499"/>
                  <a:gd name="connsiteY85" fmla="*/ 1673849 h 2224519"/>
                  <a:gd name="connsiteX86" fmla="*/ 2343788 w 3299499"/>
                  <a:gd name="connsiteY86" fmla="*/ 1428354 h 2224519"/>
                  <a:gd name="connsiteX87" fmla="*/ 2720306 w 3299499"/>
                  <a:gd name="connsiteY87" fmla="*/ 1293883 h 2224519"/>
                  <a:gd name="connsiteX88" fmla="*/ 2888869 w 3299499"/>
                  <a:gd name="connsiteY88" fmla="*/ 1406308 h 2224519"/>
                  <a:gd name="connsiteX89" fmla="*/ 2769954 w 3299499"/>
                  <a:gd name="connsiteY89" fmla="*/ 1300090 h 2224519"/>
                  <a:gd name="connsiteX90" fmla="*/ 2889945 w 3299499"/>
                  <a:gd name="connsiteY90" fmla="*/ 1304227 h 2224519"/>
                  <a:gd name="connsiteX91" fmla="*/ 3067860 w 3299499"/>
                  <a:gd name="connsiteY91" fmla="*/ 1432491 h 2224519"/>
                  <a:gd name="connsiteX92" fmla="*/ 3217093 w 3299499"/>
                  <a:gd name="connsiteY92" fmla="*/ 1277570 h 2224519"/>
                  <a:gd name="connsiteX93" fmla="*/ 3237501 w 3299499"/>
                  <a:gd name="connsiteY93" fmla="*/ 1072524 h 2224519"/>
                  <a:gd name="connsiteX94" fmla="*/ 3071998 w 3299499"/>
                  <a:gd name="connsiteY94" fmla="*/ 1386978 h 2224519"/>
                  <a:gd name="connsiteX95" fmla="*/ 3109236 w 3299499"/>
                  <a:gd name="connsiteY95" fmla="*/ 1312503 h 2224519"/>
                  <a:gd name="connsiteX96" fmla="*/ 2894083 w 3299499"/>
                  <a:gd name="connsiteY96" fmla="*/ 1266989 h 2224519"/>
                  <a:gd name="connsiteX97" fmla="*/ 2794782 w 3299499"/>
                  <a:gd name="connsiteY97" fmla="*/ 1204926 h 2224519"/>
                  <a:gd name="connsiteX98" fmla="*/ 2584069 w 3299499"/>
                  <a:gd name="connsiteY98" fmla="*/ 1239621 h 2224519"/>
                  <a:gd name="connsiteX99" fmla="*/ 2044267 w 3299499"/>
                  <a:gd name="connsiteY99" fmla="*/ 1386634 h 2224519"/>
                  <a:gd name="connsiteX100" fmla="*/ 2005425 w 3299499"/>
                  <a:gd name="connsiteY100" fmla="*/ 1225334 h 2224519"/>
                  <a:gd name="connsiteX101" fmla="*/ 2372137 w 3299499"/>
                  <a:gd name="connsiteY101" fmla="*/ 1108652 h 2224519"/>
                  <a:gd name="connsiteX102" fmla="*/ 2803144 w 3299499"/>
                  <a:gd name="connsiteY102" fmla="*/ 1101508 h 2224519"/>
                  <a:gd name="connsiteX103" fmla="*/ 2560257 w 3299499"/>
                  <a:gd name="connsiteY103" fmla="*/ 820521 h 2224519"/>
                  <a:gd name="connsiteX104" fmla="*/ 2226881 w 3299499"/>
                  <a:gd name="connsiteY104" fmla="*/ 1049121 h 2224519"/>
                  <a:gd name="connsiteX105" fmla="*/ 2105637 w 3299499"/>
                  <a:gd name="connsiteY105" fmla="*/ 967096 h 2224519"/>
                  <a:gd name="connsiteX106" fmla="*/ 1771168 w 3299499"/>
                  <a:gd name="connsiteY106" fmla="*/ 1203194 h 2224519"/>
                  <a:gd name="connsiteX107" fmla="*/ 1666272 w 3299499"/>
                  <a:gd name="connsiteY107" fmla="*/ 1103537 h 2224519"/>
                  <a:gd name="connsiteX108" fmla="*/ 1333340 w 3299499"/>
                  <a:gd name="connsiteY108" fmla="*/ 1505003 h 2224519"/>
                  <a:gd name="connsiteX109" fmla="*/ 1260930 w 3299499"/>
                  <a:gd name="connsiteY109" fmla="*/ 1457024 h 2224519"/>
                  <a:gd name="connsiteX110" fmla="*/ 1613074 w 3299499"/>
                  <a:gd name="connsiteY110" fmla="*/ 1076685 h 2224519"/>
                  <a:gd name="connsiteX111" fmla="*/ 1920715 w 3299499"/>
                  <a:gd name="connsiteY111" fmla="*/ 821267 h 2224519"/>
                  <a:gd name="connsiteX112" fmla="*/ 1829273 w 3299499"/>
                  <a:gd name="connsiteY112" fmla="*/ 817291 h 2224519"/>
                  <a:gd name="connsiteX113" fmla="*/ 1773614 w 3299499"/>
                  <a:gd name="connsiteY113" fmla="*/ 761632 h 2224519"/>
                  <a:gd name="connsiteX114" fmla="*/ 1456874 w 3299499"/>
                  <a:gd name="connsiteY114" fmla="*/ 1004847 h 2224519"/>
                  <a:gd name="connsiteX115" fmla="*/ 1527211 w 3299499"/>
                  <a:gd name="connsiteY115" fmla="*/ 753639 h 2224519"/>
                  <a:gd name="connsiteX116" fmla="*/ 1421703 w 3299499"/>
                  <a:gd name="connsiteY116" fmla="*/ 834026 h 2224519"/>
                  <a:gd name="connsiteX117" fmla="*/ 1512138 w 3299499"/>
                  <a:gd name="connsiteY117" fmla="*/ 834026 h 2224519"/>
                  <a:gd name="connsiteX118" fmla="*/ 1371461 w 3299499"/>
                  <a:gd name="connsiteY118" fmla="*/ 1019920 h 2224519"/>
                  <a:gd name="connsiteX119" fmla="*/ 1115228 w 3299499"/>
                  <a:gd name="connsiteY119" fmla="*/ 1246008 h 2224519"/>
                  <a:gd name="connsiteX120" fmla="*/ 907141 w 3299499"/>
                  <a:gd name="connsiteY120" fmla="*/ 1537410 h 2224519"/>
                  <a:gd name="connsiteX121" fmla="*/ 858995 w 3299499"/>
                  <a:gd name="connsiteY121" fmla="*/ 1612773 h 2224519"/>
                  <a:gd name="connsiteX122" fmla="*/ 1009720 w 3299499"/>
                  <a:gd name="connsiteY122" fmla="*/ 1909199 h 2224519"/>
                  <a:gd name="connsiteX123" fmla="*/ 1100156 w 3299499"/>
                  <a:gd name="connsiteY123" fmla="*/ 1889102 h 2224519"/>
                  <a:gd name="connsiteX124" fmla="*/ 1243117 w 3299499"/>
                  <a:gd name="connsiteY124" fmla="*/ 1429806 h 2224519"/>
                  <a:gd name="connsiteX125" fmla="*/ 1356169 w 3299499"/>
                  <a:gd name="connsiteY125" fmla="*/ 1501105 h 2224519"/>
                  <a:gd name="connsiteX126" fmla="*/ 1352194 w 3299499"/>
                  <a:gd name="connsiteY126" fmla="*/ 1596520 h 2224519"/>
                  <a:gd name="connsiteX127" fmla="*/ 1324384 w 3299499"/>
                  <a:gd name="connsiteY127" fmla="*/ 1770376 h 2224519"/>
                  <a:gd name="connsiteX128" fmla="*/ 1416465 w 3299499"/>
                  <a:gd name="connsiteY128" fmla="*/ 1910842 h 2224519"/>
                  <a:gd name="connsiteX129" fmla="*/ 1340269 w 3299499"/>
                  <a:gd name="connsiteY129" fmla="*/ 1640250 h 2224519"/>
                  <a:gd name="connsiteX130" fmla="*/ 1606637 w 3299499"/>
                  <a:gd name="connsiteY130" fmla="*/ 1513030 h 2224519"/>
                  <a:gd name="connsiteX131" fmla="*/ 1723643 w 3299499"/>
                  <a:gd name="connsiteY131" fmla="*/ 1293596 h 2224519"/>
                  <a:gd name="connsiteX132" fmla="*/ 1989073 w 3299499"/>
                  <a:gd name="connsiteY132" fmla="*/ 1262840 h 2224519"/>
                  <a:gd name="connsiteX133" fmla="*/ 1885956 w 3299499"/>
                  <a:gd name="connsiteY133" fmla="*/ 1550615 h 2224519"/>
                  <a:gd name="connsiteX134" fmla="*/ 1755393 w 3299499"/>
                  <a:gd name="connsiteY134" fmla="*/ 1719046 h 2224519"/>
                  <a:gd name="connsiteX135" fmla="*/ 1596312 w 3299499"/>
                  <a:gd name="connsiteY135" fmla="*/ 2013962 h 2224519"/>
                  <a:gd name="connsiteX136" fmla="*/ 1574831 w 3299499"/>
                  <a:gd name="connsiteY136" fmla="*/ 1921749 h 2224519"/>
                  <a:gd name="connsiteX137" fmla="*/ 1471464 w 3299499"/>
                  <a:gd name="connsiteY137" fmla="*/ 2065646 h 2224519"/>
                  <a:gd name="connsiteX138" fmla="*/ 1582781 w 3299499"/>
                  <a:gd name="connsiteY138" fmla="*/ 2133232 h 2224519"/>
                  <a:gd name="connsiteX139" fmla="*/ 1451584 w 3299499"/>
                  <a:gd name="connsiteY139" fmla="*/ 2200818 h 2224519"/>
                  <a:gd name="connsiteX140" fmla="*/ 1228948 w 3299499"/>
                  <a:gd name="connsiteY140" fmla="*/ 2208769 h 2224519"/>
                  <a:gd name="connsiteX141" fmla="*/ 982457 w 3299499"/>
                  <a:gd name="connsiteY141" fmla="*/ 2216722 h 2224519"/>
                  <a:gd name="connsiteX142" fmla="*/ 966555 w 3299499"/>
                  <a:gd name="connsiteY142" fmla="*/ 2137207 h 2224519"/>
                  <a:gd name="connsiteX143" fmla="*/ 1197143 w 3299499"/>
                  <a:gd name="connsiteY143" fmla="*/ 2161061 h 2224519"/>
                  <a:gd name="connsiteX144" fmla="*/ 1324364 w 3299499"/>
                  <a:gd name="connsiteY144" fmla="*/ 2141182 h 2224519"/>
                  <a:gd name="connsiteX145" fmla="*/ 1280632 w 3299499"/>
                  <a:gd name="connsiteY145" fmla="*/ 1954329 h 2224519"/>
                  <a:gd name="connsiteX146" fmla="*/ 1407852 w 3299499"/>
                  <a:gd name="connsiteY146" fmla="*/ 1926500 h 2224519"/>
                  <a:gd name="connsiteX147" fmla="*/ 1247453 w 3299499"/>
                  <a:gd name="connsiteY147" fmla="*/ 1884840 h 2224519"/>
                  <a:gd name="connsiteX148" fmla="*/ 1182614 w 3299499"/>
                  <a:gd name="connsiteY148" fmla="*/ 2054900 h 2224519"/>
                  <a:gd name="connsiteX149" fmla="*/ 1024793 w 3299499"/>
                  <a:gd name="connsiteY149" fmla="*/ 2120214 h 2224519"/>
                  <a:gd name="connsiteX150" fmla="*/ 884116 w 3299499"/>
                  <a:gd name="connsiteY150" fmla="*/ 1758474 h 2224519"/>
                  <a:gd name="connsiteX151" fmla="*/ 843922 w 3299499"/>
                  <a:gd name="connsiteY151" fmla="*/ 2069973 h 2224519"/>
                  <a:gd name="connsiteX152" fmla="*/ 703246 w 3299499"/>
                  <a:gd name="connsiteY152" fmla="*/ 1657991 h 2224519"/>
                  <a:gd name="connsiteX153" fmla="*/ 803729 w 3299499"/>
                  <a:gd name="connsiteY153" fmla="*/ 1406782 h 2224519"/>
                  <a:gd name="connsiteX154" fmla="*/ 884115 w 3299499"/>
                  <a:gd name="connsiteY154" fmla="*/ 1246008 h 2224519"/>
                  <a:gd name="connsiteX155" fmla="*/ 1160446 w 3299499"/>
                  <a:gd name="connsiteY155" fmla="*/ 1125427 h 2224519"/>
                  <a:gd name="connsiteX156" fmla="*/ 1637744 w 3299499"/>
                  <a:gd name="connsiteY156" fmla="*/ 648131 h 2224519"/>
                  <a:gd name="connsiteX157" fmla="*/ 1763348 w 3299499"/>
                  <a:gd name="connsiteY157" fmla="*/ 336632 h 2224519"/>
                  <a:gd name="connsiteX158" fmla="*/ 1642768 w 3299499"/>
                  <a:gd name="connsiteY158" fmla="*/ 376825 h 2224519"/>
                  <a:gd name="connsiteX159" fmla="*/ 1451848 w 3299499"/>
                  <a:gd name="connsiteY159" fmla="*/ 658179 h 2224519"/>
                  <a:gd name="connsiteX160" fmla="*/ 1170498 w 3299499"/>
                  <a:gd name="connsiteY160" fmla="*/ 497404 h 2224519"/>
                  <a:gd name="connsiteX161" fmla="*/ 1200641 w 3299499"/>
                  <a:gd name="connsiteY161" fmla="*/ 633056 h 2224519"/>
                  <a:gd name="connsiteX162" fmla="*/ 1115230 w 3299499"/>
                  <a:gd name="connsiteY162" fmla="*/ 869194 h 2224519"/>
                  <a:gd name="connsiteX163" fmla="*/ 1100158 w 3299499"/>
                  <a:gd name="connsiteY163" fmla="*/ 1004845 h 2224519"/>
                  <a:gd name="connsiteX164" fmla="*/ 904215 w 3299499"/>
                  <a:gd name="connsiteY164" fmla="*/ 1014893 h 2224519"/>
                  <a:gd name="connsiteX165" fmla="*/ 929336 w 3299499"/>
                  <a:gd name="connsiteY165" fmla="*/ 1175667 h 2224519"/>
                  <a:gd name="connsiteX166" fmla="*/ 708272 w 3299499"/>
                  <a:gd name="connsiteY166" fmla="*/ 984749 h 2224519"/>
                  <a:gd name="connsiteX167" fmla="*/ 607789 w 3299499"/>
                  <a:gd name="connsiteY167" fmla="*/ 914411 h 2224519"/>
                  <a:gd name="connsiteX168" fmla="*/ 809594 w 3299499"/>
                  <a:gd name="connsiteY168" fmla="*/ 1313832 h 2224519"/>
                  <a:gd name="connsiteX169" fmla="*/ 512330 w 3299499"/>
                  <a:gd name="connsiteY169" fmla="*/ 1356538 h 2224519"/>
                  <a:gd name="connsiteX170" fmla="*/ 647983 w 3299499"/>
                  <a:gd name="connsiteY170" fmla="*/ 1874028 h 2224519"/>
                  <a:gd name="connsiteX171" fmla="*/ 537449 w 3299499"/>
                  <a:gd name="connsiteY171" fmla="*/ 1798666 h 2224519"/>
                  <a:gd name="connsiteX172" fmla="*/ 391749 w 3299499"/>
                  <a:gd name="connsiteY172" fmla="*/ 1733351 h 2224519"/>
                  <a:gd name="connsiteX173" fmla="*/ 230975 w 3299499"/>
                  <a:gd name="connsiteY173" fmla="*/ 1436924 h 2224519"/>
                  <a:gd name="connsiteX174" fmla="*/ 356580 w 3299499"/>
                  <a:gd name="connsiteY174" fmla="*/ 1668037 h 2224519"/>
                  <a:gd name="connsiteX175" fmla="*/ 431942 w 3299499"/>
                  <a:gd name="connsiteY175" fmla="*/ 1833835 h 2224519"/>
                  <a:gd name="connsiteX176" fmla="*/ 527402 w 3299499"/>
                  <a:gd name="connsiteY176" fmla="*/ 1874028 h 2224519"/>
                  <a:gd name="connsiteX177" fmla="*/ 507305 w 3299499"/>
                  <a:gd name="connsiteY177" fmla="*/ 1989585 h 2224519"/>
                  <a:gd name="connsiteX178" fmla="*/ 311362 w 3299499"/>
                  <a:gd name="connsiteY178" fmla="*/ 2180503 h 2224519"/>
                  <a:gd name="connsiteX179" fmla="*/ 250235 w 3299499"/>
                  <a:gd name="connsiteY179" fmla="*/ 2142821 h 2224519"/>
                  <a:gd name="connsiteX180" fmla="*/ 220927 w 3299499"/>
                  <a:gd name="connsiteY180" fmla="*/ 1989584 h 2224519"/>
                  <a:gd name="connsiteX181" fmla="*/ 120444 w 3299499"/>
                  <a:gd name="connsiteY181" fmla="*/ 1909197 h 2224519"/>
                  <a:gd name="connsiteX182" fmla="*/ 65177 w 3299499"/>
                  <a:gd name="connsiteY182" fmla="*/ 1869004 h 2224519"/>
                  <a:gd name="connsiteX183" fmla="*/ 80251 w 3299499"/>
                  <a:gd name="connsiteY183" fmla="*/ 1673060 h 2224519"/>
                  <a:gd name="connsiteX184" fmla="*/ 205854 w 3299499"/>
                  <a:gd name="connsiteY184" fmla="*/ 1813738 h 2224519"/>
                  <a:gd name="connsiteX185" fmla="*/ 301314 w 3299499"/>
                  <a:gd name="connsiteY185" fmla="*/ 1974512 h 2224519"/>
                  <a:gd name="connsiteX186" fmla="*/ 326435 w 3299499"/>
                  <a:gd name="connsiteY186" fmla="*/ 1863979 h 2224519"/>
                  <a:gd name="connsiteX187" fmla="*/ 175710 w 3299499"/>
                  <a:gd name="connsiteY187" fmla="*/ 1517311 h 2224519"/>
                  <a:gd name="connsiteX188" fmla="*/ 150589 w 3299499"/>
                  <a:gd name="connsiteY188" fmla="*/ 1482143 h 2224519"/>
                  <a:gd name="connsiteX189" fmla="*/ 30008 w 3299499"/>
                  <a:gd name="connsiteY189" fmla="*/ 1642916 h 2224519"/>
                  <a:gd name="connsiteX190" fmla="*/ 19959 w 3299499"/>
                  <a:gd name="connsiteY190" fmla="*/ 1798665 h 2224519"/>
                  <a:gd name="connsiteX191" fmla="*/ 75227 w 3299499"/>
                  <a:gd name="connsiteY191" fmla="*/ 1301271 h 2224519"/>
                  <a:gd name="connsiteX192" fmla="*/ 175709 w 3299499"/>
                  <a:gd name="connsiteY192" fmla="*/ 1341465 h 2224519"/>
                  <a:gd name="connsiteX193" fmla="*/ 170685 w 3299499"/>
                  <a:gd name="connsiteY193" fmla="*/ 1125426 h 2224519"/>
                  <a:gd name="connsiteX194" fmla="*/ 95322 w 3299499"/>
                  <a:gd name="connsiteY194" fmla="*/ 1235957 h 2224519"/>
                  <a:gd name="connsiteX195" fmla="*/ 180733 w 3299499"/>
                  <a:gd name="connsiteY195" fmla="*/ 1045039 h 2224519"/>
                  <a:gd name="connsiteX196" fmla="*/ 276193 w 3299499"/>
                  <a:gd name="connsiteY196" fmla="*/ 864168 h 2224519"/>
                  <a:gd name="connsiteX197" fmla="*/ 471298 w 3299499"/>
                  <a:gd name="connsiteY19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3035772 w 3299499"/>
                  <a:gd name="connsiteY69" fmla="*/ 684521 h 2224519"/>
                  <a:gd name="connsiteX70" fmla="*/ 2923046 w 3299499"/>
                  <a:gd name="connsiteY70" fmla="*/ 518092 h 2224519"/>
                  <a:gd name="connsiteX71" fmla="*/ 2894083 w 3299499"/>
                  <a:gd name="connsiteY71" fmla="*/ 439478 h 2224519"/>
                  <a:gd name="connsiteX72" fmla="*/ 3022347 w 3299499"/>
                  <a:gd name="connsiteY72" fmla="*/ 600842 h 2224519"/>
                  <a:gd name="connsiteX73" fmla="*/ 3146474 w 3299499"/>
                  <a:gd name="connsiteY73" fmla="*/ 824271 h 2224519"/>
                  <a:gd name="connsiteX74" fmla="*/ 3295297 w 3299499"/>
                  <a:gd name="connsiteY74" fmla="*/ 1254404 h 2224519"/>
                  <a:gd name="connsiteX75" fmla="*/ 3022994 w 3299499"/>
                  <a:gd name="connsiteY75" fmla="*/ 1569182 h 2224519"/>
                  <a:gd name="connsiteX76" fmla="*/ 2712657 w 3299499"/>
                  <a:gd name="connsiteY76" fmla="*/ 1572996 h 2224519"/>
                  <a:gd name="connsiteX77" fmla="*/ 2364994 w 3299499"/>
                  <a:gd name="connsiteY77" fmla="*/ 1739684 h 2224519"/>
                  <a:gd name="connsiteX78" fmla="*/ 1741107 w 3299499"/>
                  <a:gd name="connsiteY78" fmla="*/ 1953996 h 2224519"/>
                  <a:gd name="connsiteX79" fmla="*/ 1783969 w 3299499"/>
                  <a:gd name="connsiteY79" fmla="*/ 1796834 h 2224519"/>
                  <a:gd name="connsiteX80" fmla="*/ 1836357 w 3299499"/>
                  <a:gd name="connsiteY80" fmla="*/ 1606334 h 2224519"/>
                  <a:gd name="connsiteX81" fmla="*/ 2164969 w 3299499"/>
                  <a:gd name="connsiteY81" fmla="*/ 1577759 h 2224519"/>
                  <a:gd name="connsiteX82" fmla="*/ 2050669 w 3299499"/>
                  <a:gd name="connsiteY82" fmla="*/ 1434884 h 2224519"/>
                  <a:gd name="connsiteX83" fmla="*/ 2241169 w 3299499"/>
                  <a:gd name="connsiteY83" fmla="*/ 1339634 h 2224519"/>
                  <a:gd name="connsiteX84" fmla="*/ 2339650 w 3299499"/>
                  <a:gd name="connsiteY84" fmla="*/ 1482143 h 2224519"/>
                  <a:gd name="connsiteX85" fmla="*/ 2331894 w 3299499"/>
                  <a:gd name="connsiteY85" fmla="*/ 1673849 h 2224519"/>
                  <a:gd name="connsiteX86" fmla="*/ 2343788 w 3299499"/>
                  <a:gd name="connsiteY86" fmla="*/ 1428354 h 2224519"/>
                  <a:gd name="connsiteX87" fmla="*/ 2720306 w 3299499"/>
                  <a:gd name="connsiteY87" fmla="*/ 1293883 h 2224519"/>
                  <a:gd name="connsiteX88" fmla="*/ 2888869 w 3299499"/>
                  <a:gd name="connsiteY88" fmla="*/ 1406308 h 2224519"/>
                  <a:gd name="connsiteX89" fmla="*/ 2769954 w 3299499"/>
                  <a:gd name="connsiteY89" fmla="*/ 1300090 h 2224519"/>
                  <a:gd name="connsiteX90" fmla="*/ 2889945 w 3299499"/>
                  <a:gd name="connsiteY90" fmla="*/ 1304227 h 2224519"/>
                  <a:gd name="connsiteX91" fmla="*/ 3067860 w 3299499"/>
                  <a:gd name="connsiteY91" fmla="*/ 1432491 h 2224519"/>
                  <a:gd name="connsiteX92" fmla="*/ 3217093 w 3299499"/>
                  <a:gd name="connsiteY92" fmla="*/ 1277570 h 2224519"/>
                  <a:gd name="connsiteX93" fmla="*/ 3237501 w 3299499"/>
                  <a:gd name="connsiteY93" fmla="*/ 1072524 h 2224519"/>
                  <a:gd name="connsiteX94" fmla="*/ 3071998 w 3299499"/>
                  <a:gd name="connsiteY94" fmla="*/ 1386978 h 2224519"/>
                  <a:gd name="connsiteX95" fmla="*/ 3109236 w 3299499"/>
                  <a:gd name="connsiteY95" fmla="*/ 1312503 h 2224519"/>
                  <a:gd name="connsiteX96" fmla="*/ 2894083 w 3299499"/>
                  <a:gd name="connsiteY96" fmla="*/ 1266989 h 2224519"/>
                  <a:gd name="connsiteX97" fmla="*/ 2794782 w 3299499"/>
                  <a:gd name="connsiteY97" fmla="*/ 1204926 h 2224519"/>
                  <a:gd name="connsiteX98" fmla="*/ 2584069 w 3299499"/>
                  <a:gd name="connsiteY98" fmla="*/ 1239621 h 2224519"/>
                  <a:gd name="connsiteX99" fmla="*/ 2044267 w 3299499"/>
                  <a:gd name="connsiteY99" fmla="*/ 1386634 h 2224519"/>
                  <a:gd name="connsiteX100" fmla="*/ 2005425 w 3299499"/>
                  <a:gd name="connsiteY100" fmla="*/ 1225334 h 2224519"/>
                  <a:gd name="connsiteX101" fmla="*/ 2372137 w 3299499"/>
                  <a:gd name="connsiteY101" fmla="*/ 1108652 h 2224519"/>
                  <a:gd name="connsiteX102" fmla="*/ 2803144 w 3299499"/>
                  <a:gd name="connsiteY102" fmla="*/ 1101508 h 2224519"/>
                  <a:gd name="connsiteX103" fmla="*/ 2560257 w 3299499"/>
                  <a:gd name="connsiteY103" fmla="*/ 820521 h 2224519"/>
                  <a:gd name="connsiteX104" fmla="*/ 2226881 w 3299499"/>
                  <a:gd name="connsiteY104" fmla="*/ 1049121 h 2224519"/>
                  <a:gd name="connsiteX105" fmla="*/ 2105637 w 3299499"/>
                  <a:gd name="connsiteY105" fmla="*/ 967096 h 2224519"/>
                  <a:gd name="connsiteX106" fmla="*/ 1771168 w 3299499"/>
                  <a:gd name="connsiteY106" fmla="*/ 1203194 h 2224519"/>
                  <a:gd name="connsiteX107" fmla="*/ 1666272 w 3299499"/>
                  <a:gd name="connsiteY107" fmla="*/ 1103537 h 2224519"/>
                  <a:gd name="connsiteX108" fmla="*/ 1333340 w 3299499"/>
                  <a:gd name="connsiteY108" fmla="*/ 1505003 h 2224519"/>
                  <a:gd name="connsiteX109" fmla="*/ 1260930 w 3299499"/>
                  <a:gd name="connsiteY109" fmla="*/ 1457024 h 2224519"/>
                  <a:gd name="connsiteX110" fmla="*/ 1613074 w 3299499"/>
                  <a:gd name="connsiteY110" fmla="*/ 1076685 h 2224519"/>
                  <a:gd name="connsiteX111" fmla="*/ 1920715 w 3299499"/>
                  <a:gd name="connsiteY111" fmla="*/ 821267 h 2224519"/>
                  <a:gd name="connsiteX112" fmla="*/ 1829273 w 3299499"/>
                  <a:gd name="connsiteY112" fmla="*/ 817291 h 2224519"/>
                  <a:gd name="connsiteX113" fmla="*/ 1773614 w 3299499"/>
                  <a:gd name="connsiteY113" fmla="*/ 761632 h 2224519"/>
                  <a:gd name="connsiteX114" fmla="*/ 1456874 w 3299499"/>
                  <a:gd name="connsiteY114" fmla="*/ 1004847 h 2224519"/>
                  <a:gd name="connsiteX115" fmla="*/ 1527211 w 3299499"/>
                  <a:gd name="connsiteY115" fmla="*/ 753639 h 2224519"/>
                  <a:gd name="connsiteX116" fmla="*/ 1421703 w 3299499"/>
                  <a:gd name="connsiteY116" fmla="*/ 834026 h 2224519"/>
                  <a:gd name="connsiteX117" fmla="*/ 1512138 w 3299499"/>
                  <a:gd name="connsiteY117" fmla="*/ 834026 h 2224519"/>
                  <a:gd name="connsiteX118" fmla="*/ 1371461 w 3299499"/>
                  <a:gd name="connsiteY118" fmla="*/ 1019920 h 2224519"/>
                  <a:gd name="connsiteX119" fmla="*/ 1115228 w 3299499"/>
                  <a:gd name="connsiteY119" fmla="*/ 1246008 h 2224519"/>
                  <a:gd name="connsiteX120" fmla="*/ 907141 w 3299499"/>
                  <a:gd name="connsiteY120" fmla="*/ 1537410 h 2224519"/>
                  <a:gd name="connsiteX121" fmla="*/ 858995 w 3299499"/>
                  <a:gd name="connsiteY121" fmla="*/ 1612773 h 2224519"/>
                  <a:gd name="connsiteX122" fmla="*/ 1009720 w 3299499"/>
                  <a:gd name="connsiteY122" fmla="*/ 1909199 h 2224519"/>
                  <a:gd name="connsiteX123" fmla="*/ 1100156 w 3299499"/>
                  <a:gd name="connsiteY123" fmla="*/ 1889102 h 2224519"/>
                  <a:gd name="connsiteX124" fmla="*/ 1243117 w 3299499"/>
                  <a:gd name="connsiteY124" fmla="*/ 1429806 h 2224519"/>
                  <a:gd name="connsiteX125" fmla="*/ 1356169 w 3299499"/>
                  <a:gd name="connsiteY125" fmla="*/ 1501105 h 2224519"/>
                  <a:gd name="connsiteX126" fmla="*/ 1352194 w 3299499"/>
                  <a:gd name="connsiteY126" fmla="*/ 1596520 h 2224519"/>
                  <a:gd name="connsiteX127" fmla="*/ 1324384 w 3299499"/>
                  <a:gd name="connsiteY127" fmla="*/ 1770376 h 2224519"/>
                  <a:gd name="connsiteX128" fmla="*/ 1416465 w 3299499"/>
                  <a:gd name="connsiteY128" fmla="*/ 1910842 h 2224519"/>
                  <a:gd name="connsiteX129" fmla="*/ 1340269 w 3299499"/>
                  <a:gd name="connsiteY129" fmla="*/ 1640250 h 2224519"/>
                  <a:gd name="connsiteX130" fmla="*/ 1606637 w 3299499"/>
                  <a:gd name="connsiteY130" fmla="*/ 1513030 h 2224519"/>
                  <a:gd name="connsiteX131" fmla="*/ 1723643 w 3299499"/>
                  <a:gd name="connsiteY131" fmla="*/ 1293596 h 2224519"/>
                  <a:gd name="connsiteX132" fmla="*/ 1989073 w 3299499"/>
                  <a:gd name="connsiteY132" fmla="*/ 1262840 h 2224519"/>
                  <a:gd name="connsiteX133" fmla="*/ 1885956 w 3299499"/>
                  <a:gd name="connsiteY133" fmla="*/ 1550615 h 2224519"/>
                  <a:gd name="connsiteX134" fmla="*/ 1755393 w 3299499"/>
                  <a:gd name="connsiteY134" fmla="*/ 1719046 h 2224519"/>
                  <a:gd name="connsiteX135" fmla="*/ 1596312 w 3299499"/>
                  <a:gd name="connsiteY135" fmla="*/ 2013962 h 2224519"/>
                  <a:gd name="connsiteX136" fmla="*/ 1574831 w 3299499"/>
                  <a:gd name="connsiteY136" fmla="*/ 1921749 h 2224519"/>
                  <a:gd name="connsiteX137" fmla="*/ 1471464 w 3299499"/>
                  <a:gd name="connsiteY137" fmla="*/ 2065646 h 2224519"/>
                  <a:gd name="connsiteX138" fmla="*/ 1582781 w 3299499"/>
                  <a:gd name="connsiteY138" fmla="*/ 2133232 h 2224519"/>
                  <a:gd name="connsiteX139" fmla="*/ 1451584 w 3299499"/>
                  <a:gd name="connsiteY139" fmla="*/ 2200818 h 2224519"/>
                  <a:gd name="connsiteX140" fmla="*/ 1228948 w 3299499"/>
                  <a:gd name="connsiteY140" fmla="*/ 2208769 h 2224519"/>
                  <a:gd name="connsiteX141" fmla="*/ 982457 w 3299499"/>
                  <a:gd name="connsiteY141" fmla="*/ 2216722 h 2224519"/>
                  <a:gd name="connsiteX142" fmla="*/ 966555 w 3299499"/>
                  <a:gd name="connsiteY142" fmla="*/ 2137207 h 2224519"/>
                  <a:gd name="connsiteX143" fmla="*/ 1197143 w 3299499"/>
                  <a:gd name="connsiteY143" fmla="*/ 2161061 h 2224519"/>
                  <a:gd name="connsiteX144" fmla="*/ 1324364 w 3299499"/>
                  <a:gd name="connsiteY144" fmla="*/ 2141182 h 2224519"/>
                  <a:gd name="connsiteX145" fmla="*/ 1280632 w 3299499"/>
                  <a:gd name="connsiteY145" fmla="*/ 1954329 h 2224519"/>
                  <a:gd name="connsiteX146" fmla="*/ 1407852 w 3299499"/>
                  <a:gd name="connsiteY146" fmla="*/ 1926500 h 2224519"/>
                  <a:gd name="connsiteX147" fmla="*/ 1247453 w 3299499"/>
                  <a:gd name="connsiteY147" fmla="*/ 1884840 h 2224519"/>
                  <a:gd name="connsiteX148" fmla="*/ 1182614 w 3299499"/>
                  <a:gd name="connsiteY148" fmla="*/ 2054900 h 2224519"/>
                  <a:gd name="connsiteX149" fmla="*/ 1024793 w 3299499"/>
                  <a:gd name="connsiteY149" fmla="*/ 2120214 h 2224519"/>
                  <a:gd name="connsiteX150" fmla="*/ 884116 w 3299499"/>
                  <a:gd name="connsiteY150" fmla="*/ 1758474 h 2224519"/>
                  <a:gd name="connsiteX151" fmla="*/ 843922 w 3299499"/>
                  <a:gd name="connsiteY151" fmla="*/ 2069973 h 2224519"/>
                  <a:gd name="connsiteX152" fmla="*/ 703246 w 3299499"/>
                  <a:gd name="connsiteY152" fmla="*/ 1657991 h 2224519"/>
                  <a:gd name="connsiteX153" fmla="*/ 803729 w 3299499"/>
                  <a:gd name="connsiteY153" fmla="*/ 1406782 h 2224519"/>
                  <a:gd name="connsiteX154" fmla="*/ 884115 w 3299499"/>
                  <a:gd name="connsiteY154" fmla="*/ 1246008 h 2224519"/>
                  <a:gd name="connsiteX155" fmla="*/ 1160446 w 3299499"/>
                  <a:gd name="connsiteY155" fmla="*/ 1125427 h 2224519"/>
                  <a:gd name="connsiteX156" fmla="*/ 1637744 w 3299499"/>
                  <a:gd name="connsiteY156" fmla="*/ 648131 h 2224519"/>
                  <a:gd name="connsiteX157" fmla="*/ 1763348 w 3299499"/>
                  <a:gd name="connsiteY157" fmla="*/ 336632 h 2224519"/>
                  <a:gd name="connsiteX158" fmla="*/ 1642768 w 3299499"/>
                  <a:gd name="connsiteY158" fmla="*/ 376825 h 2224519"/>
                  <a:gd name="connsiteX159" fmla="*/ 1451848 w 3299499"/>
                  <a:gd name="connsiteY159" fmla="*/ 658179 h 2224519"/>
                  <a:gd name="connsiteX160" fmla="*/ 1170498 w 3299499"/>
                  <a:gd name="connsiteY160" fmla="*/ 497404 h 2224519"/>
                  <a:gd name="connsiteX161" fmla="*/ 1200641 w 3299499"/>
                  <a:gd name="connsiteY161" fmla="*/ 633056 h 2224519"/>
                  <a:gd name="connsiteX162" fmla="*/ 1115230 w 3299499"/>
                  <a:gd name="connsiteY162" fmla="*/ 869194 h 2224519"/>
                  <a:gd name="connsiteX163" fmla="*/ 1100158 w 3299499"/>
                  <a:gd name="connsiteY163" fmla="*/ 1004845 h 2224519"/>
                  <a:gd name="connsiteX164" fmla="*/ 904215 w 3299499"/>
                  <a:gd name="connsiteY164" fmla="*/ 1014893 h 2224519"/>
                  <a:gd name="connsiteX165" fmla="*/ 929336 w 3299499"/>
                  <a:gd name="connsiteY165" fmla="*/ 1175667 h 2224519"/>
                  <a:gd name="connsiteX166" fmla="*/ 708272 w 3299499"/>
                  <a:gd name="connsiteY166" fmla="*/ 984749 h 2224519"/>
                  <a:gd name="connsiteX167" fmla="*/ 607789 w 3299499"/>
                  <a:gd name="connsiteY167" fmla="*/ 914411 h 2224519"/>
                  <a:gd name="connsiteX168" fmla="*/ 809594 w 3299499"/>
                  <a:gd name="connsiteY168" fmla="*/ 1313832 h 2224519"/>
                  <a:gd name="connsiteX169" fmla="*/ 512330 w 3299499"/>
                  <a:gd name="connsiteY169" fmla="*/ 1356538 h 2224519"/>
                  <a:gd name="connsiteX170" fmla="*/ 647983 w 3299499"/>
                  <a:gd name="connsiteY170" fmla="*/ 1874028 h 2224519"/>
                  <a:gd name="connsiteX171" fmla="*/ 537449 w 3299499"/>
                  <a:gd name="connsiteY171" fmla="*/ 1798666 h 2224519"/>
                  <a:gd name="connsiteX172" fmla="*/ 391749 w 3299499"/>
                  <a:gd name="connsiteY172" fmla="*/ 1733351 h 2224519"/>
                  <a:gd name="connsiteX173" fmla="*/ 230975 w 3299499"/>
                  <a:gd name="connsiteY173" fmla="*/ 1436924 h 2224519"/>
                  <a:gd name="connsiteX174" fmla="*/ 356580 w 3299499"/>
                  <a:gd name="connsiteY174" fmla="*/ 1668037 h 2224519"/>
                  <a:gd name="connsiteX175" fmla="*/ 431942 w 3299499"/>
                  <a:gd name="connsiteY175" fmla="*/ 1833835 h 2224519"/>
                  <a:gd name="connsiteX176" fmla="*/ 527402 w 3299499"/>
                  <a:gd name="connsiteY176" fmla="*/ 1874028 h 2224519"/>
                  <a:gd name="connsiteX177" fmla="*/ 507305 w 3299499"/>
                  <a:gd name="connsiteY177" fmla="*/ 1989585 h 2224519"/>
                  <a:gd name="connsiteX178" fmla="*/ 311362 w 3299499"/>
                  <a:gd name="connsiteY178" fmla="*/ 2180503 h 2224519"/>
                  <a:gd name="connsiteX179" fmla="*/ 250235 w 3299499"/>
                  <a:gd name="connsiteY179" fmla="*/ 2142821 h 2224519"/>
                  <a:gd name="connsiteX180" fmla="*/ 220927 w 3299499"/>
                  <a:gd name="connsiteY180" fmla="*/ 1989584 h 2224519"/>
                  <a:gd name="connsiteX181" fmla="*/ 120444 w 3299499"/>
                  <a:gd name="connsiteY181" fmla="*/ 1909197 h 2224519"/>
                  <a:gd name="connsiteX182" fmla="*/ 65177 w 3299499"/>
                  <a:gd name="connsiteY182" fmla="*/ 1869004 h 2224519"/>
                  <a:gd name="connsiteX183" fmla="*/ 80251 w 3299499"/>
                  <a:gd name="connsiteY183" fmla="*/ 1673060 h 2224519"/>
                  <a:gd name="connsiteX184" fmla="*/ 205854 w 3299499"/>
                  <a:gd name="connsiteY184" fmla="*/ 1813738 h 2224519"/>
                  <a:gd name="connsiteX185" fmla="*/ 301314 w 3299499"/>
                  <a:gd name="connsiteY185" fmla="*/ 1974512 h 2224519"/>
                  <a:gd name="connsiteX186" fmla="*/ 326435 w 3299499"/>
                  <a:gd name="connsiteY186" fmla="*/ 1863979 h 2224519"/>
                  <a:gd name="connsiteX187" fmla="*/ 175710 w 3299499"/>
                  <a:gd name="connsiteY187" fmla="*/ 1517311 h 2224519"/>
                  <a:gd name="connsiteX188" fmla="*/ 150589 w 3299499"/>
                  <a:gd name="connsiteY188" fmla="*/ 1482143 h 2224519"/>
                  <a:gd name="connsiteX189" fmla="*/ 30008 w 3299499"/>
                  <a:gd name="connsiteY189" fmla="*/ 1642916 h 2224519"/>
                  <a:gd name="connsiteX190" fmla="*/ 19959 w 3299499"/>
                  <a:gd name="connsiteY190" fmla="*/ 1798665 h 2224519"/>
                  <a:gd name="connsiteX191" fmla="*/ 75227 w 3299499"/>
                  <a:gd name="connsiteY191" fmla="*/ 1301271 h 2224519"/>
                  <a:gd name="connsiteX192" fmla="*/ 175709 w 3299499"/>
                  <a:gd name="connsiteY192" fmla="*/ 1341465 h 2224519"/>
                  <a:gd name="connsiteX193" fmla="*/ 170685 w 3299499"/>
                  <a:gd name="connsiteY193" fmla="*/ 1125426 h 2224519"/>
                  <a:gd name="connsiteX194" fmla="*/ 95322 w 3299499"/>
                  <a:gd name="connsiteY194" fmla="*/ 1235957 h 2224519"/>
                  <a:gd name="connsiteX195" fmla="*/ 180733 w 3299499"/>
                  <a:gd name="connsiteY195" fmla="*/ 1045039 h 2224519"/>
                  <a:gd name="connsiteX196" fmla="*/ 276193 w 3299499"/>
                  <a:gd name="connsiteY196" fmla="*/ 864168 h 2224519"/>
                  <a:gd name="connsiteX197" fmla="*/ 471298 w 3299499"/>
                  <a:gd name="connsiteY19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3035772 w 3299499"/>
                  <a:gd name="connsiteY69" fmla="*/ 684521 h 2224519"/>
                  <a:gd name="connsiteX70" fmla="*/ 2923046 w 3299499"/>
                  <a:gd name="connsiteY70" fmla="*/ 518092 h 2224519"/>
                  <a:gd name="connsiteX71" fmla="*/ 2894083 w 3299499"/>
                  <a:gd name="connsiteY71" fmla="*/ 439478 h 2224519"/>
                  <a:gd name="connsiteX72" fmla="*/ 3022347 w 3299499"/>
                  <a:gd name="connsiteY72" fmla="*/ 600842 h 2224519"/>
                  <a:gd name="connsiteX73" fmla="*/ 3146474 w 3299499"/>
                  <a:gd name="connsiteY73" fmla="*/ 824271 h 2224519"/>
                  <a:gd name="connsiteX74" fmla="*/ 3295297 w 3299499"/>
                  <a:gd name="connsiteY74" fmla="*/ 1254404 h 2224519"/>
                  <a:gd name="connsiteX75" fmla="*/ 3022994 w 3299499"/>
                  <a:gd name="connsiteY75" fmla="*/ 1569182 h 2224519"/>
                  <a:gd name="connsiteX76" fmla="*/ 2712657 w 3299499"/>
                  <a:gd name="connsiteY76" fmla="*/ 1572996 h 2224519"/>
                  <a:gd name="connsiteX77" fmla="*/ 2364994 w 3299499"/>
                  <a:gd name="connsiteY77" fmla="*/ 1739684 h 2224519"/>
                  <a:gd name="connsiteX78" fmla="*/ 1741107 w 3299499"/>
                  <a:gd name="connsiteY78" fmla="*/ 1953996 h 2224519"/>
                  <a:gd name="connsiteX79" fmla="*/ 1783969 w 3299499"/>
                  <a:gd name="connsiteY79" fmla="*/ 1796834 h 2224519"/>
                  <a:gd name="connsiteX80" fmla="*/ 1836357 w 3299499"/>
                  <a:gd name="connsiteY80" fmla="*/ 1606334 h 2224519"/>
                  <a:gd name="connsiteX81" fmla="*/ 2164969 w 3299499"/>
                  <a:gd name="connsiteY81" fmla="*/ 1577759 h 2224519"/>
                  <a:gd name="connsiteX82" fmla="*/ 2050669 w 3299499"/>
                  <a:gd name="connsiteY82" fmla="*/ 1434884 h 2224519"/>
                  <a:gd name="connsiteX83" fmla="*/ 2241169 w 3299499"/>
                  <a:gd name="connsiteY83" fmla="*/ 1339634 h 2224519"/>
                  <a:gd name="connsiteX84" fmla="*/ 2339650 w 3299499"/>
                  <a:gd name="connsiteY84" fmla="*/ 1482143 h 2224519"/>
                  <a:gd name="connsiteX85" fmla="*/ 2331894 w 3299499"/>
                  <a:gd name="connsiteY85" fmla="*/ 1673849 h 2224519"/>
                  <a:gd name="connsiteX86" fmla="*/ 2343788 w 3299499"/>
                  <a:gd name="connsiteY86" fmla="*/ 1428354 h 2224519"/>
                  <a:gd name="connsiteX87" fmla="*/ 2720306 w 3299499"/>
                  <a:gd name="connsiteY87" fmla="*/ 1293883 h 2224519"/>
                  <a:gd name="connsiteX88" fmla="*/ 2888869 w 3299499"/>
                  <a:gd name="connsiteY88" fmla="*/ 1406308 h 2224519"/>
                  <a:gd name="connsiteX89" fmla="*/ 2769954 w 3299499"/>
                  <a:gd name="connsiteY89" fmla="*/ 1300090 h 2224519"/>
                  <a:gd name="connsiteX90" fmla="*/ 2889945 w 3299499"/>
                  <a:gd name="connsiteY90" fmla="*/ 1304227 h 2224519"/>
                  <a:gd name="connsiteX91" fmla="*/ 3067860 w 3299499"/>
                  <a:gd name="connsiteY91" fmla="*/ 1432491 h 2224519"/>
                  <a:gd name="connsiteX92" fmla="*/ 3217093 w 3299499"/>
                  <a:gd name="connsiteY92" fmla="*/ 1277570 h 2224519"/>
                  <a:gd name="connsiteX93" fmla="*/ 3237501 w 3299499"/>
                  <a:gd name="connsiteY93" fmla="*/ 1072524 h 2224519"/>
                  <a:gd name="connsiteX94" fmla="*/ 3071998 w 3299499"/>
                  <a:gd name="connsiteY94" fmla="*/ 1386978 h 2224519"/>
                  <a:gd name="connsiteX95" fmla="*/ 3109236 w 3299499"/>
                  <a:gd name="connsiteY95" fmla="*/ 1312503 h 2224519"/>
                  <a:gd name="connsiteX96" fmla="*/ 2894083 w 3299499"/>
                  <a:gd name="connsiteY96" fmla="*/ 1266989 h 2224519"/>
                  <a:gd name="connsiteX97" fmla="*/ 2794782 w 3299499"/>
                  <a:gd name="connsiteY97" fmla="*/ 1204926 h 2224519"/>
                  <a:gd name="connsiteX98" fmla="*/ 2584069 w 3299499"/>
                  <a:gd name="connsiteY98" fmla="*/ 1239621 h 2224519"/>
                  <a:gd name="connsiteX99" fmla="*/ 2044267 w 3299499"/>
                  <a:gd name="connsiteY99" fmla="*/ 1386634 h 2224519"/>
                  <a:gd name="connsiteX100" fmla="*/ 2005425 w 3299499"/>
                  <a:gd name="connsiteY100" fmla="*/ 1225334 h 2224519"/>
                  <a:gd name="connsiteX101" fmla="*/ 2372137 w 3299499"/>
                  <a:gd name="connsiteY101" fmla="*/ 1108652 h 2224519"/>
                  <a:gd name="connsiteX102" fmla="*/ 2803144 w 3299499"/>
                  <a:gd name="connsiteY102" fmla="*/ 1101508 h 2224519"/>
                  <a:gd name="connsiteX103" fmla="*/ 2560257 w 3299499"/>
                  <a:gd name="connsiteY103" fmla="*/ 820521 h 2224519"/>
                  <a:gd name="connsiteX104" fmla="*/ 2226881 w 3299499"/>
                  <a:gd name="connsiteY104" fmla="*/ 1049121 h 2224519"/>
                  <a:gd name="connsiteX105" fmla="*/ 2105637 w 3299499"/>
                  <a:gd name="connsiteY105" fmla="*/ 967096 h 2224519"/>
                  <a:gd name="connsiteX106" fmla="*/ 1771168 w 3299499"/>
                  <a:gd name="connsiteY106" fmla="*/ 1203194 h 2224519"/>
                  <a:gd name="connsiteX107" fmla="*/ 1666272 w 3299499"/>
                  <a:gd name="connsiteY107" fmla="*/ 1103537 h 2224519"/>
                  <a:gd name="connsiteX108" fmla="*/ 1333340 w 3299499"/>
                  <a:gd name="connsiteY108" fmla="*/ 1505003 h 2224519"/>
                  <a:gd name="connsiteX109" fmla="*/ 1260930 w 3299499"/>
                  <a:gd name="connsiteY109" fmla="*/ 1457024 h 2224519"/>
                  <a:gd name="connsiteX110" fmla="*/ 1613074 w 3299499"/>
                  <a:gd name="connsiteY110" fmla="*/ 1076685 h 2224519"/>
                  <a:gd name="connsiteX111" fmla="*/ 1920715 w 3299499"/>
                  <a:gd name="connsiteY111" fmla="*/ 821267 h 2224519"/>
                  <a:gd name="connsiteX112" fmla="*/ 1829273 w 3299499"/>
                  <a:gd name="connsiteY112" fmla="*/ 817291 h 2224519"/>
                  <a:gd name="connsiteX113" fmla="*/ 1773614 w 3299499"/>
                  <a:gd name="connsiteY113" fmla="*/ 761632 h 2224519"/>
                  <a:gd name="connsiteX114" fmla="*/ 1456874 w 3299499"/>
                  <a:gd name="connsiteY114" fmla="*/ 1004847 h 2224519"/>
                  <a:gd name="connsiteX115" fmla="*/ 1527211 w 3299499"/>
                  <a:gd name="connsiteY115" fmla="*/ 753639 h 2224519"/>
                  <a:gd name="connsiteX116" fmla="*/ 1421703 w 3299499"/>
                  <a:gd name="connsiteY116" fmla="*/ 834026 h 2224519"/>
                  <a:gd name="connsiteX117" fmla="*/ 1512138 w 3299499"/>
                  <a:gd name="connsiteY117" fmla="*/ 834026 h 2224519"/>
                  <a:gd name="connsiteX118" fmla="*/ 1371461 w 3299499"/>
                  <a:gd name="connsiteY118" fmla="*/ 1019920 h 2224519"/>
                  <a:gd name="connsiteX119" fmla="*/ 1115228 w 3299499"/>
                  <a:gd name="connsiteY119" fmla="*/ 1246008 h 2224519"/>
                  <a:gd name="connsiteX120" fmla="*/ 907141 w 3299499"/>
                  <a:gd name="connsiteY120" fmla="*/ 1537410 h 2224519"/>
                  <a:gd name="connsiteX121" fmla="*/ 858995 w 3299499"/>
                  <a:gd name="connsiteY121" fmla="*/ 1612773 h 2224519"/>
                  <a:gd name="connsiteX122" fmla="*/ 1009720 w 3299499"/>
                  <a:gd name="connsiteY122" fmla="*/ 1909199 h 2224519"/>
                  <a:gd name="connsiteX123" fmla="*/ 1100156 w 3299499"/>
                  <a:gd name="connsiteY123" fmla="*/ 1889102 h 2224519"/>
                  <a:gd name="connsiteX124" fmla="*/ 1243117 w 3299499"/>
                  <a:gd name="connsiteY124" fmla="*/ 1429806 h 2224519"/>
                  <a:gd name="connsiteX125" fmla="*/ 1356169 w 3299499"/>
                  <a:gd name="connsiteY125" fmla="*/ 1501105 h 2224519"/>
                  <a:gd name="connsiteX126" fmla="*/ 1352194 w 3299499"/>
                  <a:gd name="connsiteY126" fmla="*/ 1596520 h 2224519"/>
                  <a:gd name="connsiteX127" fmla="*/ 1324384 w 3299499"/>
                  <a:gd name="connsiteY127" fmla="*/ 1770376 h 2224519"/>
                  <a:gd name="connsiteX128" fmla="*/ 1416465 w 3299499"/>
                  <a:gd name="connsiteY128" fmla="*/ 1910842 h 2224519"/>
                  <a:gd name="connsiteX129" fmla="*/ 1340269 w 3299499"/>
                  <a:gd name="connsiteY129" fmla="*/ 1640250 h 2224519"/>
                  <a:gd name="connsiteX130" fmla="*/ 1606637 w 3299499"/>
                  <a:gd name="connsiteY130" fmla="*/ 1513030 h 2224519"/>
                  <a:gd name="connsiteX131" fmla="*/ 1723643 w 3299499"/>
                  <a:gd name="connsiteY131" fmla="*/ 1293596 h 2224519"/>
                  <a:gd name="connsiteX132" fmla="*/ 1989073 w 3299499"/>
                  <a:gd name="connsiteY132" fmla="*/ 1262840 h 2224519"/>
                  <a:gd name="connsiteX133" fmla="*/ 1885956 w 3299499"/>
                  <a:gd name="connsiteY133" fmla="*/ 1550615 h 2224519"/>
                  <a:gd name="connsiteX134" fmla="*/ 1755393 w 3299499"/>
                  <a:gd name="connsiteY134" fmla="*/ 1719046 h 2224519"/>
                  <a:gd name="connsiteX135" fmla="*/ 1596312 w 3299499"/>
                  <a:gd name="connsiteY135" fmla="*/ 2013962 h 2224519"/>
                  <a:gd name="connsiteX136" fmla="*/ 1574831 w 3299499"/>
                  <a:gd name="connsiteY136" fmla="*/ 1921749 h 2224519"/>
                  <a:gd name="connsiteX137" fmla="*/ 1471464 w 3299499"/>
                  <a:gd name="connsiteY137" fmla="*/ 2065646 h 2224519"/>
                  <a:gd name="connsiteX138" fmla="*/ 1582781 w 3299499"/>
                  <a:gd name="connsiteY138" fmla="*/ 2133232 h 2224519"/>
                  <a:gd name="connsiteX139" fmla="*/ 1451584 w 3299499"/>
                  <a:gd name="connsiteY139" fmla="*/ 2200818 h 2224519"/>
                  <a:gd name="connsiteX140" fmla="*/ 1228948 w 3299499"/>
                  <a:gd name="connsiteY140" fmla="*/ 2208769 h 2224519"/>
                  <a:gd name="connsiteX141" fmla="*/ 982457 w 3299499"/>
                  <a:gd name="connsiteY141" fmla="*/ 2216722 h 2224519"/>
                  <a:gd name="connsiteX142" fmla="*/ 966555 w 3299499"/>
                  <a:gd name="connsiteY142" fmla="*/ 2137207 h 2224519"/>
                  <a:gd name="connsiteX143" fmla="*/ 1197143 w 3299499"/>
                  <a:gd name="connsiteY143" fmla="*/ 2161061 h 2224519"/>
                  <a:gd name="connsiteX144" fmla="*/ 1324364 w 3299499"/>
                  <a:gd name="connsiteY144" fmla="*/ 2141182 h 2224519"/>
                  <a:gd name="connsiteX145" fmla="*/ 1280632 w 3299499"/>
                  <a:gd name="connsiteY145" fmla="*/ 1954329 h 2224519"/>
                  <a:gd name="connsiteX146" fmla="*/ 1407852 w 3299499"/>
                  <a:gd name="connsiteY146" fmla="*/ 1926500 h 2224519"/>
                  <a:gd name="connsiteX147" fmla="*/ 1247453 w 3299499"/>
                  <a:gd name="connsiteY147" fmla="*/ 1884840 h 2224519"/>
                  <a:gd name="connsiteX148" fmla="*/ 1182614 w 3299499"/>
                  <a:gd name="connsiteY148" fmla="*/ 2054900 h 2224519"/>
                  <a:gd name="connsiteX149" fmla="*/ 1024793 w 3299499"/>
                  <a:gd name="connsiteY149" fmla="*/ 2120214 h 2224519"/>
                  <a:gd name="connsiteX150" fmla="*/ 884116 w 3299499"/>
                  <a:gd name="connsiteY150" fmla="*/ 1758474 h 2224519"/>
                  <a:gd name="connsiteX151" fmla="*/ 843922 w 3299499"/>
                  <a:gd name="connsiteY151" fmla="*/ 2069973 h 2224519"/>
                  <a:gd name="connsiteX152" fmla="*/ 703246 w 3299499"/>
                  <a:gd name="connsiteY152" fmla="*/ 1657991 h 2224519"/>
                  <a:gd name="connsiteX153" fmla="*/ 803729 w 3299499"/>
                  <a:gd name="connsiteY153" fmla="*/ 1406782 h 2224519"/>
                  <a:gd name="connsiteX154" fmla="*/ 884115 w 3299499"/>
                  <a:gd name="connsiteY154" fmla="*/ 1246008 h 2224519"/>
                  <a:gd name="connsiteX155" fmla="*/ 1160446 w 3299499"/>
                  <a:gd name="connsiteY155" fmla="*/ 1125427 h 2224519"/>
                  <a:gd name="connsiteX156" fmla="*/ 1637744 w 3299499"/>
                  <a:gd name="connsiteY156" fmla="*/ 648131 h 2224519"/>
                  <a:gd name="connsiteX157" fmla="*/ 1763348 w 3299499"/>
                  <a:gd name="connsiteY157" fmla="*/ 336632 h 2224519"/>
                  <a:gd name="connsiteX158" fmla="*/ 1642768 w 3299499"/>
                  <a:gd name="connsiteY158" fmla="*/ 376825 h 2224519"/>
                  <a:gd name="connsiteX159" fmla="*/ 1451848 w 3299499"/>
                  <a:gd name="connsiteY159" fmla="*/ 658179 h 2224519"/>
                  <a:gd name="connsiteX160" fmla="*/ 1170498 w 3299499"/>
                  <a:gd name="connsiteY160" fmla="*/ 497404 h 2224519"/>
                  <a:gd name="connsiteX161" fmla="*/ 1200641 w 3299499"/>
                  <a:gd name="connsiteY161" fmla="*/ 633056 h 2224519"/>
                  <a:gd name="connsiteX162" fmla="*/ 1115230 w 3299499"/>
                  <a:gd name="connsiteY162" fmla="*/ 869194 h 2224519"/>
                  <a:gd name="connsiteX163" fmla="*/ 1100158 w 3299499"/>
                  <a:gd name="connsiteY163" fmla="*/ 1004845 h 2224519"/>
                  <a:gd name="connsiteX164" fmla="*/ 904215 w 3299499"/>
                  <a:gd name="connsiteY164" fmla="*/ 1014893 h 2224519"/>
                  <a:gd name="connsiteX165" fmla="*/ 929336 w 3299499"/>
                  <a:gd name="connsiteY165" fmla="*/ 1175667 h 2224519"/>
                  <a:gd name="connsiteX166" fmla="*/ 708272 w 3299499"/>
                  <a:gd name="connsiteY166" fmla="*/ 984749 h 2224519"/>
                  <a:gd name="connsiteX167" fmla="*/ 607789 w 3299499"/>
                  <a:gd name="connsiteY167" fmla="*/ 914411 h 2224519"/>
                  <a:gd name="connsiteX168" fmla="*/ 809594 w 3299499"/>
                  <a:gd name="connsiteY168" fmla="*/ 1313832 h 2224519"/>
                  <a:gd name="connsiteX169" fmla="*/ 512330 w 3299499"/>
                  <a:gd name="connsiteY169" fmla="*/ 1356538 h 2224519"/>
                  <a:gd name="connsiteX170" fmla="*/ 647983 w 3299499"/>
                  <a:gd name="connsiteY170" fmla="*/ 1874028 h 2224519"/>
                  <a:gd name="connsiteX171" fmla="*/ 537449 w 3299499"/>
                  <a:gd name="connsiteY171" fmla="*/ 1798666 h 2224519"/>
                  <a:gd name="connsiteX172" fmla="*/ 391749 w 3299499"/>
                  <a:gd name="connsiteY172" fmla="*/ 1733351 h 2224519"/>
                  <a:gd name="connsiteX173" fmla="*/ 230975 w 3299499"/>
                  <a:gd name="connsiteY173" fmla="*/ 1436924 h 2224519"/>
                  <a:gd name="connsiteX174" fmla="*/ 356580 w 3299499"/>
                  <a:gd name="connsiteY174" fmla="*/ 1668037 h 2224519"/>
                  <a:gd name="connsiteX175" fmla="*/ 431942 w 3299499"/>
                  <a:gd name="connsiteY175" fmla="*/ 1833835 h 2224519"/>
                  <a:gd name="connsiteX176" fmla="*/ 527402 w 3299499"/>
                  <a:gd name="connsiteY176" fmla="*/ 1874028 h 2224519"/>
                  <a:gd name="connsiteX177" fmla="*/ 507305 w 3299499"/>
                  <a:gd name="connsiteY177" fmla="*/ 1989585 h 2224519"/>
                  <a:gd name="connsiteX178" fmla="*/ 311362 w 3299499"/>
                  <a:gd name="connsiteY178" fmla="*/ 2180503 h 2224519"/>
                  <a:gd name="connsiteX179" fmla="*/ 250235 w 3299499"/>
                  <a:gd name="connsiteY179" fmla="*/ 2142821 h 2224519"/>
                  <a:gd name="connsiteX180" fmla="*/ 220927 w 3299499"/>
                  <a:gd name="connsiteY180" fmla="*/ 1989584 h 2224519"/>
                  <a:gd name="connsiteX181" fmla="*/ 120444 w 3299499"/>
                  <a:gd name="connsiteY181" fmla="*/ 1909197 h 2224519"/>
                  <a:gd name="connsiteX182" fmla="*/ 65177 w 3299499"/>
                  <a:gd name="connsiteY182" fmla="*/ 1869004 h 2224519"/>
                  <a:gd name="connsiteX183" fmla="*/ 80251 w 3299499"/>
                  <a:gd name="connsiteY183" fmla="*/ 1673060 h 2224519"/>
                  <a:gd name="connsiteX184" fmla="*/ 205854 w 3299499"/>
                  <a:gd name="connsiteY184" fmla="*/ 1813738 h 2224519"/>
                  <a:gd name="connsiteX185" fmla="*/ 301314 w 3299499"/>
                  <a:gd name="connsiteY185" fmla="*/ 1974512 h 2224519"/>
                  <a:gd name="connsiteX186" fmla="*/ 326435 w 3299499"/>
                  <a:gd name="connsiteY186" fmla="*/ 1863979 h 2224519"/>
                  <a:gd name="connsiteX187" fmla="*/ 175710 w 3299499"/>
                  <a:gd name="connsiteY187" fmla="*/ 1517311 h 2224519"/>
                  <a:gd name="connsiteX188" fmla="*/ 150589 w 3299499"/>
                  <a:gd name="connsiteY188" fmla="*/ 1482143 h 2224519"/>
                  <a:gd name="connsiteX189" fmla="*/ 30008 w 3299499"/>
                  <a:gd name="connsiteY189" fmla="*/ 1642916 h 2224519"/>
                  <a:gd name="connsiteX190" fmla="*/ 19959 w 3299499"/>
                  <a:gd name="connsiteY190" fmla="*/ 1798665 h 2224519"/>
                  <a:gd name="connsiteX191" fmla="*/ 75227 w 3299499"/>
                  <a:gd name="connsiteY191" fmla="*/ 1301271 h 2224519"/>
                  <a:gd name="connsiteX192" fmla="*/ 175709 w 3299499"/>
                  <a:gd name="connsiteY192" fmla="*/ 1341465 h 2224519"/>
                  <a:gd name="connsiteX193" fmla="*/ 170685 w 3299499"/>
                  <a:gd name="connsiteY193" fmla="*/ 1125426 h 2224519"/>
                  <a:gd name="connsiteX194" fmla="*/ 95322 w 3299499"/>
                  <a:gd name="connsiteY194" fmla="*/ 1235957 h 2224519"/>
                  <a:gd name="connsiteX195" fmla="*/ 180733 w 3299499"/>
                  <a:gd name="connsiteY195" fmla="*/ 1045039 h 2224519"/>
                  <a:gd name="connsiteX196" fmla="*/ 276193 w 3299499"/>
                  <a:gd name="connsiteY196" fmla="*/ 864168 h 2224519"/>
                  <a:gd name="connsiteX197" fmla="*/ 471298 w 3299499"/>
                  <a:gd name="connsiteY19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83766 w 3299499"/>
                  <a:gd name="connsiteY69" fmla="*/ 348452 h 2224519"/>
                  <a:gd name="connsiteX70" fmla="*/ 3035772 w 3299499"/>
                  <a:gd name="connsiteY70" fmla="*/ 684521 h 2224519"/>
                  <a:gd name="connsiteX71" fmla="*/ 2923046 w 3299499"/>
                  <a:gd name="connsiteY71" fmla="*/ 518092 h 2224519"/>
                  <a:gd name="connsiteX72" fmla="*/ 2894083 w 3299499"/>
                  <a:gd name="connsiteY72" fmla="*/ 439478 h 2224519"/>
                  <a:gd name="connsiteX73" fmla="*/ 3022347 w 3299499"/>
                  <a:gd name="connsiteY73" fmla="*/ 600842 h 2224519"/>
                  <a:gd name="connsiteX74" fmla="*/ 3146474 w 3299499"/>
                  <a:gd name="connsiteY74" fmla="*/ 824271 h 2224519"/>
                  <a:gd name="connsiteX75" fmla="*/ 3295297 w 3299499"/>
                  <a:gd name="connsiteY75" fmla="*/ 1254404 h 2224519"/>
                  <a:gd name="connsiteX76" fmla="*/ 3022994 w 3299499"/>
                  <a:gd name="connsiteY76" fmla="*/ 1569182 h 2224519"/>
                  <a:gd name="connsiteX77" fmla="*/ 2712657 w 3299499"/>
                  <a:gd name="connsiteY77" fmla="*/ 1572996 h 2224519"/>
                  <a:gd name="connsiteX78" fmla="*/ 2364994 w 3299499"/>
                  <a:gd name="connsiteY78" fmla="*/ 1739684 h 2224519"/>
                  <a:gd name="connsiteX79" fmla="*/ 1741107 w 3299499"/>
                  <a:gd name="connsiteY79" fmla="*/ 1953996 h 2224519"/>
                  <a:gd name="connsiteX80" fmla="*/ 1783969 w 3299499"/>
                  <a:gd name="connsiteY80" fmla="*/ 1796834 h 2224519"/>
                  <a:gd name="connsiteX81" fmla="*/ 1836357 w 3299499"/>
                  <a:gd name="connsiteY81" fmla="*/ 1606334 h 2224519"/>
                  <a:gd name="connsiteX82" fmla="*/ 2164969 w 3299499"/>
                  <a:gd name="connsiteY82" fmla="*/ 1577759 h 2224519"/>
                  <a:gd name="connsiteX83" fmla="*/ 2050669 w 3299499"/>
                  <a:gd name="connsiteY83" fmla="*/ 1434884 h 2224519"/>
                  <a:gd name="connsiteX84" fmla="*/ 2241169 w 3299499"/>
                  <a:gd name="connsiteY84" fmla="*/ 1339634 h 2224519"/>
                  <a:gd name="connsiteX85" fmla="*/ 2339650 w 3299499"/>
                  <a:gd name="connsiteY85" fmla="*/ 1482143 h 2224519"/>
                  <a:gd name="connsiteX86" fmla="*/ 2331894 w 3299499"/>
                  <a:gd name="connsiteY86" fmla="*/ 1673849 h 2224519"/>
                  <a:gd name="connsiteX87" fmla="*/ 2343788 w 3299499"/>
                  <a:gd name="connsiteY87" fmla="*/ 1428354 h 2224519"/>
                  <a:gd name="connsiteX88" fmla="*/ 2720306 w 3299499"/>
                  <a:gd name="connsiteY88" fmla="*/ 1293883 h 2224519"/>
                  <a:gd name="connsiteX89" fmla="*/ 2888869 w 3299499"/>
                  <a:gd name="connsiteY89" fmla="*/ 1406308 h 2224519"/>
                  <a:gd name="connsiteX90" fmla="*/ 2769954 w 3299499"/>
                  <a:gd name="connsiteY90" fmla="*/ 1300090 h 2224519"/>
                  <a:gd name="connsiteX91" fmla="*/ 2889945 w 3299499"/>
                  <a:gd name="connsiteY91" fmla="*/ 1304227 h 2224519"/>
                  <a:gd name="connsiteX92" fmla="*/ 3067860 w 3299499"/>
                  <a:gd name="connsiteY92" fmla="*/ 1432491 h 2224519"/>
                  <a:gd name="connsiteX93" fmla="*/ 3217093 w 3299499"/>
                  <a:gd name="connsiteY93" fmla="*/ 1277570 h 2224519"/>
                  <a:gd name="connsiteX94" fmla="*/ 3237501 w 3299499"/>
                  <a:gd name="connsiteY94" fmla="*/ 1072524 h 2224519"/>
                  <a:gd name="connsiteX95" fmla="*/ 3071998 w 3299499"/>
                  <a:gd name="connsiteY95" fmla="*/ 1386978 h 2224519"/>
                  <a:gd name="connsiteX96" fmla="*/ 3109236 w 3299499"/>
                  <a:gd name="connsiteY96" fmla="*/ 1312503 h 2224519"/>
                  <a:gd name="connsiteX97" fmla="*/ 2894083 w 3299499"/>
                  <a:gd name="connsiteY97" fmla="*/ 1266989 h 2224519"/>
                  <a:gd name="connsiteX98" fmla="*/ 2794782 w 3299499"/>
                  <a:gd name="connsiteY98" fmla="*/ 1204926 h 2224519"/>
                  <a:gd name="connsiteX99" fmla="*/ 2584069 w 3299499"/>
                  <a:gd name="connsiteY99" fmla="*/ 1239621 h 2224519"/>
                  <a:gd name="connsiteX100" fmla="*/ 2044267 w 3299499"/>
                  <a:gd name="connsiteY100" fmla="*/ 1386634 h 2224519"/>
                  <a:gd name="connsiteX101" fmla="*/ 2005425 w 3299499"/>
                  <a:gd name="connsiteY101" fmla="*/ 1225334 h 2224519"/>
                  <a:gd name="connsiteX102" fmla="*/ 2372137 w 3299499"/>
                  <a:gd name="connsiteY102" fmla="*/ 1108652 h 2224519"/>
                  <a:gd name="connsiteX103" fmla="*/ 2803144 w 3299499"/>
                  <a:gd name="connsiteY103" fmla="*/ 1101508 h 2224519"/>
                  <a:gd name="connsiteX104" fmla="*/ 2560257 w 3299499"/>
                  <a:gd name="connsiteY104" fmla="*/ 820521 h 2224519"/>
                  <a:gd name="connsiteX105" fmla="*/ 2226881 w 3299499"/>
                  <a:gd name="connsiteY105" fmla="*/ 1049121 h 2224519"/>
                  <a:gd name="connsiteX106" fmla="*/ 2105637 w 3299499"/>
                  <a:gd name="connsiteY106" fmla="*/ 967096 h 2224519"/>
                  <a:gd name="connsiteX107" fmla="*/ 1771168 w 3299499"/>
                  <a:gd name="connsiteY107" fmla="*/ 1203194 h 2224519"/>
                  <a:gd name="connsiteX108" fmla="*/ 1666272 w 3299499"/>
                  <a:gd name="connsiteY108" fmla="*/ 1103537 h 2224519"/>
                  <a:gd name="connsiteX109" fmla="*/ 1333340 w 3299499"/>
                  <a:gd name="connsiteY109" fmla="*/ 1505003 h 2224519"/>
                  <a:gd name="connsiteX110" fmla="*/ 1260930 w 3299499"/>
                  <a:gd name="connsiteY110" fmla="*/ 1457024 h 2224519"/>
                  <a:gd name="connsiteX111" fmla="*/ 1613074 w 3299499"/>
                  <a:gd name="connsiteY111" fmla="*/ 1076685 h 2224519"/>
                  <a:gd name="connsiteX112" fmla="*/ 1920715 w 3299499"/>
                  <a:gd name="connsiteY112" fmla="*/ 821267 h 2224519"/>
                  <a:gd name="connsiteX113" fmla="*/ 1829273 w 3299499"/>
                  <a:gd name="connsiteY113" fmla="*/ 817291 h 2224519"/>
                  <a:gd name="connsiteX114" fmla="*/ 1773614 w 3299499"/>
                  <a:gd name="connsiteY114" fmla="*/ 761632 h 2224519"/>
                  <a:gd name="connsiteX115" fmla="*/ 1456874 w 3299499"/>
                  <a:gd name="connsiteY115" fmla="*/ 1004847 h 2224519"/>
                  <a:gd name="connsiteX116" fmla="*/ 1527211 w 3299499"/>
                  <a:gd name="connsiteY116" fmla="*/ 753639 h 2224519"/>
                  <a:gd name="connsiteX117" fmla="*/ 1421703 w 3299499"/>
                  <a:gd name="connsiteY117" fmla="*/ 834026 h 2224519"/>
                  <a:gd name="connsiteX118" fmla="*/ 1512138 w 3299499"/>
                  <a:gd name="connsiteY118" fmla="*/ 834026 h 2224519"/>
                  <a:gd name="connsiteX119" fmla="*/ 1371461 w 3299499"/>
                  <a:gd name="connsiteY119" fmla="*/ 1019920 h 2224519"/>
                  <a:gd name="connsiteX120" fmla="*/ 1115228 w 3299499"/>
                  <a:gd name="connsiteY120" fmla="*/ 1246008 h 2224519"/>
                  <a:gd name="connsiteX121" fmla="*/ 907141 w 3299499"/>
                  <a:gd name="connsiteY121" fmla="*/ 1537410 h 2224519"/>
                  <a:gd name="connsiteX122" fmla="*/ 858995 w 3299499"/>
                  <a:gd name="connsiteY122" fmla="*/ 1612773 h 2224519"/>
                  <a:gd name="connsiteX123" fmla="*/ 1009720 w 3299499"/>
                  <a:gd name="connsiteY123" fmla="*/ 1909199 h 2224519"/>
                  <a:gd name="connsiteX124" fmla="*/ 1100156 w 3299499"/>
                  <a:gd name="connsiteY124" fmla="*/ 1889102 h 2224519"/>
                  <a:gd name="connsiteX125" fmla="*/ 1243117 w 3299499"/>
                  <a:gd name="connsiteY125" fmla="*/ 1429806 h 2224519"/>
                  <a:gd name="connsiteX126" fmla="*/ 1356169 w 3299499"/>
                  <a:gd name="connsiteY126" fmla="*/ 1501105 h 2224519"/>
                  <a:gd name="connsiteX127" fmla="*/ 1352194 w 3299499"/>
                  <a:gd name="connsiteY127" fmla="*/ 1596520 h 2224519"/>
                  <a:gd name="connsiteX128" fmla="*/ 1324384 w 3299499"/>
                  <a:gd name="connsiteY128" fmla="*/ 1770376 h 2224519"/>
                  <a:gd name="connsiteX129" fmla="*/ 1416465 w 3299499"/>
                  <a:gd name="connsiteY129" fmla="*/ 1910842 h 2224519"/>
                  <a:gd name="connsiteX130" fmla="*/ 1340269 w 3299499"/>
                  <a:gd name="connsiteY130" fmla="*/ 1640250 h 2224519"/>
                  <a:gd name="connsiteX131" fmla="*/ 1606637 w 3299499"/>
                  <a:gd name="connsiteY131" fmla="*/ 1513030 h 2224519"/>
                  <a:gd name="connsiteX132" fmla="*/ 1723643 w 3299499"/>
                  <a:gd name="connsiteY132" fmla="*/ 1293596 h 2224519"/>
                  <a:gd name="connsiteX133" fmla="*/ 1989073 w 3299499"/>
                  <a:gd name="connsiteY133" fmla="*/ 1262840 h 2224519"/>
                  <a:gd name="connsiteX134" fmla="*/ 1885956 w 3299499"/>
                  <a:gd name="connsiteY134" fmla="*/ 1550615 h 2224519"/>
                  <a:gd name="connsiteX135" fmla="*/ 1755393 w 3299499"/>
                  <a:gd name="connsiteY135" fmla="*/ 1719046 h 2224519"/>
                  <a:gd name="connsiteX136" fmla="*/ 1596312 w 3299499"/>
                  <a:gd name="connsiteY136" fmla="*/ 2013962 h 2224519"/>
                  <a:gd name="connsiteX137" fmla="*/ 1574831 w 3299499"/>
                  <a:gd name="connsiteY137" fmla="*/ 1921749 h 2224519"/>
                  <a:gd name="connsiteX138" fmla="*/ 1471464 w 3299499"/>
                  <a:gd name="connsiteY138" fmla="*/ 2065646 h 2224519"/>
                  <a:gd name="connsiteX139" fmla="*/ 1582781 w 3299499"/>
                  <a:gd name="connsiteY139" fmla="*/ 2133232 h 2224519"/>
                  <a:gd name="connsiteX140" fmla="*/ 1451584 w 3299499"/>
                  <a:gd name="connsiteY140" fmla="*/ 2200818 h 2224519"/>
                  <a:gd name="connsiteX141" fmla="*/ 1228948 w 3299499"/>
                  <a:gd name="connsiteY141" fmla="*/ 2208769 h 2224519"/>
                  <a:gd name="connsiteX142" fmla="*/ 982457 w 3299499"/>
                  <a:gd name="connsiteY142" fmla="*/ 2216722 h 2224519"/>
                  <a:gd name="connsiteX143" fmla="*/ 966555 w 3299499"/>
                  <a:gd name="connsiteY143" fmla="*/ 2137207 h 2224519"/>
                  <a:gd name="connsiteX144" fmla="*/ 1197143 w 3299499"/>
                  <a:gd name="connsiteY144" fmla="*/ 2161061 h 2224519"/>
                  <a:gd name="connsiteX145" fmla="*/ 1324364 w 3299499"/>
                  <a:gd name="connsiteY145" fmla="*/ 2141182 h 2224519"/>
                  <a:gd name="connsiteX146" fmla="*/ 1280632 w 3299499"/>
                  <a:gd name="connsiteY146" fmla="*/ 1954329 h 2224519"/>
                  <a:gd name="connsiteX147" fmla="*/ 1407852 w 3299499"/>
                  <a:gd name="connsiteY147" fmla="*/ 1926500 h 2224519"/>
                  <a:gd name="connsiteX148" fmla="*/ 1247453 w 3299499"/>
                  <a:gd name="connsiteY148" fmla="*/ 1884840 h 2224519"/>
                  <a:gd name="connsiteX149" fmla="*/ 1182614 w 3299499"/>
                  <a:gd name="connsiteY149" fmla="*/ 2054900 h 2224519"/>
                  <a:gd name="connsiteX150" fmla="*/ 1024793 w 3299499"/>
                  <a:gd name="connsiteY150" fmla="*/ 2120214 h 2224519"/>
                  <a:gd name="connsiteX151" fmla="*/ 884116 w 3299499"/>
                  <a:gd name="connsiteY151" fmla="*/ 1758474 h 2224519"/>
                  <a:gd name="connsiteX152" fmla="*/ 843922 w 3299499"/>
                  <a:gd name="connsiteY152" fmla="*/ 2069973 h 2224519"/>
                  <a:gd name="connsiteX153" fmla="*/ 703246 w 3299499"/>
                  <a:gd name="connsiteY153" fmla="*/ 1657991 h 2224519"/>
                  <a:gd name="connsiteX154" fmla="*/ 803729 w 3299499"/>
                  <a:gd name="connsiteY154" fmla="*/ 1406782 h 2224519"/>
                  <a:gd name="connsiteX155" fmla="*/ 884115 w 3299499"/>
                  <a:gd name="connsiteY155" fmla="*/ 1246008 h 2224519"/>
                  <a:gd name="connsiteX156" fmla="*/ 1160446 w 3299499"/>
                  <a:gd name="connsiteY156" fmla="*/ 1125427 h 2224519"/>
                  <a:gd name="connsiteX157" fmla="*/ 1637744 w 3299499"/>
                  <a:gd name="connsiteY157" fmla="*/ 648131 h 2224519"/>
                  <a:gd name="connsiteX158" fmla="*/ 1763348 w 3299499"/>
                  <a:gd name="connsiteY158" fmla="*/ 336632 h 2224519"/>
                  <a:gd name="connsiteX159" fmla="*/ 1642768 w 3299499"/>
                  <a:gd name="connsiteY159" fmla="*/ 376825 h 2224519"/>
                  <a:gd name="connsiteX160" fmla="*/ 1451848 w 3299499"/>
                  <a:gd name="connsiteY160" fmla="*/ 658179 h 2224519"/>
                  <a:gd name="connsiteX161" fmla="*/ 1170498 w 3299499"/>
                  <a:gd name="connsiteY161" fmla="*/ 497404 h 2224519"/>
                  <a:gd name="connsiteX162" fmla="*/ 1200641 w 3299499"/>
                  <a:gd name="connsiteY162" fmla="*/ 633056 h 2224519"/>
                  <a:gd name="connsiteX163" fmla="*/ 1115230 w 3299499"/>
                  <a:gd name="connsiteY163" fmla="*/ 869194 h 2224519"/>
                  <a:gd name="connsiteX164" fmla="*/ 1100158 w 3299499"/>
                  <a:gd name="connsiteY164" fmla="*/ 1004845 h 2224519"/>
                  <a:gd name="connsiteX165" fmla="*/ 904215 w 3299499"/>
                  <a:gd name="connsiteY165" fmla="*/ 1014893 h 2224519"/>
                  <a:gd name="connsiteX166" fmla="*/ 929336 w 3299499"/>
                  <a:gd name="connsiteY166" fmla="*/ 1175667 h 2224519"/>
                  <a:gd name="connsiteX167" fmla="*/ 708272 w 3299499"/>
                  <a:gd name="connsiteY167" fmla="*/ 984749 h 2224519"/>
                  <a:gd name="connsiteX168" fmla="*/ 607789 w 3299499"/>
                  <a:gd name="connsiteY168" fmla="*/ 914411 h 2224519"/>
                  <a:gd name="connsiteX169" fmla="*/ 809594 w 3299499"/>
                  <a:gd name="connsiteY169" fmla="*/ 1313832 h 2224519"/>
                  <a:gd name="connsiteX170" fmla="*/ 512330 w 3299499"/>
                  <a:gd name="connsiteY170" fmla="*/ 1356538 h 2224519"/>
                  <a:gd name="connsiteX171" fmla="*/ 647983 w 3299499"/>
                  <a:gd name="connsiteY171" fmla="*/ 1874028 h 2224519"/>
                  <a:gd name="connsiteX172" fmla="*/ 537449 w 3299499"/>
                  <a:gd name="connsiteY172" fmla="*/ 1798666 h 2224519"/>
                  <a:gd name="connsiteX173" fmla="*/ 391749 w 3299499"/>
                  <a:gd name="connsiteY173" fmla="*/ 1733351 h 2224519"/>
                  <a:gd name="connsiteX174" fmla="*/ 230975 w 3299499"/>
                  <a:gd name="connsiteY174" fmla="*/ 1436924 h 2224519"/>
                  <a:gd name="connsiteX175" fmla="*/ 356580 w 3299499"/>
                  <a:gd name="connsiteY175" fmla="*/ 1668037 h 2224519"/>
                  <a:gd name="connsiteX176" fmla="*/ 431942 w 3299499"/>
                  <a:gd name="connsiteY176" fmla="*/ 1833835 h 2224519"/>
                  <a:gd name="connsiteX177" fmla="*/ 527402 w 3299499"/>
                  <a:gd name="connsiteY177" fmla="*/ 1874028 h 2224519"/>
                  <a:gd name="connsiteX178" fmla="*/ 507305 w 3299499"/>
                  <a:gd name="connsiteY178" fmla="*/ 1989585 h 2224519"/>
                  <a:gd name="connsiteX179" fmla="*/ 311362 w 3299499"/>
                  <a:gd name="connsiteY179" fmla="*/ 2180503 h 2224519"/>
                  <a:gd name="connsiteX180" fmla="*/ 250235 w 3299499"/>
                  <a:gd name="connsiteY180" fmla="*/ 2142821 h 2224519"/>
                  <a:gd name="connsiteX181" fmla="*/ 220927 w 3299499"/>
                  <a:gd name="connsiteY181" fmla="*/ 1989584 h 2224519"/>
                  <a:gd name="connsiteX182" fmla="*/ 120444 w 3299499"/>
                  <a:gd name="connsiteY182" fmla="*/ 1909197 h 2224519"/>
                  <a:gd name="connsiteX183" fmla="*/ 65177 w 3299499"/>
                  <a:gd name="connsiteY183" fmla="*/ 1869004 h 2224519"/>
                  <a:gd name="connsiteX184" fmla="*/ 80251 w 3299499"/>
                  <a:gd name="connsiteY184" fmla="*/ 1673060 h 2224519"/>
                  <a:gd name="connsiteX185" fmla="*/ 205854 w 3299499"/>
                  <a:gd name="connsiteY185" fmla="*/ 1813738 h 2224519"/>
                  <a:gd name="connsiteX186" fmla="*/ 301314 w 3299499"/>
                  <a:gd name="connsiteY186" fmla="*/ 1974512 h 2224519"/>
                  <a:gd name="connsiteX187" fmla="*/ 326435 w 3299499"/>
                  <a:gd name="connsiteY187" fmla="*/ 1863979 h 2224519"/>
                  <a:gd name="connsiteX188" fmla="*/ 175710 w 3299499"/>
                  <a:gd name="connsiteY188" fmla="*/ 1517311 h 2224519"/>
                  <a:gd name="connsiteX189" fmla="*/ 150589 w 3299499"/>
                  <a:gd name="connsiteY189" fmla="*/ 1482143 h 2224519"/>
                  <a:gd name="connsiteX190" fmla="*/ 30008 w 3299499"/>
                  <a:gd name="connsiteY190" fmla="*/ 1642916 h 2224519"/>
                  <a:gd name="connsiteX191" fmla="*/ 19959 w 3299499"/>
                  <a:gd name="connsiteY191" fmla="*/ 1798665 h 2224519"/>
                  <a:gd name="connsiteX192" fmla="*/ 75227 w 3299499"/>
                  <a:gd name="connsiteY192" fmla="*/ 1301271 h 2224519"/>
                  <a:gd name="connsiteX193" fmla="*/ 175709 w 3299499"/>
                  <a:gd name="connsiteY193" fmla="*/ 1341465 h 2224519"/>
                  <a:gd name="connsiteX194" fmla="*/ 170685 w 3299499"/>
                  <a:gd name="connsiteY194" fmla="*/ 1125426 h 2224519"/>
                  <a:gd name="connsiteX195" fmla="*/ 95322 w 3299499"/>
                  <a:gd name="connsiteY195" fmla="*/ 1235957 h 2224519"/>
                  <a:gd name="connsiteX196" fmla="*/ 180733 w 3299499"/>
                  <a:gd name="connsiteY196" fmla="*/ 1045039 h 2224519"/>
                  <a:gd name="connsiteX197" fmla="*/ 276193 w 3299499"/>
                  <a:gd name="connsiteY197" fmla="*/ 864168 h 2224519"/>
                  <a:gd name="connsiteX198" fmla="*/ 471298 w 3299499"/>
                  <a:gd name="connsiteY198"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3035772 w 3299499"/>
                  <a:gd name="connsiteY70" fmla="*/ 684521 h 2224519"/>
                  <a:gd name="connsiteX71" fmla="*/ 2923046 w 3299499"/>
                  <a:gd name="connsiteY71" fmla="*/ 518092 h 2224519"/>
                  <a:gd name="connsiteX72" fmla="*/ 2894083 w 3299499"/>
                  <a:gd name="connsiteY72" fmla="*/ 439478 h 2224519"/>
                  <a:gd name="connsiteX73" fmla="*/ 3022347 w 3299499"/>
                  <a:gd name="connsiteY73" fmla="*/ 600842 h 2224519"/>
                  <a:gd name="connsiteX74" fmla="*/ 3146474 w 3299499"/>
                  <a:gd name="connsiteY74" fmla="*/ 824271 h 2224519"/>
                  <a:gd name="connsiteX75" fmla="*/ 3295297 w 3299499"/>
                  <a:gd name="connsiteY75" fmla="*/ 1254404 h 2224519"/>
                  <a:gd name="connsiteX76" fmla="*/ 3022994 w 3299499"/>
                  <a:gd name="connsiteY76" fmla="*/ 1569182 h 2224519"/>
                  <a:gd name="connsiteX77" fmla="*/ 2712657 w 3299499"/>
                  <a:gd name="connsiteY77" fmla="*/ 1572996 h 2224519"/>
                  <a:gd name="connsiteX78" fmla="*/ 2364994 w 3299499"/>
                  <a:gd name="connsiteY78" fmla="*/ 1739684 h 2224519"/>
                  <a:gd name="connsiteX79" fmla="*/ 1741107 w 3299499"/>
                  <a:gd name="connsiteY79" fmla="*/ 1953996 h 2224519"/>
                  <a:gd name="connsiteX80" fmla="*/ 1783969 w 3299499"/>
                  <a:gd name="connsiteY80" fmla="*/ 1796834 h 2224519"/>
                  <a:gd name="connsiteX81" fmla="*/ 1836357 w 3299499"/>
                  <a:gd name="connsiteY81" fmla="*/ 1606334 h 2224519"/>
                  <a:gd name="connsiteX82" fmla="*/ 2164969 w 3299499"/>
                  <a:gd name="connsiteY82" fmla="*/ 1577759 h 2224519"/>
                  <a:gd name="connsiteX83" fmla="*/ 2050669 w 3299499"/>
                  <a:gd name="connsiteY83" fmla="*/ 1434884 h 2224519"/>
                  <a:gd name="connsiteX84" fmla="*/ 2241169 w 3299499"/>
                  <a:gd name="connsiteY84" fmla="*/ 1339634 h 2224519"/>
                  <a:gd name="connsiteX85" fmla="*/ 2339650 w 3299499"/>
                  <a:gd name="connsiteY85" fmla="*/ 1482143 h 2224519"/>
                  <a:gd name="connsiteX86" fmla="*/ 2331894 w 3299499"/>
                  <a:gd name="connsiteY86" fmla="*/ 1673849 h 2224519"/>
                  <a:gd name="connsiteX87" fmla="*/ 2343788 w 3299499"/>
                  <a:gd name="connsiteY87" fmla="*/ 1428354 h 2224519"/>
                  <a:gd name="connsiteX88" fmla="*/ 2720306 w 3299499"/>
                  <a:gd name="connsiteY88" fmla="*/ 1293883 h 2224519"/>
                  <a:gd name="connsiteX89" fmla="*/ 2888869 w 3299499"/>
                  <a:gd name="connsiteY89" fmla="*/ 1406308 h 2224519"/>
                  <a:gd name="connsiteX90" fmla="*/ 2769954 w 3299499"/>
                  <a:gd name="connsiteY90" fmla="*/ 1300090 h 2224519"/>
                  <a:gd name="connsiteX91" fmla="*/ 2889945 w 3299499"/>
                  <a:gd name="connsiteY91" fmla="*/ 1304227 h 2224519"/>
                  <a:gd name="connsiteX92" fmla="*/ 3067860 w 3299499"/>
                  <a:gd name="connsiteY92" fmla="*/ 1432491 h 2224519"/>
                  <a:gd name="connsiteX93" fmla="*/ 3217093 w 3299499"/>
                  <a:gd name="connsiteY93" fmla="*/ 1277570 h 2224519"/>
                  <a:gd name="connsiteX94" fmla="*/ 3237501 w 3299499"/>
                  <a:gd name="connsiteY94" fmla="*/ 1072524 h 2224519"/>
                  <a:gd name="connsiteX95" fmla="*/ 3071998 w 3299499"/>
                  <a:gd name="connsiteY95" fmla="*/ 1386978 h 2224519"/>
                  <a:gd name="connsiteX96" fmla="*/ 3109236 w 3299499"/>
                  <a:gd name="connsiteY96" fmla="*/ 1312503 h 2224519"/>
                  <a:gd name="connsiteX97" fmla="*/ 2894083 w 3299499"/>
                  <a:gd name="connsiteY97" fmla="*/ 1266989 h 2224519"/>
                  <a:gd name="connsiteX98" fmla="*/ 2794782 w 3299499"/>
                  <a:gd name="connsiteY98" fmla="*/ 1204926 h 2224519"/>
                  <a:gd name="connsiteX99" fmla="*/ 2584069 w 3299499"/>
                  <a:gd name="connsiteY99" fmla="*/ 1239621 h 2224519"/>
                  <a:gd name="connsiteX100" fmla="*/ 2044267 w 3299499"/>
                  <a:gd name="connsiteY100" fmla="*/ 1386634 h 2224519"/>
                  <a:gd name="connsiteX101" fmla="*/ 2005425 w 3299499"/>
                  <a:gd name="connsiteY101" fmla="*/ 1225334 h 2224519"/>
                  <a:gd name="connsiteX102" fmla="*/ 2372137 w 3299499"/>
                  <a:gd name="connsiteY102" fmla="*/ 1108652 h 2224519"/>
                  <a:gd name="connsiteX103" fmla="*/ 2803144 w 3299499"/>
                  <a:gd name="connsiteY103" fmla="*/ 1101508 h 2224519"/>
                  <a:gd name="connsiteX104" fmla="*/ 2560257 w 3299499"/>
                  <a:gd name="connsiteY104" fmla="*/ 820521 h 2224519"/>
                  <a:gd name="connsiteX105" fmla="*/ 2226881 w 3299499"/>
                  <a:gd name="connsiteY105" fmla="*/ 1049121 h 2224519"/>
                  <a:gd name="connsiteX106" fmla="*/ 2105637 w 3299499"/>
                  <a:gd name="connsiteY106" fmla="*/ 967096 h 2224519"/>
                  <a:gd name="connsiteX107" fmla="*/ 1771168 w 3299499"/>
                  <a:gd name="connsiteY107" fmla="*/ 1203194 h 2224519"/>
                  <a:gd name="connsiteX108" fmla="*/ 1666272 w 3299499"/>
                  <a:gd name="connsiteY108" fmla="*/ 1103537 h 2224519"/>
                  <a:gd name="connsiteX109" fmla="*/ 1333340 w 3299499"/>
                  <a:gd name="connsiteY109" fmla="*/ 1505003 h 2224519"/>
                  <a:gd name="connsiteX110" fmla="*/ 1260930 w 3299499"/>
                  <a:gd name="connsiteY110" fmla="*/ 1457024 h 2224519"/>
                  <a:gd name="connsiteX111" fmla="*/ 1613074 w 3299499"/>
                  <a:gd name="connsiteY111" fmla="*/ 1076685 h 2224519"/>
                  <a:gd name="connsiteX112" fmla="*/ 1920715 w 3299499"/>
                  <a:gd name="connsiteY112" fmla="*/ 821267 h 2224519"/>
                  <a:gd name="connsiteX113" fmla="*/ 1829273 w 3299499"/>
                  <a:gd name="connsiteY113" fmla="*/ 817291 h 2224519"/>
                  <a:gd name="connsiteX114" fmla="*/ 1773614 w 3299499"/>
                  <a:gd name="connsiteY114" fmla="*/ 761632 h 2224519"/>
                  <a:gd name="connsiteX115" fmla="*/ 1456874 w 3299499"/>
                  <a:gd name="connsiteY115" fmla="*/ 1004847 h 2224519"/>
                  <a:gd name="connsiteX116" fmla="*/ 1527211 w 3299499"/>
                  <a:gd name="connsiteY116" fmla="*/ 753639 h 2224519"/>
                  <a:gd name="connsiteX117" fmla="*/ 1421703 w 3299499"/>
                  <a:gd name="connsiteY117" fmla="*/ 834026 h 2224519"/>
                  <a:gd name="connsiteX118" fmla="*/ 1512138 w 3299499"/>
                  <a:gd name="connsiteY118" fmla="*/ 834026 h 2224519"/>
                  <a:gd name="connsiteX119" fmla="*/ 1371461 w 3299499"/>
                  <a:gd name="connsiteY119" fmla="*/ 1019920 h 2224519"/>
                  <a:gd name="connsiteX120" fmla="*/ 1115228 w 3299499"/>
                  <a:gd name="connsiteY120" fmla="*/ 1246008 h 2224519"/>
                  <a:gd name="connsiteX121" fmla="*/ 907141 w 3299499"/>
                  <a:gd name="connsiteY121" fmla="*/ 1537410 h 2224519"/>
                  <a:gd name="connsiteX122" fmla="*/ 858995 w 3299499"/>
                  <a:gd name="connsiteY122" fmla="*/ 1612773 h 2224519"/>
                  <a:gd name="connsiteX123" fmla="*/ 1009720 w 3299499"/>
                  <a:gd name="connsiteY123" fmla="*/ 1909199 h 2224519"/>
                  <a:gd name="connsiteX124" fmla="*/ 1100156 w 3299499"/>
                  <a:gd name="connsiteY124" fmla="*/ 1889102 h 2224519"/>
                  <a:gd name="connsiteX125" fmla="*/ 1243117 w 3299499"/>
                  <a:gd name="connsiteY125" fmla="*/ 1429806 h 2224519"/>
                  <a:gd name="connsiteX126" fmla="*/ 1356169 w 3299499"/>
                  <a:gd name="connsiteY126" fmla="*/ 1501105 h 2224519"/>
                  <a:gd name="connsiteX127" fmla="*/ 1352194 w 3299499"/>
                  <a:gd name="connsiteY127" fmla="*/ 1596520 h 2224519"/>
                  <a:gd name="connsiteX128" fmla="*/ 1324384 w 3299499"/>
                  <a:gd name="connsiteY128" fmla="*/ 1770376 h 2224519"/>
                  <a:gd name="connsiteX129" fmla="*/ 1416465 w 3299499"/>
                  <a:gd name="connsiteY129" fmla="*/ 1910842 h 2224519"/>
                  <a:gd name="connsiteX130" fmla="*/ 1340269 w 3299499"/>
                  <a:gd name="connsiteY130" fmla="*/ 1640250 h 2224519"/>
                  <a:gd name="connsiteX131" fmla="*/ 1606637 w 3299499"/>
                  <a:gd name="connsiteY131" fmla="*/ 1513030 h 2224519"/>
                  <a:gd name="connsiteX132" fmla="*/ 1723643 w 3299499"/>
                  <a:gd name="connsiteY132" fmla="*/ 1293596 h 2224519"/>
                  <a:gd name="connsiteX133" fmla="*/ 1989073 w 3299499"/>
                  <a:gd name="connsiteY133" fmla="*/ 1262840 h 2224519"/>
                  <a:gd name="connsiteX134" fmla="*/ 1885956 w 3299499"/>
                  <a:gd name="connsiteY134" fmla="*/ 1550615 h 2224519"/>
                  <a:gd name="connsiteX135" fmla="*/ 1755393 w 3299499"/>
                  <a:gd name="connsiteY135" fmla="*/ 1719046 h 2224519"/>
                  <a:gd name="connsiteX136" fmla="*/ 1596312 w 3299499"/>
                  <a:gd name="connsiteY136" fmla="*/ 2013962 h 2224519"/>
                  <a:gd name="connsiteX137" fmla="*/ 1574831 w 3299499"/>
                  <a:gd name="connsiteY137" fmla="*/ 1921749 h 2224519"/>
                  <a:gd name="connsiteX138" fmla="*/ 1471464 w 3299499"/>
                  <a:gd name="connsiteY138" fmla="*/ 2065646 h 2224519"/>
                  <a:gd name="connsiteX139" fmla="*/ 1582781 w 3299499"/>
                  <a:gd name="connsiteY139" fmla="*/ 2133232 h 2224519"/>
                  <a:gd name="connsiteX140" fmla="*/ 1451584 w 3299499"/>
                  <a:gd name="connsiteY140" fmla="*/ 2200818 h 2224519"/>
                  <a:gd name="connsiteX141" fmla="*/ 1228948 w 3299499"/>
                  <a:gd name="connsiteY141" fmla="*/ 2208769 h 2224519"/>
                  <a:gd name="connsiteX142" fmla="*/ 982457 w 3299499"/>
                  <a:gd name="connsiteY142" fmla="*/ 2216722 h 2224519"/>
                  <a:gd name="connsiteX143" fmla="*/ 966555 w 3299499"/>
                  <a:gd name="connsiteY143" fmla="*/ 2137207 h 2224519"/>
                  <a:gd name="connsiteX144" fmla="*/ 1197143 w 3299499"/>
                  <a:gd name="connsiteY144" fmla="*/ 2161061 h 2224519"/>
                  <a:gd name="connsiteX145" fmla="*/ 1324364 w 3299499"/>
                  <a:gd name="connsiteY145" fmla="*/ 2141182 h 2224519"/>
                  <a:gd name="connsiteX146" fmla="*/ 1280632 w 3299499"/>
                  <a:gd name="connsiteY146" fmla="*/ 1954329 h 2224519"/>
                  <a:gd name="connsiteX147" fmla="*/ 1407852 w 3299499"/>
                  <a:gd name="connsiteY147" fmla="*/ 1926500 h 2224519"/>
                  <a:gd name="connsiteX148" fmla="*/ 1247453 w 3299499"/>
                  <a:gd name="connsiteY148" fmla="*/ 1884840 h 2224519"/>
                  <a:gd name="connsiteX149" fmla="*/ 1182614 w 3299499"/>
                  <a:gd name="connsiteY149" fmla="*/ 2054900 h 2224519"/>
                  <a:gd name="connsiteX150" fmla="*/ 1024793 w 3299499"/>
                  <a:gd name="connsiteY150" fmla="*/ 2120214 h 2224519"/>
                  <a:gd name="connsiteX151" fmla="*/ 884116 w 3299499"/>
                  <a:gd name="connsiteY151" fmla="*/ 1758474 h 2224519"/>
                  <a:gd name="connsiteX152" fmla="*/ 843922 w 3299499"/>
                  <a:gd name="connsiteY152" fmla="*/ 2069973 h 2224519"/>
                  <a:gd name="connsiteX153" fmla="*/ 703246 w 3299499"/>
                  <a:gd name="connsiteY153" fmla="*/ 1657991 h 2224519"/>
                  <a:gd name="connsiteX154" fmla="*/ 803729 w 3299499"/>
                  <a:gd name="connsiteY154" fmla="*/ 1406782 h 2224519"/>
                  <a:gd name="connsiteX155" fmla="*/ 884115 w 3299499"/>
                  <a:gd name="connsiteY155" fmla="*/ 1246008 h 2224519"/>
                  <a:gd name="connsiteX156" fmla="*/ 1160446 w 3299499"/>
                  <a:gd name="connsiteY156" fmla="*/ 1125427 h 2224519"/>
                  <a:gd name="connsiteX157" fmla="*/ 1637744 w 3299499"/>
                  <a:gd name="connsiteY157" fmla="*/ 648131 h 2224519"/>
                  <a:gd name="connsiteX158" fmla="*/ 1763348 w 3299499"/>
                  <a:gd name="connsiteY158" fmla="*/ 336632 h 2224519"/>
                  <a:gd name="connsiteX159" fmla="*/ 1642768 w 3299499"/>
                  <a:gd name="connsiteY159" fmla="*/ 376825 h 2224519"/>
                  <a:gd name="connsiteX160" fmla="*/ 1451848 w 3299499"/>
                  <a:gd name="connsiteY160" fmla="*/ 658179 h 2224519"/>
                  <a:gd name="connsiteX161" fmla="*/ 1170498 w 3299499"/>
                  <a:gd name="connsiteY161" fmla="*/ 497404 h 2224519"/>
                  <a:gd name="connsiteX162" fmla="*/ 1200641 w 3299499"/>
                  <a:gd name="connsiteY162" fmla="*/ 633056 h 2224519"/>
                  <a:gd name="connsiteX163" fmla="*/ 1115230 w 3299499"/>
                  <a:gd name="connsiteY163" fmla="*/ 869194 h 2224519"/>
                  <a:gd name="connsiteX164" fmla="*/ 1100158 w 3299499"/>
                  <a:gd name="connsiteY164" fmla="*/ 1004845 h 2224519"/>
                  <a:gd name="connsiteX165" fmla="*/ 904215 w 3299499"/>
                  <a:gd name="connsiteY165" fmla="*/ 1014893 h 2224519"/>
                  <a:gd name="connsiteX166" fmla="*/ 929336 w 3299499"/>
                  <a:gd name="connsiteY166" fmla="*/ 1175667 h 2224519"/>
                  <a:gd name="connsiteX167" fmla="*/ 708272 w 3299499"/>
                  <a:gd name="connsiteY167" fmla="*/ 984749 h 2224519"/>
                  <a:gd name="connsiteX168" fmla="*/ 607789 w 3299499"/>
                  <a:gd name="connsiteY168" fmla="*/ 914411 h 2224519"/>
                  <a:gd name="connsiteX169" fmla="*/ 809594 w 3299499"/>
                  <a:gd name="connsiteY169" fmla="*/ 1313832 h 2224519"/>
                  <a:gd name="connsiteX170" fmla="*/ 512330 w 3299499"/>
                  <a:gd name="connsiteY170" fmla="*/ 1356538 h 2224519"/>
                  <a:gd name="connsiteX171" fmla="*/ 647983 w 3299499"/>
                  <a:gd name="connsiteY171" fmla="*/ 1874028 h 2224519"/>
                  <a:gd name="connsiteX172" fmla="*/ 537449 w 3299499"/>
                  <a:gd name="connsiteY172" fmla="*/ 1798666 h 2224519"/>
                  <a:gd name="connsiteX173" fmla="*/ 391749 w 3299499"/>
                  <a:gd name="connsiteY173" fmla="*/ 1733351 h 2224519"/>
                  <a:gd name="connsiteX174" fmla="*/ 230975 w 3299499"/>
                  <a:gd name="connsiteY174" fmla="*/ 1436924 h 2224519"/>
                  <a:gd name="connsiteX175" fmla="*/ 356580 w 3299499"/>
                  <a:gd name="connsiteY175" fmla="*/ 1668037 h 2224519"/>
                  <a:gd name="connsiteX176" fmla="*/ 431942 w 3299499"/>
                  <a:gd name="connsiteY176" fmla="*/ 1833835 h 2224519"/>
                  <a:gd name="connsiteX177" fmla="*/ 527402 w 3299499"/>
                  <a:gd name="connsiteY177" fmla="*/ 1874028 h 2224519"/>
                  <a:gd name="connsiteX178" fmla="*/ 507305 w 3299499"/>
                  <a:gd name="connsiteY178" fmla="*/ 1989585 h 2224519"/>
                  <a:gd name="connsiteX179" fmla="*/ 311362 w 3299499"/>
                  <a:gd name="connsiteY179" fmla="*/ 2180503 h 2224519"/>
                  <a:gd name="connsiteX180" fmla="*/ 250235 w 3299499"/>
                  <a:gd name="connsiteY180" fmla="*/ 2142821 h 2224519"/>
                  <a:gd name="connsiteX181" fmla="*/ 220927 w 3299499"/>
                  <a:gd name="connsiteY181" fmla="*/ 1989584 h 2224519"/>
                  <a:gd name="connsiteX182" fmla="*/ 120444 w 3299499"/>
                  <a:gd name="connsiteY182" fmla="*/ 1909197 h 2224519"/>
                  <a:gd name="connsiteX183" fmla="*/ 65177 w 3299499"/>
                  <a:gd name="connsiteY183" fmla="*/ 1869004 h 2224519"/>
                  <a:gd name="connsiteX184" fmla="*/ 80251 w 3299499"/>
                  <a:gd name="connsiteY184" fmla="*/ 1673060 h 2224519"/>
                  <a:gd name="connsiteX185" fmla="*/ 205854 w 3299499"/>
                  <a:gd name="connsiteY185" fmla="*/ 1813738 h 2224519"/>
                  <a:gd name="connsiteX186" fmla="*/ 301314 w 3299499"/>
                  <a:gd name="connsiteY186" fmla="*/ 1974512 h 2224519"/>
                  <a:gd name="connsiteX187" fmla="*/ 326435 w 3299499"/>
                  <a:gd name="connsiteY187" fmla="*/ 1863979 h 2224519"/>
                  <a:gd name="connsiteX188" fmla="*/ 175710 w 3299499"/>
                  <a:gd name="connsiteY188" fmla="*/ 1517311 h 2224519"/>
                  <a:gd name="connsiteX189" fmla="*/ 150589 w 3299499"/>
                  <a:gd name="connsiteY189" fmla="*/ 1482143 h 2224519"/>
                  <a:gd name="connsiteX190" fmla="*/ 30008 w 3299499"/>
                  <a:gd name="connsiteY190" fmla="*/ 1642916 h 2224519"/>
                  <a:gd name="connsiteX191" fmla="*/ 19959 w 3299499"/>
                  <a:gd name="connsiteY191" fmla="*/ 1798665 h 2224519"/>
                  <a:gd name="connsiteX192" fmla="*/ 75227 w 3299499"/>
                  <a:gd name="connsiteY192" fmla="*/ 1301271 h 2224519"/>
                  <a:gd name="connsiteX193" fmla="*/ 175709 w 3299499"/>
                  <a:gd name="connsiteY193" fmla="*/ 1341465 h 2224519"/>
                  <a:gd name="connsiteX194" fmla="*/ 170685 w 3299499"/>
                  <a:gd name="connsiteY194" fmla="*/ 1125426 h 2224519"/>
                  <a:gd name="connsiteX195" fmla="*/ 95322 w 3299499"/>
                  <a:gd name="connsiteY195" fmla="*/ 1235957 h 2224519"/>
                  <a:gd name="connsiteX196" fmla="*/ 180733 w 3299499"/>
                  <a:gd name="connsiteY196" fmla="*/ 1045039 h 2224519"/>
                  <a:gd name="connsiteX197" fmla="*/ 276193 w 3299499"/>
                  <a:gd name="connsiteY197" fmla="*/ 864168 h 2224519"/>
                  <a:gd name="connsiteX198" fmla="*/ 471298 w 3299499"/>
                  <a:gd name="connsiteY198"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803057 w 3299499"/>
                  <a:gd name="connsiteY70" fmla="*/ 493266 h 2224519"/>
                  <a:gd name="connsiteX71" fmla="*/ 3035772 w 3299499"/>
                  <a:gd name="connsiteY71" fmla="*/ 684521 h 2224519"/>
                  <a:gd name="connsiteX72" fmla="*/ 2923046 w 3299499"/>
                  <a:gd name="connsiteY72" fmla="*/ 518092 h 2224519"/>
                  <a:gd name="connsiteX73" fmla="*/ 2894083 w 3299499"/>
                  <a:gd name="connsiteY73" fmla="*/ 439478 h 2224519"/>
                  <a:gd name="connsiteX74" fmla="*/ 3022347 w 3299499"/>
                  <a:gd name="connsiteY74" fmla="*/ 600842 h 2224519"/>
                  <a:gd name="connsiteX75" fmla="*/ 3146474 w 3299499"/>
                  <a:gd name="connsiteY75" fmla="*/ 824271 h 2224519"/>
                  <a:gd name="connsiteX76" fmla="*/ 3295297 w 3299499"/>
                  <a:gd name="connsiteY76" fmla="*/ 1254404 h 2224519"/>
                  <a:gd name="connsiteX77" fmla="*/ 3022994 w 3299499"/>
                  <a:gd name="connsiteY77" fmla="*/ 1569182 h 2224519"/>
                  <a:gd name="connsiteX78" fmla="*/ 2712657 w 3299499"/>
                  <a:gd name="connsiteY78" fmla="*/ 1572996 h 2224519"/>
                  <a:gd name="connsiteX79" fmla="*/ 2364994 w 3299499"/>
                  <a:gd name="connsiteY79" fmla="*/ 1739684 h 2224519"/>
                  <a:gd name="connsiteX80" fmla="*/ 1741107 w 3299499"/>
                  <a:gd name="connsiteY80" fmla="*/ 1953996 h 2224519"/>
                  <a:gd name="connsiteX81" fmla="*/ 1783969 w 3299499"/>
                  <a:gd name="connsiteY81" fmla="*/ 1796834 h 2224519"/>
                  <a:gd name="connsiteX82" fmla="*/ 1836357 w 3299499"/>
                  <a:gd name="connsiteY82" fmla="*/ 1606334 h 2224519"/>
                  <a:gd name="connsiteX83" fmla="*/ 2164969 w 3299499"/>
                  <a:gd name="connsiteY83" fmla="*/ 1577759 h 2224519"/>
                  <a:gd name="connsiteX84" fmla="*/ 2050669 w 3299499"/>
                  <a:gd name="connsiteY84" fmla="*/ 1434884 h 2224519"/>
                  <a:gd name="connsiteX85" fmla="*/ 2241169 w 3299499"/>
                  <a:gd name="connsiteY85" fmla="*/ 1339634 h 2224519"/>
                  <a:gd name="connsiteX86" fmla="*/ 2339650 w 3299499"/>
                  <a:gd name="connsiteY86" fmla="*/ 1482143 h 2224519"/>
                  <a:gd name="connsiteX87" fmla="*/ 2331894 w 3299499"/>
                  <a:gd name="connsiteY87" fmla="*/ 1673849 h 2224519"/>
                  <a:gd name="connsiteX88" fmla="*/ 2343788 w 3299499"/>
                  <a:gd name="connsiteY88" fmla="*/ 1428354 h 2224519"/>
                  <a:gd name="connsiteX89" fmla="*/ 2720306 w 3299499"/>
                  <a:gd name="connsiteY89" fmla="*/ 1293883 h 2224519"/>
                  <a:gd name="connsiteX90" fmla="*/ 2888869 w 3299499"/>
                  <a:gd name="connsiteY90" fmla="*/ 1406308 h 2224519"/>
                  <a:gd name="connsiteX91" fmla="*/ 2769954 w 3299499"/>
                  <a:gd name="connsiteY91" fmla="*/ 1300090 h 2224519"/>
                  <a:gd name="connsiteX92" fmla="*/ 2889945 w 3299499"/>
                  <a:gd name="connsiteY92" fmla="*/ 1304227 h 2224519"/>
                  <a:gd name="connsiteX93" fmla="*/ 3067860 w 3299499"/>
                  <a:gd name="connsiteY93" fmla="*/ 1432491 h 2224519"/>
                  <a:gd name="connsiteX94" fmla="*/ 3217093 w 3299499"/>
                  <a:gd name="connsiteY94" fmla="*/ 1277570 h 2224519"/>
                  <a:gd name="connsiteX95" fmla="*/ 3237501 w 3299499"/>
                  <a:gd name="connsiteY95" fmla="*/ 1072524 h 2224519"/>
                  <a:gd name="connsiteX96" fmla="*/ 3071998 w 3299499"/>
                  <a:gd name="connsiteY96" fmla="*/ 1386978 h 2224519"/>
                  <a:gd name="connsiteX97" fmla="*/ 3109236 w 3299499"/>
                  <a:gd name="connsiteY97" fmla="*/ 1312503 h 2224519"/>
                  <a:gd name="connsiteX98" fmla="*/ 2894083 w 3299499"/>
                  <a:gd name="connsiteY98" fmla="*/ 1266989 h 2224519"/>
                  <a:gd name="connsiteX99" fmla="*/ 2794782 w 3299499"/>
                  <a:gd name="connsiteY99" fmla="*/ 1204926 h 2224519"/>
                  <a:gd name="connsiteX100" fmla="*/ 2584069 w 3299499"/>
                  <a:gd name="connsiteY100" fmla="*/ 1239621 h 2224519"/>
                  <a:gd name="connsiteX101" fmla="*/ 2044267 w 3299499"/>
                  <a:gd name="connsiteY101" fmla="*/ 1386634 h 2224519"/>
                  <a:gd name="connsiteX102" fmla="*/ 2005425 w 3299499"/>
                  <a:gd name="connsiteY102" fmla="*/ 1225334 h 2224519"/>
                  <a:gd name="connsiteX103" fmla="*/ 2372137 w 3299499"/>
                  <a:gd name="connsiteY103" fmla="*/ 1108652 h 2224519"/>
                  <a:gd name="connsiteX104" fmla="*/ 2803144 w 3299499"/>
                  <a:gd name="connsiteY104" fmla="*/ 1101508 h 2224519"/>
                  <a:gd name="connsiteX105" fmla="*/ 2560257 w 3299499"/>
                  <a:gd name="connsiteY105" fmla="*/ 820521 h 2224519"/>
                  <a:gd name="connsiteX106" fmla="*/ 2226881 w 3299499"/>
                  <a:gd name="connsiteY106" fmla="*/ 1049121 h 2224519"/>
                  <a:gd name="connsiteX107" fmla="*/ 2105637 w 3299499"/>
                  <a:gd name="connsiteY107" fmla="*/ 967096 h 2224519"/>
                  <a:gd name="connsiteX108" fmla="*/ 1771168 w 3299499"/>
                  <a:gd name="connsiteY108" fmla="*/ 1203194 h 2224519"/>
                  <a:gd name="connsiteX109" fmla="*/ 1666272 w 3299499"/>
                  <a:gd name="connsiteY109" fmla="*/ 1103537 h 2224519"/>
                  <a:gd name="connsiteX110" fmla="*/ 1333340 w 3299499"/>
                  <a:gd name="connsiteY110" fmla="*/ 1505003 h 2224519"/>
                  <a:gd name="connsiteX111" fmla="*/ 1260930 w 3299499"/>
                  <a:gd name="connsiteY111" fmla="*/ 1457024 h 2224519"/>
                  <a:gd name="connsiteX112" fmla="*/ 1613074 w 3299499"/>
                  <a:gd name="connsiteY112" fmla="*/ 1076685 h 2224519"/>
                  <a:gd name="connsiteX113" fmla="*/ 1920715 w 3299499"/>
                  <a:gd name="connsiteY113" fmla="*/ 821267 h 2224519"/>
                  <a:gd name="connsiteX114" fmla="*/ 1829273 w 3299499"/>
                  <a:gd name="connsiteY114" fmla="*/ 817291 h 2224519"/>
                  <a:gd name="connsiteX115" fmla="*/ 1773614 w 3299499"/>
                  <a:gd name="connsiteY115" fmla="*/ 761632 h 2224519"/>
                  <a:gd name="connsiteX116" fmla="*/ 1456874 w 3299499"/>
                  <a:gd name="connsiteY116" fmla="*/ 1004847 h 2224519"/>
                  <a:gd name="connsiteX117" fmla="*/ 1527211 w 3299499"/>
                  <a:gd name="connsiteY117" fmla="*/ 753639 h 2224519"/>
                  <a:gd name="connsiteX118" fmla="*/ 1421703 w 3299499"/>
                  <a:gd name="connsiteY118" fmla="*/ 834026 h 2224519"/>
                  <a:gd name="connsiteX119" fmla="*/ 1512138 w 3299499"/>
                  <a:gd name="connsiteY119" fmla="*/ 834026 h 2224519"/>
                  <a:gd name="connsiteX120" fmla="*/ 1371461 w 3299499"/>
                  <a:gd name="connsiteY120" fmla="*/ 1019920 h 2224519"/>
                  <a:gd name="connsiteX121" fmla="*/ 1115228 w 3299499"/>
                  <a:gd name="connsiteY121" fmla="*/ 1246008 h 2224519"/>
                  <a:gd name="connsiteX122" fmla="*/ 907141 w 3299499"/>
                  <a:gd name="connsiteY122" fmla="*/ 1537410 h 2224519"/>
                  <a:gd name="connsiteX123" fmla="*/ 858995 w 3299499"/>
                  <a:gd name="connsiteY123" fmla="*/ 1612773 h 2224519"/>
                  <a:gd name="connsiteX124" fmla="*/ 1009720 w 3299499"/>
                  <a:gd name="connsiteY124" fmla="*/ 1909199 h 2224519"/>
                  <a:gd name="connsiteX125" fmla="*/ 1100156 w 3299499"/>
                  <a:gd name="connsiteY125" fmla="*/ 1889102 h 2224519"/>
                  <a:gd name="connsiteX126" fmla="*/ 1243117 w 3299499"/>
                  <a:gd name="connsiteY126" fmla="*/ 1429806 h 2224519"/>
                  <a:gd name="connsiteX127" fmla="*/ 1356169 w 3299499"/>
                  <a:gd name="connsiteY127" fmla="*/ 1501105 h 2224519"/>
                  <a:gd name="connsiteX128" fmla="*/ 1352194 w 3299499"/>
                  <a:gd name="connsiteY128" fmla="*/ 1596520 h 2224519"/>
                  <a:gd name="connsiteX129" fmla="*/ 1324384 w 3299499"/>
                  <a:gd name="connsiteY129" fmla="*/ 1770376 h 2224519"/>
                  <a:gd name="connsiteX130" fmla="*/ 1416465 w 3299499"/>
                  <a:gd name="connsiteY130" fmla="*/ 1910842 h 2224519"/>
                  <a:gd name="connsiteX131" fmla="*/ 1340269 w 3299499"/>
                  <a:gd name="connsiteY131" fmla="*/ 1640250 h 2224519"/>
                  <a:gd name="connsiteX132" fmla="*/ 1606637 w 3299499"/>
                  <a:gd name="connsiteY132" fmla="*/ 1513030 h 2224519"/>
                  <a:gd name="connsiteX133" fmla="*/ 1723643 w 3299499"/>
                  <a:gd name="connsiteY133" fmla="*/ 1293596 h 2224519"/>
                  <a:gd name="connsiteX134" fmla="*/ 1989073 w 3299499"/>
                  <a:gd name="connsiteY134" fmla="*/ 1262840 h 2224519"/>
                  <a:gd name="connsiteX135" fmla="*/ 1885956 w 3299499"/>
                  <a:gd name="connsiteY135" fmla="*/ 1550615 h 2224519"/>
                  <a:gd name="connsiteX136" fmla="*/ 1755393 w 3299499"/>
                  <a:gd name="connsiteY136" fmla="*/ 1719046 h 2224519"/>
                  <a:gd name="connsiteX137" fmla="*/ 1596312 w 3299499"/>
                  <a:gd name="connsiteY137" fmla="*/ 2013962 h 2224519"/>
                  <a:gd name="connsiteX138" fmla="*/ 1574831 w 3299499"/>
                  <a:gd name="connsiteY138" fmla="*/ 1921749 h 2224519"/>
                  <a:gd name="connsiteX139" fmla="*/ 1471464 w 3299499"/>
                  <a:gd name="connsiteY139" fmla="*/ 2065646 h 2224519"/>
                  <a:gd name="connsiteX140" fmla="*/ 1582781 w 3299499"/>
                  <a:gd name="connsiteY140" fmla="*/ 2133232 h 2224519"/>
                  <a:gd name="connsiteX141" fmla="*/ 1451584 w 3299499"/>
                  <a:gd name="connsiteY141" fmla="*/ 2200818 h 2224519"/>
                  <a:gd name="connsiteX142" fmla="*/ 1228948 w 3299499"/>
                  <a:gd name="connsiteY142" fmla="*/ 2208769 h 2224519"/>
                  <a:gd name="connsiteX143" fmla="*/ 982457 w 3299499"/>
                  <a:gd name="connsiteY143" fmla="*/ 2216722 h 2224519"/>
                  <a:gd name="connsiteX144" fmla="*/ 966555 w 3299499"/>
                  <a:gd name="connsiteY144" fmla="*/ 2137207 h 2224519"/>
                  <a:gd name="connsiteX145" fmla="*/ 1197143 w 3299499"/>
                  <a:gd name="connsiteY145" fmla="*/ 2161061 h 2224519"/>
                  <a:gd name="connsiteX146" fmla="*/ 1324364 w 3299499"/>
                  <a:gd name="connsiteY146" fmla="*/ 2141182 h 2224519"/>
                  <a:gd name="connsiteX147" fmla="*/ 1280632 w 3299499"/>
                  <a:gd name="connsiteY147" fmla="*/ 1954329 h 2224519"/>
                  <a:gd name="connsiteX148" fmla="*/ 1407852 w 3299499"/>
                  <a:gd name="connsiteY148" fmla="*/ 1926500 h 2224519"/>
                  <a:gd name="connsiteX149" fmla="*/ 1247453 w 3299499"/>
                  <a:gd name="connsiteY149" fmla="*/ 1884840 h 2224519"/>
                  <a:gd name="connsiteX150" fmla="*/ 1182614 w 3299499"/>
                  <a:gd name="connsiteY150" fmla="*/ 2054900 h 2224519"/>
                  <a:gd name="connsiteX151" fmla="*/ 1024793 w 3299499"/>
                  <a:gd name="connsiteY151" fmla="*/ 2120214 h 2224519"/>
                  <a:gd name="connsiteX152" fmla="*/ 884116 w 3299499"/>
                  <a:gd name="connsiteY152" fmla="*/ 1758474 h 2224519"/>
                  <a:gd name="connsiteX153" fmla="*/ 843922 w 3299499"/>
                  <a:gd name="connsiteY153" fmla="*/ 2069973 h 2224519"/>
                  <a:gd name="connsiteX154" fmla="*/ 703246 w 3299499"/>
                  <a:gd name="connsiteY154" fmla="*/ 1657991 h 2224519"/>
                  <a:gd name="connsiteX155" fmla="*/ 803729 w 3299499"/>
                  <a:gd name="connsiteY155" fmla="*/ 1406782 h 2224519"/>
                  <a:gd name="connsiteX156" fmla="*/ 884115 w 3299499"/>
                  <a:gd name="connsiteY156" fmla="*/ 1246008 h 2224519"/>
                  <a:gd name="connsiteX157" fmla="*/ 1160446 w 3299499"/>
                  <a:gd name="connsiteY157" fmla="*/ 1125427 h 2224519"/>
                  <a:gd name="connsiteX158" fmla="*/ 1637744 w 3299499"/>
                  <a:gd name="connsiteY158" fmla="*/ 648131 h 2224519"/>
                  <a:gd name="connsiteX159" fmla="*/ 1763348 w 3299499"/>
                  <a:gd name="connsiteY159" fmla="*/ 336632 h 2224519"/>
                  <a:gd name="connsiteX160" fmla="*/ 1642768 w 3299499"/>
                  <a:gd name="connsiteY160" fmla="*/ 376825 h 2224519"/>
                  <a:gd name="connsiteX161" fmla="*/ 1451848 w 3299499"/>
                  <a:gd name="connsiteY161" fmla="*/ 658179 h 2224519"/>
                  <a:gd name="connsiteX162" fmla="*/ 1170498 w 3299499"/>
                  <a:gd name="connsiteY162" fmla="*/ 497404 h 2224519"/>
                  <a:gd name="connsiteX163" fmla="*/ 1200641 w 3299499"/>
                  <a:gd name="connsiteY163" fmla="*/ 633056 h 2224519"/>
                  <a:gd name="connsiteX164" fmla="*/ 1115230 w 3299499"/>
                  <a:gd name="connsiteY164" fmla="*/ 869194 h 2224519"/>
                  <a:gd name="connsiteX165" fmla="*/ 1100158 w 3299499"/>
                  <a:gd name="connsiteY165" fmla="*/ 1004845 h 2224519"/>
                  <a:gd name="connsiteX166" fmla="*/ 904215 w 3299499"/>
                  <a:gd name="connsiteY166" fmla="*/ 1014893 h 2224519"/>
                  <a:gd name="connsiteX167" fmla="*/ 929336 w 3299499"/>
                  <a:gd name="connsiteY167" fmla="*/ 1175667 h 2224519"/>
                  <a:gd name="connsiteX168" fmla="*/ 708272 w 3299499"/>
                  <a:gd name="connsiteY168" fmla="*/ 984749 h 2224519"/>
                  <a:gd name="connsiteX169" fmla="*/ 607789 w 3299499"/>
                  <a:gd name="connsiteY169" fmla="*/ 914411 h 2224519"/>
                  <a:gd name="connsiteX170" fmla="*/ 809594 w 3299499"/>
                  <a:gd name="connsiteY170" fmla="*/ 1313832 h 2224519"/>
                  <a:gd name="connsiteX171" fmla="*/ 512330 w 3299499"/>
                  <a:gd name="connsiteY171" fmla="*/ 1356538 h 2224519"/>
                  <a:gd name="connsiteX172" fmla="*/ 647983 w 3299499"/>
                  <a:gd name="connsiteY172" fmla="*/ 1874028 h 2224519"/>
                  <a:gd name="connsiteX173" fmla="*/ 537449 w 3299499"/>
                  <a:gd name="connsiteY173" fmla="*/ 1798666 h 2224519"/>
                  <a:gd name="connsiteX174" fmla="*/ 391749 w 3299499"/>
                  <a:gd name="connsiteY174" fmla="*/ 1733351 h 2224519"/>
                  <a:gd name="connsiteX175" fmla="*/ 230975 w 3299499"/>
                  <a:gd name="connsiteY175" fmla="*/ 1436924 h 2224519"/>
                  <a:gd name="connsiteX176" fmla="*/ 356580 w 3299499"/>
                  <a:gd name="connsiteY176" fmla="*/ 1668037 h 2224519"/>
                  <a:gd name="connsiteX177" fmla="*/ 431942 w 3299499"/>
                  <a:gd name="connsiteY177" fmla="*/ 1833835 h 2224519"/>
                  <a:gd name="connsiteX178" fmla="*/ 527402 w 3299499"/>
                  <a:gd name="connsiteY178" fmla="*/ 1874028 h 2224519"/>
                  <a:gd name="connsiteX179" fmla="*/ 507305 w 3299499"/>
                  <a:gd name="connsiteY179" fmla="*/ 1989585 h 2224519"/>
                  <a:gd name="connsiteX180" fmla="*/ 311362 w 3299499"/>
                  <a:gd name="connsiteY180" fmla="*/ 2180503 h 2224519"/>
                  <a:gd name="connsiteX181" fmla="*/ 250235 w 3299499"/>
                  <a:gd name="connsiteY181" fmla="*/ 2142821 h 2224519"/>
                  <a:gd name="connsiteX182" fmla="*/ 220927 w 3299499"/>
                  <a:gd name="connsiteY182" fmla="*/ 1989584 h 2224519"/>
                  <a:gd name="connsiteX183" fmla="*/ 120444 w 3299499"/>
                  <a:gd name="connsiteY183" fmla="*/ 1909197 h 2224519"/>
                  <a:gd name="connsiteX184" fmla="*/ 65177 w 3299499"/>
                  <a:gd name="connsiteY184" fmla="*/ 1869004 h 2224519"/>
                  <a:gd name="connsiteX185" fmla="*/ 80251 w 3299499"/>
                  <a:gd name="connsiteY185" fmla="*/ 1673060 h 2224519"/>
                  <a:gd name="connsiteX186" fmla="*/ 205854 w 3299499"/>
                  <a:gd name="connsiteY186" fmla="*/ 1813738 h 2224519"/>
                  <a:gd name="connsiteX187" fmla="*/ 301314 w 3299499"/>
                  <a:gd name="connsiteY187" fmla="*/ 1974512 h 2224519"/>
                  <a:gd name="connsiteX188" fmla="*/ 326435 w 3299499"/>
                  <a:gd name="connsiteY188" fmla="*/ 1863979 h 2224519"/>
                  <a:gd name="connsiteX189" fmla="*/ 175710 w 3299499"/>
                  <a:gd name="connsiteY189" fmla="*/ 1517311 h 2224519"/>
                  <a:gd name="connsiteX190" fmla="*/ 150589 w 3299499"/>
                  <a:gd name="connsiteY190" fmla="*/ 1482143 h 2224519"/>
                  <a:gd name="connsiteX191" fmla="*/ 30008 w 3299499"/>
                  <a:gd name="connsiteY191" fmla="*/ 1642916 h 2224519"/>
                  <a:gd name="connsiteX192" fmla="*/ 19959 w 3299499"/>
                  <a:gd name="connsiteY192" fmla="*/ 1798665 h 2224519"/>
                  <a:gd name="connsiteX193" fmla="*/ 75227 w 3299499"/>
                  <a:gd name="connsiteY193" fmla="*/ 1301271 h 2224519"/>
                  <a:gd name="connsiteX194" fmla="*/ 175709 w 3299499"/>
                  <a:gd name="connsiteY194" fmla="*/ 1341465 h 2224519"/>
                  <a:gd name="connsiteX195" fmla="*/ 170685 w 3299499"/>
                  <a:gd name="connsiteY195" fmla="*/ 1125426 h 2224519"/>
                  <a:gd name="connsiteX196" fmla="*/ 95322 w 3299499"/>
                  <a:gd name="connsiteY196" fmla="*/ 1235957 h 2224519"/>
                  <a:gd name="connsiteX197" fmla="*/ 180733 w 3299499"/>
                  <a:gd name="connsiteY197" fmla="*/ 1045039 h 2224519"/>
                  <a:gd name="connsiteX198" fmla="*/ 276193 w 3299499"/>
                  <a:gd name="connsiteY198" fmla="*/ 864168 h 2224519"/>
                  <a:gd name="connsiteX199" fmla="*/ 471298 w 3299499"/>
                  <a:gd name="connsiteY199"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894083 w 3299499"/>
                  <a:gd name="connsiteY70" fmla="*/ 588430 h 2224519"/>
                  <a:gd name="connsiteX71" fmla="*/ 3035772 w 3299499"/>
                  <a:gd name="connsiteY71" fmla="*/ 684521 h 2224519"/>
                  <a:gd name="connsiteX72" fmla="*/ 2923046 w 3299499"/>
                  <a:gd name="connsiteY72" fmla="*/ 518092 h 2224519"/>
                  <a:gd name="connsiteX73" fmla="*/ 2894083 w 3299499"/>
                  <a:gd name="connsiteY73" fmla="*/ 439478 h 2224519"/>
                  <a:gd name="connsiteX74" fmla="*/ 3022347 w 3299499"/>
                  <a:gd name="connsiteY74" fmla="*/ 600842 h 2224519"/>
                  <a:gd name="connsiteX75" fmla="*/ 3146474 w 3299499"/>
                  <a:gd name="connsiteY75" fmla="*/ 824271 h 2224519"/>
                  <a:gd name="connsiteX76" fmla="*/ 3295297 w 3299499"/>
                  <a:gd name="connsiteY76" fmla="*/ 1254404 h 2224519"/>
                  <a:gd name="connsiteX77" fmla="*/ 3022994 w 3299499"/>
                  <a:gd name="connsiteY77" fmla="*/ 1569182 h 2224519"/>
                  <a:gd name="connsiteX78" fmla="*/ 2712657 w 3299499"/>
                  <a:gd name="connsiteY78" fmla="*/ 1572996 h 2224519"/>
                  <a:gd name="connsiteX79" fmla="*/ 2364994 w 3299499"/>
                  <a:gd name="connsiteY79" fmla="*/ 1739684 h 2224519"/>
                  <a:gd name="connsiteX80" fmla="*/ 1741107 w 3299499"/>
                  <a:gd name="connsiteY80" fmla="*/ 1953996 h 2224519"/>
                  <a:gd name="connsiteX81" fmla="*/ 1783969 w 3299499"/>
                  <a:gd name="connsiteY81" fmla="*/ 1796834 h 2224519"/>
                  <a:gd name="connsiteX82" fmla="*/ 1836357 w 3299499"/>
                  <a:gd name="connsiteY82" fmla="*/ 1606334 h 2224519"/>
                  <a:gd name="connsiteX83" fmla="*/ 2164969 w 3299499"/>
                  <a:gd name="connsiteY83" fmla="*/ 1577759 h 2224519"/>
                  <a:gd name="connsiteX84" fmla="*/ 2050669 w 3299499"/>
                  <a:gd name="connsiteY84" fmla="*/ 1434884 h 2224519"/>
                  <a:gd name="connsiteX85" fmla="*/ 2241169 w 3299499"/>
                  <a:gd name="connsiteY85" fmla="*/ 1339634 h 2224519"/>
                  <a:gd name="connsiteX86" fmla="*/ 2339650 w 3299499"/>
                  <a:gd name="connsiteY86" fmla="*/ 1482143 h 2224519"/>
                  <a:gd name="connsiteX87" fmla="*/ 2331894 w 3299499"/>
                  <a:gd name="connsiteY87" fmla="*/ 1673849 h 2224519"/>
                  <a:gd name="connsiteX88" fmla="*/ 2343788 w 3299499"/>
                  <a:gd name="connsiteY88" fmla="*/ 1428354 h 2224519"/>
                  <a:gd name="connsiteX89" fmla="*/ 2720306 w 3299499"/>
                  <a:gd name="connsiteY89" fmla="*/ 1293883 h 2224519"/>
                  <a:gd name="connsiteX90" fmla="*/ 2888869 w 3299499"/>
                  <a:gd name="connsiteY90" fmla="*/ 1406308 h 2224519"/>
                  <a:gd name="connsiteX91" fmla="*/ 2769954 w 3299499"/>
                  <a:gd name="connsiteY91" fmla="*/ 1300090 h 2224519"/>
                  <a:gd name="connsiteX92" fmla="*/ 2889945 w 3299499"/>
                  <a:gd name="connsiteY92" fmla="*/ 1304227 h 2224519"/>
                  <a:gd name="connsiteX93" fmla="*/ 3067860 w 3299499"/>
                  <a:gd name="connsiteY93" fmla="*/ 1432491 h 2224519"/>
                  <a:gd name="connsiteX94" fmla="*/ 3217093 w 3299499"/>
                  <a:gd name="connsiteY94" fmla="*/ 1277570 h 2224519"/>
                  <a:gd name="connsiteX95" fmla="*/ 3237501 w 3299499"/>
                  <a:gd name="connsiteY95" fmla="*/ 1072524 h 2224519"/>
                  <a:gd name="connsiteX96" fmla="*/ 3071998 w 3299499"/>
                  <a:gd name="connsiteY96" fmla="*/ 1386978 h 2224519"/>
                  <a:gd name="connsiteX97" fmla="*/ 3109236 w 3299499"/>
                  <a:gd name="connsiteY97" fmla="*/ 1312503 h 2224519"/>
                  <a:gd name="connsiteX98" fmla="*/ 2894083 w 3299499"/>
                  <a:gd name="connsiteY98" fmla="*/ 1266989 h 2224519"/>
                  <a:gd name="connsiteX99" fmla="*/ 2794782 w 3299499"/>
                  <a:gd name="connsiteY99" fmla="*/ 1204926 h 2224519"/>
                  <a:gd name="connsiteX100" fmla="*/ 2584069 w 3299499"/>
                  <a:gd name="connsiteY100" fmla="*/ 1239621 h 2224519"/>
                  <a:gd name="connsiteX101" fmla="*/ 2044267 w 3299499"/>
                  <a:gd name="connsiteY101" fmla="*/ 1386634 h 2224519"/>
                  <a:gd name="connsiteX102" fmla="*/ 2005425 w 3299499"/>
                  <a:gd name="connsiteY102" fmla="*/ 1225334 h 2224519"/>
                  <a:gd name="connsiteX103" fmla="*/ 2372137 w 3299499"/>
                  <a:gd name="connsiteY103" fmla="*/ 1108652 h 2224519"/>
                  <a:gd name="connsiteX104" fmla="*/ 2803144 w 3299499"/>
                  <a:gd name="connsiteY104" fmla="*/ 1101508 h 2224519"/>
                  <a:gd name="connsiteX105" fmla="*/ 2560257 w 3299499"/>
                  <a:gd name="connsiteY105" fmla="*/ 820521 h 2224519"/>
                  <a:gd name="connsiteX106" fmla="*/ 2226881 w 3299499"/>
                  <a:gd name="connsiteY106" fmla="*/ 1049121 h 2224519"/>
                  <a:gd name="connsiteX107" fmla="*/ 2105637 w 3299499"/>
                  <a:gd name="connsiteY107" fmla="*/ 967096 h 2224519"/>
                  <a:gd name="connsiteX108" fmla="*/ 1771168 w 3299499"/>
                  <a:gd name="connsiteY108" fmla="*/ 1203194 h 2224519"/>
                  <a:gd name="connsiteX109" fmla="*/ 1666272 w 3299499"/>
                  <a:gd name="connsiteY109" fmla="*/ 1103537 h 2224519"/>
                  <a:gd name="connsiteX110" fmla="*/ 1333340 w 3299499"/>
                  <a:gd name="connsiteY110" fmla="*/ 1505003 h 2224519"/>
                  <a:gd name="connsiteX111" fmla="*/ 1260930 w 3299499"/>
                  <a:gd name="connsiteY111" fmla="*/ 1457024 h 2224519"/>
                  <a:gd name="connsiteX112" fmla="*/ 1613074 w 3299499"/>
                  <a:gd name="connsiteY112" fmla="*/ 1076685 h 2224519"/>
                  <a:gd name="connsiteX113" fmla="*/ 1920715 w 3299499"/>
                  <a:gd name="connsiteY113" fmla="*/ 821267 h 2224519"/>
                  <a:gd name="connsiteX114" fmla="*/ 1829273 w 3299499"/>
                  <a:gd name="connsiteY114" fmla="*/ 817291 h 2224519"/>
                  <a:gd name="connsiteX115" fmla="*/ 1773614 w 3299499"/>
                  <a:gd name="connsiteY115" fmla="*/ 761632 h 2224519"/>
                  <a:gd name="connsiteX116" fmla="*/ 1456874 w 3299499"/>
                  <a:gd name="connsiteY116" fmla="*/ 1004847 h 2224519"/>
                  <a:gd name="connsiteX117" fmla="*/ 1527211 w 3299499"/>
                  <a:gd name="connsiteY117" fmla="*/ 753639 h 2224519"/>
                  <a:gd name="connsiteX118" fmla="*/ 1421703 w 3299499"/>
                  <a:gd name="connsiteY118" fmla="*/ 834026 h 2224519"/>
                  <a:gd name="connsiteX119" fmla="*/ 1512138 w 3299499"/>
                  <a:gd name="connsiteY119" fmla="*/ 834026 h 2224519"/>
                  <a:gd name="connsiteX120" fmla="*/ 1371461 w 3299499"/>
                  <a:gd name="connsiteY120" fmla="*/ 1019920 h 2224519"/>
                  <a:gd name="connsiteX121" fmla="*/ 1115228 w 3299499"/>
                  <a:gd name="connsiteY121" fmla="*/ 1246008 h 2224519"/>
                  <a:gd name="connsiteX122" fmla="*/ 907141 w 3299499"/>
                  <a:gd name="connsiteY122" fmla="*/ 1537410 h 2224519"/>
                  <a:gd name="connsiteX123" fmla="*/ 858995 w 3299499"/>
                  <a:gd name="connsiteY123" fmla="*/ 1612773 h 2224519"/>
                  <a:gd name="connsiteX124" fmla="*/ 1009720 w 3299499"/>
                  <a:gd name="connsiteY124" fmla="*/ 1909199 h 2224519"/>
                  <a:gd name="connsiteX125" fmla="*/ 1100156 w 3299499"/>
                  <a:gd name="connsiteY125" fmla="*/ 1889102 h 2224519"/>
                  <a:gd name="connsiteX126" fmla="*/ 1243117 w 3299499"/>
                  <a:gd name="connsiteY126" fmla="*/ 1429806 h 2224519"/>
                  <a:gd name="connsiteX127" fmla="*/ 1356169 w 3299499"/>
                  <a:gd name="connsiteY127" fmla="*/ 1501105 h 2224519"/>
                  <a:gd name="connsiteX128" fmla="*/ 1352194 w 3299499"/>
                  <a:gd name="connsiteY128" fmla="*/ 1596520 h 2224519"/>
                  <a:gd name="connsiteX129" fmla="*/ 1324384 w 3299499"/>
                  <a:gd name="connsiteY129" fmla="*/ 1770376 h 2224519"/>
                  <a:gd name="connsiteX130" fmla="*/ 1416465 w 3299499"/>
                  <a:gd name="connsiteY130" fmla="*/ 1910842 h 2224519"/>
                  <a:gd name="connsiteX131" fmla="*/ 1340269 w 3299499"/>
                  <a:gd name="connsiteY131" fmla="*/ 1640250 h 2224519"/>
                  <a:gd name="connsiteX132" fmla="*/ 1606637 w 3299499"/>
                  <a:gd name="connsiteY132" fmla="*/ 1513030 h 2224519"/>
                  <a:gd name="connsiteX133" fmla="*/ 1723643 w 3299499"/>
                  <a:gd name="connsiteY133" fmla="*/ 1293596 h 2224519"/>
                  <a:gd name="connsiteX134" fmla="*/ 1989073 w 3299499"/>
                  <a:gd name="connsiteY134" fmla="*/ 1262840 h 2224519"/>
                  <a:gd name="connsiteX135" fmla="*/ 1885956 w 3299499"/>
                  <a:gd name="connsiteY135" fmla="*/ 1550615 h 2224519"/>
                  <a:gd name="connsiteX136" fmla="*/ 1755393 w 3299499"/>
                  <a:gd name="connsiteY136" fmla="*/ 1719046 h 2224519"/>
                  <a:gd name="connsiteX137" fmla="*/ 1596312 w 3299499"/>
                  <a:gd name="connsiteY137" fmla="*/ 2013962 h 2224519"/>
                  <a:gd name="connsiteX138" fmla="*/ 1574831 w 3299499"/>
                  <a:gd name="connsiteY138" fmla="*/ 1921749 h 2224519"/>
                  <a:gd name="connsiteX139" fmla="*/ 1471464 w 3299499"/>
                  <a:gd name="connsiteY139" fmla="*/ 2065646 h 2224519"/>
                  <a:gd name="connsiteX140" fmla="*/ 1582781 w 3299499"/>
                  <a:gd name="connsiteY140" fmla="*/ 2133232 h 2224519"/>
                  <a:gd name="connsiteX141" fmla="*/ 1451584 w 3299499"/>
                  <a:gd name="connsiteY141" fmla="*/ 2200818 h 2224519"/>
                  <a:gd name="connsiteX142" fmla="*/ 1228948 w 3299499"/>
                  <a:gd name="connsiteY142" fmla="*/ 2208769 h 2224519"/>
                  <a:gd name="connsiteX143" fmla="*/ 982457 w 3299499"/>
                  <a:gd name="connsiteY143" fmla="*/ 2216722 h 2224519"/>
                  <a:gd name="connsiteX144" fmla="*/ 966555 w 3299499"/>
                  <a:gd name="connsiteY144" fmla="*/ 2137207 h 2224519"/>
                  <a:gd name="connsiteX145" fmla="*/ 1197143 w 3299499"/>
                  <a:gd name="connsiteY145" fmla="*/ 2161061 h 2224519"/>
                  <a:gd name="connsiteX146" fmla="*/ 1324364 w 3299499"/>
                  <a:gd name="connsiteY146" fmla="*/ 2141182 h 2224519"/>
                  <a:gd name="connsiteX147" fmla="*/ 1280632 w 3299499"/>
                  <a:gd name="connsiteY147" fmla="*/ 1954329 h 2224519"/>
                  <a:gd name="connsiteX148" fmla="*/ 1407852 w 3299499"/>
                  <a:gd name="connsiteY148" fmla="*/ 1926500 h 2224519"/>
                  <a:gd name="connsiteX149" fmla="*/ 1247453 w 3299499"/>
                  <a:gd name="connsiteY149" fmla="*/ 1884840 h 2224519"/>
                  <a:gd name="connsiteX150" fmla="*/ 1182614 w 3299499"/>
                  <a:gd name="connsiteY150" fmla="*/ 2054900 h 2224519"/>
                  <a:gd name="connsiteX151" fmla="*/ 1024793 w 3299499"/>
                  <a:gd name="connsiteY151" fmla="*/ 2120214 h 2224519"/>
                  <a:gd name="connsiteX152" fmla="*/ 884116 w 3299499"/>
                  <a:gd name="connsiteY152" fmla="*/ 1758474 h 2224519"/>
                  <a:gd name="connsiteX153" fmla="*/ 843922 w 3299499"/>
                  <a:gd name="connsiteY153" fmla="*/ 2069973 h 2224519"/>
                  <a:gd name="connsiteX154" fmla="*/ 703246 w 3299499"/>
                  <a:gd name="connsiteY154" fmla="*/ 1657991 h 2224519"/>
                  <a:gd name="connsiteX155" fmla="*/ 803729 w 3299499"/>
                  <a:gd name="connsiteY155" fmla="*/ 1406782 h 2224519"/>
                  <a:gd name="connsiteX156" fmla="*/ 884115 w 3299499"/>
                  <a:gd name="connsiteY156" fmla="*/ 1246008 h 2224519"/>
                  <a:gd name="connsiteX157" fmla="*/ 1160446 w 3299499"/>
                  <a:gd name="connsiteY157" fmla="*/ 1125427 h 2224519"/>
                  <a:gd name="connsiteX158" fmla="*/ 1637744 w 3299499"/>
                  <a:gd name="connsiteY158" fmla="*/ 648131 h 2224519"/>
                  <a:gd name="connsiteX159" fmla="*/ 1763348 w 3299499"/>
                  <a:gd name="connsiteY159" fmla="*/ 336632 h 2224519"/>
                  <a:gd name="connsiteX160" fmla="*/ 1642768 w 3299499"/>
                  <a:gd name="connsiteY160" fmla="*/ 376825 h 2224519"/>
                  <a:gd name="connsiteX161" fmla="*/ 1451848 w 3299499"/>
                  <a:gd name="connsiteY161" fmla="*/ 658179 h 2224519"/>
                  <a:gd name="connsiteX162" fmla="*/ 1170498 w 3299499"/>
                  <a:gd name="connsiteY162" fmla="*/ 497404 h 2224519"/>
                  <a:gd name="connsiteX163" fmla="*/ 1200641 w 3299499"/>
                  <a:gd name="connsiteY163" fmla="*/ 633056 h 2224519"/>
                  <a:gd name="connsiteX164" fmla="*/ 1115230 w 3299499"/>
                  <a:gd name="connsiteY164" fmla="*/ 869194 h 2224519"/>
                  <a:gd name="connsiteX165" fmla="*/ 1100158 w 3299499"/>
                  <a:gd name="connsiteY165" fmla="*/ 1004845 h 2224519"/>
                  <a:gd name="connsiteX166" fmla="*/ 904215 w 3299499"/>
                  <a:gd name="connsiteY166" fmla="*/ 1014893 h 2224519"/>
                  <a:gd name="connsiteX167" fmla="*/ 929336 w 3299499"/>
                  <a:gd name="connsiteY167" fmla="*/ 1175667 h 2224519"/>
                  <a:gd name="connsiteX168" fmla="*/ 708272 w 3299499"/>
                  <a:gd name="connsiteY168" fmla="*/ 984749 h 2224519"/>
                  <a:gd name="connsiteX169" fmla="*/ 607789 w 3299499"/>
                  <a:gd name="connsiteY169" fmla="*/ 914411 h 2224519"/>
                  <a:gd name="connsiteX170" fmla="*/ 809594 w 3299499"/>
                  <a:gd name="connsiteY170" fmla="*/ 1313832 h 2224519"/>
                  <a:gd name="connsiteX171" fmla="*/ 512330 w 3299499"/>
                  <a:gd name="connsiteY171" fmla="*/ 1356538 h 2224519"/>
                  <a:gd name="connsiteX172" fmla="*/ 647983 w 3299499"/>
                  <a:gd name="connsiteY172" fmla="*/ 1874028 h 2224519"/>
                  <a:gd name="connsiteX173" fmla="*/ 537449 w 3299499"/>
                  <a:gd name="connsiteY173" fmla="*/ 1798666 h 2224519"/>
                  <a:gd name="connsiteX174" fmla="*/ 391749 w 3299499"/>
                  <a:gd name="connsiteY174" fmla="*/ 1733351 h 2224519"/>
                  <a:gd name="connsiteX175" fmla="*/ 230975 w 3299499"/>
                  <a:gd name="connsiteY175" fmla="*/ 1436924 h 2224519"/>
                  <a:gd name="connsiteX176" fmla="*/ 356580 w 3299499"/>
                  <a:gd name="connsiteY176" fmla="*/ 1668037 h 2224519"/>
                  <a:gd name="connsiteX177" fmla="*/ 431942 w 3299499"/>
                  <a:gd name="connsiteY177" fmla="*/ 1833835 h 2224519"/>
                  <a:gd name="connsiteX178" fmla="*/ 527402 w 3299499"/>
                  <a:gd name="connsiteY178" fmla="*/ 1874028 h 2224519"/>
                  <a:gd name="connsiteX179" fmla="*/ 507305 w 3299499"/>
                  <a:gd name="connsiteY179" fmla="*/ 1989585 h 2224519"/>
                  <a:gd name="connsiteX180" fmla="*/ 311362 w 3299499"/>
                  <a:gd name="connsiteY180" fmla="*/ 2180503 h 2224519"/>
                  <a:gd name="connsiteX181" fmla="*/ 250235 w 3299499"/>
                  <a:gd name="connsiteY181" fmla="*/ 2142821 h 2224519"/>
                  <a:gd name="connsiteX182" fmla="*/ 220927 w 3299499"/>
                  <a:gd name="connsiteY182" fmla="*/ 1989584 h 2224519"/>
                  <a:gd name="connsiteX183" fmla="*/ 120444 w 3299499"/>
                  <a:gd name="connsiteY183" fmla="*/ 1909197 h 2224519"/>
                  <a:gd name="connsiteX184" fmla="*/ 65177 w 3299499"/>
                  <a:gd name="connsiteY184" fmla="*/ 1869004 h 2224519"/>
                  <a:gd name="connsiteX185" fmla="*/ 80251 w 3299499"/>
                  <a:gd name="connsiteY185" fmla="*/ 1673060 h 2224519"/>
                  <a:gd name="connsiteX186" fmla="*/ 205854 w 3299499"/>
                  <a:gd name="connsiteY186" fmla="*/ 1813738 h 2224519"/>
                  <a:gd name="connsiteX187" fmla="*/ 301314 w 3299499"/>
                  <a:gd name="connsiteY187" fmla="*/ 1974512 h 2224519"/>
                  <a:gd name="connsiteX188" fmla="*/ 326435 w 3299499"/>
                  <a:gd name="connsiteY188" fmla="*/ 1863979 h 2224519"/>
                  <a:gd name="connsiteX189" fmla="*/ 175710 w 3299499"/>
                  <a:gd name="connsiteY189" fmla="*/ 1517311 h 2224519"/>
                  <a:gd name="connsiteX190" fmla="*/ 150589 w 3299499"/>
                  <a:gd name="connsiteY190" fmla="*/ 1482143 h 2224519"/>
                  <a:gd name="connsiteX191" fmla="*/ 30008 w 3299499"/>
                  <a:gd name="connsiteY191" fmla="*/ 1642916 h 2224519"/>
                  <a:gd name="connsiteX192" fmla="*/ 19959 w 3299499"/>
                  <a:gd name="connsiteY192" fmla="*/ 1798665 h 2224519"/>
                  <a:gd name="connsiteX193" fmla="*/ 75227 w 3299499"/>
                  <a:gd name="connsiteY193" fmla="*/ 1301271 h 2224519"/>
                  <a:gd name="connsiteX194" fmla="*/ 175709 w 3299499"/>
                  <a:gd name="connsiteY194" fmla="*/ 1341465 h 2224519"/>
                  <a:gd name="connsiteX195" fmla="*/ 170685 w 3299499"/>
                  <a:gd name="connsiteY195" fmla="*/ 1125426 h 2224519"/>
                  <a:gd name="connsiteX196" fmla="*/ 95322 w 3299499"/>
                  <a:gd name="connsiteY196" fmla="*/ 1235957 h 2224519"/>
                  <a:gd name="connsiteX197" fmla="*/ 180733 w 3299499"/>
                  <a:gd name="connsiteY197" fmla="*/ 1045039 h 2224519"/>
                  <a:gd name="connsiteX198" fmla="*/ 276193 w 3299499"/>
                  <a:gd name="connsiteY198" fmla="*/ 864168 h 2224519"/>
                  <a:gd name="connsiteX199" fmla="*/ 471298 w 3299499"/>
                  <a:gd name="connsiteY199"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894083 w 3299499"/>
                  <a:gd name="connsiteY70" fmla="*/ 588430 h 2224519"/>
                  <a:gd name="connsiteX71" fmla="*/ 3035772 w 3299499"/>
                  <a:gd name="connsiteY71" fmla="*/ 684521 h 2224519"/>
                  <a:gd name="connsiteX72" fmla="*/ 2923046 w 3299499"/>
                  <a:gd name="connsiteY72" fmla="*/ 518092 h 2224519"/>
                  <a:gd name="connsiteX73" fmla="*/ 2894083 w 3299499"/>
                  <a:gd name="connsiteY73" fmla="*/ 439478 h 2224519"/>
                  <a:gd name="connsiteX74" fmla="*/ 3022347 w 3299499"/>
                  <a:gd name="connsiteY74" fmla="*/ 600842 h 2224519"/>
                  <a:gd name="connsiteX75" fmla="*/ 3146474 w 3299499"/>
                  <a:gd name="connsiteY75" fmla="*/ 824271 h 2224519"/>
                  <a:gd name="connsiteX76" fmla="*/ 3295297 w 3299499"/>
                  <a:gd name="connsiteY76" fmla="*/ 1254404 h 2224519"/>
                  <a:gd name="connsiteX77" fmla="*/ 3022994 w 3299499"/>
                  <a:gd name="connsiteY77" fmla="*/ 1569182 h 2224519"/>
                  <a:gd name="connsiteX78" fmla="*/ 2712657 w 3299499"/>
                  <a:gd name="connsiteY78" fmla="*/ 1572996 h 2224519"/>
                  <a:gd name="connsiteX79" fmla="*/ 2364994 w 3299499"/>
                  <a:gd name="connsiteY79" fmla="*/ 1739684 h 2224519"/>
                  <a:gd name="connsiteX80" fmla="*/ 1741107 w 3299499"/>
                  <a:gd name="connsiteY80" fmla="*/ 1953996 h 2224519"/>
                  <a:gd name="connsiteX81" fmla="*/ 1783969 w 3299499"/>
                  <a:gd name="connsiteY81" fmla="*/ 1796834 h 2224519"/>
                  <a:gd name="connsiteX82" fmla="*/ 1836357 w 3299499"/>
                  <a:gd name="connsiteY82" fmla="*/ 1606334 h 2224519"/>
                  <a:gd name="connsiteX83" fmla="*/ 2164969 w 3299499"/>
                  <a:gd name="connsiteY83" fmla="*/ 1577759 h 2224519"/>
                  <a:gd name="connsiteX84" fmla="*/ 2050669 w 3299499"/>
                  <a:gd name="connsiteY84" fmla="*/ 1434884 h 2224519"/>
                  <a:gd name="connsiteX85" fmla="*/ 2241169 w 3299499"/>
                  <a:gd name="connsiteY85" fmla="*/ 1339634 h 2224519"/>
                  <a:gd name="connsiteX86" fmla="*/ 2339650 w 3299499"/>
                  <a:gd name="connsiteY86" fmla="*/ 1482143 h 2224519"/>
                  <a:gd name="connsiteX87" fmla="*/ 2331894 w 3299499"/>
                  <a:gd name="connsiteY87" fmla="*/ 1673849 h 2224519"/>
                  <a:gd name="connsiteX88" fmla="*/ 2343788 w 3299499"/>
                  <a:gd name="connsiteY88" fmla="*/ 1428354 h 2224519"/>
                  <a:gd name="connsiteX89" fmla="*/ 2720306 w 3299499"/>
                  <a:gd name="connsiteY89" fmla="*/ 1293883 h 2224519"/>
                  <a:gd name="connsiteX90" fmla="*/ 2888869 w 3299499"/>
                  <a:gd name="connsiteY90" fmla="*/ 1406308 h 2224519"/>
                  <a:gd name="connsiteX91" fmla="*/ 2769954 w 3299499"/>
                  <a:gd name="connsiteY91" fmla="*/ 1300090 h 2224519"/>
                  <a:gd name="connsiteX92" fmla="*/ 2889945 w 3299499"/>
                  <a:gd name="connsiteY92" fmla="*/ 1304227 h 2224519"/>
                  <a:gd name="connsiteX93" fmla="*/ 3067860 w 3299499"/>
                  <a:gd name="connsiteY93" fmla="*/ 1432491 h 2224519"/>
                  <a:gd name="connsiteX94" fmla="*/ 3217093 w 3299499"/>
                  <a:gd name="connsiteY94" fmla="*/ 1277570 h 2224519"/>
                  <a:gd name="connsiteX95" fmla="*/ 3237501 w 3299499"/>
                  <a:gd name="connsiteY95" fmla="*/ 1072524 h 2224519"/>
                  <a:gd name="connsiteX96" fmla="*/ 3071998 w 3299499"/>
                  <a:gd name="connsiteY96" fmla="*/ 1386978 h 2224519"/>
                  <a:gd name="connsiteX97" fmla="*/ 3109236 w 3299499"/>
                  <a:gd name="connsiteY97" fmla="*/ 1312503 h 2224519"/>
                  <a:gd name="connsiteX98" fmla="*/ 2894083 w 3299499"/>
                  <a:gd name="connsiteY98" fmla="*/ 1266989 h 2224519"/>
                  <a:gd name="connsiteX99" fmla="*/ 2794782 w 3299499"/>
                  <a:gd name="connsiteY99" fmla="*/ 1204926 h 2224519"/>
                  <a:gd name="connsiteX100" fmla="*/ 2584069 w 3299499"/>
                  <a:gd name="connsiteY100" fmla="*/ 1239621 h 2224519"/>
                  <a:gd name="connsiteX101" fmla="*/ 2044267 w 3299499"/>
                  <a:gd name="connsiteY101" fmla="*/ 1386634 h 2224519"/>
                  <a:gd name="connsiteX102" fmla="*/ 2005425 w 3299499"/>
                  <a:gd name="connsiteY102" fmla="*/ 1225334 h 2224519"/>
                  <a:gd name="connsiteX103" fmla="*/ 2372137 w 3299499"/>
                  <a:gd name="connsiteY103" fmla="*/ 1108652 h 2224519"/>
                  <a:gd name="connsiteX104" fmla="*/ 2803144 w 3299499"/>
                  <a:gd name="connsiteY104" fmla="*/ 1101508 h 2224519"/>
                  <a:gd name="connsiteX105" fmla="*/ 2560257 w 3299499"/>
                  <a:gd name="connsiteY105" fmla="*/ 820521 h 2224519"/>
                  <a:gd name="connsiteX106" fmla="*/ 2226881 w 3299499"/>
                  <a:gd name="connsiteY106" fmla="*/ 1049121 h 2224519"/>
                  <a:gd name="connsiteX107" fmla="*/ 2105637 w 3299499"/>
                  <a:gd name="connsiteY107" fmla="*/ 967096 h 2224519"/>
                  <a:gd name="connsiteX108" fmla="*/ 1771168 w 3299499"/>
                  <a:gd name="connsiteY108" fmla="*/ 1203194 h 2224519"/>
                  <a:gd name="connsiteX109" fmla="*/ 1666272 w 3299499"/>
                  <a:gd name="connsiteY109" fmla="*/ 1103537 h 2224519"/>
                  <a:gd name="connsiteX110" fmla="*/ 1333340 w 3299499"/>
                  <a:gd name="connsiteY110" fmla="*/ 1505003 h 2224519"/>
                  <a:gd name="connsiteX111" fmla="*/ 1260930 w 3299499"/>
                  <a:gd name="connsiteY111" fmla="*/ 1457024 h 2224519"/>
                  <a:gd name="connsiteX112" fmla="*/ 1613074 w 3299499"/>
                  <a:gd name="connsiteY112" fmla="*/ 1076685 h 2224519"/>
                  <a:gd name="connsiteX113" fmla="*/ 1920715 w 3299499"/>
                  <a:gd name="connsiteY113" fmla="*/ 821267 h 2224519"/>
                  <a:gd name="connsiteX114" fmla="*/ 1829273 w 3299499"/>
                  <a:gd name="connsiteY114" fmla="*/ 817291 h 2224519"/>
                  <a:gd name="connsiteX115" fmla="*/ 1773614 w 3299499"/>
                  <a:gd name="connsiteY115" fmla="*/ 761632 h 2224519"/>
                  <a:gd name="connsiteX116" fmla="*/ 1456874 w 3299499"/>
                  <a:gd name="connsiteY116" fmla="*/ 1004847 h 2224519"/>
                  <a:gd name="connsiteX117" fmla="*/ 1527211 w 3299499"/>
                  <a:gd name="connsiteY117" fmla="*/ 753639 h 2224519"/>
                  <a:gd name="connsiteX118" fmla="*/ 1421703 w 3299499"/>
                  <a:gd name="connsiteY118" fmla="*/ 834026 h 2224519"/>
                  <a:gd name="connsiteX119" fmla="*/ 1512138 w 3299499"/>
                  <a:gd name="connsiteY119" fmla="*/ 834026 h 2224519"/>
                  <a:gd name="connsiteX120" fmla="*/ 1371461 w 3299499"/>
                  <a:gd name="connsiteY120" fmla="*/ 1019920 h 2224519"/>
                  <a:gd name="connsiteX121" fmla="*/ 1115228 w 3299499"/>
                  <a:gd name="connsiteY121" fmla="*/ 1246008 h 2224519"/>
                  <a:gd name="connsiteX122" fmla="*/ 907141 w 3299499"/>
                  <a:gd name="connsiteY122" fmla="*/ 1537410 h 2224519"/>
                  <a:gd name="connsiteX123" fmla="*/ 858995 w 3299499"/>
                  <a:gd name="connsiteY123" fmla="*/ 1612773 h 2224519"/>
                  <a:gd name="connsiteX124" fmla="*/ 1009720 w 3299499"/>
                  <a:gd name="connsiteY124" fmla="*/ 1909199 h 2224519"/>
                  <a:gd name="connsiteX125" fmla="*/ 1100156 w 3299499"/>
                  <a:gd name="connsiteY125" fmla="*/ 1889102 h 2224519"/>
                  <a:gd name="connsiteX126" fmla="*/ 1243117 w 3299499"/>
                  <a:gd name="connsiteY126" fmla="*/ 1429806 h 2224519"/>
                  <a:gd name="connsiteX127" fmla="*/ 1356169 w 3299499"/>
                  <a:gd name="connsiteY127" fmla="*/ 1501105 h 2224519"/>
                  <a:gd name="connsiteX128" fmla="*/ 1352194 w 3299499"/>
                  <a:gd name="connsiteY128" fmla="*/ 1596520 h 2224519"/>
                  <a:gd name="connsiteX129" fmla="*/ 1324384 w 3299499"/>
                  <a:gd name="connsiteY129" fmla="*/ 1770376 h 2224519"/>
                  <a:gd name="connsiteX130" fmla="*/ 1416465 w 3299499"/>
                  <a:gd name="connsiteY130" fmla="*/ 1910842 h 2224519"/>
                  <a:gd name="connsiteX131" fmla="*/ 1340269 w 3299499"/>
                  <a:gd name="connsiteY131" fmla="*/ 1640250 h 2224519"/>
                  <a:gd name="connsiteX132" fmla="*/ 1606637 w 3299499"/>
                  <a:gd name="connsiteY132" fmla="*/ 1513030 h 2224519"/>
                  <a:gd name="connsiteX133" fmla="*/ 1723643 w 3299499"/>
                  <a:gd name="connsiteY133" fmla="*/ 1293596 h 2224519"/>
                  <a:gd name="connsiteX134" fmla="*/ 1989073 w 3299499"/>
                  <a:gd name="connsiteY134" fmla="*/ 1262840 h 2224519"/>
                  <a:gd name="connsiteX135" fmla="*/ 1885956 w 3299499"/>
                  <a:gd name="connsiteY135" fmla="*/ 1550615 h 2224519"/>
                  <a:gd name="connsiteX136" fmla="*/ 1755393 w 3299499"/>
                  <a:gd name="connsiteY136" fmla="*/ 1719046 h 2224519"/>
                  <a:gd name="connsiteX137" fmla="*/ 1596312 w 3299499"/>
                  <a:gd name="connsiteY137" fmla="*/ 2013962 h 2224519"/>
                  <a:gd name="connsiteX138" fmla="*/ 1574831 w 3299499"/>
                  <a:gd name="connsiteY138" fmla="*/ 1921749 h 2224519"/>
                  <a:gd name="connsiteX139" fmla="*/ 1471464 w 3299499"/>
                  <a:gd name="connsiteY139" fmla="*/ 2065646 h 2224519"/>
                  <a:gd name="connsiteX140" fmla="*/ 1582781 w 3299499"/>
                  <a:gd name="connsiteY140" fmla="*/ 2133232 h 2224519"/>
                  <a:gd name="connsiteX141" fmla="*/ 1451584 w 3299499"/>
                  <a:gd name="connsiteY141" fmla="*/ 2200818 h 2224519"/>
                  <a:gd name="connsiteX142" fmla="*/ 1228948 w 3299499"/>
                  <a:gd name="connsiteY142" fmla="*/ 2208769 h 2224519"/>
                  <a:gd name="connsiteX143" fmla="*/ 982457 w 3299499"/>
                  <a:gd name="connsiteY143" fmla="*/ 2216722 h 2224519"/>
                  <a:gd name="connsiteX144" fmla="*/ 966555 w 3299499"/>
                  <a:gd name="connsiteY144" fmla="*/ 2137207 h 2224519"/>
                  <a:gd name="connsiteX145" fmla="*/ 1197143 w 3299499"/>
                  <a:gd name="connsiteY145" fmla="*/ 2161061 h 2224519"/>
                  <a:gd name="connsiteX146" fmla="*/ 1324364 w 3299499"/>
                  <a:gd name="connsiteY146" fmla="*/ 2141182 h 2224519"/>
                  <a:gd name="connsiteX147" fmla="*/ 1280632 w 3299499"/>
                  <a:gd name="connsiteY147" fmla="*/ 1954329 h 2224519"/>
                  <a:gd name="connsiteX148" fmla="*/ 1407852 w 3299499"/>
                  <a:gd name="connsiteY148" fmla="*/ 1926500 h 2224519"/>
                  <a:gd name="connsiteX149" fmla="*/ 1247453 w 3299499"/>
                  <a:gd name="connsiteY149" fmla="*/ 1884840 h 2224519"/>
                  <a:gd name="connsiteX150" fmla="*/ 1182614 w 3299499"/>
                  <a:gd name="connsiteY150" fmla="*/ 2054900 h 2224519"/>
                  <a:gd name="connsiteX151" fmla="*/ 1024793 w 3299499"/>
                  <a:gd name="connsiteY151" fmla="*/ 2120214 h 2224519"/>
                  <a:gd name="connsiteX152" fmla="*/ 884116 w 3299499"/>
                  <a:gd name="connsiteY152" fmla="*/ 1758474 h 2224519"/>
                  <a:gd name="connsiteX153" fmla="*/ 843922 w 3299499"/>
                  <a:gd name="connsiteY153" fmla="*/ 2069973 h 2224519"/>
                  <a:gd name="connsiteX154" fmla="*/ 703246 w 3299499"/>
                  <a:gd name="connsiteY154" fmla="*/ 1657991 h 2224519"/>
                  <a:gd name="connsiteX155" fmla="*/ 803729 w 3299499"/>
                  <a:gd name="connsiteY155" fmla="*/ 1406782 h 2224519"/>
                  <a:gd name="connsiteX156" fmla="*/ 884115 w 3299499"/>
                  <a:gd name="connsiteY156" fmla="*/ 1246008 h 2224519"/>
                  <a:gd name="connsiteX157" fmla="*/ 1160446 w 3299499"/>
                  <a:gd name="connsiteY157" fmla="*/ 1125427 h 2224519"/>
                  <a:gd name="connsiteX158" fmla="*/ 1637744 w 3299499"/>
                  <a:gd name="connsiteY158" fmla="*/ 648131 h 2224519"/>
                  <a:gd name="connsiteX159" fmla="*/ 1763348 w 3299499"/>
                  <a:gd name="connsiteY159" fmla="*/ 336632 h 2224519"/>
                  <a:gd name="connsiteX160" fmla="*/ 1642768 w 3299499"/>
                  <a:gd name="connsiteY160" fmla="*/ 376825 h 2224519"/>
                  <a:gd name="connsiteX161" fmla="*/ 1451848 w 3299499"/>
                  <a:gd name="connsiteY161" fmla="*/ 658179 h 2224519"/>
                  <a:gd name="connsiteX162" fmla="*/ 1170498 w 3299499"/>
                  <a:gd name="connsiteY162" fmla="*/ 497404 h 2224519"/>
                  <a:gd name="connsiteX163" fmla="*/ 1200641 w 3299499"/>
                  <a:gd name="connsiteY163" fmla="*/ 633056 h 2224519"/>
                  <a:gd name="connsiteX164" fmla="*/ 1115230 w 3299499"/>
                  <a:gd name="connsiteY164" fmla="*/ 869194 h 2224519"/>
                  <a:gd name="connsiteX165" fmla="*/ 1100158 w 3299499"/>
                  <a:gd name="connsiteY165" fmla="*/ 1004845 h 2224519"/>
                  <a:gd name="connsiteX166" fmla="*/ 904215 w 3299499"/>
                  <a:gd name="connsiteY166" fmla="*/ 1014893 h 2224519"/>
                  <a:gd name="connsiteX167" fmla="*/ 929336 w 3299499"/>
                  <a:gd name="connsiteY167" fmla="*/ 1175667 h 2224519"/>
                  <a:gd name="connsiteX168" fmla="*/ 708272 w 3299499"/>
                  <a:gd name="connsiteY168" fmla="*/ 984749 h 2224519"/>
                  <a:gd name="connsiteX169" fmla="*/ 607789 w 3299499"/>
                  <a:gd name="connsiteY169" fmla="*/ 914411 h 2224519"/>
                  <a:gd name="connsiteX170" fmla="*/ 809594 w 3299499"/>
                  <a:gd name="connsiteY170" fmla="*/ 1313832 h 2224519"/>
                  <a:gd name="connsiteX171" fmla="*/ 512330 w 3299499"/>
                  <a:gd name="connsiteY171" fmla="*/ 1356538 h 2224519"/>
                  <a:gd name="connsiteX172" fmla="*/ 647983 w 3299499"/>
                  <a:gd name="connsiteY172" fmla="*/ 1874028 h 2224519"/>
                  <a:gd name="connsiteX173" fmla="*/ 537449 w 3299499"/>
                  <a:gd name="connsiteY173" fmla="*/ 1798666 h 2224519"/>
                  <a:gd name="connsiteX174" fmla="*/ 391749 w 3299499"/>
                  <a:gd name="connsiteY174" fmla="*/ 1733351 h 2224519"/>
                  <a:gd name="connsiteX175" fmla="*/ 230975 w 3299499"/>
                  <a:gd name="connsiteY175" fmla="*/ 1436924 h 2224519"/>
                  <a:gd name="connsiteX176" fmla="*/ 356580 w 3299499"/>
                  <a:gd name="connsiteY176" fmla="*/ 1668037 h 2224519"/>
                  <a:gd name="connsiteX177" fmla="*/ 431942 w 3299499"/>
                  <a:gd name="connsiteY177" fmla="*/ 1833835 h 2224519"/>
                  <a:gd name="connsiteX178" fmla="*/ 527402 w 3299499"/>
                  <a:gd name="connsiteY178" fmla="*/ 1874028 h 2224519"/>
                  <a:gd name="connsiteX179" fmla="*/ 507305 w 3299499"/>
                  <a:gd name="connsiteY179" fmla="*/ 1989585 h 2224519"/>
                  <a:gd name="connsiteX180" fmla="*/ 311362 w 3299499"/>
                  <a:gd name="connsiteY180" fmla="*/ 2180503 h 2224519"/>
                  <a:gd name="connsiteX181" fmla="*/ 250235 w 3299499"/>
                  <a:gd name="connsiteY181" fmla="*/ 2142821 h 2224519"/>
                  <a:gd name="connsiteX182" fmla="*/ 220927 w 3299499"/>
                  <a:gd name="connsiteY182" fmla="*/ 1989584 h 2224519"/>
                  <a:gd name="connsiteX183" fmla="*/ 120444 w 3299499"/>
                  <a:gd name="connsiteY183" fmla="*/ 1909197 h 2224519"/>
                  <a:gd name="connsiteX184" fmla="*/ 65177 w 3299499"/>
                  <a:gd name="connsiteY184" fmla="*/ 1869004 h 2224519"/>
                  <a:gd name="connsiteX185" fmla="*/ 80251 w 3299499"/>
                  <a:gd name="connsiteY185" fmla="*/ 1673060 h 2224519"/>
                  <a:gd name="connsiteX186" fmla="*/ 205854 w 3299499"/>
                  <a:gd name="connsiteY186" fmla="*/ 1813738 h 2224519"/>
                  <a:gd name="connsiteX187" fmla="*/ 301314 w 3299499"/>
                  <a:gd name="connsiteY187" fmla="*/ 1974512 h 2224519"/>
                  <a:gd name="connsiteX188" fmla="*/ 326435 w 3299499"/>
                  <a:gd name="connsiteY188" fmla="*/ 1863979 h 2224519"/>
                  <a:gd name="connsiteX189" fmla="*/ 175710 w 3299499"/>
                  <a:gd name="connsiteY189" fmla="*/ 1517311 h 2224519"/>
                  <a:gd name="connsiteX190" fmla="*/ 150589 w 3299499"/>
                  <a:gd name="connsiteY190" fmla="*/ 1482143 h 2224519"/>
                  <a:gd name="connsiteX191" fmla="*/ 30008 w 3299499"/>
                  <a:gd name="connsiteY191" fmla="*/ 1642916 h 2224519"/>
                  <a:gd name="connsiteX192" fmla="*/ 19959 w 3299499"/>
                  <a:gd name="connsiteY192" fmla="*/ 1798665 h 2224519"/>
                  <a:gd name="connsiteX193" fmla="*/ 75227 w 3299499"/>
                  <a:gd name="connsiteY193" fmla="*/ 1301271 h 2224519"/>
                  <a:gd name="connsiteX194" fmla="*/ 175709 w 3299499"/>
                  <a:gd name="connsiteY194" fmla="*/ 1341465 h 2224519"/>
                  <a:gd name="connsiteX195" fmla="*/ 170685 w 3299499"/>
                  <a:gd name="connsiteY195" fmla="*/ 1125426 h 2224519"/>
                  <a:gd name="connsiteX196" fmla="*/ 95322 w 3299499"/>
                  <a:gd name="connsiteY196" fmla="*/ 1235957 h 2224519"/>
                  <a:gd name="connsiteX197" fmla="*/ 180733 w 3299499"/>
                  <a:gd name="connsiteY197" fmla="*/ 1045039 h 2224519"/>
                  <a:gd name="connsiteX198" fmla="*/ 276193 w 3299499"/>
                  <a:gd name="connsiteY198" fmla="*/ 864168 h 2224519"/>
                  <a:gd name="connsiteX199" fmla="*/ 471298 w 3299499"/>
                  <a:gd name="connsiteY199"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894083 w 3299499"/>
                  <a:gd name="connsiteY70" fmla="*/ 588430 h 2224519"/>
                  <a:gd name="connsiteX71" fmla="*/ 3035772 w 3299499"/>
                  <a:gd name="connsiteY71" fmla="*/ 684521 h 2224519"/>
                  <a:gd name="connsiteX72" fmla="*/ 2923046 w 3299499"/>
                  <a:gd name="connsiteY72" fmla="*/ 518092 h 2224519"/>
                  <a:gd name="connsiteX73" fmla="*/ 2894083 w 3299499"/>
                  <a:gd name="connsiteY73" fmla="*/ 439478 h 2224519"/>
                  <a:gd name="connsiteX74" fmla="*/ 3022347 w 3299499"/>
                  <a:gd name="connsiteY74" fmla="*/ 600842 h 2224519"/>
                  <a:gd name="connsiteX75" fmla="*/ 3146474 w 3299499"/>
                  <a:gd name="connsiteY75" fmla="*/ 824271 h 2224519"/>
                  <a:gd name="connsiteX76" fmla="*/ 3295297 w 3299499"/>
                  <a:gd name="connsiteY76" fmla="*/ 1254404 h 2224519"/>
                  <a:gd name="connsiteX77" fmla="*/ 3022994 w 3299499"/>
                  <a:gd name="connsiteY77" fmla="*/ 1569182 h 2224519"/>
                  <a:gd name="connsiteX78" fmla="*/ 2712657 w 3299499"/>
                  <a:gd name="connsiteY78" fmla="*/ 1572996 h 2224519"/>
                  <a:gd name="connsiteX79" fmla="*/ 2364994 w 3299499"/>
                  <a:gd name="connsiteY79" fmla="*/ 1739684 h 2224519"/>
                  <a:gd name="connsiteX80" fmla="*/ 1741107 w 3299499"/>
                  <a:gd name="connsiteY80" fmla="*/ 1953996 h 2224519"/>
                  <a:gd name="connsiteX81" fmla="*/ 1783969 w 3299499"/>
                  <a:gd name="connsiteY81" fmla="*/ 1796834 h 2224519"/>
                  <a:gd name="connsiteX82" fmla="*/ 1836357 w 3299499"/>
                  <a:gd name="connsiteY82" fmla="*/ 1606334 h 2224519"/>
                  <a:gd name="connsiteX83" fmla="*/ 2164969 w 3299499"/>
                  <a:gd name="connsiteY83" fmla="*/ 1577759 h 2224519"/>
                  <a:gd name="connsiteX84" fmla="*/ 2050669 w 3299499"/>
                  <a:gd name="connsiteY84" fmla="*/ 1434884 h 2224519"/>
                  <a:gd name="connsiteX85" fmla="*/ 2241169 w 3299499"/>
                  <a:gd name="connsiteY85" fmla="*/ 1339634 h 2224519"/>
                  <a:gd name="connsiteX86" fmla="*/ 2339650 w 3299499"/>
                  <a:gd name="connsiteY86" fmla="*/ 1482143 h 2224519"/>
                  <a:gd name="connsiteX87" fmla="*/ 2331894 w 3299499"/>
                  <a:gd name="connsiteY87" fmla="*/ 1673849 h 2224519"/>
                  <a:gd name="connsiteX88" fmla="*/ 2343788 w 3299499"/>
                  <a:gd name="connsiteY88" fmla="*/ 1428354 h 2224519"/>
                  <a:gd name="connsiteX89" fmla="*/ 2720306 w 3299499"/>
                  <a:gd name="connsiteY89" fmla="*/ 1293883 h 2224519"/>
                  <a:gd name="connsiteX90" fmla="*/ 2888869 w 3299499"/>
                  <a:gd name="connsiteY90" fmla="*/ 1406308 h 2224519"/>
                  <a:gd name="connsiteX91" fmla="*/ 2769954 w 3299499"/>
                  <a:gd name="connsiteY91" fmla="*/ 1300090 h 2224519"/>
                  <a:gd name="connsiteX92" fmla="*/ 2889945 w 3299499"/>
                  <a:gd name="connsiteY92" fmla="*/ 1304227 h 2224519"/>
                  <a:gd name="connsiteX93" fmla="*/ 3067860 w 3299499"/>
                  <a:gd name="connsiteY93" fmla="*/ 1432491 h 2224519"/>
                  <a:gd name="connsiteX94" fmla="*/ 3217093 w 3299499"/>
                  <a:gd name="connsiteY94" fmla="*/ 1277570 h 2224519"/>
                  <a:gd name="connsiteX95" fmla="*/ 3237501 w 3299499"/>
                  <a:gd name="connsiteY95" fmla="*/ 1072524 h 2224519"/>
                  <a:gd name="connsiteX96" fmla="*/ 3071998 w 3299499"/>
                  <a:gd name="connsiteY96" fmla="*/ 1386978 h 2224519"/>
                  <a:gd name="connsiteX97" fmla="*/ 3109236 w 3299499"/>
                  <a:gd name="connsiteY97" fmla="*/ 1312503 h 2224519"/>
                  <a:gd name="connsiteX98" fmla="*/ 2894083 w 3299499"/>
                  <a:gd name="connsiteY98" fmla="*/ 1266989 h 2224519"/>
                  <a:gd name="connsiteX99" fmla="*/ 2794782 w 3299499"/>
                  <a:gd name="connsiteY99" fmla="*/ 1204926 h 2224519"/>
                  <a:gd name="connsiteX100" fmla="*/ 2584069 w 3299499"/>
                  <a:gd name="connsiteY100" fmla="*/ 1239621 h 2224519"/>
                  <a:gd name="connsiteX101" fmla="*/ 2044267 w 3299499"/>
                  <a:gd name="connsiteY101" fmla="*/ 1386634 h 2224519"/>
                  <a:gd name="connsiteX102" fmla="*/ 2005425 w 3299499"/>
                  <a:gd name="connsiteY102" fmla="*/ 1225334 h 2224519"/>
                  <a:gd name="connsiteX103" fmla="*/ 2372137 w 3299499"/>
                  <a:gd name="connsiteY103" fmla="*/ 1108652 h 2224519"/>
                  <a:gd name="connsiteX104" fmla="*/ 2803144 w 3299499"/>
                  <a:gd name="connsiteY104" fmla="*/ 1101508 h 2224519"/>
                  <a:gd name="connsiteX105" fmla="*/ 2560257 w 3299499"/>
                  <a:gd name="connsiteY105" fmla="*/ 820521 h 2224519"/>
                  <a:gd name="connsiteX106" fmla="*/ 2226881 w 3299499"/>
                  <a:gd name="connsiteY106" fmla="*/ 1049121 h 2224519"/>
                  <a:gd name="connsiteX107" fmla="*/ 2105637 w 3299499"/>
                  <a:gd name="connsiteY107" fmla="*/ 967096 h 2224519"/>
                  <a:gd name="connsiteX108" fmla="*/ 1771168 w 3299499"/>
                  <a:gd name="connsiteY108" fmla="*/ 1203194 h 2224519"/>
                  <a:gd name="connsiteX109" fmla="*/ 1666272 w 3299499"/>
                  <a:gd name="connsiteY109" fmla="*/ 1103537 h 2224519"/>
                  <a:gd name="connsiteX110" fmla="*/ 1333340 w 3299499"/>
                  <a:gd name="connsiteY110" fmla="*/ 1505003 h 2224519"/>
                  <a:gd name="connsiteX111" fmla="*/ 1260930 w 3299499"/>
                  <a:gd name="connsiteY111" fmla="*/ 1457024 h 2224519"/>
                  <a:gd name="connsiteX112" fmla="*/ 1613074 w 3299499"/>
                  <a:gd name="connsiteY112" fmla="*/ 1076685 h 2224519"/>
                  <a:gd name="connsiteX113" fmla="*/ 1920715 w 3299499"/>
                  <a:gd name="connsiteY113" fmla="*/ 821267 h 2224519"/>
                  <a:gd name="connsiteX114" fmla="*/ 1829273 w 3299499"/>
                  <a:gd name="connsiteY114" fmla="*/ 817291 h 2224519"/>
                  <a:gd name="connsiteX115" fmla="*/ 1773614 w 3299499"/>
                  <a:gd name="connsiteY115" fmla="*/ 761632 h 2224519"/>
                  <a:gd name="connsiteX116" fmla="*/ 1456874 w 3299499"/>
                  <a:gd name="connsiteY116" fmla="*/ 1004847 h 2224519"/>
                  <a:gd name="connsiteX117" fmla="*/ 1527211 w 3299499"/>
                  <a:gd name="connsiteY117" fmla="*/ 753639 h 2224519"/>
                  <a:gd name="connsiteX118" fmla="*/ 1421703 w 3299499"/>
                  <a:gd name="connsiteY118" fmla="*/ 834026 h 2224519"/>
                  <a:gd name="connsiteX119" fmla="*/ 1512138 w 3299499"/>
                  <a:gd name="connsiteY119" fmla="*/ 834026 h 2224519"/>
                  <a:gd name="connsiteX120" fmla="*/ 1371461 w 3299499"/>
                  <a:gd name="connsiteY120" fmla="*/ 1019920 h 2224519"/>
                  <a:gd name="connsiteX121" fmla="*/ 1115228 w 3299499"/>
                  <a:gd name="connsiteY121" fmla="*/ 1246008 h 2224519"/>
                  <a:gd name="connsiteX122" fmla="*/ 907141 w 3299499"/>
                  <a:gd name="connsiteY122" fmla="*/ 1537410 h 2224519"/>
                  <a:gd name="connsiteX123" fmla="*/ 858995 w 3299499"/>
                  <a:gd name="connsiteY123" fmla="*/ 1612773 h 2224519"/>
                  <a:gd name="connsiteX124" fmla="*/ 1009720 w 3299499"/>
                  <a:gd name="connsiteY124" fmla="*/ 1909199 h 2224519"/>
                  <a:gd name="connsiteX125" fmla="*/ 1100156 w 3299499"/>
                  <a:gd name="connsiteY125" fmla="*/ 1889102 h 2224519"/>
                  <a:gd name="connsiteX126" fmla="*/ 1243117 w 3299499"/>
                  <a:gd name="connsiteY126" fmla="*/ 1429806 h 2224519"/>
                  <a:gd name="connsiteX127" fmla="*/ 1356169 w 3299499"/>
                  <a:gd name="connsiteY127" fmla="*/ 1501105 h 2224519"/>
                  <a:gd name="connsiteX128" fmla="*/ 1352194 w 3299499"/>
                  <a:gd name="connsiteY128" fmla="*/ 1596520 h 2224519"/>
                  <a:gd name="connsiteX129" fmla="*/ 1324384 w 3299499"/>
                  <a:gd name="connsiteY129" fmla="*/ 1770376 h 2224519"/>
                  <a:gd name="connsiteX130" fmla="*/ 1416465 w 3299499"/>
                  <a:gd name="connsiteY130" fmla="*/ 1910842 h 2224519"/>
                  <a:gd name="connsiteX131" fmla="*/ 1340269 w 3299499"/>
                  <a:gd name="connsiteY131" fmla="*/ 1640250 h 2224519"/>
                  <a:gd name="connsiteX132" fmla="*/ 1606637 w 3299499"/>
                  <a:gd name="connsiteY132" fmla="*/ 1513030 h 2224519"/>
                  <a:gd name="connsiteX133" fmla="*/ 1723643 w 3299499"/>
                  <a:gd name="connsiteY133" fmla="*/ 1293596 h 2224519"/>
                  <a:gd name="connsiteX134" fmla="*/ 1989073 w 3299499"/>
                  <a:gd name="connsiteY134" fmla="*/ 1262840 h 2224519"/>
                  <a:gd name="connsiteX135" fmla="*/ 1885956 w 3299499"/>
                  <a:gd name="connsiteY135" fmla="*/ 1550615 h 2224519"/>
                  <a:gd name="connsiteX136" fmla="*/ 1755393 w 3299499"/>
                  <a:gd name="connsiteY136" fmla="*/ 1719046 h 2224519"/>
                  <a:gd name="connsiteX137" fmla="*/ 1596312 w 3299499"/>
                  <a:gd name="connsiteY137" fmla="*/ 2013962 h 2224519"/>
                  <a:gd name="connsiteX138" fmla="*/ 1574831 w 3299499"/>
                  <a:gd name="connsiteY138" fmla="*/ 1921749 h 2224519"/>
                  <a:gd name="connsiteX139" fmla="*/ 1471464 w 3299499"/>
                  <a:gd name="connsiteY139" fmla="*/ 2065646 h 2224519"/>
                  <a:gd name="connsiteX140" fmla="*/ 1582781 w 3299499"/>
                  <a:gd name="connsiteY140" fmla="*/ 2133232 h 2224519"/>
                  <a:gd name="connsiteX141" fmla="*/ 1451584 w 3299499"/>
                  <a:gd name="connsiteY141" fmla="*/ 2200818 h 2224519"/>
                  <a:gd name="connsiteX142" fmla="*/ 1228948 w 3299499"/>
                  <a:gd name="connsiteY142" fmla="*/ 2208769 h 2224519"/>
                  <a:gd name="connsiteX143" fmla="*/ 982457 w 3299499"/>
                  <a:gd name="connsiteY143" fmla="*/ 2216722 h 2224519"/>
                  <a:gd name="connsiteX144" fmla="*/ 966555 w 3299499"/>
                  <a:gd name="connsiteY144" fmla="*/ 2137207 h 2224519"/>
                  <a:gd name="connsiteX145" fmla="*/ 1197143 w 3299499"/>
                  <a:gd name="connsiteY145" fmla="*/ 2161061 h 2224519"/>
                  <a:gd name="connsiteX146" fmla="*/ 1324364 w 3299499"/>
                  <a:gd name="connsiteY146" fmla="*/ 2141182 h 2224519"/>
                  <a:gd name="connsiteX147" fmla="*/ 1280632 w 3299499"/>
                  <a:gd name="connsiteY147" fmla="*/ 1954329 h 2224519"/>
                  <a:gd name="connsiteX148" fmla="*/ 1407852 w 3299499"/>
                  <a:gd name="connsiteY148" fmla="*/ 1926500 h 2224519"/>
                  <a:gd name="connsiteX149" fmla="*/ 1247453 w 3299499"/>
                  <a:gd name="connsiteY149" fmla="*/ 1884840 h 2224519"/>
                  <a:gd name="connsiteX150" fmla="*/ 1182614 w 3299499"/>
                  <a:gd name="connsiteY150" fmla="*/ 2054900 h 2224519"/>
                  <a:gd name="connsiteX151" fmla="*/ 1024793 w 3299499"/>
                  <a:gd name="connsiteY151" fmla="*/ 2120214 h 2224519"/>
                  <a:gd name="connsiteX152" fmla="*/ 884116 w 3299499"/>
                  <a:gd name="connsiteY152" fmla="*/ 1758474 h 2224519"/>
                  <a:gd name="connsiteX153" fmla="*/ 843922 w 3299499"/>
                  <a:gd name="connsiteY153" fmla="*/ 2069973 h 2224519"/>
                  <a:gd name="connsiteX154" fmla="*/ 703246 w 3299499"/>
                  <a:gd name="connsiteY154" fmla="*/ 1657991 h 2224519"/>
                  <a:gd name="connsiteX155" fmla="*/ 803729 w 3299499"/>
                  <a:gd name="connsiteY155" fmla="*/ 1406782 h 2224519"/>
                  <a:gd name="connsiteX156" fmla="*/ 884115 w 3299499"/>
                  <a:gd name="connsiteY156" fmla="*/ 1246008 h 2224519"/>
                  <a:gd name="connsiteX157" fmla="*/ 1160446 w 3299499"/>
                  <a:gd name="connsiteY157" fmla="*/ 1125427 h 2224519"/>
                  <a:gd name="connsiteX158" fmla="*/ 1637744 w 3299499"/>
                  <a:gd name="connsiteY158" fmla="*/ 648131 h 2224519"/>
                  <a:gd name="connsiteX159" fmla="*/ 1763348 w 3299499"/>
                  <a:gd name="connsiteY159" fmla="*/ 336632 h 2224519"/>
                  <a:gd name="connsiteX160" fmla="*/ 1642768 w 3299499"/>
                  <a:gd name="connsiteY160" fmla="*/ 376825 h 2224519"/>
                  <a:gd name="connsiteX161" fmla="*/ 1451848 w 3299499"/>
                  <a:gd name="connsiteY161" fmla="*/ 658179 h 2224519"/>
                  <a:gd name="connsiteX162" fmla="*/ 1170498 w 3299499"/>
                  <a:gd name="connsiteY162" fmla="*/ 497404 h 2224519"/>
                  <a:gd name="connsiteX163" fmla="*/ 1200641 w 3299499"/>
                  <a:gd name="connsiteY163" fmla="*/ 633056 h 2224519"/>
                  <a:gd name="connsiteX164" fmla="*/ 1115230 w 3299499"/>
                  <a:gd name="connsiteY164" fmla="*/ 869194 h 2224519"/>
                  <a:gd name="connsiteX165" fmla="*/ 1100158 w 3299499"/>
                  <a:gd name="connsiteY165" fmla="*/ 1004845 h 2224519"/>
                  <a:gd name="connsiteX166" fmla="*/ 904215 w 3299499"/>
                  <a:gd name="connsiteY166" fmla="*/ 1014893 h 2224519"/>
                  <a:gd name="connsiteX167" fmla="*/ 929336 w 3299499"/>
                  <a:gd name="connsiteY167" fmla="*/ 1175667 h 2224519"/>
                  <a:gd name="connsiteX168" fmla="*/ 708272 w 3299499"/>
                  <a:gd name="connsiteY168" fmla="*/ 984749 h 2224519"/>
                  <a:gd name="connsiteX169" fmla="*/ 607789 w 3299499"/>
                  <a:gd name="connsiteY169" fmla="*/ 914411 h 2224519"/>
                  <a:gd name="connsiteX170" fmla="*/ 809594 w 3299499"/>
                  <a:gd name="connsiteY170" fmla="*/ 1313832 h 2224519"/>
                  <a:gd name="connsiteX171" fmla="*/ 512330 w 3299499"/>
                  <a:gd name="connsiteY171" fmla="*/ 1356538 h 2224519"/>
                  <a:gd name="connsiteX172" fmla="*/ 647983 w 3299499"/>
                  <a:gd name="connsiteY172" fmla="*/ 1874028 h 2224519"/>
                  <a:gd name="connsiteX173" fmla="*/ 537449 w 3299499"/>
                  <a:gd name="connsiteY173" fmla="*/ 1798666 h 2224519"/>
                  <a:gd name="connsiteX174" fmla="*/ 391749 w 3299499"/>
                  <a:gd name="connsiteY174" fmla="*/ 1733351 h 2224519"/>
                  <a:gd name="connsiteX175" fmla="*/ 230975 w 3299499"/>
                  <a:gd name="connsiteY175" fmla="*/ 1436924 h 2224519"/>
                  <a:gd name="connsiteX176" fmla="*/ 356580 w 3299499"/>
                  <a:gd name="connsiteY176" fmla="*/ 1668037 h 2224519"/>
                  <a:gd name="connsiteX177" fmla="*/ 431942 w 3299499"/>
                  <a:gd name="connsiteY177" fmla="*/ 1833835 h 2224519"/>
                  <a:gd name="connsiteX178" fmla="*/ 527402 w 3299499"/>
                  <a:gd name="connsiteY178" fmla="*/ 1874028 h 2224519"/>
                  <a:gd name="connsiteX179" fmla="*/ 507305 w 3299499"/>
                  <a:gd name="connsiteY179" fmla="*/ 1989585 h 2224519"/>
                  <a:gd name="connsiteX180" fmla="*/ 311362 w 3299499"/>
                  <a:gd name="connsiteY180" fmla="*/ 2180503 h 2224519"/>
                  <a:gd name="connsiteX181" fmla="*/ 250235 w 3299499"/>
                  <a:gd name="connsiteY181" fmla="*/ 2142821 h 2224519"/>
                  <a:gd name="connsiteX182" fmla="*/ 220927 w 3299499"/>
                  <a:gd name="connsiteY182" fmla="*/ 1989584 h 2224519"/>
                  <a:gd name="connsiteX183" fmla="*/ 120444 w 3299499"/>
                  <a:gd name="connsiteY183" fmla="*/ 1909197 h 2224519"/>
                  <a:gd name="connsiteX184" fmla="*/ 65177 w 3299499"/>
                  <a:gd name="connsiteY184" fmla="*/ 1869004 h 2224519"/>
                  <a:gd name="connsiteX185" fmla="*/ 80251 w 3299499"/>
                  <a:gd name="connsiteY185" fmla="*/ 1673060 h 2224519"/>
                  <a:gd name="connsiteX186" fmla="*/ 205854 w 3299499"/>
                  <a:gd name="connsiteY186" fmla="*/ 1813738 h 2224519"/>
                  <a:gd name="connsiteX187" fmla="*/ 301314 w 3299499"/>
                  <a:gd name="connsiteY187" fmla="*/ 1974512 h 2224519"/>
                  <a:gd name="connsiteX188" fmla="*/ 326435 w 3299499"/>
                  <a:gd name="connsiteY188" fmla="*/ 1863979 h 2224519"/>
                  <a:gd name="connsiteX189" fmla="*/ 175710 w 3299499"/>
                  <a:gd name="connsiteY189" fmla="*/ 1517311 h 2224519"/>
                  <a:gd name="connsiteX190" fmla="*/ 150589 w 3299499"/>
                  <a:gd name="connsiteY190" fmla="*/ 1482143 h 2224519"/>
                  <a:gd name="connsiteX191" fmla="*/ 30008 w 3299499"/>
                  <a:gd name="connsiteY191" fmla="*/ 1642916 h 2224519"/>
                  <a:gd name="connsiteX192" fmla="*/ 19959 w 3299499"/>
                  <a:gd name="connsiteY192" fmla="*/ 1798665 h 2224519"/>
                  <a:gd name="connsiteX193" fmla="*/ 75227 w 3299499"/>
                  <a:gd name="connsiteY193" fmla="*/ 1301271 h 2224519"/>
                  <a:gd name="connsiteX194" fmla="*/ 175709 w 3299499"/>
                  <a:gd name="connsiteY194" fmla="*/ 1341465 h 2224519"/>
                  <a:gd name="connsiteX195" fmla="*/ 170685 w 3299499"/>
                  <a:gd name="connsiteY195" fmla="*/ 1125426 h 2224519"/>
                  <a:gd name="connsiteX196" fmla="*/ 95322 w 3299499"/>
                  <a:gd name="connsiteY196" fmla="*/ 1235957 h 2224519"/>
                  <a:gd name="connsiteX197" fmla="*/ 180733 w 3299499"/>
                  <a:gd name="connsiteY197" fmla="*/ 1045039 h 2224519"/>
                  <a:gd name="connsiteX198" fmla="*/ 276193 w 3299499"/>
                  <a:gd name="connsiteY198" fmla="*/ 864168 h 2224519"/>
                  <a:gd name="connsiteX199" fmla="*/ 471298 w 3299499"/>
                  <a:gd name="connsiteY199"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803057 w 3299499"/>
                  <a:gd name="connsiteY70" fmla="*/ 509816 h 2224519"/>
                  <a:gd name="connsiteX71" fmla="*/ 2894083 w 3299499"/>
                  <a:gd name="connsiteY71" fmla="*/ 588430 h 2224519"/>
                  <a:gd name="connsiteX72" fmla="*/ 3035772 w 3299499"/>
                  <a:gd name="connsiteY72" fmla="*/ 684521 h 2224519"/>
                  <a:gd name="connsiteX73" fmla="*/ 2923046 w 3299499"/>
                  <a:gd name="connsiteY73" fmla="*/ 518092 h 2224519"/>
                  <a:gd name="connsiteX74" fmla="*/ 2894083 w 3299499"/>
                  <a:gd name="connsiteY74" fmla="*/ 439478 h 2224519"/>
                  <a:gd name="connsiteX75" fmla="*/ 3022347 w 3299499"/>
                  <a:gd name="connsiteY75" fmla="*/ 600842 h 2224519"/>
                  <a:gd name="connsiteX76" fmla="*/ 3146474 w 3299499"/>
                  <a:gd name="connsiteY76" fmla="*/ 824271 h 2224519"/>
                  <a:gd name="connsiteX77" fmla="*/ 3295297 w 3299499"/>
                  <a:gd name="connsiteY77" fmla="*/ 1254404 h 2224519"/>
                  <a:gd name="connsiteX78" fmla="*/ 3022994 w 3299499"/>
                  <a:gd name="connsiteY78" fmla="*/ 1569182 h 2224519"/>
                  <a:gd name="connsiteX79" fmla="*/ 2712657 w 3299499"/>
                  <a:gd name="connsiteY79" fmla="*/ 1572996 h 2224519"/>
                  <a:gd name="connsiteX80" fmla="*/ 2364994 w 3299499"/>
                  <a:gd name="connsiteY80" fmla="*/ 1739684 h 2224519"/>
                  <a:gd name="connsiteX81" fmla="*/ 1741107 w 3299499"/>
                  <a:gd name="connsiteY81" fmla="*/ 1953996 h 2224519"/>
                  <a:gd name="connsiteX82" fmla="*/ 1783969 w 3299499"/>
                  <a:gd name="connsiteY82" fmla="*/ 1796834 h 2224519"/>
                  <a:gd name="connsiteX83" fmla="*/ 1836357 w 3299499"/>
                  <a:gd name="connsiteY83" fmla="*/ 1606334 h 2224519"/>
                  <a:gd name="connsiteX84" fmla="*/ 2164969 w 3299499"/>
                  <a:gd name="connsiteY84" fmla="*/ 1577759 h 2224519"/>
                  <a:gd name="connsiteX85" fmla="*/ 2050669 w 3299499"/>
                  <a:gd name="connsiteY85" fmla="*/ 1434884 h 2224519"/>
                  <a:gd name="connsiteX86" fmla="*/ 2241169 w 3299499"/>
                  <a:gd name="connsiteY86" fmla="*/ 1339634 h 2224519"/>
                  <a:gd name="connsiteX87" fmla="*/ 2339650 w 3299499"/>
                  <a:gd name="connsiteY87" fmla="*/ 1482143 h 2224519"/>
                  <a:gd name="connsiteX88" fmla="*/ 2331894 w 3299499"/>
                  <a:gd name="connsiteY88" fmla="*/ 1673849 h 2224519"/>
                  <a:gd name="connsiteX89" fmla="*/ 2343788 w 3299499"/>
                  <a:gd name="connsiteY89" fmla="*/ 1428354 h 2224519"/>
                  <a:gd name="connsiteX90" fmla="*/ 2720306 w 3299499"/>
                  <a:gd name="connsiteY90" fmla="*/ 1293883 h 2224519"/>
                  <a:gd name="connsiteX91" fmla="*/ 2888869 w 3299499"/>
                  <a:gd name="connsiteY91" fmla="*/ 1406308 h 2224519"/>
                  <a:gd name="connsiteX92" fmla="*/ 2769954 w 3299499"/>
                  <a:gd name="connsiteY92" fmla="*/ 1300090 h 2224519"/>
                  <a:gd name="connsiteX93" fmla="*/ 2889945 w 3299499"/>
                  <a:gd name="connsiteY93" fmla="*/ 1304227 h 2224519"/>
                  <a:gd name="connsiteX94" fmla="*/ 3067860 w 3299499"/>
                  <a:gd name="connsiteY94" fmla="*/ 1432491 h 2224519"/>
                  <a:gd name="connsiteX95" fmla="*/ 3217093 w 3299499"/>
                  <a:gd name="connsiteY95" fmla="*/ 1277570 h 2224519"/>
                  <a:gd name="connsiteX96" fmla="*/ 3237501 w 3299499"/>
                  <a:gd name="connsiteY96" fmla="*/ 1072524 h 2224519"/>
                  <a:gd name="connsiteX97" fmla="*/ 3071998 w 3299499"/>
                  <a:gd name="connsiteY97" fmla="*/ 1386978 h 2224519"/>
                  <a:gd name="connsiteX98" fmla="*/ 3109236 w 3299499"/>
                  <a:gd name="connsiteY98" fmla="*/ 1312503 h 2224519"/>
                  <a:gd name="connsiteX99" fmla="*/ 2894083 w 3299499"/>
                  <a:gd name="connsiteY99" fmla="*/ 1266989 h 2224519"/>
                  <a:gd name="connsiteX100" fmla="*/ 2794782 w 3299499"/>
                  <a:gd name="connsiteY100" fmla="*/ 1204926 h 2224519"/>
                  <a:gd name="connsiteX101" fmla="*/ 2584069 w 3299499"/>
                  <a:gd name="connsiteY101" fmla="*/ 1239621 h 2224519"/>
                  <a:gd name="connsiteX102" fmla="*/ 2044267 w 3299499"/>
                  <a:gd name="connsiteY102" fmla="*/ 1386634 h 2224519"/>
                  <a:gd name="connsiteX103" fmla="*/ 2005425 w 3299499"/>
                  <a:gd name="connsiteY103" fmla="*/ 1225334 h 2224519"/>
                  <a:gd name="connsiteX104" fmla="*/ 2372137 w 3299499"/>
                  <a:gd name="connsiteY104" fmla="*/ 1108652 h 2224519"/>
                  <a:gd name="connsiteX105" fmla="*/ 2803144 w 3299499"/>
                  <a:gd name="connsiteY105" fmla="*/ 1101508 h 2224519"/>
                  <a:gd name="connsiteX106" fmla="*/ 2560257 w 3299499"/>
                  <a:gd name="connsiteY106" fmla="*/ 820521 h 2224519"/>
                  <a:gd name="connsiteX107" fmla="*/ 2226881 w 3299499"/>
                  <a:gd name="connsiteY107" fmla="*/ 1049121 h 2224519"/>
                  <a:gd name="connsiteX108" fmla="*/ 2105637 w 3299499"/>
                  <a:gd name="connsiteY108" fmla="*/ 967096 h 2224519"/>
                  <a:gd name="connsiteX109" fmla="*/ 1771168 w 3299499"/>
                  <a:gd name="connsiteY109" fmla="*/ 1203194 h 2224519"/>
                  <a:gd name="connsiteX110" fmla="*/ 1666272 w 3299499"/>
                  <a:gd name="connsiteY110" fmla="*/ 1103537 h 2224519"/>
                  <a:gd name="connsiteX111" fmla="*/ 1333340 w 3299499"/>
                  <a:gd name="connsiteY111" fmla="*/ 1505003 h 2224519"/>
                  <a:gd name="connsiteX112" fmla="*/ 1260930 w 3299499"/>
                  <a:gd name="connsiteY112" fmla="*/ 1457024 h 2224519"/>
                  <a:gd name="connsiteX113" fmla="*/ 1613074 w 3299499"/>
                  <a:gd name="connsiteY113" fmla="*/ 1076685 h 2224519"/>
                  <a:gd name="connsiteX114" fmla="*/ 1920715 w 3299499"/>
                  <a:gd name="connsiteY114" fmla="*/ 821267 h 2224519"/>
                  <a:gd name="connsiteX115" fmla="*/ 1829273 w 3299499"/>
                  <a:gd name="connsiteY115" fmla="*/ 817291 h 2224519"/>
                  <a:gd name="connsiteX116" fmla="*/ 1773614 w 3299499"/>
                  <a:gd name="connsiteY116" fmla="*/ 761632 h 2224519"/>
                  <a:gd name="connsiteX117" fmla="*/ 1456874 w 3299499"/>
                  <a:gd name="connsiteY117" fmla="*/ 1004847 h 2224519"/>
                  <a:gd name="connsiteX118" fmla="*/ 1527211 w 3299499"/>
                  <a:gd name="connsiteY118" fmla="*/ 753639 h 2224519"/>
                  <a:gd name="connsiteX119" fmla="*/ 1421703 w 3299499"/>
                  <a:gd name="connsiteY119" fmla="*/ 834026 h 2224519"/>
                  <a:gd name="connsiteX120" fmla="*/ 1512138 w 3299499"/>
                  <a:gd name="connsiteY120" fmla="*/ 834026 h 2224519"/>
                  <a:gd name="connsiteX121" fmla="*/ 1371461 w 3299499"/>
                  <a:gd name="connsiteY121" fmla="*/ 1019920 h 2224519"/>
                  <a:gd name="connsiteX122" fmla="*/ 1115228 w 3299499"/>
                  <a:gd name="connsiteY122" fmla="*/ 1246008 h 2224519"/>
                  <a:gd name="connsiteX123" fmla="*/ 907141 w 3299499"/>
                  <a:gd name="connsiteY123" fmla="*/ 1537410 h 2224519"/>
                  <a:gd name="connsiteX124" fmla="*/ 858995 w 3299499"/>
                  <a:gd name="connsiteY124" fmla="*/ 1612773 h 2224519"/>
                  <a:gd name="connsiteX125" fmla="*/ 1009720 w 3299499"/>
                  <a:gd name="connsiteY125" fmla="*/ 1909199 h 2224519"/>
                  <a:gd name="connsiteX126" fmla="*/ 1100156 w 3299499"/>
                  <a:gd name="connsiteY126" fmla="*/ 1889102 h 2224519"/>
                  <a:gd name="connsiteX127" fmla="*/ 1243117 w 3299499"/>
                  <a:gd name="connsiteY127" fmla="*/ 1429806 h 2224519"/>
                  <a:gd name="connsiteX128" fmla="*/ 1356169 w 3299499"/>
                  <a:gd name="connsiteY128" fmla="*/ 1501105 h 2224519"/>
                  <a:gd name="connsiteX129" fmla="*/ 1352194 w 3299499"/>
                  <a:gd name="connsiteY129" fmla="*/ 1596520 h 2224519"/>
                  <a:gd name="connsiteX130" fmla="*/ 1324384 w 3299499"/>
                  <a:gd name="connsiteY130" fmla="*/ 1770376 h 2224519"/>
                  <a:gd name="connsiteX131" fmla="*/ 1416465 w 3299499"/>
                  <a:gd name="connsiteY131" fmla="*/ 1910842 h 2224519"/>
                  <a:gd name="connsiteX132" fmla="*/ 1340269 w 3299499"/>
                  <a:gd name="connsiteY132" fmla="*/ 1640250 h 2224519"/>
                  <a:gd name="connsiteX133" fmla="*/ 1606637 w 3299499"/>
                  <a:gd name="connsiteY133" fmla="*/ 1513030 h 2224519"/>
                  <a:gd name="connsiteX134" fmla="*/ 1723643 w 3299499"/>
                  <a:gd name="connsiteY134" fmla="*/ 1293596 h 2224519"/>
                  <a:gd name="connsiteX135" fmla="*/ 1989073 w 3299499"/>
                  <a:gd name="connsiteY135" fmla="*/ 1262840 h 2224519"/>
                  <a:gd name="connsiteX136" fmla="*/ 1885956 w 3299499"/>
                  <a:gd name="connsiteY136" fmla="*/ 1550615 h 2224519"/>
                  <a:gd name="connsiteX137" fmla="*/ 1755393 w 3299499"/>
                  <a:gd name="connsiteY137" fmla="*/ 1719046 h 2224519"/>
                  <a:gd name="connsiteX138" fmla="*/ 1596312 w 3299499"/>
                  <a:gd name="connsiteY138" fmla="*/ 2013962 h 2224519"/>
                  <a:gd name="connsiteX139" fmla="*/ 1574831 w 3299499"/>
                  <a:gd name="connsiteY139" fmla="*/ 1921749 h 2224519"/>
                  <a:gd name="connsiteX140" fmla="*/ 1471464 w 3299499"/>
                  <a:gd name="connsiteY140" fmla="*/ 2065646 h 2224519"/>
                  <a:gd name="connsiteX141" fmla="*/ 1582781 w 3299499"/>
                  <a:gd name="connsiteY141" fmla="*/ 2133232 h 2224519"/>
                  <a:gd name="connsiteX142" fmla="*/ 1451584 w 3299499"/>
                  <a:gd name="connsiteY142" fmla="*/ 2200818 h 2224519"/>
                  <a:gd name="connsiteX143" fmla="*/ 1228948 w 3299499"/>
                  <a:gd name="connsiteY143" fmla="*/ 2208769 h 2224519"/>
                  <a:gd name="connsiteX144" fmla="*/ 982457 w 3299499"/>
                  <a:gd name="connsiteY144" fmla="*/ 2216722 h 2224519"/>
                  <a:gd name="connsiteX145" fmla="*/ 966555 w 3299499"/>
                  <a:gd name="connsiteY145" fmla="*/ 2137207 h 2224519"/>
                  <a:gd name="connsiteX146" fmla="*/ 1197143 w 3299499"/>
                  <a:gd name="connsiteY146" fmla="*/ 2161061 h 2224519"/>
                  <a:gd name="connsiteX147" fmla="*/ 1324364 w 3299499"/>
                  <a:gd name="connsiteY147" fmla="*/ 2141182 h 2224519"/>
                  <a:gd name="connsiteX148" fmla="*/ 1280632 w 3299499"/>
                  <a:gd name="connsiteY148" fmla="*/ 1954329 h 2224519"/>
                  <a:gd name="connsiteX149" fmla="*/ 1407852 w 3299499"/>
                  <a:gd name="connsiteY149" fmla="*/ 1926500 h 2224519"/>
                  <a:gd name="connsiteX150" fmla="*/ 1247453 w 3299499"/>
                  <a:gd name="connsiteY150" fmla="*/ 1884840 h 2224519"/>
                  <a:gd name="connsiteX151" fmla="*/ 1182614 w 3299499"/>
                  <a:gd name="connsiteY151" fmla="*/ 2054900 h 2224519"/>
                  <a:gd name="connsiteX152" fmla="*/ 1024793 w 3299499"/>
                  <a:gd name="connsiteY152" fmla="*/ 2120214 h 2224519"/>
                  <a:gd name="connsiteX153" fmla="*/ 884116 w 3299499"/>
                  <a:gd name="connsiteY153" fmla="*/ 1758474 h 2224519"/>
                  <a:gd name="connsiteX154" fmla="*/ 843922 w 3299499"/>
                  <a:gd name="connsiteY154" fmla="*/ 2069973 h 2224519"/>
                  <a:gd name="connsiteX155" fmla="*/ 703246 w 3299499"/>
                  <a:gd name="connsiteY155" fmla="*/ 1657991 h 2224519"/>
                  <a:gd name="connsiteX156" fmla="*/ 803729 w 3299499"/>
                  <a:gd name="connsiteY156" fmla="*/ 1406782 h 2224519"/>
                  <a:gd name="connsiteX157" fmla="*/ 884115 w 3299499"/>
                  <a:gd name="connsiteY157" fmla="*/ 1246008 h 2224519"/>
                  <a:gd name="connsiteX158" fmla="*/ 1160446 w 3299499"/>
                  <a:gd name="connsiteY158" fmla="*/ 1125427 h 2224519"/>
                  <a:gd name="connsiteX159" fmla="*/ 1637744 w 3299499"/>
                  <a:gd name="connsiteY159" fmla="*/ 648131 h 2224519"/>
                  <a:gd name="connsiteX160" fmla="*/ 1763348 w 3299499"/>
                  <a:gd name="connsiteY160" fmla="*/ 336632 h 2224519"/>
                  <a:gd name="connsiteX161" fmla="*/ 1642768 w 3299499"/>
                  <a:gd name="connsiteY161" fmla="*/ 376825 h 2224519"/>
                  <a:gd name="connsiteX162" fmla="*/ 1451848 w 3299499"/>
                  <a:gd name="connsiteY162" fmla="*/ 658179 h 2224519"/>
                  <a:gd name="connsiteX163" fmla="*/ 1170498 w 3299499"/>
                  <a:gd name="connsiteY163" fmla="*/ 497404 h 2224519"/>
                  <a:gd name="connsiteX164" fmla="*/ 1200641 w 3299499"/>
                  <a:gd name="connsiteY164" fmla="*/ 633056 h 2224519"/>
                  <a:gd name="connsiteX165" fmla="*/ 1115230 w 3299499"/>
                  <a:gd name="connsiteY165" fmla="*/ 869194 h 2224519"/>
                  <a:gd name="connsiteX166" fmla="*/ 1100158 w 3299499"/>
                  <a:gd name="connsiteY166" fmla="*/ 1004845 h 2224519"/>
                  <a:gd name="connsiteX167" fmla="*/ 904215 w 3299499"/>
                  <a:gd name="connsiteY167" fmla="*/ 1014893 h 2224519"/>
                  <a:gd name="connsiteX168" fmla="*/ 929336 w 3299499"/>
                  <a:gd name="connsiteY168" fmla="*/ 1175667 h 2224519"/>
                  <a:gd name="connsiteX169" fmla="*/ 708272 w 3299499"/>
                  <a:gd name="connsiteY169" fmla="*/ 984749 h 2224519"/>
                  <a:gd name="connsiteX170" fmla="*/ 607789 w 3299499"/>
                  <a:gd name="connsiteY170" fmla="*/ 914411 h 2224519"/>
                  <a:gd name="connsiteX171" fmla="*/ 809594 w 3299499"/>
                  <a:gd name="connsiteY171" fmla="*/ 1313832 h 2224519"/>
                  <a:gd name="connsiteX172" fmla="*/ 512330 w 3299499"/>
                  <a:gd name="connsiteY172" fmla="*/ 1356538 h 2224519"/>
                  <a:gd name="connsiteX173" fmla="*/ 647983 w 3299499"/>
                  <a:gd name="connsiteY173" fmla="*/ 1874028 h 2224519"/>
                  <a:gd name="connsiteX174" fmla="*/ 537449 w 3299499"/>
                  <a:gd name="connsiteY174" fmla="*/ 1798666 h 2224519"/>
                  <a:gd name="connsiteX175" fmla="*/ 391749 w 3299499"/>
                  <a:gd name="connsiteY175" fmla="*/ 1733351 h 2224519"/>
                  <a:gd name="connsiteX176" fmla="*/ 230975 w 3299499"/>
                  <a:gd name="connsiteY176" fmla="*/ 1436924 h 2224519"/>
                  <a:gd name="connsiteX177" fmla="*/ 356580 w 3299499"/>
                  <a:gd name="connsiteY177" fmla="*/ 1668037 h 2224519"/>
                  <a:gd name="connsiteX178" fmla="*/ 431942 w 3299499"/>
                  <a:gd name="connsiteY178" fmla="*/ 1833835 h 2224519"/>
                  <a:gd name="connsiteX179" fmla="*/ 527402 w 3299499"/>
                  <a:gd name="connsiteY179" fmla="*/ 1874028 h 2224519"/>
                  <a:gd name="connsiteX180" fmla="*/ 507305 w 3299499"/>
                  <a:gd name="connsiteY180" fmla="*/ 1989585 h 2224519"/>
                  <a:gd name="connsiteX181" fmla="*/ 311362 w 3299499"/>
                  <a:gd name="connsiteY181" fmla="*/ 2180503 h 2224519"/>
                  <a:gd name="connsiteX182" fmla="*/ 250235 w 3299499"/>
                  <a:gd name="connsiteY182" fmla="*/ 2142821 h 2224519"/>
                  <a:gd name="connsiteX183" fmla="*/ 220927 w 3299499"/>
                  <a:gd name="connsiteY183" fmla="*/ 1989584 h 2224519"/>
                  <a:gd name="connsiteX184" fmla="*/ 120444 w 3299499"/>
                  <a:gd name="connsiteY184" fmla="*/ 1909197 h 2224519"/>
                  <a:gd name="connsiteX185" fmla="*/ 65177 w 3299499"/>
                  <a:gd name="connsiteY185" fmla="*/ 1869004 h 2224519"/>
                  <a:gd name="connsiteX186" fmla="*/ 80251 w 3299499"/>
                  <a:gd name="connsiteY186" fmla="*/ 1673060 h 2224519"/>
                  <a:gd name="connsiteX187" fmla="*/ 205854 w 3299499"/>
                  <a:gd name="connsiteY187" fmla="*/ 1813738 h 2224519"/>
                  <a:gd name="connsiteX188" fmla="*/ 301314 w 3299499"/>
                  <a:gd name="connsiteY188" fmla="*/ 1974512 h 2224519"/>
                  <a:gd name="connsiteX189" fmla="*/ 326435 w 3299499"/>
                  <a:gd name="connsiteY189" fmla="*/ 1863979 h 2224519"/>
                  <a:gd name="connsiteX190" fmla="*/ 175710 w 3299499"/>
                  <a:gd name="connsiteY190" fmla="*/ 1517311 h 2224519"/>
                  <a:gd name="connsiteX191" fmla="*/ 150589 w 3299499"/>
                  <a:gd name="connsiteY191" fmla="*/ 1482143 h 2224519"/>
                  <a:gd name="connsiteX192" fmla="*/ 30008 w 3299499"/>
                  <a:gd name="connsiteY192" fmla="*/ 1642916 h 2224519"/>
                  <a:gd name="connsiteX193" fmla="*/ 19959 w 3299499"/>
                  <a:gd name="connsiteY193" fmla="*/ 1798665 h 2224519"/>
                  <a:gd name="connsiteX194" fmla="*/ 75227 w 3299499"/>
                  <a:gd name="connsiteY194" fmla="*/ 1301271 h 2224519"/>
                  <a:gd name="connsiteX195" fmla="*/ 175709 w 3299499"/>
                  <a:gd name="connsiteY195" fmla="*/ 1341465 h 2224519"/>
                  <a:gd name="connsiteX196" fmla="*/ 170685 w 3299499"/>
                  <a:gd name="connsiteY196" fmla="*/ 1125426 h 2224519"/>
                  <a:gd name="connsiteX197" fmla="*/ 95322 w 3299499"/>
                  <a:gd name="connsiteY197" fmla="*/ 1235957 h 2224519"/>
                  <a:gd name="connsiteX198" fmla="*/ 180733 w 3299499"/>
                  <a:gd name="connsiteY198" fmla="*/ 1045039 h 2224519"/>
                  <a:gd name="connsiteX199" fmla="*/ 276193 w 3299499"/>
                  <a:gd name="connsiteY199" fmla="*/ 864168 h 2224519"/>
                  <a:gd name="connsiteX200" fmla="*/ 471298 w 3299499"/>
                  <a:gd name="connsiteY200"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732718 w 3299499"/>
                  <a:gd name="connsiteY70" fmla="*/ 447753 h 2224519"/>
                  <a:gd name="connsiteX71" fmla="*/ 2894083 w 3299499"/>
                  <a:gd name="connsiteY71" fmla="*/ 588430 h 2224519"/>
                  <a:gd name="connsiteX72" fmla="*/ 3035772 w 3299499"/>
                  <a:gd name="connsiteY72" fmla="*/ 684521 h 2224519"/>
                  <a:gd name="connsiteX73" fmla="*/ 2923046 w 3299499"/>
                  <a:gd name="connsiteY73" fmla="*/ 518092 h 2224519"/>
                  <a:gd name="connsiteX74" fmla="*/ 2894083 w 3299499"/>
                  <a:gd name="connsiteY74" fmla="*/ 439478 h 2224519"/>
                  <a:gd name="connsiteX75" fmla="*/ 3022347 w 3299499"/>
                  <a:gd name="connsiteY75" fmla="*/ 600842 h 2224519"/>
                  <a:gd name="connsiteX76" fmla="*/ 3146474 w 3299499"/>
                  <a:gd name="connsiteY76" fmla="*/ 824271 h 2224519"/>
                  <a:gd name="connsiteX77" fmla="*/ 3295297 w 3299499"/>
                  <a:gd name="connsiteY77" fmla="*/ 1254404 h 2224519"/>
                  <a:gd name="connsiteX78" fmla="*/ 3022994 w 3299499"/>
                  <a:gd name="connsiteY78" fmla="*/ 1569182 h 2224519"/>
                  <a:gd name="connsiteX79" fmla="*/ 2712657 w 3299499"/>
                  <a:gd name="connsiteY79" fmla="*/ 1572996 h 2224519"/>
                  <a:gd name="connsiteX80" fmla="*/ 2364994 w 3299499"/>
                  <a:gd name="connsiteY80" fmla="*/ 1739684 h 2224519"/>
                  <a:gd name="connsiteX81" fmla="*/ 1741107 w 3299499"/>
                  <a:gd name="connsiteY81" fmla="*/ 1953996 h 2224519"/>
                  <a:gd name="connsiteX82" fmla="*/ 1783969 w 3299499"/>
                  <a:gd name="connsiteY82" fmla="*/ 1796834 h 2224519"/>
                  <a:gd name="connsiteX83" fmla="*/ 1836357 w 3299499"/>
                  <a:gd name="connsiteY83" fmla="*/ 1606334 h 2224519"/>
                  <a:gd name="connsiteX84" fmla="*/ 2164969 w 3299499"/>
                  <a:gd name="connsiteY84" fmla="*/ 1577759 h 2224519"/>
                  <a:gd name="connsiteX85" fmla="*/ 2050669 w 3299499"/>
                  <a:gd name="connsiteY85" fmla="*/ 1434884 h 2224519"/>
                  <a:gd name="connsiteX86" fmla="*/ 2241169 w 3299499"/>
                  <a:gd name="connsiteY86" fmla="*/ 1339634 h 2224519"/>
                  <a:gd name="connsiteX87" fmla="*/ 2339650 w 3299499"/>
                  <a:gd name="connsiteY87" fmla="*/ 1482143 h 2224519"/>
                  <a:gd name="connsiteX88" fmla="*/ 2331894 w 3299499"/>
                  <a:gd name="connsiteY88" fmla="*/ 1673849 h 2224519"/>
                  <a:gd name="connsiteX89" fmla="*/ 2343788 w 3299499"/>
                  <a:gd name="connsiteY89" fmla="*/ 1428354 h 2224519"/>
                  <a:gd name="connsiteX90" fmla="*/ 2720306 w 3299499"/>
                  <a:gd name="connsiteY90" fmla="*/ 1293883 h 2224519"/>
                  <a:gd name="connsiteX91" fmla="*/ 2888869 w 3299499"/>
                  <a:gd name="connsiteY91" fmla="*/ 1406308 h 2224519"/>
                  <a:gd name="connsiteX92" fmla="*/ 2769954 w 3299499"/>
                  <a:gd name="connsiteY92" fmla="*/ 1300090 h 2224519"/>
                  <a:gd name="connsiteX93" fmla="*/ 2889945 w 3299499"/>
                  <a:gd name="connsiteY93" fmla="*/ 1304227 h 2224519"/>
                  <a:gd name="connsiteX94" fmla="*/ 3067860 w 3299499"/>
                  <a:gd name="connsiteY94" fmla="*/ 1432491 h 2224519"/>
                  <a:gd name="connsiteX95" fmla="*/ 3217093 w 3299499"/>
                  <a:gd name="connsiteY95" fmla="*/ 1277570 h 2224519"/>
                  <a:gd name="connsiteX96" fmla="*/ 3237501 w 3299499"/>
                  <a:gd name="connsiteY96" fmla="*/ 1072524 h 2224519"/>
                  <a:gd name="connsiteX97" fmla="*/ 3071998 w 3299499"/>
                  <a:gd name="connsiteY97" fmla="*/ 1386978 h 2224519"/>
                  <a:gd name="connsiteX98" fmla="*/ 3109236 w 3299499"/>
                  <a:gd name="connsiteY98" fmla="*/ 1312503 h 2224519"/>
                  <a:gd name="connsiteX99" fmla="*/ 2894083 w 3299499"/>
                  <a:gd name="connsiteY99" fmla="*/ 1266989 h 2224519"/>
                  <a:gd name="connsiteX100" fmla="*/ 2794782 w 3299499"/>
                  <a:gd name="connsiteY100" fmla="*/ 1204926 h 2224519"/>
                  <a:gd name="connsiteX101" fmla="*/ 2584069 w 3299499"/>
                  <a:gd name="connsiteY101" fmla="*/ 1239621 h 2224519"/>
                  <a:gd name="connsiteX102" fmla="*/ 2044267 w 3299499"/>
                  <a:gd name="connsiteY102" fmla="*/ 1386634 h 2224519"/>
                  <a:gd name="connsiteX103" fmla="*/ 2005425 w 3299499"/>
                  <a:gd name="connsiteY103" fmla="*/ 1225334 h 2224519"/>
                  <a:gd name="connsiteX104" fmla="*/ 2372137 w 3299499"/>
                  <a:gd name="connsiteY104" fmla="*/ 1108652 h 2224519"/>
                  <a:gd name="connsiteX105" fmla="*/ 2803144 w 3299499"/>
                  <a:gd name="connsiteY105" fmla="*/ 1101508 h 2224519"/>
                  <a:gd name="connsiteX106" fmla="*/ 2560257 w 3299499"/>
                  <a:gd name="connsiteY106" fmla="*/ 820521 h 2224519"/>
                  <a:gd name="connsiteX107" fmla="*/ 2226881 w 3299499"/>
                  <a:gd name="connsiteY107" fmla="*/ 1049121 h 2224519"/>
                  <a:gd name="connsiteX108" fmla="*/ 2105637 w 3299499"/>
                  <a:gd name="connsiteY108" fmla="*/ 967096 h 2224519"/>
                  <a:gd name="connsiteX109" fmla="*/ 1771168 w 3299499"/>
                  <a:gd name="connsiteY109" fmla="*/ 1203194 h 2224519"/>
                  <a:gd name="connsiteX110" fmla="*/ 1666272 w 3299499"/>
                  <a:gd name="connsiteY110" fmla="*/ 1103537 h 2224519"/>
                  <a:gd name="connsiteX111" fmla="*/ 1333340 w 3299499"/>
                  <a:gd name="connsiteY111" fmla="*/ 1505003 h 2224519"/>
                  <a:gd name="connsiteX112" fmla="*/ 1260930 w 3299499"/>
                  <a:gd name="connsiteY112" fmla="*/ 1457024 h 2224519"/>
                  <a:gd name="connsiteX113" fmla="*/ 1613074 w 3299499"/>
                  <a:gd name="connsiteY113" fmla="*/ 1076685 h 2224519"/>
                  <a:gd name="connsiteX114" fmla="*/ 1920715 w 3299499"/>
                  <a:gd name="connsiteY114" fmla="*/ 821267 h 2224519"/>
                  <a:gd name="connsiteX115" fmla="*/ 1829273 w 3299499"/>
                  <a:gd name="connsiteY115" fmla="*/ 817291 h 2224519"/>
                  <a:gd name="connsiteX116" fmla="*/ 1773614 w 3299499"/>
                  <a:gd name="connsiteY116" fmla="*/ 761632 h 2224519"/>
                  <a:gd name="connsiteX117" fmla="*/ 1456874 w 3299499"/>
                  <a:gd name="connsiteY117" fmla="*/ 1004847 h 2224519"/>
                  <a:gd name="connsiteX118" fmla="*/ 1527211 w 3299499"/>
                  <a:gd name="connsiteY118" fmla="*/ 753639 h 2224519"/>
                  <a:gd name="connsiteX119" fmla="*/ 1421703 w 3299499"/>
                  <a:gd name="connsiteY119" fmla="*/ 834026 h 2224519"/>
                  <a:gd name="connsiteX120" fmla="*/ 1512138 w 3299499"/>
                  <a:gd name="connsiteY120" fmla="*/ 834026 h 2224519"/>
                  <a:gd name="connsiteX121" fmla="*/ 1371461 w 3299499"/>
                  <a:gd name="connsiteY121" fmla="*/ 1019920 h 2224519"/>
                  <a:gd name="connsiteX122" fmla="*/ 1115228 w 3299499"/>
                  <a:gd name="connsiteY122" fmla="*/ 1246008 h 2224519"/>
                  <a:gd name="connsiteX123" fmla="*/ 907141 w 3299499"/>
                  <a:gd name="connsiteY123" fmla="*/ 1537410 h 2224519"/>
                  <a:gd name="connsiteX124" fmla="*/ 858995 w 3299499"/>
                  <a:gd name="connsiteY124" fmla="*/ 1612773 h 2224519"/>
                  <a:gd name="connsiteX125" fmla="*/ 1009720 w 3299499"/>
                  <a:gd name="connsiteY125" fmla="*/ 1909199 h 2224519"/>
                  <a:gd name="connsiteX126" fmla="*/ 1100156 w 3299499"/>
                  <a:gd name="connsiteY126" fmla="*/ 1889102 h 2224519"/>
                  <a:gd name="connsiteX127" fmla="*/ 1243117 w 3299499"/>
                  <a:gd name="connsiteY127" fmla="*/ 1429806 h 2224519"/>
                  <a:gd name="connsiteX128" fmla="*/ 1356169 w 3299499"/>
                  <a:gd name="connsiteY128" fmla="*/ 1501105 h 2224519"/>
                  <a:gd name="connsiteX129" fmla="*/ 1352194 w 3299499"/>
                  <a:gd name="connsiteY129" fmla="*/ 1596520 h 2224519"/>
                  <a:gd name="connsiteX130" fmla="*/ 1324384 w 3299499"/>
                  <a:gd name="connsiteY130" fmla="*/ 1770376 h 2224519"/>
                  <a:gd name="connsiteX131" fmla="*/ 1416465 w 3299499"/>
                  <a:gd name="connsiteY131" fmla="*/ 1910842 h 2224519"/>
                  <a:gd name="connsiteX132" fmla="*/ 1340269 w 3299499"/>
                  <a:gd name="connsiteY132" fmla="*/ 1640250 h 2224519"/>
                  <a:gd name="connsiteX133" fmla="*/ 1606637 w 3299499"/>
                  <a:gd name="connsiteY133" fmla="*/ 1513030 h 2224519"/>
                  <a:gd name="connsiteX134" fmla="*/ 1723643 w 3299499"/>
                  <a:gd name="connsiteY134" fmla="*/ 1293596 h 2224519"/>
                  <a:gd name="connsiteX135" fmla="*/ 1989073 w 3299499"/>
                  <a:gd name="connsiteY135" fmla="*/ 1262840 h 2224519"/>
                  <a:gd name="connsiteX136" fmla="*/ 1885956 w 3299499"/>
                  <a:gd name="connsiteY136" fmla="*/ 1550615 h 2224519"/>
                  <a:gd name="connsiteX137" fmla="*/ 1755393 w 3299499"/>
                  <a:gd name="connsiteY137" fmla="*/ 1719046 h 2224519"/>
                  <a:gd name="connsiteX138" fmla="*/ 1596312 w 3299499"/>
                  <a:gd name="connsiteY138" fmla="*/ 2013962 h 2224519"/>
                  <a:gd name="connsiteX139" fmla="*/ 1574831 w 3299499"/>
                  <a:gd name="connsiteY139" fmla="*/ 1921749 h 2224519"/>
                  <a:gd name="connsiteX140" fmla="*/ 1471464 w 3299499"/>
                  <a:gd name="connsiteY140" fmla="*/ 2065646 h 2224519"/>
                  <a:gd name="connsiteX141" fmla="*/ 1582781 w 3299499"/>
                  <a:gd name="connsiteY141" fmla="*/ 2133232 h 2224519"/>
                  <a:gd name="connsiteX142" fmla="*/ 1451584 w 3299499"/>
                  <a:gd name="connsiteY142" fmla="*/ 2200818 h 2224519"/>
                  <a:gd name="connsiteX143" fmla="*/ 1228948 w 3299499"/>
                  <a:gd name="connsiteY143" fmla="*/ 2208769 h 2224519"/>
                  <a:gd name="connsiteX144" fmla="*/ 982457 w 3299499"/>
                  <a:gd name="connsiteY144" fmla="*/ 2216722 h 2224519"/>
                  <a:gd name="connsiteX145" fmla="*/ 966555 w 3299499"/>
                  <a:gd name="connsiteY145" fmla="*/ 2137207 h 2224519"/>
                  <a:gd name="connsiteX146" fmla="*/ 1197143 w 3299499"/>
                  <a:gd name="connsiteY146" fmla="*/ 2161061 h 2224519"/>
                  <a:gd name="connsiteX147" fmla="*/ 1324364 w 3299499"/>
                  <a:gd name="connsiteY147" fmla="*/ 2141182 h 2224519"/>
                  <a:gd name="connsiteX148" fmla="*/ 1280632 w 3299499"/>
                  <a:gd name="connsiteY148" fmla="*/ 1954329 h 2224519"/>
                  <a:gd name="connsiteX149" fmla="*/ 1407852 w 3299499"/>
                  <a:gd name="connsiteY149" fmla="*/ 1926500 h 2224519"/>
                  <a:gd name="connsiteX150" fmla="*/ 1247453 w 3299499"/>
                  <a:gd name="connsiteY150" fmla="*/ 1884840 h 2224519"/>
                  <a:gd name="connsiteX151" fmla="*/ 1182614 w 3299499"/>
                  <a:gd name="connsiteY151" fmla="*/ 2054900 h 2224519"/>
                  <a:gd name="connsiteX152" fmla="*/ 1024793 w 3299499"/>
                  <a:gd name="connsiteY152" fmla="*/ 2120214 h 2224519"/>
                  <a:gd name="connsiteX153" fmla="*/ 884116 w 3299499"/>
                  <a:gd name="connsiteY153" fmla="*/ 1758474 h 2224519"/>
                  <a:gd name="connsiteX154" fmla="*/ 843922 w 3299499"/>
                  <a:gd name="connsiteY154" fmla="*/ 2069973 h 2224519"/>
                  <a:gd name="connsiteX155" fmla="*/ 703246 w 3299499"/>
                  <a:gd name="connsiteY155" fmla="*/ 1657991 h 2224519"/>
                  <a:gd name="connsiteX156" fmla="*/ 803729 w 3299499"/>
                  <a:gd name="connsiteY156" fmla="*/ 1406782 h 2224519"/>
                  <a:gd name="connsiteX157" fmla="*/ 884115 w 3299499"/>
                  <a:gd name="connsiteY157" fmla="*/ 1246008 h 2224519"/>
                  <a:gd name="connsiteX158" fmla="*/ 1160446 w 3299499"/>
                  <a:gd name="connsiteY158" fmla="*/ 1125427 h 2224519"/>
                  <a:gd name="connsiteX159" fmla="*/ 1637744 w 3299499"/>
                  <a:gd name="connsiteY159" fmla="*/ 648131 h 2224519"/>
                  <a:gd name="connsiteX160" fmla="*/ 1763348 w 3299499"/>
                  <a:gd name="connsiteY160" fmla="*/ 336632 h 2224519"/>
                  <a:gd name="connsiteX161" fmla="*/ 1642768 w 3299499"/>
                  <a:gd name="connsiteY161" fmla="*/ 376825 h 2224519"/>
                  <a:gd name="connsiteX162" fmla="*/ 1451848 w 3299499"/>
                  <a:gd name="connsiteY162" fmla="*/ 658179 h 2224519"/>
                  <a:gd name="connsiteX163" fmla="*/ 1170498 w 3299499"/>
                  <a:gd name="connsiteY163" fmla="*/ 497404 h 2224519"/>
                  <a:gd name="connsiteX164" fmla="*/ 1200641 w 3299499"/>
                  <a:gd name="connsiteY164" fmla="*/ 633056 h 2224519"/>
                  <a:gd name="connsiteX165" fmla="*/ 1115230 w 3299499"/>
                  <a:gd name="connsiteY165" fmla="*/ 869194 h 2224519"/>
                  <a:gd name="connsiteX166" fmla="*/ 1100158 w 3299499"/>
                  <a:gd name="connsiteY166" fmla="*/ 1004845 h 2224519"/>
                  <a:gd name="connsiteX167" fmla="*/ 904215 w 3299499"/>
                  <a:gd name="connsiteY167" fmla="*/ 1014893 h 2224519"/>
                  <a:gd name="connsiteX168" fmla="*/ 929336 w 3299499"/>
                  <a:gd name="connsiteY168" fmla="*/ 1175667 h 2224519"/>
                  <a:gd name="connsiteX169" fmla="*/ 708272 w 3299499"/>
                  <a:gd name="connsiteY169" fmla="*/ 984749 h 2224519"/>
                  <a:gd name="connsiteX170" fmla="*/ 607789 w 3299499"/>
                  <a:gd name="connsiteY170" fmla="*/ 914411 h 2224519"/>
                  <a:gd name="connsiteX171" fmla="*/ 809594 w 3299499"/>
                  <a:gd name="connsiteY171" fmla="*/ 1313832 h 2224519"/>
                  <a:gd name="connsiteX172" fmla="*/ 512330 w 3299499"/>
                  <a:gd name="connsiteY172" fmla="*/ 1356538 h 2224519"/>
                  <a:gd name="connsiteX173" fmla="*/ 647983 w 3299499"/>
                  <a:gd name="connsiteY173" fmla="*/ 1874028 h 2224519"/>
                  <a:gd name="connsiteX174" fmla="*/ 537449 w 3299499"/>
                  <a:gd name="connsiteY174" fmla="*/ 1798666 h 2224519"/>
                  <a:gd name="connsiteX175" fmla="*/ 391749 w 3299499"/>
                  <a:gd name="connsiteY175" fmla="*/ 1733351 h 2224519"/>
                  <a:gd name="connsiteX176" fmla="*/ 230975 w 3299499"/>
                  <a:gd name="connsiteY176" fmla="*/ 1436924 h 2224519"/>
                  <a:gd name="connsiteX177" fmla="*/ 356580 w 3299499"/>
                  <a:gd name="connsiteY177" fmla="*/ 1668037 h 2224519"/>
                  <a:gd name="connsiteX178" fmla="*/ 431942 w 3299499"/>
                  <a:gd name="connsiteY178" fmla="*/ 1833835 h 2224519"/>
                  <a:gd name="connsiteX179" fmla="*/ 527402 w 3299499"/>
                  <a:gd name="connsiteY179" fmla="*/ 1874028 h 2224519"/>
                  <a:gd name="connsiteX180" fmla="*/ 507305 w 3299499"/>
                  <a:gd name="connsiteY180" fmla="*/ 1989585 h 2224519"/>
                  <a:gd name="connsiteX181" fmla="*/ 311362 w 3299499"/>
                  <a:gd name="connsiteY181" fmla="*/ 2180503 h 2224519"/>
                  <a:gd name="connsiteX182" fmla="*/ 250235 w 3299499"/>
                  <a:gd name="connsiteY182" fmla="*/ 2142821 h 2224519"/>
                  <a:gd name="connsiteX183" fmla="*/ 220927 w 3299499"/>
                  <a:gd name="connsiteY183" fmla="*/ 1989584 h 2224519"/>
                  <a:gd name="connsiteX184" fmla="*/ 120444 w 3299499"/>
                  <a:gd name="connsiteY184" fmla="*/ 1909197 h 2224519"/>
                  <a:gd name="connsiteX185" fmla="*/ 65177 w 3299499"/>
                  <a:gd name="connsiteY185" fmla="*/ 1869004 h 2224519"/>
                  <a:gd name="connsiteX186" fmla="*/ 80251 w 3299499"/>
                  <a:gd name="connsiteY186" fmla="*/ 1673060 h 2224519"/>
                  <a:gd name="connsiteX187" fmla="*/ 205854 w 3299499"/>
                  <a:gd name="connsiteY187" fmla="*/ 1813738 h 2224519"/>
                  <a:gd name="connsiteX188" fmla="*/ 301314 w 3299499"/>
                  <a:gd name="connsiteY188" fmla="*/ 1974512 h 2224519"/>
                  <a:gd name="connsiteX189" fmla="*/ 326435 w 3299499"/>
                  <a:gd name="connsiteY189" fmla="*/ 1863979 h 2224519"/>
                  <a:gd name="connsiteX190" fmla="*/ 175710 w 3299499"/>
                  <a:gd name="connsiteY190" fmla="*/ 1517311 h 2224519"/>
                  <a:gd name="connsiteX191" fmla="*/ 150589 w 3299499"/>
                  <a:gd name="connsiteY191" fmla="*/ 1482143 h 2224519"/>
                  <a:gd name="connsiteX192" fmla="*/ 30008 w 3299499"/>
                  <a:gd name="connsiteY192" fmla="*/ 1642916 h 2224519"/>
                  <a:gd name="connsiteX193" fmla="*/ 19959 w 3299499"/>
                  <a:gd name="connsiteY193" fmla="*/ 1798665 h 2224519"/>
                  <a:gd name="connsiteX194" fmla="*/ 75227 w 3299499"/>
                  <a:gd name="connsiteY194" fmla="*/ 1301271 h 2224519"/>
                  <a:gd name="connsiteX195" fmla="*/ 175709 w 3299499"/>
                  <a:gd name="connsiteY195" fmla="*/ 1341465 h 2224519"/>
                  <a:gd name="connsiteX196" fmla="*/ 170685 w 3299499"/>
                  <a:gd name="connsiteY196" fmla="*/ 1125426 h 2224519"/>
                  <a:gd name="connsiteX197" fmla="*/ 95322 w 3299499"/>
                  <a:gd name="connsiteY197" fmla="*/ 1235957 h 2224519"/>
                  <a:gd name="connsiteX198" fmla="*/ 180733 w 3299499"/>
                  <a:gd name="connsiteY198" fmla="*/ 1045039 h 2224519"/>
                  <a:gd name="connsiteX199" fmla="*/ 276193 w 3299499"/>
                  <a:gd name="connsiteY199" fmla="*/ 864168 h 2224519"/>
                  <a:gd name="connsiteX200" fmla="*/ 471298 w 3299499"/>
                  <a:gd name="connsiteY200"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732718 w 3299499"/>
                  <a:gd name="connsiteY70" fmla="*/ 447753 h 2224519"/>
                  <a:gd name="connsiteX71" fmla="*/ 2819607 w 3299499"/>
                  <a:gd name="connsiteY71" fmla="*/ 513954 h 2224519"/>
                  <a:gd name="connsiteX72" fmla="*/ 2894083 w 3299499"/>
                  <a:gd name="connsiteY72" fmla="*/ 588430 h 2224519"/>
                  <a:gd name="connsiteX73" fmla="*/ 3035772 w 3299499"/>
                  <a:gd name="connsiteY73" fmla="*/ 684521 h 2224519"/>
                  <a:gd name="connsiteX74" fmla="*/ 2923046 w 3299499"/>
                  <a:gd name="connsiteY74" fmla="*/ 518092 h 2224519"/>
                  <a:gd name="connsiteX75" fmla="*/ 2894083 w 3299499"/>
                  <a:gd name="connsiteY75" fmla="*/ 439478 h 2224519"/>
                  <a:gd name="connsiteX76" fmla="*/ 3022347 w 3299499"/>
                  <a:gd name="connsiteY76" fmla="*/ 600842 h 2224519"/>
                  <a:gd name="connsiteX77" fmla="*/ 3146474 w 3299499"/>
                  <a:gd name="connsiteY77" fmla="*/ 824271 h 2224519"/>
                  <a:gd name="connsiteX78" fmla="*/ 3295297 w 3299499"/>
                  <a:gd name="connsiteY78" fmla="*/ 1254404 h 2224519"/>
                  <a:gd name="connsiteX79" fmla="*/ 3022994 w 3299499"/>
                  <a:gd name="connsiteY79" fmla="*/ 1569182 h 2224519"/>
                  <a:gd name="connsiteX80" fmla="*/ 2712657 w 3299499"/>
                  <a:gd name="connsiteY80" fmla="*/ 1572996 h 2224519"/>
                  <a:gd name="connsiteX81" fmla="*/ 2364994 w 3299499"/>
                  <a:gd name="connsiteY81" fmla="*/ 1739684 h 2224519"/>
                  <a:gd name="connsiteX82" fmla="*/ 1741107 w 3299499"/>
                  <a:gd name="connsiteY82" fmla="*/ 1953996 h 2224519"/>
                  <a:gd name="connsiteX83" fmla="*/ 1783969 w 3299499"/>
                  <a:gd name="connsiteY83" fmla="*/ 1796834 h 2224519"/>
                  <a:gd name="connsiteX84" fmla="*/ 1836357 w 3299499"/>
                  <a:gd name="connsiteY84" fmla="*/ 1606334 h 2224519"/>
                  <a:gd name="connsiteX85" fmla="*/ 2164969 w 3299499"/>
                  <a:gd name="connsiteY85" fmla="*/ 1577759 h 2224519"/>
                  <a:gd name="connsiteX86" fmla="*/ 2050669 w 3299499"/>
                  <a:gd name="connsiteY86" fmla="*/ 1434884 h 2224519"/>
                  <a:gd name="connsiteX87" fmla="*/ 2241169 w 3299499"/>
                  <a:gd name="connsiteY87" fmla="*/ 1339634 h 2224519"/>
                  <a:gd name="connsiteX88" fmla="*/ 2339650 w 3299499"/>
                  <a:gd name="connsiteY88" fmla="*/ 1482143 h 2224519"/>
                  <a:gd name="connsiteX89" fmla="*/ 2331894 w 3299499"/>
                  <a:gd name="connsiteY89" fmla="*/ 1673849 h 2224519"/>
                  <a:gd name="connsiteX90" fmla="*/ 2343788 w 3299499"/>
                  <a:gd name="connsiteY90" fmla="*/ 1428354 h 2224519"/>
                  <a:gd name="connsiteX91" fmla="*/ 2720306 w 3299499"/>
                  <a:gd name="connsiteY91" fmla="*/ 1293883 h 2224519"/>
                  <a:gd name="connsiteX92" fmla="*/ 2888869 w 3299499"/>
                  <a:gd name="connsiteY92" fmla="*/ 1406308 h 2224519"/>
                  <a:gd name="connsiteX93" fmla="*/ 2769954 w 3299499"/>
                  <a:gd name="connsiteY93" fmla="*/ 1300090 h 2224519"/>
                  <a:gd name="connsiteX94" fmla="*/ 2889945 w 3299499"/>
                  <a:gd name="connsiteY94" fmla="*/ 1304227 h 2224519"/>
                  <a:gd name="connsiteX95" fmla="*/ 3067860 w 3299499"/>
                  <a:gd name="connsiteY95" fmla="*/ 1432491 h 2224519"/>
                  <a:gd name="connsiteX96" fmla="*/ 3217093 w 3299499"/>
                  <a:gd name="connsiteY96" fmla="*/ 1277570 h 2224519"/>
                  <a:gd name="connsiteX97" fmla="*/ 3237501 w 3299499"/>
                  <a:gd name="connsiteY97" fmla="*/ 1072524 h 2224519"/>
                  <a:gd name="connsiteX98" fmla="*/ 3071998 w 3299499"/>
                  <a:gd name="connsiteY98" fmla="*/ 1386978 h 2224519"/>
                  <a:gd name="connsiteX99" fmla="*/ 3109236 w 3299499"/>
                  <a:gd name="connsiteY99" fmla="*/ 1312503 h 2224519"/>
                  <a:gd name="connsiteX100" fmla="*/ 2894083 w 3299499"/>
                  <a:gd name="connsiteY100" fmla="*/ 1266989 h 2224519"/>
                  <a:gd name="connsiteX101" fmla="*/ 2794782 w 3299499"/>
                  <a:gd name="connsiteY101" fmla="*/ 1204926 h 2224519"/>
                  <a:gd name="connsiteX102" fmla="*/ 2584069 w 3299499"/>
                  <a:gd name="connsiteY102" fmla="*/ 1239621 h 2224519"/>
                  <a:gd name="connsiteX103" fmla="*/ 2044267 w 3299499"/>
                  <a:gd name="connsiteY103" fmla="*/ 1386634 h 2224519"/>
                  <a:gd name="connsiteX104" fmla="*/ 2005425 w 3299499"/>
                  <a:gd name="connsiteY104" fmla="*/ 1225334 h 2224519"/>
                  <a:gd name="connsiteX105" fmla="*/ 2372137 w 3299499"/>
                  <a:gd name="connsiteY105" fmla="*/ 1108652 h 2224519"/>
                  <a:gd name="connsiteX106" fmla="*/ 2803144 w 3299499"/>
                  <a:gd name="connsiteY106" fmla="*/ 1101508 h 2224519"/>
                  <a:gd name="connsiteX107" fmla="*/ 2560257 w 3299499"/>
                  <a:gd name="connsiteY107" fmla="*/ 820521 h 2224519"/>
                  <a:gd name="connsiteX108" fmla="*/ 2226881 w 3299499"/>
                  <a:gd name="connsiteY108" fmla="*/ 1049121 h 2224519"/>
                  <a:gd name="connsiteX109" fmla="*/ 2105637 w 3299499"/>
                  <a:gd name="connsiteY109" fmla="*/ 967096 h 2224519"/>
                  <a:gd name="connsiteX110" fmla="*/ 1771168 w 3299499"/>
                  <a:gd name="connsiteY110" fmla="*/ 1203194 h 2224519"/>
                  <a:gd name="connsiteX111" fmla="*/ 1666272 w 3299499"/>
                  <a:gd name="connsiteY111" fmla="*/ 1103537 h 2224519"/>
                  <a:gd name="connsiteX112" fmla="*/ 1333340 w 3299499"/>
                  <a:gd name="connsiteY112" fmla="*/ 1505003 h 2224519"/>
                  <a:gd name="connsiteX113" fmla="*/ 1260930 w 3299499"/>
                  <a:gd name="connsiteY113" fmla="*/ 1457024 h 2224519"/>
                  <a:gd name="connsiteX114" fmla="*/ 1613074 w 3299499"/>
                  <a:gd name="connsiteY114" fmla="*/ 1076685 h 2224519"/>
                  <a:gd name="connsiteX115" fmla="*/ 1920715 w 3299499"/>
                  <a:gd name="connsiteY115" fmla="*/ 821267 h 2224519"/>
                  <a:gd name="connsiteX116" fmla="*/ 1829273 w 3299499"/>
                  <a:gd name="connsiteY116" fmla="*/ 817291 h 2224519"/>
                  <a:gd name="connsiteX117" fmla="*/ 1773614 w 3299499"/>
                  <a:gd name="connsiteY117" fmla="*/ 761632 h 2224519"/>
                  <a:gd name="connsiteX118" fmla="*/ 1456874 w 3299499"/>
                  <a:gd name="connsiteY118" fmla="*/ 1004847 h 2224519"/>
                  <a:gd name="connsiteX119" fmla="*/ 1527211 w 3299499"/>
                  <a:gd name="connsiteY119" fmla="*/ 753639 h 2224519"/>
                  <a:gd name="connsiteX120" fmla="*/ 1421703 w 3299499"/>
                  <a:gd name="connsiteY120" fmla="*/ 834026 h 2224519"/>
                  <a:gd name="connsiteX121" fmla="*/ 1512138 w 3299499"/>
                  <a:gd name="connsiteY121" fmla="*/ 834026 h 2224519"/>
                  <a:gd name="connsiteX122" fmla="*/ 1371461 w 3299499"/>
                  <a:gd name="connsiteY122" fmla="*/ 1019920 h 2224519"/>
                  <a:gd name="connsiteX123" fmla="*/ 1115228 w 3299499"/>
                  <a:gd name="connsiteY123" fmla="*/ 1246008 h 2224519"/>
                  <a:gd name="connsiteX124" fmla="*/ 907141 w 3299499"/>
                  <a:gd name="connsiteY124" fmla="*/ 1537410 h 2224519"/>
                  <a:gd name="connsiteX125" fmla="*/ 858995 w 3299499"/>
                  <a:gd name="connsiteY125" fmla="*/ 1612773 h 2224519"/>
                  <a:gd name="connsiteX126" fmla="*/ 1009720 w 3299499"/>
                  <a:gd name="connsiteY126" fmla="*/ 1909199 h 2224519"/>
                  <a:gd name="connsiteX127" fmla="*/ 1100156 w 3299499"/>
                  <a:gd name="connsiteY127" fmla="*/ 1889102 h 2224519"/>
                  <a:gd name="connsiteX128" fmla="*/ 1243117 w 3299499"/>
                  <a:gd name="connsiteY128" fmla="*/ 1429806 h 2224519"/>
                  <a:gd name="connsiteX129" fmla="*/ 1356169 w 3299499"/>
                  <a:gd name="connsiteY129" fmla="*/ 1501105 h 2224519"/>
                  <a:gd name="connsiteX130" fmla="*/ 1352194 w 3299499"/>
                  <a:gd name="connsiteY130" fmla="*/ 1596520 h 2224519"/>
                  <a:gd name="connsiteX131" fmla="*/ 1324384 w 3299499"/>
                  <a:gd name="connsiteY131" fmla="*/ 1770376 h 2224519"/>
                  <a:gd name="connsiteX132" fmla="*/ 1416465 w 3299499"/>
                  <a:gd name="connsiteY132" fmla="*/ 1910842 h 2224519"/>
                  <a:gd name="connsiteX133" fmla="*/ 1340269 w 3299499"/>
                  <a:gd name="connsiteY133" fmla="*/ 1640250 h 2224519"/>
                  <a:gd name="connsiteX134" fmla="*/ 1606637 w 3299499"/>
                  <a:gd name="connsiteY134" fmla="*/ 1513030 h 2224519"/>
                  <a:gd name="connsiteX135" fmla="*/ 1723643 w 3299499"/>
                  <a:gd name="connsiteY135" fmla="*/ 1293596 h 2224519"/>
                  <a:gd name="connsiteX136" fmla="*/ 1989073 w 3299499"/>
                  <a:gd name="connsiteY136" fmla="*/ 1262840 h 2224519"/>
                  <a:gd name="connsiteX137" fmla="*/ 1885956 w 3299499"/>
                  <a:gd name="connsiteY137" fmla="*/ 1550615 h 2224519"/>
                  <a:gd name="connsiteX138" fmla="*/ 1755393 w 3299499"/>
                  <a:gd name="connsiteY138" fmla="*/ 1719046 h 2224519"/>
                  <a:gd name="connsiteX139" fmla="*/ 1596312 w 3299499"/>
                  <a:gd name="connsiteY139" fmla="*/ 2013962 h 2224519"/>
                  <a:gd name="connsiteX140" fmla="*/ 1574831 w 3299499"/>
                  <a:gd name="connsiteY140" fmla="*/ 1921749 h 2224519"/>
                  <a:gd name="connsiteX141" fmla="*/ 1471464 w 3299499"/>
                  <a:gd name="connsiteY141" fmla="*/ 2065646 h 2224519"/>
                  <a:gd name="connsiteX142" fmla="*/ 1582781 w 3299499"/>
                  <a:gd name="connsiteY142" fmla="*/ 2133232 h 2224519"/>
                  <a:gd name="connsiteX143" fmla="*/ 1451584 w 3299499"/>
                  <a:gd name="connsiteY143" fmla="*/ 2200818 h 2224519"/>
                  <a:gd name="connsiteX144" fmla="*/ 1228948 w 3299499"/>
                  <a:gd name="connsiteY144" fmla="*/ 2208769 h 2224519"/>
                  <a:gd name="connsiteX145" fmla="*/ 982457 w 3299499"/>
                  <a:gd name="connsiteY145" fmla="*/ 2216722 h 2224519"/>
                  <a:gd name="connsiteX146" fmla="*/ 966555 w 3299499"/>
                  <a:gd name="connsiteY146" fmla="*/ 2137207 h 2224519"/>
                  <a:gd name="connsiteX147" fmla="*/ 1197143 w 3299499"/>
                  <a:gd name="connsiteY147" fmla="*/ 2161061 h 2224519"/>
                  <a:gd name="connsiteX148" fmla="*/ 1324364 w 3299499"/>
                  <a:gd name="connsiteY148" fmla="*/ 2141182 h 2224519"/>
                  <a:gd name="connsiteX149" fmla="*/ 1280632 w 3299499"/>
                  <a:gd name="connsiteY149" fmla="*/ 1954329 h 2224519"/>
                  <a:gd name="connsiteX150" fmla="*/ 1407852 w 3299499"/>
                  <a:gd name="connsiteY150" fmla="*/ 1926500 h 2224519"/>
                  <a:gd name="connsiteX151" fmla="*/ 1247453 w 3299499"/>
                  <a:gd name="connsiteY151" fmla="*/ 1884840 h 2224519"/>
                  <a:gd name="connsiteX152" fmla="*/ 1182614 w 3299499"/>
                  <a:gd name="connsiteY152" fmla="*/ 2054900 h 2224519"/>
                  <a:gd name="connsiteX153" fmla="*/ 1024793 w 3299499"/>
                  <a:gd name="connsiteY153" fmla="*/ 2120214 h 2224519"/>
                  <a:gd name="connsiteX154" fmla="*/ 884116 w 3299499"/>
                  <a:gd name="connsiteY154" fmla="*/ 1758474 h 2224519"/>
                  <a:gd name="connsiteX155" fmla="*/ 843922 w 3299499"/>
                  <a:gd name="connsiteY155" fmla="*/ 2069973 h 2224519"/>
                  <a:gd name="connsiteX156" fmla="*/ 703246 w 3299499"/>
                  <a:gd name="connsiteY156" fmla="*/ 1657991 h 2224519"/>
                  <a:gd name="connsiteX157" fmla="*/ 803729 w 3299499"/>
                  <a:gd name="connsiteY157" fmla="*/ 1406782 h 2224519"/>
                  <a:gd name="connsiteX158" fmla="*/ 884115 w 3299499"/>
                  <a:gd name="connsiteY158" fmla="*/ 1246008 h 2224519"/>
                  <a:gd name="connsiteX159" fmla="*/ 1160446 w 3299499"/>
                  <a:gd name="connsiteY159" fmla="*/ 1125427 h 2224519"/>
                  <a:gd name="connsiteX160" fmla="*/ 1637744 w 3299499"/>
                  <a:gd name="connsiteY160" fmla="*/ 648131 h 2224519"/>
                  <a:gd name="connsiteX161" fmla="*/ 1763348 w 3299499"/>
                  <a:gd name="connsiteY161" fmla="*/ 336632 h 2224519"/>
                  <a:gd name="connsiteX162" fmla="*/ 1642768 w 3299499"/>
                  <a:gd name="connsiteY162" fmla="*/ 376825 h 2224519"/>
                  <a:gd name="connsiteX163" fmla="*/ 1451848 w 3299499"/>
                  <a:gd name="connsiteY163" fmla="*/ 658179 h 2224519"/>
                  <a:gd name="connsiteX164" fmla="*/ 1170498 w 3299499"/>
                  <a:gd name="connsiteY164" fmla="*/ 497404 h 2224519"/>
                  <a:gd name="connsiteX165" fmla="*/ 1200641 w 3299499"/>
                  <a:gd name="connsiteY165" fmla="*/ 633056 h 2224519"/>
                  <a:gd name="connsiteX166" fmla="*/ 1115230 w 3299499"/>
                  <a:gd name="connsiteY166" fmla="*/ 869194 h 2224519"/>
                  <a:gd name="connsiteX167" fmla="*/ 1100158 w 3299499"/>
                  <a:gd name="connsiteY167" fmla="*/ 1004845 h 2224519"/>
                  <a:gd name="connsiteX168" fmla="*/ 904215 w 3299499"/>
                  <a:gd name="connsiteY168" fmla="*/ 1014893 h 2224519"/>
                  <a:gd name="connsiteX169" fmla="*/ 929336 w 3299499"/>
                  <a:gd name="connsiteY169" fmla="*/ 1175667 h 2224519"/>
                  <a:gd name="connsiteX170" fmla="*/ 708272 w 3299499"/>
                  <a:gd name="connsiteY170" fmla="*/ 984749 h 2224519"/>
                  <a:gd name="connsiteX171" fmla="*/ 607789 w 3299499"/>
                  <a:gd name="connsiteY171" fmla="*/ 914411 h 2224519"/>
                  <a:gd name="connsiteX172" fmla="*/ 809594 w 3299499"/>
                  <a:gd name="connsiteY172" fmla="*/ 1313832 h 2224519"/>
                  <a:gd name="connsiteX173" fmla="*/ 512330 w 3299499"/>
                  <a:gd name="connsiteY173" fmla="*/ 1356538 h 2224519"/>
                  <a:gd name="connsiteX174" fmla="*/ 647983 w 3299499"/>
                  <a:gd name="connsiteY174" fmla="*/ 1874028 h 2224519"/>
                  <a:gd name="connsiteX175" fmla="*/ 537449 w 3299499"/>
                  <a:gd name="connsiteY175" fmla="*/ 1798666 h 2224519"/>
                  <a:gd name="connsiteX176" fmla="*/ 391749 w 3299499"/>
                  <a:gd name="connsiteY176" fmla="*/ 1733351 h 2224519"/>
                  <a:gd name="connsiteX177" fmla="*/ 230975 w 3299499"/>
                  <a:gd name="connsiteY177" fmla="*/ 1436924 h 2224519"/>
                  <a:gd name="connsiteX178" fmla="*/ 356580 w 3299499"/>
                  <a:gd name="connsiteY178" fmla="*/ 1668037 h 2224519"/>
                  <a:gd name="connsiteX179" fmla="*/ 431942 w 3299499"/>
                  <a:gd name="connsiteY179" fmla="*/ 1833835 h 2224519"/>
                  <a:gd name="connsiteX180" fmla="*/ 527402 w 3299499"/>
                  <a:gd name="connsiteY180" fmla="*/ 1874028 h 2224519"/>
                  <a:gd name="connsiteX181" fmla="*/ 507305 w 3299499"/>
                  <a:gd name="connsiteY181" fmla="*/ 1989585 h 2224519"/>
                  <a:gd name="connsiteX182" fmla="*/ 311362 w 3299499"/>
                  <a:gd name="connsiteY182" fmla="*/ 2180503 h 2224519"/>
                  <a:gd name="connsiteX183" fmla="*/ 250235 w 3299499"/>
                  <a:gd name="connsiteY183" fmla="*/ 2142821 h 2224519"/>
                  <a:gd name="connsiteX184" fmla="*/ 220927 w 3299499"/>
                  <a:gd name="connsiteY184" fmla="*/ 1989584 h 2224519"/>
                  <a:gd name="connsiteX185" fmla="*/ 120444 w 3299499"/>
                  <a:gd name="connsiteY185" fmla="*/ 1909197 h 2224519"/>
                  <a:gd name="connsiteX186" fmla="*/ 65177 w 3299499"/>
                  <a:gd name="connsiteY186" fmla="*/ 1869004 h 2224519"/>
                  <a:gd name="connsiteX187" fmla="*/ 80251 w 3299499"/>
                  <a:gd name="connsiteY187" fmla="*/ 1673060 h 2224519"/>
                  <a:gd name="connsiteX188" fmla="*/ 205854 w 3299499"/>
                  <a:gd name="connsiteY188" fmla="*/ 1813738 h 2224519"/>
                  <a:gd name="connsiteX189" fmla="*/ 301314 w 3299499"/>
                  <a:gd name="connsiteY189" fmla="*/ 1974512 h 2224519"/>
                  <a:gd name="connsiteX190" fmla="*/ 326435 w 3299499"/>
                  <a:gd name="connsiteY190" fmla="*/ 1863979 h 2224519"/>
                  <a:gd name="connsiteX191" fmla="*/ 175710 w 3299499"/>
                  <a:gd name="connsiteY191" fmla="*/ 1517311 h 2224519"/>
                  <a:gd name="connsiteX192" fmla="*/ 150589 w 3299499"/>
                  <a:gd name="connsiteY192" fmla="*/ 1482143 h 2224519"/>
                  <a:gd name="connsiteX193" fmla="*/ 30008 w 3299499"/>
                  <a:gd name="connsiteY193" fmla="*/ 1642916 h 2224519"/>
                  <a:gd name="connsiteX194" fmla="*/ 19959 w 3299499"/>
                  <a:gd name="connsiteY194" fmla="*/ 1798665 h 2224519"/>
                  <a:gd name="connsiteX195" fmla="*/ 75227 w 3299499"/>
                  <a:gd name="connsiteY195" fmla="*/ 1301271 h 2224519"/>
                  <a:gd name="connsiteX196" fmla="*/ 175709 w 3299499"/>
                  <a:gd name="connsiteY196" fmla="*/ 1341465 h 2224519"/>
                  <a:gd name="connsiteX197" fmla="*/ 170685 w 3299499"/>
                  <a:gd name="connsiteY197" fmla="*/ 1125426 h 2224519"/>
                  <a:gd name="connsiteX198" fmla="*/ 95322 w 3299499"/>
                  <a:gd name="connsiteY198" fmla="*/ 1235957 h 2224519"/>
                  <a:gd name="connsiteX199" fmla="*/ 180733 w 3299499"/>
                  <a:gd name="connsiteY199" fmla="*/ 1045039 h 2224519"/>
                  <a:gd name="connsiteX200" fmla="*/ 276193 w 3299499"/>
                  <a:gd name="connsiteY200" fmla="*/ 864168 h 2224519"/>
                  <a:gd name="connsiteX201" fmla="*/ 471298 w 3299499"/>
                  <a:gd name="connsiteY20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732718 w 3299499"/>
                  <a:gd name="connsiteY70" fmla="*/ 447753 h 2224519"/>
                  <a:gd name="connsiteX71" fmla="*/ 2745131 w 3299499"/>
                  <a:gd name="connsiteY71" fmla="*/ 373277 h 2224519"/>
                  <a:gd name="connsiteX72" fmla="*/ 2894083 w 3299499"/>
                  <a:gd name="connsiteY72" fmla="*/ 588430 h 2224519"/>
                  <a:gd name="connsiteX73" fmla="*/ 3035772 w 3299499"/>
                  <a:gd name="connsiteY73" fmla="*/ 684521 h 2224519"/>
                  <a:gd name="connsiteX74" fmla="*/ 2923046 w 3299499"/>
                  <a:gd name="connsiteY74" fmla="*/ 518092 h 2224519"/>
                  <a:gd name="connsiteX75" fmla="*/ 2894083 w 3299499"/>
                  <a:gd name="connsiteY75" fmla="*/ 439478 h 2224519"/>
                  <a:gd name="connsiteX76" fmla="*/ 3022347 w 3299499"/>
                  <a:gd name="connsiteY76" fmla="*/ 600842 h 2224519"/>
                  <a:gd name="connsiteX77" fmla="*/ 3146474 w 3299499"/>
                  <a:gd name="connsiteY77" fmla="*/ 824271 h 2224519"/>
                  <a:gd name="connsiteX78" fmla="*/ 3295297 w 3299499"/>
                  <a:gd name="connsiteY78" fmla="*/ 1254404 h 2224519"/>
                  <a:gd name="connsiteX79" fmla="*/ 3022994 w 3299499"/>
                  <a:gd name="connsiteY79" fmla="*/ 1569182 h 2224519"/>
                  <a:gd name="connsiteX80" fmla="*/ 2712657 w 3299499"/>
                  <a:gd name="connsiteY80" fmla="*/ 1572996 h 2224519"/>
                  <a:gd name="connsiteX81" fmla="*/ 2364994 w 3299499"/>
                  <a:gd name="connsiteY81" fmla="*/ 1739684 h 2224519"/>
                  <a:gd name="connsiteX82" fmla="*/ 1741107 w 3299499"/>
                  <a:gd name="connsiteY82" fmla="*/ 1953996 h 2224519"/>
                  <a:gd name="connsiteX83" fmla="*/ 1783969 w 3299499"/>
                  <a:gd name="connsiteY83" fmla="*/ 1796834 h 2224519"/>
                  <a:gd name="connsiteX84" fmla="*/ 1836357 w 3299499"/>
                  <a:gd name="connsiteY84" fmla="*/ 1606334 h 2224519"/>
                  <a:gd name="connsiteX85" fmla="*/ 2164969 w 3299499"/>
                  <a:gd name="connsiteY85" fmla="*/ 1577759 h 2224519"/>
                  <a:gd name="connsiteX86" fmla="*/ 2050669 w 3299499"/>
                  <a:gd name="connsiteY86" fmla="*/ 1434884 h 2224519"/>
                  <a:gd name="connsiteX87" fmla="*/ 2241169 w 3299499"/>
                  <a:gd name="connsiteY87" fmla="*/ 1339634 h 2224519"/>
                  <a:gd name="connsiteX88" fmla="*/ 2339650 w 3299499"/>
                  <a:gd name="connsiteY88" fmla="*/ 1482143 h 2224519"/>
                  <a:gd name="connsiteX89" fmla="*/ 2331894 w 3299499"/>
                  <a:gd name="connsiteY89" fmla="*/ 1673849 h 2224519"/>
                  <a:gd name="connsiteX90" fmla="*/ 2343788 w 3299499"/>
                  <a:gd name="connsiteY90" fmla="*/ 1428354 h 2224519"/>
                  <a:gd name="connsiteX91" fmla="*/ 2720306 w 3299499"/>
                  <a:gd name="connsiteY91" fmla="*/ 1293883 h 2224519"/>
                  <a:gd name="connsiteX92" fmla="*/ 2888869 w 3299499"/>
                  <a:gd name="connsiteY92" fmla="*/ 1406308 h 2224519"/>
                  <a:gd name="connsiteX93" fmla="*/ 2769954 w 3299499"/>
                  <a:gd name="connsiteY93" fmla="*/ 1300090 h 2224519"/>
                  <a:gd name="connsiteX94" fmla="*/ 2889945 w 3299499"/>
                  <a:gd name="connsiteY94" fmla="*/ 1304227 h 2224519"/>
                  <a:gd name="connsiteX95" fmla="*/ 3067860 w 3299499"/>
                  <a:gd name="connsiteY95" fmla="*/ 1432491 h 2224519"/>
                  <a:gd name="connsiteX96" fmla="*/ 3217093 w 3299499"/>
                  <a:gd name="connsiteY96" fmla="*/ 1277570 h 2224519"/>
                  <a:gd name="connsiteX97" fmla="*/ 3237501 w 3299499"/>
                  <a:gd name="connsiteY97" fmla="*/ 1072524 h 2224519"/>
                  <a:gd name="connsiteX98" fmla="*/ 3071998 w 3299499"/>
                  <a:gd name="connsiteY98" fmla="*/ 1386978 h 2224519"/>
                  <a:gd name="connsiteX99" fmla="*/ 3109236 w 3299499"/>
                  <a:gd name="connsiteY99" fmla="*/ 1312503 h 2224519"/>
                  <a:gd name="connsiteX100" fmla="*/ 2894083 w 3299499"/>
                  <a:gd name="connsiteY100" fmla="*/ 1266989 h 2224519"/>
                  <a:gd name="connsiteX101" fmla="*/ 2794782 w 3299499"/>
                  <a:gd name="connsiteY101" fmla="*/ 1204926 h 2224519"/>
                  <a:gd name="connsiteX102" fmla="*/ 2584069 w 3299499"/>
                  <a:gd name="connsiteY102" fmla="*/ 1239621 h 2224519"/>
                  <a:gd name="connsiteX103" fmla="*/ 2044267 w 3299499"/>
                  <a:gd name="connsiteY103" fmla="*/ 1386634 h 2224519"/>
                  <a:gd name="connsiteX104" fmla="*/ 2005425 w 3299499"/>
                  <a:gd name="connsiteY104" fmla="*/ 1225334 h 2224519"/>
                  <a:gd name="connsiteX105" fmla="*/ 2372137 w 3299499"/>
                  <a:gd name="connsiteY105" fmla="*/ 1108652 h 2224519"/>
                  <a:gd name="connsiteX106" fmla="*/ 2803144 w 3299499"/>
                  <a:gd name="connsiteY106" fmla="*/ 1101508 h 2224519"/>
                  <a:gd name="connsiteX107" fmla="*/ 2560257 w 3299499"/>
                  <a:gd name="connsiteY107" fmla="*/ 820521 h 2224519"/>
                  <a:gd name="connsiteX108" fmla="*/ 2226881 w 3299499"/>
                  <a:gd name="connsiteY108" fmla="*/ 1049121 h 2224519"/>
                  <a:gd name="connsiteX109" fmla="*/ 2105637 w 3299499"/>
                  <a:gd name="connsiteY109" fmla="*/ 967096 h 2224519"/>
                  <a:gd name="connsiteX110" fmla="*/ 1771168 w 3299499"/>
                  <a:gd name="connsiteY110" fmla="*/ 1203194 h 2224519"/>
                  <a:gd name="connsiteX111" fmla="*/ 1666272 w 3299499"/>
                  <a:gd name="connsiteY111" fmla="*/ 1103537 h 2224519"/>
                  <a:gd name="connsiteX112" fmla="*/ 1333340 w 3299499"/>
                  <a:gd name="connsiteY112" fmla="*/ 1505003 h 2224519"/>
                  <a:gd name="connsiteX113" fmla="*/ 1260930 w 3299499"/>
                  <a:gd name="connsiteY113" fmla="*/ 1457024 h 2224519"/>
                  <a:gd name="connsiteX114" fmla="*/ 1613074 w 3299499"/>
                  <a:gd name="connsiteY114" fmla="*/ 1076685 h 2224519"/>
                  <a:gd name="connsiteX115" fmla="*/ 1920715 w 3299499"/>
                  <a:gd name="connsiteY115" fmla="*/ 821267 h 2224519"/>
                  <a:gd name="connsiteX116" fmla="*/ 1829273 w 3299499"/>
                  <a:gd name="connsiteY116" fmla="*/ 817291 h 2224519"/>
                  <a:gd name="connsiteX117" fmla="*/ 1773614 w 3299499"/>
                  <a:gd name="connsiteY117" fmla="*/ 761632 h 2224519"/>
                  <a:gd name="connsiteX118" fmla="*/ 1456874 w 3299499"/>
                  <a:gd name="connsiteY118" fmla="*/ 1004847 h 2224519"/>
                  <a:gd name="connsiteX119" fmla="*/ 1527211 w 3299499"/>
                  <a:gd name="connsiteY119" fmla="*/ 753639 h 2224519"/>
                  <a:gd name="connsiteX120" fmla="*/ 1421703 w 3299499"/>
                  <a:gd name="connsiteY120" fmla="*/ 834026 h 2224519"/>
                  <a:gd name="connsiteX121" fmla="*/ 1512138 w 3299499"/>
                  <a:gd name="connsiteY121" fmla="*/ 834026 h 2224519"/>
                  <a:gd name="connsiteX122" fmla="*/ 1371461 w 3299499"/>
                  <a:gd name="connsiteY122" fmla="*/ 1019920 h 2224519"/>
                  <a:gd name="connsiteX123" fmla="*/ 1115228 w 3299499"/>
                  <a:gd name="connsiteY123" fmla="*/ 1246008 h 2224519"/>
                  <a:gd name="connsiteX124" fmla="*/ 907141 w 3299499"/>
                  <a:gd name="connsiteY124" fmla="*/ 1537410 h 2224519"/>
                  <a:gd name="connsiteX125" fmla="*/ 858995 w 3299499"/>
                  <a:gd name="connsiteY125" fmla="*/ 1612773 h 2224519"/>
                  <a:gd name="connsiteX126" fmla="*/ 1009720 w 3299499"/>
                  <a:gd name="connsiteY126" fmla="*/ 1909199 h 2224519"/>
                  <a:gd name="connsiteX127" fmla="*/ 1100156 w 3299499"/>
                  <a:gd name="connsiteY127" fmla="*/ 1889102 h 2224519"/>
                  <a:gd name="connsiteX128" fmla="*/ 1243117 w 3299499"/>
                  <a:gd name="connsiteY128" fmla="*/ 1429806 h 2224519"/>
                  <a:gd name="connsiteX129" fmla="*/ 1356169 w 3299499"/>
                  <a:gd name="connsiteY129" fmla="*/ 1501105 h 2224519"/>
                  <a:gd name="connsiteX130" fmla="*/ 1352194 w 3299499"/>
                  <a:gd name="connsiteY130" fmla="*/ 1596520 h 2224519"/>
                  <a:gd name="connsiteX131" fmla="*/ 1324384 w 3299499"/>
                  <a:gd name="connsiteY131" fmla="*/ 1770376 h 2224519"/>
                  <a:gd name="connsiteX132" fmla="*/ 1416465 w 3299499"/>
                  <a:gd name="connsiteY132" fmla="*/ 1910842 h 2224519"/>
                  <a:gd name="connsiteX133" fmla="*/ 1340269 w 3299499"/>
                  <a:gd name="connsiteY133" fmla="*/ 1640250 h 2224519"/>
                  <a:gd name="connsiteX134" fmla="*/ 1606637 w 3299499"/>
                  <a:gd name="connsiteY134" fmla="*/ 1513030 h 2224519"/>
                  <a:gd name="connsiteX135" fmla="*/ 1723643 w 3299499"/>
                  <a:gd name="connsiteY135" fmla="*/ 1293596 h 2224519"/>
                  <a:gd name="connsiteX136" fmla="*/ 1989073 w 3299499"/>
                  <a:gd name="connsiteY136" fmla="*/ 1262840 h 2224519"/>
                  <a:gd name="connsiteX137" fmla="*/ 1885956 w 3299499"/>
                  <a:gd name="connsiteY137" fmla="*/ 1550615 h 2224519"/>
                  <a:gd name="connsiteX138" fmla="*/ 1755393 w 3299499"/>
                  <a:gd name="connsiteY138" fmla="*/ 1719046 h 2224519"/>
                  <a:gd name="connsiteX139" fmla="*/ 1596312 w 3299499"/>
                  <a:gd name="connsiteY139" fmla="*/ 2013962 h 2224519"/>
                  <a:gd name="connsiteX140" fmla="*/ 1574831 w 3299499"/>
                  <a:gd name="connsiteY140" fmla="*/ 1921749 h 2224519"/>
                  <a:gd name="connsiteX141" fmla="*/ 1471464 w 3299499"/>
                  <a:gd name="connsiteY141" fmla="*/ 2065646 h 2224519"/>
                  <a:gd name="connsiteX142" fmla="*/ 1582781 w 3299499"/>
                  <a:gd name="connsiteY142" fmla="*/ 2133232 h 2224519"/>
                  <a:gd name="connsiteX143" fmla="*/ 1451584 w 3299499"/>
                  <a:gd name="connsiteY143" fmla="*/ 2200818 h 2224519"/>
                  <a:gd name="connsiteX144" fmla="*/ 1228948 w 3299499"/>
                  <a:gd name="connsiteY144" fmla="*/ 2208769 h 2224519"/>
                  <a:gd name="connsiteX145" fmla="*/ 982457 w 3299499"/>
                  <a:gd name="connsiteY145" fmla="*/ 2216722 h 2224519"/>
                  <a:gd name="connsiteX146" fmla="*/ 966555 w 3299499"/>
                  <a:gd name="connsiteY146" fmla="*/ 2137207 h 2224519"/>
                  <a:gd name="connsiteX147" fmla="*/ 1197143 w 3299499"/>
                  <a:gd name="connsiteY147" fmla="*/ 2161061 h 2224519"/>
                  <a:gd name="connsiteX148" fmla="*/ 1324364 w 3299499"/>
                  <a:gd name="connsiteY148" fmla="*/ 2141182 h 2224519"/>
                  <a:gd name="connsiteX149" fmla="*/ 1280632 w 3299499"/>
                  <a:gd name="connsiteY149" fmla="*/ 1954329 h 2224519"/>
                  <a:gd name="connsiteX150" fmla="*/ 1407852 w 3299499"/>
                  <a:gd name="connsiteY150" fmla="*/ 1926500 h 2224519"/>
                  <a:gd name="connsiteX151" fmla="*/ 1247453 w 3299499"/>
                  <a:gd name="connsiteY151" fmla="*/ 1884840 h 2224519"/>
                  <a:gd name="connsiteX152" fmla="*/ 1182614 w 3299499"/>
                  <a:gd name="connsiteY152" fmla="*/ 2054900 h 2224519"/>
                  <a:gd name="connsiteX153" fmla="*/ 1024793 w 3299499"/>
                  <a:gd name="connsiteY153" fmla="*/ 2120214 h 2224519"/>
                  <a:gd name="connsiteX154" fmla="*/ 884116 w 3299499"/>
                  <a:gd name="connsiteY154" fmla="*/ 1758474 h 2224519"/>
                  <a:gd name="connsiteX155" fmla="*/ 843922 w 3299499"/>
                  <a:gd name="connsiteY155" fmla="*/ 2069973 h 2224519"/>
                  <a:gd name="connsiteX156" fmla="*/ 703246 w 3299499"/>
                  <a:gd name="connsiteY156" fmla="*/ 1657991 h 2224519"/>
                  <a:gd name="connsiteX157" fmla="*/ 803729 w 3299499"/>
                  <a:gd name="connsiteY157" fmla="*/ 1406782 h 2224519"/>
                  <a:gd name="connsiteX158" fmla="*/ 884115 w 3299499"/>
                  <a:gd name="connsiteY158" fmla="*/ 1246008 h 2224519"/>
                  <a:gd name="connsiteX159" fmla="*/ 1160446 w 3299499"/>
                  <a:gd name="connsiteY159" fmla="*/ 1125427 h 2224519"/>
                  <a:gd name="connsiteX160" fmla="*/ 1637744 w 3299499"/>
                  <a:gd name="connsiteY160" fmla="*/ 648131 h 2224519"/>
                  <a:gd name="connsiteX161" fmla="*/ 1763348 w 3299499"/>
                  <a:gd name="connsiteY161" fmla="*/ 336632 h 2224519"/>
                  <a:gd name="connsiteX162" fmla="*/ 1642768 w 3299499"/>
                  <a:gd name="connsiteY162" fmla="*/ 376825 h 2224519"/>
                  <a:gd name="connsiteX163" fmla="*/ 1451848 w 3299499"/>
                  <a:gd name="connsiteY163" fmla="*/ 658179 h 2224519"/>
                  <a:gd name="connsiteX164" fmla="*/ 1170498 w 3299499"/>
                  <a:gd name="connsiteY164" fmla="*/ 497404 h 2224519"/>
                  <a:gd name="connsiteX165" fmla="*/ 1200641 w 3299499"/>
                  <a:gd name="connsiteY165" fmla="*/ 633056 h 2224519"/>
                  <a:gd name="connsiteX166" fmla="*/ 1115230 w 3299499"/>
                  <a:gd name="connsiteY166" fmla="*/ 869194 h 2224519"/>
                  <a:gd name="connsiteX167" fmla="*/ 1100158 w 3299499"/>
                  <a:gd name="connsiteY167" fmla="*/ 1004845 h 2224519"/>
                  <a:gd name="connsiteX168" fmla="*/ 904215 w 3299499"/>
                  <a:gd name="connsiteY168" fmla="*/ 1014893 h 2224519"/>
                  <a:gd name="connsiteX169" fmla="*/ 929336 w 3299499"/>
                  <a:gd name="connsiteY169" fmla="*/ 1175667 h 2224519"/>
                  <a:gd name="connsiteX170" fmla="*/ 708272 w 3299499"/>
                  <a:gd name="connsiteY170" fmla="*/ 984749 h 2224519"/>
                  <a:gd name="connsiteX171" fmla="*/ 607789 w 3299499"/>
                  <a:gd name="connsiteY171" fmla="*/ 914411 h 2224519"/>
                  <a:gd name="connsiteX172" fmla="*/ 809594 w 3299499"/>
                  <a:gd name="connsiteY172" fmla="*/ 1313832 h 2224519"/>
                  <a:gd name="connsiteX173" fmla="*/ 512330 w 3299499"/>
                  <a:gd name="connsiteY173" fmla="*/ 1356538 h 2224519"/>
                  <a:gd name="connsiteX174" fmla="*/ 647983 w 3299499"/>
                  <a:gd name="connsiteY174" fmla="*/ 1874028 h 2224519"/>
                  <a:gd name="connsiteX175" fmla="*/ 537449 w 3299499"/>
                  <a:gd name="connsiteY175" fmla="*/ 1798666 h 2224519"/>
                  <a:gd name="connsiteX176" fmla="*/ 391749 w 3299499"/>
                  <a:gd name="connsiteY176" fmla="*/ 1733351 h 2224519"/>
                  <a:gd name="connsiteX177" fmla="*/ 230975 w 3299499"/>
                  <a:gd name="connsiteY177" fmla="*/ 1436924 h 2224519"/>
                  <a:gd name="connsiteX178" fmla="*/ 356580 w 3299499"/>
                  <a:gd name="connsiteY178" fmla="*/ 1668037 h 2224519"/>
                  <a:gd name="connsiteX179" fmla="*/ 431942 w 3299499"/>
                  <a:gd name="connsiteY179" fmla="*/ 1833835 h 2224519"/>
                  <a:gd name="connsiteX180" fmla="*/ 527402 w 3299499"/>
                  <a:gd name="connsiteY180" fmla="*/ 1874028 h 2224519"/>
                  <a:gd name="connsiteX181" fmla="*/ 507305 w 3299499"/>
                  <a:gd name="connsiteY181" fmla="*/ 1989585 h 2224519"/>
                  <a:gd name="connsiteX182" fmla="*/ 311362 w 3299499"/>
                  <a:gd name="connsiteY182" fmla="*/ 2180503 h 2224519"/>
                  <a:gd name="connsiteX183" fmla="*/ 250235 w 3299499"/>
                  <a:gd name="connsiteY183" fmla="*/ 2142821 h 2224519"/>
                  <a:gd name="connsiteX184" fmla="*/ 220927 w 3299499"/>
                  <a:gd name="connsiteY184" fmla="*/ 1989584 h 2224519"/>
                  <a:gd name="connsiteX185" fmla="*/ 120444 w 3299499"/>
                  <a:gd name="connsiteY185" fmla="*/ 1909197 h 2224519"/>
                  <a:gd name="connsiteX186" fmla="*/ 65177 w 3299499"/>
                  <a:gd name="connsiteY186" fmla="*/ 1869004 h 2224519"/>
                  <a:gd name="connsiteX187" fmla="*/ 80251 w 3299499"/>
                  <a:gd name="connsiteY187" fmla="*/ 1673060 h 2224519"/>
                  <a:gd name="connsiteX188" fmla="*/ 205854 w 3299499"/>
                  <a:gd name="connsiteY188" fmla="*/ 1813738 h 2224519"/>
                  <a:gd name="connsiteX189" fmla="*/ 301314 w 3299499"/>
                  <a:gd name="connsiteY189" fmla="*/ 1974512 h 2224519"/>
                  <a:gd name="connsiteX190" fmla="*/ 326435 w 3299499"/>
                  <a:gd name="connsiteY190" fmla="*/ 1863979 h 2224519"/>
                  <a:gd name="connsiteX191" fmla="*/ 175710 w 3299499"/>
                  <a:gd name="connsiteY191" fmla="*/ 1517311 h 2224519"/>
                  <a:gd name="connsiteX192" fmla="*/ 150589 w 3299499"/>
                  <a:gd name="connsiteY192" fmla="*/ 1482143 h 2224519"/>
                  <a:gd name="connsiteX193" fmla="*/ 30008 w 3299499"/>
                  <a:gd name="connsiteY193" fmla="*/ 1642916 h 2224519"/>
                  <a:gd name="connsiteX194" fmla="*/ 19959 w 3299499"/>
                  <a:gd name="connsiteY194" fmla="*/ 1798665 h 2224519"/>
                  <a:gd name="connsiteX195" fmla="*/ 75227 w 3299499"/>
                  <a:gd name="connsiteY195" fmla="*/ 1301271 h 2224519"/>
                  <a:gd name="connsiteX196" fmla="*/ 175709 w 3299499"/>
                  <a:gd name="connsiteY196" fmla="*/ 1341465 h 2224519"/>
                  <a:gd name="connsiteX197" fmla="*/ 170685 w 3299499"/>
                  <a:gd name="connsiteY197" fmla="*/ 1125426 h 2224519"/>
                  <a:gd name="connsiteX198" fmla="*/ 95322 w 3299499"/>
                  <a:gd name="connsiteY198" fmla="*/ 1235957 h 2224519"/>
                  <a:gd name="connsiteX199" fmla="*/ 180733 w 3299499"/>
                  <a:gd name="connsiteY199" fmla="*/ 1045039 h 2224519"/>
                  <a:gd name="connsiteX200" fmla="*/ 276193 w 3299499"/>
                  <a:gd name="connsiteY200" fmla="*/ 864168 h 2224519"/>
                  <a:gd name="connsiteX201" fmla="*/ 471298 w 3299499"/>
                  <a:gd name="connsiteY20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732718 w 3299499"/>
                  <a:gd name="connsiteY70" fmla="*/ 447753 h 2224519"/>
                  <a:gd name="connsiteX71" fmla="*/ 2745131 w 3299499"/>
                  <a:gd name="connsiteY71" fmla="*/ 373277 h 2224519"/>
                  <a:gd name="connsiteX72" fmla="*/ 2894083 w 3299499"/>
                  <a:gd name="connsiteY72" fmla="*/ 588430 h 2224519"/>
                  <a:gd name="connsiteX73" fmla="*/ 3035772 w 3299499"/>
                  <a:gd name="connsiteY73" fmla="*/ 684521 h 2224519"/>
                  <a:gd name="connsiteX74" fmla="*/ 2923046 w 3299499"/>
                  <a:gd name="connsiteY74" fmla="*/ 518092 h 2224519"/>
                  <a:gd name="connsiteX75" fmla="*/ 2894083 w 3299499"/>
                  <a:gd name="connsiteY75" fmla="*/ 439478 h 2224519"/>
                  <a:gd name="connsiteX76" fmla="*/ 3022347 w 3299499"/>
                  <a:gd name="connsiteY76" fmla="*/ 600842 h 2224519"/>
                  <a:gd name="connsiteX77" fmla="*/ 3146474 w 3299499"/>
                  <a:gd name="connsiteY77" fmla="*/ 824271 h 2224519"/>
                  <a:gd name="connsiteX78" fmla="*/ 3295297 w 3299499"/>
                  <a:gd name="connsiteY78" fmla="*/ 1254404 h 2224519"/>
                  <a:gd name="connsiteX79" fmla="*/ 3022994 w 3299499"/>
                  <a:gd name="connsiteY79" fmla="*/ 1569182 h 2224519"/>
                  <a:gd name="connsiteX80" fmla="*/ 2712657 w 3299499"/>
                  <a:gd name="connsiteY80" fmla="*/ 1572996 h 2224519"/>
                  <a:gd name="connsiteX81" fmla="*/ 2364994 w 3299499"/>
                  <a:gd name="connsiteY81" fmla="*/ 1739684 h 2224519"/>
                  <a:gd name="connsiteX82" fmla="*/ 1741107 w 3299499"/>
                  <a:gd name="connsiteY82" fmla="*/ 1953996 h 2224519"/>
                  <a:gd name="connsiteX83" fmla="*/ 1783969 w 3299499"/>
                  <a:gd name="connsiteY83" fmla="*/ 1796834 h 2224519"/>
                  <a:gd name="connsiteX84" fmla="*/ 1836357 w 3299499"/>
                  <a:gd name="connsiteY84" fmla="*/ 1606334 h 2224519"/>
                  <a:gd name="connsiteX85" fmla="*/ 2164969 w 3299499"/>
                  <a:gd name="connsiteY85" fmla="*/ 1577759 h 2224519"/>
                  <a:gd name="connsiteX86" fmla="*/ 2050669 w 3299499"/>
                  <a:gd name="connsiteY86" fmla="*/ 1434884 h 2224519"/>
                  <a:gd name="connsiteX87" fmla="*/ 2241169 w 3299499"/>
                  <a:gd name="connsiteY87" fmla="*/ 1339634 h 2224519"/>
                  <a:gd name="connsiteX88" fmla="*/ 2339650 w 3299499"/>
                  <a:gd name="connsiteY88" fmla="*/ 1482143 h 2224519"/>
                  <a:gd name="connsiteX89" fmla="*/ 2331894 w 3299499"/>
                  <a:gd name="connsiteY89" fmla="*/ 1673849 h 2224519"/>
                  <a:gd name="connsiteX90" fmla="*/ 2343788 w 3299499"/>
                  <a:gd name="connsiteY90" fmla="*/ 1428354 h 2224519"/>
                  <a:gd name="connsiteX91" fmla="*/ 2720306 w 3299499"/>
                  <a:gd name="connsiteY91" fmla="*/ 1293883 h 2224519"/>
                  <a:gd name="connsiteX92" fmla="*/ 2888869 w 3299499"/>
                  <a:gd name="connsiteY92" fmla="*/ 1406308 h 2224519"/>
                  <a:gd name="connsiteX93" fmla="*/ 2769954 w 3299499"/>
                  <a:gd name="connsiteY93" fmla="*/ 1300090 h 2224519"/>
                  <a:gd name="connsiteX94" fmla="*/ 2889945 w 3299499"/>
                  <a:gd name="connsiteY94" fmla="*/ 1304227 h 2224519"/>
                  <a:gd name="connsiteX95" fmla="*/ 3067860 w 3299499"/>
                  <a:gd name="connsiteY95" fmla="*/ 1432491 h 2224519"/>
                  <a:gd name="connsiteX96" fmla="*/ 3217093 w 3299499"/>
                  <a:gd name="connsiteY96" fmla="*/ 1277570 h 2224519"/>
                  <a:gd name="connsiteX97" fmla="*/ 3237501 w 3299499"/>
                  <a:gd name="connsiteY97" fmla="*/ 1072524 h 2224519"/>
                  <a:gd name="connsiteX98" fmla="*/ 3071998 w 3299499"/>
                  <a:gd name="connsiteY98" fmla="*/ 1386978 h 2224519"/>
                  <a:gd name="connsiteX99" fmla="*/ 3109236 w 3299499"/>
                  <a:gd name="connsiteY99" fmla="*/ 1312503 h 2224519"/>
                  <a:gd name="connsiteX100" fmla="*/ 2894083 w 3299499"/>
                  <a:gd name="connsiteY100" fmla="*/ 1266989 h 2224519"/>
                  <a:gd name="connsiteX101" fmla="*/ 2794782 w 3299499"/>
                  <a:gd name="connsiteY101" fmla="*/ 1204926 h 2224519"/>
                  <a:gd name="connsiteX102" fmla="*/ 2584069 w 3299499"/>
                  <a:gd name="connsiteY102" fmla="*/ 1239621 h 2224519"/>
                  <a:gd name="connsiteX103" fmla="*/ 2044267 w 3299499"/>
                  <a:gd name="connsiteY103" fmla="*/ 1386634 h 2224519"/>
                  <a:gd name="connsiteX104" fmla="*/ 2005425 w 3299499"/>
                  <a:gd name="connsiteY104" fmla="*/ 1225334 h 2224519"/>
                  <a:gd name="connsiteX105" fmla="*/ 2372137 w 3299499"/>
                  <a:gd name="connsiteY105" fmla="*/ 1108652 h 2224519"/>
                  <a:gd name="connsiteX106" fmla="*/ 2803144 w 3299499"/>
                  <a:gd name="connsiteY106" fmla="*/ 1101508 h 2224519"/>
                  <a:gd name="connsiteX107" fmla="*/ 2560257 w 3299499"/>
                  <a:gd name="connsiteY107" fmla="*/ 820521 h 2224519"/>
                  <a:gd name="connsiteX108" fmla="*/ 2226881 w 3299499"/>
                  <a:gd name="connsiteY108" fmla="*/ 1049121 h 2224519"/>
                  <a:gd name="connsiteX109" fmla="*/ 2105637 w 3299499"/>
                  <a:gd name="connsiteY109" fmla="*/ 967096 h 2224519"/>
                  <a:gd name="connsiteX110" fmla="*/ 1771168 w 3299499"/>
                  <a:gd name="connsiteY110" fmla="*/ 1203194 h 2224519"/>
                  <a:gd name="connsiteX111" fmla="*/ 1666272 w 3299499"/>
                  <a:gd name="connsiteY111" fmla="*/ 1103537 h 2224519"/>
                  <a:gd name="connsiteX112" fmla="*/ 1333340 w 3299499"/>
                  <a:gd name="connsiteY112" fmla="*/ 1505003 h 2224519"/>
                  <a:gd name="connsiteX113" fmla="*/ 1260930 w 3299499"/>
                  <a:gd name="connsiteY113" fmla="*/ 1457024 h 2224519"/>
                  <a:gd name="connsiteX114" fmla="*/ 1613074 w 3299499"/>
                  <a:gd name="connsiteY114" fmla="*/ 1076685 h 2224519"/>
                  <a:gd name="connsiteX115" fmla="*/ 1920715 w 3299499"/>
                  <a:gd name="connsiteY115" fmla="*/ 821267 h 2224519"/>
                  <a:gd name="connsiteX116" fmla="*/ 1829273 w 3299499"/>
                  <a:gd name="connsiteY116" fmla="*/ 817291 h 2224519"/>
                  <a:gd name="connsiteX117" fmla="*/ 1773614 w 3299499"/>
                  <a:gd name="connsiteY117" fmla="*/ 761632 h 2224519"/>
                  <a:gd name="connsiteX118" fmla="*/ 1456874 w 3299499"/>
                  <a:gd name="connsiteY118" fmla="*/ 1004847 h 2224519"/>
                  <a:gd name="connsiteX119" fmla="*/ 1527211 w 3299499"/>
                  <a:gd name="connsiteY119" fmla="*/ 753639 h 2224519"/>
                  <a:gd name="connsiteX120" fmla="*/ 1421703 w 3299499"/>
                  <a:gd name="connsiteY120" fmla="*/ 834026 h 2224519"/>
                  <a:gd name="connsiteX121" fmla="*/ 1512138 w 3299499"/>
                  <a:gd name="connsiteY121" fmla="*/ 834026 h 2224519"/>
                  <a:gd name="connsiteX122" fmla="*/ 1371461 w 3299499"/>
                  <a:gd name="connsiteY122" fmla="*/ 1019920 h 2224519"/>
                  <a:gd name="connsiteX123" fmla="*/ 1115228 w 3299499"/>
                  <a:gd name="connsiteY123" fmla="*/ 1246008 h 2224519"/>
                  <a:gd name="connsiteX124" fmla="*/ 907141 w 3299499"/>
                  <a:gd name="connsiteY124" fmla="*/ 1537410 h 2224519"/>
                  <a:gd name="connsiteX125" fmla="*/ 858995 w 3299499"/>
                  <a:gd name="connsiteY125" fmla="*/ 1612773 h 2224519"/>
                  <a:gd name="connsiteX126" fmla="*/ 1009720 w 3299499"/>
                  <a:gd name="connsiteY126" fmla="*/ 1909199 h 2224519"/>
                  <a:gd name="connsiteX127" fmla="*/ 1100156 w 3299499"/>
                  <a:gd name="connsiteY127" fmla="*/ 1889102 h 2224519"/>
                  <a:gd name="connsiteX128" fmla="*/ 1243117 w 3299499"/>
                  <a:gd name="connsiteY128" fmla="*/ 1429806 h 2224519"/>
                  <a:gd name="connsiteX129" fmla="*/ 1356169 w 3299499"/>
                  <a:gd name="connsiteY129" fmla="*/ 1501105 h 2224519"/>
                  <a:gd name="connsiteX130" fmla="*/ 1352194 w 3299499"/>
                  <a:gd name="connsiteY130" fmla="*/ 1596520 h 2224519"/>
                  <a:gd name="connsiteX131" fmla="*/ 1324384 w 3299499"/>
                  <a:gd name="connsiteY131" fmla="*/ 1770376 h 2224519"/>
                  <a:gd name="connsiteX132" fmla="*/ 1416465 w 3299499"/>
                  <a:gd name="connsiteY132" fmla="*/ 1910842 h 2224519"/>
                  <a:gd name="connsiteX133" fmla="*/ 1340269 w 3299499"/>
                  <a:gd name="connsiteY133" fmla="*/ 1640250 h 2224519"/>
                  <a:gd name="connsiteX134" fmla="*/ 1606637 w 3299499"/>
                  <a:gd name="connsiteY134" fmla="*/ 1513030 h 2224519"/>
                  <a:gd name="connsiteX135" fmla="*/ 1723643 w 3299499"/>
                  <a:gd name="connsiteY135" fmla="*/ 1293596 h 2224519"/>
                  <a:gd name="connsiteX136" fmla="*/ 1989073 w 3299499"/>
                  <a:gd name="connsiteY136" fmla="*/ 1262840 h 2224519"/>
                  <a:gd name="connsiteX137" fmla="*/ 1885956 w 3299499"/>
                  <a:gd name="connsiteY137" fmla="*/ 1550615 h 2224519"/>
                  <a:gd name="connsiteX138" fmla="*/ 1755393 w 3299499"/>
                  <a:gd name="connsiteY138" fmla="*/ 1719046 h 2224519"/>
                  <a:gd name="connsiteX139" fmla="*/ 1596312 w 3299499"/>
                  <a:gd name="connsiteY139" fmla="*/ 2013962 h 2224519"/>
                  <a:gd name="connsiteX140" fmla="*/ 1574831 w 3299499"/>
                  <a:gd name="connsiteY140" fmla="*/ 1921749 h 2224519"/>
                  <a:gd name="connsiteX141" fmla="*/ 1471464 w 3299499"/>
                  <a:gd name="connsiteY141" fmla="*/ 2065646 h 2224519"/>
                  <a:gd name="connsiteX142" fmla="*/ 1582781 w 3299499"/>
                  <a:gd name="connsiteY142" fmla="*/ 2133232 h 2224519"/>
                  <a:gd name="connsiteX143" fmla="*/ 1451584 w 3299499"/>
                  <a:gd name="connsiteY143" fmla="*/ 2200818 h 2224519"/>
                  <a:gd name="connsiteX144" fmla="*/ 1228948 w 3299499"/>
                  <a:gd name="connsiteY144" fmla="*/ 2208769 h 2224519"/>
                  <a:gd name="connsiteX145" fmla="*/ 982457 w 3299499"/>
                  <a:gd name="connsiteY145" fmla="*/ 2216722 h 2224519"/>
                  <a:gd name="connsiteX146" fmla="*/ 966555 w 3299499"/>
                  <a:gd name="connsiteY146" fmla="*/ 2137207 h 2224519"/>
                  <a:gd name="connsiteX147" fmla="*/ 1197143 w 3299499"/>
                  <a:gd name="connsiteY147" fmla="*/ 2161061 h 2224519"/>
                  <a:gd name="connsiteX148" fmla="*/ 1324364 w 3299499"/>
                  <a:gd name="connsiteY148" fmla="*/ 2141182 h 2224519"/>
                  <a:gd name="connsiteX149" fmla="*/ 1280632 w 3299499"/>
                  <a:gd name="connsiteY149" fmla="*/ 1954329 h 2224519"/>
                  <a:gd name="connsiteX150" fmla="*/ 1407852 w 3299499"/>
                  <a:gd name="connsiteY150" fmla="*/ 1926500 h 2224519"/>
                  <a:gd name="connsiteX151" fmla="*/ 1247453 w 3299499"/>
                  <a:gd name="connsiteY151" fmla="*/ 1884840 h 2224519"/>
                  <a:gd name="connsiteX152" fmla="*/ 1182614 w 3299499"/>
                  <a:gd name="connsiteY152" fmla="*/ 2054900 h 2224519"/>
                  <a:gd name="connsiteX153" fmla="*/ 1024793 w 3299499"/>
                  <a:gd name="connsiteY153" fmla="*/ 2120214 h 2224519"/>
                  <a:gd name="connsiteX154" fmla="*/ 884116 w 3299499"/>
                  <a:gd name="connsiteY154" fmla="*/ 1758474 h 2224519"/>
                  <a:gd name="connsiteX155" fmla="*/ 843922 w 3299499"/>
                  <a:gd name="connsiteY155" fmla="*/ 2069973 h 2224519"/>
                  <a:gd name="connsiteX156" fmla="*/ 703246 w 3299499"/>
                  <a:gd name="connsiteY156" fmla="*/ 1657991 h 2224519"/>
                  <a:gd name="connsiteX157" fmla="*/ 803729 w 3299499"/>
                  <a:gd name="connsiteY157" fmla="*/ 1406782 h 2224519"/>
                  <a:gd name="connsiteX158" fmla="*/ 884115 w 3299499"/>
                  <a:gd name="connsiteY158" fmla="*/ 1246008 h 2224519"/>
                  <a:gd name="connsiteX159" fmla="*/ 1160446 w 3299499"/>
                  <a:gd name="connsiteY159" fmla="*/ 1125427 h 2224519"/>
                  <a:gd name="connsiteX160" fmla="*/ 1637744 w 3299499"/>
                  <a:gd name="connsiteY160" fmla="*/ 648131 h 2224519"/>
                  <a:gd name="connsiteX161" fmla="*/ 1763348 w 3299499"/>
                  <a:gd name="connsiteY161" fmla="*/ 336632 h 2224519"/>
                  <a:gd name="connsiteX162" fmla="*/ 1642768 w 3299499"/>
                  <a:gd name="connsiteY162" fmla="*/ 376825 h 2224519"/>
                  <a:gd name="connsiteX163" fmla="*/ 1451848 w 3299499"/>
                  <a:gd name="connsiteY163" fmla="*/ 658179 h 2224519"/>
                  <a:gd name="connsiteX164" fmla="*/ 1170498 w 3299499"/>
                  <a:gd name="connsiteY164" fmla="*/ 497404 h 2224519"/>
                  <a:gd name="connsiteX165" fmla="*/ 1200641 w 3299499"/>
                  <a:gd name="connsiteY165" fmla="*/ 633056 h 2224519"/>
                  <a:gd name="connsiteX166" fmla="*/ 1115230 w 3299499"/>
                  <a:gd name="connsiteY166" fmla="*/ 869194 h 2224519"/>
                  <a:gd name="connsiteX167" fmla="*/ 1100158 w 3299499"/>
                  <a:gd name="connsiteY167" fmla="*/ 1004845 h 2224519"/>
                  <a:gd name="connsiteX168" fmla="*/ 904215 w 3299499"/>
                  <a:gd name="connsiteY168" fmla="*/ 1014893 h 2224519"/>
                  <a:gd name="connsiteX169" fmla="*/ 929336 w 3299499"/>
                  <a:gd name="connsiteY169" fmla="*/ 1175667 h 2224519"/>
                  <a:gd name="connsiteX170" fmla="*/ 708272 w 3299499"/>
                  <a:gd name="connsiteY170" fmla="*/ 984749 h 2224519"/>
                  <a:gd name="connsiteX171" fmla="*/ 607789 w 3299499"/>
                  <a:gd name="connsiteY171" fmla="*/ 914411 h 2224519"/>
                  <a:gd name="connsiteX172" fmla="*/ 809594 w 3299499"/>
                  <a:gd name="connsiteY172" fmla="*/ 1313832 h 2224519"/>
                  <a:gd name="connsiteX173" fmla="*/ 512330 w 3299499"/>
                  <a:gd name="connsiteY173" fmla="*/ 1356538 h 2224519"/>
                  <a:gd name="connsiteX174" fmla="*/ 647983 w 3299499"/>
                  <a:gd name="connsiteY174" fmla="*/ 1874028 h 2224519"/>
                  <a:gd name="connsiteX175" fmla="*/ 537449 w 3299499"/>
                  <a:gd name="connsiteY175" fmla="*/ 1798666 h 2224519"/>
                  <a:gd name="connsiteX176" fmla="*/ 391749 w 3299499"/>
                  <a:gd name="connsiteY176" fmla="*/ 1733351 h 2224519"/>
                  <a:gd name="connsiteX177" fmla="*/ 230975 w 3299499"/>
                  <a:gd name="connsiteY177" fmla="*/ 1436924 h 2224519"/>
                  <a:gd name="connsiteX178" fmla="*/ 356580 w 3299499"/>
                  <a:gd name="connsiteY178" fmla="*/ 1668037 h 2224519"/>
                  <a:gd name="connsiteX179" fmla="*/ 431942 w 3299499"/>
                  <a:gd name="connsiteY179" fmla="*/ 1833835 h 2224519"/>
                  <a:gd name="connsiteX180" fmla="*/ 527402 w 3299499"/>
                  <a:gd name="connsiteY180" fmla="*/ 1874028 h 2224519"/>
                  <a:gd name="connsiteX181" fmla="*/ 507305 w 3299499"/>
                  <a:gd name="connsiteY181" fmla="*/ 1989585 h 2224519"/>
                  <a:gd name="connsiteX182" fmla="*/ 311362 w 3299499"/>
                  <a:gd name="connsiteY182" fmla="*/ 2180503 h 2224519"/>
                  <a:gd name="connsiteX183" fmla="*/ 250235 w 3299499"/>
                  <a:gd name="connsiteY183" fmla="*/ 2142821 h 2224519"/>
                  <a:gd name="connsiteX184" fmla="*/ 220927 w 3299499"/>
                  <a:gd name="connsiteY184" fmla="*/ 1989584 h 2224519"/>
                  <a:gd name="connsiteX185" fmla="*/ 120444 w 3299499"/>
                  <a:gd name="connsiteY185" fmla="*/ 1909197 h 2224519"/>
                  <a:gd name="connsiteX186" fmla="*/ 65177 w 3299499"/>
                  <a:gd name="connsiteY186" fmla="*/ 1869004 h 2224519"/>
                  <a:gd name="connsiteX187" fmla="*/ 80251 w 3299499"/>
                  <a:gd name="connsiteY187" fmla="*/ 1673060 h 2224519"/>
                  <a:gd name="connsiteX188" fmla="*/ 205854 w 3299499"/>
                  <a:gd name="connsiteY188" fmla="*/ 1813738 h 2224519"/>
                  <a:gd name="connsiteX189" fmla="*/ 301314 w 3299499"/>
                  <a:gd name="connsiteY189" fmla="*/ 1974512 h 2224519"/>
                  <a:gd name="connsiteX190" fmla="*/ 326435 w 3299499"/>
                  <a:gd name="connsiteY190" fmla="*/ 1863979 h 2224519"/>
                  <a:gd name="connsiteX191" fmla="*/ 175710 w 3299499"/>
                  <a:gd name="connsiteY191" fmla="*/ 1517311 h 2224519"/>
                  <a:gd name="connsiteX192" fmla="*/ 150589 w 3299499"/>
                  <a:gd name="connsiteY192" fmla="*/ 1482143 h 2224519"/>
                  <a:gd name="connsiteX193" fmla="*/ 30008 w 3299499"/>
                  <a:gd name="connsiteY193" fmla="*/ 1642916 h 2224519"/>
                  <a:gd name="connsiteX194" fmla="*/ 19959 w 3299499"/>
                  <a:gd name="connsiteY194" fmla="*/ 1798665 h 2224519"/>
                  <a:gd name="connsiteX195" fmla="*/ 75227 w 3299499"/>
                  <a:gd name="connsiteY195" fmla="*/ 1301271 h 2224519"/>
                  <a:gd name="connsiteX196" fmla="*/ 175709 w 3299499"/>
                  <a:gd name="connsiteY196" fmla="*/ 1341465 h 2224519"/>
                  <a:gd name="connsiteX197" fmla="*/ 170685 w 3299499"/>
                  <a:gd name="connsiteY197" fmla="*/ 1125426 h 2224519"/>
                  <a:gd name="connsiteX198" fmla="*/ 95322 w 3299499"/>
                  <a:gd name="connsiteY198" fmla="*/ 1235957 h 2224519"/>
                  <a:gd name="connsiteX199" fmla="*/ 180733 w 3299499"/>
                  <a:gd name="connsiteY199" fmla="*/ 1045039 h 2224519"/>
                  <a:gd name="connsiteX200" fmla="*/ 276193 w 3299499"/>
                  <a:gd name="connsiteY200" fmla="*/ 864168 h 2224519"/>
                  <a:gd name="connsiteX201" fmla="*/ 471298 w 3299499"/>
                  <a:gd name="connsiteY201"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670655 w 3299499"/>
                  <a:gd name="connsiteY70" fmla="*/ 402240 h 2224519"/>
                  <a:gd name="connsiteX71" fmla="*/ 2732718 w 3299499"/>
                  <a:gd name="connsiteY71" fmla="*/ 447753 h 2224519"/>
                  <a:gd name="connsiteX72" fmla="*/ 2745131 w 3299499"/>
                  <a:gd name="connsiteY72" fmla="*/ 373277 h 2224519"/>
                  <a:gd name="connsiteX73" fmla="*/ 2894083 w 3299499"/>
                  <a:gd name="connsiteY73" fmla="*/ 588430 h 2224519"/>
                  <a:gd name="connsiteX74" fmla="*/ 3035772 w 3299499"/>
                  <a:gd name="connsiteY74" fmla="*/ 684521 h 2224519"/>
                  <a:gd name="connsiteX75" fmla="*/ 2923046 w 3299499"/>
                  <a:gd name="connsiteY75" fmla="*/ 518092 h 2224519"/>
                  <a:gd name="connsiteX76" fmla="*/ 2894083 w 3299499"/>
                  <a:gd name="connsiteY76" fmla="*/ 439478 h 2224519"/>
                  <a:gd name="connsiteX77" fmla="*/ 3022347 w 3299499"/>
                  <a:gd name="connsiteY77" fmla="*/ 600842 h 2224519"/>
                  <a:gd name="connsiteX78" fmla="*/ 3146474 w 3299499"/>
                  <a:gd name="connsiteY78" fmla="*/ 824271 h 2224519"/>
                  <a:gd name="connsiteX79" fmla="*/ 3295297 w 3299499"/>
                  <a:gd name="connsiteY79" fmla="*/ 1254404 h 2224519"/>
                  <a:gd name="connsiteX80" fmla="*/ 3022994 w 3299499"/>
                  <a:gd name="connsiteY80" fmla="*/ 1569182 h 2224519"/>
                  <a:gd name="connsiteX81" fmla="*/ 2712657 w 3299499"/>
                  <a:gd name="connsiteY81" fmla="*/ 1572996 h 2224519"/>
                  <a:gd name="connsiteX82" fmla="*/ 2364994 w 3299499"/>
                  <a:gd name="connsiteY82" fmla="*/ 1739684 h 2224519"/>
                  <a:gd name="connsiteX83" fmla="*/ 1741107 w 3299499"/>
                  <a:gd name="connsiteY83" fmla="*/ 1953996 h 2224519"/>
                  <a:gd name="connsiteX84" fmla="*/ 1783969 w 3299499"/>
                  <a:gd name="connsiteY84" fmla="*/ 1796834 h 2224519"/>
                  <a:gd name="connsiteX85" fmla="*/ 1836357 w 3299499"/>
                  <a:gd name="connsiteY85" fmla="*/ 1606334 h 2224519"/>
                  <a:gd name="connsiteX86" fmla="*/ 2164969 w 3299499"/>
                  <a:gd name="connsiteY86" fmla="*/ 1577759 h 2224519"/>
                  <a:gd name="connsiteX87" fmla="*/ 2050669 w 3299499"/>
                  <a:gd name="connsiteY87" fmla="*/ 1434884 h 2224519"/>
                  <a:gd name="connsiteX88" fmla="*/ 2241169 w 3299499"/>
                  <a:gd name="connsiteY88" fmla="*/ 1339634 h 2224519"/>
                  <a:gd name="connsiteX89" fmla="*/ 2339650 w 3299499"/>
                  <a:gd name="connsiteY89" fmla="*/ 1482143 h 2224519"/>
                  <a:gd name="connsiteX90" fmla="*/ 2331894 w 3299499"/>
                  <a:gd name="connsiteY90" fmla="*/ 1673849 h 2224519"/>
                  <a:gd name="connsiteX91" fmla="*/ 2343788 w 3299499"/>
                  <a:gd name="connsiteY91" fmla="*/ 1428354 h 2224519"/>
                  <a:gd name="connsiteX92" fmla="*/ 2720306 w 3299499"/>
                  <a:gd name="connsiteY92" fmla="*/ 1293883 h 2224519"/>
                  <a:gd name="connsiteX93" fmla="*/ 2888869 w 3299499"/>
                  <a:gd name="connsiteY93" fmla="*/ 1406308 h 2224519"/>
                  <a:gd name="connsiteX94" fmla="*/ 2769954 w 3299499"/>
                  <a:gd name="connsiteY94" fmla="*/ 1300090 h 2224519"/>
                  <a:gd name="connsiteX95" fmla="*/ 2889945 w 3299499"/>
                  <a:gd name="connsiteY95" fmla="*/ 1304227 h 2224519"/>
                  <a:gd name="connsiteX96" fmla="*/ 3067860 w 3299499"/>
                  <a:gd name="connsiteY96" fmla="*/ 1432491 h 2224519"/>
                  <a:gd name="connsiteX97" fmla="*/ 3217093 w 3299499"/>
                  <a:gd name="connsiteY97" fmla="*/ 1277570 h 2224519"/>
                  <a:gd name="connsiteX98" fmla="*/ 3237501 w 3299499"/>
                  <a:gd name="connsiteY98" fmla="*/ 1072524 h 2224519"/>
                  <a:gd name="connsiteX99" fmla="*/ 3071998 w 3299499"/>
                  <a:gd name="connsiteY99" fmla="*/ 1386978 h 2224519"/>
                  <a:gd name="connsiteX100" fmla="*/ 3109236 w 3299499"/>
                  <a:gd name="connsiteY100" fmla="*/ 1312503 h 2224519"/>
                  <a:gd name="connsiteX101" fmla="*/ 2894083 w 3299499"/>
                  <a:gd name="connsiteY101" fmla="*/ 1266989 h 2224519"/>
                  <a:gd name="connsiteX102" fmla="*/ 2794782 w 3299499"/>
                  <a:gd name="connsiteY102" fmla="*/ 1204926 h 2224519"/>
                  <a:gd name="connsiteX103" fmla="*/ 2584069 w 3299499"/>
                  <a:gd name="connsiteY103" fmla="*/ 1239621 h 2224519"/>
                  <a:gd name="connsiteX104" fmla="*/ 2044267 w 3299499"/>
                  <a:gd name="connsiteY104" fmla="*/ 1386634 h 2224519"/>
                  <a:gd name="connsiteX105" fmla="*/ 2005425 w 3299499"/>
                  <a:gd name="connsiteY105" fmla="*/ 1225334 h 2224519"/>
                  <a:gd name="connsiteX106" fmla="*/ 2372137 w 3299499"/>
                  <a:gd name="connsiteY106" fmla="*/ 1108652 h 2224519"/>
                  <a:gd name="connsiteX107" fmla="*/ 2803144 w 3299499"/>
                  <a:gd name="connsiteY107" fmla="*/ 1101508 h 2224519"/>
                  <a:gd name="connsiteX108" fmla="*/ 2560257 w 3299499"/>
                  <a:gd name="connsiteY108" fmla="*/ 820521 h 2224519"/>
                  <a:gd name="connsiteX109" fmla="*/ 2226881 w 3299499"/>
                  <a:gd name="connsiteY109" fmla="*/ 1049121 h 2224519"/>
                  <a:gd name="connsiteX110" fmla="*/ 2105637 w 3299499"/>
                  <a:gd name="connsiteY110" fmla="*/ 967096 h 2224519"/>
                  <a:gd name="connsiteX111" fmla="*/ 1771168 w 3299499"/>
                  <a:gd name="connsiteY111" fmla="*/ 1203194 h 2224519"/>
                  <a:gd name="connsiteX112" fmla="*/ 1666272 w 3299499"/>
                  <a:gd name="connsiteY112" fmla="*/ 1103537 h 2224519"/>
                  <a:gd name="connsiteX113" fmla="*/ 1333340 w 3299499"/>
                  <a:gd name="connsiteY113" fmla="*/ 1505003 h 2224519"/>
                  <a:gd name="connsiteX114" fmla="*/ 1260930 w 3299499"/>
                  <a:gd name="connsiteY114" fmla="*/ 1457024 h 2224519"/>
                  <a:gd name="connsiteX115" fmla="*/ 1613074 w 3299499"/>
                  <a:gd name="connsiteY115" fmla="*/ 1076685 h 2224519"/>
                  <a:gd name="connsiteX116" fmla="*/ 1920715 w 3299499"/>
                  <a:gd name="connsiteY116" fmla="*/ 821267 h 2224519"/>
                  <a:gd name="connsiteX117" fmla="*/ 1829273 w 3299499"/>
                  <a:gd name="connsiteY117" fmla="*/ 817291 h 2224519"/>
                  <a:gd name="connsiteX118" fmla="*/ 1773614 w 3299499"/>
                  <a:gd name="connsiteY118" fmla="*/ 761632 h 2224519"/>
                  <a:gd name="connsiteX119" fmla="*/ 1456874 w 3299499"/>
                  <a:gd name="connsiteY119" fmla="*/ 1004847 h 2224519"/>
                  <a:gd name="connsiteX120" fmla="*/ 1527211 w 3299499"/>
                  <a:gd name="connsiteY120" fmla="*/ 753639 h 2224519"/>
                  <a:gd name="connsiteX121" fmla="*/ 1421703 w 3299499"/>
                  <a:gd name="connsiteY121" fmla="*/ 834026 h 2224519"/>
                  <a:gd name="connsiteX122" fmla="*/ 1512138 w 3299499"/>
                  <a:gd name="connsiteY122" fmla="*/ 834026 h 2224519"/>
                  <a:gd name="connsiteX123" fmla="*/ 1371461 w 3299499"/>
                  <a:gd name="connsiteY123" fmla="*/ 1019920 h 2224519"/>
                  <a:gd name="connsiteX124" fmla="*/ 1115228 w 3299499"/>
                  <a:gd name="connsiteY124" fmla="*/ 1246008 h 2224519"/>
                  <a:gd name="connsiteX125" fmla="*/ 907141 w 3299499"/>
                  <a:gd name="connsiteY125" fmla="*/ 1537410 h 2224519"/>
                  <a:gd name="connsiteX126" fmla="*/ 858995 w 3299499"/>
                  <a:gd name="connsiteY126" fmla="*/ 1612773 h 2224519"/>
                  <a:gd name="connsiteX127" fmla="*/ 1009720 w 3299499"/>
                  <a:gd name="connsiteY127" fmla="*/ 1909199 h 2224519"/>
                  <a:gd name="connsiteX128" fmla="*/ 1100156 w 3299499"/>
                  <a:gd name="connsiteY128" fmla="*/ 1889102 h 2224519"/>
                  <a:gd name="connsiteX129" fmla="*/ 1243117 w 3299499"/>
                  <a:gd name="connsiteY129" fmla="*/ 1429806 h 2224519"/>
                  <a:gd name="connsiteX130" fmla="*/ 1356169 w 3299499"/>
                  <a:gd name="connsiteY130" fmla="*/ 1501105 h 2224519"/>
                  <a:gd name="connsiteX131" fmla="*/ 1352194 w 3299499"/>
                  <a:gd name="connsiteY131" fmla="*/ 1596520 h 2224519"/>
                  <a:gd name="connsiteX132" fmla="*/ 1324384 w 3299499"/>
                  <a:gd name="connsiteY132" fmla="*/ 1770376 h 2224519"/>
                  <a:gd name="connsiteX133" fmla="*/ 1416465 w 3299499"/>
                  <a:gd name="connsiteY133" fmla="*/ 1910842 h 2224519"/>
                  <a:gd name="connsiteX134" fmla="*/ 1340269 w 3299499"/>
                  <a:gd name="connsiteY134" fmla="*/ 1640250 h 2224519"/>
                  <a:gd name="connsiteX135" fmla="*/ 1606637 w 3299499"/>
                  <a:gd name="connsiteY135" fmla="*/ 1513030 h 2224519"/>
                  <a:gd name="connsiteX136" fmla="*/ 1723643 w 3299499"/>
                  <a:gd name="connsiteY136" fmla="*/ 1293596 h 2224519"/>
                  <a:gd name="connsiteX137" fmla="*/ 1989073 w 3299499"/>
                  <a:gd name="connsiteY137" fmla="*/ 1262840 h 2224519"/>
                  <a:gd name="connsiteX138" fmla="*/ 1885956 w 3299499"/>
                  <a:gd name="connsiteY138" fmla="*/ 1550615 h 2224519"/>
                  <a:gd name="connsiteX139" fmla="*/ 1755393 w 3299499"/>
                  <a:gd name="connsiteY139" fmla="*/ 1719046 h 2224519"/>
                  <a:gd name="connsiteX140" fmla="*/ 1596312 w 3299499"/>
                  <a:gd name="connsiteY140" fmla="*/ 2013962 h 2224519"/>
                  <a:gd name="connsiteX141" fmla="*/ 1574831 w 3299499"/>
                  <a:gd name="connsiteY141" fmla="*/ 1921749 h 2224519"/>
                  <a:gd name="connsiteX142" fmla="*/ 1471464 w 3299499"/>
                  <a:gd name="connsiteY142" fmla="*/ 2065646 h 2224519"/>
                  <a:gd name="connsiteX143" fmla="*/ 1582781 w 3299499"/>
                  <a:gd name="connsiteY143" fmla="*/ 2133232 h 2224519"/>
                  <a:gd name="connsiteX144" fmla="*/ 1451584 w 3299499"/>
                  <a:gd name="connsiteY144" fmla="*/ 2200818 h 2224519"/>
                  <a:gd name="connsiteX145" fmla="*/ 1228948 w 3299499"/>
                  <a:gd name="connsiteY145" fmla="*/ 2208769 h 2224519"/>
                  <a:gd name="connsiteX146" fmla="*/ 982457 w 3299499"/>
                  <a:gd name="connsiteY146" fmla="*/ 2216722 h 2224519"/>
                  <a:gd name="connsiteX147" fmla="*/ 966555 w 3299499"/>
                  <a:gd name="connsiteY147" fmla="*/ 2137207 h 2224519"/>
                  <a:gd name="connsiteX148" fmla="*/ 1197143 w 3299499"/>
                  <a:gd name="connsiteY148" fmla="*/ 2161061 h 2224519"/>
                  <a:gd name="connsiteX149" fmla="*/ 1324364 w 3299499"/>
                  <a:gd name="connsiteY149" fmla="*/ 2141182 h 2224519"/>
                  <a:gd name="connsiteX150" fmla="*/ 1280632 w 3299499"/>
                  <a:gd name="connsiteY150" fmla="*/ 1954329 h 2224519"/>
                  <a:gd name="connsiteX151" fmla="*/ 1407852 w 3299499"/>
                  <a:gd name="connsiteY151" fmla="*/ 1926500 h 2224519"/>
                  <a:gd name="connsiteX152" fmla="*/ 1247453 w 3299499"/>
                  <a:gd name="connsiteY152" fmla="*/ 1884840 h 2224519"/>
                  <a:gd name="connsiteX153" fmla="*/ 1182614 w 3299499"/>
                  <a:gd name="connsiteY153" fmla="*/ 2054900 h 2224519"/>
                  <a:gd name="connsiteX154" fmla="*/ 1024793 w 3299499"/>
                  <a:gd name="connsiteY154" fmla="*/ 2120214 h 2224519"/>
                  <a:gd name="connsiteX155" fmla="*/ 884116 w 3299499"/>
                  <a:gd name="connsiteY155" fmla="*/ 1758474 h 2224519"/>
                  <a:gd name="connsiteX156" fmla="*/ 843922 w 3299499"/>
                  <a:gd name="connsiteY156" fmla="*/ 2069973 h 2224519"/>
                  <a:gd name="connsiteX157" fmla="*/ 703246 w 3299499"/>
                  <a:gd name="connsiteY157" fmla="*/ 1657991 h 2224519"/>
                  <a:gd name="connsiteX158" fmla="*/ 803729 w 3299499"/>
                  <a:gd name="connsiteY158" fmla="*/ 1406782 h 2224519"/>
                  <a:gd name="connsiteX159" fmla="*/ 884115 w 3299499"/>
                  <a:gd name="connsiteY159" fmla="*/ 1246008 h 2224519"/>
                  <a:gd name="connsiteX160" fmla="*/ 1160446 w 3299499"/>
                  <a:gd name="connsiteY160" fmla="*/ 1125427 h 2224519"/>
                  <a:gd name="connsiteX161" fmla="*/ 1637744 w 3299499"/>
                  <a:gd name="connsiteY161" fmla="*/ 648131 h 2224519"/>
                  <a:gd name="connsiteX162" fmla="*/ 1763348 w 3299499"/>
                  <a:gd name="connsiteY162" fmla="*/ 336632 h 2224519"/>
                  <a:gd name="connsiteX163" fmla="*/ 1642768 w 3299499"/>
                  <a:gd name="connsiteY163" fmla="*/ 376825 h 2224519"/>
                  <a:gd name="connsiteX164" fmla="*/ 1451848 w 3299499"/>
                  <a:gd name="connsiteY164" fmla="*/ 658179 h 2224519"/>
                  <a:gd name="connsiteX165" fmla="*/ 1170498 w 3299499"/>
                  <a:gd name="connsiteY165" fmla="*/ 497404 h 2224519"/>
                  <a:gd name="connsiteX166" fmla="*/ 1200641 w 3299499"/>
                  <a:gd name="connsiteY166" fmla="*/ 633056 h 2224519"/>
                  <a:gd name="connsiteX167" fmla="*/ 1115230 w 3299499"/>
                  <a:gd name="connsiteY167" fmla="*/ 869194 h 2224519"/>
                  <a:gd name="connsiteX168" fmla="*/ 1100158 w 3299499"/>
                  <a:gd name="connsiteY168" fmla="*/ 1004845 h 2224519"/>
                  <a:gd name="connsiteX169" fmla="*/ 904215 w 3299499"/>
                  <a:gd name="connsiteY169" fmla="*/ 1014893 h 2224519"/>
                  <a:gd name="connsiteX170" fmla="*/ 929336 w 3299499"/>
                  <a:gd name="connsiteY170" fmla="*/ 1175667 h 2224519"/>
                  <a:gd name="connsiteX171" fmla="*/ 708272 w 3299499"/>
                  <a:gd name="connsiteY171" fmla="*/ 984749 h 2224519"/>
                  <a:gd name="connsiteX172" fmla="*/ 607789 w 3299499"/>
                  <a:gd name="connsiteY172" fmla="*/ 914411 h 2224519"/>
                  <a:gd name="connsiteX173" fmla="*/ 809594 w 3299499"/>
                  <a:gd name="connsiteY173" fmla="*/ 1313832 h 2224519"/>
                  <a:gd name="connsiteX174" fmla="*/ 512330 w 3299499"/>
                  <a:gd name="connsiteY174" fmla="*/ 1356538 h 2224519"/>
                  <a:gd name="connsiteX175" fmla="*/ 647983 w 3299499"/>
                  <a:gd name="connsiteY175" fmla="*/ 1874028 h 2224519"/>
                  <a:gd name="connsiteX176" fmla="*/ 537449 w 3299499"/>
                  <a:gd name="connsiteY176" fmla="*/ 1798666 h 2224519"/>
                  <a:gd name="connsiteX177" fmla="*/ 391749 w 3299499"/>
                  <a:gd name="connsiteY177" fmla="*/ 1733351 h 2224519"/>
                  <a:gd name="connsiteX178" fmla="*/ 230975 w 3299499"/>
                  <a:gd name="connsiteY178" fmla="*/ 1436924 h 2224519"/>
                  <a:gd name="connsiteX179" fmla="*/ 356580 w 3299499"/>
                  <a:gd name="connsiteY179" fmla="*/ 1668037 h 2224519"/>
                  <a:gd name="connsiteX180" fmla="*/ 431942 w 3299499"/>
                  <a:gd name="connsiteY180" fmla="*/ 1833835 h 2224519"/>
                  <a:gd name="connsiteX181" fmla="*/ 527402 w 3299499"/>
                  <a:gd name="connsiteY181" fmla="*/ 1874028 h 2224519"/>
                  <a:gd name="connsiteX182" fmla="*/ 507305 w 3299499"/>
                  <a:gd name="connsiteY182" fmla="*/ 1989585 h 2224519"/>
                  <a:gd name="connsiteX183" fmla="*/ 311362 w 3299499"/>
                  <a:gd name="connsiteY183" fmla="*/ 2180503 h 2224519"/>
                  <a:gd name="connsiteX184" fmla="*/ 250235 w 3299499"/>
                  <a:gd name="connsiteY184" fmla="*/ 2142821 h 2224519"/>
                  <a:gd name="connsiteX185" fmla="*/ 220927 w 3299499"/>
                  <a:gd name="connsiteY185" fmla="*/ 1989584 h 2224519"/>
                  <a:gd name="connsiteX186" fmla="*/ 120444 w 3299499"/>
                  <a:gd name="connsiteY186" fmla="*/ 1909197 h 2224519"/>
                  <a:gd name="connsiteX187" fmla="*/ 65177 w 3299499"/>
                  <a:gd name="connsiteY187" fmla="*/ 1869004 h 2224519"/>
                  <a:gd name="connsiteX188" fmla="*/ 80251 w 3299499"/>
                  <a:gd name="connsiteY188" fmla="*/ 1673060 h 2224519"/>
                  <a:gd name="connsiteX189" fmla="*/ 205854 w 3299499"/>
                  <a:gd name="connsiteY189" fmla="*/ 1813738 h 2224519"/>
                  <a:gd name="connsiteX190" fmla="*/ 301314 w 3299499"/>
                  <a:gd name="connsiteY190" fmla="*/ 1974512 h 2224519"/>
                  <a:gd name="connsiteX191" fmla="*/ 326435 w 3299499"/>
                  <a:gd name="connsiteY191" fmla="*/ 1863979 h 2224519"/>
                  <a:gd name="connsiteX192" fmla="*/ 175710 w 3299499"/>
                  <a:gd name="connsiteY192" fmla="*/ 1517311 h 2224519"/>
                  <a:gd name="connsiteX193" fmla="*/ 150589 w 3299499"/>
                  <a:gd name="connsiteY193" fmla="*/ 1482143 h 2224519"/>
                  <a:gd name="connsiteX194" fmla="*/ 30008 w 3299499"/>
                  <a:gd name="connsiteY194" fmla="*/ 1642916 h 2224519"/>
                  <a:gd name="connsiteX195" fmla="*/ 19959 w 3299499"/>
                  <a:gd name="connsiteY195" fmla="*/ 1798665 h 2224519"/>
                  <a:gd name="connsiteX196" fmla="*/ 75227 w 3299499"/>
                  <a:gd name="connsiteY196" fmla="*/ 1301271 h 2224519"/>
                  <a:gd name="connsiteX197" fmla="*/ 175709 w 3299499"/>
                  <a:gd name="connsiteY197" fmla="*/ 1341465 h 2224519"/>
                  <a:gd name="connsiteX198" fmla="*/ 170685 w 3299499"/>
                  <a:gd name="connsiteY198" fmla="*/ 1125426 h 2224519"/>
                  <a:gd name="connsiteX199" fmla="*/ 95322 w 3299499"/>
                  <a:gd name="connsiteY199" fmla="*/ 1235957 h 2224519"/>
                  <a:gd name="connsiteX200" fmla="*/ 180733 w 3299499"/>
                  <a:gd name="connsiteY200" fmla="*/ 1045039 h 2224519"/>
                  <a:gd name="connsiteX201" fmla="*/ 276193 w 3299499"/>
                  <a:gd name="connsiteY201" fmla="*/ 864168 h 2224519"/>
                  <a:gd name="connsiteX202" fmla="*/ 471298 w 3299499"/>
                  <a:gd name="connsiteY20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790644 w 3299499"/>
                  <a:gd name="connsiteY70" fmla="*/ 551192 h 2224519"/>
                  <a:gd name="connsiteX71" fmla="*/ 2732718 w 3299499"/>
                  <a:gd name="connsiteY71" fmla="*/ 447753 h 2224519"/>
                  <a:gd name="connsiteX72" fmla="*/ 2745131 w 3299499"/>
                  <a:gd name="connsiteY72" fmla="*/ 373277 h 2224519"/>
                  <a:gd name="connsiteX73" fmla="*/ 2894083 w 3299499"/>
                  <a:gd name="connsiteY73" fmla="*/ 588430 h 2224519"/>
                  <a:gd name="connsiteX74" fmla="*/ 3035772 w 3299499"/>
                  <a:gd name="connsiteY74" fmla="*/ 684521 h 2224519"/>
                  <a:gd name="connsiteX75" fmla="*/ 2923046 w 3299499"/>
                  <a:gd name="connsiteY75" fmla="*/ 518092 h 2224519"/>
                  <a:gd name="connsiteX76" fmla="*/ 2894083 w 3299499"/>
                  <a:gd name="connsiteY76" fmla="*/ 439478 h 2224519"/>
                  <a:gd name="connsiteX77" fmla="*/ 3022347 w 3299499"/>
                  <a:gd name="connsiteY77" fmla="*/ 600842 h 2224519"/>
                  <a:gd name="connsiteX78" fmla="*/ 3146474 w 3299499"/>
                  <a:gd name="connsiteY78" fmla="*/ 824271 h 2224519"/>
                  <a:gd name="connsiteX79" fmla="*/ 3295297 w 3299499"/>
                  <a:gd name="connsiteY79" fmla="*/ 1254404 h 2224519"/>
                  <a:gd name="connsiteX80" fmla="*/ 3022994 w 3299499"/>
                  <a:gd name="connsiteY80" fmla="*/ 1569182 h 2224519"/>
                  <a:gd name="connsiteX81" fmla="*/ 2712657 w 3299499"/>
                  <a:gd name="connsiteY81" fmla="*/ 1572996 h 2224519"/>
                  <a:gd name="connsiteX82" fmla="*/ 2364994 w 3299499"/>
                  <a:gd name="connsiteY82" fmla="*/ 1739684 h 2224519"/>
                  <a:gd name="connsiteX83" fmla="*/ 1741107 w 3299499"/>
                  <a:gd name="connsiteY83" fmla="*/ 1953996 h 2224519"/>
                  <a:gd name="connsiteX84" fmla="*/ 1783969 w 3299499"/>
                  <a:gd name="connsiteY84" fmla="*/ 1796834 h 2224519"/>
                  <a:gd name="connsiteX85" fmla="*/ 1836357 w 3299499"/>
                  <a:gd name="connsiteY85" fmla="*/ 1606334 h 2224519"/>
                  <a:gd name="connsiteX86" fmla="*/ 2164969 w 3299499"/>
                  <a:gd name="connsiteY86" fmla="*/ 1577759 h 2224519"/>
                  <a:gd name="connsiteX87" fmla="*/ 2050669 w 3299499"/>
                  <a:gd name="connsiteY87" fmla="*/ 1434884 h 2224519"/>
                  <a:gd name="connsiteX88" fmla="*/ 2241169 w 3299499"/>
                  <a:gd name="connsiteY88" fmla="*/ 1339634 h 2224519"/>
                  <a:gd name="connsiteX89" fmla="*/ 2339650 w 3299499"/>
                  <a:gd name="connsiteY89" fmla="*/ 1482143 h 2224519"/>
                  <a:gd name="connsiteX90" fmla="*/ 2331894 w 3299499"/>
                  <a:gd name="connsiteY90" fmla="*/ 1673849 h 2224519"/>
                  <a:gd name="connsiteX91" fmla="*/ 2343788 w 3299499"/>
                  <a:gd name="connsiteY91" fmla="*/ 1428354 h 2224519"/>
                  <a:gd name="connsiteX92" fmla="*/ 2720306 w 3299499"/>
                  <a:gd name="connsiteY92" fmla="*/ 1293883 h 2224519"/>
                  <a:gd name="connsiteX93" fmla="*/ 2888869 w 3299499"/>
                  <a:gd name="connsiteY93" fmla="*/ 1406308 h 2224519"/>
                  <a:gd name="connsiteX94" fmla="*/ 2769954 w 3299499"/>
                  <a:gd name="connsiteY94" fmla="*/ 1300090 h 2224519"/>
                  <a:gd name="connsiteX95" fmla="*/ 2889945 w 3299499"/>
                  <a:gd name="connsiteY95" fmla="*/ 1304227 h 2224519"/>
                  <a:gd name="connsiteX96" fmla="*/ 3067860 w 3299499"/>
                  <a:gd name="connsiteY96" fmla="*/ 1432491 h 2224519"/>
                  <a:gd name="connsiteX97" fmla="*/ 3217093 w 3299499"/>
                  <a:gd name="connsiteY97" fmla="*/ 1277570 h 2224519"/>
                  <a:gd name="connsiteX98" fmla="*/ 3237501 w 3299499"/>
                  <a:gd name="connsiteY98" fmla="*/ 1072524 h 2224519"/>
                  <a:gd name="connsiteX99" fmla="*/ 3071998 w 3299499"/>
                  <a:gd name="connsiteY99" fmla="*/ 1386978 h 2224519"/>
                  <a:gd name="connsiteX100" fmla="*/ 3109236 w 3299499"/>
                  <a:gd name="connsiteY100" fmla="*/ 1312503 h 2224519"/>
                  <a:gd name="connsiteX101" fmla="*/ 2894083 w 3299499"/>
                  <a:gd name="connsiteY101" fmla="*/ 1266989 h 2224519"/>
                  <a:gd name="connsiteX102" fmla="*/ 2794782 w 3299499"/>
                  <a:gd name="connsiteY102" fmla="*/ 1204926 h 2224519"/>
                  <a:gd name="connsiteX103" fmla="*/ 2584069 w 3299499"/>
                  <a:gd name="connsiteY103" fmla="*/ 1239621 h 2224519"/>
                  <a:gd name="connsiteX104" fmla="*/ 2044267 w 3299499"/>
                  <a:gd name="connsiteY104" fmla="*/ 1386634 h 2224519"/>
                  <a:gd name="connsiteX105" fmla="*/ 2005425 w 3299499"/>
                  <a:gd name="connsiteY105" fmla="*/ 1225334 h 2224519"/>
                  <a:gd name="connsiteX106" fmla="*/ 2372137 w 3299499"/>
                  <a:gd name="connsiteY106" fmla="*/ 1108652 h 2224519"/>
                  <a:gd name="connsiteX107" fmla="*/ 2803144 w 3299499"/>
                  <a:gd name="connsiteY107" fmla="*/ 1101508 h 2224519"/>
                  <a:gd name="connsiteX108" fmla="*/ 2560257 w 3299499"/>
                  <a:gd name="connsiteY108" fmla="*/ 820521 h 2224519"/>
                  <a:gd name="connsiteX109" fmla="*/ 2226881 w 3299499"/>
                  <a:gd name="connsiteY109" fmla="*/ 1049121 h 2224519"/>
                  <a:gd name="connsiteX110" fmla="*/ 2105637 w 3299499"/>
                  <a:gd name="connsiteY110" fmla="*/ 967096 h 2224519"/>
                  <a:gd name="connsiteX111" fmla="*/ 1771168 w 3299499"/>
                  <a:gd name="connsiteY111" fmla="*/ 1203194 h 2224519"/>
                  <a:gd name="connsiteX112" fmla="*/ 1666272 w 3299499"/>
                  <a:gd name="connsiteY112" fmla="*/ 1103537 h 2224519"/>
                  <a:gd name="connsiteX113" fmla="*/ 1333340 w 3299499"/>
                  <a:gd name="connsiteY113" fmla="*/ 1505003 h 2224519"/>
                  <a:gd name="connsiteX114" fmla="*/ 1260930 w 3299499"/>
                  <a:gd name="connsiteY114" fmla="*/ 1457024 h 2224519"/>
                  <a:gd name="connsiteX115" fmla="*/ 1613074 w 3299499"/>
                  <a:gd name="connsiteY115" fmla="*/ 1076685 h 2224519"/>
                  <a:gd name="connsiteX116" fmla="*/ 1920715 w 3299499"/>
                  <a:gd name="connsiteY116" fmla="*/ 821267 h 2224519"/>
                  <a:gd name="connsiteX117" fmla="*/ 1829273 w 3299499"/>
                  <a:gd name="connsiteY117" fmla="*/ 817291 h 2224519"/>
                  <a:gd name="connsiteX118" fmla="*/ 1773614 w 3299499"/>
                  <a:gd name="connsiteY118" fmla="*/ 761632 h 2224519"/>
                  <a:gd name="connsiteX119" fmla="*/ 1456874 w 3299499"/>
                  <a:gd name="connsiteY119" fmla="*/ 1004847 h 2224519"/>
                  <a:gd name="connsiteX120" fmla="*/ 1527211 w 3299499"/>
                  <a:gd name="connsiteY120" fmla="*/ 753639 h 2224519"/>
                  <a:gd name="connsiteX121" fmla="*/ 1421703 w 3299499"/>
                  <a:gd name="connsiteY121" fmla="*/ 834026 h 2224519"/>
                  <a:gd name="connsiteX122" fmla="*/ 1512138 w 3299499"/>
                  <a:gd name="connsiteY122" fmla="*/ 834026 h 2224519"/>
                  <a:gd name="connsiteX123" fmla="*/ 1371461 w 3299499"/>
                  <a:gd name="connsiteY123" fmla="*/ 1019920 h 2224519"/>
                  <a:gd name="connsiteX124" fmla="*/ 1115228 w 3299499"/>
                  <a:gd name="connsiteY124" fmla="*/ 1246008 h 2224519"/>
                  <a:gd name="connsiteX125" fmla="*/ 907141 w 3299499"/>
                  <a:gd name="connsiteY125" fmla="*/ 1537410 h 2224519"/>
                  <a:gd name="connsiteX126" fmla="*/ 858995 w 3299499"/>
                  <a:gd name="connsiteY126" fmla="*/ 1612773 h 2224519"/>
                  <a:gd name="connsiteX127" fmla="*/ 1009720 w 3299499"/>
                  <a:gd name="connsiteY127" fmla="*/ 1909199 h 2224519"/>
                  <a:gd name="connsiteX128" fmla="*/ 1100156 w 3299499"/>
                  <a:gd name="connsiteY128" fmla="*/ 1889102 h 2224519"/>
                  <a:gd name="connsiteX129" fmla="*/ 1243117 w 3299499"/>
                  <a:gd name="connsiteY129" fmla="*/ 1429806 h 2224519"/>
                  <a:gd name="connsiteX130" fmla="*/ 1356169 w 3299499"/>
                  <a:gd name="connsiteY130" fmla="*/ 1501105 h 2224519"/>
                  <a:gd name="connsiteX131" fmla="*/ 1352194 w 3299499"/>
                  <a:gd name="connsiteY131" fmla="*/ 1596520 h 2224519"/>
                  <a:gd name="connsiteX132" fmla="*/ 1324384 w 3299499"/>
                  <a:gd name="connsiteY132" fmla="*/ 1770376 h 2224519"/>
                  <a:gd name="connsiteX133" fmla="*/ 1416465 w 3299499"/>
                  <a:gd name="connsiteY133" fmla="*/ 1910842 h 2224519"/>
                  <a:gd name="connsiteX134" fmla="*/ 1340269 w 3299499"/>
                  <a:gd name="connsiteY134" fmla="*/ 1640250 h 2224519"/>
                  <a:gd name="connsiteX135" fmla="*/ 1606637 w 3299499"/>
                  <a:gd name="connsiteY135" fmla="*/ 1513030 h 2224519"/>
                  <a:gd name="connsiteX136" fmla="*/ 1723643 w 3299499"/>
                  <a:gd name="connsiteY136" fmla="*/ 1293596 h 2224519"/>
                  <a:gd name="connsiteX137" fmla="*/ 1989073 w 3299499"/>
                  <a:gd name="connsiteY137" fmla="*/ 1262840 h 2224519"/>
                  <a:gd name="connsiteX138" fmla="*/ 1885956 w 3299499"/>
                  <a:gd name="connsiteY138" fmla="*/ 1550615 h 2224519"/>
                  <a:gd name="connsiteX139" fmla="*/ 1755393 w 3299499"/>
                  <a:gd name="connsiteY139" fmla="*/ 1719046 h 2224519"/>
                  <a:gd name="connsiteX140" fmla="*/ 1596312 w 3299499"/>
                  <a:gd name="connsiteY140" fmla="*/ 2013962 h 2224519"/>
                  <a:gd name="connsiteX141" fmla="*/ 1574831 w 3299499"/>
                  <a:gd name="connsiteY141" fmla="*/ 1921749 h 2224519"/>
                  <a:gd name="connsiteX142" fmla="*/ 1471464 w 3299499"/>
                  <a:gd name="connsiteY142" fmla="*/ 2065646 h 2224519"/>
                  <a:gd name="connsiteX143" fmla="*/ 1582781 w 3299499"/>
                  <a:gd name="connsiteY143" fmla="*/ 2133232 h 2224519"/>
                  <a:gd name="connsiteX144" fmla="*/ 1451584 w 3299499"/>
                  <a:gd name="connsiteY144" fmla="*/ 2200818 h 2224519"/>
                  <a:gd name="connsiteX145" fmla="*/ 1228948 w 3299499"/>
                  <a:gd name="connsiteY145" fmla="*/ 2208769 h 2224519"/>
                  <a:gd name="connsiteX146" fmla="*/ 982457 w 3299499"/>
                  <a:gd name="connsiteY146" fmla="*/ 2216722 h 2224519"/>
                  <a:gd name="connsiteX147" fmla="*/ 966555 w 3299499"/>
                  <a:gd name="connsiteY147" fmla="*/ 2137207 h 2224519"/>
                  <a:gd name="connsiteX148" fmla="*/ 1197143 w 3299499"/>
                  <a:gd name="connsiteY148" fmla="*/ 2161061 h 2224519"/>
                  <a:gd name="connsiteX149" fmla="*/ 1324364 w 3299499"/>
                  <a:gd name="connsiteY149" fmla="*/ 2141182 h 2224519"/>
                  <a:gd name="connsiteX150" fmla="*/ 1280632 w 3299499"/>
                  <a:gd name="connsiteY150" fmla="*/ 1954329 h 2224519"/>
                  <a:gd name="connsiteX151" fmla="*/ 1407852 w 3299499"/>
                  <a:gd name="connsiteY151" fmla="*/ 1926500 h 2224519"/>
                  <a:gd name="connsiteX152" fmla="*/ 1247453 w 3299499"/>
                  <a:gd name="connsiteY152" fmla="*/ 1884840 h 2224519"/>
                  <a:gd name="connsiteX153" fmla="*/ 1182614 w 3299499"/>
                  <a:gd name="connsiteY153" fmla="*/ 2054900 h 2224519"/>
                  <a:gd name="connsiteX154" fmla="*/ 1024793 w 3299499"/>
                  <a:gd name="connsiteY154" fmla="*/ 2120214 h 2224519"/>
                  <a:gd name="connsiteX155" fmla="*/ 884116 w 3299499"/>
                  <a:gd name="connsiteY155" fmla="*/ 1758474 h 2224519"/>
                  <a:gd name="connsiteX156" fmla="*/ 843922 w 3299499"/>
                  <a:gd name="connsiteY156" fmla="*/ 2069973 h 2224519"/>
                  <a:gd name="connsiteX157" fmla="*/ 703246 w 3299499"/>
                  <a:gd name="connsiteY157" fmla="*/ 1657991 h 2224519"/>
                  <a:gd name="connsiteX158" fmla="*/ 803729 w 3299499"/>
                  <a:gd name="connsiteY158" fmla="*/ 1406782 h 2224519"/>
                  <a:gd name="connsiteX159" fmla="*/ 884115 w 3299499"/>
                  <a:gd name="connsiteY159" fmla="*/ 1246008 h 2224519"/>
                  <a:gd name="connsiteX160" fmla="*/ 1160446 w 3299499"/>
                  <a:gd name="connsiteY160" fmla="*/ 1125427 h 2224519"/>
                  <a:gd name="connsiteX161" fmla="*/ 1637744 w 3299499"/>
                  <a:gd name="connsiteY161" fmla="*/ 648131 h 2224519"/>
                  <a:gd name="connsiteX162" fmla="*/ 1763348 w 3299499"/>
                  <a:gd name="connsiteY162" fmla="*/ 336632 h 2224519"/>
                  <a:gd name="connsiteX163" fmla="*/ 1642768 w 3299499"/>
                  <a:gd name="connsiteY163" fmla="*/ 376825 h 2224519"/>
                  <a:gd name="connsiteX164" fmla="*/ 1451848 w 3299499"/>
                  <a:gd name="connsiteY164" fmla="*/ 658179 h 2224519"/>
                  <a:gd name="connsiteX165" fmla="*/ 1170498 w 3299499"/>
                  <a:gd name="connsiteY165" fmla="*/ 497404 h 2224519"/>
                  <a:gd name="connsiteX166" fmla="*/ 1200641 w 3299499"/>
                  <a:gd name="connsiteY166" fmla="*/ 633056 h 2224519"/>
                  <a:gd name="connsiteX167" fmla="*/ 1115230 w 3299499"/>
                  <a:gd name="connsiteY167" fmla="*/ 869194 h 2224519"/>
                  <a:gd name="connsiteX168" fmla="*/ 1100158 w 3299499"/>
                  <a:gd name="connsiteY168" fmla="*/ 1004845 h 2224519"/>
                  <a:gd name="connsiteX169" fmla="*/ 904215 w 3299499"/>
                  <a:gd name="connsiteY169" fmla="*/ 1014893 h 2224519"/>
                  <a:gd name="connsiteX170" fmla="*/ 929336 w 3299499"/>
                  <a:gd name="connsiteY170" fmla="*/ 1175667 h 2224519"/>
                  <a:gd name="connsiteX171" fmla="*/ 708272 w 3299499"/>
                  <a:gd name="connsiteY171" fmla="*/ 984749 h 2224519"/>
                  <a:gd name="connsiteX172" fmla="*/ 607789 w 3299499"/>
                  <a:gd name="connsiteY172" fmla="*/ 914411 h 2224519"/>
                  <a:gd name="connsiteX173" fmla="*/ 809594 w 3299499"/>
                  <a:gd name="connsiteY173" fmla="*/ 1313832 h 2224519"/>
                  <a:gd name="connsiteX174" fmla="*/ 512330 w 3299499"/>
                  <a:gd name="connsiteY174" fmla="*/ 1356538 h 2224519"/>
                  <a:gd name="connsiteX175" fmla="*/ 647983 w 3299499"/>
                  <a:gd name="connsiteY175" fmla="*/ 1874028 h 2224519"/>
                  <a:gd name="connsiteX176" fmla="*/ 537449 w 3299499"/>
                  <a:gd name="connsiteY176" fmla="*/ 1798666 h 2224519"/>
                  <a:gd name="connsiteX177" fmla="*/ 391749 w 3299499"/>
                  <a:gd name="connsiteY177" fmla="*/ 1733351 h 2224519"/>
                  <a:gd name="connsiteX178" fmla="*/ 230975 w 3299499"/>
                  <a:gd name="connsiteY178" fmla="*/ 1436924 h 2224519"/>
                  <a:gd name="connsiteX179" fmla="*/ 356580 w 3299499"/>
                  <a:gd name="connsiteY179" fmla="*/ 1668037 h 2224519"/>
                  <a:gd name="connsiteX180" fmla="*/ 431942 w 3299499"/>
                  <a:gd name="connsiteY180" fmla="*/ 1833835 h 2224519"/>
                  <a:gd name="connsiteX181" fmla="*/ 527402 w 3299499"/>
                  <a:gd name="connsiteY181" fmla="*/ 1874028 h 2224519"/>
                  <a:gd name="connsiteX182" fmla="*/ 507305 w 3299499"/>
                  <a:gd name="connsiteY182" fmla="*/ 1989585 h 2224519"/>
                  <a:gd name="connsiteX183" fmla="*/ 311362 w 3299499"/>
                  <a:gd name="connsiteY183" fmla="*/ 2180503 h 2224519"/>
                  <a:gd name="connsiteX184" fmla="*/ 250235 w 3299499"/>
                  <a:gd name="connsiteY184" fmla="*/ 2142821 h 2224519"/>
                  <a:gd name="connsiteX185" fmla="*/ 220927 w 3299499"/>
                  <a:gd name="connsiteY185" fmla="*/ 1989584 h 2224519"/>
                  <a:gd name="connsiteX186" fmla="*/ 120444 w 3299499"/>
                  <a:gd name="connsiteY186" fmla="*/ 1909197 h 2224519"/>
                  <a:gd name="connsiteX187" fmla="*/ 65177 w 3299499"/>
                  <a:gd name="connsiteY187" fmla="*/ 1869004 h 2224519"/>
                  <a:gd name="connsiteX188" fmla="*/ 80251 w 3299499"/>
                  <a:gd name="connsiteY188" fmla="*/ 1673060 h 2224519"/>
                  <a:gd name="connsiteX189" fmla="*/ 205854 w 3299499"/>
                  <a:gd name="connsiteY189" fmla="*/ 1813738 h 2224519"/>
                  <a:gd name="connsiteX190" fmla="*/ 301314 w 3299499"/>
                  <a:gd name="connsiteY190" fmla="*/ 1974512 h 2224519"/>
                  <a:gd name="connsiteX191" fmla="*/ 326435 w 3299499"/>
                  <a:gd name="connsiteY191" fmla="*/ 1863979 h 2224519"/>
                  <a:gd name="connsiteX192" fmla="*/ 175710 w 3299499"/>
                  <a:gd name="connsiteY192" fmla="*/ 1517311 h 2224519"/>
                  <a:gd name="connsiteX193" fmla="*/ 150589 w 3299499"/>
                  <a:gd name="connsiteY193" fmla="*/ 1482143 h 2224519"/>
                  <a:gd name="connsiteX194" fmla="*/ 30008 w 3299499"/>
                  <a:gd name="connsiteY194" fmla="*/ 1642916 h 2224519"/>
                  <a:gd name="connsiteX195" fmla="*/ 19959 w 3299499"/>
                  <a:gd name="connsiteY195" fmla="*/ 1798665 h 2224519"/>
                  <a:gd name="connsiteX196" fmla="*/ 75227 w 3299499"/>
                  <a:gd name="connsiteY196" fmla="*/ 1301271 h 2224519"/>
                  <a:gd name="connsiteX197" fmla="*/ 175709 w 3299499"/>
                  <a:gd name="connsiteY197" fmla="*/ 1341465 h 2224519"/>
                  <a:gd name="connsiteX198" fmla="*/ 170685 w 3299499"/>
                  <a:gd name="connsiteY198" fmla="*/ 1125426 h 2224519"/>
                  <a:gd name="connsiteX199" fmla="*/ 95322 w 3299499"/>
                  <a:gd name="connsiteY199" fmla="*/ 1235957 h 2224519"/>
                  <a:gd name="connsiteX200" fmla="*/ 180733 w 3299499"/>
                  <a:gd name="connsiteY200" fmla="*/ 1045039 h 2224519"/>
                  <a:gd name="connsiteX201" fmla="*/ 276193 w 3299499"/>
                  <a:gd name="connsiteY201" fmla="*/ 864168 h 2224519"/>
                  <a:gd name="connsiteX202" fmla="*/ 471298 w 3299499"/>
                  <a:gd name="connsiteY202"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649967 w 3299499"/>
                  <a:gd name="connsiteY70" fmla="*/ 393965 h 2224519"/>
                  <a:gd name="connsiteX71" fmla="*/ 2790644 w 3299499"/>
                  <a:gd name="connsiteY71" fmla="*/ 551192 h 2224519"/>
                  <a:gd name="connsiteX72" fmla="*/ 2732718 w 3299499"/>
                  <a:gd name="connsiteY72" fmla="*/ 447753 h 2224519"/>
                  <a:gd name="connsiteX73" fmla="*/ 2745131 w 3299499"/>
                  <a:gd name="connsiteY73" fmla="*/ 373277 h 2224519"/>
                  <a:gd name="connsiteX74" fmla="*/ 2894083 w 3299499"/>
                  <a:gd name="connsiteY74" fmla="*/ 588430 h 2224519"/>
                  <a:gd name="connsiteX75" fmla="*/ 3035772 w 3299499"/>
                  <a:gd name="connsiteY75" fmla="*/ 684521 h 2224519"/>
                  <a:gd name="connsiteX76" fmla="*/ 2923046 w 3299499"/>
                  <a:gd name="connsiteY76" fmla="*/ 518092 h 2224519"/>
                  <a:gd name="connsiteX77" fmla="*/ 2894083 w 3299499"/>
                  <a:gd name="connsiteY77" fmla="*/ 439478 h 2224519"/>
                  <a:gd name="connsiteX78" fmla="*/ 3022347 w 3299499"/>
                  <a:gd name="connsiteY78" fmla="*/ 600842 h 2224519"/>
                  <a:gd name="connsiteX79" fmla="*/ 3146474 w 3299499"/>
                  <a:gd name="connsiteY79" fmla="*/ 824271 h 2224519"/>
                  <a:gd name="connsiteX80" fmla="*/ 3295297 w 3299499"/>
                  <a:gd name="connsiteY80" fmla="*/ 1254404 h 2224519"/>
                  <a:gd name="connsiteX81" fmla="*/ 3022994 w 3299499"/>
                  <a:gd name="connsiteY81" fmla="*/ 1569182 h 2224519"/>
                  <a:gd name="connsiteX82" fmla="*/ 2712657 w 3299499"/>
                  <a:gd name="connsiteY82" fmla="*/ 1572996 h 2224519"/>
                  <a:gd name="connsiteX83" fmla="*/ 2364994 w 3299499"/>
                  <a:gd name="connsiteY83" fmla="*/ 1739684 h 2224519"/>
                  <a:gd name="connsiteX84" fmla="*/ 1741107 w 3299499"/>
                  <a:gd name="connsiteY84" fmla="*/ 1953996 h 2224519"/>
                  <a:gd name="connsiteX85" fmla="*/ 1783969 w 3299499"/>
                  <a:gd name="connsiteY85" fmla="*/ 1796834 h 2224519"/>
                  <a:gd name="connsiteX86" fmla="*/ 1836357 w 3299499"/>
                  <a:gd name="connsiteY86" fmla="*/ 1606334 h 2224519"/>
                  <a:gd name="connsiteX87" fmla="*/ 2164969 w 3299499"/>
                  <a:gd name="connsiteY87" fmla="*/ 1577759 h 2224519"/>
                  <a:gd name="connsiteX88" fmla="*/ 2050669 w 3299499"/>
                  <a:gd name="connsiteY88" fmla="*/ 1434884 h 2224519"/>
                  <a:gd name="connsiteX89" fmla="*/ 2241169 w 3299499"/>
                  <a:gd name="connsiteY89" fmla="*/ 1339634 h 2224519"/>
                  <a:gd name="connsiteX90" fmla="*/ 2339650 w 3299499"/>
                  <a:gd name="connsiteY90" fmla="*/ 1482143 h 2224519"/>
                  <a:gd name="connsiteX91" fmla="*/ 2331894 w 3299499"/>
                  <a:gd name="connsiteY91" fmla="*/ 1673849 h 2224519"/>
                  <a:gd name="connsiteX92" fmla="*/ 2343788 w 3299499"/>
                  <a:gd name="connsiteY92" fmla="*/ 1428354 h 2224519"/>
                  <a:gd name="connsiteX93" fmla="*/ 2720306 w 3299499"/>
                  <a:gd name="connsiteY93" fmla="*/ 1293883 h 2224519"/>
                  <a:gd name="connsiteX94" fmla="*/ 2888869 w 3299499"/>
                  <a:gd name="connsiteY94" fmla="*/ 1406308 h 2224519"/>
                  <a:gd name="connsiteX95" fmla="*/ 2769954 w 3299499"/>
                  <a:gd name="connsiteY95" fmla="*/ 1300090 h 2224519"/>
                  <a:gd name="connsiteX96" fmla="*/ 2889945 w 3299499"/>
                  <a:gd name="connsiteY96" fmla="*/ 1304227 h 2224519"/>
                  <a:gd name="connsiteX97" fmla="*/ 3067860 w 3299499"/>
                  <a:gd name="connsiteY97" fmla="*/ 1432491 h 2224519"/>
                  <a:gd name="connsiteX98" fmla="*/ 3217093 w 3299499"/>
                  <a:gd name="connsiteY98" fmla="*/ 1277570 h 2224519"/>
                  <a:gd name="connsiteX99" fmla="*/ 3237501 w 3299499"/>
                  <a:gd name="connsiteY99" fmla="*/ 1072524 h 2224519"/>
                  <a:gd name="connsiteX100" fmla="*/ 3071998 w 3299499"/>
                  <a:gd name="connsiteY100" fmla="*/ 1386978 h 2224519"/>
                  <a:gd name="connsiteX101" fmla="*/ 3109236 w 3299499"/>
                  <a:gd name="connsiteY101" fmla="*/ 1312503 h 2224519"/>
                  <a:gd name="connsiteX102" fmla="*/ 2894083 w 3299499"/>
                  <a:gd name="connsiteY102" fmla="*/ 1266989 h 2224519"/>
                  <a:gd name="connsiteX103" fmla="*/ 2794782 w 3299499"/>
                  <a:gd name="connsiteY103" fmla="*/ 1204926 h 2224519"/>
                  <a:gd name="connsiteX104" fmla="*/ 2584069 w 3299499"/>
                  <a:gd name="connsiteY104" fmla="*/ 1239621 h 2224519"/>
                  <a:gd name="connsiteX105" fmla="*/ 2044267 w 3299499"/>
                  <a:gd name="connsiteY105" fmla="*/ 1386634 h 2224519"/>
                  <a:gd name="connsiteX106" fmla="*/ 2005425 w 3299499"/>
                  <a:gd name="connsiteY106" fmla="*/ 1225334 h 2224519"/>
                  <a:gd name="connsiteX107" fmla="*/ 2372137 w 3299499"/>
                  <a:gd name="connsiteY107" fmla="*/ 1108652 h 2224519"/>
                  <a:gd name="connsiteX108" fmla="*/ 2803144 w 3299499"/>
                  <a:gd name="connsiteY108" fmla="*/ 1101508 h 2224519"/>
                  <a:gd name="connsiteX109" fmla="*/ 2560257 w 3299499"/>
                  <a:gd name="connsiteY109" fmla="*/ 820521 h 2224519"/>
                  <a:gd name="connsiteX110" fmla="*/ 2226881 w 3299499"/>
                  <a:gd name="connsiteY110" fmla="*/ 1049121 h 2224519"/>
                  <a:gd name="connsiteX111" fmla="*/ 2105637 w 3299499"/>
                  <a:gd name="connsiteY111" fmla="*/ 967096 h 2224519"/>
                  <a:gd name="connsiteX112" fmla="*/ 1771168 w 3299499"/>
                  <a:gd name="connsiteY112" fmla="*/ 1203194 h 2224519"/>
                  <a:gd name="connsiteX113" fmla="*/ 1666272 w 3299499"/>
                  <a:gd name="connsiteY113" fmla="*/ 1103537 h 2224519"/>
                  <a:gd name="connsiteX114" fmla="*/ 1333340 w 3299499"/>
                  <a:gd name="connsiteY114" fmla="*/ 1505003 h 2224519"/>
                  <a:gd name="connsiteX115" fmla="*/ 1260930 w 3299499"/>
                  <a:gd name="connsiteY115" fmla="*/ 1457024 h 2224519"/>
                  <a:gd name="connsiteX116" fmla="*/ 1613074 w 3299499"/>
                  <a:gd name="connsiteY116" fmla="*/ 1076685 h 2224519"/>
                  <a:gd name="connsiteX117" fmla="*/ 1920715 w 3299499"/>
                  <a:gd name="connsiteY117" fmla="*/ 821267 h 2224519"/>
                  <a:gd name="connsiteX118" fmla="*/ 1829273 w 3299499"/>
                  <a:gd name="connsiteY118" fmla="*/ 817291 h 2224519"/>
                  <a:gd name="connsiteX119" fmla="*/ 1773614 w 3299499"/>
                  <a:gd name="connsiteY119" fmla="*/ 761632 h 2224519"/>
                  <a:gd name="connsiteX120" fmla="*/ 1456874 w 3299499"/>
                  <a:gd name="connsiteY120" fmla="*/ 1004847 h 2224519"/>
                  <a:gd name="connsiteX121" fmla="*/ 1527211 w 3299499"/>
                  <a:gd name="connsiteY121" fmla="*/ 753639 h 2224519"/>
                  <a:gd name="connsiteX122" fmla="*/ 1421703 w 3299499"/>
                  <a:gd name="connsiteY122" fmla="*/ 834026 h 2224519"/>
                  <a:gd name="connsiteX123" fmla="*/ 1512138 w 3299499"/>
                  <a:gd name="connsiteY123" fmla="*/ 834026 h 2224519"/>
                  <a:gd name="connsiteX124" fmla="*/ 1371461 w 3299499"/>
                  <a:gd name="connsiteY124" fmla="*/ 1019920 h 2224519"/>
                  <a:gd name="connsiteX125" fmla="*/ 1115228 w 3299499"/>
                  <a:gd name="connsiteY125" fmla="*/ 1246008 h 2224519"/>
                  <a:gd name="connsiteX126" fmla="*/ 907141 w 3299499"/>
                  <a:gd name="connsiteY126" fmla="*/ 1537410 h 2224519"/>
                  <a:gd name="connsiteX127" fmla="*/ 858995 w 3299499"/>
                  <a:gd name="connsiteY127" fmla="*/ 1612773 h 2224519"/>
                  <a:gd name="connsiteX128" fmla="*/ 1009720 w 3299499"/>
                  <a:gd name="connsiteY128" fmla="*/ 1909199 h 2224519"/>
                  <a:gd name="connsiteX129" fmla="*/ 1100156 w 3299499"/>
                  <a:gd name="connsiteY129" fmla="*/ 1889102 h 2224519"/>
                  <a:gd name="connsiteX130" fmla="*/ 1243117 w 3299499"/>
                  <a:gd name="connsiteY130" fmla="*/ 1429806 h 2224519"/>
                  <a:gd name="connsiteX131" fmla="*/ 1356169 w 3299499"/>
                  <a:gd name="connsiteY131" fmla="*/ 1501105 h 2224519"/>
                  <a:gd name="connsiteX132" fmla="*/ 1352194 w 3299499"/>
                  <a:gd name="connsiteY132" fmla="*/ 1596520 h 2224519"/>
                  <a:gd name="connsiteX133" fmla="*/ 1324384 w 3299499"/>
                  <a:gd name="connsiteY133" fmla="*/ 1770376 h 2224519"/>
                  <a:gd name="connsiteX134" fmla="*/ 1416465 w 3299499"/>
                  <a:gd name="connsiteY134" fmla="*/ 1910842 h 2224519"/>
                  <a:gd name="connsiteX135" fmla="*/ 1340269 w 3299499"/>
                  <a:gd name="connsiteY135" fmla="*/ 1640250 h 2224519"/>
                  <a:gd name="connsiteX136" fmla="*/ 1606637 w 3299499"/>
                  <a:gd name="connsiteY136" fmla="*/ 1513030 h 2224519"/>
                  <a:gd name="connsiteX137" fmla="*/ 1723643 w 3299499"/>
                  <a:gd name="connsiteY137" fmla="*/ 1293596 h 2224519"/>
                  <a:gd name="connsiteX138" fmla="*/ 1989073 w 3299499"/>
                  <a:gd name="connsiteY138" fmla="*/ 1262840 h 2224519"/>
                  <a:gd name="connsiteX139" fmla="*/ 1885956 w 3299499"/>
                  <a:gd name="connsiteY139" fmla="*/ 1550615 h 2224519"/>
                  <a:gd name="connsiteX140" fmla="*/ 1755393 w 3299499"/>
                  <a:gd name="connsiteY140" fmla="*/ 1719046 h 2224519"/>
                  <a:gd name="connsiteX141" fmla="*/ 1596312 w 3299499"/>
                  <a:gd name="connsiteY141" fmla="*/ 2013962 h 2224519"/>
                  <a:gd name="connsiteX142" fmla="*/ 1574831 w 3299499"/>
                  <a:gd name="connsiteY142" fmla="*/ 1921749 h 2224519"/>
                  <a:gd name="connsiteX143" fmla="*/ 1471464 w 3299499"/>
                  <a:gd name="connsiteY143" fmla="*/ 2065646 h 2224519"/>
                  <a:gd name="connsiteX144" fmla="*/ 1582781 w 3299499"/>
                  <a:gd name="connsiteY144" fmla="*/ 2133232 h 2224519"/>
                  <a:gd name="connsiteX145" fmla="*/ 1451584 w 3299499"/>
                  <a:gd name="connsiteY145" fmla="*/ 2200818 h 2224519"/>
                  <a:gd name="connsiteX146" fmla="*/ 1228948 w 3299499"/>
                  <a:gd name="connsiteY146" fmla="*/ 2208769 h 2224519"/>
                  <a:gd name="connsiteX147" fmla="*/ 982457 w 3299499"/>
                  <a:gd name="connsiteY147" fmla="*/ 2216722 h 2224519"/>
                  <a:gd name="connsiteX148" fmla="*/ 966555 w 3299499"/>
                  <a:gd name="connsiteY148" fmla="*/ 2137207 h 2224519"/>
                  <a:gd name="connsiteX149" fmla="*/ 1197143 w 3299499"/>
                  <a:gd name="connsiteY149" fmla="*/ 2161061 h 2224519"/>
                  <a:gd name="connsiteX150" fmla="*/ 1324364 w 3299499"/>
                  <a:gd name="connsiteY150" fmla="*/ 2141182 h 2224519"/>
                  <a:gd name="connsiteX151" fmla="*/ 1280632 w 3299499"/>
                  <a:gd name="connsiteY151" fmla="*/ 1954329 h 2224519"/>
                  <a:gd name="connsiteX152" fmla="*/ 1407852 w 3299499"/>
                  <a:gd name="connsiteY152" fmla="*/ 1926500 h 2224519"/>
                  <a:gd name="connsiteX153" fmla="*/ 1247453 w 3299499"/>
                  <a:gd name="connsiteY153" fmla="*/ 1884840 h 2224519"/>
                  <a:gd name="connsiteX154" fmla="*/ 1182614 w 3299499"/>
                  <a:gd name="connsiteY154" fmla="*/ 2054900 h 2224519"/>
                  <a:gd name="connsiteX155" fmla="*/ 1024793 w 3299499"/>
                  <a:gd name="connsiteY155" fmla="*/ 2120214 h 2224519"/>
                  <a:gd name="connsiteX156" fmla="*/ 884116 w 3299499"/>
                  <a:gd name="connsiteY156" fmla="*/ 1758474 h 2224519"/>
                  <a:gd name="connsiteX157" fmla="*/ 843922 w 3299499"/>
                  <a:gd name="connsiteY157" fmla="*/ 2069973 h 2224519"/>
                  <a:gd name="connsiteX158" fmla="*/ 703246 w 3299499"/>
                  <a:gd name="connsiteY158" fmla="*/ 1657991 h 2224519"/>
                  <a:gd name="connsiteX159" fmla="*/ 803729 w 3299499"/>
                  <a:gd name="connsiteY159" fmla="*/ 1406782 h 2224519"/>
                  <a:gd name="connsiteX160" fmla="*/ 884115 w 3299499"/>
                  <a:gd name="connsiteY160" fmla="*/ 1246008 h 2224519"/>
                  <a:gd name="connsiteX161" fmla="*/ 1160446 w 3299499"/>
                  <a:gd name="connsiteY161" fmla="*/ 1125427 h 2224519"/>
                  <a:gd name="connsiteX162" fmla="*/ 1637744 w 3299499"/>
                  <a:gd name="connsiteY162" fmla="*/ 648131 h 2224519"/>
                  <a:gd name="connsiteX163" fmla="*/ 1763348 w 3299499"/>
                  <a:gd name="connsiteY163" fmla="*/ 336632 h 2224519"/>
                  <a:gd name="connsiteX164" fmla="*/ 1642768 w 3299499"/>
                  <a:gd name="connsiteY164" fmla="*/ 376825 h 2224519"/>
                  <a:gd name="connsiteX165" fmla="*/ 1451848 w 3299499"/>
                  <a:gd name="connsiteY165" fmla="*/ 658179 h 2224519"/>
                  <a:gd name="connsiteX166" fmla="*/ 1170498 w 3299499"/>
                  <a:gd name="connsiteY166" fmla="*/ 497404 h 2224519"/>
                  <a:gd name="connsiteX167" fmla="*/ 1200641 w 3299499"/>
                  <a:gd name="connsiteY167" fmla="*/ 633056 h 2224519"/>
                  <a:gd name="connsiteX168" fmla="*/ 1115230 w 3299499"/>
                  <a:gd name="connsiteY168" fmla="*/ 869194 h 2224519"/>
                  <a:gd name="connsiteX169" fmla="*/ 1100158 w 3299499"/>
                  <a:gd name="connsiteY169" fmla="*/ 1004845 h 2224519"/>
                  <a:gd name="connsiteX170" fmla="*/ 904215 w 3299499"/>
                  <a:gd name="connsiteY170" fmla="*/ 1014893 h 2224519"/>
                  <a:gd name="connsiteX171" fmla="*/ 929336 w 3299499"/>
                  <a:gd name="connsiteY171" fmla="*/ 1175667 h 2224519"/>
                  <a:gd name="connsiteX172" fmla="*/ 708272 w 3299499"/>
                  <a:gd name="connsiteY172" fmla="*/ 984749 h 2224519"/>
                  <a:gd name="connsiteX173" fmla="*/ 607789 w 3299499"/>
                  <a:gd name="connsiteY173" fmla="*/ 914411 h 2224519"/>
                  <a:gd name="connsiteX174" fmla="*/ 809594 w 3299499"/>
                  <a:gd name="connsiteY174" fmla="*/ 1313832 h 2224519"/>
                  <a:gd name="connsiteX175" fmla="*/ 512330 w 3299499"/>
                  <a:gd name="connsiteY175" fmla="*/ 1356538 h 2224519"/>
                  <a:gd name="connsiteX176" fmla="*/ 647983 w 3299499"/>
                  <a:gd name="connsiteY176" fmla="*/ 1874028 h 2224519"/>
                  <a:gd name="connsiteX177" fmla="*/ 537449 w 3299499"/>
                  <a:gd name="connsiteY177" fmla="*/ 1798666 h 2224519"/>
                  <a:gd name="connsiteX178" fmla="*/ 391749 w 3299499"/>
                  <a:gd name="connsiteY178" fmla="*/ 1733351 h 2224519"/>
                  <a:gd name="connsiteX179" fmla="*/ 230975 w 3299499"/>
                  <a:gd name="connsiteY179" fmla="*/ 1436924 h 2224519"/>
                  <a:gd name="connsiteX180" fmla="*/ 356580 w 3299499"/>
                  <a:gd name="connsiteY180" fmla="*/ 1668037 h 2224519"/>
                  <a:gd name="connsiteX181" fmla="*/ 431942 w 3299499"/>
                  <a:gd name="connsiteY181" fmla="*/ 1833835 h 2224519"/>
                  <a:gd name="connsiteX182" fmla="*/ 527402 w 3299499"/>
                  <a:gd name="connsiteY182" fmla="*/ 1874028 h 2224519"/>
                  <a:gd name="connsiteX183" fmla="*/ 507305 w 3299499"/>
                  <a:gd name="connsiteY183" fmla="*/ 1989585 h 2224519"/>
                  <a:gd name="connsiteX184" fmla="*/ 311362 w 3299499"/>
                  <a:gd name="connsiteY184" fmla="*/ 2180503 h 2224519"/>
                  <a:gd name="connsiteX185" fmla="*/ 250235 w 3299499"/>
                  <a:gd name="connsiteY185" fmla="*/ 2142821 h 2224519"/>
                  <a:gd name="connsiteX186" fmla="*/ 220927 w 3299499"/>
                  <a:gd name="connsiteY186" fmla="*/ 1989584 h 2224519"/>
                  <a:gd name="connsiteX187" fmla="*/ 120444 w 3299499"/>
                  <a:gd name="connsiteY187" fmla="*/ 1909197 h 2224519"/>
                  <a:gd name="connsiteX188" fmla="*/ 65177 w 3299499"/>
                  <a:gd name="connsiteY188" fmla="*/ 1869004 h 2224519"/>
                  <a:gd name="connsiteX189" fmla="*/ 80251 w 3299499"/>
                  <a:gd name="connsiteY189" fmla="*/ 1673060 h 2224519"/>
                  <a:gd name="connsiteX190" fmla="*/ 205854 w 3299499"/>
                  <a:gd name="connsiteY190" fmla="*/ 1813738 h 2224519"/>
                  <a:gd name="connsiteX191" fmla="*/ 301314 w 3299499"/>
                  <a:gd name="connsiteY191" fmla="*/ 1974512 h 2224519"/>
                  <a:gd name="connsiteX192" fmla="*/ 326435 w 3299499"/>
                  <a:gd name="connsiteY192" fmla="*/ 1863979 h 2224519"/>
                  <a:gd name="connsiteX193" fmla="*/ 175710 w 3299499"/>
                  <a:gd name="connsiteY193" fmla="*/ 1517311 h 2224519"/>
                  <a:gd name="connsiteX194" fmla="*/ 150589 w 3299499"/>
                  <a:gd name="connsiteY194" fmla="*/ 1482143 h 2224519"/>
                  <a:gd name="connsiteX195" fmla="*/ 30008 w 3299499"/>
                  <a:gd name="connsiteY195" fmla="*/ 1642916 h 2224519"/>
                  <a:gd name="connsiteX196" fmla="*/ 19959 w 3299499"/>
                  <a:gd name="connsiteY196" fmla="*/ 1798665 h 2224519"/>
                  <a:gd name="connsiteX197" fmla="*/ 75227 w 3299499"/>
                  <a:gd name="connsiteY197" fmla="*/ 1301271 h 2224519"/>
                  <a:gd name="connsiteX198" fmla="*/ 175709 w 3299499"/>
                  <a:gd name="connsiteY198" fmla="*/ 1341465 h 2224519"/>
                  <a:gd name="connsiteX199" fmla="*/ 170685 w 3299499"/>
                  <a:gd name="connsiteY199" fmla="*/ 1125426 h 2224519"/>
                  <a:gd name="connsiteX200" fmla="*/ 95322 w 3299499"/>
                  <a:gd name="connsiteY200" fmla="*/ 1235957 h 2224519"/>
                  <a:gd name="connsiteX201" fmla="*/ 180733 w 3299499"/>
                  <a:gd name="connsiteY201" fmla="*/ 1045039 h 2224519"/>
                  <a:gd name="connsiteX202" fmla="*/ 276193 w 3299499"/>
                  <a:gd name="connsiteY202" fmla="*/ 864168 h 2224519"/>
                  <a:gd name="connsiteX203" fmla="*/ 471298 w 3299499"/>
                  <a:gd name="connsiteY203"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707893 w 3299499"/>
                  <a:gd name="connsiteY70" fmla="*/ 505679 h 2224519"/>
                  <a:gd name="connsiteX71" fmla="*/ 2790644 w 3299499"/>
                  <a:gd name="connsiteY71" fmla="*/ 551192 h 2224519"/>
                  <a:gd name="connsiteX72" fmla="*/ 2732718 w 3299499"/>
                  <a:gd name="connsiteY72" fmla="*/ 447753 h 2224519"/>
                  <a:gd name="connsiteX73" fmla="*/ 2745131 w 3299499"/>
                  <a:gd name="connsiteY73" fmla="*/ 373277 h 2224519"/>
                  <a:gd name="connsiteX74" fmla="*/ 2894083 w 3299499"/>
                  <a:gd name="connsiteY74" fmla="*/ 588430 h 2224519"/>
                  <a:gd name="connsiteX75" fmla="*/ 3035772 w 3299499"/>
                  <a:gd name="connsiteY75" fmla="*/ 684521 h 2224519"/>
                  <a:gd name="connsiteX76" fmla="*/ 2923046 w 3299499"/>
                  <a:gd name="connsiteY76" fmla="*/ 518092 h 2224519"/>
                  <a:gd name="connsiteX77" fmla="*/ 2894083 w 3299499"/>
                  <a:gd name="connsiteY77" fmla="*/ 439478 h 2224519"/>
                  <a:gd name="connsiteX78" fmla="*/ 3022347 w 3299499"/>
                  <a:gd name="connsiteY78" fmla="*/ 600842 h 2224519"/>
                  <a:gd name="connsiteX79" fmla="*/ 3146474 w 3299499"/>
                  <a:gd name="connsiteY79" fmla="*/ 824271 h 2224519"/>
                  <a:gd name="connsiteX80" fmla="*/ 3295297 w 3299499"/>
                  <a:gd name="connsiteY80" fmla="*/ 1254404 h 2224519"/>
                  <a:gd name="connsiteX81" fmla="*/ 3022994 w 3299499"/>
                  <a:gd name="connsiteY81" fmla="*/ 1569182 h 2224519"/>
                  <a:gd name="connsiteX82" fmla="*/ 2712657 w 3299499"/>
                  <a:gd name="connsiteY82" fmla="*/ 1572996 h 2224519"/>
                  <a:gd name="connsiteX83" fmla="*/ 2364994 w 3299499"/>
                  <a:gd name="connsiteY83" fmla="*/ 1739684 h 2224519"/>
                  <a:gd name="connsiteX84" fmla="*/ 1741107 w 3299499"/>
                  <a:gd name="connsiteY84" fmla="*/ 1953996 h 2224519"/>
                  <a:gd name="connsiteX85" fmla="*/ 1783969 w 3299499"/>
                  <a:gd name="connsiteY85" fmla="*/ 1796834 h 2224519"/>
                  <a:gd name="connsiteX86" fmla="*/ 1836357 w 3299499"/>
                  <a:gd name="connsiteY86" fmla="*/ 1606334 h 2224519"/>
                  <a:gd name="connsiteX87" fmla="*/ 2164969 w 3299499"/>
                  <a:gd name="connsiteY87" fmla="*/ 1577759 h 2224519"/>
                  <a:gd name="connsiteX88" fmla="*/ 2050669 w 3299499"/>
                  <a:gd name="connsiteY88" fmla="*/ 1434884 h 2224519"/>
                  <a:gd name="connsiteX89" fmla="*/ 2241169 w 3299499"/>
                  <a:gd name="connsiteY89" fmla="*/ 1339634 h 2224519"/>
                  <a:gd name="connsiteX90" fmla="*/ 2339650 w 3299499"/>
                  <a:gd name="connsiteY90" fmla="*/ 1482143 h 2224519"/>
                  <a:gd name="connsiteX91" fmla="*/ 2331894 w 3299499"/>
                  <a:gd name="connsiteY91" fmla="*/ 1673849 h 2224519"/>
                  <a:gd name="connsiteX92" fmla="*/ 2343788 w 3299499"/>
                  <a:gd name="connsiteY92" fmla="*/ 1428354 h 2224519"/>
                  <a:gd name="connsiteX93" fmla="*/ 2720306 w 3299499"/>
                  <a:gd name="connsiteY93" fmla="*/ 1293883 h 2224519"/>
                  <a:gd name="connsiteX94" fmla="*/ 2888869 w 3299499"/>
                  <a:gd name="connsiteY94" fmla="*/ 1406308 h 2224519"/>
                  <a:gd name="connsiteX95" fmla="*/ 2769954 w 3299499"/>
                  <a:gd name="connsiteY95" fmla="*/ 1300090 h 2224519"/>
                  <a:gd name="connsiteX96" fmla="*/ 2889945 w 3299499"/>
                  <a:gd name="connsiteY96" fmla="*/ 1304227 h 2224519"/>
                  <a:gd name="connsiteX97" fmla="*/ 3067860 w 3299499"/>
                  <a:gd name="connsiteY97" fmla="*/ 1432491 h 2224519"/>
                  <a:gd name="connsiteX98" fmla="*/ 3217093 w 3299499"/>
                  <a:gd name="connsiteY98" fmla="*/ 1277570 h 2224519"/>
                  <a:gd name="connsiteX99" fmla="*/ 3237501 w 3299499"/>
                  <a:gd name="connsiteY99" fmla="*/ 1072524 h 2224519"/>
                  <a:gd name="connsiteX100" fmla="*/ 3071998 w 3299499"/>
                  <a:gd name="connsiteY100" fmla="*/ 1386978 h 2224519"/>
                  <a:gd name="connsiteX101" fmla="*/ 3109236 w 3299499"/>
                  <a:gd name="connsiteY101" fmla="*/ 1312503 h 2224519"/>
                  <a:gd name="connsiteX102" fmla="*/ 2894083 w 3299499"/>
                  <a:gd name="connsiteY102" fmla="*/ 1266989 h 2224519"/>
                  <a:gd name="connsiteX103" fmla="*/ 2794782 w 3299499"/>
                  <a:gd name="connsiteY103" fmla="*/ 1204926 h 2224519"/>
                  <a:gd name="connsiteX104" fmla="*/ 2584069 w 3299499"/>
                  <a:gd name="connsiteY104" fmla="*/ 1239621 h 2224519"/>
                  <a:gd name="connsiteX105" fmla="*/ 2044267 w 3299499"/>
                  <a:gd name="connsiteY105" fmla="*/ 1386634 h 2224519"/>
                  <a:gd name="connsiteX106" fmla="*/ 2005425 w 3299499"/>
                  <a:gd name="connsiteY106" fmla="*/ 1225334 h 2224519"/>
                  <a:gd name="connsiteX107" fmla="*/ 2372137 w 3299499"/>
                  <a:gd name="connsiteY107" fmla="*/ 1108652 h 2224519"/>
                  <a:gd name="connsiteX108" fmla="*/ 2803144 w 3299499"/>
                  <a:gd name="connsiteY108" fmla="*/ 1101508 h 2224519"/>
                  <a:gd name="connsiteX109" fmla="*/ 2560257 w 3299499"/>
                  <a:gd name="connsiteY109" fmla="*/ 820521 h 2224519"/>
                  <a:gd name="connsiteX110" fmla="*/ 2226881 w 3299499"/>
                  <a:gd name="connsiteY110" fmla="*/ 1049121 h 2224519"/>
                  <a:gd name="connsiteX111" fmla="*/ 2105637 w 3299499"/>
                  <a:gd name="connsiteY111" fmla="*/ 967096 h 2224519"/>
                  <a:gd name="connsiteX112" fmla="*/ 1771168 w 3299499"/>
                  <a:gd name="connsiteY112" fmla="*/ 1203194 h 2224519"/>
                  <a:gd name="connsiteX113" fmla="*/ 1666272 w 3299499"/>
                  <a:gd name="connsiteY113" fmla="*/ 1103537 h 2224519"/>
                  <a:gd name="connsiteX114" fmla="*/ 1333340 w 3299499"/>
                  <a:gd name="connsiteY114" fmla="*/ 1505003 h 2224519"/>
                  <a:gd name="connsiteX115" fmla="*/ 1260930 w 3299499"/>
                  <a:gd name="connsiteY115" fmla="*/ 1457024 h 2224519"/>
                  <a:gd name="connsiteX116" fmla="*/ 1613074 w 3299499"/>
                  <a:gd name="connsiteY116" fmla="*/ 1076685 h 2224519"/>
                  <a:gd name="connsiteX117" fmla="*/ 1920715 w 3299499"/>
                  <a:gd name="connsiteY117" fmla="*/ 821267 h 2224519"/>
                  <a:gd name="connsiteX118" fmla="*/ 1829273 w 3299499"/>
                  <a:gd name="connsiteY118" fmla="*/ 817291 h 2224519"/>
                  <a:gd name="connsiteX119" fmla="*/ 1773614 w 3299499"/>
                  <a:gd name="connsiteY119" fmla="*/ 761632 h 2224519"/>
                  <a:gd name="connsiteX120" fmla="*/ 1456874 w 3299499"/>
                  <a:gd name="connsiteY120" fmla="*/ 1004847 h 2224519"/>
                  <a:gd name="connsiteX121" fmla="*/ 1527211 w 3299499"/>
                  <a:gd name="connsiteY121" fmla="*/ 753639 h 2224519"/>
                  <a:gd name="connsiteX122" fmla="*/ 1421703 w 3299499"/>
                  <a:gd name="connsiteY122" fmla="*/ 834026 h 2224519"/>
                  <a:gd name="connsiteX123" fmla="*/ 1512138 w 3299499"/>
                  <a:gd name="connsiteY123" fmla="*/ 834026 h 2224519"/>
                  <a:gd name="connsiteX124" fmla="*/ 1371461 w 3299499"/>
                  <a:gd name="connsiteY124" fmla="*/ 1019920 h 2224519"/>
                  <a:gd name="connsiteX125" fmla="*/ 1115228 w 3299499"/>
                  <a:gd name="connsiteY125" fmla="*/ 1246008 h 2224519"/>
                  <a:gd name="connsiteX126" fmla="*/ 907141 w 3299499"/>
                  <a:gd name="connsiteY126" fmla="*/ 1537410 h 2224519"/>
                  <a:gd name="connsiteX127" fmla="*/ 858995 w 3299499"/>
                  <a:gd name="connsiteY127" fmla="*/ 1612773 h 2224519"/>
                  <a:gd name="connsiteX128" fmla="*/ 1009720 w 3299499"/>
                  <a:gd name="connsiteY128" fmla="*/ 1909199 h 2224519"/>
                  <a:gd name="connsiteX129" fmla="*/ 1100156 w 3299499"/>
                  <a:gd name="connsiteY129" fmla="*/ 1889102 h 2224519"/>
                  <a:gd name="connsiteX130" fmla="*/ 1243117 w 3299499"/>
                  <a:gd name="connsiteY130" fmla="*/ 1429806 h 2224519"/>
                  <a:gd name="connsiteX131" fmla="*/ 1356169 w 3299499"/>
                  <a:gd name="connsiteY131" fmla="*/ 1501105 h 2224519"/>
                  <a:gd name="connsiteX132" fmla="*/ 1352194 w 3299499"/>
                  <a:gd name="connsiteY132" fmla="*/ 1596520 h 2224519"/>
                  <a:gd name="connsiteX133" fmla="*/ 1324384 w 3299499"/>
                  <a:gd name="connsiteY133" fmla="*/ 1770376 h 2224519"/>
                  <a:gd name="connsiteX134" fmla="*/ 1416465 w 3299499"/>
                  <a:gd name="connsiteY134" fmla="*/ 1910842 h 2224519"/>
                  <a:gd name="connsiteX135" fmla="*/ 1340269 w 3299499"/>
                  <a:gd name="connsiteY135" fmla="*/ 1640250 h 2224519"/>
                  <a:gd name="connsiteX136" fmla="*/ 1606637 w 3299499"/>
                  <a:gd name="connsiteY136" fmla="*/ 1513030 h 2224519"/>
                  <a:gd name="connsiteX137" fmla="*/ 1723643 w 3299499"/>
                  <a:gd name="connsiteY137" fmla="*/ 1293596 h 2224519"/>
                  <a:gd name="connsiteX138" fmla="*/ 1989073 w 3299499"/>
                  <a:gd name="connsiteY138" fmla="*/ 1262840 h 2224519"/>
                  <a:gd name="connsiteX139" fmla="*/ 1885956 w 3299499"/>
                  <a:gd name="connsiteY139" fmla="*/ 1550615 h 2224519"/>
                  <a:gd name="connsiteX140" fmla="*/ 1755393 w 3299499"/>
                  <a:gd name="connsiteY140" fmla="*/ 1719046 h 2224519"/>
                  <a:gd name="connsiteX141" fmla="*/ 1596312 w 3299499"/>
                  <a:gd name="connsiteY141" fmla="*/ 2013962 h 2224519"/>
                  <a:gd name="connsiteX142" fmla="*/ 1574831 w 3299499"/>
                  <a:gd name="connsiteY142" fmla="*/ 1921749 h 2224519"/>
                  <a:gd name="connsiteX143" fmla="*/ 1471464 w 3299499"/>
                  <a:gd name="connsiteY143" fmla="*/ 2065646 h 2224519"/>
                  <a:gd name="connsiteX144" fmla="*/ 1582781 w 3299499"/>
                  <a:gd name="connsiteY144" fmla="*/ 2133232 h 2224519"/>
                  <a:gd name="connsiteX145" fmla="*/ 1451584 w 3299499"/>
                  <a:gd name="connsiteY145" fmla="*/ 2200818 h 2224519"/>
                  <a:gd name="connsiteX146" fmla="*/ 1228948 w 3299499"/>
                  <a:gd name="connsiteY146" fmla="*/ 2208769 h 2224519"/>
                  <a:gd name="connsiteX147" fmla="*/ 982457 w 3299499"/>
                  <a:gd name="connsiteY147" fmla="*/ 2216722 h 2224519"/>
                  <a:gd name="connsiteX148" fmla="*/ 966555 w 3299499"/>
                  <a:gd name="connsiteY148" fmla="*/ 2137207 h 2224519"/>
                  <a:gd name="connsiteX149" fmla="*/ 1197143 w 3299499"/>
                  <a:gd name="connsiteY149" fmla="*/ 2161061 h 2224519"/>
                  <a:gd name="connsiteX150" fmla="*/ 1324364 w 3299499"/>
                  <a:gd name="connsiteY150" fmla="*/ 2141182 h 2224519"/>
                  <a:gd name="connsiteX151" fmla="*/ 1280632 w 3299499"/>
                  <a:gd name="connsiteY151" fmla="*/ 1954329 h 2224519"/>
                  <a:gd name="connsiteX152" fmla="*/ 1407852 w 3299499"/>
                  <a:gd name="connsiteY152" fmla="*/ 1926500 h 2224519"/>
                  <a:gd name="connsiteX153" fmla="*/ 1247453 w 3299499"/>
                  <a:gd name="connsiteY153" fmla="*/ 1884840 h 2224519"/>
                  <a:gd name="connsiteX154" fmla="*/ 1182614 w 3299499"/>
                  <a:gd name="connsiteY154" fmla="*/ 2054900 h 2224519"/>
                  <a:gd name="connsiteX155" fmla="*/ 1024793 w 3299499"/>
                  <a:gd name="connsiteY155" fmla="*/ 2120214 h 2224519"/>
                  <a:gd name="connsiteX156" fmla="*/ 884116 w 3299499"/>
                  <a:gd name="connsiteY156" fmla="*/ 1758474 h 2224519"/>
                  <a:gd name="connsiteX157" fmla="*/ 843922 w 3299499"/>
                  <a:gd name="connsiteY157" fmla="*/ 2069973 h 2224519"/>
                  <a:gd name="connsiteX158" fmla="*/ 703246 w 3299499"/>
                  <a:gd name="connsiteY158" fmla="*/ 1657991 h 2224519"/>
                  <a:gd name="connsiteX159" fmla="*/ 803729 w 3299499"/>
                  <a:gd name="connsiteY159" fmla="*/ 1406782 h 2224519"/>
                  <a:gd name="connsiteX160" fmla="*/ 884115 w 3299499"/>
                  <a:gd name="connsiteY160" fmla="*/ 1246008 h 2224519"/>
                  <a:gd name="connsiteX161" fmla="*/ 1160446 w 3299499"/>
                  <a:gd name="connsiteY161" fmla="*/ 1125427 h 2224519"/>
                  <a:gd name="connsiteX162" fmla="*/ 1637744 w 3299499"/>
                  <a:gd name="connsiteY162" fmla="*/ 648131 h 2224519"/>
                  <a:gd name="connsiteX163" fmla="*/ 1763348 w 3299499"/>
                  <a:gd name="connsiteY163" fmla="*/ 336632 h 2224519"/>
                  <a:gd name="connsiteX164" fmla="*/ 1642768 w 3299499"/>
                  <a:gd name="connsiteY164" fmla="*/ 376825 h 2224519"/>
                  <a:gd name="connsiteX165" fmla="*/ 1451848 w 3299499"/>
                  <a:gd name="connsiteY165" fmla="*/ 658179 h 2224519"/>
                  <a:gd name="connsiteX166" fmla="*/ 1170498 w 3299499"/>
                  <a:gd name="connsiteY166" fmla="*/ 497404 h 2224519"/>
                  <a:gd name="connsiteX167" fmla="*/ 1200641 w 3299499"/>
                  <a:gd name="connsiteY167" fmla="*/ 633056 h 2224519"/>
                  <a:gd name="connsiteX168" fmla="*/ 1115230 w 3299499"/>
                  <a:gd name="connsiteY168" fmla="*/ 869194 h 2224519"/>
                  <a:gd name="connsiteX169" fmla="*/ 1100158 w 3299499"/>
                  <a:gd name="connsiteY169" fmla="*/ 1004845 h 2224519"/>
                  <a:gd name="connsiteX170" fmla="*/ 904215 w 3299499"/>
                  <a:gd name="connsiteY170" fmla="*/ 1014893 h 2224519"/>
                  <a:gd name="connsiteX171" fmla="*/ 929336 w 3299499"/>
                  <a:gd name="connsiteY171" fmla="*/ 1175667 h 2224519"/>
                  <a:gd name="connsiteX172" fmla="*/ 708272 w 3299499"/>
                  <a:gd name="connsiteY172" fmla="*/ 984749 h 2224519"/>
                  <a:gd name="connsiteX173" fmla="*/ 607789 w 3299499"/>
                  <a:gd name="connsiteY173" fmla="*/ 914411 h 2224519"/>
                  <a:gd name="connsiteX174" fmla="*/ 809594 w 3299499"/>
                  <a:gd name="connsiteY174" fmla="*/ 1313832 h 2224519"/>
                  <a:gd name="connsiteX175" fmla="*/ 512330 w 3299499"/>
                  <a:gd name="connsiteY175" fmla="*/ 1356538 h 2224519"/>
                  <a:gd name="connsiteX176" fmla="*/ 647983 w 3299499"/>
                  <a:gd name="connsiteY176" fmla="*/ 1874028 h 2224519"/>
                  <a:gd name="connsiteX177" fmla="*/ 537449 w 3299499"/>
                  <a:gd name="connsiteY177" fmla="*/ 1798666 h 2224519"/>
                  <a:gd name="connsiteX178" fmla="*/ 391749 w 3299499"/>
                  <a:gd name="connsiteY178" fmla="*/ 1733351 h 2224519"/>
                  <a:gd name="connsiteX179" fmla="*/ 230975 w 3299499"/>
                  <a:gd name="connsiteY179" fmla="*/ 1436924 h 2224519"/>
                  <a:gd name="connsiteX180" fmla="*/ 356580 w 3299499"/>
                  <a:gd name="connsiteY180" fmla="*/ 1668037 h 2224519"/>
                  <a:gd name="connsiteX181" fmla="*/ 431942 w 3299499"/>
                  <a:gd name="connsiteY181" fmla="*/ 1833835 h 2224519"/>
                  <a:gd name="connsiteX182" fmla="*/ 527402 w 3299499"/>
                  <a:gd name="connsiteY182" fmla="*/ 1874028 h 2224519"/>
                  <a:gd name="connsiteX183" fmla="*/ 507305 w 3299499"/>
                  <a:gd name="connsiteY183" fmla="*/ 1989585 h 2224519"/>
                  <a:gd name="connsiteX184" fmla="*/ 311362 w 3299499"/>
                  <a:gd name="connsiteY184" fmla="*/ 2180503 h 2224519"/>
                  <a:gd name="connsiteX185" fmla="*/ 250235 w 3299499"/>
                  <a:gd name="connsiteY185" fmla="*/ 2142821 h 2224519"/>
                  <a:gd name="connsiteX186" fmla="*/ 220927 w 3299499"/>
                  <a:gd name="connsiteY186" fmla="*/ 1989584 h 2224519"/>
                  <a:gd name="connsiteX187" fmla="*/ 120444 w 3299499"/>
                  <a:gd name="connsiteY187" fmla="*/ 1909197 h 2224519"/>
                  <a:gd name="connsiteX188" fmla="*/ 65177 w 3299499"/>
                  <a:gd name="connsiteY188" fmla="*/ 1869004 h 2224519"/>
                  <a:gd name="connsiteX189" fmla="*/ 80251 w 3299499"/>
                  <a:gd name="connsiteY189" fmla="*/ 1673060 h 2224519"/>
                  <a:gd name="connsiteX190" fmla="*/ 205854 w 3299499"/>
                  <a:gd name="connsiteY190" fmla="*/ 1813738 h 2224519"/>
                  <a:gd name="connsiteX191" fmla="*/ 301314 w 3299499"/>
                  <a:gd name="connsiteY191" fmla="*/ 1974512 h 2224519"/>
                  <a:gd name="connsiteX192" fmla="*/ 326435 w 3299499"/>
                  <a:gd name="connsiteY192" fmla="*/ 1863979 h 2224519"/>
                  <a:gd name="connsiteX193" fmla="*/ 175710 w 3299499"/>
                  <a:gd name="connsiteY193" fmla="*/ 1517311 h 2224519"/>
                  <a:gd name="connsiteX194" fmla="*/ 150589 w 3299499"/>
                  <a:gd name="connsiteY194" fmla="*/ 1482143 h 2224519"/>
                  <a:gd name="connsiteX195" fmla="*/ 30008 w 3299499"/>
                  <a:gd name="connsiteY195" fmla="*/ 1642916 h 2224519"/>
                  <a:gd name="connsiteX196" fmla="*/ 19959 w 3299499"/>
                  <a:gd name="connsiteY196" fmla="*/ 1798665 h 2224519"/>
                  <a:gd name="connsiteX197" fmla="*/ 75227 w 3299499"/>
                  <a:gd name="connsiteY197" fmla="*/ 1301271 h 2224519"/>
                  <a:gd name="connsiteX198" fmla="*/ 175709 w 3299499"/>
                  <a:gd name="connsiteY198" fmla="*/ 1341465 h 2224519"/>
                  <a:gd name="connsiteX199" fmla="*/ 170685 w 3299499"/>
                  <a:gd name="connsiteY199" fmla="*/ 1125426 h 2224519"/>
                  <a:gd name="connsiteX200" fmla="*/ 95322 w 3299499"/>
                  <a:gd name="connsiteY200" fmla="*/ 1235957 h 2224519"/>
                  <a:gd name="connsiteX201" fmla="*/ 180733 w 3299499"/>
                  <a:gd name="connsiteY201" fmla="*/ 1045039 h 2224519"/>
                  <a:gd name="connsiteX202" fmla="*/ 276193 w 3299499"/>
                  <a:gd name="connsiteY202" fmla="*/ 864168 h 2224519"/>
                  <a:gd name="connsiteX203" fmla="*/ 471298 w 3299499"/>
                  <a:gd name="connsiteY203"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629279 w 3299499"/>
                  <a:gd name="connsiteY70" fmla="*/ 381552 h 2224519"/>
                  <a:gd name="connsiteX71" fmla="*/ 2707893 w 3299499"/>
                  <a:gd name="connsiteY71" fmla="*/ 505679 h 2224519"/>
                  <a:gd name="connsiteX72" fmla="*/ 2790644 w 3299499"/>
                  <a:gd name="connsiteY72" fmla="*/ 551192 h 2224519"/>
                  <a:gd name="connsiteX73" fmla="*/ 2732718 w 3299499"/>
                  <a:gd name="connsiteY73" fmla="*/ 447753 h 2224519"/>
                  <a:gd name="connsiteX74" fmla="*/ 2745131 w 3299499"/>
                  <a:gd name="connsiteY74" fmla="*/ 373277 h 2224519"/>
                  <a:gd name="connsiteX75" fmla="*/ 2894083 w 3299499"/>
                  <a:gd name="connsiteY75" fmla="*/ 588430 h 2224519"/>
                  <a:gd name="connsiteX76" fmla="*/ 3035772 w 3299499"/>
                  <a:gd name="connsiteY76" fmla="*/ 684521 h 2224519"/>
                  <a:gd name="connsiteX77" fmla="*/ 2923046 w 3299499"/>
                  <a:gd name="connsiteY77" fmla="*/ 518092 h 2224519"/>
                  <a:gd name="connsiteX78" fmla="*/ 2894083 w 3299499"/>
                  <a:gd name="connsiteY78" fmla="*/ 439478 h 2224519"/>
                  <a:gd name="connsiteX79" fmla="*/ 3022347 w 3299499"/>
                  <a:gd name="connsiteY79" fmla="*/ 600842 h 2224519"/>
                  <a:gd name="connsiteX80" fmla="*/ 3146474 w 3299499"/>
                  <a:gd name="connsiteY80" fmla="*/ 824271 h 2224519"/>
                  <a:gd name="connsiteX81" fmla="*/ 3295297 w 3299499"/>
                  <a:gd name="connsiteY81" fmla="*/ 1254404 h 2224519"/>
                  <a:gd name="connsiteX82" fmla="*/ 3022994 w 3299499"/>
                  <a:gd name="connsiteY82" fmla="*/ 1569182 h 2224519"/>
                  <a:gd name="connsiteX83" fmla="*/ 2712657 w 3299499"/>
                  <a:gd name="connsiteY83" fmla="*/ 1572996 h 2224519"/>
                  <a:gd name="connsiteX84" fmla="*/ 2364994 w 3299499"/>
                  <a:gd name="connsiteY84" fmla="*/ 1739684 h 2224519"/>
                  <a:gd name="connsiteX85" fmla="*/ 1741107 w 3299499"/>
                  <a:gd name="connsiteY85" fmla="*/ 1953996 h 2224519"/>
                  <a:gd name="connsiteX86" fmla="*/ 1783969 w 3299499"/>
                  <a:gd name="connsiteY86" fmla="*/ 1796834 h 2224519"/>
                  <a:gd name="connsiteX87" fmla="*/ 1836357 w 3299499"/>
                  <a:gd name="connsiteY87" fmla="*/ 1606334 h 2224519"/>
                  <a:gd name="connsiteX88" fmla="*/ 2164969 w 3299499"/>
                  <a:gd name="connsiteY88" fmla="*/ 1577759 h 2224519"/>
                  <a:gd name="connsiteX89" fmla="*/ 2050669 w 3299499"/>
                  <a:gd name="connsiteY89" fmla="*/ 1434884 h 2224519"/>
                  <a:gd name="connsiteX90" fmla="*/ 2241169 w 3299499"/>
                  <a:gd name="connsiteY90" fmla="*/ 1339634 h 2224519"/>
                  <a:gd name="connsiteX91" fmla="*/ 2339650 w 3299499"/>
                  <a:gd name="connsiteY91" fmla="*/ 1482143 h 2224519"/>
                  <a:gd name="connsiteX92" fmla="*/ 2331894 w 3299499"/>
                  <a:gd name="connsiteY92" fmla="*/ 1673849 h 2224519"/>
                  <a:gd name="connsiteX93" fmla="*/ 2343788 w 3299499"/>
                  <a:gd name="connsiteY93" fmla="*/ 1428354 h 2224519"/>
                  <a:gd name="connsiteX94" fmla="*/ 2720306 w 3299499"/>
                  <a:gd name="connsiteY94" fmla="*/ 1293883 h 2224519"/>
                  <a:gd name="connsiteX95" fmla="*/ 2888869 w 3299499"/>
                  <a:gd name="connsiteY95" fmla="*/ 1406308 h 2224519"/>
                  <a:gd name="connsiteX96" fmla="*/ 2769954 w 3299499"/>
                  <a:gd name="connsiteY96" fmla="*/ 1300090 h 2224519"/>
                  <a:gd name="connsiteX97" fmla="*/ 2889945 w 3299499"/>
                  <a:gd name="connsiteY97" fmla="*/ 1304227 h 2224519"/>
                  <a:gd name="connsiteX98" fmla="*/ 3067860 w 3299499"/>
                  <a:gd name="connsiteY98" fmla="*/ 1432491 h 2224519"/>
                  <a:gd name="connsiteX99" fmla="*/ 3217093 w 3299499"/>
                  <a:gd name="connsiteY99" fmla="*/ 1277570 h 2224519"/>
                  <a:gd name="connsiteX100" fmla="*/ 3237501 w 3299499"/>
                  <a:gd name="connsiteY100" fmla="*/ 1072524 h 2224519"/>
                  <a:gd name="connsiteX101" fmla="*/ 3071998 w 3299499"/>
                  <a:gd name="connsiteY101" fmla="*/ 1386978 h 2224519"/>
                  <a:gd name="connsiteX102" fmla="*/ 3109236 w 3299499"/>
                  <a:gd name="connsiteY102" fmla="*/ 1312503 h 2224519"/>
                  <a:gd name="connsiteX103" fmla="*/ 2894083 w 3299499"/>
                  <a:gd name="connsiteY103" fmla="*/ 1266989 h 2224519"/>
                  <a:gd name="connsiteX104" fmla="*/ 2794782 w 3299499"/>
                  <a:gd name="connsiteY104" fmla="*/ 1204926 h 2224519"/>
                  <a:gd name="connsiteX105" fmla="*/ 2584069 w 3299499"/>
                  <a:gd name="connsiteY105" fmla="*/ 1239621 h 2224519"/>
                  <a:gd name="connsiteX106" fmla="*/ 2044267 w 3299499"/>
                  <a:gd name="connsiteY106" fmla="*/ 1386634 h 2224519"/>
                  <a:gd name="connsiteX107" fmla="*/ 2005425 w 3299499"/>
                  <a:gd name="connsiteY107" fmla="*/ 1225334 h 2224519"/>
                  <a:gd name="connsiteX108" fmla="*/ 2372137 w 3299499"/>
                  <a:gd name="connsiteY108" fmla="*/ 1108652 h 2224519"/>
                  <a:gd name="connsiteX109" fmla="*/ 2803144 w 3299499"/>
                  <a:gd name="connsiteY109" fmla="*/ 1101508 h 2224519"/>
                  <a:gd name="connsiteX110" fmla="*/ 2560257 w 3299499"/>
                  <a:gd name="connsiteY110" fmla="*/ 820521 h 2224519"/>
                  <a:gd name="connsiteX111" fmla="*/ 2226881 w 3299499"/>
                  <a:gd name="connsiteY111" fmla="*/ 1049121 h 2224519"/>
                  <a:gd name="connsiteX112" fmla="*/ 2105637 w 3299499"/>
                  <a:gd name="connsiteY112" fmla="*/ 967096 h 2224519"/>
                  <a:gd name="connsiteX113" fmla="*/ 1771168 w 3299499"/>
                  <a:gd name="connsiteY113" fmla="*/ 1203194 h 2224519"/>
                  <a:gd name="connsiteX114" fmla="*/ 1666272 w 3299499"/>
                  <a:gd name="connsiteY114" fmla="*/ 1103537 h 2224519"/>
                  <a:gd name="connsiteX115" fmla="*/ 1333340 w 3299499"/>
                  <a:gd name="connsiteY115" fmla="*/ 1505003 h 2224519"/>
                  <a:gd name="connsiteX116" fmla="*/ 1260930 w 3299499"/>
                  <a:gd name="connsiteY116" fmla="*/ 1457024 h 2224519"/>
                  <a:gd name="connsiteX117" fmla="*/ 1613074 w 3299499"/>
                  <a:gd name="connsiteY117" fmla="*/ 1076685 h 2224519"/>
                  <a:gd name="connsiteX118" fmla="*/ 1920715 w 3299499"/>
                  <a:gd name="connsiteY118" fmla="*/ 821267 h 2224519"/>
                  <a:gd name="connsiteX119" fmla="*/ 1829273 w 3299499"/>
                  <a:gd name="connsiteY119" fmla="*/ 817291 h 2224519"/>
                  <a:gd name="connsiteX120" fmla="*/ 1773614 w 3299499"/>
                  <a:gd name="connsiteY120" fmla="*/ 761632 h 2224519"/>
                  <a:gd name="connsiteX121" fmla="*/ 1456874 w 3299499"/>
                  <a:gd name="connsiteY121" fmla="*/ 1004847 h 2224519"/>
                  <a:gd name="connsiteX122" fmla="*/ 1527211 w 3299499"/>
                  <a:gd name="connsiteY122" fmla="*/ 753639 h 2224519"/>
                  <a:gd name="connsiteX123" fmla="*/ 1421703 w 3299499"/>
                  <a:gd name="connsiteY123" fmla="*/ 834026 h 2224519"/>
                  <a:gd name="connsiteX124" fmla="*/ 1512138 w 3299499"/>
                  <a:gd name="connsiteY124" fmla="*/ 834026 h 2224519"/>
                  <a:gd name="connsiteX125" fmla="*/ 1371461 w 3299499"/>
                  <a:gd name="connsiteY125" fmla="*/ 1019920 h 2224519"/>
                  <a:gd name="connsiteX126" fmla="*/ 1115228 w 3299499"/>
                  <a:gd name="connsiteY126" fmla="*/ 1246008 h 2224519"/>
                  <a:gd name="connsiteX127" fmla="*/ 907141 w 3299499"/>
                  <a:gd name="connsiteY127" fmla="*/ 1537410 h 2224519"/>
                  <a:gd name="connsiteX128" fmla="*/ 858995 w 3299499"/>
                  <a:gd name="connsiteY128" fmla="*/ 1612773 h 2224519"/>
                  <a:gd name="connsiteX129" fmla="*/ 1009720 w 3299499"/>
                  <a:gd name="connsiteY129" fmla="*/ 1909199 h 2224519"/>
                  <a:gd name="connsiteX130" fmla="*/ 1100156 w 3299499"/>
                  <a:gd name="connsiteY130" fmla="*/ 1889102 h 2224519"/>
                  <a:gd name="connsiteX131" fmla="*/ 1243117 w 3299499"/>
                  <a:gd name="connsiteY131" fmla="*/ 1429806 h 2224519"/>
                  <a:gd name="connsiteX132" fmla="*/ 1356169 w 3299499"/>
                  <a:gd name="connsiteY132" fmla="*/ 1501105 h 2224519"/>
                  <a:gd name="connsiteX133" fmla="*/ 1352194 w 3299499"/>
                  <a:gd name="connsiteY133" fmla="*/ 1596520 h 2224519"/>
                  <a:gd name="connsiteX134" fmla="*/ 1324384 w 3299499"/>
                  <a:gd name="connsiteY134" fmla="*/ 1770376 h 2224519"/>
                  <a:gd name="connsiteX135" fmla="*/ 1416465 w 3299499"/>
                  <a:gd name="connsiteY135" fmla="*/ 1910842 h 2224519"/>
                  <a:gd name="connsiteX136" fmla="*/ 1340269 w 3299499"/>
                  <a:gd name="connsiteY136" fmla="*/ 1640250 h 2224519"/>
                  <a:gd name="connsiteX137" fmla="*/ 1606637 w 3299499"/>
                  <a:gd name="connsiteY137" fmla="*/ 1513030 h 2224519"/>
                  <a:gd name="connsiteX138" fmla="*/ 1723643 w 3299499"/>
                  <a:gd name="connsiteY138" fmla="*/ 1293596 h 2224519"/>
                  <a:gd name="connsiteX139" fmla="*/ 1989073 w 3299499"/>
                  <a:gd name="connsiteY139" fmla="*/ 1262840 h 2224519"/>
                  <a:gd name="connsiteX140" fmla="*/ 1885956 w 3299499"/>
                  <a:gd name="connsiteY140" fmla="*/ 1550615 h 2224519"/>
                  <a:gd name="connsiteX141" fmla="*/ 1755393 w 3299499"/>
                  <a:gd name="connsiteY141" fmla="*/ 1719046 h 2224519"/>
                  <a:gd name="connsiteX142" fmla="*/ 1596312 w 3299499"/>
                  <a:gd name="connsiteY142" fmla="*/ 2013962 h 2224519"/>
                  <a:gd name="connsiteX143" fmla="*/ 1574831 w 3299499"/>
                  <a:gd name="connsiteY143" fmla="*/ 1921749 h 2224519"/>
                  <a:gd name="connsiteX144" fmla="*/ 1471464 w 3299499"/>
                  <a:gd name="connsiteY144" fmla="*/ 2065646 h 2224519"/>
                  <a:gd name="connsiteX145" fmla="*/ 1582781 w 3299499"/>
                  <a:gd name="connsiteY145" fmla="*/ 2133232 h 2224519"/>
                  <a:gd name="connsiteX146" fmla="*/ 1451584 w 3299499"/>
                  <a:gd name="connsiteY146" fmla="*/ 2200818 h 2224519"/>
                  <a:gd name="connsiteX147" fmla="*/ 1228948 w 3299499"/>
                  <a:gd name="connsiteY147" fmla="*/ 2208769 h 2224519"/>
                  <a:gd name="connsiteX148" fmla="*/ 982457 w 3299499"/>
                  <a:gd name="connsiteY148" fmla="*/ 2216722 h 2224519"/>
                  <a:gd name="connsiteX149" fmla="*/ 966555 w 3299499"/>
                  <a:gd name="connsiteY149" fmla="*/ 2137207 h 2224519"/>
                  <a:gd name="connsiteX150" fmla="*/ 1197143 w 3299499"/>
                  <a:gd name="connsiteY150" fmla="*/ 2161061 h 2224519"/>
                  <a:gd name="connsiteX151" fmla="*/ 1324364 w 3299499"/>
                  <a:gd name="connsiteY151" fmla="*/ 2141182 h 2224519"/>
                  <a:gd name="connsiteX152" fmla="*/ 1280632 w 3299499"/>
                  <a:gd name="connsiteY152" fmla="*/ 1954329 h 2224519"/>
                  <a:gd name="connsiteX153" fmla="*/ 1407852 w 3299499"/>
                  <a:gd name="connsiteY153" fmla="*/ 1926500 h 2224519"/>
                  <a:gd name="connsiteX154" fmla="*/ 1247453 w 3299499"/>
                  <a:gd name="connsiteY154" fmla="*/ 1884840 h 2224519"/>
                  <a:gd name="connsiteX155" fmla="*/ 1182614 w 3299499"/>
                  <a:gd name="connsiteY155" fmla="*/ 2054900 h 2224519"/>
                  <a:gd name="connsiteX156" fmla="*/ 1024793 w 3299499"/>
                  <a:gd name="connsiteY156" fmla="*/ 2120214 h 2224519"/>
                  <a:gd name="connsiteX157" fmla="*/ 884116 w 3299499"/>
                  <a:gd name="connsiteY157" fmla="*/ 1758474 h 2224519"/>
                  <a:gd name="connsiteX158" fmla="*/ 843922 w 3299499"/>
                  <a:gd name="connsiteY158" fmla="*/ 2069973 h 2224519"/>
                  <a:gd name="connsiteX159" fmla="*/ 703246 w 3299499"/>
                  <a:gd name="connsiteY159" fmla="*/ 1657991 h 2224519"/>
                  <a:gd name="connsiteX160" fmla="*/ 803729 w 3299499"/>
                  <a:gd name="connsiteY160" fmla="*/ 1406782 h 2224519"/>
                  <a:gd name="connsiteX161" fmla="*/ 884115 w 3299499"/>
                  <a:gd name="connsiteY161" fmla="*/ 1246008 h 2224519"/>
                  <a:gd name="connsiteX162" fmla="*/ 1160446 w 3299499"/>
                  <a:gd name="connsiteY162" fmla="*/ 1125427 h 2224519"/>
                  <a:gd name="connsiteX163" fmla="*/ 1637744 w 3299499"/>
                  <a:gd name="connsiteY163" fmla="*/ 648131 h 2224519"/>
                  <a:gd name="connsiteX164" fmla="*/ 1763348 w 3299499"/>
                  <a:gd name="connsiteY164" fmla="*/ 336632 h 2224519"/>
                  <a:gd name="connsiteX165" fmla="*/ 1642768 w 3299499"/>
                  <a:gd name="connsiteY165" fmla="*/ 376825 h 2224519"/>
                  <a:gd name="connsiteX166" fmla="*/ 1451848 w 3299499"/>
                  <a:gd name="connsiteY166" fmla="*/ 658179 h 2224519"/>
                  <a:gd name="connsiteX167" fmla="*/ 1170498 w 3299499"/>
                  <a:gd name="connsiteY167" fmla="*/ 497404 h 2224519"/>
                  <a:gd name="connsiteX168" fmla="*/ 1200641 w 3299499"/>
                  <a:gd name="connsiteY168" fmla="*/ 633056 h 2224519"/>
                  <a:gd name="connsiteX169" fmla="*/ 1115230 w 3299499"/>
                  <a:gd name="connsiteY169" fmla="*/ 869194 h 2224519"/>
                  <a:gd name="connsiteX170" fmla="*/ 1100158 w 3299499"/>
                  <a:gd name="connsiteY170" fmla="*/ 1004845 h 2224519"/>
                  <a:gd name="connsiteX171" fmla="*/ 904215 w 3299499"/>
                  <a:gd name="connsiteY171" fmla="*/ 1014893 h 2224519"/>
                  <a:gd name="connsiteX172" fmla="*/ 929336 w 3299499"/>
                  <a:gd name="connsiteY172" fmla="*/ 1175667 h 2224519"/>
                  <a:gd name="connsiteX173" fmla="*/ 708272 w 3299499"/>
                  <a:gd name="connsiteY173" fmla="*/ 984749 h 2224519"/>
                  <a:gd name="connsiteX174" fmla="*/ 607789 w 3299499"/>
                  <a:gd name="connsiteY174" fmla="*/ 914411 h 2224519"/>
                  <a:gd name="connsiteX175" fmla="*/ 809594 w 3299499"/>
                  <a:gd name="connsiteY175" fmla="*/ 1313832 h 2224519"/>
                  <a:gd name="connsiteX176" fmla="*/ 512330 w 3299499"/>
                  <a:gd name="connsiteY176" fmla="*/ 1356538 h 2224519"/>
                  <a:gd name="connsiteX177" fmla="*/ 647983 w 3299499"/>
                  <a:gd name="connsiteY177" fmla="*/ 1874028 h 2224519"/>
                  <a:gd name="connsiteX178" fmla="*/ 537449 w 3299499"/>
                  <a:gd name="connsiteY178" fmla="*/ 1798666 h 2224519"/>
                  <a:gd name="connsiteX179" fmla="*/ 391749 w 3299499"/>
                  <a:gd name="connsiteY179" fmla="*/ 1733351 h 2224519"/>
                  <a:gd name="connsiteX180" fmla="*/ 230975 w 3299499"/>
                  <a:gd name="connsiteY180" fmla="*/ 1436924 h 2224519"/>
                  <a:gd name="connsiteX181" fmla="*/ 356580 w 3299499"/>
                  <a:gd name="connsiteY181" fmla="*/ 1668037 h 2224519"/>
                  <a:gd name="connsiteX182" fmla="*/ 431942 w 3299499"/>
                  <a:gd name="connsiteY182" fmla="*/ 1833835 h 2224519"/>
                  <a:gd name="connsiteX183" fmla="*/ 527402 w 3299499"/>
                  <a:gd name="connsiteY183" fmla="*/ 1874028 h 2224519"/>
                  <a:gd name="connsiteX184" fmla="*/ 507305 w 3299499"/>
                  <a:gd name="connsiteY184" fmla="*/ 1989585 h 2224519"/>
                  <a:gd name="connsiteX185" fmla="*/ 311362 w 3299499"/>
                  <a:gd name="connsiteY185" fmla="*/ 2180503 h 2224519"/>
                  <a:gd name="connsiteX186" fmla="*/ 250235 w 3299499"/>
                  <a:gd name="connsiteY186" fmla="*/ 2142821 h 2224519"/>
                  <a:gd name="connsiteX187" fmla="*/ 220927 w 3299499"/>
                  <a:gd name="connsiteY187" fmla="*/ 1989584 h 2224519"/>
                  <a:gd name="connsiteX188" fmla="*/ 120444 w 3299499"/>
                  <a:gd name="connsiteY188" fmla="*/ 1909197 h 2224519"/>
                  <a:gd name="connsiteX189" fmla="*/ 65177 w 3299499"/>
                  <a:gd name="connsiteY189" fmla="*/ 1869004 h 2224519"/>
                  <a:gd name="connsiteX190" fmla="*/ 80251 w 3299499"/>
                  <a:gd name="connsiteY190" fmla="*/ 1673060 h 2224519"/>
                  <a:gd name="connsiteX191" fmla="*/ 205854 w 3299499"/>
                  <a:gd name="connsiteY191" fmla="*/ 1813738 h 2224519"/>
                  <a:gd name="connsiteX192" fmla="*/ 301314 w 3299499"/>
                  <a:gd name="connsiteY192" fmla="*/ 1974512 h 2224519"/>
                  <a:gd name="connsiteX193" fmla="*/ 326435 w 3299499"/>
                  <a:gd name="connsiteY193" fmla="*/ 1863979 h 2224519"/>
                  <a:gd name="connsiteX194" fmla="*/ 175710 w 3299499"/>
                  <a:gd name="connsiteY194" fmla="*/ 1517311 h 2224519"/>
                  <a:gd name="connsiteX195" fmla="*/ 150589 w 3299499"/>
                  <a:gd name="connsiteY195" fmla="*/ 1482143 h 2224519"/>
                  <a:gd name="connsiteX196" fmla="*/ 30008 w 3299499"/>
                  <a:gd name="connsiteY196" fmla="*/ 1642916 h 2224519"/>
                  <a:gd name="connsiteX197" fmla="*/ 19959 w 3299499"/>
                  <a:gd name="connsiteY197" fmla="*/ 1798665 h 2224519"/>
                  <a:gd name="connsiteX198" fmla="*/ 75227 w 3299499"/>
                  <a:gd name="connsiteY198" fmla="*/ 1301271 h 2224519"/>
                  <a:gd name="connsiteX199" fmla="*/ 175709 w 3299499"/>
                  <a:gd name="connsiteY199" fmla="*/ 1341465 h 2224519"/>
                  <a:gd name="connsiteX200" fmla="*/ 170685 w 3299499"/>
                  <a:gd name="connsiteY200" fmla="*/ 1125426 h 2224519"/>
                  <a:gd name="connsiteX201" fmla="*/ 95322 w 3299499"/>
                  <a:gd name="connsiteY201" fmla="*/ 1235957 h 2224519"/>
                  <a:gd name="connsiteX202" fmla="*/ 180733 w 3299499"/>
                  <a:gd name="connsiteY202" fmla="*/ 1045039 h 2224519"/>
                  <a:gd name="connsiteX203" fmla="*/ 276193 w 3299499"/>
                  <a:gd name="connsiteY203" fmla="*/ 864168 h 2224519"/>
                  <a:gd name="connsiteX204" fmla="*/ 471298 w 3299499"/>
                  <a:gd name="connsiteY204"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525841 w 3299499"/>
                  <a:gd name="connsiteY69" fmla="*/ 253288 h 2224519"/>
                  <a:gd name="connsiteX70" fmla="*/ 2674792 w 3299499"/>
                  <a:gd name="connsiteY70" fmla="*/ 311214 h 2224519"/>
                  <a:gd name="connsiteX71" fmla="*/ 2707893 w 3299499"/>
                  <a:gd name="connsiteY71" fmla="*/ 505679 h 2224519"/>
                  <a:gd name="connsiteX72" fmla="*/ 2790644 w 3299499"/>
                  <a:gd name="connsiteY72" fmla="*/ 551192 h 2224519"/>
                  <a:gd name="connsiteX73" fmla="*/ 2732718 w 3299499"/>
                  <a:gd name="connsiteY73" fmla="*/ 447753 h 2224519"/>
                  <a:gd name="connsiteX74" fmla="*/ 2745131 w 3299499"/>
                  <a:gd name="connsiteY74" fmla="*/ 373277 h 2224519"/>
                  <a:gd name="connsiteX75" fmla="*/ 2894083 w 3299499"/>
                  <a:gd name="connsiteY75" fmla="*/ 588430 h 2224519"/>
                  <a:gd name="connsiteX76" fmla="*/ 3035772 w 3299499"/>
                  <a:gd name="connsiteY76" fmla="*/ 684521 h 2224519"/>
                  <a:gd name="connsiteX77" fmla="*/ 2923046 w 3299499"/>
                  <a:gd name="connsiteY77" fmla="*/ 518092 h 2224519"/>
                  <a:gd name="connsiteX78" fmla="*/ 2894083 w 3299499"/>
                  <a:gd name="connsiteY78" fmla="*/ 439478 h 2224519"/>
                  <a:gd name="connsiteX79" fmla="*/ 3022347 w 3299499"/>
                  <a:gd name="connsiteY79" fmla="*/ 600842 h 2224519"/>
                  <a:gd name="connsiteX80" fmla="*/ 3146474 w 3299499"/>
                  <a:gd name="connsiteY80" fmla="*/ 824271 h 2224519"/>
                  <a:gd name="connsiteX81" fmla="*/ 3295297 w 3299499"/>
                  <a:gd name="connsiteY81" fmla="*/ 1254404 h 2224519"/>
                  <a:gd name="connsiteX82" fmla="*/ 3022994 w 3299499"/>
                  <a:gd name="connsiteY82" fmla="*/ 1569182 h 2224519"/>
                  <a:gd name="connsiteX83" fmla="*/ 2712657 w 3299499"/>
                  <a:gd name="connsiteY83" fmla="*/ 1572996 h 2224519"/>
                  <a:gd name="connsiteX84" fmla="*/ 2364994 w 3299499"/>
                  <a:gd name="connsiteY84" fmla="*/ 1739684 h 2224519"/>
                  <a:gd name="connsiteX85" fmla="*/ 1741107 w 3299499"/>
                  <a:gd name="connsiteY85" fmla="*/ 1953996 h 2224519"/>
                  <a:gd name="connsiteX86" fmla="*/ 1783969 w 3299499"/>
                  <a:gd name="connsiteY86" fmla="*/ 1796834 h 2224519"/>
                  <a:gd name="connsiteX87" fmla="*/ 1836357 w 3299499"/>
                  <a:gd name="connsiteY87" fmla="*/ 1606334 h 2224519"/>
                  <a:gd name="connsiteX88" fmla="*/ 2164969 w 3299499"/>
                  <a:gd name="connsiteY88" fmla="*/ 1577759 h 2224519"/>
                  <a:gd name="connsiteX89" fmla="*/ 2050669 w 3299499"/>
                  <a:gd name="connsiteY89" fmla="*/ 1434884 h 2224519"/>
                  <a:gd name="connsiteX90" fmla="*/ 2241169 w 3299499"/>
                  <a:gd name="connsiteY90" fmla="*/ 1339634 h 2224519"/>
                  <a:gd name="connsiteX91" fmla="*/ 2339650 w 3299499"/>
                  <a:gd name="connsiteY91" fmla="*/ 1482143 h 2224519"/>
                  <a:gd name="connsiteX92" fmla="*/ 2331894 w 3299499"/>
                  <a:gd name="connsiteY92" fmla="*/ 1673849 h 2224519"/>
                  <a:gd name="connsiteX93" fmla="*/ 2343788 w 3299499"/>
                  <a:gd name="connsiteY93" fmla="*/ 1428354 h 2224519"/>
                  <a:gd name="connsiteX94" fmla="*/ 2720306 w 3299499"/>
                  <a:gd name="connsiteY94" fmla="*/ 1293883 h 2224519"/>
                  <a:gd name="connsiteX95" fmla="*/ 2888869 w 3299499"/>
                  <a:gd name="connsiteY95" fmla="*/ 1406308 h 2224519"/>
                  <a:gd name="connsiteX96" fmla="*/ 2769954 w 3299499"/>
                  <a:gd name="connsiteY96" fmla="*/ 1300090 h 2224519"/>
                  <a:gd name="connsiteX97" fmla="*/ 2889945 w 3299499"/>
                  <a:gd name="connsiteY97" fmla="*/ 1304227 h 2224519"/>
                  <a:gd name="connsiteX98" fmla="*/ 3067860 w 3299499"/>
                  <a:gd name="connsiteY98" fmla="*/ 1432491 h 2224519"/>
                  <a:gd name="connsiteX99" fmla="*/ 3217093 w 3299499"/>
                  <a:gd name="connsiteY99" fmla="*/ 1277570 h 2224519"/>
                  <a:gd name="connsiteX100" fmla="*/ 3237501 w 3299499"/>
                  <a:gd name="connsiteY100" fmla="*/ 1072524 h 2224519"/>
                  <a:gd name="connsiteX101" fmla="*/ 3071998 w 3299499"/>
                  <a:gd name="connsiteY101" fmla="*/ 1386978 h 2224519"/>
                  <a:gd name="connsiteX102" fmla="*/ 3109236 w 3299499"/>
                  <a:gd name="connsiteY102" fmla="*/ 1312503 h 2224519"/>
                  <a:gd name="connsiteX103" fmla="*/ 2894083 w 3299499"/>
                  <a:gd name="connsiteY103" fmla="*/ 1266989 h 2224519"/>
                  <a:gd name="connsiteX104" fmla="*/ 2794782 w 3299499"/>
                  <a:gd name="connsiteY104" fmla="*/ 1204926 h 2224519"/>
                  <a:gd name="connsiteX105" fmla="*/ 2584069 w 3299499"/>
                  <a:gd name="connsiteY105" fmla="*/ 1239621 h 2224519"/>
                  <a:gd name="connsiteX106" fmla="*/ 2044267 w 3299499"/>
                  <a:gd name="connsiteY106" fmla="*/ 1386634 h 2224519"/>
                  <a:gd name="connsiteX107" fmla="*/ 2005425 w 3299499"/>
                  <a:gd name="connsiteY107" fmla="*/ 1225334 h 2224519"/>
                  <a:gd name="connsiteX108" fmla="*/ 2372137 w 3299499"/>
                  <a:gd name="connsiteY108" fmla="*/ 1108652 h 2224519"/>
                  <a:gd name="connsiteX109" fmla="*/ 2803144 w 3299499"/>
                  <a:gd name="connsiteY109" fmla="*/ 1101508 h 2224519"/>
                  <a:gd name="connsiteX110" fmla="*/ 2560257 w 3299499"/>
                  <a:gd name="connsiteY110" fmla="*/ 820521 h 2224519"/>
                  <a:gd name="connsiteX111" fmla="*/ 2226881 w 3299499"/>
                  <a:gd name="connsiteY111" fmla="*/ 1049121 h 2224519"/>
                  <a:gd name="connsiteX112" fmla="*/ 2105637 w 3299499"/>
                  <a:gd name="connsiteY112" fmla="*/ 967096 h 2224519"/>
                  <a:gd name="connsiteX113" fmla="*/ 1771168 w 3299499"/>
                  <a:gd name="connsiteY113" fmla="*/ 1203194 h 2224519"/>
                  <a:gd name="connsiteX114" fmla="*/ 1666272 w 3299499"/>
                  <a:gd name="connsiteY114" fmla="*/ 1103537 h 2224519"/>
                  <a:gd name="connsiteX115" fmla="*/ 1333340 w 3299499"/>
                  <a:gd name="connsiteY115" fmla="*/ 1505003 h 2224519"/>
                  <a:gd name="connsiteX116" fmla="*/ 1260930 w 3299499"/>
                  <a:gd name="connsiteY116" fmla="*/ 1457024 h 2224519"/>
                  <a:gd name="connsiteX117" fmla="*/ 1613074 w 3299499"/>
                  <a:gd name="connsiteY117" fmla="*/ 1076685 h 2224519"/>
                  <a:gd name="connsiteX118" fmla="*/ 1920715 w 3299499"/>
                  <a:gd name="connsiteY118" fmla="*/ 821267 h 2224519"/>
                  <a:gd name="connsiteX119" fmla="*/ 1829273 w 3299499"/>
                  <a:gd name="connsiteY119" fmla="*/ 817291 h 2224519"/>
                  <a:gd name="connsiteX120" fmla="*/ 1773614 w 3299499"/>
                  <a:gd name="connsiteY120" fmla="*/ 761632 h 2224519"/>
                  <a:gd name="connsiteX121" fmla="*/ 1456874 w 3299499"/>
                  <a:gd name="connsiteY121" fmla="*/ 1004847 h 2224519"/>
                  <a:gd name="connsiteX122" fmla="*/ 1527211 w 3299499"/>
                  <a:gd name="connsiteY122" fmla="*/ 753639 h 2224519"/>
                  <a:gd name="connsiteX123" fmla="*/ 1421703 w 3299499"/>
                  <a:gd name="connsiteY123" fmla="*/ 834026 h 2224519"/>
                  <a:gd name="connsiteX124" fmla="*/ 1512138 w 3299499"/>
                  <a:gd name="connsiteY124" fmla="*/ 834026 h 2224519"/>
                  <a:gd name="connsiteX125" fmla="*/ 1371461 w 3299499"/>
                  <a:gd name="connsiteY125" fmla="*/ 1019920 h 2224519"/>
                  <a:gd name="connsiteX126" fmla="*/ 1115228 w 3299499"/>
                  <a:gd name="connsiteY126" fmla="*/ 1246008 h 2224519"/>
                  <a:gd name="connsiteX127" fmla="*/ 907141 w 3299499"/>
                  <a:gd name="connsiteY127" fmla="*/ 1537410 h 2224519"/>
                  <a:gd name="connsiteX128" fmla="*/ 858995 w 3299499"/>
                  <a:gd name="connsiteY128" fmla="*/ 1612773 h 2224519"/>
                  <a:gd name="connsiteX129" fmla="*/ 1009720 w 3299499"/>
                  <a:gd name="connsiteY129" fmla="*/ 1909199 h 2224519"/>
                  <a:gd name="connsiteX130" fmla="*/ 1100156 w 3299499"/>
                  <a:gd name="connsiteY130" fmla="*/ 1889102 h 2224519"/>
                  <a:gd name="connsiteX131" fmla="*/ 1243117 w 3299499"/>
                  <a:gd name="connsiteY131" fmla="*/ 1429806 h 2224519"/>
                  <a:gd name="connsiteX132" fmla="*/ 1356169 w 3299499"/>
                  <a:gd name="connsiteY132" fmla="*/ 1501105 h 2224519"/>
                  <a:gd name="connsiteX133" fmla="*/ 1352194 w 3299499"/>
                  <a:gd name="connsiteY133" fmla="*/ 1596520 h 2224519"/>
                  <a:gd name="connsiteX134" fmla="*/ 1324384 w 3299499"/>
                  <a:gd name="connsiteY134" fmla="*/ 1770376 h 2224519"/>
                  <a:gd name="connsiteX135" fmla="*/ 1416465 w 3299499"/>
                  <a:gd name="connsiteY135" fmla="*/ 1910842 h 2224519"/>
                  <a:gd name="connsiteX136" fmla="*/ 1340269 w 3299499"/>
                  <a:gd name="connsiteY136" fmla="*/ 1640250 h 2224519"/>
                  <a:gd name="connsiteX137" fmla="*/ 1606637 w 3299499"/>
                  <a:gd name="connsiteY137" fmla="*/ 1513030 h 2224519"/>
                  <a:gd name="connsiteX138" fmla="*/ 1723643 w 3299499"/>
                  <a:gd name="connsiteY138" fmla="*/ 1293596 h 2224519"/>
                  <a:gd name="connsiteX139" fmla="*/ 1989073 w 3299499"/>
                  <a:gd name="connsiteY139" fmla="*/ 1262840 h 2224519"/>
                  <a:gd name="connsiteX140" fmla="*/ 1885956 w 3299499"/>
                  <a:gd name="connsiteY140" fmla="*/ 1550615 h 2224519"/>
                  <a:gd name="connsiteX141" fmla="*/ 1755393 w 3299499"/>
                  <a:gd name="connsiteY141" fmla="*/ 1719046 h 2224519"/>
                  <a:gd name="connsiteX142" fmla="*/ 1596312 w 3299499"/>
                  <a:gd name="connsiteY142" fmla="*/ 2013962 h 2224519"/>
                  <a:gd name="connsiteX143" fmla="*/ 1574831 w 3299499"/>
                  <a:gd name="connsiteY143" fmla="*/ 1921749 h 2224519"/>
                  <a:gd name="connsiteX144" fmla="*/ 1471464 w 3299499"/>
                  <a:gd name="connsiteY144" fmla="*/ 2065646 h 2224519"/>
                  <a:gd name="connsiteX145" fmla="*/ 1582781 w 3299499"/>
                  <a:gd name="connsiteY145" fmla="*/ 2133232 h 2224519"/>
                  <a:gd name="connsiteX146" fmla="*/ 1451584 w 3299499"/>
                  <a:gd name="connsiteY146" fmla="*/ 2200818 h 2224519"/>
                  <a:gd name="connsiteX147" fmla="*/ 1228948 w 3299499"/>
                  <a:gd name="connsiteY147" fmla="*/ 2208769 h 2224519"/>
                  <a:gd name="connsiteX148" fmla="*/ 982457 w 3299499"/>
                  <a:gd name="connsiteY148" fmla="*/ 2216722 h 2224519"/>
                  <a:gd name="connsiteX149" fmla="*/ 966555 w 3299499"/>
                  <a:gd name="connsiteY149" fmla="*/ 2137207 h 2224519"/>
                  <a:gd name="connsiteX150" fmla="*/ 1197143 w 3299499"/>
                  <a:gd name="connsiteY150" fmla="*/ 2161061 h 2224519"/>
                  <a:gd name="connsiteX151" fmla="*/ 1324364 w 3299499"/>
                  <a:gd name="connsiteY151" fmla="*/ 2141182 h 2224519"/>
                  <a:gd name="connsiteX152" fmla="*/ 1280632 w 3299499"/>
                  <a:gd name="connsiteY152" fmla="*/ 1954329 h 2224519"/>
                  <a:gd name="connsiteX153" fmla="*/ 1407852 w 3299499"/>
                  <a:gd name="connsiteY153" fmla="*/ 1926500 h 2224519"/>
                  <a:gd name="connsiteX154" fmla="*/ 1247453 w 3299499"/>
                  <a:gd name="connsiteY154" fmla="*/ 1884840 h 2224519"/>
                  <a:gd name="connsiteX155" fmla="*/ 1182614 w 3299499"/>
                  <a:gd name="connsiteY155" fmla="*/ 2054900 h 2224519"/>
                  <a:gd name="connsiteX156" fmla="*/ 1024793 w 3299499"/>
                  <a:gd name="connsiteY156" fmla="*/ 2120214 h 2224519"/>
                  <a:gd name="connsiteX157" fmla="*/ 884116 w 3299499"/>
                  <a:gd name="connsiteY157" fmla="*/ 1758474 h 2224519"/>
                  <a:gd name="connsiteX158" fmla="*/ 843922 w 3299499"/>
                  <a:gd name="connsiteY158" fmla="*/ 2069973 h 2224519"/>
                  <a:gd name="connsiteX159" fmla="*/ 703246 w 3299499"/>
                  <a:gd name="connsiteY159" fmla="*/ 1657991 h 2224519"/>
                  <a:gd name="connsiteX160" fmla="*/ 803729 w 3299499"/>
                  <a:gd name="connsiteY160" fmla="*/ 1406782 h 2224519"/>
                  <a:gd name="connsiteX161" fmla="*/ 884115 w 3299499"/>
                  <a:gd name="connsiteY161" fmla="*/ 1246008 h 2224519"/>
                  <a:gd name="connsiteX162" fmla="*/ 1160446 w 3299499"/>
                  <a:gd name="connsiteY162" fmla="*/ 1125427 h 2224519"/>
                  <a:gd name="connsiteX163" fmla="*/ 1637744 w 3299499"/>
                  <a:gd name="connsiteY163" fmla="*/ 648131 h 2224519"/>
                  <a:gd name="connsiteX164" fmla="*/ 1763348 w 3299499"/>
                  <a:gd name="connsiteY164" fmla="*/ 336632 h 2224519"/>
                  <a:gd name="connsiteX165" fmla="*/ 1642768 w 3299499"/>
                  <a:gd name="connsiteY165" fmla="*/ 376825 h 2224519"/>
                  <a:gd name="connsiteX166" fmla="*/ 1451848 w 3299499"/>
                  <a:gd name="connsiteY166" fmla="*/ 658179 h 2224519"/>
                  <a:gd name="connsiteX167" fmla="*/ 1170498 w 3299499"/>
                  <a:gd name="connsiteY167" fmla="*/ 497404 h 2224519"/>
                  <a:gd name="connsiteX168" fmla="*/ 1200641 w 3299499"/>
                  <a:gd name="connsiteY168" fmla="*/ 633056 h 2224519"/>
                  <a:gd name="connsiteX169" fmla="*/ 1115230 w 3299499"/>
                  <a:gd name="connsiteY169" fmla="*/ 869194 h 2224519"/>
                  <a:gd name="connsiteX170" fmla="*/ 1100158 w 3299499"/>
                  <a:gd name="connsiteY170" fmla="*/ 1004845 h 2224519"/>
                  <a:gd name="connsiteX171" fmla="*/ 904215 w 3299499"/>
                  <a:gd name="connsiteY171" fmla="*/ 1014893 h 2224519"/>
                  <a:gd name="connsiteX172" fmla="*/ 929336 w 3299499"/>
                  <a:gd name="connsiteY172" fmla="*/ 1175667 h 2224519"/>
                  <a:gd name="connsiteX173" fmla="*/ 708272 w 3299499"/>
                  <a:gd name="connsiteY173" fmla="*/ 984749 h 2224519"/>
                  <a:gd name="connsiteX174" fmla="*/ 607789 w 3299499"/>
                  <a:gd name="connsiteY174" fmla="*/ 914411 h 2224519"/>
                  <a:gd name="connsiteX175" fmla="*/ 809594 w 3299499"/>
                  <a:gd name="connsiteY175" fmla="*/ 1313832 h 2224519"/>
                  <a:gd name="connsiteX176" fmla="*/ 512330 w 3299499"/>
                  <a:gd name="connsiteY176" fmla="*/ 1356538 h 2224519"/>
                  <a:gd name="connsiteX177" fmla="*/ 647983 w 3299499"/>
                  <a:gd name="connsiteY177" fmla="*/ 1874028 h 2224519"/>
                  <a:gd name="connsiteX178" fmla="*/ 537449 w 3299499"/>
                  <a:gd name="connsiteY178" fmla="*/ 1798666 h 2224519"/>
                  <a:gd name="connsiteX179" fmla="*/ 391749 w 3299499"/>
                  <a:gd name="connsiteY179" fmla="*/ 1733351 h 2224519"/>
                  <a:gd name="connsiteX180" fmla="*/ 230975 w 3299499"/>
                  <a:gd name="connsiteY180" fmla="*/ 1436924 h 2224519"/>
                  <a:gd name="connsiteX181" fmla="*/ 356580 w 3299499"/>
                  <a:gd name="connsiteY181" fmla="*/ 1668037 h 2224519"/>
                  <a:gd name="connsiteX182" fmla="*/ 431942 w 3299499"/>
                  <a:gd name="connsiteY182" fmla="*/ 1833835 h 2224519"/>
                  <a:gd name="connsiteX183" fmla="*/ 527402 w 3299499"/>
                  <a:gd name="connsiteY183" fmla="*/ 1874028 h 2224519"/>
                  <a:gd name="connsiteX184" fmla="*/ 507305 w 3299499"/>
                  <a:gd name="connsiteY184" fmla="*/ 1989585 h 2224519"/>
                  <a:gd name="connsiteX185" fmla="*/ 311362 w 3299499"/>
                  <a:gd name="connsiteY185" fmla="*/ 2180503 h 2224519"/>
                  <a:gd name="connsiteX186" fmla="*/ 250235 w 3299499"/>
                  <a:gd name="connsiteY186" fmla="*/ 2142821 h 2224519"/>
                  <a:gd name="connsiteX187" fmla="*/ 220927 w 3299499"/>
                  <a:gd name="connsiteY187" fmla="*/ 1989584 h 2224519"/>
                  <a:gd name="connsiteX188" fmla="*/ 120444 w 3299499"/>
                  <a:gd name="connsiteY188" fmla="*/ 1909197 h 2224519"/>
                  <a:gd name="connsiteX189" fmla="*/ 65177 w 3299499"/>
                  <a:gd name="connsiteY189" fmla="*/ 1869004 h 2224519"/>
                  <a:gd name="connsiteX190" fmla="*/ 80251 w 3299499"/>
                  <a:gd name="connsiteY190" fmla="*/ 1673060 h 2224519"/>
                  <a:gd name="connsiteX191" fmla="*/ 205854 w 3299499"/>
                  <a:gd name="connsiteY191" fmla="*/ 1813738 h 2224519"/>
                  <a:gd name="connsiteX192" fmla="*/ 301314 w 3299499"/>
                  <a:gd name="connsiteY192" fmla="*/ 1974512 h 2224519"/>
                  <a:gd name="connsiteX193" fmla="*/ 326435 w 3299499"/>
                  <a:gd name="connsiteY193" fmla="*/ 1863979 h 2224519"/>
                  <a:gd name="connsiteX194" fmla="*/ 175710 w 3299499"/>
                  <a:gd name="connsiteY194" fmla="*/ 1517311 h 2224519"/>
                  <a:gd name="connsiteX195" fmla="*/ 150589 w 3299499"/>
                  <a:gd name="connsiteY195" fmla="*/ 1482143 h 2224519"/>
                  <a:gd name="connsiteX196" fmla="*/ 30008 w 3299499"/>
                  <a:gd name="connsiteY196" fmla="*/ 1642916 h 2224519"/>
                  <a:gd name="connsiteX197" fmla="*/ 19959 w 3299499"/>
                  <a:gd name="connsiteY197" fmla="*/ 1798665 h 2224519"/>
                  <a:gd name="connsiteX198" fmla="*/ 75227 w 3299499"/>
                  <a:gd name="connsiteY198" fmla="*/ 1301271 h 2224519"/>
                  <a:gd name="connsiteX199" fmla="*/ 175709 w 3299499"/>
                  <a:gd name="connsiteY199" fmla="*/ 1341465 h 2224519"/>
                  <a:gd name="connsiteX200" fmla="*/ 170685 w 3299499"/>
                  <a:gd name="connsiteY200" fmla="*/ 1125426 h 2224519"/>
                  <a:gd name="connsiteX201" fmla="*/ 95322 w 3299499"/>
                  <a:gd name="connsiteY201" fmla="*/ 1235957 h 2224519"/>
                  <a:gd name="connsiteX202" fmla="*/ 180733 w 3299499"/>
                  <a:gd name="connsiteY202" fmla="*/ 1045039 h 2224519"/>
                  <a:gd name="connsiteX203" fmla="*/ 276193 w 3299499"/>
                  <a:gd name="connsiteY203" fmla="*/ 864168 h 2224519"/>
                  <a:gd name="connsiteX204" fmla="*/ 471298 w 3299499"/>
                  <a:gd name="connsiteY204"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310688 w 3299499"/>
                  <a:gd name="connsiteY69" fmla="*/ 137436 h 2224519"/>
                  <a:gd name="connsiteX70" fmla="*/ 2674792 w 3299499"/>
                  <a:gd name="connsiteY70" fmla="*/ 311214 h 2224519"/>
                  <a:gd name="connsiteX71" fmla="*/ 2707893 w 3299499"/>
                  <a:gd name="connsiteY71" fmla="*/ 505679 h 2224519"/>
                  <a:gd name="connsiteX72" fmla="*/ 2790644 w 3299499"/>
                  <a:gd name="connsiteY72" fmla="*/ 551192 h 2224519"/>
                  <a:gd name="connsiteX73" fmla="*/ 2732718 w 3299499"/>
                  <a:gd name="connsiteY73" fmla="*/ 447753 h 2224519"/>
                  <a:gd name="connsiteX74" fmla="*/ 2745131 w 3299499"/>
                  <a:gd name="connsiteY74" fmla="*/ 373277 h 2224519"/>
                  <a:gd name="connsiteX75" fmla="*/ 2894083 w 3299499"/>
                  <a:gd name="connsiteY75" fmla="*/ 588430 h 2224519"/>
                  <a:gd name="connsiteX76" fmla="*/ 3035772 w 3299499"/>
                  <a:gd name="connsiteY76" fmla="*/ 684521 h 2224519"/>
                  <a:gd name="connsiteX77" fmla="*/ 2923046 w 3299499"/>
                  <a:gd name="connsiteY77" fmla="*/ 518092 h 2224519"/>
                  <a:gd name="connsiteX78" fmla="*/ 2894083 w 3299499"/>
                  <a:gd name="connsiteY78" fmla="*/ 439478 h 2224519"/>
                  <a:gd name="connsiteX79" fmla="*/ 3022347 w 3299499"/>
                  <a:gd name="connsiteY79" fmla="*/ 600842 h 2224519"/>
                  <a:gd name="connsiteX80" fmla="*/ 3146474 w 3299499"/>
                  <a:gd name="connsiteY80" fmla="*/ 824271 h 2224519"/>
                  <a:gd name="connsiteX81" fmla="*/ 3295297 w 3299499"/>
                  <a:gd name="connsiteY81" fmla="*/ 1254404 h 2224519"/>
                  <a:gd name="connsiteX82" fmla="*/ 3022994 w 3299499"/>
                  <a:gd name="connsiteY82" fmla="*/ 1569182 h 2224519"/>
                  <a:gd name="connsiteX83" fmla="*/ 2712657 w 3299499"/>
                  <a:gd name="connsiteY83" fmla="*/ 1572996 h 2224519"/>
                  <a:gd name="connsiteX84" fmla="*/ 2364994 w 3299499"/>
                  <a:gd name="connsiteY84" fmla="*/ 1739684 h 2224519"/>
                  <a:gd name="connsiteX85" fmla="*/ 1741107 w 3299499"/>
                  <a:gd name="connsiteY85" fmla="*/ 1953996 h 2224519"/>
                  <a:gd name="connsiteX86" fmla="*/ 1783969 w 3299499"/>
                  <a:gd name="connsiteY86" fmla="*/ 1796834 h 2224519"/>
                  <a:gd name="connsiteX87" fmla="*/ 1836357 w 3299499"/>
                  <a:gd name="connsiteY87" fmla="*/ 1606334 h 2224519"/>
                  <a:gd name="connsiteX88" fmla="*/ 2164969 w 3299499"/>
                  <a:gd name="connsiteY88" fmla="*/ 1577759 h 2224519"/>
                  <a:gd name="connsiteX89" fmla="*/ 2050669 w 3299499"/>
                  <a:gd name="connsiteY89" fmla="*/ 1434884 h 2224519"/>
                  <a:gd name="connsiteX90" fmla="*/ 2241169 w 3299499"/>
                  <a:gd name="connsiteY90" fmla="*/ 1339634 h 2224519"/>
                  <a:gd name="connsiteX91" fmla="*/ 2339650 w 3299499"/>
                  <a:gd name="connsiteY91" fmla="*/ 1482143 h 2224519"/>
                  <a:gd name="connsiteX92" fmla="*/ 2331894 w 3299499"/>
                  <a:gd name="connsiteY92" fmla="*/ 1673849 h 2224519"/>
                  <a:gd name="connsiteX93" fmla="*/ 2343788 w 3299499"/>
                  <a:gd name="connsiteY93" fmla="*/ 1428354 h 2224519"/>
                  <a:gd name="connsiteX94" fmla="*/ 2720306 w 3299499"/>
                  <a:gd name="connsiteY94" fmla="*/ 1293883 h 2224519"/>
                  <a:gd name="connsiteX95" fmla="*/ 2888869 w 3299499"/>
                  <a:gd name="connsiteY95" fmla="*/ 1406308 h 2224519"/>
                  <a:gd name="connsiteX96" fmla="*/ 2769954 w 3299499"/>
                  <a:gd name="connsiteY96" fmla="*/ 1300090 h 2224519"/>
                  <a:gd name="connsiteX97" fmla="*/ 2889945 w 3299499"/>
                  <a:gd name="connsiteY97" fmla="*/ 1304227 h 2224519"/>
                  <a:gd name="connsiteX98" fmla="*/ 3067860 w 3299499"/>
                  <a:gd name="connsiteY98" fmla="*/ 1432491 h 2224519"/>
                  <a:gd name="connsiteX99" fmla="*/ 3217093 w 3299499"/>
                  <a:gd name="connsiteY99" fmla="*/ 1277570 h 2224519"/>
                  <a:gd name="connsiteX100" fmla="*/ 3237501 w 3299499"/>
                  <a:gd name="connsiteY100" fmla="*/ 1072524 h 2224519"/>
                  <a:gd name="connsiteX101" fmla="*/ 3071998 w 3299499"/>
                  <a:gd name="connsiteY101" fmla="*/ 1386978 h 2224519"/>
                  <a:gd name="connsiteX102" fmla="*/ 3109236 w 3299499"/>
                  <a:gd name="connsiteY102" fmla="*/ 1312503 h 2224519"/>
                  <a:gd name="connsiteX103" fmla="*/ 2894083 w 3299499"/>
                  <a:gd name="connsiteY103" fmla="*/ 1266989 h 2224519"/>
                  <a:gd name="connsiteX104" fmla="*/ 2794782 w 3299499"/>
                  <a:gd name="connsiteY104" fmla="*/ 1204926 h 2224519"/>
                  <a:gd name="connsiteX105" fmla="*/ 2584069 w 3299499"/>
                  <a:gd name="connsiteY105" fmla="*/ 1239621 h 2224519"/>
                  <a:gd name="connsiteX106" fmla="*/ 2044267 w 3299499"/>
                  <a:gd name="connsiteY106" fmla="*/ 1386634 h 2224519"/>
                  <a:gd name="connsiteX107" fmla="*/ 2005425 w 3299499"/>
                  <a:gd name="connsiteY107" fmla="*/ 1225334 h 2224519"/>
                  <a:gd name="connsiteX108" fmla="*/ 2372137 w 3299499"/>
                  <a:gd name="connsiteY108" fmla="*/ 1108652 h 2224519"/>
                  <a:gd name="connsiteX109" fmla="*/ 2803144 w 3299499"/>
                  <a:gd name="connsiteY109" fmla="*/ 1101508 h 2224519"/>
                  <a:gd name="connsiteX110" fmla="*/ 2560257 w 3299499"/>
                  <a:gd name="connsiteY110" fmla="*/ 820521 h 2224519"/>
                  <a:gd name="connsiteX111" fmla="*/ 2226881 w 3299499"/>
                  <a:gd name="connsiteY111" fmla="*/ 1049121 h 2224519"/>
                  <a:gd name="connsiteX112" fmla="*/ 2105637 w 3299499"/>
                  <a:gd name="connsiteY112" fmla="*/ 967096 h 2224519"/>
                  <a:gd name="connsiteX113" fmla="*/ 1771168 w 3299499"/>
                  <a:gd name="connsiteY113" fmla="*/ 1203194 h 2224519"/>
                  <a:gd name="connsiteX114" fmla="*/ 1666272 w 3299499"/>
                  <a:gd name="connsiteY114" fmla="*/ 1103537 h 2224519"/>
                  <a:gd name="connsiteX115" fmla="*/ 1333340 w 3299499"/>
                  <a:gd name="connsiteY115" fmla="*/ 1505003 h 2224519"/>
                  <a:gd name="connsiteX116" fmla="*/ 1260930 w 3299499"/>
                  <a:gd name="connsiteY116" fmla="*/ 1457024 h 2224519"/>
                  <a:gd name="connsiteX117" fmla="*/ 1613074 w 3299499"/>
                  <a:gd name="connsiteY117" fmla="*/ 1076685 h 2224519"/>
                  <a:gd name="connsiteX118" fmla="*/ 1920715 w 3299499"/>
                  <a:gd name="connsiteY118" fmla="*/ 821267 h 2224519"/>
                  <a:gd name="connsiteX119" fmla="*/ 1829273 w 3299499"/>
                  <a:gd name="connsiteY119" fmla="*/ 817291 h 2224519"/>
                  <a:gd name="connsiteX120" fmla="*/ 1773614 w 3299499"/>
                  <a:gd name="connsiteY120" fmla="*/ 761632 h 2224519"/>
                  <a:gd name="connsiteX121" fmla="*/ 1456874 w 3299499"/>
                  <a:gd name="connsiteY121" fmla="*/ 1004847 h 2224519"/>
                  <a:gd name="connsiteX122" fmla="*/ 1527211 w 3299499"/>
                  <a:gd name="connsiteY122" fmla="*/ 753639 h 2224519"/>
                  <a:gd name="connsiteX123" fmla="*/ 1421703 w 3299499"/>
                  <a:gd name="connsiteY123" fmla="*/ 834026 h 2224519"/>
                  <a:gd name="connsiteX124" fmla="*/ 1512138 w 3299499"/>
                  <a:gd name="connsiteY124" fmla="*/ 834026 h 2224519"/>
                  <a:gd name="connsiteX125" fmla="*/ 1371461 w 3299499"/>
                  <a:gd name="connsiteY125" fmla="*/ 1019920 h 2224519"/>
                  <a:gd name="connsiteX126" fmla="*/ 1115228 w 3299499"/>
                  <a:gd name="connsiteY126" fmla="*/ 1246008 h 2224519"/>
                  <a:gd name="connsiteX127" fmla="*/ 907141 w 3299499"/>
                  <a:gd name="connsiteY127" fmla="*/ 1537410 h 2224519"/>
                  <a:gd name="connsiteX128" fmla="*/ 858995 w 3299499"/>
                  <a:gd name="connsiteY128" fmla="*/ 1612773 h 2224519"/>
                  <a:gd name="connsiteX129" fmla="*/ 1009720 w 3299499"/>
                  <a:gd name="connsiteY129" fmla="*/ 1909199 h 2224519"/>
                  <a:gd name="connsiteX130" fmla="*/ 1100156 w 3299499"/>
                  <a:gd name="connsiteY130" fmla="*/ 1889102 h 2224519"/>
                  <a:gd name="connsiteX131" fmla="*/ 1243117 w 3299499"/>
                  <a:gd name="connsiteY131" fmla="*/ 1429806 h 2224519"/>
                  <a:gd name="connsiteX132" fmla="*/ 1356169 w 3299499"/>
                  <a:gd name="connsiteY132" fmla="*/ 1501105 h 2224519"/>
                  <a:gd name="connsiteX133" fmla="*/ 1352194 w 3299499"/>
                  <a:gd name="connsiteY133" fmla="*/ 1596520 h 2224519"/>
                  <a:gd name="connsiteX134" fmla="*/ 1324384 w 3299499"/>
                  <a:gd name="connsiteY134" fmla="*/ 1770376 h 2224519"/>
                  <a:gd name="connsiteX135" fmla="*/ 1416465 w 3299499"/>
                  <a:gd name="connsiteY135" fmla="*/ 1910842 h 2224519"/>
                  <a:gd name="connsiteX136" fmla="*/ 1340269 w 3299499"/>
                  <a:gd name="connsiteY136" fmla="*/ 1640250 h 2224519"/>
                  <a:gd name="connsiteX137" fmla="*/ 1606637 w 3299499"/>
                  <a:gd name="connsiteY137" fmla="*/ 1513030 h 2224519"/>
                  <a:gd name="connsiteX138" fmla="*/ 1723643 w 3299499"/>
                  <a:gd name="connsiteY138" fmla="*/ 1293596 h 2224519"/>
                  <a:gd name="connsiteX139" fmla="*/ 1989073 w 3299499"/>
                  <a:gd name="connsiteY139" fmla="*/ 1262840 h 2224519"/>
                  <a:gd name="connsiteX140" fmla="*/ 1885956 w 3299499"/>
                  <a:gd name="connsiteY140" fmla="*/ 1550615 h 2224519"/>
                  <a:gd name="connsiteX141" fmla="*/ 1755393 w 3299499"/>
                  <a:gd name="connsiteY141" fmla="*/ 1719046 h 2224519"/>
                  <a:gd name="connsiteX142" fmla="*/ 1596312 w 3299499"/>
                  <a:gd name="connsiteY142" fmla="*/ 2013962 h 2224519"/>
                  <a:gd name="connsiteX143" fmla="*/ 1574831 w 3299499"/>
                  <a:gd name="connsiteY143" fmla="*/ 1921749 h 2224519"/>
                  <a:gd name="connsiteX144" fmla="*/ 1471464 w 3299499"/>
                  <a:gd name="connsiteY144" fmla="*/ 2065646 h 2224519"/>
                  <a:gd name="connsiteX145" fmla="*/ 1582781 w 3299499"/>
                  <a:gd name="connsiteY145" fmla="*/ 2133232 h 2224519"/>
                  <a:gd name="connsiteX146" fmla="*/ 1451584 w 3299499"/>
                  <a:gd name="connsiteY146" fmla="*/ 2200818 h 2224519"/>
                  <a:gd name="connsiteX147" fmla="*/ 1228948 w 3299499"/>
                  <a:gd name="connsiteY147" fmla="*/ 2208769 h 2224519"/>
                  <a:gd name="connsiteX148" fmla="*/ 982457 w 3299499"/>
                  <a:gd name="connsiteY148" fmla="*/ 2216722 h 2224519"/>
                  <a:gd name="connsiteX149" fmla="*/ 966555 w 3299499"/>
                  <a:gd name="connsiteY149" fmla="*/ 2137207 h 2224519"/>
                  <a:gd name="connsiteX150" fmla="*/ 1197143 w 3299499"/>
                  <a:gd name="connsiteY150" fmla="*/ 2161061 h 2224519"/>
                  <a:gd name="connsiteX151" fmla="*/ 1324364 w 3299499"/>
                  <a:gd name="connsiteY151" fmla="*/ 2141182 h 2224519"/>
                  <a:gd name="connsiteX152" fmla="*/ 1280632 w 3299499"/>
                  <a:gd name="connsiteY152" fmla="*/ 1954329 h 2224519"/>
                  <a:gd name="connsiteX153" fmla="*/ 1407852 w 3299499"/>
                  <a:gd name="connsiteY153" fmla="*/ 1926500 h 2224519"/>
                  <a:gd name="connsiteX154" fmla="*/ 1247453 w 3299499"/>
                  <a:gd name="connsiteY154" fmla="*/ 1884840 h 2224519"/>
                  <a:gd name="connsiteX155" fmla="*/ 1182614 w 3299499"/>
                  <a:gd name="connsiteY155" fmla="*/ 2054900 h 2224519"/>
                  <a:gd name="connsiteX156" fmla="*/ 1024793 w 3299499"/>
                  <a:gd name="connsiteY156" fmla="*/ 2120214 h 2224519"/>
                  <a:gd name="connsiteX157" fmla="*/ 884116 w 3299499"/>
                  <a:gd name="connsiteY157" fmla="*/ 1758474 h 2224519"/>
                  <a:gd name="connsiteX158" fmla="*/ 843922 w 3299499"/>
                  <a:gd name="connsiteY158" fmla="*/ 2069973 h 2224519"/>
                  <a:gd name="connsiteX159" fmla="*/ 703246 w 3299499"/>
                  <a:gd name="connsiteY159" fmla="*/ 1657991 h 2224519"/>
                  <a:gd name="connsiteX160" fmla="*/ 803729 w 3299499"/>
                  <a:gd name="connsiteY160" fmla="*/ 1406782 h 2224519"/>
                  <a:gd name="connsiteX161" fmla="*/ 884115 w 3299499"/>
                  <a:gd name="connsiteY161" fmla="*/ 1246008 h 2224519"/>
                  <a:gd name="connsiteX162" fmla="*/ 1160446 w 3299499"/>
                  <a:gd name="connsiteY162" fmla="*/ 1125427 h 2224519"/>
                  <a:gd name="connsiteX163" fmla="*/ 1637744 w 3299499"/>
                  <a:gd name="connsiteY163" fmla="*/ 648131 h 2224519"/>
                  <a:gd name="connsiteX164" fmla="*/ 1763348 w 3299499"/>
                  <a:gd name="connsiteY164" fmla="*/ 336632 h 2224519"/>
                  <a:gd name="connsiteX165" fmla="*/ 1642768 w 3299499"/>
                  <a:gd name="connsiteY165" fmla="*/ 376825 h 2224519"/>
                  <a:gd name="connsiteX166" fmla="*/ 1451848 w 3299499"/>
                  <a:gd name="connsiteY166" fmla="*/ 658179 h 2224519"/>
                  <a:gd name="connsiteX167" fmla="*/ 1170498 w 3299499"/>
                  <a:gd name="connsiteY167" fmla="*/ 497404 h 2224519"/>
                  <a:gd name="connsiteX168" fmla="*/ 1200641 w 3299499"/>
                  <a:gd name="connsiteY168" fmla="*/ 633056 h 2224519"/>
                  <a:gd name="connsiteX169" fmla="*/ 1115230 w 3299499"/>
                  <a:gd name="connsiteY169" fmla="*/ 869194 h 2224519"/>
                  <a:gd name="connsiteX170" fmla="*/ 1100158 w 3299499"/>
                  <a:gd name="connsiteY170" fmla="*/ 1004845 h 2224519"/>
                  <a:gd name="connsiteX171" fmla="*/ 904215 w 3299499"/>
                  <a:gd name="connsiteY171" fmla="*/ 1014893 h 2224519"/>
                  <a:gd name="connsiteX172" fmla="*/ 929336 w 3299499"/>
                  <a:gd name="connsiteY172" fmla="*/ 1175667 h 2224519"/>
                  <a:gd name="connsiteX173" fmla="*/ 708272 w 3299499"/>
                  <a:gd name="connsiteY173" fmla="*/ 984749 h 2224519"/>
                  <a:gd name="connsiteX174" fmla="*/ 607789 w 3299499"/>
                  <a:gd name="connsiteY174" fmla="*/ 914411 h 2224519"/>
                  <a:gd name="connsiteX175" fmla="*/ 809594 w 3299499"/>
                  <a:gd name="connsiteY175" fmla="*/ 1313832 h 2224519"/>
                  <a:gd name="connsiteX176" fmla="*/ 512330 w 3299499"/>
                  <a:gd name="connsiteY176" fmla="*/ 1356538 h 2224519"/>
                  <a:gd name="connsiteX177" fmla="*/ 647983 w 3299499"/>
                  <a:gd name="connsiteY177" fmla="*/ 1874028 h 2224519"/>
                  <a:gd name="connsiteX178" fmla="*/ 537449 w 3299499"/>
                  <a:gd name="connsiteY178" fmla="*/ 1798666 h 2224519"/>
                  <a:gd name="connsiteX179" fmla="*/ 391749 w 3299499"/>
                  <a:gd name="connsiteY179" fmla="*/ 1733351 h 2224519"/>
                  <a:gd name="connsiteX180" fmla="*/ 230975 w 3299499"/>
                  <a:gd name="connsiteY180" fmla="*/ 1436924 h 2224519"/>
                  <a:gd name="connsiteX181" fmla="*/ 356580 w 3299499"/>
                  <a:gd name="connsiteY181" fmla="*/ 1668037 h 2224519"/>
                  <a:gd name="connsiteX182" fmla="*/ 431942 w 3299499"/>
                  <a:gd name="connsiteY182" fmla="*/ 1833835 h 2224519"/>
                  <a:gd name="connsiteX183" fmla="*/ 527402 w 3299499"/>
                  <a:gd name="connsiteY183" fmla="*/ 1874028 h 2224519"/>
                  <a:gd name="connsiteX184" fmla="*/ 507305 w 3299499"/>
                  <a:gd name="connsiteY184" fmla="*/ 1989585 h 2224519"/>
                  <a:gd name="connsiteX185" fmla="*/ 311362 w 3299499"/>
                  <a:gd name="connsiteY185" fmla="*/ 2180503 h 2224519"/>
                  <a:gd name="connsiteX186" fmla="*/ 250235 w 3299499"/>
                  <a:gd name="connsiteY186" fmla="*/ 2142821 h 2224519"/>
                  <a:gd name="connsiteX187" fmla="*/ 220927 w 3299499"/>
                  <a:gd name="connsiteY187" fmla="*/ 1989584 h 2224519"/>
                  <a:gd name="connsiteX188" fmla="*/ 120444 w 3299499"/>
                  <a:gd name="connsiteY188" fmla="*/ 1909197 h 2224519"/>
                  <a:gd name="connsiteX189" fmla="*/ 65177 w 3299499"/>
                  <a:gd name="connsiteY189" fmla="*/ 1869004 h 2224519"/>
                  <a:gd name="connsiteX190" fmla="*/ 80251 w 3299499"/>
                  <a:gd name="connsiteY190" fmla="*/ 1673060 h 2224519"/>
                  <a:gd name="connsiteX191" fmla="*/ 205854 w 3299499"/>
                  <a:gd name="connsiteY191" fmla="*/ 1813738 h 2224519"/>
                  <a:gd name="connsiteX192" fmla="*/ 301314 w 3299499"/>
                  <a:gd name="connsiteY192" fmla="*/ 1974512 h 2224519"/>
                  <a:gd name="connsiteX193" fmla="*/ 326435 w 3299499"/>
                  <a:gd name="connsiteY193" fmla="*/ 1863979 h 2224519"/>
                  <a:gd name="connsiteX194" fmla="*/ 175710 w 3299499"/>
                  <a:gd name="connsiteY194" fmla="*/ 1517311 h 2224519"/>
                  <a:gd name="connsiteX195" fmla="*/ 150589 w 3299499"/>
                  <a:gd name="connsiteY195" fmla="*/ 1482143 h 2224519"/>
                  <a:gd name="connsiteX196" fmla="*/ 30008 w 3299499"/>
                  <a:gd name="connsiteY196" fmla="*/ 1642916 h 2224519"/>
                  <a:gd name="connsiteX197" fmla="*/ 19959 w 3299499"/>
                  <a:gd name="connsiteY197" fmla="*/ 1798665 h 2224519"/>
                  <a:gd name="connsiteX198" fmla="*/ 75227 w 3299499"/>
                  <a:gd name="connsiteY198" fmla="*/ 1301271 h 2224519"/>
                  <a:gd name="connsiteX199" fmla="*/ 175709 w 3299499"/>
                  <a:gd name="connsiteY199" fmla="*/ 1341465 h 2224519"/>
                  <a:gd name="connsiteX200" fmla="*/ 170685 w 3299499"/>
                  <a:gd name="connsiteY200" fmla="*/ 1125426 h 2224519"/>
                  <a:gd name="connsiteX201" fmla="*/ 95322 w 3299499"/>
                  <a:gd name="connsiteY201" fmla="*/ 1235957 h 2224519"/>
                  <a:gd name="connsiteX202" fmla="*/ 180733 w 3299499"/>
                  <a:gd name="connsiteY202" fmla="*/ 1045039 h 2224519"/>
                  <a:gd name="connsiteX203" fmla="*/ 276193 w 3299499"/>
                  <a:gd name="connsiteY203" fmla="*/ 864168 h 2224519"/>
                  <a:gd name="connsiteX204" fmla="*/ 471298 w 3299499"/>
                  <a:gd name="connsiteY204"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310688 w 3299499"/>
                  <a:gd name="connsiteY69" fmla="*/ 137436 h 2224519"/>
                  <a:gd name="connsiteX70" fmla="*/ 2674792 w 3299499"/>
                  <a:gd name="connsiteY70" fmla="*/ 311214 h 2224519"/>
                  <a:gd name="connsiteX71" fmla="*/ 2707893 w 3299499"/>
                  <a:gd name="connsiteY71" fmla="*/ 505679 h 2224519"/>
                  <a:gd name="connsiteX72" fmla="*/ 2790644 w 3299499"/>
                  <a:gd name="connsiteY72" fmla="*/ 551192 h 2224519"/>
                  <a:gd name="connsiteX73" fmla="*/ 2732718 w 3299499"/>
                  <a:gd name="connsiteY73" fmla="*/ 447753 h 2224519"/>
                  <a:gd name="connsiteX74" fmla="*/ 2745131 w 3299499"/>
                  <a:gd name="connsiteY74" fmla="*/ 373277 h 2224519"/>
                  <a:gd name="connsiteX75" fmla="*/ 2894083 w 3299499"/>
                  <a:gd name="connsiteY75" fmla="*/ 588430 h 2224519"/>
                  <a:gd name="connsiteX76" fmla="*/ 3035772 w 3299499"/>
                  <a:gd name="connsiteY76" fmla="*/ 684521 h 2224519"/>
                  <a:gd name="connsiteX77" fmla="*/ 2923046 w 3299499"/>
                  <a:gd name="connsiteY77" fmla="*/ 518092 h 2224519"/>
                  <a:gd name="connsiteX78" fmla="*/ 2894083 w 3299499"/>
                  <a:gd name="connsiteY78" fmla="*/ 439478 h 2224519"/>
                  <a:gd name="connsiteX79" fmla="*/ 3022347 w 3299499"/>
                  <a:gd name="connsiteY79" fmla="*/ 600842 h 2224519"/>
                  <a:gd name="connsiteX80" fmla="*/ 3146474 w 3299499"/>
                  <a:gd name="connsiteY80" fmla="*/ 824271 h 2224519"/>
                  <a:gd name="connsiteX81" fmla="*/ 3295297 w 3299499"/>
                  <a:gd name="connsiteY81" fmla="*/ 1254404 h 2224519"/>
                  <a:gd name="connsiteX82" fmla="*/ 3022994 w 3299499"/>
                  <a:gd name="connsiteY82" fmla="*/ 1569182 h 2224519"/>
                  <a:gd name="connsiteX83" fmla="*/ 2712657 w 3299499"/>
                  <a:gd name="connsiteY83" fmla="*/ 1572996 h 2224519"/>
                  <a:gd name="connsiteX84" fmla="*/ 2364994 w 3299499"/>
                  <a:gd name="connsiteY84" fmla="*/ 1739684 h 2224519"/>
                  <a:gd name="connsiteX85" fmla="*/ 1741107 w 3299499"/>
                  <a:gd name="connsiteY85" fmla="*/ 1953996 h 2224519"/>
                  <a:gd name="connsiteX86" fmla="*/ 1783969 w 3299499"/>
                  <a:gd name="connsiteY86" fmla="*/ 1796834 h 2224519"/>
                  <a:gd name="connsiteX87" fmla="*/ 1836357 w 3299499"/>
                  <a:gd name="connsiteY87" fmla="*/ 1606334 h 2224519"/>
                  <a:gd name="connsiteX88" fmla="*/ 2164969 w 3299499"/>
                  <a:gd name="connsiteY88" fmla="*/ 1577759 h 2224519"/>
                  <a:gd name="connsiteX89" fmla="*/ 2050669 w 3299499"/>
                  <a:gd name="connsiteY89" fmla="*/ 1434884 h 2224519"/>
                  <a:gd name="connsiteX90" fmla="*/ 2241169 w 3299499"/>
                  <a:gd name="connsiteY90" fmla="*/ 1339634 h 2224519"/>
                  <a:gd name="connsiteX91" fmla="*/ 2339650 w 3299499"/>
                  <a:gd name="connsiteY91" fmla="*/ 1482143 h 2224519"/>
                  <a:gd name="connsiteX92" fmla="*/ 2331894 w 3299499"/>
                  <a:gd name="connsiteY92" fmla="*/ 1673849 h 2224519"/>
                  <a:gd name="connsiteX93" fmla="*/ 2343788 w 3299499"/>
                  <a:gd name="connsiteY93" fmla="*/ 1428354 h 2224519"/>
                  <a:gd name="connsiteX94" fmla="*/ 2720306 w 3299499"/>
                  <a:gd name="connsiteY94" fmla="*/ 1293883 h 2224519"/>
                  <a:gd name="connsiteX95" fmla="*/ 2888869 w 3299499"/>
                  <a:gd name="connsiteY95" fmla="*/ 1406308 h 2224519"/>
                  <a:gd name="connsiteX96" fmla="*/ 2769954 w 3299499"/>
                  <a:gd name="connsiteY96" fmla="*/ 1300090 h 2224519"/>
                  <a:gd name="connsiteX97" fmla="*/ 2889945 w 3299499"/>
                  <a:gd name="connsiteY97" fmla="*/ 1304227 h 2224519"/>
                  <a:gd name="connsiteX98" fmla="*/ 3067860 w 3299499"/>
                  <a:gd name="connsiteY98" fmla="*/ 1432491 h 2224519"/>
                  <a:gd name="connsiteX99" fmla="*/ 3217093 w 3299499"/>
                  <a:gd name="connsiteY99" fmla="*/ 1277570 h 2224519"/>
                  <a:gd name="connsiteX100" fmla="*/ 3237501 w 3299499"/>
                  <a:gd name="connsiteY100" fmla="*/ 1072524 h 2224519"/>
                  <a:gd name="connsiteX101" fmla="*/ 3071998 w 3299499"/>
                  <a:gd name="connsiteY101" fmla="*/ 1386978 h 2224519"/>
                  <a:gd name="connsiteX102" fmla="*/ 3109236 w 3299499"/>
                  <a:gd name="connsiteY102" fmla="*/ 1312503 h 2224519"/>
                  <a:gd name="connsiteX103" fmla="*/ 2894083 w 3299499"/>
                  <a:gd name="connsiteY103" fmla="*/ 1266989 h 2224519"/>
                  <a:gd name="connsiteX104" fmla="*/ 2794782 w 3299499"/>
                  <a:gd name="connsiteY104" fmla="*/ 1204926 h 2224519"/>
                  <a:gd name="connsiteX105" fmla="*/ 2584069 w 3299499"/>
                  <a:gd name="connsiteY105" fmla="*/ 1239621 h 2224519"/>
                  <a:gd name="connsiteX106" fmla="*/ 2044267 w 3299499"/>
                  <a:gd name="connsiteY106" fmla="*/ 1386634 h 2224519"/>
                  <a:gd name="connsiteX107" fmla="*/ 2005425 w 3299499"/>
                  <a:gd name="connsiteY107" fmla="*/ 1225334 h 2224519"/>
                  <a:gd name="connsiteX108" fmla="*/ 2372137 w 3299499"/>
                  <a:gd name="connsiteY108" fmla="*/ 1108652 h 2224519"/>
                  <a:gd name="connsiteX109" fmla="*/ 2803144 w 3299499"/>
                  <a:gd name="connsiteY109" fmla="*/ 1101508 h 2224519"/>
                  <a:gd name="connsiteX110" fmla="*/ 2560257 w 3299499"/>
                  <a:gd name="connsiteY110" fmla="*/ 820521 h 2224519"/>
                  <a:gd name="connsiteX111" fmla="*/ 2226881 w 3299499"/>
                  <a:gd name="connsiteY111" fmla="*/ 1049121 h 2224519"/>
                  <a:gd name="connsiteX112" fmla="*/ 2105637 w 3299499"/>
                  <a:gd name="connsiteY112" fmla="*/ 967096 h 2224519"/>
                  <a:gd name="connsiteX113" fmla="*/ 1771168 w 3299499"/>
                  <a:gd name="connsiteY113" fmla="*/ 1203194 h 2224519"/>
                  <a:gd name="connsiteX114" fmla="*/ 1666272 w 3299499"/>
                  <a:gd name="connsiteY114" fmla="*/ 1103537 h 2224519"/>
                  <a:gd name="connsiteX115" fmla="*/ 1333340 w 3299499"/>
                  <a:gd name="connsiteY115" fmla="*/ 1505003 h 2224519"/>
                  <a:gd name="connsiteX116" fmla="*/ 1260930 w 3299499"/>
                  <a:gd name="connsiteY116" fmla="*/ 1457024 h 2224519"/>
                  <a:gd name="connsiteX117" fmla="*/ 1613074 w 3299499"/>
                  <a:gd name="connsiteY117" fmla="*/ 1076685 h 2224519"/>
                  <a:gd name="connsiteX118" fmla="*/ 1920715 w 3299499"/>
                  <a:gd name="connsiteY118" fmla="*/ 821267 h 2224519"/>
                  <a:gd name="connsiteX119" fmla="*/ 1829273 w 3299499"/>
                  <a:gd name="connsiteY119" fmla="*/ 817291 h 2224519"/>
                  <a:gd name="connsiteX120" fmla="*/ 1773614 w 3299499"/>
                  <a:gd name="connsiteY120" fmla="*/ 761632 h 2224519"/>
                  <a:gd name="connsiteX121" fmla="*/ 1456874 w 3299499"/>
                  <a:gd name="connsiteY121" fmla="*/ 1004847 h 2224519"/>
                  <a:gd name="connsiteX122" fmla="*/ 1527211 w 3299499"/>
                  <a:gd name="connsiteY122" fmla="*/ 753639 h 2224519"/>
                  <a:gd name="connsiteX123" fmla="*/ 1421703 w 3299499"/>
                  <a:gd name="connsiteY123" fmla="*/ 834026 h 2224519"/>
                  <a:gd name="connsiteX124" fmla="*/ 1512138 w 3299499"/>
                  <a:gd name="connsiteY124" fmla="*/ 834026 h 2224519"/>
                  <a:gd name="connsiteX125" fmla="*/ 1371461 w 3299499"/>
                  <a:gd name="connsiteY125" fmla="*/ 1019920 h 2224519"/>
                  <a:gd name="connsiteX126" fmla="*/ 1115228 w 3299499"/>
                  <a:gd name="connsiteY126" fmla="*/ 1246008 h 2224519"/>
                  <a:gd name="connsiteX127" fmla="*/ 907141 w 3299499"/>
                  <a:gd name="connsiteY127" fmla="*/ 1537410 h 2224519"/>
                  <a:gd name="connsiteX128" fmla="*/ 858995 w 3299499"/>
                  <a:gd name="connsiteY128" fmla="*/ 1612773 h 2224519"/>
                  <a:gd name="connsiteX129" fmla="*/ 1009720 w 3299499"/>
                  <a:gd name="connsiteY129" fmla="*/ 1909199 h 2224519"/>
                  <a:gd name="connsiteX130" fmla="*/ 1100156 w 3299499"/>
                  <a:gd name="connsiteY130" fmla="*/ 1889102 h 2224519"/>
                  <a:gd name="connsiteX131" fmla="*/ 1243117 w 3299499"/>
                  <a:gd name="connsiteY131" fmla="*/ 1429806 h 2224519"/>
                  <a:gd name="connsiteX132" fmla="*/ 1356169 w 3299499"/>
                  <a:gd name="connsiteY132" fmla="*/ 1501105 h 2224519"/>
                  <a:gd name="connsiteX133" fmla="*/ 1352194 w 3299499"/>
                  <a:gd name="connsiteY133" fmla="*/ 1596520 h 2224519"/>
                  <a:gd name="connsiteX134" fmla="*/ 1324384 w 3299499"/>
                  <a:gd name="connsiteY134" fmla="*/ 1770376 h 2224519"/>
                  <a:gd name="connsiteX135" fmla="*/ 1416465 w 3299499"/>
                  <a:gd name="connsiteY135" fmla="*/ 1910842 h 2224519"/>
                  <a:gd name="connsiteX136" fmla="*/ 1340269 w 3299499"/>
                  <a:gd name="connsiteY136" fmla="*/ 1640250 h 2224519"/>
                  <a:gd name="connsiteX137" fmla="*/ 1606637 w 3299499"/>
                  <a:gd name="connsiteY137" fmla="*/ 1513030 h 2224519"/>
                  <a:gd name="connsiteX138" fmla="*/ 1723643 w 3299499"/>
                  <a:gd name="connsiteY138" fmla="*/ 1293596 h 2224519"/>
                  <a:gd name="connsiteX139" fmla="*/ 1989073 w 3299499"/>
                  <a:gd name="connsiteY139" fmla="*/ 1262840 h 2224519"/>
                  <a:gd name="connsiteX140" fmla="*/ 1885956 w 3299499"/>
                  <a:gd name="connsiteY140" fmla="*/ 1550615 h 2224519"/>
                  <a:gd name="connsiteX141" fmla="*/ 1755393 w 3299499"/>
                  <a:gd name="connsiteY141" fmla="*/ 1719046 h 2224519"/>
                  <a:gd name="connsiteX142" fmla="*/ 1596312 w 3299499"/>
                  <a:gd name="connsiteY142" fmla="*/ 2013962 h 2224519"/>
                  <a:gd name="connsiteX143" fmla="*/ 1574831 w 3299499"/>
                  <a:gd name="connsiteY143" fmla="*/ 1921749 h 2224519"/>
                  <a:gd name="connsiteX144" fmla="*/ 1471464 w 3299499"/>
                  <a:gd name="connsiteY144" fmla="*/ 2065646 h 2224519"/>
                  <a:gd name="connsiteX145" fmla="*/ 1582781 w 3299499"/>
                  <a:gd name="connsiteY145" fmla="*/ 2133232 h 2224519"/>
                  <a:gd name="connsiteX146" fmla="*/ 1451584 w 3299499"/>
                  <a:gd name="connsiteY146" fmla="*/ 2200818 h 2224519"/>
                  <a:gd name="connsiteX147" fmla="*/ 1228948 w 3299499"/>
                  <a:gd name="connsiteY147" fmla="*/ 2208769 h 2224519"/>
                  <a:gd name="connsiteX148" fmla="*/ 982457 w 3299499"/>
                  <a:gd name="connsiteY148" fmla="*/ 2216722 h 2224519"/>
                  <a:gd name="connsiteX149" fmla="*/ 966555 w 3299499"/>
                  <a:gd name="connsiteY149" fmla="*/ 2137207 h 2224519"/>
                  <a:gd name="connsiteX150" fmla="*/ 1197143 w 3299499"/>
                  <a:gd name="connsiteY150" fmla="*/ 2161061 h 2224519"/>
                  <a:gd name="connsiteX151" fmla="*/ 1324364 w 3299499"/>
                  <a:gd name="connsiteY151" fmla="*/ 2141182 h 2224519"/>
                  <a:gd name="connsiteX152" fmla="*/ 1280632 w 3299499"/>
                  <a:gd name="connsiteY152" fmla="*/ 1954329 h 2224519"/>
                  <a:gd name="connsiteX153" fmla="*/ 1407852 w 3299499"/>
                  <a:gd name="connsiteY153" fmla="*/ 1926500 h 2224519"/>
                  <a:gd name="connsiteX154" fmla="*/ 1247453 w 3299499"/>
                  <a:gd name="connsiteY154" fmla="*/ 1884840 h 2224519"/>
                  <a:gd name="connsiteX155" fmla="*/ 1182614 w 3299499"/>
                  <a:gd name="connsiteY155" fmla="*/ 2054900 h 2224519"/>
                  <a:gd name="connsiteX156" fmla="*/ 1024793 w 3299499"/>
                  <a:gd name="connsiteY156" fmla="*/ 2120214 h 2224519"/>
                  <a:gd name="connsiteX157" fmla="*/ 884116 w 3299499"/>
                  <a:gd name="connsiteY157" fmla="*/ 1758474 h 2224519"/>
                  <a:gd name="connsiteX158" fmla="*/ 843922 w 3299499"/>
                  <a:gd name="connsiteY158" fmla="*/ 2069973 h 2224519"/>
                  <a:gd name="connsiteX159" fmla="*/ 703246 w 3299499"/>
                  <a:gd name="connsiteY159" fmla="*/ 1657991 h 2224519"/>
                  <a:gd name="connsiteX160" fmla="*/ 803729 w 3299499"/>
                  <a:gd name="connsiteY160" fmla="*/ 1406782 h 2224519"/>
                  <a:gd name="connsiteX161" fmla="*/ 884115 w 3299499"/>
                  <a:gd name="connsiteY161" fmla="*/ 1246008 h 2224519"/>
                  <a:gd name="connsiteX162" fmla="*/ 1160446 w 3299499"/>
                  <a:gd name="connsiteY162" fmla="*/ 1125427 h 2224519"/>
                  <a:gd name="connsiteX163" fmla="*/ 1637744 w 3299499"/>
                  <a:gd name="connsiteY163" fmla="*/ 648131 h 2224519"/>
                  <a:gd name="connsiteX164" fmla="*/ 1763348 w 3299499"/>
                  <a:gd name="connsiteY164" fmla="*/ 336632 h 2224519"/>
                  <a:gd name="connsiteX165" fmla="*/ 1642768 w 3299499"/>
                  <a:gd name="connsiteY165" fmla="*/ 376825 h 2224519"/>
                  <a:gd name="connsiteX166" fmla="*/ 1451848 w 3299499"/>
                  <a:gd name="connsiteY166" fmla="*/ 658179 h 2224519"/>
                  <a:gd name="connsiteX167" fmla="*/ 1170498 w 3299499"/>
                  <a:gd name="connsiteY167" fmla="*/ 497404 h 2224519"/>
                  <a:gd name="connsiteX168" fmla="*/ 1200641 w 3299499"/>
                  <a:gd name="connsiteY168" fmla="*/ 633056 h 2224519"/>
                  <a:gd name="connsiteX169" fmla="*/ 1115230 w 3299499"/>
                  <a:gd name="connsiteY169" fmla="*/ 869194 h 2224519"/>
                  <a:gd name="connsiteX170" fmla="*/ 1100158 w 3299499"/>
                  <a:gd name="connsiteY170" fmla="*/ 1004845 h 2224519"/>
                  <a:gd name="connsiteX171" fmla="*/ 904215 w 3299499"/>
                  <a:gd name="connsiteY171" fmla="*/ 1014893 h 2224519"/>
                  <a:gd name="connsiteX172" fmla="*/ 929336 w 3299499"/>
                  <a:gd name="connsiteY172" fmla="*/ 1175667 h 2224519"/>
                  <a:gd name="connsiteX173" fmla="*/ 708272 w 3299499"/>
                  <a:gd name="connsiteY173" fmla="*/ 984749 h 2224519"/>
                  <a:gd name="connsiteX174" fmla="*/ 607789 w 3299499"/>
                  <a:gd name="connsiteY174" fmla="*/ 914411 h 2224519"/>
                  <a:gd name="connsiteX175" fmla="*/ 809594 w 3299499"/>
                  <a:gd name="connsiteY175" fmla="*/ 1313832 h 2224519"/>
                  <a:gd name="connsiteX176" fmla="*/ 512330 w 3299499"/>
                  <a:gd name="connsiteY176" fmla="*/ 1356538 h 2224519"/>
                  <a:gd name="connsiteX177" fmla="*/ 647983 w 3299499"/>
                  <a:gd name="connsiteY177" fmla="*/ 1874028 h 2224519"/>
                  <a:gd name="connsiteX178" fmla="*/ 537449 w 3299499"/>
                  <a:gd name="connsiteY178" fmla="*/ 1798666 h 2224519"/>
                  <a:gd name="connsiteX179" fmla="*/ 391749 w 3299499"/>
                  <a:gd name="connsiteY179" fmla="*/ 1733351 h 2224519"/>
                  <a:gd name="connsiteX180" fmla="*/ 230975 w 3299499"/>
                  <a:gd name="connsiteY180" fmla="*/ 1436924 h 2224519"/>
                  <a:gd name="connsiteX181" fmla="*/ 356580 w 3299499"/>
                  <a:gd name="connsiteY181" fmla="*/ 1668037 h 2224519"/>
                  <a:gd name="connsiteX182" fmla="*/ 431942 w 3299499"/>
                  <a:gd name="connsiteY182" fmla="*/ 1833835 h 2224519"/>
                  <a:gd name="connsiteX183" fmla="*/ 527402 w 3299499"/>
                  <a:gd name="connsiteY183" fmla="*/ 1874028 h 2224519"/>
                  <a:gd name="connsiteX184" fmla="*/ 507305 w 3299499"/>
                  <a:gd name="connsiteY184" fmla="*/ 1989585 h 2224519"/>
                  <a:gd name="connsiteX185" fmla="*/ 311362 w 3299499"/>
                  <a:gd name="connsiteY185" fmla="*/ 2180503 h 2224519"/>
                  <a:gd name="connsiteX186" fmla="*/ 250235 w 3299499"/>
                  <a:gd name="connsiteY186" fmla="*/ 2142821 h 2224519"/>
                  <a:gd name="connsiteX187" fmla="*/ 220927 w 3299499"/>
                  <a:gd name="connsiteY187" fmla="*/ 1989584 h 2224519"/>
                  <a:gd name="connsiteX188" fmla="*/ 120444 w 3299499"/>
                  <a:gd name="connsiteY188" fmla="*/ 1909197 h 2224519"/>
                  <a:gd name="connsiteX189" fmla="*/ 65177 w 3299499"/>
                  <a:gd name="connsiteY189" fmla="*/ 1869004 h 2224519"/>
                  <a:gd name="connsiteX190" fmla="*/ 80251 w 3299499"/>
                  <a:gd name="connsiteY190" fmla="*/ 1673060 h 2224519"/>
                  <a:gd name="connsiteX191" fmla="*/ 205854 w 3299499"/>
                  <a:gd name="connsiteY191" fmla="*/ 1813738 h 2224519"/>
                  <a:gd name="connsiteX192" fmla="*/ 301314 w 3299499"/>
                  <a:gd name="connsiteY192" fmla="*/ 1974512 h 2224519"/>
                  <a:gd name="connsiteX193" fmla="*/ 326435 w 3299499"/>
                  <a:gd name="connsiteY193" fmla="*/ 1863979 h 2224519"/>
                  <a:gd name="connsiteX194" fmla="*/ 175710 w 3299499"/>
                  <a:gd name="connsiteY194" fmla="*/ 1517311 h 2224519"/>
                  <a:gd name="connsiteX195" fmla="*/ 150589 w 3299499"/>
                  <a:gd name="connsiteY195" fmla="*/ 1482143 h 2224519"/>
                  <a:gd name="connsiteX196" fmla="*/ 30008 w 3299499"/>
                  <a:gd name="connsiteY196" fmla="*/ 1642916 h 2224519"/>
                  <a:gd name="connsiteX197" fmla="*/ 19959 w 3299499"/>
                  <a:gd name="connsiteY197" fmla="*/ 1798665 h 2224519"/>
                  <a:gd name="connsiteX198" fmla="*/ 75227 w 3299499"/>
                  <a:gd name="connsiteY198" fmla="*/ 1301271 h 2224519"/>
                  <a:gd name="connsiteX199" fmla="*/ 175709 w 3299499"/>
                  <a:gd name="connsiteY199" fmla="*/ 1341465 h 2224519"/>
                  <a:gd name="connsiteX200" fmla="*/ 170685 w 3299499"/>
                  <a:gd name="connsiteY200" fmla="*/ 1125426 h 2224519"/>
                  <a:gd name="connsiteX201" fmla="*/ 95322 w 3299499"/>
                  <a:gd name="connsiteY201" fmla="*/ 1235957 h 2224519"/>
                  <a:gd name="connsiteX202" fmla="*/ 180733 w 3299499"/>
                  <a:gd name="connsiteY202" fmla="*/ 1045039 h 2224519"/>
                  <a:gd name="connsiteX203" fmla="*/ 276193 w 3299499"/>
                  <a:gd name="connsiteY203" fmla="*/ 864168 h 2224519"/>
                  <a:gd name="connsiteX204" fmla="*/ 471298 w 3299499"/>
                  <a:gd name="connsiteY204"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674792 w 3299499"/>
                  <a:gd name="connsiteY71" fmla="*/ 311214 h 2224519"/>
                  <a:gd name="connsiteX72" fmla="*/ 2707893 w 3299499"/>
                  <a:gd name="connsiteY72" fmla="*/ 505679 h 2224519"/>
                  <a:gd name="connsiteX73" fmla="*/ 2790644 w 3299499"/>
                  <a:gd name="connsiteY73" fmla="*/ 551192 h 2224519"/>
                  <a:gd name="connsiteX74" fmla="*/ 2732718 w 3299499"/>
                  <a:gd name="connsiteY74" fmla="*/ 447753 h 2224519"/>
                  <a:gd name="connsiteX75" fmla="*/ 2745131 w 3299499"/>
                  <a:gd name="connsiteY75" fmla="*/ 373277 h 2224519"/>
                  <a:gd name="connsiteX76" fmla="*/ 2894083 w 3299499"/>
                  <a:gd name="connsiteY76" fmla="*/ 588430 h 2224519"/>
                  <a:gd name="connsiteX77" fmla="*/ 3035772 w 3299499"/>
                  <a:gd name="connsiteY77" fmla="*/ 684521 h 2224519"/>
                  <a:gd name="connsiteX78" fmla="*/ 2923046 w 3299499"/>
                  <a:gd name="connsiteY78" fmla="*/ 518092 h 2224519"/>
                  <a:gd name="connsiteX79" fmla="*/ 2894083 w 3299499"/>
                  <a:gd name="connsiteY79" fmla="*/ 439478 h 2224519"/>
                  <a:gd name="connsiteX80" fmla="*/ 3022347 w 3299499"/>
                  <a:gd name="connsiteY80" fmla="*/ 600842 h 2224519"/>
                  <a:gd name="connsiteX81" fmla="*/ 3146474 w 3299499"/>
                  <a:gd name="connsiteY81" fmla="*/ 824271 h 2224519"/>
                  <a:gd name="connsiteX82" fmla="*/ 3295297 w 3299499"/>
                  <a:gd name="connsiteY82" fmla="*/ 1254404 h 2224519"/>
                  <a:gd name="connsiteX83" fmla="*/ 3022994 w 3299499"/>
                  <a:gd name="connsiteY83" fmla="*/ 1569182 h 2224519"/>
                  <a:gd name="connsiteX84" fmla="*/ 2712657 w 3299499"/>
                  <a:gd name="connsiteY84" fmla="*/ 1572996 h 2224519"/>
                  <a:gd name="connsiteX85" fmla="*/ 2364994 w 3299499"/>
                  <a:gd name="connsiteY85" fmla="*/ 1739684 h 2224519"/>
                  <a:gd name="connsiteX86" fmla="*/ 1741107 w 3299499"/>
                  <a:gd name="connsiteY86" fmla="*/ 1953996 h 2224519"/>
                  <a:gd name="connsiteX87" fmla="*/ 1783969 w 3299499"/>
                  <a:gd name="connsiteY87" fmla="*/ 1796834 h 2224519"/>
                  <a:gd name="connsiteX88" fmla="*/ 1836357 w 3299499"/>
                  <a:gd name="connsiteY88" fmla="*/ 1606334 h 2224519"/>
                  <a:gd name="connsiteX89" fmla="*/ 2164969 w 3299499"/>
                  <a:gd name="connsiteY89" fmla="*/ 1577759 h 2224519"/>
                  <a:gd name="connsiteX90" fmla="*/ 2050669 w 3299499"/>
                  <a:gd name="connsiteY90" fmla="*/ 1434884 h 2224519"/>
                  <a:gd name="connsiteX91" fmla="*/ 2241169 w 3299499"/>
                  <a:gd name="connsiteY91" fmla="*/ 1339634 h 2224519"/>
                  <a:gd name="connsiteX92" fmla="*/ 2339650 w 3299499"/>
                  <a:gd name="connsiteY92" fmla="*/ 1482143 h 2224519"/>
                  <a:gd name="connsiteX93" fmla="*/ 2331894 w 3299499"/>
                  <a:gd name="connsiteY93" fmla="*/ 1673849 h 2224519"/>
                  <a:gd name="connsiteX94" fmla="*/ 2343788 w 3299499"/>
                  <a:gd name="connsiteY94" fmla="*/ 1428354 h 2224519"/>
                  <a:gd name="connsiteX95" fmla="*/ 2720306 w 3299499"/>
                  <a:gd name="connsiteY95" fmla="*/ 1293883 h 2224519"/>
                  <a:gd name="connsiteX96" fmla="*/ 2888869 w 3299499"/>
                  <a:gd name="connsiteY96" fmla="*/ 1406308 h 2224519"/>
                  <a:gd name="connsiteX97" fmla="*/ 2769954 w 3299499"/>
                  <a:gd name="connsiteY97" fmla="*/ 1300090 h 2224519"/>
                  <a:gd name="connsiteX98" fmla="*/ 2889945 w 3299499"/>
                  <a:gd name="connsiteY98" fmla="*/ 1304227 h 2224519"/>
                  <a:gd name="connsiteX99" fmla="*/ 3067860 w 3299499"/>
                  <a:gd name="connsiteY99" fmla="*/ 1432491 h 2224519"/>
                  <a:gd name="connsiteX100" fmla="*/ 3217093 w 3299499"/>
                  <a:gd name="connsiteY100" fmla="*/ 1277570 h 2224519"/>
                  <a:gd name="connsiteX101" fmla="*/ 3237501 w 3299499"/>
                  <a:gd name="connsiteY101" fmla="*/ 1072524 h 2224519"/>
                  <a:gd name="connsiteX102" fmla="*/ 3071998 w 3299499"/>
                  <a:gd name="connsiteY102" fmla="*/ 1386978 h 2224519"/>
                  <a:gd name="connsiteX103" fmla="*/ 3109236 w 3299499"/>
                  <a:gd name="connsiteY103" fmla="*/ 1312503 h 2224519"/>
                  <a:gd name="connsiteX104" fmla="*/ 2894083 w 3299499"/>
                  <a:gd name="connsiteY104" fmla="*/ 1266989 h 2224519"/>
                  <a:gd name="connsiteX105" fmla="*/ 2794782 w 3299499"/>
                  <a:gd name="connsiteY105" fmla="*/ 1204926 h 2224519"/>
                  <a:gd name="connsiteX106" fmla="*/ 2584069 w 3299499"/>
                  <a:gd name="connsiteY106" fmla="*/ 1239621 h 2224519"/>
                  <a:gd name="connsiteX107" fmla="*/ 2044267 w 3299499"/>
                  <a:gd name="connsiteY107" fmla="*/ 1386634 h 2224519"/>
                  <a:gd name="connsiteX108" fmla="*/ 2005425 w 3299499"/>
                  <a:gd name="connsiteY108" fmla="*/ 1225334 h 2224519"/>
                  <a:gd name="connsiteX109" fmla="*/ 2372137 w 3299499"/>
                  <a:gd name="connsiteY109" fmla="*/ 1108652 h 2224519"/>
                  <a:gd name="connsiteX110" fmla="*/ 2803144 w 3299499"/>
                  <a:gd name="connsiteY110" fmla="*/ 1101508 h 2224519"/>
                  <a:gd name="connsiteX111" fmla="*/ 2560257 w 3299499"/>
                  <a:gd name="connsiteY111" fmla="*/ 820521 h 2224519"/>
                  <a:gd name="connsiteX112" fmla="*/ 2226881 w 3299499"/>
                  <a:gd name="connsiteY112" fmla="*/ 1049121 h 2224519"/>
                  <a:gd name="connsiteX113" fmla="*/ 2105637 w 3299499"/>
                  <a:gd name="connsiteY113" fmla="*/ 967096 h 2224519"/>
                  <a:gd name="connsiteX114" fmla="*/ 1771168 w 3299499"/>
                  <a:gd name="connsiteY114" fmla="*/ 1203194 h 2224519"/>
                  <a:gd name="connsiteX115" fmla="*/ 1666272 w 3299499"/>
                  <a:gd name="connsiteY115" fmla="*/ 1103537 h 2224519"/>
                  <a:gd name="connsiteX116" fmla="*/ 1333340 w 3299499"/>
                  <a:gd name="connsiteY116" fmla="*/ 1505003 h 2224519"/>
                  <a:gd name="connsiteX117" fmla="*/ 1260930 w 3299499"/>
                  <a:gd name="connsiteY117" fmla="*/ 1457024 h 2224519"/>
                  <a:gd name="connsiteX118" fmla="*/ 1613074 w 3299499"/>
                  <a:gd name="connsiteY118" fmla="*/ 1076685 h 2224519"/>
                  <a:gd name="connsiteX119" fmla="*/ 1920715 w 3299499"/>
                  <a:gd name="connsiteY119" fmla="*/ 821267 h 2224519"/>
                  <a:gd name="connsiteX120" fmla="*/ 1829273 w 3299499"/>
                  <a:gd name="connsiteY120" fmla="*/ 817291 h 2224519"/>
                  <a:gd name="connsiteX121" fmla="*/ 1773614 w 3299499"/>
                  <a:gd name="connsiteY121" fmla="*/ 761632 h 2224519"/>
                  <a:gd name="connsiteX122" fmla="*/ 1456874 w 3299499"/>
                  <a:gd name="connsiteY122" fmla="*/ 1004847 h 2224519"/>
                  <a:gd name="connsiteX123" fmla="*/ 1527211 w 3299499"/>
                  <a:gd name="connsiteY123" fmla="*/ 753639 h 2224519"/>
                  <a:gd name="connsiteX124" fmla="*/ 1421703 w 3299499"/>
                  <a:gd name="connsiteY124" fmla="*/ 834026 h 2224519"/>
                  <a:gd name="connsiteX125" fmla="*/ 1512138 w 3299499"/>
                  <a:gd name="connsiteY125" fmla="*/ 834026 h 2224519"/>
                  <a:gd name="connsiteX126" fmla="*/ 1371461 w 3299499"/>
                  <a:gd name="connsiteY126" fmla="*/ 1019920 h 2224519"/>
                  <a:gd name="connsiteX127" fmla="*/ 1115228 w 3299499"/>
                  <a:gd name="connsiteY127" fmla="*/ 1246008 h 2224519"/>
                  <a:gd name="connsiteX128" fmla="*/ 907141 w 3299499"/>
                  <a:gd name="connsiteY128" fmla="*/ 1537410 h 2224519"/>
                  <a:gd name="connsiteX129" fmla="*/ 858995 w 3299499"/>
                  <a:gd name="connsiteY129" fmla="*/ 1612773 h 2224519"/>
                  <a:gd name="connsiteX130" fmla="*/ 1009720 w 3299499"/>
                  <a:gd name="connsiteY130" fmla="*/ 1909199 h 2224519"/>
                  <a:gd name="connsiteX131" fmla="*/ 1100156 w 3299499"/>
                  <a:gd name="connsiteY131" fmla="*/ 1889102 h 2224519"/>
                  <a:gd name="connsiteX132" fmla="*/ 1243117 w 3299499"/>
                  <a:gd name="connsiteY132" fmla="*/ 1429806 h 2224519"/>
                  <a:gd name="connsiteX133" fmla="*/ 1356169 w 3299499"/>
                  <a:gd name="connsiteY133" fmla="*/ 1501105 h 2224519"/>
                  <a:gd name="connsiteX134" fmla="*/ 1352194 w 3299499"/>
                  <a:gd name="connsiteY134" fmla="*/ 1596520 h 2224519"/>
                  <a:gd name="connsiteX135" fmla="*/ 1324384 w 3299499"/>
                  <a:gd name="connsiteY135" fmla="*/ 1770376 h 2224519"/>
                  <a:gd name="connsiteX136" fmla="*/ 1416465 w 3299499"/>
                  <a:gd name="connsiteY136" fmla="*/ 1910842 h 2224519"/>
                  <a:gd name="connsiteX137" fmla="*/ 1340269 w 3299499"/>
                  <a:gd name="connsiteY137" fmla="*/ 1640250 h 2224519"/>
                  <a:gd name="connsiteX138" fmla="*/ 1606637 w 3299499"/>
                  <a:gd name="connsiteY138" fmla="*/ 1513030 h 2224519"/>
                  <a:gd name="connsiteX139" fmla="*/ 1723643 w 3299499"/>
                  <a:gd name="connsiteY139" fmla="*/ 1293596 h 2224519"/>
                  <a:gd name="connsiteX140" fmla="*/ 1989073 w 3299499"/>
                  <a:gd name="connsiteY140" fmla="*/ 1262840 h 2224519"/>
                  <a:gd name="connsiteX141" fmla="*/ 1885956 w 3299499"/>
                  <a:gd name="connsiteY141" fmla="*/ 1550615 h 2224519"/>
                  <a:gd name="connsiteX142" fmla="*/ 1755393 w 3299499"/>
                  <a:gd name="connsiteY142" fmla="*/ 1719046 h 2224519"/>
                  <a:gd name="connsiteX143" fmla="*/ 1596312 w 3299499"/>
                  <a:gd name="connsiteY143" fmla="*/ 2013962 h 2224519"/>
                  <a:gd name="connsiteX144" fmla="*/ 1574831 w 3299499"/>
                  <a:gd name="connsiteY144" fmla="*/ 1921749 h 2224519"/>
                  <a:gd name="connsiteX145" fmla="*/ 1471464 w 3299499"/>
                  <a:gd name="connsiteY145" fmla="*/ 2065646 h 2224519"/>
                  <a:gd name="connsiteX146" fmla="*/ 1582781 w 3299499"/>
                  <a:gd name="connsiteY146" fmla="*/ 2133232 h 2224519"/>
                  <a:gd name="connsiteX147" fmla="*/ 1451584 w 3299499"/>
                  <a:gd name="connsiteY147" fmla="*/ 2200818 h 2224519"/>
                  <a:gd name="connsiteX148" fmla="*/ 1228948 w 3299499"/>
                  <a:gd name="connsiteY148" fmla="*/ 2208769 h 2224519"/>
                  <a:gd name="connsiteX149" fmla="*/ 982457 w 3299499"/>
                  <a:gd name="connsiteY149" fmla="*/ 2216722 h 2224519"/>
                  <a:gd name="connsiteX150" fmla="*/ 966555 w 3299499"/>
                  <a:gd name="connsiteY150" fmla="*/ 2137207 h 2224519"/>
                  <a:gd name="connsiteX151" fmla="*/ 1197143 w 3299499"/>
                  <a:gd name="connsiteY151" fmla="*/ 2161061 h 2224519"/>
                  <a:gd name="connsiteX152" fmla="*/ 1324364 w 3299499"/>
                  <a:gd name="connsiteY152" fmla="*/ 2141182 h 2224519"/>
                  <a:gd name="connsiteX153" fmla="*/ 1280632 w 3299499"/>
                  <a:gd name="connsiteY153" fmla="*/ 1954329 h 2224519"/>
                  <a:gd name="connsiteX154" fmla="*/ 1407852 w 3299499"/>
                  <a:gd name="connsiteY154" fmla="*/ 1926500 h 2224519"/>
                  <a:gd name="connsiteX155" fmla="*/ 1247453 w 3299499"/>
                  <a:gd name="connsiteY155" fmla="*/ 1884840 h 2224519"/>
                  <a:gd name="connsiteX156" fmla="*/ 1182614 w 3299499"/>
                  <a:gd name="connsiteY156" fmla="*/ 2054900 h 2224519"/>
                  <a:gd name="connsiteX157" fmla="*/ 1024793 w 3299499"/>
                  <a:gd name="connsiteY157" fmla="*/ 2120214 h 2224519"/>
                  <a:gd name="connsiteX158" fmla="*/ 884116 w 3299499"/>
                  <a:gd name="connsiteY158" fmla="*/ 1758474 h 2224519"/>
                  <a:gd name="connsiteX159" fmla="*/ 843922 w 3299499"/>
                  <a:gd name="connsiteY159" fmla="*/ 2069973 h 2224519"/>
                  <a:gd name="connsiteX160" fmla="*/ 703246 w 3299499"/>
                  <a:gd name="connsiteY160" fmla="*/ 1657991 h 2224519"/>
                  <a:gd name="connsiteX161" fmla="*/ 803729 w 3299499"/>
                  <a:gd name="connsiteY161" fmla="*/ 1406782 h 2224519"/>
                  <a:gd name="connsiteX162" fmla="*/ 884115 w 3299499"/>
                  <a:gd name="connsiteY162" fmla="*/ 1246008 h 2224519"/>
                  <a:gd name="connsiteX163" fmla="*/ 1160446 w 3299499"/>
                  <a:gd name="connsiteY163" fmla="*/ 1125427 h 2224519"/>
                  <a:gd name="connsiteX164" fmla="*/ 1637744 w 3299499"/>
                  <a:gd name="connsiteY164" fmla="*/ 648131 h 2224519"/>
                  <a:gd name="connsiteX165" fmla="*/ 1763348 w 3299499"/>
                  <a:gd name="connsiteY165" fmla="*/ 336632 h 2224519"/>
                  <a:gd name="connsiteX166" fmla="*/ 1642768 w 3299499"/>
                  <a:gd name="connsiteY166" fmla="*/ 376825 h 2224519"/>
                  <a:gd name="connsiteX167" fmla="*/ 1451848 w 3299499"/>
                  <a:gd name="connsiteY167" fmla="*/ 658179 h 2224519"/>
                  <a:gd name="connsiteX168" fmla="*/ 1170498 w 3299499"/>
                  <a:gd name="connsiteY168" fmla="*/ 497404 h 2224519"/>
                  <a:gd name="connsiteX169" fmla="*/ 1200641 w 3299499"/>
                  <a:gd name="connsiteY169" fmla="*/ 633056 h 2224519"/>
                  <a:gd name="connsiteX170" fmla="*/ 1115230 w 3299499"/>
                  <a:gd name="connsiteY170" fmla="*/ 869194 h 2224519"/>
                  <a:gd name="connsiteX171" fmla="*/ 1100158 w 3299499"/>
                  <a:gd name="connsiteY171" fmla="*/ 1004845 h 2224519"/>
                  <a:gd name="connsiteX172" fmla="*/ 904215 w 3299499"/>
                  <a:gd name="connsiteY172" fmla="*/ 1014893 h 2224519"/>
                  <a:gd name="connsiteX173" fmla="*/ 929336 w 3299499"/>
                  <a:gd name="connsiteY173" fmla="*/ 1175667 h 2224519"/>
                  <a:gd name="connsiteX174" fmla="*/ 708272 w 3299499"/>
                  <a:gd name="connsiteY174" fmla="*/ 984749 h 2224519"/>
                  <a:gd name="connsiteX175" fmla="*/ 607789 w 3299499"/>
                  <a:gd name="connsiteY175" fmla="*/ 914411 h 2224519"/>
                  <a:gd name="connsiteX176" fmla="*/ 809594 w 3299499"/>
                  <a:gd name="connsiteY176" fmla="*/ 1313832 h 2224519"/>
                  <a:gd name="connsiteX177" fmla="*/ 512330 w 3299499"/>
                  <a:gd name="connsiteY177" fmla="*/ 1356538 h 2224519"/>
                  <a:gd name="connsiteX178" fmla="*/ 647983 w 3299499"/>
                  <a:gd name="connsiteY178" fmla="*/ 1874028 h 2224519"/>
                  <a:gd name="connsiteX179" fmla="*/ 537449 w 3299499"/>
                  <a:gd name="connsiteY179" fmla="*/ 1798666 h 2224519"/>
                  <a:gd name="connsiteX180" fmla="*/ 391749 w 3299499"/>
                  <a:gd name="connsiteY180" fmla="*/ 1733351 h 2224519"/>
                  <a:gd name="connsiteX181" fmla="*/ 230975 w 3299499"/>
                  <a:gd name="connsiteY181" fmla="*/ 1436924 h 2224519"/>
                  <a:gd name="connsiteX182" fmla="*/ 356580 w 3299499"/>
                  <a:gd name="connsiteY182" fmla="*/ 1668037 h 2224519"/>
                  <a:gd name="connsiteX183" fmla="*/ 431942 w 3299499"/>
                  <a:gd name="connsiteY183" fmla="*/ 1833835 h 2224519"/>
                  <a:gd name="connsiteX184" fmla="*/ 527402 w 3299499"/>
                  <a:gd name="connsiteY184" fmla="*/ 1874028 h 2224519"/>
                  <a:gd name="connsiteX185" fmla="*/ 507305 w 3299499"/>
                  <a:gd name="connsiteY185" fmla="*/ 1989585 h 2224519"/>
                  <a:gd name="connsiteX186" fmla="*/ 311362 w 3299499"/>
                  <a:gd name="connsiteY186" fmla="*/ 2180503 h 2224519"/>
                  <a:gd name="connsiteX187" fmla="*/ 250235 w 3299499"/>
                  <a:gd name="connsiteY187" fmla="*/ 2142821 h 2224519"/>
                  <a:gd name="connsiteX188" fmla="*/ 220927 w 3299499"/>
                  <a:gd name="connsiteY188" fmla="*/ 1989584 h 2224519"/>
                  <a:gd name="connsiteX189" fmla="*/ 120444 w 3299499"/>
                  <a:gd name="connsiteY189" fmla="*/ 1909197 h 2224519"/>
                  <a:gd name="connsiteX190" fmla="*/ 65177 w 3299499"/>
                  <a:gd name="connsiteY190" fmla="*/ 1869004 h 2224519"/>
                  <a:gd name="connsiteX191" fmla="*/ 80251 w 3299499"/>
                  <a:gd name="connsiteY191" fmla="*/ 1673060 h 2224519"/>
                  <a:gd name="connsiteX192" fmla="*/ 205854 w 3299499"/>
                  <a:gd name="connsiteY192" fmla="*/ 1813738 h 2224519"/>
                  <a:gd name="connsiteX193" fmla="*/ 301314 w 3299499"/>
                  <a:gd name="connsiteY193" fmla="*/ 1974512 h 2224519"/>
                  <a:gd name="connsiteX194" fmla="*/ 326435 w 3299499"/>
                  <a:gd name="connsiteY194" fmla="*/ 1863979 h 2224519"/>
                  <a:gd name="connsiteX195" fmla="*/ 175710 w 3299499"/>
                  <a:gd name="connsiteY195" fmla="*/ 1517311 h 2224519"/>
                  <a:gd name="connsiteX196" fmla="*/ 150589 w 3299499"/>
                  <a:gd name="connsiteY196" fmla="*/ 1482143 h 2224519"/>
                  <a:gd name="connsiteX197" fmla="*/ 30008 w 3299499"/>
                  <a:gd name="connsiteY197" fmla="*/ 1642916 h 2224519"/>
                  <a:gd name="connsiteX198" fmla="*/ 19959 w 3299499"/>
                  <a:gd name="connsiteY198" fmla="*/ 1798665 h 2224519"/>
                  <a:gd name="connsiteX199" fmla="*/ 75227 w 3299499"/>
                  <a:gd name="connsiteY199" fmla="*/ 1301271 h 2224519"/>
                  <a:gd name="connsiteX200" fmla="*/ 175709 w 3299499"/>
                  <a:gd name="connsiteY200" fmla="*/ 1341465 h 2224519"/>
                  <a:gd name="connsiteX201" fmla="*/ 170685 w 3299499"/>
                  <a:gd name="connsiteY201" fmla="*/ 1125426 h 2224519"/>
                  <a:gd name="connsiteX202" fmla="*/ 95322 w 3299499"/>
                  <a:gd name="connsiteY202" fmla="*/ 1235957 h 2224519"/>
                  <a:gd name="connsiteX203" fmla="*/ 180733 w 3299499"/>
                  <a:gd name="connsiteY203" fmla="*/ 1045039 h 2224519"/>
                  <a:gd name="connsiteX204" fmla="*/ 276193 w 3299499"/>
                  <a:gd name="connsiteY204" fmla="*/ 864168 h 2224519"/>
                  <a:gd name="connsiteX205" fmla="*/ 471298 w 3299499"/>
                  <a:gd name="connsiteY205"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529978 w 3299499"/>
                  <a:gd name="connsiteY71" fmla="*/ 245013 h 2224519"/>
                  <a:gd name="connsiteX72" fmla="*/ 2674792 w 3299499"/>
                  <a:gd name="connsiteY72" fmla="*/ 311214 h 2224519"/>
                  <a:gd name="connsiteX73" fmla="*/ 2707893 w 3299499"/>
                  <a:gd name="connsiteY73" fmla="*/ 505679 h 2224519"/>
                  <a:gd name="connsiteX74" fmla="*/ 2790644 w 3299499"/>
                  <a:gd name="connsiteY74" fmla="*/ 551192 h 2224519"/>
                  <a:gd name="connsiteX75" fmla="*/ 2732718 w 3299499"/>
                  <a:gd name="connsiteY75" fmla="*/ 447753 h 2224519"/>
                  <a:gd name="connsiteX76" fmla="*/ 2745131 w 3299499"/>
                  <a:gd name="connsiteY76" fmla="*/ 373277 h 2224519"/>
                  <a:gd name="connsiteX77" fmla="*/ 2894083 w 3299499"/>
                  <a:gd name="connsiteY77" fmla="*/ 588430 h 2224519"/>
                  <a:gd name="connsiteX78" fmla="*/ 3035772 w 3299499"/>
                  <a:gd name="connsiteY78" fmla="*/ 684521 h 2224519"/>
                  <a:gd name="connsiteX79" fmla="*/ 2923046 w 3299499"/>
                  <a:gd name="connsiteY79" fmla="*/ 518092 h 2224519"/>
                  <a:gd name="connsiteX80" fmla="*/ 2894083 w 3299499"/>
                  <a:gd name="connsiteY80" fmla="*/ 439478 h 2224519"/>
                  <a:gd name="connsiteX81" fmla="*/ 3022347 w 3299499"/>
                  <a:gd name="connsiteY81" fmla="*/ 600842 h 2224519"/>
                  <a:gd name="connsiteX82" fmla="*/ 3146474 w 3299499"/>
                  <a:gd name="connsiteY82" fmla="*/ 824271 h 2224519"/>
                  <a:gd name="connsiteX83" fmla="*/ 3295297 w 3299499"/>
                  <a:gd name="connsiteY83" fmla="*/ 1254404 h 2224519"/>
                  <a:gd name="connsiteX84" fmla="*/ 3022994 w 3299499"/>
                  <a:gd name="connsiteY84" fmla="*/ 1569182 h 2224519"/>
                  <a:gd name="connsiteX85" fmla="*/ 2712657 w 3299499"/>
                  <a:gd name="connsiteY85" fmla="*/ 1572996 h 2224519"/>
                  <a:gd name="connsiteX86" fmla="*/ 2364994 w 3299499"/>
                  <a:gd name="connsiteY86" fmla="*/ 1739684 h 2224519"/>
                  <a:gd name="connsiteX87" fmla="*/ 1741107 w 3299499"/>
                  <a:gd name="connsiteY87" fmla="*/ 1953996 h 2224519"/>
                  <a:gd name="connsiteX88" fmla="*/ 1783969 w 3299499"/>
                  <a:gd name="connsiteY88" fmla="*/ 1796834 h 2224519"/>
                  <a:gd name="connsiteX89" fmla="*/ 1836357 w 3299499"/>
                  <a:gd name="connsiteY89" fmla="*/ 1606334 h 2224519"/>
                  <a:gd name="connsiteX90" fmla="*/ 2164969 w 3299499"/>
                  <a:gd name="connsiteY90" fmla="*/ 1577759 h 2224519"/>
                  <a:gd name="connsiteX91" fmla="*/ 2050669 w 3299499"/>
                  <a:gd name="connsiteY91" fmla="*/ 1434884 h 2224519"/>
                  <a:gd name="connsiteX92" fmla="*/ 2241169 w 3299499"/>
                  <a:gd name="connsiteY92" fmla="*/ 1339634 h 2224519"/>
                  <a:gd name="connsiteX93" fmla="*/ 2339650 w 3299499"/>
                  <a:gd name="connsiteY93" fmla="*/ 1482143 h 2224519"/>
                  <a:gd name="connsiteX94" fmla="*/ 2331894 w 3299499"/>
                  <a:gd name="connsiteY94" fmla="*/ 1673849 h 2224519"/>
                  <a:gd name="connsiteX95" fmla="*/ 2343788 w 3299499"/>
                  <a:gd name="connsiteY95" fmla="*/ 1428354 h 2224519"/>
                  <a:gd name="connsiteX96" fmla="*/ 2720306 w 3299499"/>
                  <a:gd name="connsiteY96" fmla="*/ 1293883 h 2224519"/>
                  <a:gd name="connsiteX97" fmla="*/ 2888869 w 3299499"/>
                  <a:gd name="connsiteY97" fmla="*/ 1406308 h 2224519"/>
                  <a:gd name="connsiteX98" fmla="*/ 2769954 w 3299499"/>
                  <a:gd name="connsiteY98" fmla="*/ 1300090 h 2224519"/>
                  <a:gd name="connsiteX99" fmla="*/ 2889945 w 3299499"/>
                  <a:gd name="connsiteY99" fmla="*/ 1304227 h 2224519"/>
                  <a:gd name="connsiteX100" fmla="*/ 3067860 w 3299499"/>
                  <a:gd name="connsiteY100" fmla="*/ 1432491 h 2224519"/>
                  <a:gd name="connsiteX101" fmla="*/ 3217093 w 3299499"/>
                  <a:gd name="connsiteY101" fmla="*/ 1277570 h 2224519"/>
                  <a:gd name="connsiteX102" fmla="*/ 3237501 w 3299499"/>
                  <a:gd name="connsiteY102" fmla="*/ 1072524 h 2224519"/>
                  <a:gd name="connsiteX103" fmla="*/ 3071998 w 3299499"/>
                  <a:gd name="connsiteY103" fmla="*/ 1386978 h 2224519"/>
                  <a:gd name="connsiteX104" fmla="*/ 3109236 w 3299499"/>
                  <a:gd name="connsiteY104" fmla="*/ 1312503 h 2224519"/>
                  <a:gd name="connsiteX105" fmla="*/ 2894083 w 3299499"/>
                  <a:gd name="connsiteY105" fmla="*/ 1266989 h 2224519"/>
                  <a:gd name="connsiteX106" fmla="*/ 2794782 w 3299499"/>
                  <a:gd name="connsiteY106" fmla="*/ 1204926 h 2224519"/>
                  <a:gd name="connsiteX107" fmla="*/ 2584069 w 3299499"/>
                  <a:gd name="connsiteY107" fmla="*/ 1239621 h 2224519"/>
                  <a:gd name="connsiteX108" fmla="*/ 2044267 w 3299499"/>
                  <a:gd name="connsiteY108" fmla="*/ 1386634 h 2224519"/>
                  <a:gd name="connsiteX109" fmla="*/ 2005425 w 3299499"/>
                  <a:gd name="connsiteY109" fmla="*/ 1225334 h 2224519"/>
                  <a:gd name="connsiteX110" fmla="*/ 2372137 w 3299499"/>
                  <a:gd name="connsiteY110" fmla="*/ 1108652 h 2224519"/>
                  <a:gd name="connsiteX111" fmla="*/ 2803144 w 3299499"/>
                  <a:gd name="connsiteY111" fmla="*/ 1101508 h 2224519"/>
                  <a:gd name="connsiteX112" fmla="*/ 2560257 w 3299499"/>
                  <a:gd name="connsiteY112" fmla="*/ 820521 h 2224519"/>
                  <a:gd name="connsiteX113" fmla="*/ 2226881 w 3299499"/>
                  <a:gd name="connsiteY113" fmla="*/ 1049121 h 2224519"/>
                  <a:gd name="connsiteX114" fmla="*/ 2105637 w 3299499"/>
                  <a:gd name="connsiteY114" fmla="*/ 967096 h 2224519"/>
                  <a:gd name="connsiteX115" fmla="*/ 1771168 w 3299499"/>
                  <a:gd name="connsiteY115" fmla="*/ 1203194 h 2224519"/>
                  <a:gd name="connsiteX116" fmla="*/ 1666272 w 3299499"/>
                  <a:gd name="connsiteY116" fmla="*/ 1103537 h 2224519"/>
                  <a:gd name="connsiteX117" fmla="*/ 1333340 w 3299499"/>
                  <a:gd name="connsiteY117" fmla="*/ 1505003 h 2224519"/>
                  <a:gd name="connsiteX118" fmla="*/ 1260930 w 3299499"/>
                  <a:gd name="connsiteY118" fmla="*/ 1457024 h 2224519"/>
                  <a:gd name="connsiteX119" fmla="*/ 1613074 w 3299499"/>
                  <a:gd name="connsiteY119" fmla="*/ 1076685 h 2224519"/>
                  <a:gd name="connsiteX120" fmla="*/ 1920715 w 3299499"/>
                  <a:gd name="connsiteY120" fmla="*/ 821267 h 2224519"/>
                  <a:gd name="connsiteX121" fmla="*/ 1829273 w 3299499"/>
                  <a:gd name="connsiteY121" fmla="*/ 817291 h 2224519"/>
                  <a:gd name="connsiteX122" fmla="*/ 1773614 w 3299499"/>
                  <a:gd name="connsiteY122" fmla="*/ 761632 h 2224519"/>
                  <a:gd name="connsiteX123" fmla="*/ 1456874 w 3299499"/>
                  <a:gd name="connsiteY123" fmla="*/ 1004847 h 2224519"/>
                  <a:gd name="connsiteX124" fmla="*/ 1527211 w 3299499"/>
                  <a:gd name="connsiteY124" fmla="*/ 753639 h 2224519"/>
                  <a:gd name="connsiteX125" fmla="*/ 1421703 w 3299499"/>
                  <a:gd name="connsiteY125" fmla="*/ 834026 h 2224519"/>
                  <a:gd name="connsiteX126" fmla="*/ 1512138 w 3299499"/>
                  <a:gd name="connsiteY126" fmla="*/ 834026 h 2224519"/>
                  <a:gd name="connsiteX127" fmla="*/ 1371461 w 3299499"/>
                  <a:gd name="connsiteY127" fmla="*/ 1019920 h 2224519"/>
                  <a:gd name="connsiteX128" fmla="*/ 1115228 w 3299499"/>
                  <a:gd name="connsiteY128" fmla="*/ 1246008 h 2224519"/>
                  <a:gd name="connsiteX129" fmla="*/ 907141 w 3299499"/>
                  <a:gd name="connsiteY129" fmla="*/ 1537410 h 2224519"/>
                  <a:gd name="connsiteX130" fmla="*/ 858995 w 3299499"/>
                  <a:gd name="connsiteY130" fmla="*/ 1612773 h 2224519"/>
                  <a:gd name="connsiteX131" fmla="*/ 1009720 w 3299499"/>
                  <a:gd name="connsiteY131" fmla="*/ 1909199 h 2224519"/>
                  <a:gd name="connsiteX132" fmla="*/ 1100156 w 3299499"/>
                  <a:gd name="connsiteY132" fmla="*/ 1889102 h 2224519"/>
                  <a:gd name="connsiteX133" fmla="*/ 1243117 w 3299499"/>
                  <a:gd name="connsiteY133" fmla="*/ 1429806 h 2224519"/>
                  <a:gd name="connsiteX134" fmla="*/ 1356169 w 3299499"/>
                  <a:gd name="connsiteY134" fmla="*/ 1501105 h 2224519"/>
                  <a:gd name="connsiteX135" fmla="*/ 1352194 w 3299499"/>
                  <a:gd name="connsiteY135" fmla="*/ 1596520 h 2224519"/>
                  <a:gd name="connsiteX136" fmla="*/ 1324384 w 3299499"/>
                  <a:gd name="connsiteY136" fmla="*/ 1770376 h 2224519"/>
                  <a:gd name="connsiteX137" fmla="*/ 1416465 w 3299499"/>
                  <a:gd name="connsiteY137" fmla="*/ 1910842 h 2224519"/>
                  <a:gd name="connsiteX138" fmla="*/ 1340269 w 3299499"/>
                  <a:gd name="connsiteY138" fmla="*/ 1640250 h 2224519"/>
                  <a:gd name="connsiteX139" fmla="*/ 1606637 w 3299499"/>
                  <a:gd name="connsiteY139" fmla="*/ 1513030 h 2224519"/>
                  <a:gd name="connsiteX140" fmla="*/ 1723643 w 3299499"/>
                  <a:gd name="connsiteY140" fmla="*/ 1293596 h 2224519"/>
                  <a:gd name="connsiteX141" fmla="*/ 1989073 w 3299499"/>
                  <a:gd name="connsiteY141" fmla="*/ 1262840 h 2224519"/>
                  <a:gd name="connsiteX142" fmla="*/ 1885956 w 3299499"/>
                  <a:gd name="connsiteY142" fmla="*/ 1550615 h 2224519"/>
                  <a:gd name="connsiteX143" fmla="*/ 1755393 w 3299499"/>
                  <a:gd name="connsiteY143" fmla="*/ 1719046 h 2224519"/>
                  <a:gd name="connsiteX144" fmla="*/ 1596312 w 3299499"/>
                  <a:gd name="connsiteY144" fmla="*/ 2013962 h 2224519"/>
                  <a:gd name="connsiteX145" fmla="*/ 1574831 w 3299499"/>
                  <a:gd name="connsiteY145" fmla="*/ 1921749 h 2224519"/>
                  <a:gd name="connsiteX146" fmla="*/ 1471464 w 3299499"/>
                  <a:gd name="connsiteY146" fmla="*/ 2065646 h 2224519"/>
                  <a:gd name="connsiteX147" fmla="*/ 1582781 w 3299499"/>
                  <a:gd name="connsiteY147" fmla="*/ 2133232 h 2224519"/>
                  <a:gd name="connsiteX148" fmla="*/ 1451584 w 3299499"/>
                  <a:gd name="connsiteY148" fmla="*/ 2200818 h 2224519"/>
                  <a:gd name="connsiteX149" fmla="*/ 1228948 w 3299499"/>
                  <a:gd name="connsiteY149" fmla="*/ 2208769 h 2224519"/>
                  <a:gd name="connsiteX150" fmla="*/ 982457 w 3299499"/>
                  <a:gd name="connsiteY150" fmla="*/ 2216722 h 2224519"/>
                  <a:gd name="connsiteX151" fmla="*/ 966555 w 3299499"/>
                  <a:gd name="connsiteY151" fmla="*/ 2137207 h 2224519"/>
                  <a:gd name="connsiteX152" fmla="*/ 1197143 w 3299499"/>
                  <a:gd name="connsiteY152" fmla="*/ 2161061 h 2224519"/>
                  <a:gd name="connsiteX153" fmla="*/ 1324364 w 3299499"/>
                  <a:gd name="connsiteY153" fmla="*/ 2141182 h 2224519"/>
                  <a:gd name="connsiteX154" fmla="*/ 1280632 w 3299499"/>
                  <a:gd name="connsiteY154" fmla="*/ 1954329 h 2224519"/>
                  <a:gd name="connsiteX155" fmla="*/ 1407852 w 3299499"/>
                  <a:gd name="connsiteY155" fmla="*/ 1926500 h 2224519"/>
                  <a:gd name="connsiteX156" fmla="*/ 1247453 w 3299499"/>
                  <a:gd name="connsiteY156" fmla="*/ 1884840 h 2224519"/>
                  <a:gd name="connsiteX157" fmla="*/ 1182614 w 3299499"/>
                  <a:gd name="connsiteY157" fmla="*/ 2054900 h 2224519"/>
                  <a:gd name="connsiteX158" fmla="*/ 1024793 w 3299499"/>
                  <a:gd name="connsiteY158" fmla="*/ 2120214 h 2224519"/>
                  <a:gd name="connsiteX159" fmla="*/ 884116 w 3299499"/>
                  <a:gd name="connsiteY159" fmla="*/ 1758474 h 2224519"/>
                  <a:gd name="connsiteX160" fmla="*/ 843922 w 3299499"/>
                  <a:gd name="connsiteY160" fmla="*/ 2069973 h 2224519"/>
                  <a:gd name="connsiteX161" fmla="*/ 703246 w 3299499"/>
                  <a:gd name="connsiteY161" fmla="*/ 1657991 h 2224519"/>
                  <a:gd name="connsiteX162" fmla="*/ 803729 w 3299499"/>
                  <a:gd name="connsiteY162" fmla="*/ 1406782 h 2224519"/>
                  <a:gd name="connsiteX163" fmla="*/ 884115 w 3299499"/>
                  <a:gd name="connsiteY163" fmla="*/ 1246008 h 2224519"/>
                  <a:gd name="connsiteX164" fmla="*/ 1160446 w 3299499"/>
                  <a:gd name="connsiteY164" fmla="*/ 1125427 h 2224519"/>
                  <a:gd name="connsiteX165" fmla="*/ 1637744 w 3299499"/>
                  <a:gd name="connsiteY165" fmla="*/ 648131 h 2224519"/>
                  <a:gd name="connsiteX166" fmla="*/ 1763348 w 3299499"/>
                  <a:gd name="connsiteY166" fmla="*/ 336632 h 2224519"/>
                  <a:gd name="connsiteX167" fmla="*/ 1642768 w 3299499"/>
                  <a:gd name="connsiteY167" fmla="*/ 376825 h 2224519"/>
                  <a:gd name="connsiteX168" fmla="*/ 1451848 w 3299499"/>
                  <a:gd name="connsiteY168" fmla="*/ 658179 h 2224519"/>
                  <a:gd name="connsiteX169" fmla="*/ 1170498 w 3299499"/>
                  <a:gd name="connsiteY169" fmla="*/ 497404 h 2224519"/>
                  <a:gd name="connsiteX170" fmla="*/ 1200641 w 3299499"/>
                  <a:gd name="connsiteY170" fmla="*/ 633056 h 2224519"/>
                  <a:gd name="connsiteX171" fmla="*/ 1115230 w 3299499"/>
                  <a:gd name="connsiteY171" fmla="*/ 869194 h 2224519"/>
                  <a:gd name="connsiteX172" fmla="*/ 1100158 w 3299499"/>
                  <a:gd name="connsiteY172" fmla="*/ 1004845 h 2224519"/>
                  <a:gd name="connsiteX173" fmla="*/ 904215 w 3299499"/>
                  <a:gd name="connsiteY173" fmla="*/ 1014893 h 2224519"/>
                  <a:gd name="connsiteX174" fmla="*/ 929336 w 3299499"/>
                  <a:gd name="connsiteY174" fmla="*/ 1175667 h 2224519"/>
                  <a:gd name="connsiteX175" fmla="*/ 708272 w 3299499"/>
                  <a:gd name="connsiteY175" fmla="*/ 984749 h 2224519"/>
                  <a:gd name="connsiteX176" fmla="*/ 607789 w 3299499"/>
                  <a:gd name="connsiteY176" fmla="*/ 914411 h 2224519"/>
                  <a:gd name="connsiteX177" fmla="*/ 809594 w 3299499"/>
                  <a:gd name="connsiteY177" fmla="*/ 1313832 h 2224519"/>
                  <a:gd name="connsiteX178" fmla="*/ 512330 w 3299499"/>
                  <a:gd name="connsiteY178" fmla="*/ 1356538 h 2224519"/>
                  <a:gd name="connsiteX179" fmla="*/ 647983 w 3299499"/>
                  <a:gd name="connsiteY179" fmla="*/ 1874028 h 2224519"/>
                  <a:gd name="connsiteX180" fmla="*/ 537449 w 3299499"/>
                  <a:gd name="connsiteY180" fmla="*/ 1798666 h 2224519"/>
                  <a:gd name="connsiteX181" fmla="*/ 391749 w 3299499"/>
                  <a:gd name="connsiteY181" fmla="*/ 1733351 h 2224519"/>
                  <a:gd name="connsiteX182" fmla="*/ 230975 w 3299499"/>
                  <a:gd name="connsiteY182" fmla="*/ 1436924 h 2224519"/>
                  <a:gd name="connsiteX183" fmla="*/ 356580 w 3299499"/>
                  <a:gd name="connsiteY183" fmla="*/ 1668037 h 2224519"/>
                  <a:gd name="connsiteX184" fmla="*/ 431942 w 3299499"/>
                  <a:gd name="connsiteY184" fmla="*/ 1833835 h 2224519"/>
                  <a:gd name="connsiteX185" fmla="*/ 527402 w 3299499"/>
                  <a:gd name="connsiteY185" fmla="*/ 1874028 h 2224519"/>
                  <a:gd name="connsiteX186" fmla="*/ 507305 w 3299499"/>
                  <a:gd name="connsiteY186" fmla="*/ 1989585 h 2224519"/>
                  <a:gd name="connsiteX187" fmla="*/ 311362 w 3299499"/>
                  <a:gd name="connsiteY187" fmla="*/ 2180503 h 2224519"/>
                  <a:gd name="connsiteX188" fmla="*/ 250235 w 3299499"/>
                  <a:gd name="connsiteY188" fmla="*/ 2142821 h 2224519"/>
                  <a:gd name="connsiteX189" fmla="*/ 220927 w 3299499"/>
                  <a:gd name="connsiteY189" fmla="*/ 1989584 h 2224519"/>
                  <a:gd name="connsiteX190" fmla="*/ 120444 w 3299499"/>
                  <a:gd name="connsiteY190" fmla="*/ 1909197 h 2224519"/>
                  <a:gd name="connsiteX191" fmla="*/ 65177 w 3299499"/>
                  <a:gd name="connsiteY191" fmla="*/ 1869004 h 2224519"/>
                  <a:gd name="connsiteX192" fmla="*/ 80251 w 3299499"/>
                  <a:gd name="connsiteY192" fmla="*/ 1673060 h 2224519"/>
                  <a:gd name="connsiteX193" fmla="*/ 205854 w 3299499"/>
                  <a:gd name="connsiteY193" fmla="*/ 1813738 h 2224519"/>
                  <a:gd name="connsiteX194" fmla="*/ 301314 w 3299499"/>
                  <a:gd name="connsiteY194" fmla="*/ 1974512 h 2224519"/>
                  <a:gd name="connsiteX195" fmla="*/ 326435 w 3299499"/>
                  <a:gd name="connsiteY195" fmla="*/ 1863979 h 2224519"/>
                  <a:gd name="connsiteX196" fmla="*/ 175710 w 3299499"/>
                  <a:gd name="connsiteY196" fmla="*/ 1517311 h 2224519"/>
                  <a:gd name="connsiteX197" fmla="*/ 150589 w 3299499"/>
                  <a:gd name="connsiteY197" fmla="*/ 1482143 h 2224519"/>
                  <a:gd name="connsiteX198" fmla="*/ 30008 w 3299499"/>
                  <a:gd name="connsiteY198" fmla="*/ 1642916 h 2224519"/>
                  <a:gd name="connsiteX199" fmla="*/ 19959 w 3299499"/>
                  <a:gd name="connsiteY199" fmla="*/ 1798665 h 2224519"/>
                  <a:gd name="connsiteX200" fmla="*/ 75227 w 3299499"/>
                  <a:gd name="connsiteY200" fmla="*/ 1301271 h 2224519"/>
                  <a:gd name="connsiteX201" fmla="*/ 175709 w 3299499"/>
                  <a:gd name="connsiteY201" fmla="*/ 1341465 h 2224519"/>
                  <a:gd name="connsiteX202" fmla="*/ 170685 w 3299499"/>
                  <a:gd name="connsiteY202" fmla="*/ 1125426 h 2224519"/>
                  <a:gd name="connsiteX203" fmla="*/ 95322 w 3299499"/>
                  <a:gd name="connsiteY203" fmla="*/ 1235957 h 2224519"/>
                  <a:gd name="connsiteX204" fmla="*/ 180733 w 3299499"/>
                  <a:gd name="connsiteY204" fmla="*/ 1045039 h 2224519"/>
                  <a:gd name="connsiteX205" fmla="*/ 276193 w 3299499"/>
                  <a:gd name="connsiteY205" fmla="*/ 864168 h 2224519"/>
                  <a:gd name="connsiteX206" fmla="*/ 471298 w 3299499"/>
                  <a:gd name="connsiteY20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496877 w 3299499"/>
                  <a:gd name="connsiteY71" fmla="*/ 182950 h 2224519"/>
                  <a:gd name="connsiteX72" fmla="*/ 2674792 w 3299499"/>
                  <a:gd name="connsiteY72" fmla="*/ 311214 h 2224519"/>
                  <a:gd name="connsiteX73" fmla="*/ 2707893 w 3299499"/>
                  <a:gd name="connsiteY73" fmla="*/ 505679 h 2224519"/>
                  <a:gd name="connsiteX74" fmla="*/ 2790644 w 3299499"/>
                  <a:gd name="connsiteY74" fmla="*/ 551192 h 2224519"/>
                  <a:gd name="connsiteX75" fmla="*/ 2732718 w 3299499"/>
                  <a:gd name="connsiteY75" fmla="*/ 447753 h 2224519"/>
                  <a:gd name="connsiteX76" fmla="*/ 2745131 w 3299499"/>
                  <a:gd name="connsiteY76" fmla="*/ 373277 h 2224519"/>
                  <a:gd name="connsiteX77" fmla="*/ 2894083 w 3299499"/>
                  <a:gd name="connsiteY77" fmla="*/ 588430 h 2224519"/>
                  <a:gd name="connsiteX78" fmla="*/ 3035772 w 3299499"/>
                  <a:gd name="connsiteY78" fmla="*/ 684521 h 2224519"/>
                  <a:gd name="connsiteX79" fmla="*/ 2923046 w 3299499"/>
                  <a:gd name="connsiteY79" fmla="*/ 518092 h 2224519"/>
                  <a:gd name="connsiteX80" fmla="*/ 2894083 w 3299499"/>
                  <a:gd name="connsiteY80" fmla="*/ 439478 h 2224519"/>
                  <a:gd name="connsiteX81" fmla="*/ 3022347 w 3299499"/>
                  <a:gd name="connsiteY81" fmla="*/ 600842 h 2224519"/>
                  <a:gd name="connsiteX82" fmla="*/ 3146474 w 3299499"/>
                  <a:gd name="connsiteY82" fmla="*/ 824271 h 2224519"/>
                  <a:gd name="connsiteX83" fmla="*/ 3295297 w 3299499"/>
                  <a:gd name="connsiteY83" fmla="*/ 1254404 h 2224519"/>
                  <a:gd name="connsiteX84" fmla="*/ 3022994 w 3299499"/>
                  <a:gd name="connsiteY84" fmla="*/ 1569182 h 2224519"/>
                  <a:gd name="connsiteX85" fmla="*/ 2712657 w 3299499"/>
                  <a:gd name="connsiteY85" fmla="*/ 1572996 h 2224519"/>
                  <a:gd name="connsiteX86" fmla="*/ 2364994 w 3299499"/>
                  <a:gd name="connsiteY86" fmla="*/ 1739684 h 2224519"/>
                  <a:gd name="connsiteX87" fmla="*/ 1741107 w 3299499"/>
                  <a:gd name="connsiteY87" fmla="*/ 1953996 h 2224519"/>
                  <a:gd name="connsiteX88" fmla="*/ 1783969 w 3299499"/>
                  <a:gd name="connsiteY88" fmla="*/ 1796834 h 2224519"/>
                  <a:gd name="connsiteX89" fmla="*/ 1836357 w 3299499"/>
                  <a:gd name="connsiteY89" fmla="*/ 1606334 h 2224519"/>
                  <a:gd name="connsiteX90" fmla="*/ 2164969 w 3299499"/>
                  <a:gd name="connsiteY90" fmla="*/ 1577759 h 2224519"/>
                  <a:gd name="connsiteX91" fmla="*/ 2050669 w 3299499"/>
                  <a:gd name="connsiteY91" fmla="*/ 1434884 h 2224519"/>
                  <a:gd name="connsiteX92" fmla="*/ 2241169 w 3299499"/>
                  <a:gd name="connsiteY92" fmla="*/ 1339634 h 2224519"/>
                  <a:gd name="connsiteX93" fmla="*/ 2339650 w 3299499"/>
                  <a:gd name="connsiteY93" fmla="*/ 1482143 h 2224519"/>
                  <a:gd name="connsiteX94" fmla="*/ 2331894 w 3299499"/>
                  <a:gd name="connsiteY94" fmla="*/ 1673849 h 2224519"/>
                  <a:gd name="connsiteX95" fmla="*/ 2343788 w 3299499"/>
                  <a:gd name="connsiteY95" fmla="*/ 1428354 h 2224519"/>
                  <a:gd name="connsiteX96" fmla="*/ 2720306 w 3299499"/>
                  <a:gd name="connsiteY96" fmla="*/ 1293883 h 2224519"/>
                  <a:gd name="connsiteX97" fmla="*/ 2888869 w 3299499"/>
                  <a:gd name="connsiteY97" fmla="*/ 1406308 h 2224519"/>
                  <a:gd name="connsiteX98" fmla="*/ 2769954 w 3299499"/>
                  <a:gd name="connsiteY98" fmla="*/ 1300090 h 2224519"/>
                  <a:gd name="connsiteX99" fmla="*/ 2889945 w 3299499"/>
                  <a:gd name="connsiteY99" fmla="*/ 1304227 h 2224519"/>
                  <a:gd name="connsiteX100" fmla="*/ 3067860 w 3299499"/>
                  <a:gd name="connsiteY100" fmla="*/ 1432491 h 2224519"/>
                  <a:gd name="connsiteX101" fmla="*/ 3217093 w 3299499"/>
                  <a:gd name="connsiteY101" fmla="*/ 1277570 h 2224519"/>
                  <a:gd name="connsiteX102" fmla="*/ 3237501 w 3299499"/>
                  <a:gd name="connsiteY102" fmla="*/ 1072524 h 2224519"/>
                  <a:gd name="connsiteX103" fmla="*/ 3071998 w 3299499"/>
                  <a:gd name="connsiteY103" fmla="*/ 1386978 h 2224519"/>
                  <a:gd name="connsiteX104" fmla="*/ 3109236 w 3299499"/>
                  <a:gd name="connsiteY104" fmla="*/ 1312503 h 2224519"/>
                  <a:gd name="connsiteX105" fmla="*/ 2894083 w 3299499"/>
                  <a:gd name="connsiteY105" fmla="*/ 1266989 h 2224519"/>
                  <a:gd name="connsiteX106" fmla="*/ 2794782 w 3299499"/>
                  <a:gd name="connsiteY106" fmla="*/ 1204926 h 2224519"/>
                  <a:gd name="connsiteX107" fmla="*/ 2584069 w 3299499"/>
                  <a:gd name="connsiteY107" fmla="*/ 1239621 h 2224519"/>
                  <a:gd name="connsiteX108" fmla="*/ 2044267 w 3299499"/>
                  <a:gd name="connsiteY108" fmla="*/ 1386634 h 2224519"/>
                  <a:gd name="connsiteX109" fmla="*/ 2005425 w 3299499"/>
                  <a:gd name="connsiteY109" fmla="*/ 1225334 h 2224519"/>
                  <a:gd name="connsiteX110" fmla="*/ 2372137 w 3299499"/>
                  <a:gd name="connsiteY110" fmla="*/ 1108652 h 2224519"/>
                  <a:gd name="connsiteX111" fmla="*/ 2803144 w 3299499"/>
                  <a:gd name="connsiteY111" fmla="*/ 1101508 h 2224519"/>
                  <a:gd name="connsiteX112" fmla="*/ 2560257 w 3299499"/>
                  <a:gd name="connsiteY112" fmla="*/ 820521 h 2224519"/>
                  <a:gd name="connsiteX113" fmla="*/ 2226881 w 3299499"/>
                  <a:gd name="connsiteY113" fmla="*/ 1049121 h 2224519"/>
                  <a:gd name="connsiteX114" fmla="*/ 2105637 w 3299499"/>
                  <a:gd name="connsiteY114" fmla="*/ 967096 h 2224519"/>
                  <a:gd name="connsiteX115" fmla="*/ 1771168 w 3299499"/>
                  <a:gd name="connsiteY115" fmla="*/ 1203194 h 2224519"/>
                  <a:gd name="connsiteX116" fmla="*/ 1666272 w 3299499"/>
                  <a:gd name="connsiteY116" fmla="*/ 1103537 h 2224519"/>
                  <a:gd name="connsiteX117" fmla="*/ 1333340 w 3299499"/>
                  <a:gd name="connsiteY117" fmla="*/ 1505003 h 2224519"/>
                  <a:gd name="connsiteX118" fmla="*/ 1260930 w 3299499"/>
                  <a:gd name="connsiteY118" fmla="*/ 1457024 h 2224519"/>
                  <a:gd name="connsiteX119" fmla="*/ 1613074 w 3299499"/>
                  <a:gd name="connsiteY119" fmla="*/ 1076685 h 2224519"/>
                  <a:gd name="connsiteX120" fmla="*/ 1920715 w 3299499"/>
                  <a:gd name="connsiteY120" fmla="*/ 821267 h 2224519"/>
                  <a:gd name="connsiteX121" fmla="*/ 1829273 w 3299499"/>
                  <a:gd name="connsiteY121" fmla="*/ 817291 h 2224519"/>
                  <a:gd name="connsiteX122" fmla="*/ 1773614 w 3299499"/>
                  <a:gd name="connsiteY122" fmla="*/ 761632 h 2224519"/>
                  <a:gd name="connsiteX123" fmla="*/ 1456874 w 3299499"/>
                  <a:gd name="connsiteY123" fmla="*/ 1004847 h 2224519"/>
                  <a:gd name="connsiteX124" fmla="*/ 1527211 w 3299499"/>
                  <a:gd name="connsiteY124" fmla="*/ 753639 h 2224519"/>
                  <a:gd name="connsiteX125" fmla="*/ 1421703 w 3299499"/>
                  <a:gd name="connsiteY125" fmla="*/ 834026 h 2224519"/>
                  <a:gd name="connsiteX126" fmla="*/ 1512138 w 3299499"/>
                  <a:gd name="connsiteY126" fmla="*/ 834026 h 2224519"/>
                  <a:gd name="connsiteX127" fmla="*/ 1371461 w 3299499"/>
                  <a:gd name="connsiteY127" fmla="*/ 1019920 h 2224519"/>
                  <a:gd name="connsiteX128" fmla="*/ 1115228 w 3299499"/>
                  <a:gd name="connsiteY128" fmla="*/ 1246008 h 2224519"/>
                  <a:gd name="connsiteX129" fmla="*/ 907141 w 3299499"/>
                  <a:gd name="connsiteY129" fmla="*/ 1537410 h 2224519"/>
                  <a:gd name="connsiteX130" fmla="*/ 858995 w 3299499"/>
                  <a:gd name="connsiteY130" fmla="*/ 1612773 h 2224519"/>
                  <a:gd name="connsiteX131" fmla="*/ 1009720 w 3299499"/>
                  <a:gd name="connsiteY131" fmla="*/ 1909199 h 2224519"/>
                  <a:gd name="connsiteX132" fmla="*/ 1100156 w 3299499"/>
                  <a:gd name="connsiteY132" fmla="*/ 1889102 h 2224519"/>
                  <a:gd name="connsiteX133" fmla="*/ 1243117 w 3299499"/>
                  <a:gd name="connsiteY133" fmla="*/ 1429806 h 2224519"/>
                  <a:gd name="connsiteX134" fmla="*/ 1356169 w 3299499"/>
                  <a:gd name="connsiteY134" fmla="*/ 1501105 h 2224519"/>
                  <a:gd name="connsiteX135" fmla="*/ 1352194 w 3299499"/>
                  <a:gd name="connsiteY135" fmla="*/ 1596520 h 2224519"/>
                  <a:gd name="connsiteX136" fmla="*/ 1324384 w 3299499"/>
                  <a:gd name="connsiteY136" fmla="*/ 1770376 h 2224519"/>
                  <a:gd name="connsiteX137" fmla="*/ 1416465 w 3299499"/>
                  <a:gd name="connsiteY137" fmla="*/ 1910842 h 2224519"/>
                  <a:gd name="connsiteX138" fmla="*/ 1340269 w 3299499"/>
                  <a:gd name="connsiteY138" fmla="*/ 1640250 h 2224519"/>
                  <a:gd name="connsiteX139" fmla="*/ 1606637 w 3299499"/>
                  <a:gd name="connsiteY139" fmla="*/ 1513030 h 2224519"/>
                  <a:gd name="connsiteX140" fmla="*/ 1723643 w 3299499"/>
                  <a:gd name="connsiteY140" fmla="*/ 1293596 h 2224519"/>
                  <a:gd name="connsiteX141" fmla="*/ 1989073 w 3299499"/>
                  <a:gd name="connsiteY141" fmla="*/ 1262840 h 2224519"/>
                  <a:gd name="connsiteX142" fmla="*/ 1885956 w 3299499"/>
                  <a:gd name="connsiteY142" fmla="*/ 1550615 h 2224519"/>
                  <a:gd name="connsiteX143" fmla="*/ 1755393 w 3299499"/>
                  <a:gd name="connsiteY143" fmla="*/ 1719046 h 2224519"/>
                  <a:gd name="connsiteX144" fmla="*/ 1596312 w 3299499"/>
                  <a:gd name="connsiteY144" fmla="*/ 2013962 h 2224519"/>
                  <a:gd name="connsiteX145" fmla="*/ 1574831 w 3299499"/>
                  <a:gd name="connsiteY145" fmla="*/ 1921749 h 2224519"/>
                  <a:gd name="connsiteX146" fmla="*/ 1471464 w 3299499"/>
                  <a:gd name="connsiteY146" fmla="*/ 2065646 h 2224519"/>
                  <a:gd name="connsiteX147" fmla="*/ 1582781 w 3299499"/>
                  <a:gd name="connsiteY147" fmla="*/ 2133232 h 2224519"/>
                  <a:gd name="connsiteX148" fmla="*/ 1451584 w 3299499"/>
                  <a:gd name="connsiteY148" fmla="*/ 2200818 h 2224519"/>
                  <a:gd name="connsiteX149" fmla="*/ 1228948 w 3299499"/>
                  <a:gd name="connsiteY149" fmla="*/ 2208769 h 2224519"/>
                  <a:gd name="connsiteX150" fmla="*/ 982457 w 3299499"/>
                  <a:gd name="connsiteY150" fmla="*/ 2216722 h 2224519"/>
                  <a:gd name="connsiteX151" fmla="*/ 966555 w 3299499"/>
                  <a:gd name="connsiteY151" fmla="*/ 2137207 h 2224519"/>
                  <a:gd name="connsiteX152" fmla="*/ 1197143 w 3299499"/>
                  <a:gd name="connsiteY152" fmla="*/ 2161061 h 2224519"/>
                  <a:gd name="connsiteX153" fmla="*/ 1324364 w 3299499"/>
                  <a:gd name="connsiteY153" fmla="*/ 2141182 h 2224519"/>
                  <a:gd name="connsiteX154" fmla="*/ 1280632 w 3299499"/>
                  <a:gd name="connsiteY154" fmla="*/ 1954329 h 2224519"/>
                  <a:gd name="connsiteX155" fmla="*/ 1407852 w 3299499"/>
                  <a:gd name="connsiteY155" fmla="*/ 1926500 h 2224519"/>
                  <a:gd name="connsiteX156" fmla="*/ 1247453 w 3299499"/>
                  <a:gd name="connsiteY156" fmla="*/ 1884840 h 2224519"/>
                  <a:gd name="connsiteX157" fmla="*/ 1182614 w 3299499"/>
                  <a:gd name="connsiteY157" fmla="*/ 2054900 h 2224519"/>
                  <a:gd name="connsiteX158" fmla="*/ 1024793 w 3299499"/>
                  <a:gd name="connsiteY158" fmla="*/ 2120214 h 2224519"/>
                  <a:gd name="connsiteX159" fmla="*/ 884116 w 3299499"/>
                  <a:gd name="connsiteY159" fmla="*/ 1758474 h 2224519"/>
                  <a:gd name="connsiteX160" fmla="*/ 843922 w 3299499"/>
                  <a:gd name="connsiteY160" fmla="*/ 2069973 h 2224519"/>
                  <a:gd name="connsiteX161" fmla="*/ 703246 w 3299499"/>
                  <a:gd name="connsiteY161" fmla="*/ 1657991 h 2224519"/>
                  <a:gd name="connsiteX162" fmla="*/ 803729 w 3299499"/>
                  <a:gd name="connsiteY162" fmla="*/ 1406782 h 2224519"/>
                  <a:gd name="connsiteX163" fmla="*/ 884115 w 3299499"/>
                  <a:gd name="connsiteY163" fmla="*/ 1246008 h 2224519"/>
                  <a:gd name="connsiteX164" fmla="*/ 1160446 w 3299499"/>
                  <a:gd name="connsiteY164" fmla="*/ 1125427 h 2224519"/>
                  <a:gd name="connsiteX165" fmla="*/ 1637744 w 3299499"/>
                  <a:gd name="connsiteY165" fmla="*/ 648131 h 2224519"/>
                  <a:gd name="connsiteX166" fmla="*/ 1763348 w 3299499"/>
                  <a:gd name="connsiteY166" fmla="*/ 336632 h 2224519"/>
                  <a:gd name="connsiteX167" fmla="*/ 1642768 w 3299499"/>
                  <a:gd name="connsiteY167" fmla="*/ 376825 h 2224519"/>
                  <a:gd name="connsiteX168" fmla="*/ 1451848 w 3299499"/>
                  <a:gd name="connsiteY168" fmla="*/ 658179 h 2224519"/>
                  <a:gd name="connsiteX169" fmla="*/ 1170498 w 3299499"/>
                  <a:gd name="connsiteY169" fmla="*/ 497404 h 2224519"/>
                  <a:gd name="connsiteX170" fmla="*/ 1200641 w 3299499"/>
                  <a:gd name="connsiteY170" fmla="*/ 633056 h 2224519"/>
                  <a:gd name="connsiteX171" fmla="*/ 1115230 w 3299499"/>
                  <a:gd name="connsiteY171" fmla="*/ 869194 h 2224519"/>
                  <a:gd name="connsiteX172" fmla="*/ 1100158 w 3299499"/>
                  <a:gd name="connsiteY172" fmla="*/ 1004845 h 2224519"/>
                  <a:gd name="connsiteX173" fmla="*/ 904215 w 3299499"/>
                  <a:gd name="connsiteY173" fmla="*/ 1014893 h 2224519"/>
                  <a:gd name="connsiteX174" fmla="*/ 929336 w 3299499"/>
                  <a:gd name="connsiteY174" fmla="*/ 1175667 h 2224519"/>
                  <a:gd name="connsiteX175" fmla="*/ 708272 w 3299499"/>
                  <a:gd name="connsiteY175" fmla="*/ 984749 h 2224519"/>
                  <a:gd name="connsiteX176" fmla="*/ 607789 w 3299499"/>
                  <a:gd name="connsiteY176" fmla="*/ 914411 h 2224519"/>
                  <a:gd name="connsiteX177" fmla="*/ 809594 w 3299499"/>
                  <a:gd name="connsiteY177" fmla="*/ 1313832 h 2224519"/>
                  <a:gd name="connsiteX178" fmla="*/ 512330 w 3299499"/>
                  <a:gd name="connsiteY178" fmla="*/ 1356538 h 2224519"/>
                  <a:gd name="connsiteX179" fmla="*/ 647983 w 3299499"/>
                  <a:gd name="connsiteY179" fmla="*/ 1874028 h 2224519"/>
                  <a:gd name="connsiteX180" fmla="*/ 537449 w 3299499"/>
                  <a:gd name="connsiteY180" fmla="*/ 1798666 h 2224519"/>
                  <a:gd name="connsiteX181" fmla="*/ 391749 w 3299499"/>
                  <a:gd name="connsiteY181" fmla="*/ 1733351 h 2224519"/>
                  <a:gd name="connsiteX182" fmla="*/ 230975 w 3299499"/>
                  <a:gd name="connsiteY182" fmla="*/ 1436924 h 2224519"/>
                  <a:gd name="connsiteX183" fmla="*/ 356580 w 3299499"/>
                  <a:gd name="connsiteY183" fmla="*/ 1668037 h 2224519"/>
                  <a:gd name="connsiteX184" fmla="*/ 431942 w 3299499"/>
                  <a:gd name="connsiteY184" fmla="*/ 1833835 h 2224519"/>
                  <a:gd name="connsiteX185" fmla="*/ 527402 w 3299499"/>
                  <a:gd name="connsiteY185" fmla="*/ 1874028 h 2224519"/>
                  <a:gd name="connsiteX186" fmla="*/ 507305 w 3299499"/>
                  <a:gd name="connsiteY186" fmla="*/ 1989585 h 2224519"/>
                  <a:gd name="connsiteX187" fmla="*/ 311362 w 3299499"/>
                  <a:gd name="connsiteY187" fmla="*/ 2180503 h 2224519"/>
                  <a:gd name="connsiteX188" fmla="*/ 250235 w 3299499"/>
                  <a:gd name="connsiteY188" fmla="*/ 2142821 h 2224519"/>
                  <a:gd name="connsiteX189" fmla="*/ 220927 w 3299499"/>
                  <a:gd name="connsiteY189" fmla="*/ 1989584 h 2224519"/>
                  <a:gd name="connsiteX190" fmla="*/ 120444 w 3299499"/>
                  <a:gd name="connsiteY190" fmla="*/ 1909197 h 2224519"/>
                  <a:gd name="connsiteX191" fmla="*/ 65177 w 3299499"/>
                  <a:gd name="connsiteY191" fmla="*/ 1869004 h 2224519"/>
                  <a:gd name="connsiteX192" fmla="*/ 80251 w 3299499"/>
                  <a:gd name="connsiteY192" fmla="*/ 1673060 h 2224519"/>
                  <a:gd name="connsiteX193" fmla="*/ 205854 w 3299499"/>
                  <a:gd name="connsiteY193" fmla="*/ 1813738 h 2224519"/>
                  <a:gd name="connsiteX194" fmla="*/ 301314 w 3299499"/>
                  <a:gd name="connsiteY194" fmla="*/ 1974512 h 2224519"/>
                  <a:gd name="connsiteX195" fmla="*/ 326435 w 3299499"/>
                  <a:gd name="connsiteY195" fmla="*/ 1863979 h 2224519"/>
                  <a:gd name="connsiteX196" fmla="*/ 175710 w 3299499"/>
                  <a:gd name="connsiteY196" fmla="*/ 1517311 h 2224519"/>
                  <a:gd name="connsiteX197" fmla="*/ 150589 w 3299499"/>
                  <a:gd name="connsiteY197" fmla="*/ 1482143 h 2224519"/>
                  <a:gd name="connsiteX198" fmla="*/ 30008 w 3299499"/>
                  <a:gd name="connsiteY198" fmla="*/ 1642916 h 2224519"/>
                  <a:gd name="connsiteX199" fmla="*/ 19959 w 3299499"/>
                  <a:gd name="connsiteY199" fmla="*/ 1798665 h 2224519"/>
                  <a:gd name="connsiteX200" fmla="*/ 75227 w 3299499"/>
                  <a:gd name="connsiteY200" fmla="*/ 1301271 h 2224519"/>
                  <a:gd name="connsiteX201" fmla="*/ 175709 w 3299499"/>
                  <a:gd name="connsiteY201" fmla="*/ 1341465 h 2224519"/>
                  <a:gd name="connsiteX202" fmla="*/ 170685 w 3299499"/>
                  <a:gd name="connsiteY202" fmla="*/ 1125426 h 2224519"/>
                  <a:gd name="connsiteX203" fmla="*/ 95322 w 3299499"/>
                  <a:gd name="connsiteY203" fmla="*/ 1235957 h 2224519"/>
                  <a:gd name="connsiteX204" fmla="*/ 180733 w 3299499"/>
                  <a:gd name="connsiteY204" fmla="*/ 1045039 h 2224519"/>
                  <a:gd name="connsiteX205" fmla="*/ 276193 w 3299499"/>
                  <a:gd name="connsiteY205" fmla="*/ 864168 h 2224519"/>
                  <a:gd name="connsiteX206" fmla="*/ 471298 w 3299499"/>
                  <a:gd name="connsiteY20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496877 w 3299499"/>
                  <a:gd name="connsiteY71" fmla="*/ 182950 h 2224519"/>
                  <a:gd name="connsiteX72" fmla="*/ 2674792 w 3299499"/>
                  <a:gd name="connsiteY72" fmla="*/ 311214 h 2224519"/>
                  <a:gd name="connsiteX73" fmla="*/ 2707893 w 3299499"/>
                  <a:gd name="connsiteY73" fmla="*/ 505679 h 2224519"/>
                  <a:gd name="connsiteX74" fmla="*/ 2790644 w 3299499"/>
                  <a:gd name="connsiteY74" fmla="*/ 551192 h 2224519"/>
                  <a:gd name="connsiteX75" fmla="*/ 2732718 w 3299499"/>
                  <a:gd name="connsiteY75" fmla="*/ 447753 h 2224519"/>
                  <a:gd name="connsiteX76" fmla="*/ 2745131 w 3299499"/>
                  <a:gd name="connsiteY76" fmla="*/ 373277 h 2224519"/>
                  <a:gd name="connsiteX77" fmla="*/ 2894083 w 3299499"/>
                  <a:gd name="connsiteY77" fmla="*/ 588430 h 2224519"/>
                  <a:gd name="connsiteX78" fmla="*/ 3035772 w 3299499"/>
                  <a:gd name="connsiteY78" fmla="*/ 684521 h 2224519"/>
                  <a:gd name="connsiteX79" fmla="*/ 2923046 w 3299499"/>
                  <a:gd name="connsiteY79" fmla="*/ 518092 h 2224519"/>
                  <a:gd name="connsiteX80" fmla="*/ 2894083 w 3299499"/>
                  <a:gd name="connsiteY80" fmla="*/ 439478 h 2224519"/>
                  <a:gd name="connsiteX81" fmla="*/ 3022347 w 3299499"/>
                  <a:gd name="connsiteY81" fmla="*/ 600842 h 2224519"/>
                  <a:gd name="connsiteX82" fmla="*/ 3146474 w 3299499"/>
                  <a:gd name="connsiteY82" fmla="*/ 824271 h 2224519"/>
                  <a:gd name="connsiteX83" fmla="*/ 3295297 w 3299499"/>
                  <a:gd name="connsiteY83" fmla="*/ 1254404 h 2224519"/>
                  <a:gd name="connsiteX84" fmla="*/ 3022994 w 3299499"/>
                  <a:gd name="connsiteY84" fmla="*/ 1569182 h 2224519"/>
                  <a:gd name="connsiteX85" fmla="*/ 2712657 w 3299499"/>
                  <a:gd name="connsiteY85" fmla="*/ 1572996 h 2224519"/>
                  <a:gd name="connsiteX86" fmla="*/ 2364994 w 3299499"/>
                  <a:gd name="connsiteY86" fmla="*/ 1739684 h 2224519"/>
                  <a:gd name="connsiteX87" fmla="*/ 1741107 w 3299499"/>
                  <a:gd name="connsiteY87" fmla="*/ 1953996 h 2224519"/>
                  <a:gd name="connsiteX88" fmla="*/ 1783969 w 3299499"/>
                  <a:gd name="connsiteY88" fmla="*/ 1796834 h 2224519"/>
                  <a:gd name="connsiteX89" fmla="*/ 1836357 w 3299499"/>
                  <a:gd name="connsiteY89" fmla="*/ 1606334 h 2224519"/>
                  <a:gd name="connsiteX90" fmla="*/ 2164969 w 3299499"/>
                  <a:gd name="connsiteY90" fmla="*/ 1577759 h 2224519"/>
                  <a:gd name="connsiteX91" fmla="*/ 2050669 w 3299499"/>
                  <a:gd name="connsiteY91" fmla="*/ 1434884 h 2224519"/>
                  <a:gd name="connsiteX92" fmla="*/ 2241169 w 3299499"/>
                  <a:gd name="connsiteY92" fmla="*/ 1339634 h 2224519"/>
                  <a:gd name="connsiteX93" fmla="*/ 2339650 w 3299499"/>
                  <a:gd name="connsiteY93" fmla="*/ 1482143 h 2224519"/>
                  <a:gd name="connsiteX94" fmla="*/ 2331894 w 3299499"/>
                  <a:gd name="connsiteY94" fmla="*/ 1673849 h 2224519"/>
                  <a:gd name="connsiteX95" fmla="*/ 2343788 w 3299499"/>
                  <a:gd name="connsiteY95" fmla="*/ 1428354 h 2224519"/>
                  <a:gd name="connsiteX96" fmla="*/ 2720306 w 3299499"/>
                  <a:gd name="connsiteY96" fmla="*/ 1293883 h 2224519"/>
                  <a:gd name="connsiteX97" fmla="*/ 2888869 w 3299499"/>
                  <a:gd name="connsiteY97" fmla="*/ 1406308 h 2224519"/>
                  <a:gd name="connsiteX98" fmla="*/ 2769954 w 3299499"/>
                  <a:gd name="connsiteY98" fmla="*/ 1300090 h 2224519"/>
                  <a:gd name="connsiteX99" fmla="*/ 2889945 w 3299499"/>
                  <a:gd name="connsiteY99" fmla="*/ 1304227 h 2224519"/>
                  <a:gd name="connsiteX100" fmla="*/ 3067860 w 3299499"/>
                  <a:gd name="connsiteY100" fmla="*/ 1432491 h 2224519"/>
                  <a:gd name="connsiteX101" fmla="*/ 3217093 w 3299499"/>
                  <a:gd name="connsiteY101" fmla="*/ 1277570 h 2224519"/>
                  <a:gd name="connsiteX102" fmla="*/ 3237501 w 3299499"/>
                  <a:gd name="connsiteY102" fmla="*/ 1072524 h 2224519"/>
                  <a:gd name="connsiteX103" fmla="*/ 3071998 w 3299499"/>
                  <a:gd name="connsiteY103" fmla="*/ 1386978 h 2224519"/>
                  <a:gd name="connsiteX104" fmla="*/ 3109236 w 3299499"/>
                  <a:gd name="connsiteY104" fmla="*/ 1312503 h 2224519"/>
                  <a:gd name="connsiteX105" fmla="*/ 2894083 w 3299499"/>
                  <a:gd name="connsiteY105" fmla="*/ 1266989 h 2224519"/>
                  <a:gd name="connsiteX106" fmla="*/ 2794782 w 3299499"/>
                  <a:gd name="connsiteY106" fmla="*/ 1204926 h 2224519"/>
                  <a:gd name="connsiteX107" fmla="*/ 2584069 w 3299499"/>
                  <a:gd name="connsiteY107" fmla="*/ 1239621 h 2224519"/>
                  <a:gd name="connsiteX108" fmla="*/ 2044267 w 3299499"/>
                  <a:gd name="connsiteY108" fmla="*/ 1386634 h 2224519"/>
                  <a:gd name="connsiteX109" fmla="*/ 2005425 w 3299499"/>
                  <a:gd name="connsiteY109" fmla="*/ 1225334 h 2224519"/>
                  <a:gd name="connsiteX110" fmla="*/ 2372137 w 3299499"/>
                  <a:gd name="connsiteY110" fmla="*/ 1108652 h 2224519"/>
                  <a:gd name="connsiteX111" fmla="*/ 2803144 w 3299499"/>
                  <a:gd name="connsiteY111" fmla="*/ 1101508 h 2224519"/>
                  <a:gd name="connsiteX112" fmla="*/ 2560257 w 3299499"/>
                  <a:gd name="connsiteY112" fmla="*/ 820521 h 2224519"/>
                  <a:gd name="connsiteX113" fmla="*/ 2226881 w 3299499"/>
                  <a:gd name="connsiteY113" fmla="*/ 1049121 h 2224519"/>
                  <a:gd name="connsiteX114" fmla="*/ 2105637 w 3299499"/>
                  <a:gd name="connsiteY114" fmla="*/ 967096 h 2224519"/>
                  <a:gd name="connsiteX115" fmla="*/ 1771168 w 3299499"/>
                  <a:gd name="connsiteY115" fmla="*/ 1203194 h 2224519"/>
                  <a:gd name="connsiteX116" fmla="*/ 1666272 w 3299499"/>
                  <a:gd name="connsiteY116" fmla="*/ 1103537 h 2224519"/>
                  <a:gd name="connsiteX117" fmla="*/ 1333340 w 3299499"/>
                  <a:gd name="connsiteY117" fmla="*/ 1505003 h 2224519"/>
                  <a:gd name="connsiteX118" fmla="*/ 1260930 w 3299499"/>
                  <a:gd name="connsiteY118" fmla="*/ 1457024 h 2224519"/>
                  <a:gd name="connsiteX119" fmla="*/ 1613074 w 3299499"/>
                  <a:gd name="connsiteY119" fmla="*/ 1076685 h 2224519"/>
                  <a:gd name="connsiteX120" fmla="*/ 1920715 w 3299499"/>
                  <a:gd name="connsiteY120" fmla="*/ 821267 h 2224519"/>
                  <a:gd name="connsiteX121" fmla="*/ 1829273 w 3299499"/>
                  <a:gd name="connsiteY121" fmla="*/ 817291 h 2224519"/>
                  <a:gd name="connsiteX122" fmla="*/ 1773614 w 3299499"/>
                  <a:gd name="connsiteY122" fmla="*/ 761632 h 2224519"/>
                  <a:gd name="connsiteX123" fmla="*/ 1456874 w 3299499"/>
                  <a:gd name="connsiteY123" fmla="*/ 1004847 h 2224519"/>
                  <a:gd name="connsiteX124" fmla="*/ 1527211 w 3299499"/>
                  <a:gd name="connsiteY124" fmla="*/ 753639 h 2224519"/>
                  <a:gd name="connsiteX125" fmla="*/ 1421703 w 3299499"/>
                  <a:gd name="connsiteY125" fmla="*/ 834026 h 2224519"/>
                  <a:gd name="connsiteX126" fmla="*/ 1512138 w 3299499"/>
                  <a:gd name="connsiteY126" fmla="*/ 834026 h 2224519"/>
                  <a:gd name="connsiteX127" fmla="*/ 1371461 w 3299499"/>
                  <a:gd name="connsiteY127" fmla="*/ 1019920 h 2224519"/>
                  <a:gd name="connsiteX128" fmla="*/ 1115228 w 3299499"/>
                  <a:gd name="connsiteY128" fmla="*/ 1246008 h 2224519"/>
                  <a:gd name="connsiteX129" fmla="*/ 907141 w 3299499"/>
                  <a:gd name="connsiteY129" fmla="*/ 1537410 h 2224519"/>
                  <a:gd name="connsiteX130" fmla="*/ 858995 w 3299499"/>
                  <a:gd name="connsiteY130" fmla="*/ 1612773 h 2224519"/>
                  <a:gd name="connsiteX131" fmla="*/ 1009720 w 3299499"/>
                  <a:gd name="connsiteY131" fmla="*/ 1909199 h 2224519"/>
                  <a:gd name="connsiteX132" fmla="*/ 1100156 w 3299499"/>
                  <a:gd name="connsiteY132" fmla="*/ 1889102 h 2224519"/>
                  <a:gd name="connsiteX133" fmla="*/ 1243117 w 3299499"/>
                  <a:gd name="connsiteY133" fmla="*/ 1429806 h 2224519"/>
                  <a:gd name="connsiteX134" fmla="*/ 1356169 w 3299499"/>
                  <a:gd name="connsiteY134" fmla="*/ 1501105 h 2224519"/>
                  <a:gd name="connsiteX135" fmla="*/ 1352194 w 3299499"/>
                  <a:gd name="connsiteY135" fmla="*/ 1596520 h 2224519"/>
                  <a:gd name="connsiteX136" fmla="*/ 1324384 w 3299499"/>
                  <a:gd name="connsiteY136" fmla="*/ 1770376 h 2224519"/>
                  <a:gd name="connsiteX137" fmla="*/ 1416465 w 3299499"/>
                  <a:gd name="connsiteY137" fmla="*/ 1910842 h 2224519"/>
                  <a:gd name="connsiteX138" fmla="*/ 1340269 w 3299499"/>
                  <a:gd name="connsiteY138" fmla="*/ 1640250 h 2224519"/>
                  <a:gd name="connsiteX139" fmla="*/ 1606637 w 3299499"/>
                  <a:gd name="connsiteY139" fmla="*/ 1513030 h 2224519"/>
                  <a:gd name="connsiteX140" fmla="*/ 1723643 w 3299499"/>
                  <a:gd name="connsiteY140" fmla="*/ 1293596 h 2224519"/>
                  <a:gd name="connsiteX141" fmla="*/ 1989073 w 3299499"/>
                  <a:gd name="connsiteY141" fmla="*/ 1262840 h 2224519"/>
                  <a:gd name="connsiteX142" fmla="*/ 1885956 w 3299499"/>
                  <a:gd name="connsiteY142" fmla="*/ 1550615 h 2224519"/>
                  <a:gd name="connsiteX143" fmla="*/ 1755393 w 3299499"/>
                  <a:gd name="connsiteY143" fmla="*/ 1719046 h 2224519"/>
                  <a:gd name="connsiteX144" fmla="*/ 1596312 w 3299499"/>
                  <a:gd name="connsiteY144" fmla="*/ 2013962 h 2224519"/>
                  <a:gd name="connsiteX145" fmla="*/ 1574831 w 3299499"/>
                  <a:gd name="connsiteY145" fmla="*/ 1921749 h 2224519"/>
                  <a:gd name="connsiteX146" fmla="*/ 1471464 w 3299499"/>
                  <a:gd name="connsiteY146" fmla="*/ 2065646 h 2224519"/>
                  <a:gd name="connsiteX147" fmla="*/ 1582781 w 3299499"/>
                  <a:gd name="connsiteY147" fmla="*/ 2133232 h 2224519"/>
                  <a:gd name="connsiteX148" fmla="*/ 1451584 w 3299499"/>
                  <a:gd name="connsiteY148" fmla="*/ 2200818 h 2224519"/>
                  <a:gd name="connsiteX149" fmla="*/ 1228948 w 3299499"/>
                  <a:gd name="connsiteY149" fmla="*/ 2208769 h 2224519"/>
                  <a:gd name="connsiteX150" fmla="*/ 982457 w 3299499"/>
                  <a:gd name="connsiteY150" fmla="*/ 2216722 h 2224519"/>
                  <a:gd name="connsiteX151" fmla="*/ 966555 w 3299499"/>
                  <a:gd name="connsiteY151" fmla="*/ 2137207 h 2224519"/>
                  <a:gd name="connsiteX152" fmla="*/ 1197143 w 3299499"/>
                  <a:gd name="connsiteY152" fmla="*/ 2161061 h 2224519"/>
                  <a:gd name="connsiteX153" fmla="*/ 1324364 w 3299499"/>
                  <a:gd name="connsiteY153" fmla="*/ 2141182 h 2224519"/>
                  <a:gd name="connsiteX154" fmla="*/ 1280632 w 3299499"/>
                  <a:gd name="connsiteY154" fmla="*/ 1954329 h 2224519"/>
                  <a:gd name="connsiteX155" fmla="*/ 1407852 w 3299499"/>
                  <a:gd name="connsiteY155" fmla="*/ 1926500 h 2224519"/>
                  <a:gd name="connsiteX156" fmla="*/ 1247453 w 3299499"/>
                  <a:gd name="connsiteY156" fmla="*/ 1884840 h 2224519"/>
                  <a:gd name="connsiteX157" fmla="*/ 1182614 w 3299499"/>
                  <a:gd name="connsiteY157" fmla="*/ 2054900 h 2224519"/>
                  <a:gd name="connsiteX158" fmla="*/ 1024793 w 3299499"/>
                  <a:gd name="connsiteY158" fmla="*/ 2120214 h 2224519"/>
                  <a:gd name="connsiteX159" fmla="*/ 884116 w 3299499"/>
                  <a:gd name="connsiteY159" fmla="*/ 1758474 h 2224519"/>
                  <a:gd name="connsiteX160" fmla="*/ 843922 w 3299499"/>
                  <a:gd name="connsiteY160" fmla="*/ 2069973 h 2224519"/>
                  <a:gd name="connsiteX161" fmla="*/ 703246 w 3299499"/>
                  <a:gd name="connsiteY161" fmla="*/ 1657991 h 2224519"/>
                  <a:gd name="connsiteX162" fmla="*/ 803729 w 3299499"/>
                  <a:gd name="connsiteY162" fmla="*/ 1406782 h 2224519"/>
                  <a:gd name="connsiteX163" fmla="*/ 884115 w 3299499"/>
                  <a:gd name="connsiteY163" fmla="*/ 1246008 h 2224519"/>
                  <a:gd name="connsiteX164" fmla="*/ 1160446 w 3299499"/>
                  <a:gd name="connsiteY164" fmla="*/ 1125427 h 2224519"/>
                  <a:gd name="connsiteX165" fmla="*/ 1637744 w 3299499"/>
                  <a:gd name="connsiteY165" fmla="*/ 648131 h 2224519"/>
                  <a:gd name="connsiteX166" fmla="*/ 1763348 w 3299499"/>
                  <a:gd name="connsiteY166" fmla="*/ 336632 h 2224519"/>
                  <a:gd name="connsiteX167" fmla="*/ 1642768 w 3299499"/>
                  <a:gd name="connsiteY167" fmla="*/ 376825 h 2224519"/>
                  <a:gd name="connsiteX168" fmla="*/ 1451848 w 3299499"/>
                  <a:gd name="connsiteY168" fmla="*/ 658179 h 2224519"/>
                  <a:gd name="connsiteX169" fmla="*/ 1170498 w 3299499"/>
                  <a:gd name="connsiteY169" fmla="*/ 497404 h 2224519"/>
                  <a:gd name="connsiteX170" fmla="*/ 1200641 w 3299499"/>
                  <a:gd name="connsiteY170" fmla="*/ 633056 h 2224519"/>
                  <a:gd name="connsiteX171" fmla="*/ 1115230 w 3299499"/>
                  <a:gd name="connsiteY171" fmla="*/ 869194 h 2224519"/>
                  <a:gd name="connsiteX172" fmla="*/ 1100158 w 3299499"/>
                  <a:gd name="connsiteY172" fmla="*/ 1004845 h 2224519"/>
                  <a:gd name="connsiteX173" fmla="*/ 904215 w 3299499"/>
                  <a:gd name="connsiteY173" fmla="*/ 1014893 h 2224519"/>
                  <a:gd name="connsiteX174" fmla="*/ 929336 w 3299499"/>
                  <a:gd name="connsiteY174" fmla="*/ 1175667 h 2224519"/>
                  <a:gd name="connsiteX175" fmla="*/ 708272 w 3299499"/>
                  <a:gd name="connsiteY175" fmla="*/ 984749 h 2224519"/>
                  <a:gd name="connsiteX176" fmla="*/ 607789 w 3299499"/>
                  <a:gd name="connsiteY176" fmla="*/ 914411 h 2224519"/>
                  <a:gd name="connsiteX177" fmla="*/ 809594 w 3299499"/>
                  <a:gd name="connsiteY177" fmla="*/ 1313832 h 2224519"/>
                  <a:gd name="connsiteX178" fmla="*/ 512330 w 3299499"/>
                  <a:gd name="connsiteY178" fmla="*/ 1356538 h 2224519"/>
                  <a:gd name="connsiteX179" fmla="*/ 647983 w 3299499"/>
                  <a:gd name="connsiteY179" fmla="*/ 1874028 h 2224519"/>
                  <a:gd name="connsiteX180" fmla="*/ 537449 w 3299499"/>
                  <a:gd name="connsiteY180" fmla="*/ 1798666 h 2224519"/>
                  <a:gd name="connsiteX181" fmla="*/ 391749 w 3299499"/>
                  <a:gd name="connsiteY181" fmla="*/ 1733351 h 2224519"/>
                  <a:gd name="connsiteX182" fmla="*/ 230975 w 3299499"/>
                  <a:gd name="connsiteY182" fmla="*/ 1436924 h 2224519"/>
                  <a:gd name="connsiteX183" fmla="*/ 356580 w 3299499"/>
                  <a:gd name="connsiteY183" fmla="*/ 1668037 h 2224519"/>
                  <a:gd name="connsiteX184" fmla="*/ 431942 w 3299499"/>
                  <a:gd name="connsiteY184" fmla="*/ 1833835 h 2224519"/>
                  <a:gd name="connsiteX185" fmla="*/ 527402 w 3299499"/>
                  <a:gd name="connsiteY185" fmla="*/ 1874028 h 2224519"/>
                  <a:gd name="connsiteX186" fmla="*/ 507305 w 3299499"/>
                  <a:gd name="connsiteY186" fmla="*/ 1989585 h 2224519"/>
                  <a:gd name="connsiteX187" fmla="*/ 311362 w 3299499"/>
                  <a:gd name="connsiteY187" fmla="*/ 2180503 h 2224519"/>
                  <a:gd name="connsiteX188" fmla="*/ 250235 w 3299499"/>
                  <a:gd name="connsiteY188" fmla="*/ 2142821 h 2224519"/>
                  <a:gd name="connsiteX189" fmla="*/ 220927 w 3299499"/>
                  <a:gd name="connsiteY189" fmla="*/ 1989584 h 2224519"/>
                  <a:gd name="connsiteX190" fmla="*/ 120444 w 3299499"/>
                  <a:gd name="connsiteY190" fmla="*/ 1909197 h 2224519"/>
                  <a:gd name="connsiteX191" fmla="*/ 65177 w 3299499"/>
                  <a:gd name="connsiteY191" fmla="*/ 1869004 h 2224519"/>
                  <a:gd name="connsiteX192" fmla="*/ 80251 w 3299499"/>
                  <a:gd name="connsiteY192" fmla="*/ 1673060 h 2224519"/>
                  <a:gd name="connsiteX193" fmla="*/ 205854 w 3299499"/>
                  <a:gd name="connsiteY193" fmla="*/ 1813738 h 2224519"/>
                  <a:gd name="connsiteX194" fmla="*/ 301314 w 3299499"/>
                  <a:gd name="connsiteY194" fmla="*/ 1974512 h 2224519"/>
                  <a:gd name="connsiteX195" fmla="*/ 326435 w 3299499"/>
                  <a:gd name="connsiteY195" fmla="*/ 1863979 h 2224519"/>
                  <a:gd name="connsiteX196" fmla="*/ 175710 w 3299499"/>
                  <a:gd name="connsiteY196" fmla="*/ 1517311 h 2224519"/>
                  <a:gd name="connsiteX197" fmla="*/ 150589 w 3299499"/>
                  <a:gd name="connsiteY197" fmla="*/ 1482143 h 2224519"/>
                  <a:gd name="connsiteX198" fmla="*/ 30008 w 3299499"/>
                  <a:gd name="connsiteY198" fmla="*/ 1642916 h 2224519"/>
                  <a:gd name="connsiteX199" fmla="*/ 19959 w 3299499"/>
                  <a:gd name="connsiteY199" fmla="*/ 1798665 h 2224519"/>
                  <a:gd name="connsiteX200" fmla="*/ 75227 w 3299499"/>
                  <a:gd name="connsiteY200" fmla="*/ 1301271 h 2224519"/>
                  <a:gd name="connsiteX201" fmla="*/ 175709 w 3299499"/>
                  <a:gd name="connsiteY201" fmla="*/ 1341465 h 2224519"/>
                  <a:gd name="connsiteX202" fmla="*/ 170685 w 3299499"/>
                  <a:gd name="connsiteY202" fmla="*/ 1125426 h 2224519"/>
                  <a:gd name="connsiteX203" fmla="*/ 95322 w 3299499"/>
                  <a:gd name="connsiteY203" fmla="*/ 1235957 h 2224519"/>
                  <a:gd name="connsiteX204" fmla="*/ 180733 w 3299499"/>
                  <a:gd name="connsiteY204" fmla="*/ 1045039 h 2224519"/>
                  <a:gd name="connsiteX205" fmla="*/ 276193 w 3299499"/>
                  <a:gd name="connsiteY205" fmla="*/ 864168 h 2224519"/>
                  <a:gd name="connsiteX206" fmla="*/ 471298 w 3299499"/>
                  <a:gd name="connsiteY20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496877 w 3299499"/>
                  <a:gd name="connsiteY71" fmla="*/ 182950 h 2224519"/>
                  <a:gd name="connsiteX72" fmla="*/ 2807194 w 3299499"/>
                  <a:gd name="connsiteY72" fmla="*/ 360865 h 2224519"/>
                  <a:gd name="connsiteX73" fmla="*/ 2707893 w 3299499"/>
                  <a:gd name="connsiteY73" fmla="*/ 505679 h 2224519"/>
                  <a:gd name="connsiteX74" fmla="*/ 2790644 w 3299499"/>
                  <a:gd name="connsiteY74" fmla="*/ 551192 h 2224519"/>
                  <a:gd name="connsiteX75" fmla="*/ 2732718 w 3299499"/>
                  <a:gd name="connsiteY75" fmla="*/ 447753 h 2224519"/>
                  <a:gd name="connsiteX76" fmla="*/ 2745131 w 3299499"/>
                  <a:gd name="connsiteY76" fmla="*/ 373277 h 2224519"/>
                  <a:gd name="connsiteX77" fmla="*/ 2894083 w 3299499"/>
                  <a:gd name="connsiteY77" fmla="*/ 588430 h 2224519"/>
                  <a:gd name="connsiteX78" fmla="*/ 3035772 w 3299499"/>
                  <a:gd name="connsiteY78" fmla="*/ 684521 h 2224519"/>
                  <a:gd name="connsiteX79" fmla="*/ 2923046 w 3299499"/>
                  <a:gd name="connsiteY79" fmla="*/ 518092 h 2224519"/>
                  <a:gd name="connsiteX80" fmla="*/ 2894083 w 3299499"/>
                  <a:gd name="connsiteY80" fmla="*/ 439478 h 2224519"/>
                  <a:gd name="connsiteX81" fmla="*/ 3022347 w 3299499"/>
                  <a:gd name="connsiteY81" fmla="*/ 600842 h 2224519"/>
                  <a:gd name="connsiteX82" fmla="*/ 3146474 w 3299499"/>
                  <a:gd name="connsiteY82" fmla="*/ 824271 h 2224519"/>
                  <a:gd name="connsiteX83" fmla="*/ 3295297 w 3299499"/>
                  <a:gd name="connsiteY83" fmla="*/ 1254404 h 2224519"/>
                  <a:gd name="connsiteX84" fmla="*/ 3022994 w 3299499"/>
                  <a:gd name="connsiteY84" fmla="*/ 1569182 h 2224519"/>
                  <a:gd name="connsiteX85" fmla="*/ 2712657 w 3299499"/>
                  <a:gd name="connsiteY85" fmla="*/ 1572996 h 2224519"/>
                  <a:gd name="connsiteX86" fmla="*/ 2364994 w 3299499"/>
                  <a:gd name="connsiteY86" fmla="*/ 1739684 h 2224519"/>
                  <a:gd name="connsiteX87" fmla="*/ 1741107 w 3299499"/>
                  <a:gd name="connsiteY87" fmla="*/ 1953996 h 2224519"/>
                  <a:gd name="connsiteX88" fmla="*/ 1783969 w 3299499"/>
                  <a:gd name="connsiteY88" fmla="*/ 1796834 h 2224519"/>
                  <a:gd name="connsiteX89" fmla="*/ 1836357 w 3299499"/>
                  <a:gd name="connsiteY89" fmla="*/ 1606334 h 2224519"/>
                  <a:gd name="connsiteX90" fmla="*/ 2164969 w 3299499"/>
                  <a:gd name="connsiteY90" fmla="*/ 1577759 h 2224519"/>
                  <a:gd name="connsiteX91" fmla="*/ 2050669 w 3299499"/>
                  <a:gd name="connsiteY91" fmla="*/ 1434884 h 2224519"/>
                  <a:gd name="connsiteX92" fmla="*/ 2241169 w 3299499"/>
                  <a:gd name="connsiteY92" fmla="*/ 1339634 h 2224519"/>
                  <a:gd name="connsiteX93" fmla="*/ 2339650 w 3299499"/>
                  <a:gd name="connsiteY93" fmla="*/ 1482143 h 2224519"/>
                  <a:gd name="connsiteX94" fmla="*/ 2331894 w 3299499"/>
                  <a:gd name="connsiteY94" fmla="*/ 1673849 h 2224519"/>
                  <a:gd name="connsiteX95" fmla="*/ 2343788 w 3299499"/>
                  <a:gd name="connsiteY95" fmla="*/ 1428354 h 2224519"/>
                  <a:gd name="connsiteX96" fmla="*/ 2720306 w 3299499"/>
                  <a:gd name="connsiteY96" fmla="*/ 1293883 h 2224519"/>
                  <a:gd name="connsiteX97" fmla="*/ 2888869 w 3299499"/>
                  <a:gd name="connsiteY97" fmla="*/ 1406308 h 2224519"/>
                  <a:gd name="connsiteX98" fmla="*/ 2769954 w 3299499"/>
                  <a:gd name="connsiteY98" fmla="*/ 1300090 h 2224519"/>
                  <a:gd name="connsiteX99" fmla="*/ 2889945 w 3299499"/>
                  <a:gd name="connsiteY99" fmla="*/ 1304227 h 2224519"/>
                  <a:gd name="connsiteX100" fmla="*/ 3067860 w 3299499"/>
                  <a:gd name="connsiteY100" fmla="*/ 1432491 h 2224519"/>
                  <a:gd name="connsiteX101" fmla="*/ 3217093 w 3299499"/>
                  <a:gd name="connsiteY101" fmla="*/ 1277570 h 2224519"/>
                  <a:gd name="connsiteX102" fmla="*/ 3237501 w 3299499"/>
                  <a:gd name="connsiteY102" fmla="*/ 1072524 h 2224519"/>
                  <a:gd name="connsiteX103" fmla="*/ 3071998 w 3299499"/>
                  <a:gd name="connsiteY103" fmla="*/ 1386978 h 2224519"/>
                  <a:gd name="connsiteX104" fmla="*/ 3109236 w 3299499"/>
                  <a:gd name="connsiteY104" fmla="*/ 1312503 h 2224519"/>
                  <a:gd name="connsiteX105" fmla="*/ 2894083 w 3299499"/>
                  <a:gd name="connsiteY105" fmla="*/ 1266989 h 2224519"/>
                  <a:gd name="connsiteX106" fmla="*/ 2794782 w 3299499"/>
                  <a:gd name="connsiteY106" fmla="*/ 1204926 h 2224519"/>
                  <a:gd name="connsiteX107" fmla="*/ 2584069 w 3299499"/>
                  <a:gd name="connsiteY107" fmla="*/ 1239621 h 2224519"/>
                  <a:gd name="connsiteX108" fmla="*/ 2044267 w 3299499"/>
                  <a:gd name="connsiteY108" fmla="*/ 1386634 h 2224519"/>
                  <a:gd name="connsiteX109" fmla="*/ 2005425 w 3299499"/>
                  <a:gd name="connsiteY109" fmla="*/ 1225334 h 2224519"/>
                  <a:gd name="connsiteX110" fmla="*/ 2372137 w 3299499"/>
                  <a:gd name="connsiteY110" fmla="*/ 1108652 h 2224519"/>
                  <a:gd name="connsiteX111" fmla="*/ 2803144 w 3299499"/>
                  <a:gd name="connsiteY111" fmla="*/ 1101508 h 2224519"/>
                  <a:gd name="connsiteX112" fmla="*/ 2560257 w 3299499"/>
                  <a:gd name="connsiteY112" fmla="*/ 820521 h 2224519"/>
                  <a:gd name="connsiteX113" fmla="*/ 2226881 w 3299499"/>
                  <a:gd name="connsiteY113" fmla="*/ 1049121 h 2224519"/>
                  <a:gd name="connsiteX114" fmla="*/ 2105637 w 3299499"/>
                  <a:gd name="connsiteY114" fmla="*/ 967096 h 2224519"/>
                  <a:gd name="connsiteX115" fmla="*/ 1771168 w 3299499"/>
                  <a:gd name="connsiteY115" fmla="*/ 1203194 h 2224519"/>
                  <a:gd name="connsiteX116" fmla="*/ 1666272 w 3299499"/>
                  <a:gd name="connsiteY116" fmla="*/ 1103537 h 2224519"/>
                  <a:gd name="connsiteX117" fmla="*/ 1333340 w 3299499"/>
                  <a:gd name="connsiteY117" fmla="*/ 1505003 h 2224519"/>
                  <a:gd name="connsiteX118" fmla="*/ 1260930 w 3299499"/>
                  <a:gd name="connsiteY118" fmla="*/ 1457024 h 2224519"/>
                  <a:gd name="connsiteX119" fmla="*/ 1613074 w 3299499"/>
                  <a:gd name="connsiteY119" fmla="*/ 1076685 h 2224519"/>
                  <a:gd name="connsiteX120" fmla="*/ 1920715 w 3299499"/>
                  <a:gd name="connsiteY120" fmla="*/ 821267 h 2224519"/>
                  <a:gd name="connsiteX121" fmla="*/ 1829273 w 3299499"/>
                  <a:gd name="connsiteY121" fmla="*/ 817291 h 2224519"/>
                  <a:gd name="connsiteX122" fmla="*/ 1773614 w 3299499"/>
                  <a:gd name="connsiteY122" fmla="*/ 761632 h 2224519"/>
                  <a:gd name="connsiteX123" fmla="*/ 1456874 w 3299499"/>
                  <a:gd name="connsiteY123" fmla="*/ 1004847 h 2224519"/>
                  <a:gd name="connsiteX124" fmla="*/ 1527211 w 3299499"/>
                  <a:gd name="connsiteY124" fmla="*/ 753639 h 2224519"/>
                  <a:gd name="connsiteX125" fmla="*/ 1421703 w 3299499"/>
                  <a:gd name="connsiteY125" fmla="*/ 834026 h 2224519"/>
                  <a:gd name="connsiteX126" fmla="*/ 1512138 w 3299499"/>
                  <a:gd name="connsiteY126" fmla="*/ 834026 h 2224519"/>
                  <a:gd name="connsiteX127" fmla="*/ 1371461 w 3299499"/>
                  <a:gd name="connsiteY127" fmla="*/ 1019920 h 2224519"/>
                  <a:gd name="connsiteX128" fmla="*/ 1115228 w 3299499"/>
                  <a:gd name="connsiteY128" fmla="*/ 1246008 h 2224519"/>
                  <a:gd name="connsiteX129" fmla="*/ 907141 w 3299499"/>
                  <a:gd name="connsiteY129" fmla="*/ 1537410 h 2224519"/>
                  <a:gd name="connsiteX130" fmla="*/ 858995 w 3299499"/>
                  <a:gd name="connsiteY130" fmla="*/ 1612773 h 2224519"/>
                  <a:gd name="connsiteX131" fmla="*/ 1009720 w 3299499"/>
                  <a:gd name="connsiteY131" fmla="*/ 1909199 h 2224519"/>
                  <a:gd name="connsiteX132" fmla="*/ 1100156 w 3299499"/>
                  <a:gd name="connsiteY132" fmla="*/ 1889102 h 2224519"/>
                  <a:gd name="connsiteX133" fmla="*/ 1243117 w 3299499"/>
                  <a:gd name="connsiteY133" fmla="*/ 1429806 h 2224519"/>
                  <a:gd name="connsiteX134" fmla="*/ 1356169 w 3299499"/>
                  <a:gd name="connsiteY134" fmla="*/ 1501105 h 2224519"/>
                  <a:gd name="connsiteX135" fmla="*/ 1352194 w 3299499"/>
                  <a:gd name="connsiteY135" fmla="*/ 1596520 h 2224519"/>
                  <a:gd name="connsiteX136" fmla="*/ 1324384 w 3299499"/>
                  <a:gd name="connsiteY136" fmla="*/ 1770376 h 2224519"/>
                  <a:gd name="connsiteX137" fmla="*/ 1416465 w 3299499"/>
                  <a:gd name="connsiteY137" fmla="*/ 1910842 h 2224519"/>
                  <a:gd name="connsiteX138" fmla="*/ 1340269 w 3299499"/>
                  <a:gd name="connsiteY138" fmla="*/ 1640250 h 2224519"/>
                  <a:gd name="connsiteX139" fmla="*/ 1606637 w 3299499"/>
                  <a:gd name="connsiteY139" fmla="*/ 1513030 h 2224519"/>
                  <a:gd name="connsiteX140" fmla="*/ 1723643 w 3299499"/>
                  <a:gd name="connsiteY140" fmla="*/ 1293596 h 2224519"/>
                  <a:gd name="connsiteX141" fmla="*/ 1989073 w 3299499"/>
                  <a:gd name="connsiteY141" fmla="*/ 1262840 h 2224519"/>
                  <a:gd name="connsiteX142" fmla="*/ 1885956 w 3299499"/>
                  <a:gd name="connsiteY142" fmla="*/ 1550615 h 2224519"/>
                  <a:gd name="connsiteX143" fmla="*/ 1755393 w 3299499"/>
                  <a:gd name="connsiteY143" fmla="*/ 1719046 h 2224519"/>
                  <a:gd name="connsiteX144" fmla="*/ 1596312 w 3299499"/>
                  <a:gd name="connsiteY144" fmla="*/ 2013962 h 2224519"/>
                  <a:gd name="connsiteX145" fmla="*/ 1574831 w 3299499"/>
                  <a:gd name="connsiteY145" fmla="*/ 1921749 h 2224519"/>
                  <a:gd name="connsiteX146" fmla="*/ 1471464 w 3299499"/>
                  <a:gd name="connsiteY146" fmla="*/ 2065646 h 2224519"/>
                  <a:gd name="connsiteX147" fmla="*/ 1582781 w 3299499"/>
                  <a:gd name="connsiteY147" fmla="*/ 2133232 h 2224519"/>
                  <a:gd name="connsiteX148" fmla="*/ 1451584 w 3299499"/>
                  <a:gd name="connsiteY148" fmla="*/ 2200818 h 2224519"/>
                  <a:gd name="connsiteX149" fmla="*/ 1228948 w 3299499"/>
                  <a:gd name="connsiteY149" fmla="*/ 2208769 h 2224519"/>
                  <a:gd name="connsiteX150" fmla="*/ 982457 w 3299499"/>
                  <a:gd name="connsiteY150" fmla="*/ 2216722 h 2224519"/>
                  <a:gd name="connsiteX151" fmla="*/ 966555 w 3299499"/>
                  <a:gd name="connsiteY151" fmla="*/ 2137207 h 2224519"/>
                  <a:gd name="connsiteX152" fmla="*/ 1197143 w 3299499"/>
                  <a:gd name="connsiteY152" fmla="*/ 2161061 h 2224519"/>
                  <a:gd name="connsiteX153" fmla="*/ 1324364 w 3299499"/>
                  <a:gd name="connsiteY153" fmla="*/ 2141182 h 2224519"/>
                  <a:gd name="connsiteX154" fmla="*/ 1280632 w 3299499"/>
                  <a:gd name="connsiteY154" fmla="*/ 1954329 h 2224519"/>
                  <a:gd name="connsiteX155" fmla="*/ 1407852 w 3299499"/>
                  <a:gd name="connsiteY155" fmla="*/ 1926500 h 2224519"/>
                  <a:gd name="connsiteX156" fmla="*/ 1247453 w 3299499"/>
                  <a:gd name="connsiteY156" fmla="*/ 1884840 h 2224519"/>
                  <a:gd name="connsiteX157" fmla="*/ 1182614 w 3299499"/>
                  <a:gd name="connsiteY157" fmla="*/ 2054900 h 2224519"/>
                  <a:gd name="connsiteX158" fmla="*/ 1024793 w 3299499"/>
                  <a:gd name="connsiteY158" fmla="*/ 2120214 h 2224519"/>
                  <a:gd name="connsiteX159" fmla="*/ 884116 w 3299499"/>
                  <a:gd name="connsiteY159" fmla="*/ 1758474 h 2224519"/>
                  <a:gd name="connsiteX160" fmla="*/ 843922 w 3299499"/>
                  <a:gd name="connsiteY160" fmla="*/ 2069973 h 2224519"/>
                  <a:gd name="connsiteX161" fmla="*/ 703246 w 3299499"/>
                  <a:gd name="connsiteY161" fmla="*/ 1657991 h 2224519"/>
                  <a:gd name="connsiteX162" fmla="*/ 803729 w 3299499"/>
                  <a:gd name="connsiteY162" fmla="*/ 1406782 h 2224519"/>
                  <a:gd name="connsiteX163" fmla="*/ 884115 w 3299499"/>
                  <a:gd name="connsiteY163" fmla="*/ 1246008 h 2224519"/>
                  <a:gd name="connsiteX164" fmla="*/ 1160446 w 3299499"/>
                  <a:gd name="connsiteY164" fmla="*/ 1125427 h 2224519"/>
                  <a:gd name="connsiteX165" fmla="*/ 1637744 w 3299499"/>
                  <a:gd name="connsiteY165" fmla="*/ 648131 h 2224519"/>
                  <a:gd name="connsiteX166" fmla="*/ 1763348 w 3299499"/>
                  <a:gd name="connsiteY166" fmla="*/ 336632 h 2224519"/>
                  <a:gd name="connsiteX167" fmla="*/ 1642768 w 3299499"/>
                  <a:gd name="connsiteY167" fmla="*/ 376825 h 2224519"/>
                  <a:gd name="connsiteX168" fmla="*/ 1451848 w 3299499"/>
                  <a:gd name="connsiteY168" fmla="*/ 658179 h 2224519"/>
                  <a:gd name="connsiteX169" fmla="*/ 1170498 w 3299499"/>
                  <a:gd name="connsiteY169" fmla="*/ 497404 h 2224519"/>
                  <a:gd name="connsiteX170" fmla="*/ 1200641 w 3299499"/>
                  <a:gd name="connsiteY170" fmla="*/ 633056 h 2224519"/>
                  <a:gd name="connsiteX171" fmla="*/ 1115230 w 3299499"/>
                  <a:gd name="connsiteY171" fmla="*/ 869194 h 2224519"/>
                  <a:gd name="connsiteX172" fmla="*/ 1100158 w 3299499"/>
                  <a:gd name="connsiteY172" fmla="*/ 1004845 h 2224519"/>
                  <a:gd name="connsiteX173" fmla="*/ 904215 w 3299499"/>
                  <a:gd name="connsiteY173" fmla="*/ 1014893 h 2224519"/>
                  <a:gd name="connsiteX174" fmla="*/ 929336 w 3299499"/>
                  <a:gd name="connsiteY174" fmla="*/ 1175667 h 2224519"/>
                  <a:gd name="connsiteX175" fmla="*/ 708272 w 3299499"/>
                  <a:gd name="connsiteY175" fmla="*/ 984749 h 2224519"/>
                  <a:gd name="connsiteX176" fmla="*/ 607789 w 3299499"/>
                  <a:gd name="connsiteY176" fmla="*/ 914411 h 2224519"/>
                  <a:gd name="connsiteX177" fmla="*/ 809594 w 3299499"/>
                  <a:gd name="connsiteY177" fmla="*/ 1313832 h 2224519"/>
                  <a:gd name="connsiteX178" fmla="*/ 512330 w 3299499"/>
                  <a:gd name="connsiteY178" fmla="*/ 1356538 h 2224519"/>
                  <a:gd name="connsiteX179" fmla="*/ 647983 w 3299499"/>
                  <a:gd name="connsiteY179" fmla="*/ 1874028 h 2224519"/>
                  <a:gd name="connsiteX180" fmla="*/ 537449 w 3299499"/>
                  <a:gd name="connsiteY180" fmla="*/ 1798666 h 2224519"/>
                  <a:gd name="connsiteX181" fmla="*/ 391749 w 3299499"/>
                  <a:gd name="connsiteY181" fmla="*/ 1733351 h 2224519"/>
                  <a:gd name="connsiteX182" fmla="*/ 230975 w 3299499"/>
                  <a:gd name="connsiteY182" fmla="*/ 1436924 h 2224519"/>
                  <a:gd name="connsiteX183" fmla="*/ 356580 w 3299499"/>
                  <a:gd name="connsiteY183" fmla="*/ 1668037 h 2224519"/>
                  <a:gd name="connsiteX184" fmla="*/ 431942 w 3299499"/>
                  <a:gd name="connsiteY184" fmla="*/ 1833835 h 2224519"/>
                  <a:gd name="connsiteX185" fmla="*/ 527402 w 3299499"/>
                  <a:gd name="connsiteY185" fmla="*/ 1874028 h 2224519"/>
                  <a:gd name="connsiteX186" fmla="*/ 507305 w 3299499"/>
                  <a:gd name="connsiteY186" fmla="*/ 1989585 h 2224519"/>
                  <a:gd name="connsiteX187" fmla="*/ 311362 w 3299499"/>
                  <a:gd name="connsiteY187" fmla="*/ 2180503 h 2224519"/>
                  <a:gd name="connsiteX188" fmla="*/ 250235 w 3299499"/>
                  <a:gd name="connsiteY188" fmla="*/ 2142821 h 2224519"/>
                  <a:gd name="connsiteX189" fmla="*/ 220927 w 3299499"/>
                  <a:gd name="connsiteY189" fmla="*/ 1989584 h 2224519"/>
                  <a:gd name="connsiteX190" fmla="*/ 120444 w 3299499"/>
                  <a:gd name="connsiteY190" fmla="*/ 1909197 h 2224519"/>
                  <a:gd name="connsiteX191" fmla="*/ 65177 w 3299499"/>
                  <a:gd name="connsiteY191" fmla="*/ 1869004 h 2224519"/>
                  <a:gd name="connsiteX192" fmla="*/ 80251 w 3299499"/>
                  <a:gd name="connsiteY192" fmla="*/ 1673060 h 2224519"/>
                  <a:gd name="connsiteX193" fmla="*/ 205854 w 3299499"/>
                  <a:gd name="connsiteY193" fmla="*/ 1813738 h 2224519"/>
                  <a:gd name="connsiteX194" fmla="*/ 301314 w 3299499"/>
                  <a:gd name="connsiteY194" fmla="*/ 1974512 h 2224519"/>
                  <a:gd name="connsiteX195" fmla="*/ 326435 w 3299499"/>
                  <a:gd name="connsiteY195" fmla="*/ 1863979 h 2224519"/>
                  <a:gd name="connsiteX196" fmla="*/ 175710 w 3299499"/>
                  <a:gd name="connsiteY196" fmla="*/ 1517311 h 2224519"/>
                  <a:gd name="connsiteX197" fmla="*/ 150589 w 3299499"/>
                  <a:gd name="connsiteY197" fmla="*/ 1482143 h 2224519"/>
                  <a:gd name="connsiteX198" fmla="*/ 30008 w 3299499"/>
                  <a:gd name="connsiteY198" fmla="*/ 1642916 h 2224519"/>
                  <a:gd name="connsiteX199" fmla="*/ 19959 w 3299499"/>
                  <a:gd name="connsiteY199" fmla="*/ 1798665 h 2224519"/>
                  <a:gd name="connsiteX200" fmla="*/ 75227 w 3299499"/>
                  <a:gd name="connsiteY200" fmla="*/ 1301271 h 2224519"/>
                  <a:gd name="connsiteX201" fmla="*/ 175709 w 3299499"/>
                  <a:gd name="connsiteY201" fmla="*/ 1341465 h 2224519"/>
                  <a:gd name="connsiteX202" fmla="*/ 170685 w 3299499"/>
                  <a:gd name="connsiteY202" fmla="*/ 1125426 h 2224519"/>
                  <a:gd name="connsiteX203" fmla="*/ 95322 w 3299499"/>
                  <a:gd name="connsiteY203" fmla="*/ 1235957 h 2224519"/>
                  <a:gd name="connsiteX204" fmla="*/ 180733 w 3299499"/>
                  <a:gd name="connsiteY204" fmla="*/ 1045039 h 2224519"/>
                  <a:gd name="connsiteX205" fmla="*/ 276193 w 3299499"/>
                  <a:gd name="connsiteY205" fmla="*/ 864168 h 2224519"/>
                  <a:gd name="connsiteX206" fmla="*/ 471298 w 3299499"/>
                  <a:gd name="connsiteY20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496877 w 3299499"/>
                  <a:gd name="connsiteY71" fmla="*/ 182950 h 2224519"/>
                  <a:gd name="connsiteX72" fmla="*/ 2807194 w 3299499"/>
                  <a:gd name="connsiteY72" fmla="*/ 360865 h 2224519"/>
                  <a:gd name="connsiteX73" fmla="*/ 2707893 w 3299499"/>
                  <a:gd name="connsiteY73" fmla="*/ 505679 h 2224519"/>
                  <a:gd name="connsiteX74" fmla="*/ 2790644 w 3299499"/>
                  <a:gd name="connsiteY74" fmla="*/ 551192 h 2224519"/>
                  <a:gd name="connsiteX75" fmla="*/ 2732718 w 3299499"/>
                  <a:gd name="connsiteY75" fmla="*/ 447753 h 2224519"/>
                  <a:gd name="connsiteX76" fmla="*/ 2745131 w 3299499"/>
                  <a:gd name="connsiteY76" fmla="*/ 373277 h 2224519"/>
                  <a:gd name="connsiteX77" fmla="*/ 2894083 w 3299499"/>
                  <a:gd name="connsiteY77" fmla="*/ 588430 h 2224519"/>
                  <a:gd name="connsiteX78" fmla="*/ 3035772 w 3299499"/>
                  <a:gd name="connsiteY78" fmla="*/ 684521 h 2224519"/>
                  <a:gd name="connsiteX79" fmla="*/ 2923046 w 3299499"/>
                  <a:gd name="connsiteY79" fmla="*/ 518092 h 2224519"/>
                  <a:gd name="connsiteX80" fmla="*/ 2894083 w 3299499"/>
                  <a:gd name="connsiteY80" fmla="*/ 439478 h 2224519"/>
                  <a:gd name="connsiteX81" fmla="*/ 3022347 w 3299499"/>
                  <a:gd name="connsiteY81" fmla="*/ 600842 h 2224519"/>
                  <a:gd name="connsiteX82" fmla="*/ 3146474 w 3299499"/>
                  <a:gd name="connsiteY82" fmla="*/ 824271 h 2224519"/>
                  <a:gd name="connsiteX83" fmla="*/ 3295297 w 3299499"/>
                  <a:gd name="connsiteY83" fmla="*/ 1254404 h 2224519"/>
                  <a:gd name="connsiteX84" fmla="*/ 3022994 w 3299499"/>
                  <a:gd name="connsiteY84" fmla="*/ 1569182 h 2224519"/>
                  <a:gd name="connsiteX85" fmla="*/ 2712657 w 3299499"/>
                  <a:gd name="connsiteY85" fmla="*/ 1572996 h 2224519"/>
                  <a:gd name="connsiteX86" fmla="*/ 2364994 w 3299499"/>
                  <a:gd name="connsiteY86" fmla="*/ 1739684 h 2224519"/>
                  <a:gd name="connsiteX87" fmla="*/ 1741107 w 3299499"/>
                  <a:gd name="connsiteY87" fmla="*/ 1953996 h 2224519"/>
                  <a:gd name="connsiteX88" fmla="*/ 1783969 w 3299499"/>
                  <a:gd name="connsiteY88" fmla="*/ 1796834 h 2224519"/>
                  <a:gd name="connsiteX89" fmla="*/ 1836357 w 3299499"/>
                  <a:gd name="connsiteY89" fmla="*/ 1606334 h 2224519"/>
                  <a:gd name="connsiteX90" fmla="*/ 2164969 w 3299499"/>
                  <a:gd name="connsiteY90" fmla="*/ 1577759 h 2224519"/>
                  <a:gd name="connsiteX91" fmla="*/ 2050669 w 3299499"/>
                  <a:gd name="connsiteY91" fmla="*/ 1434884 h 2224519"/>
                  <a:gd name="connsiteX92" fmla="*/ 2241169 w 3299499"/>
                  <a:gd name="connsiteY92" fmla="*/ 1339634 h 2224519"/>
                  <a:gd name="connsiteX93" fmla="*/ 2339650 w 3299499"/>
                  <a:gd name="connsiteY93" fmla="*/ 1482143 h 2224519"/>
                  <a:gd name="connsiteX94" fmla="*/ 2331894 w 3299499"/>
                  <a:gd name="connsiteY94" fmla="*/ 1673849 h 2224519"/>
                  <a:gd name="connsiteX95" fmla="*/ 2343788 w 3299499"/>
                  <a:gd name="connsiteY95" fmla="*/ 1428354 h 2224519"/>
                  <a:gd name="connsiteX96" fmla="*/ 2720306 w 3299499"/>
                  <a:gd name="connsiteY96" fmla="*/ 1293883 h 2224519"/>
                  <a:gd name="connsiteX97" fmla="*/ 2888869 w 3299499"/>
                  <a:gd name="connsiteY97" fmla="*/ 1406308 h 2224519"/>
                  <a:gd name="connsiteX98" fmla="*/ 2769954 w 3299499"/>
                  <a:gd name="connsiteY98" fmla="*/ 1300090 h 2224519"/>
                  <a:gd name="connsiteX99" fmla="*/ 2889945 w 3299499"/>
                  <a:gd name="connsiteY99" fmla="*/ 1304227 h 2224519"/>
                  <a:gd name="connsiteX100" fmla="*/ 3067860 w 3299499"/>
                  <a:gd name="connsiteY100" fmla="*/ 1432491 h 2224519"/>
                  <a:gd name="connsiteX101" fmla="*/ 3217093 w 3299499"/>
                  <a:gd name="connsiteY101" fmla="*/ 1277570 h 2224519"/>
                  <a:gd name="connsiteX102" fmla="*/ 3237501 w 3299499"/>
                  <a:gd name="connsiteY102" fmla="*/ 1072524 h 2224519"/>
                  <a:gd name="connsiteX103" fmla="*/ 3071998 w 3299499"/>
                  <a:gd name="connsiteY103" fmla="*/ 1386978 h 2224519"/>
                  <a:gd name="connsiteX104" fmla="*/ 3109236 w 3299499"/>
                  <a:gd name="connsiteY104" fmla="*/ 1312503 h 2224519"/>
                  <a:gd name="connsiteX105" fmla="*/ 2894083 w 3299499"/>
                  <a:gd name="connsiteY105" fmla="*/ 1266989 h 2224519"/>
                  <a:gd name="connsiteX106" fmla="*/ 2794782 w 3299499"/>
                  <a:gd name="connsiteY106" fmla="*/ 1204926 h 2224519"/>
                  <a:gd name="connsiteX107" fmla="*/ 2584069 w 3299499"/>
                  <a:gd name="connsiteY107" fmla="*/ 1239621 h 2224519"/>
                  <a:gd name="connsiteX108" fmla="*/ 2044267 w 3299499"/>
                  <a:gd name="connsiteY108" fmla="*/ 1386634 h 2224519"/>
                  <a:gd name="connsiteX109" fmla="*/ 2005425 w 3299499"/>
                  <a:gd name="connsiteY109" fmla="*/ 1225334 h 2224519"/>
                  <a:gd name="connsiteX110" fmla="*/ 2372137 w 3299499"/>
                  <a:gd name="connsiteY110" fmla="*/ 1108652 h 2224519"/>
                  <a:gd name="connsiteX111" fmla="*/ 2803144 w 3299499"/>
                  <a:gd name="connsiteY111" fmla="*/ 1101508 h 2224519"/>
                  <a:gd name="connsiteX112" fmla="*/ 2560257 w 3299499"/>
                  <a:gd name="connsiteY112" fmla="*/ 820521 h 2224519"/>
                  <a:gd name="connsiteX113" fmla="*/ 2226881 w 3299499"/>
                  <a:gd name="connsiteY113" fmla="*/ 1049121 h 2224519"/>
                  <a:gd name="connsiteX114" fmla="*/ 2105637 w 3299499"/>
                  <a:gd name="connsiteY114" fmla="*/ 967096 h 2224519"/>
                  <a:gd name="connsiteX115" fmla="*/ 1771168 w 3299499"/>
                  <a:gd name="connsiteY115" fmla="*/ 1203194 h 2224519"/>
                  <a:gd name="connsiteX116" fmla="*/ 1666272 w 3299499"/>
                  <a:gd name="connsiteY116" fmla="*/ 1103537 h 2224519"/>
                  <a:gd name="connsiteX117" fmla="*/ 1333340 w 3299499"/>
                  <a:gd name="connsiteY117" fmla="*/ 1505003 h 2224519"/>
                  <a:gd name="connsiteX118" fmla="*/ 1260930 w 3299499"/>
                  <a:gd name="connsiteY118" fmla="*/ 1457024 h 2224519"/>
                  <a:gd name="connsiteX119" fmla="*/ 1613074 w 3299499"/>
                  <a:gd name="connsiteY119" fmla="*/ 1076685 h 2224519"/>
                  <a:gd name="connsiteX120" fmla="*/ 1920715 w 3299499"/>
                  <a:gd name="connsiteY120" fmla="*/ 821267 h 2224519"/>
                  <a:gd name="connsiteX121" fmla="*/ 1829273 w 3299499"/>
                  <a:gd name="connsiteY121" fmla="*/ 817291 h 2224519"/>
                  <a:gd name="connsiteX122" fmla="*/ 1773614 w 3299499"/>
                  <a:gd name="connsiteY122" fmla="*/ 761632 h 2224519"/>
                  <a:gd name="connsiteX123" fmla="*/ 1456874 w 3299499"/>
                  <a:gd name="connsiteY123" fmla="*/ 1004847 h 2224519"/>
                  <a:gd name="connsiteX124" fmla="*/ 1527211 w 3299499"/>
                  <a:gd name="connsiteY124" fmla="*/ 753639 h 2224519"/>
                  <a:gd name="connsiteX125" fmla="*/ 1421703 w 3299499"/>
                  <a:gd name="connsiteY125" fmla="*/ 834026 h 2224519"/>
                  <a:gd name="connsiteX126" fmla="*/ 1512138 w 3299499"/>
                  <a:gd name="connsiteY126" fmla="*/ 834026 h 2224519"/>
                  <a:gd name="connsiteX127" fmla="*/ 1371461 w 3299499"/>
                  <a:gd name="connsiteY127" fmla="*/ 1019920 h 2224519"/>
                  <a:gd name="connsiteX128" fmla="*/ 1115228 w 3299499"/>
                  <a:gd name="connsiteY128" fmla="*/ 1246008 h 2224519"/>
                  <a:gd name="connsiteX129" fmla="*/ 907141 w 3299499"/>
                  <a:gd name="connsiteY129" fmla="*/ 1537410 h 2224519"/>
                  <a:gd name="connsiteX130" fmla="*/ 858995 w 3299499"/>
                  <a:gd name="connsiteY130" fmla="*/ 1612773 h 2224519"/>
                  <a:gd name="connsiteX131" fmla="*/ 1009720 w 3299499"/>
                  <a:gd name="connsiteY131" fmla="*/ 1909199 h 2224519"/>
                  <a:gd name="connsiteX132" fmla="*/ 1100156 w 3299499"/>
                  <a:gd name="connsiteY132" fmla="*/ 1889102 h 2224519"/>
                  <a:gd name="connsiteX133" fmla="*/ 1243117 w 3299499"/>
                  <a:gd name="connsiteY133" fmla="*/ 1429806 h 2224519"/>
                  <a:gd name="connsiteX134" fmla="*/ 1356169 w 3299499"/>
                  <a:gd name="connsiteY134" fmla="*/ 1501105 h 2224519"/>
                  <a:gd name="connsiteX135" fmla="*/ 1352194 w 3299499"/>
                  <a:gd name="connsiteY135" fmla="*/ 1596520 h 2224519"/>
                  <a:gd name="connsiteX136" fmla="*/ 1324384 w 3299499"/>
                  <a:gd name="connsiteY136" fmla="*/ 1770376 h 2224519"/>
                  <a:gd name="connsiteX137" fmla="*/ 1416465 w 3299499"/>
                  <a:gd name="connsiteY137" fmla="*/ 1910842 h 2224519"/>
                  <a:gd name="connsiteX138" fmla="*/ 1340269 w 3299499"/>
                  <a:gd name="connsiteY138" fmla="*/ 1640250 h 2224519"/>
                  <a:gd name="connsiteX139" fmla="*/ 1606637 w 3299499"/>
                  <a:gd name="connsiteY139" fmla="*/ 1513030 h 2224519"/>
                  <a:gd name="connsiteX140" fmla="*/ 1723643 w 3299499"/>
                  <a:gd name="connsiteY140" fmla="*/ 1293596 h 2224519"/>
                  <a:gd name="connsiteX141" fmla="*/ 1989073 w 3299499"/>
                  <a:gd name="connsiteY141" fmla="*/ 1262840 h 2224519"/>
                  <a:gd name="connsiteX142" fmla="*/ 1885956 w 3299499"/>
                  <a:gd name="connsiteY142" fmla="*/ 1550615 h 2224519"/>
                  <a:gd name="connsiteX143" fmla="*/ 1755393 w 3299499"/>
                  <a:gd name="connsiteY143" fmla="*/ 1719046 h 2224519"/>
                  <a:gd name="connsiteX144" fmla="*/ 1596312 w 3299499"/>
                  <a:gd name="connsiteY144" fmla="*/ 2013962 h 2224519"/>
                  <a:gd name="connsiteX145" fmla="*/ 1574831 w 3299499"/>
                  <a:gd name="connsiteY145" fmla="*/ 1921749 h 2224519"/>
                  <a:gd name="connsiteX146" fmla="*/ 1471464 w 3299499"/>
                  <a:gd name="connsiteY146" fmla="*/ 2065646 h 2224519"/>
                  <a:gd name="connsiteX147" fmla="*/ 1582781 w 3299499"/>
                  <a:gd name="connsiteY147" fmla="*/ 2133232 h 2224519"/>
                  <a:gd name="connsiteX148" fmla="*/ 1451584 w 3299499"/>
                  <a:gd name="connsiteY148" fmla="*/ 2200818 h 2224519"/>
                  <a:gd name="connsiteX149" fmla="*/ 1228948 w 3299499"/>
                  <a:gd name="connsiteY149" fmla="*/ 2208769 h 2224519"/>
                  <a:gd name="connsiteX150" fmla="*/ 982457 w 3299499"/>
                  <a:gd name="connsiteY150" fmla="*/ 2216722 h 2224519"/>
                  <a:gd name="connsiteX151" fmla="*/ 966555 w 3299499"/>
                  <a:gd name="connsiteY151" fmla="*/ 2137207 h 2224519"/>
                  <a:gd name="connsiteX152" fmla="*/ 1197143 w 3299499"/>
                  <a:gd name="connsiteY152" fmla="*/ 2161061 h 2224519"/>
                  <a:gd name="connsiteX153" fmla="*/ 1324364 w 3299499"/>
                  <a:gd name="connsiteY153" fmla="*/ 2141182 h 2224519"/>
                  <a:gd name="connsiteX154" fmla="*/ 1280632 w 3299499"/>
                  <a:gd name="connsiteY154" fmla="*/ 1954329 h 2224519"/>
                  <a:gd name="connsiteX155" fmla="*/ 1407852 w 3299499"/>
                  <a:gd name="connsiteY155" fmla="*/ 1926500 h 2224519"/>
                  <a:gd name="connsiteX156" fmla="*/ 1247453 w 3299499"/>
                  <a:gd name="connsiteY156" fmla="*/ 1884840 h 2224519"/>
                  <a:gd name="connsiteX157" fmla="*/ 1182614 w 3299499"/>
                  <a:gd name="connsiteY157" fmla="*/ 2054900 h 2224519"/>
                  <a:gd name="connsiteX158" fmla="*/ 1024793 w 3299499"/>
                  <a:gd name="connsiteY158" fmla="*/ 2120214 h 2224519"/>
                  <a:gd name="connsiteX159" fmla="*/ 884116 w 3299499"/>
                  <a:gd name="connsiteY159" fmla="*/ 1758474 h 2224519"/>
                  <a:gd name="connsiteX160" fmla="*/ 843922 w 3299499"/>
                  <a:gd name="connsiteY160" fmla="*/ 2069973 h 2224519"/>
                  <a:gd name="connsiteX161" fmla="*/ 703246 w 3299499"/>
                  <a:gd name="connsiteY161" fmla="*/ 1657991 h 2224519"/>
                  <a:gd name="connsiteX162" fmla="*/ 803729 w 3299499"/>
                  <a:gd name="connsiteY162" fmla="*/ 1406782 h 2224519"/>
                  <a:gd name="connsiteX163" fmla="*/ 884115 w 3299499"/>
                  <a:gd name="connsiteY163" fmla="*/ 1246008 h 2224519"/>
                  <a:gd name="connsiteX164" fmla="*/ 1160446 w 3299499"/>
                  <a:gd name="connsiteY164" fmla="*/ 1125427 h 2224519"/>
                  <a:gd name="connsiteX165" fmla="*/ 1637744 w 3299499"/>
                  <a:gd name="connsiteY165" fmla="*/ 648131 h 2224519"/>
                  <a:gd name="connsiteX166" fmla="*/ 1763348 w 3299499"/>
                  <a:gd name="connsiteY166" fmla="*/ 336632 h 2224519"/>
                  <a:gd name="connsiteX167" fmla="*/ 1642768 w 3299499"/>
                  <a:gd name="connsiteY167" fmla="*/ 376825 h 2224519"/>
                  <a:gd name="connsiteX168" fmla="*/ 1451848 w 3299499"/>
                  <a:gd name="connsiteY168" fmla="*/ 658179 h 2224519"/>
                  <a:gd name="connsiteX169" fmla="*/ 1170498 w 3299499"/>
                  <a:gd name="connsiteY169" fmla="*/ 497404 h 2224519"/>
                  <a:gd name="connsiteX170" fmla="*/ 1200641 w 3299499"/>
                  <a:gd name="connsiteY170" fmla="*/ 633056 h 2224519"/>
                  <a:gd name="connsiteX171" fmla="*/ 1115230 w 3299499"/>
                  <a:gd name="connsiteY171" fmla="*/ 869194 h 2224519"/>
                  <a:gd name="connsiteX172" fmla="*/ 1100158 w 3299499"/>
                  <a:gd name="connsiteY172" fmla="*/ 1004845 h 2224519"/>
                  <a:gd name="connsiteX173" fmla="*/ 904215 w 3299499"/>
                  <a:gd name="connsiteY173" fmla="*/ 1014893 h 2224519"/>
                  <a:gd name="connsiteX174" fmla="*/ 929336 w 3299499"/>
                  <a:gd name="connsiteY174" fmla="*/ 1175667 h 2224519"/>
                  <a:gd name="connsiteX175" fmla="*/ 708272 w 3299499"/>
                  <a:gd name="connsiteY175" fmla="*/ 984749 h 2224519"/>
                  <a:gd name="connsiteX176" fmla="*/ 607789 w 3299499"/>
                  <a:gd name="connsiteY176" fmla="*/ 914411 h 2224519"/>
                  <a:gd name="connsiteX177" fmla="*/ 809594 w 3299499"/>
                  <a:gd name="connsiteY177" fmla="*/ 1313832 h 2224519"/>
                  <a:gd name="connsiteX178" fmla="*/ 512330 w 3299499"/>
                  <a:gd name="connsiteY178" fmla="*/ 1356538 h 2224519"/>
                  <a:gd name="connsiteX179" fmla="*/ 647983 w 3299499"/>
                  <a:gd name="connsiteY179" fmla="*/ 1874028 h 2224519"/>
                  <a:gd name="connsiteX180" fmla="*/ 537449 w 3299499"/>
                  <a:gd name="connsiteY180" fmla="*/ 1798666 h 2224519"/>
                  <a:gd name="connsiteX181" fmla="*/ 391749 w 3299499"/>
                  <a:gd name="connsiteY181" fmla="*/ 1733351 h 2224519"/>
                  <a:gd name="connsiteX182" fmla="*/ 230975 w 3299499"/>
                  <a:gd name="connsiteY182" fmla="*/ 1436924 h 2224519"/>
                  <a:gd name="connsiteX183" fmla="*/ 356580 w 3299499"/>
                  <a:gd name="connsiteY183" fmla="*/ 1668037 h 2224519"/>
                  <a:gd name="connsiteX184" fmla="*/ 431942 w 3299499"/>
                  <a:gd name="connsiteY184" fmla="*/ 1833835 h 2224519"/>
                  <a:gd name="connsiteX185" fmla="*/ 527402 w 3299499"/>
                  <a:gd name="connsiteY185" fmla="*/ 1874028 h 2224519"/>
                  <a:gd name="connsiteX186" fmla="*/ 507305 w 3299499"/>
                  <a:gd name="connsiteY186" fmla="*/ 1989585 h 2224519"/>
                  <a:gd name="connsiteX187" fmla="*/ 311362 w 3299499"/>
                  <a:gd name="connsiteY187" fmla="*/ 2180503 h 2224519"/>
                  <a:gd name="connsiteX188" fmla="*/ 250235 w 3299499"/>
                  <a:gd name="connsiteY188" fmla="*/ 2142821 h 2224519"/>
                  <a:gd name="connsiteX189" fmla="*/ 220927 w 3299499"/>
                  <a:gd name="connsiteY189" fmla="*/ 1989584 h 2224519"/>
                  <a:gd name="connsiteX190" fmla="*/ 120444 w 3299499"/>
                  <a:gd name="connsiteY190" fmla="*/ 1909197 h 2224519"/>
                  <a:gd name="connsiteX191" fmla="*/ 65177 w 3299499"/>
                  <a:gd name="connsiteY191" fmla="*/ 1869004 h 2224519"/>
                  <a:gd name="connsiteX192" fmla="*/ 80251 w 3299499"/>
                  <a:gd name="connsiteY192" fmla="*/ 1673060 h 2224519"/>
                  <a:gd name="connsiteX193" fmla="*/ 205854 w 3299499"/>
                  <a:gd name="connsiteY193" fmla="*/ 1813738 h 2224519"/>
                  <a:gd name="connsiteX194" fmla="*/ 301314 w 3299499"/>
                  <a:gd name="connsiteY194" fmla="*/ 1974512 h 2224519"/>
                  <a:gd name="connsiteX195" fmla="*/ 326435 w 3299499"/>
                  <a:gd name="connsiteY195" fmla="*/ 1863979 h 2224519"/>
                  <a:gd name="connsiteX196" fmla="*/ 175710 w 3299499"/>
                  <a:gd name="connsiteY196" fmla="*/ 1517311 h 2224519"/>
                  <a:gd name="connsiteX197" fmla="*/ 150589 w 3299499"/>
                  <a:gd name="connsiteY197" fmla="*/ 1482143 h 2224519"/>
                  <a:gd name="connsiteX198" fmla="*/ 30008 w 3299499"/>
                  <a:gd name="connsiteY198" fmla="*/ 1642916 h 2224519"/>
                  <a:gd name="connsiteX199" fmla="*/ 19959 w 3299499"/>
                  <a:gd name="connsiteY199" fmla="*/ 1798665 h 2224519"/>
                  <a:gd name="connsiteX200" fmla="*/ 75227 w 3299499"/>
                  <a:gd name="connsiteY200" fmla="*/ 1301271 h 2224519"/>
                  <a:gd name="connsiteX201" fmla="*/ 175709 w 3299499"/>
                  <a:gd name="connsiteY201" fmla="*/ 1341465 h 2224519"/>
                  <a:gd name="connsiteX202" fmla="*/ 170685 w 3299499"/>
                  <a:gd name="connsiteY202" fmla="*/ 1125426 h 2224519"/>
                  <a:gd name="connsiteX203" fmla="*/ 95322 w 3299499"/>
                  <a:gd name="connsiteY203" fmla="*/ 1235957 h 2224519"/>
                  <a:gd name="connsiteX204" fmla="*/ 180733 w 3299499"/>
                  <a:gd name="connsiteY204" fmla="*/ 1045039 h 2224519"/>
                  <a:gd name="connsiteX205" fmla="*/ 276193 w 3299499"/>
                  <a:gd name="connsiteY205" fmla="*/ 864168 h 2224519"/>
                  <a:gd name="connsiteX206" fmla="*/ 471298 w 3299499"/>
                  <a:gd name="connsiteY206"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496877 w 3299499"/>
                  <a:gd name="connsiteY71" fmla="*/ 182950 h 2224519"/>
                  <a:gd name="connsiteX72" fmla="*/ 2807194 w 3299499"/>
                  <a:gd name="connsiteY72" fmla="*/ 360865 h 2224519"/>
                  <a:gd name="connsiteX73" fmla="*/ 2649967 w 3299499"/>
                  <a:gd name="connsiteY73" fmla="*/ 340177 h 2224519"/>
                  <a:gd name="connsiteX74" fmla="*/ 2707893 w 3299499"/>
                  <a:gd name="connsiteY74" fmla="*/ 505679 h 2224519"/>
                  <a:gd name="connsiteX75" fmla="*/ 2790644 w 3299499"/>
                  <a:gd name="connsiteY75" fmla="*/ 551192 h 2224519"/>
                  <a:gd name="connsiteX76" fmla="*/ 2732718 w 3299499"/>
                  <a:gd name="connsiteY76" fmla="*/ 447753 h 2224519"/>
                  <a:gd name="connsiteX77" fmla="*/ 2745131 w 3299499"/>
                  <a:gd name="connsiteY77" fmla="*/ 373277 h 2224519"/>
                  <a:gd name="connsiteX78" fmla="*/ 2894083 w 3299499"/>
                  <a:gd name="connsiteY78" fmla="*/ 588430 h 2224519"/>
                  <a:gd name="connsiteX79" fmla="*/ 3035772 w 3299499"/>
                  <a:gd name="connsiteY79" fmla="*/ 684521 h 2224519"/>
                  <a:gd name="connsiteX80" fmla="*/ 2923046 w 3299499"/>
                  <a:gd name="connsiteY80" fmla="*/ 518092 h 2224519"/>
                  <a:gd name="connsiteX81" fmla="*/ 2894083 w 3299499"/>
                  <a:gd name="connsiteY81" fmla="*/ 439478 h 2224519"/>
                  <a:gd name="connsiteX82" fmla="*/ 3022347 w 3299499"/>
                  <a:gd name="connsiteY82" fmla="*/ 600842 h 2224519"/>
                  <a:gd name="connsiteX83" fmla="*/ 3146474 w 3299499"/>
                  <a:gd name="connsiteY83" fmla="*/ 824271 h 2224519"/>
                  <a:gd name="connsiteX84" fmla="*/ 3295297 w 3299499"/>
                  <a:gd name="connsiteY84" fmla="*/ 1254404 h 2224519"/>
                  <a:gd name="connsiteX85" fmla="*/ 3022994 w 3299499"/>
                  <a:gd name="connsiteY85" fmla="*/ 1569182 h 2224519"/>
                  <a:gd name="connsiteX86" fmla="*/ 2712657 w 3299499"/>
                  <a:gd name="connsiteY86" fmla="*/ 1572996 h 2224519"/>
                  <a:gd name="connsiteX87" fmla="*/ 2364994 w 3299499"/>
                  <a:gd name="connsiteY87" fmla="*/ 1739684 h 2224519"/>
                  <a:gd name="connsiteX88" fmla="*/ 1741107 w 3299499"/>
                  <a:gd name="connsiteY88" fmla="*/ 1953996 h 2224519"/>
                  <a:gd name="connsiteX89" fmla="*/ 1783969 w 3299499"/>
                  <a:gd name="connsiteY89" fmla="*/ 1796834 h 2224519"/>
                  <a:gd name="connsiteX90" fmla="*/ 1836357 w 3299499"/>
                  <a:gd name="connsiteY90" fmla="*/ 1606334 h 2224519"/>
                  <a:gd name="connsiteX91" fmla="*/ 2164969 w 3299499"/>
                  <a:gd name="connsiteY91" fmla="*/ 1577759 h 2224519"/>
                  <a:gd name="connsiteX92" fmla="*/ 2050669 w 3299499"/>
                  <a:gd name="connsiteY92" fmla="*/ 1434884 h 2224519"/>
                  <a:gd name="connsiteX93" fmla="*/ 2241169 w 3299499"/>
                  <a:gd name="connsiteY93" fmla="*/ 1339634 h 2224519"/>
                  <a:gd name="connsiteX94" fmla="*/ 2339650 w 3299499"/>
                  <a:gd name="connsiteY94" fmla="*/ 1482143 h 2224519"/>
                  <a:gd name="connsiteX95" fmla="*/ 2331894 w 3299499"/>
                  <a:gd name="connsiteY95" fmla="*/ 1673849 h 2224519"/>
                  <a:gd name="connsiteX96" fmla="*/ 2343788 w 3299499"/>
                  <a:gd name="connsiteY96" fmla="*/ 1428354 h 2224519"/>
                  <a:gd name="connsiteX97" fmla="*/ 2720306 w 3299499"/>
                  <a:gd name="connsiteY97" fmla="*/ 1293883 h 2224519"/>
                  <a:gd name="connsiteX98" fmla="*/ 2888869 w 3299499"/>
                  <a:gd name="connsiteY98" fmla="*/ 1406308 h 2224519"/>
                  <a:gd name="connsiteX99" fmla="*/ 2769954 w 3299499"/>
                  <a:gd name="connsiteY99" fmla="*/ 1300090 h 2224519"/>
                  <a:gd name="connsiteX100" fmla="*/ 2889945 w 3299499"/>
                  <a:gd name="connsiteY100" fmla="*/ 1304227 h 2224519"/>
                  <a:gd name="connsiteX101" fmla="*/ 3067860 w 3299499"/>
                  <a:gd name="connsiteY101" fmla="*/ 1432491 h 2224519"/>
                  <a:gd name="connsiteX102" fmla="*/ 3217093 w 3299499"/>
                  <a:gd name="connsiteY102" fmla="*/ 1277570 h 2224519"/>
                  <a:gd name="connsiteX103" fmla="*/ 3237501 w 3299499"/>
                  <a:gd name="connsiteY103" fmla="*/ 1072524 h 2224519"/>
                  <a:gd name="connsiteX104" fmla="*/ 3071998 w 3299499"/>
                  <a:gd name="connsiteY104" fmla="*/ 1386978 h 2224519"/>
                  <a:gd name="connsiteX105" fmla="*/ 3109236 w 3299499"/>
                  <a:gd name="connsiteY105" fmla="*/ 1312503 h 2224519"/>
                  <a:gd name="connsiteX106" fmla="*/ 2894083 w 3299499"/>
                  <a:gd name="connsiteY106" fmla="*/ 1266989 h 2224519"/>
                  <a:gd name="connsiteX107" fmla="*/ 2794782 w 3299499"/>
                  <a:gd name="connsiteY107" fmla="*/ 1204926 h 2224519"/>
                  <a:gd name="connsiteX108" fmla="*/ 2584069 w 3299499"/>
                  <a:gd name="connsiteY108" fmla="*/ 1239621 h 2224519"/>
                  <a:gd name="connsiteX109" fmla="*/ 2044267 w 3299499"/>
                  <a:gd name="connsiteY109" fmla="*/ 1386634 h 2224519"/>
                  <a:gd name="connsiteX110" fmla="*/ 2005425 w 3299499"/>
                  <a:gd name="connsiteY110" fmla="*/ 1225334 h 2224519"/>
                  <a:gd name="connsiteX111" fmla="*/ 2372137 w 3299499"/>
                  <a:gd name="connsiteY111" fmla="*/ 1108652 h 2224519"/>
                  <a:gd name="connsiteX112" fmla="*/ 2803144 w 3299499"/>
                  <a:gd name="connsiteY112" fmla="*/ 1101508 h 2224519"/>
                  <a:gd name="connsiteX113" fmla="*/ 2560257 w 3299499"/>
                  <a:gd name="connsiteY113" fmla="*/ 820521 h 2224519"/>
                  <a:gd name="connsiteX114" fmla="*/ 2226881 w 3299499"/>
                  <a:gd name="connsiteY114" fmla="*/ 1049121 h 2224519"/>
                  <a:gd name="connsiteX115" fmla="*/ 2105637 w 3299499"/>
                  <a:gd name="connsiteY115" fmla="*/ 967096 h 2224519"/>
                  <a:gd name="connsiteX116" fmla="*/ 1771168 w 3299499"/>
                  <a:gd name="connsiteY116" fmla="*/ 1203194 h 2224519"/>
                  <a:gd name="connsiteX117" fmla="*/ 1666272 w 3299499"/>
                  <a:gd name="connsiteY117" fmla="*/ 1103537 h 2224519"/>
                  <a:gd name="connsiteX118" fmla="*/ 1333340 w 3299499"/>
                  <a:gd name="connsiteY118" fmla="*/ 1505003 h 2224519"/>
                  <a:gd name="connsiteX119" fmla="*/ 1260930 w 3299499"/>
                  <a:gd name="connsiteY119" fmla="*/ 1457024 h 2224519"/>
                  <a:gd name="connsiteX120" fmla="*/ 1613074 w 3299499"/>
                  <a:gd name="connsiteY120" fmla="*/ 1076685 h 2224519"/>
                  <a:gd name="connsiteX121" fmla="*/ 1920715 w 3299499"/>
                  <a:gd name="connsiteY121" fmla="*/ 821267 h 2224519"/>
                  <a:gd name="connsiteX122" fmla="*/ 1829273 w 3299499"/>
                  <a:gd name="connsiteY122" fmla="*/ 817291 h 2224519"/>
                  <a:gd name="connsiteX123" fmla="*/ 1773614 w 3299499"/>
                  <a:gd name="connsiteY123" fmla="*/ 761632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496877 w 3299499"/>
                  <a:gd name="connsiteY71" fmla="*/ 182950 h 2224519"/>
                  <a:gd name="connsiteX72" fmla="*/ 2807194 w 3299499"/>
                  <a:gd name="connsiteY72" fmla="*/ 360865 h 2224519"/>
                  <a:gd name="connsiteX73" fmla="*/ 2649967 w 3299499"/>
                  <a:gd name="connsiteY73" fmla="*/ 340177 h 2224519"/>
                  <a:gd name="connsiteX74" fmla="*/ 2707893 w 3299499"/>
                  <a:gd name="connsiteY74" fmla="*/ 505679 h 2224519"/>
                  <a:gd name="connsiteX75" fmla="*/ 2790644 w 3299499"/>
                  <a:gd name="connsiteY75" fmla="*/ 551192 h 2224519"/>
                  <a:gd name="connsiteX76" fmla="*/ 2732718 w 3299499"/>
                  <a:gd name="connsiteY76" fmla="*/ 447753 h 2224519"/>
                  <a:gd name="connsiteX77" fmla="*/ 2745131 w 3299499"/>
                  <a:gd name="connsiteY77" fmla="*/ 373277 h 2224519"/>
                  <a:gd name="connsiteX78" fmla="*/ 2894083 w 3299499"/>
                  <a:gd name="connsiteY78" fmla="*/ 588430 h 2224519"/>
                  <a:gd name="connsiteX79" fmla="*/ 3035772 w 3299499"/>
                  <a:gd name="connsiteY79" fmla="*/ 684521 h 2224519"/>
                  <a:gd name="connsiteX80" fmla="*/ 2923046 w 3299499"/>
                  <a:gd name="connsiteY80" fmla="*/ 518092 h 2224519"/>
                  <a:gd name="connsiteX81" fmla="*/ 2894083 w 3299499"/>
                  <a:gd name="connsiteY81" fmla="*/ 439478 h 2224519"/>
                  <a:gd name="connsiteX82" fmla="*/ 3022347 w 3299499"/>
                  <a:gd name="connsiteY82" fmla="*/ 600842 h 2224519"/>
                  <a:gd name="connsiteX83" fmla="*/ 3146474 w 3299499"/>
                  <a:gd name="connsiteY83" fmla="*/ 824271 h 2224519"/>
                  <a:gd name="connsiteX84" fmla="*/ 3295297 w 3299499"/>
                  <a:gd name="connsiteY84" fmla="*/ 1254404 h 2224519"/>
                  <a:gd name="connsiteX85" fmla="*/ 3022994 w 3299499"/>
                  <a:gd name="connsiteY85" fmla="*/ 1569182 h 2224519"/>
                  <a:gd name="connsiteX86" fmla="*/ 2712657 w 3299499"/>
                  <a:gd name="connsiteY86" fmla="*/ 1572996 h 2224519"/>
                  <a:gd name="connsiteX87" fmla="*/ 2364994 w 3299499"/>
                  <a:gd name="connsiteY87" fmla="*/ 1739684 h 2224519"/>
                  <a:gd name="connsiteX88" fmla="*/ 1741107 w 3299499"/>
                  <a:gd name="connsiteY88" fmla="*/ 1953996 h 2224519"/>
                  <a:gd name="connsiteX89" fmla="*/ 1783969 w 3299499"/>
                  <a:gd name="connsiteY89" fmla="*/ 1796834 h 2224519"/>
                  <a:gd name="connsiteX90" fmla="*/ 1836357 w 3299499"/>
                  <a:gd name="connsiteY90" fmla="*/ 1606334 h 2224519"/>
                  <a:gd name="connsiteX91" fmla="*/ 2164969 w 3299499"/>
                  <a:gd name="connsiteY91" fmla="*/ 1577759 h 2224519"/>
                  <a:gd name="connsiteX92" fmla="*/ 2050669 w 3299499"/>
                  <a:gd name="connsiteY92" fmla="*/ 1434884 h 2224519"/>
                  <a:gd name="connsiteX93" fmla="*/ 2241169 w 3299499"/>
                  <a:gd name="connsiteY93" fmla="*/ 1339634 h 2224519"/>
                  <a:gd name="connsiteX94" fmla="*/ 2339650 w 3299499"/>
                  <a:gd name="connsiteY94" fmla="*/ 1482143 h 2224519"/>
                  <a:gd name="connsiteX95" fmla="*/ 2331894 w 3299499"/>
                  <a:gd name="connsiteY95" fmla="*/ 1673849 h 2224519"/>
                  <a:gd name="connsiteX96" fmla="*/ 2343788 w 3299499"/>
                  <a:gd name="connsiteY96" fmla="*/ 1428354 h 2224519"/>
                  <a:gd name="connsiteX97" fmla="*/ 2720306 w 3299499"/>
                  <a:gd name="connsiteY97" fmla="*/ 1293883 h 2224519"/>
                  <a:gd name="connsiteX98" fmla="*/ 2888869 w 3299499"/>
                  <a:gd name="connsiteY98" fmla="*/ 1406308 h 2224519"/>
                  <a:gd name="connsiteX99" fmla="*/ 2769954 w 3299499"/>
                  <a:gd name="connsiteY99" fmla="*/ 1300090 h 2224519"/>
                  <a:gd name="connsiteX100" fmla="*/ 2889945 w 3299499"/>
                  <a:gd name="connsiteY100" fmla="*/ 1304227 h 2224519"/>
                  <a:gd name="connsiteX101" fmla="*/ 3067860 w 3299499"/>
                  <a:gd name="connsiteY101" fmla="*/ 1432491 h 2224519"/>
                  <a:gd name="connsiteX102" fmla="*/ 3217093 w 3299499"/>
                  <a:gd name="connsiteY102" fmla="*/ 1277570 h 2224519"/>
                  <a:gd name="connsiteX103" fmla="*/ 3237501 w 3299499"/>
                  <a:gd name="connsiteY103" fmla="*/ 1072524 h 2224519"/>
                  <a:gd name="connsiteX104" fmla="*/ 3071998 w 3299499"/>
                  <a:gd name="connsiteY104" fmla="*/ 1386978 h 2224519"/>
                  <a:gd name="connsiteX105" fmla="*/ 3109236 w 3299499"/>
                  <a:gd name="connsiteY105" fmla="*/ 1312503 h 2224519"/>
                  <a:gd name="connsiteX106" fmla="*/ 2894083 w 3299499"/>
                  <a:gd name="connsiteY106" fmla="*/ 1266989 h 2224519"/>
                  <a:gd name="connsiteX107" fmla="*/ 2794782 w 3299499"/>
                  <a:gd name="connsiteY107" fmla="*/ 1204926 h 2224519"/>
                  <a:gd name="connsiteX108" fmla="*/ 2584069 w 3299499"/>
                  <a:gd name="connsiteY108" fmla="*/ 1239621 h 2224519"/>
                  <a:gd name="connsiteX109" fmla="*/ 2044267 w 3299499"/>
                  <a:gd name="connsiteY109" fmla="*/ 1386634 h 2224519"/>
                  <a:gd name="connsiteX110" fmla="*/ 2005425 w 3299499"/>
                  <a:gd name="connsiteY110" fmla="*/ 1225334 h 2224519"/>
                  <a:gd name="connsiteX111" fmla="*/ 2372137 w 3299499"/>
                  <a:gd name="connsiteY111" fmla="*/ 1108652 h 2224519"/>
                  <a:gd name="connsiteX112" fmla="*/ 2803144 w 3299499"/>
                  <a:gd name="connsiteY112" fmla="*/ 1101508 h 2224519"/>
                  <a:gd name="connsiteX113" fmla="*/ 2560257 w 3299499"/>
                  <a:gd name="connsiteY113" fmla="*/ 820521 h 2224519"/>
                  <a:gd name="connsiteX114" fmla="*/ 2226881 w 3299499"/>
                  <a:gd name="connsiteY114" fmla="*/ 1049121 h 2224519"/>
                  <a:gd name="connsiteX115" fmla="*/ 2105637 w 3299499"/>
                  <a:gd name="connsiteY115" fmla="*/ 967096 h 2224519"/>
                  <a:gd name="connsiteX116" fmla="*/ 1771168 w 3299499"/>
                  <a:gd name="connsiteY116" fmla="*/ 1203194 h 2224519"/>
                  <a:gd name="connsiteX117" fmla="*/ 1666272 w 3299499"/>
                  <a:gd name="connsiteY117" fmla="*/ 1103537 h 2224519"/>
                  <a:gd name="connsiteX118" fmla="*/ 1333340 w 3299499"/>
                  <a:gd name="connsiteY118" fmla="*/ 1505003 h 2224519"/>
                  <a:gd name="connsiteX119" fmla="*/ 1260930 w 3299499"/>
                  <a:gd name="connsiteY119" fmla="*/ 1457024 h 2224519"/>
                  <a:gd name="connsiteX120" fmla="*/ 1613074 w 3299499"/>
                  <a:gd name="connsiteY120" fmla="*/ 1076685 h 2224519"/>
                  <a:gd name="connsiteX121" fmla="*/ 1920715 w 3299499"/>
                  <a:gd name="connsiteY121" fmla="*/ 821267 h 2224519"/>
                  <a:gd name="connsiteX122" fmla="*/ 1829273 w 3299499"/>
                  <a:gd name="connsiteY122" fmla="*/ 817291 h 2224519"/>
                  <a:gd name="connsiteX123" fmla="*/ 1773614 w 3299499"/>
                  <a:gd name="connsiteY123" fmla="*/ 761632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496877 w 3299499"/>
                  <a:gd name="connsiteY71" fmla="*/ 182950 h 2224519"/>
                  <a:gd name="connsiteX72" fmla="*/ 2807194 w 3299499"/>
                  <a:gd name="connsiteY72" fmla="*/ 360865 h 2224519"/>
                  <a:gd name="connsiteX73" fmla="*/ 2649967 w 3299499"/>
                  <a:gd name="connsiteY73" fmla="*/ 340177 h 2224519"/>
                  <a:gd name="connsiteX74" fmla="*/ 2707893 w 3299499"/>
                  <a:gd name="connsiteY74" fmla="*/ 505679 h 2224519"/>
                  <a:gd name="connsiteX75" fmla="*/ 2790644 w 3299499"/>
                  <a:gd name="connsiteY75" fmla="*/ 551192 h 2224519"/>
                  <a:gd name="connsiteX76" fmla="*/ 2732718 w 3299499"/>
                  <a:gd name="connsiteY76" fmla="*/ 447753 h 2224519"/>
                  <a:gd name="connsiteX77" fmla="*/ 2745131 w 3299499"/>
                  <a:gd name="connsiteY77" fmla="*/ 373277 h 2224519"/>
                  <a:gd name="connsiteX78" fmla="*/ 2894083 w 3299499"/>
                  <a:gd name="connsiteY78" fmla="*/ 588430 h 2224519"/>
                  <a:gd name="connsiteX79" fmla="*/ 3035772 w 3299499"/>
                  <a:gd name="connsiteY79" fmla="*/ 684521 h 2224519"/>
                  <a:gd name="connsiteX80" fmla="*/ 2923046 w 3299499"/>
                  <a:gd name="connsiteY80" fmla="*/ 518092 h 2224519"/>
                  <a:gd name="connsiteX81" fmla="*/ 2894083 w 3299499"/>
                  <a:gd name="connsiteY81" fmla="*/ 439478 h 2224519"/>
                  <a:gd name="connsiteX82" fmla="*/ 3022347 w 3299499"/>
                  <a:gd name="connsiteY82" fmla="*/ 600842 h 2224519"/>
                  <a:gd name="connsiteX83" fmla="*/ 3146474 w 3299499"/>
                  <a:gd name="connsiteY83" fmla="*/ 824271 h 2224519"/>
                  <a:gd name="connsiteX84" fmla="*/ 3295297 w 3299499"/>
                  <a:gd name="connsiteY84" fmla="*/ 1254404 h 2224519"/>
                  <a:gd name="connsiteX85" fmla="*/ 3022994 w 3299499"/>
                  <a:gd name="connsiteY85" fmla="*/ 1569182 h 2224519"/>
                  <a:gd name="connsiteX86" fmla="*/ 2712657 w 3299499"/>
                  <a:gd name="connsiteY86" fmla="*/ 1572996 h 2224519"/>
                  <a:gd name="connsiteX87" fmla="*/ 2364994 w 3299499"/>
                  <a:gd name="connsiteY87" fmla="*/ 1739684 h 2224519"/>
                  <a:gd name="connsiteX88" fmla="*/ 1741107 w 3299499"/>
                  <a:gd name="connsiteY88" fmla="*/ 1953996 h 2224519"/>
                  <a:gd name="connsiteX89" fmla="*/ 1783969 w 3299499"/>
                  <a:gd name="connsiteY89" fmla="*/ 1796834 h 2224519"/>
                  <a:gd name="connsiteX90" fmla="*/ 1836357 w 3299499"/>
                  <a:gd name="connsiteY90" fmla="*/ 1606334 h 2224519"/>
                  <a:gd name="connsiteX91" fmla="*/ 2164969 w 3299499"/>
                  <a:gd name="connsiteY91" fmla="*/ 1577759 h 2224519"/>
                  <a:gd name="connsiteX92" fmla="*/ 2050669 w 3299499"/>
                  <a:gd name="connsiteY92" fmla="*/ 1434884 h 2224519"/>
                  <a:gd name="connsiteX93" fmla="*/ 2241169 w 3299499"/>
                  <a:gd name="connsiteY93" fmla="*/ 1339634 h 2224519"/>
                  <a:gd name="connsiteX94" fmla="*/ 2339650 w 3299499"/>
                  <a:gd name="connsiteY94" fmla="*/ 1482143 h 2224519"/>
                  <a:gd name="connsiteX95" fmla="*/ 2331894 w 3299499"/>
                  <a:gd name="connsiteY95" fmla="*/ 1673849 h 2224519"/>
                  <a:gd name="connsiteX96" fmla="*/ 2343788 w 3299499"/>
                  <a:gd name="connsiteY96" fmla="*/ 1428354 h 2224519"/>
                  <a:gd name="connsiteX97" fmla="*/ 2720306 w 3299499"/>
                  <a:gd name="connsiteY97" fmla="*/ 1293883 h 2224519"/>
                  <a:gd name="connsiteX98" fmla="*/ 2888869 w 3299499"/>
                  <a:gd name="connsiteY98" fmla="*/ 1406308 h 2224519"/>
                  <a:gd name="connsiteX99" fmla="*/ 2769954 w 3299499"/>
                  <a:gd name="connsiteY99" fmla="*/ 1300090 h 2224519"/>
                  <a:gd name="connsiteX100" fmla="*/ 2889945 w 3299499"/>
                  <a:gd name="connsiteY100" fmla="*/ 1304227 h 2224519"/>
                  <a:gd name="connsiteX101" fmla="*/ 3067860 w 3299499"/>
                  <a:gd name="connsiteY101" fmla="*/ 1432491 h 2224519"/>
                  <a:gd name="connsiteX102" fmla="*/ 3217093 w 3299499"/>
                  <a:gd name="connsiteY102" fmla="*/ 1277570 h 2224519"/>
                  <a:gd name="connsiteX103" fmla="*/ 3237501 w 3299499"/>
                  <a:gd name="connsiteY103" fmla="*/ 1072524 h 2224519"/>
                  <a:gd name="connsiteX104" fmla="*/ 3071998 w 3299499"/>
                  <a:gd name="connsiteY104" fmla="*/ 1386978 h 2224519"/>
                  <a:gd name="connsiteX105" fmla="*/ 3109236 w 3299499"/>
                  <a:gd name="connsiteY105" fmla="*/ 1312503 h 2224519"/>
                  <a:gd name="connsiteX106" fmla="*/ 2894083 w 3299499"/>
                  <a:gd name="connsiteY106" fmla="*/ 1266989 h 2224519"/>
                  <a:gd name="connsiteX107" fmla="*/ 2794782 w 3299499"/>
                  <a:gd name="connsiteY107" fmla="*/ 1204926 h 2224519"/>
                  <a:gd name="connsiteX108" fmla="*/ 2584069 w 3299499"/>
                  <a:gd name="connsiteY108" fmla="*/ 1239621 h 2224519"/>
                  <a:gd name="connsiteX109" fmla="*/ 2044267 w 3299499"/>
                  <a:gd name="connsiteY109" fmla="*/ 1386634 h 2224519"/>
                  <a:gd name="connsiteX110" fmla="*/ 2005425 w 3299499"/>
                  <a:gd name="connsiteY110" fmla="*/ 1225334 h 2224519"/>
                  <a:gd name="connsiteX111" fmla="*/ 2372137 w 3299499"/>
                  <a:gd name="connsiteY111" fmla="*/ 1108652 h 2224519"/>
                  <a:gd name="connsiteX112" fmla="*/ 2803144 w 3299499"/>
                  <a:gd name="connsiteY112" fmla="*/ 1101508 h 2224519"/>
                  <a:gd name="connsiteX113" fmla="*/ 2560257 w 3299499"/>
                  <a:gd name="connsiteY113" fmla="*/ 820521 h 2224519"/>
                  <a:gd name="connsiteX114" fmla="*/ 2226881 w 3299499"/>
                  <a:gd name="connsiteY114" fmla="*/ 1049121 h 2224519"/>
                  <a:gd name="connsiteX115" fmla="*/ 2105637 w 3299499"/>
                  <a:gd name="connsiteY115" fmla="*/ 967096 h 2224519"/>
                  <a:gd name="connsiteX116" fmla="*/ 1771168 w 3299499"/>
                  <a:gd name="connsiteY116" fmla="*/ 1203194 h 2224519"/>
                  <a:gd name="connsiteX117" fmla="*/ 1666272 w 3299499"/>
                  <a:gd name="connsiteY117" fmla="*/ 1103537 h 2224519"/>
                  <a:gd name="connsiteX118" fmla="*/ 1333340 w 3299499"/>
                  <a:gd name="connsiteY118" fmla="*/ 1505003 h 2224519"/>
                  <a:gd name="connsiteX119" fmla="*/ 1260930 w 3299499"/>
                  <a:gd name="connsiteY119" fmla="*/ 1457024 h 2224519"/>
                  <a:gd name="connsiteX120" fmla="*/ 1613074 w 3299499"/>
                  <a:gd name="connsiteY120" fmla="*/ 1076685 h 2224519"/>
                  <a:gd name="connsiteX121" fmla="*/ 1920715 w 3299499"/>
                  <a:gd name="connsiteY121" fmla="*/ 821267 h 2224519"/>
                  <a:gd name="connsiteX122" fmla="*/ 1829273 w 3299499"/>
                  <a:gd name="connsiteY122" fmla="*/ 817291 h 2224519"/>
                  <a:gd name="connsiteX123" fmla="*/ 1773614 w 3299499"/>
                  <a:gd name="connsiteY123" fmla="*/ 761632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65955 w 3299499"/>
                  <a:gd name="connsiteY27" fmla="*/ 206001 h 2224519"/>
                  <a:gd name="connsiteX28" fmla="*/ 1145375 w 3299499"/>
                  <a:gd name="connsiteY28" fmla="*/ 296438 h 2224519"/>
                  <a:gd name="connsiteX29" fmla="*/ 1311173 w 3299499"/>
                  <a:gd name="connsiteY29" fmla="*/ 406970 h 2224519"/>
                  <a:gd name="connsiteX30" fmla="*/ 1346340 w 3299499"/>
                  <a:gd name="connsiteY30" fmla="*/ 115567 h 2224519"/>
                  <a:gd name="connsiteX31" fmla="*/ 1436777 w 3299499"/>
                  <a:gd name="connsiteY31" fmla="*/ 45231 h 2224519"/>
                  <a:gd name="connsiteX32" fmla="*/ 1872613 w 3299499"/>
                  <a:gd name="connsiteY32" fmla="*/ 11326 h 2224519"/>
                  <a:gd name="connsiteX33" fmla="*/ 1952519 w 3299499"/>
                  <a:gd name="connsiteY33" fmla="*/ 22160 h 2224519"/>
                  <a:gd name="connsiteX34" fmla="*/ 2225311 w 3299499"/>
                  <a:gd name="connsiteY34" fmla="*/ 79631 h 2224519"/>
                  <a:gd name="connsiteX35" fmla="*/ 2341181 w 3299499"/>
                  <a:gd name="connsiteY35" fmla="*/ 539534 h 2224519"/>
                  <a:gd name="connsiteX36" fmla="*/ 2293556 w 3299499"/>
                  <a:gd name="connsiteY36" fmla="*/ 349033 h 2224519"/>
                  <a:gd name="connsiteX37" fmla="*/ 2131631 w 3299499"/>
                  <a:gd name="connsiteY37" fmla="*/ 329984 h 2224519"/>
                  <a:gd name="connsiteX38" fmla="*/ 2093531 w 3299499"/>
                  <a:gd name="connsiteY38" fmla="*/ 172821 h 2224519"/>
                  <a:gd name="connsiteX39" fmla="*/ 1964943 w 3299499"/>
                  <a:gd name="connsiteY39" fmla="*/ 239496 h 2224519"/>
                  <a:gd name="connsiteX40" fmla="*/ 1936368 w 3299499"/>
                  <a:gd name="connsiteY40" fmla="*/ 56934 h 2224519"/>
                  <a:gd name="connsiteX41" fmla="*/ 1773395 w 3299499"/>
                  <a:gd name="connsiteY41" fmla="*/ 50254 h 2224519"/>
                  <a:gd name="connsiteX42" fmla="*/ 1708081 w 3299499"/>
                  <a:gd name="connsiteY42" fmla="*/ 110545 h 2224519"/>
                  <a:gd name="connsiteX43" fmla="*/ 1461896 w 3299499"/>
                  <a:gd name="connsiteY43" fmla="*/ 90447 h 2224519"/>
                  <a:gd name="connsiteX44" fmla="*/ 1421703 w 3299499"/>
                  <a:gd name="connsiteY44" fmla="*/ 396922 h 2224519"/>
                  <a:gd name="connsiteX45" fmla="*/ 1878903 w 3299499"/>
                  <a:gd name="connsiteY45" fmla="*/ 291415 h 2224519"/>
                  <a:gd name="connsiteX46" fmla="*/ 1968422 w 3299499"/>
                  <a:gd name="connsiteY46" fmla="*/ 228894 h 2224519"/>
                  <a:gd name="connsiteX47" fmla="*/ 2091943 w 3299499"/>
                  <a:gd name="connsiteY47" fmla="*/ 226796 h 2224519"/>
                  <a:gd name="connsiteX48" fmla="*/ 2041143 w 3299499"/>
                  <a:gd name="connsiteY48" fmla="*/ 518896 h 2224519"/>
                  <a:gd name="connsiteX49" fmla="*/ 1901443 w 3299499"/>
                  <a:gd name="connsiteY49" fmla="*/ 779246 h 2224519"/>
                  <a:gd name="connsiteX50" fmla="*/ 2123693 w 3299499"/>
                  <a:gd name="connsiteY50" fmla="*/ 868146 h 2224519"/>
                  <a:gd name="connsiteX51" fmla="*/ 2117343 w 3299499"/>
                  <a:gd name="connsiteY51" fmla="*/ 398246 h 2224519"/>
                  <a:gd name="connsiteX52" fmla="*/ 2361818 w 3299499"/>
                  <a:gd name="connsiteY52" fmla="*/ 377609 h 2224519"/>
                  <a:gd name="connsiteX53" fmla="*/ 2326893 w 3299499"/>
                  <a:gd name="connsiteY53" fmla="*/ 531596 h 2224519"/>
                  <a:gd name="connsiteX54" fmla="*/ 2213753 w 3299499"/>
                  <a:gd name="connsiteY54" fmla="*/ 879852 h 2224519"/>
                  <a:gd name="connsiteX55" fmla="*/ 2426908 w 3299499"/>
                  <a:gd name="connsiteY55" fmla="*/ 577634 h 2224519"/>
                  <a:gd name="connsiteX56" fmla="*/ 2693607 w 3299499"/>
                  <a:gd name="connsiteY56" fmla="*/ 882434 h 2224519"/>
                  <a:gd name="connsiteX57" fmla="*/ 2765819 w 3299499"/>
                  <a:gd name="connsiteY57" fmla="*/ 658767 h 2224519"/>
                  <a:gd name="connsiteX58" fmla="*/ 2931322 w 3299499"/>
                  <a:gd name="connsiteY58" fmla="*/ 844959 h 2224519"/>
                  <a:gd name="connsiteX59" fmla="*/ 3059585 w 3299499"/>
                  <a:gd name="connsiteY59" fmla="*/ 869785 h 2224519"/>
                  <a:gd name="connsiteX60" fmla="*/ 2931321 w 3299499"/>
                  <a:gd name="connsiteY60" fmla="*/ 952535 h 2224519"/>
                  <a:gd name="connsiteX61" fmla="*/ 2960305 w 3299499"/>
                  <a:gd name="connsiteY61" fmla="*/ 1058646 h 2224519"/>
                  <a:gd name="connsiteX62" fmla="*/ 3067861 w 3299499"/>
                  <a:gd name="connsiteY62" fmla="*/ 1171826 h 2224519"/>
                  <a:gd name="connsiteX63" fmla="*/ 3154749 w 3299499"/>
                  <a:gd name="connsiteY63" fmla="*/ 1002186 h 2224519"/>
                  <a:gd name="connsiteX64" fmla="*/ 3071999 w 3299499"/>
                  <a:gd name="connsiteY64" fmla="*/ 861508 h 2224519"/>
                  <a:gd name="connsiteX65" fmla="*/ 2927183 w 3299499"/>
                  <a:gd name="connsiteY65" fmla="*/ 844958 h 2224519"/>
                  <a:gd name="connsiteX66" fmla="*/ 2844432 w 3299499"/>
                  <a:gd name="connsiteY66" fmla="*/ 646356 h 2224519"/>
                  <a:gd name="connsiteX67" fmla="*/ 2496878 w 3299499"/>
                  <a:gd name="connsiteY67" fmla="*/ 584292 h 2224519"/>
                  <a:gd name="connsiteX68" fmla="*/ 2517565 w 3299499"/>
                  <a:gd name="connsiteY68" fmla="*/ 302938 h 2224519"/>
                  <a:gd name="connsiteX69" fmla="*/ 2480327 w 3299499"/>
                  <a:gd name="connsiteY69" fmla="*/ 269838 h 2224519"/>
                  <a:gd name="connsiteX70" fmla="*/ 2310688 w 3299499"/>
                  <a:gd name="connsiteY70" fmla="*/ 137436 h 2224519"/>
                  <a:gd name="connsiteX71" fmla="*/ 2496877 w 3299499"/>
                  <a:gd name="connsiteY71" fmla="*/ 182950 h 2224519"/>
                  <a:gd name="connsiteX72" fmla="*/ 2807194 w 3299499"/>
                  <a:gd name="connsiteY72" fmla="*/ 360865 h 2224519"/>
                  <a:gd name="connsiteX73" fmla="*/ 2649967 w 3299499"/>
                  <a:gd name="connsiteY73" fmla="*/ 340177 h 2224519"/>
                  <a:gd name="connsiteX74" fmla="*/ 2707893 w 3299499"/>
                  <a:gd name="connsiteY74" fmla="*/ 505679 h 2224519"/>
                  <a:gd name="connsiteX75" fmla="*/ 2790644 w 3299499"/>
                  <a:gd name="connsiteY75" fmla="*/ 551192 h 2224519"/>
                  <a:gd name="connsiteX76" fmla="*/ 2732718 w 3299499"/>
                  <a:gd name="connsiteY76" fmla="*/ 447753 h 2224519"/>
                  <a:gd name="connsiteX77" fmla="*/ 2745131 w 3299499"/>
                  <a:gd name="connsiteY77" fmla="*/ 373277 h 2224519"/>
                  <a:gd name="connsiteX78" fmla="*/ 2894083 w 3299499"/>
                  <a:gd name="connsiteY78" fmla="*/ 588430 h 2224519"/>
                  <a:gd name="connsiteX79" fmla="*/ 3035772 w 3299499"/>
                  <a:gd name="connsiteY79" fmla="*/ 684521 h 2224519"/>
                  <a:gd name="connsiteX80" fmla="*/ 2923046 w 3299499"/>
                  <a:gd name="connsiteY80" fmla="*/ 518092 h 2224519"/>
                  <a:gd name="connsiteX81" fmla="*/ 2894083 w 3299499"/>
                  <a:gd name="connsiteY81" fmla="*/ 439478 h 2224519"/>
                  <a:gd name="connsiteX82" fmla="*/ 3022347 w 3299499"/>
                  <a:gd name="connsiteY82" fmla="*/ 600842 h 2224519"/>
                  <a:gd name="connsiteX83" fmla="*/ 3146474 w 3299499"/>
                  <a:gd name="connsiteY83" fmla="*/ 824271 h 2224519"/>
                  <a:gd name="connsiteX84" fmla="*/ 3295297 w 3299499"/>
                  <a:gd name="connsiteY84" fmla="*/ 1254404 h 2224519"/>
                  <a:gd name="connsiteX85" fmla="*/ 3022994 w 3299499"/>
                  <a:gd name="connsiteY85" fmla="*/ 1569182 h 2224519"/>
                  <a:gd name="connsiteX86" fmla="*/ 2712657 w 3299499"/>
                  <a:gd name="connsiteY86" fmla="*/ 1572996 h 2224519"/>
                  <a:gd name="connsiteX87" fmla="*/ 2364994 w 3299499"/>
                  <a:gd name="connsiteY87" fmla="*/ 1739684 h 2224519"/>
                  <a:gd name="connsiteX88" fmla="*/ 1741107 w 3299499"/>
                  <a:gd name="connsiteY88" fmla="*/ 1953996 h 2224519"/>
                  <a:gd name="connsiteX89" fmla="*/ 1783969 w 3299499"/>
                  <a:gd name="connsiteY89" fmla="*/ 1796834 h 2224519"/>
                  <a:gd name="connsiteX90" fmla="*/ 1836357 w 3299499"/>
                  <a:gd name="connsiteY90" fmla="*/ 1606334 h 2224519"/>
                  <a:gd name="connsiteX91" fmla="*/ 2164969 w 3299499"/>
                  <a:gd name="connsiteY91" fmla="*/ 1577759 h 2224519"/>
                  <a:gd name="connsiteX92" fmla="*/ 2050669 w 3299499"/>
                  <a:gd name="connsiteY92" fmla="*/ 1434884 h 2224519"/>
                  <a:gd name="connsiteX93" fmla="*/ 2241169 w 3299499"/>
                  <a:gd name="connsiteY93" fmla="*/ 1339634 h 2224519"/>
                  <a:gd name="connsiteX94" fmla="*/ 2339650 w 3299499"/>
                  <a:gd name="connsiteY94" fmla="*/ 1482143 h 2224519"/>
                  <a:gd name="connsiteX95" fmla="*/ 2331894 w 3299499"/>
                  <a:gd name="connsiteY95" fmla="*/ 1673849 h 2224519"/>
                  <a:gd name="connsiteX96" fmla="*/ 2343788 w 3299499"/>
                  <a:gd name="connsiteY96" fmla="*/ 1428354 h 2224519"/>
                  <a:gd name="connsiteX97" fmla="*/ 2720306 w 3299499"/>
                  <a:gd name="connsiteY97" fmla="*/ 1293883 h 2224519"/>
                  <a:gd name="connsiteX98" fmla="*/ 2888869 w 3299499"/>
                  <a:gd name="connsiteY98" fmla="*/ 1406308 h 2224519"/>
                  <a:gd name="connsiteX99" fmla="*/ 2769954 w 3299499"/>
                  <a:gd name="connsiteY99" fmla="*/ 1300090 h 2224519"/>
                  <a:gd name="connsiteX100" fmla="*/ 2889945 w 3299499"/>
                  <a:gd name="connsiteY100" fmla="*/ 1304227 h 2224519"/>
                  <a:gd name="connsiteX101" fmla="*/ 3067860 w 3299499"/>
                  <a:gd name="connsiteY101" fmla="*/ 1432491 h 2224519"/>
                  <a:gd name="connsiteX102" fmla="*/ 3217093 w 3299499"/>
                  <a:gd name="connsiteY102" fmla="*/ 1277570 h 2224519"/>
                  <a:gd name="connsiteX103" fmla="*/ 3237501 w 3299499"/>
                  <a:gd name="connsiteY103" fmla="*/ 1072524 h 2224519"/>
                  <a:gd name="connsiteX104" fmla="*/ 3071998 w 3299499"/>
                  <a:gd name="connsiteY104" fmla="*/ 1386978 h 2224519"/>
                  <a:gd name="connsiteX105" fmla="*/ 3109236 w 3299499"/>
                  <a:gd name="connsiteY105" fmla="*/ 1312503 h 2224519"/>
                  <a:gd name="connsiteX106" fmla="*/ 2894083 w 3299499"/>
                  <a:gd name="connsiteY106" fmla="*/ 1266989 h 2224519"/>
                  <a:gd name="connsiteX107" fmla="*/ 2794782 w 3299499"/>
                  <a:gd name="connsiteY107" fmla="*/ 1204926 h 2224519"/>
                  <a:gd name="connsiteX108" fmla="*/ 2584069 w 3299499"/>
                  <a:gd name="connsiteY108" fmla="*/ 1239621 h 2224519"/>
                  <a:gd name="connsiteX109" fmla="*/ 2044267 w 3299499"/>
                  <a:gd name="connsiteY109" fmla="*/ 1386634 h 2224519"/>
                  <a:gd name="connsiteX110" fmla="*/ 2005425 w 3299499"/>
                  <a:gd name="connsiteY110" fmla="*/ 1225334 h 2224519"/>
                  <a:gd name="connsiteX111" fmla="*/ 2372137 w 3299499"/>
                  <a:gd name="connsiteY111" fmla="*/ 1108652 h 2224519"/>
                  <a:gd name="connsiteX112" fmla="*/ 2803144 w 3299499"/>
                  <a:gd name="connsiteY112" fmla="*/ 1101508 h 2224519"/>
                  <a:gd name="connsiteX113" fmla="*/ 2560257 w 3299499"/>
                  <a:gd name="connsiteY113" fmla="*/ 820521 h 2224519"/>
                  <a:gd name="connsiteX114" fmla="*/ 2226881 w 3299499"/>
                  <a:gd name="connsiteY114" fmla="*/ 1049121 h 2224519"/>
                  <a:gd name="connsiteX115" fmla="*/ 2105637 w 3299499"/>
                  <a:gd name="connsiteY115" fmla="*/ 967096 h 2224519"/>
                  <a:gd name="connsiteX116" fmla="*/ 1771168 w 3299499"/>
                  <a:gd name="connsiteY116" fmla="*/ 1203194 h 2224519"/>
                  <a:gd name="connsiteX117" fmla="*/ 1666272 w 3299499"/>
                  <a:gd name="connsiteY117" fmla="*/ 1103537 h 2224519"/>
                  <a:gd name="connsiteX118" fmla="*/ 1333340 w 3299499"/>
                  <a:gd name="connsiteY118" fmla="*/ 1505003 h 2224519"/>
                  <a:gd name="connsiteX119" fmla="*/ 1260930 w 3299499"/>
                  <a:gd name="connsiteY119" fmla="*/ 1457024 h 2224519"/>
                  <a:gd name="connsiteX120" fmla="*/ 1613074 w 3299499"/>
                  <a:gd name="connsiteY120" fmla="*/ 1076685 h 2224519"/>
                  <a:gd name="connsiteX121" fmla="*/ 1920715 w 3299499"/>
                  <a:gd name="connsiteY121" fmla="*/ 821267 h 2224519"/>
                  <a:gd name="connsiteX122" fmla="*/ 1829273 w 3299499"/>
                  <a:gd name="connsiteY122" fmla="*/ 817291 h 2224519"/>
                  <a:gd name="connsiteX123" fmla="*/ 1773614 w 3299499"/>
                  <a:gd name="connsiteY123" fmla="*/ 761632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92849 w 3299499"/>
                  <a:gd name="connsiteY27" fmla="*/ 87786 h 2224519"/>
                  <a:gd name="connsiteX28" fmla="*/ 1265955 w 3299499"/>
                  <a:gd name="connsiteY28" fmla="*/ 206001 h 2224519"/>
                  <a:gd name="connsiteX29" fmla="*/ 1145375 w 3299499"/>
                  <a:gd name="connsiteY29" fmla="*/ 296438 h 2224519"/>
                  <a:gd name="connsiteX30" fmla="*/ 1311173 w 3299499"/>
                  <a:gd name="connsiteY30" fmla="*/ 406970 h 2224519"/>
                  <a:gd name="connsiteX31" fmla="*/ 1346340 w 3299499"/>
                  <a:gd name="connsiteY31" fmla="*/ 115567 h 2224519"/>
                  <a:gd name="connsiteX32" fmla="*/ 1436777 w 3299499"/>
                  <a:gd name="connsiteY32" fmla="*/ 45231 h 2224519"/>
                  <a:gd name="connsiteX33" fmla="*/ 1872613 w 3299499"/>
                  <a:gd name="connsiteY33" fmla="*/ 11326 h 2224519"/>
                  <a:gd name="connsiteX34" fmla="*/ 1952519 w 3299499"/>
                  <a:gd name="connsiteY34" fmla="*/ 22160 h 2224519"/>
                  <a:gd name="connsiteX35" fmla="*/ 2225311 w 3299499"/>
                  <a:gd name="connsiteY35" fmla="*/ 79631 h 2224519"/>
                  <a:gd name="connsiteX36" fmla="*/ 2341181 w 3299499"/>
                  <a:gd name="connsiteY36" fmla="*/ 539534 h 2224519"/>
                  <a:gd name="connsiteX37" fmla="*/ 2293556 w 3299499"/>
                  <a:gd name="connsiteY37" fmla="*/ 349033 h 2224519"/>
                  <a:gd name="connsiteX38" fmla="*/ 2131631 w 3299499"/>
                  <a:gd name="connsiteY38" fmla="*/ 329984 h 2224519"/>
                  <a:gd name="connsiteX39" fmla="*/ 2093531 w 3299499"/>
                  <a:gd name="connsiteY39" fmla="*/ 172821 h 2224519"/>
                  <a:gd name="connsiteX40" fmla="*/ 1964943 w 3299499"/>
                  <a:gd name="connsiteY40" fmla="*/ 239496 h 2224519"/>
                  <a:gd name="connsiteX41" fmla="*/ 1936368 w 3299499"/>
                  <a:gd name="connsiteY41" fmla="*/ 56934 h 2224519"/>
                  <a:gd name="connsiteX42" fmla="*/ 1773395 w 3299499"/>
                  <a:gd name="connsiteY42" fmla="*/ 50254 h 2224519"/>
                  <a:gd name="connsiteX43" fmla="*/ 1708081 w 3299499"/>
                  <a:gd name="connsiteY43" fmla="*/ 110545 h 2224519"/>
                  <a:gd name="connsiteX44" fmla="*/ 1461896 w 3299499"/>
                  <a:gd name="connsiteY44" fmla="*/ 90447 h 2224519"/>
                  <a:gd name="connsiteX45" fmla="*/ 1421703 w 3299499"/>
                  <a:gd name="connsiteY45" fmla="*/ 396922 h 2224519"/>
                  <a:gd name="connsiteX46" fmla="*/ 1878903 w 3299499"/>
                  <a:gd name="connsiteY46" fmla="*/ 291415 h 2224519"/>
                  <a:gd name="connsiteX47" fmla="*/ 1968422 w 3299499"/>
                  <a:gd name="connsiteY47" fmla="*/ 228894 h 2224519"/>
                  <a:gd name="connsiteX48" fmla="*/ 2091943 w 3299499"/>
                  <a:gd name="connsiteY48" fmla="*/ 226796 h 2224519"/>
                  <a:gd name="connsiteX49" fmla="*/ 2041143 w 3299499"/>
                  <a:gd name="connsiteY49" fmla="*/ 518896 h 2224519"/>
                  <a:gd name="connsiteX50" fmla="*/ 1901443 w 3299499"/>
                  <a:gd name="connsiteY50" fmla="*/ 779246 h 2224519"/>
                  <a:gd name="connsiteX51" fmla="*/ 2123693 w 3299499"/>
                  <a:gd name="connsiteY51" fmla="*/ 868146 h 2224519"/>
                  <a:gd name="connsiteX52" fmla="*/ 2117343 w 3299499"/>
                  <a:gd name="connsiteY52" fmla="*/ 398246 h 2224519"/>
                  <a:gd name="connsiteX53" fmla="*/ 2361818 w 3299499"/>
                  <a:gd name="connsiteY53" fmla="*/ 377609 h 2224519"/>
                  <a:gd name="connsiteX54" fmla="*/ 2326893 w 3299499"/>
                  <a:gd name="connsiteY54" fmla="*/ 531596 h 2224519"/>
                  <a:gd name="connsiteX55" fmla="*/ 2213753 w 3299499"/>
                  <a:gd name="connsiteY55" fmla="*/ 879852 h 2224519"/>
                  <a:gd name="connsiteX56" fmla="*/ 2426908 w 3299499"/>
                  <a:gd name="connsiteY56" fmla="*/ 577634 h 2224519"/>
                  <a:gd name="connsiteX57" fmla="*/ 2693607 w 3299499"/>
                  <a:gd name="connsiteY57" fmla="*/ 882434 h 2224519"/>
                  <a:gd name="connsiteX58" fmla="*/ 2765819 w 3299499"/>
                  <a:gd name="connsiteY58" fmla="*/ 658767 h 2224519"/>
                  <a:gd name="connsiteX59" fmla="*/ 2931322 w 3299499"/>
                  <a:gd name="connsiteY59" fmla="*/ 844959 h 2224519"/>
                  <a:gd name="connsiteX60" fmla="*/ 3059585 w 3299499"/>
                  <a:gd name="connsiteY60" fmla="*/ 869785 h 2224519"/>
                  <a:gd name="connsiteX61" fmla="*/ 2931321 w 3299499"/>
                  <a:gd name="connsiteY61" fmla="*/ 952535 h 2224519"/>
                  <a:gd name="connsiteX62" fmla="*/ 2960305 w 3299499"/>
                  <a:gd name="connsiteY62" fmla="*/ 1058646 h 2224519"/>
                  <a:gd name="connsiteX63" fmla="*/ 3067861 w 3299499"/>
                  <a:gd name="connsiteY63" fmla="*/ 1171826 h 2224519"/>
                  <a:gd name="connsiteX64" fmla="*/ 3154749 w 3299499"/>
                  <a:gd name="connsiteY64" fmla="*/ 1002186 h 2224519"/>
                  <a:gd name="connsiteX65" fmla="*/ 3071999 w 3299499"/>
                  <a:gd name="connsiteY65" fmla="*/ 861508 h 2224519"/>
                  <a:gd name="connsiteX66" fmla="*/ 2927183 w 3299499"/>
                  <a:gd name="connsiteY66" fmla="*/ 844958 h 2224519"/>
                  <a:gd name="connsiteX67" fmla="*/ 2844432 w 3299499"/>
                  <a:gd name="connsiteY67" fmla="*/ 646356 h 2224519"/>
                  <a:gd name="connsiteX68" fmla="*/ 2496878 w 3299499"/>
                  <a:gd name="connsiteY68" fmla="*/ 584292 h 2224519"/>
                  <a:gd name="connsiteX69" fmla="*/ 2517565 w 3299499"/>
                  <a:gd name="connsiteY69" fmla="*/ 302938 h 2224519"/>
                  <a:gd name="connsiteX70" fmla="*/ 2480327 w 3299499"/>
                  <a:gd name="connsiteY70" fmla="*/ 269838 h 2224519"/>
                  <a:gd name="connsiteX71" fmla="*/ 2310688 w 3299499"/>
                  <a:gd name="connsiteY71" fmla="*/ 137436 h 2224519"/>
                  <a:gd name="connsiteX72" fmla="*/ 2496877 w 3299499"/>
                  <a:gd name="connsiteY72" fmla="*/ 182950 h 2224519"/>
                  <a:gd name="connsiteX73" fmla="*/ 2807194 w 3299499"/>
                  <a:gd name="connsiteY73" fmla="*/ 360865 h 2224519"/>
                  <a:gd name="connsiteX74" fmla="*/ 2649967 w 3299499"/>
                  <a:gd name="connsiteY74" fmla="*/ 340177 h 2224519"/>
                  <a:gd name="connsiteX75" fmla="*/ 2707893 w 3299499"/>
                  <a:gd name="connsiteY75" fmla="*/ 505679 h 2224519"/>
                  <a:gd name="connsiteX76" fmla="*/ 2790644 w 3299499"/>
                  <a:gd name="connsiteY76" fmla="*/ 551192 h 2224519"/>
                  <a:gd name="connsiteX77" fmla="*/ 2732718 w 3299499"/>
                  <a:gd name="connsiteY77" fmla="*/ 447753 h 2224519"/>
                  <a:gd name="connsiteX78" fmla="*/ 2745131 w 3299499"/>
                  <a:gd name="connsiteY78" fmla="*/ 373277 h 2224519"/>
                  <a:gd name="connsiteX79" fmla="*/ 2894083 w 3299499"/>
                  <a:gd name="connsiteY79" fmla="*/ 588430 h 2224519"/>
                  <a:gd name="connsiteX80" fmla="*/ 3035772 w 3299499"/>
                  <a:gd name="connsiteY80" fmla="*/ 684521 h 2224519"/>
                  <a:gd name="connsiteX81" fmla="*/ 2923046 w 3299499"/>
                  <a:gd name="connsiteY81" fmla="*/ 518092 h 2224519"/>
                  <a:gd name="connsiteX82" fmla="*/ 2894083 w 3299499"/>
                  <a:gd name="connsiteY82" fmla="*/ 439478 h 2224519"/>
                  <a:gd name="connsiteX83" fmla="*/ 3022347 w 3299499"/>
                  <a:gd name="connsiteY83" fmla="*/ 600842 h 2224519"/>
                  <a:gd name="connsiteX84" fmla="*/ 3146474 w 3299499"/>
                  <a:gd name="connsiteY84" fmla="*/ 824271 h 2224519"/>
                  <a:gd name="connsiteX85" fmla="*/ 3295297 w 3299499"/>
                  <a:gd name="connsiteY85" fmla="*/ 1254404 h 2224519"/>
                  <a:gd name="connsiteX86" fmla="*/ 3022994 w 3299499"/>
                  <a:gd name="connsiteY86" fmla="*/ 1569182 h 2224519"/>
                  <a:gd name="connsiteX87" fmla="*/ 2712657 w 3299499"/>
                  <a:gd name="connsiteY87" fmla="*/ 1572996 h 2224519"/>
                  <a:gd name="connsiteX88" fmla="*/ 2364994 w 3299499"/>
                  <a:gd name="connsiteY88" fmla="*/ 1739684 h 2224519"/>
                  <a:gd name="connsiteX89" fmla="*/ 1741107 w 3299499"/>
                  <a:gd name="connsiteY89" fmla="*/ 1953996 h 2224519"/>
                  <a:gd name="connsiteX90" fmla="*/ 1783969 w 3299499"/>
                  <a:gd name="connsiteY90" fmla="*/ 1796834 h 2224519"/>
                  <a:gd name="connsiteX91" fmla="*/ 1836357 w 3299499"/>
                  <a:gd name="connsiteY91" fmla="*/ 1606334 h 2224519"/>
                  <a:gd name="connsiteX92" fmla="*/ 2164969 w 3299499"/>
                  <a:gd name="connsiteY92" fmla="*/ 1577759 h 2224519"/>
                  <a:gd name="connsiteX93" fmla="*/ 2050669 w 3299499"/>
                  <a:gd name="connsiteY93" fmla="*/ 1434884 h 2224519"/>
                  <a:gd name="connsiteX94" fmla="*/ 2241169 w 3299499"/>
                  <a:gd name="connsiteY94" fmla="*/ 1339634 h 2224519"/>
                  <a:gd name="connsiteX95" fmla="*/ 2339650 w 3299499"/>
                  <a:gd name="connsiteY95" fmla="*/ 1482143 h 2224519"/>
                  <a:gd name="connsiteX96" fmla="*/ 2331894 w 3299499"/>
                  <a:gd name="connsiteY96" fmla="*/ 1673849 h 2224519"/>
                  <a:gd name="connsiteX97" fmla="*/ 2343788 w 3299499"/>
                  <a:gd name="connsiteY97" fmla="*/ 1428354 h 2224519"/>
                  <a:gd name="connsiteX98" fmla="*/ 2720306 w 3299499"/>
                  <a:gd name="connsiteY98" fmla="*/ 1293883 h 2224519"/>
                  <a:gd name="connsiteX99" fmla="*/ 2888869 w 3299499"/>
                  <a:gd name="connsiteY99" fmla="*/ 1406308 h 2224519"/>
                  <a:gd name="connsiteX100" fmla="*/ 2769954 w 3299499"/>
                  <a:gd name="connsiteY100" fmla="*/ 1300090 h 2224519"/>
                  <a:gd name="connsiteX101" fmla="*/ 2889945 w 3299499"/>
                  <a:gd name="connsiteY101" fmla="*/ 1304227 h 2224519"/>
                  <a:gd name="connsiteX102" fmla="*/ 3067860 w 3299499"/>
                  <a:gd name="connsiteY102" fmla="*/ 1432491 h 2224519"/>
                  <a:gd name="connsiteX103" fmla="*/ 3217093 w 3299499"/>
                  <a:gd name="connsiteY103" fmla="*/ 1277570 h 2224519"/>
                  <a:gd name="connsiteX104" fmla="*/ 3237501 w 3299499"/>
                  <a:gd name="connsiteY104" fmla="*/ 1072524 h 2224519"/>
                  <a:gd name="connsiteX105" fmla="*/ 3071998 w 3299499"/>
                  <a:gd name="connsiteY105" fmla="*/ 1386978 h 2224519"/>
                  <a:gd name="connsiteX106" fmla="*/ 3109236 w 3299499"/>
                  <a:gd name="connsiteY106" fmla="*/ 1312503 h 2224519"/>
                  <a:gd name="connsiteX107" fmla="*/ 2894083 w 3299499"/>
                  <a:gd name="connsiteY107" fmla="*/ 1266989 h 2224519"/>
                  <a:gd name="connsiteX108" fmla="*/ 2794782 w 3299499"/>
                  <a:gd name="connsiteY108" fmla="*/ 1204926 h 2224519"/>
                  <a:gd name="connsiteX109" fmla="*/ 2584069 w 3299499"/>
                  <a:gd name="connsiteY109" fmla="*/ 1239621 h 2224519"/>
                  <a:gd name="connsiteX110" fmla="*/ 2044267 w 3299499"/>
                  <a:gd name="connsiteY110" fmla="*/ 1386634 h 2224519"/>
                  <a:gd name="connsiteX111" fmla="*/ 2005425 w 3299499"/>
                  <a:gd name="connsiteY111" fmla="*/ 1225334 h 2224519"/>
                  <a:gd name="connsiteX112" fmla="*/ 2372137 w 3299499"/>
                  <a:gd name="connsiteY112" fmla="*/ 1108652 h 2224519"/>
                  <a:gd name="connsiteX113" fmla="*/ 2803144 w 3299499"/>
                  <a:gd name="connsiteY113" fmla="*/ 1101508 h 2224519"/>
                  <a:gd name="connsiteX114" fmla="*/ 2560257 w 3299499"/>
                  <a:gd name="connsiteY114" fmla="*/ 820521 h 2224519"/>
                  <a:gd name="connsiteX115" fmla="*/ 2226881 w 3299499"/>
                  <a:gd name="connsiteY115" fmla="*/ 1049121 h 2224519"/>
                  <a:gd name="connsiteX116" fmla="*/ 2105637 w 3299499"/>
                  <a:gd name="connsiteY116" fmla="*/ 967096 h 2224519"/>
                  <a:gd name="connsiteX117" fmla="*/ 1771168 w 3299499"/>
                  <a:gd name="connsiteY117" fmla="*/ 1203194 h 2224519"/>
                  <a:gd name="connsiteX118" fmla="*/ 1666272 w 3299499"/>
                  <a:gd name="connsiteY118" fmla="*/ 1103537 h 2224519"/>
                  <a:gd name="connsiteX119" fmla="*/ 1333340 w 3299499"/>
                  <a:gd name="connsiteY119" fmla="*/ 1505003 h 2224519"/>
                  <a:gd name="connsiteX120" fmla="*/ 1260930 w 3299499"/>
                  <a:gd name="connsiteY120" fmla="*/ 1457024 h 2224519"/>
                  <a:gd name="connsiteX121" fmla="*/ 1613074 w 3299499"/>
                  <a:gd name="connsiteY121" fmla="*/ 1076685 h 2224519"/>
                  <a:gd name="connsiteX122" fmla="*/ 1920715 w 3299499"/>
                  <a:gd name="connsiteY122" fmla="*/ 821267 h 2224519"/>
                  <a:gd name="connsiteX123" fmla="*/ 1829273 w 3299499"/>
                  <a:gd name="connsiteY123" fmla="*/ 817291 h 2224519"/>
                  <a:gd name="connsiteX124" fmla="*/ 1773614 w 3299499"/>
                  <a:gd name="connsiteY124" fmla="*/ 761632 h 2224519"/>
                  <a:gd name="connsiteX125" fmla="*/ 1456874 w 3299499"/>
                  <a:gd name="connsiteY125" fmla="*/ 1004847 h 2224519"/>
                  <a:gd name="connsiteX126" fmla="*/ 1527211 w 3299499"/>
                  <a:gd name="connsiteY126" fmla="*/ 753639 h 2224519"/>
                  <a:gd name="connsiteX127" fmla="*/ 1421703 w 3299499"/>
                  <a:gd name="connsiteY127" fmla="*/ 834026 h 2224519"/>
                  <a:gd name="connsiteX128" fmla="*/ 1512138 w 3299499"/>
                  <a:gd name="connsiteY128" fmla="*/ 834026 h 2224519"/>
                  <a:gd name="connsiteX129" fmla="*/ 1371461 w 3299499"/>
                  <a:gd name="connsiteY129" fmla="*/ 1019920 h 2224519"/>
                  <a:gd name="connsiteX130" fmla="*/ 1115228 w 3299499"/>
                  <a:gd name="connsiteY130" fmla="*/ 1246008 h 2224519"/>
                  <a:gd name="connsiteX131" fmla="*/ 907141 w 3299499"/>
                  <a:gd name="connsiteY131" fmla="*/ 1537410 h 2224519"/>
                  <a:gd name="connsiteX132" fmla="*/ 858995 w 3299499"/>
                  <a:gd name="connsiteY132" fmla="*/ 1612773 h 2224519"/>
                  <a:gd name="connsiteX133" fmla="*/ 1009720 w 3299499"/>
                  <a:gd name="connsiteY133" fmla="*/ 1909199 h 2224519"/>
                  <a:gd name="connsiteX134" fmla="*/ 1100156 w 3299499"/>
                  <a:gd name="connsiteY134" fmla="*/ 1889102 h 2224519"/>
                  <a:gd name="connsiteX135" fmla="*/ 1243117 w 3299499"/>
                  <a:gd name="connsiteY135" fmla="*/ 1429806 h 2224519"/>
                  <a:gd name="connsiteX136" fmla="*/ 1356169 w 3299499"/>
                  <a:gd name="connsiteY136" fmla="*/ 1501105 h 2224519"/>
                  <a:gd name="connsiteX137" fmla="*/ 1352194 w 3299499"/>
                  <a:gd name="connsiteY137" fmla="*/ 1596520 h 2224519"/>
                  <a:gd name="connsiteX138" fmla="*/ 1324384 w 3299499"/>
                  <a:gd name="connsiteY138" fmla="*/ 1770376 h 2224519"/>
                  <a:gd name="connsiteX139" fmla="*/ 1416465 w 3299499"/>
                  <a:gd name="connsiteY139" fmla="*/ 1910842 h 2224519"/>
                  <a:gd name="connsiteX140" fmla="*/ 1340269 w 3299499"/>
                  <a:gd name="connsiteY140" fmla="*/ 1640250 h 2224519"/>
                  <a:gd name="connsiteX141" fmla="*/ 1606637 w 3299499"/>
                  <a:gd name="connsiteY141" fmla="*/ 1513030 h 2224519"/>
                  <a:gd name="connsiteX142" fmla="*/ 1723643 w 3299499"/>
                  <a:gd name="connsiteY142" fmla="*/ 1293596 h 2224519"/>
                  <a:gd name="connsiteX143" fmla="*/ 1989073 w 3299499"/>
                  <a:gd name="connsiteY143" fmla="*/ 1262840 h 2224519"/>
                  <a:gd name="connsiteX144" fmla="*/ 1885956 w 3299499"/>
                  <a:gd name="connsiteY144" fmla="*/ 1550615 h 2224519"/>
                  <a:gd name="connsiteX145" fmla="*/ 1755393 w 3299499"/>
                  <a:gd name="connsiteY145" fmla="*/ 1719046 h 2224519"/>
                  <a:gd name="connsiteX146" fmla="*/ 1596312 w 3299499"/>
                  <a:gd name="connsiteY146" fmla="*/ 2013962 h 2224519"/>
                  <a:gd name="connsiteX147" fmla="*/ 1574831 w 3299499"/>
                  <a:gd name="connsiteY147" fmla="*/ 1921749 h 2224519"/>
                  <a:gd name="connsiteX148" fmla="*/ 1471464 w 3299499"/>
                  <a:gd name="connsiteY148" fmla="*/ 2065646 h 2224519"/>
                  <a:gd name="connsiteX149" fmla="*/ 1582781 w 3299499"/>
                  <a:gd name="connsiteY149" fmla="*/ 2133232 h 2224519"/>
                  <a:gd name="connsiteX150" fmla="*/ 1451584 w 3299499"/>
                  <a:gd name="connsiteY150" fmla="*/ 2200818 h 2224519"/>
                  <a:gd name="connsiteX151" fmla="*/ 1228948 w 3299499"/>
                  <a:gd name="connsiteY151" fmla="*/ 2208769 h 2224519"/>
                  <a:gd name="connsiteX152" fmla="*/ 982457 w 3299499"/>
                  <a:gd name="connsiteY152" fmla="*/ 2216722 h 2224519"/>
                  <a:gd name="connsiteX153" fmla="*/ 966555 w 3299499"/>
                  <a:gd name="connsiteY153" fmla="*/ 2137207 h 2224519"/>
                  <a:gd name="connsiteX154" fmla="*/ 1197143 w 3299499"/>
                  <a:gd name="connsiteY154" fmla="*/ 2161061 h 2224519"/>
                  <a:gd name="connsiteX155" fmla="*/ 1324364 w 3299499"/>
                  <a:gd name="connsiteY155" fmla="*/ 2141182 h 2224519"/>
                  <a:gd name="connsiteX156" fmla="*/ 1280632 w 3299499"/>
                  <a:gd name="connsiteY156" fmla="*/ 1954329 h 2224519"/>
                  <a:gd name="connsiteX157" fmla="*/ 1407852 w 3299499"/>
                  <a:gd name="connsiteY157" fmla="*/ 1926500 h 2224519"/>
                  <a:gd name="connsiteX158" fmla="*/ 1247453 w 3299499"/>
                  <a:gd name="connsiteY158" fmla="*/ 1884840 h 2224519"/>
                  <a:gd name="connsiteX159" fmla="*/ 1182614 w 3299499"/>
                  <a:gd name="connsiteY159" fmla="*/ 2054900 h 2224519"/>
                  <a:gd name="connsiteX160" fmla="*/ 1024793 w 3299499"/>
                  <a:gd name="connsiteY160" fmla="*/ 2120214 h 2224519"/>
                  <a:gd name="connsiteX161" fmla="*/ 884116 w 3299499"/>
                  <a:gd name="connsiteY161" fmla="*/ 1758474 h 2224519"/>
                  <a:gd name="connsiteX162" fmla="*/ 843922 w 3299499"/>
                  <a:gd name="connsiteY162" fmla="*/ 2069973 h 2224519"/>
                  <a:gd name="connsiteX163" fmla="*/ 703246 w 3299499"/>
                  <a:gd name="connsiteY163" fmla="*/ 1657991 h 2224519"/>
                  <a:gd name="connsiteX164" fmla="*/ 803729 w 3299499"/>
                  <a:gd name="connsiteY164" fmla="*/ 1406782 h 2224519"/>
                  <a:gd name="connsiteX165" fmla="*/ 884115 w 3299499"/>
                  <a:gd name="connsiteY165" fmla="*/ 1246008 h 2224519"/>
                  <a:gd name="connsiteX166" fmla="*/ 1160446 w 3299499"/>
                  <a:gd name="connsiteY166" fmla="*/ 1125427 h 2224519"/>
                  <a:gd name="connsiteX167" fmla="*/ 1637744 w 3299499"/>
                  <a:gd name="connsiteY167" fmla="*/ 648131 h 2224519"/>
                  <a:gd name="connsiteX168" fmla="*/ 1763348 w 3299499"/>
                  <a:gd name="connsiteY168" fmla="*/ 336632 h 2224519"/>
                  <a:gd name="connsiteX169" fmla="*/ 1642768 w 3299499"/>
                  <a:gd name="connsiteY169" fmla="*/ 376825 h 2224519"/>
                  <a:gd name="connsiteX170" fmla="*/ 1451848 w 3299499"/>
                  <a:gd name="connsiteY170" fmla="*/ 658179 h 2224519"/>
                  <a:gd name="connsiteX171" fmla="*/ 1170498 w 3299499"/>
                  <a:gd name="connsiteY171" fmla="*/ 497404 h 2224519"/>
                  <a:gd name="connsiteX172" fmla="*/ 1200641 w 3299499"/>
                  <a:gd name="connsiteY172" fmla="*/ 633056 h 2224519"/>
                  <a:gd name="connsiteX173" fmla="*/ 1115230 w 3299499"/>
                  <a:gd name="connsiteY173" fmla="*/ 869194 h 2224519"/>
                  <a:gd name="connsiteX174" fmla="*/ 1100158 w 3299499"/>
                  <a:gd name="connsiteY174" fmla="*/ 1004845 h 2224519"/>
                  <a:gd name="connsiteX175" fmla="*/ 904215 w 3299499"/>
                  <a:gd name="connsiteY175" fmla="*/ 1014893 h 2224519"/>
                  <a:gd name="connsiteX176" fmla="*/ 929336 w 3299499"/>
                  <a:gd name="connsiteY176" fmla="*/ 1175667 h 2224519"/>
                  <a:gd name="connsiteX177" fmla="*/ 708272 w 3299499"/>
                  <a:gd name="connsiteY177" fmla="*/ 984749 h 2224519"/>
                  <a:gd name="connsiteX178" fmla="*/ 607789 w 3299499"/>
                  <a:gd name="connsiteY178" fmla="*/ 914411 h 2224519"/>
                  <a:gd name="connsiteX179" fmla="*/ 809594 w 3299499"/>
                  <a:gd name="connsiteY179" fmla="*/ 1313832 h 2224519"/>
                  <a:gd name="connsiteX180" fmla="*/ 512330 w 3299499"/>
                  <a:gd name="connsiteY180" fmla="*/ 1356538 h 2224519"/>
                  <a:gd name="connsiteX181" fmla="*/ 647983 w 3299499"/>
                  <a:gd name="connsiteY181" fmla="*/ 1874028 h 2224519"/>
                  <a:gd name="connsiteX182" fmla="*/ 537449 w 3299499"/>
                  <a:gd name="connsiteY182" fmla="*/ 1798666 h 2224519"/>
                  <a:gd name="connsiteX183" fmla="*/ 391749 w 3299499"/>
                  <a:gd name="connsiteY183" fmla="*/ 1733351 h 2224519"/>
                  <a:gd name="connsiteX184" fmla="*/ 230975 w 3299499"/>
                  <a:gd name="connsiteY184" fmla="*/ 1436924 h 2224519"/>
                  <a:gd name="connsiteX185" fmla="*/ 356580 w 3299499"/>
                  <a:gd name="connsiteY185" fmla="*/ 1668037 h 2224519"/>
                  <a:gd name="connsiteX186" fmla="*/ 431942 w 3299499"/>
                  <a:gd name="connsiteY186" fmla="*/ 1833835 h 2224519"/>
                  <a:gd name="connsiteX187" fmla="*/ 527402 w 3299499"/>
                  <a:gd name="connsiteY187" fmla="*/ 1874028 h 2224519"/>
                  <a:gd name="connsiteX188" fmla="*/ 507305 w 3299499"/>
                  <a:gd name="connsiteY188" fmla="*/ 1989585 h 2224519"/>
                  <a:gd name="connsiteX189" fmla="*/ 311362 w 3299499"/>
                  <a:gd name="connsiteY189" fmla="*/ 2180503 h 2224519"/>
                  <a:gd name="connsiteX190" fmla="*/ 250235 w 3299499"/>
                  <a:gd name="connsiteY190" fmla="*/ 2142821 h 2224519"/>
                  <a:gd name="connsiteX191" fmla="*/ 220927 w 3299499"/>
                  <a:gd name="connsiteY191" fmla="*/ 1989584 h 2224519"/>
                  <a:gd name="connsiteX192" fmla="*/ 120444 w 3299499"/>
                  <a:gd name="connsiteY192" fmla="*/ 1909197 h 2224519"/>
                  <a:gd name="connsiteX193" fmla="*/ 65177 w 3299499"/>
                  <a:gd name="connsiteY193" fmla="*/ 1869004 h 2224519"/>
                  <a:gd name="connsiteX194" fmla="*/ 80251 w 3299499"/>
                  <a:gd name="connsiteY194" fmla="*/ 1673060 h 2224519"/>
                  <a:gd name="connsiteX195" fmla="*/ 205854 w 3299499"/>
                  <a:gd name="connsiteY195" fmla="*/ 1813738 h 2224519"/>
                  <a:gd name="connsiteX196" fmla="*/ 301314 w 3299499"/>
                  <a:gd name="connsiteY196" fmla="*/ 1974512 h 2224519"/>
                  <a:gd name="connsiteX197" fmla="*/ 326435 w 3299499"/>
                  <a:gd name="connsiteY197" fmla="*/ 1863979 h 2224519"/>
                  <a:gd name="connsiteX198" fmla="*/ 175710 w 3299499"/>
                  <a:gd name="connsiteY198" fmla="*/ 1517311 h 2224519"/>
                  <a:gd name="connsiteX199" fmla="*/ 150589 w 3299499"/>
                  <a:gd name="connsiteY199" fmla="*/ 1482143 h 2224519"/>
                  <a:gd name="connsiteX200" fmla="*/ 30008 w 3299499"/>
                  <a:gd name="connsiteY200" fmla="*/ 1642916 h 2224519"/>
                  <a:gd name="connsiteX201" fmla="*/ 19959 w 3299499"/>
                  <a:gd name="connsiteY201" fmla="*/ 1798665 h 2224519"/>
                  <a:gd name="connsiteX202" fmla="*/ 75227 w 3299499"/>
                  <a:gd name="connsiteY202" fmla="*/ 1301271 h 2224519"/>
                  <a:gd name="connsiteX203" fmla="*/ 175709 w 3299499"/>
                  <a:gd name="connsiteY203" fmla="*/ 1341465 h 2224519"/>
                  <a:gd name="connsiteX204" fmla="*/ 170685 w 3299499"/>
                  <a:gd name="connsiteY204" fmla="*/ 1125426 h 2224519"/>
                  <a:gd name="connsiteX205" fmla="*/ 95322 w 3299499"/>
                  <a:gd name="connsiteY205" fmla="*/ 1235957 h 2224519"/>
                  <a:gd name="connsiteX206" fmla="*/ 180733 w 3299499"/>
                  <a:gd name="connsiteY206" fmla="*/ 1045039 h 2224519"/>
                  <a:gd name="connsiteX207" fmla="*/ 276193 w 3299499"/>
                  <a:gd name="connsiteY207" fmla="*/ 864168 h 2224519"/>
                  <a:gd name="connsiteX208" fmla="*/ 471298 w 3299499"/>
                  <a:gd name="connsiteY208"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92849 w 3299499"/>
                  <a:gd name="connsiteY27" fmla="*/ 87786 h 2224519"/>
                  <a:gd name="connsiteX28" fmla="*/ 1265955 w 3299499"/>
                  <a:gd name="connsiteY28" fmla="*/ 206001 h 2224519"/>
                  <a:gd name="connsiteX29" fmla="*/ 1145375 w 3299499"/>
                  <a:gd name="connsiteY29" fmla="*/ 296438 h 2224519"/>
                  <a:gd name="connsiteX30" fmla="*/ 1311173 w 3299499"/>
                  <a:gd name="connsiteY30" fmla="*/ 406970 h 2224519"/>
                  <a:gd name="connsiteX31" fmla="*/ 1346340 w 3299499"/>
                  <a:gd name="connsiteY31" fmla="*/ 115567 h 2224519"/>
                  <a:gd name="connsiteX32" fmla="*/ 1436777 w 3299499"/>
                  <a:gd name="connsiteY32" fmla="*/ 45231 h 2224519"/>
                  <a:gd name="connsiteX33" fmla="*/ 1872613 w 3299499"/>
                  <a:gd name="connsiteY33" fmla="*/ 11326 h 2224519"/>
                  <a:gd name="connsiteX34" fmla="*/ 1952519 w 3299499"/>
                  <a:gd name="connsiteY34" fmla="*/ 22160 h 2224519"/>
                  <a:gd name="connsiteX35" fmla="*/ 2225311 w 3299499"/>
                  <a:gd name="connsiteY35" fmla="*/ 79631 h 2224519"/>
                  <a:gd name="connsiteX36" fmla="*/ 2341181 w 3299499"/>
                  <a:gd name="connsiteY36" fmla="*/ 539534 h 2224519"/>
                  <a:gd name="connsiteX37" fmla="*/ 2293556 w 3299499"/>
                  <a:gd name="connsiteY37" fmla="*/ 349033 h 2224519"/>
                  <a:gd name="connsiteX38" fmla="*/ 2131631 w 3299499"/>
                  <a:gd name="connsiteY38" fmla="*/ 329984 h 2224519"/>
                  <a:gd name="connsiteX39" fmla="*/ 2093531 w 3299499"/>
                  <a:gd name="connsiteY39" fmla="*/ 172821 h 2224519"/>
                  <a:gd name="connsiteX40" fmla="*/ 1964943 w 3299499"/>
                  <a:gd name="connsiteY40" fmla="*/ 239496 h 2224519"/>
                  <a:gd name="connsiteX41" fmla="*/ 1936368 w 3299499"/>
                  <a:gd name="connsiteY41" fmla="*/ 56934 h 2224519"/>
                  <a:gd name="connsiteX42" fmla="*/ 1773395 w 3299499"/>
                  <a:gd name="connsiteY42" fmla="*/ 50254 h 2224519"/>
                  <a:gd name="connsiteX43" fmla="*/ 1708081 w 3299499"/>
                  <a:gd name="connsiteY43" fmla="*/ 110545 h 2224519"/>
                  <a:gd name="connsiteX44" fmla="*/ 1461896 w 3299499"/>
                  <a:gd name="connsiteY44" fmla="*/ 90447 h 2224519"/>
                  <a:gd name="connsiteX45" fmla="*/ 1421703 w 3299499"/>
                  <a:gd name="connsiteY45" fmla="*/ 396922 h 2224519"/>
                  <a:gd name="connsiteX46" fmla="*/ 1878903 w 3299499"/>
                  <a:gd name="connsiteY46" fmla="*/ 291415 h 2224519"/>
                  <a:gd name="connsiteX47" fmla="*/ 1968422 w 3299499"/>
                  <a:gd name="connsiteY47" fmla="*/ 228894 h 2224519"/>
                  <a:gd name="connsiteX48" fmla="*/ 2091943 w 3299499"/>
                  <a:gd name="connsiteY48" fmla="*/ 226796 h 2224519"/>
                  <a:gd name="connsiteX49" fmla="*/ 2041143 w 3299499"/>
                  <a:gd name="connsiteY49" fmla="*/ 518896 h 2224519"/>
                  <a:gd name="connsiteX50" fmla="*/ 1901443 w 3299499"/>
                  <a:gd name="connsiteY50" fmla="*/ 779246 h 2224519"/>
                  <a:gd name="connsiteX51" fmla="*/ 2123693 w 3299499"/>
                  <a:gd name="connsiteY51" fmla="*/ 868146 h 2224519"/>
                  <a:gd name="connsiteX52" fmla="*/ 2117343 w 3299499"/>
                  <a:gd name="connsiteY52" fmla="*/ 398246 h 2224519"/>
                  <a:gd name="connsiteX53" fmla="*/ 2361818 w 3299499"/>
                  <a:gd name="connsiteY53" fmla="*/ 377609 h 2224519"/>
                  <a:gd name="connsiteX54" fmla="*/ 2326893 w 3299499"/>
                  <a:gd name="connsiteY54" fmla="*/ 531596 h 2224519"/>
                  <a:gd name="connsiteX55" fmla="*/ 2213753 w 3299499"/>
                  <a:gd name="connsiteY55" fmla="*/ 879852 h 2224519"/>
                  <a:gd name="connsiteX56" fmla="*/ 2426908 w 3299499"/>
                  <a:gd name="connsiteY56" fmla="*/ 577634 h 2224519"/>
                  <a:gd name="connsiteX57" fmla="*/ 2693607 w 3299499"/>
                  <a:gd name="connsiteY57" fmla="*/ 882434 h 2224519"/>
                  <a:gd name="connsiteX58" fmla="*/ 2765819 w 3299499"/>
                  <a:gd name="connsiteY58" fmla="*/ 658767 h 2224519"/>
                  <a:gd name="connsiteX59" fmla="*/ 2931322 w 3299499"/>
                  <a:gd name="connsiteY59" fmla="*/ 844959 h 2224519"/>
                  <a:gd name="connsiteX60" fmla="*/ 3059585 w 3299499"/>
                  <a:gd name="connsiteY60" fmla="*/ 869785 h 2224519"/>
                  <a:gd name="connsiteX61" fmla="*/ 2931321 w 3299499"/>
                  <a:gd name="connsiteY61" fmla="*/ 952535 h 2224519"/>
                  <a:gd name="connsiteX62" fmla="*/ 2960305 w 3299499"/>
                  <a:gd name="connsiteY62" fmla="*/ 1058646 h 2224519"/>
                  <a:gd name="connsiteX63" fmla="*/ 3067861 w 3299499"/>
                  <a:gd name="connsiteY63" fmla="*/ 1171826 h 2224519"/>
                  <a:gd name="connsiteX64" fmla="*/ 3154749 w 3299499"/>
                  <a:gd name="connsiteY64" fmla="*/ 1002186 h 2224519"/>
                  <a:gd name="connsiteX65" fmla="*/ 3071999 w 3299499"/>
                  <a:gd name="connsiteY65" fmla="*/ 861508 h 2224519"/>
                  <a:gd name="connsiteX66" fmla="*/ 2927183 w 3299499"/>
                  <a:gd name="connsiteY66" fmla="*/ 844958 h 2224519"/>
                  <a:gd name="connsiteX67" fmla="*/ 2844432 w 3299499"/>
                  <a:gd name="connsiteY67" fmla="*/ 646356 h 2224519"/>
                  <a:gd name="connsiteX68" fmla="*/ 2496878 w 3299499"/>
                  <a:gd name="connsiteY68" fmla="*/ 584292 h 2224519"/>
                  <a:gd name="connsiteX69" fmla="*/ 2517565 w 3299499"/>
                  <a:gd name="connsiteY69" fmla="*/ 302938 h 2224519"/>
                  <a:gd name="connsiteX70" fmla="*/ 2480327 w 3299499"/>
                  <a:gd name="connsiteY70" fmla="*/ 269838 h 2224519"/>
                  <a:gd name="connsiteX71" fmla="*/ 2310688 w 3299499"/>
                  <a:gd name="connsiteY71" fmla="*/ 137436 h 2224519"/>
                  <a:gd name="connsiteX72" fmla="*/ 2496877 w 3299499"/>
                  <a:gd name="connsiteY72" fmla="*/ 182950 h 2224519"/>
                  <a:gd name="connsiteX73" fmla="*/ 2807194 w 3299499"/>
                  <a:gd name="connsiteY73" fmla="*/ 360865 h 2224519"/>
                  <a:gd name="connsiteX74" fmla="*/ 2649967 w 3299499"/>
                  <a:gd name="connsiteY74" fmla="*/ 340177 h 2224519"/>
                  <a:gd name="connsiteX75" fmla="*/ 2707893 w 3299499"/>
                  <a:gd name="connsiteY75" fmla="*/ 505679 h 2224519"/>
                  <a:gd name="connsiteX76" fmla="*/ 2790644 w 3299499"/>
                  <a:gd name="connsiteY76" fmla="*/ 551192 h 2224519"/>
                  <a:gd name="connsiteX77" fmla="*/ 2732718 w 3299499"/>
                  <a:gd name="connsiteY77" fmla="*/ 447753 h 2224519"/>
                  <a:gd name="connsiteX78" fmla="*/ 2745131 w 3299499"/>
                  <a:gd name="connsiteY78" fmla="*/ 373277 h 2224519"/>
                  <a:gd name="connsiteX79" fmla="*/ 2894083 w 3299499"/>
                  <a:gd name="connsiteY79" fmla="*/ 588430 h 2224519"/>
                  <a:gd name="connsiteX80" fmla="*/ 3035772 w 3299499"/>
                  <a:gd name="connsiteY80" fmla="*/ 684521 h 2224519"/>
                  <a:gd name="connsiteX81" fmla="*/ 2923046 w 3299499"/>
                  <a:gd name="connsiteY81" fmla="*/ 518092 h 2224519"/>
                  <a:gd name="connsiteX82" fmla="*/ 2894083 w 3299499"/>
                  <a:gd name="connsiteY82" fmla="*/ 439478 h 2224519"/>
                  <a:gd name="connsiteX83" fmla="*/ 3022347 w 3299499"/>
                  <a:gd name="connsiteY83" fmla="*/ 600842 h 2224519"/>
                  <a:gd name="connsiteX84" fmla="*/ 3146474 w 3299499"/>
                  <a:gd name="connsiteY84" fmla="*/ 824271 h 2224519"/>
                  <a:gd name="connsiteX85" fmla="*/ 3295297 w 3299499"/>
                  <a:gd name="connsiteY85" fmla="*/ 1254404 h 2224519"/>
                  <a:gd name="connsiteX86" fmla="*/ 3022994 w 3299499"/>
                  <a:gd name="connsiteY86" fmla="*/ 1569182 h 2224519"/>
                  <a:gd name="connsiteX87" fmla="*/ 2712657 w 3299499"/>
                  <a:gd name="connsiteY87" fmla="*/ 1572996 h 2224519"/>
                  <a:gd name="connsiteX88" fmla="*/ 2364994 w 3299499"/>
                  <a:gd name="connsiteY88" fmla="*/ 1739684 h 2224519"/>
                  <a:gd name="connsiteX89" fmla="*/ 1741107 w 3299499"/>
                  <a:gd name="connsiteY89" fmla="*/ 1953996 h 2224519"/>
                  <a:gd name="connsiteX90" fmla="*/ 1783969 w 3299499"/>
                  <a:gd name="connsiteY90" fmla="*/ 1796834 h 2224519"/>
                  <a:gd name="connsiteX91" fmla="*/ 1836357 w 3299499"/>
                  <a:gd name="connsiteY91" fmla="*/ 1606334 h 2224519"/>
                  <a:gd name="connsiteX92" fmla="*/ 2164969 w 3299499"/>
                  <a:gd name="connsiteY92" fmla="*/ 1577759 h 2224519"/>
                  <a:gd name="connsiteX93" fmla="*/ 2050669 w 3299499"/>
                  <a:gd name="connsiteY93" fmla="*/ 1434884 h 2224519"/>
                  <a:gd name="connsiteX94" fmla="*/ 2241169 w 3299499"/>
                  <a:gd name="connsiteY94" fmla="*/ 1339634 h 2224519"/>
                  <a:gd name="connsiteX95" fmla="*/ 2339650 w 3299499"/>
                  <a:gd name="connsiteY95" fmla="*/ 1482143 h 2224519"/>
                  <a:gd name="connsiteX96" fmla="*/ 2331894 w 3299499"/>
                  <a:gd name="connsiteY96" fmla="*/ 1673849 h 2224519"/>
                  <a:gd name="connsiteX97" fmla="*/ 2343788 w 3299499"/>
                  <a:gd name="connsiteY97" fmla="*/ 1428354 h 2224519"/>
                  <a:gd name="connsiteX98" fmla="*/ 2720306 w 3299499"/>
                  <a:gd name="connsiteY98" fmla="*/ 1293883 h 2224519"/>
                  <a:gd name="connsiteX99" fmla="*/ 2888869 w 3299499"/>
                  <a:gd name="connsiteY99" fmla="*/ 1406308 h 2224519"/>
                  <a:gd name="connsiteX100" fmla="*/ 2769954 w 3299499"/>
                  <a:gd name="connsiteY100" fmla="*/ 1300090 h 2224519"/>
                  <a:gd name="connsiteX101" fmla="*/ 2889945 w 3299499"/>
                  <a:gd name="connsiteY101" fmla="*/ 1304227 h 2224519"/>
                  <a:gd name="connsiteX102" fmla="*/ 3067860 w 3299499"/>
                  <a:gd name="connsiteY102" fmla="*/ 1432491 h 2224519"/>
                  <a:gd name="connsiteX103" fmla="*/ 3217093 w 3299499"/>
                  <a:gd name="connsiteY103" fmla="*/ 1277570 h 2224519"/>
                  <a:gd name="connsiteX104" fmla="*/ 3237501 w 3299499"/>
                  <a:gd name="connsiteY104" fmla="*/ 1072524 h 2224519"/>
                  <a:gd name="connsiteX105" fmla="*/ 3071998 w 3299499"/>
                  <a:gd name="connsiteY105" fmla="*/ 1386978 h 2224519"/>
                  <a:gd name="connsiteX106" fmla="*/ 3109236 w 3299499"/>
                  <a:gd name="connsiteY106" fmla="*/ 1312503 h 2224519"/>
                  <a:gd name="connsiteX107" fmla="*/ 2894083 w 3299499"/>
                  <a:gd name="connsiteY107" fmla="*/ 1266989 h 2224519"/>
                  <a:gd name="connsiteX108" fmla="*/ 2794782 w 3299499"/>
                  <a:gd name="connsiteY108" fmla="*/ 1204926 h 2224519"/>
                  <a:gd name="connsiteX109" fmla="*/ 2584069 w 3299499"/>
                  <a:gd name="connsiteY109" fmla="*/ 1239621 h 2224519"/>
                  <a:gd name="connsiteX110" fmla="*/ 2044267 w 3299499"/>
                  <a:gd name="connsiteY110" fmla="*/ 1386634 h 2224519"/>
                  <a:gd name="connsiteX111" fmla="*/ 2005425 w 3299499"/>
                  <a:gd name="connsiteY111" fmla="*/ 1225334 h 2224519"/>
                  <a:gd name="connsiteX112" fmla="*/ 2372137 w 3299499"/>
                  <a:gd name="connsiteY112" fmla="*/ 1108652 h 2224519"/>
                  <a:gd name="connsiteX113" fmla="*/ 2803144 w 3299499"/>
                  <a:gd name="connsiteY113" fmla="*/ 1101508 h 2224519"/>
                  <a:gd name="connsiteX114" fmla="*/ 2560257 w 3299499"/>
                  <a:gd name="connsiteY114" fmla="*/ 820521 h 2224519"/>
                  <a:gd name="connsiteX115" fmla="*/ 2226881 w 3299499"/>
                  <a:gd name="connsiteY115" fmla="*/ 1049121 h 2224519"/>
                  <a:gd name="connsiteX116" fmla="*/ 2105637 w 3299499"/>
                  <a:gd name="connsiteY116" fmla="*/ 967096 h 2224519"/>
                  <a:gd name="connsiteX117" fmla="*/ 1771168 w 3299499"/>
                  <a:gd name="connsiteY117" fmla="*/ 1203194 h 2224519"/>
                  <a:gd name="connsiteX118" fmla="*/ 1666272 w 3299499"/>
                  <a:gd name="connsiteY118" fmla="*/ 1103537 h 2224519"/>
                  <a:gd name="connsiteX119" fmla="*/ 1333340 w 3299499"/>
                  <a:gd name="connsiteY119" fmla="*/ 1505003 h 2224519"/>
                  <a:gd name="connsiteX120" fmla="*/ 1260930 w 3299499"/>
                  <a:gd name="connsiteY120" fmla="*/ 1457024 h 2224519"/>
                  <a:gd name="connsiteX121" fmla="*/ 1613074 w 3299499"/>
                  <a:gd name="connsiteY121" fmla="*/ 1076685 h 2224519"/>
                  <a:gd name="connsiteX122" fmla="*/ 1920715 w 3299499"/>
                  <a:gd name="connsiteY122" fmla="*/ 821267 h 2224519"/>
                  <a:gd name="connsiteX123" fmla="*/ 1829273 w 3299499"/>
                  <a:gd name="connsiteY123" fmla="*/ 817291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92849 w 3299499"/>
                  <a:gd name="connsiteY27" fmla="*/ 87786 h 2224519"/>
                  <a:gd name="connsiteX28" fmla="*/ 1265955 w 3299499"/>
                  <a:gd name="connsiteY28" fmla="*/ 206001 h 2224519"/>
                  <a:gd name="connsiteX29" fmla="*/ 1145375 w 3299499"/>
                  <a:gd name="connsiteY29" fmla="*/ 296438 h 2224519"/>
                  <a:gd name="connsiteX30" fmla="*/ 1311173 w 3299499"/>
                  <a:gd name="connsiteY30" fmla="*/ 406970 h 2224519"/>
                  <a:gd name="connsiteX31" fmla="*/ 1346340 w 3299499"/>
                  <a:gd name="connsiteY31" fmla="*/ 115567 h 2224519"/>
                  <a:gd name="connsiteX32" fmla="*/ 1436777 w 3299499"/>
                  <a:gd name="connsiteY32" fmla="*/ 45231 h 2224519"/>
                  <a:gd name="connsiteX33" fmla="*/ 1872613 w 3299499"/>
                  <a:gd name="connsiteY33" fmla="*/ 11326 h 2224519"/>
                  <a:gd name="connsiteX34" fmla="*/ 1952519 w 3299499"/>
                  <a:gd name="connsiteY34" fmla="*/ 22160 h 2224519"/>
                  <a:gd name="connsiteX35" fmla="*/ 2225311 w 3299499"/>
                  <a:gd name="connsiteY35" fmla="*/ 79631 h 2224519"/>
                  <a:gd name="connsiteX36" fmla="*/ 2341181 w 3299499"/>
                  <a:gd name="connsiteY36" fmla="*/ 539534 h 2224519"/>
                  <a:gd name="connsiteX37" fmla="*/ 2293556 w 3299499"/>
                  <a:gd name="connsiteY37" fmla="*/ 349033 h 2224519"/>
                  <a:gd name="connsiteX38" fmla="*/ 2131631 w 3299499"/>
                  <a:gd name="connsiteY38" fmla="*/ 329984 h 2224519"/>
                  <a:gd name="connsiteX39" fmla="*/ 2093531 w 3299499"/>
                  <a:gd name="connsiteY39" fmla="*/ 172821 h 2224519"/>
                  <a:gd name="connsiteX40" fmla="*/ 1964943 w 3299499"/>
                  <a:gd name="connsiteY40" fmla="*/ 239496 h 2224519"/>
                  <a:gd name="connsiteX41" fmla="*/ 1936368 w 3299499"/>
                  <a:gd name="connsiteY41" fmla="*/ 56934 h 2224519"/>
                  <a:gd name="connsiteX42" fmla="*/ 1773395 w 3299499"/>
                  <a:gd name="connsiteY42" fmla="*/ 50254 h 2224519"/>
                  <a:gd name="connsiteX43" fmla="*/ 1708081 w 3299499"/>
                  <a:gd name="connsiteY43" fmla="*/ 110545 h 2224519"/>
                  <a:gd name="connsiteX44" fmla="*/ 1461896 w 3299499"/>
                  <a:gd name="connsiteY44" fmla="*/ 90447 h 2224519"/>
                  <a:gd name="connsiteX45" fmla="*/ 1421703 w 3299499"/>
                  <a:gd name="connsiteY45" fmla="*/ 396922 h 2224519"/>
                  <a:gd name="connsiteX46" fmla="*/ 1878903 w 3299499"/>
                  <a:gd name="connsiteY46" fmla="*/ 291415 h 2224519"/>
                  <a:gd name="connsiteX47" fmla="*/ 1968422 w 3299499"/>
                  <a:gd name="connsiteY47" fmla="*/ 228894 h 2224519"/>
                  <a:gd name="connsiteX48" fmla="*/ 2091943 w 3299499"/>
                  <a:gd name="connsiteY48" fmla="*/ 226796 h 2224519"/>
                  <a:gd name="connsiteX49" fmla="*/ 2041143 w 3299499"/>
                  <a:gd name="connsiteY49" fmla="*/ 518896 h 2224519"/>
                  <a:gd name="connsiteX50" fmla="*/ 1901443 w 3299499"/>
                  <a:gd name="connsiteY50" fmla="*/ 779246 h 2224519"/>
                  <a:gd name="connsiteX51" fmla="*/ 2123693 w 3299499"/>
                  <a:gd name="connsiteY51" fmla="*/ 868146 h 2224519"/>
                  <a:gd name="connsiteX52" fmla="*/ 2117343 w 3299499"/>
                  <a:gd name="connsiteY52" fmla="*/ 398246 h 2224519"/>
                  <a:gd name="connsiteX53" fmla="*/ 2361818 w 3299499"/>
                  <a:gd name="connsiteY53" fmla="*/ 377609 h 2224519"/>
                  <a:gd name="connsiteX54" fmla="*/ 2326893 w 3299499"/>
                  <a:gd name="connsiteY54" fmla="*/ 531596 h 2224519"/>
                  <a:gd name="connsiteX55" fmla="*/ 2213753 w 3299499"/>
                  <a:gd name="connsiteY55" fmla="*/ 879852 h 2224519"/>
                  <a:gd name="connsiteX56" fmla="*/ 2426908 w 3299499"/>
                  <a:gd name="connsiteY56" fmla="*/ 577634 h 2224519"/>
                  <a:gd name="connsiteX57" fmla="*/ 2693607 w 3299499"/>
                  <a:gd name="connsiteY57" fmla="*/ 882434 h 2224519"/>
                  <a:gd name="connsiteX58" fmla="*/ 2765819 w 3299499"/>
                  <a:gd name="connsiteY58" fmla="*/ 658767 h 2224519"/>
                  <a:gd name="connsiteX59" fmla="*/ 2931322 w 3299499"/>
                  <a:gd name="connsiteY59" fmla="*/ 844959 h 2224519"/>
                  <a:gd name="connsiteX60" fmla="*/ 3059585 w 3299499"/>
                  <a:gd name="connsiteY60" fmla="*/ 869785 h 2224519"/>
                  <a:gd name="connsiteX61" fmla="*/ 2931321 w 3299499"/>
                  <a:gd name="connsiteY61" fmla="*/ 952535 h 2224519"/>
                  <a:gd name="connsiteX62" fmla="*/ 2960305 w 3299499"/>
                  <a:gd name="connsiteY62" fmla="*/ 1058646 h 2224519"/>
                  <a:gd name="connsiteX63" fmla="*/ 3067861 w 3299499"/>
                  <a:gd name="connsiteY63" fmla="*/ 1171826 h 2224519"/>
                  <a:gd name="connsiteX64" fmla="*/ 3154749 w 3299499"/>
                  <a:gd name="connsiteY64" fmla="*/ 1002186 h 2224519"/>
                  <a:gd name="connsiteX65" fmla="*/ 3071999 w 3299499"/>
                  <a:gd name="connsiteY65" fmla="*/ 861508 h 2224519"/>
                  <a:gd name="connsiteX66" fmla="*/ 2927183 w 3299499"/>
                  <a:gd name="connsiteY66" fmla="*/ 844958 h 2224519"/>
                  <a:gd name="connsiteX67" fmla="*/ 2844432 w 3299499"/>
                  <a:gd name="connsiteY67" fmla="*/ 646356 h 2224519"/>
                  <a:gd name="connsiteX68" fmla="*/ 2496878 w 3299499"/>
                  <a:gd name="connsiteY68" fmla="*/ 584292 h 2224519"/>
                  <a:gd name="connsiteX69" fmla="*/ 2517565 w 3299499"/>
                  <a:gd name="connsiteY69" fmla="*/ 302938 h 2224519"/>
                  <a:gd name="connsiteX70" fmla="*/ 2480327 w 3299499"/>
                  <a:gd name="connsiteY70" fmla="*/ 269838 h 2224519"/>
                  <a:gd name="connsiteX71" fmla="*/ 2310688 w 3299499"/>
                  <a:gd name="connsiteY71" fmla="*/ 137436 h 2224519"/>
                  <a:gd name="connsiteX72" fmla="*/ 2496877 w 3299499"/>
                  <a:gd name="connsiteY72" fmla="*/ 182950 h 2224519"/>
                  <a:gd name="connsiteX73" fmla="*/ 2807194 w 3299499"/>
                  <a:gd name="connsiteY73" fmla="*/ 360865 h 2224519"/>
                  <a:gd name="connsiteX74" fmla="*/ 2649967 w 3299499"/>
                  <a:gd name="connsiteY74" fmla="*/ 340177 h 2224519"/>
                  <a:gd name="connsiteX75" fmla="*/ 2707893 w 3299499"/>
                  <a:gd name="connsiteY75" fmla="*/ 505679 h 2224519"/>
                  <a:gd name="connsiteX76" fmla="*/ 2790644 w 3299499"/>
                  <a:gd name="connsiteY76" fmla="*/ 551192 h 2224519"/>
                  <a:gd name="connsiteX77" fmla="*/ 2732718 w 3299499"/>
                  <a:gd name="connsiteY77" fmla="*/ 447753 h 2224519"/>
                  <a:gd name="connsiteX78" fmla="*/ 2745131 w 3299499"/>
                  <a:gd name="connsiteY78" fmla="*/ 373277 h 2224519"/>
                  <a:gd name="connsiteX79" fmla="*/ 2894083 w 3299499"/>
                  <a:gd name="connsiteY79" fmla="*/ 588430 h 2224519"/>
                  <a:gd name="connsiteX80" fmla="*/ 3035772 w 3299499"/>
                  <a:gd name="connsiteY80" fmla="*/ 684521 h 2224519"/>
                  <a:gd name="connsiteX81" fmla="*/ 2923046 w 3299499"/>
                  <a:gd name="connsiteY81" fmla="*/ 518092 h 2224519"/>
                  <a:gd name="connsiteX82" fmla="*/ 2894083 w 3299499"/>
                  <a:gd name="connsiteY82" fmla="*/ 439478 h 2224519"/>
                  <a:gd name="connsiteX83" fmla="*/ 3022347 w 3299499"/>
                  <a:gd name="connsiteY83" fmla="*/ 600842 h 2224519"/>
                  <a:gd name="connsiteX84" fmla="*/ 3146474 w 3299499"/>
                  <a:gd name="connsiteY84" fmla="*/ 824271 h 2224519"/>
                  <a:gd name="connsiteX85" fmla="*/ 3295297 w 3299499"/>
                  <a:gd name="connsiteY85" fmla="*/ 1254404 h 2224519"/>
                  <a:gd name="connsiteX86" fmla="*/ 3022994 w 3299499"/>
                  <a:gd name="connsiteY86" fmla="*/ 1569182 h 2224519"/>
                  <a:gd name="connsiteX87" fmla="*/ 2712657 w 3299499"/>
                  <a:gd name="connsiteY87" fmla="*/ 1572996 h 2224519"/>
                  <a:gd name="connsiteX88" fmla="*/ 2364994 w 3299499"/>
                  <a:gd name="connsiteY88" fmla="*/ 1739684 h 2224519"/>
                  <a:gd name="connsiteX89" fmla="*/ 1741107 w 3299499"/>
                  <a:gd name="connsiteY89" fmla="*/ 1953996 h 2224519"/>
                  <a:gd name="connsiteX90" fmla="*/ 1783969 w 3299499"/>
                  <a:gd name="connsiteY90" fmla="*/ 1796834 h 2224519"/>
                  <a:gd name="connsiteX91" fmla="*/ 1836357 w 3299499"/>
                  <a:gd name="connsiteY91" fmla="*/ 1606334 h 2224519"/>
                  <a:gd name="connsiteX92" fmla="*/ 2164969 w 3299499"/>
                  <a:gd name="connsiteY92" fmla="*/ 1577759 h 2224519"/>
                  <a:gd name="connsiteX93" fmla="*/ 2050669 w 3299499"/>
                  <a:gd name="connsiteY93" fmla="*/ 1434884 h 2224519"/>
                  <a:gd name="connsiteX94" fmla="*/ 2241169 w 3299499"/>
                  <a:gd name="connsiteY94" fmla="*/ 1339634 h 2224519"/>
                  <a:gd name="connsiteX95" fmla="*/ 2339650 w 3299499"/>
                  <a:gd name="connsiteY95" fmla="*/ 1482143 h 2224519"/>
                  <a:gd name="connsiteX96" fmla="*/ 2331894 w 3299499"/>
                  <a:gd name="connsiteY96" fmla="*/ 1673849 h 2224519"/>
                  <a:gd name="connsiteX97" fmla="*/ 2343788 w 3299499"/>
                  <a:gd name="connsiteY97" fmla="*/ 1428354 h 2224519"/>
                  <a:gd name="connsiteX98" fmla="*/ 2720306 w 3299499"/>
                  <a:gd name="connsiteY98" fmla="*/ 1293883 h 2224519"/>
                  <a:gd name="connsiteX99" fmla="*/ 2888869 w 3299499"/>
                  <a:gd name="connsiteY99" fmla="*/ 1406308 h 2224519"/>
                  <a:gd name="connsiteX100" fmla="*/ 2769954 w 3299499"/>
                  <a:gd name="connsiteY100" fmla="*/ 1300090 h 2224519"/>
                  <a:gd name="connsiteX101" fmla="*/ 2889945 w 3299499"/>
                  <a:gd name="connsiteY101" fmla="*/ 1304227 h 2224519"/>
                  <a:gd name="connsiteX102" fmla="*/ 3067860 w 3299499"/>
                  <a:gd name="connsiteY102" fmla="*/ 1432491 h 2224519"/>
                  <a:gd name="connsiteX103" fmla="*/ 3217093 w 3299499"/>
                  <a:gd name="connsiteY103" fmla="*/ 1277570 h 2224519"/>
                  <a:gd name="connsiteX104" fmla="*/ 3237501 w 3299499"/>
                  <a:gd name="connsiteY104" fmla="*/ 1072524 h 2224519"/>
                  <a:gd name="connsiteX105" fmla="*/ 3071998 w 3299499"/>
                  <a:gd name="connsiteY105" fmla="*/ 1386978 h 2224519"/>
                  <a:gd name="connsiteX106" fmla="*/ 3109236 w 3299499"/>
                  <a:gd name="connsiteY106" fmla="*/ 1312503 h 2224519"/>
                  <a:gd name="connsiteX107" fmla="*/ 2894083 w 3299499"/>
                  <a:gd name="connsiteY107" fmla="*/ 1266989 h 2224519"/>
                  <a:gd name="connsiteX108" fmla="*/ 2794782 w 3299499"/>
                  <a:gd name="connsiteY108" fmla="*/ 1204926 h 2224519"/>
                  <a:gd name="connsiteX109" fmla="*/ 2584069 w 3299499"/>
                  <a:gd name="connsiteY109" fmla="*/ 1239621 h 2224519"/>
                  <a:gd name="connsiteX110" fmla="*/ 2044267 w 3299499"/>
                  <a:gd name="connsiteY110" fmla="*/ 1386634 h 2224519"/>
                  <a:gd name="connsiteX111" fmla="*/ 2005425 w 3299499"/>
                  <a:gd name="connsiteY111" fmla="*/ 1225334 h 2224519"/>
                  <a:gd name="connsiteX112" fmla="*/ 2372137 w 3299499"/>
                  <a:gd name="connsiteY112" fmla="*/ 1108652 h 2224519"/>
                  <a:gd name="connsiteX113" fmla="*/ 2803144 w 3299499"/>
                  <a:gd name="connsiteY113" fmla="*/ 1101508 h 2224519"/>
                  <a:gd name="connsiteX114" fmla="*/ 2560257 w 3299499"/>
                  <a:gd name="connsiteY114" fmla="*/ 820521 h 2224519"/>
                  <a:gd name="connsiteX115" fmla="*/ 2226881 w 3299499"/>
                  <a:gd name="connsiteY115" fmla="*/ 1049121 h 2224519"/>
                  <a:gd name="connsiteX116" fmla="*/ 2105637 w 3299499"/>
                  <a:gd name="connsiteY116" fmla="*/ 967096 h 2224519"/>
                  <a:gd name="connsiteX117" fmla="*/ 1771168 w 3299499"/>
                  <a:gd name="connsiteY117" fmla="*/ 1203194 h 2224519"/>
                  <a:gd name="connsiteX118" fmla="*/ 1666272 w 3299499"/>
                  <a:gd name="connsiteY118" fmla="*/ 1103537 h 2224519"/>
                  <a:gd name="connsiteX119" fmla="*/ 1333340 w 3299499"/>
                  <a:gd name="connsiteY119" fmla="*/ 1505003 h 2224519"/>
                  <a:gd name="connsiteX120" fmla="*/ 1260930 w 3299499"/>
                  <a:gd name="connsiteY120" fmla="*/ 1457024 h 2224519"/>
                  <a:gd name="connsiteX121" fmla="*/ 1613074 w 3299499"/>
                  <a:gd name="connsiteY121" fmla="*/ 1076685 h 2224519"/>
                  <a:gd name="connsiteX122" fmla="*/ 1920715 w 3299499"/>
                  <a:gd name="connsiteY122" fmla="*/ 821267 h 2224519"/>
                  <a:gd name="connsiteX123" fmla="*/ 1829273 w 3299499"/>
                  <a:gd name="connsiteY123" fmla="*/ 817291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92849 w 3299499"/>
                  <a:gd name="connsiteY27" fmla="*/ 87786 h 2224519"/>
                  <a:gd name="connsiteX28" fmla="*/ 1265955 w 3299499"/>
                  <a:gd name="connsiteY28" fmla="*/ 206001 h 2224519"/>
                  <a:gd name="connsiteX29" fmla="*/ 1145375 w 3299499"/>
                  <a:gd name="connsiteY29" fmla="*/ 296438 h 2224519"/>
                  <a:gd name="connsiteX30" fmla="*/ 1311173 w 3299499"/>
                  <a:gd name="connsiteY30" fmla="*/ 406970 h 2224519"/>
                  <a:gd name="connsiteX31" fmla="*/ 1346340 w 3299499"/>
                  <a:gd name="connsiteY31" fmla="*/ 115567 h 2224519"/>
                  <a:gd name="connsiteX32" fmla="*/ 1436777 w 3299499"/>
                  <a:gd name="connsiteY32" fmla="*/ 45231 h 2224519"/>
                  <a:gd name="connsiteX33" fmla="*/ 1872613 w 3299499"/>
                  <a:gd name="connsiteY33" fmla="*/ 11326 h 2224519"/>
                  <a:gd name="connsiteX34" fmla="*/ 1952519 w 3299499"/>
                  <a:gd name="connsiteY34" fmla="*/ 22160 h 2224519"/>
                  <a:gd name="connsiteX35" fmla="*/ 2225311 w 3299499"/>
                  <a:gd name="connsiteY35" fmla="*/ 79631 h 2224519"/>
                  <a:gd name="connsiteX36" fmla="*/ 2341181 w 3299499"/>
                  <a:gd name="connsiteY36" fmla="*/ 539534 h 2224519"/>
                  <a:gd name="connsiteX37" fmla="*/ 2293556 w 3299499"/>
                  <a:gd name="connsiteY37" fmla="*/ 349033 h 2224519"/>
                  <a:gd name="connsiteX38" fmla="*/ 2131631 w 3299499"/>
                  <a:gd name="connsiteY38" fmla="*/ 329984 h 2224519"/>
                  <a:gd name="connsiteX39" fmla="*/ 2093531 w 3299499"/>
                  <a:gd name="connsiteY39" fmla="*/ 172821 h 2224519"/>
                  <a:gd name="connsiteX40" fmla="*/ 1964943 w 3299499"/>
                  <a:gd name="connsiteY40" fmla="*/ 239496 h 2224519"/>
                  <a:gd name="connsiteX41" fmla="*/ 1936368 w 3299499"/>
                  <a:gd name="connsiteY41" fmla="*/ 56934 h 2224519"/>
                  <a:gd name="connsiteX42" fmla="*/ 1773395 w 3299499"/>
                  <a:gd name="connsiteY42" fmla="*/ 50254 h 2224519"/>
                  <a:gd name="connsiteX43" fmla="*/ 1708081 w 3299499"/>
                  <a:gd name="connsiteY43" fmla="*/ 110545 h 2224519"/>
                  <a:gd name="connsiteX44" fmla="*/ 1461896 w 3299499"/>
                  <a:gd name="connsiteY44" fmla="*/ 90447 h 2224519"/>
                  <a:gd name="connsiteX45" fmla="*/ 1421703 w 3299499"/>
                  <a:gd name="connsiteY45" fmla="*/ 396922 h 2224519"/>
                  <a:gd name="connsiteX46" fmla="*/ 1878903 w 3299499"/>
                  <a:gd name="connsiteY46" fmla="*/ 291415 h 2224519"/>
                  <a:gd name="connsiteX47" fmla="*/ 1968422 w 3299499"/>
                  <a:gd name="connsiteY47" fmla="*/ 228894 h 2224519"/>
                  <a:gd name="connsiteX48" fmla="*/ 2091943 w 3299499"/>
                  <a:gd name="connsiteY48" fmla="*/ 226796 h 2224519"/>
                  <a:gd name="connsiteX49" fmla="*/ 2041143 w 3299499"/>
                  <a:gd name="connsiteY49" fmla="*/ 518896 h 2224519"/>
                  <a:gd name="connsiteX50" fmla="*/ 1901443 w 3299499"/>
                  <a:gd name="connsiteY50" fmla="*/ 779246 h 2224519"/>
                  <a:gd name="connsiteX51" fmla="*/ 2123693 w 3299499"/>
                  <a:gd name="connsiteY51" fmla="*/ 868146 h 2224519"/>
                  <a:gd name="connsiteX52" fmla="*/ 2117343 w 3299499"/>
                  <a:gd name="connsiteY52" fmla="*/ 398246 h 2224519"/>
                  <a:gd name="connsiteX53" fmla="*/ 2361818 w 3299499"/>
                  <a:gd name="connsiteY53" fmla="*/ 377609 h 2224519"/>
                  <a:gd name="connsiteX54" fmla="*/ 2326893 w 3299499"/>
                  <a:gd name="connsiteY54" fmla="*/ 531596 h 2224519"/>
                  <a:gd name="connsiteX55" fmla="*/ 2213753 w 3299499"/>
                  <a:gd name="connsiteY55" fmla="*/ 879852 h 2224519"/>
                  <a:gd name="connsiteX56" fmla="*/ 2426908 w 3299499"/>
                  <a:gd name="connsiteY56" fmla="*/ 577634 h 2224519"/>
                  <a:gd name="connsiteX57" fmla="*/ 2693607 w 3299499"/>
                  <a:gd name="connsiteY57" fmla="*/ 882434 h 2224519"/>
                  <a:gd name="connsiteX58" fmla="*/ 2765819 w 3299499"/>
                  <a:gd name="connsiteY58" fmla="*/ 658767 h 2224519"/>
                  <a:gd name="connsiteX59" fmla="*/ 2931322 w 3299499"/>
                  <a:gd name="connsiteY59" fmla="*/ 844959 h 2224519"/>
                  <a:gd name="connsiteX60" fmla="*/ 3059585 w 3299499"/>
                  <a:gd name="connsiteY60" fmla="*/ 869785 h 2224519"/>
                  <a:gd name="connsiteX61" fmla="*/ 2931321 w 3299499"/>
                  <a:gd name="connsiteY61" fmla="*/ 952535 h 2224519"/>
                  <a:gd name="connsiteX62" fmla="*/ 2960305 w 3299499"/>
                  <a:gd name="connsiteY62" fmla="*/ 1058646 h 2224519"/>
                  <a:gd name="connsiteX63" fmla="*/ 3067861 w 3299499"/>
                  <a:gd name="connsiteY63" fmla="*/ 1171826 h 2224519"/>
                  <a:gd name="connsiteX64" fmla="*/ 3154749 w 3299499"/>
                  <a:gd name="connsiteY64" fmla="*/ 1002186 h 2224519"/>
                  <a:gd name="connsiteX65" fmla="*/ 3071999 w 3299499"/>
                  <a:gd name="connsiteY65" fmla="*/ 861508 h 2224519"/>
                  <a:gd name="connsiteX66" fmla="*/ 2927183 w 3299499"/>
                  <a:gd name="connsiteY66" fmla="*/ 844958 h 2224519"/>
                  <a:gd name="connsiteX67" fmla="*/ 2844432 w 3299499"/>
                  <a:gd name="connsiteY67" fmla="*/ 646356 h 2224519"/>
                  <a:gd name="connsiteX68" fmla="*/ 2496878 w 3299499"/>
                  <a:gd name="connsiteY68" fmla="*/ 584292 h 2224519"/>
                  <a:gd name="connsiteX69" fmla="*/ 2517565 w 3299499"/>
                  <a:gd name="connsiteY69" fmla="*/ 302938 h 2224519"/>
                  <a:gd name="connsiteX70" fmla="*/ 2480327 w 3299499"/>
                  <a:gd name="connsiteY70" fmla="*/ 269838 h 2224519"/>
                  <a:gd name="connsiteX71" fmla="*/ 2310688 w 3299499"/>
                  <a:gd name="connsiteY71" fmla="*/ 137436 h 2224519"/>
                  <a:gd name="connsiteX72" fmla="*/ 2496877 w 3299499"/>
                  <a:gd name="connsiteY72" fmla="*/ 182950 h 2224519"/>
                  <a:gd name="connsiteX73" fmla="*/ 2807194 w 3299499"/>
                  <a:gd name="connsiteY73" fmla="*/ 360865 h 2224519"/>
                  <a:gd name="connsiteX74" fmla="*/ 2649967 w 3299499"/>
                  <a:gd name="connsiteY74" fmla="*/ 340177 h 2224519"/>
                  <a:gd name="connsiteX75" fmla="*/ 2707893 w 3299499"/>
                  <a:gd name="connsiteY75" fmla="*/ 505679 h 2224519"/>
                  <a:gd name="connsiteX76" fmla="*/ 2790644 w 3299499"/>
                  <a:gd name="connsiteY76" fmla="*/ 551192 h 2224519"/>
                  <a:gd name="connsiteX77" fmla="*/ 2732718 w 3299499"/>
                  <a:gd name="connsiteY77" fmla="*/ 447753 h 2224519"/>
                  <a:gd name="connsiteX78" fmla="*/ 2745131 w 3299499"/>
                  <a:gd name="connsiteY78" fmla="*/ 373277 h 2224519"/>
                  <a:gd name="connsiteX79" fmla="*/ 2894083 w 3299499"/>
                  <a:gd name="connsiteY79" fmla="*/ 588430 h 2224519"/>
                  <a:gd name="connsiteX80" fmla="*/ 3035772 w 3299499"/>
                  <a:gd name="connsiteY80" fmla="*/ 684521 h 2224519"/>
                  <a:gd name="connsiteX81" fmla="*/ 2923046 w 3299499"/>
                  <a:gd name="connsiteY81" fmla="*/ 518092 h 2224519"/>
                  <a:gd name="connsiteX82" fmla="*/ 2894083 w 3299499"/>
                  <a:gd name="connsiteY82" fmla="*/ 439478 h 2224519"/>
                  <a:gd name="connsiteX83" fmla="*/ 3022347 w 3299499"/>
                  <a:gd name="connsiteY83" fmla="*/ 600842 h 2224519"/>
                  <a:gd name="connsiteX84" fmla="*/ 3146474 w 3299499"/>
                  <a:gd name="connsiteY84" fmla="*/ 824271 h 2224519"/>
                  <a:gd name="connsiteX85" fmla="*/ 3295297 w 3299499"/>
                  <a:gd name="connsiteY85" fmla="*/ 1254404 h 2224519"/>
                  <a:gd name="connsiteX86" fmla="*/ 3022994 w 3299499"/>
                  <a:gd name="connsiteY86" fmla="*/ 1569182 h 2224519"/>
                  <a:gd name="connsiteX87" fmla="*/ 2712657 w 3299499"/>
                  <a:gd name="connsiteY87" fmla="*/ 1572996 h 2224519"/>
                  <a:gd name="connsiteX88" fmla="*/ 2364994 w 3299499"/>
                  <a:gd name="connsiteY88" fmla="*/ 1739684 h 2224519"/>
                  <a:gd name="connsiteX89" fmla="*/ 1741107 w 3299499"/>
                  <a:gd name="connsiteY89" fmla="*/ 1953996 h 2224519"/>
                  <a:gd name="connsiteX90" fmla="*/ 1783969 w 3299499"/>
                  <a:gd name="connsiteY90" fmla="*/ 1796834 h 2224519"/>
                  <a:gd name="connsiteX91" fmla="*/ 1836357 w 3299499"/>
                  <a:gd name="connsiteY91" fmla="*/ 1606334 h 2224519"/>
                  <a:gd name="connsiteX92" fmla="*/ 2164969 w 3299499"/>
                  <a:gd name="connsiteY92" fmla="*/ 1577759 h 2224519"/>
                  <a:gd name="connsiteX93" fmla="*/ 2050669 w 3299499"/>
                  <a:gd name="connsiteY93" fmla="*/ 1434884 h 2224519"/>
                  <a:gd name="connsiteX94" fmla="*/ 2241169 w 3299499"/>
                  <a:gd name="connsiteY94" fmla="*/ 1339634 h 2224519"/>
                  <a:gd name="connsiteX95" fmla="*/ 2339650 w 3299499"/>
                  <a:gd name="connsiteY95" fmla="*/ 1482143 h 2224519"/>
                  <a:gd name="connsiteX96" fmla="*/ 2331894 w 3299499"/>
                  <a:gd name="connsiteY96" fmla="*/ 1673849 h 2224519"/>
                  <a:gd name="connsiteX97" fmla="*/ 2343788 w 3299499"/>
                  <a:gd name="connsiteY97" fmla="*/ 1428354 h 2224519"/>
                  <a:gd name="connsiteX98" fmla="*/ 2720306 w 3299499"/>
                  <a:gd name="connsiteY98" fmla="*/ 1293883 h 2224519"/>
                  <a:gd name="connsiteX99" fmla="*/ 2888869 w 3299499"/>
                  <a:gd name="connsiteY99" fmla="*/ 1406308 h 2224519"/>
                  <a:gd name="connsiteX100" fmla="*/ 2769954 w 3299499"/>
                  <a:gd name="connsiteY100" fmla="*/ 1300090 h 2224519"/>
                  <a:gd name="connsiteX101" fmla="*/ 2889945 w 3299499"/>
                  <a:gd name="connsiteY101" fmla="*/ 1304227 h 2224519"/>
                  <a:gd name="connsiteX102" fmla="*/ 3067860 w 3299499"/>
                  <a:gd name="connsiteY102" fmla="*/ 1432491 h 2224519"/>
                  <a:gd name="connsiteX103" fmla="*/ 3217093 w 3299499"/>
                  <a:gd name="connsiteY103" fmla="*/ 1277570 h 2224519"/>
                  <a:gd name="connsiteX104" fmla="*/ 3237501 w 3299499"/>
                  <a:gd name="connsiteY104" fmla="*/ 1072524 h 2224519"/>
                  <a:gd name="connsiteX105" fmla="*/ 3071998 w 3299499"/>
                  <a:gd name="connsiteY105" fmla="*/ 1386978 h 2224519"/>
                  <a:gd name="connsiteX106" fmla="*/ 3109236 w 3299499"/>
                  <a:gd name="connsiteY106" fmla="*/ 1312503 h 2224519"/>
                  <a:gd name="connsiteX107" fmla="*/ 2894083 w 3299499"/>
                  <a:gd name="connsiteY107" fmla="*/ 1266989 h 2224519"/>
                  <a:gd name="connsiteX108" fmla="*/ 2794782 w 3299499"/>
                  <a:gd name="connsiteY108" fmla="*/ 1204926 h 2224519"/>
                  <a:gd name="connsiteX109" fmla="*/ 2584069 w 3299499"/>
                  <a:gd name="connsiteY109" fmla="*/ 1239621 h 2224519"/>
                  <a:gd name="connsiteX110" fmla="*/ 2044267 w 3299499"/>
                  <a:gd name="connsiteY110" fmla="*/ 1386634 h 2224519"/>
                  <a:gd name="connsiteX111" fmla="*/ 2005425 w 3299499"/>
                  <a:gd name="connsiteY111" fmla="*/ 1225334 h 2224519"/>
                  <a:gd name="connsiteX112" fmla="*/ 2372137 w 3299499"/>
                  <a:gd name="connsiteY112" fmla="*/ 1108652 h 2224519"/>
                  <a:gd name="connsiteX113" fmla="*/ 2803144 w 3299499"/>
                  <a:gd name="connsiteY113" fmla="*/ 1101508 h 2224519"/>
                  <a:gd name="connsiteX114" fmla="*/ 2560257 w 3299499"/>
                  <a:gd name="connsiteY114" fmla="*/ 820521 h 2224519"/>
                  <a:gd name="connsiteX115" fmla="*/ 2226881 w 3299499"/>
                  <a:gd name="connsiteY115" fmla="*/ 1049121 h 2224519"/>
                  <a:gd name="connsiteX116" fmla="*/ 2105637 w 3299499"/>
                  <a:gd name="connsiteY116" fmla="*/ 967096 h 2224519"/>
                  <a:gd name="connsiteX117" fmla="*/ 1771168 w 3299499"/>
                  <a:gd name="connsiteY117" fmla="*/ 1203194 h 2224519"/>
                  <a:gd name="connsiteX118" fmla="*/ 1666272 w 3299499"/>
                  <a:gd name="connsiteY118" fmla="*/ 1103537 h 2224519"/>
                  <a:gd name="connsiteX119" fmla="*/ 1333340 w 3299499"/>
                  <a:gd name="connsiteY119" fmla="*/ 1505003 h 2224519"/>
                  <a:gd name="connsiteX120" fmla="*/ 1260930 w 3299499"/>
                  <a:gd name="connsiteY120" fmla="*/ 1457024 h 2224519"/>
                  <a:gd name="connsiteX121" fmla="*/ 1613074 w 3299499"/>
                  <a:gd name="connsiteY121" fmla="*/ 1076685 h 2224519"/>
                  <a:gd name="connsiteX122" fmla="*/ 1920715 w 3299499"/>
                  <a:gd name="connsiteY122" fmla="*/ 821267 h 2224519"/>
                  <a:gd name="connsiteX123" fmla="*/ 1829273 w 3299499"/>
                  <a:gd name="connsiteY123" fmla="*/ 817291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92849 w 3299499"/>
                  <a:gd name="connsiteY27" fmla="*/ 87786 h 2224519"/>
                  <a:gd name="connsiteX28" fmla="*/ 1265955 w 3299499"/>
                  <a:gd name="connsiteY28" fmla="*/ 206001 h 2224519"/>
                  <a:gd name="connsiteX29" fmla="*/ 1145375 w 3299499"/>
                  <a:gd name="connsiteY29" fmla="*/ 296438 h 2224519"/>
                  <a:gd name="connsiteX30" fmla="*/ 1311173 w 3299499"/>
                  <a:gd name="connsiteY30" fmla="*/ 406970 h 2224519"/>
                  <a:gd name="connsiteX31" fmla="*/ 1346340 w 3299499"/>
                  <a:gd name="connsiteY31" fmla="*/ 115567 h 2224519"/>
                  <a:gd name="connsiteX32" fmla="*/ 1436777 w 3299499"/>
                  <a:gd name="connsiteY32" fmla="*/ 45231 h 2224519"/>
                  <a:gd name="connsiteX33" fmla="*/ 1872613 w 3299499"/>
                  <a:gd name="connsiteY33" fmla="*/ 11326 h 2224519"/>
                  <a:gd name="connsiteX34" fmla="*/ 1952519 w 3299499"/>
                  <a:gd name="connsiteY34" fmla="*/ 22160 h 2224519"/>
                  <a:gd name="connsiteX35" fmla="*/ 2225311 w 3299499"/>
                  <a:gd name="connsiteY35" fmla="*/ 79631 h 2224519"/>
                  <a:gd name="connsiteX36" fmla="*/ 2341181 w 3299499"/>
                  <a:gd name="connsiteY36" fmla="*/ 539534 h 2224519"/>
                  <a:gd name="connsiteX37" fmla="*/ 2293556 w 3299499"/>
                  <a:gd name="connsiteY37" fmla="*/ 349033 h 2224519"/>
                  <a:gd name="connsiteX38" fmla="*/ 2131631 w 3299499"/>
                  <a:gd name="connsiteY38" fmla="*/ 329984 h 2224519"/>
                  <a:gd name="connsiteX39" fmla="*/ 2093531 w 3299499"/>
                  <a:gd name="connsiteY39" fmla="*/ 172821 h 2224519"/>
                  <a:gd name="connsiteX40" fmla="*/ 1964943 w 3299499"/>
                  <a:gd name="connsiteY40" fmla="*/ 239496 h 2224519"/>
                  <a:gd name="connsiteX41" fmla="*/ 1936368 w 3299499"/>
                  <a:gd name="connsiteY41" fmla="*/ 56934 h 2224519"/>
                  <a:gd name="connsiteX42" fmla="*/ 1773395 w 3299499"/>
                  <a:gd name="connsiteY42" fmla="*/ 50254 h 2224519"/>
                  <a:gd name="connsiteX43" fmla="*/ 1708081 w 3299499"/>
                  <a:gd name="connsiteY43" fmla="*/ 110545 h 2224519"/>
                  <a:gd name="connsiteX44" fmla="*/ 1461896 w 3299499"/>
                  <a:gd name="connsiteY44" fmla="*/ 90447 h 2224519"/>
                  <a:gd name="connsiteX45" fmla="*/ 1421703 w 3299499"/>
                  <a:gd name="connsiteY45" fmla="*/ 396922 h 2224519"/>
                  <a:gd name="connsiteX46" fmla="*/ 1878903 w 3299499"/>
                  <a:gd name="connsiteY46" fmla="*/ 291415 h 2224519"/>
                  <a:gd name="connsiteX47" fmla="*/ 1968422 w 3299499"/>
                  <a:gd name="connsiteY47" fmla="*/ 228894 h 2224519"/>
                  <a:gd name="connsiteX48" fmla="*/ 2091943 w 3299499"/>
                  <a:gd name="connsiteY48" fmla="*/ 226796 h 2224519"/>
                  <a:gd name="connsiteX49" fmla="*/ 2041143 w 3299499"/>
                  <a:gd name="connsiteY49" fmla="*/ 518896 h 2224519"/>
                  <a:gd name="connsiteX50" fmla="*/ 1901443 w 3299499"/>
                  <a:gd name="connsiteY50" fmla="*/ 779246 h 2224519"/>
                  <a:gd name="connsiteX51" fmla="*/ 2123693 w 3299499"/>
                  <a:gd name="connsiteY51" fmla="*/ 868146 h 2224519"/>
                  <a:gd name="connsiteX52" fmla="*/ 2117343 w 3299499"/>
                  <a:gd name="connsiteY52" fmla="*/ 398246 h 2224519"/>
                  <a:gd name="connsiteX53" fmla="*/ 2361818 w 3299499"/>
                  <a:gd name="connsiteY53" fmla="*/ 377609 h 2224519"/>
                  <a:gd name="connsiteX54" fmla="*/ 2326893 w 3299499"/>
                  <a:gd name="connsiteY54" fmla="*/ 531596 h 2224519"/>
                  <a:gd name="connsiteX55" fmla="*/ 2213753 w 3299499"/>
                  <a:gd name="connsiteY55" fmla="*/ 879852 h 2224519"/>
                  <a:gd name="connsiteX56" fmla="*/ 2426908 w 3299499"/>
                  <a:gd name="connsiteY56" fmla="*/ 577634 h 2224519"/>
                  <a:gd name="connsiteX57" fmla="*/ 2693607 w 3299499"/>
                  <a:gd name="connsiteY57" fmla="*/ 882434 h 2224519"/>
                  <a:gd name="connsiteX58" fmla="*/ 2765819 w 3299499"/>
                  <a:gd name="connsiteY58" fmla="*/ 658767 h 2224519"/>
                  <a:gd name="connsiteX59" fmla="*/ 2931322 w 3299499"/>
                  <a:gd name="connsiteY59" fmla="*/ 844959 h 2224519"/>
                  <a:gd name="connsiteX60" fmla="*/ 3059585 w 3299499"/>
                  <a:gd name="connsiteY60" fmla="*/ 869785 h 2224519"/>
                  <a:gd name="connsiteX61" fmla="*/ 2931321 w 3299499"/>
                  <a:gd name="connsiteY61" fmla="*/ 952535 h 2224519"/>
                  <a:gd name="connsiteX62" fmla="*/ 2960305 w 3299499"/>
                  <a:gd name="connsiteY62" fmla="*/ 1058646 h 2224519"/>
                  <a:gd name="connsiteX63" fmla="*/ 3067861 w 3299499"/>
                  <a:gd name="connsiteY63" fmla="*/ 1171826 h 2224519"/>
                  <a:gd name="connsiteX64" fmla="*/ 3154749 w 3299499"/>
                  <a:gd name="connsiteY64" fmla="*/ 1002186 h 2224519"/>
                  <a:gd name="connsiteX65" fmla="*/ 3071999 w 3299499"/>
                  <a:gd name="connsiteY65" fmla="*/ 861508 h 2224519"/>
                  <a:gd name="connsiteX66" fmla="*/ 2927183 w 3299499"/>
                  <a:gd name="connsiteY66" fmla="*/ 844958 h 2224519"/>
                  <a:gd name="connsiteX67" fmla="*/ 2844432 w 3299499"/>
                  <a:gd name="connsiteY67" fmla="*/ 646356 h 2224519"/>
                  <a:gd name="connsiteX68" fmla="*/ 2496878 w 3299499"/>
                  <a:gd name="connsiteY68" fmla="*/ 584292 h 2224519"/>
                  <a:gd name="connsiteX69" fmla="*/ 2517565 w 3299499"/>
                  <a:gd name="connsiteY69" fmla="*/ 302938 h 2224519"/>
                  <a:gd name="connsiteX70" fmla="*/ 2480327 w 3299499"/>
                  <a:gd name="connsiteY70" fmla="*/ 269838 h 2224519"/>
                  <a:gd name="connsiteX71" fmla="*/ 2310688 w 3299499"/>
                  <a:gd name="connsiteY71" fmla="*/ 137436 h 2224519"/>
                  <a:gd name="connsiteX72" fmla="*/ 2496877 w 3299499"/>
                  <a:gd name="connsiteY72" fmla="*/ 182950 h 2224519"/>
                  <a:gd name="connsiteX73" fmla="*/ 2807194 w 3299499"/>
                  <a:gd name="connsiteY73" fmla="*/ 360865 h 2224519"/>
                  <a:gd name="connsiteX74" fmla="*/ 2649967 w 3299499"/>
                  <a:gd name="connsiteY74" fmla="*/ 340177 h 2224519"/>
                  <a:gd name="connsiteX75" fmla="*/ 2707893 w 3299499"/>
                  <a:gd name="connsiteY75" fmla="*/ 505679 h 2224519"/>
                  <a:gd name="connsiteX76" fmla="*/ 2790644 w 3299499"/>
                  <a:gd name="connsiteY76" fmla="*/ 551192 h 2224519"/>
                  <a:gd name="connsiteX77" fmla="*/ 2732718 w 3299499"/>
                  <a:gd name="connsiteY77" fmla="*/ 447753 h 2224519"/>
                  <a:gd name="connsiteX78" fmla="*/ 2745131 w 3299499"/>
                  <a:gd name="connsiteY78" fmla="*/ 373277 h 2224519"/>
                  <a:gd name="connsiteX79" fmla="*/ 2894083 w 3299499"/>
                  <a:gd name="connsiteY79" fmla="*/ 588430 h 2224519"/>
                  <a:gd name="connsiteX80" fmla="*/ 3035772 w 3299499"/>
                  <a:gd name="connsiteY80" fmla="*/ 684521 h 2224519"/>
                  <a:gd name="connsiteX81" fmla="*/ 2923046 w 3299499"/>
                  <a:gd name="connsiteY81" fmla="*/ 518092 h 2224519"/>
                  <a:gd name="connsiteX82" fmla="*/ 2894083 w 3299499"/>
                  <a:gd name="connsiteY82" fmla="*/ 439478 h 2224519"/>
                  <a:gd name="connsiteX83" fmla="*/ 3022347 w 3299499"/>
                  <a:gd name="connsiteY83" fmla="*/ 600842 h 2224519"/>
                  <a:gd name="connsiteX84" fmla="*/ 3146474 w 3299499"/>
                  <a:gd name="connsiteY84" fmla="*/ 824271 h 2224519"/>
                  <a:gd name="connsiteX85" fmla="*/ 3295297 w 3299499"/>
                  <a:gd name="connsiteY85" fmla="*/ 1254404 h 2224519"/>
                  <a:gd name="connsiteX86" fmla="*/ 3022994 w 3299499"/>
                  <a:gd name="connsiteY86" fmla="*/ 1569182 h 2224519"/>
                  <a:gd name="connsiteX87" fmla="*/ 2712657 w 3299499"/>
                  <a:gd name="connsiteY87" fmla="*/ 1572996 h 2224519"/>
                  <a:gd name="connsiteX88" fmla="*/ 2364994 w 3299499"/>
                  <a:gd name="connsiteY88" fmla="*/ 1739684 h 2224519"/>
                  <a:gd name="connsiteX89" fmla="*/ 1741107 w 3299499"/>
                  <a:gd name="connsiteY89" fmla="*/ 1953996 h 2224519"/>
                  <a:gd name="connsiteX90" fmla="*/ 1783969 w 3299499"/>
                  <a:gd name="connsiteY90" fmla="*/ 1796834 h 2224519"/>
                  <a:gd name="connsiteX91" fmla="*/ 1836357 w 3299499"/>
                  <a:gd name="connsiteY91" fmla="*/ 1606334 h 2224519"/>
                  <a:gd name="connsiteX92" fmla="*/ 2164969 w 3299499"/>
                  <a:gd name="connsiteY92" fmla="*/ 1577759 h 2224519"/>
                  <a:gd name="connsiteX93" fmla="*/ 2050669 w 3299499"/>
                  <a:gd name="connsiteY93" fmla="*/ 1434884 h 2224519"/>
                  <a:gd name="connsiteX94" fmla="*/ 2241169 w 3299499"/>
                  <a:gd name="connsiteY94" fmla="*/ 1339634 h 2224519"/>
                  <a:gd name="connsiteX95" fmla="*/ 2339650 w 3299499"/>
                  <a:gd name="connsiteY95" fmla="*/ 1482143 h 2224519"/>
                  <a:gd name="connsiteX96" fmla="*/ 2331894 w 3299499"/>
                  <a:gd name="connsiteY96" fmla="*/ 1673849 h 2224519"/>
                  <a:gd name="connsiteX97" fmla="*/ 2343788 w 3299499"/>
                  <a:gd name="connsiteY97" fmla="*/ 1428354 h 2224519"/>
                  <a:gd name="connsiteX98" fmla="*/ 2720306 w 3299499"/>
                  <a:gd name="connsiteY98" fmla="*/ 1293883 h 2224519"/>
                  <a:gd name="connsiteX99" fmla="*/ 2888869 w 3299499"/>
                  <a:gd name="connsiteY99" fmla="*/ 1406308 h 2224519"/>
                  <a:gd name="connsiteX100" fmla="*/ 2769954 w 3299499"/>
                  <a:gd name="connsiteY100" fmla="*/ 1300090 h 2224519"/>
                  <a:gd name="connsiteX101" fmla="*/ 2889945 w 3299499"/>
                  <a:gd name="connsiteY101" fmla="*/ 1304227 h 2224519"/>
                  <a:gd name="connsiteX102" fmla="*/ 3067860 w 3299499"/>
                  <a:gd name="connsiteY102" fmla="*/ 1432491 h 2224519"/>
                  <a:gd name="connsiteX103" fmla="*/ 3217093 w 3299499"/>
                  <a:gd name="connsiteY103" fmla="*/ 1277570 h 2224519"/>
                  <a:gd name="connsiteX104" fmla="*/ 3237501 w 3299499"/>
                  <a:gd name="connsiteY104" fmla="*/ 1072524 h 2224519"/>
                  <a:gd name="connsiteX105" fmla="*/ 3071998 w 3299499"/>
                  <a:gd name="connsiteY105" fmla="*/ 1386978 h 2224519"/>
                  <a:gd name="connsiteX106" fmla="*/ 3109236 w 3299499"/>
                  <a:gd name="connsiteY106" fmla="*/ 1312503 h 2224519"/>
                  <a:gd name="connsiteX107" fmla="*/ 2894083 w 3299499"/>
                  <a:gd name="connsiteY107" fmla="*/ 1266989 h 2224519"/>
                  <a:gd name="connsiteX108" fmla="*/ 2794782 w 3299499"/>
                  <a:gd name="connsiteY108" fmla="*/ 1204926 h 2224519"/>
                  <a:gd name="connsiteX109" fmla="*/ 2584069 w 3299499"/>
                  <a:gd name="connsiteY109" fmla="*/ 1239621 h 2224519"/>
                  <a:gd name="connsiteX110" fmla="*/ 2044267 w 3299499"/>
                  <a:gd name="connsiteY110" fmla="*/ 1386634 h 2224519"/>
                  <a:gd name="connsiteX111" fmla="*/ 2005425 w 3299499"/>
                  <a:gd name="connsiteY111" fmla="*/ 1225334 h 2224519"/>
                  <a:gd name="connsiteX112" fmla="*/ 2372137 w 3299499"/>
                  <a:gd name="connsiteY112" fmla="*/ 1108652 h 2224519"/>
                  <a:gd name="connsiteX113" fmla="*/ 2803144 w 3299499"/>
                  <a:gd name="connsiteY113" fmla="*/ 1101508 h 2224519"/>
                  <a:gd name="connsiteX114" fmla="*/ 2560257 w 3299499"/>
                  <a:gd name="connsiteY114" fmla="*/ 820521 h 2224519"/>
                  <a:gd name="connsiteX115" fmla="*/ 2226881 w 3299499"/>
                  <a:gd name="connsiteY115" fmla="*/ 1049121 h 2224519"/>
                  <a:gd name="connsiteX116" fmla="*/ 2105637 w 3299499"/>
                  <a:gd name="connsiteY116" fmla="*/ 967096 h 2224519"/>
                  <a:gd name="connsiteX117" fmla="*/ 1771168 w 3299499"/>
                  <a:gd name="connsiteY117" fmla="*/ 1203194 h 2224519"/>
                  <a:gd name="connsiteX118" fmla="*/ 1666272 w 3299499"/>
                  <a:gd name="connsiteY118" fmla="*/ 1103537 h 2224519"/>
                  <a:gd name="connsiteX119" fmla="*/ 1333340 w 3299499"/>
                  <a:gd name="connsiteY119" fmla="*/ 1505003 h 2224519"/>
                  <a:gd name="connsiteX120" fmla="*/ 1260930 w 3299499"/>
                  <a:gd name="connsiteY120" fmla="*/ 1457024 h 2224519"/>
                  <a:gd name="connsiteX121" fmla="*/ 1613074 w 3299499"/>
                  <a:gd name="connsiteY121" fmla="*/ 1076685 h 2224519"/>
                  <a:gd name="connsiteX122" fmla="*/ 1920715 w 3299499"/>
                  <a:gd name="connsiteY122" fmla="*/ 821267 h 2224519"/>
                  <a:gd name="connsiteX123" fmla="*/ 1829273 w 3299499"/>
                  <a:gd name="connsiteY123" fmla="*/ 817291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92849 w 3299499"/>
                  <a:gd name="connsiteY27" fmla="*/ 87786 h 2224519"/>
                  <a:gd name="connsiteX28" fmla="*/ 1265955 w 3299499"/>
                  <a:gd name="connsiteY28" fmla="*/ 206001 h 2224519"/>
                  <a:gd name="connsiteX29" fmla="*/ 1145375 w 3299499"/>
                  <a:gd name="connsiteY29" fmla="*/ 296438 h 2224519"/>
                  <a:gd name="connsiteX30" fmla="*/ 1311173 w 3299499"/>
                  <a:gd name="connsiteY30" fmla="*/ 406970 h 2224519"/>
                  <a:gd name="connsiteX31" fmla="*/ 1346340 w 3299499"/>
                  <a:gd name="connsiteY31" fmla="*/ 115567 h 2224519"/>
                  <a:gd name="connsiteX32" fmla="*/ 1436777 w 3299499"/>
                  <a:gd name="connsiteY32" fmla="*/ 45231 h 2224519"/>
                  <a:gd name="connsiteX33" fmla="*/ 1872613 w 3299499"/>
                  <a:gd name="connsiteY33" fmla="*/ 11326 h 2224519"/>
                  <a:gd name="connsiteX34" fmla="*/ 1952519 w 3299499"/>
                  <a:gd name="connsiteY34" fmla="*/ 22160 h 2224519"/>
                  <a:gd name="connsiteX35" fmla="*/ 2225311 w 3299499"/>
                  <a:gd name="connsiteY35" fmla="*/ 79631 h 2224519"/>
                  <a:gd name="connsiteX36" fmla="*/ 2341181 w 3299499"/>
                  <a:gd name="connsiteY36" fmla="*/ 539534 h 2224519"/>
                  <a:gd name="connsiteX37" fmla="*/ 2293556 w 3299499"/>
                  <a:gd name="connsiteY37" fmla="*/ 349033 h 2224519"/>
                  <a:gd name="connsiteX38" fmla="*/ 2131631 w 3299499"/>
                  <a:gd name="connsiteY38" fmla="*/ 329984 h 2224519"/>
                  <a:gd name="connsiteX39" fmla="*/ 2093531 w 3299499"/>
                  <a:gd name="connsiteY39" fmla="*/ 172821 h 2224519"/>
                  <a:gd name="connsiteX40" fmla="*/ 1964943 w 3299499"/>
                  <a:gd name="connsiteY40" fmla="*/ 239496 h 2224519"/>
                  <a:gd name="connsiteX41" fmla="*/ 1936368 w 3299499"/>
                  <a:gd name="connsiteY41" fmla="*/ 56934 h 2224519"/>
                  <a:gd name="connsiteX42" fmla="*/ 1773395 w 3299499"/>
                  <a:gd name="connsiteY42" fmla="*/ 50254 h 2224519"/>
                  <a:gd name="connsiteX43" fmla="*/ 1708081 w 3299499"/>
                  <a:gd name="connsiteY43" fmla="*/ 110545 h 2224519"/>
                  <a:gd name="connsiteX44" fmla="*/ 1461896 w 3299499"/>
                  <a:gd name="connsiteY44" fmla="*/ 90447 h 2224519"/>
                  <a:gd name="connsiteX45" fmla="*/ 1421703 w 3299499"/>
                  <a:gd name="connsiteY45" fmla="*/ 396922 h 2224519"/>
                  <a:gd name="connsiteX46" fmla="*/ 1878903 w 3299499"/>
                  <a:gd name="connsiteY46" fmla="*/ 291415 h 2224519"/>
                  <a:gd name="connsiteX47" fmla="*/ 1968422 w 3299499"/>
                  <a:gd name="connsiteY47" fmla="*/ 228894 h 2224519"/>
                  <a:gd name="connsiteX48" fmla="*/ 2091943 w 3299499"/>
                  <a:gd name="connsiteY48" fmla="*/ 226796 h 2224519"/>
                  <a:gd name="connsiteX49" fmla="*/ 2041143 w 3299499"/>
                  <a:gd name="connsiteY49" fmla="*/ 518896 h 2224519"/>
                  <a:gd name="connsiteX50" fmla="*/ 1901443 w 3299499"/>
                  <a:gd name="connsiteY50" fmla="*/ 779246 h 2224519"/>
                  <a:gd name="connsiteX51" fmla="*/ 2123693 w 3299499"/>
                  <a:gd name="connsiteY51" fmla="*/ 868146 h 2224519"/>
                  <a:gd name="connsiteX52" fmla="*/ 2117343 w 3299499"/>
                  <a:gd name="connsiteY52" fmla="*/ 398246 h 2224519"/>
                  <a:gd name="connsiteX53" fmla="*/ 2361818 w 3299499"/>
                  <a:gd name="connsiteY53" fmla="*/ 377609 h 2224519"/>
                  <a:gd name="connsiteX54" fmla="*/ 2326893 w 3299499"/>
                  <a:gd name="connsiteY54" fmla="*/ 531596 h 2224519"/>
                  <a:gd name="connsiteX55" fmla="*/ 2225659 w 3299499"/>
                  <a:gd name="connsiteY55" fmla="*/ 889377 h 2224519"/>
                  <a:gd name="connsiteX56" fmla="*/ 2426908 w 3299499"/>
                  <a:gd name="connsiteY56" fmla="*/ 577634 h 2224519"/>
                  <a:gd name="connsiteX57" fmla="*/ 2693607 w 3299499"/>
                  <a:gd name="connsiteY57" fmla="*/ 882434 h 2224519"/>
                  <a:gd name="connsiteX58" fmla="*/ 2765819 w 3299499"/>
                  <a:gd name="connsiteY58" fmla="*/ 658767 h 2224519"/>
                  <a:gd name="connsiteX59" fmla="*/ 2931322 w 3299499"/>
                  <a:gd name="connsiteY59" fmla="*/ 844959 h 2224519"/>
                  <a:gd name="connsiteX60" fmla="*/ 3059585 w 3299499"/>
                  <a:gd name="connsiteY60" fmla="*/ 869785 h 2224519"/>
                  <a:gd name="connsiteX61" fmla="*/ 2931321 w 3299499"/>
                  <a:gd name="connsiteY61" fmla="*/ 952535 h 2224519"/>
                  <a:gd name="connsiteX62" fmla="*/ 2960305 w 3299499"/>
                  <a:gd name="connsiteY62" fmla="*/ 1058646 h 2224519"/>
                  <a:gd name="connsiteX63" fmla="*/ 3067861 w 3299499"/>
                  <a:gd name="connsiteY63" fmla="*/ 1171826 h 2224519"/>
                  <a:gd name="connsiteX64" fmla="*/ 3154749 w 3299499"/>
                  <a:gd name="connsiteY64" fmla="*/ 1002186 h 2224519"/>
                  <a:gd name="connsiteX65" fmla="*/ 3071999 w 3299499"/>
                  <a:gd name="connsiteY65" fmla="*/ 861508 h 2224519"/>
                  <a:gd name="connsiteX66" fmla="*/ 2927183 w 3299499"/>
                  <a:gd name="connsiteY66" fmla="*/ 844958 h 2224519"/>
                  <a:gd name="connsiteX67" fmla="*/ 2844432 w 3299499"/>
                  <a:gd name="connsiteY67" fmla="*/ 646356 h 2224519"/>
                  <a:gd name="connsiteX68" fmla="*/ 2496878 w 3299499"/>
                  <a:gd name="connsiteY68" fmla="*/ 584292 h 2224519"/>
                  <a:gd name="connsiteX69" fmla="*/ 2517565 w 3299499"/>
                  <a:gd name="connsiteY69" fmla="*/ 302938 h 2224519"/>
                  <a:gd name="connsiteX70" fmla="*/ 2480327 w 3299499"/>
                  <a:gd name="connsiteY70" fmla="*/ 269838 h 2224519"/>
                  <a:gd name="connsiteX71" fmla="*/ 2310688 w 3299499"/>
                  <a:gd name="connsiteY71" fmla="*/ 137436 h 2224519"/>
                  <a:gd name="connsiteX72" fmla="*/ 2496877 w 3299499"/>
                  <a:gd name="connsiteY72" fmla="*/ 182950 h 2224519"/>
                  <a:gd name="connsiteX73" fmla="*/ 2807194 w 3299499"/>
                  <a:gd name="connsiteY73" fmla="*/ 360865 h 2224519"/>
                  <a:gd name="connsiteX74" fmla="*/ 2649967 w 3299499"/>
                  <a:gd name="connsiteY74" fmla="*/ 340177 h 2224519"/>
                  <a:gd name="connsiteX75" fmla="*/ 2707893 w 3299499"/>
                  <a:gd name="connsiteY75" fmla="*/ 505679 h 2224519"/>
                  <a:gd name="connsiteX76" fmla="*/ 2790644 w 3299499"/>
                  <a:gd name="connsiteY76" fmla="*/ 551192 h 2224519"/>
                  <a:gd name="connsiteX77" fmla="*/ 2732718 w 3299499"/>
                  <a:gd name="connsiteY77" fmla="*/ 447753 h 2224519"/>
                  <a:gd name="connsiteX78" fmla="*/ 2745131 w 3299499"/>
                  <a:gd name="connsiteY78" fmla="*/ 373277 h 2224519"/>
                  <a:gd name="connsiteX79" fmla="*/ 2894083 w 3299499"/>
                  <a:gd name="connsiteY79" fmla="*/ 588430 h 2224519"/>
                  <a:gd name="connsiteX80" fmla="*/ 3035772 w 3299499"/>
                  <a:gd name="connsiteY80" fmla="*/ 684521 h 2224519"/>
                  <a:gd name="connsiteX81" fmla="*/ 2923046 w 3299499"/>
                  <a:gd name="connsiteY81" fmla="*/ 518092 h 2224519"/>
                  <a:gd name="connsiteX82" fmla="*/ 2894083 w 3299499"/>
                  <a:gd name="connsiteY82" fmla="*/ 439478 h 2224519"/>
                  <a:gd name="connsiteX83" fmla="*/ 3022347 w 3299499"/>
                  <a:gd name="connsiteY83" fmla="*/ 600842 h 2224519"/>
                  <a:gd name="connsiteX84" fmla="*/ 3146474 w 3299499"/>
                  <a:gd name="connsiteY84" fmla="*/ 824271 h 2224519"/>
                  <a:gd name="connsiteX85" fmla="*/ 3295297 w 3299499"/>
                  <a:gd name="connsiteY85" fmla="*/ 1254404 h 2224519"/>
                  <a:gd name="connsiteX86" fmla="*/ 3022994 w 3299499"/>
                  <a:gd name="connsiteY86" fmla="*/ 1569182 h 2224519"/>
                  <a:gd name="connsiteX87" fmla="*/ 2712657 w 3299499"/>
                  <a:gd name="connsiteY87" fmla="*/ 1572996 h 2224519"/>
                  <a:gd name="connsiteX88" fmla="*/ 2364994 w 3299499"/>
                  <a:gd name="connsiteY88" fmla="*/ 1739684 h 2224519"/>
                  <a:gd name="connsiteX89" fmla="*/ 1741107 w 3299499"/>
                  <a:gd name="connsiteY89" fmla="*/ 1953996 h 2224519"/>
                  <a:gd name="connsiteX90" fmla="*/ 1783969 w 3299499"/>
                  <a:gd name="connsiteY90" fmla="*/ 1796834 h 2224519"/>
                  <a:gd name="connsiteX91" fmla="*/ 1836357 w 3299499"/>
                  <a:gd name="connsiteY91" fmla="*/ 1606334 h 2224519"/>
                  <a:gd name="connsiteX92" fmla="*/ 2164969 w 3299499"/>
                  <a:gd name="connsiteY92" fmla="*/ 1577759 h 2224519"/>
                  <a:gd name="connsiteX93" fmla="*/ 2050669 w 3299499"/>
                  <a:gd name="connsiteY93" fmla="*/ 1434884 h 2224519"/>
                  <a:gd name="connsiteX94" fmla="*/ 2241169 w 3299499"/>
                  <a:gd name="connsiteY94" fmla="*/ 1339634 h 2224519"/>
                  <a:gd name="connsiteX95" fmla="*/ 2339650 w 3299499"/>
                  <a:gd name="connsiteY95" fmla="*/ 1482143 h 2224519"/>
                  <a:gd name="connsiteX96" fmla="*/ 2331894 w 3299499"/>
                  <a:gd name="connsiteY96" fmla="*/ 1673849 h 2224519"/>
                  <a:gd name="connsiteX97" fmla="*/ 2343788 w 3299499"/>
                  <a:gd name="connsiteY97" fmla="*/ 1428354 h 2224519"/>
                  <a:gd name="connsiteX98" fmla="*/ 2720306 w 3299499"/>
                  <a:gd name="connsiteY98" fmla="*/ 1293883 h 2224519"/>
                  <a:gd name="connsiteX99" fmla="*/ 2888869 w 3299499"/>
                  <a:gd name="connsiteY99" fmla="*/ 1406308 h 2224519"/>
                  <a:gd name="connsiteX100" fmla="*/ 2769954 w 3299499"/>
                  <a:gd name="connsiteY100" fmla="*/ 1300090 h 2224519"/>
                  <a:gd name="connsiteX101" fmla="*/ 2889945 w 3299499"/>
                  <a:gd name="connsiteY101" fmla="*/ 1304227 h 2224519"/>
                  <a:gd name="connsiteX102" fmla="*/ 3067860 w 3299499"/>
                  <a:gd name="connsiteY102" fmla="*/ 1432491 h 2224519"/>
                  <a:gd name="connsiteX103" fmla="*/ 3217093 w 3299499"/>
                  <a:gd name="connsiteY103" fmla="*/ 1277570 h 2224519"/>
                  <a:gd name="connsiteX104" fmla="*/ 3237501 w 3299499"/>
                  <a:gd name="connsiteY104" fmla="*/ 1072524 h 2224519"/>
                  <a:gd name="connsiteX105" fmla="*/ 3071998 w 3299499"/>
                  <a:gd name="connsiteY105" fmla="*/ 1386978 h 2224519"/>
                  <a:gd name="connsiteX106" fmla="*/ 3109236 w 3299499"/>
                  <a:gd name="connsiteY106" fmla="*/ 1312503 h 2224519"/>
                  <a:gd name="connsiteX107" fmla="*/ 2894083 w 3299499"/>
                  <a:gd name="connsiteY107" fmla="*/ 1266989 h 2224519"/>
                  <a:gd name="connsiteX108" fmla="*/ 2794782 w 3299499"/>
                  <a:gd name="connsiteY108" fmla="*/ 1204926 h 2224519"/>
                  <a:gd name="connsiteX109" fmla="*/ 2584069 w 3299499"/>
                  <a:gd name="connsiteY109" fmla="*/ 1239621 h 2224519"/>
                  <a:gd name="connsiteX110" fmla="*/ 2044267 w 3299499"/>
                  <a:gd name="connsiteY110" fmla="*/ 1386634 h 2224519"/>
                  <a:gd name="connsiteX111" fmla="*/ 2005425 w 3299499"/>
                  <a:gd name="connsiteY111" fmla="*/ 1225334 h 2224519"/>
                  <a:gd name="connsiteX112" fmla="*/ 2372137 w 3299499"/>
                  <a:gd name="connsiteY112" fmla="*/ 1108652 h 2224519"/>
                  <a:gd name="connsiteX113" fmla="*/ 2803144 w 3299499"/>
                  <a:gd name="connsiteY113" fmla="*/ 1101508 h 2224519"/>
                  <a:gd name="connsiteX114" fmla="*/ 2560257 w 3299499"/>
                  <a:gd name="connsiteY114" fmla="*/ 820521 h 2224519"/>
                  <a:gd name="connsiteX115" fmla="*/ 2226881 w 3299499"/>
                  <a:gd name="connsiteY115" fmla="*/ 1049121 h 2224519"/>
                  <a:gd name="connsiteX116" fmla="*/ 2105637 w 3299499"/>
                  <a:gd name="connsiteY116" fmla="*/ 967096 h 2224519"/>
                  <a:gd name="connsiteX117" fmla="*/ 1771168 w 3299499"/>
                  <a:gd name="connsiteY117" fmla="*/ 1203194 h 2224519"/>
                  <a:gd name="connsiteX118" fmla="*/ 1666272 w 3299499"/>
                  <a:gd name="connsiteY118" fmla="*/ 1103537 h 2224519"/>
                  <a:gd name="connsiteX119" fmla="*/ 1333340 w 3299499"/>
                  <a:gd name="connsiteY119" fmla="*/ 1505003 h 2224519"/>
                  <a:gd name="connsiteX120" fmla="*/ 1260930 w 3299499"/>
                  <a:gd name="connsiteY120" fmla="*/ 1457024 h 2224519"/>
                  <a:gd name="connsiteX121" fmla="*/ 1613074 w 3299499"/>
                  <a:gd name="connsiteY121" fmla="*/ 1076685 h 2224519"/>
                  <a:gd name="connsiteX122" fmla="*/ 1920715 w 3299499"/>
                  <a:gd name="connsiteY122" fmla="*/ 821267 h 2224519"/>
                  <a:gd name="connsiteX123" fmla="*/ 1829273 w 3299499"/>
                  <a:gd name="connsiteY123" fmla="*/ 817291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92849 w 3299499"/>
                  <a:gd name="connsiteY27" fmla="*/ 87786 h 2224519"/>
                  <a:gd name="connsiteX28" fmla="*/ 1265955 w 3299499"/>
                  <a:gd name="connsiteY28" fmla="*/ 206001 h 2224519"/>
                  <a:gd name="connsiteX29" fmla="*/ 1145375 w 3299499"/>
                  <a:gd name="connsiteY29" fmla="*/ 296438 h 2224519"/>
                  <a:gd name="connsiteX30" fmla="*/ 1311173 w 3299499"/>
                  <a:gd name="connsiteY30" fmla="*/ 406970 h 2224519"/>
                  <a:gd name="connsiteX31" fmla="*/ 1346340 w 3299499"/>
                  <a:gd name="connsiteY31" fmla="*/ 115567 h 2224519"/>
                  <a:gd name="connsiteX32" fmla="*/ 1436777 w 3299499"/>
                  <a:gd name="connsiteY32" fmla="*/ 45231 h 2224519"/>
                  <a:gd name="connsiteX33" fmla="*/ 1872613 w 3299499"/>
                  <a:gd name="connsiteY33" fmla="*/ 11326 h 2224519"/>
                  <a:gd name="connsiteX34" fmla="*/ 1952519 w 3299499"/>
                  <a:gd name="connsiteY34" fmla="*/ 22160 h 2224519"/>
                  <a:gd name="connsiteX35" fmla="*/ 2225311 w 3299499"/>
                  <a:gd name="connsiteY35" fmla="*/ 79631 h 2224519"/>
                  <a:gd name="connsiteX36" fmla="*/ 2341181 w 3299499"/>
                  <a:gd name="connsiteY36" fmla="*/ 539534 h 2224519"/>
                  <a:gd name="connsiteX37" fmla="*/ 2293556 w 3299499"/>
                  <a:gd name="connsiteY37" fmla="*/ 349033 h 2224519"/>
                  <a:gd name="connsiteX38" fmla="*/ 2131631 w 3299499"/>
                  <a:gd name="connsiteY38" fmla="*/ 329984 h 2224519"/>
                  <a:gd name="connsiteX39" fmla="*/ 2093531 w 3299499"/>
                  <a:gd name="connsiteY39" fmla="*/ 172821 h 2224519"/>
                  <a:gd name="connsiteX40" fmla="*/ 1964943 w 3299499"/>
                  <a:gd name="connsiteY40" fmla="*/ 239496 h 2224519"/>
                  <a:gd name="connsiteX41" fmla="*/ 1936368 w 3299499"/>
                  <a:gd name="connsiteY41" fmla="*/ 56934 h 2224519"/>
                  <a:gd name="connsiteX42" fmla="*/ 1773395 w 3299499"/>
                  <a:gd name="connsiteY42" fmla="*/ 50254 h 2224519"/>
                  <a:gd name="connsiteX43" fmla="*/ 1708081 w 3299499"/>
                  <a:gd name="connsiteY43" fmla="*/ 110545 h 2224519"/>
                  <a:gd name="connsiteX44" fmla="*/ 1461896 w 3299499"/>
                  <a:gd name="connsiteY44" fmla="*/ 90447 h 2224519"/>
                  <a:gd name="connsiteX45" fmla="*/ 1421703 w 3299499"/>
                  <a:gd name="connsiteY45" fmla="*/ 396922 h 2224519"/>
                  <a:gd name="connsiteX46" fmla="*/ 1878903 w 3299499"/>
                  <a:gd name="connsiteY46" fmla="*/ 291415 h 2224519"/>
                  <a:gd name="connsiteX47" fmla="*/ 1968422 w 3299499"/>
                  <a:gd name="connsiteY47" fmla="*/ 228894 h 2224519"/>
                  <a:gd name="connsiteX48" fmla="*/ 2091943 w 3299499"/>
                  <a:gd name="connsiteY48" fmla="*/ 226796 h 2224519"/>
                  <a:gd name="connsiteX49" fmla="*/ 2041143 w 3299499"/>
                  <a:gd name="connsiteY49" fmla="*/ 518896 h 2224519"/>
                  <a:gd name="connsiteX50" fmla="*/ 1901443 w 3299499"/>
                  <a:gd name="connsiteY50" fmla="*/ 779246 h 2224519"/>
                  <a:gd name="connsiteX51" fmla="*/ 2123693 w 3299499"/>
                  <a:gd name="connsiteY51" fmla="*/ 868146 h 2224519"/>
                  <a:gd name="connsiteX52" fmla="*/ 2117343 w 3299499"/>
                  <a:gd name="connsiteY52" fmla="*/ 398246 h 2224519"/>
                  <a:gd name="connsiteX53" fmla="*/ 2361818 w 3299499"/>
                  <a:gd name="connsiteY53" fmla="*/ 377609 h 2224519"/>
                  <a:gd name="connsiteX54" fmla="*/ 2326893 w 3299499"/>
                  <a:gd name="connsiteY54" fmla="*/ 531596 h 2224519"/>
                  <a:gd name="connsiteX55" fmla="*/ 2225659 w 3299499"/>
                  <a:gd name="connsiteY55" fmla="*/ 889377 h 2224519"/>
                  <a:gd name="connsiteX56" fmla="*/ 2426908 w 3299499"/>
                  <a:gd name="connsiteY56" fmla="*/ 577634 h 2224519"/>
                  <a:gd name="connsiteX57" fmla="*/ 2693607 w 3299499"/>
                  <a:gd name="connsiteY57" fmla="*/ 882434 h 2224519"/>
                  <a:gd name="connsiteX58" fmla="*/ 2765819 w 3299499"/>
                  <a:gd name="connsiteY58" fmla="*/ 658767 h 2224519"/>
                  <a:gd name="connsiteX59" fmla="*/ 2931322 w 3299499"/>
                  <a:gd name="connsiteY59" fmla="*/ 844959 h 2224519"/>
                  <a:gd name="connsiteX60" fmla="*/ 3059585 w 3299499"/>
                  <a:gd name="connsiteY60" fmla="*/ 869785 h 2224519"/>
                  <a:gd name="connsiteX61" fmla="*/ 2931321 w 3299499"/>
                  <a:gd name="connsiteY61" fmla="*/ 952535 h 2224519"/>
                  <a:gd name="connsiteX62" fmla="*/ 2960305 w 3299499"/>
                  <a:gd name="connsiteY62" fmla="*/ 1058646 h 2224519"/>
                  <a:gd name="connsiteX63" fmla="*/ 3067861 w 3299499"/>
                  <a:gd name="connsiteY63" fmla="*/ 1171826 h 2224519"/>
                  <a:gd name="connsiteX64" fmla="*/ 3154749 w 3299499"/>
                  <a:gd name="connsiteY64" fmla="*/ 1002186 h 2224519"/>
                  <a:gd name="connsiteX65" fmla="*/ 3071999 w 3299499"/>
                  <a:gd name="connsiteY65" fmla="*/ 861508 h 2224519"/>
                  <a:gd name="connsiteX66" fmla="*/ 2927183 w 3299499"/>
                  <a:gd name="connsiteY66" fmla="*/ 844958 h 2224519"/>
                  <a:gd name="connsiteX67" fmla="*/ 2844432 w 3299499"/>
                  <a:gd name="connsiteY67" fmla="*/ 646356 h 2224519"/>
                  <a:gd name="connsiteX68" fmla="*/ 2496878 w 3299499"/>
                  <a:gd name="connsiteY68" fmla="*/ 584292 h 2224519"/>
                  <a:gd name="connsiteX69" fmla="*/ 2517565 w 3299499"/>
                  <a:gd name="connsiteY69" fmla="*/ 302938 h 2224519"/>
                  <a:gd name="connsiteX70" fmla="*/ 2480327 w 3299499"/>
                  <a:gd name="connsiteY70" fmla="*/ 269838 h 2224519"/>
                  <a:gd name="connsiteX71" fmla="*/ 2310688 w 3299499"/>
                  <a:gd name="connsiteY71" fmla="*/ 137436 h 2224519"/>
                  <a:gd name="connsiteX72" fmla="*/ 2496877 w 3299499"/>
                  <a:gd name="connsiteY72" fmla="*/ 182950 h 2224519"/>
                  <a:gd name="connsiteX73" fmla="*/ 2807194 w 3299499"/>
                  <a:gd name="connsiteY73" fmla="*/ 360865 h 2224519"/>
                  <a:gd name="connsiteX74" fmla="*/ 2649967 w 3299499"/>
                  <a:gd name="connsiteY74" fmla="*/ 340177 h 2224519"/>
                  <a:gd name="connsiteX75" fmla="*/ 2707893 w 3299499"/>
                  <a:gd name="connsiteY75" fmla="*/ 505679 h 2224519"/>
                  <a:gd name="connsiteX76" fmla="*/ 2790644 w 3299499"/>
                  <a:gd name="connsiteY76" fmla="*/ 551192 h 2224519"/>
                  <a:gd name="connsiteX77" fmla="*/ 2732718 w 3299499"/>
                  <a:gd name="connsiteY77" fmla="*/ 447753 h 2224519"/>
                  <a:gd name="connsiteX78" fmla="*/ 2745131 w 3299499"/>
                  <a:gd name="connsiteY78" fmla="*/ 373277 h 2224519"/>
                  <a:gd name="connsiteX79" fmla="*/ 2894083 w 3299499"/>
                  <a:gd name="connsiteY79" fmla="*/ 588430 h 2224519"/>
                  <a:gd name="connsiteX80" fmla="*/ 3035772 w 3299499"/>
                  <a:gd name="connsiteY80" fmla="*/ 684521 h 2224519"/>
                  <a:gd name="connsiteX81" fmla="*/ 2923046 w 3299499"/>
                  <a:gd name="connsiteY81" fmla="*/ 518092 h 2224519"/>
                  <a:gd name="connsiteX82" fmla="*/ 2894083 w 3299499"/>
                  <a:gd name="connsiteY82" fmla="*/ 439478 h 2224519"/>
                  <a:gd name="connsiteX83" fmla="*/ 3022347 w 3299499"/>
                  <a:gd name="connsiteY83" fmla="*/ 600842 h 2224519"/>
                  <a:gd name="connsiteX84" fmla="*/ 3146474 w 3299499"/>
                  <a:gd name="connsiteY84" fmla="*/ 824271 h 2224519"/>
                  <a:gd name="connsiteX85" fmla="*/ 3295297 w 3299499"/>
                  <a:gd name="connsiteY85" fmla="*/ 1254404 h 2224519"/>
                  <a:gd name="connsiteX86" fmla="*/ 3022994 w 3299499"/>
                  <a:gd name="connsiteY86" fmla="*/ 1569182 h 2224519"/>
                  <a:gd name="connsiteX87" fmla="*/ 2712657 w 3299499"/>
                  <a:gd name="connsiteY87" fmla="*/ 1572996 h 2224519"/>
                  <a:gd name="connsiteX88" fmla="*/ 2364994 w 3299499"/>
                  <a:gd name="connsiteY88" fmla="*/ 1739684 h 2224519"/>
                  <a:gd name="connsiteX89" fmla="*/ 1741107 w 3299499"/>
                  <a:gd name="connsiteY89" fmla="*/ 1953996 h 2224519"/>
                  <a:gd name="connsiteX90" fmla="*/ 1783969 w 3299499"/>
                  <a:gd name="connsiteY90" fmla="*/ 1796834 h 2224519"/>
                  <a:gd name="connsiteX91" fmla="*/ 1836357 w 3299499"/>
                  <a:gd name="connsiteY91" fmla="*/ 1606334 h 2224519"/>
                  <a:gd name="connsiteX92" fmla="*/ 2164969 w 3299499"/>
                  <a:gd name="connsiteY92" fmla="*/ 1577759 h 2224519"/>
                  <a:gd name="connsiteX93" fmla="*/ 2050669 w 3299499"/>
                  <a:gd name="connsiteY93" fmla="*/ 1434884 h 2224519"/>
                  <a:gd name="connsiteX94" fmla="*/ 2241169 w 3299499"/>
                  <a:gd name="connsiteY94" fmla="*/ 1339634 h 2224519"/>
                  <a:gd name="connsiteX95" fmla="*/ 2339650 w 3299499"/>
                  <a:gd name="connsiteY95" fmla="*/ 1482143 h 2224519"/>
                  <a:gd name="connsiteX96" fmla="*/ 2331894 w 3299499"/>
                  <a:gd name="connsiteY96" fmla="*/ 1673849 h 2224519"/>
                  <a:gd name="connsiteX97" fmla="*/ 2343788 w 3299499"/>
                  <a:gd name="connsiteY97" fmla="*/ 1428354 h 2224519"/>
                  <a:gd name="connsiteX98" fmla="*/ 2720306 w 3299499"/>
                  <a:gd name="connsiteY98" fmla="*/ 1293883 h 2224519"/>
                  <a:gd name="connsiteX99" fmla="*/ 2888869 w 3299499"/>
                  <a:gd name="connsiteY99" fmla="*/ 1406308 h 2224519"/>
                  <a:gd name="connsiteX100" fmla="*/ 2769954 w 3299499"/>
                  <a:gd name="connsiteY100" fmla="*/ 1300090 h 2224519"/>
                  <a:gd name="connsiteX101" fmla="*/ 2889945 w 3299499"/>
                  <a:gd name="connsiteY101" fmla="*/ 1304227 h 2224519"/>
                  <a:gd name="connsiteX102" fmla="*/ 3067860 w 3299499"/>
                  <a:gd name="connsiteY102" fmla="*/ 1432491 h 2224519"/>
                  <a:gd name="connsiteX103" fmla="*/ 3217093 w 3299499"/>
                  <a:gd name="connsiteY103" fmla="*/ 1277570 h 2224519"/>
                  <a:gd name="connsiteX104" fmla="*/ 3237501 w 3299499"/>
                  <a:gd name="connsiteY104" fmla="*/ 1072524 h 2224519"/>
                  <a:gd name="connsiteX105" fmla="*/ 3071998 w 3299499"/>
                  <a:gd name="connsiteY105" fmla="*/ 1386978 h 2224519"/>
                  <a:gd name="connsiteX106" fmla="*/ 3109236 w 3299499"/>
                  <a:gd name="connsiteY106" fmla="*/ 1312503 h 2224519"/>
                  <a:gd name="connsiteX107" fmla="*/ 2894083 w 3299499"/>
                  <a:gd name="connsiteY107" fmla="*/ 1266989 h 2224519"/>
                  <a:gd name="connsiteX108" fmla="*/ 2794782 w 3299499"/>
                  <a:gd name="connsiteY108" fmla="*/ 1204926 h 2224519"/>
                  <a:gd name="connsiteX109" fmla="*/ 2584069 w 3299499"/>
                  <a:gd name="connsiteY109" fmla="*/ 1239621 h 2224519"/>
                  <a:gd name="connsiteX110" fmla="*/ 2044267 w 3299499"/>
                  <a:gd name="connsiteY110" fmla="*/ 1386634 h 2224519"/>
                  <a:gd name="connsiteX111" fmla="*/ 2005425 w 3299499"/>
                  <a:gd name="connsiteY111" fmla="*/ 1225334 h 2224519"/>
                  <a:gd name="connsiteX112" fmla="*/ 2372137 w 3299499"/>
                  <a:gd name="connsiteY112" fmla="*/ 1108652 h 2224519"/>
                  <a:gd name="connsiteX113" fmla="*/ 2803144 w 3299499"/>
                  <a:gd name="connsiteY113" fmla="*/ 1101508 h 2224519"/>
                  <a:gd name="connsiteX114" fmla="*/ 2560257 w 3299499"/>
                  <a:gd name="connsiteY114" fmla="*/ 820521 h 2224519"/>
                  <a:gd name="connsiteX115" fmla="*/ 2226881 w 3299499"/>
                  <a:gd name="connsiteY115" fmla="*/ 1049121 h 2224519"/>
                  <a:gd name="connsiteX116" fmla="*/ 2105637 w 3299499"/>
                  <a:gd name="connsiteY116" fmla="*/ 967096 h 2224519"/>
                  <a:gd name="connsiteX117" fmla="*/ 1771168 w 3299499"/>
                  <a:gd name="connsiteY117" fmla="*/ 1203194 h 2224519"/>
                  <a:gd name="connsiteX118" fmla="*/ 1666272 w 3299499"/>
                  <a:gd name="connsiteY118" fmla="*/ 1103537 h 2224519"/>
                  <a:gd name="connsiteX119" fmla="*/ 1333340 w 3299499"/>
                  <a:gd name="connsiteY119" fmla="*/ 1505003 h 2224519"/>
                  <a:gd name="connsiteX120" fmla="*/ 1260930 w 3299499"/>
                  <a:gd name="connsiteY120" fmla="*/ 1457024 h 2224519"/>
                  <a:gd name="connsiteX121" fmla="*/ 1613074 w 3299499"/>
                  <a:gd name="connsiteY121" fmla="*/ 1076685 h 2224519"/>
                  <a:gd name="connsiteX122" fmla="*/ 1920715 w 3299499"/>
                  <a:gd name="connsiteY122" fmla="*/ 821267 h 2224519"/>
                  <a:gd name="connsiteX123" fmla="*/ 1838798 w 3299499"/>
                  <a:gd name="connsiteY123" fmla="*/ 833959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 name="connsiteX0" fmla="*/ 471298 w 3299499"/>
                  <a:gd name="connsiteY0" fmla="*/ 663201 h 2224519"/>
                  <a:gd name="connsiteX1" fmla="*/ 693200 w 3299499"/>
                  <a:gd name="connsiteY1" fmla="*/ 401944 h 2224519"/>
                  <a:gd name="connsiteX2" fmla="*/ 743441 w 3299499"/>
                  <a:gd name="connsiteY2" fmla="*/ 462235 h 2224519"/>
                  <a:gd name="connsiteX3" fmla="*/ 708273 w 3299499"/>
                  <a:gd name="connsiteY3" fmla="*/ 572766 h 2224519"/>
                  <a:gd name="connsiteX4" fmla="*/ 637934 w 3299499"/>
                  <a:gd name="connsiteY4" fmla="*/ 582815 h 2224519"/>
                  <a:gd name="connsiteX5" fmla="*/ 562573 w 3299499"/>
                  <a:gd name="connsiteY5" fmla="*/ 617984 h 2224519"/>
                  <a:gd name="connsiteX6" fmla="*/ 688176 w 3299499"/>
                  <a:gd name="connsiteY6" fmla="*/ 768709 h 2224519"/>
                  <a:gd name="connsiteX7" fmla="*/ 487209 w 3299499"/>
                  <a:gd name="connsiteY7" fmla="*/ 743589 h 2224519"/>
                  <a:gd name="connsiteX8" fmla="*/ 421895 w 3299499"/>
                  <a:gd name="connsiteY8" fmla="*/ 944556 h 2224519"/>
                  <a:gd name="connsiteX9" fmla="*/ 241862 w 3299499"/>
                  <a:gd name="connsiteY9" fmla="*/ 984749 h 2224519"/>
                  <a:gd name="connsiteX10" fmla="*/ 306338 w 3299499"/>
                  <a:gd name="connsiteY10" fmla="*/ 1276151 h 2224519"/>
                  <a:gd name="connsiteX11" fmla="*/ 492233 w 3299499"/>
                  <a:gd name="connsiteY11" fmla="*/ 1185716 h 2224519"/>
                  <a:gd name="connsiteX12" fmla="*/ 477162 w 3299499"/>
                  <a:gd name="connsiteY12" fmla="*/ 969676 h 2224519"/>
                  <a:gd name="connsiteX13" fmla="*/ 738418 w 3299499"/>
                  <a:gd name="connsiteY13" fmla="*/ 773733 h 2224519"/>
                  <a:gd name="connsiteX14" fmla="*/ 818805 w 3299499"/>
                  <a:gd name="connsiteY14" fmla="*/ 808903 h 2224519"/>
                  <a:gd name="connsiteX15" fmla="*/ 889144 w 3299499"/>
                  <a:gd name="connsiteY15" fmla="*/ 909386 h 2224519"/>
                  <a:gd name="connsiteX16" fmla="*/ 793684 w 3299499"/>
                  <a:gd name="connsiteY16" fmla="*/ 698370 h 2224519"/>
                  <a:gd name="connsiteX17" fmla="*/ 803732 w 3299499"/>
                  <a:gd name="connsiteY17" fmla="*/ 427065 h 2224519"/>
                  <a:gd name="connsiteX18" fmla="*/ 979579 w 3299499"/>
                  <a:gd name="connsiteY18" fmla="*/ 281364 h 2224519"/>
                  <a:gd name="connsiteX19" fmla="*/ 904216 w 3299499"/>
                  <a:gd name="connsiteY19" fmla="*/ 462235 h 2224519"/>
                  <a:gd name="connsiteX20" fmla="*/ 899192 w 3299499"/>
                  <a:gd name="connsiteY20" fmla="*/ 537597 h 2224519"/>
                  <a:gd name="connsiteX21" fmla="*/ 1029820 w 3299499"/>
                  <a:gd name="connsiteY21" fmla="*/ 557694 h 2224519"/>
                  <a:gd name="connsiteX22" fmla="*/ 974554 w 3299499"/>
                  <a:gd name="connsiteY22" fmla="*/ 758661 h 2224519"/>
                  <a:gd name="connsiteX23" fmla="*/ 994652 w 3299499"/>
                  <a:gd name="connsiteY23" fmla="*/ 778759 h 2224519"/>
                  <a:gd name="connsiteX24" fmla="*/ 959482 w 3299499"/>
                  <a:gd name="connsiteY24" fmla="*/ 497404 h 2224519"/>
                  <a:gd name="connsiteX25" fmla="*/ 1034844 w 3299499"/>
                  <a:gd name="connsiteY25" fmla="*/ 306485 h 2224519"/>
                  <a:gd name="connsiteX26" fmla="*/ 1155424 w 3299499"/>
                  <a:gd name="connsiteY26" fmla="*/ 140687 h 2224519"/>
                  <a:gd name="connsiteX27" fmla="*/ 1292849 w 3299499"/>
                  <a:gd name="connsiteY27" fmla="*/ 87786 h 2224519"/>
                  <a:gd name="connsiteX28" fmla="*/ 1265955 w 3299499"/>
                  <a:gd name="connsiteY28" fmla="*/ 206001 h 2224519"/>
                  <a:gd name="connsiteX29" fmla="*/ 1145375 w 3299499"/>
                  <a:gd name="connsiteY29" fmla="*/ 296438 h 2224519"/>
                  <a:gd name="connsiteX30" fmla="*/ 1311173 w 3299499"/>
                  <a:gd name="connsiteY30" fmla="*/ 406970 h 2224519"/>
                  <a:gd name="connsiteX31" fmla="*/ 1346340 w 3299499"/>
                  <a:gd name="connsiteY31" fmla="*/ 115567 h 2224519"/>
                  <a:gd name="connsiteX32" fmla="*/ 1436777 w 3299499"/>
                  <a:gd name="connsiteY32" fmla="*/ 45231 h 2224519"/>
                  <a:gd name="connsiteX33" fmla="*/ 1872613 w 3299499"/>
                  <a:gd name="connsiteY33" fmla="*/ 11326 h 2224519"/>
                  <a:gd name="connsiteX34" fmla="*/ 1952519 w 3299499"/>
                  <a:gd name="connsiteY34" fmla="*/ 22160 h 2224519"/>
                  <a:gd name="connsiteX35" fmla="*/ 2225311 w 3299499"/>
                  <a:gd name="connsiteY35" fmla="*/ 79631 h 2224519"/>
                  <a:gd name="connsiteX36" fmla="*/ 2341181 w 3299499"/>
                  <a:gd name="connsiteY36" fmla="*/ 539534 h 2224519"/>
                  <a:gd name="connsiteX37" fmla="*/ 2293556 w 3299499"/>
                  <a:gd name="connsiteY37" fmla="*/ 349033 h 2224519"/>
                  <a:gd name="connsiteX38" fmla="*/ 2131631 w 3299499"/>
                  <a:gd name="connsiteY38" fmla="*/ 329984 h 2224519"/>
                  <a:gd name="connsiteX39" fmla="*/ 2093531 w 3299499"/>
                  <a:gd name="connsiteY39" fmla="*/ 172821 h 2224519"/>
                  <a:gd name="connsiteX40" fmla="*/ 1964943 w 3299499"/>
                  <a:gd name="connsiteY40" fmla="*/ 239496 h 2224519"/>
                  <a:gd name="connsiteX41" fmla="*/ 1936368 w 3299499"/>
                  <a:gd name="connsiteY41" fmla="*/ 56934 h 2224519"/>
                  <a:gd name="connsiteX42" fmla="*/ 1773395 w 3299499"/>
                  <a:gd name="connsiteY42" fmla="*/ 50254 h 2224519"/>
                  <a:gd name="connsiteX43" fmla="*/ 1708081 w 3299499"/>
                  <a:gd name="connsiteY43" fmla="*/ 110545 h 2224519"/>
                  <a:gd name="connsiteX44" fmla="*/ 1461896 w 3299499"/>
                  <a:gd name="connsiteY44" fmla="*/ 90447 h 2224519"/>
                  <a:gd name="connsiteX45" fmla="*/ 1421703 w 3299499"/>
                  <a:gd name="connsiteY45" fmla="*/ 396922 h 2224519"/>
                  <a:gd name="connsiteX46" fmla="*/ 1878903 w 3299499"/>
                  <a:gd name="connsiteY46" fmla="*/ 291415 h 2224519"/>
                  <a:gd name="connsiteX47" fmla="*/ 1968422 w 3299499"/>
                  <a:gd name="connsiteY47" fmla="*/ 228894 h 2224519"/>
                  <a:gd name="connsiteX48" fmla="*/ 2091943 w 3299499"/>
                  <a:gd name="connsiteY48" fmla="*/ 226796 h 2224519"/>
                  <a:gd name="connsiteX49" fmla="*/ 2041143 w 3299499"/>
                  <a:gd name="connsiteY49" fmla="*/ 518896 h 2224519"/>
                  <a:gd name="connsiteX50" fmla="*/ 1901443 w 3299499"/>
                  <a:gd name="connsiteY50" fmla="*/ 779246 h 2224519"/>
                  <a:gd name="connsiteX51" fmla="*/ 2123693 w 3299499"/>
                  <a:gd name="connsiteY51" fmla="*/ 868146 h 2224519"/>
                  <a:gd name="connsiteX52" fmla="*/ 2117343 w 3299499"/>
                  <a:gd name="connsiteY52" fmla="*/ 398246 h 2224519"/>
                  <a:gd name="connsiteX53" fmla="*/ 2361818 w 3299499"/>
                  <a:gd name="connsiteY53" fmla="*/ 377609 h 2224519"/>
                  <a:gd name="connsiteX54" fmla="*/ 2326893 w 3299499"/>
                  <a:gd name="connsiteY54" fmla="*/ 531596 h 2224519"/>
                  <a:gd name="connsiteX55" fmla="*/ 2225659 w 3299499"/>
                  <a:gd name="connsiteY55" fmla="*/ 889377 h 2224519"/>
                  <a:gd name="connsiteX56" fmla="*/ 2426908 w 3299499"/>
                  <a:gd name="connsiteY56" fmla="*/ 577634 h 2224519"/>
                  <a:gd name="connsiteX57" fmla="*/ 2693607 w 3299499"/>
                  <a:gd name="connsiteY57" fmla="*/ 882434 h 2224519"/>
                  <a:gd name="connsiteX58" fmla="*/ 2765819 w 3299499"/>
                  <a:gd name="connsiteY58" fmla="*/ 658767 h 2224519"/>
                  <a:gd name="connsiteX59" fmla="*/ 2931322 w 3299499"/>
                  <a:gd name="connsiteY59" fmla="*/ 844959 h 2224519"/>
                  <a:gd name="connsiteX60" fmla="*/ 3059585 w 3299499"/>
                  <a:gd name="connsiteY60" fmla="*/ 869785 h 2224519"/>
                  <a:gd name="connsiteX61" fmla="*/ 2931321 w 3299499"/>
                  <a:gd name="connsiteY61" fmla="*/ 952535 h 2224519"/>
                  <a:gd name="connsiteX62" fmla="*/ 2960305 w 3299499"/>
                  <a:gd name="connsiteY62" fmla="*/ 1058646 h 2224519"/>
                  <a:gd name="connsiteX63" fmla="*/ 3067861 w 3299499"/>
                  <a:gd name="connsiteY63" fmla="*/ 1171826 h 2224519"/>
                  <a:gd name="connsiteX64" fmla="*/ 3154749 w 3299499"/>
                  <a:gd name="connsiteY64" fmla="*/ 1002186 h 2224519"/>
                  <a:gd name="connsiteX65" fmla="*/ 3071999 w 3299499"/>
                  <a:gd name="connsiteY65" fmla="*/ 861508 h 2224519"/>
                  <a:gd name="connsiteX66" fmla="*/ 2927183 w 3299499"/>
                  <a:gd name="connsiteY66" fmla="*/ 844958 h 2224519"/>
                  <a:gd name="connsiteX67" fmla="*/ 2844432 w 3299499"/>
                  <a:gd name="connsiteY67" fmla="*/ 646356 h 2224519"/>
                  <a:gd name="connsiteX68" fmla="*/ 2496878 w 3299499"/>
                  <a:gd name="connsiteY68" fmla="*/ 584292 h 2224519"/>
                  <a:gd name="connsiteX69" fmla="*/ 2517565 w 3299499"/>
                  <a:gd name="connsiteY69" fmla="*/ 302938 h 2224519"/>
                  <a:gd name="connsiteX70" fmla="*/ 2480327 w 3299499"/>
                  <a:gd name="connsiteY70" fmla="*/ 269838 h 2224519"/>
                  <a:gd name="connsiteX71" fmla="*/ 2310688 w 3299499"/>
                  <a:gd name="connsiteY71" fmla="*/ 137436 h 2224519"/>
                  <a:gd name="connsiteX72" fmla="*/ 2496877 w 3299499"/>
                  <a:gd name="connsiteY72" fmla="*/ 182950 h 2224519"/>
                  <a:gd name="connsiteX73" fmla="*/ 2807194 w 3299499"/>
                  <a:gd name="connsiteY73" fmla="*/ 360865 h 2224519"/>
                  <a:gd name="connsiteX74" fmla="*/ 2649967 w 3299499"/>
                  <a:gd name="connsiteY74" fmla="*/ 340177 h 2224519"/>
                  <a:gd name="connsiteX75" fmla="*/ 2707893 w 3299499"/>
                  <a:gd name="connsiteY75" fmla="*/ 505679 h 2224519"/>
                  <a:gd name="connsiteX76" fmla="*/ 2790644 w 3299499"/>
                  <a:gd name="connsiteY76" fmla="*/ 551192 h 2224519"/>
                  <a:gd name="connsiteX77" fmla="*/ 2732718 w 3299499"/>
                  <a:gd name="connsiteY77" fmla="*/ 447753 h 2224519"/>
                  <a:gd name="connsiteX78" fmla="*/ 2745131 w 3299499"/>
                  <a:gd name="connsiteY78" fmla="*/ 373277 h 2224519"/>
                  <a:gd name="connsiteX79" fmla="*/ 2894083 w 3299499"/>
                  <a:gd name="connsiteY79" fmla="*/ 588430 h 2224519"/>
                  <a:gd name="connsiteX80" fmla="*/ 3035772 w 3299499"/>
                  <a:gd name="connsiteY80" fmla="*/ 684521 h 2224519"/>
                  <a:gd name="connsiteX81" fmla="*/ 2923046 w 3299499"/>
                  <a:gd name="connsiteY81" fmla="*/ 518092 h 2224519"/>
                  <a:gd name="connsiteX82" fmla="*/ 2894083 w 3299499"/>
                  <a:gd name="connsiteY82" fmla="*/ 439478 h 2224519"/>
                  <a:gd name="connsiteX83" fmla="*/ 3022347 w 3299499"/>
                  <a:gd name="connsiteY83" fmla="*/ 600842 h 2224519"/>
                  <a:gd name="connsiteX84" fmla="*/ 3146474 w 3299499"/>
                  <a:gd name="connsiteY84" fmla="*/ 824271 h 2224519"/>
                  <a:gd name="connsiteX85" fmla="*/ 3295297 w 3299499"/>
                  <a:gd name="connsiteY85" fmla="*/ 1254404 h 2224519"/>
                  <a:gd name="connsiteX86" fmla="*/ 3022994 w 3299499"/>
                  <a:gd name="connsiteY86" fmla="*/ 1569182 h 2224519"/>
                  <a:gd name="connsiteX87" fmla="*/ 2712657 w 3299499"/>
                  <a:gd name="connsiteY87" fmla="*/ 1572996 h 2224519"/>
                  <a:gd name="connsiteX88" fmla="*/ 2364994 w 3299499"/>
                  <a:gd name="connsiteY88" fmla="*/ 1739684 h 2224519"/>
                  <a:gd name="connsiteX89" fmla="*/ 1741107 w 3299499"/>
                  <a:gd name="connsiteY89" fmla="*/ 1953996 h 2224519"/>
                  <a:gd name="connsiteX90" fmla="*/ 1783969 w 3299499"/>
                  <a:gd name="connsiteY90" fmla="*/ 1796834 h 2224519"/>
                  <a:gd name="connsiteX91" fmla="*/ 1836357 w 3299499"/>
                  <a:gd name="connsiteY91" fmla="*/ 1606334 h 2224519"/>
                  <a:gd name="connsiteX92" fmla="*/ 2164969 w 3299499"/>
                  <a:gd name="connsiteY92" fmla="*/ 1577759 h 2224519"/>
                  <a:gd name="connsiteX93" fmla="*/ 2050669 w 3299499"/>
                  <a:gd name="connsiteY93" fmla="*/ 1434884 h 2224519"/>
                  <a:gd name="connsiteX94" fmla="*/ 2241169 w 3299499"/>
                  <a:gd name="connsiteY94" fmla="*/ 1339634 h 2224519"/>
                  <a:gd name="connsiteX95" fmla="*/ 2339650 w 3299499"/>
                  <a:gd name="connsiteY95" fmla="*/ 1482143 h 2224519"/>
                  <a:gd name="connsiteX96" fmla="*/ 2331894 w 3299499"/>
                  <a:gd name="connsiteY96" fmla="*/ 1673849 h 2224519"/>
                  <a:gd name="connsiteX97" fmla="*/ 2343788 w 3299499"/>
                  <a:gd name="connsiteY97" fmla="*/ 1428354 h 2224519"/>
                  <a:gd name="connsiteX98" fmla="*/ 2720306 w 3299499"/>
                  <a:gd name="connsiteY98" fmla="*/ 1293883 h 2224519"/>
                  <a:gd name="connsiteX99" fmla="*/ 2888869 w 3299499"/>
                  <a:gd name="connsiteY99" fmla="*/ 1406308 h 2224519"/>
                  <a:gd name="connsiteX100" fmla="*/ 2769954 w 3299499"/>
                  <a:gd name="connsiteY100" fmla="*/ 1300090 h 2224519"/>
                  <a:gd name="connsiteX101" fmla="*/ 2889945 w 3299499"/>
                  <a:gd name="connsiteY101" fmla="*/ 1304227 h 2224519"/>
                  <a:gd name="connsiteX102" fmla="*/ 3067860 w 3299499"/>
                  <a:gd name="connsiteY102" fmla="*/ 1432491 h 2224519"/>
                  <a:gd name="connsiteX103" fmla="*/ 3217093 w 3299499"/>
                  <a:gd name="connsiteY103" fmla="*/ 1277570 h 2224519"/>
                  <a:gd name="connsiteX104" fmla="*/ 3237501 w 3299499"/>
                  <a:gd name="connsiteY104" fmla="*/ 1072524 h 2224519"/>
                  <a:gd name="connsiteX105" fmla="*/ 3071998 w 3299499"/>
                  <a:gd name="connsiteY105" fmla="*/ 1386978 h 2224519"/>
                  <a:gd name="connsiteX106" fmla="*/ 3109236 w 3299499"/>
                  <a:gd name="connsiteY106" fmla="*/ 1312503 h 2224519"/>
                  <a:gd name="connsiteX107" fmla="*/ 2894083 w 3299499"/>
                  <a:gd name="connsiteY107" fmla="*/ 1266989 h 2224519"/>
                  <a:gd name="connsiteX108" fmla="*/ 2794782 w 3299499"/>
                  <a:gd name="connsiteY108" fmla="*/ 1204926 h 2224519"/>
                  <a:gd name="connsiteX109" fmla="*/ 2584069 w 3299499"/>
                  <a:gd name="connsiteY109" fmla="*/ 1239621 h 2224519"/>
                  <a:gd name="connsiteX110" fmla="*/ 2044267 w 3299499"/>
                  <a:gd name="connsiteY110" fmla="*/ 1386634 h 2224519"/>
                  <a:gd name="connsiteX111" fmla="*/ 2005425 w 3299499"/>
                  <a:gd name="connsiteY111" fmla="*/ 1225334 h 2224519"/>
                  <a:gd name="connsiteX112" fmla="*/ 2372137 w 3299499"/>
                  <a:gd name="connsiteY112" fmla="*/ 1108652 h 2224519"/>
                  <a:gd name="connsiteX113" fmla="*/ 2803144 w 3299499"/>
                  <a:gd name="connsiteY113" fmla="*/ 1101508 h 2224519"/>
                  <a:gd name="connsiteX114" fmla="*/ 2560257 w 3299499"/>
                  <a:gd name="connsiteY114" fmla="*/ 820521 h 2224519"/>
                  <a:gd name="connsiteX115" fmla="*/ 2226881 w 3299499"/>
                  <a:gd name="connsiteY115" fmla="*/ 1049121 h 2224519"/>
                  <a:gd name="connsiteX116" fmla="*/ 2105637 w 3299499"/>
                  <a:gd name="connsiteY116" fmla="*/ 967096 h 2224519"/>
                  <a:gd name="connsiteX117" fmla="*/ 1771168 w 3299499"/>
                  <a:gd name="connsiteY117" fmla="*/ 1203194 h 2224519"/>
                  <a:gd name="connsiteX118" fmla="*/ 1666272 w 3299499"/>
                  <a:gd name="connsiteY118" fmla="*/ 1103537 h 2224519"/>
                  <a:gd name="connsiteX119" fmla="*/ 1333340 w 3299499"/>
                  <a:gd name="connsiteY119" fmla="*/ 1505003 h 2224519"/>
                  <a:gd name="connsiteX120" fmla="*/ 1260930 w 3299499"/>
                  <a:gd name="connsiteY120" fmla="*/ 1457024 h 2224519"/>
                  <a:gd name="connsiteX121" fmla="*/ 1613074 w 3299499"/>
                  <a:gd name="connsiteY121" fmla="*/ 1076685 h 2224519"/>
                  <a:gd name="connsiteX122" fmla="*/ 1920715 w 3299499"/>
                  <a:gd name="connsiteY122" fmla="*/ 821267 h 2224519"/>
                  <a:gd name="connsiteX123" fmla="*/ 1838798 w 3299499"/>
                  <a:gd name="connsiteY123" fmla="*/ 833959 h 2224519"/>
                  <a:gd name="connsiteX124" fmla="*/ 1456874 w 3299499"/>
                  <a:gd name="connsiteY124" fmla="*/ 1004847 h 2224519"/>
                  <a:gd name="connsiteX125" fmla="*/ 1527211 w 3299499"/>
                  <a:gd name="connsiteY125" fmla="*/ 753639 h 2224519"/>
                  <a:gd name="connsiteX126" fmla="*/ 1421703 w 3299499"/>
                  <a:gd name="connsiteY126" fmla="*/ 834026 h 2224519"/>
                  <a:gd name="connsiteX127" fmla="*/ 1512138 w 3299499"/>
                  <a:gd name="connsiteY127" fmla="*/ 834026 h 2224519"/>
                  <a:gd name="connsiteX128" fmla="*/ 1371461 w 3299499"/>
                  <a:gd name="connsiteY128" fmla="*/ 1019920 h 2224519"/>
                  <a:gd name="connsiteX129" fmla="*/ 1115228 w 3299499"/>
                  <a:gd name="connsiteY129" fmla="*/ 1246008 h 2224519"/>
                  <a:gd name="connsiteX130" fmla="*/ 907141 w 3299499"/>
                  <a:gd name="connsiteY130" fmla="*/ 1537410 h 2224519"/>
                  <a:gd name="connsiteX131" fmla="*/ 858995 w 3299499"/>
                  <a:gd name="connsiteY131" fmla="*/ 1612773 h 2224519"/>
                  <a:gd name="connsiteX132" fmla="*/ 1009720 w 3299499"/>
                  <a:gd name="connsiteY132" fmla="*/ 1909199 h 2224519"/>
                  <a:gd name="connsiteX133" fmla="*/ 1100156 w 3299499"/>
                  <a:gd name="connsiteY133" fmla="*/ 1889102 h 2224519"/>
                  <a:gd name="connsiteX134" fmla="*/ 1243117 w 3299499"/>
                  <a:gd name="connsiteY134" fmla="*/ 1429806 h 2224519"/>
                  <a:gd name="connsiteX135" fmla="*/ 1356169 w 3299499"/>
                  <a:gd name="connsiteY135" fmla="*/ 1501105 h 2224519"/>
                  <a:gd name="connsiteX136" fmla="*/ 1352194 w 3299499"/>
                  <a:gd name="connsiteY136" fmla="*/ 1596520 h 2224519"/>
                  <a:gd name="connsiteX137" fmla="*/ 1324384 w 3299499"/>
                  <a:gd name="connsiteY137" fmla="*/ 1770376 h 2224519"/>
                  <a:gd name="connsiteX138" fmla="*/ 1416465 w 3299499"/>
                  <a:gd name="connsiteY138" fmla="*/ 1910842 h 2224519"/>
                  <a:gd name="connsiteX139" fmla="*/ 1340269 w 3299499"/>
                  <a:gd name="connsiteY139" fmla="*/ 1640250 h 2224519"/>
                  <a:gd name="connsiteX140" fmla="*/ 1606637 w 3299499"/>
                  <a:gd name="connsiteY140" fmla="*/ 1513030 h 2224519"/>
                  <a:gd name="connsiteX141" fmla="*/ 1723643 w 3299499"/>
                  <a:gd name="connsiteY141" fmla="*/ 1293596 h 2224519"/>
                  <a:gd name="connsiteX142" fmla="*/ 1989073 w 3299499"/>
                  <a:gd name="connsiteY142" fmla="*/ 1262840 h 2224519"/>
                  <a:gd name="connsiteX143" fmla="*/ 1885956 w 3299499"/>
                  <a:gd name="connsiteY143" fmla="*/ 1550615 h 2224519"/>
                  <a:gd name="connsiteX144" fmla="*/ 1755393 w 3299499"/>
                  <a:gd name="connsiteY144" fmla="*/ 1719046 h 2224519"/>
                  <a:gd name="connsiteX145" fmla="*/ 1596312 w 3299499"/>
                  <a:gd name="connsiteY145" fmla="*/ 2013962 h 2224519"/>
                  <a:gd name="connsiteX146" fmla="*/ 1574831 w 3299499"/>
                  <a:gd name="connsiteY146" fmla="*/ 1921749 h 2224519"/>
                  <a:gd name="connsiteX147" fmla="*/ 1471464 w 3299499"/>
                  <a:gd name="connsiteY147" fmla="*/ 2065646 h 2224519"/>
                  <a:gd name="connsiteX148" fmla="*/ 1582781 w 3299499"/>
                  <a:gd name="connsiteY148" fmla="*/ 2133232 h 2224519"/>
                  <a:gd name="connsiteX149" fmla="*/ 1451584 w 3299499"/>
                  <a:gd name="connsiteY149" fmla="*/ 2200818 h 2224519"/>
                  <a:gd name="connsiteX150" fmla="*/ 1228948 w 3299499"/>
                  <a:gd name="connsiteY150" fmla="*/ 2208769 h 2224519"/>
                  <a:gd name="connsiteX151" fmla="*/ 982457 w 3299499"/>
                  <a:gd name="connsiteY151" fmla="*/ 2216722 h 2224519"/>
                  <a:gd name="connsiteX152" fmla="*/ 966555 w 3299499"/>
                  <a:gd name="connsiteY152" fmla="*/ 2137207 h 2224519"/>
                  <a:gd name="connsiteX153" fmla="*/ 1197143 w 3299499"/>
                  <a:gd name="connsiteY153" fmla="*/ 2161061 h 2224519"/>
                  <a:gd name="connsiteX154" fmla="*/ 1324364 w 3299499"/>
                  <a:gd name="connsiteY154" fmla="*/ 2141182 h 2224519"/>
                  <a:gd name="connsiteX155" fmla="*/ 1280632 w 3299499"/>
                  <a:gd name="connsiteY155" fmla="*/ 1954329 h 2224519"/>
                  <a:gd name="connsiteX156" fmla="*/ 1407852 w 3299499"/>
                  <a:gd name="connsiteY156" fmla="*/ 1926500 h 2224519"/>
                  <a:gd name="connsiteX157" fmla="*/ 1247453 w 3299499"/>
                  <a:gd name="connsiteY157" fmla="*/ 1884840 h 2224519"/>
                  <a:gd name="connsiteX158" fmla="*/ 1182614 w 3299499"/>
                  <a:gd name="connsiteY158" fmla="*/ 2054900 h 2224519"/>
                  <a:gd name="connsiteX159" fmla="*/ 1024793 w 3299499"/>
                  <a:gd name="connsiteY159" fmla="*/ 2120214 h 2224519"/>
                  <a:gd name="connsiteX160" fmla="*/ 884116 w 3299499"/>
                  <a:gd name="connsiteY160" fmla="*/ 1758474 h 2224519"/>
                  <a:gd name="connsiteX161" fmla="*/ 843922 w 3299499"/>
                  <a:gd name="connsiteY161" fmla="*/ 2069973 h 2224519"/>
                  <a:gd name="connsiteX162" fmla="*/ 703246 w 3299499"/>
                  <a:gd name="connsiteY162" fmla="*/ 1657991 h 2224519"/>
                  <a:gd name="connsiteX163" fmla="*/ 803729 w 3299499"/>
                  <a:gd name="connsiteY163" fmla="*/ 1406782 h 2224519"/>
                  <a:gd name="connsiteX164" fmla="*/ 884115 w 3299499"/>
                  <a:gd name="connsiteY164" fmla="*/ 1246008 h 2224519"/>
                  <a:gd name="connsiteX165" fmla="*/ 1160446 w 3299499"/>
                  <a:gd name="connsiteY165" fmla="*/ 1125427 h 2224519"/>
                  <a:gd name="connsiteX166" fmla="*/ 1637744 w 3299499"/>
                  <a:gd name="connsiteY166" fmla="*/ 648131 h 2224519"/>
                  <a:gd name="connsiteX167" fmla="*/ 1763348 w 3299499"/>
                  <a:gd name="connsiteY167" fmla="*/ 336632 h 2224519"/>
                  <a:gd name="connsiteX168" fmla="*/ 1642768 w 3299499"/>
                  <a:gd name="connsiteY168" fmla="*/ 376825 h 2224519"/>
                  <a:gd name="connsiteX169" fmla="*/ 1451848 w 3299499"/>
                  <a:gd name="connsiteY169" fmla="*/ 658179 h 2224519"/>
                  <a:gd name="connsiteX170" fmla="*/ 1170498 w 3299499"/>
                  <a:gd name="connsiteY170" fmla="*/ 497404 h 2224519"/>
                  <a:gd name="connsiteX171" fmla="*/ 1200641 w 3299499"/>
                  <a:gd name="connsiteY171" fmla="*/ 633056 h 2224519"/>
                  <a:gd name="connsiteX172" fmla="*/ 1115230 w 3299499"/>
                  <a:gd name="connsiteY172" fmla="*/ 869194 h 2224519"/>
                  <a:gd name="connsiteX173" fmla="*/ 1100158 w 3299499"/>
                  <a:gd name="connsiteY173" fmla="*/ 1004845 h 2224519"/>
                  <a:gd name="connsiteX174" fmla="*/ 904215 w 3299499"/>
                  <a:gd name="connsiteY174" fmla="*/ 1014893 h 2224519"/>
                  <a:gd name="connsiteX175" fmla="*/ 929336 w 3299499"/>
                  <a:gd name="connsiteY175" fmla="*/ 1175667 h 2224519"/>
                  <a:gd name="connsiteX176" fmla="*/ 708272 w 3299499"/>
                  <a:gd name="connsiteY176" fmla="*/ 984749 h 2224519"/>
                  <a:gd name="connsiteX177" fmla="*/ 607789 w 3299499"/>
                  <a:gd name="connsiteY177" fmla="*/ 914411 h 2224519"/>
                  <a:gd name="connsiteX178" fmla="*/ 809594 w 3299499"/>
                  <a:gd name="connsiteY178" fmla="*/ 1313832 h 2224519"/>
                  <a:gd name="connsiteX179" fmla="*/ 512330 w 3299499"/>
                  <a:gd name="connsiteY179" fmla="*/ 1356538 h 2224519"/>
                  <a:gd name="connsiteX180" fmla="*/ 647983 w 3299499"/>
                  <a:gd name="connsiteY180" fmla="*/ 1874028 h 2224519"/>
                  <a:gd name="connsiteX181" fmla="*/ 537449 w 3299499"/>
                  <a:gd name="connsiteY181" fmla="*/ 1798666 h 2224519"/>
                  <a:gd name="connsiteX182" fmla="*/ 391749 w 3299499"/>
                  <a:gd name="connsiteY182" fmla="*/ 1733351 h 2224519"/>
                  <a:gd name="connsiteX183" fmla="*/ 230975 w 3299499"/>
                  <a:gd name="connsiteY183" fmla="*/ 1436924 h 2224519"/>
                  <a:gd name="connsiteX184" fmla="*/ 356580 w 3299499"/>
                  <a:gd name="connsiteY184" fmla="*/ 1668037 h 2224519"/>
                  <a:gd name="connsiteX185" fmla="*/ 431942 w 3299499"/>
                  <a:gd name="connsiteY185" fmla="*/ 1833835 h 2224519"/>
                  <a:gd name="connsiteX186" fmla="*/ 527402 w 3299499"/>
                  <a:gd name="connsiteY186" fmla="*/ 1874028 h 2224519"/>
                  <a:gd name="connsiteX187" fmla="*/ 507305 w 3299499"/>
                  <a:gd name="connsiteY187" fmla="*/ 1989585 h 2224519"/>
                  <a:gd name="connsiteX188" fmla="*/ 311362 w 3299499"/>
                  <a:gd name="connsiteY188" fmla="*/ 2180503 h 2224519"/>
                  <a:gd name="connsiteX189" fmla="*/ 250235 w 3299499"/>
                  <a:gd name="connsiteY189" fmla="*/ 2142821 h 2224519"/>
                  <a:gd name="connsiteX190" fmla="*/ 220927 w 3299499"/>
                  <a:gd name="connsiteY190" fmla="*/ 1989584 h 2224519"/>
                  <a:gd name="connsiteX191" fmla="*/ 120444 w 3299499"/>
                  <a:gd name="connsiteY191" fmla="*/ 1909197 h 2224519"/>
                  <a:gd name="connsiteX192" fmla="*/ 65177 w 3299499"/>
                  <a:gd name="connsiteY192" fmla="*/ 1869004 h 2224519"/>
                  <a:gd name="connsiteX193" fmla="*/ 80251 w 3299499"/>
                  <a:gd name="connsiteY193" fmla="*/ 1673060 h 2224519"/>
                  <a:gd name="connsiteX194" fmla="*/ 205854 w 3299499"/>
                  <a:gd name="connsiteY194" fmla="*/ 1813738 h 2224519"/>
                  <a:gd name="connsiteX195" fmla="*/ 301314 w 3299499"/>
                  <a:gd name="connsiteY195" fmla="*/ 1974512 h 2224519"/>
                  <a:gd name="connsiteX196" fmla="*/ 326435 w 3299499"/>
                  <a:gd name="connsiteY196" fmla="*/ 1863979 h 2224519"/>
                  <a:gd name="connsiteX197" fmla="*/ 175710 w 3299499"/>
                  <a:gd name="connsiteY197" fmla="*/ 1517311 h 2224519"/>
                  <a:gd name="connsiteX198" fmla="*/ 150589 w 3299499"/>
                  <a:gd name="connsiteY198" fmla="*/ 1482143 h 2224519"/>
                  <a:gd name="connsiteX199" fmla="*/ 30008 w 3299499"/>
                  <a:gd name="connsiteY199" fmla="*/ 1642916 h 2224519"/>
                  <a:gd name="connsiteX200" fmla="*/ 19959 w 3299499"/>
                  <a:gd name="connsiteY200" fmla="*/ 1798665 h 2224519"/>
                  <a:gd name="connsiteX201" fmla="*/ 75227 w 3299499"/>
                  <a:gd name="connsiteY201" fmla="*/ 1301271 h 2224519"/>
                  <a:gd name="connsiteX202" fmla="*/ 175709 w 3299499"/>
                  <a:gd name="connsiteY202" fmla="*/ 1341465 h 2224519"/>
                  <a:gd name="connsiteX203" fmla="*/ 170685 w 3299499"/>
                  <a:gd name="connsiteY203" fmla="*/ 1125426 h 2224519"/>
                  <a:gd name="connsiteX204" fmla="*/ 95322 w 3299499"/>
                  <a:gd name="connsiteY204" fmla="*/ 1235957 h 2224519"/>
                  <a:gd name="connsiteX205" fmla="*/ 180733 w 3299499"/>
                  <a:gd name="connsiteY205" fmla="*/ 1045039 h 2224519"/>
                  <a:gd name="connsiteX206" fmla="*/ 276193 w 3299499"/>
                  <a:gd name="connsiteY206" fmla="*/ 864168 h 2224519"/>
                  <a:gd name="connsiteX207" fmla="*/ 471298 w 3299499"/>
                  <a:gd name="connsiteY207" fmla="*/ 663201 h 2224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Lst>
                <a:rect l="l" t="t" r="r" b="b"/>
                <a:pathLst>
                  <a:path w="3299499" h="2224519">
                    <a:moveTo>
                      <a:pt x="471298" y="663201"/>
                    </a:moveTo>
                    <a:cubicBezTo>
                      <a:pt x="424685" y="641429"/>
                      <a:pt x="543870" y="529223"/>
                      <a:pt x="693200" y="401944"/>
                    </a:cubicBezTo>
                    <a:cubicBezTo>
                      <a:pt x="709947" y="422041"/>
                      <a:pt x="797032" y="321558"/>
                      <a:pt x="743441" y="462235"/>
                    </a:cubicBezTo>
                    <a:lnTo>
                      <a:pt x="708273" y="572766"/>
                    </a:lnTo>
                    <a:cubicBezTo>
                      <a:pt x="684827" y="576116"/>
                      <a:pt x="671428" y="599562"/>
                      <a:pt x="637934" y="582815"/>
                    </a:cubicBezTo>
                    <a:cubicBezTo>
                      <a:pt x="612814" y="594538"/>
                      <a:pt x="617838" y="616309"/>
                      <a:pt x="562573" y="617984"/>
                    </a:cubicBezTo>
                    <a:cubicBezTo>
                      <a:pt x="564248" y="644779"/>
                      <a:pt x="806244" y="516664"/>
                      <a:pt x="688176" y="768709"/>
                    </a:cubicBezTo>
                    <a:cubicBezTo>
                      <a:pt x="469624" y="854957"/>
                      <a:pt x="516377" y="697534"/>
                      <a:pt x="487209" y="743589"/>
                    </a:cubicBezTo>
                    <a:cubicBezTo>
                      <a:pt x="485534" y="810578"/>
                      <a:pt x="539126" y="877567"/>
                      <a:pt x="421895" y="944556"/>
                    </a:cubicBezTo>
                    <a:cubicBezTo>
                      <a:pt x="407102" y="1038341"/>
                      <a:pt x="301873" y="971351"/>
                      <a:pt x="241862" y="984749"/>
                    </a:cubicBezTo>
                    <a:cubicBezTo>
                      <a:pt x="486093" y="1043365"/>
                      <a:pt x="554477" y="1162269"/>
                      <a:pt x="306338" y="1276151"/>
                    </a:cubicBezTo>
                    <a:cubicBezTo>
                      <a:pt x="373327" y="1249355"/>
                      <a:pt x="425244" y="1242657"/>
                      <a:pt x="492233" y="1185716"/>
                    </a:cubicBezTo>
                    <a:cubicBezTo>
                      <a:pt x="482185" y="1110353"/>
                      <a:pt x="441993" y="1045039"/>
                      <a:pt x="477162" y="969676"/>
                    </a:cubicBezTo>
                    <a:cubicBezTo>
                      <a:pt x="468788" y="934506"/>
                      <a:pt x="545825" y="788805"/>
                      <a:pt x="738418" y="773733"/>
                    </a:cubicBezTo>
                    <a:cubicBezTo>
                      <a:pt x="795359" y="746938"/>
                      <a:pt x="793684" y="786294"/>
                      <a:pt x="818805" y="808903"/>
                    </a:cubicBezTo>
                    <a:cubicBezTo>
                      <a:pt x="843926" y="831512"/>
                      <a:pt x="869047" y="905199"/>
                      <a:pt x="889144" y="909386"/>
                    </a:cubicBezTo>
                    <a:cubicBezTo>
                      <a:pt x="909241" y="913573"/>
                      <a:pt x="879933" y="817276"/>
                      <a:pt x="793684" y="698370"/>
                    </a:cubicBezTo>
                    <a:cubicBezTo>
                      <a:pt x="642122" y="634731"/>
                      <a:pt x="753491" y="417016"/>
                      <a:pt x="803732" y="427065"/>
                    </a:cubicBezTo>
                    <a:cubicBezTo>
                      <a:pt x="817967" y="402782"/>
                      <a:pt x="895843" y="226098"/>
                      <a:pt x="979579" y="281364"/>
                    </a:cubicBezTo>
                    <a:cubicBezTo>
                      <a:pt x="1008887" y="294762"/>
                      <a:pt x="970367" y="483169"/>
                      <a:pt x="904216" y="462235"/>
                    </a:cubicBezTo>
                    <a:cubicBezTo>
                      <a:pt x="893330" y="484006"/>
                      <a:pt x="972880" y="488193"/>
                      <a:pt x="899192" y="537597"/>
                    </a:cubicBezTo>
                    <a:cubicBezTo>
                      <a:pt x="900867" y="557694"/>
                      <a:pt x="972042" y="465584"/>
                      <a:pt x="1029820" y="557694"/>
                    </a:cubicBezTo>
                    <a:cubicBezTo>
                      <a:pt x="997162" y="634732"/>
                      <a:pt x="941060" y="710931"/>
                      <a:pt x="974554" y="758661"/>
                    </a:cubicBezTo>
                    <a:cubicBezTo>
                      <a:pt x="974554" y="801366"/>
                      <a:pt x="1132817" y="814765"/>
                      <a:pt x="994652" y="778759"/>
                    </a:cubicBezTo>
                    <a:cubicBezTo>
                      <a:pt x="877422" y="716794"/>
                      <a:pt x="1130304" y="499916"/>
                      <a:pt x="959482" y="497404"/>
                    </a:cubicBezTo>
                    <a:cubicBezTo>
                      <a:pt x="964506" y="419529"/>
                      <a:pt x="1015585" y="308160"/>
                      <a:pt x="1034844" y="306485"/>
                    </a:cubicBezTo>
                    <a:cubicBezTo>
                      <a:pt x="1059965" y="285551"/>
                      <a:pt x="1057452" y="184229"/>
                      <a:pt x="1155424" y="140687"/>
                    </a:cubicBezTo>
                    <a:cubicBezTo>
                      <a:pt x="1181874" y="111133"/>
                      <a:pt x="1274427" y="76900"/>
                      <a:pt x="1292849" y="87786"/>
                    </a:cubicBezTo>
                    <a:cubicBezTo>
                      <a:pt x="1311271" y="98672"/>
                      <a:pt x="1273984" y="178122"/>
                      <a:pt x="1265955" y="206001"/>
                    </a:cubicBezTo>
                    <a:cubicBezTo>
                      <a:pt x="1278515" y="238658"/>
                      <a:pt x="1201477" y="293088"/>
                      <a:pt x="1145375" y="296438"/>
                    </a:cubicBezTo>
                    <a:cubicBezTo>
                      <a:pt x="1126953" y="328258"/>
                      <a:pt x="1226599" y="222751"/>
                      <a:pt x="1311173" y="406970"/>
                    </a:cubicBezTo>
                    <a:cubicBezTo>
                      <a:pt x="1353878" y="405295"/>
                      <a:pt x="1176356" y="242846"/>
                      <a:pt x="1346340" y="115567"/>
                    </a:cubicBezTo>
                    <a:cubicBezTo>
                      <a:pt x="1368949" y="53602"/>
                      <a:pt x="1408307" y="88774"/>
                      <a:pt x="1436777" y="45231"/>
                    </a:cubicBezTo>
                    <a:cubicBezTo>
                      <a:pt x="1480320" y="6712"/>
                      <a:pt x="1789518" y="-14450"/>
                      <a:pt x="1872613" y="11326"/>
                    </a:cubicBezTo>
                    <a:cubicBezTo>
                      <a:pt x="1951281" y="10131"/>
                      <a:pt x="1889760" y="14752"/>
                      <a:pt x="1952519" y="22160"/>
                    </a:cubicBezTo>
                    <a:cubicBezTo>
                      <a:pt x="2015278" y="29568"/>
                      <a:pt x="2170853" y="47377"/>
                      <a:pt x="2225311" y="79631"/>
                    </a:cubicBezTo>
                    <a:cubicBezTo>
                      <a:pt x="2279769" y="111885"/>
                      <a:pt x="2620320" y="385096"/>
                      <a:pt x="2341181" y="539534"/>
                    </a:cubicBezTo>
                    <a:cubicBezTo>
                      <a:pt x="2352555" y="584434"/>
                      <a:pt x="2318162" y="329983"/>
                      <a:pt x="2293556" y="349033"/>
                    </a:cubicBezTo>
                    <a:cubicBezTo>
                      <a:pt x="2454688" y="372845"/>
                      <a:pt x="2164968" y="359353"/>
                      <a:pt x="2131631" y="329984"/>
                    </a:cubicBezTo>
                    <a:cubicBezTo>
                      <a:pt x="2098294" y="300615"/>
                      <a:pt x="2130044" y="173615"/>
                      <a:pt x="2093531" y="172821"/>
                    </a:cubicBezTo>
                    <a:cubicBezTo>
                      <a:pt x="2057018" y="172027"/>
                      <a:pt x="1996693" y="281829"/>
                      <a:pt x="1964943" y="239496"/>
                    </a:cubicBezTo>
                    <a:cubicBezTo>
                      <a:pt x="1895093" y="230500"/>
                      <a:pt x="1777793" y="164674"/>
                      <a:pt x="1936368" y="56934"/>
                    </a:cubicBezTo>
                    <a:cubicBezTo>
                      <a:pt x="1904443" y="25394"/>
                      <a:pt x="1797155" y="51637"/>
                      <a:pt x="1773395" y="50254"/>
                    </a:cubicBezTo>
                    <a:cubicBezTo>
                      <a:pt x="1930819" y="118081"/>
                      <a:pt x="1772558" y="149901"/>
                      <a:pt x="1708081" y="110545"/>
                    </a:cubicBezTo>
                    <a:cubicBezTo>
                      <a:pt x="1643604" y="119756"/>
                      <a:pt x="1490366" y="236147"/>
                      <a:pt x="1461896" y="90447"/>
                    </a:cubicBezTo>
                    <a:cubicBezTo>
                      <a:pt x="1394070" y="186744"/>
                      <a:pt x="1605085" y="164973"/>
                      <a:pt x="1421703" y="396922"/>
                    </a:cubicBezTo>
                    <a:cubicBezTo>
                      <a:pt x="1432589" y="460562"/>
                      <a:pt x="1673749" y="-135640"/>
                      <a:pt x="1878903" y="291415"/>
                    </a:cubicBezTo>
                    <a:cubicBezTo>
                      <a:pt x="1889847" y="270036"/>
                      <a:pt x="1841853" y="237864"/>
                      <a:pt x="1968422" y="228894"/>
                    </a:cubicBezTo>
                    <a:cubicBezTo>
                      <a:pt x="1983291" y="305437"/>
                      <a:pt x="2066065" y="120254"/>
                      <a:pt x="2091943" y="226796"/>
                    </a:cubicBezTo>
                    <a:cubicBezTo>
                      <a:pt x="2101946" y="289946"/>
                      <a:pt x="2079243" y="436346"/>
                      <a:pt x="2041143" y="518896"/>
                    </a:cubicBezTo>
                    <a:cubicBezTo>
                      <a:pt x="2042201" y="604621"/>
                      <a:pt x="1843235" y="771838"/>
                      <a:pt x="1901443" y="779246"/>
                    </a:cubicBezTo>
                    <a:cubicBezTo>
                      <a:pt x="1896151" y="780304"/>
                      <a:pt x="2145725" y="659820"/>
                      <a:pt x="2123693" y="868146"/>
                    </a:cubicBezTo>
                    <a:cubicBezTo>
                      <a:pt x="2182960" y="876613"/>
                      <a:pt x="1959458" y="439687"/>
                      <a:pt x="2117343" y="398246"/>
                    </a:cubicBezTo>
                    <a:cubicBezTo>
                      <a:pt x="2140626" y="340038"/>
                      <a:pt x="2272725" y="385183"/>
                      <a:pt x="2361818" y="377609"/>
                    </a:cubicBezTo>
                    <a:cubicBezTo>
                      <a:pt x="2312605" y="381314"/>
                      <a:pt x="2348395" y="423282"/>
                      <a:pt x="2326893" y="531596"/>
                    </a:cubicBezTo>
                    <a:cubicBezTo>
                      <a:pt x="2300628" y="616097"/>
                      <a:pt x="2350278" y="743592"/>
                      <a:pt x="2225659" y="889377"/>
                    </a:cubicBezTo>
                    <a:cubicBezTo>
                      <a:pt x="2234391" y="944675"/>
                      <a:pt x="2193739" y="892323"/>
                      <a:pt x="2426908" y="577634"/>
                    </a:cubicBezTo>
                    <a:cubicBezTo>
                      <a:pt x="2693580" y="675204"/>
                      <a:pt x="2604708" y="802265"/>
                      <a:pt x="2693607" y="882434"/>
                    </a:cubicBezTo>
                    <a:cubicBezTo>
                      <a:pt x="2570798" y="615982"/>
                      <a:pt x="2724821" y="695355"/>
                      <a:pt x="2765819" y="658767"/>
                    </a:cubicBezTo>
                    <a:cubicBezTo>
                      <a:pt x="2810955" y="644246"/>
                      <a:pt x="2882361" y="809789"/>
                      <a:pt x="2931322" y="844959"/>
                    </a:cubicBezTo>
                    <a:cubicBezTo>
                      <a:pt x="2980283" y="880129"/>
                      <a:pt x="3065102" y="843581"/>
                      <a:pt x="3059585" y="869785"/>
                    </a:cubicBezTo>
                    <a:cubicBezTo>
                      <a:pt x="3054068" y="895990"/>
                      <a:pt x="2980968" y="958296"/>
                      <a:pt x="2931321" y="952535"/>
                    </a:cubicBezTo>
                    <a:cubicBezTo>
                      <a:pt x="2877536" y="996425"/>
                      <a:pt x="2937548" y="1022097"/>
                      <a:pt x="2960305" y="1058646"/>
                    </a:cubicBezTo>
                    <a:cubicBezTo>
                      <a:pt x="2996157" y="1096373"/>
                      <a:pt x="2998909" y="1055485"/>
                      <a:pt x="3067861" y="1171826"/>
                    </a:cubicBezTo>
                    <a:cubicBezTo>
                      <a:pt x="2985110" y="1065628"/>
                      <a:pt x="2906496" y="876680"/>
                      <a:pt x="3154749" y="1002186"/>
                    </a:cubicBezTo>
                    <a:cubicBezTo>
                      <a:pt x="3127166" y="955293"/>
                      <a:pt x="3029243" y="937364"/>
                      <a:pt x="3071999" y="861508"/>
                    </a:cubicBezTo>
                    <a:lnTo>
                      <a:pt x="2927183" y="844958"/>
                    </a:lnTo>
                    <a:cubicBezTo>
                      <a:pt x="2891324" y="742898"/>
                      <a:pt x="2739614" y="599463"/>
                      <a:pt x="2844432" y="646356"/>
                    </a:cubicBezTo>
                    <a:cubicBezTo>
                      <a:pt x="2728581" y="625668"/>
                      <a:pt x="2596179" y="662906"/>
                      <a:pt x="2496878" y="584292"/>
                    </a:cubicBezTo>
                    <a:cubicBezTo>
                      <a:pt x="2507912" y="635322"/>
                      <a:pt x="2411367" y="301560"/>
                      <a:pt x="2517565" y="302938"/>
                    </a:cubicBezTo>
                    <a:cubicBezTo>
                      <a:pt x="2514807" y="250529"/>
                      <a:pt x="2514806" y="297422"/>
                      <a:pt x="2480327" y="269838"/>
                    </a:cubicBezTo>
                    <a:cubicBezTo>
                      <a:pt x="2396197" y="254666"/>
                      <a:pt x="2302413" y="141573"/>
                      <a:pt x="2310688" y="137436"/>
                    </a:cubicBezTo>
                    <a:lnTo>
                      <a:pt x="2496877" y="182950"/>
                    </a:lnTo>
                    <a:cubicBezTo>
                      <a:pt x="2448605" y="221568"/>
                      <a:pt x="2702375" y="243634"/>
                      <a:pt x="2807194" y="360865"/>
                    </a:cubicBezTo>
                    <a:cubicBezTo>
                      <a:pt x="2832709" y="387069"/>
                      <a:pt x="2666517" y="316041"/>
                      <a:pt x="2649967" y="340177"/>
                    </a:cubicBezTo>
                    <a:cubicBezTo>
                      <a:pt x="2716168" y="356038"/>
                      <a:pt x="2684447" y="470510"/>
                      <a:pt x="2707893" y="505679"/>
                    </a:cubicBezTo>
                    <a:lnTo>
                      <a:pt x="2790644" y="551192"/>
                    </a:lnTo>
                    <a:lnTo>
                      <a:pt x="2732718" y="447753"/>
                    </a:lnTo>
                    <a:lnTo>
                      <a:pt x="2745131" y="373277"/>
                    </a:lnTo>
                    <a:cubicBezTo>
                      <a:pt x="2918909" y="453271"/>
                      <a:pt x="2844432" y="516712"/>
                      <a:pt x="2894083" y="588430"/>
                    </a:cubicBezTo>
                    <a:cubicBezTo>
                      <a:pt x="2924762" y="694936"/>
                      <a:pt x="2988542" y="652491"/>
                      <a:pt x="3035772" y="684521"/>
                    </a:cubicBezTo>
                    <a:cubicBezTo>
                      <a:pt x="3046116" y="663833"/>
                      <a:pt x="2888735" y="596171"/>
                      <a:pt x="2923046" y="518092"/>
                    </a:cubicBezTo>
                    <a:cubicBezTo>
                      <a:pt x="2899431" y="477251"/>
                      <a:pt x="2874775" y="426376"/>
                      <a:pt x="2894083" y="439478"/>
                    </a:cubicBezTo>
                    <a:cubicBezTo>
                      <a:pt x="2913392" y="452580"/>
                      <a:pt x="2980282" y="536710"/>
                      <a:pt x="3022347" y="600842"/>
                    </a:cubicBezTo>
                    <a:cubicBezTo>
                      <a:pt x="3151132" y="700678"/>
                      <a:pt x="3112016" y="736721"/>
                      <a:pt x="3146474" y="824271"/>
                    </a:cubicBezTo>
                    <a:cubicBezTo>
                      <a:pt x="3283513" y="995796"/>
                      <a:pt x="3311739" y="1154388"/>
                      <a:pt x="3295297" y="1254404"/>
                    </a:cubicBezTo>
                    <a:cubicBezTo>
                      <a:pt x="3202884" y="1658229"/>
                      <a:pt x="3067444" y="1591407"/>
                      <a:pt x="3022994" y="1569182"/>
                    </a:cubicBezTo>
                    <a:cubicBezTo>
                      <a:pt x="2924755" y="1443518"/>
                      <a:pt x="2812669" y="1566646"/>
                      <a:pt x="2712657" y="1572996"/>
                    </a:cubicBezTo>
                    <a:cubicBezTo>
                      <a:pt x="2554719" y="1550383"/>
                      <a:pt x="2512632" y="1710315"/>
                      <a:pt x="2364994" y="1739684"/>
                    </a:cubicBezTo>
                    <a:cubicBezTo>
                      <a:pt x="2071842" y="1821473"/>
                      <a:pt x="2016248" y="1703430"/>
                      <a:pt x="1741107" y="1953996"/>
                    </a:cubicBezTo>
                    <a:cubicBezTo>
                      <a:pt x="1680783" y="1897640"/>
                      <a:pt x="1768094" y="1854778"/>
                      <a:pt x="1783969" y="1796834"/>
                    </a:cubicBezTo>
                    <a:cubicBezTo>
                      <a:pt x="1799844" y="1738890"/>
                      <a:pt x="1802226" y="1611890"/>
                      <a:pt x="1836357" y="1606334"/>
                    </a:cubicBezTo>
                    <a:cubicBezTo>
                      <a:pt x="1854613" y="1571409"/>
                      <a:pt x="2012570" y="1701583"/>
                      <a:pt x="2164969" y="1577759"/>
                    </a:cubicBezTo>
                    <a:cubicBezTo>
                      <a:pt x="2253075" y="1552359"/>
                      <a:pt x="1867313" y="1744447"/>
                      <a:pt x="2050669" y="1434884"/>
                    </a:cubicBezTo>
                    <a:cubicBezTo>
                      <a:pt x="2060194" y="1400753"/>
                      <a:pt x="2153062" y="1334872"/>
                      <a:pt x="2241169" y="1339634"/>
                    </a:cubicBezTo>
                    <a:cubicBezTo>
                      <a:pt x="2280368" y="1348200"/>
                      <a:pt x="2265225" y="1436095"/>
                      <a:pt x="2339650" y="1482143"/>
                    </a:cubicBezTo>
                    <a:cubicBezTo>
                      <a:pt x="2438902" y="1540604"/>
                      <a:pt x="2319481" y="1683503"/>
                      <a:pt x="2331894" y="1673849"/>
                    </a:cubicBezTo>
                    <a:cubicBezTo>
                      <a:pt x="2328999" y="1672775"/>
                      <a:pt x="2489378" y="1612360"/>
                      <a:pt x="2343788" y="1428354"/>
                    </a:cubicBezTo>
                    <a:cubicBezTo>
                      <a:pt x="2177509" y="1339512"/>
                      <a:pt x="2323970" y="1157570"/>
                      <a:pt x="2720306" y="1293883"/>
                    </a:cubicBezTo>
                    <a:cubicBezTo>
                      <a:pt x="2756042" y="1336559"/>
                      <a:pt x="2705651" y="1388914"/>
                      <a:pt x="2888869" y="1406308"/>
                    </a:cubicBezTo>
                    <a:cubicBezTo>
                      <a:pt x="2926797" y="1421824"/>
                      <a:pt x="2693873" y="1315340"/>
                      <a:pt x="2769954" y="1300090"/>
                    </a:cubicBezTo>
                    <a:cubicBezTo>
                      <a:pt x="2774961" y="1281697"/>
                      <a:pt x="2809906" y="1296947"/>
                      <a:pt x="2889945" y="1304227"/>
                    </a:cubicBezTo>
                    <a:cubicBezTo>
                      <a:pt x="2935458" y="1331120"/>
                      <a:pt x="3008508" y="1426590"/>
                      <a:pt x="3067860" y="1432491"/>
                    </a:cubicBezTo>
                    <a:cubicBezTo>
                      <a:pt x="3127212" y="1438392"/>
                      <a:pt x="3208129" y="1370665"/>
                      <a:pt x="3217093" y="1277570"/>
                    </a:cubicBezTo>
                    <a:cubicBezTo>
                      <a:pt x="3238470" y="1263089"/>
                      <a:pt x="3220997" y="1151522"/>
                      <a:pt x="3237501" y="1072524"/>
                    </a:cubicBezTo>
                    <a:cubicBezTo>
                      <a:pt x="3208492" y="1080415"/>
                      <a:pt x="3189919" y="1380082"/>
                      <a:pt x="3071998" y="1386978"/>
                    </a:cubicBezTo>
                    <a:cubicBezTo>
                      <a:pt x="3040920" y="1349355"/>
                      <a:pt x="3158197" y="1321468"/>
                      <a:pt x="3109236" y="1312503"/>
                    </a:cubicBezTo>
                    <a:cubicBezTo>
                      <a:pt x="2984373" y="1399697"/>
                      <a:pt x="2940286" y="1282850"/>
                      <a:pt x="2894083" y="1266989"/>
                    </a:cubicBezTo>
                    <a:cubicBezTo>
                      <a:pt x="2657507" y="1314877"/>
                      <a:pt x="2763700" y="1221211"/>
                      <a:pt x="2794782" y="1204926"/>
                    </a:cubicBezTo>
                    <a:cubicBezTo>
                      <a:pt x="2688588" y="1237907"/>
                      <a:pt x="2700880" y="1216232"/>
                      <a:pt x="2584069" y="1239621"/>
                    </a:cubicBezTo>
                    <a:cubicBezTo>
                      <a:pt x="2268950" y="1147547"/>
                      <a:pt x="2083160" y="1429496"/>
                      <a:pt x="2044267" y="1386634"/>
                    </a:cubicBezTo>
                    <a:cubicBezTo>
                      <a:pt x="2070679" y="1293428"/>
                      <a:pt x="1960181" y="1249940"/>
                      <a:pt x="2005425" y="1225334"/>
                    </a:cubicBezTo>
                    <a:cubicBezTo>
                      <a:pt x="1879219" y="1091190"/>
                      <a:pt x="2291538" y="1023104"/>
                      <a:pt x="2372137" y="1108652"/>
                    </a:cubicBezTo>
                    <a:cubicBezTo>
                      <a:pt x="2398331" y="949108"/>
                      <a:pt x="2708688" y="1308676"/>
                      <a:pt x="2803144" y="1101508"/>
                    </a:cubicBezTo>
                    <a:cubicBezTo>
                      <a:pt x="2802351" y="1122939"/>
                      <a:pt x="2423732" y="1228509"/>
                      <a:pt x="2560257" y="820521"/>
                    </a:cubicBezTo>
                    <a:cubicBezTo>
                      <a:pt x="2537238" y="808615"/>
                      <a:pt x="2530457" y="1085017"/>
                      <a:pt x="2226881" y="1049121"/>
                    </a:cubicBezTo>
                    <a:cubicBezTo>
                      <a:pt x="2194767" y="1032275"/>
                      <a:pt x="2162539" y="974754"/>
                      <a:pt x="2105637" y="967096"/>
                    </a:cubicBezTo>
                    <a:cubicBezTo>
                      <a:pt x="2131181" y="1101153"/>
                      <a:pt x="1804299" y="1181991"/>
                      <a:pt x="1771168" y="1203194"/>
                    </a:cubicBezTo>
                    <a:cubicBezTo>
                      <a:pt x="1738038" y="1224397"/>
                      <a:pt x="1649129" y="1225513"/>
                      <a:pt x="1666272" y="1103537"/>
                    </a:cubicBezTo>
                    <a:cubicBezTo>
                      <a:pt x="1544269" y="1323467"/>
                      <a:pt x="1747441" y="1352661"/>
                      <a:pt x="1333340" y="1505003"/>
                    </a:cubicBezTo>
                    <a:cubicBezTo>
                      <a:pt x="1244080" y="1554554"/>
                      <a:pt x="1249562" y="1493223"/>
                      <a:pt x="1260930" y="1457024"/>
                    </a:cubicBezTo>
                    <a:cubicBezTo>
                      <a:pt x="1188726" y="1461814"/>
                      <a:pt x="1296364" y="921380"/>
                      <a:pt x="1613074" y="1076685"/>
                    </a:cubicBezTo>
                    <a:cubicBezTo>
                      <a:pt x="1677981" y="1003856"/>
                      <a:pt x="1618313" y="947988"/>
                      <a:pt x="1920715" y="821267"/>
                    </a:cubicBezTo>
                    <a:cubicBezTo>
                      <a:pt x="1956748" y="778035"/>
                      <a:pt x="1842111" y="853175"/>
                      <a:pt x="1838798" y="833959"/>
                    </a:cubicBezTo>
                    <a:cubicBezTo>
                      <a:pt x="1761491" y="864556"/>
                      <a:pt x="1447687" y="1098799"/>
                      <a:pt x="1456874" y="1004847"/>
                    </a:cubicBezTo>
                    <a:cubicBezTo>
                      <a:pt x="1383236" y="988748"/>
                      <a:pt x="1561792" y="807874"/>
                      <a:pt x="1527211" y="753639"/>
                    </a:cubicBezTo>
                    <a:cubicBezTo>
                      <a:pt x="1505439" y="824815"/>
                      <a:pt x="1486180" y="813092"/>
                      <a:pt x="1421703" y="834026"/>
                    </a:cubicBezTo>
                    <a:cubicBezTo>
                      <a:pt x="1399094" y="858309"/>
                      <a:pt x="1563217" y="765362"/>
                      <a:pt x="1512138" y="834026"/>
                    </a:cubicBezTo>
                    <a:cubicBezTo>
                      <a:pt x="1503764" y="865008"/>
                      <a:pt x="1417516" y="936183"/>
                      <a:pt x="1371461" y="1019920"/>
                    </a:cubicBezTo>
                    <a:cubicBezTo>
                      <a:pt x="1204825" y="1425204"/>
                      <a:pt x="1108529" y="1235122"/>
                      <a:pt x="1115228" y="1246008"/>
                    </a:cubicBezTo>
                    <a:cubicBezTo>
                      <a:pt x="1207338" y="1344816"/>
                      <a:pt x="1093474" y="1691900"/>
                      <a:pt x="907141" y="1537410"/>
                    </a:cubicBezTo>
                    <a:cubicBezTo>
                      <a:pt x="892068" y="1526524"/>
                      <a:pt x="905888" y="1600213"/>
                      <a:pt x="858995" y="1612773"/>
                    </a:cubicBezTo>
                    <a:cubicBezTo>
                      <a:pt x="1038192" y="1524850"/>
                      <a:pt x="917610" y="1886590"/>
                      <a:pt x="1009720" y="1909199"/>
                    </a:cubicBezTo>
                    <a:cubicBezTo>
                      <a:pt x="972038" y="1860632"/>
                      <a:pt x="969131" y="1707837"/>
                      <a:pt x="1100156" y="1889102"/>
                    </a:cubicBezTo>
                    <a:cubicBezTo>
                      <a:pt x="1097163" y="1887208"/>
                      <a:pt x="907758" y="1518080"/>
                      <a:pt x="1243117" y="1429806"/>
                    </a:cubicBezTo>
                    <a:cubicBezTo>
                      <a:pt x="1277172" y="1372429"/>
                      <a:pt x="1194866" y="1568734"/>
                      <a:pt x="1356169" y="1501105"/>
                    </a:cubicBezTo>
                    <a:cubicBezTo>
                      <a:pt x="1414106" y="1485159"/>
                      <a:pt x="1414477" y="1574170"/>
                      <a:pt x="1352194" y="1596520"/>
                    </a:cubicBezTo>
                    <a:cubicBezTo>
                      <a:pt x="1327969" y="1657919"/>
                      <a:pt x="1302408" y="1716664"/>
                      <a:pt x="1324384" y="1770376"/>
                    </a:cubicBezTo>
                    <a:cubicBezTo>
                      <a:pt x="1347023" y="1824751"/>
                      <a:pt x="1293585" y="1776959"/>
                      <a:pt x="1416465" y="1910842"/>
                    </a:cubicBezTo>
                    <a:cubicBezTo>
                      <a:pt x="1439653" y="1905720"/>
                      <a:pt x="1260866" y="1825822"/>
                      <a:pt x="1340269" y="1640250"/>
                    </a:cubicBezTo>
                    <a:cubicBezTo>
                      <a:pt x="1554844" y="1379141"/>
                      <a:pt x="1631940" y="1452929"/>
                      <a:pt x="1606637" y="1513030"/>
                    </a:cubicBezTo>
                    <a:cubicBezTo>
                      <a:pt x="1677941" y="1462663"/>
                      <a:pt x="1602754" y="1373394"/>
                      <a:pt x="1723643" y="1293596"/>
                    </a:cubicBezTo>
                    <a:cubicBezTo>
                      <a:pt x="1914382" y="1156648"/>
                      <a:pt x="1977896" y="1182962"/>
                      <a:pt x="1989073" y="1262840"/>
                    </a:cubicBezTo>
                    <a:cubicBezTo>
                      <a:pt x="2097010" y="1256404"/>
                      <a:pt x="2013803" y="1607931"/>
                      <a:pt x="1885956" y="1550615"/>
                    </a:cubicBezTo>
                    <a:cubicBezTo>
                      <a:pt x="1578432" y="1586009"/>
                      <a:pt x="1722175" y="1692622"/>
                      <a:pt x="1755393" y="1719046"/>
                    </a:cubicBezTo>
                    <a:cubicBezTo>
                      <a:pt x="1737811" y="1840721"/>
                      <a:pt x="1636989" y="2004520"/>
                      <a:pt x="1596312" y="2013962"/>
                    </a:cubicBezTo>
                    <a:cubicBezTo>
                      <a:pt x="1562643" y="2033374"/>
                      <a:pt x="1505258" y="1991985"/>
                      <a:pt x="1574831" y="1921749"/>
                    </a:cubicBezTo>
                    <a:cubicBezTo>
                      <a:pt x="1504056" y="2034589"/>
                      <a:pt x="1416468" y="2036491"/>
                      <a:pt x="1471464" y="2065646"/>
                    </a:cubicBezTo>
                    <a:cubicBezTo>
                      <a:pt x="1538512" y="2038675"/>
                      <a:pt x="1622538" y="2108716"/>
                      <a:pt x="1582781" y="2133232"/>
                    </a:cubicBezTo>
                    <a:cubicBezTo>
                      <a:pt x="1543024" y="2157748"/>
                      <a:pt x="1517182" y="2184915"/>
                      <a:pt x="1451584" y="2200818"/>
                    </a:cubicBezTo>
                    <a:cubicBezTo>
                      <a:pt x="1342377" y="2173185"/>
                      <a:pt x="1296534" y="2214070"/>
                      <a:pt x="1228948" y="2208769"/>
                    </a:cubicBezTo>
                    <a:cubicBezTo>
                      <a:pt x="1161362" y="2203468"/>
                      <a:pt x="1030827" y="2239913"/>
                      <a:pt x="982457" y="2216722"/>
                    </a:cubicBezTo>
                    <a:cubicBezTo>
                      <a:pt x="845421" y="2190414"/>
                      <a:pt x="930774" y="2146484"/>
                      <a:pt x="966555" y="2137207"/>
                    </a:cubicBezTo>
                    <a:cubicBezTo>
                      <a:pt x="1002336" y="2127930"/>
                      <a:pt x="1137508" y="2161724"/>
                      <a:pt x="1197143" y="2161061"/>
                    </a:cubicBezTo>
                    <a:cubicBezTo>
                      <a:pt x="1254128" y="2148471"/>
                      <a:pt x="1310449" y="2178288"/>
                      <a:pt x="1324364" y="2141182"/>
                    </a:cubicBezTo>
                    <a:cubicBezTo>
                      <a:pt x="1107691" y="2188890"/>
                      <a:pt x="1226961" y="1976195"/>
                      <a:pt x="1280632" y="1954329"/>
                    </a:cubicBezTo>
                    <a:cubicBezTo>
                      <a:pt x="1297859" y="1809881"/>
                      <a:pt x="1410731" y="1935431"/>
                      <a:pt x="1407852" y="1926500"/>
                    </a:cubicBezTo>
                    <a:cubicBezTo>
                      <a:pt x="1329558" y="1825001"/>
                      <a:pt x="1284993" y="1872717"/>
                      <a:pt x="1247453" y="1884840"/>
                    </a:cubicBezTo>
                    <a:cubicBezTo>
                      <a:pt x="1209913" y="1896964"/>
                      <a:pt x="1259449" y="1983891"/>
                      <a:pt x="1182614" y="2054900"/>
                    </a:cubicBezTo>
                    <a:cubicBezTo>
                      <a:pt x="1106413" y="2100955"/>
                      <a:pt x="1096807" y="2137799"/>
                      <a:pt x="1024793" y="2120214"/>
                    </a:cubicBezTo>
                    <a:cubicBezTo>
                      <a:pt x="844760" y="2116026"/>
                      <a:pt x="817966" y="1739214"/>
                      <a:pt x="884116" y="1758474"/>
                    </a:cubicBezTo>
                    <a:cubicBezTo>
                      <a:pt x="737578" y="1871519"/>
                      <a:pt x="943568" y="2111840"/>
                      <a:pt x="843922" y="2069973"/>
                    </a:cubicBezTo>
                    <a:cubicBezTo>
                      <a:pt x="819639" y="2033966"/>
                      <a:pt x="639607" y="2004660"/>
                      <a:pt x="703246" y="1657991"/>
                    </a:cubicBezTo>
                    <a:cubicBezTo>
                      <a:pt x="696547" y="1547459"/>
                      <a:pt x="779446" y="1456186"/>
                      <a:pt x="803729" y="1406782"/>
                    </a:cubicBezTo>
                    <a:cubicBezTo>
                      <a:pt x="816289" y="1284527"/>
                      <a:pt x="824662" y="1292900"/>
                      <a:pt x="884115" y="1246008"/>
                    </a:cubicBezTo>
                    <a:cubicBezTo>
                      <a:pt x="943568" y="1199116"/>
                      <a:pt x="1040703" y="1240146"/>
                      <a:pt x="1160446" y="1125427"/>
                    </a:cubicBezTo>
                    <a:cubicBezTo>
                      <a:pt x="878255" y="1065974"/>
                      <a:pt x="1523025" y="567744"/>
                      <a:pt x="1637744" y="648131"/>
                    </a:cubicBezTo>
                    <a:cubicBezTo>
                      <a:pt x="1576616" y="444652"/>
                      <a:pt x="1670401" y="328259"/>
                      <a:pt x="1763348" y="336632"/>
                    </a:cubicBezTo>
                    <a:cubicBezTo>
                      <a:pt x="1710594" y="324909"/>
                      <a:pt x="1692173" y="327421"/>
                      <a:pt x="1642768" y="376825"/>
                    </a:cubicBezTo>
                    <a:cubicBezTo>
                      <a:pt x="1593364" y="426229"/>
                      <a:pt x="1525535" y="659854"/>
                      <a:pt x="1451848" y="658179"/>
                    </a:cubicBezTo>
                    <a:cubicBezTo>
                      <a:pt x="1177194" y="760337"/>
                      <a:pt x="1195618" y="490706"/>
                      <a:pt x="1170498" y="497404"/>
                    </a:cubicBezTo>
                    <a:cubicBezTo>
                      <a:pt x="1169661" y="551832"/>
                      <a:pt x="1169658" y="571091"/>
                      <a:pt x="1200641" y="633056"/>
                    </a:cubicBezTo>
                    <a:cubicBezTo>
                      <a:pt x="1402445" y="795504"/>
                      <a:pt x="1138676" y="842398"/>
                      <a:pt x="1115230" y="869194"/>
                    </a:cubicBezTo>
                    <a:cubicBezTo>
                      <a:pt x="1149751" y="929900"/>
                      <a:pt x="1111881" y="993960"/>
                      <a:pt x="1100158" y="1004845"/>
                    </a:cubicBezTo>
                    <a:cubicBezTo>
                      <a:pt x="1088435" y="1015730"/>
                      <a:pt x="900028" y="978887"/>
                      <a:pt x="904215" y="1014893"/>
                    </a:cubicBezTo>
                    <a:cubicBezTo>
                      <a:pt x="1111881" y="1079369"/>
                      <a:pt x="1015584" y="1199113"/>
                      <a:pt x="929336" y="1175667"/>
                    </a:cubicBezTo>
                    <a:cubicBezTo>
                      <a:pt x="785310" y="1147198"/>
                      <a:pt x="781960" y="1048388"/>
                      <a:pt x="708272" y="984749"/>
                    </a:cubicBezTo>
                    <a:cubicBezTo>
                      <a:pt x="649657" y="986424"/>
                      <a:pt x="641283" y="937857"/>
                      <a:pt x="607789" y="914411"/>
                    </a:cubicBezTo>
                    <a:cubicBezTo>
                      <a:pt x="599694" y="1052575"/>
                      <a:pt x="928221" y="1034992"/>
                      <a:pt x="809594" y="1313832"/>
                    </a:cubicBezTo>
                    <a:cubicBezTo>
                      <a:pt x="660264" y="1483816"/>
                      <a:pt x="611418" y="1342303"/>
                      <a:pt x="512330" y="1356538"/>
                    </a:cubicBezTo>
                    <a:cubicBezTo>
                      <a:pt x="843926" y="1483817"/>
                      <a:pt x="602765" y="1701531"/>
                      <a:pt x="647983" y="1874028"/>
                    </a:cubicBezTo>
                    <a:cubicBezTo>
                      <a:pt x="565921" y="1879052"/>
                      <a:pt x="554198" y="1838860"/>
                      <a:pt x="537449" y="1798666"/>
                    </a:cubicBezTo>
                    <a:cubicBezTo>
                      <a:pt x="413519" y="1832160"/>
                      <a:pt x="364953" y="1815413"/>
                      <a:pt x="391749" y="1733351"/>
                    </a:cubicBezTo>
                    <a:cubicBezTo>
                      <a:pt x="423568" y="1478792"/>
                      <a:pt x="354904" y="1485492"/>
                      <a:pt x="230975" y="1436924"/>
                    </a:cubicBezTo>
                    <a:cubicBezTo>
                      <a:pt x="383375" y="1463720"/>
                      <a:pt x="364954" y="1621144"/>
                      <a:pt x="356580" y="1668037"/>
                    </a:cubicBezTo>
                    <a:cubicBezTo>
                      <a:pt x="326435" y="1843883"/>
                      <a:pt x="416869" y="1858956"/>
                      <a:pt x="431942" y="1833835"/>
                    </a:cubicBezTo>
                    <a:cubicBezTo>
                      <a:pt x="539124" y="1807040"/>
                      <a:pt x="495582" y="1860630"/>
                      <a:pt x="527402" y="1874028"/>
                    </a:cubicBezTo>
                    <a:cubicBezTo>
                      <a:pt x="445340" y="1947717"/>
                      <a:pt x="514004" y="1951066"/>
                      <a:pt x="507305" y="1989585"/>
                    </a:cubicBezTo>
                    <a:cubicBezTo>
                      <a:pt x="457064" y="2148683"/>
                      <a:pt x="376676" y="2147009"/>
                      <a:pt x="311362" y="2180503"/>
                    </a:cubicBezTo>
                    <a:lnTo>
                      <a:pt x="250235" y="2142821"/>
                    </a:lnTo>
                    <a:cubicBezTo>
                      <a:pt x="260563" y="2091742"/>
                      <a:pt x="311083" y="2055736"/>
                      <a:pt x="220927" y="1989584"/>
                    </a:cubicBezTo>
                    <a:cubicBezTo>
                      <a:pt x="187433" y="1962788"/>
                      <a:pt x="143890" y="1971163"/>
                      <a:pt x="120444" y="1909197"/>
                    </a:cubicBezTo>
                    <a:lnTo>
                      <a:pt x="65177" y="1869004"/>
                    </a:lnTo>
                    <a:cubicBezTo>
                      <a:pt x="70202" y="1810388"/>
                      <a:pt x="-5161" y="1781919"/>
                      <a:pt x="80251" y="1673060"/>
                    </a:cubicBezTo>
                    <a:cubicBezTo>
                      <a:pt x="127143" y="1674735"/>
                      <a:pt x="174035" y="1671385"/>
                      <a:pt x="205854" y="1813738"/>
                    </a:cubicBezTo>
                    <a:cubicBezTo>
                      <a:pt x="202504" y="1853931"/>
                      <a:pt x="323923" y="1904173"/>
                      <a:pt x="301314" y="1974512"/>
                    </a:cubicBezTo>
                    <a:cubicBezTo>
                      <a:pt x="315549" y="1975349"/>
                      <a:pt x="334809" y="1961113"/>
                      <a:pt x="326435" y="1863979"/>
                    </a:cubicBezTo>
                    <a:cubicBezTo>
                      <a:pt x="302152" y="1832159"/>
                      <a:pt x="79414" y="1812062"/>
                      <a:pt x="175710" y="1517311"/>
                    </a:cubicBezTo>
                    <a:cubicBezTo>
                      <a:pt x="146402" y="1453672"/>
                      <a:pt x="171523" y="1470420"/>
                      <a:pt x="150589" y="1482143"/>
                    </a:cubicBezTo>
                    <a:cubicBezTo>
                      <a:pt x="105370" y="1395058"/>
                      <a:pt x="198318" y="1736702"/>
                      <a:pt x="30008" y="1642916"/>
                    </a:cubicBezTo>
                    <a:cubicBezTo>
                      <a:pt x="-26932" y="1655476"/>
                      <a:pt x="85273" y="1630356"/>
                      <a:pt x="19959" y="1798665"/>
                    </a:cubicBezTo>
                    <a:cubicBezTo>
                      <a:pt x="-138" y="1745911"/>
                      <a:pt x="-30280" y="1476280"/>
                      <a:pt x="75227" y="1301271"/>
                    </a:cubicBezTo>
                    <a:cubicBezTo>
                      <a:pt x="83600" y="1289548"/>
                      <a:pt x="132167" y="1177341"/>
                      <a:pt x="175709" y="1341465"/>
                    </a:cubicBezTo>
                    <a:cubicBezTo>
                      <a:pt x="194968" y="1312157"/>
                      <a:pt x="112907" y="1187391"/>
                      <a:pt x="170685" y="1125426"/>
                    </a:cubicBezTo>
                    <a:cubicBezTo>
                      <a:pt x="173197" y="1073510"/>
                      <a:pt x="155752" y="1248517"/>
                      <a:pt x="95322" y="1235957"/>
                    </a:cubicBezTo>
                    <a:cubicBezTo>
                      <a:pt x="123792" y="1172318"/>
                      <a:pt x="66852" y="1098630"/>
                      <a:pt x="180733" y="1045039"/>
                    </a:cubicBezTo>
                    <a:cubicBezTo>
                      <a:pt x="212553" y="984749"/>
                      <a:pt x="209204" y="954603"/>
                      <a:pt x="276193" y="864168"/>
                    </a:cubicBezTo>
                    <a:cubicBezTo>
                      <a:pt x="341228" y="797179"/>
                      <a:pt x="340949" y="750287"/>
                      <a:pt x="471298" y="663201"/>
                    </a:cubicBezTo>
                    <a:close/>
                  </a:path>
                </a:pathLst>
              </a:custGeom>
              <a:solidFill>
                <a:srgbClr val="FFFFFF">
                  <a:lumMod val="95000"/>
                </a:srgbClr>
              </a:solidFill>
              <a:ln w="25400" cap="flat" cmpd="sng" algn="ctr">
                <a:noFill/>
                <a:prstDash val="solid"/>
              </a:ln>
              <a:effectLst/>
            </p:spPr>
            <p:txBody>
              <a:bodyPr rtlCol="0" anchor="ctr"/>
              <a:lstStyle/>
              <a:p>
                <a:pPr algn="ctr">
                  <a:defRPr/>
                </a:pPr>
                <a:endParaRPr lang="en-US" sz="1600" kern="0">
                  <a:solidFill>
                    <a:prstClr val="white"/>
                  </a:solidFill>
                  <a:latin typeface="Arial" panose="020B0604020202020204" pitchFamily="34" charset="0"/>
                  <a:cs typeface="Arial" panose="020B0604020202020204" pitchFamily="34" charset="0"/>
                </a:endParaRPr>
              </a:p>
            </p:txBody>
          </p:sp>
        </p:grpSp>
        <p:grpSp>
          <p:nvGrpSpPr>
            <p:cNvPr id="180" name="Group 179"/>
            <p:cNvGrpSpPr/>
            <p:nvPr/>
          </p:nvGrpSpPr>
          <p:grpSpPr>
            <a:xfrm>
              <a:off x="576403" y="910072"/>
              <a:ext cx="11039194" cy="5272237"/>
              <a:chOff x="576403" y="910072"/>
              <a:chExt cx="11039194" cy="5272237"/>
            </a:xfrm>
          </p:grpSpPr>
          <p:grpSp>
            <p:nvGrpSpPr>
              <p:cNvPr id="178" name="Group 177"/>
              <p:cNvGrpSpPr/>
              <p:nvPr/>
            </p:nvGrpSpPr>
            <p:grpSpPr>
              <a:xfrm>
                <a:off x="576403" y="990864"/>
                <a:ext cx="5197645" cy="5079877"/>
                <a:chOff x="576403" y="990864"/>
                <a:chExt cx="5197645" cy="5079877"/>
              </a:xfrm>
            </p:grpSpPr>
            <p:grpSp>
              <p:nvGrpSpPr>
                <p:cNvPr id="148" name="Group 147"/>
                <p:cNvGrpSpPr/>
                <p:nvPr/>
              </p:nvGrpSpPr>
              <p:grpSpPr>
                <a:xfrm>
                  <a:off x="1794846" y="990864"/>
                  <a:ext cx="1357920" cy="5079877"/>
                  <a:chOff x="1780080" y="990864"/>
                  <a:chExt cx="1357920" cy="5079877"/>
                </a:xfrm>
              </p:grpSpPr>
              <p:sp>
                <p:nvSpPr>
                  <p:cNvPr id="158" name="TextBox 157"/>
                  <p:cNvSpPr txBox="1"/>
                  <p:nvPr/>
                </p:nvSpPr>
                <p:spPr>
                  <a:xfrm>
                    <a:off x="1780080" y="990864"/>
                    <a:ext cx="1357920" cy="646331"/>
                  </a:xfrm>
                  <a:prstGeom prst="rect">
                    <a:avLst/>
                  </a:prstGeom>
                  <a:noFill/>
                </p:spPr>
                <p:txBody>
                  <a:bodyPr wrap="square" rtlCol="0">
                    <a:spAutoFit/>
                  </a:bodyPr>
                  <a:lstStyle/>
                  <a:p>
                    <a:pPr algn="ctr"/>
                    <a:r>
                      <a:rPr lang="en-US" dirty="0" smtClean="0">
                        <a:solidFill>
                          <a:schemeClr val="tx1">
                            <a:lumMod val="50000"/>
                            <a:lumOff val="50000"/>
                          </a:schemeClr>
                        </a:solidFill>
                        <a:latin typeface="Arial" panose="020B0604020202020204" pitchFamily="34" charset="0"/>
                        <a:cs typeface="Arial" panose="020B0604020202020204" pitchFamily="34" charset="0"/>
                      </a:rPr>
                      <a:t>375 Megabytes </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50" name="TextBox 149"/>
                  <p:cNvSpPr txBox="1"/>
                  <p:nvPr/>
                </p:nvSpPr>
                <p:spPr>
                  <a:xfrm>
                    <a:off x="1820035" y="4747302"/>
                    <a:ext cx="1278010" cy="1323439"/>
                  </a:xfrm>
                  <a:prstGeom prst="rect">
                    <a:avLst/>
                  </a:prstGeom>
                  <a:noFill/>
                </p:spPr>
                <p:txBody>
                  <a:bodyPr wrap="square" rtlCol="0">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Data consumed by households each day</a:t>
                    </a:r>
                  </a:p>
                </p:txBody>
              </p:sp>
              <p:grpSp>
                <p:nvGrpSpPr>
                  <p:cNvPr id="129" name="Group 128"/>
                  <p:cNvGrpSpPr/>
                  <p:nvPr/>
                </p:nvGrpSpPr>
                <p:grpSpPr>
                  <a:xfrm>
                    <a:off x="1969548" y="2702756"/>
                    <a:ext cx="978984" cy="978984"/>
                    <a:chOff x="2263907" y="3294996"/>
                    <a:chExt cx="978984" cy="978984"/>
                  </a:xfrm>
                </p:grpSpPr>
                <p:sp>
                  <p:nvSpPr>
                    <p:cNvPr id="132" name="Oval 131"/>
                    <p:cNvSpPr/>
                    <p:nvPr/>
                  </p:nvSpPr>
                  <p:spPr>
                    <a:xfrm>
                      <a:off x="2263907" y="3294996"/>
                      <a:ext cx="978984" cy="978984"/>
                    </a:xfrm>
                    <a:prstGeom prst="ellipse">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133" name="Group 132"/>
                    <p:cNvGrpSpPr/>
                    <p:nvPr/>
                  </p:nvGrpSpPr>
                  <p:grpSpPr>
                    <a:xfrm>
                      <a:off x="2452002" y="3514985"/>
                      <a:ext cx="602794" cy="539006"/>
                      <a:chOff x="2452002" y="3514986"/>
                      <a:chExt cx="602794" cy="539006"/>
                    </a:xfrm>
                  </p:grpSpPr>
                  <p:grpSp>
                    <p:nvGrpSpPr>
                      <p:cNvPr id="134" name="Group 133"/>
                      <p:cNvGrpSpPr/>
                      <p:nvPr/>
                    </p:nvGrpSpPr>
                    <p:grpSpPr>
                      <a:xfrm flipH="1">
                        <a:off x="2452002" y="3514986"/>
                        <a:ext cx="602794" cy="539006"/>
                        <a:chOff x="703805" y="2144245"/>
                        <a:chExt cx="3642078" cy="3256672"/>
                      </a:xfrm>
                    </p:grpSpPr>
                    <p:grpSp>
                      <p:nvGrpSpPr>
                        <p:cNvPr id="136" name="Group 12"/>
                        <p:cNvGrpSpPr/>
                        <p:nvPr/>
                      </p:nvGrpSpPr>
                      <p:grpSpPr>
                        <a:xfrm>
                          <a:off x="1537407" y="4663204"/>
                          <a:ext cx="1973393" cy="737713"/>
                          <a:chOff x="2834847" y="4816953"/>
                          <a:chExt cx="3471704" cy="1186649"/>
                        </a:xfrm>
                      </p:grpSpPr>
                      <p:grpSp>
                        <p:nvGrpSpPr>
                          <p:cNvPr id="141" name="Group 9"/>
                          <p:cNvGrpSpPr/>
                          <p:nvPr/>
                        </p:nvGrpSpPr>
                        <p:grpSpPr>
                          <a:xfrm>
                            <a:off x="2834847" y="5239925"/>
                            <a:ext cx="3471704" cy="763677"/>
                            <a:chOff x="2834847" y="5239925"/>
                            <a:chExt cx="3471704" cy="763677"/>
                          </a:xfrm>
                        </p:grpSpPr>
                        <p:sp>
                          <p:nvSpPr>
                            <p:cNvPr id="143" name="Oval 142"/>
                            <p:cNvSpPr/>
                            <p:nvPr/>
                          </p:nvSpPr>
                          <p:spPr>
                            <a:xfrm>
                              <a:off x="2834847" y="5239925"/>
                              <a:ext cx="3471704" cy="763677"/>
                            </a:xfrm>
                            <a:prstGeom prst="ellipse">
                              <a:avLst/>
                            </a:prstGeom>
                            <a:solidFill>
                              <a:srgbClr val="59595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44" name="Oval 143"/>
                            <p:cNvSpPr/>
                            <p:nvPr/>
                          </p:nvSpPr>
                          <p:spPr>
                            <a:xfrm>
                              <a:off x="4001446" y="5496475"/>
                              <a:ext cx="1143836" cy="250543"/>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142" name="Rectangle 8"/>
                          <p:cNvSpPr/>
                          <p:nvPr/>
                        </p:nvSpPr>
                        <p:spPr>
                          <a:xfrm>
                            <a:off x="4105275" y="4816953"/>
                            <a:ext cx="933450" cy="892581"/>
                          </a:xfrm>
                          <a:custGeom>
                            <a:avLst/>
                            <a:gdLst>
                              <a:gd name="connsiteX0" fmla="*/ 0 w 933450"/>
                              <a:gd name="connsiteY0" fmla="*/ 0 h 885302"/>
                              <a:gd name="connsiteX1" fmla="*/ 933450 w 933450"/>
                              <a:gd name="connsiteY1" fmla="*/ 0 h 885302"/>
                              <a:gd name="connsiteX2" fmla="*/ 933450 w 933450"/>
                              <a:gd name="connsiteY2" fmla="*/ 885302 h 885302"/>
                              <a:gd name="connsiteX3" fmla="*/ 0 w 933450"/>
                              <a:gd name="connsiteY3" fmla="*/ 885302 h 885302"/>
                              <a:gd name="connsiteX4" fmla="*/ 0 w 933450"/>
                              <a:gd name="connsiteY4" fmla="*/ 0 h 885302"/>
                              <a:gd name="connsiteX0" fmla="*/ 0 w 933450"/>
                              <a:gd name="connsiteY0" fmla="*/ 0 h 909356"/>
                              <a:gd name="connsiteX1" fmla="*/ 933450 w 933450"/>
                              <a:gd name="connsiteY1" fmla="*/ 0 h 909356"/>
                              <a:gd name="connsiteX2" fmla="*/ 933450 w 933450"/>
                              <a:gd name="connsiteY2" fmla="*/ 885302 h 909356"/>
                              <a:gd name="connsiteX3" fmla="*/ 0 w 933450"/>
                              <a:gd name="connsiteY3" fmla="*/ 885302 h 909356"/>
                              <a:gd name="connsiteX4" fmla="*/ 0 w 933450"/>
                              <a:gd name="connsiteY4" fmla="*/ 0 h 909356"/>
                              <a:gd name="connsiteX0" fmla="*/ 0 w 933450"/>
                              <a:gd name="connsiteY0" fmla="*/ 0 h 928057"/>
                              <a:gd name="connsiteX1" fmla="*/ 933450 w 933450"/>
                              <a:gd name="connsiteY1" fmla="*/ 0 h 928057"/>
                              <a:gd name="connsiteX2" fmla="*/ 933450 w 933450"/>
                              <a:gd name="connsiteY2" fmla="*/ 885302 h 928057"/>
                              <a:gd name="connsiteX3" fmla="*/ 0 w 933450"/>
                              <a:gd name="connsiteY3" fmla="*/ 885302 h 928057"/>
                              <a:gd name="connsiteX4" fmla="*/ 0 w 933450"/>
                              <a:gd name="connsiteY4" fmla="*/ 0 h 928057"/>
                              <a:gd name="connsiteX0" fmla="*/ 0 w 933450"/>
                              <a:gd name="connsiteY0" fmla="*/ 0 h 940199"/>
                              <a:gd name="connsiteX1" fmla="*/ 933450 w 933450"/>
                              <a:gd name="connsiteY1" fmla="*/ 0 h 940199"/>
                              <a:gd name="connsiteX2" fmla="*/ 933450 w 933450"/>
                              <a:gd name="connsiteY2" fmla="*/ 885302 h 940199"/>
                              <a:gd name="connsiteX3" fmla="*/ 0 w 933450"/>
                              <a:gd name="connsiteY3" fmla="*/ 885302 h 940199"/>
                              <a:gd name="connsiteX4" fmla="*/ 0 w 933450"/>
                              <a:gd name="connsiteY4" fmla="*/ 0 h 940199"/>
                              <a:gd name="connsiteX0" fmla="*/ 0 w 933450"/>
                              <a:gd name="connsiteY0" fmla="*/ 0 h 946232"/>
                              <a:gd name="connsiteX1" fmla="*/ 933450 w 933450"/>
                              <a:gd name="connsiteY1" fmla="*/ 0 h 946232"/>
                              <a:gd name="connsiteX2" fmla="*/ 933450 w 933450"/>
                              <a:gd name="connsiteY2" fmla="*/ 885302 h 946232"/>
                              <a:gd name="connsiteX3" fmla="*/ 0 w 933450"/>
                              <a:gd name="connsiteY3" fmla="*/ 885302 h 946232"/>
                              <a:gd name="connsiteX4" fmla="*/ 0 w 933450"/>
                              <a:gd name="connsiteY4" fmla="*/ 0 h 946232"/>
                              <a:gd name="connsiteX0" fmla="*/ 0 w 933450"/>
                              <a:gd name="connsiteY0" fmla="*/ 0 h 949554"/>
                              <a:gd name="connsiteX1" fmla="*/ 933450 w 933450"/>
                              <a:gd name="connsiteY1" fmla="*/ 0 h 949554"/>
                              <a:gd name="connsiteX2" fmla="*/ 933450 w 933450"/>
                              <a:gd name="connsiteY2" fmla="*/ 885302 h 949554"/>
                              <a:gd name="connsiteX3" fmla="*/ 0 w 933450"/>
                              <a:gd name="connsiteY3" fmla="*/ 885302 h 949554"/>
                              <a:gd name="connsiteX4" fmla="*/ 0 w 933450"/>
                              <a:gd name="connsiteY4" fmla="*/ 0 h 949554"/>
                              <a:gd name="connsiteX0" fmla="*/ 0 w 933450"/>
                              <a:gd name="connsiteY0" fmla="*/ 0 h 952637"/>
                              <a:gd name="connsiteX1" fmla="*/ 933450 w 933450"/>
                              <a:gd name="connsiteY1" fmla="*/ 0 h 952637"/>
                              <a:gd name="connsiteX2" fmla="*/ 933450 w 933450"/>
                              <a:gd name="connsiteY2" fmla="*/ 885302 h 952637"/>
                              <a:gd name="connsiteX3" fmla="*/ 0 w 933450"/>
                              <a:gd name="connsiteY3" fmla="*/ 885302 h 952637"/>
                              <a:gd name="connsiteX4" fmla="*/ 0 w 933450"/>
                              <a:gd name="connsiteY4" fmla="*/ 0 h 952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0" h="952637">
                                <a:moveTo>
                                  <a:pt x="0" y="0"/>
                                </a:moveTo>
                                <a:lnTo>
                                  <a:pt x="933450" y="0"/>
                                </a:lnTo>
                                <a:lnTo>
                                  <a:pt x="933450" y="885302"/>
                                </a:lnTo>
                                <a:cubicBezTo>
                                  <a:pt x="830248" y="970760"/>
                                  <a:pt x="108899" y="979305"/>
                                  <a:pt x="0" y="885302"/>
                                </a:cubicBezTo>
                                <a:lnTo>
                                  <a:pt x="0" y="0"/>
                                </a:lnTo>
                                <a:close/>
                              </a:path>
                            </a:pathLst>
                          </a:cu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37" name="Group 31"/>
                        <p:cNvGrpSpPr/>
                        <p:nvPr/>
                      </p:nvGrpSpPr>
                      <p:grpSpPr>
                        <a:xfrm>
                          <a:off x="703805" y="2144245"/>
                          <a:ext cx="3642078" cy="2518953"/>
                          <a:chOff x="1238250" y="1434779"/>
                          <a:chExt cx="6667501" cy="4051875"/>
                        </a:xfrm>
                      </p:grpSpPr>
                      <p:sp>
                        <p:nvSpPr>
                          <p:cNvPr id="138" name="Rounded Rectangle 137"/>
                          <p:cNvSpPr/>
                          <p:nvPr/>
                        </p:nvSpPr>
                        <p:spPr>
                          <a:xfrm>
                            <a:off x="1238250" y="1443536"/>
                            <a:ext cx="6667501" cy="4043118"/>
                          </a:xfrm>
                          <a:prstGeom prst="roundRect">
                            <a:avLst>
                              <a:gd name="adj" fmla="val 2200"/>
                            </a:avLst>
                          </a:prstGeom>
                          <a:solidFill>
                            <a:srgbClr val="59595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39" name="Rounded Rectangle 138"/>
                          <p:cNvSpPr/>
                          <p:nvPr/>
                        </p:nvSpPr>
                        <p:spPr>
                          <a:xfrm>
                            <a:off x="1245446" y="1434779"/>
                            <a:ext cx="6648450" cy="4000500"/>
                          </a:xfrm>
                          <a:prstGeom prst="roundRect">
                            <a:avLst>
                              <a:gd name="adj" fmla="val 2139"/>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40" name="Rounded Rectangle 139"/>
                          <p:cNvSpPr/>
                          <p:nvPr/>
                        </p:nvSpPr>
                        <p:spPr>
                          <a:xfrm>
                            <a:off x="1419820" y="1590909"/>
                            <a:ext cx="6299704" cy="3688242"/>
                          </a:xfrm>
                          <a:prstGeom prst="roundRect">
                            <a:avLst>
                              <a:gd name="adj" fmla="val 4611"/>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3D5558"/>
                              </a:solidFill>
                              <a:latin typeface="Arial" panose="020B0604020202020204" pitchFamily="34" charset="0"/>
                              <a:cs typeface="Arial" panose="020B0604020202020204" pitchFamily="34" charset="0"/>
                            </a:endParaRPr>
                          </a:p>
                        </p:txBody>
                      </p:sp>
                    </p:grpSp>
                  </p:grpSp>
                  <p:sp>
                    <p:nvSpPr>
                      <p:cNvPr id="135" name="Freeform 134"/>
                      <p:cNvSpPr/>
                      <p:nvPr/>
                    </p:nvSpPr>
                    <p:spPr>
                      <a:xfrm>
                        <a:off x="2632844" y="3617248"/>
                        <a:ext cx="241110" cy="209128"/>
                      </a:xfrm>
                      <a:custGeom>
                        <a:avLst/>
                        <a:gdLst>
                          <a:gd name="connsiteX0" fmla="*/ 584636 w 823622"/>
                          <a:gd name="connsiteY0" fmla="*/ 0 h 714374"/>
                          <a:gd name="connsiteX1" fmla="*/ 607697 w 823622"/>
                          <a:gd name="connsiteY1" fmla="*/ 0 h 714374"/>
                          <a:gd name="connsiteX2" fmla="*/ 634001 w 823622"/>
                          <a:gd name="connsiteY2" fmla="*/ 26305 h 714374"/>
                          <a:gd name="connsiteX3" fmla="*/ 634001 w 823622"/>
                          <a:gd name="connsiteY3" fmla="*/ 72703 h 714374"/>
                          <a:gd name="connsiteX4" fmla="*/ 761317 w 823622"/>
                          <a:gd name="connsiteY4" fmla="*/ 72547 h 714374"/>
                          <a:gd name="connsiteX5" fmla="*/ 814234 w 823622"/>
                          <a:gd name="connsiteY5" fmla="*/ 196303 h 714374"/>
                          <a:gd name="connsiteX6" fmla="*/ 789482 w 823622"/>
                          <a:gd name="connsiteY6" fmla="*/ 221055 h 714374"/>
                          <a:gd name="connsiteX7" fmla="*/ 772839 w 823622"/>
                          <a:gd name="connsiteY7" fmla="*/ 221055 h 714374"/>
                          <a:gd name="connsiteX8" fmla="*/ 772839 w 823622"/>
                          <a:gd name="connsiteY8" fmla="*/ 671699 h 714374"/>
                          <a:gd name="connsiteX9" fmla="*/ 816510 w 823622"/>
                          <a:gd name="connsiteY9" fmla="*/ 671699 h 714374"/>
                          <a:gd name="connsiteX10" fmla="*/ 823622 w 823622"/>
                          <a:gd name="connsiteY10" fmla="*/ 678812 h 714374"/>
                          <a:gd name="connsiteX11" fmla="*/ 823622 w 823622"/>
                          <a:gd name="connsiteY11" fmla="*/ 707262 h 714374"/>
                          <a:gd name="connsiteX12" fmla="*/ 816510 w 823622"/>
                          <a:gd name="connsiteY12" fmla="*/ 714374 h 714374"/>
                          <a:gd name="connsiteX13" fmla="*/ 12233 w 823622"/>
                          <a:gd name="connsiteY13" fmla="*/ 714374 h 714374"/>
                          <a:gd name="connsiteX14" fmla="*/ 5121 w 823622"/>
                          <a:gd name="connsiteY14" fmla="*/ 707262 h 714374"/>
                          <a:gd name="connsiteX15" fmla="*/ 5121 w 823622"/>
                          <a:gd name="connsiteY15" fmla="*/ 678812 h 714374"/>
                          <a:gd name="connsiteX16" fmla="*/ 12233 w 823622"/>
                          <a:gd name="connsiteY16" fmla="*/ 671699 h 714374"/>
                          <a:gd name="connsiteX17" fmla="*/ 55904 w 823622"/>
                          <a:gd name="connsiteY17" fmla="*/ 671699 h 714374"/>
                          <a:gd name="connsiteX18" fmla="*/ 55904 w 823622"/>
                          <a:gd name="connsiteY18" fmla="*/ 221055 h 714374"/>
                          <a:gd name="connsiteX19" fmla="*/ 24752 w 823622"/>
                          <a:gd name="connsiteY19" fmla="*/ 221055 h 714374"/>
                          <a:gd name="connsiteX20" fmla="*/ 0 w 823622"/>
                          <a:gd name="connsiteY20" fmla="*/ 196303 h 714374"/>
                          <a:gd name="connsiteX21" fmla="*/ 66573 w 823622"/>
                          <a:gd name="connsiteY21" fmla="*/ 73401 h 714374"/>
                          <a:gd name="connsiteX22" fmla="*/ 558331 w 823622"/>
                          <a:gd name="connsiteY22" fmla="*/ 72796 h 714374"/>
                          <a:gd name="connsiteX23" fmla="*/ 558331 w 823622"/>
                          <a:gd name="connsiteY23" fmla="*/ 26305 h 714374"/>
                          <a:gd name="connsiteX24" fmla="*/ 584636 w 823622"/>
                          <a:gd name="connsiteY24" fmla="*/ 0 h 714374"/>
                          <a:gd name="connsiteX25" fmla="*/ 131712 w 823622"/>
                          <a:gd name="connsiteY25" fmla="*/ 258182 h 714374"/>
                          <a:gd name="connsiteX26" fmla="*/ 124264 w 823622"/>
                          <a:gd name="connsiteY26" fmla="*/ 265630 h 714374"/>
                          <a:gd name="connsiteX27" fmla="*/ 124264 w 823622"/>
                          <a:gd name="connsiteY27" fmla="*/ 383879 h 714374"/>
                          <a:gd name="connsiteX28" fmla="*/ 131712 w 823622"/>
                          <a:gd name="connsiteY28" fmla="*/ 391327 h 714374"/>
                          <a:gd name="connsiteX29" fmla="*/ 218221 w 823622"/>
                          <a:gd name="connsiteY29" fmla="*/ 391327 h 714374"/>
                          <a:gd name="connsiteX30" fmla="*/ 225669 w 823622"/>
                          <a:gd name="connsiteY30" fmla="*/ 383879 h 714374"/>
                          <a:gd name="connsiteX31" fmla="*/ 225669 w 823622"/>
                          <a:gd name="connsiteY31" fmla="*/ 265630 h 714374"/>
                          <a:gd name="connsiteX32" fmla="*/ 218221 w 823622"/>
                          <a:gd name="connsiteY32" fmla="*/ 258182 h 714374"/>
                          <a:gd name="connsiteX33" fmla="*/ 131712 w 823622"/>
                          <a:gd name="connsiteY33" fmla="*/ 258182 h 714374"/>
                          <a:gd name="connsiteX34" fmla="*/ 291315 w 823622"/>
                          <a:gd name="connsiteY34" fmla="*/ 258182 h 714374"/>
                          <a:gd name="connsiteX35" fmla="*/ 283867 w 823622"/>
                          <a:gd name="connsiteY35" fmla="*/ 265630 h 714374"/>
                          <a:gd name="connsiteX36" fmla="*/ 283867 w 823622"/>
                          <a:gd name="connsiteY36" fmla="*/ 383879 h 714374"/>
                          <a:gd name="connsiteX37" fmla="*/ 291315 w 823622"/>
                          <a:gd name="connsiteY37" fmla="*/ 391327 h 714374"/>
                          <a:gd name="connsiteX38" fmla="*/ 377824 w 823622"/>
                          <a:gd name="connsiteY38" fmla="*/ 391327 h 714374"/>
                          <a:gd name="connsiteX39" fmla="*/ 385272 w 823622"/>
                          <a:gd name="connsiteY39" fmla="*/ 383879 h 714374"/>
                          <a:gd name="connsiteX40" fmla="*/ 385272 w 823622"/>
                          <a:gd name="connsiteY40" fmla="*/ 265630 h 714374"/>
                          <a:gd name="connsiteX41" fmla="*/ 377824 w 823622"/>
                          <a:gd name="connsiteY41" fmla="*/ 258182 h 714374"/>
                          <a:gd name="connsiteX42" fmla="*/ 291315 w 823622"/>
                          <a:gd name="connsiteY42" fmla="*/ 258182 h 714374"/>
                          <a:gd name="connsiteX43" fmla="*/ 450919 w 823622"/>
                          <a:gd name="connsiteY43" fmla="*/ 258182 h 714374"/>
                          <a:gd name="connsiteX44" fmla="*/ 443471 w 823622"/>
                          <a:gd name="connsiteY44" fmla="*/ 265630 h 714374"/>
                          <a:gd name="connsiteX45" fmla="*/ 443471 w 823622"/>
                          <a:gd name="connsiteY45" fmla="*/ 383879 h 714374"/>
                          <a:gd name="connsiteX46" fmla="*/ 450919 w 823622"/>
                          <a:gd name="connsiteY46" fmla="*/ 391327 h 714374"/>
                          <a:gd name="connsiteX47" fmla="*/ 537428 w 823622"/>
                          <a:gd name="connsiteY47" fmla="*/ 391327 h 714374"/>
                          <a:gd name="connsiteX48" fmla="*/ 544876 w 823622"/>
                          <a:gd name="connsiteY48" fmla="*/ 383879 h 714374"/>
                          <a:gd name="connsiteX49" fmla="*/ 544876 w 823622"/>
                          <a:gd name="connsiteY49" fmla="*/ 265630 h 714374"/>
                          <a:gd name="connsiteX50" fmla="*/ 537428 w 823622"/>
                          <a:gd name="connsiteY50" fmla="*/ 258182 h 714374"/>
                          <a:gd name="connsiteX51" fmla="*/ 450919 w 823622"/>
                          <a:gd name="connsiteY51" fmla="*/ 258182 h 714374"/>
                          <a:gd name="connsiteX52" fmla="*/ 610522 w 823622"/>
                          <a:gd name="connsiteY52" fmla="*/ 258182 h 714374"/>
                          <a:gd name="connsiteX53" fmla="*/ 603074 w 823622"/>
                          <a:gd name="connsiteY53" fmla="*/ 265630 h 714374"/>
                          <a:gd name="connsiteX54" fmla="*/ 603074 w 823622"/>
                          <a:gd name="connsiteY54" fmla="*/ 383879 h 714374"/>
                          <a:gd name="connsiteX55" fmla="*/ 610522 w 823622"/>
                          <a:gd name="connsiteY55" fmla="*/ 391327 h 714374"/>
                          <a:gd name="connsiteX56" fmla="*/ 697031 w 823622"/>
                          <a:gd name="connsiteY56" fmla="*/ 391327 h 714374"/>
                          <a:gd name="connsiteX57" fmla="*/ 704479 w 823622"/>
                          <a:gd name="connsiteY57" fmla="*/ 383879 h 714374"/>
                          <a:gd name="connsiteX58" fmla="*/ 704479 w 823622"/>
                          <a:gd name="connsiteY58" fmla="*/ 265630 h 714374"/>
                          <a:gd name="connsiteX59" fmla="*/ 697031 w 823622"/>
                          <a:gd name="connsiteY59" fmla="*/ 258182 h 714374"/>
                          <a:gd name="connsiteX60" fmla="*/ 610522 w 823622"/>
                          <a:gd name="connsiteY60" fmla="*/ 258182 h 714374"/>
                          <a:gd name="connsiteX61" fmla="*/ 131712 w 823622"/>
                          <a:gd name="connsiteY61" fmla="*/ 449365 h 714374"/>
                          <a:gd name="connsiteX62" fmla="*/ 124264 w 823622"/>
                          <a:gd name="connsiteY62" fmla="*/ 456813 h 714374"/>
                          <a:gd name="connsiteX63" fmla="*/ 124264 w 823622"/>
                          <a:gd name="connsiteY63" fmla="*/ 575061 h 714374"/>
                          <a:gd name="connsiteX64" fmla="*/ 131712 w 823622"/>
                          <a:gd name="connsiteY64" fmla="*/ 582510 h 714374"/>
                          <a:gd name="connsiteX65" fmla="*/ 218221 w 823622"/>
                          <a:gd name="connsiteY65" fmla="*/ 582510 h 714374"/>
                          <a:gd name="connsiteX66" fmla="*/ 225669 w 823622"/>
                          <a:gd name="connsiteY66" fmla="*/ 575061 h 714374"/>
                          <a:gd name="connsiteX67" fmla="*/ 225669 w 823622"/>
                          <a:gd name="connsiteY67" fmla="*/ 456813 h 714374"/>
                          <a:gd name="connsiteX68" fmla="*/ 218221 w 823622"/>
                          <a:gd name="connsiteY68" fmla="*/ 449365 h 714374"/>
                          <a:gd name="connsiteX69" fmla="*/ 131712 w 823622"/>
                          <a:gd name="connsiteY69" fmla="*/ 449365 h 714374"/>
                          <a:gd name="connsiteX70" fmla="*/ 610522 w 823622"/>
                          <a:gd name="connsiteY70" fmla="*/ 449365 h 714374"/>
                          <a:gd name="connsiteX71" fmla="*/ 603074 w 823622"/>
                          <a:gd name="connsiteY71" fmla="*/ 456813 h 714374"/>
                          <a:gd name="connsiteX72" fmla="*/ 603074 w 823622"/>
                          <a:gd name="connsiteY72" fmla="*/ 575061 h 714374"/>
                          <a:gd name="connsiteX73" fmla="*/ 610522 w 823622"/>
                          <a:gd name="connsiteY73" fmla="*/ 582510 h 714374"/>
                          <a:gd name="connsiteX74" fmla="*/ 697031 w 823622"/>
                          <a:gd name="connsiteY74" fmla="*/ 582510 h 714374"/>
                          <a:gd name="connsiteX75" fmla="*/ 704479 w 823622"/>
                          <a:gd name="connsiteY75" fmla="*/ 575061 h 714374"/>
                          <a:gd name="connsiteX76" fmla="*/ 704479 w 823622"/>
                          <a:gd name="connsiteY76" fmla="*/ 456813 h 714374"/>
                          <a:gd name="connsiteX77" fmla="*/ 697031 w 823622"/>
                          <a:gd name="connsiteY77" fmla="*/ 449365 h 714374"/>
                          <a:gd name="connsiteX78" fmla="*/ 610522 w 823622"/>
                          <a:gd name="connsiteY78" fmla="*/ 449365 h 714374"/>
                          <a:gd name="connsiteX79" fmla="*/ 353790 w 823622"/>
                          <a:gd name="connsiteY79" fmla="*/ 451925 h 714374"/>
                          <a:gd name="connsiteX80" fmla="*/ 343358 w 823622"/>
                          <a:gd name="connsiteY80" fmla="*/ 462357 h 714374"/>
                          <a:gd name="connsiteX81" fmla="*/ 343358 w 823622"/>
                          <a:gd name="connsiteY81" fmla="*/ 666388 h 714374"/>
                          <a:gd name="connsiteX82" fmla="*/ 353790 w 823622"/>
                          <a:gd name="connsiteY82" fmla="*/ 676820 h 714374"/>
                          <a:gd name="connsiteX83" fmla="*/ 474953 w 823622"/>
                          <a:gd name="connsiteY83" fmla="*/ 676820 h 714374"/>
                          <a:gd name="connsiteX84" fmla="*/ 485385 w 823622"/>
                          <a:gd name="connsiteY84" fmla="*/ 666388 h 714374"/>
                          <a:gd name="connsiteX85" fmla="*/ 485385 w 823622"/>
                          <a:gd name="connsiteY85" fmla="*/ 462357 h 714374"/>
                          <a:gd name="connsiteX86" fmla="*/ 474953 w 823622"/>
                          <a:gd name="connsiteY86" fmla="*/ 451925 h 714374"/>
                          <a:gd name="connsiteX87" fmla="*/ 353790 w 823622"/>
                          <a:gd name="connsiteY87" fmla="*/ 451925 h 714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823622" h="714374">
                            <a:moveTo>
                              <a:pt x="584636" y="0"/>
                            </a:moveTo>
                            <a:lnTo>
                              <a:pt x="607697" y="0"/>
                            </a:lnTo>
                            <a:cubicBezTo>
                              <a:pt x="622224" y="0"/>
                              <a:pt x="634001" y="11777"/>
                              <a:pt x="634001" y="26305"/>
                            </a:cubicBezTo>
                            <a:lnTo>
                              <a:pt x="634001" y="72703"/>
                            </a:lnTo>
                            <a:lnTo>
                              <a:pt x="761317" y="72547"/>
                            </a:lnTo>
                            <a:lnTo>
                              <a:pt x="814234" y="196303"/>
                            </a:lnTo>
                            <a:cubicBezTo>
                              <a:pt x="814234" y="209973"/>
                              <a:pt x="803152" y="221055"/>
                              <a:pt x="789482" y="221055"/>
                            </a:cubicBezTo>
                            <a:lnTo>
                              <a:pt x="772839" y="221055"/>
                            </a:lnTo>
                            <a:lnTo>
                              <a:pt x="772839" y="671699"/>
                            </a:lnTo>
                            <a:lnTo>
                              <a:pt x="816510" y="671699"/>
                            </a:lnTo>
                            <a:cubicBezTo>
                              <a:pt x="820438" y="671699"/>
                              <a:pt x="823622" y="674884"/>
                              <a:pt x="823622" y="678812"/>
                            </a:cubicBezTo>
                            <a:lnTo>
                              <a:pt x="823622" y="707262"/>
                            </a:lnTo>
                            <a:cubicBezTo>
                              <a:pt x="823622" y="711190"/>
                              <a:pt x="820438" y="714374"/>
                              <a:pt x="816510" y="714374"/>
                            </a:cubicBezTo>
                            <a:lnTo>
                              <a:pt x="12233" y="714374"/>
                            </a:lnTo>
                            <a:cubicBezTo>
                              <a:pt x="8305" y="714374"/>
                              <a:pt x="5121" y="711190"/>
                              <a:pt x="5121" y="707262"/>
                            </a:cubicBezTo>
                            <a:lnTo>
                              <a:pt x="5121" y="678812"/>
                            </a:lnTo>
                            <a:cubicBezTo>
                              <a:pt x="5121" y="674884"/>
                              <a:pt x="8305" y="671699"/>
                              <a:pt x="12233" y="671699"/>
                            </a:cubicBezTo>
                            <a:lnTo>
                              <a:pt x="55904" y="671699"/>
                            </a:lnTo>
                            <a:lnTo>
                              <a:pt x="55904" y="221055"/>
                            </a:lnTo>
                            <a:lnTo>
                              <a:pt x="24752" y="221055"/>
                            </a:lnTo>
                            <a:cubicBezTo>
                              <a:pt x="11082" y="221055"/>
                              <a:pt x="0" y="209973"/>
                              <a:pt x="0" y="196303"/>
                            </a:cubicBezTo>
                            <a:lnTo>
                              <a:pt x="66573" y="73401"/>
                            </a:lnTo>
                            <a:lnTo>
                              <a:pt x="558331" y="72796"/>
                            </a:lnTo>
                            <a:lnTo>
                              <a:pt x="558331" y="26305"/>
                            </a:lnTo>
                            <a:cubicBezTo>
                              <a:pt x="558331" y="11777"/>
                              <a:pt x="570108" y="0"/>
                              <a:pt x="584636" y="0"/>
                            </a:cubicBezTo>
                            <a:close/>
                            <a:moveTo>
                              <a:pt x="131712" y="258182"/>
                            </a:moveTo>
                            <a:cubicBezTo>
                              <a:pt x="127598" y="258182"/>
                              <a:pt x="124264" y="261517"/>
                              <a:pt x="124264" y="265630"/>
                            </a:cubicBezTo>
                            <a:lnTo>
                              <a:pt x="124264" y="383879"/>
                            </a:lnTo>
                            <a:cubicBezTo>
                              <a:pt x="124264" y="387992"/>
                              <a:pt x="127598" y="391327"/>
                              <a:pt x="131712" y="391327"/>
                            </a:cubicBezTo>
                            <a:lnTo>
                              <a:pt x="218221" y="391327"/>
                            </a:lnTo>
                            <a:cubicBezTo>
                              <a:pt x="222334" y="391327"/>
                              <a:pt x="225669" y="387992"/>
                              <a:pt x="225669" y="383879"/>
                            </a:cubicBezTo>
                            <a:lnTo>
                              <a:pt x="225669" y="265630"/>
                            </a:lnTo>
                            <a:cubicBezTo>
                              <a:pt x="225669" y="261517"/>
                              <a:pt x="222334" y="258182"/>
                              <a:pt x="218221" y="258182"/>
                            </a:cubicBezTo>
                            <a:lnTo>
                              <a:pt x="131712" y="258182"/>
                            </a:lnTo>
                            <a:close/>
                            <a:moveTo>
                              <a:pt x="291315" y="258182"/>
                            </a:moveTo>
                            <a:cubicBezTo>
                              <a:pt x="287202" y="258182"/>
                              <a:pt x="283867" y="261517"/>
                              <a:pt x="283867" y="265630"/>
                            </a:cubicBezTo>
                            <a:lnTo>
                              <a:pt x="283867" y="383879"/>
                            </a:lnTo>
                            <a:cubicBezTo>
                              <a:pt x="283867" y="387992"/>
                              <a:pt x="287202" y="391327"/>
                              <a:pt x="291315" y="391327"/>
                            </a:cubicBezTo>
                            <a:lnTo>
                              <a:pt x="377824" y="391327"/>
                            </a:lnTo>
                            <a:cubicBezTo>
                              <a:pt x="381938" y="391327"/>
                              <a:pt x="385272" y="387992"/>
                              <a:pt x="385272" y="383879"/>
                            </a:cubicBezTo>
                            <a:lnTo>
                              <a:pt x="385272" y="265630"/>
                            </a:lnTo>
                            <a:cubicBezTo>
                              <a:pt x="385272" y="261517"/>
                              <a:pt x="381938" y="258182"/>
                              <a:pt x="377824" y="258182"/>
                            </a:cubicBezTo>
                            <a:lnTo>
                              <a:pt x="291315" y="258182"/>
                            </a:lnTo>
                            <a:close/>
                            <a:moveTo>
                              <a:pt x="450919" y="258182"/>
                            </a:moveTo>
                            <a:cubicBezTo>
                              <a:pt x="446805" y="258182"/>
                              <a:pt x="443471" y="261517"/>
                              <a:pt x="443471" y="265630"/>
                            </a:cubicBezTo>
                            <a:lnTo>
                              <a:pt x="443471" y="383879"/>
                            </a:lnTo>
                            <a:cubicBezTo>
                              <a:pt x="443471" y="387992"/>
                              <a:pt x="446805" y="391327"/>
                              <a:pt x="450919" y="391327"/>
                            </a:cubicBezTo>
                            <a:lnTo>
                              <a:pt x="537428" y="391327"/>
                            </a:lnTo>
                            <a:cubicBezTo>
                              <a:pt x="541541" y="391327"/>
                              <a:pt x="544876" y="387992"/>
                              <a:pt x="544876" y="383879"/>
                            </a:cubicBezTo>
                            <a:lnTo>
                              <a:pt x="544876" y="265630"/>
                            </a:lnTo>
                            <a:cubicBezTo>
                              <a:pt x="544876" y="261517"/>
                              <a:pt x="541541" y="258182"/>
                              <a:pt x="537428" y="258182"/>
                            </a:cubicBezTo>
                            <a:lnTo>
                              <a:pt x="450919" y="258182"/>
                            </a:lnTo>
                            <a:close/>
                            <a:moveTo>
                              <a:pt x="610522" y="258182"/>
                            </a:moveTo>
                            <a:cubicBezTo>
                              <a:pt x="606409" y="258182"/>
                              <a:pt x="603074" y="261517"/>
                              <a:pt x="603074" y="265630"/>
                            </a:cubicBezTo>
                            <a:lnTo>
                              <a:pt x="603074" y="383879"/>
                            </a:lnTo>
                            <a:cubicBezTo>
                              <a:pt x="603074" y="387992"/>
                              <a:pt x="606409" y="391327"/>
                              <a:pt x="610522" y="391327"/>
                            </a:cubicBezTo>
                            <a:lnTo>
                              <a:pt x="697031" y="391327"/>
                            </a:lnTo>
                            <a:cubicBezTo>
                              <a:pt x="701145" y="391327"/>
                              <a:pt x="704479" y="387992"/>
                              <a:pt x="704479" y="383879"/>
                            </a:cubicBezTo>
                            <a:lnTo>
                              <a:pt x="704479" y="265630"/>
                            </a:lnTo>
                            <a:cubicBezTo>
                              <a:pt x="704479" y="261517"/>
                              <a:pt x="701145" y="258182"/>
                              <a:pt x="697031" y="258182"/>
                            </a:cubicBezTo>
                            <a:lnTo>
                              <a:pt x="610522" y="258182"/>
                            </a:lnTo>
                            <a:close/>
                            <a:moveTo>
                              <a:pt x="131712" y="449365"/>
                            </a:moveTo>
                            <a:cubicBezTo>
                              <a:pt x="127598" y="449365"/>
                              <a:pt x="124264" y="452699"/>
                              <a:pt x="124264" y="456813"/>
                            </a:cubicBezTo>
                            <a:lnTo>
                              <a:pt x="124264" y="575061"/>
                            </a:lnTo>
                            <a:cubicBezTo>
                              <a:pt x="124264" y="579175"/>
                              <a:pt x="127598" y="582510"/>
                              <a:pt x="131712" y="582510"/>
                            </a:cubicBezTo>
                            <a:lnTo>
                              <a:pt x="218221" y="582510"/>
                            </a:lnTo>
                            <a:cubicBezTo>
                              <a:pt x="222334" y="582510"/>
                              <a:pt x="225669" y="579175"/>
                              <a:pt x="225669" y="575061"/>
                            </a:cubicBezTo>
                            <a:lnTo>
                              <a:pt x="225669" y="456813"/>
                            </a:lnTo>
                            <a:cubicBezTo>
                              <a:pt x="225669" y="452699"/>
                              <a:pt x="222334" y="449365"/>
                              <a:pt x="218221" y="449365"/>
                            </a:cubicBezTo>
                            <a:lnTo>
                              <a:pt x="131712" y="449365"/>
                            </a:lnTo>
                            <a:close/>
                            <a:moveTo>
                              <a:pt x="610522" y="449365"/>
                            </a:moveTo>
                            <a:cubicBezTo>
                              <a:pt x="606409" y="449365"/>
                              <a:pt x="603074" y="452699"/>
                              <a:pt x="603074" y="456813"/>
                            </a:cubicBezTo>
                            <a:lnTo>
                              <a:pt x="603074" y="575061"/>
                            </a:lnTo>
                            <a:cubicBezTo>
                              <a:pt x="603074" y="579175"/>
                              <a:pt x="606409" y="582510"/>
                              <a:pt x="610522" y="582510"/>
                            </a:cubicBezTo>
                            <a:lnTo>
                              <a:pt x="697031" y="582510"/>
                            </a:lnTo>
                            <a:cubicBezTo>
                              <a:pt x="701145" y="582510"/>
                              <a:pt x="704479" y="579175"/>
                              <a:pt x="704479" y="575061"/>
                            </a:cubicBezTo>
                            <a:lnTo>
                              <a:pt x="704479" y="456813"/>
                            </a:lnTo>
                            <a:cubicBezTo>
                              <a:pt x="704479" y="452699"/>
                              <a:pt x="701145" y="449365"/>
                              <a:pt x="697031" y="449365"/>
                            </a:cubicBezTo>
                            <a:lnTo>
                              <a:pt x="610522" y="449365"/>
                            </a:lnTo>
                            <a:close/>
                            <a:moveTo>
                              <a:pt x="353790" y="451925"/>
                            </a:moveTo>
                            <a:cubicBezTo>
                              <a:pt x="348028" y="451925"/>
                              <a:pt x="343358" y="456595"/>
                              <a:pt x="343358" y="462357"/>
                            </a:cubicBezTo>
                            <a:lnTo>
                              <a:pt x="343358" y="666388"/>
                            </a:lnTo>
                            <a:cubicBezTo>
                              <a:pt x="343358" y="672150"/>
                              <a:pt x="348028" y="676820"/>
                              <a:pt x="353790" y="676820"/>
                            </a:cubicBezTo>
                            <a:lnTo>
                              <a:pt x="474953" y="676820"/>
                            </a:lnTo>
                            <a:cubicBezTo>
                              <a:pt x="480714" y="676820"/>
                              <a:pt x="485385" y="672150"/>
                              <a:pt x="485385" y="666388"/>
                            </a:cubicBezTo>
                            <a:lnTo>
                              <a:pt x="485385" y="462357"/>
                            </a:lnTo>
                            <a:cubicBezTo>
                              <a:pt x="485385" y="456595"/>
                              <a:pt x="480714" y="451925"/>
                              <a:pt x="474953" y="451925"/>
                            </a:cubicBezTo>
                            <a:lnTo>
                              <a:pt x="353790" y="451925"/>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91A371"/>
                          </a:solidFill>
                          <a:latin typeface="Arial" panose="020B0604020202020204" pitchFamily="34" charset="0"/>
                          <a:cs typeface="Arial" panose="020B0604020202020204" pitchFamily="34" charset="0"/>
                        </a:endParaRPr>
                      </a:p>
                    </p:txBody>
                  </p:sp>
                </p:grpSp>
              </p:grpSp>
              <p:cxnSp>
                <p:nvCxnSpPr>
                  <p:cNvPr id="130" name="Straight Arrow Connector 129"/>
                  <p:cNvCxnSpPr/>
                  <p:nvPr/>
                </p:nvCxnSpPr>
                <p:spPr>
                  <a:xfrm flipH="1" flipV="1">
                    <a:off x="2458107" y="1787151"/>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p:cNvCxnSpPr/>
                  <p:nvPr/>
                </p:nvCxnSpPr>
                <p:spPr>
                  <a:xfrm rot="10800000" flipH="1" flipV="1">
                    <a:off x="2458107" y="3831696"/>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p:nvGrpSpPr>
              <p:grpSpPr>
                <a:xfrm>
                  <a:off x="576403" y="990864"/>
                  <a:ext cx="1182834" cy="4833656"/>
                  <a:chOff x="576403" y="990864"/>
                  <a:chExt cx="1182834" cy="4833656"/>
                </a:xfrm>
              </p:grpSpPr>
              <p:sp>
                <p:nvSpPr>
                  <p:cNvPr id="157" name="TextBox 156"/>
                  <p:cNvSpPr txBox="1"/>
                  <p:nvPr/>
                </p:nvSpPr>
                <p:spPr>
                  <a:xfrm>
                    <a:off x="701263" y="990864"/>
                    <a:ext cx="933114" cy="646331"/>
                  </a:xfrm>
                  <a:prstGeom prst="rect">
                    <a:avLst/>
                  </a:prstGeom>
                  <a:noFill/>
                </p:spPr>
                <p:txBody>
                  <a:bodyPr wrap="square" rtlCol="0">
                    <a:spAutoFit/>
                  </a:bodyPr>
                  <a:lstStyle/>
                  <a:p>
                    <a:pPr algn="ctr"/>
                    <a:r>
                      <a:rPr lang="en-US" dirty="0" smtClean="0">
                        <a:solidFill>
                          <a:schemeClr val="tx1">
                            <a:lumMod val="50000"/>
                            <a:lumOff val="50000"/>
                          </a:schemeClr>
                        </a:solidFill>
                        <a:latin typeface="Arial" panose="020B0604020202020204" pitchFamily="34" charset="0"/>
                        <a:cs typeface="Arial" panose="020B0604020202020204" pitchFamily="34" charset="0"/>
                      </a:rPr>
                      <a:t>2.9 Million</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49" name="TextBox 148"/>
                  <p:cNvSpPr txBox="1"/>
                  <p:nvPr/>
                </p:nvSpPr>
                <p:spPr>
                  <a:xfrm>
                    <a:off x="576403" y="4747302"/>
                    <a:ext cx="1182834" cy="1077218"/>
                  </a:xfrm>
                  <a:prstGeom prst="rect">
                    <a:avLst/>
                  </a:prstGeom>
                  <a:noFill/>
                </p:spPr>
                <p:txBody>
                  <a:bodyPr wrap="square" rtlCol="0">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Number Of Emails Sent Every Second </a:t>
                    </a:r>
                  </a:p>
                </p:txBody>
              </p:sp>
              <p:grpSp>
                <p:nvGrpSpPr>
                  <p:cNvPr id="113" name="Group 112"/>
                  <p:cNvGrpSpPr/>
                  <p:nvPr/>
                </p:nvGrpSpPr>
                <p:grpSpPr>
                  <a:xfrm>
                    <a:off x="678328" y="2702756"/>
                    <a:ext cx="978984" cy="978984"/>
                    <a:chOff x="1191928" y="3294996"/>
                    <a:chExt cx="978984" cy="978984"/>
                  </a:xfrm>
                </p:grpSpPr>
                <p:sp>
                  <p:nvSpPr>
                    <p:cNvPr id="116" name="Oval 115"/>
                    <p:cNvSpPr/>
                    <p:nvPr/>
                  </p:nvSpPr>
                  <p:spPr>
                    <a:xfrm>
                      <a:off x="1191928" y="3294996"/>
                      <a:ext cx="978984" cy="978984"/>
                    </a:xfrm>
                    <a:prstGeom prst="ellipse">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117" name="Group 116"/>
                    <p:cNvGrpSpPr/>
                    <p:nvPr/>
                  </p:nvGrpSpPr>
                  <p:grpSpPr>
                    <a:xfrm>
                      <a:off x="1380023" y="3514985"/>
                      <a:ext cx="602794" cy="539006"/>
                      <a:chOff x="1380023" y="3514986"/>
                      <a:chExt cx="602794" cy="539006"/>
                    </a:xfrm>
                  </p:grpSpPr>
                  <p:grpSp>
                    <p:nvGrpSpPr>
                      <p:cNvPr id="118" name="Group 117"/>
                      <p:cNvGrpSpPr/>
                      <p:nvPr/>
                    </p:nvGrpSpPr>
                    <p:grpSpPr>
                      <a:xfrm flipH="1">
                        <a:off x="1380023" y="3514986"/>
                        <a:ext cx="602794" cy="539006"/>
                        <a:chOff x="703805" y="2144245"/>
                        <a:chExt cx="3642078" cy="3256672"/>
                      </a:xfrm>
                    </p:grpSpPr>
                    <p:grpSp>
                      <p:nvGrpSpPr>
                        <p:cNvPr id="120" name="Group 12"/>
                        <p:cNvGrpSpPr/>
                        <p:nvPr/>
                      </p:nvGrpSpPr>
                      <p:grpSpPr>
                        <a:xfrm>
                          <a:off x="1537407" y="4663204"/>
                          <a:ext cx="1973393" cy="737713"/>
                          <a:chOff x="2834847" y="4816953"/>
                          <a:chExt cx="3471704" cy="1186649"/>
                        </a:xfrm>
                      </p:grpSpPr>
                      <p:grpSp>
                        <p:nvGrpSpPr>
                          <p:cNvPr id="125" name="Group 9"/>
                          <p:cNvGrpSpPr/>
                          <p:nvPr/>
                        </p:nvGrpSpPr>
                        <p:grpSpPr>
                          <a:xfrm>
                            <a:off x="2834847" y="5239925"/>
                            <a:ext cx="3471704" cy="763677"/>
                            <a:chOff x="2834847" y="5239925"/>
                            <a:chExt cx="3471704" cy="763677"/>
                          </a:xfrm>
                        </p:grpSpPr>
                        <p:sp>
                          <p:nvSpPr>
                            <p:cNvPr id="127" name="Oval 126"/>
                            <p:cNvSpPr/>
                            <p:nvPr/>
                          </p:nvSpPr>
                          <p:spPr>
                            <a:xfrm>
                              <a:off x="2834847" y="5239925"/>
                              <a:ext cx="3471704" cy="763677"/>
                            </a:xfrm>
                            <a:prstGeom prst="ellipse">
                              <a:avLst/>
                            </a:prstGeom>
                            <a:solidFill>
                              <a:srgbClr val="59595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28" name="Oval 127"/>
                            <p:cNvSpPr/>
                            <p:nvPr/>
                          </p:nvSpPr>
                          <p:spPr>
                            <a:xfrm>
                              <a:off x="4001446" y="5496475"/>
                              <a:ext cx="1143836" cy="250543"/>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126" name="Rectangle 8"/>
                          <p:cNvSpPr/>
                          <p:nvPr/>
                        </p:nvSpPr>
                        <p:spPr>
                          <a:xfrm>
                            <a:off x="4105275" y="4816953"/>
                            <a:ext cx="933450" cy="892581"/>
                          </a:xfrm>
                          <a:custGeom>
                            <a:avLst/>
                            <a:gdLst>
                              <a:gd name="connsiteX0" fmla="*/ 0 w 933450"/>
                              <a:gd name="connsiteY0" fmla="*/ 0 h 885302"/>
                              <a:gd name="connsiteX1" fmla="*/ 933450 w 933450"/>
                              <a:gd name="connsiteY1" fmla="*/ 0 h 885302"/>
                              <a:gd name="connsiteX2" fmla="*/ 933450 w 933450"/>
                              <a:gd name="connsiteY2" fmla="*/ 885302 h 885302"/>
                              <a:gd name="connsiteX3" fmla="*/ 0 w 933450"/>
                              <a:gd name="connsiteY3" fmla="*/ 885302 h 885302"/>
                              <a:gd name="connsiteX4" fmla="*/ 0 w 933450"/>
                              <a:gd name="connsiteY4" fmla="*/ 0 h 885302"/>
                              <a:gd name="connsiteX0" fmla="*/ 0 w 933450"/>
                              <a:gd name="connsiteY0" fmla="*/ 0 h 909356"/>
                              <a:gd name="connsiteX1" fmla="*/ 933450 w 933450"/>
                              <a:gd name="connsiteY1" fmla="*/ 0 h 909356"/>
                              <a:gd name="connsiteX2" fmla="*/ 933450 w 933450"/>
                              <a:gd name="connsiteY2" fmla="*/ 885302 h 909356"/>
                              <a:gd name="connsiteX3" fmla="*/ 0 w 933450"/>
                              <a:gd name="connsiteY3" fmla="*/ 885302 h 909356"/>
                              <a:gd name="connsiteX4" fmla="*/ 0 w 933450"/>
                              <a:gd name="connsiteY4" fmla="*/ 0 h 909356"/>
                              <a:gd name="connsiteX0" fmla="*/ 0 w 933450"/>
                              <a:gd name="connsiteY0" fmla="*/ 0 h 928057"/>
                              <a:gd name="connsiteX1" fmla="*/ 933450 w 933450"/>
                              <a:gd name="connsiteY1" fmla="*/ 0 h 928057"/>
                              <a:gd name="connsiteX2" fmla="*/ 933450 w 933450"/>
                              <a:gd name="connsiteY2" fmla="*/ 885302 h 928057"/>
                              <a:gd name="connsiteX3" fmla="*/ 0 w 933450"/>
                              <a:gd name="connsiteY3" fmla="*/ 885302 h 928057"/>
                              <a:gd name="connsiteX4" fmla="*/ 0 w 933450"/>
                              <a:gd name="connsiteY4" fmla="*/ 0 h 928057"/>
                              <a:gd name="connsiteX0" fmla="*/ 0 w 933450"/>
                              <a:gd name="connsiteY0" fmla="*/ 0 h 940199"/>
                              <a:gd name="connsiteX1" fmla="*/ 933450 w 933450"/>
                              <a:gd name="connsiteY1" fmla="*/ 0 h 940199"/>
                              <a:gd name="connsiteX2" fmla="*/ 933450 w 933450"/>
                              <a:gd name="connsiteY2" fmla="*/ 885302 h 940199"/>
                              <a:gd name="connsiteX3" fmla="*/ 0 w 933450"/>
                              <a:gd name="connsiteY3" fmla="*/ 885302 h 940199"/>
                              <a:gd name="connsiteX4" fmla="*/ 0 w 933450"/>
                              <a:gd name="connsiteY4" fmla="*/ 0 h 940199"/>
                              <a:gd name="connsiteX0" fmla="*/ 0 w 933450"/>
                              <a:gd name="connsiteY0" fmla="*/ 0 h 946232"/>
                              <a:gd name="connsiteX1" fmla="*/ 933450 w 933450"/>
                              <a:gd name="connsiteY1" fmla="*/ 0 h 946232"/>
                              <a:gd name="connsiteX2" fmla="*/ 933450 w 933450"/>
                              <a:gd name="connsiteY2" fmla="*/ 885302 h 946232"/>
                              <a:gd name="connsiteX3" fmla="*/ 0 w 933450"/>
                              <a:gd name="connsiteY3" fmla="*/ 885302 h 946232"/>
                              <a:gd name="connsiteX4" fmla="*/ 0 w 933450"/>
                              <a:gd name="connsiteY4" fmla="*/ 0 h 946232"/>
                              <a:gd name="connsiteX0" fmla="*/ 0 w 933450"/>
                              <a:gd name="connsiteY0" fmla="*/ 0 h 949554"/>
                              <a:gd name="connsiteX1" fmla="*/ 933450 w 933450"/>
                              <a:gd name="connsiteY1" fmla="*/ 0 h 949554"/>
                              <a:gd name="connsiteX2" fmla="*/ 933450 w 933450"/>
                              <a:gd name="connsiteY2" fmla="*/ 885302 h 949554"/>
                              <a:gd name="connsiteX3" fmla="*/ 0 w 933450"/>
                              <a:gd name="connsiteY3" fmla="*/ 885302 h 949554"/>
                              <a:gd name="connsiteX4" fmla="*/ 0 w 933450"/>
                              <a:gd name="connsiteY4" fmla="*/ 0 h 949554"/>
                              <a:gd name="connsiteX0" fmla="*/ 0 w 933450"/>
                              <a:gd name="connsiteY0" fmla="*/ 0 h 952637"/>
                              <a:gd name="connsiteX1" fmla="*/ 933450 w 933450"/>
                              <a:gd name="connsiteY1" fmla="*/ 0 h 952637"/>
                              <a:gd name="connsiteX2" fmla="*/ 933450 w 933450"/>
                              <a:gd name="connsiteY2" fmla="*/ 885302 h 952637"/>
                              <a:gd name="connsiteX3" fmla="*/ 0 w 933450"/>
                              <a:gd name="connsiteY3" fmla="*/ 885302 h 952637"/>
                              <a:gd name="connsiteX4" fmla="*/ 0 w 933450"/>
                              <a:gd name="connsiteY4" fmla="*/ 0 h 952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0" h="952637">
                                <a:moveTo>
                                  <a:pt x="0" y="0"/>
                                </a:moveTo>
                                <a:lnTo>
                                  <a:pt x="933450" y="0"/>
                                </a:lnTo>
                                <a:lnTo>
                                  <a:pt x="933450" y="885302"/>
                                </a:lnTo>
                                <a:cubicBezTo>
                                  <a:pt x="830248" y="970760"/>
                                  <a:pt x="108899" y="979305"/>
                                  <a:pt x="0" y="885302"/>
                                </a:cubicBezTo>
                                <a:lnTo>
                                  <a:pt x="0" y="0"/>
                                </a:lnTo>
                                <a:close/>
                              </a:path>
                            </a:pathLst>
                          </a:custGeom>
                          <a:solidFill>
                            <a:srgbClr val="59595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21" name="Group 31"/>
                        <p:cNvGrpSpPr/>
                        <p:nvPr/>
                      </p:nvGrpSpPr>
                      <p:grpSpPr>
                        <a:xfrm>
                          <a:off x="703805" y="2144245"/>
                          <a:ext cx="3642078" cy="2518953"/>
                          <a:chOff x="1238250" y="1434779"/>
                          <a:chExt cx="6667501" cy="4051875"/>
                        </a:xfrm>
                      </p:grpSpPr>
                      <p:sp>
                        <p:nvSpPr>
                          <p:cNvPr id="122" name="Rounded Rectangle 121"/>
                          <p:cNvSpPr/>
                          <p:nvPr/>
                        </p:nvSpPr>
                        <p:spPr>
                          <a:xfrm>
                            <a:off x="1238250" y="1443536"/>
                            <a:ext cx="6667501" cy="4043118"/>
                          </a:xfrm>
                          <a:prstGeom prst="roundRect">
                            <a:avLst>
                              <a:gd name="adj" fmla="val 2200"/>
                            </a:avLst>
                          </a:prstGeom>
                          <a:solidFill>
                            <a:srgbClr val="59595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23" name="Rounded Rectangle 122"/>
                          <p:cNvSpPr/>
                          <p:nvPr/>
                        </p:nvSpPr>
                        <p:spPr>
                          <a:xfrm>
                            <a:off x="1245446" y="1434779"/>
                            <a:ext cx="6648450" cy="4000500"/>
                          </a:xfrm>
                          <a:prstGeom prst="roundRect">
                            <a:avLst>
                              <a:gd name="adj" fmla="val 2139"/>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24" name="Rounded Rectangle 123"/>
                          <p:cNvSpPr/>
                          <p:nvPr/>
                        </p:nvSpPr>
                        <p:spPr>
                          <a:xfrm>
                            <a:off x="1419820" y="1590909"/>
                            <a:ext cx="6299704" cy="3688242"/>
                          </a:xfrm>
                          <a:prstGeom prst="roundRect">
                            <a:avLst>
                              <a:gd name="adj" fmla="val 4611"/>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3D5558"/>
                              </a:solidFill>
                              <a:latin typeface="Arial" panose="020B0604020202020204" pitchFamily="34" charset="0"/>
                              <a:cs typeface="Arial" panose="020B0604020202020204" pitchFamily="34" charset="0"/>
                            </a:endParaRPr>
                          </a:p>
                        </p:txBody>
                      </p:sp>
                    </p:grpSp>
                  </p:grpSp>
                  <p:sp>
                    <p:nvSpPr>
                      <p:cNvPr id="119" name="Freeform 118"/>
                      <p:cNvSpPr/>
                      <p:nvPr/>
                    </p:nvSpPr>
                    <p:spPr>
                      <a:xfrm rot="5400000">
                        <a:off x="1579071" y="3578897"/>
                        <a:ext cx="204698" cy="285830"/>
                      </a:xfrm>
                      <a:custGeom>
                        <a:avLst/>
                        <a:gdLst>
                          <a:gd name="connsiteX0" fmla="*/ 95336 w 147863"/>
                          <a:gd name="connsiteY0" fmla="*/ 39932 h 206469"/>
                          <a:gd name="connsiteX1" fmla="*/ 95578 w 147863"/>
                          <a:gd name="connsiteY1" fmla="*/ 41518 h 206469"/>
                          <a:gd name="connsiteX2" fmla="*/ 95518 w 147863"/>
                          <a:gd name="connsiteY2" fmla="*/ 40720 h 206469"/>
                          <a:gd name="connsiteX3" fmla="*/ 92672 w 147863"/>
                          <a:gd name="connsiteY3" fmla="*/ 95338 h 206469"/>
                          <a:gd name="connsiteX4" fmla="*/ 139924 w 147863"/>
                          <a:gd name="connsiteY4" fmla="*/ 30300 h 206469"/>
                          <a:gd name="connsiteX5" fmla="*/ 147863 w 147863"/>
                          <a:gd name="connsiteY5" fmla="*/ 30300 h 206469"/>
                          <a:gd name="connsiteX6" fmla="*/ 147863 w 147863"/>
                          <a:gd name="connsiteY6" fmla="*/ 206469 h 206469"/>
                          <a:gd name="connsiteX7" fmla="*/ 139926 w 147863"/>
                          <a:gd name="connsiteY7" fmla="*/ 206469 h 206469"/>
                          <a:gd name="connsiteX8" fmla="*/ 93084 w 147863"/>
                          <a:gd name="connsiteY8" fmla="*/ 141996 h 206469"/>
                          <a:gd name="connsiteX9" fmla="*/ 109235 w 147863"/>
                          <a:gd name="connsiteY9" fmla="*/ 119765 h 206469"/>
                          <a:gd name="connsiteX10" fmla="*/ 110010 w 147863"/>
                          <a:gd name="connsiteY10" fmla="*/ 119202 h 206469"/>
                          <a:gd name="connsiteX11" fmla="*/ 46241 w 147863"/>
                          <a:gd name="connsiteY11" fmla="*/ 206469 h 206469"/>
                          <a:gd name="connsiteX12" fmla="*/ 85293 w 147863"/>
                          <a:gd name="connsiteY12" fmla="*/ 152719 h 206469"/>
                          <a:gd name="connsiteX13" fmla="*/ 124344 w 147863"/>
                          <a:gd name="connsiteY13" fmla="*/ 206469 h 206469"/>
                          <a:gd name="connsiteX14" fmla="*/ 20797 w 147863"/>
                          <a:gd name="connsiteY14" fmla="*/ 54696 h 206469"/>
                          <a:gd name="connsiteX15" fmla="*/ 20797 w 147863"/>
                          <a:gd name="connsiteY15" fmla="*/ 43611 h 206469"/>
                          <a:gd name="connsiteX16" fmla="*/ 23568 w 147863"/>
                          <a:gd name="connsiteY16" fmla="*/ 40840 h 206469"/>
                          <a:gd name="connsiteX17" fmla="*/ 38533 w 147863"/>
                          <a:gd name="connsiteY17" fmla="*/ 40840 h 206469"/>
                          <a:gd name="connsiteX18" fmla="*/ 38533 w 147863"/>
                          <a:gd name="connsiteY18" fmla="*/ 25875 h 206469"/>
                          <a:gd name="connsiteX19" fmla="*/ 41304 w 147863"/>
                          <a:gd name="connsiteY19" fmla="*/ 23104 h 206469"/>
                          <a:gd name="connsiteX20" fmla="*/ 52389 w 147863"/>
                          <a:gd name="connsiteY20" fmla="*/ 23104 h 206469"/>
                          <a:gd name="connsiteX21" fmla="*/ 55160 w 147863"/>
                          <a:gd name="connsiteY21" fmla="*/ 25875 h 206469"/>
                          <a:gd name="connsiteX22" fmla="*/ 55160 w 147863"/>
                          <a:gd name="connsiteY22" fmla="*/ 40840 h 206469"/>
                          <a:gd name="connsiteX23" fmla="*/ 70125 w 147863"/>
                          <a:gd name="connsiteY23" fmla="*/ 40840 h 206469"/>
                          <a:gd name="connsiteX24" fmla="*/ 72896 w 147863"/>
                          <a:gd name="connsiteY24" fmla="*/ 43611 h 206469"/>
                          <a:gd name="connsiteX25" fmla="*/ 72896 w 147863"/>
                          <a:gd name="connsiteY25" fmla="*/ 54696 h 206469"/>
                          <a:gd name="connsiteX26" fmla="*/ 70125 w 147863"/>
                          <a:gd name="connsiteY26" fmla="*/ 57467 h 206469"/>
                          <a:gd name="connsiteX27" fmla="*/ 55160 w 147863"/>
                          <a:gd name="connsiteY27" fmla="*/ 57467 h 206469"/>
                          <a:gd name="connsiteX28" fmla="*/ 55160 w 147863"/>
                          <a:gd name="connsiteY28" fmla="*/ 72432 h 206469"/>
                          <a:gd name="connsiteX29" fmla="*/ 52389 w 147863"/>
                          <a:gd name="connsiteY29" fmla="*/ 75203 h 206469"/>
                          <a:gd name="connsiteX30" fmla="*/ 41304 w 147863"/>
                          <a:gd name="connsiteY30" fmla="*/ 75203 h 206469"/>
                          <a:gd name="connsiteX31" fmla="*/ 38533 w 147863"/>
                          <a:gd name="connsiteY31" fmla="*/ 72432 h 206469"/>
                          <a:gd name="connsiteX32" fmla="*/ 38533 w 147863"/>
                          <a:gd name="connsiteY32" fmla="*/ 57467 h 206469"/>
                          <a:gd name="connsiteX33" fmla="*/ 23568 w 147863"/>
                          <a:gd name="connsiteY33" fmla="*/ 57467 h 206469"/>
                          <a:gd name="connsiteX34" fmla="*/ 20797 w 147863"/>
                          <a:gd name="connsiteY34" fmla="*/ 54696 h 206469"/>
                          <a:gd name="connsiteX35" fmla="*/ 0 w 147863"/>
                          <a:gd name="connsiteY35" fmla="*/ 48036 h 206469"/>
                          <a:gd name="connsiteX36" fmla="*/ 48036 w 147863"/>
                          <a:gd name="connsiteY36" fmla="*/ 0 h 206469"/>
                          <a:gd name="connsiteX37" fmla="*/ 92297 w 147863"/>
                          <a:gd name="connsiteY37" fmla="*/ 29338 h 206469"/>
                          <a:gd name="connsiteX38" fmla="*/ 92649 w 147863"/>
                          <a:gd name="connsiteY38" fmla="*/ 30300 h 206469"/>
                          <a:gd name="connsiteX39" fmla="*/ 124343 w 147863"/>
                          <a:gd name="connsiteY39" fmla="*/ 30300 h 206469"/>
                          <a:gd name="connsiteX40" fmla="*/ 84881 w 147863"/>
                          <a:gd name="connsiteY40" fmla="*/ 84615 h 206469"/>
                          <a:gd name="connsiteX41" fmla="*/ 82547 w 147863"/>
                          <a:gd name="connsiteY41" fmla="*/ 81403 h 206469"/>
                          <a:gd name="connsiteX42" fmla="*/ 75081 w 147863"/>
                          <a:gd name="connsiteY42" fmla="*/ 71127 h 206469"/>
                          <a:gd name="connsiteX43" fmla="*/ 77655 w 147863"/>
                          <a:gd name="connsiteY43" fmla="*/ 68007 h 206469"/>
                          <a:gd name="connsiteX44" fmla="*/ 83756 w 147863"/>
                          <a:gd name="connsiteY44" fmla="*/ 48036 h 206469"/>
                          <a:gd name="connsiteX45" fmla="*/ 48036 w 147863"/>
                          <a:gd name="connsiteY45" fmla="*/ 12316 h 206469"/>
                          <a:gd name="connsiteX46" fmla="*/ 12316 w 147863"/>
                          <a:gd name="connsiteY46" fmla="*/ 48036 h 206469"/>
                          <a:gd name="connsiteX47" fmla="*/ 48036 w 147863"/>
                          <a:gd name="connsiteY47" fmla="*/ 83756 h 206469"/>
                          <a:gd name="connsiteX48" fmla="*/ 61940 w 147863"/>
                          <a:gd name="connsiteY48" fmla="*/ 80949 h 206469"/>
                          <a:gd name="connsiteX49" fmla="*/ 65307 w 147863"/>
                          <a:gd name="connsiteY49" fmla="*/ 79121 h 206469"/>
                          <a:gd name="connsiteX50" fmla="*/ 72652 w 147863"/>
                          <a:gd name="connsiteY50" fmla="*/ 89229 h 206469"/>
                          <a:gd name="connsiteX51" fmla="*/ 94245 w 147863"/>
                          <a:gd name="connsiteY51" fmla="*/ 118951 h 206469"/>
                          <a:gd name="connsiteX52" fmla="*/ 30660 w 147863"/>
                          <a:gd name="connsiteY52" fmla="*/ 206469 h 206469"/>
                          <a:gd name="connsiteX53" fmla="*/ 21026 w 147863"/>
                          <a:gd name="connsiteY53" fmla="*/ 206469 h 206469"/>
                          <a:gd name="connsiteX54" fmla="*/ 21026 w 147863"/>
                          <a:gd name="connsiteY54" fmla="*/ 87742 h 206469"/>
                          <a:gd name="connsiteX55" fmla="*/ 14069 w 147863"/>
                          <a:gd name="connsiteY55" fmla="*/ 82002 h 206469"/>
                          <a:gd name="connsiteX56" fmla="*/ 0 w 147863"/>
                          <a:gd name="connsiteY56" fmla="*/ 48036 h 20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47863" h="206469">
                            <a:moveTo>
                              <a:pt x="95336" y="39932"/>
                            </a:moveTo>
                            <a:lnTo>
                              <a:pt x="95578" y="41518"/>
                            </a:lnTo>
                            <a:lnTo>
                              <a:pt x="95518" y="40720"/>
                            </a:lnTo>
                            <a:close/>
                            <a:moveTo>
                              <a:pt x="92672" y="95338"/>
                            </a:moveTo>
                            <a:lnTo>
                              <a:pt x="139924" y="30300"/>
                            </a:lnTo>
                            <a:lnTo>
                              <a:pt x="147863" y="30300"/>
                            </a:lnTo>
                            <a:lnTo>
                              <a:pt x="147863" y="206469"/>
                            </a:lnTo>
                            <a:lnTo>
                              <a:pt x="139926" y="206469"/>
                            </a:lnTo>
                            <a:lnTo>
                              <a:pt x="93084" y="141996"/>
                            </a:lnTo>
                            <a:lnTo>
                              <a:pt x="109235" y="119765"/>
                            </a:lnTo>
                            <a:lnTo>
                              <a:pt x="110010" y="119202"/>
                            </a:lnTo>
                            <a:close/>
                            <a:moveTo>
                              <a:pt x="46241" y="206469"/>
                            </a:moveTo>
                            <a:lnTo>
                              <a:pt x="85293" y="152719"/>
                            </a:lnTo>
                            <a:lnTo>
                              <a:pt x="124344" y="206469"/>
                            </a:lnTo>
                            <a:close/>
                            <a:moveTo>
                              <a:pt x="20797" y="54696"/>
                            </a:moveTo>
                            <a:lnTo>
                              <a:pt x="20797" y="43611"/>
                            </a:lnTo>
                            <a:cubicBezTo>
                              <a:pt x="20797" y="42081"/>
                              <a:pt x="22038" y="40840"/>
                              <a:pt x="23568" y="40840"/>
                            </a:cubicBezTo>
                            <a:lnTo>
                              <a:pt x="38533" y="40840"/>
                            </a:lnTo>
                            <a:lnTo>
                              <a:pt x="38533" y="25875"/>
                            </a:lnTo>
                            <a:cubicBezTo>
                              <a:pt x="38533" y="24345"/>
                              <a:pt x="39774" y="23104"/>
                              <a:pt x="41304" y="23104"/>
                            </a:cubicBezTo>
                            <a:lnTo>
                              <a:pt x="52389" y="23104"/>
                            </a:lnTo>
                            <a:cubicBezTo>
                              <a:pt x="53919" y="23104"/>
                              <a:pt x="55160" y="24345"/>
                              <a:pt x="55160" y="25875"/>
                            </a:cubicBezTo>
                            <a:lnTo>
                              <a:pt x="55160" y="40840"/>
                            </a:lnTo>
                            <a:lnTo>
                              <a:pt x="70125" y="40840"/>
                            </a:lnTo>
                            <a:cubicBezTo>
                              <a:pt x="71655" y="40840"/>
                              <a:pt x="72896" y="42081"/>
                              <a:pt x="72896" y="43611"/>
                            </a:cubicBezTo>
                            <a:lnTo>
                              <a:pt x="72896" y="54696"/>
                            </a:lnTo>
                            <a:cubicBezTo>
                              <a:pt x="72896" y="56226"/>
                              <a:pt x="71655" y="57467"/>
                              <a:pt x="70125" y="57467"/>
                            </a:cubicBezTo>
                            <a:lnTo>
                              <a:pt x="55160" y="57467"/>
                            </a:lnTo>
                            <a:lnTo>
                              <a:pt x="55160" y="72432"/>
                            </a:lnTo>
                            <a:cubicBezTo>
                              <a:pt x="55160" y="73962"/>
                              <a:pt x="53919" y="75203"/>
                              <a:pt x="52389" y="75203"/>
                            </a:cubicBezTo>
                            <a:lnTo>
                              <a:pt x="41304" y="75203"/>
                            </a:lnTo>
                            <a:cubicBezTo>
                              <a:pt x="39774" y="75203"/>
                              <a:pt x="38533" y="73962"/>
                              <a:pt x="38533" y="72432"/>
                            </a:cubicBezTo>
                            <a:lnTo>
                              <a:pt x="38533" y="57467"/>
                            </a:lnTo>
                            <a:lnTo>
                              <a:pt x="23568" y="57467"/>
                            </a:lnTo>
                            <a:cubicBezTo>
                              <a:pt x="22038" y="57467"/>
                              <a:pt x="20797" y="56226"/>
                              <a:pt x="20797" y="54696"/>
                            </a:cubicBezTo>
                            <a:close/>
                            <a:moveTo>
                              <a:pt x="0" y="48036"/>
                            </a:moveTo>
                            <a:cubicBezTo>
                              <a:pt x="0" y="21506"/>
                              <a:pt x="21506" y="0"/>
                              <a:pt x="48036" y="0"/>
                            </a:cubicBezTo>
                            <a:cubicBezTo>
                              <a:pt x="67933" y="0"/>
                              <a:pt x="85004" y="12097"/>
                              <a:pt x="92297" y="29338"/>
                            </a:cubicBezTo>
                            <a:lnTo>
                              <a:pt x="92649" y="30300"/>
                            </a:lnTo>
                            <a:lnTo>
                              <a:pt x="124343" y="30300"/>
                            </a:lnTo>
                            <a:lnTo>
                              <a:pt x="84881" y="84615"/>
                            </a:lnTo>
                            <a:lnTo>
                              <a:pt x="82547" y="81403"/>
                            </a:lnTo>
                            <a:lnTo>
                              <a:pt x="75081" y="71127"/>
                            </a:lnTo>
                            <a:lnTo>
                              <a:pt x="77655" y="68007"/>
                            </a:lnTo>
                            <a:cubicBezTo>
                              <a:pt x="81507" y="62306"/>
                              <a:pt x="83756" y="55434"/>
                              <a:pt x="83756" y="48036"/>
                            </a:cubicBezTo>
                            <a:cubicBezTo>
                              <a:pt x="83756" y="28308"/>
                              <a:pt x="67763" y="12316"/>
                              <a:pt x="48036" y="12316"/>
                            </a:cubicBezTo>
                            <a:cubicBezTo>
                              <a:pt x="28308" y="12316"/>
                              <a:pt x="12316" y="28308"/>
                              <a:pt x="12316" y="48036"/>
                            </a:cubicBezTo>
                            <a:cubicBezTo>
                              <a:pt x="12316" y="67763"/>
                              <a:pt x="28308" y="83756"/>
                              <a:pt x="48036" y="83756"/>
                            </a:cubicBezTo>
                            <a:cubicBezTo>
                              <a:pt x="52968" y="83756"/>
                              <a:pt x="57666" y="82756"/>
                              <a:pt x="61940" y="80949"/>
                            </a:cubicBezTo>
                            <a:lnTo>
                              <a:pt x="65307" y="79121"/>
                            </a:lnTo>
                            <a:lnTo>
                              <a:pt x="72652" y="89229"/>
                            </a:lnTo>
                            <a:lnTo>
                              <a:pt x="94245" y="118951"/>
                            </a:lnTo>
                            <a:lnTo>
                              <a:pt x="30660" y="206469"/>
                            </a:lnTo>
                            <a:lnTo>
                              <a:pt x="21026" y="206469"/>
                            </a:lnTo>
                            <a:lnTo>
                              <a:pt x="21026" y="87742"/>
                            </a:lnTo>
                            <a:lnTo>
                              <a:pt x="14069" y="82002"/>
                            </a:lnTo>
                            <a:cubicBezTo>
                              <a:pt x="5376" y="73309"/>
                              <a:pt x="0" y="61301"/>
                              <a:pt x="0" y="48036"/>
                            </a:cubicBezTo>
                            <a:close/>
                          </a:path>
                        </a:pathLst>
                      </a:cu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1A371"/>
                          </a:solidFill>
                          <a:latin typeface="Arial" panose="020B0604020202020204" pitchFamily="34" charset="0"/>
                          <a:cs typeface="Arial" panose="020B0604020202020204" pitchFamily="34" charset="0"/>
                        </a:endParaRPr>
                      </a:p>
                    </p:txBody>
                  </p:sp>
                </p:grpSp>
              </p:grpSp>
              <p:cxnSp>
                <p:nvCxnSpPr>
                  <p:cNvPr id="114" name="Straight Arrow Connector 113"/>
                  <p:cNvCxnSpPr/>
                  <p:nvPr/>
                </p:nvCxnSpPr>
                <p:spPr>
                  <a:xfrm flipH="1" flipV="1">
                    <a:off x="1166887" y="1787151"/>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p:cNvCxnSpPr/>
                  <p:nvPr/>
                </p:nvCxnSpPr>
                <p:spPr>
                  <a:xfrm rot="10800000" flipH="1" flipV="1">
                    <a:off x="1166887" y="3831696"/>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7" name="Group 146"/>
                <p:cNvGrpSpPr/>
                <p:nvPr/>
              </p:nvGrpSpPr>
              <p:grpSpPr>
                <a:xfrm>
                  <a:off x="4441312" y="990864"/>
                  <a:ext cx="1332736" cy="4833656"/>
                  <a:chOff x="4360753" y="990864"/>
                  <a:chExt cx="1332736" cy="4833656"/>
                </a:xfrm>
              </p:grpSpPr>
              <p:sp>
                <p:nvSpPr>
                  <p:cNvPr id="160" name="TextBox 159"/>
                  <p:cNvSpPr txBox="1"/>
                  <p:nvPr/>
                </p:nvSpPr>
                <p:spPr>
                  <a:xfrm>
                    <a:off x="4360753" y="990864"/>
                    <a:ext cx="1332736" cy="646331"/>
                  </a:xfrm>
                  <a:prstGeom prst="rect">
                    <a:avLst/>
                  </a:prstGeom>
                  <a:noFill/>
                </p:spPr>
                <p:txBody>
                  <a:bodyPr wrap="square" rtlCol="0">
                    <a:spAutoFit/>
                  </a:bodyPr>
                  <a:lstStyle/>
                  <a:p>
                    <a:pPr algn="ctr"/>
                    <a:r>
                      <a:rPr lang="en-US" dirty="0" smtClean="0">
                        <a:solidFill>
                          <a:schemeClr val="tx1">
                            <a:lumMod val="50000"/>
                            <a:lumOff val="50000"/>
                          </a:schemeClr>
                        </a:solidFill>
                        <a:latin typeface="Arial" panose="020B0604020202020204" pitchFamily="34" charset="0"/>
                        <a:cs typeface="Arial" panose="020B0604020202020204" pitchFamily="34" charset="0"/>
                      </a:rPr>
                      <a:t>24 Petabytes </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52" name="TextBox 151"/>
                  <p:cNvSpPr txBox="1"/>
                  <p:nvPr/>
                </p:nvSpPr>
                <p:spPr>
                  <a:xfrm>
                    <a:off x="4421550" y="4747302"/>
                    <a:ext cx="1211142" cy="1077218"/>
                  </a:xfrm>
                  <a:prstGeom prst="rect">
                    <a:avLst/>
                  </a:prstGeom>
                  <a:noFill/>
                </p:spPr>
                <p:txBody>
                  <a:bodyPr wrap="square" rtlCol="0">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Data per day processed by google</a:t>
                    </a:r>
                  </a:p>
                </p:txBody>
              </p:sp>
              <p:grpSp>
                <p:nvGrpSpPr>
                  <p:cNvPr id="97" name="Group 96"/>
                  <p:cNvGrpSpPr/>
                  <p:nvPr/>
                </p:nvGrpSpPr>
                <p:grpSpPr>
                  <a:xfrm>
                    <a:off x="4537629" y="2702756"/>
                    <a:ext cx="978984" cy="978984"/>
                    <a:chOff x="4407865" y="3294996"/>
                    <a:chExt cx="978984" cy="978984"/>
                  </a:xfrm>
                </p:grpSpPr>
                <p:sp>
                  <p:nvSpPr>
                    <p:cNvPr id="100" name="Oval 99"/>
                    <p:cNvSpPr/>
                    <p:nvPr/>
                  </p:nvSpPr>
                  <p:spPr>
                    <a:xfrm>
                      <a:off x="4407865" y="3294996"/>
                      <a:ext cx="978984" cy="978984"/>
                    </a:xfrm>
                    <a:prstGeom prst="ellipse">
                      <a:avLst/>
                    </a:prstGeom>
                    <a:solidFill>
                      <a:srgbClr val="E99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101" name="Group 100"/>
                    <p:cNvGrpSpPr/>
                    <p:nvPr/>
                  </p:nvGrpSpPr>
                  <p:grpSpPr>
                    <a:xfrm>
                      <a:off x="4595960" y="3514985"/>
                      <a:ext cx="602794" cy="539006"/>
                      <a:chOff x="4595960" y="3514986"/>
                      <a:chExt cx="602794" cy="539006"/>
                    </a:xfrm>
                  </p:grpSpPr>
                  <p:grpSp>
                    <p:nvGrpSpPr>
                      <p:cNvPr id="102" name="Group 101"/>
                      <p:cNvGrpSpPr/>
                      <p:nvPr/>
                    </p:nvGrpSpPr>
                    <p:grpSpPr>
                      <a:xfrm flipH="1">
                        <a:off x="4595960" y="3514986"/>
                        <a:ext cx="602794" cy="539006"/>
                        <a:chOff x="703805" y="2144245"/>
                        <a:chExt cx="3642078" cy="3256672"/>
                      </a:xfrm>
                    </p:grpSpPr>
                    <p:grpSp>
                      <p:nvGrpSpPr>
                        <p:cNvPr id="104" name="Group 12"/>
                        <p:cNvGrpSpPr/>
                        <p:nvPr/>
                      </p:nvGrpSpPr>
                      <p:grpSpPr>
                        <a:xfrm>
                          <a:off x="1537407" y="4663204"/>
                          <a:ext cx="1973393" cy="737713"/>
                          <a:chOff x="2834847" y="4816953"/>
                          <a:chExt cx="3471704" cy="1186649"/>
                        </a:xfrm>
                      </p:grpSpPr>
                      <p:grpSp>
                        <p:nvGrpSpPr>
                          <p:cNvPr id="109" name="Group 9"/>
                          <p:cNvGrpSpPr/>
                          <p:nvPr/>
                        </p:nvGrpSpPr>
                        <p:grpSpPr>
                          <a:xfrm>
                            <a:off x="2834847" y="5239925"/>
                            <a:ext cx="3471704" cy="763677"/>
                            <a:chOff x="2834847" y="5239925"/>
                            <a:chExt cx="3471704" cy="763677"/>
                          </a:xfrm>
                        </p:grpSpPr>
                        <p:sp>
                          <p:nvSpPr>
                            <p:cNvPr id="111" name="Oval 110"/>
                            <p:cNvSpPr/>
                            <p:nvPr/>
                          </p:nvSpPr>
                          <p:spPr>
                            <a:xfrm>
                              <a:off x="2834847" y="5239925"/>
                              <a:ext cx="3471704" cy="763677"/>
                            </a:xfrm>
                            <a:prstGeom prst="ellipse">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12" name="Oval 111"/>
                            <p:cNvSpPr/>
                            <p:nvPr/>
                          </p:nvSpPr>
                          <p:spPr>
                            <a:xfrm>
                              <a:off x="4001446" y="5496475"/>
                              <a:ext cx="1143836" cy="250543"/>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110" name="Rectangle 8"/>
                          <p:cNvSpPr/>
                          <p:nvPr/>
                        </p:nvSpPr>
                        <p:spPr>
                          <a:xfrm>
                            <a:off x="4105275" y="4816953"/>
                            <a:ext cx="933450" cy="892581"/>
                          </a:xfrm>
                          <a:custGeom>
                            <a:avLst/>
                            <a:gdLst>
                              <a:gd name="connsiteX0" fmla="*/ 0 w 933450"/>
                              <a:gd name="connsiteY0" fmla="*/ 0 h 885302"/>
                              <a:gd name="connsiteX1" fmla="*/ 933450 w 933450"/>
                              <a:gd name="connsiteY1" fmla="*/ 0 h 885302"/>
                              <a:gd name="connsiteX2" fmla="*/ 933450 w 933450"/>
                              <a:gd name="connsiteY2" fmla="*/ 885302 h 885302"/>
                              <a:gd name="connsiteX3" fmla="*/ 0 w 933450"/>
                              <a:gd name="connsiteY3" fmla="*/ 885302 h 885302"/>
                              <a:gd name="connsiteX4" fmla="*/ 0 w 933450"/>
                              <a:gd name="connsiteY4" fmla="*/ 0 h 885302"/>
                              <a:gd name="connsiteX0" fmla="*/ 0 w 933450"/>
                              <a:gd name="connsiteY0" fmla="*/ 0 h 909356"/>
                              <a:gd name="connsiteX1" fmla="*/ 933450 w 933450"/>
                              <a:gd name="connsiteY1" fmla="*/ 0 h 909356"/>
                              <a:gd name="connsiteX2" fmla="*/ 933450 w 933450"/>
                              <a:gd name="connsiteY2" fmla="*/ 885302 h 909356"/>
                              <a:gd name="connsiteX3" fmla="*/ 0 w 933450"/>
                              <a:gd name="connsiteY3" fmla="*/ 885302 h 909356"/>
                              <a:gd name="connsiteX4" fmla="*/ 0 w 933450"/>
                              <a:gd name="connsiteY4" fmla="*/ 0 h 909356"/>
                              <a:gd name="connsiteX0" fmla="*/ 0 w 933450"/>
                              <a:gd name="connsiteY0" fmla="*/ 0 h 928057"/>
                              <a:gd name="connsiteX1" fmla="*/ 933450 w 933450"/>
                              <a:gd name="connsiteY1" fmla="*/ 0 h 928057"/>
                              <a:gd name="connsiteX2" fmla="*/ 933450 w 933450"/>
                              <a:gd name="connsiteY2" fmla="*/ 885302 h 928057"/>
                              <a:gd name="connsiteX3" fmla="*/ 0 w 933450"/>
                              <a:gd name="connsiteY3" fmla="*/ 885302 h 928057"/>
                              <a:gd name="connsiteX4" fmla="*/ 0 w 933450"/>
                              <a:gd name="connsiteY4" fmla="*/ 0 h 928057"/>
                              <a:gd name="connsiteX0" fmla="*/ 0 w 933450"/>
                              <a:gd name="connsiteY0" fmla="*/ 0 h 940199"/>
                              <a:gd name="connsiteX1" fmla="*/ 933450 w 933450"/>
                              <a:gd name="connsiteY1" fmla="*/ 0 h 940199"/>
                              <a:gd name="connsiteX2" fmla="*/ 933450 w 933450"/>
                              <a:gd name="connsiteY2" fmla="*/ 885302 h 940199"/>
                              <a:gd name="connsiteX3" fmla="*/ 0 w 933450"/>
                              <a:gd name="connsiteY3" fmla="*/ 885302 h 940199"/>
                              <a:gd name="connsiteX4" fmla="*/ 0 w 933450"/>
                              <a:gd name="connsiteY4" fmla="*/ 0 h 940199"/>
                              <a:gd name="connsiteX0" fmla="*/ 0 w 933450"/>
                              <a:gd name="connsiteY0" fmla="*/ 0 h 946232"/>
                              <a:gd name="connsiteX1" fmla="*/ 933450 w 933450"/>
                              <a:gd name="connsiteY1" fmla="*/ 0 h 946232"/>
                              <a:gd name="connsiteX2" fmla="*/ 933450 w 933450"/>
                              <a:gd name="connsiteY2" fmla="*/ 885302 h 946232"/>
                              <a:gd name="connsiteX3" fmla="*/ 0 w 933450"/>
                              <a:gd name="connsiteY3" fmla="*/ 885302 h 946232"/>
                              <a:gd name="connsiteX4" fmla="*/ 0 w 933450"/>
                              <a:gd name="connsiteY4" fmla="*/ 0 h 946232"/>
                              <a:gd name="connsiteX0" fmla="*/ 0 w 933450"/>
                              <a:gd name="connsiteY0" fmla="*/ 0 h 949554"/>
                              <a:gd name="connsiteX1" fmla="*/ 933450 w 933450"/>
                              <a:gd name="connsiteY1" fmla="*/ 0 h 949554"/>
                              <a:gd name="connsiteX2" fmla="*/ 933450 w 933450"/>
                              <a:gd name="connsiteY2" fmla="*/ 885302 h 949554"/>
                              <a:gd name="connsiteX3" fmla="*/ 0 w 933450"/>
                              <a:gd name="connsiteY3" fmla="*/ 885302 h 949554"/>
                              <a:gd name="connsiteX4" fmla="*/ 0 w 933450"/>
                              <a:gd name="connsiteY4" fmla="*/ 0 h 949554"/>
                              <a:gd name="connsiteX0" fmla="*/ 0 w 933450"/>
                              <a:gd name="connsiteY0" fmla="*/ 0 h 952637"/>
                              <a:gd name="connsiteX1" fmla="*/ 933450 w 933450"/>
                              <a:gd name="connsiteY1" fmla="*/ 0 h 952637"/>
                              <a:gd name="connsiteX2" fmla="*/ 933450 w 933450"/>
                              <a:gd name="connsiteY2" fmla="*/ 885302 h 952637"/>
                              <a:gd name="connsiteX3" fmla="*/ 0 w 933450"/>
                              <a:gd name="connsiteY3" fmla="*/ 885302 h 952637"/>
                              <a:gd name="connsiteX4" fmla="*/ 0 w 933450"/>
                              <a:gd name="connsiteY4" fmla="*/ 0 h 952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0" h="952637">
                                <a:moveTo>
                                  <a:pt x="0" y="0"/>
                                </a:moveTo>
                                <a:lnTo>
                                  <a:pt x="933450" y="0"/>
                                </a:lnTo>
                                <a:lnTo>
                                  <a:pt x="933450" y="885302"/>
                                </a:lnTo>
                                <a:cubicBezTo>
                                  <a:pt x="830248" y="970760"/>
                                  <a:pt x="108899" y="979305"/>
                                  <a:pt x="0" y="885302"/>
                                </a:cubicBezTo>
                                <a:lnTo>
                                  <a:pt x="0" y="0"/>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105" name="Group 31"/>
                        <p:cNvGrpSpPr/>
                        <p:nvPr/>
                      </p:nvGrpSpPr>
                      <p:grpSpPr>
                        <a:xfrm>
                          <a:off x="703805" y="2144245"/>
                          <a:ext cx="3642078" cy="2518953"/>
                          <a:chOff x="1238250" y="1434779"/>
                          <a:chExt cx="6667501" cy="4051875"/>
                        </a:xfrm>
                      </p:grpSpPr>
                      <p:sp>
                        <p:nvSpPr>
                          <p:cNvPr id="106" name="Rounded Rectangle 105"/>
                          <p:cNvSpPr/>
                          <p:nvPr/>
                        </p:nvSpPr>
                        <p:spPr>
                          <a:xfrm>
                            <a:off x="1238250" y="1443536"/>
                            <a:ext cx="6667501" cy="4043118"/>
                          </a:xfrm>
                          <a:prstGeom prst="roundRect">
                            <a:avLst>
                              <a:gd name="adj" fmla="val 2200"/>
                            </a:avLst>
                          </a:prstGeom>
                          <a:solidFill>
                            <a:srgbClr val="59595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07" name="Rounded Rectangle 106"/>
                          <p:cNvSpPr/>
                          <p:nvPr/>
                        </p:nvSpPr>
                        <p:spPr>
                          <a:xfrm>
                            <a:off x="1245446" y="1434779"/>
                            <a:ext cx="6648450" cy="4000500"/>
                          </a:xfrm>
                          <a:prstGeom prst="roundRect">
                            <a:avLst>
                              <a:gd name="adj" fmla="val 2139"/>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08" name="Rounded Rectangle 107"/>
                          <p:cNvSpPr/>
                          <p:nvPr/>
                        </p:nvSpPr>
                        <p:spPr>
                          <a:xfrm>
                            <a:off x="1419820" y="1590909"/>
                            <a:ext cx="6299704" cy="3688242"/>
                          </a:xfrm>
                          <a:prstGeom prst="roundRect">
                            <a:avLst>
                              <a:gd name="adj" fmla="val 4611"/>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3D5558"/>
                              </a:solidFill>
                              <a:latin typeface="Arial" panose="020B0604020202020204" pitchFamily="34" charset="0"/>
                              <a:cs typeface="Arial" panose="020B0604020202020204" pitchFamily="34" charset="0"/>
                            </a:endParaRPr>
                          </a:p>
                        </p:txBody>
                      </p:sp>
                    </p:grpSp>
                  </p:grpSp>
                  <p:sp>
                    <p:nvSpPr>
                      <p:cNvPr id="103" name="Freeform 102"/>
                      <p:cNvSpPr/>
                      <p:nvPr/>
                    </p:nvSpPr>
                    <p:spPr>
                      <a:xfrm>
                        <a:off x="4816677" y="3626927"/>
                        <a:ext cx="161360" cy="189770"/>
                      </a:xfrm>
                      <a:custGeom>
                        <a:avLst/>
                        <a:gdLst/>
                        <a:ahLst/>
                        <a:cxnLst/>
                        <a:rect l="l" t="t" r="r" b="b"/>
                        <a:pathLst>
                          <a:path w="278904" h="328017">
                            <a:moveTo>
                              <a:pt x="159842" y="0"/>
                            </a:moveTo>
                            <a:cubicBezTo>
                              <a:pt x="173534" y="0"/>
                              <a:pt x="185639" y="1488"/>
                              <a:pt x="196156" y="4464"/>
                            </a:cubicBezTo>
                            <a:cubicBezTo>
                              <a:pt x="201514" y="6052"/>
                              <a:pt x="207864" y="9425"/>
                              <a:pt x="215206" y="14585"/>
                            </a:cubicBezTo>
                            <a:lnTo>
                              <a:pt x="278904" y="14585"/>
                            </a:lnTo>
                            <a:lnTo>
                              <a:pt x="271165" y="40778"/>
                            </a:lnTo>
                            <a:lnTo>
                              <a:pt x="238125" y="40778"/>
                            </a:lnTo>
                            <a:cubicBezTo>
                              <a:pt x="243285" y="50303"/>
                              <a:pt x="245865" y="59332"/>
                              <a:pt x="245865" y="67865"/>
                            </a:cubicBezTo>
                            <a:cubicBezTo>
                              <a:pt x="245865" y="82351"/>
                              <a:pt x="241896" y="95746"/>
                              <a:pt x="233958" y="108049"/>
                            </a:cubicBezTo>
                            <a:cubicBezTo>
                              <a:pt x="226021" y="120352"/>
                              <a:pt x="214363" y="130175"/>
                              <a:pt x="198984" y="137517"/>
                            </a:cubicBezTo>
                            <a:cubicBezTo>
                              <a:pt x="183605" y="144859"/>
                              <a:pt x="166490" y="148530"/>
                              <a:pt x="147638" y="148530"/>
                            </a:cubicBezTo>
                            <a:cubicBezTo>
                              <a:pt x="142677" y="148530"/>
                              <a:pt x="137170" y="148183"/>
                              <a:pt x="131118" y="147488"/>
                            </a:cubicBezTo>
                            <a:cubicBezTo>
                              <a:pt x="125066" y="146794"/>
                              <a:pt x="118567" y="145752"/>
                              <a:pt x="111622" y="144363"/>
                            </a:cubicBezTo>
                            <a:cubicBezTo>
                              <a:pt x="101104" y="149919"/>
                              <a:pt x="94457" y="154285"/>
                              <a:pt x="91679" y="157460"/>
                            </a:cubicBezTo>
                            <a:cubicBezTo>
                              <a:pt x="89694" y="159642"/>
                              <a:pt x="88702" y="161925"/>
                              <a:pt x="88702" y="164306"/>
                            </a:cubicBezTo>
                            <a:cubicBezTo>
                              <a:pt x="88702" y="167084"/>
                              <a:pt x="89893" y="169564"/>
                              <a:pt x="92274" y="171747"/>
                            </a:cubicBezTo>
                            <a:cubicBezTo>
                              <a:pt x="96441" y="175319"/>
                              <a:pt x="102593" y="177998"/>
                              <a:pt x="110729" y="179784"/>
                            </a:cubicBezTo>
                            <a:cubicBezTo>
                              <a:pt x="143471" y="186928"/>
                              <a:pt x="165001" y="192583"/>
                              <a:pt x="175320" y="196750"/>
                            </a:cubicBezTo>
                            <a:cubicBezTo>
                              <a:pt x="189607" y="202703"/>
                              <a:pt x="200373" y="210343"/>
                              <a:pt x="207616" y="219670"/>
                            </a:cubicBezTo>
                            <a:cubicBezTo>
                              <a:pt x="214859" y="228996"/>
                              <a:pt x="218480" y="240208"/>
                              <a:pt x="218480" y="253305"/>
                            </a:cubicBezTo>
                            <a:cubicBezTo>
                              <a:pt x="218480" y="273149"/>
                              <a:pt x="209302" y="290562"/>
                              <a:pt x="190947" y="305544"/>
                            </a:cubicBezTo>
                            <a:cubicBezTo>
                              <a:pt x="172591" y="320526"/>
                              <a:pt x="144165" y="328017"/>
                              <a:pt x="105668" y="328017"/>
                            </a:cubicBezTo>
                            <a:cubicBezTo>
                              <a:pt x="66775" y="328017"/>
                              <a:pt x="38100" y="321568"/>
                              <a:pt x="19646" y="308669"/>
                            </a:cubicBezTo>
                            <a:cubicBezTo>
                              <a:pt x="6549" y="299541"/>
                              <a:pt x="0" y="288528"/>
                              <a:pt x="0" y="275629"/>
                            </a:cubicBezTo>
                            <a:cubicBezTo>
                              <a:pt x="0" y="265906"/>
                              <a:pt x="4316" y="256877"/>
                              <a:pt x="12949" y="248542"/>
                            </a:cubicBezTo>
                            <a:cubicBezTo>
                              <a:pt x="21581" y="240208"/>
                              <a:pt x="40283" y="232866"/>
                              <a:pt x="69057" y="226516"/>
                            </a:cubicBezTo>
                            <a:cubicBezTo>
                              <a:pt x="59135" y="221158"/>
                              <a:pt x="52586" y="216197"/>
                              <a:pt x="49411" y="211633"/>
                            </a:cubicBezTo>
                            <a:cubicBezTo>
                              <a:pt x="44649" y="205680"/>
                              <a:pt x="42268" y="199429"/>
                              <a:pt x="42268" y="192881"/>
                            </a:cubicBezTo>
                            <a:cubicBezTo>
                              <a:pt x="42268" y="182165"/>
                              <a:pt x="46534" y="172739"/>
                              <a:pt x="55067" y="164603"/>
                            </a:cubicBezTo>
                            <a:cubicBezTo>
                              <a:pt x="63600" y="156468"/>
                              <a:pt x="77986" y="148332"/>
                              <a:pt x="98227" y="140196"/>
                            </a:cubicBezTo>
                            <a:cubicBezTo>
                              <a:pt x="82550" y="134044"/>
                              <a:pt x="71240" y="126057"/>
                              <a:pt x="64294" y="116234"/>
                            </a:cubicBezTo>
                            <a:cubicBezTo>
                              <a:pt x="57349" y="106412"/>
                              <a:pt x="53876" y="94952"/>
                              <a:pt x="53876" y="81855"/>
                            </a:cubicBezTo>
                            <a:cubicBezTo>
                              <a:pt x="53876" y="67964"/>
                              <a:pt x="58043" y="54768"/>
                              <a:pt x="66378" y="42267"/>
                            </a:cubicBezTo>
                            <a:cubicBezTo>
                              <a:pt x="74712" y="29765"/>
                              <a:pt x="87065" y="19595"/>
                              <a:pt x="103436" y="11757"/>
                            </a:cubicBezTo>
                            <a:cubicBezTo>
                              <a:pt x="119807" y="3919"/>
                              <a:pt x="138609" y="0"/>
                              <a:pt x="159842" y="0"/>
                            </a:cubicBezTo>
                            <a:close/>
                            <a:moveTo>
                              <a:pt x="164902" y="11608"/>
                            </a:moveTo>
                            <a:cubicBezTo>
                              <a:pt x="157163" y="11608"/>
                              <a:pt x="150615" y="14188"/>
                              <a:pt x="145257" y="19347"/>
                            </a:cubicBezTo>
                            <a:cubicBezTo>
                              <a:pt x="136525" y="27086"/>
                              <a:pt x="128935" y="40183"/>
                              <a:pt x="122486" y="58638"/>
                            </a:cubicBezTo>
                            <a:cubicBezTo>
                              <a:pt x="116037" y="77092"/>
                              <a:pt x="112812" y="94456"/>
                              <a:pt x="112812" y="110728"/>
                            </a:cubicBezTo>
                            <a:cubicBezTo>
                              <a:pt x="112812" y="118665"/>
                              <a:pt x="115094" y="124916"/>
                              <a:pt x="119658" y="129480"/>
                            </a:cubicBezTo>
                            <a:cubicBezTo>
                              <a:pt x="124222" y="134044"/>
                              <a:pt x="129878" y="136326"/>
                              <a:pt x="136625" y="136326"/>
                            </a:cubicBezTo>
                            <a:cubicBezTo>
                              <a:pt x="143173" y="136326"/>
                              <a:pt x="148829" y="134044"/>
                              <a:pt x="153591" y="129480"/>
                            </a:cubicBezTo>
                            <a:cubicBezTo>
                              <a:pt x="162719" y="120749"/>
                              <a:pt x="170607" y="106759"/>
                              <a:pt x="177255" y="87510"/>
                            </a:cubicBezTo>
                            <a:cubicBezTo>
                              <a:pt x="183902" y="68262"/>
                              <a:pt x="187226" y="50800"/>
                              <a:pt x="187226" y="35123"/>
                            </a:cubicBezTo>
                            <a:cubicBezTo>
                              <a:pt x="187226" y="28178"/>
                              <a:pt x="185093" y="22522"/>
                              <a:pt x="180827" y="18157"/>
                            </a:cubicBezTo>
                            <a:cubicBezTo>
                              <a:pt x="176560" y="13791"/>
                              <a:pt x="171252" y="11608"/>
                              <a:pt x="164902" y="11608"/>
                            </a:cubicBezTo>
                            <a:close/>
                            <a:moveTo>
                              <a:pt x="82451" y="232171"/>
                            </a:moveTo>
                            <a:cubicBezTo>
                              <a:pt x="67172" y="238125"/>
                              <a:pt x="56803" y="244524"/>
                              <a:pt x="51346" y="251370"/>
                            </a:cubicBezTo>
                            <a:cubicBezTo>
                              <a:pt x="45889" y="258216"/>
                              <a:pt x="43161" y="265608"/>
                              <a:pt x="43161" y="273546"/>
                            </a:cubicBezTo>
                            <a:cubicBezTo>
                              <a:pt x="43161" y="283864"/>
                              <a:pt x="48618" y="293241"/>
                              <a:pt x="59532" y="301674"/>
                            </a:cubicBezTo>
                            <a:cubicBezTo>
                              <a:pt x="70446" y="310108"/>
                              <a:pt x="87908" y="314325"/>
                              <a:pt x="111919" y="314325"/>
                            </a:cubicBezTo>
                            <a:cubicBezTo>
                              <a:pt x="131763" y="314325"/>
                              <a:pt x="146150" y="310703"/>
                              <a:pt x="155079" y="303460"/>
                            </a:cubicBezTo>
                            <a:cubicBezTo>
                              <a:pt x="164009" y="296217"/>
                              <a:pt x="168474" y="287734"/>
                              <a:pt x="168474" y="278010"/>
                            </a:cubicBezTo>
                            <a:cubicBezTo>
                              <a:pt x="168474" y="269279"/>
                              <a:pt x="164356" y="262185"/>
                              <a:pt x="156121" y="256728"/>
                            </a:cubicBezTo>
                            <a:cubicBezTo>
                              <a:pt x="147886" y="251271"/>
                              <a:pt x="132160" y="245665"/>
                              <a:pt x="108943" y="239910"/>
                            </a:cubicBezTo>
                            <a:cubicBezTo>
                              <a:pt x="98029" y="236934"/>
                              <a:pt x="89198" y="234354"/>
                              <a:pt x="82451" y="232171"/>
                            </a:cubicBez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91A371"/>
                          </a:solidFill>
                          <a:latin typeface="Arial" panose="020B0604020202020204" pitchFamily="34" charset="0"/>
                          <a:cs typeface="Arial" panose="020B0604020202020204" pitchFamily="34" charset="0"/>
                        </a:endParaRPr>
                      </a:p>
                    </p:txBody>
                  </p:sp>
                </p:grpSp>
              </p:grpSp>
              <p:cxnSp>
                <p:nvCxnSpPr>
                  <p:cNvPr id="98" name="Straight Arrow Connector 97"/>
                  <p:cNvCxnSpPr/>
                  <p:nvPr/>
                </p:nvCxnSpPr>
                <p:spPr>
                  <a:xfrm flipH="1" flipV="1">
                    <a:off x="5026188" y="1787151"/>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p:cNvCxnSpPr/>
                  <p:nvPr/>
                </p:nvCxnSpPr>
                <p:spPr>
                  <a:xfrm rot="10800000" flipH="1" flipV="1">
                    <a:off x="5026188" y="3831696"/>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p:nvGrpSpPr>
              <p:grpSpPr>
                <a:xfrm>
                  <a:off x="3188375" y="990864"/>
                  <a:ext cx="1217328" cy="5079877"/>
                  <a:chOff x="3140920" y="990864"/>
                  <a:chExt cx="1217328" cy="5079877"/>
                </a:xfrm>
              </p:grpSpPr>
              <p:sp>
                <p:nvSpPr>
                  <p:cNvPr id="159" name="TextBox 158"/>
                  <p:cNvSpPr txBox="1"/>
                  <p:nvPr/>
                </p:nvSpPr>
                <p:spPr>
                  <a:xfrm>
                    <a:off x="3252622" y="990864"/>
                    <a:ext cx="993924" cy="646331"/>
                  </a:xfrm>
                  <a:prstGeom prst="rect">
                    <a:avLst/>
                  </a:prstGeom>
                  <a:noFill/>
                </p:spPr>
                <p:txBody>
                  <a:bodyPr wrap="square" rtlCol="0">
                    <a:spAutoFit/>
                  </a:bodyPr>
                  <a:lstStyle/>
                  <a:p>
                    <a:pPr algn="ctr"/>
                    <a:r>
                      <a:rPr lang="en-US" dirty="0" smtClean="0">
                        <a:solidFill>
                          <a:schemeClr val="tx1">
                            <a:lumMod val="50000"/>
                            <a:lumOff val="50000"/>
                          </a:schemeClr>
                        </a:solidFill>
                        <a:latin typeface="Arial" panose="020B0604020202020204" pitchFamily="34" charset="0"/>
                        <a:cs typeface="Arial" panose="020B0604020202020204" pitchFamily="34" charset="0"/>
                      </a:rPr>
                      <a:t>20 Hours </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51" name="TextBox 150"/>
                  <p:cNvSpPr txBox="1"/>
                  <p:nvPr/>
                </p:nvSpPr>
                <p:spPr>
                  <a:xfrm>
                    <a:off x="3140920" y="4747302"/>
                    <a:ext cx="1217328" cy="1323439"/>
                  </a:xfrm>
                  <a:prstGeom prst="rect">
                    <a:avLst/>
                  </a:prstGeom>
                  <a:noFill/>
                </p:spPr>
                <p:txBody>
                  <a:bodyPr wrap="square" rtlCol="0">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Video upload to youtube every minute</a:t>
                    </a:r>
                  </a:p>
                </p:txBody>
              </p:sp>
              <p:grpSp>
                <p:nvGrpSpPr>
                  <p:cNvPr id="81" name="Group 80"/>
                  <p:cNvGrpSpPr/>
                  <p:nvPr/>
                </p:nvGrpSpPr>
                <p:grpSpPr>
                  <a:xfrm>
                    <a:off x="3260092" y="2702756"/>
                    <a:ext cx="978984" cy="978984"/>
                    <a:chOff x="3335886" y="3294996"/>
                    <a:chExt cx="978984" cy="978984"/>
                  </a:xfrm>
                </p:grpSpPr>
                <p:sp>
                  <p:nvSpPr>
                    <p:cNvPr id="84" name="Oval 83"/>
                    <p:cNvSpPr/>
                    <p:nvPr/>
                  </p:nvSpPr>
                  <p:spPr>
                    <a:xfrm>
                      <a:off x="3335886" y="3294996"/>
                      <a:ext cx="978984" cy="978984"/>
                    </a:xfrm>
                    <a:prstGeom prst="ellipse">
                      <a:avLst/>
                    </a:prstGeom>
                    <a:solidFill>
                      <a:srgbClr val="81A7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85" name="Group 84"/>
                    <p:cNvGrpSpPr/>
                    <p:nvPr/>
                  </p:nvGrpSpPr>
                  <p:grpSpPr>
                    <a:xfrm>
                      <a:off x="3523981" y="3514985"/>
                      <a:ext cx="602794" cy="539006"/>
                      <a:chOff x="3523981" y="3514986"/>
                      <a:chExt cx="602794" cy="539006"/>
                    </a:xfrm>
                  </p:grpSpPr>
                  <p:grpSp>
                    <p:nvGrpSpPr>
                      <p:cNvPr id="86" name="Group 85"/>
                      <p:cNvGrpSpPr/>
                      <p:nvPr/>
                    </p:nvGrpSpPr>
                    <p:grpSpPr>
                      <a:xfrm flipH="1">
                        <a:off x="3523981" y="3514986"/>
                        <a:ext cx="602794" cy="539006"/>
                        <a:chOff x="703805" y="2144245"/>
                        <a:chExt cx="3642078" cy="3256671"/>
                      </a:xfrm>
                    </p:grpSpPr>
                    <p:grpSp>
                      <p:nvGrpSpPr>
                        <p:cNvPr id="88" name="Group 12"/>
                        <p:cNvGrpSpPr/>
                        <p:nvPr/>
                      </p:nvGrpSpPr>
                      <p:grpSpPr>
                        <a:xfrm>
                          <a:off x="1537411" y="4663202"/>
                          <a:ext cx="1973391" cy="737714"/>
                          <a:chOff x="2834847" y="4816953"/>
                          <a:chExt cx="3471704" cy="1186649"/>
                        </a:xfrm>
                      </p:grpSpPr>
                      <p:grpSp>
                        <p:nvGrpSpPr>
                          <p:cNvPr id="93" name="Group 9"/>
                          <p:cNvGrpSpPr/>
                          <p:nvPr/>
                        </p:nvGrpSpPr>
                        <p:grpSpPr>
                          <a:xfrm>
                            <a:off x="2834847" y="5239925"/>
                            <a:ext cx="3471704" cy="763677"/>
                            <a:chOff x="2834847" y="5239925"/>
                            <a:chExt cx="3471704" cy="763677"/>
                          </a:xfrm>
                        </p:grpSpPr>
                        <p:sp>
                          <p:nvSpPr>
                            <p:cNvPr id="95" name="Oval 94"/>
                            <p:cNvSpPr/>
                            <p:nvPr/>
                          </p:nvSpPr>
                          <p:spPr>
                            <a:xfrm>
                              <a:off x="2834847" y="5239925"/>
                              <a:ext cx="3471704" cy="763677"/>
                            </a:xfrm>
                            <a:prstGeom prst="ellipse">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6" name="Oval 95"/>
                            <p:cNvSpPr/>
                            <p:nvPr/>
                          </p:nvSpPr>
                          <p:spPr>
                            <a:xfrm>
                              <a:off x="4001446" y="5496475"/>
                              <a:ext cx="1143836" cy="250543"/>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94" name="Rectangle 8"/>
                          <p:cNvSpPr/>
                          <p:nvPr/>
                        </p:nvSpPr>
                        <p:spPr>
                          <a:xfrm>
                            <a:off x="4105275" y="4816953"/>
                            <a:ext cx="933450" cy="892581"/>
                          </a:xfrm>
                          <a:custGeom>
                            <a:avLst/>
                            <a:gdLst>
                              <a:gd name="connsiteX0" fmla="*/ 0 w 933450"/>
                              <a:gd name="connsiteY0" fmla="*/ 0 h 885302"/>
                              <a:gd name="connsiteX1" fmla="*/ 933450 w 933450"/>
                              <a:gd name="connsiteY1" fmla="*/ 0 h 885302"/>
                              <a:gd name="connsiteX2" fmla="*/ 933450 w 933450"/>
                              <a:gd name="connsiteY2" fmla="*/ 885302 h 885302"/>
                              <a:gd name="connsiteX3" fmla="*/ 0 w 933450"/>
                              <a:gd name="connsiteY3" fmla="*/ 885302 h 885302"/>
                              <a:gd name="connsiteX4" fmla="*/ 0 w 933450"/>
                              <a:gd name="connsiteY4" fmla="*/ 0 h 885302"/>
                              <a:gd name="connsiteX0" fmla="*/ 0 w 933450"/>
                              <a:gd name="connsiteY0" fmla="*/ 0 h 909356"/>
                              <a:gd name="connsiteX1" fmla="*/ 933450 w 933450"/>
                              <a:gd name="connsiteY1" fmla="*/ 0 h 909356"/>
                              <a:gd name="connsiteX2" fmla="*/ 933450 w 933450"/>
                              <a:gd name="connsiteY2" fmla="*/ 885302 h 909356"/>
                              <a:gd name="connsiteX3" fmla="*/ 0 w 933450"/>
                              <a:gd name="connsiteY3" fmla="*/ 885302 h 909356"/>
                              <a:gd name="connsiteX4" fmla="*/ 0 w 933450"/>
                              <a:gd name="connsiteY4" fmla="*/ 0 h 909356"/>
                              <a:gd name="connsiteX0" fmla="*/ 0 w 933450"/>
                              <a:gd name="connsiteY0" fmla="*/ 0 h 928057"/>
                              <a:gd name="connsiteX1" fmla="*/ 933450 w 933450"/>
                              <a:gd name="connsiteY1" fmla="*/ 0 h 928057"/>
                              <a:gd name="connsiteX2" fmla="*/ 933450 w 933450"/>
                              <a:gd name="connsiteY2" fmla="*/ 885302 h 928057"/>
                              <a:gd name="connsiteX3" fmla="*/ 0 w 933450"/>
                              <a:gd name="connsiteY3" fmla="*/ 885302 h 928057"/>
                              <a:gd name="connsiteX4" fmla="*/ 0 w 933450"/>
                              <a:gd name="connsiteY4" fmla="*/ 0 h 928057"/>
                              <a:gd name="connsiteX0" fmla="*/ 0 w 933450"/>
                              <a:gd name="connsiteY0" fmla="*/ 0 h 940199"/>
                              <a:gd name="connsiteX1" fmla="*/ 933450 w 933450"/>
                              <a:gd name="connsiteY1" fmla="*/ 0 h 940199"/>
                              <a:gd name="connsiteX2" fmla="*/ 933450 w 933450"/>
                              <a:gd name="connsiteY2" fmla="*/ 885302 h 940199"/>
                              <a:gd name="connsiteX3" fmla="*/ 0 w 933450"/>
                              <a:gd name="connsiteY3" fmla="*/ 885302 h 940199"/>
                              <a:gd name="connsiteX4" fmla="*/ 0 w 933450"/>
                              <a:gd name="connsiteY4" fmla="*/ 0 h 940199"/>
                              <a:gd name="connsiteX0" fmla="*/ 0 w 933450"/>
                              <a:gd name="connsiteY0" fmla="*/ 0 h 946232"/>
                              <a:gd name="connsiteX1" fmla="*/ 933450 w 933450"/>
                              <a:gd name="connsiteY1" fmla="*/ 0 h 946232"/>
                              <a:gd name="connsiteX2" fmla="*/ 933450 w 933450"/>
                              <a:gd name="connsiteY2" fmla="*/ 885302 h 946232"/>
                              <a:gd name="connsiteX3" fmla="*/ 0 w 933450"/>
                              <a:gd name="connsiteY3" fmla="*/ 885302 h 946232"/>
                              <a:gd name="connsiteX4" fmla="*/ 0 w 933450"/>
                              <a:gd name="connsiteY4" fmla="*/ 0 h 946232"/>
                              <a:gd name="connsiteX0" fmla="*/ 0 w 933450"/>
                              <a:gd name="connsiteY0" fmla="*/ 0 h 949554"/>
                              <a:gd name="connsiteX1" fmla="*/ 933450 w 933450"/>
                              <a:gd name="connsiteY1" fmla="*/ 0 h 949554"/>
                              <a:gd name="connsiteX2" fmla="*/ 933450 w 933450"/>
                              <a:gd name="connsiteY2" fmla="*/ 885302 h 949554"/>
                              <a:gd name="connsiteX3" fmla="*/ 0 w 933450"/>
                              <a:gd name="connsiteY3" fmla="*/ 885302 h 949554"/>
                              <a:gd name="connsiteX4" fmla="*/ 0 w 933450"/>
                              <a:gd name="connsiteY4" fmla="*/ 0 h 949554"/>
                              <a:gd name="connsiteX0" fmla="*/ 0 w 933450"/>
                              <a:gd name="connsiteY0" fmla="*/ 0 h 952637"/>
                              <a:gd name="connsiteX1" fmla="*/ 933450 w 933450"/>
                              <a:gd name="connsiteY1" fmla="*/ 0 h 952637"/>
                              <a:gd name="connsiteX2" fmla="*/ 933450 w 933450"/>
                              <a:gd name="connsiteY2" fmla="*/ 885302 h 952637"/>
                              <a:gd name="connsiteX3" fmla="*/ 0 w 933450"/>
                              <a:gd name="connsiteY3" fmla="*/ 885302 h 952637"/>
                              <a:gd name="connsiteX4" fmla="*/ 0 w 933450"/>
                              <a:gd name="connsiteY4" fmla="*/ 0 h 952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0" h="952637">
                                <a:moveTo>
                                  <a:pt x="0" y="0"/>
                                </a:moveTo>
                                <a:lnTo>
                                  <a:pt x="933450" y="0"/>
                                </a:lnTo>
                                <a:lnTo>
                                  <a:pt x="933450" y="885302"/>
                                </a:lnTo>
                                <a:cubicBezTo>
                                  <a:pt x="830248" y="970760"/>
                                  <a:pt x="108899" y="979305"/>
                                  <a:pt x="0" y="885302"/>
                                </a:cubicBezTo>
                                <a:lnTo>
                                  <a:pt x="0" y="0"/>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89" name="Group 31"/>
                        <p:cNvGrpSpPr/>
                        <p:nvPr/>
                      </p:nvGrpSpPr>
                      <p:grpSpPr>
                        <a:xfrm>
                          <a:off x="703805" y="2144245"/>
                          <a:ext cx="3642078" cy="2518950"/>
                          <a:chOff x="1238250" y="1434779"/>
                          <a:chExt cx="6667501" cy="4051875"/>
                        </a:xfrm>
                      </p:grpSpPr>
                      <p:sp>
                        <p:nvSpPr>
                          <p:cNvPr id="90" name="Rounded Rectangle 89"/>
                          <p:cNvSpPr/>
                          <p:nvPr/>
                        </p:nvSpPr>
                        <p:spPr>
                          <a:xfrm>
                            <a:off x="1238250" y="1443536"/>
                            <a:ext cx="6667501" cy="4043118"/>
                          </a:xfrm>
                          <a:prstGeom prst="roundRect">
                            <a:avLst>
                              <a:gd name="adj" fmla="val 2200"/>
                            </a:avLst>
                          </a:prstGeom>
                          <a:solidFill>
                            <a:srgbClr val="59595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1" name="Rounded Rectangle 90"/>
                          <p:cNvSpPr/>
                          <p:nvPr/>
                        </p:nvSpPr>
                        <p:spPr>
                          <a:xfrm>
                            <a:off x="1245446" y="1434779"/>
                            <a:ext cx="6648450" cy="4000500"/>
                          </a:xfrm>
                          <a:prstGeom prst="roundRect">
                            <a:avLst>
                              <a:gd name="adj" fmla="val 2139"/>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2" name="Rounded Rectangle 91"/>
                          <p:cNvSpPr/>
                          <p:nvPr/>
                        </p:nvSpPr>
                        <p:spPr>
                          <a:xfrm>
                            <a:off x="1419820" y="1590909"/>
                            <a:ext cx="6299704" cy="3688242"/>
                          </a:xfrm>
                          <a:prstGeom prst="roundRect">
                            <a:avLst>
                              <a:gd name="adj" fmla="val 4611"/>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3D5558"/>
                              </a:solidFill>
                              <a:latin typeface="Arial" panose="020B0604020202020204" pitchFamily="34" charset="0"/>
                              <a:cs typeface="Arial" panose="020B0604020202020204" pitchFamily="34" charset="0"/>
                            </a:endParaRPr>
                          </a:p>
                        </p:txBody>
                      </p:sp>
                    </p:grpSp>
                  </p:grpSp>
                  <p:sp>
                    <p:nvSpPr>
                      <p:cNvPr id="87" name="Freeform 86"/>
                      <p:cNvSpPr/>
                      <p:nvPr/>
                    </p:nvSpPr>
                    <p:spPr>
                      <a:xfrm flipH="1">
                        <a:off x="3704744" y="3601736"/>
                        <a:ext cx="241268" cy="240150"/>
                      </a:xfrm>
                      <a:custGeom>
                        <a:avLst/>
                        <a:gdLst>
                          <a:gd name="connsiteX0" fmla="*/ 20651 w 174279"/>
                          <a:gd name="connsiteY0" fmla="*/ 142545 h 173470"/>
                          <a:gd name="connsiteX1" fmla="*/ 22755 w 174279"/>
                          <a:gd name="connsiteY1" fmla="*/ 144648 h 173470"/>
                          <a:gd name="connsiteX2" fmla="*/ 20651 w 174279"/>
                          <a:gd name="connsiteY2" fmla="*/ 146752 h 173470"/>
                          <a:gd name="connsiteX3" fmla="*/ 14561 w 174279"/>
                          <a:gd name="connsiteY3" fmla="*/ 146752 h 173470"/>
                          <a:gd name="connsiteX4" fmla="*/ 12457 w 174279"/>
                          <a:gd name="connsiteY4" fmla="*/ 144648 h 173470"/>
                          <a:gd name="connsiteX5" fmla="*/ 14561 w 174279"/>
                          <a:gd name="connsiteY5" fmla="*/ 142545 h 173470"/>
                          <a:gd name="connsiteX6" fmla="*/ 36237 w 174279"/>
                          <a:gd name="connsiteY6" fmla="*/ 142545 h 173470"/>
                          <a:gd name="connsiteX7" fmla="*/ 38340 w 174279"/>
                          <a:gd name="connsiteY7" fmla="*/ 144648 h 173470"/>
                          <a:gd name="connsiteX8" fmla="*/ 36237 w 174279"/>
                          <a:gd name="connsiteY8" fmla="*/ 146752 h 173470"/>
                          <a:gd name="connsiteX9" fmla="*/ 30146 w 174279"/>
                          <a:gd name="connsiteY9" fmla="*/ 146752 h 173470"/>
                          <a:gd name="connsiteX10" fmla="*/ 28043 w 174279"/>
                          <a:gd name="connsiteY10" fmla="*/ 144648 h 173470"/>
                          <a:gd name="connsiteX11" fmla="*/ 30146 w 174279"/>
                          <a:gd name="connsiteY11" fmla="*/ 142545 h 173470"/>
                          <a:gd name="connsiteX12" fmla="*/ 18023 w 174279"/>
                          <a:gd name="connsiteY12" fmla="*/ 115396 h 173470"/>
                          <a:gd name="connsiteX13" fmla="*/ 22557 w 174279"/>
                          <a:gd name="connsiteY13" fmla="*/ 119929 h 173470"/>
                          <a:gd name="connsiteX14" fmla="*/ 18023 w 174279"/>
                          <a:gd name="connsiteY14" fmla="*/ 124463 h 173470"/>
                          <a:gd name="connsiteX15" fmla="*/ 13490 w 174279"/>
                          <a:gd name="connsiteY15" fmla="*/ 119929 h 173470"/>
                          <a:gd name="connsiteX16" fmla="*/ 18023 w 174279"/>
                          <a:gd name="connsiteY16" fmla="*/ 115396 h 173470"/>
                          <a:gd name="connsiteX17" fmla="*/ 32774 w 174279"/>
                          <a:gd name="connsiteY17" fmla="*/ 115396 h 173470"/>
                          <a:gd name="connsiteX18" fmla="*/ 37308 w 174279"/>
                          <a:gd name="connsiteY18" fmla="*/ 119929 h 173470"/>
                          <a:gd name="connsiteX19" fmla="*/ 32774 w 174279"/>
                          <a:gd name="connsiteY19" fmla="*/ 124463 h 173470"/>
                          <a:gd name="connsiteX20" fmla="*/ 28240 w 174279"/>
                          <a:gd name="connsiteY20" fmla="*/ 119929 h 173470"/>
                          <a:gd name="connsiteX21" fmla="*/ 32774 w 174279"/>
                          <a:gd name="connsiteY21" fmla="*/ 115396 h 173470"/>
                          <a:gd name="connsiteX22" fmla="*/ 15953 w 174279"/>
                          <a:gd name="connsiteY22" fmla="*/ 103627 h 173470"/>
                          <a:gd name="connsiteX23" fmla="*/ 18247 w 174279"/>
                          <a:gd name="connsiteY23" fmla="*/ 105944 h 173470"/>
                          <a:gd name="connsiteX24" fmla="*/ 15953 w 174279"/>
                          <a:gd name="connsiteY24" fmla="*/ 108261 h 173470"/>
                          <a:gd name="connsiteX25" fmla="*/ 13660 w 174279"/>
                          <a:gd name="connsiteY25" fmla="*/ 105944 h 173470"/>
                          <a:gd name="connsiteX26" fmla="*/ 15953 w 174279"/>
                          <a:gd name="connsiteY26" fmla="*/ 103627 h 173470"/>
                          <a:gd name="connsiteX27" fmla="*/ 25399 w 174279"/>
                          <a:gd name="connsiteY27" fmla="*/ 103627 h 173470"/>
                          <a:gd name="connsiteX28" fmla="*/ 27692 w 174279"/>
                          <a:gd name="connsiteY28" fmla="*/ 105944 h 173470"/>
                          <a:gd name="connsiteX29" fmla="*/ 25399 w 174279"/>
                          <a:gd name="connsiteY29" fmla="*/ 108261 h 173470"/>
                          <a:gd name="connsiteX30" fmla="*/ 23105 w 174279"/>
                          <a:gd name="connsiteY30" fmla="*/ 105944 h 173470"/>
                          <a:gd name="connsiteX31" fmla="*/ 25399 w 174279"/>
                          <a:gd name="connsiteY31" fmla="*/ 103627 h 173470"/>
                          <a:gd name="connsiteX32" fmla="*/ 34844 w 174279"/>
                          <a:gd name="connsiteY32" fmla="*/ 103627 h 173470"/>
                          <a:gd name="connsiteX33" fmla="*/ 37138 w 174279"/>
                          <a:gd name="connsiteY33" fmla="*/ 105944 h 173470"/>
                          <a:gd name="connsiteX34" fmla="*/ 34844 w 174279"/>
                          <a:gd name="connsiteY34" fmla="*/ 108261 h 173470"/>
                          <a:gd name="connsiteX35" fmla="*/ 32550 w 174279"/>
                          <a:gd name="connsiteY35" fmla="*/ 105944 h 173470"/>
                          <a:gd name="connsiteX36" fmla="*/ 34844 w 174279"/>
                          <a:gd name="connsiteY36" fmla="*/ 103627 h 173470"/>
                          <a:gd name="connsiteX37" fmla="*/ 25399 w 174279"/>
                          <a:gd name="connsiteY37" fmla="*/ 76849 h 173470"/>
                          <a:gd name="connsiteX38" fmla="*/ 35220 w 174279"/>
                          <a:gd name="connsiteY38" fmla="*/ 86671 h 173470"/>
                          <a:gd name="connsiteX39" fmla="*/ 25399 w 174279"/>
                          <a:gd name="connsiteY39" fmla="*/ 96492 h 173470"/>
                          <a:gd name="connsiteX40" fmla="*/ 15577 w 174279"/>
                          <a:gd name="connsiteY40" fmla="*/ 86671 h 173470"/>
                          <a:gd name="connsiteX41" fmla="*/ 25399 w 174279"/>
                          <a:gd name="connsiteY41" fmla="*/ 76849 h 173470"/>
                          <a:gd name="connsiteX42" fmla="*/ 139991 w 174279"/>
                          <a:gd name="connsiteY42" fmla="*/ 67850 h 173470"/>
                          <a:gd name="connsiteX43" fmla="*/ 155716 w 174279"/>
                          <a:gd name="connsiteY43" fmla="*/ 83575 h 173470"/>
                          <a:gd name="connsiteX44" fmla="*/ 155716 w 174279"/>
                          <a:gd name="connsiteY44" fmla="*/ 146473 h 173470"/>
                          <a:gd name="connsiteX45" fmla="*/ 139991 w 174279"/>
                          <a:gd name="connsiteY45" fmla="*/ 162198 h 173470"/>
                          <a:gd name="connsiteX46" fmla="*/ 59976 w 174279"/>
                          <a:gd name="connsiteY46" fmla="*/ 162198 h 173470"/>
                          <a:gd name="connsiteX47" fmla="*/ 44251 w 174279"/>
                          <a:gd name="connsiteY47" fmla="*/ 146473 h 173470"/>
                          <a:gd name="connsiteX48" fmla="*/ 44251 w 174279"/>
                          <a:gd name="connsiteY48" fmla="*/ 83575 h 173470"/>
                          <a:gd name="connsiteX49" fmla="*/ 59976 w 174279"/>
                          <a:gd name="connsiteY49" fmla="*/ 67850 h 173470"/>
                          <a:gd name="connsiteX50" fmla="*/ 149591 w 174279"/>
                          <a:gd name="connsiteY50" fmla="*/ 56568 h 173470"/>
                          <a:gd name="connsiteX51" fmla="*/ 24493 w 174279"/>
                          <a:gd name="connsiteY51" fmla="*/ 56568 h 173470"/>
                          <a:gd name="connsiteX52" fmla="*/ 5009 w 174279"/>
                          <a:gd name="connsiteY52" fmla="*/ 76052 h 173470"/>
                          <a:gd name="connsiteX53" fmla="*/ 5009 w 174279"/>
                          <a:gd name="connsiteY53" fmla="*/ 153986 h 173470"/>
                          <a:gd name="connsiteX54" fmla="*/ 24493 w 174279"/>
                          <a:gd name="connsiteY54" fmla="*/ 173470 h 173470"/>
                          <a:gd name="connsiteX55" fmla="*/ 149591 w 174279"/>
                          <a:gd name="connsiteY55" fmla="*/ 173470 h 173470"/>
                          <a:gd name="connsiteX56" fmla="*/ 169075 w 174279"/>
                          <a:gd name="connsiteY56" fmla="*/ 153986 h 173470"/>
                          <a:gd name="connsiteX57" fmla="*/ 169075 w 174279"/>
                          <a:gd name="connsiteY57" fmla="*/ 76052 h 173470"/>
                          <a:gd name="connsiteX58" fmla="*/ 149591 w 174279"/>
                          <a:gd name="connsiteY58" fmla="*/ 56568 h 173470"/>
                          <a:gd name="connsiteX59" fmla="*/ 170754 w 174279"/>
                          <a:gd name="connsiteY59" fmla="*/ 0 h 173470"/>
                          <a:gd name="connsiteX60" fmla="*/ 167506 w 174279"/>
                          <a:gd name="connsiteY60" fmla="*/ 2153 h 173470"/>
                          <a:gd name="connsiteX61" fmla="*/ 167230 w 174279"/>
                          <a:gd name="connsiteY61" fmla="*/ 3520 h 173470"/>
                          <a:gd name="connsiteX62" fmla="*/ 92460 w 174279"/>
                          <a:gd name="connsiteY62" fmla="*/ 41404 h 173470"/>
                          <a:gd name="connsiteX63" fmla="*/ 92306 w 174279"/>
                          <a:gd name="connsiteY63" fmla="*/ 41308 h 173470"/>
                          <a:gd name="connsiteX64" fmla="*/ 87652 w 174279"/>
                          <a:gd name="connsiteY64" fmla="*/ 40250 h 173470"/>
                          <a:gd name="connsiteX65" fmla="*/ 82998 w 174279"/>
                          <a:gd name="connsiteY65" fmla="*/ 41308 h 173470"/>
                          <a:gd name="connsiteX66" fmla="*/ 82385 w 174279"/>
                          <a:gd name="connsiteY66" fmla="*/ 41691 h 173470"/>
                          <a:gd name="connsiteX67" fmla="*/ 7049 w 174279"/>
                          <a:gd name="connsiteY67" fmla="*/ 3520 h 173470"/>
                          <a:gd name="connsiteX68" fmla="*/ 6773 w 174279"/>
                          <a:gd name="connsiteY68" fmla="*/ 2153 h 173470"/>
                          <a:gd name="connsiteX69" fmla="*/ 3525 w 174279"/>
                          <a:gd name="connsiteY69" fmla="*/ 0 h 173470"/>
                          <a:gd name="connsiteX70" fmla="*/ 0 w 174279"/>
                          <a:gd name="connsiteY70" fmla="*/ 3525 h 173470"/>
                          <a:gd name="connsiteX71" fmla="*/ 3525 w 174279"/>
                          <a:gd name="connsiteY71" fmla="*/ 7050 h 173470"/>
                          <a:gd name="connsiteX72" fmla="*/ 4897 w 174279"/>
                          <a:gd name="connsiteY72" fmla="*/ 6773 h 173470"/>
                          <a:gd name="connsiteX73" fmla="*/ 5321 w 174279"/>
                          <a:gd name="connsiteY73" fmla="*/ 6487 h 173470"/>
                          <a:gd name="connsiteX74" fmla="*/ 79471 w 174279"/>
                          <a:gd name="connsiteY74" fmla="*/ 44056 h 173470"/>
                          <a:gd name="connsiteX75" fmla="*/ 79369 w 174279"/>
                          <a:gd name="connsiteY75" fmla="*/ 44156 h 173470"/>
                          <a:gd name="connsiteX76" fmla="*/ 78455 w 174279"/>
                          <a:gd name="connsiteY76" fmla="*/ 45662 h 173470"/>
                          <a:gd name="connsiteX77" fmla="*/ 68465 w 174279"/>
                          <a:gd name="connsiteY77" fmla="*/ 45662 h 173470"/>
                          <a:gd name="connsiteX78" fmla="*/ 68465 w 174279"/>
                          <a:gd name="connsiteY78" fmla="*/ 54408 h 173470"/>
                          <a:gd name="connsiteX79" fmla="*/ 106839 w 174279"/>
                          <a:gd name="connsiteY79" fmla="*/ 54408 h 173470"/>
                          <a:gd name="connsiteX80" fmla="*/ 106839 w 174279"/>
                          <a:gd name="connsiteY80" fmla="*/ 45662 h 173470"/>
                          <a:gd name="connsiteX81" fmla="*/ 96849 w 174279"/>
                          <a:gd name="connsiteY81" fmla="*/ 45662 h 173470"/>
                          <a:gd name="connsiteX82" fmla="*/ 95935 w 174279"/>
                          <a:gd name="connsiteY82" fmla="*/ 44156 h 173470"/>
                          <a:gd name="connsiteX83" fmla="*/ 95483 w 174279"/>
                          <a:gd name="connsiteY83" fmla="*/ 43715 h 173470"/>
                          <a:gd name="connsiteX84" fmla="*/ 168958 w 174279"/>
                          <a:gd name="connsiteY84" fmla="*/ 6487 h 173470"/>
                          <a:gd name="connsiteX85" fmla="*/ 169382 w 174279"/>
                          <a:gd name="connsiteY85" fmla="*/ 6773 h 173470"/>
                          <a:gd name="connsiteX86" fmla="*/ 170754 w 174279"/>
                          <a:gd name="connsiteY86" fmla="*/ 7050 h 173470"/>
                          <a:gd name="connsiteX87" fmla="*/ 174279 w 174279"/>
                          <a:gd name="connsiteY87" fmla="*/ 3525 h 173470"/>
                          <a:gd name="connsiteX88" fmla="*/ 170754 w 174279"/>
                          <a:gd name="connsiteY88" fmla="*/ 0 h 173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74279" h="173470">
                            <a:moveTo>
                              <a:pt x="20651" y="142545"/>
                            </a:moveTo>
                            <a:cubicBezTo>
                              <a:pt x="21813" y="142545"/>
                              <a:pt x="22755" y="143486"/>
                              <a:pt x="22755" y="144648"/>
                            </a:cubicBezTo>
                            <a:cubicBezTo>
                              <a:pt x="22755" y="145810"/>
                              <a:pt x="21813" y="146752"/>
                              <a:pt x="20651" y="146752"/>
                            </a:cubicBezTo>
                            <a:lnTo>
                              <a:pt x="14561" y="146752"/>
                            </a:lnTo>
                            <a:cubicBezTo>
                              <a:pt x="13399" y="146752"/>
                              <a:pt x="12457" y="145810"/>
                              <a:pt x="12457" y="144648"/>
                            </a:cubicBezTo>
                            <a:cubicBezTo>
                              <a:pt x="12457" y="143486"/>
                              <a:pt x="13399" y="142545"/>
                              <a:pt x="14561" y="142545"/>
                            </a:cubicBezTo>
                            <a:close/>
                            <a:moveTo>
                              <a:pt x="36237" y="142545"/>
                            </a:moveTo>
                            <a:cubicBezTo>
                              <a:pt x="37398" y="142545"/>
                              <a:pt x="38340" y="143486"/>
                              <a:pt x="38340" y="144648"/>
                            </a:cubicBezTo>
                            <a:cubicBezTo>
                              <a:pt x="38340" y="145810"/>
                              <a:pt x="37398" y="146752"/>
                              <a:pt x="36237" y="146752"/>
                            </a:cubicBezTo>
                            <a:lnTo>
                              <a:pt x="30146" y="146752"/>
                            </a:lnTo>
                            <a:cubicBezTo>
                              <a:pt x="28984" y="146752"/>
                              <a:pt x="28043" y="145810"/>
                              <a:pt x="28043" y="144648"/>
                            </a:cubicBezTo>
                            <a:cubicBezTo>
                              <a:pt x="28043" y="143486"/>
                              <a:pt x="28984" y="142545"/>
                              <a:pt x="30146" y="142545"/>
                            </a:cubicBezTo>
                            <a:close/>
                            <a:moveTo>
                              <a:pt x="18023" y="115396"/>
                            </a:moveTo>
                            <a:cubicBezTo>
                              <a:pt x="20527" y="115396"/>
                              <a:pt x="22557" y="117425"/>
                              <a:pt x="22557" y="119929"/>
                            </a:cubicBezTo>
                            <a:cubicBezTo>
                              <a:pt x="22557" y="122433"/>
                              <a:pt x="20527" y="124463"/>
                              <a:pt x="18023" y="124463"/>
                            </a:cubicBezTo>
                            <a:cubicBezTo>
                              <a:pt x="15519" y="124463"/>
                              <a:pt x="13490" y="122433"/>
                              <a:pt x="13490" y="119929"/>
                            </a:cubicBezTo>
                            <a:cubicBezTo>
                              <a:pt x="13490" y="117425"/>
                              <a:pt x="15519" y="115396"/>
                              <a:pt x="18023" y="115396"/>
                            </a:cubicBezTo>
                            <a:close/>
                            <a:moveTo>
                              <a:pt x="32774" y="115396"/>
                            </a:moveTo>
                            <a:cubicBezTo>
                              <a:pt x="35278" y="115396"/>
                              <a:pt x="37308" y="117425"/>
                              <a:pt x="37308" y="119929"/>
                            </a:cubicBezTo>
                            <a:cubicBezTo>
                              <a:pt x="37308" y="122433"/>
                              <a:pt x="35278" y="124463"/>
                              <a:pt x="32774" y="124463"/>
                            </a:cubicBezTo>
                            <a:cubicBezTo>
                              <a:pt x="30270" y="124463"/>
                              <a:pt x="28240" y="122433"/>
                              <a:pt x="28240" y="119929"/>
                            </a:cubicBezTo>
                            <a:cubicBezTo>
                              <a:pt x="28240" y="117425"/>
                              <a:pt x="30270" y="115396"/>
                              <a:pt x="32774" y="115396"/>
                            </a:cubicBezTo>
                            <a:close/>
                            <a:moveTo>
                              <a:pt x="15953" y="103627"/>
                            </a:moveTo>
                            <a:cubicBezTo>
                              <a:pt x="17220" y="103627"/>
                              <a:pt x="18247" y="104664"/>
                              <a:pt x="18247" y="105944"/>
                            </a:cubicBezTo>
                            <a:cubicBezTo>
                              <a:pt x="18247" y="107223"/>
                              <a:pt x="17220" y="108261"/>
                              <a:pt x="15953" y="108261"/>
                            </a:cubicBezTo>
                            <a:cubicBezTo>
                              <a:pt x="14687" y="108261"/>
                              <a:pt x="13660" y="107223"/>
                              <a:pt x="13660" y="105944"/>
                            </a:cubicBezTo>
                            <a:cubicBezTo>
                              <a:pt x="13660" y="104664"/>
                              <a:pt x="14687" y="103627"/>
                              <a:pt x="15953" y="103627"/>
                            </a:cubicBezTo>
                            <a:close/>
                            <a:moveTo>
                              <a:pt x="25399" y="103627"/>
                            </a:moveTo>
                            <a:cubicBezTo>
                              <a:pt x="26665" y="103627"/>
                              <a:pt x="27692" y="104664"/>
                              <a:pt x="27692" y="105944"/>
                            </a:cubicBezTo>
                            <a:cubicBezTo>
                              <a:pt x="27692" y="107223"/>
                              <a:pt x="26665" y="108261"/>
                              <a:pt x="25399" y="108261"/>
                            </a:cubicBezTo>
                            <a:cubicBezTo>
                              <a:pt x="24132" y="108261"/>
                              <a:pt x="23105" y="107223"/>
                              <a:pt x="23105" y="105944"/>
                            </a:cubicBezTo>
                            <a:cubicBezTo>
                              <a:pt x="23105" y="104664"/>
                              <a:pt x="24132" y="103627"/>
                              <a:pt x="25399" y="103627"/>
                            </a:cubicBezTo>
                            <a:close/>
                            <a:moveTo>
                              <a:pt x="34844" y="103627"/>
                            </a:moveTo>
                            <a:cubicBezTo>
                              <a:pt x="36111" y="103627"/>
                              <a:pt x="37138" y="104664"/>
                              <a:pt x="37138" y="105944"/>
                            </a:cubicBezTo>
                            <a:cubicBezTo>
                              <a:pt x="37138" y="107223"/>
                              <a:pt x="36111" y="108261"/>
                              <a:pt x="34844" y="108261"/>
                            </a:cubicBezTo>
                            <a:cubicBezTo>
                              <a:pt x="33577" y="108261"/>
                              <a:pt x="32550" y="107223"/>
                              <a:pt x="32550" y="105944"/>
                            </a:cubicBezTo>
                            <a:cubicBezTo>
                              <a:pt x="32550" y="104664"/>
                              <a:pt x="33577" y="103627"/>
                              <a:pt x="34844" y="103627"/>
                            </a:cubicBezTo>
                            <a:close/>
                            <a:moveTo>
                              <a:pt x="25399" y="76849"/>
                            </a:moveTo>
                            <a:cubicBezTo>
                              <a:pt x="30823" y="76849"/>
                              <a:pt x="35220" y="81246"/>
                              <a:pt x="35220" y="86671"/>
                            </a:cubicBezTo>
                            <a:cubicBezTo>
                              <a:pt x="35220" y="92095"/>
                              <a:pt x="30823" y="96492"/>
                              <a:pt x="25399" y="96492"/>
                            </a:cubicBezTo>
                            <a:cubicBezTo>
                              <a:pt x="19974" y="96492"/>
                              <a:pt x="15577" y="92095"/>
                              <a:pt x="15577" y="86671"/>
                            </a:cubicBezTo>
                            <a:cubicBezTo>
                              <a:pt x="15577" y="81246"/>
                              <a:pt x="19974" y="76849"/>
                              <a:pt x="25399" y="76849"/>
                            </a:cubicBezTo>
                            <a:close/>
                            <a:moveTo>
                              <a:pt x="139991" y="67850"/>
                            </a:moveTo>
                            <a:cubicBezTo>
                              <a:pt x="148676" y="67850"/>
                              <a:pt x="155716" y="74890"/>
                              <a:pt x="155716" y="83575"/>
                            </a:cubicBezTo>
                            <a:lnTo>
                              <a:pt x="155716" y="146473"/>
                            </a:lnTo>
                            <a:cubicBezTo>
                              <a:pt x="155716" y="155158"/>
                              <a:pt x="148676" y="162198"/>
                              <a:pt x="139991" y="162198"/>
                            </a:cubicBezTo>
                            <a:lnTo>
                              <a:pt x="59976" y="162198"/>
                            </a:lnTo>
                            <a:cubicBezTo>
                              <a:pt x="51292" y="162198"/>
                              <a:pt x="44251" y="155158"/>
                              <a:pt x="44251" y="146473"/>
                            </a:cubicBezTo>
                            <a:lnTo>
                              <a:pt x="44251" y="83575"/>
                            </a:lnTo>
                            <a:cubicBezTo>
                              <a:pt x="44251" y="74890"/>
                              <a:pt x="51292" y="67850"/>
                              <a:pt x="59976" y="67850"/>
                            </a:cubicBezTo>
                            <a:close/>
                            <a:moveTo>
                              <a:pt x="149591" y="56568"/>
                            </a:moveTo>
                            <a:lnTo>
                              <a:pt x="24493" y="56568"/>
                            </a:lnTo>
                            <a:cubicBezTo>
                              <a:pt x="13732" y="56568"/>
                              <a:pt x="5009" y="65291"/>
                              <a:pt x="5009" y="76052"/>
                            </a:cubicBezTo>
                            <a:lnTo>
                              <a:pt x="5009" y="153986"/>
                            </a:lnTo>
                            <a:cubicBezTo>
                              <a:pt x="5009" y="164747"/>
                              <a:pt x="13732" y="173470"/>
                              <a:pt x="24493" y="173470"/>
                            </a:cubicBezTo>
                            <a:lnTo>
                              <a:pt x="149591" y="173470"/>
                            </a:lnTo>
                            <a:cubicBezTo>
                              <a:pt x="160352" y="173470"/>
                              <a:pt x="169075" y="164747"/>
                              <a:pt x="169075" y="153986"/>
                            </a:cubicBezTo>
                            <a:lnTo>
                              <a:pt x="169075" y="76052"/>
                            </a:lnTo>
                            <a:cubicBezTo>
                              <a:pt x="169075" y="65291"/>
                              <a:pt x="160352" y="56568"/>
                              <a:pt x="149591" y="56568"/>
                            </a:cubicBezTo>
                            <a:close/>
                            <a:moveTo>
                              <a:pt x="170754" y="0"/>
                            </a:moveTo>
                            <a:cubicBezTo>
                              <a:pt x="169294" y="0"/>
                              <a:pt x="168042" y="888"/>
                              <a:pt x="167506" y="2153"/>
                            </a:cubicBezTo>
                            <a:lnTo>
                              <a:pt x="167230" y="3520"/>
                            </a:lnTo>
                            <a:lnTo>
                              <a:pt x="92460" y="41404"/>
                            </a:lnTo>
                            <a:lnTo>
                              <a:pt x="92306" y="41308"/>
                            </a:lnTo>
                            <a:cubicBezTo>
                              <a:pt x="90898" y="40630"/>
                              <a:pt x="89319" y="40250"/>
                              <a:pt x="87652" y="40250"/>
                            </a:cubicBezTo>
                            <a:cubicBezTo>
                              <a:pt x="85985" y="40250"/>
                              <a:pt x="84406" y="40630"/>
                              <a:pt x="82998" y="41308"/>
                            </a:cubicBezTo>
                            <a:lnTo>
                              <a:pt x="82385" y="41691"/>
                            </a:lnTo>
                            <a:lnTo>
                              <a:pt x="7049" y="3520"/>
                            </a:lnTo>
                            <a:lnTo>
                              <a:pt x="6773" y="2153"/>
                            </a:lnTo>
                            <a:cubicBezTo>
                              <a:pt x="6238" y="888"/>
                              <a:pt x="4985" y="0"/>
                              <a:pt x="3525" y="0"/>
                            </a:cubicBezTo>
                            <a:cubicBezTo>
                              <a:pt x="1578" y="0"/>
                              <a:pt x="0" y="1578"/>
                              <a:pt x="0" y="3525"/>
                            </a:cubicBezTo>
                            <a:cubicBezTo>
                              <a:pt x="0" y="5472"/>
                              <a:pt x="1578" y="7050"/>
                              <a:pt x="3525" y="7050"/>
                            </a:cubicBezTo>
                            <a:cubicBezTo>
                              <a:pt x="4012" y="7050"/>
                              <a:pt x="4475" y="6951"/>
                              <a:pt x="4897" y="6773"/>
                            </a:cubicBezTo>
                            <a:lnTo>
                              <a:pt x="5321" y="6487"/>
                            </a:lnTo>
                            <a:lnTo>
                              <a:pt x="79471" y="44056"/>
                            </a:lnTo>
                            <a:lnTo>
                              <a:pt x="79369" y="44156"/>
                            </a:lnTo>
                            <a:lnTo>
                              <a:pt x="78455" y="45662"/>
                            </a:lnTo>
                            <a:lnTo>
                              <a:pt x="68465" y="45662"/>
                            </a:lnTo>
                            <a:lnTo>
                              <a:pt x="68465" y="54408"/>
                            </a:lnTo>
                            <a:lnTo>
                              <a:pt x="106839" y="54408"/>
                            </a:lnTo>
                            <a:lnTo>
                              <a:pt x="106839" y="45662"/>
                            </a:lnTo>
                            <a:lnTo>
                              <a:pt x="96849" y="45662"/>
                            </a:lnTo>
                            <a:lnTo>
                              <a:pt x="95935" y="44156"/>
                            </a:lnTo>
                            <a:lnTo>
                              <a:pt x="95483" y="43715"/>
                            </a:lnTo>
                            <a:lnTo>
                              <a:pt x="168958" y="6487"/>
                            </a:lnTo>
                            <a:lnTo>
                              <a:pt x="169382" y="6773"/>
                            </a:lnTo>
                            <a:cubicBezTo>
                              <a:pt x="169804" y="6951"/>
                              <a:pt x="170268" y="7050"/>
                              <a:pt x="170754" y="7050"/>
                            </a:cubicBezTo>
                            <a:cubicBezTo>
                              <a:pt x="172701" y="7050"/>
                              <a:pt x="174279" y="5472"/>
                              <a:pt x="174279" y="3525"/>
                            </a:cubicBezTo>
                            <a:cubicBezTo>
                              <a:pt x="174279" y="1578"/>
                              <a:pt x="172701" y="0"/>
                              <a:pt x="170754" y="0"/>
                            </a:cubicBez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rgbClr val="91A371"/>
                            </a:solidFill>
                            <a:latin typeface="Arial" panose="020B0604020202020204" pitchFamily="34" charset="0"/>
                            <a:cs typeface="Arial" panose="020B0604020202020204" pitchFamily="34" charset="0"/>
                          </a:rPr>
                          <a:t>          </a:t>
                        </a:r>
                      </a:p>
                    </p:txBody>
                  </p:sp>
                </p:grpSp>
              </p:grpSp>
              <p:cxnSp>
                <p:nvCxnSpPr>
                  <p:cNvPr id="82" name="Straight Arrow Connector 81"/>
                  <p:cNvCxnSpPr/>
                  <p:nvPr/>
                </p:nvCxnSpPr>
                <p:spPr>
                  <a:xfrm flipH="1" flipV="1">
                    <a:off x="3748651" y="1787151"/>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rot="10800000" flipH="1" flipV="1">
                    <a:off x="3748651" y="3831696"/>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179" name="Group 178"/>
              <p:cNvGrpSpPr/>
              <p:nvPr/>
            </p:nvGrpSpPr>
            <p:grpSpPr>
              <a:xfrm>
                <a:off x="6995244" y="910072"/>
                <a:ext cx="4620353" cy="5272237"/>
                <a:chOff x="6995244" y="910072"/>
                <a:chExt cx="4620353" cy="5272237"/>
              </a:xfrm>
            </p:grpSpPr>
            <p:grpSp>
              <p:nvGrpSpPr>
                <p:cNvPr id="6" name="Group 5"/>
                <p:cNvGrpSpPr/>
                <p:nvPr/>
              </p:nvGrpSpPr>
              <p:grpSpPr>
                <a:xfrm>
                  <a:off x="8009837" y="910072"/>
                  <a:ext cx="1199328" cy="5272237"/>
                  <a:chOff x="7961227" y="910072"/>
                  <a:chExt cx="1199328" cy="5272237"/>
                </a:xfrm>
              </p:grpSpPr>
              <p:sp>
                <p:nvSpPr>
                  <p:cNvPr id="162" name="TextBox 161"/>
                  <p:cNvSpPr txBox="1"/>
                  <p:nvPr/>
                </p:nvSpPr>
                <p:spPr>
                  <a:xfrm>
                    <a:off x="8063929" y="910072"/>
                    <a:ext cx="993924" cy="646331"/>
                  </a:xfrm>
                  <a:prstGeom prst="rect">
                    <a:avLst/>
                  </a:prstGeom>
                  <a:noFill/>
                </p:spPr>
                <p:txBody>
                  <a:bodyPr wrap="square" rtlCol="0">
                    <a:spAutoFit/>
                  </a:bodyPr>
                  <a:lstStyle/>
                  <a:p>
                    <a:pPr algn="ctr"/>
                    <a:r>
                      <a:rPr lang="en-US" dirty="0" smtClean="0">
                        <a:solidFill>
                          <a:schemeClr val="tx1">
                            <a:lumMod val="50000"/>
                            <a:lumOff val="50000"/>
                          </a:schemeClr>
                        </a:solidFill>
                        <a:latin typeface="Arial" panose="020B0604020202020204" pitchFamily="34" charset="0"/>
                        <a:cs typeface="Arial" panose="020B0604020202020204" pitchFamily="34" charset="0"/>
                      </a:rPr>
                      <a:t>700 Billion </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54" name="TextBox 153"/>
                  <p:cNvSpPr txBox="1"/>
                  <p:nvPr/>
                </p:nvSpPr>
                <p:spPr>
                  <a:xfrm>
                    <a:off x="7961227" y="4612649"/>
                    <a:ext cx="1199328" cy="1569660"/>
                  </a:xfrm>
                  <a:prstGeom prst="rect">
                    <a:avLst/>
                  </a:prstGeom>
                  <a:noFill/>
                </p:spPr>
                <p:txBody>
                  <a:bodyPr wrap="square" rtlCol="0">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Total minutes spent on facebook each month</a:t>
                    </a:r>
                  </a:p>
                </p:txBody>
              </p:sp>
              <p:grpSp>
                <p:nvGrpSpPr>
                  <p:cNvPr id="65" name="Group 64"/>
                  <p:cNvGrpSpPr/>
                  <p:nvPr/>
                </p:nvGrpSpPr>
                <p:grpSpPr>
                  <a:xfrm>
                    <a:off x="8071399" y="2595034"/>
                    <a:ext cx="978984" cy="978984"/>
                    <a:chOff x="7859380" y="3294996"/>
                    <a:chExt cx="978984" cy="978984"/>
                  </a:xfrm>
                </p:grpSpPr>
                <p:sp>
                  <p:nvSpPr>
                    <p:cNvPr id="68" name="Oval 67"/>
                    <p:cNvSpPr/>
                    <p:nvPr/>
                  </p:nvSpPr>
                  <p:spPr>
                    <a:xfrm>
                      <a:off x="7859380" y="3294996"/>
                      <a:ext cx="978984" cy="978984"/>
                    </a:xfrm>
                    <a:prstGeom prst="ellipse">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69" name="Group 68"/>
                    <p:cNvGrpSpPr/>
                    <p:nvPr/>
                  </p:nvGrpSpPr>
                  <p:grpSpPr>
                    <a:xfrm>
                      <a:off x="8047475" y="3514985"/>
                      <a:ext cx="602794" cy="539006"/>
                      <a:chOff x="8047475" y="3514986"/>
                      <a:chExt cx="602794" cy="539006"/>
                    </a:xfrm>
                  </p:grpSpPr>
                  <p:grpSp>
                    <p:nvGrpSpPr>
                      <p:cNvPr id="70" name="Group 69"/>
                      <p:cNvGrpSpPr/>
                      <p:nvPr/>
                    </p:nvGrpSpPr>
                    <p:grpSpPr>
                      <a:xfrm flipH="1">
                        <a:off x="8047475" y="3514986"/>
                        <a:ext cx="602794" cy="539006"/>
                        <a:chOff x="703805" y="2144245"/>
                        <a:chExt cx="3642078" cy="3256672"/>
                      </a:xfrm>
                    </p:grpSpPr>
                    <p:grpSp>
                      <p:nvGrpSpPr>
                        <p:cNvPr id="72" name="Group 12"/>
                        <p:cNvGrpSpPr/>
                        <p:nvPr/>
                      </p:nvGrpSpPr>
                      <p:grpSpPr>
                        <a:xfrm>
                          <a:off x="1537407" y="4663204"/>
                          <a:ext cx="1973393" cy="737713"/>
                          <a:chOff x="2834847" y="4816953"/>
                          <a:chExt cx="3471704" cy="1186649"/>
                        </a:xfrm>
                      </p:grpSpPr>
                      <p:grpSp>
                        <p:nvGrpSpPr>
                          <p:cNvPr id="77" name="Group 9"/>
                          <p:cNvGrpSpPr/>
                          <p:nvPr/>
                        </p:nvGrpSpPr>
                        <p:grpSpPr>
                          <a:xfrm>
                            <a:off x="2834847" y="5239925"/>
                            <a:ext cx="3471704" cy="763677"/>
                            <a:chOff x="2834847" y="5239925"/>
                            <a:chExt cx="3471704" cy="763677"/>
                          </a:xfrm>
                        </p:grpSpPr>
                        <p:sp>
                          <p:nvSpPr>
                            <p:cNvPr id="79" name="Oval 78"/>
                            <p:cNvSpPr/>
                            <p:nvPr/>
                          </p:nvSpPr>
                          <p:spPr>
                            <a:xfrm>
                              <a:off x="2834847" y="5239925"/>
                              <a:ext cx="3471704" cy="763677"/>
                            </a:xfrm>
                            <a:prstGeom prst="ellipse">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80" name="Oval 79"/>
                            <p:cNvSpPr/>
                            <p:nvPr/>
                          </p:nvSpPr>
                          <p:spPr>
                            <a:xfrm>
                              <a:off x="4001446" y="5496475"/>
                              <a:ext cx="1143836" cy="250543"/>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78" name="Rectangle 8"/>
                          <p:cNvSpPr/>
                          <p:nvPr/>
                        </p:nvSpPr>
                        <p:spPr>
                          <a:xfrm>
                            <a:off x="4105275" y="4816953"/>
                            <a:ext cx="933450" cy="892581"/>
                          </a:xfrm>
                          <a:custGeom>
                            <a:avLst/>
                            <a:gdLst>
                              <a:gd name="connsiteX0" fmla="*/ 0 w 933450"/>
                              <a:gd name="connsiteY0" fmla="*/ 0 h 885302"/>
                              <a:gd name="connsiteX1" fmla="*/ 933450 w 933450"/>
                              <a:gd name="connsiteY1" fmla="*/ 0 h 885302"/>
                              <a:gd name="connsiteX2" fmla="*/ 933450 w 933450"/>
                              <a:gd name="connsiteY2" fmla="*/ 885302 h 885302"/>
                              <a:gd name="connsiteX3" fmla="*/ 0 w 933450"/>
                              <a:gd name="connsiteY3" fmla="*/ 885302 h 885302"/>
                              <a:gd name="connsiteX4" fmla="*/ 0 w 933450"/>
                              <a:gd name="connsiteY4" fmla="*/ 0 h 885302"/>
                              <a:gd name="connsiteX0" fmla="*/ 0 w 933450"/>
                              <a:gd name="connsiteY0" fmla="*/ 0 h 909356"/>
                              <a:gd name="connsiteX1" fmla="*/ 933450 w 933450"/>
                              <a:gd name="connsiteY1" fmla="*/ 0 h 909356"/>
                              <a:gd name="connsiteX2" fmla="*/ 933450 w 933450"/>
                              <a:gd name="connsiteY2" fmla="*/ 885302 h 909356"/>
                              <a:gd name="connsiteX3" fmla="*/ 0 w 933450"/>
                              <a:gd name="connsiteY3" fmla="*/ 885302 h 909356"/>
                              <a:gd name="connsiteX4" fmla="*/ 0 w 933450"/>
                              <a:gd name="connsiteY4" fmla="*/ 0 h 909356"/>
                              <a:gd name="connsiteX0" fmla="*/ 0 w 933450"/>
                              <a:gd name="connsiteY0" fmla="*/ 0 h 928057"/>
                              <a:gd name="connsiteX1" fmla="*/ 933450 w 933450"/>
                              <a:gd name="connsiteY1" fmla="*/ 0 h 928057"/>
                              <a:gd name="connsiteX2" fmla="*/ 933450 w 933450"/>
                              <a:gd name="connsiteY2" fmla="*/ 885302 h 928057"/>
                              <a:gd name="connsiteX3" fmla="*/ 0 w 933450"/>
                              <a:gd name="connsiteY3" fmla="*/ 885302 h 928057"/>
                              <a:gd name="connsiteX4" fmla="*/ 0 w 933450"/>
                              <a:gd name="connsiteY4" fmla="*/ 0 h 928057"/>
                              <a:gd name="connsiteX0" fmla="*/ 0 w 933450"/>
                              <a:gd name="connsiteY0" fmla="*/ 0 h 940199"/>
                              <a:gd name="connsiteX1" fmla="*/ 933450 w 933450"/>
                              <a:gd name="connsiteY1" fmla="*/ 0 h 940199"/>
                              <a:gd name="connsiteX2" fmla="*/ 933450 w 933450"/>
                              <a:gd name="connsiteY2" fmla="*/ 885302 h 940199"/>
                              <a:gd name="connsiteX3" fmla="*/ 0 w 933450"/>
                              <a:gd name="connsiteY3" fmla="*/ 885302 h 940199"/>
                              <a:gd name="connsiteX4" fmla="*/ 0 w 933450"/>
                              <a:gd name="connsiteY4" fmla="*/ 0 h 940199"/>
                              <a:gd name="connsiteX0" fmla="*/ 0 w 933450"/>
                              <a:gd name="connsiteY0" fmla="*/ 0 h 946232"/>
                              <a:gd name="connsiteX1" fmla="*/ 933450 w 933450"/>
                              <a:gd name="connsiteY1" fmla="*/ 0 h 946232"/>
                              <a:gd name="connsiteX2" fmla="*/ 933450 w 933450"/>
                              <a:gd name="connsiteY2" fmla="*/ 885302 h 946232"/>
                              <a:gd name="connsiteX3" fmla="*/ 0 w 933450"/>
                              <a:gd name="connsiteY3" fmla="*/ 885302 h 946232"/>
                              <a:gd name="connsiteX4" fmla="*/ 0 w 933450"/>
                              <a:gd name="connsiteY4" fmla="*/ 0 h 946232"/>
                              <a:gd name="connsiteX0" fmla="*/ 0 w 933450"/>
                              <a:gd name="connsiteY0" fmla="*/ 0 h 949554"/>
                              <a:gd name="connsiteX1" fmla="*/ 933450 w 933450"/>
                              <a:gd name="connsiteY1" fmla="*/ 0 h 949554"/>
                              <a:gd name="connsiteX2" fmla="*/ 933450 w 933450"/>
                              <a:gd name="connsiteY2" fmla="*/ 885302 h 949554"/>
                              <a:gd name="connsiteX3" fmla="*/ 0 w 933450"/>
                              <a:gd name="connsiteY3" fmla="*/ 885302 h 949554"/>
                              <a:gd name="connsiteX4" fmla="*/ 0 w 933450"/>
                              <a:gd name="connsiteY4" fmla="*/ 0 h 949554"/>
                              <a:gd name="connsiteX0" fmla="*/ 0 w 933450"/>
                              <a:gd name="connsiteY0" fmla="*/ 0 h 952637"/>
                              <a:gd name="connsiteX1" fmla="*/ 933450 w 933450"/>
                              <a:gd name="connsiteY1" fmla="*/ 0 h 952637"/>
                              <a:gd name="connsiteX2" fmla="*/ 933450 w 933450"/>
                              <a:gd name="connsiteY2" fmla="*/ 885302 h 952637"/>
                              <a:gd name="connsiteX3" fmla="*/ 0 w 933450"/>
                              <a:gd name="connsiteY3" fmla="*/ 885302 h 952637"/>
                              <a:gd name="connsiteX4" fmla="*/ 0 w 933450"/>
                              <a:gd name="connsiteY4" fmla="*/ 0 h 952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0" h="952637">
                                <a:moveTo>
                                  <a:pt x="0" y="0"/>
                                </a:moveTo>
                                <a:lnTo>
                                  <a:pt x="933450" y="0"/>
                                </a:lnTo>
                                <a:lnTo>
                                  <a:pt x="933450" y="885302"/>
                                </a:lnTo>
                                <a:cubicBezTo>
                                  <a:pt x="830248" y="970760"/>
                                  <a:pt x="108899" y="979305"/>
                                  <a:pt x="0" y="885302"/>
                                </a:cubicBezTo>
                                <a:lnTo>
                                  <a:pt x="0" y="0"/>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73" name="Group 31"/>
                        <p:cNvGrpSpPr/>
                        <p:nvPr/>
                      </p:nvGrpSpPr>
                      <p:grpSpPr>
                        <a:xfrm>
                          <a:off x="703805" y="2144245"/>
                          <a:ext cx="3642078" cy="2518953"/>
                          <a:chOff x="1238250" y="1434779"/>
                          <a:chExt cx="6667501" cy="4051875"/>
                        </a:xfrm>
                      </p:grpSpPr>
                      <p:sp>
                        <p:nvSpPr>
                          <p:cNvPr id="74" name="Rounded Rectangle 73"/>
                          <p:cNvSpPr/>
                          <p:nvPr/>
                        </p:nvSpPr>
                        <p:spPr>
                          <a:xfrm>
                            <a:off x="1238250" y="1443536"/>
                            <a:ext cx="6667501" cy="4043118"/>
                          </a:xfrm>
                          <a:prstGeom prst="roundRect">
                            <a:avLst>
                              <a:gd name="adj" fmla="val 2200"/>
                            </a:avLst>
                          </a:prstGeom>
                          <a:solidFill>
                            <a:srgbClr val="59595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75" name="Rounded Rectangle 74"/>
                          <p:cNvSpPr/>
                          <p:nvPr/>
                        </p:nvSpPr>
                        <p:spPr>
                          <a:xfrm>
                            <a:off x="1245446" y="1434779"/>
                            <a:ext cx="6648450" cy="4000500"/>
                          </a:xfrm>
                          <a:prstGeom prst="roundRect">
                            <a:avLst>
                              <a:gd name="adj" fmla="val 2139"/>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76" name="Rounded Rectangle 75"/>
                          <p:cNvSpPr/>
                          <p:nvPr/>
                        </p:nvSpPr>
                        <p:spPr>
                          <a:xfrm>
                            <a:off x="1419820" y="1590909"/>
                            <a:ext cx="6299704" cy="3688242"/>
                          </a:xfrm>
                          <a:prstGeom prst="roundRect">
                            <a:avLst>
                              <a:gd name="adj" fmla="val 4611"/>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3D5558"/>
                              </a:solidFill>
                              <a:latin typeface="Arial" panose="020B0604020202020204" pitchFamily="34" charset="0"/>
                              <a:cs typeface="Arial" panose="020B0604020202020204" pitchFamily="34" charset="0"/>
                            </a:endParaRPr>
                          </a:p>
                        </p:txBody>
                      </p:sp>
                    </p:grpSp>
                  </p:grpSp>
                  <p:sp>
                    <p:nvSpPr>
                      <p:cNvPr id="71" name="Freeform 70"/>
                      <p:cNvSpPr/>
                      <p:nvPr/>
                    </p:nvSpPr>
                    <p:spPr>
                      <a:xfrm>
                        <a:off x="8285859" y="3610645"/>
                        <a:ext cx="126026" cy="222334"/>
                      </a:xfrm>
                      <a:custGeom>
                        <a:avLst/>
                        <a:gdLst>
                          <a:gd name="connsiteX0" fmla="*/ 1828801 w 1828801"/>
                          <a:gd name="connsiteY0" fmla="*/ 0 h 3245476"/>
                          <a:gd name="connsiteX1" fmla="*/ 1815922 w 1828801"/>
                          <a:gd name="connsiteY1" fmla="*/ 553791 h 3245476"/>
                          <a:gd name="connsiteX2" fmla="*/ 1159099 w 1828801"/>
                          <a:gd name="connsiteY2" fmla="*/ 553791 h 3245476"/>
                          <a:gd name="connsiteX3" fmla="*/ 1159099 w 1828801"/>
                          <a:gd name="connsiteY3" fmla="*/ 1184857 h 3245476"/>
                          <a:gd name="connsiteX4" fmla="*/ 1815921 w 1828801"/>
                          <a:gd name="connsiteY4" fmla="*/ 1184857 h 3245476"/>
                          <a:gd name="connsiteX5" fmla="*/ 1815921 w 1828801"/>
                          <a:gd name="connsiteY5" fmla="*/ 1712891 h 3245476"/>
                          <a:gd name="connsiteX6" fmla="*/ 1159099 w 1828801"/>
                          <a:gd name="connsiteY6" fmla="*/ 1712891 h 3245476"/>
                          <a:gd name="connsiteX7" fmla="*/ 1159099 w 1828801"/>
                          <a:gd name="connsiteY7" fmla="*/ 3245476 h 3245476"/>
                          <a:gd name="connsiteX8" fmla="*/ 528035 w 1828801"/>
                          <a:gd name="connsiteY8" fmla="*/ 3245476 h 3245476"/>
                          <a:gd name="connsiteX9" fmla="*/ 528035 w 1828801"/>
                          <a:gd name="connsiteY9" fmla="*/ 1712891 h 3245476"/>
                          <a:gd name="connsiteX10" fmla="*/ 0 w 1828801"/>
                          <a:gd name="connsiteY10" fmla="*/ 1712891 h 3245476"/>
                          <a:gd name="connsiteX11" fmla="*/ 0 w 1828801"/>
                          <a:gd name="connsiteY11" fmla="*/ 1184857 h 3245476"/>
                          <a:gd name="connsiteX12" fmla="*/ 528035 w 1828801"/>
                          <a:gd name="connsiteY12" fmla="*/ 1184857 h 3245476"/>
                          <a:gd name="connsiteX13" fmla="*/ 528035 w 1828801"/>
                          <a:gd name="connsiteY13" fmla="*/ 746974 h 3245476"/>
                          <a:gd name="connsiteX14" fmla="*/ 1197737 w 1828801"/>
                          <a:gd name="connsiteY14" fmla="*/ 12879 h 3245476"/>
                          <a:gd name="connsiteX15" fmla="*/ 1828801 w 1828801"/>
                          <a:gd name="connsiteY15" fmla="*/ 0 h 3245476"/>
                          <a:gd name="connsiteX0" fmla="*/ 1828801 w 1828801"/>
                          <a:gd name="connsiteY0" fmla="*/ 0 h 3245476"/>
                          <a:gd name="connsiteX1" fmla="*/ 1815922 w 1828801"/>
                          <a:gd name="connsiteY1" fmla="*/ 553791 h 3245476"/>
                          <a:gd name="connsiteX2" fmla="*/ 1159099 w 1828801"/>
                          <a:gd name="connsiteY2" fmla="*/ 1184857 h 3245476"/>
                          <a:gd name="connsiteX3" fmla="*/ 1815921 w 1828801"/>
                          <a:gd name="connsiteY3" fmla="*/ 1184857 h 3245476"/>
                          <a:gd name="connsiteX4" fmla="*/ 1815921 w 1828801"/>
                          <a:gd name="connsiteY4" fmla="*/ 1712891 h 3245476"/>
                          <a:gd name="connsiteX5" fmla="*/ 1159099 w 1828801"/>
                          <a:gd name="connsiteY5" fmla="*/ 1712891 h 3245476"/>
                          <a:gd name="connsiteX6" fmla="*/ 1159099 w 1828801"/>
                          <a:gd name="connsiteY6" fmla="*/ 3245476 h 3245476"/>
                          <a:gd name="connsiteX7" fmla="*/ 528035 w 1828801"/>
                          <a:gd name="connsiteY7" fmla="*/ 3245476 h 3245476"/>
                          <a:gd name="connsiteX8" fmla="*/ 528035 w 1828801"/>
                          <a:gd name="connsiteY8" fmla="*/ 1712891 h 3245476"/>
                          <a:gd name="connsiteX9" fmla="*/ 0 w 1828801"/>
                          <a:gd name="connsiteY9" fmla="*/ 1712891 h 3245476"/>
                          <a:gd name="connsiteX10" fmla="*/ 0 w 1828801"/>
                          <a:gd name="connsiteY10" fmla="*/ 1184857 h 3245476"/>
                          <a:gd name="connsiteX11" fmla="*/ 528035 w 1828801"/>
                          <a:gd name="connsiteY11" fmla="*/ 1184857 h 3245476"/>
                          <a:gd name="connsiteX12" fmla="*/ 528035 w 1828801"/>
                          <a:gd name="connsiteY12" fmla="*/ 746974 h 3245476"/>
                          <a:gd name="connsiteX13" fmla="*/ 1197737 w 1828801"/>
                          <a:gd name="connsiteY13" fmla="*/ 12879 h 3245476"/>
                          <a:gd name="connsiteX14" fmla="*/ 1828801 w 1828801"/>
                          <a:gd name="connsiteY14" fmla="*/ 0 h 3245476"/>
                          <a:gd name="connsiteX0" fmla="*/ 1828801 w 1828801"/>
                          <a:gd name="connsiteY0" fmla="*/ 0 h 3245476"/>
                          <a:gd name="connsiteX1" fmla="*/ 1815922 w 1828801"/>
                          <a:gd name="connsiteY1" fmla="*/ 553791 h 3245476"/>
                          <a:gd name="connsiteX2" fmla="*/ 1455313 w 1828801"/>
                          <a:gd name="connsiteY2" fmla="*/ 862884 h 3245476"/>
                          <a:gd name="connsiteX3" fmla="*/ 1159099 w 1828801"/>
                          <a:gd name="connsiteY3" fmla="*/ 1184857 h 3245476"/>
                          <a:gd name="connsiteX4" fmla="*/ 1815921 w 1828801"/>
                          <a:gd name="connsiteY4" fmla="*/ 1184857 h 3245476"/>
                          <a:gd name="connsiteX5" fmla="*/ 1815921 w 1828801"/>
                          <a:gd name="connsiteY5" fmla="*/ 1712891 h 3245476"/>
                          <a:gd name="connsiteX6" fmla="*/ 1159099 w 1828801"/>
                          <a:gd name="connsiteY6" fmla="*/ 1712891 h 3245476"/>
                          <a:gd name="connsiteX7" fmla="*/ 1159099 w 1828801"/>
                          <a:gd name="connsiteY7" fmla="*/ 3245476 h 3245476"/>
                          <a:gd name="connsiteX8" fmla="*/ 528035 w 1828801"/>
                          <a:gd name="connsiteY8" fmla="*/ 3245476 h 3245476"/>
                          <a:gd name="connsiteX9" fmla="*/ 528035 w 1828801"/>
                          <a:gd name="connsiteY9" fmla="*/ 1712891 h 3245476"/>
                          <a:gd name="connsiteX10" fmla="*/ 0 w 1828801"/>
                          <a:gd name="connsiteY10" fmla="*/ 1712891 h 3245476"/>
                          <a:gd name="connsiteX11" fmla="*/ 0 w 1828801"/>
                          <a:gd name="connsiteY11" fmla="*/ 1184857 h 3245476"/>
                          <a:gd name="connsiteX12" fmla="*/ 528035 w 1828801"/>
                          <a:gd name="connsiteY12" fmla="*/ 1184857 h 3245476"/>
                          <a:gd name="connsiteX13" fmla="*/ 528035 w 1828801"/>
                          <a:gd name="connsiteY13" fmla="*/ 746974 h 3245476"/>
                          <a:gd name="connsiteX14" fmla="*/ 1197737 w 1828801"/>
                          <a:gd name="connsiteY14" fmla="*/ 12879 h 3245476"/>
                          <a:gd name="connsiteX15" fmla="*/ 1828801 w 1828801"/>
                          <a:gd name="connsiteY15"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59099 w 1828801"/>
                          <a:gd name="connsiteY3" fmla="*/ 1184857 h 3245476"/>
                          <a:gd name="connsiteX4" fmla="*/ 1815921 w 1828801"/>
                          <a:gd name="connsiteY4" fmla="*/ 1184857 h 3245476"/>
                          <a:gd name="connsiteX5" fmla="*/ 1815921 w 1828801"/>
                          <a:gd name="connsiteY5" fmla="*/ 1712891 h 3245476"/>
                          <a:gd name="connsiteX6" fmla="*/ 1159099 w 1828801"/>
                          <a:gd name="connsiteY6" fmla="*/ 1712891 h 3245476"/>
                          <a:gd name="connsiteX7" fmla="*/ 1159099 w 1828801"/>
                          <a:gd name="connsiteY7" fmla="*/ 3245476 h 3245476"/>
                          <a:gd name="connsiteX8" fmla="*/ 528035 w 1828801"/>
                          <a:gd name="connsiteY8" fmla="*/ 3245476 h 3245476"/>
                          <a:gd name="connsiteX9" fmla="*/ 528035 w 1828801"/>
                          <a:gd name="connsiteY9" fmla="*/ 1712891 h 3245476"/>
                          <a:gd name="connsiteX10" fmla="*/ 0 w 1828801"/>
                          <a:gd name="connsiteY10" fmla="*/ 1712891 h 3245476"/>
                          <a:gd name="connsiteX11" fmla="*/ 0 w 1828801"/>
                          <a:gd name="connsiteY11" fmla="*/ 1184857 h 3245476"/>
                          <a:gd name="connsiteX12" fmla="*/ 528035 w 1828801"/>
                          <a:gd name="connsiteY12" fmla="*/ 1184857 h 3245476"/>
                          <a:gd name="connsiteX13" fmla="*/ 528035 w 1828801"/>
                          <a:gd name="connsiteY13" fmla="*/ 746974 h 3245476"/>
                          <a:gd name="connsiteX14" fmla="*/ 1197737 w 1828801"/>
                          <a:gd name="connsiteY14" fmla="*/ 12879 h 3245476"/>
                          <a:gd name="connsiteX15" fmla="*/ 1828801 w 1828801"/>
                          <a:gd name="connsiteY15"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236372 w 1828801"/>
                          <a:gd name="connsiteY3" fmla="*/ 875763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719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719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719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719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592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592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592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592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592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592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45476"/>
                          <a:gd name="connsiteX1" fmla="*/ 1815922 w 1828801"/>
                          <a:gd name="connsiteY1" fmla="*/ 553791 h 3245476"/>
                          <a:gd name="connsiteX2" fmla="*/ 1313646 w 1828801"/>
                          <a:gd name="connsiteY2" fmla="*/ 553791 h 3245476"/>
                          <a:gd name="connsiteX3" fmla="*/ 1159277 w 1828801"/>
                          <a:gd name="connsiteY3" fmla="*/ 669701 h 3245476"/>
                          <a:gd name="connsiteX4" fmla="*/ 1159099 w 1828801"/>
                          <a:gd name="connsiteY4" fmla="*/ 1184857 h 3245476"/>
                          <a:gd name="connsiteX5" fmla="*/ 1815921 w 1828801"/>
                          <a:gd name="connsiteY5" fmla="*/ 1184857 h 3245476"/>
                          <a:gd name="connsiteX6" fmla="*/ 1815921 w 1828801"/>
                          <a:gd name="connsiteY6" fmla="*/ 1712891 h 3245476"/>
                          <a:gd name="connsiteX7" fmla="*/ 1159099 w 1828801"/>
                          <a:gd name="connsiteY7" fmla="*/ 1712891 h 3245476"/>
                          <a:gd name="connsiteX8" fmla="*/ 1159099 w 1828801"/>
                          <a:gd name="connsiteY8" fmla="*/ 3245476 h 3245476"/>
                          <a:gd name="connsiteX9" fmla="*/ 528035 w 1828801"/>
                          <a:gd name="connsiteY9" fmla="*/ 3245476 h 3245476"/>
                          <a:gd name="connsiteX10" fmla="*/ 528035 w 1828801"/>
                          <a:gd name="connsiteY10" fmla="*/ 1712891 h 3245476"/>
                          <a:gd name="connsiteX11" fmla="*/ 0 w 1828801"/>
                          <a:gd name="connsiteY11" fmla="*/ 1712891 h 3245476"/>
                          <a:gd name="connsiteX12" fmla="*/ 0 w 1828801"/>
                          <a:gd name="connsiteY12" fmla="*/ 1184857 h 3245476"/>
                          <a:gd name="connsiteX13" fmla="*/ 528035 w 1828801"/>
                          <a:gd name="connsiteY13" fmla="*/ 1184857 h 3245476"/>
                          <a:gd name="connsiteX14" fmla="*/ 528035 w 1828801"/>
                          <a:gd name="connsiteY14" fmla="*/ 746974 h 3245476"/>
                          <a:gd name="connsiteX15" fmla="*/ 1197737 w 1828801"/>
                          <a:gd name="connsiteY15" fmla="*/ 12879 h 3245476"/>
                          <a:gd name="connsiteX16" fmla="*/ 1828801 w 1828801"/>
                          <a:gd name="connsiteY16" fmla="*/ 0 h 3245476"/>
                          <a:gd name="connsiteX0" fmla="*/ 1828801 w 1828801"/>
                          <a:gd name="connsiteY0" fmla="*/ 0 h 3239126"/>
                          <a:gd name="connsiteX1" fmla="*/ 1815922 w 1828801"/>
                          <a:gd name="connsiteY1" fmla="*/ 547441 h 3239126"/>
                          <a:gd name="connsiteX2" fmla="*/ 1313646 w 1828801"/>
                          <a:gd name="connsiteY2" fmla="*/ 547441 h 3239126"/>
                          <a:gd name="connsiteX3" fmla="*/ 1159277 w 1828801"/>
                          <a:gd name="connsiteY3" fmla="*/ 663351 h 3239126"/>
                          <a:gd name="connsiteX4" fmla="*/ 1159099 w 1828801"/>
                          <a:gd name="connsiteY4" fmla="*/ 1178507 h 3239126"/>
                          <a:gd name="connsiteX5" fmla="*/ 1815921 w 1828801"/>
                          <a:gd name="connsiteY5" fmla="*/ 1178507 h 3239126"/>
                          <a:gd name="connsiteX6" fmla="*/ 1815921 w 1828801"/>
                          <a:gd name="connsiteY6" fmla="*/ 1706541 h 3239126"/>
                          <a:gd name="connsiteX7" fmla="*/ 1159099 w 1828801"/>
                          <a:gd name="connsiteY7" fmla="*/ 1706541 h 3239126"/>
                          <a:gd name="connsiteX8" fmla="*/ 1159099 w 1828801"/>
                          <a:gd name="connsiteY8" fmla="*/ 3239126 h 3239126"/>
                          <a:gd name="connsiteX9" fmla="*/ 528035 w 1828801"/>
                          <a:gd name="connsiteY9" fmla="*/ 3239126 h 3239126"/>
                          <a:gd name="connsiteX10" fmla="*/ 528035 w 1828801"/>
                          <a:gd name="connsiteY10" fmla="*/ 1706541 h 3239126"/>
                          <a:gd name="connsiteX11" fmla="*/ 0 w 1828801"/>
                          <a:gd name="connsiteY11" fmla="*/ 1706541 h 3239126"/>
                          <a:gd name="connsiteX12" fmla="*/ 0 w 1828801"/>
                          <a:gd name="connsiteY12" fmla="*/ 1178507 h 3239126"/>
                          <a:gd name="connsiteX13" fmla="*/ 528035 w 1828801"/>
                          <a:gd name="connsiteY13" fmla="*/ 1178507 h 3239126"/>
                          <a:gd name="connsiteX14" fmla="*/ 528035 w 1828801"/>
                          <a:gd name="connsiteY14" fmla="*/ 740624 h 3239126"/>
                          <a:gd name="connsiteX15" fmla="*/ 1197737 w 1828801"/>
                          <a:gd name="connsiteY15" fmla="*/ 6529 h 3239126"/>
                          <a:gd name="connsiteX16" fmla="*/ 1828801 w 1828801"/>
                          <a:gd name="connsiteY16" fmla="*/ 0 h 3239126"/>
                          <a:gd name="connsiteX0" fmla="*/ 1828801 w 1828801"/>
                          <a:gd name="connsiteY0" fmla="*/ 6171 h 3232597"/>
                          <a:gd name="connsiteX1" fmla="*/ 1815922 w 1828801"/>
                          <a:gd name="connsiteY1" fmla="*/ 540912 h 3232597"/>
                          <a:gd name="connsiteX2" fmla="*/ 1313646 w 1828801"/>
                          <a:gd name="connsiteY2" fmla="*/ 540912 h 3232597"/>
                          <a:gd name="connsiteX3" fmla="*/ 1159277 w 1828801"/>
                          <a:gd name="connsiteY3" fmla="*/ 656822 h 3232597"/>
                          <a:gd name="connsiteX4" fmla="*/ 1159099 w 1828801"/>
                          <a:gd name="connsiteY4" fmla="*/ 1171978 h 3232597"/>
                          <a:gd name="connsiteX5" fmla="*/ 1815921 w 1828801"/>
                          <a:gd name="connsiteY5" fmla="*/ 1171978 h 3232597"/>
                          <a:gd name="connsiteX6" fmla="*/ 1815921 w 1828801"/>
                          <a:gd name="connsiteY6" fmla="*/ 1700012 h 3232597"/>
                          <a:gd name="connsiteX7" fmla="*/ 1159099 w 1828801"/>
                          <a:gd name="connsiteY7" fmla="*/ 1700012 h 3232597"/>
                          <a:gd name="connsiteX8" fmla="*/ 1159099 w 1828801"/>
                          <a:gd name="connsiteY8" fmla="*/ 3232597 h 3232597"/>
                          <a:gd name="connsiteX9" fmla="*/ 528035 w 1828801"/>
                          <a:gd name="connsiteY9" fmla="*/ 3232597 h 3232597"/>
                          <a:gd name="connsiteX10" fmla="*/ 528035 w 1828801"/>
                          <a:gd name="connsiteY10" fmla="*/ 1700012 h 3232597"/>
                          <a:gd name="connsiteX11" fmla="*/ 0 w 1828801"/>
                          <a:gd name="connsiteY11" fmla="*/ 1700012 h 3232597"/>
                          <a:gd name="connsiteX12" fmla="*/ 0 w 1828801"/>
                          <a:gd name="connsiteY12" fmla="*/ 1171978 h 3232597"/>
                          <a:gd name="connsiteX13" fmla="*/ 528035 w 1828801"/>
                          <a:gd name="connsiteY13" fmla="*/ 1171978 h 3232597"/>
                          <a:gd name="connsiteX14" fmla="*/ 528035 w 1828801"/>
                          <a:gd name="connsiteY14" fmla="*/ 734095 h 3232597"/>
                          <a:gd name="connsiteX15" fmla="*/ 1197737 w 1828801"/>
                          <a:gd name="connsiteY15" fmla="*/ 0 h 3232597"/>
                          <a:gd name="connsiteX16" fmla="*/ 1828801 w 1828801"/>
                          <a:gd name="connsiteY16" fmla="*/ 6171 h 3232597"/>
                          <a:gd name="connsiteX0" fmla="*/ 1828801 w 1828801"/>
                          <a:gd name="connsiteY0" fmla="*/ 6171 h 3232597"/>
                          <a:gd name="connsiteX1" fmla="*/ 1815922 w 1828801"/>
                          <a:gd name="connsiteY1" fmla="*/ 540912 h 3232597"/>
                          <a:gd name="connsiteX2" fmla="*/ 1313646 w 1828801"/>
                          <a:gd name="connsiteY2" fmla="*/ 540912 h 3232597"/>
                          <a:gd name="connsiteX3" fmla="*/ 1159277 w 1828801"/>
                          <a:gd name="connsiteY3" fmla="*/ 656822 h 3232597"/>
                          <a:gd name="connsiteX4" fmla="*/ 1159099 w 1828801"/>
                          <a:gd name="connsiteY4" fmla="*/ 1171978 h 3232597"/>
                          <a:gd name="connsiteX5" fmla="*/ 1815921 w 1828801"/>
                          <a:gd name="connsiteY5" fmla="*/ 1171978 h 3232597"/>
                          <a:gd name="connsiteX6" fmla="*/ 1815921 w 1828801"/>
                          <a:gd name="connsiteY6" fmla="*/ 1700012 h 3232597"/>
                          <a:gd name="connsiteX7" fmla="*/ 1159099 w 1828801"/>
                          <a:gd name="connsiteY7" fmla="*/ 1700012 h 3232597"/>
                          <a:gd name="connsiteX8" fmla="*/ 1159099 w 1828801"/>
                          <a:gd name="connsiteY8" fmla="*/ 3232597 h 3232597"/>
                          <a:gd name="connsiteX9" fmla="*/ 528035 w 1828801"/>
                          <a:gd name="connsiteY9" fmla="*/ 3232597 h 3232597"/>
                          <a:gd name="connsiteX10" fmla="*/ 528035 w 1828801"/>
                          <a:gd name="connsiteY10" fmla="*/ 1700012 h 3232597"/>
                          <a:gd name="connsiteX11" fmla="*/ 0 w 1828801"/>
                          <a:gd name="connsiteY11" fmla="*/ 1700012 h 3232597"/>
                          <a:gd name="connsiteX12" fmla="*/ 0 w 1828801"/>
                          <a:gd name="connsiteY12" fmla="*/ 1171978 h 3232597"/>
                          <a:gd name="connsiteX13" fmla="*/ 528035 w 1828801"/>
                          <a:gd name="connsiteY13" fmla="*/ 1171978 h 3232597"/>
                          <a:gd name="connsiteX14" fmla="*/ 528035 w 1828801"/>
                          <a:gd name="connsiteY14" fmla="*/ 734095 h 3232597"/>
                          <a:gd name="connsiteX15" fmla="*/ 1197737 w 1828801"/>
                          <a:gd name="connsiteY15" fmla="*/ 0 h 3232597"/>
                          <a:gd name="connsiteX16" fmla="*/ 1828801 w 1828801"/>
                          <a:gd name="connsiteY16" fmla="*/ 6171 h 3232597"/>
                          <a:gd name="connsiteX0" fmla="*/ 1828801 w 1828801"/>
                          <a:gd name="connsiteY0" fmla="*/ 6171 h 3232597"/>
                          <a:gd name="connsiteX1" fmla="*/ 1815922 w 1828801"/>
                          <a:gd name="connsiteY1" fmla="*/ 540912 h 3232597"/>
                          <a:gd name="connsiteX2" fmla="*/ 1313646 w 1828801"/>
                          <a:gd name="connsiteY2" fmla="*/ 540912 h 3232597"/>
                          <a:gd name="connsiteX3" fmla="*/ 1159277 w 1828801"/>
                          <a:gd name="connsiteY3" fmla="*/ 656822 h 3232597"/>
                          <a:gd name="connsiteX4" fmla="*/ 1159099 w 1828801"/>
                          <a:gd name="connsiteY4" fmla="*/ 1171978 h 3232597"/>
                          <a:gd name="connsiteX5" fmla="*/ 1815921 w 1828801"/>
                          <a:gd name="connsiteY5" fmla="*/ 1171978 h 3232597"/>
                          <a:gd name="connsiteX6" fmla="*/ 1815921 w 1828801"/>
                          <a:gd name="connsiteY6" fmla="*/ 1700012 h 3232597"/>
                          <a:gd name="connsiteX7" fmla="*/ 1159099 w 1828801"/>
                          <a:gd name="connsiteY7" fmla="*/ 1700012 h 3232597"/>
                          <a:gd name="connsiteX8" fmla="*/ 1159099 w 1828801"/>
                          <a:gd name="connsiteY8" fmla="*/ 3232597 h 3232597"/>
                          <a:gd name="connsiteX9" fmla="*/ 528035 w 1828801"/>
                          <a:gd name="connsiteY9" fmla="*/ 3232597 h 3232597"/>
                          <a:gd name="connsiteX10" fmla="*/ 528035 w 1828801"/>
                          <a:gd name="connsiteY10" fmla="*/ 1700012 h 3232597"/>
                          <a:gd name="connsiteX11" fmla="*/ 0 w 1828801"/>
                          <a:gd name="connsiteY11" fmla="*/ 1700012 h 3232597"/>
                          <a:gd name="connsiteX12" fmla="*/ 0 w 1828801"/>
                          <a:gd name="connsiteY12" fmla="*/ 1171978 h 3232597"/>
                          <a:gd name="connsiteX13" fmla="*/ 528035 w 1828801"/>
                          <a:gd name="connsiteY13" fmla="*/ 1171978 h 3232597"/>
                          <a:gd name="connsiteX14" fmla="*/ 528035 w 1828801"/>
                          <a:gd name="connsiteY14" fmla="*/ 734095 h 3232597"/>
                          <a:gd name="connsiteX15" fmla="*/ 1197737 w 1828801"/>
                          <a:gd name="connsiteY15" fmla="*/ 0 h 3232597"/>
                          <a:gd name="connsiteX16" fmla="*/ 1828801 w 1828801"/>
                          <a:gd name="connsiteY16" fmla="*/ 6171 h 3232597"/>
                          <a:gd name="connsiteX0" fmla="*/ 1828801 w 1828801"/>
                          <a:gd name="connsiteY0" fmla="*/ 0 h 3226426"/>
                          <a:gd name="connsiteX1" fmla="*/ 1815922 w 1828801"/>
                          <a:gd name="connsiteY1" fmla="*/ 534741 h 3226426"/>
                          <a:gd name="connsiteX2" fmla="*/ 1313646 w 1828801"/>
                          <a:gd name="connsiteY2" fmla="*/ 534741 h 3226426"/>
                          <a:gd name="connsiteX3" fmla="*/ 1159277 w 1828801"/>
                          <a:gd name="connsiteY3" fmla="*/ 650651 h 3226426"/>
                          <a:gd name="connsiteX4" fmla="*/ 1159099 w 1828801"/>
                          <a:gd name="connsiteY4" fmla="*/ 1165807 h 3226426"/>
                          <a:gd name="connsiteX5" fmla="*/ 1815921 w 1828801"/>
                          <a:gd name="connsiteY5" fmla="*/ 1165807 h 3226426"/>
                          <a:gd name="connsiteX6" fmla="*/ 1815921 w 1828801"/>
                          <a:gd name="connsiteY6" fmla="*/ 1693841 h 3226426"/>
                          <a:gd name="connsiteX7" fmla="*/ 1159099 w 1828801"/>
                          <a:gd name="connsiteY7" fmla="*/ 1693841 h 3226426"/>
                          <a:gd name="connsiteX8" fmla="*/ 1159099 w 1828801"/>
                          <a:gd name="connsiteY8" fmla="*/ 3226426 h 3226426"/>
                          <a:gd name="connsiteX9" fmla="*/ 528035 w 1828801"/>
                          <a:gd name="connsiteY9" fmla="*/ 3226426 h 3226426"/>
                          <a:gd name="connsiteX10" fmla="*/ 528035 w 1828801"/>
                          <a:gd name="connsiteY10" fmla="*/ 1693841 h 3226426"/>
                          <a:gd name="connsiteX11" fmla="*/ 0 w 1828801"/>
                          <a:gd name="connsiteY11" fmla="*/ 1693841 h 3226426"/>
                          <a:gd name="connsiteX12" fmla="*/ 0 w 1828801"/>
                          <a:gd name="connsiteY12" fmla="*/ 1165807 h 3226426"/>
                          <a:gd name="connsiteX13" fmla="*/ 528035 w 1828801"/>
                          <a:gd name="connsiteY13" fmla="*/ 1165807 h 3226426"/>
                          <a:gd name="connsiteX14" fmla="*/ 528035 w 1828801"/>
                          <a:gd name="connsiteY14" fmla="*/ 727924 h 3226426"/>
                          <a:gd name="connsiteX15" fmla="*/ 1204087 w 1828801"/>
                          <a:gd name="connsiteY15" fmla="*/ 179 h 3226426"/>
                          <a:gd name="connsiteX16" fmla="*/ 1828801 w 1828801"/>
                          <a:gd name="connsiteY16" fmla="*/ 0 h 3226426"/>
                          <a:gd name="connsiteX0" fmla="*/ 1828801 w 1828801"/>
                          <a:gd name="connsiteY0" fmla="*/ 0 h 3226426"/>
                          <a:gd name="connsiteX1" fmla="*/ 1815922 w 1828801"/>
                          <a:gd name="connsiteY1" fmla="*/ 534741 h 3226426"/>
                          <a:gd name="connsiteX2" fmla="*/ 1313646 w 1828801"/>
                          <a:gd name="connsiteY2" fmla="*/ 534741 h 3226426"/>
                          <a:gd name="connsiteX3" fmla="*/ 1159277 w 1828801"/>
                          <a:gd name="connsiteY3" fmla="*/ 650651 h 3226426"/>
                          <a:gd name="connsiteX4" fmla="*/ 1159099 w 1828801"/>
                          <a:gd name="connsiteY4" fmla="*/ 1165807 h 3226426"/>
                          <a:gd name="connsiteX5" fmla="*/ 1815921 w 1828801"/>
                          <a:gd name="connsiteY5" fmla="*/ 1165807 h 3226426"/>
                          <a:gd name="connsiteX6" fmla="*/ 1815921 w 1828801"/>
                          <a:gd name="connsiteY6" fmla="*/ 1693841 h 3226426"/>
                          <a:gd name="connsiteX7" fmla="*/ 1159099 w 1828801"/>
                          <a:gd name="connsiteY7" fmla="*/ 1693841 h 3226426"/>
                          <a:gd name="connsiteX8" fmla="*/ 1159099 w 1828801"/>
                          <a:gd name="connsiteY8" fmla="*/ 3226426 h 3226426"/>
                          <a:gd name="connsiteX9" fmla="*/ 528035 w 1828801"/>
                          <a:gd name="connsiteY9" fmla="*/ 3226426 h 3226426"/>
                          <a:gd name="connsiteX10" fmla="*/ 528035 w 1828801"/>
                          <a:gd name="connsiteY10" fmla="*/ 1693841 h 3226426"/>
                          <a:gd name="connsiteX11" fmla="*/ 0 w 1828801"/>
                          <a:gd name="connsiteY11" fmla="*/ 1693841 h 3226426"/>
                          <a:gd name="connsiteX12" fmla="*/ 0 w 1828801"/>
                          <a:gd name="connsiteY12" fmla="*/ 1165807 h 3226426"/>
                          <a:gd name="connsiteX13" fmla="*/ 528035 w 1828801"/>
                          <a:gd name="connsiteY13" fmla="*/ 1165807 h 3226426"/>
                          <a:gd name="connsiteX14" fmla="*/ 528035 w 1828801"/>
                          <a:gd name="connsiteY14" fmla="*/ 727924 h 3226426"/>
                          <a:gd name="connsiteX15" fmla="*/ 1204087 w 1828801"/>
                          <a:gd name="connsiteY15" fmla="*/ 179 h 3226426"/>
                          <a:gd name="connsiteX16" fmla="*/ 1828801 w 1828801"/>
                          <a:gd name="connsiteY16" fmla="*/ 0 h 3226426"/>
                          <a:gd name="connsiteX0" fmla="*/ 1828801 w 1828801"/>
                          <a:gd name="connsiteY0" fmla="*/ 0 h 3226426"/>
                          <a:gd name="connsiteX1" fmla="*/ 1815922 w 1828801"/>
                          <a:gd name="connsiteY1" fmla="*/ 534741 h 3226426"/>
                          <a:gd name="connsiteX2" fmla="*/ 1313646 w 1828801"/>
                          <a:gd name="connsiteY2" fmla="*/ 534741 h 3226426"/>
                          <a:gd name="connsiteX3" fmla="*/ 1159277 w 1828801"/>
                          <a:gd name="connsiteY3" fmla="*/ 650651 h 3226426"/>
                          <a:gd name="connsiteX4" fmla="*/ 1159099 w 1828801"/>
                          <a:gd name="connsiteY4" fmla="*/ 1165807 h 3226426"/>
                          <a:gd name="connsiteX5" fmla="*/ 1815921 w 1828801"/>
                          <a:gd name="connsiteY5" fmla="*/ 1165807 h 3226426"/>
                          <a:gd name="connsiteX6" fmla="*/ 1815921 w 1828801"/>
                          <a:gd name="connsiteY6" fmla="*/ 1693841 h 3226426"/>
                          <a:gd name="connsiteX7" fmla="*/ 1159099 w 1828801"/>
                          <a:gd name="connsiteY7" fmla="*/ 1693841 h 3226426"/>
                          <a:gd name="connsiteX8" fmla="*/ 1159099 w 1828801"/>
                          <a:gd name="connsiteY8" fmla="*/ 3226426 h 3226426"/>
                          <a:gd name="connsiteX9" fmla="*/ 528035 w 1828801"/>
                          <a:gd name="connsiteY9" fmla="*/ 3226426 h 3226426"/>
                          <a:gd name="connsiteX10" fmla="*/ 528035 w 1828801"/>
                          <a:gd name="connsiteY10" fmla="*/ 1693841 h 3226426"/>
                          <a:gd name="connsiteX11" fmla="*/ 0 w 1828801"/>
                          <a:gd name="connsiteY11" fmla="*/ 1693841 h 3226426"/>
                          <a:gd name="connsiteX12" fmla="*/ 0 w 1828801"/>
                          <a:gd name="connsiteY12" fmla="*/ 1165807 h 3226426"/>
                          <a:gd name="connsiteX13" fmla="*/ 528035 w 1828801"/>
                          <a:gd name="connsiteY13" fmla="*/ 1165807 h 3226426"/>
                          <a:gd name="connsiteX14" fmla="*/ 528035 w 1828801"/>
                          <a:gd name="connsiteY14" fmla="*/ 727924 h 3226426"/>
                          <a:gd name="connsiteX15" fmla="*/ 1204087 w 1828801"/>
                          <a:gd name="connsiteY15" fmla="*/ 179 h 3226426"/>
                          <a:gd name="connsiteX16" fmla="*/ 1828801 w 1828801"/>
                          <a:gd name="connsiteY16" fmla="*/ 0 h 3226426"/>
                          <a:gd name="connsiteX0" fmla="*/ 1828801 w 1828801"/>
                          <a:gd name="connsiteY0" fmla="*/ 0 h 3226426"/>
                          <a:gd name="connsiteX1" fmla="*/ 1815922 w 1828801"/>
                          <a:gd name="connsiteY1" fmla="*/ 534741 h 3226426"/>
                          <a:gd name="connsiteX2" fmla="*/ 1313646 w 1828801"/>
                          <a:gd name="connsiteY2" fmla="*/ 534741 h 3226426"/>
                          <a:gd name="connsiteX3" fmla="*/ 1159277 w 1828801"/>
                          <a:gd name="connsiteY3" fmla="*/ 650651 h 3226426"/>
                          <a:gd name="connsiteX4" fmla="*/ 1159099 w 1828801"/>
                          <a:gd name="connsiteY4" fmla="*/ 1165807 h 3226426"/>
                          <a:gd name="connsiteX5" fmla="*/ 1815921 w 1828801"/>
                          <a:gd name="connsiteY5" fmla="*/ 1165807 h 3226426"/>
                          <a:gd name="connsiteX6" fmla="*/ 1815921 w 1828801"/>
                          <a:gd name="connsiteY6" fmla="*/ 1693841 h 3226426"/>
                          <a:gd name="connsiteX7" fmla="*/ 1159099 w 1828801"/>
                          <a:gd name="connsiteY7" fmla="*/ 1693841 h 3226426"/>
                          <a:gd name="connsiteX8" fmla="*/ 1159099 w 1828801"/>
                          <a:gd name="connsiteY8" fmla="*/ 3226426 h 3226426"/>
                          <a:gd name="connsiteX9" fmla="*/ 528035 w 1828801"/>
                          <a:gd name="connsiteY9" fmla="*/ 3226426 h 3226426"/>
                          <a:gd name="connsiteX10" fmla="*/ 528035 w 1828801"/>
                          <a:gd name="connsiteY10" fmla="*/ 1693841 h 3226426"/>
                          <a:gd name="connsiteX11" fmla="*/ 0 w 1828801"/>
                          <a:gd name="connsiteY11" fmla="*/ 1693841 h 3226426"/>
                          <a:gd name="connsiteX12" fmla="*/ 0 w 1828801"/>
                          <a:gd name="connsiteY12" fmla="*/ 1165807 h 3226426"/>
                          <a:gd name="connsiteX13" fmla="*/ 528035 w 1828801"/>
                          <a:gd name="connsiteY13" fmla="*/ 1165807 h 3226426"/>
                          <a:gd name="connsiteX14" fmla="*/ 534385 w 1828801"/>
                          <a:gd name="connsiteY14" fmla="*/ 766024 h 3226426"/>
                          <a:gd name="connsiteX15" fmla="*/ 1204087 w 1828801"/>
                          <a:gd name="connsiteY15" fmla="*/ 179 h 3226426"/>
                          <a:gd name="connsiteX16" fmla="*/ 1828801 w 1828801"/>
                          <a:gd name="connsiteY16" fmla="*/ 0 h 3226426"/>
                          <a:gd name="connsiteX0" fmla="*/ 1828801 w 1828801"/>
                          <a:gd name="connsiteY0" fmla="*/ 0 h 3226426"/>
                          <a:gd name="connsiteX1" fmla="*/ 1815922 w 1828801"/>
                          <a:gd name="connsiteY1" fmla="*/ 534741 h 3226426"/>
                          <a:gd name="connsiteX2" fmla="*/ 1313646 w 1828801"/>
                          <a:gd name="connsiteY2" fmla="*/ 534741 h 3226426"/>
                          <a:gd name="connsiteX3" fmla="*/ 1159277 w 1828801"/>
                          <a:gd name="connsiteY3" fmla="*/ 650651 h 3226426"/>
                          <a:gd name="connsiteX4" fmla="*/ 1159099 w 1828801"/>
                          <a:gd name="connsiteY4" fmla="*/ 1165807 h 3226426"/>
                          <a:gd name="connsiteX5" fmla="*/ 1815921 w 1828801"/>
                          <a:gd name="connsiteY5" fmla="*/ 1165807 h 3226426"/>
                          <a:gd name="connsiteX6" fmla="*/ 1815921 w 1828801"/>
                          <a:gd name="connsiteY6" fmla="*/ 1693841 h 3226426"/>
                          <a:gd name="connsiteX7" fmla="*/ 1159099 w 1828801"/>
                          <a:gd name="connsiteY7" fmla="*/ 1693841 h 3226426"/>
                          <a:gd name="connsiteX8" fmla="*/ 1159099 w 1828801"/>
                          <a:gd name="connsiteY8" fmla="*/ 3226426 h 3226426"/>
                          <a:gd name="connsiteX9" fmla="*/ 528035 w 1828801"/>
                          <a:gd name="connsiteY9" fmla="*/ 3226426 h 3226426"/>
                          <a:gd name="connsiteX10" fmla="*/ 528035 w 1828801"/>
                          <a:gd name="connsiteY10" fmla="*/ 1693841 h 3226426"/>
                          <a:gd name="connsiteX11" fmla="*/ 0 w 1828801"/>
                          <a:gd name="connsiteY11" fmla="*/ 1693841 h 3226426"/>
                          <a:gd name="connsiteX12" fmla="*/ 0 w 1828801"/>
                          <a:gd name="connsiteY12" fmla="*/ 1165807 h 3226426"/>
                          <a:gd name="connsiteX13" fmla="*/ 528035 w 1828801"/>
                          <a:gd name="connsiteY13" fmla="*/ 1165807 h 3226426"/>
                          <a:gd name="connsiteX14" fmla="*/ 528035 w 1828801"/>
                          <a:gd name="connsiteY14" fmla="*/ 766024 h 3226426"/>
                          <a:gd name="connsiteX15" fmla="*/ 1204087 w 1828801"/>
                          <a:gd name="connsiteY15" fmla="*/ 179 h 3226426"/>
                          <a:gd name="connsiteX16" fmla="*/ 1828801 w 1828801"/>
                          <a:gd name="connsiteY16" fmla="*/ 0 h 3226426"/>
                          <a:gd name="connsiteX0" fmla="*/ 1828801 w 1828801"/>
                          <a:gd name="connsiteY0" fmla="*/ 0 h 3226426"/>
                          <a:gd name="connsiteX1" fmla="*/ 1815922 w 1828801"/>
                          <a:gd name="connsiteY1" fmla="*/ 534741 h 3226426"/>
                          <a:gd name="connsiteX2" fmla="*/ 1313646 w 1828801"/>
                          <a:gd name="connsiteY2" fmla="*/ 534741 h 3226426"/>
                          <a:gd name="connsiteX3" fmla="*/ 1159277 w 1828801"/>
                          <a:gd name="connsiteY3" fmla="*/ 650651 h 3226426"/>
                          <a:gd name="connsiteX4" fmla="*/ 1159099 w 1828801"/>
                          <a:gd name="connsiteY4" fmla="*/ 1165807 h 3226426"/>
                          <a:gd name="connsiteX5" fmla="*/ 1815921 w 1828801"/>
                          <a:gd name="connsiteY5" fmla="*/ 1165807 h 3226426"/>
                          <a:gd name="connsiteX6" fmla="*/ 1815921 w 1828801"/>
                          <a:gd name="connsiteY6" fmla="*/ 1693841 h 3226426"/>
                          <a:gd name="connsiteX7" fmla="*/ 1159099 w 1828801"/>
                          <a:gd name="connsiteY7" fmla="*/ 1693841 h 3226426"/>
                          <a:gd name="connsiteX8" fmla="*/ 1159099 w 1828801"/>
                          <a:gd name="connsiteY8" fmla="*/ 3226426 h 3226426"/>
                          <a:gd name="connsiteX9" fmla="*/ 528035 w 1828801"/>
                          <a:gd name="connsiteY9" fmla="*/ 3226426 h 3226426"/>
                          <a:gd name="connsiteX10" fmla="*/ 528035 w 1828801"/>
                          <a:gd name="connsiteY10" fmla="*/ 1693841 h 3226426"/>
                          <a:gd name="connsiteX11" fmla="*/ 0 w 1828801"/>
                          <a:gd name="connsiteY11" fmla="*/ 1693841 h 3226426"/>
                          <a:gd name="connsiteX12" fmla="*/ 0 w 1828801"/>
                          <a:gd name="connsiteY12" fmla="*/ 1165807 h 3226426"/>
                          <a:gd name="connsiteX13" fmla="*/ 528035 w 1828801"/>
                          <a:gd name="connsiteY13" fmla="*/ 1165807 h 3226426"/>
                          <a:gd name="connsiteX14" fmla="*/ 528035 w 1828801"/>
                          <a:gd name="connsiteY14" fmla="*/ 766024 h 3226426"/>
                          <a:gd name="connsiteX15" fmla="*/ 1204087 w 1828801"/>
                          <a:gd name="connsiteY15" fmla="*/ 179 h 3226426"/>
                          <a:gd name="connsiteX16" fmla="*/ 1828801 w 1828801"/>
                          <a:gd name="connsiteY16" fmla="*/ 0 h 3226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28801" h="3226426">
                            <a:moveTo>
                              <a:pt x="1828801" y="0"/>
                            </a:moveTo>
                            <a:lnTo>
                              <a:pt x="1815922" y="534741"/>
                            </a:lnTo>
                            <a:lnTo>
                              <a:pt x="1313646" y="534741"/>
                            </a:lnTo>
                            <a:cubicBezTo>
                              <a:pt x="1221973" y="541628"/>
                              <a:pt x="1162050" y="580264"/>
                              <a:pt x="1159277" y="650651"/>
                            </a:cubicBezTo>
                            <a:cubicBezTo>
                              <a:pt x="1159218" y="822370"/>
                              <a:pt x="1159158" y="994088"/>
                              <a:pt x="1159099" y="1165807"/>
                            </a:cubicBezTo>
                            <a:lnTo>
                              <a:pt x="1815921" y="1165807"/>
                            </a:lnTo>
                            <a:lnTo>
                              <a:pt x="1815921" y="1693841"/>
                            </a:lnTo>
                            <a:lnTo>
                              <a:pt x="1159099" y="1693841"/>
                            </a:lnTo>
                            <a:lnTo>
                              <a:pt x="1159099" y="3226426"/>
                            </a:lnTo>
                            <a:lnTo>
                              <a:pt x="528035" y="3226426"/>
                            </a:lnTo>
                            <a:lnTo>
                              <a:pt x="528035" y="1693841"/>
                            </a:lnTo>
                            <a:lnTo>
                              <a:pt x="0" y="1693841"/>
                            </a:lnTo>
                            <a:lnTo>
                              <a:pt x="0" y="1165807"/>
                            </a:lnTo>
                            <a:lnTo>
                              <a:pt x="528035" y="1165807"/>
                            </a:lnTo>
                            <a:lnTo>
                              <a:pt x="528035" y="766024"/>
                            </a:lnTo>
                            <a:cubicBezTo>
                              <a:pt x="532685" y="330736"/>
                              <a:pt x="895262" y="30051"/>
                              <a:pt x="1204087" y="179"/>
                            </a:cubicBezTo>
                            <a:lnTo>
                              <a:pt x="1828801" y="0"/>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grpSp>
              </p:grpSp>
              <p:cxnSp>
                <p:nvCxnSpPr>
                  <p:cNvPr id="66" name="Straight Arrow Connector 65"/>
                  <p:cNvCxnSpPr/>
                  <p:nvPr/>
                </p:nvCxnSpPr>
                <p:spPr>
                  <a:xfrm flipH="1" flipV="1">
                    <a:off x="8559958" y="1692894"/>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rot="10800000" flipH="1" flipV="1">
                    <a:off x="8559958" y="3710509"/>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6995244" y="910072"/>
                  <a:ext cx="978984" cy="4533574"/>
                  <a:chOff x="6946605" y="910072"/>
                  <a:chExt cx="978984" cy="4533574"/>
                </a:xfrm>
              </p:grpSpPr>
              <p:sp>
                <p:nvSpPr>
                  <p:cNvPr id="161" name="TextBox 160"/>
                  <p:cNvSpPr txBox="1"/>
                  <p:nvPr/>
                </p:nvSpPr>
                <p:spPr>
                  <a:xfrm>
                    <a:off x="6969540" y="910072"/>
                    <a:ext cx="933114" cy="646331"/>
                  </a:xfrm>
                  <a:prstGeom prst="rect">
                    <a:avLst/>
                  </a:prstGeom>
                  <a:noFill/>
                </p:spPr>
                <p:txBody>
                  <a:bodyPr wrap="square" rtlCol="0">
                    <a:spAutoFit/>
                  </a:bodyPr>
                  <a:lstStyle/>
                  <a:p>
                    <a:pPr algn="ctr"/>
                    <a:r>
                      <a:rPr lang="en-US" dirty="0" smtClean="0">
                        <a:solidFill>
                          <a:schemeClr val="tx1">
                            <a:lumMod val="50000"/>
                            <a:lumOff val="50000"/>
                          </a:schemeClr>
                        </a:solidFill>
                        <a:latin typeface="Arial" panose="020B0604020202020204" pitchFamily="34" charset="0"/>
                        <a:cs typeface="Arial" panose="020B0604020202020204" pitchFamily="34" charset="0"/>
                      </a:rPr>
                      <a:t>50 Million </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53" name="TextBox 152"/>
                  <p:cNvSpPr txBox="1"/>
                  <p:nvPr/>
                </p:nvSpPr>
                <p:spPr>
                  <a:xfrm>
                    <a:off x="6959133" y="4612649"/>
                    <a:ext cx="953928" cy="830997"/>
                  </a:xfrm>
                  <a:prstGeom prst="rect">
                    <a:avLst/>
                  </a:prstGeom>
                  <a:noFill/>
                </p:spPr>
                <p:txBody>
                  <a:bodyPr wrap="square" rtlCol="0">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Tweets per </a:t>
                    </a:r>
                  </a:p>
                  <a:p>
                    <a:pPr algn="ctr"/>
                    <a:r>
                      <a:rPr lang="en-US" sz="1600" dirty="0">
                        <a:solidFill>
                          <a:schemeClr val="tx1">
                            <a:lumMod val="50000"/>
                            <a:lumOff val="50000"/>
                          </a:schemeClr>
                        </a:solidFill>
                        <a:latin typeface="Arial" panose="020B0604020202020204" pitchFamily="34" charset="0"/>
                        <a:cs typeface="Arial" panose="020B0604020202020204" pitchFamily="34" charset="0"/>
                      </a:rPr>
                      <a:t>day</a:t>
                    </a:r>
                  </a:p>
                </p:txBody>
              </p:sp>
              <p:grpSp>
                <p:nvGrpSpPr>
                  <p:cNvPr id="49" name="Group 48"/>
                  <p:cNvGrpSpPr/>
                  <p:nvPr/>
                </p:nvGrpSpPr>
                <p:grpSpPr>
                  <a:xfrm>
                    <a:off x="6946605" y="2595034"/>
                    <a:ext cx="978984" cy="978984"/>
                    <a:chOff x="6787401" y="3294996"/>
                    <a:chExt cx="978984" cy="978984"/>
                  </a:xfrm>
                </p:grpSpPr>
                <p:sp>
                  <p:nvSpPr>
                    <p:cNvPr id="52" name="Oval 51"/>
                    <p:cNvSpPr/>
                    <p:nvPr/>
                  </p:nvSpPr>
                  <p:spPr>
                    <a:xfrm>
                      <a:off x="6787401" y="3294996"/>
                      <a:ext cx="978984" cy="978984"/>
                    </a:xfrm>
                    <a:prstGeom prst="ellipse">
                      <a:avLst/>
                    </a:prstGeom>
                    <a:solidFill>
                      <a:srgbClr val="5375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53" name="Group 52"/>
                    <p:cNvGrpSpPr/>
                    <p:nvPr/>
                  </p:nvGrpSpPr>
                  <p:grpSpPr>
                    <a:xfrm>
                      <a:off x="6975496" y="3514985"/>
                      <a:ext cx="602794" cy="539006"/>
                      <a:chOff x="6975496" y="3514986"/>
                      <a:chExt cx="602794" cy="539006"/>
                    </a:xfrm>
                  </p:grpSpPr>
                  <p:grpSp>
                    <p:nvGrpSpPr>
                      <p:cNvPr id="54" name="Group 53"/>
                      <p:cNvGrpSpPr/>
                      <p:nvPr/>
                    </p:nvGrpSpPr>
                    <p:grpSpPr>
                      <a:xfrm flipH="1">
                        <a:off x="6975496" y="3514986"/>
                        <a:ext cx="602794" cy="539006"/>
                        <a:chOff x="703805" y="2144245"/>
                        <a:chExt cx="3642078" cy="3256672"/>
                      </a:xfrm>
                    </p:grpSpPr>
                    <p:grpSp>
                      <p:nvGrpSpPr>
                        <p:cNvPr id="56" name="Group 12"/>
                        <p:cNvGrpSpPr/>
                        <p:nvPr/>
                      </p:nvGrpSpPr>
                      <p:grpSpPr>
                        <a:xfrm>
                          <a:off x="1537407" y="4663204"/>
                          <a:ext cx="1973393" cy="737713"/>
                          <a:chOff x="2834847" y="4816953"/>
                          <a:chExt cx="3471704" cy="1186649"/>
                        </a:xfrm>
                      </p:grpSpPr>
                      <p:grpSp>
                        <p:nvGrpSpPr>
                          <p:cNvPr id="61" name="Group 9"/>
                          <p:cNvGrpSpPr/>
                          <p:nvPr/>
                        </p:nvGrpSpPr>
                        <p:grpSpPr>
                          <a:xfrm>
                            <a:off x="2834847" y="5239925"/>
                            <a:ext cx="3471704" cy="763677"/>
                            <a:chOff x="2834847" y="5239925"/>
                            <a:chExt cx="3471704" cy="763677"/>
                          </a:xfrm>
                        </p:grpSpPr>
                        <p:sp>
                          <p:nvSpPr>
                            <p:cNvPr id="63" name="Oval 62"/>
                            <p:cNvSpPr/>
                            <p:nvPr/>
                          </p:nvSpPr>
                          <p:spPr>
                            <a:xfrm>
                              <a:off x="2834847" y="5239925"/>
                              <a:ext cx="3471704" cy="763677"/>
                            </a:xfrm>
                            <a:prstGeom prst="ellipse">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64" name="Oval 63"/>
                            <p:cNvSpPr/>
                            <p:nvPr/>
                          </p:nvSpPr>
                          <p:spPr>
                            <a:xfrm>
                              <a:off x="4001446" y="5496475"/>
                              <a:ext cx="1143836" cy="250543"/>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62" name="Rectangle 8"/>
                          <p:cNvSpPr/>
                          <p:nvPr/>
                        </p:nvSpPr>
                        <p:spPr>
                          <a:xfrm>
                            <a:off x="4105275" y="4816953"/>
                            <a:ext cx="933450" cy="892581"/>
                          </a:xfrm>
                          <a:custGeom>
                            <a:avLst/>
                            <a:gdLst>
                              <a:gd name="connsiteX0" fmla="*/ 0 w 933450"/>
                              <a:gd name="connsiteY0" fmla="*/ 0 h 885302"/>
                              <a:gd name="connsiteX1" fmla="*/ 933450 w 933450"/>
                              <a:gd name="connsiteY1" fmla="*/ 0 h 885302"/>
                              <a:gd name="connsiteX2" fmla="*/ 933450 w 933450"/>
                              <a:gd name="connsiteY2" fmla="*/ 885302 h 885302"/>
                              <a:gd name="connsiteX3" fmla="*/ 0 w 933450"/>
                              <a:gd name="connsiteY3" fmla="*/ 885302 h 885302"/>
                              <a:gd name="connsiteX4" fmla="*/ 0 w 933450"/>
                              <a:gd name="connsiteY4" fmla="*/ 0 h 885302"/>
                              <a:gd name="connsiteX0" fmla="*/ 0 w 933450"/>
                              <a:gd name="connsiteY0" fmla="*/ 0 h 909356"/>
                              <a:gd name="connsiteX1" fmla="*/ 933450 w 933450"/>
                              <a:gd name="connsiteY1" fmla="*/ 0 h 909356"/>
                              <a:gd name="connsiteX2" fmla="*/ 933450 w 933450"/>
                              <a:gd name="connsiteY2" fmla="*/ 885302 h 909356"/>
                              <a:gd name="connsiteX3" fmla="*/ 0 w 933450"/>
                              <a:gd name="connsiteY3" fmla="*/ 885302 h 909356"/>
                              <a:gd name="connsiteX4" fmla="*/ 0 w 933450"/>
                              <a:gd name="connsiteY4" fmla="*/ 0 h 909356"/>
                              <a:gd name="connsiteX0" fmla="*/ 0 w 933450"/>
                              <a:gd name="connsiteY0" fmla="*/ 0 h 928057"/>
                              <a:gd name="connsiteX1" fmla="*/ 933450 w 933450"/>
                              <a:gd name="connsiteY1" fmla="*/ 0 h 928057"/>
                              <a:gd name="connsiteX2" fmla="*/ 933450 w 933450"/>
                              <a:gd name="connsiteY2" fmla="*/ 885302 h 928057"/>
                              <a:gd name="connsiteX3" fmla="*/ 0 w 933450"/>
                              <a:gd name="connsiteY3" fmla="*/ 885302 h 928057"/>
                              <a:gd name="connsiteX4" fmla="*/ 0 w 933450"/>
                              <a:gd name="connsiteY4" fmla="*/ 0 h 928057"/>
                              <a:gd name="connsiteX0" fmla="*/ 0 w 933450"/>
                              <a:gd name="connsiteY0" fmla="*/ 0 h 940199"/>
                              <a:gd name="connsiteX1" fmla="*/ 933450 w 933450"/>
                              <a:gd name="connsiteY1" fmla="*/ 0 h 940199"/>
                              <a:gd name="connsiteX2" fmla="*/ 933450 w 933450"/>
                              <a:gd name="connsiteY2" fmla="*/ 885302 h 940199"/>
                              <a:gd name="connsiteX3" fmla="*/ 0 w 933450"/>
                              <a:gd name="connsiteY3" fmla="*/ 885302 h 940199"/>
                              <a:gd name="connsiteX4" fmla="*/ 0 w 933450"/>
                              <a:gd name="connsiteY4" fmla="*/ 0 h 940199"/>
                              <a:gd name="connsiteX0" fmla="*/ 0 w 933450"/>
                              <a:gd name="connsiteY0" fmla="*/ 0 h 946232"/>
                              <a:gd name="connsiteX1" fmla="*/ 933450 w 933450"/>
                              <a:gd name="connsiteY1" fmla="*/ 0 h 946232"/>
                              <a:gd name="connsiteX2" fmla="*/ 933450 w 933450"/>
                              <a:gd name="connsiteY2" fmla="*/ 885302 h 946232"/>
                              <a:gd name="connsiteX3" fmla="*/ 0 w 933450"/>
                              <a:gd name="connsiteY3" fmla="*/ 885302 h 946232"/>
                              <a:gd name="connsiteX4" fmla="*/ 0 w 933450"/>
                              <a:gd name="connsiteY4" fmla="*/ 0 h 946232"/>
                              <a:gd name="connsiteX0" fmla="*/ 0 w 933450"/>
                              <a:gd name="connsiteY0" fmla="*/ 0 h 949554"/>
                              <a:gd name="connsiteX1" fmla="*/ 933450 w 933450"/>
                              <a:gd name="connsiteY1" fmla="*/ 0 h 949554"/>
                              <a:gd name="connsiteX2" fmla="*/ 933450 w 933450"/>
                              <a:gd name="connsiteY2" fmla="*/ 885302 h 949554"/>
                              <a:gd name="connsiteX3" fmla="*/ 0 w 933450"/>
                              <a:gd name="connsiteY3" fmla="*/ 885302 h 949554"/>
                              <a:gd name="connsiteX4" fmla="*/ 0 w 933450"/>
                              <a:gd name="connsiteY4" fmla="*/ 0 h 949554"/>
                              <a:gd name="connsiteX0" fmla="*/ 0 w 933450"/>
                              <a:gd name="connsiteY0" fmla="*/ 0 h 952637"/>
                              <a:gd name="connsiteX1" fmla="*/ 933450 w 933450"/>
                              <a:gd name="connsiteY1" fmla="*/ 0 h 952637"/>
                              <a:gd name="connsiteX2" fmla="*/ 933450 w 933450"/>
                              <a:gd name="connsiteY2" fmla="*/ 885302 h 952637"/>
                              <a:gd name="connsiteX3" fmla="*/ 0 w 933450"/>
                              <a:gd name="connsiteY3" fmla="*/ 885302 h 952637"/>
                              <a:gd name="connsiteX4" fmla="*/ 0 w 933450"/>
                              <a:gd name="connsiteY4" fmla="*/ 0 h 952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0" h="952637">
                                <a:moveTo>
                                  <a:pt x="0" y="0"/>
                                </a:moveTo>
                                <a:lnTo>
                                  <a:pt x="933450" y="0"/>
                                </a:lnTo>
                                <a:lnTo>
                                  <a:pt x="933450" y="885302"/>
                                </a:lnTo>
                                <a:cubicBezTo>
                                  <a:pt x="830248" y="970760"/>
                                  <a:pt x="108899" y="979305"/>
                                  <a:pt x="0" y="885302"/>
                                </a:cubicBezTo>
                                <a:lnTo>
                                  <a:pt x="0" y="0"/>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57" name="Group 31"/>
                        <p:cNvGrpSpPr/>
                        <p:nvPr/>
                      </p:nvGrpSpPr>
                      <p:grpSpPr>
                        <a:xfrm>
                          <a:off x="703805" y="2144245"/>
                          <a:ext cx="3642078" cy="2518953"/>
                          <a:chOff x="1238250" y="1434779"/>
                          <a:chExt cx="6667501" cy="4051875"/>
                        </a:xfrm>
                      </p:grpSpPr>
                      <p:sp>
                        <p:nvSpPr>
                          <p:cNvPr id="58" name="Rounded Rectangle 57"/>
                          <p:cNvSpPr/>
                          <p:nvPr/>
                        </p:nvSpPr>
                        <p:spPr>
                          <a:xfrm>
                            <a:off x="1238250" y="1443536"/>
                            <a:ext cx="6667501" cy="4043118"/>
                          </a:xfrm>
                          <a:prstGeom prst="roundRect">
                            <a:avLst>
                              <a:gd name="adj" fmla="val 2200"/>
                            </a:avLst>
                          </a:prstGeom>
                          <a:solidFill>
                            <a:srgbClr val="59595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9" name="Rounded Rectangle 58"/>
                          <p:cNvSpPr/>
                          <p:nvPr/>
                        </p:nvSpPr>
                        <p:spPr>
                          <a:xfrm>
                            <a:off x="1245446" y="1434779"/>
                            <a:ext cx="6648450" cy="4000500"/>
                          </a:xfrm>
                          <a:prstGeom prst="roundRect">
                            <a:avLst>
                              <a:gd name="adj" fmla="val 2139"/>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60" name="Rounded Rectangle 59"/>
                          <p:cNvSpPr/>
                          <p:nvPr/>
                        </p:nvSpPr>
                        <p:spPr>
                          <a:xfrm>
                            <a:off x="1419820" y="1590909"/>
                            <a:ext cx="6299704" cy="3688242"/>
                          </a:xfrm>
                          <a:prstGeom prst="roundRect">
                            <a:avLst>
                              <a:gd name="adj" fmla="val 4611"/>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3D5558"/>
                              </a:solidFill>
                              <a:latin typeface="Arial" panose="020B0604020202020204" pitchFamily="34" charset="0"/>
                              <a:cs typeface="Arial" panose="020B0604020202020204" pitchFamily="34" charset="0"/>
                            </a:endParaRPr>
                          </a:p>
                        </p:txBody>
                      </p:sp>
                    </p:grpSp>
                  </p:grpSp>
                  <p:sp>
                    <p:nvSpPr>
                      <p:cNvPr id="55" name="Freeform 54"/>
                      <p:cNvSpPr/>
                      <p:nvPr/>
                    </p:nvSpPr>
                    <p:spPr>
                      <a:xfrm>
                        <a:off x="7165063" y="3630438"/>
                        <a:ext cx="223660" cy="182748"/>
                      </a:xfrm>
                      <a:custGeom>
                        <a:avLst/>
                        <a:gdLst>
                          <a:gd name="connsiteX0" fmla="*/ 38476 w 161559"/>
                          <a:gd name="connsiteY0" fmla="*/ 18628 h 132009"/>
                          <a:gd name="connsiteX1" fmla="*/ 43401 w 161559"/>
                          <a:gd name="connsiteY1" fmla="*/ 23553 h 132009"/>
                          <a:gd name="connsiteX2" fmla="*/ 38476 w 161559"/>
                          <a:gd name="connsiteY2" fmla="*/ 28478 h 132009"/>
                          <a:gd name="connsiteX3" fmla="*/ 33551 w 161559"/>
                          <a:gd name="connsiteY3" fmla="*/ 23553 h 132009"/>
                          <a:gd name="connsiteX4" fmla="*/ 38476 w 161559"/>
                          <a:gd name="connsiteY4" fmla="*/ 18628 h 132009"/>
                          <a:gd name="connsiteX5" fmla="*/ 19535 w 161559"/>
                          <a:gd name="connsiteY5" fmla="*/ 17392 h 132009"/>
                          <a:gd name="connsiteX6" fmla="*/ 18696 w 161559"/>
                          <a:gd name="connsiteY6" fmla="*/ 19684 h 132009"/>
                          <a:gd name="connsiteX7" fmla="*/ 17228 w 161559"/>
                          <a:gd name="connsiteY7" fmla="*/ 29396 h 132009"/>
                          <a:gd name="connsiteX8" fmla="*/ 17228 w 161559"/>
                          <a:gd name="connsiteY8" fmla="*/ 37926 h 132009"/>
                          <a:gd name="connsiteX9" fmla="*/ 0 w 161559"/>
                          <a:gd name="connsiteY9" fmla="*/ 28170 h 132009"/>
                          <a:gd name="connsiteX10" fmla="*/ 38477 w 161559"/>
                          <a:gd name="connsiteY10" fmla="*/ 15243 h 132009"/>
                          <a:gd name="connsiteX11" fmla="*/ 30166 w 161559"/>
                          <a:gd name="connsiteY11" fmla="*/ 23553 h 132009"/>
                          <a:gd name="connsiteX12" fmla="*/ 38477 w 161559"/>
                          <a:gd name="connsiteY12" fmla="*/ 31864 h 132009"/>
                          <a:gd name="connsiteX13" fmla="*/ 46787 w 161559"/>
                          <a:gd name="connsiteY13" fmla="*/ 23553 h 132009"/>
                          <a:gd name="connsiteX14" fmla="*/ 38477 w 161559"/>
                          <a:gd name="connsiteY14" fmla="*/ 15243 h 132009"/>
                          <a:gd name="connsiteX15" fmla="*/ 51047 w 161559"/>
                          <a:gd name="connsiteY15" fmla="*/ 0 h 132009"/>
                          <a:gd name="connsiteX16" fmla="*/ 82307 w 161559"/>
                          <a:gd name="connsiteY16" fmla="*/ 31260 h 132009"/>
                          <a:gd name="connsiteX17" fmla="*/ 82307 w 161559"/>
                          <a:gd name="connsiteY17" fmla="*/ 50006 h 132009"/>
                          <a:gd name="connsiteX18" fmla="*/ 90383 w 161559"/>
                          <a:gd name="connsiteY18" fmla="*/ 62966 h 132009"/>
                          <a:gd name="connsiteX19" fmla="*/ 122372 w 161559"/>
                          <a:gd name="connsiteY19" fmla="*/ 15555 h 132009"/>
                          <a:gd name="connsiteX20" fmla="*/ 118801 w 161559"/>
                          <a:gd name="connsiteY20" fmla="*/ 68051 h 132009"/>
                          <a:gd name="connsiteX21" fmla="*/ 147219 w 161559"/>
                          <a:gd name="connsiteY21" fmla="*/ 40830 h 132009"/>
                          <a:gd name="connsiteX22" fmla="*/ 132263 w 161559"/>
                          <a:gd name="connsiteY22" fmla="*/ 85401 h 132009"/>
                          <a:gd name="connsiteX23" fmla="*/ 137049 w 161559"/>
                          <a:gd name="connsiteY23" fmla="*/ 89589 h 132009"/>
                          <a:gd name="connsiteX24" fmla="*/ 161559 w 161559"/>
                          <a:gd name="connsiteY24" fmla="*/ 90489 h 132009"/>
                          <a:gd name="connsiteX25" fmla="*/ 19768 w 161559"/>
                          <a:gd name="connsiteY25" fmla="*/ 69549 h 132009"/>
                          <a:gd name="connsiteX26" fmla="*/ 19787 w 161559"/>
                          <a:gd name="connsiteY26" fmla="*/ 69541 h 132009"/>
                          <a:gd name="connsiteX27" fmla="*/ 19787 w 161559"/>
                          <a:gd name="connsiteY27" fmla="*/ 31260 h 132009"/>
                          <a:gd name="connsiteX28" fmla="*/ 51047 w 161559"/>
                          <a:gd name="connsiteY28" fmla="*/ 0 h 13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1559" h="132009">
                            <a:moveTo>
                              <a:pt x="38476" y="18628"/>
                            </a:moveTo>
                            <a:cubicBezTo>
                              <a:pt x="41196" y="18628"/>
                              <a:pt x="43401" y="20834"/>
                              <a:pt x="43401" y="23553"/>
                            </a:cubicBezTo>
                            <a:cubicBezTo>
                              <a:pt x="43401" y="26273"/>
                              <a:pt x="41196" y="28478"/>
                              <a:pt x="38476" y="28478"/>
                            </a:cubicBezTo>
                            <a:cubicBezTo>
                              <a:pt x="35757" y="28478"/>
                              <a:pt x="33551" y="26273"/>
                              <a:pt x="33551" y="23553"/>
                            </a:cubicBezTo>
                            <a:cubicBezTo>
                              <a:pt x="33551" y="20834"/>
                              <a:pt x="35757" y="18628"/>
                              <a:pt x="38476" y="18628"/>
                            </a:cubicBezTo>
                            <a:close/>
                            <a:moveTo>
                              <a:pt x="19535" y="17392"/>
                            </a:moveTo>
                            <a:lnTo>
                              <a:pt x="18696" y="19684"/>
                            </a:lnTo>
                            <a:cubicBezTo>
                              <a:pt x="17742" y="22752"/>
                              <a:pt x="17228" y="26014"/>
                              <a:pt x="17228" y="29396"/>
                            </a:cubicBezTo>
                            <a:lnTo>
                              <a:pt x="17228" y="37926"/>
                            </a:lnTo>
                            <a:lnTo>
                              <a:pt x="0" y="28170"/>
                            </a:lnTo>
                            <a:close/>
                            <a:moveTo>
                              <a:pt x="38477" y="15243"/>
                            </a:moveTo>
                            <a:cubicBezTo>
                              <a:pt x="33887" y="15243"/>
                              <a:pt x="30166" y="18963"/>
                              <a:pt x="30166" y="23553"/>
                            </a:cubicBezTo>
                            <a:cubicBezTo>
                              <a:pt x="30166" y="28143"/>
                              <a:pt x="33887" y="31864"/>
                              <a:pt x="38477" y="31864"/>
                            </a:cubicBezTo>
                            <a:cubicBezTo>
                              <a:pt x="43067" y="31864"/>
                              <a:pt x="46787" y="28143"/>
                              <a:pt x="46787" y="23553"/>
                            </a:cubicBezTo>
                            <a:cubicBezTo>
                              <a:pt x="46787" y="18963"/>
                              <a:pt x="43067" y="15243"/>
                              <a:pt x="38477" y="15243"/>
                            </a:cubicBezTo>
                            <a:close/>
                            <a:moveTo>
                              <a:pt x="51047" y="0"/>
                            </a:moveTo>
                            <a:cubicBezTo>
                              <a:pt x="68311" y="0"/>
                              <a:pt x="82307" y="13996"/>
                              <a:pt x="82307" y="31260"/>
                            </a:cubicBezTo>
                            <a:lnTo>
                              <a:pt x="82307" y="50006"/>
                            </a:lnTo>
                            <a:cubicBezTo>
                              <a:pt x="83540" y="55056"/>
                              <a:pt x="84043" y="58646"/>
                              <a:pt x="90383" y="62966"/>
                            </a:cubicBezTo>
                            <a:cubicBezTo>
                              <a:pt x="105633" y="49755"/>
                              <a:pt x="114601" y="34749"/>
                              <a:pt x="122372" y="15555"/>
                            </a:cubicBezTo>
                            <a:cubicBezTo>
                              <a:pt x="126566" y="33054"/>
                              <a:pt x="127171" y="51151"/>
                              <a:pt x="118801" y="68051"/>
                            </a:cubicBezTo>
                            <a:cubicBezTo>
                              <a:pt x="124984" y="67652"/>
                              <a:pt x="135653" y="57980"/>
                              <a:pt x="147219" y="40830"/>
                            </a:cubicBezTo>
                            <a:cubicBezTo>
                              <a:pt x="148516" y="61071"/>
                              <a:pt x="144727" y="70245"/>
                              <a:pt x="132263" y="85401"/>
                            </a:cubicBezTo>
                            <a:cubicBezTo>
                              <a:pt x="129575" y="88808"/>
                              <a:pt x="132761" y="89190"/>
                              <a:pt x="137049" y="89589"/>
                            </a:cubicBezTo>
                            <a:lnTo>
                              <a:pt x="161559" y="90489"/>
                            </a:lnTo>
                            <a:cubicBezTo>
                              <a:pt x="97344" y="164376"/>
                              <a:pt x="20865" y="128479"/>
                              <a:pt x="19768" y="69549"/>
                            </a:cubicBezTo>
                            <a:lnTo>
                              <a:pt x="19787" y="69541"/>
                            </a:lnTo>
                            <a:lnTo>
                              <a:pt x="19787" y="31260"/>
                            </a:lnTo>
                            <a:cubicBezTo>
                              <a:pt x="19787" y="13996"/>
                              <a:pt x="33782" y="0"/>
                              <a:pt x="51047" y="0"/>
                            </a:cubicBez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rial" panose="020B0604020202020204" pitchFamily="34" charset="0"/>
                          <a:cs typeface="Arial" panose="020B0604020202020204" pitchFamily="34" charset="0"/>
                        </a:endParaRPr>
                      </a:p>
                    </p:txBody>
                  </p:sp>
                </p:grpSp>
              </p:grpSp>
              <p:cxnSp>
                <p:nvCxnSpPr>
                  <p:cNvPr id="50" name="Straight Arrow Connector 49"/>
                  <p:cNvCxnSpPr/>
                  <p:nvPr/>
                </p:nvCxnSpPr>
                <p:spPr>
                  <a:xfrm flipH="1" flipV="1">
                    <a:off x="7435164" y="1692894"/>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rot="10800000" flipH="1" flipV="1">
                    <a:off x="7435164" y="3710509"/>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10490243" y="910072"/>
                  <a:ext cx="1125354" cy="5272237"/>
                  <a:chOff x="10490243" y="910072"/>
                  <a:chExt cx="1125354" cy="5272237"/>
                </a:xfrm>
              </p:grpSpPr>
              <p:sp>
                <p:nvSpPr>
                  <p:cNvPr id="164" name="TextBox 163"/>
                  <p:cNvSpPr txBox="1"/>
                  <p:nvPr/>
                </p:nvSpPr>
                <p:spPr>
                  <a:xfrm>
                    <a:off x="10555958" y="910072"/>
                    <a:ext cx="993924" cy="646331"/>
                  </a:xfrm>
                  <a:prstGeom prst="rect">
                    <a:avLst/>
                  </a:prstGeom>
                  <a:noFill/>
                </p:spPr>
                <p:txBody>
                  <a:bodyPr wrap="square" rtlCol="0">
                    <a:spAutoFit/>
                  </a:bodyPr>
                  <a:lstStyle/>
                  <a:p>
                    <a:pPr algn="ctr"/>
                    <a:r>
                      <a:rPr lang="en-US" dirty="0" smtClean="0">
                        <a:solidFill>
                          <a:schemeClr val="tx1">
                            <a:lumMod val="50000"/>
                            <a:lumOff val="50000"/>
                          </a:schemeClr>
                        </a:solidFill>
                        <a:latin typeface="Arial" panose="020B0604020202020204" pitchFamily="34" charset="0"/>
                        <a:cs typeface="Arial" panose="020B0604020202020204" pitchFamily="34" charset="0"/>
                      </a:rPr>
                      <a:t>72.9 Items </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56" name="TextBox 155"/>
                  <p:cNvSpPr txBox="1"/>
                  <p:nvPr/>
                </p:nvSpPr>
                <p:spPr>
                  <a:xfrm>
                    <a:off x="10490243" y="4612649"/>
                    <a:ext cx="1125354" cy="1569660"/>
                  </a:xfrm>
                  <a:prstGeom prst="rect">
                    <a:avLst/>
                  </a:prstGeom>
                  <a:noFill/>
                </p:spPr>
                <p:txBody>
                  <a:bodyPr wrap="square" rtlCol="0">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Products ordered on amazon per second</a:t>
                    </a:r>
                  </a:p>
                </p:txBody>
              </p:sp>
              <p:grpSp>
                <p:nvGrpSpPr>
                  <p:cNvPr id="33" name="Group 32"/>
                  <p:cNvGrpSpPr/>
                  <p:nvPr/>
                </p:nvGrpSpPr>
                <p:grpSpPr>
                  <a:xfrm>
                    <a:off x="10563428" y="2595034"/>
                    <a:ext cx="978984" cy="978984"/>
                    <a:chOff x="10003341" y="3294996"/>
                    <a:chExt cx="978984" cy="978984"/>
                  </a:xfrm>
                </p:grpSpPr>
                <p:sp>
                  <p:nvSpPr>
                    <p:cNvPr id="36" name="Oval 35"/>
                    <p:cNvSpPr/>
                    <p:nvPr/>
                  </p:nvSpPr>
                  <p:spPr>
                    <a:xfrm>
                      <a:off x="10003341" y="3294996"/>
                      <a:ext cx="978984" cy="978984"/>
                    </a:xfrm>
                    <a:prstGeom prst="ellipse">
                      <a:avLst/>
                    </a:prstGeom>
                    <a:solidFill>
                      <a:srgbClr val="E99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37" name="Group 36"/>
                    <p:cNvGrpSpPr/>
                    <p:nvPr/>
                  </p:nvGrpSpPr>
                  <p:grpSpPr>
                    <a:xfrm>
                      <a:off x="10191436" y="3514985"/>
                      <a:ext cx="602794" cy="539006"/>
                      <a:chOff x="10191436" y="3514986"/>
                      <a:chExt cx="602794" cy="539006"/>
                    </a:xfrm>
                  </p:grpSpPr>
                  <p:grpSp>
                    <p:nvGrpSpPr>
                      <p:cNvPr id="38" name="Group 37"/>
                      <p:cNvGrpSpPr/>
                      <p:nvPr/>
                    </p:nvGrpSpPr>
                    <p:grpSpPr>
                      <a:xfrm flipH="1">
                        <a:off x="10191436" y="3514986"/>
                        <a:ext cx="602794" cy="539006"/>
                        <a:chOff x="703805" y="2144245"/>
                        <a:chExt cx="3642078" cy="3256672"/>
                      </a:xfrm>
                    </p:grpSpPr>
                    <p:grpSp>
                      <p:nvGrpSpPr>
                        <p:cNvPr id="40" name="Group 12"/>
                        <p:cNvGrpSpPr/>
                        <p:nvPr/>
                      </p:nvGrpSpPr>
                      <p:grpSpPr>
                        <a:xfrm>
                          <a:off x="1537407" y="4663204"/>
                          <a:ext cx="1973393" cy="737713"/>
                          <a:chOff x="2834847" y="4816953"/>
                          <a:chExt cx="3471704" cy="1186649"/>
                        </a:xfrm>
                      </p:grpSpPr>
                      <p:grpSp>
                        <p:nvGrpSpPr>
                          <p:cNvPr id="45" name="Group 9"/>
                          <p:cNvGrpSpPr/>
                          <p:nvPr/>
                        </p:nvGrpSpPr>
                        <p:grpSpPr>
                          <a:xfrm>
                            <a:off x="2834847" y="5239925"/>
                            <a:ext cx="3471704" cy="763677"/>
                            <a:chOff x="2834847" y="5239925"/>
                            <a:chExt cx="3471704" cy="763677"/>
                          </a:xfrm>
                        </p:grpSpPr>
                        <p:sp>
                          <p:nvSpPr>
                            <p:cNvPr id="47" name="Oval 46"/>
                            <p:cNvSpPr/>
                            <p:nvPr/>
                          </p:nvSpPr>
                          <p:spPr>
                            <a:xfrm>
                              <a:off x="2834847" y="5239925"/>
                              <a:ext cx="3471704" cy="763677"/>
                            </a:xfrm>
                            <a:prstGeom prst="ellipse">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 name="Oval 47"/>
                            <p:cNvSpPr/>
                            <p:nvPr/>
                          </p:nvSpPr>
                          <p:spPr>
                            <a:xfrm>
                              <a:off x="4001446" y="5496475"/>
                              <a:ext cx="1143836" cy="250543"/>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46" name="Rectangle 8"/>
                          <p:cNvSpPr/>
                          <p:nvPr/>
                        </p:nvSpPr>
                        <p:spPr>
                          <a:xfrm>
                            <a:off x="4105275" y="4816953"/>
                            <a:ext cx="933450" cy="892581"/>
                          </a:xfrm>
                          <a:custGeom>
                            <a:avLst/>
                            <a:gdLst>
                              <a:gd name="connsiteX0" fmla="*/ 0 w 933450"/>
                              <a:gd name="connsiteY0" fmla="*/ 0 h 885302"/>
                              <a:gd name="connsiteX1" fmla="*/ 933450 w 933450"/>
                              <a:gd name="connsiteY1" fmla="*/ 0 h 885302"/>
                              <a:gd name="connsiteX2" fmla="*/ 933450 w 933450"/>
                              <a:gd name="connsiteY2" fmla="*/ 885302 h 885302"/>
                              <a:gd name="connsiteX3" fmla="*/ 0 w 933450"/>
                              <a:gd name="connsiteY3" fmla="*/ 885302 h 885302"/>
                              <a:gd name="connsiteX4" fmla="*/ 0 w 933450"/>
                              <a:gd name="connsiteY4" fmla="*/ 0 h 885302"/>
                              <a:gd name="connsiteX0" fmla="*/ 0 w 933450"/>
                              <a:gd name="connsiteY0" fmla="*/ 0 h 909356"/>
                              <a:gd name="connsiteX1" fmla="*/ 933450 w 933450"/>
                              <a:gd name="connsiteY1" fmla="*/ 0 h 909356"/>
                              <a:gd name="connsiteX2" fmla="*/ 933450 w 933450"/>
                              <a:gd name="connsiteY2" fmla="*/ 885302 h 909356"/>
                              <a:gd name="connsiteX3" fmla="*/ 0 w 933450"/>
                              <a:gd name="connsiteY3" fmla="*/ 885302 h 909356"/>
                              <a:gd name="connsiteX4" fmla="*/ 0 w 933450"/>
                              <a:gd name="connsiteY4" fmla="*/ 0 h 909356"/>
                              <a:gd name="connsiteX0" fmla="*/ 0 w 933450"/>
                              <a:gd name="connsiteY0" fmla="*/ 0 h 928057"/>
                              <a:gd name="connsiteX1" fmla="*/ 933450 w 933450"/>
                              <a:gd name="connsiteY1" fmla="*/ 0 h 928057"/>
                              <a:gd name="connsiteX2" fmla="*/ 933450 w 933450"/>
                              <a:gd name="connsiteY2" fmla="*/ 885302 h 928057"/>
                              <a:gd name="connsiteX3" fmla="*/ 0 w 933450"/>
                              <a:gd name="connsiteY3" fmla="*/ 885302 h 928057"/>
                              <a:gd name="connsiteX4" fmla="*/ 0 w 933450"/>
                              <a:gd name="connsiteY4" fmla="*/ 0 h 928057"/>
                              <a:gd name="connsiteX0" fmla="*/ 0 w 933450"/>
                              <a:gd name="connsiteY0" fmla="*/ 0 h 940199"/>
                              <a:gd name="connsiteX1" fmla="*/ 933450 w 933450"/>
                              <a:gd name="connsiteY1" fmla="*/ 0 h 940199"/>
                              <a:gd name="connsiteX2" fmla="*/ 933450 w 933450"/>
                              <a:gd name="connsiteY2" fmla="*/ 885302 h 940199"/>
                              <a:gd name="connsiteX3" fmla="*/ 0 w 933450"/>
                              <a:gd name="connsiteY3" fmla="*/ 885302 h 940199"/>
                              <a:gd name="connsiteX4" fmla="*/ 0 w 933450"/>
                              <a:gd name="connsiteY4" fmla="*/ 0 h 940199"/>
                              <a:gd name="connsiteX0" fmla="*/ 0 w 933450"/>
                              <a:gd name="connsiteY0" fmla="*/ 0 h 946232"/>
                              <a:gd name="connsiteX1" fmla="*/ 933450 w 933450"/>
                              <a:gd name="connsiteY1" fmla="*/ 0 h 946232"/>
                              <a:gd name="connsiteX2" fmla="*/ 933450 w 933450"/>
                              <a:gd name="connsiteY2" fmla="*/ 885302 h 946232"/>
                              <a:gd name="connsiteX3" fmla="*/ 0 w 933450"/>
                              <a:gd name="connsiteY3" fmla="*/ 885302 h 946232"/>
                              <a:gd name="connsiteX4" fmla="*/ 0 w 933450"/>
                              <a:gd name="connsiteY4" fmla="*/ 0 h 946232"/>
                              <a:gd name="connsiteX0" fmla="*/ 0 w 933450"/>
                              <a:gd name="connsiteY0" fmla="*/ 0 h 949554"/>
                              <a:gd name="connsiteX1" fmla="*/ 933450 w 933450"/>
                              <a:gd name="connsiteY1" fmla="*/ 0 h 949554"/>
                              <a:gd name="connsiteX2" fmla="*/ 933450 w 933450"/>
                              <a:gd name="connsiteY2" fmla="*/ 885302 h 949554"/>
                              <a:gd name="connsiteX3" fmla="*/ 0 w 933450"/>
                              <a:gd name="connsiteY3" fmla="*/ 885302 h 949554"/>
                              <a:gd name="connsiteX4" fmla="*/ 0 w 933450"/>
                              <a:gd name="connsiteY4" fmla="*/ 0 h 949554"/>
                              <a:gd name="connsiteX0" fmla="*/ 0 w 933450"/>
                              <a:gd name="connsiteY0" fmla="*/ 0 h 952637"/>
                              <a:gd name="connsiteX1" fmla="*/ 933450 w 933450"/>
                              <a:gd name="connsiteY1" fmla="*/ 0 h 952637"/>
                              <a:gd name="connsiteX2" fmla="*/ 933450 w 933450"/>
                              <a:gd name="connsiteY2" fmla="*/ 885302 h 952637"/>
                              <a:gd name="connsiteX3" fmla="*/ 0 w 933450"/>
                              <a:gd name="connsiteY3" fmla="*/ 885302 h 952637"/>
                              <a:gd name="connsiteX4" fmla="*/ 0 w 933450"/>
                              <a:gd name="connsiteY4" fmla="*/ 0 h 952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0" h="952637">
                                <a:moveTo>
                                  <a:pt x="0" y="0"/>
                                </a:moveTo>
                                <a:lnTo>
                                  <a:pt x="933450" y="0"/>
                                </a:lnTo>
                                <a:lnTo>
                                  <a:pt x="933450" y="885302"/>
                                </a:lnTo>
                                <a:cubicBezTo>
                                  <a:pt x="830248" y="970760"/>
                                  <a:pt x="108899" y="979305"/>
                                  <a:pt x="0" y="885302"/>
                                </a:cubicBezTo>
                                <a:lnTo>
                                  <a:pt x="0" y="0"/>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41" name="Group 31"/>
                        <p:cNvGrpSpPr/>
                        <p:nvPr/>
                      </p:nvGrpSpPr>
                      <p:grpSpPr>
                        <a:xfrm>
                          <a:off x="703805" y="2144245"/>
                          <a:ext cx="3642078" cy="2518953"/>
                          <a:chOff x="1238250" y="1434779"/>
                          <a:chExt cx="6667501" cy="4051875"/>
                        </a:xfrm>
                      </p:grpSpPr>
                      <p:sp>
                        <p:nvSpPr>
                          <p:cNvPr id="42" name="Rounded Rectangle 41"/>
                          <p:cNvSpPr/>
                          <p:nvPr/>
                        </p:nvSpPr>
                        <p:spPr>
                          <a:xfrm>
                            <a:off x="1238250" y="1443536"/>
                            <a:ext cx="6667501" cy="4043118"/>
                          </a:xfrm>
                          <a:prstGeom prst="roundRect">
                            <a:avLst>
                              <a:gd name="adj" fmla="val 2200"/>
                            </a:avLst>
                          </a:prstGeom>
                          <a:solidFill>
                            <a:srgbClr val="59595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 name="Rounded Rectangle 42"/>
                          <p:cNvSpPr/>
                          <p:nvPr/>
                        </p:nvSpPr>
                        <p:spPr>
                          <a:xfrm>
                            <a:off x="1245446" y="1434779"/>
                            <a:ext cx="6648450" cy="4000500"/>
                          </a:xfrm>
                          <a:prstGeom prst="roundRect">
                            <a:avLst>
                              <a:gd name="adj" fmla="val 2139"/>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 name="Rounded Rectangle 43"/>
                          <p:cNvSpPr/>
                          <p:nvPr/>
                        </p:nvSpPr>
                        <p:spPr>
                          <a:xfrm>
                            <a:off x="1419820" y="1590909"/>
                            <a:ext cx="6299704" cy="3688242"/>
                          </a:xfrm>
                          <a:prstGeom prst="roundRect">
                            <a:avLst>
                              <a:gd name="adj" fmla="val 4611"/>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3D5558"/>
                              </a:solidFill>
                              <a:latin typeface="Arial" panose="020B0604020202020204" pitchFamily="34" charset="0"/>
                              <a:cs typeface="Arial" panose="020B0604020202020204" pitchFamily="34" charset="0"/>
                            </a:endParaRPr>
                          </a:p>
                        </p:txBody>
                      </p:sp>
                    </p:grpSp>
                  </p:grpSp>
                  <p:sp>
                    <p:nvSpPr>
                      <p:cNvPr id="39" name="Freeform 38"/>
                      <p:cNvSpPr/>
                      <p:nvPr/>
                    </p:nvSpPr>
                    <p:spPr>
                      <a:xfrm>
                        <a:off x="10353898" y="3607502"/>
                        <a:ext cx="277870" cy="228620"/>
                      </a:xfrm>
                      <a:custGeom>
                        <a:avLst/>
                        <a:gdLst>
                          <a:gd name="connsiteX0" fmla="*/ 2504316 w 3933067"/>
                          <a:gd name="connsiteY0" fmla="*/ 1635918 h 3235963"/>
                          <a:gd name="connsiteX1" fmla="*/ 2504316 w 3933067"/>
                          <a:gd name="connsiteY1" fmla="*/ 1924053 h 3235963"/>
                          <a:gd name="connsiteX2" fmla="*/ 2666500 w 3933067"/>
                          <a:gd name="connsiteY2" fmla="*/ 1924053 h 3235963"/>
                          <a:gd name="connsiteX3" fmla="*/ 2749980 w 3933067"/>
                          <a:gd name="connsiteY3" fmla="*/ 1635918 h 3235963"/>
                          <a:gd name="connsiteX4" fmla="*/ 1969328 w 3933067"/>
                          <a:gd name="connsiteY4" fmla="*/ 1635918 h 3235963"/>
                          <a:gd name="connsiteX5" fmla="*/ 1969328 w 3933067"/>
                          <a:gd name="connsiteY5" fmla="*/ 1924053 h 3235963"/>
                          <a:gd name="connsiteX6" fmla="*/ 2355091 w 3933067"/>
                          <a:gd name="connsiteY6" fmla="*/ 1924053 h 3235963"/>
                          <a:gd name="connsiteX7" fmla="*/ 2355091 w 3933067"/>
                          <a:gd name="connsiteY7" fmla="*/ 1635918 h 3235963"/>
                          <a:gd name="connsiteX8" fmla="*/ 1434341 w 3933067"/>
                          <a:gd name="connsiteY8" fmla="*/ 1635918 h 3235963"/>
                          <a:gd name="connsiteX9" fmla="*/ 1434341 w 3933067"/>
                          <a:gd name="connsiteY9" fmla="*/ 1924053 h 3235963"/>
                          <a:gd name="connsiteX10" fmla="*/ 1820103 w 3933067"/>
                          <a:gd name="connsiteY10" fmla="*/ 1924053 h 3235963"/>
                          <a:gd name="connsiteX11" fmla="*/ 1820103 w 3933067"/>
                          <a:gd name="connsiteY11" fmla="*/ 1635918 h 3235963"/>
                          <a:gd name="connsiteX12" fmla="*/ 899354 w 3933067"/>
                          <a:gd name="connsiteY12" fmla="*/ 1635918 h 3235963"/>
                          <a:gd name="connsiteX13" fmla="*/ 899354 w 3933067"/>
                          <a:gd name="connsiteY13" fmla="*/ 1924052 h 3235963"/>
                          <a:gd name="connsiteX14" fmla="*/ 1285116 w 3933067"/>
                          <a:gd name="connsiteY14" fmla="*/ 1924053 h 3235963"/>
                          <a:gd name="connsiteX15" fmla="*/ 1285116 w 3933067"/>
                          <a:gd name="connsiteY15" fmla="*/ 1635918 h 3235963"/>
                          <a:gd name="connsiteX16" fmla="*/ 481962 w 3933067"/>
                          <a:gd name="connsiteY16" fmla="*/ 1635918 h 3235963"/>
                          <a:gd name="connsiteX17" fmla="*/ 537700 w 3933067"/>
                          <a:gd name="connsiteY17" fmla="*/ 1924052 h 3235963"/>
                          <a:gd name="connsiteX18" fmla="*/ 750129 w 3933067"/>
                          <a:gd name="connsiteY18" fmla="*/ 1924052 h 3235963"/>
                          <a:gd name="connsiteX19" fmla="*/ 750129 w 3933067"/>
                          <a:gd name="connsiteY19" fmla="*/ 1635918 h 3235963"/>
                          <a:gd name="connsiteX20" fmla="*/ 2504316 w 3933067"/>
                          <a:gd name="connsiteY20" fmla="*/ 1123949 h 3235963"/>
                          <a:gd name="connsiteX21" fmla="*/ 2504316 w 3933067"/>
                          <a:gd name="connsiteY21" fmla="*/ 1412082 h 3235963"/>
                          <a:gd name="connsiteX22" fmla="*/ 2814829 w 3933067"/>
                          <a:gd name="connsiteY22" fmla="*/ 1412082 h 3235963"/>
                          <a:gd name="connsiteX23" fmla="*/ 2898309 w 3933067"/>
                          <a:gd name="connsiteY23" fmla="*/ 1123949 h 3235963"/>
                          <a:gd name="connsiteX24" fmla="*/ 1969328 w 3933067"/>
                          <a:gd name="connsiteY24" fmla="*/ 1123949 h 3235963"/>
                          <a:gd name="connsiteX25" fmla="*/ 1969328 w 3933067"/>
                          <a:gd name="connsiteY25" fmla="*/ 1412082 h 3235963"/>
                          <a:gd name="connsiteX26" fmla="*/ 2355091 w 3933067"/>
                          <a:gd name="connsiteY26" fmla="*/ 1412082 h 3235963"/>
                          <a:gd name="connsiteX27" fmla="*/ 2355091 w 3933067"/>
                          <a:gd name="connsiteY27" fmla="*/ 1123949 h 3235963"/>
                          <a:gd name="connsiteX28" fmla="*/ 1434341 w 3933067"/>
                          <a:gd name="connsiteY28" fmla="*/ 1123949 h 3235963"/>
                          <a:gd name="connsiteX29" fmla="*/ 1434341 w 3933067"/>
                          <a:gd name="connsiteY29" fmla="*/ 1412082 h 3235963"/>
                          <a:gd name="connsiteX30" fmla="*/ 1820103 w 3933067"/>
                          <a:gd name="connsiteY30" fmla="*/ 1412082 h 3235963"/>
                          <a:gd name="connsiteX31" fmla="*/ 1820103 w 3933067"/>
                          <a:gd name="connsiteY31" fmla="*/ 1123949 h 3235963"/>
                          <a:gd name="connsiteX32" fmla="*/ 899354 w 3933067"/>
                          <a:gd name="connsiteY32" fmla="*/ 1123949 h 3235963"/>
                          <a:gd name="connsiteX33" fmla="*/ 899354 w 3933067"/>
                          <a:gd name="connsiteY33" fmla="*/ 1412082 h 3235963"/>
                          <a:gd name="connsiteX34" fmla="*/ 1285116 w 3933067"/>
                          <a:gd name="connsiteY34" fmla="*/ 1412082 h 3235963"/>
                          <a:gd name="connsiteX35" fmla="*/ 1285116 w 3933067"/>
                          <a:gd name="connsiteY35" fmla="*/ 1123949 h 3235963"/>
                          <a:gd name="connsiteX36" fmla="*/ 382923 w 3933067"/>
                          <a:gd name="connsiteY36" fmla="*/ 1123949 h 3235963"/>
                          <a:gd name="connsiteX37" fmla="*/ 439773 w 3933067"/>
                          <a:gd name="connsiteY37" fmla="*/ 1417833 h 3235963"/>
                          <a:gd name="connsiteX38" fmla="*/ 439774 w 3933067"/>
                          <a:gd name="connsiteY38" fmla="*/ 1412082 h 3235963"/>
                          <a:gd name="connsiteX39" fmla="*/ 750129 w 3933067"/>
                          <a:gd name="connsiteY39" fmla="*/ 1412082 h 3235963"/>
                          <a:gd name="connsiteX40" fmla="*/ 750129 w 3933067"/>
                          <a:gd name="connsiteY40" fmla="*/ 1123949 h 3235963"/>
                          <a:gd name="connsiteX41" fmla="*/ 2504316 w 3933067"/>
                          <a:gd name="connsiteY41" fmla="*/ 633411 h 3235963"/>
                          <a:gd name="connsiteX42" fmla="*/ 2504316 w 3933067"/>
                          <a:gd name="connsiteY42" fmla="*/ 900113 h 3235963"/>
                          <a:gd name="connsiteX43" fmla="*/ 2963159 w 3933067"/>
                          <a:gd name="connsiteY43" fmla="*/ 900113 h 3235963"/>
                          <a:gd name="connsiteX44" fmla="*/ 3040429 w 3933067"/>
                          <a:gd name="connsiteY44" fmla="*/ 633411 h 3235963"/>
                          <a:gd name="connsiteX45" fmla="*/ 1969328 w 3933067"/>
                          <a:gd name="connsiteY45" fmla="*/ 633411 h 3235963"/>
                          <a:gd name="connsiteX46" fmla="*/ 1969328 w 3933067"/>
                          <a:gd name="connsiteY46" fmla="*/ 900113 h 3235963"/>
                          <a:gd name="connsiteX47" fmla="*/ 2355091 w 3933067"/>
                          <a:gd name="connsiteY47" fmla="*/ 900113 h 3235963"/>
                          <a:gd name="connsiteX48" fmla="*/ 2355091 w 3933067"/>
                          <a:gd name="connsiteY48" fmla="*/ 633411 h 3235963"/>
                          <a:gd name="connsiteX49" fmla="*/ 1434341 w 3933067"/>
                          <a:gd name="connsiteY49" fmla="*/ 633411 h 3235963"/>
                          <a:gd name="connsiteX50" fmla="*/ 1434341 w 3933067"/>
                          <a:gd name="connsiteY50" fmla="*/ 900113 h 3235963"/>
                          <a:gd name="connsiteX51" fmla="*/ 1820103 w 3933067"/>
                          <a:gd name="connsiteY51" fmla="*/ 900113 h 3235963"/>
                          <a:gd name="connsiteX52" fmla="*/ 1820103 w 3933067"/>
                          <a:gd name="connsiteY52" fmla="*/ 633411 h 3235963"/>
                          <a:gd name="connsiteX53" fmla="*/ 899354 w 3933067"/>
                          <a:gd name="connsiteY53" fmla="*/ 633411 h 3235963"/>
                          <a:gd name="connsiteX54" fmla="*/ 899354 w 3933067"/>
                          <a:gd name="connsiteY54" fmla="*/ 900113 h 3235963"/>
                          <a:gd name="connsiteX55" fmla="*/ 1285116 w 3933067"/>
                          <a:gd name="connsiteY55" fmla="*/ 900113 h 3235963"/>
                          <a:gd name="connsiteX56" fmla="*/ 1285116 w 3933067"/>
                          <a:gd name="connsiteY56" fmla="*/ 633411 h 3235963"/>
                          <a:gd name="connsiteX57" fmla="*/ 288029 w 3933067"/>
                          <a:gd name="connsiteY57" fmla="*/ 633411 h 3235963"/>
                          <a:gd name="connsiteX58" fmla="*/ 339622 w 3933067"/>
                          <a:gd name="connsiteY58" fmla="*/ 900113 h 3235963"/>
                          <a:gd name="connsiteX59" fmla="*/ 750129 w 3933067"/>
                          <a:gd name="connsiteY59" fmla="*/ 900113 h 3235963"/>
                          <a:gd name="connsiteX60" fmla="*/ 750129 w 3933067"/>
                          <a:gd name="connsiteY60" fmla="*/ 633411 h 3235963"/>
                          <a:gd name="connsiteX61" fmla="*/ 3223943 w 3933067"/>
                          <a:gd name="connsiteY61" fmla="*/ 0 h 3235963"/>
                          <a:gd name="connsiteX62" fmla="*/ 3933066 w 3933067"/>
                          <a:gd name="connsiteY62" fmla="*/ 0 h 3235963"/>
                          <a:gd name="connsiteX63" fmla="*/ 3933067 w 3933067"/>
                          <a:gd name="connsiteY63" fmla="*/ 195263 h 3235963"/>
                          <a:gd name="connsiteX64" fmla="*/ 3377181 w 3933067"/>
                          <a:gd name="connsiteY64" fmla="*/ 195264 h 3235963"/>
                          <a:gd name="connsiteX65" fmla="*/ 2702901 w 3933067"/>
                          <a:gd name="connsiteY65" fmla="*/ 2653952 h 3235963"/>
                          <a:gd name="connsiteX66" fmla="*/ 2585393 w 3933067"/>
                          <a:gd name="connsiteY66" fmla="*/ 2653888 h 3235963"/>
                          <a:gd name="connsiteX67" fmla="*/ 2628702 w 3933067"/>
                          <a:gd name="connsiteY67" fmla="*/ 2689621 h 3235963"/>
                          <a:gd name="connsiteX68" fmla="*/ 2722439 w 3933067"/>
                          <a:gd name="connsiteY68" fmla="*/ 2915923 h 3235963"/>
                          <a:gd name="connsiteX69" fmla="*/ 2402399 w 3933067"/>
                          <a:gd name="connsiteY69" fmla="*/ 3235963 h 3235963"/>
                          <a:gd name="connsiteX70" fmla="*/ 2082359 w 3933067"/>
                          <a:gd name="connsiteY70" fmla="*/ 2915923 h 3235963"/>
                          <a:gd name="connsiteX71" fmla="*/ 2176097 w 3933067"/>
                          <a:gd name="connsiteY71" fmla="*/ 2689621 h 3235963"/>
                          <a:gd name="connsiteX72" fmla="*/ 2219648 w 3933067"/>
                          <a:gd name="connsiteY72" fmla="*/ 2653688 h 3235963"/>
                          <a:gd name="connsiteX73" fmla="*/ 1075632 w 3933067"/>
                          <a:gd name="connsiteY73" fmla="*/ 2653062 h 3235963"/>
                          <a:gd name="connsiteX74" fmla="*/ 1119942 w 3933067"/>
                          <a:gd name="connsiteY74" fmla="*/ 2689621 h 3235963"/>
                          <a:gd name="connsiteX75" fmla="*/ 1213679 w 3933067"/>
                          <a:gd name="connsiteY75" fmla="*/ 2915923 h 3235963"/>
                          <a:gd name="connsiteX76" fmla="*/ 893639 w 3933067"/>
                          <a:gd name="connsiteY76" fmla="*/ 3235963 h 3235963"/>
                          <a:gd name="connsiteX77" fmla="*/ 573599 w 3933067"/>
                          <a:gd name="connsiteY77" fmla="*/ 2915923 h 3235963"/>
                          <a:gd name="connsiteX78" fmla="*/ 667337 w 3933067"/>
                          <a:gd name="connsiteY78" fmla="*/ 2689621 h 3235963"/>
                          <a:gd name="connsiteX79" fmla="*/ 711888 w 3933067"/>
                          <a:gd name="connsiteY79" fmla="*/ 2652863 h 3235963"/>
                          <a:gd name="connsiteX80" fmla="*/ 439772 w 3933067"/>
                          <a:gd name="connsiteY80" fmla="*/ 2652714 h 3235963"/>
                          <a:gd name="connsiteX81" fmla="*/ 439772 w 3933067"/>
                          <a:gd name="connsiteY81" fmla="*/ 2409827 h 3235963"/>
                          <a:gd name="connsiteX82" fmla="*/ 2525760 w 3933067"/>
                          <a:gd name="connsiteY82" fmla="*/ 2409828 h 3235963"/>
                          <a:gd name="connsiteX83" fmla="*/ 2601604 w 3933067"/>
                          <a:gd name="connsiteY83" fmla="*/ 2148044 h 3235963"/>
                          <a:gd name="connsiteX84" fmla="*/ 366676 w 3933067"/>
                          <a:gd name="connsiteY84" fmla="*/ 2150214 h 3235963"/>
                          <a:gd name="connsiteX85" fmla="*/ 0 w 3933067"/>
                          <a:gd name="connsiteY85" fmla="*/ 410147 h 3235963"/>
                          <a:gd name="connsiteX86" fmla="*/ 3105275 w 3933067"/>
                          <a:gd name="connsiteY86" fmla="*/ 409590 h 32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933067" h="3235963">
                            <a:moveTo>
                              <a:pt x="2504316" y="1635918"/>
                            </a:moveTo>
                            <a:lnTo>
                              <a:pt x="2504316" y="1924053"/>
                            </a:lnTo>
                            <a:lnTo>
                              <a:pt x="2666500" y="1924053"/>
                            </a:lnTo>
                            <a:lnTo>
                              <a:pt x="2749980" y="1635918"/>
                            </a:lnTo>
                            <a:close/>
                            <a:moveTo>
                              <a:pt x="1969328" y="1635918"/>
                            </a:moveTo>
                            <a:lnTo>
                              <a:pt x="1969328" y="1924053"/>
                            </a:lnTo>
                            <a:lnTo>
                              <a:pt x="2355091" y="1924053"/>
                            </a:lnTo>
                            <a:lnTo>
                              <a:pt x="2355091" y="1635918"/>
                            </a:lnTo>
                            <a:close/>
                            <a:moveTo>
                              <a:pt x="1434341" y="1635918"/>
                            </a:moveTo>
                            <a:lnTo>
                              <a:pt x="1434341" y="1924053"/>
                            </a:lnTo>
                            <a:lnTo>
                              <a:pt x="1820103" y="1924053"/>
                            </a:lnTo>
                            <a:lnTo>
                              <a:pt x="1820103" y="1635918"/>
                            </a:lnTo>
                            <a:close/>
                            <a:moveTo>
                              <a:pt x="899354" y="1635918"/>
                            </a:moveTo>
                            <a:lnTo>
                              <a:pt x="899354" y="1924052"/>
                            </a:lnTo>
                            <a:lnTo>
                              <a:pt x="1285116" y="1924053"/>
                            </a:lnTo>
                            <a:lnTo>
                              <a:pt x="1285116" y="1635918"/>
                            </a:lnTo>
                            <a:close/>
                            <a:moveTo>
                              <a:pt x="481962" y="1635918"/>
                            </a:moveTo>
                            <a:lnTo>
                              <a:pt x="537700" y="1924052"/>
                            </a:lnTo>
                            <a:lnTo>
                              <a:pt x="750129" y="1924052"/>
                            </a:lnTo>
                            <a:lnTo>
                              <a:pt x="750129" y="1635918"/>
                            </a:lnTo>
                            <a:close/>
                            <a:moveTo>
                              <a:pt x="2504316" y="1123949"/>
                            </a:moveTo>
                            <a:lnTo>
                              <a:pt x="2504316" y="1412082"/>
                            </a:lnTo>
                            <a:lnTo>
                              <a:pt x="2814829" y="1412082"/>
                            </a:lnTo>
                            <a:lnTo>
                              <a:pt x="2898309" y="1123949"/>
                            </a:lnTo>
                            <a:close/>
                            <a:moveTo>
                              <a:pt x="1969328" y="1123949"/>
                            </a:moveTo>
                            <a:lnTo>
                              <a:pt x="1969328" y="1412082"/>
                            </a:lnTo>
                            <a:lnTo>
                              <a:pt x="2355091" y="1412082"/>
                            </a:lnTo>
                            <a:lnTo>
                              <a:pt x="2355091" y="1123949"/>
                            </a:lnTo>
                            <a:close/>
                            <a:moveTo>
                              <a:pt x="1434341" y="1123949"/>
                            </a:moveTo>
                            <a:lnTo>
                              <a:pt x="1434341" y="1412082"/>
                            </a:lnTo>
                            <a:lnTo>
                              <a:pt x="1820103" y="1412082"/>
                            </a:lnTo>
                            <a:lnTo>
                              <a:pt x="1820103" y="1123949"/>
                            </a:lnTo>
                            <a:close/>
                            <a:moveTo>
                              <a:pt x="899354" y="1123949"/>
                            </a:moveTo>
                            <a:lnTo>
                              <a:pt x="899354" y="1412082"/>
                            </a:lnTo>
                            <a:lnTo>
                              <a:pt x="1285116" y="1412082"/>
                            </a:lnTo>
                            <a:lnTo>
                              <a:pt x="1285116" y="1123949"/>
                            </a:lnTo>
                            <a:close/>
                            <a:moveTo>
                              <a:pt x="382923" y="1123949"/>
                            </a:moveTo>
                            <a:lnTo>
                              <a:pt x="439773" y="1417833"/>
                            </a:lnTo>
                            <a:lnTo>
                              <a:pt x="439774" y="1412082"/>
                            </a:lnTo>
                            <a:lnTo>
                              <a:pt x="750129" y="1412082"/>
                            </a:lnTo>
                            <a:lnTo>
                              <a:pt x="750129" y="1123949"/>
                            </a:lnTo>
                            <a:close/>
                            <a:moveTo>
                              <a:pt x="2504316" y="633411"/>
                            </a:moveTo>
                            <a:lnTo>
                              <a:pt x="2504316" y="900113"/>
                            </a:lnTo>
                            <a:lnTo>
                              <a:pt x="2963159" y="900113"/>
                            </a:lnTo>
                            <a:lnTo>
                              <a:pt x="3040429" y="633411"/>
                            </a:lnTo>
                            <a:close/>
                            <a:moveTo>
                              <a:pt x="1969328" y="633411"/>
                            </a:moveTo>
                            <a:lnTo>
                              <a:pt x="1969328" y="900113"/>
                            </a:lnTo>
                            <a:lnTo>
                              <a:pt x="2355091" y="900113"/>
                            </a:lnTo>
                            <a:lnTo>
                              <a:pt x="2355091" y="633411"/>
                            </a:lnTo>
                            <a:close/>
                            <a:moveTo>
                              <a:pt x="1434341" y="633411"/>
                            </a:moveTo>
                            <a:lnTo>
                              <a:pt x="1434341" y="900113"/>
                            </a:lnTo>
                            <a:lnTo>
                              <a:pt x="1820103" y="900113"/>
                            </a:lnTo>
                            <a:lnTo>
                              <a:pt x="1820103" y="633411"/>
                            </a:lnTo>
                            <a:close/>
                            <a:moveTo>
                              <a:pt x="899354" y="633411"/>
                            </a:moveTo>
                            <a:lnTo>
                              <a:pt x="899354" y="900113"/>
                            </a:lnTo>
                            <a:lnTo>
                              <a:pt x="1285116" y="900113"/>
                            </a:lnTo>
                            <a:lnTo>
                              <a:pt x="1285116" y="633411"/>
                            </a:lnTo>
                            <a:close/>
                            <a:moveTo>
                              <a:pt x="288029" y="633411"/>
                            </a:moveTo>
                            <a:lnTo>
                              <a:pt x="339622" y="900113"/>
                            </a:lnTo>
                            <a:lnTo>
                              <a:pt x="750129" y="900113"/>
                            </a:lnTo>
                            <a:lnTo>
                              <a:pt x="750129" y="633411"/>
                            </a:lnTo>
                            <a:close/>
                            <a:moveTo>
                              <a:pt x="3223943" y="0"/>
                            </a:moveTo>
                            <a:lnTo>
                              <a:pt x="3933066" y="0"/>
                            </a:lnTo>
                            <a:lnTo>
                              <a:pt x="3933067" y="195263"/>
                            </a:lnTo>
                            <a:lnTo>
                              <a:pt x="3377181" y="195264"/>
                            </a:lnTo>
                            <a:lnTo>
                              <a:pt x="2702901" y="2653952"/>
                            </a:lnTo>
                            <a:lnTo>
                              <a:pt x="2585393" y="2653888"/>
                            </a:lnTo>
                            <a:lnTo>
                              <a:pt x="2628702" y="2689621"/>
                            </a:lnTo>
                            <a:cubicBezTo>
                              <a:pt x="2686617" y="2747537"/>
                              <a:pt x="2722439" y="2827547"/>
                              <a:pt x="2722439" y="2915923"/>
                            </a:cubicBezTo>
                            <a:cubicBezTo>
                              <a:pt x="2722439" y="3092676"/>
                              <a:pt x="2579152" y="3235963"/>
                              <a:pt x="2402399" y="3235963"/>
                            </a:cubicBezTo>
                            <a:cubicBezTo>
                              <a:pt x="2225646" y="3235963"/>
                              <a:pt x="2082359" y="3092676"/>
                              <a:pt x="2082359" y="2915923"/>
                            </a:cubicBezTo>
                            <a:cubicBezTo>
                              <a:pt x="2082359" y="2827547"/>
                              <a:pt x="2118181" y="2747537"/>
                              <a:pt x="2176097" y="2689621"/>
                            </a:cubicBezTo>
                            <a:lnTo>
                              <a:pt x="2219648" y="2653688"/>
                            </a:lnTo>
                            <a:lnTo>
                              <a:pt x="1075632" y="2653062"/>
                            </a:lnTo>
                            <a:lnTo>
                              <a:pt x="1119942" y="2689621"/>
                            </a:lnTo>
                            <a:cubicBezTo>
                              <a:pt x="1177857" y="2747537"/>
                              <a:pt x="1213679" y="2827547"/>
                              <a:pt x="1213679" y="2915923"/>
                            </a:cubicBezTo>
                            <a:cubicBezTo>
                              <a:pt x="1213679" y="3092676"/>
                              <a:pt x="1070392" y="3235963"/>
                              <a:pt x="893639" y="3235963"/>
                            </a:cubicBezTo>
                            <a:cubicBezTo>
                              <a:pt x="716886" y="3235963"/>
                              <a:pt x="573599" y="3092676"/>
                              <a:pt x="573599" y="2915923"/>
                            </a:cubicBezTo>
                            <a:cubicBezTo>
                              <a:pt x="573599" y="2827547"/>
                              <a:pt x="609421" y="2747537"/>
                              <a:pt x="667337" y="2689621"/>
                            </a:cubicBezTo>
                            <a:lnTo>
                              <a:pt x="711888" y="2652863"/>
                            </a:lnTo>
                            <a:lnTo>
                              <a:pt x="439772" y="2652714"/>
                            </a:lnTo>
                            <a:lnTo>
                              <a:pt x="439772" y="2409827"/>
                            </a:lnTo>
                            <a:lnTo>
                              <a:pt x="2525760" y="2409828"/>
                            </a:lnTo>
                            <a:lnTo>
                              <a:pt x="2601604" y="2148044"/>
                            </a:lnTo>
                            <a:lnTo>
                              <a:pt x="366676" y="2150214"/>
                            </a:lnTo>
                            <a:lnTo>
                              <a:pt x="0" y="410147"/>
                            </a:lnTo>
                            <a:lnTo>
                              <a:pt x="3105275" y="409590"/>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65000"/>
                            </a:schemeClr>
                          </a:solidFill>
                          <a:latin typeface="Arial" panose="020B0604020202020204" pitchFamily="34" charset="0"/>
                          <a:cs typeface="Arial" panose="020B0604020202020204" pitchFamily="34" charset="0"/>
                        </a:endParaRPr>
                      </a:p>
                    </p:txBody>
                  </p:sp>
                </p:grpSp>
              </p:grpSp>
              <p:cxnSp>
                <p:nvCxnSpPr>
                  <p:cNvPr id="34" name="Straight Arrow Connector 33"/>
                  <p:cNvCxnSpPr/>
                  <p:nvPr/>
                </p:nvCxnSpPr>
                <p:spPr>
                  <a:xfrm flipH="1" flipV="1">
                    <a:off x="11051987" y="1692894"/>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rot="10800000" flipH="1" flipV="1">
                    <a:off x="11051987" y="3710509"/>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9244774" y="910072"/>
                  <a:ext cx="1209860" cy="5272237"/>
                  <a:chOff x="9219586" y="910072"/>
                  <a:chExt cx="1209860" cy="5272237"/>
                </a:xfrm>
              </p:grpSpPr>
              <p:sp>
                <p:nvSpPr>
                  <p:cNvPr id="163" name="TextBox 162"/>
                  <p:cNvSpPr txBox="1"/>
                  <p:nvPr/>
                </p:nvSpPr>
                <p:spPr>
                  <a:xfrm>
                    <a:off x="9221074" y="910072"/>
                    <a:ext cx="1206884" cy="646331"/>
                  </a:xfrm>
                  <a:prstGeom prst="rect">
                    <a:avLst/>
                  </a:prstGeom>
                  <a:noFill/>
                </p:spPr>
                <p:txBody>
                  <a:bodyPr wrap="square" rtlCol="0">
                    <a:spAutoFit/>
                  </a:bodyPr>
                  <a:lstStyle/>
                  <a:p>
                    <a:pPr algn="ctr"/>
                    <a:r>
                      <a:rPr lang="en-US" dirty="0" smtClean="0">
                        <a:solidFill>
                          <a:schemeClr val="tx1">
                            <a:lumMod val="50000"/>
                            <a:lumOff val="50000"/>
                          </a:schemeClr>
                        </a:solidFill>
                        <a:latin typeface="Arial" panose="020B0604020202020204" pitchFamily="34" charset="0"/>
                        <a:cs typeface="Arial" panose="020B0604020202020204" pitchFamily="34" charset="0"/>
                      </a:rPr>
                      <a:t>1.3 Exabytes </a:t>
                    </a:r>
                    <a:endParaRPr lang="en-US"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55" name="TextBox 154"/>
                  <p:cNvSpPr txBox="1"/>
                  <p:nvPr/>
                </p:nvSpPr>
                <p:spPr>
                  <a:xfrm>
                    <a:off x="9219586" y="4612649"/>
                    <a:ext cx="1209860" cy="1569660"/>
                  </a:xfrm>
                  <a:prstGeom prst="rect">
                    <a:avLst/>
                  </a:prstGeom>
                  <a:noFill/>
                </p:spPr>
                <p:txBody>
                  <a:bodyPr wrap="square" rtlCol="0">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Data sent and received by mobile internet users</a:t>
                    </a:r>
                  </a:p>
                </p:txBody>
              </p:sp>
              <p:grpSp>
                <p:nvGrpSpPr>
                  <p:cNvPr id="17" name="Group 16"/>
                  <p:cNvGrpSpPr/>
                  <p:nvPr/>
                </p:nvGrpSpPr>
                <p:grpSpPr>
                  <a:xfrm>
                    <a:off x="9367316" y="2627326"/>
                    <a:ext cx="914400" cy="914400"/>
                    <a:chOff x="8963651" y="3327288"/>
                    <a:chExt cx="914400" cy="914400"/>
                  </a:xfrm>
                </p:grpSpPr>
                <p:sp>
                  <p:nvSpPr>
                    <p:cNvPr id="20" name="Oval 19"/>
                    <p:cNvSpPr/>
                    <p:nvPr/>
                  </p:nvSpPr>
                  <p:spPr>
                    <a:xfrm>
                      <a:off x="8963651" y="3327288"/>
                      <a:ext cx="914400" cy="914400"/>
                    </a:xfrm>
                    <a:prstGeom prst="ellipse">
                      <a:avLst/>
                    </a:prstGeom>
                    <a:solidFill>
                      <a:srgbClr val="81A7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21" name="Group 20"/>
                    <p:cNvGrpSpPr/>
                    <p:nvPr/>
                  </p:nvGrpSpPr>
                  <p:grpSpPr>
                    <a:xfrm>
                      <a:off x="9119454" y="3514985"/>
                      <a:ext cx="602794" cy="539006"/>
                      <a:chOff x="9119454" y="3514985"/>
                      <a:chExt cx="602794" cy="539006"/>
                    </a:xfrm>
                  </p:grpSpPr>
                  <p:grpSp>
                    <p:nvGrpSpPr>
                      <p:cNvPr id="22" name="Group 21"/>
                      <p:cNvGrpSpPr/>
                      <p:nvPr/>
                    </p:nvGrpSpPr>
                    <p:grpSpPr>
                      <a:xfrm flipH="1">
                        <a:off x="9119454" y="3514985"/>
                        <a:ext cx="602794" cy="539006"/>
                        <a:chOff x="703805" y="2144249"/>
                        <a:chExt cx="3642078" cy="3256668"/>
                      </a:xfrm>
                    </p:grpSpPr>
                    <p:grpSp>
                      <p:nvGrpSpPr>
                        <p:cNvPr id="24" name="Group 12"/>
                        <p:cNvGrpSpPr/>
                        <p:nvPr/>
                      </p:nvGrpSpPr>
                      <p:grpSpPr>
                        <a:xfrm>
                          <a:off x="1537407" y="4663204"/>
                          <a:ext cx="1973393" cy="737713"/>
                          <a:chOff x="2834847" y="4816953"/>
                          <a:chExt cx="3471704" cy="1186649"/>
                        </a:xfrm>
                      </p:grpSpPr>
                      <p:grpSp>
                        <p:nvGrpSpPr>
                          <p:cNvPr id="29" name="Group 9"/>
                          <p:cNvGrpSpPr/>
                          <p:nvPr/>
                        </p:nvGrpSpPr>
                        <p:grpSpPr>
                          <a:xfrm>
                            <a:off x="2834847" y="5239925"/>
                            <a:ext cx="3471704" cy="763677"/>
                            <a:chOff x="2834847" y="5239925"/>
                            <a:chExt cx="3471704" cy="763677"/>
                          </a:xfrm>
                        </p:grpSpPr>
                        <p:sp>
                          <p:nvSpPr>
                            <p:cNvPr id="31" name="Oval 30"/>
                            <p:cNvSpPr/>
                            <p:nvPr/>
                          </p:nvSpPr>
                          <p:spPr>
                            <a:xfrm>
                              <a:off x="2834847" y="5239925"/>
                              <a:ext cx="3471704" cy="763677"/>
                            </a:xfrm>
                            <a:prstGeom prst="ellipse">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2" name="Oval 31"/>
                            <p:cNvSpPr/>
                            <p:nvPr/>
                          </p:nvSpPr>
                          <p:spPr>
                            <a:xfrm>
                              <a:off x="4001446" y="5496475"/>
                              <a:ext cx="1143836" cy="250543"/>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30" name="Rectangle 8"/>
                          <p:cNvSpPr/>
                          <p:nvPr/>
                        </p:nvSpPr>
                        <p:spPr>
                          <a:xfrm>
                            <a:off x="4105275" y="4816953"/>
                            <a:ext cx="933450" cy="892581"/>
                          </a:xfrm>
                          <a:custGeom>
                            <a:avLst/>
                            <a:gdLst>
                              <a:gd name="connsiteX0" fmla="*/ 0 w 933450"/>
                              <a:gd name="connsiteY0" fmla="*/ 0 h 885302"/>
                              <a:gd name="connsiteX1" fmla="*/ 933450 w 933450"/>
                              <a:gd name="connsiteY1" fmla="*/ 0 h 885302"/>
                              <a:gd name="connsiteX2" fmla="*/ 933450 w 933450"/>
                              <a:gd name="connsiteY2" fmla="*/ 885302 h 885302"/>
                              <a:gd name="connsiteX3" fmla="*/ 0 w 933450"/>
                              <a:gd name="connsiteY3" fmla="*/ 885302 h 885302"/>
                              <a:gd name="connsiteX4" fmla="*/ 0 w 933450"/>
                              <a:gd name="connsiteY4" fmla="*/ 0 h 885302"/>
                              <a:gd name="connsiteX0" fmla="*/ 0 w 933450"/>
                              <a:gd name="connsiteY0" fmla="*/ 0 h 909356"/>
                              <a:gd name="connsiteX1" fmla="*/ 933450 w 933450"/>
                              <a:gd name="connsiteY1" fmla="*/ 0 h 909356"/>
                              <a:gd name="connsiteX2" fmla="*/ 933450 w 933450"/>
                              <a:gd name="connsiteY2" fmla="*/ 885302 h 909356"/>
                              <a:gd name="connsiteX3" fmla="*/ 0 w 933450"/>
                              <a:gd name="connsiteY3" fmla="*/ 885302 h 909356"/>
                              <a:gd name="connsiteX4" fmla="*/ 0 w 933450"/>
                              <a:gd name="connsiteY4" fmla="*/ 0 h 909356"/>
                              <a:gd name="connsiteX0" fmla="*/ 0 w 933450"/>
                              <a:gd name="connsiteY0" fmla="*/ 0 h 928057"/>
                              <a:gd name="connsiteX1" fmla="*/ 933450 w 933450"/>
                              <a:gd name="connsiteY1" fmla="*/ 0 h 928057"/>
                              <a:gd name="connsiteX2" fmla="*/ 933450 w 933450"/>
                              <a:gd name="connsiteY2" fmla="*/ 885302 h 928057"/>
                              <a:gd name="connsiteX3" fmla="*/ 0 w 933450"/>
                              <a:gd name="connsiteY3" fmla="*/ 885302 h 928057"/>
                              <a:gd name="connsiteX4" fmla="*/ 0 w 933450"/>
                              <a:gd name="connsiteY4" fmla="*/ 0 h 928057"/>
                              <a:gd name="connsiteX0" fmla="*/ 0 w 933450"/>
                              <a:gd name="connsiteY0" fmla="*/ 0 h 940199"/>
                              <a:gd name="connsiteX1" fmla="*/ 933450 w 933450"/>
                              <a:gd name="connsiteY1" fmla="*/ 0 h 940199"/>
                              <a:gd name="connsiteX2" fmla="*/ 933450 w 933450"/>
                              <a:gd name="connsiteY2" fmla="*/ 885302 h 940199"/>
                              <a:gd name="connsiteX3" fmla="*/ 0 w 933450"/>
                              <a:gd name="connsiteY3" fmla="*/ 885302 h 940199"/>
                              <a:gd name="connsiteX4" fmla="*/ 0 w 933450"/>
                              <a:gd name="connsiteY4" fmla="*/ 0 h 940199"/>
                              <a:gd name="connsiteX0" fmla="*/ 0 w 933450"/>
                              <a:gd name="connsiteY0" fmla="*/ 0 h 946232"/>
                              <a:gd name="connsiteX1" fmla="*/ 933450 w 933450"/>
                              <a:gd name="connsiteY1" fmla="*/ 0 h 946232"/>
                              <a:gd name="connsiteX2" fmla="*/ 933450 w 933450"/>
                              <a:gd name="connsiteY2" fmla="*/ 885302 h 946232"/>
                              <a:gd name="connsiteX3" fmla="*/ 0 w 933450"/>
                              <a:gd name="connsiteY3" fmla="*/ 885302 h 946232"/>
                              <a:gd name="connsiteX4" fmla="*/ 0 w 933450"/>
                              <a:gd name="connsiteY4" fmla="*/ 0 h 946232"/>
                              <a:gd name="connsiteX0" fmla="*/ 0 w 933450"/>
                              <a:gd name="connsiteY0" fmla="*/ 0 h 949554"/>
                              <a:gd name="connsiteX1" fmla="*/ 933450 w 933450"/>
                              <a:gd name="connsiteY1" fmla="*/ 0 h 949554"/>
                              <a:gd name="connsiteX2" fmla="*/ 933450 w 933450"/>
                              <a:gd name="connsiteY2" fmla="*/ 885302 h 949554"/>
                              <a:gd name="connsiteX3" fmla="*/ 0 w 933450"/>
                              <a:gd name="connsiteY3" fmla="*/ 885302 h 949554"/>
                              <a:gd name="connsiteX4" fmla="*/ 0 w 933450"/>
                              <a:gd name="connsiteY4" fmla="*/ 0 h 949554"/>
                              <a:gd name="connsiteX0" fmla="*/ 0 w 933450"/>
                              <a:gd name="connsiteY0" fmla="*/ 0 h 952637"/>
                              <a:gd name="connsiteX1" fmla="*/ 933450 w 933450"/>
                              <a:gd name="connsiteY1" fmla="*/ 0 h 952637"/>
                              <a:gd name="connsiteX2" fmla="*/ 933450 w 933450"/>
                              <a:gd name="connsiteY2" fmla="*/ 885302 h 952637"/>
                              <a:gd name="connsiteX3" fmla="*/ 0 w 933450"/>
                              <a:gd name="connsiteY3" fmla="*/ 885302 h 952637"/>
                              <a:gd name="connsiteX4" fmla="*/ 0 w 933450"/>
                              <a:gd name="connsiteY4" fmla="*/ 0 h 952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0" h="952637">
                                <a:moveTo>
                                  <a:pt x="0" y="0"/>
                                </a:moveTo>
                                <a:lnTo>
                                  <a:pt x="933450" y="0"/>
                                </a:lnTo>
                                <a:lnTo>
                                  <a:pt x="933450" y="885302"/>
                                </a:lnTo>
                                <a:cubicBezTo>
                                  <a:pt x="830248" y="970760"/>
                                  <a:pt x="108899" y="979305"/>
                                  <a:pt x="0" y="885302"/>
                                </a:cubicBezTo>
                                <a:lnTo>
                                  <a:pt x="0" y="0"/>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25" name="Group 31"/>
                        <p:cNvGrpSpPr/>
                        <p:nvPr/>
                      </p:nvGrpSpPr>
                      <p:grpSpPr>
                        <a:xfrm>
                          <a:off x="703805" y="2144249"/>
                          <a:ext cx="3642078" cy="2518948"/>
                          <a:chOff x="1238250" y="1434786"/>
                          <a:chExt cx="6667501" cy="4051868"/>
                        </a:xfrm>
                      </p:grpSpPr>
                      <p:sp>
                        <p:nvSpPr>
                          <p:cNvPr id="26" name="Rounded Rectangle 25"/>
                          <p:cNvSpPr/>
                          <p:nvPr/>
                        </p:nvSpPr>
                        <p:spPr>
                          <a:xfrm>
                            <a:off x="1238250" y="1443536"/>
                            <a:ext cx="6667501" cy="4043118"/>
                          </a:xfrm>
                          <a:prstGeom prst="roundRect">
                            <a:avLst>
                              <a:gd name="adj" fmla="val 2200"/>
                            </a:avLst>
                          </a:prstGeom>
                          <a:solidFill>
                            <a:srgbClr val="595959"/>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7" name="Rounded Rectangle 26"/>
                          <p:cNvSpPr/>
                          <p:nvPr/>
                        </p:nvSpPr>
                        <p:spPr>
                          <a:xfrm>
                            <a:off x="1245446" y="1434786"/>
                            <a:ext cx="6648449" cy="4000510"/>
                          </a:xfrm>
                          <a:prstGeom prst="roundRect">
                            <a:avLst>
                              <a:gd name="adj" fmla="val 2139"/>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8" name="Rounded Rectangle 27"/>
                          <p:cNvSpPr/>
                          <p:nvPr/>
                        </p:nvSpPr>
                        <p:spPr>
                          <a:xfrm>
                            <a:off x="1419820" y="1590909"/>
                            <a:ext cx="6299704" cy="3688242"/>
                          </a:xfrm>
                          <a:prstGeom prst="roundRect">
                            <a:avLst>
                              <a:gd name="adj" fmla="val 4611"/>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3D5558"/>
                              </a:solidFill>
                              <a:latin typeface="Arial" panose="020B0604020202020204" pitchFamily="34" charset="0"/>
                              <a:cs typeface="Arial" panose="020B0604020202020204" pitchFamily="34" charset="0"/>
                            </a:endParaRPr>
                          </a:p>
                        </p:txBody>
                      </p:sp>
                    </p:grpSp>
                  </p:grpSp>
                  <p:sp>
                    <p:nvSpPr>
                      <p:cNvPr id="23" name="Freeform 22"/>
                      <p:cNvSpPr/>
                      <p:nvPr/>
                    </p:nvSpPr>
                    <p:spPr>
                      <a:xfrm>
                        <a:off x="9348577" y="3594432"/>
                        <a:ext cx="144548" cy="254760"/>
                      </a:xfrm>
                      <a:custGeom>
                        <a:avLst/>
                        <a:gdLst>
                          <a:gd name="connsiteX0" fmla="*/ 67090 w 104414"/>
                          <a:gd name="connsiteY0" fmla="*/ 108429 h 184026"/>
                          <a:gd name="connsiteX1" fmla="*/ 66931 w 104414"/>
                          <a:gd name="connsiteY1" fmla="*/ 109051 h 184026"/>
                          <a:gd name="connsiteX2" fmla="*/ 63395 w 104414"/>
                          <a:gd name="connsiteY2" fmla="*/ 116464 h 184026"/>
                          <a:gd name="connsiteX3" fmla="*/ 62461 w 104414"/>
                          <a:gd name="connsiteY3" fmla="*/ 117723 h 184026"/>
                          <a:gd name="connsiteX4" fmla="*/ 62987 w 104414"/>
                          <a:gd name="connsiteY4" fmla="*/ 117530 h 184026"/>
                          <a:gd name="connsiteX5" fmla="*/ 73578 w 104414"/>
                          <a:gd name="connsiteY5" fmla="*/ 109629 h 184026"/>
                          <a:gd name="connsiteX6" fmla="*/ 74475 w 104414"/>
                          <a:gd name="connsiteY6" fmla="*/ 108429 h 184026"/>
                          <a:gd name="connsiteX7" fmla="*/ 29940 w 104414"/>
                          <a:gd name="connsiteY7" fmla="*/ 108429 h 184026"/>
                          <a:gd name="connsiteX8" fmla="*/ 30837 w 104414"/>
                          <a:gd name="connsiteY8" fmla="*/ 109629 h 184026"/>
                          <a:gd name="connsiteX9" fmla="*/ 41428 w 104414"/>
                          <a:gd name="connsiteY9" fmla="*/ 117530 h 184026"/>
                          <a:gd name="connsiteX10" fmla="*/ 41954 w 104414"/>
                          <a:gd name="connsiteY10" fmla="*/ 117723 h 184026"/>
                          <a:gd name="connsiteX11" fmla="*/ 41020 w 104414"/>
                          <a:gd name="connsiteY11" fmla="*/ 116464 h 184026"/>
                          <a:gd name="connsiteX12" fmla="*/ 37484 w 104414"/>
                          <a:gd name="connsiteY12" fmla="*/ 109051 h 184026"/>
                          <a:gd name="connsiteX13" fmla="*/ 37325 w 104414"/>
                          <a:gd name="connsiteY13" fmla="*/ 108429 h 184026"/>
                          <a:gd name="connsiteX14" fmla="*/ 54407 w 104414"/>
                          <a:gd name="connsiteY14" fmla="*/ 108334 h 184026"/>
                          <a:gd name="connsiteX15" fmla="*/ 54407 w 104414"/>
                          <a:gd name="connsiteY15" fmla="*/ 119596 h 184026"/>
                          <a:gd name="connsiteX16" fmla="*/ 55039 w 104414"/>
                          <a:gd name="connsiteY16" fmla="*/ 119564 h 184026"/>
                          <a:gd name="connsiteX17" fmla="*/ 55391 w 104414"/>
                          <a:gd name="connsiteY17" fmla="*/ 119510 h 184026"/>
                          <a:gd name="connsiteX18" fmla="*/ 57265 w 104414"/>
                          <a:gd name="connsiteY18" fmla="*/ 117751 h 184026"/>
                          <a:gd name="connsiteX19" fmla="*/ 62772 w 104414"/>
                          <a:gd name="connsiteY19" fmla="*/ 109297 h 184026"/>
                          <a:gd name="connsiteX20" fmla="*/ 63121 w 104414"/>
                          <a:gd name="connsiteY20" fmla="*/ 108334 h 184026"/>
                          <a:gd name="connsiteX21" fmla="*/ 41091 w 104414"/>
                          <a:gd name="connsiteY21" fmla="*/ 108334 h 184026"/>
                          <a:gd name="connsiteX22" fmla="*/ 41560 w 104414"/>
                          <a:gd name="connsiteY22" fmla="*/ 109564 h 184026"/>
                          <a:gd name="connsiteX23" fmla="*/ 47067 w 104414"/>
                          <a:gd name="connsiteY23" fmla="*/ 117615 h 184026"/>
                          <a:gd name="connsiteX24" fmla="*/ 49221 w 104414"/>
                          <a:gd name="connsiteY24" fmla="*/ 119540 h 184026"/>
                          <a:gd name="connsiteX25" fmla="*/ 49376 w 104414"/>
                          <a:gd name="connsiteY25" fmla="*/ 119564 h 184026"/>
                          <a:gd name="connsiteX26" fmla="*/ 50181 w 104414"/>
                          <a:gd name="connsiteY26" fmla="*/ 119604 h 184026"/>
                          <a:gd name="connsiteX27" fmla="*/ 50181 w 104414"/>
                          <a:gd name="connsiteY27" fmla="*/ 108334 h 184026"/>
                          <a:gd name="connsiteX28" fmla="*/ 69537 w 104414"/>
                          <a:gd name="connsiteY28" fmla="*/ 93185 h 184026"/>
                          <a:gd name="connsiteX29" fmla="*/ 68012 w 104414"/>
                          <a:gd name="connsiteY29" fmla="*/ 104423 h 184026"/>
                          <a:gd name="connsiteX30" fmla="*/ 76940 w 104414"/>
                          <a:gd name="connsiteY30" fmla="*/ 104423 h 184026"/>
                          <a:gd name="connsiteX31" fmla="*/ 77725 w 104414"/>
                          <a:gd name="connsiteY31" fmla="*/ 102793 h 184026"/>
                          <a:gd name="connsiteX32" fmla="*/ 79759 w 104414"/>
                          <a:gd name="connsiteY32" fmla="*/ 94845 h 184026"/>
                          <a:gd name="connsiteX33" fmla="*/ 79842 w 104414"/>
                          <a:gd name="connsiteY33" fmla="*/ 93185 h 184026"/>
                          <a:gd name="connsiteX34" fmla="*/ 24573 w 104414"/>
                          <a:gd name="connsiteY34" fmla="*/ 93185 h 184026"/>
                          <a:gd name="connsiteX35" fmla="*/ 24656 w 104414"/>
                          <a:gd name="connsiteY35" fmla="*/ 94845 h 184026"/>
                          <a:gd name="connsiteX36" fmla="*/ 26690 w 104414"/>
                          <a:gd name="connsiteY36" fmla="*/ 102793 h 184026"/>
                          <a:gd name="connsiteX37" fmla="*/ 27475 w 104414"/>
                          <a:gd name="connsiteY37" fmla="*/ 104423 h 184026"/>
                          <a:gd name="connsiteX38" fmla="*/ 36403 w 104414"/>
                          <a:gd name="connsiteY38" fmla="*/ 104423 h 184026"/>
                          <a:gd name="connsiteX39" fmla="*/ 36050 w 104414"/>
                          <a:gd name="connsiteY39" fmla="*/ 103449 h 184026"/>
                          <a:gd name="connsiteX40" fmla="*/ 34878 w 104414"/>
                          <a:gd name="connsiteY40" fmla="*/ 93185 h 184026"/>
                          <a:gd name="connsiteX41" fmla="*/ 54407 w 104414"/>
                          <a:gd name="connsiteY41" fmla="*/ 93089 h 184026"/>
                          <a:gd name="connsiteX42" fmla="*/ 54407 w 104414"/>
                          <a:gd name="connsiteY42" fmla="*/ 104328 h 184026"/>
                          <a:gd name="connsiteX43" fmla="*/ 64153 w 104414"/>
                          <a:gd name="connsiteY43" fmla="*/ 104328 h 184026"/>
                          <a:gd name="connsiteX44" fmla="*/ 64615 w 104414"/>
                          <a:gd name="connsiteY44" fmla="*/ 103055 h 184026"/>
                          <a:gd name="connsiteX45" fmla="*/ 65868 w 104414"/>
                          <a:gd name="connsiteY45" fmla="*/ 94694 h 184026"/>
                          <a:gd name="connsiteX46" fmla="*/ 65788 w 104414"/>
                          <a:gd name="connsiteY46" fmla="*/ 93089 h 184026"/>
                          <a:gd name="connsiteX47" fmla="*/ 39057 w 104414"/>
                          <a:gd name="connsiteY47" fmla="*/ 93089 h 184026"/>
                          <a:gd name="connsiteX48" fmla="*/ 38967 w 104414"/>
                          <a:gd name="connsiteY48" fmla="*/ 94897 h 184026"/>
                          <a:gd name="connsiteX49" fmla="*/ 40220 w 104414"/>
                          <a:gd name="connsiteY49" fmla="*/ 103258 h 184026"/>
                          <a:gd name="connsiteX50" fmla="*/ 40608 w 104414"/>
                          <a:gd name="connsiteY50" fmla="*/ 104327 h 184026"/>
                          <a:gd name="connsiteX51" fmla="*/ 50181 w 104414"/>
                          <a:gd name="connsiteY51" fmla="*/ 104327 h 184026"/>
                          <a:gd name="connsiteX52" fmla="*/ 50181 w 104414"/>
                          <a:gd name="connsiteY52" fmla="*/ 93089 h 184026"/>
                          <a:gd name="connsiteX53" fmla="*/ 67765 w 104414"/>
                          <a:gd name="connsiteY53" fmla="*/ 78093 h 184026"/>
                          <a:gd name="connsiteX54" fmla="*/ 69428 w 104414"/>
                          <a:gd name="connsiteY54" fmla="*/ 89178 h 184026"/>
                          <a:gd name="connsiteX55" fmla="*/ 79758 w 104414"/>
                          <a:gd name="connsiteY55" fmla="*/ 89178 h 184026"/>
                          <a:gd name="connsiteX56" fmla="*/ 79339 w 104414"/>
                          <a:gd name="connsiteY56" fmla="*/ 86432 h 184026"/>
                          <a:gd name="connsiteX57" fmla="*/ 76559 w 104414"/>
                          <a:gd name="connsiteY57" fmla="*/ 78813 h 184026"/>
                          <a:gd name="connsiteX58" fmla="*/ 76121 w 104414"/>
                          <a:gd name="connsiteY58" fmla="*/ 78093 h 184026"/>
                          <a:gd name="connsiteX59" fmla="*/ 28294 w 104414"/>
                          <a:gd name="connsiteY59" fmla="*/ 78093 h 184026"/>
                          <a:gd name="connsiteX60" fmla="*/ 27856 w 104414"/>
                          <a:gd name="connsiteY60" fmla="*/ 78813 h 184026"/>
                          <a:gd name="connsiteX61" fmla="*/ 25076 w 104414"/>
                          <a:gd name="connsiteY61" fmla="*/ 86432 h 184026"/>
                          <a:gd name="connsiteX62" fmla="*/ 24657 w 104414"/>
                          <a:gd name="connsiteY62" fmla="*/ 89178 h 184026"/>
                          <a:gd name="connsiteX63" fmla="*/ 34987 w 104414"/>
                          <a:gd name="connsiteY63" fmla="*/ 89178 h 184026"/>
                          <a:gd name="connsiteX64" fmla="*/ 36182 w 104414"/>
                          <a:gd name="connsiteY64" fmla="*/ 79382 h 184026"/>
                          <a:gd name="connsiteX65" fmla="*/ 36650 w 104414"/>
                          <a:gd name="connsiteY65" fmla="*/ 78093 h 184026"/>
                          <a:gd name="connsiteX66" fmla="*/ 54407 w 104414"/>
                          <a:gd name="connsiteY66" fmla="*/ 77997 h 184026"/>
                          <a:gd name="connsiteX67" fmla="*/ 54407 w 104414"/>
                          <a:gd name="connsiteY67" fmla="*/ 89083 h 184026"/>
                          <a:gd name="connsiteX68" fmla="*/ 65890 w 104414"/>
                          <a:gd name="connsiteY68" fmla="*/ 89083 h 184026"/>
                          <a:gd name="connsiteX69" fmla="*/ 65919 w 104414"/>
                          <a:gd name="connsiteY69" fmla="*/ 88520 h 184026"/>
                          <a:gd name="connsiteX70" fmla="*/ 64665 w 104414"/>
                          <a:gd name="connsiteY70" fmla="*/ 80158 h 184026"/>
                          <a:gd name="connsiteX71" fmla="*/ 63881 w 104414"/>
                          <a:gd name="connsiteY71" fmla="*/ 77997 h 184026"/>
                          <a:gd name="connsiteX72" fmla="*/ 40853 w 104414"/>
                          <a:gd name="connsiteY72" fmla="*/ 77997 h 184026"/>
                          <a:gd name="connsiteX73" fmla="*/ 40346 w 104414"/>
                          <a:gd name="connsiteY73" fmla="*/ 79396 h 184026"/>
                          <a:gd name="connsiteX74" fmla="*/ 39092 w 104414"/>
                          <a:gd name="connsiteY74" fmla="*/ 87757 h 184026"/>
                          <a:gd name="connsiteX75" fmla="*/ 39159 w 104414"/>
                          <a:gd name="connsiteY75" fmla="*/ 89083 h 184026"/>
                          <a:gd name="connsiteX76" fmla="*/ 50181 w 104414"/>
                          <a:gd name="connsiteY76" fmla="*/ 89083 h 184026"/>
                          <a:gd name="connsiteX77" fmla="*/ 50181 w 104414"/>
                          <a:gd name="connsiteY77" fmla="*/ 77997 h 184026"/>
                          <a:gd name="connsiteX78" fmla="*/ 62924 w 104414"/>
                          <a:gd name="connsiteY78" fmla="*/ 66473 h 184026"/>
                          <a:gd name="connsiteX79" fmla="*/ 63401 w 104414"/>
                          <a:gd name="connsiteY79" fmla="*/ 67116 h 184026"/>
                          <a:gd name="connsiteX80" fmla="*/ 65993 w 104414"/>
                          <a:gd name="connsiteY80" fmla="*/ 71927 h 184026"/>
                          <a:gd name="connsiteX81" fmla="*/ 66777 w 104414"/>
                          <a:gd name="connsiteY81" fmla="*/ 74086 h 184026"/>
                          <a:gd name="connsiteX82" fmla="*/ 73295 w 104414"/>
                          <a:gd name="connsiteY82" fmla="*/ 74086 h 184026"/>
                          <a:gd name="connsiteX83" fmla="*/ 71790 w 104414"/>
                          <a:gd name="connsiteY83" fmla="*/ 72431 h 184026"/>
                          <a:gd name="connsiteX84" fmla="*/ 62987 w 104414"/>
                          <a:gd name="connsiteY84" fmla="*/ 66496 h 184026"/>
                          <a:gd name="connsiteX85" fmla="*/ 41491 w 104414"/>
                          <a:gd name="connsiteY85" fmla="*/ 66473 h 184026"/>
                          <a:gd name="connsiteX86" fmla="*/ 41428 w 104414"/>
                          <a:gd name="connsiteY86" fmla="*/ 66496 h 184026"/>
                          <a:gd name="connsiteX87" fmla="*/ 32625 w 104414"/>
                          <a:gd name="connsiteY87" fmla="*/ 72431 h 184026"/>
                          <a:gd name="connsiteX88" fmla="*/ 31120 w 104414"/>
                          <a:gd name="connsiteY88" fmla="*/ 74086 h 184026"/>
                          <a:gd name="connsiteX89" fmla="*/ 37638 w 104414"/>
                          <a:gd name="connsiteY89" fmla="*/ 74086 h 184026"/>
                          <a:gd name="connsiteX90" fmla="*/ 38422 w 104414"/>
                          <a:gd name="connsiteY90" fmla="*/ 71927 h 184026"/>
                          <a:gd name="connsiteX91" fmla="*/ 41014 w 104414"/>
                          <a:gd name="connsiteY91" fmla="*/ 67116 h 184026"/>
                          <a:gd name="connsiteX92" fmla="*/ 54407 w 104414"/>
                          <a:gd name="connsiteY92" fmla="*/ 64431 h 184026"/>
                          <a:gd name="connsiteX93" fmla="*/ 54407 w 104414"/>
                          <a:gd name="connsiteY93" fmla="*/ 73991 h 184026"/>
                          <a:gd name="connsiteX94" fmla="*/ 62502 w 104414"/>
                          <a:gd name="connsiteY94" fmla="*/ 73991 h 184026"/>
                          <a:gd name="connsiteX95" fmla="*/ 62015 w 104414"/>
                          <a:gd name="connsiteY95" fmla="*/ 72407 h 184026"/>
                          <a:gd name="connsiteX96" fmla="*/ 55704 w 104414"/>
                          <a:gd name="connsiteY96" fmla="*/ 64678 h 184026"/>
                          <a:gd name="connsiteX97" fmla="*/ 55416 w 104414"/>
                          <a:gd name="connsiteY97" fmla="*/ 64520 h 184026"/>
                          <a:gd name="connsiteX98" fmla="*/ 55039 w 104414"/>
                          <a:gd name="connsiteY98" fmla="*/ 64463 h 184026"/>
                          <a:gd name="connsiteX99" fmla="*/ 50181 w 104414"/>
                          <a:gd name="connsiteY99" fmla="*/ 64422 h 184026"/>
                          <a:gd name="connsiteX100" fmla="*/ 49376 w 104414"/>
                          <a:gd name="connsiteY100" fmla="*/ 64463 h 184026"/>
                          <a:gd name="connsiteX101" fmla="*/ 48986 w 104414"/>
                          <a:gd name="connsiteY101" fmla="*/ 64522 h 184026"/>
                          <a:gd name="connsiteX102" fmla="*/ 47177 w 104414"/>
                          <a:gd name="connsiteY102" fmla="*/ 65956 h 184026"/>
                          <a:gd name="connsiteX103" fmla="*/ 42839 w 104414"/>
                          <a:gd name="connsiteY103" fmla="*/ 72122 h 184026"/>
                          <a:gd name="connsiteX104" fmla="*/ 42263 w 104414"/>
                          <a:gd name="connsiteY104" fmla="*/ 73991 h 184026"/>
                          <a:gd name="connsiteX105" fmla="*/ 50181 w 104414"/>
                          <a:gd name="connsiteY105" fmla="*/ 73991 h 184026"/>
                          <a:gd name="connsiteX106" fmla="*/ 52208 w 104414"/>
                          <a:gd name="connsiteY106" fmla="*/ 61120 h 184026"/>
                          <a:gd name="connsiteX107" fmla="*/ 83101 w 104414"/>
                          <a:gd name="connsiteY107" fmla="*/ 92013 h 184026"/>
                          <a:gd name="connsiteX108" fmla="*/ 52208 w 104414"/>
                          <a:gd name="connsiteY108" fmla="*/ 122906 h 184026"/>
                          <a:gd name="connsiteX109" fmla="*/ 21314 w 104414"/>
                          <a:gd name="connsiteY109" fmla="*/ 92013 h 184026"/>
                          <a:gd name="connsiteX110" fmla="*/ 52208 w 104414"/>
                          <a:gd name="connsiteY110" fmla="*/ 61120 h 184026"/>
                          <a:gd name="connsiteX111" fmla="*/ 6080 w 104414"/>
                          <a:gd name="connsiteY111" fmla="*/ 28374 h 184026"/>
                          <a:gd name="connsiteX112" fmla="*/ 6080 w 104414"/>
                          <a:gd name="connsiteY112" fmla="*/ 156868 h 184026"/>
                          <a:gd name="connsiteX113" fmla="*/ 98093 w 104414"/>
                          <a:gd name="connsiteY113" fmla="*/ 156868 h 184026"/>
                          <a:gd name="connsiteX114" fmla="*/ 98093 w 104414"/>
                          <a:gd name="connsiteY114" fmla="*/ 28374 h 184026"/>
                          <a:gd name="connsiteX115" fmla="*/ 30284 w 104414"/>
                          <a:gd name="connsiteY115" fmla="*/ 10585 h 184026"/>
                          <a:gd name="connsiteX116" fmla="*/ 26659 w 104414"/>
                          <a:gd name="connsiteY116" fmla="*/ 14210 h 184026"/>
                          <a:gd name="connsiteX117" fmla="*/ 30284 w 104414"/>
                          <a:gd name="connsiteY117" fmla="*/ 17835 h 184026"/>
                          <a:gd name="connsiteX118" fmla="*/ 74536 w 104414"/>
                          <a:gd name="connsiteY118" fmla="*/ 17835 h 184026"/>
                          <a:gd name="connsiteX119" fmla="*/ 78161 w 104414"/>
                          <a:gd name="connsiteY119" fmla="*/ 14210 h 184026"/>
                          <a:gd name="connsiteX120" fmla="*/ 74536 w 104414"/>
                          <a:gd name="connsiteY120" fmla="*/ 10585 h 184026"/>
                          <a:gd name="connsiteX121" fmla="*/ 12133 w 104414"/>
                          <a:gd name="connsiteY121" fmla="*/ 0 h 184026"/>
                          <a:gd name="connsiteX122" fmla="*/ 92281 w 104414"/>
                          <a:gd name="connsiteY122" fmla="*/ 0 h 184026"/>
                          <a:gd name="connsiteX123" fmla="*/ 104414 w 104414"/>
                          <a:gd name="connsiteY123" fmla="*/ 12133 h 184026"/>
                          <a:gd name="connsiteX124" fmla="*/ 104414 w 104414"/>
                          <a:gd name="connsiteY124" fmla="*/ 171893 h 184026"/>
                          <a:gd name="connsiteX125" fmla="*/ 92281 w 104414"/>
                          <a:gd name="connsiteY125" fmla="*/ 184026 h 184026"/>
                          <a:gd name="connsiteX126" fmla="*/ 12133 w 104414"/>
                          <a:gd name="connsiteY126" fmla="*/ 184026 h 184026"/>
                          <a:gd name="connsiteX127" fmla="*/ 0 w 104414"/>
                          <a:gd name="connsiteY127" fmla="*/ 171893 h 184026"/>
                          <a:gd name="connsiteX128" fmla="*/ 0 w 104414"/>
                          <a:gd name="connsiteY128" fmla="*/ 12133 h 184026"/>
                          <a:gd name="connsiteX129" fmla="*/ 12133 w 104414"/>
                          <a:gd name="connsiteY129" fmla="*/ 0 h 18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104414" h="184026">
                            <a:moveTo>
                              <a:pt x="67090" y="108429"/>
                            </a:moveTo>
                            <a:lnTo>
                              <a:pt x="66931" y="109051"/>
                            </a:lnTo>
                            <a:cubicBezTo>
                              <a:pt x="66110" y="111712"/>
                              <a:pt x="64910" y="114204"/>
                              <a:pt x="63395" y="116464"/>
                            </a:cubicBezTo>
                            <a:lnTo>
                              <a:pt x="62461" y="117723"/>
                            </a:lnTo>
                            <a:lnTo>
                              <a:pt x="62987" y="117530"/>
                            </a:lnTo>
                            <a:cubicBezTo>
                              <a:pt x="67129" y="115779"/>
                              <a:pt x="70756" y="113048"/>
                              <a:pt x="73578" y="109629"/>
                            </a:cubicBezTo>
                            <a:lnTo>
                              <a:pt x="74475" y="108429"/>
                            </a:lnTo>
                            <a:close/>
                            <a:moveTo>
                              <a:pt x="29940" y="108429"/>
                            </a:moveTo>
                            <a:lnTo>
                              <a:pt x="30837" y="109629"/>
                            </a:lnTo>
                            <a:cubicBezTo>
                              <a:pt x="33659" y="113048"/>
                              <a:pt x="37286" y="115779"/>
                              <a:pt x="41428" y="117530"/>
                            </a:cubicBezTo>
                            <a:lnTo>
                              <a:pt x="41954" y="117723"/>
                            </a:lnTo>
                            <a:lnTo>
                              <a:pt x="41020" y="116464"/>
                            </a:lnTo>
                            <a:cubicBezTo>
                              <a:pt x="39505" y="114204"/>
                              <a:pt x="38305" y="111712"/>
                              <a:pt x="37484" y="109051"/>
                            </a:cubicBezTo>
                            <a:lnTo>
                              <a:pt x="37325" y="108429"/>
                            </a:lnTo>
                            <a:close/>
                            <a:moveTo>
                              <a:pt x="54407" y="108334"/>
                            </a:moveTo>
                            <a:lnTo>
                              <a:pt x="54407" y="119596"/>
                            </a:lnTo>
                            <a:lnTo>
                              <a:pt x="55039" y="119564"/>
                            </a:lnTo>
                            <a:lnTo>
                              <a:pt x="55391" y="119510"/>
                            </a:lnTo>
                            <a:lnTo>
                              <a:pt x="57265" y="117751"/>
                            </a:lnTo>
                            <a:cubicBezTo>
                              <a:pt x="59573" y="115310"/>
                              <a:pt x="61449" y="112450"/>
                              <a:pt x="62772" y="109297"/>
                            </a:cubicBezTo>
                            <a:lnTo>
                              <a:pt x="63121" y="108334"/>
                            </a:lnTo>
                            <a:close/>
                            <a:moveTo>
                              <a:pt x="41091" y="108334"/>
                            </a:moveTo>
                            <a:lnTo>
                              <a:pt x="41560" y="109564"/>
                            </a:lnTo>
                            <a:cubicBezTo>
                              <a:pt x="42882" y="112567"/>
                              <a:pt x="44759" y="115290"/>
                              <a:pt x="47067" y="117615"/>
                            </a:cubicBezTo>
                            <a:lnTo>
                              <a:pt x="49221" y="119540"/>
                            </a:lnTo>
                            <a:lnTo>
                              <a:pt x="49376" y="119564"/>
                            </a:lnTo>
                            <a:lnTo>
                              <a:pt x="50181" y="119604"/>
                            </a:lnTo>
                            <a:lnTo>
                              <a:pt x="50181" y="108334"/>
                            </a:lnTo>
                            <a:close/>
                            <a:moveTo>
                              <a:pt x="69537" y="93185"/>
                            </a:moveTo>
                            <a:cubicBezTo>
                              <a:pt x="69526" y="98106"/>
                              <a:pt x="69050" y="100942"/>
                              <a:pt x="68012" y="104423"/>
                            </a:cubicBezTo>
                            <a:lnTo>
                              <a:pt x="76940" y="104423"/>
                            </a:lnTo>
                            <a:lnTo>
                              <a:pt x="77725" y="102793"/>
                            </a:lnTo>
                            <a:cubicBezTo>
                              <a:pt x="78776" y="100308"/>
                              <a:pt x="79475" y="97638"/>
                              <a:pt x="79759" y="94845"/>
                            </a:cubicBezTo>
                            <a:lnTo>
                              <a:pt x="79842" y="93185"/>
                            </a:lnTo>
                            <a:close/>
                            <a:moveTo>
                              <a:pt x="24573" y="93185"/>
                            </a:moveTo>
                            <a:lnTo>
                              <a:pt x="24656" y="94845"/>
                            </a:lnTo>
                            <a:cubicBezTo>
                              <a:pt x="24940" y="97638"/>
                              <a:pt x="25639" y="100308"/>
                              <a:pt x="26690" y="102793"/>
                            </a:cubicBezTo>
                            <a:lnTo>
                              <a:pt x="27475" y="104423"/>
                            </a:lnTo>
                            <a:lnTo>
                              <a:pt x="36403" y="104423"/>
                            </a:lnTo>
                            <a:lnTo>
                              <a:pt x="36050" y="103449"/>
                            </a:lnTo>
                            <a:cubicBezTo>
                              <a:pt x="35470" y="101359"/>
                              <a:pt x="34837" y="97338"/>
                              <a:pt x="34878" y="93185"/>
                            </a:cubicBezTo>
                            <a:close/>
                            <a:moveTo>
                              <a:pt x="54407" y="93089"/>
                            </a:moveTo>
                            <a:lnTo>
                              <a:pt x="54407" y="104328"/>
                            </a:lnTo>
                            <a:lnTo>
                              <a:pt x="64153" y="104328"/>
                            </a:lnTo>
                            <a:lnTo>
                              <a:pt x="64615" y="103055"/>
                            </a:lnTo>
                            <a:cubicBezTo>
                              <a:pt x="65429" y="100413"/>
                              <a:pt x="65868" y="97605"/>
                              <a:pt x="65868" y="94694"/>
                            </a:cubicBezTo>
                            <a:lnTo>
                              <a:pt x="65788" y="93089"/>
                            </a:lnTo>
                            <a:close/>
                            <a:moveTo>
                              <a:pt x="39057" y="93089"/>
                            </a:moveTo>
                            <a:lnTo>
                              <a:pt x="38967" y="94897"/>
                            </a:lnTo>
                            <a:cubicBezTo>
                              <a:pt x="38967" y="97808"/>
                              <a:pt x="39405" y="100617"/>
                              <a:pt x="40220" y="103258"/>
                            </a:cubicBezTo>
                            <a:lnTo>
                              <a:pt x="40608" y="104327"/>
                            </a:lnTo>
                            <a:lnTo>
                              <a:pt x="50181" y="104327"/>
                            </a:lnTo>
                            <a:lnTo>
                              <a:pt x="50181" y="93089"/>
                            </a:lnTo>
                            <a:close/>
                            <a:moveTo>
                              <a:pt x="67765" y="78093"/>
                            </a:moveTo>
                            <a:cubicBezTo>
                              <a:pt x="69168" y="82530"/>
                              <a:pt x="69316" y="85105"/>
                              <a:pt x="69428" y="89178"/>
                            </a:cubicBezTo>
                            <a:lnTo>
                              <a:pt x="79758" y="89178"/>
                            </a:lnTo>
                            <a:lnTo>
                              <a:pt x="79339" y="86432"/>
                            </a:lnTo>
                            <a:cubicBezTo>
                              <a:pt x="78786" y="83728"/>
                              <a:pt x="77838" y="81167"/>
                              <a:pt x="76559" y="78813"/>
                            </a:cubicBezTo>
                            <a:lnTo>
                              <a:pt x="76121" y="78093"/>
                            </a:lnTo>
                            <a:close/>
                            <a:moveTo>
                              <a:pt x="28294" y="78093"/>
                            </a:moveTo>
                            <a:lnTo>
                              <a:pt x="27856" y="78813"/>
                            </a:lnTo>
                            <a:cubicBezTo>
                              <a:pt x="26577" y="81167"/>
                              <a:pt x="25629" y="83728"/>
                              <a:pt x="25076" y="86432"/>
                            </a:cubicBezTo>
                            <a:lnTo>
                              <a:pt x="24657" y="89178"/>
                            </a:lnTo>
                            <a:lnTo>
                              <a:pt x="34987" y="89178"/>
                            </a:lnTo>
                            <a:cubicBezTo>
                              <a:pt x="35060" y="85261"/>
                              <a:pt x="35241" y="83190"/>
                              <a:pt x="36182" y="79382"/>
                            </a:cubicBezTo>
                            <a:lnTo>
                              <a:pt x="36650" y="78093"/>
                            </a:lnTo>
                            <a:close/>
                            <a:moveTo>
                              <a:pt x="54407" y="77997"/>
                            </a:moveTo>
                            <a:lnTo>
                              <a:pt x="54407" y="89083"/>
                            </a:lnTo>
                            <a:lnTo>
                              <a:pt x="65890" y="89083"/>
                            </a:lnTo>
                            <a:lnTo>
                              <a:pt x="65919" y="88520"/>
                            </a:lnTo>
                            <a:cubicBezTo>
                              <a:pt x="65919" y="85608"/>
                              <a:pt x="65480" y="82800"/>
                              <a:pt x="64665" y="80158"/>
                            </a:cubicBezTo>
                            <a:lnTo>
                              <a:pt x="63881" y="77997"/>
                            </a:lnTo>
                            <a:close/>
                            <a:moveTo>
                              <a:pt x="40853" y="77997"/>
                            </a:moveTo>
                            <a:lnTo>
                              <a:pt x="40346" y="79396"/>
                            </a:lnTo>
                            <a:cubicBezTo>
                              <a:pt x="39531" y="82037"/>
                              <a:pt x="39092" y="84846"/>
                              <a:pt x="39092" y="87757"/>
                            </a:cubicBezTo>
                            <a:lnTo>
                              <a:pt x="39159" y="89083"/>
                            </a:lnTo>
                            <a:lnTo>
                              <a:pt x="50181" y="89083"/>
                            </a:lnTo>
                            <a:lnTo>
                              <a:pt x="50181" y="77997"/>
                            </a:lnTo>
                            <a:close/>
                            <a:moveTo>
                              <a:pt x="62924" y="66473"/>
                            </a:moveTo>
                            <a:lnTo>
                              <a:pt x="63401" y="67116"/>
                            </a:lnTo>
                            <a:cubicBezTo>
                              <a:pt x="64411" y="68623"/>
                              <a:pt x="65281" y="70233"/>
                              <a:pt x="65993" y="71927"/>
                            </a:cubicBezTo>
                            <a:lnTo>
                              <a:pt x="66777" y="74086"/>
                            </a:lnTo>
                            <a:lnTo>
                              <a:pt x="73295" y="74086"/>
                            </a:lnTo>
                            <a:lnTo>
                              <a:pt x="71790" y="72431"/>
                            </a:lnTo>
                            <a:cubicBezTo>
                              <a:pt x="69284" y="69925"/>
                              <a:pt x="66301" y="67897"/>
                              <a:pt x="62987" y="66496"/>
                            </a:cubicBezTo>
                            <a:close/>
                            <a:moveTo>
                              <a:pt x="41491" y="66473"/>
                            </a:moveTo>
                            <a:lnTo>
                              <a:pt x="41428" y="66496"/>
                            </a:lnTo>
                            <a:cubicBezTo>
                              <a:pt x="38114" y="67897"/>
                              <a:pt x="35131" y="69925"/>
                              <a:pt x="32625" y="72431"/>
                            </a:cubicBezTo>
                            <a:lnTo>
                              <a:pt x="31120" y="74086"/>
                            </a:lnTo>
                            <a:lnTo>
                              <a:pt x="37638" y="74086"/>
                            </a:lnTo>
                            <a:lnTo>
                              <a:pt x="38422" y="71927"/>
                            </a:lnTo>
                            <a:cubicBezTo>
                              <a:pt x="39134" y="70233"/>
                              <a:pt x="40004" y="68623"/>
                              <a:pt x="41014" y="67116"/>
                            </a:cubicBezTo>
                            <a:close/>
                            <a:moveTo>
                              <a:pt x="54407" y="64431"/>
                            </a:moveTo>
                            <a:lnTo>
                              <a:pt x="54407" y="73991"/>
                            </a:lnTo>
                            <a:lnTo>
                              <a:pt x="62502" y="73991"/>
                            </a:lnTo>
                            <a:cubicBezTo>
                              <a:pt x="62448" y="73463"/>
                              <a:pt x="62177" y="72935"/>
                              <a:pt x="62015" y="72407"/>
                            </a:cubicBezTo>
                            <a:cubicBezTo>
                              <a:pt x="60693" y="69255"/>
                              <a:pt x="58484" y="66572"/>
                              <a:pt x="55704" y="64678"/>
                            </a:cubicBezTo>
                            <a:lnTo>
                              <a:pt x="55416" y="64520"/>
                            </a:lnTo>
                            <a:lnTo>
                              <a:pt x="55039" y="64463"/>
                            </a:lnTo>
                            <a:close/>
                            <a:moveTo>
                              <a:pt x="50181" y="64422"/>
                            </a:moveTo>
                            <a:lnTo>
                              <a:pt x="49376" y="64463"/>
                            </a:lnTo>
                            <a:lnTo>
                              <a:pt x="48986" y="64522"/>
                            </a:lnTo>
                            <a:lnTo>
                              <a:pt x="47177" y="65956"/>
                            </a:lnTo>
                            <a:cubicBezTo>
                              <a:pt x="45321" y="67657"/>
                              <a:pt x="43830" y="69757"/>
                              <a:pt x="42839" y="72122"/>
                            </a:cubicBezTo>
                            <a:lnTo>
                              <a:pt x="42263" y="73991"/>
                            </a:lnTo>
                            <a:lnTo>
                              <a:pt x="50181" y="73991"/>
                            </a:lnTo>
                            <a:close/>
                            <a:moveTo>
                              <a:pt x="52208" y="61120"/>
                            </a:moveTo>
                            <a:cubicBezTo>
                              <a:pt x="69270" y="61120"/>
                              <a:pt x="83101" y="74951"/>
                              <a:pt x="83101" y="92013"/>
                            </a:cubicBezTo>
                            <a:cubicBezTo>
                              <a:pt x="83101" y="109075"/>
                              <a:pt x="69270" y="122906"/>
                              <a:pt x="52208" y="122906"/>
                            </a:cubicBezTo>
                            <a:cubicBezTo>
                              <a:pt x="35145" y="122906"/>
                              <a:pt x="21314" y="109075"/>
                              <a:pt x="21314" y="92013"/>
                            </a:cubicBezTo>
                            <a:cubicBezTo>
                              <a:pt x="21314" y="74951"/>
                              <a:pt x="35145" y="61120"/>
                              <a:pt x="52208" y="61120"/>
                            </a:cubicBezTo>
                            <a:close/>
                            <a:moveTo>
                              <a:pt x="6080" y="28374"/>
                            </a:moveTo>
                            <a:lnTo>
                              <a:pt x="6080" y="156868"/>
                            </a:lnTo>
                            <a:lnTo>
                              <a:pt x="98093" y="156868"/>
                            </a:lnTo>
                            <a:lnTo>
                              <a:pt x="98093" y="28374"/>
                            </a:lnTo>
                            <a:close/>
                            <a:moveTo>
                              <a:pt x="30284" y="10585"/>
                            </a:moveTo>
                            <a:cubicBezTo>
                              <a:pt x="28282" y="10585"/>
                              <a:pt x="26659" y="12208"/>
                              <a:pt x="26659" y="14210"/>
                            </a:cubicBezTo>
                            <a:cubicBezTo>
                              <a:pt x="26659" y="16212"/>
                              <a:pt x="28282" y="17835"/>
                              <a:pt x="30284" y="17835"/>
                            </a:cubicBezTo>
                            <a:lnTo>
                              <a:pt x="74536" y="17835"/>
                            </a:lnTo>
                            <a:cubicBezTo>
                              <a:pt x="76538" y="17835"/>
                              <a:pt x="78161" y="16212"/>
                              <a:pt x="78161" y="14210"/>
                            </a:cubicBezTo>
                            <a:cubicBezTo>
                              <a:pt x="78161" y="12208"/>
                              <a:pt x="76538" y="10585"/>
                              <a:pt x="74536" y="10585"/>
                            </a:cubicBezTo>
                            <a:close/>
                            <a:moveTo>
                              <a:pt x="12133" y="0"/>
                            </a:moveTo>
                            <a:lnTo>
                              <a:pt x="92281" y="0"/>
                            </a:lnTo>
                            <a:cubicBezTo>
                              <a:pt x="98982" y="0"/>
                              <a:pt x="104414" y="5432"/>
                              <a:pt x="104414" y="12133"/>
                            </a:cubicBezTo>
                            <a:lnTo>
                              <a:pt x="104414" y="171893"/>
                            </a:lnTo>
                            <a:cubicBezTo>
                              <a:pt x="104414" y="178594"/>
                              <a:pt x="98982" y="184026"/>
                              <a:pt x="92281" y="184026"/>
                            </a:cubicBezTo>
                            <a:lnTo>
                              <a:pt x="12133" y="184026"/>
                            </a:lnTo>
                            <a:cubicBezTo>
                              <a:pt x="5432" y="184026"/>
                              <a:pt x="0" y="178594"/>
                              <a:pt x="0" y="171893"/>
                            </a:cubicBezTo>
                            <a:lnTo>
                              <a:pt x="0" y="12133"/>
                            </a:lnTo>
                            <a:cubicBezTo>
                              <a:pt x="0" y="5432"/>
                              <a:pt x="5432" y="0"/>
                              <a:pt x="12133" y="0"/>
                            </a:cubicBez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cxnSp>
                <p:nvCxnSpPr>
                  <p:cNvPr id="18" name="Straight Arrow Connector 17"/>
                  <p:cNvCxnSpPr/>
                  <p:nvPr/>
                </p:nvCxnSpPr>
                <p:spPr>
                  <a:xfrm flipH="1" flipV="1">
                    <a:off x="9823583" y="1709040"/>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rot="10800000" flipH="1" flipV="1">
                    <a:off x="9823583" y="3694363"/>
                    <a:ext cx="1867" cy="765649"/>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grpSp>
      </p:grpSp>
      <p:sp>
        <p:nvSpPr>
          <p:cNvPr id="3" name="Slide Number Placeholder 2"/>
          <p:cNvSpPr>
            <a:spLocks noGrp="1"/>
          </p:cNvSpPr>
          <p:nvPr>
            <p:ph type="sldNum" sz="quarter" idx="12"/>
          </p:nvPr>
        </p:nvSpPr>
        <p:spPr/>
        <p:txBody>
          <a:bodyPr/>
          <a:lstStyle/>
          <a:p>
            <a:fld id="{C40A143F-3ECB-46BA-B2C6-047D3D9A6B24}" type="slidenum">
              <a:rPr lang="en-US" smtClean="0"/>
              <a:t>5</a:t>
            </a:fld>
            <a:endParaRPr lang="en-US"/>
          </a:p>
        </p:txBody>
      </p:sp>
    </p:spTree>
    <p:extLst>
      <p:ext uri="{BB962C8B-B14F-4D97-AF65-F5344CB8AC3E}">
        <p14:creationId xmlns:p14="http://schemas.microsoft.com/office/powerpoint/2010/main" val="71503121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3"/>
          </p:nvPr>
        </p:nvPicPr>
        <p:blipFill>
          <a:blip r:embed="rId2" cstate="screen">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a:stretch>
            <a:fillRect/>
          </a:stretch>
        </p:blipFill>
        <p:spPr/>
      </p:pic>
      <p:sp>
        <p:nvSpPr>
          <p:cNvPr id="4" name="Rectangle 3"/>
          <p:cNvSpPr/>
          <p:nvPr/>
        </p:nvSpPr>
        <p:spPr>
          <a:xfrm flipH="1">
            <a:off x="6301456" y="0"/>
            <a:ext cx="5890544" cy="6858000"/>
          </a:xfrm>
          <a:prstGeom prst="rect">
            <a:avLst/>
          </a:prstGeom>
          <a:gradFill flip="none" rotWithShape="1">
            <a:gsLst>
              <a:gs pos="0">
                <a:schemeClr val="accent1">
                  <a:lumMod val="5000"/>
                  <a:lumOff val="95000"/>
                  <a:alpha val="0"/>
                </a:schemeClr>
              </a:gs>
              <a:gs pos="67000">
                <a:srgbClr val="545454"/>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0"/>
            <a:ext cx="6659880" cy="6858000"/>
          </a:xfrm>
          <a:prstGeom prst="rect">
            <a:avLst/>
          </a:prstGeom>
          <a:gradFill flip="none" rotWithShape="1">
            <a:gsLst>
              <a:gs pos="0">
                <a:schemeClr val="accent1">
                  <a:lumMod val="5000"/>
                  <a:lumOff val="95000"/>
                  <a:alpha val="0"/>
                </a:schemeClr>
              </a:gs>
              <a:gs pos="55000">
                <a:srgbClr val="81A78F">
                  <a:alpha val="9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41555" y="136003"/>
            <a:ext cx="11908890" cy="6585994"/>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C40A143F-3ECB-46BA-B2C6-047D3D9A6B24}" type="slidenum">
              <a:rPr lang="en-US" smtClean="0"/>
              <a:pPr/>
              <a:t>50</a:t>
            </a:fld>
            <a:endParaRPr lang="en-US"/>
          </a:p>
        </p:txBody>
      </p:sp>
      <p:grpSp>
        <p:nvGrpSpPr>
          <p:cNvPr id="34" name="Group 33"/>
          <p:cNvGrpSpPr/>
          <p:nvPr/>
        </p:nvGrpSpPr>
        <p:grpSpPr>
          <a:xfrm>
            <a:off x="686325" y="1755629"/>
            <a:ext cx="10819350" cy="3346742"/>
            <a:chOff x="932510" y="1590332"/>
            <a:chExt cx="10819350" cy="3346742"/>
          </a:xfrm>
        </p:grpSpPr>
        <p:grpSp>
          <p:nvGrpSpPr>
            <p:cNvPr id="32" name="Group 31"/>
            <p:cNvGrpSpPr/>
            <p:nvPr/>
          </p:nvGrpSpPr>
          <p:grpSpPr>
            <a:xfrm>
              <a:off x="932510" y="4286176"/>
              <a:ext cx="10819350" cy="650898"/>
              <a:chOff x="932510" y="4286176"/>
              <a:chExt cx="10819350" cy="650898"/>
            </a:xfrm>
          </p:grpSpPr>
          <p:grpSp>
            <p:nvGrpSpPr>
              <p:cNvPr id="12" name="Group 11"/>
              <p:cNvGrpSpPr/>
              <p:nvPr/>
            </p:nvGrpSpPr>
            <p:grpSpPr>
              <a:xfrm>
                <a:off x="932510" y="4286176"/>
                <a:ext cx="3301865" cy="650898"/>
                <a:chOff x="509937" y="1044179"/>
                <a:chExt cx="3301865" cy="650898"/>
              </a:xfrm>
            </p:grpSpPr>
            <p:sp>
              <p:nvSpPr>
                <p:cNvPr id="23" name="TextBox 22"/>
                <p:cNvSpPr txBox="1"/>
                <p:nvPr/>
              </p:nvSpPr>
              <p:spPr>
                <a:xfrm>
                  <a:off x="1178862" y="1106826"/>
                  <a:ext cx="2632940" cy="584775"/>
                </a:xfrm>
                <a:prstGeom prst="rect">
                  <a:avLst/>
                </a:prstGeom>
                <a:noFill/>
              </p:spPr>
              <p:txBody>
                <a:bodyPr wrap="square" rtlCol="0">
                  <a:spAutoFit/>
                </a:bodyPr>
                <a:lstStyle/>
                <a:p>
                  <a:r>
                    <a:rPr lang="en-US" sz="1600" b="1" dirty="0">
                      <a:solidFill>
                        <a:schemeClr val="tx1">
                          <a:lumMod val="85000"/>
                          <a:lumOff val="15000"/>
                        </a:schemeClr>
                      </a:solidFill>
                      <a:latin typeface="Arial" panose="020B0604020202020204" pitchFamily="34" charset="0"/>
                      <a:cs typeface="Arial" panose="020B0604020202020204" pitchFamily="34" charset="0"/>
                    </a:rPr>
                    <a:t>Address</a:t>
                  </a:r>
                </a:p>
                <a:p>
                  <a:r>
                    <a:rPr lang="en-US" sz="1600" dirty="0">
                      <a:solidFill>
                        <a:schemeClr val="tx1">
                          <a:lumMod val="85000"/>
                          <a:lumOff val="15000"/>
                        </a:schemeClr>
                      </a:solidFill>
                      <a:latin typeface="Arial" panose="020B0604020202020204" pitchFamily="34" charset="0"/>
                      <a:cs typeface="Arial" panose="020B0604020202020204" pitchFamily="34" charset="0"/>
                    </a:rPr>
                    <a:t># street number, city, state</a:t>
                  </a:r>
                </a:p>
              </p:txBody>
            </p:sp>
            <p:grpSp>
              <p:nvGrpSpPr>
                <p:cNvPr id="24" name="Group 23"/>
                <p:cNvGrpSpPr/>
                <p:nvPr/>
              </p:nvGrpSpPr>
              <p:grpSpPr>
                <a:xfrm>
                  <a:off x="509937" y="1044179"/>
                  <a:ext cx="650898" cy="650898"/>
                  <a:chOff x="440060" y="2235367"/>
                  <a:chExt cx="496283" cy="496282"/>
                </a:xfrm>
                <a:solidFill>
                  <a:srgbClr val="E1C8BD"/>
                </a:solidFill>
              </p:grpSpPr>
              <p:sp>
                <p:nvSpPr>
                  <p:cNvPr id="25" name="Rectangle 24"/>
                  <p:cNvSpPr/>
                  <p:nvPr/>
                </p:nvSpPr>
                <p:spPr>
                  <a:xfrm>
                    <a:off x="440060" y="2235367"/>
                    <a:ext cx="496283" cy="496282"/>
                  </a:xfrm>
                  <a:prstGeom prst="rect">
                    <a:avLst/>
                  </a:prstGeom>
                  <a:noFill/>
                  <a:ln w="539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26" name="Group 25"/>
                  <p:cNvGrpSpPr/>
                  <p:nvPr/>
                </p:nvGrpSpPr>
                <p:grpSpPr>
                  <a:xfrm>
                    <a:off x="575871" y="2371726"/>
                    <a:ext cx="224660" cy="223564"/>
                    <a:chOff x="3327170" y="1336178"/>
                    <a:chExt cx="1796781" cy="1788021"/>
                  </a:xfrm>
                  <a:grpFill/>
                </p:grpSpPr>
                <p:sp>
                  <p:nvSpPr>
                    <p:cNvPr id="27" name="Freeform 26"/>
                    <p:cNvSpPr/>
                    <p:nvPr/>
                  </p:nvSpPr>
                  <p:spPr>
                    <a:xfrm>
                      <a:off x="3530600" y="1663698"/>
                      <a:ext cx="1447800" cy="1460501"/>
                    </a:xfrm>
                    <a:custGeom>
                      <a:avLst/>
                      <a:gdLst>
                        <a:gd name="connsiteX0" fmla="*/ 714375 w 1447800"/>
                        <a:gd name="connsiteY0" fmla="*/ 0 h 1465263"/>
                        <a:gd name="connsiteX1" fmla="*/ 1447800 w 1447800"/>
                        <a:gd name="connsiteY1" fmla="*/ 525463 h 1465263"/>
                        <a:gd name="connsiteX2" fmla="*/ 1436688 w 1447800"/>
                        <a:gd name="connsiteY2" fmla="*/ 1465263 h 1465263"/>
                        <a:gd name="connsiteX3" fmla="*/ 997744 w 1447800"/>
                        <a:gd name="connsiteY3" fmla="*/ 1465263 h 1465263"/>
                        <a:gd name="connsiteX4" fmla="*/ 997744 w 1447800"/>
                        <a:gd name="connsiteY4" fmla="*/ 760414 h 1465263"/>
                        <a:gd name="connsiteX5" fmla="*/ 450056 w 1447800"/>
                        <a:gd name="connsiteY5" fmla="*/ 760414 h 1465263"/>
                        <a:gd name="connsiteX6" fmla="*/ 450056 w 1447800"/>
                        <a:gd name="connsiteY6" fmla="*/ 1465263 h 1465263"/>
                        <a:gd name="connsiteX7" fmla="*/ 0 w 1447800"/>
                        <a:gd name="connsiteY7" fmla="*/ 1465263 h 1465263"/>
                        <a:gd name="connsiteX8" fmla="*/ 0 w 1447800"/>
                        <a:gd name="connsiteY8" fmla="*/ 525463 h 1465263"/>
                        <a:gd name="connsiteX9" fmla="*/ 714375 w 1447800"/>
                        <a:gd name="connsiteY9" fmla="*/ 0 h 1465263"/>
                        <a:gd name="connsiteX0" fmla="*/ 728663 w 1447800"/>
                        <a:gd name="connsiteY0" fmla="*/ 0 h 1460501"/>
                        <a:gd name="connsiteX1" fmla="*/ 1447800 w 1447800"/>
                        <a:gd name="connsiteY1" fmla="*/ 520701 h 1460501"/>
                        <a:gd name="connsiteX2" fmla="*/ 1436688 w 1447800"/>
                        <a:gd name="connsiteY2" fmla="*/ 1460501 h 1460501"/>
                        <a:gd name="connsiteX3" fmla="*/ 997744 w 1447800"/>
                        <a:gd name="connsiteY3" fmla="*/ 1460501 h 1460501"/>
                        <a:gd name="connsiteX4" fmla="*/ 997744 w 1447800"/>
                        <a:gd name="connsiteY4" fmla="*/ 755652 h 1460501"/>
                        <a:gd name="connsiteX5" fmla="*/ 450056 w 1447800"/>
                        <a:gd name="connsiteY5" fmla="*/ 755652 h 1460501"/>
                        <a:gd name="connsiteX6" fmla="*/ 450056 w 1447800"/>
                        <a:gd name="connsiteY6" fmla="*/ 1460501 h 1460501"/>
                        <a:gd name="connsiteX7" fmla="*/ 0 w 1447800"/>
                        <a:gd name="connsiteY7" fmla="*/ 1460501 h 1460501"/>
                        <a:gd name="connsiteX8" fmla="*/ 0 w 1447800"/>
                        <a:gd name="connsiteY8" fmla="*/ 520701 h 1460501"/>
                        <a:gd name="connsiteX9" fmla="*/ 728663 w 1447800"/>
                        <a:gd name="connsiteY9" fmla="*/ 0 h 1460501"/>
                        <a:gd name="connsiteX0" fmla="*/ 728663 w 1447800"/>
                        <a:gd name="connsiteY0" fmla="*/ 0 h 1460501"/>
                        <a:gd name="connsiteX1" fmla="*/ 1447800 w 1447800"/>
                        <a:gd name="connsiteY1" fmla="*/ 520701 h 1460501"/>
                        <a:gd name="connsiteX2" fmla="*/ 1436688 w 1447800"/>
                        <a:gd name="connsiteY2" fmla="*/ 1460501 h 1460501"/>
                        <a:gd name="connsiteX3" fmla="*/ 997744 w 1447800"/>
                        <a:gd name="connsiteY3" fmla="*/ 1460501 h 1460501"/>
                        <a:gd name="connsiteX4" fmla="*/ 997744 w 1447800"/>
                        <a:gd name="connsiteY4" fmla="*/ 755652 h 1460501"/>
                        <a:gd name="connsiteX5" fmla="*/ 450056 w 1447800"/>
                        <a:gd name="connsiteY5" fmla="*/ 755652 h 1460501"/>
                        <a:gd name="connsiteX6" fmla="*/ 450056 w 1447800"/>
                        <a:gd name="connsiteY6" fmla="*/ 1460501 h 1460501"/>
                        <a:gd name="connsiteX7" fmla="*/ 0 w 1447800"/>
                        <a:gd name="connsiteY7" fmla="*/ 1460501 h 1460501"/>
                        <a:gd name="connsiteX8" fmla="*/ 0 w 1447800"/>
                        <a:gd name="connsiteY8" fmla="*/ 520701 h 1460501"/>
                        <a:gd name="connsiteX9" fmla="*/ 728663 w 1447800"/>
                        <a:gd name="connsiteY9" fmla="*/ 0 h 146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47800" h="1460501">
                          <a:moveTo>
                            <a:pt x="728663" y="0"/>
                          </a:moveTo>
                          <a:lnTo>
                            <a:pt x="1447800" y="520701"/>
                          </a:lnTo>
                          <a:lnTo>
                            <a:pt x="1436688" y="1460501"/>
                          </a:lnTo>
                          <a:lnTo>
                            <a:pt x="997744" y="1460501"/>
                          </a:lnTo>
                          <a:lnTo>
                            <a:pt x="997744" y="755652"/>
                          </a:lnTo>
                          <a:lnTo>
                            <a:pt x="450056" y="755652"/>
                          </a:lnTo>
                          <a:lnTo>
                            <a:pt x="450056" y="1460501"/>
                          </a:lnTo>
                          <a:lnTo>
                            <a:pt x="0" y="1460501"/>
                          </a:lnTo>
                          <a:lnTo>
                            <a:pt x="0" y="520701"/>
                          </a:lnTo>
                          <a:cubicBezTo>
                            <a:pt x="250825" y="327026"/>
                            <a:pt x="538163" y="139700"/>
                            <a:pt x="728663" y="0"/>
                          </a:cubicBezTo>
                          <a:close/>
                        </a:path>
                      </a:pathLst>
                    </a:custGeom>
                    <a:solidFill>
                      <a:srgbClr val="26262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75000"/>
                            <a:lumOff val="25000"/>
                          </a:schemeClr>
                        </a:solidFill>
                        <a:latin typeface="Arial" panose="020B0604020202020204" pitchFamily="34" charset="0"/>
                        <a:cs typeface="Arial" panose="020B0604020202020204" pitchFamily="34" charset="0"/>
                      </a:endParaRPr>
                    </a:p>
                  </p:txBody>
                </p:sp>
                <p:sp>
                  <p:nvSpPr>
                    <p:cNvPr id="28" name="Freeform 27"/>
                    <p:cNvSpPr/>
                    <p:nvPr/>
                  </p:nvSpPr>
                  <p:spPr>
                    <a:xfrm rot="3278175">
                      <a:off x="3571707" y="1091641"/>
                      <a:ext cx="1307707" cy="1796781"/>
                    </a:xfrm>
                    <a:custGeom>
                      <a:avLst/>
                      <a:gdLst>
                        <a:gd name="connsiteX0" fmla="*/ 12640 w 1316020"/>
                        <a:gd name="connsiteY0" fmla="*/ 461148 h 1796781"/>
                        <a:gd name="connsiteX1" fmla="*/ 41048 w 1316020"/>
                        <a:gd name="connsiteY1" fmla="*/ 421902 h 1796781"/>
                        <a:gd name="connsiteX2" fmla="*/ 48208 w 1316020"/>
                        <a:gd name="connsiteY2" fmla="*/ 411282 h 1796781"/>
                        <a:gd name="connsiteX3" fmla="*/ 91351 w 1316020"/>
                        <a:gd name="connsiteY3" fmla="*/ 382194 h 1796781"/>
                        <a:gd name="connsiteX4" fmla="*/ 138778 w 1316020"/>
                        <a:gd name="connsiteY4" fmla="*/ 372619 h 1796781"/>
                        <a:gd name="connsiteX5" fmla="*/ 1133577 w 1316020"/>
                        <a:gd name="connsiteY5" fmla="*/ 8314 h 1796781"/>
                        <a:gd name="connsiteX6" fmla="*/ 1307706 w 1316020"/>
                        <a:gd name="connsiteY6" fmla="*/ 89092 h 1796781"/>
                        <a:gd name="connsiteX7" fmla="*/ 1226927 w 1316020"/>
                        <a:gd name="connsiteY7" fmla="*/ 263220 h 1796781"/>
                        <a:gd name="connsiteX8" fmla="*/ 279915 w 1316020"/>
                        <a:gd name="connsiteY8" fmla="*/ 610025 h 1796781"/>
                        <a:gd name="connsiteX9" fmla="*/ 279915 w 1316020"/>
                        <a:gd name="connsiteY9" fmla="*/ 1661050 h 1796781"/>
                        <a:gd name="connsiteX10" fmla="*/ 144184 w 1316020"/>
                        <a:gd name="connsiteY10" fmla="*/ 1796781 h 1796781"/>
                        <a:gd name="connsiteX11" fmla="*/ 8453 w 1316020"/>
                        <a:gd name="connsiteY11" fmla="*/ 1661050 h 1796781"/>
                        <a:gd name="connsiteX12" fmla="*/ 8453 w 1316020"/>
                        <a:gd name="connsiteY12" fmla="*/ 565170 h 1796781"/>
                        <a:gd name="connsiteX13" fmla="*/ 8313 w 1316020"/>
                        <a:gd name="connsiteY13" fmla="*/ 564942 h 1796781"/>
                        <a:gd name="connsiteX14" fmla="*/ 12640 w 1316020"/>
                        <a:gd name="connsiteY14" fmla="*/ 461148 h 1796781"/>
                        <a:gd name="connsiteX0" fmla="*/ 12640 w 1316020"/>
                        <a:gd name="connsiteY0" fmla="*/ 461148 h 1796781"/>
                        <a:gd name="connsiteX1" fmla="*/ 41048 w 1316020"/>
                        <a:gd name="connsiteY1" fmla="*/ 421902 h 1796781"/>
                        <a:gd name="connsiteX2" fmla="*/ 91351 w 1316020"/>
                        <a:gd name="connsiteY2" fmla="*/ 382194 h 1796781"/>
                        <a:gd name="connsiteX3" fmla="*/ 138778 w 1316020"/>
                        <a:gd name="connsiteY3" fmla="*/ 372619 h 1796781"/>
                        <a:gd name="connsiteX4" fmla="*/ 1133577 w 1316020"/>
                        <a:gd name="connsiteY4" fmla="*/ 8314 h 1796781"/>
                        <a:gd name="connsiteX5" fmla="*/ 1307706 w 1316020"/>
                        <a:gd name="connsiteY5" fmla="*/ 89092 h 1796781"/>
                        <a:gd name="connsiteX6" fmla="*/ 1226927 w 1316020"/>
                        <a:gd name="connsiteY6" fmla="*/ 263220 h 1796781"/>
                        <a:gd name="connsiteX7" fmla="*/ 279915 w 1316020"/>
                        <a:gd name="connsiteY7" fmla="*/ 610025 h 1796781"/>
                        <a:gd name="connsiteX8" fmla="*/ 279915 w 1316020"/>
                        <a:gd name="connsiteY8" fmla="*/ 1661050 h 1796781"/>
                        <a:gd name="connsiteX9" fmla="*/ 144184 w 1316020"/>
                        <a:gd name="connsiteY9" fmla="*/ 1796781 h 1796781"/>
                        <a:gd name="connsiteX10" fmla="*/ 8453 w 1316020"/>
                        <a:gd name="connsiteY10" fmla="*/ 1661050 h 1796781"/>
                        <a:gd name="connsiteX11" fmla="*/ 8453 w 1316020"/>
                        <a:gd name="connsiteY11" fmla="*/ 565170 h 1796781"/>
                        <a:gd name="connsiteX12" fmla="*/ 8313 w 1316020"/>
                        <a:gd name="connsiteY12" fmla="*/ 564942 h 1796781"/>
                        <a:gd name="connsiteX13" fmla="*/ 12640 w 1316020"/>
                        <a:gd name="connsiteY13" fmla="*/ 461148 h 1796781"/>
                        <a:gd name="connsiteX0" fmla="*/ 12640 w 1316020"/>
                        <a:gd name="connsiteY0" fmla="*/ 461148 h 1796781"/>
                        <a:gd name="connsiteX1" fmla="*/ 91351 w 1316020"/>
                        <a:gd name="connsiteY1" fmla="*/ 382194 h 1796781"/>
                        <a:gd name="connsiteX2" fmla="*/ 138778 w 1316020"/>
                        <a:gd name="connsiteY2" fmla="*/ 372619 h 1796781"/>
                        <a:gd name="connsiteX3" fmla="*/ 1133577 w 1316020"/>
                        <a:gd name="connsiteY3" fmla="*/ 8314 h 1796781"/>
                        <a:gd name="connsiteX4" fmla="*/ 1307706 w 1316020"/>
                        <a:gd name="connsiteY4" fmla="*/ 89092 h 1796781"/>
                        <a:gd name="connsiteX5" fmla="*/ 1226927 w 1316020"/>
                        <a:gd name="connsiteY5" fmla="*/ 263220 h 1796781"/>
                        <a:gd name="connsiteX6" fmla="*/ 279915 w 1316020"/>
                        <a:gd name="connsiteY6" fmla="*/ 610025 h 1796781"/>
                        <a:gd name="connsiteX7" fmla="*/ 279915 w 1316020"/>
                        <a:gd name="connsiteY7" fmla="*/ 1661050 h 1796781"/>
                        <a:gd name="connsiteX8" fmla="*/ 144184 w 1316020"/>
                        <a:gd name="connsiteY8" fmla="*/ 1796781 h 1796781"/>
                        <a:gd name="connsiteX9" fmla="*/ 8453 w 1316020"/>
                        <a:gd name="connsiteY9" fmla="*/ 1661050 h 1796781"/>
                        <a:gd name="connsiteX10" fmla="*/ 8453 w 1316020"/>
                        <a:gd name="connsiteY10" fmla="*/ 565170 h 1796781"/>
                        <a:gd name="connsiteX11" fmla="*/ 8313 w 1316020"/>
                        <a:gd name="connsiteY11" fmla="*/ 564942 h 1796781"/>
                        <a:gd name="connsiteX12" fmla="*/ 12640 w 1316020"/>
                        <a:gd name="connsiteY12" fmla="*/ 461148 h 1796781"/>
                        <a:gd name="connsiteX0" fmla="*/ 12640 w 1316020"/>
                        <a:gd name="connsiteY0" fmla="*/ 461148 h 1796781"/>
                        <a:gd name="connsiteX1" fmla="*/ 138778 w 1316020"/>
                        <a:gd name="connsiteY1" fmla="*/ 372619 h 1796781"/>
                        <a:gd name="connsiteX2" fmla="*/ 1133577 w 1316020"/>
                        <a:gd name="connsiteY2" fmla="*/ 8314 h 1796781"/>
                        <a:gd name="connsiteX3" fmla="*/ 1307706 w 1316020"/>
                        <a:gd name="connsiteY3" fmla="*/ 89092 h 1796781"/>
                        <a:gd name="connsiteX4" fmla="*/ 1226927 w 1316020"/>
                        <a:gd name="connsiteY4" fmla="*/ 263220 h 1796781"/>
                        <a:gd name="connsiteX5" fmla="*/ 279915 w 1316020"/>
                        <a:gd name="connsiteY5" fmla="*/ 610025 h 1796781"/>
                        <a:gd name="connsiteX6" fmla="*/ 279915 w 1316020"/>
                        <a:gd name="connsiteY6" fmla="*/ 1661050 h 1796781"/>
                        <a:gd name="connsiteX7" fmla="*/ 144184 w 1316020"/>
                        <a:gd name="connsiteY7" fmla="*/ 1796781 h 1796781"/>
                        <a:gd name="connsiteX8" fmla="*/ 8453 w 1316020"/>
                        <a:gd name="connsiteY8" fmla="*/ 1661050 h 1796781"/>
                        <a:gd name="connsiteX9" fmla="*/ 8453 w 1316020"/>
                        <a:gd name="connsiteY9" fmla="*/ 565170 h 1796781"/>
                        <a:gd name="connsiteX10" fmla="*/ 8313 w 1316020"/>
                        <a:gd name="connsiteY10" fmla="*/ 564942 h 1796781"/>
                        <a:gd name="connsiteX11" fmla="*/ 12640 w 1316020"/>
                        <a:gd name="connsiteY11" fmla="*/ 461148 h 1796781"/>
                        <a:gd name="connsiteX0" fmla="*/ 0 w 1307707"/>
                        <a:gd name="connsiteY0" fmla="*/ 564942 h 1796781"/>
                        <a:gd name="connsiteX1" fmla="*/ 130465 w 1307707"/>
                        <a:gd name="connsiteY1" fmla="*/ 372619 h 1796781"/>
                        <a:gd name="connsiteX2" fmla="*/ 1125264 w 1307707"/>
                        <a:gd name="connsiteY2" fmla="*/ 8314 h 1796781"/>
                        <a:gd name="connsiteX3" fmla="*/ 1299393 w 1307707"/>
                        <a:gd name="connsiteY3" fmla="*/ 89092 h 1796781"/>
                        <a:gd name="connsiteX4" fmla="*/ 1218614 w 1307707"/>
                        <a:gd name="connsiteY4" fmla="*/ 263220 h 1796781"/>
                        <a:gd name="connsiteX5" fmla="*/ 271602 w 1307707"/>
                        <a:gd name="connsiteY5" fmla="*/ 610025 h 1796781"/>
                        <a:gd name="connsiteX6" fmla="*/ 271602 w 1307707"/>
                        <a:gd name="connsiteY6" fmla="*/ 1661050 h 1796781"/>
                        <a:gd name="connsiteX7" fmla="*/ 135871 w 1307707"/>
                        <a:gd name="connsiteY7" fmla="*/ 1796781 h 1796781"/>
                        <a:gd name="connsiteX8" fmla="*/ 140 w 1307707"/>
                        <a:gd name="connsiteY8" fmla="*/ 1661050 h 1796781"/>
                        <a:gd name="connsiteX9" fmla="*/ 140 w 1307707"/>
                        <a:gd name="connsiteY9" fmla="*/ 565170 h 1796781"/>
                        <a:gd name="connsiteX10" fmla="*/ 0 w 1307707"/>
                        <a:gd name="connsiteY10" fmla="*/ 564942 h 1796781"/>
                        <a:gd name="connsiteX0" fmla="*/ 0 w 1307707"/>
                        <a:gd name="connsiteY0" fmla="*/ 564942 h 1796781"/>
                        <a:gd name="connsiteX1" fmla="*/ 130465 w 1307707"/>
                        <a:gd name="connsiteY1" fmla="*/ 372619 h 1796781"/>
                        <a:gd name="connsiteX2" fmla="*/ 1125264 w 1307707"/>
                        <a:gd name="connsiteY2" fmla="*/ 8314 h 1796781"/>
                        <a:gd name="connsiteX3" fmla="*/ 1299393 w 1307707"/>
                        <a:gd name="connsiteY3" fmla="*/ 89092 h 1796781"/>
                        <a:gd name="connsiteX4" fmla="*/ 1218614 w 1307707"/>
                        <a:gd name="connsiteY4" fmla="*/ 263220 h 1796781"/>
                        <a:gd name="connsiteX5" fmla="*/ 271602 w 1307707"/>
                        <a:gd name="connsiteY5" fmla="*/ 610025 h 1796781"/>
                        <a:gd name="connsiteX6" fmla="*/ 271602 w 1307707"/>
                        <a:gd name="connsiteY6" fmla="*/ 1661050 h 1796781"/>
                        <a:gd name="connsiteX7" fmla="*/ 135871 w 1307707"/>
                        <a:gd name="connsiteY7" fmla="*/ 1796781 h 1796781"/>
                        <a:gd name="connsiteX8" fmla="*/ 140 w 1307707"/>
                        <a:gd name="connsiteY8" fmla="*/ 1661050 h 1796781"/>
                        <a:gd name="connsiteX9" fmla="*/ 140 w 1307707"/>
                        <a:gd name="connsiteY9" fmla="*/ 565170 h 1796781"/>
                        <a:gd name="connsiteX10" fmla="*/ 0 w 1307707"/>
                        <a:gd name="connsiteY10" fmla="*/ 564942 h 1796781"/>
                        <a:gd name="connsiteX0" fmla="*/ 89 w 1307796"/>
                        <a:gd name="connsiteY0" fmla="*/ 564942 h 1796781"/>
                        <a:gd name="connsiteX1" fmla="*/ 130554 w 1307796"/>
                        <a:gd name="connsiteY1" fmla="*/ 372619 h 1796781"/>
                        <a:gd name="connsiteX2" fmla="*/ 1125353 w 1307796"/>
                        <a:gd name="connsiteY2" fmla="*/ 8314 h 1796781"/>
                        <a:gd name="connsiteX3" fmla="*/ 1299482 w 1307796"/>
                        <a:gd name="connsiteY3" fmla="*/ 89092 h 1796781"/>
                        <a:gd name="connsiteX4" fmla="*/ 1218703 w 1307796"/>
                        <a:gd name="connsiteY4" fmla="*/ 263220 h 1796781"/>
                        <a:gd name="connsiteX5" fmla="*/ 271691 w 1307796"/>
                        <a:gd name="connsiteY5" fmla="*/ 610025 h 1796781"/>
                        <a:gd name="connsiteX6" fmla="*/ 271691 w 1307796"/>
                        <a:gd name="connsiteY6" fmla="*/ 1661050 h 1796781"/>
                        <a:gd name="connsiteX7" fmla="*/ 135960 w 1307796"/>
                        <a:gd name="connsiteY7" fmla="*/ 1796781 h 1796781"/>
                        <a:gd name="connsiteX8" fmla="*/ 229 w 1307796"/>
                        <a:gd name="connsiteY8" fmla="*/ 1661050 h 1796781"/>
                        <a:gd name="connsiteX9" fmla="*/ 229 w 1307796"/>
                        <a:gd name="connsiteY9" fmla="*/ 565170 h 1796781"/>
                        <a:gd name="connsiteX10" fmla="*/ 89 w 1307796"/>
                        <a:gd name="connsiteY10" fmla="*/ 564942 h 1796781"/>
                        <a:gd name="connsiteX0" fmla="*/ 89 w 1307796"/>
                        <a:gd name="connsiteY0" fmla="*/ 564942 h 1796781"/>
                        <a:gd name="connsiteX1" fmla="*/ 130554 w 1307796"/>
                        <a:gd name="connsiteY1" fmla="*/ 372619 h 1796781"/>
                        <a:gd name="connsiteX2" fmla="*/ 1125353 w 1307796"/>
                        <a:gd name="connsiteY2" fmla="*/ 8314 h 1796781"/>
                        <a:gd name="connsiteX3" fmla="*/ 1299482 w 1307796"/>
                        <a:gd name="connsiteY3" fmla="*/ 89092 h 1796781"/>
                        <a:gd name="connsiteX4" fmla="*/ 1218703 w 1307796"/>
                        <a:gd name="connsiteY4" fmla="*/ 263220 h 1796781"/>
                        <a:gd name="connsiteX5" fmla="*/ 271691 w 1307796"/>
                        <a:gd name="connsiteY5" fmla="*/ 610025 h 1796781"/>
                        <a:gd name="connsiteX6" fmla="*/ 271691 w 1307796"/>
                        <a:gd name="connsiteY6" fmla="*/ 1661050 h 1796781"/>
                        <a:gd name="connsiteX7" fmla="*/ 135960 w 1307796"/>
                        <a:gd name="connsiteY7" fmla="*/ 1796781 h 1796781"/>
                        <a:gd name="connsiteX8" fmla="*/ 229 w 1307796"/>
                        <a:gd name="connsiteY8" fmla="*/ 1661050 h 1796781"/>
                        <a:gd name="connsiteX9" fmla="*/ 229 w 1307796"/>
                        <a:gd name="connsiteY9" fmla="*/ 565170 h 1796781"/>
                        <a:gd name="connsiteX10" fmla="*/ 89 w 1307796"/>
                        <a:gd name="connsiteY10" fmla="*/ 564942 h 1796781"/>
                        <a:gd name="connsiteX0" fmla="*/ 0 w 1307707"/>
                        <a:gd name="connsiteY0" fmla="*/ 564942 h 1796781"/>
                        <a:gd name="connsiteX1" fmla="*/ 130465 w 1307707"/>
                        <a:gd name="connsiteY1" fmla="*/ 372619 h 1796781"/>
                        <a:gd name="connsiteX2" fmla="*/ 1125264 w 1307707"/>
                        <a:gd name="connsiteY2" fmla="*/ 8314 h 1796781"/>
                        <a:gd name="connsiteX3" fmla="*/ 1299393 w 1307707"/>
                        <a:gd name="connsiteY3" fmla="*/ 89092 h 1796781"/>
                        <a:gd name="connsiteX4" fmla="*/ 1218614 w 1307707"/>
                        <a:gd name="connsiteY4" fmla="*/ 263220 h 1796781"/>
                        <a:gd name="connsiteX5" fmla="*/ 271602 w 1307707"/>
                        <a:gd name="connsiteY5" fmla="*/ 610025 h 1796781"/>
                        <a:gd name="connsiteX6" fmla="*/ 271602 w 1307707"/>
                        <a:gd name="connsiteY6" fmla="*/ 1661050 h 1796781"/>
                        <a:gd name="connsiteX7" fmla="*/ 135871 w 1307707"/>
                        <a:gd name="connsiteY7" fmla="*/ 1796781 h 1796781"/>
                        <a:gd name="connsiteX8" fmla="*/ 140 w 1307707"/>
                        <a:gd name="connsiteY8" fmla="*/ 1661050 h 1796781"/>
                        <a:gd name="connsiteX9" fmla="*/ 140 w 1307707"/>
                        <a:gd name="connsiteY9" fmla="*/ 565170 h 1796781"/>
                        <a:gd name="connsiteX10" fmla="*/ 0 w 1307707"/>
                        <a:gd name="connsiteY10" fmla="*/ 564942 h 1796781"/>
                        <a:gd name="connsiteX0" fmla="*/ 0 w 1307707"/>
                        <a:gd name="connsiteY0" fmla="*/ 564942 h 1796781"/>
                        <a:gd name="connsiteX1" fmla="*/ 130465 w 1307707"/>
                        <a:gd name="connsiteY1" fmla="*/ 372619 h 1796781"/>
                        <a:gd name="connsiteX2" fmla="*/ 1125264 w 1307707"/>
                        <a:gd name="connsiteY2" fmla="*/ 8314 h 1796781"/>
                        <a:gd name="connsiteX3" fmla="*/ 1299393 w 1307707"/>
                        <a:gd name="connsiteY3" fmla="*/ 89092 h 1796781"/>
                        <a:gd name="connsiteX4" fmla="*/ 1218614 w 1307707"/>
                        <a:gd name="connsiteY4" fmla="*/ 263220 h 1796781"/>
                        <a:gd name="connsiteX5" fmla="*/ 271602 w 1307707"/>
                        <a:gd name="connsiteY5" fmla="*/ 610025 h 1796781"/>
                        <a:gd name="connsiteX6" fmla="*/ 271602 w 1307707"/>
                        <a:gd name="connsiteY6" fmla="*/ 1661050 h 1796781"/>
                        <a:gd name="connsiteX7" fmla="*/ 135871 w 1307707"/>
                        <a:gd name="connsiteY7" fmla="*/ 1796781 h 1796781"/>
                        <a:gd name="connsiteX8" fmla="*/ 140 w 1307707"/>
                        <a:gd name="connsiteY8" fmla="*/ 1661050 h 1796781"/>
                        <a:gd name="connsiteX9" fmla="*/ 140 w 1307707"/>
                        <a:gd name="connsiteY9" fmla="*/ 565170 h 1796781"/>
                        <a:gd name="connsiteX10" fmla="*/ 0 w 1307707"/>
                        <a:gd name="connsiteY10" fmla="*/ 564942 h 1796781"/>
                        <a:gd name="connsiteX0" fmla="*/ 0 w 1307707"/>
                        <a:gd name="connsiteY0" fmla="*/ 564942 h 1796781"/>
                        <a:gd name="connsiteX1" fmla="*/ 130465 w 1307707"/>
                        <a:gd name="connsiteY1" fmla="*/ 372619 h 1796781"/>
                        <a:gd name="connsiteX2" fmla="*/ 1125264 w 1307707"/>
                        <a:gd name="connsiteY2" fmla="*/ 8314 h 1796781"/>
                        <a:gd name="connsiteX3" fmla="*/ 1299393 w 1307707"/>
                        <a:gd name="connsiteY3" fmla="*/ 89092 h 1796781"/>
                        <a:gd name="connsiteX4" fmla="*/ 1218614 w 1307707"/>
                        <a:gd name="connsiteY4" fmla="*/ 263220 h 1796781"/>
                        <a:gd name="connsiteX5" fmla="*/ 271602 w 1307707"/>
                        <a:gd name="connsiteY5" fmla="*/ 610025 h 1796781"/>
                        <a:gd name="connsiteX6" fmla="*/ 271602 w 1307707"/>
                        <a:gd name="connsiteY6" fmla="*/ 1661050 h 1796781"/>
                        <a:gd name="connsiteX7" fmla="*/ 135871 w 1307707"/>
                        <a:gd name="connsiteY7" fmla="*/ 1796781 h 1796781"/>
                        <a:gd name="connsiteX8" fmla="*/ 140 w 1307707"/>
                        <a:gd name="connsiteY8" fmla="*/ 1661050 h 1796781"/>
                        <a:gd name="connsiteX9" fmla="*/ 140 w 1307707"/>
                        <a:gd name="connsiteY9" fmla="*/ 565170 h 1796781"/>
                        <a:gd name="connsiteX10" fmla="*/ 0 w 1307707"/>
                        <a:gd name="connsiteY10" fmla="*/ 564942 h 179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07" h="1796781">
                          <a:moveTo>
                            <a:pt x="0" y="564942"/>
                          </a:moveTo>
                          <a:cubicBezTo>
                            <a:pt x="2178" y="478100"/>
                            <a:pt x="10326" y="419789"/>
                            <a:pt x="130465" y="372619"/>
                          </a:cubicBezTo>
                          <a:lnTo>
                            <a:pt x="1125264" y="8314"/>
                          </a:lnTo>
                          <a:cubicBezTo>
                            <a:pt x="1195655" y="-17464"/>
                            <a:pt x="1273615" y="18702"/>
                            <a:pt x="1299393" y="89092"/>
                          </a:cubicBezTo>
                          <a:cubicBezTo>
                            <a:pt x="1325170" y="159483"/>
                            <a:pt x="1289004" y="237443"/>
                            <a:pt x="1218614" y="263220"/>
                          </a:cubicBezTo>
                          <a:lnTo>
                            <a:pt x="271602" y="610025"/>
                          </a:lnTo>
                          <a:lnTo>
                            <a:pt x="271602" y="1661050"/>
                          </a:lnTo>
                          <a:cubicBezTo>
                            <a:pt x="271602" y="1736012"/>
                            <a:pt x="210833" y="1796781"/>
                            <a:pt x="135871" y="1796781"/>
                          </a:cubicBezTo>
                          <a:cubicBezTo>
                            <a:pt x="60909" y="1796781"/>
                            <a:pt x="140" y="1736012"/>
                            <a:pt x="140" y="1661050"/>
                          </a:cubicBezTo>
                          <a:lnTo>
                            <a:pt x="140" y="565170"/>
                          </a:lnTo>
                          <a:cubicBezTo>
                            <a:pt x="93" y="565094"/>
                            <a:pt x="47" y="565018"/>
                            <a:pt x="0" y="564942"/>
                          </a:cubicBezTo>
                          <a:close/>
                        </a:path>
                      </a:pathLst>
                    </a:custGeom>
                    <a:solidFill>
                      <a:srgbClr val="26262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75000"/>
                            <a:lumOff val="25000"/>
                          </a:schemeClr>
                        </a:solidFill>
                        <a:latin typeface="Arial" panose="020B0604020202020204" pitchFamily="34" charset="0"/>
                        <a:cs typeface="Arial" panose="020B0604020202020204" pitchFamily="34" charset="0"/>
                      </a:endParaRPr>
                    </a:p>
                  </p:txBody>
                </p:sp>
              </p:grpSp>
            </p:grpSp>
          </p:grpSp>
          <p:grpSp>
            <p:nvGrpSpPr>
              <p:cNvPr id="13" name="Group 12"/>
              <p:cNvGrpSpPr/>
              <p:nvPr/>
            </p:nvGrpSpPr>
            <p:grpSpPr>
              <a:xfrm>
                <a:off x="5084711" y="4286176"/>
                <a:ext cx="2749656" cy="650898"/>
                <a:chOff x="507701" y="2192798"/>
                <a:chExt cx="2749656" cy="650898"/>
              </a:xfrm>
            </p:grpSpPr>
            <p:sp>
              <p:nvSpPr>
                <p:cNvPr id="19" name="Rectangle 18"/>
                <p:cNvSpPr/>
                <p:nvPr/>
              </p:nvSpPr>
              <p:spPr>
                <a:xfrm>
                  <a:off x="1176625" y="2255445"/>
                  <a:ext cx="2080732" cy="584775"/>
                </a:xfrm>
                <a:prstGeom prst="rect">
                  <a:avLst/>
                </a:prstGeom>
                <a:noFill/>
              </p:spPr>
              <p:txBody>
                <a:bodyPr wrap="square">
                  <a:spAutoFit/>
                </a:bodyPr>
                <a:lstStyle/>
                <a:p>
                  <a:r>
                    <a:rPr lang="en-US" sz="1600" b="1" dirty="0">
                      <a:solidFill>
                        <a:schemeClr val="tx1">
                          <a:lumMod val="85000"/>
                          <a:lumOff val="15000"/>
                        </a:schemeClr>
                      </a:solidFill>
                      <a:latin typeface="Arial" panose="020B0604020202020204" pitchFamily="34" charset="0"/>
                      <a:cs typeface="Arial" panose="020B0604020202020204" pitchFamily="34" charset="0"/>
                    </a:rPr>
                    <a:t>Contact Numbers</a:t>
                  </a:r>
                  <a:r>
                    <a:rPr lang="en-US" sz="1600" dirty="0">
                      <a:solidFill>
                        <a:schemeClr val="tx1">
                          <a:lumMod val="85000"/>
                          <a:lumOff val="15000"/>
                        </a:schemeClr>
                      </a:solidFill>
                      <a:latin typeface="Arial" panose="020B0604020202020204" pitchFamily="34" charset="0"/>
                      <a:cs typeface="Arial" panose="020B0604020202020204" pitchFamily="34" charset="0"/>
                    </a:rPr>
                    <a:t>:</a:t>
                  </a:r>
                </a:p>
                <a:p>
                  <a:r>
                    <a:rPr lang="en-US" sz="1600" dirty="0">
                      <a:solidFill>
                        <a:schemeClr val="tx1">
                          <a:lumMod val="85000"/>
                          <a:lumOff val="15000"/>
                        </a:schemeClr>
                      </a:solidFill>
                      <a:latin typeface="Arial" panose="020B0604020202020204" pitchFamily="34" charset="0"/>
                      <a:cs typeface="Arial" panose="020B0604020202020204" pitchFamily="34" charset="0"/>
                    </a:rPr>
                    <a:t>08785644562</a:t>
                  </a:r>
                </a:p>
              </p:txBody>
            </p:sp>
            <p:grpSp>
              <p:nvGrpSpPr>
                <p:cNvPr id="20" name="Group 19"/>
                <p:cNvGrpSpPr/>
                <p:nvPr/>
              </p:nvGrpSpPr>
              <p:grpSpPr>
                <a:xfrm>
                  <a:off x="507701" y="2192798"/>
                  <a:ext cx="650898" cy="650898"/>
                  <a:chOff x="440060" y="3288582"/>
                  <a:chExt cx="496283" cy="496282"/>
                </a:xfrm>
                <a:solidFill>
                  <a:srgbClr val="E1C8BD"/>
                </a:solidFill>
              </p:grpSpPr>
              <p:sp>
                <p:nvSpPr>
                  <p:cNvPr id="21" name="Rectangle 20"/>
                  <p:cNvSpPr/>
                  <p:nvPr/>
                </p:nvSpPr>
                <p:spPr>
                  <a:xfrm>
                    <a:off x="440060" y="3288582"/>
                    <a:ext cx="496283" cy="496282"/>
                  </a:xfrm>
                  <a:prstGeom prst="rect">
                    <a:avLst/>
                  </a:prstGeom>
                  <a:noFill/>
                  <a:ln w="539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75000"/>
                          <a:lumOff val="25000"/>
                        </a:schemeClr>
                      </a:solidFill>
                      <a:latin typeface="Arial" panose="020B0604020202020204" pitchFamily="34" charset="0"/>
                      <a:cs typeface="Arial" panose="020B0604020202020204" pitchFamily="34" charset="0"/>
                    </a:endParaRPr>
                  </a:p>
                </p:txBody>
              </p:sp>
              <p:sp>
                <p:nvSpPr>
                  <p:cNvPr id="22" name="Freeform 21"/>
                  <p:cNvSpPr>
                    <a:spLocks/>
                  </p:cNvSpPr>
                  <p:nvPr/>
                </p:nvSpPr>
                <p:spPr bwMode="auto">
                  <a:xfrm>
                    <a:off x="578683" y="3420629"/>
                    <a:ext cx="219036" cy="232188"/>
                  </a:xfrm>
                  <a:custGeom>
                    <a:avLst/>
                    <a:gdLst>
                      <a:gd name="connsiteX0" fmla="*/ 635731 w 2840325"/>
                      <a:gd name="connsiteY0" fmla="*/ 0 h 2761002"/>
                      <a:gd name="connsiteX1" fmla="*/ 729847 w 2840325"/>
                      <a:gd name="connsiteY1" fmla="*/ 3774 h 2761002"/>
                      <a:gd name="connsiteX2" fmla="*/ 1173306 w 2840325"/>
                      <a:gd name="connsiteY2" fmla="*/ 727041 h 2761002"/>
                      <a:gd name="connsiteX3" fmla="*/ 1154081 w 2840325"/>
                      <a:gd name="connsiteY3" fmla="*/ 759764 h 2761002"/>
                      <a:gd name="connsiteX4" fmla="*/ 697279 w 2840325"/>
                      <a:gd name="connsiteY4" fmla="*/ 987452 h 2761002"/>
                      <a:gd name="connsiteX5" fmla="*/ 1805584 w 2840325"/>
                      <a:gd name="connsiteY5" fmla="*/ 2170143 h 2761002"/>
                      <a:gd name="connsiteX6" fmla="*/ 2031669 w 2840325"/>
                      <a:gd name="connsiteY6" fmla="*/ 1788252 h 2761002"/>
                      <a:gd name="connsiteX7" fmla="*/ 2815144 w 2840325"/>
                      <a:gd name="connsiteY7" fmla="*/ 2141835 h 2761002"/>
                      <a:gd name="connsiteX8" fmla="*/ 2259643 w 2840325"/>
                      <a:gd name="connsiteY8" fmla="*/ 2681871 h 2761002"/>
                      <a:gd name="connsiteX9" fmla="*/ 185214 w 2840325"/>
                      <a:gd name="connsiteY9" fmla="*/ 538873 h 2761002"/>
                      <a:gd name="connsiteX10" fmla="*/ 635731 w 2840325"/>
                      <a:gd name="connsiteY10" fmla="*/ 0 h 2761002"/>
                      <a:gd name="connsiteX0" fmla="*/ 634951 w 2840042"/>
                      <a:gd name="connsiteY0" fmla="*/ 0 h 2779288"/>
                      <a:gd name="connsiteX1" fmla="*/ 729067 w 2840042"/>
                      <a:gd name="connsiteY1" fmla="*/ 3774 h 2779288"/>
                      <a:gd name="connsiteX2" fmla="*/ 1172526 w 2840042"/>
                      <a:gd name="connsiteY2" fmla="*/ 727041 h 2779288"/>
                      <a:gd name="connsiteX3" fmla="*/ 1153301 w 2840042"/>
                      <a:gd name="connsiteY3" fmla="*/ 759764 h 2779288"/>
                      <a:gd name="connsiteX4" fmla="*/ 696499 w 2840042"/>
                      <a:gd name="connsiteY4" fmla="*/ 987452 h 2779288"/>
                      <a:gd name="connsiteX5" fmla="*/ 1804804 w 2840042"/>
                      <a:gd name="connsiteY5" fmla="*/ 2170143 h 2779288"/>
                      <a:gd name="connsiteX6" fmla="*/ 2030889 w 2840042"/>
                      <a:gd name="connsiteY6" fmla="*/ 1788252 h 2779288"/>
                      <a:gd name="connsiteX7" fmla="*/ 2814364 w 2840042"/>
                      <a:gd name="connsiteY7" fmla="*/ 2141835 h 2779288"/>
                      <a:gd name="connsiteX8" fmla="*/ 2268388 w 2840042"/>
                      <a:gd name="connsiteY8" fmla="*/ 2700921 h 2779288"/>
                      <a:gd name="connsiteX9" fmla="*/ 184434 w 2840042"/>
                      <a:gd name="connsiteY9" fmla="*/ 538873 h 2779288"/>
                      <a:gd name="connsiteX10" fmla="*/ 634951 w 2840042"/>
                      <a:gd name="connsiteY10" fmla="*/ 0 h 2779288"/>
                      <a:gd name="connsiteX0" fmla="*/ 634951 w 2841036"/>
                      <a:gd name="connsiteY0" fmla="*/ 0 h 2779288"/>
                      <a:gd name="connsiteX1" fmla="*/ 729067 w 2841036"/>
                      <a:gd name="connsiteY1" fmla="*/ 3774 h 2779288"/>
                      <a:gd name="connsiteX2" fmla="*/ 1172526 w 2841036"/>
                      <a:gd name="connsiteY2" fmla="*/ 727041 h 2779288"/>
                      <a:gd name="connsiteX3" fmla="*/ 1153301 w 2841036"/>
                      <a:gd name="connsiteY3" fmla="*/ 759764 h 2779288"/>
                      <a:gd name="connsiteX4" fmla="*/ 696499 w 2841036"/>
                      <a:gd name="connsiteY4" fmla="*/ 987452 h 2779288"/>
                      <a:gd name="connsiteX5" fmla="*/ 1804804 w 2841036"/>
                      <a:gd name="connsiteY5" fmla="*/ 2170143 h 2779288"/>
                      <a:gd name="connsiteX6" fmla="*/ 2030889 w 2841036"/>
                      <a:gd name="connsiteY6" fmla="*/ 1788252 h 2779288"/>
                      <a:gd name="connsiteX7" fmla="*/ 2814364 w 2841036"/>
                      <a:gd name="connsiteY7" fmla="*/ 2141835 h 2779288"/>
                      <a:gd name="connsiteX8" fmla="*/ 2268388 w 2841036"/>
                      <a:gd name="connsiteY8" fmla="*/ 2700921 h 2779288"/>
                      <a:gd name="connsiteX9" fmla="*/ 184434 w 2841036"/>
                      <a:gd name="connsiteY9" fmla="*/ 538873 h 2779288"/>
                      <a:gd name="connsiteX10" fmla="*/ 634951 w 2841036"/>
                      <a:gd name="connsiteY10" fmla="*/ 0 h 2779288"/>
                      <a:gd name="connsiteX0" fmla="*/ 634951 w 2839113"/>
                      <a:gd name="connsiteY0" fmla="*/ 0 h 2779288"/>
                      <a:gd name="connsiteX1" fmla="*/ 729067 w 2839113"/>
                      <a:gd name="connsiteY1" fmla="*/ 3774 h 2779288"/>
                      <a:gd name="connsiteX2" fmla="*/ 1172526 w 2839113"/>
                      <a:gd name="connsiteY2" fmla="*/ 727041 h 2779288"/>
                      <a:gd name="connsiteX3" fmla="*/ 1153301 w 2839113"/>
                      <a:gd name="connsiteY3" fmla="*/ 759764 h 2779288"/>
                      <a:gd name="connsiteX4" fmla="*/ 696499 w 2839113"/>
                      <a:gd name="connsiteY4" fmla="*/ 987452 h 2779288"/>
                      <a:gd name="connsiteX5" fmla="*/ 1804804 w 2839113"/>
                      <a:gd name="connsiteY5" fmla="*/ 2170143 h 2779288"/>
                      <a:gd name="connsiteX6" fmla="*/ 2030889 w 2839113"/>
                      <a:gd name="connsiteY6" fmla="*/ 1788252 h 2779288"/>
                      <a:gd name="connsiteX7" fmla="*/ 2814364 w 2839113"/>
                      <a:gd name="connsiteY7" fmla="*/ 2141835 h 2779288"/>
                      <a:gd name="connsiteX8" fmla="*/ 2268388 w 2839113"/>
                      <a:gd name="connsiteY8" fmla="*/ 2700921 h 2779288"/>
                      <a:gd name="connsiteX9" fmla="*/ 184434 w 2839113"/>
                      <a:gd name="connsiteY9" fmla="*/ 538873 h 2779288"/>
                      <a:gd name="connsiteX10" fmla="*/ 634951 w 2839113"/>
                      <a:gd name="connsiteY10" fmla="*/ 0 h 2779288"/>
                      <a:gd name="connsiteX0" fmla="*/ 634951 w 2839113"/>
                      <a:gd name="connsiteY0" fmla="*/ 0 h 2779288"/>
                      <a:gd name="connsiteX1" fmla="*/ 729067 w 2839113"/>
                      <a:gd name="connsiteY1" fmla="*/ 3774 h 2779288"/>
                      <a:gd name="connsiteX2" fmla="*/ 1172526 w 2839113"/>
                      <a:gd name="connsiteY2" fmla="*/ 727041 h 2779288"/>
                      <a:gd name="connsiteX3" fmla="*/ 696499 w 2839113"/>
                      <a:gd name="connsiteY3" fmla="*/ 987452 h 2779288"/>
                      <a:gd name="connsiteX4" fmla="*/ 1804804 w 2839113"/>
                      <a:gd name="connsiteY4" fmla="*/ 2170143 h 2779288"/>
                      <a:gd name="connsiteX5" fmla="*/ 2030889 w 2839113"/>
                      <a:gd name="connsiteY5" fmla="*/ 1788252 h 2779288"/>
                      <a:gd name="connsiteX6" fmla="*/ 2814364 w 2839113"/>
                      <a:gd name="connsiteY6" fmla="*/ 2141835 h 2779288"/>
                      <a:gd name="connsiteX7" fmla="*/ 2268388 w 2839113"/>
                      <a:gd name="connsiteY7" fmla="*/ 2700921 h 2779288"/>
                      <a:gd name="connsiteX8" fmla="*/ 184434 w 2839113"/>
                      <a:gd name="connsiteY8" fmla="*/ 538873 h 2779288"/>
                      <a:gd name="connsiteX9" fmla="*/ 634951 w 2839113"/>
                      <a:gd name="connsiteY9" fmla="*/ 0 h 2779288"/>
                      <a:gd name="connsiteX0" fmla="*/ 634951 w 2839113"/>
                      <a:gd name="connsiteY0" fmla="*/ 0 h 2779288"/>
                      <a:gd name="connsiteX1" fmla="*/ 729067 w 2839113"/>
                      <a:gd name="connsiteY1" fmla="*/ 3774 h 2779288"/>
                      <a:gd name="connsiteX2" fmla="*/ 1172526 w 2839113"/>
                      <a:gd name="connsiteY2" fmla="*/ 727041 h 2779288"/>
                      <a:gd name="connsiteX3" fmla="*/ 696499 w 2839113"/>
                      <a:gd name="connsiteY3" fmla="*/ 987452 h 2779288"/>
                      <a:gd name="connsiteX4" fmla="*/ 1804804 w 2839113"/>
                      <a:gd name="connsiteY4" fmla="*/ 2170143 h 2779288"/>
                      <a:gd name="connsiteX5" fmla="*/ 2030889 w 2839113"/>
                      <a:gd name="connsiteY5" fmla="*/ 1788252 h 2779288"/>
                      <a:gd name="connsiteX6" fmla="*/ 2814364 w 2839113"/>
                      <a:gd name="connsiteY6" fmla="*/ 2141835 h 2779288"/>
                      <a:gd name="connsiteX7" fmla="*/ 2268388 w 2839113"/>
                      <a:gd name="connsiteY7" fmla="*/ 2700921 h 2779288"/>
                      <a:gd name="connsiteX8" fmla="*/ 184434 w 2839113"/>
                      <a:gd name="connsiteY8" fmla="*/ 538873 h 2779288"/>
                      <a:gd name="connsiteX9" fmla="*/ 634951 w 2839113"/>
                      <a:gd name="connsiteY9" fmla="*/ 0 h 2779288"/>
                      <a:gd name="connsiteX0" fmla="*/ 634951 w 2839113"/>
                      <a:gd name="connsiteY0" fmla="*/ 0 h 2779288"/>
                      <a:gd name="connsiteX1" fmla="*/ 729067 w 2839113"/>
                      <a:gd name="connsiteY1" fmla="*/ 3774 h 2779288"/>
                      <a:gd name="connsiteX2" fmla="*/ 1172526 w 2839113"/>
                      <a:gd name="connsiteY2" fmla="*/ 727041 h 2779288"/>
                      <a:gd name="connsiteX3" fmla="*/ 696499 w 2839113"/>
                      <a:gd name="connsiteY3" fmla="*/ 987452 h 2779288"/>
                      <a:gd name="connsiteX4" fmla="*/ 1804804 w 2839113"/>
                      <a:gd name="connsiteY4" fmla="*/ 2170143 h 2779288"/>
                      <a:gd name="connsiteX5" fmla="*/ 2030889 w 2839113"/>
                      <a:gd name="connsiteY5" fmla="*/ 1788252 h 2779288"/>
                      <a:gd name="connsiteX6" fmla="*/ 2814364 w 2839113"/>
                      <a:gd name="connsiteY6" fmla="*/ 2141835 h 2779288"/>
                      <a:gd name="connsiteX7" fmla="*/ 2268388 w 2839113"/>
                      <a:gd name="connsiteY7" fmla="*/ 2700921 h 2779288"/>
                      <a:gd name="connsiteX8" fmla="*/ 184434 w 2839113"/>
                      <a:gd name="connsiteY8" fmla="*/ 538873 h 2779288"/>
                      <a:gd name="connsiteX9" fmla="*/ 634951 w 2839113"/>
                      <a:gd name="connsiteY9" fmla="*/ 0 h 2779288"/>
                      <a:gd name="connsiteX0" fmla="*/ 634951 w 2839113"/>
                      <a:gd name="connsiteY0" fmla="*/ 0 h 2779288"/>
                      <a:gd name="connsiteX1" fmla="*/ 729067 w 2839113"/>
                      <a:gd name="connsiteY1" fmla="*/ 3774 h 2779288"/>
                      <a:gd name="connsiteX2" fmla="*/ 1172526 w 2839113"/>
                      <a:gd name="connsiteY2" fmla="*/ 727041 h 2779288"/>
                      <a:gd name="connsiteX3" fmla="*/ 696499 w 2839113"/>
                      <a:gd name="connsiteY3" fmla="*/ 987452 h 2779288"/>
                      <a:gd name="connsiteX4" fmla="*/ 1804804 w 2839113"/>
                      <a:gd name="connsiteY4" fmla="*/ 2170143 h 2779288"/>
                      <a:gd name="connsiteX5" fmla="*/ 2030889 w 2839113"/>
                      <a:gd name="connsiteY5" fmla="*/ 1788252 h 2779288"/>
                      <a:gd name="connsiteX6" fmla="*/ 2814364 w 2839113"/>
                      <a:gd name="connsiteY6" fmla="*/ 2141835 h 2779288"/>
                      <a:gd name="connsiteX7" fmla="*/ 2268388 w 2839113"/>
                      <a:gd name="connsiteY7" fmla="*/ 2700921 h 2779288"/>
                      <a:gd name="connsiteX8" fmla="*/ 184434 w 2839113"/>
                      <a:gd name="connsiteY8" fmla="*/ 538873 h 2779288"/>
                      <a:gd name="connsiteX9" fmla="*/ 634951 w 2839113"/>
                      <a:gd name="connsiteY9" fmla="*/ 0 h 2779288"/>
                      <a:gd name="connsiteX0" fmla="*/ 634951 w 2839113"/>
                      <a:gd name="connsiteY0" fmla="*/ 0 h 2779288"/>
                      <a:gd name="connsiteX1" fmla="*/ 1172526 w 2839113"/>
                      <a:gd name="connsiteY1" fmla="*/ 727041 h 2779288"/>
                      <a:gd name="connsiteX2" fmla="*/ 696499 w 2839113"/>
                      <a:gd name="connsiteY2" fmla="*/ 987452 h 2779288"/>
                      <a:gd name="connsiteX3" fmla="*/ 1804804 w 2839113"/>
                      <a:gd name="connsiteY3" fmla="*/ 2170143 h 2779288"/>
                      <a:gd name="connsiteX4" fmla="*/ 2030889 w 2839113"/>
                      <a:gd name="connsiteY4" fmla="*/ 1788252 h 2779288"/>
                      <a:gd name="connsiteX5" fmla="*/ 2814364 w 2839113"/>
                      <a:gd name="connsiteY5" fmla="*/ 2141835 h 2779288"/>
                      <a:gd name="connsiteX6" fmla="*/ 2268388 w 2839113"/>
                      <a:gd name="connsiteY6" fmla="*/ 2700921 h 2779288"/>
                      <a:gd name="connsiteX7" fmla="*/ 184434 w 2839113"/>
                      <a:gd name="connsiteY7" fmla="*/ 538873 h 2779288"/>
                      <a:gd name="connsiteX8" fmla="*/ 634951 w 2839113"/>
                      <a:gd name="connsiteY8" fmla="*/ 0 h 2779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39113" h="2779288">
                        <a:moveTo>
                          <a:pt x="634951" y="0"/>
                        </a:moveTo>
                        <a:lnTo>
                          <a:pt x="1172526" y="727041"/>
                        </a:lnTo>
                        <a:cubicBezTo>
                          <a:pt x="1061475" y="975770"/>
                          <a:pt x="874225" y="1005423"/>
                          <a:pt x="696499" y="987452"/>
                        </a:cubicBezTo>
                        <a:cubicBezTo>
                          <a:pt x="251073" y="1846230"/>
                          <a:pt x="1559023" y="2431995"/>
                          <a:pt x="1804804" y="2170143"/>
                        </a:cubicBezTo>
                        <a:cubicBezTo>
                          <a:pt x="1811009" y="1988316"/>
                          <a:pt x="1835290" y="1864195"/>
                          <a:pt x="2030889" y="1788252"/>
                        </a:cubicBezTo>
                        <a:lnTo>
                          <a:pt x="2814364" y="2141835"/>
                        </a:lnTo>
                        <a:cubicBezTo>
                          <a:pt x="2940357" y="2610284"/>
                          <a:pt x="2558789" y="2740386"/>
                          <a:pt x="2268388" y="2700921"/>
                        </a:cubicBezTo>
                        <a:cubicBezTo>
                          <a:pt x="1034091" y="3148684"/>
                          <a:pt x="-543194" y="1577028"/>
                          <a:pt x="184434" y="538873"/>
                        </a:cubicBezTo>
                        <a:cubicBezTo>
                          <a:pt x="195816" y="545508"/>
                          <a:pt x="49512" y="10994"/>
                          <a:pt x="634951" y="0"/>
                        </a:cubicBezTo>
                        <a:close/>
                      </a:path>
                    </a:pathLst>
                  </a:custGeom>
                  <a:solidFill>
                    <a:srgbClr val="262626"/>
                  </a:solidFill>
                  <a:ln w="0">
                    <a:noFill/>
                    <a:prstDash val="solid"/>
                    <a:round/>
                    <a:headEnd/>
                    <a:tailEnd/>
                  </a:ln>
                  <a:effectLst/>
                </p:spPr>
                <p:txBody>
                  <a:bodyPr vert="horz" wrap="square" lIns="68580" tIns="34290" rIns="68580" bIns="34290" numCol="1" anchor="t" anchorCtr="0" compatLnSpc="1">
                    <a:prstTxWarp prst="textNoShape">
                      <a:avLst/>
                    </a:prstTxWarp>
                    <a:noAutofit/>
                  </a:bodyPr>
                  <a:lstStyle/>
                  <a:p>
                    <a:pPr>
                      <a:defRPr/>
                    </a:pPr>
                    <a:endParaRPr lang="en-US" sz="1600" kern="0" dirty="0">
                      <a:solidFill>
                        <a:schemeClr val="tx1">
                          <a:lumMod val="75000"/>
                          <a:lumOff val="25000"/>
                        </a:schemeClr>
                      </a:solidFill>
                      <a:latin typeface="Arial" panose="020B0604020202020204" pitchFamily="34" charset="0"/>
                      <a:cs typeface="Arial" panose="020B0604020202020204" pitchFamily="34" charset="0"/>
                    </a:endParaRPr>
                  </a:p>
                </p:txBody>
              </p:sp>
            </p:grpSp>
          </p:grpSp>
          <p:grpSp>
            <p:nvGrpSpPr>
              <p:cNvPr id="14" name="Group 13"/>
              <p:cNvGrpSpPr/>
              <p:nvPr/>
            </p:nvGrpSpPr>
            <p:grpSpPr>
              <a:xfrm>
                <a:off x="8684703" y="4286176"/>
                <a:ext cx="3067157" cy="650898"/>
                <a:chOff x="507701" y="3463902"/>
                <a:chExt cx="3067157" cy="650898"/>
              </a:xfrm>
            </p:grpSpPr>
            <p:sp>
              <p:nvSpPr>
                <p:cNvPr id="15" name="Rectangle 14"/>
                <p:cNvSpPr/>
                <p:nvPr/>
              </p:nvSpPr>
              <p:spPr>
                <a:xfrm>
                  <a:off x="1176625" y="3526549"/>
                  <a:ext cx="2398233" cy="584775"/>
                </a:xfrm>
                <a:prstGeom prst="rect">
                  <a:avLst/>
                </a:prstGeom>
                <a:noFill/>
              </p:spPr>
              <p:txBody>
                <a:bodyPr wrap="square">
                  <a:spAutoFit/>
                </a:bodyPr>
                <a:lstStyle/>
                <a:p>
                  <a:r>
                    <a:rPr lang="en-US" sz="1600" b="1" dirty="0">
                      <a:solidFill>
                        <a:schemeClr val="tx1">
                          <a:lumMod val="85000"/>
                          <a:lumOff val="15000"/>
                        </a:schemeClr>
                      </a:solidFill>
                      <a:latin typeface="Arial" panose="020B0604020202020204" pitchFamily="34" charset="0"/>
                      <a:cs typeface="Arial" panose="020B0604020202020204" pitchFamily="34" charset="0"/>
                    </a:rPr>
                    <a:t>Email Address</a:t>
                  </a:r>
                  <a:r>
                    <a:rPr lang="en-US" sz="1600" dirty="0">
                      <a:solidFill>
                        <a:schemeClr val="tx1">
                          <a:lumMod val="85000"/>
                          <a:lumOff val="15000"/>
                        </a:schemeClr>
                      </a:solidFill>
                      <a:latin typeface="Arial" panose="020B0604020202020204" pitchFamily="34" charset="0"/>
                      <a:cs typeface="Arial" panose="020B0604020202020204" pitchFamily="34" charset="0"/>
                    </a:rPr>
                    <a:t>:</a:t>
                  </a:r>
                </a:p>
                <a:p>
                  <a:r>
                    <a:rPr lang="en-US" sz="1600" dirty="0">
                      <a:solidFill>
                        <a:schemeClr val="tx1">
                          <a:lumMod val="85000"/>
                          <a:lumOff val="15000"/>
                        </a:schemeClr>
                      </a:solidFill>
                      <a:latin typeface="Arial" panose="020B0604020202020204" pitchFamily="34" charset="0"/>
                      <a:cs typeface="Arial" panose="020B0604020202020204" pitchFamily="34" charset="0"/>
                    </a:rPr>
                    <a:t>emailaddress123@.com</a:t>
                  </a:r>
                </a:p>
              </p:txBody>
            </p:sp>
            <p:grpSp>
              <p:nvGrpSpPr>
                <p:cNvPr id="16" name="Group 15"/>
                <p:cNvGrpSpPr/>
                <p:nvPr/>
              </p:nvGrpSpPr>
              <p:grpSpPr>
                <a:xfrm>
                  <a:off x="507701" y="3463902"/>
                  <a:ext cx="650898" cy="650898"/>
                  <a:chOff x="440060" y="4234074"/>
                  <a:chExt cx="496283" cy="496282"/>
                </a:xfrm>
                <a:solidFill>
                  <a:srgbClr val="E1C8BD"/>
                </a:solidFill>
              </p:grpSpPr>
              <p:sp>
                <p:nvSpPr>
                  <p:cNvPr id="17" name="Rectangle 16"/>
                  <p:cNvSpPr/>
                  <p:nvPr/>
                </p:nvSpPr>
                <p:spPr>
                  <a:xfrm>
                    <a:off x="440060" y="4234074"/>
                    <a:ext cx="496283" cy="496282"/>
                  </a:xfrm>
                  <a:prstGeom prst="rect">
                    <a:avLst/>
                  </a:prstGeom>
                  <a:noFill/>
                  <a:ln w="539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75000"/>
                          <a:lumOff val="25000"/>
                        </a:schemeClr>
                      </a:solidFill>
                      <a:latin typeface="Arial" panose="020B0604020202020204" pitchFamily="34" charset="0"/>
                      <a:cs typeface="Arial" panose="020B0604020202020204" pitchFamily="34" charset="0"/>
                    </a:endParaRPr>
                  </a:p>
                </p:txBody>
              </p:sp>
              <p:sp>
                <p:nvSpPr>
                  <p:cNvPr id="18" name="Freeform 17"/>
                  <p:cNvSpPr/>
                  <p:nvPr/>
                </p:nvSpPr>
                <p:spPr>
                  <a:xfrm>
                    <a:off x="581069" y="4373386"/>
                    <a:ext cx="214264" cy="217658"/>
                  </a:xfrm>
                  <a:custGeom>
                    <a:avLst/>
                    <a:gdLst/>
                    <a:ahLst/>
                    <a:cxnLst/>
                    <a:rect l="l" t="t" r="r" b="b"/>
                    <a:pathLst>
                      <a:path w="211410" h="214759">
                        <a:moveTo>
                          <a:pt x="110616" y="0"/>
                        </a:moveTo>
                        <a:cubicBezTo>
                          <a:pt x="129071" y="0"/>
                          <a:pt x="145647" y="3776"/>
                          <a:pt x="160343" y="11329"/>
                        </a:cubicBezTo>
                        <a:cubicBezTo>
                          <a:pt x="175040" y="18882"/>
                          <a:pt x="186630" y="30137"/>
                          <a:pt x="195113" y="45095"/>
                        </a:cubicBezTo>
                        <a:cubicBezTo>
                          <a:pt x="202331" y="57968"/>
                          <a:pt x="205940" y="71958"/>
                          <a:pt x="205940" y="87064"/>
                        </a:cubicBezTo>
                        <a:cubicBezTo>
                          <a:pt x="205940" y="108644"/>
                          <a:pt x="198350" y="127806"/>
                          <a:pt x="183170" y="144549"/>
                        </a:cubicBezTo>
                        <a:cubicBezTo>
                          <a:pt x="169626" y="159581"/>
                          <a:pt x="154818" y="167097"/>
                          <a:pt x="138745" y="167097"/>
                        </a:cubicBezTo>
                        <a:cubicBezTo>
                          <a:pt x="133610" y="167097"/>
                          <a:pt x="129461" y="166315"/>
                          <a:pt x="126299" y="164753"/>
                        </a:cubicBezTo>
                        <a:cubicBezTo>
                          <a:pt x="123136" y="163190"/>
                          <a:pt x="120811" y="160957"/>
                          <a:pt x="119323" y="158055"/>
                        </a:cubicBezTo>
                        <a:cubicBezTo>
                          <a:pt x="118355" y="156195"/>
                          <a:pt x="117648" y="152995"/>
                          <a:pt x="117202" y="148456"/>
                        </a:cubicBezTo>
                        <a:cubicBezTo>
                          <a:pt x="112365" y="154037"/>
                          <a:pt x="106951" y="158520"/>
                          <a:pt x="100961" y="161906"/>
                        </a:cubicBezTo>
                        <a:cubicBezTo>
                          <a:pt x="94971" y="165292"/>
                          <a:pt x="88962" y="166985"/>
                          <a:pt x="82934" y="166985"/>
                        </a:cubicBezTo>
                        <a:cubicBezTo>
                          <a:pt x="76311" y="166985"/>
                          <a:pt x="69874" y="165050"/>
                          <a:pt x="63624" y="161181"/>
                        </a:cubicBezTo>
                        <a:cubicBezTo>
                          <a:pt x="57373" y="157311"/>
                          <a:pt x="52294" y="151358"/>
                          <a:pt x="48387" y="143321"/>
                        </a:cubicBezTo>
                        <a:cubicBezTo>
                          <a:pt x="44481" y="135285"/>
                          <a:pt x="42527" y="126466"/>
                          <a:pt x="42527" y="116867"/>
                        </a:cubicBezTo>
                        <a:cubicBezTo>
                          <a:pt x="42527" y="105035"/>
                          <a:pt x="45560" y="93185"/>
                          <a:pt x="51624" y="81316"/>
                        </a:cubicBezTo>
                        <a:cubicBezTo>
                          <a:pt x="57689" y="69447"/>
                          <a:pt x="65224" y="60536"/>
                          <a:pt x="74228" y="54582"/>
                        </a:cubicBezTo>
                        <a:cubicBezTo>
                          <a:pt x="83232" y="48629"/>
                          <a:pt x="91975" y="45653"/>
                          <a:pt x="100459" y="45653"/>
                        </a:cubicBezTo>
                        <a:cubicBezTo>
                          <a:pt x="106933" y="45653"/>
                          <a:pt x="113109" y="47346"/>
                          <a:pt x="118988" y="50732"/>
                        </a:cubicBezTo>
                        <a:cubicBezTo>
                          <a:pt x="124866" y="54117"/>
                          <a:pt x="129927" y="59271"/>
                          <a:pt x="134168" y="66191"/>
                        </a:cubicBezTo>
                        <a:lnTo>
                          <a:pt x="137963" y="48890"/>
                        </a:lnTo>
                        <a:lnTo>
                          <a:pt x="157943" y="48890"/>
                        </a:lnTo>
                        <a:lnTo>
                          <a:pt x="141870" y="123788"/>
                        </a:lnTo>
                        <a:cubicBezTo>
                          <a:pt x="139638" y="134206"/>
                          <a:pt x="138521" y="139973"/>
                          <a:pt x="138521" y="141089"/>
                        </a:cubicBezTo>
                        <a:cubicBezTo>
                          <a:pt x="138521" y="143098"/>
                          <a:pt x="139284" y="144828"/>
                          <a:pt x="140810" y="146279"/>
                        </a:cubicBezTo>
                        <a:cubicBezTo>
                          <a:pt x="142335" y="147730"/>
                          <a:pt x="144177" y="148456"/>
                          <a:pt x="146335" y="148456"/>
                        </a:cubicBezTo>
                        <a:cubicBezTo>
                          <a:pt x="150279" y="148456"/>
                          <a:pt x="155451" y="146186"/>
                          <a:pt x="161850" y="141647"/>
                        </a:cubicBezTo>
                        <a:cubicBezTo>
                          <a:pt x="170333" y="135694"/>
                          <a:pt x="177049" y="127713"/>
                          <a:pt x="181998" y="117704"/>
                        </a:cubicBezTo>
                        <a:cubicBezTo>
                          <a:pt x="186946" y="107696"/>
                          <a:pt x="189421" y="97371"/>
                          <a:pt x="189421" y="86729"/>
                        </a:cubicBezTo>
                        <a:cubicBezTo>
                          <a:pt x="189421" y="74302"/>
                          <a:pt x="186239" y="62694"/>
                          <a:pt x="179877" y="51904"/>
                        </a:cubicBezTo>
                        <a:cubicBezTo>
                          <a:pt x="173515" y="41114"/>
                          <a:pt x="164027" y="32482"/>
                          <a:pt x="151414" y="26007"/>
                        </a:cubicBezTo>
                        <a:cubicBezTo>
                          <a:pt x="138800" y="19533"/>
                          <a:pt x="124866" y="16296"/>
                          <a:pt x="109611" y="16296"/>
                        </a:cubicBezTo>
                        <a:cubicBezTo>
                          <a:pt x="92199" y="16296"/>
                          <a:pt x="76293" y="20371"/>
                          <a:pt x="61893" y="28519"/>
                        </a:cubicBezTo>
                        <a:cubicBezTo>
                          <a:pt x="47494" y="36667"/>
                          <a:pt x="36332" y="48350"/>
                          <a:pt x="28407" y="63568"/>
                        </a:cubicBezTo>
                        <a:cubicBezTo>
                          <a:pt x="20482" y="78786"/>
                          <a:pt x="16519" y="95101"/>
                          <a:pt x="16519" y="112514"/>
                        </a:cubicBezTo>
                        <a:cubicBezTo>
                          <a:pt x="16519" y="130745"/>
                          <a:pt x="20482" y="146447"/>
                          <a:pt x="28407" y="159618"/>
                        </a:cubicBezTo>
                        <a:cubicBezTo>
                          <a:pt x="36332" y="172789"/>
                          <a:pt x="47792" y="182519"/>
                          <a:pt x="62786" y="188807"/>
                        </a:cubicBezTo>
                        <a:cubicBezTo>
                          <a:pt x="77781" y="195095"/>
                          <a:pt x="94394" y="198239"/>
                          <a:pt x="112625" y="198239"/>
                        </a:cubicBezTo>
                        <a:cubicBezTo>
                          <a:pt x="132122" y="198239"/>
                          <a:pt x="148456" y="194965"/>
                          <a:pt x="161627" y="188416"/>
                        </a:cubicBezTo>
                        <a:cubicBezTo>
                          <a:pt x="174798" y="181868"/>
                          <a:pt x="184658" y="173905"/>
                          <a:pt x="191207" y="164529"/>
                        </a:cubicBezTo>
                        <a:lnTo>
                          <a:pt x="211410" y="164529"/>
                        </a:lnTo>
                        <a:cubicBezTo>
                          <a:pt x="207615" y="172343"/>
                          <a:pt x="201104" y="180305"/>
                          <a:pt x="191876" y="188416"/>
                        </a:cubicBezTo>
                        <a:cubicBezTo>
                          <a:pt x="182649" y="196527"/>
                          <a:pt x="171673" y="202946"/>
                          <a:pt x="158948" y="207671"/>
                        </a:cubicBezTo>
                        <a:cubicBezTo>
                          <a:pt x="146223" y="212396"/>
                          <a:pt x="130894" y="214759"/>
                          <a:pt x="112960" y="214759"/>
                        </a:cubicBezTo>
                        <a:cubicBezTo>
                          <a:pt x="96440" y="214759"/>
                          <a:pt x="81204" y="212638"/>
                          <a:pt x="67251" y="208396"/>
                        </a:cubicBezTo>
                        <a:cubicBezTo>
                          <a:pt x="53299" y="204155"/>
                          <a:pt x="41411" y="197774"/>
                          <a:pt x="31588" y="189253"/>
                        </a:cubicBezTo>
                        <a:cubicBezTo>
                          <a:pt x="21766" y="180733"/>
                          <a:pt x="14361" y="170929"/>
                          <a:pt x="9376" y="159841"/>
                        </a:cubicBezTo>
                        <a:cubicBezTo>
                          <a:pt x="3125" y="145777"/>
                          <a:pt x="0" y="130596"/>
                          <a:pt x="0" y="114300"/>
                        </a:cubicBezTo>
                        <a:cubicBezTo>
                          <a:pt x="0" y="96143"/>
                          <a:pt x="3720" y="78841"/>
                          <a:pt x="11162" y="62396"/>
                        </a:cubicBezTo>
                        <a:cubicBezTo>
                          <a:pt x="20240" y="42230"/>
                          <a:pt x="33132" y="26789"/>
                          <a:pt x="49838" y="16073"/>
                        </a:cubicBezTo>
                        <a:cubicBezTo>
                          <a:pt x="66544" y="5358"/>
                          <a:pt x="86804" y="0"/>
                          <a:pt x="110616" y="0"/>
                        </a:cubicBezTo>
                        <a:close/>
                        <a:moveTo>
                          <a:pt x="101910" y="62284"/>
                        </a:moveTo>
                        <a:cubicBezTo>
                          <a:pt x="97147" y="62284"/>
                          <a:pt x="92664" y="63494"/>
                          <a:pt x="88459" y="65912"/>
                        </a:cubicBezTo>
                        <a:cubicBezTo>
                          <a:pt x="84255" y="68331"/>
                          <a:pt x="80181" y="72219"/>
                          <a:pt x="76237" y="77576"/>
                        </a:cubicBezTo>
                        <a:cubicBezTo>
                          <a:pt x="72293" y="82934"/>
                          <a:pt x="69130" y="89445"/>
                          <a:pt x="66749" y="97110"/>
                        </a:cubicBezTo>
                        <a:cubicBezTo>
                          <a:pt x="64368" y="104775"/>
                          <a:pt x="63177" y="111807"/>
                          <a:pt x="63177" y="118207"/>
                        </a:cubicBezTo>
                        <a:cubicBezTo>
                          <a:pt x="63177" y="128401"/>
                          <a:pt x="65596" y="136326"/>
                          <a:pt x="70432" y="141982"/>
                        </a:cubicBezTo>
                        <a:cubicBezTo>
                          <a:pt x="75269" y="147637"/>
                          <a:pt x="80813" y="150465"/>
                          <a:pt x="87064" y="150465"/>
                        </a:cubicBezTo>
                        <a:cubicBezTo>
                          <a:pt x="91231" y="150465"/>
                          <a:pt x="95622" y="149219"/>
                          <a:pt x="100235" y="146726"/>
                        </a:cubicBezTo>
                        <a:cubicBezTo>
                          <a:pt x="104849" y="144233"/>
                          <a:pt x="109258" y="140531"/>
                          <a:pt x="113462" y="135619"/>
                        </a:cubicBezTo>
                        <a:cubicBezTo>
                          <a:pt x="117667" y="130708"/>
                          <a:pt x="121108" y="124476"/>
                          <a:pt x="123787" y="116923"/>
                        </a:cubicBezTo>
                        <a:cubicBezTo>
                          <a:pt x="126466" y="109370"/>
                          <a:pt x="127806" y="101798"/>
                          <a:pt x="127806" y="94208"/>
                        </a:cubicBezTo>
                        <a:cubicBezTo>
                          <a:pt x="127806" y="84088"/>
                          <a:pt x="125294" y="76237"/>
                          <a:pt x="120271" y="70656"/>
                        </a:cubicBezTo>
                        <a:cubicBezTo>
                          <a:pt x="115248" y="65075"/>
                          <a:pt x="109128" y="62284"/>
                          <a:pt x="101910" y="62284"/>
                        </a:cubicBezTo>
                        <a:close/>
                      </a:path>
                    </a:pathLst>
                  </a:custGeom>
                  <a:solidFill>
                    <a:srgbClr val="26262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75000"/>
                          <a:lumOff val="25000"/>
                        </a:schemeClr>
                      </a:solidFill>
                      <a:latin typeface="Arial" panose="020B0604020202020204" pitchFamily="34" charset="0"/>
                      <a:cs typeface="Arial" panose="020B0604020202020204" pitchFamily="34" charset="0"/>
                    </a:endParaRPr>
                  </a:p>
                </p:txBody>
              </p:sp>
            </p:grpSp>
          </p:grpSp>
        </p:grpSp>
        <p:grpSp>
          <p:nvGrpSpPr>
            <p:cNvPr id="33" name="Group 32"/>
            <p:cNvGrpSpPr/>
            <p:nvPr/>
          </p:nvGrpSpPr>
          <p:grpSpPr>
            <a:xfrm>
              <a:off x="997201" y="1590332"/>
              <a:ext cx="10116276" cy="1866328"/>
              <a:chOff x="997201" y="1590332"/>
              <a:chExt cx="10116276" cy="1866328"/>
            </a:xfrm>
          </p:grpSpPr>
          <p:sp>
            <p:nvSpPr>
              <p:cNvPr id="7" name="Rectangle 6"/>
              <p:cNvSpPr/>
              <p:nvPr/>
            </p:nvSpPr>
            <p:spPr>
              <a:xfrm>
                <a:off x="1566826" y="3401340"/>
                <a:ext cx="9058349" cy="55320"/>
              </a:xfrm>
              <a:prstGeom prst="rect">
                <a:avLst/>
              </a:prstGeom>
              <a:solidFill>
                <a:srgbClr val="DF6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997201" y="1590332"/>
                <a:ext cx="10116276" cy="1862048"/>
              </a:xfrm>
              <a:prstGeom prst="rect">
                <a:avLst/>
              </a:prstGeom>
              <a:noFill/>
            </p:spPr>
            <p:txBody>
              <a:bodyPr wrap="square" rtlCol="0">
                <a:spAutoFit/>
              </a:bodyPr>
              <a:lstStyle/>
              <a:p>
                <a:pPr algn="ctr"/>
                <a:r>
                  <a:rPr lang="en-US" sz="11500" b="1" dirty="0" smtClean="0">
                    <a:latin typeface="Arial" panose="020B0604020202020204" pitchFamily="34" charset="0"/>
                    <a:cs typeface="Arial" panose="020B0604020202020204" pitchFamily="34" charset="0"/>
                  </a:rPr>
                  <a:t>Thank You</a:t>
                </a:r>
                <a:endParaRPr lang="en-US" sz="11500" b="1" dirty="0">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30068225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Market Forecast</a:t>
            </a:r>
          </a:p>
        </p:txBody>
      </p:sp>
      <p:sp>
        <p:nvSpPr>
          <p:cNvPr id="3" name="Slide Number Placeholder 2"/>
          <p:cNvSpPr>
            <a:spLocks noGrp="1"/>
          </p:cNvSpPr>
          <p:nvPr>
            <p:ph type="sldNum" sz="quarter" idx="12"/>
          </p:nvPr>
        </p:nvSpPr>
        <p:spPr/>
        <p:txBody>
          <a:bodyPr/>
          <a:lstStyle/>
          <a:p>
            <a:fld id="{C40A143F-3ECB-46BA-B2C6-047D3D9A6B24}" type="slidenum">
              <a:rPr lang="en-US" smtClean="0"/>
              <a:t>6</a:t>
            </a:fld>
            <a:endParaRPr lang="en-US"/>
          </a:p>
        </p:txBody>
      </p:sp>
      <p:grpSp>
        <p:nvGrpSpPr>
          <p:cNvPr id="16" name="Group 15"/>
          <p:cNvGrpSpPr/>
          <p:nvPr/>
        </p:nvGrpSpPr>
        <p:grpSpPr>
          <a:xfrm>
            <a:off x="624951" y="631152"/>
            <a:ext cx="10972800" cy="5643926"/>
            <a:chOff x="624951" y="631152"/>
            <a:chExt cx="10972800" cy="5643926"/>
          </a:xfrm>
        </p:grpSpPr>
        <p:grpSp>
          <p:nvGrpSpPr>
            <p:cNvPr id="9" name="Group 8"/>
            <p:cNvGrpSpPr/>
            <p:nvPr/>
          </p:nvGrpSpPr>
          <p:grpSpPr>
            <a:xfrm>
              <a:off x="809016" y="5182471"/>
              <a:ext cx="10573968" cy="1092607"/>
              <a:chOff x="809016" y="5182471"/>
              <a:chExt cx="10573968" cy="1092607"/>
            </a:xfrm>
          </p:grpSpPr>
          <p:sp>
            <p:nvSpPr>
              <p:cNvPr id="51" name="Rectangle 50"/>
              <p:cNvSpPr/>
              <p:nvPr/>
            </p:nvSpPr>
            <p:spPr>
              <a:xfrm>
                <a:off x="809016" y="5182471"/>
                <a:ext cx="1625374" cy="1092607"/>
              </a:xfrm>
              <a:prstGeom prst="rect">
                <a:avLst/>
              </a:prstGeom>
            </p:spPr>
            <p:txBody>
              <a:bodyPr wrap="square">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This slide is 100% editable. </a:t>
                </a:r>
                <a:r>
                  <a:rPr lang="en-US" sz="1100" dirty="0">
                    <a:solidFill>
                      <a:schemeClr val="bg1">
                        <a:lumMod val="65000"/>
                      </a:schemeClr>
                    </a:solidFill>
                    <a:latin typeface="Arial" panose="020B0604020202020204" pitchFamily="34" charset="0"/>
                    <a:cs typeface="Arial" panose="020B0604020202020204" pitchFamily="34" charset="0"/>
                  </a:rPr>
                  <a:t>Adapt it to your needs and capture your audience's </a:t>
                </a:r>
                <a:r>
                  <a:rPr lang="en-US" sz="1100" dirty="0" smtClean="0">
                    <a:solidFill>
                      <a:schemeClr val="bg1">
                        <a:lumMod val="65000"/>
                      </a:schemeClr>
                    </a:solidFill>
                    <a:latin typeface="Arial" panose="020B0604020202020204" pitchFamily="34" charset="0"/>
                    <a:cs typeface="Arial" panose="020B0604020202020204" pitchFamily="34" charset="0"/>
                  </a:rPr>
                  <a:t>attention.</a:t>
                </a:r>
                <a:endParaRPr lang="en-US" sz="1100" dirty="0">
                  <a:solidFill>
                    <a:schemeClr val="bg1">
                      <a:lumMod val="65000"/>
                    </a:schemeClr>
                  </a:solidFill>
                  <a:latin typeface="Arial" panose="020B0604020202020204" pitchFamily="34" charset="0"/>
                  <a:cs typeface="Arial" panose="020B0604020202020204" pitchFamily="34" charset="0"/>
                </a:endParaRPr>
              </a:p>
            </p:txBody>
          </p:sp>
          <p:sp>
            <p:nvSpPr>
              <p:cNvPr id="55" name="Rectangle 54"/>
              <p:cNvSpPr/>
              <p:nvPr/>
            </p:nvSpPr>
            <p:spPr>
              <a:xfrm>
                <a:off x="9757610" y="5182471"/>
                <a:ext cx="1625374" cy="1092607"/>
              </a:xfrm>
              <a:prstGeom prst="rect">
                <a:avLst/>
              </a:prstGeom>
            </p:spPr>
            <p:txBody>
              <a:bodyPr wrap="square">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This slide is 100% editable</a:t>
                </a:r>
                <a:r>
                  <a:rPr lang="en-US" sz="1400" dirty="0">
                    <a:solidFill>
                      <a:schemeClr val="tx1">
                        <a:lumMod val="50000"/>
                        <a:lumOff val="50000"/>
                      </a:schemeClr>
                    </a:solidFill>
                    <a:latin typeface="Arial" panose="020B0604020202020204" pitchFamily="34" charset="0"/>
                    <a:cs typeface="Arial" panose="020B0604020202020204" pitchFamily="34" charset="0"/>
                  </a:rPr>
                  <a:t>. </a:t>
                </a:r>
                <a:r>
                  <a:rPr lang="en-US" sz="1100" dirty="0">
                    <a:solidFill>
                      <a:schemeClr val="bg1">
                        <a:lumMod val="65000"/>
                      </a:schemeClr>
                    </a:solidFill>
                    <a:latin typeface="Arial" panose="020B0604020202020204" pitchFamily="34" charset="0"/>
                    <a:cs typeface="Arial" panose="020B0604020202020204" pitchFamily="34" charset="0"/>
                  </a:rPr>
                  <a:t>Adapt it to your needs and capture your audience's </a:t>
                </a:r>
                <a:r>
                  <a:rPr lang="en-US" sz="1100" dirty="0" smtClean="0">
                    <a:solidFill>
                      <a:schemeClr val="bg1">
                        <a:lumMod val="65000"/>
                      </a:schemeClr>
                    </a:solidFill>
                    <a:latin typeface="Arial" panose="020B0604020202020204" pitchFamily="34" charset="0"/>
                    <a:cs typeface="Arial" panose="020B0604020202020204" pitchFamily="34" charset="0"/>
                  </a:rPr>
                  <a:t>attention.</a:t>
                </a:r>
                <a:endParaRPr lang="en-US" sz="1100" dirty="0">
                  <a:solidFill>
                    <a:schemeClr val="bg1">
                      <a:lumMod val="65000"/>
                    </a:schemeClr>
                  </a:solidFill>
                  <a:latin typeface="Arial" panose="020B0604020202020204" pitchFamily="34" charset="0"/>
                  <a:cs typeface="Arial" panose="020B0604020202020204" pitchFamily="34" charset="0"/>
                </a:endParaRPr>
              </a:p>
            </p:txBody>
          </p:sp>
          <p:sp>
            <p:nvSpPr>
              <p:cNvPr id="54" name="Rectangle 53"/>
              <p:cNvSpPr/>
              <p:nvPr/>
            </p:nvSpPr>
            <p:spPr>
              <a:xfrm>
                <a:off x="7520463" y="5182471"/>
                <a:ext cx="1625374" cy="1092607"/>
              </a:xfrm>
              <a:prstGeom prst="rect">
                <a:avLst/>
              </a:prstGeom>
            </p:spPr>
            <p:txBody>
              <a:bodyPr wrap="square">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This slide is 100% editable. </a:t>
                </a:r>
                <a:r>
                  <a:rPr lang="en-US" sz="1100" dirty="0">
                    <a:solidFill>
                      <a:schemeClr val="bg1">
                        <a:lumMod val="65000"/>
                      </a:schemeClr>
                    </a:solidFill>
                    <a:latin typeface="Arial" panose="020B0604020202020204" pitchFamily="34" charset="0"/>
                    <a:cs typeface="Arial" panose="020B0604020202020204" pitchFamily="34" charset="0"/>
                  </a:rPr>
                  <a:t>Adapt it to your needs and capture your audience's </a:t>
                </a:r>
                <a:r>
                  <a:rPr lang="en-US" sz="1100" dirty="0" smtClean="0">
                    <a:solidFill>
                      <a:schemeClr val="bg1">
                        <a:lumMod val="65000"/>
                      </a:schemeClr>
                    </a:solidFill>
                    <a:latin typeface="Arial" panose="020B0604020202020204" pitchFamily="34" charset="0"/>
                    <a:cs typeface="Arial" panose="020B0604020202020204" pitchFamily="34" charset="0"/>
                  </a:rPr>
                  <a:t>attention.</a:t>
                </a:r>
                <a:endParaRPr lang="en-US" sz="1100" dirty="0">
                  <a:solidFill>
                    <a:schemeClr val="bg1">
                      <a:lumMod val="65000"/>
                    </a:schemeClr>
                  </a:solidFill>
                  <a:latin typeface="Arial" panose="020B0604020202020204" pitchFamily="34" charset="0"/>
                  <a:cs typeface="Arial" panose="020B0604020202020204" pitchFamily="34" charset="0"/>
                </a:endParaRPr>
              </a:p>
            </p:txBody>
          </p:sp>
          <p:sp>
            <p:nvSpPr>
              <p:cNvPr id="53" name="Rectangle 52"/>
              <p:cNvSpPr/>
              <p:nvPr/>
            </p:nvSpPr>
            <p:spPr>
              <a:xfrm>
                <a:off x="5283314" y="5182471"/>
                <a:ext cx="1625374" cy="1092607"/>
              </a:xfrm>
              <a:prstGeom prst="rect">
                <a:avLst/>
              </a:prstGeom>
            </p:spPr>
            <p:txBody>
              <a:bodyPr wrap="square">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This slide is 100% editable. </a:t>
                </a:r>
                <a:r>
                  <a:rPr lang="en-US" sz="1100" dirty="0">
                    <a:solidFill>
                      <a:schemeClr val="bg1">
                        <a:lumMod val="65000"/>
                      </a:schemeClr>
                    </a:solidFill>
                    <a:latin typeface="Arial" panose="020B0604020202020204" pitchFamily="34" charset="0"/>
                    <a:cs typeface="Arial" panose="020B0604020202020204" pitchFamily="34" charset="0"/>
                  </a:rPr>
                  <a:t>Adapt it to your needs and capture your audience's </a:t>
                </a:r>
                <a:r>
                  <a:rPr lang="en-US" sz="1100" dirty="0" smtClean="0">
                    <a:solidFill>
                      <a:schemeClr val="bg1">
                        <a:lumMod val="65000"/>
                      </a:schemeClr>
                    </a:solidFill>
                    <a:latin typeface="Arial" panose="020B0604020202020204" pitchFamily="34" charset="0"/>
                    <a:cs typeface="Arial" panose="020B0604020202020204" pitchFamily="34" charset="0"/>
                  </a:rPr>
                  <a:t>attention.</a:t>
                </a:r>
                <a:endParaRPr lang="en-US" sz="1100" dirty="0">
                  <a:solidFill>
                    <a:schemeClr val="bg1">
                      <a:lumMod val="65000"/>
                    </a:schemeClr>
                  </a:solidFill>
                  <a:latin typeface="Arial" panose="020B0604020202020204" pitchFamily="34" charset="0"/>
                  <a:cs typeface="Arial" panose="020B0604020202020204" pitchFamily="34" charset="0"/>
                </a:endParaRPr>
              </a:p>
            </p:txBody>
          </p:sp>
          <p:sp>
            <p:nvSpPr>
              <p:cNvPr id="52" name="Rectangle 51"/>
              <p:cNvSpPr/>
              <p:nvPr/>
            </p:nvSpPr>
            <p:spPr>
              <a:xfrm>
                <a:off x="3046165" y="5182471"/>
                <a:ext cx="1625374" cy="1092607"/>
              </a:xfrm>
              <a:prstGeom prst="rect">
                <a:avLst/>
              </a:prstGeom>
            </p:spPr>
            <p:txBody>
              <a:bodyPr wrap="square">
                <a:spAutoFit/>
              </a:bodyPr>
              <a:lstStyle/>
              <a:p>
                <a:pPr algn="ctr"/>
                <a:r>
                  <a:rPr lang="en-US" sz="1600" dirty="0">
                    <a:solidFill>
                      <a:schemeClr val="tx1">
                        <a:lumMod val="50000"/>
                        <a:lumOff val="50000"/>
                      </a:schemeClr>
                    </a:solidFill>
                    <a:latin typeface="Arial" panose="020B0604020202020204" pitchFamily="34" charset="0"/>
                    <a:cs typeface="Arial" panose="020B0604020202020204" pitchFamily="34" charset="0"/>
                  </a:rPr>
                  <a:t>This slide is 100% editable. </a:t>
                </a:r>
                <a:r>
                  <a:rPr lang="en-US" sz="1100" dirty="0">
                    <a:solidFill>
                      <a:schemeClr val="bg1">
                        <a:lumMod val="65000"/>
                      </a:schemeClr>
                    </a:solidFill>
                    <a:latin typeface="Arial" panose="020B0604020202020204" pitchFamily="34" charset="0"/>
                    <a:cs typeface="Arial" panose="020B0604020202020204" pitchFamily="34" charset="0"/>
                  </a:rPr>
                  <a:t>Adapt it to your needs and capture your audience's </a:t>
                </a:r>
                <a:r>
                  <a:rPr lang="en-US" sz="1100" dirty="0" smtClean="0">
                    <a:solidFill>
                      <a:schemeClr val="bg1">
                        <a:lumMod val="65000"/>
                      </a:schemeClr>
                    </a:solidFill>
                    <a:latin typeface="Arial" panose="020B0604020202020204" pitchFamily="34" charset="0"/>
                    <a:cs typeface="Arial" panose="020B0604020202020204" pitchFamily="34" charset="0"/>
                  </a:rPr>
                  <a:t>attention.</a:t>
                </a:r>
                <a:endParaRPr lang="en-US" sz="1100" dirty="0">
                  <a:solidFill>
                    <a:schemeClr val="bg1">
                      <a:lumMod val="65000"/>
                    </a:schemeClr>
                  </a:solidFill>
                  <a:latin typeface="Arial" panose="020B0604020202020204" pitchFamily="34" charset="0"/>
                  <a:cs typeface="Arial" panose="020B0604020202020204" pitchFamily="34" charset="0"/>
                </a:endParaRPr>
              </a:p>
            </p:txBody>
          </p:sp>
        </p:grpSp>
        <p:grpSp>
          <p:nvGrpSpPr>
            <p:cNvPr id="11" name="Group 10"/>
            <p:cNvGrpSpPr/>
            <p:nvPr/>
          </p:nvGrpSpPr>
          <p:grpSpPr>
            <a:xfrm>
              <a:off x="624951" y="631152"/>
              <a:ext cx="10972800" cy="4520551"/>
              <a:chOff x="624951" y="689214"/>
              <a:chExt cx="10972800" cy="4520551"/>
            </a:xfrm>
          </p:grpSpPr>
          <p:cxnSp>
            <p:nvCxnSpPr>
              <p:cNvPr id="56" name="Straight Connector 55"/>
              <p:cNvCxnSpPr/>
              <p:nvPr/>
            </p:nvCxnSpPr>
            <p:spPr>
              <a:xfrm flipV="1">
                <a:off x="624951" y="4820440"/>
                <a:ext cx="10972800" cy="812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981500" y="689214"/>
                <a:ext cx="10229000" cy="4520551"/>
                <a:chOff x="981500" y="689214"/>
                <a:chExt cx="10229000" cy="4520551"/>
              </a:xfrm>
            </p:grpSpPr>
            <p:grpSp>
              <p:nvGrpSpPr>
                <p:cNvPr id="8" name="Group 7"/>
                <p:cNvGrpSpPr/>
                <p:nvPr/>
              </p:nvGrpSpPr>
              <p:grpSpPr>
                <a:xfrm>
                  <a:off x="981500" y="2891195"/>
                  <a:ext cx="1280406" cy="2318567"/>
                  <a:chOff x="2050537" y="2891195"/>
                  <a:chExt cx="1280406" cy="2318567"/>
                </a:xfrm>
              </p:grpSpPr>
              <p:grpSp>
                <p:nvGrpSpPr>
                  <p:cNvPr id="58" name="Group 57"/>
                  <p:cNvGrpSpPr/>
                  <p:nvPr/>
                </p:nvGrpSpPr>
                <p:grpSpPr>
                  <a:xfrm>
                    <a:off x="2050537" y="2891195"/>
                    <a:ext cx="1280406" cy="2318567"/>
                    <a:chOff x="1827109" y="2016237"/>
                    <a:chExt cx="1410151" cy="2553514"/>
                  </a:xfrm>
                </p:grpSpPr>
                <p:sp>
                  <p:nvSpPr>
                    <p:cNvPr id="75" name="TextBox 74"/>
                    <p:cNvSpPr txBox="1"/>
                    <p:nvPr/>
                  </p:nvSpPr>
                  <p:spPr>
                    <a:xfrm>
                      <a:off x="2181579" y="2016237"/>
                      <a:ext cx="849840" cy="915204"/>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S5.1</a:t>
                      </a:r>
                    </a:p>
                  </p:txBody>
                </p:sp>
                <p:sp>
                  <p:nvSpPr>
                    <p:cNvPr id="76" name="TextBox 75"/>
                    <p:cNvSpPr txBox="1"/>
                    <p:nvPr/>
                  </p:nvSpPr>
                  <p:spPr>
                    <a:xfrm>
                      <a:off x="2092022" y="4162994"/>
                      <a:ext cx="880325" cy="406757"/>
                    </a:xfrm>
                    <a:prstGeom prst="rect">
                      <a:avLst/>
                    </a:prstGeom>
                    <a:noFill/>
                    <a:ln>
                      <a:noFill/>
                    </a:ln>
                  </p:spPr>
                  <p:txBody>
                    <a:bodyPr wrap="square" rtlCol="0">
                      <a:spAutoFit/>
                    </a:bodyPr>
                    <a:lstStyle/>
                    <a:p>
                      <a:pPr algn="ctr"/>
                      <a:r>
                        <a:rPr lang="en-US" dirty="0">
                          <a:solidFill>
                            <a:schemeClr val="tx1">
                              <a:lumMod val="50000"/>
                              <a:lumOff val="50000"/>
                            </a:schemeClr>
                          </a:solidFill>
                          <a:latin typeface="Arial" panose="020B0604020202020204" pitchFamily="34" charset="0"/>
                          <a:cs typeface="Arial" panose="020B0604020202020204" pitchFamily="34" charset="0"/>
                        </a:rPr>
                        <a:t>2017</a:t>
                      </a:r>
                    </a:p>
                  </p:txBody>
                </p:sp>
                <p:sp>
                  <p:nvSpPr>
                    <p:cNvPr id="77" name="Rectangle 76"/>
                    <p:cNvSpPr/>
                    <p:nvPr/>
                  </p:nvSpPr>
                  <p:spPr>
                    <a:xfrm>
                      <a:off x="1827109" y="2537269"/>
                      <a:ext cx="1410151" cy="1615108"/>
                    </a:xfrm>
                    <a:prstGeom prst="rect">
                      <a:avLst/>
                    </a:prstGeom>
                    <a:solidFill>
                      <a:srgbClr val="80A4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44" name="Rectangle 1"/>
                  <p:cNvSpPr/>
                  <p:nvPr/>
                </p:nvSpPr>
                <p:spPr>
                  <a:xfrm>
                    <a:off x="2112706" y="3899605"/>
                    <a:ext cx="1156068" cy="867396"/>
                  </a:xfrm>
                  <a:custGeom>
                    <a:avLst/>
                    <a:gdLst>
                      <a:gd name="connsiteX0" fmla="*/ 0 w 1016794"/>
                      <a:gd name="connsiteY0" fmla="*/ 0 h 954882"/>
                      <a:gd name="connsiteX1" fmla="*/ 1016794 w 1016794"/>
                      <a:gd name="connsiteY1" fmla="*/ 0 h 954882"/>
                      <a:gd name="connsiteX2" fmla="*/ 1016794 w 1016794"/>
                      <a:gd name="connsiteY2" fmla="*/ 954882 h 954882"/>
                      <a:gd name="connsiteX3" fmla="*/ 0 w 1016794"/>
                      <a:gd name="connsiteY3" fmla="*/ 954882 h 954882"/>
                      <a:gd name="connsiteX4" fmla="*/ 0 w 1016794"/>
                      <a:gd name="connsiteY4" fmla="*/ 0 h 954882"/>
                      <a:gd name="connsiteX0" fmla="*/ 0 w 1321594"/>
                      <a:gd name="connsiteY0" fmla="*/ 226219 h 954882"/>
                      <a:gd name="connsiteX1" fmla="*/ 1321594 w 1321594"/>
                      <a:gd name="connsiteY1" fmla="*/ 0 h 954882"/>
                      <a:gd name="connsiteX2" fmla="*/ 1321594 w 1321594"/>
                      <a:gd name="connsiteY2" fmla="*/ 954882 h 954882"/>
                      <a:gd name="connsiteX3" fmla="*/ 304800 w 1321594"/>
                      <a:gd name="connsiteY3" fmla="*/ 954882 h 954882"/>
                      <a:gd name="connsiteX4" fmla="*/ 0 w 1321594"/>
                      <a:gd name="connsiteY4" fmla="*/ 226219 h 954882"/>
                      <a:gd name="connsiteX0" fmla="*/ 0 w 1321594"/>
                      <a:gd name="connsiteY0" fmla="*/ 246860 h 975523"/>
                      <a:gd name="connsiteX1" fmla="*/ 1321594 w 1321594"/>
                      <a:gd name="connsiteY1" fmla="*/ 20641 h 975523"/>
                      <a:gd name="connsiteX2" fmla="*/ 1321594 w 1321594"/>
                      <a:gd name="connsiteY2" fmla="*/ 975523 h 975523"/>
                      <a:gd name="connsiteX3" fmla="*/ 304800 w 1321594"/>
                      <a:gd name="connsiteY3" fmla="*/ 975523 h 975523"/>
                      <a:gd name="connsiteX4" fmla="*/ 0 w 1321594"/>
                      <a:gd name="connsiteY4" fmla="*/ 246860 h 975523"/>
                      <a:gd name="connsiteX0" fmla="*/ 0 w 1321594"/>
                      <a:gd name="connsiteY0" fmla="*/ 437990 h 1166653"/>
                      <a:gd name="connsiteX1" fmla="*/ 1321594 w 1321594"/>
                      <a:gd name="connsiteY1" fmla="*/ 211771 h 1166653"/>
                      <a:gd name="connsiteX2" fmla="*/ 1321594 w 1321594"/>
                      <a:gd name="connsiteY2" fmla="*/ 1166653 h 1166653"/>
                      <a:gd name="connsiteX3" fmla="*/ 304800 w 1321594"/>
                      <a:gd name="connsiteY3" fmla="*/ 1166653 h 1166653"/>
                      <a:gd name="connsiteX4" fmla="*/ 0 w 1321594"/>
                      <a:gd name="connsiteY4" fmla="*/ 437990 h 1166653"/>
                      <a:gd name="connsiteX0" fmla="*/ 0 w 1321594"/>
                      <a:gd name="connsiteY0" fmla="*/ 445161 h 1173824"/>
                      <a:gd name="connsiteX1" fmla="*/ 1321594 w 1321594"/>
                      <a:gd name="connsiteY1" fmla="*/ 218942 h 1173824"/>
                      <a:gd name="connsiteX2" fmla="*/ 1321594 w 1321594"/>
                      <a:gd name="connsiteY2" fmla="*/ 1173824 h 1173824"/>
                      <a:gd name="connsiteX3" fmla="*/ 304800 w 1321594"/>
                      <a:gd name="connsiteY3" fmla="*/ 1173824 h 1173824"/>
                      <a:gd name="connsiteX4" fmla="*/ 0 w 1321594"/>
                      <a:gd name="connsiteY4" fmla="*/ 445161 h 1173824"/>
                      <a:gd name="connsiteX0" fmla="*/ 0 w 1321594"/>
                      <a:gd name="connsiteY0" fmla="*/ 453257 h 1181920"/>
                      <a:gd name="connsiteX1" fmla="*/ 1321594 w 1321594"/>
                      <a:gd name="connsiteY1" fmla="*/ 227038 h 1181920"/>
                      <a:gd name="connsiteX2" fmla="*/ 1321594 w 1321594"/>
                      <a:gd name="connsiteY2" fmla="*/ 1181920 h 1181920"/>
                      <a:gd name="connsiteX3" fmla="*/ 304800 w 1321594"/>
                      <a:gd name="connsiteY3" fmla="*/ 1181920 h 1181920"/>
                      <a:gd name="connsiteX4" fmla="*/ 0 w 1321594"/>
                      <a:gd name="connsiteY4" fmla="*/ 453257 h 1181920"/>
                      <a:gd name="connsiteX0" fmla="*/ 0 w 1321594"/>
                      <a:gd name="connsiteY0" fmla="*/ 457409 h 1186072"/>
                      <a:gd name="connsiteX1" fmla="*/ 1321594 w 1321594"/>
                      <a:gd name="connsiteY1" fmla="*/ 231190 h 1186072"/>
                      <a:gd name="connsiteX2" fmla="*/ 1321594 w 1321594"/>
                      <a:gd name="connsiteY2" fmla="*/ 1186072 h 1186072"/>
                      <a:gd name="connsiteX3" fmla="*/ 304800 w 1321594"/>
                      <a:gd name="connsiteY3" fmla="*/ 1186072 h 1186072"/>
                      <a:gd name="connsiteX4" fmla="*/ 0 w 1321594"/>
                      <a:gd name="connsiteY4" fmla="*/ 457409 h 1186072"/>
                      <a:gd name="connsiteX0" fmla="*/ 0 w 1264444"/>
                      <a:gd name="connsiteY0" fmla="*/ 458938 h 1185219"/>
                      <a:gd name="connsiteX1" fmla="*/ 1264444 w 1264444"/>
                      <a:gd name="connsiteY1" fmla="*/ 230337 h 1185219"/>
                      <a:gd name="connsiteX2" fmla="*/ 1264444 w 1264444"/>
                      <a:gd name="connsiteY2" fmla="*/ 1185219 h 1185219"/>
                      <a:gd name="connsiteX3" fmla="*/ 247650 w 1264444"/>
                      <a:gd name="connsiteY3" fmla="*/ 1185219 h 1185219"/>
                      <a:gd name="connsiteX4" fmla="*/ 0 w 1264444"/>
                      <a:gd name="connsiteY4" fmla="*/ 458938 h 1185219"/>
                      <a:gd name="connsiteX0" fmla="*/ 0 w 1247775"/>
                      <a:gd name="connsiteY0" fmla="*/ 420682 h 1208876"/>
                      <a:gd name="connsiteX1" fmla="*/ 1247775 w 1247775"/>
                      <a:gd name="connsiteY1" fmla="*/ 253994 h 1208876"/>
                      <a:gd name="connsiteX2" fmla="*/ 1247775 w 1247775"/>
                      <a:gd name="connsiteY2" fmla="*/ 1208876 h 1208876"/>
                      <a:gd name="connsiteX3" fmla="*/ 230981 w 1247775"/>
                      <a:gd name="connsiteY3" fmla="*/ 1208876 h 1208876"/>
                      <a:gd name="connsiteX4" fmla="*/ 0 w 1247775"/>
                      <a:gd name="connsiteY4" fmla="*/ 420682 h 1208876"/>
                      <a:gd name="connsiteX0" fmla="*/ 0 w 1223962"/>
                      <a:gd name="connsiteY0" fmla="*/ 422098 h 1207911"/>
                      <a:gd name="connsiteX1" fmla="*/ 1223962 w 1223962"/>
                      <a:gd name="connsiteY1" fmla="*/ 253029 h 1207911"/>
                      <a:gd name="connsiteX2" fmla="*/ 1223962 w 1223962"/>
                      <a:gd name="connsiteY2" fmla="*/ 1207911 h 1207911"/>
                      <a:gd name="connsiteX3" fmla="*/ 207168 w 1223962"/>
                      <a:gd name="connsiteY3" fmla="*/ 1207911 h 1207911"/>
                      <a:gd name="connsiteX4" fmla="*/ 0 w 1223962"/>
                      <a:gd name="connsiteY4" fmla="*/ 422098 h 1207911"/>
                      <a:gd name="connsiteX0" fmla="*/ 0 w 1223962"/>
                      <a:gd name="connsiteY0" fmla="*/ 405667 h 1191480"/>
                      <a:gd name="connsiteX1" fmla="*/ 1223962 w 1223962"/>
                      <a:gd name="connsiteY1" fmla="*/ 236598 h 1191480"/>
                      <a:gd name="connsiteX2" fmla="*/ 1223962 w 1223962"/>
                      <a:gd name="connsiteY2" fmla="*/ 1191480 h 1191480"/>
                      <a:gd name="connsiteX3" fmla="*/ 207168 w 1223962"/>
                      <a:gd name="connsiteY3" fmla="*/ 1191480 h 1191480"/>
                      <a:gd name="connsiteX4" fmla="*/ 0 w 1223962"/>
                      <a:gd name="connsiteY4" fmla="*/ 405667 h 1191480"/>
                      <a:gd name="connsiteX0" fmla="*/ 0 w 1223962"/>
                      <a:gd name="connsiteY0" fmla="*/ 405667 h 1191480"/>
                      <a:gd name="connsiteX1" fmla="*/ 1223962 w 1223962"/>
                      <a:gd name="connsiteY1" fmla="*/ 236598 h 1191480"/>
                      <a:gd name="connsiteX2" fmla="*/ 1223961 w 1223962"/>
                      <a:gd name="connsiteY2" fmla="*/ 627123 h 1191480"/>
                      <a:gd name="connsiteX3" fmla="*/ 1223962 w 1223962"/>
                      <a:gd name="connsiteY3" fmla="*/ 1191480 h 1191480"/>
                      <a:gd name="connsiteX4" fmla="*/ 207168 w 1223962"/>
                      <a:gd name="connsiteY4" fmla="*/ 1191480 h 1191480"/>
                      <a:gd name="connsiteX5" fmla="*/ 0 w 1223962"/>
                      <a:gd name="connsiteY5" fmla="*/ 405667 h 1191480"/>
                      <a:gd name="connsiteX0" fmla="*/ 0 w 1300161"/>
                      <a:gd name="connsiteY0" fmla="*/ 405667 h 1191480"/>
                      <a:gd name="connsiteX1" fmla="*/ 1223962 w 1300161"/>
                      <a:gd name="connsiteY1" fmla="*/ 236598 h 1191480"/>
                      <a:gd name="connsiteX2" fmla="*/ 1300161 w 1300161"/>
                      <a:gd name="connsiteY2" fmla="*/ 448529 h 1191480"/>
                      <a:gd name="connsiteX3" fmla="*/ 1223962 w 1300161"/>
                      <a:gd name="connsiteY3" fmla="*/ 1191480 h 1191480"/>
                      <a:gd name="connsiteX4" fmla="*/ 207168 w 1300161"/>
                      <a:gd name="connsiteY4" fmla="*/ 1191480 h 1191480"/>
                      <a:gd name="connsiteX5" fmla="*/ 0 w 1300161"/>
                      <a:gd name="connsiteY5" fmla="*/ 405667 h 1191480"/>
                      <a:gd name="connsiteX0" fmla="*/ 0 w 1300161"/>
                      <a:gd name="connsiteY0" fmla="*/ 405667 h 1191480"/>
                      <a:gd name="connsiteX1" fmla="*/ 1223962 w 1300161"/>
                      <a:gd name="connsiteY1" fmla="*/ 236598 h 1191480"/>
                      <a:gd name="connsiteX2" fmla="*/ 1300161 w 1300161"/>
                      <a:gd name="connsiteY2" fmla="*/ 448529 h 1191480"/>
                      <a:gd name="connsiteX3" fmla="*/ 1223962 w 1300161"/>
                      <a:gd name="connsiteY3" fmla="*/ 1191480 h 1191480"/>
                      <a:gd name="connsiteX4" fmla="*/ 207168 w 1300161"/>
                      <a:gd name="connsiteY4" fmla="*/ 1191480 h 1191480"/>
                      <a:gd name="connsiteX5" fmla="*/ 0 w 1300161"/>
                      <a:gd name="connsiteY5" fmla="*/ 405667 h 1191480"/>
                      <a:gd name="connsiteX0" fmla="*/ 0 w 1300161"/>
                      <a:gd name="connsiteY0" fmla="*/ 405667 h 1191480"/>
                      <a:gd name="connsiteX1" fmla="*/ 1223962 w 1300161"/>
                      <a:gd name="connsiteY1" fmla="*/ 236598 h 1191480"/>
                      <a:gd name="connsiteX2" fmla="*/ 1300161 w 1300161"/>
                      <a:gd name="connsiteY2" fmla="*/ 448529 h 1191480"/>
                      <a:gd name="connsiteX3" fmla="*/ 1223962 w 1300161"/>
                      <a:gd name="connsiteY3" fmla="*/ 1191480 h 1191480"/>
                      <a:gd name="connsiteX4" fmla="*/ 207168 w 1300161"/>
                      <a:gd name="connsiteY4" fmla="*/ 1191480 h 1191480"/>
                      <a:gd name="connsiteX5" fmla="*/ 0 w 1300161"/>
                      <a:gd name="connsiteY5" fmla="*/ 405667 h 1191480"/>
                      <a:gd name="connsiteX0" fmla="*/ 0 w 1300161"/>
                      <a:gd name="connsiteY0" fmla="*/ 405667 h 1191480"/>
                      <a:gd name="connsiteX1" fmla="*/ 1223962 w 1300161"/>
                      <a:gd name="connsiteY1" fmla="*/ 236598 h 1191480"/>
                      <a:gd name="connsiteX2" fmla="*/ 1300161 w 1300161"/>
                      <a:gd name="connsiteY2" fmla="*/ 448529 h 1191480"/>
                      <a:gd name="connsiteX3" fmla="*/ 1223962 w 1300161"/>
                      <a:gd name="connsiteY3" fmla="*/ 1191480 h 1191480"/>
                      <a:gd name="connsiteX4" fmla="*/ 207168 w 1300161"/>
                      <a:gd name="connsiteY4" fmla="*/ 1191480 h 1191480"/>
                      <a:gd name="connsiteX5" fmla="*/ 0 w 1300161"/>
                      <a:gd name="connsiteY5" fmla="*/ 405667 h 1191480"/>
                      <a:gd name="connsiteX0" fmla="*/ 0 w 1300161"/>
                      <a:gd name="connsiteY0" fmla="*/ 405667 h 1191480"/>
                      <a:gd name="connsiteX1" fmla="*/ 1223962 w 1300161"/>
                      <a:gd name="connsiteY1" fmla="*/ 236598 h 1191480"/>
                      <a:gd name="connsiteX2" fmla="*/ 1300161 w 1300161"/>
                      <a:gd name="connsiteY2" fmla="*/ 448529 h 1191480"/>
                      <a:gd name="connsiteX3" fmla="*/ 1223962 w 1300161"/>
                      <a:gd name="connsiteY3" fmla="*/ 1191480 h 1191480"/>
                      <a:gd name="connsiteX4" fmla="*/ 207168 w 1300161"/>
                      <a:gd name="connsiteY4" fmla="*/ 1191480 h 1191480"/>
                      <a:gd name="connsiteX5" fmla="*/ 0 w 1300161"/>
                      <a:gd name="connsiteY5" fmla="*/ 405667 h 1191480"/>
                      <a:gd name="connsiteX0" fmla="*/ 0 w 1300161"/>
                      <a:gd name="connsiteY0" fmla="*/ 405667 h 1191480"/>
                      <a:gd name="connsiteX1" fmla="*/ 1223962 w 1300161"/>
                      <a:gd name="connsiteY1" fmla="*/ 236598 h 1191480"/>
                      <a:gd name="connsiteX2" fmla="*/ 1300161 w 1300161"/>
                      <a:gd name="connsiteY2" fmla="*/ 448529 h 1191480"/>
                      <a:gd name="connsiteX3" fmla="*/ 1223962 w 1300161"/>
                      <a:gd name="connsiteY3" fmla="*/ 1191480 h 1191480"/>
                      <a:gd name="connsiteX4" fmla="*/ 207168 w 1300161"/>
                      <a:gd name="connsiteY4" fmla="*/ 1191480 h 1191480"/>
                      <a:gd name="connsiteX5" fmla="*/ 0 w 1300161"/>
                      <a:gd name="connsiteY5" fmla="*/ 405667 h 1191480"/>
                      <a:gd name="connsiteX0" fmla="*/ 0 w 1300161"/>
                      <a:gd name="connsiteY0" fmla="*/ 405667 h 1191480"/>
                      <a:gd name="connsiteX1" fmla="*/ 1223962 w 1300161"/>
                      <a:gd name="connsiteY1" fmla="*/ 236598 h 1191480"/>
                      <a:gd name="connsiteX2" fmla="*/ 1300161 w 1300161"/>
                      <a:gd name="connsiteY2" fmla="*/ 448529 h 1191480"/>
                      <a:gd name="connsiteX3" fmla="*/ 1223962 w 1300161"/>
                      <a:gd name="connsiteY3" fmla="*/ 1191480 h 1191480"/>
                      <a:gd name="connsiteX4" fmla="*/ 207168 w 1300161"/>
                      <a:gd name="connsiteY4" fmla="*/ 1191480 h 1191480"/>
                      <a:gd name="connsiteX5" fmla="*/ 0 w 1300161"/>
                      <a:gd name="connsiteY5" fmla="*/ 405667 h 1191480"/>
                      <a:gd name="connsiteX0" fmla="*/ 0 w 1311810"/>
                      <a:gd name="connsiteY0" fmla="*/ 405667 h 1191480"/>
                      <a:gd name="connsiteX1" fmla="*/ 1223962 w 1311810"/>
                      <a:gd name="connsiteY1" fmla="*/ 236598 h 1191480"/>
                      <a:gd name="connsiteX2" fmla="*/ 1300161 w 1311810"/>
                      <a:gd name="connsiteY2" fmla="*/ 448529 h 1191480"/>
                      <a:gd name="connsiteX3" fmla="*/ 1266824 w 1311810"/>
                      <a:gd name="connsiteY3" fmla="*/ 789048 h 1191480"/>
                      <a:gd name="connsiteX4" fmla="*/ 1223962 w 1311810"/>
                      <a:gd name="connsiteY4" fmla="*/ 1191480 h 1191480"/>
                      <a:gd name="connsiteX5" fmla="*/ 207168 w 1311810"/>
                      <a:gd name="connsiteY5" fmla="*/ 1191480 h 1191480"/>
                      <a:gd name="connsiteX6" fmla="*/ 0 w 1311810"/>
                      <a:gd name="connsiteY6" fmla="*/ 405667 h 1191480"/>
                      <a:gd name="connsiteX0" fmla="*/ 0 w 1354361"/>
                      <a:gd name="connsiteY0" fmla="*/ 405667 h 1191480"/>
                      <a:gd name="connsiteX1" fmla="*/ 1223962 w 1354361"/>
                      <a:gd name="connsiteY1" fmla="*/ 236598 h 1191480"/>
                      <a:gd name="connsiteX2" fmla="*/ 1300161 w 1354361"/>
                      <a:gd name="connsiteY2" fmla="*/ 448529 h 1191480"/>
                      <a:gd name="connsiteX3" fmla="*/ 1352549 w 1354361"/>
                      <a:gd name="connsiteY3" fmla="*/ 750948 h 1191480"/>
                      <a:gd name="connsiteX4" fmla="*/ 1223962 w 1354361"/>
                      <a:gd name="connsiteY4" fmla="*/ 1191480 h 1191480"/>
                      <a:gd name="connsiteX5" fmla="*/ 207168 w 1354361"/>
                      <a:gd name="connsiteY5" fmla="*/ 1191480 h 1191480"/>
                      <a:gd name="connsiteX6" fmla="*/ 0 w 1354361"/>
                      <a:gd name="connsiteY6" fmla="*/ 405667 h 1191480"/>
                      <a:gd name="connsiteX0" fmla="*/ 0 w 1364556"/>
                      <a:gd name="connsiteY0" fmla="*/ 405667 h 1191480"/>
                      <a:gd name="connsiteX1" fmla="*/ 1223962 w 1364556"/>
                      <a:gd name="connsiteY1" fmla="*/ 236598 h 1191480"/>
                      <a:gd name="connsiteX2" fmla="*/ 1300161 w 1364556"/>
                      <a:gd name="connsiteY2" fmla="*/ 448529 h 1191480"/>
                      <a:gd name="connsiteX3" fmla="*/ 1352549 w 1364556"/>
                      <a:gd name="connsiteY3" fmla="*/ 750948 h 1191480"/>
                      <a:gd name="connsiteX4" fmla="*/ 1223962 w 1364556"/>
                      <a:gd name="connsiteY4" fmla="*/ 1191480 h 1191480"/>
                      <a:gd name="connsiteX5" fmla="*/ 207168 w 1364556"/>
                      <a:gd name="connsiteY5" fmla="*/ 1191480 h 1191480"/>
                      <a:gd name="connsiteX6" fmla="*/ 0 w 1364556"/>
                      <a:gd name="connsiteY6" fmla="*/ 405667 h 1191480"/>
                      <a:gd name="connsiteX0" fmla="*/ 0 w 1364556"/>
                      <a:gd name="connsiteY0" fmla="*/ 405667 h 1191480"/>
                      <a:gd name="connsiteX1" fmla="*/ 1223962 w 1364556"/>
                      <a:gd name="connsiteY1" fmla="*/ 236598 h 1191480"/>
                      <a:gd name="connsiteX2" fmla="*/ 1300161 w 1364556"/>
                      <a:gd name="connsiteY2" fmla="*/ 448529 h 1191480"/>
                      <a:gd name="connsiteX3" fmla="*/ 1352549 w 1364556"/>
                      <a:gd name="connsiteY3" fmla="*/ 750948 h 1191480"/>
                      <a:gd name="connsiteX4" fmla="*/ 1223962 w 1364556"/>
                      <a:gd name="connsiteY4" fmla="*/ 1191480 h 1191480"/>
                      <a:gd name="connsiteX5" fmla="*/ 207168 w 1364556"/>
                      <a:gd name="connsiteY5" fmla="*/ 1191480 h 1191480"/>
                      <a:gd name="connsiteX6" fmla="*/ 0 w 1364556"/>
                      <a:gd name="connsiteY6" fmla="*/ 405667 h 1191480"/>
                      <a:gd name="connsiteX0" fmla="*/ 0 w 1369187"/>
                      <a:gd name="connsiteY0" fmla="*/ 405667 h 1191480"/>
                      <a:gd name="connsiteX1" fmla="*/ 1223962 w 1369187"/>
                      <a:gd name="connsiteY1" fmla="*/ 236598 h 1191480"/>
                      <a:gd name="connsiteX2" fmla="*/ 1300161 w 1369187"/>
                      <a:gd name="connsiteY2" fmla="*/ 448529 h 1191480"/>
                      <a:gd name="connsiteX3" fmla="*/ 1352549 w 1369187"/>
                      <a:gd name="connsiteY3" fmla="*/ 750948 h 1191480"/>
                      <a:gd name="connsiteX4" fmla="*/ 1223962 w 1369187"/>
                      <a:gd name="connsiteY4" fmla="*/ 1191480 h 1191480"/>
                      <a:gd name="connsiteX5" fmla="*/ 207168 w 1369187"/>
                      <a:gd name="connsiteY5" fmla="*/ 1191480 h 1191480"/>
                      <a:gd name="connsiteX6" fmla="*/ 0 w 1369187"/>
                      <a:gd name="connsiteY6" fmla="*/ 405667 h 1191480"/>
                      <a:gd name="connsiteX0" fmla="*/ 0 w 1374959"/>
                      <a:gd name="connsiteY0" fmla="*/ 405667 h 1191480"/>
                      <a:gd name="connsiteX1" fmla="*/ 1223962 w 1374959"/>
                      <a:gd name="connsiteY1" fmla="*/ 236598 h 1191480"/>
                      <a:gd name="connsiteX2" fmla="*/ 1300161 w 1374959"/>
                      <a:gd name="connsiteY2" fmla="*/ 448529 h 1191480"/>
                      <a:gd name="connsiteX3" fmla="*/ 1352549 w 1374959"/>
                      <a:gd name="connsiteY3" fmla="*/ 750948 h 1191480"/>
                      <a:gd name="connsiteX4" fmla="*/ 1223962 w 1374959"/>
                      <a:gd name="connsiteY4" fmla="*/ 1191480 h 1191480"/>
                      <a:gd name="connsiteX5" fmla="*/ 207168 w 1374959"/>
                      <a:gd name="connsiteY5" fmla="*/ 1191480 h 1191480"/>
                      <a:gd name="connsiteX6" fmla="*/ 0 w 1374959"/>
                      <a:gd name="connsiteY6" fmla="*/ 405667 h 1191480"/>
                      <a:gd name="connsiteX0" fmla="*/ 0 w 1374959"/>
                      <a:gd name="connsiteY0" fmla="*/ 405667 h 1191480"/>
                      <a:gd name="connsiteX1" fmla="*/ 1223962 w 1374959"/>
                      <a:gd name="connsiteY1" fmla="*/ 236598 h 1191480"/>
                      <a:gd name="connsiteX2" fmla="*/ 1300161 w 1374959"/>
                      <a:gd name="connsiteY2" fmla="*/ 448529 h 1191480"/>
                      <a:gd name="connsiteX3" fmla="*/ 1352549 w 1374959"/>
                      <a:gd name="connsiteY3" fmla="*/ 750948 h 1191480"/>
                      <a:gd name="connsiteX4" fmla="*/ 1223962 w 1374959"/>
                      <a:gd name="connsiteY4" fmla="*/ 1191480 h 1191480"/>
                      <a:gd name="connsiteX5" fmla="*/ 207168 w 1374959"/>
                      <a:gd name="connsiteY5" fmla="*/ 1191480 h 1191480"/>
                      <a:gd name="connsiteX6" fmla="*/ 0 w 1374959"/>
                      <a:gd name="connsiteY6" fmla="*/ 405667 h 1191480"/>
                      <a:gd name="connsiteX0" fmla="*/ 0 w 1374959"/>
                      <a:gd name="connsiteY0" fmla="*/ 405667 h 1253392"/>
                      <a:gd name="connsiteX1" fmla="*/ 1223962 w 1374959"/>
                      <a:gd name="connsiteY1" fmla="*/ 236598 h 1253392"/>
                      <a:gd name="connsiteX2" fmla="*/ 1300161 w 1374959"/>
                      <a:gd name="connsiteY2" fmla="*/ 448529 h 1253392"/>
                      <a:gd name="connsiteX3" fmla="*/ 1352549 w 1374959"/>
                      <a:gd name="connsiteY3" fmla="*/ 750948 h 1253392"/>
                      <a:gd name="connsiteX4" fmla="*/ 1207293 w 1374959"/>
                      <a:gd name="connsiteY4" fmla="*/ 1253392 h 1253392"/>
                      <a:gd name="connsiteX5" fmla="*/ 207168 w 1374959"/>
                      <a:gd name="connsiteY5" fmla="*/ 1191480 h 1253392"/>
                      <a:gd name="connsiteX6" fmla="*/ 0 w 1374959"/>
                      <a:gd name="connsiteY6" fmla="*/ 405667 h 1253392"/>
                      <a:gd name="connsiteX0" fmla="*/ 0 w 1389898"/>
                      <a:gd name="connsiteY0" fmla="*/ 405667 h 1253392"/>
                      <a:gd name="connsiteX1" fmla="*/ 1223962 w 1389898"/>
                      <a:gd name="connsiteY1" fmla="*/ 236598 h 1253392"/>
                      <a:gd name="connsiteX2" fmla="*/ 1300161 w 1389898"/>
                      <a:gd name="connsiteY2" fmla="*/ 448529 h 1253392"/>
                      <a:gd name="connsiteX3" fmla="*/ 1352549 w 1389898"/>
                      <a:gd name="connsiteY3" fmla="*/ 750948 h 1253392"/>
                      <a:gd name="connsiteX4" fmla="*/ 1207293 w 1389898"/>
                      <a:gd name="connsiteY4" fmla="*/ 1253392 h 1253392"/>
                      <a:gd name="connsiteX5" fmla="*/ 207168 w 1389898"/>
                      <a:gd name="connsiteY5" fmla="*/ 1191480 h 1253392"/>
                      <a:gd name="connsiteX6" fmla="*/ 0 w 1389898"/>
                      <a:gd name="connsiteY6" fmla="*/ 405667 h 1253392"/>
                      <a:gd name="connsiteX0" fmla="*/ 0 w 1382105"/>
                      <a:gd name="connsiteY0" fmla="*/ 405667 h 1253392"/>
                      <a:gd name="connsiteX1" fmla="*/ 1223962 w 1382105"/>
                      <a:gd name="connsiteY1" fmla="*/ 236598 h 1253392"/>
                      <a:gd name="connsiteX2" fmla="*/ 1300161 w 1382105"/>
                      <a:gd name="connsiteY2" fmla="*/ 448529 h 1253392"/>
                      <a:gd name="connsiteX3" fmla="*/ 1352549 w 1382105"/>
                      <a:gd name="connsiteY3" fmla="*/ 750948 h 1253392"/>
                      <a:gd name="connsiteX4" fmla="*/ 1207293 w 1382105"/>
                      <a:gd name="connsiteY4" fmla="*/ 1253392 h 1253392"/>
                      <a:gd name="connsiteX5" fmla="*/ 207168 w 1382105"/>
                      <a:gd name="connsiteY5" fmla="*/ 1191480 h 1253392"/>
                      <a:gd name="connsiteX6" fmla="*/ 0 w 1382105"/>
                      <a:gd name="connsiteY6" fmla="*/ 405667 h 1253392"/>
                      <a:gd name="connsiteX0" fmla="*/ 0 w 1385173"/>
                      <a:gd name="connsiteY0" fmla="*/ 405667 h 1253392"/>
                      <a:gd name="connsiteX1" fmla="*/ 1223962 w 1385173"/>
                      <a:gd name="connsiteY1" fmla="*/ 236598 h 1253392"/>
                      <a:gd name="connsiteX2" fmla="*/ 1300161 w 1385173"/>
                      <a:gd name="connsiteY2" fmla="*/ 448529 h 1253392"/>
                      <a:gd name="connsiteX3" fmla="*/ 1352549 w 1385173"/>
                      <a:gd name="connsiteY3" fmla="*/ 750948 h 1253392"/>
                      <a:gd name="connsiteX4" fmla="*/ 1207293 w 1385173"/>
                      <a:gd name="connsiteY4" fmla="*/ 1253392 h 1253392"/>
                      <a:gd name="connsiteX5" fmla="*/ 207168 w 1385173"/>
                      <a:gd name="connsiteY5" fmla="*/ 1191480 h 1253392"/>
                      <a:gd name="connsiteX6" fmla="*/ 0 w 1385173"/>
                      <a:gd name="connsiteY6" fmla="*/ 405667 h 1253392"/>
                      <a:gd name="connsiteX0" fmla="*/ 0 w 1385173"/>
                      <a:gd name="connsiteY0" fmla="*/ 405667 h 1253392"/>
                      <a:gd name="connsiteX1" fmla="*/ 1223962 w 1385173"/>
                      <a:gd name="connsiteY1" fmla="*/ 236598 h 1253392"/>
                      <a:gd name="connsiteX2" fmla="*/ 1300161 w 1385173"/>
                      <a:gd name="connsiteY2" fmla="*/ 448529 h 1253392"/>
                      <a:gd name="connsiteX3" fmla="*/ 1352549 w 1385173"/>
                      <a:gd name="connsiteY3" fmla="*/ 750948 h 1253392"/>
                      <a:gd name="connsiteX4" fmla="*/ 1207293 w 1385173"/>
                      <a:gd name="connsiteY4" fmla="*/ 1253392 h 1253392"/>
                      <a:gd name="connsiteX5" fmla="*/ 207168 w 1385173"/>
                      <a:gd name="connsiteY5" fmla="*/ 1191480 h 1253392"/>
                      <a:gd name="connsiteX6" fmla="*/ 0 w 1385173"/>
                      <a:gd name="connsiteY6" fmla="*/ 405667 h 1253392"/>
                      <a:gd name="connsiteX0" fmla="*/ 0 w 1379653"/>
                      <a:gd name="connsiteY0" fmla="*/ 405667 h 1277205"/>
                      <a:gd name="connsiteX1" fmla="*/ 1223962 w 1379653"/>
                      <a:gd name="connsiteY1" fmla="*/ 236598 h 1277205"/>
                      <a:gd name="connsiteX2" fmla="*/ 1300161 w 1379653"/>
                      <a:gd name="connsiteY2" fmla="*/ 448529 h 1277205"/>
                      <a:gd name="connsiteX3" fmla="*/ 1352549 w 1379653"/>
                      <a:gd name="connsiteY3" fmla="*/ 750948 h 1277205"/>
                      <a:gd name="connsiteX4" fmla="*/ 1197768 w 1379653"/>
                      <a:gd name="connsiteY4" fmla="*/ 1277205 h 1277205"/>
                      <a:gd name="connsiteX5" fmla="*/ 207168 w 1379653"/>
                      <a:gd name="connsiteY5" fmla="*/ 1191480 h 1277205"/>
                      <a:gd name="connsiteX6" fmla="*/ 0 w 1379653"/>
                      <a:gd name="connsiteY6" fmla="*/ 405667 h 1277205"/>
                      <a:gd name="connsiteX0" fmla="*/ 0 w 1382564"/>
                      <a:gd name="connsiteY0" fmla="*/ 405667 h 1277205"/>
                      <a:gd name="connsiteX1" fmla="*/ 1223962 w 1382564"/>
                      <a:gd name="connsiteY1" fmla="*/ 236598 h 1277205"/>
                      <a:gd name="connsiteX2" fmla="*/ 1300161 w 1382564"/>
                      <a:gd name="connsiteY2" fmla="*/ 448529 h 1277205"/>
                      <a:gd name="connsiteX3" fmla="*/ 1352549 w 1382564"/>
                      <a:gd name="connsiteY3" fmla="*/ 750948 h 1277205"/>
                      <a:gd name="connsiteX4" fmla="*/ 1197768 w 1382564"/>
                      <a:gd name="connsiteY4" fmla="*/ 1277205 h 1277205"/>
                      <a:gd name="connsiteX5" fmla="*/ 207168 w 1382564"/>
                      <a:gd name="connsiteY5" fmla="*/ 1191480 h 1277205"/>
                      <a:gd name="connsiteX6" fmla="*/ 0 w 1382564"/>
                      <a:gd name="connsiteY6" fmla="*/ 405667 h 1277205"/>
                      <a:gd name="connsiteX0" fmla="*/ 0 w 1382564"/>
                      <a:gd name="connsiteY0" fmla="*/ 405667 h 1277205"/>
                      <a:gd name="connsiteX1" fmla="*/ 1223962 w 1382564"/>
                      <a:gd name="connsiteY1" fmla="*/ 236598 h 1277205"/>
                      <a:gd name="connsiteX2" fmla="*/ 1300161 w 1382564"/>
                      <a:gd name="connsiteY2" fmla="*/ 448529 h 1277205"/>
                      <a:gd name="connsiteX3" fmla="*/ 1352549 w 1382564"/>
                      <a:gd name="connsiteY3" fmla="*/ 750948 h 1277205"/>
                      <a:gd name="connsiteX4" fmla="*/ 1197768 w 1382564"/>
                      <a:gd name="connsiteY4" fmla="*/ 1277205 h 1277205"/>
                      <a:gd name="connsiteX5" fmla="*/ 673890 w 1382564"/>
                      <a:gd name="connsiteY5" fmla="*/ 1227198 h 1277205"/>
                      <a:gd name="connsiteX6" fmla="*/ 207168 w 1382564"/>
                      <a:gd name="connsiteY6" fmla="*/ 1191480 h 1277205"/>
                      <a:gd name="connsiteX7" fmla="*/ 0 w 1382564"/>
                      <a:gd name="connsiteY7" fmla="*/ 405667 h 1277205"/>
                      <a:gd name="connsiteX0" fmla="*/ 0 w 1382564"/>
                      <a:gd name="connsiteY0" fmla="*/ 405667 h 1446273"/>
                      <a:gd name="connsiteX1" fmla="*/ 1223962 w 1382564"/>
                      <a:gd name="connsiteY1" fmla="*/ 236598 h 1446273"/>
                      <a:gd name="connsiteX2" fmla="*/ 1300161 w 1382564"/>
                      <a:gd name="connsiteY2" fmla="*/ 448529 h 1446273"/>
                      <a:gd name="connsiteX3" fmla="*/ 1352549 w 1382564"/>
                      <a:gd name="connsiteY3" fmla="*/ 750948 h 1446273"/>
                      <a:gd name="connsiteX4" fmla="*/ 1197768 w 1382564"/>
                      <a:gd name="connsiteY4" fmla="*/ 1277205 h 1446273"/>
                      <a:gd name="connsiteX5" fmla="*/ 907253 w 1382564"/>
                      <a:gd name="connsiteY5" fmla="*/ 1446273 h 1446273"/>
                      <a:gd name="connsiteX6" fmla="*/ 207168 w 1382564"/>
                      <a:gd name="connsiteY6" fmla="*/ 1191480 h 1446273"/>
                      <a:gd name="connsiteX7" fmla="*/ 0 w 1382564"/>
                      <a:gd name="connsiteY7" fmla="*/ 405667 h 1446273"/>
                      <a:gd name="connsiteX0" fmla="*/ 0 w 1378666"/>
                      <a:gd name="connsiteY0" fmla="*/ 405667 h 1446273"/>
                      <a:gd name="connsiteX1" fmla="*/ 1223962 w 1378666"/>
                      <a:gd name="connsiteY1" fmla="*/ 236598 h 1446273"/>
                      <a:gd name="connsiteX2" fmla="*/ 1300161 w 1378666"/>
                      <a:gd name="connsiteY2" fmla="*/ 448529 h 1446273"/>
                      <a:gd name="connsiteX3" fmla="*/ 1352549 w 1378666"/>
                      <a:gd name="connsiteY3" fmla="*/ 750948 h 1446273"/>
                      <a:gd name="connsiteX4" fmla="*/ 1197768 w 1378666"/>
                      <a:gd name="connsiteY4" fmla="*/ 1277205 h 1446273"/>
                      <a:gd name="connsiteX5" fmla="*/ 907253 w 1378666"/>
                      <a:gd name="connsiteY5" fmla="*/ 1446273 h 1446273"/>
                      <a:gd name="connsiteX6" fmla="*/ 207168 w 1378666"/>
                      <a:gd name="connsiteY6" fmla="*/ 1191480 h 1446273"/>
                      <a:gd name="connsiteX7" fmla="*/ 0 w 1378666"/>
                      <a:gd name="connsiteY7" fmla="*/ 405667 h 1446273"/>
                      <a:gd name="connsiteX0" fmla="*/ 0 w 1384167"/>
                      <a:gd name="connsiteY0" fmla="*/ 405667 h 1446273"/>
                      <a:gd name="connsiteX1" fmla="*/ 1223962 w 1384167"/>
                      <a:gd name="connsiteY1" fmla="*/ 236598 h 1446273"/>
                      <a:gd name="connsiteX2" fmla="*/ 1300161 w 1384167"/>
                      <a:gd name="connsiteY2" fmla="*/ 448529 h 1446273"/>
                      <a:gd name="connsiteX3" fmla="*/ 1352549 w 1384167"/>
                      <a:gd name="connsiteY3" fmla="*/ 750948 h 1446273"/>
                      <a:gd name="connsiteX4" fmla="*/ 1207293 w 1384167"/>
                      <a:gd name="connsiteY4" fmla="*/ 1296255 h 1446273"/>
                      <a:gd name="connsiteX5" fmla="*/ 907253 w 1384167"/>
                      <a:gd name="connsiteY5" fmla="*/ 1446273 h 1446273"/>
                      <a:gd name="connsiteX6" fmla="*/ 207168 w 1384167"/>
                      <a:gd name="connsiteY6" fmla="*/ 1191480 h 1446273"/>
                      <a:gd name="connsiteX7" fmla="*/ 0 w 1384167"/>
                      <a:gd name="connsiteY7" fmla="*/ 405667 h 1446273"/>
                      <a:gd name="connsiteX0" fmla="*/ 0 w 1388114"/>
                      <a:gd name="connsiteY0" fmla="*/ 405667 h 1446273"/>
                      <a:gd name="connsiteX1" fmla="*/ 1223962 w 1388114"/>
                      <a:gd name="connsiteY1" fmla="*/ 236598 h 1446273"/>
                      <a:gd name="connsiteX2" fmla="*/ 1300161 w 1388114"/>
                      <a:gd name="connsiteY2" fmla="*/ 448529 h 1446273"/>
                      <a:gd name="connsiteX3" fmla="*/ 1352549 w 1388114"/>
                      <a:gd name="connsiteY3" fmla="*/ 750948 h 1446273"/>
                      <a:gd name="connsiteX4" fmla="*/ 1207293 w 1388114"/>
                      <a:gd name="connsiteY4" fmla="*/ 1296255 h 1446273"/>
                      <a:gd name="connsiteX5" fmla="*/ 907253 w 1388114"/>
                      <a:gd name="connsiteY5" fmla="*/ 1446273 h 1446273"/>
                      <a:gd name="connsiteX6" fmla="*/ 207168 w 1388114"/>
                      <a:gd name="connsiteY6" fmla="*/ 1191480 h 1446273"/>
                      <a:gd name="connsiteX7" fmla="*/ 0 w 1388114"/>
                      <a:gd name="connsiteY7" fmla="*/ 405667 h 1446273"/>
                      <a:gd name="connsiteX0" fmla="*/ 0 w 1388114"/>
                      <a:gd name="connsiteY0" fmla="*/ 405667 h 1446273"/>
                      <a:gd name="connsiteX1" fmla="*/ 1223962 w 1388114"/>
                      <a:gd name="connsiteY1" fmla="*/ 236598 h 1446273"/>
                      <a:gd name="connsiteX2" fmla="*/ 1300161 w 1388114"/>
                      <a:gd name="connsiteY2" fmla="*/ 448529 h 1446273"/>
                      <a:gd name="connsiteX3" fmla="*/ 1352549 w 1388114"/>
                      <a:gd name="connsiteY3" fmla="*/ 750948 h 1446273"/>
                      <a:gd name="connsiteX4" fmla="*/ 1207293 w 1388114"/>
                      <a:gd name="connsiteY4" fmla="*/ 1296255 h 1446273"/>
                      <a:gd name="connsiteX5" fmla="*/ 907253 w 1388114"/>
                      <a:gd name="connsiteY5" fmla="*/ 1446273 h 1446273"/>
                      <a:gd name="connsiteX6" fmla="*/ 207168 w 1388114"/>
                      <a:gd name="connsiteY6" fmla="*/ 1191480 h 1446273"/>
                      <a:gd name="connsiteX7" fmla="*/ 0 w 1388114"/>
                      <a:gd name="connsiteY7" fmla="*/ 405667 h 1446273"/>
                      <a:gd name="connsiteX0" fmla="*/ 0 w 1388114"/>
                      <a:gd name="connsiteY0" fmla="*/ 405667 h 1843943"/>
                      <a:gd name="connsiteX1" fmla="*/ 1223962 w 1388114"/>
                      <a:gd name="connsiteY1" fmla="*/ 236598 h 1843943"/>
                      <a:gd name="connsiteX2" fmla="*/ 1300161 w 1388114"/>
                      <a:gd name="connsiteY2" fmla="*/ 448529 h 1843943"/>
                      <a:gd name="connsiteX3" fmla="*/ 1352549 w 1388114"/>
                      <a:gd name="connsiteY3" fmla="*/ 750948 h 1843943"/>
                      <a:gd name="connsiteX4" fmla="*/ 1207293 w 1388114"/>
                      <a:gd name="connsiteY4" fmla="*/ 1296255 h 1843943"/>
                      <a:gd name="connsiteX5" fmla="*/ 907253 w 1388114"/>
                      <a:gd name="connsiteY5" fmla="*/ 1446273 h 1843943"/>
                      <a:gd name="connsiteX6" fmla="*/ 202406 w 1388114"/>
                      <a:gd name="connsiteY6" fmla="*/ 1843943 h 1843943"/>
                      <a:gd name="connsiteX7" fmla="*/ 0 w 1388114"/>
                      <a:gd name="connsiteY7" fmla="*/ 405667 h 1843943"/>
                      <a:gd name="connsiteX0" fmla="*/ 0 w 1388114"/>
                      <a:gd name="connsiteY0" fmla="*/ 405667 h 1843943"/>
                      <a:gd name="connsiteX1" fmla="*/ 1223962 w 1388114"/>
                      <a:gd name="connsiteY1" fmla="*/ 236598 h 1843943"/>
                      <a:gd name="connsiteX2" fmla="*/ 1300161 w 1388114"/>
                      <a:gd name="connsiteY2" fmla="*/ 448529 h 1843943"/>
                      <a:gd name="connsiteX3" fmla="*/ 1352549 w 1388114"/>
                      <a:gd name="connsiteY3" fmla="*/ 750948 h 1843943"/>
                      <a:gd name="connsiteX4" fmla="*/ 1207293 w 1388114"/>
                      <a:gd name="connsiteY4" fmla="*/ 1296255 h 1843943"/>
                      <a:gd name="connsiteX5" fmla="*/ 907253 w 1388114"/>
                      <a:gd name="connsiteY5" fmla="*/ 1446273 h 1843943"/>
                      <a:gd name="connsiteX6" fmla="*/ 514345 w 1388114"/>
                      <a:gd name="connsiteY6" fmla="*/ 1660585 h 1843943"/>
                      <a:gd name="connsiteX7" fmla="*/ 202406 w 1388114"/>
                      <a:gd name="connsiteY7" fmla="*/ 1843943 h 1843943"/>
                      <a:gd name="connsiteX8" fmla="*/ 0 w 1388114"/>
                      <a:gd name="connsiteY8" fmla="*/ 405667 h 184394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202406 w 1388114"/>
                      <a:gd name="connsiteY7" fmla="*/ 1843943 h 2113023"/>
                      <a:gd name="connsiteX8" fmla="*/ 0 w 1388114"/>
                      <a:gd name="connsiteY8" fmla="*/ 405667 h 211302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202406 w 1388114"/>
                      <a:gd name="connsiteY7" fmla="*/ 1843943 h 2113023"/>
                      <a:gd name="connsiteX8" fmla="*/ 0 w 1388114"/>
                      <a:gd name="connsiteY8" fmla="*/ 405667 h 211302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202406 w 1388114"/>
                      <a:gd name="connsiteY7" fmla="*/ 1843943 h 2113023"/>
                      <a:gd name="connsiteX8" fmla="*/ 0 w 1388114"/>
                      <a:gd name="connsiteY8" fmla="*/ 405667 h 211302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202406 w 1388114"/>
                      <a:gd name="connsiteY7" fmla="*/ 1843943 h 2113023"/>
                      <a:gd name="connsiteX8" fmla="*/ 0 w 1388114"/>
                      <a:gd name="connsiteY8" fmla="*/ 405667 h 211302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202406 w 1388114"/>
                      <a:gd name="connsiteY7" fmla="*/ 1843943 h 2113023"/>
                      <a:gd name="connsiteX8" fmla="*/ 0 w 1388114"/>
                      <a:gd name="connsiteY8" fmla="*/ 405667 h 211302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202406 w 1388114"/>
                      <a:gd name="connsiteY7" fmla="*/ 1843943 h 2113023"/>
                      <a:gd name="connsiteX8" fmla="*/ 0 w 1388114"/>
                      <a:gd name="connsiteY8" fmla="*/ 405667 h 211302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202406 w 1388114"/>
                      <a:gd name="connsiteY7" fmla="*/ 1843943 h 2113023"/>
                      <a:gd name="connsiteX8" fmla="*/ 0 w 1388114"/>
                      <a:gd name="connsiteY8" fmla="*/ 405667 h 211302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202406 w 1388114"/>
                      <a:gd name="connsiteY7" fmla="*/ 1843943 h 2113023"/>
                      <a:gd name="connsiteX8" fmla="*/ 0 w 1388114"/>
                      <a:gd name="connsiteY8" fmla="*/ 405667 h 211302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233362 w 1388114"/>
                      <a:gd name="connsiteY7" fmla="*/ 1886805 h 2113023"/>
                      <a:gd name="connsiteX8" fmla="*/ 0 w 1388114"/>
                      <a:gd name="connsiteY8" fmla="*/ 405667 h 2113023"/>
                      <a:gd name="connsiteX0" fmla="*/ 0 w 1388114"/>
                      <a:gd name="connsiteY0" fmla="*/ 405667 h 2113023"/>
                      <a:gd name="connsiteX1" fmla="*/ 1223962 w 1388114"/>
                      <a:gd name="connsiteY1" fmla="*/ 236598 h 2113023"/>
                      <a:gd name="connsiteX2" fmla="*/ 1300161 w 1388114"/>
                      <a:gd name="connsiteY2" fmla="*/ 448529 h 2113023"/>
                      <a:gd name="connsiteX3" fmla="*/ 1352549 w 1388114"/>
                      <a:gd name="connsiteY3" fmla="*/ 750948 h 2113023"/>
                      <a:gd name="connsiteX4" fmla="*/ 1207293 w 1388114"/>
                      <a:gd name="connsiteY4" fmla="*/ 1296255 h 2113023"/>
                      <a:gd name="connsiteX5" fmla="*/ 907253 w 1388114"/>
                      <a:gd name="connsiteY5" fmla="*/ 1446273 h 2113023"/>
                      <a:gd name="connsiteX6" fmla="*/ 952495 w 1388114"/>
                      <a:gd name="connsiteY6" fmla="*/ 2113023 h 2113023"/>
                      <a:gd name="connsiteX7" fmla="*/ 523870 w 1388114"/>
                      <a:gd name="connsiteY7" fmla="*/ 1982054 h 2113023"/>
                      <a:gd name="connsiteX8" fmla="*/ 233362 w 1388114"/>
                      <a:gd name="connsiteY8" fmla="*/ 1886805 h 2113023"/>
                      <a:gd name="connsiteX9" fmla="*/ 0 w 1388114"/>
                      <a:gd name="connsiteY9" fmla="*/ 405667 h 2113023"/>
                      <a:gd name="connsiteX0" fmla="*/ 0 w 1388114"/>
                      <a:gd name="connsiteY0" fmla="*/ 405667 h 2482117"/>
                      <a:gd name="connsiteX1" fmla="*/ 1223962 w 1388114"/>
                      <a:gd name="connsiteY1" fmla="*/ 236598 h 2482117"/>
                      <a:gd name="connsiteX2" fmla="*/ 1300161 w 1388114"/>
                      <a:gd name="connsiteY2" fmla="*/ 448529 h 2482117"/>
                      <a:gd name="connsiteX3" fmla="*/ 1352549 w 1388114"/>
                      <a:gd name="connsiteY3" fmla="*/ 750948 h 2482117"/>
                      <a:gd name="connsiteX4" fmla="*/ 1207293 w 1388114"/>
                      <a:gd name="connsiteY4" fmla="*/ 1296255 h 2482117"/>
                      <a:gd name="connsiteX5" fmla="*/ 907253 w 1388114"/>
                      <a:gd name="connsiteY5" fmla="*/ 1446273 h 2482117"/>
                      <a:gd name="connsiteX6" fmla="*/ 952495 w 1388114"/>
                      <a:gd name="connsiteY6" fmla="*/ 2113023 h 2482117"/>
                      <a:gd name="connsiteX7" fmla="*/ 433383 w 1388114"/>
                      <a:gd name="connsiteY7" fmla="*/ 2482117 h 2482117"/>
                      <a:gd name="connsiteX8" fmla="*/ 233362 w 1388114"/>
                      <a:gd name="connsiteY8" fmla="*/ 1886805 h 2482117"/>
                      <a:gd name="connsiteX9" fmla="*/ 0 w 1388114"/>
                      <a:gd name="connsiteY9" fmla="*/ 405667 h 2482117"/>
                      <a:gd name="connsiteX0" fmla="*/ 0 w 1388114"/>
                      <a:gd name="connsiteY0" fmla="*/ 405667 h 2482117"/>
                      <a:gd name="connsiteX1" fmla="*/ 1223962 w 1388114"/>
                      <a:gd name="connsiteY1" fmla="*/ 236598 h 2482117"/>
                      <a:gd name="connsiteX2" fmla="*/ 1300161 w 1388114"/>
                      <a:gd name="connsiteY2" fmla="*/ 448529 h 2482117"/>
                      <a:gd name="connsiteX3" fmla="*/ 1352549 w 1388114"/>
                      <a:gd name="connsiteY3" fmla="*/ 750948 h 2482117"/>
                      <a:gd name="connsiteX4" fmla="*/ 1207293 w 1388114"/>
                      <a:gd name="connsiteY4" fmla="*/ 1296255 h 2482117"/>
                      <a:gd name="connsiteX5" fmla="*/ 907253 w 1388114"/>
                      <a:gd name="connsiteY5" fmla="*/ 1446273 h 2482117"/>
                      <a:gd name="connsiteX6" fmla="*/ 952495 w 1388114"/>
                      <a:gd name="connsiteY6" fmla="*/ 2113023 h 2482117"/>
                      <a:gd name="connsiteX7" fmla="*/ 433383 w 1388114"/>
                      <a:gd name="connsiteY7" fmla="*/ 2482117 h 2482117"/>
                      <a:gd name="connsiteX8" fmla="*/ 233362 w 1388114"/>
                      <a:gd name="connsiteY8" fmla="*/ 1886805 h 2482117"/>
                      <a:gd name="connsiteX9" fmla="*/ 0 w 1388114"/>
                      <a:gd name="connsiteY9" fmla="*/ 405667 h 2482117"/>
                      <a:gd name="connsiteX0" fmla="*/ 0 w 1388114"/>
                      <a:gd name="connsiteY0" fmla="*/ 405667 h 2482117"/>
                      <a:gd name="connsiteX1" fmla="*/ 1223962 w 1388114"/>
                      <a:gd name="connsiteY1" fmla="*/ 236598 h 2482117"/>
                      <a:gd name="connsiteX2" fmla="*/ 1300161 w 1388114"/>
                      <a:gd name="connsiteY2" fmla="*/ 448529 h 2482117"/>
                      <a:gd name="connsiteX3" fmla="*/ 1352549 w 1388114"/>
                      <a:gd name="connsiteY3" fmla="*/ 750948 h 2482117"/>
                      <a:gd name="connsiteX4" fmla="*/ 1207293 w 1388114"/>
                      <a:gd name="connsiteY4" fmla="*/ 1296255 h 2482117"/>
                      <a:gd name="connsiteX5" fmla="*/ 907253 w 1388114"/>
                      <a:gd name="connsiteY5" fmla="*/ 1446273 h 2482117"/>
                      <a:gd name="connsiteX6" fmla="*/ 952495 w 1388114"/>
                      <a:gd name="connsiteY6" fmla="*/ 2113023 h 2482117"/>
                      <a:gd name="connsiteX7" fmla="*/ 433383 w 1388114"/>
                      <a:gd name="connsiteY7" fmla="*/ 2482117 h 2482117"/>
                      <a:gd name="connsiteX8" fmla="*/ 233362 w 1388114"/>
                      <a:gd name="connsiteY8" fmla="*/ 1886805 h 2482117"/>
                      <a:gd name="connsiteX9" fmla="*/ 0 w 1388114"/>
                      <a:gd name="connsiteY9" fmla="*/ 405667 h 2482117"/>
                      <a:gd name="connsiteX0" fmla="*/ 0 w 1388114"/>
                      <a:gd name="connsiteY0" fmla="*/ 405667 h 2482117"/>
                      <a:gd name="connsiteX1" fmla="*/ 1223962 w 1388114"/>
                      <a:gd name="connsiteY1" fmla="*/ 236598 h 2482117"/>
                      <a:gd name="connsiteX2" fmla="*/ 1300161 w 1388114"/>
                      <a:gd name="connsiteY2" fmla="*/ 448529 h 2482117"/>
                      <a:gd name="connsiteX3" fmla="*/ 1352549 w 1388114"/>
                      <a:gd name="connsiteY3" fmla="*/ 750948 h 2482117"/>
                      <a:gd name="connsiteX4" fmla="*/ 1207293 w 1388114"/>
                      <a:gd name="connsiteY4" fmla="*/ 1296255 h 2482117"/>
                      <a:gd name="connsiteX5" fmla="*/ 907253 w 1388114"/>
                      <a:gd name="connsiteY5" fmla="*/ 1446273 h 2482117"/>
                      <a:gd name="connsiteX6" fmla="*/ 952495 w 1388114"/>
                      <a:gd name="connsiteY6" fmla="*/ 2113023 h 2482117"/>
                      <a:gd name="connsiteX7" fmla="*/ 433383 w 1388114"/>
                      <a:gd name="connsiteY7" fmla="*/ 2482117 h 2482117"/>
                      <a:gd name="connsiteX8" fmla="*/ 233362 w 1388114"/>
                      <a:gd name="connsiteY8" fmla="*/ 1886805 h 2482117"/>
                      <a:gd name="connsiteX9" fmla="*/ 0 w 1388114"/>
                      <a:gd name="connsiteY9" fmla="*/ 405667 h 2482117"/>
                      <a:gd name="connsiteX0" fmla="*/ 0 w 1388114"/>
                      <a:gd name="connsiteY0" fmla="*/ 405667 h 2501167"/>
                      <a:gd name="connsiteX1" fmla="*/ 1223962 w 1388114"/>
                      <a:gd name="connsiteY1" fmla="*/ 236598 h 2501167"/>
                      <a:gd name="connsiteX2" fmla="*/ 1300161 w 1388114"/>
                      <a:gd name="connsiteY2" fmla="*/ 448529 h 2501167"/>
                      <a:gd name="connsiteX3" fmla="*/ 1352549 w 1388114"/>
                      <a:gd name="connsiteY3" fmla="*/ 750948 h 2501167"/>
                      <a:gd name="connsiteX4" fmla="*/ 1207293 w 1388114"/>
                      <a:gd name="connsiteY4" fmla="*/ 1296255 h 2501167"/>
                      <a:gd name="connsiteX5" fmla="*/ 907253 w 1388114"/>
                      <a:gd name="connsiteY5" fmla="*/ 1446273 h 2501167"/>
                      <a:gd name="connsiteX6" fmla="*/ 952495 w 1388114"/>
                      <a:gd name="connsiteY6" fmla="*/ 2113023 h 2501167"/>
                      <a:gd name="connsiteX7" fmla="*/ 414333 w 1388114"/>
                      <a:gd name="connsiteY7" fmla="*/ 2501167 h 2501167"/>
                      <a:gd name="connsiteX8" fmla="*/ 233362 w 1388114"/>
                      <a:gd name="connsiteY8" fmla="*/ 1886805 h 2501167"/>
                      <a:gd name="connsiteX9" fmla="*/ 0 w 1388114"/>
                      <a:gd name="connsiteY9" fmla="*/ 405667 h 2501167"/>
                      <a:gd name="connsiteX0" fmla="*/ 0 w 1388114"/>
                      <a:gd name="connsiteY0" fmla="*/ 405667 h 2501167"/>
                      <a:gd name="connsiteX1" fmla="*/ 1223962 w 1388114"/>
                      <a:gd name="connsiteY1" fmla="*/ 236598 h 2501167"/>
                      <a:gd name="connsiteX2" fmla="*/ 1300161 w 1388114"/>
                      <a:gd name="connsiteY2" fmla="*/ 448529 h 2501167"/>
                      <a:gd name="connsiteX3" fmla="*/ 1352549 w 1388114"/>
                      <a:gd name="connsiteY3" fmla="*/ 750948 h 2501167"/>
                      <a:gd name="connsiteX4" fmla="*/ 1207293 w 1388114"/>
                      <a:gd name="connsiteY4" fmla="*/ 1296255 h 2501167"/>
                      <a:gd name="connsiteX5" fmla="*/ 907253 w 1388114"/>
                      <a:gd name="connsiteY5" fmla="*/ 1446273 h 2501167"/>
                      <a:gd name="connsiteX6" fmla="*/ 952495 w 1388114"/>
                      <a:gd name="connsiteY6" fmla="*/ 2113023 h 2501167"/>
                      <a:gd name="connsiteX7" fmla="*/ 414333 w 1388114"/>
                      <a:gd name="connsiteY7" fmla="*/ 2501167 h 2501167"/>
                      <a:gd name="connsiteX8" fmla="*/ 233362 w 1388114"/>
                      <a:gd name="connsiteY8" fmla="*/ 1886805 h 2501167"/>
                      <a:gd name="connsiteX9" fmla="*/ 0 w 1388114"/>
                      <a:gd name="connsiteY9" fmla="*/ 405667 h 2501167"/>
                      <a:gd name="connsiteX0" fmla="*/ 0 w 1388114"/>
                      <a:gd name="connsiteY0" fmla="*/ 405667 h 2501167"/>
                      <a:gd name="connsiteX1" fmla="*/ 1223962 w 1388114"/>
                      <a:gd name="connsiteY1" fmla="*/ 236598 h 2501167"/>
                      <a:gd name="connsiteX2" fmla="*/ 1300161 w 1388114"/>
                      <a:gd name="connsiteY2" fmla="*/ 448529 h 2501167"/>
                      <a:gd name="connsiteX3" fmla="*/ 1352549 w 1388114"/>
                      <a:gd name="connsiteY3" fmla="*/ 750948 h 2501167"/>
                      <a:gd name="connsiteX4" fmla="*/ 1207293 w 1388114"/>
                      <a:gd name="connsiteY4" fmla="*/ 1296255 h 2501167"/>
                      <a:gd name="connsiteX5" fmla="*/ 907253 w 1388114"/>
                      <a:gd name="connsiteY5" fmla="*/ 1446273 h 2501167"/>
                      <a:gd name="connsiteX6" fmla="*/ 952495 w 1388114"/>
                      <a:gd name="connsiteY6" fmla="*/ 2113023 h 2501167"/>
                      <a:gd name="connsiteX7" fmla="*/ 414333 w 1388114"/>
                      <a:gd name="connsiteY7" fmla="*/ 2501167 h 2501167"/>
                      <a:gd name="connsiteX8" fmla="*/ 245269 w 1388114"/>
                      <a:gd name="connsiteY8" fmla="*/ 1896330 h 2501167"/>
                      <a:gd name="connsiteX9" fmla="*/ 0 w 1388114"/>
                      <a:gd name="connsiteY9" fmla="*/ 405667 h 2501167"/>
                      <a:gd name="connsiteX0" fmla="*/ 0 w 1388114"/>
                      <a:gd name="connsiteY0" fmla="*/ 405667 h 2501167"/>
                      <a:gd name="connsiteX1" fmla="*/ 1223962 w 1388114"/>
                      <a:gd name="connsiteY1" fmla="*/ 236598 h 2501167"/>
                      <a:gd name="connsiteX2" fmla="*/ 1300161 w 1388114"/>
                      <a:gd name="connsiteY2" fmla="*/ 448529 h 2501167"/>
                      <a:gd name="connsiteX3" fmla="*/ 1352549 w 1388114"/>
                      <a:gd name="connsiteY3" fmla="*/ 750948 h 2501167"/>
                      <a:gd name="connsiteX4" fmla="*/ 1207293 w 1388114"/>
                      <a:gd name="connsiteY4" fmla="*/ 1296255 h 2501167"/>
                      <a:gd name="connsiteX5" fmla="*/ 907253 w 1388114"/>
                      <a:gd name="connsiteY5" fmla="*/ 1446273 h 2501167"/>
                      <a:gd name="connsiteX6" fmla="*/ 952495 w 1388114"/>
                      <a:gd name="connsiteY6" fmla="*/ 2113023 h 2501167"/>
                      <a:gd name="connsiteX7" fmla="*/ 414333 w 1388114"/>
                      <a:gd name="connsiteY7" fmla="*/ 2501167 h 2501167"/>
                      <a:gd name="connsiteX8" fmla="*/ 245269 w 1388114"/>
                      <a:gd name="connsiteY8" fmla="*/ 1896330 h 2501167"/>
                      <a:gd name="connsiteX9" fmla="*/ 0 w 1388114"/>
                      <a:gd name="connsiteY9" fmla="*/ 405667 h 2501167"/>
                      <a:gd name="connsiteX0" fmla="*/ 0 w 1388114"/>
                      <a:gd name="connsiteY0" fmla="*/ 405667 h 2501167"/>
                      <a:gd name="connsiteX1" fmla="*/ 1223962 w 1388114"/>
                      <a:gd name="connsiteY1" fmla="*/ 236598 h 2501167"/>
                      <a:gd name="connsiteX2" fmla="*/ 1300161 w 1388114"/>
                      <a:gd name="connsiteY2" fmla="*/ 448529 h 2501167"/>
                      <a:gd name="connsiteX3" fmla="*/ 1352549 w 1388114"/>
                      <a:gd name="connsiteY3" fmla="*/ 750948 h 2501167"/>
                      <a:gd name="connsiteX4" fmla="*/ 1207293 w 1388114"/>
                      <a:gd name="connsiteY4" fmla="*/ 1296255 h 2501167"/>
                      <a:gd name="connsiteX5" fmla="*/ 907253 w 1388114"/>
                      <a:gd name="connsiteY5" fmla="*/ 1446273 h 2501167"/>
                      <a:gd name="connsiteX6" fmla="*/ 952495 w 1388114"/>
                      <a:gd name="connsiteY6" fmla="*/ 2113023 h 2501167"/>
                      <a:gd name="connsiteX7" fmla="*/ 414333 w 1388114"/>
                      <a:gd name="connsiteY7" fmla="*/ 2501167 h 2501167"/>
                      <a:gd name="connsiteX8" fmla="*/ 245269 w 1388114"/>
                      <a:gd name="connsiteY8" fmla="*/ 1896330 h 2501167"/>
                      <a:gd name="connsiteX9" fmla="*/ 0 w 1388114"/>
                      <a:gd name="connsiteY9" fmla="*/ 405667 h 2501167"/>
                      <a:gd name="connsiteX0" fmla="*/ 0 w 1388114"/>
                      <a:gd name="connsiteY0" fmla="*/ 405667 h 2501167"/>
                      <a:gd name="connsiteX1" fmla="*/ 1223962 w 1388114"/>
                      <a:gd name="connsiteY1" fmla="*/ 236598 h 2501167"/>
                      <a:gd name="connsiteX2" fmla="*/ 1300161 w 1388114"/>
                      <a:gd name="connsiteY2" fmla="*/ 448529 h 2501167"/>
                      <a:gd name="connsiteX3" fmla="*/ 1352549 w 1388114"/>
                      <a:gd name="connsiteY3" fmla="*/ 750948 h 2501167"/>
                      <a:gd name="connsiteX4" fmla="*/ 1207293 w 1388114"/>
                      <a:gd name="connsiteY4" fmla="*/ 1296255 h 2501167"/>
                      <a:gd name="connsiteX5" fmla="*/ 907253 w 1388114"/>
                      <a:gd name="connsiteY5" fmla="*/ 1446273 h 2501167"/>
                      <a:gd name="connsiteX6" fmla="*/ 952495 w 1388114"/>
                      <a:gd name="connsiteY6" fmla="*/ 2113023 h 2501167"/>
                      <a:gd name="connsiteX7" fmla="*/ 642932 w 1388114"/>
                      <a:gd name="connsiteY7" fmla="*/ 2332098 h 2501167"/>
                      <a:gd name="connsiteX8" fmla="*/ 414333 w 1388114"/>
                      <a:gd name="connsiteY8" fmla="*/ 2501167 h 2501167"/>
                      <a:gd name="connsiteX9" fmla="*/ 245269 w 1388114"/>
                      <a:gd name="connsiteY9" fmla="*/ 1896330 h 2501167"/>
                      <a:gd name="connsiteX10" fmla="*/ 0 w 1388114"/>
                      <a:gd name="connsiteY10" fmla="*/ 405667 h 2501167"/>
                      <a:gd name="connsiteX0" fmla="*/ 0 w 1388114"/>
                      <a:gd name="connsiteY0" fmla="*/ 405667 h 2608323"/>
                      <a:gd name="connsiteX1" fmla="*/ 1223962 w 1388114"/>
                      <a:gd name="connsiteY1" fmla="*/ 236598 h 2608323"/>
                      <a:gd name="connsiteX2" fmla="*/ 1300161 w 1388114"/>
                      <a:gd name="connsiteY2" fmla="*/ 448529 h 2608323"/>
                      <a:gd name="connsiteX3" fmla="*/ 1352549 w 1388114"/>
                      <a:gd name="connsiteY3" fmla="*/ 750948 h 2608323"/>
                      <a:gd name="connsiteX4" fmla="*/ 1207293 w 1388114"/>
                      <a:gd name="connsiteY4" fmla="*/ 1296255 h 2608323"/>
                      <a:gd name="connsiteX5" fmla="*/ 907253 w 1388114"/>
                      <a:gd name="connsiteY5" fmla="*/ 1446273 h 2608323"/>
                      <a:gd name="connsiteX6" fmla="*/ 952495 w 1388114"/>
                      <a:gd name="connsiteY6" fmla="*/ 2113023 h 2608323"/>
                      <a:gd name="connsiteX7" fmla="*/ 1052507 w 1388114"/>
                      <a:gd name="connsiteY7" fmla="*/ 2608323 h 2608323"/>
                      <a:gd name="connsiteX8" fmla="*/ 414333 w 1388114"/>
                      <a:gd name="connsiteY8" fmla="*/ 2501167 h 2608323"/>
                      <a:gd name="connsiteX9" fmla="*/ 245269 w 1388114"/>
                      <a:gd name="connsiteY9" fmla="*/ 1896330 h 2608323"/>
                      <a:gd name="connsiteX10" fmla="*/ 0 w 1388114"/>
                      <a:gd name="connsiteY10" fmla="*/ 405667 h 2608323"/>
                      <a:gd name="connsiteX0" fmla="*/ 0 w 1388114"/>
                      <a:gd name="connsiteY0" fmla="*/ 405667 h 2608323"/>
                      <a:gd name="connsiteX1" fmla="*/ 1223962 w 1388114"/>
                      <a:gd name="connsiteY1" fmla="*/ 236598 h 2608323"/>
                      <a:gd name="connsiteX2" fmla="*/ 1300161 w 1388114"/>
                      <a:gd name="connsiteY2" fmla="*/ 448529 h 2608323"/>
                      <a:gd name="connsiteX3" fmla="*/ 1352549 w 1388114"/>
                      <a:gd name="connsiteY3" fmla="*/ 750948 h 2608323"/>
                      <a:gd name="connsiteX4" fmla="*/ 1207293 w 1388114"/>
                      <a:gd name="connsiteY4" fmla="*/ 1296255 h 2608323"/>
                      <a:gd name="connsiteX5" fmla="*/ 907253 w 1388114"/>
                      <a:gd name="connsiteY5" fmla="*/ 1446273 h 2608323"/>
                      <a:gd name="connsiteX6" fmla="*/ 952495 w 1388114"/>
                      <a:gd name="connsiteY6" fmla="*/ 2113023 h 2608323"/>
                      <a:gd name="connsiteX7" fmla="*/ 1009645 w 1388114"/>
                      <a:gd name="connsiteY7" fmla="*/ 2415441 h 2608323"/>
                      <a:gd name="connsiteX8" fmla="*/ 1052507 w 1388114"/>
                      <a:gd name="connsiteY8" fmla="*/ 2608323 h 2608323"/>
                      <a:gd name="connsiteX9" fmla="*/ 414333 w 1388114"/>
                      <a:gd name="connsiteY9" fmla="*/ 2501167 h 2608323"/>
                      <a:gd name="connsiteX10" fmla="*/ 245269 w 1388114"/>
                      <a:gd name="connsiteY10" fmla="*/ 1896330 h 2608323"/>
                      <a:gd name="connsiteX11" fmla="*/ 0 w 1388114"/>
                      <a:gd name="connsiteY11" fmla="*/ 405667 h 2608323"/>
                      <a:gd name="connsiteX0" fmla="*/ 0 w 1388114"/>
                      <a:gd name="connsiteY0" fmla="*/ 405667 h 2608323"/>
                      <a:gd name="connsiteX1" fmla="*/ 1223962 w 1388114"/>
                      <a:gd name="connsiteY1" fmla="*/ 236598 h 2608323"/>
                      <a:gd name="connsiteX2" fmla="*/ 1300161 w 1388114"/>
                      <a:gd name="connsiteY2" fmla="*/ 448529 h 2608323"/>
                      <a:gd name="connsiteX3" fmla="*/ 1352549 w 1388114"/>
                      <a:gd name="connsiteY3" fmla="*/ 750948 h 2608323"/>
                      <a:gd name="connsiteX4" fmla="*/ 1207293 w 1388114"/>
                      <a:gd name="connsiteY4" fmla="*/ 1296255 h 2608323"/>
                      <a:gd name="connsiteX5" fmla="*/ 907253 w 1388114"/>
                      <a:gd name="connsiteY5" fmla="*/ 1446273 h 2608323"/>
                      <a:gd name="connsiteX6" fmla="*/ 952495 w 1388114"/>
                      <a:gd name="connsiteY6" fmla="*/ 2113023 h 2608323"/>
                      <a:gd name="connsiteX7" fmla="*/ 1009645 w 1388114"/>
                      <a:gd name="connsiteY7" fmla="*/ 2415441 h 2608323"/>
                      <a:gd name="connsiteX8" fmla="*/ 1052507 w 1388114"/>
                      <a:gd name="connsiteY8" fmla="*/ 2608323 h 2608323"/>
                      <a:gd name="connsiteX9" fmla="*/ 414333 w 1388114"/>
                      <a:gd name="connsiteY9" fmla="*/ 2501167 h 2608323"/>
                      <a:gd name="connsiteX10" fmla="*/ 245269 w 1388114"/>
                      <a:gd name="connsiteY10" fmla="*/ 1896330 h 2608323"/>
                      <a:gd name="connsiteX11" fmla="*/ 0 w 1388114"/>
                      <a:gd name="connsiteY11" fmla="*/ 405667 h 2608323"/>
                      <a:gd name="connsiteX0" fmla="*/ 0 w 1388114"/>
                      <a:gd name="connsiteY0" fmla="*/ 405667 h 2717861"/>
                      <a:gd name="connsiteX1" fmla="*/ 1223962 w 1388114"/>
                      <a:gd name="connsiteY1" fmla="*/ 236598 h 2717861"/>
                      <a:gd name="connsiteX2" fmla="*/ 1300161 w 1388114"/>
                      <a:gd name="connsiteY2" fmla="*/ 448529 h 2717861"/>
                      <a:gd name="connsiteX3" fmla="*/ 1352549 w 1388114"/>
                      <a:gd name="connsiteY3" fmla="*/ 750948 h 2717861"/>
                      <a:gd name="connsiteX4" fmla="*/ 1207293 w 1388114"/>
                      <a:gd name="connsiteY4" fmla="*/ 1296255 h 2717861"/>
                      <a:gd name="connsiteX5" fmla="*/ 907253 w 1388114"/>
                      <a:gd name="connsiteY5" fmla="*/ 1446273 h 2717861"/>
                      <a:gd name="connsiteX6" fmla="*/ 952495 w 1388114"/>
                      <a:gd name="connsiteY6" fmla="*/ 2113023 h 2717861"/>
                      <a:gd name="connsiteX7" fmla="*/ 1009645 w 1388114"/>
                      <a:gd name="connsiteY7" fmla="*/ 2415441 h 2717861"/>
                      <a:gd name="connsiteX8" fmla="*/ 1112038 w 1388114"/>
                      <a:gd name="connsiteY8" fmla="*/ 2717861 h 2717861"/>
                      <a:gd name="connsiteX9" fmla="*/ 414333 w 1388114"/>
                      <a:gd name="connsiteY9" fmla="*/ 2501167 h 2717861"/>
                      <a:gd name="connsiteX10" fmla="*/ 245269 w 1388114"/>
                      <a:gd name="connsiteY10" fmla="*/ 1896330 h 2717861"/>
                      <a:gd name="connsiteX11" fmla="*/ 0 w 1388114"/>
                      <a:gd name="connsiteY11" fmla="*/ 405667 h 2717861"/>
                      <a:gd name="connsiteX0" fmla="*/ 0 w 1388114"/>
                      <a:gd name="connsiteY0" fmla="*/ 405667 h 2717861"/>
                      <a:gd name="connsiteX1" fmla="*/ 1223962 w 1388114"/>
                      <a:gd name="connsiteY1" fmla="*/ 236598 h 2717861"/>
                      <a:gd name="connsiteX2" fmla="*/ 1300161 w 1388114"/>
                      <a:gd name="connsiteY2" fmla="*/ 448529 h 2717861"/>
                      <a:gd name="connsiteX3" fmla="*/ 1352549 w 1388114"/>
                      <a:gd name="connsiteY3" fmla="*/ 750948 h 2717861"/>
                      <a:gd name="connsiteX4" fmla="*/ 1207293 w 1388114"/>
                      <a:gd name="connsiteY4" fmla="*/ 1296255 h 2717861"/>
                      <a:gd name="connsiteX5" fmla="*/ 907253 w 1388114"/>
                      <a:gd name="connsiteY5" fmla="*/ 1446273 h 2717861"/>
                      <a:gd name="connsiteX6" fmla="*/ 952495 w 1388114"/>
                      <a:gd name="connsiteY6" fmla="*/ 2113023 h 2717861"/>
                      <a:gd name="connsiteX7" fmla="*/ 1009645 w 1388114"/>
                      <a:gd name="connsiteY7" fmla="*/ 2415441 h 2717861"/>
                      <a:gd name="connsiteX8" fmla="*/ 1112038 w 1388114"/>
                      <a:gd name="connsiteY8" fmla="*/ 2717861 h 2717861"/>
                      <a:gd name="connsiteX9" fmla="*/ 414333 w 1388114"/>
                      <a:gd name="connsiteY9" fmla="*/ 2501167 h 2717861"/>
                      <a:gd name="connsiteX10" fmla="*/ 245269 w 1388114"/>
                      <a:gd name="connsiteY10" fmla="*/ 1896330 h 2717861"/>
                      <a:gd name="connsiteX11" fmla="*/ 0 w 1388114"/>
                      <a:gd name="connsiteY11" fmla="*/ 405667 h 2717861"/>
                      <a:gd name="connsiteX0" fmla="*/ 0 w 1388114"/>
                      <a:gd name="connsiteY0" fmla="*/ 405667 h 2748817"/>
                      <a:gd name="connsiteX1" fmla="*/ 1223962 w 1388114"/>
                      <a:gd name="connsiteY1" fmla="*/ 236598 h 2748817"/>
                      <a:gd name="connsiteX2" fmla="*/ 1300161 w 1388114"/>
                      <a:gd name="connsiteY2" fmla="*/ 448529 h 2748817"/>
                      <a:gd name="connsiteX3" fmla="*/ 1352549 w 1388114"/>
                      <a:gd name="connsiteY3" fmla="*/ 750948 h 2748817"/>
                      <a:gd name="connsiteX4" fmla="*/ 1207293 w 1388114"/>
                      <a:gd name="connsiteY4" fmla="*/ 1296255 h 2748817"/>
                      <a:gd name="connsiteX5" fmla="*/ 907253 w 1388114"/>
                      <a:gd name="connsiteY5" fmla="*/ 1446273 h 2748817"/>
                      <a:gd name="connsiteX6" fmla="*/ 952495 w 1388114"/>
                      <a:gd name="connsiteY6" fmla="*/ 2113023 h 2748817"/>
                      <a:gd name="connsiteX7" fmla="*/ 1009645 w 1388114"/>
                      <a:gd name="connsiteY7" fmla="*/ 2415441 h 2748817"/>
                      <a:gd name="connsiteX8" fmla="*/ 1123944 w 1388114"/>
                      <a:gd name="connsiteY8" fmla="*/ 2748817 h 2748817"/>
                      <a:gd name="connsiteX9" fmla="*/ 414333 w 1388114"/>
                      <a:gd name="connsiteY9" fmla="*/ 2501167 h 2748817"/>
                      <a:gd name="connsiteX10" fmla="*/ 245269 w 1388114"/>
                      <a:gd name="connsiteY10" fmla="*/ 1896330 h 2748817"/>
                      <a:gd name="connsiteX11" fmla="*/ 0 w 1388114"/>
                      <a:gd name="connsiteY11" fmla="*/ 405667 h 2748817"/>
                      <a:gd name="connsiteX0" fmla="*/ 0 w 1388114"/>
                      <a:gd name="connsiteY0" fmla="*/ 405667 h 2748817"/>
                      <a:gd name="connsiteX1" fmla="*/ 1223962 w 1388114"/>
                      <a:gd name="connsiteY1" fmla="*/ 236598 h 2748817"/>
                      <a:gd name="connsiteX2" fmla="*/ 1300161 w 1388114"/>
                      <a:gd name="connsiteY2" fmla="*/ 448529 h 2748817"/>
                      <a:gd name="connsiteX3" fmla="*/ 1352549 w 1388114"/>
                      <a:gd name="connsiteY3" fmla="*/ 750948 h 2748817"/>
                      <a:gd name="connsiteX4" fmla="*/ 1207293 w 1388114"/>
                      <a:gd name="connsiteY4" fmla="*/ 1296255 h 2748817"/>
                      <a:gd name="connsiteX5" fmla="*/ 907253 w 1388114"/>
                      <a:gd name="connsiteY5" fmla="*/ 1446273 h 2748817"/>
                      <a:gd name="connsiteX6" fmla="*/ 952495 w 1388114"/>
                      <a:gd name="connsiteY6" fmla="*/ 2113023 h 2748817"/>
                      <a:gd name="connsiteX7" fmla="*/ 1009645 w 1388114"/>
                      <a:gd name="connsiteY7" fmla="*/ 2415441 h 2748817"/>
                      <a:gd name="connsiteX8" fmla="*/ 1123944 w 1388114"/>
                      <a:gd name="connsiteY8" fmla="*/ 2748817 h 2748817"/>
                      <a:gd name="connsiteX9" fmla="*/ 414333 w 1388114"/>
                      <a:gd name="connsiteY9" fmla="*/ 2501167 h 2748817"/>
                      <a:gd name="connsiteX10" fmla="*/ 245269 w 1388114"/>
                      <a:gd name="connsiteY10" fmla="*/ 1896330 h 2748817"/>
                      <a:gd name="connsiteX11" fmla="*/ 0 w 1388114"/>
                      <a:gd name="connsiteY11" fmla="*/ 405667 h 2748817"/>
                      <a:gd name="connsiteX0" fmla="*/ 0 w 1388114"/>
                      <a:gd name="connsiteY0" fmla="*/ 405667 h 2748817"/>
                      <a:gd name="connsiteX1" fmla="*/ 1223962 w 1388114"/>
                      <a:gd name="connsiteY1" fmla="*/ 236598 h 2748817"/>
                      <a:gd name="connsiteX2" fmla="*/ 1300161 w 1388114"/>
                      <a:gd name="connsiteY2" fmla="*/ 448529 h 2748817"/>
                      <a:gd name="connsiteX3" fmla="*/ 1352549 w 1388114"/>
                      <a:gd name="connsiteY3" fmla="*/ 750948 h 2748817"/>
                      <a:gd name="connsiteX4" fmla="*/ 1207293 w 1388114"/>
                      <a:gd name="connsiteY4" fmla="*/ 1296255 h 2748817"/>
                      <a:gd name="connsiteX5" fmla="*/ 907253 w 1388114"/>
                      <a:gd name="connsiteY5" fmla="*/ 1446273 h 2748817"/>
                      <a:gd name="connsiteX6" fmla="*/ 952495 w 1388114"/>
                      <a:gd name="connsiteY6" fmla="*/ 2113023 h 2748817"/>
                      <a:gd name="connsiteX7" fmla="*/ 1009645 w 1388114"/>
                      <a:gd name="connsiteY7" fmla="*/ 2415441 h 2748817"/>
                      <a:gd name="connsiteX8" fmla="*/ 1123944 w 1388114"/>
                      <a:gd name="connsiteY8" fmla="*/ 2748817 h 2748817"/>
                      <a:gd name="connsiteX9" fmla="*/ 728657 w 1388114"/>
                      <a:gd name="connsiteY9" fmla="*/ 2615466 h 2748817"/>
                      <a:gd name="connsiteX10" fmla="*/ 414333 w 1388114"/>
                      <a:gd name="connsiteY10" fmla="*/ 2501167 h 2748817"/>
                      <a:gd name="connsiteX11" fmla="*/ 245269 w 1388114"/>
                      <a:gd name="connsiteY11" fmla="*/ 1896330 h 2748817"/>
                      <a:gd name="connsiteX12" fmla="*/ 0 w 1388114"/>
                      <a:gd name="connsiteY12" fmla="*/ 405667 h 2748817"/>
                      <a:gd name="connsiteX0" fmla="*/ 0 w 1388114"/>
                      <a:gd name="connsiteY0" fmla="*/ 405667 h 2917885"/>
                      <a:gd name="connsiteX1" fmla="*/ 1223962 w 1388114"/>
                      <a:gd name="connsiteY1" fmla="*/ 236598 h 2917885"/>
                      <a:gd name="connsiteX2" fmla="*/ 1300161 w 1388114"/>
                      <a:gd name="connsiteY2" fmla="*/ 448529 h 2917885"/>
                      <a:gd name="connsiteX3" fmla="*/ 1352549 w 1388114"/>
                      <a:gd name="connsiteY3" fmla="*/ 750948 h 2917885"/>
                      <a:gd name="connsiteX4" fmla="*/ 1207293 w 1388114"/>
                      <a:gd name="connsiteY4" fmla="*/ 1296255 h 2917885"/>
                      <a:gd name="connsiteX5" fmla="*/ 907253 w 1388114"/>
                      <a:gd name="connsiteY5" fmla="*/ 1446273 h 2917885"/>
                      <a:gd name="connsiteX6" fmla="*/ 952495 w 1388114"/>
                      <a:gd name="connsiteY6" fmla="*/ 2113023 h 2917885"/>
                      <a:gd name="connsiteX7" fmla="*/ 1009645 w 1388114"/>
                      <a:gd name="connsiteY7" fmla="*/ 2415441 h 2917885"/>
                      <a:gd name="connsiteX8" fmla="*/ 1123944 w 1388114"/>
                      <a:gd name="connsiteY8" fmla="*/ 2748817 h 2917885"/>
                      <a:gd name="connsiteX9" fmla="*/ 595307 w 1388114"/>
                      <a:gd name="connsiteY9" fmla="*/ 2917885 h 2917885"/>
                      <a:gd name="connsiteX10" fmla="*/ 414333 w 1388114"/>
                      <a:gd name="connsiteY10" fmla="*/ 2501167 h 2917885"/>
                      <a:gd name="connsiteX11" fmla="*/ 245269 w 1388114"/>
                      <a:gd name="connsiteY11" fmla="*/ 1896330 h 2917885"/>
                      <a:gd name="connsiteX12" fmla="*/ 0 w 1388114"/>
                      <a:gd name="connsiteY12" fmla="*/ 405667 h 2917885"/>
                      <a:gd name="connsiteX0" fmla="*/ 0 w 1388114"/>
                      <a:gd name="connsiteY0" fmla="*/ 405667 h 2917885"/>
                      <a:gd name="connsiteX1" fmla="*/ 1223962 w 1388114"/>
                      <a:gd name="connsiteY1" fmla="*/ 236598 h 2917885"/>
                      <a:gd name="connsiteX2" fmla="*/ 1300161 w 1388114"/>
                      <a:gd name="connsiteY2" fmla="*/ 448529 h 2917885"/>
                      <a:gd name="connsiteX3" fmla="*/ 1352549 w 1388114"/>
                      <a:gd name="connsiteY3" fmla="*/ 750948 h 2917885"/>
                      <a:gd name="connsiteX4" fmla="*/ 1207293 w 1388114"/>
                      <a:gd name="connsiteY4" fmla="*/ 1296255 h 2917885"/>
                      <a:gd name="connsiteX5" fmla="*/ 907253 w 1388114"/>
                      <a:gd name="connsiteY5" fmla="*/ 1446273 h 2917885"/>
                      <a:gd name="connsiteX6" fmla="*/ 952495 w 1388114"/>
                      <a:gd name="connsiteY6" fmla="*/ 2113023 h 2917885"/>
                      <a:gd name="connsiteX7" fmla="*/ 1009645 w 1388114"/>
                      <a:gd name="connsiteY7" fmla="*/ 2415441 h 2917885"/>
                      <a:gd name="connsiteX8" fmla="*/ 1123944 w 1388114"/>
                      <a:gd name="connsiteY8" fmla="*/ 2748817 h 2917885"/>
                      <a:gd name="connsiteX9" fmla="*/ 595307 w 1388114"/>
                      <a:gd name="connsiteY9" fmla="*/ 2917885 h 2917885"/>
                      <a:gd name="connsiteX10" fmla="*/ 402426 w 1388114"/>
                      <a:gd name="connsiteY10" fmla="*/ 2503548 h 2917885"/>
                      <a:gd name="connsiteX11" fmla="*/ 245269 w 1388114"/>
                      <a:gd name="connsiteY11" fmla="*/ 1896330 h 2917885"/>
                      <a:gd name="connsiteX12" fmla="*/ 0 w 1388114"/>
                      <a:gd name="connsiteY12" fmla="*/ 405667 h 2917885"/>
                      <a:gd name="connsiteX0" fmla="*/ 0 w 1388114"/>
                      <a:gd name="connsiteY0" fmla="*/ 405667 h 2917885"/>
                      <a:gd name="connsiteX1" fmla="*/ 1223962 w 1388114"/>
                      <a:gd name="connsiteY1" fmla="*/ 236598 h 2917885"/>
                      <a:gd name="connsiteX2" fmla="*/ 1300161 w 1388114"/>
                      <a:gd name="connsiteY2" fmla="*/ 448529 h 2917885"/>
                      <a:gd name="connsiteX3" fmla="*/ 1352549 w 1388114"/>
                      <a:gd name="connsiteY3" fmla="*/ 750948 h 2917885"/>
                      <a:gd name="connsiteX4" fmla="*/ 1207293 w 1388114"/>
                      <a:gd name="connsiteY4" fmla="*/ 1296255 h 2917885"/>
                      <a:gd name="connsiteX5" fmla="*/ 907253 w 1388114"/>
                      <a:gd name="connsiteY5" fmla="*/ 1446273 h 2917885"/>
                      <a:gd name="connsiteX6" fmla="*/ 952495 w 1388114"/>
                      <a:gd name="connsiteY6" fmla="*/ 2113023 h 2917885"/>
                      <a:gd name="connsiteX7" fmla="*/ 1009645 w 1388114"/>
                      <a:gd name="connsiteY7" fmla="*/ 2415441 h 2917885"/>
                      <a:gd name="connsiteX8" fmla="*/ 1123944 w 1388114"/>
                      <a:gd name="connsiteY8" fmla="*/ 2748817 h 2917885"/>
                      <a:gd name="connsiteX9" fmla="*/ 595307 w 1388114"/>
                      <a:gd name="connsiteY9" fmla="*/ 2917885 h 2917885"/>
                      <a:gd name="connsiteX10" fmla="*/ 402426 w 1388114"/>
                      <a:gd name="connsiteY10" fmla="*/ 2503548 h 2917885"/>
                      <a:gd name="connsiteX11" fmla="*/ 245269 w 1388114"/>
                      <a:gd name="connsiteY11" fmla="*/ 1896330 h 2917885"/>
                      <a:gd name="connsiteX12" fmla="*/ 0 w 1388114"/>
                      <a:gd name="connsiteY12" fmla="*/ 405667 h 2917885"/>
                      <a:gd name="connsiteX0" fmla="*/ 0 w 1388114"/>
                      <a:gd name="connsiteY0" fmla="*/ 405667 h 2917885"/>
                      <a:gd name="connsiteX1" fmla="*/ 1223962 w 1388114"/>
                      <a:gd name="connsiteY1" fmla="*/ 236598 h 2917885"/>
                      <a:gd name="connsiteX2" fmla="*/ 1300161 w 1388114"/>
                      <a:gd name="connsiteY2" fmla="*/ 448529 h 2917885"/>
                      <a:gd name="connsiteX3" fmla="*/ 1352549 w 1388114"/>
                      <a:gd name="connsiteY3" fmla="*/ 750948 h 2917885"/>
                      <a:gd name="connsiteX4" fmla="*/ 1207293 w 1388114"/>
                      <a:gd name="connsiteY4" fmla="*/ 1296255 h 2917885"/>
                      <a:gd name="connsiteX5" fmla="*/ 907253 w 1388114"/>
                      <a:gd name="connsiteY5" fmla="*/ 1446273 h 2917885"/>
                      <a:gd name="connsiteX6" fmla="*/ 952495 w 1388114"/>
                      <a:gd name="connsiteY6" fmla="*/ 2113023 h 2917885"/>
                      <a:gd name="connsiteX7" fmla="*/ 1009645 w 1388114"/>
                      <a:gd name="connsiteY7" fmla="*/ 2415441 h 2917885"/>
                      <a:gd name="connsiteX8" fmla="*/ 1123944 w 1388114"/>
                      <a:gd name="connsiteY8" fmla="*/ 2748817 h 2917885"/>
                      <a:gd name="connsiteX9" fmla="*/ 595307 w 1388114"/>
                      <a:gd name="connsiteY9" fmla="*/ 2917885 h 2917885"/>
                      <a:gd name="connsiteX10" fmla="*/ 402426 w 1388114"/>
                      <a:gd name="connsiteY10" fmla="*/ 2503548 h 2917885"/>
                      <a:gd name="connsiteX11" fmla="*/ 245269 w 1388114"/>
                      <a:gd name="connsiteY11" fmla="*/ 1896330 h 2917885"/>
                      <a:gd name="connsiteX12" fmla="*/ 0 w 1388114"/>
                      <a:gd name="connsiteY12" fmla="*/ 405667 h 2917885"/>
                      <a:gd name="connsiteX0" fmla="*/ 0 w 1388114"/>
                      <a:gd name="connsiteY0" fmla="*/ 405667 h 2917885"/>
                      <a:gd name="connsiteX1" fmla="*/ 1223962 w 1388114"/>
                      <a:gd name="connsiteY1" fmla="*/ 236598 h 2917885"/>
                      <a:gd name="connsiteX2" fmla="*/ 1300161 w 1388114"/>
                      <a:gd name="connsiteY2" fmla="*/ 448529 h 2917885"/>
                      <a:gd name="connsiteX3" fmla="*/ 1352549 w 1388114"/>
                      <a:gd name="connsiteY3" fmla="*/ 750948 h 2917885"/>
                      <a:gd name="connsiteX4" fmla="*/ 1207293 w 1388114"/>
                      <a:gd name="connsiteY4" fmla="*/ 1296255 h 2917885"/>
                      <a:gd name="connsiteX5" fmla="*/ 907253 w 1388114"/>
                      <a:gd name="connsiteY5" fmla="*/ 1446273 h 2917885"/>
                      <a:gd name="connsiteX6" fmla="*/ 952495 w 1388114"/>
                      <a:gd name="connsiteY6" fmla="*/ 2113023 h 2917885"/>
                      <a:gd name="connsiteX7" fmla="*/ 1009645 w 1388114"/>
                      <a:gd name="connsiteY7" fmla="*/ 2415441 h 2917885"/>
                      <a:gd name="connsiteX8" fmla="*/ 1123944 w 1388114"/>
                      <a:gd name="connsiteY8" fmla="*/ 2748817 h 2917885"/>
                      <a:gd name="connsiteX9" fmla="*/ 828670 w 1388114"/>
                      <a:gd name="connsiteY9" fmla="*/ 2841685 h 2917885"/>
                      <a:gd name="connsiteX10" fmla="*/ 595307 w 1388114"/>
                      <a:gd name="connsiteY10" fmla="*/ 2917885 h 2917885"/>
                      <a:gd name="connsiteX11" fmla="*/ 402426 w 1388114"/>
                      <a:gd name="connsiteY11" fmla="*/ 2503548 h 2917885"/>
                      <a:gd name="connsiteX12" fmla="*/ 245269 w 1388114"/>
                      <a:gd name="connsiteY12" fmla="*/ 1896330 h 2917885"/>
                      <a:gd name="connsiteX13" fmla="*/ 0 w 1388114"/>
                      <a:gd name="connsiteY13" fmla="*/ 405667 h 2917885"/>
                      <a:gd name="connsiteX0" fmla="*/ 0 w 1414458"/>
                      <a:gd name="connsiteY0" fmla="*/ 405667 h 3227447"/>
                      <a:gd name="connsiteX1" fmla="*/ 1223962 w 1414458"/>
                      <a:gd name="connsiteY1" fmla="*/ 236598 h 3227447"/>
                      <a:gd name="connsiteX2" fmla="*/ 1300161 w 1414458"/>
                      <a:gd name="connsiteY2" fmla="*/ 448529 h 3227447"/>
                      <a:gd name="connsiteX3" fmla="*/ 1352549 w 1414458"/>
                      <a:gd name="connsiteY3" fmla="*/ 750948 h 3227447"/>
                      <a:gd name="connsiteX4" fmla="*/ 1207293 w 1414458"/>
                      <a:gd name="connsiteY4" fmla="*/ 1296255 h 3227447"/>
                      <a:gd name="connsiteX5" fmla="*/ 907253 w 1414458"/>
                      <a:gd name="connsiteY5" fmla="*/ 1446273 h 3227447"/>
                      <a:gd name="connsiteX6" fmla="*/ 952495 w 1414458"/>
                      <a:gd name="connsiteY6" fmla="*/ 2113023 h 3227447"/>
                      <a:gd name="connsiteX7" fmla="*/ 1009645 w 1414458"/>
                      <a:gd name="connsiteY7" fmla="*/ 2415441 h 3227447"/>
                      <a:gd name="connsiteX8" fmla="*/ 1123944 w 1414458"/>
                      <a:gd name="connsiteY8" fmla="*/ 2748817 h 3227447"/>
                      <a:gd name="connsiteX9" fmla="*/ 1414458 w 1414458"/>
                      <a:gd name="connsiteY9" fmla="*/ 3227447 h 3227447"/>
                      <a:gd name="connsiteX10" fmla="*/ 595307 w 1414458"/>
                      <a:gd name="connsiteY10" fmla="*/ 2917885 h 3227447"/>
                      <a:gd name="connsiteX11" fmla="*/ 402426 w 1414458"/>
                      <a:gd name="connsiteY11" fmla="*/ 2503548 h 3227447"/>
                      <a:gd name="connsiteX12" fmla="*/ 245269 w 1414458"/>
                      <a:gd name="connsiteY12" fmla="*/ 1896330 h 3227447"/>
                      <a:gd name="connsiteX13" fmla="*/ 0 w 1414458"/>
                      <a:gd name="connsiteY13" fmla="*/ 405667 h 3227447"/>
                      <a:gd name="connsiteX0" fmla="*/ 0 w 1447795"/>
                      <a:gd name="connsiteY0" fmla="*/ 405667 h 3220304"/>
                      <a:gd name="connsiteX1" fmla="*/ 1223962 w 1447795"/>
                      <a:gd name="connsiteY1" fmla="*/ 236598 h 3220304"/>
                      <a:gd name="connsiteX2" fmla="*/ 1300161 w 1447795"/>
                      <a:gd name="connsiteY2" fmla="*/ 448529 h 3220304"/>
                      <a:gd name="connsiteX3" fmla="*/ 1352549 w 1447795"/>
                      <a:gd name="connsiteY3" fmla="*/ 750948 h 3220304"/>
                      <a:gd name="connsiteX4" fmla="*/ 1207293 w 1447795"/>
                      <a:gd name="connsiteY4" fmla="*/ 1296255 h 3220304"/>
                      <a:gd name="connsiteX5" fmla="*/ 907253 w 1447795"/>
                      <a:gd name="connsiteY5" fmla="*/ 1446273 h 3220304"/>
                      <a:gd name="connsiteX6" fmla="*/ 952495 w 1447795"/>
                      <a:gd name="connsiteY6" fmla="*/ 2113023 h 3220304"/>
                      <a:gd name="connsiteX7" fmla="*/ 1009645 w 1447795"/>
                      <a:gd name="connsiteY7" fmla="*/ 2415441 h 3220304"/>
                      <a:gd name="connsiteX8" fmla="*/ 1123944 w 1447795"/>
                      <a:gd name="connsiteY8" fmla="*/ 2748817 h 3220304"/>
                      <a:gd name="connsiteX9" fmla="*/ 1447795 w 1447795"/>
                      <a:gd name="connsiteY9" fmla="*/ 3220304 h 3220304"/>
                      <a:gd name="connsiteX10" fmla="*/ 595307 w 1447795"/>
                      <a:gd name="connsiteY10" fmla="*/ 2917885 h 3220304"/>
                      <a:gd name="connsiteX11" fmla="*/ 402426 w 1447795"/>
                      <a:gd name="connsiteY11" fmla="*/ 2503548 h 3220304"/>
                      <a:gd name="connsiteX12" fmla="*/ 245269 w 1447795"/>
                      <a:gd name="connsiteY12" fmla="*/ 1896330 h 3220304"/>
                      <a:gd name="connsiteX13" fmla="*/ 0 w 1447795"/>
                      <a:gd name="connsiteY13" fmla="*/ 405667 h 3220304"/>
                      <a:gd name="connsiteX0" fmla="*/ 0 w 1447795"/>
                      <a:gd name="connsiteY0" fmla="*/ 405667 h 3220304"/>
                      <a:gd name="connsiteX1" fmla="*/ 1223962 w 1447795"/>
                      <a:gd name="connsiteY1" fmla="*/ 236598 h 3220304"/>
                      <a:gd name="connsiteX2" fmla="*/ 1300161 w 1447795"/>
                      <a:gd name="connsiteY2" fmla="*/ 448529 h 3220304"/>
                      <a:gd name="connsiteX3" fmla="*/ 1352549 w 1447795"/>
                      <a:gd name="connsiteY3" fmla="*/ 750948 h 3220304"/>
                      <a:gd name="connsiteX4" fmla="*/ 1207293 w 1447795"/>
                      <a:gd name="connsiteY4" fmla="*/ 1296255 h 3220304"/>
                      <a:gd name="connsiteX5" fmla="*/ 907253 w 1447795"/>
                      <a:gd name="connsiteY5" fmla="*/ 1446273 h 3220304"/>
                      <a:gd name="connsiteX6" fmla="*/ 952495 w 1447795"/>
                      <a:gd name="connsiteY6" fmla="*/ 2113023 h 3220304"/>
                      <a:gd name="connsiteX7" fmla="*/ 1009645 w 1447795"/>
                      <a:gd name="connsiteY7" fmla="*/ 2415441 h 3220304"/>
                      <a:gd name="connsiteX8" fmla="*/ 1123944 w 1447795"/>
                      <a:gd name="connsiteY8" fmla="*/ 2748817 h 3220304"/>
                      <a:gd name="connsiteX9" fmla="*/ 1447795 w 1447795"/>
                      <a:gd name="connsiteY9" fmla="*/ 3220304 h 3220304"/>
                      <a:gd name="connsiteX10" fmla="*/ 595307 w 1447795"/>
                      <a:gd name="connsiteY10" fmla="*/ 2917885 h 3220304"/>
                      <a:gd name="connsiteX11" fmla="*/ 402426 w 1447795"/>
                      <a:gd name="connsiteY11" fmla="*/ 2503548 h 3220304"/>
                      <a:gd name="connsiteX12" fmla="*/ 245269 w 1447795"/>
                      <a:gd name="connsiteY12" fmla="*/ 1896330 h 3220304"/>
                      <a:gd name="connsiteX13" fmla="*/ 0 w 1447795"/>
                      <a:gd name="connsiteY13" fmla="*/ 405667 h 3220304"/>
                      <a:gd name="connsiteX0" fmla="*/ 0 w 1447795"/>
                      <a:gd name="connsiteY0" fmla="*/ 405667 h 3220304"/>
                      <a:gd name="connsiteX1" fmla="*/ 1223962 w 1447795"/>
                      <a:gd name="connsiteY1" fmla="*/ 236598 h 3220304"/>
                      <a:gd name="connsiteX2" fmla="*/ 1300161 w 1447795"/>
                      <a:gd name="connsiteY2" fmla="*/ 448529 h 3220304"/>
                      <a:gd name="connsiteX3" fmla="*/ 1352549 w 1447795"/>
                      <a:gd name="connsiteY3" fmla="*/ 750948 h 3220304"/>
                      <a:gd name="connsiteX4" fmla="*/ 1207293 w 1447795"/>
                      <a:gd name="connsiteY4" fmla="*/ 1296255 h 3220304"/>
                      <a:gd name="connsiteX5" fmla="*/ 907253 w 1447795"/>
                      <a:gd name="connsiteY5" fmla="*/ 1446273 h 3220304"/>
                      <a:gd name="connsiteX6" fmla="*/ 952495 w 1447795"/>
                      <a:gd name="connsiteY6" fmla="*/ 2113023 h 3220304"/>
                      <a:gd name="connsiteX7" fmla="*/ 1009645 w 1447795"/>
                      <a:gd name="connsiteY7" fmla="*/ 2415441 h 3220304"/>
                      <a:gd name="connsiteX8" fmla="*/ 1123944 w 1447795"/>
                      <a:gd name="connsiteY8" fmla="*/ 2748817 h 3220304"/>
                      <a:gd name="connsiteX9" fmla="*/ 1447795 w 1447795"/>
                      <a:gd name="connsiteY9" fmla="*/ 3220304 h 3220304"/>
                      <a:gd name="connsiteX10" fmla="*/ 595307 w 1447795"/>
                      <a:gd name="connsiteY10" fmla="*/ 2917885 h 3220304"/>
                      <a:gd name="connsiteX11" fmla="*/ 402426 w 1447795"/>
                      <a:gd name="connsiteY11" fmla="*/ 2503548 h 3220304"/>
                      <a:gd name="connsiteX12" fmla="*/ 245269 w 1447795"/>
                      <a:gd name="connsiteY12" fmla="*/ 1896330 h 3220304"/>
                      <a:gd name="connsiteX13" fmla="*/ 0 w 1447795"/>
                      <a:gd name="connsiteY13" fmla="*/ 405667 h 3220304"/>
                      <a:gd name="connsiteX0" fmla="*/ 0 w 1440652"/>
                      <a:gd name="connsiteY0" fmla="*/ 405667 h 3225066"/>
                      <a:gd name="connsiteX1" fmla="*/ 1223962 w 1440652"/>
                      <a:gd name="connsiteY1" fmla="*/ 236598 h 3225066"/>
                      <a:gd name="connsiteX2" fmla="*/ 1300161 w 1440652"/>
                      <a:gd name="connsiteY2" fmla="*/ 448529 h 3225066"/>
                      <a:gd name="connsiteX3" fmla="*/ 1352549 w 1440652"/>
                      <a:gd name="connsiteY3" fmla="*/ 750948 h 3225066"/>
                      <a:gd name="connsiteX4" fmla="*/ 1207293 w 1440652"/>
                      <a:gd name="connsiteY4" fmla="*/ 1296255 h 3225066"/>
                      <a:gd name="connsiteX5" fmla="*/ 907253 w 1440652"/>
                      <a:gd name="connsiteY5" fmla="*/ 1446273 h 3225066"/>
                      <a:gd name="connsiteX6" fmla="*/ 952495 w 1440652"/>
                      <a:gd name="connsiteY6" fmla="*/ 2113023 h 3225066"/>
                      <a:gd name="connsiteX7" fmla="*/ 1009645 w 1440652"/>
                      <a:gd name="connsiteY7" fmla="*/ 2415441 h 3225066"/>
                      <a:gd name="connsiteX8" fmla="*/ 1123944 w 1440652"/>
                      <a:gd name="connsiteY8" fmla="*/ 2748817 h 3225066"/>
                      <a:gd name="connsiteX9" fmla="*/ 1440652 w 1440652"/>
                      <a:gd name="connsiteY9" fmla="*/ 3225066 h 3225066"/>
                      <a:gd name="connsiteX10" fmla="*/ 595307 w 1440652"/>
                      <a:gd name="connsiteY10" fmla="*/ 2917885 h 3225066"/>
                      <a:gd name="connsiteX11" fmla="*/ 402426 w 1440652"/>
                      <a:gd name="connsiteY11" fmla="*/ 2503548 h 3225066"/>
                      <a:gd name="connsiteX12" fmla="*/ 245269 w 1440652"/>
                      <a:gd name="connsiteY12" fmla="*/ 1896330 h 3225066"/>
                      <a:gd name="connsiteX13" fmla="*/ 0 w 1440652"/>
                      <a:gd name="connsiteY13" fmla="*/ 405667 h 3225066"/>
                      <a:gd name="connsiteX0" fmla="*/ 0 w 1440652"/>
                      <a:gd name="connsiteY0" fmla="*/ 405667 h 3225066"/>
                      <a:gd name="connsiteX1" fmla="*/ 1223962 w 1440652"/>
                      <a:gd name="connsiteY1" fmla="*/ 236598 h 3225066"/>
                      <a:gd name="connsiteX2" fmla="*/ 1300161 w 1440652"/>
                      <a:gd name="connsiteY2" fmla="*/ 448529 h 3225066"/>
                      <a:gd name="connsiteX3" fmla="*/ 1352549 w 1440652"/>
                      <a:gd name="connsiteY3" fmla="*/ 750948 h 3225066"/>
                      <a:gd name="connsiteX4" fmla="*/ 1207293 w 1440652"/>
                      <a:gd name="connsiteY4" fmla="*/ 1296255 h 3225066"/>
                      <a:gd name="connsiteX5" fmla="*/ 907253 w 1440652"/>
                      <a:gd name="connsiteY5" fmla="*/ 1446273 h 3225066"/>
                      <a:gd name="connsiteX6" fmla="*/ 952495 w 1440652"/>
                      <a:gd name="connsiteY6" fmla="*/ 2113023 h 3225066"/>
                      <a:gd name="connsiteX7" fmla="*/ 1009645 w 1440652"/>
                      <a:gd name="connsiteY7" fmla="*/ 2415441 h 3225066"/>
                      <a:gd name="connsiteX8" fmla="*/ 1123944 w 1440652"/>
                      <a:gd name="connsiteY8" fmla="*/ 2748817 h 3225066"/>
                      <a:gd name="connsiteX9" fmla="*/ 1440652 w 1440652"/>
                      <a:gd name="connsiteY9" fmla="*/ 3225066 h 3225066"/>
                      <a:gd name="connsiteX10" fmla="*/ 595307 w 1440652"/>
                      <a:gd name="connsiteY10" fmla="*/ 2917885 h 3225066"/>
                      <a:gd name="connsiteX11" fmla="*/ 402426 w 1440652"/>
                      <a:gd name="connsiteY11" fmla="*/ 2503548 h 3225066"/>
                      <a:gd name="connsiteX12" fmla="*/ 245269 w 1440652"/>
                      <a:gd name="connsiteY12" fmla="*/ 1896330 h 3225066"/>
                      <a:gd name="connsiteX13" fmla="*/ 0 w 1440652"/>
                      <a:gd name="connsiteY13" fmla="*/ 405667 h 3225066"/>
                      <a:gd name="connsiteX0" fmla="*/ 0 w 1440652"/>
                      <a:gd name="connsiteY0" fmla="*/ 405667 h 3225066"/>
                      <a:gd name="connsiteX1" fmla="*/ 1223962 w 1440652"/>
                      <a:gd name="connsiteY1" fmla="*/ 236598 h 3225066"/>
                      <a:gd name="connsiteX2" fmla="*/ 1300161 w 1440652"/>
                      <a:gd name="connsiteY2" fmla="*/ 448529 h 3225066"/>
                      <a:gd name="connsiteX3" fmla="*/ 1352549 w 1440652"/>
                      <a:gd name="connsiteY3" fmla="*/ 750948 h 3225066"/>
                      <a:gd name="connsiteX4" fmla="*/ 1207293 w 1440652"/>
                      <a:gd name="connsiteY4" fmla="*/ 1296255 h 3225066"/>
                      <a:gd name="connsiteX5" fmla="*/ 907253 w 1440652"/>
                      <a:gd name="connsiteY5" fmla="*/ 1446273 h 3225066"/>
                      <a:gd name="connsiteX6" fmla="*/ 952495 w 1440652"/>
                      <a:gd name="connsiteY6" fmla="*/ 2113023 h 3225066"/>
                      <a:gd name="connsiteX7" fmla="*/ 1009645 w 1440652"/>
                      <a:gd name="connsiteY7" fmla="*/ 2415441 h 3225066"/>
                      <a:gd name="connsiteX8" fmla="*/ 1123944 w 1440652"/>
                      <a:gd name="connsiteY8" fmla="*/ 2748817 h 3225066"/>
                      <a:gd name="connsiteX9" fmla="*/ 1440652 w 1440652"/>
                      <a:gd name="connsiteY9" fmla="*/ 3225066 h 3225066"/>
                      <a:gd name="connsiteX10" fmla="*/ 595307 w 1440652"/>
                      <a:gd name="connsiteY10" fmla="*/ 2917885 h 3225066"/>
                      <a:gd name="connsiteX11" fmla="*/ 402426 w 1440652"/>
                      <a:gd name="connsiteY11" fmla="*/ 2503548 h 3225066"/>
                      <a:gd name="connsiteX12" fmla="*/ 245269 w 1440652"/>
                      <a:gd name="connsiteY12" fmla="*/ 1896330 h 3225066"/>
                      <a:gd name="connsiteX13" fmla="*/ 0 w 1440652"/>
                      <a:gd name="connsiteY13" fmla="*/ 405667 h 3225066"/>
                      <a:gd name="connsiteX0" fmla="*/ 0 w 1440652"/>
                      <a:gd name="connsiteY0" fmla="*/ 405667 h 3225066"/>
                      <a:gd name="connsiteX1" fmla="*/ 1223962 w 1440652"/>
                      <a:gd name="connsiteY1" fmla="*/ 236598 h 3225066"/>
                      <a:gd name="connsiteX2" fmla="*/ 1300161 w 1440652"/>
                      <a:gd name="connsiteY2" fmla="*/ 448529 h 3225066"/>
                      <a:gd name="connsiteX3" fmla="*/ 1352549 w 1440652"/>
                      <a:gd name="connsiteY3" fmla="*/ 750948 h 3225066"/>
                      <a:gd name="connsiteX4" fmla="*/ 1207293 w 1440652"/>
                      <a:gd name="connsiteY4" fmla="*/ 1296255 h 3225066"/>
                      <a:gd name="connsiteX5" fmla="*/ 907253 w 1440652"/>
                      <a:gd name="connsiteY5" fmla="*/ 1446273 h 3225066"/>
                      <a:gd name="connsiteX6" fmla="*/ 952495 w 1440652"/>
                      <a:gd name="connsiteY6" fmla="*/ 2113023 h 3225066"/>
                      <a:gd name="connsiteX7" fmla="*/ 1009645 w 1440652"/>
                      <a:gd name="connsiteY7" fmla="*/ 2415441 h 3225066"/>
                      <a:gd name="connsiteX8" fmla="*/ 1123944 w 1440652"/>
                      <a:gd name="connsiteY8" fmla="*/ 2748817 h 3225066"/>
                      <a:gd name="connsiteX9" fmla="*/ 1440652 w 1440652"/>
                      <a:gd name="connsiteY9" fmla="*/ 3225066 h 3225066"/>
                      <a:gd name="connsiteX10" fmla="*/ 595307 w 1440652"/>
                      <a:gd name="connsiteY10" fmla="*/ 2917885 h 3225066"/>
                      <a:gd name="connsiteX11" fmla="*/ 402426 w 1440652"/>
                      <a:gd name="connsiteY11" fmla="*/ 2503548 h 3225066"/>
                      <a:gd name="connsiteX12" fmla="*/ 245269 w 1440652"/>
                      <a:gd name="connsiteY12" fmla="*/ 1896330 h 3225066"/>
                      <a:gd name="connsiteX13" fmla="*/ 0 w 1440652"/>
                      <a:gd name="connsiteY13" fmla="*/ 405667 h 3225066"/>
                      <a:gd name="connsiteX0" fmla="*/ 0 w 1440652"/>
                      <a:gd name="connsiteY0" fmla="*/ 405667 h 3225066"/>
                      <a:gd name="connsiteX1" fmla="*/ 1223962 w 1440652"/>
                      <a:gd name="connsiteY1" fmla="*/ 236598 h 3225066"/>
                      <a:gd name="connsiteX2" fmla="*/ 1300161 w 1440652"/>
                      <a:gd name="connsiteY2" fmla="*/ 448529 h 3225066"/>
                      <a:gd name="connsiteX3" fmla="*/ 1352549 w 1440652"/>
                      <a:gd name="connsiteY3" fmla="*/ 750948 h 3225066"/>
                      <a:gd name="connsiteX4" fmla="*/ 1207293 w 1440652"/>
                      <a:gd name="connsiteY4" fmla="*/ 1296255 h 3225066"/>
                      <a:gd name="connsiteX5" fmla="*/ 907253 w 1440652"/>
                      <a:gd name="connsiteY5" fmla="*/ 1446273 h 3225066"/>
                      <a:gd name="connsiteX6" fmla="*/ 952495 w 1440652"/>
                      <a:gd name="connsiteY6" fmla="*/ 2113023 h 3225066"/>
                      <a:gd name="connsiteX7" fmla="*/ 1009645 w 1440652"/>
                      <a:gd name="connsiteY7" fmla="*/ 2415441 h 3225066"/>
                      <a:gd name="connsiteX8" fmla="*/ 1123944 w 1440652"/>
                      <a:gd name="connsiteY8" fmla="*/ 2748817 h 3225066"/>
                      <a:gd name="connsiteX9" fmla="*/ 1440652 w 1440652"/>
                      <a:gd name="connsiteY9" fmla="*/ 3225066 h 3225066"/>
                      <a:gd name="connsiteX10" fmla="*/ 595307 w 1440652"/>
                      <a:gd name="connsiteY10" fmla="*/ 2917885 h 3225066"/>
                      <a:gd name="connsiteX11" fmla="*/ 402426 w 1440652"/>
                      <a:gd name="connsiteY11" fmla="*/ 2503548 h 3225066"/>
                      <a:gd name="connsiteX12" fmla="*/ 245269 w 1440652"/>
                      <a:gd name="connsiteY12" fmla="*/ 1896330 h 3225066"/>
                      <a:gd name="connsiteX13" fmla="*/ 0 w 1440652"/>
                      <a:gd name="connsiteY13" fmla="*/ 405667 h 3225066"/>
                      <a:gd name="connsiteX0" fmla="*/ 0 w 1440652"/>
                      <a:gd name="connsiteY0" fmla="*/ 405667 h 3225066"/>
                      <a:gd name="connsiteX1" fmla="*/ 1223962 w 1440652"/>
                      <a:gd name="connsiteY1" fmla="*/ 236598 h 3225066"/>
                      <a:gd name="connsiteX2" fmla="*/ 1300161 w 1440652"/>
                      <a:gd name="connsiteY2" fmla="*/ 448529 h 3225066"/>
                      <a:gd name="connsiteX3" fmla="*/ 1352549 w 1440652"/>
                      <a:gd name="connsiteY3" fmla="*/ 750948 h 3225066"/>
                      <a:gd name="connsiteX4" fmla="*/ 1207293 w 1440652"/>
                      <a:gd name="connsiteY4" fmla="*/ 1296255 h 3225066"/>
                      <a:gd name="connsiteX5" fmla="*/ 907253 w 1440652"/>
                      <a:gd name="connsiteY5" fmla="*/ 1446273 h 3225066"/>
                      <a:gd name="connsiteX6" fmla="*/ 952495 w 1440652"/>
                      <a:gd name="connsiteY6" fmla="*/ 2113023 h 3225066"/>
                      <a:gd name="connsiteX7" fmla="*/ 1009645 w 1440652"/>
                      <a:gd name="connsiteY7" fmla="*/ 2415441 h 3225066"/>
                      <a:gd name="connsiteX8" fmla="*/ 1123944 w 1440652"/>
                      <a:gd name="connsiteY8" fmla="*/ 2748817 h 3225066"/>
                      <a:gd name="connsiteX9" fmla="*/ 1440652 w 1440652"/>
                      <a:gd name="connsiteY9" fmla="*/ 3225066 h 3225066"/>
                      <a:gd name="connsiteX10" fmla="*/ 914395 w 1440652"/>
                      <a:gd name="connsiteY10" fmla="*/ 3027423 h 3225066"/>
                      <a:gd name="connsiteX11" fmla="*/ 595307 w 1440652"/>
                      <a:gd name="connsiteY11" fmla="*/ 2917885 h 3225066"/>
                      <a:gd name="connsiteX12" fmla="*/ 402426 w 1440652"/>
                      <a:gd name="connsiteY12" fmla="*/ 2503548 h 3225066"/>
                      <a:gd name="connsiteX13" fmla="*/ 245269 w 1440652"/>
                      <a:gd name="connsiteY13" fmla="*/ 1896330 h 3225066"/>
                      <a:gd name="connsiteX14" fmla="*/ 0 w 1440652"/>
                      <a:gd name="connsiteY14" fmla="*/ 405667 h 3225066"/>
                      <a:gd name="connsiteX0" fmla="*/ 0 w 1440652"/>
                      <a:gd name="connsiteY0" fmla="*/ 405667 h 3225066"/>
                      <a:gd name="connsiteX1" fmla="*/ 1223962 w 1440652"/>
                      <a:gd name="connsiteY1" fmla="*/ 236598 h 3225066"/>
                      <a:gd name="connsiteX2" fmla="*/ 1300161 w 1440652"/>
                      <a:gd name="connsiteY2" fmla="*/ 448529 h 3225066"/>
                      <a:gd name="connsiteX3" fmla="*/ 1352549 w 1440652"/>
                      <a:gd name="connsiteY3" fmla="*/ 750948 h 3225066"/>
                      <a:gd name="connsiteX4" fmla="*/ 1207293 w 1440652"/>
                      <a:gd name="connsiteY4" fmla="*/ 1296255 h 3225066"/>
                      <a:gd name="connsiteX5" fmla="*/ 907253 w 1440652"/>
                      <a:gd name="connsiteY5" fmla="*/ 1446273 h 3225066"/>
                      <a:gd name="connsiteX6" fmla="*/ 952495 w 1440652"/>
                      <a:gd name="connsiteY6" fmla="*/ 2113023 h 3225066"/>
                      <a:gd name="connsiteX7" fmla="*/ 1009645 w 1440652"/>
                      <a:gd name="connsiteY7" fmla="*/ 2415441 h 3225066"/>
                      <a:gd name="connsiteX8" fmla="*/ 1123944 w 1440652"/>
                      <a:gd name="connsiteY8" fmla="*/ 2748817 h 3225066"/>
                      <a:gd name="connsiteX9" fmla="*/ 1440652 w 1440652"/>
                      <a:gd name="connsiteY9" fmla="*/ 3225066 h 3225066"/>
                      <a:gd name="connsiteX10" fmla="*/ 631026 w 1440652"/>
                      <a:gd name="connsiteY10" fmla="*/ 3132198 h 3225066"/>
                      <a:gd name="connsiteX11" fmla="*/ 595307 w 1440652"/>
                      <a:gd name="connsiteY11" fmla="*/ 2917885 h 3225066"/>
                      <a:gd name="connsiteX12" fmla="*/ 402426 w 1440652"/>
                      <a:gd name="connsiteY12" fmla="*/ 2503548 h 3225066"/>
                      <a:gd name="connsiteX13" fmla="*/ 245269 w 1440652"/>
                      <a:gd name="connsiteY13" fmla="*/ 1896330 h 3225066"/>
                      <a:gd name="connsiteX14" fmla="*/ 0 w 1440652"/>
                      <a:gd name="connsiteY14" fmla="*/ 405667 h 3225066"/>
                      <a:gd name="connsiteX0" fmla="*/ 0 w 1440652"/>
                      <a:gd name="connsiteY0" fmla="*/ 405667 h 3225066"/>
                      <a:gd name="connsiteX1" fmla="*/ 1223962 w 1440652"/>
                      <a:gd name="connsiteY1" fmla="*/ 236598 h 3225066"/>
                      <a:gd name="connsiteX2" fmla="*/ 1300161 w 1440652"/>
                      <a:gd name="connsiteY2" fmla="*/ 448529 h 3225066"/>
                      <a:gd name="connsiteX3" fmla="*/ 1352549 w 1440652"/>
                      <a:gd name="connsiteY3" fmla="*/ 750948 h 3225066"/>
                      <a:gd name="connsiteX4" fmla="*/ 1207293 w 1440652"/>
                      <a:gd name="connsiteY4" fmla="*/ 1296255 h 3225066"/>
                      <a:gd name="connsiteX5" fmla="*/ 907253 w 1440652"/>
                      <a:gd name="connsiteY5" fmla="*/ 1446273 h 3225066"/>
                      <a:gd name="connsiteX6" fmla="*/ 952495 w 1440652"/>
                      <a:gd name="connsiteY6" fmla="*/ 2113023 h 3225066"/>
                      <a:gd name="connsiteX7" fmla="*/ 1009645 w 1440652"/>
                      <a:gd name="connsiteY7" fmla="*/ 2415441 h 3225066"/>
                      <a:gd name="connsiteX8" fmla="*/ 1123944 w 1440652"/>
                      <a:gd name="connsiteY8" fmla="*/ 2748817 h 3225066"/>
                      <a:gd name="connsiteX9" fmla="*/ 1440652 w 1440652"/>
                      <a:gd name="connsiteY9" fmla="*/ 3225066 h 3225066"/>
                      <a:gd name="connsiteX10" fmla="*/ 631026 w 1440652"/>
                      <a:gd name="connsiteY10" fmla="*/ 3132198 h 3225066"/>
                      <a:gd name="connsiteX11" fmla="*/ 595307 w 1440652"/>
                      <a:gd name="connsiteY11" fmla="*/ 2917885 h 3225066"/>
                      <a:gd name="connsiteX12" fmla="*/ 402426 w 1440652"/>
                      <a:gd name="connsiteY12" fmla="*/ 2503548 h 3225066"/>
                      <a:gd name="connsiteX13" fmla="*/ 245269 w 1440652"/>
                      <a:gd name="connsiteY13" fmla="*/ 1896330 h 3225066"/>
                      <a:gd name="connsiteX14" fmla="*/ 0 w 1440652"/>
                      <a:gd name="connsiteY14" fmla="*/ 405667 h 3225066"/>
                      <a:gd name="connsiteX0" fmla="*/ 0 w 1440652"/>
                      <a:gd name="connsiteY0" fmla="*/ 405667 h 3225066"/>
                      <a:gd name="connsiteX1" fmla="*/ 1223962 w 1440652"/>
                      <a:gd name="connsiteY1" fmla="*/ 236598 h 3225066"/>
                      <a:gd name="connsiteX2" fmla="*/ 1300161 w 1440652"/>
                      <a:gd name="connsiteY2" fmla="*/ 448529 h 3225066"/>
                      <a:gd name="connsiteX3" fmla="*/ 1352549 w 1440652"/>
                      <a:gd name="connsiteY3" fmla="*/ 750948 h 3225066"/>
                      <a:gd name="connsiteX4" fmla="*/ 1207293 w 1440652"/>
                      <a:gd name="connsiteY4" fmla="*/ 1296255 h 3225066"/>
                      <a:gd name="connsiteX5" fmla="*/ 907253 w 1440652"/>
                      <a:gd name="connsiteY5" fmla="*/ 1446273 h 3225066"/>
                      <a:gd name="connsiteX6" fmla="*/ 952495 w 1440652"/>
                      <a:gd name="connsiteY6" fmla="*/ 2113023 h 3225066"/>
                      <a:gd name="connsiteX7" fmla="*/ 1009645 w 1440652"/>
                      <a:gd name="connsiteY7" fmla="*/ 2415441 h 3225066"/>
                      <a:gd name="connsiteX8" fmla="*/ 1123944 w 1440652"/>
                      <a:gd name="connsiteY8" fmla="*/ 2748817 h 3225066"/>
                      <a:gd name="connsiteX9" fmla="*/ 1440652 w 1440652"/>
                      <a:gd name="connsiteY9" fmla="*/ 3225066 h 3225066"/>
                      <a:gd name="connsiteX10" fmla="*/ 912014 w 1440652"/>
                      <a:gd name="connsiteY10" fmla="*/ 3163154 h 3225066"/>
                      <a:gd name="connsiteX11" fmla="*/ 631026 w 1440652"/>
                      <a:gd name="connsiteY11" fmla="*/ 3132198 h 3225066"/>
                      <a:gd name="connsiteX12" fmla="*/ 595307 w 1440652"/>
                      <a:gd name="connsiteY12" fmla="*/ 2917885 h 3225066"/>
                      <a:gd name="connsiteX13" fmla="*/ 402426 w 1440652"/>
                      <a:gd name="connsiteY13" fmla="*/ 2503548 h 3225066"/>
                      <a:gd name="connsiteX14" fmla="*/ 245269 w 1440652"/>
                      <a:gd name="connsiteY14" fmla="*/ 1896330 h 3225066"/>
                      <a:gd name="connsiteX15" fmla="*/ 0 w 1440652"/>
                      <a:gd name="connsiteY15" fmla="*/ 405667 h 3225066"/>
                      <a:gd name="connsiteX0" fmla="*/ 0 w 1440652"/>
                      <a:gd name="connsiteY0" fmla="*/ 405667 h 3717985"/>
                      <a:gd name="connsiteX1" fmla="*/ 1223962 w 1440652"/>
                      <a:gd name="connsiteY1" fmla="*/ 236598 h 3717985"/>
                      <a:gd name="connsiteX2" fmla="*/ 1300161 w 1440652"/>
                      <a:gd name="connsiteY2" fmla="*/ 448529 h 3717985"/>
                      <a:gd name="connsiteX3" fmla="*/ 1352549 w 1440652"/>
                      <a:gd name="connsiteY3" fmla="*/ 750948 h 3717985"/>
                      <a:gd name="connsiteX4" fmla="*/ 1207293 w 1440652"/>
                      <a:gd name="connsiteY4" fmla="*/ 1296255 h 3717985"/>
                      <a:gd name="connsiteX5" fmla="*/ 907253 w 1440652"/>
                      <a:gd name="connsiteY5" fmla="*/ 1446273 h 3717985"/>
                      <a:gd name="connsiteX6" fmla="*/ 952495 w 1440652"/>
                      <a:gd name="connsiteY6" fmla="*/ 2113023 h 3717985"/>
                      <a:gd name="connsiteX7" fmla="*/ 1009645 w 1440652"/>
                      <a:gd name="connsiteY7" fmla="*/ 2415441 h 3717985"/>
                      <a:gd name="connsiteX8" fmla="*/ 1123944 w 1440652"/>
                      <a:gd name="connsiteY8" fmla="*/ 2748817 h 3717985"/>
                      <a:gd name="connsiteX9" fmla="*/ 1440652 w 1440652"/>
                      <a:gd name="connsiteY9" fmla="*/ 3225066 h 3717985"/>
                      <a:gd name="connsiteX10" fmla="*/ 1076320 w 1440652"/>
                      <a:gd name="connsiteY10" fmla="*/ 3717985 h 3717985"/>
                      <a:gd name="connsiteX11" fmla="*/ 631026 w 1440652"/>
                      <a:gd name="connsiteY11" fmla="*/ 3132198 h 3717985"/>
                      <a:gd name="connsiteX12" fmla="*/ 595307 w 1440652"/>
                      <a:gd name="connsiteY12" fmla="*/ 2917885 h 3717985"/>
                      <a:gd name="connsiteX13" fmla="*/ 402426 w 1440652"/>
                      <a:gd name="connsiteY13" fmla="*/ 2503548 h 3717985"/>
                      <a:gd name="connsiteX14" fmla="*/ 245269 w 1440652"/>
                      <a:gd name="connsiteY14" fmla="*/ 1896330 h 3717985"/>
                      <a:gd name="connsiteX15" fmla="*/ 0 w 1440652"/>
                      <a:gd name="connsiteY15" fmla="*/ 405667 h 3717985"/>
                      <a:gd name="connsiteX0" fmla="*/ 0 w 1440652"/>
                      <a:gd name="connsiteY0" fmla="*/ 405667 h 3717985"/>
                      <a:gd name="connsiteX1" fmla="*/ 1223962 w 1440652"/>
                      <a:gd name="connsiteY1" fmla="*/ 236598 h 3717985"/>
                      <a:gd name="connsiteX2" fmla="*/ 1300161 w 1440652"/>
                      <a:gd name="connsiteY2" fmla="*/ 448529 h 3717985"/>
                      <a:gd name="connsiteX3" fmla="*/ 1352549 w 1440652"/>
                      <a:gd name="connsiteY3" fmla="*/ 750948 h 3717985"/>
                      <a:gd name="connsiteX4" fmla="*/ 1207293 w 1440652"/>
                      <a:gd name="connsiteY4" fmla="*/ 1296255 h 3717985"/>
                      <a:gd name="connsiteX5" fmla="*/ 907253 w 1440652"/>
                      <a:gd name="connsiteY5" fmla="*/ 1446273 h 3717985"/>
                      <a:gd name="connsiteX6" fmla="*/ 952495 w 1440652"/>
                      <a:gd name="connsiteY6" fmla="*/ 2113023 h 3717985"/>
                      <a:gd name="connsiteX7" fmla="*/ 1009645 w 1440652"/>
                      <a:gd name="connsiteY7" fmla="*/ 2415441 h 3717985"/>
                      <a:gd name="connsiteX8" fmla="*/ 1123944 w 1440652"/>
                      <a:gd name="connsiteY8" fmla="*/ 2748817 h 3717985"/>
                      <a:gd name="connsiteX9" fmla="*/ 1440652 w 1440652"/>
                      <a:gd name="connsiteY9" fmla="*/ 3225066 h 3717985"/>
                      <a:gd name="connsiteX10" fmla="*/ 1076320 w 1440652"/>
                      <a:gd name="connsiteY10" fmla="*/ 3717985 h 3717985"/>
                      <a:gd name="connsiteX11" fmla="*/ 631026 w 1440652"/>
                      <a:gd name="connsiteY11" fmla="*/ 3132198 h 3717985"/>
                      <a:gd name="connsiteX12" fmla="*/ 595307 w 1440652"/>
                      <a:gd name="connsiteY12" fmla="*/ 2917885 h 3717985"/>
                      <a:gd name="connsiteX13" fmla="*/ 402426 w 1440652"/>
                      <a:gd name="connsiteY13" fmla="*/ 2503548 h 3717985"/>
                      <a:gd name="connsiteX14" fmla="*/ 245269 w 1440652"/>
                      <a:gd name="connsiteY14" fmla="*/ 1896330 h 3717985"/>
                      <a:gd name="connsiteX15" fmla="*/ 0 w 1440652"/>
                      <a:gd name="connsiteY15" fmla="*/ 405667 h 3717985"/>
                      <a:gd name="connsiteX0" fmla="*/ 0 w 1440652"/>
                      <a:gd name="connsiteY0" fmla="*/ 405667 h 3717985"/>
                      <a:gd name="connsiteX1" fmla="*/ 1223962 w 1440652"/>
                      <a:gd name="connsiteY1" fmla="*/ 236598 h 3717985"/>
                      <a:gd name="connsiteX2" fmla="*/ 1300161 w 1440652"/>
                      <a:gd name="connsiteY2" fmla="*/ 448529 h 3717985"/>
                      <a:gd name="connsiteX3" fmla="*/ 1352549 w 1440652"/>
                      <a:gd name="connsiteY3" fmla="*/ 750948 h 3717985"/>
                      <a:gd name="connsiteX4" fmla="*/ 1207293 w 1440652"/>
                      <a:gd name="connsiteY4" fmla="*/ 1296255 h 3717985"/>
                      <a:gd name="connsiteX5" fmla="*/ 907253 w 1440652"/>
                      <a:gd name="connsiteY5" fmla="*/ 1446273 h 3717985"/>
                      <a:gd name="connsiteX6" fmla="*/ 952495 w 1440652"/>
                      <a:gd name="connsiteY6" fmla="*/ 2113023 h 3717985"/>
                      <a:gd name="connsiteX7" fmla="*/ 1009645 w 1440652"/>
                      <a:gd name="connsiteY7" fmla="*/ 2415441 h 3717985"/>
                      <a:gd name="connsiteX8" fmla="*/ 1123944 w 1440652"/>
                      <a:gd name="connsiteY8" fmla="*/ 2748817 h 3717985"/>
                      <a:gd name="connsiteX9" fmla="*/ 1440652 w 1440652"/>
                      <a:gd name="connsiteY9" fmla="*/ 3225066 h 3717985"/>
                      <a:gd name="connsiteX10" fmla="*/ 1076320 w 1440652"/>
                      <a:gd name="connsiteY10" fmla="*/ 3717985 h 3717985"/>
                      <a:gd name="connsiteX11" fmla="*/ 631026 w 1440652"/>
                      <a:gd name="connsiteY11" fmla="*/ 3132198 h 3717985"/>
                      <a:gd name="connsiteX12" fmla="*/ 595307 w 1440652"/>
                      <a:gd name="connsiteY12" fmla="*/ 2917885 h 3717985"/>
                      <a:gd name="connsiteX13" fmla="*/ 402426 w 1440652"/>
                      <a:gd name="connsiteY13" fmla="*/ 2503548 h 3717985"/>
                      <a:gd name="connsiteX14" fmla="*/ 245269 w 1440652"/>
                      <a:gd name="connsiteY14" fmla="*/ 1896330 h 3717985"/>
                      <a:gd name="connsiteX15" fmla="*/ 0 w 1440652"/>
                      <a:gd name="connsiteY15" fmla="*/ 405667 h 3717985"/>
                      <a:gd name="connsiteX0" fmla="*/ 0 w 1440652"/>
                      <a:gd name="connsiteY0" fmla="*/ 405667 h 3717985"/>
                      <a:gd name="connsiteX1" fmla="*/ 1223962 w 1440652"/>
                      <a:gd name="connsiteY1" fmla="*/ 236598 h 3717985"/>
                      <a:gd name="connsiteX2" fmla="*/ 1300161 w 1440652"/>
                      <a:gd name="connsiteY2" fmla="*/ 448529 h 3717985"/>
                      <a:gd name="connsiteX3" fmla="*/ 1352549 w 1440652"/>
                      <a:gd name="connsiteY3" fmla="*/ 750948 h 3717985"/>
                      <a:gd name="connsiteX4" fmla="*/ 1207293 w 1440652"/>
                      <a:gd name="connsiteY4" fmla="*/ 1296255 h 3717985"/>
                      <a:gd name="connsiteX5" fmla="*/ 907253 w 1440652"/>
                      <a:gd name="connsiteY5" fmla="*/ 1446273 h 3717985"/>
                      <a:gd name="connsiteX6" fmla="*/ 952495 w 1440652"/>
                      <a:gd name="connsiteY6" fmla="*/ 2113023 h 3717985"/>
                      <a:gd name="connsiteX7" fmla="*/ 1009645 w 1440652"/>
                      <a:gd name="connsiteY7" fmla="*/ 2415441 h 3717985"/>
                      <a:gd name="connsiteX8" fmla="*/ 1123944 w 1440652"/>
                      <a:gd name="connsiteY8" fmla="*/ 2748817 h 3717985"/>
                      <a:gd name="connsiteX9" fmla="*/ 1440652 w 1440652"/>
                      <a:gd name="connsiteY9" fmla="*/ 3225066 h 3717985"/>
                      <a:gd name="connsiteX10" fmla="*/ 1076320 w 1440652"/>
                      <a:gd name="connsiteY10" fmla="*/ 3717985 h 3717985"/>
                      <a:gd name="connsiteX11" fmla="*/ 631026 w 1440652"/>
                      <a:gd name="connsiteY11" fmla="*/ 3132198 h 3717985"/>
                      <a:gd name="connsiteX12" fmla="*/ 595307 w 1440652"/>
                      <a:gd name="connsiteY12" fmla="*/ 2917885 h 3717985"/>
                      <a:gd name="connsiteX13" fmla="*/ 402426 w 1440652"/>
                      <a:gd name="connsiteY13" fmla="*/ 2503548 h 3717985"/>
                      <a:gd name="connsiteX14" fmla="*/ 245269 w 1440652"/>
                      <a:gd name="connsiteY14" fmla="*/ 1896330 h 3717985"/>
                      <a:gd name="connsiteX15" fmla="*/ 0 w 1440652"/>
                      <a:gd name="connsiteY15" fmla="*/ 405667 h 3717985"/>
                      <a:gd name="connsiteX0" fmla="*/ 0 w 1440652"/>
                      <a:gd name="connsiteY0" fmla="*/ 405667 h 3717985"/>
                      <a:gd name="connsiteX1" fmla="*/ 1223962 w 1440652"/>
                      <a:gd name="connsiteY1" fmla="*/ 236598 h 3717985"/>
                      <a:gd name="connsiteX2" fmla="*/ 1300161 w 1440652"/>
                      <a:gd name="connsiteY2" fmla="*/ 448529 h 3717985"/>
                      <a:gd name="connsiteX3" fmla="*/ 1352549 w 1440652"/>
                      <a:gd name="connsiteY3" fmla="*/ 750948 h 3717985"/>
                      <a:gd name="connsiteX4" fmla="*/ 1207293 w 1440652"/>
                      <a:gd name="connsiteY4" fmla="*/ 1296255 h 3717985"/>
                      <a:gd name="connsiteX5" fmla="*/ 907253 w 1440652"/>
                      <a:gd name="connsiteY5" fmla="*/ 1446273 h 3717985"/>
                      <a:gd name="connsiteX6" fmla="*/ 952495 w 1440652"/>
                      <a:gd name="connsiteY6" fmla="*/ 2113023 h 3717985"/>
                      <a:gd name="connsiteX7" fmla="*/ 1009645 w 1440652"/>
                      <a:gd name="connsiteY7" fmla="*/ 2415441 h 3717985"/>
                      <a:gd name="connsiteX8" fmla="*/ 1123944 w 1440652"/>
                      <a:gd name="connsiteY8" fmla="*/ 2748817 h 3717985"/>
                      <a:gd name="connsiteX9" fmla="*/ 1440652 w 1440652"/>
                      <a:gd name="connsiteY9" fmla="*/ 3225066 h 3717985"/>
                      <a:gd name="connsiteX10" fmla="*/ 1076320 w 1440652"/>
                      <a:gd name="connsiteY10" fmla="*/ 3717985 h 3717985"/>
                      <a:gd name="connsiteX11" fmla="*/ 631026 w 1440652"/>
                      <a:gd name="connsiteY11" fmla="*/ 3132198 h 3717985"/>
                      <a:gd name="connsiteX12" fmla="*/ 595307 w 1440652"/>
                      <a:gd name="connsiteY12" fmla="*/ 2917885 h 3717985"/>
                      <a:gd name="connsiteX13" fmla="*/ 402426 w 1440652"/>
                      <a:gd name="connsiteY13" fmla="*/ 2503548 h 3717985"/>
                      <a:gd name="connsiteX14" fmla="*/ 245269 w 1440652"/>
                      <a:gd name="connsiteY14" fmla="*/ 1896330 h 3717985"/>
                      <a:gd name="connsiteX15" fmla="*/ 0 w 1440652"/>
                      <a:gd name="connsiteY15" fmla="*/ 405667 h 3717985"/>
                      <a:gd name="connsiteX0" fmla="*/ 0 w 1440652"/>
                      <a:gd name="connsiteY0" fmla="*/ 405667 h 3717985"/>
                      <a:gd name="connsiteX1" fmla="*/ 1223962 w 1440652"/>
                      <a:gd name="connsiteY1" fmla="*/ 236598 h 3717985"/>
                      <a:gd name="connsiteX2" fmla="*/ 1300161 w 1440652"/>
                      <a:gd name="connsiteY2" fmla="*/ 448529 h 3717985"/>
                      <a:gd name="connsiteX3" fmla="*/ 1352549 w 1440652"/>
                      <a:gd name="connsiteY3" fmla="*/ 750948 h 3717985"/>
                      <a:gd name="connsiteX4" fmla="*/ 1207293 w 1440652"/>
                      <a:gd name="connsiteY4" fmla="*/ 1296255 h 3717985"/>
                      <a:gd name="connsiteX5" fmla="*/ 907253 w 1440652"/>
                      <a:gd name="connsiteY5" fmla="*/ 1446273 h 3717985"/>
                      <a:gd name="connsiteX6" fmla="*/ 952495 w 1440652"/>
                      <a:gd name="connsiteY6" fmla="*/ 2113023 h 3717985"/>
                      <a:gd name="connsiteX7" fmla="*/ 1009645 w 1440652"/>
                      <a:gd name="connsiteY7" fmla="*/ 2415441 h 3717985"/>
                      <a:gd name="connsiteX8" fmla="*/ 1123944 w 1440652"/>
                      <a:gd name="connsiteY8" fmla="*/ 2748817 h 3717985"/>
                      <a:gd name="connsiteX9" fmla="*/ 1440652 w 1440652"/>
                      <a:gd name="connsiteY9" fmla="*/ 3225066 h 3717985"/>
                      <a:gd name="connsiteX10" fmla="*/ 1264439 w 1440652"/>
                      <a:gd name="connsiteY10" fmla="*/ 3456048 h 3717985"/>
                      <a:gd name="connsiteX11" fmla="*/ 1076320 w 1440652"/>
                      <a:gd name="connsiteY11" fmla="*/ 3717985 h 3717985"/>
                      <a:gd name="connsiteX12" fmla="*/ 631026 w 1440652"/>
                      <a:gd name="connsiteY12" fmla="*/ 3132198 h 3717985"/>
                      <a:gd name="connsiteX13" fmla="*/ 595307 w 1440652"/>
                      <a:gd name="connsiteY13" fmla="*/ 2917885 h 3717985"/>
                      <a:gd name="connsiteX14" fmla="*/ 402426 w 1440652"/>
                      <a:gd name="connsiteY14" fmla="*/ 2503548 h 3717985"/>
                      <a:gd name="connsiteX15" fmla="*/ 245269 w 1440652"/>
                      <a:gd name="connsiteY15" fmla="*/ 1896330 h 3717985"/>
                      <a:gd name="connsiteX16" fmla="*/ 0 w 1440652"/>
                      <a:gd name="connsiteY16" fmla="*/ 405667 h 3717985"/>
                      <a:gd name="connsiteX0" fmla="*/ 0 w 1704971"/>
                      <a:gd name="connsiteY0" fmla="*/ 405667 h 3827523"/>
                      <a:gd name="connsiteX1" fmla="*/ 1223962 w 1704971"/>
                      <a:gd name="connsiteY1" fmla="*/ 236598 h 3827523"/>
                      <a:gd name="connsiteX2" fmla="*/ 1300161 w 1704971"/>
                      <a:gd name="connsiteY2" fmla="*/ 448529 h 3827523"/>
                      <a:gd name="connsiteX3" fmla="*/ 1352549 w 1704971"/>
                      <a:gd name="connsiteY3" fmla="*/ 750948 h 3827523"/>
                      <a:gd name="connsiteX4" fmla="*/ 1207293 w 1704971"/>
                      <a:gd name="connsiteY4" fmla="*/ 1296255 h 3827523"/>
                      <a:gd name="connsiteX5" fmla="*/ 907253 w 1704971"/>
                      <a:gd name="connsiteY5" fmla="*/ 1446273 h 3827523"/>
                      <a:gd name="connsiteX6" fmla="*/ 952495 w 1704971"/>
                      <a:gd name="connsiteY6" fmla="*/ 2113023 h 3827523"/>
                      <a:gd name="connsiteX7" fmla="*/ 1009645 w 1704971"/>
                      <a:gd name="connsiteY7" fmla="*/ 2415441 h 3827523"/>
                      <a:gd name="connsiteX8" fmla="*/ 1123944 w 1704971"/>
                      <a:gd name="connsiteY8" fmla="*/ 2748817 h 3827523"/>
                      <a:gd name="connsiteX9" fmla="*/ 1440652 w 1704971"/>
                      <a:gd name="connsiteY9" fmla="*/ 3225066 h 3827523"/>
                      <a:gd name="connsiteX10" fmla="*/ 1704971 w 1704971"/>
                      <a:gd name="connsiteY10" fmla="*/ 3827523 h 3827523"/>
                      <a:gd name="connsiteX11" fmla="*/ 1076320 w 1704971"/>
                      <a:gd name="connsiteY11" fmla="*/ 3717985 h 3827523"/>
                      <a:gd name="connsiteX12" fmla="*/ 631026 w 1704971"/>
                      <a:gd name="connsiteY12" fmla="*/ 3132198 h 3827523"/>
                      <a:gd name="connsiteX13" fmla="*/ 595307 w 1704971"/>
                      <a:gd name="connsiteY13" fmla="*/ 2917885 h 3827523"/>
                      <a:gd name="connsiteX14" fmla="*/ 402426 w 1704971"/>
                      <a:gd name="connsiteY14" fmla="*/ 2503548 h 3827523"/>
                      <a:gd name="connsiteX15" fmla="*/ 245269 w 1704971"/>
                      <a:gd name="connsiteY15" fmla="*/ 1896330 h 3827523"/>
                      <a:gd name="connsiteX16" fmla="*/ 0 w 1704971"/>
                      <a:gd name="connsiteY16" fmla="*/ 405667 h 3827523"/>
                      <a:gd name="connsiteX0" fmla="*/ 0 w 1704971"/>
                      <a:gd name="connsiteY0" fmla="*/ 405667 h 3827523"/>
                      <a:gd name="connsiteX1" fmla="*/ 1223962 w 1704971"/>
                      <a:gd name="connsiteY1" fmla="*/ 236598 h 3827523"/>
                      <a:gd name="connsiteX2" fmla="*/ 1300161 w 1704971"/>
                      <a:gd name="connsiteY2" fmla="*/ 448529 h 3827523"/>
                      <a:gd name="connsiteX3" fmla="*/ 1352549 w 1704971"/>
                      <a:gd name="connsiteY3" fmla="*/ 750948 h 3827523"/>
                      <a:gd name="connsiteX4" fmla="*/ 1207293 w 1704971"/>
                      <a:gd name="connsiteY4" fmla="*/ 1296255 h 3827523"/>
                      <a:gd name="connsiteX5" fmla="*/ 907253 w 1704971"/>
                      <a:gd name="connsiteY5" fmla="*/ 1446273 h 3827523"/>
                      <a:gd name="connsiteX6" fmla="*/ 952495 w 1704971"/>
                      <a:gd name="connsiteY6" fmla="*/ 2113023 h 3827523"/>
                      <a:gd name="connsiteX7" fmla="*/ 1009645 w 1704971"/>
                      <a:gd name="connsiteY7" fmla="*/ 2415441 h 3827523"/>
                      <a:gd name="connsiteX8" fmla="*/ 1123944 w 1704971"/>
                      <a:gd name="connsiteY8" fmla="*/ 2748817 h 3827523"/>
                      <a:gd name="connsiteX9" fmla="*/ 1440652 w 1704971"/>
                      <a:gd name="connsiteY9" fmla="*/ 3225066 h 3827523"/>
                      <a:gd name="connsiteX10" fmla="*/ 1704971 w 1704971"/>
                      <a:gd name="connsiteY10" fmla="*/ 3827523 h 3827523"/>
                      <a:gd name="connsiteX11" fmla="*/ 1416839 w 1704971"/>
                      <a:gd name="connsiteY11" fmla="*/ 3782279 h 3827523"/>
                      <a:gd name="connsiteX12" fmla="*/ 1076320 w 1704971"/>
                      <a:gd name="connsiteY12" fmla="*/ 3717985 h 3827523"/>
                      <a:gd name="connsiteX13" fmla="*/ 631026 w 1704971"/>
                      <a:gd name="connsiteY13" fmla="*/ 3132198 h 3827523"/>
                      <a:gd name="connsiteX14" fmla="*/ 595307 w 1704971"/>
                      <a:gd name="connsiteY14" fmla="*/ 2917885 h 3827523"/>
                      <a:gd name="connsiteX15" fmla="*/ 402426 w 1704971"/>
                      <a:gd name="connsiteY15" fmla="*/ 2503548 h 3827523"/>
                      <a:gd name="connsiteX16" fmla="*/ 245269 w 1704971"/>
                      <a:gd name="connsiteY16" fmla="*/ 1896330 h 3827523"/>
                      <a:gd name="connsiteX17" fmla="*/ 0 w 1704971"/>
                      <a:gd name="connsiteY17" fmla="*/ 405667 h 3827523"/>
                      <a:gd name="connsiteX0" fmla="*/ 0 w 1704971"/>
                      <a:gd name="connsiteY0" fmla="*/ 405667 h 4234716"/>
                      <a:gd name="connsiteX1" fmla="*/ 1223962 w 1704971"/>
                      <a:gd name="connsiteY1" fmla="*/ 236598 h 4234716"/>
                      <a:gd name="connsiteX2" fmla="*/ 1300161 w 1704971"/>
                      <a:gd name="connsiteY2" fmla="*/ 448529 h 4234716"/>
                      <a:gd name="connsiteX3" fmla="*/ 1352549 w 1704971"/>
                      <a:gd name="connsiteY3" fmla="*/ 750948 h 4234716"/>
                      <a:gd name="connsiteX4" fmla="*/ 1207293 w 1704971"/>
                      <a:gd name="connsiteY4" fmla="*/ 1296255 h 4234716"/>
                      <a:gd name="connsiteX5" fmla="*/ 907253 w 1704971"/>
                      <a:gd name="connsiteY5" fmla="*/ 1446273 h 4234716"/>
                      <a:gd name="connsiteX6" fmla="*/ 952495 w 1704971"/>
                      <a:gd name="connsiteY6" fmla="*/ 2113023 h 4234716"/>
                      <a:gd name="connsiteX7" fmla="*/ 1009645 w 1704971"/>
                      <a:gd name="connsiteY7" fmla="*/ 2415441 h 4234716"/>
                      <a:gd name="connsiteX8" fmla="*/ 1123944 w 1704971"/>
                      <a:gd name="connsiteY8" fmla="*/ 2748817 h 4234716"/>
                      <a:gd name="connsiteX9" fmla="*/ 1440652 w 1704971"/>
                      <a:gd name="connsiteY9" fmla="*/ 3225066 h 4234716"/>
                      <a:gd name="connsiteX10" fmla="*/ 1704971 w 1704971"/>
                      <a:gd name="connsiteY10" fmla="*/ 3827523 h 4234716"/>
                      <a:gd name="connsiteX11" fmla="*/ 1569239 w 1704971"/>
                      <a:gd name="connsiteY11" fmla="*/ 4234716 h 4234716"/>
                      <a:gd name="connsiteX12" fmla="*/ 1076320 w 1704971"/>
                      <a:gd name="connsiteY12" fmla="*/ 3717985 h 4234716"/>
                      <a:gd name="connsiteX13" fmla="*/ 631026 w 1704971"/>
                      <a:gd name="connsiteY13" fmla="*/ 3132198 h 4234716"/>
                      <a:gd name="connsiteX14" fmla="*/ 595307 w 1704971"/>
                      <a:gd name="connsiteY14" fmla="*/ 2917885 h 4234716"/>
                      <a:gd name="connsiteX15" fmla="*/ 402426 w 1704971"/>
                      <a:gd name="connsiteY15" fmla="*/ 2503548 h 4234716"/>
                      <a:gd name="connsiteX16" fmla="*/ 245269 w 1704971"/>
                      <a:gd name="connsiteY16" fmla="*/ 1896330 h 4234716"/>
                      <a:gd name="connsiteX17" fmla="*/ 0 w 1704971"/>
                      <a:gd name="connsiteY17" fmla="*/ 405667 h 4234716"/>
                      <a:gd name="connsiteX0" fmla="*/ 0 w 1704971"/>
                      <a:gd name="connsiteY0" fmla="*/ 405667 h 4234716"/>
                      <a:gd name="connsiteX1" fmla="*/ 1223962 w 1704971"/>
                      <a:gd name="connsiteY1" fmla="*/ 236598 h 4234716"/>
                      <a:gd name="connsiteX2" fmla="*/ 1300161 w 1704971"/>
                      <a:gd name="connsiteY2" fmla="*/ 448529 h 4234716"/>
                      <a:gd name="connsiteX3" fmla="*/ 1352549 w 1704971"/>
                      <a:gd name="connsiteY3" fmla="*/ 750948 h 4234716"/>
                      <a:gd name="connsiteX4" fmla="*/ 1207293 w 1704971"/>
                      <a:gd name="connsiteY4" fmla="*/ 1296255 h 4234716"/>
                      <a:gd name="connsiteX5" fmla="*/ 907253 w 1704971"/>
                      <a:gd name="connsiteY5" fmla="*/ 1446273 h 4234716"/>
                      <a:gd name="connsiteX6" fmla="*/ 952495 w 1704971"/>
                      <a:gd name="connsiteY6" fmla="*/ 2113023 h 4234716"/>
                      <a:gd name="connsiteX7" fmla="*/ 1009645 w 1704971"/>
                      <a:gd name="connsiteY7" fmla="*/ 2415441 h 4234716"/>
                      <a:gd name="connsiteX8" fmla="*/ 1123944 w 1704971"/>
                      <a:gd name="connsiteY8" fmla="*/ 2748817 h 4234716"/>
                      <a:gd name="connsiteX9" fmla="*/ 1440652 w 1704971"/>
                      <a:gd name="connsiteY9" fmla="*/ 3225066 h 4234716"/>
                      <a:gd name="connsiteX10" fmla="*/ 1704971 w 1704971"/>
                      <a:gd name="connsiteY10" fmla="*/ 3827523 h 4234716"/>
                      <a:gd name="connsiteX11" fmla="*/ 1569239 w 1704971"/>
                      <a:gd name="connsiteY11" fmla="*/ 4234716 h 4234716"/>
                      <a:gd name="connsiteX12" fmla="*/ 1076320 w 1704971"/>
                      <a:gd name="connsiteY12" fmla="*/ 3717985 h 4234716"/>
                      <a:gd name="connsiteX13" fmla="*/ 631026 w 1704971"/>
                      <a:gd name="connsiteY13" fmla="*/ 3132198 h 4234716"/>
                      <a:gd name="connsiteX14" fmla="*/ 595307 w 1704971"/>
                      <a:gd name="connsiteY14" fmla="*/ 2917885 h 4234716"/>
                      <a:gd name="connsiteX15" fmla="*/ 402426 w 1704971"/>
                      <a:gd name="connsiteY15" fmla="*/ 2503548 h 4234716"/>
                      <a:gd name="connsiteX16" fmla="*/ 245269 w 1704971"/>
                      <a:gd name="connsiteY16" fmla="*/ 1896330 h 4234716"/>
                      <a:gd name="connsiteX17" fmla="*/ 0 w 1704971"/>
                      <a:gd name="connsiteY17" fmla="*/ 405667 h 4234716"/>
                      <a:gd name="connsiteX0" fmla="*/ 0 w 1704971"/>
                      <a:gd name="connsiteY0" fmla="*/ 405667 h 4234716"/>
                      <a:gd name="connsiteX1" fmla="*/ 1223962 w 1704971"/>
                      <a:gd name="connsiteY1" fmla="*/ 236598 h 4234716"/>
                      <a:gd name="connsiteX2" fmla="*/ 1300161 w 1704971"/>
                      <a:gd name="connsiteY2" fmla="*/ 448529 h 4234716"/>
                      <a:gd name="connsiteX3" fmla="*/ 1352549 w 1704971"/>
                      <a:gd name="connsiteY3" fmla="*/ 750948 h 4234716"/>
                      <a:gd name="connsiteX4" fmla="*/ 1207293 w 1704971"/>
                      <a:gd name="connsiteY4" fmla="*/ 1296255 h 4234716"/>
                      <a:gd name="connsiteX5" fmla="*/ 907253 w 1704971"/>
                      <a:gd name="connsiteY5" fmla="*/ 1446273 h 4234716"/>
                      <a:gd name="connsiteX6" fmla="*/ 952495 w 1704971"/>
                      <a:gd name="connsiteY6" fmla="*/ 2113023 h 4234716"/>
                      <a:gd name="connsiteX7" fmla="*/ 1009645 w 1704971"/>
                      <a:gd name="connsiteY7" fmla="*/ 2415441 h 4234716"/>
                      <a:gd name="connsiteX8" fmla="*/ 1123944 w 1704971"/>
                      <a:gd name="connsiteY8" fmla="*/ 2748817 h 4234716"/>
                      <a:gd name="connsiteX9" fmla="*/ 1440652 w 1704971"/>
                      <a:gd name="connsiteY9" fmla="*/ 3225066 h 4234716"/>
                      <a:gd name="connsiteX10" fmla="*/ 1704971 w 1704971"/>
                      <a:gd name="connsiteY10" fmla="*/ 3827523 h 4234716"/>
                      <a:gd name="connsiteX11" fmla="*/ 1569239 w 1704971"/>
                      <a:gd name="connsiteY11" fmla="*/ 4234716 h 4234716"/>
                      <a:gd name="connsiteX12" fmla="*/ 1076320 w 1704971"/>
                      <a:gd name="connsiteY12" fmla="*/ 3717985 h 4234716"/>
                      <a:gd name="connsiteX13" fmla="*/ 631026 w 1704971"/>
                      <a:gd name="connsiteY13" fmla="*/ 3132198 h 4234716"/>
                      <a:gd name="connsiteX14" fmla="*/ 595307 w 1704971"/>
                      <a:gd name="connsiteY14" fmla="*/ 2917885 h 4234716"/>
                      <a:gd name="connsiteX15" fmla="*/ 402426 w 1704971"/>
                      <a:gd name="connsiteY15" fmla="*/ 2503548 h 4234716"/>
                      <a:gd name="connsiteX16" fmla="*/ 245269 w 1704971"/>
                      <a:gd name="connsiteY16" fmla="*/ 1896330 h 4234716"/>
                      <a:gd name="connsiteX17" fmla="*/ 0 w 1704971"/>
                      <a:gd name="connsiteY17" fmla="*/ 405667 h 4234716"/>
                      <a:gd name="connsiteX0" fmla="*/ 0 w 1704971"/>
                      <a:gd name="connsiteY0" fmla="*/ 405667 h 4234716"/>
                      <a:gd name="connsiteX1" fmla="*/ 1223962 w 1704971"/>
                      <a:gd name="connsiteY1" fmla="*/ 236598 h 4234716"/>
                      <a:gd name="connsiteX2" fmla="*/ 1300161 w 1704971"/>
                      <a:gd name="connsiteY2" fmla="*/ 448529 h 4234716"/>
                      <a:gd name="connsiteX3" fmla="*/ 1352549 w 1704971"/>
                      <a:gd name="connsiteY3" fmla="*/ 750948 h 4234716"/>
                      <a:gd name="connsiteX4" fmla="*/ 1207293 w 1704971"/>
                      <a:gd name="connsiteY4" fmla="*/ 1296255 h 4234716"/>
                      <a:gd name="connsiteX5" fmla="*/ 907253 w 1704971"/>
                      <a:gd name="connsiteY5" fmla="*/ 1446273 h 4234716"/>
                      <a:gd name="connsiteX6" fmla="*/ 952495 w 1704971"/>
                      <a:gd name="connsiteY6" fmla="*/ 2113023 h 4234716"/>
                      <a:gd name="connsiteX7" fmla="*/ 1009645 w 1704971"/>
                      <a:gd name="connsiteY7" fmla="*/ 2415441 h 4234716"/>
                      <a:gd name="connsiteX8" fmla="*/ 1123944 w 1704971"/>
                      <a:gd name="connsiteY8" fmla="*/ 2748817 h 4234716"/>
                      <a:gd name="connsiteX9" fmla="*/ 1440652 w 1704971"/>
                      <a:gd name="connsiteY9" fmla="*/ 3225066 h 4234716"/>
                      <a:gd name="connsiteX10" fmla="*/ 1704971 w 1704971"/>
                      <a:gd name="connsiteY10" fmla="*/ 3827523 h 4234716"/>
                      <a:gd name="connsiteX11" fmla="*/ 1628770 w 1704971"/>
                      <a:gd name="connsiteY11" fmla="*/ 4046597 h 4234716"/>
                      <a:gd name="connsiteX12" fmla="*/ 1569239 w 1704971"/>
                      <a:gd name="connsiteY12" fmla="*/ 4234716 h 4234716"/>
                      <a:gd name="connsiteX13" fmla="*/ 1076320 w 1704971"/>
                      <a:gd name="connsiteY13" fmla="*/ 3717985 h 4234716"/>
                      <a:gd name="connsiteX14" fmla="*/ 631026 w 1704971"/>
                      <a:gd name="connsiteY14" fmla="*/ 3132198 h 4234716"/>
                      <a:gd name="connsiteX15" fmla="*/ 595307 w 1704971"/>
                      <a:gd name="connsiteY15" fmla="*/ 2917885 h 4234716"/>
                      <a:gd name="connsiteX16" fmla="*/ 402426 w 1704971"/>
                      <a:gd name="connsiteY16" fmla="*/ 2503548 h 4234716"/>
                      <a:gd name="connsiteX17" fmla="*/ 245269 w 1704971"/>
                      <a:gd name="connsiteY17" fmla="*/ 1896330 h 4234716"/>
                      <a:gd name="connsiteX18" fmla="*/ 0 w 1704971"/>
                      <a:gd name="connsiteY18" fmla="*/ 405667 h 4234716"/>
                      <a:gd name="connsiteX0" fmla="*/ 0 w 1812126"/>
                      <a:gd name="connsiteY0" fmla="*/ 405667 h 4234716"/>
                      <a:gd name="connsiteX1" fmla="*/ 1223962 w 1812126"/>
                      <a:gd name="connsiteY1" fmla="*/ 236598 h 4234716"/>
                      <a:gd name="connsiteX2" fmla="*/ 1300161 w 1812126"/>
                      <a:gd name="connsiteY2" fmla="*/ 448529 h 4234716"/>
                      <a:gd name="connsiteX3" fmla="*/ 1352549 w 1812126"/>
                      <a:gd name="connsiteY3" fmla="*/ 750948 h 4234716"/>
                      <a:gd name="connsiteX4" fmla="*/ 1207293 w 1812126"/>
                      <a:gd name="connsiteY4" fmla="*/ 1296255 h 4234716"/>
                      <a:gd name="connsiteX5" fmla="*/ 907253 w 1812126"/>
                      <a:gd name="connsiteY5" fmla="*/ 1446273 h 4234716"/>
                      <a:gd name="connsiteX6" fmla="*/ 952495 w 1812126"/>
                      <a:gd name="connsiteY6" fmla="*/ 2113023 h 4234716"/>
                      <a:gd name="connsiteX7" fmla="*/ 1009645 w 1812126"/>
                      <a:gd name="connsiteY7" fmla="*/ 2415441 h 4234716"/>
                      <a:gd name="connsiteX8" fmla="*/ 1123944 w 1812126"/>
                      <a:gd name="connsiteY8" fmla="*/ 2748817 h 4234716"/>
                      <a:gd name="connsiteX9" fmla="*/ 1440652 w 1812126"/>
                      <a:gd name="connsiteY9" fmla="*/ 3225066 h 4234716"/>
                      <a:gd name="connsiteX10" fmla="*/ 1704971 w 1812126"/>
                      <a:gd name="connsiteY10" fmla="*/ 3827523 h 4234716"/>
                      <a:gd name="connsiteX11" fmla="*/ 1812126 w 1812126"/>
                      <a:gd name="connsiteY11" fmla="*/ 4134703 h 4234716"/>
                      <a:gd name="connsiteX12" fmla="*/ 1569239 w 1812126"/>
                      <a:gd name="connsiteY12" fmla="*/ 4234716 h 4234716"/>
                      <a:gd name="connsiteX13" fmla="*/ 1076320 w 1812126"/>
                      <a:gd name="connsiteY13" fmla="*/ 3717985 h 4234716"/>
                      <a:gd name="connsiteX14" fmla="*/ 631026 w 1812126"/>
                      <a:gd name="connsiteY14" fmla="*/ 3132198 h 4234716"/>
                      <a:gd name="connsiteX15" fmla="*/ 595307 w 1812126"/>
                      <a:gd name="connsiteY15" fmla="*/ 2917885 h 4234716"/>
                      <a:gd name="connsiteX16" fmla="*/ 402426 w 1812126"/>
                      <a:gd name="connsiteY16" fmla="*/ 2503548 h 4234716"/>
                      <a:gd name="connsiteX17" fmla="*/ 245269 w 1812126"/>
                      <a:gd name="connsiteY17" fmla="*/ 1896330 h 4234716"/>
                      <a:gd name="connsiteX18" fmla="*/ 0 w 1812126"/>
                      <a:gd name="connsiteY18" fmla="*/ 405667 h 4234716"/>
                      <a:gd name="connsiteX0" fmla="*/ 0 w 1812126"/>
                      <a:gd name="connsiteY0" fmla="*/ 405667 h 4234716"/>
                      <a:gd name="connsiteX1" fmla="*/ 1223962 w 1812126"/>
                      <a:gd name="connsiteY1" fmla="*/ 236598 h 4234716"/>
                      <a:gd name="connsiteX2" fmla="*/ 1300161 w 1812126"/>
                      <a:gd name="connsiteY2" fmla="*/ 448529 h 4234716"/>
                      <a:gd name="connsiteX3" fmla="*/ 1352549 w 1812126"/>
                      <a:gd name="connsiteY3" fmla="*/ 750948 h 4234716"/>
                      <a:gd name="connsiteX4" fmla="*/ 1207293 w 1812126"/>
                      <a:gd name="connsiteY4" fmla="*/ 1296255 h 4234716"/>
                      <a:gd name="connsiteX5" fmla="*/ 907253 w 1812126"/>
                      <a:gd name="connsiteY5" fmla="*/ 1446273 h 4234716"/>
                      <a:gd name="connsiteX6" fmla="*/ 952495 w 1812126"/>
                      <a:gd name="connsiteY6" fmla="*/ 2113023 h 4234716"/>
                      <a:gd name="connsiteX7" fmla="*/ 1009645 w 1812126"/>
                      <a:gd name="connsiteY7" fmla="*/ 2415441 h 4234716"/>
                      <a:gd name="connsiteX8" fmla="*/ 1123944 w 1812126"/>
                      <a:gd name="connsiteY8" fmla="*/ 2748817 h 4234716"/>
                      <a:gd name="connsiteX9" fmla="*/ 1440652 w 1812126"/>
                      <a:gd name="connsiteY9" fmla="*/ 3225066 h 4234716"/>
                      <a:gd name="connsiteX10" fmla="*/ 1704971 w 1812126"/>
                      <a:gd name="connsiteY10" fmla="*/ 3827523 h 4234716"/>
                      <a:gd name="connsiteX11" fmla="*/ 1812126 w 1812126"/>
                      <a:gd name="connsiteY11" fmla="*/ 4134703 h 4234716"/>
                      <a:gd name="connsiteX12" fmla="*/ 1569239 w 1812126"/>
                      <a:gd name="connsiteY12" fmla="*/ 4234716 h 4234716"/>
                      <a:gd name="connsiteX13" fmla="*/ 1076320 w 1812126"/>
                      <a:gd name="connsiteY13" fmla="*/ 3717985 h 4234716"/>
                      <a:gd name="connsiteX14" fmla="*/ 631026 w 1812126"/>
                      <a:gd name="connsiteY14" fmla="*/ 3132198 h 4234716"/>
                      <a:gd name="connsiteX15" fmla="*/ 595307 w 1812126"/>
                      <a:gd name="connsiteY15" fmla="*/ 2917885 h 4234716"/>
                      <a:gd name="connsiteX16" fmla="*/ 402426 w 1812126"/>
                      <a:gd name="connsiteY16" fmla="*/ 2503548 h 4234716"/>
                      <a:gd name="connsiteX17" fmla="*/ 245269 w 1812126"/>
                      <a:gd name="connsiteY17" fmla="*/ 1896330 h 4234716"/>
                      <a:gd name="connsiteX18" fmla="*/ 0 w 1812126"/>
                      <a:gd name="connsiteY18" fmla="*/ 405667 h 4234716"/>
                      <a:gd name="connsiteX0" fmla="*/ 0 w 1812126"/>
                      <a:gd name="connsiteY0" fmla="*/ 405667 h 4234716"/>
                      <a:gd name="connsiteX1" fmla="*/ 1223962 w 1812126"/>
                      <a:gd name="connsiteY1" fmla="*/ 236598 h 4234716"/>
                      <a:gd name="connsiteX2" fmla="*/ 1300161 w 1812126"/>
                      <a:gd name="connsiteY2" fmla="*/ 448529 h 4234716"/>
                      <a:gd name="connsiteX3" fmla="*/ 1352549 w 1812126"/>
                      <a:gd name="connsiteY3" fmla="*/ 750948 h 4234716"/>
                      <a:gd name="connsiteX4" fmla="*/ 1207293 w 1812126"/>
                      <a:gd name="connsiteY4" fmla="*/ 1296255 h 4234716"/>
                      <a:gd name="connsiteX5" fmla="*/ 907253 w 1812126"/>
                      <a:gd name="connsiteY5" fmla="*/ 1446273 h 4234716"/>
                      <a:gd name="connsiteX6" fmla="*/ 952495 w 1812126"/>
                      <a:gd name="connsiteY6" fmla="*/ 2113023 h 4234716"/>
                      <a:gd name="connsiteX7" fmla="*/ 1009645 w 1812126"/>
                      <a:gd name="connsiteY7" fmla="*/ 2415441 h 4234716"/>
                      <a:gd name="connsiteX8" fmla="*/ 1123944 w 1812126"/>
                      <a:gd name="connsiteY8" fmla="*/ 2748817 h 4234716"/>
                      <a:gd name="connsiteX9" fmla="*/ 1440652 w 1812126"/>
                      <a:gd name="connsiteY9" fmla="*/ 3225066 h 4234716"/>
                      <a:gd name="connsiteX10" fmla="*/ 1671634 w 1812126"/>
                      <a:gd name="connsiteY10" fmla="*/ 3817998 h 4234716"/>
                      <a:gd name="connsiteX11" fmla="*/ 1812126 w 1812126"/>
                      <a:gd name="connsiteY11" fmla="*/ 4134703 h 4234716"/>
                      <a:gd name="connsiteX12" fmla="*/ 1569239 w 1812126"/>
                      <a:gd name="connsiteY12" fmla="*/ 4234716 h 4234716"/>
                      <a:gd name="connsiteX13" fmla="*/ 1076320 w 1812126"/>
                      <a:gd name="connsiteY13" fmla="*/ 3717985 h 4234716"/>
                      <a:gd name="connsiteX14" fmla="*/ 631026 w 1812126"/>
                      <a:gd name="connsiteY14" fmla="*/ 3132198 h 4234716"/>
                      <a:gd name="connsiteX15" fmla="*/ 595307 w 1812126"/>
                      <a:gd name="connsiteY15" fmla="*/ 2917885 h 4234716"/>
                      <a:gd name="connsiteX16" fmla="*/ 402426 w 1812126"/>
                      <a:gd name="connsiteY16" fmla="*/ 2503548 h 4234716"/>
                      <a:gd name="connsiteX17" fmla="*/ 245269 w 1812126"/>
                      <a:gd name="connsiteY17" fmla="*/ 1896330 h 4234716"/>
                      <a:gd name="connsiteX18" fmla="*/ 0 w 1812126"/>
                      <a:gd name="connsiteY18" fmla="*/ 405667 h 4234716"/>
                      <a:gd name="connsiteX0" fmla="*/ 0 w 1812126"/>
                      <a:gd name="connsiteY0" fmla="*/ 405667 h 4234716"/>
                      <a:gd name="connsiteX1" fmla="*/ 1223962 w 1812126"/>
                      <a:gd name="connsiteY1" fmla="*/ 236598 h 4234716"/>
                      <a:gd name="connsiteX2" fmla="*/ 1300161 w 1812126"/>
                      <a:gd name="connsiteY2" fmla="*/ 448529 h 4234716"/>
                      <a:gd name="connsiteX3" fmla="*/ 1352549 w 1812126"/>
                      <a:gd name="connsiteY3" fmla="*/ 750948 h 4234716"/>
                      <a:gd name="connsiteX4" fmla="*/ 1207293 w 1812126"/>
                      <a:gd name="connsiteY4" fmla="*/ 1296255 h 4234716"/>
                      <a:gd name="connsiteX5" fmla="*/ 907253 w 1812126"/>
                      <a:gd name="connsiteY5" fmla="*/ 1446273 h 4234716"/>
                      <a:gd name="connsiteX6" fmla="*/ 952495 w 1812126"/>
                      <a:gd name="connsiteY6" fmla="*/ 2113023 h 4234716"/>
                      <a:gd name="connsiteX7" fmla="*/ 1009645 w 1812126"/>
                      <a:gd name="connsiteY7" fmla="*/ 2415441 h 4234716"/>
                      <a:gd name="connsiteX8" fmla="*/ 1123944 w 1812126"/>
                      <a:gd name="connsiteY8" fmla="*/ 2748817 h 4234716"/>
                      <a:gd name="connsiteX9" fmla="*/ 1440652 w 1812126"/>
                      <a:gd name="connsiteY9" fmla="*/ 3225066 h 4234716"/>
                      <a:gd name="connsiteX10" fmla="*/ 1688302 w 1812126"/>
                      <a:gd name="connsiteY10" fmla="*/ 3791804 h 4234716"/>
                      <a:gd name="connsiteX11" fmla="*/ 1812126 w 1812126"/>
                      <a:gd name="connsiteY11" fmla="*/ 4134703 h 4234716"/>
                      <a:gd name="connsiteX12" fmla="*/ 1569239 w 1812126"/>
                      <a:gd name="connsiteY12" fmla="*/ 4234716 h 4234716"/>
                      <a:gd name="connsiteX13" fmla="*/ 1076320 w 1812126"/>
                      <a:gd name="connsiteY13" fmla="*/ 3717985 h 4234716"/>
                      <a:gd name="connsiteX14" fmla="*/ 631026 w 1812126"/>
                      <a:gd name="connsiteY14" fmla="*/ 3132198 h 4234716"/>
                      <a:gd name="connsiteX15" fmla="*/ 595307 w 1812126"/>
                      <a:gd name="connsiteY15" fmla="*/ 2917885 h 4234716"/>
                      <a:gd name="connsiteX16" fmla="*/ 402426 w 1812126"/>
                      <a:gd name="connsiteY16" fmla="*/ 2503548 h 4234716"/>
                      <a:gd name="connsiteX17" fmla="*/ 245269 w 1812126"/>
                      <a:gd name="connsiteY17" fmla="*/ 1896330 h 4234716"/>
                      <a:gd name="connsiteX18" fmla="*/ 0 w 1812126"/>
                      <a:gd name="connsiteY18" fmla="*/ 405667 h 4234716"/>
                      <a:gd name="connsiteX0" fmla="*/ 0 w 1812126"/>
                      <a:gd name="connsiteY0" fmla="*/ 405667 h 4234716"/>
                      <a:gd name="connsiteX1" fmla="*/ 1223962 w 1812126"/>
                      <a:gd name="connsiteY1" fmla="*/ 236598 h 4234716"/>
                      <a:gd name="connsiteX2" fmla="*/ 1300161 w 1812126"/>
                      <a:gd name="connsiteY2" fmla="*/ 448529 h 4234716"/>
                      <a:gd name="connsiteX3" fmla="*/ 1352549 w 1812126"/>
                      <a:gd name="connsiteY3" fmla="*/ 750948 h 4234716"/>
                      <a:gd name="connsiteX4" fmla="*/ 1207293 w 1812126"/>
                      <a:gd name="connsiteY4" fmla="*/ 1296255 h 4234716"/>
                      <a:gd name="connsiteX5" fmla="*/ 907253 w 1812126"/>
                      <a:gd name="connsiteY5" fmla="*/ 1446273 h 4234716"/>
                      <a:gd name="connsiteX6" fmla="*/ 952495 w 1812126"/>
                      <a:gd name="connsiteY6" fmla="*/ 2113023 h 4234716"/>
                      <a:gd name="connsiteX7" fmla="*/ 1009645 w 1812126"/>
                      <a:gd name="connsiteY7" fmla="*/ 2415441 h 4234716"/>
                      <a:gd name="connsiteX8" fmla="*/ 1123944 w 1812126"/>
                      <a:gd name="connsiteY8" fmla="*/ 2748817 h 4234716"/>
                      <a:gd name="connsiteX9" fmla="*/ 1440652 w 1812126"/>
                      <a:gd name="connsiteY9" fmla="*/ 3225066 h 4234716"/>
                      <a:gd name="connsiteX10" fmla="*/ 1688302 w 1812126"/>
                      <a:gd name="connsiteY10" fmla="*/ 3791804 h 4234716"/>
                      <a:gd name="connsiteX11" fmla="*/ 1812126 w 1812126"/>
                      <a:gd name="connsiteY11" fmla="*/ 4134703 h 4234716"/>
                      <a:gd name="connsiteX12" fmla="*/ 1569239 w 1812126"/>
                      <a:gd name="connsiteY12" fmla="*/ 4234716 h 4234716"/>
                      <a:gd name="connsiteX13" fmla="*/ 1076320 w 1812126"/>
                      <a:gd name="connsiteY13" fmla="*/ 3717985 h 4234716"/>
                      <a:gd name="connsiteX14" fmla="*/ 631026 w 1812126"/>
                      <a:gd name="connsiteY14" fmla="*/ 3132198 h 4234716"/>
                      <a:gd name="connsiteX15" fmla="*/ 595307 w 1812126"/>
                      <a:gd name="connsiteY15" fmla="*/ 2917885 h 4234716"/>
                      <a:gd name="connsiteX16" fmla="*/ 402426 w 1812126"/>
                      <a:gd name="connsiteY16" fmla="*/ 2503548 h 4234716"/>
                      <a:gd name="connsiteX17" fmla="*/ 245269 w 1812126"/>
                      <a:gd name="connsiteY17" fmla="*/ 1896330 h 4234716"/>
                      <a:gd name="connsiteX18" fmla="*/ 0 w 1812126"/>
                      <a:gd name="connsiteY18" fmla="*/ 405667 h 4234716"/>
                      <a:gd name="connsiteX0" fmla="*/ 0 w 1812126"/>
                      <a:gd name="connsiteY0" fmla="*/ 405667 h 4234716"/>
                      <a:gd name="connsiteX1" fmla="*/ 1223962 w 1812126"/>
                      <a:gd name="connsiteY1" fmla="*/ 236598 h 4234716"/>
                      <a:gd name="connsiteX2" fmla="*/ 1300161 w 1812126"/>
                      <a:gd name="connsiteY2" fmla="*/ 448529 h 4234716"/>
                      <a:gd name="connsiteX3" fmla="*/ 1352549 w 1812126"/>
                      <a:gd name="connsiteY3" fmla="*/ 750948 h 4234716"/>
                      <a:gd name="connsiteX4" fmla="*/ 1207293 w 1812126"/>
                      <a:gd name="connsiteY4" fmla="*/ 1296255 h 4234716"/>
                      <a:gd name="connsiteX5" fmla="*/ 907253 w 1812126"/>
                      <a:gd name="connsiteY5" fmla="*/ 1446273 h 4234716"/>
                      <a:gd name="connsiteX6" fmla="*/ 952495 w 1812126"/>
                      <a:gd name="connsiteY6" fmla="*/ 2113023 h 4234716"/>
                      <a:gd name="connsiteX7" fmla="*/ 1009645 w 1812126"/>
                      <a:gd name="connsiteY7" fmla="*/ 2415441 h 4234716"/>
                      <a:gd name="connsiteX8" fmla="*/ 1123944 w 1812126"/>
                      <a:gd name="connsiteY8" fmla="*/ 2748817 h 4234716"/>
                      <a:gd name="connsiteX9" fmla="*/ 1440652 w 1812126"/>
                      <a:gd name="connsiteY9" fmla="*/ 3225066 h 4234716"/>
                      <a:gd name="connsiteX10" fmla="*/ 1688302 w 1812126"/>
                      <a:gd name="connsiteY10" fmla="*/ 3791804 h 4234716"/>
                      <a:gd name="connsiteX11" fmla="*/ 1812126 w 1812126"/>
                      <a:gd name="connsiteY11" fmla="*/ 4134703 h 4234716"/>
                      <a:gd name="connsiteX12" fmla="*/ 1569239 w 1812126"/>
                      <a:gd name="connsiteY12" fmla="*/ 4234716 h 4234716"/>
                      <a:gd name="connsiteX13" fmla="*/ 1076320 w 1812126"/>
                      <a:gd name="connsiteY13" fmla="*/ 3717985 h 4234716"/>
                      <a:gd name="connsiteX14" fmla="*/ 631026 w 1812126"/>
                      <a:gd name="connsiteY14" fmla="*/ 3132198 h 4234716"/>
                      <a:gd name="connsiteX15" fmla="*/ 595307 w 1812126"/>
                      <a:gd name="connsiteY15" fmla="*/ 2917885 h 4234716"/>
                      <a:gd name="connsiteX16" fmla="*/ 402426 w 1812126"/>
                      <a:gd name="connsiteY16" fmla="*/ 2503548 h 4234716"/>
                      <a:gd name="connsiteX17" fmla="*/ 245269 w 1812126"/>
                      <a:gd name="connsiteY17" fmla="*/ 1896330 h 4234716"/>
                      <a:gd name="connsiteX18" fmla="*/ 0 w 1812126"/>
                      <a:gd name="connsiteY18" fmla="*/ 405667 h 4234716"/>
                      <a:gd name="connsiteX0" fmla="*/ 0 w 1812126"/>
                      <a:gd name="connsiteY0" fmla="*/ 405667 h 4234716"/>
                      <a:gd name="connsiteX1" fmla="*/ 1223962 w 1812126"/>
                      <a:gd name="connsiteY1" fmla="*/ 236598 h 4234716"/>
                      <a:gd name="connsiteX2" fmla="*/ 1300161 w 1812126"/>
                      <a:gd name="connsiteY2" fmla="*/ 448529 h 4234716"/>
                      <a:gd name="connsiteX3" fmla="*/ 1352549 w 1812126"/>
                      <a:gd name="connsiteY3" fmla="*/ 750948 h 4234716"/>
                      <a:gd name="connsiteX4" fmla="*/ 1207293 w 1812126"/>
                      <a:gd name="connsiteY4" fmla="*/ 1296255 h 4234716"/>
                      <a:gd name="connsiteX5" fmla="*/ 907253 w 1812126"/>
                      <a:gd name="connsiteY5" fmla="*/ 1446273 h 4234716"/>
                      <a:gd name="connsiteX6" fmla="*/ 952495 w 1812126"/>
                      <a:gd name="connsiteY6" fmla="*/ 2113023 h 4234716"/>
                      <a:gd name="connsiteX7" fmla="*/ 1009645 w 1812126"/>
                      <a:gd name="connsiteY7" fmla="*/ 2415441 h 4234716"/>
                      <a:gd name="connsiteX8" fmla="*/ 1123944 w 1812126"/>
                      <a:gd name="connsiteY8" fmla="*/ 2748817 h 4234716"/>
                      <a:gd name="connsiteX9" fmla="*/ 1440652 w 1812126"/>
                      <a:gd name="connsiteY9" fmla="*/ 3225066 h 4234716"/>
                      <a:gd name="connsiteX10" fmla="*/ 1688302 w 1812126"/>
                      <a:gd name="connsiteY10" fmla="*/ 3791804 h 4234716"/>
                      <a:gd name="connsiteX11" fmla="*/ 1812126 w 1812126"/>
                      <a:gd name="connsiteY11" fmla="*/ 4134703 h 4234716"/>
                      <a:gd name="connsiteX12" fmla="*/ 1569239 w 1812126"/>
                      <a:gd name="connsiteY12" fmla="*/ 4234716 h 4234716"/>
                      <a:gd name="connsiteX13" fmla="*/ 1076320 w 1812126"/>
                      <a:gd name="connsiteY13" fmla="*/ 3717985 h 4234716"/>
                      <a:gd name="connsiteX14" fmla="*/ 631026 w 1812126"/>
                      <a:gd name="connsiteY14" fmla="*/ 3132198 h 4234716"/>
                      <a:gd name="connsiteX15" fmla="*/ 595307 w 1812126"/>
                      <a:gd name="connsiteY15" fmla="*/ 2917885 h 4234716"/>
                      <a:gd name="connsiteX16" fmla="*/ 402426 w 1812126"/>
                      <a:gd name="connsiteY16" fmla="*/ 2503548 h 4234716"/>
                      <a:gd name="connsiteX17" fmla="*/ 245269 w 1812126"/>
                      <a:gd name="connsiteY17" fmla="*/ 1896330 h 4234716"/>
                      <a:gd name="connsiteX18" fmla="*/ 0 w 1812126"/>
                      <a:gd name="connsiteY18" fmla="*/ 405667 h 4234716"/>
                      <a:gd name="connsiteX0" fmla="*/ 0 w 1812126"/>
                      <a:gd name="connsiteY0" fmla="*/ 405667 h 4234716"/>
                      <a:gd name="connsiteX1" fmla="*/ 1223962 w 1812126"/>
                      <a:gd name="connsiteY1" fmla="*/ 236598 h 4234716"/>
                      <a:gd name="connsiteX2" fmla="*/ 1300161 w 1812126"/>
                      <a:gd name="connsiteY2" fmla="*/ 448529 h 4234716"/>
                      <a:gd name="connsiteX3" fmla="*/ 1352549 w 1812126"/>
                      <a:gd name="connsiteY3" fmla="*/ 750948 h 4234716"/>
                      <a:gd name="connsiteX4" fmla="*/ 1207293 w 1812126"/>
                      <a:gd name="connsiteY4" fmla="*/ 1296255 h 4234716"/>
                      <a:gd name="connsiteX5" fmla="*/ 907253 w 1812126"/>
                      <a:gd name="connsiteY5" fmla="*/ 1446273 h 4234716"/>
                      <a:gd name="connsiteX6" fmla="*/ 952495 w 1812126"/>
                      <a:gd name="connsiteY6" fmla="*/ 2113023 h 4234716"/>
                      <a:gd name="connsiteX7" fmla="*/ 1009645 w 1812126"/>
                      <a:gd name="connsiteY7" fmla="*/ 2415441 h 4234716"/>
                      <a:gd name="connsiteX8" fmla="*/ 1123944 w 1812126"/>
                      <a:gd name="connsiteY8" fmla="*/ 2748817 h 4234716"/>
                      <a:gd name="connsiteX9" fmla="*/ 1440652 w 1812126"/>
                      <a:gd name="connsiteY9" fmla="*/ 3225066 h 4234716"/>
                      <a:gd name="connsiteX10" fmla="*/ 1688302 w 1812126"/>
                      <a:gd name="connsiteY10" fmla="*/ 3791804 h 4234716"/>
                      <a:gd name="connsiteX11" fmla="*/ 1812126 w 1812126"/>
                      <a:gd name="connsiteY11" fmla="*/ 4134703 h 4234716"/>
                      <a:gd name="connsiteX12" fmla="*/ 1569239 w 1812126"/>
                      <a:gd name="connsiteY12" fmla="*/ 4234716 h 4234716"/>
                      <a:gd name="connsiteX13" fmla="*/ 1076320 w 1812126"/>
                      <a:gd name="connsiteY13" fmla="*/ 3717985 h 4234716"/>
                      <a:gd name="connsiteX14" fmla="*/ 631026 w 1812126"/>
                      <a:gd name="connsiteY14" fmla="*/ 3132198 h 4234716"/>
                      <a:gd name="connsiteX15" fmla="*/ 595307 w 1812126"/>
                      <a:gd name="connsiteY15" fmla="*/ 2917885 h 4234716"/>
                      <a:gd name="connsiteX16" fmla="*/ 402426 w 1812126"/>
                      <a:gd name="connsiteY16" fmla="*/ 2503548 h 4234716"/>
                      <a:gd name="connsiteX17" fmla="*/ 245269 w 1812126"/>
                      <a:gd name="connsiteY17" fmla="*/ 1896330 h 4234716"/>
                      <a:gd name="connsiteX18" fmla="*/ 0 w 1812126"/>
                      <a:gd name="connsiteY18" fmla="*/ 405667 h 4234716"/>
                      <a:gd name="connsiteX0" fmla="*/ 0 w 1821651"/>
                      <a:gd name="connsiteY0" fmla="*/ 405667 h 4234716"/>
                      <a:gd name="connsiteX1" fmla="*/ 1223962 w 1821651"/>
                      <a:gd name="connsiteY1" fmla="*/ 236598 h 4234716"/>
                      <a:gd name="connsiteX2" fmla="*/ 1300161 w 1821651"/>
                      <a:gd name="connsiteY2" fmla="*/ 448529 h 4234716"/>
                      <a:gd name="connsiteX3" fmla="*/ 1352549 w 1821651"/>
                      <a:gd name="connsiteY3" fmla="*/ 750948 h 4234716"/>
                      <a:gd name="connsiteX4" fmla="*/ 1207293 w 1821651"/>
                      <a:gd name="connsiteY4" fmla="*/ 1296255 h 4234716"/>
                      <a:gd name="connsiteX5" fmla="*/ 907253 w 1821651"/>
                      <a:gd name="connsiteY5" fmla="*/ 1446273 h 4234716"/>
                      <a:gd name="connsiteX6" fmla="*/ 952495 w 1821651"/>
                      <a:gd name="connsiteY6" fmla="*/ 2113023 h 4234716"/>
                      <a:gd name="connsiteX7" fmla="*/ 1009645 w 1821651"/>
                      <a:gd name="connsiteY7" fmla="*/ 2415441 h 4234716"/>
                      <a:gd name="connsiteX8" fmla="*/ 1123944 w 1821651"/>
                      <a:gd name="connsiteY8" fmla="*/ 2748817 h 4234716"/>
                      <a:gd name="connsiteX9" fmla="*/ 1440652 w 1821651"/>
                      <a:gd name="connsiteY9" fmla="*/ 3225066 h 4234716"/>
                      <a:gd name="connsiteX10" fmla="*/ 1688302 w 1821651"/>
                      <a:gd name="connsiteY10" fmla="*/ 3791804 h 4234716"/>
                      <a:gd name="connsiteX11" fmla="*/ 1821651 w 1821651"/>
                      <a:gd name="connsiteY11" fmla="*/ 4137084 h 4234716"/>
                      <a:gd name="connsiteX12" fmla="*/ 1569239 w 1821651"/>
                      <a:gd name="connsiteY12" fmla="*/ 4234716 h 4234716"/>
                      <a:gd name="connsiteX13" fmla="*/ 1076320 w 1821651"/>
                      <a:gd name="connsiteY13" fmla="*/ 3717985 h 4234716"/>
                      <a:gd name="connsiteX14" fmla="*/ 631026 w 1821651"/>
                      <a:gd name="connsiteY14" fmla="*/ 3132198 h 4234716"/>
                      <a:gd name="connsiteX15" fmla="*/ 595307 w 1821651"/>
                      <a:gd name="connsiteY15" fmla="*/ 2917885 h 4234716"/>
                      <a:gd name="connsiteX16" fmla="*/ 402426 w 1821651"/>
                      <a:gd name="connsiteY16" fmla="*/ 2503548 h 4234716"/>
                      <a:gd name="connsiteX17" fmla="*/ 245269 w 1821651"/>
                      <a:gd name="connsiteY17" fmla="*/ 1896330 h 4234716"/>
                      <a:gd name="connsiteX18" fmla="*/ 0 w 1821651"/>
                      <a:gd name="connsiteY18" fmla="*/ 405667 h 4234716"/>
                      <a:gd name="connsiteX0" fmla="*/ 0 w 1821651"/>
                      <a:gd name="connsiteY0" fmla="*/ 405667 h 4234716"/>
                      <a:gd name="connsiteX1" fmla="*/ 1223962 w 1821651"/>
                      <a:gd name="connsiteY1" fmla="*/ 236598 h 4234716"/>
                      <a:gd name="connsiteX2" fmla="*/ 1300161 w 1821651"/>
                      <a:gd name="connsiteY2" fmla="*/ 448529 h 4234716"/>
                      <a:gd name="connsiteX3" fmla="*/ 1352549 w 1821651"/>
                      <a:gd name="connsiteY3" fmla="*/ 750948 h 4234716"/>
                      <a:gd name="connsiteX4" fmla="*/ 1207293 w 1821651"/>
                      <a:gd name="connsiteY4" fmla="*/ 1296255 h 4234716"/>
                      <a:gd name="connsiteX5" fmla="*/ 907253 w 1821651"/>
                      <a:gd name="connsiteY5" fmla="*/ 1446273 h 4234716"/>
                      <a:gd name="connsiteX6" fmla="*/ 952495 w 1821651"/>
                      <a:gd name="connsiteY6" fmla="*/ 2113023 h 4234716"/>
                      <a:gd name="connsiteX7" fmla="*/ 1009645 w 1821651"/>
                      <a:gd name="connsiteY7" fmla="*/ 2415441 h 4234716"/>
                      <a:gd name="connsiteX8" fmla="*/ 1123944 w 1821651"/>
                      <a:gd name="connsiteY8" fmla="*/ 2748817 h 4234716"/>
                      <a:gd name="connsiteX9" fmla="*/ 1440652 w 1821651"/>
                      <a:gd name="connsiteY9" fmla="*/ 3225066 h 4234716"/>
                      <a:gd name="connsiteX10" fmla="*/ 1688302 w 1821651"/>
                      <a:gd name="connsiteY10" fmla="*/ 3791804 h 4234716"/>
                      <a:gd name="connsiteX11" fmla="*/ 1821651 w 1821651"/>
                      <a:gd name="connsiteY11" fmla="*/ 4137084 h 4234716"/>
                      <a:gd name="connsiteX12" fmla="*/ 1569239 w 1821651"/>
                      <a:gd name="connsiteY12" fmla="*/ 4234716 h 4234716"/>
                      <a:gd name="connsiteX13" fmla="*/ 1076320 w 1821651"/>
                      <a:gd name="connsiteY13" fmla="*/ 3717985 h 4234716"/>
                      <a:gd name="connsiteX14" fmla="*/ 631026 w 1821651"/>
                      <a:gd name="connsiteY14" fmla="*/ 3132198 h 4234716"/>
                      <a:gd name="connsiteX15" fmla="*/ 595307 w 1821651"/>
                      <a:gd name="connsiteY15" fmla="*/ 2917885 h 4234716"/>
                      <a:gd name="connsiteX16" fmla="*/ 402426 w 1821651"/>
                      <a:gd name="connsiteY16" fmla="*/ 2503548 h 4234716"/>
                      <a:gd name="connsiteX17" fmla="*/ 245269 w 1821651"/>
                      <a:gd name="connsiteY17" fmla="*/ 1896330 h 4234716"/>
                      <a:gd name="connsiteX18" fmla="*/ 0 w 1821651"/>
                      <a:gd name="connsiteY18" fmla="*/ 405667 h 4234716"/>
                      <a:gd name="connsiteX0" fmla="*/ 0 w 1821651"/>
                      <a:gd name="connsiteY0" fmla="*/ 405667 h 4234716"/>
                      <a:gd name="connsiteX1" fmla="*/ 1223962 w 1821651"/>
                      <a:gd name="connsiteY1" fmla="*/ 236598 h 4234716"/>
                      <a:gd name="connsiteX2" fmla="*/ 1300161 w 1821651"/>
                      <a:gd name="connsiteY2" fmla="*/ 448529 h 4234716"/>
                      <a:gd name="connsiteX3" fmla="*/ 1352549 w 1821651"/>
                      <a:gd name="connsiteY3" fmla="*/ 750948 h 4234716"/>
                      <a:gd name="connsiteX4" fmla="*/ 1207293 w 1821651"/>
                      <a:gd name="connsiteY4" fmla="*/ 1296255 h 4234716"/>
                      <a:gd name="connsiteX5" fmla="*/ 907253 w 1821651"/>
                      <a:gd name="connsiteY5" fmla="*/ 1446273 h 4234716"/>
                      <a:gd name="connsiteX6" fmla="*/ 952495 w 1821651"/>
                      <a:gd name="connsiteY6" fmla="*/ 2113023 h 4234716"/>
                      <a:gd name="connsiteX7" fmla="*/ 1009645 w 1821651"/>
                      <a:gd name="connsiteY7" fmla="*/ 2415441 h 4234716"/>
                      <a:gd name="connsiteX8" fmla="*/ 1123944 w 1821651"/>
                      <a:gd name="connsiteY8" fmla="*/ 2748817 h 4234716"/>
                      <a:gd name="connsiteX9" fmla="*/ 1440652 w 1821651"/>
                      <a:gd name="connsiteY9" fmla="*/ 3225066 h 4234716"/>
                      <a:gd name="connsiteX10" fmla="*/ 1688302 w 1821651"/>
                      <a:gd name="connsiteY10" fmla="*/ 3791804 h 4234716"/>
                      <a:gd name="connsiteX11" fmla="*/ 1821651 w 1821651"/>
                      <a:gd name="connsiteY11" fmla="*/ 4137084 h 4234716"/>
                      <a:gd name="connsiteX12" fmla="*/ 1569239 w 1821651"/>
                      <a:gd name="connsiteY12" fmla="*/ 4234716 h 4234716"/>
                      <a:gd name="connsiteX13" fmla="*/ 1076320 w 1821651"/>
                      <a:gd name="connsiteY13" fmla="*/ 3717985 h 4234716"/>
                      <a:gd name="connsiteX14" fmla="*/ 631026 w 1821651"/>
                      <a:gd name="connsiteY14" fmla="*/ 3132198 h 4234716"/>
                      <a:gd name="connsiteX15" fmla="*/ 595307 w 1821651"/>
                      <a:gd name="connsiteY15" fmla="*/ 2917885 h 4234716"/>
                      <a:gd name="connsiteX16" fmla="*/ 402426 w 1821651"/>
                      <a:gd name="connsiteY16" fmla="*/ 2503548 h 4234716"/>
                      <a:gd name="connsiteX17" fmla="*/ 245269 w 1821651"/>
                      <a:gd name="connsiteY17" fmla="*/ 1896330 h 4234716"/>
                      <a:gd name="connsiteX18" fmla="*/ 0 w 1821651"/>
                      <a:gd name="connsiteY18" fmla="*/ 405667 h 4234716"/>
                      <a:gd name="connsiteX0" fmla="*/ 0 w 1821651"/>
                      <a:gd name="connsiteY0" fmla="*/ 405667 h 4234716"/>
                      <a:gd name="connsiteX1" fmla="*/ 1223962 w 1821651"/>
                      <a:gd name="connsiteY1" fmla="*/ 236598 h 4234716"/>
                      <a:gd name="connsiteX2" fmla="*/ 1300161 w 1821651"/>
                      <a:gd name="connsiteY2" fmla="*/ 448529 h 4234716"/>
                      <a:gd name="connsiteX3" fmla="*/ 1352549 w 1821651"/>
                      <a:gd name="connsiteY3" fmla="*/ 750948 h 4234716"/>
                      <a:gd name="connsiteX4" fmla="*/ 1207293 w 1821651"/>
                      <a:gd name="connsiteY4" fmla="*/ 1296255 h 4234716"/>
                      <a:gd name="connsiteX5" fmla="*/ 907253 w 1821651"/>
                      <a:gd name="connsiteY5" fmla="*/ 1446273 h 4234716"/>
                      <a:gd name="connsiteX6" fmla="*/ 952495 w 1821651"/>
                      <a:gd name="connsiteY6" fmla="*/ 2113023 h 4234716"/>
                      <a:gd name="connsiteX7" fmla="*/ 1009645 w 1821651"/>
                      <a:gd name="connsiteY7" fmla="*/ 2415441 h 4234716"/>
                      <a:gd name="connsiteX8" fmla="*/ 1123944 w 1821651"/>
                      <a:gd name="connsiteY8" fmla="*/ 2748817 h 4234716"/>
                      <a:gd name="connsiteX9" fmla="*/ 1440652 w 1821651"/>
                      <a:gd name="connsiteY9" fmla="*/ 3225066 h 4234716"/>
                      <a:gd name="connsiteX10" fmla="*/ 1688302 w 1821651"/>
                      <a:gd name="connsiteY10" fmla="*/ 3791804 h 4234716"/>
                      <a:gd name="connsiteX11" fmla="*/ 1821651 w 1821651"/>
                      <a:gd name="connsiteY11" fmla="*/ 4137084 h 4234716"/>
                      <a:gd name="connsiteX12" fmla="*/ 1569239 w 1821651"/>
                      <a:gd name="connsiteY12" fmla="*/ 4234716 h 4234716"/>
                      <a:gd name="connsiteX13" fmla="*/ 1076320 w 1821651"/>
                      <a:gd name="connsiteY13" fmla="*/ 3717985 h 4234716"/>
                      <a:gd name="connsiteX14" fmla="*/ 631026 w 1821651"/>
                      <a:gd name="connsiteY14" fmla="*/ 3132198 h 4234716"/>
                      <a:gd name="connsiteX15" fmla="*/ 595307 w 1821651"/>
                      <a:gd name="connsiteY15" fmla="*/ 2917885 h 4234716"/>
                      <a:gd name="connsiteX16" fmla="*/ 402426 w 1821651"/>
                      <a:gd name="connsiteY16" fmla="*/ 2503548 h 4234716"/>
                      <a:gd name="connsiteX17" fmla="*/ 245269 w 1821651"/>
                      <a:gd name="connsiteY17" fmla="*/ 1896330 h 4234716"/>
                      <a:gd name="connsiteX18" fmla="*/ 0 w 1821651"/>
                      <a:gd name="connsiteY18" fmla="*/ 405667 h 4234716"/>
                      <a:gd name="connsiteX0" fmla="*/ 0 w 1821651"/>
                      <a:gd name="connsiteY0" fmla="*/ 405667 h 4234716"/>
                      <a:gd name="connsiteX1" fmla="*/ 1223962 w 1821651"/>
                      <a:gd name="connsiteY1" fmla="*/ 236598 h 4234716"/>
                      <a:gd name="connsiteX2" fmla="*/ 1300161 w 1821651"/>
                      <a:gd name="connsiteY2" fmla="*/ 448529 h 4234716"/>
                      <a:gd name="connsiteX3" fmla="*/ 1352549 w 1821651"/>
                      <a:gd name="connsiteY3" fmla="*/ 750948 h 4234716"/>
                      <a:gd name="connsiteX4" fmla="*/ 1207293 w 1821651"/>
                      <a:gd name="connsiteY4" fmla="*/ 1296255 h 4234716"/>
                      <a:gd name="connsiteX5" fmla="*/ 907253 w 1821651"/>
                      <a:gd name="connsiteY5" fmla="*/ 1446273 h 4234716"/>
                      <a:gd name="connsiteX6" fmla="*/ 952495 w 1821651"/>
                      <a:gd name="connsiteY6" fmla="*/ 2113023 h 4234716"/>
                      <a:gd name="connsiteX7" fmla="*/ 1009645 w 1821651"/>
                      <a:gd name="connsiteY7" fmla="*/ 2415441 h 4234716"/>
                      <a:gd name="connsiteX8" fmla="*/ 1123944 w 1821651"/>
                      <a:gd name="connsiteY8" fmla="*/ 2748817 h 4234716"/>
                      <a:gd name="connsiteX9" fmla="*/ 1440652 w 1821651"/>
                      <a:gd name="connsiteY9" fmla="*/ 3225066 h 4234716"/>
                      <a:gd name="connsiteX10" fmla="*/ 1688302 w 1821651"/>
                      <a:gd name="connsiteY10" fmla="*/ 3791804 h 4234716"/>
                      <a:gd name="connsiteX11" fmla="*/ 1821651 w 1821651"/>
                      <a:gd name="connsiteY11" fmla="*/ 4137084 h 4234716"/>
                      <a:gd name="connsiteX12" fmla="*/ 1569239 w 1821651"/>
                      <a:gd name="connsiteY12" fmla="*/ 4234716 h 4234716"/>
                      <a:gd name="connsiteX13" fmla="*/ 1076320 w 1821651"/>
                      <a:gd name="connsiteY13" fmla="*/ 3717985 h 4234716"/>
                      <a:gd name="connsiteX14" fmla="*/ 631026 w 1821651"/>
                      <a:gd name="connsiteY14" fmla="*/ 3132198 h 4234716"/>
                      <a:gd name="connsiteX15" fmla="*/ 595307 w 1821651"/>
                      <a:gd name="connsiteY15" fmla="*/ 2917885 h 4234716"/>
                      <a:gd name="connsiteX16" fmla="*/ 402426 w 1821651"/>
                      <a:gd name="connsiteY16" fmla="*/ 2503548 h 4234716"/>
                      <a:gd name="connsiteX17" fmla="*/ 245269 w 1821651"/>
                      <a:gd name="connsiteY17" fmla="*/ 1896330 h 4234716"/>
                      <a:gd name="connsiteX18" fmla="*/ 0 w 1821651"/>
                      <a:gd name="connsiteY18" fmla="*/ 405667 h 4234716"/>
                      <a:gd name="connsiteX0" fmla="*/ 0 w 1821651"/>
                      <a:gd name="connsiteY0" fmla="*/ 405667 h 4234716"/>
                      <a:gd name="connsiteX1" fmla="*/ 1223962 w 1821651"/>
                      <a:gd name="connsiteY1" fmla="*/ 236598 h 4234716"/>
                      <a:gd name="connsiteX2" fmla="*/ 1300161 w 1821651"/>
                      <a:gd name="connsiteY2" fmla="*/ 448529 h 4234716"/>
                      <a:gd name="connsiteX3" fmla="*/ 1352549 w 1821651"/>
                      <a:gd name="connsiteY3" fmla="*/ 750948 h 4234716"/>
                      <a:gd name="connsiteX4" fmla="*/ 1207293 w 1821651"/>
                      <a:gd name="connsiteY4" fmla="*/ 1296255 h 4234716"/>
                      <a:gd name="connsiteX5" fmla="*/ 907253 w 1821651"/>
                      <a:gd name="connsiteY5" fmla="*/ 1446273 h 4234716"/>
                      <a:gd name="connsiteX6" fmla="*/ 952495 w 1821651"/>
                      <a:gd name="connsiteY6" fmla="*/ 2113023 h 4234716"/>
                      <a:gd name="connsiteX7" fmla="*/ 1009645 w 1821651"/>
                      <a:gd name="connsiteY7" fmla="*/ 2415441 h 4234716"/>
                      <a:gd name="connsiteX8" fmla="*/ 1123944 w 1821651"/>
                      <a:gd name="connsiteY8" fmla="*/ 2748817 h 4234716"/>
                      <a:gd name="connsiteX9" fmla="*/ 1440652 w 1821651"/>
                      <a:gd name="connsiteY9" fmla="*/ 3225066 h 4234716"/>
                      <a:gd name="connsiteX10" fmla="*/ 1688302 w 1821651"/>
                      <a:gd name="connsiteY10" fmla="*/ 3791804 h 4234716"/>
                      <a:gd name="connsiteX11" fmla="*/ 1821651 w 1821651"/>
                      <a:gd name="connsiteY11" fmla="*/ 4137084 h 4234716"/>
                      <a:gd name="connsiteX12" fmla="*/ 1569239 w 1821651"/>
                      <a:gd name="connsiteY12" fmla="*/ 4234716 h 4234716"/>
                      <a:gd name="connsiteX13" fmla="*/ 1076320 w 1821651"/>
                      <a:gd name="connsiteY13" fmla="*/ 3717985 h 4234716"/>
                      <a:gd name="connsiteX14" fmla="*/ 631026 w 1821651"/>
                      <a:gd name="connsiteY14" fmla="*/ 3132198 h 4234716"/>
                      <a:gd name="connsiteX15" fmla="*/ 595307 w 1821651"/>
                      <a:gd name="connsiteY15" fmla="*/ 2917885 h 4234716"/>
                      <a:gd name="connsiteX16" fmla="*/ 402426 w 1821651"/>
                      <a:gd name="connsiteY16" fmla="*/ 2503548 h 4234716"/>
                      <a:gd name="connsiteX17" fmla="*/ 245269 w 1821651"/>
                      <a:gd name="connsiteY17" fmla="*/ 1896330 h 4234716"/>
                      <a:gd name="connsiteX18" fmla="*/ 0 w 1821651"/>
                      <a:gd name="connsiteY18" fmla="*/ 405667 h 4234716"/>
                      <a:gd name="connsiteX0" fmla="*/ 0 w 1821651"/>
                      <a:gd name="connsiteY0" fmla="*/ 405667 h 4234716"/>
                      <a:gd name="connsiteX1" fmla="*/ 1223962 w 1821651"/>
                      <a:gd name="connsiteY1" fmla="*/ 236598 h 4234716"/>
                      <a:gd name="connsiteX2" fmla="*/ 1300161 w 1821651"/>
                      <a:gd name="connsiteY2" fmla="*/ 448529 h 4234716"/>
                      <a:gd name="connsiteX3" fmla="*/ 1352549 w 1821651"/>
                      <a:gd name="connsiteY3" fmla="*/ 750948 h 4234716"/>
                      <a:gd name="connsiteX4" fmla="*/ 1207293 w 1821651"/>
                      <a:gd name="connsiteY4" fmla="*/ 1296255 h 4234716"/>
                      <a:gd name="connsiteX5" fmla="*/ 907253 w 1821651"/>
                      <a:gd name="connsiteY5" fmla="*/ 1446273 h 4234716"/>
                      <a:gd name="connsiteX6" fmla="*/ 952495 w 1821651"/>
                      <a:gd name="connsiteY6" fmla="*/ 2113023 h 4234716"/>
                      <a:gd name="connsiteX7" fmla="*/ 1009645 w 1821651"/>
                      <a:gd name="connsiteY7" fmla="*/ 2415441 h 4234716"/>
                      <a:gd name="connsiteX8" fmla="*/ 1123944 w 1821651"/>
                      <a:gd name="connsiteY8" fmla="*/ 2748817 h 4234716"/>
                      <a:gd name="connsiteX9" fmla="*/ 1440652 w 1821651"/>
                      <a:gd name="connsiteY9" fmla="*/ 3225066 h 4234716"/>
                      <a:gd name="connsiteX10" fmla="*/ 1688302 w 1821651"/>
                      <a:gd name="connsiteY10" fmla="*/ 3791804 h 4234716"/>
                      <a:gd name="connsiteX11" fmla="*/ 1821651 w 1821651"/>
                      <a:gd name="connsiteY11" fmla="*/ 4137084 h 4234716"/>
                      <a:gd name="connsiteX12" fmla="*/ 1569239 w 1821651"/>
                      <a:gd name="connsiteY12" fmla="*/ 4234716 h 4234716"/>
                      <a:gd name="connsiteX13" fmla="*/ 1076320 w 1821651"/>
                      <a:gd name="connsiteY13" fmla="*/ 3717985 h 4234716"/>
                      <a:gd name="connsiteX14" fmla="*/ 631026 w 1821651"/>
                      <a:gd name="connsiteY14" fmla="*/ 3132198 h 4234716"/>
                      <a:gd name="connsiteX15" fmla="*/ 595307 w 1821651"/>
                      <a:gd name="connsiteY15" fmla="*/ 2917885 h 4234716"/>
                      <a:gd name="connsiteX16" fmla="*/ 402426 w 1821651"/>
                      <a:gd name="connsiteY16" fmla="*/ 2503548 h 4234716"/>
                      <a:gd name="connsiteX17" fmla="*/ 245269 w 1821651"/>
                      <a:gd name="connsiteY17" fmla="*/ 1896330 h 4234716"/>
                      <a:gd name="connsiteX18" fmla="*/ 0 w 1821651"/>
                      <a:gd name="connsiteY18" fmla="*/ 405667 h 4234716"/>
                      <a:gd name="connsiteX0" fmla="*/ 0 w 1821651"/>
                      <a:gd name="connsiteY0" fmla="*/ 405667 h 4234716"/>
                      <a:gd name="connsiteX1" fmla="*/ 1223962 w 1821651"/>
                      <a:gd name="connsiteY1" fmla="*/ 236598 h 4234716"/>
                      <a:gd name="connsiteX2" fmla="*/ 1300161 w 1821651"/>
                      <a:gd name="connsiteY2" fmla="*/ 448529 h 4234716"/>
                      <a:gd name="connsiteX3" fmla="*/ 1352549 w 1821651"/>
                      <a:gd name="connsiteY3" fmla="*/ 750948 h 4234716"/>
                      <a:gd name="connsiteX4" fmla="*/ 1207293 w 1821651"/>
                      <a:gd name="connsiteY4" fmla="*/ 1296255 h 4234716"/>
                      <a:gd name="connsiteX5" fmla="*/ 907253 w 1821651"/>
                      <a:gd name="connsiteY5" fmla="*/ 1446273 h 4234716"/>
                      <a:gd name="connsiteX6" fmla="*/ 952495 w 1821651"/>
                      <a:gd name="connsiteY6" fmla="*/ 2113023 h 4234716"/>
                      <a:gd name="connsiteX7" fmla="*/ 1009645 w 1821651"/>
                      <a:gd name="connsiteY7" fmla="*/ 2415441 h 4234716"/>
                      <a:gd name="connsiteX8" fmla="*/ 1123944 w 1821651"/>
                      <a:gd name="connsiteY8" fmla="*/ 2748817 h 4234716"/>
                      <a:gd name="connsiteX9" fmla="*/ 1440652 w 1821651"/>
                      <a:gd name="connsiteY9" fmla="*/ 3225066 h 4234716"/>
                      <a:gd name="connsiteX10" fmla="*/ 1688302 w 1821651"/>
                      <a:gd name="connsiteY10" fmla="*/ 3791804 h 4234716"/>
                      <a:gd name="connsiteX11" fmla="*/ 1821651 w 1821651"/>
                      <a:gd name="connsiteY11" fmla="*/ 4137084 h 4234716"/>
                      <a:gd name="connsiteX12" fmla="*/ 1569239 w 1821651"/>
                      <a:gd name="connsiteY12" fmla="*/ 4234716 h 4234716"/>
                      <a:gd name="connsiteX13" fmla="*/ 1064414 w 1821651"/>
                      <a:gd name="connsiteY13" fmla="*/ 3717985 h 4234716"/>
                      <a:gd name="connsiteX14" fmla="*/ 631026 w 1821651"/>
                      <a:gd name="connsiteY14" fmla="*/ 3132198 h 4234716"/>
                      <a:gd name="connsiteX15" fmla="*/ 595307 w 1821651"/>
                      <a:gd name="connsiteY15" fmla="*/ 2917885 h 4234716"/>
                      <a:gd name="connsiteX16" fmla="*/ 402426 w 1821651"/>
                      <a:gd name="connsiteY16" fmla="*/ 2503548 h 4234716"/>
                      <a:gd name="connsiteX17" fmla="*/ 245269 w 1821651"/>
                      <a:gd name="connsiteY17" fmla="*/ 1896330 h 4234716"/>
                      <a:gd name="connsiteX18" fmla="*/ 0 w 1821651"/>
                      <a:gd name="connsiteY18" fmla="*/ 405667 h 4234716"/>
                      <a:gd name="connsiteX0" fmla="*/ 0 w 1821651"/>
                      <a:gd name="connsiteY0" fmla="*/ 405667 h 4234716"/>
                      <a:gd name="connsiteX1" fmla="*/ 1223962 w 1821651"/>
                      <a:gd name="connsiteY1" fmla="*/ 236598 h 4234716"/>
                      <a:gd name="connsiteX2" fmla="*/ 1300161 w 1821651"/>
                      <a:gd name="connsiteY2" fmla="*/ 448529 h 4234716"/>
                      <a:gd name="connsiteX3" fmla="*/ 1352549 w 1821651"/>
                      <a:gd name="connsiteY3" fmla="*/ 750948 h 4234716"/>
                      <a:gd name="connsiteX4" fmla="*/ 1207293 w 1821651"/>
                      <a:gd name="connsiteY4" fmla="*/ 1296255 h 4234716"/>
                      <a:gd name="connsiteX5" fmla="*/ 907253 w 1821651"/>
                      <a:gd name="connsiteY5" fmla="*/ 1446273 h 4234716"/>
                      <a:gd name="connsiteX6" fmla="*/ 952495 w 1821651"/>
                      <a:gd name="connsiteY6" fmla="*/ 2113023 h 4234716"/>
                      <a:gd name="connsiteX7" fmla="*/ 1009645 w 1821651"/>
                      <a:gd name="connsiteY7" fmla="*/ 2415441 h 4234716"/>
                      <a:gd name="connsiteX8" fmla="*/ 1123944 w 1821651"/>
                      <a:gd name="connsiteY8" fmla="*/ 2748817 h 4234716"/>
                      <a:gd name="connsiteX9" fmla="*/ 1440652 w 1821651"/>
                      <a:gd name="connsiteY9" fmla="*/ 3225066 h 4234716"/>
                      <a:gd name="connsiteX10" fmla="*/ 1688302 w 1821651"/>
                      <a:gd name="connsiteY10" fmla="*/ 3791804 h 4234716"/>
                      <a:gd name="connsiteX11" fmla="*/ 1821651 w 1821651"/>
                      <a:gd name="connsiteY11" fmla="*/ 4137084 h 4234716"/>
                      <a:gd name="connsiteX12" fmla="*/ 1693063 w 1821651"/>
                      <a:gd name="connsiteY12" fmla="*/ 4189472 h 4234716"/>
                      <a:gd name="connsiteX13" fmla="*/ 1569239 w 1821651"/>
                      <a:gd name="connsiteY13" fmla="*/ 4234716 h 4234716"/>
                      <a:gd name="connsiteX14" fmla="*/ 1064414 w 1821651"/>
                      <a:gd name="connsiteY14" fmla="*/ 3717985 h 4234716"/>
                      <a:gd name="connsiteX15" fmla="*/ 631026 w 1821651"/>
                      <a:gd name="connsiteY15" fmla="*/ 3132198 h 4234716"/>
                      <a:gd name="connsiteX16" fmla="*/ 595307 w 1821651"/>
                      <a:gd name="connsiteY16" fmla="*/ 2917885 h 4234716"/>
                      <a:gd name="connsiteX17" fmla="*/ 402426 w 1821651"/>
                      <a:gd name="connsiteY17" fmla="*/ 2503548 h 4234716"/>
                      <a:gd name="connsiteX18" fmla="*/ 245269 w 1821651"/>
                      <a:gd name="connsiteY18" fmla="*/ 1896330 h 4234716"/>
                      <a:gd name="connsiteX19" fmla="*/ 0 w 1821651"/>
                      <a:gd name="connsiteY19" fmla="*/ 405667 h 4234716"/>
                      <a:gd name="connsiteX0" fmla="*/ 0 w 1821651"/>
                      <a:gd name="connsiteY0" fmla="*/ 405667 h 4387115"/>
                      <a:gd name="connsiteX1" fmla="*/ 1223962 w 1821651"/>
                      <a:gd name="connsiteY1" fmla="*/ 236598 h 4387115"/>
                      <a:gd name="connsiteX2" fmla="*/ 1300161 w 1821651"/>
                      <a:gd name="connsiteY2" fmla="*/ 448529 h 4387115"/>
                      <a:gd name="connsiteX3" fmla="*/ 1352549 w 1821651"/>
                      <a:gd name="connsiteY3" fmla="*/ 750948 h 4387115"/>
                      <a:gd name="connsiteX4" fmla="*/ 1207293 w 1821651"/>
                      <a:gd name="connsiteY4" fmla="*/ 1296255 h 4387115"/>
                      <a:gd name="connsiteX5" fmla="*/ 907253 w 1821651"/>
                      <a:gd name="connsiteY5" fmla="*/ 1446273 h 4387115"/>
                      <a:gd name="connsiteX6" fmla="*/ 952495 w 1821651"/>
                      <a:gd name="connsiteY6" fmla="*/ 2113023 h 4387115"/>
                      <a:gd name="connsiteX7" fmla="*/ 1009645 w 1821651"/>
                      <a:gd name="connsiteY7" fmla="*/ 2415441 h 4387115"/>
                      <a:gd name="connsiteX8" fmla="*/ 1123944 w 1821651"/>
                      <a:gd name="connsiteY8" fmla="*/ 2748817 h 4387115"/>
                      <a:gd name="connsiteX9" fmla="*/ 1440652 w 1821651"/>
                      <a:gd name="connsiteY9" fmla="*/ 3225066 h 4387115"/>
                      <a:gd name="connsiteX10" fmla="*/ 1688302 w 1821651"/>
                      <a:gd name="connsiteY10" fmla="*/ 3791804 h 4387115"/>
                      <a:gd name="connsiteX11" fmla="*/ 1821651 w 1821651"/>
                      <a:gd name="connsiteY11" fmla="*/ 4137084 h 4387115"/>
                      <a:gd name="connsiteX12" fmla="*/ 1669251 w 1821651"/>
                      <a:gd name="connsiteY12" fmla="*/ 4387115 h 4387115"/>
                      <a:gd name="connsiteX13" fmla="*/ 1569239 w 1821651"/>
                      <a:gd name="connsiteY13" fmla="*/ 4234716 h 4387115"/>
                      <a:gd name="connsiteX14" fmla="*/ 1064414 w 1821651"/>
                      <a:gd name="connsiteY14" fmla="*/ 3717985 h 4387115"/>
                      <a:gd name="connsiteX15" fmla="*/ 631026 w 1821651"/>
                      <a:gd name="connsiteY15" fmla="*/ 3132198 h 4387115"/>
                      <a:gd name="connsiteX16" fmla="*/ 595307 w 1821651"/>
                      <a:gd name="connsiteY16" fmla="*/ 2917885 h 4387115"/>
                      <a:gd name="connsiteX17" fmla="*/ 402426 w 1821651"/>
                      <a:gd name="connsiteY17" fmla="*/ 2503548 h 4387115"/>
                      <a:gd name="connsiteX18" fmla="*/ 245269 w 1821651"/>
                      <a:gd name="connsiteY18" fmla="*/ 1896330 h 4387115"/>
                      <a:gd name="connsiteX19" fmla="*/ 0 w 1821651"/>
                      <a:gd name="connsiteY19" fmla="*/ 405667 h 4387115"/>
                      <a:gd name="connsiteX0" fmla="*/ 0 w 1821651"/>
                      <a:gd name="connsiteY0" fmla="*/ 405667 h 4408547"/>
                      <a:gd name="connsiteX1" fmla="*/ 1223962 w 1821651"/>
                      <a:gd name="connsiteY1" fmla="*/ 236598 h 4408547"/>
                      <a:gd name="connsiteX2" fmla="*/ 1300161 w 1821651"/>
                      <a:gd name="connsiteY2" fmla="*/ 448529 h 4408547"/>
                      <a:gd name="connsiteX3" fmla="*/ 1352549 w 1821651"/>
                      <a:gd name="connsiteY3" fmla="*/ 750948 h 4408547"/>
                      <a:gd name="connsiteX4" fmla="*/ 1207293 w 1821651"/>
                      <a:gd name="connsiteY4" fmla="*/ 1296255 h 4408547"/>
                      <a:gd name="connsiteX5" fmla="*/ 907253 w 1821651"/>
                      <a:gd name="connsiteY5" fmla="*/ 1446273 h 4408547"/>
                      <a:gd name="connsiteX6" fmla="*/ 952495 w 1821651"/>
                      <a:gd name="connsiteY6" fmla="*/ 2113023 h 4408547"/>
                      <a:gd name="connsiteX7" fmla="*/ 1009645 w 1821651"/>
                      <a:gd name="connsiteY7" fmla="*/ 2415441 h 4408547"/>
                      <a:gd name="connsiteX8" fmla="*/ 1123944 w 1821651"/>
                      <a:gd name="connsiteY8" fmla="*/ 2748817 h 4408547"/>
                      <a:gd name="connsiteX9" fmla="*/ 1440652 w 1821651"/>
                      <a:gd name="connsiteY9" fmla="*/ 3225066 h 4408547"/>
                      <a:gd name="connsiteX10" fmla="*/ 1688302 w 1821651"/>
                      <a:gd name="connsiteY10" fmla="*/ 3791804 h 4408547"/>
                      <a:gd name="connsiteX11" fmla="*/ 1821651 w 1821651"/>
                      <a:gd name="connsiteY11" fmla="*/ 4137084 h 4408547"/>
                      <a:gd name="connsiteX12" fmla="*/ 1693063 w 1821651"/>
                      <a:gd name="connsiteY12" fmla="*/ 4408547 h 4408547"/>
                      <a:gd name="connsiteX13" fmla="*/ 1569239 w 1821651"/>
                      <a:gd name="connsiteY13" fmla="*/ 4234716 h 4408547"/>
                      <a:gd name="connsiteX14" fmla="*/ 1064414 w 1821651"/>
                      <a:gd name="connsiteY14" fmla="*/ 3717985 h 4408547"/>
                      <a:gd name="connsiteX15" fmla="*/ 631026 w 1821651"/>
                      <a:gd name="connsiteY15" fmla="*/ 3132198 h 4408547"/>
                      <a:gd name="connsiteX16" fmla="*/ 595307 w 1821651"/>
                      <a:gd name="connsiteY16" fmla="*/ 2917885 h 4408547"/>
                      <a:gd name="connsiteX17" fmla="*/ 402426 w 1821651"/>
                      <a:gd name="connsiteY17" fmla="*/ 2503548 h 4408547"/>
                      <a:gd name="connsiteX18" fmla="*/ 245269 w 1821651"/>
                      <a:gd name="connsiteY18" fmla="*/ 1896330 h 4408547"/>
                      <a:gd name="connsiteX19" fmla="*/ 0 w 1821651"/>
                      <a:gd name="connsiteY19" fmla="*/ 405667 h 4408547"/>
                      <a:gd name="connsiteX0" fmla="*/ 0 w 1821651"/>
                      <a:gd name="connsiteY0" fmla="*/ 405667 h 4399022"/>
                      <a:gd name="connsiteX1" fmla="*/ 1223962 w 1821651"/>
                      <a:gd name="connsiteY1" fmla="*/ 236598 h 4399022"/>
                      <a:gd name="connsiteX2" fmla="*/ 1300161 w 1821651"/>
                      <a:gd name="connsiteY2" fmla="*/ 448529 h 4399022"/>
                      <a:gd name="connsiteX3" fmla="*/ 1352549 w 1821651"/>
                      <a:gd name="connsiteY3" fmla="*/ 750948 h 4399022"/>
                      <a:gd name="connsiteX4" fmla="*/ 1207293 w 1821651"/>
                      <a:gd name="connsiteY4" fmla="*/ 1296255 h 4399022"/>
                      <a:gd name="connsiteX5" fmla="*/ 907253 w 1821651"/>
                      <a:gd name="connsiteY5" fmla="*/ 1446273 h 4399022"/>
                      <a:gd name="connsiteX6" fmla="*/ 952495 w 1821651"/>
                      <a:gd name="connsiteY6" fmla="*/ 2113023 h 4399022"/>
                      <a:gd name="connsiteX7" fmla="*/ 1009645 w 1821651"/>
                      <a:gd name="connsiteY7" fmla="*/ 2415441 h 4399022"/>
                      <a:gd name="connsiteX8" fmla="*/ 1123944 w 1821651"/>
                      <a:gd name="connsiteY8" fmla="*/ 2748817 h 4399022"/>
                      <a:gd name="connsiteX9" fmla="*/ 1440652 w 1821651"/>
                      <a:gd name="connsiteY9" fmla="*/ 3225066 h 4399022"/>
                      <a:gd name="connsiteX10" fmla="*/ 1688302 w 1821651"/>
                      <a:gd name="connsiteY10" fmla="*/ 3791804 h 4399022"/>
                      <a:gd name="connsiteX11" fmla="*/ 1821651 w 1821651"/>
                      <a:gd name="connsiteY11" fmla="*/ 4137084 h 4399022"/>
                      <a:gd name="connsiteX12" fmla="*/ 1681157 w 1821651"/>
                      <a:gd name="connsiteY12" fmla="*/ 4399022 h 4399022"/>
                      <a:gd name="connsiteX13" fmla="*/ 1569239 w 1821651"/>
                      <a:gd name="connsiteY13" fmla="*/ 4234716 h 4399022"/>
                      <a:gd name="connsiteX14" fmla="*/ 1064414 w 1821651"/>
                      <a:gd name="connsiteY14" fmla="*/ 3717985 h 4399022"/>
                      <a:gd name="connsiteX15" fmla="*/ 631026 w 1821651"/>
                      <a:gd name="connsiteY15" fmla="*/ 3132198 h 4399022"/>
                      <a:gd name="connsiteX16" fmla="*/ 595307 w 1821651"/>
                      <a:gd name="connsiteY16" fmla="*/ 2917885 h 4399022"/>
                      <a:gd name="connsiteX17" fmla="*/ 402426 w 1821651"/>
                      <a:gd name="connsiteY17" fmla="*/ 2503548 h 4399022"/>
                      <a:gd name="connsiteX18" fmla="*/ 245269 w 1821651"/>
                      <a:gd name="connsiteY18" fmla="*/ 1896330 h 4399022"/>
                      <a:gd name="connsiteX19" fmla="*/ 0 w 1821651"/>
                      <a:gd name="connsiteY19" fmla="*/ 405667 h 4399022"/>
                      <a:gd name="connsiteX0" fmla="*/ 0 w 1821651"/>
                      <a:gd name="connsiteY0" fmla="*/ 405667 h 4399022"/>
                      <a:gd name="connsiteX1" fmla="*/ 1223962 w 1821651"/>
                      <a:gd name="connsiteY1" fmla="*/ 236598 h 4399022"/>
                      <a:gd name="connsiteX2" fmla="*/ 1300161 w 1821651"/>
                      <a:gd name="connsiteY2" fmla="*/ 448529 h 4399022"/>
                      <a:gd name="connsiteX3" fmla="*/ 1352549 w 1821651"/>
                      <a:gd name="connsiteY3" fmla="*/ 750948 h 4399022"/>
                      <a:gd name="connsiteX4" fmla="*/ 1207293 w 1821651"/>
                      <a:gd name="connsiteY4" fmla="*/ 1296255 h 4399022"/>
                      <a:gd name="connsiteX5" fmla="*/ 907253 w 1821651"/>
                      <a:gd name="connsiteY5" fmla="*/ 1446273 h 4399022"/>
                      <a:gd name="connsiteX6" fmla="*/ 952495 w 1821651"/>
                      <a:gd name="connsiteY6" fmla="*/ 2113023 h 4399022"/>
                      <a:gd name="connsiteX7" fmla="*/ 1009645 w 1821651"/>
                      <a:gd name="connsiteY7" fmla="*/ 2415441 h 4399022"/>
                      <a:gd name="connsiteX8" fmla="*/ 1123944 w 1821651"/>
                      <a:gd name="connsiteY8" fmla="*/ 2748817 h 4399022"/>
                      <a:gd name="connsiteX9" fmla="*/ 1440652 w 1821651"/>
                      <a:gd name="connsiteY9" fmla="*/ 3225066 h 4399022"/>
                      <a:gd name="connsiteX10" fmla="*/ 1688302 w 1821651"/>
                      <a:gd name="connsiteY10" fmla="*/ 3791804 h 4399022"/>
                      <a:gd name="connsiteX11" fmla="*/ 1821651 w 1821651"/>
                      <a:gd name="connsiteY11" fmla="*/ 4137084 h 4399022"/>
                      <a:gd name="connsiteX12" fmla="*/ 1681157 w 1821651"/>
                      <a:gd name="connsiteY12" fmla="*/ 4399022 h 4399022"/>
                      <a:gd name="connsiteX13" fmla="*/ 1569239 w 1821651"/>
                      <a:gd name="connsiteY13" fmla="*/ 4234716 h 4399022"/>
                      <a:gd name="connsiteX14" fmla="*/ 1064414 w 1821651"/>
                      <a:gd name="connsiteY14" fmla="*/ 3717985 h 4399022"/>
                      <a:gd name="connsiteX15" fmla="*/ 631026 w 1821651"/>
                      <a:gd name="connsiteY15" fmla="*/ 3132198 h 4399022"/>
                      <a:gd name="connsiteX16" fmla="*/ 595307 w 1821651"/>
                      <a:gd name="connsiteY16" fmla="*/ 2917885 h 4399022"/>
                      <a:gd name="connsiteX17" fmla="*/ 402426 w 1821651"/>
                      <a:gd name="connsiteY17" fmla="*/ 2503548 h 4399022"/>
                      <a:gd name="connsiteX18" fmla="*/ 245269 w 1821651"/>
                      <a:gd name="connsiteY18" fmla="*/ 1896330 h 4399022"/>
                      <a:gd name="connsiteX19" fmla="*/ 0 w 1821651"/>
                      <a:gd name="connsiteY19" fmla="*/ 405667 h 4399022"/>
                      <a:gd name="connsiteX0" fmla="*/ 0 w 1821651"/>
                      <a:gd name="connsiteY0" fmla="*/ 405667 h 4399022"/>
                      <a:gd name="connsiteX1" fmla="*/ 1223962 w 1821651"/>
                      <a:gd name="connsiteY1" fmla="*/ 236598 h 4399022"/>
                      <a:gd name="connsiteX2" fmla="*/ 1300161 w 1821651"/>
                      <a:gd name="connsiteY2" fmla="*/ 448529 h 4399022"/>
                      <a:gd name="connsiteX3" fmla="*/ 1352549 w 1821651"/>
                      <a:gd name="connsiteY3" fmla="*/ 750948 h 4399022"/>
                      <a:gd name="connsiteX4" fmla="*/ 1207293 w 1821651"/>
                      <a:gd name="connsiteY4" fmla="*/ 1296255 h 4399022"/>
                      <a:gd name="connsiteX5" fmla="*/ 907253 w 1821651"/>
                      <a:gd name="connsiteY5" fmla="*/ 1446273 h 4399022"/>
                      <a:gd name="connsiteX6" fmla="*/ 952495 w 1821651"/>
                      <a:gd name="connsiteY6" fmla="*/ 2113023 h 4399022"/>
                      <a:gd name="connsiteX7" fmla="*/ 1009645 w 1821651"/>
                      <a:gd name="connsiteY7" fmla="*/ 2415441 h 4399022"/>
                      <a:gd name="connsiteX8" fmla="*/ 1123944 w 1821651"/>
                      <a:gd name="connsiteY8" fmla="*/ 2748817 h 4399022"/>
                      <a:gd name="connsiteX9" fmla="*/ 1440652 w 1821651"/>
                      <a:gd name="connsiteY9" fmla="*/ 3225066 h 4399022"/>
                      <a:gd name="connsiteX10" fmla="*/ 1688302 w 1821651"/>
                      <a:gd name="connsiteY10" fmla="*/ 3791804 h 4399022"/>
                      <a:gd name="connsiteX11" fmla="*/ 1821651 w 1821651"/>
                      <a:gd name="connsiteY11" fmla="*/ 4137084 h 4399022"/>
                      <a:gd name="connsiteX12" fmla="*/ 1681157 w 1821651"/>
                      <a:gd name="connsiteY12" fmla="*/ 4399022 h 4399022"/>
                      <a:gd name="connsiteX13" fmla="*/ 1569239 w 1821651"/>
                      <a:gd name="connsiteY13" fmla="*/ 4234716 h 4399022"/>
                      <a:gd name="connsiteX14" fmla="*/ 1064414 w 1821651"/>
                      <a:gd name="connsiteY14" fmla="*/ 3717985 h 4399022"/>
                      <a:gd name="connsiteX15" fmla="*/ 631026 w 1821651"/>
                      <a:gd name="connsiteY15" fmla="*/ 3132198 h 4399022"/>
                      <a:gd name="connsiteX16" fmla="*/ 595307 w 1821651"/>
                      <a:gd name="connsiteY16" fmla="*/ 2917885 h 4399022"/>
                      <a:gd name="connsiteX17" fmla="*/ 402426 w 1821651"/>
                      <a:gd name="connsiteY17" fmla="*/ 2503548 h 4399022"/>
                      <a:gd name="connsiteX18" fmla="*/ 245269 w 1821651"/>
                      <a:gd name="connsiteY18" fmla="*/ 1896330 h 4399022"/>
                      <a:gd name="connsiteX19" fmla="*/ 0 w 1821651"/>
                      <a:gd name="connsiteY19" fmla="*/ 405667 h 4399022"/>
                      <a:gd name="connsiteX0" fmla="*/ 0 w 1821651"/>
                      <a:gd name="connsiteY0" fmla="*/ 405667 h 4399022"/>
                      <a:gd name="connsiteX1" fmla="*/ 1223962 w 1821651"/>
                      <a:gd name="connsiteY1" fmla="*/ 236598 h 4399022"/>
                      <a:gd name="connsiteX2" fmla="*/ 1300161 w 1821651"/>
                      <a:gd name="connsiteY2" fmla="*/ 448529 h 4399022"/>
                      <a:gd name="connsiteX3" fmla="*/ 1352549 w 1821651"/>
                      <a:gd name="connsiteY3" fmla="*/ 750948 h 4399022"/>
                      <a:gd name="connsiteX4" fmla="*/ 1207293 w 1821651"/>
                      <a:gd name="connsiteY4" fmla="*/ 1296255 h 4399022"/>
                      <a:gd name="connsiteX5" fmla="*/ 907253 w 1821651"/>
                      <a:gd name="connsiteY5" fmla="*/ 1446273 h 4399022"/>
                      <a:gd name="connsiteX6" fmla="*/ 952495 w 1821651"/>
                      <a:gd name="connsiteY6" fmla="*/ 2113023 h 4399022"/>
                      <a:gd name="connsiteX7" fmla="*/ 1009645 w 1821651"/>
                      <a:gd name="connsiteY7" fmla="*/ 2415441 h 4399022"/>
                      <a:gd name="connsiteX8" fmla="*/ 1123944 w 1821651"/>
                      <a:gd name="connsiteY8" fmla="*/ 2748817 h 4399022"/>
                      <a:gd name="connsiteX9" fmla="*/ 1440652 w 1821651"/>
                      <a:gd name="connsiteY9" fmla="*/ 3225066 h 4399022"/>
                      <a:gd name="connsiteX10" fmla="*/ 1688302 w 1821651"/>
                      <a:gd name="connsiteY10" fmla="*/ 3791804 h 4399022"/>
                      <a:gd name="connsiteX11" fmla="*/ 1821651 w 1821651"/>
                      <a:gd name="connsiteY11" fmla="*/ 4137084 h 4399022"/>
                      <a:gd name="connsiteX12" fmla="*/ 1681157 w 1821651"/>
                      <a:gd name="connsiteY12" fmla="*/ 4399022 h 4399022"/>
                      <a:gd name="connsiteX13" fmla="*/ 1566858 w 1821651"/>
                      <a:gd name="connsiteY13" fmla="*/ 4241859 h 4399022"/>
                      <a:gd name="connsiteX14" fmla="*/ 1064414 w 1821651"/>
                      <a:gd name="connsiteY14" fmla="*/ 3717985 h 4399022"/>
                      <a:gd name="connsiteX15" fmla="*/ 631026 w 1821651"/>
                      <a:gd name="connsiteY15" fmla="*/ 3132198 h 4399022"/>
                      <a:gd name="connsiteX16" fmla="*/ 595307 w 1821651"/>
                      <a:gd name="connsiteY16" fmla="*/ 2917885 h 4399022"/>
                      <a:gd name="connsiteX17" fmla="*/ 402426 w 1821651"/>
                      <a:gd name="connsiteY17" fmla="*/ 2503548 h 4399022"/>
                      <a:gd name="connsiteX18" fmla="*/ 245269 w 1821651"/>
                      <a:gd name="connsiteY18" fmla="*/ 1896330 h 4399022"/>
                      <a:gd name="connsiteX19" fmla="*/ 0 w 1821651"/>
                      <a:gd name="connsiteY19" fmla="*/ 405667 h 4399022"/>
                      <a:gd name="connsiteX0" fmla="*/ 0 w 1821651"/>
                      <a:gd name="connsiteY0" fmla="*/ 405667 h 4399022"/>
                      <a:gd name="connsiteX1" fmla="*/ 1223962 w 1821651"/>
                      <a:gd name="connsiteY1" fmla="*/ 236598 h 4399022"/>
                      <a:gd name="connsiteX2" fmla="*/ 1300161 w 1821651"/>
                      <a:gd name="connsiteY2" fmla="*/ 448529 h 4399022"/>
                      <a:gd name="connsiteX3" fmla="*/ 1352549 w 1821651"/>
                      <a:gd name="connsiteY3" fmla="*/ 750948 h 4399022"/>
                      <a:gd name="connsiteX4" fmla="*/ 1207293 w 1821651"/>
                      <a:gd name="connsiteY4" fmla="*/ 1296255 h 4399022"/>
                      <a:gd name="connsiteX5" fmla="*/ 907253 w 1821651"/>
                      <a:gd name="connsiteY5" fmla="*/ 1446273 h 4399022"/>
                      <a:gd name="connsiteX6" fmla="*/ 952495 w 1821651"/>
                      <a:gd name="connsiteY6" fmla="*/ 2113023 h 4399022"/>
                      <a:gd name="connsiteX7" fmla="*/ 1009645 w 1821651"/>
                      <a:gd name="connsiteY7" fmla="*/ 2415441 h 4399022"/>
                      <a:gd name="connsiteX8" fmla="*/ 1123944 w 1821651"/>
                      <a:gd name="connsiteY8" fmla="*/ 2748817 h 4399022"/>
                      <a:gd name="connsiteX9" fmla="*/ 1440652 w 1821651"/>
                      <a:gd name="connsiteY9" fmla="*/ 3225066 h 4399022"/>
                      <a:gd name="connsiteX10" fmla="*/ 1688302 w 1821651"/>
                      <a:gd name="connsiteY10" fmla="*/ 3791804 h 4399022"/>
                      <a:gd name="connsiteX11" fmla="*/ 1821651 w 1821651"/>
                      <a:gd name="connsiteY11" fmla="*/ 4137084 h 4399022"/>
                      <a:gd name="connsiteX12" fmla="*/ 1681157 w 1821651"/>
                      <a:gd name="connsiteY12" fmla="*/ 4399022 h 4399022"/>
                      <a:gd name="connsiteX13" fmla="*/ 1566858 w 1821651"/>
                      <a:gd name="connsiteY13" fmla="*/ 4241859 h 4399022"/>
                      <a:gd name="connsiteX14" fmla="*/ 1064414 w 1821651"/>
                      <a:gd name="connsiteY14" fmla="*/ 3717985 h 4399022"/>
                      <a:gd name="connsiteX15" fmla="*/ 631026 w 1821651"/>
                      <a:gd name="connsiteY15" fmla="*/ 3132198 h 4399022"/>
                      <a:gd name="connsiteX16" fmla="*/ 595307 w 1821651"/>
                      <a:gd name="connsiteY16" fmla="*/ 2917885 h 4399022"/>
                      <a:gd name="connsiteX17" fmla="*/ 402426 w 1821651"/>
                      <a:gd name="connsiteY17" fmla="*/ 2503548 h 4399022"/>
                      <a:gd name="connsiteX18" fmla="*/ 245269 w 1821651"/>
                      <a:gd name="connsiteY18" fmla="*/ 1896330 h 4399022"/>
                      <a:gd name="connsiteX19" fmla="*/ 0 w 1821651"/>
                      <a:gd name="connsiteY19" fmla="*/ 405667 h 4399022"/>
                      <a:gd name="connsiteX0" fmla="*/ 0 w 1821651"/>
                      <a:gd name="connsiteY0" fmla="*/ 405667 h 4399022"/>
                      <a:gd name="connsiteX1" fmla="*/ 1223962 w 1821651"/>
                      <a:gd name="connsiteY1" fmla="*/ 236598 h 4399022"/>
                      <a:gd name="connsiteX2" fmla="*/ 1300161 w 1821651"/>
                      <a:gd name="connsiteY2" fmla="*/ 448529 h 4399022"/>
                      <a:gd name="connsiteX3" fmla="*/ 1352549 w 1821651"/>
                      <a:gd name="connsiteY3" fmla="*/ 750948 h 4399022"/>
                      <a:gd name="connsiteX4" fmla="*/ 1207293 w 1821651"/>
                      <a:gd name="connsiteY4" fmla="*/ 1296255 h 4399022"/>
                      <a:gd name="connsiteX5" fmla="*/ 907253 w 1821651"/>
                      <a:gd name="connsiteY5" fmla="*/ 1446273 h 4399022"/>
                      <a:gd name="connsiteX6" fmla="*/ 952495 w 1821651"/>
                      <a:gd name="connsiteY6" fmla="*/ 2113023 h 4399022"/>
                      <a:gd name="connsiteX7" fmla="*/ 1009645 w 1821651"/>
                      <a:gd name="connsiteY7" fmla="*/ 2415441 h 4399022"/>
                      <a:gd name="connsiteX8" fmla="*/ 1123944 w 1821651"/>
                      <a:gd name="connsiteY8" fmla="*/ 2748817 h 4399022"/>
                      <a:gd name="connsiteX9" fmla="*/ 1440652 w 1821651"/>
                      <a:gd name="connsiteY9" fmla="*/ 3225066 h 4399022"/>
                      <a:gd name="connsiteX10" fmla="*/ 1688302 w 1821651"/>
                      <a:gd name="connsiteY10" fmla="*/ 3791804 h 4399022"/>
                      <a:gd name="connsiteX11" fmla="*/ 1821651 w 1821651"/>
                      <a:gd name="connsiteY11" fmla="*/ 4137084 h 4399022"/>
                      <a:gd name="connsiteX12" fmla="*/ 1681157 w 1821651"/>
                      <a:gd name="connsiteY12" fmla="*/ 4399022 h 4399022"/>
                      <a:gd name="connsiteX13" fmla="*/ 1566858 w 1821651"/>
                      <a:gd name="connsiteY13" fmla="*/ 4241859 h 4399022"/>
                      <a:gd name="connsiteX14" fmla="*/ 1064414 w 1821651"/>
                      <a:gd name="connsiteY14" fmla="*/ 3717985 h 4399022"/>
                      <a:gd name="connsiteX15" fmla="*/ 631026 w 1821651"/>
                      <a:gd name="connsiteY15" fmla="*/ 3132198 h 4399022"/>
                      <a:gd name="connsiteX16" fmla="*/ 595307 w 1821651"/>
                      <a:gd name="connsiteY16" fmla="*/ 2917885 h 4399022"/>
                      <a:gd name="connsiteX17" fmla="*/ 402426 w 1821651"/>
                      <a:gd name="connsiteY17" fmla="*/ 2503548 h 4399022"/>
                      <a:gd name="connsiteX18" fmla="*/ 245269 w 1821651"/>
                      <a:gd name="connsiteY18" fmla="*/ 1896330 h 4399022"/>
                      <a:gd name="connsiteX19" fmla="*/ 0 w 1821651"/>
                      <a:gd name="connsiteY19" fmla="*/ 405667 h 4399022"/>
                      <a:gd name="connsiteX0" fmla="*/ 0 w 1821651"/>
                      <a:gd name="connsiteY0" fmla="*/ 405667 h 4399022"/>
                      <a:gd name="connsiteX1" fmla="*/ 1223962 w 1821651"/>
                      <a:gd name="connsiteY1" fmla="*/ 236598 h 4399022"/>
                      <a:gd name="connsiteX2" fmla="*/ 1300161 w 1821651"/>
                      <a:gd name="connsiteY2" fmla="*/ 448529 h 4399022"/>
                      <a:gd name="connsiteX3" fmla="*/ 1352549 w 1821651"/>
                      <a:gd name="connsiteY3" fmla="*/ 750948 h 4399022"/>
                      <a:gd name="connsiteX4" fmla="*/ 1207293 w 1821651"/>
                      <a:gd name="connsiteY4" fmla="*/ 1296255 h 4399022"/>
                      <a:gd name="connsiteX5" fmla="*/ 907253 w 1821651"/>
                      <a:gd name="connsiteY5" fmla="*/ 1446273 h 4399022"/>
                      <a:gd name="connsiteX6" fmla="*/ 952495 w 1821651"/>
                      <a:gd name="connsiteY6" fmla="*/ 2113023 h 4399022"/>
                      <a:gd name="connsiteX7" fmla="*/ 1009645 w 1821651"/>
                      <a:gd name="connsiteY7" fmla="*/ 2415441 h 4399022"/>
                      <a:gd name="connsiteX8" fmla="*/ 1123944 w 1821651"/>
                      <a:gd name="connsiteY8" fmla="*/ 2748817 h 4399022"/>
                      <a:gd name="connsiteX9" fmla="*/ 1440652 w 1821651"/>
                      <a:gd name="connsiteY9" fmla="*/ 3225066 h 4399022"/>
                      <a:gd name="connsiteX10" fmla="*/ 1688302 w 1821651"/>
                      <a:gd name="connsiteY10" fmla="*/ 3791804 h 4399022"/>
                      <a:gd name="connsiteX11" fmla="*/ 1821651 w 1821651"/>
                      <a:gd name="connsiteY11" fmla="*/ 4137084 h 4399022"/>
                      <a:gd name="connsiteX12" fmla="*/ 1681157 w 1821651"/>
                      <a:gd name="connsiteY12" fmla="*/ 4399022 h 4399022"/>
                      <a:gd name="connsiteX13" fmla="*/ 1566858 w 1821651"/>
                      <a:gd name="connsiteY13" fmla="*/ 4241859 h 4399022"/>
                      <a:gd name="connsiteX14" fmla="*/ 1064414 w 1821651"/>
                      <a:gd name="connsiteY14" fmla="*/ 3717985 h 4399022"/>
                      <a:gd name="connsiteX15" fmla="*/ 631026 w 1821651"/>
                      <a:gd name="connsiteY15" fmla="*/ 3132198 h 4399022"/>
                      <a:gd name="connsiteX16" fmla="*/ 595307 w 1821651"/>
                      <a:gd name="connsiteY16" fmla="*/ 2917885 h 4399022"/>
                      <a:gd name="connsiteX17" fmla="*/ 402426 w 1821651"/>
                      <a:gd name="connsiteY17" fmla="*/ 2503548 h 4399022"/>
                      <a:gd name="connsiteX18" fmla="*/ 245269 w 1821651"/>
                      <a:gd name="connsiteY18" fmla="*/ 1896330 h 4399022"/>
                      <a:gd name="connsiteX19" fmla="*/ 0 w 1821651"/>
                      <a:gd name="connsiteY19" fmla="*/ 405667 h 4399022"/>
                      <a:gd name="connsiteX0" fmla="*/ 0 w 1821651"/>
                      <a:gd name="connsiteY0" fmla="*/ 405667 h 4406166"/>
                      <a:gd name="connsiteX1" fmla="*/ 1223962 w 1821651"/>
                      <a:gd name="connsiteY1" fmla="*/ 236598 h 4406166"/>
                      <a:gd name="connsiteX2" fmla="*/ 1300161 w 1821651"/>
                      <a:gd name="connsiteY2" fmla="*/ 448529 h 4406166"/>
                      <a:gd name="connsiteX3" fmla="*/ 1352549 w 1821651"/>
                      <a:gd name="connsiteY3" fmla="*/ 750948 h 4406166"/>
                      <a:gd name="connsiteX4" fmla="*/ 1207293 w 1821651"/>
                      <a:gd name="connsiteY4" fmla="*/ 1296255 h 4406166"/>
                      <a:gd name="connsiteX5" fmla="*/ 907253 w 1821651"/>
                      <a:gd name="connsiteY5" fmla="*/ 1446273 h 4406166"/>
                      <a:gd name="connsiteX6" fmla="*/ 952495 w 1821651"/>
                      <a:gd name="connsiteY6" fmla="*/ 2113023 h 4406166"/>
                      <a:gd name="connsiteX7" fmla="*/ 1009645 w 1821651"/>
                      <a:gd name="connsiteY7" fmla="*/ 2415441 h 4406166"/>
                      <a:gd name="connsiteX8" fmla="*/ 1123944 w 1821651"/>
                      <a:gd name="connsiteY8" fmla="*/ 2748817 h 4406166"/>
                      <a:gd name="connsiteX9" fmla="*/ 1440652 w 1821651"/>
                      <a:gd name="connsiteY9" fmla="*/ 3225066 h 4406166"/>
                      <a:gd name="connsiteX10" fmla="*/ 1688302 w 1821651"/>
                      <a:gd name="connsiteY10" fmla="*/ 3791804 h 4406166"/>
                      <a:gd name="connsiteX11" fmla="*/ 1821651 w 1821651"/>
                      <a:gd name="connsiteY11" fmla="*/ 4137084 h 4406166"/>
                      <a:gd name="connsiteX12" fmla="*/ 1683538 w 1821651"/>
                      <a:gd name="connsiteY12" fmla="*/ 4406166 h 4406166"/>
                      <a:gd name="connsiteX13" fmla="*/ 1566858 w 1821651"/>
                      <a:gd name="connsiteY13" fmla="*/ 4241859 h 4406166"/>
                      <a:gd name="connsiteX14" fmla="*/ 1064414 w 1821651"/>
                      <a:gd name="connsiteY14" fmla="*/ 3717985 h 4406166"/>
                      <a:gd name="connsiteX15" fmla="*/ 631026 w 1821651"/>
                      <a:gd name="connsiteY15" fmla="*/ 3132198 h 4406166"/>
                      <a:gd name="connsiteX16" fmla="*/ 595307 w 1821651"/>
                      <a:gd name="connsiteY16" fmla="*/ 2917885 h 4406166"/>
                      <a:gd name="connsiteX17" fmla="*/ 402426 w 1821651"/>
                      <a:gd name="connsiteY17" fmla="*/ 2503548 h 4406166"/>
                      <a:gd name="connsiteX18" fmla="*/ 245269 w 1821651"/>
                      <a:gd name="connsiteY18" fmla="*/ 1896330 h 4406166"/>
                      <a:gd name="connsiteX19" fmla="*/ 0 w 1821651"/>
                      <a:gd name="connsiteY19" fmla="*/ 405667 h 4406166"/>
                      <a:gd name="connsiteX0" fmla="*/ 0 w 1821651"/>
                      <a:gd name="connsiteY0" fmla="*/ 405667 h 4406166"/>
                      <a:gd name="connsiteX1" fmla="*/ 1223962 w 1821651"/>
                      <a:gd name="connsiteY1" fmla="*/ 236598 h 4406166"/>
                      <a:gd name="connsiteX2" fmla="*/ 1300161 w 1821651"/>
                      <a:gd name="connsiteY2" fmla="*/ 448529 h 4406166"/>
                      <a:gd name="connsiteX3" fmla="*/ 1352549 w 1821651"/>
                      <a:gd name="connsiteY3" fmla="*/ 750948 h 4406166"/>
                      <a:gd name="connsiteX4" fmla="*/ 1207293 w 1821651"/>
                      <a:gd name="connsiteY4" fmla="*/ 1296255 h 4406166"/>
                      <a:gd name="connsiteX5" fmla="*/ 907253 w 1821651"/>
                      <a:gd name="connsiteY5" fmla="*/ 1446273 h 4406166"/>
                      <a:gd name="connsiteX6" fmla="*/ 952495 w 1821651"/>
                      <a:gd name="connsiteY6" fmla="*/ 2113023 h 4406166"/>
                      <a:gd name="connsiteX7" fmla="*/ 1009645 w 1821651"/>
                      <a:gd name="connsiteY7" fmla="*/ 2415441 h 4406166"/>
                      <a:gd name="connsiteX8" fmla="*/ 1123944 w 1821651"/>
                      <a:gd name="connsiteY8" fmla="*/ 2748817 h 4406166"/>
                      <a:gd name="connsiteX9" fmla="*/ 1440652 w 1821651"/>
                      <a:gd name="connsiteY9" fmla="*/ 3225066 h 4406166"/>
                      <a:gd name="connsiteX10" fmla="*/ 1688302 w 1821651"/>
                      <a:gd name="connsiteY10" fmla="*/ 3791804 h 4406166"/>
                      <a:gd name="connsiteX11" fmla="*/ 1821651 w 1821651"/>
                      <a:gd name="connsiteY11" fmla="*/ 4137084 h 4406166"/>
                      <a:gd name="connsiteX12" fmla="*/ 1683538 w 1821651"/>
                      <a:gd name="connsiteY12" fmla="*/ 4406166 h 4406166"/>
                      <a:gd name="connsiteX13" fmla="*/ 1566858 w 1821651"/>
                      <a:gd name="connsiteY13" fmla="*/ 4241859 h 4406166"/>
                      <a:gd name="connsiteX14" fmla="*/ 1064414 w 1821651"/>
                      <a:gd name="connsiteY14" fmla="*/ 3717985 h 4406166"/>
                      <a:gd name="connsiteX15" fmla="*/ 631026 w 1821651"/>
                      <a:gd name="connsiteY15" fmla="*/ 3132198 h 4406166"/>
                      <a:gd name="connsiteX16" fmla="*/ 595307 w 1821651"/>
                      <a:gd name="connsiteY16" fmla="*/ 2917885 h 4406166"/>
                      <a:gd name="connsiteX17" fmla="*/ 402426 w 1821651"/>
                      <a:gd name="connsiteY17" fmla="*/ 2503548 h 4406166"/>
                      <a:gd name="connsiteX18" fmla="*/ 245269 w 1821651"/>
                      <a:gd name="connsiteY18" fmla="*/ 1896330 h 4406166"/>
                      <a:gd name="connsiteX19" fmla="*/ 0 w 1821651"/>
                      <a:gd name="connsiteY19" fmla="*/ 405667 h 4406166"/>
                      <a:gd name="connsiteX0" fmla="*/ 0 w 1821651"/>
                      <a:gd name="connsiteY0" fmla="*/ 405667 h 4406166"/>
                      <a:gd name="connsiteX1" fmla="*/ 1223962 w 1821651"/>
                      <a:gd name="connsiteY1" fmla="*/ 236598 h 4406166"/>
                      <a:gd name="connsiteX2" fmla="*/ 1300161 w 1821651"/>
                      <a:gd name="connsiteY2" fmla="*/ 448529 h 4406166"/>
                      <a:gd name="connsiteX3" fmla="*/ 1352549 w 1821651"/>
                      <a:gd name="connsiteY3" fmla="*/ 750948 h 4406166"/>
                      <a:gd name="connsiteX4" fmla="*/ 1207293 w 1821651"/>
                      <a:gd name="connsiteY4" fmla="*/ 1296255 h 4406166"/>
                      <a:gd name="connsiteX5" fmla="*/ 907253 w 1821651"/>
                      <a:gd name="connsiteY5" fmla="*/ 1446273 h 4406166"/>
                      <a:gd name="connsiteX6" fmla="*/ 952495 w 1821651"/>
                      <a:gd name="connsiteY6" fmla="*/ 2113023 h 4406166"/>
                      <a:gd name="connsiteX7" fmla="*/ 1009645 w 1821651"/>
                      <a:gd name="connsiteY7" fmla="*/ 2415441 h 4406166"/>
                      <a:gd name="connsiteX8" fmla="*/ 1123944 w 1821651"/>
                      <a:gd name="connsiteY8" fmla="*/ 2748817 h 4406166"/>
                      <a:gd name="connsiteX9" fmla="*/ 1440652 w 1821651"/>
                      <a:gd name="connsiteY9" fmla="*/ 3225066 h 4406166"/>
                      <a:gd name="connsiteX10" fmla="*/ 1688302 w 1821651"/>
                      <a:gd name="connsiteY10" fmla="*/ 3791804 h 4406166"/>
                      <a:gd name="connsiteX11" fmla="*/ 1821651 w 1821651"/>
                      <a:gd name="connsiteY11" fmla="*/ 4137084 h 4406166"/>
                      <a:gd name="connsiteX12" fmla="*/ 1752594 w 1821651"/>
                      <a:gd name="connsiteY12" fmla="*/ 4272815 h 4406166"/>
                      <a:gd name="connsiteX13" fmla="*/ 1683538 w 1821651"/>
                      <a:gd name="connsiteY13" fmla="*/ 4406166 h 4406166"/>
                      <a:gd name="connsiteX14" fmla="*/ 1566858 w 1821651"/>
                      <a:gd name="connsiteY14" fmla="*/ 4241859 h 4406166"/>
                      <a:gd name="connsiteX15" fmla="*/ 1064414 w 1821651"/>
                      <a:gd name="connsiteY15" fmla="*/ 3717985 h 4406166"/>
                      <a:gd name="connsiteX16" fmla="*/ 631026 w 1821651"/>
                      <a:gd name="connsiteY16" fmla="*/ 3132198 h 4406166"/>
                      <a:gd name="connsiteX17" fmla="*/ 595307 w 1821651"/>
                      <a:gd name="connsiteY17" fmla="*/ 2917885 h 4406166"/>
                      <a:gd name="connsiteX18" fmla="*/ 402426 w 1821651"/>
                      <a:gd name="connsiteY18" fmla="*/ 2503548 h 4406166"/>
                      <a:gd name="connsiteX19" fmla="*/ 245269 w 1821651"/>
                      <a:gd name="connsiteY19" fmla="*/ 1896330 h 4406166"/>
                      <a:gd name="connsiteX20" fmla="*/ 0 w 1821651"/>
                      <a:gd name="connsiteY20" fmla="*/ 405667 h 4406166"/>
                      <a:gd name="connsiteX0" fmla="*/ 0 w 1831176"/>
                      <a:gd name="connsiteY0" fmla="*/ 405667 h 4565709"/>
                      <a:gd name="connsiteX1" fmla="*/ 1223962 w 1831176"/>
                      <a:gd name="connsiteY1" fmla="*/ 236598 h 4565709"/>
                      <a:gd name="connsiteX2" fmla="*/ 1300161 w 1831176"/>
                      <a:gd name="connsiteY2" fmla="*/ 448529 h 4565709"/>
                      <a:gd name="connsiteX3" fmla="*/ 1352549 w 1831176"/>
                      <a:gd name="connsiteY3" fmla="*/ 750948 h 4565709"/>
                      <a:gd name="connsiteX4" fmla="*/ 1207293 w 1831176"/>
                      <a:gd name="connsiteY4" fmla="*/ 1296255 h 4565709"/>
                      <a:gd name="connsiteX5" fmla="*/ 907253 w 1831176"/>
                      <a:gd name="connsiteY5" fmla="*/ 1446273 h 4565709"/>
                      <a:gd name="connsiteX6" fmla="*/ 952495 w 1831176"/>
                      <a:gd name="connsiteY6" fmla="*/ 2113023 h 4565709"/>
                      <a:gd name="connsiteX7" fmla="*/ 1009645 w 1831176"/>
                      <a:gd name="connsiteY7" fmla="*/ 2415441 h 4565709"/>
                      <a:gd name="connsiteX8" fmla="*/ 1123944 w 1831176"/>
                      <a:gd name="connsiteY8" fmla="*/ 2748817 h 4565709"/>
                      <a:gd name="connsiteX9" fmla="*/ 1440652 w 1831176"/>
                      <a:gd name="connsiteY9" fmla="*/ 3225066 h 4565709"/>
                      <a:gd name="connsiteX10" fmla="*/ 1688302 w 1831176"/>
                      <a:gd name="connsiteY10" fmla="*/ 3791804 h 4565709"/>
                      <a:gd name="connsiteX11" fmla="*/ 1821651 w 1831176"/>
                      <a:gd name="connsiteY11" fmla="*/ 4137084 h 4565709"/>
                      <a:gd name="connsiteX12" fmla="*/ 1831176 w 1831176"/>
                      <a:gd name="connsiteY12" fmla="*/ 4565709 h 4565709"/>
                      <a:gd name="connsiteX13" fmla="*/ 1683538 w 1831176"/>
                      <a:gd name="connsiteY13" fmla="*/ 4406166 h 4565709"/>
                      <a:gd name="connsiteX14" fmla="*/ 1566858 w 1831176"/>
                      <a:gd name="connsiteY14" fmla="*/ 4241859 h 4565709"/>
                      <a:gd name="connsiteX15" fmla="*/ 1064414 w 1831176"/>
                      <a:gd name="connsiteY15" fmla="*/ 3717985 h 4565709"/>
                      <a:gd name="connsiteX16" fmla="*/ 631026 w 1831176"/>
                      <a:gd name="connsiteY16" fmla="*/ 3132198 h 4565709"/>
                      <a:gd name="connsiteX17" fmla="*/ 595307 w 1831176"/>
                      <a:gd name="connsiteY17" fmla="*/ 2917885 h 4565709"/>
                      <a:gd name="connsiteX18" fmla="*/ 402426 w 1831176"/>
                      <a:gd name="connsiteY18" fmla="*/ 2503548 h 4565709"/>
                      <a:gd name="connsiteX19" fmla="*/ 245269 w 1831176"/>
                      <a:gd name="connsiteY19" fmla="*/ 1896330 h 4565709"/>
                      <a:gd name="connsiteX20" fmla="*/ 0 w 1831176"/>
                      <a:gd name="connsiteY20" fmla="*/ 405667 h 4565709"/>
                      <a:gd name="connsiteX0" fmla="*/ 0 w 1831176"/>
                      <a:gd name="connsiteY0" fmla="*/ 405667 h 4568091"/>
                      <a:gd name="connsiteX1" fmla="*/ 1223962 w 1831176"/>
                      <a:gd name="connsiteY1" fmla="*/ 236598 h 4568091"/>
                      <a:gd name="connsiteX2" fmla="*/ 1300161 w 1831176"/>
                      <a:gd name="connsiteY2" fmla="*/ 448529 h 4568091"/>
                      <a:gd name="connsiteX3" fmla="*/ 1352549 w 1831176"/>
                      <a:gd name="connsiteY3" fmla="*/ 750948 h 4568091"/>
                      <a:gd name="connsiteX4" fmla="*/ 1207293 w 1831176"/>
                      <a:gd name="connsiteY4" fmla="*/ 1296255 h 4568091"/>
                      <a:gd name="connsiteX5" fmla="*/ 907253 w 1831176"/>
                      <a:gd name="connsiteY5" fmla="*/ 1446273 h 4568091"/>
                      <a:gd name="connsiteX6" fmla="*/ 952495 w 1831176"/>
                      <a:gd name="connsiteY6" fmla="*/ 2113023 h 4568091"/>
                      <a:gd name="connsiteX7" fmla="*/ 1009645 w 1831176"/>
                      <a:gd name="connsiteY7" fmla="*/ 2415441 h 4568091"/>
                      <a:gd name="connsiteX8" fmla="*/ 1123944 w 1831176"/>
                      <a:gd name="connsiteY8" fmla="*/ 2748817 h 4568091"/>
                      <a:gd name="connsiteX9" fmla="*/ 1440652 w 1831176"/>
                      <a:gd name="connsiteY9" fmla="*/ 3225066 h 4568091"/>
                      <a:gd name="connsiteX10" fmla="*/ 1688302 w 1831176"/>
                      <a:gd name="connsiteY10" fmla="*/ 3791804 h 4568091"/>
                      <a:gd name="connsiteX11" fmla="*/ 1821651 w 1831176"/>
                      <a:gd name="connsiteY11" fmla="*/ 4137084 h 4568091"/>
                      <a:gd name="connsiteX12" fmla="*/ 1831176 w 1831176"/>
                      <a:gd name="connsiteY12" fmla="*/ 4568091 h 4568091"/>
                      <a:gd name="connsiteX13" fmla="*/ 1683538 w 1831176"/>
                      <a:gd name="connsiteY13" fmla="*/ 4406166 h 4568091"/>
                      <a:gd name="connsiteX14" fmla="*/ 1566858 w 1831176"/>
                      <a:gd name="connsiteY14" fmla="*/ 4241859 h 4568091"/>
                      <a:gd name="connsiteX15" fmla="*/ 1064414 w 1831176"/>
                      <a:gd name="connsiteY15" fmla="*/ 3717985 h 4568091"/>
                      <a:gd name="connsiteX16" fmla="*/ 631026 w 1831176"/>
                      <a:gd name="connsiteY16" fmla="*/ 3132198 h 4568091"/>
                      <a:gd name="connsiteX17" fmla="*/ 595307 w 1831176"/>
                      <a:gd name="connsiteY17" fmla="*/ 2917885 h 4568091"/>
                      <a:gd name="connsiteX18" fmla="*/ 402426 w 1831176"/>
                      <a:gd name="connsiteY18" fmla="*/ 2503548 h 4568091"/>
                      <a:gd name="connsiteX19" fmla="*/ 245269 w 1831176"/>
                      <a:gd name="connsiteY19" fmla="*/ 1896330 h 4568091"/>
                      <a:gd name="connsiteX20" fmla="*/ 0 w 1831176"/>
                      <a:gd name="connsiteY20" fmla="*/ 405667 h 4568091"/>
                      <a:gd name="connsiteX0" fmla="*/ 0 w 1831176"/>
                      <a:gd name="connsiteY0" fmla="*/ 405667 h 4568091"/>
                      <a:gd name="connsiteX1" fmla="*/ 1223962 w 1831176"/>
                      <a:gd name="connsiteY1" fmla="*/ 236598 h 4568091"/>
                      <a:gd name="connsiteX2" fmla="*/ 1300161 w 1831176"/>
                      <a:gd name="connsiteY2" fmla="*/ 448529 h 4568091"/>
                      <a:gd name="connsiteX3" fmla="*/ 1352549 w 1831176"/>
                      <a:gd name="connsiteY3" fmla="*/ 750948 h 4568091"/>
                      <a:gd name="connsiteX4" fmla="*/ 1207293 w 1831176"/>
                      <a:gd name="connsiteY4" fmla="*/ 1296255 h 4568091"/>
                      <a:gd name="connsiteX5" fmla="*/ 907253 w 1831176"/>
                      <a:gd name="connsiteY5" fmla="*/ 1446273 h 4568091"/>
                      <a:gd name="connsiteX6" fmla="*/ 952495 w 1831176"/>
                      <a:gd name="connsiteY6" fmla="*/ 2113023 h 4568091"/>
                      <a:gd name="connsiteX7" fmla="*/ 1009645 w 1831176"/>
                      <a:gd name="connsiteY7" fmla="*/ 2415441 h 4568091"/>
                      <a:gd name="connsiteX8" fmla="*/ 1123944 w 1831176"/>
                      <a:gd name="connsiteY8" fmla="*/ 2748817 h 4568091"/>
                      <a:gd name="connsiteX9" fmla="*/ 1440652 w 1831176"/>
                      <a:gd name="connsiteY9" fmla="*/ 3225066 h 4568091"/>
                      <a:gd name="connsiteX10" fmla="*/ 1688302 w 1831176"/>
                      <a:gd name="connsiteY10" fmla="*/ 3791804 h 4568091"/>
                      <a:gd name="connsiteX11" fmla="*/ 1821651 w 1831176"/>
                      <a:gd name="connsiteY11" fmla="*/ 4137084 h 4568091"/>
                      <a:gd name="connsiteX12" fmla="*/ 1826412 w 1831176"/>
                      <a:gd name="connsiteY12" fmla="*/ 4296628 h 4568091"/>
                      <a:gd name="connsiteX13" fmla="*/ 1831176 w 1831176"/>
                      <a:gd name="connsiteY13" fmla="*/ 4568091 h 4568091"/>
                      <a:gd name="connsiteX14" fmla="*/ 1683538 w 1831176"/>
                      <a:gd name="connsiteY14" fmla="*/ 4406166 h 4568091"/>
                      <a:gd name="connsiteX15" fmla="*/ 1566858 w 1831176"/>
                      <a:gd name="connsiteY15" fmla="*/ 4241859 h 4568091"/>
                      <a:gd name="connsiteX16" fmla="*/ 1064414 w 1831176"/>
                      <a:gd name="connsiteY16" fmla="*/ 3717985 h 4568091"/>
                      <a:gd name="connsiteX17" fmla="*/ 631026 w 1831176"/>
                      <a:gd name="connsiteY17" fmla="*/ 3132198 h 4568091"/>
                      <a:gd name="connsiteX18" fmla="*/ 595307 w 1831176"/>
                      <a:gd name="connsiteY18" fmla="*/ 2917885 h 4568091"/>
                      <a:gd name="connsiteX19" fmla="*/ 402426 w 1831176"/>
                      <a:gd name="connsiteY19" fmla="*/ 2503548 h 4568091"/>
                      <a:gd name="connsiteX20" fmla="*/ 245269 w 1831176"/>
                      <a:gd name="connsiteY20" fmla="*/ 1896330 h 4568091"/>
                      <a:gd name="connsiteX21" fmla="*/ 0 w 1831176"/>
                      <a:gd name="connsiteY21" fmla="*/ 405667 h 4568091"/>
                      <a:gd name="connsiteX0" fmla="*/ 0 w 2007387"/>
                      <a:gd name="connsiteY0" fmla="*/ 405667 h 4568091"/>
                      <a:gd name="connsiteX1" fmla="*/ 1223962 w 2007387"/>
                      <a:gd name="connsiteY1" fmla="*/ 236598 h 4568091"/>
                      <a:gd name="connsiteX2" fmla="*/ 1300161 w 2007387"/>
                      <a:gd name="connsiteY2" fmla="*/ 448529 h 4568091"/>
                      <a:gd name="connsiteX3" fmla="*/ 1352549 w 2007387"/>
                      <a:gd name="connsiteY3" fmla="*/ 750948 h 4568091"/>
                      <a:gd name="connsiteX4" fmla="*/ 1207293 w 2007387"/>
                      <a:gd name="connsiteY4" fmla="*/ 1296255 h 4568091"/>
                      <a:gd name="connsiteX5" fmla="*/ 907253 w 2007387"/>
                      <a:gd name="connsiteY5" fmla="*/ 1446273 h 4568091"/>
                      <a:gd name="connsiteX6" fmla="*/ 952495 w 2007387"/>
                      <a:gd name="connsiteY6" fmla="*/ 2113023 h 4568091"/>
                      <a:gd name="connsiteX7" fmla="*/ 1009645 w 2007387"/>
                      <a:gd name="connsiteY7" fmla="*/ 2415441 h 4568091"/>
                      <a:gd name="connsiteX8" fmla="*/ 1123944 w 2007387"/>
                      <a:gd name="connsiteY8" fmla="*/ 2748817 h 4568091"/>
                      <a:gd name="connsiteX9" fmla="*/ 1440652 w 2007387"/>
                      <a:gd name="connsiteY9" fmla="*/ 3225066 h 4568091"/>
                      <a:gd name="connsiteX10" fmla="*/ 1688302 w 2007387"/>
                      <a:gd name="connsiteY10" fmla="*/ 3791804 h 4568091"/>
                      <a:gd name="connsiteX11" fmla="*/ 1821651 w 2007387"/>
                      <a:gd name="connsiteY11" fmla="*/ 4137084 h 4568091"/>
                      <a:gd name="connsiteX12" fmla="*/ 2007387 w 2007387"/>
                      <a:gd name="connsiteY12" fmla="*/ 4313296 h 4568091"/>
                      <a:gd name="connsiteX13" fmla="*/ 1831176 w 2007387"/>
                      <a:gd name="connsiteY13" fmla="*/ 4568091 h 4568091"/>
                      <a:gd name="connsiteX14" fmla="*/ 1683538 w 2007387"/>
                      <a:gd name="connsiteY14" fmla="*/ 4406166 h 4568091"/>
                      <a:gd name="connsiteX15" fmla="*/ 1566858 w 2007387"/>
                      <a:gd name="connsiteY15" fmla="*/ 4241859 h 4568091"/>
                      <a:gd name="connsiteX16" fmla="*/ 1064414 w 2007387"/>
                      <a:gd name="connsiteY16" fmla="*/ 3717985 h 4568091"/>
                      <a:gd name="connsiteX17" fmla="*/ 631026 w 2007387"/>
                      <a:gd name="connsiteY17" fmla="*/ 3132198 h 4568091"/>
                      <a:gd name="connsiteX18" fmla="*/ 595307 w 2007387"/>
                      <a:gd name="connsiteY18" fmla="*/ 2917885 h 4568091"/>
                      <a:gd name="connsiteX19" fmla="*/ 402426 w 2007387"/>
                      <a:gd name="connsiteY19" fmla="*/ 2503548 h 4568091"/>
                      <a:gd name="connsiteX20" fmla="*/ 245269 w 2007387"/>
                      <a:gd name="connsiteY20" fmla="*/ 1896330 h 4568091"/>
                      <a:gd name="connsiteX21" fmla="*/ 0 w 2007387"/>
                      <a:gd name="connsiteY21" fmla="*/ 405667 h 4568091"/>
                      <a:gd name="connsiteX0" fmla="*/ 0 w 2007387"/>
                      <a:gd name="connsiteY0" fmla="*/ 405667 h 4568091"/>
                      <a:gd name="connsiteX1" fmla="*/ 1223962 w 2007387"/>
                      <a:gd name="connsiteY1" fmla="*/ 236598 h 4568091"/>
                      <a:gd name="connsiteX2" fmla="*/ 1300161 w 2007387"/>
                      <a:gd name="connsiteY2" fmla="*/ 448529 h 4568091"/>
                      <a:gd name="connsiteX3" fmla="*/ 1352549 w 2007387"/>
                      <a:gd name="connsiteY3" fmla="*/ 750948 h 4568091"/>
                      <a:gd name="connsiteX4" fmla="*/ 1207293 w 2007387"/>
                      <a:gd name="connsiteY4" fmla="*/ 1296255 h 4568091"/>
                      <a:gd name="connsiteX5" fmla="*/ 907253 w 2007387"/>
                      <a:gd name="connsiteY5" fmla="*/ 1446273 h 4568091"/>
                      <a:gd name="connsiteX6" fmla="*/ 952495 w 2007387"/>
                      <a:gd name="connsiteY6" fmla="*/ 2113023 h 4568091"/>
                      <a:gd name="connsiteX7" fmla="*/ 1009645 w 2007387"/>
                      <a:gd name="connsiteY7" fmla="*/ 2415441 h 4568091"/>
                      <a:gd name="connsiteX8" fmla="*/ 1123944 w 2007387"/>
                      <a:gd name="connsiteY8" fmla="*/ 2748817 h 4568091"/>
                      <a:gd name="connsiteX9" fmla="*/ 1440652 w 2007387"/>
                      <a:gd name="connsiteY9" fmla="*/ 3225066 h 4568091"/>
                      <a:gd name="connsiteX10" fmla="*/ 1688302 w 2007387"/>
                      <a:gd name="connsiteY10" fmla="*/ 3791804 h 4568091"/>
                      <a:gd name="connsiteX11" fmla="*/ 1821651 w 2007387"/>
                      <a:gd name="connsiteY11" fmla="*/ 4137084 h 4568091"/>
                      <a:gd name="connsiteX12" fmla="*/ 2007387 w 2007387"/>
                      <a:gd name="connsiteY12" fmla="*/ 4313296 h 4568091"/>
                      <a:gd name="connsiteX13" fmla="*/ 1926424 w 2007387"/>
                      <a:gd name="connsiteY13" fmla="*/ 4429978 h 4568091"/>
                      <a:gd name="connsiteX14" fmla="*/ 1831176 w 2007387"/>
                      <a:gd name="connsiteY14" fmla="*/ 4568091 h 4568091"/>
                      <a:gd name="connsiteX15" fmla="*/ 1683538 w 2007387"/>
                      <a:gd name="connsiteY15" fmla="*/ 4406166 h 4568091"/>
                      <a:gd name="connsiteX16" fmla="*/ 1566858 w 2007387"/>
                      <a:gd name="connsiteY16" fmla="*/ 4241859 h 4568091"/>
                      <a:gd name="connsiteX17" fmla="*/ 1064414 w 2007387"/>
                      <a:gd name="connsiteY17" fmla="*/ 3717985 h 4568091"/>
                      <a:gd name="connsiteX18" fmla="*/ 631026 w 2007387"/>
                      <a:gd name="connsiteY18" fmla="*/ 3132198 h 4568091"/>
                      <a:gd name="connsiteX19" fmla="*/ 595307 w 2007387"/>
                      <a:gd name="connsiteY19" fmla="*/ 2917885 h 4568091"/>
                      <a:gd name="connsiteX20" fmla="*/ 402426 w 2007387"/>
                      <a:gd name="connsiteY20" fmla="*/ 2503548 h 4568091"/>
                      <a:gd name="connsiteX21" fmla="*/ 245269 w 2007387"/>
                      <a:gd name="connsiteY21" fmla="*/ 1896330 h 4568091"/>
                      <a:gd name="connsiteX22" fmla="*/ 0 w 2007387"/>
                      <a:gd name="connsiteY22" fmla="*/ 405667 h 4568091"/>
                      <a:gd name="connsiteX0" fmla="*/ 0 w 2483636"/>
                      <a:gd name="connsiteY0" fmla="*/ 405667 h 4589522"/>
                      <a:gd name="connsiteX1" fmla="*/ 1223962 w 2483636"/>
                      <a:gd name="connsiteY1" fmla="*/ 236598 h 4589522"/>
                      <a:gd name="connsiteX2" fmla="*/ 1300161 w 2483636"/>
                      <a:gd name="connsiteY2" fmla="*/ 448529 h 4589522"/>
                      <a:gd name="connsiteX3" fmla="*/ 1352549 w 2483636"/>
                      <a:gd name="connsiteY3" fmla="*/ 750948 h 4589522"/>
                      <a:gd name="connsiteX4" fmla="*/ 1207293 w 2483636"/>
                      <a:gd name="connsiteY4" fmla="*/ 1296255 h 4589522"/>
                      <a:gd name="connsiteX5" fmla="*/ 907253 w 2483636"/>
                      <a:gd name="connsiteY5" fmla="*/ 1446273 h 4589522"/>
                      <a:gd name="connsiteX6" fmla="*/ 952495 w 2483636"/>
                      <a:gd name="connsiteY6" fmla="*/ 2113023 h 4589522"/>
                      <a:gd name="connsiteX7" fmla="*/ 1009645 w 2483636"/>
                      <a:gd name="connsiteY7" fmla="*/ 2415441 h 4589522"/>
                      <a:gd name="connsiteX8" fmla="*/ 1123944 w 2483636"/>
                      <a:gd name="connsiteY8" fmla="*/ 2748817 h 4589522"/>
                      <a:gd name="connsiteX9" fmla="*/ 1440652 w 2483636"/>
                      <a:gd name="connsiteY9" fmla="*/ 3225066 h 4589522"/>
                      <a:gd name="connsiteX10" fmla="*/ 1688302 w 2483636"/>
                      <a:gd name="connsiteY10" fmla="*/ 3791804 h 4589522"/>
                      <a:gd name="connsiteX11" fmla="*/ 1821651 w 2483636"/>
                      <a:gd name="connsiteY11" fmla="*/ 4137084 h 4589522"/>
                      <a:gd name="connsiteX12" fmla="*/ 2007387 w 2483636"/>
                      <a:gd name="connsiteY12" fmla="*/ 4313296 h 4589522"/>
                      <a:gd name="connsiteX13" fmla="*/ 2483636 w 2483636"/>
                      <a:gd name="connsiteY13" fmla="*/ 4589522 h 4589522"/>
                      <a:gd name="connsiteX14" fmla="*/ 1831176 w 2483636"/>
                      <a:gd name="connsiteY14" fmla="*/ 4568091 h 4589522"/>
                      <a:gd name="connsiteX15" fmla="*/ 1683538 w 2483636"/>
                      <a:gd name="connsiteY15" fmla="*/ 4406166 h 4589522"/>
                      <a:gd name="connsiteX16" fmla="*/ 1566858 w 2483636"/>
                      <a:gd name="connsiteY16" fmla="*/ 4241859 h 4589522"/>
                      <a:gd name="connsiteX17" fmla="*/ 1064414 w 2483636"/>
                      <a:gd name="connsiteY17" fmla="*/ 3717985 h 4589522"/>
                      <a:gd name="connsiteX18" fmla="*/ 631026 w 2483636"/>
                      <a:gd name="connsiteY18" fmla="*/ 3132198 h 4589522"/>
                      <a:gd name="connsiteX19" fmla="*/ 595307 w 2483636"/>
                      <a:gd name="connsiteY19" fmla="*/ 2917885 h 4589522"/>
                      <a:gd name="connsiteX20" fmla="*/ 402426 w 2483636"/>
                      <a:gd name="connsiteY20" fmla="*/ 2503548 h 4589522"/>
                      <a:gd name="connsiteX21" fmla="*/ 245269 w 2483636"/>
                      <a:gd name="connsiteY21" fmla="*/ 1896330 h 4589522"/>
                      <a:gd name="connsiteX22" fmla="*/ 0 w 2483636"/>
                      <a:gd name="connsiteY22" fmla="*/ 405667 h 4589522"/>
                      <a:gd name="connsiteX0" fmla="*/ 0 w 2483636"/>
                      <a:gd name="connsiteY0" fmla="*/ 405667 h 4589522"/>
                      <a:gd name="connsiteX1" fmla="*/ 1223962 w 2483636"/>
                      <a:gd name="connsiteY1" fmla="*/ 236598 h 4589522"/>
                      <a:gd name="connsiteX2" fmla="*/ 1300161 w 2483636"/>
                      <a:gd name="connsiteY2" fmla="*/ 448529 h 4589522"/>
                      <a:gd name="connsiteX3" fmla="*/ 1352549 w 2483636"/>
                      <a:gd name="connsiteY3" fmla="*/ 750948 h 4589522"/>
                      <a:gd name="connsiteX4" fmla="*/ 1207293 w 2483636"/>
                      <a:gd name="connsiteY4" fmla="*/ 1296255 h 4589522"/>
                      <a:gd name="connsiteX5" fmla="*/ 907253 w 2483636"/>
                      <a:gd name="connsiteY5" fmla="*/ 1446273 h 4589522"/>
                      <a:gd name="connsiteX6" fmla="*/ 952495 w 2483636"/>
                      <a:gd name="connsiteY6" fmla="*/ 2113023 h 4589522"/>
                      <a:gd name="connsiteX7" fmla="*/ 1009645 w 2483636"/>
                      <a:gd name="connsiteY7" fmla="*/ 2415441 h 4589522"/>
                      <a:gd name="connsiteX8" fmla="*/ 1123944 w 2483636"/>
                      <a:gd name="connsiteY8" fmla="*/ 2748817 h 4589522"/>
                      <a:gd name="connsiteX9" fmla="*/ 1440652 w 2483636"/>
                      <a:gd name="connsiteY9" fmla="*/ 3225066 h 4589522"/>
                      <a:gd name="connsiteX10" fmla="*/ 1688302 w 2483636"/>
                      <a:gd name="connsiteY10" fmla="*/ 3791804 h 4589522"/>
                      <a:gd name="connsiteX11" fmla="*/ 1821651 w 2483636"/>
                      <a:gd name="connsiteY11" fmla="*/ 4137084 h 4589522"/>
                      <a:gd name="connsiteX12" fmla="*/ 2007387 w 2483636"/>
                      <a:gd name="connsiteY12" fmla="*/ 4313296 h 4589522"/>
                      <a:gd name="connsiteX13" fmla="*/ 2483636 w 2483636"/>
                      <a:gd name="connsiteY13" fmla="*/ 4589522 h 4589522"/>
                      <a:gd name="connsiteX14" fmla="*/ 2081204 w 2483636"/>
                      <a:gd name="connsiteY14" fmla="*/ 4577614 h 4589522"/>
                      <a:gd name="connsiteX15" fmla="*/ 1831176 w 2483636"/>
                      <a:gd name="connsiteY15" fmla="*/ 4568091 h 4589522"/>
                      <a:gd name="connsiteX16" fmla="*/ 1683538 w 2483636"/>
                      <a:gd name="connsiteY16" fmla="*/ 4406166 h 4589522"/>
                      <a:gd name="connsiteX17" fmla="*/ 1566858 w 2483636"/>
                      <a:gd name="connsiteY17" fmla="*/ 4241859 h 4589522"/>
                      <a:gd name="connsiteX18" fmla="*/ 1064414 w 2483636"/>
                      <a:gd name="connsiteY18" fmla="*/ 3717985 h 4589522"/>
                      <a:gd name="connsiteX19" fmla="*/ 631026 w 2483636"/>
                      <a:gd name="connsiteY19" fmla="*/ 3132198 h 4589522"/>
                      <a:gd name="connsiteX20" fmla="*/ 595307 w 2483636"/>
                      <a:gd name="connsiteY20" fmla="*/ 2917885 h 4589522"/>
                      <a:gd name="connsiteX21" fmla="*/ 402426 w 2483636"/>
                      <a:gd name="connsiteY21" fmla="*/ 2503548 h 4589522"/>
                      <a:gd name="connsiteX22" fmla="*/ 245269 w 2483636"/>
                      <a:gd name="connsiteY22" fmla="*/ 1896330 h 4589522"/>
                      <a:gd name="connsiteX23" fmla="*/ 0 w 2483636"/>
                      <a:gd name="connsiteY23" fmla="*/ 405667 h 4589522"/>
                      <a:gd name="connsiteX0" fmla="*/ 0 w 2483636"/>
                      <a:gd name="connsiteY0" fmla="*/ 405667 h 4844314"/>
                      <a:gd name="connsiteX1" fmla="*/ 1223962 w 2483636"/>
                      <a:gd name="connsiteY1" fmla="*/ 236598 h 4844314"/>
                      <a:gd name="connsiteX2" fmla="*/ 1300161 w 2483636"/>
                      <a:gd name="connsiteY2" fmla="*/ 448529 h 4844314"/>
                      <a:gd name="connsiteX3" fmla="*/ 1352549 w 2483636"/>
                      <a:gd name="connsiteY3" fmla="*/ 750948 h 4844314"/>
                      <a:gd name="connsiteX4" fmla="*/ 1207293 w 2483636"/>
                      <a:gd name="connsiteY4" fmla="*/ 1296255 h 4844314"/>
                      <a:gd name="connsiteX5" fmla="*/ 907253 w 2483636"/>
                      <a:gd name="connsiteY5" fmla="*/ 1446273 h 4844314"/>
                      <a:gd name="connsiteX6" fmla="*/ 952495 w 2483636"/>
                      <a:gd name="connsiteY6" fmla="*/ 2113023 h 4844314"/>
                      <a:gd name="connsiteX7" fmla="*/ 1009645 w 2483636"/>
                      <a:gd name="connsiteY7" fmla="*/ 2415441 h 4844314"/>
                      <a:gd name="connsiteX8" fmla="*/ 1123944 w 2483636"/>
                      <a:gd name="connsiteY8" fmla="*/ 2748817 h 4844314"/>
                      <a:gd name="connsiteX9" fmla="*/ 1440652 w 2483636"/>
                      <a:gd name="connsiteY9" fmla="*/ 3225066 h 4844314"/>
                      <a:gd name="connsiteX10" fmla="*/ 1688302 w 2483636"/>
                      <a:gd name="connsiteY10" fmla="*/ 3791804 h 4844314"/>
                      <a:gd name="connsiteX11" fmla="*/ 1821651 w 2483636"/>
                      <a:gd name="connsiteY11" fmla="*/ 4137084 h 4844314"/>
                      <a:gd name="connsiteX12" fmla="*/ 2007387 w 2483636"/>
                      <a:gd name="connsiteY12" fmla="*/ 4313296 h 4844314"/>
                      <a:gd name="connsiteX13" fmla="*/ 2483636 w 2483636"/>
                      <a:gd name="connsiteY13" fmla="*/ 4589522 h 4844314"/>
                      <a:gd name="connsiteX14" fmla="*/ 2307422 w 2483636"/>
                      <a:gd name="connsiteY14" fmla="*/ 4844314 h 4844314"/>
                      <a:gd name="connsiteX15" fmla="*/ 1831176 w 2483636"/>
                      <a:gd name="connsiteY15" fmla="*/ 4568091 h 4844314"/>
                      <a:gd name="connsiteX16" fmla="*/ 1683538 w 2483636"/>
                      <a:gd name="connsiteY16" fmla="*/ 4406166 h 4844314"/>
                      <a:gd name="connsiteX17" fmla="*/ 1566858 w 2483636"/>
                      <a:gd name="connsiteY17" fmla="*/ 4241859 h 4844314"/>
                      <a:gd name="connsiteX18" fmla="*/ 1064414 w 2483636"/>
                      <a:gd name="connsiteY18" fmla="*/ 3717985 h 4844314"/>
                      <a:gd name="connsiteX19" fmla="*/ 631026 w 2483636"/>
                      <a:gd name="connsiteY19" fmla="*/ 3132198 h 4844314"/>
                      <a:gd name="connsiteX20" fmla="*/ 595307 w 2483636"/>
                      <a:gd name="connsiteY20" fmla="*/ 2917885 h 4844314"/>
                      <a:gd name="connsiteX21" fmla="*/ 402426 w 2483636"/>
                      <a:gd name="connsiteY21" fmla="*/ 2503548 h 4844314"/>
                      <a:gd name="connsiteX22" fmla="*/ 245269 w 2483636"/>
                      <a:gd name="connsiteY22" fmla="*/ 1896330 h 4844314"/>
                      <a:gd name="connsiteX23" fmla="*/ 0 w 2483636"/>
                      <a:gd name="connsiteY23" fmla="*/ 405667 h 4844314"/>
                      <a:gd name="connsiteX0" fmla="*/ 0 w 2483636"/>
                      <a:gd name="connsiteY0" fmla="*/ 405667 h 4844314"/>
                      <a:gd name="connsiteX1" fmla="*/ 1223962 w 2483636"/>
                      <a:gd name="connsiteY1" fmla="*/ 236598 h 4844314"/>
                      <a:gd name="connsiteX2" fmla="*/ 1300161 w 2483636"/>
                      <a:gd name="connsiteY2" fmla="*/ 448529 h 4844314"/>
                      <a:gd name="connsiteX3" fmla="*/ 1352549 w 2483636"/>
                      <a:gd name="connsiteY3" fmla="*/ 750948 h 4844314"/>
                      <a:gd name="connsiteX4" fmla="*/ 1207293 w 2483636"/>
                      <a:gd name="connsiteY4" fmla="*/ 1296255 h 4844314"/>
                      <a:gd name="connsiteX5" fmla="*/ 907253 w 2483636"/>
                      <a:gd name="connsiteY5" fmla="*/ 1446273 h 4844314"/>
                      <a:gd name="connsiteX6" fmla="*/ 952495 w 2483636"/>
                      <a:gd name="connsiteY6" fmla="*/ 2113023 h 4844314"/>
                      <a:gd name="connsiteX7" fmla="*/ 1009645 w 2483636"/>
                      <a:gd name="connsiteY7" fmla="*/ 2415441 h 4844314"/>
                      <a:gd name="connsiteX8" fmla="*/ 1123944 w 2483636"/>
                      <a:gd name="connsiteY8" fmla="*/ 2748817 h 4844314"/>
                      <a:gd name="connsiteX9" fmla="*/ 1440652 w 2483636"/>
                      <a:gd name="connsiteY9" fmla="*/ 3225066 h 4844314"/>
                      <a:gd name="connsiteX10" fmla="*/ 1688302 w 2483636"/>
                      <a:gd name="connsiteY10" fmla="*/ 3791804 h 4844314"/>
                      <a:gd name="connsiteX11" fmla="*/ 1821651 w 2483636"/>
                      <a:gd name="connsiteY11" fmla="*/ 4137084 h 4844314"/>
                      <a:gd name="connsiteX12" fmla="*/ 2007387 w 2483636"/>
                      <a:gd name="connsiteY12" fmla="*/ 4313296 h 4844314"/>
                      <a:gd name="connsiteX13" fmla="*/ 2483636 w 2483636"/>
                      <a:gd name="connsiteY13" fmla="*/ 4589522 h 4844314"/>
                      <a:gd name="connsiteX14" fmla="*/ 2407436 w 2483636"/>
                      <a:gd name="connsiteY14" fmla="*/ 4703821 h 4844314"/>
                      <a:gd name="connsiteX15" fmla="*/ 2307422 w 2483636"/>
                      <a:gd name="connsiteY15" fmla="*/ 4844314 h 4844314"/>
                      <a:gd name="connsiteX16" fmla="*/ 1831176 w 2483636"/>
                      <a:gd name="connsiteY16" fmla="*/ 4568091 h 4844314"/>
                      <a:gd name="connsiteX17" fmla="*/ 1683538 w 2483636"/>
                      <a:gd name="connsiteY17" fmla="*/ 4406166 h 4844314"/>
                      <a:gd name="connsiteX18" fmla="*/ 1566858 w 2483636"/>
                      <a:gd name="connsiteY18" fmla="*/ 4241859 h 4844314"/>
                      <a:gd name="connsiteX19" fmla="*/ 1064414 w 2483636"/>
                      <a:gd name="connsiteY19" fmla="*/ 3717985 h 4844314"/>
                      <a:gd name="connsiteX20" fmla="*/ 631026 w 2483636"/>
                      <a:gd name="connsiteY20" fmla="*/ 3132198 h 4844314"/>
                      <a:gd name="connsiteX21" fmla="*/ 595307 w 2483636"/>
                      <a:gd name="connsiteY21" fmla="*/ 2917885 h 4844314"/>
                      <a:gd name="connsiteX22" fmla="*/ 402426 w 2483636"/>
                      <a:gd name="connsiteY22" fmla="*/ 2503548 h 4844314"/>
                      <a:gd name="connsiteX23" fmla="*/ 245269 w 2483636"/>
                      <a:gd name="connsiteY23" fmla="*/ 1896330 h 4844314"/>
                      <a:gd name="connsiteX24" fmla="*/ 0 w 2483636"/>
                      <a:gd name="connsiteY24" fmla="*/ 405667 h 4844314"/>
                      <a:gd name="connsiteX0" fmla="*/ 0 w 2521736"/>
                      <a:gd name="connsiteY0" fmla="*/ 405667 h 4887177"/>
                      <a:gd name="connsiteX1" fmla="*/ 1223962 w 2521736"/>
                      <a:gd name="connsiteY1" fmla="*/ 236598 h 4887177"/>
                      <a:gd name="connsiteX2" fmla="*/ 1300161 w 2521736"/>
                      <a:gd name="connsiteY2" fmla="*/ 448529 h 4887177"/>
                      <a:gd name="connsiteX3" fmla="*/ 1352549 w 2521736"/>
                      <a:gd name="connsiteY3" fmla="*/ 750948 h 4887177"/>
                      <a:gd name="connsiteX4" fmla="*/ 1207293 w 2521736"/>
                      <a:gd name="connsiteY4" fmla="*/ 1296255 h 4887177"/>
                      <a:gd name="connsiteX5" fmla="*/ 907253 w 2521736"/>
                      <a:gd name="connsiteY5" fmla="*/ 1446273 h 4887177"/>
                      <a:gd name="connsiteX6" fmla="*/ 952495 w 2521736"/>
                      <a:gd name="connsiteY6" fmla="*/ 2113023 h 4887177"/>
                      <a:gd name="connsiteX7" fmla="*/ 1009645 w 2521736"/>
                      <a:gd name="connsiteY7" fmla="*/ 2415441 h 4887177"/>
                      <a:gd name="connsiteX8" fmla="*/ 1123944 w 2521736"/>
                      <a:gd name="connsiteY8" fmla="*/ 2748817 h 4887177"/>
                      <a:gd name="connsiteX9" fmla="*/ 1440652 w 2521736"/>
                      <a:gd name="connsiteY9" fmla="*/ 3225066 h 4887177"/>
                      <a:gd name="connsiteX10" fmla="*/ 1688302 w 2521736"/>
                      <a:gd name="connsiteY10" fmla="*/ 3791804 h 4887177"/>
                      <a:gd name="connsiteX11" fmla="*/ 1821651 w 2521736"/>
                      <a:gd name="connsiteY11" fmla="*/ 4137084 h 4887177"/>
                      <a:gd name="connsiteX12" fmla="*/ 2007387 w 2521736"/>
                      <a:gd name="connsiteY12" fmla="*/ 4313296 h 4887177"/>
                      <a:gd name="connsiteX13" fmla="*/ 2483636 w 2521736"/>
                      <a:gd name="connsiteY13" fmla="*/ 4589522 h 4887177"/>
                      <a:gd name="connsiteX14" fmla="*/ 2521736 w 2521736"/>
                      <a:gd name="connsiteY14" fmla="*/ 4887177 h 4887177"/>
                      <a:gd name="connsiteX15" fmla="*/ 2307422 w 2521736"/>
                      <a:gd name="connsiteY15" fmla="*/ 4844314 h 4887177"/>
                      <a:gd name="connsiteX16" fmla="*/ 1831176 w 2521736"/>
                      <a:gd name="connsiteY16" fmla="*/ 4568091 h 4887177"/>
                      <a:gd name="connsiteX17" fmla="*/ 1683538 w 2521736"/>
                      <a:gd name="connsiteY17" fmla="*/ 4406166 h 4887177"/>
                      <a:gd name="connsiteX18" fmla="*/ 1566858 w 2521736"/>
                      <a:gd name="connsiteY18" fmla="*/ 4241859 h 4887177"/>
                      <a:gd name="connsiteX19" fmla="*/ 1064414 w 2521736"/>
                      <a:gd name="connsiteY19" fmla="*/ 3717985 h 4887177"/>
                      <a:gd name="connsiteX20" fmla="*/ 631026 w 2521736"/>
                      <a:gd name="connsiteY20" fmla="*/ 3132198 h 4887177"/>
                      <a:gd name="connsiteX21" fmla="*/ 595307 w 2521736"/>
                      <a:gd name="connsiteY21" fmla="*/ 2917885 h 4887177"/>
                      <a:gd name="connsiteX22" fmla="*/ 402426 w 2521736"/>
                      <a:gd name="connsiteY22" fmla="*/ 2503548 h 4887177"/>
                      <a:gd name="connsiteX23" fmla="*/ 245269 w 2521736"/>
                      <a:gd name="connsiteY23" fmla="*/ 1896330 h 4887177"/>
                      <a:gd name="connsiteX24" fmla="*/ 0 w 2521736"/>
                      <a:gd name="connsiteY24" fmla="*/ 405667 h 4887177"/>
                      <a:gd name="connsiteX0" fmla="*/ 0 w 2521736"/>
                      <a:gd name="connsiteY0" fmla="*/ 405667 h 4887177"/>
                      <a:gd name="connsiteX1" fmla="*/ 1223962 w 2521736"/>
                      <a:gd name="connsiteY1" fmla="*/ 236598 h 4887177"/>
                      <a:gd name="connsiteX2" fmla="*/ 1300161 w 2521736"/>
                      <a:gd name="connsiteY2" fmla="*/ 448529 h 4887177"/>
                      <a:gd name="connsiteX3" fmla="*/ 1352549 w 2521736"/>
                      <a:gd name="connsiteY3" fmla="*/ 750948 h 4887177"/>
                      <a:gd name="connsiteX4" fmla="*/ 1207293 w 2521736"/>
                      <a:gd name="connsiteY4" fmla="*/ 1296255 h 4887177"/>
                      <a:gd name="connsiteX5" fmla="*/ 907253 w 2521736"/>
                      <a:gd name="connsiteY5" fmla="*/ 1446273 h 4887177"/>
                      <a:gd name="connsiteX6" fmla="*/ 952495 w 2521736"/>
                      <a:gd name="connsiteY6" fmla="*/ 2113023 h 4887177"/>
                      <a:gd name="connsiteX7" fmla="*/ 1009645 w 2521736"/>
                      <a:gd name="connsiteY7" fmla="*/ 2415441 h 4887177"/>
                      <a:gd name="connsiteX8" fmla="*/ 1123944 w 2521736"/>
                      <a:gd name="connsiteY8" fmla="*/ 2748817 h 4887177"/>
                      <a:gd name="connsiteX9" fmla="*/ 1440652 w 2521736"/>
                      <a:gd name="connsiteY9" fmla="*/ 3225066 h 4887177"/>
                      <a:gd name="connsiteX10" fmla="*/ 1688302 w 2521736"/>
                      <a:gd name="connsiteY10" fmla="*/ 3791804 h 4887177"/>
                      <a:gd name="connsiteX11" fmla="*/ 1821651 w 2521736"/>
                      <a:gd name="connsiteY11" fmla="*/ 4137084 h 4887177"/>
                      <a:gd name="connsiteX12" fmla="*/ 2007387 w 2521736"/>
                      <a:gd name="connsiteY12" fmla="*/ 4313296 h 4887177"/>
                      <a:gd name="connsiteX13" fmla="*/ 2483636 w 2521736"/>
                      <a:gd name="connsiteY13" fmla="*/ 4589522 h 4887177"/>
                      <a:gd name="connsiteX14" fmla="*/ 2493161 w 2521736"/>
                      <a:gd name="connsiteY14" fmla="*/ 4687152 h 4887177"/>
                      <a:gd name="connsiteX15" fmla="*/ 2521736 w 2521736"/>
                      <a:gd name="connsiteY15" fmla="*/ 4887177 h 4887177"/>
                      <a:gd name="connsiteX16" fmla="*/ 2307422 w 2521736"/>
                      <a:gd name="connsiteY16" fmla="*/ 4844314 h 4887177"/>
                      <a:gd name="connsiteX17" fmla="*/ 1831176 w 2521736"/>
                      <a:gd name="connsiteY17" fmla="*/ 4568091 h 4887177"/>
                      <a:gd name="connsiteX18" fmla="*/ 1683538 w 2521736"/>
                      <a:gd name="connsiteY18" fmla="*/ 4406166 h 4887177"/>
                      <a:gd name="connsiteX19" fmla="*/ 1566858 w 2521736"/>
                      <a:gd name="connsiteY19" fmla="*/ 4241859 h 4887177"/>
                      <a:gd name="connsiteX20" fmla="*/ 1064414 w 2521736"/>
                      <a:gd name="connsiteY20" fmla="*/ 3717985 h 4887177"/>
                      <a:gd name="connsiteX21" fmla="*/ 631026 w 2521736"/>
                      <a:gd name="connsiteY21" fmla="*/ 3132198 h 4887177"/>
                      <a:gd name="connsiteX22" fmla="*/ 595307 w 2521736"/>
                      <a:gd name="connsiteY22" fmla="*/ 2917885 h 4887177"/>
                      <a:gd name="connsiteX23" fmla="*/ 402426 w 2521736"/>
                      <a:gd name="connsiteY23" fmla="*/ 2503548 h 4887177"/>
                      <a:gd name="connsiteX24" fmla="*/ 245269 w 2521736"/>
                      <a:gd name="connsiteY24" fmla="*/ 1896330 h 4887177"/>
                      <a:gd name="connsiteX25" fmla="*/ 0 w 2521736"/>
                      <a:gd name="connsiteY25" fmla="*/ 405667 h 4887177"/>
                      <a:gd name="connsiteX0" fmla="*/ 0 w 2714617"/>
                      <a:gd name="connsiteY0" fmla="*/ 405667 h 4887177"/>
                      <a:gd name="connsiteX1" fmla="*/ 1223962 w 2714617"/>
                      <a:gd name="connsiteY1" fmla="*/ 236598 h 4887177"/>
                      <a:gd name="connsiteX2" fmla="*/ 1300161 w 2714617"/>
                      <a:gd name="connsiteY2" fmla="*/ 448529 h 4887177"/>
                      <a:gd name="connsiteX3" fmla="*/ 1352549 w 2714617"/>
                      <a:gd name="connsiteY3" fmla="*/ 750948 h 4887177"/>
                      <a:gd name="connsiteX4" fmla="*/ 1207293 w 2714617"/>
                      <a:gd name="connsiteY4" fmla="*/ 1296255 h 4887177"/>
                      <a:gd name="connsiteX5" fmla="*/ 907253 w 2714617"/>
                      <a:gd name="connsiteY5" fmla="*/ 1446273 h 4887177"/>
                      <a:gd name="connsiteX6" fmla="*/ 952495 w 2714617"/>
                      <a:gd name="connsiteY6" fmla="*/ 2113023 h 4887177"/>
                      <a:gd name="connsiteX7" fmla="*/ 1009645 w 2714617"/>
                      <a:gd name="connsiteY7" fmla="*/ 2415441 h 4887177"/>
                      <a:gd name="connsiteX8" fmla="*/ 1123944 w 2714617"/>
                      <a:gd name="connsiteY8" fmla="*/ 2748817 h 4887177"/>
                      <a:gd name="connsiteX9" fmla="*/ 1440652 w 2714617"/>
                      <a:gd name="connsiteY9" fmla="*/ 3225066 h 4887177"/>
                      <a:gd name="connsiteX10" fmla="*/ 1688302 w 2714617"/>
                      <a:gd name="connsiteY10" fmla="*/ 3791804 h 4887177"/>
                      <a:gd name="connsiteX11" fmla="*/ 1821651 w 2714617"/>
                      <a:gd name="connsiteY11" fmla="*/ 4137084 h 4887177"/>
                      <a:gd name="connsiteX12" fmla="*/ 2007387 w 2714617"/>
                      <a:gd name="connsiteY12" fmla="*/ 4313296 h 4887177"/>
                      <a:gd name="connsiteX13" fmla="*/ 2483636 w 2714617"/>
                      <a:gd name="connsiteY13" fmla="*/ 4589522 h 4887177"/>
                      <a:gd name="connsiteX14" fmla="*/ 2714617 w 2714617"/>
                      <a:gd name="connsiteY14" fmla="*/ 4758589 h 4887177"/>
                      <a:gd name="connsiteX15" fmla="*/ 2521736 w 2714617"/>
                      <a:gd name="connsiteY15" fmla="*/ 4887177 h 4887177"/>
                      <a:gd name="connsiteX16" fmla="*/ 2307422 w 2714617"/>
                      <a:gd name="connsiteY16" fmla="*/ 4844314 h 4887177"/>
                      <a:gd name="connsiteX17" fmla="*/ 1831176 w 2714617"/>
                      <a:gd name="connsiteY17" fmla="*/ 4568091 h 4887177"/>
                      <a:gd name="connsiteX18" fmla="*/ 1683538 w 2714617"/>
                      <a:gd name="connsiteY18" fmla="*/ 4406166 h 4887177"/>
                      <a:gd name="connsiteX19" fmla="*/ 1566858 w 2714617"/>
                      <a:gd name="connsiteY19" fmla="*/ 4241859 h 4887177"/>
                      <a:gd name="connsiteX20" fmla="*/ 1064414 w 2714617"/>
                      <a:gd name="connsiteY20" fmla="*/ 3717985 h 4887177"/>
                      <a:gd name="connsiteX21" fmla="*/ 631026 w 2714617"/>
                      <a:gd name="connsiteY21" fmla="*/ 3132198 h 4887177"/>
                      <a:gd name="connsiteX22" fmla="*/ 595307 w 2714617"/>
                      <a:gd name="connsiteY22" fmla="*/ 2917885 h 4887177"/>
                      <a:gd name="connsiteX23" fmla="*/ 402426 w 2714617"/>
                      <a:gd name="connsiteY23" fmla="*/ 2503548 h 4887177"/>
                      <a:gd name="connsiteX24" fmla="*/ 245269 w 2714617"/>
                      <a:gd name="connsiteY24" fmla="*/ 1896330 h 4887177"/>
                      <a:gd name="connsiteX25" fmla="*/ 0 w 2714617"/>
                      <a:gd name="connsiteY25"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83636 w 2712236"/>
                      <a:gd name="connsiteY13" fmla="*/ 4589522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683538 w 2712236"/>
                      <a:gd name="connsiteY18" fmla="*/ 4406166 h 4887177"/>
                      <a:gd name="connsiteX19" fmla="*/ 1566858 w 2712236"/>
                      <a:gd name="connsiteY19" fmla="*/ 4241859 h 4887177"/>
                      <a:gd name="connsiteX20" fmla="*/ 1064414 w 2712236"/>
                      <a:gd name="connsiteY20" fmla="*/ 3717985 h 4887177"/>
                      <a:gd name="connsiteX21" fmla="*/ 631026 w 2712236"/>
                      <a:gd name="connsiteY21" fmla="*/ 3132198 h 4887177"/>
                      <a:gd name="connsiteX22" fmla="*/ 595307 w 2712236"/>
                      <a:gd name="connsiteY22" fmla="*/ 2917885 h 4887177"/>
                      <a:gd name="connsiteX23" fmla="*/ 402426 w 2712236"/>
                      <a:gd name="connsiteY23" fmla="*/ 2503548 h 4887177"/>
                      <a:gd name="connsiteX24" fmla="*/ 245269 w 2712236"/>
                      <a:gd name="connsiteY24" fmla="*/ 1896330 h 4887177"/>
                      <a:gd name="connsiteX25" fmla="*/ 0 w 2712236"/>
                      <a:gd name="connsiteY25"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683538 w 2712236"/>
                      <a:gd name="connsiteY18" fmla="*/ 4406166 h 4887177"/>
                      <a:gd name="connsiteX19" fmla="*/ 1566858 w 2712236"/>
                      <a:gd name="connsiteY19" fmla="*/ 4241859 h 4887177"/>
                      <a:gd name="connsiteX20" fmla="*/ 1064414 w 2712236"/>
                      <a:gd name="connsiteY20" fmla="*/ 3717985 h 4887177"/>
                      <a:gd name="connsiteX21" fmla="*/ 631026 w 2712236"/>
                      <a:gd name="connsiteY21" fmla="*/ 3132198 h 4887177"/>
                      <a:gd name="connsiteX22" fmla="*/ 595307 w 2712236"/>
                      <a:gd name="connsiteY22" fmla="*/ 2917885 h 4887177"/>
                      <a:gd name="connsiteX23" fmla="*/ 402426 w 2712236"/>
                      <a:gd name="connsiteY23" fmla="*/ 2503548 h 4887177"/>
                      <a:gd name="connsiteX24" fmla="*/ 245269 w 2712236"/>
                      <a:gd name="connsiteY24" fmla="*/ 1896330 h 4887177"/>
                      <a:gd name="connsiteX25" fmla="*/ 0 w 2712236"/>
                      <a:gd name="connsiteY25"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683538 w 2712236"/>
                      <a:gd name="connsiteY18" fmla="*/ 4406166 h 4887177"/>
                      <a:gd name="connsiteX19" fmla="*/ 1566858 w 2712236"/>
                      <a:gd name="connsiteY19" fmla="*/ 4241859 h 4887177"/>
                      <a:gd name="connsiteX20" fmla="*/ 1064414 w 2712236"/>
                      <a:gd name="connsiteY20" fmla="*/ 3717985 h 4887177"/>
                      <a:gd name="connsiteX21" fmla="*/ 631026 w 2712236"/>
                      <a:gd name="connsiteY21" fmla="*/ 3132198 h 4887177"/>
                      <a:gd name="connsiteX22" fmla="*/ 595307 w 2712236"/>
                      <a:gd name="connsiteY22" fmla="*/ 2917885 h 4887177"/>
                      <a:gd name="connsiteX23" fmla="*/ 402426 w 2712236"/>
                      <a:gd name="connsiteY23" fmla="*/ 2503548 h 4887177"/>
                      <a:gd name="connsiteX24" fmla="*/ 245269 w 2712236"/>
                      <a:gd name="connsiteY24" fmla="*/ 1896330 h 4887177"/>
                      <a:gd name="connsiteX25" fmla="*/ 0 w 2712236"/>
                      <a:gd name="connsiteY25"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745448 w 2712236"/>
                      <a:gd name="connsiteY18" fmla="*/ 4475221 h 4887177"/>
                      <a:gd name="connsiteX19" fmla="*/ 1683538 w 2712236"/>
                      <a:gd name="connsiteY19" fmla="*/ 4406166 h 4887177"/>
                      <a:gd name="connsiteX20" fmla="*/ 1566858 w 2712236"/>
                      <a:gd name="connsiteY20" fmla="*/ 4241859 h 4887177"/>
                      <a:gd name="connsiteX21" fmla="*/ 1064414 w 2712236"/>
                      <a:gd name="connsiteY21" fmla="*/ 3717985 h 4887177"/>
                      <a:gd name="connsiteX22" fmla="*/ 631026 w 2712236"/>
                      <a:gd name="connsiteY22" fmla="*/ 3132198 h 4887177"/>
                      <a:gd name="connsiteX23" fmla="*/ 595307 w 2712236"/>
                      <a:gd name="connsiteY23" fmla="*/ 2917885 h 4887177"/>
                      <a:gd name="connsiteX24" fmla="*/ 402426 w 2712236"/>
                      <a:gd name="connsiteY24" fmla="*/ 2503548 h 4887177"/>
                      <a:gd name="connsiteX25" fmla="*/ 245269 w 2712236"/>
                      <a:gd name="connsiteY25" fmla="*/ 1896330 h 4887177"/>
                      <a:gd name="connsiteX26" fmla="*/ 0 w 2712236"/>
                      <a:gd name="connsiteY26"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600191 w 2712236"/>
                      <a:gd name="connsiteY18" fmla="*/ 4649052 h 4887177"/>
                      <a:gd name="connsiteX19" fmla="*/ 1683538 w 2712236"/>
                      <a:gd name="connsiteY19" fmla="*/ 4406166 h 4887177"/>
                      <a:gd name="connsiteX20" fmla="*/ 1566858 w 2712236"/>
                      <a:gd name="connsiteY20" fmla="*/ 4241859 h 4887177"/>
                      <a:gd name="connsiteX21" fmla="*/ 1064414 w 2712236"/>
                      <a:gd name="connsiteY21" fmla="*/ 3717985 h 4887177"/>
                      <a:gd name="connsiteX22" fmla="*/ 631026 w 2712236"/>
                      <a:gd name="connsiteY22" fmla="*/ 3132198 h 4887177"/>
                      <a:gd name="connsiteX23" fmla="*/ 595307 w 2712236"/>
                      <a:gd name="connsiteY23" fmla="*/ 2917885 h 4887177"/>
                      <a:gd name="connsiteX24" fmla="*/ 402426 w 2712236"/>
                      <a:gd name="connsiteY24" fmla="*/ 2503548 h 4887177"/>
                      <a:gd name="connsiteX25" fmla="*/ 245269 w 2712236"/>
                      <a:gd name="connsiteY25" fmla="*/ 1896330 h 4887177"/>
                      <a:gd name="connsiteX26" fmla="*/ 0 w 2712236"/>
                      <a:gd name="connsiteY26"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600191 w 2712236"/>
                      <a:gd name="connsiteY18" fmla="*/ 4649052 h 4887177"/>
                      <a:gd name="connsiteX19" fmla="*/ 1683538 w 2712236"/>
                      <a:gd name="connsiteY19" fmla="*/ 4406166 h 4887177"/>
                      <a:gd name="connsiteX20" fmla="*/ 1566858 w 2712236"/>
                      <a:gd name="connsiteY20" fmla="*/ 4241859 h 4887177"/>
                      <a:gd name="connsiteX21" fmla="*/ 1064414 w 2712236"/>
                      <a:gd name="connsiteY21" fmla="*/ 3717985 h 4887177"/>
                      <a:gd name="connsiteX22" fmla="*/ 631026 w 2712236"/>
                      <a:gd name="connsiteY22" fmla="*/ 3132198 h 4887177"/>
                      <a:gd name="connsiteX23" fmla="*/ 595307 w 2712236"/>
                      <a:gd name="connsiteY23" fmla="*/ 2917885 h 4887177"/>
                      <a:gd name="connsiteX24" fmla="*/ 402426 w 2712236"/>
                      <a:gd name="connsiteY24" fmla="*/ 2503548 h 4887177"/>
                      <a:gd name="connsiteX25" fmla="*/ 245269 w 2712236"/>
                      <a:gd name="connsiteY25" fmla="*/ 1896330 h 4887177"/>
                      <a:gd name="connsiteX26" fmla="*/ 0 w 2712236"/>
                      <a:gd name="connsiteY26"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600191 w 2712236"/>
                      <a:gd name="connsiteY18" fmla="*/ 4649052 h 4887177"/>
                      <a:gd name="connsiteX19" fmla="*/ 1683538 w 2712236"/>
                      <a:gd name="connsiteY19" fmla="*/ 4406166 h 4887177"/>
                      <a:gd name="connsiteX20" fmla="*/ 1566858 w 2712236"/>
                      <a:gd name="connsiteY20" fmla="*/ 4241859 h 4887177"/>
                      <a:gd name="connsiteX21" fmla="*/ 1064414 w 2712236"/>
                      <a:gd name="connsiteY21" fmla="*/ 3717985 h 4887177"/>
                      <a:gd name="connsiteX22" fmla="*/ 631026 w 2712236"/>
                      <a:gd name="connsiteY22" fmla="*/ 3132198 h 4887177"/>
                      <a:gd name="connsiteX23" fmla="*/ 595307 w 2712236"/>
                      <a:gd name="connsiteY23" fmla="*/ 2917885 h 4887177"/>
                      <a:gd name="connsiteX24" fmla="*/ 402426 w 2712236"/>
                      <a:gd name="connsiteY24" fmla="*/ 2503548 h 4887177"/>
                      <a:gd name="connsiteX25" fmla="*/ 245269 w 2712236"/>
                      <a:gd name="connsiteY25" fmla="*/ 1896330 h 4887177"/>
                      <a:gd name="connsiteX26" fmla="*/ 0 w 2712236"/>
                      <a:gd name="connsiteY26"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600191 w 2712236"/>
                      <a:gd name="connsiteY18" fmla="*/ 4649052 h 4887177"/>
                      <a:gd name="connsiteX19" fmla="*/ 1683538 w 2712236"/>
                      <a:gd name="connsiteY19" fmla="*/ 4406166 h 4887177"/>
                      <a:gd name="connsiteX20" fmla="*/ 1566858 w 2712236"/>
                      <a:gd name="connsiteY20" fmla="*/ 4241859 h 4887177"/>
                      <a:gd name="connsiteX21" fmla="*/ 1064414 w 2712236"/>
                      <a:gd name="connsiteY21" fmla="*/ 3717985 h 4887177"/>
                      <a:gd name="connsiteX22" fmla="*/ 631026 w 2712236"/>
                      <a:gd name="connsiteY22" fmla="*/ 3132198 h 4887177"/>
                      <a:gd name="connsiteX23" fmla="*/ 595307 w 2712236"/>
                      <a:gd name="connsiteY23" fmla="*/ 2917885 h 4887177"/>
                      <a:gd name="connsiteX24" fmla="*/ 402426 w 2712236"/>
                      <a:gd name="connsiteY24" fmla="*/ 2503548 h 4887177"/>
                      <a:gd name="connsiteX25" fmla="*/ 245269 w 2712236"/>
                      <a:gd name="connsiteY25" fmla="*/ 1896330 h 4887177"/>
                      <a:gd name="connsiteX26" fmla="*/ 0 w 2712236"/>
                      <a:gd name="connsiteY26"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593047 w 2712236"/>
                      <a:gd name="connsiteY18" fmla="*/ 4651433 h 4887177"/>
                      <a:gd name="connsiteX19" fmla="*/ 1683538 w 2712236"/>
                      <a:gd name="connsiteY19" fmla="*/ 4406166 h 4887177"/>
                      <a:gd name="connsiteX20" fmla="*/ 1566858 w 2712236"/>
                      <a:gd name="connsiteY20" fmla="*/ 4241859 h 4887177"/>
                      <a:gd name="connsiteX21" fmla="*/ 1064414 w 2712236"/>
                      <a:gd name="connsiteY21" fmla="*/ 3717985 h 4887177"/>
                      <a:gd name="connsiteX22" fmla="*/ 631026 w 2712236"/>
                      <a:gd name="connsiteY22" fmla="*/ 3132198 h 4887177"/>
                      <a:gd name="connsiteX23" fmla="*/ 595307 w 2712236"/>
                      <a:gd name="connsiteY23" fmla="*/ 2917885 h 4887177"/>
                      <a:gd name="connsiteX24" fmla="*/ 402426 w 2712236"/>
                      <a:gd name="connsiteY24" fmla="*/ 2503548 h 4887177"/>
                      <a:gd name="connsiteX25" fmla="*/ 245269 w 2712236"/>
                      <a:gd name="connsiteY25" fmla="*/ 1896330 h 4887177"/>
                      <a:gd name="connsiteX26" fmla="*/ 0 w 2712236"/>
                      <a:gd name="connsiteY26"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593047 w 2712236"/>
                      <a:gd name="connsiteY18" fmla="*/ 4651433 h 4887177"/>
                      <a:gd name="connsiteX19" fmla="*/ 1683538 w 2712236"/>
                      <a:gd name="connsiteY19" fmla="*/ 4406166 h 4887177"/>
                      <a:gd name="connsiteX20" fmla="*/ 1566858 w 2712236"/>
                      <a:gd name="connsiteY20" fmla="*/ 4241859 h 4887177"/>
                      <a:gd name="connsiteX21" fmla="*/ 1064414 w 2712236"/>
                      <a:gd name="connsiteY21" fmla="*/ 3717985 h 4887177"/>
                      <a:gd name="connsiteX22" fmla="*/ 631026 w 2712236"/>
                      <a:gd name="connsiteY22" fmla="*/ 3132198 h 4887177"/>
                      <a:gd name="connsiteX23" fmla="*/ 595307 w 2712236"/>
                      <a:gd name="connsiteY23" fmla="*/ 2917885 h 4887177"/>
                      <a:gd name="connsiteX24" fmla="*/ 402426 w 2712236"/>
                      <a:gd name="connsiteY24" fmla="*/ 2503548 h 4887177"/>
                      <a:gd name="connsiteX25" fmla="*/ 245269 w 2712236"/>
                      <a:gd name="connsiteY25" fmla="*/ 1896330 h 4887177"/>
                      <a:gd name="connsiteX26" fmla="*/ 0 w 2712236"/>
                      <a:gd name="connsiteY26"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712111 w 2712236"/>
                      <a:gd name="connsiteY18" fmla="*/ 4606189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31176 w 2712236"/>
                      <a:gd name="connsiteY17" fmla="*/ 4568091 h 4887177"/>
                      <a:gd name="connsiteX18" fmla="*/ 1721636 w 2712236"/>
                      <a:gd name="connsiteY18" fmla="*/ 4701439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21636 w 2712236"/>
                      <a:gd name="connsiteY18" fmla="*/ 4701439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21636 w 2712236"/>
                      <a:gd name="connsiteY18" fmla="*/ 4701439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07387 w 2712236"/>
                      <a:gd name="connsiteY12" fmla="*/ 4313296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26437 w 2712236"/>
                      <a:gd name="connsiteY12" fmla="*/ 4282340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5962 w 2712236"/>
                      <a:gd name="connsiteY12" fmla="*/ 4289483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5962 w 2712236"/>
                      <a:gd name="connsiteY12" fmla="*/ 4289483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5962 w 2712236"/>
                      <a:gd name="connsiteY12" fmla="*/ 4289483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5962 w 2712236"/>
                      <a:gd name="connsiteY12" fmla="*/ 4289483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5962 w 2712236"/>
                      <a:gd name="connsiteY12" fmla="*/ 4289483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8344 w 2712236"/>
                      <a:gd name="connsiteY12" fmla="*/ 4296627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8344 w 2712236"/>
                      <a:gd name="connsiteY12" fmla="*/ 4296627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8344 w 2712236"/>
                      <a:gd name="connsiteY12" fmla="*/ 4296627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8344 w 2712236"/>
                      <a:gd name="connsiteY12" fmla="*/ 4296627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12236"/>
                      <a:gd name="connsiteY0" fmla="*/ 405667 h 4887177"/>
                      <a:gd name="connsiteX1" fmla="*/ 1223962 w 2712236"/>
                      <a:gd name="connsiteY1" fmla="*/ 236598 h 4887177"/>
                      <a:gd name="connsiteX2" fmla="*/ 1300161 w 2712236"/>
                      <a:gd name="connsiteY2" fmla="*/ 448529 h 4887177"/>
                      <a:gd name="connsiteX3" fmla="*/ 1352549 w 2712236"/>
                      <a:gd name="connsiteY3" fmla="*/ 750948 h 4887177"/>
                      <a:gd name="connsiteX4" fmla="*/ 1207293 w 2712236"/>
                      <a:gd name="connsiteY4" fmla="*/ 1296255 h 4887177"/>
                      <a:gd name="connsiteX5" fmla="*/ 907253 w 2712236"/>
                      <a:gd name="connsiteY5" fmla="*/ 1446273 h 4887177"/>
                      <a:gd name="connsiteX6" fmla="*/ 952495 w 2712236"/>
                      <a:gd name="connsiteY6" fmla="*/ 2113023 h 4887177"/>
                      <a:gd name="connsiteX7" fmla="*/ 1009645 w 2712236"/>
                      <a:gd name="connsiteY7" fmla="*/ 2415441 h 4887177"/>
                      <a:gd name="connsiteX8" fmla="*/ 1123944 w 2712236"/>
                      <a:gd name="connsiteY8" fmla="*/ 2748817 h 4887177"/>
                      <a:gd name="connsiteX9" fmla="*/ 1440652 w 2712236"/>
                      <a:gd name="connsiteY9" fmla="*/ 3225066 h 4887177"/>
                      <a:gd name="connsiteX10" fmla="*/ 1688302 w 2712236"/>
                      <a:gd name="connsiteY10" fmla="*/ 3791804 h 4887177"/>
                      <a:gd name="connsiteX11" fmla="*/ 1821651 w 2712236"/>
                      <a:gd name="connsiteY11" fmla="*/ 4137084 h 4887177"/>
                      <a:gd name="connsiteX12" fmla="*/ 2038344 w 2712236"/>
                      <a:gd name="connsiteY12" fmla="*/ 4296627 h 4887177"/>
                      <a:gd name="connsiteX13" fmla="*/ 2493161 w 2712236"/>
                      <a:gd name="connsiteY13" fmla="*/ 4587141 h 4887177"/>
                      <a:gd name="connsiteX14" fmla="*/ 2712236 w 2712236"/>
                      <a:gd name="connsiteY14" fmla="*/ 4772877 h 4887177"/>
                      <a:gd name="connsiteX15" fmla="*/ 2521736 w 2712236"/>
                      <a:gd name="connsiteY15" fmla="*/ 4887177 h 4887177"/>
                      <a:gd name="connsiteX16" fmla="*/ 2307422 w 2712236"/>
                      <a:gd name="connsiteY16" fmla="*/ 4844314 h 4887177"/>
                      <a:gd name="connsiteX17" fmla="*/ 1864513 w 2712236"/>
                      <a:gd name="connsiteY17" fmla="*/ 4579997 h 4887177"/>
                      <a:gd name="connsiteX18" fmla="*/ 1731161 w 2712236"/>
                      <a:gd name="connsiteY18" fmla="*/ 4710964 h 4887177"/>
                      <a:gd name="connsiteX19" fmla="*/ 1593047 w 2712236"/>
                      <a:gd name="connsiteY19" fmla="*/ 4651433 h 4887177"/>
                      <a:gd name="connsiteX20" fmla="*/ 1683538 w 2712236"/>
                      <a:gd name="connsiteY20" fmla="*/ 4406166 h 4887177"/>
                      <a:gd name="connsiteX21" fmla="*/ 1566858 w 2712236"/>
                      <a:gd name="connsiteY21" fmla="*/ 4241859 h 4887177"/>
                      <a:gd name="connsiteX22" fmla="*/ 1064414 w 2712236"/>
                      <a:gd name="connsiteY22" fmla="*/ 3717985 h 4887177"/>
                      <a:gd name="connsiteX23" fmla="*/ 631026 w 2712236"/>
                      <a:gd name="connsiteY23" fmla="*/ 3132198 h 4887177"/>
                      <a:gd name="connsiteX24" fmla="*/ 595307 w 2712236"/>
                      <a:gd name="connsiteY24" fmla="*/ 2917885 h 4887177"/>
                      <a:gd name="connsiteX25" fmla="*/ 402426 w 2712236"/>
                      <a:gd name="connsiteY25" fmla="*/ 2503548 h 4887177"/>
                      <a:gd name="connsiteX26" fmla="*/ 245269 w 2712236"/>
                      <a:gd name="connsiteY26" fmla="*/ 1896330 h 4887177"/>
                      <a:gd name="connsiteX27" fmla="*/ 0 w 2712236"/>
                      <a:gd name="connsiteY27" fmla="*/ 405667 h 4887177"/>
                      <a:gd name="connsiteX0" fmla="*/ 0 w 2707473"/>
                      <a:gd name="connsiteY0" fmla="*/ 405667 h 4887177"/>
                      <a:gd name="connsiteX1" fmla="*/ 1223962 w 2707473"/>
                      <a:gd name="connsiteY1" fmla="*/ 236598 h 4887177"/>
                      <a:gd name="connsiteX2" fmla="*/ 1300161 w 2707473"/>
                      <a:gd name="connsiteY2" fmla="*/ 448529 h 4887177"/>
                      <a:gd name="connsiteX3" fmla="*/ 1352549 w 2707473"/>
                      <a:gd name="connsiteY3" fmla="*/ 750948 h 4887177"/>
                      <a:gd name="connsiteX4" fmla="*/ 1207293 w 2707473"/>
                      <a:gd name="connsiteY4" fmla="*/ 1296255 h 4887177"/>
                      <a:gd name="connsiteX5" fmla="*/ 907253 w 2707473"/>
                      <a:gd name="connsiteY5" fmla="*/ 1446273 h 4887177"/>
                      <a:gd name="connsiteX6" fmla="*/ 952495 w 2707473"/>
                      <a:gd name="connsiteY6" fmla="*/ 2113023 h 4887177"/>
                      <a:gd name="connsiteX7" fmla="*/ 1009645 w 2707473"/>
                      <a:gd name="connsiteY7" fmla="*/ 2415441 h 4887177"/>
                      <a:gd name="connsiteX8" fmla="*/ 1123944 w 2707473"/>
                      <a:gd name="connsiteY8" fmla="*/ 2748817 h 4887177"/>
                      <a:gd name="connsiteX9" fmla="*/ 1440652 w 2707473"/>
                      <a:gd name="connsiteY9" fmla="*/ 3225066 h 4887177"/>
                      <a:gd name="connsiteX10" fmla="*/ 1688302 w 2707473"/>
                      <a:gd name="connsiteY10" fmla="*/ 3791804 h 4887177"/>
                      <a:gd name="connsiteX11" fmla="*/ 1821651 w 2707473"/>
                      <a:gd name="connsiteY11" fmla="*/ 4137084 h 4887177"/>
                      <a:gd name="connsiteX12" fmla="*/ 2038344 w 2707473"/>
                      <a:gd name="connsiteY12" fmla="*/ 4296627 h 4887177"/>
                      <a:gd name="connsiteX13" fmla="*/ 2493161 w 2707473"/>
                      <a:gd name="connsiteY13" fmla="*/ 4587141 h 4887177"/>
                      <a:gd name="connsiteX14" fmla="*/ 2707473 w 2707473"/>
                      <a:gd name="connsiteY14" fmla="*/ 4777640 h 4887177"/>
                      <a:gd name="connsiteX15" fmla="*/ 2521736 w 2707473"/>
                      <a:gd name="connsiteY15" fmla="*/ 4887177 h 4887177"/>
                      <a:gd name="connsiteX16" fmla="*/ 2307422 w 2707473"/>
                      <a:gd name="connsiteY16" fmla="*/ 4844314 h 4887177"/>
                      <a:gd name="connsiteX17" fmla="*/ 1864513 w 2707473"/>
                      <a:gd name="connsiteY17" fmla="*/ 4579997 h 4887177"/>
                      <a:gd name="connsiteX18" fmla="*/ 1731161 w 2707473"/>
                      <a:gd name="connsiteY18" fmla="*/ 4710964 h 4887177"/>
                      <a:gd name="connsiteX19" fmla="*/ 1593047 w 2707473"/>
                      <a:gd name="connsiteY19" fmla="*/ 4651433 h 4887177"/>
                      <a:gd name="connsiteX20" fmla="*/ 1683538 w 2707473"/>
                      <a:gd name="connsiteY20" fmla="*/ 4406166 h 4887177"/>
                      <a:gd name="connsiteX21" fmla="*/ 1566858 w 2707473"/>
                      <a:gd name="connsiteY21" fmla="*/ 4241859 h 4887177"/>
                      <a:gd name="connsiteX22" fmla="*/ 1064414 w 2707473"/>
                      <a:gd name="connsiteY22" fmla="*/ 3717985 h 4887177"/>
                      <a:gd name="connsiteX23" fmla="*/ 631026 w 2707473"/>
                      <a:gd name="connsiteY23" fmla="*/ 3132198 h 4887177"/>
                      <a:gd name="connsiteX24" fmla="*/ 595307 w 2707473"/>
                      <a:gd name="connsiteY24" fmla="*/ 2917885 h 4887177"/>
                      <a:gd name="connsiteX25" fmla="*/ 402426 w 2707473"/>
                      <a:gd name="connsiteY25" fmla="*/ 2503548 h 4887177"/>
                      <a:gd name="connsiteX26" fmla="*/ 245269 w 2707473"/>
                      <a:gd name="connsiteY26" fmla="*/ 1896330 h 4887177"/>
                      <a:gd name="connsiteX27" fmla="*/ 0 w 2707473"/>
                      <a:gd name="connsiteY27" fmla="*/ 405667 h 4887177"/>
                      <a:gd name="connsiteX0" fmla="*/ 0 w 2707473"/>
                      <a:gd name="connsiteY0" fmla="*/ 405667 h 4887177"/>
                      <a:gd name="connsiteX1" fmla="*/ 1223962 w 2707473"/>
                      <a:gd name="connsiteY1" fmla="*/ 236598 h 4887177"/>
                      <a:gd name="connsiteX2" fmla="*/ 1300161 w 2707473"/>
                      <a:gd name="connsiteY2" fmla="*/ 448529 h 4887177"/>
                      <a:gd name="connsiteX3" fmla="*/ 1352549 w 2707473"/>
                      <a:gd name="connsiteY3" fmla="*/ 750948 h 4887177"/>
                      <a:gd name="connsiteX4" fmla="*/ 1207293 w 2707473"/>
                      <a:gd name="connsiteY4" fmla="*/ 1296255 h 4887177"/>
                      <a:gd name="connsiteX5" fmla="*/ 907253 w 2707473"/>
                      <a:gd name="connsiteY5" fmla="*/ 1446273 h 4887177"/>
                      <a:gd name="connsiteX6" fmla="*/ 952495 w 2707473"/>
                      <a:gd name="connsiteY6" fmla="*/ 2113023 h 4887177"/>
                      <a:gd name="connsiteX7" fmla="*/ 1009645 w 2707473"/>
                      <a:gd name="connsiteY7" fmla="*/ 2415441 h 4887177"/>
                      <a:gd name="connsiteX8" fmla="*/ 1123944 w 2707473"/>
                      <a:gd name="connsiteY8" fmla="*/ 2748817 h 4887177"/>
                      <a:gd name="connsiteX9" fmla="*/ 1440652 w 2707473"/>
                      <a:gd name="connsiteY9" fmla="*/ 3225066 h 4887177"/>
                      <a:gd name="connsiteX10" fmla="*/ 1688302 w 2707473"/>
                      <a:gd name="connsiteY10" fmla="*/ 3791804 h 4887177"/>
                      <a:gd name="connsiteX11" fmla="*/ 1821651 w 2707473"/>
                      <a:gd name="connsiteY11" fmla="*/ 4137084 h 4887177"/>
                      <a:gd name="connsiteX12" fmla="*/ 2038344 w 2707473"/>
                      <a:gd name="connsiteY12" fmla="*/ 4296627 h 4887177"/>
                      <a:gd name="connsiteX13" fmla="*/ 2493161 w 2707473"/>
                      <a:gd name="connsiteY13" fmla="*/ 4587141 h 4887177"/>
                      <a:gd name="connsiteX14" fmla="*/ 2707473 w 2707473"/>
                      <a:gd name="connsiteY14" fmla="*/ 4777640 h 4887177"/>
                      <a:gd name="connsiteX15" fmla="*/ 2521736 w 2707473"/>
                      <a:gd name="connsiteY15" fmla="*/ 4887177 h 4887177"/>
                      <a:gd name="connsiteX16" fmla="*/ 2307422 w 2707473"/>
                      <a:gd name="connsiteY16" fmla="*/ 4844314 h 4887177"/>
                      <a:gd name="connsiteX17" fmla="*/ 1864513 w 2707473"/>
                      <a:gd name="connsiteY17" fmla="*/ 4579997 h 4887177"/>
                      <a:gd name="connsiteX18" fmla="*/ 1731161 w 2707473"/>
                      <a:gd name="connsiteY18" fmla="*/ 4710964 h 4887177"/>
                      <a:gd name="connsiteX19" fmla="*/ 1593047 w 2707473"/>
                      <a:gd name="connsiteY19" fmla="*/ 4651433 h 4887177"/>
                      <a:gd name="connsiteX20" fmla="*/ 1683538 w 2707473"/>
                      <a:gd name="connsiteY20" fmla="*/ 4406166 h 4887177"/>
                      <a:gd name="connsiteX21" fmla="*/ 1566858 w 2707473"/>
                      <a:gd name="connsiteY21" fmla="*/ 4241859 h 4887177"/>
                      <a:gd name="connsiteX22" fmla="*/ 1064414 w 2707473"/>
                      <a:gd name="connsiteY22" fmla="*/ 3717985 h 4887177"/>
                      <a:gd name="connsiteX23" fmla="*/ 631026 w 2707473"/>
                      <a:gd name="connsiteY23" fmla="*/ 3132198 h 4887177"/>
                      <a:gd name="connsiteX24" fmla="*/ 595307 w 2707473"/>
                      <a:gd name="connsiteY24" fmla="*/ 2917885 h 4887177"/>
                      <a:gd name="connsiteX25" fmla="*/ 402426 w 2707473"/>
                      <a:gd name="connsiteY25" fmla="*/ 2503548 h 4887177"/>
                      <a:gd name="connsiteX26" fmla="*/ 245269 w 2707473"/>
                      <a:gd name="connsiteY26" fmla="*/ 1896330 h 4887177"/>
                      <a:gd name="connsiteX27" fmla="*/ 0 w 2707473"/>
                      <a:gd name="connsiteY27" fmla="*/ 405667 h 4887177"/>
                      <a:gd name="connsiteX0" fmla="*/ 0 w 2748998"/>
                      <a:gd name="connsiteY0" fmla="*/ 405667 h 4893269"/>
                      <a:gd name="connsiteX1" fmla="*/ 1223962 w 2748998"/>
                      <a:gd name="connsiteY1" fmla="*/ 236598 h 4893269"/>
                      <a:gd name="connsiteX2" fmla="*/ 1300161 w 2748998"/>
                      <a:gd name="connsiteY2" fmla="*/ 448529 h 4893269"/>
                      <a:gd name="connsiteX3" fmla="*/ 1352549 w 2748998"/>
                      <a:gd name="connsiteY3" fmla="*/ 750948 h 4893269"/>
                      <a:gd name="connsiteX4" fmla="*/ 1207293 w 2748998"/>
                      <a:gd name="connsiteY4" fmla="*/ 1296255 h 4893269"/>
                      <a:gd name="connsiteX5" fmla="*/ 907253 w 2748998"/>
                      <a:gd name="connsiteY5" fmla="*/ 1446273 h 4893269"/>
                      <a:gd name="connsiteX6" fmla="*/ 952495 w 2748998"/>
                      <a:gd name="connsiteY6" fmla="*/ 2113023 h 4893269"/>
                      <a:gd name="connsiteX7" fmla="*/ 1009645 w 2748998"/>
                      <a:gd name="connsiteY7" fmla="*/ 2415441 h 4893269"/>
                      <a:gd name="connsiteX8" fmla="*/ 1123944 w 2748998"/>
                      <a:gd name="connsiteY8" fmla="*/ 2748817 h 4893269"/>
                      <a:gd name="connsiteX9" fmla="*/ 1440652 w 2748998"/>
                      <a:gd name="connsiteY9" fmla="*/ 3225066 h 4893269"/>
                      <a:gd name="connsiteX10" fmla="*/ 1688302 w 2748998"/>
                      <a:gd name="connsiteY10" fmla="*/ 3791804 h 4893269"/>
                      <a:gd name="connsiteX11" fmla="*/ 1821651 w 2748998"/>
                      <a:gd name="connsiteY11" fmla="*/ 4137084 h 4893269"/>
                      <a:gd name="connsiteX12" fmla="*/ 2038344 w 2748998"/>
                      <a:gd name="connsiteY12" fmla="*/ 4296627 h 4893269"/>
                      <a:gd name="connsiteX13" fmla="*/ 2493161 w 2748998"/>
                      <a:gd name="connsiteY13" fmla="*/ 4587141 h 4893269"/>
                      <a:gd name="connsiteX14" fmla="*/ 2707473 w 2748998"/>
                      <a:gd name="connsiteY14" fmla="*/ 4777640 h 4893269"/>
                      <a:gd name="connsiteX15" fmla="*/ 2521736 w 2748998"/>
                      <a:gd name="connsiteY15" fmla="*/ 4887177 h 4893269"/>
                      <a:gd name="connsiteX16" fmla="*/ 2307422 w 2748998"/>
                      <a:gd name="connsiteY16" fmla="*/ 4844314 h 4893269"/>
                      <a:gd name="connsiteX17" fmla="*/ 1864513 w 2748998"/>
                      <a:gd name="connsiteY17" fmla="*/ 4579997 h 4893269"/>
                      <a:gd name="connsiteX18" fmla="*/ 1731161 w 2748998"/>
                      <a:gd name="connsiteY18" fmla="*/ 4710964 h 4893269"/>
                      <a:gd name="connsiteX19" fmla="*/ 1593047 w 2748998"/>
                      <a:gd name="connsiteY19" fmla="*/ 4651433 h 4893269"/>
                      <a:gd name="connsiteX20" fmla="*/ 1683538 w 2748998"/>
                      <a:gd name="connsiteY20" fmla="*/ 4406166 h 4893269"/>
                      <a:gd name="connsiteX21" fmla="*/ 1566858 w 2748998"/>
                      <a:gd name="connsiteY21" fmla="*/ 4241859 h 4893269"/>
                      <a:gd name="connsiteX22" fmla="*/ 1064414 w 2748998"/>
                      <a:gd name="connsiteY22" fmla="*/ 3717985 h 4893269"/>
                      <a:gd name="connsiteX23" fmla="*/ 631026 w 2748998"/>
                      <a:gd name="connsiteY23" fmla="*/ 3132198 h 4893269"/>
                      <a:gd name="connsiteX24" fmla="*/ 595307 w 2748998"/>
                      <a:gd name="connsiteY24" fmla="*/ 2917885 h 4893269"/>
                      <a:gd name="connsiteX25" fmla="*/ 402426 w 2748998"/>
                      <a:gd name="connsiteY25" fmla="*/ 2503548 h 4893269"/>
                      <a:gd name="connsiteX26" fmla="*/ 245269 w 2748998"/>
                      <a:gd name="connsiteY26" fmla="*/ 1896330 h 4893269"/>
                      <a:gd name="connsiteX27" fmla="*/ 0 w 2748998"/>
                      <a:gd name="connsiteY27" fmla="*/ 405667 h 4893269"/>
                      <a:gd name="connsiteX0" fmla="*/ 0 w 2736345"/>
                      <a:gd name="connsiteY0" fmla="*/ 405667 h 4899902"/>
                      <a:gd name="connsiteX1" fmla="*/ 1223962 w 2736345"/>
                      <a:gd name="connsiteY1" fmla="*/ 236598 h 4899902"/>
                      <a:gd name="connsiteX2" fmla="*/ 1300161 w 2736345"/>
                      <a:gd name="connsiteY2" fmla="*/ 448529 h 4899902"/>
                      <a:gd name="connsiteX3" fmla="*/ 1352549 w 2736345"/>
                      <a:gd name="connsiteY3" fmla="*/ 750948 h 4899902"/>
                      <a:gd name="connsiteX4" fmla="*/ 1207293 w 2736345"/>
                      <a:gd name="connsiteY4" fmla="*/ 1296255 h 4899902"/>
                      <a:gd name="connsiteX5" fmla="*/ 907253 w 2736345"/>
                      <a:gd name="connsiteY5" fmla="*/ 1446273 h 4899902"/>
                      <a:gd name="connsiteX6" fmla="*/ 952495 w 2736345"/>
                      <a:gd name="connsiteY6" fmla="*/ 2113023 h 4899902"/>
                      <a:gd name="connsiteX7" fmla="*/ 1009645 w 2736345"/>
                      <a:gd name="connsiteY7" fmla="*/ 2415441 h 4899902"/>
                      <a:gd name="connsiteX8" fmla="*/ 1123944 w 2736345"/>
                      <a:gd name="connsiteY8" fmla="*/ 2748817 h 4899902"/>
                      <a:gd name="connsiteX9" fmla="*/ 1440652 w 2736345"/>
                      <a:gd name="connsiteY9" fmla="*/ 3225066 h 4899902"/>
                      <a:gd name="connsiteX10" fmla="*/ 1688302 w 2736345"/>
                      <a:gd name="connsiteY10" fmla="*/ 3791804 h 4899902"/>
                      <a:gd name="connsiteX11" fmla="*/ 1821651 w 2736345"/>
                      <a:gd name="connsiteY11" fmla="*/ 4137084 h 4899902"/>
                      <a:gd name="connsiteX12" fmla="*/ 2038344 w 2736345"/>
                      <a:gd name="connsiteY12" fmla="*/ 4296627 h 4899902"/>
                      <a:gd name="connsiteX13" fmla="*/ 2493161 w 2736345"/>
                      <a:gd name="connsiteY13" fmla="*/ 4587141 h 4899902"/>
                      <a:gd name="connsiteX14" fmla="*/ 2693186 w 2736345"/>
                      <a:gd name="connsiteY14" fmla="*/ 4789546 h 4899902"/>
                      <a:gd name="connsiteX15" fmla="*/ 2521736 w 2736345"/>
                      <a:gd name="connsiteY15" fmla="*/ 4887177 h 4899902"/>
                      <a:gd name="connsiteX16" fmla="*/ 2307422 w 2736345"/>
                      <a:gd name="connsiteY16" fmla="*/ 4844314 h 4899902"/>
                      <a:gd name="connsiteX17" fmla="*/ 1864513 w 2736345"/>
                      <a:gd name="connsiteY17" fmla="*/ 4579997 h 4899902"/>
                      <a:gd name="connsiteX18" fmla="*/ 1731161 w 2736345"/>
                      <a:gd name="connsiteY18" fmla="*/ 4710964 h 4899902"/>
                      <a:gd name="connsiteX19" fmla="*/ 1593047 w 2736345"/>
                      <a:gd name="connsiteY19" fmla="*/ 4651433 h 4899902"/>
                      <a:gd name="connsiteX20" fmla="*/ 1683538 w 2736345"/>
                      <a:gd name="connsiteY20" fmla="*/ 4406166 h 4899902"/>
                      <a:gd name="connsiteX21" fmla="*/ 1566858 w 2736345"/>
                      <a:gd name="connsiteY21" fmla="*/ 4241859 h 4899902"/>
                      <a:gd name="connsiteX22" fmla="*/ 1064414 w 2736345"/>
                      <a:gd name="connsiteY22" fmla="*/ 3717985 h 4899902"/>
                      <a:gd name="connsiteX23" fmla="*/ 631026 w 2736345"/>
                      <a:gd name="connsiteY23" fmla="*/ 3132198 h 4899902"/>
                      <a:gd name="connsiteX24" fmla="*/ 595307 w 2736345"/>
                      <a:gd name="connsiteY24" fmla="*/ 2917885 h 4899902"/>
                      <a:gd name="connsiteX25" fmla="*/ 402426 w 2736345"/>
                      <a:gd name="connsiteY25" fmla="*/ 2503548 h 4899902"/>
                      <a:gd name="connsiteX26" fmla="*/ 245269 w 2736345"/>
                      <a:gd name="connsiteY26" fmla="*/ 1896330 h 4899902"/>
                      <a:gd name="connsiteX27" fmla="*/ 0 w 2736345"/>
                      <a:gd name="connsiteY27" fmla="*/ 405667 h 4899902"/>
                      <a:gd name="connsiteX0" fmla="*/ 0 w 2757500"/>
                      <a:gd name="connsiteY0" fmla="*/ 405667 h 4909986"/>
                      <a:gd name="connsiteX1" fmla="*/ 1223962 w 2757500"/>
                      <a:gd name="connsiteY1" fmla="*/ 236598 h 4909986"/>
                      <a:gd name="connsiteX2" fmla="*/ 1300161 w 2757500"/>
                      <a:gd name="connsiteY2" fmla="*/ 448529 h 4909986"/>
                      <a:gd name="connsiteX3" fmla="*/ 1352549 w 2757500"/>
                      <a:gd name="connsiteY3" fmla="*/ 750948 h 4909986"/>
                      <a:gd name="connsiteX4" fmla="*/ 1207293 w 2757500"/>
                      <a:gd name="connsiteY4" fmla="*/ 1296255 h 4909986"/>
                      <a:gd name="connsiteX5" fmla="*/ 907253 w 2757500"/>
                      <a:gd name="connsiteY5" fmla="*/ 1446273 h 4909986"/>
                      <a:gd name="connsiteX6" fmla="*/ 952495 w 2757500"/>
                      <a:gd name="connsiteY6" fmla="*/ 2113023 h 4909986"/>
                      <a:gd name="connsiteX7" fmla="*/ 1009645 w 2757500"/>
                      <a:gd name="connsiteY7" fmla="*/ 2415441 h 4909986"/>
                      <a:gd name="connsiteX8" fmla="*/ 1123944 w 2757500"/>
                      <a:gd name="connsiteY8" fmla="*/ 2748817 h 4909986"/>
                      <a:gd name="connsiteX9" fmla="*/ 1440652 w 2757500"/>
                      <a:gd name="connsiteY9" fmla="*/ 3225066 h 4909986"/>
                      <a:gd name="connsiteX10" fmla="*/ 1688302 w 2757500"/>
                      <a:gd name="connsiteY10" fmla="*/ 3791804 h 4909986"/>
                      <a:gd name="connsiteX11" fmla="*/ 1821651 w 2757500"/>
                      <a:gd name="connsiteY11" fmla="*/ 4137084 h 4909986"/>
                      <a:gd name="connsiteX12" fmla="*/ 2038344 w 2757500"/>
                      <a:gd name="connsiteY12" fmla="*/ 4296627 h 4909986"/>
                      <a:gd name="connsiteX13" fmla="*/ 2493161 w 2757500"/>
                      <a:gd name="connsiteY13" fmla="*/ 4587141 h 4909986"/>
                      <a:gd name="connsiteX14" fmla="*/ 2716999 w 2757500"/>
                      <a:gd name="connsiteY14" fmla="*/ 4806214 h 4909986"/>
                      <a:gd name="connsiteX15" fmla="*/ 2521736 w 2757500"/>
                      <a:gd name="connsiteY15" fmla="*/ 4887177 h 4909986"/>
                      <a:gd name="connsiteX16" fmla="*/ 2307422 w 2757500"/>
                      <a:gd name="connsiteY16" fmla="*/ 4844314 h 4909986"/>
                      <a:gd name="connsiteX17" fmla="*/ 1864513 w 2757500"/>
                      <a:gd name="connsiteY17" fmla="*/ 4579997 h 4909986"/>
                      <a:gd name="connsiteX18" fmla="*/ 1731161 w 2757500"/>
                      <a:gd name="connsiteY18" fmla="*/ 4710964 h 4909986"/>
                      <a:gd name="connsiteX19" fmla="*/ 1593047 w 2757500"/>
                      <a:gd name="connsiteY19" fmla="*/ 4651433 h 4909986"/>
                      <a:gd name="connsiteX20" fmla="*/ 1683538 w 2757500"/>
                      <a:gd name="connsiteY20" fmla="*/ 4406166 h 4909986"/>
                      <a:gd name="connsiteX21" fmla="*/ 1566858 w 2757500"/>
                      <a:gd name="connsiteY21" fmla="*/ 4241859 h 4909986"/>
                      <a:gd name="connsiteX22" fmla="*/ 1064414 w 2757500"/>
                      <a:gd name="connsiteY22" fmla="*/ 3717985 h 4909986"/>
                      <a:gd name="connsiteX23" fmla="*/ 631026 w 2757500"/>
                      <a:gd name="connsiteY23" fmla="*/ 3132198 h 4909986"/>
                      <a:gd name="connsiteX24" fmla="*/ 595307 w 2757500"/>
                      <a:gd name="connsiteY24" fmla="*/ 2917885 h 4909986"/>
                      <a:gd name="connsiteX25" fmla="*/ 402426 w 2757500"/>
                      <a:gd name="connsiteY25" fmla="*/ 2503548 h 4909986"/>
                      <a:gd name="connsiteX26" fmla="*/ 245269 w 2757500"/>
                      <a:gd name="connsiteY26" fmla="*/ 1896330 h 4909986"/>
                      <a:gd name="connsiteX27" fmla="*/ 0 w 2757500"/>
                      <a:gd name="connsiteY27" fmla="*/ 405667 h 4909986"/>
                      <a:gd name="connsiteX0" fmla="*/ 0 w 2757500"/>
                      <a:gd name="connsiteY0" fmla="*/ 405667 h 4909986"/>
                      <a:gd name="connsiteX1" fmla="*/ 1223962 w 2757500"/>
                      <a:gd name="connsiteY1" fmla="*/ 236598 h 4909986"/>
                      <a:gd name="connsiteX2" fmla="*/ 1300161 w 2757500"/>
                      <a:gd name="connsiteY2" fmla="*/ 448529 h 4909986"/>
                      <a:gd name="connsiteX3" fmla="*/ 1352549 w 2757500"/>
                      <a:gd name="connsiteY3" fmla="*/ 750948 h 4909986"/>
                      <a:gd name="connsiteX4" fmla="*/ 1207293 w 2757500"/>
                      <a:gd name="connsiteY4" fmla="*/ 1296255 h 4909986"/>
                      <a:gd name="connsiteX5" fmla="*/ 907253 w 2757500"/>
                      <a:gd name="connsiteY5" fmla="*/ 1446273 h 4909986"/>
                      <a:gd name="connsiteX6" fmla="*/ 952495 w 2757500"/>
                      <a:gd name="connsiteY6" fmla="*/ 2113023 h 4909986"/>
                      <a:gd name="connsiteX7" fmla="*/ 1009645 w 2757500"/>
                      <a:gd name="connsiteY7" fmla="*/ 2415441 h 4909986"/>
                      <a:gd name="connsiteX8" fmla="*/ 1123944 w 2757500"/>
                      <a:gd name="connsiteY8" fmla="*/ 2748817 h 4909986"/>
                      <a:gd name="connsiteX9" fmla="*/ 1440652 w 2757500"/>
                      <a:gd name="connsiteY9" fmla="*/ 3225066 h 4909986"/>
                      <a:gd name="connsiteX10" fmla="*/ 1688302 w 2757500"/>
                      <a:gd name="connsiteY10" fmla="*/ 3791804 h 4909986"/>
                      <a:gd name="connsiteX11" fmla="*/ 1821651 w 2757500"/>
                      <a:gd name="connsiteY11" fmla="*/ 4137084 h 4909986"/>
                      <a:gd name="connsiteX12" fmla="*/ 2038344 w 2757500"/>
                      <a:gd name="connsiteY12" fmla="*/ 4296627 h 4909986"/>
                      <a:gd name="connsiteX13" fmla="*/ 2493161 w 2757500"/>
                      <a:gd name="connsiteY13" fmla="*/ 4587141 h 4909986"/>
                      <a:gd name="connsiteX14" fmla="*/ 2716999 w 2757500"/>
                      <a:gd name="connsiteY14" fmla="*/ 4806214 h 4909986"/>
                      <a:gd name="connsiteX15" fmla="*/ 2521736 w 2757500"/>
                      <a:gd name="connsiteY15" fmla="*/ 4887177 h 4909986"/>
                      <a:gd name="connsiteX16" fmla="*/ 2307422 w 2757500"/>
                      <a:gd name="connsiteY16" fmla="*/ 4844314 h 4909986"/>
                      <a:gd name="connsiteX17" fmla="*/ 1864513 w 2757500"/>
                      <a:gd name="connsiteY17" fmla="*/ 4579997 h 4909986"/>
                      <a:gd name="connsiteX18" fmla="*/ 1731161 w 2757500"/>
                      <a:gd name="connsiteY18" fmla="*/ 4710964 h 4909986"/>
                      <a:gd name="connsiteX19" fmla="*/ 1593047 w 2757500"/>
                      <a:gd name="connsiteY19" fmla="*/ 4651433 h 4909986"/>
                      <a:gd name="connsiteX20" fmla="*/ 1683538 w 2757500"/>
                      <a:gd name="connsiteY20" fmla="*/ 4406166 h 4909986"/>
                      <a:gd name="connsiteX21" fmla="*/ 1566858 w 2757500"/>
                      <a:gd name="connsiteY21" fmla="*/ 4241859 h 4909986"/>
                      <a:gd name="connsiteX22" fmla="*/ 1064414 w 2757500"/>
                      <a:gd name="connsiteY22" fmla="*/ 3717985 h 4909986"/>
                      <a:gd name="connsiteX23" fmla="*/ 631026 w 2757500"/>
                      <a:gd name="connsiteY23" fmla="*/ 3132198 h 4909986"/>
                      <a:gd name="connsiteX24" fmla="*/ 595307 w 2757500"/>
                      <a:gd name="connsiteY24" fmla="*/ 2917885 h 4909986"/>
                      <a:gd name="connsiteX25" fmla="*/ 402426 w 2757500"/>
                      <a:gd name="connsiteY25" fmla="*/ 2503548 h 4909986"/>
                      <a:gd name="connsiteX26" fmla="*/ 245269 w 2757500"/>
                      <a:gd name="connsiteY26" fmla="*/ 1896330 h 4909986"/>
                      <a:gd name="connsiteX27" fmla="*/ 0 w 2757500"/>
                      <a:gd name="connsiteY27" fmla="*/ 405667 h 4909986"/>
                      <a:gd name="connsiteX0" fmla="*/ 0 w 2772487"/>
                      <a:gd name="connsiteY0" fmla="*/ 405667 h 4887177"/>
                      <a:gd name="connsiteX1" fmla="*/ 1223962 w 2772487"/>
                      <a:gd name="connsiteY1" fmla="*/ 236598 h 4887177"/>
                      <a:gd name="connsiteX2" fmla="*/ 1300161 w 2772487"/>
                      <a:gd name="connsiteY2" fmla="*/ 448529 h 4887177"/>
                      <a:gd name="connsiteX3" fmla="*/ 1352549 w 2772487"/>
                      <a:gd name="connsiteY3" fmla="*/ 750948 h 4887177"/>
                      <a:gd name="connsiteX4" fmla="*/ 1207293 w 2772487"/>
                      <a:gd name="connsiteY4" fmla="*/ 1296255 h 4887177"/>
                      <a:gd name="connsiteX5" fmla="*/ 907253 w 2772487"/>
                      <a:gd name="connsiteY5" fmla="*/ 1446273 h 4887177"/>
                      <a:gd name="connsiteX6" fmla="*/ 952495 w 2772487"/>
                      <a:gd name="connsiteY6" fmla="*/ 2113023 h 4887177"/>
                      <a:gd name="connsiteX7" fmla="*/ 1009645 w 2772487"/>
                      <a:gd name="connsiteY7" fmla="*/ 2415441 h 4887177"/>
                      <a:gd name="connsiteX8" fmla="*/ 1123944 w 2772487"/>
                      <a:gd name="connsiteY8" fmla="*/ 2748817 h 4887177"/>
                      <a:gd name="connsiteX9" fmla="*/ 1440652 w 2772487"/>
                      <a:gd name="connsiteY9" fmla="*/ 3225066 h 4887177"/>
                      <a:gd name="connsiteX10" fmla="*/ 1688302 w 2772487"/>
                      <a:gd name="connsiteY10" fmla="*/ 3791804 h 4887177"/>
                      <a:gd name="connsiteX11" fmla="*/ 1821651 w 2772487"/>
                      <a:gd name="connsiteY11" fmla="*/ 4137084 h 4887177"/>
                      <a:gd name="connsiteX12" fmla="*/ 2038344 w 2772487"/>
                      <a:gd name="connsiteY12" fmla="*/ 4296627 h 4887177"/>
                      <a:gd name="connsiteX13" fmla="*/ 2493161 w 2772487"/>
                      <a:gd name="connsiteY13" fmla="*/ 4587141 h 4887177"/>
                      <a:gd name="connsiteX14" fmla="*/ 2716999 w 2772487"/>
                      <a:gd name="connsiteY14" fmla="*/ 4806214 h 4887177"/>
                      <a:gd name="connsiteX15" fmla="*/ 2521736 w 2772487"/>
                      <a:gd name="connsiteY15" fmla="*/ 4887177 h 4887177"/>
                      <a:gd name="connsiteX16" fmla="*/ 2307422 w 2772487"/>
                      <a:gd name="connsiteY16" fmla="*/ 4844314 h 4887177"/>
                      <a:gd name="connsiteX17" fmla="*/ 1864513 w 2772487"/>
                      <a:gd name="connsiteY17" fmla="*/ 4579997 h 4887177"/>
                      <a:gd name="connsiteX18" fmla="*/ 1731161 w 2772487"/>
                      <a:gd name="connsiteY18" fmla="*/ 4710964 h 4887177"/>
                      <a:gd name="connsiteX19" fmla="*/ 1593047 w 2772487"/>
                      <a:gd name="connsiteY19" fmla="*/ 4651433 h 4887177"/>
                      <a:gd name="connsiteX20" fmla="*/ 1683538 w 2772487"/>
                      <a:gd name="connsiteY20" fmla="*/ 4406166 h 4887177"/>
                      <a:gd name="connsiteX21" fmla="*/ 1566858 w 2772487"/>
                      <a:gd name="connsiteY21" fmla="*/ 4241859 h 4887177"/>
                      <a:gd name="connsiteX22" fmla="*/ 1064414 w 2772487"/>
                      <a:gd name="connsiteY22" fmla="*/ 3717985 h 4887177"/>
                      <a:gd name="connsiteX23" fmla="*/ 631026 w 2772487"/>
                      <a:gd name="connsiteY23" fmla="*/ 3132198 h 4887177"/>
                      <a:gd name="connsiteX24" fmla="*/ 595307 w 2772487"/>
                      <a:gd name="connsiteY24" fmla="*/ 2917885 h 4887177"/>
                      <a:gd name="connsiteX25" fmla="*/ 402426 w 2772487"/>
                      <a:gd name="connsiteY25" fmla="*/ 2503548 h 4887177"/>
                      <a:gd name="connsiteX26" fmla="*/ 245269 w 2772487"/>
                      <a:gd name="connsiteY26" fmla="*/ 1896330 h 4887177"/>
                      <a:gd name="connsiteX27" fmla="*/ 0 w 2772487"/>
                      <a:gd name="connsiteY27" fmla="*/ 405667 h 4887177"/>
                      <a:gd name="connsiteX0" fmla="*/ 0 w 2773852"/>
                      <a:gd name="connsiteY0" fmla="*/ 405667 h 4893137"/>
                      <a:gd name="connsiteX1" fmla="*/ 1223962 w 2773852"/>
                      <a:gd name="connsiteY1" fmla="*/ 236598 h 4893137"/>
                      <a:gd name="connsiteX2" fmla="*/ 1300161 w 2773852"/>
                      <a:gd name="connsiteY2" fmla="*/ 448529 h 4893137"/>
                      <a:gd name="connsiteX3" fmla="*/ 1352549 w 2773852"/>
                      <a:gd name="connsiteY3" fmla="*/ 750948 h 4893137"/>
                      <a:gd name="connsiteX4" fmla="*/ 1207293 w 2773852"/>
                      <a:gd name="connsiteY4" fmla="*/ 1296255 h 4893137"/>
                      <a:gd name="connsiteX5" fmla="*/ 907253 w 2773852"/>
                      <a:gd name="connsiteY5" fmla="*/ 1446273 h 4893137"/>
                      <a:gd name="connsiteX6" fmla="*/ 952495 w 2773852"/>
                      <a:gd name="connsiteY6" fmla="*/ 2113023 h 4893137"/>
                      <a:gd name="connsiteX7" fmla="*/ 1009645 w 2773852"/>
                      <a:gd name="connsiteY7" fmla="*/ 2415441 h 4893137"/>
                      <a:gd name="connsiteX8" fmla="*/ 1123944 w 2773852"/>
                      <a:gd name="connsiteY8" fmla="*/ 2748817 h 4893137"/>
                      <a:gd name="connsiteX9" fmla="*/ 1440652 w 2773852"/>
                      <a:gd name="connsiteY9" fmla="*/ 3225066 h 4893137"/>
                      <a:gd name="connsiteX10" fmla="*/ 1688302 w 2773852"/>
                      <a:gd name="connsiteY10" fmla="*/ 3791804 h 4893137"/>
                      <a:gd name="connsiteX11" fmla="*/ 1821651 w 2773852"/>
                      <a:gd name="connsiteY11" fmla="*/ 4137084 h 4893137"/>
                      <a:gd name="connsiteX12" fmla="*/ 2038344 w 2773852"/>
                      <a:gd name="connsiteY12" fmla="*/ 4296627 h 4893137"/>
                      <a:gd name="connsiteX13" fmla="*/ 2493161 w 2773852"/>
                      <a:gd name="connsiteY13" fmla="*/ 4587141 h 4893137"/>
                      <a:gd name="connsiteX14" fmla="*/ 2716999 w 2773852"/>
                      <a:gd name="connsiteY14" fmla="*/ 4806214 h 4893137"/>
                      <a:gd name="connsiteX15" fmla="*/ 2521736 w 2773852"/>
                      <a:gd name="connsiteY15" fmla="*/ 4887177 h 4893137"/>
                      <a:gd name="connsiteX16" fmla="*/ 2307422 w 2773852"/>
                      <a:gd name="connsiteY16" fmla="*/ 4844314 h 4893137"/>
                      <a:gd name="connsiteX17" fmla="*/ 1864513 w 2773852"/>
                      <a:gd name="connsiteY17" fmla="*/ 4579997 h 4893137"/>
                      <a:gd name="connsiteX18" fmla="*/ 1731161 w 2773852"/>
                      <a:gd name="connsiteY18" fmla="*/ 4710964 h 4893137"/>
                      <a:gd name="connsiteX19" fmla="*/ 1593047 w 2773852"/>
                      <a:gd name="connsiteY19" fmla="*/ 4651433 h 4893137"/>
                      <a:gd name="connsiteX20" fmla="*/ 1683538 w 2773852"/>
                      <a:gd name="connsiteY20" fmla="*/ 4406166 h 4893137"/>
                      <a:gd name="connsiteX21" fmla="*/ 1566858 w 2773852"/>
                      <a:gd name="connsiteY21" fmla="*/ 4241859 h 4893137"/>
                      <a:gd name="connsiteX22" fmla="*/ 1064414 w 2773852"/>
                      <a:gd name="connsiteY22" fmla="*/ 3717985 h 4893137"/>
                      <a:gd name="connsiteX23" fmla="*/ 631026 w 2773852"/>
                      <a:gd name="connsiteY23" fmla="*/ 3132198 h 4893137"/>
                      <a:gd name="connsiteX24" fmla="*/ 595307 w 2773852"/>
                      <a:gd name="connsiteY24" fmla="*/ 2917885 h 4893137"/>
                      <a:gd name="connsiteX25" fmla="*/ 402426 w 2773852"/>
                      <a:gd name="connsiteY25" fmla="*/ 2503548 h 4893137"/>
                      <a:gd name="connsiteX26" fmla="*/ 245269 w 2773852"/>
                      <a:gd name="connsiteY26" fmla="*/ 1896330 h 4893137"/>
                      <a:gd name="connsiteX27" fmla="*/ 0 w 2773852"/>
                      <a:gd name="connsiteY27" fmla="*/ 405667 h 4893137"/>
                      <a:gd name="connsiteX0" fmla="*/ 0 w 2763362"/>
                      <a:gd name="connsiteY0" fmla="*/ 405667 h 4909038"/>
                      <a:gd name="connsiteX1" fmla="*/ 1223962 w 2763362"/>
                      <a:gd name="connsiteY1" fmla="*/ 236598 h 4909038"/>
                      <a:gd name="connsiteX2" fmla="*/ 1300161 w 2763362"/>
                      <a:gd name="connsiteY2" fmla="*/ 448529 h 4909038"/>
                      <a:gd name="connsiteX3" fmla="*/ 1352549 w 2763362"/>
                      <a:gd name="connsiteY3" fmla="*/ 750948 h 4909038"/>
                      <a:gd name="connsiteX4" fmla="*/ 1207293 w 2763362"/>
                      <a:gd name="connsiteY4" fmla="*/ 1296255 h 4909038"/>
                      <a:gd name="connsiteX5" fmla="*/ 907253 w 2763362"/>
                      <a:gd name="connsiteY5" fmla="*/ 1446273 h 4909038"/>
                      <a:gd name="connsiteX6" fmla="*/ 952495 w 2763362"/>
                      <a:gd name="connsiteY6" fmla="*/ 2113023 h 4909038"/>
                      <a:gd name="connsiteX7" fmla="*/ 1009645 w 2763362"/>
                      <a:gd name="connsiteY7" fmla="*/ 2415441 h 4909038"/>
                      <a:gd name="connsiteX8" fmla="*/ 1123944 w 2763362"/>
                      <a:gd name="connsiteY8" fmla="*/ 2748817 h 4909038"/>
                      <a:gd name="connsiteX9" fmla="*/ 1440652 w 2763362"/>
                      <a:gd name="connsiteY9" fmla="*/ 3225066 h 4909038"/>
                      <a:gd name="connsiteX10" fmla="*/ 1688302 w 2763362"/>
                      <a:gd name="connsiteY10" fmla="*/ 3791804 h 4909038"/>
                      <a:gd name="connsiteX11" fmla="*/ 1821651 w 2763362"/>
                      <a:gd name="connsiteY11" fmla="*/ 4137084 h 4909038"/>
                      <a:gd name="connsiteX12" fmla="*/ 2038344 w 2763362"/>
                      <a:gd name="connsiteY12" fmla="*/ 4296627 h 4909038"/>
                      <a:gd name="connsiteX13" fmla="*/ 2493161 w 2763362"/>
                      <a:gd name="connsiteY13" fmla="*/ 4587141 h 4909038"/>
                      <a:gd name="connsiteX14" fmla="*/ 2716999 w 2763362"/>
                      <a:gd name="connsiteY14" fmla="*/ 4806214 h 4909038"/>
                      <a:gd name="connsiteX15" fmla="*/ 2521736 w 2763362"/>
                      <a:gd name="connsiteY15" fmla="*/ 4887177 h 4909038"/>
                      <a:gd name="connsiteX16" fmla="*/ 2307422 w 2763362"/>
                      <a:gd name="connsiteY16" fmla="*/ 4844314 h 4909038"/>
                      <a:gd name="connsiteX17" fmla="*/ 1864513 w 2763362"/>
                      <a:gd name="connsiteY17" fmla="*/ 4579997 h 4909038"/>
                      <a:gd name="connsiteX18" fmla="*/ 1731161 w 2763362"/>
                      <a:gd name="connsiteY18" fmla="*/ 4710964 h 4909038"/>
                      <a:gd name="connsiteX19" fmla="*/ 1593047 w 2763362"/>
                      <a:gd name="connsiteY19" fmla="*/ 4651433 h 4909038"/>
                      <a:gd name="connsiteX20" fmla="*/ 1683538 w 2763362"/>
                      <a:gd name="connsiteY20" fmla="*/ 4406166 h 4909038"/>
                      <a:gd name="connsiteX21" fmla="*/ 1566858 w 2763362"/>
                      <a:gd name="connsiteY21" fmla="*/ 4241859 h 4909038"/>
                      <a:gd name="connsiteX22" fmla="*/ 1064414 w 2763362"/>
                      <a:gd name="connsiteY22" fmla="*/ 3717985 h 4909038"/>
                      <a:gd name="connsiteX23" fmla="*/ 631026 w 2763362"/>
                      <a:gd name="connsiteY23" fmla="*/ 3132198 h 4909038"/>
                      <a:gd name="connsiteX24" fmla="*/ 595307 w 2763362"/>
                      <a:gd name="connsiteY24" fmla="*/ 2917885 h 4909038"/>
                      <a:gd name="connsiteX25" fmla="*/ 402426 w 2763362"/>
                      <a:gd name="connsiteY25" fmla="*/ 2503548 h 4909038"/>
                      <a:gd name="connsiteX26" fmla="*/ 245269 w 2763362"/>
                      <a:gd name="connsiteY26" fmla="*/ 1896330 h 4909038"/>
                      <a:gd name="connsiteX27" fmla="*/ 0 w 2763362"/>
                      <a:gd name="connsiteY27" fmla="*/ 405667 h 4909038"/>
                      <a:gd name="connsiteX0" fmla="*/ 0 w 2767148"/>
                      <a:gd name="connsiteY0" fmla="*/ 405667 h 4904217"/>
                      <a:gd name="connsiteX1" fmla="*/ 1223962 w 2767148"/>
                      <a:gd name="connsiteY1" fmla="*/ 236598 h 4904217"/>
                      <a:gd name="connsiteX2" fmla="*/ 1300161 w 2767148"/>
                      <a:gd name="connsiteY2" fmla="*/ 448529 h 4904217"/>
                      <a:gd name="connsiteX3" fmla="*/ 1352549 w 2767148"/>
                      <a:gd name="connsiteY3" fmla="*/ 750948 h 4904217"/>
                      <a:gd name="connsiteX4" fmla="*/ 1207293 w 2767148"/>
                      <a:gd name="connsiteY4" fmla="*/ 1296255 h 4904217"/>
                      <a:gd name="connsiteX5" fmla="*/ 907253 w 2767148"/>
                      <a:gd name="connsiteY5" fmla="*/ 1446273 h 4904217"/>
                      <a:gd name="connsiteX6" fmla="*/ 952495 w 2767148"/>
                      <a:gd name="connsiteY6" fmla="*/ 2113023 h 4904217"/>
                      <a:gd name="connsiteX7" fmla="*/ 1009645 w 2767148"/>
                      <a:gd name="connsiteY7" fmla="*/ 2415441 h 4904217"/>
                      <a:gd name="connsiteX8" fmla="*/ 1123944 w 2767148"/>
                      <a:gd name="connsiteY8" fmla="*/ 2748817 h 4904217"/>
                      <a:gd name="connsiteX9" fmla="*/ 1440652 w 2767148"/>
                      <a:gd name="connsiteY9" fmla="*/ 3225066 h 4904217"/>
                      <a:gd name="connsiteX10" fmla="*/ 1688302 w 2767148"/>
                      <a:gd name="connsiteY10" fmla="*/ 3791804 h 4904217"/>
                      <a:gd name="connsiteX11" fmla="*/ 1821651 w 2767148"/>
                      <a:gd name="connsiteY11" fmla="*/ 4137084 h 4904217"/>
                      <a:gd name="connsiteX12" fmla="*/ 2038344 w 2767148"/>
                      <a:gd name="connsiteY12" fmla="*/ 4296627 h 4904217"/>
                      <a:gd name="connsiteX13" fmla="*/ 2493161 w 2767148"/>
                      <a:gd name="connsiteY13" fmla="*/ 4587141 h 4904217"/>
                      <a:gd name="connsiteX14" fmla="*/ 2716999 w 2767148"/>
                      <a:gd name="connsiteY14" fmla="*/ 4806214 h 4904217"/>
                      <a:gd name="connsiteX15" fmla="*/ 2521736 w 2767148"/>
                      <a:gd name="connsiteY15" fmla="*/ 4887177 h 4904217"/>
                      <a:gd name="connsiteX16" fmla="*/ 2307422 w 2767148"/>
                      <a:gd name="connsiteY16" fmla="*/ 4844314 h 4904217"/>
                      <a:gd name="connsiteX17" fmla="*/ 1864513 w 2767148"/>
                      <a:gd name="connsiteY17" fmla="*/ 4579997 h 4904217"/>
                      <a:gd name="connsiteX18" fmla="*/ 1731161 w 2767148"/>
                      <a:gd name="connsiteY18" fmla="*/ 4710964 h 4904217"/>
                      <a:gd name="connsiteX19" fmla="*/ 1593047 w 2767148"/>
                      <a:gd name="connsiteY19" fmla="*/ 4651433 h 4904217"/>
                      <a:gd name="connsiteX20" fmla="*/ 1683538 w 2767148"/>
                      <a:gd name="connsiteY20" fmla="*/ 4406166 h 4904217"/>
                      <a:gd name="connsiteX21" fmla="*/ 1566858 w 2767148"/>
                      <a:gd name="connsiteY21" fmla="*/ 4241859 h 4904217"/>
                      <a:gd name="connsiteX22" fmla="*/ 1064414 w 2767148"/>
                      <a:gd name="connsiteY22" fmla="*/ 3717985 h 4904217"/>
                      <a:gd name="connsiteX23" fmla="*/ 631026 w 2767148"/>
                      <a:gd name="connsiteY23" fmla="*/ 3132198 h 4904217"/>
                      <a:gd name="connsiteX24" fmla="*/ 595307 w 2767148"/>
                      <a:gd name="connsiteY24" fmla="*/ 2917885 h 4904217"/>
                      <a:gd name="connsiteX25" fmla="*/ 402426 w 2767148"/>
                      <a:gd name="connsiteY25" fmla="*/ 2503548 h 4904217"/>
                      <a:gd name="connsiteX26" fmla="*/ 245269 w 2767148"/>
                      <a:gd name="connsiteY26" fmla="*/ 1896330 h 4904217"/>
                      <a:gd name="connsiteX27" fmla="*/ 0 w 2767148"/>
                      <a:gd name="connsiteY27" fmla="*/ 405667 h 4904217"/>
                      <a:gd name="connsiteX0" fmla="*/ 0 w 2780549"/>
                      <a:gd name="connsiteY0" fmla="*/ 405667 h 4905284"/>
                      <a:gd name="connsiteX1" fmla="*/ 1223962 w 2780549"/>
                      <a:gd name="connsiteY1" fmla="*/ 236598 h 4905284"/>
                      <a:gd name="connsiteX2" fmla="*/ 1300161 w 2780549"/>
                      <a:gd name="connsiteY2" fmla="*/ 448529 h 4905284"/>
                      <a:gd name="connsiteX3" fmla="*/ 1352549 w 2780549"/>
                      <a:gd name="connsiteY3" fmla="*/ 750948 h 4905284"/>
                      <a:gd name="connsiteX4" fmla="*/ 1207293 w 2780549"/>
                      <a:gd name="connsiteY4" fmla="*/ 1296255 h 4905284"/>
                      <a:gd name="connsiteX5" fmla="*/ 907253 w 2780549"/>
                      <a:gd name="connsiteY5" fmla="*/ 1446273 h 4905284"/>
                      <a:gd name="connsiteX6" fmla="*/ 952495 w 2780549"/>
                      <a:gd name="connsiteY6" fmla="*/ 2113023 h 4905284"/>
                      <a:gd name="connsiteX7" fmla="*/ 1009645 w 2780549"/>
                      <a:gd name="connsiteY7" fmla="*/ 2415441 h 4905284"/>
                      <a:gd name="connsiteX8" fmla="*/ 1123944 w 2780549"/>
                      <a:gd name="connsiteY8" fmla="*/ 2748817 h 4905284"/>
                      <a:gd name="connsiteX9" fmla="*/ 1440652 w 2780549"/>
                      <a:gd name="connsiteY9" fmla="*/ 3225066 h 4905284"/>
                      <a:gd name="connsiteX10" fmla="*/ 1688302 w 2780549"/>
                      <a:gd name="connsiteY10" fmla="*/ 3791804 h 4905284"/>
                      <a:gd name="connsiteX11" fmla="*/ 1821651 w 2780549"/>
                      <a:gd name="connsiteY11" fmla="*/ 4137084 h 4905284"/>
                      <a:gd name="connsiteX12" fmla="*/ 2038344 w 2780549"/>
                      <a:gd name="connsiteY12" fmla="*/ 4296627 h 4905284"/>
                      <a:gd name="connsiteX13" fmla="*/ 2493161 w 2780549"/>
                      <a:gd name="connsiteY13" fmla="*/ 4587141 h 4905284"/>
                      <a:gd name="connsiteX14" fmla="*/ 2716999 w 2780549"/>
                      <a:gd name="connsiteY14" fmla="*/ 4806214 h 4905284"/>
                      <a:gd name="connsiteX15" fmla="*/ 2609842 w 2780549"/>
                      <a:gd name="connsiteY15" fmla="*/ 4889559 h 4905284"/>
                      <a:gd name="connsiteX16" fmla="*/ 2307422 w 2780549"/>
                      <a:gd name="connsiteY16" fmla="*/ 4844314 h 4905284"/>
                      <a:gd name="connsiteX17" fmla="*/ 1864513 w 2780549"/>
                      <a:gd name="connsiteY17" fmla="*/ 4579997 h 4905284"/>
                      <a:gd name="connsiteX18" fmla="*/ 1731161 w 2780549"/>
                      <a:gd name="connsiteY18" fmla="*/ 4710964 h 4905284"/>
                      <a:gd name="connsiteX19" fmla="*/ 1593047 w 2780549"/>
                      <a:gd name="connsiteY19" fmla="*/ 4651433 h 4905284"/>
                      <a:gd name="connsiteX20" fmla="*/ 1683538 w 2780549"/>
                      <a:gd name="connsiteY20" fmla="*/ 4406166 h 4905284"/>
                      <a:gd name="connsiteX21" fmla="*/ 1566858 w 2780549"/>
                      <a:gd name="connsiteY21" fmla="*/ 4241859 h 4905284"/>
                      <a:gd name="connsiteX22" fmla="*/ 1064414 w 2780549"/>
                      <a:gd name="connsiteY22" fmla="*/ 3717985 h 4905284"/>
                      <a:gd name="connsiteX23" fmla="*/ 631026 w 2780549"/>
                      <a:gd name="connsiteY23" fmla="*/ 3132198 h 4905284"/>
                      <a:gd name="connsiteX24" fmla="*/ 595307 w 2780549"/>
                      <a:gd name="connsiteY24" fmla="*/ 2917885 h 4905284"/>
                      <a:gd name="connsiteX25" fmla="*/ 402426 w 2780549"/>
                      <a:gd name="connsiteY25" fmla="*/ 2503548 h 4905284"/>
                      <a:gd name="connsiteX26" fmla="*/ 245269 w 2780549"/>
                      <a:gd name="connsiteY26" fmla="*/ 1896330 h 4905284"/>
                      <a:gd name="connsiteX27" fmla="*/ 0 w 2780549"/>
                      <a:gd name="connsiteY27" fmla="*/ 405667 h 4905284"/>
                      <a:gd name="connsiteX0" fmla="*/ 0 w 2771651"/>
                      <a:gd name="connsiteY0" fmla="*/ 405667 h 4927084"/>
                      <a:gd name="connsiteX1" fmla="*/ 1223962 w 2771651"/>
                      <a:gd name="connsiteY1" fmla="*/ 236598 h 4927084"/>
                      <a:gd name="connsiteX2" fmla="*/ 1300161 w 2771651"/>
                      <a:gd name="connsiteY2" fmla="*/ 448529 h 4927084"/>
                      <a:gd name="connsiteX3" fmla="*/ 1352549 w 2771651"/>
                      <a:gd name="connsiteY3" fmla="*/ 750948 h 4927084"/>
                      <a:gd name="connsiteX4" fmla="*/ 1207293 w 2771651"/>
                      <a:gd name="connsiteY4" fmla="*/ 1296255 h 4927084"/>
                      <a:gd name="connsiteX5" fmla="*/ 907253 w 2771651"/>
                      <a:gd name="connsiteY5" fmla="*/ 1446273 h 4927084"/>
                      <a:gd name="connsiteX6" fmla="*/ 952495 w 2771651"/>
                      <a:gd name="connsiteY6" fmla="*/ 2113023 h 4927084"/>
                      <a:gd name="connsiteX7" fmla="*/ 1009645 w 2771651"/>
                      <a:gd name="connsiteY7" fmla="*/ 2415441 h 4927084"/>
                      <a:gd name="connsiteX8" fmla="*/ 1123944 w 2771651"/>
                      <a:gd name="connsiteY8" fmla="*/ 2748817 h 4927084"/>
                      <a:gd name="connsiteX9" fmla="*/ 1440652 w 2771651"/>
                      <a:gd name="connsiteY9" fmla="*/ 3225066 h 4927084"/>
                      <a:gd name="connsiteX10" fmla="*/ 1688302 w 2771651"/>
                      <a:gd name="connsiteY10" fmla="*/ 3791804 h 4927084"/>
                      <a:gd name="connsiteX11" fmla="*/ 1821651 w 2771651"/>
                      <a:gd name="connsiteY11" fmla="*/ 4137084 h 4927084"/>
                      <a:gd name="connsiteX12" fmla="*/ 2038344 w 2771651"/>
                      <a:gd name="connsiteY12" fmla="*/ 4296627 h 4927084"/>
                      <a:gd name="connsiteX13" fmla="*/ 2493161 w 2771651"/>
                      <a:gd name="connsiteY13" fmla="*/ 4587141 h 4927084"/>
                      <a:gd name="connsiteX14" fmla="*/ 2716999 w 2771651"/>
                      <a:gd name="connsiteY14" fmla="*/ 4806214 h 4927084"/>
                      <a:gd name="connsiteX15" fmla="*/ 2609842 w 2771651"/>
                      <a:gd name="connsiteY15" fmla="*/ 4889559 h 4927084"/>
                      <a:gd name="connsiteX16" fmla="*/ 2307422 w 2771651"/>
                      <a:gd name="connsiteY16" fmla="*/ 4844314 h 4927084"/>
                      <a:gd name="connsiteX17" fmla="*/ 1864513 w 2771651"/>
                      <a:gd name="connsiteY17" fmla="*/ 4579997 h 4927084"/>
                      <a:gd name="connsiteX18" fmla="*/ 1731161 w 2771651"/>
                      <a:gd name="connsiteY18" fmla="*/ 4710964 h 4927084"/>
                      <a:gd name="connsiteX19" fmla="*/ 1593047 w 2771651"/>
                      <a:gd name="connsiteY19" fmla="*/ 4651433 h 4927084"/>
                      <a:gd name="connsiteX20" fmla="*/ 1683538 w 2771651"/>
                      <a:gd name="connsiteY20" fmla="*/ 4406166 h 4927084"/>
                      <a:gd name="connsiteX21" fmla="*/ 1566858 w 2771651"/>
                      <a:gd name="connsiteY21" fmla="*/ 4241859 h 4927084"/>
                      <a:gd name="connsiteX22" fmla="*/ 1064414 w 2771651"/>
                      <a:gd name="connsiteY22" fmla="*/ 3717985 h 4927084"/>
                      <a:gd name="connsiteX23" fmla="*/ 631026 w 2771651"/>
                      <a:gd name="connsiteY23" fmla="*/ 3132198 h 4927084"/>
                      <a:gd name="connsiteX24" fmla="*/ 595307 w 2771651"/>
                      <a:gd name="connsiteY24" fmla="*/ 2917885 h 4927084"/>
                      <a:gd name="connsiteX25" fmla="*/ 402426 w 2771651"/>
                      <a:gd name="connsiteY25" fmla="*/ 2503548 h 4927084"/>
                      <a:gd name="connsiteX26" fmla="*/ 245269 w 2771651"/>
                      <a:gd name="connsiteY26" fmla="*/ 1896330 h 4927084"/>
                      <a:gd name="connsiteX27" fmla="*/ 0 w 2771651"/>
                      <a:gd name="connsiteY27" fmla="*/ 405667 h 4927084"/>
                      <a:gd name="connsiteX0" fmla="*/ 0 w 2770661"/>
                      <a:gd name="connsiteY0" fmla="*/ 405667 h 4919465"/>
                      <a:gd name="connsiteX1" fmla="*/ 1223962 w 2770661"/>
                      <a:gd name="connsiteY1" fmla="*/ 236598 h 4919465"/>
                      <a:gd name="connsiteX2" fmla="*/ 1300161 w 2770661"/>
                      <a:gd name="connsiteY2" fmla="*/ 448529 h 4919465"/>
                      <a:gd name="connsiteX3" fmla="*/ 1352549 w 2770661"/>
                      <a:gd name="connsiteY3" fmla="*/ 750948 h 4919465"/>
                      <a:gd name="connsiteX4" fmla="*/ 1207293 w 2770661"/>
                      <a:gd name="connsiteY4" fmla="*/ 1296255 h 4919465"/>
                      <a:gd name="connsiteX5" fmla="*/ 907253 w 2770661"/>
                      <a:gd name="connsiteY5" fmla="*/ 1446273 h 4919465"/>
                      <a:gd name="connsiteX6" fmla="*/ 952495 w 2770661"/>
                      <a:gd name="connsiteY6" fmla="*/ 2113023 h 4919465"/>
                      <a:gd name="connsiteX7" fmla="*/ 1009645 w 2770661"/>
                      <a:gd name="connsiteY7" fmla="*/ 2415441 h 4919465"/>
                      <a:gd name="connsiteX8" fmla="*/ 1123944 w 2770661"/>
                      <a:gd name="connsiteY8" fmla="*/ 2748817 h 4919465"/>
                      <a:gd name="connsiteX9" fmla="*/ 1440652 w 2770661"/>
                      <a:gd name="connsiteY9" fmla="*/ 3225066 h 4919465"/>
                      <a:gd name="connsiteX10" fmla="*/ 1688302 w 2770661"/>
                      <a:gd name="connsiteY10" fmla="*/ 3791804 h 4919465"/>
                      <a:gd name="connsiteX11" fmla="*/ 1821651 w 2770661"/>
                      <a:gd name="connsiteY11" fmla="*/ 4137084 h 4919465"/>
                      <a:gd name="connsiteX12" fmla="*/ 2038344 w 2770661"/>
                      <a:gd name="connsiteY12" fmla="*/ 4296627 h 4919465"/>
                      <a:gd name="connsiteX13" fmla="*/ 2493161 w 2770661"/>
                      <a:gd name="connsiteY13" fmla="*/ 4587141 h 4919465"/>
                      <a:gd name="connsiteX14" fmla="*/ 2716999 w 2770661"/>
                      <a:gd name="connsiteY14" fmla="*/ 4806214 h 4919465"/>
                      <a:gd name="connsiteX15" fmla="*/ 2609842 w 2770661"/>
                      <a:gd name="connsiteY15" fmla="*/ 4889559 h 4919465"/>
                      <a:gd name="connsiteX16" fmla="*/ 2307422 w 2770661"/>
                      <a:gd name="connsiteY16" fmla="*/ 4844314 h 4919465"/>
                      <a:gd name="connsiteX17" fmla="*/ 1864513 w 2770661"/>
                      <a:gd name="connsiteY17" fmla="*/ 4579997 h 4919465"/>
                      <a:gd name="connsiteX18" fmla="*/ 1731161 w 2770661"/>
                      <a:gd name="connsiteY18" fmla="*/ 4710964 h 4919465"/>
                      <a:gd name="connsiteX19" fmla="*/ 1593047 w 2770661"/>
                      <a:gd name="connsiteY19" fmla="*/ 4651433 h 4919465"/>
                      <a:gd name="connsiteX20" fmla="*/ 1683538 w 2770661"/>
                      <a:gd name="connsiteY20" fmla="*/ 4406166 h 4919465"/>
                      <a:gd name="connsiteX21" fmla="*/ 1566858 w 2770661"/>
                      <a:gd name="connsiteY21" fmla="*/ 4241859 h 4919465"/>
                      <a:gd name="connsiteX22" fmla="*/ 1064414 w 2770661"/>
                      <a:gd name="connsiteY22" fmla="*/ 3717985 h 4919465"/>
                      <a:gd name="connsiteX23" fmla="*/ 631026 w 2770661"/>
                      <a:gd name="connsiteY23" fmla="*/ 3132198 h 4919465"/>
                      <a:gd name="connsiteX24" fmla="*/ 595307 w 2770661"/>
                      <a:gd name="connsiteY24" fmla="*/ 2917885 h 4919465"/>
                      <a:gd name="connsiteX25" fmla="*/ 402426 w 2770661"/>
                      <a:gd name="connsiteY25" fmla="*/ 2503548 h 4919465"/>
                      <a:gd name="connsiteX26" fmla="*/ 245269 w 2770661"/>
                      <a:gd name="connsiteY26" fmla="*/ 1896330 h 4919465"/>
                      <a:gd name="connsiteX27" fmla="*/ 0 w 2770661"/>
                      <a:gd name="connsiteY27" fmla="*/ 405667 h 4919465"/>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1864513 w 2768685"/>
                      <a:gd name="connsiteY17" fmla="*/ 4579997 h 4923162"/>
                      <a:gd name="connsiteX18" fmla="*/ 1731161 w 2768685"/>
                      <a:gd name="connsiteY18" fmla="*/ 4710964 h 4923162"/>
                      <a:gd name="connsiteX19" fmla="*/ 1593047 w 2768685"/>
                      <a:gd name="connsiteY19" fmla="*/ 4651433 h 4923162"/>
                      <a:gd name="connsiteX20" fmla="*/ 1683538 w 2768685"/>
                      <a:gd name="connsiteY20" fmla="*/ 4406166 h 4923162"/>
                      <a:gd name="connsiteX21" fmla="*/ 1566858 w 2768685"/>
                      <a:gd name="connsiteY21" fmla="*/ 4241859 h 4923162"/>
                      <a:gd name="connsiteX22" fmla="*/ 1064414 w 2768685"/>
                      <a:gd name="connsiteY22" fmla="*/ 3717985 h 4923162"/>
                      <a:gd name="connsiteX23" fmla="*/ 631026 w 2768685"/>
                      <a:gd name="connsiteY23" fmla="*/ 3132198 h 4923162"/>
                      <a:gd name="connsiteX24" fmla="*/ 595307 w 2768685"/>
                      <a:gd name="connsiteY24" fmla="*/ 2917885 h 4923162"/>
                      <a:gd name="connsiteX25" fmla="*/ 402426 w 2768685"/>
                      <a:gd name="connsiteY25" fmla="*/ 2503548 h 4923162"/>
                      <a:gd name="connsiteX26" fmla="*/ 245269 w 2768685"/>
                      <a:gd name="connsiteY26" fmla="*/ 1896330 h 4923162"/>
                      <a:gd name="connsiteX27" fmla="*/ 0 w 2768685"/>
                      <a:gd name="connsiteY27"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1864513 w 2768685"/>
                      <a:gd name="connsiteY17" fmla="*/ 4579997 h 4923162"/>
                      <a:gd name="connsiteX18" fmla="*/ 1731161 w 2768685"/>
                      <a:gd name="connsiteY18" fmla="*/ 4710964 h 4923162"/>
                      <a:gd name="connsiteX19" fmla="*/ 1593047 w 2768685"/>
                      <a:gd name="connsiteY19" fmla="*/ 4651433 h 4923162"/>
                      <a:gd name="connsiteX20" fmla="*/ 1683538 w 2768685"/>
                      <a:gd name="connsiteY20" fmla="*/ 4406166 h 4923162"/>
                      <a:gd name="connsiteX21" fmla="*/ 1566858 w 2768685"/>
                      <a:gd name="connsiteY21" fmla="*/ 4241859 h 4923162"/>
                      <a:gd name="connsiteX22" fmla="*/ 1064414 w 2768685"/>
                      <a:gd name="connsiteY22" fmla="*/ 3717985 h 4923162"/>
                      <a:gd name="connsiteX23" fmla="*/ 631026 w 2768685"/>
                      <a:gd name="connsiteY23" fmla="*/ 3132198 h 4923162"/>
                      <a:gd name="connsiteX24" fmla="*/ 595307 w 2768685"/>
                      <a:gd name="connsiteY24" fmla="*/ 2917885 h 4923162"/>
                      <a:gd name="connsiteX25" fmla="*/ 402426 w 2768685"/>
                      <a:gd name="connsiteY25" fmla="*/ 2503548 h 4923162"/>
                      <a:gd name="connsiteX26" fmla="*/ 245269 w 2768685"/>
                      <a:gd name="connsiteY26" fmla="*/ 1896330 h 4923162"/>
                      <a:gd name="connsiteX27" fmla="*/ 0 w 2768685"/>
                      <a:gd name="connsiteY27"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1864513 w 2768685"/>
                      <a:gd name="connsiteY17" fmla="*/ 4579997 h 4923162"/>
                      <a:gd name="connsiteX18" fmla="*/ 1731161 w 2768685"/>
                      <a:gd name="connsiteY18" fmla="*/ 4710964 h 4923162"/>
                      <a:gd name="connsiteX19" fmla="*/ 1593047 w 2768685"/>
                      <a:gd name="connsiteY19" fmla="*/ 4651433 h 4923162"/>
                      <a:gd name="connsiteX20" fmla="*/ 1683538 w 2768685"/>
                      <a:gd name="connsiteY20" fmla="*/ 4406166 h 4923162"/>
                      <a:gd name="connsiteX21" fmla="*/ 1566858 w 2768685"/>
                      <a:gd name="connsiteY21" fmla="*/ 4241859 h 4923162"/>
                      <a:gd name="connsiteX22" fmla="*/ 1064414 w 2768685"/>
                      <a:gd name="connsiteY22" fmla="*/ 3717985 h 4923162"/>
                      <a:gd name="connsiteX23" fmla="*/ 631026 w 2768685"/>
                      <a:gd name="connsiteY23" fmla="*/ 3132198 h 4923162"/>
                      <a:gd name="connsiteX24" fmla="*/ 595307 w 2768685"/>
                      <a:gd name="connsiteY24" fmla="*/ 2917885 h 4923162"/>
                      <a:gd name="connsiteX25" fmla="*/ 402426 w 2768685"/>
                      <a:gd name="connsiteY25" fmla="*/ 2503548 h 4923162"/>
                      <a:gd name="connsiteX26" fmla="*/ 245269 w 2768685"/>
                      <a:gd name="connsiteY26" fmla="*/ 1896330 h 4923162"/>
                      <a:gd name="connsiteX27" fmla="*/ 0 w 2768685"/>
                      <a:gd name="connsiteY27"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1864513 w 2768685"/>
                      <a:gd name="connsiteY17" fmla="*/ 4579997 h 4923162"/>
                      <a:gd name="connsiteX18" fmla="*/ 1731161 w 2768685"/>
                      <a:gd name="connsiteY18" fmla="*/ 4710964 h 4923162"/>
                      <a:gd name="connsiteX19" fmla="*/ 1593047 w 2768685"/>
                      <a:gd name="connsiteY19" fmla="*/ 4651433 h 4923162"/>
                      <a:gd name="connsiteX20" fmla="*/ 1683538 w 2768685"/>
                      <a:gd name="connsiteY20" fmla="*/ 4406166 h 4923162"/>
                      <a:gd name="connsiteX21" fmla="*/ 1566858 w 2768685"/>
                      <a:gd name="connsiteY21" fmla="*/ 4241859 h 4923162"/>
                      <a:gd name="connsiteX22" fmla="*/ 1064414 w 2768685"/>
                      <a:gd name="connsiteY22" fmla="*/ 3717985 h 4923162"/>
                      <a:gd name="connsiteX23" fmla="*/ 631026 w 2768685"/>
                      <a:gd name="connsiteY23" fmla="*/ 3132198 h 4923162"/>
                      <a:gd name="connsiteX24" fmla="*/ 595307 w 2768685"/>
                      <a:gd name="connsiteY24" fmla="*/ 2917885 h 4923162"/>
                      <a:gd name="connsiteX25" fmla="*/ 402426 w 2768685"/>
                      <a:gd name="connsiteY25" fmla="*/ 2503548 h 4923162"/>
                      <a:gd name="connsiteX26" fmla="*/ 245269 w 2768685"/>
                      <a:gd name="connsiteY26" fmla="*/ 1896330 h 4923162"/>
                      <a:gd name="connsiteX27" fmla="*/ 0 w 2768685"/>
                      <a:gd name="connsiteY27"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64535 w 2768685"/>
                      <a:gd name="connsiteY17" fmla="*/ 4696676 h 4923162"/>
                      <a:gd name="connsiteX18" fmla="*/ 1864513 w 2768685"/>
                      <a:gd name="connsiteY18" fmla="*/ 4579997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121685 w 2768685"/>
                      <a:gd name="connsiteY17" fmla="*/ 4506176 h 4923162"/>
                      <a:gd name="connsiteX18" fmla="*/ 1864513 w 2768685"/>
                      <a:gd name="connsiteY18" fmla="*/ 4579997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90729 w 2768685"/>
                      <a:gd name="connsiteY17" fmla="*/ 4591901 h 4923162"/>
                      <a:gd name="connsiteX18" fmla="*/ 1864513 w 2768685"/>
                      <a:gd name="connsiteY18" fmla="*/ 4579997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90729 w 2768685"/>
                      <a:gd name="connsiteY17" fmla="*/ 4591901 h 4923162"/>
                      <a:gd name="connsiteX18" fmla="*/ 1864513 w 2768685"/>
                      <a:gd name="connsiteY18" fmla="*/ 4579997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90729 w 2768685"/>
                      <a:gd name="connsiteY17" fmla="*/ 4591901 h 4923162"/>
                      <a:gd name="connsiteX18" fmla="*/ 1864513 w 2768685"/>
                      <a:gd name="connsiteY18" fmla="*/ 4579997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64513 w 2768685"/>
                      <a:gd name="connsiteY18" fmla="*/ 4579997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64513 w 2768685"/>
                      <a:gd name="connsiteY18" fmla="*/ 4579997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64513 w 2768685"/>
                      <a:gd name="connsiteY18" fmla="*/ 4579997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64513 w 2768685"/>
                      <a:gd name="connsiteY18" fmla="*/ 4579997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33557 w 2768685"/>
                      <a:gd name="connsiteY18" fmla="*/ 4525228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33557 w 2768685"/>
                      <a:gd name="connsiteY18" fmla="*/ 4558566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43082 w 2768685"/>
                      <a:gd name="connsiteY18" fmla="*/ 4572853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43082 w 2768685"/>
                      <a:gd name="connsiteY18" fmla="*/ 4572853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43082 w 2768685"/>
                      <a:gd name="connsiteY18" fmla="*/ 4572853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43082 w 2768685"/>
                      <a:gd name="connsiteY18" fmla="*/ 4572853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43082 w 2768685"/>
                      <a:gd name="connsiteY18" fmla="*/ 4572853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40701 w 2768685"/>
                      <a:gd name="connsiteY18" fmla="*/ 4584759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1 h 4923162"/>
                      <a:gd name="connsiteX18" fmla="*/ 1840701 w 2768685"/>
                      <a:gd name="connsiteY18" fmla="*/ 4584759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4061 w 2768685"/>
                      <a:gd name="connsiteY17" fmla="*/ 4606188 h 4923162"/>
                      <a:gd name="connsiteX18" fmla="*/ 1840701 w 2768685"/>
                      <a:gd name="connsiteY18" fmla="*/ 4584759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4061 w 2768685"/>
                      <a:gd name="connsiteY17" fmla="*/ 4606188 h 4923162"/>
                      <a:gd name="connsiteX18" fmla="*/ 1840701 w 2768685"/>
                      <a:gd name="connsiteY18" fmla="*/ 4584759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0 h 4923162"/>
                      <a:gd name="connsiteX18" fmla="*/ 1840701 w 2768685"/>
                      <a:gd name="connsiteY18" fmla="*/ 4584759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1900 h 4923162"/>
                      <a:gd name="connsiteX18" fmla="*/ 1840701 w 2768685"/>
                      <a:gd name="connsiteY18" fmla="*/ 4584759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4759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4759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4759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38344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52631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52631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57393 w 2768685"/>
                      <a:gd name="connsiteY12" fmla="*/ 4296627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0 w 2768685"/>
                      <a:gd name="connsiteY28" fmla="*/ 405667 h 4923162"/>
                      <a:gd name="connsiteX0" fmla="*/ 0 w 2768685"/>
                      <a:gd name="connsiteY0" fmla="*/ 405667 h 4923162"/>
                      <a:gd name="connsiteX1" fmla="*/ 1223962 w 2768685"/>
                      <a:gd name="connsiteY1" fmla="*/ 236598 h 4923162"/>
                      <a:gd name="connsiteX2" fmla="*/ 1300161 w 2768685"/>
                      <a:gd name="connsiteY2" fmla="*/ 448529 h 4923162"/>
                      <a:gd name="connsiteX3" fmla="*/ 1352549 w 2768685"/>
                      <a:gd name="connsiteY3" fmla="*/ 750948 h 4923162"/>
                      <a:gd name="connsiteX4" fmla="*/ 1207293 w 2768685"/>
                      <a:gd name="connsiteY4" fmla="*/ 1296255 h 4923162"/>
                      <a:gd name="connsiteX5" fmla="*/ 907253 w 2768685"/>
                      <a:gd name="connsiteY5" fmla="*/ 1446273 h 4923162"/>
                      <a:gd name="connsiteX6" fmla="*/ 952495 w 2768685"/>
                      <a:gd name="connsiteY6" fmla="*/ 2113023 h 4923162"/>
                      <a:gd name="connsiteX7" fmla="*/ 1009645 w 2768685"/>
                      <a:gd name="connsiteY7" fmla="*/ 2415441 h 4923162"/>
                      <a:gd name="connsiteX8" fmla="*/ 1123944 w 2768685"/>
                      <a:gd name="connsiteY8" fmla="*/ 2748817 h 4923162"/>
                      <a:gd name="connsiteX9" fmla="*/ 1440652 w 2768685"/>
                      <a:gd name="connsiteY9" fmla="*/ 3225066 h 4923162"/>
                      <a:gd name="connsiteX10" fmla="*/ 1688302 w 2768685"/>
                      <a:gd name="connsiteY10" fmla="*/ 3791804 h 4923162"/>
                      <a:gd name="connsiteX11" fmla="*/ 1821651 w 2768685"/>
                      <a:gd name="connsiteY11" fmla="*/ 4137084 h 4923162"/>
                      <a:gd name="connsiteX12" fmla="*/ 2066918 w 2768685"/>
                      <a:gd name="connsiteY12" fmla="*/ 4313296 h 4923162"/>
                      <a:gd name="connsiteX13" fmla="*/ 2493161 w 2768685"/>
                      <a:gd name="connsiteY13" fmla="*/ 4587141 h 4923162"/>
                      <a:gd name="connsiteX14" fmla="*/ 2716999 w 2768685"/>
                      <a:gd name="connsiteY14" fmla="*/ 4806214 h 4923162"/>
                      <a:gd name="connsiteX15" fmla="*/ 2609842 w 2768685"/>
                      <a:gd name="connsiteY15" fmla="*/ 4889559 h 4923162"/>
                      <a:gd name="connsiteX16" fmla="*/ 2307422 w 2768685"/>
                      <a:gd name="connsiteY16" fmla="*/ 4844314 h 4923162"/>
                      <a:gd name="connsiteX17" fmla="*/ 2076442 w 2768685"/>
                      <a:gd name="connsiteY17" fmla="*/ 4596662 h 4923162"/>
                      <a:gd name="connsiteX18" fmla="*/ 1840701 w 2768685"/>
                      <a:gd name="connsiteY18" fmla="*/ 4587140 h 4923162"/>
                      <a:gd name="connsiteX19" fmla="*/ 1731161 w 2768685"/>
                      <a:gd name="connsiteY19" fmla="*/ 4710964 h 4923162"/>
                      <a:gd name="connsiteX20" fmla="*/ 1593047 w 2768685"/>
                      <a:gd name="connsiteY20" fmla="*/ 4651433 h 4923162"/>
                      <a:gd name="connsiteX21" fmla="*/ 1683538 w 2768685"/>
                      <a:gd name="connsiteY21" fmla="*/ 4406166 h 4923162"/>
                      <a:gd name="connsiteX22" fmla="*/ 1566858 w 2768685"/>
                      <a:gd name="connsiteY22" fmla="*/ 4241859 h 4923162"/>
                      <a:gd name="connsiteX23" fmla="*/ 1064414 w 2768685"/>
                      <a:gd name="connsiteY23" fmla="*/ 3717985 h 4923162"/>
                      <a:gd name="connsiteX24" fmla="*/ 631026 w 2768685"/>
                      <a:gd name="connsiteY24" fmla="*/ 3132198 h 4923162"/>
                      <a:gd name="connsiteX25" fmla="*/ 595307 w 2768685"/>
                      <a:gd name="connsiteY25" fmla="*/ 2917885 h 4923162"/>
                      <a:gd name="connsiteX26" fmla="*/ 402426 w 2768685"/>
                      <a:gd name="connsiteY26" fmla="*/ 2503548 h 4923162"/>
                      <a:gd name="connsiteX27" fmla="*/ 245269 w 2768685"/>
                      <a:gd name="connsiteY27" fmla="*/ 1896330 h 4923162"/>
                      <a:gd name="connsiteX28" fmla="*/ 40472 w 2768685"/>
                      <a:gd name="connsiteY28" fmla="*/ 677126 h 4923162"/>
                      <a:gd name="connsiteX29" fmla="*/ 0 w 2768685"/>
                      <a:gd name="connsiteY29" fmla="*/ 405667 h 4923162"/>
                      <a:gd name="connsiteX0" fmla="*/ 442922 w 3211607"/>
                      <a:gd name="connsiteY0" fmla="*/ 405667 h 4923162"/>
                      <a:gd name="connsiteX1" fmla="*/ 1666884 w 3211607"/>
                      <a:gd name="connsiteY1" fmla="*/ 236598 h 4923162"/>
                      <a:gd name="connsiteX2" fmla="*/ 1743083 w 3211607"/>
                      <a:gd name="connsiteY2" fmla="*/ 448529 h 4923162"/>
                      <a:gd name="connsiteX3" fmla="*/ 1795471 w 3211607"/>
                      <a:gd name="connsiteY3" fmla="*/ 750948 h 4923162"/>
                      <a:gd name="connsiteX4" fmla="*/ 1650215 w 3211607"/>
                      <a:gd name="connsiteY4" fmla="*/ 1296255 h 4923162"/>
                      <a:gd name="connsiteX5" fmla="*/ 1350175 w 3211607"/>
                      <a:gd name="connsiteY5" fmla="*/ 1446273 h 4923162"/>
                      <a:gd name="connsiteX6" fmla="*/ 1395417 w 3211607"/>
                      <a:gd name="connsiteY6" fmla="*/ 2113023 h 4923162"/>
                      <a:gd name="connsiteX7" fmla="*/ 1452567 w 3211607"/>
                      <a:gd name="connsiteY7" fmla="*/ 2415441 h 4923162"/>
                      <a:gd name="connsiteX8" fmla="*/ 1566866 w 3211607"/>
                      <a:gd name="connsiteY8" fmla="*/ 2748817 h 4923162"/>
                      <a:gd name="connsiteX9" fmla="*/ 1883574 w 3211607"/>
                      <a:gd name="connsiteY9" fmla="*/ 3225066 h 4923162"/>
                      <a:gd name="connsiteX10" fmla="*/ 2131224 w 3211607"/>
                      <a:gd name="connsiteY10" fmla="*/ 3791804 h 4923162"/>
                      <a:gd name="connsiteX11" fmla="*/ 2264573 w 3211607"/>
                      <a:gd name="connsiteY11" fmla="*/ 4137084 h 4923162"/>
                      <a:gd name="connsiteX12" fmla="*/ 2509840 w 3211607"/>
                      <a:gd name="connsiteY12" fmla="*/ 4313296 h 4923162"/>
                      <a:gd name="connsiteX13" fmla="*/ 2936083 w 3211607"/>
                      <a:gd name="connsiteY13" fmla="*/ 4587141 h 4923162"/>
                      <a:gd name="connsiteX14" fmla="*/ 3159921 w 3211607"/>
                      <a:gd name="connsiteY14" fmla="*/ 4806214 h 4923162"/>
                      <a:gd name="connsiteX15" fmla="*/ 3052764 w 3211607"/>
                      <a:gd name="connsiteY15" fmla="*/ 4889559 h 4923162"/>
                      <a:gd name="connsiteX16" fmla="*/ 2750344 w 3211607"/>
                      <a:gd name="connsiteY16" fmla="*/ 4844314 h 4923162"/>
                      <a:gd name="connsiteX17" fmla="*/ 2519364 w 3211607"/>
                      <a:gd name="connsiteY17" fmla="*/ 4596662 h 4923162"/>
                      <a:gd name="connsiteX18" fmla="*/ 2283623 w 3211607"/>
                      <a:gd name="connsiteY18" fmla="*/ 4587140 h 4923162"/>
                      <a:gd name="connsiteX19" fmla="*/ 2174083 w 3211607"/>
                      <a:gd name="connsiteY19" fmla="*/ 4710964 h 4923162"/>
                      <a:gd name="connsiteX20" fmla="*/ 2035969 w 3211607"/>
                      <a:gd name="connsiteY20" fmla="*/ 4651433 h 4923162"/>
                      <a:gd name="connsiteX21" fmla="*/ 2126460 w 3211607"/>
                      <a:gd name="connsiteY21" fmla="*/ 4406166 h 4923162"/>
                      <a:gd name="connsiteX22" fmla="*/ 2009780 w 3211607"/>
                      <a:gd name="connsiteY22" fmla="*/ 4241859 h 4923162"/>
                      <a:gd name="connsiteX23" fmla="*/ 1507336 w 3211607"/>
                      <a:gd name="connsiteY23" fmla="*/ 3717985 h 4923162"/>
                      <a:gd name="connsiteX24" fmla="*/ 1073948 w 3211607"/>
                      <a:gd name="connsiteY24" fmla="*/ 3132198 h 4923162"/>
                      <a:gd name="connsiteX25" fmla="*/ 1038229 w 3211607"/>
                      <a:gd name="connsiteY25" fmla="*/ 2917885 h 4923162"/>
                      <a:gd name="connsiteX26" fmla="*/ 845348 w 3211607"/>
                      <a:gd name="connsiteY26" fmla="*/ 2503548 h 4923162"/>
                      <a:gd name="connsiteX27" fmla="*/ 688191 w 3211607"/>
                      <a:gd name="connsiteY27" fmla="*/ 1896330 h 4923162"/>
                      <a:gd name="connsiteX28" fmla="*/ 0 w 3211607"/>
                      <a:gd name="connsiteY28" fmla="*/ 484245 h 4923162"/>
                      <a:gd name="connsiteX29" fmla="*/ 442922 w 3211607"/>
                      <a:gd name="connsiteY29" fmla="*/ 405667 h 4923162"/>
                      <a:gd name="connsiteX0" fmla="*/ 442922 w 3211607"/>
                      <a:gd name="connsiteY0" fmla="*/ 405667 h 4923162"/>
                      <a:gd name="connsiteX1" fmla="*/ 1666884 w 3211607"/>
                      <a:gd name="connsiteY1" fmla="*/ 236598 h 4923162"/>
                      <a:gd name="connsiteX2" fmla="*/ 1743083 w 3211607"/>
                      <a:gd name="connsiteY2" fmla="*/ 448529 h 4923162"/>
                      <a:gd name="connsiteX3" fmla="*/ 1795471 w 3211607"/>
                      <a:gd name="connsiteY3" fmla="*/ 750948 h 4923162"/>
                      <a:gd name="connsiteX4" fmla="*/ 1650215 w 3211607"/>
                      <a:gd name="connsiteY4" fmla="*/ 1296255 h 4923162"/>
                      <a:gd name="connsiteX5" fmla="*/ 1350175 w 3211607"/>
                      <a:gd name="connsiteY5" fmla="*/ 1446273 h 4923162"/>
                      <a:gd name="connsiteX6" fmla="*/ 1395417 w 3211607"/>
                      <a:gd name="connsiteY6" fmla="*/ 2113023 h 4923162"/>
                      <a:gd name="connsiteX7" fmla="*/ 1452567 w 3211607"/>
                      <a:gd name="connsiteY7" fmla="*/ 2415441 h 4923162"/>
                      <a:gd name="connsiteX8" fmla="*/ 1566866 w 3211607"/>
                      <a:gd name="connsiteY8" fmla="*/ 2748817 h 4923162"/>
                      <a:gd name="connsiteX9" fmla="*/ 1883574 w 3211607"/>
                      <a:gd name="connsiteY9" fmla="*/ 3225066 h 4923162"/>
                      <a:gd name="connsiteX10" fmla="*/ 2131224 w 3211607"/>
                      <a:gd name="connsiteY10" fmla="*/ 3791804 h 4923162"/>
                      <a:gd name="connsiteX11" fmla="*/ 2264573 w 3211607"/>
                      <a:gd name="connsiteY11" fmla="*/ 4137084 h 4923162"/>
                      <a:gd name="connsiteX12" fmla="*/ 2509840 w 3211607"/>
                      <a:gd name="connsiteY12" fmla="*/ 4313296 h 4923162"/>
                      <a:gd name="connsiteX13" fmla="*/ 2936083 w 3211607"/>
                      <a:gd name="connsiteY13" fmla="*/ 4587141 h 4923162"/>
                      <a:gd name="connsiteX14" fmla="*/ 3159921 w 3211607"/>
                      <a:gd name="connsiteY14" fmla="*/ 4806214 h 4923162"/>
                      <a:gd name="connsiteX15" fmla="*/ 3052764 w 3211607"/>
                      <a:gd name="connsiteY15" fmla="*/ 4889559 h 4923162"/>
                      <a:gd name="connsiteX16" fmla="*/ 2750344 w 3211607"/>
                      <a:gd name="connsiteY16" fmla="*/ 4844314 h 4923162"/>
                      <a:gd name="connsiteX17" fmla="*/ 2519364 w 3211607"/>
                      <a:gd name="connsiteY17" fmla="*/ 4596662 h 4923162"/>
                      <a:gd name="connsiteX18" fmla="*/ 2283623 w 3211607"/>
                      <a:gd name="connsiteY18" fmla="*/ 4587140 h 4923162"/>
                      <a:gd name="connsiteX19" fmla="*/ 2174083 w 3211607"/>
                      <a:gd name="connsiteY19" fmla="*/ 4710964 h 4923162"/>
                      <a:gd name="connsiteX20" fmla="*/ 2035969 w 3211607"/>
                      <a:gd name="connsiteY20" fmla="*/ 4651433 h 4923162"/>
                      <a:gd name="connsiteX21" fmla="*/ 2126460 w 3211607"/>
                      <a:gd name="connsiteY21" fmla="*/ 4406166 h 4923162"/>
                      <a:gd name="connsiteX22" fmla="*/ 2009780 w 3211607"/>
                      <a:gd name="connsiteY22" fmla="*/ 4241859 h 4923162"/>
                      <a:gd name="connsiteX23" fmla="*/ 1507336 w 3211607"/>
                      <a:gd name="connsiteY23" fmla="*/ 3717985 h 4923162"/>
                      <a:gd name="connsiteX24" fmla="*/ 1073948 w 3211607"/>
                      <a:gd name="connsiteY24" fmla="*/ 3132198 h 4923162"/>
                      <a:gd name="connsiteX25" fmla="*/ 1038229 w 3211607"/>
                      <a:gd name="connsiteY25" fmla="*/ 2917885 h 4923162"/>
                      <a:gd name="connsiteX26" fmla="*/ 845348 w 3211607"/>
                      <a:gd name="connsiteY26" fmla="*/ 2503548 h 4923162"/>
                      <a:gd name="connsiteX27" fmla="*/ 688191 w 3211607"/>
                      <a:gd name="connsiteY27" fmla="*/ 1896330 h 4923162"/>
                      <a:gd name="connsiteX28" fmla="*/ 0 w 3211607"/>
                      <a:gd name="connsiteY28" fmla="*/ 484245 h 4923162"/>
                      <a:gd name="connsiteX29" fmla="*/ 442922 w 3211607"/>
                      <a:gd name="connsiteY29" fmla="*/ 405667 h 4923162"/>
                      <a:gd name="connsiteX0" fmla="*/ 442922 w 3211607"/>
                      <a:gd name="connsiteY0" fmla="*/ 405667 h 4923162"/>
                      <a:gd name="connsiteX1" fmla="*/ 1666884 w 3211607"/>
                      <a:gd name="connsiteY1" fmla="*/ 236598 h 4923162"/>
                      <a:gd name="connsiteX2" fmla="*/ 1743083 w 3211607"/>
                      <a:gd name="connsiteY2" fmla="*/ 448529 h 4923162"/>
                      <a:gd name="connsiteX3" fmla="*/ 1795471 w 3211607"/>
                      <a:gd name="connsiteY3" fmla="*/ 750948 h 4923162"/>
                      <a:gd name="connsiteX4" fmla="*/ 1650215 w 3211607"/>
                      <a:gd name="connsiteY4" fmla="*/ 1296255 h 4923162"/>
                      <a:gd name="connsiteX5" fmla="*/ 1350175 w 3211607"/>
                      <a:gd name="connsiteY5" fmla="*/ 1446273 h 4923162"/>
                      <a:gd name="connsiteX6" fmla="*/ 1395417 w 3211607"/>
                      <a:gd name="connsiteY6" fmla="*/ 2113023 h 4923162"/>
                      <a:gd name="connsiteX7" fmla="*/ 1452567 w 3211607"/>
                      <a:gd name="connsiteY7" fmla="*/ 2415441 h 4923162"/>
                      <a:gd name="connsiteX8" fmla="*/ 1566866 w 3211607"/>
                      <a:gd name="connsiteY8" fmla="*/ 2748817 h 4923162"/>
                      <a:gd name="connsiteX9" fmla="*/ 1883574 w 3211607"/>
                      <a:gd name="connsiteY9" fmla="*/ 3225066 h 4923162"/>
                      <a:gd name="connsiteX10" fmla="*/ 2131224 w 3211607"/>
                      <a:gd name="connsiteY10" fmla="*/ 3791804 h 4923162"/>
                      <a:gd name="connsiteX11" fmla="*/ 2264573 w 3211607"/>
                      <a:gd name="connsiteY11" fmla="*/ 4137084 h 4923162"/>
                      <a:gd name="connsiteX12" fmla="*/ 2509840 w 3211607"/>
                      <a:gd name="connsiteY12" fmla="*/ 4313296 h 4923162"/>
                      <a:gd name="connsiteX13" fmla="*/ 2936083 w 3211607"/>
                      <a:gd name="connsiteY13" fmla="*/ 4587141 h 4923162"/>
                      <a:gd name="connsiteX14" fmla="*/ 3159921 w 3211607"/>
                      <a:gd name="connsiteY14" fmla="*/ 4806214 h 4923162"/>
                      <a:gd name="connsiteX15" fmla="*/ 3052764 w 3211607"/>
                      <a:gd name="connsiteY15" fmla="*/ 4889559 h 4923162"/>
                      <a:gd name="connsiteX16" fmla="*/ 2750344 w 3211607"/>
                      <a:gd name="connsiteY16" fmla="*/ 4844314 h 4923162"/>
                      <a:gd name="connsiteX17" fmla="*/ 2519364 w 3211607"/>
                      <a:gd name="connsiteY17" fmla="*/ 4596662 h 4923162"/>
                      <a:gd name="connsiteX18" fmla="*/ 2283623 w 3211607"/>
                      <a:gd name="connsiteY18" fmla="*/ 4587140 h 4923162"/>
                      <a:gd name="connsiteX19" fmla="*/ 2174083 w 3211607"/>
                      <a:gd name="connsiteY19" fmla="*/ 4710964 h 4923162"/>
                      <a:gd name="connsiteX20" fmla="*/ 2035969 w 3211607"/>
                      <a:gd name="connsiteY20" fmla="*/ 4651433 h 4923162"/>
                      <a:gd name="connsiteX21" fmla="*/ 2126460 w 3211607"/>
                      <a:gd name="connsiteY21" fmla="*/ 4406166 h 4923162"/>
                      <a:gd name="connsiteX22" fmla="*/ 2009780 w 3211607"/>
                      <a:gd name="connsiteY22" fmla="*/ 4241859 h 4923162"/>
                      <a:gd name="connsiteX23" fmla="*/ 1507336 w 3211607"/>
                      <a:gd name="connsiteY23" fmla="*/ 3717985 h 4923162"/>
                      <a:gd name="connsiteX24" fmla="*/ 1073948 w 3211607"/>
                      <a:gd name="connsiteY24" fmla="*/ 3132198 h 4923162"/>
                      <a:gd name="connsiteX25" fmla="*/ 1038229 w 3211607"/>
                      <a:gd name="connsiteY25" fmla="*/ 2917885 h 4923162"/>
                      <a:gd name="connsiteX26" fmla="*/ 845348 w 3211607"/>
                      <a:gd name="connsiteY26" fmla="*/ 2503548 h 4923162"/>
                      <a:gd name="connsiteX27" fmla="*/ 688191 w 3211607"/>
                      <a:gd name="connsiteY27" fmla="*/ 1896330 h 4923162"/>
                      <a:gd name="connsiteX28" fmla="*/ 0 w 3211607"/>
                      <a:gd name="connsiteY28" fmla="*/ 484245 h 4923162"/>
                      <a:gd name="connsiteX29" fmla="*/ 442922 w 3211607"/>
                      <a:gd name="connsiteY29" fmla="*/ 405667 h 4923162"/>
                      <a:gd name="connsiteX0" fmla="*/ 442922 w 3211607"/>
                      <a:gd name="connsiteY0" fmla="*/ 405667 h 4923162"/>
                      <a:gd name="connsiteX1" fmla="*/ 1666884 w 3211607"/>
                      <a:gd name="connsiteY1" fmla="*/ 236598 h 4923162"/>
                      <a:gd name="connsiteX2" fmla="*/ 1743083 w 3211607"/>
                      <a:gd name="connsiteY2" fmla="*/ 448529 h 4923162"/>
                      <a:gd name="connsiteX3" fmla="*/ 1795471 w 3211607"/>
                      <a:gd name="connsiteY3" fmla="*/ 750948 h 4923162"/>
                      <a:gd name="connsiteX4" fmla="*/ 1650215 w 3211607"/>
                      <a:gd name="connsiteY4" fmla="*/ 1296255 h 4923162"/>
                      <a:gd name="connsiteX5" fmla="*/ 1350175 w 3211607"/>
                      <a:gd name="connsiteY5" fmla="*/ 1446273 h 4923162"/>
                      <a:gd name="connsiteX6" fmla="*/ 1395417 w 3211607"/>
                      <a:gd name="connsiteY6" fmla="*/ 2113023 h 4923162"/>
                      <a:gd name="connsiteX7" fmla="*/ 1452567 w 3211607"/>
                      <a:gd name="connsiteY7" fmla="*/ 2415441 h 4923162"/>
                      <a:gd name="connsiteX8" fmla="*/ 1566866 w 3211607"/>
                      <a:gd name="connsiteY8" fmla="*/ 2748817 h 4923162"/>
                      <a:gd name="connsiteX9" fmla="*/ 1883574 w 3211607"/>
                      <a:gd name="connsiteY9" fmla="*/ 3225066 h 4923162"/>
                      <a:gd name="connsiteX10" fmla="*/ 2131224 w 3211607"/>
                      <a:gd name="connsiteY10" fmla="*/ 3791804 h 4923162"/>
                      <a:gd name="connsiteX11" fmla="*/ 2264573 w 3211607"/>
                      <a:gd name="connsiteY11" fmla="*/ 4137084 h 4923162"/>
                      <a:gd name="connsiteX12" fmla="*/ 2509840 w 3211607"/>
                      <a:gd name="connsiteY12" fmla="*/ 4313296 h 4923162"/>
                      <a:gd name="connsiteX13" fmla="*/ 2936083 w 3211607"/>
                      <a:gd name="connsiteY13" fmla="*/ 4587141 h 4923162"/>
                      <a:gd name="connsiteX14" fmla="*/ 3159921 w 3211607"/>
                      <a:gd name="connsiteY14" fmla="*/ 4806214 h 4923162"/>
                      <a:gd name="connsiteX15" fmla="*/ 3052764 w 3211607"/>
                      <a:gd name="connsiteY15" fmla="*/ 4889559 h 4923162"/>
                      <a:gd name="connsiteX16" fmla="*/ 2750344 w 3211607"/>
                      <a:gd name="connsiteY16" fmla="*/ 4844314 h 4923162"/>
                      <a:gd name="connsiteX17" fmla="*/ 2519364 w 3211607"/>
                      <a:gd name="connsiteY17" fmla="*/ 4596662 h 4923162"/>
                      <a:gd name="connsiteX18" fmla="*/ 2283623 w 3211607"/>
                      <a:gd name="connsiteY18" fmla="*/ 4587140 h 4923162"/>
                      <a:gd name="connsiteX19" fmla="*/ 2174083 w 3211607"/>
                      <a:gd name="connsiteY19" fmla="*/ 4710964 h 4923162"/>
                      <a:gd name="connsiteX20" fmla="*/ 2035969 w 3211607"/>
                      <a:gd name="connsiteY20" fmla="*/ 4651433 h 4923162"/>
                      <a:gd name="connsiteX21" fmla="*/ 2126460 w 3211607"/>
                      <a:gd name="connsiteY21" fmla="*/ 4406166 h 4923162"/>
                      <a:gd name="connsiteX22" fmla="*/ 2009780 w 3211607"/>
                      <a:gd name="connsiteY22" fmla="*/ 4241859 h 4923162"/>
                      <a:gd name="connsiteX23" fmla="*/ 1507336 w 3211607"/>
                      <a:gd name="connsiteY23" fmla="*/ 3717985 h 4923162"/>
                      <a:gd name="connsiteX24" fmla="*/ 1073948 w 3211607"/>
                      <a:gd name="connsiteY24" fmla="*/ 3132198 h 4923162"/>
                      <a:gd name="connsiteX25" fmla="*/ 1038229 w 3211607"/>
                      <a:gd name="connsiteY25" fmla="*/ 2917885 h 4923162"/>
                      <a:gd name="connsiteX26" fmla="*/ 845348 w 3211607"/>
                      <a:gd name="connsiteY26" fmla="*/ 2503548 h 4923162"/>
                      <a:gd name="connsiteX27" fmla="*/ 688191 w 3211607"/>
                      <a:gd name="connsiteY27" fmla="*/ 1896330 h 4923162"/>
                      <a:gd name="connsiteX28" fmla="*/ 0 w 3211607"/>
                      <a:gd name="connsiteY28" fmla="*/ 484245 h 4923162"/>
                      <a:gd name="connsiteX29" fmla="*/ 442922 w 3211607"/>
                      <a:gd name="connsiteY29" fmla="*/ 405667 h 4923162"/>
                      <a:gd name="connsiteX0" fmla="*/ 442922 w 3211607"/>
                      <a:gd name="connsiteY0" fmla="*/ 405667 h 4923162"/>
                      <a:gd name="connsiteX1" fmla="*/ 1666884 w 3211607"/>
                      <a:gd name="connsiteY1" fmla="*/ 236598 h 4923162"/>
                      <a:gd name="connsiteX2" fmla="*/ 1743083 w 3211607"/>
                      <a:gd name="connsiteY2" fmla="*/ 448529 h 4923162"/>
                      <a:gd name="connsiteX3" fmla="*/ 1795471 w 3211607"/>
                      <a:gd name="connsiteY3" fmla="*/ 750948 h 4923162"/>
                      <a:gd name="connsiteX4" fmla="*/ 1650215 w 3211607"/>
                      <a:gd name="connsiteY4" fmla="*/ 1296255 h 4923162"/>
                      <a:gd name="connsiteX5" fmla="*/ 1350175 w 3211607"/>
                      <a:gd name="connsiteY5" fmla="*/ 1446273 h 4923162"/>
                      <a:gd name="connsiteX6" fmla="*/ 1395417 w 3211607"/>
                      <a:gd name="connsiteY6" fmla="*/ 2113023 h 4923162"/>
                      <a:gd name="connsiteX7" fmla="*/ 1452567 w 3211607"/>
                      <a:gd name="connsiteY7" fmla="*/ 2415441 h 4923162"/>
                      <a:gd name="connsiteX8" fmla="*/ 1566866 w 3211607"/>
                      <a:gd name="connsiteY8" fmla="*/ 2748817 h 4923162"/>
                      <a:gd name="connsiteX9" fmla="*/ 1883574 w 3211607"/>
                      <a:gd name="connsiteY9" fmla="*/ 3225066 h 4923162"/>
                      <a:gd name="connsiteX10" fmla="*/ 2131224 w 3211607"/>
                      <a:gd name="connsiteY10" fmla="*/ 3791804 h 4923162"/>
                      <a:gd name="connsiteX11" fmla="*/ 2264573 w 3211607"/>
                      <a:gd name="connsiteY11" fmla="*/ 4137084 h 4923162"/>
                      <a:gd name="connsiteX12" fmla="*/ 2509840 w 3211607"/>
                      <a:gd name="connsiteY12" fmla="*/ 4313296 h 4923162"/>
                      <a:gd name="connsiteX13" fmla="*/ 2936083 w 3211607"/>
                      <a:gd name="connsiteY13" fmla="*/ 4587141 h 4923162"/>
                      <a:gd name="connsiteX14" fmla="*/ 3159921 w 3211607"/>
                      <a:gd name="connsiteY14" fmla="*/ 4806214 h 4923162"/>
                      <a:gd name="connsiteX15" fmla="*/ 3052764 w 3211607"/>
                      <a:gd name="connsiteY15" fmla="*/ 4889559 h 4923162"/>
                      <a:gd name="connsiteX16" fmla="*/ 2750344 w 3211607"/>
                      <a:gd name="connsiteY16" fmla="*/ 4844314 h 4923162"/>
                      <a:gd name="connsiteX17" fmla="*/ 2519364 w 3211607"/>
                      <a:gd name="connsiteY17" fmla="*/ 4596662 h 4923162"/>
                      <a:gd name="connsiteX18" fmla="*/ 2283623 w 3211607"/>
                      <a:gd name="connsiteY18" fmla="*/ 4587140 h 4923162"/>
                      <a:gd name="connsiteX19" fmla="*/ 2174083 w 3211607"/>
                      <a:gd name="connsiteY19" fmla="*/ 4710964 h 4923162"/>
                      <a:gd name="connsiteX20" fmla="*/ 2035969 w 3211607"/>
                      <a:gd name="connsiteY20" fmla="*/ 4651433 h 4923162"/>
                      <a:gd name="connsiteX21" fmla="*/ 2126460 w 3211607"/>
                      <a:gd name="connsiteY21" fmla="*/ 4406166 h 4923162"/>
                      <a:gd name="connsiteX22" fmla="*/ 2009780 w 3211607"/>
                      <a:gd name="connsiteY22" fmla="*/ 4241859 h 4923162"/>
                      <a:gd name="connsiteX23" fmla="*/ 1507336 w 3211607"/>
                      <a:gd name="connsiteY23" fmla="*/ 3717985 h 4923162"/>
                      <a:gd name="connsiteX24" fmla="*/ 1073948 w 3211607"/>
                      <a:gd name="connsiteY24" fmla="*/ 3132198 h 4923162"/>
                      <a:gd name="connsiteX25" fmla="*/ 1038229 w 3211607"/>
                      <a:gd name="connsiteY25" fmla="*/ 2917885 h 4923162"/>
                      <a:gd name="connsiteX26" fmla="*/ 845348 w 3211607"/>
                      <a:gd name="connsiteY26" fmla="*/ 2503548 h 4923162"/>
                      <a:gd name="connsiteX27" fmla="*/ 688191 w 3211607"/>
                      <a:gd name="connsiteY27" fmla="*/ 1896330 h 4923162"/>
                      <a:gd name="connsiteX28" fmla="*/ 0 w 3211607"/>
                      <a:gd name="connsiteY28" fmla="*/ 484245 h 4923162"/>
                      <a:gd name="connsiteX29" fmla="*/ 442922 w 3211607"/>
                      <a:gd name="connsiteY29" fmla="*/ 405667 h 4923162"/>
                      <a:gd name="connsiteX0" fmla="*/ 442922 w 3211607"/>
                      <a:gd name="connsiteY0" fmla="*/ 405667 h 4923162"/>
                      <a:gd name="connsiteX1" fmla="*/ 1666884 w 3211607"/>
                      <a:gd name="connsiteY1" fmla="*/ 236598 h 4923162"/>
                      <a:gd name="connsiteX2" fmla="*/ 1743083 w 3211607"/>
                      <a:gd name="connsiteY2" fmla="*/ 448529 h 4923162"/>
                      <a:gd name="connsiteX3" fmla="*/ 1795471 w 3211607"/>
                      <a:gd name="connsiteY3" fmla="*/ 750948 h 4923162"/>
                      <a:gd name="connsiteX4" fmla="*/ 1650215 w 3211607"/>
                      <a:gd name="connsiteY4" fmla="*/ 1296255 h 4923162"/>
                      <a:gd name="connsiteX5" fmla="*/ 1350175 w 3211607"/>
                      <a:gd name="connsiteY5" fmla="*/ 1446273 h 4923162"/>
                      <a:gd name="connsiteX6" fmla="*/ 1395417 w 3211607"/>
                      <a:gd name="connsiteY6" fmla="*/ 2113023 h 4923162"/>
                      <a:gd name="connsiteX7" fmla="*/ 1452567 w 3211607"/>
                      <a:gd name="connsiteY7" fmla="*/ 2415441 h 4923162"/>
                      <a:gd name="connsiteX8" fmla="*/ 1566866 w 3211607"/>
                      <a:gd name="connsiteY8" fmla="*/ 2748817 h 4923162"/>
                      <a:gd name="connsiteX9" fmla="*/ 1883574 w 3211607"/>
                      <a:gd name="connsiteY9" fmla="*/ 3225066 h 4923162"/>
                      <a:gd name="connsiteX10" fmla="*/ 2131224 w 3211607"/>
                      <a:gd name="connsiteY10" fmla="*/ 3791804 h 4923162"/>
                      <a:gd name="connsiteX11" fmla="*/ 2264573 w 3211607"/>
                      <a:gd name="connsiteY11" fmla="*/ 4137084 h 4923162"/>
                      <a:gd name="connsiteX12" fmla="*/ 2509840 w 3211607"/>
                      <a:gd name="connsiteY12" fmla="*/ 4313296 h 4923162"/>
                      <a:gd name="connsiteX13" fmla="*/ 2936083 w 3211607"/>
                      <a:gd name="connsiteY13" fmla="*/ 4587141 h 4923162"/>
                      <a:gd name="connsiteX14" fmla="*/ 3159921 w 3211607"/>
                      <a:gd name="connsiteY14" fmla="*/ 4806214 h 4923162"/>
                      <a:gd name="connsiteX15" fmla="*/ 3052764 w 3211607"/>
                      <a:gd name="connsiteY15" fmla="*/ 4889559 h 4923162"/>
                      <a:gd name="connsiteX16" fmla="*/ 2750344 w 3211607"/>
                      <a:gd name="connsiteY16" fmla="*/ 4844314 h 4923162"/>
                      <a:gd name="connsiteX17" fmla="*/ 2519364 w 3211607"/>
                      <a:gd name="connsiteY17" fmla="*/ 4596662 h 4923162"/>
                      <a:gd name="connsiteX18" fmla="*/ 2283623 w 3211607"/>
                      <a:gd name="connsiteY18" fmla="*/ 4587140 h 4923162"/>
                      <a:gd name="connsiteX19" fmla="*/ 2174083 w 3211607"/>
                      <a:gd name="connsiteY19" fmla="*/ 4710964 h 4923162"/>
                      <a:gd name="connsiteX20" fmla="*/ 2035969 w 3211607"/>
                      <a:gd name="connsiteY20" fmla="*/ 4651433 h 4923162"/>
                      <a:gd name="connsiteX21" fmla="*/ 2126460 w 3211607"/>
                      <a:gd name="connsiteY21" fmla="*/ 4406166 h 4923162"/>
                      <a:gd name="connsiteX22" fmla="*/ 2009780 w 3211607"/>
                      <a:gd name="connsiteY22" fmla="*/ 4241859 h 4923162"/>
                      <a:gd name="connsiteX23" fmla="*/ 1507336 w 3211607"/>
                      <a:gd name="connsiteY23" fmla="*/ 3717985 h 4923162"/>
                      <a:gd name="connsiteX24" fmla="*/ 1073948 w 3211607"/>
                      <a:gd name="connsiteY24" fmla="*/ 3132198 h 4923162"/>
                      <a:gd name="connsiteX25" fmla="*/ 1038229 w 3211607"/>
                      <a:gd name="connsiteY25" fmla="*/ 2917885 h 4923162"/>
                      <a:gd name="connsiteX26" fmla="*/ 845348 w 3211607"/>
                      <a:gd name="connsiteY26" fmla="*/ 2503548 h 4923162"/>
                      <a:gd name="connsiteX27" fmla="*/ 688191 w 3211607"/>
                      <a:gd name="connsiteY27" fmla="*/ 1896330 h 4923162"/>
                      <a:gd name="connsiteX28" fmla="*/ 0 w 3211607"/>
                      <a:gd name="connsiteY28" fmla="*/ 484245 h 4923162"/>
                      <a:gd name="connsiteX29" fmla="*/ 442922 w 3211607"/>
                      <a:gd name="connsiteY29" fmla="*/ 405667 h 4923162"/>
                      <a:gd name="connsiteX0" fmla="*/ 442922 w 3211607"/>
                      <a:gd name="connsiteY0" fmla="*/ 405667 h 4923162"/>
                      <a:gd name="connsiteX1" fmla="*/ 1666884 w 3211607"/>
                      <a:gd name="connsiteY1" fmla="*/ 236598 h 4923162"/>
                      <a:gd name="connsiteX2" fmla="*/ 1743083 w 3211607"/>
                      <a:gd name="connsiteY2" fmla="*/ 448529 h 4923162"/>
                      <a:gd name="connsiteX3" fmla="*/ 1795471 w 3211607"/>
                      <a:gd name="connsiteY3" fmla="*/ 750948 h 4923162"/>
                      <a:gd name="connsiteX4" fmla="*/ 1650215 w 3211607"/>
                      <a:gd name="connsiteY4" fmla="*/ 1296255 h 4923162"/>
                      <a:gd name="connsiteX5" fmla="*/ 1350175 w 3211607"/>
                      <a:gd name="connsiteY5" fmla="*/ 1446273 h 4923162"/>
                      <a:gd name="connsiteX6" fmla="*/ 1395417 w 3211607"/>
                      <a:gd name="connsiteY6" fmla="*/ 2113023 h 4923162"/>
                      <a:gd name="connsiteX7" fmla="*/ 1452567 w 3211607"/>
                      <a:gd name="connsiteY7" fmla="*/ 2415441 h 4923162"/>
                      <a:gd name="connsiteX8" fmla="*/ 1566866 w 3211607"/>
                      <a:gd name="connsiteY8" fmla="*/ 2748817 h 4923162"/>
                      <a:gd name="connsiteX9" fmla="*/ 1883574 w 3211607"/>
                      <a:gd name="connsiteY9" fmla="*/ 3225066 h 4923162"/>
                      <a:gd name="connsiteX10" fmla="*/ 2131224 w 3211607"/>
                      <a:gd name="connsiteY10" fmla="*/ 3791804 h 4923162"/>
                      <a:gd name="connsiteX11" fmla="*/ 2264573 w 3211607"/>
                      <a:gd name="connsiteY11" fmla="*/ 4137084 h 4923162"/>
                      <a:gd name="connsiteX12" fmla="*/ 2509840 w 3211607"/>
                      <a:gd name="connsiteY12" fmla="*/ 4313296 h 4923162"/>
                      <a:gd name="connsiteX13" fmla="*/ 2936083 w 3211607"/>
                      <a:gd name="connsiteY13" fmla="*/ 4587141 h 4923162"/>
                      <a:gd name="connsiteX14" fmla="*/ 3159921 w 3211607"/>
                      <a:gd name="connsiteY14" fmla="*/ 4806214 h 4923162"/>
                      <a:gd name="connsiteX15" fmla="*/ 3052764 w 3211607"/>
                      <a:gd name="connsiteY15" fmla="*/ 4889559 h 4923162"/>
                      <a:gd name="connsiteX16" fmla="*/ 2750344 w 3211607"/>
                      <a:gd name="connsiteY16" fmla="*/ 4844314 h 4923162"/>
                      <a:gd name="connsiteX17" fmla="*/ 2519364 w 3211607"/>
                      <a:gd name="connsiteY17" fmla="*/ 4596662 h 4923162"/>
                      <a:gd name="connsiteX18" fmla="*/ 2283623 w 3211607"/>
                      <a:gd name="connsiteY18" fmla="*/ 4587140 h 4923162"/>
                      <a:gd name="connsiteX19" fmla="*/ 2174083 w 3211607"/>
                      <a:gd name="connsiteY19" fmla="*/ 4710964 h 4923162"/>
                      <a:gd name="connsiteX20" fmla="*/ 2035969 w 3211607"/>
                      <a:gd name="connsiteY20" fmla="*/ 4651433 h 4923162"/>
                      <a:gd name="connsiteX21" fmla="*/ 2126460 w 3211607"/>
                      <a:gd name="connsiteY21" fmla="*/ 4406166 h 4923162"/>
                      <a:gd name="connsiteX22" fmla="*/ 2009780 w 3211607"/>
                      <a:gd name="connsiteY22" fmla="*/ 4241859 h 4923162"/>
                      <a:gd name="connsiteX23" fmla="*/ 1507336 w 3211607"/>
                      <a:gd name="connsiteY23" fmla="*/ 3717985 h 4923162"/>
                      <a:gd name="connsiteX24" fmla="*/ 1073948 w 3211607"/>
                      <a:gd name="connsiteY24" fmla="*/ 3132198 h 4923162"/>
                      <a:gd name="connsiteX25" fmla="*/ 1038229 w 3211607"/>
                      <a:gd name="connsiteY25" fmla="*/ 2917885 h 4923162"/>
                      <a:gd name="connsiteX26" fmla="*/ 845348 w 3211607"/>
                      <a:gd name="connsiteY26" fmla="*/ 2503548 h 4923162"/>
                      <a:gd name="connsiteX27" fmla="*/ 688191 w 3211607"/>
                      <a:gd name="connsiteY27" fmla="*/ 1896330 h 4923162"/>
                      <a:gd name="connsiteX28" fmla="*/ 0 w 3211607"/>
                      <a:gd name="connsiteY28" fmla="*/ 484245 h 4923162"/>
                      <a:gd name="connsiteX29" fmla="*/ 442922 w 3211607"/>
                      <a:gd name="connsiteY29" fmla="*/ 405667 h 4923162"/>
                      <a:gd name="connsiteX0" fmla="*/ 461972 w 3230657"/>
                      <a:gd name="connsiteY0" fmla="*/ 405667 h 4923162"/>
                      <a:gd name="connsiteX1" fmla="*/ 1685934 w 3230657"/>
                      <a:gd name="connsiteY1" fmla="*/ 236598 h 4923162"/>
                      <a:gd name="connsiteX2" fmla="*/ 1762133 w 3230657"/>
                      <a:gd name="connsiteY2" fmla="*/ 448529 h 4923162"/>
                      <a:gd name="connsiteX3" fmla="*/ 1814521 w 3230657"/>
                      <a:gd name="connsiteY3" fmla="*/ 750948 h 4923162"/>
                      <a:gd name="connsiteX4" fmla="*/ 1669265 w 3230657"/>
                      <a:gd name="connsiteY4" fmla="*/ 1296255 h 4923162"/>
                      <a:gd name="connsiteX5" fmla="*/ 1369225 w 3230657"/>
                      <a:gd name="connsiteY5" fmla="*/ 1446273 h 4923162"/>
                      <a:gd name="connsiteX6" fmla="*/ 1414467 w 3230657"/>
                      <a:gd name="connsiteY6" fmla="*/ 2113023 h 4923162"/>
                      <a:gd name="connsiteX7" fmla="*/ 1471617 w 3230657"/>
                      <a:gd name="connsiteY7" fmla="*/ 2415441 h 4923162"/>
                      <a:gd name="connsiteX8" fmla="*/ 1585916 w 3230657"/>
                      <a:gd name="connsiteY8" fmla="*/ 2748817 h 4923162"/>
                      <a:gd name="connsiteX9" fmla="*/ 1902624 w 3230657"/>
                      <a:gd name="connsiteY9" fmla="*/ 3225066 h 4923162"/>
                      <a:gd name="connsiteX10" fmla="*/ 2150274 w 3230657"/>
                      <a:gd name="connsiteY10" fmla="*/ 3791804 h 4923162"/>
                      <a:gd name="connsiteX11" fmla="*/ 2283623 w 3230657"/>
                      <a:gd name="connsiteY11" fmla="*/ 4137084 h 4923162"/>
                      <a:gd name="connsiteX12" fmla="*/ 2528890 w 3230657"/>
                      <a:gd name="connsiteY12" fmla="*/ 4313296 h 4923162"/>
                      <a:gd name="connsiteX13" fmla="*/ 2955133 w 3230657"/>
                      <a:gd name="connsiteY13" fmla="*/ 4587141 h 4923162"/>
                      <a:gd name="connsiteX14" fmla="*/ 3178971 w 3230657"/>
                      <a:gd name="connsiteY14" fmla="*/ 4806214 h 4923162"/>
                      <a:gd name="connsiteX15" fmla="*/ 3071814 w 3230657"/>
                      <a:gd name="connsiteY15" fmla="*/ 4889559 h 4923162"/>
                      <a:gd name="connsiteX16" fmla="*/ 2769394 w 3230657"/>
                      <a:gd name="connsiteY16" fmla="*/ 4844314 h 4923162"/>
                      <a:gd name="connsiteX17" fmla="*/ 2538414 w 3230657"/>
                      <a:gd name="connsiteY17" fmla="*/ 4596662 h 4923162"/>
                      <a:gd name="connsiteX18" fmla="*/ 2302673 w 3230657"/>
                      <a:gd name="connsiteY18" fmla="*/ 4587140 h 4923162"/>
                      <a:gd name="connsiteX19" fmla="*/ 2193133 w 3230657"/>
                      <a:gd name="connsiteY19" fmla="*/ 4710964 h 4923162"/>
                      <a:gd name="connsiteX20" fmla="*/ 2055019 w 3230657"/>
                      <a:gd name="connsiteY20" fmla="*/ 4651433 h 4923162"/>
                      <a:gd name="connsiteX21" fmla="*/ 2145510 w 3230657"/>
                      <a:gd name="connsiteY21" fmla="*/ 4406166 h 4923162"/>
                      <a:gd name="connsiteX22" fmla="*/ 2028830 w 3230657"/>
                      <a:gd name="connsiteY22" fmla="*/ 4241859 h 4923162"/>
                      <a:gd name="connsiteX23" fmla="*/ 1526386 w 3230657"/>
                      <a:gd name="connsiteY23" fmla="*/ 3717985 h 4923162"/>
                      <a:gd name="connsiteX24" fmla="*/ 1092998 w 3230657"/>
                      <a:gd name="connsiteY24" fmla="*/ 3132198 h 4923162"/>
                      <a:gd name="connsiteX25" fmla="*/ 1057279 w 3230657"/>
                      <a:gd name="connsiteY25" fmla="*/ 2917885 h 4923162"/>
                      <a:gd name="connsiteX26" fmla="*/ 864398 w 3230657"/>
                      <a:gd name="connsiteY26" fmla="*/ 2503548 h 4923162"/>
                      <a:gd name="connsiteX27" fmla="*/ 707241 w 3230657"/>
                      <a:gd name="connsiteY27" fmla="*/ 1896330 h 4923162"/>
                      <a:gd name="connsiteX28" fmla="*/ 0 w 3230657"/>
                      <a:gd name="connsiteY28" fmla="*/ 519964 h 4923162"/>
                      <a:gd name="connsiteX29" fmla="*/ 461972 w 3230657"/>
                      <a:gd name="connsiteY29" fmla="*/ 405667 h 4923162"/>
                      <a:gd name="connsiteX0" fmla="*/ 1583 w 2770268"/>
                      <a:gd name="connsiteY0" fmla="*/ 405667 h 4923162"/>
                      <a:gd name="connsiteX1" fmla="*/ 1225545 w 2770268"/>
                      <a:gd name="connsiteY1" fmla="*/ 236598 h 4923162"/>
                      <a:gd name="connsiteX2" fmla="*/ 1301744 w 2770268"/>
                      <a:gd name="connsiteY2" fmla="*/ 448529 h 4923162"/>
                      <a:gd name="connsiteX3" fmla="*/ 1354132 w 2770268"/>
                      <a:gd name="connsiteY3" fmla="*/ 750948 h 4923162"/>
                      <a:gd name="connsiteX4" fmla="*/ 1208876 w 2770268"/>
                      <a:gd name="connsiteY4" fmla="*/ 1296255 h 4923162"/>
                      <a:gd name="connsiteX5" fmla="*/ 908836 w 2770268"/>
                      <a:gd name="connsiteY5" fmla="*/ 1446273 h 4923162"/>
                      <a:gd name="connsiteX6" fmla="*/ 954078 w 2770268"/>
                      <a:gd name="connsiteY6" fmla="*/ 2113023 h 4923162"/>
                      <a:gd name="connsiteX7" fmla="*/ 1011228 w 2770268"/>
                      <a:gd name="connsiteY7" fmla="*/ 2415441 h 4923162"/>
                      <a:gd name="connsiteX8" fmla="*/ 1125527 w 2770268"/>
                      <a:gd name="connsiteY8" fmla="*/ 2748817 h 4923162"/>
                      <a:gd name="connsiteX9" fmla="*/ 1442235 w 2770268"/>
                      <a:gd name="connsiteY9" fmla="*/ 3225066 h 4923162"/>
                      <a:gd name="connsiteX10" fmla="*/ 1689885 w 2770268"/>
                      <a:gd name="connsiteY10" fmla="*/ 3791804 h 4923162"/>
                      <a:gd name="connsiteX11" fmla="*/ 1823234 w 2770268"/>
                      <a:gd name="connsiteY11" fmla="*/ 4137084 h 4923162"/>
                      <a:gd name="connsiteX12" fmla="*/ 2068501 w 2770268"/>
                      <a:gd name="connsiteY12" fmla="*/ 4313296 h 4923162"/>
                      <a:gd name="connsiteX13" fmla="*/ 2494744 w 2770268"/>
                      <a:gd name="connsiteY13" fmla="*/ 4587141 h 4923162"/>
                      <a:gd name="connsiteX14" fmla="*/ 2718582 w 2770268"/>
                      <a:gd name="connsiteY14" fmla="*/ 4806214 h 4923162"/>
                      <a:gd name="connsiteX15" fmla="*/ 2611425 w 2770268"/>
                      <a:gd name="connsiteY15" fmla="*/ 4889559 h 4923162"/>
                      <a:gd name="connsiteX16" fmla="*/ 2309005 w 2770268"/>
                      <a:gd name="connsiteY16" fmla="*/ 4844314 h 4923162"/>
                      <a:gd name="connsiteX17" fmla="*/ 2078025 w 2770268"/>
                      <a:gd name="connsiteY17" fmla="*/ 4596662 h 4923162"/>
                      <a:gd name="connsiteX18" fmla="*/ 1842284 w 2770268"/>
                      <a:gd name="connsiteY18" fmla="*/ 4587140 h 4923162"/>
                      <a:gd name="connsiteX19" fmla="*/ 1732744 w 2770268"/>
                      <a:gd name="connsiteY19" fmla="*/ 4710964 h 4923162"/>
                      <a:gd name="connsiteX20" fmla="*/ 1594630 w 2770268"/>
                      <a:gd name="connsiteY20" fmla="*/ 4651433 h 4923162"/>
                      <a:gd name="connsiteX21" fmla="*/ 1685121 w 2770268"/>
                      <a:gd name="connsiteY21" fmla="*/ 4406166 h 4923162"/>
                      <a:gd name="connsiteX22" fmla="*/ 1568441 w 2770268"/>
                      <a:gd name="connsiteY22" fmla="*/ 4241859 h 4923162"/>
                      <a:gd name="connsiteX23" fmla="*/ 1065997 w 2770268"/>
                      <a:gd name="connsiteY23" fmla="*/ 3717985 h 4923162"/>
                      <a:gd name="connsiteX24" fmla="*/ 632609 w 2770268"/>
                      <a:gd name="connsiteY24" fmla="*/ 3132198 h 4923162"/>
                      <a:gd name="connsiteX25" fmla="*/ 596890 w 2770268"/>
                      <a:gd name="connsiteY25" fmla="*/ 2917885 h 4923162"/>
                      <a:gd name="connsiteX26" fmla="*/ 404009 w 2770268"/>
                      <a:gd name="connsiteY26" fmla="*/ 2503548 h 4923162"/>
                      <a:gd name="connsiteX27" fmla="*/ 246852 w 2770268"/>
                      <a:gd name="connsiteY27" fmla="*/ 1896330 h 4923162"/>
                      <a:gd name="connsiteX28" fmla="*/ 23005 w 2770268"/>
                      <a:gd name="connsiteY28" fmla="*/ 812857 h 4923162"/>
                      <a:gd name="connsiteX29" fmla="*/ 1583 w 2770268"/>
                      <a:gd name="connsiteY29" fmla="*/ 405667 h 4923162"/>
                      <a:gd name="connsiteX0" fmla="*/ 121453 w 2890138"/>
                      <a:gd name="connsiteY0" fmla="*/ 405667 h 4923162"/>
                      <a:gd name="connsiteX1" fmla="*/ 1345415 w 2890138"/>
                      <a:gd name="connsiteY1" fmla="*/ 236598 h 4923162"/>
                      <a:gd name="connsiteX2" fmla="*/ 1421614 w 2890138"/>
                      <a:gd name="connsiteY2" fmla="*/ 448529 h 4923162"/>
                      <a:gd name="connsiteX3" fmla="*/ 1474002 w 2890138"/>
                      <a:gd name="connsiteY3" fmla="*/ 750948 h 4923162"/>
                      <a:gd name="connsiteX4" fmla="*/ 1328746 w 2890138"/>
                      <a:gd name="connsiteY4" fmla="*/ 1296255 h 4923162"/>
                      <a:gd name="connsiteX5" fmla="*/ 1028706 w 2890138"/>
                      <a:gd name="connsiteY5" fmla="*/ 1446273 h 4923162"/>
                      <a:gd name="connsiteX6" fmla="*/ 1073948 w 2890138"/>
                      <a:gd name="connsiteY6" fmla="*/ 2113023 h 4923162"/>
                      <a:gd name="connsiteX7" fmla="*/ 1131098 w 2890138"/>
                      <a:gd name="connsiteY7" fmla="*/ 2415441 h 4923162"/>
                      <a:gd name="connsiteX8" fmla="*/ 1245397 w 2890138"/>
                      <a:gd name="connsiteY8" fmla="*/ 2748817 h 4923162"/>
                      <a:gd name="connsiteX9" fmla="*/ 1562105 w 2890138"/>
                      <a:gd name="connsiteY9" fmla="*/ 3225066 h 4923162"/>
                      <a:gd name="connsiteX10" fmla="*/ 1809755 w 2890138"/>
                      <a:gd name="connsiteY10" fmla="*/ 3791804 h 4923162"/>
                      <a:gd name="connsiteX11" fmla="*/ 1943104 w 2890138"/>
                      <a:gd name="connsiteY11" fmla="*/ 4137084 h 4923162"/>
                      <a:gd name="connsiteX12" fmla="*/ 2188371 w 2890138"/>
                      <a:gd name="connsiteY12" fmla="*/ 4313296 h 4923162"/>
                      <a:gd name="connsiteX13" fmla="*/ 2614614 w 2890138"/>
                      <a:gd name="connsiteY13" fmla="*/ 4587141 h 4923162"/>
                      <a:gd name="connsiteX14" fmla="*/ 2838452 w 2890138"/>
                      <a:gd name="connsiteY14" fmla="*/ 4806214 h 4923162"/>
                      <a:gd name="connsiteX15" fmla="*/ 2731295 w 2890138"/>
                      <a:gd name="connsiteY15" fmla="*/ 4889559 h 4923162"/>
                      <a:gd name="connsiteX16" fmla="*/ 2428875 w 2890138"/>
                      <a:gd name="connsiteY16" fmla="*/ 4844314 h 4923162"/>
                      <a:gd name="connsiteX17" fmla="*/ 2197895 w 2890138"/>
                      <a:gd name="connsiteY17" fmla="*/ 4596662 h 4923162"/>
                      <a:gd name="connsiteX18" fmla="*/ 1962154 w 2890138"/>
                      <a:gd name="connsiteY18" fmla="*/ 4587140 h 4923162"/>
                      <a:gd name="connsiteX19" fmla="*/ 1852614 w 2890138"/>
                      <a:gd name="connsiteY19" fmla="*/ 4710964 h 4923162"/>
                      <a:gd name="connsiteX20" fmla="*/ 1714500 w 2890138"/>
                      <a:gd name="connsiteY20" fmla="*/ 4651433 h 4923162"/>
                      <a:gd name="connsiteX21" fmla="*/ 1804991 w 2890138"/>
                      <a:gd name="connsiteY21" fmla="*/ 4406166 h 4923162"/>
                      <a:gd name="connsiteX22" fmla="*/ 1688311 w 2890138"/>
                      <a:gd name="connsiteY22" fmla="*/ 4241859 h 4923162"/>
                      <a:gd name="connsiteX23" fmla="*/ 1185867 w 2890138"/>
                      <a:gd name="connsiteY23" fmla="*/ 3717985 h 4923162"/>
                      <a:gd name="connsiteX24" fmla="*/ 752479 w 2890138"/>
                      <a:gd name="connsiteY24" fmla="*/ 3132198 h 4923162"/>
                      <a:gd name="connsiteX25" fmla="*/ 716760 w 2890138"/>
                      <a:gd name="connsiteY25" fmla="*/ 2917885 h 4923162"/>
                      <a:gd name="connsiteX26" fmla="*/ 523879 w 2890138"/>
                      <a:gd name="connsiteY26" fmla="*/ 2503548 h 4923162"/>
                      <a:gd name="connsiteX27" fmla="*/ 366722 w 2890138"/>
                      <a:gd name="connsiteY27" fmla="*/ 1896330 h 4923162"/>
                      <a:gd name="connsiteX28" fmla="*/ 0 w 2890138"/>
                      <a:gd name="connsiteY28" fmla="*/ 465195 h 4923162"/>
                      <a:gd name="connsiteX29" fmla="*/ 121453 w 2890138"/>
                      <a:gd name="connsiteY29" fmla="*/ 405667 h 4923162"/>
                      <a:gd name="connsiteX0" fmla="*/ 121453 w 2890138"/>
                      <a:gd name="connsiteY0" fmla="*/ 405667 h 4923162"/>
                      <a:gd name="connsiteX1" fmla="*/ 1345415 w 2890138"/>
                      <a:gd name="connsiteY1" fmla="*/ 236598 h 4923162"/>
                      <a:gd name="connsiteX2" fmla="*/ 1421614 w 2890138"/>
                      <a:gd name="connsiteY2" fmla="*/ 448529 h 4923162"/>
                      <a:gd name="connsiteX3" fmla="*/ 1474002 w 2890138"/>
                      <a:gd name="connsiteY3" fmla="*/ 750948 h 4923162"/>
                      <a:gd name="connsiteX4" fmla="*/ 1328746 w 2890138"/>
                      <a:gd name="connsiteY4" fmla="*/ 1296255 h 4923162"/>
                      <a:gd name="connsiteX5" fmla="*/ 1028706 w 2890138"/>
                      <a:gd name="connsiteY5" fmla="*/ 1446273 h 4923162"/>
                      <a:gd name="connsiteX6" fmla="*/ 1073948 w 2890138"/>
                      <a:gd name="connsiteY6" fmla="*/ 2113023 h 4923162"/>
                      <a:gd name="connsiteX7" fmla="*/ 1131098 w 2890138"/>
                      <a:gd name="connsiteY7" fmla="*/ 2415441 h 4923162"/>
                      <a:gd name="connsiteX8" fmla="*/ 1245397 w 2890138"/>
                      <a:gd name="connsiteY8" fmla="*/ 2748817 h 4923162"/>
                      <a:gd name="connsiteX9" fmla="*/ 1562105 w 2890138"/>
                      <a:gd name="connsiteY9" fmla="*/ 3225066 h 4923162"/>
                      <a:gd name="connsiteX10" fmla="*/ 1809755 w 2890138"/>
                      <a:gd name="connsiteY10" fmla="*/ 3791804 h 4923162"/>
                      <a:gd name="connsiteX11" fmla="*/ 1943104 w 2890138"/>
                      <a:gd name="connsiteY11" fmla="*/ 4137084 h 4923162"/>
                      <a:gd name="connsiteX12" fmla="*/ 2188371 w 2890138"/>
                      <a:gd name="connsiteY12" fmla="*/ 4313296 h 4923162"/>
                      <a:gd name="connsiteX13" fmla="*/ 2614614 w 2890138"/>
                      <a:gd name="connsiteY13" fmla="*/ 4587141 h 4923162"/>
                      <a:gd name="connsiteX14" fmla="*/ 2838452 w 2890138"/>
                      <a:gd name="connsiteY14" fmla="*/ 4806214 h 4923162"/>
                      <a:gd name="connsiteX15" fmla="*/ 2731295 w 2890138"/>
                      <a:gd name="connsiteY15" fmla="*/ 4889559 h 4923162"/>
                      <a:gd name="connsiteX16" fmla="*/ 2428875 w 2890138"/>
                      <a:gd name="connsiteY16" fmla="*/ 4844314 h 4923162"/>
                      <a:gd name="connsiteX17" fmla="*/ 2197895 w 2890138"/>
                      <a:gd name="connsiteY17" fmla="*/ 4596662 h 4923162"/>
                      <a:gd name="connsiteX18" fmla="*/ 1962154 w 2890138"/>
                      <a:gd name="connsiteY18" fmla="*/ 4587140 h 4923162"/>
                      <a:gd name="connsiteX19" fmla="*/ 1852614 w 2890138"/>
                      <a:gd name="connsiteY19" fmla="*/ 4710964 h 4923162"/>
                      <a:gd name="connsiteX20" fmla="*/ 1714500 w 2890138"/>
                      <a:gd name="connsiteY20" fmla="*/ 4651433 h 4923162"/>
                      <a:gd name="connsiteX21" fmla="*/ 1804991 w 2890138"/>
                      <a:gd name="connsiteY21" fmla="*/ 4406166 h 4923162"/>
                      <a:gd name="connsiteX22" fmla="*/ 1688311 w 2890138"/>
                      <a:gd name="connsiteY22" fmla="*/ 4241859 h 4923162"/>
                      <a:gd name="connsiteX23" fmla="*/ 1185867 w 2890138"/>
                      <a:gd name="connsiteY23" fmla="*/ 3717985 h 4923162"/>
                      <a:gd name="connsiteX24" fmla="*/ 752479 w 2890138"/>
                      <a:gd name="connsiteY24" fmla="*/ 3132198 h 4923162"/>
                      <a:gd name="connsiteX25" fmla="*/ 716760 w 2890138"/>
                      <a:gd name="connsiteY25" fmla="*/ 2917885 h 4923162"/>
                      <a:gd name="connsiteX26" fmla="*/ 523879 w 2890138"/>
                      <a:gd name="connsiteY26" fmla="*/ 2503548 h 4923162"/>
                      <a:gd name="connsiteX27" fmla="*/ 366722 w 2890138"/>
                      <a:gd name="connsiteY27" fmla="*/ 1896330 h 4923162"/>
                      <a:gd name="connsiteX28" fmla="*/ 0 w 2890138"/>
                      <a:gd name="connsiteY28" fmla="*/ 465195 h 4923162"/>
                      <a:gd name="connsiteX29" fmla="*/ 121453 w 2890138"/>
                      <a:gd name="connsiteY29" fmla="*/ 405667 h 4923162"/>
                      <a:gd name="connsiteX0" fmla="*/ 121453 w 2890138"/>
                      <a:gd name="connsiteY0" fmla="*/ 405667 h 4923162"/>
                      <a:gd name="connsiteX1" fmla="*/ 1345415 w 2890138"/>
                      <a:gd name="connsiteY1" fmla="*/ 236598 h 4923162"/>
                      <a:gd name="connsiteX2" fmla="*/ 1421614 w 2890138"/>
                      <a:gd name="connsiteY2" fmla="*/ 448529 h 4923162"/>
                      <a:gd name="connsiteX3" fmla="*/ 1474002 w 2890138"/>
                      <a:gd name="connsiteY3" fmla="*/ 750948 h 4923162"/>
                      <a:gd name="connsiteX4" fmla="*/ 1328746 w 2890138"/>
                      <a:gd name="connsiteY4" fmla="*/ 1296255 h 4923162"/>
                      <a:gd name="connsiteX5" fmla="*/ 1028706 w 2890138"/>
                      <a:gd name="connsiteY5" fmla="*/ 1446273 h 4923162"/>
                      <a:gd name="connsiteX6" fmla="*/ 1073948 w 2890138"/>
                      <a:gd name="connsiteY6" fmla="*/ 2113023 h 4923162"/>
                      <a:gd name="connsiteX7" fmla="*/ 1131098 w 2890138"/>
                      <a:gd name="connsiteY7" fmla="*/ 2415441 h 4923162"/>
                      <a:gd name="connsiteX8" fmla="*/ 1245397 w 2890138"/>
                      <a:gd name="connsiteY8" fmla="*/ 2748817 h 4923162"/>
                      <a:gd name="connsiteX9" fmla="*/ 1562105 w 2890138"/>
                      <a:gd name="connsiteY9" fmla="*/ 3225066 h 4923162"/>
                      <a:gd name="connsiteX10" fmla="*/ 1809755 w 2890138"/>
                      <a:gd name="connsiteY10" fmla="*/ 3791804 h 4923162"/>
                      <a:gd name="connsiteX11" fmla="*/ 1943104 w 2890138"/>
                      <a:gd name="connsiteY11" fmla="*/ 4137084 h 4923162"/>
                      <a:gd name="connsiteX12" fmla="*/ 2188371 w 2890138"/>
                      <a:gd name="connsiteY12" fmla="*/ 4313296 h 4923162"/>
                      <a:gd name="connsiteX13" fmla="*/ 2614614 w 2890138"/>
                      <a:gd name="connsiteY13" fmla="*/ 4587141 h 4923162"/>
                      <a:gd name="connsiteX14" fmla="*/ 2838452 w 2890138"/>
                      <a:gd name="connsiteY14" fmla="*/ 4806214 h 4923162"/>
                      <a:gd name="connsiteX15" fmla="*/ 2731295 w 2890138"/>
                      <a:gd name="connsiteY15" fmla="*/ 4889559 h 4923162"/>
                      <a:gd name="connsiteX16" fmla="*/ 2428875 w 2890138"/>
                      <a:gd name="connsiteY16" fmla="*/ 4844314 h 4923162"/>
                      <a:gd name="connsiteX17" fmla="*/ 2197895 w 2890138"/>
                      <a:gd name="connsiteY17" fmla="*/ 4596662 h 4923162"/>
                      <a:gd name="connsiteX18" fmla="*/ 1962154 w 2890138"/>
                      <a:gd name="connsiteY18" fmla="*/ 4587140 h 4923162"/>
                      <a:gd name="connsiteX19" fmla="*/ 1852614 w 2890138"/>
                      <a:gd name="connsiteY19" fmla="*/ 4710964 h 4923162"/>
                      <a:gd name="connsiteX20" fmla="*/ 1714500 w 2890138"/>
                      <a:gd name="connsiteY20" fmla="*/ 4651433 h 4923162"/>
                      <a:gd name="connsiteX21" fmla="*/ 1804991 w 2890138"/>
                      <a:gd name="connsiteY21" fmla="*/ 4406166 h 4923162"/>
                      <a:gd name="connsiteX22" fmla="*/ 1688311 w 2890138"/>
                      <a:gd name="connsiteY22" fmla="*/ 4241859 h 4923162"/>
                      <a:gd name="connsiteX23" fmla="*/ 1185867 w 2890138"/>
                      <a:gd name="connsiteY23" fmla="*/ 3717985 h 4923162"/>
                      <a:gd name="connsiteX24" fmla="*/ 752479 w 2890138"/>
                      <a:gd name="connsiteY24" fmla="*/ 3132198 h 4923162"/>
                      <a:gd name="connsiteX25" fmla="*/ 716760 w 2890138"/>
                      <a:gd name="connsiteY25" fmla="*/ 2917885 h 4923162"/>
                      <a:gd name="connsiteX26" fmla="*/ 523879 w 2890138"/>
                      <a:gd name="connsiteY26" fmla="*/ 2503548 h 4923162"/>
                      <a:gd name="connsiteX27" fmla="*/ 366722 w 2890138"/>
                      <a:gd name="connsiteY27" fmla="*/ 1896330 h 4923162"/>
                      <a:gd name="connsiteX28" fmla="*/ 152399 w 2890138"/>
                      <a:gd name="connsiteY28" fmla="*/ 1048601 h 4923162"/>
                      <a:gd name="connsiteX29" fmla="*/ 0 w 2890138"/>
                      <a:gd name="connsiteY29" fmla="*/ 465195 h 4923162"/>
                      <a:gd name="connsiteX30" fmla="*/ 121453 w 2890138"/>
                      <a:gd name="connsiteY30" fmla="*/ 405667 h 4923162"/>
                      <a:gd name="connsiteX0" fmla="*/ 628661 w 3397346"/>
                      <a:gd name="connsiteY0" fmla="*/ 405667 h 4923162"/>
                      <a:gd name="connsiteX1" fmla="*/ 1852623 w 3397346"/>
                      <a:gd name="connsiteY1" fmla="*/ 236598 h 4923162"/>
                      <a:gd name="connsiteX2" fmla="*/ 1928822 w 3397346"/>
                      <a:gd name="connsiteY2" fmla="*/ 448529 h 4923162"/>
                      <a:gd name="connsiteX3" fmla="*/ 1981210 w 3397346"/>
                      <a:gd name="connsiteY3" fmla="*/ 750948 h 4923162"/>
                      <a:gd name="connsiteX4" fmla="*/ 1835954 w 3397346"/>
                      <a:gd name="connsiteY4" fmla="*/ 1296255 h 4923162"/>
                      <a:gd name="connsiteX5" fmla="*/ 1535914 w 3397346"/>
                      <a:gd name="connsiteY5" fmla="*/ 1446273 h 4923162"/>
                      <a:gd name="connsiteX6" fmla="*/ 1581156 w 3397346"/>
                      <a:gd name="connsiteY6" fmla="*/ 2113023 h 4923162"/>
                      <a:gd name="connsiteX7" fmla="*/ 1638306 w 3397346"/>
                      <a:gd name="connsiteY7" fmla="*/ 2415441 h 4923162"/>
                      <a:gd name="connsiteX8" fmla="*/ 1752605 w 3397346"/>
                      <a:gd name="connsiteY8" fmla="*/ 2748817 h 4923162"/>
                      <a:gd name="connsiteX9" fmla="*/ 2069313 w 3397346"/>
                      <a:gd name="connsiteY9" fmla="*/ 3225066 h 4923162"/>
                      <a:gd name="connsiteX10" fmla="*/ 2316963 w 3397346"/>
                      <a:gd name="connsiteY10" fmla="*/ 3791804 h 4923162"/>
                      <a:gd name="connsiteX11" fmla="*/ 2450312 w 3397346"/>
                      <a:gd name="connsiteY11" fmla="*/ 4137084 h 4923162"/>
                      <a:gd name="connsiteX12" fmla="*/ 2695579 w 3397346"/>
                      <a:gd name="connsiteY12" fmla="*/ 4313296 h 4923162"/>
                      <a:gd name="connsiteX13" fmla="*/ 3121822 w 3397346"/>
                      <a:gd name="connsiteY13" fmla="*/ 4587141 h 4923162"/>
                      <a:gd name="connsiteX14" fmla="*/ 3345660 w 3397346"/>
                      <a:gd name="connsiteY14" fmla="*/ 4806214 h 4923162"/>
                      <a:gd name="connsiteX15" fmla="*/ 3238503 w 3397346"/>
                      <a:gd name="connsiteY15" fmla="*/ 4889559 h 4923162"/>
                      <a:gd name="connsiteX16" fmla="*/ 2936083 w 3397346"/>
                      <a:gd name="connsiteY16" fmla="*/ 4844314 h 4923162"/>
                      <a:gd name="connsiteX17" fmla="*/ 2705103 w 3397346"/>
                      <a:gd name="connsiteY17" fmla="*/ 4596662 h 4923162"/>
                      <a:gd name="connsiteX18" fmla="*/ 2469362 w 3397346"/>
                      <a:gd name="connsiteY18" fmla="*/ 4587140 h 4923162"/>
                      <a:gd name="connsiteX19" fmla="*/ 2359822 w 3397346"/>
                      <a:gd name="connsiteY19" fmla="*/ 4710964 h 4923162"/>
                      <a:gd name="connsiteX20" fmla="*/ 2221708 w 3397346"/>
                      <a:gd name="connsiteY20" fmla="*/ 4651433 h 4923162"/>
                      <a:gd name="connsiteX21" fmla="*/ 2312199 w 3397346"/>
                      <a:gd name="connsiteY21" fmla="*/ 4406166 h 4923162"/>
                      <a:gd name="connsiteX22" fmla="*/ 2195519 w 3397346"/>
                      <a:gd name="connsiteY22" fmla="*/ 4241859 h 4923162"/>
                      <a:gd name="connsiteX23" fmla="*/ 1693075 w 3397346"/>
                      <a:gd name="connsiteY23" fmla="*/ 3717985 h 4923162"/>
                      <a:gd name="connsiteX24" fmla="*/ 1259687 w 3397346"/>
                      <a:gd name="connsiteY24" fmla="*/ 3132198 h 4923162"/>
                      <a:gd name="connsiteX25" fmla="*/ 1223968 w 3397346"/>
                      <a:gd name="connsiteY25" fmla="*/ 2917885 h 4923162"/>
                      <a:gd name="connsiteX26" fmla="*/ 1031087 w 3397346"/>
                      <a:gd name="connsiteY26" fmla="*/ 2503548 h 4923162"/>
                      <a:gd name="connsiteX27" fmla="*/ 873930 w 3397346"/>
                      <a:gd name="connsiteY27" fmla="*/ 1896330 h 4923162"/>
                      <a:gd name="connsiteX28" fmla="*/ 0 w 3397346"/>
                      <a:gd name="connsiteY28" fmla="*/ 550920 h 4923162"/>
                      <a:gd name="connsiteX29" fmla="*/ 507208 w 3397346"/>
                      <a:gd name="connsiteY29" fmla="*/ 465195 h 4923162"/>
                      <a:gd name="connsiteX30" fmla="*/ 628661 w 3397346"/>
                      <a:gd name="connsiteY30" fmla="*/ 405667 h 4923162"/>
                      <a:gd name="connsiteX0" fmla="*/ 628661 w 3397346"/>
                      <a:gd name="connsiteY0" fmla="*/ 405667 h 4923162"/>
                      <a:gd name="connsiteX1" fmla="*/ 1852623 w 3397346"/>
                      <a:gd name="connsiteY1" fmla="*/ 236598 h 4923162"/>
                      <a:gd name="connsiteX2" fmla="*/ 1928822 w 3397346"/>
                      <a:gd name="connsiteY2" fmla="*/ 448529 h 4923162"/>
                      <a:gd name="connsiteX3" fmla="*/ 1981210 w 3397346"/>
                      <a:gd name="connsiteY3" fmla="*/ 750948 h 4923162"/>
                      <a:gd name="connsiteX4" fmla="*/ 1835954 w 3397346"/>
                      <a:gd name="connsiteY4" fmla="*/ 1296255 h 4923162"/>
                      <a:gd name="connsiteX5" fmla="*/ 1535914 w 3397346"/>
                      <a:gd name="connsiteY5" fmla="*/ 1446273 h 4923162"/>
                      <a:gd name="connsiteX6" fmla="*/ 1581156 w 3397346"/>
                      <a:gd name="connsiteY6" fmla="*/ 2113023 h 4923162"/>
                      <a:gd name="connsiteX7" fmla="*/ 1638306 w 3397346"/>
                      <a:gd name="connsiteY7" fmla="*/ 2415441 h 4923162"/>
                      <a:gd name="connsiteX8" fmla="*/ 1752605 w 3397346"/>
                      <a:gd name="connsiteY8" fmla="*/ 2748817 h 4923162"/>
                      <a:gd name="connsiteX9" fmla="*/ 2069313 w 3397346"/>
                      <a:gd name="connsiteY9" fmla="*/ 3225066 h 4923162"/>
                      <a:gd name="connsiteX10" fmla="*/ 2316963 w 3397346"/>
                      <a:gd name="connsiteY10" fmla="*/ 3791804 h 4923162"/>
                      <a:gd name="connsiteX11" fmla="*/ 2450312 w 3397346"/>
                      <a:gd name="connsiteY11" fmla="*/ 4137084 h 4923162"/>
                      <a:gd name="connsiteX12" fmla="*/ 2695579 w 3397346"/>
                      <a:gd name="connsiteY12" fmla="*/ 4313296 h 4923162"/>
                      <a:gd name="connsiteX13" fmla="*/ 3121822 w 3397346"/>
                      <a:gd name="connsiteY13" fmla="*/ 4587141 h 4923162"/>
                      <a:gd name="connsiteX14" fmla="*/ 3345660 w 3397346"/>
                      <a:gd name="connsiteY14" fmla="*/ 4806214 h 4923162"/>
                      <a:gd name="connsiteX15" fmla="*/ 3238503 w 3397346"/>
                      <a:gd name="connsiteY15" fmla="*/ 4889559 h 4923162"/>
                      <a:gd name="connsiteX16" fmla="*/ 2936083 w 3397346"/>
                      <a:gd name="connsiteY16" fmla="*/ 4844314 h 4923162"/>
                      <a:gd name="connsiteX17" fmla="*/ 2705103 w 3397346"/>
                      <a:gd name="connsiteY17" fmla="*/ 4596662 h 4923162"/>
                      <a:gd name="connsiteX18" fmla="*/ 2469362 w 3397346"/>
                      <a:gd name="connsiteY18" fmla="*/ 4587140 h 4923162"/>
                      <a:gd name="connsiteX19" fmla="*/ 2359822 w 3397346"/>
                      <a:gd name="connsiteY19" fmla="*/ 4710964 h 4923162"/>
                      <a:gd name="connsiteX20" fmla="*/ 2221708 w 3397346"/>
                      <a:gd name="connsiteY20" fmla="*/ 4651433 h 4923162"/>
                      <a:gd name="connsiteX21" fmla="*/ 2312199 w 3397346"/>
                      <a:gd name="connsiteY21" fmla="*/ 4406166 h 4923162"/>
                      <a:gd name="connsiteX22" fmla="*/ 2195519 w 3397346"/>
                      <a:gd name="connsiteY22" fmla="*/ 4241859 h 4923162"/>
                      <a:gd name="connsiteX23" fmla="*/ 1693075 w 3397346"/>
                      <a:gd name="connsiteY23" fmla="*/ 3717985 h 4923162"/>
                      <a:gd name="connsiteX24" fmla="*/ 1259687 w 3397346"/>
                      <a:gd name="connsiteY24" fmla="*/ 3132198 h 4923162"/>
                      <a:gd name="connsiteX25" fmla="*/ 1223968 w 3397346"/>
                      <a:gd name="connsiteY25" fmla="*/ 2917885 h 4923162"/>
                      <a:gd name="connsiteX26" fmla="*/ 1031087 w 3397346"/>
                      <a:gd name="connsiteY26" fmla="*/ 2503548 h 4923162"/>
                      <a:gd name="connsiteX27" fmla="*/ 873930 w 3397346"/>
                      <a:gd name="connsiteY27" fmla="*/ 1896330 h 4923162"/>
                      <a:gd name="connsiteX28" fmla="*/ 0 w 3397346"/>
                      <a:gd name="connsiteY28" fmla="*/ 550920 h 4923162"/>
                      <a:gd name="connsiteX29" fmla="*/ 507208 w 3397346"/>
                      <a:gd name="connsiteY29" fmla="*/ 465195 h 4923162"/>
                      <a:gd name="connsiteX30" fmla="*/ 628661 w 3397346"/>
                      <a:gd name="connsiteY30" fmla="*/ 405667 h 4923162"/>
                      <a:gd name="connsiteX0" fmla="*/ 628661 w 3397346"/>
                      <a:gd name="connsiteY0" fmla="*/ 405667 h 4923162"/>
                      <a:gd name="connsiteX1" fmla="*/ 1852623 w 3397346"/>
                      <a:gd name="connsiteY1" fmla="*/ 236598 h 4923162"/>
                      <a:gd name="connsiteX2" fmla="*/ 1928822 w 3397346"/>
                      <a:gd name="connsiteY2" fmla="*/ 448529 h 4923162"/>
                      <a:gd name="connsiteX3" fmla="*/ 1981210 w 3397346"/>
                      <a:gd name="connsiteY3" fmla="*/ 750948 h 4923162"/>
                      <a:gd name="connsiteX4" fmla="*/ 1835954 w 3397346"/>
                      <a:gd name="connsiteY4" fmla="*/ 1296255 h 4923162"/>
                      <a:gd name="connsiteX5" fmla="*/ 1535914 w 3397346"/>
                      <a:gd name="connsiteY5" fmla="*/ 1446273 h 4923162"/>
                      <a:gd name="connsiteX6" fmla="*/ 1581156 w 3397346"/>
                      <a:gd name="connsiteY6" fmla="*/ 2113023 h 4923162"/>
                      <a:gd name="connsiteX7" fmla="*/ 1638306 w 3397346"/>
                      <a:gd name="connsiteY7" fmla="*/ 2415441 h 4923162"/>
                      <a:gd name="connsiteX8" fmla="*/ 1752605 w 3397346"/>
                      <a:gd name="connsiteY8" fmla="*/ 2748817 h 4923162"/>
                      <a:gd name="connsiteX9" fmla="*/ 2069313 w 3397346"/>
                      <a:gd name="connsiteY9" fmla="*/ 3225066 h 4923162"/>
                      <a:gd name="connsiteX10" fmla="*/ 2316963 w 3397346"/>
                      <a:gd name="connsiteY10" fmla="*/ 3791804 h 4923162"/>
                      <a:gd name="connsiteX11" fmla="*/ 2450312 w 3397346"/>
                      <a:gd name="connsiteY11" fmla="*/ 4137084 h 4923162"/>
                      <a:gd name="connsiteX12" fmla="*/ 2695579 w 3397346"/>
                      <a:gd name="connsiteY12" fmla="*/ 4313296 h 4923162"/>
                      <a:gd name="connsiteX13" fmla="*/ 3121822 w 3397346"/>
                      <a:gd name="connsiteY13" fmla="*/ 4587141 h 4923162"/>
                      <a:gd name="connsiteX14" fmla="*/ 3345660 w 3397346"/>
                      <a:gd name="connsiteY14" fmla="*/ 4806214 h 4923162"/>
                      <a:gd name="connsiteX15" fmla="*/ 3238503 w 3397346"/>
                      <a:gd name="connsiteY15" fmla="*/ 4889559 h 4923162"/>
                      <a:gd name="connsiteX16" fmla="*/ 2936083 w 3397346"/>
                      <a:gd name="connsiteY16" fmla="*/ 4844314 h 4923162"/>
                      <a:gd name="connsiteX17" fmla="*/ 2705103 w 3397346"/>
                      <a:gd name="connsiteY17" fmla="*/ 4596662 h 4923162"/>
                      <a:gd name="connsiteX18" fmla="*/ 2469362 w 3397346"/>
                      <a:gd name="connsiteY18" fmla="*/ 4587140 h 4923162"/>
                      <a:gd name="connsiteX19" fmla="*/ 2359822 w 3397346"/>
                      <a:gd name="connsiteY19" fmla="*/ 4710964 h 4923162"/>
                      <a:gd name="connsiteX20" fmla="*/ 2221708 w 3397346"/>
                      <a:gd name="connsiteY20" fmla="*/ 4651433 h 4923162"/>
                      <a:gd name="connsiteX21" fmla="*/ 2312199 w 3397346"/>
                      <a:gd name="connsiteY21" fmla="*/ 4406166 h 4923162"/>
                      <a:gd name="connsiteX22" fmla="*/ 2195519 w 3397346"/>
                      <a:gd name="connsiteY22" fmla="*/ 4241859 h 4923162"/>
                      <a:gd name="connsiteX23" fmla="*/ 1693075 w 3397346"/>
                      <a:gd name="connsiteY23" fmla="*/ 3717985 h 4923162"/>
                      <a:gd name="connsiteX24" fmla="*/ 1259687 w 3397346"/>
                      <a:gd name="connsiteY24" fmla="*/ 3132198 h 4923162"/>
                      <a:gd name="connsiteX25" fmla="*/ 1223968 w 3397346"/>
                      <a:gd name="connsiteY25" fmla="*/ 2917885 h 4923162"/>
                      <a:gd name="connsiteX26" fmla="*/ 1031087 w 3397346"/>
                      <a:gd name="connsiteY26" fmla="*/ 2503548 h 4923162"/>
                      <a:gd name="connsiteX27" fmla="*/ 873930 w 3397346"/>
                      <a:gd name="connsiteY27" fmla="*/ 1896330 h 4923162"/>
                      <a:gd name="connsiteX28" fmla="*/ 0 w 3397346"/>
                      <a:gd name="connsiteY28" fmla="*/ 550920 h 4923162"/>
                      <a:gd name="connsiteX29" fmla="*/ 507208 w 3397346"/>
                      <a:gd name="connsiteY29" fmla="*/ 465195 h 4923162"/>
                      <a:gd name="connsiteX30" fmla="*/ 628661 w 3397346"/>
                      <a:gd name="connsiteY30" fmla="*/ 405667 h 4923162"/>
                      <a:gd name="connsiteX0" fmla="*/ 628661 w 3397346"/>
                      <a:gd name="connsiteY0" fmla="*/ 405667 h 4923162"/>
                      <a:gd name="connsiteX1" fmla="*/ 1852623 w 3397346"/>
                      <a:gd name="connsiteY1" fmla="*/ 236598 h 4923162"/>
                      <a:gd name="connsiteX2" fmla="*/ 1928822 w 3397346"/>
                      <a:gd name="connsiteY2" fmla="*/ 448529 h 4923162"/>
                      <a:gd name="connsiteX3" fmla="*/ 1981210 w 3397346"/>
                      <a:gd name="connsiteY3" fmla="*/ 750948 h 4923162"/>
                      <a:gd name="connsiteX4" fmla="*/ 1835954 w 3397346"/>
                      <a:gd name="connsiteY4" fmla="*/ 1296255 h 4923162"/>
                      <a:gd name="connsiteX5" fmla="*/ 1535914 w 3397346"/>
                      <a:gd name="connsiteY5" fmla="*/ 1446273 h 4923162"/>
                      <a:gd name="connsiteX6" fmla="*/ 1581156 w 3397346"/>
                      <a:gd name="connsiteY6" fmla="*/ 2113023 h 4923162"/>
                      <a:gd name="connsiteX7" fmla="*/ 1638306 w 3397346"/>
                      <a:gd name="connsiteY7" fmla="*/ 2415441 h 4923162"/>
                      <a:gd name="connsiteX8" fmla="*/ 1752605 w 3397346"/>
                      <a:gd name="connsiteY8" fmla="*/ 2748817 h 4923162"/>
                      <a:gd name="connsiteX9" fmla="*/ 2069313 w 3397346"/>
                      <a:gd name="connsiteY9" fmla="*/ 3225066 h 4923162"/>
                      <a:gd name="connsiteX10" fmla="*/ 2316963 w 3397346"/>
                      <a:gd name="connsiteY10" fmla="*/ 3791804 h 4923162"/>
                      <a:gd name="connsiteX11" fmla="*/ 2450312 w 3397346"/>
                      <a:gd name="connsiteY11" fmla="*/ 4137084 h 4923162"/>
                      <a:gd name="connsiteX12" fmla="*/ 2695579 w 3397346"/>
                      <a:gd name="connsiteY12" fmla="*/ 4313296 h 4923162"/>
                      <a:gd name="connsiteX13" fmla="*/ 3121822 w 3397346"/>
                      <a:gd name="connsiteY13" fmla="*/ 4587141 h 4923162"/>
                      <a:gd name="connsiteX14" fmla="*/ 3345660 w 3397346"/>
                      <a:gd name="connsiteY14" fmla="*/ 4806214 h 4923162"/>
                      <a:gd name="connsiteX15" fmla="*/ 3238503 w 3397346"/>
                      <a:gd name="connsiteY15" fmla="*/ 4889559 h 4923162"/>
                      <a:gd name="connsiteX16" fmla="*/ 2936083 w 3397346"/>
                      <a:gd name="connsiteY16" fmla="*/ 4844314 h 4923162"/>
                      <a:gd name="connsiteX17" fmla="*/ 2705103 w 3397346"/>
                      <a:gd name="connsiteY17" fmla="*/ 4596662 h 4923162"/>
                      <a:gd name="connsiteX18" fmla="*/ 2469362 w 3397346"/>
                      <a:gd name="connsiteY18" fmla="*/ 4587140 h 4923162"/>
                      <a:gd name="connsiteX19" fmla="*/ 2359822 w 3397346"/>
                      <a:gd name="connsiteY19" fmla="*/ 4710964 h 4923162"/>
                      <a:gd name="connsiteX20" fmla="*/ 2221708 w 3397346"/>
                      <a:gd name="connsiteY20" fmla="*/ 4651433 h 4923162"/>
                      <a:gd name="connsiteX21" fmla="*/ 2312199 w 3397346"/>
                      <a:gd name="connsiteY21" fmla="*/ 4406166 h 4923162"/>
                      <a:gd name="connsiteX22" fmla="*/ 2195519 w 3397346"/>
                      <a:gd name="connsiteY22" fmla="*/ 4241859 h 4923162"/>
                      <a:gd name="connsiteX23" fmla="*/ 1693075 w 3397346"/>
                      <a:gd name="connsiteY23" fmla="*/ 3717985 h 4923162"/>
                      <a:gd name="connsiteX24" fmla="*/ 1259687 w 3397346"/>
                      <a:gd name="connsiteY24" fmla="*/ 3132198 h 4923162"/>
                      <a:gd name="connsiteX25" fmla="*/ 1223968 w 3397346"/>
                      <a:gd name="connsiteY25" fmla="*/ 2917885 h 4923162"/>
                      <a:gd name="connsiteX26" fmla="*/ 1031087 w 3397346"/>
                      <a:gd name="connsiteY26" fmla="*/ 2503548 h 4923162"/>
                      <a:gd name="connsiteX27" fmla="*/ 873930 w 3397346"/>
                      <a:gd name="connsiteY27" fmla="*/ 1896330 h 4923162"/>
                      <a:gd name="connsiteX28" fmla="*/ 0 w 3397346"/>
                      <a:gd name="connsiteY28" fmla="*/ 550920 h 4923162"/>
                      <a:gd name="connsiteX29" fmla="*/ 507208 w 3397346"/>
                      <a:gd name="connsiteY29" fmla="*/ 465195 h 4923162"/>
                      <a:gd name="connsiteX30" fmla="*/ 628661 w 3397346"/>
                      <a:gd name="connsiteY30" fmla="*/ 405667 h 4923162"/>
                      <a:gd name="connsiteX0" fmla="*/ 628661 w 3397346"/>
                      <a:gd name="connsiteY0" fmla="*/ 405667 h 4923162"/>
                      <a:gd name="connsiteX1" fmla="*/ 1852623 w 3397346"/>
                      <a:gd name="connsiteY1" fmla="*/ 236598 h 4923162"/>
                      <a:gd name="connsiteX2" fmla="*/ 1928822 w 3397346"/>
                      <a:gd name="connsiteY2" fmla="*/ 448529 h 4923162"/>
                      <a:gd name="connsiteX3" fmla="*/ 1981210 w 3397346"/>
                      <a:gd name="connsiteY3" fmla="*/ 750948 h 4923162"/>
                      <a:gd name="connsiteX4" fmla="*/ 1835954 w 3397346"/>
                      <a:gd name="connsiteY4" fmla="*/ 1296255 h 4923162"/>
                      <a:gd name="connsiteX5" fmla="*/ 1535914 w 3397346"/>
                      <a:gd name="connsiteY5" fmla="*/ 1446273 h 4923162"/>
                      <a:gd name="connsiteX6" fmla="*/ 1581156 w 3397346"/>
                      <a:gd name="connsiteY6" fmla="*/ 2113023 h 4923162"/>
                      <a:gd name="connsiteX7" fmla="*/ 1638306 w 3397346"/>
                      <a:gd name="connsiteY7" fmla="*/ 2415441 h 4923162"/>
                      <a:gd name="connsiteX8" fmla="*/ 1752605 w 3397346"/>
                      <a:gd name="connsiteY8" fmla="*/ 2748817 h 4923162"/>
                      <a:gd name="connsiteX9" fmla="*/ 2069313 w 3397346"/>
                      <a:gd name="connsiteY9" fmla="*/ 3225066 h 4923162"/>
                      <a:gd name="connsiteX10" fmla="*/ 2316963 w 3397346"/>
                      <a:gd name="connsiteY10" fmla="*/ 3791804 h 4923162"/>
                      <a:gd name="connsiteX11" fmla="*/ 2450312 w 3397346"/>
                      <a:gd name="connsiteY11" fmla="*/ 4137084 h 4923162"/>
                      <a:gd name="connsiteX12" fmla="*/ 2695579 w 3397346"/>
                      <a:gd name="connsiteY12" fmla="*/ 4313296 h 4923162"/>
                      <a:gd name="connsiteX13" fmla="*/ 3121822 w 3397346"/>
                      <a:gd name="connsiteY13" fmla="*/ 4587141 h 4923162"/>
                      <a:gd name="connsiteX14" fmla="*/ 3345660 w 3397346"/>
                      <a:gd name="connsiteY14" fmla="*/ 4806214 h 4923162"/>
                      <a:gd name="connsiteX15" fmla="*/ 3238503 w 3397346"/>
                      <a:gd name="connsiteY15" fmla="*/ 4889559 h 4923162"/>
                      <a:gd name="connsiteX16" fmla="*/ 2936083 w 3397346"/>
                      <a:gd name="connsiteY16" fmla="*/ 4844314 h 4923162"/>
                      <a:gd name="connsiteX17" fmla="*/ 2705103 w 3397346"/>
                      <a:gd name="connsiteY17" fmla="*/ 4596662 h 4923162"/>
                      <a:gd name="connsiteX18" fmla="*/ 2469362 w 3397346"/>
                      <a:gd name="connsiteY18" fmla="*/ 4587140 h 4923162"/>
                      <a:gd name="connsiteX19" fmla="*/ 2359822 w 3397346"/>
                      <a:gd name="connsiteY19" fmla="*/ 4710964 h 4923162"/>
                      <a:gd name="connsiteX20" fmla="*/ 2221708 w 3397346"/>
                      <a:gd name="connsiteY20" fmla="*/ 4651433 h 4923162"/>
                      <a:gd name="connsiteX21" fmla="*/ 2312199 w 3397346"/>
                      <a:gd name="connsiteY21" fmla="*/ 4406166 h 4923162"/>
                      <a:gd name="connsiteX22" fmla="*/ 2195519 w 3397346"/>
                      <a:gd name="connsiteY22" fmla="*/ 4241859 h 4923162"/>
                      <a:gd name="connsiteX23" fmla="*/ 1693075 w 3397346"/>
                      <a:gd name="connsiteY23" fmla="*/ 3717985 h 4923162"/>
                      <a:gd name="connsiteX24" fmla="*/ 1259687 w 3397346"/>
                      <a:gd name="connsiteY24" fmla="*/ 3132198 h 4923162"/>
                      <a:gd name="connsiteX25" fmla="*/ 1223968 w 3397346"/>
                      <a:gd name="connsiteY25" fmla="*/ 2917885 h 4923162"/>
                      <a:gd name="connsiteX26" fmla="*/ 1031087 w 3397346"/>
                      <a:gd name="connsiteY26" fmla="*/ 2503548 h 4923162"/>
                      <a:gd name="connsiteX27" fmla="*/ 873930 w 3397346"/>
                      <a:gd name="connsiteY27" fmla="*/ 1896330 h 4923162"/>
                      <a:gd name="connsiteX28" fmla="*/ 373857 w 3397346"/>
                      <a:gd name="connsiteY28" fmla="*/ 1122420 h 4923162"/>
                      <a:gd name="connsiteX29" fmla="*/ 0 w 3397346"/>
                      <a:gd name="connsiteY29" fmla="*/ 550920 h 4923162"/>
                      <a:gd name="connsiteX30" fmla="*/ 507208 w 3397346"/>
                      <a:gd name="connsiteY30" fmla="*/ 465195 h 4923162"/>
                      <a:gd name="connsiteX31" fmla="*/ 628661 w 3397346"/>
                      <a:gd name="connsiteY31" fmla="*/ 405667 h 4923162"/>
                      <a:gd name="connsiteX0" fmla="*/ 1221591 w 3990276"/>
                      <a:gd name="connsiteY0" fmla="*/ 405667 h 4923162"/>
                      <a:gd name="connsiteX1" fmla="*/ 2445553 w 3990276"/>
                      <a:gd name="connsiteY1" fmla="*/ 236598 h 4923162"/>
                      <a:gd name="connsiteX2" fmla="*/ 2521752 w 3990276"/>
                      <a:gd name="connsiteY2" fmla="*/ 448529 h 4923162"/>
                      <a:gd name="connsiteX3" fmla="*/ 2574140 w 3990276"/>
                      <a:gd name="connsiteY3" fmla="*/ 750948 h 4923162"/>
                      <a:gd name="connsiteX4" fmla="*/ 2428884 w 3990276"/>
                      <a:gd name="connsiteY4" fmla="*/ 1296255 h 4923162"/>
                      <a:gd name="connsiteX5" fmla="*/ 2128844 w 3990276"/>
                      <a:gd name="connsiteY5" fmla="*/ 1446273 h 4923162"/>
                      <a:gd name="connsiteX6" fmla="*/ 2174086 w 3990276"/>
                      <a:gd name="connsiteY6" fmla="*/ 2113023 h 4923162"/>
                      <a:gd name="connsiteX7" fmla="*/ 2231236 w 3990276"/>
                      <a:gd name="connsiteY7" fmla="*/ 2415441 h 4923162"/>
                      <a:gd name="connsiteX8" fmla="*/ 2345535 w 3990276"/>
                      <a:gd name="connsiteY8" fmla="*/ 2748817 h 4923162"/>
                      <a:gd name="connsiteX9" fmla="*/ 2662243 w 3990276"/>
                      <a:gd name="connsiteY9" fmla="*/ 3225066 h 4923162"/>
                      <a:gd name="connsiteX10" fmla="*/ 2909893 w 3990276"/>
                      <a:gd name="connsiteY10" fmla="*/ 3791804 h 4923162"/>
                      <a:gd name="connsiteX11" fmla="*/ 3043242 w 3990276"/>
                      <a:gd name="connsiteY11" fmla="*/ 4137084 h 4923162"/>
                      <a:gd name="connsiteX12" fmla="*/ 3288509 w 3990276"/>
                      <a:gd name="connsiteY12" fmla="*/ 4313296 h 4923162"/>
                      <a:gd name="connsiteX13" fmla="*/ 3714752 w 3990276"/>
                      <a:gd name="connsiteY13" fmla="*/ 4587141 h 4923162"/>
                      <a:gd name="connsiteX14" fmla="*/ 3938590 w 3990276"/>
                      <a:gd name="connsiteY14" fmla="*/ 4806214 h 4923162"/>
                      <a:gd name="connsiteX15" fmla="*/ 3831433 w 3990276"/>
                      <a:gd name="connsiteY15" fmla="*/ 4889559 h 4923162"/>
                      <a:gd name="connsiteX16" fmla="*/ 3529013 w 3990276"/>
                      <a:gd name="connsiteY16" fmla="*/ 4844314 h 4923162"/>
                      <a:gd name="connsiteX17" fmla="*/ 3298033 w 3990276"/>
                      <a:gd name="connsiteY17" fmla="*/ 4596662 h 4923162"/>
                      <a:gd name="connsiteX18" fmla="*/ 3062292 w 3990276"/>
                      <a:gd name="connsiteY18" fmla="*/ 4587140 h 4923162"/>
                      <a:gd name="connsiteX19" fmla="*/ 2952752 w 3990276"/>
                      <a:gd name="connsiteY19" fmla="*/ 4710964 h 4923162"/>
                      <a:gd name="connsiteX20" fmla="*/ 2814638 w 3990276"/>
                      <a:gd name="connsiteY20" fmla="*/ 4651433 h 4923162"/>
                      <a:gd name="connsiteX21" fmla="*/ 2905129 w 3990276"/>
                      <a:gd name="connsiteY21" fmla="*/ 4406166 h 4923162"/>
                      <a:gd name="connsiteX22" fmla="*/ 2788449 w 3990276"/>
                      <a:gd name="connsiteY22" fmla="*/ 4241859 h 4923162"/>
                      <a:gd name="connsiteX23" fmla="*/ 2286005 w 3990276"/>
                      <a:gd name="connsiteY23" fmla="*/ 3717985 h 4923162"/>
                      <a:gd name="connsiteX24" fmla="*/ 1852617 w 3990276"/>
                      <a:gd name="connsiteY24" fmla="*/ 3132198 h 4923162"/>
                      <a:gd name="connsiteX25" fmla="*/ 1816898 w 3990276"/>
                      <a:gd name="connsiteY25" fmla="*/ 2917885 h 4923162"/>
                      <a:gd name="connsiteX26" fmla="*/ 1624017 w 3990276"/>
                      <a:gd name="connsiteY26" fmla="*/ 2503548 h 4923162"/>
                      <a:gd name="connsiteX27" fmla="*/ 1466860 w 3990276"/>
                      <a:gd name="connsiteY27" fmla="*/ 1896330 h 4923162"/>
                      <a:gd name="connsiteX28" fmla="*/ 0 w 3990276"/>
                      <a:gd name="connsiteY28" fmla="*/ 934301 h 4923162"/>
                      <a:gd name="connsiteX29" fmla="*/ 592930 w 3990276"/>
                      <a:gd name="connsiteY29" fmla="*/ 550920 h 4923162"/>
                      <a:gd name="connsiteX30" fmla="*/ 1100138 w 3990276"/>
                      <a:gd name="connsiteY30" fmla="*/ 465195 h 4923162"/>
                      <a:gd name="connsiteX31" fmla="*/ 1221591 w 3990276"/>
                      <a:gd name="connsiteY31" fmla="*/ 405667 h 4923162"/>
                      <a:gd name="connsiteX0" fmla="*/ 1221591 w 3990276"/>
                      <a:gd name="connsiteY0" fmla="*/ 405667 h 4923162"/>
                      <a:gd name="connsiteX1" fmla="*/ 2445553 w 3990276"/>
                      <a:gd name="connsiteY1" fmla="*/ 236598 h 4923162"/>
                      <a:gd name="connsiteX2" fmla="*/ 2521752 w 3990276"/>
                      <a:gd name="connsiteY2" fmla="*/ 448529 h 4923162"/>
                      <a:gd name="connsiteX3" fmla="*/ 2574140 w 3990276"/>
                      <a:gd name="connsiteY3" fmla="*/ 750948 h 4923162"/>
                      <a:gd name="connsiteX4" fmla="*/ 2428884 w 3990276"/>
                      <a:gd name="connsiteY4" fmla="*/ 1296255 h 4923162"/>
                      <a:gd name="connsiteX5" fmla="*/ 2128844 w 3990276"/>
                      <a:gd name="connsiteY5" fmla="*/ 1446273 h 4923162"/>
                      <a:gd name="connsiteX6" fmla="*/ 2174086 w 3990276"/>
                      <a:gd name="connsiteY6" fmla="*/ 2113023 h 4923162"/>
                      <a:gd name="connsiteX7" fmla="*/ 2231236 w 3990276"/>
                      <a:gd name="connsiteY7" fmla="*/ 2415441 h 4923162"/>
                      <a:gd name="connsiteX8" fmla="*/ 2345535 w 3990276"/>
                      <a:gd name="connsiteY8" fmla="*/ 2748817 h 4923162"/>
                      <a:gd name="connsiteX9" fmla="*/ 2662243 w 3990276"/>
                      <a:gd name="connsiteY9" fmla="*/ 3225066 h 4923162"/>
                      <a:gd name="connsiteX10" fmla="*/ 2909893 w 3990276"/>
                      <a:gd name="connsiteY10" fmla="*/ 3791804 h 4923162"/>
                      <a:gd name="connsiteX11" fmla="*/ 3043242 w 3990276"/>
                      <a:gd name="connsiteY11" fmla="*/ 4137084 h 4923162"/>
                      <a:gd name="connsiteX12" fmla="*/ 3288509 w 3990276"/>
                      <a:gd name="connsiteY12" fmla="*/ 4313296 h 4923162"/>
                      <a:gd name="connsiteX13" fmla="*/ 3714752 w 3990276"/>
                      <a:gd name="connsiteY13" fmla="*/ 4587141 h 4923162"/>
                      <a:gd name="connsiteX14" fmla="*/ 3938590 w 3990276"/>
                      <a:gd name="connsiteY14" fmla="*/ 4806214 h 4923162"/>
                      <a:gd name="connsiteX15" fmla="*/ 3831433 w 3990276"/>
                      <a:gd name="connsiteY15" fmla="*/ 4889559 h 4923162"/>
                      <a:gd name="connsiteX16" fmla="*/ 3529013 w 3990276"/>
                      <a:gd name="connsiteY16" fmla="*/ 4844314 h 4923162"/>
                      <a:gd name="connsiteX17" fmla="*/ 3298033 w 3990276"/>
                      <a:gd name="connsiteY17" fmla="*/ 4596662 h 4923162"/>
                      <a:gd name="connsiteX18" fmla="*/ 3062292 w 3990276"/>
                      <a:gd name="connsiteY18" fmla="*/ 4587140 h 4923162"/>
                      <a:gd name="connsiteX19" fmla="*/ 2952752 w 3990276"/>
                      <a:gd name="connsiteY19" fmla="*/ 4710964 h 4923162"/>
                      <a:gd name="connsiteX20" fmla="*/ 2814638 w 3990276"/>
                      <a:gd name="connsiteY20" fmla="*/ 4651433 h 4923162"/>
                      <a:gd name="connsiteX21" fmla="*/ 2905129 w 3990276"/>
                      <a:gd name="connsiteY21" fmla="*/ 4406166 h 4923162"/>
                      <a:gd name="connsiteX22" fmla="*/ 2788449 w 3990276"/>
                      <a:gd name="connsiteY22" fmla="*/ 4241859 h 4923162"/>
                      <a:gd name="connsiteX23" fmla="*/ 2286005 w 3990276"/>
                      <a:gd name="connsiteY23" fmla="*/ 3717985 h 4923162"/>
                      <a:gd name="connsiteX24" fmla="*/ 1852617 w 3990276"/>
                      <a:gd name="connsiteY24" fmla="*/ 3132198 h 4923162"/>
                      <a:gd name="connsiteX25" fmla="*/ 1816898 w 3990276"/>
                      <a:gd name="connsiteY25" fmla="*/ 2917885 h 4923162"/>
                      <a:gd name="connsiteX26" fmla="*/ 1624017 w 3990276"/>
                      <a:gd name="connsiteY26" fmla="*/ 2503548 h 4923162"/>
                      <a:gd name="connsiteX27" fmla="*/ 1466860 w 3990276"/>
                      <a:gd name="connsiteY27" fmla="*/ 1896330 h 4923162"/>
                      <a:gd name="connsiteX28" fmla="*/ 0 w 3990276"/>
                      <a:gd name="connsiteY28" fmla="*/ 934301 h 4923162"/>
                      <a:gd name="connsiteX29" fmla="*/ 592930 w 3990276"/>
                      <a:gd name="connsiteY29" fmla="*/ 550920 h 4923162"/>
                      <a:gd name="connsiteX30" fmla="*/ 1100138 w 3990276"/>
                      <a:gd name="connsiteY30" fmla="*/ 465195 h 4923162"/>
                      <a:gd name="connsiteX31" fmla="*/ 1221591 w 3990276"/>
                      <a:gd name="connsiteY31" fmla="*/ 405667 h 4923162"/>
                      <a:gd name="connsiteX0" fmla="*/ 1221591 w 3990276"/>
                      <a:gd name="connsiteY0" fmla="*/ 405667 h 4923162"/>
                      <a:gd name="connsiteX1" fmla="*/ 2445553 w 3990276"/>
                      <a:gd name="connsiteY1" fmla="*/ 236598 h 4923162"/>
                      <a:gd name="connsiteX2" fmla="*/ 2521752 w 3990276"/>
                      <a:gd name="connsiteY2" fmla="*/ 448529 h 4923162"/>
                      <a:gd name="connsiteX3" fmla="*/ 2574140 w 3990276"/>
                      <a:gd name="connsiteY3" fmla="*/ 750948 h 4923162"/>
                      <a:gd name="connsiteX4" fmla="*/ 2428884 w 3990276"/>
                      <a:gd name="connsiteY4" fmla="*/ 1296255 h 4923162"/>
                      <a:gd name="connsiteX5" fmla="*/ 2128844 w 3990276"/>
                      <a:gd name="connsiteY5" fmla="*/ 1446273 h 4923162"/>
                      <a:gd name="connsiteX6" fmla="*/ 2174086 w 3990276"/>
                      <a:gd name="connsiteY6" fmla="*/ 2113023 h 4923162"/>
                      <a:gd name="connsiteX7" fmla="*/ 2231236 w 3990276"/>
                      <a:gd name="connsiteY7" fmla="*/ 2415441 h 4923162"/>
                      <a:gd name="connsiteX8" fmla="*/ 2345535 w 3990276"/>
                      <a:gd name="connsiteY8" fmla="*/ 2748817 h 4923162"/>
                      <a:gd name="connsiteX9" fmla="*/ 2662243 w 3990276"/>
                      <a:gd name="connsiteY9" fmla="*/ 3225066 h 4923162"/>
                      <a:gd name="connsiteX10" fmla="*/ 2909893 w 3990276"/>
                      <a:gd name="connsiteY10" fmla="*/ 3791804 h 4923162"/>
                      <a:gd name="connsiteX11" fmla="*/ 3043242 w 3990276"/>
                      <a:gd name="connsiteY11" fmla="*/ 4137084 h 4923162"/>
                      <a:gd name="connsiteX12" fmla="*/ 3288509 w 3990276"/>
                      <a:gd name="connsiteY12" fmla="*/ 4313296 h 4923162"/>
                      <a:gd name="connsiteX13" fmla="*/ 3714752 w 3990276"/>
                      <a:gd name="connsiteY13" fmla="*/ 4587141 h 4923162"/>
                      <a:gd name="connsiteX14" fmla="*/ 3938590 w 3990276"/>
                      <a:gd name="connsiteY14" fmla="*/ 4806214 h 4923162"/>
                      <a:gd name="connsiteX15" fmla="*/ 3831433 w 3990276"/>
                      <a:gd name="connsiteY15" fmla="*/ 4889559 h 4923162"/>
                      <a:gd name="connsiteX16" fmla="*/ 3529013 w 3990276"/>
                      <a:gd name="connsiteY16" fmla="*/ 4844314 h 4923162"/>
                      <a:gd name="connsiteX17" fmla="*/ 3298033 w 3990276"/>
                      <a:gd name="connsiteY17" fmla="*/ 4596662 h 4923162"/>
                      <a:gd name="connsiteX18" fmla="*/ 3062292 w 3990276"/>
                      <a:gd name="connsiteY18" fmla="*/ 4587140 h 4923162"/>
                      <a:gd name="connsiteX19" fmla="*/ 2952752 w 3990276"/>
                      <a:gd name="connsiteY19" fmla="*/ 4710964 h 4923162"/>
                      <a:gd name="connsiteX20" fmla="*/ 2814638 w 3990276"/>
                      <a:gd name="connsiteY20" fmla="*/ 4651433 h 4923162"/>
                      <a:gd name="connsiteX21" fmla="*/ 2905129 w 3990276"/>
                      <a:gd name="connsiteY21" fmla="*/ 4406166 h 4923162"/>
                      <a:gd name="connsiteX22" fmla="*/ 2788449 w 3990276"/>
                      <a:gd name="connsiteY22" fmla="*/ 4241859 h 4923162"/>
                      <a:gd name="connsiteX23" fmla="*/ 2286005 w 3990276"/>
                      <a:gd name="connsiteY23" fmla="*/ 3717985 h 4923162"/>
                      <a:gd name="connsiteX24" fmla="*/ 1852617 w 3990276"/>
                      <a:gd name="connsiteY24" fmla="*/ 3132198 h 4923162"/>
                      <a:gd name="connsiteX25" fmla="*/ 1816898 w 3990276"/>
                      <a:gd name="connsiteY25" fmla="*/ 2917885 h 4923162"/>
                      <a:gd name="connsiteX26" fmla="*/ 1624017 w 3990276"/>
                      <a:gd name="connsiteY26" fmla="*/ 2503548 h 4923162"/>
                      <a:gd name="connsiteX27" fmla="*/ 1466860 w 3990276"/>
                      <a:gd name="connsiteY27" fmla="*/ 1896330 h 4923162"/>
                      <a:gd name="connsiteX28" fmla="*/ 0 w 3990276"/>
                      <a:gd name="connsiteY28" fmla="*/ 934301 h 4923162"/>
                      <a:gd name="connsiteX29" fmla="*/ 592930 w 3990276"/>
                      <a:gd name="connsiteY29" fmla="*/ 550920 h 4923162"/>
                      <a:gd name="connsiteX30" fmla="*/ 1100138 w 3990276"/>
                      <a:gd name="connsiteY30" fmla="*/ 465195 h 4923162"/>
                      <a:gd name="connsiteX31" fmla="*/ 1221591 w 3990276"/>
                      <a:gd name="connsiteY31" fmla="*/ 405667 h 4923162"/>
                      <a:gd name="connsiteX0" fmla="*/ 1228735 w 3997420"/>
                      <a:gd name="connsiteY0" fmla="*/ 405667 h 4923162"/>
                      <a:gd name="connsiteX1" fmla="*/ 2452697 w 3997420"/>
                      <a:gd name="connsiteY1" fmla="*/ 236598 h 4923162"/>
                      <a:gd name="connsiteX2" fmla="*/ 2528896 w 3997420"/>
                      <a:gd name="connsiteY2" fmla="*/ 448529 h 4923162"/>
                      <a:gd name="connsiteX3" fmla="*/ 2581284 w 3997420"/>
                      <a:gd name="connsiteY3" fmla="*/ 750948 h 4923162"/>
                      <a:gd name="connsiteX4" fmla="*/ 2436028 w 3997420"/>
                      <a:gd name="connsiteY4" fmla="*/ 1296255 h 4923162"/>
                      <a:gd name="connsiteX5" fmla="*/ 2135988 w 3997420"/>
                      <a:gd name="connsiteY5" fmla="*/ 1446273 h 4923162"/>
                      <a:gd name="connsiteX6" fmla="*/ 2181230 w 3997420"/>
                      <a:gd name="connsiteY6" fmla="*/ 2113023 h 4923162"/>
                      <a:gd name="connsiteX7" fmla="*/ 2238380 w 3997420"/>
                      <a:gd name="connsiteY7" fmla="*/ 2415441 h 4923162"/>
                      <a:gd name="connsiteX8" fmla="*/ 2352679 w 3997420"/>
                      <a:gd name="connsiteY8" fmla="*/ 2748817 h 4923162"/>
                      <a:gd name="connsiteX9" fmla="*/ 2669387 w 3997420"/>
                      <a:gd name="connsiteY9" fmla="*/ 3225066 h 4923162"/>
                      <a:gd name="connsiteX10" fmla="*/ 2917037 w 3997420"/>
                      <a:gd name="connsiteY10" fmla="*/ 3791804 h 4923162"/>
                      <a:gd name="connsiteX11" fmla="*/ 3050386 w 3997420"/>
                      <a:gd name="connsiteY11" fmla="*/ 4137084 h 4923162"/>
                      <a:gd name="connsiteX12" fmla="*/ 3295653 w 3997420"/>
                      <a:gd name="connsiteY12" fmla="*/ 4313296 h 4923162"/>
                      <a:gd name="connsiteX13" fmla="*/ 3721896 w 3997420"/>
                      <a:gd name="connsiteY13" fmla="*/ 4587141 h 4923162"/>
                      <a:gd name="connsiteX14" fmla="*/ 3945734 w 3997420"/>
                      <a:gd name="connsiteY14" fmla="*/ 4806214 h 4923162"/>
                      <a:gd name="connsiteX15" fmla="*/ 3838577 w 3997420"/>
                      <a:gd name="connsiteY15" fmla="*/ 4889559 h 4923162"/>
                      <a:gd name="connsiteX16" fmla="*/ 3536157 w 3997420"/>
                      <a:gd name="connsiteY16" fmla="*/ 4844314 h 4923162"/>
                      <a:gd name="connsiteX17" fmla="*/ 3305177 w 3997420"/>
                      <a:gd name="connsiteY17" fmla="*/ 4596662 h 4923162"/>
                      <a:gd name="connsiteX18" fmla="*/ 3069436 w 3997420"/>
                      <a:gd name="connsiteY18" fmla="*/ 4587140 h 4923162"/>
                      <a:gd name="connsiteX19" fmla="*/ 2959896 w 3997420"/>
                      <a:gd name="connsiteY19" fmla="*/ 4710964 h 4923162"/>
                      <a:gd name="connsiteX20" fmla="*/ 2821782 w 3997420"/>
                      <a:gd name="connsiteY20" fmla="*/ 4651433 h 4923162"/>
                      <a:gd name="connsiteX21" fmla="*/ 2912273 w 3997420"/>
                      <a:gd name="connsiteY21" fmla="*/ 4406166 h 4923162"/>
                      <a:gd name="connsiteX22" fmla="*/ 2795593 w 3997420"/>
                      <a:gd name="connsiteY22" fmla="*/ 4241859 h 4923162"/>
                      <a:gd name="connsiteX23" fmla="*/ 2293149 w 3997420"/>
                      <a:gd name="connsiteY23" fmla="*/ 3717985 h 4923162"/>
                      <a:gd name="connsiteX24" fmla="*/ 1859761 w 3997420"/>
                      <a:gd name="connsiteY24" fmla="*/ 3132198 h 4923162"/>
                      <a:gd name="connsiteX25" fmla="*/ 1824042 w 3997420"/>
                      <a:gd name="connsiteY25" fmla="*/ 2917885 h 4923162"/>
                      <a:gd name="connsiteX26" fmla="*/ 1631161 w 3997420"/>
                      <a:gd name="connsiteY26" fmla="*/ 2503548 h 4923162"/>
                      <a:gd name="connsiteX27" fmla="*/ 1474004 w 3997420"/>
                      <a:gd name="connsiteY27" fmla="*/ 1896330 h 4923162"/>
                      <a:gd name="connsiteX28" fmla="*/ 0 w 3997420"/>
                      <a:gd name="connsiteY28" fmla="*/ 920013 h 4923162"/>
                      <a:gd name="connsiteX29" fmla="*/ 600074 w 3997420"/>
                      <a:gd name="connsiteY29" fmla="*/ 550920 h 4923162"/>
                      <a:gd name="connsiteX30" fmla="*/ 1107282 w 3997420"/>
                      <a:gd name="connsiteY30" fmla="*/ 465195 h 4923162"/>
                      <a:gd name="connsiteX31" fmla="*/ 1228735 w 3997420"/>
                      <a:gd name="connsiteY31" fmla="*/ 405667 h 4923162"/>
                      <a:gd name="connsiteX0" fmla="*/ 1228735 w 3997420"/>
                      <a:gd name="connsiteY0" fmla="*/ 405667 h 4923162"/>
                      <a:gd name="connsiteX1" fmla="*/ 2452697 w 3997420"/>
                      <a:gd name="connsiteY1" fmla="*/ 236598 h 4923162"/>
                      <a:gd name="connsiteX2" fmla="*/ 2528896 w 3997420"/>
                      <a:gd name="connsiteY2" fmla="*/ 448529 h 4923162"/>
                      <a:gd name="connsiteX3" fmla="*/ 2581284 w 3997420"/>
                      <a:gd name="connsiteY3" fmla="*/ 750948 h 4923162"/>
                      <a:gd name="connsiteX4" fmla="*/ 2436028 w 3997420"/>
                      <a:gd name="connsiteY4" fmla="*/ 1296255 h 4923162"/>
                      <a:gd name="connsiteX5" fmla="*/ 2135988 w 3997420"/>
                      <a:gd name="connsiteY5" fmla="*/ 1446273 h 4923162"/>
                      <a:gd name="connsiteX6" fmla="*/ 2181230 w 3997420"/>
                      <a:gd name="connsiteY6" fmla="*/ 2113023 h 4923162"/>
                      <a:gd name="connsiteX7" fmla="*/ 2238380 w 3997420"/>
                      <a:gd name="connsiteY7" fmla="*/ 2415441 h 4923162"/>
                      <a:gd name="connsiteX8" fmla="*/ 2352679 w 3997420"/>
                      <a:gd name="connsiteY8" fmla="*/ 2748817 h 4923162"/>
                      <a:gd name="connsiteX9" fmla="*/ 2669387 w 3997420"/>
                      <a:gd name="connsiteY9" fmla="*/ 3225066 h 4923162"/>
                      <a:gd name="connsiteX10" fmla="*/ 2917037 w 3997420"/>
                      <a:gd name="connsiteY10" fmla="*/ 3791804 h 4923162"/>
                      <a:gd name="connsiteX11" fmla="*/ 3050386 w 3997420"/>
                      <a:gd name="connsiteY11" fmla="*/ 4137084 h 4923162"/>
                      <a:gd name="connsiteX12" fmla="*/ 3295653 w 3997420"/>
                      <a:gd name="connsiteY12" fmla="*/ 4313296 h 4923162"/>
                      <a:gd name="connsiteX13" fmla="*/ 3721896 w 3997420"/>
                      <a:gd name="connsiteY13" fmla="*/ 4587141 h 4923162"/>
                      <a:gd name="connsiteX14" fmla="*/ 3945734 w 3997420"/>
                      <a:gd name="connsiteY14" fmla="*/ 4806214 h 4923162"/>
                      <a:gd name="connsiteX15" fmla="*/ 3838577 w 3997420"/>
                      <a:gd name="connsiteY15" fmla="*/ 4889559 h 4923162"/>
                      <a:gd name="connsiteX16" fmla="*/ 3536157 w 3997420"/>
                      <a:gd name="connsiteY16" fmla="*/ 4844314 h 4923162"/>
                      <a:gd name="connsiteX17" fmla="*/ 3305177 w 3997420"/>
                      <a:gd name="connsiteY17" fmla="*/ 4596662 h 4923162"/>
                      <a:gd name="connsiteX18" fmla="*/ 3069436 w 3997420"/>
                      <a:gd name="connsiteY18" fmla="*/ 4587140 h 4923162"/>
                      <a:gd name="connsiteX19" fmla="*/ 2959896 w 3997420"/>
                      <a:gd name="connsiteY19" fmla="*/ 4710964 h 4923162"/>
                      <a:gd name="connsiteX20" fmla="*/ 2821782 w 3997420"/>
                      <a:gd name="connsiteY20" fmla="*/ 4651433 h 4923162"/>
                      <a:gd name="connsiteX21" fmla="*/ 2912273 w 3997420"/>
                      <a:gd name="connsiteY21" fmla="*/ 4406166 h 4923162"/>
                      <a:gd name="connsiteX22" fmla="*/ 2795593 w 3997420"/>
                      <a:gd name="connsiteY22" fmla="*/ 4241859 h 4923162"/>
                      <a:gd name="connsiteX23" fmla="*/ 2293149 w 3997420"/>
                      <a:gd name="connsiteY23" fmla="*/ 3717985 h 4923162"/>
                      <a:gd name="connsiteX24" fmla="*/ 1859761 w 3997420"/>
                      <a:gd name="connsiteY24" fmla="*/ 3132198 h 4923162"/>
                      <a:gd name="connsiteX25" fmla="*/ 1824042 w 3997420"/>
                      <a:gd name="connsiteY25" fmla="*/ 2917885 h 4923162"/>
                      <a:gd name="connsiteX26" fmla="*/ 1631161 w 3997420"/>
                      <a:gd name="connsiteY26" fmla="*/ 2503548 h 4923162"/>
                      <a:gd name="connsiteX27" fmla="*/ 1474004 w 3997420"/>
                      <a:gd name="connsiteY27" fmla="*/ 1896330 h 4923162"/>
                      <a:gd name="connsiteX28" fmla="*/ 0 w 3997420"/>
                      <a:gd name="connsiteY28" fmla="*/ 920013 h 4923162"/>
                      <a:gd name="connsiteX29" fmla="*/ 600074 w 3997420"/>
                      <a:gd name="connsiteY29" fmla="*/ 550920 h 4923162"/>
                      <a:gd name="connsiteX30" fmla="*/ 1107282 w 3997420"/>
                      <a:gd name="connsiteY30" fmla="*/ 465195 h 4923162"/>
                      <a:gd name="connsiteX31" fmla="*/ 1228735 w 3997420"/>
                      <a:gd name="connsiteY31"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0 w 3987895"/>
                      <a:gd name="connsiteY28" fmla="*/ 920013 h 4923162"/>
                      <a:gd name="connsiteX29" fmla="*/ 590549 w 3987895"/>
                      <a:gd name="connsiteY29" fmla="*/ 550920 h 4923162"/>
                      <a:gd name="connsiteX30" fmla="*/ 1097757 w 3987895"/>
                      <a:gd name="connsiteY30" fmla="*/ 465195 h 4923162"/>
                      <a:gd name="connsiteX31" fmla="*/ 1219210 w 3987895"/>
                      <a:gd name="connsiteY31"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0 w 3987895"/>
                      <a:gd name="connsiteY28" fmla="*/ 920013 h 4923162"/>
                      <a:gd name="connsiteX29" fmla="*/ 590549 w 3987895"/>
                      <a:gd name="connsiteY29" fmla="*/ 550920 h 4923162"/>
                      <a:gd name="connsiteX30" fmla="*/ 1097757 w 3987895"/>
                      <a:gd name="connsiteY30" fmla="*/ 465195 h 4923162"/>
                      <a:gd name="connsiteX31" fmla="*/ 1219210 w 3987895"/>
                      <a:gd name="connsiteY31"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904875 w 3987895"/>
                      <a:gd name="connsiteY28" fmla="*/ 1520088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228600 w 3987895"/>
                      <a:gd name="connsiteY28" fmla="*/ 1820125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228600 w 3987895"/>
                      <a:gd name="connsiteY28" fmla="*/ 1820125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14450 w 3987895"/>
                      <a:gd name="connsiteY28" fmla="*/ 1951094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62075 w 3987895"/>
                      <a:gd name="connsiteY28" fmla="*/ 1943950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62075 w 3987895"/>
                      <a:gd name="connsiteY28" fmla="*/ 1943950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283494 w 3987895"/>
                      <a:gd name="connsiteY28" fmla="*/ 1901087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19213 w 3987895"/>
                      <a:gd name="connsiteY28" fmla="*/ 1955856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295400 w 3987895"/>
                      <a:gd name="connsiteY28" fmla="*/ 1774881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0 w 3987895"/>
                      <a:gd name="connsiteY29" fmla="*/ 920013 h 4923162"/>
                      <a:gd name="connsiteX30" fmla="*/ 590549 w 3987895"/>
                      <a:gd name="connsiteY30" fmla="*/ 550920 h 4923162"/>
                      <a:gd name="connsiteX31" fmla="*/ 1097757 w 3987895"/>
                      <a:gd name="connsiteY31" fmla="*/ 465195 h 4923162"/>
                      <a:gd name="connsiteX32" fmla="*/ 1219210 w 3987895"/>
                      <a:gd name="connsiteY3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702469 w 3987895"/>
                      <a:gd name="connsiteY29" fmla="*/ 1467701 h 4923162"/>
                      <a:gd name="connsiteX30" fmla="*/ 0 w 3987895"/>
                      <a:gd name="connsiteY30" fmla="*/ 920013 h 4923162"/>
                      <a:gd name="connsiteX31" fmla="*/ 590549 w 3987895"/>
                      <a:gd name="connsiteY31" fmla="*/ 550920 h 4923162"/>
                      <a:gd name="connsiteX32" fmla="*/ 1097757 w 3987895"/>
                      <a:gd name="connsiteY32" fmla="*/ 465195 h 4923162"/>
                      <a:gd name="connsiteX33" fmla="*/ 1219210 w 3987895"/>
                      <a:gd name="connsiteY33"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773906 w 3987895"/>
                      <a:gd name="connsiteY29" fmla="*/ 2186839 h 4923162"/>
                      <a:gd name="connsiteX30" fmla="*/ 0 w 3987895"/>
                      <a:gd name="connsiteY30" fmla="*/ 920013 h 4923162"/>
                      <a:gd name="connsiteX31" fmla="*/ 590549 w 3987895"/>
                      <a:gd name="connsiteY31" fmla="*/ 550920 h 4923162"/>
                      <a:gd name="connsiteX32" fmla="*/ 1097757 w 3987895"/>
                      <a:gd name="connsiteY32" fmla="*/ 465195 h 4923162"/>
                      <a:gd name="connsiteX33" fmla="*/ 1219210 w 3987895"/>
                      <a:gd name="connsiteY33"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757237 w 3987895"/>
                      <a:gd name="connsiteY29" fmla="*/ 2186839 h 4923162"/>
                      <a:gd name="connsiteX30" fmla="*/ 0 w 3987895"/>
                      <a:gd name="connsiteY30" fmla="*/ 920013 h 4923162"/>
                      <a:gd name="connsiteX31" fmla="*/ 590549 w 3987895"/>
                      <a:gd name="connsiteY31" fmla="*/ 550920 h 4923162"/>
                      <a:gd name="connsiteX32" fmla="*/ 1097757 w 3987895"/>
                      <a:gd name="connsiteY32" fmla="*/ 465195 h 4923162"/>
                      <a:gd name="connsiteX33" fmla="*/ 1219210 w 3987895"/>
                      <a:gd name="connsiteY33"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1116806 w 3987895"/>
                      <a:gd name="connsiteY29" fmla="*/ 2034438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1331118 w 3987895"/>
                      <a:gd name="connsiteY29" fmla="*/ 2713095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1373981 w 3987895"/>
                      <a:gd name="connsiteY29" fmla="*/ 2710714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1312068 w 3987895"/>
                      <a:gd name="connsiteY29" fmla="*/ 26678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26356 w 3987895"/>
                      <a:gd name="connsiteY28" fmla="*/ 1946331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62075 w 3987895"/>
                      <a:gd name="connsiteY28" fmla="*/ 1970143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4479 w 3987895"/>
                      <a:gd name="connsiteY27" fmla="*/ 1896330 h 4923162"/>
                      <a:gd name="connsiteX28" fmla="*/ 1362075 w 3987895"/>
                      <a:gd name="connsiteY28" fmla="*/ 1970143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64455 w 3987895"/>
                      <a:gd name="connsiteY29" fmla="*/ 2553551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09686 w 3987895"/>
                      <a:gd name="connsiteY29" fmla="*/ 2539263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62074 w 3987895"/>
                      <a:gd name="connsiteY29" fmla="*/ 2560694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757237 w 3987895"/>
                      <a:gd name="connsiteY30" fmla="*/ 2186839 h 4923162"/>
                      <a:gd name="connsiteX31" fmla="*/ 0 w 3987895"/>
                      <a:gd name="connsiteY31" fmla="*/ 920013 h 4923162"/>
                      <a:gd name="connsiteX32" fmla="*/ 590549 w 3987895"/>
                      <a:gd name="connsiteY32" fmla="*/ 550920 h 4923162"/>
                      <a:gd name="connsiteX33" fmla="*/ 1097757 w 3987895"/>
                      <a:gd name="connsiteY33" fmla="*/ 465195 h 4923162"/>
                      <a:gd name="connsiteX34" fmla="*/ 1219210 w 3987895"/>
                      <a:gd name="connsiteY34"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004887 w 3987895"/>
                      <a:gd name="connsiteY30" fmla="*/ 2341620 h 4923162"/>
                      <a:gd name="connsiteX31" fmla="*/ 757237 w 3987895"/>
                      <a:gd name="connsiteY31" fmla="*/ 2186839 h 4923162"/>
                      <a:gd name="connsiteX32" fmla="*/ 0 w 3987895"/>
                      <a:gd name="connsiteY32" fmla="*/ 920013 h 4923162"/>
                      <a:gd name="connsiteX33" fmla="*/ 590549 w 3987895"/>
                      <a:gd name="connsiteY33" fmla="*/ 550920 h 4923162"/>
                      <a:gd name="connsiteX34" fmla="*/ 1097757 w 3987895"/>
                      <a:gd name="connsiteY34" fmla="*/ 465195 h 4923162"/>
                      <a:gd name="connsiteX35" fmla="*/ 1219210 w 3987895"/>
                      <a:gd name="connsiteY35"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809624 w 3987895"/>
                      <a:gd name="connsiteY30" fmla="*/ 3053614 h 4923162"/>
                      <a:gd name="connsiteX31" fmla="*/ 757237 w 3987895"/>
                      <a:gd name="connsiteY31" fmla="*/ 2186839 h 4923162"/>
                      <a:gd name="connsiteX32" fmla="*/ 0 w 3987895"/>
                      <a:gd name="connsiteY32" fmla="*/ 920013 h 4923162"/>
                      <a:gd name="connsiteX33" fmla="*/ 590549 w 3987895"/>
                      <a:gd name="connsiteY33" fmla="*/ 550920 h 4923162"/>
                      <a:gd name="connsiteX34" fmla="*/ 1097757 w 3987895"/>
                      <a:gd name="connsiteY34" fmla="*/ 465195 h 4923162"/>
                      <a:gd name="connsiteX35" fmla="*/ 1219210 w 3987895"/>
                      <a:gd name="connsiteY35"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792955 w 3987895"/>
                      <a:gd name="connsiteY30" fmla="*/ 3022658 h 4923162"/>
                      <a:gd name="connsiteX31" fmla="*/ 757237 w 3987895"/>
                      <a:gd name="connsiteY31" fmla="*/ 2186839 h 4923162"/>
                      <a:gd name="connsiteX32" fmla="*/ 0 w 3987895"/>
                      <a:gd name="connsiteY32" fmla="*/ 920013 h 4923162"/>
                      <a:gd name="connsiteX33" fmla="*/ 590549 w 3987895"/>
                      <a:gd name="connsiteY33" fmla="*/ 550920 h 4923162"/>
                      <a:gd name="connsiteX34" fmla="*/ 1097757 w 3987895"/>
                      <a:gd name="connsiteY34" fmla="*/ 465195 h 4923162"/>
                      <a:gd name="connsiteX35" fmla="*/ 1219210 w 3987895"/>
                      <a:gd name="connsiteY35"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792955 w 3987895"/>
                      <a:gd name="connsiteY30" fmla="*/ 3022658 h 4923162"/>
                      <a:gd name="connsiteX31" fmla="*/ 840581 w 3987895"/>
                      <a:gd name="connsiteY31" fmla="*/ 2203508 h 4923162"/>
                      <a:gd name="connsiteX32" fmla="*/ 0 w 3987895"/>
                      <a:gd name="connsiteY32" fmla="*/ 920013 h 4923162"/>
                      <a:gd name="connsiteX33" fmla="*/ 590549 w 3987895"/>
                      <a:gd name="connsiteY33" fmla="*/ 550920 h 4923162"/>
                      <a:gd name="connsiteX34" fmla="*/ 1097757 w 3987895"/>
                      <a:gd name="connsiteY34" fmla="*/ 465195 h 4923162"/>
                      <a:gd name="connsiteX35" fmla="*/ 1219210 w 3987895"/>
                      <a:gd name="connsiteY35"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792955 w 3987895"/>
                      <a:gd name="connsiteY30" fmla="*/ 3022658 h 4923162"/>
                      <a:gd name="connsiteX31" fmla="*/ 769144 w 3987895"/>
                      <a:gd name="connsiteY31" fmla="*/ 2232083 h 4923162"/>
                      <a:gd name="connsiteX32" fmla="*/ 0 w 3987895"/>
                      <a:gd name="connsiteY32" fmla="*/ 920013 h 4923162"/>
                      <a:gd name="connsiteX33" fmla="*/ 590549 w 3987895"/>
                      <a:gd name="connsiteY33" fmla="*/ 550920 h 4923162"/>
                      <a:gd name="connsiteX34" fmla="*/ 1097757 w 3987895"/>
                      <a:gd name="connsiteY34" fmla="*/ 465195 h 4923162"/>
                      <a:gd name="connsiteX35" fmla="*/ 1219210 w 3987895"/>
                      <a:gd name="connsiteY35"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997744 w 3987895"/>
                      <a:gd name="connsiteY30" fmla="*/ 2863113 h 4923162"/>
                      <a:gd name="connsiteX31" fmla="*/ 792955 w 3987895"/>
                      <a:gd name="connsiteY31" fmla="*/ 3022658 h 4923162"/>
                      <a:gd name="connsiteX32" fmla="*/ 769144 w 3987895"/>
                      <a:gd name="connsiteY32" fmla="*/ 2232083 h 4923162"/>
                      <a:gd name="connsiteX33" fmla="*/ 0 w 3987895"/>
                      <a:gd name="connsiteY33" fmla="*/ 920013 h 4923162"/>
                      <a:gd name="connsiteX34" fmla="*/ 590549 w 3987895"/>
                      <a:gd name="connsiteY34" fmla="*/ 550920 h 4923162"/>
                      <a:gd name="connsiteX35" fmla="*/ 1097757 w 3987895"/>
                      <a:gd name="connsiteY35" fmla="*/ 465195 h 4923162"/>
                      <a:gd name="connsiteX36" fmla="*/ 1219210 w 3987895"/>
                      <a:gd name="connsiteY36"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792955 w 3987895"/>
                      <a:gd name="connsiteY31" fmla="*/ 3022658 h 4923162"/>
                      <a:gd name="connsiteX32" fmla="*/ 769144 w 3987895"/>
                      <a:gd name="connsiteY32" fmla="*/ 2232083 h 4923162"/>
                      <a:gd name="connsiteX33" fmla="*/ 0 w 3987895"/>
                      <a:gd name="connsiteY33" fmla="*/ 920013 h 4923162"/>
                      <a:gd name="connsiteX34" fmla="*/ 590549 w 3987895"/>
                      <a:gd name="connsiteY34" fmla="*/ 550920 h 4923162"/>
                      <a:gd name="connsiteX35" fmla="*/ 1097757 w 3987895"/>
                      <a:gd name="connsiteY35" fmla="*/ 465195 h 4923162"/>
                      <a:gd name="connsiteX36" fmla="*/ 1219210 w 3987895"/>
                      <a:gd name="connsiteY36"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792955 w 3987895"/>
                      <a:gd name="connsiteY31" fmla="*/ 3022658 h 4923162"/>
                      <a:gd name="connsiteX32" fmla="*/ 769144 w 3987895"/>
                      <a:gd name="connsiteY32" fmla="*/ 2232083 h 4923162"/>
                      <a:gd name="connsiteX33" fmla="*/ 0 w 3987895"/>
                      <a:gd name="connsiteY33" fmla="*/ 920013 h 4923162"/>
                      <a:gd name="connsiteX34" fmla="*/ 590549 w 3987895"/>
                      <a:gd name="connsiteY34" fmla="*/ 550920 h 4923162"/>
                      <a:gd name="connsiteX35" fmla="*/ 1097757 w 3987895"/>
                      <a:gd name="connsiteY35" fmla="*/ 465195 h 4923162"/>
                      <a:gd name="connsiteX36" fmla="*/ 1219210 w 3987895"/>
                      <a:gd name="connsiteY36"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792955 w 3987895"/>
                      <a:gd name="connsiteY31" fmla="*/ 3022658 h 4923162"/>
                      <a:gd name="connsiteX32" fmla="*/ 769144 w 3987895"/>
                      <a:gd name="connsiteY32" fmla="*/ 2232083 h 4923162"/>
                      <a:gd name="connsiteX33" fmla="*/ 0 w 3987895"/>
                      <a:gd name="connsiteY33" fmla="*/ 920013 h 4923162"/>
                      <a:gd name="connsiteX34" fmla="*/ 590549 w 3987895"/>
                      <a:gd name="connsiteY34" fmla="*/ 550920 h 4923162"/>
                      <a:gd name="connsiteX35" fmla="*/ 1097757 w 3987895"/>
                      <a:gd name="connsiteY35" fmla="*/ 465195 h 4923162"/>
                      <a:gd name="connsiteX36" fmla="*/ 1219210 w 3987895"/>
                      <a:gd name="connsiteY36"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1126331 w 3987895"/>
                      <a:gd name="connsiteY31" fmla="*/ 2970270 h 4923162"/>
                      <a:gd name="connsiteX32" fmla="*/ 792955 w 3987895"/>
                      <a:gd name="connsiteY32" fmla="*/ 3022658 h 4923162"/>
                      <a:gd name="connsiteX33" fmla="*/ 769144 w 3987895"/>
                      <a:gd name="connsiteY33" fmla="*/ 2232083 h 4923162"/>
                      <a:gd name="connsiteX34" fmla="*/ 0 w 3987895"/>
                      <a:gd name="connsiteY34" fmla="*/ 920013 h 4923162"/>
                      <a:gd name="connsiteX35" fmla="*/ 590549 w 3987895"/>
                      <a:gd name="connsiteY35" fmla="*/ 550920 h 4923162"/>
                      <a:gd name="connsiteX36" fmla="*/ 1097757 w 3987895"/>
                      <a:gd name="connsiteY36" fmla="*/ 465195 h 4923162"/>
                      <a:gd name="connsiteX37" fmla="*/ 1219210 w 3987895"/>
                      <a:gd name="connsiteY37"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842962 w 3987895"/>
                      <a:gd name="connsiteY31" fmla="*/ 3336983 h 4923162"/>
                      <a:gd name="connsiteX32" fmla="*/ 792955 w 3987895"/>
                      <a:gd name="connsiteY32" fmla="*/ 3022658 h 4923162"/>
                      <a:gd name="connsiteX33" fmla="*/ 769144 w 3987895"/>
                      <a:gd name="connsiteY33" fmla="*/ 2232083 h 4923162"/>
                      <a:gd name="connsiteX34" fmla="*/ 0 w 3987895"/>
                      <a:gd name="connsiteY34" fmla="*/ 920013 h 4923162"/>
                      <a:gd name="connsiteX35" fmla="*/ 590549 w 3987895"/>
                      <a:gd name="connsiteY35" fmla="*/ 550920 h 4923162"/>
                      <a:gd name="connsiteX36" fmla="*/ 1097757 w 3987895"/>
                      <a:gd name="connsiteY36" fmla="*/ 465195 h 4923162"/>
                      <a:gd name="connsiteX37" fmla="*/ 1219210 w 3987895"/>
                      <a:gd name="connsiteY37"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842962 w 3987895"/>
                      <a:gd name="connsiteY31" fmla="*/ 3336983 h 4923162"/>
                      <a:gd name="connsiteX32" fmla="*/ 795336 w 3987895"/>
                      <a:gd name="connsiteY32" fmla="*/ 2998845 h 4923162"/>
                      <a:gd name="connsiteX33" fmla="*/ 769144 w 3987895"/>
                      <a:gd name="connsiteY33" fmla="*/ 2232083 h 4923162"/>
                      <a:gd name="connsiteX34" fmla="*/ 0 w 3987895"/>
                      <a:gd name="connsiteY34" fmla="*/ 920013 h 4923162"/>
                      <a:gd name="connsiteX35" fmla="*/ 590549 w 3987895"/>
                      <a:gd name="connsiteY35" fmla="*/ 550920 h 4923162"/>
                      <a:gd name="connsiteX36" fmla="*/ 1097757 w 3987895"/>
                      <a:gd name="connsiteY36" fmla="*/ 465195 h 4923162"/>
                      <a:gd name="connsiteX37" fmla="*/ 1219210 w 3987895"/>
                      <a:gd name="connsiteY37"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859631 w 3987895"/>
                      <a:gd name="connsiteY31" fmla="*/ 3353652 h 4923162"/>
                      <a:gd name="connsiteX32" fmla="*/ 795336 w 3987895"/>
                      <a:gd name="connsiteY32" fmla="*/ 2998845 h 4923162"/>
                      <a:gd name="connsiteX33" fmla="*/ 769144 w 3987895"/>
                      <a:gd name="connsiteY33" fmla="*/ 2232083 h 4923162"/>
                      <a:gd name="connsiteX34" fmla="*/ 0 w 3987895"/>
                      <a:gd name="connsiteY34" fmla="*/ 920013 h 4923162"/>
                      <a:gd name="connsiteX35" fmla="*/ 590549 w 3987895"/>
                      <a:gd name="connsiteY35" fmla="*/ 550920 h 4923162"/>
                      <a:gd name="connsiteX36" fmla="*/ 1097757 w 3987895"/>
                      <a:gd name="connsiteY36" fmla="*/ 465195 h 4923162"/>
                      <a:gd name="connsiteX37" fmla="*/ 1219210 w 3987895"/>
                      <a:gd name="connsiteY37"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859631 w 3987895"/>
                      <a:gd name="connsiteY31" fmla="*/ 3353652 h 4923162"/>
                      <a:gd name="connsiteX32" fmla="*/ 795336 w 3987895"/>
                      <a:gd name="connsiteY32" fmla="*/ 2998845 h 4923162"/>
                      <a:gd name="connsiteX33" fmla="*/ 769144 w 3987895"/>
                      <a:gd name="connsiteY33" fmla="*/ 2232083 h 4923162"/>
                      <a:gd name="connsiteX34" fmla="*/ 0 w 3987895"/>
                      <a:gd name="connsiteY34" fmla="*/ 920013 h 4923162"/>
                      <a:gd name="connsiteX35" fmla="*/ 590549 w 3987895"/>
                      <a:gd name="connsiteY35" fmla="*/ 550920 h 4923162"/>
                      <a:gd name="connsiteX36" fmla="*/ 1097757 w 3987895"/>
                      <a:gd name="connsiteY36" fmla="*/ 465195 h 4923162"/>
                      <a:gd name="connsiteX37" fmla="*/ 1219210 w 3987895"/>
                      <a:gd name="connsiteY37"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859631 w 3987895"/>
                      <a:gd name="connsiteY31" fmla="*/ 3353652 h 4923162"/>
                      <a:gd name="connsiteX32" fmla="*/ 795336 w 3987895"/>
                      <a:gd name="connsiteY32" fmla="*/ 2998845 h 4923162"/>
                      <a:gd name="connsiteX33" fmla="*/ 769144 w 3987895"/>
                      <a:gd name="connsiteY33" fmla="*/ 2232083 h 4923162"/>
                      <a:gd name="connsiteX34" fmla="*/ 0 w 3987895"/>
                      <a:gd name="connsiteY34" fmla="*/ 920013 h 4923162"/>
                      <a:gd name="connsiteX35" fmla="*/ 590549 w 3987895"/>
                      <a:gd name="connsiteY35" fmla="*/ 550920 h 4923162"/>
                      <a:gd name="connsiteX36" fmla="*/ 1097757 w 3987895"/>
                      <a:gd name="connsiteY36" fmla="*/ 465195 h 4923162"/>
                      <a:gd name="connsiteX37" fmla="*/ 1219210 w 3987895"/>
                      <a:gd name="connsiteY37"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852487 w 3987895"/>
                      <a:gd name="connsiteY31" fmla="*/ 3370321 h 4923162"/>
                      <a:gd name="connsiteX32" fmla="*/ 795336 w 3987895"/>
                      <a:gd name="connsiteY32" fmla="*/ 2998845 h 4923162"/>
                      <a:gd name="connsiteX33" fmla="*/ 769144 w 3987895"/>
                      <a:gd name="connsiteY33" fmla="*/ 2232083 h 4923162"/>
                      <a:gd name="connsiteX34" fmla="*/ 0 w 3987895"/>
                      <a:gd name="connsiteY34" fmla="*/ 920013 h 4923162"/>
                      <a:gd name="connsiteX35" fmla="*/ 590549 w 3987895"/>
                      <a:gd name="connsiteY35" fmla="*/ 550920 h 4923162"/>
                      <a:gd name="connsiteX36" fmla="*/ 1097757 w 3987895"/>
                      <a:gd name="connsiteY36" fmla="*/ 465195 h 4923162"/>
                      <a:gd name="connsiteX37" fmla="*/ 1219210 w 3987895"/>
                      <a:gd name="connsiteY37"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852487 w 3987895"/>
                      <a:gd name="connsiteY31" fmla="*/ 3370321 h 4923162"/>
                      <a:gd name="connsiteX32" fmla="*/ 795336 w 3987895"/>
                      <a:gd name="connsiteY32" fmla="*/ 2998845 h 4923162"/>
                      <a:gd name="connsiteX33" fmla="*/ 769144 w 3987895"/>
                      <a:gd name="connsiteY33" fmla="*/ 2232083 h 4923162"/>
                      <a:gd name="connsiteX34" fmla="*/ 0 w 3987895"/>
                      <a:gd name="connsiteY34" fmla="*/ 920013 h 4923162"/>
                      <a:gd name="connsiteX35" fmla="*/ 590549 w 3987895"/>
                      <a:gd name="connsiteY35" fmla="*/ 550920 h 4923162"/>
                      <a:gd name="connsiteX36" fmla="*/ 1097757 w 3987895"/>
                      <a:gd name="connsiteY36" fmla="*/ 465195 h 4923162"/>
                      <a:gd name="connsiteX37" fmla="*/ 1219210 w 3987895"/>
                      <a:gd name="connsiteY37"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852487 w 3987895"/>
                      <a:gd name="connsiteY31" fmla="*/ 3370321 h 4923162"/>
                      <a:gd name="connsiteX32" fmla="*/ 795336 w 3987895"/>
                      <a:gd name="connsiteY32" fmla="*/ 2998845 h 4923162"/>
                      <a:gd name="connsiteX33" fmla="*/ 769144 w 3987895"/>
                      <a:gd name="connsiteY33" fmla="*/ 2232083 h 4923162"/>
                      <a:gd name="connsiteX34" fmla="*/ 0 w 3987895"/>
                      <a:gd name="connsiteY34" fmla="*/ 920013 h 4923162"/>
                      <a:gd name="connsiteX35" fmla="*/ 590549 w 3987895"/>
                      <a:gd name="connsiteY35" fmla="*/ 550920 h 4923162"/>
                      <a:gd name="connsiteX36" fmla="*/ 1097757 w 3987895"/>
                      <a:gd name="connsiteY36" fmla="*/ 465195 h 4923162"/>
                      <a:gd name="connsiteX37" fmla="*/ 1219210 w 3987895"/>
                      <a:gd name="connsiteY37"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1126331 w 3987895"/>
                      <a:gd name="connsiteY31" fmla="*/ 3136957 h 4923162"/>
                      <a:gd name="connsiteX32" fmla="*/ 852487 w 3987895"/>
                      <a:gd name="connsiteY32" fmla="*/ 3370321 h 4923162"/>
                      <a:gd name="connsiteX33" fmla="*/ 795336 w 3987895"/>
                      <a:gd name="connsiteY33" fmla="*/ 2998845 h 4923162"/>
                      <a:gd name="connsiteX34" fmla="*/ 769144 w 3987895"/>
                      <a:gd name="connsiteY34" fmla="*/ 2232083 h 4923162"/>
                      <a:gd name="connsiteX35" fmla="*/ 0 w 3987895"/>
                      <a:gd name="connsiteY35" fmla="*/ 920013 h 4923162"/>
                      <a:gd name="connsiteX36" fmla="*/ 590549 w 3987895"/>
                      <a:gd name="connsiteY36" fmla="*/ 550920 h 4923162"/>
                      <a:gd name="connsiteX37" fmla="*/ 1097757 w 3987895"/>
                      <a:gd name="connsiteY37" fmla="*/ 465195 h 4923162"/>
                      <a:gd name="connsiteX38" fmla="*/ 1219210 w 3987895"/>
                      <a:gd name="connsiteY38"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1481137 w 3987895"/>
                      <a:gd name="connsiteY31" fmla="*/ 3579870 h 4923162"/>
                      <a:gd name="connsiteX32" fmla="*/ 852487 w 3987895"/>
                      <a:gd name="connsiteY32" fmla="*/ 3370321 h 4923162"/>
                      <a:gd name="connsiteX33" fmla="*/ 795336 w 3987895"/>
                      <a:gd name="connsiteY33" fmla="*/ 2998845 h 4923162"/>
                      <a:gd name="connsiteX34" fmla="*/ 769144 w 3987895"/>
                      <a:gd name="connsiteY34" fmla="*/ 2232083 h 4923162"/>
                      <a:gd name="connsiteX35" fmla="*/ 0 w 3987895"/>
                      <a:gd name="connsiteY35" fmla="*/ 920013 h 4923162"/>
                      <a:gd name="connsiteX36" fmla="*/ 590549 w 3987895"/>
                      <a:gd name="connsiteY36" fmla="*/ 550920 h 4923162"/>
                      <a:gd name="connsiteX37" fmla="*/ 1097757 w 3987895"/>
                      <a:gd name="connsiteY37" fmla="*/ 465195 h 4923162"/>
                      <a:gd name="connsiteX38" fmla="*/ 1219210 w 3987895"/>
                      <a:gd name="connsiteY38"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73982 w 3987895"/>
                      <a:gd name="connsiteY30" fmla="*/ 2929788 h 4923162"/>
                      <a:gd name="connsiteX31" fmla="*/ 1481137 w 3987895"/>
                      <a:gd name="connsiteY31" fmla="*/ 3579870 h 4923162"/>
                      <a:gd name="connsiteX32" fmla="*/ 852487 w 3987895"/>
                      <a:gd name="connsiteY32" fmla="*/ 3370321 h 4923162"/>
                      <a:gd name="connsiteX33" fmla="*/ 795336 w 3987895"/>
                      <a:gd name="connsiteY33" fmla="*/ 2998845 h 4923162"/>
                      <a:gd name="connsiteX34" fmla="*/ 769144 w 3987895"/>
                      <a:gd name="connsiteY34" fmla="*/ 2232083 h 4923162"/>
                      <a:gd name="connsiteX35" fmla="*/ 0 w 3987895"/>
                      <a:gd name="connsiteY35" fmla="*/ 920013 h 4923162"/>
                      <a:gd name="connsiteX36" fmla="*/ 590549 w 3987895"/>
                      <a:gd name="connsiteY36" fmla="*/ 550920 h 4923162"/>
                      <a:gd name="connsiteX37" fmla="*/ 1097757 w 3987895"/>
                      <a:gd name="connsiteY37" fmla="*/ 465195 h 4923162"/>
                      <a:gd name="connsiteX38" fmla="*/ 1219210 w 3987895"/>
                      <a:gd name="connsiteY38"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852487 w 3987895"/>
                      <a:gd name="connsiteY32" fmla="*/ 3370321 h 4923162"/>
                      <a:gd name="connsiteX33" fmla="*/ 795336 w 3987895"/>
                      <a:gd name="connsiteY33" fmla="*/ 2998845 h 4923162"/>
                      <a:gd name="connsiteX34" fmla="*/ 769144 w 3987895"/>
                      <a:gd name="connsiteY34" fmla="*/ 2232083 h 4923162"/>
                      <a:gd name="connsiteX35" fmla="*/ 0 w 3987895"/>
                      <a:gd name="connsiteY35" fmla="*/ 920013 h 4923162"/>
                      <a:gd name="connsiteX36" fmla="*/ 590549 w 3987895"/>
                      <a:gd name="connsiteY36" fmla="*/ 550920 h 4923162"/>
                      <a:gd name="connsiteX37" fmla="*/ 1097757 w 3987895"/>
                      <a:gd name="connsiteY37" fmla="*/ 465195 h 4923162"/>
                      <a:gd name="connsiteX38" fmla="*/ 1219210 w 3987895"/>
                      <a:gd name="connsiteY38"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104900 w 3987895"/>
                      <a:gd name="connsiteY32" fmla="*/ 3448901 h 4923162"/>
                      <a:gd name="connsiteX33" fmla="*/ 852487 w 3987895"/>
                      <a:gd name="connsiteY33" fmla="*/ 3370321 h 4923162"/>
                      <a:gd name="connsiteX34" fmla="*/ 795336 w 3987895"/>
                      <a:gd name="connsiteY34" fmla="*/ 2998845 h 4923162"/>
                      <a:gd name="connsiteX35" fmla="*/ 769144 w 3987895"/>
                      <a:gd name="connsiteY35" fmla="*/ 2232083 h 4923162"/>
                      <a:gd name="connsiteX36" fmla="*/ 0 w 3987895"/>
                      <a:gd name="connsiteY36" fmla="*/ 920013 h 4923162"/>
                      <a:gd name="connsiteX37" fmla="*/ 590549 w 3987895"/>
                      <a:gd name="connsiteY37" fmla="*/ 550920 h 4923162"/>
                      <a:gd name="connsiteX38" fmla="*/ 1097757 w 3987895"/>
                      <a:gd name="connsiteY38" fmla="*/ 465195 h 4923162"/>
                      <a:gd name="connsiteX39" fmla="*/ 1219210 w 3987895"/>
                      <a:gd name="connsiteY39"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962025 w 3987895"/>
                      <a:gd name="connsiteY32" fmla="*/ 3751320 h 4923162"/>
                      <a:gd name="connsiteX33" fmla="*/ 852487 w 3987895"/>
                      <a:gd name="connsiteY33" fmla="*/ 3370321 h 4923162"/>
                      <a:gd name="connsiteX34" fmla="*/ 795336 w 3987895"/>
                      <a:gd name="connsiteY34" fmla="*/ 2998845 h 4923162"/>
                      <a:gd name="connsiteX35" fmla="*/ 769144 w 3987895"/>
                      <a:gd name="connsiteY35" fmla="*/ 2232083 h 4923162"/>
                      <a:gd name="connsiteX36" fmla="*/ 0 w 3987895"/>
                      <a:gd name="connsiteY36" fmla="*/ 920013 h 4923162"/>
                      <a:gd name="connsiteX37" fmla="*/ 590549 w 3987895"/>
                      <a:gd name="connsiteY37" fmla="*/ 550920 h 4923162"/>
                      <a:gd name="connsiteX38" fmla="*/ 1097757 w 3987895"/>
                      <a:gd name="connsiteY38" fmla="*/ 465195 h 4923162"/>
                      <a:gd name="connsiteX39" fmla="*/ 1219210 w 3987895"/>
                      <a:gd name="connsiteY39"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962025 w 3987895"/>
                      <a:gd name="connsiteY32" fmla="*/ 3751320 h 4923162"/>
                      <a:gd name="connsiteX33" fmla="*/ 852487 w 3987895"/>
                      <a:gd name="connsiteY33" fmla="*/ 3370321 h 4923162"/>
                      <a:gd name="connsiteX34" fmla="*/ 795336 w 3987895"/>
                      <a:gd name="connsiteY34" fmla="*/ 2998845 h 4923162"/>
                      <a:gd name="connsiteX35" fmla="*/ 769144 w 3987895"/>
                      <a:gd name="connsiteY35" fmla="*/ 2232083 h 4923162"/>
                      <a:gd name="connsiteX36" fmla="*/ 0 w 3987895"/>
                      <a:gd name="connsiteY36" fmla="*/ 920013 h 4923162"/>
                      <a:gd name="connsiteX37" fmla="*/ 590549 w 3987895"/>
                      <a:gd name="connsiteY37" fmla="*/ 550920 h 4923162"/>
                      <a:gd name="connsiteX38" fmla="*/ 1097757 w 3987895"/>
                      <a:gd name="connsiteY38" fmla="*/ 465195 h 4923162"/>
                      <a:gd name="connsiteX39" fmla="*/ 1219210 w 3987895"/>
                      <a:gd name="connsiteY39"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247775 w 3987895"/>
                      <a:gd name="connsiteY32" fmla="*/ 3660832 h 4923162"/>
                      <a:gd name="connsiteX33" fmla="*/ 962025 w 3987895"/>
                      <a:gd name="connsiteY33" fmla="*/ 3751320 h 4923162"/>
                      <a:gd name="connsiteX34" fmla="*/ 852487 w 3987895"/>
                      <a:gd name="connsiteY34" fmla="*/ 3370321 h 4923162"/>
                      <a:gd name="connsiteX35" fmla="*/ 795336 w 3987895"/>
                      <a:gd name="connsiteY35" fmla="*/ 2998845 h 4923162"/>
                      <a:gd name="connsiteX36" fmla="*/ 769144 w 3987895"/>
                      <a:gd name="connsiteY36" fmla="*/ 2232083 h 4923162"/>
                      <a:gd name="connsiteX37" fmla="*/ 0 w 3987895"/>
                      <a:gd name="connsiteY37" fmla="*/ 920013 h 4923162"/>
                      <a:gd name="connsiteX38" fmla="*/ 590549 w 3987895"/>
                      <a:gd name="connsiteY38" fmla="*/ 550920 h 4923162"/>
                      <a:gd name="connsiteX39" fmla="*/ 1097757 w 3987895"/>
                      <a:gd name="connsiteY39" fmla="*/ 465195 h 4923162"/>
                      <a:gd name="connsiteX40" fmla="*/ 1219210 w 3987895"/>
                      <a:gd name="connsiteY40"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16856 w 3987895"/>
                      <a:gd name="connsiteY32" fmla="*/ 4237094 h 4923162"/>
                      <a:gd name="connsiteX33" fmla="*/ 962025 w 3987895"/>
                      <a:gd name="connsiteY33" fmla="*/ 3751320 h 4923162"/>
                      <a:gd name="connsiteX34" fmla="*/ 852487 w 3987895"/>
                      <a:gd name="connsiteY34" fmla="*/ 3370321 h 4923162"/>
                      <a:gd name="connsiteX35" fmla="*/ 795336 w 3987895"/>
                      <a:gd name="connsiteY35" fmla="*/ 2998845 h 4923162"/>
                      <a:gd name="connsiteX36" fmla="*/ 769144 w 3987895"/>
                      <a:gd name="connsiteY36" fmla="*/ 2232083 h 4923162"/>
                      <a:gd name="connsiteX37" fmla="*/ 0 w 3987895"/>
                      <a:gd name="connsiteY37" fmla="*/ 920013 h 4923162"/>
                      <a:gd name="connsiteX38" fmla="*/ 590549 w 3987895"/>
                      <a:gd name="connsiteY38" fmla="*/ 550920 h 4923162"/>
                      <a:gd name="connsiteX39" fmla="*/ 1097757 w 3987895"/>
                      <a:gd name="connsiteY39" fmla="*/ 465195 h 4923162"/>
                      <a:gd name="connsiteX40" fmla="*/ 1219210 w 3987895"/>
                      <a:gd name="connsiteY40"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962025 w 3987895"/>
                      <a:gd name="connsiteY33" fmla="*/ 3751320 h 4923162"/>
                      <a:gd name="connsiteX34" fmla="*/ 852487 w 3987895"/>
                      <a:gd name="connsiteY34" fmla="*/ 3370321 h 4923162"/>
                      <a:gd name="connsiteX35" fmla="*/ 795336 w 3987895"/>
                      <a:gd name="connsiteY35" fmla="*/ 2998845 h 4923162"/>
                      <a:gd name="connsiteX36" fmla="*/ 769144 w 3987895"/>
                      <a:gd name="connsiteY36" fmla="*/ 2232083 h 4923162"/>
                      <a:gd name="connsiteX37" fmla="*/ 0 w 3987895"/>
                      <a:gd name="connsiteY37" fmla="*/ 920013 h 4923162"/>
                      <a:gd name="connsiteX38" fmla="*/ 590549 w 3987895"/>
                      <a:gd name="connsiteY38" fmla="*/ 550920 h 4923162"/>
                      <a:gd name="connsiteX39" fmla="*/ 1097757 w 3987895"/>
                      <a:gd name="connsiteY39" fmla="*/ 465195 h 4923162"/>
                      <a:gd name="connsiteX40" fmla="*/ 1219210 w 3987895"/>
                      <a:gd name="connsiteY40"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228725 w 3987895"/>
                      <a:gd name="connsiteY33" fmla="*/ 4153751 h 4923162"/>
                      <a:gd name="connsiteX34" fmla="*/ 962025 w 3987895"/>
                      <a:gd name="connsiteY34" fmla="*/ 3751320 h 4923162"/>
                      <a:gd name="connsiteX35" fmla="*/ 852487 w 3987895"/>
                      <a:gd name="connsiteY35" fmla="*/ 3370321 h 4923162"/>
                      <a:gd name="connsiteX36" fmla="*/ 795336 w 3987895"/>
                      <a:gd name="connsiteY36" fmla="*/ 2998845 h 4923162"/>
                      <a:gd name="connsiteX37" fmla="*/ 769144 w 3987895"/>
                      <a:gd name="connsiteY37" fmla="*/ 2232083 h 4923162"/>
                      <a:gd name="connsiteX38" fmla="*/ 0 w 3987895"/>
                      <a:gd name="connsiteY38" fmla="*/ 920013 h 4923162"/>
                      <a:gd name="connsiteX39" fmla="*/ 590549 w 3987895"/>
                      <a:gd name="connsiteY39" fmla="*/ 550920 h 4923162"/>
                      <a:gd name="connsiteX40" fmla="*/ 1097757 w 3987895"/>
                      <a:gd name="connsiteY40" fmla="*/ 465195 h 4923162"/>
                      <a:gd name="connsiteX41" fmla="*/ 1219210 w 3987895"/>
                      <a:gd name="connsiteY41"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52512 w 3987895"/>
                      <a:gd name="connsiteY33" fmla="*/ 4091839 h 4923162"/>
                      <a:gd name="connsiteX34" fmla="*/ 962025 w 3987895"/>
                      <a:gd name="connsiteY34" fmla="*/ 3751320 h 4923162"/>
                      <a:gd name="connsiteX35" fmla="*/ 852487 w 3987895"/>
                      <a:gd name="connsiteY35" fmla="*/ 3370321 h 4923162"/>
                      <a:gd name="connsiteX36" fmla="*/ 795336 w 3987895"/>
                      <a:gd name="connsiteY36" fmla="*/ 2998845 h 4923162"/>
                      <a:gd name="connsiteX37" fmla="*/ 769144 w 3987895"/>
                      <a:gd name="connsiteY37" fmla="*/ 2232083 h 4923162"/>
                      <a:gd name="connsiteX38" fmla="*/ 0 w 3987895"/>
                      <a:gd name="connsiteY38" fmla="*/ 920013 h 4923162"/>
                      <a:gd name="connsiteX39" fmla="*/ 590549 w 3987895"/>
                      <a:gd name="connsiteY39" fmla="*/ 550920 h 4923162"/>
                      <a:gd name="connsiteX40" fmla="*/ 1097757 w 3987895"/>
                      <a:gd name="connsiteY40" fmla="*/ 465195 h 4923162"/>
                      <a:gd name="connsiteX41" fmla="*/ 1219210 w 3987895"/>
                      <a:gd name="connsiteY41"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273969 w 3987895"/>
                      <a:gd name="connsiteY33" fmla="*/ 4353776 h 4923162"/>
                      <a:gd name="connsiteX34" fmla="*/ 1052512 w 3987895"/>
                      <a:gd name="connsiteY34" fmla="*/ 4091839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76326 w 3987895"/>
                      <a:gd name="connsiteY33" fmla="*/ 4668101 h 4923162"/>
                      <a:gd name="connsiteX34" fmla="*/ 1052512 w 3987895"/>
                      <a:gd name="connsiteY34" fmla="*/ 4091839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178720 w 3987895"/>
                      <a:gd name="connsiteY33" fmla="*/ 4682388 h 4923162"/>
                      <a:gd name="connsiteX34" fmla="*/ 1052512 w 3987895"/>
                      <a:gd name="connsiteY34" fmla="*/ 4091839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52512 w 3987895"/>
                      <a:gd name="connsiteY34" fmla="*/ 4091839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52512 w 3987895"/>
                      <a:gd name="connsiteY34" fmla="*/ 4184708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188243 w 3987895"/>
                      <a:gd name="connsiteY34" fmla="*/ 412517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083470 w 3987895"/>
                      <a:gd name="connsiteY33" fmla="*/ 4646670 h 4923162"/>
                      <a:gd name="connsiteX34" fmla="*/ 1047749 w 3987895"/>
                      <a:gd name="connsiteY34" fmla="*/ 4144227 h 4923162"/>
                      <a:gd name="connsiteX35" fmla="*/ 962025 w 3987895"/>
                      <a:gd name="connsiteY35" fmla="*/ 3751320 h 4923162"/>
                      <a:gd name="connsiteX36" fmla="*/ 852487 w 3987895"/>
                      <a:gd name="connsiteY36" fmla="*/ 3370321 h 4923162"/>
                      <a:gd name="connsiteX37" fmla="*/ 795336 w 3987895"/>
                      <a:gd name="connsiteY37" fmla="*/ 2998845 h 4923162"/>
                      <a:gd name="connsiteX38" fmla="*/ 769144 w 3987895"/>
                      <a:gd name="connsiteY38" fmla="*/ 2232083 h 4923162"/>
                      <a:gd name="connsiteX39" fmla="*/ 0 w 3987895"/>
                      <a:gd name="connsiteY39" fmla="*/ 920013 h 4923162"/>
                      <a:gd name="connsiteX40" fmla="*/ 590549 w 3987895"/>
                      <a:gd name="connsiteY40" fmla="*/ 550920 h 4923162"/>
                      <a:gd name="connsiteX41" fmla="*/ 1097757 w 3987895"/>
                      <a:gd name="connsiteY41" fmla="*/ 465195 h 4923162"/>
                      <a:gd name="connsiteX42" fmla="*/ 1219210 w 3987895"/>
                      <a:gd name="connsiteY42"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293019 w 3987895"/>
                      <a:gd name="connsiteY33" fmla="*/ 4668101 h 4923162"/>
                      <a:gd name="connsiteX34" fmla="*/ 1083470 w 3987895"/>
                      <a:gd name="connsiteY34" fmla="*/ 4646670 h 4923162"/>
                      <a:gd name="connsiteX35" fmla="*/ 1047749 w 3987895"/>
                      <a:gd name="connsiteY35" fmla="*/ 4144227 h 4923162"/>
                      <a:gd name="connsiteX36" fmla="*/ 962025 w 3987895"/>
                      <a:gd name="connsiteY36" fmla="*/ 3751320 h 4923162"/>
                      <a:gd name="connsiteX37" fmla="*/ 852487 w 3987895"/>
                      <a:gd name="connsiteY37" fmla="*/ 3370321 h 4923162"/>
                      <a:gd name="connsiteX38" fmla="*/ 795336 w 3987895"/>
                      <a:gd name="connsiteY38" fmla="*/ 2998845 h 4923162"/>
                      <a:gd name="connsiteX39" fmla="*/ 769144 w 3987895"/>
                      <a:gd name="connsiteY39" fmla="*/ 2232083 h 4923162"/>
                      <a:gd name="connsiteX40" fmla="*/ 0 w 3987895"/>
                      <a:gd name="connsiteY40" fmla="*/ 920013 h 4923162"/>
                      <a:gd name="connsiteX41" fmla="*/ 590549 w 3987895"/>
                      <a:gd name="connsiteY41" fmla="*/ 550920 h 4923162"/>
                      <a:gd name="connsiteX42" fmla="*/ 1097757 w 3987895"/>
                      <a:gd name="connsiteY42" fmla="*/ 465195 h 4923162"/>
                      <a:gd name="connsiteX43" fmla="*/ 1219210 w 3987895"/>
                      <a:gd name="connsiteY43"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659732 w 3987895"/>
                      <a:gd name="connsiteY33" fmla="*/ 4887176 h 4923162"/>
                      <a:gd name="connsiteX34" fmla="*/ 1083470 w 3987895"/>
                      <a:gd name="connsiteY34" fmla="*/ 4646670 h 4923162"/>
                      <a:gd name="connsiteX35" fmla="*/ 1047749 w 3987895"/>
                      <a:gd name="connsiteY35" fmla="*/ 4144227 h 4923162"/>
                      <a:gd name="connsiteX36" fmla="*/ 962025 w 3987895"/>
                      <a:gd name="connsiteY36" fmla="*/ 3751320 h 4923162"/>
                      <a:gd name="connsiteX37" fmla="*/ 852487 w 3987895"/>
                      <a:gd name="connsiteY37" fmla="*/ 3370321 h 4923162"/>
                      <a:gd name="connsiteX38" fmla="*/ 795336 w 3987895"/>
                      <a:gd name="connsiteY38" fmla="*/ 2998845 h 4923162"/>
                      <a:gd name="connsiteX39" fmla="*/ 769144 w 3987895"/>
                      <a:gd name="connsiteY39" fmla="*/ 2232083 h 4923162"/>
                      <a:gd name="connsiteX40" fmla="*/ 0 w 3987895"/>
                      <a:gd name="connsiteY40" fmla="*/ 920013 h 4923162"/>
                      <a:gd name="connsiteX41" fmla="*/ 590549 w 3987895"/>
                      <a:gd name="connsiteY41" fmla="*/ 550920 h 4923162"/>
                      <a:gd name="connsiteX42" fmla="*/ 1097757 w 3987895"/>
                      <a:gd name="connsiteY42" fmla="*/ 465195 h 4923162"/>
                      <a:gd name="connsiteX43" fmla="*/ 1219210 w 3987895"/>
                      <a:gd name="connsiteY43"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659732 w 3987895"/>
                      <a:gd name="connsiteY33" fmla="*/ 4887176 h 4923162"/>
                      <a:gd name="connsiteX34" fmla="*/ 1083470 w 3987895"/>
                      <a:gd name="connsiteY34" fmla="*/ 4646670 h 4923162"/>
                      <a:gd name="connsiteX35" fmla="*/ 1047749 w 3987895"/>
                      <a:gd name="connsiteY35" fmla="*/ 4144227 h 4923162"/>
                      <a:gd name="connsiteX36" fmla="*/ 962025 w 3987895"/>
                      <a:gd name="connsiteY36" fmla="*/ 3751320 h 4923162"/>
                      <a:gd name="connsiteX37" fmla="*/ 852487 w 3987895"/>
                      <a:gd name="connsiteY37" fmla="*/ 3370321 h 4923162"/>
                      <a:gd name="connsiteX38" fmla="*/ 795336 w 3987895"/>
                      <a:gd name="connsiteY38" fmla="*/ 2998845 h 4923162"/>
                      <a:gd name="connsiteX39" fmla="*/ 769144 w 3987895"/>
                      <a:gd name="connsiteY39" fmla="*/ 2232083 h 4923162"/>
                      <a:gd name="connsiteX40" fmla="*/ 0 w 3987895"/>
                      <a:gd name="connsiteY40" fmla="*/ 920013 h 4923162"/>
                      <a:gd name="connsiteX41" fmla="*/ 590549 w 3987895"/>
                      <a:gd name="connsiteY41" fmla="*/ 550920 h 4923162"/>
                      <a:gd name="connsiteX42" fmla="*/ 1097757 w 3987895"/>
                      <a:gd name="connsiteY42" fmla="*/ 465195 h 4923162"/>
                      <a:gd name="connsiteX43" fmla="*/ 1219210 w 3987895"/>
                      <a:gd name="connsiteY43" fmla="*/ 405667 h 4923162"/>
                      <a:gd name="connsiteX0" fmla="*/ 1219210 w 3987895"/>
                      <a:gd name="connsiteY0" fmla="*/ 405667 h 4923162"/>
                      <a:gd name="connsiteX1" fmla="*/ 2443172 w 3987895"/>
                      <a:gd name="connsiteY1" fmla="*/ 236598 h 4923162"/>
                      <a:gd name="connsiteX2" fmla="*/ 2519371 w 3987895"/>
                      <a:gd name="connsiteY2" fmla="*/ 448529 h 4923162"/>
                      <a:gd name="connsiteX3" fmla="*/ 2571759 w 3987895"/>
                      <a:gd name="connsiteY3" fmla="*/ 750948 h 4923162"/>
                      <a:gd name="connsiteX4" fmla="*/ 2426503 w 3987895"/>
                      <a:gd name="connsiteY4" fmla="*/ 1296255 h 4923162"/>
                      <a:gd name="connsiteX5" fmla="*/ 2126463 w 3987895"/>
                      <a:gd name="connsiteY5" fmla="*/ 1446273 h 4923162"/>
                      <a:gd name="connsiteX6" fmla="*/ 2171705 w 3987895"/>
                      <a:gd name="connsiteY6" fmla="*/ 2113023 h 4923162"/>
                      <a:gd name="connsiteX7" fmla="*/ 2228855 w 3987895"/>
                      <a:gd name="connsiteY7" fmla="*/ 2415441 h 4923162"/>
                      <a:gd name="connsiteX8" fmla="*/ 2343154 w 3987895"/>
                      <a:gd name="connsiteY8" fmla="*/ 2748817 h 4923162"/>
                      <a:gd name="connsiteX9" fmla="*/ 2659862 w 3987895"/>
                      <a:gd name="connsiteY9" fmla="*/ 3225066 h 4923162"/>
                      <a:gd name="connsiteX10" fmla="*/ 2907512 w 3987895"/>
                      <a:gd name="connsiteY10" fmla="*/ 3791804 h 4923162"/>
                      <a:gd name="connsiteX11" fmla="*/ 3040861 w 3987895"/>
                      <a:gd name="connsiteY11" fmla="*/ 4137084 h 4923162"/>
                      <a:gd name="connsiteX12" fmla="*/ 3286128 w 3987895"/>
                      <a:gd name="connsiteY12" fmla="*/ 4313296 h 4923162"/>
                      <a:gd name="connsiteX13" fmla="*/ 3712371 w 3987895"/>
                      <a:gd name="connsiteY13" fmla="*/ 4587141 h 4923162"/>
                      <a:gd name="connsiteX14" fmla="*/ 3936209 w 3987895"/>
                      <a:gd name="connsiteY14" fmla="*/ 4806214 h 4923162"/>
                      <a:gd name="connsiteX15" fmla="*/ 3829052 w 3987895"/>
                      <a:gd name="connsiteY15" fmla="*/ 4889559 h 4923162"/>
                      <a:gd name="connsiteX16" fmla="*/ 3526632 w 3987895"/>
                      <a:gd name="connsiteY16" fmla="*/ 4844314 h 4923162"/>
                      <a:gd name="connsiteX17" fmla="*/ 3295652 w 3987895"/>
                      <a:gd name="connsiteY17" fmla="*/ 4596662 h 4923162"/>
                      <a:gd name="connsiteX18" fmla="*/ 3059911 w 3987895"/>
                      <a:gd name="connsiteY18" fmla="*/ 4587140 h 4923162"/>
                      <a:gd name="connsiteX19" fmla="*/ 2950371 w 3987895"/>
                      <a:gd name="connsiteY19" fmla="*/ 4710964 h 4923162"/>
                      <a:gd name="connsiteX20" fmla="*/ 2812257 w 3987895"/>
                      <a:gd name="connsiteY20" fmla="*/ 4651433 h 4923162"/>
                      <a:gd name="connsiteX21" fmla="*/ 2902748 w 3987895"/>
                      <a:gd name="connsiteY21" fmla="*/ 4406166 h 4923162"/>
                      <a:gd name="connsiteX22" fmla="*/ 2786068 w 3987895"/>
                      <a:gd name="connsiteY22" fmla="*/ 4241859 h 4923162"/>
                      <a:gd name="connsiteX23" fmla="*/ 2283624 w 3987895"/>
                      <a:gd name="connsiteY23" fmla="*/ 3717985 h 4923162"/>
                      <a:gd name="connsiteX24" fmla="*/ 1850236 w 3987895"/>
                      <a:gd name="connsiteY24" fmla="*/ 3132198 h 4923162"/>
                      <a:gd name="connsiteX25" fmla="*/ 1814517 w 3987895"/>
                      <a:gd name="connsiteY25" fmla="*/ 2917885 h 4923162"/>
                      <a:gd name="connsiteX26" fmla="*/ 1621636 w 3987895"/>
                      <a:gd name="connsiteY26" fmla="*/ 2503548 h 4923162"/>
                      <a:gd name="connsiteX27" fmla="*/ 1469241 w 3987895"/>
                      <a:gd name="connsiteY27" fmla="*/ 1943955 h 4923162"/>
                      <a:gd name="connsiteX28" fmla="*/ 1362075 w 3987895"/>
                      <a:gd name="connsiteY28" fmla="*/ 1970143 h 4923162"/>
                      <a:gd name="connsiteX29" fmla="*/ 1373980 w 3987895"/>
                      <a:gd name="connsiteY29" fmla="*/ 2567838 h 4923162"/>
                      <a:gd name="connsiteX30" fmla="*/ 1385888 w 3987895"/>
                      <a:gd name="connsiteY30" fmla="*/ 2929788 h 4923162"/>
                      <a:gd name="connsiteX31" fmla="*/ 1481137 w 3987895"/>
                      <a:gd name="connsiteY31" fmla="*/ 3579870 h 4923162"/>
                      <a:gd name="connsiteX32" fmla="*/ 1576387 w 3987895"/>
                      <a:gd name="connsiteY32" fmla="*/ 4694294 h 4923162"/>
                      <a:gd name="connsiteX33" fmla="*/ 1659732 w 3987895"/>
                      <a:gd name="connsiteY33" fmla="*/ 4887176 h 4923162"/>
                      <a:gd name="connsiteX34" fmla="*/ 1281112 w 3987895"/>
                      <a:gd name="connsiteY34" fmla="*/ 4725251 h 4923162"/>
                      <a:gd name="connsiteX35" fmla="*/ 1083470 w 3987895"/>
                      <a:gd name="connsiteY35" fmla="*/ 4646670 h 4923162"/>
                      <a:gd name="connsiteX36" fmla="*/ 1047749 w 3987895"/>
                      <a:gd name="connsiteY36" fmla="*/ 4144227 h 4923162"/>
                      <a:gd name="connsiteX37" fmla="*/ 962025 w 3987895"/>
                      <a:gd name="connsiteY37" fmla="*/ 3751320 h 4923162"/>
                      <a:gd name="connsiteX38" fmla="*/ 852487 w 3987895"/>
                      <a:gd name="connsiteY38" fmla="*/ 3370321 h 4923162"/>
                      <a:gd name="connsiteX39" fmla="*/ 795336 w 3987895"/>
                      <a:gd name="connsiteY39" fmla="*/ 2998845 h 4923162"/>
                      <a:gd name="connsiteX40" fmla="*/ 769144 w 3987895"/>
                      <a:gd name="connsiteY40" fmla="*/ 2232083 h 4923162"/>
                      <a:gd name="connsiteX41" fmla="*/ 0 w 3987895"/>
                      <a:gd name="connsiteY41" fmla="*/ 920013 h 4923162"/>
                      <a:gd name="connsiteX42" fmla="*/ 590549 w 3987895"/>
                      <a:gd name="connsiteY42" fmla="*/ 550920 h 4923162"/>
                      <a:gd name="connsiteX43" fmla="*/ 1097757 w 3987895"/>
                      <a:gd name="connsiteY43" fmla="*/ 465195 h 4923162"/>
                      <a:gd name="connsiteX44" fmla="*/ 1219210 w 3987895"/>
                      <a:gd name="connsiteY44" fmla="*/ 405667 h 4923162"/>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3470 w 3987895"/>
                      <a:gd name="connsiteY35" fmla="*/ 4646670 h 4946707"/>
                      <a:gd name="connsiteX36" fmla="*/ 1047749 w 3987895"/>
                      <a:gd name="connsiteY36" fmla="*/ 4144227 h 4946707"/>
                      <a:gd name="connsiteX37" fmla="*/ 962025 w 3987895"/>
                      <a:gd name="connsiteY37" fmla="*/ 3751320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3470 w 3987895"/>
                      <a:gd name="connsiteY35" fmla="*/ 4646670 h 4946707"/>
                      <a:gd name="connsiteX36" fmla="*/ 1047749 w 3987895"/>
                      <a:gd name="connsiteY36" fmla="*/ 4144227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3470 w 3987895"/>
                      <a:gd name="connsiteY35" fmla="*/ 4646670 h 4946707"/>
                      <a:gd name="connsiteX36" fmla="*/ 1188242 w 3987895"/>
                      <a:gd name="connsiteY36" fmla="*/ 4110889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3470 w 3987895"/>
                      <a:gd name="connsiteY35" fmla="*/ 4646670 h 4946707"/>
                      <a:gd name="connsiteX36" fmla="*/ 1073942 w 3987895"/>
                      <a:gd name="connsiteY36" fmla="*/ 4329964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62039 w 3987895"/>
                      <a:gd name="connsiteY35" fmla="*/ 4660957 h 4946707"/>
                      <a:gd name="connsiteX36" fmla="*/ 1073942 w 3987895"/>
                      <a:gd name="connsiteY36" fmla="*/ 4329964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62039 w 3987895"/>
                      <a:gd name="connsiteY35" fmla="*/ 4660957 h 4946707"/>
                      <a:gd name="connsiteX36" fmla="*/ 1073942 w 3987895"/>
                      <a:gd name="connsiteY36" fmla="*/ 4329964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73942 w 3987895"/>
                      <a:gd name="connsiteY36" fmla="*/ 4329964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73942 w 3987895"/>
                      <a:gd name="connsiteY36" fmla="*/ 4329964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40604 w 3987895"/>
                      <a:gd name="connsiteY36" fmla="*/ 4213283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40604 w 3987895"/>
                      <a:gd name="connsiteY36" fmla="*/ 4213283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40604 w 3987895"/>
                      <a:gd name="connsiteY36" fmla="*/ 4213283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40604 w 3987895"/>
                      <a:gd name="connsiteY36" fmla="*/ 4213283 h 4946707"/>
                      <a:gd name="connsiteX37" fmla="*/ 940594 w 3987895"/>
                      <a:gd name="connsiteY37" fmla="*/ 3763226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40604 w 3987895"/>
                      <a:gd name="connsiteY36" fmla="*/ 4213283 h 4946707"/>
                      <a:gd name="connsiteX37" fmla="*/ 981075 w 3987895"/>
                      <a:gd name="connsiteY37" fmla="*/ 3710838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40604 w 3987895"/>
                      <a:gd name="connsiteY36" fmla="*/ 4213283 h 4946707"/>
                      <a:gd name="connsiteX37" fmla="*/ 945356 w 3987895"/>
                      <a:gd name="connsiteY37" fmla="*/ 3748938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138235 w 3987895"/>
                      <a:gd name="connsiteY36" fmla="*/ 4029927 h 4946707"/>
                      <a:gd name="connsiteX37" fmla="*/ 945356 w 3987895"/>
                      <a:gd name="connsiteY37" fmla="*/ 3748938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2510 w 3987895"/>
                      <a:gd name="connsiteY36" fmla="*/ 4065646 h 4946707"/>
                      <a:gd name="connsiteX37" fmla="*/ 945356 w 3987895"/>
                      <a:gd name="connsiteY37" fmla="*/ 3748938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2510 w 3987895"/>
                      <a:gd name="connsiteY36" fmla="*/ 4065646 h 4946707"/>
                      <a:gd name="connsiteX37" fmla="*/ 945356 w 3987895"/>
                      <a:gd name="connsiteY37" fmla="*/ 3748938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2510 w 3987895"/>
                      <a:gd name="connsiteY36" fmla="*/ 4065646 h 4946707"/>
                      <a:gd name="connsiteX37" fmla="*/ 945356 w 3987895"/>
                      <a:gd name="connsiteY37" fmla="*/ 3748938 h 4946707"/>
                      <a:gd name="connsiteX38" fmla="*/ 852487 w 3987895"/>
                      <a:gd name="connsiteY38" fmla="*/ 3370321 h 4946707"/>
                      <a:gd name="connsiteX39" fmla="*/ 795336 w 3987895"/>
                      <a:gd name="connsiteY39" fmla="*/ 2998845 h 4946707"/>
                      <a:gd name="connsiteX40" fmla="*/ 769144 w 3987895"/>
                      <a:gd name="connsiteY40" fmla="*/ 2232083 h 4946707"/>
                      <a:gd name="connsiteX41" fmla="*/ 0 w 3987895"/>
                      <a:gd name="connsiteY41" fmla="*/ 920013 h 4946707"/>
                      <a:gd name="connsiteX42" fmla="*/ 590549 w 3987895"/>
                      <a:gd name="connsiteY42" fmla="*/ 550920 h 4946707"/>
                      <a:gd name="connsiteX43" fmla="*/ 1097757 w 3987895"/>
                      <a:gd name="connsiteY43" fmla="*/ 465195 h 4946707"/>
                      <a:gd name="connsiteX44" fmla="*/ 1219210 w 3987895"/>
                      <a:gd name="connsiteY44"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2510 w 3987895"/>
                      <a:gd name="connsiteY36" fmla="*/ 4065646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2510 w 3987895"/>
                      <a:gd name="connsiteY36" fmla="*/ 4065646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2510 w 3987895"/>
                      <a:gd name="connsiteY36" fmla="*/ 4065646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2510 w 3987895"/>
                      <a:gd name="connsiteY36" fmla="*/ 4065646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2510 w 3987895"/>
                      <a:gd name="connsiteY36" fmla="*/ 4065646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104899 w 3987895"/>
                      <a:gd name="connsiteY34" fmla="*/ 4946707 h 4946707"/>
                      <a:gd name="connsiteX35" fmla="*/ 1081089 w 3987895"/>
                      <a:gd name="connsiteY35" fmla="*/ 4689532 h 4946707"/>
                      <a:gd name="connsiteX36" fmla="*/ 1050128 w 3987895"/>
                      <a:gd name="connsiteY36" fmla="*/ 4091840 h 4946707"/>
                      <a:gd name="connsiteX37" fmla="*/ 973931 w 3987895"/>
                      <a:gd name="connsiteY37" fmla="*/ 3846570 h 4946707"/>
                      <a:gd name="connsiteX38" fmla="*/ 945356 w 3987895"/>
                      <a:gd name="connsiteY38" fmla="*/ 3748938 h 4946707"/>
                      <a:gd name="connsiteX39" fmla="*/ 852487 w 3987895"/>
                      <a:gd name="connsiteY39" fmla="*/ 3370321 h 4946707"/>
                      <a:gd name="connsiteX40" fmla="*/ 795336 w 3987895"/>
                      <a:gd name="connsiteY40" fmla="*/ 2998845 h 4946707"/>
                      <a:gd name="connsiteX41" fmla="*/ 769144 w 3987895"/>
                      <a:gd name="connsiteY41" fmla="*/ 2232083 h 4946707"/>
                      <a:gd name="connsiteX42" fmla="*/ 0 w 3987895"/>
                      <a:gd name="connsiteY42" fmla="*/ 920013 h 4946707"/>
                      <a:gd name="connsiteX43" fmla="*/ 590549 w 3987895"/>
                      <a:gd name="connsiteY43" fmla="*/ 550920 h 4946707"/>
                      <a:gd name="connsiteX44" fmla="*/ 1097757 w 3987895"/>
                      <a:gd name="connsiteY44" fmla="*/ 465195 h 4946707"/>
                      <a:gd name="connsiteX45" fmla="*/ 1219210 w 3987895"/>
                      <a:gd name="connsiteY45" fmla="*/ 405667 h 4946707"/>
                      <a:gd name="connsiteX0" fmla="*/ 1219210 w 3987895"/>
                      <a:gd name="connsiteY0" fmla="*/ 405667 h 4946707"/>
                      <a:gd name="connsiteX1" fmla="*/ 2443172 w 3987895"/>
                      <a:gd name="connsiteY1" fmla="*/ 236598 h 4946707"/>
                      <a:gd name="connsiteX2" fmla="*/ 2519371 w 3987895"/>
                      <a:gd name="connsiteY2" fmla="*/ 448529 h 4946707"/>
                      <a:gd name="connsiteX3" fmla="*/ 2571759 w 3987895"/>
                      <a:gd name="connsiteY3" fmla="*/ 750948 h 4946707"/>
                      <a:gd name="connsiteX4" fmla="*/ 2426503 w 3987895"/>
                      <a:gd name="connsiteY4" fmla="*/ 1296255 h 4946707"/>
                      <a:gd name="connsiteX5" fmla="*/ 2126463 w 3987895"/>
                      <a:gd name="connsiteY5" fmla="*/ 1446273 h 4946707"/>
                      <a:gd name="connsiteX6" fmla="*/ 2171705 w 3987895"/>
                      <a:gd name="connsiteY6" fmla="*/ 2113023 h 4946707"/>
                      <a:gd name="connsiteX7" fmla="*/ 2228855 w 3987895"/>
                      <a:gd name="connsiteY7" fmla="*/ 2415441 h 4946707"/>
                      <a:gd name="connsiteX8" fmla="*/ 2343154 w 3987895"/>
                      <a:gd name="connsiteY8" fmla="*/ 2748817 h 4946707"/>
                      <a:gd name="connsiteX9" fmla="*/ 2659862 w 3987895"/>
                      <a:gd name="connsiteY9" fmla="*/ 3225066 h 4946707"/>
                      <a:gd name="connsiteX10" fmla="*/ 2907512 w 3987895"/>
                      <a:gd name="connsiteY10" fmla="*/ 3791804 h 4946707"/>
                      <a:gd name="connsiteX11" fmla="*/ 3040861 w 3987895"/>
                      <a:gd name="connsiteY11" fmla="*/ 4137084 h 4946707"/>
                      <a:gd name="connsiteX12" fmla="*/ 3286128 w 3987895"/>
                      <a:gd name="connsiteY12" fmla="*/ 4313296 h 4946707"/>
                      <a:gd name="connsiteX13" fmla="*/ 3712371 w 3987895"/>
                      <a:gd name="connsiteY13" fmla="*/ 4587141 h 4946707"/>
                      <a:gd name="connsiteX14" fmla="*/ 3936209 w 3987895"/>
                      <a:gd name="connsiteY14" fmla="*/ 4806214 h 4946707"/>
                      <a:gd name="connsiteX15" fmla="*/ 3829052 w 3987895"/>
                      <a:gd name="connsiteY15" fmla="*/ 4889559 h 4946707"/>
                      <a:gd name="connsiteX16" fmla="*/ 3526632 w 3987895"/>
                      <a:gd name="connsiteY16" fmla="*/ 4844314 h 4946707"/>
                      <a:gd name="connsiteX17" fmla="*/ 3295652 w 3987895"/>
                      <a:gd name="connsiteY17" fmla="*/ 4596662 h 4946707"/>
                      <a:gd name="connsiteX18" fmla="*/ 3059911 w 3987895"/>
                      <a:gd name="connsiteY18" fmla="*/ 4587140 h 4946707"/>
                      <a:gd name="connsiteX19" fmla="*/ 2950371 w 3987895"/>
                      <a:gd name="connsiteY19" fmla="*/ 4710964 h 4946707"/>
                      <a:gd name="connsiteX20" fmla="*/ 2812257 w 3987895"/>
                      <a:gd name="connsiteY20" fmla="*/ 4651433 h 4946707"/>
                      <a:gd name="connsiteX21" fmla="*/ 2902748 w 3987895"/>
                      <a:gd name="connsiteY21" fmla="*/ 4406166 h 4946707"/>
                      <a:gd name="connsiteX22" fmla="*/ 2786068 w 3987895"/>
                      <a:gd name="connsiteY22" fmla="*/ 4241859 h 4946707"/>
                      <a:gd name="connsiteX23" fmla="*/ 2283624 w 3987895"/>
                      <a:gd name="connsiteY23" fmla="*/ 3717985 h 4946707"/>
                      <a:gd name="connsiteX24" fmla="*/ 1850236 w 3987895"/>
                      <a:gd name="connsiteY24" fmla="*/ 3132198 h 4946707"/>
                      <a:gd name="connsiteX25" fmla="*/ 1814517 w 3987895"/>
                      <a:gd name="connsiteY25" fmla="*/ 2917885 h 4946707"/>
                      <a:gd name="connsiteX26" fmla="*/ 1621636 w 3987895"/>
                      <a:gd name="connsiteY26" fmla="*/ 2503548 h 4946707"/>
                      <a:gd name="connsiteX27" fmla="*/ 1469241 w 3987895"/>
                      <a:gd name="connsiteY27" fmla="*/ 1943955 h 4946707"/>
                      <a:gd name="connsiteX28" fmla="*/ 1362075 w 3987895"/>
                      <a:gd name="connsiteY28" fmla="*/ 1970143 h 4946707"/>
                      <a:gd name="connsiteX29" fmla="*/ 1373980 w 3987895"/>
                      <a:gd name="connsiteY29" fmla="*/ 2567838 h 4946707"/>
                      <a:gd name="connsiteX30" fmla="*/ 1385888 w 3987895"/>
                      <a:gd name="connsiteY30" fmla="*/ 2929788 h 4946707"/>
                      <a:gd name="connsiteX31" fmla="*/ 1481137 w 3987895"/>
                      <a:gd name="connsiteY31" fmla="*/ 3579870 h 4946707"/>
                      <a:gd name="connsiteX32" fmla="*/ 1576387 w 3987895"/>
                      <a:gd name="connsiteY32" fmla="*/ 4694294 h 4946707"/>
                      <a:gd name="connsiteX33" fmla="*/ 1659732 w 3987895"/>
                      <a:gd name="connsiteY33" fmla="*/ 4887176 h 4946707"/>
                      <a:gd name="connsiteX34" fmla="*/ 1381125 w 3987895"/>
                      <a:gd name="connsiteY34" fmla="*/ 4910988 h 4946707"/>
                      <a:gd name="connsiteX35" fmla="*/ 1104899 w 3987895"/>
                      <a:gd name="connsiteY35" fmla="*/ 4946707 h 4946707"/>
                      <a:gd name="connsiteX36" fmla="*/ 1081089 w 3987895"/>
                      <a:gd name="connsiteY36" fmla="*/ 4689532 h 4946707"/>
                      <a:gd name="connsiteX37" fmla="*/ 1050128 w 3987895"/>
                      <a:gd name="connsiteY37" fmla="*/ 4091840 h 4946707"/>
                      <a:gd name="connsiteX38" fmla="*/ 973931 w 3987895"/>
                      <a:gd name="connsiteY38" fmla="*/ 3846570 h 4946707"/>
                      <a:gd name="connsiteX39" fmla="*/ 945356 w 3987895"/>
                      <a:gd name="connsiteY39" fmla="*/ 3748938 h 4946707"/>
                      <a:gd name="connsiteX40" fmla="*/ 852487 w 3987895"/>
                      <a:gd name="connsiteY40" fmla="*/ 3370321 h 4946707"/>
                      <a:gd name="connsiteX41" fmla="*/ 795336 w 3987895"/>
                      <a:gd name="connsiteY41" fmla="*/ 2998845 h 4946707"/>
                      <a:gd name="connsiteX42" fmla="*/ 769144 w 3987895"/>
                      <a:gd name="connsiteY42" fmla="*/ 2232083 h 4946707"/>
                      <a:gd name="connsiteX43" fmla="*/ 0 w 3987895"/>
                      <a:gd name="connsiteY43" fmla="*/ 920013 h 4946707"/>
                      <a:gd name="connsiteX44" fmla="*/ 590549 w 3987895"/>
                      <a:gd name="connsiteY44" fmla="*/ 550920 h 4946707"/>
                      <a:gd name="connsiteX45" fmla="*/ 1097757 w 3987895"/>
                      <a:gd name="connsiteY45" fmla="*/ 465195 h 4946707"/>
                      <a:gd name="connsiteX46" fmla="*/ 1219210 w 3987895"/>
                      <a:gd name="connsiteY46" fmla="*/ 405667 h 4946707"/>
                      <a:gd name="connsiteX0" fmla="*/ 1219210 w 3987895"/>
                      <a:gd name="connsiteY0" fmla="*/ 405667 h 4987188"/>
                      <a:gd name="connsiteX1" fmla="*/ 2443172 w 3987895"/>
                      <a:gd name="connsiteY1" fmla="*/ 236598 h 4987188"/>
                      <a:gd name="connsiteX2" fmla="*/ 2519371 w 3987895"/>
                      <a:gd name="connsiteY2" fmla="*/ 448529 h 4987188"/>
                      <a:gd name="connsiteX3" fmla="*/ 2571759 w 3987895"/>
                      <a:gd name="connsiteY3" fmla="*/ 750948 h 4987188"/>
                      <a:gd name="connsiteX4" fmla="*/ 2426503 w 3987895"/>
                      <a:gd name="connsiteY4" fmla="*/ 1296255 h 4987188"/>
                      <a:gd name="connsiteX5" fmla="*/ 2126463 w 3987895"/>
                      <a:gd name="connsiteY5" fmla="*/ 1446273 h 4987188"/>
                      <a:gd name="connsiteX6" fmla="*/ 2171705 w 3987895"/>
                      <a:gd name="connsiteY6" fmla="*/ 2113023 h 4987188"/>
                      <a:gd name="connsiteX7" fmla="*/ 2228855 w 3987895"/>
                      <a:gd name="connsiteY7" fmla="*/ 2415441 h 4987188"/>
                      <a:gd name="connsiteX8" fmla="*/ 2343154 w 3987895"/>
                      <a:gd name="connsiteY8" fmla="*/ 2748817 h 4987188"/>
                      <a:gd name="connsiteX9" fmla="*/ 2659862 w 3987895"/>
                      <a:gd name="connsiteY9" fmla="*/ 3225066 h 4987188"/>
                      <a:gd name="connsiteX10" fmla="*/ 2907512 w 3987895"/>
                      <a:gd name="connsiteY10" fmla="*/ 3791804 h 4987188"/>
                      <a:gd name="connsiteX11" fmla="*/ 3040861 w 3987895"/>
                      <a:gd name="connsiteY11" fmla="*/ 4137084 h 4987188"/>
                      <a:gd name="connsiteX12" fmla="*/ 3286128 w 3987895"/>
                      <a:gd name="connsiteY12" fmla="*/ 4313296 h 4987188"/>
                      <a:gd name="connsiteX13" fmla="*/ 3712371 w 3987895"/>
                      <a:gd name="connsiteY13" fmla="*/ 4587141 h 4987188"/>
                      <a:gd name="connsiteX14" fmla="*/ 3936209 w 3987895"/>
                      <a:gd name="connsiteY14" fmla="*/ 4806214 h 4987188"/>
                      <a:gd name="connsiteX15" fmla="*/ 3829052 w 3987895"/>
                      <a:gd name="connsiteY15" fmla="*/ 4889559 h 4987188"/>
                      <a:gd name="connsiteX16" fmla="*/ 3526632 w 3987895"/>
                      <a:gd name="connsiteY16" fmla="*/ 4844314 h 4987188"/>
                      <a:gd name="connsiteX17" fmla="*/ 3295652 w 3987895"/>
                      <a:gd name="connsiteY17" fmla="*/ 4596662 h 4987188"/>
                      <a:gd name="connsiteX18" fmla="*/ 3059911 w 3987895"/>
                      <a:gd name="connsiteY18" fmla="*/ 4587140 h 4987188"/>
                      <a:gd name="connsiteX19" fmla="*/ 2950371 w 3987895"/>
                      <a:gd name="connsiteY19" fmla="*/ 4710964 h 4987188"/>
                      <a:gd name="connsiteX20" fmla="*/ 2812257 w 3987895"/>
                      <a:gd name="connsiteY20" fmla="*/ 4651433 h 4987188"/>
                      <a:gd name="connsiteX21" fmla="*/ 2902748 w 3987895"/>
                      <a:gd name="connsiteY21" fmla="*/ 4406166 h 4987188"/>
                      <a:gd name="connsiteX22" fmla="*/ 2786068 w 3987895"/>
                      <a:gd name="connsiteY22" fmla="*/ 4241859 h 4987188"/>
                      <a:gd name="connsiteX23" fmla="*/ 2283624 w 3987895"/>
                      <a:gd name="connsiteY23" fmla="*/ 3717985 h 4987188"/>
                      <a:gd name="connsiteX24" fmla="*/ 1850236 w 3987895"/>
                      <a:gd name="connsiteY24" fmla="*/ 3132198 h 4987188"/>
                      <a:gd name="connsiteX25" fmla="*/ 1814517 w 3987895"/>
                      <a:gd name="connsiteY25" fmla="*/ 2917885 h 4987188"/>
                      <a:gd name="connsiteX26" fmla="*/ 1621636 w 3987895"/>
                      <a:gd name="connsiteY26" fmla="*/ 2503548 h 4987188"/>
                      <a:gd name="connsiteX27" fmla="*/ 1469241 w 3987895"/>
                      <a:gd name="connsiteY27" fmla="*/ 1943955 h 4987188"/>
                      <a:gd name="connsiteX28" fmla="*/ 1362075 w 3987895"/>
                      <a:gd name="connsiteY28" fmla="*/ 1970143 h 4987188"/>
                      <a:gd name="connsiteX29" fmla="*/ 1373980 w 3987895"/>
                      <a:gd name="connsiteY29" fmla="*/ 2567838 h 4987188"/>
                      <a:gd name="connsiteX30" fmla="*/ 1385888 w 3987895"/>
                      <a:gd name="connsiteY30" fmla="*/ 2929788 h 4987188"/>
                      <a:gd name="connsiteX31" fmla="*/ 1481137 w 3987895"/>
                      <a:gd name="connsiteY31" fmla="*/ 3579870 h 4987188"/>
                      <a:gd name="connsiteX32" fmla="*/ 1576387 w 3987895"/>
                      <a:gd name="connsiteY32" fmla="*/ 4694294 h 4987188"/>
                      <a:gd name="connsiteX33" fmla="*/ 1659732 w 3987895"/>
                      <a:gd name="connsiteY33" fmla="*/ 4887176 h 4987188"/>
                      <a:gd name="connsiteX34" fmla="*/ 1735931 w 3987895"/>
                      <a:gd name="connsiteY34" fmla="*/ 4987188 h 4987188"/>
                      <a:gd name="connsiteX35" fmla="*/ 1104899 w 3987895"/>
                      <a:gd name="connsiteY35" fmla="*/ 4946707 h 4987188"/>
                      <a:gd name="connsiteX36" fmla="*/ 1081089 w 3987895"/>
                      <a:gd name="connsiteY36" fmla="*/ 4689532 h 4987188"/>
                      <a:gd name="connsiteX37" fmla="*/ 1050128 w 3987895"/>
                      <a:gd name="connsiteY37" fmla="*/ 4091840 h 4987188"/>
                      <a:gd name="connsiteX38" fmla="*/ 973931 w 3987895"/>
                      <a:gd name="connsiteY38" fmla="*/ 3846570 h 4987188"/>
                      <a:gd name="connsiteX39" fmla="*/ 945356 w 3987895"/>
                      <a:gd name="connsiteY39" fmla="*/ 3748938 h 4987188"/>
                      <a:gd name="connsiteX40" fmla="*/ 852487 w 3987895"/>
                      <a:gd name="connsiteY40" fmla="*/ 3370321 h 4987188"/>
                      <a:gd name="connsiteX41" fmla="*/ 795336 w 3987895"/>
                      <a:gd name="connsiteY41" fmla="*/ 2998845 h 4987188"/>
                      <a:gd name="connsiteX42" fmla="*/ 769144 w 3987895"/>
                      <a:gd name="connsiteY42" fmla="*/ 2232083 h 4987188"/>
                      <a:gd name="connsiteX43" fmla="*/ 0 w 3987895"/>
                      <a:gd name="connsiteY43" fmla="*/ 920013 h 4987188"/>
                      <a:gd name="connsiteX44" fmla="*/ 590549 w 3987895"/>
                      <a:gd name="connsiteY44" fmla="*/ 550920 h 4987188"/>
                      <a:gd name="connsiteX45" fmla="*/ 1097757 w 3987895"/>
                      <a:gd name="connsiteY45" fmla="*/ 465195 h 4987188"/>
                      <a:gd name="connsiteX46" fmla="*/ 1219210 w 3987895"/>
                      <a:gd name="connsiteY46" fmla="*/ 405667 h 4987188"/>
                      <a:gd name="connsiteX0" fmla="*/ 1219210 w 3987895"/>
                      <a:gd name="connsiteY0" fmla="*/ 405667 h 5127682"/>
                      <a:gd name="connsiteX1" fmla="*/ 2443172 w 3987895"/>
                      <a:gd name="connsiteY1" fmla="*/ 236598 h 5127682"/>
                      <a:gd name="connsiteX2" fmla="*/ 2519371 w 3987895"/>
                      <a:gd name="connsiteY2" fmla="*/ 448529 h 5127682"/>
                      <a:gd name="connsiteX3" fmla="*/ 2571759 w 3987895"/>
                      <a:gd name="connsiteY3" fmla="*/ 750948 h 5127682"/>
                      <a:gd name="connsiteX4" fmla="*/ 2426503 w 3987895"/>
                      <a:gd name="connsiteY4" fmla="*/ 1296255 h 5127682"/>
                      <a:gd name="connsiteX5" fmla="*/ 2126463 w 3987895"/>
                      <a:gd name="connsiteY5" fmla="*/ 1446273 h 5127682"/>
                      <a:gd name="connsiteX6" fmla="*/ 2171705 w 3987895"/>
                      <a:gd name="connsiteY6" fmla="*/ 2113023 h 5127682"/>
                      <a:gd name="connsiteX7" fmla="*/ 2228855 w 3987895"/>
                      <a:gd name="connsiteY7" fmla="*/ 2415441 h 5127682"/>
                      <a:gd name="connsiteX8" fmla="*/ 2343154 w 3987895"/>
                      <a:gd name="connsiteY8" fmla="*/ 2748817 h 5127682"/>
                      <a:gd name="connsiteX9" fmla="*/ 2659862 w 3987895"/>
                      <a:gd name="connsiteY9" fmla="*/ 3225066 h 5127682"/>
                      <a:gd name="connsiteX10" fmla="*/ 2907512 w 3987895"/>
                      <a:gd name="connsiteY10" fmla="*/ 3791804 h 5127682"/>
                      <a:gd name="connsiteX11" fmla="*/ 3040861 w 3987895"/>
                      <a:gd name="connsiteY11" fmla="*/ 4137084 h 5127682"/>
                      <a:gd name="connsiteX12" fmla="*/ 3286128 w 3987895"/>
                      <a:gd name="connsiteY12" fmla="*/ 4313296 h 5127682"/>
                      <a:gd name="connsiteX13" fmla="*/ 3712371 w 3987895"/>
                      <a:gd name="connsiteY13" fmla="*/ 4587141 h 5127682"/>
                      <a:gd name="connsiteX14" fmla="*/ 3936209 w 3987895"/>
                      <a:gd name="connsiteY14" fmla="*/ 4806214 h 5127682"/>
                      <a:gd name="connsiteX15" fmla="*/ 3829052 w 3987895"/>
                      <a:gd name="connsiteY15" fmla="*/ 4889559 h 5127682"/>
                      <a:gd name="connsiteX16" fmla="*/ 3526632 w 3987895"/>
                      <a:gd name="connsiteY16" fmla="*/ 4844314 h 5127682"/>
                      <a:gd name="connsiteX17" fmla="*/ 3295652 w 3987895"/>
                      <a:gd name="connsiteY17" fmla="*/ 4596662 h 5127682"/>
                      <a:gd name="connsiteX18" fmla="*/ 3059911 w 3987895"/>
                      <a:gd name="connsiteY18" fmla="*/ 4587140 h 5127682"/>
                      <a:gd name="connsiteX19" fmla="*/ 2950371 w 3987895"/>
                      <a:gd name="connsiteY19" fmla="*/ 4710964 h 5127682"/>
                      <a:gd name="connsiteX20" fmla="*/ 2812257 w 3987895"/>
                      <a:gd name="connsiteY20" fmla="*/ 4651433 h 5127682"/>
                      <a:gd name="connsiteX21" fmla="*/ 2902748 w 3987895"/>
                      <a:gd name="connsiteY21" fmla="*/ 4406166 h 5127682"/>
                      <a:gd name="connsiteX22" fmla="*/ 2786068 w 3987895"/>
                      <a:gd name="connsiteY22" fmla="*/ 4241859 h 5127682"/>
                      <a:gd name="connsiteX23" fmla="*/ 2283624 w 3987895"/>
                      <a:gd name="connsiteY23" fmla="*/ 3717985 h 5127682"/>
                      <a:gd name="connsiteX24" fmla="*/ 1850236 w 3987895"/>
                      <a:gd name="connsiteY24" fmla="*/ 3132198 h 5127682"/>
                      <a:gd name="connsiteX25" fmla="*/ 1814517 w 3987895"/>
                      <a:gd name="connsiteY25" fmla="*/ 2917885 h 5127682"/>
                      <a:gd name="connsiteX26" fmla="*/ 1621636 w 3987895"/>
                      <a:gd name="connsiteY26" fmla="*/ 2503548 h 5127682"/>
                      <a:gd name="connsiteX27" fmla="*/ 1469241 w 3987895"/>
                      <a:gd name="connsiteY27" fmla="*/ 1943955 h 5127682"/>
                      <a:gd name="connsiteX28" fmla="*/ 1362075 w 3987895"/>
                      <a:gd name="connsiteY28" fmla="*/ 1970143 h 5127682"/>
                      <a:gd name="connsiteX29" fmla="*/ 1373980 w 3987895"/>
                      <a:gd name="connsiteY29" fmla="*/ 2567838 h 5127682"/>
                      <a:gd name="connsiteX30" fmla="*/ 1385888 w 3987895"/>
                      <a:gd name="connsiteY30" fmla="*/ 2929788 h 5127682"/>
                      <a:gd name="connsiteX31" fmla="*/ 1481137 w 3987895"/>
                      <a:gd name="connsiteY31" fmla="*/ 3579870 h 5127682"/>
                      <a:gd name="connsiteX32" fmla="*/ 1576387 w 3987895"/>
                      <a:gd name="connsiteY32" fmla="*/ 4694294 h 5127682"/>
                      <a:gd name="connsiteX33" fmla="*/ 1659732 w 3987895"/>
                      <a:gd name="connsiteY33" fmla="*/ 4887176 h 5127682"/>
                      <a:gd name="connsiteX34" fmla="*/ 2019300 w 3987895"/>
                      <a:gd name="connsiteY34" fmla="*/ 5127682 h 5127682"/>
                      <a:gd name="connsiteX35" fmla="*/ 1104899 w 3987895"/>
                      <a:gd name="connsiteY35" fmla="*/ 4946707 h 5127682"/>
                      <a:gd name="connsiteX36" fmla="*/ 1081089 w 3987895"/>
                      <a:gd name="connsiteY36" fmla="*/ 4689532 h 5127682"/>
                      <a:gd name="connsiteX37" fmla="*/ 1050128 w 3987895"/>
                      <a:gd name="connsiteY37" fmla="*/ 4091840 h 5127682"/>
                      <a:gd name="connsiteX38" fmla="*/ 973931 w 3987895"/>
                      <a:gd name="connsiteY38" fmla="*/ 3846570 h 5127682"/>
                      <a:gd name="connsiteX39" fmla="*/ 945356 w 3987895"/>
                      <a:gd name="connsiteY39" fmla="*/ 3748938 h 5127682"/>
                      <a:gd name="connsiteX40" fmla="*/ 852487 w 3987895"/>
                      <a:gd name="connsiteY40" fmla="*/ 3370321 h 5127682"/>
                      <a:gd name="connsiteX41" fmla="*/ 795336 w 3987895"/>
                      <a:gd name="connsiteY41" fmla="*/ 2998845 h 5127682"/>
                      <a:gd name="connsiteX42" fmla="*/ 769144 w 3987895"/>
                      <a:gd name="connsiteY42" fmla="*/ 2232083 h 5127682"/>
                      <a:gd name="connsiteX43" fmla="*/ 0 w 3987895"/>
                      <a:gd name="connsiteY43" fmla="*/ 920013 h 5127682"/>
                      <a:gd name="connsiteX44" fmla="*/ 590549 w 3987895"/>
                      <a:gd name="connsiteY44" fmla="*/ 550920 h 5127682"/>
                      <a:gd name="connsiteX45" fmla="*/ 1097757 w 3987895"/>
                      <a:gd name="connsiteY45" fmla="*/ 465195 h 5127682"/>
                      <a:gd name="connsiteX46" fmla="*/ 1219210 w 3987895"/>
                      <a:gd name="connsiteY46" fmla="*/ 405667 h 5127682"/>
                      <a:gd name="connsiteX0" fmla="*/ 1219210 w 3987895"/>
                      <a:gd name="connsiteY0" fmla="*/ 405667 h 5127682"/>
                      <a:gd name="connsiteX1" fmla="*/ 2443172 w 3987895"/>
                      <a:gd name="connsiteY1" fmla="*/ 236598 h 5127682"/>
                      <a:gd name="connsiteX2" fmla="*/ 2519371 w 3987895"/>
                      <a:gd name="connsiteY2" fmla="*/ 448529 h 5127682"/>
                      <a:gd name="connsiteX3" fmla="*/ 2571759 w 3987895"/>
                      <a:gd name="connsiteY3" fmla="*/ 750948 h 5127682"/>
                      <a:gd name="connsiteX4" fmla="*/ 2426503 w 3987895"/>
                      <a:gd name="connsiteY4" fmla="*/ 1296255 h 5127682"/>
                      <a:gd name="connsiteX5" fmla="*/ 2126463 w 3987895"/>
                      <a:gd name="connsiteY5" fmla="*/ 1446273 h 5127682"/>
                      <a:gd name="connsiteX6" fmla="*/ 2171705 w 3987895"/>
                      <a:gd name="connsiteY6" fmla="*/ 2113023 h 5127682"/>
                      <a:gd name="connsiteX7" fmla="*/ 2228855 w 3987895"/>
                      <a:gd name="connsiteY7" fmla="*/ 2415441 h 5127682"/>
                      <a:gd name="connsiteX8" fmla="*/ 2343154 w 3987895"/>
                      <a:gd name="connsiteY8" fmla="*/ 2748817 h 5127682"/>
                      <a:gd name="connsiteX9" fmla="*/ 2659862 w 3987895"/>
                      <a:gd name="connsiteY9" fmla="*/ 3225066 h 5127682"/>
                      <a:gd name="connsiteX10" fmla="*/ 2907512 w 3987895"/>
                      <a:gd name="connsiteY10" fmla="*/ 3791804 h 5127682"/>
                      <a:gd name="connsiteX11" fmla="*/ 3040861 w 3987895"/>
                      <a:gd name="connsiteY11" fmla="*/ 4137084 h 5127682"/>
                      <a:gd name="connsiteX12" fmla="*/ 3286128 w 3987895"/>
                      <a:gd name="connsiteY12" fmla="*/ 4313296 h 5127682"/>
                      <a:gd name="connsiteX13" fmla="*/ 3712371 w 3987895"/>
                      <a:gd name="connsiteY13" fmla="*/ 4587141 h 5127682"/>
                      <a:gd name="connsiteX14" fmla="*/ 3936209 w 3987895"/>
                      <a:gd name="connsiteY14" fmla="*/ 4806214 h 5127682"/>
                      <a:gd name="connsiteX15" fmla="*/ 3829052 w 3987895"/>
                      <a:gd name="connsiteY15" fmla="*/ 4889559 h 5127682"/>
                      <a:gd name="connsiteX16" fmla="*/ 3526632 w 3987895"/>
                      <a:gd name="connsiteY16" fmla="*/ 4844314 h 5127682"/>
                      <a:gd name="connsiteX17" fmla="*/ 3295652 w 3987895"/>
                      <a:gd name="connsiteY17" fmla="*/ 4596662 h 5127682"/>
                      <a:gd name="connsiteX18" fmla="*/ 3059911 w 3987895"/>
                      <a:gd name="connsiteY18" fmla="*/ 4587140 h 5127682"/>
                      <a:gd name="connsiteX19" fmla="*/ 2950371 w 3987895"/>
                      <a:gd name="connsiteY19" fmla="*/ 4710964 h 5127682"/>
                      <a:gd name="connsiteX20" fmla="*/ 2812257 w 3987895"/>
                      <a:gd name="connsiteY20" fmla="*/ 4651433 h 5127682"/>
                      <a:gd name="connsiteX21" fmla="*/ 2902748 w 3987895"/>
                      <a:gd name="connsiteY21" fmla="*/ 4406166 h 5127682"/>
                      <a:gd name="connsiteX22" fmla="*/ 2786068 w 3987895"/>
                      <a:gd name="connsiteY22" fmla="*/ 4241859 h 5127682"/>
                      <a:gd name="connsiteX23" fmla="*/ 2283624 w 3987895"/>
                      <a:gd name="connsiteY23" fmla="*/ 3717985 h 5127682"/>
                      <a:gd name="connsiteX24" fmla="*/ 1850236 w 3987895"/>
                      <a:gd name="connsiteY24" fmla="*/ 3132198 h 5127682"/>
                      <a:gd name="connsiteX25" fmla="*/ 1814517 w 3987895"/>
                      <a:gd name="connsiteY25" fmla="*/ 2917885 h 5127682"/>
                      <a:gd name="connsiteX26" fmla="*/ 1621636 w 3987895"/>
                      <a:gd name="connsiteY26" fmla="*/ 2503548 h 5127682"/>
                      <a:gd name="connsiteX27" fmla="*/ 1469241 w 3987895"/>
                      <a:gd name="connsiteY27" fmla="*/ 1943955 h 5127682"/>
                      <a:gd name="connsiteX28" fmla="*/ 1362075 w 3987895"/>
                      <a:gd name="connsiteY28" fmla="*/ 1970143 h 5127682"/>
                      <a:gd name="connsiteX29" fmla="*/ 1373980 w 3987895"/>
                      <a:gd name="connsiteY29" fmla="*/ 2567838 h 5127682"/>
                      <a:gd name="connsiteX30" fmla="*/ 1385888 w 3987895"/>
                      <a:gd name="connsiteY30" fmla="*/ 2929788 h 5127682"/>
                      <a:gd name="connsiteX31" fmla="*/ 1481137 w 3987895"/>
                      <a:gd name="connsiteY31" fmla="*/ 3579870 h 5127682"/>
                      <a:gd name="connsiteX32" fmla="*/ 1576387 w 3987895"/>
                      <a:gd name="connsiteY32" fmla="*/ 4694294 h 5127682"/>
                      <a:gd name="connsiteX33" fmla="*/ 1659732 w 3987895"/>
                      <a:gd name="connsiteY33" fmla="*/ 4887176 h 5127682"/>
                      <a:gd name="connsiteX34" fmla="*/ 2019300 w 3987895"/>
                      <a:gd name="connsiteY34" fmla="*/ 5127682 h 5127682"/>
                      <a:gd name="connsiteX35" fmla="*/ 1104899 w 3987895"/>
                      <a:gd name="connsiteY35" fmla="*/ 4946707 h 5127682"/>
                      <a:gd name="connsiteX36" fmla="*/ 1081089 w 3987895"/>
                      <a:gd name="connsiteY36" fmla="*/ 4689532 h 5127682"/>
                      <a:gd name="connsiteX37" fmla="*/ 1050128 w 3987895"/>
                      <a:gd name="connsiteY37" fmla="*/ 4091840 h 5127682"/>
                      <a:gd name="connsiteX38" fmla="*/ 973931 w 3987895"/>
                      <a:gd name="connsiteY38" fmla="*/ 3846570 h 5127682"/>
                      <a:gd name="connsiteX39" fmla="*/ 945356 w 3987895"/>
                      <a:gd name="connsiteY39" fmla="*/ 3748938 h 5127682"/>
                      <a:gd name="connsiteX40" fmla="*/ 852487 w 3987895"/>
                      <a:gd name="connsiteY40" fmla="*/ 3370321 h 5127682"/>
                      <a:gd name="connsiteX41" fmla="*/ 795336 w 3987895"/>
                      <a:gd name="connsiteY41" fmla="*/ 2998845 h 5127682"/>
                      <a:gd name="connsiteX42" fmla="*/ 769144 w 3987895"/>
                      <a:gd name="connsiteY42" fmla="*/ 2232083 h 5127682"/>
                      <a:gd name="connsiteX43" fmla="*/ 0 w 3987895"/>
                      <a:gd name="connsiteY43" fmla="*/ 920013 h 5127682"/>
                      <a:gd name="connsiteX44" fmla="*/ 590549 w 3987895"/>
                      <a:gd name="connsiteY44" fmla="*/ 550920 h 5127682"/>
                      <a:gd name="connsiteX45" fmla="*/ 1097757 w 3987895"/>
                      <a:gd name="connsiteY45" fmla="*/ 465195 h 5127682"/>
                      <a:gd name="connsiteX46" fmla="*/ 1219210 w 3987895"/>
                      <a:gd name="connsiteY46" fmla="*/ 405667 h 5127682"/>
                      <a:gd name="connsiteX0" fmla="*/ 1219210 w 3987895"/>
                      <a:gd name="connsiteY0" fmla="*/ 405667 h 5127682"/>
                      <a:gd name="connsiteX1" fmla="*/ 2443172 w 3987895"/>
                      <a:gd name="connsiteY1" fmla="*/ 236598 h 5127682"/>
                      <a:gd name="connsiteX2" fmla="*/ 2519371 w 3987895"/>
                      <a:gd name="connsiteY2" fmla="*/ 448529 h 5127682"/>
                      <a:gd name="connsiteX3" fmla="*/ 2571759 w 3987895"/>
                      <a:gd name="connsiteY3" fmla="*/ 750948 h 5127682"/>
                      <a:gd name="connsiteX4" fmla="*/ 2426503 w 3987895"/>
                      <a:gd name="connsiteY4" fmla="*/ 1296255 h 5127682"/>
                      <a:gd name="connsiteX5" fmla="*/ 2126463 w 3987895"/>
                      <a:gd name="connsiteY5" fmla="*/ 1446273 h 5127682"/>
                      <a:gd name="connsiteX6" fmla="*/ 2171705 w 3987895"/>
                      <a:gd name="connsiteY6" fmla="*/ 2113023 h 5127682"/>
                      <a:gd name="connsiteX7" fmla="*/ 2228855 w 3987895"/>
                      <a:gd name="connsiteY7" fmla="*/ 2415441 h 5127682"/>
                      <a:gd name="connsiteX8" fmla="*/ 2343154 w 3987895"/>
                      <a:gd name="connsiteY8" fmla="*/ 2748817 h 5127682"/>
                      <a:gd name="connsiteX9" fmla="*/ 2659862 w 3987895"/>
                      <a:gd name="connsiteY9" fmla="*/ 3225066 h 5127682"/>
                      <a:gd name="connsiteX10" fmla="*/ 2907512 w 3987895"/>
                      <a:gd name="connsiteY10" fmla="*/ 3791804 h 5127682"/>
                      <a:gd name="connsiteX11" fmla="*/ 3040861 w 3987895"/>
                      <a:gd name="connsiteY11" fmla="*/ 4137084 h 5127682"/>
                      <a:gd name="connsiteX12" fmla="*/ 3286128 w 3987895"/>
                      <a:gd name="connsiteY12" fmla="*/ 4313296 h 5127682"/>
                      <a:gd name="connsiteX13" fmla="*/ 3712371 w 3987895"/>
                      <a:gd name="connsiteY13" fmla="*/ 4587141 h 5127682"/>
                      <a:gd name="connsiteX14" fmla="*/ 3936209 w 3987895"/>
                      <a:gd name="connsiteY14" fmla="*/ 4806214 h 5127682"/>
                      <a:gd name="connsiteX15" fmla="*/ 3829052 w 3987895"/>
                      <a:gd name="connsiteY15" fmla="*/ 4889559 h 5127682"/>
                      <a:gd name="connsiteX16" fmla="*/ 3526632 w 3987895"/>
                      <a:gd name="connsiteY16" fmla="*/ 4844314 h 5127682"/>
                      <a:gd name="connsiteX17" fmla="*/ 3295652 w 3987895"/>
                      <a:gd name="connsiteY17" fmla="*/ 4596662 h 5127682"/>
                      <a:gd name="connsiteX18" fmla="*/ 3059911 w 3987895"/>
                      <a:gd name="connsiteY18" fmla="*/ 4587140 h 5127682"/>
                      <a:gd name="connsiteX19" fmla="*/ 2950371 w 3987895"/>
                      <a:gd name="connsiteY19" fmla="*/ 4710964 h 5127682"/>
                      <a:gd name="connsiteX20" fmla="*/ 2812257 w 3987895"/>
                      <a:gd name="connsiteY20" fmla="*/ 4651433 h 5127682"/>
                      <a:gd name="connsiteX21" fmla="*/ 2902748 w 3987895"/>
                      <a:gd name="connsiteY21" fmla="*/ 4406166 h 5127682"/>
                      <a:gd name="connsiteX22" fmla="*/ 2786068 w 3987895"/>
                      <a:gd name="connsiteY22" fmla="*/ 4241859 h 5127682"/>
                      <a:gd name="connsiteX23" fmla="*/ 2283624 w 3987895"/>
                      <a:gd name="connsiteY23" fmla="*/ 3717985 h 5127682"/>
                      <a:gd name="connsiteX24" fmla="*/ 1850236 w 3987895"/>
                      <a:gd name="connsiteY24" fmla="*/ 3132198 h 5127682"/>
                      <a:gd name="connsiteX25" fmla="*/ 1814517 w 3987895"/>
                      <a:gd name="connsiteY25" fmla="*/ 2917885 h 5127682"/>
                      <a:gd name="connsiteX26" fmla="*/ 1621636 w 3987895"/>
                      <a:gd name="connsiteY26" fmla="*/ 2503548 h 5127682"/>
                      <a:gd name="connsiteX27" fmla="*/ 1469241 w 3987895"/>
                      <a:gd name="connsiteY27" fmla="*/ 1943955 h 5127682"/>
                      <a:gd name="connsiteX28" fmla="*/ 1362075 w 3987895"/>
                      <a:gd name="connsiteY28" fmla="*/ 1970143 h 5127682"/>
                      <a:gd name="connsiteX29" fmla="*/ 1373980 w 3987895"/>
                      <a:gd name="connsiteY29" fmla="*/ 2567838 h 5127682"/>
                      <a:gd name="connsiteX30" fmla="*/ 1385888 w 3987895"/>
                      <a:gd name="connsiteY30" fmla="*/ 2929788 h 5127682"/>
                      <a:gd name="connsiteX31" fmla="*/ 1481137 w 3987895"/>
                      <a:gd name="connsiteY31" fmla="*/ 3579870 h 5127682"/>
                      <a:gd name="connsiteX32" fmla="*/ 1576387 w 3987895"/>
                      <a:gd name="connsiteY32" fmla="*/ 4694294 h 5127682"/>
                      <a:gd name="connsiteX33" fmla="*/ 1659732 w 3987895"/>
                      <a:gd name="connsiteY33" fmla="*/ 4887176 h 5127682"/>
                      <a:gd name="connsiteX34" fmla="*/ 2019300 w 3987895"/>
                      <a:gd name="connsiteY34" fmla="*/ 5127682 h 5127682"/>
                      <a:gd name="connsiteX35" fmla="*/ 1104899 w 3987895"/>
                      <a:gd name="connsiteY35" fmla="*/ 4946707 h 5127682"/>
                      <a:gd name="connsiteX36" fmla="*/ 1081089 w 3987895"/>
                      <a:gd name="connsiteY36" fmla="*/ 4689532 h 5127682"/>
                      <a:gd name="connsiteX37" fmla="*/ 1050128 w 3987895"/>
                      <a:gd name="connsiteY37" fmla="*/ 4091840 h 5127682"/>
                      <a:gd name="connsiteX38" fmla="*/ 973931 w 3987895"/>
                      <a:gd name="connsiteY38" fmla="*/ 3846570 h 5127682"/>
                      <a:gd name="connsiteX39" fmla="*/ 945356 w 3987895"/>
                      <a:gd name="connsiteY39" fmla="*/ 3748938 h 5127682"/>
                      <a:gd name="connsiteX40" fmla="*/ 852487 w 3987895"/>
                      <a:gd name="connsiteY40" fmla="*/ 3370321 h 5127682"/>
                      <a:gd name="connsiteX41" fmla="*/ 795336 w 3987895"/>
                      <a:gd name="connsiteY41" fmla="*/ 2998845 h 5127682"/>
                      <a:gd name="connsiteX42" fmla="*/ 769144 w 3987895"/>
                      <a:gd name="connsiteY42" fmla="*/ 2232083 h 5127682"/>
                      <a:gd name="connsiteX43" fmla="*/ 0 w 3987895"/>
                      <a:gd name="connsiteY43" fmla="*/ 920013 h 5127682"/>
                      <a:gd name="connsiteX44" fmla="*/ 590549 w 3987895"/>
                      <a:gd name="connsiteY44" fmla="*/ 550920 h 5127682"/>
                      <a:gd name="connsiteX45" fmla="*/ 1097757 w 3987895"/>
                      <a:gd name="connsiteY45" fmla="*/ 465195 h 5127682"/>
                      <a:gd name="connsiteX46" fmla="*/ 1219210 w 3987895"/>
                      <a:gd name="connsiteY46" fmla="*/ 405667 h 5127682"/>
                      <a:gd name="connsiteX0" fmla="*/ 1219210 w 3987895"/>
                      <a:gd name="connsiteY0" fmla="*/ 405667 h 5127682"/>
                      <a:gd name="connsiteX1" fmla="*/ 2443172 w 3987895"/>
                      <a:gd name="connsiteY1" fmla="*/ 236598 h 5127682"/>
                      <a:gd name="connsiteX2" fmla="*/ 2519371 w 3987895"/>
                      <a:gd name="connsiteY2" fmla="*/ 448529 h 5127682"/>
                      <a:gd name="connsiteX3" fmla="*/ 2571759 w 3987895"/>
                      <a:gd name="connsiteY3" fmla="*/ 750948 h 5127682"/>
                      <a:gd name="connsiteX4" fmla="*/ 2426503 w 3987895"/>
                      <a:gd name="connsiteY4" fmla="*/ 1296255 h 5127682"/>
                      <a:gd name="connsiteX5" fmla="*/ 2126463 w 3987895"/>
                      <a:gd name="connsiteY5" fmla="*/ 1446273 h 5127682"/>
                      <a:gd name="connsiteX6" fmla="*/ 2171705 w 3987895"/>
                      <a:gd name="connsiteY6" fmla="*/ 2113023 h 5127682"/>
                      <a:gd name="connsiteX7" fmla="*/ 2228855 w 3987895"/>
                      <a:gd name="connsiteY7" fmla="*/ 2415441 h 5127682"/>
                      <a:gd name="connsiteX8" fmla="*/ 2343154 w 3987895"/>
                      <a:gd name="connsiteY8" fmla="*/ 2748817 h 5127682"/>
                      <a:gd name="connsiteX9" fmla="*/ 2659862 w 3987895"/>
                      <a:gd name="connsiteY9" fmla="*/ 3225066 h 5127682"/>
                      <a:gd name="connsiteX10" fmla="*/ 2907512 w 3987895"/>
                      <a:gd name="connsiteY10" fmla="*/ 3791804 h 5127682"/>
                      <a:gd name="connsiteX11" fmla="*/ 3040861 w 3987895"/>
                      <a:gd name="connsiteY11" fmla="*/ 4137084 h 5127682"/>
                      <a:gd name="connsiteX12" fmla="*/ 3286128 w 3987895"/>
                      <a:gd name="connsiteY12" fmla="*/ 4313296 h 5127682"/>
                      <a:gd name="connsiteX13" fmla="*/ 3712371 w 3987895"/>
                      <a:gd name="connsiteY13" fmla="*/ 4587141 h 5127682"/>
                      <a:gd name="connsiteX14" fmla="*/ 3936209 w 3987895"/>
                      <a:gd name="connsiteY14" fmla="*/ 4806214 h 5127682"/>
                      <a:gd name="connsiteX15" fmla="*/ 3829052 w 3987895"/>
                      <a:gd name="connsiteY15" fmla="*/ 4889559 h 5127682"/>
                      <a:gd name="connsiteX16" fmla="*/ 3526632 w 3987895"/>
                      <a:gd name="connsiteY16" fmla="*/ 4844314 h 5127682"/>
                      <a:gd name="connsiteX17" fmla="*/ 3295652 w 3987895"/>
                      <a:gd name="connsiteY17" fmla="*/ 4596662 h 5127682"/>
                      <a:gd name="connsiteX18" fmla="*/ 3059911 w 3987895"/>
                      <a:gd name="connsiteY18" fmla="*/ 4587140 h 5127682"/>
                      <a:gd name="connsiteX19" fmla="*/ 2950371 w 3987895"/>
                      <a:gd name="connsiteY19" fmla="*/ 4710964 h 5127682"/>
                      <a:gd name="connsiteX20" fmla="*/ 2812257 w 3987895"/>
                      <a:gd name="connsiteY20" fmla="*/ 4651433 h 5127682"/>
                      <a:gd name="connsiteX21" fmla="*/ 2902748 w 3987895"/>
                      <a:gd name="connsiteY21" fmla="*/ 4406166 h 5127682"/>
                      <a:gd name="connsiteX22" fmla="*/ 2786068 w 3987895"/>
                      <a:gd name="connsiteY22" fmla="*/ 4241859 h 5127682"/>
                      <a:gd name="connsiteX23" fmla="*/ 2283624 w 3987895"/>
                      <a:gd name="connsiteY23" fmla="*/ 3717985 h 5127682"/>
                      <a:gd name="connsiteX24" fmla="*/ 1850236 w 3987895"/>
                      <a:gd name="connsiteY24" fmla="*/ 3132198 h 5127682"/>
                      <a:gd name="connsiteX25" fmla="*/ 1814517 w 3987895"/>
                      <a:gd name="connsiteY25" fmla="*/ 2917885 h 5127682"/>
                      <a:gd name="connsiteX26" fmla="*/ 1621636 w 3987895"/>
                      <a:gd name="connsiteY26" fmla="*/ 2503548 h 5127682"/>
                      <a:gd name="connsiteX27" fmla="*/ 1469241 w 3987895"/>
                      <a:gd name="connsiteY27" fmla="*/ 1943955 h 5127682"/>
                      <a:gd name="connsiteX28" fmla="*/ 1362075 w 3987895"/>
                      <a:gd name="connsiteY28" fmla="*/ 1970143 h 5127682"/>
                      <a:gd name="connsiteX29" fmla="*/ 1373980 w 3987895"/>
                      <a:gd name="connsiteY29" fmla="*/ 2567838 h 5127682"/>
                      <a:gd name="connsiteX30" fmla="*/ 1385888 w 3987895"/>
                      <a:gd name="connsiteY30" fmla="*/ 2929788 h 5127682"/>
                      <a:gd name="connsiteX31" fmla="*/ 1481137 w 3987895"/>
                      <a:gd name="connsiteY31" fmla="*/ 3579870 h 5127682"/>
                      <a:gd name="connsiteX32" fmla="*/ 1576387 w 3987895"/>
                      <a:gd name="connsiteY32" fmla="*/ 4694294 h 5127682"/>
                      <a:gd name="connsiteX33" fmla="*/ 1659732 w 3987895"/>
                      <a:gd name="connsiteY33" fmla="*/ 4887176 h 5127682"/>
                      <a:gd name="connsiteX34" fmla="*/ 2019300 w 3987895"/>
                      <a:gd name="connsiteY34" fmla="*/ 5127682 h 5127682"/>
                      <a:gd name="connsiteX35" fmla="*/ 1104899 w 3987895"/>
                      <a:gd name="connsiteY35" fmla="*/ 4946707 h 5127682"/>
                      <a:gd name="connsiteX36" fmla="*/ 1081089 w 3987895"/>
                      <a:gd name="connsiteY36" fmla="*/ 4689532 h 5127682"/>
                      <a:gd name="connsiteX37" fmla="*/ 1050128 w 3987895"/>
                      <a:gd name="connsiteY37" fmla="*/ 4091840 h 5127682"/>
                      <a:gd name="connsiteX38" fmla="*/ 973931 w 3987895"/>
                      <a:gd name="connsiteY38" fmla="*/ 3846570 h 5127682"/>
                      <a:gd name="connsiteX39" fmla="*/ 945356 w 3987895"/>
                      <a:gd name="connsiteY39" fmla="*/ 3748938 h 5127682"/>
                      <a:gd name="connsiteX40" fmla="*/ 852487 w 3987895"/>
                      <a:gd name="connsiteY40" fmla="*/ 3370321 h 5127682"/>
                      <a:gd name="connsiteX41" fmla="*/ 795336 w 3987895"/>
                      <a:gd name="connsiteY41" fmla="*/ 2998845 h 5127682"/>
                      <a:gd name="connsiteX42" fmla="*/ 769144 w 3987895"/>
                      <a:gd name="connsiteY42" fmla="*/ 2232083 h 5127682"/>
                      <a:gd name="connsiteX43" fmla="*/ 0 w 3987895"/>
                      <a:gd name="connsiteY43" fmla="*/ 920013 h 5127682"/>
                      <a:gd name="connsiteX44" fmla="*/ 590549 w 3987895"/>
                      <a:gd name="connsiteY44" fmla="*/ 550920 h 5127682"/>
                      <a:gd name="connsiteX45" fmla="*/ 1097757 w 3987895"/>
                      <a:gd name="connsiteY45" fmla="*/ 465195 h 5127682"/>
                      <a:gd name="connsiteX46" fmla="*/ 1219210 w 3987895"/>
                      <a:gd name="connsiteY46" fmla="*/ 405667 h 5127682"/>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104899 w 3987895"/>
                      <a:gd name="connsiteY35" fmla="*/ 4946707 h 5130064"/>
                      <a:gd name="connsiteX36" fmla="*/ 1081089 w 3987895"/>
                      <a:gd name="connsiteY36" fmla="*/ 4689532 h 5130064"/>
                      <a:gd name="connsiteX37" fmla="*/ 1050128 w 3987895"/>
                      <a:gd name="connsiteY37" fmla="*/ 4091840 h 5130064"/>
                      <a:gd name="connsiteX38" fmla="*/ 973931 w 3987895"/>
                      <a:gd name="connsiteY38" fmla="*/ 3846570 h 5130064"/>
                      <a:gd name="connsiteX39" fmla="*/ 945356 w 3987895"/>
                      <a:gd name="connsiteY39" fmla="*/ 3748938 h 5130064"/>
                      <a:gd name="connsiteX40" fmla="*/ 852487 w 3987895"/>
                      <a:gd name="connsiteY40" fmla="*/ 3370321 h 5130064"/>
                      <a:gd name="connsiteX41" fmla="*/ 795336 w 3987895"/>
                      <a:gd name="connsiteY41" fmla="*/ 2998845 h 5130064"/>
                      <a:gd name="connsiteX42" fmla="*/ 769144 w 3987895"/>
                      <a:gd name="connsiteY42" fmla="*/ 2232083 h 5130064"/>
                      <a:gd name="connsiteX43" fmla="*/ 0 w 3987895"/>
                      <a:gd name="connsiteY43" fmla="*/ 920013 h 5130064"/>
                      <a:gd name="connsiteX44" fmla="*/ 590549 w 3987895"/>
                      <a:gd name="connsiteY44" fmla="*/ 550920 h 5130064"/>
                      <a:gd name="connsiteX45" fmla="*/ 1097757 w 3987895"/>
                      <a:gd name="connsiteY45" fmla="*/ 465195 h 5130064"/>
                      <a:gd name="connsiteX46" fmla="*/ 1219210 w 3987895"/>
                      <a:gd name="connsiteY46" fmla="*/ 405667 h 5130064"/>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104899 w 3987895"/>
                      <a:gd name="connsiteY35" fmla="*/ 4946707 h 5130064"/>
                      <a:gd name="connsiteX36" fmla="*/ 1081089 w 3987895"/>
                      <a:gd name="connsiteY36" fmla="*/ 4689532 h 5130064"/>
                      <a:gd name="connsiteX37" fmla="*/ 1050128 w 3987895"/>
                      <a:gd name="connsiteY37" fmla="*/ 4091840 h 5130064"/>
                      <a:gd name="connsiteX38" fmla="*/ 973931 w 3987895"/>
                      <a:gd name="connsiteY38" fmla="*/ 3846570 h 5130064"/>
                      <a:gd name="connsiteX39" fmla="*/ 945356 w 3987895"/>
                      <a:gd name="connsiteY39" fmla="*/ 3748938 h 5130064"/>
                      <a:gd name="connsiteX40" fmla="*/ 852487 w 3987895"/>
                      <a:gd name="connsiteY40" fmla="*/ 3370321 h 5130064"/>
                      <a:gd name="connsiteX41" fmla="*/ 795336 w 3987895"/>
                      <a:gd name="connsiteY41" fmla="*/ 2998845 h 5130064"/>
                      <a:gd name="connsiteX42" fmla="*/ 769144 w 3987895"/>
                      <a:gd name="connsiteY42" fmla="*/ 2232083 h 5130064"/>
                      <a:gd name="connsiteX43" fmla="*/ 0 w 3987895"/>
                      <a:gd name="connsiteY43" fmla="*/ 920013 h 5130064"/>
                      <a:gd name="connsiteX44" fmla="*/ 590549 w 3987895"/>
                      <a:gd name="connsiteY44" fmla="*/ 550920 h 5130064"/>
                      <a:gd name="connsiteX45" fmla="*/ 1097757 w 3987895"/>
                      <a:gd name="connsiteY45" fmla="*/ 465195 h 5130064"/>
                      <a:gd name="connsiteX46" fmla="*/ 1219210 w 3987895"/>
                      <a:gd name="connsiteY46" fmla="*/ 405667 h 5130064"/>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104899 w 3987895"/>
                      <a:gd name="connsiteY35" fmla="*/ 4946707 h 5130064"/>
                      <a:gd name="connsiteX36" fmla="*/ 1081089 w 3987895"/>
                      <a:gd name="connsiteY36" fmla="*/ 4689532 h 5130064"/>
                      <a:gd name="connsiteX37" fmla="*/ 1050128 w 3987895"/>
                      <a:gd name="connsiteY37" fmla="*/ 4091840 h 5130064"/>
                      <a:gd name="connsiteX38" fmla="*/ 973931 w 3987895"/>
                      <a:gd name="connsiteY38" fmla="*/ 3846570 h 5130064"/>
                      <a:gd name="connsiteX39" fmla="*/ 945356 w 3987895"/>
                      <a:gd name="connsiteY39" fmla="*/ 3748938 h 5130064"/>
                      <a:gd name="connsiteX40" fmla="*/ 852487 w 3987895"/>
                      <a:gd name="connsiteY40" fmla="*/ 3370321 h 5130064"/>
                      <a:gd name="connsiteX41" fmla="*/ 795336 w 3987895"/>
                      <a:gd name="connsiteY41" fmla="*/ 2998845 h 5130064"/>
                      <a:gd name="connsiteX42" fmla="*/ 769144 w 3987895"/>
                      <a:gd name="connsiteY42" fmla="*/ 2232083 h 5130064"/>
                      <a:gd name="connsiteX43" fmla="*/ 0 w 3987895"/>
                      <a:gd name="connsiteY43" fmla="*/ 920013 h 5130064"/>
                      <a:gd name="connsiteX44" fmla="*/ 590549 w 3987895"/>
                      <a:gd name="connsiteY44" fmla="*/ 550920 h 5130064"/>
                      <a:gd name="connsiteX45" fmla="*/ 1097757 w 3987895"/>
                      <a:gd name="connsiteY45" fmla="*/ 465195 h 5130064"/>
                      <a:gd name="connsiteX46" fmla="*/ 1219210 w 3987895"/>
                      <a:gd name="connsiteY46" fmla="*/ 405667 h 5130064"/>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104899 w 3987895"/>
                      <a:gd name="connsiteY35" fmla="*/ 4946707 h 5130064"/>
                      <a:gd name="connsiteX36" fmla="*/ 1081089 w 3987895"/>
                      <a:gd name="connsiteY36" fmla="*/ 4689532 h 5130064"/>
                      <a:gd name="connsiteX37" fmla="*/ 1050128 w 3987895"/>
                      <a:gd name="connsiteY37" fmla="*/ 4091840 h 5130064"/>
                      <a:gd name="connsiteX38" fmla="*/ 973931 w 3987895"/>
                      <a:gd name="connsiteY38" fmla="*/ 3846570 h 5130064"/>
                      <a:gd name="connsiteX39" fmla="*/ 945356 w 3987895"/>
                      <a:gd name="connsiteY39" fmla="*/ 3748938 h 5130064"/>
                      <a:gd name="connsiteX40" fmla="*/ 852487 w 3987895"/>
                      <a:gd name="connsiteY40" fmla="*/ 3370321 h 5130064"/>
                      <a:gd name="connsiteX41" fmla="*/ 795336 w 3987895"/>
                      <a:gd name="connsiteY41" fmla="*/ 2998845 h 5130064"/>
                      <a:gd name="connsiteX42" fmla="*/ 769144 w 3987895"/>
                      <a:gd name="connsiteY42" fmla="*/ 2232083 h 5130064"/>
                      <a:gd name="connsiteX43" fmla="*/ 0 w 3987895"/>
                      <a:gd name="connsiteY43" fmla="*/ 920013 h 5130064"/>
                      <a:gd name="connsiteX44" fmla="*/ 590549 w 3987895"/>
                      <a:gd name="connsiteY44" fmla="*/ 550920 h 5130064"/>
                      <a:gd name="connsiteX45" fmla="*/ 1097757 w 3987895"/>
                      <a:gd name="connsiteY45" fmla="*/ 465195 h 5130064"/>
                      <a:gd name="connsiteX46" fmla="*/ 1219210 w 3987895"/>
                      <a:gd name="connsiteY46" fmla="*/ 405667 h 5130064"/>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104899 w 3987895"/>
                      <a:gd name="connsiteY35" fmla="*/ 4946707 h 5130064"/>
                      <a:gd name="connsiteX36" fmla="*/ 1081089 w 3987895"/>
                      <a:gd name="connsiteY36" fmla="*/ 4689532 h 5130064"/>
                      <a:gd name="connsiteX37" fmla="*/ 1050128 w 3987895"/>
                      <a:gd name="connsiteY37" fmla="*/ 4091840 h 5130064"/>
                      <a:gd name="connsiteX38" fmla="*/ 973931 w 3987895"/>
                      <a:gd name="connsiteY38" fmla="*/ 3846570 h 5130064"/>
                      <a:gd name="connsiteX39" fmla="*/ 945356 w 3987895"/>
                      <a:gd name="connsiteY39" fmla="*/ 3748938 h 5130064"/>
                      <a:gd name="connsiteX40" fmla="*/ 852487 w 3987895"/>
                      <a:gd name="connsiteY40" fmla="*/ 3370321 h 5130064"/>
                      <a:gd name="connsiteX41" fmla="*/ 795336 w 3987895"/>
                      <a:gd name="connsiteY41" fmla="*/ 2998845 h 5130064"/>
                      <a:gd name="connsiteX42" fmla="*/ 769144 w 3987895"/>
                      <a:gd name="connsiteY42" fmla="*/ 2232083 h 5130064"/>
                      <a:gd name="connsiteX43" fmla="*/ 0 w 3987895"/>
                      <a:gd name="connsiteY43" fmla="*/ 920013 h 5130064"/>
                      <a:gd name="connsiteX44" fmla="*/ 590549 w 3987895"/>
                      <a:gd name="connsiteY44" fmla="*/ 550920 h 5130064"/>
                      <a:gd name="connsiteX45" fmla="*/ 1097757 w 3987895"/>
                      <a:gd name="connsiteY45" fmla="*/ 465195 h 5130064"/>
                      <a:gd name="connsiteX46" fmla="*/ 1219210 w 3987895"/>
                      <a:gd name="connsiteY46" fmla="*/ 405667 h 5130064"/>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104899 w 3987895"/>
                      <a:gd name="connsiteY35" fmla="*/ 4946707 h 5130064"/>
                      <a:gd name="connsiteX36" fmla="*/ 1081089 w 3987895"/>
                      <a:gd name="connsiteY36" fmla="*/ 4689532 h 5130064"/>
                      <a:gd name="connsiteX37" fmla="*/ 1050128 w 3987895"/>
                      <a:gd name="connsiteY37" fmla="*/ 4091840 h 5130064"/>
                      <a:gd name="connsiteX38" fmla="*/ 973931 w 3987895"/>
                      <a:gd name="connsiteY38" fmla="*/ 3846570 h 5130064"/>
                      <a:gd name="connsiteX39" fmla="*/ 945356 w 3987895"/>
                      <a:gd name="connsiteY39" fmla="*/ 3748938 h 5130064"/>
                      <a:gd name="connsiteX40" fmla="*/ 852487 w 3987895"/>
                      <a:gd name="connsiteY40" fmla="*/ 3370321 h 5130064"/>
                      <a:gd name="connsiteX41" fmla="*/ 795336 w 3987895"/>
                      <a:gd name="connsiteY41" fmla="*/ 2998845 h 5130064"/>
                      <a:gd name="connsiteX42" fmla="*/ 769144 w 3987895"/>
                      <a:gd name="connsiteY42" fmla="*/ 2232083 h 5130064"/>
                      <a:gd name="connsiteX43" fmla="*/ 0 w 3987895"/>
                      <a:gd name="connsiteY43" fmla="*/ 920013 h 5130064"/>
                      <a:gd name="connsiteX44" fmla="*/ 590549 w 3987895"/>
                      <a:gd name="connsiteY44" fmla="*/ 550920 h 5130064"/>
                      <a:gd name="connsiteX45" fmla="*/ 1097757 w 3987895"/>
                      <a:gd name="connsiteY45" fmla="*/ 465195 h 5130064"/>
                      <a:gd name="connsiteX46" fmla="*/ 1219210 w 3987895"/>
                      <a:gd name="connsiteY46" fmla="*/ 405667 h 5130064"/>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104899 w 3987895"/>
                      <a:gd name="connsiteY35" fmla="*/ 4946707 h 5130064"/>
                      <a:gd name="connsiteX36" fmla="*/ 1081089 w 3987895"/>
                      <a:gd name="connsiteY36" fmla="*/ 4689532 h 5130064"/>
                      <a:gd name="connsiteX37" fmla="*/ 1050128 w 3987895"/>
                      <a:gd name="connsiteY37" fmla="*/ 4091840 h 5130064"/>
                      <a:gd name="connsiteX38" fmla="*/ 973931 w 3987895"/>
                      <a:gd name="connsiteY38" fmla="*/ 3846570 h 5130064"/>
                      <a:gd name="connsiteX39" fmla="*/ 945356 w 3987895"/>
                      <a:gd name="connsiteY39" fmla="*/ 3748938 h 5130064"/>
                      <a:gd name="connsiteX40" fmla="*/ 852487 w 3987895"/>
                      <a:gd name="connsiteY40" fmla="*/ 3370321 h 5130064"/>
                      <a:gd name="connsiteX41" fmla="*/ 795336 w 3987895"/>
                      <a:gd name="connsiteY41" fmla="*/ 2998845 h 5130064"/>
                      <a:gd name="connsiteX42" fmla="*/ 769144 w 3987895"/>
                      <a:gd name="connsiteY42" fmla="*/ 2232083 h 5130064"/>
                      <a:gd name="connsiteX43" fmla="*/ 0 w 3987895"/>
                      <a:gd name="connsiteY43" fmla="*/ 920013 h 5130064"/>
                      <a:gd name="connsiteX44" fmla="*/ 590549 w 3987895"/>
                      <a:gd name="connsiteY44" fmla="*/ 550920 h 5130064"/>
                      <a:gd name="connsiteX45" fmla="*/ 1097757 w 3987895"/>
                      <a:gd name="connsiteY45" fmla="*/ 465195 h 5130064"/>
                      <a:gd name="connsiteX46" fmla="*/ 1219210 w 3987895"/>
                      <a:gd name="connsiteY46" fmla="*/ 405667 h 5130064"/>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104899 w 3987895"/>
                      <a:gd name="connsiteY35" fmla="*/ 4946707 h 5130064"/>
                      <a:gd name="connsiteX36" fmla="*/ 1081089 w 3987895"/>
                      <a:gd name="connsiteY36" fmla="*/ 4689532 h 5130064"/>
                      <a:gd name="connsiteX37" fmla="*/ 1050128 w 3987895"/>
                      <a:gd name="connsiteY37" fmla="*/ 4091840 h 5130064"/>
                      <a:gd name="connsiteX38" fmla="*/ 973931 w 3987895"/>
                      <a:gd name="connsiteY38" fmla="*/ 3846570 h 5130064"/>
                      <a:gd name="connsiteX39" fmla="*/ 945356 w 3987895"/>
                      <a:gd name="connsiteY39" fmla="*/ 3748938 h 5130064"/>
                      <a:gd name="connsiteX40" fmla="*/ 852487 w 3987895"/>
                      <a:gd name="connsiteY40" fmla="*/ 3370321 h 5130064"/>
                      <a:gd name="connsiteX41" fmla="*/ 795336 w 3987895"/>
                      <a:gd name="connsiteY41" fmla="*/ 2998845 h 5130064"/>
                      <a:gd name="connsiteX42" fmla="*/ 769144 w 3987895"/>
                      <a:gd name="connsiteY42" fmla="*/ 2232083 h 5130064"/>
                      <a:gd name="connsiteX43" fmla="*/ 0 w 3987895"/>
                      <a:gd name="connsiteY43" fmla="*/ 920013 h 5130064"/>
                      <a:gd name="connsiteX44" fmla="*/ 590549 w 3987895"/>
                      <a:gd name="connsiteY44" fmla="*/ 550920 h 5130064"/>
                      <a:gd name="connsiteX45" fmla="*/ 1097757 w 3987895"/>
                      <a:gd name="connsiteY45" fmla="*/ 465195 h 5130064"/>
                      <a:gd name="connsiteX46" fmla="*/ 1219210 w 3987895"/>
                      <a:gd name="connsiteY46" fmla="*/ 405667 h 5130064"/>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104899 w 3987895"/>
                      <a:gd name="connsiteY35" fmla="*/ 4946707 h 5130064"/>
                      <a:gd name="connsiteX36" fmla="*/ 1081089 w 3987895"/>
                      <a:gd name="connsiteY36" fmla="*/ 4689532 h 5130064"/>
                      <a:gd name="connsiteX37" fmla="*/ 1050128 w 3987895"/>
                      <a:gd name="connsiteY37" fmla="*/ 4091840 h 5130064"/>
                      <a:gd name="connsiteX38" fmla="*/ 973931 w 3987895"/>
                      <a:gd name="connsiteY38" fmla="*/ 3846570 h 5130064"/>
                      <a:gd name="connsiteX39" fmla="*/ 945356 w 3987895"/>
                      <a:gd name="connsiteY39" fmla="*/ 3748938 h 5130064"/>
                      <a:gd name="connsiteX40" fmla="*/ 852487 w 3987895"/>
                      <a:gd name="connsiteY40" fmla="*/ 3370321 h 5130064"/>
                      <a:gd name="connsiteX41" fmla="*/ 795336 w 3987895"/>
                      <a:gd name="connsiteY41" fmla="*/ 2998845 h 5130064"/>
                      <a:gd name="connsiteX42" fmla="*/ 769144 w 3987895"/>
                      <a:gd name="connsiteY42" fmla="*/ 2232083 h 5130064"/>
                      <a:gd name="connsiteX43" fmla="*/ 0 w 3987895"/>
                      <a:gd name="connsiteY43" fmla="*/ 920013 h 5130064"/>
                      <a:gd name="connsiteX44" fmla="*/ 590549 w 3987895"/>
                      <a:gd name="connsiteY44" fmla="*/ 550920 h 5130064"/>
                      <a:gd name="connsiteX45" fmla="*/ 1097757 w 3987895"/>
                      <a:gd name="connsiteY45" fmla="*/ 465195 h 5130064"/>
                      <a:gd name="connsiteX46" fmla="*/ 1219210 w 3987895"/>
                      <a:gd name="connsiteY46" fmla="*/ 405667 h 5130064"/>
                      <a:gd name="connsiteX0" fmla="*/ 1219210 w 3987895"/>
                      <a:gd name="connsiteY0" fmla="*/ 405667 h 5130064"/>
                      <a:gd name="connsiteX1" fmla="*/ 2443172 w 3987895"/>
                      <a:gd name="connsiteY1" fmla="*/ 236598 h 5130064"/>
                      <a:gd name="connsiteX2" fmla="*/ 2519371 w 3987895"/>
                      <a:gd name="connsiteY2" fmla="*/ 448529 h 5130064"/>
                      <a:gd name="connsiteX3" fmla="*/ 2571759 w 3987895"/>
                      <a:gd name="connsiteY3" fmla="*/ 750948 h 5130064"/>
                      <a:gd name="connsiteX4" fmla="*/ 2426503 w 3987895"/>
                      <a:gd name="connsiteY4" fmla="*/ 1296255 h 5130064"/>
                      <a:gd name="connsiteX5" fmla="*/ 2126463 w 3987895"/>
                      <a:gd name="connsiteY5" fmla="*/ 1446273 h 5130064"/>
                      <a:gd name="connsiteX6" fmla="*/ 2171705 w 3987895"/>
                      <a:gd name="connsiteY6" fmla="*/ 2113023 h 5130064"/>
                      <a:gd name="connsiteX7" fmla="*/ 2228855 w 3987895"/>
                      <a:gd name="connsiteY7" fmla="*/ 2415441 h 5130064"/>
                      <a:gd name="connsiteX8" fmla="*/ 2343154 w 3987895"/>
                      <a:gd name="connsiteY8" fmla="*/ 2748817 h 5130064"/>
                      <a:gd name="connsiteX9" fmla="*/ 2659862 w 3987895"/>
                      <a:gd name="connsiteY9" fmla="*/ 3225066 h 5130064"/>
                      <a:gd name="connsiteX10" fmla="*/ 2907512 w 3987895"/>
                      <a:gd name="connsiteY10" fmla="*/ 3791804 h 5130064"/>
                      <a:gd name="connsiteX11" fmla="*/ 3040861 w 3987895"/>
                      <a:gd name="connsiteY11" fmla="*/ 4137084 h 5130064"/>
                      <a:gd name="connsiteX12" fmla="*/ 3286128 w 3987895"/>
                      <a:gd name="connsiteY12" fmla="*/ 4313296 h 5130064"/>
                      <a:gd name="connsiteX13" fmla="*/ 3712371 w 3987895"/>
                      <a:gd name="connsiteY13" fmla="*/ 4587141 h 5130064"/>
                      <a:gd name="connsiteX14" fmla="*/ 3936209 w 3987895"/>
                      <a:gd name="connsiteY14" fmla="*/ 4806214 h 5130064"/>
                      <a:gd name="connsiteX15" fmla="*/ 3829052 w 3987895"/>
                      <a:gd name="connsiteY15" fmla="*/ 4889559 h 5130064"/>
                      <a:gd name="connsiteX16" fmla="*/ 3526632 w 3987895"/>
                      <a:gd name="connsiteY16" fmla="*/ 4844314 h 5130064"/>
                      <a:gd name="connsiteX17" fmla="*/ 3295652 w 3987895"/>
                      <a:gd name="connsiteY17" fmla="*/ 4596662 h 5130064"/>
                      <a:gd name="connsiteX18" fmla="*/ 3059911 w 3987895"/>
                      <a:gd name="connsiteY18" fmla="*/ 4587140 h 5130064"/>
                      <a:gd name="connsiteX19" fmla="*/ 2950371 w 3987895"/>
                      <a:gd name="connsiteY19" fmla="*/ 4710964 h 5130064"/>
                      <a:gd name="connsiteX20" fmla="*/ 2812257 w 3987895"/>
                      <a:gd name="connsiteY20" fmla="*/ 4651433 h 5130064"/>
                      <a:gd name="connsiteX21" fmla="*/ 2902748 w 3987895"/>
                      <a:gd name="connsiteY21" fmla="*/ 4406166 h 5130064"/>
                      <a:gd name="connsiteX22" fmla="*/ 2786068 w 3987895"/>
                      <a:gd name="connsiteY22" fmla="*/ 4241859 h 5130064"/>
                      <a:gd name="connsiteX23" fmla="*/ 2283624 w 3987895"/>
                      <a:gd name="connsiteY23" fmla="*/ 3717985 h 5130064"/>
                      <a:gd name="connsiteX24" fmla="*/ 1850236 w 3987895"/>
                      <a:gd name="connsiteY24" fmla="*/ 3132198 h 5130064"/>
                      <a:gd name="connsiteX25" fmla="*/ 1814517 w 3987895"/>
                      <a:gd name="connsiteY25" fmla="*/ 2917885 h 5130064"/>
                      <a:gd name="connsiteX26" fmla="*/ 1621636 w 3987895"/>
                      <a:gd name="connsiteY26" fmla="*/ 2503548 h 5130064"/>
                      <a:gd name="connsiteX27" fmla="*/ 1469241 w 3987895"/>
                      <a:gd name="connsiteY27" fmla="*/ 1943955 h 5130064"/>
                      <a:gd name="connsiteX28" fmla="*/ 1362075 w 3987895"/>
                      <a:gd name="connsiteY28" fmla="*/ 1970143 h 5130064"/>
                      <a:gd name="connsiteX29" fmla="*/ 1373980 w 3987895"/>
                      <a:gd name="connsiteY29" fmla="*/ 2567838 h 5130064"/>
                      <a:gd name="connsiteX30" fmla="*/ 1385888 w 3987895"/>
                      <a:gd name="connsiteY30" fmla="*/ 2929788 h 5130064"/>
                      <a:gd name="connsiteX31" fmla="*/ 1481137 w 3987895"/>
                      <a:gd name="connsiteY31" fmla="*/ 3579870 h 5130064"/>
                      <a:gd name="connsiteX32" fmla="*/ 1576387 w 3987895"/>
                      <a:gd name="connsiteY32" fmla="*/ 4694294 h 5130064"/>
                      <a:gd name="connsiteX33" fmla="*/ 1659732 w 3987895"/>
                      <a:gd name="connsiteY33" fmla="*/ 4887176 h 5130064"/>
                      <a:gd name="connsiteX34" fmla="*/ 2035969 w 3987895"/>
                      <a:gd name="connsiteY34" fmla="*/ 5130064 h 5130064"/>
                      <a:gd name="connsiteX35" fmla="*/ 1669256 w 3987895"/>
                      <a:gd name="connsiteY35" fmla="*/ 5056244 h 5130064"/>
                      <a:gd name="connsiteX36" fmla="*/ 1104899 w 3987895"/>
                      <a:gd name="connsiteY36" fmla="*/ 4946707 h 5130064"/>
                      <a:gd name="connsiteX37" fmla="*/ 1081089 w 3987895"/>
                      <a:gd name="connsiteY37" fmla="*/ 4689532 h 5130064"/>
                      <a:gd name="connsiteX38" fmla="*/ 1050128 w 3987895"/>
                      <a:gd name="connsiteY38" fmla="*/ 4091840 h 5130064"/>
                      <a:gd name="connsiteX39" fmla="*/ 973931 w 3987895"/>
                      <a:gd name="connsiteY39" fmla="*/ 3846570 h 5130064"/>
                      <a:gd name="connsiteX40" fmla="*/ 945356 w 3987895"/>
                      <a:gd name="connsiteY40" fmla="*/ 3748938 h 5130064"/>
                      <a:gd name="connsiteX41" fmla="*/ 852487 w 3987895"/>
                      <a:gd name="connsiteY41" fmla="*/ 3370321 h 5130064"/>
                      <a:gd name="connsiteX42" fmla="*/ 795336 w 3987895"/>
                      <a:gd name="connsiteY42" fmla="*/ 2998845 h 5130064"/>
                      <a:gd name="connsiteX43" fmla="*/ 769144 w 3987895"/>
                      <a:gd name="connsiteY43" fmla="*/ 2232083 h 5130064"/>
                      <a:gd name="connsiteX44" fmla="*/ 0 w 3987895"/>
                      <a:gd name="connsiteY44" fmla="*/ 920013 h 5130064"/>
                      <a:gd name="connsiteX45" fmla="*/ 590549 w 3987895"/>
                      <a:gd name="connsiteY45" fmla="*/ 550920 h 5130064"/>
                      <a:gd name="connsiteX46" fmla="*/ 1097757 w 3987895"/>
                      <a:gd name="connsiteY46" fmla="*/ 465195 h 5130064"/>
                      <a:gd name="connsiteX47" fmla="*/ 1219210 w 3987895"/>
                      <a:gd name="connsiteY47" fmla="*/ 405667 h 5130064"/>
                      <a:gd name="connsiteX0" fmla="*/ 1219210 w 3987895"/>
                      <a:gd name="connsiteY0" fmla="*/ 405667 h 5222931"/>
                      <a:gd name="connsiteX1" fmla="*/ 2443172 w 3987895"/>
                      <a:gd name="connsiteY1" fmla="*/ 236598 h 5222931"/>
                      <a:gd name="connsiteX2" fmla="*/ 2519371 w 3987895"/>
                      <a:gd name="connsiteY2" fmla="*/ 448529 h 5222931"/>
                      <a:gd name="connsiteX3" fmla="*/ 2571759 w 3987895"/>
                      <a:gd name="connsiteY3" fmla="*/ 750948 h 5222931"/>
                      <a:gd name="connsiteX4" fmla="*/ 2426503 w 3987895"/>
                      <a:gd name="connsiteY4" fmla="*/ 1296255 h 5222931"/>
                      <a:gd name="connsiteX5" fmla="*/ 2126463 w 3987895"/>
                      <a:gd name="connsiteY5" fmla="*/ 1446273 h 5222931"/>
                      <a:gd name="connsiteX6" fmla="*/ 2171705 w 3987895"/>
                      <a:gd name="connsiteY6" fmla="*/ 2113023 h 5222931"/>
                      <a:gd name="connsiteX7" fmla="*/ 2228855 w 3987895"/>
                      <a:gd name="connsiteY7" fmla="*/ 2415441 h 5222931"/>
                      <a:gd name="connsiteX8" fmla="*/ 2343154 w 3987895"/>
                      <a:gd name="connsiteY8" fmla="*/ 2748817 h 5222931"/>
                      <a:gd name="connsiteX9" fmla="*/ 2659862 w 3987895"/>
                      <a:gd name="connsiteY9" fmla="*/ 3225066 h 5222931"/>
                      <a:gd name="connsiteX10" fmla="*/ 2907512 w 3987895"/>
                      <a:gd name="connsiteY10" fmla="*/ 3791804 h 5222931"/>
                      <a:gd name="connsiteX11" fmla="*/ 3040861 w 3987895"/>
                      <a:gd name="connsiteY11" fmla="*/ 4137084 h 5222931"/>
                      <a:gd name="connsiteX12" fmla="*/ 3286128 w 3987895"/>
                      <a:gd name="connsiteY12" fmla="*/ 4313296 h 5222931"/>
                      <a:gd name="connsiteX13" fmla="*/ 3712371 w 3987895"/>
                      <a:gd name="connsiteY13" fmla="*/ 4587141 h 5222931"/>
                      <a:gd name="connsiteX14" fmla="*/ 3936209 w 3987895"/>
                      <a:gd name="connsiteY14" fmla="*/ 4806214 h 5222931"/>
                      <a:gd name="connsiteX15" fmla="*/ 3829052 w 3987895"/>
                      <a:gd name="connsiteY15" fmla="*/ 4889559 h 5222931"/>
                      <a:gd name="connsiteX16" fmla="*/ 3526632 w 3987895"/>
                      <a:gd name="connsiteY16" fmla="*/ 4844314 h 5222931"/>
                      <a:gd name="connsiteX17" fmla="*/ 3295652 w 3987895"/>
                      <a:gd name="connsiteY17" fmla="*/ 4596662 h 5222931"/>
                      <a:gd name="connsiteX18" fmla="*/ 3059911 w 3987895"/>
                      <a:gd name="connsiteY18" fmla="*/ 4587140 h 5222931"/>
                      <a:gd name="connsiteX19" fmla="*/ 2950371 w 3987895"/>
                      <a:gd name="connsiteY19" fmla="*/ 4710964 h 5222931"/>
                      <a:gd name="connsiteX20" fmla="*/ 2812257 w 3987895"/>
                      <a:gd name="connsiteY20" fmla="*/ 4651433 h 5222931"/>
                      <a:gd name="connsiteX21" fmla="*/ 2902748 w 3987895"/>
                      <a:gd name="connsiteY21" fmla="*/ 4406166 h 5222931"/>
                      <a:gd name="connsiteX22" fmla="*/ 2786068 w 3987895"/>
                      <a:gd name="connsiteY22" fmla="*/ 4241859 h 5222931"/>
                      <a:gd name="connsiteX23" fmla="*/ 2283624 w 3987895"/>
                      <a:gd name="connsiteY23" fmla="*/ 3717985 h 5222931"/>
                      <a:gd name="connsiteX24" fmla="*/ 1850236 w 3987895"/>
                      <a:gd name="connsiteY24" fmla="*/ 3132198 h 5222931"/>
                      <a:gd name="connsiteX25" fmla="*/ 1814517 w 3987895"/>
                      <a:gd name="connsiteY25" fmla="*/ 2917885 h 5222931"/>
                      <a:gd name="connsiteX26" fmla="*/ 1621636 w 3987895"/>
                      <a:gd name="connsiteY26" fmla="*/ 2503548 h 5222931"/>
                      <a:gd name="connsiteX27" fmla="*/ 1469241 w 3987895"/>
                      <a:gd name="connsiteY27" fmla="*/ 1943955 h 5222931"/>
                      <a:gd name="connsiteX28" fmla="*/ 1362075 w 3987895"/>
                      <a:gd name="connsiteY28" fmla="*/ 1970143 h 5222931"/>
                      <a:gd name="connsiteX29" fmla="*/ 1373980 w 3987895"/>
                      <a:gd name="connsiteY29" fmla="*/ 2567838 h 5222931"/>
                      <a:gd name="connsiteX30" fmla="*/ 1385888 w 3987895"/>
                      <a:gd name="connsiteY30" fmla="*/ 2929788 h 5222931"/>
                      <a:gd name="connsiteX31" fmla="*/ 1481137 w 3987895"/>
                      <a:gd name="connsiteY31" fmla="*/ 3579870 h 5222931"/>
                      <a:gd name="connsiteX32" fmla="*/ 1576387 w 3987895"/>
                      <a:gd name="connsiteY32" fmla="*/ 4694294 h 5222931"/>
                      <a:gd name="connsiteX33" fmla="*/ 1659732 w 3987895"/>
                      <a:gd name="connsiteY33" fmla="*/ 4887176 h 5222931"/>
                      <a:gd name="connsiteX34" fmla="*/ 2035969 w 3987895"/>
                      <a:gd name="connsiteY34" fmla="*/ 5130064 h 5222931"/>
                      <a:gd name="connsiteX35" fmla="*/ 1795462 w 3987895"/>
                      <a:gd name="connsiteY35" fmla="*/ 5222931 h 5222931"/>
                      <a:gd name="connsiteX36" fmla="*/ 1104899 w 3987895"/>
                      <a:gd name="connsiteY36" fmla="*/ 4946707 h 5222931"/>
                      <a:gd name="connsiteX37" fmla="*/ 1081089 w 3987895"/>
                      <a:gd name="connsiteY37" fmla="*/ 4689532 h 5222931"/>
                      <a:gd name="connsiteX38" fmla="*/ 1050128 w 3987895"/>
                      <a:gd name="connsiteY38" fmla="*/ 4091840 h 5222931"/>
                      <a:gd name="connsiteX39" fmla="*/ 973931 w 3987895"/>
                      <a:gd name="connsiteY39" fmla="*/ 3846570 h 5222931"/>
                      <a:gd name="connsiteX40" fmla="*/ 945356 w 3987895"/>
                      <a:gd name="connsiteY40" fmla="*/ 3748938 h 5222931"/>
                      <a:gd name="connsiteX41" fmla="*/ 852487 w 3987895"/>
                      <a:gd name="connsiteY41" fmla="*/ 3370321 h 5222931"/>
                      <a:gd name="connsiteX42" fmla="*/ 795336 w 3987895"/>
                      <a:gd name="connsiteY42" fmla="*/ 2998845 h 5222931"/>
                      <a:gd name="connsiteX43" fmla="*/ 769144 w 3987895"/>
                      <a:gd name="connsiteY43" fmla="*/ 2232083 h 5222931"/>
                      <a:gd name="connsiteX44" fmla="*/ 0 w 3987895"/>
                      <a:gd name="connsiteY44" fmla="*/ 920013 h 5222931"/>
                      <a:gd name="connsiteX45" fmla="*/ 590549 w 3987895"/>
                      <a:gd name="connsiteY45" fmla="*/ 550920 h 5222931"/>
                      <a:gd name="connsiteX46" fmla="*/ 1097757 w 3987895"/>
                      <a:gd name="connsiteY46" fmla="*/ 465195 h 5222931"/>
                      <a:gd name="connsiteX47" fmla="*/ 1219210 w 3987895"/>
                      <a:gd name="connsiteY47" fmla="*/ 405667 h 5222931"/>
                      <a:gd name="connsiteX0" fmla="*/ 1219210 w 3987895"/>
                      <a:gd name="connsiteY0" fmla="*/ 405667 h 5232456"/>
                      <a:gd name="connsiteX1" fmla="*/ 2443172 w 3987895"/>
                      <a:gd name="connsiteY1" fmla="*/ 236598 h 5232456"/>
                      <a:gd name="connsiteX2" fmla="*/ 2519371 w 3987895"/>
                      <a:gd name="connsiteY2" fmla="*/ 448529 h 5232456"/>
                      <a:gd name="connsiteX3" fmla="*/ 2571759 w 3987895"/>
                      <a:gd name="connsiteY3" fmla="*/ 750948 h 5232456"/>
                      <a:gd name="connsiteX4" fmla="*/ 2426503 w 3987895"/>
                      <a:gd name="connsiteY4" fmla="*/ 1296255 h 5232456"/>
                      <a:gd name="connsiteX5" fmla="*/ 2126463 w 3987895"/>
                      <a:gd name="connsiteY5" fmla="*/ 1446273 h 5232456"/>
                      <a:gd name="connsiteX6" fmla="*/ 2171705 w 3987895"/>
                      <a:gd name="connsiteY6" fmla="*/ 2113023 h 5232456"/>
                      <a:gd name="connsiteX7" fmla="*/ 2228855 w 3987895"/>
                      <a:gd name="connsiteY7" fmla="*/ 2415441 h 5232456"/>
                      <a:gd name="connsiteX8" fmla="*/ 2343154 w 3987895"/>
                      <a:gd name="connsiteY8" fmla="*/ 2748817 h 5232456"/>
                      <a:gd name="connsiteX9" fmla="*/ 2659862 w 3987895"/>
                      <a:gd name="connsiteY9" fmla="*/ 3225066 h 5232456"/>
                      <a:gd name="connsiteX10" fmla="*/ 2907512 w 3987895"/>
                      <a:gd name="connsiteY10" fmla="*/ 3791804 h 5232456"/>
                      <a:gd name="connsiteX11" fmla="*/ 3040861 w 3987895"/>
                      <a:gd name="connsiteY11" fmla="*/ 4137084 h 5232456"/>
                      <a:gd name="connsiteX12" fmla="*/ 3286128 w 3987895"/>
                      <a:gd name="connsiteY12" fmla="*/ 4313296 h 5232456"/>
                      <a:gd name="connsiteX13" fmla="*/ 3712371 w 3987895"/>
                      <a:gd name="connsiteY13" fmla="*/ 4587141 h 5232456"/>
                      <a:gd name="connsiteX14" fmla="*/ 3936209 w 3987895"/>
                      <a:gd name="connsiteY14" fmla="*/ 4806214 h 5232456"/>
                      <a:gd name="connsiteX15" fmla="*/ 3829052 w 3987895"/>
                      <a:gd name="connsiteY15" fmla="*/ 4889559 h 5232456"/>
                      <a:gd name="connsiteX16" fmla="*/ 3526632 w 3987895"/>
                      <a:gd name="connsiteY16" fmla="*/ 4844314 h 5232456"/>
                      <a:gd name="connsiteX17" fmla="*/ 3295652 w 3987895"/>
                      <a:gd name="connsiteY17" fmla="*/ 4596662 h 5232456"/>
                      <a:gd name="connsiteX18" fmla="*/ 3059911 w 3987895"/>
                      <a:gd name="connsiteY18" fmla="*/ 4587140 h 5232456"/>
                      <a:gd name="connsiteX19" fmla="*/ 2950371 w 3987895"/>
                      <a:gd name="connsiteY19" fmla="*/ 4710964 h 5232456"/>
                      <a:gd name="connsiteX20" fmla="*/ 2812257 w 3987895"/>
                      <a:gd name="connsiteY20" fmla="*/ 4651433 h 5232456"/>
                      <a:gd name="connsiteX21" fmla="*/ 2902748 w 3987895"/>
                      <a:gd name="connsiteY21" fmla="*/ 4406166 h 5232456"/>
                      <a:gd name="connsiteX22" fmla="*/ 2786068 w 3987895"/>
                      <a:gd name="connsiteY22" fmla="*/ 4241859 h 5232456"/>
                      <a:gd name="connsiteX23" fmla="*/ 2283624 w 3987895"/>
                      <a:gd name="connsiteY23" fmla="*/ 3717985 h 5232456"/>
                      <a:gd name="connsiteX24" fmla="*/ 1850236 w 3987895"/>
                      <a:gd name="connsiteY24" fmla="*/ 3132198 h 5232456"/>
                      <a:gd name="connsiteX25" fmla="*/ 1814517 w 3987895"/>
                      <a:gd name="connsiteY25" fmla="*/ 2917885 h 5232456"/>
                      <a:gd name="connsiteX26" fmla="*/ 1621636 w 3987895"/>
                      <a:gd name="connsiteY26" fmla="*/ 2503548 h 5232456"/>
                      <a:gd name="connsiteX27" fmla="*/ 1469241 w 3987895"/>
                      <a:gd name="connsiteY27" fmla="*/ 1943955 h 5232456"/>
                      <a:gd name="connsiteX28" fmla="*/ 1362075 w 3987895"/>
                      <a:gd name="connsiteY28" fmla="*/ 1970143 h 5232456"/>
                      <a:gd name="connsiteX29" fmla="*/ 1373980 w 3987895"/>
                      <a:gd name="connsiteY29" fmla="*/ 2567838 h 5232456"/>
                      <a:gd name="connsiteX30" fmla="*/ 1385888 w 3987895"/>
                      <a:gd name="connsiteY30" fmla="*/ 2929788 h 5232456"/>
                      <a:gd name="connsiteX31" fmla="*/ 1481137 w 3987895"/>
                      <a:gd name="connsiteY31" fmla="*/ 3579870 h 5232456"/>
                      <a:gd name="connsiteX32" fmla="*/ 1576387 w 3987895"/>
                      <a:gd name="connsiteY32" fmla="*/ 4694294 h 5232456"/>
                      <a:gd name="connsiteX33" fmla="*/ 1659732 w 3987895"/>
                      <a:gd name="connsiteY33" fmla="*/ 4887176 h 5232456"/>
                      <a:gd name="connsiteX34" fmla="*/ 2035969 w 3987895"/>
                      <a:gd name="connsiteY34" fmla="*/ 5130064 h 5232456"/>
                      <a:gd name="connsiteX35" fmla="*/ 1797843 w 3987895"/>
                      <a:gd name="connsiteY35" fmla="*/ 5232456 h 5232456"/>
                      <a:gd name="connsiteX36" fmla="*/ 1104899 w 3987895"/>
                      <a:gd name="connsiteY36" fmla="*/ 4946707 h 5232456"/>
                      <a:gd name="connsiteX37" fmla="*/ 1081089 w 3987895"/>
                      <a:gd name="connsiteY37" fmla="*/ 4689532 h 5232456"/>
                      <a:gd name="connsiteX38" fmla="*/ 1050128 w 3987895"/>
                      <a:gd name="connsiteY38" fmla="*/ 4091840 h 5232456"/>
                      <a:gd name="connsiteX39" fmla="*/ 973931 w 3987895"/>
                      <a:gd name="connsiteY39" fmla="*/ 3846570 h 5232456"/>
                      <a:gd name="connsiteX40" fmla="*/ 945356 w 3987895"/>
                      <a:gd name="connsiteY40" fmla="*/ 3748938 h 5232456"/>
                      <a:gd name="connsiteX41" fmla="*/ 852487 w 3987895"/>
                      <a:gd name="connsiteY41" fmla="*/ 3370321 h 5232456"/>
                      <a:gd name="connsiteX42" fmla="*/ 795336 w 3987895"/>
                      <a:gd name="connsiteY42" fmla="*/ 2998845 h 5232456"/>
                      <a:gd name="connsiteX43" fmla="*/ 769144 w 3987895"/>
                      <a:gd name="connsiteY43" fmla="*/ 2232083 h 5232456"/>
                      <a:gd name="connsiteX44" fmla="*/ 0 w 3987895"/>
                      <a:gd name="connsiteY44" fmla="*/ 920013 h 5232456"/>
                      <a:gd name="connsiteX45" fmla="*/ 590549 w 3987895"/>
                      <a:gd name="connsiteY45" fmla="*/ 550920 h 5232456"/>
                      <a:gd name="connsiteX46" fmla="*/ 1097757 w 3987895"/>
                      <a:gd name="connsiteY46" fmla="*/ 465195 h 5232456"/>
                      <a:gd name="connsiteX47" fmla="*/ 1219210 w 3987895"/>
                      <a:gd name="connsiteY47" fmla="*/ 405667 h 5232456"/>
                      <a:gd name="connsiteX0" fmla="*/ 1219210 w 3987895"/>
                      <a:gd name="connsiteY0" fmla="*/ 405667 h 5250406"/>
                      <a:gd name="connsiteX1" fmla="*/ 2443172 w 3987895"/>
                      <a:gd name="connsiteY1" fmla="*/ 236598 h 5250406"/>
                      <a:gd name="connsiteX2" fmla="*/ 2519371 w 3987895"/>
                      <a:gd name="connsiteY2" fmla="*/ 448529 h 5250406"/>
                      <a:gd name="connsiteX3" fmla="*/ 2571759 w 3987895"/>
                      <a:gd name="connsiteY3" fmla="*/ 750948 h 5250406"/>
                      <a:gd name="connsiteX4" fmla="*/ 2426503 w 3987895"/>
                      <a:gd name="connsiteY4" fmla="*/ 1296255 h 5250406"/>
                      <a:gd name="connsiteX5" fmla="*/ 2126463 w 3987895"/>
                      <a:gd name="connsiteY5" fmla="*/ 1446273 h 5250406"/>
                      <a:gd name="connsiteX6" fmla="*/ 2171705 w 3987895"/>
                      <a:gd name="connsiteY6" fmla="*/ 2113023 h 5250406"/>
                      <a:gd name="connsiteX7" fmla="*/ 2228855 w 3987895"/>
                      <a:gd name="connsiteY7" fmla="*/ 2415441 h 5250406"/>
                      <a:gd name="connsiteX8" fmla="*/ 2343154 w 3987895"/>
                      <a:gd name="connsiteY8" fmla="*/ 2748817 h 5250406"/>
                      <a:gd name="connsiteX9" fmla="*/ 2659862 w 3987895"/>
                      <a:gd name="connsiteY9" fmla="*/ 3225066 h 5250406"/>
                      <a:gd name="connsiteX10" fmla="*/ 2907512 w 3987895"/>
                      <a:gd name="connsiteY10" fmla="*/ 3791804 h 5250406"/>
                      <a:gd name="connsiteX11" fmla="*/ 3040861 w 3987895"/>
                      <a:gd name="connsiteY11" fmla="*/ 4137084 h 5250406"/>
                      <a:gd name="connsiteX12" fmla="*/ 3286128 w 3987895"/>
                      <a:gd name="connsiteY12" fmla="*/ 4313296 h 5250406"/>
                      <a:gd name="connsiteX13" fmla="*/ 3712371 w 3987895"/>
                      <a:gd name="connsiteY13" fmla="*/ 4587141 h 5250406"/>
                      <a:gd name="connsiteX14" fmla="*/ 3936209 w 3987895"/>
                      <a:gd name="connsiteY14" fmla="*/ 4806214 h 5250406"/>
                      <a:gd name="connsiteX15" fmla="*/ 3829052 w 3987895"/>
                      <a:gd name="connsiteY15" fmla="*/ 4889559 h 5250406"/>
                      <a:gd name="connsiteX16" fmla="*/ 3526632 w 3987895"/>
                      <a:gd name="connsiteY16" fmla="*/ 4844314 h 5250406"/>
                      <a:gd name="connsiteX17" fmla="*/ 3295652 w 3987895"/>
                      <a:gd name="connsiteY17" fmla="*/ 4596662 h 5250406"/>
                      <a:gd name="connsiteX18" fmla="*/ 3059911 w 3987895"/>
                      <a:gd name="connsiteY18" fmla="*/ 4587140 h 5250406"/>
                      <a:gd name="connsiteX19" fmla="*/ 2950371 w 3987895"/>
                      <a:gd name="connsiteY19" fmla="*/ 4710964 h 5250406"/>
                      <a:gd name="connsiteX20" fmla="*/ 2812257 w 3987895"/>
                      <a:gd name="connsiteY20" fmla="*/ 4651433 h 5250406"/>
                      <a:gd name="connsiteX21" fmla="*/ 2902748 w 3987895"/>
                      <a:gd name="connsiteY21" fmla="*/ 4406166 h 5250406"/>
                      <a:gd name="connsiteX22" fmla="*/ 2786068 w 3987895"/>
                      <a:gd name="connsiteY22" fmla="*/ 4241859 h 5250406"/>
                      <a:gd name="connsiteX23" fmla="*/ 2283624 w 3987895"/>
                      <a:gd name="connsiteY23" fmla="*/ 3717985 h 5250406"/>
                      <a:gd name="connsiteX24" fmla="*/ 1850236 w 3987895"/>
                      <a:gd name="connsiteY24" fmla="*/ 3132198 h 5250406"/>
                      <a:gd name="connsiteX25" fmla="*/ 1814517 w 3987895"/>
                      <a:gd name="connsiteY25" fmla="*/ 2917885 h 5250406"/>
                      <a:gd name="connsiteX26" fmla="*/ 1621636 w 3987895"/>
                      <a:gd name="connsiteY26" fmla="*/ 2503548 h 5250406"/>
                      <a:gd name="connsiteX27" fmla="*/ 1469241 w 3987895"/>
                      <a:gd name="connsiteY27" fmla="*/ 1943955 h 5250406"/>
                      <a:gd name="connsiteX28" fmla="*/ 1362075 w 3987895"/>
                      <a:gd name="connsiteY28" fmla="*/ 1970143 h 5250406"/>
                      <a:gd name="connsiteX29" fmla="*/ 1373980 w 3987895"/>
                      <a:gd name="connsiteY29" fmla="*/ 2567838 h 5250406"/>
                      <a:gd name="connsiteX30" fmla="*/ 1385888 w 3987895"/>
                      <a:gd name="connsiteY30" fmla="*/ 2929788 h 5250406"/>
                      <a:gd name="connsiteX31" fmla="*/ 1481137 w 3987895"/>
                      <a:gd name="connsiteY31" fmla="*/ 3579870 h 5250406"/>
                      <a:gd name="connsiteX32" fmla="*/ 1576387 w 3987895"/>
                      <a:gd name="connsiteY32" fmla="*/ 4694294 h 5250406"/>
                      <a:gd name="connsiteX33" fmla="*/ 1659732 w 3987895"/>
                      <a:gd name="connsiteY33" fmla="*/ 4887176 h 5250406"/>
                      <a:gd name="connsiteX34" fmla="*/ 2035969 w 3987895"/>
                      <a:gd name="connsiteY34" fmla="*/ 5130064 h 5250406"/>
                      <a:gd name="connsiteX35" fmla="*/ 1797843 w 3987895"/>
                      <a:gd name="connsiteY35" fmla="*/ 5232456 h 5250406"/>
                      <a:gd name="connsiteX36" fmla="*/ 1104899 w 3987895"/>
                      <a:gd name="connsiteY36" fmla="*/ 4946707 h 5250406"/>
                      <a:gd name="connsiteX37" fmla="*/ 1081089 w 3987895"/>
                      <a:gd name="connsiteY37" fmla="*/ 4689532 h 5250406"/>
                      <a:gd name="connsiteX38" fmla="*/ 1050128 w 3987895"/>
                      <a:gd name="connsiteY38" fmla="*/ 4091840 h 5250406"/>
                      <a:gd name="connsiteX39" fmla="*/ 973931 w 3987895"/>
                      <a:gd name="connsiteY39" fmla="*/ 3846570 h 5250406"/>
                      <a:gd name="connsiteX40" fmla="*/ 945356 w 3987895"/>
                      <a:gd name="connsiteY40" fmla="*/ 3748938 h 5250406"/>
                      <a:gd name="connsiteX41" fmla="*/ 852487 w 3987895"/>
                      <a:gd name="connsiteY41" fmla="*/ 3370321 h 5250406"/>
                      <a:gd name="connsiteX42" fmla="*/ 795336 w 3987895"/>
                      <a:gd name="connsiteY42" fmla="*/ 2998845 h 5250406"/>
                      <a:gd name="connsiteX43" fmla="*/ 769144 w 3987895"/>
                      <a:gd name="connsiteY43" fmla="*/ 2232083 h 5250406"/>
                      <a:gd name="connsiteX44" fmla="*/ 0 w 3987895"/>
                      <a:gd name="connsiteY44" fmla="*/ 920013 h 5250406"/>
                      <a:gd name="connsiteX45" fmla="*/ 590549 w 3987895"/>
                      <a:gd name="connsiteY45" fmla="*/ 550920 h 5250406"/>
                      <a:gd name="connsiteX46" fmla="*/ 1097757 w 3987895"/>
                      <a:gd name="connsiteY46" fmla="*/ 465195 h 5250406"/>
                      <a:gd name="connsiteX47" fmla="*/ 1219210 w 3987895"/>
                      <a:gd name="connsiteY47" fmla="*/ 405667 h 5250406"/>
                      <a:gd name="connsiteX0" fmla="*/ 1219210 w 3987895"/>
                      <a:gd name="connsiteY0" fmla="*/ 405667 h 5254187"/>
                      <a:gd name="connsiteX1" fmla="*/ 2443172 w 3987895"/>
                      <a:gd name="connsiteY1" fmla="*/ 236598 h 5254187"/>
                      <a:gd name="connsiteX2" fmla="*/ 2519371 w 3987895"/>
                      <a:gd name="connsiteY2" fmla="*/ 448529 h 5254187"/>
                      <a:gd name="connsiteX3" fmla="*/ 2571759 w 3987895"/>
                      <a:gd name="connsiteY3" fmla="*/ 750948 h 5254187"/>
                      <a:gd name="connsiteX4" fmla="*/ 2426503 w 3987895"/>
                      <a:gd name="connsiteY4" fmla="*/ 1296255 h 5254187"/>
                      <a:gd name="connsiteX5" fmla="*/ 2126463 w 3987895"/>
                      <a:gd name="connsiteY5" fmla="*/ 1446273 h 5254187"/>
                      <a:gd name="connsiteX6" fmla="*/ 2171705 w 3987895"/>
                      <a:gd name="connsiteY6" fmla="*/ 2113023 h 5254187"/>
                      <a:gd name="connsiteX7" fmla="*/ 2228855 w 3987895"/>
                      <a:gd name="connsiteY7" fmla="*/ 2415441 h 5254187"/>
                      <a:gd name="connsiteX8" fmla="*/ 2343154 w 3987895"/>
                      <a:gd name="connsiteY8" fmla="*/ 2748817 h 5254187"/>
                      <a:gd name="connsiteX9" fmla="*/ 2659862 w 3987895"/>
                      <a:gd name="connsiteY9" fmla="*/ 3225066 h 5254187"/>
                      <a:gd name="connsiteX10" fmla="*/ 2907512 w 3987895"/>
                      <a:gd name="connsiteY10" fmla="*/ 3791804 h 5254187"/>
                      <a:gd name="connsiteX11" fmla="*/ 3040861 w 3987895"/>
                      <a:gd name="connsiteY11" fmla="*/ 4137084 h 5254187"/>
                      <a:gd name="connsiteX12" fmla="*/ 3286128 w 3987895"/>
                      <a:gd name="connsiteY12" fmla="*/ 4313296 h 5254187"/>
                      <a:gd name="connsiteX13" fmla="*/ 3712371 w 3987895"/>
                      <a:gd name="connsiteY13" fmla="*/ 4587141 h 5254187"/>
                      <a:gd name="connsiteX14" fmla="*/ 3936209 w 3987895"/>
                      <a:gd name="connsiteY14" fmla="*/ 4806214 h 5254187"/>
                      <a:gd name="connsiteX15" fmla="*/ 3829052 w 3987895"/>
                      <a:gd name="connsiteY15" fmla="*/ 4889559 h 5254187"/>
                      <a:gd name="connsiteX16" fmla="*/ 3526632 w 3987895"/>
                      <a:gd name="connsiteY16" fmla="*/ 4844314 h 5254187"/>
                      <a:gd name="connsiteX17" fmla="*/ 3295652 w 3987895"/>
                      <a:gd name="connsiteY17" fmla="*/ 4596662 h 5254187"/>
                      <a:gd name="connsiteX18" fmla="*/ 3059911 w 3987895"/>
                      <a:gd name="connsiteY18" fmla="*/ 4587140 h 5254187"/>
                      <a:gd name="connsiteX19" fmla="*/ 2950371 w 3987895"/>
                      <a:gd name="connsiteY19" fmla="*/ 4710964 h 5254187"/>
                      <a:gd name="connsiteX20" fmla="*/ 2812257 w 3987895"/>
                      <a:gd name="connsiteY20" fmla="*/ 4651433 h 5254187"/>
                      <a:gd name="connsiteX21" fmla="*/ 2902748 w 3987895"/>
                      <a:gd name="connsiteY21" fmla="*/ 4406166 h 5254187"/>
                      <a:gd name="connsiteX22" fmla="*/ 2786068 w 3987895"/>
                      <a:gd name="connsiteY22" fmla="*/ 4241859 h 5254187"/>
                      <a:gd name="connsiteX23" fmla="*/ 2283624 w 3987895"/>
                      <a:gd name="connsiteY23" fmla="*/ 3717985 h 5254187"/>
                      <a:gd name="connsiteX24" fmla="*/ 1850236 w 3987895"/>
                      <a:gd name="connsiteY24" fmla="*/ 3132198 h 5254187"/>
                      <a:gd name="connsiteX25" fmla="*/ 1814517 w 3987895"/>
                      <a:gd name="connsiteY25" fmla="*/ 2917885 h 5254187"/>
                      <a:gd name="connsiteX26" fmla="*/ 1621636 w 3987895"/>
                      <a:gd name="connsiteY26" fmla="*/ 2503548 h 5254187"/>
                      <a:gd name="connsiteX27" fmla="*/ 1469241 w 3987895"/>
                      <a:gd name="connsiteY27" fmla="*/ 1943955 h 5254187"/>
                      <a:gd name="connsiteX28" fmla="*/ 1362075 w 3987895"/>
                      <a:gd name="connsiteY28" fmla="*/ 1970143 h 5254187"/>
                      <a:gd name="connsiteX29" fmla="*/ 1373980 w 3987895"/>
                      <a:gd name="connsiteY29" fmla="*/ 2567838 h 5254187"/>
                      <a:gd name="connsiteX30" fmla="*/ 1385888 w 3987895"/>
                      <a:gd name="connsiteY30" fmla="*/ 2929788 h 5254187"/>
                      <a:gd name="connsiteX31" fmla="*/ 1481137 w 3987895"/>
                      <a:gd name="connsiteY31" fmla="*/ 3579870 h 5254187"/>
                      <a:gd name="connsiteX32" fmla="*/ 1576387 w 3987895"/>
                      <a:gd name="connsiteY32" fmla="*/ 4694294 h 5254187"/>
                      <a:gd name="connsiteX33" fmla="*/ 1659732 w 3987895"/>
                      <a:gd name="connsiteY33" fmla="*/ 4887176 h 5254187"/>
                      <a:gd name="connsiteX34" fmla="*/ 2035969 w 3987895"/>
                      <a:gd name="connsiteY34" fmla="*/ 5130064 h 5254187"/>
                      <a:gd name="connsiteX35" fmla="*/ 1797843 w 3987895"/>
                      <a:gd name="connsiteY35" fmla="*/ 5232456 h 5254187"/>
                      <a:gd name="connsiteX36" fmla="*/ 1104899 w 3987895"/>
                      <a:gd name="connsiteY36" fmla="*/ 4946707 h 5254187"/>
                      <a:gd name="connsiteX37" fmla="*/ 1081089 w 3987895"/>
                      <a:gd name="connsiteY37" fmla="*/ 4689532 h 5254187"/>
                      <a:gd name="connsiteX38" fmla="*/ 1050128 w 3987895"/>
                      <a:gd name="connsiteY38" fmla="*/ 4091840 h 5254187"/>
                      <a:gd name="connsiteX39" fmla="*/ 973931 w 3987895"/>
                      <a:gd name="connsiteY39" fmla="*/ 3846570 h 5254187"/>
                      <a:gd name="connsiteX40" fmla="*/ 945356 w 3987895"/>
                      <a:gd name="connsiteY40" fmla="*/ 3748938 h 5254187"/>
                      <a:gd name="connsiteX41" fmla="*/ 852487 w 3987895"/>
                      <a:gd name="connsiteY41" fmla="*/ 3370321 h 5254187"/>
                      <a:gd name="connsiteX42" fmla="*/ 795336 w 3987895"/>
                      <a:gd name="connsiteY42" fmla="*/ 2998845 h 5254187"/>
                      <a:gd name="connsiteX43" fmla="*/ 769144 w 3987895"/>
                      <a:gd name="connsiteY43" fmla="*/ 2232083 h 5254187"/>
                      <a:gd name="connsiteX44" fmla="*/ 0 w 3987895"/>
                      <a:gd name="connsiteY44" fmla="*/ 920013 h 5254187"/>
                      <a:gd name="connsiteX45" fmla="*/ 590549 w 3987895"/>
                      <a:gd name="connsiteY45" fmla="*/ 550920 h 5254187"/>
                      <a:gd name="connsiteX46" fmla="*/ 1097757 w 3987895"/>
                      <a:gd name="connsiteY46" fmla="*/ 465195 h 5254187"/>
                      <a:gd name="connsiteX47" fmla="*/ 1219210 w 3987895"/>
                      <a:gd name="connsiteY47" fmla="*/ 405667 h 5254187"/>
                      <a:gd name="connsiteX0" fmla="*/ 1219210 w 3987895"/>
                      <a:gd name="connsiteY0" fmla="*/ 405667 h 5255103"/>
                      <a:gd name="connsiteX1" fmla="*/ 2443172 w 3987895"/>
                      <a:gd name="connsiteY1" fmla="*/ 236598 h 5255103"/>
                      <a:gd name="connsiteX2" fmla="*/ 2519371 w 3987895"/>
                      <a:gd name="connsiteY2" fmla="*/ 448529 h 5255103"/>
                      <a:gd name="connsiteX3" fmla="*/ 2571759 w 3987895"/>
                      <a:gd name="connsiteY3" fmla="*/ 750948 h 5255103"/>
                      <a:gd name="connsiteX4" fmla="*/ 2426503 w 3987895"/>
                      <a:gd name="connsiteY4" fmla="*/ 1296255 h 5255103"/>
                      <a:gd name="connsiteX5" fmla="*/ 2126463 w 3987895"/>
                      <a:gd name="connsiteY5" fmla="*/ 1446273 h 5255103"/>
                      <a:gd name="connsiteX6" fmla="*/ 2171705 w 3987895"/>
                      <a:gd name="connsiteY6" fmla="*/ 2113023 h 5255103"/>
                      <a:gd name="connsiteX7" fmla="*/ 2228855 w 3987895"/>
                      <a:gd name="connsiteY7" fmla="*/ 2415441 h 5255103"/>
                      <a:gd name="connsiteX8" fmla="*/ 2343154 w 3987895"/>
                      <a:gd name="connsiteY8" fmla="*/ 2748817 h 5255103"/>
                      <a:gd name="connsiteX9" fmla="*/ 2659862 w 3987895"/>
                      <a:gd name="connsiteY9" fmla="*/ 3225066 h 5255103"/>
                      <a:gd name="connsiteX10" fmla="*/ 2907512 w 3987895"/>
                      <a:gd name="connsiteY10" fmla="*/ 3791804 h 5255103"/>
                      <a:gd name="connsiteX11" fmla="*/ 3040861 w 3987895"/>
                      <a:gd name="connsiteY11" fmla="*/ 4137084 h 5255103"/>
                      <a:gd name="connsiteX12" fmla="*/ 3286128 w 3987895"/>
                      <a:gd name="connsiteY12" fmla="*/ 4313296 h 5255103"/>
                      <a:gd name="connsiteX13" fmla="*/ 3712371 w 3987895"/>
                      <a:gd name="connsiteY13" fmla="*/ 4587141 h 5255103"/>
                      <a:gd name="connsiteX14" fmla="*/ 3936209 w 3987895"/>
                      <a:gd name="connsiteY14" fmla="*/ 4806214 h 5255103"/>
                      <a:gd name="connsiteX15" fmla="*/ 3829052 w 3987895"/>
                      <a:gd name="connsiteY15" fmla="*/ 4889559 h 5255103"/>
                      <a:gd name="connsiteX16" fmla="*/ 3526632 w 3987895"/>
                      <a:gd name="connsiteY16" fmla="*/ 4844314 h 5255103"/>
                      <a:gd name="connsiteX17" fmla="*/ 3295652 w 3987895"/>
                      <a:gd name="connsiteY17" fmla="*/ 4596662 h 5255103"/>
                      <a:gd name="connsiteX18" fmla="*/ 3059911 w 3987895"/>
                      <a:gd name="connsiteY18" fmla="*/ 4587140 h 5255103"/>
                      <a:gd name="connsiteX19" fmla="*/ 2950371 w 3987895"/>
                      <a:gd name="connsiteY19" fmla="*/ 4710964 h 5255103"/>
                      <a:gd name="connsiteX20" fmla="*/ 2812257 w 3987895"/>
                      <a:gd name="connsiteY20" fmla="*/ 4651433 h 5255103"/>
                      <a:gd name="connsiteX21" fmla="*/ 2902748 w 3987895"/>
                      <a:gd name="connsiteY21" fmla="*/ 4406166 h 5255103"/>
                      <a:gd name="connsiteX22" fmla="*/ 2786068 w 3987895"/>
                      <a:gd name="connsiteY22" fmla="*/ 4241859 h 5255103"/>
                      <a:gd name="connsiteX23" fmla="*/ 2283624 w 3987895"/>
                      <a:gd name="connsiteY23" fmla="*/ 3717985 h 5255103"/>
                      <a:gd name="connsiteX24" fmla="*/ 1850236 w 3987895"/>
                      <a:gd name="connsiteY24" fmla="*/ 3132198 h 5255103"/>
                      <a:gd name="connsiteX25" fmla="*/ 1814517 w 3987895"/>
                      <a:gd name="connsiteY25" fmla="*/ 2917885 h 5255103"/>
                      <a:gd name="connsiteX26" fmla="*/ 1621636 w 3987895"/>
                      <a:gd name="connsiteY26" fmla="*/ 2503548 h 5255103"/>
                      <a:gd name="connsiteX27" fmla="*/ 1469241 w 3987895"/>
                      <a:gd name="connsiteY27" fmla="*/ 1943955 h 5255103"/>
                      <a:gd name="connsiteX28" fmla="*/ 1362075 w 3987895"/>
                      <a:gd name="connsiteY28" fmla="*/ 1970143 h 5255103"/>
                      <a:gd name="connsiteX29" fmla="*/ 1373980 w 3987895"/>
                      <a:gd name="connsiteY29" fmla="*/ 2567838 h 5255103"/>
                      <a:gd name="connsiteX30" fmla="*/ 1385888 w 3987895"/>
                      <a:gd name="connsiteY30" fmla="*/ 2929788 h 5255103"/>
                      <a:gd name="connsiteX31" fmla="*/ 1481137 w 3987895"/>
                      <a:gd name="connsiteY31" fmla="*/ 3579870 h 5255103"/>
                      <a:gd name="connsiteX32" fmla="*/ 1576387 w 3987895"/>
                      <a:gd name="connsiteY32" fmla="*/ 4694294 h 5255103"/>
                      <a:gd name="connsiteX33" fmla="*/ 1659732 w 3987895"/>
                      <a:gd name="connsiteY33" fmla="*/ 4887176 h 5255103"/>
                      <a:gd name="connsiteX34" fmla="*/ 2035969 w 3987895"/>
                      <a:gd name="connsiteY34" fmla="*/ 5130064 h 5255103"/>
                      <a:gd name="connsiteX35" fmla="*/ 1797843 w 3987895"/>
                      <a:gd name="connsiteY35" fmla="*/ 5232456 h 5255103"/>
                      <a:gd name="connsiteX36" fmla="*/ 1104899 w 3987895"/>
                      <a:gd name="connsiteY36" fmla="*/ 4946707 h 5255103"/>
                      <a:gd name="connsiteX37" fmla="*/ 1081089 w 3987895"/>
                      <a:gd name="connsiteY37" fmla="*/ 4689532 h 5255103"/>
                      <a:gd name="connsiteX38" fmla="*/ 1050128 w 3987895"/>
                      <a:gd name="connsiteY38" fmla="*/ 4091840 h 5255103"/>
                      <a:gd name="connsiteX39" fmla="*/ 973931 w 3987895"/>
                      <a:gd name="connsiteY39" fmla="*/ 3846570 h 5255103"/>
                      <a:gd name="connsiteX40" fmla="*/ 945356 w 3987895"/>
                      <a:gd name="connsiteY40" fmla="*/ 3748938 h 5255103"/>
                      <a:gd name="connsiteX41" fmla="*/ 852487 w 3987895"/>
                      <a:gd name="connsiteY41" fmla="*/ 3370321 h 5255103"/>
                      <a:gd name="connsiteX42" fmla="*/ 795336 w 3987895"/>
                      <a:gd name="connsiteY42" fmla="*/ 2998845 h 5255103"/>
                      <a:gd name="connsiteX43" fmla="*/ 769144 w 3987895"/>
                      <a:gd name="connsiteY43" fmla="*/ 2232083 h 5255103"/>
                      <a:gd name="connsiteX44" fmla="*/ 0 w 3987895"/>
                      <a:gd name="connsiteY44" fmla="*/ 920013 h 5255103"/>
                      <a:gd name="connsiteX45" fmla="*/ 590549 w 3987895"/>
                      <a:gd name="connsiteY45" fmla="*/ 550920 h 5255103"/>
                      <a:gd name="connsiteX46" fmla="*/ 1097757 w 3987895"/>
                      <a:gd name="connsiteY46" fmla="*/ 465195 h 5255103"/>
                      <a:gd name="connsiteX47" fmla="*/ 1219210 w 3987895"/>
                      <a:gd name="connsiteY47" fmla="*/ 405667 h 5255103"/>
                      <a:gd name="connsiteX0" fmla="*/ 1219210 w 3987895"/>
                      <a:gd name="connsiteY0" fmla="*/ 405667 h 5264141"/>
                      <a:gd name="connsiteX1" fmla="*/ 2443172 w 3987895"/>
                      <a:gd name="connsiteY1" fmla="*/ 236598 h 5264141"/>
                      <a:gd name="connsiteX2" fmla="*/ 2519371 w 3987895"/>
                      <a:gd name="connsiteY2" fmla="*/ 448529 h 5264141"/>
                      <a:gd name="connsiteX3" fmla="*/ 2571759 w 3987895"/>
                      <a:gd name="connsiteY3" fmla="*/ 750948 h 5264141"/>
                      <a:gd name="connsiteX4" fmla="*/ 2426503 w 3987895"/>
                      <a:gd name="connsiteY4" fmla="*/ 1296255 h 5264141"/>
                      <a:gd name="connsiteX5" fmla="*/ 2126463 w 3987895"/>
                      <a:gd name="connsiteY5" fmla="*/ 1446273 h 5264141"/>
                      <a:gd name="connsiteX6" fmla="*/ 2171705 w 3987895"/>
                      <a:gd name="connsiteY6" fmla="*/ 2113023 h 5264141"/>
                      <a:gd name="connsiteX7" fmla="*/ 2228855 w 3987895"/>
                      <a:gd name="connsiteY7" fmla="*/ 2415441 h 5264141"/>
                      <a:gd name="connsiteX8" fmla="*/ 2343154 w 3987895"/>
                      <a:gd name="connsiteY8" fmla="*/ 2748817 h 5264141"/>
                      <a:gd name="connsiteX9" fmla="*/ 2659862 w 3987895"/>
                      <a:gd name="connsiteY9" fmla="*/ 3225066 h 5264141"/>
                      <a:gd name="connsiteX10" fmla="*/ 2907512 w 3987895"/>
                      <a:gd name="connsiteY10" fmla="*/ 3791804 h 5264141"/>
                      <a:gd name="connsiteX11" fmla="*/ 3040861 w 3987895"/>
                      <a:gd name="connsiteY11" fmla="*/ 4137084 h 5264141"/>
                      <a:gd name="connsiteX12" fmla="*/ 3286128 w 3987895"/>
                      <a:gd name="connsiteY12" fmla="*/ 4313296 h 5264141"/>
                      <a:gd name="connsiteX13" fmla="*/ 3712371 w 3987895"/>
                      <a:gd name="connsiteY13" fmla="*/ 4587141 h 5264141"/>
                      <a:gd name="connsiteX14" fmla="*/ 3936209 w 3987895"/>
                      <a:gd name="connsiteY14" fmla="*/ 4806214 h 5264141"/>
                      <a:gd name="connsiteX15" fmla="*/ 3829052 w 3987895"/>
                      <a:gd name="connsiteY15" fmla="*/ 4889559 h 5264141"/>
                      <a:gd name="connsiteX16" fmla="*/ 3526632 w 3987895"/>
                      <a:gd name="connsiteY16" fmla="*/ 4844314 h 5264141"/>
                      <a:gd name="connsiteX17" fmla="*/ 3295652 w 3987895"/>
                      <a:gd name="connsiteY17" fmla="*/ 4596662 h 5264141"/>
                      <a:gd name="connsiteX18" fmla="*/ 3059911 w 3987895"/>
                      <a:gd name="connsiteY18" fmla="*/ 4587140 h 5264141"/>
                      <a:gd name="connsiteX19" fmla="*/ 2950371 w 3987895"/>
                      <a:gd name="connsiteY19" fmla="*/ 4710964 h 5264141"/>
                      <a:gd name="connsiteX20" fmla="*/ 2812257 w 3987895"/>
                      <a:gd name="connsiteY20" fmla="*/ 4651433 h 5264141"/>
                      <a:gd name="connsiteX21" fmla="*/ 2902748 w 3987895"/>
                      <a:gd name="connsiteY21" fmla="*/ 4406166 h 5264141"/>
                      <a:gd name="connsiteX22" fmla="*/ 2786068 w 3987895"/>
                      <a:gd name="connsiteY22" fmla="*/ 4241859 h 5264141"/>
                      <a:gd name="connsiteX23" fmla="*/ 2283624 w 3987895"/>
                      <a:gd name="connsiteY23" fmla="*/ 3717985 h 5264141"/>
                      <a:gd name="connsiteX24" fmla="*/ 1850236 w 3987895"/>
                      <a:gd name="connsiteY24" fmla="*/ 3132198 h 5264141"/>
                      <a:gd name="connsiteX25" fmla="*/ 1814517 w 3987895"/>
                      <a:gd name="connsiteY25" fmla="*/ 2917885 h 5264141"/>
                      <a:gd name="connsiteX26" fmla="*/ 1621636 w 3987895"/>
                      <a:gd name="connsiteY26" fmla="*/ 2503548 h 5264141"/>
                      <a:gd name="connsiteX27" fmla="*/ 1469241 w 3987895"/>
                      <a:gd name="connsiteY27" fmla="*/ 1943955 h 5264141"/>
                      <a:gd name="connsiteX28" fmla="*/ 1362075 w 3987895"/>
                      <a:gd name="connsiteY28" fmla="*/ 1970143 h 5264141"/>
                      <a:gd name="connsiteX29" fmla="*/ 1373980 w 3987895"/>
                      <a:gd name="connsiteY29" fmla="*/ 2567838 h 5264141"/>
                      <a:gd name="connsiteX30" fmla="*/ 1385888 w 3987895"/>
                      <a:gd name="connsiteY30" fmla="*/ 2929788 h 5264141"/>
                      <a:gd name="connsiteX31" fmla="*/ 1481137 w 3987895"/>
                      <a:gd name="connsiteY31" fmla="*/ 3579870 h 5264141"/>
                      <a:gd name="connsiteX32" fmla="*/ 1576387 w 3987895"/>
                      <a:gd name="connsiteY32" fmla="*/ 4694294 h 5264141"/>
                      <a:gd name="connsiteX33" fmla="*/ 1659732 w 3987895"/>
                      <a:gd name="connsiteY33" fmla="*/ 4887176 h 5264141"/>
                      <a:gd name="connsiteX34" fmla="*/ 2035969 w 3987895"/>
                      <a:gd name="connsiteY34" fmla="*/ 5130064 h 5264141"/>
                      <a:gd name="connsiteX35" fmla="*/ 1797843 w 3987895"/>
                      <a:gd name="connsiteY35" fmla="*/ 5232456 h 5264141"/>
                      <a:gd name="connsiteX36" fmla="*/ 1104899 w 3987895"/>
                      <a:gd name="connsiteY36" fmla="*/ 4946707 h 5264141"/>
                      <a:gd name="connsiteX37" fmla="*/ 1081089 w 3987895"/>
                      <a:gd name="connsiteY37" fmla="*/ 4689532 h 5264141"/>
                      <a:gd name="connsiteX38" fmla="*/ 1050128 w 3987895"/>
                      <a:gd name="connsiteY38" fmla="*/ 4091840 h 5264141"/>
                      <a:gd name="connsiteX39" fmla="*/ 973931 w 3987895"/>
                      <a:gd name="connsiteY39" fmla="*/ 3846570 h 5264141"/>
                      <a:gd name="connsiteX40" fmla="*/ 945356 w 3987895"/>
                      <a:gd name="connsiteY40" fmla="*/ 3748938 h 5264141"/>
                      <a:gd name="connsiteX41" fmla="*/ 852487 w 3987895"/>
                      <a:gd name="connsiteY41" fmla="*/ 3370321 h 5264141"/>
                      <a:gd name="connsiteX42" fmla="*/ 795336 w 3987895"/>
                      <a:gd name="connsiteY42" fmla="*/ 2998845 h 5264141"/>
                      <a:gd name="connsiteX43" fmla="*/ 769144 w 3987895"/>
                      <a:gd name="connsiteY43" fmla="*/ 2232083 h 5264141"/>
                      <a:gd name="connsiteX44" fmla="*/ 0 w 3987895"/>
                      <a:gd name="connsiteY44" fmla="*/ 920013 h 5264141"/>
                      <a:gd name="connsiteX45" fmla="*/ 590549 w 3987895"/>
                      <a:gd name="connsiteY45" fmla="*/ 550920 h 5264141"/>
                      <a:gd name="connsiteX46" fmla="*/ 1097757 w 3987895"/>
                      <a:gd name="connsiteY46" fmla="*/ 465195 h 5264141"/>
                      <a:gd name="connsiteX47" fmla="*/ 1219210 w 3987895"/>
                      <a:gd name="connsiteY47" fmla="*/ 405667 h 5264141"/>
                      <a:gd name="connsiteX0" fmla="*/ 1219210 w 3987895"/>
                      <a:gd name="connsiteY0" fmla="*/ 405667 h 5270252"/>
                      <a:gd name="connsiteX1" fmla="*/ 2443172 w 3987895"/>
                      <a:gd name="connsiteY1" fmla="*/ 236598 h 5270252"/>
                      <a:gd name="connsiteX2" fmla="*/ 2519371 w 3987895"/>
                      <a:gd name="connsiteY2" fmla="*/ 448529 h 5270252"/>
                      <a:gd name="connsiteX3" fmla="*/ 2571759 w 3987895"/>
                      <a:gd name="connsiteY3" fmla="*/ 750948 h 5270252"/>
                      <a:gd name="connsiteX4" fmla="*/ 2426503 w 3987895"/>
                      <a:gd name="connsiteY4" fmla="*/ 1296255 h 5270252"/>
                      <a:gd name="connsiteX5" fmla="*/ 2126463 w 3987895"/>
                      <a:gd name="connsiteY5" fmla="*/ 1446273 h 5270252"/>
                      <a:gd name="connsiteX6" fmla="*/ 2171705 w 3987895"/>
                      <a:gd name="connsiteY6" fmla="*/ 2113023 h 5270252"/>
                      <a:gd name="connsiteX7" fmla="*/ 2228855 w 3987895"/>
                      <a:gd name="connsiteY7" fmla="*/ 2415441 h 5270252"/>
                      <a:gd name="connsiteX8" fmla="*/ 2343154 w 3987895"/>
                      <a:gd name="connsiteY8" fmla="*/ 2748817 h 5270252"/>
                      <a:gd name="connsiteX9" fmla="*/ 2659862 w 3987895"/>
                      <a:gd name="connsiteY9" fmla="*/ 3225066 h 5270252"/>
                      <a:gd name="connsiteX10" fmla="*/ 2907512 w 3987895"/>
                      <a:gd name="connsiteY10" fmla="*/ 3791804 h 5270252"/>
                      <a:gd name="connsiteX11" fmla="*/ 3040861 w 3987895"/>
                      <a:gd name="connsiteY11" fmla="*/ 4137084 h 5270252"/>
                      <a:gd name="connsiteX12" fmla="*/ 3286128 w 3987895"/>
                      <a:gd name="connsiteY12" fmla="*/ 4313296 h 5270252"/>
                      <a:gd name="connsiteX13" fmla="*/ 3712371 w 3987895"/>
                      <a:gd name="connsiteY13" fmla="*/ 4587141 h 5270252"/>
                      <a:gd name="connsiteX14" fmla="*/ 3936209 w 3987895"/>
                      <a:gd name="connsiteY14" fmla="*/ 4806214 h 5270252"/>
                      <a:gd name="connsiteX15" fmla="*/ 3829052 w 3987895"/>
                      <a:gd name="connsiteY15" fmla="*/ 4889559 h 5270252"/>
                      <a:gd name="connsiteX16" fmla="*/ 3526632 w 3987895"/>
                      <a:gd name="connsiteY16" fmla="*/ 4844314 h 5270252"/>
                      <a:gd name="connsiteX17" fmla="*/ 3295652 w 3987895"/>
                      <a:gd name="connsiteY17" fmla="*/ 4596662 h 5270252"/>
                      <a:gd name="connsiteX18" fmla="*/ 3059911 w 3987895"/>
                      <a:gd name="connsiteY18" fmla="*/ 4587140 h 5270252"/>
                      <a:gd name="connsiteX19" fmla="*/ 2950371 w 3987895"/>
                      <a:gd name="connsiteY19" fmla="*/ 4710964 h 5270252"/>
                      <a:gd name="connsiteX20" fmla="*/ 2812257 w 3987895"/>
                      <a:gd name="connsiteY20" fmla="*/ 4651433 h 5270252"/>
                      <a:gd name="connsiteX21" fmla="*/ 2902748 w 3987895"/>
                      <a:gd name="connsiteY21" fmla="*/ 4406166 h 5270252"/>
                      <a:gd name="connsiteX22" fmla="*/ 2786068 w 3987895"/>
                      <a:gd name="connsiteY22" fmla="*/ 4241859 h 5270252"/>
                      <a:gd name="connsiteX23" fmla="*/ 2283624 w 3987895"/>
                      <a:gd name="connsiteY23" fmla="*/ 3717985 h 5270252"/>
                      <a:gd name="connsiteX24" fmla="*/ 1850236 w 3987895"/>
                      <a:gd name="connsiteY24" fmla="*/ 3132198 h 5270252"/>
                      <a:gd name="connsiteX25" fmla="*/ 1814517 w 3987895"/>
                      <a:gd name="connsiteY25" fmla="*/ 2917885 h 5270252"/>
                      <a:gd name="connsiteX26" fmla="*/ 1621636 w 3987895"/>
                      <a:gd name="connsiteY26" fmla="*/ 2503548 h 5270252"/>
                      <a:gd name="connsiteX27" fmla="*/ 1469241 w 3987895"/>
                      <a:gd name="connsiteY27" fmla="*/ 1943955 h 5270252"/>
                      <a:gd name="connsiteX28" fmla="*/ 1362075 w 3987895"/>
                      <a:gd name="connsiteY28" fmla="*/ 1970143 h 5270252"/>
                      <a:gd name="connsiteX29" fmla="*/ 1373980 w 3987895"/>
                      <a:gd name="connsiteY29" fmla="*/ 2567838 h 5270252"/>
                      <a:gd name="connsiteX30" fmla="*/ 1385888 w 3987895"/>
                      <a:gd name="connsiteY30" fmla="*/ 2929788 h 5270252"/>
                      <a:gd name="connsiteX31" fmla="*/ 1481137 w 3987895"/>
                      <a:gd name="connsiteY31" fmla="*/ 3579870 h 5270252"/>
                      <a:gd name="connsiteX32" fmla="*/ 1576387 w 3987895"/>
                      <a:gd name="connsiteY32" fmla="*/ 4694294 h 5270252"/>
                      <a:gd name="connsiteX33" fmla="*/ 1659732 w 3987895"/>
                      <a:gd name="connsiteY33" fmla="*/ 4887176 h 5270252"/>
                      <a:gd name="connsiteX34" fmla="*/ 2035969 w 3987895"/>
                      <a:gd name="connsiteY34" fmla="*/ 5130064 h 5270252"/>
                      <a:gd name="connsiteX35" fmla="*/ 1797843 w 3987895"/>
                      <a:gd name="connsiteY35" fmla="*/ 5232456 h 5270252"/>
                      <a:gd name="connsiteX36" fmla="*/ 1104899 w 3987895"/>
                      <a:gd name="connsiteY36" fmla="*/ 4946707 h 5270252"/>
                      <a:gd name="connsiteX37" fmla="*/ 1081089 w 3987895"/>
                      <a:gd name="connsiteY37" fmla="*/ 4689532 h 5270252"/>
                      <a:gd name="connsiteX38" fmla="*/ 1050128 w 3987895"/>
                      <a:gd name="connsiteY38" fmla="*/ 4091840 h 5270252"/>
                      <a:gd name="connsiteX39" fmla="*/ 973931 w 3987895"/>
                      <a:gd name="connsiteY39" fmla="*/ 3846570 h 5270252"/>
                      <a:gd name="connsiteX40" fmla="*/ 945356 w 3987895"/>
                      <a:gd name="connsiteY40" fmla="*/ 3748938 h 5270252"/>
                      <a:gd name="connsiteX41" fmla="*/ 852487 w 3987895"/>
                      <a:gd name="connsiteY41" fmla="*/ 3370321 h 5270252"/>
                      <a:gd name="connsiteX42" fmla="*/ 795336 w 3987895"/>
                      <a:gd name="connsiteY42" fmla="*/ 2998845 h 5270252"/>
                      <a:gd name="connsiteX43" fmla="*/ 769144 w 3987895"/>
                      <a:gd name="connsiteY43" fmla="*/ 2232083 h 5270252"/>
                      <a:gd name="connsiteX44" fmla="*/ 0 w 3987895"/>
                      <a:gd name="connsiteY44" fmla="*/ 920013 h 5270252"/>
                      <a:gd name="connsiteX45" fmla="*/ 590549 w 3987895"/>
                      <a:gd name="connsiteY45" fmla="*/ 550920 h 5270252"/>
                      <a:gd name="connsiteX46" fmla="*/ 1097757 w 3987895"/>
                      <a:gd name="connsiteY46" fmla="*/ 465195 h 5270252"/>
                      <a:gd name="connsiteX47" fmla="*/ 1219210 w 3987895"/>
                      <a:gd name="connsiteY47" fmla="*/ 405667 h 5270252"/>
                      <a:gd name="connsiteX0" fmla="*/ 1219210 w 3987895"/>
                      <a:gd name="connsiteY0" fmla="*/ 405667 h 5270252"/>
                      <a:gd name="connsiteX1" fmla="*/ 2443172 w 3987895"/>
                      <a:gd name="connsiteY1" fmla="*/ 236598 h 5270252"/>
                      <a:gd name="connsiteX2" fmla="*/ 2519371 w 3987895"/>
                      <a:gd name="connsiteY2" fmla="*/ 448529 h 5270252"/>
                      <a:gd name="connsiteX3" fmla="*/ 2571759 w 3987895"/>
                      <a:gd name="connsiteY3" fmla="*/ 750948 h 5270252"/>
                      <a:gd name="connsiteX4" fmla="*/ 2426503 w 3987895"/>
                      <a:gd name="connsiteY4" fmla="*/ 1296255 h 5270252"/>
                      <a:gd name="connsiteX5" fmla="*/ 2126463 w 3987895"/>
                      <a:gd name="connsiteY5" fmla="*/ 1446273 h 5270252"/>
                      <a:gd name="connsiteX6" fmla="*/ 2171705 w 3987895"/>
                      <a:gd name="connsiteY6" fmla="*/ 2113023 h 5270252"/>
                      <a:gd name="connsiteX7" fmla="*/ 2228855 w 3987895"/>
                      <a:gd name="connsiteY7" fmla="*/ 2415441 h 5270252"/>
                      <a:gd name="connsiteX8" fmla="*/ 2343154 w 3987895"/>
                      <a:gd name="connsiteY8" fmla="*/ 2748817 h 5270252"/>
                      <a:gd name="connsiteX9" fmla="*/ 2659862 w 3987895"/>
                      <a:gd name="connsiteY9" fmla="*/ 3225066 h 5270252"/>
                      <a:gd name="connsiteX10" fmla="*/ 2907512 w 3987895"/>
                      <a:gd name="connsiteY10" fmla="*/ 3791804 h 5270252"/>
                      <a:gd name="connsiteX11" fmla="*/ 3040861 w 3987895"/>
                      <a:gd name="connsiteY11" fmla="*/ 4137084 h 5270252"/>
                      <a:gd name="connsiteX12" fmla="*/ 3286128 w 3987895"/>
                      <a:gd name="connsiteY12" fmla="*/ 4313296 h 5270252"/>
                      <a:gd name="connsiteX13" fmla="*/ 3712371 w 3987895"/>
                      <a:gd name="connsiteY13" fmla="*/ 4587141 h 5270252"/>
                      <a:gd name="connsiteX14" fmla="*/ 3936209 w 3987895"/>
                      <a:gd name="connsiteY14" fmla="*/ 4806214 h 5270252"/>
                      <a:gd name="connsiteX15" fmla="*/ 3829052 w 3987895"/>
                      <a:gd name="connsiteY15" fmla="*/ 4889559 h 5270252"/>
                      <a:gd name="connsiteX16" fmla="*/ 3526632 w 3987895"/>
                      <a:gd name="connsiteY16" fmla="*/ 4844314 h 5270252"/>
                      <a:gd name="connsiteX17" fmla="*/ 3295652 w 3987895"/>
                      <a:gd name="connsiteY17" fmla="*/ 4596662 h 5270252"/>
                      <a:gd name="connsiteX18" fmla="*/ 3059911 w 3987895"/>
                      <a:gd name="connsiteY18" fmla="*/ 4587140 h 5270252"/>
                      <a:gd name="connsiteX19" fmla="*/ 2950371 w 3987895"/>
                      <a:gd name="connsiteY19" fmla="*/ 4710964 h 5270252"/>
                      <a:gd name="connsiteX20" fmla="*/ 2812257 w 3987895"/>
                      <a:gd name="connsiteY20" fmla="*/ 4651433 h 5270252"/>
                      <a:gd name="connsiteX21" fmla="*/ 2902748 w 3987895"/>
                      <a:gd name="connsiteY21" fmla="*/ 4406166 h 5270252"/>
                      <a:gd name="connsiteX22" fmla="*/ 2786068 w 3987895"/>
                      <a:gd name="connsiteY22" fmla="*/ 4241859 h 5270252"/>
                      <a:gd name="connsiteX23" fmla="*/ 2283624 w 3987895"/>
                      <a:gd name="connsiteY23" fmla="*/ 3717985 h 5270252"/>
                      <a:gd name="connsiteX24" fmla="*/ 1850236 w 3987895"/>
                      <a:gd name="connsiteY24" fmla="*/ 3132198 h 5270252"/>
                      <a:gd name="connsiteX25" fmla="*/ 1814517 w 3987895"/>
                      <a:gd name="connsiteY25" fmla="*/ 2917885 h 5270252"/>
                      <a:gd name="connsiteX26" fmla="*/ 1621636 w 3987895"/>
                      <a:gd name="connsiteY26" fmla="*/ 2503548 h 5270252"/>
                      <a:gd name="connsiteX27" fmla="*/ 1469241 w 3987895"/>
                      <a:gd name="connsiteY27" fmla="*/ 1943955 h 5270252"/>
                      <a:gd name="connsiteX28" fmla="*/ 1362075 w 3987895"/>
                      <a:gd name="connsiteY28" fmla="*/ 1970143 h 5270252"/>
                      <a:gd name="connsiteX29" fmla="*/ 1373980 w 3987895"/>
                      <a:gd name="connsiteY29" fmla="*/ 2567838 h 5270252"/>
                      <a:gd name="connsiteX30" fmla="*/ 1385888 w 3987895"/>
                      <a:gd name="connsiteY30" fmla="*/ 2929788 h 5270252"/>
                      <a:gd name="connsiteX31" fmla="*/ 1481137 w 3987895"/>
                      <a:gd name="connsiteY31" fmla="*/ 3579870 h 5270252"/>
                      <a:gd name="connsiteX32" fmla="*/ 1576387 w 3987895"/>
                      <a:gd name="connsiteY32" fmla="*/ 4694294 h 5270252"/>
                      <a:gd name="connsiteX33" fmla="*/ 1659732 w 3987895"/>
                      <a:gd name="connsiteY33" fmla="*/ 4887176 h 5270252"/>
                      <a:gd name="connsiteX34" fmla="*/ 2035969 w 3987895"/>
                      <a:gd name="connsiteY34" fmla="*/ 5130064 h 5270252"/>
                      <a:gd name="connsiteX35" fmla="*/ 1797843 w 3987895"/>
                      <a:gd name="connsiteY35" fmla="*/ 5232456 h 5270252"/>
                      <a:gd name="connsiteX36" fmla="*/ 1497806 w 3987895"/>
                      <a:gd name="connsiteY36" fmla="*/ 5111010 h 5270252"/>
                      <a:gd name="connsiteX37" fmla="*/ 1104899 w 3987895"/>
                      <a:gd name="connsiteY37" fmla="*/ 4946707 h 5270252"/>
                      <a:gd name="connsiteX38" fmla="*/ 1081089 w 3987895"/>
                      <a:gd name="connsiteY38" fmla="*/ 4689532 h 5270252"/>
                      <a:gd name="connsiteX39" fmla="*/ 1050128 w 3987895"/>
                      <a:gd name="connsiteY39" fmla="*/ 4091840 h 5270252"/>
                      <a:gd name="connsiteX40" fmla="*/ 973931 w 3987895"/>
                      <a:gd name="connsiteY40" fmla="*/ 3846570 h 5270252"/>
                      <a:gd name="connsiteX41" fmla="*/ 945356 w 3987895"/>
                      <a:gd name="connsiteY41" fmla="*/ 3748938 h 5270252"/>
                      <a:gd name="connsiteX42" fmla="*/ 852487 w 3987895"/>
                      <a:gd name="connsiteY42" fmla="*/ 3370321 h 5270252"/>
                      <a:gd name="connsiteX43" fmla="*/ 795336 w 3987895"/>
                      <a:gd name="connsiteY43" fmla="*/ 2998845 h 5270252"/>
                      <a:gd name="connsiteX44" fmla="*/ 769144 w 3987895"/>
                      <a:gd name="connsiteY44" fmla="*/ 2232083 h 5270252"/>
                      <a:gd name="connsiteX45" fmla="*/ 0 w 3987895"/>
                      <a:gd name="connsiteY45" fmla="*/ 920013 h 5270252"/>
                      <a:gd name="connsiteX46" fmla="*/ 590549 w 3987895"/>
                      <a:gd name="connsiteY46" fmla="*/ 550920 h 5270252"/>
                      <a:gd name="connsiteX47" fmla="*/ 1097757 w 3987895"/>
                      <a:gd name="connsiteY47" fmla="*/ 465195 h 5270252"/>
                      <a:gd name="connsiteX48" fmla="*/ 1219210 w 3987895"/>
                      <a:gd name="connsiteY48" fmla="*/ 405667 h 5270252"/>
                      <a:gd name="connsiteX0" fmla="*/ 1219210 w 3987895"/>
                      <a:gd name="connsiteY0" fmla="*/ 405667 h 5351517"/>
                      <a:gd name="connsiteX1" fmla="*/ 2443172 w 3987895"/>
                      <a:gd name="connsiteY1" fmla="*/ 236598 h 5351517"/>
                      <a:gd name="connsiteX2" fmla="*/ 2519371 w 3987895"/>
                      <a:gd name="connsiteY2" fmla="*/ 448529 h 5351517"/>
                      <a:gd name="connsiteX3" fmla="*/ 2571759 w 3987895"/>
                      <a:gd name="connsiteY3" fmla="*/ 750948 h 5351517"/>
                      <a:gd name="connsiteX4" fmla="*/ 2426503 w 3987895"/>
                      <a:gd name="connsiteY4" fmla="*/ 1296255 h 5351517"/>
                      <a:gd name="connsiteX5" fmla="*/ 2126463 w 3987895"/>
                      <a:gd name="connsiteY5" fmla="*/ 1446273 h 5351517"/>
                      <a:gd name="connsiteX6" fmla="*/ 2171705 w 3987895"/>
                      <a:gd name="connsiteY6" fmla="*/ 2113023 h 5351517"/>
                      <a:gd name="connsiteX7" fmla="*/ 2228855 w 3987895"/>
                      <a:gd name="connsiteY7" fmla="*/ 2415441 h 5351517"/>
                      <a:gd name="connsiteX8" fmla="*/ 2343154 w 3987895"/>
                      <a:gd name="connsiteY8" fmla="*/ 2748817 h 5351517"/>
                      <a:gd name="connsiteX9" fmla="*/ 2659862 w 3987895"/>
                      <a:gd name="connsiteY9" fmla="*/ 3225066 h 5351517"/>
                      <a:gd name="connsiteX10" fmla="*/ 2907512 w 3987895"/>
                      <a:gd name="connsiteY10" fmla="*/ 3791804 h 5351517"/>
                      <a:gd name="connsiteX11" fmla="*/ 3040861 w 3987895"/>
                      <a:gd name="connsiteY11" fmla="*/ 4137084 h 5351517"/>
                      <a:gd name="connsiteX12" fmla="*/ 3286128 w 3987895"/>
                      <a:gd name="connsiteY12" fmla="*/ 4313296 h 5351517"/>
                      <a:gd name="connsiteX13" fmla="*/ 3712371 w 3987895"/>
                      <a:gd name="connsiteY13" fmla="*/ 4587141 h 5351517"/>
                      <a:gd name="connsiteX14" fmla="*/ 3936209 w 3987895"/>
                      <a:gd name="connsiteY14" fmla="*/ 4806214 h 5351517"/>
                      <a:gd name="connsiteX15" fmla="*/ 3829052 w 3987895"/>
                      <a:gd name="connsiteY15" fmla="*/ 4889559 h 5351517"/>
                      <a:gd name="connsiteX16" fmla="*/ 3526632 w 3987895"/>
                      <a:gd name="connsiteY16" fmla="*/ 4844314 h 5351517"/>
                      <a:gd name="connsiteX17" fmla="*/ 3295652 w 3987895"/>
                      <a:gd name="connsiteY17" fmla="*/ 4596662 h 5351517"/>
                      <a:gd name="connsiteX18" fmla="*/ 3059911 w 3987895"/>
                      <a:gd name="connsiteY18" fmla="*/ 4587140 h 5351517"/>
                      <a:gd name="connsiteX19" fmla="*/ 2950371 w 3987895"/>
                      <a:gd name="connsiteY19" fmla="*/ 4710964 h 5351517"/>
                      <a:gd name="connsiteX20" fmla="*/ 2812257 w 3987895"/>
                      <a:gd name="connsiteY20" fmla="*/ 4651433 h 5351517"/>
                      <a:gd name="connsiteX21" fmla="*/ 2902748 w 3987895"/>
                      <a:gd name="connsiteY21" fmla="*/ 4406166 h 5351517"/>
                      <a:gd name="connsiteX22" fmla="*/ 2786068 w 3987895"/>
                      <a:gd name="connsiteY22" fmla="*/ 4241859 h 5351517"/>
                      <a:gd name="connsiteX23" fmla="*/ 2283624 w 3987895"/>
                      <a:gd name="connsiteY23" fmla="*/ 3717985 h 5351517"/>
                      <a:gd name="connsiteX24" fmla="*/ 1850236 w 3987895"/>
                      <a:gd name="connsiteY24" fmla="*/ 3132198 h 5351517"/>
                      <a:gd name="connsiteX25" fmla="*/ 1814517 w 3987895"/>
                      <a:gd name="connsiteY25" fmla="*/ 2917885 h 5351517"/>
                      <a:gd name="connsiteX26" fmla="*/ 1621636 w 3987895"/>
                      <a:gd name="connsiteY26" fmla="*/ 2503548 h 5351517"/>
                      <a:gd name="connsiteX27" fmla="*/ 1469241 w 3987895"/>
                      <a:gd name="connsiteY27" fmla="*/ 1943955 h 5351517"/>
                      <a:gd name="connsiteX28" fmla="*/ 1362075 w 3987895"/>
                      <a:gd name="connsiteY28" fmla="*/ 1970143 h 5351517"/>
                      <a:gd name="connsiteX29" fmla="*/ 1373980 w 3987895"/>
                      <a:gd name="connsiteY29" fmla="*/ 2567838 h 5351517"/>
                      <a:gd name="connsiteX30" fmla="*/ 1385888 w 3987895"/>
                      <a:gd name="connsiteY30" fmla="*/ 2929788 h 5351517"/>
                      <a:gd name="connsiteX31" fmla="*/ 1481137 w 3987895"/>
                      <a:gd name="connsiteY31" fmla="*/ 3579870 h 5351517"/>
                      <a:gd name="connsiteX32" fmla="*/ 1576387 w 3987895"/>
                      <a:gd name="connsiteY32" fmla="*/ 4694294 h 5351517"/>
                      <a:gd name="connsiteX33" fmla="*/ 1659732 w 3987895"/>
                      <a:gd name="connsiteY33" fmla="*/ 4887176 h 5351517"/>
                      <a:gd name="connsiteX34" fmla="*/ 2035969 w 3987895"/>
                      <a:gd name="connsiteY34" fmla="*/ 5130064 h 5351517"/>
                      <a:gd name="connsiteX35" fmla="*/ 1797843 w 3987895"/>
                      <a:gd name="connsiteY35" fmla="*/ 5232456 h 5351517"/>
                      <a:gd name="connsiteX36" fmla="*/ 1783556 w 3987895"/>
                      <a:gd name="connsiteY36" fmla="*/ 5351517 h 5351517"/>
                      <a:gd name="connsiteX37" fmla="*/ 1104899 w 3987895"/>
                      <a:gd name="connsiteY37" fmla="*/ 4946707 h 5351517"/>
                      <a:gd name="connsiteX38" fmla="*/ 1081089 w 3987895"/>
                      <a:gd name="connsiteY38" fmla="*/ 4689532 h 5351517"/>
                      <a:gd name="connsiteX39" fmla="*/ 1050128 w 3987895"/>
                      <a:gd name="connsiteY39" fmla="*/ 4091840 h 5351517"/>
                      <a:gd name="connsiteX40" fmla="*/ 973931 w 3987895"/>
                      <a:gd name="connsiteY40" fmla="*/ 3846570 h 5351517"/>
                      <a:gd name="connsiteX41" fmla="*/ 945356 w 3987895"/>
                      <a:gd name="connsiteY41" fmla="*/ 3748938 h 5351517"/>
                      <a:gd name="connsiteX42" fmla="*/ 852487 w 3987895"/>
                      <a:gd name="connsiteY42" fmla="*/ 3370321 h 5351517"/>
                      <a:gd name="connsiteX43" fmla="*/ 795336 w 3987895"/>
                      <a:gd name="connsiteY43" fmla="*/ 2998845 h 5351517"/>
                      <a:gd name="connsiteX44" fmla="*/ 769144 w 3987895"/>
                      <a:gd name="connsiteY44" fmla="*/ 2232083 h 5351517"/>
                      <a:gd name="connsiteX45" fmla="*/ 0 w 3987895"/>
                      <a:gd name="connsiteY45" fmla="*/ 920013 h 5351517"/>
                      <a:gd name="connsiteX46" fmla="*/ 590549 w 3987895"/>
                      <a:gd name="connsiteY46" fmla="*/ 550920 h 5351517"/>
                      <a:gd name="connsiteX47" fmla="*/ 1097757 w 3987895"/>
                      <a:gd name="connsiteY47" fmla="*/ 465195 h 5351517"/>
                      <a:gd name="connsiteX48" fmla="*/ 1219210 w 3987895"/>
                      <a:gd name="connsiteY48" fmla="*/ 405667 h 5351517"/>
                      <a:gd name="connsiteX0" fmla="*/ 1219210 w 3987895"/>
                      <a:gd name="connsiteY0" fmla="*/ 405667 h 5351517"/>
                      <a:gd name="connsiteX1" fmla="*/ 2443172 w 3987895"/>
                      <a:gd name="connsiteY1" fmla="*/ 236598 h 5351517"/>
                      <a:gd name="connsiteX2" fmla="*/ 2519371 w 3987895"/>
                      <a:gd name="connsiteY2" fmla="*/ 448529 h 5351517"/>
                      <a:gd name="connsiteX3" fmla="*/ 2571759 w 3987895"/>
                      <a:gd name="connsiteY3" fmla="*/ 750948 h 5351517"/>
                      <a:gd name="connsiteX4" fmla="*/ 2426503 w 3987895"/>
                      <a:gd name="connsiteY4" fmla="*/ 1296255 h 5351517"/>
                      <a:gd name="connsiteX5" fmla="*/ 2126463 w 3987895"/>
                      <a:gd name="connsiteY5" fmla="*/ 1446273 h 5351517"/>
                      <a:gd name="connsiteX6" fmla="*/ 2171705 w 3987895"/>
                      <a:gd name="connsiteY6" fmla="*/ 2113023 h 5351517"/>
                      <a:gd name="connsiteX7" fmla="*/ 2228855 w 3987895"/>
                      <a:gd name="connsiteY7" fmla="*/ 2415441 h 5351517"/>
                      <a:gd name="connsiteX8" fmla="*/ 2343154 w 3987895"/>
                      <a:gd name="connsiteY8" fmla="*/ 2748817 h 5351517"/>
                      <a:gd name="connsiteX9" fmla="*/ 2659862 w 3987895"/>
                      <a:gd name="connsiteY9" fmla="*/ 3225066 h 5351517"/>
                      <a:gd name="connsiteX10" fmla="*/ 2907512 w 3987895"/>
                      <a:gd name="connsiteY10" fmla="*/ 3791804 h 5351517"/>
                      <a:gd name="connsiteX11" fmla="*/ 3040861 w 3987895"/>
                      <a:gd name="connsiteY11" fmla="*/ 4137084 h 5351517"/>
                      <a:gd name="connsiteX12" fmla="*/ 3286128 w 3987895"/>
                      <a:gd name="connsiteY12" fmla="*/ 4313296 h 5351517"/>
                      <a:gd name="connsiteX13" fmla="*/ 3712371 w 3987895"/>
                      <a:gd name="connsiteY13" fmla="*/ 4587141 h 5351517"/>
                      <a:gd name="connsiteX14" fmla="*/ 3936209 w 3987895"/>
                      <a:gd name="connsiteY14" fmla="*/ 4806214 h 5351517"/>
                      <a:gd name="connsiteX15" fmla="*/ 3829052 w 3987895"/>
                      <a:gd name="connsiteY15" fmla="*/ 4889559 h 5351517"/>
                      <a:gd name="connsiteX16" fmla="*/ 3526632 w 3987895"/>
                      <a:gd name="connsiteY16" fmla="*/ 4844314 h 5351517"/>
                      <a:gd name="connsiteX17" fmla="*/ 3295652 w 3987895"/>
                      <a:gd name="connsiteY17" fmla="*/ 4596662 h 5351517"/>
                      <a:gd name="connsiteX18" fmla="*/ 3059911 w 3987895"/>
                      <a:gd name="connsiteY18" fmla="*/ 4587140 h 5351517"/>
                      <a:gd name="connsiteX19" fmla="*/ 2950371 w 3987895"/>
                      <a:gd name="connsiteY19" fmla="*/ 4710964 h 5351517"/>
                      <a:gd name="connsiteX20" fmla="*/ 2812257 w 3987895"/>
                      <a:gd name="connsiteY20" fmla="*/ 4651433 h 5351517"/>
                      <a:gd name="connsiteX21" fmla="*/ 2902748 w 3987895"/>
                      <a:gd name="connsiteY21" fmla="*/ 4406166 h 5351517"/>
                      <a:gd name="connsiteX22" fmla="*/ 2786068 w 3987895"/>
                      <a:gd name="connsiteY22" fmla="*/ 4241859 h 5351517"/>
                      <a:gd name="connsiteX23" fmla="*/ 2283624 w 3987895"/>
                      <a:gd name="connsiteY23" fmla="*/ 3717985 h 5351517"/>
                      <a:gd name="connsiteX24" fmla="*/ 1850236 w 3987895"/>
                      <a:gd name="connsiteY24" fmla="*/ 3132198 h 5351517"/>
                      <a:gd name="connsiteX25" fmla="*/ 1814517 w 3987895"/>
                      <a:gd name="connsiteY25" fmla="*/ 2917885 h 5351517"/>
                      <a:gd name="connsiteX26" fmla="*/ 1621636 w 3987895"/>
                      <a:gd name="connsiteY26" fmla="*/ 2503548 h 5351517"/>
                      <a:gd name="connsiteX27" fmla="*/ 1469241 w 3987895"/>
                      <a:gd name="connsiteY27" fmla="*/ 1943955 h 5351517"/>
                      <a:gd name="connsiteX28" fmla="*/ 1362075 w 3987895"/>
                      <a:gd name="connsiteY28" fmla="*/ 1970143 h 5351517"/>
                      <a:gd name="connsiteX29" fmla="*/ 1373980 w 3987895"/>
                      <a:gd name="connsiteY29" fmla="*/ 2567838 h 5351517"/>
                      <a:gd name="connsiteX30" fmla="*/ 1385888 w 3987895"/>
                      <a:gd name="connsiteY30" fmla="*/ 2929788 h 5351517"/>
                      <a:gd name="connsiteX31" fmla="*/ 1481137 w 3987895"/>
                      <a:gd name="connsiteY31" fmla="*/ 3579870 h 5351517"/>
                      <a:gd name="connsiteX32" fmla="*/ 1576387 w 3987895"/>
                      <a:gd name="connsiteY32" fmla="*/ 4694294 h 5351517"/>
                      <a:gd name="connsiteX33" fmla="*/ 1659732 w 3987895"/>
                      <a:gd name="connsiteY33" fmla="*/ 4887176 h 5351517"/>
                      <a:gd name="connsiteX34" fmla="*/ 2035969 w 3987895"/>
                      <a:gd name="connsiteY34" fmla="*/ 5130064 h 5351517"/>
                      <a:gd name="connsiteX35" fmla="*/ 1797843 w 3987895"/>
                      <a:gd name="connsiteY35" fmla="*/ 5232456 h 5351517"/>
                      <a:gd name="connsiteX36" fmla="*/ 1783556 w 3987895"/>
                      <a:gd name="connsiteY36" fmla="*/ 5351517 h 5351517"/>
                      <a:gd name="connsiteX37" fmla="*/ 1104899 w 3987895"/>
                      <a:gd name="connsiteY37" fmla="*/ 4946707 h 5351517"/>
                      <a:gd name="connsiteX38" fmla="*/ 1081089 w 3987895"/>
                      <a:gd name="connsiteY38" fmla="*/ 4689532 h 5351517"/>
                      <a:gd name="connsiteX39" fmla="*/ 1050128 w 3987895"/>
                      <a:gd name="connsiteY39" fmla="*/ 4091840 h 5351517"/>
                      <a:gd name="connsiteX40" fmla="*/ 973931 w 3987895"/>
                      <a:gd name="connsiteY40" fmla="*/ 3846570 h 5351517"/>
                      <a:gd name="connsiteX41" fmla="*/ 945356 w 3987895"/>
                      <a:gd name="connsiteY41" fmla="*/ 3748938 h 5351517"/>
                      <a:gd name="connsiteX42" fmla="*/ 852487 w 3987895"/>
                      <a:gd name="connsiteY42" fmla="*/ 3370321 h 5351517"/>
                      <a:gd name="connsiteX43" fmla="*/ 795336 w 3987895"/>
                      <a:gd name="connsiteY43" fmla="*/ 2998845 h 5351517"/>
                      <a:gd name="connsiteX44" fmla="*/ 769144 w 3987895"/>
                      <a:gd name="connsiteY44" fmla="*/ 2232083 h 5351517"/>
                      <a:gd name="connsiteX45" fmla="*/ 0 w 3987895"/>
                      <a:gd name="connsiteY45" fmla="*/ 920013 h 5351517"/>
                      <a:gd name="connsiteX46" fmla="*/ 590549 w 3987895"/>
                      <a:gd name="connsiteY46" fmla="*/ 550920 h 5351517"/>
                      <a:gd name="connsiteX47" fmla="*/ 1097757 w 3987895"/>
                      <a:gd name="connsiteY47" fmla="*/ 465195 h 5351517"/>
                      <a:gd name="connsiteX48" fmla="*/ 1219210 w 3987895"/>
                      <a:gd name="connsiteY48" fmla="*/ 405667 h 5351517"/>
                      <a:gd name="connsiteX0" fmla="*/ 1219210 w 3987895"/>
                      <a:gd name="connsiteY0" fmla="*/ 405667 h 5351517"/>
                      <a:gd name="connsiteX1" fmla="*/ 2443172 w 3987895"/>
                      <a:gd name="connsiteY1" fmla="*/ 236598 h 5351517"/>
                      <a:gd name="connsiteX2" fmla="*/ 2519371 w 3987895"/>
                      <a:gd name="connsiteY2" fmla="*/ 448529 h 5351517"/>
                      <a:gd name="connsiteX3" fmla="*/ 2571759 w 3987895"/>
                      <a:gd name="connsiteY3" fmla="*/ 750948 h 5351517"/>
                      <a:gd name="connsiteX4" fmla="*/ 2426503 w 3987895"/>
                      <a:gd name="connsiteY4" fmla="*/ 1296255 h 5351517"/>
                      <a:gd name="connsiteX5" fmla="*/ 2126463 w 3987895"/>
                      <a:gd name="connsiteY5" fmla="*/ 1446273 h 5351517"/>
                      <a:gd name="connsiteX6" fmla="*/ 2171705 w 3987895"/>
                      <a:gd name="connsiteY6" fmla="*/ 2113023 h 5351517"/>
                      <a:gd name="connsiteX7" fmla="*/ 2228855 w 3987895"/>
                      <a:gd name="connsiteY7" fmla="*/ 2415441 h 5351517"/>
                      <a:gd name="connsiteX8" fmla="*/ 2343154 w 3987895"/>
                      <a:gd name="connsiteY8" fmla="*/ 2748817 h 5351517"/>
                      <a:gd name="connsiteX9" fmla="*/ 2659862 w 3987895"/>
                      <a:gd name="connsiteY9" fmla="*/ 3225066 h 5351517"/>
                      <a:gd name="connsiteX10" fmla="*/ 2907512 w 3987895"/>
                      <a:gd name="connsiteY10" fmla="*/ 3791804 h 5351517"/>
                      <a:gd name="connsiteX11" fmla="*/ 3040861 w 3987895"/>
                      <a:gd name="connsiteY11" fmla="*/ 4137084 h 5351517"/>
                      <a:gd name="connsiteX12" fmla="*/ 3286128 w 3987895"/>
                      <a:gd name="connsiteY12" fmla="*/ 4313296 h 5351517"/>
                      <a:gd name="connsiteX13" fmla="*/ 3712371 w 3987895"/>
                      <a:gd name="connsiteY13" fmla="*/ 4587141 h 5351517"/>
                      <a:gd name="connsiteX14" fmla="*/ 3936209 w 3987895"/>
                      <a:gd name="connsiteY14" fmla="*/ 4806214 h 5351517"/>
                      <a:gd name="connsiteX15" fmla="*/ 3829052 w 3987895"/>
                      <a:gd name="connsiteY15" fmla="*/ 4889559 h 5351517"/>
                      <a:gd name="connsiteX16" fmla="*/ 3526632 w 3987895"/>
                      <a:gd name="connsiteY16" fmla="*/ 4844314 h 5351517"/>
                      <a:gd name="connsiteX17" fmla="*/ 3295652 w 3987895"/>
                      <a:gd name="connsiteY17" fmla="*/ 4596662 h 5351517"/>
                      <a:gd name="connsiteX18" fmla="*/ 3059911 w 3987895"/>
                      <a:gd name="connsiteY18" fmla="*/ 4587140 h 5351517"/>
                      <a:gd name="connsiteX19" fmla="*/ 2950371 w 3987895"/>
                      <a:gd name="connsiteY19" fmla="*/ 4710964 h 5351517"/>
                      <a:gd name="connsiteX20" fmla="*/ 2812257 w 3987895"/>
                      <a:gd name="connsiteY20" fmla="*/ 4651433 h 5351517"/>
                      <a:gd name="connsiteX21" fmla="*/ 2902748 w 3987895"/>
                      <a:gd name="connsiteY21" fmla="*/ 4406166 h 5351517"/>
                      <a:gd name="connsiteX22" fmla="*/ 2786068 w 3987895"/>
                      <a:gd name="connsiteY22" fmla="*/ 4241859 h 5351517"/>
                      <a:gd name="connsiteX23" fmla="*/ 2283624 w 3987895"/>
                      <a:gd name="connsiteY23" fmla="*/ 3717985 h 5351517"/>
                      <a:gd name="connsiteX24" fmla="*/ 1850236 w 3987895"/>
                      <a:gd name="connsiteY24" fmla="*/ 3132198 h 5351517"/>
                      <a:gd name="connsiteX25" fmla="*/ 1814517 w 3987895"/>
                      <a:gd name="connsiteY25" fmla="*/ 2917885 h 5351517"/>
                      <a:gd name="connsiteX26" fmla="*/ 1621636 w 3987895"/>
                      <a:gd name="connsiteY26" fmla="*/ 2503548 h 5351517"/>
                      <a:gd name="connsiteX27" fmla="*/ 1469241 w 3987895"/>
                      <a:gd name="connsiteY27" fmla="*/ 1943955 h 5351517"/>
                      <a:gd name="connsiteX28" fmla="*/ 1362075 w 3987895"/>
                      <a:gd name="connsiteY28" fmla="*/ 1970143 h 5351517"/>
                      <a:gd name="connsiteX29" fmla="*/ 1373980 w 3987895"/>
                      <a:gd name="connsiteY29" fmla="*/ 2567838 h 5351517"/>
                      <a:gd name="connsiteX30" fmla="*/ 1385888 w 3987895"/>
                      <a:gd name="connsiteY30" fmla="*/ 2929788 h 5351517"/>
                      <a:gd name="connsiteX31" fmla="*/ 1481137 w 3987895"/>
                      <a:gd name="connsiteY31" fmla="*/ 3579870 h 5351517"/>
                      <a:gd name="connsiteX32" fmla="*/ 1576387 w 3987895"/>
                      <a:gd name="connsiteY32" fmla="*/ 4694294 h 5351517"/>
                      <a:gd name="connsiteX33" fmla="*/ 1659732 w 3987895"/>
                      <a:gd name="connsiteY33" fmla="*/ 4887176 h 5351517"/>
                      <a:gd name="connsiteX34" fmla="*/ 2035969 w 3987895"/>
                      <a:gd name="connsiteY34" fmla="*/ 5130064 h 5351517"/>
                      <a:gd name="connsiteX35" fmla="*/ 1797843 w 3987895"/>
                      <a:gd name="connsiteY35" fmla="*/ 5232456 h 5351517"/>
                      <a:gd name="connsiteX36" fmla="*/ 1783556 w 3987895"/>
                      <a:gd name="connsiteY36" fmla="*/ 5351517 h 5351517"/>
                      <a:gd name="connsiteX37" fmla="*/ 1104899 w 3987895"/>
                      <a:gd name="connsiteY37" fmla="*/ 4946707 h 5351517"/>
                      <a:gd name="connsiteX38" fmla="*/ 1081089 w 3987895"/>
                      <a:gd name="connsiteY38" fmla="*/ 4689532 h 5351517"/>
                      <a:gd name="connsiteX39" fmla="*/ 1050128 w 3987895"/>
                      <a:gd name="connsiteY39" fmla="*/ 4091840 h 5351517"/>
                      <a:gd name="connsiteX40" fmla="*/ 973931 w 3987895"/>
                      <a:gd name="connsiteY40" fmla="*/ 3846570 h 5351517"/>
                      <a:gd name="connsiteX41" fmla="*/ 945356 w 3987895"/>
                      <a:gd name="connsiteY41" fmla="*/ 3748938 h 5351517"/>
                      <a:gd name="connsiteX42" fmla="*/ 852487 w 3987895"/>
                      <a:gd name="connsiteY42" fmla="*/ 3370321 h 5351517"/>
                      <a:gd name="connsiteX43" fmla="*/ 795336 w 3987895"/>
                      <a:gd name="connsiteY43" fmla="*/ 2998845 h 5351517"/>
                      <a:gd name="connsiteX44" fmla="*/ 769144 w 3987895"/>
                      <a:gd name="connsiteY44" fmla="*/ 2232083 h 5351517"/>
                      <a:gd name="connsiteX45" fmla="*/ 0 w 3987895"/>
                      <a:gd name="connsiteY45" fmla="*/ 920013 h 5351517"/>
                      <a:gd name="connsiteX46" fmla="*/ 590549 w 3987895"/>
                      <a:gd name="connsiteY46" fmla="*/ 550920 h 5351517"/>
                      <a:gd name="connsiteX47" fmla="*/ 1097757 w 3987895"/>
                      <a:gd name="connsiteY47" fmla="*/ 465195 h 5351517"/>
                      <a:gd name="connsiteX48" fmla="*/ 1219210 w 3987895"/>
                      <a:gd name="connsiteY48" fmla="*/ 405667 h 5351517"/>
                      <a:gd name="connsiteX0" fmla="*/ 1219210 w 3987895"/>
                      <a:gd name="connsiteY0" fmla="*/ 405667 h 5351517"/>
                      <a:gd name="connsiteX1" fmla="*/ 2443172 w 3987895"/>
                      <a:gd name="connsiteY1" fmla="*/ 236598 h 5351517"/>
                      <a:gd name="connsiteX2" fmla="*/ 2519371 w 3987895"/>
                      <a:gd name="connsiteY2" fmla="*/ 448529 h 5351517"/>
                      <a:gd name="connsiteX3" fmla="*/ 2571759 w 3987895"/>
                      <a:gd name="connsiteY3" fmla="*/ 750948 h 5351517"/>
                      <a:gd name="connsiteX4" fmla="*/ 2426503 w 3987895"/>
                      <a:gd name="connsiteY4" fmla="*/ 1296255 h 5351517"/>
                      <a:gd name="connsiteX5" fmla="*/ 2126463 w 3987895"/>
                      <a:gd name="connsiteY5" fmla="*/ 1446273 h 5351517"/>
                      <a:gd name="connsiteX6" fmla="*/ 2171705 w 3987895"/>
                      <a:gd name="connsiteY6" fmla="*/ 2113023 h 5351517"/>
                      <a:gd name="connsiteX7" fmla="*/ 2228855 w 3987895"/>
                      <a:gd name="connsiteY7" fmla="*/ 2415441 h 5351517"/>
                      <a:gd name="connsiteX8" fmla="*/ 2343154 w 3987895"/>
                      <a:gd name="connsiteY8" fmla="*/ 2748817 h 5351517"/>
                      <a:gd name="connsiteX9" fmla="*/ 2659862 w 3987895"/>
                      <a:gd name="connsiteY9" fmla="*/ 3225066 h 5351517"/>
                      <a:gd name="connsiteX10" fmla="*/ 2907512 w 3987895"/>
                      <a:gd name="connsiteY10" fmla="*/ 3791804 h 5351517"/>
                      <a:gd name="connsiteX11" fmla="*/ 3040861 w 3987895"/>
                      <a:gd name="connsiteY11" fmla="*/ 4137084 h 5351517"/>
                      <a:gd name="connsiteX12" fmla="*/ 3286128 w 3987895"/>
                      <a:gd name="connsiteY12" fmla="*/ 4313296 h 5351517"/>
                      <a:gd name="connsiteX13" fmla="*/ 3712371 w 3987895"/>
                      <a:gd name="connsiteY13" fmla="*/ 4587141 h 5351517"/>
                      <a:gd name="connsiteX14" fmla="*/ 3936209 w 3987895"/>
                      <a:gd name="connsiteY14" fmla="*/ 4806214 h 5351517"/>
                      <a:gd name="connsiteX15" fmla="*/ 3829052 w 3987895"/>
                      <a:gd name="connsiteY15" fmla="*/ 4889559 h 5351517"/>
                      <a:gd name="connsiteX16" fmla="*/ 3526632 w 3987895"/>
                      <a:gd name="connsiteY16" fmla="*/ 4844314 h 5351517"/>
                      <a:gd name="connsiteX17" fmla="*/ 3295652 w 3987895"/>
                      <a:gd name="connsiteY17" fmla="*/ 4596662 h 5351517"/>
                      <a:gd name="connsiteX18" fmla="*/ 3059911 w 3987895"/>
                      <a:gd name="connsiteY18" fmla="*/ 4587140 h 5351517"/>
                      <a:gd name="connsiteX19" fmla="*/ 2950371 w 3987895"/>
                      <a:gd name="connsiteY19" fmla="*/ 4710964 h 5351517"/>
                      <a:gd name="connsiteX20" fmla="*/ 2812257 w 3987895"/>
                      <a:gd name="connsiteY20" fmla="*/ 4651433 h 5351517"/>
                      <a:gd name="connsiteX21" fmla="*/ 2902748 w 3987895"/>
                      <a:gd name="connsiteY21" fmla="*/ 4406166 h 5351517"/>
                      <a:gd name="connsiteX22" fmla="*/ 2786068 w 3987895"/>
                      <a:gd name="connsiteY22" fmla="*/ 4241859 h 5351517"/>
                      <a:gd name="connsiteX23" fmla="*/ 2283624 w 3987895"/>
                      <a:gd name="connsiteY23" fmla="*/ 3717985 h 5351517"/>
                      <a:gd name="connsiteX24" fmla="*/ 1850236 w 3987895"/>
                      <a:gd name="connsiteY24" fmla="*/ 3132198 h 5351517"/>
                      <a:gd name="connsiteX25" fmla="*/ 1814517 w 3987895"/>
                      <a:gd name="connsiteY25" fmla="*/ 2917885 h 5351517"/>
                      <a:gd name="connsiteX26" fmla="*/ 1621636 w 3987895"/>
                      <a:gd name="connsiteY26" fmla="*/ 2503548 h 5351517"/>
                      <a:gd name="connsiteX27" fmla="*/ 1469241 w 3987895"/>
                      <a:gd name="connsiteY27" fmla="*/ 1943955 h 5351517"/>
                      <a:gd name="connsiteX28" fmla="*/ 1362075 w 3987895"/>
                      <a:gd name="connsiteY28" fmla="*/ 1970143 h 5351517"/>
                      <a:gd name="connsiteX29" fmla="*/ 1373980 w 3987895"/>
                      <a:gd name="connsiteY29" fmla="*/ 2567838 h 5351517"/>
                      <a:gd name="connsiteX30" fmla="*/ 1385888 w 3987895"/>
                      <a:gd name="connsiteY30" fmla="*/ 2929788 h 5351517"/>
                      <a:gd name="connsiteX31" fmla="*/ 1481137 w 3987895"/>
                      <a:gd name="connsiteY31" fmla="*/ 3579870 h 5351517"/>
                      <a:gd name="connsiteX32" fmla="*/ 1576387 w 3987895"/>
                      <a:gd name="connsiteY32" fmla="*/ 4694294 h 5351517"/>
                      <a:gd name="connsiteX33" fmla="*/ 1659732 w 3987895"/>
                      <a:gd name="connsiteY33" fmla="*/ 4887176 h 5351517"/>
                      <a:gd name="connsiteX34" fmla="*/ 2035969 w 3987895"/>
                      <a:gd name="connsiteY34" fmla="*/ 5130064 h 5351517"/>
                      <a:gd name="connsiteX35" fmla="*/ 1797843 w 3987895"/>
                      <a:gd name="connsiteY35" fmla="*/ 5232456 h 5351517"/>
                      <a:gd name="connsiteX36" fmla="*/ 1783556 w 3987895"/>
                      <a:gd name="connsiteY36" fmla="*/ 5351517 h 5351517"/>
                      <a:gd name="connsiteX37" fmla="*/ 1104899 w 3987895"/>
                      <a:gd name="connsiteY37" fmla="*/ 4946707 h 5351517"/>
                      <a:gd name="connsiteX38" fmla="*/ 1081089 w 3987895"/>
                      <a:gd name="connsiteY38" fmla="*/ 4689532 h 5351517"/>
                      <a:gd name="connsiteX39" fmla="*/ 1050128 w 3987895"/>
                      <a:gd name="connsiteY39" fmla="*/ 4091840 h 5351517"/>
                      <a:gd name="connsiteX40" fmla="*/ 973931 w 3987895"/>
                      <a:gd name="connsiteY40" fmla="*/ 3846570 h 5351517"/>
                      <a:gd name="connsiteX41" fmla="*/ 945356 w 3987895"/>
                      <a:gd name="connsiteY41" fmla="*/ 3748938 h 5351517"/>
                      <a:gd name="connsiteX42" fmla="*/ 852487 w 3987895"/>
                      <a:gd name="connsiteY42" fmla="*/ 3370321 h 5351517"/>
                      <a:gd name="connsiteX43" fmla="*/ 795336 w 3987895"/>
                      <a:gd name="connsiteY43" fmla="*/ 2998845 h 5351517"/>
                      <a:gd name="connsiteX44" fmla="*/ 769144 w 3987895"/>
                      <a:gd name="connsiteY44" fmla="*/ 2232083 h 5351517"/>
                      <a:gd name="connsiteX45" fmla="*/ 0 w 3987895"/>
                      <a:gd name="connsiteY45" fmla="*/ 920013 h 5351517"/>
                      <a:gd name="connsiteX46" fmla="*/ 590549 w 3987895"/>
                      <a:gd name="connsiteY46" fmla="*/ 550920 h 5351517"/>
                      <a:gd name="connsiteX47" fmla="*/ 1097757 w 3987895"/>
                      <a:gd name="connsiteY47" fmla="*/ 465195 h 5351517"/>
                      <a:gd name="connsiteX48" fmla="*/ 1219210 w 3987895"/>
                      <a:gd name="connsiteY48" fmla="*/ 405667 h 5351517"/>
                      <a:gd name="connsiteX0" fmla="*/ 1219210 w 3987895"/>
                      <a:gd name="connsiteY0" fmla="*/ 405667 h 5351517"/>
                      <a:gd name="connsiteX1" fmla="*/ 2443172 w 3987895"/>
                      <a:gd name="connsiteY1" fmla="*/ 236598 h 5351517"/>
                      <a:gd name="connsiteX2" fmla="*/ 2519371 w 3987895"/>
                      <a:gd name="connsiteY2" fmla="*/ 448529 h 5351517"/>
                      <a:gd name="connsiteX3" fmla="*/ 2571759 w 3987895"/>
                      <a:gd name="connsiteY3" fmla="*/ 750948 h 5351517"/>
                      <a:gd name="connsiteX4" fmla="*/ 2426503 w 3987895"/>
                      <a:gd name="connsiteY4" fmla="*/ 1296255 h 5351517"/>
                      <a:gd name="connsiteX5" fmla="*/ 2126463 w 3987895"/>
                      <a:gd name="connsiteY5" fmla="*/ 1446273 h 5351517"/>
                      <a:gd name="connsiteX6" fmla="*/ 2171705 w 3987895"/>
                      <a:gd name="connsiteY6" fmla="*/ 2113023 h 5351517"/>
                      <a:gd name="connsiteX7" fmla="*/ 2228855 w 3987895"/>
                      <a:gd name="connsiteY7" fmla="*/ 2415441 h 5351517"/>
                      <a:gd name="connsiteX8" fmla="*/ 2343154 w 3987895"/>
                      <a:gd name="connsiteY8" fmla="*/ 2748817 h 5351517"/>
                      <a:gd name="connsiteX9" fmla="*/ 2659862 w 3987895"/>
                      <a:gd name="connsiteY9" fmla="*/ 3225066 h 5351517"/>
                      <a:gd name="connsiteX10" fmla="*/ 2907512 w 3987895"/>
                      <a:gd name="connsiteY10" fmla="*/ 3791804 h 5351517"/>
                      <a:gd name="connsiteX11" fmla="*/ 3040861 w 3987895"/>
                      <a:gd name="connsiteY11" fmla="*/ 4137084 h 5351517"/>
                      <a:gd name="connsiteX12" fmla="*/ 3286128 w 3987895"/>
                      <a:gd name="connsiteY12" fmla="*/ 4313296 h 5351517"/>
                      <a:gd name="connsiteX13" fmla="*/ 3712371 w 3987895"/>
                      <a:gd name="connsiteY13" fmla="*/ 4587141 h 5351517"/>
                      <a:gd name="connsiteX14" fmla="*/ 3936209 w 3987895"/>
                      <a:gd name="connsiteY14" fmla="*/ 4806214 h 5351517"/>
                      <a:gd name="connsiteX15" fmla="*/ 3829052 w 3987895"/>
                      <a:gd name="connsiteY15" fmla="*/ 4889559 h 5351517"/>
                      <a:gd name="connsiteX16" fmla="*/ 3526632 w 3987895"/>
                      <a:gd name="connsiteY16" fmla="*/ 4844314 h 5351517"/>
                      <a:gd name="connsiteX17" fmla="*/ 3295652 w 3987895"/>
                      <a:gd name="connsiteY17" fmla="*/ 4596662 h 5351517"/>
                      <a:gd name="connsiteX18" fmla="*/ 3059911 w 3987895"/>
                      <a:gd name="connsiteY18" fmla="*/ 4587140 h 5351517"/>
                      <a:gd name="connsiteX19" fmla="*/ 2950371 w 3987895"/>
                      <a:gd name="connsiteY19" fmla="*/ 4710964 h 5351517"/>
                      <a:gd name="connsiteX20" fmla="*/ 2812257 w 3987895"/>
                      <a:gd name="connsiteY20" fmla="*/ 4651433 h 5351517"/>
                      <a:gd name="connsiteX21" fmla="*/ 2902748 w 3987895"/>
                      <a:gd name="connsiteY21" fmla="*/ 4406166 h 5351517"/>
                      <a:gd name="connsiteX22" fmla="*/ 2786068 w 3987895"/>
                      <a:gd name="connsiteY22" fmla="*/ 4241859 h 5351517"/>
                      <a:gd name="connsiteX23" fmla="*/ 2283624 w 3987895"/>
                      <a:gd name="connsiteY23" fmla="*/ 3717985 h 5351517"/>
                      <a:gd name="connsiteX24" fmla="*/ 1850236 w 3987895"/>
                      <a:gd name="connsiteY24" fmla="*/ 3132198 h 5351517"/>
                      <a:gd name="connsiteX25" fmla="*/ 1814517 w 3987895"/>
                      <a:gd name="connsiteY25" fmla="*/ 2917885 h 5351517"/>
                      <a:gd name="connsiteX26" fmla="*/ 1621636 w 3987895"/>
                      <a:gd name="connsiteY26" fmla="*/ 2503548 h 5351517"/>
                      <a:gd name="connsiteX27" fmla="*/ 1469241 w 3987895"/>
                      <a:gd name="connsiteY27" fmla="*/ 1943955 h 5351517"/>
                      <a:gd name="connsiteX28" fmla="*/ 1362075 w 3987895"/>
                      <a:gd name="connsiteY28" fmla="*/ 1970143 h 5351517"/>
                      <a:gd name="connsiteX29" fmla="*/ 1373980 w 3987895"/>
                      <a:gd name="connsiteY29" fmla="*/ 2567838 h 5351517"/>
                      <a:gd name="connsiteX30" fmla="*/ 1385888 w 3987895"/>
                      <a:gd name="connsiteY30" fmla="*/ 2929788 h 5351517"/>
                      <a:gd name="connsiteX31" fmla="*/ 1481137 w 3987895"/>
                      <a:gd name="connsiteY31" fmla="*/ 3579870 h 5351517"/>
                      <a:gd name="connsiteX32" fmla="*/ 1576387 w 3987895"/>
                      <a:gd name="connsiteY32" fmla="*/ 4694294 h 5351517"/>
                      <a:gd name="connsiteX33" fmla="*/ 1659732 w 3987895"/>
                      <a:gd name="connsiteY33" fmla="*/ 4887176 h 5351517"/>
                      <a:gd name="connsiteX34" fmla="*/ 2035969 w 3987895"/>
                      <a:gd name="connsiteY34" fmla="*/ 5130064 h 5351517"/>
                      <a:gd name="connsiteX35" fmla="*/ 1797843 w 3987895"/>
                      <a:gd name="connsiteY35" fmla="*/ 5232456 h 5351517"/>
                      <a:gd name="connsiteX36" fmla="*/ 1783556 w 3987895"/>
                      <a:gd name="connsiteY36" fmla="*/ 5351517 h 5351517"/>
                      <a:gd name="connsiteX37" fmla="*/ 1285875 w 3987895"/>
                      <a:gd name="connsiteY37" fmla="*/ 5051479 h 5351517"/>
                      <a:gd name="connsiteX38" fmla="*/ 1104899 w 3987895"/>
                      <a:gd name="connsiteY38" fmla="*/ 4946707 h 5351517"/>
                      <a:gd name="connsiteX39" fmla="*/ 1081089 w 3987895"/>
                      <a:gd name="connsiteY39" fmla="*/ 4689532 h 5351517"/>
                      <a:gd name="connsiteX40" fmla="*/ 1050128 w 3987895"/>
                      <a:gd name="connsiteY40" fmla="*/ 4091840 h 5351517"/>
                      <a:gd name="connsiteX41" fmla="*/ 973931 w 3987895"/>
                      <a:gd name="connsiteY41" fmla="*/ 3846570 h 5351517"/>
                      <a:gd name="connsiteX42" fmla="*/ 945356 w 3987895"/>
                      <a:gd name="connsiteY42" fmla="*/ 3748938 h 5351517"/>
                      <a:gd name="connsiteX43" fmla="*/ 852487 w 3987895"/>
                      <a:gd name="connsiteY43" fmla="*/ 3370321 h 5351517"/>
                      <a:gd name="connsiteX44" fmla="*/ 795336 w 3987895"/>
                      <a:gd name="connsiteY44" fmla="*/ 2998845 h 5351517"/>
                      <a:gd name="connsiteX45" fmla="*/ 769144 w 3987895"/>
                      <a:gd name="connsiteY45" fmla="*/ 2232083 h 5351517"/>
                      <a:gd name="connsiteX46" fmla="*/ 0 w 3987895"/>
                      <a:gd name="connsiteY46" fmla="*/ 920013 h 5351517"/>
                      <a:gd name="connsiteX47" fmla="*/ 590549 w 3987895"/>
                      <a:gd name="connsiteY47" fmla="*/ 550920 h 5351517"/>
                      <a:gd name="connsiteX48" fmla="*/ 1097757 w 3987895"/>
                      <a:gd name="connsiteY48" fmla="*/ 465195 h 5351517"/>
                      <a:gd name="connsiteX49" fmla="*/ 1219210 w 3987895"/>
                      <a:gd name="connsiteY49" fmla="*/ 405667 h 5351517"/>
                      <a:gd name="connsiteX0" fmla="*/ 1219210 w 3987895"/>
                      <a:gd name="connsiteY0" fmla="*/ 405667 h 5425335"/>
                      <a:gd name="connsiteX1" fmla="*/ 2443172 w 3987895"/>
                      <a:gd name="connsiteY1" fmla="*/ 236598 h 5425335"/>
                      <a:gd name="connsiteX2" fmla="*/ 2519371 w 3987895"/>
                      <a:gd name="connsiteY2" fmla="*/ 448529 h 5425335"/>
                      <a:gd name="connsiteX3" fmla="*/ 2571759 w 3987895"/>
                      <a:gd name="connsiteY3" fmla="*/ 750948 h 5425335"/>
                      <a:gd name="connsiteX4" fmla="*/ 2426503 w 3987895"/>
                      <a:gd name="connsiteY4" fmla="*/ 1296255 h 5425335"/>
                      <a:gd name="connsiteX5" fmla="*/ 2126463 w 3987895"/>
                      <a:gd name="connsiteY5" fmla="*/ 1446273 h 5425335"/>
                      <a:gd name="connsiteX6" fmla="*/ 2171705 w 3987895"/>
                      <a:gd name="connsiteY6" fmla="*/ 2113023 h 5425335"/>
                      <a:gd name="connsiteX7" fmla="*/ 2228855 w 3987895"/>
                      <a:gd name="connsiteY7" fmla="*/ 2415441 h 5425335"/>
                      <a:gd name="connsiteX8" fmla="*/ 2343154 w 3987895"/>
                      <a:gd name="connsiteY8" fmla="*/ 2748817 h 5425335"/>
                      <a:gd name="connsiteX9" fmla="*/ 2659862 w 3987895"/>
                      <a:gd name="connsiteY9" fmla="*/ 3225066 h 5425335"/>
                      <a:gd name="connsiteX10" fmla="*/ 2907512 w 3987895"/>
                      <a:gd name="connsiteY10" fmla="*/ 3791804 h 5425335"/>
                      <a:gd name="connsiteX11" fmla="*/ 3040861 w 3987895"/>
                      <a:gd name="connsiteY11" fmla="*/ 4137084 h 5425335"/>
                      <a:gd name="connsiteX12" fmla="*/ 3286128 w 3987895"/>
                      <a:gd name="connsiteY12" fmla="*/ 4313296 h 5425335"/>
                      <a:gd name="connsiteX13" fmla="*/ 3712371 w 3987895"/>
                      <a:gd name="connsiteY13" fmla="*/ 4587141 h 5425335"/>
                      <a:gd name="connsiteX14" fmla="*/ 3936209 w 3987895"/>
                      <a:gd name="connsiteY14" fmla="*/ 4806214 h 5425335"/>
                      <a:gd name="connsiteX15" fmla="*/ 3829052 w 3987895"/>
                      <a:gd name="connsiteY15" fmla="*/ 4889559 h 5425335"/>
                      <a:gd name="connsiteX16" fmla="*/ 3526632 w 3987895"/>
                      <a:gd name="connsiteY16" fmla="*/ 4844314 h 5425335"/>
                      <a:gd name="connsiteX17" fmla="*/ 3295652 w 3987895"/>
                      <a:gd name="connsiteY17" fmla="*/ 4596662 h 5425335"/>
                      <a:gd name="connsiteX18" fmla="*/ 3059911 w 3987895"/>
                      <a:gd name="connsiteY18" fmla="*/ 4587140 h 5425335"/>
                      <a:gd name="connsiteX19" fmla="*/ 2950371 w 3987895"/>
                      <a:gd name="connsiteY19" fmla="*/ 4710964 h 5425335"/>
                      <a:gd name="connsiteX20" fmla="*/ 2812257 w 3987895"/>
                      <a:gd name="connsiteY20" fmla="*/ 4651433 h 5425335"/>
                      <a:gd name="connsiteX21" fmla="*/ 2902748 w 3987895"/>
                      <a:gd name="connsiteY21" fmla="*/ 4406166 h 5425335"/>
                      <a:gd name="connsiteX22" fmla="*/ 2786068 w 3987895"/>
                      <a:gd name="connsiteY22" fmla="*/ 4241859 h 5425335"/>
                      <a:gd name="connsiteX23" fmla="*/ 2283624 w 3987895"/>
                      <a:gd name="connsiteY23" fmla="*/ 3717985 h 5425335"/>
                      <a:gd name="connsiteX24" fmla="*/ 1850236 w 3987895"/>
                      <a:gd name="connsiteY24" fmla="*/ 3132198 h 5425335"/>
                      <a:gd name="connsiteX25" fmla="*/ 1814517 w 3987895"/>
                      <a:gd name="connsiteY25" fmla="*/ 2917885 h 5425335"/>
                      <a:gd name="connsiteX26" fmla="*/ 1621636 w 3987895"/>
                      <a:gd name="connsiteY26" fmla="*/ 2503548 h 5425335"/>
                      <a:gd name="connsiteX27" fmla="*/ 1469241 w 3987895"/>
                      <a:gd name="connsiteY27" fmla="*/ 1943955 h 5425335"/>
                      <a:gd name="connsiteX28" fmla="*/ 1362075 w 3987895"/>
                      <a:gd name="connsiteY28" fmla="*/ 1970143 h 5425335"/>
                      <a:gd name="connsiteX29" fmla="*/ 1373980 w 3987895"/>
                      <a:gd name="connsiteY29" fmla="*/ 2567838 h 5425335"/>
                      <a:gd name="connsiteX30" fmla="*/ 1385888 w 3987895"/>
                      <a:gd name="connsiteY30" fmla="*/ 2929788 h 5425335"/>
                      <a:gd name="connsiteX31" fmla="*/ 1481137 w 3987895"/>
                      <a:gd name="connsiteY31" fmla="*/ 3579870 h 5425335"/>
                      <a:gd name="connsiteX32" fmla="*/ 1576387 w 3987895"/>
                      <a:gd name="connsiteY32" fmla="*/ 4694294 h 5425335"/>
                      <a:gd name="connsiteX33" fmla="*/ 1659732 w 3987895"/>
                      <a:gd name="connsiteY33" fmla="*/ 4887176 h 5425335"/>
                      <a:gd name="connsiteX34" fmla="*/ 2035969 w 3987895"/>
                      <a:gd name="connsiteY34" fmla="*/ 5130064 h 5425335"/>
                      <a:gd name="connsiteX35" fmla="*/ 1797843 w 3987895"/>
                      <a:gd name="connsiteY35" fmla="*/ 5232456 h 5425335"/>
                      <a:gd name="connsiteX36" fmla="*/ 1783556 w 3987895"/>
                      <a:gd name="connsiteY36" fmla="*/ 5351517 h 5425335"/>
                      <a:gd name="connsiteX37" fmla="*/ 1635918 w 3987895"/>
                      <a:gd name="connsiteY37" fmla="*/ 5425335 h 5425335"/>
                      <a:gd name="connsiteX38" fmla="*/ 1104899 w 3987895"/>
                      <a:gd name="connsiteY38" fmla="*/ 4946707 h 5425335"/>
                      <a:gd name="connsiteX39" fmla="*/ 1081089 w 3987895"/>
                      <a:gd name="connsiteY39" fmla="*/ 4689532 h 5425335"/>
                      <a:gd name="connsiteX40" fmla="*/ 1050128 w 3987895"/>
                      <a:gd name="connsiteY40" fmla="*/ 4091840 h 5425335"/>
                      <a:gd name="connsiteX41" fmla="*/ 973931 w 3987895"/>
                      <a:gd name="connsiteY41" fmla="*/ 3846570 h 5425335"/>
                      <a:gd name="connsiteX42" fmla="*/ 945356 w 3987895"/>
                      <a:gd name="connsiteY42" fmla="*/ 3748938 h 5425335"/>
                      <a:gd name="connsiteX43" fmla="*/ 852487 w 3987895"/>
                      <a:gd name="connsiteY43" fmla="*/ 3370321 h 5425335"/>
                      <a:gd name="connsiteX44" fmla="*/ 795336 w 3987895"/>
                      <a:gd name="connsiteY44" fmla="*/ 2998845 h 5425335"/>
                      <a:gd name="connsiteX45" fmla="*/ 769144 w 3987895"/>
                      <a:gd name="connsiteY45" fmla="*/ 2232083 h 5425335"/>
                      <a:gd name="connsiteX46" fmla="*/ 0 w 3987895"/>
                      <a:gd name="connsiteY46" fmla="*/ 920013 h 5425335"/>
                      <a:gd name="connsiteX47" fmla="*/ 590549 w 3987895"/>
                      <a:gd name="connsiteY47" fmla="*/ 550920 h 5425335"/>
                      <a:gd name="connsiteX48" fmla="*/ 1097757 w 3987895"/>
                      <a:gd name="connsiteY48" fmla="*/ 465195 h 5425335"/>
                      <a:gd name="connsiteX49" fmla="*/ 1219210 w 3987895"/>
                      <a:gd name="connsiteY49" fmla="*/ 405667 h 5425335"/>
                      <a:gd name="connsiteX0" fmla="*/ 1219210 w 3987895"/>
                      <a:gd name="connsiteY0" fmla="*/ 405667 h 5425335"/>
                      <a:gd name="connsiteX1" fmla="*/ 2443172 w 3987895"/>
                      <a:gd name="connsiteY1" fmla="*/ 236598 h 5425335"/>
                      <a:gd name="connsiteX2" fmla="*/ 2519371 w 3987895"/>
                      <a:gd name="connsiteY2" fmla="*/ 448529 h 5425335"/>
                      <a:gd name="connsiteX3" fmla="*/ 2571759 w 3987895"/>
                      <a:gd name="connsiteY3" fmla="*/ 750948 h 5425335"/>
                      <a:gd name="connsiteX4" fmla="*/ 2426503 w 3987895"/>
                      <a:gd name="connsiteY4" fmla="*/ 1296255 h 5425335"/>
                      <a:gd name="connsiteX5" fmla="*/ 2126463 w 3987895"/>
                      <a:gd name="connsiteY5" fmla="*/ 1446273 h 5425335"/>
                      <a:gd name="connsiteX6" fmla="*/ 2171705 w 3987895"/>
                      <a:gd name="connsiteY6" fmla="*/ 2113023 h 5425335"/>
                      <a:gd name="connsiteX7" fmla="*/ 2228855 w 3987895"/>
                      <a:gd name="connsiteY7" fmla="*/ 2415441 h 5425335"/>
                      <a:gd name="connsiteX8" fmla="*/ 2343154 w 3987895"/>
                      <a:gd name="connsiteY8" fmla="*/ 2748817 h 5425335"/>
                      <a:gd name="connsiteX9" fmla="*/ 2659862 w 3987895"/>
                      <a:gd name="connsiteY9" fmla="*/ 3225066 h 5425335"/>
                      <a:gd name="connsiteX10" fmla="*/ 2907512 w 3987895"/>
                      <a:gd name="connsiteY10" fmla="*/ 3791804 h 5425335"/>
                      <a:gd name="connsiteX11" fmla="*/ 3040861 w 3987895"/>
                      <a:gd name="connsiteY11" fmla="*/ 4137084 h 5425335"/>
                      <a:gd name="connsiteX12" fmla="*/ 3286128 w 3987895"/>
                      <a:gd name="connsiteY12" fmla="*/ 4313296 h 5425335"/>
                      <a:gd name="connsiteX13" fmla="*/ 3712371 w 3987895"/>
                      <a:gd name="connsiteY13" fmla="*/ 4587141 h 5425335"/>
                      <a:gd name="connsiteX14" fmla="*/ 3936209 w 3987895"/>
                      <a:gd name="connsiteY14" fmla="*/ 4806214 h 5425335"/>
                      <a:gd name="connsiteX15" fmla="*/ 3829052 w 3987895"/>
                      <a:gd name="connsiteY15" fmla="*/ 4889559 h 5425335"/>
                      <a:gd name="connsiteX16" fmla="*/ 3526632 w 3987895"/>
                      <a:gd name="connsiteY16" fmla="*/ 4844314 h 5425335"/>
                      <a:gd name="connsiteX17" fmla="*/ 3295652 w 3987895"/>
                      <a:gd name="connsiteY17" fmla="*/ 4596662 h 5425335"/>
                      <a:gd name="connsiteX18" fmla="*/ 3059911 w 3987895"/>
                      <a:gd name="connsiteY18" fmla="*/ 4587140 h 5425335"/>
                      <a:gd name="connsiteX19" fmla="*/ 2950371 w 3987895"/>
                      <a:gd name="connsiteY19" fmla="*/ 4710964 h 5425335"/>
                      <a:gd name="connsiteX20" fmla="*/ 2812257 w 3987895"/>
                      <a:gd name="connsiteY20" fmla="*/ 4651433 h 5425335"/>
                      <a:gd name="connsiteX21" fmla="*/ 2902748 w 3987895"/>
                      <a:gd name="connsiteY21" fmla="*/ 4406166 h 5425335"/>
                      <a:gd name="connsiteX22" fmla="*/ 2786068 w 3987895"/>
                      <a:gd name="connsiteY22" fmla="*/ 4241859 h 5425335"/>
                      <a:gd name="connsiteX23" fmla="*/ 2283624 w 3987895"/>
                      <a:gd name="connsiteY23" fmla="*/ 3717985 h 5425335"/>
                      <a:gd name="connsiteX24" fmla="*/ 1850236 w 3987895"/>
                      <a:gd name="connsiteY24" fmla="*/ 3132198 h 5425335"/>
                      <a:gd name="connsiteX25" fmla="*/ 1814517 w 3987895"/>
                      <a:gd name="connsiteY25" fmla="*/ 2917885 h 5425335"/>
                      <a:gd name="connsiteX26" fmla="*/ 1621636 w 3987895"/>
                      <a:gd name="connsiteY26" fmla="*/ 2503548 h 5425335"/>
                      <a:gd name="connsiteX27" fmla="*/ 1469241 w 3987895"/>
                      <a:gd name="connsiteY27" fmla="*/ 1943955 h 5425335"/>
                      <a:gd name="connsiteX28" fmla="*/ 1362075 w 3987895"/>
                      <a:gd name="connsiteY28" fmla="*/ 1970143 h 5425335"/>
                      <a:gd name="connsiteX29" fmla="*/ 1373980 w 3987895"/>
                      <a:gd name="connsiteY29" fmla="*/ 2567838 h 5425335"/>
                      <a:gd name="connsiteX30" fmla="*/ 1385888 w 3987895"/>
                      <a:gd name="connsiteY30" fmla="*/ 2929788 h 5425335"/>
                      <a:gd name="connsiteX31" fmla="*/ 1481137 w 3987895"/>
                      <a:gd name="connsiteY31" fmla="*/ 3579870 h 5425335"/>
                      <a:gd name="connsiteX32" fmla="*/ 1576387 w 3987895"/>
                      <a:gd name="connsiteY32" fmla="*/ 4694294 h 5425335"/>
                      <a:gd name="connsiteX33" fmla="*/ 1659732 w 3987895"/>
                      <a:gd name="connsiteY33" fmla="*/ 4887176 h 5425335"/>
                      <a:gd name="connsiteX34" fmla="*/ 2035969 w 3987895"/>
                      <a:gd name="connsiteY34" fmla="*/ 5130064 h 5425335"/>
                      <a:gd name="connsiteX35" fmla="*/ 1797843 w 3987895"/>
                      <a:gd name="connsiteY35" fmla="*/ 5232456 h 5425335"/>
                      <a:gd name="connsiteX36" fmla="*/ 1716881 w 3987895"/>
                      <a:gd name="connsiteY36" fmla="*/ 5301510 h 5425335"/>
                      <a:gd name="connsiteX37" fmla="*/ 1635918 w 3987895"/>
                      <a:gd name="connsiteY37" fmla="*/ 5425335 h 5425335"/>
                      <a:gd name="connsiteX38" fmla="*/ 1104899 w 3987895"/>
                      <a:gd name="connsiteY38" fmla="*/ 4946707 h 5425335"/>
                      <a:gd name="connsiteX39" fmla="*/ 1081089 w 3987895"/>
                      <a:gd name="connsiteY39" fmla="*/ 4689532 h 5425335"/>
                      <a:gd name="connsiteX40" fmla="*/ 1050128 w 3987895"/>
                      <a:gd name="connsiteY40" fmla="*/ 4091840 h 5425335"/>
                      <a:gd name="connsiteX41" fmla="*/ 973931 w 3987895"/>
                      <a:gd name="connsiteY41" fmla="*/ 3846570 h 5425335"/>
                      <a:gd name="connsiteX42" fmla="*/ 945356 w 3987895"/>
                      <a:gd name="connsiteY42" fmla="*/ 3748938 h 5425335"/>
                      <a:gd name="connsiteX43" fmla="*/ 852487 w 3987895"/>
                      <a:gd name="connsiteY43" fmla="*/ 3370321 h 5425335"/>
                      <a:gd name="connsiteX44" fmla="*/ 795336 w 3987895"/>
                      <a:gd name="connsiteY44" fmla="*/ 2998845 h 5425335"/>
                      <a:gd name="connsiteX45" fmla="*/ 769144 w 3987895"/>
                      <a:gd name="connsiteY45" fmla="*/ 2232083 h 5425335"/>
                      <a:gd name="connsiteX46" fmla="*/ 0 w 3987895"/>
                      <a:gd name="connsiteY46" fmla="*/ 920013 h 5425335"/>
                      <a:gd name="connsiteX47" fmla="*/ 590549 w 3987895"/>
                      <a:gd name="connsiteY47" fmla="*/ 550920 h 5425335"/>
                      <a:gd name="connsiteX48" fmla="*/ 1097757 w 3987895"/>
                      <a:gd name="connsiteY48" fmla="*/ 465195 h 5425335"/>
                      <a:gd name="connsiteX49" fmla="*/ 1219210 w 3987895"/>
                      <a:gd name="connsiteY49" fmla="*/ 405667 h 5425335"/>
                      <a:gd name="connsiteX0" fmla="*/ 1219210 w 3987895"/>
                      <a:gd name="connsiteY0" fmla="*/ 405667 h 5425335"/>
                      <a:gd name="connsiteX1" fmla="*/ 2443172 w 3987895"/>
                      <a:gd name="connsiteY1" fmla="*/ 236598 h 5425335"/>
                      <a:gd name="connsiteX2" fmla="*/ 2519371 w 3987895"/>
                      <a:gd name="connsiteY2" fmla="*/ 448529 h 5425335"/>
                      <a:gd name="connsiteX3" fmla="*/ 2571759 w 3987895"/>
                      <a:gd name="connsiteY3" fmla="*/ 750948 h 5425335"/>
                      <a:gd name="connsiteX4" fmla="*/ 2426503 w 3987895"/>
                      <a:gd name="connsiteY4" fmla="*/ 1296255 h 5425335"/>
                      <a:gd name="connsiteX5" fmla="*/ 2126463 w 3987895"/>
                      <a:gd name="connsiteY5" fmla="*/ 1446273 h 5425335"/>
                      <a:gd name="connsiteX6" fmla="*/ 2171705 w 3987895"/>
                      <a:gd name="connsiteY6" fmla="*/ 2113023 h 5425335"/>
                      <a:gd name="connsiteX7" fmla="*/ 2228855 w 3987895"/>
                      <a:gd name="connsiteY7" fmla="*/ 2415441 h 5425335"/>
                      <a:gd name="connsiteX8" fmla="*/ 2343154 w 3987895"/>
                      <a:gd name="connsiteY8" fmla="*/ 2748817 h 5425335"/>
                      <a:gd name="connsiteX9" fmla="*/ 2659862 w 3987895"/>
                      <a:gd name="connsiteY9" fmla="*/ 3225066 h 5425335"/>
                      <a:gd name="connsiteX10" fmla="*/ 2907512 w 3987895"/>
                      <a:gd name="connsiteY10" fmla="*/ 3791804 h 5425335"/>
                      <a:gd name="connsiteX11" fmla="*/ 3040861 w 3987895"/>
                      <a:gd name="connsiteY11" fmla="*/ 4137084 h 5425335"/>
                      <a:gd name="connsiteX12" fmla="*/ 3286128 w 3987895"/>
                      <a:gd name="connsiteY12" fmla="*/ 4313296 h 5425335"/>
                      <a:gd name="connsiteX13" fmla="*/ 3712371 w 3987895"/>
                      <a:gd name="connsiteY13" fmla="*/ 4587141 h 5425335"/>
                      <a:gd name="connsiteX14" fmla="*/ 3936209 w 3987895"/>
                      <a:gd name="connsiteY14" fmla="*/ 4806214 h 5425335"/>
                      <a:gd name="connsiteX15" fmla="*/ 3829052 w 3987895"/>
                      <a:gd name="connsiteY15" fmla="*/ 4889559 h 5425335"/>
                      <a:gd name="connsiteX16" fmla="*/ 3526632 w 3987895"/>
                      <a:gd name="connsiteY16" fmla="*/ 4844314 h 5425335"/>
                      <a:gd name="connsiteX17" fmla="*/ 3295652 w 3987895"/>
                      <a:gd name="connsiteY17" fmla="*/ 4596662 h 5425335"/>
                      <a:gd name="connsiteX18" fmla="*/ 3059911 w 3987895"/>
                      <a:gd name="connsiteY18" fmla="*/ 4587140 h 5425335"/>
                      <a:gd name="connsiteX19" fmla="*/ 2950371 w 3987895"/>
                      <a:gd name="connsiteY19" fmla="*/ 4710964 h 5425335"/>
                      <a:gd name="connsiteX20" fmla="*/ 2812257 w 3987895"/>
                      <a:gd name="connsiteY20" fmla="*/ 4651433 h 5425335"/>
                      <a:gd name="connsiteX21" fmla="*/ 2902748 w 3987895"/>
                      <a:gd name="connsiteY21" fmla="*/ 4406166 h 5425335"/>
                      <a:gd name="connsiteX22" fmla="*/ 2786068 w 3987895"/>
                      <a:gd name="connsiteY22" fmla="*/ 4241859 h 5425335"/>
                      <a:gd name="connsiteX23" fmla="*/ 2283624 w 3987895"/>
                      <a:gd name="connsiteY23" fmla="*/ 3717985 h 5425335"/>
                      <a:gd name="connsiteX24" fmla="*/ 1850236 w 3987895"/>
                      <a:gd name="connsiteY24" fmla="*/ 3132198 h 5425335"/>
                      <a:gd name="connsiteX25" fmla="*/ 1814517 w 3987895"/>
                      <a:gd name="connsiteY25" fmla="*/ 2917885 h 5425335"/>
                      <a:gd name="connsiteX26" fmla="*/ 1621636 w 3987895"/>
                      <a:gd name="connsiteY26" fmla="*/ 2503548 h 5425335"/>
                      <a:gd name="connsiteX27" fmla="*/ 1469241 w 3987895"/>
                      <a:gd name="connsiteY27" fmla="*/ 1943955 h 5425335"/>
                      <a:gd name="connsiteX28" fmla="*/ 1362075 w 3987895"/>
                      <a:gd name="connsiteY28" fmla="*/ 1970143 h 5425335"/>
                      <a:gd name="connsiteX29" fmla="*/ 1373980 w 3987895"/>
                      <a:gd name="connsiteY29" fmla="*/ 2567838 h 5425335"/>
                      <a:gd name="connsiteX30" fmla="*/ 1385888 w 3987895"/>
                      <a:gd name="connsiteY30" fmla="*/ 2929788 h 5425335"/>
                      <a:gd name="connsiteX31" fmla="*/ 1481137 w 3987895"/>
                      <a:gd name="connsiteY31" fmla="*/ 3579870 h 5425335"/>
                      <a:gd name="connsiteX32" fmla="*/ 1576387 w 3987895"/>
                      <a:gd name="connsiteY32" fmla="*/ 4694294 h 5425335"/>
                      <a:gd name="connsiteX33" fmla="*/ 1659732 w 3987895"/>
                      <a:gd name="connsiteY33" fmla="*/ 4887176 h 5425335"/>
                      <a:gd name="connsiteX34" fmla="*/ 2035969 w 3987895"/>
                      <a:gd name="connsiteY34" fmla="*/ 5130064 h 5425335"/>
                      <a:gd name="connsiteX35" fmla="*/ 1797843 w 3987895"/>
                      <a:gd name="connsiteY35" fmla="*/ 5232456 h 5425335"/>
                      <a:gd name="connsiteX36" fmla="*/ 1743075 w 3987895"/>
                      <a:gd name="connsiteY36" fmla="*/ 5353898 h 5425335"/>
                      <a:gd name="connsiteX37" fmla="*/ 1635918 w 3987895"/>
                      <a:gd name="connsiteY37" fmla="*/ 5425335 h 5425335"/>
                      <a:gd name="connsiteX38" fmla="*/ 1104899 w 3987895"/>
                      <a:gd name="connsiteY38" fmla="*/ 4946707 h 5425335"/>
                      <a:gd name="connsiteX39" fmla="*/ 1081089 w 3987895"/>
                      <a:gd name="connsiteY39" fmla="*/ 4689532 h 5425335"/>
                      <a:gd name="connsiteX40" fmla="*/ 1050128 w 3987895"/>
                      <a:gd name="connsiteY40" fmla="*/ 4091840 h 5425335"/>
                      <a:gd name="connsiteX41" fmla="*/ 973931 w 3987895"/>
                      <a:gd name="connsiteY41" fmla="*/ 3846570 h 5425335"/>
                      <a:gd name="connsiteX42" fmla="*/ 945356 w 3987895"/>
                      <a:gd name="connsiteY42" fmla="*/ 3748938 h 5425335"/>
                      <a:gd name="connsiteX43" fmla="*/ 852487 w 3987895"/>
                      <a:gd name="connsiteY43" fmla="*/ 3370321 h 5425335"/>
                      <a:gd name="connsiteX44" fmla="*/ 795336 w 3987895"/>
                      <a:gd name="connsiteY44" fmla="*/ 2998845 h 5425335"/>
                      <a:gd name="connsiteX45" fmla="*/ 769144 w 3987895"/>
                      <a:gd name="connsiteY45" fmla="*/ 2232083 h 5425335"/>
                      <a:gd name="connsiteX46" fmla="*/ 0 w 3987895"/>
                      <a:gd name="connsiteY46" fmla="*/ 920013 h 5425335"/>
                      <a:gd name="connsiteX47" fmla="*/ 590549 w 3987895"/>
                      <a:gd name="connsiteY47" fmla="*/ 550920 h 5425335"/>
                      <a:gd name="connsiteX48" fmla="*/ 1097757 w 3987895"/>
                      <a:gd name="connsiteY48" fmla="*/ 465195 h 5425335"/>
                      <a:gd name="connsiteX49" fmla="*/ 1219210 w 3987895"/>
                      <a:gd name="connsiteY49" fmla="*/ 405667 h 5425335"/>
                      <a:gd name="connsiteX0" fmla="*/ 1219210 w 3987895"/>
                      <a:gd name="connsiteY0" fmla="*/ 405667 h 5425335"/>
                      <a:gd name="connsiteX1" fmla="*/ 2443172 w 3987895"/>
                      <a:gd name="connsiteY1" fmla="*/ 236598 h 5425335"/>
                      <a:gd name="connsiteX2" fmla="*/ 2519371 w 3987895"/>
                      <a:gd name="connsiteY2" fmla="*/ 448529 h 5425335"/>
                      <a:gd name="connsiteX3" fmla="*/ 2571759 w 3987895"/>
                      <a:gd name="connsiteY3" fmla="*/ 750948 h 5425335"/>
                      <a:gd name="connsiteX4" fmla="*/ 2426503 w 3987895"/>
                      <a:gd name="connsiteY4" fmla="*/ 1296255 h 5425335"/>
                      <a:gd name="connsiteX5" fmla="*/ 2126463 w 3987895"/>
                      <a:gd name="connsiteY5" fmla="*/ 1446273 h 5425335"/>
                      <a:gd name="connsiteX6" fmla="*/ 2171705 w 3987895"/>
                      <a:gd name="connsiteY6" fmla="*/ 2113023 h 5425335"/>
                      <a:gd name="connsiteX7" fmla="*/ 2228855 w 3987895"/>
                      <a:gd name="connsiteY7" fmla="*/ 2415441 h 5425335"/>
                      <a:gd name="connsiteX8" fmla="*/ 2343154 w 3987895"/>
                      <a:gd name="connsiteY8" fmla="*/ 2748817 h 5425335"/>
                      <a:gd name="connsiteX9" fmla="*/ 2659862 w 3987895"/>
                      <a:gd name="connsiteY9" fmla="*/ 3225066 h 5425335"/>
                      <a:gd name="connsiteX10" fmla="*/ 2907512 w 3987895"/>
                      <a:gd name="connsiteY10" fmla="*/ 3791804 h 5425335"/>
                      <a:gd name="connsiteX11" fmla="*/ 3040861 w 3987895"/>
                      <a:gd name="connsiteY11" fmla="*/ 4137084 h 5425335"/>
                      <a:gd name="connsiteX12" fmla="*/ 3286128 w 3987895"/>
                      <a:gd name="connsiteY12" fmla="*/ 4313296 h 5425335"/>
                      <a:gd name="connsiteX13" fmla="*/ 3712371 w 3987895"/>
                      <a:gd name="connsiteY13" fmla="*/ 4587141 h 5425335"/>
                      <a:gd name="connsiteX14" fmla="*/ 3936209 w 3987895"/>
                      <a:gd name="connsiteY14" fmla="*/ 4806214 h 5425335"/>
                      <a:gd name="connsiteX15" fmla="*/ 3829052 w 3987895"/>
                      <a:gd name="connsiteY15" fmla="*/ 4889559 h 5425335"/>
                      <a:gd name="connsiteX16" fmla="*/ 3526632 w 3987895"/>
                      <a:gd name="connsiteY16" fmla="*/ 4844314 h 5425335"/>
                      <a:gd name="connsiteX17" fmla="*/ 3295652 w 3987895"/>
                      <a:gd name="connsiteY17" fmla="*/ 4596662 h 5425335"/>
                      <a:gd name="connsiteX18" fmla="*/ 3059911 w 3987895"/>
                      <a:gd name="connsiteY18" fmla="*/ 4587140 h 5425335"/>
                      <a:gd name="connsiteX19" fmla="*/ 2950371 w 3987895"/>
                      <a:gd name="connsiteY19" fmla="*/ 4710964 h 5425335"/>
                      <a:gd name="connsiteX20" fmla="*/ 2812257 w 3987895"/>
                      <a:gd name="connsiteY20" fmla="*/ 4651433 h 5425335"/>
                      <a:gd name="connsiteX21" fmla="*/ 2902748 w 3987895"/>
                      <a:gd name="connsiteY21" fmla="*/ 4406166 h 5425335"/>
                      <a:gd name="connsiteX22" fmla="*/ 2786068 w 3987895"/>
                      <a:gd name="connsiteY22" fmla="*/ 4241859 h 5425335"/>
                      <a:gd name="connsiteX23" fmla="*/ 2283624 w 3987895"/>
                      <a:gd name="connsiteY23" fmla="*/ 3717985 h 5425335"/>
                      <a:gd name="connsiteX24" fmla="*/ 1850236 w 3987895"/>
                      <a:gd name="connsiteY24" fmla="*/ 3132198 h 5425335"/>
                      <a:gd name="connsiteX25" fmla="*/ 1814517 w 3987895"/>
                      <a:gd name="connsiteY25" fmla="*/ 2917885 h 5425335"/>
                      <a:gd name="connsiteX26" fmla="*/ 1621636 w 3987895"/>
                      <a:gd name="connsiteY26" fmla="*/ 2503548 h 5425335"/>
                      <a:gd name="connsiteX27" fmla="*/ 1469241 w 3987895"/>
                      <a:gd name="connsiteY27" fmla="*/ 1943955 h 5425335"/>
                      <a:gd name="connsiteX28" fmla="*/ 1362075 w 3987895"/>
                      <a:gd name="connsiteY28" fmla="*/ 1970143 h 5425335"/>
                      <a:gd name="connsiteX29" fmla="*/ 1373980 w 3987895"/>
                      <a:gd name="connsiteY29" fmla="*/ 2567838 h 5425335"/>
                      <a:gd name="connsiteX30" fmla="*/ 1385888 w 3987895"/>
                      <a:gd name="connsiteY30" fmla="*/ 2929788 h 5425335"/>
                      <a:gd name="connsiteX31" fmla="*/ 1481137 w 3987895"/>
                      <a:gd name="connsiteY31" fmla="*/ 3579870 h 5425335"/>
                      <a:gd name="connsiteX32" fmla="*/ 1576387 w 3987895"/>
                      <a:gd name="connsiteY32" fmla="*/ 4694294 h 5425335"/>
                      <a:gd name="connsiteX33" fmla="*/ 1659732 w 3987895"/>
                      <a:gd name="connsiteY33" fmla="*/ 4887176 h 5425335"/>
                      <a:gd name="connsiteX34" fmla="*/ 2035969 w 3987895"/>
                      <a:gd name="connsiteY34" fmla="*/ 5130064 h 5425335"/>
                      <a:gd name="connsiteX35" fmla="*/ 1797843 w 3987895"/>
                      <a:gd name="connsiteY35" fmla="*/ 5232456 h 5425335"/>
                      <a:gd name="connsiteX36" fmla="*/ 1743075 w 3987895"/>
                      <a:gd name="connsiteY36" fmla="*/ 5353898 h 5425335"/>
                      <a:gd name="connsiteX37" fmla="*/ 1635918 w 3987895"/>
                      <a:gd name="connsiteY37" fmla="*/ 5425335 h 5425335"/>
                      <a:gd name="connsiteX38" fmla="*/ 1104899 w 3987895"/>
                      <a:gd name="connsiteY38" fmla="*/ 4946707 h 5425335"/>
                      <a:gd name="connsiteX39" fmla="*/ 1081089 w 3987895"/>
                      <a:gd name="connsiteY39" fmla="*/ 4689532 h 5425335"/>
                      <a:gd name="connsiteX40" fmla="*/ 1050128 w 3987895"/>
                      <a:gd name="connsiteY40" fmla="*/ 4091840 h 5425335"/>
                      <a:gd name="connsiteX41" fmla="*/ 973931 w 3987895"/>
                      <a:gd name="connsiteY41" fmla="*/ 3846570 h 5425335"/>
                      <a:gd name="connsiteX42" fmla="*/ 945356 w 3987895"/>
                      <a:gd name="connsiteY42" fmla="*/ 3748938 h 5425335"/>
                      <a:gd name="connsiteX43" fmla="*/ 852487 w 3987895"/>
                      <a:gd name="connsiteY43" fmla="*/ 3370321 h 5425335"/>
                      <a:gd name="connsiteX44" fmla="*/ 795336 w 3987895"/>
                      <a:gd name="connsiteY44" fmla="*/ 2998845 h 5425335"/>
                      <a:gd name="connsiteX45" fmla="*/ 769144 w 3987895"/>
                      <a:gd name="connsiteY45" fmla="*/ 2232083 h 5425335"/>
                      <a:gd name="connsiteX46" fmla="*/ 0 w 3987895"/>
                      <a:gd name="connsiteY46" fmla="*/ 920013 h 5425335"/>
                      <a:gd name="connsiteX47" fmla="*/ 590549 w 3987895"/>
                      <a:gd name="connsiteY47" fmla="*/ 550920 h 5425335"/>
                      <a:gd name="connsiteX48" fmla="*/ 1097757 w 3987895"/>
                      <a:gd name="connsiteY48" fmla="*/ 465195 h 5425335"/>
                      <a:gd name="connsiteX49" fmla="*/ 1219210 w 3987895"/>
                      <a:gd name="connsiteY49" fmla="*/ 405667 h 5425335"/>
                      <a:gd name="connsiteX0" fmla="*/ 1219210 w 3987895"/>
                      <a:gd name="connsiteY0" fmla="*/ 405667 h 5425335"/>
                      <a:gd name="connsiteX1" fmla="*/ 2443172 w 3987895"/>
                      <a:gd name="connsiteY1" fmla="*/ 236598 h 5425335"/>
                      <a:gd name="connsiteX2" fmla="*/ 2519371 w 3987895"/>
                      <a:gd name="connsiteY2" fmla="*/ 448529 h 5425335"/>
                      <a:gd name="connsiteX3" fmla="*/ 2571759 w 3987895"/>
                      <a:gd name="connsiteY3" fmla="*/ 750948 h 5425335"/>
                      <a:gd name="connsiteX4" fmla="*/ 2426503 w 3987895"/>
                      <a:gd name="connsiteY4" fmla="*/ 1296255 h 5425335"/>
                      <a:gd name="connsiteX5" fmla="*/ 2126463 w 3987895"/>
                      <a:gd name="connsiteY5" fmla="*/ 1446273 h 5425335"/>
                      <a:gd name="connsiteX6" fmla="*/ 2171705 w 3987895"/>
                      <a:gd name="connsiteY6" fmla="*/ 2113023 h 5425335"/>
                      <a:gd name="connsiteX7" fmla="*/ 2228855 w 3987895"/>
                      <a:gd name="connsiteY7" fmla="*/ 2415441 h 5425335"/>
                      <a:gd name="connsiteX8" fmla="*/ 2343154 w 3987895"/>
                      <a:gd name="connsiteY8" fmla="*/ 2748817 h 5425335"/>
                      <a:gd name="connsiteX9" fmla="*/ 2659862 w 3987895"/>
                      <a:gd name="connsiteY9" fmla="*/ 3225066 h 5425335"/>
                      <a:gd name="connsiteX10" fmla="*/ 2907512 w 3987895"/>
                      <a:gd name="connsiteY10" fmla="*/ 3791804 h 5425335"/>
                      <a:gd name="connsiteX11" fmla="*/ 3040861 w 3987895"/>
                      <a:gd name="connsiteY11" fmla="*/ 4137084 h 5425335"/>
                      <a:gd name="connsiteX12" fmla="*/ 3286128 w 3987895"/>
                      <a:gd name="connsiteY12" fmla="*/ 4313296 h 5425335"/>
                      <a:gd name="connsiteX13" fmla="*/ 3712371 w 3987895"/>
                      <a:gd name="connsiteY13" fmla="*/ 4587141 h 5425335"/>
                      <a:gd name="connsiteX14" fmla="*/ 3936209 w 3987895"/>
                      <a:gd name="connsiteY14" fmla="*/ 4806214 h 5425335"/>
                      <a:gd name="connsiteX15" fmla="*/ 3829052 w 3987895"/>
                      <a:gd name="connsiteY15" fmla="*/ 4889559 h 5425335"/>
                      <a:gd name="connsiteX16" fmla="*/ 3526632 w 3987895"/>
                      <a:gd name="connsiteY16" fmla="*/ 4844314 h 5425335"/>
                      <a:gd name="connsiteX17" fmla="*/ 3295652 w 3987895"/>
                      <a:gd name="connsiteY17" fmla="*/ 4596662 h 5425335"/>
                      <a:gd name="connsiteX18" fmla="*/ 3059911 w 3987895"/>
                      <a:gd name="connsiteY18" fmla="*/ 4587140 h 5425335"/>
                      <a:gd name="connsiteX19" fmla="*/ 2950371 w 3987895"/>
                      <a:gd name="connsiteY19" fmla="*/ 4710964 h 5425335"/>
                      <a:gd name="connsiteX20" fmla="*/ 2812257 w 3987895"/>
                      <a:gd name="connsiteY20" fmla="*/ 4651433 h 5425335"/>
                      <a:gd name="connsiteX21" fmla="*/ 2902748 w 3987895"/>
                      <a:gd name="connsiteY21" fmla="*/ 4406166 h 5425335"/>
                      <a:gd name="connsiteX22" fmla="*/ 2786068 w 3987895"/>
                      <a:gd name="connsiteY22" fmla="*/ 4241859 h 5425335"/>
                      <a:gd name="connsiteX23" fmla="*/ 2283624 w 3987895"/>
                      <a:gd name="connsiteY23" fmla="*/ 3717985 h 5425335"/>
                      <a:gd name="connsiteX24" fmla="*/ 1850236 w 3987895"/>
                      <a:gd name="connsiteY24" fmla="*/ 3132198 h 5425335"/>
                      <a:gd name="connsiteX25" fmla="*/ 1814517 w 3987895"/>
                      <a:gd name="connsiteY25" fmla="*/ 2917885 h 5425335"/>
                      <a:gd name="connsiteX26" fmla="*/ 1621636 w 3987895"/>
                      <a:gd name="connsiteY26" fmla="*/ 2503548 h 5425335"/>
                      <a:gd name="connsiteX27" fmla="*/ 1469241 w 3987895"/>
                      <a:gd name="connsiteY27" fmla="*/ 1943955 h 5425335"/>
                      <a:gd name="connsiteX28" fmla="*/ 1362075 w 3987895"/>
                      <a:gd name="connsiteY28" fmla="*/ 1970143 h 5425335"/>
                      <a:gd name="connsiteX29" fmla="*/ 1373980 w 3987895"/>
                      <a:gd name="connsiteY29" fmla="*/ 2567838 h 5425335"/>
                      <a:gd name="connsiteX30" fmla="*/ 1385888 w 3987895"/>
                      <a:gd name="connsiteY30" fmla="*/ 2929788 h 5425335"/>
                      <a:gd name="connsiteX31" fmla="*/ 1481137 w 3987895"/>
                      <a:gd name="connsiteY31" fmla="*/ 3579870 h 5425335"/>
                      <a:gd name="connsiteX32" fmla="*/ 1576387 w 3987895"/>
                      <a:gd name="connsiteY32" fmla="*/ 4694294 h 5425335"/>
                      <a:gd name="connsiteX33" fmla="*/ 1659732 w 3987895"/>
                      <a:gd name="connsiteY33" fmla="*/ 4887176 h 5425335"/>
                      <a:gd name="connsiteX34" fmla="*/ 2035969 w 3987895"/>
                      <a:gd name="connsiteY34" fmla="*/ 5130064 h 5425335"/>
                      <a:gd name="connsiteX35" fmla="*/ 1797843 w 3987895"/>
                      <a:gd name="connsiteY35" fmla="*/ 5232456 h 5425335"/>
                      <a:gd name="connsiteX36" fmla="*/ 1743075 w 3987895"/>
                      <a:gd name="connsiteY36" fmla="*/ 5353898 h 5425335"/>
                      <a:gd name="connsiteX37" fmla="*/ 1635918 w 3987895"/>
                      <a:gd name="connsiteY37" fmla="*/ 5425335 h 5425335"/>
                      <a:gd name="connsiteX38" fmla="*/ 1104899 w 3987895"/>
                      <a:gd name="connsiteY38" fmla="*/ 4946707 h 5425335"/>
                      <a:gd name="connsiteX39" fmla="*/ 1081089 w 3987895"/>
                      <a:gd name="connsiteY39" fmla="*/ 4689532 h 5425335"/>
                      <a:gd name="connsiteX40" fmla="*/ 1050128 w 3987895"/>
                      <a:gd name="connsiteY40" fmla="*/ 4091840 h 5425335"/>
                      <a:gd name="connsiteX41" fmla="*/ 973931 w 3987895"/>
                      <a:gd name="connsiteY41" fmla="*/ 3846570 h 5425335"/>
                      <a:gd name="connsiteX42" fmla="*/ 945356 w 3987895"/>
                      <a:gd name="connsiteY42" fmla="*/ 3748938 h 5425335"/>
                      <a:gd name="connsiteX43" fmla="*/ 852487 w 3987895"/>
                      <a:gd name="connsiteY43" fmla="*/ 3370321 h 5425335"/>
                      <a:gd name="connsiteX44" fmla="*/ 795336 w 3987895"/>
                      <a:gd name="connsiteY44" fmla="*/ 2998845 h 5425335"/>
                      <a:gd name="connsiteX45" fmla="*/ 769144 w 3987895"/>
                      <a:gd name="connsiteY45" fmla="*/ 2232083 h 5425335"/>
                      <a:gd name="connsiteX46" fmla="*/ 0 w 3987895"/>
                      <a:gd name="connsiteY46" fmla="*/ 920013 h 5425335"/>
                      <a:gd name="connsiteX47" fmla="*/ 590549 w 3987895"/>
                      <a:gd name="connsiteY47" fmla="*/ 550920 h 5425335"/>
                      <a:gd name="connsiteX48" fmla="*/ 1097757 w 3987895"/>
                      <a:gd name="connsiteY48" fmla="*/ 465195 h 5425335"/>
                      <a:gd name="connsiteX49" fmla="*/ 1219210 w 3987895"/>
                      <a:gd name="connsiteY49" fmla="*/ 405667 h 5425335"/>
                      <a:gd name="connsiteX0" fmla="*/ 1219210 w 3987895"/>
                      <a:gd name="connsiteY0" fmla="*/ 405667 h 5425335"/>
                      <a:gd name="connsiteX1" fmla="*/ 2443172 w 3987895"/>
                      <a:gd name="connsiteY1" fmla="*/ 236598 h 5425335"/>
                      <a:gd name="connsiteX2" fmla="*/ 2519371 w 3987895"/>
                      <a:gd name="connsiteY2" fmla="*/ 448529 h 5425335"/>
                      <a:gd name="connsiteX3" fmla="*/ 2571759 w 3987895"/>
                      <a:gd name="connsiteY3" fmla="*/ 750948 h 5425335"/>
                      <a:gd name="connsiteX4" fmla="*/ 2426503 w 3987895"/>
                      <a:gd name="connsiteY4" fmla="*/ 1296255 h 5425335"/>
                      <a:gd name="connsiteX5" fmla="*/ 2126463 w 3987895"/>
                      <a:gd name="connsiteY5" fmla="*/ 1446273 h 5425335"/>
                      <a:gd name="connsiteX6" fmla="*/ 2171705 w 3987895"/>
                      <a:gd name="connsiteY6" fmla="*/ 2113023 h 5425335"/>
                      <a:gd name="connsiteX7" fmla="*/ 2228855 w 3987895"/>
                      <a:gd name="connsiteY7" fmla="*/ 2415441 h 5425335"/>
                      <a:gd name="connsiteX8" fmla="*/ 2343154 w 3987895"/>
                      <a:gd name="connsiteY8" fmla="*/ 2748817 h 5425335"/>
                      <a:gd name="connsiteX9" fmla="*/ 2659862 w 3987895"/>
                      <a:gd name="connsiteY9" fmla="*/ 3225066 h 5425335"/>
                      <a:gd name="connsiteX10" fmla="*/ 2907512 w 3987895"/>
                      <a:gd name="connsiteY10" fmla="*/ 3791804 h 5425335"/>
                      <a:gd name="connsiteX11" fmla="*/ 3040861 w 3987895"/>
                      <a:gd name="connsiteY11" fmla="*/ 4137084 h 5425335"/>
                      <a:gd name="connsiteX12" fmla="*/ 3286128 w 3987895"/>
                      <a:gd name="connsiteY12" fmla="*/ 4313296 h 5425335"/>
                      <a:gd name="connsiteX13" fmla="*/ 3712371 w 3987895"/>
                      <a:gd name="connsiteY13" fmla="*/ 4587141 h 5425335"/>
                      <a:gd name="connsiteX14" fmla="*/ 3936209 w 3987895"/>
                      <a:gd name="connsiteY14" fmla="*/ 4806214 h 5425335"/>
                      <a:gd name="connsiteX15" fmla="*/ 3829052 w 3987895"/>
                      <a:gd name="connsiteY15" fmla="*/ 4889559 h 5425335"/>
                      <a:gd name="connsiteX16" fmla="*/ 3526632 w 3987895"/>
                      <a:gd name="connsiteY16" fmla="*/ 4844314 h 5425335"/>
                      <a:gd name="connsiteX17" fmla="*/ 3295652 w 3987895"/>
                      <a:gd name="connsiteY17" fmla="*/ 4596662 h 5425335"/>
                      <a:gd name="connsiteX18" fmla="*/ 3059911 w 3987895"/>
                      <a:gd name="connsiteY18" fmla="*/ 4587140 h 5425335"/>
                      <a:gd name="connsiteX19" fmla="*/ 2950371 w 3987895"/>
                      <a:gd name="connsiteY19" fmla="*/ 4710964 h 5425335"/>
                      <a:gd name="connsiteX20" fmla="*/ 2812257 w 3987895"/>
                      <a:gd name="connsiteY20" fmla="*/ 4651433 h 5425335"/>
                      <a:gd name="connsiteX21" fmla="*/ 2902748 w 3987895"/>
                      <a:gd name="connsiteY21" fmla="*/ 4406166 h 5425335"/>
                      <a:gd name="connsiteX22" fmla="*/ 2786068 w 3987895"/>
                      <a:gd name="connsiteY22" fmla="*/ 4241859 h 5425335"/>
                      <a:gd name="connsiteX23" fmla="*/ 2283624 w 3987895"/>
                      <a:gd name="connsiteY23" fmla="*/ 3717985 h 5425335"/>
                      <a:gd name="connsiteX24" fmla="*/ 1850236 w 3987895"/>
                      <a:gd name="connsiteY24" fmla="*/ 3132198 h 5425335"/>
                      <a:gd name="connsiteX25" fmla="*/ 1814517 w 3987895"/>
                      <a:gd name="connsiteY25" fmla="*/ 2917885 h 5425335"/>
                      <a:gd name="connsiteX26" fmla="*/ 1621636 w 3987895"/>
                      <a:gd name="connsiteY26" fmla="*/ 2503548 h 5425335"/>
                      <a:gd name="connsiteX27" fmla="*/ 1469241 w 3987895"/>
                      <a:gd name="connsiteY27" fmla="*/ 1943955 h 5425335"/>
                      <a:gd name="connsiteX28" fmla="*/ 1362075 w 3987895"/>
                      <a:gd name="connsiteY28" fmla="*/ 1970143 h 5425335"/>
                      <a:gd name="connsiteX29" fmla="*/ 1373980 w 3987895"/>
                      <a:gd name="connsiteY29" fmla="*/ 2567838 h 5425335"/>
                      <a:gd name="connsiteX30" fmla="*/ 1385888 w 3987895"/>
                      <a:gd name="connsiteY30" fmla="*/ 2929788 h 5425335"/>
                      <a:gd name="connsiteX31" fmla="*/ 1481137 w 3987895"/>
                      <a:gd name="connsiteY31" fmla="*/ 3579870 h 5425335"/>
                      <a:gd name="connsiteX32" fmla="*/ 1576387 w 3987895"/>
                      <a:gd name="connsiteY32" fmla="*/ 4694294 h 5425335"/>
                      <a:gd name="connsiteX33" fmla="*/ 1659732 w 3987895"/>
                      <a:gd name="connsiteY33" fmla="*/ 4887176 h 5425335"/>
                      <a:gd name="connsiteX34" fmla="*/ 2035969 w 3987895"/>
                      <a:gd name="connsiteY34" fmla="*/ 5130064 h 5425335"/>
                      <a:gd name="connsiteX35" fmla="*/ 1797843 w 3987895"/>
                      <a:gd name="connsiteY35" fmla="*/ 5232456 h 5425335"/>
                      <a:gd name="connsiteX36" fmla="*/ 1743075 w 3987895"/>
                      <a:gd name="connsiteY36" fmla="*/ 5353898 h 5425335"/>
                      <a:gd name="connsiteX37" fmla="*/ 1635918 w 3987895"/>
                      <a:gd name="connsiteY37" fmla="*/ 5425335 h 5425335"/>
                      <a:gd name="connsiteX38" fmla="*/ 1104899 w 3987895"/>
                      <a:gd name="connsiteY38" fmla="*/ 4946707 h 5425335"/>
                      <a:gd name="connsiteX39" fmla="*/ 1081089 w 3987895"/>
                      <a:gd name="connsiteY39" fmla="*/ 4689532 h 5425335"/>
                      <a:gd name="connsiteX40" fmla="*/ 1050128 w 3987895"/>
                      <a:gd name="connsiteY40" fmla="*/ 4091840 h 5425335"/>
                      <a:gd name="connsiteX41" fmla="*/ 973931 w 3987895"/>
                      <a:gd name="connsiteY41" fmla="*/ 3846570 h 5425335"/>
                      <a:gd name="connsiteX42" fmla="*/ 945356 w 3987895"/>
                      <a:gd name="connsiteY42" fmla="*/ 3748938 h 5425335"/>
                      <a:gd name="connsiteX43" fmla="*/ 852487 w 3987895"/>
                      <a:gd name="connsiteY43" fmla="*/ 3370321 h 5425335"/>
                      <a:gd name="connsiteX44" fmla="*/ 795336 w 3987895"/>
                      <a:gd name="connsiteY44" fmla="*/ 2998845 h 5425335"/>
                      <a:gd name="connsiteX45" fmla="*/ 769144 w 3987895"/>
                      <a:gd name="connsiteY45" fmla="*/ 2232083 h 5425335"/>
                      <a:gd name="connsiteX46" fmla="*/ 0 w 3987895"/>
                      <a:gd name="connsiteY46" fmla="*/ 920013 h 5425335"/>
                      <a:gd name="connsiteX47" fmla="*/ 590549 w 3987895"/>
                      <a:gd name="connsiteY47" fmla="*/ 550920 h 5425335"/>
                      <a:gd name="connsiteX48" fmla="*/ 1097757 w 3987895"/>
                      <a:gd name="connsiteY48" fmla="*/ 465195 h 5425335"/>
                      <a:gd name="connsiteX49" fmla="*/ 1219210 w 3987895"/>
                      <a:gd name="connsiteY49" fmla="*/ 405667 h 5425335"/>
                      <a:gd name="connsiteX0" fmla="*/ 1219210 w 3987895"/>
                      <a:gd name="connsiteY0" fmla="*/ 405667 h 5425335"/>
                      <a:gd name="connsiteX1" fmla="*/ 2443172 w 3987895"/>
                      <a:gd name="connsiteY1" fmla="*/ 236598 h 5425335"/>
                      <a:gd name="connsiteX2" fmla="*/ 2519371 w 3987895"/>
                      <a:gd name="connsiteY2" fmla="*/ 448529 h 5425335"/>
                      <a:gd name="connsiteX3" fmla="*/ 2571759 w 3987895"/>
                      <a:gd name="connsiteY3" fmla="*/ 750948 h 5425335"/>
                      <a:gd name="connsiteX4" fmla="*/ 2426503 w 3987895"/>
                      <a:gd name="connsiteY4" fmla="*/ 1296255 h 5425335"/>
                      <a:gd name="connsiteX5" fmla="*/ 2126463 w 3987895"/>
                      <a:gd name="connsiteY5" fmla="*/ 1446273 h 5425335"/>
                      <a:gd name="connsiteX6" fmla="*/ 2171705 w 3987895"/>
                      <a:gd name="connsiteY6" fmla="*/ 2113023 h 5425335"/>
                      <a:gd name="connsiteX7" fmla="*/ 2228855 w 3987895"/>
                      <a:gd name="connsiteY7" fmla="*/ 2415441 h 5425335"/>
                      <a:gd name="connsiteX8" fmla="*/ 2343154 w 3987895"/>
                      <a:gd name="connsiteY8" fmla="*/ 2748817 h 5425335"/>
                      <a:gd name="connsiteX9" fmla="*/ 2659862 w 3987895"/>
                      <a:gd name="connsiteY9" fmla="*/ 3225066 h 5425335"/>
                      <a:gd name="connsiteX10" fmla="*/ 2907512 w 3987895"/>
                      <a:gd name="connsiteY10" fmla="*/ 3791804 h 5425335"/>
                      <a:gd name="connsiteX11" fmla="*/ 3040861 w 3987895"/>
                      <a:gd name="connsiteY11" fmla="*/ 4137084 h 5425335"/>
                      <a:gd name="connsiteX12" fmla="*/ 3286128 w 3987895"/>
                      <a:gd name="connsiteY12" fmla="*/ 4313296 h 5425335"/>
                      <a:gd name="connsiteX13" fmla="*/ 3712371 w 3987895"/>
                      <a:gd name="connsiteY13" fmla="*/ 4587141 h 5425335"/>
                      <a:gd name="connsiteX14" fmla="*/ 3936209 w 3987895"/>
                      <a:gd name="connsiteY14" fmla="*/ 4806214 h 5425335"/>
                      <a:gd name="connsiteX15" fmla="*/ 3829052 w 3987895"/>
                      <a:gd name="connsiteY15" fmla="*/ 4889559 h 5425335"/>
                      <a:gd name="connsiteX16" fmla="*/ 3526632 w 3987895"/>
                      <a:gd name="connsiteY16" fmla="*/ 4844314 h 5425335"/>
                      <a:gd name="connsiteX17" fmla="*/ 3295652 w 3987895"/>
                      <a:gd name="connsiteY17" fmla="*/ 4596662 h 5425335"/>
                      <a:gd name="connsiteX18" fmla="*/ 3059911 w 3987895"/>
                      <a:gd name="connsiteY18" fmla="*/ 4587140 h 5425335"/>
                      <a:gd name="connsiteX19" fmla="*/ 2950371 w 3987895"/>
                      <a:gd name="connsiteY19" fmla="*/ 4710964 h 5425335"/>
                      <a:gd name="connsiteX20" fmla="*/ 2812257 w 3987895"/>
                      <a:gd name="connsiteY20" fmla="*/ 4651433 h 5425335"/>
                      <a:gd name="connsiteX21" fmla="*/ 2902748 w 3987895"/>
                      <a:gd name="connsiteY21" fmla="*/ 4406166 h 5425335"/>
                      <a:gd name="connsiteX22" fmla="*/ 2786068 w 3987895"/>
                      <a:gd name="connsiteY22" fmla="*/ 4241859 h 5425335"/>
                      <a:gd name="connsiteX23" fmla="*/ 2283624 w 3987895"/>
                      <a:gd name="connsiteY23" fmla="*/ 3717985 h 5425335"/>
                      <a:gd name="connsiteX24" fmla="*/ 1850236 w 3987895"/>
                      <a:gd name="connsiteY24" fmla="*/ 3132198 h 5425335"/>
                      <a:gd name="connsiteX25" fmla="*/ 1814517 w 3987895"/>
                      <a:gd name="connsiteY25" fmla="*/ 2917885 h 5425335"/>
                      <a:gd name="connsiteX26" fmla="*/ 1621636 w 3987895"/>
                      <a:gd name="connsiteY26" fmla="*/ 2503548 h 5425335"/>
                      <a:gd name="connsiteX27" fmla="*/ 1469241 w 3987895"/>
                      <a:gd name="connsiteY27" fmla="*/ 1943955 h 5425335"/>
                      <a:gd name="connsiteX28" fmla="*/ 1362075 w 3987895"/>
                      <a:gd name="connsiteY28" fmla="*/ 1970143 h 5425335"/>
                      <a:gd name="connsiteX29" fmla="*/ 1373980 w 3987895"/>
                      <a:gd name="connsiteY29" fmla="*/ 2567838 h 5425335"/>
                      <a:gd name="connsiteX30" fmla="*/ 1385888 w 3987895"/>
                      <a:gd name="connsiteY30" fmla="*/ 2929788 h 5425335"/>
                      <a:gd name="connsiteX31" fmla="*/ 1481137 w 3987895"/>
                      <a:gd name="connsiteY31" fmla="*/ 3579870 h 5425335"/>
                      <a:gd name="connsiteX32" fmla="*/ 1576387 w 3987895"/>
                      <a:gd name="connsiteY32" fmla="*/ 4694294 h 5425335"/>
                      <a:gd name="connsiteX33" fmla="*/ 1659732 w 3987895"/>
                      <a:gd name="connsiteY33" fmla="*/ 4887176 h 5425335"/>
                      <a:gd name="connsiteX34" fmla="*/ 2035969 w 3987895"/>
                      <a:gd name="connsiteY34" fmla="*/ 5130064 h 5425335"/>
                      <a:gd name="connsiteX35" fmla="*/ 1797843 w 3987895"/>
                      <a:gd name="connsiteY35" fmla="*/ 5232456 h 5425335"/>
                      <a:gd name="connsiteX36" fmla="*/ 1747837 w 3987895"/>
                      <a:gd name="connsiteY36" fmla="*/ 5353898 h 5425335"/>
                      <a:gd name="connsiteX37" fmla="*/ 1635918 w 3987895"/>
                      <a:gd name="connsiteY37" fmla="*/ 5425335 h 5425335"/>
                      <a:gd name="connsiteX38" fmla="*/ 1104899 w 3987895"/>
                      <a:gd name="connsiteY38" fmla="*/ 4946707 h 5425335"/>
                      <a:gd name="connsiteX39" fmla="*/ 1081089 w 3987895"/>
                      <a:gd name="connsiteY39" fmla="*/ 4689532 h 5425335"/>
                      <a:gd name="connsiteX40" fmla="*/ 1050128 w 3987895"/>
                      <a:gd name="connsiteY40" fmla="*/ 4091840 h 5425335"/>
                      <a:gd name="connsiteX41" fmla="*/ 973931 w 3987895"/>
                      <a:gd name="connsiteY41" fmla="*/ 3846570 h 5425335"/>
                      <a:gd name="connsiteX42" fmla="*/ 945356 w 3987895"/>
                      <a:gd name="connsiteY42" fmla="*/ 3748938 h 5425335"/>
                      <a:gd name="connsiteX43" fmla="*/ 852487 w 3987895"/>
                      <a:gd name="connsiteY43" fmla="*/ 3370321 h 5425335"/>
                      <a:gd name="connsiteX44" fmla="*/ 795336 w 3987895"/>
                      <a:gd name="connsiteY44" fmla="*/ 2998845 h 5425335"/>
                      <a:gd name="connsiteX45" fmla="*/ 769144 w 3987895"/>
                      <a:gd name="connsiteY45" fmla="*/ 2232083 h 5425335"/>
                      <a:gd name="connsiteX46" fmla="*/ 0 w 3987895"/>
                      <a:gd name="connsiteY46" fmla="*/ 920013 h 5425335"/>
                      <a:gd name="connsiteX47" fmla="*/ 590549 w 3987895"/>
                      <a:gd name="connsiteY47" fmla="*/ 550920 h 5425335"/>
                      <a:gd name="connsiteX48" fmla="*/ 1097757 w 3987895"/>
                      <a:gd name="connsiteY48" fmla="*/ 465195 h 5425335"/>
                      <a:gd name="connsiteX49" fmla="*/ 1219210 w 3987895"/>
                      <a:gd name="connsiteY49" fmla="*/ 405667 h 5425335"/>
                      <a:gd name="connsiteX0" fmla="*/ 1219210 w 3987895"/>
                      <a:gd name="connsiteY0" fmla="*/ 405667 h 5468197"/>
                      <a:gd name="connsiteX1" fmla="*/ 2443172 w 3987895"/>
                      <a:gd name="connsiteY1" fmla="*/ 236598 h 5468197"/>
                      <a:gd name="connsiteX2" fmla="*/ 2519371 w 3987895"/>
                      <a:gd name="connsiteY2" fmla="*/ 448529 h 5468197"/>
                      <a:gd name="connsiteX3" fmla="*/ 2571759 w 3987895"/>
                      <a:gd name="connsiteY3" fmla="*/ 750948 h 5468197"/>
                      <a:gd name="connsiteX4" fmla="*/ 2426503 w 3987895"/>
                      <a:gd name="connsiteY4" fmla="*/ 1296255 h 5468197"/>
                      <a:gd name="connsiteX5" fmla="*/ 2126463 w 3987895"/>
                      <a:gd name="connsiteY5" fmla="*/ 1446273 h 5468197"/>
                      <a:gd name="connsiteX6" fmla="*/ 2171705 w 3987895"/>
                      <a:gd name="connsiteY6" fmla="*/ 2113023 h 5468197"/>
                      <a:gd name="connsiteX7" fmla="*/ 2228855 w 3987895"/>
                      <a:gd name="connsiteY7" fmla="*/ 2415441 h 5468197"/>
                      <a:gd name="connsiteX8" fmla="*/ 2343154 w 3987895"/>
                      <a:gd name="connsiteY8" fmla="*/ 2748817 h 5468197"/>
                      <a:gd name="connsiteX9" fmla="*/ 2659862 w 3987895"/>
                      <a:gd name="connsiteY9" fmla="*/ 3225066 h 5468197"/>
                      <a:gd name="connsiteX10" fmla="*/ 2907512 w 3987895"/>
                      <a:gd name="connsiteY10" fmla="*/ 3791804 h 5468197"/>
                      <a:gd name="connsiteX11" fmla="*/ 3040861 w 3987895"/>
                      <a:gd name="connsiteY11" fmla="*/ 4137084 h 5468197"/>
                      <a:gd name="connsiteX12" fmla="*/ 3286128 w 3987895"/>
                      <a:gd name="connsiteY12" fmla="*/ 4313296 h 5468197"/>
                      <a:gd name="connsiteX13" fmla="*/ 3712371 w 3987895"/>
                      <a:gd name="connsiteY13" fmla="*/ 4587141 h 5468197"/>
                      <a:gd name="connsiteX14" fmla="*/ 3936209 w 3987895"/>
                      <a:gd name="connsiteY14" fmla="*/ 4806214 h 5468197"/>
                      <a:gd name="connsiteX15" fmla="*/ 3829052 w 3987895"/>
                      <a:gd name="connsiteY15" fmla="*/ 4889559 h 5468197"/>
                      <a:gd name="connsiteX16" fmla="*/ 3526632 w 3987895"/>
                      <a:gd name="connsiteY16" fmla="*/ 4844314 h 5468197"/>
                      <a:gd name="connsiteX17" fmla="*/ 3295652 w 3987895"/>
                      <a:gd name="connsiteY17" fmla="*/ 4596662 h 5468197"/>
                      <a:gd name="connsiteX18" fmla="*/ 3059911 w 3987895"/>
                      <a:gd name="connsiteY18" fmla="*/ 4587140 h 5468197"/>
                      <a:gd name="connsiteX19" fmla="*/ 2950371 w 3987895"/>
                      <a:gd name="connsiteY19" fmla="*/ 4710964 h 5468197"/>
                      <a:gd name="connsiteX20" fmla="*/ 2812257 w 3987895"/>
                      <a:gd name="connsiteY20" fmla="*/ 4651433 h 5468197"/>
                      <a:gd name="connsiteX21" fmla="*/ 2902748 w 3987895"/>
                      <a:gd name="connsiteY21" fmla="*/ 4406166 h 5468197"/>
                      <a:gd name="connsiteX22" fmla="*/ 2786068 w 3987895"/>
                      <a:gd name="connsiteY22" fmla="*/ 4241859 h 5468197"/>
                      <a:gd name="connsiteX23" fmla="*/ 2283624 w 3987895"/>
                      <a:gd name="connsiteY23" fmla="*/ 3717985 h 5468197"/>
                      <a:gd name="connsiteX24" fmla="*/ 1850236 w 3987895"/>
                      <a:gd name="connsiteY24" fmla="*/ 3132198 h 5468197"/>
                      <a:gd name="connsiteX25" fmla="*/ 1814517 w 3987895"/>
                      <a:gd name="connsiteY25" fmla="*/ 2917885 h 5468197"/>
                      <a:gd name="connsiteX26" fmla="*/ 1621636 w 3987895"/>
                      <a:gd name="connsiteY26" fmla="*/ 2503548 h 5468197"/>
                      <a:gd name="connsiteX27" fmla="*/ 1469241 w 3987895"/>
                      <a:gd name="connsiteY27" fmla="*/ 1943955 h 5468197"/>
                      <a:gd name="connsiteX28" fmla="*/ 1362075 w 3987895"/>
                      <a:gd name="connsiteY28" fmla="*/ 1970143 h 5468197"/>
                      <a:gd name="connsiteX29" fmla="*/ 1373980 w 3987895"/>
                      <a:gd name="connsiteY29" fmla="*/ 2567838 h 5468197"/>
                      <a:gd name="connsiteX30" fmla="*/ 1385888 w 3987895"/>
                      <a:gd name="connsiteY30" fmla="*/ 2929788 h 5468197"/>
                      <a:gd name="connsiteX31" fmla="*/ 1481137 w 3987895"/>
                      <a:gd name="connsiteY31" fmla="*/ 3579870 h 5468197"/>
                      <a:gd name="connsiteX32" fmla="*/ 1576387 w 3987895"/>
                      <a:gd name="connsiteY32" fmla="*/ 4694294 h 5468197"/>
                      <a:gd name="connsiteX33" fmla="*/ 1659732 w 3987895"/>
                      <a:gd name="connsiteY33" fmla="*/ 4887176 h 5468197"/>
                      <a:gd name="connsiteX34" fmla="*/ 2035969 w 3987895"/>
                      <a:gd name="connsiteY34" fmla="*/ 5130064 h 5468197"/>
                      <a:gd name="connsiteX35" fmla="*/ 1797843 w 3987895"/>
                      <a:gd name="connsiteY35" fmla="*/ 5232456 h 5468197"/>
                      <a:gd name="connsiteX36" fmla="*/ 1747837 w 3987895"/>
                      <a:gd name="connsiteY36" fmla="*/ 5353898 h 5468197"/>
                      <a:gd name="connsiteX37" fmla="*/ 1571624 w 3987895"/>
                      <a:gd name="connsiteY37" fmla="*/ 5468197 h 5468197"/>
                      <a:gd name="connsiteX38" fmla="*/ 1104899 w 3987895"/>
                      <a:gd name="connsiteY38" fmla="*/ 4946707 h 5468197"/>
                      <a:gd name="connsiteX39" fmla="*/ 1081089 w 3987895"/>
                      <a:gd name="connsiteY39" fmla="*/ 4689532 h 5468197"/>
                      <a:gd name="connsiteX40" fmla="*/ 1050128 w 3987895"/>
                      <a:gd name="connsiteY40" fmla="*/ 4091840 h 5468197"/>
                      <a:gd name="connsiteX41" fmla="*/ 973931 w 3987895"/>
                      <a:gd name="connsiteY41" fmla="*/ 3846570 h 5468197"/>
                      <a:gd name="connsiteX42" fmla="*/ 945356 w 3987895"/>
                      <a:gd name="connsiteY42" fmla="*/ 3748938 h 5468197"/>
                      <a:gd name="connsiteX43" fmla="*/ 852487 w 3987895"/>
                      <a:gd name="connsiteY43" fmla="*/ 3370321 h 5468197"/>
                      <a:gd name="connsiteX44" fmla="*/ 795336 w 3987895"/>
                      <a:gd name="connsiteY44" fmla="*/ 2998845 h 5468197"/>
                      <a:gd name="connsiteX45" fmla="*/ 769144 w 3987895"/>
                      <a:gd name="connsiteY45" fmla="*/ 2232083 h 5468197"/>
                      <a:gd name="connsiteX46" fmla="*/ 0 w 3987895"/>
                      <a:gd name="connsiteY46" fmla="*/ 920013 h 5468197"/>
                      <a:gd name="connsiteX47" fmla="*/ 590549 w 3987895"/>
                      <a:gd name="connsiteY47" fmla="*/ 550920 h 5468197"/>
                      <a:gd name="connsiteX48" fmla="*/ 1097757 w 3987895"/>
                      <a:gd name="connsiteY48" fmla="*/ 465195 h 5468197"/>
                      <a:gd name="connsiteX49" fmla="*/ 1219210 w 3987895"/>
                      <a:gd name="connsiteY49" fmla="*/ 405667 h 5468197"/>
                      <a:gd name="connsiteX0" fmla="*/ 1219210 w 3987895"/>
                      <a:gd name="connsiteY0" fmla="*/ 405667 h 5415810"/>
                      <a:gd name="connsiteX1" fmla="*/ 2443172 w 3987895"/>
                      <a:gd name="connsiteY1" fmla="*/ 236598 h 5415810"/>
                      <a:gd name="connsiteX2" fmla="*/ 2519371 w 3987895"/>
                      <a:gd name="connsiteY2" fmla="*/ 448529 h 5415810"/>
                      <a:gd name="connsiteX3" fmla="*/ 2571759 w 3987895"/>
                      <a:gd name="connsiteY3" fmla="*/ 750948 h 5415810"/>
                      <a:gd name="connsiteX4" fmla="*/ 2426503 w 3987895"/>
                      <a:gd name="connsiteY4" fmla="*/ 1296255 h 5415810"/>
                      <a:gd name="connsiteX5" fmla="*/ 2126463 w 3987895"/>
                      <a:gd name="connsiteY5" fmla="*/ 1446273 h 5415810"/>
                      <a:gd name="connsiteX6" fmla="*/ 2171705 w 3987895"/>
                      <a:gd name="connsiteY6" fmla="*/ 2113023 h 5415810"/>
                      <a:gd name="connsiteX7" fmla="*/ 2228855 w 3987895"/>
                      <a:gd name="connsiteY7" fmla="*/ 2415441 h 5415810"/>
                      <a:gd name="connsiteX8" fmla="*/ 2343154 w 3987895"/>
                      <a:gd name="connsiteY8" fmla="*/ 2748817 h 5415810"/>
                      <a:gd name="connsiteX9" fmla="*/ 2659862 w 3987895"/>
                      <a:gd name="connsiteY9" fmla="*/ 3225066 h 5415810"/>
                      <a:gd name="connsiteX10" fmla="*/ 2907512 w 3987895"/>
                      <a:gd name="connsiteY10" fmla="*/ 3791804 h 5415810"/>
                      <a:gd name="connsiteX11" fmla="*/ 3040861 w 3987895"/>
                      <a:gd name="connsiteY11" fmla="*/ 4137084 h 5415810"/>
                      <a:gd name="connsiteX12" fmla="*/ 3286128 w 3987895"/>
                      <a:gd name="connsiteY12" fmla="*/ 4313296 h 5415810"/>
                      <a:gd name="connsiteX13" fmla="*/ 3712371 w 3987895"/>
                      <a:gd name="connsiteY13" fmla="*/ 4587141 h 5415810"/>
                      <a:gd name="connsiteX14" fmla="*/ 3936209 w 3987895"/>
                      <a:gd name="connsiteY14" fmla="*/ 4806214 h 5415810"/>
                      <a:gd name="connsiteX15" fmla="*/ 3829052 w 3987895"/>
                      <a:gd name="connsiteY15" fmla="*/ 4889559 h 5415810"/>
                      <a:gd name="connsiteX16" fmla="*/ 3526632 w 3987895"/>
                      <a:gd name="connsiteY16" fmla="*/ 4844314 h 5415810"/>
                      <a:gd name="connsiteX17" fmla="*/ 3295652 w 3987895"/>
                      <a:gd name="connsiteY17" fmla="*/ 4596662 h 5415810"/>
                      <a:gd name="connsiteX18" fmla="*/ 3059911 w 3987895"/>
                      <a:gd name="connsiteY18" fmla="*/ 4587140 h 5415810"/>
                      <a:gd name="connsiteX19" fmla="*/ 2950371 w 3987895"/>
                      <a:gd name="connsiteY19" fmla="*/ 4710964 h 5415810"/>
                      <a:gd name="connsiteX20" fmla="*/ 2812257 w 3987895"/>
                      <a:gd name="connsiteY20" fmla="*/ 4651433 h 5415810"/>
                      <a:gd name="connsiteX21" fmla="*/ 2902748 w 3987895"/>
                      <a:gd name="connsiteY21" fmla="*/ 4406166 h 5415810"/>
                      <a:gd name="connsiteX22" fmla="*/ 2786068 w 3987895"/>
                      <a:gd name="connsiteY22" fmla="*/ 4241859 h 5415810"/>
                      <a:gd name="connsiteX23" fmla="*/ 2283624 w 3987895"/>
                      <a:gd name="connsiteY23" fmla="*/ 3717985 h 5415810"/>
                      <a:gd name="connsiteX24" fmla="*/ 1850236 w 3987895"/>
                      <a:gd name="connsiteY24" fmla="*/ 3132198 h 5415810"/>
                      <a:gd name="connsiteX25" fmla="*/ 1814517 w 3987895"/>
                      <a:gd name="connsiteY25" fmla="*/ 2917885 h 5415810"/>
                      <a:gd name="connsiteX26" fmla="*/ 1621636 w 3987895"/>
                      <a:gd name="connsiteY26" fmla="*/ 2503548 h 5415810"/>
                      <a:gd name="connsiteX27" fmla="*/ 1469241 w 3987895"/>
                      <a:gd name="connsiteY27" fmla="*/ 1943955 h 5415810"/>
                      <a:gd name="connsiteX28" fmla="*/ 1362075 w 3987895"/>
                      <a:gd name="connsiteY28" fmla="*/ 1970143 h 5415810"/>
                      <a:gd name="connsiteX29" fmla="*/ 1373980 w 3987895"/>
                      <a:gd name="connsiteY29" fmla="*/ 2567838 h 5415810"/>
                      <a:gd name="connsiteX30" fmla="*/ 1385888 w 3987895"/>
                      <a:gd name="connsiteY30" fmla="*/ 2929788 h 5415810"/>
                      <a:gd name="connsiteX31" fmla="*/ 1481137 w 3987895"/>
                      <a:gd name="connsiteY31" fmla="*/ 3579870 h 5415810"/>
                      <a:gd name="connsiteX32" fmla="*/ 1576387 w 3987895"/>
                      <a:gd name="connsiteY32" fmla="*/ 4694294 h 5415810"/>
                      <a:gd name="connsiteX33" fmla="*/ 1659732 w 3987895"/>
                      <a:gd name="connsiteY33" fmla="*/ 4887176 h 5415810"/>
                      <a:gd name="connsiteX34" fmla="*/ 2035969 w 3987895"/>
                      <a:gd name="connsiteY34" fmla="*/ 5130064 h 5415810"/>
                      <a:gd name="connsiteX35" fmla="*/ 1797843 w 3987895"/>
                      <a:gd name="connsiteY35" fmla="*/ 5232456 h 5415810"/>
                      <a:gd name="connsiteX36" fmla="*/ 1747837 w 3987895"/>
                      <a:gd name="connsiteY36" fmla="*/ 5353898 h 5415810"/>
                      <a:gd name="connsiteX37" fmla="*/ 1607343 w 3987895"/>
                      <a:gd name="connsiteY37" fmla="*/ 5415810 h 5415810"/>
                      <a:gd name="connsiteX38" fmla="*/ 1104899 w 3987895"/>
                      <a:gd name="connsiteY38" fmla="*/ 4946707 h 5415810"/>
                      <a:gd name="connsiteX39" fmla="*/ 1081089 w 3987895"/>
                      <a:gd name="connsiteY39" fmla="*/ 4689532 h 5415810"/>
                      <a:gd name="connsiteX40" fmla="*/ 1050128 w 3987895"/>
                      <a:gd name="connsiteY40" fmla="*/ 4091840 h 5415810"/>
                      <a:gd name="connsiteX41" fmla="*/ 973931 w 3987895"/>
                      <a:gd name="connsiteY41" fmla="*/ 3846570 h 5415810"/>
                      <a:gd name="connsiteX42" fmla="*/ 945356 w 3987895"/>
                      <a:gd name="connsiteY42" fmla="*/ 3748938 h 5415810"/>
                      <a:gd name="connsiteX43" fmla="*/ 852487 w 3987895"/>
                      <a:gd name="connsiteY43" fmla="*/ 3370321 h 5415810"/>
                      <a:gd name="connsiteX44" fmla="*/ 795336 w 3987895"/>
                      <a:gd name="connsiteY44" fmla="*/ 2998845 h 5415810"/>
                      <a:gd name="connsiteX45" fmla="*/ 769144 w 3987895"/>
                      <a:gd name="connsiteY45" fmla="*/ 2232083 h 5415810"/>
                      <a:gd name="connsiteX46" fmla="*/ 0 w 3987895"/>
                      <a:gd name="connsiteY46" fmla="*/ 920013 h 5415810"/>
                      <a:gd name="connsiteX47" fmla="*/ 590549 w 3987895"/>
                      <a:gd name="connsiteY47" fmla="*/ 550920 h 5415810"/>
                      <a:gd name="connsiteX48" fmla="*/ 1097757 w 3987895"/>
                      <a:gd name="connsiteY48" fmla="*/ 465195 h 5415810"/>
                      <a:gd name="connsiteX49" fmla="*/ 1219210 w 3987895"/>
                      <a:gd name="connsiteY49" fmla="*/ 405667 h 5415810"/>
                      <a:gd name="connsiteX0" fmla="*/ 1219210 w 3987895"/>
                      <a:gd name="connsiteY0" fmla="*/ 405667 h 5439622"/>
                      <a:gd name="connsiteX1" fmla="*/ 2443172 w 3987895"/>
                      <a:gd name="connsiteY1" fmla="*/ 236598 h 5439622"/>
                      <a:gd name="connsiteX2" fmla="*/ 2519371 w 3987895"/>
                      <a:gd name="connsiteY2" fmla="*/ 448529 h 5439622"/>
                      <a:gd name="connsiteX3" fmla="*/ 2571759 w 3987895"/>
                      <a:gd name="connsiteY3" fmla="*/ 750948 h 5439622"/>
                      <a:gd name="connsiteX4" fmla="*/ 2426503 w 3987895"/>
                      <a:gd name="connsiteY4" fmla="*/ 1296255 h 5439622"/>
                      <a:gd name="connsiteX5" fmla="*/ 2126463 w 3987895"/>
                      <a:gd name="connsiteY5" fmla="*/ 1446273 h 5439622"/>
                      <a:gd name="connsiteX6" fmla="*/ 2171705 w 3987895"/>
                      <a:gd name="connsiteY6" fmla="*/ 2113023 h 5439622"/>
                      <a:gd name="connsiteX7" fmla="*/ 2228855 w 3987895"/>
                      <a:gd name="connsiteY7" fmla="*/ 2415441 h 5439622"/>
                      <a:gd name="connsiteX8" fmla="*/ 2343154 w 3987895"/>
                      <a:gd name="connsiteY8" fmla="*/ 2748817 h 5439622"/>
                      <a:gd name="connsiteX9" fmla="*/ 2659862 w 3987895"/>
                      <a:gd name="connsiteY9" fmla="*/ 3225066 h 5439622"/>
                      <a:gd name="connsiteX10" fmla="*/ 2907512 w 3987895"/>
                      <a:gd name="connsiteY10" fmla="*/ 3791804 h 5439622"/>
                      <a:gd name="connsiteX11" fmla="*/ 3040861 w 3987895"/>
                      <a:gd name="connsiteY11" fmla="*/ 4137084 h 5439622"/>
                      <a:gd name="connsiteX12" fmla="*/ 3286128 w 3987895"/>
                      <a:gd name="connsiteY12" fmla="*/ 4313296 h 5439622"/>
                      <a:gd name="connsiteX13" fmla="*/ 3712371 w 3987895"/>
                      <a:gd name="connsiteY13" fmla="*/ 4587141 h 5439622"/>
                      <a:gd name="connsiteX14" fmla="*/ 3936209 w 3987895"/>
                      <a:gd name="connsiteY14" fmla="*/ 4806214 h 5439622"/>
                      <a:gd name="connsiteX15" fmla="*/ 3829052 w 3987895"/>
                      <a:gd name="connsiteY15" fmla="*/ 4889559 h 5439622"/>
                      <a:gd name="connsiteX16" fmla="*/ 3526632 w 3987895"/>
                      <a:gd name="connsiteY16" fmla="*/ 4844314 h 5439622"/>
                      <a:gd name="connsiteX17" fmla="*/ 3295652 w 3987895"/>
                      <a:gd name="connsiteY17" fmla="*/ 4596662 h 5439622"/>
                      <a:gd name="connsiteX18" fmla="*/ 3059911 w 3987895"/>
                      <a:gd name="connsiteY18" fmla="*/ 4587140 h 5439622"/>
                      <a:gd name="connsiteX19" fmla="*/ 2950371 w 3987895"/>
                      <a:gd name="connsiteY19" fmla="*/ 4710964 h 5439622"/>
                      <a:gd name="connsiteX20" fmla="*/ 2812257 w 3987895"/>
                      <a:gd name="connsiteY20" fmla="*/ 4651433 h 5439622"/>
                      <a:gd name="connsiteX21" fmla="*/ 2902748 w 3987895"/>
                      <a:gd name="connsiteY21" fmla="*/ 4406166 h 5439622"/>
                      <a:gd name="connsiteX22" fmla="*/ 2786068 w 3987895"/>
                      <a:gd name="connsiteY22" fmla="*/ 4241859 h 5439622"/>
                      <a:gd name="connsiteX23" fmla="*/ 2283624 w 3987895"/>
                      <a:gd name="connsiteY23" fmla="*/ 3717985 h 5439622"/>
                      <a:gd name="connsiteX24" fmla="*/ 1850236 w 3987895"/>
                      <a:gd name="connsiteY24" fmla="*/ 3132198 h 5439622"/>
                      <a:gd name="connsiteX25" fmla="*/ 1814517 w 3987895"/>
                      <a:gd name="connsiteY25" fmla="*/ 2917885 h 5439622"/>
                      <a:gd name="connsiteX26" fmla="*/ 1621636 w 3987895"/>
                      <a:gd name="connsiteY26" fmla="*/ 2503548 h 5439622"/>
                      <a:gd name="connsiteX27" fmla="*/ 1469241 w 3987895"/>
                      <a:gd name="connsiteY27" fmla="*/ 1943955 h 5439622"/>
                      <a:gd name="connsiteX28" fmla="*/ 1362075 w 3987895"/>
                      <a:gd name="connsiteY28" fmla="*/ 1970143 h 5439622"/>
                      <a:gd name="connsiteX29" fmla="*/ 1373980 w 3987895"/>
                      <a:gd name="connsiteY29" fmla="*/ 2567838 h 5439622"/>
                      <a:gd name="connsiteX30" fmla="*/ 1385888 w 3987895"/>
                      <a:gd name="connsiteY30" fmla="*/ 2929788 h 5439622"/>
                      <a:gd name="connsiteX31" fmla="*/ 1481137 w 3987895"/>
                      <a:gd name="connsiteY31" fmla="*/ 3579870 h 5439622"/>
                      <a:gd name="connsiteX32" fmla="*/ 1576387 w 3987895"/>
                      <a:gd name="connsiteY32" fmla="*/ 4694294 h 5439622"/>
                      <a:gd name="connsiteX33" fmla="*/ 1659732 w 3987895"/>
                      <a:gd name="connsiteY33" fmla="*/ 4887176 h 5439622"/>
                      <a:gd name="connsiteX34" fmla="*/ 2035969 w 3987895"/>
                      <a:gd name="connsiteY34" fmla="*/ 5130064 h 5439622"/>
                      <a:gd name="connsiteX35" fmla="*/ 1797843 w 3987895"/>
                      <a:gd name="connsiteY35" fmla="*/ 5232456 h 5439622"/>
                      <a:gd name="connsiteX36" fmla="*/ 1747837 w 3987895"/>
                      <a:gd name="connsiteY36" fmla="*/ 5353898 h 5439622"/>
                      <a:gd name="connsiteX37" fmla="*/ 1626393 w 3987895"/>
                      <a:gd name="connsiteY37" fmla="*/ 5439622 h 5439622"/>
                      <a:gd name="connsiteX38" fmla="*/ 1104899 w 3987895"/>
                      <a:gd name="connsiteY38" fmla="*/ 4946707 h 5439622"/>
                      <a:gd name="connsiteX39" fmla="*/ 1081089 w 3987895"/>
                      <a:gd name="connsiteY39" fmla="*/ 4689532 h 5439622"/>
                      <a:gd name="connsiteX40" fmla="*/ 1050128 w 3987895"/>
                      <a:gd name="connsiteY40" fmla="*/ 4091840 h 5439622"/>
                      <a:gd name="connsiteX41" fmla="*/ 973931 w 3987895"/>
                      <a:gd name="connsiteY41" fmla="*/ 3846570 h 5439622"/>
                      <a:gd name="connsiteX42" fmla="*/ 945356 w 3987895"/>
                      <a:gd name="connsiteY42" fmla="*/ 3748938 h 5439622"/>
                      <a:gd name="connsiteX43" fmla="*/ 852487 w 3987895"/>
                      <a:gd name="connsiteY43" fmla="*/ 3370321 h 5439622"/>
                      <a:gd name="connsiteX44" fmla="*/ 795336 w 3987895"/>
                      <a:gd name="connsiteY44" fmla="*/ 2998845 h 5439622"/>
                      <a:gd name="connsiteX45" fmla="*/ 769144 w 3987895"/>
                      <a:gd name="connsiteY45" fmla="*/ 2232083 h 5439622"/>
                      <a:gd name="connsiteX46" fmla="*/ 0 w 3987895"/>
                      <a:gd name="connsiteY46" fmla="*/ 920013 h 5439622"/>
                      <a:gd name="connsiteX47" fmla="*/ 590549 w 3987895"/>
                      <a:gd name="connsiteY47" fmla="*/ 550920 h 5439622"/>
                      <a:gd name="connsiteX48" fmla="*/ 1097757 w 3987895"/>
                      <a:gd name="connsiteY48" fmla="*/ 465195 h 5439622"/>
                      <a:gd name="connsiteX49" fmla="*/ 1219210 w 3987895"/>
                      <a:gd name="connsiteY49" fmla="*/ 405667 h 5439622"/>
                      <a:gd name="connsiteX0" fmla="*/ 1219210 w 3987895"/>
                      <a:gd name="connsiteY0" fmla="*/ 405667 h 5440172"/>
                      <a:gd name="connsiteX1" fmla="*/ 2443172 w 3987895"/>
                      <a:gd name="connsiteY1" fmla="*/ 236598 h 5440172"/>
                      <a:gd name="connsiteX2" fmla="*/ 2519371 w 3987895"/>
                      <a:gd name="connsiteY2" fmla="*/ 448529 h 5440172"/>
                      <a:gd name="connsiteX3" fmla="*/ 2571759 w 3987895"/>
                      <a:gd name="connsiteY3" fmla="*/ 750948 h 5440172"/>
                      <a:gd name="connsiteX4" fmla="*/ 2426503 w 3987895"/>
                      <a:gd name="connsiteY4" fmla="*/ 1296255 h 5440172"/>
                      <a:gd name="connsiteX5" fmla="*/ 2126463 w 3987895"/>
                      <a:gd name="connsiteY5" fmla="*/ 1446273 h 5440172"/>
                      <a:gd name="connsiteX6" fmla="*/ 2171705 w 3987895"/>
                      <a:gd name="connsiteY6" fmla="*/ 2113023 h 5440172"/>
                      <a:gd name="connsiteX7" fmla="*/ 2228855 w 3987895"/>
                      <a:gd name="connsiteY7" fmla="*/ 2415441 h 5440172"/>
                      <a:gd name="connsiteX8" fmla="*/ 2343154 w 3987895"/>
                      <a:gd name="connsiteY8" fmla="*/ 2748817 h 5440172"/>
                      <a:gd name="connsiteX9" fmla="*/ 2659862 w 3987895"/>
                      <a:gd name="connsiteY9" fmla="*/ 3225066 h 5440172"/>
                      <a:gd name="connsiteX10" fmla="*/ 2907512 w 3987895"/>
                      <a:gd name="connsiteY10" fmla="*/ 3791804 h 5440172"/>
                      <a:gd name="connsiteX11" fmla="*/ 3040861 w 3987895"/>
                      <a:gd name="connsiteY11" fmla="*/ 4137084 h 5440172"/>
                      <a:gd name="connsiteX12" fmla="*/ 3286128 w 3987895"/>
                      <a:gd name="connsiteY12" fmla="*/ 4313296 h 5440172"/>
                      <a:gd name="connsiteX13" fmla="*/ 3712371 w 3987895"/>
                      <a:gd name="connsiteY13" fmla="*/ 4587141 h 5440172"/>
                      <a:gd name="connsiteX14" fmla="*/ 3936209 w 3987895"/>
                      <a:gd name="connsiteY14" fmla="*/ 4806214 h 5440172"/>
                      <a:gd name="connsiteX15" fmla="*/ 3829052 w 3987895"/>
                      <a:gd name="connsiteY15" fmla="*/ 4889559 h 5440172"/>
                      <a:gd name="connsiteX16" fmla="*/ 3526632 w 3987895"/>
                      <a:gd name="connsiteY16" fmla="*/ 4844314 h 5440172"/>
                      <a:gd name="connsiteX17" fmla="*/ 3295652 w 3987895"/>
                      <a:gd name="connsiteY17" fmla="*/ 4596662 h 5440172"/>
                      <a:gd name="connsiteX18" fmla="*/ 3059911 w 3987895"/>
                      <a:gd name="connsiteY18" fmla="*/ 4587140 h 5440172"/>
                      <a:gd name="connsiteX19" fmla="*/ 2950371 w 3987895"/>
                      <a:gd name="connsiteY19" fmla="*/ 4710964 h 5440172"/>
                      <a:gd name="connsiteX20" fmla="*/ 2812257 w 3987895"/>
                      <a:gd name="connsiteY20" fmla="*/ 4651433 h 5440172"/>
                      <a:gd name="connsiteX21" fmla="*/ 2902748 w 3987895"/>
                      <a:gd name="connsiteY21" fmla="*/ 4406166 h 5440172"/>
                      <a:gd name="connsiteX22" fmla="*/ 2786068 w 3987895"/>
                      <a:gd name="connsiteY22" fmla="*/ 4241859 h 5440172"/>
                      <a:gd name="connsiteX23" fmla="*/ 2283624 w 3987895"/>
                      <a:gd name="connsiteY23" fmla="*/ 3717985 h 5440172"/>
                      <a:gd name="connsiteX24" fmla="*/ 1850236 w 3987895"/>
                      <a:gd name="connsiteY24" fmla="*/ 3132198 h 5440172"/>
                      <a:gd name="connsiteX25" fmla="*/ 1814517 w 3987895"/>
                      <a:gd name="connsiteY25" fmla="*/ 2917885 h 5440172"/>
                      <a:gd name="connsiteX26" fmla="*/ 1621636 w 3987895"/>
                      <a:gd name="connsiteY26" fmla="*/ 2503548 h 5440172"/>
                      <a:gd name="connsiteX27" fmla="*/ 1469241 w 3987895"/>
                      <a:gd name="connsiteY27" fmla="*/ 1943955 h 5440172"/>
                      <a:gd name="connsiteX28" fmla="*/ 1362075 w 3987895"/>
                      <a:gd name="connsiteY28" fmla="*/ 1970143 h 5440172"/>
                      <a:gd name="connsiteX29" fmla="*/ 1373980 w 3987895"/>
                      <a:gd name="connsiteY29" fmla="*/ 2567838 h 5440172"/>
                      <a:gd name="connsiteX30" fmla="*/ 1385888 w 3987895"/>
                      <a:gd name="connsiteY30" fmla="*/ 2929788 h 5440172"/>
                      <a:gd name="connsiteX31" fmla="*/ 1481137 w 3987895"/>
                      <a:gd name="connsiteY31" fmla="*/ 3579870 h 5440172"/>
                      <a:gd name="connsiteX32" fmla="*/ 1576387 w 3987895"/>
                      <a:gd name="connsiteY32" fmla="*/ 4694294 h 5440172"/>
                      <a:gd name="connsiteX33" fmla="*/ 1659732 w 3987895"/>
                      <a:gd name="connsiteY33" fmla="*/ 4887176 h 5440172"/>
                      <a:gd name="connsiteX34" fmla="*/ 2035969 w 3987895"/>
                      <a:gd name="connsiteY34" fmla="*/ 5130064 h 5440172"/>
                      <a:gd name="connsiteX35" fmla="*/ 1797843 w 3987895"/>
                      <a:gd name="connsiteY35" fmla="*/ 5232456 h 5440172"/>
                      <a:gd name="connsiteX36" fmla="*/ 1747837 w 3987895"/>
                      <a:gd name="connsiteY36" fmla="*/ 5353898 h 5440172"/>
                      <a:gd name="connsiteX37" fmla="*/ 1626393 w 3987895"/>
                      <a:gd name="connsiteY37" fmla="*/ 5439622 h 5440172"/>
                      <a:gd name="connsiteX38" fmla="*/ 1104899 w 3987895"/>
                      <a:gd name="connsiteY38" fmla="*/ 4946707 h 5440172"/>
                      <a:gd name="connsiteX39" fmla="*/ 1081089 w 3987895"/>
                      <a:gd name="connsiteY39" fmla="*/ 4689532 h 5440172"/>
                      <a:gd name="connsiteX40" fmla="*/ 1050128 w 3987895"/>
                      <a:gd name="connsiteY40" fmla="*/ 4091840 h 5440172"/>
                      <a:gd name="connsiteX41" fmla="*/ 973931 w 3987895"/>
                      <a:gd name="connsiteY41" fmla="*/ 3846570 h 5440172"/>
                      <a:gd name="connsiteX42" fmla="*/ 945356 w 3987895"/>
                      <a:gd name="connsiteY42" fmla="*/ 3748938 h 5440172"/>
                      <a:gd name="connsiteX43" fmla="*/ 852487 w 3987895"/>
                      <a:gd name="connsiteY43" fmla="*/ 3370321 h 5440172"/>
                      <a:gd name="connsiteX44" fmla="*/ 795336 w 3987895"/>
                      <a:gd name="connsiteY44" fmla="*/ 2998845 h 5440172"/>
                      <a:gd name="connsiteX45" fmla="*/ 769144 w 3987895"/>
                      <a:gd name="connsiteY45" fmla="*/ 2232083 h 5440172"/>
                      <a:gd name="connsiteX46" fmla="*/ 0 w 3987895"/>
                      <a:gd name="connsiteY46" fmla="*/ 920013 h 5440172"/>
                      <a:gd name="connsiteX47" fmla="*/ 590549 w 3987895"/>
                      <a:gd name="connsiteY47" fmla="*/ 550920 h 5440172"/>
                      <a:gd name="connsiteX48" fmla="*/ 1097757 w 3987895"/>
                      <a:gd name="connsiteY48" fmla="*/ 465195 h 5440172"/>
                      <a:gd name="connsiteX49" fmla="*/ 1219210 w 3987895"/>
                      <a:gd name="connsiteY49" fmla="*/ 405667 h 5440172"/>
                      <a:gd name="connsiteX0" fmla="*/ 1219210 w 3987895"/>
                      <a:gd name="connsiteY0" fmla="*/ 405667 h 5440761"/>
                      <a:gd name="connsiteX1" fmla="*/ 2443172 w 3987895"/>
                      <a:gd name="connsiteY1" fmla="*/ 236598 h 5440761"/>
                      <a:gd name="connsiteX2" fmla="*/ 2519371 w 3987895"/>
                      <a:gd name="connsiteY2" fmla="*/ 448529 h 5440761"/>
                      <a:gd name="connsiteX3" fmla="*/ 2571759 w 3987895"/>
                      <a:gd name="connsiteY3" fmla="*/ 750948 h 5440761"/>
                      <a:gd name="connsiteX4" fmla="*/ 2426503 w 3987895"/>
                      <a:gd name="connsiteY4" fmla="*/ 1296255 h 5440761"/>
                      <a:gd name="connsiteX5" fmla="*/ 2126463 w 3987895"/>
                      <a:gd name="connsiteY5" fmla="*/ 1446273 h 5440761"/>
                      <a:gd name="connsiteX6" fmla="*/ 2171705 w 3987895"/>
                      <a:gd name="connsiteY6" fmla="*/ 2113023 h 5440761"/>
                      <a:gd name="connsiteX7" fmla="*/ 2228855 w 3987895"/>
                      <a:gd name="connsiteY7" fmla="*/ 2415441 h 5440761"/>
                      <a:gd name="connsiteX8" fmla="*/ 2343154 w 3987895"/>
                      <a:gd name="connsiteY8" fmla="*/ 2748817 h 5440761"/>
                      <a:gd name="connsiteX9" fmla="*/ 2659862 w 3987895"/>
                      <a:gd name="connsiteY9" fmla="*/ 3225066 h 5440761"/>
                      <a:gd name="connsiteX10" fmla="*/ 2907512 w 3987895"/>
                      <a:gd name="connsiteY10" fmla="*/ 3791804 h 5440761"/>
                      <a:gd name="connsiteX11" fmla="*/ 3040861 w 3987895"/>
                      <a:gd name="connsiteY11" fmla="*/ 4137084 h 5440761"/>
                      <a:gd name="connsiteX12" fmla="*/ 3286128 w 3987895"/>
                      <a:gd name="connsiteY12" fmla="*/ 4313296 h 5440761"/>
                      <a:gd name="connsiteX13" fmla="*/ 3712371 w 3987895"/>
                      <a:gd name="connsiteY13" fmla="*/ 4587141 h 5440761"/>
                      <a:gd name="connsiteX14" fmla="*/ 3936209 w 3987895"/>
                      <a:gd name="connsiteY14" fmla="*/ 4806214 h 5440761"/>
                      <a:gd name="connsiteX15" fmla="*/ 3829052 w 3987895"/>
                      <a:gd name="connsiteY15" fmla="*/ 4889559 h 5440761"/>
                      <a:gd name="connsiteX16" fmla="*/ 3526632 w 3987895"/>
                      <a:gd name="connsiteY16" fmla="*/ 4844314 h 5440761"/>
                      <a:gd name="connsiteX17" fmla="*/ 3295652 w 3987895"/>
                      <a:gd name="connsiteY17" fmla="*/ 4596662 h 5440761"/>
                      <a:gd name="connsiteX18" fmla="*/ 3059911 w 3987895"/>
                      <a:gd name="connsiteY18" fmla="*/ 4587140 h 5440761"/>
                      <a:gd name="connsiteX19" fmla="*/ 2950371 w 3987895"/>
                      <a:gd name="connsiteY19" fmla="*/ 4710964 h 5440761"/>
                      <a:gd name="connsiteX20" fmla="*/ 2812257 w 3987895"/>
                      <a:gd name="connsiteY20" fmla="*/ 4651433 h 5440761"/>
                      <a:gd name="connsiteX21" fmla="*/ 2902748 w 3987895"/>
                      <a:gd name="connsiteY21" fmla="*/ 4406166 h 5440761"/>
                      <a:gd name="connsiteX22" fmla="*/ 2786068 w 3987895"/>
                      <a:gd name="connsiteY22" fmla="*/ 4241859 h 5440761"/>
                      <a:gd name="connsiteX23" fmla="*/ 2283624 w 3987895"/>
                      <a:gd name="connsiteY23" fmla="*/ 3717985 h 5440761"/>
                      <a:gd name="connsiteX24" fmla="*/ 1850236 w 3987895"/>
                      <a:gd name="connsiteY24" fmla="*/ 3132198 h 5440761"/>
                      <a:gd name="connsiteX25" fmla="*/ 1814517 w 3987895"/>
                      <a:gd name="connsiteY25" fmla="*/ 2917885 h 5440761"/>
                      <a:gd name="connsiteX26" fmla="*/ 1621636 w 3987895"/>
                      <a:gd name="connsiteY26" fmla="*/ 2503548 h 5440761"/>
                      <a:gd name="connsiteX27" fmla="*/ 1469241 w 3987895"/>
                      <a:gd name="connsiteY27" fmla="*/ 1943955 h 5440761"/>
                      <a:gd name="connsiteX28" fmla="*/ 1362075 w 3987895"/>
                      <a:gd name="connsiteY28" fmla="*/ 1970143 h 5440761"/>
                      <a:gd name="connsiteX29" fmla="*/ 1373980 w 3987895"/>
                      <a:gd name="connsiteY29" fmla="*/ 2567838 h 5440761"/>
                      <a:gd name="connsiteX30" fmla="*/ 1385888 w 3987895"/>
                      <a:gd name="connsiteY30" fmla="*/ 2929788 h 5440761"/>
                      <a:gd name="connsiteX31" fmla="*/ 1481137 w 3987895"/>
                      <a:gd name="connsiteY31" fmla="*/ 3579870 h 5440761"/>
                      <a:gd name="connsiteX32" fmla="*/ 1576387 w 3987895"/>
                      <a:gd name="connsiteY32" fmla="*/ 4694294 h 5440761"/>
                      <a:gd name="connsiteX33" fmla="*/ 1659732 w 3987895"/>
                      <a:gd name="connsiteY33" fmla="*/ 4887176 h 5440761"/>
                      <a:gd name="connsiteX34" fmla="*/ 2035969 w 3987895"/>
                      <a:gd name="connsiteY34" fmla="*/ 5130064 h 5440761"/>
                      <a:gd name="connsiteX35" fmla="*/ 1797843 w 3987895"/>
                      <a:gd name="connsiteY35" fmla="*/ 5232456 h 5440761"/>
                      <a:gd name="connsiteX36" fmla="*/ 1747837 w 3987895"/>
                      <a:gd name="connsiteY36" fmla="*/ 5353898 h 5440761"/>
                      <a:gd name="connsiteX37" fmla="*/ 1626393 w 3987895"/>
                      <a:gd name="connsiteY37" fmla="*/ 5439622 h 5440761"/>
                      <a:gd name="connsiteX38" fmla="*/ 1104899 w 3987895"/>
                      <a:gd name="connsiteY38" fmla="*/ 4946707 h 5440761"/>
                      <a:gd name="connsiteX39" fmla="*/ 1081089 w 3987895"/>
                      <a:gd name="connsiteY39" fmla="*/ 4689532 h 5440761"/>
                      <a:gd name="connsiteX40" fmla="*/ 1050128 w 3987895"/>
                      <a:gd name="connsiteY40" fmla="*/ 4091840 h 5440761"/>
                      <a:gd name="connsiteX41" fmla="*/ 973931 w 3987895"/>
                      <a:gd name="connsiteY41" fmla="*/ 3846570 h 5440761"/>
                      <a:gd name="connsiteX42" fmla="*/ 945356 w 3987895"/>
                      <a:gd name="connsiteY42" fmla="*/ 3748938 h 5440761"/>
                      <a:gd name="connsiteX43" fmla="*/ 852487 w 3987895"/>
                      <a:gd name="connsiteY43" fmla="*/ 3370321 h 5440761"/>
                      <a:gd name="connsiteX44" fmla="*/ 795336 w 3987895"/>
                      <a:gd name="connsiteY44" fmla="*/ 2998845 h 5440761"/>
                      <a:gd name="connsiteX45" fmla="*/ 769144 w 3987895"/>
                      <a:gd name="connsiteY45" fmla="*/ 2232083 h 5440761"/>
                      <a:gd name="connsiteX46" fmla="*/ 0 w 3987895"/>
                      <a:gd name="connsiteY46" fmla="*/ 920013 h 5440761"/>
                      <a:gd name="connsiteX47" fmla="*/ 590549 w 3987895"/>
                      <a:gd name="connsiteY47" fmla="*/ 550920 h 5440761"/>
                      <a:gd name="connsiteX48" fmla="*/ 1097757 w 3987895"/>
                      <a:gd name="connsiteY48" fmla="*/ 465195 h 5440761"/>
                      <a:gd name="connsiteX49" fmla="*/ 1219210 w 3987895"/>
                      <a:gd name="connsiteY49" fmla="*/ 405667 h 5440761"/>
                      <a:gd name="connsiteX0" fmla="*/ 1219210 w 3987895"/>
                      <a:gd name="connsiteY0" fmla="*/ 405667 h 5440761"/>
                      <a:gd name="connsiteX1" fmla="*/ 2443172 w 3987895"/>
                      <a:gd name="connsiteY1" fmla="*/ 236598 h 5440761"/>
                      <a:gd name="connsiteX2" fmla="*/ 2519371 w 3987895"/>
                      <a:gd name="connsiteY2" fmla="*/ 448529 h 5440761"/>
                      <a:gd name="connsiteX3" fmla="*/ 2571759 w 3987895"/>
                      <a:gd name="connsiteY3" fmla="*/ 750948 h 5440761"/>
                      <a:gd name="connsiteX4" fmla="*/ 2426503 w 3987895"/>
                      <a:gd name="connsiteY4" fmla="*/ 1296255 h 5440761"/>
                      <a:gd name="connsiteX5" fmla="*/ 2126463 w 3987895"/>
                      <a:gd name="connsiteY5" fmla="*/ 1446273 h 5440761"/>
                      <a:gd name="connsiteX6" fmla="*/ 2171705 w 3987895"/>
                      <a:gd name="connsiteY6" fmla="*/ 2113023 h 5440761"/>
                      <a:gd name="connsiteX7" fmla="*/ 2228855 w 3987895"/>
                      <a:gd name="connsiteY7" fmla="*/ 2415441 h 5440761"/>
                      <a:gd name="connsiteX8" fmla="*/ 2343154 w 3987895"/>
                      <a:gd name="connsiteY8" fmla="*/ 2748817 h 5440761"/>
                      <a:gd name="connsiteX9" fmla="*/ 2659862 w 3987895"/>
                      <a:gd name="connsiteY9" fmla="*/ 3225066 h 5440761"/>
                      <a:gd name="connsiteX10" fmla="*/ 2907512 w 3987895"/>
                      <a:gd name="connsiteY10" fmla="*/ 3791804 h 5440761"/>
                      <a:gd name="connsiteX11" fmla="*/ 3040861 w 3987895"/>
                      <a:gd name="connsiteY11" fmla="*/ 4137084 h 5440761"/>
                      <a:gd name="connsiteX12" fmla="*/ 3286128 w 3987895"/>
                      <a:gd name="connsiteY12" fmla="*/ 4313296 h 5440761"/>
                      <a:gd name="connsiteX13" fmla="*/ 3712371 w 3987895"/>
                      <a:gd name="connsiteY13" fmla="*/ 4587141 h 5440761"/>
                      <a:gd name="connsiteX14" fmla="*/ 3936209 w 3987895"/>
                      <a:gd name="connsiteY14" fmla="*/ 4806214 h 5440761"/>
                      <a:gd name="connsiteX15" fmla="*/ 3829052 w 3987895"/>
                      <a:gd name="connsiteY15" fmla="*/ 4889559 h 5440761"/>
                      <a:gd name="connsiteX16" fmla="*/ 3526632 w 3987895"/>
                      <a:gd name="connsiteY16" fmla="*/ 4844314 h 5440761"/>
                      <a:gd name="connsiteX17" fmla="*/ 3295652 w 3987895"/>
                      <a:gd name="connsiteY17" fmla="*/ 4596662 h 5440761"/>
                      <a:gd name="connsiteX18" fmla="*/ 3059911 w 3987895"/>
                      <a:gd name="connsiteY18" fmla="*/ 4587140 h 5440761"/>
                      <a:gd name="connsiteX19" fmla="*/ 2950371 w 3987895"/>
                      <a:gd name="connsiteY19" fmla="*/ 4710964 h 5440761"/>
                      <a:gd name="connsiteX20" fmla="*/ 2812257 w 3987895"/>
                      <a:gd name="connsiteY20" fmla="*/ 4651433 h 5440761"/>
                      <a:gd name="connsiteX21" fmla="*/ 2902748 w 3987895"/>
                      <a:gd name="connsiteY21" fmla="*/ 4406166 h 5440761"/>
                      <a:gd name="connsiteX22" fmla="*/ 2786068 w 3987895"/>
                      <a:gd name="connsiteY22" fmla="*/ 4241859 h 5440761"/>
                      <a:gd name="connsiteX23" fmla="*/ 2283624 w 3987895"/>
                      <a:gd name="connsiteY23" fmla="*/ 3717985 h 5440761"/>
                      <a:gd name="connsiteX24" fmla="*/ 1850236 w 3987895"/>
                      <a:gd name="connsiteY24" fmla="*/ 3132198 h 5440761"/>
                      <a:gd name="connsiteX25" fmla="*/ 1814517 w 3987895"/>
                      <a:gd name="connsiteY25" fmla="*/ 2917885 h 5440761"/>
                      <a:gd name="connsiteX26" fmla="*/ 1621636 w 3987895"/>
                      <a:gd name="connsiteY26" fmla="*/ 2503548 h 5440761"/>
                      <a:gd name="connsiteX27" fmla="*/ 1469241 w 3987895"/>
                      <a:gd name="connsiteY27" fmla="*/ 1943955 h 5440761"/>
                      <a:gd name="connsiteX28" fmla="*/ 1362075 w 3987895"/>
                      <a:gd name="connsiteY28" fmla="*/ 1970143 h 5440761"/>
                      <a:gd name="connsiteX29" fmla="*/ 1373980 w 3987895"/>
                      <a:gd name="connsiteY29" fmla="*/ 2567838 h 5440761"/>
                      <a:gd name="connsiteX30" fmla="*/ 1385888 w 3987895"/>
                      <a:gd name="connsiteY30" fmla="*/ 2929788 h 5440761"/>
                      <a:gd name="connsiteX31" fmla="*/ 1481137 w 3987895"/>
                      <a:gd name="connsiteY31" fmla="*/ 3579870 h 5440761"/>
                      <a:gd name="connsiteX32" fmla="*/ 1576387 w 3987895"/>
                      <a:gd name="connsiteY32" fmla="*/ 4694294 h 5440761"/>
                      <a:gd name="connsiteX33" fmla="*/ 1659732 w 3987895"/>
                      <a:gd name="connsiteY33" fmla="*/ 4887176 h 5440761"/>
                      <a:gd name="connsiteX34" fmla="*/ 2035969 w 3987895"/>
                      <a:gd name="connsiteY34" fmla="*/ 5130064 h 5440761"/>
                      <a:gd name="connsiteX35" fmla="*/ 1797843 w 3987895"/>
                      <a:gd name="connsiteY35" fmla="*/ 5232456 h 5440761"/>
                      <a:gd name="connsiteX36" fmla="*/ 1747837 w 3987895"/>
                      <a:gd name="connsiteY36" fmla="*/ 5353898 h 5440761"/>
                      <a:gd name="connsiteX37" fmla="*/ 1626393 w 3987895"/>
                      <a:gd name="connsiteY37" fmla="*/ 5439622 h 5440761"/>
                      <a:gd name="connsiteX38" fmla="*/ 1104899 w 3987895"/>
                      <a:gd name="connsiteY38" fmla="*/ 4946707 h 5440761"/>
                      <a:gd name="connsiteX39" fmla="*/ 1081089 w 3987895"/>
                      <a:gd name="connsiteY39" fmla="*/ 4689532 h 5440761"/>
                      <a:gd name="connsiteX40" fmla="*/ 1050128 w 3987895"/>
                      <a:gd name="connsiteY40" fmla="*/ 4091840 h 5440761"/>
                      <a:gd name="connsiteX41" fmla="*/ 973931 w 3987895"/>
                      <a:gd name="connsiteY41" fmla="*/ 3846570 h 5440761"/>
                      <a:gd name="connsiteX42" fmla="*/ 945356 w 3987895"/>
                      <a:gd name="connsiteY42" fmla="*/ 3748938 h 5440761"/>
                      <a:gd name="connsiteX43" fmla="*/ 852487 w 3987895"/>
                      <a:gd name="connsiteY43" fmla="*/ 3370321 h 5440761"/>
                      <a:gd name="connsiteX44" fmla="*/ 795336 w 3987895"/>
                      <a:gd name="connsiteY44" fmla="*/ 2998845 h 5440761"/>
                      <a:gd name="connsiteX45" fmla="*/ 769144 w 3987895"/>
                      <a:gd name="connsiteY45" fmla="*/ 2232083 h 5440761"/>
                      <a:gd name="connsiteX46" fmla="*/ 0 w 3987895"/>
                      <a:gd name="connsiteY46" fmla="*/ 920013 h 5440761"/>
                      <a:gd name="connsiteX47" fmla="*/ 590549 w 3987895"/>
                      <a:gd name="connsiteY47" fmla="*/ 550920 h 5440761"/>
                      <a:gd name="connsiteX48" fmla="*/ 1097757 w 3987895"/>
                      <a:gd name="connsiteY48" fmla="*/ 465195 h 5440761"/>
                      <a:gd name="connsiteX49" fmla="*/ 1219210 w 3987895"/>
                      <a:gd name="connsiteY49" fmla="*/ 405667 h 5440761"/>
                      <a:gd name="connsiteX0" fmla="*/ 1219210 w 3987895"/>
                      <a:gd name="connsiteY0" fmla="*/ 405667 h 5440761"/>
                      <a:gd name="connsiteX1" fmla="*/ 2443172 w 3987895"/>
                      <a:gd name="connsiteY1" fmla="*/ 236598 h 5440761"/>
                      <a:gd name="connsiteX2" fmla="*/ 2519371 w 3987895"/>
                      <a:gd name="connsiteY2" fmla="*/ 448529 h 5440761"/>
                      <a:gd name="connsiteX3" fmla="*/ 2571759 w 3987895"/>
                      <a:gd name="connsiteY3" fmla="*/ 750948 h 5440761"/>
                      <a:gd name="connsiteX4" fmla="*/ 2426503 w 3987895"/>
                      <a:gd name="connsiteY4" fmla="*/ 1296255 h 5440761"/>
                      <a:gd name="connsiteX5" fmla="*/ 2126463 w 3987895"/>
                      <a:gd name="connsiteY5" fmla="*/ 1446273 h 5440761"/>
                      <a:gd name="connsiteX6" fmla="*/ 2171705 w 3987895"/>
                      <a:gd name="connsiteY6" fmla="*/ 2113023 h 5440761"/>
                      <a:gd name="connsiteX7" fmla="*/ 2228855 w 3987895"/>
                      <a:gd name="connsiteY7" fmla="*/ 2415441 h 5440761"/>
                      <a:gd name="connsiteX8" fmla="*/ 2343154 w 3987895"/>
                      <a:gd name="connsiteY8" fmla="*/ 2748817 h 5440761"/>
                      <a:gd name="connsiteX9" fmla="*/ 2659862 w 3987895"/>
                      <a:gd name="connsiteY9" fmla="*/ 3225066 h 5440761"/>
                      <a:gd name="connsiteX10" fmla="*/ 2907512 w 3987895"/>
                      <a:gd name="connsiteY10" fmla="*/ 3791804 h 5440761"/>
                      <a:gd name="connsiteX11" fmla="*/ 3040861 w 3987895"/>
                      <a:gd name="connsiteY11" fmla="*/ 4137084 h 5440761"/>
                      <a:gd name="connsiteX12" fmla="*/ 3286128 w 3987895"/>
                      <a:gd name="connsiteY12" fmla="*/ 4313296 h 5440761"/>
                      <a:gd name="connsiteX13" fmla="*/ 3712371 w 3987895"/>
                      <a:gd name="connsiteY13" fmla="*/ 4587141 h 5440761"/>
                      <a:gd name="connsiteX14" fmla="*/ 3936209 w 3987895"/>
                      <a:gd name="connsiteY14" fmla="*/ 4806214 h 5440761"/>
                      <a:gd name="connsiteX15" fmla="*/ 3829052 w 3987895"/>
                      <a:gd name="connsiteY15" fmla="*/ 4889559 h 5440761"/>
                      <a:gd name="connsiteX16" fmla="*/ 3526632 w 3987895"/>
                      <a:gd name="connsiteY16" fmla="*/ 4844314 h 5440761"/>
                      <a:gd name="connsiteX17" fmla="*/ 3295652 w 3987895"/>
                      <a:gd name="connsiteY17" fmla="*/ 4596662 h 5440761"/>
                      <a:gd name="connsiteX18" fmla="*/ 3059911 w 3987895"/>
                      <a:gd name="connsiteY18" fmla="*/ 4587140 h 5440761"/>
                      <a:gd name="connsiteX19" fmla="*/ 2950371 w 3987895"/>
                      <a:gd name="connsiteY19" fmla="*/ 4710964 h 5440761"/>
                      <a:gd name="connsiteX20" fmla="*/ 2812257 w 3987895"/>
                      <a:gd name="connsiteY20" fmla="*/ 4651433 h 5440761"/>
                      <a:gd name="connsiteX21" fmla="*/ 2902748 w 3987895"/>
                      <a:gd name="connsiteY21" fmla="*/ 4406166 h 5440761"/>
                      <a:gd name="connsiteX22" fmla="*/ 2786068 w 3987895"/>
                      <a:gd name="connsiteY22" fmla="*/ 4241859 h 5440761"/>
                      <a:gd name="connsiteX23" fmla="*/ 2283624 w 3987895"/>
                      <a:gd name="connsiteY23" fmla="*/ 3717985 h 5440761"/>
                      <a:gd name="connsiteX24" fmla="*/ 1850236 w 3987895"/>
                      <a:gd name="connsiteY24" fmla="*/ 3132198 h 5440761"/>
                      <a:gd name="connsiteX25" fmla="*/ 1814517 w 3987895"/>
                      <a:gd name="connsiteY25" fmla="*/ 2917885 h 5440761"/>
                      <a:gd name="connsiteX26" fmla="*/ 1621636 w 3987895"/>
                      <a:gd name="connsiteY26" fmla="*/ 2503548 h 5440761"/>
                      <a:gd name="connsiteX27" fmla="*/ 1469241 w 3987895"/>
                      <a:gd name="connsiteY27" fmla="*/ 1943955 h 5440761"/>
                      <a:gd name="connsiteX28" fmla="*/ 1362075 w 3987895"/>
                      <a:gd name="connsiteY28" fmla="*/ 1970143 h 5440761"/>
                      <a:gd name="connsiteX29" fmla="*/ 1373980 w 3987895"/>
                      <a:gd name="connsiteY29" fmla="*/ 2567838 h 5440761"/>
                      <a:gd name="connsiteX30" fmla="*/ 1385888 w 3987895"/>
                      <a:gd name="connsiteY30" fmla="*/ 2929788 h 5440761"/>
                      <a:gd name="connsiteX31" fmla="*/ 1481137 w 3987895"/>
                      <a:gd name="connsiteY31" fmla="*/ 3579870 h 5440761"/>
                      <a:gd name="connsiteX32" fmla="*/ 1576387 w 3987895"/>
                      <a:gd name="connsiteY32" fmla="*/ 4694294 h 5440761"/>
                      <a:gd name="connsiteX33" fmla="*/ 1659732 w 3987895"/>
                      <a:gd name="connsiteY33" fmla="*/ 4887176 h 5440761"/>
                      <a:gd name="connsiteX34" fmla="*/ 2035969 w 3987895"/>
                      <a:gd name="connsiteY34" fmla="*/ 5130064 h 5440761"/>
                      <a:gd name="connsiteX35" fmla="*/ 1797843 w 3987895"/>
                      <a:gd name="connsiteY35" fmla="*/ 5232456 h 5440761"/>
                      <a:gd name="connsiteX36" fmla="*/ 1747837 w 3987895"/>
                      <a:gd name="connsiteY36" fmla="*/ 5353898 h 5440761"/>
                      <a:gd name="connsiteX37" fmla="*/ 1626393 w 3987895"/>
                      <a:gd name="connsiteY37" fmla="*/ 5439622 h 5440761"/>
                      <a:gd name="connsiteX38" fmla="*/ 1445419 w 3987895"/>
                      <a:gd name="connsiteY38" fmla="*/ 5339610 h 5440761"/>
                      <a:gd name="connsiteX39" fmla="*/ 1104899 w 3987895"/>
                      <a:gd name="connsiteY39" fmla="*/ 4946707 h 5440761"/>
                      <a:gd name="connsiteX40" fmla="*/ 1081089 w 3987895"/>
                      <a:gd name="connsiteY40" fmla="*/ 4689532 h 5440761"/>
                      <a:gd name="connsiteX41" fmla="*/ 1050128 w 3987895"/>
                      <a:gd name="connsiteY41" fmla="*/ 4091840 h 5440761"/>
                      <a:gd name="connsiteX42" fmla="*/ 973931 w 3987895"/>
                      <a:gd name="connsiteY42" fmla="*/ 3846570 h 5440761"/>
                      <a:gd name="connsiteX43" fmla="*/ 945356 w 3987895"/>
                      <a:gd name="connsiteY43" fmla="*/ 3748938 h 5440761"/>
                      <a:gd name="connsiteX44" fmla="*/ 852487 w 3987895"/>
                      <a:gd name="connsiteY44" fmla="*/ 3370321 h 5440761"/>
                      <a:gd name="connsiteX45" fmla="*/ 795336 w 3987895"/>
                      <a:gd name="connsiteY45" fmla="*/ 2998845 h 5440761"/>
                      <a:gd name="connsiteX46" fmla="*/ 769144 w 3987895"/>
                      <a:gd name="connsiteY46" fmla="*/ 2232083 h 5440761"/>
                      <a:gd name="connsiteX47" fmla="*/ 0 w 3987895"/>
                      <a:gd name="connsiteY47" fmla="*/ 920013 h 5440761"/>
                      <a:gd name="connsiteX48" fmla="*/ 590549 w 3987895"/>
                      <a:gd name="connsiteY48" fmla="*/ 550920 h 5440761"/>
                      <a:gd name="connsiteX49" fmla="*/ 1097757 w 3987895"/>
                      <a:gd name="connsiteY49" fmla="*/ 465195 h 5440761"/>
                      <a:gd name="connsiteX50" fmla="*/ 1219210 w 3987895"/>
                      <a:gd name="connsiteY50" fmla="*/ 405667 h 5440761"/>
                      <a:gd name="connsiteX0" fmla="*/ 1219210 w 3987895"/>
                      <a:gd name="connsiteY0" fmla="*/ 405667 h 5440761"/>
                      <a:gd name="connsiteX1" fmla="*/ 2443172 w 3987895"/>
                      <a:gd name="connsiteY1" fmla="*/ 236598 h 5440761"/>
                      <a:gd name="connsiteX2" fmla="*/ 2519371 w 3987895"/>
                      <a:gd name="connsiteY2" fmla="*/ 448529 h 5440761"/>
                      <a:gd name="connsiteX3" fmla="*/ 2571759 w 3987895"/>
                      <a:gd name="connsiteY3" fmla="*/ 750948 h 5440761"/>
                      <a:gd name="connsiteX4" fmla="*/ 2426503 w 3987895"/>
                      <a:gd name="connsiteY4" fmla="*/ 1296255 h 5440761"/>
                      <a:gd name="connsiteX5" fmla="*/ 2126463 w 3987895"/>
                      <a:gd name="connsiteY5" fmla="*/ 1446273 h 5440761"/>
                      <a:gd name="connsiteX6" fmla="*/ 2171705 w 3987895"/>
                      <a:gd name="connsiteY6" fmla="*/ 2113023 h 5440761"/>
                      <a:gd name="connsiteX7" fmla="*/ 2228855 w 3987895"/>
                      <a:gd name="connsiteY7" fmla="*/ 2415441 h 5440761"/>
                      <a:gd name="connsiteX8" fmla="*/ 2343154 w 3987895"/>
                      <a:gd name="connsiteY8" fmla="*/ 2748817 h 5440761"/>
                      <a:gd name="connsiteX9" fmla="*/ 2659862 w 3987895"/>
                      <a:gd name="connsiteY9" fmla="*/ 3225066 h 5440761"/>
                      <a:gd name="connsiteX10" fmla="*/ 2907512 w 3987895"/>
                      <a:gd name="connsiteY10" fmla="*/ 3791804 h 5440761"/>
                      <a:gd name="connsiteX11" fmla="*/ 3040861 w 3987895"/>
                      <a:gd name="connsiteY11" fmla="*/ 4137084 h 5440761"/>
                      <a:gd name="connsiteX12" fmla="*/ 3286128 w 3987895"/>
                      <a:gd name="connsiteY12" fmla="*/ 4313296 h 5440761"/>
                      <a:gd name="connsiteX13" fmla="*/ 3712371 w 3987895"/>
                      <a:gd name="connsiteY13" fmla="*/ 4587141 h 5440761"/>
                      <a:gd name="connsiteX14" fmla="*/ 3936209 w 3987895"/>
                      <a:gd name="connsiteY14" fmla="*/ 4806214 h 5440761"/>
                      <a:gd name="connsiteX15" fmla="*/ 3829052 w 3987895"/>
                      <a:gd name="connsiteY15" fmla="*/ 4889559 h 5440761"/>
                      <a:gd name="connsiteX16" fmla="*/ 3526632 w 3987895"/>
                      <a:gd name="connsiteY16" fmla="*/ 4844314 h 5440761"/>
                      <a:gd name="connsiteX17" fmla="*/ 3295652 w 3987895"/>
                      <a:gd name="connsiteY17" fmla="*/ 4596662 h 5440761"/>
                      <a:gd name="connsiteX18" fmla="*/ 3059911 w 3987895"/>
                      <a:gd name="connsiteY18" fmla="*/ 4587140 h 5440761"/>
                      <a:gd name="connsiteX19" fmla="*/ 2950371 w 3987895"/>
                      <a:gd name="connsiteY19" fmla="*/ 4710964 h 5440761"/>
                      <a:gd name="connsiteX20" fmla="*/ 2812257 w 3987895"/>
                      <a:gd name="connsiteY20" fmla="*/ 4651433 h 5440761"/>
                      <a:gd name="connsiteX21" fmla="*/ 2902748 w 3987895"/>
                      <a:gd name="connsiteY21" fmla="*/ 4406166 h 5440761"/>
                      <a:gd name="connsiteX22" fmla="*/ 2786068 w 3987895"/>
                      <a:gd name="connsiteY22" fmla="*/ 4241859 h 5440761"/>
                      <a:gd name="connsiteX23" fmla="*/ 2283624 w 3987895"/>
                      <a:gd name="connsiteY23" fmla="*/ 3717985 h 5440761"/>
                      <a:gd name="connsiteX24" fmla="*/ 1850236 w 3987895"/>
                      <a:gd name="connsiteY24" fmla="*/ 3132198 h 5440761"/>
                      <a:gd name="connsiteX25" fmla="*/ 1814517 w 3987895"/>
                      <a:gd name="connsiteY25" fmla="*/ 2917885 h 5440761"/>
                      <a:gd name="connsiteX26" fmla="*/ 1621636 w 3987895"/>
                      <a:gd name="connsiteY26" fmla="*/ 2503548 h 5440761"/>
                      <a:gd name="connsiteX27" fmla="*/ 1469241 w 3987895"/>
                      <a:gd name="connsiteY27" fmla="*/ 1943955 h 5440761"/>
                      <a:gd name="connsiteX28" fmla="*/ 1362075 w 3987895"/>
                      <a:gd name="connsiteY28" fmla="*/ 1970143 h 5440761"/>
                      <a:gd name="connsiteX29" fmla="*/ 1373980 w 3987895"/>
                      <a:gd name="connsiteY29" fmla="*/ 2567838 h 5440761"/>
                      <a:gd name="connsiteX30" fmla="*/ 1385888 w 3987895"/>
                      <a:gd name="connsiteY30" fmla="*/ 2929788 h 5440761"/>
                      <a:gd name="connsiteX31" fmla="*/ 1481137 w 3987895"/>
                      <a:gd name="connsiteY31" fmla="*/ 3579870 h 5440761"/>
                      <a:gd name="connsiteX32" fmla="*/ 1576387 w 3987895"/>
                      <a:gd name="connsiteY32" fmla="*/ 4694294 h 5440761"/>
                      <a:gd name="connsiteX33" fmla="*/ 1659732 w 3987895"/>
                      <a:gd name="connsiteY33" fmla="*/ 4887176 h 5440761"/>
                      <a:gd name="connsiteX34" fmla="*/ 2035969 w 3987895"/>
                      <a:gd name="connsiteY34" fmla="*/ 5130064 h 5440761"/>
                      <a:gd name="connsiteX35" fmla="*/ 1797843 w 3987895"/>
                      <a:gd name="connsiteY35" fmla="*/ 5232456 h 5440761"/>
                      <a:gd name="connsiteX36" fmla="*/ 1747837 w 3987895"/>
                      <a:gd name="connsiteY36" fmla="*/ 5353898 h 5440761"/>
                      <a:gd name="connsiteX37" fmla="*/ 1626393 w 3987895"/>
                      <a:gd name="connsiteY37" fmla="*/ 5439622 h 5440761"/>
                      <a:gd name="connsiteX38" fmla="*/ 1140619 w 3987895"/>
                      <a:gd name="connsiteY38" fmla="*/ 5349135 h 5440761"/>
                      <a:gd name="connsiteX39" fmla="*/ 1104899 w 3987895"/>
                      <a:gd name="connsiteY39" fmla="*/ 4946707 h 5440761"/>
                      <a:gd name="connsiteX40" fmla="*/ 1081089 w 3987895"/>
                      <a:gd name="connsiteY40" fmla="*/ 4689532 h 5440761"/>
                      <a:gd name="connsiteX41" fmla="*/ 1050128 w 3987895"/>
                      <a:gd name="connsiteY41" fmla="*/ 4091840 h 5440761"/>
                      <a:gd name="connsiteX42" fmla="*/ 973931 w 3987895"/>
                      <a:gd name="connsiteY42" fmla="*/ 3846570 h 5440761"/>
                      <a:gd name="connsiteX43" fmla="*/ 945356 w 3987895"/>
                      <a:gd name="connsiteY43" fmla="*/ 3748938 h 5440761"/>
                      <a:gd name="connsiteX44" fmla="*/ 852487 w 3987895"/>
                      <a:gd name="connsiteY44" fmla="*/ 3370321 h 5440761"/>
                      <a:gd name="connsiteX45" fmla="*/ 795336 w 3987895"/>
                      <a:gd name="connsiteY45" fmla="*/ 2998845 h 5440761"/>
                      <a:gd name="connsiteX46" fmla="*/ 769144 w 3987895"/>
                      <a:gd name="connsiteY46" fmla="*/ 2232083 h 5440761"/>
                      <a:gd name="connsiteX47" fmla="*/ 0 w 3987895"/>
                      <a:gd name="connsiteY47" fmla="*/ 920013 h 5440761"/>
                      <a:gd name="connsiteX48" fmla="*/ 590549 w 3987895"/>
                      <a:gd name="connsiteY48" fmla="*/ 550920 h 5440761"/>
                      <a:gd name="connsiteX49" fmla="*/ 1097757 w 3987895"/>
                      <a:gd name="connsiteY49" fmla="*/ 465195 h 5440761"/>
                      <a:gd name="connsiteX50" fmla="*/ 1219210 w 3987895"/>
                      <a:gd name="connsiteY50" fmla="*/ 405667 h 5440761"/>
                      <a:gd name="connsiteX0" fmla="*/ 1219210 w 3987895"/>
                      <a:gd name="connsiteY0" fmla="*/ 405667 h 5490489"/>
                      <a:gd name="connsiteX1" fmla="*/ 2443172 w 3987895"/>
                      <a:gd name="connsiteY1" fmla="*/ 236598 h 5490489"/>
                      <a:gd name="connsiteX2" fmla="*/ 2519371 w 3987895"/>
                      <a:gd name="connsiteY2" fmla="*/ 448529 h 5490489"/>
                      <a:gd name="connsiteX3" fmla="*/ 2571759 w 3987895"/>
                      <a:gd name="connsiteY3" fmla="*/ 750948 h 5490489"/>
                      <a:gd name="connsiteX4" fmla="*/ 2426503 w 3987895"/>
                      <a:gd name="connsiteY4" fmla="*/ 1296255 h 5490489"/>
                      <a:gd name="connsiteX5" fmla="*/ 2126463 w 3987895"/>
                      <a:gd name="connsiteY5" fmla="*/ 1446273 h 5490489"/>
                      <a:gd name="connsiteX6" fmla="*/ 2171705 w 3987895"/>
                      <a:gd name="connsiteY6" fmla="*/ 2113023 h 5490489"/>
                      <a:gd name="connsiteX7" fmla="*/ 2228855 w 3987895"/>
                      <a:gd name="connsiteY7" fmla="*/ 2415441 h 5490489"/>
                      <a:gd name="connsiteX8" fmla="*/ 2343154 w 3987895"/>
                      <a:gd name="connsiteY8" fmla="*/ 2748817 h 5490489"/>
                      <a:gd name="connsiteX9" fmla="*/ 2659862 w 3987895"/>
                      <a:gd name="connsiteY9" fmla="*/ 3225066 h 5490489"/>
                      <a:gd name="connsiteX10" fmla="*/ 2907512 w 3987895"/>
                      <a:gd name="connsiteY10" fmla="*/ 3791804 h 5490489"/>
                      <a:gd name="connsiteX11" fmla="*/ 3040861 w 3987895"/>
                      <a:gd name="connsiteY11" fmla="*/ 4137084 h 5490489"/>
                      <a:gd name="connsiteX12" fmla="*/ 3286128 w 3987895"/>
                      <a:gd name="connsiteY12" fmla="*/ 4313296 h 5490489"/>
                      <a:gd name="connsiteX13" fmla="*/ 3712371 w 3987895"/>
                      <a:gd name="connsiteY13" fmla="*/ 4587141 h 5490489"/>
                      <a:gd name="connsiteX14" fmla="*/ 3936209 w 3987895"/>
                      <a:gd name="connsiteY14" fmla="*/ 4806214 h 5490489"/>
                      <a:gd name="connsiteX15" fmla="*/ 3829052 w 3987895"/>
                      <a:gd name="connsiteY15" fmla="*/ 4889559 h 5490489"/>
                      <a:gd name="connsiteX16" fmla="*/ 3526632 w 3987895"/>
                      <a:gd name="connsiteY16" fmla="*/ 4844314 h 5490489"/>
                      <a:gd name="connsiteX17" fmla="*/ 3295652 w 3987895"/>
                      <a:gd name="connsiteY17" fmla="*/ 4596662 h 5490489"/>
                      <a:gd name="connsiteX18" fmla="*/ 3059911 w 3987895"/>
                      <a:gd name="connsiteY18" fmla="*/ 4587140 h 5490489"/>
                      <a:gd name="connsiteX19" fmla="*/ 2950371 w 3987895"/>
                      <a:gd name="connsiteY19" fmla="*/ 4710964 h 5490489"/>
                      <a:gd name="connsiteX20" fmla="*/ 2812257 w 3987895"/>
                      <a:gd name="connsiteY20" fmla="*/ 4651433 h 5490489"/>
                      <a:gd name="connsiteX21" fmla="*/ 2902748 w 3987895"/>
                      <a:gd name="connsiteY21" fmla="*/ 4406166 h 5490489"/>
                      <a:gd name="connsiteX22" fmla="*/ 2786068 w 3987895"/>
                      <a:gd name="connsiteY22" fmla="*/ 4241859 h 5490489"/>
                      <a:gd name="connsiteX23" fmla="*/ 2283624 w 3987895"/>
                      <a:gd name="connsiteY23" fmla="*/ 3717985 h 5490489"/>
                      <a:gd name="connsiteX24" fmla="*/ 1850236 w 3987895"/>
                      <a:gd name="connsiteY24" fmla="*/ 3132198 h 5490489"/>
                      <a:gd name="connsiteX25" fmla="*/ 1814517 w 3987895"/>
                      <a:gd name="connsiteY25" fmla="*/ 2917885 h 5490489"/>
                      <a:gd name="connsiteX26" fmla="*/ 1621636 w 3987895"/>
                      <a:gd name="connsiteY26" fmla="*/ 2503548 h 5490489"/>
                      <a:gd name="connsiteX27" fmla="*/ 1469241 w 3987895"/>
                      <a:gd name="connsiteY27" fmla="*/ 1943955 h 5490489"/>
                      <a:gd name="connsiteX28" fmla="*/ 1362075 w 3987895"/>
                      <a:gd name="connsiteY28" fmla="*/ 1970143 h 5490489"/>
                      <a:gd name="connsiteX29" fmla="*/ 1373980 w 3987895"/>
                      <a:gd name="connsiteY29" fmla="*/ 2567838 h 5490489"/>
                      <a:gd name="connsiteX30" fmla="*/ 1385888 w 3987895"/>
                      <a:gd name="connsiteY30" fmla="*/ 2929788 h 5490489"/>
                      <a:gd name="connsiteX31" fmla="*/ 1481137 w 3987895"/>
                      <a:gd name="connsiteY31" fmla="*/ 3579870 h 5490489"/>
                      <a:gd name="connsiteX32" fmla="*/ 1576387 w 3987895"/>
                      <a:gd name="connsiteY32" fmla="*/ 4694294 h 5490489"/>
                      <a:gd name="connsiteX33" fmla="*/ 1659732 w 3987895"/>
                      <a:gd name="connsiteY33" fmla="*/ 4887176 h 5490489"/>
                      <a:gd name="connsiteX34" fmla="*/ 2035969 w 3987895"/>
                      <a:gd name="connsiteY34" fmla="*/ 5130064 h 5490489"/>
                      <a:gd name="connsiteX35" fmla="*/ 1797843 w 3987895"/>
                      <a:gd name="connsiteY35" fmla="*/ 5232456 h 5490489"/>
                      <a:gd name="connsiteX36" fmla="*/ 1747837 w 3987895"/>
                      <a:gd name="connsiteY36" fmla="*/ 5353898 h 5490489"/>
                      <a:gd name="connsiteX37" fmla="*/ 1626393 w 3987895"/>
                      <a:gd name="connsiteY37" fmla="*/ 5439622 h 5490489"/>
                      <a:gd name="connsiteX38" fmla="*/ 1140619 w 3987895"/>
                      <a:gd name="connsiteY38" fmla="*/ 5349135 h 5490489"/>
                      <a:gd name="connsiteX39" fmla="*/ 1104899 w 3987895"/>
                      <a:gd name="connsiteY39" fmla="*/ 4946707 h 5490489"/>
                      <a:gd name="connsiteX40" fmla="*/ 1081089 w 3987895"/>
                      <a:gd name="connsiteY40" fmla="*/ 4689532 h 5490489"/>
                      <a:gd name="connsiteX41" fmla="*/ 1050128 w 3987895"/>
                      <a:gd name="connsiteY41" fmla="*/ 4091840 h 5490489"/>
                      <a:gd name="connsiteX42" fmla="*/ 973931 w 3987895"/>
                      <a:gd name="connsiteY42" fmla="*/ 3846570 h 5490489"/>
                      <a:gd name="connsiteX43" fmla="*/ 945356 w 3987895"/>
                      <a:gd name="connsiteY43" fmla="*/ 3748938 h 5490489"/>
                      <a:gd name="connsiteX44" fmla="*/ 852487 w 3987895"/>
                      <a:gd name="connsiteY44" fmla="*/ 3370321 h 5490489"/>
                      <a:gd name="connsiteX45" fmla="*/ 795336 w 3987895"/>
                      <a:gd name="connsiteY45" fmla="*/ 2998845 h 5490489"/>
                      <a:gd name="connsiteX46" fmla="*/ 769144 w 3987895"/>
                      <a:gd name="connsiteY46" fmla="*/ 2232083 h 5490489"/>
                      <a:gd name="connsiteX47" fmla="*/ 0 w 3987895"/>
                      <a:gd name="connsiteY47" fmla="*/ 920013 h 5490489"/>
                      <a:gd name="connsiteX48" fmla="*/ 590549 w 3987895"/>
                      <a:gd name="connsiteY48" fmla="*/ 550920 h 5490489"/>
                      <a:gd name="connsiteX49" fmla="*/ 1097757 w 3987895"/>
                      <a:gd name="connsiteY49" fmla="*/ 465195 h 5490489"/>
                      <a:gd name="connsiteX50" fmla="*/ 1219210 w 3987895"/>
                      <a:gd name="connsiteY50" fmla="*/ 405667 h 5490489"/>
                      <a:gd name="connsiteX0" fmla="*/ 1219210 w 3987895"/>
                      <a:gd name="connsiteY0" fmla="*/ 405667 h 5490489"/>
                      <a:gd name="connsiteX1" fmla="*/ 2443172 w 3987895"/>
                      <a:gd name="connsiteY1" fmla="*/ 236598 h 5490489"/>
                      <a:gd name="connsiteX2" fmla="*/ 2519371 w 3987895"/>
                      <a:gd name="connsiteY2" fmla="*/ 448529 h 5490489"/>
                      <a:gd name="connsiteX3" fmla="*/ 2571759 w 3987895"/>
                      <a:gd name="connsiteY3" fmla="*/ 750948 h 5490489"/>
                      <a:gd name="connsiteX4" fmla="*/ 2426503 w 3987895"/>
                      <a:gd name="connsiteY4" fmla="*/ 1296255 h 5490489"/>
                      <a:gd name="connsiteX5" fmla="*/ 2126463 w 3987895"/>
                      <a:gd name="connsiteY5" fmla="*/ 1446273 h 5490489"/>
                      <a:gd name="connsiteX6" fmla="*/ 2171705 w 3987895"/>
                      <a:gd name="connsiteY6" fmla="*/ 2113023 h 5490489"/>
                      <a:gd name="connsiteX7" fmla="*/ 2228855 w 3987895"/>
                      <a:gd name="connsiteY7" fmla="*/ 2415441 h 5490489"/>
                      <a:gd name="connsiteX8" fmla="*/ 2343154 w 3987895"/>
                      <a:gd name="connsiteY8" fmla="*/ 2748817 h 5490489"/>
                      <a:gd name="connsiteX9" fmla="*/ 2659862 w 3987895"/>
                      <a:gd name="connsiteY9" fmla="*/ 3225066 h 5490489"/>
                      <a:gd name="connsiteX10" fmla="*/ 2907512 w 3987895"/>
                      <a:gd name="connsiteY10" fmla="*/ 3791804 h 5490489"/>
                      <a:gd name="connsiteX11" fmla="*/ 3040861 w 3987895"/>
                      <a:gd name="connsiteY11" fmla="*/ 4137084 h 5490489"/>
                      <a:gd name="connsiteX12" fmla="*/ 3286128 w 3987895"/>
                      <a:gd name="connsiteY12" fmla="*/ 4313296 h 5490489"/>
                      <a:gd name="connsiteX13" fmla="*/ 3712371 w 3987895"/>
                      <a:gd name="connsiteY13" fmla="*/ 4587141 h 5490489"/>
                      <a:gd name="connsiteX14" fmla="*/ 3936209 w 3987895"/>
                      <a:gd name="connsiteY14" fmla="*/ 4806214 h 5490489"/>
                      <a:gd name="connsiteX15" fmla="*/ 3829052 w 3987895"/>
                      <a:gd name="connsiteY15" fmla="*/ 4889559 h 5490489"/>
                      <a:gd name="connsiteX16" fmla="*/ 3526632 w 3987895"/>
                      <a:gd name="connsiteY16" fmla="*/ 4844314 h 5490489"/>
                      <a:gd name="connsiteX17" fmla="*/ 3295652 w 3987895"/>
                      <a:gd name="connsiteY17" fmla="*/ 4596662 h 5490489"/>
                      <a:gd name="connsiteX18" fmla="*/ 3059911 w 3987895"/>
                      <a:gd name="connsiteY18" fmla="*/ 4587140 h 5490489"/>
                      <a:gd name="connsiteX19" fmla="*/ 2950371 w 3987895"/>
                      <a:gd name="connsiteY19" fmla="*/ 4710964 h 5490489"/>
                      <a:gd name="connsiteX20" fmla="*/ 2812257 w 3987895"/>
                      <a:gd name="connsiteY20" fmla="*/ 4651433 h 5490489"/>
                      <a:gd name="connsiteX21" fmla="*/ 2902748 w 3987895"/>
                      <a:gd name="connsiteY21" fmla="*/ 4406166 h 5490489"/>
                      <a:gd name="connsiteX22" fmla="*/ 2786068 w 3987895"/>
                      <a:gd name="connsiteY22" fmla="*/ 4241859 h 5490489"/>
                      <a:gd name="connsiteX23" fmla="*/ 2283624 w 3987895"/>
                      <a:gd name="connsiteY23" fmla="*/ 3717985 h 5490489"/>
                      <a:gd name="connsiteX24" fmla="*/ 1850236 w 3987895"/>
                      <a:gd name="connsiteY24" fmla="*/ 3132198 h 5490489"/>
                      <a:gd name="connsiteX25" fmla="*/ 1814517 w 3987895"/>
                      <a:gd name="connsiteY25" fmla="*/ 2917885 h 5490489"/>
                      <a:gd name="connsiteX26" fmla="*/ 1621636 w 3987895"/>
                      <a:gd name="connsiteY26" fmla="*/ 2503548 h 5490489"/>
                      <a:gd name="connsiteX27" fmla="*/ 1469241 w 3987895"/>
                      <a:gd name="connsiteY27" fmla="*/ 1943955 h 5490489"/>
                      <a:gd name="connsiteX28" fmla="*/ 1362075 w 3987895"/>
                      <a:gd name="connsiteY28" fmla="*/ 1970143 h 5490489"/>
                      <a:gd name="connsiteX29" fmla="*/ 1373980 w 3987895"/>
                      <a:gd name="connsiteY29" fmla="*/ 2567838 h 5490489"/>
                      <a:gd name="connsiteX30" fmla="*/ 1385888 w 3987895"/>
                      <a:gd name="connsiteY30" fmla="*/ 2929788 h 5490489"/>
                      <a:gd name="connsiteX31" fmla="*/ 1481137 w 3987895"/>
                      <a:gd name="connsiteY31" fmla="*/ 3579870 h 5490489"/>
                      <a:gd name="connsiteX32" fmla="*/ 1576387 w 3987895"/>
                      <a:gd name="connsiteY32" fmla="*/ 4694294 h 5490489"/>
                      <a:gd name="connsiteX33" fmla="*/ 1659732 w 3987895"/>
                      <a:gd name="connsiteY33" fmla="*/ 4887176 h 5490489"/>
                      <a:gd name="connsiteX34" fmla="*/ 2035969 w 3987895"/>
                      <a:gd name="connsiteY34" fmla="*/ 5130064 h 5490489"/>
                      <a:gd name="connsiteX35" fmla="*/ 1797843 w 3987895"/>
                      <a:gd name="connsiteY35" fmla="*/ 5232456 h 5490489"/>
                      <a:gd name="connsiteX36" fmla="*/ 1747837 w 3987895"/>
                      <a:gd name="connsiteY36" fmla="*/ 5353898 h 5490489"/>
                      <a:gd name="connsiteX37" fmla="*/ 1626393 w 3987895"/>
                      <a:gd name="connsiteY37" fmla="*/ 5439622 h 5490489"/>
                      <a:gd name="connsiteX38" fmla="*/ 1140619 w 3987895"/>
                      <a:gd name="connsiteY38" fmla="*/ 5349135 h 5490489"/>
                      <a:gd name="connsiteX39" fmla="*/ 1104899 w 3987895"/>
                      <a:gd name="connsiteY39" fmla="*/ 4946707 h 5490489"/>
                      <a:gd name="connsiteX40" fmla="*/ 1081089 w 3987895"/>
                      <a:gd name="connsiteY40" fmla="*/ 4689532 h 5490489"/>
                      <a:gd name="connsiteX41" fmla="*/ 1050128 w 3987895"/>
                      <a:gd name="connsiteY41" fmla="*/ 4091840 h 5490489"/>
                      <a:gd name="connsiteX42" fmla="*/ 973931 w 3987895"/>
                      <a:gd name="connsiteY42" fmla="*/ 3846570 h 5490489"/>
                      <a:gd name="connsiteX43" fmla="*/ 945356 w 3987895"/>
                      <a:gd name="connsiteY43" fmla="*/ 3748938 h 5490489"/>
                      <a:gd name="connsiteX44" fmla="*/ 852487 w 3987895"/>
                      <a:gd name="connsiteY44" fmla="*/ 3370321 h 5490489"/>
                      <a:gd name="connsiteX45" fmla="*/ 795336 w 3987895"/>
                      <a:gd name="connsiteY45" fmla="*/ 2998845 h 5490489"/>
                      <a:gd name="connsiteX46" fmla="*/ 769144 w 3987895"/>
                      <a:gd name="connsiteY46" fmla="*/ 2232083 h 5490489"/>
                      <a:gd name="connsiteX47" fmla="*/ 0 w 3987895"/>
                      <a:gd name="connsiteY47" fmla="*/ 920013 h 5490489"/>
                      <a:gd name="connsiteX48" fmla="*/ 590549 w 3987895"/>
                      <a:gd name="connsiteY48" fmla="*/ 550920 h 5490489"/>
                      <a:gd name="connsiteX49" fmla="*/ 1097757 w 3987895"/>
                      <a:gd name="connsiteY49" fmla="*/ 465195 h 5490489"/>
                      <a:gd name="connsiteX50" fmla="*/ 1219210 w 3987895"/>
                      <a:gd name="connsiteY50" fmla="*/ 405667 h 5490489"/>
                      <a:gd name="connsiteX0" fmla="*/ 1219210 w 3987895"/>
                      <a:gd name="connsiteY0" fmla="*/ 405667 h 5490489"/>
                      <a:gd name="connsiteX1" fmla="*/ 2443172 w 3987895"/>
                      <a:gd name="connsiteY1" fmla="*/ 236598 h 5490489"/>
                      <a:gd name="connsiteX2" fmla="*/ 2519371 w 3987895"/>
                      <a:gd name="connsiteY2" fmla="*/ 448529 h 5490489"/>
                      <a:gd name="connsiteX3" fmla="*/ 2571759 w 3987895"/>
                      <a:gd name="connsiteY3" fmla="*/ 750948 h 5490489"/>
                      <a:gd name="connsiteX4" fmla="*/ 2426503 w 3987895"/>
                      <a:gd name="connsiteY4" fmla="*/ 1296255 h 5490489"/>
                      <a:gd name="connsiteX5" fmla="*/ 2126463 w 3987895"/>
                      <a:gd name="connsiteY5" fmla="*/ 1446273 h 5490489"/>
                      <a:gd name="connsiteX6" fmla="*/ 2171705 w 3987895"/>
                      <a:gd name="connsiteY6" fmla="*/ 2113023 h 5490489"/>
                      <a:gd name="connsiteX7" fmla="*/ 2228855 w 3987895"/>
                      <a:gd name="connsiteY7" fmla="*/ 2415441 h 5490489"/>
                      <a:gd name="connsiteX8" fmla="*/ 2343154 w 3987895"/>
                      <a:gd name="connsiteY8" fmla="*/ 2748817 h 5490489"/>
                      <a:gd name="connsiteX9" fmla="*/ 2659862 w 3987895"/>
                      <a:gd name="connsiteY9" fmla="*/ 3225066 h 5490489"/>
                      <a:gd name="connsiteX10" fmla="*/ 2907512 w 3987895"/>
                      <a:gd name="connsiteY10" fmla="*/ 3791804 h 5490489"/>
                      <a:gd name="connsiteX11" fmla="*/ 3040861 w 3987895"/>
                      <a:gd name="connsiteY11" fmla="*/ 4137084 h 5490489"/>
                      <a:gd name="connsiteX12" fmla="*/ 3286128 w 3987895"/>
                      <a:gd name="connsiteY12" fmla="*/ 4313296 h 5490489"/>
                      <a:gd name="connsiteX13" fmla="*/ 3712371 w 3987895"/>
                      <a:gd name="connsiteY13" fmla="*/ 4587141 h 5490489"/>
                      <a:gd name="connsiteX14" fmla="*/ 3936209 w 3987895"/>
                      <a:gd name="connsiteY14" fmla="*/ 4806214 h 5490489"/>
                      <a:gd name="connsiteX15" fmla="*/ 3829052 w 3987895"/>
                      <a:gd name="connsiteY15" fmla="*/ 4889559 h 5490489"/>
                      <a:gd name="connsiteX16" fmla="*/ 3526632 w 3987895"/>
                      <a:gd name="connsiteY16" fmla="*/ 4844314 h 5490489"/>
                      <a:gd name="connsiteX17" fmla="*/ 3295652 w 3987895"/>
                      <a:gd name="connsiteY17" fmla="*/ 4596662 h 5490489"/>
                      <a:gd name="connsiteX18" fmla="*/ 3059911 w 3987895"/>
                      <a:gd name="connsiteY18" fmla="*/ 4587140 h 5490489"/>
                      <a:gd name="connsiteX19" fmla="*/ 2950371 w 3987895"/>
                      <a:gd name="connsiteY19" fmla="*/ 4710964 h 5490489"/>
                      <a:gd name="connsiteX20" fmla="*/ 2812257 w 3987895"/>
                      <a:gd name="connsiteY20" fmla="*/ 4651433 h 5490489"/>
                      <a:gd name="connsiteX21" fmla="*/ 2902748 w 3987895"/>
                      <a:gd name="connsiteY21" fmla="*/ 4406166 h 5490489"/>
                      <a:gd name="connsiteX22" fmla="*/ 2786068 w 3987895"/>
                      <a:gd name="connsiteY22" fmla="*/ 4241859 h 5490489"/>
                      <a:gd name="connsiteX23" fmla="*/ 2283624 w 3987895"/>
                      <a:gd name="connsiteY23" fmla="*/ 3717985 h 5490489"/>
                      <a:gd name="connsiteX24" fmla="*/ 1850236 w 3987895"/>
                      <a:gd name="connsiteY24" fmla="*/ 3132198 h 5490489"/>
                      <a:gd name="connsiteX25" fmla="*/ 1814517 w 3987895"/>
                      <a:gd name="connsiteY25" fmla="*/ 2917885 h 5490489"/>
                      <a:gd name="connsiteX26" fmla="*/ 1621636 w 3987895"/>
                      <a:gd name="connsiteY26" fmla="*/ 2503548 h 5490489"/>
                      <a:gd name="connsiteX27" fmla="*/ 1469241 w 3987895"/>
                      <a:gd name="connsiteY27" fmla="*/ 1943955 h 5490489"/>
                      <a:gd name="connsiteX28" fmla="*/ 1362075 w 3987895"/>
                      <a:gd name="connsiteY28" fmla="*/ 1970143 h 5490489"/>
                      <a:gd name="connsiteX29" fmla="*/ 1373980 w 3987895"/>
                      <a:gd name="connsiteY29" fmla="*/ 2567838 h 5490489"/>
                      <a:gd name="connsiteX30" fmla="*/ 1385888 w 3987895"/>
                      <a:gd name="connsiteY30" fmla="*/ 2929788 h 5490489"/>
                      <a:gd name="connsiteX31" fmla="*/ 1481137 w 3987895"/>
                      <a:gd name="connsiteY31" fmla="*/ 3579870 h 5490489"/>
                      <a:gd name="connsiteX32" fmla="*/ 1576387 w 3987895"/>
                      <a:gd name="connsiteY32" fmla="*/ 4694294 h 5490489"/>
                      <a:gd name="connsiteX33" fmla="*/ 1659732 w 3987895"/>
                      <a:gd name="connsiteY33" fmla="*/ 4887176 h 5490489"/>
                      <a:gd name="connsiteX34" fmla="*/ 2035969 w 3987895"/>
                      <a:gd name="connsiteY34" fmla="*/ 5130064 h 5490489"/>
                      <a:gd name="connsiteX35" fmla="*/ 1797843 w 3987895"/>
                      <a:gd name="connsiteY35" fmla="*/ 5232456 h 5490489"/>
                      <a:gd name="connsiteX36" fmla="*/ 1747837 w 3987895"/>
                      <a:gd name="connsiteY36" fmla="*/ 5353898 h 5490489"/>
                      <a:gd name="connsiteX37" fmla="*/ 1626393 w 3987895"/>
                      <a:gd name="connsiteY37" fmla="*/ 5439622 h 5490489"/>
                      <a:gd name="connsiteX38" fmla="*/ 1140619 w 3987895"/>
                      <a:gd name="connsiteY38" fmla="*/ 5349135 h 5490489"/>
                      <a:gd name="connsiteX39" fmla="*/ 1104899 w 3987895"/>
                      <a:gd name="connsiteY39" fmla="*/ 4946707 h 5490489"/>
                      <a:gd name="connsiteX40" fmla="*/ 1081089 w 3987895"/>
                      <a:gd name="connsiteY40" fmla="*/ 4689532 h 5490489"/>
                      <a:gd name="connsiteX41" fmla="*/ 1050128 w 3987895"/>
                      <a:gd name="connsiteY41" fmla="*/ 4091840 h 5490489"/>
                      <a:gd name="connsiteX42" fmla="*/ 973931 w 3987895"/>
                      <a:gd name="connsiteY42" fmla="*/ 3846570 h 5490489"/>
                      <a:gd name="connsiteX43" fmla="*/ 945356 w 3987895"/>
                      <a:gd name="connsiteY43" fmla="*/ 3748938 h 5490489"/>
                      <a:gd name="connsiteX44" fmla="*/ 852487 w 3987895"/>
                      <a:gd name="connsiteY44" fmla="*/ 3370321 h 5490489"/>
                      <a:gd name="connsiteX45" fmla="*/ 795336 w 3987895"/>
                      <a:gd name="connsiteY45" fmla="*/ 2998845 h 5490489"/>
                      <a:gd name="connsiteX46" fmla="*/ 769144 w 3987895"/>
                      <a:gd name="connsiteY46" fmla="*/ 2232083 h 5490489"/>
                      <a:gd name="connsiteX47" fmla="*/ 0 w 3987895"/>
                      <a:gd name="connsiteY47" fmla="*/ 920013 h 5490489"/>
                      <a:gd name="connsiteX48" fmla="*/ 590549 w 3987895"/>
                      <a:gd name="connsiteY48" fmla="*/ 550920 h 5490489"/>
                      <a:gd name="connsiteX49" fmla="*/ 1097757 w 3987895"/>
                      <a:gd name="connsiteY49" fmla="*/ 465195 h 5490489"/>
                      <a:gd name="connsiteX50" fmla="*/ 1219210 w 3987895"/>
                      <a:gd name="connsiteY50" fmla="*/ 405667 h 5490489"/>
                      <a:gd name="connsiteX0" fmla="*/ 1219210 w 3987895"/>
                      <a:gd name="connsiteY0" fmla="*/ 405667 h 5490489"/>
                      <a:gd name="connsiteX1" fmla="*/ 2443172 w 3987895"/>
                      <a:gd name="connsiteY1" fmla="*/ 236598 h 5490489"/>
                      <a:gd name="connsiteX2" fmla="*/ 2519371 w 3987895"/>
                      <a:gd name="connsiteY2" fmla="*/ 448529 h 5490489"/>
                      <a:gd name="connsiteX3" fmla="*/ 2571759 w 3987895"/>
                      <a:gd name="connsiteY3" fmla="*/ 750948 h 5490489"/>
                      <a:gd name="connsiteX4" fmla="*/ 2426503 w 3987895"/>
                      <a:gd name="connsiteY4" fmla="*/ 1296255 h 5490489"/>
                      <a:gd name="connsiteX5" fmla="*/ 2126463 w 3987895"/>
                      <a:gd name="connsiteY5" fmla="*/ 1446273 h 5490489"/>
                      <a:gd name="connsiteX6" fmla="*/ 2171705 w 3987895"/>
                      <a:gd name="connsiteY6" fmla="*/ 2113023 h 5490489"/>
                      <a:gd name="connsiteX7" fmla="*/ 2228855 w 3987895"/>
                      <a:gd name="connsiteY7" fmla="*/ 2415441 h 5490489"/>
                      <a:gd name="connsiteX8" fmla="*/ 2343154 w 3987895"/>
                      <a:gd name="connsiteY8" fmla="*/ 2748817 h 5490489"/>
                      <a:gd name="connsiteX9" fmla="*/ 2659862 w 3987895"/>
                      <a:gd name="connsiteY9" fmla="*/ 3225066 h 5490489"/>
                      <a:gd name="connsiteX10" fmla="*/ 2907512 w 3987895"/>
                      <a:gd name="connsiteY10" fmla="*/ 3791804 h 5490489"/>
                      <a:gd name="connsiteX11" fmla="*/ 3040861 w 3987895"/>
                      <a:gd name="connsiteY11" fmla="*/ 4137084 h 5490489"/>
                      <a:gd name="connsiteX12" fmla="*/ 3286128 w 3987895"/>
                      <a:gd name="connsiteY12" fmla="*/ 4313296 h 5490489"/>
                      <a:gd name="connsiteX13" fmla="*/ 3712371 w 3987895"/>
                      <a:gd name="connsiteY13" fmla="*/ 4587141 h 5490489"/>
                      <a:gd name="connsiteX14" fmla="*/ 3936209 w 3987895"/>
                      <a:gd name="connsiteY14" fmla="*/ 4806214 h 5490489"/>
                      <a:gd name="connsiteX15" fmla="*/ 3829052 w 3987895"/>
                      <a:gd name="connsiteY15" fmla="*/ 4889559 h 5490489"/>
                      <a:gd name="connsiteX16" fmla="*/ 3526632 w 3987895"/>
                      <a:gd name="connsiteY16" fmla="*/ 4844314 h 5490489"/>
                      <a:gd name="connsiteX17" fmla="*/ 3295652 w 3987895"/>
                      <a:gd name="connsiteY17" fmla="*/ 4596662 h 5490489"/>
                      <a:gd name="connsiteX18" fmla="*/ 3059911 w 3987895"/>
                      <a:gd name="connsiteY18" fmla="*/ 4587140 h 5490489"/>
                      <a:gd name="connsiteX19" fmla="*/ 2950371 w 3987895"/>
                      <a:gd name="connsiteY19" fmla="*/ 4710964 h 5490489"/>
                      <a:gd name="connsiteX20" fmla="*/ 2812257 w 3987895"/>
                      <a:gd name="connsiteY20" fmla="*/ 4651433 h 5490489"/>
                      <a:gd name="connsiteX21" fmla="*/ 2902748 w 3987895"/>
                      <a:gd name="connsiteY21" fmla="*/ 4406166 h 5490489"/>
                      <a:gd name="connsiteX22" fmla="*/ 2786068 w 3987895"/>
                      <a:gd name="connsiteY22" fmla="*/ 4241859 h 5490489"/>
                      <a:gd name="connsiteX23" fmla="*/ 2283624 w 3987895"/>
                      <a:gd name="connsiteY23" fmla="*/ 3717985 h 5490489"/>
                      <a:gd name="connsiteX24" fmla="*/ 1850236 w 3987895"/>
                      <a:gd name="connsiteY24" fmla="*/ 3132198 h 5490489"/>
                      <a:gd name="connsiteX25" fmla="*/ 1814517 w 3987895"/>
                      <a:gd name="connsiteY25" fmla="*/ 2917885 h 5490489"/>
                      <a:gd name="connsiteX26" fmla="*/ 1621636 w 3987895"/>
                      <a:gd name="connsiteY26" fmla="*/ 2503548 h 5490489"/>
                      <a:gd name="connsiteX27" fmla="*/ 1469241 w 3987895"/>
                      <a:gd name="connsiteY27" fmla="*/ 1943955 h 5490489"/>
                      <a:gd name="connsiteX28" fmla="*/ 1362075 w 3987895"/>
                      <a:gd name="connsiteY28" fmla="*/ 1970143 h 5490489"/>
                      <a:gd name="connsiteX29" fmla="*/ 1373980 w 3987895"/>
                      <a:gd name="connsiteY29" fmla="*/ 2567838 h 5490489"/>
                      <a:gd name="connsiteX30" fmla="*/ 1385888 w 3987895"/>
                      <a:gd name="connsiteY30" fmla="*/ 2929788 h 5490489"/>
                      <a:gd name="connsiteX31" fmla="*/ 1481137 w 3987895"/>
                      <a:gd name="connsiteY31" fmla="*/ 3579870 h 5490489"/>
                      <a:gd name="connsiteX32" fmla="*/ 1576387 w 3987895"/>
                      <a:gd name="connsiteY32" fmla="*/ 4694294 h 5490489"/>
                      <a:gd name="connsiteX33" fmla="*/ 1659732 w 3987895"/>
                      <a:gd name="connsiteY33" fmla="*/ 4887176 h 5490489"/>
                      <a:gd name="connsiteX34" fmla="*/ 2035969 w 3987895"/>
                      <a:gd name="connsiteY34" fmla="*/ 5130064 h 5490489"/>
                      <a:gd name="connsiteX35" fmla="*/ 1797843 w 3987895"/>
                      <a:gd name="connsiteY35" fmla="*/ 5232456 h 5490489"/>
                      <a:gd name="connsiteX36" fmla="*/ 1747837 w 3987895"/>
                      <a:gd name="connsiteY36" fmla="*/ 5353898 h 5490489"/>
                      <a:gd name="connsiteX37" fmla="*/ 1626393 w 3987895"/>
                      <a:gd name="connsiteY37" fmla="*/ 5439622 h 5490489"/>
                      <a:gd name="connsiteX38" fmla="*/ 1140619 w 3987895"/>
                      <a:gd name="connsiteY38" fmla="*/ 5349135 h 5490489"/>
                      <a:gd name="connsiteX39" fmla="*/ 1104899 w 3987895"/>
                      <a:gd name="connsiteY39" fmla="*/ 4946707 h 5490489"/>
                      <a:gd name="connsiteX40" fmla="*/ 1081089 w 3987895"/>
                      <a:gd name="connsiteY40" fmla="*/ 4689532 h 5490489"/>
                      <a:gd name="connsiteX41" fmla="*/ 1050128 w 3987895"/>
                      <a:gd name="connsiteY41" fmla="*/ 4091840 h 5490489"/>
                      <a:gd name="connsiteX42" fmla="*/ 973931 w 3987895"/>
                      <a:gd name="connsiteY42" fmla="*/ 3846570 h 5490489"/>
                      <a:gd name="connsiteX43" fmla="*/ 945356 w 3987895"/>
                      <a:gd name="connsiteY43" fmla="*/ 3748938 h 5490489"/>
                      <a:gd name="connsiteX44" fmla="*/ 852487 w 3987895"/>
                      <a:gd name="connsiteY44" fmla="*/ 3370321 h 5490489"/>
                      <a:gd name="connsiteX45" fmla="*/ 795336 w 3987895"/>
                      <a:gd name="connsiteY45" fmla="*/ 2998845 h 5490489"/>
                      <a:gd name="connsiteX46" fmla="*/ 769144 w 3987895"/>
                      <a:gd name="connsiteY46" fmla="*/ 2232083 h 5490489"/>
                      <a:gd name="connsiteX47" fmla="*/ 0 w 3987895"/>
                      <a:gd name="connsiteY47" fmla="*/ 920013 h 5490489"/>
                      <a:gd name="connsiteX48" fmla="*/ 590549 w 3987895"/>
                      <a:gd name="connsiteY48" fmla="*/ 550920 h 5490489"/>
                      <a:gd name="connsiteX49" fmla="*/ 1097757 w 3987895"/>
                      <a:gd name="connsiteY49" fmla="*/ 465195 h 5490489"/>
                      <a:gd name="connsiteX50" fmla="*/ 1219210 w 3987895"/>
                      <a:gd name="connsiteY50" fmla="*/ 405667 h 5490489"/>
                      <a:gd name="connsiteX0" fmla="*/ 1219210 w 3987895"/>
                      <a:gd name="connsiteY0" fmla="*/ 405667 h 5491482"/>
                      <a:gd name="connsiteX1" fmla="*/ 2443172 w 3987895"/>
                      <a:gd name="connsiteY1" fmla="*/ 236598 h 5491482"/>
                      <a:gd name="connsiteX2" fmla="*/ 2519371 w 3987895"/>
                      <a:gd name="connsiteY2" fmla="*/ 448529 h 5491482"/>
                      <a:gd name="connsiteX3" fmla="*/ 2571759 w 3987895"/>
                      <a:gd name="connsiteY3" fmla="*/ 750948 h 5491482"/>
                      <a:gd name="connsiteX4" fmla="*/ 2426503 w 3987895"/>
                      <a:gd name="connsiteY4" fmla="*/ 1296255 h 5491482"/>
                      <a:gd name="connsiteX5" fmla="*/ 2126463 w 3987895"/>
                      <a:gd name="connsiteY5" fmla="*/ 1446273 h 5491482"/>
                      <a:gd name="connsiteX6" fmla="*/ 2171705 w 3987895"/>
                      <a:gd name="connsiteY6" fmla="*/ 2113023 h 5491482"/>
                      <a:gd name="connsiteX7" fmla="*/ 2228855 w 3987895"/>
                      <a:gd name="connsiteY7" fmla="*/ 2415441 h 5491482"/>
                      <a:gd name="connsiteX8" fmla="*/ 2343154 w 3987895"/>
                      <a:gd name="connsiteY8" fmla="*/ 2748817 h 5491482"/>
                      <a:gd name="connsiteX9" fmla="*/ 2659862 w 3987895"/>
                      <a:gd name="connsiteY9" fmla="*/ 3225066 h 5491482"/>
                      <a:gd name="connsiteX10" fmla="*/ 2907512 w 3987895"/>
                      <a:gd name="connsiteY10" fmla="*/ 3791804 h 5491482"/>
                      <a:gd name="connsiteX11" fmla="*/ 3040861 w 3987895"/>
                      <a:gd name="connsiteY11" fmla="*/ 4137084 h 5491482"/>
                      <a:gd name="connsiteX12" fmla="*/ 3286128 w 3987895"/>
                      <a:gd name="connsiteY12" fmla="*/ 4313296 h 5491482"/>
                      <a:gd name="connsiteX13" fmla="*/ 3712371 w 3987895"/>
                      <a:gd name="connsiteY13" fmla="*/ 4587141 h 5491482"/>
                      <a:gd name="connsiteX14" fmla="*/ 3936209 w 3987895"/>
                      <a:gd name="connsiteY14" fmla="*/ 4806214 h 5491482"/>
                      <a:gd name="connsiteX15" fmla="*/ 3829052 w 3987895"/>
                      <a:gd name="connsiteY15" fmla="*/ 4889559 h 5491482"/>
                      <a:gd name="connsiteX16" fmla="*/ 3526632 w 3987895"/>
                      <a:gd name="connsiteY16" fmla="*/ 4844314 h 5491482"/>
                      <a:gd name="connsiteX17" fmla="*/ 3295652 w 3987895"/>
                      <a:gd name="connsiteY17" fmla="*/ 4596662 h 5491482"/>
                      <a:gd name="connsiteX18" fmla="*/ 3059911 w 3987895"/>
                      <a:gd name="connsiteY18" fmla="*/ 4587140 h 5491482"/>
                      <a:gd name="connsiteX19" fmla="*/ 2950371 w 3987895"/>
                      <a:gd name="connsiteY19" fmla="*/ 4710964 h 5491482"/>
                      <a:gd name="connsiteX20" fmla="*/ 2812257 w 3987895"/>
                      <a:gd name="connsiteY20" fmla="*/ 4651433 h 5491482"/>
                      <a:gd name="connsiteX21" fmla="*/ 2902748 w 3987895"/>
                      <a:gd name="connsiteY21" fmla="*/ 4406166 h 5491482"/>
                      <a:gd name="connsiteX22" fmla="*/ 2786068 w 3987895"/>
                      <a:gd name="connsiteY22" fmla="*/ 4241859 h 5491482"/>
                      <a:gd name="connsiteX23" fmla="*/ 2283624 w 3987895"/>
                      <a:gd name="connsiteY23" fmla="*/ 3717985 h 5491482"/>
                      <a:gd name="connsiteX24" fmla="*/ 1850236 w 3987895"/>
                      <a:gd name="connsiteY24" fmla="*/ 3132198 h 5491482"/>
                      <a:gd name="connsiteX25" fmla="*/ 1814517 w 3987895"/>
                      <a:gd name="connsiteY25" fmla="*/ 2917885 h 5491482"/>
                      <a:gd name="connsiteX26" fmla="*/ 1621636 w 3987895"/>
                      <a:gd name="connsiteY26" fmla="*/ 2503548 h 5491482"/>
                      <a:gd name="connsiteX27" fmla="*/ 1469241 w 3987895"/>
                      <a:gd name="connsiteY27" fmla="*/ 1943955 h 5491482"/>
                      <a:gd name="connsiteX28" fmla="*/ 1362075 w 3987895"/>
                      <a:gd name="connsiteY28" fmla="*/ 1970143 h 5491482"/>
                      <a:gd name="connsiteX29" fmla="*/ 1373980 w 3987895"/>
                      <a:gd name="connsiteY29" fmla="*/ 2567838 h 5491482"/>
                      <a:gd name="connsiteX30" fmla="*/ 1385888 w 3987895"/>
                      <a:gd name="connsiteY30" fmla="*/ 2929788 h 5491482"/>
                      <a:gd name="connsiteX31" fmla="*/ 1481137 w 3987895"/>
                      <a:gd name="connsiteY31" fmla="*/ 3579870 h 5491482"/>
                      <a:gd name="connsiteX32" fmla="*/ 1576387 w 3987895"/>
                      <a:gd name="connsiteY32" fmla="*/ 4694294 h 5491482"/>
                      <a:gd name="connsiteX33" fmla="*/ 1659732 w 3987895"/>
                      <a:gd name="connsiteY33" fmla="*/ 4887176 h 5491482"/>
                      <a:gd name="connsiteX34" fmla="*/ 2035969 w 3987895"/>
                      <a:gd name="connsiteY34" fmla="*/ 5130064 h 5491482"/>
                      <a:gd name="connsiteX35" fmla="*/ 1797843 w 3987895"/>
                      <a:gd name="connsiteY35" fmla="*/ 5232456 h 5491482"/>
                      <a:gd name="connsiteX36" fmla="*/ 1747837 w 3987895"/>
                      <a:gd name="connsiteY36" fmla="*/ 5353898 h 5491482"/>
                      <a:gd name="connsiteX37" fmla="*/ 1626393 w 3987895"/>
                      <a:gd name="connsiteY37" fmla="*/ 5439622 h 5491482"/>
                      <a:gd name="connsiteX38" fmla="*/ 1140619 w 3987895"/>
                      <a:gd name="connsiteY38" fmla="*/ 5349135 h 5491482"/>
                      <a:gd name="connsiteX39" fmla="*/ 1104899 w 3987895"/>
                      <a:gd name="connsiteY39" fmla="*/ 4946707 h 5491482"/>
                      <a:gd name="connsiteX40" fmla="*/ 1081089 w 3987895"/>
                      <a:gd name="connsiteY40" fmla="*/ 4689532 h 5491482"/>
                      <a:gd name="connsiteX41" fmla="*/ 1050128 w 3987895"/>
                      <a:gd name="connsiteY41" fmla="*/ 4091840 h 5491482"/>
                      <a:gd name="connsiteX42" fmla="*/ 973931 w 3987895"/>
                      <a:gd name="connsiteY42" fmla="*/ 3846570 h 5491482"/>
                      <a:gd name="connsiteX43" fmla="*/ 945356 w 3987895"/>
                      <a:gd name="connsiteY43" fmla="*/ 3748938 h 5491482"/>
                      <a:gd name="connsiteX44" fmla="*/ 852487 w 3987895"/>
                      <a:gd name="connsiteY44" fmla="*/ 3370321 h 5491482"/>
                      <a:gd name="connsiteX45" fmla="*/ 795336 w 3987895"/>
                      <a:gd name="connsiteY45" fmla="*/ 2998845 h 5491482"/>
                      <a:gd name="connsiteX46" fmla="*/ 769144 w 3987895"/>
                      <a:gd name="connsiteY46" fmla="*/ 2232083 h 5491482"/>
                      <a:gd name="connsiteX47" fmla="*/ 0 w 3987895"/>
                      <a:gd name="connsiteY47" fmla="*/ 920013 h 5491482"/>
                      <a:gd name="connsiteX48" fmla="*/ 590549 w 3987895"/>
                      <a:gd name="connsiteY48" fmla="*/ 550920 h 5491482"/>
                      <a:gd name="connsiteX49" fmla="*/ 1097757 w 3987895"/>
                      <a:gd name="connsiteY49" fmla="*/ 465195 h 5491482"/>
                      <a:gd name="connsiteX50" fmla="*/ 1219210 w 3987895"/>
                      <a:gd name="connsiteY50" fmla="*/ 405667 h 5491482"/>
                      <a:gd name="connsiteX0" fmla="*/ 1219210 w 3987895"/>
                      <a:gd name="connsiteY0" fmla="*/ 405667 h 5491482"/>
                      <a:gd name="connsiteX1" fmla="*/ 2443172 w 3987895"/>
                      <a:gd name="connsiteY1" fmla="*/ 236598 h 5491482"/>
                      <a:gd name="connsiteX2" fmla="*/ 2519371 w 3987895"/>
                      <a:gd name="connsiteY2" fmla="*/ 448529 h 5491482"/>
                      <a:gd name="connsiteX3" fmla="*/ 2571759 w 3987895"/>
                      <a:gd name="connsiteY3" fmla="*/ 750948 h 5491482"/>
                      <a:gd name="connsiteX4" fmla="*/ 2426503 w 3987895"/>
                      <a:gd name="connsiteY4" fmla="*/ 1296255 h 5491482"/>
                      <a:gd name="connsiteX5" fmla="*/ 2126463 w 3987895"/>
                      <a:gd name="connsiteY5" fmla="*/ 1446273 h 5491482"/>
                      <a:gd name="connsiteX6" fmla="*/ 2171705 w 3987895"/>
                      <a:gd name="connsiteY6" fmla="*/ 2113023 h 5491482"/>
                      <a:gd name="connsiteX7" fmla="*/ 2228855 w 3987895"/>
                      <a:gd name="connsiteY7" fmla="*/ 2415441 h 5491482"/>
                      <a:gd name="connsiteX8" fmla="*/ 2343154 w 3987895"/>
                      <a:gd name="connsiteY8" fmla="*/ 2748817 h 5491482"/>
                      <a:gd name="connsiteX9" fmla="*/ 2659862 w 3987895"/>
                      <a:gd name="connsiteY9" fmla="*/ 3225066 h 5491482"/>
                      <a:gd name="connsiteX10" fmla="*/ 2907512 w 3987895"/>
                      <a:gd name="connsiteY10" fmla="*/ 3791804 h 5491482"/>
                      <a:gd name="connsiteX11" fmla="*/ 3040861 w 3987895"/>
                      <a:gd name="connsiteY11" fmla="*/ 4137084 h 5491482"/>
                      <a:gd name="connsiteX12" fmla="*/ 3286128 w 3987895"/>
                      <a:gd name="connsiteY12" fmla="*/ 4313296 h 5491482"/>
                      <a:gd name="connsiteX13" fmla="*/ 3712371 w 3987895"/>
                      <a:gd name="connsiteY13" fmla="*/ 4587141 h 5491482"/>
                      <a:gd name="connsiteX14" fmla="*/ 3936209 w 3987895"/>
                      <a:gd name="connsiteY14" fmla="*/ 4806214 h 5491482"/>
                      <a:gd name="connsiteX15" fmla="*/ 3829052 w 3987895"/>
                      <a:gd name="connsiteY15" fmla="*/ 4889559 h 5491482"/>
                      <a:gd name="connsiteX16" fmla="*/ 3526632 w 3987895"/>
                      <a:gd name="connsiteY16" fmla="*/ 4844314 h 5491482"/>
                      <a:gd name="connsiteX17" fmla="*/ 3295652 w 3987895"/>
                      <a:gd name="connsiteY17" fmla="*/ 4596662 h 5491482"/>
                      <a:gd name="connsiteX18" fmla="*/ 3059911 w 3987895"/>
                      <a:gd name="connsiteY18" fmla="*/ 4587140 h 5491482"/>
                      <a:gd name="connsiteX19" fmla="*/ 2950371 w 3987895"/>
                      <a:gd name="connsiteY19" fmla="*/ 4710964 h 5491482"/>
                      <a:gd name="connsiteX20" fmla="*/ 2812257 w 3987895"/>
                      <a:gd name="connsiteY20" fmla="*/ 4651433 h 5491482"/>
                      <a:gd name="connsiteX21" fmla="*/ 2902748 w 3987895"/>
                      <a:gd name="connsiteY21" fmla="*/ 4406166 h 5491482"/>
                      <a:gd name="connsiteX22" fmla="*/ 2786068 w 3987895"/>
                      <a:gd name="connsiteY22" fmla="*/ 4241859 h 5491482"/>
                      <a:gd name="connsiteX23" fmla="*/ 2283624 w 3987895"/>
                      <a:gd name="connsiteY23" fmla="*/ 3717985 h 5491482"/>
                      <a:gd name="connsiteX24" fmla="*/ 1850236 w 3987895"/>
                      <a:gd name="connsiteY24" fmla="*/ 3132198 h 5491482"/>
                      <a:gd name="connsiteX25" fmla="*/ 1814517 w 3987895"/>
                      <a:gd name="connsiteY25" fmla="*/ 2917885 h 5491482"/>
                      <a:gd name="connsiteX26" fmla="*/ 1621636 w 3987895"/>
                      <a:gd name="connsiteY26" fmla="*/ 2503548 h 5491482"/>
                      <a:gd name="connsiteX27" fmla="*/ 1469241 w 3987895"/>
                      <a:gd name="connsiteY27" fmla="*/ 1943955 h 5491482"/>
                      <a:gd name="connsiteX28" fmla="*/ 1362075 w 3987895"/>
                      <a:gd name="connsiteY28" fmla="*/ 1970143 h 5491482"/>
                      <a:gd name="connsiteX29" fmla="*/ 1373980 w 3987895"/>
                      <a:gd name="connsiteY29" fmla="*/ 2567838 h 5491482"/>
                      <a:gd name="connsiteX30" fmla="*/ 1385888 w 3987895"/>
                      <a:gd name="connsiteY30" fmla="*/ 2929788 h 5491482"/>
                      <a:gd name="connsiteX31" fmla="*/ 1481137 w 3987895"/>
                      <a:gd name="connsiteY31" fmla="*/ 3579870 h 5491482"/>
                      <a:gd name="connsiteX32" fmla="*/ 1576387 w 3987895"/>
                      <a:gd name="connsiteY32" fmla="*/ 4694294 h 5491482"/>
                      <a:gd name="connsiteX33" fmla="*/ 1659732 w 3987895"/>
                      <a:gd name="connsiteY33" fmla="*/ 4887176 h 5491482"/>
                      <a:gd name="connsiteX34" fmla="*/ 2035969 w 3987895"/>
                      <a:gd name="connsiteY34" fmla="*/ 5130064 h 5491482"/>
                      <a:gd name="connsiteX35" fmla="*/ 1797843 w 3987895"/>
                      <a:gd name="connsiteY35" fmla="*/ 5232456 h 5491482"/>
                      <a:gd name="connsiteX36" fmla="*/ 1747837 w 3987895"/>
                      <a:gd name="connsiteY36" fmla="*/ 5353898 h 5491482"/>
                      <a:gd name="connsiteX37" fmla="*/ 1626393 w 3987895"/>
                      <a:gd name="connsiteY37" fmla="*/ 5439622 h 5491482"/>
                      <a:gd name="connsiteX38" fmla="*/ 1140619 w 3987895"/>
                      <a:gd name="connsiteY38" fmla="*/ 5349135 h 5491482"/>
                      <a:gd name="connsiteX39" fmla="*/ 1104899 w 3987895"/>
                      <a:gd name="connsiteY39" fmla="*/ 4946707 h 5491482"/>
                      <a:gd name="connsiteX40" fmla="*/ 1081089 w 3987895"/>
                      <a:gd name="connsiteY40" fmla="*/ 4689532 h 5491482"/>
                      <a:gd name="connsiteX41" fmla="*/ 1050128 w 3987895"/>
                      <a:gd name="connsiteY41" fmla="*/ 4091840 h 5491482"/>
                      <a:gd name="connsiteX42" fmla="*/ 973931 w 3987895"/>
                      <a:gd name="connsiteY42" fmla="*/ 3846570 h 5491482"/>
                      <a:gd name="connsiteX43" fmla="*/ 945356 w 3987895"/>
                      <a:gd name="connsiteY43" fmla="*/ 3748938 h 5491482"/>
                      <a:gd name="connsiteX44" fmla="*/ 852487 w 3987895"/>
                      <a:gd name="connsiteY44" fmla="*/ 3370321 h 5491482"/>
                      <a:gd name="connsiteX45" fmla="*/ 795336 w 3987895"/>
                      <a:gd name="connsiteY45" fmla="*/ 2998845 h 5491482"/>
                      <a:gd name="connsiteX46" fmla="*/ 769144 w 3987895"/>
                      <a:gd name="connsiteY46" fmla="*/ 2232083 h 5491482"/>
                      <a:gd name="connsiteX47" fmla="*/ 0 w 3987895"/>
                      <a:gd name="connsiteY47" fmla="*/ 920013 h 5491482"/>
                      <a:gd name="connsiteX48" fmla="*/ 590549 w 3987895"/>
                      <a:gd name="connsiteY48" fmla="*/ 550920 h 5491482"/>
                      <a:gd name="connsiteX49" fmla="*/ 1097757 w 3987895"/>
                      <a:gd name="connsiteY49" fmla="*/ 465195 h 5491482"/>
                      <a:gd name="connsiteX50" fmla="*/ 1219210 w 3987895"/>
                      <a:gd name="connsiteY50" fmla="*/ 405667 h 5491482"/>
                      <a:gd name="connsiteX0" fmla="*/ 1219210 w 3987895"/>
                      <a:gd name="connsiteY0" fmla="*/ 405667 h 5486535"/>
                      <a:gd name="connsiteX1" fmla="*/ 2443172 w 3987895"/>
                      <a:gd name="connsiteY1" fmla="*/ 236598 h 5486535"/>
                      <a:gd name="connsiteX2" fmla="*/ 2519371 w 3987895"/>
                      <a:gd name="connsiteY2" fmla="*/ 448529 h 5486535"/>
                      <a:gd name="connsiteX3" fmla="*/ 2571759 w 3987895"/>
                      <a:gd name="connsiteY3" fmla="*/ 750948 h 5486535"/>
                      <a:gd name="connsiteX4" fmla="*/ 2426503 w 3987895"/>
                      <a:gd name="connsiteY4" fmla="*/ 1296255 h 5486535"/>
                      <a:gd name="connsiteX5" fmla="*/ 2126463 w 3987895"/>
                      <a:gd name="connsiteY5" fmla="*/ 1446273 h 5486535"/>
                      <a:gd name="connsiteX6" fmla="*/ 2171705 w 3987895"/>
                      <a:gd name="connsiteY6" fmla="*/ 2113023 h 5486535"/>
                      <a:gd name="connsiteX7" fmla="*/ 2228855 w 3987895"/>
                      <a:gd name="connsiteY7" fmla="*/ 2415441 h 5486535"/>
                      <a:gd name="connsiteX8" fmla="*/ 2343154 w 3987895"/>
                      <a:gd name="connsiteY8" fmla="*/ 2748817 h 5486535"/>
                      <a:gd name="connsiteX9" fmla="*/ 2659862 w 3987895"/>
                      <a:gd name="connsiteY9" fmla="*/ 3225066 h 5486535"/>
                      <a:gd name="connsiteX10" fmla="*/ 2907512 w 3987895"/>
                      <a:gd name="connsiteY10" fmla="*/ 3791804 h 5486535"/>
                      <a:gd name="connsiteX11" fmla="*/ 3040861 w 3987895"/>
                      <a:gd name="connsiteY11" fmla="*/ 4137084 h 5486535"/>
                      <a:gd name="connsiteX12" fmla="*/ 3286128 w 3987895"/>
                      <a:gd name="connsiteY12" fmla="*/ 4313296 h 5486535"/>
                      <a:gd name="connsiteX13" fmla="*/ 3712371 w 3987895"/>
                      <a:gd name="connsiteY13" fmla="*/ 4587141 h 5486535"/>
                      <a:gd name="connsiteX14" fmla="*/ 3936209 w 3987895"/>
                      <a:gd name="connsiteY14" fmla="*/ 4806214 h 5486535"/>
                      <a:gd name="connsiteX15" fmla="*/ 3829052 w 3987895"/>
                      <a:gd name="connsiteY15" fmla="*/ 4889559 h 5486535"/>
                      <a:gd name="connsiteX16" fmla="*/ 3526632 w 3987895"/>
                      <a:gd name="connsiteY16" fmla="*/ 4844314 h 5486535"/>
                      <a:gd name="connsiteX17" fmla="*/ 3295652 w 3987895"/>
                      <a:gd name="connsiteY17" fmla="*/ 4596662 h 5486535"/>
                      <a:gd name="connsiteX18" fmla="*/ 3059911 w 3987895"/>
                      <a:gd name="connsiteY18" fmla="*/ 4587140 h 5486535"/>
                      <a:gd name="connsiteX19" fmla="*/ 2950371 w 3987895"/>
                      <a:gd name="connsiteY19" fmla="*/ 4710964 h 5486535"/>
                      <a:gd name="connsiteX20" fmla="*/ 2812257 w 3987895"/>
                      <a:gd name="connsiteY20" fmla="*/ 4651433 h 5486535"/>
                      <a:gd name="connsiteX21" fmla="*/ 2902748 w 3987895"/>
                      <a:gd name="connsiteY21" fmla="*/ 4406166 h 5486535"/>
                      <a:gd name="connsiteX22" fmla="*/ 2786068 w 3987895"/>
                      <a:gd name="connsiteY22" fmla="*/ 4241859 h 5486535"/>
                      <a:gd name="connsiteX23" fmla="*/ 2283624 w 3987895"/>
                      <a:gd name="connsiteY23" fmla="*/ 3717985 h 5486535"/>
                      <a:gd name="connsiteX24" fmla="*/ 1850236 w 3987895"/>
                      <a:gd name="connsiteY24" fmla="*/ 3132198 h 5486535"/>
                      <a:gd name="connsiteX25" fmla="*/ 1814517 w 3987895"/>
                      <a:gd name="connsiteY25" fmla="*/ 2917885 h 5486535"/>
                      <a:gd name="connsiteX26" fmla="*/ 1621636 w 3987895"/>
                      <a:gd name="connsiteY26" fmla="*/ 2503548 h 5486535"/>
                      <a:gd name="connsiteX27" fmla="*/ 1469241 w 3987895"/>
                      <a:gd name="connsiteY27" fmla="*/ 1943955 h 5486535"/>
                      <a:gd name="connsiteX28" fmla="*/ 1362075 w 3987895"/>
                      <a:gd name="connsiteY28" fmla="*/ 1970143 h 5486535"/>
                      <a:gd name="connsiteX29" fmla="*/ 1373980 w 3987895"/>
                      <a:gd name="connsiteY29" fmla="*/ 2567838 h 5486535"/>
                      <a:gd name="connsiteX30" fmla="*/ 1385888 w 3987895"/>
                      <a:gd name="connsiteY30" fmla="*/ 2929788 h 5486535"/>
                      <a:gd name="connsiteX31" fmla="*/ 1481137 w 3987895"/>
                      <a:gd name="connsiteY31" fmla="*/ 3579870 h 5486535"/>
                      <a:gd name="connsiteX32" fmla="*/ 1576387 w 3987895"/>
                      <a:gd name="connsiteY32" fmla="*/ 4694294 h 5486535"/>
                      <a:gd name="connsiteX33" fmla="*/ 1659732 w 3987895"/>
                      <a:gd name="connsiteY33" fmla="*/ 4887176 h 5486535"/>
                      <a:gd name="connsiteX34" fmla="*/ 2035969 w 3987895"/>
                      <a:gd name="connsiteY34" fmla="*/ 5130064 h 5486535"/>
                      <a:gd name="connsiteX35" fmla="*/ 1797843 w 3987895"/>
                      <a:gd name="connsiteY35" fmla="*/ 5232456 h 5486535"/>
                      <a:gd name="connsiteX36" fmla="*/ 1747837 w 3987895"/>
                      <a:gd name="connsiteY36" fmla="*/ 5353898 h 5486535"/>
                      <a:gd name="connsiteX37" fmla="*/ 1626393 w 3987895"/>
                      <a:gd name="connsiteY37" fmla="*/ 5439622 h 5486535"/>
                      <a:gd name="connsiteX38" fmla="*/ 1140619 w 3987895"/>
                      <a:gd name="connsiteY38" fmla="*/ 5349135 h 5486535"/>
                      <a:gd name="connsiteX39" fmla="*/ 1104899 w 3987895"/>
                      <a:gd name="connsiteY39" fmla="*/ 4946707 h 5486535"/>
                      <a:gd name="connsiteX40" fmla="*/ 1081089 w 3987895"/>
                      <a:gd name="connsiteY40" fmla="*/ 4689532 h 5486535"/>
                      <a:gd name="connsiteX41" fmla="*/ 1050128 w 3987895"/>
                      <a:gd name="connsiteY41" fmla="*/ 4091840 h 5486535"/>
                      <a:gd name="connsiteX42" fmla="*/ 973931 w 3987895"/>
                      <a:gd name="connsiteY42" fmla="*/ 3846570 h 5486535"/>
                      <a:gd name="connsiteX43" fmla="*/ 945356 w 3987895"/>
                      <a:gd name="connsiteY43" fmla="*/ 3748938 h 5486535"/>
                      <a:gd name="connsiteX44" fmla="*/ 852487 w 3987895"/>
                      <a:gd name="connsiteY44" fmla="*/ 3370321 h 5486535"/>
                      <a:gd name="connsiteX45" fmla="*/ 795336 w 3987895"/>
                      <a:gd name="connsiteY45" fmla="*/ 2998845 h 5486535"/>
                      <a:gd name="connsiteX46" fmla="*/ 769144 w 3987895"/>
                      <a:gd name="connsiteY46" fmla="*/ 2232083 h 5486535"/>
                      <a:gd name="connsiteX47" fmla="*/ 0 w 3987895"/>
                      <a:gd name="connsiteY47" fmla="*/ 920013 h 5486535"/>
                      <a:gd name="connsiteX48" fmla="*/ 590549 w 3987895"/>
                      <a:gd name="connsiteY48" fmla="*/ 550920 h 5486535"/>
                      <a:gd name="connsiteX49" fmla="*/ 1097757 w 3987895"/>
                      <a:gd name="connsiteY49" fmla="*/ 465195 h 5486535"/>
                      <a:gd name="connsiteX50" fmla="*/ 1219210 w 3987895"/>
                      <a:gd name="connsiteY50" fmla="*/ 405667 h 5486535"/>
                      <a:gd name="connsiteX0" fmla="*/ 1219210 w 3987895"/>
                      <a:gd name="connsiteY0" fmla="*/ 405667 h 5486535"/>
                      <a:gd name="connsiteX1" fmla="*/ 2443172 w 3987895"/>
                      <a:gd name="connsiteY1" fmla="*/ 236598 h 5486535"/>
                      <a:gd name="connsiteX2" fmla="*/ 2519371 w 3987895"/>
                      <a:gd name="connsiteY2" fmla="*/ 448529 h 5486535"/>
                      <a:gd name="connsiteX3" fmla="*/ 2571759 w 3987895"/>
                      <a:gd name="connsiteY3" fmla="*/ 750948 h 5486535"/>
                      <a:gd name="connsiteX4" fmla="*/ 2426503 w 3987895"/>
                      <a:gd name="connsiteY4" fmla="*/ 1296255 h 5486535"/>
                      <a:gd name="connsiteX5" fmla="*/ 2126463 w 3987895"/>
                      <a:gd name="connsiteY5" fmla="*/ 1446273 h 5486535"/>
                      <a:gd name="connsiteX6" fmla="*/ 2171705 w 3987895"/>
                      <a:gd name="connsiteY6" fmla="*/ 2113023 h 5486535"/>
                      <a:gd name="connsiteX7" fmla="*/ 2228855 w 3987895"/>
                      <a:gd name="connsiteY7" fmla="*/ 2415441 h 5486535"/>
                      <a:gd name="connsiteX8" fmla="*/ 2343154 w 3987895"/>
                      <a:gd name="connsiteY8" fmla="*/ 2748817 h 5486535"/>
                      <a:gd name="connsiteX9" fmla="*/ 2659862 w 3987895"/>
                      <a:gd name="connsiteY9" fmla="*/ 3225066 h 5486535"/>
                      <a:gd name="connsiteX10" fmla="*/ 2907512 w 3987895"/>
                      <a:gd name="connsiteY10" fmla="*/ 3791804 h 5486535"/>
                      <a:gd name="connsiteX11" fmla="*/ 3040861 w 3987895"/>
                      <a:gd name="connsiteY11" fmla="*/ 4137084 h 5486535"/>
                      <a:gd name="connsiteX12" fmla="*/ 3286128 w 3987895"/>
                      <a:gd name="connsiteY12" fmla="*/ 4313296 h 5486535"/>
                      <a:gd name="connsiteX13" fmla="*/ 3712371 w 3987895"/>
                      <a:gd name="connsiteY13" fmla="*/ 4587141 h 5486535"/>
                      <a:gd name="connsiteX14" fmla="*/ 3936209 w 3987895"/>
                      <a:gd name="connsiteY14" fmla="*/ 4806214 h 5486535"/>
                      <a:gd name="connsiteX15" fmla="*/ 3829052 w 3987895"/>
                      <a:gd name="connsiteY15" fmla="*/ 4889559 h 5486535"/>
                      <a:gd name="connsiteX16" fmla="*/ 3526632 w 3987895"/>
                      <a:gd name="connsiteY16" fmla="*/ 4844314 h 5486535"/>
                      <a:gd name="connsiteX17" fmla="*/ 3295652 w 3987895"/>
                      <a:gd name="connsiteY17" fmla="*/ 4596662 h 5486535"/>
                      <a:gd name="connsiteX18" fmla="*/ 3059911 w 3987895"/>
                      <a:gd name="connsiteY18" fmla="*/ 4587140 h 5486535"/>
                      <a:gd name="connsiteX19" fmla="*/ 2950371 w 3987895"/>
                      <a:gd name="connsiteY19" fmla="*/ 4710964 h 5486535"/>
                      <a:gd name="connsiteX20" fmla="*/ 2812257 w 3987895"/>
                      <a:gd name="connsiteY20" fmla="*/ 4651433 h 5486535"/>
                      <a:gd name="connsiteX21" fmla="*/ 2902748 w 3987895"/>
                      <a:gd name="connsiteY21" fmla="*/ 4406166 h 5486535"/>
                      <a:gd name="connsiteX22" fmla="*/ 2786068 w 3987895"/>
                      <a:gd name="connsiteY22" fmla="*/ 4241859 h 5486535"/>
                      <a:gd name="connsiteX23" fmla="*/ 2283624 w 3987895"/>
                      <a:gd name="connsiteY23" fmla="*/ 3717985 h 5486535"/>
                      <a:gd name="connsiteX24" fmla="*/ 1850236 w 3987895"/>
                      <a:gd name="connsiteY24" fmla="*/ 3132198 h 5486535"/>
                      <a:gd name="connsiteX25" fmla="*/ 1814517 w 3987895"/>
                      <a:gd name="connsiteY25" fmla="*/ 2917885 h 5486535"/>
                      <a:gd name="connsiteX26" fmla="*/ 1621636 w 3987895"/>
                      <a:gd name="connsiteY26" fmla="*/ 2503548 h 5486535"/>
                      <a:gd name="connsiteX27" fmla="*/ 1469241 w 3987895"/>
                      <a:gd name="connsiteY27" fmla="*/ 1943955 h 5486535"/>
                      <a:gd name="connsiteX28" fmla="*/ 1362075 w 3987895"/>
                      <a:gd name="connsiteY28" fmla="*/ 1970143 h 5486535"/>
                      <a:gd name="connsiteX29" fmla="*/ 1373980 w 3987895"/>
                      <a:gd name="connsiteY29" fmla="*/ 2567838 h 5486535"/>
                      <a:gd name="connsiteX30" fmla="*/ 1385888 w 3987895"/>
                      <a:gd name="connsiteY30" fmla="*/ 2929788 h 5486535"/>
                      <a:gd name="connsiteX31" fmla="*/ 1481137 w 3987895"/>
                      <a:gd name="connsiteY31" fmla="*/ 3579870 h 5486535"/>
                      <a:gd name="connsiteX32" fmla="*/ 1576387 w 3987895"/>
                      <a:gd name="connsiteY32" fmla="*/ 4694294 h 5486535"/>
                      <a:gd name="connsiteX33" fmla="*/ 1659732 w 3987895"/>
                      <a:gd name="connsiteY33" fmla="*/ 4887176 h 5486535"/>
                      <a:gd name="connsiteX34" fmla="*/ 2035969 w 3987895"/>
                      <a:gd name="connsiteY34" fmla="*/ 5130064 h 5486535"/>
                      <a:gd name="connsiteX35" fmla="*/ 1797843 w 3987895"/>
                      <a:gd name="connsiteY35" fmla="*/ 5232456 h 5486535"/>
                      <a:gd name="connsiteX36" fmla="*/ 1747837 w 3987895"/>
                      <a:gd name="connsiteY36" fmla="*/ 5353898 h 5486535"/>
                      <a:gd name="connsiteX37" fmla="*/ 1626393 w 3987895"/>
                      <a:gd name="connsiteY37" fmla="*/ 5439622 h 5486535"/>
                      <a:gd name="connsiteX38" fmla="*/ 1140619 w 3987895"/>
                      <a:gd name="connsiteY38" fmla="*/ 5349135 h 5486535"/>
                      <a:gd name="connsiteX39" fmla="*/ 1104899 w 3987895"/>
                      <a:gd name="connsiteY39" fmla="*/ 4946707 h 5486535"/>
                      <a:gd name="connsiteX40" fmla="*/ 1081089 w 3987895"/>
                      <a:gd name="connsiteY40" fmla="*/ 4689532 h 5486535"/>
                      <a:gd name="connsiteX41" fmla="*/ 1050128 w 3987895"/>
                      <a:gd name="connsiteY41" fmla="*/ 4091840 h 5486535"/>
                      <a:gd name="connsiteX42" fmla="*/ 973931 w 3987895"/>
                      <a:gd name="connsiteY42" fmla="*/ 3846570 h 5486535"/>
                      <a:gd name="connsiteX43" fmla="*/ 945356 w 3987895"/>
                      <a:gd name="connsiteY43" fmla="*/ 3748938 h 5486535"/>
                      <a:gd name="connsiteX44" fmla="*/ 852487 w 3987895"/>
                      <a:gd name="connsiteY44" fmla="*/ 3370321 h 5486535"/>
                      <a:gd name="connsiteX45" fmla="*/ 795336 w 3987895"/>
                      <a:gd name="connsiteY45" fmla="*/ 2998845 h 5486535"/>
                      <a:gd name="connsiteX46" fmla="*/ 769144 w 3987895"/>
                      <a:gd name="connsiteY46" fmla="*/ 2232083 h 5486535"/>
                      <a:gd name="connsiteX47" fmla="*/ 290512 w 3987895"/>
                      <a:gd name="connsiteY47" fmla="*/ 1410548 h 5486535"/>
                      <a:gd name="connsiteX48" fmla="*/ 0 w 3987895"/>
                      <a:gd name="connsiteY48" fmla="*/ 920013 h 5486535"/>
                      <a:gd name="connsiteX49" fmla="*/ 590549 w 3987895"/>
                      <a:gd name="connsiteY49" fmla="*/ 550920 h 5486535"/>
                      <a:gd name="connsiteX50" fmla="*/ 1097757 w 3987895"/>
                      <a:gd name="connsiteY50" fmla="*/ 465195 h 5486535"/>
                      <a:gd name="connsiteX51" fmla="*/ 1219210 w 3987895"/>
                      <a:gd name="connsiteY51" fmla="*/ 405667 h 5486535"/>
                      <a:gd name="connsiteX0" fmla="*/ 1955017 w 4723702"/>
                      <a:gd name="connsiteY0" fmla="*/ 405667 h 5486535"/>
                      <a:gd name="connsiteX1" fmla="*/ 3178979 w 4723702"/>
                      <a:gd name="connsiteY1" fmla="*/ 236598 h 5486535"/>
                      <a:gd name="connsiteX2" fmla="*/ 3255178 w 4723702"/>
                      <a:gd name="connsiteY2" fmla="*/ 448529 h 5486535"/>
                      <a:gd name="connsiteX3" fmla="*/ 3307566 w 4723702"/>
                      <a:gd name="connsiteY3" fmla="*/ 750948 h 5486535"/>
                      <a:gd name="connsiteX4" fmla="*/ 3162310 w 4723702"/>
                      <a:gd name="connsiteY4" fmla="*/ 1296255 h 5486535"/>
                      <a:gd name="connsiteX5" fmla="*/ 2862270 w 4723702"/>
                      <a:gd name="connsiteY5" fmla="*/ 1446273 h 5486535"/>
                      <a:gd name="connsiteX6" fmla="*/ 2907512 w 4723702"/>
                      <a:gd name="connsiteY6" fmla="*/ 2113023 h 5486535"/>
                      <a:gd name="connsiteX7" fmla="*/ 2964662 w 4723702"/>
                      <a:gd name="connsiteY7" fmla="*/ 2415441 h 5486535"/>
                      <a:gd name="connsiteX8" fmla="*/ 3078961 w 4723702"/>
                      <a:gd name="connsiteY8" fmla="*/ 2748817 h 5486535"/>
                      <a:gd name="connsiteX9" fmla="*/ 3395669 w 4723702"/>
                      <a:gd name="connsiteY9" fmla="*/ 3225066 h 5486535"/>
                      <a:gd name="connsiteX10" fmla="*/ 3643319 w 4723702"/>
                      <a:gd name="connsiteY10" fmla="*/ 3791804 h 5486535"/>
                      <a:gd name="connsiteX11" fmla="*/ 3776668 w 4723702"/>
                      <a:gd name="connsiteY11" fmla="*/ 4137084 h 5486535"/>
                      <a:gd name="connsiteX12" fmla="*/ 4021935 w 4723702"/>
                      <a:gd name="connsiteY12" fmla="*/ 4313296 h 5486535"/>
                      <a:gd name="connsiteX13" fmla="*/ 4448178 w 4723702"/>
                      <a:gd name="connsiteY13" fmla="*/ 4587141 h 5486535"/>
                      <a:gd name="connsiteX14" fmla="*/ 4672016 w 4723702"/>
                      <a:gd name="connsiteY14" fmla="*/ 4806214 h 5486535"/>
                      <a:gd name="connsiteX15" fmla="*/ 4564859 w 4723702"/>
                      <a:gd name="connsiteY15" fmla="*/ 4889559 h 5486535"/>
                      <a:gd name="connsiteX16" fmla="*/ 4262439 w 4723702"/>
                      <a:gd name="connsiteY16" fmla="*/ 4844314 h 5486535"/>
                      <a:gd name="connsiteX17" fmla="*/ 4031459 w 4723702"/>
                      <a:gd name="connsiteY17" fmla="*/ 4596662 h 5486535"/>
                      <a:gd name="connsiteX18" fmla="*/ 3795718 w 4723702"/>
                      <a:gd name="connsiteY18" fmla="*/ 4587140 h 5486535"/>
                      <a:gd name="connsiteX19" fmla="*/ 3686178 w 4723702"/>
                      <a:gd name="connsiteY19" fmla="*/ 4710964 h 5486535"/>
                      <a:gd name="connsiteX20" fmla="*/ 3548064 w 4723702"/>
                      <a:gd name="connsiteY20" fmla="*/ 4651433 h 5486535"/>
                      <a:gd name="connsiteX21" fmla="*/ 3638555 w 4723702"/>
                      <a:gd name="connsiteY21" fmla="*/ 4406166 h 5486535"/>
                      <a:gd name="connsiteX22" fmla="*/ 3521875 w 4723702"/>
                      <a:gd name="connsiteY22" fmla="*/ 4241859 h 5486535"/>
                      <a:gd name="connsiteX23" fmla="*/ 3019431 w 4723702"/>
                      <a:gd name="connsiteY23" fmla="*/ 3717985 h 5486535"/>
                      <a:gd name="connsiteX24" fmla="*/ 2586043 w 4723702"/>
                      <a:gd name="connsiteY24" fmla="*/ 3132198 h 5486535"/>
                      <a:gd name="connsiteX25" fmla="*/ 2550324 w 4723702"/>
                      <a:gd name="connsiteY25" fmla="*/ 2917885 h 5486535"/>
                      <a:gd name="connsiteX26" fmla="*/ 2357443 w 4723702"/>
                      <a:gd name="connsiteY26" fmla="*/ 2503548 h 5486535"/>
                      <a:gd name="connsiteX27" fmla="*/ 2205048 w 4723702"/>
                      <a:gd name="connsiteY27" fmla="*/ 1943955 h 5486535"/>
                      <a:gd name="connsiteX28" fmla="*/ 2097882 w 4723702"/>
                      <a:gd name="connsiteY28" fmla="*/ 1970143 h 5486535"/>
                      <a:gd name="connsiteX29" fmla="*/ 2109787 w 4723702"/>
                      <a:gd name="connsiteY29" fmla="*/ 2567838 h 5486535"/>
                      <a:gd name="connsiteX30" fmla="*/ 2121695 w 4723702"/>
                      <a:gd name="connsiteY30" fmla="*/ 2929788 h 5486535"/>
                      <a:gd name="connsiteX31" fmla="*/ 2216944 w 4723702"/>
                      <a:gd name="connsiteY31" fmla="*/ 3579870 h 5486535"/>
                      <a:gd name="connsiteX32" fmla="*/ 2312194 w 4723702"/>
                      <a:gd name="connsiteY32" fmla="*/ 4694294 h 5486535"/>
                      <a:gd name="connsiteX33" fmla="*/ 2395539 w 4723702"/>
                      <a:gd name="connsiteY33" fmla="*/ 4887176 h 5486535"/>
                      <a:gd name="connsiteX34" fmla="*/ 2771776 w 4723702"/>
                      <a:gd name="connsiteY34" fmla="*/ 5130064 h 5486535"/>
                      <a:gd name="connsiteX35" fmla="*/ 2533650 w 4723702"/>
                      <a:gd name="connsiteY35" fmla="*/ 5232456 h 5486535"/>
                      <a:gd name="connsiteX36" fmla="*/ 2483644 w 4723702"/>
                      <a:gd name="connsiteY36" fmla="*/ 5353898 h 5486535"/>
                      <a:gd name="connsiteX37" fmla="*/ 2362200 w 4723702"/>
                      <a:gd name="connsiteY37" fmla="*/ 5439622 h 5486535"/>
                      <a:gd name="connsiteX38" fmla="*/ 1876426 w 4723702"/>
                      <a:gd name="connsiteY38" fmla="*/ 5349135 h 5486535"/>
                      <a:gd name="connsiteX39" fmla="*/ 1840706 w 4723702"/>
                      <a:gd name="connsiteY39" fmla="*/ 4946707 h 5486535"/>
                      <a:gd name="connsiteX40" fmla="*/ 1816896 w 4723702"/>
                      <a:gd name="connsiteY40" fmla="*/ 4689532 h 5486535"/>
                      <a:gd name="connsiteX41" fmla="*/ 1785935 w 4723702"/>
                      <a:gd name="connsiteY41" fmla="*/ 4091840 h 5486535"/>
                      <a:gd name="connsiteX42" fmla="*/ 1709738 w 4723702"/>
                      <a:gd name="connsiteY42" fmla="*/ 3846570 h 5486535"/>
                      <a:gd name="connsiteX43" fmla="*/ 1681163 w 4723702"/>
                      <a:gd name="connsiteY43" fmla="*/ 3748938 h 5486535"/>
                      <a:gd name="connsiteX44" fmla="*/ 1588294 w 4723702"/>
                      <a:gd name="connsiteY44" fmla="*/ 3370321 h 5486535"/>
                      <a:gd name="connsiteX45" fmla="*/ 1531143 w 4723702"/>
                      <a:gd name="connsiteY45" fmla="*/ 2998845 h 5486535"/>
                      <a:gd name="connsiteX46" fmla="*/ 1504951 w 4723702"/>
                      <a:gd name="connsiteY46" fmla="*/ 2232083 h 5486535"/>
                      <a:gd name="connsiteX47" fmla="*/ 0 w 4723702"/>
                      <a:gd name="connsiteY47" fmla="*/ 1315298 h 5486535"/>
                      <a:gd name="connsiteX48" fmla="*/ 735807 w 4723702"/>
                      <a:gd name="connsiteY48" fmla="*/ 920013 h 5486535"/>
                      <a:gd name="connsiteX49" fmla="*/ 1326356 w 4723702"/>
                      <a:gd name="connsiteY49" fmla="*/ 550920 h 5486535"/>
                      <a:gd name="connsiteX50" fmla="*/ 1833564 w 4723702"/>
                      <a:gd name="connsiteY50" fmla="*/ 465195 h 5486535"/>
                      <a:gd name="connsiteX51" fmla="*/ 1955017 w 4723702"/>
                      <a:gd name="connsiteY51" fmla="*/ 405667 h 5486535"/>
                      <a:gd name="connsiteX0" fmla="*/ 1955017 w 4723702"/>
                      <a:gd name="connsiteY0" fmla="*/ 405667 h 5486535"/>
                      <a:gd name="connsiteX1" fmla="*/ 3178979 w 4723702"/>
                      <a:gd name="connsiteY1" fmla="*/ 236598 h 5486535"/>
                      <a:gd name="connsiteX2" fmla="*/ 3255178 w 4723702"/>
                      <a:gd name="connsiteY2" fmla="*/ 448529 h 5486535"/>
                      <a:gd name="connsiteX3" fmla="*/ 3307566 w 4723702"/>
                      <a:gd name="connsiteY3" fmla="*/ 750948 h 5486535"/>
                      <a:gd name="connsiteX4" fmla="*/ 3162310 w 4723702"/>
                      <a:gd name="connsiteY4" fmla="*/ 1296255 h 5486535"/>
                      <a:gd name="connsiteX5" fmla="*/ 2862270 w 4723702"/>
                      <a:gd name="connsiteY5" fmla="*/ 1446273 h 5486535"/>
                      <a:gd name="connsiteX6" fmla="*/ 2907512 w 4723702"/>
                      <a:gd name="connsiteY6" fmla="*/ 2113023 h 5486535"/>
                      <a:gd name="connsiteX7" fmla="*/ 2964662 w 4723702"/>
                      <a:gd name="connsiteY7" fmla="*/ 2415441 h 5486535"/>
                      <a:gd name="connsiteX8" fmla="*/ 3078961 w 4723702"/>
                      <a:gd name="connsiteY8" fmla="*/ 2748817 h 5486535"/>
                      <a:gd name="connsiteX9" fmla="*/ 3395669 w 4723702"/>
                      <a:gd name="connsiteY9" fmla="*/ 3225066 h 5486535"/>
                      <a:gd name="connsiteX10" fmla="*/ 3643319 w 4723702"/>
                      <a:gd name="connsiteY10" fmla="*/ 3791804 h 5486535"/>
                      <a:gd name="connsiteX11" fmla="*/ 3776668 w 4723702"/>
                      <a:gd name="connsiteY11" fmla="*/ 4137084 h 5486535"/>
                      <a:gd name="connsiteX12" fmla="*/ 4021935 w 4723702"/>
                      <a:gd name="connsiteY12" fmla="*/ 4313296 h 5486535"/>
                      <a:gd name="connsiteX13" fmla="*/ 4448178 w 4723702"/>
                      <a:gd name="connsiteY13" fmla="*/ 4587141 h 5486535"/>
                      <a:gd name="connsiteX14" fmla="*/ 4672016 w 4723702"/>
                      <a:gd name="connsiteY14" fmla="*/ 4806214 h 5486535"/>
                      <a:gd name="connsiteX15" fmla="*/ 4564859 w 4723702"/>
                      <a:gd name="connsiteY15" fmla="*/ 4889559 h 5486535"/>
                      <a:gd name="connsiteX16" fmla="*/ 4262439 w 4723702"/>
                      <a:gd name="connsiteY16" fmla="*/ 4844314 h 5486535"/>
                      <a:gd name="connsiteX17" fmla="*/ 4031459 w 4723702"/>
                      <a:gd name="connsiteY17" fmla="*/ 4596662 h 5486535"/>
                      <a:gd name="connsiteX18" fmla="*/ 3795718 w 4723702"/>
                      <a:gd name="connsiteY18" fmla="*/ 4587140 h 5486535"/>
                      <a:gd name="connsiteX19" fmla="*/ 3686178 w 4723702"/>
                      <a:gd name="connsiteY19" fmla="*/ 4710964 h 5486535"/>
                      <a:gd name="connsiteX20" fmla="*/ 3548064 w 4723702"/>
                      <a:gd name="connsiteY20" fmla="*/ 4651433 h 5486535"/>
                      <a:gd name="connsiteX21" fmla="*/ 3638555 w 4723702"/>
                      <a:gd name="connsiteY21" fmla="*/ 4406166 h 5486535"/>
                      <a:gd name="connsiteX22" fmla="*/ 3521875 w 4723702"/>
                      <a:gd name="connsiteY22" fmla="*/ 4241859 h 5486535"/>
                      <a:gd name="connsiteX23" fmla="*/ 3019431 w 4723702"/>
                      <a:gd name="connsiteY23" fmla="*/ 3717985 h 5486535"/>
                      <a:gd name="connsiteX24" fmla="*/ 2586043 w 4723702"/>
                      <a:gd name="connsiteY24" fmla="*/ 3132198 h 5486535"/>
                      <a:gd name="connsiteX25" fmla="*/ 2550324 w 4723702"/>
                      <a:gd name="connsiteY25" fmla="*/ 2917885 h 5486535"/>
                      <a:gd name="connsiteX26" fmla="*/ 2357443 w 4723702"/>
                      <a:gd name="connsiteY26" fmla="*/ 2503548 h 5486535"/>
                      <a:gd name="connsiteX27" fmla="*/ 2205048 w 4723702"/>
                      <a:gd name="connsiteY27" fmla="*/ 1943955 h 5486535"/>
                      <a:gd name="connsiteX28" fmla="*/ 2097882 w 4723702"/>
                      <a:gd name="connsiteY28" fmla="*/ 1970143 h 5486535"/>
                      <a:gd name="connsiteX29" fmla="*/ 2109787 w 4723702"/>
                      <a:gd name="connsiteY29" fmla="*/ 2567838 h 5486535"/>
                      <a:gd name="connsiteX30" fmla="*/ 2121695 w 4723702"/>
                      <a:gd name="connsiteY30" fmla="*/ 2929788 h 5486535"/>
                      <a:gd name="connsiteX31" fmla="*/ 2216944 w 4723702"/>
                      <a:gd name="connsiteY31" fmla="*/ 3579870 h 5486535"/>
                      <a:gd name="connsiteX32" fmla="*/ 2312194 w 4723702"/>
                      <a:gd name="connsiteY32" fmla="*/ 4694294 h 5486535"/>
                      <a:gd name="connsiteX33" fmla="*/ 2395539 w 4723702"/>
                      <a:gd name="connsiteY33" fmla="*/ 4887176 h 5486535"/>
                      <a:gd name="connsiteX34" fmla="*/ 2771776 w 4723702"/>
                      <a:gd name="connsiteY34" fmla="*/ 5130064 h 5486535"/>
                      <a:gd name="connsiteX35" fmla="*/ 2533650 w 4723702"/>
                      <a:gd name="connsiteY35" fmla="*/ 5232456 h 5486535"/>
                      <a:gd name="connsiteX36" fmla="*/ 2483644 w 4723702"/>
                      <a:gd name="connsiteY36" fmla="*/ 5353898 h 5486535"/>
                      <a:gd name="connsiteX37" fmla="*/ 2362200 w 4723702"/>
                      <a:gd name="connsiteY37" fmla="*/ 5439622 h 5486535"/>
                      <a:gd name="connsiteX38" fmla="*/ 1876426 w 4723702"/>
                      <a:gd name="connsiteY38" fmla="*/ 5349135 h 5486535"/>
                      <a:gd name="connsiteX39" fmla="*/ 1840706 w 4723702"/>
                      <a:gd name="connsiteY39" fmla="*/ 4946707 h 5486535"/>
                      <a:gd name="connsiteX40" fmla="*/ 1816896 w 4723702"/>
                      <a:gd name="connsiteY40" fmla="*/ 4689532 h 5486535"/>
                      <a:gd name="connsiteX41" fmla="*/ 1785935 w 4723702"/>
                      <a:gd name="connsiteY41" fmla="*/ 4091840 h 5486535"/>
                      <a:gd name="connsiteX42" fmla="*/ 1709738 w 4723702"/>
                      <a:gd name="connsiteY42" fmla="*/ 3846570 h 5486535"/>
                      <a:gd name="connsiteX43" fmla="*/ 1681163 w 4723702"/>
                      <a:gd name="connsiteY43" fmla="*/ 3748938 h 5486535"/>
                      <a:gd name="connsiteX44" fmla="*/ 1588294 w 4723702"/>
                      <a:gd name="connsiteY44" fmla="*/ 3370321 h 5486535"/>
                      <a:gd name="connsiteX45" fmla="*/ 1531143 w 4723702"/>
                      <a:gd name="connsiteY45" fmla="*/ 2998845 h 5486535"/>
                      <a:gd name="connsiteX46" fmla="*/ 1504951 w 4723702"/>
                      <a:gd name="connsiteY46" fmla="*/ 2232083 h 5486535"/>
                      <a:gd name="connsiteX47" fmla="*/ 0 w 4723702"/>
                      <a:gd name="connsiteY47" fmla="*/ 1315298 h 5486535"/>
                      <a:gd name="connsiteX48" fmla="*/ 735807 w 4723702"/>
                      <a:gd name="connsiteY48" fmla="*/ 920013 h 5486535"/>
                      <a:gd name="connsiteX49" fmla="*/ 1326356 w 4723702"/>
                      <a:gd name="connsiteY49" fmla="*/ 550920 h 5486535"/>
                      <a:gd name="connsiteX50" fmla="*/ 1833564 w 4723702"/>
                      <a:gd name="connsiteY50" fmla="*/ 465195 h 5486535"/>
                      <a:gd name="connsiteX51" fmla="*/ 1955017 w 4723702"/>
                      <a:gd name="connsiteY51" fmla="*/ 405667 h 5486535"/>
                      <a:gd name="connsiteX0" fmla="*/ 1955017 w 4723702"/>
                      <a:gd name="connsiteY0" fmla="*/ 405667 h 5486535"/>
                      <a:gd name="connsiteX1" fmla="*/ 3178979 w 4723702"/>
                      <a:gd name="connsiteY1" fmla="*/ 236598 h 5486535"/>
                      <a:gd name="connsiteX2" fmla="*/ 3255178 w 4723702"/>
                      <a:gd name="connsiteY2" fmla="*/ 448529 h 5486535"/>
                      <a:gd name="connsiteX3" fmla="*/ 3307566 w 4723702"/>
                      <a:gd name="connsiteY3" fmla="*/ 750948 h 5486535"/>
                      <a:gd name="connsiteX4" fmla="*/ 3162310 w 4723702"/>
                      <a:gd name="connsiteY4" fmla="*/ 1296255 h 5486535"/>
                      <a:gd name="connsiteX5" fmla="*/ 2862270 w 4723702"/>
                      <a:gd name="connsiteY5" fmla="*/ 1446273 h 5486535"/>
                      <a:gd name="connsiteX6" fmla="*/ 2907512 w 4723702"/>
                      <a:gd name="connsiteY6" fmla="*/ 2113023 h 5486535"/>
                      <a:gd name="connsiteX7" fmla="*/ 2964662 w 4723702"/>
                      <a:gd name="connsiteY7" fmla="*/ 2415441 h 5486535"/>
                      <a:gd name="connsiteX8" fmla="*/ 3078961 w 4723702"/>
                      <a:gd name="connsiteY8" fmla="*/ 2748817 h 5486535"/>
                      <a:gd name="connsiteX9" fmla="*/ 3395669 w 4723702"/>
                      <a:gd name="connsiteY9" fmla="*/ 3225066 h 5486535"/>
                      <a:gd name="connsiteX10" fmla="*/ 3643319 w 4723702"/>
                      <a:gd name="connsiteY10" fmla="*/ 3791804 h 5486535"/>
                      <a:gd name="connsiteX11" fmla="*/ 3776668 w 4723702"/>
                      <a:gd name="connsiteY11" fmla="*/ 4137084 h 5486535"/>
                      <a:gd name="connsiteX12" fmla="*/ 4021935 w 4723702"/>
                      <a:gd name="connsiteY12" fmla="*/ 4313296 h 5486535"/>
                      <a:gd name="connsiteX13" fmla="*/ 4448178 w 4723702"/>
                      <a:gd name="connsiteY13" fmla="*/ 4587141 h 5486535"/>
                      <a:gd name="connsiteX14" fmla="*/ 4672016 w 4723702"/>
                      <a:gd name="connsiteY14" fmla="*/ 4806214 h 5486535"/>
                      <a:gd name="connsiteX15" fmla="*/ 4564859 w 4723702"/>
                      <a:gd name="connsiteY15" fmla="*/ 4889559 h 5486535"/>
                      <a:gd name="connsiteX16" fmla="*/ 4262439 w 4723702"/>
                      <a:gd name="connsiteY16" fmla="*/ 4844314 h 5486535"/>
                      <a:gd name="connsiteX17" fmla="*/ 4031459 w 4723702"/>
                      <a:gd name="connsiteY17" fmla="*/ 4596662 h 5486535"/>
                      <a:gd name="connsiteX18" fmla="*/ 3795718 w 4723702"/>
                      <a:gd name="connsiteY18" fmla="*/ 4587140 h 5486535"/>
                      <a:gd name="connsiteX19" fmla="*/ 3686178 w 4723702"/>
                      <a:gd name="connsiteY19" fmla="*/ 4710964 h 5486535"/>
                      <a:gd name="connsiteX20" fmla="*/ 3548064 w 4723702"/>
                      <a:gd name="connsiteY20" fmla="*/ 4651433 h 5486535"/>
                      <a:gd name="connsiteX21" fmla="*/ 3638555 w 4723702"/>
                      <a:gd name="connsiteY21" fmla="*/ 4406166 h 5486535"/>
                      <a:gd name="connsiteX22" fmla="*/ 3521875 w 4723702"/>
                      <a:gd name="connsiteY22" fmla="*/ 4241859 h 5486535"/>
                      <a:gd name="connsiteX23" fmla="*/ 3019431 w 4723702"/>
                      <a:gd name="connsiteY23" fmla="*/ 3717985 h 5486535"/>
                      <a:gd name="connsiteX24" fmla="*/ 2586043 w 4723702"/>
                      <a:gd name="connsiteY24" fmla="*/ 3132198 h 5486535"/>
                      <a:gd name="connsiteX25" fmla="*/ 2550324 w 4723702"/>
                      <a:gd name="connsiteY25" fmla="*/ 2917885 h 5486535"/>
                      <a:gd name="connsiteX26" fmla="*/ 2357443 w 4723702"/>
                      <a:gd name="connsiteY26" fmla="*/ 2503548 h 5486535"/>
                      <a:gd name="connsiteX27" fmla="*/ 2205048 w 4723702"/>
                      <a:gd name="connsiteY27" fmla="*/ 1943955 h 5486535"/>
                      <a:gd name="connsiteX28" fmla="*/ 2097882 w 4723702"/>
                      <a:gd name="connsiteY28" fmla="*/ 1970143 h 5486535"/>
                      <a:gd name="connsiteX29" fmla="*/ 2109787 w 4723702"/>
                      <a:gd name="connsiteY29" fmla="*/ 2567838 h 5486535"/>
                      <a:gd name="connsiteX30" fmla="*/ 2121695 w 4723702"/>
                      <a:gd name="connsiteY30" fmla="*/ 2929788 h 5486535"/>
                      <a:gd name="connsiteX31" fmla="*/ 2216944 w 4723702"/>
                      <a:gd name="connsiteY31" fmla="*/ 3579870 h 5486535"/>
                      <a:gd name="connsiteX32" fmla="*/ 2312194 w 4723702"/>
                      <a:gd name="connsiteY32" fmla="*/ 4694294 h 5486535"/>
                      <a:gd name="connsiteX33" fmla="*/ 2395539 w 4723702"/>
                      <a:gd name="connsiteY33" fmla="*/ 4887176 h 5486535"/>
                      <a:gd name="connsiteX34" fmla="*/ 2771776 w 4723702"/>
                      <a:gd name="connsiteY34" fmla="*/ 5130064 h 5486535"/>
                      <a:gd name="connsiteX35" fmla="*/ 2533650 w 4723702"/>
                      <a:gd name="connsiteY35" fmla="*/ 5232456 h 5486535"/>
                      <a:gd name="connsiteX36" fmla="*/ 2483644 w 4723702"/>
                      <a:gd name="connsiteY36" fmla="*/ 5353898 h 5486535"/>
                      <a:gd name="connsiteX37" fmla="*/ 2362200 w 4723702"/>
                      <a:gd name="connsiteY37" fmla="*/ 5439622 h 5486535"/>
                      <a:gd name="connsiteX38" fmla="*/ 1876426 w 4723702"/>
                      <a:gd name="connsiteY38" fmla="*/ 5349135 h 5486535"/>
                      <a:gd name="connsiteX39" fmla="*/ 1840706 w 4723702"/>
                      <a:gd name="connsiteY39" fmla="*/ 4946707 h 5486535"/>
                      <a:gd name="connsiteX40" fmla="*/ 1816896 w 4723702"/>
                      <a:gd name="connsiteY40" fmla="*/ 4689532 h 5486535"/>
                      <a:gd name="connsiteX41" fmla="*/ 1785935 w 4723702"/>
                      <a:gd name="connsiteY41" fmla="*/ 4091840 h 5486535"/>
                      <a:gd name="connsiteX42" fmla="*/ 1709738 w 4723702"/>
                      <a:gd name="connsiteY42" fmla="*/ 3846570 h 5486535"/>
                      <a:gd name="connsiteX43" fmla="*/ 1681163 w 4723702"/>
                      <a:gd name="connsiteY43" fmla="*/ 3748938 h 5486535"/>
                      <a:gd name="connsiteX44" fmla="*/ 1588294 w 4723702"/>
                      <a:gd name="connsiteY44" fmla="*/ 3370321 h 5486535"/>
                      <a:gd name="connsiteX45" fmla="*/ 1531143 w 4723702"/>
                      <a:gd name="connsiteY45" fmla="*/ 2998845 h 5486535"/>
                      <a:gd name="connsiteX46" fmla="*/ 1504951 w 4723702"/>
                      <a:gd name="connsiteY46" fmla="*/ 2232083 h 5486535"/>
                      <a:gd name="connsiteX47" fmla="*/ 0 w 4723702"/>
                      <a:gd name="connsiteY47" fmla="*/ 1315298 h 5486535"/>
                      <a:gd name="connsiteX48" fmla="*/ 735807 w 4723702"/>
                      <a:gd name="connsiteY48" fmla="*/ 920013 h 5486535"/>
                      <a:gd name="connsiteX49" fmla="*/ 1326356 w 4723702"/>
                      <a:gd name="connsiteY49" fmla="*/ 550920 h 5486535"/>
                      <a:gd name="connsiteX50" fmla="*/ 1833564 w 4723702"/>
                      <a:gd name="connsiteY50" fmla="*/ 465195 h 5486535"/>
                      <a:gd name="connsiteX51" fmla="*/ 1955017 w 4723702"/>
                      <a:gd name="connsiteY51" fmla="*/ 405667 h 5486535"/>
                      <a:gd name="connsiteX0" fmla="*/ 1952635 w 4721320"/>
                      <a:gd name="connsiteY0" fmla="*/ 405667 h 5486535"/>
                      <a:gd name="connsiteX1" fmla="*/ 3176597 w 4721320"/>
                      <a:gd name="connsiteY1" fmla="*/ 236598 h 5486535"/>
                      <a:gd name="connsiteX2" fmla="*/ 3252796 w 4721320"/>
                      <a:gd name="connsiteY2" fmla="*/ 448529 h 5486535"/>
                      <a:gd name="connsiteX3" fmla="*/ 3305184 w 4721320"/>
                      <a:gd name="connsiteY3" fmla="*/ 750948 h 5486535"/>
                      <a:gd name="connsiteX4" fmla="*/ 3159928 w 4721320"/>
                      <a:gd name="connsiteY4" fmla="*/ 1296255 h 5486535"/>
                      <a:gd name="connsiteX5" fmla="*/ 2859888 w 4721320"/>
                      <a:gd name="connsiteY5" fmla="*/ 1446273 h 5486535"/>
                      <a:gd name="connsiteX6" fmla="*/ 2905130 w 4721320"/>
                      <a:gd name="connsiteY6" fmla="*/ 2113023 h 5486535"/>
                      <a:gd name="connsiteX7" fmla="*/ 2962280 w 4721320"/>
                      <a:gd name="connsiteY7" fmla="*/ 2415441 h 5486535"/>
                      <a:gd name="connsiteX8" fmla="*/ 3076579 w 4721320"/>
                      <a:gd name="connsiteY8" fmla="*/ 2748817 h 5486535"/>
                      <a:gd name="connsiteX9" fmla="*/ 3393287 w 4721320"/>
                      <a:gd name="connsiteY9" fmla="*/ 3225066 h 5486535"/>
                      <a:gd name="connsiteX10" fmla="*/ 3640937 w 4721320"/>
                      <a:gd name="connsiteY10" fmla="*/ 3791804 h 5486535"/>
                      <a:gd name="connsiteX11" fmla="*/ 3774286 w 4721320"/>
                      <a:gd name="connsiteY11" fmla="*/ 4137084 h 5486535"/>
                      <a:gd name="connsiteX12" fmla="*/ 4019553 w 4721320"/>
                      <a:gd name="connsiteY12" fmla="*/ 4313296 h 5486535"/>
                      <a:gd name="connsiteX13" fmla="*/ 4445796 w 4721320"/>
                      <a:gd name="connsiteY13" fmla="*/ 4587141 h 5486535"/>
                      <a:gd name="connsiteX14" fmla="*/ 4669634 w 4721320"/>
                      <a:gd name="connsiteY14" fmla="*/ 4806214 h 5486535"/>
                      <a:gd name="connsiteX15" fmla="*/ 4562477 w 4721320"/>
                      <a:gd name="connsiteY15" fmla="*/ 4889559 h 5486535"/>
                      <a:gd name="connsiteX16" fmla="*/ 4260057 w 4721320"/>
                      <a:gd name="connsiteY16" fmla="*/ 4844314 h 5486535"/>
                      <a:gd name="connsiteX17" fmla="*/ 4029077 w 4721320"/>
                      <a:gd name="connsiteY17" fmla="*/ 4596662 h 5486535"/>
                      <a:gd name="connsiteX18" fmla="*/ 3793336 w 4721320"/>
                      <a:gd name="connsiteY18" fmla="*/ 4587140 h 5486535"/>
                      <a:gd name="connsiteX19" fmla="*/ 3683796 w 4721320"/>
                      <a:gd name="connsiteY19" fmla="*/ 4710964 h 5486535"/>
                      <a:gd name="connsiteX20" fmla="*/ 3545682 w 4721320"/>
                      <a:gd name="connsiteY20" fmla="*/ 4651433 h 5486535"/>
                      <a:gd name="connsiteX21" fmla="*/ 3636173 w 4721320"/>
                      <a:gd name="connsiteY21" fmla="*/ 4406166 h 5486535"/>
                      <a:gd name="connsiteX22" fmla="*/ 3519493 w 4721320"/>
                      <a:gd name="connsiteY22" fmla="*/ 4241859 h 5486535"/>
                      <a:gd name="connsiteX23" fmla="*/ 3017049 w 4721320"/>
                      <a:gd name="connsiteY23" fmla="*/ 3717985 h 5486535"/>
                      <a:gd name="connsiteX24" fmla="*/ 2583661 w 4721320"/>
                      <a:gd name="connsiteY24" fmla="*/ 3132198 h 5486535"/>
                      <a:gd name="connsiteX25" fmla="*/ 2547942 w 4721320"/>
                      <a:gd name="connsiteY25" fmla="*/ 2917885 h 5486535"/>
                      <a:gd name="connsiteX26" fmla="*/ 2355061 w 4721320"/>
                      <a:gd name="connsiteY26" fmla="*/ 2503548 h 5486535"/>
                      <a:gd name="connsiteX27" fmla="*/ 2202666 w 4721320"/>
                      <a:gd name="connsiteY27" fmla="*/ 1943955 h 5486535"/>
                      <a:gd name="connsiteX28" fmla="*/ 2095500 w 4721320"/>
                      <a:gd name="connsiteY28" fmla="*/ 1970143 h 5486535"/>
                      <a:gd name="connsiteX29" fmla="*/ 2107405 w 4721320"/>
                      <a:gd name="connsiteY29" fmla="*/ 2567838 h 5486535"/>
                      <a:gd name="connsiteX30" fmla="*/ 2119313 w 4721320"/>
                      <a:gd name="connsiteY30" fmla="*/ 2929788 h 5486535"/>
                      <a:gd name="connsiteX31" fmla="*/ 2214562 w 4721320"/>
                      <a:gd name="connsiteY31" fmla="*/ 3579870 h 5486535"/>
                      <a:gd name="connsiteX32" fmla="*/ 2309812 w 4721320"/>
                      <a:gd name="connsiteY32" fmla="*/ 4694294 h 5486535"/>
                      <a:gd name="connsiteX33" fmla="*/ 2393157 w 4721320"/>
                      <a:gd name="connsiteY33" fmla="*/ 4887176 h 5486535"/>
                      <a:gd name="connsiteX34" fmla="*/ 2769394 w 4721320"/>
                      <a:gd name="connsiteY34" fmla="*/ 5130064 h 5486535"/>
                      <a:gd name="connsiteX35" fmla="*/ 2531268 w 4721320"/>
                      <a:gd name="connsiteY35" fmla="*/ 5232456 h 5486535"/>
                      <a:gd name="connsiteX36" fmla="*/ 2481262 w 4721320"/>
                      <a:gd name="connsiteY36" fmla="*/ 5353898 h 5486535"/>
                      <a:gd name="connsiteX37" fmla="*/ 2359818 w 4721320"/>
                      <a:gd name="connsiteY37" fmla="*/ 5439622 h 5486535"/>
                      <a:gd name="connsiteX38" fmla="*/ 1874044 w 4721320"/>
                      <a:gd name="connsiteY38" fmla="*/ 5349135 h 5486535"/>
                      <a:gd name="connsiteX39" fmla="*/ 1838324 w 4721320"/>
                      <a:gd name="connsiteY39" fmla="*/ 4946707 h 5486535"/>
                      <a:gd name="connsiteX40" fmla="*/ 1814514 w 4721320"/>
                      <a:gd name="connsiteY40" fmla="*/ 4689532 h 5486535"/>
                      <a:gd name="connsiteX41" fmla="*/ 1783553 w 4721320"/>
                      <a:gd name="connsiteY41" fmla="*/ 4091840 h 5486535"/>
                      <a:gd name="connsiteX42" fmla="*/ 1707356 w 4721320"/>
                      <a:gd name="connsiteY42" fmla="*/ 3846570 h 5486535"/>
                      <a:gd name="connsiteX43" fmla="*/ 1678781 w 4721320"/>
                      <a:gd name="connsiteY43" fmla="*/ 3748938 h 5486535"/>
                      <a:gd name="connsiteX44" fmla="*/ 1585912 w 4721320"/>
                      <a:gd name="connsiteY44" fmla="*/ 3370321 h 5486535"/>
                      <a:gd name="connsiteX45" fmla="*/ 1528761 w 4721320"/>
                      <a:gd name="connsiteY45" fmla="*/ 2998845 h 5486535"/>
                      <a:gd name="connsiteX46" fmla="*/ 1502569 w 4721320"/>
                      <a:gd name="connsiteY46" fmla="*/ 2232083 h 5486535"/>
                      <a:gd name="connsiteX47" fmla="*/ 0 w 4721320"/>
                      <a:gd name="connsiteY47" fmla="*/ 1310535 h 5486535"/>
                      <a:gd name="connsiteX48" fmla="*/ 733425 w 4721320"/>
                      <a:gd name="connsiteY48" fmla="*/ 920013 h 5486535"/>
                      <a:gd name="connsiteX49" fmla="*/ 1323974 w 4721320"/>
                      <a:gd name="connsiteY49" fmla="*/ 550920 h 5486535"/>
                      <a:gd name="connsiteX50" fmla="*/ 1831182 w 4721320"/>
                      <a:gd name="connsiteY50" fmla="*/ 465195 h 5486535"/>
                      <a:gd name="connsiteX51" fmla="*/ 1952635 w 4721320"/>
                      <a:gd name="connsiteY51" fmla="*/ 405667 h 5486535"/>
                      <a:gd name="connsiteX0" fmla="*/ 1952635 w 4721320"/>
                      <a:gd name="connsiteY0" fmla="*/ 405667 h 5486535"/>
                      <a:gd name="connsiteX1" fmla="*/ 3176597 w 4721320"/>
                      <a:gd name="connsiteY1" fmla="*/ 236598 h 5486535"/>
                      <a:gd name="connsiteX2" fmla="*/ 3252796 w 4721320"/>
                      <a:gd name="connsiteY2" fmla="*/ 448529 h 5486535"/>
                      <a:gd name="connsiteX3" fmla="*/ 3305184 w 4721320"/>
                      <a:gd name="connsiteY3" fmla="*/ 750948 h 5486535"/>
                      <a:gd name="connsiteX4" fmla="*/ 3159928 w 4721320"/>
                      <a:gd name="connsiteY4" fmla="*/ 1296255 h 5486535"/>
                      <a:gd name="connsiteX5" fmla="*/ 2859888 w 4721320"/>
                      <a:gd name="connsiteY5" fmla="*/ 1446273 h 5486535"/>
                      <a:gd name="connsiteX6" fmla="*/ 2905130 w 4721320"/>
                      <a:gd name="connsiteY6" fmla="*/ 2113023 h 5486535"/>
                      <a:gd name="connsiteX7" fmla="*/ 2962280 w 4721320"/>
                      <a:gd name="connsiteY7" fmla="*/ 2415441 h 5486535"/>
                      <a:gd name="connsiteX8" fmla="*/ 3076579 w 4721320"/>
                      <a:gd name="connsiteY8" fmla="*/ 2748817 h 5486535"/>
                      <a:gd name="connsiteX9" fmla="*/ 3393287 w 4721320"/>
                      <a:gd name="connsiteY9" fmla="*/ 3225066 h 5486535"/>
                      <a:gd name="connsiteX10" fmla="*/ 3640937 w 4721320"/>
                      <a:gd name="connsiteY10" fmla="*/ 3791804 h 5486535"/>
                      <a:gd name="connsiteX11" fmla="*/ 3774286 w 4721320"/>
                      <a:gd name="connsiteY11" fmla="*/ 4137084 h 5486535"/>
                      <a:gd name="connsiteX12" fmla="*/ 4019553 w 4721320"/>
                      <a:gd name="connsiteY12" fmla="*/ 4313296 h 5486535"/>
                      <a:gd name="connsiteX13" fmla="*/ 4445796 w 4721320"/>
                      <a:gd name="connsiteY13" fmla="*/ 4587141 h 5486535"/>
                      <a:gd name="connsiteX14" fmla="*/ 4669634 w 4721320"/>
                      <a:gd name="connsiteY14" fmla="*/ 4806214 h 5486535"/>
                      <a:gd name="connsiteX15" fmla="*/ 4562477 w 4721320"/>
                      <a:gd name="connsiteY15" fmla="*/ 4889559 h 5486535"/>
                      <a:gd name="connsiteX16" fmla="*/ 4260057 w 4721320"/>
                      <a:gd name="connsiteY16" fmla="*/ 4844314 h 5486535"/>
                      <a:gd name="connsiteX17" fmla="*/ 4029077 w 4721320"/>
                      <a:gd name="connsiteY17" fmla="*/ 4596662 h 5486535"/>
                      <a:gd name="connsiteX18" fmla="*/ 3793336 w 4721320"/>
                      <a:gd name="connsiteY18" fmla="*/ 4587140 h 5486535"/>
                      <a:gd name="connsiteX19" fmla="*/ 3683796 w 4721320"/>
                      <a:gd name="connsiteY19" fmla="*/ 4710964 h 5486535"/>
                      <a:gd name="connsiteX20" fmla="*/ 3545682 w 4721320"/>
                      <a:gd name="connsiteY20" fmla="*/ 4651433 h 5486535"/>
                      <a:gd name="connsiteX21" fmla="*/ 3636173 w 4721320"/>
                      <a:gd name="connsiteY21" fmla="*/ 4406166 h 5486535"/>
                      <a:gd name="connsiteX22" fmla="*/ 3519493 w 4721320"/>
                      <a:gd name="connsiteY22" fmla="*/ 4241859 h 5486535"/>
                      <a:gd name="connsiteX23" fmla="*/ 3017049 w 4721320"/>
                      <a:gd name="connsiteY23" fmla="*/ 3717985 h 5486535"/>
                      <a:gd name="connsiteX24" fmla="*/ 2583661 w 4721320"/>
                      <a:gd name="connsiteY24" fmla="*/ 3132198 h 5486535"/>
                      <a:gd name="connsiteX25" fmla="*/ 2547942 w 4721320"/>
                      <a:gd name="connsiteY25" fmla="*/ 2917885 h 5486535"/>
                      <a:gd name="connsiteX26" fmla="*/ 2355061 w 4721320"/>
                      <a:gd name="connsiteY26" fmla="*/ 2503548 h 5486535"/>
                      <a:gd name="connsiteX27" fmla="*/ 2202666 w 4721320"/>
                      <a:gd name="connsiteY27" fmla="*/ 1943955 h 5486535"/>
                      <a:gd name="connsiteX28" fmla="*/ 2095500 w 4721320"/>
                      <a:gd name="connsiteY28" fmla="*/ 1970143 h 5486535"/>
                      <a:gd name="connsiteX29" fmla="*/ 2107405 w 4721320"/>
                      <a:gd name="connsiteY29" fmla="*/ 2567838 h 5486535"/>
                      <a:gd name="connsiteX30" fmla="*/ 2119313 w 4721320"/>
                      <a:gd name="connsiteY30" fmla="*/ 2929788 h 5486535"/>
                      <a:gd name="connsiteX31" fmla="*/ 2214562 w 4721320"/>
                      <a:gd name="connsiteY31" fmla="*/ 3579870 h 5486535"/>
                      <a:gd name="connsiteX32" fmla="*/ 2309812 w 4721320"/>
                      <a:gd name="connsiteY32" fmla="*/ 4694294 h 5486535"/>
                      <a:gd name="connsiteX33" fmla="*/ 2393157 w 4721320"/>
                      <a:gd name="connsiteY33" fmla="*/ 4887176 h 5486535"/>
                      <a:gd name="connsiteX34" fmla="*/ 2769394 w 4721320"/>
                      <a:gd name="connsiteY34" fmla="*/ 5130064 h 5486535"/>
                      <a:gd name="connsiteX35" fmla="*/ 2531268 w 4721320"/>
                      <a:gd name="connsiteY35" fmla="*/ 5232456 h 5486535"/>
                      <a:gd name="connsiteX36" fmla="*/ 2481262 w 4721320"/>
                      <a:gd name="connsiteY36" fmla="*/ 5353898 h 5486535"/>
                      <a:gd name="connsiteX37" fmla="*/ 2359818 w 4721320"/>
                      <a:gd name="connsiteY37" fmla="*/ 5439622 h 5486535"/>
                      <a:gd name="connsiteX38" fmla="*/ 1874044 w 4721320"/>
                      <a:gd name="connsiteY38" fmla="*/ 5349135 h 5486535"/>
                      <a:gd name="connsiteX39" fmla="*/ 1838324 w 4721320"/>
                      <a:gd name="connsiteY39" fmla="*/ 4946707 h 5486535"/>
                      <a:gd name="connsiteX40" fmla="*/ 1814514 w 4721320"/>
                      <a:gd name="connsiteY40" fmla="*/ 4689532 h 5486535"/>
                      <a:gd name="connsiteX41" fmla="*/ 1783553 w 4721320"/>
                      <a:gd name="connsiteY41" fmla="*/ 4091840 h 5486535"/>
                      <a:gd name="connsiteX42" fmla="*/ 1707356 w 4721320"/>
                      <a:gd name="connsiteY42" fmla="*/ 3846570 h 5486535"/>
                      <a:gd name="connsiteX43" fmla="*/ 1678781 w 4721320"/>
                      <a:gd name="connsiteY43" fmla="*/ 3748938 h 5486535"/>
                      <a:gd name="connsiteX44" fmla="*/ 1585912 w 4721320"/>
                      <a:gd name="connsiteY44" fmla="*/ 3370321 h 5486535"/>
                      <a:gd name="connsiteX45" fmla="*/ 1528761 w 4721320"/>
                      <a:gd name="connsiteY45" fmla="*/ 2998845 h 5486535"/>
                      <a:gd name="connsiteX46" fmla="*/ 1502569 w 4721320"/>
                      <a:gd name="connsiteY46" fmla="*/ 2232083 h 5486535"/>
                      <a:gd name="connsiteX47" fmla="*/ 0 w 4721320"/>
                      <a:gd name="connsiteY47" fmla="*/ 1310535 h 5486535"/>
                      <a:gd name="connsiteX48" fmla="*/ 733425 w 4721320"/>
                      <a:gd name="connsiteY48" fmla="*/ 920013 h 5486535"/>
                      <a:gd name="connsiteX49" fmla="*/ 1323974 w 4721320"/>
                      <a:gd name="connsiteY49" fmla="*/ 550920 h 5486535"/>
                      <a:gd name="connsiteX50" fmla="*/ 1831182 w 4721320"/>
                      <a:gd name="connsiteY50" fmla="*/ 465195 h 5486535"/>
                      <a:gd name="connsiteX51" fmla="*/ 1952635 w 4721320"/>
                      <a:gd name="connsiteY51" fmla="*/ 405667 h 5486535"/>
                      <a:gd name="connsiteX0" fmla="*/ 1952635 w 4721320"/>
                      <a:gd name="connsiteY0" fmla="*/ 405667 h 5486535"/>
                      <a:gd name="connsiteX1" fmla="*/ 3176597 w 4721320"/>
                      <a:gd name="connsiteY1" fmla="*/ 236598 h 5486535"/>
                      <a:gd name="connsiteX2" fmla="*/ 3252796 w 4721320"/>
                      <a:gd name="connsiteY2" fmla="*/ 448529 h 5486535"/>
                      <a:gd name="connsiteX3" fmla="*/ 3305184 w 4721320"/>
                      <a:gd name="connsiteY3" fmla="*/ 750948 h 5486535"/>
                      <a:gd name="connsiteX4" fmla="*/ 3159928 w 4721320"/>
                      <a:gd name="connsiteY4" fmla="*/ 1296255 h 5486535"/>
                      <a:gd name="connsiteX5" fmla="*/ 2859888 w 4721320"/>
                      <a:gd name="connsiteY5" fmla="*/ 1446273 h 5486535"/>
                      <a:gd name="connsiteX6" fmla="*/ 2905130 w 4721320"/>
                      <a:gd name="connsiteY6" fmla="*/ 2113023 h 5486535"/>
                      <a:gd name="connsiteX7" fmla="*/ 2962280 w 4721320"/>
                      <a:gd name="connsiteY7" fmla="*/ 2415441 h 5486535"/>
                      <a:gd name="connsiteX8" fmla="*/ 3076579 w 4721320"/>
                      <a:gd name="connsiteY8" fmla="*/ 2748817 h 5486535"/>
                      <a:gd name="connsiteX9" fmla="*/ 3393287 w 4721320"/>
                      <a:gd name="connsiteY9" fmla="*/ 3225066 h 5486535"/>
                      <a:gd name="connsiteX10" fmla="*/ 3640937 w 4721320"/>
                      <a:gd name="connsiteY10" fmla="*/ 3791804 h 5486535"/>
                      <a:gd name="connsiteX11" fmla="*/ 3774286 w 4721320"/>
                      <a:gd name="connsiteY11" fmla="*/ 4137084 h 5486535"/>
                      <a:gd name="connsiteX12" fmla="*/ 4019553 w 4721320"/>
                      <a:gd name="connsiteY12" fmla="*/ 4313296 h 5486535"/>
                      <a:gd name="connsiteX13" fmla="*/ 4445796 w 4721320"/>
                      <a:gd name="connsiteY13" fmla="*/ 4587141 h 5486535"/>
                      <a:gd name="connsiteX14" fmla="*/ 4669634 w 4721320"/>
                      <a:gd name="connsiteY14" fmla="*/ 4806214 h 5486535"/>
                      <a:gd name="connsiteX15" fmla="*/ 4562477 w 4721320"/>
                      <a:gd name="connsiteY15" fmla="*/ 4889559 h 5486535"/>
                      <a:gd name="connsiteX16" fmla="*/ 4260057 w 4721320"/>
                      <a:gd name="connsiteY16" fmla="*/ 4844314 h 5486535"/>
                      <a:gd name="connsiteX17" fmla="*/ 4029077 w 4721320"/>
                      <a:gd name="connsiteY17" fmla="*/ 4596662 h 5486535"/>
                      <a:gd name="connsiteX18" fmla="*/ 3793336 w 4721320"/>
                      <a:gd name="connsiteY18" fmla="*/ 4587140 h 5486535"/>
                      <a:gd name="connsiteX19" fmla="*/ 3683796 w 4721320"/>
                      <a:gd name="connsiteY19" fmla="*/ 4710964 h 5486535"/>
                      <a:gd name="connsiteX20" fmla="*/ 3545682 w 4721320"/>
                      <a:gd name="connsiteY20" fmla="*/ 4651433 h 5486535"/>
                      <a:gd name="connsiteX21" fmla="*/ 3636173 w 4721320"/>
                      <a:gd name="connsiteY21" fmla="*/ 4406166 h 5486535"/>
                      <a:gd name="connsiteX22" fmla="*/ 3519493 w 4721320"/>
                      <a:gd name="connsiteY22" fmla="*/ 4241859 h 5486535"/>
                      <a:gd name="connsiteX23" fmla="*/ 3017049 w 4721320"/>
                      <a:gd name="connsiteY23" fmla="*/ 3717985 h 5486535"/>
                      <a:gd name="connsiteX24" fmla="*/ 2583661 w 4721320"/>
                      <a:gd name="connsiteY24" fmla="*/ 3132198 h 5486535"/>
                      <a:gd name="connsiteX25" fmla="*/ 2547942 w 4721320"/>
                      <a:gd name="connsiteY25" fmla="*/ 2917885 h 5486535"/>
                      <a:gd name="connsiteX26" fmla="*/ 2355061 w 4721320"/>
                      <a:gd name="connsiteY26" fmla="*/ 2503548 h 5486535"/>
                      <a:gd name="connsiteX27" fmla="*/ 2202666 w 4721320"/>
                      <a:gd name="connsiteY27" fmla="*/ 1943955 h 5486535"/>
                      <a:gd name="connsiteX28" fmla="*/ 2095500 w 4721320"/>
                      <a:gd name="connsiteY28" fmla="*/ 1970143 h 5486535"/>
                      <a:gd name="connsiteX29" fmla="*/ 2107405 w 4721320"/>
                      <a:gd name="connsiteY29" fmla="*/ 2567838 h 5486535"/>
                      <a:gd name="connsiteX30" fmla="*/ 2119313 w 4721320"/>
                      <a:gd name="connsiteY30" fmla="*/ 2929788 h 5486535"/>
                      <a:gd name="connsiteX31" fmla="*/ 2214562 w 4721320"/>
                      <a:gd name="connsiteY31" fmla="*/ 3579870 h 5486535"/>
                      <a:gd name="connsiteX32" fmla="*/ 2309812 w 4721320"/>
                      <a:gd name="connsiteY32" fmla="*/ 4694294 h 5486535"/>
                      <a:gd name="connsiteX33" fmla="*/ 2393157 w 4721320"/>
                      <a:gd name="connsiteY33" fmla="*/ 4887176 h 5486535"/>
                      <a:gd name="connsiteX34" fmla="*/ 2769394 w 4721320"/>
                      <a:gd name="connsiteY34" fmla="*/ 5130064 h 5486535"/>
                      <a:gd name="connsiteX35" fmla="*/ 2531268 w 4721320"/>
                      <a:gd name="connsiteY35" fmla="*/ 5232456 h 5486535"/>
                      <a:gd name="connsiteX36" fmla="*/ 2481262 w 4721320"/>
                      <a:gd name="connsiteY36" fmla="*/ 5353898 h 5486535"/>
                      <a:gd name="connsiteX37" fmla="*/ 2359818 w 4721320"/>
                      <a:gd name="connsiteY37" fmla="*/ 5439622 h 5486535"/>
                      <a:gd name="connsiteX38" fmla="*/ 1874044 w 4721320"/>
                      <a:gd name="connsiteY38" fmla="*/ 5349135 h 5486535"/>
                      <a:gd name="connsiteX39" fmla="*/ 1838324 w 4721320"/>
                      <a:gd name="connsiteY39" fmla="*/ 4946707 h 5486535"/>
                      <a:gd name="connsiteX40" fmla="*/ 1814514 w 4721320"/>
                      <a:gd name="connsiteY40" fmla="*/ 4689532 h 5486535"/>
                      <a:gd name="connsiteX41" fmla="*/ 1783553 w 4721320"/>
                      <a:gd name="connsiteY41" fmla="*/ 4091840 h 5486535"/>
                      <a:gd name="connsiteX42" fmla="*/ 1707356 w 4721320"/>
                      <a:gd name="connsiteY42" fmla="*/ 3846570 h 5486535"/>
                      <a:gd name="connsiteX43" fmla="*/ 1678781 w 4721320"/>
                      <a:gd name="connsiteY43" fmla="*/ 3748938 h 5486535"/>
                      <a:gd name="connsiteX44" fmla="*/ 1585912 w 4721320"/>
                      <a:gd name="connsiteY44" fmla="*/ 3370321 h 5486535"/>
                      <a:gd name="connsiteX45" fmla="*/ 1528761 w 4721320"/>
                      <a:gd name="connsiteY45" fmla="*/ 2998845 h 5486535"/>
                      <a:gd name="connsiteX46" fmla="*/ 1502569 w 4721320"/>
                      <a:gd name="connsiteY46" fmla="*/ 2232083 h 5486535"/>
                      <a:gd name="connsiteX47" fmla="*/ 0 w 4721320"/>
                      <a:gd name="connsiteY47" fmla="*/ 1310535 h 5486535"/>
                      <a:gd name="connsiteX48" fmla="*/ 733425 w 4721320"/>
                      <a:gd name="connsiteY48" fmla="*/ 920013 h 5486535"/>
                      <a:gd name="connsiteX49" fmla="*/ 1323974 w 4721320"/>
                      <a:gd name="connsiteY49" fmla="*/ 550920 h 5486535"/>
                      <a:gd name="connsiteX50" fmla="*/ 1831182 w 4721320"/>
                      <a:gd name="connsiteY50" fmla="*/ 465195 h 5486535"/>
                      <a:gd name="connsiteX51" fmla="*/ 1952635 w 4721320"/>
                      <a:gd name="connsiteY51" fmla="*/ 405667 h 5486535"/>
                      <a:gd name="connsiteX0" fmla="*/ 1952635 w 4721320"/>
                      <a:gd name="connsiteY0" fmla="*/ 405667 h 5486535"/>
                      <a:gd name="connsiteX1" fmla="*/ 3176597 w 4721320"/>
                      <a:gd name="connsiteY1" fmla="*/ 236598 h 5486535"/>
                      <a:gd name="connsiteX2" fmla="*/ 3252796 w 4721320"/>
                      <a:gd name="connsiteY2" fmla="*/ 448529 h 5486535"/>
                      <a:gd name="connsiteX3" fmla="*/ 3305184 w 4721320"/>
                      <a:gd name="connsiteY3" fmla="*/ 750948 h 5486535"/>
                      <a:gd name="connsiteX4" fmla="*/ 3159928 w 4721320"/>
                      <a:gd name="connsiteY4" fmla="*/ 1296255 h 5486535"/>
                      <a:gd name="connsiteX5" fmla="*/ 2859888 w 4721320"/>
                      <a:gd name="connsiteY5" fmla="*/ 1446273 h 5486535"/>
                      <a:gd name="connsiteX6" fmla="*/ 2905130 w 4721320"/>
                      <a:gd name="connsiteY6" fmla="*/ 2113023 h 5486535"/>
                      <a:gd name="connsiteX7" fmla="*/ 2962280 w 4721320"/>
                      <a:gd name="connsiteY7" fmla="*/ 2415441 h 5486535"/>
                      <a:gd name="connsiteX8" fmla="*/ 3076579 w 4721320"/>
                      <a:gd name="connsiteY8" fmla="*/ 2748817 h 5486535"/>
                      <a:gd name="connsiteX9" fmla="*/ 3393287 w 4721320"/>
                      <a:gd name="connsiteY9" fmla="*/ 3225066 h 5486535"/>
                      <a:gd name="connsiteX10" fmla="*/ 3640937 w 4721320"/>
                      <a:gd name="connsiteY10" fmla="*/ 3791804 h 5486535"/>
                      <a:gd name="connsiteX11" fmla="*/ 3774286 w 4721320"/>
                      <a:gd name="connsiteY11" fmla="*/ 4137084 h 5486535"/>
                      <a:gd name="connsiteX12" fmla="*/ 4019553 w 4721320"/>
                      <a:gd name="connsiteY12" fmla="*/ 4313296 h 5486535"/>
                      <a:gd name="connsiteX13" fmla="*/ 4445796 w 4721320"/>
                      <a:gd name="connsiteY13" fmla="*/ 4587141 h 5486535"/>
                      <a:gd name="connsiteX14" fmla="*/ 4669634 w 4721320"/>
                      <a:gd name="connsiteY14" fmla="*/ 4806214 h 5486535"/>
                      <a:gd name="connsiteX15" fmla="*/ 4562477 w 4721320"/>
                      <a:gd name="connsiteY15" fmla="*/ 4889559 h 5486535"/>
                      <a:gd name="connsiteX16" fmla="*/ 4260057 w 4721320"/>
                      <a:gd name="connsiteY16" fmla="*/ 4844314 h 5486535"/>
                      <a:gd name="connsiteX17" fmla="*/ 4029077 w 4721320"/>
                      <a:gd name="connsiteY17" fmla="*/ 4596662 h 5486535"/>
                      <a:gd name="connsiteX18" fmla="*/ 3793336 w 4721320"/>
                      <a:gd name="connsiteY18" fmla="*/ 4587140 h 5486535"/>
                      <a:gd name="connsiteX19" fmla="*/ 3683796 w 4721320"/>
                      <a:gd name="connsiteY19" fmla="*/ 4710964 h 5486535"/>
                      <a:gd name="connsiteX20" fmla="*/ 3545682 w 4721320"/>
                      <a:gd name="connsiteY20" fmla="*/ 4651433 h 5486535"/>
                      <a:gd name="connsiteX21" fmla="*/ 3636173 w 4721320"/>
                      <a:gd name="connsiteY21" fmla="*/ 4406166 h 5486535"/>
                      <a:gd name="connsiteX22" fmla="*/ 3519493 w 4721320"/>
                      <a:gd name="connsiteY22" fmla="*/ 4241859 h 5486535"/>
                      <a:gd name="connsiteX23" fmla="*/ 3017049 w 4721320"/>
                      <a:gd name="connsiteY23" fmla="*/ 3717985 h 5486535"/>
                      <a:gd name="connsiteX24" fmla="*/ 2583661 w 4721320"/>
                      <a:gd name="connsiteY24" fmla="*/ 3132198 h 5486535"/>
                      <a:gd name="connsiteX25" fmla="*/ 2547942 w 4721320"/>
                      <a:gd name="connsiteY25" fmla="*/ 2917885 h 5486535"/>
                      <a:gd name="connsiteX26" fmla="*/ 2355061 w 4721320"/>
                      <a:gd name="connsiteY26" fmla="*/ 2503548 h 5486535"/>
                      <a:gd name="connsiteX27" fmla="*/ 2202666 w 4721320"/>
                      <a:gd name="connsiteY27" fmla="*/ 1943955 h 5486535"/>
                      <a:gd name="connsiteX28" fmla="*/ 2095500 w 4721320"/>
                      <a:gd name="connsiteY28" fmla="*/ 1970143 h 5486535"/>
                      <a:gd name="connsiteX29" fmla="*/ 2107405 w 4721320"/>
                      <a:gd name="connsiteY29" fmla="*/ 2567838 h 5486535"/>
                      <a:gd name="connsiteX30" fmla="*/ 2119313 w 4721320"/>
                      <a:gd name="connsiteY30" fmla="*/ 2929788 h 5486535"/>
                      <a:gd name="connsiteX31" fmla="*/ 2214562 w 4721320"/>
                      <a:gd name="connsiteY31" fmla="*/ 3579870 h 5486535"/>
                      <a:gd name="connsiteX32" fmla="*/ 2309812 w 4721320"/>
                      <a:gd name="connsiteY32" fmla="*/ 4694294 h 5486535"/>
                      <a:gd name="connsiteX33" fmla="*/ 2393157 w 4721320"/>
                      <a:gd name="connsiteY33" fmla="*/ 4887176 h 5486535"/>
                      <a:gd name="connsiteX34" fmla="*/ 2769394 w 4721320"/>
                      <a:gd name="connsiteY34" fmla="*/ 5130064 h 5486535"/>
                      <a:gd name="connsiteX35" fmla="*/ 2531268 w 4721320"/>
                      <a:gd name="connsiteY35" fmla="*/ 5232456 h 5486535"/>
                      <a:gd name="connsiteX36" fmla="*/ 2481262 w 4721320"/>
                      <a:gd name="connsiteY36" fmla="*/ 5353898 h 5486535"/>
                      <a:gd name="connsiteX37" fmla="*/ 2359818 w 4721320"/>
                      <a:gd name="connsiteY37" fmla="*/ 5439622 h 5486535"/>
                      <a:gd name="connsiteX38" fmla="*/ 1874044 w 4721320"/>
                      <a:gd name="connsiteY38" fmla="*/ 5349135 h 5486535"/>
                      <a:gd name="connsiteX39" fmla="*/ 1838324 w 4721320"/>
                      <a:gd name="connsiteY39" fmla="*/ 4946707 h 5486535"/>
                      <a:gd name="connsiteX40" fmla="*/ 1814514 w 4721320"/>
                      <a:gd name="connsiteY40" fmla="*/ 4689532 h 5486535"/>
                      <a:gd name="connsiteX41" fmla="*/ 1783553 w 4721320"/>
                      <a:gd name="connsiteY41" fmla="*/ 4091840 h 5486535"/>
                      <a:gd name="connsiteX42" fmla="*/ 1707356 w 4721320"/>
                      <a:gd name="connsiteY42" fmla="*/ 3846570 h 5486535"/>
                      <a:gd name="connsiteX43" fmla="*/ 1678781 w 4721320"/>
                      <a:gd name="connsiteY43" fmla="*/ 3748938 h 5486535"/>
                      <a:gd name="connsiteX44" fmla="*/ 1585912 w 4721320"/>
                      <a:gd name="connsiteY44" fmla="*/ 3370321 h 5486535"/>
                      <a:gd name="connsiteX45" fmla="*/ 1528761 w 4721320"/>
                      <a:gd name="connsiteY45" fmla="*/ 2998845 h 5486535"/>
                      <a:gd name="connsiteX46" fmla="*/ 1502569 w 4721320"/>
                      <a:gd name="connsiteY46" fmla="*/ 2232083 h 5486535"/>
                      <a:gd name="connsiteX47" fmla="*/ 538162 w 4721320"/>
                      <a:gd name="connsiteY47" fmla="*/ 1646292 h 5486535"/>
                      <a:gd name="connsiteX48" fmla="*/ 0 w 4721320"/>
                      <a:gd name="connsiteY48" fmla="*/ 1310535 h 5486535"/>
                      <a:gd name="connsiteX49" fmla="*/ 733425 w 4721320"/>
                      <a:gd name="connsiteY49" fmla="*/ 920013 h 5486535"/>
                      <a:gd name="connsiteX50" fmla="*/ 1323974 w 4721320"/>
                      <a:gd name="connsiteY50" fmla="*/ 550920 h 5486535"/>
                      <a:gd name="connsiteX51" fmla="*/ 1831182 w 4721320"/>
                      <a:gd name="connsiteY51" fmla="*/ 465195 h 5486535"/>
                      <a:gd name="connsiteX52" fmla="*/ 1952635 w 4721320"/>
                      <a:gd name="connsiteY52" fmla="*/ 405667 h 5486535"/>
                      <a:gd name="connsiteX0" fmla="*/ 2719398 w 5488083"/>
                      <a:gd name="connsiteY0" fmla="*/ 405667 h 5486535"/>
                      <a:gd name="connsiteX1" fmla="*/ 3943360 w 5488083"/>
                      <a:gd name="connsiteY1" fmla="*/ 236598 h 5486535"/>
                      <a:gd name="connsiteX2" fmla="*/ 4019559 w 5488083"/>
                      <a:gd name="connsiteY2" fmla="*/ 448529 h 5486535"/>
                      <a:gd name="connsiteX3" fmla="*/ 4071947 w 5488083"/>
                      <a:gd name="connsiteY3" fmla="*/ 750948 h 5486535"/>
                      <a:gd name="connsiteX4" fmla="*/ 3926691 w 5488083"/>
                      <a:gd name="connsiteY4" fmla="*/ 1296255 h 5486535"/>
                      <a:gd name="connsiteX5" fmla="*/ 3626651 w 5488083"/>
                      <a:gd name="connsiteY5" fmla="*/ 1446273 h 5486535"/>
                      <a:gd name="connsiteX6" fmla="*/ 3671893 w 5488083"/>
                      <a:gd name="connsiteY6" fmla="*/ 2113023 h 5486535"/>
                      <a:gd name="connsiteX7" fmla="*/ 3729043 w 5488083"/>
                      <a:gd name="connsiteY7" fmla="*/ 2415441 h 5486535"/>
                      <a:gd name="connsiteX8" fmla="*/ 3843342 w 5488083"/>
                      <a:gd name="connsiteY8" fmla="*/ 2748817 h 5486535"/>
                      <a:gd name="connsiteX9" fmla="*/ 4160050 w 5488083"/>
                      <a:gd name="connsiteY9" fmla="*/ 3225066 h 5486535"/>
                      <a:gd name="connsiteX10" fmla="*/ 4407700 w 5488083"/>
                      <a:gd name="connsiteY10" fmla="*/ 3791804 h 5486535"/>
                      <a:gd name="connsiteX11" fmla="*/ 4541049 w 5488083"/>
                      <a:gd name="connsiteY11" fmla="*/ 4137084 h 5486535"/>
                      <a:gd name="connsiteX12" fmla="*/ 4786316 w 5488083"/>
                      <a:gd name="connsiteY12" fmla="*/ 4313296 h 5486535"/>
                      <a:gd name="connsiteX13" fmla="*/ 5212559 w 5488083"/>
                      <a:gd name="connsiteY13" fmla="*/ 4587141 h 5486535"/>
                      <a:gd name="connsiteX14" fmla="*/ 5436397 w 5488083"/>
                      <a:gd name="connsiteY14" fmla="*/ 4806214 h 5486535"/>
                      <a:gd name="connsiteX15" fmla="*/ 5329240 w 5488083"/>
                      <a:gd name="connsiteY15" fmla="*/ 4889559 h 5486535"/>
                      <a:gd name="connsiteX16" fmla="*/ 5026820 w 5488083"/>
                      <a:gd name="connsiteY16" fmla="*/ 4844314 h 5486535"/>
                      <a:gd name="connsiteX17" fmla="*/ 4795840 w 5488083"/>
                      <a:gd name="connsiteY17" fmla="*/ 4596662 h 5486535"/>
                      <a:gd name="connsiteX18" fmla="*/ 4560099 w 5488083"/>
                      <a:gd name="connsiteY18" fmla="*/ 4587140 h 5486535"/>
                      <a:gd name="connsiteX19" fmla="*/ 4450559 w 5488083"/>
                      <a:gd name="connsiteY19" fmla="*/ 4710964 h 5486535"/>
                      <a:gd name="connsiteX20" fmla="*/ 4312445 w 5488083"/>
                      <a:gd name="connsiteY20" fmla="*/ 4651433 h 5486535"/>
                      <a:gd name="connsiteX21" fmla="*/ 4402936 w 5488083"/>
                      <a:gd name="connsiteY21" fmla="*/ 4406166 h 5486535"/>
                      <a:gd name="connsiteX22" fmla="*/ 4286256 w 5488083"/>
                      <a:gd name="connsiteY22" fmla="*/ 4241859 h 5486535"/>
                      <a:gd name="connsiteX23" fmla="*/ 3783812 w 5488083"/>
                      <a:gd name="connsiteY23" fmla="*/ 3717985 h 5486535"/>
                      <a:gd name="connsiteX24" fmla="*/ 3350424 w 5488083"/>
                      <a:gd name="connsiteY24" fmla="*/ 3132198 h 5486535"/>
                      <a:gd name="connsiteX25" fmla="*/ 3314705 w 5488083"/>
                      <a:gd name="connsiteY25" fmla="*/ 2917885 h 5486535"/>
                      <a:gd name="connsiteX26" fmla="*/ 3121824 w 5488083"/>
                      <a:gd name="connsiteY26" fmla="*/ 2503548 h 5486535"/>
                      <a:gd name="connsiteX27" fmla="*/ 2969429 w 5488083"/>
                      <a:gd name="connsiteY27" fmla="*/ 1943955 h 5486535"/>
                      <a:gd name="connsiteX28" fmla="*/ 2862263 w 5488083"/>
                      <a:gd name="connsiteY28" fmla="*/ 1970143 h 5486535"/>
                      <a:gd name="connsiteX29" fmla="*/ 2874168 w 5488083"/>
                      <a:gd name="connsiteY29" fmla="*/ 2567838 h 5486535"/>
                      <a:gd name="connsiteX30" fmla="*/ 2886076 w 5488083"/>
                      <a:gd name="connsiteY30" fmla="*/ 2929788 h 5486535"/>
                      <a:gd name="connsiteX31" fmla="*/ 2981325 w 5488083"/>
                      <a:gd name="connsiteY31" fmla="*/ 3579870 h 5486535"/>
                      <a:gd name="connsiteX32" fmla="*/ 3076575 w 5488083"/>
                      <a:gd name="connsiteY32" fmla="*/ 4694294 h 5486535"/>
                      <a:gd name="connsiteX33" fmla="*/ 3159920 w 5488083"/>
                      <a:gd name="connsiteY33" fmla="*/ 4887176 h 5486535"/>
                      <a:gd name="connsiteX34" fmla="*/ 3536157 w 5488083"/>
                      <a:gd name="connsiteY34" fmla="*/ 5130064 h 5486535"/>
                      <a:gd name="connsiteX35" fmla="*/ 3298031 w 5488083"/>
                      <a:gd name="connsiteY35" fmla="*/ 5232456 h 5486535"/>
                      <a:gd name="connsiteX36" fmla="*/ 3248025 w 5488083"/>
                      <a:gd name="connsiteY36" fmla="*/ 5353898 h 5486535"/>
                      <a:gd name="connsiteX37" fmla="*/ 3126581 w 5488083"/>
                      <a:gd name="connsiteY37" fmla="*/ 5439622 h 5486535"/>
                      <a:gd name="connsiteX38" fmla="*/ 2640807 w 5488083"/>
                      <a:gd name="connsiteY38" fmla="*/ 5349135 h 5486535"/>
                      <a:gd name="connsiteX39" fmla="*/ 2605087 w 5488083"/>
                      <a:gd name="connsiteY39" fmla="*/ 4946707 h 5486535"/>
                      <a:gd name="connsiteX40" fmla="*/ 2581277 w 5488083"/>
                      <a:gd name="connsiteY40" fmla="*/ 4689532 h 5486535"/>
                      <a:gd name="connsiteX41" fmla="*/ 2550316 w 5488083"/>
                      <a:gd name="connsiteY41" fmla="*/ 4091840 h 5486535"/>
                      <a:gd name="connsiteX42" fmla="*/ 2474119 w 5488083"/>
                      <a:gd name="connsiteY42" fmla="*/ 3846570 h 5486535"/>
                      <a:gd name="connsiteX43" fmla="*/ 2445544 w 5488083"/>
                      <a:gd name="connsiteY43" fmla="*/ 3748938 h 5486535"/>
                      <a:gd name="connsiteX44" fmla="*/ 2352675 w 5488083"/>
                      <a:gd name="connsiteY44" fmla="*/ 3370321 h 5486535"/>
                      <a:gd name="connsiteX45" fmla="*/ 2295524 w 5488083"/>
                      <a:gd name="connsiteY45" fmla="*/ 2998845 h 5486535"/>
                      <a:gd name="connsiteX46" fmla="*/ 2269332 w 5488083"/>
                      <a:gd name="connsiteY46" fmla="*/ 2232083 h 5486535"/>
                      <a:gd name="connsiteX47" fmla="*/ 0 w 5488083"/>
                      <a:gd name="connsiteY47" fmla="*/ 1486748 h 5486535"/>
                      <a:gd name="connsiteX48" fmla="*/ 766763 w 5488083"/>
                      <a:gd name="connsiteY48" fmla="*/ 1310535 h 5486535"/>
                      <a:gd name="connsiteX49" fmla="*/ 1500188 w 5488083"/>
                      <a:gd name="connsiteY49" fmla="*/ 920013 h 5486535"/>
                      <a:gd name="connsiteX50" fmla="*/ 2090737 w 5488083"/>
                      <a:gd name="connsiteY50" fmla="*/ 550920 h 5486535"/>
                      <a:gd name="connsiteX51" fmla="*/ 2597945 w 5488083"/>
                      <a:gd name="connsiteY51" fmla="*/ 465195 h 5486535"/>
                      <a:gd name="connsiteX52" fmla="*/ 2719398 w 5488083"/>
                      <a:gd name="connsiteY52" fmla="*/ 405667 h 5486535"/>
                      <a:gd name="connsiteX0" fmla="*/ 2678917 w 5447602"/>
                      <a:gd name="connsiteY0" fmla="*/ 405667 h 5486535"/>
                      <a:gd name="connsiteX1" fmla="*/ 3902879 w 5447602"/>
                      <a:gd name="connsiteY1" fmla="*/ 236598 h 5486535"/>
                      <a:gd name="connsiteX2" fmla="*/ 3979078 w 5447602"/>
                      <a:gd name="connsiteY2" fmla="*/ 448529 h 5486535"/>
                      <a:gd name="connsiteX3" fmla="*/ 4031466 w 5447602"/>
                      <a:gd name="connsiteY3" fmla="*/ 750948 h 5486535"/>
                      <a:gd name="connsiteX4" fmla="*/ 3886210 w 5447602"/>
                      <a:gd name="connsiteY4" fmla="*/ 1296255 h 5486535"/>
                      <a:gd name="connsiteX5" fmla="*/ 3586170 w 5447602"/>
                      <a:gd name="connsiteY5" fmla="*/ 1446273 h 5486535"/>
                      <a:gd name="connsiteX6" fmla="*/ 3631412 w 5447602"/>
                      <a:gd name="connsiteY6" fmla="*/ 2113023 h 5486535"/>
                      <a:gd name="connsiteX7" fmla="*/ 3688562 w 5447602"/>
                      <a:gd name="connsiteY7" fmla="*/ 2415441 h 5486535"/>
                      <a:gd name="connsiteX8" fmla="*/ 3802861 w 5447602"/>
                      <a:gd name="connsiteY8" fmla="*/ 2748817 h 5486535"/>
                      <a:gd name="connsiteX9" fmla="*/ 4119569 w 5447602"/>
                      <a:gd name="connsiteY9" fmla="*/ 3225066 h 5486535"/>
                      <a:gd name="connsiteX10" fmla="*/ 4367219 w 5447602"/>
                      <a:gd name="connsiteY10" fmla="*/ 3791804 h 5486535"/>
                      <a:gd name="connsiteX11" fmla="*/ 4500568 w 5447602"/>
                      <a:gd name="connsiteY11" fmla="*/ 4137084 h 5486535"/>
                      <a:gd name="connsiteX12" fmla="*/ 4745835 w 5447602"/>
                      <a:gd name="connsiteY12" fmla="*/ 4313296 h 5486535"/>
                      <a:gd name="connsiteX13" fmla="*/ 5172078 w 5447602"/>
                      <a:gd name="connsiteY13" fmla="*/ 4587141 h 5486535"/>
                      <a:gd name="connsiteX14" fmla="*/ 5395916 w 5447602"/>
                      <a:gd name="connsiteY14" fmla="*/ 4806214 h 5486535"/>
                      <a:gd name="connsiteX15" fmla="*/ 5288759 w 5447602"/>
                      <a:gd name="connsiteY15" fmla="*/ 4889559 h 5486535"/>
                      <a:gd name="connsiteX16" fmla="*/ 4986339 w 5447602"/>
                      <a:gd name="connsiteY16" fmla="*/ 4844314 h 5486535"/>
                      <a:gd name="connsiteX17" fmla="*/ 4755359 w 5447602"/>
                      <a:gd name="connsiteY17" fmla="*/ 4596662 h 5486535"/>
                      <a:gd name="connsiteX18" fmla="*/ 4519618 w 5447602"/>
                      <a:gd name="connsiteY18" fmla="*/ 4587140 h 5486535"/>
                      <a:gd name="connsiteX19" fmla="*/ 4410078 w 5447602"/>
                      <a:gd name="connsiteY19" fmla="*/ 4710964 h 5486535"/>
                      <a:gd name="connsiteX20" fmla="*/ 4271964 w 5447602"/>
                      <a:gd name="connsiteY20" fmla="*/ 4651433 h 5486535"/>
                      <a:gd name="connsiteX21" fmla="*/ 4362455 w 5447602"/>
                      <a:gd name="connsiteY21" fmla="*/ 4406166 h 5486535"/>
                      <a:gd name="connsiteX22" fmla="*/ 4245775 w 5447602"/>
                      <a:gd name="connsiteY22" fmla="*/ 4241859 h 5486535"/>
                      <a:gd name="connsiteX23" fmla="*/ 3743331 w 5447602"/>
                      <a:gd name="connsiteY23" fmla="*/ 3717985 h 5486535"/>
                      <a:gd name="connsiteX24" fmla="*/ 3309943 w 5447602"/>
                      <a:gd name="connsiteY24" fmla="*/ 3132198 h 5486535"/>
                      <a:gd name="connsiteX25" fmla="*/ 3274224 w 5447602"/>
                      <a:gd name="connsiteY25" fmla="*/ 2917885 h 5486535"/>
                      <a:gd name="connsiteX26" fmla="*/ 3081343 w 5447602"/>
                      <a:gd name="connsiteY26" fmla="*/ 2503548 h 5486535"/>
                      <a:gd name="connsiteX27" fmla="*/ 2928948 w 5447602"/>
                      <a:gd name="connsiteY27" fmla="*/ 1943955 h 5486535"/>
                      <a:gd name="connsiteX28" fmla="*/ 2821782 w 5447602"/>
                      <a:gd name="connsiteY28" fmla="*/ 1970143 h 5486535"/>
                      <a:gd name="connsiteX29" fmla="*/ 2833687 w 5447602"/>
                      <a:gd name="connsiteY29" fmla="*/ 2567838 h 5486535"/>
                      <a:gd name="connsiteX30" fmla="*/ 2845595 w 5447602"/>
                      <a:gd name="connsiteY30" fmla="*/ 2929788 h 5486535"/>
                      <a:gd name="connsiteX31" fmla="*/ 2940844 w 5447602"/>
                      <a:gd name="connsiteY31" fmla="*/ 3579870 h 5486535"/>
                      <a:gd name="connsiteX32" fmla="*/ 3036094 w 5447602"/>
                      <a:gd name="connsiteY32" fmla="*/ 4694294 h 5486535"/>
                      <a:gd name="connsiteX33" fmla="*/ 3119439 w 5447602"/>
                      <a:gd name="connsiteY33" fmla="*/ 4887176 h 5486535"/>
                      <a:gd name="connsiteX34" fmla="*/ 3495676 w 5447602"/>
                      <a:gd name="connsiteY34" fmla="*/ 5130064 h 5486535"/>
                      <a:gd name="connsiteX35" fmla="*/ 3257550 w 5447602"/>
                      <a:gd name="connsiteY35" fmla="*/ 5232456 h 5486535"/>
                      <a:gd name="connsiteX36" fmla="*/ 3207544 w 5447602"/>
                      <a:gd name="connsiteY36" fmla="*/ 5353898 h 5486535"/>
                      <a:gd name="connsiteX37" fmla="*/ 3086100 w 5447602"/>
                      <a:gd name="connsiteY37" fmla="*/ 5439622 h 5486535"/>
                      <a:gd name="connsiteX38" fmla="*/ 2600326 w 5447602"/>
                      <a:gd name="connsiteY38" fmla="*/ 5349135 h 5486535"/>
                      <a:gd name="connsiteX39" fmla="*/ 2564606 w 5447602"/>
                      <a:gd name="connsiteY39" fmla="*/ 4946707 h 5486535"/>
                      <a:gd name="connsiteX40" fmla="*/ 2540796 w 5447602"/>
                      <a:gd name="connsiteY40" fmla="*/ 4689532 h 5486535"/>
                      <a:gd name="connsiteX41" fmla="*/ 2509835 w 5447602"/>
                      <a:gd name="connsiteY41" fmla="*/ 4091840 h 5486535"/>
                      <a:gd name="connsiteX42" fmla="*/ 2433638 w 5447602"/>
                      <a:gd name="connsiteY42" fmla="*/ 3846570 h 5486535"/>
                      <a:gd name="connsiteX43" fmla="*/ 2405063 w 5447602"/>
                      <a:gd name="connsiteY43" fmla="*/ 3748938 h 5486535"/>
                      <a:gd name="connsiteX44" fmla="*/ 2312194 w 5447602"/>
                      <a:gd name="connsiteY44" fmla="*/ 3370321 h 5486535"/>
                      <a:gd name="connsiteX45" fmla="*/ 2255043 w 5447602"/>
                      <a:gd name="connsiteY45" fmla="*/ 2998845 h 5486535"/>
                      <a:gd name="connsiteX46" fmla="*/ 2228851 w 5447602"/>
                      <a:gd name="connsiteY46" fmla="*/ 2232083 h 5486535"/>
                      <a:gd name="connsiteX47" fmla="*/ 0 w 5447602"/>
                      <a:gd name="connsiteY47" fmla="*/ 1501036 h 5486535"/>
                      <a:gd name="connsiteX48" fmla="*/ 726282 w 5447602"/>
                      <a:gd name="connsiteY48" fmla="*/ 1310535 h 5486535"/>
                      <a:gd name="connsiteX49" fmla="*/ 1459707 w 5447602"/>
                      <a:gd name="connsiteY49" fmla="*/ 920013 h 5486535"/>
                      <a:gd name="connsiteX50" fmla="*/ 2050256 w 5447602"/>
                      <a:gd name="connsiteY50" fmla="*/ 550920 h 5486535"/>
                      <a:gd name="connsiteX51" fmla="*/ 2557464 w 5447602"/>
                      <a:gd name="connsiteY51" fmla="*/ 465195 h 5486535"/>
                      <a:gd name="connsiteX52" fmla="*/ 2678917 w 5447602"/>
                      <a:gd name="connsiteY52" fmla="*/ 405667 h 5486535"/>
                      <a:gd name="connsiteX0" fmla="*/ 2678917 w 5447602"/>
                      <a:gd name="connsiteY0" fmla="*/ 405667 h 5486535"/>
                      <a:gd name="connsiteX1" fmla="*/ 3902879 w 5447602"/>
                      <a:gd name="connsiteY1" fmla="*/ 236598 h 5486535"/>
                      <a:gd name="connsiteX2" fmla="*/ 3979078 w 5447602"/>
                      <a:gd name="connsiteY2" fmla="*/ 448529 h 5486535"/>
                      <a:gd name="connsiteX3" fmla="*/ 4031466 w 5447602"/>
                      <a:gd name="connsiteY3" fmla="*/ 750948 h 5486535"/>
                      <a:gd name="connsiteX4" fmla="*/ 3886210 w 5447602"/>
                      <a:gd name="connsiteY4" fmla="*/ 1296255 h 5486535"/>
                      <a:gd name="connsiteX5" fmla="*/ 3586170 w 5447602"/>
                      <a:gd name="connsiteY5" fmla="*/ 1446273 h 5486535"/>
                      <a:gd name="connsiteX6" fmla="*/ 3631412 w 5447602"/>
                      <a:gd name="connsiteY6" fmla="*/ 2113023 h 5486535"/>
                      <a:gd name="connsiteX7" fmla="*/ 3688562 w 5447602"/>
                      <a:gd name="connsiteY7" fmla="*/ 2415441 h 5486535"/>
                      <a:gd name="connsiteX8" fmla="*/ 3802861 w 5447602"/>
                      <a:gd name="connsiteY8" fmla="*/ 2748817 h 5486535"/>
                      <a:gd name="connsiteX9" fmla="*/ 4119569 w 5447602"/>
                      <a:gd name="connsiteY9" fmla="*/ 3225066 h 5486535"/>
                      <a:gd name="connsiteX10" fmla="*/ 4367219 w 5447602"/>
                      <a:gd name="connsiteY10" fmla="*/ 3791804 h 5486535"/>
                      <a:gd name="connsiteX11" fmla="*/ 4500568 w 5447602"/>
                      <a:gd name="connsiteY11" fmla="*/ 4137084 h 5486535"/>
                      <a:gd name="connsiteX12" fmla="*/ 4745835 w 5447602"/>
                      <a:gd name="connsiteY12" fmla="*/ 4313296 h 5486535"/>
                      <a:gd name="connsiteX13" fmla="*/ 5172078 w 5447602"/>
                      <a:gd name="connsiteY13" fmla="*/ 4587141 h 5486535"/>
                      <a:gd name="connsiteX14" fmla="*/ 5395916 w 5447602"/>
                      <a:gd name="connsiteY14" fmla="*/ 4806214 h 5486535"/>
                      <a:gd name="connsiteX15" fmla="*/ 5288759 w 5447602"/>
                      <a:gd name="connsiteY15" fmla="*/ 4889559 h 5486535"/>
                      <a:gd name="connsiteX16" fmla="*/ 4986339 w 5447602"/>
                      <a:gd name="connsiteY16" fmla="*/ 4844314 h 5486535"/>
                      <a:gd name="connsiteX17" fmla="*/ 4755359 w 5447602"/>
                      <a:gd name="connsiteY17" fmla="*/ 4596662 h 5486535"/>
                      <a:gd name="connsiteX18" fmla="*/ 4519618 w 5447602"/>
                      <a:gd name="connsiteY18" fmla="*/ 4587140 h 5486535"/>
                      <a:gd name="connsiteX19" fmla="*/ 4410078 w 5447602"/>
                      <a:gd name="connsiteY19" fmla="*/ 4710964 h 5486535"/>
                      <a:gd name="connsiteX20" fmla="*/ 4271964 w 5447602"/>
                      <a:gd name="connsiteY20" fmla="*/ 4651433 h 5486535"/>
                      <a:gd name="connsiteX21" fmla="*/ 4362455 w 5447602"/>
                      <a:gd name="connsiteY21" fmla="*/ 4406166 h 5486535"/>
                      <a:gd name="connsiteX22" fmla="*/ 4245775 w 5447602"/>
                      <a:gd name="connsiteY22" fmla="*/ 4241859 h 5486535"/>
                      <a:gd name="connsiteX23" fmla="*/ 3743331 w 5447602"/>
                      <a:gd name="connsiteY23" fmla="*/ 3717985 h 5486535"/>
                      <a:gd name="connsiteX24" fmla="*/ 3309943 w 5447602"/>
                      <a:gd name="connsiteY24" fmla="*/ 3132198 h 5486535"/>
                      <a:gd name="connsiteX25" fmla="*/ 3274224 w 5447602"/>
                      <a:gd name="connsiteY25" fmla="*/ 2917885 h 5486535"/>
                      <a:gd name="connsiteX26" fmla="*/ 3081343 w 5447602"/>
                      <a:gd name="connsiteY26" fmla="*/ 2503548 h 5486535"/>
                      <a:gd name="connsiteX27" fmla="*/ 2928948 w 5447602"/>
                      <a:gd name="connsiteY27" fmla="*/ 1943955 h 5486535"/>
                      <a:gd name="connsiteX28" fmla="*/ 2821782 w 5447602"/>
                      <a:gd name="connsiteY28" fmla="*/ 1970143 h 5486535"/>
                      <a:gd name="connsiteX29" fmla="*/ 2833687 w 5447602"/>
                      <a:gd name="connsiteY29" fmla="*/ 2567838 h 5486535"/>
                      <a:gd name="connsiteX30" fmla="*/ 2845595 w 5447602"/>
                      <a:gd name="connsiteY30" fmla="*/ 2929788 h 5486535"/>
                      <a:gd name="connsiteX31" fmla="*/ 2940844 w 5447602"/>
                      <a:gd name="connsiteY31" fmla="*/ 3579870 h 5486535"/>
                      <a:gd name="connsiteX32" fmla="*/ 3036094 w 5447602"/>
                      <a:gd name="connsiteY32" fmla="*/ 4694294 h 5486535"/>
                      <a:gd name="connsiteX33" fmla="*/ 3119439 w 5447602"/>
                      <a:gd name="connsiteY33" fmla="*/ 4887176 h 5486535"/>
                      <a:gd name="connsiteX34" fmla="*/ 3495676 w 5447602"/>
                      <a:gd name="connsiteY34" fmla="*/ 5130064 h 5486535"/>
                      <a:gd name="connsiteX35" fmla="*/ 3257550 w 5447602"/>
                      <a:gd name="connsiteY35" fmla="*/ 5232456 h 5486535"/>
                      <a:gd name="connsiteX36" fmla="*/ 3207544 w 5447602"/>
                      <a:gd name="connsiteY36" fmla="*/ 5353898 h 5486535"/>
                      <a:gd name="connsiteX37" fmla="*/ 3086100 w 5447602"/>
                      <a:gd name="connsiteY37" fmla="*/ 5439622 h 5486535"/>
                      <a:gd name="connsiteX38" fmla="*/ 2600326 w 5447602"/>
                      <a:gd name="connsiteY38" fmla="*/ 5349135 h 5486535"/>
                      <a:gd name="connsiteX39" fmla="*/ 2564606 w 5447602"/>
                      <a:gd name="connsiteY39" fmla="*/ 4946707 h 5486535"/>
                      <a:gd name="connsiteX40" fmla="*/ 2540796 w 5447602"/>
                      <a:gd name="connsiteY40" fmla="*/ 4689532 h 5486535"/>
                      <a:gd name="connsiteX41" fmla="*/ 2509835 w 5447602"/>
                      <a:gd name="connsiteY41" fmla="*/ 4091840 h 5486535"/>
                      <a:gd name="connsiteX42" fmla="*/ 2433638 w 5447602"/>
                      <a:gd name="connsiteY42" fmla="*/ 3846570 h 5486535"/>
                      <a:gd name="connsiteX43" fmla="*/ 2405063 w 5447602"/>
                      <a:gd name="connsiteY43" fmla="*/ 3748938 h 5486535"/>
                      <a:gd name="connsiteX44" fmla="*/ 2312194 w 5447602"/>
                      <a:gd name="connsiteY44" fmla="*/ 3370321 h 5486535"/>
                      <a:gd name="connsiteX45" fmla="*/ 2255043 w 5447602"/>
                      <a:gd name="connsiteY45" fmla="*/ 2998845 h 5486535"/>
                      <a:gd name="connsiteX46" fmla="*/ 2228851 w 5447602"/>
                      <a:gd name="connsiteY46" fmla="*/ 2232083 h 5486535"/>
                      <a:gd name="connsiteX47" fmla="*/ 0 w 5447602"/>
                      <a:gd name="connsiteY47" fmla="*/ 1501036 h 5486535"/>
                      <a:gd name="connsiteX48" fmla="*/ 726282 w 5447602"/>
                      <a:gd name="connsiteY48" fmla="*/ 1310535 h 5486535"/>
                      <a:gd name="connsiteX49" fmla="*/ 1459707 w 5447602"/>
                      <a:gd name="connsiteY49" fmla="*/ 920013 h 5486535"/>
                      <a:gd name="connsiteX50" fmla="*/ 2050256 w 5447602"/>
                      <a:gd name="connsiteY50" fmla="*/ 550920 h 5486535"/>
                      <a:gd name="connsiteX51" fmla="*/ 2557464 w 5447602"/>
                      <a:gd name="connsiteY51" fmla="*/ 465195 h 5486535"/>
                      <a:gd name="connsiteX52" fmla="*/ 2678917 w 5447602"/>
                      <a:gd name="connsiteY52" fmla="*/ 405667 h 5486535"/>
                      <a:gd name="connsiteX0" fmla="*/ 2678917 w 5447602"/>
                      <a:gd name="connsiteY0" fmla="*/ 405667 h 5486535"/>
                      <a:gd name="connsiteX1" fmla="*/ 3902879 w 5447602"/>
                      <a:gd name="connsiteY1" fmla="*/ 236598 h 5486535"/>
                      <a:gd name="connsiteX2" fmla="*/ 3979078 w 5447602"/>
                      <a:gd name="connsiteY2" fmla="*/ 448529 h 5486535"/>
                      <a:gd name="connsiteX3" fmla="*/ 4031466 w 5447602"/>
                      <a:gd name="connsiteY3" fmla="*/ 750948 h 5486535"/>
                      <a:gd name="connsiteX4" fmla="*/ 3886210 w 5447602"/>
                      <a:gd name="connsiteY4" fmla="*/ 1296255 h 5486535"/>
                      <a:gd name="connsiteX5" fmla="*/ 3586170 w 5447602"/>
                      <a:gd name="connsiteY5" fmla="*/ 1446273 h 5486535"/>
                      <a:gd name="connsiteX6" fmla="*/ 3631412 w 5447602"/>
                      <a:gd name="connsiteY6" fmla="*/ 2113023 h 5486535"/>
                      <a:gd name="connsiteX7" fmla="*/ 3688562 w 5447602"/>
                      <a:gd name="connsiteY7" fmla="*/ 2415441 h 5486535"/>
                      <a:gd name="connsiteX8" fmla="*/ 3802861 w 5447602"/>
                      <a:gd name="connsiteY8" fmla="*/ 2748817 h 5486535"/>
                      <a:gd name="connsiteX9" fmla="*/ 4119569 w 5447602"/>
                      <a:gd name="connsiteY9" fmla="*/ 3225066 h 5486535"/>
                      <a:gd name="connsiteX10" fmla="*/ 4367219 w 5447602"/>
                      <a:gd name="connsiteY10" fmla="*/ 3791804 h 5486535"/>
                      <a:gd name="connsiteX11" fmla="*/ 4500568 w 5447602"/>
                      <a:gd name="connsiteY11" fmla="*/ 4137084 h 5486535"/>
                      <a:gd name="connsiteX12" fmla="*/ 4745835 w 5447602"/>
                      <a:gd name="connsiteY12" fmla="*/ 4313296 h 5486535"/>
                      <a:gd name="connsiteX13" fmla="*/ 5172078 w 5447602"/>
                      <a:gd name="connsiteY13" fmla="*/ 4587141 h 5486535"/>
                      <a:gd name="connsiteX14" fmla="*/ 5395916 w 5447602"/>
                      <a:gd name="connsiteY14" fmla="*/ 4806214 h 5486535"/>
                      <a:gd name="connsiteX15" fmla="*/ 5288759 w 5447602"/>
                      <a:gd name="connsiteY15" fmla="*/ 4889559 h 5486535"/>
                      <a:gd name="connsiteX16" fmla="*/ 4986339 w 5447602"/>
                      <a:gd name="connsiteY16" fmla="*/ 4844314 h 5486535"/>
                      <a:gd name="connsiteX17" fmla="*/ 4755359 w 5447602"/>
                      <a:gd name="connsiteY17" fmla="*/ 4596662 h 5486535"/>
                      <a:gd name="connsiteX18" fmla="*/ 4519618 w 5447602"/>
                      <a:gd name="connsiteY18" fmla="*/ 4587140 h 5486535"/>
                      <a:gd name="connsiteX19" fmla="*/ 4410078 w 5447602"/>
                      <a:gd name="connsiteY19" fmla="*/ 4710964 h 5486535"/>
                      <a:gd name="connsiteX20" fmla="*/ 4271964 w 5447602"/>
                      <a:gd name="connsiteY20" fmla="*/ 4651433 h 5486535"/>
                      <a:gd name="connsiteX21" fmla="*/ 4362455 w 5447602"/>
                      <a:gd name="connsiteY21" fmla="*/ 4406166 h 5486535"/>
                      <a:gd name="connsiteX22" fmla="*/ 4245775 w 5447602"/>
                      <a:gd name="connsiteY22" fmla="*/ 4241859 h 5486535"/>
                      <a:gd name="connsiteX23" fmla="*/ 3743331 w 5447602"/>
                      <a:gd name="connsiteY23" fmla="*/ 3717985 h 5486535"/>
                      <a:gd name="connsiteX24" fmla="*/ 3309943 w 5447602"/>
                      <a:gd name="connsiteY24" fmla="*/ 3132198 h 5486535"/>
                      <a:gd name="connsiteX25" fmla="*/ 3274224 w 5447602"/>
                      <a:gd name="connsiteY25" fmla="*/ 2917885 h 5486535"/>
                      <a:gd name="connsiteX26" fmla="*/ 3081343 w 5447602"/>
                      <a:gd name="connsiteY26" fmla="*/ 2503548 h 5486535"/>
                      <a:gd name="connsiteX27" fmla="*/ 2928948 w 5447602"/>
                      <a:gd name="connsiteY27" fmla="*/ 1943955 h 5486535"/>
                      <a:gd name="connsiteX28" fmla="*/ 2821782 w 5447602"/>
                      <a:gd name="connsiteY28" fmla="*/ 1970143 h 5486535"/>
                      <a:gd name="connsiteX29" fmla="*/ 2833687 w 5447602"/>
                      <a:gd name="connsiteY29" fmla="*/ 2567838 h 5486535"/>
                      <a:gd name="connsiteX30" fmla="*/ 2845595 w 5447602"/>
                      <a:gd name="connsiteY30" fmla="*/ 2929788 h 5486535"/>
                      <a:gd name="connsiteX31" fmla="*/ 2940844 w 5447602"/>
                      <a:gd name="connsiteY31" fmla="*/ 3579870 h 5486535"/>
                      <a:gd name="connsiteX32" fmla="*/ 3036094 w 5447602"/>
                      <a:gd name="connsiteY32" fmla="*/ 4694294 h 5486535"/>
                      <a:gd name="connsiteX33" fmla="*/ 3119439 w 5447602"/>
                      <a:gd name="connsiteY33" fmla="*/ 4887176 h 5486535"/>
                      <a:gd name="connsiteX34" fmla="*/ 3495676 w 5447602"/>
                      <a:gd name="connsiteY34" fmla="*/ 5130064 h 5486535"/>
                      <a:gd name="connsiteX35" fmla="*/ 3257550 w 5447602"/>
                      <a:gd name="connsiteY35" fmla="*/ 5232456 h 5486535"/>
                      <a:gd name="connsiteX36" fmla="*/ 3207544 w 5447602"/>
                      <a:gd name="connsiteY36" fmla="*/ 5353898 h 5486535"/>
                      <a:gd name="connsiteX37" fmla="*/ 3086100 w 5447602"/>
                      <a:gd name="connsiteY37" fmla="*/ 5439622 h 5486535"/>
                      <a:gd name="connsiteX38" fmla="*/ 2600326 w 5447602"/>
                      <a:gd name="connsiteY38" fmla="*/ 5349135 h 5486535"/>
                      <a:gd name="connsiteX39" fmla="*/ 2564606 w 5447602"/>
                      <a:gd name="connsiteY39" fmla="*/ 4946707 h 5486535"/>
                      <a:gd name="connsiteX40" fmla="*/ 2540796 w 5447602"/>
                      <a:gd name="connsiteY40" fmla="*/ 4689532 h 5486535"/>
                      <a:gd name="connsiteX41" fmla="*/ 2509835 w 5447602"/>
                      <a:gd name="connsiteY41" fmla="*/ 4091840 h 5486535"/>
                      <a:gd name="connsiteX42" fmla="*/ 2433638 w 5447602"/>
                      <a:gd name="connsiteY42" fmla="*/ 3846570 h 5486535"/>
                      <a:gd name="connsiteX43" fmla="*/ 2405063 w 5447602"/>
                      <a:gd name="connsiteY43" fmla="*/ 3748938 h 5486535"/>
                      <a:gd name="connsiteX44" fmla="*/ 2312194 w 5447602"/>
                      <a:gd name="connsiteY44" fmla="*/ 3370321 h 5486535"/>
                      <a:gd name="connsiteX45" fmla="*/ 2255043 w 5447602"/>
                      <a:gd name="connsiteY45" fmla="*/ 2998845 h 5486535"/>
                      <a:gd name="connsiteX46" fmla="*/ 2228851 w 5447602"/>
                      <a:gd name="connsiteY46" fmla="*/ 2232083 h 5486535"/>
                      <a:gd name="connsiteX47" fmla="*/ 871538 w 5447602"/>
                      <a:gd name="connsiteY47" fmla="*/ 1784404 h 5486535"/>
                      <a:gd name="connsiteX48" fmla="*/ 0 w 5447602"/>
                      <a:gd name="connsiteY48" fmla="*/ 1501036 h 5486535"/>
                      <a:gd name="connsiteX49" fmla="*/ 726282 w 5447602"/>
                      <a:gd name="connsiteY49" fmla="*/ 1310535 h 5486535"/>
                      <a:gd name="connsiteX50" fmla="*/ 1459707 w 5447602"/>
                      <a:gd name="connsiteY50" fmla="*/ 920013 h 5486535"/>
                      <a:gd name="connsiteX51" fmla="*/ 2050256 w 5447602"/>
                      <a:gd name="connsiteY51" fmla="*/ 550920 h 5486535"/>
                      <a:gd name="connsiteX52" fmla="*/ 2557464 w 5447602"/>
                      <a:gd name="connsiteY52" fmla="*/ 465195 h 5486535"/>
                      <a:gd name="connsiteX53" fmla="*/ 2678917 w 5447602"/>
                      <a:gd name="connsiteY53"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0 w 5897658"/>
                      <a:gd name="connsiteY47" fmla="*/ 1943948 h 5486535"/>
                      <a:gd name="connsiteX48" fmla="*/ 450056 w 5897658"/>
                      <a:gd name="connsiteY48" fmla="*/ 1501036 h 5486535"/>
                      <a:gd name="connsiteX49" fmla="*/ 1176338 w 5897658"/>
                      <a:gd name="connsiteY49" fmla="*/ 1310535 h 5486535"/>
                      <a:gd name="connsiteX50" fmla="*/ 1909763 w 5897658"/>
                      <a:gd name="connsiteY50" fmla="*/ 920013 h 5486535"/>
                      <a:gd name="connsiteX51" fmla="*/ 2500312 w 5897658"/>
                      <a:gd name="connsiteY51" fmla="*/ 550920 h 5486535"/>
                      <a:gd name="connsiteX52" fmla="*/ 3007520 w 5897658"/>
                      <a:gd name="connsiteY52" fmla="*/ 465195 h 5486535"/>
                      <a:gd name="connsiteX53" fmla="*/ 3128973 w 5897658"/>
                      <a:gd name="connsiteY53"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0 w 5897658"/>
                      <a:gd name="connsiteY47" fmla="*/ 1943948 h 5486535"/>
                      <a:gd name="connsiteX48" fmla="*/ 450056 w 5897658"/>
                      <a:gd name="connsiteY48" fmla="*/ 1501036 h 5486535"/>
                      <a:gd name="connsiteX49" fmla="*/ 1176338 w 5897658"/>
                      <a:gd name="connsiteY49" fmla="*/ 1310535 h 5486535"/>
                      <a:gd name="connsiteX50" fmla="*/ 1909763 w 5897658"/>
                      <a:gd name="connsiteY50" fmla="*/ 920013 h 5486535"/>
                      <a:gd name="connsiteX51" fmla="*/ 2500312 w 5897658"/>
                      <a:gd name="connsiteY51" fmla="*/ 550920 h 5486535"/>
                      <a:gd name="connsiteX52" fmla="*/ 3007520 w 5897658"/>
                      <a:gd name="connsiteY52" fmla="*/ 465195 h 5486535"/>
                      <a:gd name="connsiteX53" fmla="*/ 3128973 w 5897658"/>
                      <a:gd name="connsiteY53"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0 w 5897658"/>
                      <a:gd name="connsiteY47" fmla="*/ 1943948 h 5486535"/>
                      <a:gd name="connsiteX48" fmla="*/ 450056 w 5897658"/>
                      <a:gd name="connsiteY48" fmla="*/ 1501036 h 5486535"/>
                      <a:gd name="connsiteX49" fmla="*/ 1176338 w 5897658"/>
                      <a:gd name="connsiteY49" fmla="*/ 1310535 h 5486535"/>
                      <a:gd name="connsiteX50" fmla="*/ 1909763 w 5897658"/>
                      <a:gd name="connsiteY50" fmla="*/ 920013 h 5486535"/>
                      <a:gd name="connsiteX51" fmla="*/ 2500312 w 5897658"/>
                      <a:gd name="connsiteY51" fmla="*/ 550920 h 5486535"/>
                      <a:gd name="connsiteX52" fmla="*/ 3007520 w 5897658"/>
                      <a:gd name="connsiteY52" fmla="*/ 465195 h 5486535"/>
                      <a:gd name="connsiteX53" fmla="*/ 3128973 w 5897658"/>
                      <a:gd name="connsiteY53"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0 w 5897658"/>
                      <a:gd name="connsiteY47" fmla="*/ 1943948 h 5486535"/>
                      <a:gd name="connsiteX48" fmla="*/ 450056 w 5897658"/>
                      <a:gd name="connsiteY48" fmla="*/ 1501036 h 5486535"/>
                      <a:gd name="connsiteX49" fmla="*/ 1176338 w 5897658"/>
                      <a:gd name="connsiteY49" fmla="*/ 1310535 h 5486535"/>
                      <a:gd name="connsiteX50" fmla="*/ 1909763 w 5897658"/>
                      <a:gd name="connsiteY50" fmla="*/ 920013 h 5486535"/>
                      <a:gd name="connsiteX51" fmla="*/ 2500312 w 5897658"/>
                      <a:gd name="connsiteY51" fmla="*/ 550920 h 5486535"/>
                      <a:gd name="connsiteX52" fmla="*/ 3007520 w 5897658"/>
                      <a:gd name="connsiteY52" fmla="*/ 465195 h 5486535"/>
                      <a:gd name="connsiteX53" fmla="*/ 3128973 w 5897658"/>
                      <a:gd name="connsiteY53"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0 w 5897658"/>
                      <a:gd name="connsiteY47" fmla="*/ 1943948 h 5486535"/>
                      <a:gd name="connsiteX48" fmla="*/ 450056 w 5897658"/>
                      <a:gd name="connsiteY48" fmla="*/ 1501036 h 5486535"/>
                      <a:gd name="connsiteX49" fmla="*/ 1176338 w 5897658"/>
                      <a:gd name="connsiteY49" fmla="*/ 1310535 h 5486535"/>
                      <a:gd name="connsiteX50" fmla="*/ 1909763 w 5897658"/>
                      <a:gd name="connsiteY50" fmla="*/ 920013 h 5486535"/>
                      <a:gd name="connsiteX51" fmla="*/ 2500312 w 5897658"/>
                      <a:gd name="connsiteY51" fmla="*/ 550920 h 5486535"/>
                      <a:gd name="connsiteX52" fmla="*/ 3007520 w 5897658"/>
                      <a:gd name="connsiteY52" fmla="*/ 465195 h 5486535"/>
                      <a:gd name="connsiteX53" fmla="*/ 3128973 w 5897658"/>
                      <a:gd name="connsiteY53"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0 w 5897658"/>
                      <a:gd name="connsiteY47" fmla="*/ 1943948 h 5486535"/>
                      <a:gd name="connsiteX48" fmla="*/ 450056 w 5897658"/>
                      <a:gd name="connsiteY48" fmla="*/ 1501036 h 5486535"/>
                      <a:gd name="connsiteX49" fmla="*/ 1176338 w 5897658"/>
                      <a:gd name="connsiteY49" fmla="*/ 1310535 h 5486535"/>
                      <a:gd name="connsiteX50" fmla="*/ 1909763 w 5897658"/>
                      <a:gd name="connsiteY50" fmla="*/ 920013 h 5486535"/>
                      <a:gd name="connsiteX51" fmla="*/ 2500312 w 5897658"/>
                      <a:gd name="connsiteY51" fmla="*/ 550920 h 5486535"/>
                      <a:gd name="connsiteX52" fmla="*/ 3007520 w 5897658"/>
                      <a:gd name="connsiteY52" fmla="*/ 465195 h 5486535"/>
                      <a:gd name="connsiteX53" fmla="*/ 3128973 w 5897658"/>
                      <a:gd name="connsiteY53"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0 w 5897658"/>
                      <a:gd name="connsiteY47" fmla="*/ 1943948 h 5486535"/>
                      <a:gd name="connsiteX48" fmla="*/ 450056 w 5897658"/>
                      <a:gd name="connsiteY48" fmla="*/ 1501036 h 5486535"/>
                      <a:gd name="connsiteX49" fmla="*/ 1176338 w 5897658"/>
                      <a:gd name="connsiteY49" fmla="*/ 1310535 h 5486535"/>
                      <a:gd name="connsiteX50" fmla="*/ 1909763 w 5897658"/>
                      <a:gd name="connsiteY50" fmla="*/ 920013 h 5486535"/>
                      <a:gd name="connsiteX51" fmla="*/ 2500312 w 5897658"/>
                      <a:gd name="connsiteY51" fmla="*/ 550920 h 5486535"/>
                      <a:gd name="connsiteX52" fmla="*/ 3007520 w 5897658"/>
                      <a:gd name="connsiteY52" fmla="*/ 465195 h 5486535"/>
                      <a:gd name="connsiteX53" fmla="*/ 3128973 w 5897658"/>
                      <a:gd name="connsiteY53"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700088 w 5897658"/>
                      <a:gd name="connsiteY47" fmla="*/ 2020148 h 5486535"/>
                      <a:gd name="connsiteX48" fmla="*/ 0 w 5897658"/>
                      <a:gd name="connsiteY48" fmla="*/ 1943948 h 5486535"/>
                      <a:gd name="connsiteX49" fmla="*/ 450056 w 5897658"/>
                      <a:gd name="connsiteY49" fmla="*/ 1501036 h 5486535"/>
                      <a:gd name="connsiteX50" fmla="*/ 1176338 w 5897658"/>
                      <a:gd name="connsiteY50" fmla="*/ 1310535 h 5486535"/>
                      <a:gd name="connsiteX51" fmla="*/ 1909763 w 5897658"/>
                      <a:gd name="connsiteY51" fmla="*/ 920013 h 5486535"/>
                      <a:gd name="connsiteX52" fmla="*/ 2500312 w 5897658"/>
                      <a:gd name="connsiteY52" fmla="*/ 550920 h 5486535"/>
                      <a:gd name="connsiteX53" fmla="*/ 3007520 w 5897658"/>
                      <a:gd name="connsiteY53" fmla="*/ 465195 h 5486535"/>
                      <a:gd name="connsiteX54" fmla="*/ 3128973 w 5897658"/>
                      <a:gd name="connsiteY54"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873919 w 5897658"/>
                      <a:gd name="connsiteY47" fmla="*/ 2565454 h 5486535"/>
                      <a:gd name="connsiteX48" fmla="*/ 0 w 5897658"/>
                      <a:gd name="connsiteY48" fmla="*/ 1943948 h 5486535"/>
                      <a:gd name="connsiteX49" fmla="*/ 450056 w 5897658"/>
                      <a:gd name="connsiteY49" fmla="*/ 1501036 h 5486535"/>
                      <a:gd name="connsiteX50" fmla="*/ 1176338 w 5897658"/>
                      <a:gd name="connsiteY50" fmla="*/ 1310535 h 5486535"/>
                      <a:gd name="connsiteX51" fmla="*/ 1909763 w 5897658"/>
                      <a:gd name="connsiteY51" fmla="*/ 920013 h 5486535"/>
                      <a:gd name="connsiteX52" fmla="*/ 2500312 w 5897658"/>
                      <a:gd name="connsiteY52" fmla="*/ 550920 h 5486535"/>
                      <a:gd name="connsiteX53" fmla="*/ 3007520 w 5897658"/>
                      <a:gd name="connsiteY53" fmla="*/ 465195 h 5486535"/>
                      <a:gd name="connsiteX54" fmla="*/ 3128973 w 5897658"/>
                      <a:gd name="connsiteY54"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873919 w 5897658"/>
                      <a:gd name="connsiteY47" fmla="*/ 2565454 h 5486535"/>
                      <a:gd name="connsiteX48" fmla="*/ 528638 w 5897658"/>
                      <a:gd name="connsiteY48" fmla="*/ 2320185 h 5486535"/>
                      <a:gd name="connsiteX49" fmla="*/ 0 w 5897658"/>
                      <a:gd name="connsiteY49" fmla="*/ 1943948 h 5486535"/>
                      <a:gd name="connsiteX50" fmla="*/ 450056 w 5897658"/>
                      <a:gd name="connsiteY50" fmla="*/ 1501036 h 5486535"/>
                      <a:gd name="connsiteX51" fmla="*/ 1176338 w 5897658"/>
                      <a:gd name="connsiteY51" fmla="*/ 1310535 h 5486535"/>
                      <a:gd name="connsiteX52" fmla="*/ 1909763 w 5897658"/>
                      <a:gd name="connsiteY52" fmla="*/ 920013 h 5486535"/>
                      <a:gd name="connsiteX53" fmla="*/ 2500312 w 5897658"/>
                      <a:gd name="connsiteY53" fmla="*/ 550920 h 5486535"/>
                      <a:gd name="connsiteX54" fmla="*/ 3007520 w 5897658"/>
                      <a:gd name="connsiteY54" fmla="*/ 465195 h 5486535"/>
                      <a:gd name="connsiteX55" fmla="*/ 3128973 w 5897658"/>
                      <a:gd name="connsiteY55"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873919 w 5897658"/>
                      <a:gd name="connsiteY47" fmla="*/ 2565454 h 5486535"/>
                      <a:gd name="connsiteX48" fmla="*/ 726281 w 5897658"/>
                      <a:gd name="connsiteY48" fmla="*/ 2555929 h 5486535"/>
                      <a:gd name="connsiteX49" fmla="*/ 0 w 5897658"/>
                      <a:gd name="connsiteY49" fmla="*/ 1943948 h 5486535"/>
                      <a:gd name="connsiteX50" fmla="*/ 450056 w 5897658"/>
                      <a:gd name="connsiteY50" fmla="*/ 1501036 h 5486535"/>
                      <a:gd name="connsiteX51" fmla="*/ 1176338 w 5897658"/>
                      <a:gd name="connsiteY51" fmla="*/ 1310535 h 5486535"/>
                      <a:gd name="connsiteX52" fmla="*/ 1909763 w 5897658"/>
                      <a:gd name="connsiteY52" fmla="*/ 920013 h 5486535"/>
                      <a:gd name="connsiteX53" fmla="*/ 2500312 w 5897658"/>
                      <a:gd name="connsiteY53" fmla="*/ 550920 h 5486535"/>
                      <a:gd name="connsiteX54" fmla="*/ 3007520 w 5897658"/>
                      <a:gd name="connsiteY54" fmla="*/ 465195 h 5486535"/>
                      <a:gd name="connsiteX55" fmla="*/ 3128973 w 5897658"/>
                      <a:gd name="connsiteY55" fmla="*/ 405667 h 5486535"/>
                      <a:gd name="connsiteX0" fmla="*/ 3128973 w 5897658"/>
                      <a:gd name="connsiteY0" fmla="*/ 405667 h 5486535"/>
                      <a:gd name="connsiteX1" fmla="*/ 4352935 w 5897658"/>
                      <a:gd name="connsiteY1" fmla="*/ 236598 h 5486535"/>
                      <a:gd name="connsiteX2" fmla="*/ 4429134 w 5897658"/>
                      <a:gd name="connsiteY2" fmla="*/ 448529 h 5486535"/>
                      <a:gd name="connsiteX3" fmla="*/ 4481522 w 5897658"/>
                      <a:gd name="connsiteY3" fmla="*/ 750948 h 5486535"/>
                      <a:gd name="connsiteX4" fmla="*/ 4336266 w 5897658"/>
                      <a:gd name="connsiteY4" fmla="*/ 1296255 h 5486535"/>
                      <a:gd name="connsiteX5" fmla="*/ 4036226 w 5897658"/>
                      <a:gd name="connsiteY5" fmla="*/ 1446273 h 5486535"/>
                      <a:gd name="connsiteX6" fmla="*/ 4081468 w 5897658"/>
                      <a:gd name="connsiteY6" fmla="*/ 2113023 h 5486535"/>
                      <a:gd name="connsiteX7" fmla="*/ 4138618 w 5897658"/>
                      <a:gd name="connsiteY7" fmla="*/ 2415441 h 5486535"/>
                      <a:gd name="connsiteX8" fmla="*/ 4252917 w 5897658"/>
                      <a:gd name="connsiteY8" fmla="*/ 2748817 h 5486535"/>
                      <a:gd name="connsiteX9" fmla="*/ 4569625 w 5897658"/>
                      <a:gd name="connsiteY9" fmla="*/ 3225066 h 5486535"/>
                      <a:gd name="connsiteX10" fmla="*/ 4817275 w 5897658"/>
                      <a:gd name="connsiteY10" fmla="*/ 3791804 h 5486535"/>
                      <a:gd name="connsiteX11" fmla="*/ 4950624 w 5897658"/>
                      <a:gd name="connsiteY11" fmla="*/ 4137084 h 5486535"/>
                      <a:gd name="connsiteX12" fmla="*/ 5195891 w 5897658"/>
                      <a:gd name="connsiteY12" fmla="*/ 4313296 h 5486535"/>
                      <a:gd name="connsiteX13" fmla="*/ 5622134 w 5897658"/>
                      <a:gd name="connsiteY13" fmla="*/ 4587141 h 5486535"/>
                      <a:gd name="connsiteX14" fmla="*/ 5845972 w 5897658"/>
                      <a:gd name="connsiteY14" fmla="*/ 4806214 h 5486535"/>
                      <a:gd name="connsiteX15" fmla="*/ 5738815 w 5897658"/>
                      <a:gd name="connsiteY15" fmla="*/ 4889559 h 5486535"/>
                      <a:gd name="connsiteX16" fmla="*/ 5436395 w 5897658"/>
                      <a:gd name="connsiteY16" fmla="*/ 4844314 h 5486535"/>
                      <a:gd name="connsiteX17" fmla="*/ 5205415 w 5897658"/>
                      <a:gd name="connsiteY17" fmla="*/ 4596662 h 5486535"/>
                      <a:gd name="connsiteX18" fmla="*/ 4969674 w 5897658"/>
                      <a:gd name="connsiteY18" fmla="*/ 4587140 h 5486535"/>
                      <a:gd name="connsiteX19" fmla="*/ 4860134 w 5897658"/>
                      <a:gd name="connsiteY19" fmla="*/ 4710964 h 5486535"/>
                      <a:gd name="connsiteX20" fmla="*/ 4722020 w 5897658"/>
                      <a:gd name="connsiteY20" fmla="*/ 4651433 h 5486535"/>
                      <a:gd name="connsiteX21" fmla="*/ 4812511 w 5897658"/>
                      <a:gd name="connsiteY21" fmla="*/ 4406166 h 5486535"/>
                      <a:gd name="connsiteX22" fmla="*/ 4695831 w 5897658"/>
                      <a:gd name="connsiteY22" fmla="*/ 4241859 h 5486535"/>
                      <a:gd name="connsiteX23" fmla="*/ 4193387 w 5897658"/>
                      <a:gd name="connsiteY23" fmla="*/ 3717985 h 5486535"/>
                      <a:gd name="connsiteX24" fmla="*/ 3759999 w 5897658"/>
                      <a:gd name="connsiteY24" fmla="*/ 3132198 h 5486535"/>
                      <a:gd name="connsiteX25" fmla="*/ 3724280 w 5897658"/>
                      <a:gd name="connsiteY25" fmla="*/ 2917885 h 5486535"/>
                      <a:gd name="connsiteX26" fmla="*/ 3531399 w 5897658"/>
                      <a:gd name="connsiteY26" fmla="*/ 2503548 h 5486535"/>
                      <a:gd name="connsiteX27" fmla="*/ 3379004 w 5897658"/>
                      <a:gd name="connsiteY27" fmla="*/ 1943955 h 5486535"/>
                      <a:gd name="connsiteX28" fmla="*/ 3271838 w 5897658"/>
                      <a:gd name="connsiteY28" fmla="*/ 1970143 h 5486535"/>
                      <a:gd name="connsiteX29" fmla="*/ 3283743 w 5897658"/>
                      <a:gd name="connsiteY29" fmla="*/ 2567838 h 5486535"/>
                      <a:gd name="connsiteX30" fmla="*/ 3295651 w 5897658"/>
                      <a:gd name="connsiteY30" fmla="*/ 2929788 h 5486535"/>
                      <a:gd name="connsiteX31" fmla="*/ 3390900 w 5897658"/>
                      <a:gd name="connsiteY31" fmla="*/ 3579870 h 5486535"/>
                      <a:gd name="connsiteX32" fmla="*/ 3486150 w 5897658"/>
                      <a:gd name="connsiteY32" fmla="*/ 4694294 h 5486535"/>
                      <a:gd name="connsiteX33" fmla="*/ 3569495 w 5897658"/>
                      <a:gd name="connsiteY33" fmla="*/ 4887176 h 5486535"/>
                      <a:gd name="connsiteX34" fmla="*/ 3945732 w 5897658"/>
                      <a:gd name="connsiteY34" fmla="*/ 5130064 h 5486535"/>
                      <a:gd name="connsiteX35" fmla="*/ 3707606 w 5897658"/>
                      <a:gd name="connsiteY35" fmla="*/ 5232456 h 5486535"/>
                      <a:gd name="connsiteX36" fmla="*/ 3657600 w 5897658"/>
                      <a:gd name="connsiteY36" fmla="*/ 5353898 h 5486535"/>
                      <a:gd name="connsiteX37" fmla="*/ 3536156 w 5897658"/>
                      <a:gd name="connsiteY37" fmla="*/ 5439622 h 5486535"/>
                      <a:gd name="connsiteX38" fmla="*/ 3050382 w 5897658"/>
                      <a:gd name="connsiteY38" fmla="*/ 5349135 h 5486535"/>
                      <a:gd name="connsiteX39" fmla="*/ 3014662 w 5897658"/>
                      <a:gd name="connsiteY39" fmla="*/ 4946707 h 5486535"/>
                      <a:gd name="connsiteX40" fmla="*/ 2990852 w 5897658"/>
                      <a:gd name="connsiteY40" fmla="*/ 4689532 h 5486535"/>
                      <a:gd name="connsiteX41" fmla="*/ 2959891 w 5897658"/>
                      <a:gd name="connsiteY41" fmla="*/ 4091840 h 5486535"/>
                      <a:gd name="connsiteX42" fmla="*/ 2883694 w 5897658"/>
                      <a:gd name="connsiteY42" fmla="*/ 3846570 h 5486535"/>
                      <a:gd name="connsiteX43" fmla="*/ 2855119 w 5897658"/>
                      <a:gd name="connsiteY43" fmla="*/ 3748938 h 5486535"/>
                      <a:gd name="connsiteX44" fmla="*/ 2762250 w 5897658"/>
                      <a:gd name="connsiteY44" fmla="*/ 3370321 h 5486535"/>
                      <a:gd name="connsiteX45" fmla="*/ 2705099 w 5897658"/>
                      <a:gd name="connsiteY45" fmla="*/ 2998845 h 5486535"/>
                      <a:gd name="connsiteX46" fmla="*/ 2678907 w 5897658"/>
                      <a:gd name="connsiteY46" fmla="*/ 2232083 h 5486535"/>
                      <a:gd name="connsiteX47" fmla="*/ 873919 w 5897658"/>
                      <a:gd name="connsiteY47" fmla="*/ 2565454 h 5486535"/>
                      <a:gd name="connsiteX48" fmla="*/ 726281 w 5897658"/>
                      <a:gd name="connsiteY48" fmla="*/ 2555929 h 5486535"/>
                      <a:gd name="connsiteX49" fmla="*/ 266700 w 5897658"/>
                      <a:gd name="connsiteY49" fmla="*/ 2170167 h 5486535"/>
                      <a:gd name="connsiteX50" fmla="*/ 0 w 5897658"/>
                      <a:gd name="connsiteY50" fmla="*/ 1943948 h 5486535"/>
                      <a:gd name="connsiteX51" fmla="*/ 450056 w 5897658"/>
                      <a:gd name="connsiteY51" fmla="*/ 1501036 h 5486535"/>
                      <a:gd name="connsiteX52" fmla="*/ 1176338 w 5897658"/>
                      <a:gd name="connsiteY52" fmla="*/ 1310535 h 5486535"/>
                      <a:gd name="connsiteX53" fmla="*/ 1909763 w 5897658"/>
                      <a:gd name="connsiteY53" fmla="*/ 920013 h 5486535"/>
                      <a:gd name="connsiteX54" fmla="*/ 2500312 w 5897658"/>
                      <a:gd name="connsiteY54" fmla="*/ 550920 h 5486535"/>
                      <a:gd name="connsiteX55" fmla="*/ 3007520 w 5897658"/>
                      <a:gd name="connsiteY55" fmla="*/ 465195 h 5486535"/>
                      <a:gd name="connsiteX56" fmla="*/ 3128973 w 5897658"/>
                      <a:gd name="connsiteY56" fmla="*/ 405667 h 5486535"/>
                      <a:gd name="connsiteX0" fmla="*/ 3221841 w 5990526"/>
                      <a:gd name="connsiteY0" fmla="*/ 405667 h 5486535"/>
                      <a:gd name="connsiteX1" fmla="*/ 4445803 w 5990526"/>
                      <a:gd name="connsiteY1" fmla="*/ 236598 h 5486535"/>
                      <a:gd name="connsiteX2" fmla="*/ 4522002 w 5990526"/>
                      <a:gd name="connsiteY2" fmla="*/ 448529 h 5486535"/>
                      <a:gd name="connsiteX3" fmla="*/ 4574390 w 5990526"/>
                      <a:gd name="connsiteY3" fmla="*/ 750948 h 5486535"/>
                      <a:gd name="connsiteX4" fmla="*/ 4429134 w 5990526"/>
                      <a:gd name="connsiteY4" fmla="*/ 1296255 h 5486535"/>
                      <a:gd name="connsiteX5" fmla="*/ 4129094 w 5990526"/>
                      <a:gd name="connsiteY5" fmla="*/ 1446273 h 5486535"/>
                      <a:gd name="connsiteX6" fmla="*/ 4174336 w 5990526"/>
                      <a:gd name="connsiteY6" fmla="*/ 2113023 h 5486535"/>
                      <a:gd name="connsiteX7" fmla="*/ 4231486 w 5990526"/>
                      <a:gd name="connsiteY7" fmla="*/ 2415441 h 5486535"/>
                      <a:gd name="connsiteX8" fmla="*/ 4345785 w 5990526"/>
                      <a:gd name="connsiteY8" fmla="*/ 2748817 h 5486535"/>
                      <a:gd name="connsiteX9" fmla="*/ 4662493 w 5990526"/>
                      <a:gd name="connsiteY9" fmla="*/ 3225066 h 5486535"/>
                      <a:gd name="connsiteX10" fmla="*/ 4910143 w 5990526"/>
                      <a:gd name="connsiteY10" fmla="*/ 3791804 h 5486535"/>
                      <a:gd name="connsiteX11" fmla="*/ 5043492 w 5990526"/>
                      <a:gd name="connsiteY11" fmla="*/ 4137084 h 5486535"/>
                      <a:gd name="connsiteX12" fmla="*/ 5288759 w 5990526"/>
                      <a:gd name="connsiteY12" fmla="*/ 4313296 h 5486535"/>
                      <a:gd name="connsiteX13" fmla="*/ 5715002 w 5990526"/>
                      <a:gd name="connsiteY13" fmla="*/ 4587141 h 5486535"/>
                      <a:gd name="connsiteX14" fmla="*/ 5938840 w 5990526"/>
                      <a:gd name="connsiteY14" fmla="*/ 4806214 h 5486535"/>
                      <a:gd name="connsiteX15" fmla="*/ 5831683 w 5990526"/>
                      <a:gd name="connsiteY15" fmla="*/ 4889559 h 5486535"/>
                      <a:gd name="connsiteX16" fmla="*/ 5529263 w 5990526"/>
                      <a:gd name="connsiteY16" fmla="*/ 4844314 h 5486535"/>
                      <a:gd name="connsiteX17" fmla="*/ 5298283 w 5990526"/>
                      <a:gd name="connsiteY17" fmla="*/ 4596662 h 5486535"/>
                      <a:gd name="connsiteX18" fmla="*/ 5062542 w 5990526"/>
                      <a:gd name="connsiteY18" fmla="*/ 4587140 h 5486535"/>
                      <a:gd name="connsiteX19" fmla="*/ 4953002 w 5990526"/>
                      <a:gd name="connsiteY19" fmla="*/ 4710964 h 5486535"/>
                      <a:gd name="connsiteX20" fmla="*/ 4814888 w 5990526"/>
                      <a:gd name="connsiteY20" fmla="*/ 4651433 h 5486535"/>
                      <a:gd name="connsiteX21" fmla="*/ 4905379 w 5990526"/>
                      <a:gd name="connsiteY21" fmla="*/ 4406166 h 5486535"/>
                      <a:gd name="connsiteX22" fmla="*/ 4788699 w 5990526"/>
                      <a:gd name="connsiteY22" fmla="*/ 4241859 h 5486535"/>
                      <a:gd name="connsiteX23" fmla="*/ 4286255 w 5990526"/>
                      <a:gd name="connsiteY23" fmla="*/ 3717985 h 5486535"/>
                      <a:gd name="connsiteX24" fmla="*/ 3852867 w 5990526"/>
                      <a:gd name="connsiteY24" fmla="*/ 3132198 h 5486535"/>
                      <a:gd name="connsiteX25" fmla="*/ 3817148 w 5990526"/>
                      <a:gd name="connsiteY25" fmla="*/ 2917885 h 5486535"/>
                      <a:gd name="connsiteX26" fmla="*/ 3624267 w 5990526"/>
                      <a:gd name="connsiteY26" fmla="*/ 2503548 h 5486535"/>
                      <a:gd name="connsiteX27" fmla="*/ 3471872 w 5990526"/>
                      <a:gd name="connsiteY27" fmla="*/ 1943955 h 5486535"/>
                      <a:gd name="connsiteX28" fmla="*/ 3364706 w 5990526"/>
                      <a:gd name="connsiteY28" fmla="*/ 1970143 h 5486535"/>
                      <a:gd name="connsiteX29" fmla="*/ 3376611 w 5990526"/>
                      <a:gd name="connsiteY29" fmla="*/ 2567838 h 5486535"/>
                      <a:gd name="connsiteX30" fmla="*/ 3388519 w 5990526"/>
                      <a:gd name="connsiteY30" fmla="*/ 2929788 h 5486535"/>
                      <a:gd name="connsiteX31" fmla="*/ 3483768 w 5990526"/>
                      <a:gd name="connsiteY31" fmla="*/ 3579870 h 5486535"/>
                      <a:gd name="connsiteX32" fmla="*/ 3579018 w 5990526"/>
                      <a:gd name="connsiteY32" fmla="*/ 4694294 h 5486535"/>
                      <a:gd name="connsiteX33" fmla="*/ 3662363 w 5990526"/>
                      <a:gd name="connsiteY33" fmla="*/ 4887176 h 5486535"/>
                      <a:gd name="connsiteX34" fmla="*/ 4038600 w 5990526"/>
                      <a:gd name="connsiteY34" fmla="*/ 5130064 h 5486535"/>
                      <a:gd name="connsiteX35" fmla="*/ 3800474 w 5990526"/>
                      <a:gd name="connsiteY35" fmla="*/ 5232456 h 5486535"/>
                      <a:gd name="connsiteX36" fmla="*/ 3750468 w 5990526"/>
                      <a:gd name="connsiteY36" fmla="*/ 5353898 h 5486535"/>
                      <a:gd name="connsiteX37" fmla="*/ 3629024 w 5990526"/>
                      <a:gd name="connsiteY37" fmla="*/ 5439622 h 5486535"/>
                      <a:gd name="connsiteX38" fmla="*/ 3143250 w 5990526"/>
                      <a:gd name="connsiteY38" fmla="*/ 5349135 h 5486535"/>
                      <a:gd name="connsiteX39" fmla="*/ 3107530 w 5990526"/>
                      <a:gd name="connsiteY39" fmla="*/ 4946707 h 5486535"/>
                      <a:gd name="connsiteX40" fmla="*/ 3083720 w 5990526"/>
                      <a:gd name="connsiteY40" fmla="*/ 4689532 h 5486535"/>
                      <a:gd name="connsiteX41" fmla="*/ 3052759 w 5990526"/>
                      <a:gd name="connsiteY41" fmla="*/ 4091840 h 5486535"/>
                      <a:gd name="connsiteX42" fmla="*/ 2976562 w 5990526"/>
                      <a:gd name="connsiteY42" fmla="*/ 3846570 h 5486535"/>
                      <a:gd name="connsiteX43" fmla="*/ 2947987 w 5990526"/>
                      <a:gd name="connsiteY43" fmla="*/ 3748938 h 5486535"/>
                      <a:gd name="connsiteX44" fmla="*/ 2855118 w 5990526"/>
                      <a:gd name="connsiteY44" fmla="*/ 3370321 h 5486535"/>
                      <a:gd name="connsiteX45" fmla="*/ 2797967 w 5990526"/>
                      <a:gd name="connsiteY45" fmla="*/ 2998845 h 5486535"/>
                      <a:gd name="connsiteX46" fmla="*/ 2771775 w 5990526"/>
                      <a:gd name="connsiteY46" fmla="*/ 2232083 h 5486535"/>
                      <a:gd name="connsiteX47" fmla="*/ 966787 w 5990526"/>
                      <a:gd name="connsiteY47" fmla="*/ 2565454 h 5486535"/>
                      <a:gd name="connsiteX48" fmla="*/ 819149 w 5990526"/>
                      <a:gd name="connsiteY48" fmla="*/ 2555929 h 5486535"/>
                      <a:gd name="connsiteX49" fmla="*/ 0 w 5990526"/>
                      <a:gd name="connsiteY49" fmla="*/ 2470204 h 5486535"/>
                      <a:gd name="connsiteX50" fmla="*/ 92868 w 5990526"/>
                      <a:gd name="connsiteY50" fmla="*/ 1943948 h 5486535"/>
                      <a:gd name="connsiteX51" fmla="*/ 542924 w 5990526"/>
                      <a:gd name="connsiteY51" fmla="*/ 1501036 h 5486535"/>
                      <a:gd name="connsiteX52" fmla="*/ 1269206 w 5990526"/>
                      <a:gd name="connsiteY52" fmla="*/ 1310535 h 5486535"/>
                      <a:gd name="connsiteX53" fmla="*/ 2002631 w 5990526"/>
                      <a:gd name="connsiteY53" fmla="*/ 920013 h 5486535"/>
                      <a:gd name="connsiteX54" fmla="*/ 2593180 w 5990526"/>
                      <a:gd name="connsiteY54" fmla="*/ 550920 h 5486535"/>
                      <a:gd name="connsiteX55" fmla="*/ 3100388 w 5990526"/>
                      <a:gd name="connsiteY55" fmla="*/ 465195 h 5486535"/>
                      <a:gd name="connsiteX56" fmla="*/ 3221841 w 5990526"/>
                      <a:gd name="connsiteY56" fmla="*/ 405667 h 5486535"/>
                      <a:gd name="connsiteX0" fmla="*/ 3221841 w 5990526"/>
                      <a:gd name="connsiteY0" fmla="*/ 405667 h 5486535"/>
                      <a:gd name="connsiteX1" fmla="*/ 4445803 w 5990526"/>
                      <a:gd name="connsiteY1" fmla="*/ 236598 h 5486535"/>
                      <a:gd name="connsiteX2" fmla="*/ 4522002 w 5990526"/>
                      <a:gd name="connsiteY2" fmla="*/ 448529 h 5486535"/>
                      <a:gd name="connsiteX3" fmla="*/ 4574390 w 5990526"/>
                      <a:gd name="connsiteY3" fmla="*/ 750948 h 5486535"/>
                      <a:gd name="connsiteX4" fmla="*/ 4429134 w 5990526"/>
                      <a:gd name="connsiteY4" fmla="*/ 1296255 h 5486535"/>
                      <a:gd name="connsiteX5" fmla="*/ 4129094 w 5990526"/>
                      <a:gd name="connsiteY5" fmla="*/ 1446273 h 5486535"/>
                      <a:gd name="connsiteX6" fmla="*/ 4174336 w 5990526"/>
                      <a:gd name="connsiteY6" fmla="*/ 2113023 h 5486535"/>
                      <a:gd name="connsiteX7" fmla="*/ 4231486 w 5990526"/>
                      <a:gd name="connsiteY7" fmla="*/ 2415441 h 5486535"/>
                      <a:gd name="connsiteX8" fmla="*/ 4345785 w 5990526"/>
                      <a:gd name="connsiteY8" fmla="*/ 2748817 h 5486535"/>
                      <a:gd name="connsiteX9" fmla="*/ 4662493 w 5990526"/>
                      <a:gd name="connsiteY9" fmla="*/ 3225066 h 5486535"/>
                      <a:gd name="connsiteX10" fmla="*/ 4910143 w 5990526"/>
                      <a:gd name="connsiteY10" fmla="*/ 3791804 h 5486535"/>
                      <a:gd name="connsiteX11" fmla="*/ 5043492 w 5990526"/>
                      <a:gd name="connsiteY11" fmla="*/ 4137084 h 5486535"/>
                      <a:gd name="connsiteX12" fmla="*/ 5288759 w 5990526"/>
                      <a:gd name="connsiteY12" fmla="*/ 4313296 h 5486535"/>
                      <a:gd name="connsiteX13" fmla="*/ 5715002 w 5990526"/>
                      <a:gd name="connsiteY13" fmla="*/ 4587141 h 5486535"/>
                      <a:gd name="connsiteX14" fmla="*/ 5938840 w 5990526"/>
                      <a:gd name="connsiteY14" fmla="*/ 4806214 h 5486535"/>
                      <a:gd name="connsiteX15" fmla="*/ 5831683 w 5990526"/>
                      <a:gd name="connsiteY15" fmla="*/ 4889559 h 5486535"/>
                      <a:gd name="connsiteX16" fmla="*/ 5529263 w 5990526"/>
                      <a:gd name="connsiteY16" fmla="*/ 4844314 h 5486535"/>
                      <a:gd name="connsiteX17" fmla="*/ 5298283 w 5990526"/>
                      <a:gd name="connsiteY17" fmla="*/ 4596662 h 5486535"/>
                      <a:gd name="connsiteX18" fmla="*/ 5062542 w 5990526"/>
                      <a:gd name="connsiteY18" fmla="*/ 4587140 h 5486535"/>
                      <a:gd name="connsiteX19" fmla="*/ 4953002 w 5990526"/>
                      <a:gd name="connsiteY19" fmla="*/ 4710964 h 5486535"/>
                      <a:gd name="connsiteX20" fmla="*/ 4814888 w 5990526"/>
                      <a:gd name="connsiteY20" fmla="*/ 4651433 h 5486535"/>
                      <a:gd name="connsiteX21" fmla="*/ 4905379 w 5990526"/>
                      <a:gd name="connsiteY21" fmla="*/ 4406166 h 5486535"/>
                      <a:gd name="connsiteX22" fmla="*/ 4788699 w 5990526"/>
                      <a:gd name="connsiteY22" fmla="*/ 4241859 h 5486535"/>
                      <a:gd name="connsiteX23" fmla="*/ 4286255 w 5990526"/>
                      <a:gd name="connsiteY23" fmla="*/ 3717985 h 5486535"/>
                      <a:gd name="connsiteX24" fmla="*/ 3852867 w 5990526"/>
                      <a:gd name="connsiteY24" fmla="*/ 3132198 h 5486535"/>
                      <a:gd name="connsiteX25" fmla="*/ 3817148 w 5990526"/>
                      <a:gd name="connsiteY25" fmla="*/ 2917885 h 5486535"/>
                      <a:gd name="connsiteX26" fmla="*/ 3624267 w 5990526"/>
                      <a:gd name="connsiteY26" fmla="*/ 2503548 h 5486535"/>
                      <a:gd name="connsiteX27" fmla="*/ 3471872 w 5990526"/>
                      <a:gd name="connsiteY27" fmla="*/ 1943955 h 5486535"/>
                      <a:gd name="connsiteX28" fmla="*/ 3364706 w 5990526"/>
                      <a:gd name="connsiteY28" fmla="*/ 1970143 h 5486535"/>
                      <a:gd name="connsiteX29" fmla="*/ 3376611 w 5990526"/>
                      <a:gd name="connsiteY29" fmla="*/ 2567838 h 5486535"/>
                      <a:gd name="connsiteX30" fmla="*/ 3388519 w 5990526"/>
                      <a:gd name="connsiteY30" fmla="*/ 2929788 h 5486535"/>
                      <a:gd name="connsiteX31" fmla="*/ 3483768 w 5990526"/>
                      <a:gd name="connsiteY31" fmla="*/ 3579870 h 5486535"/>
                      <a:gd name="connsiteX32" fmla="*/ 3579018 w 5990526"/>
                      <a:gd name="connsiteY32" fmla="*/ 4694294 h 5486535"/>
                      <a:gd name="connsiteX33" fmla="*/ 3662363 w 5990526"/>
                      <a:gd name="connsiteY33" fmla="*/ 4887176 h 5486535"/>
                      <a:gd name="connsiteX34" fmla="*/ 4038600 w 5990526"/>
                      <a:gd name="connsiteY34" fmla="*/ 5130064 h 5486535"/>
                      <a:gd name="connsiteX35" fmla="*/ 3800474 w 5990526"/>
                      <a:gd name="connsiteY35" fmla="*/ 5232456 h 5486535"/>
                      <a:gd name="connsiteX36" fmla="*/ 3750468 w 5990526"/>
                      <a:gd name="connsiteY36" fmla="*/ 5353898 h 5486535"/>
                      <a:gd name="connsiteX37" fmla="*/ 3629024 w 5990526"/>
                      <a:gd name="connsiteY37" fmla="*/ 5439622 h 5486535"/>
                      <a:gd name="connsiteX38" fmla="*/ 3143250 w 5990526"/>
                      <a:gd name="connsiteY38" fmla="*/ 5349135 h 5486535"/>
                      <a:gd name="connsiteX39" fmla="*/ 3107530 w 5990526"/>
                      <a:gd name="connsiteY39" fmla="*/ 4946707 h 5486535"/>
                      <a:gd name="connsiteX40" fmla="*/ 3083720 w 5990526"/>
                      <a:gd name="connsiteY40" fmla="*/ 4689532 h 5486535"/>
                      <a:gd name="connsiteX41" fmla="*/ 3052759 w 5990526"/>
                      <a:gd name="connsiteY41" fmla="*/ 4091840 h 5486535"/>
                      <a:gd name="connsiteX42" fmla="*/ 2976562 w 5990526"/>
                      <a:gd name="connsiteY42" fmla="*/ 3846570 h 5486535"/>
                      <a:gd name="connsiteX43" fmla="*/ 2947987 w 5990526"/>
                      <a:gd name="connsiteY43" fmla="*/ 3748938 h 5486535"/>
                      <a:gd name="connsiteX44" fmla="*/ 2855118 w 5990526"/>
                      <a:gd name="connsiteY44" fmla="*/ 3370321 h 5486535"/>
                      <a:gd name="connsiteX45" fmla="*/ 2797967 w 5990526"/>
                      <a:gd name="connsiteY45" fmla="*/ 2998845 h 5486535"/>
                      <a:gd name="connsiteX46" fmla="*/ 2771775 w 5990526"/>
                      <a:gd name="connsiteY46" fmla="*/ 2232083 h 5486535"/>
                      <a:gd name="connsiteX47" fmla="*/ 966787 w 5990526"/>
                      <a:gd name="connsiteY47" fmla="*/ 2565454 h 5486535"/>
                      <a:gd name="connsiteX48" fmla="*/ 819149 w 5990526"/>
                      <a:gd name="connsiteY48" fmla="*/ 2555929 h 5486535"/>
                      <a:gd name="connsiteX49" fmla="*/ 0 w 5990526"/>
                      <a:gd name="connsiteY49" fmla="*/ 2470204 h 5486535"/>
                      <a:gd name="connsiteX50" fmla="*/ 92868 w 5990526"/>
                      <a:gd name="connsiteY50" fmla="*/ 1943948 h 5486535"/>
                      <a:gd name="connsiteX51" fmla="*/ 542924 w 5990526"/>
                      <a:gd name="connsiteY51" fmla="*/ 1501036 h 5486535"/>
                      <a:gd name="connsiteX52" fmla="*/ 1269206 w 5990526"/>
                      <a:gd name="connsiteY52" fmla="*/ 1310535 h 5486535"/>
                      <a:gd name="connsiteX53" fmla="*/ 2002631 w 5990526"/>
                      <a:gd name="connsiteY53" fmla="*/ 920013 h 5486535"/>
                      <a:gd name="connsiteX54" fmla="*/ 2593180 w 5990526"/>
                      <a:gd name="connsiteY54" fmla="*/ 550920 h 5486535"/>
                      <a:gd name="connsiteX55" fmla="*/ 3100388 w 5990526"/>
                      <a:gd name="connsiteY55" fmla="*/ 465195 h 5486535"/>
                      <a:gd name="connsiteX56" fmla="*/ 3221841 w 5990526"/>
                      <a:gd name="connsiteY56" fmla="*/ 405667 h 5486535"/>
                      <a:gd name="connsiteX0" fmla="*/ 3205172 w 5973857"/>
                      <a:gd name="connsiteY0" fmla="*/ 405667 h 5486535"/>
                      <a:gd name="connsiteX1" fmla="*/ 4429134 w 5973857"/>
                      <a:gd name="connsiteY1" fmla="*/ 236598 h 5486535"/>
                      <a:gd name="connsiteX2" fmla="*/ 4505333 w 5973857"/>
                      <a:gd name="connsiteY2" fmla="*/ 448529 h 5486535"/>
                      <a:gd name="connsiteX3" fmla="*/ 4557721 w 5973857"/>
                      <a:gd name="connsiteY3" fmla="*/ 750948 h 5486535"/>
                      <a:gd name="connsiteX4" fmla="*/ 4412465 w 5973857"/>
                      <a:gd name="connsiteY4" fmla="*/ 1296255 h 5486535"/>
                      <a:gd name="connsiteX5" fmla="*/ 4112425 w 5973857"/>
                      <a:gd name="connsiteY5" fmla="*/ 1446273 h 5486535"/>
                      <a:gd name="connsiteX6" fmla="*/ 4157667 w 5973857"/>
                      <a:gd name="connsiteY6" fmla="*/ 2113023 h 5486535"/>
                      <a:gd name="connsiteX7" fmla="*/ 4214817 w 5973857"/>
                      <a:gd name="connsiteY7" fmla="*/ 2415441 h 5486535"/>
                      <a:gd name="connsiteX8" fmla="*/ 4329116 w 5973857"/>
                      <a:gd name="connsiteY8" fmla="*/ 2748817 h 5486535"/>
                      <a:gd name="connsiteX9" fmla="*/ 4645824 w 5973857"/>
                      <a:gd name="connsiteY9" fmla="*/ 3225066 h 5486535"/>
                      <a:gd name="connsiteX10" fmla="*/ 4893474 w 5973857"/>
                      <a:gd name="connsiteY10" fmla="*/ 3791804 h 5486535"/>
                      <a:gd name="connsiteX11" fmla="*/ 5026823 w 5973857"/>
                      <a:gd name="connsiteY11" fmla="*/ 4137084 h 5486535"/>
                      <a:gd name="connsiteX12" fmla="*/ 5272090 w 5973857"/>
                      <a:gd name="connsiteY12" fmla="*/ 4313296 h 5486535"/>
                      <a:gd name="connsiteX13" fmla="*/ 5698333 w 5973857"/>
                      <a:gd name="connsiteY13" fmla="*/ 4587141 h 5486535"/>
                      <a:gd name="connsiteX14" fmla="*/ 5922171 w 5973857"/>
                      <a:gd name="connsiteY14" fmla="*/ 4806214 h 5486535"/>
                      <a:gd name="connsiteX15" fmla="*/ 5815014 w 5973857"/>
                      <a:gd name="connsiteY15" fmla="*/ 4889559 h 5486535"/>
                      <a:gd name="connsiteX16" fmla="*/ 5512594 w 5973857"/>
                      <a:gd name="connsiteY16" fmla="*/ 4844314 h 5486535"/>
                      <a:gd name="connsiteX17" fmla="*/ 5281614 w 5973857"/>
                      <a:gd name="connsiteY17" fmla="*/ 4596662 h 5486535"/>
                      <a:gd name="connsiteX18" fmla="*/ 5045873 w 5973857"/>
                      <a:gd name="connsiteY18" fmla="*/ 4587140 h 5486535"/>
                      <a:gd name="connsiteX19" fmla="*/ 4936333 w 5973857"/>
                      <a:gd name="connsiteY19" fmla="*/ 4710964 h 5486535"/>
                      <a:gd name="connsiteX20" fmla="*/ 4798219 w 5973857"/>
                      <a:gd name="connsiteY20" fmla="*/ 4651433 h 5486535"/>
                      <a:gd name="connsiteX21" fmla="*/ 4888710 w 5973857"/>
                      <a:gd name="connsiteY21" fmla="*/ 4406166 h 5486535"/>
                      <a:gd name="connsiteX22" fmla="*/ 4772030 w 5973857"/>
                      <a:gd name="connsiteY22" fmla="*/ 4241859 h 5486535"/>
                      <a:gd name="connsiteX23" fmla="*/ 4269586 w 5973857"/>
                      <a:gd name="connsiteY23" fmla="*/ 3717985 h 5486535"/>
                      <a:gd name="connsiteX24" fmla="*/ 3836198 w 5973857"/>
                      <a:gd name="connsiteY24" fmla="*/ 3132198 h 5486535"/>
                      <a:gd name="connsiteX25" fmla="*/ 3800479 w 5973857"/>
                      <a:gd name="connsiteY25" fmla="*/ 2917885 h 5486535"/>
                      <a:gd name="connsiteX26" fmla="*/ 3607598 w 5973857"/>
                      <a:gd name="connsiteY26" fmla="*/ 2503548 h 5486535"/>
                      <a:gd name="connsiteX27" fmla="*/ 3455203 w 5973857"/>
                      <a:gd name="connsiteY27" fmla="*/ 1943955 h 5486535"/>
                      <a:gd name="connsiteX28" fmla="*/ 3348037 w 5973857"/>
                      <a:gd name="connsiteY28" fmla="*/ 1970143 h 5486535"/>
                      <a:gd name="connsiteX29" fmla="*/ 3359942 w 5973857"/>
                      <a:gd name="connsiteY29" fmla="*/ 2567838 h 5486535"/>
                      <a:gd name="connsiteX30" fmla="*/ 3371850 w 5973857"/>
                      <a:gd name="connsiteY30" fmla="*/ 2929788 h 5486535"/>
                      <a:gd name="connsiteX31" fmla="*/ 3467099 w 5973857"/>
                      <a:gd name="connsiteY31" fmla="*/ 3579870 h 5486535"/>
                      <a:gd name="connsiteX32" fmla="*/ 3562349 w 5973857"/>
                      <a:gd name="connsiteY32" fmla="*/ 4694294 h 5486535"/>
                      <a:gd name="connsiteX33" fmla="*/ 3645694 w 5973857"/>
                      <a:gd name="connsiteY33" fmla="*/ 4887176 h 5486535"/>
                      <a:gd name="connsiteX34" fmla="*/ 4021931 w 5973857"/>
                      <a:gd name="connsiteY34" fmla="*/ 5130064 h 5486535"/>
                      <a:gd name="connsiteX35" fmla="*/ 3783805 w 5973857"/>
                      <a:gd name="connsiteY35" fmla="*/ 5232456 h 5486535"/>
                      <a:gd name="connsiteX36" fmla="*/ 3733799 w 5973857"/>
                      <a:gd name="connsiteY36" fmla="*/ 5353898 h 5486535"/>
                      <a:gd name="connsiteX37" fmla="*/ 3612355 w 5973857"/>
                      <a:gd name="connsiteY37" fmla="*/ 5439622 h 5486535"/>
                      <a:gd name="connsiteX38" fmla="*/ 3126581 w 5973857"/>
                      <a:gd name="connsiteY38" fmla="*/ 5349135 h 5486535"/>
                      <a:gd name="connsiteX39" fmla="*/ 3090861 w 5973857"/>
                      <a:gd name="connsiteY39" fmla="*/ 4946707 h 5486535"/>
                      <a:gd name="connsiteX40" fmla="*/ 3067051 w 5973857"/>
                      <a:gd name="connsiteY40" fmla="*/ 4689532 h 5486535"/>
                      <a:gd name="connsiteX41" fmla="*/ 3036090 w 5973857"/>
                      <a:gd name="connsiteY41" fmla="*/ 4091840 h 5486535"/>
                      <a:gd name="connsiteX42" fmla="*/ 2959893 w 5973857"/>
                      <a:gd name="connsiteY42" fmla="*/ 3846570 h 5486535"/>
                      <a:gd name="connsiteX43" fmla="*/ 2931318 w 5973857"/>
                      <a:gd name="connsiteY43" fmla="*/ 3748938 h 5486535"/>
                      <a:gd name="connsiteX44" fmla="*/ 2838449 w 5973857"/>
                      <a:gd name="connsiteY44" fmla="*/ 3370321 h 5486535"/>
                      <a:gd name="connsiteX45" fmla="*/ 2781298 w 5973857"/>
                      <a:gd name="connsiteY45" fmla="*/ 2998845 h 5486535"/>
                      <a:gd name="connsiteX46" fmla="*/ 2755106 w 5973857"/>
                      <a:gd name="connsiteY46" fmla="*/ 2232083 h 5486535"/>
                      <a:gd name="connsiteX47" fmla="*/ 950118 w 5973857"/>
                      <a:gd name="connsiteY47" fmla="*/ 2565454 h 5486535"/>
                      <a:gd name="connsiteX48" fmla="*/ 802480 w 5973857"/>
                      <a:gd name="connsiteY48" fmla="*/ 2555929 h 5486535"/>
                      <a:gd name="connsiteX49" fmla="*/ 0 w 5973857"/>
                      <a:gd name="connsiteY49" fmla="*/ 2472585 h 5486535"/>
                      <a:gd name="connsiteX50" fmla="*/ 76199 w 5973857"/>
                      <a:gd name="connsiteY50" fmla="*/ 1943948 h 5486535"/>
                      <a:gd name="connsiteX51" fmla="*/ 526255 w 5973857"/>
                      <a:gd name="connsiteY51" fmla="*/ 1501036 h 5486535"/>
                      <a:gd name="connsiteX52" fmla="*/ 1252537 w 5973857"/>
                      <a:gd name="connsiteY52" fmla="*/ 1310535 h 5486535"/>
                      <a:gd name="connsiteX53" fmla="*/ 1985962 w 5973857"/>
                      <a:gd name="connsiteY53" fmla="*/ 920013 h 5486535"/>
                      <a:gd name="connsiteX54" fmla="*/ 2576511 w 5973857"/>
                      <a:gd name="connsiteY54" fmla="*/ 550920 h 5486535"/>
                      <a:gd name="connsiteX55" fmla="*/ 3083719 w 5973857"/>
                      <a:gd name="connsiteY55" fmla="*/ 465195 h 5486535"/>
                      <a:gd name="connsiteX56" fmla="*/ 3205172 w 5973857"/>
                      <a:gd name="connsiteY56" fmla="*/ 405667 h 5486535"/>
                      <a:gd name="connsiteX0" fmla="*/ 3207553 w 5976238"/>
                      <a:gd name="connsiteY0" fmla="*/ 405667 h 5486535"/>
                      <a:gd name="connsiteX1" fmla="*/ 4431515 w 5976238"/>
                      <a:gd name="connsiteY1" fmla="*/ 236598 h 5486535"/>
                      <a:gd name="connsiteX2" fmla="*/ 4507714 w 5976238"/>
                      <a:gd name="connsiteY2" fmla="*/ 448529 h 5486535"/>
                      <a:gd name="connsiteX3" fmla="*/ 4560102 w 5976238"/>
                      <a:gd name="connsiteY3" fmla="*/ 750948 h 5486535"/>
                      <a:gd name="connsiteX4" fmla="*/ 4414846 w 5976238"/>
                      <a:gd name="connsiteY4" fmla="*/ 1296255 h 5486535"/>
                      <a:gd name="connsiteX5" fmla="*/ 4114806 w 5976238"/>
                      <a:gd name="connsiteY5" fmla="*/ 1446273 h 5486535"/>
                      <a:gd name="connsiteX6" fmla="*/ 4160048 w 5976238"/>
                      <a:gd name="connsiteY6" fmla="*/ 2113023 h 5486535"/>
                      <a:gd name="connsiteX7" fmla="*/ 4217198 w 5976238"/>
                      <a:gd name="connsiteY7" fmla="*/ 2415441 h 5486535"/>
                      <a:gd name="connsiteX8" fmla="*/ 4331497 w 5976238"/>
                      <a:gd name="connsiteY8" fmla="*/ 2748817 h 5486535"/>
                      <a:gd name="connsiteX9" fmla="*/ 4648205 w 5976238"/>
                      <a:gd name="connsiteY9" fmla="*/ 3225066 h 5486535"/>
                      <a:gd name="connsiteX10" fmla="*/ 4895855 w 5976238"/>
                      <a:gd name="connsiteY10" fmla="*/ 3791804 h 5486535"/>
                      <a:gd name="connsiteX11" fmla="*/ 5029204 w 5976238"/>
                      <a:gd name="connsiteY11" fmla="*/ 4137084 h 5486535"/>
                      <a:gd name="connsiteX12" fmla="*/ 5274471 w 5976238"/>
                      <a:gd name="connsiteY12" fmla="*/ 4313296 h 5486535"/>
                      <a:gd name="connsiteX13" fmla="*/ 5700714 w 5976238"/>
                      <a:gd name="connsiteY13" fmla="*/ 4587141 h 5486535"/>
                      <a:gd name="connsiteX14" fmla="*/ 5924552 w 5976238"/>
                      <a:gd name="connsiteY14" fmla="*/ 4806214 h 5486535"/>
                      <a:gd name="connsiteX15" fmla="*/ 5817395 w 5976238"/>
                      <a:gd name="connsiteY15" fmla="*/ 4889559 h 5486535"/>
                      <a:gd name="connsiteX16" fmla="*/ 5514975 w 5976238"/>
                      <a:gd name="connsiteY16" fmla="*/ 4844314 h 5486535"/>
                      <a:gd name="connsiteX17" fmla="*/ 5283995 w 5976238"/>
                      <a:gd name="connsiteY17" fmla="*/ 4596662 h 5486535"/>
                      <a:gd name="connsiteX18" fmla="*/ 5048254 w 5976238"/>
                      <a:gd name="connsiteY18" fmla="*/ 4587140 h 5486535"/>
                      <a:gd name="connsiteX19" fmla="*/ 4938714 w 5976238"/>
                      <a:gd name="connsiteY19" fmla="*/ 4710964 h 5486535"/>
                      <a:gd name="connsiteX20" fmla="*/ 4800600 w 5976238"/>
                      <a:gd name="connsiteY20" fmla="*/ 4651433 h 5486535"/>
                      <a:gd name="connsiteX21" fmla="*/ 4891091 w 5976238"/>
                      <a:gd name="connsiteY21" fmla="*/ 4406166 h 5486535"/>
                      <a:gd name="connsiteX22" fmla="*/ 4774411 w 5976238"/>
                      <a:gd name="connsiteY22" fmla="*/ 4241859 h 5486535"/>
                      <a:gd name="connsiteX23" fmla="*/ 4271967 w 5976238"/>
                      <a:gd name="connsiteY23" fmla="*/ 3717985 h 5486535"/>
                      <a:gd name="connsiteX24" fmla="*/ 3838579 w 5976238"/>
                      <a:gd name="connsiteY24" fmla="*/ 3132198 h 5486535"/>
                      <a:gd name="connsiteX25" fmla="*/ 3802860 w 5976238"/>
                      <a:gd name="connsiteY25" fmla="*/ 2917885 h 5486535"/>
                      <a:gd name="connsiteX26" fmla="*/ 3609979 w 5976238"/>
                      <a:gd name="connsiteY26" fmla="*/ 2503548 h 5486535"/>
                      <a:gd name="connsiteX27" fmla="*/ 3457584 w 5976238"/>
                      <a:gd name="connsiteY27" fmla="*/ 1943955 h 5486535"/>
                      <a:gd name="connsiteX28" fmla="*/ 3350418 w 5976238"/>
                      <a:gd name="connsiteY28" fmla="*/ 1970143 h 5486535"/>
                      <a:gd name="connsiteX29" fmla="*/ 3362323 w 5976238"/>
                      <a:gd name="connsiteY29" fmla="*/ 2567838 h 5486535"/>
                      <a:gd name="connsiteX30" fmla="*/ 3374231 w 5976238"/>
                      <a:gd name="connsiteY30" fmla="*/ 2929788 h 5486535"/>
                      <a:gd name="connsiteX31" fmla="*/ 3469480 w 5976238"/>
                      <a:gd name="connsiteY31" fmla="*/ 3579870 h 5486535"/>
                      <a:gd name="connsiteX32" fmla="*/ 3564730 w 5976238"/>
                      <a:gd name="connsiteY32" fmla="*/ 4694294 h 5486535"/>
                      <a:gd name="connsiteX33" fmla="*/ 3648075 w 5976238"/>
                      <a:gd name="connsiteY33" fmla="*/ 4887176 h 5486535"/>
                      <a:gd name="connsiteX34" fmla="*/ 4024312 w 5976238"/>
                      <a:gd name="connsiteY34" fmla="*/ 5130064 h 5486535"/>
                      <a:gd name="connsiteX35" fmla="*/ 3786186 w 5976238"/>
                      <a:gd name="connsiteY35" fmla="*/ 5232456 h 5486535"/>
                      <a:gd name="connsiteX36" fmla="*/ 3736180 w 5976238"/>
                      <a:gd name="connsiteY36" fmla="*/ 5353898 h 5486535"/>
                      <a:gd name="connsiteX37" fmla="*/ 3614736 w 5976238"/>
                      <a:gd name="connsiteY37" fmla="*/ 5439622 h 5486535"/>
                      <a:gd name="connsiteX38" fmla="*/ 3128962 w 5976238"/>
                      <a:gd name="connsiteY38" fmla="*/ 5349135 h 5486535"/>
                      <a:gd name="connsiteX39" fmla="*/ 3093242 w 5976238"/>
                      <a:gd name="connsiteY39" fmla="*/ 4946707 h 5486535"/>
                      <a:gd name="connsiteX40" fmla="*/ 3069432 w 5976238"/>
                      <a:gd name="connsiteY40" fmla="*/ 4689532 h 5486535"/>
                      <a:gd name="connsiteX41" fmla="*/ 3038471 w 5976238"/>
                      <a:gd name="connsiteY41" fmla="*/ 4091840 h 5486535"/>
                      <a:gd name="connsiteX42" fmla="*/ 2962274 w 5976238"/>
                      <a:gd name="connsiteY42" fmla="*/ 3846570 h 5486535"/>
                      <a:gd name="connsiteX43" fmla="*/ 2933699 w 5976238"/>
                      <a:gd name="connsiteY43" fmla="*/ 3748938 h 5486535"/>
                      <a:gd name="connsiteX44" fmla="*/ 2840830 w 5976238"/>
                      <a:gd name="connsiteY44" fmla="*/ 3370321 h 5486535"/>
                      <a:gd name="connsiteX45" fmla="*/ 2783679 w 5976238"/>
                      <a:gd name="connsiteY45" fmla="*/ 2998845 h 5486535"/>
                      <a:gd name="connsiteX46" fmla="*/ 2757487 w 5976238"/>
                      <a:gd name="connsiteY46" fmla="*/ 2232083 h 5486535"/>
                      <a:gd name="connsiteX47" fmla="*/ 952499 w 5976238"/>
                      <a:gd name="connsiteY47" fmla="*/ 2565454 h 5486535"/>
                      <a:gd name="connsiteX48" fmla="*/ 804861 w 5976238"/>
                      <a:gd name="connsiteY48" fmla="*/ 2555929 h 5486535"/>
                      <a:gd name="connsiteX49" fmla="*/ 0 w 5976238"/>
                      <a:gd name="connsiteY49" fmla="*/ 2432104 h 5486535"/>
                      <a:gd name="connsiteX50" fmla="*/ 78580 w 5976238"/>
                      <a:gd name="connsiteY50" fmla="*/ 1943948 h 5486535"/>
                      <a:gd name="connsiteX51" fmla="*/ 528636 w 5976238"/>
                      <a:gd name="connsiteY51" fmla="*/ 1501036 h 5486535"/>
                      <a:gd name="connsiteX52" fmla="*/ 1254918 w 5976238"/>
                      <a:gd name="connsiteY52" fmla="*/ 1310535 h 5486535"/>
                      <a:gd name="connsiteX53" fmla="*/ 1988343 w 5976238"/>
                      <a:gd name="connsiteY53" fmla="*/ 920013 h 5486535"/>
                      <a:gd name="connsiteX54" fmla="*/ 2578892 w 5976238"/>
                      <a:gd name="connsiteY54" fmla="*/ 550920 h 5486535"/>
                      <a:gd name="connsiteX55" fmla="*/ 3086100 w 5976238"/>
                      <a:gd name="connsiteY55" fmla="*/ 465195 h 5486535"/>
                      <a:gd name="connsiteX56" fmla="*/ 3207553 w 5976238"/>
                      <a:gd name="connsiteY56" fmla="*/ 405667 h 5486535"/>
                      <a:gd name="connsiteX0" fmla="*/ 3207553 w 5976238"/>
                      <a:gd name="connsiteY0" fmla="*/ 405667 h 5486535"/>
                      <a:gd name="connsiteX1" fmla="*/ 4431515 w 5976238"/>
                      <a:gd name="connsiteY1" fmla="*/ 236598 h 5486535"/>
                      <a:gd name="connsiteX2" fmla="*/ 4507714 w 5976238"/>
                      <a:gd name="connsiteY2" fmla="*/ 448529 h 5486535"/>
                      <a:gd name="connsiteX3" fmla="*/ 4560102 w 5976238"/>
                      <a:gd name="connsiteY3" fmla="*/ 750948 h 5486535"/>
                      <a:gd name="connsiteX4" fmla="*/ 4414846 w 5976238"/>
                      <a:gd name="connsiteY4" fmla="*/ 1296255 h 5486535"/>
                      <a:gd name="connsiteX5" fmla="*/ 4114806 w 5976238"/>
                      <a:gd name="connsiteY5" fmla="*/ 1446273 h 5486535"/>
                      <a:gd name="connsiteX6" fmla="*/ 4160048 w 5976238"/>
                      <a:gd name="connsiteY6" fmla="*/ 2113023 h 5486535"/>
                      <a:gd name="connsiteX7" fmla="*/ 4217198 w 5976238"/>
                      <a:gd name="connsiteY7" fmla="*/ 2415441 h 5486535"/>
                      <a:gd name="connsiteX8" fmla="*/ 4331497 w 5976238"/>
                      <a:gd name="connsiteY8" fmla="*/ 2748817 h 5486535"/>
                      <a:gd name="connsiteX9" fmla="*/ 4648205 w 5976238"/>
                      <a:gd name="connsiteY9" fmla="*/ 3225066 h 5486535"/>
                      <a:gd name="connsiteX10" fmla="*/ 4895855 w 5976238"/>
                      <a:gd name="connsiteY10" fmla="*/ 3791804 h 5486535"/>
                      <a:gd name="connsiteX11" fmla="*/ 5029204 w 5976238"/>
                      <a:gd name="connsiteY11" fmla="*/ 4137084 h 5486535"/>
                      <a:gd name="connsiteX12" fmla="*/ 5274471 w 5976238"/>
                      <a:gd name="connsiteY12" fmla="*/ 4313296 h 5486535"/>
                      <a:gd name="connsiteX13" fmla="*/ 5700714 w 5976238"/>
                      <a:gd name="connsiteY13" fmla="*/ 4587141 h 5486535"/>
                      <a:gd name="connsiteX14" fmla="*/ 5924552 w 5976238"/>
                      <a:gd name="connsiteY14" fmla="*/ 4806214 h 5486535"/>
                      <a:gd name="connsiteX15" fmla="*/ 5817395 w 5976238"/>
                      <a:gd name="connsiteY15" fmla="*/ 4889559 h 5486535"/>
                      <a:gd name="connsiteX16" fmla="*/ 5514975 w 5976238"/>
                      <a:gd name="connsiteY16" fmla="*/ 4844314 h 5486535"/>
                      <a:gd name="connsiteX17" fmla="*/ 5283995 w 5976238"/>
                      <a:gd name="connsiteY17" fmla="*/ 4596662 h 5486535"/>
                      <a:gd name="connsiteX18" fmla="*/ 5048254 w 5976238"/>
                      <a:gd name="connsiteY18" fmla="*/ 4587140 h 5486535"/>
                      <a:gd name="connsiteX19" fmla="*/ 4938714 w 5976238"/>
                      <a:gd name="connsiteY19" fmla="*/ 4710964 h 5486535"/>
                      <a:gd name="connsiteX20" fmla="*/ 4800600 w 5976238"/>
                      <a:gd name="connsiteY20" fmla="*/ 4651433 h 5486535"/>
                      <a:gd name="connsiteX21" fmla="*/ 4891091 w 5976238"/>
                      <a:gd name="connsiteY21" fmla="*/ 4406166 h 5486535"/>
                      <a:gd name="connsiteX22" fmla="*/ 4774411 w 5976238"/>
                      <a:gd name="connsiteY22" fmla="*/ 4241859 h 5486535"/>
                      <a:gd name="connsiteX23" fmla="*/ 4271967 w 5976238"/>
                      <a:gd name="connsiteY23" fmla="*/ 3717985 h 5486535"/>
                      <a:gd name="connsiteX24" fmla="*/ 3838579 w 5976238"/>
                      <a:gd name="connsiteY24" fmla="*/ 3132198 h 5486535"/>
                      <a:gd name="connsiteX25" fmla="*/ 3802860 w 5976238"/>
                      <a:gd name="connsiteY25" fmla="*/ 2917885 h 5486535"/>
                      <a:gd name="connsiteX26" fmla="*/ 3609979 w 5976238"/>
                      <a:gd name="connsiteY26" fmla="*/ 2503548 h 5486535"/>
                      <a:gd name="connsiteX27" fmla="*/ 3457584 w 5976238"/>
                      <a:gd name="connsiteY27" fmla="*/ 1943955 h 5486535"/>
                      <a:gd name="connsiteX28" fmla="*/ 3350418 w 5976238"/>
                      <a:gd name="connsiteY28" fmla="*/ 1970143 h 5486535"/>
                      <a:gd name="connsiteX29" fmla="*/ 3362323 w 5976238"/>
                      <a:gd name="connsiteY29" fmla="*/ 2567838 h 5486535"/>
                      <a:gd name="connsiteX30" fmla="*/ 3374231 w 5976238"/>
                      <a:gd name="connsiteY30" fmla="*/ 2929788 h 5486535"/>
                      <a:gd name="connsiteX31" fmla="*/ 3469480 w 5976238"/>
                      <a:gd name="connsiteY31" fmla="*/ 3579870 h 5486535"/>
                      <a:gd name="connsiteX32" fmla="*/ 3564730 w 5976238"/>
                      <a:gd name="connsiteY32" fmla="*/ 4694294 h 5486535"/>
                      <a:gd name="connsiteX33" fmla="*/ 3648075 w 5976238"/>
                      <a:gd name="connsiteY33" fmla="*/ 4887176 h 5486535"/>
                      <a:gd name="connsiteX34" fmla="*/ 4024312 w 5976238"/>
                      <a:gd name="connsiteY34" fmla="*/ 5130064 h 5486535"/>
                      <a:gd name="connsiteX35" fmla="*/ 3786186 w 5976238"/>
                      <a:gd name="connsiteY35" fmla="*/ 5232456 h 5486535"/>
                      <a:gd name="connsiteX36" fmla="*/ 3736180 w 5976238"/>
                      <a:gd name="connsiteY36" fmla="*/ 5353898 h 5486535"/>
                      <a:gd name="connsiteX37" fmla="*/ 3614736 w 5976238"/>
                      <a:gd name="connsiteY37" fmla="*/ 5439622 h 5486535"/>
                      <a:gd name="connsiteX38" fmla="*/ 3128962 w 5976238"/>
                      <a:gd name="connsiteY38" fmla="*/ 5349135 h 5486535"/>
                      <a:gd name="connsiteX39" fmla="*/ 3093242 w 5976238"/>
                      <a:gd name="connsiteY39" fmla="*/ 4946707 h 5486535"/>
                      <a:gd name="connsiteX40" fmla="*/ 3069432 w 5976238"/>
                      <a:gd name="connsiteY40" fmla="*/ 4689532 h 5486535"/>
                      <a:gd name="connsiteX41" fmla="*/ 3038471 w 5976238"/>
                      <a:gd name="connsiteY41" fmla="*/ 4091840 h 5486535"/>
                      <a:gd name="connsiteX42" fmla="*/ 2962274 w 5976238"/>
                      <a:gd name="connsiteY42" fmla="*/ 3846570 h 5486535"/>
                      <a:gd name="connsiteX43" fmla="*/ 2933699 w 5976238"/>
                      <a:gd name="connsiteY43" fmla="*/ 3748938 h 5486535"/>
                      <a:gd name="connsiteX44" fmla="*/ 2840830 w 5976238"/>
                      <a:gd name="connsiteY44" fmla="*/ 3370321 h 5486535"/>
                      <a:gd name="connsiteX45" fmla="*/ 2783679 w 5976238"/>
                      <a:gd name="connsiteY45" fmla="*/ 2998845 h 5486535"/>
                      <a:gd name="connsiteX46" fmla="*/ 2757487 w 5976238"/>
                      <a:gd name="connsiteY46" fmla="*/ 2232083 h 5486535"/>
                      <a:gd name="connsiteX47" fmla="*/ 952499 w 5976238"/>
                      <a:gd name="connsiteY47" fmla="*/ 2565454 h 5486535"/>
                      <a:gd name="connsiteX48" fmla="*/ 804861 w 5976238"/>
                      <a:gd name="connsiteY48" fmla="*/ 2555929 h 5486535"/>
                      <a:gd name="connsiteX49" fmla="*/ 0 w 5976238"/>
                      <a:gd name="connsiteY49" fmla="*/ 2432104 h 5486535"/>
                      <a:gd name="connsiteX50" fmla="*/ 78580 w 5976238"/>
                      <a:gd name="connsiteY50" fmla="*/ 1943948 h 5486535"/>
                      <a:gd name="connsiteX51" fmla="*/ 528636 w 5976238"/>
                      <a:gd name="connsiteY51" fmla="*/ 1501036 h 5486535"/>
                      <a:gd name="connsiteX52" fmla="*/ 1254918 w 5976238"/>
                      <a:gd name="connsiteY52" fmla="*/ 1310535 h 5486535"/>
                      <a:gd name="connsiteX53" fmla="*/ 1988343 w 5976238"/>
                      <a:gd name="connsiteY53" fmla="*/ 920013 h 5486535"/>
                      <a:gd name="connsiteX54" fmla="*/ 2578892 w 5976238"/>
                      <a:gd name="connsiteY54" fmla="*/ 550920 h 5486535"/>
                      <a:gd name="connsiteX55" fmla="*/ 3086100 w 5976238"/>
                      <a:gd name="connsiteY55" fmla="*/ 465195 h 5486535"/>
                      <a:gd name="connsiteX56" fmla="*/ 3207553 w 5976238"/>
                      <a:gd name="connsiteY56" fmla="*/ 405667 h 5486535"/>
                      <a:gd name="connsiteX0" fmla="*/ 3207553 w 5976238"/>
                      <a:gd name="connsiteY0" fmla="*/ 405667 h 5486535"/>
                      <a:gd name="connsiteX1" fmla="*/ 4431515 w 5976238"/>
                      <a:gd name="connsiteY1" fmla="*/ 236598 h 5486535"/>
                      <a:gd name="connsiteX2" fmla="*/ 4507714 w 5976238"/>
                      <a:gd name="connsiteY2" fmla="*/ 448529 h 5486535"/>
                      <a:gd name="connsiteX3" fmla="*/ 4560102 w 5976238"/>
                      <a:gd name="connsiteY3" fmla="*/ 750948 h 5486535"/>
                      <a:gd name="connsiteX4" fmla="*/ 4414846 w 5976238"/>
                      <a:gd name="connsiteY4" fmla="*/ 1296255 h 5486535"/>
                      <a:gd name="connsiteX5" fmla="*/ 4114806 w 5976238"/>
                      <a:gd name="connsiteY5" fmla="*/ 1446273 h 5486535"/>
                      <a:gd name="connsiteX6" fmla="*/ 4160048 w 5976238"/>
                      <a:gd name="connsiteY6" fmla="*/ 2113023 h 5486535"/>
                      <a:gd name="connsiteX7" fmla="*/ 4217198 w 5976238"/>
                      <a:gd name="connsiteY7" fmla="*/ 2415441 h 5486535"/>
                      <a:gd name="connsiteX8" fmla="*/ 4331497 w 5976238"/>
                      <a:gd name="connsiteY8" fmla="*/ 2748817 h 5486535"/>
                      <a:gd name="connsiteX9" fmla="*/ 4648205 w 5976238"/>
                      <a:gd name="connsiteY9" fmla="*/ 3225066 h 5486535"/>
                      <a:gd name="connsiteX10" fmla="*/ 4895855 w 5976238"/>
                      <a:gd name="connsiteY10" fmla="*/ 3791804 h 5486535"/>
                      <a:gd name="connsiteX11" fmla="*/ 5029204 w 5976238"/>
                      <a:gd name="connsiteY11" fmla="*/ 4137084 h 5486535"/>
                      <a:gd name="connsiteX12" fmla="*/ 5274471 w 5976238"/>
                      <a:gd name="connsiteY12" fmla="*/ 4313296 h 5486535"/>
                      <a:gd name="connsiteX13" fmla="*/ 5700714 w 5976238"/>
                      <a:gd name="connsiteY13" fmla="*/ 4587141 h 5486535"/>
                      <a:gd name="connsiteX14" fmla="*/ 5924552 w 5976238"/>
                      <a:gd name="connsiteY14" fmla="*/ 4806214 h 5486535"/>
                      <a:gd name="connsiteX15" fmla="*/ 5817395 w 5976238"/>
                      <a:gd name="connsiteY15" fmla="*/ 4889559 h 5486535"/>
                      <a:gd name="connsiteX16" fmla="*/ 5514975 w 5976238"/>
                      <a:gd name="connsiteY16" fmla="*/ 4844314 h 5486535"/>
                      <a:gd name="connsiteX17" fmla="*/ 5283995 w 5976238"/>
                      <a:gd name="connsiteY17" fmla="*/ 4596662 h 5486535"/>
                      <a:gd name="connsiteX18" fmla="*/ 5048254 w 5976238"/>
                      <a:gd name="connsiteY18" fmla="*/ 4587140 h 5486535"/>
                      <a:gd name="connsiteX19" fmla="*/ 4938714 w 5976238"/>
                      <a:gd name="connsiteY19" fmla="*/ 4710964 h 5486535"/>
                      <a:gd name="connsiteX20" fmla="*/ 4800600 w 5976238"/>
                      <a:gd name="connsiteY20" fmla="*/ 4651433 h 5486535"/>
                      <a:gd name="connsiteX21" fmla="*/ 4891091 w 5976238"/>
                      <a:gd name="connsiteY21" fmla="*/ 4406166 h 5486535"/>
                      <a:gd name="connsiteX22" fmla="*/ 4774411 w 5976238"/>
                      <a:gd name="connsiteY22" fmla="*/ 4241859 h 5486535"/>
                      <a:gd name="connsiteX23" fmla="*/ 4271967 w 5976238"/>
                      <a:gd name="connsiteY23" fmla="*/ 3717985 h 5486535"/>
                      <a:gd name="connsiteX24" fmla="*/ 3838579 w 5976238"/>
                      <a:gd name="connsiteY24" fmla="*/ 3132198 h 5486535"/>
                      <a:gd name="connsiteX25" fmla="*/ 3802860 w 5976238"/>
                      <a:gd name="connsiteY25" fmla="*/ 2917885 h 5486535"/>
                      <a:gd name="connsiteX26" fmla="*/ 3609979 w 5976238"/>
                      <a:gd name="connsiteY26" fmla="*/ 2503548 h 5486535"/>
                      <a:gd name="connsiteX27" fmla="*/ 3457584 w 5976238"/>
                      <a:gd name="connsiteY27" fmla="*/ 1943955 h 5486535"/>
                      <a:gd name="connsiteX28" fmla="*/ 3350418 w 5976238"/>
                      <a:gd name="connsiteY28" fmla="*/ 1970143 h 5486535"/>
                      <a:gd name="connsiteX29" fmla="*/ 3362323 w 5976238"/>
                      <a:gd name="connsiteY29" fmla="*/ 2567838 h 5486535"/>
                      <a:gd name="connsiteX30" fmla="*/ 3374231 w 5976238"/>
                      <a:gd name="connsiteY30" fmla="*/ 2929788 h 5486535"/>
                      <a:gd name="connsiteX31" fmla="*/ 3469480 w 5976238"/>
                      <a:gd name="connsiteY31" fmla="*/ 3579870 h 5486535"/>
                      <a:gd name="connsiteX32" fmla="*/ 3564730 w 5976238"/>
                      <a:gd name="connsiteY32" fmla="*/ 4694294 h 5486535"/>
                      <a:gd name="connsiteX33" fmla="*/ 3648075 w 5976238"/>
                      <a:gd name="connsiteY33" fmla="*/ 4887176 h 5486535"/>
                      <a:gd name="connsiteX34" fmla="*/ 4024312 w 5976238"/>
                      <a:gd name="connsiteY34" fmla="*/ 5130064 h 5486535"/>
                      <a:gd name="connsiteX35" fmla="*/ 3786186 w 5976238"/>
                      <a:gd name="connsiteY35" fmla="*/ 5232456 h 5486535"/>
                      <a:gd name="connsiteX36" fmla="*/ 3736180 w 5976238"/>
                      <a:gd name="connsiteY36" fmla="*/ 5353898 h 5486535"/>
                      <a:gd name="connsiteX37" fmla="*/ 3614736 w 5976238"/>
                      <a:gd name="connsiteY37" fmla="*/ 5439622 h 5486535"/>
                      <a:gd name="connsiteX38" fmla="*/ 3128962 w 5976238"/>
                      <a:gd name="connsiteY38" fmla="*/ 5349135 h 5486535"/>
                      <a:gd name="connsiteX39" fmla="*/ 3093242 w 5976238"/>
                      <a:gd name="connsiteY39" fmla="*/ 4946707 h 5486535"/>
                      <a:gd name="connsiteX40" fmla="*/ 3069432 w 5976238"/>
                      <a:gd name="connsiteY40" fmla="*/ 4689532 h 5486535"/>
                      <a:gd name="connsiteX41" fmla="*/ 3038471 w 5976238"/>
                      <a:gd name="connsiteY41" fmla="*/ 4091840 h 5486535"/>
                      <a:gd name="connsiteX42" fmla="*/ 2962274 w 5976238"/>
                      <a:gd name="connsiteY42" fmla="*/ 3846570 h 5486535"/>
                      <a:gd name="connsiteX43" fmla="*/ 2933699 w 5976238"/>
                      <a:gd name="connsiteY43" fmla="*/ 3748938 h 5486535"/>
                      <a:gd name="connsiteX44" fmla="*/ 2840830 w 5976238"/>
                      <a:gd name="connsiteY44" fmla="*/ 3370321 h 5486535"/>
                      <a:gd name="connsiteX45" fmla="*/ 2783679 w 5976238"/>
                      <a:gd name="connsiteY45" fmla="*/ 2998845 h 5486535"/>
                      <a:gd name="connsiteX46" fmla="*/ 2757487 w 5976238"/>
                      <a:gd name="connsiteY46" fmla="*/ 2232083 h 5486535"/>
                      <a:gd name="connsiteX47" fmla="*/ 952499 w 5976238"/>
                      <a:gd name="connsiteY47" fmla="*/ 2565454 h 5486535"/>
                      <a:gd name="connsiteX48" fmla="*/ 804861 w 5976238"/>
                      <a:gd name="connsiteY48" fmla="*/ 2555929 h 5486535"/>
                      <a:gd name="connsiteX49" fmla="*/ 414337 w 5976238"/>
                      <a:gd name="connsiteY49" fmla="*/ 2489254 h 5486535"/>
                      <a:gd name="connsiteX50" fmla="*/ 0 w 5976238"/>
                      <a:gd name="connsiteY50" fmla="*/ 2432104 h 5486535"/>
                      <a:gd name="connsiteX51" fmla="*/ 78580 w 5976238"/>
                      <a:gd name="connsiteY51" fmla="*/ 1943948 h 5486535"/>
                      <a:gd name="connsiteX52" fmla="*/ 528636 w 5976238"/>
                      <a:gd name="connsiteY52" fmla="*/ 1501036 h 5486535"/>
                      <a:gd name="connsiteX53" fmla="*/ 1254918 w 5976238"/>
                      <a:gd name="connsiteY53" fmla="*/ 1310535 h 5486535"/>
                      <a:gd name="connsiteX54" fmla="*/ 1988343 w 5976238"/>
                      <a:gd name="connsiteY54" fmla="*/ 920013 h 5486535"/>
                      <a:gd name="connsiteX55" fmla="*/ 2578892 w 5976238"/>
                      <a:gd name="connsiteY55" fmla="*/ 550920 h 5486535"/>
                      <a:gd name="connsiteX56" fmla="*/ 3086100 w 5976238"/>
                      <a:gd name="connsiteY56" fmla="*/ 465195 h 5486535"/>
                      <a:gd name="connsiteX57" fmla="*/ 3207553 w 5976238"/>
                      <a:gd name="connsiteY57" fmla="*/ 405667 h 5486535"/>
                      <a:gd name="connsiteX0" fmla="*/ 3207553 w 5976238"/>
                      <a:gd name="connsiteY0" fmla="*/ 405667 h 5486535"/>
                      <a:gd name="connsiteX1" fmla="*/ 4431515 w 5976238"/>
                      <a:gd name="connsiteY1" fmla="*/ 236598 h 5486535"/>
                      <a:gd name="connsiteX2" fmla="*/ 4507714 w 5976238"/>
                      <a:gd name="connsiteY2" fmla="*/ 448529 h 5486535"/>
                      <a:gd name="connsiteX3" fmla="*/ 4560102 w 5976238"/>
                      <a:gd name="connsiteY3" fmla="*/ 750948 h 5486535"/>
                      <a:gd name="connsiteX4" fmla="*/ 4414846 w 5976238"/>
                      <a:gd name="connsiteY4" fmla="*/ 1296255 h 5486535"/>
                      <a:gd name="connsiteX5" fmla="*/ 4114806 w 5976238"/>
                      <a:gd name="connsiteY5" fmla="*/ 1446273 h 5486535"/>
                      <a:gd name="connsiteX6" fmla="*/ 4160048 w 5976238"/>
                      <a:gd name="connsiteY6" fmla="*/ 2113023 h 5486535"/>
                      <a:gd name="connsiteX7" fmla="*/ 4217198 w 5976238"/>
                      <a:gd name="connsiteY7" fmla="*/ 2415441 h 5486535"/>
                      <a:gd name="connsiteX8" fmla="*/ 4331497 w 5976238"/>
                      <a:gd name="connsiteY8" fmla="*/ 2748817 h 5486535"/>
                      <a:gd name="connsiteX9" fmla="*/ 4648205 w 5976238"/>
                      <a:gd name="connsiteY9" fmla="*/ 3225066 h 5486535"/>
                      <a:gd name="connsiteX10" fmla="*/ 4895855 w 5976238"/>
                      <a:gd name="connsiteY10" fmla="*/ 3791804 h 5486535"/>
                      <a:gd name="connsiteX11" fmla="*/ 5029204 w 5976238"/>
                      <a:gd name="connsiteY11" fmla="*/ 4137084 h 5486535"/>
                      <a:gd name="connsiteX12" fmla="*/ 5274471 w 5976238"/>
                      <a:gd name="connsiteY12" fmla="*/ 4313296 h 5486535"/>
                      <a:gd name="connsiteX13" fmla="*/ 5700714 w 5976238"/>
                      <a:gd name="connsiteY13" fmla="*/ 4587141 h 5486535"/>
                      <a:gd name="connsiteX14" fmla="*/ 5924552 w 5976238"/>
                      <a:gd name="connsiteY14" fmla="*/ 4806214 h 5486535"/>
                      <a:gd name="connsiteX15" fmla="*/ 5817395 w 5976238"/>
                      <a:gd name="connsiteY15" fmla="*/ 4889559 h 5486535"/>
                      <a:gd name="connsiteX16" fmla="*/ 5514975 w 5976238"/>
                      <a:gd name="connsiteY16" fmla="*/ 4844314 h 5486535"/>
                      <a:gd name="connsiteX17" fmla="*/ 5283995 w 5976238"/>
                      <a:gd name="connsiteY17" fmla="*/ 4596662 h 5486535"/>
                      <a:gd name="connsiteX18" fmla="*/ 5048254 w 5976238"/>
                      <a:gd name="connsiteY18" fmla="*/ 4587140 h 5486535"/>
                      <a:gd name="connsiteX19" fmla="*/ 4938714 w 5976238"/>
                      <a:gd name="connsiteY19" fmla="*/ 4710964 h 5486535"/>
                      <a:gd name="connsiteX20" fmla="*/ 4800600 w 5976238"/>
                      <a:gd name="connsiteY20" fmla="*/ 4651433 h 5486535"/>
                      <a:gd name="connsiteX21" fmla="*/ 4891091 w 5976238"/>
                      <a:gd name="connsiteY21" fmla="*/ 4406166 h 5486535"/>
                      <a:gd name="connsiteX22" fmla="*/ 4774411 w 5976238"/>
                      <a:gd name="connsiteY22" fmla="*/ 4241859 h 5486535"/>
                      <a:gd name="connsiteX23" fmla="*/ 4271967 w 5976238"/>
                      <a:gd name="connsiteY23" fmla="*/ 3717985 h 5486535"/>
                      <a:gd name="connsiteX24" fmla="*/ 3838579 w 5976238"/>
                      <a:gd name="connsiteY24" fmla="*/ 3132198 h 5486535"/>
                      <a:gd name="connsiteX25" fmla="*/ 3802860 w 5976238"/>
                      <a:gd name="connsiteY25" fmla="*/ 2917885 h 5486535"/>
                      <a:gd name="connsiteX26" fmla="*/ 3609979 w 5976238"/>
                      <a:gd name="connsiteY26" fmla="*/ 2503548 h 5486535"/>
                      <a:gd name="connsiteX27" fmla="*/ 3457584 w 5976238"/>
                      <a:gd name="connsiteY27" fmla="*/ 1943955 h 5486535"/>
                      <a:gd name="connsiteX28" fmla="*/ 3350418 w 5976238"/>
                      <a:gd name="connsiteY28" fmla="*/ 1970143 h 5486535"/>
                      <a:gd name="connsiteX29" fmla="*/ 3362323 w 5976238"/>
                      <a:gd name="connsiteY29" fmla="*/ 2567838 h 5486535"/>
                      <a:gd name="connsiteX30" fmla="*/ 3374231 w 5976238"/>
                      <a:gd name="connsiteY30" fmla="*/ 2929788 h 5486535"/>
                      <a:gd name="connsiteX31" fmla="*/ 3469480 w 5976238"/>
                      <a:gd name="connsiteY31" fmla="*/ 3579870 h 5486535"/>
                      <a:gd name="connsiteX32" fmla="*/ 3564730 w 5976238"/>
                      <a:gd name="connsiteY32" fmla="*/ 4694294 h 5486535"/>
                      <a:gd name="connsiteX33" fmla="*/ 3648075 w 5976238"/>
                      <a:gd name="connsiteY33" fmla="*/ 4887176 h 5486535"/>
                      <a:gd name="connsiteX34" fmla="*/ 4024312 w 5976238"/>
                      <a:gd name="connsiteY34" fmla="*/ 5130064 h 5486535"/>
                      <a:gd name="connsiteX35" fmla="*/ 3786186 w 5976238"/>
                      <a:gd name="connsiteY35" fmla="*/ 5232456 h 5486535"/>
                      <a:gd name="connsiteX36" fmla="*/ 3736180 w 5976238"/>
                      <a:gd name="connsiteY36" fmla="*/ 5353898 h 5486535"/>
                      <a:gd name="connsiteX37" fmla="*/ 3614736 w 5976238"/>
                      <a:gd name="connsiteY37" fmla="*/ 5439622 h 5486535"/>
                      <a:gd name="connsiteX38" fmla="*/ 3128962 w 5976238"/>
                      <a:gd name="connsiteY38" fmla="*/ 5349135 h 5486535"/>
                      <a:gd name="connsiteX39" fmla="*/ 3093242 w 5976238"/>
                      <a:gd name="connsiteY39" fmla="*/ 4946707 h 5486535"/>
                      <a:gd name="connsiteX40" fmla="*/ 3069432 w 5976238"/>
                      <a:gd name="connsiteY40" fmla="*/ 4689532 h 5486535"/>
                      <a:gd name="connsiteX41" fmla="*/ 3038471 w 5976238"/>
                      <a:gd name="connsiteY41" fmla="*/ 4091840 h 5486535"/>
                      <a:gd name="connsiteX42" fmla="*/ 2962274 w 5976238"/>
                      <a:gd name="connsiteY42" fmla="*/ 3846570 h 5486535"/>
                      <a:gd name="connsiteX43" fmla="*/ 2933699 w 5976238"/>
                      <a:gd name="connsiteY43" fmla="*/ 3748938 h 5486535"/>
                      <a:gd name="connsiteX44" fmla="*/ 2840830 w 5976238"/>
                      <a:gd name="connsiteY44" fmla="*/ 3370321 h 5486535"/>
                      <a:gd name="connsiteX45" fmla="*/ 2783679 w 5976238"/>
                      <a:gd name="connsiteY45" fmla="*/ 2998845 h 5486535"/>
                      <a:gd name="connsiteX46" fmla="*/ 2757487 w 5976238"/>
                      <a:gd name="connsiteY46" fmla="*/ 2232083 h 5486535"/>
                      <a:gd name="connsiteX47" fmla="*/ 952499 w 5976238"/>
                      <a:gd name="connsiteY47" fmla="*/ 2565454 h 5486535"/>
                      <a:gd name="connsiteX48" fmla="*/ 804861 w 5976238"/>
                      <a:gd name="connsiteY48" fmla="*/ 2555929 h 5486535"/>
                      <a:gd name="connsiteX49" fmla="*/ 259556 w 5976238"/>
                      <a:gd name="connsiteY49" fmla="*/ 3303641 h 5486535"/>
                      <a:gd name="connsiteX50" fmla="*/ 0 w 5976238"/>
                      <a:gd name="connsiteY50" fmla="*/ 2432104 h 5486535"/>
                      <a:gd name="connsiteX51" fmla="*/ 78580 w 5976238"/>
                      <a:gd name="connsiteY51" fmla="*/ 1943948 h 5486535"/>
                      <a:gd name="connsiteX52" fmla="*/ 528636 w 5976238"/>
                      <a:gd name="connsiteY52" fmla="*/ 1501036 h 5486535"/>
                      <a:gd name="connsiteX53" fmla="*/ 1254918 w 5976238"/>
                      <a:gd name="connsiteY53" fmla="*/ 1310535 h 5486535"/>
                      <a:gd name="connsiteX54" fmla="*/ 1988343 w 5976238"/>
                      <a:gd name="connsiteY54" fmla="*/ 920013 h 5486535"/>
                      <a:gd name="connsiteX55" fmla="*/ 2578892 w 5976238"/>
                      <a:gd name="connsiteY55" fmla="*/ 550920 h 5486535"/>
                      <a:gd name="connsiteX56" fmla="*/ 3086100 w 5976238"/>
                      <a:gd name="connsiteY56" fmla="*/ 465195 h 5486535"/>
                      <a:gd name="connsiteX57" fmla="*/ 3207553 w 5976238"/>
                      <a:gd name="connsiteY57" fmla="*/ 405667 h 5486535"/>
                      <a:gd name="connsiteX0" fmla="*/ 3283753 w 6052438"/>
                      <a:gd name="connsiteY0" fmla="*/ 405667 h 5486535"/>
                      <a:gd name="connsiteX1" fmla="*/ 4507715 w 6052438"/>
                      <a:gd name="connsiteY1" fmla="*/ 236598 h 5486535"/>
                      <a:gd name="connsiteX2" fmla="*/ 4583914 w 6052438"/>
                      <a:gd name="connsiteY2" fmla="*/ 448529 h 5486535"/>
                      <a:gd name="connsiteX3" fmla="*/ 4636302 w 6052438"/>
                      <a:gd name="connsiteY3" fmla="*/ 750948 h 5486535"/>
                      <a:gd name="connsiteX4" fmla="*/ 4491046 w 6052438"/>
                      <a:gd name="connsiteY4" fmla="*/ 1296255 h 5486535"/>
                      <a:gd name="connsiteX5" fmla="*/ 4191006 w 6052438"/>
                      <a:gd name="connsiteY5" fmla="*/ 1446273 h 5486535"/>
                      <a:gd name="connsiteX6" fmla="*/ 4236248 w 6052438"/>
                      <a:gd name="connsiteY6" fmla="*/ 2113023 h 5486535"/>
                      <a:gd name="connsiteX7" fmla="*/ 4293398 w 6052438"/>
                      <a:gd name="connsiteY7" fmla="*/ 2415441 h 5486535"/>
                      <a:gd name="connsiteX8" fmla="*/ 4407697 w 6052438"/>
                      <a:gd name="connsiteY8" fmla="*/ 2748817 h 5486535"/>
                      <a:gd name="connsiteX9" fmla="*/ 4724405 w 6052438"/>
                      <a:gd name="connsiteY9" fmla="*/ 3225066 h 5486535"/>
                      <a:gd name="connsiteX10" fmla="*/ 4972055 w 6052438"/>
                      <a:gd name="connsiteY10" fmla="*/ 3791804 h 5486535"/>
                      <a:gd name="connsiteX11" fmla="*/ 5105404 w 6052438"/>
                      <a:gd name="connsiteY11" fmla="*/ 4137084 h 5486535"/>
                      <a:gd name="connsiteX12" fmla="*/ 5350671 w 6052438"/>
                      <a:gd name="connsiteY12" fmla="*/ 4313296 h 5486535"/>
                      <a:gd name="connsiteX13" fmla="*/ 5776914 w 6052438"/>
                      <a:gd name="connsiteY13" fmla="*/ 4587141 h 5486535"/>
                      <a:gd name="connsiteX14" fmla="*/ 6000752 w 6052438"/>
                      <a:gd name="connsiteY14" fmla="*/ 4806214 h 5486535"/>
                      <a:gd name="connsiteX15" fmla="*/ 5893595 w 6052438"/>
                      <a:gd name="connsiteY15" fmla="*/ 4889559 h 5486535"/>
                      <a:gd name="connsiteX16" fmla="*/ 5591175 w 6052438"/>
                      <a:gd name="connsiteY16" fmla="*/ 4844314 h 5486535"/>
                      <a:gd name="connsiteX17" fmla="*/ 5360195 w 6052438"/>
                      <a:gd name="connsiteY17" fmla="*/ 4596662 h 5486535"/>
                      <a:gd name="connsiteX18" fmla="*/ 5124454 w 6052438"/>
                      <a:gd name="connsiteY18" fmla="*/ 4587140 h 5486535"/>
                      <a:gd name="connsiteX19" fmla="*/ 5014914 w 6052438"/>
                      <a:gd name="connsiteY19" fmla="*/ 4710964 h 5486535"/>
                      <a:gd name="connsiteX20" fmla="*/ 4876800 w 6052438"/>
                      <a:gd name="connsiteY20" fmla="*/ 4651433 h 5486535"/>
                      <a:gd name="connsiteX21" fmla="*/ 4967291 w 6052438"/>
                      <a:gd name="connsiteY21" fmla="*/ 4406166 h 5486535"/>
                      <a:gd name="connsiteX22" fmla="*/ 4850611 w 6052438"/>
                      <a:gd name="connsiteY22" fmla="*/ 4241859 h 5486535"/>
                      <a:gd name="connsiteX23" fmla="*/ 4348167 w 6052438"/>
                      <a:gd name="connsiteY23" fmla="*/ 3717985 h 5486535"/>
                      <a:gd name="connsiteX24" fmla="*/ 3914779 w 6052438"/>
                      <a:gd name="connsiteY24" fmla="*/ 3132198 h 5486535"/>
                      <a:gd name="connsiteX25" fmla="*/ 3879060 w 6052438"/>
                      <a:gd name="connsiteY25" fmla="*/ 2917885 h 5486535"/>
                      <a:gd name="connsiteX26" fmla="*/ 3686179 w 6052438"/>
                      <a:gd name="connsiteY26" fmla="*/ 2503548 h 5486535"/>
                      <a:gd name="connsiteX27" fmla="*/ 3533784 w 6052438"/>
                      <a:gd name="connsiteY27" fmla="*/ 1943955 h 5486535"/>
                      <a:gd name="connsiteX28" fmla="*/ 3426618 w 6052438"/>
                      <a:gd name="connsiteY28" fmla="*/ 1970143 h 5486535"/>
                      <a:gd name="connsiteX29" fmla="*/ 3438523 w 6052438"/>
                      <a:gd name="connsiteY29" fmla="*/ 2567838 h 5486535"/>
                      <a:gd name="connsiteX30" fmla="*/ 3450431 w 6052438"/>
                      <a:gd name="connsiteY30" fmla="*/ 2929788 h 5486535"/>
                      <a:gd name="connsiteX31" fmla="*/ 3545680 w 6052438"/>
                      <a:gd name="connsiteY31" fmla="*/ 3579870 h 5486535"/>
                      <a:gd name="connsiteX32" fmla="*/ 3640930 w 6052438"/>
                      <a:gd name="connsiteY32" fmla="*/ 4694294 h 5486535"/>
                      <a:gd name="connsiteX33" fmla="*/ 3724275 w 6052438"/>
                      <a:gd name="connsiteY33" fmla="*/ 4887176 h 5486535"/>
                      <a:gd name="connsiteX34" fmla="*/ 4100512 w 6052438"/>
                      <a:gd name="connsiteY34" fmla="*/ 5130064 h 5486535"/>
                      <a:gd name="connsiteX35" fmla="*/ 3862386 w 6052438"/>
                      <a:gd name="connsiteY35" fmla="*/ 5232456 h 5486535"/>
                      <a:gd name="connsiteX36" fmla="*/ 3812380 w 6052438"/>
                      <a:gd name="connsiteY36" fmla="*/ 5353898 h 5486535"/>
                      <a:gd name="connsiteX37" fmla="*/ 3690936 w 6052438"/>
                      <a:gd name="connsiteY37" fmla="*/ 5439622 h 5486535"/>
                      <a:gd name="connsiteX38" fmla="*/ 3205162 w 6052438"/>
                      <a:gd name="connsiteY38" fmla="*/ 5349135 h 5486535"/>
                      <a:gd name="connsiteX39" fmla="*/ 3169442 w 6052438"/>
                      <a:gd name="connsiteY39" fmla="*/ 4946707 h 5486535"/>
                      <a:gd name="connsiteX40" fmla="*/ 3145632 w 6052438"/>
                      <a:gd name="connsiteY40" fmla="*/ 4689532 h 5486535"/>
                      <a:gd name="connsiteX41" fmla="*/ 3114671 w 6052438"/>
                      <a:gd name="connsiteY41" fmla="*/ 4091840 h 5486535"/>
                      <a:gd name="connsiteX42" fmla="*/ 3038474 w 6052438"/>
                      <a:gd name="connsiteY42" fmla="*/ 3846570 h 5486535"/>
                      <a:gd name="connsiteX43" fmla="*/ 3009899 w 6052438"/>
                      <a:gd name="connsiteY43" fmla="*/ 3748938 h 5486535"/>
                      <a:gd name="connsiteX44" fmla="*/ 2917030 w 6052438"/>
                      <a:gd name="connsiteY44" fmla="*/ 3370321 h 5486535"/>
                      <a:gd name="connsiteX45" fmla="*/ 2859879 w 6052438"/>
                      <a:gd name="connsiteY45" fmla="*/ 2998845 h 5486535"/>
                      <a:gd name="connsiteX46" fmla="*/ 2833687 w 6052438"/>
                      <a:gd name="connsiteY46" fmla="*/ 2232083 h 5486535"/>
                      <a:gd name="connsiteX47" fmla="*/ 1028699 w 6052438"/>
                      <a:gd name="connsiteY47" fmla="*/ 2565454 h 5486535"/>
                      <a:gd name="connsiteX48" fmla="*/ 881061 w 6052438"/>
                      <a:gd name="connsiteY48" fmla="*/ 2555929 h 5486535"/>
                      <a:gd name="connsiteX49" fmla="*/ 0 w 6052438"/>
                      <a:gd name="connsiteY49" fmla="*/ 3758460 h 5486535"/>
                      <a:gd name="connsiteX50" fmla="*/ 76200 w 6052438"/>
                      <a:gd name="connsiteY50" fmla="*/ 2432104 h 5486535"/>
                      <a:gd name="connsiteX51" fmla="*/ 154780 w 6052438"/>
                      <a:gd name="connsiteY51" fmla="*/ 1943948 h 5486535"/>
                      <a:gd name="connsiteX52" fmla="*/ 604836 w 6052438"/>
                      <a:gd name="connsiteY52" fmla="*/ 1501036 h 5486535"/>
                      <a:gd name="connsiteX53" fmla="*/ 1331118 w 6052438"/>
                      <a:gd name="connsiteY53" fmla="*/ 1310535 h 5486535"/>
                      <a:gd name="connsiteX54" fmla="*/ 2064543 w 6052438"/>
                      <a:gd name="connsiteY54" fmla="*/ 920013 h 5486535"/>
                      <a:gd name="connsiteX55" fmla="*/ 2655092 w 6052438"/>
                      <a:gd name="connsiteY55" fmla="*/ 550920 h 5486535"/>
                      <a:gd name="connsiteX56" fmla="*/ 3162300 w 6052438"/>
                      <a:gd name="connsiteY56" fmla="*/ 465195 h 5486535"/>
                      <a:gd name="connsiteX57" fmla="*/ 3283753 w 6052438"/>
                      <a:gd name="connsiteY57" fmla="*/ 405667 h 5486535"/>
                      <a:gd name="connsiteX0" fmla="*/ 3593316 w 6362001"/>
                      <a:gd name="connsiteY0" fmla="*/ 405667 h 5486535"/>
                      <a:gd name="connsiteX1" fmla="*/ 4817278 w 6362001"/>
                      <a:gd name="connsiteY1" fmla="*/ 236598 h 5486535"/>
                      <a:gd name="connsiteX2" fmla="*/ 4893477 w 6362001"/>
                      <a:gd name="connsiteY2" fmla="*/ 448529 h 5486535"/>
                      <a:gd name="connsiteX3" fmla="*/ 4945865 w 6362001"/>
                      <a:gd name="connsiteY3" fmla="*/ 750948 h 5486535"/>
                      <a:gd name="connsiteX4" fmla="*/ 4800609 w 6362001"/>
                      <a:gd name="connsiteY4" fmla="*/ 1296255 h 5486535"/>
                      <a:gd name="connsiteX5" fmla="*/ 4500569 w 6362001"/>
                      <a:gd name="connsiteY5" fmla="*/ 1446273 h 5486535"/>
                      <a:gd name="connsiteX6" fmla="*/ 4545811 w 6362001"/>
                      <a:gd name="connsiteY6" fmla="*/ 2113023 h 5486535"/>
                      <a:gd name="connsiteX7" fmla="*/ 4602961 w 6362001"/>
                      <a:gd name="connsiteY7" fmla="*/ 2415441 h 5486535"/>
                      <a:gd name="connsiteX8" fmla="*/ 4717260 w 6362001"/>
                      <a:gd name="connsiteY8" fmla="*/ 2748817 h 5486535"/>
                      <a:gd name="connsiteX9" fmla="*/ 5033968 w 6362001"/>
                      <a:gd name="connsiteY9" fmla="*/ 3225066 h 5486535"/>
                      <a:gd name="connsiteX10" fmla="*/ 5281618 w 6362001"/>
                      <a:gd name="connsiteY10" fmla="*/ 3791804 h 5486535"/>
                      <a:gd name="connsiteX11" fmla="*/ 5414967 w 6362001"/>
                      <a:gd name="connsiteY11" fmla="*/ 4137084 h 5486535"/>
                      <a:gd name="connsiteX12" fmla="*/ 5660234 w 6362001"/>
                      <a:gd name="connsiteY12" fmla="*/ 4313296 h 5486535"/>
                      <a:gd name="connsiteX13" fmla="*/ 6086477 w 6362001"/>
                      <a:gd name="connsiteY13" fmla="*/ 4587141 h 5486535"/>
                      <a:gd name="connsiteX14" fmla="*/ 6310315 w 6362001"/>
                      <a:gd name="connsiteY14" fmla="*/ 4806214 h 5486535"/>
                      <a:gd name="connsiteX15" fmla="*/ 6203158 w 6362001"/>
                      <a:gd name="connsiteY15" fmla="*/ 4889559 h 5486535"/>
                      <a:gd name="connsiteX16" fmla="*/ 5900738 w 6362001"/>
                      <a:gd name="connsiteY16" fmla="*/ 4844314 h 5486535"/>
                      <a:gd name="connsiteX17" fmla="*/ 5669758 w 6362001"/>
                      <a:gd name="connsiteY17" fmla="*/ 4596662 h 5486535"/>
                      <a:gd name="connsiteX18" fmla="*/ 5434017 w 6362001"/>
                      <a:gd name="connsiteY18" fmla="*/ 4587140 h 5486535"/>
                      <a:gd name="connsiteX19" fmla="*/ 5324477 w 6362001"/>
                      <a:gd name="connsiteY19" fmla="*/ 4710964 h 5486535"/>
                      <a:gd name="connsiteX20" fmla="*/ 5186363 w 6362001"/>
                      <a:gd name="connsiteY20" fmla="*/ 4651433 h 5486535"/>
                      <a:gd name="connsiteX21" fmla="*/ 5276854 w 6362001"/>
                      <a:gd name="connsiteY21" fmla="*/ 4406166 h 5486535"/>
                      <a:gd name="connsiteX22" fmla="*/ 5160174 w 6362001"/>
                      <a:gd name="connsiteY22" fmla="*/ 4241859 h 5486535"/>
                      <a:gd name="connsiteX23" fmla="*/ 4657730 w 6362001"/>
                      <a:gd name="connsiteY23" fmla="*/ 3717985 h 5486535"/>
                      <a:gd name="connsiteX24" fmla="*/ 4224342 w 6362001"/>
                      <a:gd name="connsiteY24" fmla="*/ 3132198 h 5486535"/>
                      <a:gd name="connsiteX25" fmla="*/ 4188623 w 6362001"/>
                      <a:gd name="connsiteY25" fmla="*/ 2917885 h 5486535"/>
                      <a:gd name="connsiteX26" fmla="*/ 3995742 w 6362001"/>
                      <a:gd name="connsiteY26" fmla="*/ 2503548 h 5486535"/>
                      <a:gd name="connsiteX27" fmla="*/ 3843347 w 6362001"/>
                      <a:gd name="connsiteY27" fmla="*/ 1943955 h 5486535"/>
                      <a:gd name="connsiteX28" fmla="*/ 3736181 w 6362001"/>
                      <a:gd name="connsiteY28" fmla="*/ 1970143 h 5486535"/>
                      <a:gd name="connsiteX29" fmla="*/ 3748086 w 6362001"/>
                      <a:gd name="connsiteY29" fmla="*/ 2567838 h 5486535"/>
                      <a:gd name="connsiteX30" fmla="*/ 3759994 w 6362001"/>
                      <a:gd name="connsiteY30" fmla="*/ 2929788 h 5486535"/>
                      <a:gd name="connsiteX31" fmla="*/ 3855243 w 6362001"/>
                      <a:gd name="connsiteY31" fmla="*/ 3579870 h 5486535"/>
                      <a:gd name="connsiteX32" fmla="*/ 3950493 w 6362001"/>
                      <a:gd name="connsiteY32" fmla="*/ 4694294 h 5486535"/>
                      <a:gd name="connsiteX33" fmla="*/ 4033838 w 6362001"/>
                      <a:gd name="connsiteY33" fmla="*/ 4887176 h 5486535"/>
                      <a:gd name="connsiteX34" fmla="*/ 4410075 w 6362001"/>
                      <a:gd name="connsiteY34" fmla="*/ 5130064 h 5486535"/>
                      <a:gd name="connsiteX35" fmla="*/ 4171949 w 6362001"/>
                      <a:gd name="connsiteY35" fmla="*/ 5232456 h 5486535"/>
                      <a:gd name="connsiteX36" fmla="*/ 4121943 w 6362001"/>
                      <a:gd name="connsiteY36" fmla="*/ 5353898 h 5486535"/>
                      <a:gd name="connsiteX37" fmla="*/ 4000499 w 6362001"/>
                      <a:gd name="connsiteY37" fmla="*/ 5439622 h 5486535"/>
                      <a:gd name="connsiteX38" fmla="*/ 3514725 w 6362001"/>
                      <a:gd name="connsiteY38" fmla="*/ 5349135 h 5486535"/>
                      <a:gd name="connsiteX39" fmla="*/ 3479005 w 6362001"/>
                      <a:gd name="connsiteY39" fmla="*/ 4946707 h 5486535"/>
                      <a:gd name="connsiteX40" fmla="*/ 3455195 w 6362001"/>
                      <a:gd name="connsiteY40" fmla="*/ 4689532 h 5486535"/>
                      <a:gd name="connsiteX41" fmla="*/ 3424234 w 6362001"/>
                      <a:gd name="connsiteY41" fmla="*/ 4091840 h 5486535"/>
                      <a:gd name="connsiteX42" fmla="*/ 3348037 w 6362001"/>
                      <a:gd name="connsiteY42" fmla="*/ 3846570 h 5486535"/>
                      <a:gd name="connsiteX43" fmla="*/ 3319462 w 6362001"/>
                      <a:gd name="connsiteY43" fmla="*/ 3748938 h 5486535"/>
                      <a:gd name="connsiteX44" fmla="*/ 3226593 w 6362001"/>
                      <a:gd name="connsiteY44" fmla="*/ 3370321 h 5486535"/>
                      <a:gd name="connsiteX45" fmla="*/ 3169442 w 6362001"/>
                      <a:gd name="connsiteY45" fmla="*/ 2998845 h 5486535"/>
                      <a:gd name="connsiteX46" fmla="*/ 3143250 w 6362001"/>
                      <a:gd name="connsiteY46" fmla="*/ 2232083 h 5486535"/>
                      <a:gd name="connsiteX47" fmla="*/ 1338262 w 6362001"/>
                      <a:gd name="connsiteY47" fmla="*/ 2565454 h 5486535"/>
                      <a:gd name="connsiteX48" fmla="*/ 1190624 w 6362001"/>
                      <a:gd name="connsiteY48" fmla="*/ 2555929 h 5486535"/>
                      <a:gd name="connsiteX49" fmla="*/ 0 w 6362001"/>
                      <a:gd name="connsiteY49" fmla="*/ 4456166 h 5486535"/>
                      <a:gd name="connsiteX50" fmla="*/ 385763 w 6362001"/>
                      <a:gd name="connsiteY50" fmla="*/ 2432104 h 5486535"/>
                      <a:gd name="connsiteX51" fmla="*/ 464343 w 6362001"/>
                      <a:gd name="connsiteY51" fmla="*/ 1943948 h 5486535"/>
                      <a:gd name="connsiteX52" fmla="*/ 914399 w 6362001"/>
                      <a:gd name="connsiteY52" fmla="*/ 1501036 h 5486535"/>
                      <a:gd name="connsiteX53" fmla="*/ 1640681 w 6362001"/>
                      <a:gd name="connsiteY53" fmla="*/ 1310535 h 5486535"/>
                      <a:gd name="connsiteX54" fmla="*/ 2374106 w 6362001"/>
                      <a:gd name="connsiteY54" fmla="*/ 920013 h 5486535"/>
                      <a:gd name="connsiteX55" fmla="*/ 2964655 w 6362001"/>
                      <a:gd name="connsiteY55" fmla="*/ 550920 h 5486535"/>
                      <a:gd name="connsiteX56" fmla="*/ 3471863 w 6362001"/>
                      <a:gd name="connsiteY56" fmla="*/ 465195 h 5486535"/>
                      <a:gd name="connsiteX57" fmla="*/ 3593316 w 6362001"/>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78718 w 6350095"/>
                      <a:gd name="connsiteY48" fmla="*/ 2555929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78718 w 6350095"/>
                      <a:gd name="connsiteY48" fmla="*/ 2555929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6545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31118 w 6350095"/>
                      <a:gd name="connsiteY47" fmla="*/ 2584504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72598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72598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6356 w 6350095"/>
                      <a:gd name="connsiteY47" fmla="*/ 2572598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16831 w 6350095"/>
                      <a:gd name="connsiteY47" fmla="*/ 2582123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16831 w 6350095"/>
                      <a:gd name="connsiteY47" fmla="*/ 2582123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16831 w 6350095"/>
                      <a:gd name="connsiteY47" fmla="*/ 2582123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16831 w 6350095"/>
                      <a:gd name="connsiteY47" fmla="*/ 2582123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16831 w 6350095"/>
                      <a:gd name="connsiteY47" fmla="*/ 2582123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1594 w 6350095"/>
                      <a:gd name="connsiteY47" fmla="*/ 2591648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1594 w 6350095"/>
                      <a:gd name="connsiteY47" fmla="*/ 2591648 h 5486535"/>
                      <a:gd name="connsiteX48" fmla="*/ 1181100 w 6350095"/>
                      <a:gd name="connsiteY48" fmla="*/ 2572598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1594 w 6350095"/>
                      <a:gd name="connsiteY47" fmla="*/ 2591648 h 5486535"/>
                      <a:gd name="connsiteX48" fmla="*/ 1173957 w 6350095"/>
                      <a:gd name="connsiteY48" fmla="*/ 2582123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1321594 w 6350095"/>
                      <a:gd name="connsiteY47" fmla="*/ 2591648 h 5486535"/>
                      <a:gd name="connsiteX48" fmla="*/ 1173957 w 6350095"/>
                      <a:gd name="connsiteY48" fmla="*/ 2582123 h 5486535"/>
                      <a:gd name="connsiteX49" fmla="*/ 0 w 6350095"/>
                      <a:gd name="connsiteY49" fmla="*/ 4356154 h 5486535"/>
                      <a:gd name="connsiteX50" fmla="*/ 373857 w 6350095"/>
                      <a:gd name="connsiteY50" fmla="*/ 2432104 h 5486535"/>
                      <a:gd name="connsiteX51" fmla="*/ 452437 w 6350095"/>
                      <a:gd name="connsiteY51" fmla="*/ 1943948 h 5486535"/>
                      <a:gd name="connsiteX52" fmla="*/ 902493 w 6350095"/>
                      <a:gd name="connsiteY52" fmla="*/ 1501036 h 5486535"/>
                      <a:gd name="connsiteX53" fmla="*/ 1628775 w 6350095"/>
                      <a:gd name="connsiteY53" fmla="*/ 1310535 h 5486535"/>
                      <a:gd name="connsiteX54" fmla="*/ 2362200 w 6350095"/>
                      <a:gd name="connsiteY54" fmla="*/ 920013 h 5486535"/>
                      <a:gd name="connsiteX55" fmla="*/ 2952749 w 6350095"/>
                      <a:gd name="connsiteY55" fmla="*/ 550920 h 5486535"/>
                      <a:gd name="connsiteX56" fmla="*/ 3459957 w 6350095"/>
                      <a:gd name="connsiteY56" fmla="*/ 465195 h 5486535"/>
                      <a:gd name="connsiteX57" fmla="*/ 3581410 w 6350095"/>
                      <a:gd name="connsiteY5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064545 w 6350095"/>
                      <a:gd name="connsiteY47" fmla="*/ 2444010 h 5486535"/>
                      <a:gd name="connsiteX48" fmla="*/ 1321594 w 6350095"/>
                      <a:gd name="connsiteY48" fmla="*/ 2591648 h 5486535"/>
                      <a:gd name="connsiteX49" fmla="*/ 1173957 w 6350095"/>
                      <a:gd name="connsiteY49" fmla="*/ 2582123 h 5486535"/>
                      <a:gd name="connsiteX50" fmla="*/ 0 w 6350095"/>
                      <a:gd name="connsiteY50" fmla="*/ 4356154 h 5486535"/>
                      <a:gd name="connsiteX51" fmla="*/ 373857 w 6350095"/>
                      <a:gd name="connsiteY51" fmla="*/ 2432104 h 5486535"/>
                      <a:gd name="connsiteX52" fmla="*/ 452437 w 6350095"/>
                      <a:gd name="connsiteY52" fmla="*/ 1943948 h 5486535"/>
                      <a:gd name="connsiteX53" fmla="*/ 902493 w 6350095"/>
                      <a:gd name="connsiteY53" fmla="*/ 1501036 h 5486535"/>
                      <a:gd name="connsiteX54" fmla="*/ 1628775 w 6350095"/>
                      <a:gd name="connsiteY54" fmla="*/ 1310535 h 5486535"/>
                      <a:gd name="connsiteX55" fmla="*/ 2362200 w 6350095"/>
                      <a:gd name="connsiteY55" fmla="*/ 920013 h 5486535"/>
                      <a:gd name="connsiteX56" fmla="*/ 2952749 w 6350095"/>
                      <a:gd name="connsiteY56" fmla="*/ 550920 h 5486535"/>
                      <a:gd name="connsiteX57" fmla="*/ 3459957 w 6350095"/>
                      <a:gd name="connsiteY57" fmla="*/ 465195 h 5486535"/>
                      <a:gd name="connsiteX58" fmla="*/ 3581410 w 6350095"/>
                      <a:gd name="connsiteY58"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145508 w 6350095"/>
                      <a:gd name="connsiteY47" fmla="*/ 3334597 h 5486535"/>
                      <a:gd name="connsiteX48" fmla="*/ 1321594 w 6350095"/>
                      <a:gd name="connsiteY48" fmla="*/ 2591648 h 5486535"/>
                      <a:gd name="connsiteX49" fmla="*/ 1173957 w 6350095"/>
                      <a:gd name="connsiteY49" fmla="*/ 2582123 h 5486535"/>
                      <a:gd name="connsiteX50" fmla="*/ 0 w 6350095"/>
                      <a:gd name="connsiteY50" fmla="*/ 4356154 h 5486535"/>
                      <a:gd name="connsiteX51" fmla="*/ 373857 w 6350095"/>
                      <a:gd name="connsiteY51" fmla="*/ 2432104 h 5486535"/>
                      <a:gd name="connsiteX52" fmla="*/ 452437 w 6350095"/>
                      <a:gd name="connsiteY52" fmla="*/ 1943948 h 5486535"/>
                      <a:gd name="connsiteX53" fmla="*/ 902493 w 6350095"/>
                      <a:gd name="connsiteY53" fmla="*/ 1501036 h 5486535"/>
                      <a:gd name="connsiteX54" fmla="*/ 1628775 w 6350095"/>
                      <a:gd name="connsiteY54" fmla="*/ 1310535 h 5486535"/>
                      <a:gd name="connsiteX55" fmla="*/ 2362200 w 6350095"/>
                      <a:gd name="connsiteY55" fmla="*/ 920013 h 5486535"/>
                      <a:gd name="connsiteX56" fmla="*/ 2952749 w 6350095"/>
                      <a:gd name="connsiteY56" fmla="*/ 550920 h 5486535"/>
                      <a:gd name="connsiteX57" fmla="*/ 3459957 w 6350095"/>
                      <a:gd name="connsiteY57" fmla="*/ 465195 h 5486535"/>
                      <a:gd name="connsiteX58" fmla="*/ 3581410 w 6350095"/>
                      <a:gd name="connsiteY58"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88420 w 6350095"/>
                      <a:gd name="connsiteY47" fmla="*/ 2846442 h 5486535"/>
                      <a:gd name="connsiteX48" fmla="*/ 2145508 w 6350095"/>
                      <a:gd name="connsiteY48" fmla="*/ 3334597 h 5486535"/>
                      <a:gd name="connsiteX49" fmla="*/ 1321594 w 6350095"/>
                      <a:gd name="connsiteY49" fmla="*/ 2591648 h 5486535"/>
                      <a:gd name="connsiteX50" fmla="*/ 1173957 w 6350095"/>
                      <a:gd name="connsiteY50" fmla="*/ 2582123 h 5486535"/>
                      <a:gd name="connsiteX51" fmla="*/ 0 w 6350095"/>
                      <a:gd name="connsiteY51" fmla="*/ 4356154 h 5486535"/>
                      <a:gd name="connsiteX52" fmla="*/ 373857 w 6350095"/>
                      <a:gd name="connsiteY52" fmla="*/ 2432104 h 5486535"/>
                      <a:gd name="connsiteX53" fmla="*/ 452437 w 6350095"/>
                      <a:gd name="connsiteY53" fmla="*/ 1943948 h 5486535"/>
                      <a:gd name="connsiteX54" fmla="*/ 902493 w 6350095"/>
                      <a:gd name="connsiteY54" fmla="*/ 1501036 h 5486535"/>
                      <a:gd name="connsiteX55" fmla="*/ 1628775 w 6350095"/>
                      <a:gd name="connsiteY55" fmla="*/ 1310535 h 5486535"/>
                      <a:gd name="connsiteX56" fmla="*/ 2362200 w 6350095"/>
                      <a:gd name="connsiteY56" fmla="*/ 920013 h 5486535"/>
                      <a:gd name="connsiteX57" fmla="*/ 2952749 w 6350095"/>
                      <a:gd name="connsiteY57" fmla="*/ 550920 h 5486535"/>
                      <a:gd name="connsiteX58" fmla="*/ 3459957 w 6350095"/>
                      <a:gd name="connsiteY58" fmla="*/ 465195 h 5486535"/>
                      <a:gd name="connsiteX59" fmla="*/ 3581410 w 6350095"/>
                      <a:gd name="connsiteY5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471739 w 6350095"/>
                      <a:gd name="connsiteY47" fmla="*/ 2472586 h 5486535"/>
                      <a:gd name="connsiteX48" fmla="*/ 2145508 w 6350095"/>
                      <a:gd name="connsiteY48" fmla="*/ 3334597 h 5486535"/>
                      <a:gd name="connsiteX49" fmla="*/ 1321594 w 6350095"/>
                      <a:gd name="connsiteY49" fmla="*/ 2591648 h 5486535"/>
                      <a:gd name="connsiteX50" fmla="*/ 1173957 w 6350095"/>
                      <a:gd name="connsiteY50" fmla="*/ 2582123 h 5486535"/>
                      <a:gd name="connsiteX51" fmla="*/ 0 w 6350095"/>
                      <a:gd name="connsiteY51" fmla="*/ 4356154 h 5486535"/>
                      <a:gd name="connsiteX52" fmla="*/ 373857 w 6350095"/>
                      <a:gd name="connsiteY52" fmla="*/ 2432104 h 5486535"/>
                      <a:gd name="connsiteX53" fmla="*/ 452437 w 6350095"/>
                      <a:gd name="connsiteY53" fmla="*/ 1943948 h 5486535"/>
                      <a:gd name="connsiteX54" fmla="*/ 902493 w 6350095"/>
                      <a:gd name="connsiteY54" fmla="*/ 1501036 h 5486535"/>
                      <a:gd name="connsiteX55" fmla="*/ 1628775 w 6350095"/>
                      <a:gd name="connsiteY55" fmla="*/ 1310535 h 5486535"/>
                      <a:gd name="connsiteX56" fmla="*/ 2362200 w 6350095"/>
                      <a:gd name="connsiteY56" fmla="*/ 920013 h 5486535"/>
                      <a:gd name="connsiteX57" fmla="*/ 2952749 w 6350095"/>
                      <a:gd name="connsiteY57" fmla="*/ 550920 h 5486535"/>
                      <a:gd name="connsiteX58" fmla="*/ 3459957 w 6350095"/>
                      <a:gd name="connsiteY58" fmla="*/ 465195 h 5486535"/>
                      <a:gd name="connsiteX59" fmla="*/ 3581410 w 6350095"/>
                      <a:gd name="connsiteY5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464596 w 6350095"/>
                      <a:gd name="connsiteY47" fmla="*/ 2501161 h 5486535"/>
                      <a:gd name="connsiteX48" fmla="*/ 2145508 w 6350095"/>
                      <a:gd name="connsiteY48" fmla="*/ 3334597 h 5486535"/>
                      <a:gd name="connsiteX49" fmla="*/ 1321594 w 6350095"/>
                      <a:gd name="connsiteY49" fmla="*/ 2591648 h 5486535"/>
                      <a:gd name="connsiteX50" fmla="*/ 1173957 w 6350095"/>
                      <a:gd name="connsiteY50" fmla="*/ 2582123 h 5486535"/>
                      <a:gd name="connsiteX51" fmla="*/ 0 w 6350095"/>
                      <a:gd name="connsiteY51" fmla="*/ 4356154 h 5486535"/>
                      <a:gd name="connsiteX52" fmla="*/ 373857 w 6350095"/>
                      <a:gd name="connsiteY52" fmla="*/ 2432104 h 5486535"/>
                      <a:gd name="connsiteX53" fmla="*/ 452437 w 6350095"/>
                      <a:gd name="connsiteY53" fmla="*/ 1943948 h 5486535"/>
                      <a:gd name="connsiteX54" fmla="*/ 902493 w 6350095"/>
                      <a:gd name="connsiteY54" fmla="*/ 1501036 h 5486535"/>
                      <a:gd name="connsiteX55" fmla="*/ 1628775 w 6350095"/>
                      <a:gd name="connsiteY55" fmla="*/ 1310535 h 5486535"/>
                      <a:gd name="connsiteX56" fmla="*/ 2362200 w 6350095"/>
                      <a:gd name="connsiteY56" fmla="*/ 920013 h 5486535"/>
                      <a:gd name="connsiteX57" fmla="*/ 2952749 w 6350095"/>
                      <a:gd name="connsiteY57" fmla="*/ 550920 h 5486535"/>
                      <a:gd name="connsiteX58" fmla="*/ 3459957 w 6350095"/>
                      <a:gd name="connsiteY58" fmla="*/ 465195 h 5486535"/>
                      <a:gd name="connsiteX59" fmla="*/ 3581410 w 6350095"/>
                      <a:gd name="connsiteY5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643190 w 6350095"/>
                      <a:gd name="connsiteY47" fmla="*/ 2151117 h 5486535"/>
                      <a:gd name="connsiteX48" fmla="*/ 2145508 w 6350095"/>
                      <a:gd name="connsiteY48" fmla="*/ 3334597 h 5486535"/>
                      <a:gd name="connsiteX49" fmla="*/ 1321594 w 6350095"/>
                      <a:gd name="connsiteY49" fmla="*/ 2591648 h 5486535"/>
                      <a:gd name="connsiteX50" fmla="*/ 1173957 w 6350095"/>
                      <a:gd name="connsiteY50" fmla="*/ 2582123 h 5486535"/>
                      <a:gd name="connsiteX51" fmla="*/ 0 w 6350095"/>
                      <a:gd name="connsiteY51" fmla="*/ 4356154 h 5486535"/>
                      <a:gd name="connsiteX52" fmla="*/ 373857 w 6350095"/>
                      <a:gd name="connsiteY52" fmla="*/ 2432104 h 5486535"/>
                      <a:gd name="connsiteX53" fmla="*/ 452437 w 6350095"/>
                      <a:gd name="connsiteY53" fmla="*/ 1943948 h 5486535"/>
                      <a:gd name="connsiteX54" fmla="*/ 902493 w 6350095"/>
                      <a:gd name="connsiteY54" fmla="*/ 1501036 h 5486535"/>
                      <a:gd name="connsiteX55" fmla="*/ 1628775 w 6350095"/>
                      <a:gd name="connsiteY55" fmla="*/ 1310535 h 5486535"/>
                      <a:gd name="connsiteX56" fmla="*/ 2362200 w 6350095"/>
                      <a:gd name="connsiteY56" fmla="*/ 920013 h 5486535"/>
                      <a:gd name="connsiteX57" fmla="*/ 2952749 w 6350095"/>
                      <a:gd name="connsiteY57" fmla="*/ 550920 h 5486535"/>
                      <a:gd name="connsiteX58" fmla="*/ 3459957 w 6350095"/>
                      <a:gd name="connsiteY58" fmla="*/ 465195 h 5486535"/>
                      <a:gd name="connsiteX59" fmla="*/ 3581410 w 6350095"/>
                      <a:gd name="connsiteY5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32105 h 5486535"/>
                      <a:gd name="connsiteX48" fmla="*/ 2145508 w 6350095"/>
                      <a:gd name="connsiteY48" fmla="*/ 3334597 h 5486535"/>
                      <a:gd name="connsiteX49" fmla="*/ 1321594 w 6350095"/>
                      <a:gd name="connsiteY49" fmla="*/ 2591648 h 5486535"/>
                      <a:gd name="connsiteX50" fmla="*/ 1173957 w 6350095"/>
                      <a:gd name="connsiteY50" fmla="*/ 2582123 h 5486535"/>
                      <a:gd name="connsiteX51" fmla="*/ 0 w 6350095"/>
                      <a:gd name="connsiteY51" fmla="*/ 4356154 h 5486535"/>
                      <a:gd name="connsiteX52" fmla="*/ 373857 w 6350095"/>
                      <a:gd name="connsiteY52" fmla="*/ 2432104 h 5486535"/>
                      <a:gd name="connsiteX53" fmla="*/ 452437 w 6350095"/>
                      <a:gd name="connsiteY53" fmla="*/ 1943948 h 5486535"/>
                      <a:gd name="connsiteX54" fmla="*/ 902493 w 6350095"/>
                      <a:gd name="connsiteY54" fmla="*/ 1501036 h 5486535"/>
                      <a:gd name="connsiteX55" fmla="*/ 1628775 w 6350095"/>
                      <a:gd name="connsiteY55" fmla="*/ 1310535 h 5486535"/>
                      <a:gd name="connsiteX56" fmla="*/ 2362200 w 6350095"/>
                      <a:gd name="connsiteY56" fmla="*/ 920013 h 5486535"/>
                      <a:gd name="connsiteX57" fmla="*/ 2952749 w 6350095"/>
                      <a:gd name="connsiteY57" fmla="*/ 550920 h 5486535"/>
                      <a:gd name="connsiteX58" fmla="*/ 3459957 w 6350095"/>
                      <a:gd name="connsiteY58" fmla="*/ 465195 h 5486535"/>
                      <a:gd name="connsiteX59" fmla="*/ 3581410 w 6350095"/>
                      <a:gd name="connsiteY5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32105 h 5486535"/>
                      <a:gd name="connsiteX48" fmla="*/ 2145508 w 6350095"/>
                      <a:gd name="connsiteY48" fmla="*/ 3334597 h 5486535"/>
                      <a:gd name="connsiteX49" fmla="*/ 1321594 w 6350095"/>
                      <a:gd name="connsiteY49" fmla="*/ 2591648 h 5486535"/>
                      <a:gd name="connsiteX50" fmla="*/ 1173957 w 6350095"/>
                      <a:gd name="connsiteY50" fmla="*/ 2582123 h 5486535"/>
                      <a:gd name="connsiteX51" fmla="*/ 0 w 6350095"/>
                      <a:gd name="connsiteY51" fmla="*/ 4356154 h 5486535"/>
                      <a:gd name="connsiteX52" fmla="*/ 373857 w 6350095"/>
                      <a:gd name="connsiteY52" fmla="*/ 2432104 h 5486535"/>
                      <a:gd name="connsiteX53" fmla="*/ 452437 w 6350095"/>
                      <a:gd name="connsiteY53" fmla="*/ 1943948 h 5486535"/>
                      <a:gd name="connsiteX54" fmla="*/ 902493 w 6350095"/>
                      <a:gd name="connsiteY54" fmla="*/ 1501036 h 5486535"/>
                      <a:gd name="connsiteX55" fmla="*/ 1628775 w 6350095"/>
                      <a:gd name="connsiteY55" fmla="*/ 1310535 h 5486535"/>
                      <a:gd name="connsiteX56" fmla="*/ 2362200 w 6350095"/>
                      <a:gd name="connsiteY56" fmla="*/ 920013 h 5486535"/>
                      <a:gd name="connsiteX57" fmla="*/ 2952749 w 6350095"/>
                      <a:gd name="connsiteY57" fmla="*/ 550920 h 5486535"/>
                      <a:gd name="connsiteX58" fmla="*/ 3459957 w 6350095"/>
                      <a:gd name="connsiteY58" fmla="*/ 465195 h 5486535"/>
                      <a:gd name="connsiteX59" fmla="*/ 3581410 w 6350095"/>
                      <a:gd name="connsiteY5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32105 h 5486535"/>
                      <a:gd name="connsiteX48" fmla="*/ 2145508 w 6350095"/>
                      <a:gd name="connsiteY48" fmla="*/ 3334597 h 5486535"/>
                      <a:gd name="connsiteX49" fmla="*/ 1321594 w 6350095"/>
                      <a:gd name="connsiteY49" fmla="*/ 2591648 h 5486535"/>
                      <a:gd name="connsiteX50" fmla="*/ 1173957 w 6350095"/>
                      <a:gd name="connsiteY50" fmla="*/ 2582123 h 5486535"/>
                      <a:gd name="connsiteX51" fmla="*/ 0 w 6350095"/>
                      <a:gd name="connsiteY51" fmla="*/ 4356154 h 5486535"/>
                      <a:gd name="connsiteX52" fmla="*/ 373857 w 6350095"/>
                      <a:gd name="connsiteY52" fmla="*/ 2432104 h 5486535"/>
                      <a:gd name="connsiteX53" fmla="*/ 452437 w 6350095"/>
                      <a:gd name="connsiteY53" fmla="*/ 1943948 h 5486535"/>
                      <a:gd name="connsiteX54" fmla="*/ 902493 w 6350095"/>
                      <a:gd name="connsiteY54" fmla="*/ 1501036 h 5486535"/>
                      <a:gd name="connsiteX55" fmla="*/ 1628775 w 6350095"/>
                      <a:gd name="connsiteY55" fmla="*/ 1310535 h 5486535"/>
                      <a:gd name="connsiteX56" fmla="*/ 2362200 w 6350095"/>
                      <a:gd name="connsiteY56" fmla="*/ 920013 h 5486535"/>
                      <a:gd name="connsiteX57" fmla="*/ 2952749 w 6350095"/>
                      <a:gd name="connsiteY57" fmla="*/ 550920 h 5486535"/>
                      <a:gd name="connsiteX58" fmla="*/ 3459957 w 6350095"/>
                      <a:gd name="connsiteY58" fmla="*/ 465195 h 5486535"/>
                      <a:gd name="connsiteX59" fmla="*/ 3581410 w 6350095"/>
                      <a:gd name="connsiteY5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145508 w 6350095"/>
                      <a:gd name="connsiteY48" fmla="*/ 3334597 h 5486535"/>
                      <a:gd name="connsiteX49" fmla="*/ 1321594 w 6350095"/>
                      <a:gd name="connsiteY49" fmla="*/ 2591648 h 5486535"/>
                      <a:gd name="connsiteX50" fmla="*/ 1173957 w 6350095"/>
                      <a:gd name="connsiteY50" fmla="*/ 2582123 h 5486535"/>
                      <a:gd name="connsiteX51" fmla="*/ 0 w 6350095"/>
                      <a:gd name="connsiteY51" fmla="*/ 4356154 h 5486535"/>
                      <a:gd name="connsiteX52" fmla="*/ 373857 w 6350095"/>
                      <a:gd name="connsiteY52" fmla="*/ 2432104 h 5486535"/>
                      <a:gd name="connsiteX53" fmla="*/ 452437 w 6350095"/>
                      <a:gd name="connsiteY53" fmla="*/ 1943948 h 5486535"/>
                      <a:gd name="connsiteX54" fmla="*/ 902493 w 6350095"/>
                      <a:gd name="connsiteY54" fmla="*/ 1501036 h 5486535"/>
                      <a:gd name="connsiteX55" fmla="*/ 1628775 w 6350095"/>
                      <a:gd name="connsiteY55" fmla="*/ 1310535 h 5486535"/>
                      <a:gd name="connsiteX56" fmla="*/ 2362200 w 6350095"/>
                      <a:gd name="connsiteY56" fmla="*/ 920013 h 5486535"/>
                      <a:gd name="connsiteX57" fmla="*/ 2952749 w 6350095"/>
                      <a:gd name="connsiteY57" fmla="*/ 550920 h 5486535"/>
                      <a:gd name="connsiteX58" fmla="*/ 3459957 w 6350095"/>
                      <a:gd name="connsiteY58" fmla="*/ 465195 h 5486535"/>
                      <a:gd name="connsiteX59" fmla="*/ 3581410 w 6350095"/>
                      <a:gd name="connsiteY5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376488 w 6350095"/>
                      <a:gd name="connsiteY48" fmla="*/ 2784529 h 5486535"/>
                      <a:gd name="connsiteX49" fmla="*/ 2145508 w 6350095"/>
                      <a:gd name="connsiteY49" fmla="*/ 3334597 h 5486535"/>
                      <a:gd name="connsiteX50" fmla="*/ 1321594 w 6350095"/>
                      <a:gd name="connsiteY50" fmla="*/ 2591648 h 5486535"/>
                      <a:gd name="connsiteX51" fmla="*/ 1173957 w 6350095"/>
                      <a:gd name="connsiteY51" fmla="*/ 2582123 h 5486535"/>
                      <a:gd name="connsiteX52" fmla="*/ 0 w 6350095"/>
                      <a:gd name="connsiteY52" fmla="*/ 4356154 h 5486535"/>
                      <a:gd name="connsiteX53" fmla="*/ 373857 w 6350095"/>
                      <a:gd name="connsiteY53" fmla="*/ 2432104 h 5486535"/>
                      <a:gd name="connsiteX54" fmla="*/ 452437 w 6350095"/>
                      <a:gd name="connsiteY54" fmla="*/ 1943948 h 5486535"/>
                      <a:gd name="connsiteX55" fmla="*/ 902493 w 6350095"/>
                      <a:gd name="connsiteY55" fmla="*/ 1501036 h 5486535"/>
                      <a:gd name="connsiteX56" fmla="*/ 1628775 w 6350095"/>
                      <a:gd name="connsiteY56" fmla="*/ 1310535 h 5486535"/>
                      <a:gd name="connsiteX57" fmla="*/ 2362200 w 6350095"/>
                      <a:gd name="connsiteY57" fmla="*/ 920013 h 5486535"/>
                      <a:gd name="connsiteX58" fmla="*/ 2952749 w 6350095"/>
                      <a:gd name="connsiteY58" fmla="*/ 550920 h 5486535"/>
                      <a:gd name="connsiteX59" fmla="*/ 3459957 w 6350095"/>
                      <a:gd name="connsiteY59" fmla="*/ 465195 h 5486535"/>
                      <a:gd name="connsiteX60" fmla="*/ 3581410 w 6350095"/>
                      <a:gd name="connsiteY60"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21731 w 6350095"/>
                      <a:gd name="connsiteY48" fmla="*/ 2601173 h 5486535"/>
                      <a:gd name="connsiteX49" fmla="*/ 2145508 w 6350095"/>
                      <a:gd name="connsiteY49" fmla="*/ 3334597 h 5486535"/>
                      <a:gd name="connsiteX50" fmla="*/ 1321594 w 6350095"/>
                      <a:gd name="connsiteY50" fmla="*/ 2591648 h 5486535"/>
                      <a:gd name="connsiteX51" fmla="*/ 1173957 w 6350095"/>
                      <a:gd name="connsiteY51" fmla="*/ 2582123 h 5486535"/>
                      <a:gd name="connsiteX52" fmla="*/ 0 w 6350095"/>
                      <a:gd name="connsiteY52" fmla="*/ 4356154 h 5486535"/>
                      <a:gd name="connsiteX53" fmla="*/ 373857 w 6350095"/>
                      <a:gd name="connsiteY53" fmla="*/ 2432104 h 5486535"/>
                      <a:gd name="connsiteX54" fmla="*/ 452437 w 6350095"/>
                      <a:gd name="connsiteY54" fmla="*/ 1943948 h 5486535"/>
                      <a:gd name="connsiteX55" fmla="*/ 902493 w 6350095"/>
                      <a:gd name="connsiteY55" fmla="*/ 1501036 h 5486535"/>
                      <a:gd name="connsiteX56" fmla="*/ 1628775 w 6350095"/>
                      <a:gd name="connsiteY56" fmla="*/ 1310535 h 5486535"/>
                      <a:gd name="connsiteX57" fmla="*/ 2362200 w 6350095"/>
                      <a:gd name="connsiteY57" fmla="*/ 920013 h 5486535"/>
                      <a:gd name="connsiteX58" fmla="*/ 2952749 w 6350095"/>
                      <a:gd name="connsiteY58" fmla="*/ 550920 h 5486535"/>
                      <a:gd name="connsiteX59" fmla="*/ 3459957 w 6350095"/>
                      <a:gd name="connsiteY59" fmla="*/ 465195 h 5486535"/>
                      <a:gd name="connsiteX60" fmla="*/ 3581410 w 6350095"/>
                      <a:gd name="connsiteY60"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21731 w 6350095"/>
                      <a:gd name="connsiteY48" fmla="*/ 2601173 h 5486535"/>
                      <a:gd name="connsiteX49" fmla="*/ 2145508 w 6350095"/>
                      <a:gd name="connsiteY49" fmla="*/ 3334597 h 5486535"/>
                      <a:gd name="connsiteX50" fmla="*/ 1321594 w 6350095"/>
                      <a:gd name="connsiteY50" fmla="*/ 2591648 h 5486535"/>
                      <a:gd name="connsiteX51" fmla="*/ 1173957 w 6350095"/>
                      <a:gd name="connsiteY51" fmla="*/ 2582123 h 5486535"/>
                      <a:gd name="connsiteX52" fmla="*/ 0 w 6350095"/>
                      <a:gd name="connsiteY52" fmla="*/ 4356154 h 5486535"/>
                      <a:gd name="connsiteX53" fmla="*/ 373857 w 6350095"/>
                      <a:gd name="connsiteY53" fmla="*/ 2432104 h 5486535"/>
                      <a:gd name="connsiteX54" fmla="*/ 452437 w 6350095"/>
                      <a:gd name="connsiteY54" fmla="*/ 1943948 h 5486535"/>
                      <a:gd name="connsiteX55" fmla="*/ 902493 w 6350095"/>
                      <a:gd name="connsiteY55" fmla="*/ 1501036 h 5486535"/>
                      <a:gd name="connsiteX56" fmla="*/ 1628775 w 6350095"/>
                      <a:gd name="connsiteY56" fmla="*/ 1310535 h 5486535"/>
                      <a:gd name="connsiteX57" fmla="*/ 2362200 w 6350095"/>
                      <a:gd name="connsiteY57" fmla="*/ 920013 h 5486535"/>
                      <a:gd name="connsiteX58" fmla="*/ 2952749 w 6350095"/>
                      <a:gd name="connsiteY58" fmla="*/ 550920 h 5486535"/>
                      <a:gd name="connsiteX59" fmla="*/ 3459957 w 6350095"/>
                      <a:gd name="connsiteY59" fmla="*/ 465195 h 5486535"/>
                      <a:gd name="connsiteX60" fmla="*/ 3581410 w 6350095"/>
                      <a:gd name="connsiteY60"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21731 w 6350095"/>
                      <a:gd name="connsiteY48" fmla="*/ 2601173 h 5486535"/>
                      <a:gd name="connsiteX49" fmla="*/ 2145508 w 6350095"/>
                      <a:gd name="connsiteY49" fmla="*/ 3334597 h 5486535"/>
                      <a:gd name="connsiteX50" fmla="*/ 1321594 w 6350095"/>
                      <a:gd name="connsiteY50" fmla="*/ 2591648 h 5486535"/>
                      <a:gd name="connsiteX51" fmla="*/ 1173957 w 6350095"/>
                      <a:gd name="connsiteY51" fmla="*/ 2582123 h 5486535"/>
                      <a:gd name="connsiteX52" fmla="*/ 0 w 6350095"/>
                      <a:gd name="connsiteY52" fmla="*/ 4356154 h 5486535"/>
                      <a:gd name="connsiteX53" fmla="*/ 373857 w 6350095"/>
                      <a:gd name="connsiteY53" fmla="*/ 2432104 h 5486535"/>
                      <a:gd name="connsiteX54" fmla="*/ 452437 w 6350095"/>
                      <a:gd name="connsiteY54" fmla="*/ 1943948 h 5486535"/>
                      <a:gd name="connsiteX55" fmla="*/ 902493 w 6350095"/>
                      <a:gd name="connsiteY55" fmla="*/ 1501036 h 5486535"/>
                      <a:gd name="connsiteX56" fmla="*/ 1628775 w 6350095"/>
                      <a:gd name="connsiteY56" fmla="*/ 1310535 h 5486535"/>
                      <a:gd name="connsiteX57" fmla="*/ 2362200 w 6350095"/>
                      <a:gd name="connsiteY57" fmla="*/ 920013 h 5486535"/>
                      <a:gd name="connsiteX58" fmla="*/ 2952749 w 6350095"/>
                      <a:gd name="connsiteY58" fmla="*/ 550920 h 5486535"/>
                      <a:gd name="connsiteX59" fmla="*/ 3459957 w 6350095"/>
                      <a:gd name="connsiteY59" fmla="*/ 465195 h 5486535"/>
                      <a:gd name="connsiteX60" fmla="*/ 3581410 w 6350095"/>
                      <a:gd name="connsiteY60"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21731 w 6350095"/>
                      <a:gd name="connsiteY48" fmla="*/ 2601173 h 5486535"/>
                      <a:gd name="connsiteX49" fmla="*/ 2145508 w 6350095"/>
                      <a:gd name="connsiteY49" fmla="*/ 3334597 h 5486535"/>
                      <a:gd name="connsiteX50" fmla="*/ 1321594 w 6350095"/>
                      <a:gd name="connsiteY50" fmla="*/ 2591648 h 5486535"/>
                      <a:gd name="connsiteX51" fmla="*/ 1173957 w 6350095"/>
                      <a:gd name="connsiteY51" fmla="*/ 2582123 h 5486535"/>
                      <a:gd name="connsiteX52" fmla="*/ 0 w 6350095"/>
                      <a:gd name="connsiteY52" fmla="*/ 4356154 h 5486535"/>
                      <a:gd name="connsiteX53" fmla="*/ 373857 w 6350095"/>
                      <a:gd name="connsiteY53" fmla="*/ 2432104 h 5486535"/>
                      <a:gd name="connsiteX54" fmla="*/ 452437 w 6350095"/>
                      <a:gd name="connsiteY54" fmla="*/ 1943948 h 5486535"/>
                      <a:gd name="connsiteX55" fmla="*/ 902493 w 6350095"/>
                      <a:gd name="connsiteY55" fmla="*/ 1501036 h 5486535"/>
                      <a:gd name="connsiteX56" fmla="*/ 1628775 w 6350095"/>
                      <a:gd name="connsiteY56" fmla="*/ 1310535 h 5486535"/>
                      <a:gd name="connsiteX57" fmla="*/ 2362200 w 6350095"/>
                      <a:gd name="connsiteY57" fmla="*/ 920013 h 5486535"/>
                      <a:gd name="connsiteX58" fmla="*/ 2952749 w 6350095"/>
                      <a:gd name="connsiteY58" fmla="*/ 550920 h 5486535"/>
                      <a:gd name="connsiteX59" fmla="*/ 3459957 w 6350095"/>
                      <a:gd name="connsiteY59" fmla="*/ 465195 h 5486535"/>
                      <a:gd name="connsiteX60" fmla="*/ 3581410 w 6350095"/>
                      <a:gd name="connsiteY60"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145508 w 6350095"/>
                      <a:gd name="connsiteY49" fmla="*/ 3334597 h 5486535"/>
                      <a:gd name="connsiteX50" fmla="*/ 1321594 w 6350095"/>
                      <a:gd name="connsiteY50" fmla="*/ 2591648 h 5486535"/>
                      <a:gd name="connsiteX51" fmla="*/ 1173957 w 6350095"/>
                      <a:gd name="connsiteY51" fmla="*/ 2582123 h 5486535"/>
                      <a:gd name="connsiteX52" fmla="*/ 0 w 6350095"/>
                      <a:gd name="connsiteY52" fmla="*/ 4356154 h 5486535"/>
                      <a:gd name="connsiteX53" fmla="*/ 373857 w 6350095"/>
                      <a:gd name="connsiteY53" fmla="*/ 2432104 h 5486535"/>
                      <a:gd name="connsiteX54" fmla="*/ 452437 w 6350095"/>
                      <a:gd name="connsiteY54" fmla="*/ 1943948 h 5486535"/>
                      <a:gd name="connsiteX55" fmla="*/ 902493 w 6350095"/>
                      <a:gd name="connsiteY55" fmla="*/ 1501036 h 5486535"/>
                      <a:gd name="connsiteX56" fmla="*/ 1628775 w 6350095"/>
                      <a:gd name="connsiteY56" fmla="*/ 1310535 h 5486535"/>
                      <a:gd name="connsiteX57" fmla="*/ 2362200 w 6350095"/>
                      <a:gd name="connsiteY57" fmla="*/ 920013 h 5486535"/>
                      <a:gd name="connsiteX58" fmla="*/ 2952749 w 6350095"/>
                      <a:gd name="connsiteY58" fmla="*/ 550920 h 5486535"/>
                      <a:gd name="connsiteX59" fmla="*/ 3459957 w 6350095"/>
                      <a:gd name="connsiteY59" fmla="*/ 465195 h 5486535"/>
                      <a:gd name="connsiteX60" fmla="*/ 3581410 w 6350095"/>
                      <a:gd name="connsiteY60"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145508 w 6350095"/>
                      <a:gd name="connsiteY49" fmla="*/ 3334597 h 5486535"/>
                      <a:gd name="connsiteX50" fmla="*/ 1321594 w 6350095"/>
                      <a:gd name="connsiteY50" fmla="*/ 2591648 h 5486535"/>
                      <a:gd name="connsiteX51" fmla="*/ 1173957 w 6350095"/>
                      <a:gd name="connsiteY51" fmla="*/ 2582123 h 5486535"/>
                      <a:gd name="connsiteX52" fmla="*/ 0 w 6350095"/>
                      <a:gd name="connsiteY52" fmla="*/ 4356154 h 5486535"/>
                      <a:gd name="connsiteX53" fmla="*/ 373857 w 6350095"/>
                      <a:gd name="connsiteY53" fmla="*/ 2432104 h 5486535"/>
                      <a:gd name="connsiteX54" fmla="*/ 452437 w 6350095"/>
                      <a:gd name="connsiteY54" fmla="*/ 1943948 h 5486535"/>
                      <a:gd name="connsiteX55" fmla="*/ 902493 w 6350095"/>
                      <a:gd name="connsiteY55" fmla="*/ 1501036 h 5486535"/>
                      <a:gd name="connsiteX56" fmla="*/ 1628775 w 6350095"/>
                      <a:gd name="connsiteY56" fmla="*/ 1310535 h 5486535"/>
                      <a:gd name="connsiteX57" fmla="*/ 2362200 w 6350095"/>
                      <a:gd name="connsiteY57" fmla="*/ 920013 h 5486535"/>
                      <a:gd name="connsiteX58" fmla="*/ 2952749 w 6350095"/>
                      <a:gd name="connsiteY58" fmla="*/ 550920 h 5486535"/>
                      <a:gd name="connsiteX59" fmla="*/ 3459957 w 6350095"/>
                      <a:gd name="connsiteY59" fmla="*/ 465195 h 5486535"/>
                      <a:gd name="connsiteX60" fmla="*/ 3581410 w 6350095"/>
                      <a:gd name="connsiteY60"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300288 w 6350095"/>
                      <a:gd name="connsiteY49" fmla="*/ 2951217 h 5486535"/>
                      <a:gd name="connsiteX50" fmla="*/ 2145508 w 6350095"/>
                      <a:gd name="connsiteY50" fmla="*/ 3334597 h 5486535"/>
                      <a:gd name="connsiteX51" fmla="*/ 1321594 w 6350095"/>
                      <a:gd name="connsiteY51" fmla="*/ 2591648 h 5486535"/>
                      <a:gd name="connsiteX52" fmla="*/ 1173957 w 6350095"/>
                      <a:gd name="connsiteY52" fmla="*/ 2582123 h 5486535"/>
                      <a:gd name="connsiteX53" fmla="*/ 0 w 6350095"/>
                      <a:gd name="connsiteY53" fmla="*/ 4356154 h 5486535"/>
                      <a:gd name="connsiteX54" fmla="*/ 373857 w 6350095"/>
                      <a:gd name="connsiteY54" fmla="*/ 2432104 h 5486535"/>
                      <a:gd name="connsiteX55" fmla="*/ 452437 w 6350095"/>
                      <a:gd name="connsiteY55" fmla="*/ 1943948 h 5486535"/>
                      <a:gd name="connsiteX56" fmla="*/ 902493 w 6350095"/>
                      <a:gd name="connsiteY56" fmla="*/ 1501036 h 5486535"/>
                      <a:gd name="connsiteX57" fmla="*/ 1628775 w 6350095"/>
                      <a:gd name="connsiteY57" fmla="*/ 1310535 h 5486535"/>
                      <a:gd name="connsiteX58" fmla="*/ 2362200 w 6350095"/>
                      <a:gd name="connsiteY58" fmla="*/ 920013 h 5486535"/>
                      <a:gd name="connsiteX59" fmla="*/ 2952749 w 6350095"/>
                      <a:gd name="connsiteY59" fmla="*/ 550920 h 5486535"/>
                      <a:gd name="connsiteX60" fmla="*/ 3459957 w 6350095"/>
                      <a:gd name="connsiteY60" fmla="*/ 465195 h 5486535"/>
                      <a:gd name="connsiteX61" fmla="*/ 3581410 w 6350095"/>
                      <a:gd name="connsiteY6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145508 w 6350095"/>
                      <a:gd name="connsiteY50" fmla="*/ 3334597 h 5486535"/>
                      <a:gd name="connsiteX51" fmla="*/ 1321594 w 6350095"/>
                      <a:gd name="connsiteY51" fmla="*/ 2591648 h 5486535"/>
                      <a:gd name="connsiteX52" fmla="*/ 1173957 w 6350095"/>
                      <a:gd name="connsiteY52" fmla="*/ 2582123 h 5486535"/>
                      <a:gd name="connsiteX53" fmla="*/ 0 w 6350095"/>
                      <a:gd name="connsiteY53" fmla="*/ 4356154 h 5486535"/>
                      <a:gd name="connsiteX54" fmla="*/ 373857 w 6350095"/>
                      <a:gd name="connsiteY54" fmla="*/ 2432104 h 5486535"/>
                      <a:gd name="connsiteX55" fmla="*/ 452437 w 6350095"/>
                      <a:gd name="connsiteY55" fmla="*/ 1943948 h 5486535"/>
                      <a:gd name="connsiteX56" fmla="*/ 902493 w 6350095"/>
                      <a:gd name="connsiteY56" fmla="*/ 1501036 h 5486535"/>
                      <a:gd name="connsiteX57" fmla="*/ 1628775 w 6350095"/>
                      <a:gd name="connsiteY57" fmla="*/ 1310535 h 5486535"/>
                      <a:gd name="connsiteX58" fmla="*/ 2362200 w 6350095"/>
                      <a:gd name="connsiteY58" fmla="*/ 920013 h 5486535"/>
                      <a:gd name="connsiteX59" fmla="*/ 2952749 w 6350095"/>
                      <a:gd name="connsiteY59" fmla="*/ 550920 h 5486535"/>
                      <a:gd name="connsiteX60" fmla="*/ 3459957 w 6350095"/>
                      <a:gd name="connsiteY60" fmla="*/ 465195 h 5486535"/>
                      <a:gd name="connsiteX61" fmla="*/ 3581410 w 6350095"/>
                      <a:gd name="connsiteY6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145508 w 6350095"/>
                      <a:gd name="connsiteY50" fmla="*/ 3334597 h 5486535"/>
                      <a:gd name="connsiteX51" fmla="*/ 1321594 w 6350095"/>
                      <a:gd name="connsiteY51" fmla="*/ 2591648 h 5486535"/>
                      <a:gd name="connsiteX52" fmla="*/ 1173957 w 6350095"/>
                      <a:gd name="connsiteY52" fmla="*/ 2582123 h 5486535"/>
                      <a:gd name="connsiteX53" fmla="*/ 0 w 6350095"/>
                      <a:gd name="connsiteY53" fmla="*/ 4356154 h 5486535"/>
                      <a:gd name="connsiteX54" fmla="*/ 373857 w 6350095"/>
                      <a:gd name="connsiteY54" fmla="*/ 2432104 h 5486535"/>
                      <a:gd name="connsiteX55" fmla="*/ 452437 w 6350095"/>
                      <a:gd name="connsiteY55" fmla="*/ 1943948 h 5486535"/>
                      <a:gd name="connsiteX56" fmla="*/ 902493 w 6350095"/>
                      <a:gd name="connsiteY56" fmla="*/ 1501036 h 5486535"/>
                      <a:gd name="connsiteX57" fmla="*/ 1628775 w 6350095"/>
                      <a:gd name="connsiteY57" fmla="*/ 1310535 h 5486535"/>
                      <a:gd name="connsiteX58" fmla="*/ 2362200 w 6350095"/>
                      <a:gd name="connsiteY58" fmla="*/ 920013 h 5486535"/>
                      <a:gd name="connsiteX59" fmla="*/ 2952749 w 6350095"/>
                      <a:gd name="connsiteY59" fmla="*/ 550920 h 5486535"/>
                      <a:gd name="connsiteX60" fmla="*/ 3459957 w 6350095"/>
                      <a:gd name="connsiteY60" fmla="*/ 465195 h 5486535"/>
                      <a:gd name="connsiteX61" fmla="*/ 3581410 w 6350095"/>
                      <a:gd name="connsiteY6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145508 w 6350095"/>
                      <a:gd name="connsiteY50" fmla="*/ 3334597 h 5486535"/>
                      <a:gd name="connsiteX51" fmla="*/ 1321594 w 6350095"/>
                      <a:gd name="connsiteY51" fmla="*/ 2591648 h 5486535"/>
                      <a:gd name="connsiteX52" fmla="*/ 1173957 w 6350095"/>
                      <a:gd name="connsiteY52" fmla="*/ 2582123 h 5486535"/>
                      <a:gd name="connsiteX53" fmla="*/ 0 w 6350095"/>
                      <a:gd name="connsiteY53" fmla="*/ 4356154 h 5486535"/>
                      <a:gd name="connsiteX54" fmla="*/ 373857 w 6350095"/>
                      <a:gd name="connsiteY54" fmla="*/ 2432104 h 5486535"/>
                      <a:gd name="connsiteX55" fmla="*/ 452437 w 6350095"/>
                      <a:gd name="connsiteY55" fmla="*/ 1943948 h 5486535"/>
                      <a:gd name="connsiteX56" fmla="*/ 902493 w 6350095"/>
                      <a:gd name="connsiteY56" fmla="*/ 1501036 h 5486535"/>
                      <a:gd name="connsiteX57" fmla="*/ 1628775 w 6350095"/>
                      <a:gd name="connsiteY57" fmla="*/ 1310535 h 5486535"/>
                      <a:gd name="connsiteX58" fmla="*/ 2362200 w 6350095"/>
                      <a:gd name="connsiteY58" fmla="*/ 920013 h 5486535"/>
                      <a:gd name="connsiteX59" fmla="*/ 2952749 w 6350095"/>
                      <a:gd name="connsiteY59" fmla="*/ 550920 h 5486535"/>
                      <a:gd name="connsiteX60" fmla="*/ 3459957 w 6350095"/>
                      <a:gd name="connsiteY60" fmla="*/ 465195 h 5486535"/>
                      <a:gd name="connsiteX61" fmla="*/ 3581410 w 6350095"/>
                      <a:gd name="connsiteY6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443163 w 6350095"/>
                      <a:gd name="connsiteY50" fmla="*/ 3267923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902744 w 6350095"/>
                      <a:gd name="connsiteY50" fmla="*/ 3344123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902744 w 6350095"/>
                      <a:gd name="connsiteY50" fmla="*/ 3344123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902744 w 6350095"/>
                      <a:gd name="connsiteY50" fmla="*/ 3344123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902744 w 6350095"/>
                      <a:gd name="connsiteY50" fmla="*/ 3344123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902744 w 6350095"/>
                      <a:gd name="connsiteY50" fmla="*/ 3344123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790826 w 6350095"/>
                      <a:gd name="connsiteY50" fmla="*/ 3553673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21782 w 6350095"/>
                      <a:gd name="connsiteY50" fmla="*/ 3565580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21782 w 6350095"/>
                      <a:gd name="connsiteY50" fmla="*/ 3565580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21782 w 6350095"/>
                      <a:gd name="connsiteY50" fmla="*/ 3565580 h 5486535"/>
                      <a:gd name="connsiteX51" fmla="*/ 2145508 w 6350095"/>
                      <a:gd name="connsiteY51" fmla="*/ 3334597 h 5486535"/>
                      <a:gd name="connsiteX52" fmla="*/ 1321594 w 6350095"/>
                      <a:gd name="connsiteY52" fmla="*/ 2591648 h 5486535"/>
                      <a:gd name="connsiteX53" fmla="*/ 1173957 w 6350095"/>
                      <a:gd name="connsiteY53" fmla="*/ 2582123 h 5486535"/>
                      <a:gd name="connsiteX54" fmla="*/ 0 w 6350095"/>
                      <a:gd name="connsiteY54" fmla="*/ 4356154 h 5486535"/>
                      <a:gd name="connsiteX55" fmla="*/ 373857 w 6350095"/>
                      <a:gd name="connsiteY55" fmla="*/ 2432104 h 5486535"/>
                      <a:gd name="connsiteX56" fmla="*/ 452437 w 6350095"/>
                      <a:gd name="connsiteY56" fmla="*/ 1943948 h 5486535"/>
                      <a:gd name="connsiteX57" fmla="*/ 902493 w 6350095"/>
                      <a:gd name="connsiteY57" fmla="*/ 1501036 h 5486535"/>
                      <a:gd name="connsiteX58" fmla="*/ 1628775 w 6350095"/>
                      <a:gd name="connsiteY58" fmla="*/ 1310535 h 5486535"/>
                      <a:gd name="connsiteX59" fmla="*/ 2362200 w 6350095"/>
                      <a:gd name="connsiteY59" fmla="*/ 920013 h 5486535"/>
                      <a:gd name="connsiteX60" fmla="*/ 2952749 w 6350095"/>
                      <a:gd name="connsiteY60" fmla="*/ 550920 h 5486535"/>
                      <a:gd name="connsiteX61" fmla="*/ 3459957 w 6350095"/>
                      <a:gd name="connsiteY61" fmla="*/ 465195 h 5486535"/>
                      <a:gd name="connsiteX62" fmla="*/ 3581410 w 6350095"/>
                      <a:gd name="connsiteY6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57501 w 6350095"/>
                      <a:gd name="connsiteY50" fmla="*/ 3279829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728914 w 6350095"/>
                      <a:gd name="connsiteY50" fmla="*/ 3394129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907507 w 6350095"/>
                      <a:gd name="connsiteY50" fmla="*/ 3348886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6973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6973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6973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6973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6973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21782 w 6350095"/>
                      <a:gd name="connsiteY51" fmla="*/ 3565580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774157 w 6350095"/>
                      <a:gd name="connsiteY51" fmla="*/ 3567962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145508 w 6350095"/>
                      <a:gd name="connsiteY52" fmla="*/ 3334597 h 5486535"/>
                      <a:gd name="connsiteX53" fmla="*/ 1321594 w 6350095"/>
                      <a:gd name="connsiteY53" fmla="*/ 2591648 h 5486535"/>
                      <a:gd name="connsiteX54" fmla="*/ 1173957 w 6350095"/>
                      <a:gd name="connsiteY54" fmla="*/ 2582123 h 5486535"/>
                      <a:gd name="connsiteX55" fmla="*/ 0 w 6350095"/>
                      <a:gd name="connsiteY55" fmla="*/ 4356154 h 5486535"/>
                      <a:gd name="connsiteX56" fmla="*/ 373857 w 6350095"/>
                      <a:gd name="connsiteY56" fmla="*/ 2432104 h 5486535"/>
                      <a:gd name="connsiteX57" fmla="*/ 452437 w 6350095"/>
                      <a:gd name="connsiteY57" fmla="*/ 1943948 h 5486535"/>
                      <a:gd name="connsiteX58" fmla="*/ 902493 w 6350095"/>
                      <a:gd name="connsiteY58" fmla="*/ 1501036 h 5486535"/>
                      <a:gd name="connsiteX59" fmla="*/ 1628775 w 6350095"/>
                      <a:gd name="connsiteY59" fmla="*/ 1310535 h 5486535"/>
                      <a:gd name="connsiteX60" fmla="*/ 2362200 w 6350095"/>
                      <a:gd name="connsiteY60" fmla="*/ 920013 h 5486535"/>
                      <a:gd name="connsiteX61" fmla="*/ 2952749 w 6350095"/>
                      <a:gd name="connsiteY61" fmla="*/ 550920 h 5486535"/>
                      <a:gd name="connsiteX62" fmla="*/ 3459957 w 6350095"/>
                      <a:gd name="connsiteY62" fmla="*/ 465195 h 5486535"/>
                      <a:gd name="connsiteX63" fmla="*/ 3581410 w 6350095"/>
                      <a:gd name="connsiteY6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462213 w 6350095"/>
                      <a:gd name="connsiteY52" fmla="*/ 3432229 h 5486535"/>
                      <a:gd name="connsiteX53" fmla="*/ 2145508 w 6350095"/>
                      <a:gd name="connsiteY53" fmla="*/ 3334597 h 5486535"/>
                      <a:gd name="connsiteX54" fmla="*/ 1321594 w 6350095"/>
                      <a:gd name="connsiteY54" fmla="*/ 2591648 h 5486535"/>
                      <a:gd name="connsiteX55" fmla="*/ 1173957 w 6350095"/>
                      <a:gd name="connsiteY55" fmla="*/ 2582123 h 5486535"/>
                      <a:gd name="connsiteX56" fmla="*/ 0 w 6350095"/>
                      <a:gd name="connsiteY56" fmla="*/ 4356154 h 5486535"/>
                      <a:gd name="connsiteX57" fmla="*/ 373857 w 6350095"/>
                      <a:gd name="connsiteY57" fmla="*/ 2432104 h 5486535"/>
                      <a:gd name="connsiteX58" fmla="*/ 452437 w 6350095"/>
                      <a:gd name="connsiteY58" fmla="*/ 1943948 h 5486535"/>
                      <a:gd name="connsiteX59" fmla="*/ 902493 w 6350095"/>
                      <a:gd name="connsiteY59" fmla="*/ 1501036 h 5486535"/>
                      <a:gd name="connsiteX60" fmla="*/ 1628775 w 6350095"/>
                      <a:gd name="connsiteY60" fmla="*/ 1310535 h 5486535"/>
                      <a:gd name="connsiteX61" fmla="*/ 2362200 w 6350095"/>
                      <a:gd name="connsiteY61" fmla="*/ 920013 h 5486535"/>
                      <a:gd name="connsiteX62" fmla="*/ 2952749 w 6350095"/>
                      <a:gd name="connsiteY62" fmla="*/ 550920 h 5486535"/>
                      <a:gd name="connsiteX63" fmla="*/ 3459957 w 6350095"/>
                      <a:gd name="connsiteY63" fmla="*/ 465195 h 5486535"/>
                      <a:gd name="connsiteX64" fmla="*/ 3581410 w 6350095"/>
                      <a:gd name="connsiteY6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212182 w 6350095"/>
                      <a:gd name="connsiteY52" fmla="*/ 3682260 h 5486535"/>
                      <a:gd name="connsiteX53" fmla="*/ 2145508 w 6350095"/>
                      <a:gd name="connsiteY53" fmla="*/ 3334597 h 5486535"/>
                      <a:gd name="connsiteX54" fmla="*/ 1321594 w 6350095"/>
                      <a:gd name="connsiteY54" fmla="*/ 2591648 h 5486535"/>
                      <a:gd name="connsiteX55" fmla="*/ 1173957 w 6350095"/>
                      <a:gd name="connsiteY55" fmla="*/ 2582123 h 5486535"/>
                      <a:gd name="connsiteX56" fmla="*/ 0 w 6350095"/>
                      <a:gd name="connsiteY56" fmla="*/ 4356154 h 5486535"/>
                      <a:gd name="connsiteX57" fmla="*/ 373857 w 6350095"/>
                      <a:gd name="connsiteY57" fmla="*/ 2432104 h 5486535"/>
                      <a:gd name="connsiteX58" fmla="*/ 452437 w 6350095"/>
                      <a:gd name="connsiteY58" fmla="*/ 1943948 h 5486535"/>
                      <a:gd name="connsiteX59" fmla="*/ 902493 w 6350095"/>
                      <a:gd name="connsiteY59" fmla="*/ 1501036 h 5486535"/>
                      <a:gd name="connsiteX60" fmla="*/ 1628775 w 6350095"/>
                      <a:gd name="connsiteY60" fmla="*/ 1310535 h 5486535"/>
                      <a:gd name="connsiteX61" fmla="*/ 2362200 w 6350095"/>
                      <a:gd name="connsiteY61" fmla="*/ 920013 h 5486535"/>
                      <a:gd name="connsiteX62" fmla="*/ 2952749 w 6350095"/>
                      <a:gd name="connsiteY62" fmla="*/ 550920 h 5486535"/>
                      <a:gd name="connsiteX63" fmla="*/ 3459957 w 6350095"/>
                      <a:gd name="connsiteY63" fmla="*/ 465195 h 5486535"/>
                      <a:gd name="connsiteX64" fmla="*/ 3581410 w 6350095"/>
                      <a:gd name="connsiteY6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212182 w 6350095"/>
                      <a:gd name="connsiteY52" fmla="*/ 3682260 h 5486535"/>
                      <a:gd name="connsiteX53" fmla="*/ 2145508 w 6350095"/>
                      <a:gd name="connsiteY53" fmla="*/ 3334597 h 5486535"/>
                      <a:gd name="connsiteX54" fmla="*/ 1321594 w 6350095"/>
                      <a:gd name="connsiteY54" fmla="*/ 2591648 h 5486535"/>
                      <a:gd name="connsiteX55" fmla="*/ 1173957 w 6350095"/>
                      <a:gd name="connsiteY55" fmla="*/ 2582123 h 5486535"/>
                      <a:gd name="connsiteX56" fmla="*/ 0 w 6350095"/>
                      <a:gd name="connsiteY56" fmla="*/ 4356154 h 5486535"/>
                      <a:gd name="connsiteX57" fmla="*/ 373857 w 6350095"/>
                      <a:gd name="connsiteY57" fmla="*/ 2432104 h 5486535"/>
                      <a:gd name="connsiteX58" fmla="*/ 452437 w 6350095"/>
                      <a:gd name="connsiteY58" fmla="*/ 1943948 h 5486535"/>
                      <a:gd name="connsiteX59" fmla="*/ 902493 w 6350095"/>
                      <a:gd name="connsiteY59" fmla="*/ 1501036 h 5486535"/>
                      <a:gd name="connsiteX60" fmla="*/ 1628775 w 6350095"/>
                      <a:gd name="connsiteY60" fmla="*/ 1310535 h 5486535"/>
                      <a:gd name="connsiteX61" fmla="*/ 2362200 w 6350095"/>
                      <a:gd name="connsiteY61" fmla="*/ 920013 h 5486535"/>
                      <a:gd name="connsiteX62" fmla="*/ 2952749 w 6350095"/>
                      <a:gd name="connsiteY62" fmla="*/ 550920 h 5486535"/>
                      <a:gd name="connsiteX63" fmla="*/ 3459957 w 6350095"/>
                      <a:gd name="connsiteY63" fmla="*/ 465195 h 5486535"/>
                      <a:gd name="connsiteX64" fmla="*/ 3581410 w 6350095"/>
                      <a:gd name="connsiteY6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212182 w 6350095"/>
                      <a:gd name="connsiteY52" fmla="*/ 3682260 h 5486535"/>
                      <a:gd name="connsiteX53" fmla="*/ 2128839 w 6350095"/>
                      <a:gd name="connsiteY53" fmla="*/ 3341741 h 5486535"/>
                      <a:gd name="connsiteX54" fmla="*/ 1321594 w 6350095"/>
                      <a:gd name="connsiteY54" fmla="*/ 2591648 h 5486535"/>
                      <a:gd name="connsiteX55" fmla="*/ 1173957 w 6350095"/>
                      <a:gd name="connsiteY55" fmla="*/ 2582123 h 5486535"/>
                      <a:gd name="connsiteX56" fmla="*/ 0 w 6350095"/>
                      <a:gd name="connsiteY56" fmla="*/ 4356154 h 5486535"/>
                      <a:gd name="connsiteX57" fmla="*/ 373857 w 6350095"/>
                      <a:gd name="connsiteY57" fmla="*/ 2432104 h 5486535"/>
                      <a:gd name="connsiteX58" fmla="*/ 452437 w 6350095"/>
                      <a:gd name="connsiteY58" fmla="*/ 1943948 h 5486535"/>
                      <a:gd name="connsiteX59" fmla="*/ 902493 w 6350095"/>
                      <a:gd name="connsiteY59" fmla="*/ 1501036 h 5486535"/>
                      <a:gd name="connsiteX60" fmla="*/ 1628775 w 6350095"/>
                      <a:gd name="connsiteY60" fmla="*/ 1310535 h 5486535"/>
                      <a:gd name="connsiteX61" fmla="*/ 2362200 w 6350095"/>
                      <a:gd name="connsiteY61" fmla="*/ 920013 h 5486535"/>
                      <a:gd name="connsiteX62" fmla="*/ 2952749 w 6350095"/>
                      <a:gd name="connsiteY62" fmla="*/ 550920 h 5486535"/>
                      <a:gd name="connsiteX63" fmla="*/ 3459957 w 6350095"/>
                      <a:gd name="connsiteY63" fmla="*/ 465195 h 5486535"/>
                      <a:gd name="connsiteX64" fmla="*/ 3581410 w 6350095"/>
                      <a:gd name="connsiteY6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212182 w 6350095"/>
                      <a:gd name="connsiteY52" fmla="*/ 3682260 h 5486535"/>
                      <a:gd name="connsiteX53" fmla="*/ 2128839 w 6350095"/>
                      <a:gd name="connsiteY53" fmla="*/ 3341741 h 5486535"/>
                      <a:gd name="connsiteX54" fmla="*/ 1321594 w 6350095"/>
                      <a:gd name="connsiteY54" fmla="*/ 2591648 h 5486535"/>
                      <a:gd name="connsiteX55" fmla="*/ 1173957 w 6350095"/>
                      <a:gd name="connsiteY55" fmla="*/ 2582123 h 5486535"/>
                      <a:gd name="connsiteX56" fmla="*/ 0 w 6350095"/>
                      <a:gd name="connsiteY56" fmla="*/ 4356154 h 5486535"/>
                      <a:gd name="connsiteX57" fmla="*/ 373857 w 6350095"/>
                      <a:gd name="connsiteY57" fmla="*/ 2432104 h 5486535"/>
                      <a:gd name="connsiteX58" fmla="*/ 452437 w 6350095"/>
                      <a:gd name="connsiteY58" fmla="*/ 1943948 h 5486535"/>
                      <a:gd name="connsiteX59" fmla="*/ 902493 w 6350095"/>
                      <a:gd name="connsiteY59" fmla="*/ 1501036 h 5486535"/>
                      <a:gd name="connsiteX60" fmla="*/ 1628775 w 6350095"/>
                      <a:gd name="connsiteY60" fmla="*/ 1310535 h 5486535"/>
                      <a:gd name="connsiteX61" fmla="*/ 2362200 w 6350095"/>
                      <a:gd name="connsiteY61" fmla="*/ 920013 h 5486535"/>
                      <a:gd name="connsiteX62" fmla="*/ 2952749 w 6350095"/>
                      <a:gd name="connsiteY62" fmla="*/ 550920 h 5486535"/>
                      <a:gd name="connsiteX63" fmla="*/ 3459957 w 6350095"/>
                      <a:gd name="connsiteY63" fmla="*/ 465195 h 5486535"/>
                      <a:gd name="connsiteX64" fmla="*/ 3581410 w 6350095"/>
                      <a:gd name="connsiteY6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212182 w 6350095"/>
                      <a:gd name="connsiteY52" fmla="*/ 3682260 h 5486535"/>
                      <a:gd name="connsiteX53" fmla="*/ 2128839 w 6350095"/>
                      <a:gd name="connsiteY53" fmla="*/ 3341741 h 5486535"/>
                      <a:gd name="connsiteX54" fmla="*/ 1321594 w 6350095"/>
                      <a:gd name="connsiteY54" fmla="*/ 2591648 h 5486535"/>
                      <a:gd name="connsiteX55" fmla="*/ 1173957 w 6350095"/>
                      <a:gd name="connsiteY55" fmla="*/ 2582123 h 5486535"/>
                      <a:gd name="connsiteX56" fmla="*/ 0 w 6350095"/>
                      <a:gd name="connsiteY56" fmla="*/ 4356154 h 5486535"/>
                      <a:gd name="connsiteX57" fmla="*/ 373857 w 6350095"/>
                      <a:gd name="connsiteY57" fmla="*/ 2432104 h 5486535"/>
                      <a:gd name="connsiteX58" fmla="*/ 452437 w 6350095"/>
                      <a:gd name="connsiteY58" fmla="*/ 1943948 h 5486535"/>
                      <a:gd name="connsiteX59" fmla="*/ 902493 w 6350095"/>
                      <a:gd name="connsiteY59" fmla="*/ 1501036 h 5486535"/>
                      <a:gd name="connsiteX60" fmla="*/ 1628775 w 6350095"/>
                      <a:gd name="connsiteY60" fmla="*/ 1310535 h 5486535"/>
                      <a:gd name="connsiteX61" fmla="*/ 2362200 w 6350095"/>
                      <a:gd name="connsiteY61" fmla="*/ 920013 h 5486535"/>
                      <a:gd name="connsiteX62" fmla="*/ 2952749 w 6350095"/>
                      <a:gd name="connsiteY62" fmla="*/ 550920 h 5486535"/>
                      <a:gd name="connsiteX63" fmla="*/ 3459957 w 6350095"/>
                      <a:gd name="connsiteY63" fmla="*/ 465195 h 5486535"/>
                      <a:gd name="connsiteX64" fmla="*/ 3581410 w 6350095"/>
                      <a:gd name="connsiteY6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212182 w 6350095"/>
                      <a:gd name="connsiteY52" fmla="*/ 3682260 h 5486535"/>
                      <a:gd name="connsiteX53" fmla="*/ 2128839 w 6350095"/>
                      <a:gd name="connsiteY53" fmla="*/ 3341741 h 5486535"/>
                      <a:gd name="connsiteX54" fmla="*/ 1321594 w 6350095"/>
                      <a:gd name="connsiteY54" fmla="*/ 2591648 h 5486535"/>
                      <a:gd name="connsiteX55" fmla="*/ 1173957 w 6350095"/>
                      <a:gd name="connsiteY55" fmla="*/ 2582123 h 5486535"/>
                      <a:gd name="connsiteX56" fmla="*/ 0 w 6350095"/>
                      <a:gd name="connsiteY56" fmla="*/ 4356154 h 5486535"/>
                      <a:gd name="connsiteX57" fmla="*/ 373857 w 6350095"/>
                      <a:gd name="connsiteY57" fmla="*/ 2432104 h 5486535"/>
                      <a:gd name="connsiteX58" fmla="*/ 452437 w 6350095"/>
                      <a:gd name="connsiteY58" fmla="*/ 1943948 h 5486535"/>
                      <a:gd name="connsiteX59" fmla="*/ 902493 w 6350095"/>
                      <a:gd name="connsiteY59" fmla="*/ 1501036 h 5486535"/>
                      <a:gd name="connsiteX60" fmla="*/ 1628775 w 6350095"/>
                      <a:gd name="connsiteY60" fmla="*/ 1310535 h 5486535"/>
                      <a:gd name="connsiteX61" fmla="*/ 2362200 w 6350095"/>
                      <a:gd name="connsiteY61" fmla="*/ 920013 h 5486535"/>
                      <a:gd name="connsiteX62" fmla="*/ 2952749 w 6350095"/>
                      <a:gd name="connsiteY62" fmla="*/ 550920 h 5486535"/>
                      <a:gd name="connsiteX63" fmla="*/ 3459957 w 6350095"/>
                      <a:gd name="connsiteY63" fmla="*/ 465195 h 5486535"/>
                      <a:gd name="connsiteX64" fmla="*/ 3581410 w 6350095"/>
                      <a:gd name="connsiteY6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212182 w 6350095"/>
                      <a:gd name="connsiteY52" fmla="*/ 3679879 h 5486535"/>
                      <a:gd name="connsiteX53" fmla="*/ 2128839 w 6350095"/>
                      <a:gd name="connsiteY53" fmla="*/ 3341741 h 5486535"/>
                      <a:gd name="connsiteX54" fmla="*/ 1321594 w 6350095"/>
                      <a:gd name="connsiteY54" fmla="*/ 2591648 h 5486535"/>
                      <a:gd name="connsiteX55" fmla="*/ 1173957 w 6350095"/>
                      <a:gd name="connsiteY55" fmla="*/ 2582123 h 5486535"/>
                      <a:gd name="connsiteX56" fmla="*/ 0 w 6350095"/>
                      <a:gd name="connsiteY56" fmla="*/ 4356154 h 5486535"/>
                      <a:gd name="connsiteX57" fmla="*/ 373857 w 6350095"/>
                      <a:gd name="connsiteY57" fmla="*/ 2432104 h 5486535"/>
                      <a:gd name="connsiteX58" fmla="*/ 452437 w 6350095"/>
                      <a:gd name="connsiteY58" fmla="*/ 1943948 h 5486535"/>
                      <a:gd name="connsiteX59" fmla="*/ 902493 w 6350095"/>
                      <a:gd name="connsiteY59" fmla="*/ 1501036 h 5486535"/>
                      <a:gd name="connsiteX60" fmla="*/ 1628775 w 6350095"/>
                      <a:gd name="connsiteY60" fmla="*/ 1310535 h 5486535"/>
                      <a:gd name="connsiteX61" fmla="*/ 2362200 w 6350095"/>
                      <a:gd name="connsiteY61" fmla="*/ 920013 h 5486535"/>
                      <a:gd name="connsiteX62" fmla="*/ 2952749 w 6350095"/>
                      <a:gd name="connsiteY62" fmla="*/ 550920 h 5486535"/>
                      <a:gd name="connsiteX63" fmla="*/ 3459957 w 6350095"/>
                      <a:gd name="connsiteY63" fmla="*/ 465195 h 5486535"/>
                      <a:gd name="connsiteX64" fmla="*/ 3581410 w 6350095"/>
                      <a:gd name="connsiteY6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212182 w 6350095"/>
                      <a:gd name="connsiteY52" fmla="*/ 3679879 h 5486535"/>
                      <a:gd name="connsiteX53" fmla="*/ 2128839 w 6350095"/>
                      <a:gd name="connsiteY53" fmla="*/ 3341741 h 5486535"/>
                      <a:gd name="connsiteX54" fmla="*/ 1321594 w 6350095"/>
                      <a:gd name="connsiteY54" fmla="*/ 2591648 h 5486535"/>
                      <a:gd name="connsiteX55" fmla="*/ 1173957 w 6350095"/>
                      <a:gd name="connsiteY55" fmla="*/ 2582123 h 5486535"/>
                      <a:gd name="connsiteX56" fmla="*/ 0 w 6350095"/>
                      <a:gd name="connsiteY56" fmla="*/ 4356154 h 5486535"/>
                      <a:gd name="connsiteX57" fmla="*/ 373857 w 6350095"/>
                      <a:gd name="connsiteY57" fmla="*/ 2432104 h 5486535"/>
                      <a:gd name="connsiteX58" fmla="*/ 452437 w 6350095"/>
                      <a:gd name="connsiteY58" fmla="*/ 1943948 h 5486535"/>
                      <a:gd name="connsiteX59" fmla="*/ 902493 w 6350095"/>
                      <a:gd name="connsiteY59" fmla="*/ 1501036 h 5486535"/>
                      <a:gd name="connsiteX60" fmla="*/ 1628775 w 6350095"/>
                      <a:gd name="connsiteY60" fmla="*/ 1310535 h 5486535"/>
                      <a:gd name="connsiteX61" fmla="*/ 2362200 w 6350095"/>
                      <a:gd name="connsiteY61" fmla="*/ 920013 h 5486535"/>
                      <a:gd name="connsiteX62" fmla="*/ 2952749 w 6350095"/>
                      <a:gd name="connsiteY62" fmla="*/ 550920 h 5486535"/>
                      <a:gd name="connsiteX63" fmla="*/ 3459957 w 6350095"/>
                      <a:gd name="connsiteY63" fmla="*/ 465195 h 5486535"/>
                      <a:gd name="connsiteX64" fmla="*/ 3581410 w 6350095"/>
                      <a:gd name="connsiteY6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493170 w 6350095"/>
                      <a:gd name="connsiteY52" fmla="*/ 3625110 h 5486535"/>
                      <a:gd name="connsiteX53" fmla="*/ 2212182 w 6350095"/>
                      <a:gd name="connsiteY53" fmla="*/ 3679879 h 5486535"/>
                      <a:gd name="connsiteX54" fmla="*/ 2128839 w 6350095"/>
                      <a:gd name="connsiteY54" fmla="*/ 3341741 h 5486535"/>
                      <a:gd name="connsiteX55" fmla="*/ 1321594 w 6350095"/>
                      <a:gd name="connsiteY55" fmla="*/ 2591648 h 5486535"/>
                      <a:gd name="connsiteX56" fmla="*/ 1173957 w 6350095"/>
                      <a:gd name="connsiteY56" fmla="*/ 2582123 h 5486535"/>
                      <a:gd name="connsiteX57" fmla="*/ 0 w 6350095"/>
                      <a:gd name="connsiteY57" fmla="*/ 4356154 h 5486535"/>
                      <a:gd name="connsiteX58" fmla="*/ 373857 w 6350095"/>
                      <a:gd name="connsiteY58" fmla="*/ 2432104 h 5486535"/>
                      <a:gd name="connsiteX59" fmla="*/ 452437 w 6350095"/>
                      <a:gd name="connsiteY59" fmla="*/ 1943948 h 5486535"/>
                      <a:gd name="connsiteX60" fmla="*/ 902493 w 6350095"/>
                      <a:gd name="connsiteY60" fmla="*/ 1501036 h 5486535"/>
                      <a:gd name="connsiteX61" fmla="*/ 1628775 w 6350095"/>
                      <a:gd name="connsiteY61" fmla="*/ 1310535 h 5486535"/>
                      <a:gd name="connsiteX62" fmla="*/ 2362200 w 6350095"/>
                      <a:gd name="connsiteY62" fmla="*/ 920013 h 5486535"/>
                      <a:gd name="connsiteX63" fmla="*/ 2952749 w 6350095"/>
                      <a:gd name="connsiteY63" fmla="*/ 550920 h 5486535"/>
                      <a:gd name="connsiteX64" fmla="*/ 3459957 w 6350095"/>
                      <a:gd name="connsiteY64" fmla="*/ 465195 h 5486535"/>
                      <a:gd name="connsiteX65" fmla="*/ 3581410 w 6350095"/>
                      <a:gd name="connsiteY65"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159795 w 6350095"/>
                      <a:gd name="connsiteY52" fmla="*/ 4120410 h 5486535"/>
                      <a:gd name="connsiteX53" fmla="*/ 2212182 w 6350095"/>
                      <a:gd name="connsiteY53" fmla="*/ 3679879 h 5486535"/>
                      <a:gd name="connsiteX54" fmla="*/ 2128839 w 6350095"/>
                      <a:gd name="connsiteY54" fmla="*/ 3341741 h 5486535"/>
                      <a:gd name="connsiteX55" fmla="*/ 1321594 w 6350095"/>
                      <a:gd name="connsiteY55" fmla="*/ 2591648 h 5486535"/>
                      <a:gd name="connsiteX56" fmla="*/ 1173957 w 6350095"/>
                      <a:gd name="connsiteY56" fmla="*/ 2582123 h 5486535"/>
                      <a:gd name="connsiteX57" fmla="*/ 0 w 6350095"/>
                      <a:gd name="connsiteY57" fmla="*/ 4356154 h 5486535"/>
                      <a:gd name="connsiteX58" fmla="*/ 373857 w 6350095"/>
                      <a:gd name="connsiteY58" fmla="*/ 2432104 h 5486535"/>
                      <a:gd name="connsiteX59" fmla="*/ 452437 w 6350095"/>
                      <a:gd name="connsiteY59" fmla="*/ 1943948 h 5486535"/>
                      <a:gd name="connsiteX60" fmla="*/ 902493 w 6350095"/>
                      <a:gd name="connsiteY60" fmla="*/ 1501036 h 5486535"/>
                      <a:gd name="connsiteX61" fmla="*/ 1628775 w 6350095"/>
                      <a:gd name="connsiteY61" fmla="*/ 1310535 h 5486535"/>
                      <a:gd name="connsiteX62" fmla="*/ 2362200 w 6350095"/>
                      <a:gd name="connsiteY62" fmla="*/ 920013 h 5486535"/>
                      <a:gd name="connsiteX63" fmla="*/ 2952749 w 6350095"/>
                      <a:gd name="connsiteY63" fmla="*/ 550920 h 5486535"/>
                      <a:gd name="connsiteX64" fmla="*/ 3459957 w 6350095"/>
                      <a:gd name="connsiteY64" fmla="*/ 465195 h 5486535"/>
                      <a:gd name="connsiteX65" fmla="*/ 3581410 w 6350095"/>
                      <a:gd name="connsiteY65"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159795 w 6350095"/>
                      <a:gd name="connsiteY52" fmla="*/ 4120410 h 5486535"/>
                      <a:gd name="connsiteX53" fmla="*/ 2212182 w 6350095"/>
                      <a:gd name="connsiteY53" fmla="*/ 3679879 h 5486535"/>
                      <a:gd name="connsiteX54" fmla="*/ 2128839 w 6350095"/>
                      <a:gd name="connsiteY54" fmla="*/ 3341741 h 5486535"/>
                      <a:gd name="connsiteX55" fmla="*/ 1321594 w 6350095"/>
                      <a:gd name="connsiteY55" fmla="*/ 2591648 h 5486535"/>
                      <a:gd name="connsiteX56" fmla="*/ 1173957 w 6350095"/>
                      <a:gd name="connsiteY56" fmla="*/ 2582123 h 5486535"/>
                      <a:gd name="connsiteX57" fmla="*/ 0 w 6350095"/>
                      <a:gd name="connsiteY57" fmla="*/ 4356154 h 5486535"/>
                      <a:gd name="connsiteX58" fmla="*/ 373857 w 6350095"/>
                      <a:gd name="connsiteY58" fmla="*/ 2432104 h 5486535"/>
                      <a:gd name="connsiteX59" fmla="*/ 452437 w 6350095"/>
                      <a:gd name="connsiteY59" fmla="*/ 1943948 h 5486535"/>
                      <a:gd name="connsiteX60" fmla="*/ 902493 w 6350095"/>
                      <a:gd name="connsiteY60" fmla="*/ 1501036 h 5486535"/>
                      <a:gd name="connsiteX61" fmla="*/ 1628775 w 6350095"/>
                      <a:gd name="connsiteY61" fmla="*/ 1310535 h 5486535"/>
                      <a:gd name="connsiteX62" fmla="*/ 2362200 w 6350095"/>
                      <a:gd name="connsiteY62" fmla="*/ 920013 h 5486535"/>
                      <a:gd name="connsiteX63" fmla="*/ 2952749 w 6350095"/>
                      <a:gd name="connsiteY63" fmla="*/ 550920 h 5486535"/>
                      <a:gd name="connsiteX64" fmla="*/ 3459957 w 6350095"/>
                      <a:gd name="connsiteY64" fmla="*/ 465195 h 5486535"/>
                      <a:gd name="connsiteX65" fmla="*/ 3581410 w 6350095"/>
                      <a:gd name="connsiteY65"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159795 w 6350095"/>
                      <a:gd name="connsiteY52" fmla="*/ 4120410 h 5486535"/>
                      <a:gd name="connsiteX53" fmla="*/ 2212182 w 6350095"/>
                      <a:gd name="connsiteY53" fmla="*/ 3679879 h 5486535"/>
                      <a:gd name="connsiteX54" fmla="*/ 2128839 w 6350095"/>
                      <a:gd name="connsiteY54" fmla="*/ 3341741 h 5486535"/>
                      <a:gd name="connsiteX55" fmla="*/ 1321594 w 6350095"/>
                      <a:gd name="connsiteY55" fmla="*/ 2591648 h 5486535"/>
                      <a:gd name="connsiteX56" fmla="*/ 1173957 w 6350095"/>
                      <a:gd name="connsiteY56" fmla="*/ 2582123 h 5486535"/>
                      <a:gd name="connsiteX57" fmla="*/ 0 w 6350095"/>
                      <a:gd name="connsiteY57" fmla="*/ 4356154 h 5486535"/>
                      <a:gd name="connsiteX58" fmla="*/ 373857 w 6350095"/>
                      <a:gd name="connsiteY58" fmla="*/ 2432104 h 5486535"/>
                      <a:gd name="connsiteX59" fmla="*/ 452437 w 6350095"/>
                      <a:gd name="connsiteY59" fmla="*/ 1943948 h 5486535"/>
                      <a:gd name="connsiteX60" fmla="*/ 902493 w 6350095"/>
                      <a:gd name="connsiteY60" fmla="*/ 1501036 h 5486535"/>
                      <a:gd name="connsiteX61" fmla="*/ 1628775 w 6350095"/>
                      <a:gd name="connsiteY61" fmla="*/ 1310535 h 5486535"/>
                      <a:gd name="connsiteX62" fmla="*/ 2362200 w 6350095"/>
                      <a:gd name="connsiteY62" fmla="*/ 920013 h 5486535"/>
                      <a:gd name="connsiteX63" fmla="*/ 2952749 w 6350095"/>
                      <a:gd name="connsiteY63" fmla="*/ 550920 h 5486535"/>
                      <a:gd name="connsiteX64" fmla="*/ 3459957 w 6350095"/>
                      <a:gd name="connsiteY64" fmla="*/ 465195 h 5486535"/>
                      <a:gd name="connsiteX65" fmla="*/ 3581410 w 6350095"/>
                      <a:gd name="connsiteY65"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552701 w 6350095"/>
                      <a:gd name="connsiteY52" fmla="*/ 3782273 h 5486535"/>
                      <a:gd name="connsiteX53" fmla="*/ 2159795 w 6350095"/>
                      <a:gd name="connsiteY53" fmla="*/ 4120410 h 5486535"/>
                      <a:gd name="connsiteX54" fmla="*/ 2212182 w 6350095"/>
                      <a:gd name="connsiteY54" fmla="*/ 3679879 h 5486535"/>
                      <a:gd name="connsiteX55" fmla="*/ 2128839 w 6350095"/>
                      <a:gd name="connsiteY55" fmla="*/ 3341741 h 5486535"/>
                      <a:gd name="connsiteX56" fmla="*/ 1321594 w 6350095"/>
                      <a:gd name="connsiteY56" fmla="*/ 2591648 h 5486535"/>
                      <a:gd name="connsiteX57" fmla="*/ 1173957 w 6350095"/>
                      <a:gd name="connsiteY57" fmla="*/ 2582123 h 5486535"/>
                      <a:gd name="connsiteX58" fmla="*/ 0 w 6350095"/>
                      <a:gd name="connsiteY58" fmla="*/ 4356154 h 5486535"/>
                      <a:gd name="connsiteX59" fmla="*/ 373857 w 6350095"/>
                      <a:gd name="connsiteY59" fmla="*/ 2432104 h 5486535"/>
                      <a:gd name="connsiteX60" fmla="*/ 452437 w 6350095"/>
                      <a:gd name="connsiteY60" fmla="*/ 1943948 h 5486535"/>
                      <a:gd name="connsiteX61" fmla="*/ 902493 w 6350095"/>
                      <a:gd name="connsiteY61" fmla="*/ 1501036 h 5486535"/>
                      <a:gd name="connsiteX62" fmla="*/ 1628775 w 6350095"/>
                      <a:gd name="connsiteY62" fmla="*/ 1310535 h 5486535"/>
                      <a:gd name="connsiteX63" fmla="*/ 2362200 w 6350095"/>
                      <a:gd name="connsiteY63" fmla="*/ 920013 h 5486535"/>
                      <a:gd name="connsiteX64" fmla="*/ 2952749 w 6350095"/>
                      <a:gd name="connsiteY64" fmla="*/ 550920 h 5486535"/>
                      <a:gd name="connsiteX65" fmla="*/ 3459957 w 6350095"/>
                      <a:gd name="connsiteY65" fmla="*/ 465195 h 5486535"/>
                      <a:gd name="connsiteX66" fmla="*/ 3581410 w 6350095"/>
                      <a:gd name="connsiteY6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552701 w 6350095"/>
                      <a:gd name="connsiteY52" fmla="*/ 3782273 h 5486535"/>
                      <a:gd name="connsiteX53" fmla="*/ 2159795 w 6350095"/>
                      <a:gd name="connsiteY53" fmla="*/ 4120410 h 5486535"/>
                      <a:gd name="connsiteX54" fmla="*/ 2212182 w 6350095"/>
                      <a:gd name="connsiteY54" fmla="*/ 3679879 h 5486535"/>
                      <a:gd name="connsiteX55" fmla="*/ 2128839 w 6350095"/>
                      <a:gd name="connsiteY55" fmla="*/ 3341741 h 5486535"/>
                      <a:gd name="connsiteX56" fmla="*/ 1321594 w 6350095"/>
                      <a:gd name="connsiteY56" fmla="*/ 2591648 h 5486535"/>
                      <a:gd name="connsiteX57" fmla="*/ 1173957 w 6350095"/>
                      <a:gd name="connsiteY57" fmla="*/ 2582123 h 5486535"/>
                      <a:gd name="connsiteX58" fmla="*/ 0 w 6350095"/>
                      <a:gd name="connsiteY58" fmla="*/ 4356154 h 5486535"/>
                      <a:gd name="connsiteX59" fmla="*/ 373857 w 6350095"/>
                      <a:gd name="connsiteY59" fmla="*/ 2432104 h 5486535"/>
                      <a:gd name="connsiteX60" fmla="*/ 452437 w 6350095"/>
                      <a:gd name="connsiteY60" fmla="*/ 1943948 h 5486535"/>
                      <a:gd name="connsiteX61" fmla="*/ 902493 w 6350095"/>
                      <a:gd name="connsiteY61" fmla="*/ 1501036 h 5486535"/>
                      <a:gd name="connsiteX62" fmla="*/ 1628775 w 6350095"/>
                      <a:gd name="connsiteY62" fmla="*/ 1310535 h 5486535"/>
                      <a:gd name="connsiteX63" fmla="*/ 2362200 w 6350095"/>
                      <a:gd name="connsiteY63" fmla="*/ 920013 h 5486535"/>
                      <a:gd name="connsiteX64" fmla="*/ 2952749 w 6350095"/>
                      <a:gd name="connsiteY64" fmla="*/ 550920 h 5486535"/>
                      <a:gd name="connsiteX65" fmla="*/ 3459957 w 6350095"/>
                      <a:gd name="connsiteY65" fmla="*/ 465195 h 5486535"/>
                      <a:gd name="connsiteX66" fmla="*/ 3581410 w 6350095"/>
                      <a:gd name="connsiteY6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552701 w 6350095"/>
                      <a:gd name="connsiteY52" fmla="*/ 3782273 h 5486535"/>
                      <a:gd name="connsiteX53" fmla="*/ 2159795 w 6350095"/>
                      <a:gd name="connsiteY53" fmla="*/ 4120410 h 5486535"/>
                      <a:gd name="connsiteX54" fmla="*/ 2212182 w 6350095"/>
                      <a:gd name="connsiteY54" fmla="*/ 3679879 h 5486535"/>
                      <a:gd name="connsiteX55" fmla="*/ 2128839 w 6350095"/>
                      <a:gd name="connsiteY55" fmla="*/ 3341741 h 5486535"/>
                      <a:gd name="connsiteX56" fmla="*/ 1321594 w 6350095"/>
                      <a:gd name="connsiteY56" fmla="*/ 2591648 h 5486535"/>
                      <a:gd name="connsiteX57" fmla="*/ 1173957 w 6350095"/>
                      <a:gd name="connsiteY57" fmla="*/ 2582123 h 5486535"/>
                      <a:gd name="connsiteX58" fmla="*/ 0 w 6350095"/>
                      <a:gd name="connsiteY58" fmla="*/ 4356154 h 5486535"/>
                      <a:gd name="connsiteX59" fmla="*/ 373857 w 6350095"/>
                      <a:gd name="connsiteY59" fmla="*/ 2432104 h 5486535"/>
                      <a:gd name="connsiteX60" fmla="*/ 452437 w 6350095"/>
                      <a:gd name="connsiteY60" fmla="*/ 1943948 h 5486535"/>
                      <a:gd name="connsiteX61" fmla="*/ 902493 w 6350095"/>
                      <a:gd name="connsiteY61" fmla="*/ 1501036 h 5486535"/>
                      <a:gd name="connsiteX62" fmla="*/ 1628775 w 6350095"/>
                      <a:gd name="connsiteY62" fmla="*/ 1310535 h 5486535"/>
                      <a:gd name="connsiteX63" fmla="*/ 2362200 w 6350095"/>
                      <a:gd name="connsiteY63" fmla="*/ 920013 h 5486535"/>
                      <a:gd name="connsiteX64" fmla="*/ 2952749 w 6350095"/>
                      <a:gd name="connsiteY64" fmla="*/ 550920 h 5486535"/>
                      <a:gd name="connsiteX65" fmla="*/ 3459957 w 6350095"/>
                      <a:gd name="connsiteY65" fmla="*/ 465195 h 5486535"/>
                      <a:gd name="connsiteX66" fmla="*/ 3581410 w 6350095"/>
                      <a:gd name="connsiteY6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36057 w 6350095"/>
                      <a:gd name="connsiteY52" fmla="*/ 3770366 h 5486535"/>
                      <a:gd name="connsiteX53" fmla="*/ 2159795 w 6350095"/>
                      <a:gd name="connsiteY53" fmla="*/ 4120410 h 5486535"/>
                      <a:gd name="connsiteX54" fmla="*/ 2212182 w 6350095"/>
                      <a:gd name="connsiteY54" fmla="*/ 3679879 h 5486535"/>
                      <a:gd name="connsiteX55" fmla="*/ 2128839 w 6350095"/>
                      <a:gd name="connsiteY55" fmla="*/ 3341741 h 5486535"/>
                      <a:gd name="connsiteX56" fmla="*/ 1321594 w 6350095"/>
                      <a:gd name="connsiteY56" fmla="*/ 2591648 h 5486535"/>
                      <a:gd name="connsiteX57" fmla="*/ 1173957 w 6350095"/>
                      <a:gd name="connsiteY57" fmla="*/ 2582123 h 5486535"/>
                      <a:gd name="connsiteX58" fmla="*/ 0 w 6350095"/>
                      <a:gd name="connsiteY58" fmla="*/ 4356154 h 5486535"/>
                      <a:gd name="connsiteX59" fmla="*/ 373857 w 6350095"/>
                      <a:gd name="connsiteY59" fmla="*/ 2432104 h 5486535"/>
                      <a:gd name="connsiteX60" fmla="*/ 452437 w 6350095"/>
                      <a:gd name="connsiteY60" fmla="*/ 1943948 h 5486535"/>
                      <a:gd name="connsiteX61" fmla="*/ 902493 w 6350095"/>
                      <a:gd name="connsiteY61" fmla="*/ 1501036 h 5486535"/>
                      <a:gd name="connsiteX62" fmla="*/ 1628775 w 6350095"/>
                      <a:gd name="connsiteY62" fmla="*/ 1310535 h 5486535"/>
                      <a:gd name="connsiteX63" fmla="*/ 2362200 w 6350095"/>
                      <a:gd name="connsiteY63" fmla="*/ 920013 h 5486535"/>
                      <a:gd name="connsiteX64" fmla="*/ 2952749 w 6350095"/>
                      <a:gd name="connsiteY64" fmla="*/ 550920 h 5486535"/>
                      <a:gd name="connsiteX65" fmla="*/ 3459957 w 6350095"/>
                      <a:gd name="connsiteY65" fmla="*/ 465195 h 5486535"/>
                      <a:gd name="connsiteX66" fmla="*/ 3581410 w 6350095"/>
                      <a:gd name="connsiteY6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24151 w 6350095"/>
                      <a:gd name="connsiteY52" fmla="*/ 3746553 h 5486535"/>
                      <a:gd name="connsiteX53" fmla="*/ 2159795 w 6350095"/>
                      <a:gd name="connsiteY53" fmla="*/ 4120410 h 5486535"/>
                      <a:gd name="connsiteX54" fmla="*/ 2212182 w 6350095"/>
                      <a:gd name="connsiteY54" fmla="*/ 3679879 h 5486535"/>
                      <a:gd name="connsiteX55" fmla="*/ 2128839 w 6350095"/>
                      <a:gd name="connsiteY55" fmla="*/ 3341741 h 5486535"/>
                      <a:gd name="connsiteX56" fmla="*/ 1321594 w 6350095"/>
                      <a:gd name="connsiteY56" fmla="*/ 2591648 h 5486535"/>
                      <a:gd name="connsiteX57" fmla="*/ 1173957 w 6350095"/>
                      <a:gd name="connsiteY57" fmla="*/ 2582123 h 5486535"/>
                      <a:gd name="connsiteX58" fmla="*/ 0 w 6350095"/>
                      <a:gd name="connsiteY58" fmla="*/ 4356154 h 5486535"/>
                      <a:gd name="connsiteX59" fmla="*/ 373857 w 6350095"/>
                      <a:gd name="connsiteY59" fmla="*/ 2432104 h 5486535"/>
                      <a:gd name="connsiteX60" fmla="*/ 452437 w 6350095"/>
                      <a:gd name="connsiteY60" fmla="*/ 1943948 h 5486535"/>
                      <a:gd name="connsiteX61" fmla="*/ 902493 w 6350095"/>
                      <a:gd name="connsiteY61" fmla="*/ 1501036 h 5486535"/>
                      <a:gd name="connsiteX62" fmla="*/ 1628775 w 6350095"/>
                      <a:gd name="connsiteY62" fmla="*/ 1310535 h 5486535"/>
                      <a:gd name="connsiteX63" fmla="*/ 2362200 w 6350095"/>
                      <a:gd name="connsiteY63" fmla="*/ 920013 h 5486535"/>
                      <a:gd name="connsiteX64" fmla="*/ 2952749 w 6350095"/>
                      <a:gd name="connsiteY64" fmla="*/ 550920 h 5486535"/>
                      <a:gd name="connsiteX65" fmla="*/ 3459957 w 6350095"/>
                      <a:gd name="connsiteY65" fmla="*/ 465195 h 5486535"/>
                      <a:gd name="connsiteX66" fmla="*/ 3581410 w 6350095"/>
                      <a:gd name="connsiteY6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159795 w 6350095"/>
                      <a:gd name="connsiteY53" fmla="*/ 4120410 h 5486535"/>
                      <a:gd name="connsiteX54" fmla="*/ 2212182 w 6350095"/>
                      <a:gd name="connsiteY54" fmla="*/ 3679879 h 5486535"/>
                      <a:gd name="connsiteX55" fmla="*/ 2128839 w 6350095"/>
                      <a:gd name="connsiteY55" fmla="*/ 3341741 h 5486535"/>
                      <a:gd name="connsiteX56" fmla="*/ 1321594 w 6350095"/>
                      <a:gd name="connsiteY56" fmla="*/ 2591648 h 5486535"/>
                      <a:gd name="connsiteX57" fmla="*/ 1173957 w 6350095"/>
                      <a:gd name="connsiteY57" fmla="*/ 2582123 h 5486535"/>
                      <a:gd name="connsiteX58" fmla="*/ 0 w 6350095"/>
                      <a:gd name="connsiteY58" fmla="*/ 4356154 h 5486535"/>
                      <a:gd name="connsiteX59" fmla="*/ 373857 w 6350095"/>
                      <a:gd name="connsiteY59" fmla="*/ 2432104 h 5486535"/>
                      <a:gd name="connsiteX60" fmla="*/ 452437 w 6350095"/>
                      <a:gd name="connsiteY60" fmla="*/ 1943948 h 5486535"/>
                      <a:gd name="connsiteX61" fmla="*/ 902493 w 6350095"/>
                      <a:gd name="connsiteY61" fmla="*/ 1501036 h 5486535"/>
                      <a:gd name="connsiteX62" fmla="*/ 1628775 w 6350095"/>
                      <a:gd name="connsiteY62" fmla="*/ 1310535 h 5486535"/>
                      <a:gd name="connsiteX63" fmla="*/ 2362200 w 6350095"/>
                      <a:gd name="connsiteY63" fmla="*/ 920013 h 5486535"/>
                      <a:gd name="connsiteX64" fmla="*/ 2952749 w 6350095"/>
                      <a:gd name="connsiteY64" fmla="*/ 550920 h 5486535"/>
                      <a:gd name="connsiteX65" fmla="*/ 3459957 w 6350095"/>
                      <a:gd name="connsiteY65" fmla="*/ 465195 h 5486535"/>
                      <a:gd name="connsiteX66" fmla="*/ 3581410 w 6350095"/>
                      <a:gd name="connsiteY6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159795 w 6350095"/>
                      <a:gd name="connsiteY53" fmla="*/ 4120410 h 5486535"/>
                      <a:gd name="connsiteX54" fmla="*/ 2212182 w 6350095"/>
                      <a:gd name="connsiteY54" fmla="*/ 3679879 h 5486535"/>
                      <a:gd name="connsiteX55" fmla="*/ 2128839 w 6350095"/>
                      <a:gd name="connsiteY55" fmla="*/ 3341741 h 5486535"/>
                      <a:gd name="connsiteX56" fmla="*/ 1321594 w 6350095"/>
                      <a:gd name="connsiteY56" fmla="*/ 2591648 h 5486535"/>
                      <a:gd name="connsiteX57" fmla="*/ 1173957 w 6350095"/>
                      <a:gd name="connsiteY57" fmla="*/ 2582123 h 5486535"/>
                      <a:gd name="connsiteX58" fmla="*/ 0 w 6350095"/>
                      <a:gd name="connsiteY58" fmla="*/ 4356154 h 5486535"/>
                      <a:gd name="connsiteX59" fmla="*/ 373857 w 6350095"/>
                      <a:gd name="connsiteY59" fmla="*/ 2432104 h 5486535"/>
                      <a:gd name="connsiteX60" fmla="*/ 452437 w 6350095"/>
                      <a:gd name="connsiteY60" fmla="*/ 1943948 h 5486535"/>
                      <a:gd name="connsiteX61" fmla="*/ 902493 w 6350095"/>
                      <a:gd name="connsiteY61" fmla="*/ 1501036 h 5486535"/>
                      <a:gd name="connsiteX62" fmla="*/ 1628775 w 6350095"/>
                      <a:gd name="connsiteY62" fmla="*/ 1310535 h 5486535"/>
                      <a:gd name="connsiteX63" fmla="*/ 2362200 w 6350095"/>
                      <a:gd name="connsiteY63" fmla="*/ 920013 h 5486535"/>
                      <a:gd name="connsiteX64" fmla="*/ 2952749 w 6350095"/>
                      <a:gd name="connsiteY64" fmla="*/ 550920 h 5486535"/>
                      <a:gd name="connsiteX65" fmla="*/ 3459957 w 6350095"/>
                      <a:gd name="connsiteY65" fmla="*/ 465195 h 5486535"/>
                      <a:gd name="connsiteX66" fmla="*/ 3581410 w 6350095"/>
                      <a:gd name="connsiteY6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159795 w 6350095"/>
                      <a:gd name="connsiteY53" fmla="*/ 4120410 h 5486535"/>
                      <a:gd name="connsiteX54" fmla="*/ 2212182 w 6350095"/>
                      <a:gd name="connsiteY54" fmla="*/ 3679879 h 5486535"/>
                      <a:gd name="connsiteX55" fmla="*/ 2128839 w 6350095"/>
                      <a:gd name="connsiteY55" fmla="*/ 3341741 h 5486535"/>
                      <a:gd name="connsiteX56" fmla="*/ 1321594 w 6350095"/>
                      <a:gd name="connsiteY56" fmla="*/ 2591648 h 5486535"/>
                      <a:gd name="connsiteX57" fmla="*/ 1173957 w 6350095"/>
                      <a:gd name="connsiteY57" fmla="*/ 2582123 h 5486535"/>
                      <a:gd name="connsiteX58" fmla="*/ 0 w 6350095"/>
                      <a:gd name="connsiteY58" fmla="*/ 4356154 h 5486535"/>
                      <a:gd name="connsiteX59" fmla="*/ 373857 w 6350095"/>
                      <a:gd name="connsiteY59" fmla="*/ 2432104 h 5486535"/>
                      <a:gd name="connsiteX60" fmla="*/ 452437 w 6350095"/>
                      <a:gd name="connsiteY60" fmla="*/ 1943948 h 5486535"/>
                      <a:gd name="connsiteX61" fmla="*/ 902493 w 6350095"/>
                      <a:gd name="connsiteY61" fmla="*/ 1501036 h 5486535"/>
                      <a:gd name="connsiteX62" fmla="*/ 1628775 w 6350095"/>
                      <a:gd name="connsiteY62" fmla="*/ 1310535 h 5486535"/>
                      <a:gd name="connsiteX63" fmla="*/ 2362200 w 6350095"/>
                      <a:gd name="connsiteY63" fmla="*/ 920013 h 5486535"/>
                      <a:gd name="connsiteX64" fmla="*/ 2952749 w 6350095"/>
                      <a:gd name="connsiteY64" fmla="*/ 550920 h 5486535"/>
                      <a:gd name="connsiteX65" fmla="*/ 3459957 w 6350095"/>
                      <a:gd name="connsiteY65" fmla="*/ 465195 h 5486535"/>
                      <a:gd name="connsiteX66" fmla="*/ 3581410 w 6350095"/>
                      <a:gd name="connsiteY6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512220 w 6350095"/>
                      <a:gd name="connsiteY53" fmla="*/ 3908479 h 5486535"/>
                      <a:gd name="connsiteX54" fmla="*/ 2159795 w 6350095"/>
                      <a:gd name="connsiteY54" fmla="*/ 4120410 h 5486535"/>
                      <a:gd name="connsiteX55" fmla="*/ 2212182 w 6350095"/>
                      <a:gd name="connsiteY55" fmla="*/ 3679879 h 5486535"/>
                      <a:gd name="connsiteX56" fmla="*/ 2128839 w 6350095"/>
                      <a:gd name="connsiteY56" fmla="*/ 3341741 h 5486535"/>
                      <a:gd name="connsiteX57" fmla="*/ 1321594 w 6350095"/>
                      <a:gd name="connsiteY57" fmla="*/ 2591648 h 5486535"/>
                      <a:gd name="connsiteX58" fmla="*/ 1173957 w 6350095"/>
                      <a:gd name="connsiteY58" fmla="*/ 2582123 h 5486535"/>
                      <a:gd name="connsiteX59" fmla="*/ 0 w 6350095"/>
                      <a:gd name="connsiteY59" fmla="*/ 4356154 h 5486535"/>
                      <a:gd name="connsiteX60" fmla="*/ 373857 w 6350095"/>
                      <a:gd name="connsiteY60" fmla="*/ 2432104 h 5486535"/>
                      <a:gd name="connsiteX61" fmla="*/ 452437 w 6350095"/>
                      <a:gd name="connsiteY61" fmla="*/ 1943948 h 5486535"/>
                      <a:gd name="connsiteX62" fmla="*/ 902493 w 6350095"/>
                      <a:gd name="connsiteY62" fmla="*/ 1501036 h 5486535"/>
                      <a:gd name="connsiteX63" fmla="*/ 1628775 w 6350095"/>
                      <a:gd name="connsiteY63" fmla="*/ 1310535 h 5486535"/>
                      <a:gd name="connsiteX64" fmla="*/ 2362200 w 6350095"/>
                      <a:gd name="connsiteY64" fmla="*/ 920013 h 5486535"/>
                      <a:gd name="connsiteX65" fmla="*/ 2952749 w 6350095"/>
                      <a:gd name="connsiteY65" fmla="*/ 550920 h 5486535"/>
                      <a:gd name="connsiteX66" fmla="*/ 3459957 w 6350095"/>
                      <a:gd name="connsiteY66" fmla="*/ 465195 h 5486535"/>
                      <a:gd name="connsiteX67" fmla="*/ 3581410 w 6350095"/>
                      <a:gd name="connsiteY6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159795 w 6350095"/>
                      <a:gd name="connsiteY54" fmla="*/ 4120410 h 5486535"/>
                      <a:gd name="connsiteX55" fmla="*/ 2212182 w 6350095"/>
                      <a:gd name="connsiteY55" fmla="*/ 3679879 h 5486535"/>
                      <a:gd name="connsiteX56" fmla="*/ 2128839 w 6350095"/>
                      <a:gd name="connsiteY56" fmla="*/ 3341741 h 5486535"/>
                      <a:gd name="connsiteX57" fmla="*/ 1321594 w 6350095"/>
                      <a:gd name="connsiteY57" fmla="*/ 2591648 h 5486535"/>
                      <a:gd name="connsiteX58" fmla="*/ 1173957 w 6350095"/>
                      <a:gd name="connsiteY58" fmla="*/ 2582123 h 5486535"/>
                      <a:gd name="connsiteX59" fmla="*/ 0 w 6350095"/>
                      <a:gd name="connsiteY59" fmla="*/ 4356154 h 5486535"/>
                      <a:gd name="connsiteX60" fmla="*/ 373857 w 6350095"/>
                      <a:gd name="connsiteY60" fmla="*/ 2432104 h 5486535"/>
                      <a:gd name="connsiteX61" fmla="*/ 452437 w 6350095"/>
                      <a:gd name="connsiteY61" fmla="*/ 1943948 h 5486535"/>
                      <a:gd name="connsiteX62" fmla="*/ 902493 w 6350095"/>
                      <a:gd name="connsiteY62" fmla="*/ 1501036 h 5486535"/>
                      <a:gd name="connsiteX63" fmla="*/ 1628775 w 6350095"/>
                      <a:gd name="connsiteY63" fmla="*/ 1310535 h 5486535"/>
                      <a:gd name="connsiteX64" fmla="*/ 2362200 w 6350095"/>
                      <a:gd name="connsiteY64" fmla="*/ 920013 h 5486535"/>
                      <a:gd name="connsiteX65" fmla="*/ 2952749 w 6350095"/>
                      <a:gd name="connsiteY65" fmla="*/ 550920 h 5486535"/>
                      <a:gd name="connsiteX66" fmla="*/ 3459957 w 6350095"/>
                      <a:gd name="connsiteY66" fmla="*/ 465195 h 5486535"/>
                      <a:gd name="connsiteX67" fmla="*/ 3581410 w 6350095"/>
                      <a:gd name="connsiteY6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159795 w 6350095"/>
                      <a:gd name="connsiteY54" fmla="*/ 4120410 h 5486535"/>
                      <a:gd name="connsiteX55" fmla="*/ 2212182 w 6350095"/>
                      <a:gd name="connsiteY55" fmla="*/ 3679879 h 5486535"/>
                      <a:gd name="connsiteX56" fmla="*/ 2128839 w 6350095"/>
                      <a:gd name="connsiteY56" fmla="*/ 3341741 h 5486535"/>
                      <a:gd name="connsiteX57" fmla="*/ 1321594 w 6350095"/>
                      <a:gd name="connsiteY57" fmla="*/ 2591648 h 5486535"/>
                      <a:gd name="connsiteX58" fmla="*/ 1173957 w 6350095"/>
                      <a:gd name="connsiteY58" fmla="*/ 2582123 h 5486535"/>
                      <a:gd name="connsiteX59" fmla="*/ 0 w 6350095"/>
                      <a:gd name="connsiteY59" fmla="*/ 4356154 h 5486535"/>
                      <a:gd name="connsiteX60" fmla="*/ 373857 w 6350095"/>
                      <a:gd name="connsiteY60" fmla="*/ 2432104 h 5486535"/>
                      <a:gd name="connsiteX61" fmla="*/ 452437 w 6350095"/>
                      <a:gd name="connsiteY61" fmla="*/ 1943948 h 5486535"/>
                      <a:gd name="connsiteX62" fmla="*/ 902493 w 6350095"/>
                      <a:gd name="connsiteY62" fmla="*/ 1501036 h 5486535"/>
                      <a:gd name="connsiteX63" fmla="*/ 1628775 w 6350095"/>
                      <a:gd name="connsiteY63" fmla="*/ 1310535 h 5486535"/>
                      <a:gd name="connsiteX64" fmla="*/ 2362200 w 6350095"/>
                      <a:gd name="connsiteY64" fmla="*/ 920013 h 5486535"/>
                      <a:gd name="connsiteX65" fmla="*/ 2952749 w 6350095"/>
                      <a:gd name="connsiteY65" fmla="*/ 550920 h 5486535"/>
                      <a:gd name="connsiteX66" fmla="*/ 3459957 w 6350095"/>
                      <a:gd name="connsiteY66" fmla="*/ 465195 h 5486535"/>
                      <a:gd name="connsiteX67" fmla="*/ 3581410 w 6350095"/>
                      <a:gd name="connsiteY6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159795 w 6350095"/>
                      <a:gd name="connsiteY54" fmla="*/ 4120410 h 5486535"/>
                      <a:gd name="connsiteX55" fmla="*/ 2212182 w 6350095"/>
                      <a:gd name="connsiteY55" fmla="*/ 3679879 h 5486535"/>
                      <a:gd name="connsiteX56" fmla="*/ 2128839 w 6350095"/>
                      <a:gd name="connsiteY56" fmla="*/ 3341741 h 5486535"/>
                      <a:gd name="connsiteX57" fmla="*/ 1321594 w 6350095"/>
                      <a:gd name="connsiteY57" fmla="*/ 2591648 h 5486535"/>
                      <a:gd name="connsiteX58" fmla="*/ 1173957 w 6350095"/>
                      <a:gd name="connsiteY58" fmla="*/ 2582123 h 5486535"/>
                      <a:gd name="connsiteX59" fmla="*/ 0 w 6350095"/>
                      <a:gd name="connsiteY59" fmla="*/ 4356154 h 5486535"/>
                      <a:gd name="connsiteX60" fmla="*/ 373857 w 6350095"/>
                      <a:gd name="connsiteY60" fmla="*/ 2432104 h 5486535"/>
                      <a:gd name="connsiteX61" fmla="*/ 452437 w 6350095"/>
                      <a:gd name="connsiteY61" fmla="*/ 1943948 h 5486535"/>
                      <a:gd name="connsiteX62" fmla="*/ 902493 w 6350095"/>
                      <a:gd name="connsiteY62" fmla="*/ 1501036 h 5486535"/>
                      <a:gd name="connsiteX63" fmla="*/ 1628775 w 6350095"/>
                      <a:gd name="connsiteY63" fmla="*/ 1310535 h 5486535"/>
                      <a:gd name="connsiteX64" fmla="*/ 2362200 w 6350095"/>
                      <a:gd name="connsiteY64" fmla="*/ 920013 h 5486535"/>
                      <a:gd name="connsiteX65" fmla="*/ 2952749 w 6350095"/>
                      <a:gd name="connsiteY65" fmla="*/ 550920 h 5486535"/>
                      <a:gd name="connsiteX66" fmla="*/ 3459957 w 6350095"/>
                      <a:gd name="connsiteY66" fmla="*/ 465195 h 5486535"/>
                      <a:gd name="connsiteX67" fmla="*/ 3581410 w 6350095"/>
                      <a:gd name="connsiteY67"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424113 w 6350095"/>
                      <a:gd name="connsiteY54" fmla="*/ 4008492 h 5486535"/>
                      <a:gd name="connsiteX55" fmla="*/ 2159795 w 6350095"/>
                      <a:gd name="connsiteY55" fmla="*/ 4120410 h 5486535"/>
                      <a:gd name="connsiteX56" fmla="*/ 2212182 w 6350095"/>
                      <a:gd name="connsiteY56" fmla="*/ 3679879 h 5486535"/>
                      <a:gd name="connsiteX57" fmla="*/ 2128839 w 6350095"/>
                      <a:gd name="connsiteY57" fmla="*/ 3341741 h 5486535"/>
                      <a:gd name="connsiteX58" fmla="*/ 1321594 w 6350095"/>
                      <a:gd name="connsiteY58" fmla="*/ 2591648 h 5486535"/>
                      <a:gd name="connsiteX59" fmla="*/ 1173957 w 6350095"/>
                      <a:gd name="connsiteY59" fmla="*/ 2582123 h 5486535"/>
                      <a:gd name="connsiteX60" fmla="*/ 0 w 6350095"/>
                      <a:gd name="connsiteY60" fmla="*/ 4356154 h 5486535"/>
                      <a:gd name="connsiteX61" fmla="*/ 373857 w 6350095"/>
                      <a:gd name="connsiteY61" fmla="*/ 2432104 h 5486535"/>
                      <a:gd name="connsiteX62" fmla="*/ 452437 w 6350095"/>
                      <a:gd name="connsiteY62" fmla="*/ 1943948 h 5486535"/>
                      <a:gd name="connsiteX63" fmla="*/ 902493 w 6350095"/>
                      <a:gd name="connsiteY63" fmla="*/ 1501036 h 5486535"/>
                      <a:gd name="connsiteX64" fmla="*/ 1628775 w 6350095"/>
                      <a:gd name="connsiteY64" fmla="*/ 1310535 h 5486535"/>
                      <a:gd name="connsiteX65" fmla="*/ 2362200 w 6350095"/>
                      <a:gd name="connsiteY65" fmla="*/ 920013 h 5486535"/>
                      <a:gd name="connsiteX66" fmla="*/ 2952749 w 6350095"/>
                      <a:gd name="connsiteY66" fmla="*/ 550920 h 5486535"/>
                      <a:gd name="connsiteX67" fmla="*/ 3459957 w 6350095"/>
                      <a:gd name="connsiteY67" fmla="*/ 465195 h 5486535"/>
                      <a:gd name="connsiteX68" fmla="*/ 3581410 w 6350095"/>
                      <a:gd name="connsiteY68"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159795 w 6350095"/>
                      <a:gd name="connsiteY55" fmla="*/ 4120410 h 5486535"/>
                      <a:gd name="connsiteX56" fmla="*/ 2212182 w 6350095"/>
                      <a:gd name="connsiteY56" fmla="*/ 3679879 h 5486535"/>
                      <a:gd name="connsiteX57" fmla="*/ 2128839 w 6350095"/>
                      <a:gd name="connsiteY57" fmla="*/ 3341741 h 5486535"/>
                      <a:gd name="connsiteX58" fmla="*/ 1321594 w 6350095"/>
                      <a:gd name="connsiteY58" fmla="*/ 2591648 h 5486535"/>
                      <a:gd name="connsiteX59" fmla="*/ 1173957 w 6350095"/>
                      <a:gd name="connsiteY59" fmla="*/ 2582123 h 5486535"/>
                      <a:gd name="connsiteX60" fmla="*/ 0 w 6350095"/>
                      <a:gd name="connsiteY60" fmla="*/ 4356154 h 5486535"/>
                      <a:gd name="connsiteX61" fmla="*/ 373857 w 6350095"/>
                      <a:gd name="connsiteY61" fmla="*/ 2432104 h 5486535"/>
                      <a:gd name="connsiteX62" fmla="*/ 452437 w 6350095"/>
                      <a:gd name="connsiteY62" fmla="*/ 1943948 h 5486535"/>
                      <a:gd name="connsiteX63" fmla="*/ 902493 w 6350095"/>
                      <a:gd name="connsiteY63" fmla="*/ 1501036 h 5486535"/>
                      <a:gd name="connsiteX64" fmla="*/ 1628775 w 6350095"/>
                      <a:gd name="connsiteY64" fmla="*/ 1310535 h 5486535"/>
                      <a:gd name="connsiteX65" fmla="*/ 2362200 w 6350095"/>
                      <a:gd name="connsiteY65" fmla="*/ 920013 h 5486535"/>
                      <a:gd name="connsiteX66" fmla="*/ 2952749 w 6350095"/>
                      <a:gd name="connsiteY66" fmla="*/ 550920 h 5486535"/>
                      <a:gd name="connsiteX67" fmla="*/ 3459957 w 6350095"/>
                      <a:gd name="connsiteY67" fmla="*/ 465195 h 5486535"/>
                      <a:gd name="connsiteX68" fmla="*/ 3581410 w 6350095"/>
                      <a:gd name="connsiteY68"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159795 w 6350095"/>
                      <a:gd name="connsiteY55" fmla="*/ 4120410 h 5486535"/>
                      <a:gd name="connsiteX56" fmla="*/ 2212182 w 6350095"/>
                      <a:gd name="connsiteY56" fmla="*/ 3679879 h 5486535"/>
                      <a:gd name="connsiteX57" fmla="*/ 2128839 w 6350095"/>
                      <a:gd name="connsiteY57" fmla="*/ 3341741 h 5486535"/>
                      <a:gd name="connsiteX58" fmla="*/ 1321594 w 6350095"/>
                      <a:gd name="connsiteY58" fmla="*/ 2591648 h 5486535"/>
                      <a:gd name="connsiteX59" fmla="*/ 1173957 w 6350095"/>
                      <a:gd name="connsiteY59" fmla="*/ 2582123 h 5486535"/>
                      <a:gd name="connsiteX60" fmla="*/ 0 w 6350095"/>
                      <a:gd name="connsiteY60" fmla="*/ 4356154 h 5486535"/>
                      <a:gd name="connsiteX61" fmla="*/ 373857 w 6350095"/>
                      <a:gd name="connsiteY61" fmla="*/ 2432104 h 5486535"/>
                      <a:gd name="connsiteX62" fmla="*/ 452437 w 6350095"/>
                      <a:gd name="connsiteY62" fmla="*/ 1943948 h 5486535"/>
                      <a:gd name="connsiteX63" fmla="*/ 902493 w 6350095"/>
                      <a:gd name="connsiteY63" fmla="*/ 1501036 h 5486535"/>
                      <a:gd name="connsiteX64" fmla="*/ 1628775 w 6350095"/>
                      <a:gd name="connsiteY64" fmla="*/ 1310535 h 5486535"/>
                      <a:gd name="connsiteX65" fmla="*/ 2362200 w 6350095"/>
                      <a:gd name="connsiteY65" fmla="*/ 920013 h 5486535"/>
                      <a:gd name="connsiteX66" fmla="*/ 2952749 w 6350095"/>
                      <a:gd name="connsiteY66" fmla="*/ 550920 h 5486535"/>
                      <a:gd name="connsiteX67" fmla="*/ 3459957 w 6350095"/>
                      <a:gd name="connsiteY67" fmla="*/ 465195 h 5486535"/>
                      <a:gd name="connsiteX68" fmla="*/ 3581410 w 6350095"/>
                      <a:gd name="connsiteY68"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314576 w 6350095"/>
                      <a:gd name="connsiteY55" fmla="*/ 4101360 h 5486535"/>
                      <a:gd name="connsiteX56" fmla="*/ 2159795 w 6350095"/>
                      <a:gd name="connsiteY56" fmla="*/ 4120410 h 5486535"/>
                      <a:gd name="connsiteX57" fmla="*/ 2212182 w 6350095"/>
                      <a:gd name="connsiteY57" fmla="*/ 3679879 h 5486535"/>
                      <a:gd name="connsiteX58" fmla="*/ 2128839 w 6350095"/>
                      <a:gd name="connsiteY58" fmla="*/ 3341741 h 5486535"/>
                      <a:gd name="connsiteX59" fmla="*/ 1321594 w 6350095"/>
                      <a:gd name="connsiteY59" fmla="*/ 2591648 h 5486535"/>
                      <a:gd name="connsiteX60" fmla="*/ 1173957 w 6350095"/>
                      <a:gd name="connsiteY60" fmla="*/ 2582123 h 5486535"/>
                      <a:gd name="connsiteX61" fmla="*/ 0 w 6350095"/>
                      <a:gd name="connsiteY61" fmla="*/ 4356154 h 5486535"/>
                      <a:gd name="connsiteX62" fmla="*/ 373857 w 6350095"/>
                      <a:gd name="connsiteY62" fmla="*/ 2432104 h 5486535"/>
                      <a:gd name="connsiteX63" fmla="*/ 452437 w 6350095"/>
                      <a:gd name="connsiteY63" fmla="*/ 1943948 h 5486535"/>
                      <a:gd name="connsiteX64" fmla="*/ 902493 w 6350095"/>
                      <a:gd name="connsiteY64" fmla="*/ 1501036 h 5486535"/>
                      <a:gd name="connsiteX65" fmla="*/ 1628775 w 6350095"/>
                      <a:gd name="connsiteY65" fmla="*/ 1310535 h 5486535"/>
                      <a:gd name="connsiteX66" fmla="*/ 2362200 w 6350095"/>
                      <a:gd name="connsiteY66" fmla="*/ 920013 h 5486535"/>
                      <a:gd name="connsiteX67" fmla="*/ 2952749 w 6350095"/>
                      <a:gd name="connsiteY67" fmla="*/ 550920 h 5486535"/>
                      <a:gd name="connsiteX68" fmla="*/ 3459957 w 6350095"/>
                      <a:gd name="connsiteY68" fmla="*/ 465195 h 5486535"/>
                      <a:gd name="connsiteX69" fmla="*/ 3581410 w 6350095"/>
                      <a:gd name="connsiteY6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486026 w 6350095"/>
                      <a:gd name="connsiteY55" fmla="*/ 4572848 h 5486535"/>
                      <a:gd name="connsiteX56" fmla="*/ 2159795 w 6350095"/>
                      <a:gd name="connsiteY56" fmla="*/ 4120410 h 5486535"/>
                      <a:gd name="connsiteX57" fmla="*/ 2212182 w 6350095"/>
                      <a:gd name="connsiteY57" fmla="*/ 3679879 h 5486535"/>
                      <a:gd name="connsiteX58" fmla="*/ 2128839 w 6350095"/>
                      <a:gd name="connsiteY58" fmla="*/ 3341741 h 5486535"/>
                      <a:gd name="connsiteX59" fmla="*/ 1321594 w 6350095"/>
                      <a:gd name="connsiteY59" fmla="*/ 2591648 h 5486535"/>
                      <a:gd name="connsiteX60" fmla="*/ 1173957 w 6350095"/>
                      <a:gd name="connsiteY60" fmla="*/ 2582123 h 5486535"/>
                      <a:gd name="connsiteX61" fmla="*/ 0 w 6350095"/>
                      <a:gd name="connsiteY61" fmla="*/ 4356154 h 5486535"/>
                      <a:gd name="connsiteX62" fmla="*/ 373857 w 6350095"/>
                      <a:gd name="connsiteY62" fmla="*/ 2432104 h 5486535"/>
                      <a:gd name="connsiteX63" fmla="*/ 452437 w 6350095"/>
                      <a:gd name="connsiteY63" fmla="*/ 1943948 h 5486535"/>
                      <a:gd name="connsiteX64" fmla="*/ 902493 w 6350095"/>
                      <a:gd name="connsiteY64" fmla="*/ 1501036 h 5486535"/>
                      <a:gd name="connsiteX65" fmla="*/ 1628775 w 6350095"/>
                      <a:gd name="connsiteY65" fmla="*/ 1310535 h 5486535"/>
                      <a:gd name="connsiteX66" fmla="*/ 2362200 w 6350095"/>
                      <a:gd name="connsiteY66" fmla="*/ 920013 h 5486535"/>
                      <a:gd name="connsiteX67" fmla="*/ 2952749 w 6350095"/>
                      <a:gd name="connsiteY67" fmla="*/ 550920 h 5486535"/>
                      <a:gd name="connsiteX68" fmla="*/ 3459957 w 6350095"/>
                      <a:gd name="connsiteY68" fmla="*/ 465195 h 5486535"/>
                      <a:gd name="connsiteX69" fmla="*/ 3581410 w 6350095"/>
                      <a:gd name="connsiteY6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486026 w 6350095"/>
                      <a:gd name="connsiteY55" fmla="*/ 4572848 h 5486535"/>
                      <a:gd name="connsiteX56" fmla="*/ 2145507 w 6350095"/>
                      <a:gd name="connsiteY56" fmla="*/ 4118029 h 5486535"/>
                      <a:gd name="connsiteX57" fmla="*/ 2212182 w 6350095"/>
                      <a:gd name="connsiteY57" fmla="*/ 3679879 h 5486535"/>
                      <a:gd name="connsiteX58" fmla="*/ 2128839 w 6350095"/>
                      <a:gd name="connsiteY58" fmla="*/ 3341741 h 5486535"/>
                      <a:gd name="connsiteX59" fmla="*/ 1321594 w 6350095"/>
                      <a:gd name="connsiteY59" fmla="*/ 2591648 h 5486535"/>
                      <a:gd name="connsiteX60" fmla="*/ 1173957 w 6350095"/>
                      <a:gd name="connsiteY60" fmla="*/ 2582123 h 5486535"/>
                      <a:gd name="connsiteX61" fmla="*/ 0 w 6350095"/>
                      <a:gd name="connsiteY61" fmla="*/ 4356154 h 5486535"/>
                      <a:gd name="connsiteX62" fmla="*/ 373857 w 6350095"/>
                      <a:gd name="connsiteY62" fmla="*/ 2432104 h 5486535"/>
                      <a:gd name="connsiteX63" fmla="*/ 452437 w 6350095"/>
                      <a:gd name="connsiteY63" fmla="*/ 1943948 h 5486535"/>
                      <a:gd name="connsiteX64" fmla="*/ 902493 w 6350095"/>
                      <a:gd name="connsiteY64" fmla="*/ 1501036 h 5486535"/>
                      <a:gd name="connsiteX65" fmla="*/ 1628775 w 6350095"/>
                      <a:gd name="connsiteY65" fmla="*/ 1310535 h 5486535"/>
                      <a:gd name="connsiteX66" fmla="*/ 2362200 w 6350095"/>
                      <a:gd name="connsiteY66" fmla="*/ 920013 h 5486535"/>
                      <a:gd name="connsiteX67" fmla="*/ 2952749 w 6350095"/>
                      <a:gd name="connsiteY67" fmla="*/ 550920 h 5486535"/>
                      <a:gd name="connsiteX68" fmla="*/ 3459957 w 6350095"/>
                      <a:gd name="connsiteY68" fmla="*/ 465195 h 5486535"/>
                      <a:gd name="connsiteX69" fmla="*/ 3581410 w 6350095"/>
                      <a:gd name="connsiteY6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486026 w 6350095"/>
                      <a:gd name="connsiteY55" fmla="*/ 4572848 h 5486535"/>
                      <a:gd name="connsiteX56" fmla="*/ 2145507 w 6350095"/>
                      <a:gd name="connsiteY56" fmla="*/ 4118029 h 5486535"/>
                      <a:gd name="connsiteX57" fmla="*/ 2212182 w 6350095"/>
                      <a:gd name="connsiteY57" fmla="*/ 3679879 h 5486535"/>
                      <a:gd name="connsiteX58" fmla="*/ 2128839 w 6350095"/>
                      <a:gd name="connsiteY58" fmla="*/ 3341741 h 5486535"/>
                      <a:gd name="connsiteX59" fmla="*/ 1321594 w 6350095"/>
                      <a:gd name="connsiteY59" fmla="*/ 2591648 h 5486535"/>
                      <a:gd name="connsiteX60" fmla="*/ 1173957 w 6350095"/>
                      <a:gd name="connsiteY60" fmla="*/ 2582123 h 5486535"/>
                      <a:gd name="connsiteX61" fmla="*/ 0 w 6350095"/>
                      <a:gd name="connsiteY61" fmla="*/ 4356154 h 5486535"/>
                      <a:gd name="connsiteX62" fmla="*/ 373857 w 6350095"/>
                      <a:gd name="connsiteY62" fmla="*/ 2432104 h 5486535"/>
                      <a:gd name="connsiteX63" fmla="*/ 452437 w 6350095"/>
                      <a:gd name="connsiteY63" fmla="*/ 1943948 h 5486535"/>
                      <a:gd name="connsiteX64" fmla="*/ 902493 w 6350095"/>
                      <a:gd name="connsiteY64" fmla="*/ 1501036 h 5486535"/>
                      <a:gd name="connsiteX65" fmla="*/ 1628775 w 6350095"/>
                      <a:gd name="connsiteY65" fmla="*/ 1310535 h 5486535"/>
                      <a:gd name="connsiteX66" fmla="*/ 2362200 w 6350095"/>
                      <a:gd name="connsiteY66" fmla="*/ 920013 h 5486535"/>
                      <a:gd name="connsiteX67" fmla="*/ 2952749 w 6350095"/>
                      <a:gd name="connsiteY67" fmla="*/ 550920 h 5486535"/>
                      <a:gd name="connsiteX68" fmla="*/ 3459957 w 6350095"/>
                      <a:gd name="connsiteY68" fmla="*/ 465195 h 5486535"/>
                      <a:gd name="connsiteX69" fmla="*/ 3581410 w 6350095"/>
                      <a:gd name="connsiteY69"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486026 w 6350095"/>
                      <a:gd name="connsiteY55" fmla="*/ 4572848 h 5486535"/>
                      <a:gd name="connsiteX56" fmla="*/ 2321720 w 6350095"/>
                      <a:gd name="connsiteY56" fmla="*/ 4349010 h 5486535"/>
                      <a:gd name="connsiteX57" fmla="*/ 2145507 w 6350095"/>
                      <a:gd name="connsiteY57" fmla="*/ 4118029 h 5486535"/>
                      <a:gd name="connsiteX58" fmla="*/ 2212182 w 6350095"/>
                      <a:gd name="connsiteY58" fmla="*/ 3679879 h 5486535"/>
                      <a:gd name="connsiteX59" fmla="*/ 2128839 w 6350095"/>
                      <a:gd name="connsiteY59" fmla="*/ 3341741 h 5486535"/>
                      <a:gd name="connsiteX60" fmla="*/ 1321594 w 6350095"/>
                      <a:gd name="connsiteY60" fmla="*/ 2591648 h 5486535"/>
                      <a:gd name="connsiteX61" fmla="*/ 1173957 w 6350095"/>
                      <a:gd name="connsiteY61" fmla="*/ 2582123 h 5486535"/>
                      <a:gd name="connsiteX62" fmla="*/ 0 w 6350095"/>
                      <a:gd name="connsiteY62" fmla="*/ 4356154 h 5486535"/>
                      <a:gd name="connsiteX63" fmla="*/ 373857 w 6350095"/>
                      <a:gd name="connsiteY63" fmla="*/ 2432104 h 5486535"/>
                      <a:gd name="connsiteX64" fmla="*/ 452437 w 6350095"/>
                      <a:gd name="connsiteY64" fmla="*/ 1943948 h 5486535"/>
                      <a:gd name="connsiteX65" fmla="*/ 902493 w 6350095"/>
                      <a:gd name="connsiteY65" fmla="*/ 1501036 h 5486535"/>
                      <a:gd name="connsiteX66" fmla="*/ 1628775 w 6350095"/>
                      <a:gd name="connsiteY66" fmla="*/ 1310535 h 5486535"/>
                      <a:gd name="connsiteX67" fmla="*/ 2362200 w 6350095"/>
                      <a:gd name="connsiteY67" fmla="*/ 920013 h 5486535"/>
                      <a:gd name="connsiteX68" fmla="*/ 2952749 w 6350095"/>
                      <a:gd name="connsiteY68" fmla="*/ 550920 h 5486535"/>
                      <a:gd name="connsiteX69" fmla="*/ 3459957 w 6350095"/>
                      <a:gd name="connsiteY69" fmla="*/ 465195 h 5486535"/>
                      <a:gd name="connsiteX70" fmla="*/ 3581410 w 6350095"/>
                      <a:gd name="connsiteY70"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486026 w 6350095"/>
                      <a:gd name="connsiteY55" fmla="*/ 4572848 h 5486535"/>
                      <a:gd name="connsiteX56" fmla="*/ 2135983 w 6350095"/>
                      <a:gd name="connsiteY56" fmla="*/ 4627616 h 5486535"/>
                      <a:gd name="connsiteX57" fmla="*/ 2145507 w 6350095"/>
                      <a:gd name="connsiteY57" fmla="*/ 4118029 h 5486535"/>
                      <a:gd name="connsiteX58" fmla="*/ 2212182 w 6350095"/>
                      <a:gd name="connsiteY58" fmla="*/ 3679879 h 5486535"/>
                      <a:gd name="connsiteX59" fmla="*/ 2128839 w 6350095"/>
                      <a:gd name="connsiteY59" fmla="*/ 3341741 h 5486535"/>
                      <a:gd name="connsiteX60" fmla="*/ 1321594 w 6350095"/>
                      <a:gd name="connsiteY60" fmla="*/ 2591648 h 5486535"/>
                      <a:gd name="connsiteX61" fmla="*/ 1173957 w 6350095"/>
                      <a:gd name="connsiteY61" fmla="*/ 2582123 h 5486535"/>
                      <a:gd name="connsiteX62" fmla="*/ 0 w 6350095"/>
                      <a:gd name="connsiteY62" fmla="*/ 4356154 h 5486535"/>
                      <a:gd name="connsiteX63" fmla="*/ 373857 w 6350095"/>
                      <a:gd name="connsiteY63" fmla="*/ 2432104 h 5486535"/>
                      <a:gd name="connsiteX64" fmla="*/ 452437 w 6350095"/>
                      <a:gd name="connsiteY64" fmla="*/ 1943948 h 5486535"/>
                      <a:gd name="connsiteX65" fmla="*/ 902493 w 6350095"/>
                      <a:gd name="connsiteY65" fmla="*/ 1501036 h 5486535"/>
                      <a:gd name="connsiteX66" fmla="*/ 1628775 w 6350095"/>
                      <a:gd name="connsiteY66" fmla="*/ 1310535 h 5486535"/>
                      <a:gd name="connsiteX67" fmla="*/ 2362200 w 6350095"/>
                      <a:gd name="connsiteY67" fmla="*/ 920013 h 5486535"/>
                      <a:gd name="connsiteX68" fmla="*/ 2952749 w 6350095"/>
                      <a:gd name="connsiteY68" fmla="*/ 550920 h 5486535"/>
                      <a:gd name="connsiteX69" fmla="*/ 3459957 w 6350095"/>
                      <a:gd name="connsiteY69" fmla="*/ 465195 h 5486535"/>
                      <a:gd name="connsiteX70" fmla="*/ 3581410 w 6350095"/>
                      <a:gd name="connsiteY70"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486026 w 6350095"/>
                      <a:gd name="connsiteY55" fmla="*/ 4572848 h 5486535"/>
                      <a:gd name="connsiteX56" fmla="*/ 2331245 w 6350095"/>
                      <a:gd name="connsiteY56" fmla="*/ 4596660 h 5486535"/>
                      <a:gd name="connsiteX57" fmla="*/ 2135983 w 6350095"/>
                      <a:gd name="connsiteY57" fmla="*/ 4627616 h 5486535"/>
                      <a:gd name="connsiteX58" fmla="*/ 2145507 w 6350095"/>
                      <a:gd name="connsiteY58" fmla="*/ 4118029 h 5486535"/>
                      <a:gd name="connsiteX59" fmla="*/ 2212182 w 6350095"/>
                      <a:gd name="connsiteY59" fmla="*/ 3679879 h 5486535"/>
                      <a:gd name="connsiteX60" fmla="*/ 2128839 w 6350095"/>
                      <a:gd name="connsiteY60" fmla="*/ 3341741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486026 w 6350095"/>
                      <a:gd name="connsiteY55" fmla="*/ 4572848 h 5486535"/>
                      <a:gd name="connsiteX56" fmla="*/ 2683670 w 6350095"/>
                      <a:gd name="connsiteY56" fmla="*/ 4815735 h 5486535"/>
                      <a:gd name="connsiteX57" fmla="*/ 2135983 w 6350095"/>
                      <a:gd name="connsiteY57" fmla="*/ 4627616 h 5486535"/>
                      <a:gd name="connsiteX58" fmla="*/ 2145507 w 6350095"/>
                      <a:gd name="connsiteY58" fmla="*/ 4118029 h 5486535"/>
                      <a:gd name="connsiteX59" fmla="*/ 2212182 w 6350095"/>
                      <a:gd name="connsiteY59" fmla="*/ 3679879 h 5486535"/>
                      <a:gd name="connsiteX60" fmla="*/ 2128839 w 6350095"/>
                      <a:gd name="connsiteY60" fmla="*/ 3341741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4126 w 6350095"/>
                      <a:gd name="connsiteY55" fmla="*/ 4587135 h 5486535"/>
                      <a:gd name="connsiteX56" fmla="*/ 2683670 w 6350095"/>
                      <a:gd name="connsiteY56" fmla="*/ 4815735 h 5486535"/>
                      <a:gd name="connsiteX57" fmla="*/ 2135983 w 6350095"/>
                      <a:gd name="connsiteY57" fmla="*/ 4627616 h 5486535"/>
                      <a:gd name="connsiteX58" fmla="*/ 2145507 w 6350095"/>
                      <a:gd name="connsiteY58" fmla="*/ 4118029 h 5486535"/>
                      <a:gd name="connsiteX59" fmla="*/ 2212182 w 6350095"/>
                      <a:gd name="connsiteY59" fmla="*/ 3679879 h 5486535"/>
                      <a:gd name="connsiteX60" fmla="*/ 2128839 w 6350095"/>
                      <a:gd name="connsiteY60" fmla="*/ 3341741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135983 w 6350095"/>
                      <a:gd name="connsiteY57" fmla="*/ 4627616 h 5486535"/>
                      <a:gd name="connsiteX58" fmla="*/ 2145507 w 6350095"/>
                      <a:gd name="connsiteY58" fmla="*/ 4118029 h 5486535"/>
                      <a:gd name="connsiteX59" fmla="*/ 2212182 w 6350095"/>
                      <a:gd name="connsiteY59" fmla="*/ 3679879 h 5486535"/>
                      <a:gd name="connsiteX60" fmla="*/ 2128839 w 6350095"/>
                      <a:gd name="connsiteY60" fmla="*/ 3341741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45507 w 6350095"/>
                      <a:gd name="connsiteY58" fmla="*/ 4118029 h 5486535"/>
                      <a:gd name="connsiteX59" fmla="*/ 2212182 w 6350095"/>
                      <a:gd name="connsiteY59" fmla="*/ 3679879 h 5486535"/>
                      <a:gd name="connsiteX60" fmla="*/ 2128839 w 6350095"/>
                      <a:gd name="connsiteY60" fmla="*/ 3341741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12182 w 6350095"/>
                      <a:gd name="connsiteY59" fmla="*/ 3679879 h 5486535"/>
                      <a:gd name="connsiteX60" fmla="*/ 2128839 w 6350095"/>
                      <a:gd name="connsiteY60" fmla="*/ 3341741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28839 w 6350095"/>
                      <a:gd name="connsiteY60" fmla="*/ 3341741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24163 w 6350095"/>
                      <a:gd name="connsiteY49" fmla="*/ 3182198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74170 w 6350095"/>
                      <a:gd name="connsiteY50" fmla="*/ 3289355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76551 w 6350095"/>
                      <a:gd name="connsiteY50" fmla="*/ 3291736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88457 w 6350095"/>
                      <a:gd name="connsiteY50" fmla="*/ 3291736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88457 w 6350095"/>
                      <a:gd name="connsiteY50" fmla="*/ 3291736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1746 w 6350095"/>
                      <a:gd name="connsiteY47" fmla="*/ 2453536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31344 w 6350095"/>
                      <a:gd name="connsiteY46" fmla="*/ 2232083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085976 w 6350095"/>
                      <a:gd name="connsiteY57" fmla="*/ 4615710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212182 w 6350095"/>
                      <a:gd name="connsiteY57" fmla="*/ 4575229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147889 w 6350095"/>
                      <a:gd name="connsiteY57" fmla="*/ 4587135 h 5486535"/>
                      <a:gd name="connsiteX58" fmla="*/ 2135982 w 6350095"/>
                      <a:gd name="connsiteY58" fmla="*/ 4134698 h 5486535"/>
                      <a:gd name="connsiteX59" fmla="*/ 2202657 w 6350095"/>
                      <a:gd name="connsiteY59" fmla="*/ 3651304 h 5486535"/>
                      <a:gd name="connsiteX60" fmla="*/ 2114552 w 6350095"/>
                      <a:gd name="connsiteY60" fmla="*/ 3353647 h 5486535"/>
                      <a:gd name="connsiteX61" fmla="*/ 1321594 w 6350095"/>
                      <a:gd name="connsiteY61" fmla="*/ 2591648 h 5486535"/>
                      <a:gd name="connsiteX62" fmla="*/ 1173957 w 6350095"/>
                      <a:gd name="connsiteY62" fmla="*/ 2582123 h 5486535"/>
                      <a:gd name="connsiteX63" fmla="*/ 0 w 6350095"/>
                      <a:gd name="connsiteY63" fmla="*/ 4356154 h 5486535"/>
                      <a:gd name="connsiteX64" fmla="*/ 373857 w 6350095"/>
                      <a:gd name="connsiteY64" fmla="*/ 2432104 h 5486535"/>
                      <a:gd name="connsiteX65" fmla="*/ 452437 w 6350095"/>
                      <a:gd name="connsiteY65" fmla="*/ 1943948 h 5486535"/>
                      <a:gd name="connsiteX66" fmla="*/ 902493 w 6350095"/>
                      <a:gd name="connsiteY66" fmla="*/ 1501036 h 5486535"/>
                      <a:gd name="connsiteX67" fmla="*/ 1628775 w 6350095"/>
                      <a:gd name="connsiteY67" fmla="*/ 1310535 h 5486535"/>
                      <a:gd name="connsiteX68" fmla="*/ 2362200 w 6350095"/>
                      <a:gd name="connsiteY68" fmla="*/ 920013 h 5486535"/>
                      <a:gd name="connsiteX69" fmla="*/ 2952749 w 6350095"/>
                      <a:gd name="connsiteY69" fmla="*/ 550920 h 5486535"/>
                      <a:gd name="connsiteX70" fmla="*/ 3459957 w 6350095"/>
                      <a:gd name="connsiteY70" fmla="*/ 465195 h 5486535"/>
                      <a:gd name="connsiteX71" fmla="*/ 3581410 w 6350095"/>
                      <a:gd name="connsiteY71"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350295 w 6350095"/>
                      <a:gd name="connsiteY57" fmla="*/ 4675242 h 5486535"/>
                      <a:gd name="connsiteX58" fmla="*/ 2147889 w 6350095"/>
                      <a:gd name="connsiteY58" fmla="*/ 4587135 h 5486535"/>
                      <a:gd name="connsiteX59" fmla="*/ 2135982 w 6350095"/>
                      <a:gd name="connsiteY59" fmla="*/ 4134698 h 5486535"/>
                      <a:gd name="connsiteX60" fmla="*/ 2202657 w 6350095"/>
                      <a:gd name="connsiteY60" fmla="*/ 3651304 h 5486535"/>
                      <a:gd name="connsiteX61" fmla="*/ 2114552 w 6350095"/>
                      <a:gd name="connsiteY61" fmla="*/ 3353647 h 5486535"/>
                      <a:gd name="connsiteX62" fmla="*/ 1321594 w 6350095"/>
                      <a:gd name="connsiteY62" fmla="*/ 2591648 h 5486535"/>
                      <a:gd name="connsiteX63" fmla="*/ 1173957 w 6350095"/>
                      <a:gd name="connsiteY63" fmla="*/ 2582123 h 5486535"/>
                      <a:gd name="connsiteX64" fmla="*/ 0 w 6350095"/>
                      <a:gd name="connsiteY64" fmla="*/ 4356154 h 5486535"/>
                      <a:gd name="connsiteX65" fmla="*/ 373857 w 6350095"/>
                      <a:gd name="connsiteY65" fmla="*/ 2432104 h 5486535"/>
                      <a:gd name="connsiteX66" fmla="*/ 452437 w 6350095"/>
                      <a:gd name="connsiteY66" fmla="*/ 1943948 h 5486535"/>
                      <a:gd name="connsiteX67" fmla="*/ 902493 w 6350095"/>
                      <a:gd name="connsiteY67" fmla="*/ 1501036 h 5486535"/>
                      <a:gd name="connsiteX68" fmla="*/ 1628775 w 6350095"/>
                      <a:gd name="connsiteY68" fmla="*/ 1310535 h 5486535"/>
                      <a:gd name="connsiteX69" fmla="*/ 2362200 w 6350095"/>
                      <a:gd name="connsiteY69" fmla="*/ 920013 h 5486535"/>
                      <a:gd name="connsiteX70" fmla="*/ 2952749 w 6350095"/>
                      <a:gd name="connsiteY70" fmla="*/ 550920 h 5486535"/>
                      <a:gd name="connsiteX71" fmla="*/ 3459957 w 6350095"/>
                      <a:gd name="connsiteY71" fmla="*/ 465195 h 5486535"/>
                      <a:gd name="connsiteX72" fmla="*/ 3581410 w 6350095"/>
                      <a:gd name="connsiteY7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286002 w 6350095"/>
                      <a:gd name="connsiteY57" fmla="*/ 5025286 h 5486535"/>
                      <a:gd name="connsiteX58" fmla="*/ 2147889 w 6350095"/>
                      <a:gd name="connsiteY58" fmla="*/ 4587135 h 5486535"/>
                      <a:gd name="connsiteX59" fmla="*/ 2135982 w 6350095"/>
                      <a:gd name="connsiteY59" fmla="*/ 4134698 h 5486535"/>
                      <a:gd name="connsiteX60" fmla="*/ 2202657 w 6350095"/>
                      <a:gd name="connsiteY60" fmla="*/ 3651304 h 5486535"/>
                      <a:gd name="connsiteX61" fmla="*/ 2114552 w 6350095"/>
                      <a:gd name="connsiteY61" fmla="*/ 3353647 h 5486535"/>
                      <a:gd name="connsiteX62" fmla="*/ 1321594 w 6350095"/>
                      <a:gd name="connsiteY62" fmla="*/ 2591648 h 5486535"/>
                      <a:gd name="connsiteX63" fmla="*/ 1173957 w 6350095"/>
                      <a:gd name="connsiteY63" fmla="*/ 2582123 h 5486535"/>
                      <a:gd name="connsiteX64" fmla="*/ 0 w 6350095"/>
                      <a:gd name="connsiteY64" fmla="*/ 4356154 h 5486535"/>
                      <a:gd name="connsiteX65" fmla="*/ 373857 w 6350095"/>
                      <a:gd name="connsiteY65" fmla="*/ 2432104 h 5486535"/>
                      <a:gd name="connsiteX66" fmla="*/ 452437 w 6350095"/>
                      <a:gd name="connsiteY66" fmla="*/ 1943948 h 5486535"/>
                      <a:gd name="connsiteX67" fmla="*/ 902493 w 6350095"/>
                      <a:gd name="connsiteY67" fmla="*/ 1501036 h 5486535"/>
                      <a:gd name="connsiteX68" fmla="*/ 1628775 w 6350095"/>
                      <a:gd name="connsiteY68" fmla="*/ 1310535 h 5486535"/>
                      <a:gd name="connsiteX69" fmla="*/ 2362200 w 6350095"/>
                      <a:gd name="connsiteY69" fmla="*/ 920013 h 5486535"/>
                      <a:gd name="connsiteX70" fmla="*/ 2952749 w 6350095"/>
                      <a:gd name="connsiteY70" fmla="*/ 550920 h 5486535"/>
                      <a:gd name="connsiteX71" fmla="*/ 3459957 w 6350095"/>
                      <a:gd name="connsiteY71" fmla="*/ 465195 h 5486535"/>
                      <a:gd name="connsiteX72" fmla="*/ 3581410 w 6350095"/>
                      <a:gd name="connsiteY7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352677 w 6350095"/>
                      <a:gd name="connsiteY57" fmla="*/ 5101486 h 5486535"/>
                      <a:gd name="connsiteX58" fmla="*/ 2147889 w 6350095"/>
                      <a:gd name="connsiteY58" fmla="*/ 4587135 h 5486535"/>
                      <a:gd name="connsiteX59" fmla="*/ 2135982 w 6350095"/>
                      <a:gd name="connsiteY59" fmla="*/ 4134698 h 5486535"/>
                      <a:gd name="connsiteX60" fmla="*/ 2202657 w 6350095"/>
                      <a:gd name="connsiteY60" fmla="*/ 3651304 h 5486535"/>
                      <a:gd name="connsiteX61" fmla="*/ 2114552 w 6350095"/>
                      <a:gd name="connsiteY61" fmla="*/ 3353647 h 5486535"/>
                      <a:gd name="connsiteX62" fmla="*/ 1321594 w 6350095"/>
                      <a:gd name="connsiteY62" fmla="*/ 2591648 h 5486535"/>
                      <a:gd name="connsiteX63" fmla="*/ 1173957 w 6350095"/>
                      <a:gd name="connsiteY63" fmla="*/ 2582123 h 5486535"/>
                      <a:gd name="connsiteX64" fmla="*/ 0 w 6350095"/>
                      <a:gd name="connsiteY64" fmla="*/ 4356154 h 5486535"/>
                      <a:gd name="connsiteX65" fmla="*/ 373857 w 6350095"/>
                      <a:gd name="connsiteY65" fmla="*/ 2432104 h 5486535"/>
                      <a:gd name="connsiteX66" fmla="*/ 452437 w 6350095"/>
                      <a:gd name="connsiteY66" fmla="*/ 1943948 h 5486535"/>
                      <a:gd name="connsiteX67" fmla="*/ 902493 w 6350095"/>
                      <a:gd name="connsiteY67" fmla="*/ 1501036 h 5486535"/>
                      <a:gd name="connsiteX68" fmla="*/ 1628775 w 6350095"/>
                      <a:gd name="connsiteY68" fmla="*/ 1310535 h 5486535"/>
                      <a:gd name="connsiteX69" fmla="*/ 2362200 w 6350095"/>
                      <a:gd name="connsiteY69" fmla="*/ 920013 h 5486535"/>
                      <a:gd name="connsiteX70" fmla="*/ 2952749 w 6350095"/>
                      <a:gd name="connsiteY70" fmla="*/ 550920 h 5486535"/>
                      <a:gd name="connsiteX71" fmla="*/ 3459957 w 6350095"/>
                      <a:gd name="connsiteY71" fmla="*/ 465195 h 5486535"/>
                      <a:gd name="connsiteX72" fmla="*/ 3581410 w 6350095"/>
                      <a:gd name="connsiteY7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278858 w 6350095"/>
                      <a:gd name="connsiteY57" fmla="*/ 5072911 h 5486535"/>
                      <a:gd name="connsiteX58" fmla="*/ 2147889 w 6350095"/>
                      <a:gd name="connsiteY58" fmla="*/ 4587135 h 5486535"/>
                      <a:gd name="connsiteX59" fmla="*/ 2135982 w 6350095"/>
                      <a:gd name="connsiteY59" fmla="*/ 4134698 h 5486535"/>
                      <a:gd name="connsiteX60" fmla="*/ 2202657 w 6350095"/>
                      <a:gd name="connsiteY60" fmla="*/ 3651304 h 5486535"/>
                      <a:gd name="connsiteX61" fmla="*/ 2114552 w 6350095"/>
                      <a:gd name="connsiteY61" fmla="*/ 3353647 h 5486535"/>
                      <a:gd name="connsiteX62" fmla="*/ 1321594 w 6350095"/>
                      <a:gd name="connsiteY62" fmla="*/ 2591648 h 5486535"/>
                      <a:gd name="connsiteX63" fmla="*/ 1173957 w 6350095"/>
                      <a:gd name="connsiteY63" fmla="*/ 2582123 h 5486535"/>
                      <a:gd name="connsiteX64" fmla="*/ 0 w 6350095"/>
                      <a:gd name="connsiteY64" fmla="*/ 4356154 h 5486535"/>
                      <a:gd name="connsiteX65" fmla="*/ 373857 w 6350095"/>
                      <a:gd name="connsiteY65" fmla="*/ 2432104 h 5486535"/>
                      <a:gd name="connsiteX66" fmla="*/ 452437 w 6350095"/>
                      <a:gd name="connsiteY66" fmla="*/ 1943948 h 5486535"/>
                      <a:gd name="connsiteX67" fmla="*/ 902493 w 6350095"/>
                      <a:gd name="connsiteY67" fmla="*/ 1501036 h 5486535"/>
                      <a:gd name="connsiteX68" fmla="*/ 1628775 w 6350095"/>
                      <a:gd name="connsiteY68" fmla="*/ 1310535 h 5486535"/>
                      <a:gd name="connsiteX69" fmla="*/ 2362200 w 6350095"/>
                      <a:gd name="connsiteY69" fmla="*/ 920013 h 5486535"/>
                      <a:gd name="connsiteX70" fmla="*/ 2952749 w 6350095"/>
                      <a:gd name="connsiteY70" fmla="*/ 550920 h 5486535"/>
                      <a:gd name="connsiteX71" fmla="*/ 3459957 w 6350095"/>
                      <a:gd name="connsiteY71" fmla="*/ 465195 h 5486535"/>
                      <a:gd name="connsiteX72" fmla="*/ 3581410 w 6350095"/>
                      <a:gd name="connsiteY72"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531270 w 6350095"/>
                      <a:gd name="connsiteY57" fmla="*/ 4906223 h 5486535"/>
                      <a:gd name="connsiteX58" fmla="*/ 2278858 w 6350095"/>
                      <a:gd name="connsiteY58" fmla="*/ 5072911 h 5486535"/>
                      <a:gd name="connsiteX59" fmla="*/ 2147889 w 6350095"/>
                      <a:gd name="connsiteY59" fmla="*/ 4587135 h 5486535"/>
                      <a:gd name="connsiteX60" fmla="*/ 2135982 w 6350095"/>
                      <a:gd name="connsiteY60" fmla="*/ 4134698 h 5486535"/>
                      <a:gd name="connsiteX61" fmla="*/ 2202657 w 6350095"/>
                      <a:gd name="connsiteY61" fmla="*/ 3651304 h 5486535"/>
                      <a:gd name="connsiteX62" fmla="*/ 2114552 w 6350095"/>
                      <a:gd name="connsiteY62" fmla="*/ 3353647 h 5486535"/>
                      <a:gd name="connsiteX63" fmla="*/ 1321594 w 6350095"/>
                      <a:gd name="connsiteY63" fmla="*/ 2591648 h 5486535"/>
                      <a:gd name="connsiteX64" fmla="*/ 1173957 w 6350095"/>
                      <a:gd name="connsiteY64" fmla="*/ 2582123 h 5486535"/>
                      <a:gd name="connsiteX65" fmla="*/ 0 w 6350095"/>
                      <a:gd name="connsiteY65" fmla="*/ 4356154 h 5486535"/>
                      <a:gd name="connsiteX66" fmla="*/ 373857 w 6350095"/>
                      <a:gd name="connsiteY66" fmla="*/ 2432104 h 5486535"/>
                      <a:gd name="connsiteX67" fmla="*/ 452437 w 6350095"/>
                      <a:gd name="connsiteY67" fmla="*/ 1943948 h 5486535"/>
                      <a:gd name="connsiteX68" fmla="*/ 902493 w 6350095"/>
                      <a:gd name="connsiteY68" fmla="*/ 1501036 h 5486535"/>
                      <a:gd name="connsiteX69" fmla="*/ 1628775 w 6350095"/>
                      <a:gd name="connsiteY69" fmla="*/ 1310535 h 5486535"/>
                      <a:gd name="connsiteX70" fmla="*/ 2362200 w 6350095"/>
                      <a:gd name="connsiteY70" fmla="*/ 920013 h 5486535"/>
                      <a:gd name="connsiteX71" fmla="*/ 2952749 w 6350095"/>
                      <a:gd name="connsiteY71" fmla="*/ 550920 h 5486535"/>
                      <a:gd name="connsiteX72" fmla="*/ 3459957 w 6350095"/>
                      <a:gd name="connsiteY72" fmla="*/ 465195 h 5486535"/>
                      <a:gd name="connsiteX73" fmla="*/ 3581410 w 6350095"/>
                      <a:gd name="connsiteY7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516983 w 6350095"/>
                      <a:gd name="connsiteY57" fmla="*/ 5194354 h 5486535"/>
                      <a:gd name="connsiteX58" fmla="*/ 2278858 w 6350095"/>
                      <a:gd name="connsiteY58" fmla="*/ 5072911 h 5486535"/>
                      <a:gd name="connsiteX59" fmla="*/ 2147889 w 6350095"/>
                      <a:gd name="connsiteY59" fmla="*/ 4587135 h 5486535"/>
                      <a:gd name="connsiteX60" fmla="*/ 2135982 w 6350095"/>
                      <a:gd name="connsiteY60" fmla="*/ 4134698 h 5486535"/>
                      <a:gd name="connsiteX61" fmla="*/ 2202657 w 6350095"/>
                      <a:gd name="connsiteY61" fmla="*/ 3651304 h 5486535"/>
                      <a:gd name="connsiteX62" fmla="*/ 2114552 w 6350095"/>
                      <a:gd name="connsiteY62" fmla="*/ 3353647 h 5486535"/>
                      <a:gd name="connsiteX63" fmla="*/ 1321594 w 6350095"/>
                      <a:gd name="connsiteY63" fmla="*/ 2591648 h 5486535"/>
                      <a:gd name="connsiteX64" fmla="*/ 1173957 w 6350095"/>
                      <a:gd name="connsiteY64" fmla="*/ 2582123 h 5486535"/>
                      <a:gd name="connsiteX65" fmla="*/ 0 w 6350095"/>
                      <a:gd name="connsiteY65" fmla="*/ 4356154 h 5486535"/>
                      <a:gd name="connsiteX66" fmla="*/ 373857 w 6350095"/>
                      <a:gd name="connsiteY66" fmla="*/ 2432104 h 5486535"/>
                      <a:gd name="connsiteX67" fmla="*/ 452437 w 6350095"/>
                      <a:gd name="connsiteY67" fmla="*/ 1943948 h 5486535"/>
                      <a:gd name="connsiteX68" fmla="*/ 902493 w 6350095"/>
                      <a:gd name="connsiteY68" fmla="*/ 1501036 h 5486535"/>
                      <a:gd name="connsiteX69" fmla="*/ 1628775 w 6350095"/>
                      <a:gd name="connsiteY69" fmla="*/ 1310535 h 5486535"/>
                      <a:gd name="connsiteX70" fmla="*/ 2362200 w 6350095"/>
                      <a:gd name="connsiteY70" fmla="*/ 920013 h 5486535"/>
                      <a:gd name="connsiteX71" fmla="*/ 2952749 w 6350095"/>
                      <a:gd name="connsiteY71" fmla="*/ 550920 h 5486535"/>
                      <a:gd name="connsiteX72" fmla="*/ 3459957 w 6350095"/>
                      <a:gd name="connsiteY72" fmla="*/ 465195 h 5486535"/>
                      <a:gd name="connsiteX73" fmla="*/ 3581410 w 6350095"/>
                      <a:gd name="connsiteY73"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2628901 w 6350095"/>
                      <a:gd name="connsiteY57" fmla="*/ 4922892 h 5486535"/>
                      <a:gd name="connsiteX58" fmla="*/ 2516983 w 6350095"/>
                      <a:gd name="connsiteY58" fmla="*/ 5194354 h 5486535"/>
                      <a:gd name="connsiteX59" fmla="*/ 2278858 w 6350095"/>
                      <a:gd name="connsiteY59" fmla="*/ 5072911 h 5486535"/>
                      <a:gd name="connsiteX60" fmla="*/ 2147889 w 6350095"/>
                      <a:gd name="connsiteY60" fmla="*/ 4587135 h 5486535"/>
                      <a:gd name="connsiteX61" fmla="*/ 2135982 w 6350095"/>
                      <a:gd name="connsiteY61" fmla="*/ 4134698 h 5486535"/>
                      <a:gd name="connsiteX62" fmla="*/ 2202657 w 6350095"/>
                      <a:gd name="connsiteY62" fmla="*/ 3651304 h 5486535"/>
                      <a:gd name="connsiteX63" fmla="*/ 2114552 w 6350095"/>
                      <a:gd name="connsiteY63" fmla="*/ 3353647 h 5486535"/>
                      <a:gd name="connsiteX64" fmla="*/ 1321594 w 6350095"/>
                      <a:gd name="connsiteY64" fmla="*/ 2591648 h 5486535"/>
                      <a:gd name="connsiteX65" fmla="*/ 1173957 w 6350095"/>
                      <a:gd name="connsiteY65" fmla="*/ 2582123 h 5486535"/>
                      <a:gd name="connsiteX66" fmla="*/ 0 w 6350095"/>
                      <a:gd name="connsiteY66" fmla="*/ 4356154 h 5486535"/>
                      <a:gd name="connsiteX67" fmla="*/ 373857 w 6350095"/>
                      <a:gd name="connsiteY67" fmla="*/ 2432104 h 5486535"/>
                      <a:gd name="connsiteX68" fmla="*/ 452437 w 6350095"/>
                      <a:gd name="connsiteY68" fmla="*/ 1943948 h 5486535"/>
                      <a:gd name="connsiteX69" fmla="*/ 902493 w 6350095"/>
                      <a:gd name="connsiteY69" fmla="*/ 1501036 h 5486535"/>
                      <a:gd name="connsiteX70" fmla="*/ 1628775 w 6350095"/>
                      <a:gd name="connsiteY70" fmla="*/ 1310535 h 5486535"/>
                      <a:gd name="connsiteX71" fmla="*/ 2362200 w 6350095"/>
                      <a:gd name="connsiteY71" fmla="*/ 920013 h 5486535"/>
                      <a:gd name="connsiteX72" fmla="*/ 2952749 w 6350095"/>
                      <a:gd name="connsiteY72" fmla="*/ 550920 h 5486535"/>
                      <a:gd name="connsiteX73" fmla="*/ 3459957 w 6350095"/>
                      <a:gd name="connsiteY73" fmla="*/ 465195 h 5486535"/>
                      <a:gd name="connsiteX74" fmla="*/ 3581410 w 6350095"/>
                      <a:gd name="connsiteY7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59907 w 6350095"/>
                      <a:gd name="connsiteY57" fmla="*/ 4987186 h 5486535"/>
                      <a:gd name="connsiteX58" fmla="*/ 2516983 w 6350095"/>
                      <a:gd name="connsiteY58" fmla="*/ 5194354 h 5486535"/>
                      <a:gd name="connsiteX59" fmla="*/ 2278858 w 6350095"/>
                      <a:gd name="connsiteY59" fmla="*/ 5072911 h 5486535"/>
                      <a:gd name="connsiteX60" fmla="*/ 2147889 w 6350095"/>
                      <a:gd name="connsiteY60" fmla="*/ 4587135 h 5486535"/>
                      <a:gd name="connsiteX61" fmla="*/ 2135982 w 6350095"/>
                      <a:gd name="connsiteY61" fmla="*/ 4134698 h 5486535"/>
                      <a:gd name="connsiteX62" fmla="*/ 2202657 w 6350095"/>
                      <a:gd name="connsiteY62" fmla="*/ 3651304 h 5486535"/>
                      <a:gd name="connsiteX63" fmla="*/ 2114552 w 6350095"/>
                      <a:gd name="connsiteY63" fmla="*/ 3353647 h 5486535"/>
                      <a:gd name="connsiteX64" fmla="*/ 1321594 w 6350095"/>
                      <a:gd name="connsiteY64" fmla="*/ 2591648 h 5486535"/>
                      <a:gd name="connsiteX65" fmla="*/ 1173957 w 6350095"/>
                      <a:gd name="connsiteY65" fmla="*/ 2582123 h 5486535"/>
                      <a:gd name="connsiteX66" fmla="*/ 0 w 6350095"/>
                      <a:gd name="connsiteY66" fmla="*/ 4356154 h 5486535"/>
                      <a:gd name="connsiteX67" fmla="*/ 373857 w 6350095"/>
                      <a:gd name="connsiteY67" fmla="*/ 2432104 h 5486535"/>
                      <a:gd name="connsiteX68" fmla="*/ 452437 w 6350095"/>
                      <a:gd name="connsiteY68" fmla="*/ 1943948 h 5486535"/>
                      <a:gd name="connsiteX69" fmla="*/ 902493 w 6350095"/>
                      <a:gd name="connsiteY69" fmla="*/ 1501036 h 5486535"/>
                      <a:gd name="connsiteX70" fmla="*/ 1628775 w 6350095"/>
                      <a:gd name="connsiteY70" fmla="*/ 1310535 h 5486535"/>
                      <a:gd name="connsiteX71" fmla="*/ 2362200 w 6350095"/>
                      <a:gd name="connsiteY71" fmla="*/ 920013 h 5486535"/>
                      <a:gd name="connsiteX72" fmla="*/ 2952749 w 6350095"/>
                      <a:gd name="connsiteY72" fmla="*/ 550920 h 5486535"/>
                      <a:gd name="connsiteX73" fmla="*/ 3459957 w 6350095"/>
                      <a:gd name="connsiteY73" fmla="*/ 465195 h 5486535"/>
                      <a:gd name="connsiteX74" fmla="*/ 3581410 w 6350095"/>
                      <a:gd name="connsiteY7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2516983 w 6350095"/>
                      <a:gd name="connsiteY58" fmla="*/ 5194354 h 5486535"/>
                      <a:gd name="connsiteX59" fmla="*/ 2278858 w 6350095"/>
                      <a:gd name="connsiteY59" fmla="*/ 5072911 h 5486535"/>
                      <a:gd name="connsiteX60" fmla="*/ 2147889 w 6350095"/>
                      <a:gd name="connsiteY60" fmla="*/ 4587135 h 5486535"/>
                      <a:gd name="connsiteX61" fmla="*/ 2135982 w 6350095"/>
                      <a:gd name="connsiteY61" fmla="*/ 4134698 h 5486535"/>
                      <a:gd name="connsiteX62" fmla="*/ 2202657 w 6350095"/>
                      <a:gd name="connsiteY62" fmla="*/ 3651304 h 5486535"/>
                      <a:gd name="connsiteX63" fmla="*/ 2114552 w 6350095"/>
                      <a:gd name="connsiteY63" fmla="*/ 3353647 h 5486535"/>
                      <a:gd name="connsiteX64" fmla="*/ 1321594 w 6350095"/>
                      <a:gd name="connsiteY64" fmla="*/ 2591648 h 5486535"/>
                      <a:gd name="connsiteX65" fmla="*/ 1173957 w 6350095"/>
                      <a:gd name="connsiteY65" fmla="*/ 2582123 h 5486535"/>
                      <a:gd name="connsiteX66" fmla="*/ 0 w 6350095"/>
                      <a:gd name="connsiteY66" fmla="*/ 4356154 h 5486535"/>
                      <a:gd name="connsiteX67" fmla="*/ 373857 w 6350095"/>
                      <a:gd name="connsiteY67" fmla="*/ 2432104 h 5486535"/>
                      <a:gd name="connsiteX68" fmla="*/ 452437 w 6350095"/>
                      <a:gd name="connsiteY68" fmla="*/ 1943948 h 5486535"/>
                      <a:gd name="connsiteX69" fmla="*/ 902493 w 6350095"/>
                      <a:gd name="connsiteY69" fmla="*/ 1501036 h 5486535"/>
                      <a:gd name="connsiteX70" fmla="*/ 1628775 w 6350095"/>
                      <a:gd name="connsiteY70" fmla="*/ 1310535 h 5486535"/>
                      <a:gd name="connsiteX71" fmla="*/ 2362200 w 6350095"/>
                      <a:gd name="connsiteY71" fmla="*/ 920013 h 5486535"/>
                      <a:gd name="connsiteX72" fmla="*/ 2952749 w 6350095"/>
                      <a:gd name="connsiteY72" fmla="*/ 550920 h 5486535"/>
                      <a:gd name="connsiteX73" fmla="*/ 3459957 w 6350095"/>
                      <a:gd name="connsiteY73" fmla="*/ 465195 h 5486535"/>
                      <a:gd name="connsiteX74" fmla="*/ 3581410 w 6350095"/>
                      <a:gd name="connsiteY7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2516983 w 6350095"/>
                      <a:gd name="connsiteY58" fmla="*/ 5194354 h 5486535"/>
                      <a:gd name="connsiteX59" fmla="*/ 2278858 w 6350095"/>
                      <a:gd name="connsiteY59" fmla="*/ 5072911 h 5486535"/>
                      <a:gd name="connsiteX60" fmla="*/ 2147889 w 6350095"/>
                      <a:gd name="connsiteY60" fmla="*/ 4587135 h 5486535"/>
                      <a:gd name="connsiteX61" fmla="*/ 2135982 w 6350095"/>
                      <a:gd name="connsiteY61" fmla="*/ 4134698 h 5486535"/>
                      <a:gd name="connsiteX62" fmla="*/ 2202657 w 6350095"/>
                      <a:gd name="connsiteY62" fmla="*/ 3651304 h 5486535"/>
                      <a:gd name="connsiteX63" fmla="*/ 2114552 w 6350095"/>
                      <a:gd name="connsiteY63" fmla="*/ 3353647 h 5486535"/>
                      <a:gd name="connsiteX64" fmla="*/ 1321594 w 6350095"/>
                      <a:gd name="connsiteY64" fmla="*/ 2591648 h 5486535"/>
                      <a:gd name="connsiteX65" fmla="*/ 1173957 w 6350095"/>
                      <a:gd name="connsiteY65" fmla="*/ 2582123 h 5486535"/>
                      <a:gd name="connsiteX66" fmla="*/ 0 w 6350095"/>
                      <a:gd name="connsiteY66" fmla="*/ 4356154 h 5486535"/>
                      <a:gd name="connsiteX67" fmla="*/ 373857 w 6350095"/>
                      <a:gd name="connsiteY67" fmla="*/ 2432104 h 5486535"/>
                      <a:gd name="connsiteX68" fmla="*/ 452437 w 6350095"/>
                      <a:gd name="connsiteY68" fmla="*/ 1943948 h 5486535"/>
                      <a:gd name="connsiteX69" fmla="*/ 902493 w 6350095"/>
                      <a:gd name="connsiteY69" fmla="*/ 1501036 h 5486535"/>
                      <a:gd name="connsiteX70" fmla="*/ 1628775 w 6350095"/>
                      <a:gd name="connsiteY70" fmla="*/ 1310535 h 5486535"/>
                      <a:gd name="connsiteX71" fmla="*/ 2362200 w 6350095"/>
                      <a:gd name="connsiteY71" fmla="*/ 920013 h 5486535"/>
                      <a:gd name="connsiteX72" fmla="*/ 2952749 w 6350095"/>
                      <a:gd name="connsiteY72" fmla="*/ 550920 h 5486535"/>
                      <a:gd name="connsiteX73" fmla="*/ 3459957 w 6350095"/>
                      <a:gd name="connsiteY73" fmla="*/ 465195 h 5486535"/>
                      <a:gd name="connsiteX74" fmla="*/ 3581410 w 6350095"/>
                      <a:gd name="connsiteY7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2516983 w 6350095"/>
                      <a:gd name="connsiteY58" fmla="*/ 5194354 h 5486535"/>
                      <a:gd name="connsiteX59" fmla="*/ 2278858 w 6350095"/>
                      <a:gd name="connsiteY59" fmla="*/ 5072911 h 5486535"/>
                      <a:gd name="connsiteX60" fmla="*/ 2147889 w 6350095"/>
                      <a:gd name="connsiteY60" fmla="*/ 4587135 h 5486535"/>
                      <a:gd name="connsiteX61" fmla="*/ 2135982 w 6350095"/>
                      <a:gd name="connsiteY61" fmla="*/ 4134698 h 5486535"/>
                      <a:gd name="connsiteX62" fmla="*/ 2202657 w 6350095"/>
                      <a:gd name="connsiteY62" fmla="*/ 3651304 h 5486535"/>
                      <a:gd name="connsiteX63" fmla="*/ 2114552 w 6350095"/>
                      <a:gd name="connsiteY63" fmla="*/ 3353647 h 5486535"/>
                      <a:gd name="connsiteX64" fmla="*/ 1321594 w 6350095"/>
                      <a:gd name="connsiteY64" fmla="*/ 2591648 h 5486535"/>
                      <a:gd name="connsiteX65" fmla="*/ 1173957 w 6350095"/>
                      <a:gd name="connsiteY65" fmla="*/ 2582123 h 5486535"/>
                      <a:gd name="connsiteX66" fmla="*/ 0 w 6350095"/>
                      <a:gd name="connsiteY66" fmla="*/ 4356154 h 5486535"/>
                      <a:gd name="connsiteX67" fmla="*/ 373857 w 6350095"/>
                      <a:gd name="connsiteY67" fmla="*/ 2432104 h 5486535"/>
                      <a:gd name="connsiteX68" fmla="*/ 452437 w 6350095"/>
                      <a:gd name="connsiteY68" fmla="*/ 1943948 h 5486535"/>
                      <a:gd name="connsiteX69" fmla="*/ 902493 w 6350095"/>
                      <a:gd name="connsiteY69" fmla="*/ 1501036 h 5486535"/>
                      <a:gd name="connsiteX70" fmla="*/ 1628775 w 6350095"/>
                      <a:gd name="connsiteY70" fmla="*/ 1310535 h 5486535"/>
                      <a:gd name="connsiteX71" fmla="*/ 2362200 w 6350095"/>
                      <a:gd name="connsiteY71" fmla="*/ 920013 h 5486535"/>
                      <a:gd name="connsiteX72" fmla="*/ 2952749 w 6350095"/>
                      <a:gd name="connsiteY72" fmla="*/ 550920 h 5486535"/>
                      <a:gd name="connsiteX73" fmla="*/ 3459957 w 6350095"/>
                      <a:gd name="connsiteY73" fmla="*/ 465195 h 5486535"/>
                      <a:gd name="connsiteX74" fmla="*/ 3581410 w 6350095"/>
                      <a:gd name="connsiteY7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2516983 w 6350095"/>
                      <a:gd name="connsiteY58" fmla="*/ 5194354 h 5486535"/>
                      <a:gd name="connsiteX59" fmla="*/ 2278858 w 6350095"/>
                      <a:gd name="connsiteY59" fmla="*/ 5072911 h 5486535"/>
                      <a:gd name="connsiteX60" fmla="*/ 2147889 w 6350095"/>
                      <a:gd name="connsiteY60" fmla="*/ 4587135 h 5486535"/>
                      <a:gd name="connsiteX61" fmla="*/ 2135982 w 6350095"/>
                      <a:gd name="connsiteY61" fmla="*/ 4134698 h 5486535"/>
                      <a:gd name="connsiteX62" fmla="*/ 2202657 w 6350095"/>
                      <a:gd name="connsiteY62" fmla="*/ 3651304 h 5486535"/>
                      <a:gd name="connsiteX63" fmla="*/ 2114552 w 6350095"/>
                      <a:gd name="connsiteY63" fmla="*/ 3353647 h 5486535"/>
                      <a:gd name="connsiteX64" fmla="*/ 1321594 w 6350095"/>
                      <a:gd name="connsiteY64" fmla="*/ 2591648 h 5486535"/>
                      <a:gd name="connsiteX65" fmla="*/ 1173957 w 6350095"/>
                      <a:gd name="connsiteY65" fmla="*/ 2582123 h 5486535"/>
                      <a:gd name="connsiteX66" fmla="*/ 0 w 6350095"/>
                      <a:gd name="connsiteY66" fmla="*/ 4356154 h 5486535"/>
                      <a:gd name="connsiteX67" fmla="*/ 373857 w 6350095"/>
                      <a:gd name="connsiteY67" fmla="*/ 2432104 h 5486535"/>
                      <a:gd name="connsiteX68" fmla="*/ 452437 w 6350095"/>
                      <a:gd name="connsiteY68" fmla="*/ 1943948 h 5486535"/>
                      <a:gd name="connsiteX69" fmla="*/ 902493 w 6350095"/>
                      <a:gd name="connsiteY69" fmla="*/ 1501036 h 5486535"/>
                      <a:gd name="connsiteX70" fmla="*/ 1628775 w 6350095"/>
                      <a:gd name="connsiteY70" fmla="*/ 1310535 h 5486535"/>
                      <a:gd name="connsiteX71" fmla="*/ 2362200 w 6350095"/>
                      <a:gd name="connsiteY71" fmla="*/ 920013 h 5486535"/>
                      <a:gd name="connsiteX72" fmla="*/ 2952749 w 6350095"/>
                      <a:gd name="connsiteY72" fmla="*/ 550920 h 5486535"/>
                      <a:gd name="connsiteX73" fmla="*/ 3459957 w 6350095"/>
                      <a:gd name="connsiteY73" fmla="*/ 465195 h 5486535"/>
                      <a:gd name="connsiteX74" fmla="*/ 3581410 w 6350095"/>
                      <a:gd name="connsiteY7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2516983 w 6350095"/>
                      <a:gd name="connsiteY58" fmla="*/ 5194354 h 5486535"/>
                      <a:gd name="connsiteX59" fmla="*/ 2278858 w 6350095"/>
                      <a:gd name="connsiteY59" fmla="*/ 5072911 h 5486535"/>
                      <a:gd name="connsiteX60" fmla="*/ 2147889 w 6350095"/>
                      <a:gd name="connsiteY60" fmla="*/ 4587135 h 5486535"/>
                      <a:gd name="connsiteX61" fmla="*/ 2135982 w 6350095"/>
                      <a:gd name="connsiteY61" fmla="*/ 4134698 h 5486535"/>
                      <a:gd name="connsiteX62" fmla="*/ 2202657 w 6350095"/>
                      <a:gd name="connsiteY62" fmla="*/ 3651304 h 5486535"/>
                      <a:gd name="connsiteX63" fmla="*/ 2114552 w 6350095"/>
                      <a:gd name="connsiteY63" fmla="*/ 3353647 h 5486535"/>
                      <a:gd name="connsiteX64" fmla="*/ 1321594 w 6350095"/>
                      <a:gd name="connsiteY64" fmla="*/ 2591648 h 5486535"/>
                      <a:gd name="connsiteX65" fmla="*/ 1173957 w 6350095"/>
                      <a:gd name="connsiteY65" fmla="*/ 2582123 h 5486535"/>
                      <a:gd name="connsiteX66" fmla="*/ 0 w 6350095"/>
                      <a:gd name="connsiteY66" fmla="*/ 4356154 h 5486535"/>
                      <a:gd name="connsiteX67" fmla="*/ 373857 w 6350095"/>
                      <a:gd name="connsiteY67" fmla="*/ 2432104 h 5486535"/>
                      <a:gd name="connsiteX68" fmla="*/ 452437 w 6350095"/>
                      <a:gd name="connsiteY68" fmla="*/ 1943948 h 5486535"/>
                      <a:gd name="connsiteX69" fmla="*/ 902493 w 6350095"/>
                      <a:gd name="connsiteY69" fmla="*/ 1501036 h 5486535"/>
                      <a:gd name="connsiteX70" fmla="*/ 1628775 w 6350095"/>
                      <a:gd name="connsiteY70" fmla="*/ 1310535 h 5486535"/>
                      <a:gd name="connsiteX71" fmla="*/ 2362200 w 6350095"/>
                      <a:gd name="connsiteY71" fmla="*/ 920013 h 5486535"/>
                      <a:gd name="connsiteX72" fmla="*/ 2952749 w 6350095"/>
                      <a:gd name="connsiteY72" fmla="*/ 550920 h 5486535"/>
                      <a:gd name="connsiteX73" fmla="*/ 3459957 w 6350095"/>
                      <a:gd name="connsiteY73" fmla="*/ 465195 h 5486535"/>
                      <a:gd name="connsiteX74" fmla="*/ 3581410 w 6350095"/>
                      <a:gd name="connsiteY74"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2828926 w 6350095"/>
                      <a:gd name="connsiteY58" fmla="*/ 5072910 h 5486535"/>
                      <a:gd name="connsiteX59" fmla="*/ 2516983 w 6350095"/>
                      <a:gd name="connsiteY59" fmla="*/ 5194354 h 5486535"/>
                      <a:gd name="connsiteX60" fmla="*/ 2278858 w 6350095"/>
                      <a:gd name="connsiteY60" fmla="*/ 5072911 h 5486535"/>
                      <a:gd name="connsiteX61" fmla="*/ 2147889 w 6350095"/>
                      <a:gd name="connsiteY61" fmla="*/ 4587135 h 5486535"/>
                      <a:gd name="connsiteX62" fmla="*/ 2135982 w 6350095"/>
                      <a:gd name="connsiteY62" fmla="*/ 4134698 h 5486535"/>
                      <a:gd name="connsiteX63" fmla="*/ 2202657 w 6350095"/>
                      <a:gd name="connsiteY63" fmla="*/ 3651304 h 5486535"/>
                      <a:gd name="connsiteX64" fmla="*/ 2114552 w 6350095"/>
                      <a:gd name="connsiteY64" fmla="*/ 3353647 h 5486535"/>
                      <a:gd name="connsiteX65" fmla="*/ 1321594 w 6350095"/>
                      <a:gd name="connsiteY65" fmla="*/ 2591648 h 5486535"/>
                      <a:gd name="connsiteX66" fmla="*/ 1173957 w 6350095"/>
                      <a:gd name="connsiteY66" fmla="*/ 2582123 h 5486535"/>
                      <a:gd name="connsiteX67" fmla="*/ 0 w 6350095"/>
                      <a:gd name="connsiteY67" fmla="*/ 4356154 h 5486535"/>
                      <a:gd name="connsiteX68" fmla="*/ 373857 w 6350095"/>
                      <a:gd name="connsiteY68" fmla="*/ 2432104 h 5486535"/>
                      <a:gd name="connsiteX69" fmla="*/ 452437 w 6350095"/>
                      <a:gd name="connsiteY69" fmla="*/ 1943948 h 5486535"/>
                      <a:gd name="connsiteX70" fmla="*/ 902493 w 6350095"/>
                      <a:gd name="connsiteY70" fmla="*/ 1501036 h 5486535"/>
                      <a:gd name="connsiteX71" fmla="*/ 1628775 w 6350095"/>
                      <a:gd name="connsiteY71" fmla="*/ 1310535 h 5486535"/>
                      <a:gd name="connsiteX72" fmla="*/ 2362200 w 6350095"/>
                      <a:gd name="connsiteY72" fmla="*/ 920013 h 5486535"/>
                      <a:gd name="connsiteX73" fmla="*/ 2952749 w 6350095"/>
                      <a:gd name="connsiteY73" fmla="*/ 550920 h 5486535"/>
                      <a:gd name="connsiteX74" fmla="*/ 3459957 w 6350095"/>
                      <a:gd name="connsiteY74" fmla="*/ 465195 h 5486535"/>
                      <a:gd name="connsiteX75" fmla="*/ 3581410 w 6350095"/>
                      <a:gd name="connsiteY75"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069432 w 6350095"/>
                      <a:gd name="connsiteY58" fmla="*/ 5165779 h 5486535"/>
                      <a:gd name="connsiteX59" fmla="*/ 2516983 w 6350095"/>
                      <a:gd name="connsiteY59" fmla="*/ 5194354 h 5486535"/>
                      <a:gd name="connsiteX60" fmla="*/ 2278858 w 6350095"/>
                      <a:gd name="connsiteY60" fmla="*/ 5072911 h 5486535"/>
                      <a:gd name="connsiteX61" fmla="*/ 2147889 w 6350095"/>
                      <a:gd name="connsiteY61" fmla="*/ 4587135 h 5486535"/>
                      <a:gd name="connsiteX62" fmla="*/ 2135982 w 6350095"/>
                      <a:gd name="connsiteY62" fmla="*/ 4134698 h 5486535"/>
                      <a:gd name="connsiteX63" fmla="*/ 2202657 w 6350095"/>
                      <a:gd name="connsiteY63" fmla="*/ 3651304 h 5486535"/>
                      <a:gd name="connsiteX64" fmla="*/ 2114552 w 6350095"/>
                      <a:gd name="connsiteY64" fmla="*/ 3353647 h 5486535"/>
                      <a:gd name="connsiteX65" fmla="*/ 1321594 w 6350095"/>
                      <a:gd name="connsiteY65" fmla="*/ 2591648 h 5486535"/>
                      <a:gd name="connsiteX66" fmla="*/ 1173957 w 6350095"/>
                      <a:gd name="connsiteY66" fmla="*/ 2582123 h 5486535"/>
                      <a:gd name="connsiteX67" fmla="*/ 0 w 6350095"/>
                      <a:gd name="connsiteY67" fmla="*/ 4356154 h 5486535"/>
                      <a:gd name="connsiteX68" fmla="*/ 373857 w 6350095"/>
                      <a:gd name="connsiteY68" fmla="*/ 2432104 h 5486535"/>
                      <a:gd name="connsiteX69" fmla="*/ 452437 w 6350095"/>
                      <a:gd name="connsiteY69" fmla="*/ 1943948 h 5486535"/>
                      <a:gd name="connsiteX70" fmla="*/ 902493 w 6350095"/>
                      <a:gd name="connsiteY70" fmla="*/ 1501036 h 5486535"/>
                      <a:gd name="connsiteX71" fmla="*/ 1628775 w 6350095"/>
                      <a:gd name="connsiteY71" fmla="*/ 1310535 h 5486535"/>
                      <a:gd name="connsiteX72" fmla="*/ 2362200 w 6350095"/>
                      <a:gd name="connsiteY72" fmla="*/ 920013 h 5486535"/>
                      <a:gd name="connsiteX73" fmla="*/ 2952749 w 6350095"/>
                      <a:gd name="connsiteY73" fmla="*/ 550920 h 5486535"/>
                      <a:gd name="connsiteX74" fmla="*/ 3459957 w 6350095"/>
                      <a:gd name="connsiteY74" fmla="*/ 465195 h 5486535"/>
                      <a:gd name="connsiteX75" fmla="*/ 3581410 w 6350095"/>
                      <a:gd name="connsiteY75"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069432 w 6350095"/>
                      <a:gd name="connsiteY58" fmla="*/ 5165779 h 5486535"/>
                      <a:gd name="connsiteX59" fmla="*/ 2516983 w 6350095"/>
                      <a:gd name="connsiteY59" fmla="*/ 5194354 h 5486535"/>
                      <a:gd name="connsiteX60" fmla="*/ 2278858 w 6350095"/>
                      <a:gd name="connsiteY60" fmla="*/ 5072911 h 5486535"/>
                      <a:gd name="connsiteX61" fmla="*/ 2147889 w 6350095"/>
                      <a:gd name="connsiteY61" fmla="*/ 4587135 h 5486535"/>
                      <a:gd name="connsiteX62" fmla="*/ 2135982 w 6350095"/>
                      <a:gd name="connsiteY62" fmla="*/ 4134698 h 5486535"/>
                      <a:gd name="connsiteX63" fmla="*/ 2202657 w 6350095"/>
                      <a:gd name="connsiteY63" fmla="*/ 3651304 h 5486535"/>
                      <a:gd name="connsiteX64" fmla="*/ 2114552 w 6350095"/>
                      <a:gd name="connsiteY64" fmla="*/ 3353647 h 5486535"/>
                      <a:gd name="connsiteX65" fmla="*/ 1321594 w 6350095"/>
                      <a:gd name="connsiteY65" fmla="*/ 2591648 h 5486535"/>
                      <a:gd name="connsiteX66" fmla="*/ 1173957 w 6350095"/>
                      <a:gd name="connsiteY66" fmla="*/ 2582123 h 5486535"/>
                      <a:gd name="connsiteX67" fmla="*/ 0 w 6350095"/>
                      <a:gd name="connsiteY67" fmla="*/ 4356154 h 5486535"/>
                      <a:gd name="connsiteX68" fmla="*/ 373857 w 6350095"/>
                      <a:gd name="connsiteY68" fmla="*/ 2432104 h 5486535"/>
                      <a:gd name="connsiteX69" fmla="*/ 452437 w 6350095"/>
                      <a:gd name="connsiteY69" fmla="*/ 1943948 h 5486535"/>
                      <a:gd name="connsiteX70" fmla="*/ 902493 w 6350095"/>
                      <a:gd name="connsiteY70" fmla="*/ 1501036 h 5486535"/>
                      <a:gd name="connsiteX71" fmla="*/ 1628775 w 6350095"/>
                      <a:gd name="connsiteY71" fmla="*/ 1310535 h 5486535"/>
                      <a:gd name="connsiteX72" fmla="*/ 2362200 w 6350095"/>
                      <a:gd name="connsiteY72" fmla="*/ 920013 h 5486535"/>
                      <a:gd name="connsiteX73" fmla="*/ 2952749 w 6350095"/>
                      <a:gd name="connsiteY73" fmla="*/ 550920 h 5486535"/>
                      <a:gd name="connsiteX74" fmla="*/ 3459957 w 6350095"/>
                      <a:gd name="connsiteY74" fmla="*/ 465195 h 5486535"/>
                      <a:gd name="connsiteX75" fmla="*/ 3581410 w 6350095"/>
                      <a:gd name="connsiteY75"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062288 w 6350095"/>
                      <a:gd name="connsiteY58" fmla="*/ 5068148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45644 w 6350095"/>
                      <a:gd name="connsiteY58" fmla="*/ 5151492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45644 w 6350095"/>
                      <a:gd name="connsiteY58" fmla="*/ 5151492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45644 w 6350095"/>
                      <a:gd name="connsiteY58" fmla="*/ 5151492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45644 w 6350095"/>
                      <a:gd name="connsiteY58" fmla="*/ 5151492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45644 w 6350095"/>
                      <a:gd name="connsiteY58" fmla="*/ 5151492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45644 w 6350095"/>
                      <a:gd name="connsiteY58" fmla="*/ 5151492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45644 w 6350095"/>
                      <a:gd name="connsiteY58" fmla="*/ 5151492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45644 w 6350095"/>
                      <a:gd name="connsiteY58" fmla="*/ 5151492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45644 w 6350095"/>
                      <a:gd name="connsiteY58" fmla="*/ 5151492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69432 w 6350095"/>
                      <a:gd name="connsiteY59" fmla="*/ 5165779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7889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5508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373857 w 6350095"/>
                      <a:gd name="connsiteY69" fmla="*/ 2432104 h 5486535"/>
                      <a:gd name="connsiteX70" fmla="*/ 452437 w 6350095"/>
                      <a:gd name="connsiteY70" fmla="*/ 1943948 h 5486535"/>
                      <a:gd name="connsiteX71" fmla="*/ 902493 w 6350095"/>
                      <a:gd name="connsiteY71" fmla="*/ 1501036 h 5486535"/>
                      <a:gd name="connsiteX72" fmla="*/ 1628775 w 6350095"/>
                      <a:gd name="connsiteY72" fmla="*/ 1310535 h 5486535"/>
                      <a:gd name="connsiteX73" fmla="*/ 2362200 w 6350095"/>
                      <a:gd name="connsiteY73" fmla="*/ 920013 h 5486535"/>
                      <a:gd name="connsiteX74" fmla="*/ 2952749 w 6350095"/>
                      <a:gd name="connsiteY74" fmla="*/ 550920 h 5486535"/>
                      <a:gd name="connsiteX75" fmla="*/ 3459957 w 6350095"/>
                      <a:gd name="connsiteY75" fmla="*/ 465195 h 5486535"/>
                      <a:gd name="connsiteX76" fmla="*/ 3581410 w 6350095"/>
                      <a:gd name="connsiteY76" fmla="*/ 405667 h 5486535"/>
                      <a:gd name="connsiteX0" fmla="*/ 3581410 w 6350095"/>
                      <a:gd name="connsiteY0" fmla="*/ 405667 h 5486535"/>
                      <a:gd name="connsiteX1" fmla="*/ 4805372 w 6350095"/>
                      <a:gd name="connsiteY1" fmla="*/ 236598 h 5486535"/>
                      <a:gd name="connsiteX2" fmla="*/ 4881571 w 6350095"/>
                      <a:gd name="connsiteY2" fmla="*/ 448529 h 5486535"/>
                      <a:gd name="connsiteX3" fmla="*/ 4933959 w 6350095"/>
                      <a:gd name="connsiteY3" fmla="*/ 750948 h 5486535"/>
                      <a:gd name="connsiteX4" fmla="*/ 4788703 w 6350095"/>
                      <a:gd name="connsiteY4" fmla="*/ 1296255 h 5486535"/>
                      <a:gd name="connsiteX5" fmla="*/ 4488663 w 6350095"/>
                      <a:gd name="connsiteY5" fmla="*/ 1446273 h 5486535"/>
                      <a:gd name="connsiteX6" fmla="*/ 4533905 w 6350095"/>
                      <a:gd name="connsiteY6" fmla="*/ 2113023 h 5486535"/>
                      <a:gd name="connsiteX7" fmla="*/ 4591055 w 6350095"/>
                      <a:gd name="connsiteY7" fmla="*/ 2415441 h 5486535"/>
                      <a:gd name="connsiteX8" fmla="*/ 4705354 w 6350095"/>
                      <a:gd name="connsiteY8" fmla="*/ 2748817 h 5486535"/>
                      <a:gd name="connsiteX9" fmla="*/ 5022062 w 6350095"/>
                      <a:gd name="connsiteY9" fmla="*/ 3225066 h 5486535"/>
                      <a:gd name="connsiteX10" fmla="*/ 5269712 w 6350095"/>
                      <a:gd name="connsiteY10" fmla="*/ 3791804 h 5486535"/>
                      <a:gd name="connsiteX11" fmla="*/ 5403061 w 6350095"/>
                      <a:gd name="connsiteY11" fmla="*/ 4137084 h 5486535"/>
                      <a:gd name="connsiteX12" fmla="*/ 5648328 w 6350095"/>
                      <a:gd name="connsiteY12" fmla="*/ 4313296 h 5486535"/>
                      <a:gd name="connsiteX13" fmla="*/ 6074571 w 6350095"/>
                      <a:gd name="connsiteY13" fmla="*/ 4587141 h 5486535"/>
                      <a:gd name="connsiteX14" fmla="*/ 6298409 w 6350095"/>
                      <a:gd name="connsiteY14" fmla="*/ 4806214 h 5486535"/>
                      <a:gd name="connsiteX15" fmla="*/ 6191252 w 6350095"/>
                      <a:gd name="connsiteY15" fmla="*/ 4889559 h 5486535"/>
                      <a:gd name="connsiteX16" fmla="*/ 5888832 w 6350095"/>
                      <a:gd name="connsiteY16" fmla="*/ 4844314 h 5486535"/>
                      <a:gd name="connsiteX17" fmla="*/ 5657852 w 6350095"/>
                      <a:gd name="connsiteY17" fmla="*/ 4596662 h 5486535"/>
                      <a:gd name="connsiteX18" fmla="*/ 5422111 w 6350095"/>
                      <a:gd name="connsiteY18" fmla="*/ 4587140 h 5486535"/>
                      <a:gd name="connsiteX19" fmla="*/ 5312571 w 6350095"/>
                      <a:gd name="connsiteY19" fmla="*/ 4710964 h 5486535"/>
                      <a:gd name="connsiteX20" fmla="*/ 5174457 w 6350095"/>
                      <a:gd name="connsiteY20" fmla="*/ 4651433 h 5486535"/>
                      <a:gd name="connsiteX21" fmla="*/ 5264948 w 6350095"/>
                      <a:gd name="connsiteY21" fmla="*/ 4406166 h 5486535"/>
                      <a:gd name="connsiteX22" fmla="*/ 5148268 w 6350095"/>
                      <a:gd name="connsiteY22" fmla="*/ 4241859 h 5486535"/>
                      <a:gd name="connsiteX23" fmla="*/ 4645824 w 6350095"/>
                      <a:gd name="connsiteY23" fmla="*/ 3717985 h 5486535"/>
                      <a:gd name="connsiteX24" fmla="*/ 4212436 w 6350095"/>
                      <a:gd name="connsiteY24" fmla="*/ 3132198 h 5486535"/>
                      <a:gd name="connsiteX25" fmla="*/ 4176717 w 6350095"/>
                      <a:gd name="connsiteY25" fmla="*/ 2917885 h 5486535"/>
                      <a:gd name="connsiteX26" fmla="*/ 3983836 w 6350095"/>
                      <a:gd name="connsiteY26" fmla="*/ 2503548 h 5486535"/>
                      <a:gd name="connsiteX27" fmla="*/ 3831441 w 6350095"/>
                      <a:gd name="connsiteY27" fmla="*/ 1943955 h 5486535"/>
                      <a:gd name="connsiteX28" fmla="*/ 3724275 w 6350095"/>
                      <a:gd name="connsiteY28" fmla="*/ 1970143 h 5486535"/>
                      <a:gd name="connsiteX29" fmla="*/ 3736180 w 6350095"/>
                      <a:gd name="connsiteY29" fmla="*/ 2567838 h 5486535"/>
                      <a:gd name="connsiteX30" fmla="*/ 3748088 w 6350095"/>
                      <a:gd name="connsiteY30" fmla="*/ 2929788 h 5486535"/>
                      <a:gd name="connsiteX31" fmla="*/ 3843337 w 6350095"/>
                      <a:gd name="connsiteY31" fmla="*/ 3579870 h 5486535"/>
                      <a:gd name="connsiteX32" fmla="*/ 3938587 w 6350095"/>
                      <a:gd name="connsiteY32" fmla="*/ 4694294 h 5486535"/>
                      <a:gd name="connsiteX33" fmla="*/ 4021932 w 6350095"/>
                      <a:gd name="connsiteY33" fmla="*/ 4887176 h 5486535"/>
                      <a:gd name="connsiteX34" fmla="*/ 4398169 w 6350095"/>
                      <a:gd name="connsiteY34" fmla="*/ 5130064 h 5486535"/>
                      <a:gd name="connsiteX35" fmla="*/ 4160043 w 6350095"/>
                      <a:gd name="connsiteY35" fmla="*/ 5232456 h 5486535"/>
                      <a:gd name="connsiteX36" fmla="*/ 4110037 w 6350095"/>
                      <a:gd name="connsiteY36" fmla="*/ 5353898 h 5486535"/>
                      <a:gd name="connsiteX37" fmla="*/ 3988593 w 6350095"/>
                      <a:gd name="connsiteY37" fmla="*/ 5439622 h 5486535"/>
                      <a:gd name="connsiteX38" fmla="*/ 3502819 w 6350095"/>
                      <a:gd name="connsiteY38" fmla="*/ 5349135 h 5486535"/>
                      <a:gd name="connsiteX39" fmla="*/ 3467099 w 6350095"/>
                      <a:gd name="connsiteY39" fmla="*/ 4946707 h 5486535"/>
                      <a:gd name="connsiteX40" fmla="*/ 3443289 w 6350095"/>
                      <a:gd name="connsiteY40" fmla="*/ 4689532 h 5486535"/>
                      <a:gd name="connsiteX41" fmla="*/ 3412328 w 6350095"/>
                      <a:gd name="connsiteY41" fmla="*/ 4091840 h 5486535"/>
                      <a:gd name="connsiteX42" fmla="*/ 3336131 w 6350095"/>
                      <a:gd name="connsiteY42" fmla="*/ 3846570 h 5486535"/>
                      <a:gd name="connsiteX43" fmla="*/ 3307556 w 6350095"/>
                      <a:gd name="connsiteY43" fmla="*/ 3748938 h 5486535"/>
                      <a:gd name="connsiteX44" fmla="*/ 3214687 w 6350095"/>
                      <a:gd name="connsiteY44" fmla="*/ 3370321 h 5486535"/>
                      <a:gd name="connsiteX45" fmla="*/ 3157536 w 6350095"/>
                      <a:gd name="connsiteY45" fmla="*/ 2998845 h 5486535"/>
                      <a:gd name="connsiteX46" fmla="*/ 3114676 w 6350095"/>
                      <a:gd name="connsiteY46" fmla="*/ 2255896 h 5486535"/>
                      <a:gd name="connsiteX47" fmla="*/ 2524127 w 6350095"/>
                      <a:gd name="connsiteY47" fmla="*/ 2467823 h 5486535"/>
                      <a:gd name="connsiteX48" fmla="*/ 2438399 w 6350095"/>
                      <a:gd name="connsiteY48" fmla="*/ 2603554 h 5486535"/>
                      <a:gd name="connsiteX49" fmla="*/ 2843213 w 6350095"/>
                      <a:gd name="connsiteY49" fmla="*/ 3172673 h 5486535"/>
                      <a:gd name="connsiteX50" fmla="*/ 2895601 w 6350095"/>
                      <a:gd name="connsiteY50" fmla="*/ 3289354 h 5486535"/>
                      <a:gd name="connsiteX51" fmla="*/ 2831307 w 6350095"/>
                      <a:gd name="connsiteY51" fmla="*/ 3556055 h 5486535"/>
                      <a:gd name="connsiteX52" fmla="*/ 2743201 w 6350095"/>
                      <a:gd name="connsiteY52" fmla="*/ 3760840 h 5486535"/>
                      <a:gd name="connsiteX53" fmla="*/ 2657476 w 6350095"/>
                      <a:gd name="connsiteY53" fmla="*/ 3901335 h 5486535"/>
                      <a:gd name="connsiteX54" fmla="*/ 2600326 w 6350095"/>
                      <a:gd name="connsiteY54" fmla="*/ 4068024 h 5486535"/>
                      <a:gd name="connsiteX55" fmla="*/ 2521745 w 6350095"/>
                      <a:gd name="connsiteY55" fmla="*/ 4591898 h 5486535"/>
                      <a:gd name="connsiteX56" fmla="*/ 2683670 w 6350095"/>
                      <a:gd name="connsiteY56" fmla="*/ 4815735 h 5486535"/>
                      <a:gd name="connsiteX57" fmla="*/ 3062289 w 6350095"/>
                      <a:gd name="connsiteY57" fmla="*/ 4989567 h 5486535"/>
                      <a:gd name="connsiteX58" fmla="*/ 3250407 w 6350095"/>
                      <a:gd name="connsiteY58" fmla="*/ 5153873 h 5486535"/>
                      <a:gd name="connsiteX59" fmla="*/ 3057526 w 6350095"/>
                      <a:gd name="connsiteY59" fmla="*/ 5175304 h 5486535"/>
                      <a:gd name="connsiteX60" fmla="*/ 2516983 w 6350095"/>
                      <a:gd name="connsiteY60" fmla="*/ 5194354 h 5486535"/>
                      <a:gd name="connsiteX61" fmla="*/ 2278858 w 6350095"/>
                      <a:gd name="connsiteY61" fmla="*/ 5072911 h 5486535"/>
                      <a:gd name="connsiteX62" fmla="*/ 2145508 w 6350095"/>
                      <a:gd name="connsiteY62" fmla="*/ 4587135 h 5486535"/>
                      <a:gd name="connsiteX63" fmla="*/ 2135982 w 6350095"/>
                      <a:gd name="connsiteY63" fmla="*/ 4134698 h 5486535"/>
                      <a:gd name="connsiteX64" fmla="*/ 2202657 w 6350095"/>
                      <a:gd name="connsiteY64" fmla="*/ 3651304 h 5486535"/>
                      <a:gd name="connsiteX65" fmla="*/ 2114552 w 6350095"/>
                      <a:gd name="connsiteY65" fmla="*/ 3353647 h 5486535"/>
                      <a:gd name="connsiteX66" fmla="*/ 1321594 w 6350095"/>
                      <a:gd name="connsiteY66" fmla="*/ 2591648 h 5486535"/>
                      <a:gd name="connsiteX67" fmla="*/ 1173957 w 6350095"/>
                      <a:gd name="connsiteY67" fmla="*/ 2582123 h 5486535"/>
                      <a:gd name="connsiteX68" fmla="*/ 0 w 6350095"/>
                      <a:gd name="connsiteY68" fmla="*/ 4356154 h 5486535"/>
                      <a:gd name="connsiteX69" fmla="*/ 126207 w 6350095"/>
                      <a:gd name="connsiteY69" fmla="*/ 3727504 h 5486535"/>
                      <a:gd name="connsiteX70" fmla="*/ 373857 w 6350095"/>
                      <a:gd name="connsiteY70" fmla="*/ 2432104 h 5486535"/>
                      <a:gd name="connsiteX71" fmla="*/ 452437 w 6350095"/>
                      <a:gd name="connsiteY71" fmla="*/ 1943948 h 5486535"/>
                      <a:gd name="connsiteX72" fmla="*/ 902493 w 6350095"/>
                      <a:gd name="connsiteY72" fmla="*/ 1501036 h 5486535"/>
                      <a:gd name="connsiteX73" fmla="*/ 1628775 w 6350095"/>
                      <a:gd name="connsiteY73" fmla="*/ 1310535 h 5486535"/>
                      <a:gd name="connsiteX74" fmla="*/ 2362200 w 6350095"/>
                      <a:gd name="connsiteY74" fmla="*/ 920013 h 5486535"/>
                      <a:gd name="connsiteX75" fmla="*/ 2952749 w 6350095"/>
                      <a:gd name="connsiteY75" fmla="*/ 550920 h 5486535"/>
                      <a:gd name="connsiteX76" fmla="*/ 3459957 w 6350095"/>
                      <a:gd name="connsiteY76" fmla="*/ 465195 h 5486535"/>
                      <a:gd name="connsiteX77" fmla="*/ 3581410 w 6350095"/>
                      <a:gd name="connsiteY77" fmla="*/ 405667 h 5486535"/>
                      <a:gd name="connsiteX0" fmla="*/ 3605221 w 6373906"/>
                      <a:gd name="connsiteY0" fmla="*/ 405667 h 5486535"/>
                      <a:gd name="connsiteX1" fmla="*/ 4829183 w 6373906"/>
                      <a:gd name="connsiteY1" fmla="*/ 236598 h 5486535"/>
                      <a:gd name="connsiteX2" fmla="*/ 4905382 w 6373906"/>
                      <a:gd name="connsiteY2" fmla="*/ 448529 h 5486535"/>
                      <a:gd name="connsiteX3" fmla="*/ 4957770 w 6373906"/>
                      <a:gd name="connsiteY3" fmla="*/ 750948 h 5486535"/>
                      <a:gd name="connsiteX4" fmla="*/ 4812514 w 6373906"/>
                      <a:gd name="connsiteY4" fmla="*/ 1296255 h 5486535"/>
                      <a:gd name="connsiteX5" fmla="*/ 4512474 w 6373906"/>
                      <a:gd name="connsiteY5" fmla="*/ 1446273 h 5486535"/>
                      <a:gd name="connsiteX6" fmla="*/ 4557716 w 6373906"/>
                      <a:gd name="connsiteY6" fmla="*/ 2113023 h 5486535"/>
                      <a:gd name="connsiteX7" fmla="*/ 4614866 w 6373906"/>
                      <a:gd name="connsiteY7" fmla="*/ 2415441 h 5486535"/>
                      <a:gd name="connsiteX8" fmla="*/ 4729165 w 6373906"/>
                      <a:gd name="connsiteY8" fmla="*/ 2748817 h 5486535"/>
                      <a:gd name="connsiteX9" fmla="*/ 5045873 w 6373906"/>
                      <a:gd name="connsiteY9" fmla="*/ 3225066 h 5486535"/>
                      <a:gd name="connsiteX10" fmla="*/ 5293523 w 6373906"/>
                      <a:gd name="connsiteY10" fmla="*/ 3791804 h 5486535"/>
                      <a:gd name="connsiteX11" fmla="*/ 5426872 w 6373906"/>
                      <a:gd name="connsiteY11" fmla="*/ 4137084 h 5486535"/>
                      <a:gd name="connsiteX12" fmla="*/ 5672139 w 6373906"/>
                      <a:gd name="connsiteY12" fmla="*/ 4313296 h 5486535"/>
                      <a:gd name="connsiteX13" fmla="*/ 6098382 w 6373906"/>
                      <a:gd name="connsiteY13" fmla="*/ 4587141 h 5486535"/>
                      <a:gd name="connsiteX14" fmla="*/ 6322220 w 6373906"/>
                      <a:gd name="connsiteY14" fmla="*/ 4806214 h 5486535"/>
                      <a:gd name="connsiteX15" fmla="*/ 6215063 w 6373906"/>
                      <a:gd name="connsiteY15" fmla="*/ 4889559 h 5486535"/>
                      <a:gd name="connsiteX16" fmla="*/ 5912643 w 6373906"/>
                      <a:gd name="connsiteY16" fmla="*/ 4844314 h 5486535"/>
                      <a:gd name="connsiteX17" fmla="*/ 5681663 w 6373906"/>
                      <a:gd name="connsiteY17" fmla="*/ 4596662 h 5486535"/>
                      <a:gd name="connsiteX18" fmla="*/ 5445922 w 6373906"/>
                      <a:gd name="connsiteY18" fmla="*/ 4587140 h 5486535"/>
                      <a:gd name="connsiteX19" fmla="*/ 5336382 w 6373906"/>
                      <a:gd name="connsiteY19" fmla="*/ 4710964 h 5486535"/>
                      <a:gd name="connsiteX20" fmla="*/ 5198268 w 6373906"/>
                      <a:gd name="connsiteY20" fmla="*/ 4651433 h 5486535"/>
                      <a:gd name="connsiteX21" fmla="*/ 5288759 w 6373906"/>
                      <a:gd name="connsiteY21" fmla="*/ 4406166 h 5486535"/>
                      <a:gd name="connsiteX22" fmla="*/ 5172079 w 6373906"/>
                      <a:gd name="connsiteY22" fmla="*/ 4241859 h 5486535"/>
                      <a:gd name="connsiteX23" fmla="*/ 4669635 w 6373906"/>
                      <a:gd name="connsiteY23" fmla="*/ 3717985 h 5486535"/>
                      <a:gd name="connsiteX24" fmla="*/ 4236247 w 6373906"/>
                      <a:gd name="connsiteY24" fmla="*/ 3132198 h 5486535"/>
                      <a:gd name="connsiteX25" fmla="*/ 4200528 w 6373906"/>
                      <a:gd name="connsiteY25" fmla="*/ 2917885 h 5486535"/>
                      <a:gd name="connsiteX26" fmla="*/ 4007647 w 6373906"/>
                      <a:gd name="connsiteY26" fmla="*/ 2503548 h 5486535"/>
                      <a:gd name="connsiteX27" fmla="*/ 3855252 w 6373906"/>
                      <a:gd name="connsiteY27" fmla="*/ 1943955 h 5486535"/>
                      <a:gd name="connsiteX28" fmla="*/ 3748086 w 6373906"/>
                      <a:gd name="connsiteY28" fmla="*/ 1970143 h 5486535"/>
                      <a:gd name="connsiteX29" fmla="*/ 3759991 w 6373906"/>
                      <a:gd name="connsiteY29" fmla="*/ 2567838 h 5486535"/>
                      <a:gd name="connsiteX30" fmla="*/ 3771899 w 6373906"/>
                      <a:gd name="connsiteY30" fmla="*/ 2929788 h 5486535"/>
                      <a:gd name="connsiteX31" fmla="*/ 3867148 w 6373906"/>
                      <a:gd name="connsiteY31" fmla="*/ 3579870 h 5486535"/>
                      <a:gd name="connsiteX32" fmla="*/ 3962398 w 6373906"/>
                      <a:gd name="connsiteY32" fmla="*/ 4694294 h 5486535"/>
                      <a:gd name="connsiteX33" fmla="*/ 4045743 w 6373906"/>
                      <a:gd name="connsiteY33" fmla="*/ 4887176 h 5486535"/>
                      <a:gd name="connsiteX34" fmla="*/ 4421980 w 6373906"/>
                      <a:gd name="connsiteY34" fmla="*/ 5130064 h 5486535"/>
                      <a:gd name="connsiteX35" fmla="*/ 4183854 w 6373906"/>
                      <a:gd name="connsiteY35" fmla="*/ 5232456 h 5486535"/>
                      <a:gd name="connsiteX36" fmla="*/ 4133848 w 6373906"/>
                      <a:gd name="connsiteY36" fmla="*/ 5353898 h 5486535"/>
                      <a:gd name="connsiteX37" fmla="*/ 4012404 w 6373906"/>
                      <a:gd name="connsiteY37" fmla="*/ 5439622 h 5486535"/>
                      <a:gd name="connsiteX38" fmla="*/ 3526630 w 6373906"/>
                      <a:gd name="connsiteY38" fmla="*/ 5349135 h 5486535"/>
                      <a:gd name="connsiteX39" fmla="*/ 3490910 w 6373906"/>
                      <a:gd name="connsiteY39" fmla="*/ 4946707 h 5486535"/>
                      <a:gd name="connsiteX40" fmla="*/ 3467100 w 6373906"/>
                      <a:gd name="connsiteY40" fmla="*/ 4689532 h 5486535"/>
                      <a:gd name="connsiteX41" fmla="*/ 3436139 w 6373906"/>
                      <a:gd name="connsiteY41" fmla="*/ 4091840 h 5486535"/>
                      <a:gd name="connsiteX42" fmla="*/ 3359942 w 6373906"/>
                      <a:gd name="connsiteY42" fmla="*/ 3846570 h 5486535"/>
                      <a:gd name="connsiteX43" fmla="*/ 3331367 w 6373906"/>
                      <a:gd name="connsiteY43" fmla="*/ 3748938 h 5486535"/>
                      <a:gd name="connsiteX44" fmla="*/ 3238498 w 6373906"/>
                      <a:gd name="connsiteY44" fmla="*/ 3370321 h 5486535"/>
                      <a:gd name="connsiteX45" fmla="*/ 3181347 w 6373906"/>
                      <a:gd name="connsiteY45" fmla="*/ 2998845 h 5486535"/>
                      <a:gd name="connsiteX46" fmla="*/ 3138487 w 6373906"/>
                      <a:gd name="connsiteY46" fmla="*/ 2255896 h 5486535"/>
                      <a:gd name="connsiteX47" fmla="*/ 2547938 w 6373906"/>
                      <a:gd name="connsiteY47" fmla="*/ 2467823 h 5486535"/>
                      <a:gd name="connsiteX48" fmla="*/ 2462210 w 6373906"/>
                      <a:gd name="connsiteY48" fmla="*/ 2603554 h 5486535"/>
                      <a:gd name="connsiteX49" fmla="*/ 2867024 w 6373906"/>
                      <a:gd name="connsiteY49" fmla="*/ 3172673 h 5486535"/>
                      <a:gd name="connsiteX50" fmla="*/ 2919412 w 6373906"/>
                      <a:gd name="connsiteY50" fmla="*/ 3289354 h 5486535"/>
                      <a:gd name="connsiteX51" fmla="*/ 2855118 w 6373906"/>
                      <a:gd name="connsiteY51" fmla="*/ 3556055 h 5486535"/>
                      <a:gd name="connsiteX52" fmla="*/ 2767012 w 6373906"/>
                      <a:gd name="connsiteY52" fmla="*/ 3760840 h 5486535"/>
                      <a:gd name="connsiteX53" fmla="*/ 2681287 w 6373906"/>
                      <a:gd name="connsiteY53" fmla="*/ 3901335 h 5486535"/>
                      <a:gd name="connsiteX54" fmla="*/ 2624137 w 6373906"/>
                      <a:gd name="connsiteY54" fmla="*/ 4068024 h 5486535"/>
                      <a:gd name="connsiteX55" fmla="*/ 2545556 w 6373906"/>
                      <a:gd name="connsiteY55" fmla="*/ 4591898 h 5486535"/>
                      <a:gd name="connsiteX56" fmla="*/ 2707481 w 6373906"/>
                      <a:gd name="connsiteY56" fmla="*/ 4815735 h 5486535"/>
                      <a:gd name="connsiteX57" fmla="*/ 3086100 w 6373906"/>
                      <a:gd name="connsiteY57" fmla="*/ 4989567 h 5486535"/>
                      <a:gd name="connsiteX58" fmla="*/ 3274218 w 6373906"/>
                      <a:gd name="connsiteY58" fmla="*/ 5153873 h 5486535"/>
                      <a:gd name="connsiteX59" fmla="*/ 3081337 w 6373906"/>
                      <a:gd name="connsiteY59" fmla="*/ 5175304 h 5486535"/>
                      <a:gd name="connsiteX60" fmla="*/ 2540794 w 6373906"/>
                      <a:gd name="connsiteY60" fmla="*/ 5194354 h 5486535"/>
                      <a:gd name="connsiteX61" fmla="*/ 2302669 w 6373906"/>
                      <a:gd name="connsiteY61" fmla="*/ 5072911 h 5486535"/>
                      <a:gd name="connsiteX62" fmla="*/ 2169319 w 6373906"/>
                      <a:gd name="connsiteY62" fmla="*/ 4587135 h 5486535"/>
                      <a:gd name="connsiteX63" fmla="*/ 2159793 w 6373906"/>
                      <a:gd name="connsiteY63" fmla="*/ 4134698 h 5486535"/>
                      <a:gd name="connsiteX64" fmla="*/ 2226468 w 6373906"/>
                      <a:gd name="connsiteY64" fmla="*/ 3651304 h 5486535"/>
                      <a:gd name="connsiteX65" fmla="*/ 2138363 w 6373906"/>
                      <a:gd name="connsiteY65" fmla="*/ 3353647 h 5486535"/>
                      <a:gd name="connsiteX66" fmla="*/ 1345405 w 6373906"/>
                      <a:gd name="connsiteY66" fmla="*/ 2591648 h 5486535"/>
                      <a:gd name="connsiteX67" fmla="*/ 1197768 w 6373906"/>
                      <a:gd name="connsiteY67" fmla="*/ 2582123 h 5486535"/>
                      <a:gd name="connsiteX68" fmla="*/ 23811 w 6373906"/>
                      <a:gd name="connsiteY68" fmla="*/ 4356154 h 5486535"/>
                      <a:gd name="connsiteX69" fmla="*/ 0 w 6373906"/>
                      <a:gd name="connsiteY69" fmla="*/ 3227441 h 5486535"/>
                      <a:gd name="connsiteX70" fmla="*/ 397668 w 6373906"/>
                      <a:gd name="connsiteY70" fmla="*/ 2432104 h 5486535"/>
                      <a:gd name="connsiteX71" fmla="*/ 476248 w 6373906"/>
                      <a:gd name="connsiteY71" fmla="*/ 1943948 h 5486535"/>
                      <a:gd name="connsiteX72" fmla="*/ 926304 w 6373906"/>
                      <a:gd name="connsiteY72" fmla="*/ 1501036 h 5486535"/>
                      <a:gd name="connsiteX73" fmla="*/ 1652586 w 6373906"/>
                      <a:gd name="connsiteY73" fmla="*/ 1310535 h 5486535"/>
                      <a:gd name="connsiteX74" fmla="*/ 2386011 w 6373906"/>
                      <a:gd name="connsiteY74" fmla="*/ 920013 h 5486535"/>
                      <a:gd name="connsiteX75" fmla="*/ 2976560 w 6373906"/>
                      <a:gd name="connsiteY75" fmla="*/ 550920 h 5486535"/>
                      <a:gd name="connsiteX76" fmla="*/ 3483768 w 6373906"/>
                      <a:gd name="connsiteY76" fmla="*/ 465195 h 5486535"/>
                      <a:gd name="connsiteX77" fmla="*/ 3605221 w 6373906"/>
                      <a:gd name="connsiteY77" fmla="*/ 405667 h 5486535"/>
                      <a:gd name="connsiteX0" fmla="*/ 3605221 w 6373906"/>
                      <a:gd name="connsiteY0" fmla="*/ 405667 h 5486535"/>
                      <a:gd name="connsiteX1" fmla="*/ 4829183 w 6373906"/>
                      <a:gd name="connsiteY1" fmla="*/ 236598 h 5486535"/>
                      <a:gd name="connsiteX2" fmla="*/ 4905382 w 6373906"/>
                      <a:gd name="connsiteY2" fmla="*/ 448529 h 5486535"/>
                      <a:gd name="connsiteX3" fmla="*/ 4957770 w 6373906"/>
                      <a:gd name="connsiteY3" fmla="*/ 750948 h 5486535"/>
                      <a:gd name="connsiteX4" fmla="*/ 4812514 w 6373906"/>
                      <a:gd name="connsiteY4" fmla="*/ 1296255 h 5486535"/>
                      <a:gd name="connsiteX5" fmla="*/ 4512474 w 6373906"/>
                      <a:gd name="connsiteY5" fmla="*/ 1446273 h 5486535"/>
                      <a:gd name="connsiteX6" fmla="*/ 4557716 w 6373906"/>
                      <a:gd name="connsiteY6" fmla="*/ 2113023 h 5486535"/>
                      <a:gd name="connsiteX7" fmla="*/ 4614866 w 6373906"/>
                      <a:gd name="connsiteY7" fmla="*/ 2415441 h 5486535"/>
                      <a:gd name="connsiteX8" fmla="*/ 4729165 w 6373906"/>
                      <a:gd name="connsiteY8" fmla="*/ 2748817 h 5486535"/>
                      <a:gd name="connsiteX9" fmla="*/ 5045873 w 6373906"/>
                      <a:gd name="connsiteY9" fmla="*/ 3225066 h 5486535"/>
                      <a:gd name="connsiteX10" fmla="*/ 5293523 w 6373906"/>
                      <a:gd name="connsiteY10" fmla="*/ 3791804 h 5486535"/>
                      <a:gd name="connsiteX11" fmla="*/ 5426872 w 6373906"/>
                      <a:gd name="connsiteY11" fmla="*/ 4137084 h 5486535"/>
                      <a:gd name="connsiteX12" fmla="*/ 5672139 w 6373906"/>
                      <a:gd name="connsiteY12" fmla="*/ 4313296 h 5486535"/>
                      <a:gd name="connsiteX13" fmla="*/ 6098382 w 6373906"/>
                      <a:gd name="connsiteY13" fmla="*/ 4587141 h 5486535"/>
                      <a:gd name="connsiteX14" fmla="*/ 6322220 w 6373906"/>
                      <a:gd name="connsiteY14" fmla="*/ 4806214 h 5486535"/>
                      <a:gd name="connsiteX15" fmla="*/ 6215063 w 6373906"/>
                      <a:gd name="connsiteY15" fmla="*/ 4889559 h 5486535"/>
                      <a:gd name="connsiteX16" fmla="*/ 5912643 w 6373906"/>
                      <a:gd name="connsiteY16" fmla="*/ 4844314 h 5486535"/>
                      <a:gd name="connsiteX17" fmla="*/ 5681663 w 6373906"/>
                      <a:gd name="connsiteY17" fmla="*/ 4596662 h 5486535"/>
                      <a:gd name="connsiteX18" fmla="*/ 5445922 w 6373906"/>
                      <a:gd name="connsiteY18" fmla="*/ 4587140 h 5486535"/>
                      <a:gd name="connsiteX19" fmla="*/ 5336382 w 6373906"/>
                      <a:gd name="connsiteY19" fmla="*/ 4710964 h 5486535"/>
                      <a:gd name="connsiteX20" fmla="*/ 5198268 w 6373906"/>
                      <a:gd name="connsiteY20" fmla="*/ 4651433 h 5486535"/>
                      <a:gd name="connsiteX21" fmla="*/ 5288759 w 6373906"/>
                      <a:gd name="connsiteY21" fmla="*/ 4406166 h 5486535"/>
                      <a:gd name="connsiteX22" fmla="*/ 5172079 w 6373906"/>
                      <a:gd name="connsiteY22" fmla="*/ 4241859 h 5486535"/>
                      <a:gd name="connsiteX23" fmla="*/ 4669635 w 6373906"/>
                      <a:gd name="connsiteY23" fmla="*/ 3717985 h 5486535"/>
                      <a:gd name="connsiteX24" fmla="*/ 4236247 w 6373906"/>
                      <a:gd name="connsiteY24" fmla="*/ 3132198 h 5486535"/>
                      <a:gd name="connsiteX25" fmla="*/ 4200528 w 6373906"/>
                      <a:gd name="connsiteY25" fmla="*/ 2917885 h 5486535"/>
                      <a:gd name="connsiteX26" fmla="*/ 4007647 w 6373906"/>
                      <a:gd name="connsiteY26" fmla="*/ 2503548 h 5486535"/>
                      <a:gd name="connsiteX27" fmla="*/ 3855252 w 6373906"/>
                      <a:gd name="connsiteY27" fmla="*/ 1943955 h 5486535"/>
                      <a:gd name="connsiteX28" fmla="*/ 3748086 w 6373906"/>
                      <a:gd name="connsiteY28" fmla="*/ 1970143 h 5486535"/>
                      <a:gd name="connsiteX29" fmla="*/ 3759991 w 6373906"/>
                      <a:gd name="connsiteY29" fmla="*/ 2567838 h 5486535"/>
                      <a:gd name="connsiteX30" fmla="*/ 3771899 w 6373906"/>
                      <a:gd name="connsiteY30" fmla="*/ 2929788 h 5486535"/>
                      <a:gd name="connsiteX31" fmla="*/ 3867148 w 6373906"/>
                      <a:gd name="connsiteY31" fmla="*/ 3579870 h 5486535"/>
                      <a:gd name="connsiteX32" fmla="*/ 3962398 w 6373906"/>
                      <a:gd name="connsiteY32" fmla="*/ 4694294 h 5486535"/>
                      <a:gd name="connsiteX33" fmla="*/ 4045743 w 6373906"/>
                      <a:gd name="connsiteY33" fmla="*/ 4887176 h 5486535"/>
                      <a:gd name="connsiteX34" fmla="*/ 4421980 w 6373906"/>
                      <a:gd name="connsiteY34" fmla="*/ 5130064 h 5486535"/>
                      <a:gd name="connsiteX35" fmla="*/ 4183854 w 6373906"/>
                      <a:gd name="connsiteY35" fmla="*/ 5232456 h 5486535"/>
                      <a:gd name="connsiteX36" fmla="*/ 4133848 w 6373906"/>
                      <a:gd name="connsiteY36" fmla="*/ 5353898 h 5486535"/>
                      <a:gd name="connsiteX37" fmla="*/ 4012404 w 6373906"/>
                      <a:gd name="connsiteY37" fmla="*/ 5439622 h 5486535"/>
                      <a:gd name="connsiteX38" fmla="*/ 3526630 w 6373906"/>
                      <a:gd name="connsiteY38" fmla="*/ 5349135 h 5486535"/>
                      <a:gd name="connsiteX39" fmla="*/ 3490910 w 6373906"/>
                      <a:gd name="connsiteY39" fmla="*/ 4946707 h 5486535"/>
                      <a:gd name="connsiteX40" fmla="*/ 3467100 w 6373906"/>
                      <a:gd name="connsiteY40" fmla="*/ 4689532 h 5486535"/>
                      <a:gd name="connsiteX41" fmla="*/ 3436139 w 6373906"/>
                      <a:gd name="connsiteY41" fmla="*/ 4091840 h 5486535"/>
                      <a:gd name="connsiteX42" fmla="*/ 3359942 w 6373906"/>
                      <a:gd name="connsiteY42" fmla="*/ 3846570 h 5486535"/>
                      <a:gd name="connsiteX43" fmla="*/ 3331367 w 6373906"/>
                      <a:gd name="connsiteY43" fmla="*/ 3748938 h 5486535"/>
                      <a:gd name="connsiteX44" fmla="*/ 3238498 w 6373906"/>
                      <a:gd name="connsiteY44" fmla="*/ 3370321 h 5486535"/>
                      <a:gd name="connsiteX45" fmla="*/ 3181347 w 6373906"/>
                      <a:gd name="connsiteY45" fmla="*/ 2998845 h 5486535"/>
                      <a:gd name="connsiteX46" fmla="*/ 3138487 w 6373906"/>
                      <a:gd name="connsiteY46" fmla="*/ 2255896 h 5486535"/>
                      <a:gd name="connsiteX47" fmla="*/ 2547938 w 6373906"/>
                      <a:gd name="connsiteY47" fmla="*/ 2467823 h 5486535"/>
                      <a:gd name="connsiteX48" fmla="*/ 2462210 w 6373906"/>
                      <a:gd name="connsiteY48" fmla="*/ 2603554 h 5486535"/>
                      <a:gd name="connsiteX49" fmla="*/ 2867024 w 6373906"/>
                      <a:gd name="connsiteY49" fmla="*/ 3172673 h 5486535"/>
                      <a:gd name="connsiteX50" fmla="*/ 2919412 w 6373906"/>
                      <a:gd name="connsiteY50" fmla="*/ 3289354 h 5486535"/>
                      <a:gd name="connsiteX51" fmla="*/ 2855118 w 6373906"/>
                      <a:gd name="connsiteY51" fmla="*/ 3556055 h 5486535"/>
                      <a:gd name="connsiteX52" fmla="*/ 2767012 w 6373906"/>
                      <a:gd name="connsiteY52" fmla="*/ 3760840 h 5486535"/>
                      <a:gd name="connsiteX53" fmla="*/ 2681287 w 6373906"/>
                      <a:gd name="connsiteY53" fmla="*/ 3901335 h 5486535"/>
                      <a:gd name="connsiteX54" fmla="*/ 2624137 w 6373906"/>
                      <a:gd name="connsiteY54" fmla="*/ 4068024 h 5486535"/>
                      <a:gd name="connsiteX55" fmla="*/ 2545556 w 6373906"/>
                      <a:gd name="connsiteY55" fmla="*/ 4591898 h 5486535"/>
                      <a:gd name="connsiteX56" fmla="*/ 2707481 w 6373906"/>
                      <a:gd name="connsiteY56" fmla="*/ 4815735 h 5486535"/>
                      <a:gd name="connsiteX57" fmla="*/ 3086100 w 6373906"/>
                      <a:gd name="connsiteY57" fmla="*/ 4989567 h 5486535"/>
                      <a:gd name="connsiteX58" fmla="*/ 3274218 w 6373906"/>
                      <a:gd name="connsiteY58" fmla="*/ 5153873 h 5486535"/>
                      <a:gd name="connsiteX59" fmla="*/ 3081337 w 6373906"/>
                      <a:gd name="connsiteY59" fmla="*/ 5175304 h 5486535"/>
                      <a:gd name="connsiteX60" fmla="*/ 2540794 w 6373906"/>
                      <a:gd name="connsiteY60" fmla="*/ 5194354 h 5486535"/>
                      <a:gd name="connsiteX61" fmla="*/ 2302669 w 6373906"/>
                      <a:gd name="connsiteY61" fmla="*/ 5072911 h 5486535"/>
                      <a:gd name="connsiteX62" fmla="*/ 2169319 w 6373906"/>
                      <a:gd name="connsiteY62" fmla="*/ 4587135 h 5486535"/>
                      <a:gd name="connsiteX63" fmla="*/ 2159793 w 6373906"/>
                      <a:gd name="connsiteY63" fmla="*/ 4134698 h 5486535"/>
                      <a:gd name="connsiteX64" fmla="*/ 2226468 w 6373906"/>
                      <a:gd name="connsiteY64" fmla="*/ 3651304 h 5486535"/>
                      <a:gd name="connsiteX65" fmla="*/ 2138363 w 6373906"/>
                      <a:gd name="connsiteY65" fmla="*/ 3353647 h 5486535"/>
                      <a:gd name="connsiteX66" fmla="*/ 1345405 w 6373906"/>
                      <a:gd name="connsiteY66" fmla="*/ 2591648 h 5486535"/>
                      <a:gd name="connsiteX67" fmla="*/ 1197768 w 6373906"/>
                      <a:gd name="connsiteY67" fmla="*/ 2582123 h 5486535"/>
                      <a:gd name="connsiteX68" fmla="*/ 23811 w 6373906"/>
                      <a:gd name="connsiteY68" fmla="*/ 4356154 h 5486535"/>
                      <a:gd name="connsiteX69" fmla="*/ 0 w 6373906"/>
                      <a:gd name="connsiteY69" fmla="*/ 3227441 h 5486535"/>
                      <a:gd name="connsiteX70" fmla="*/ 397668 w 6373906"/>
                      <a:gd name="connsiteY70" fmla="*/ 2432104 h 5486535"/>
                      <a:gd name="connsiteX71" fmla="*/ 476248 w 6373906"/>
                      <a:gd name="connsiteY71" fmla="*/ 1943948 h 5486535"/>
                      <a:gd name="connsiteX72" fmla="*/ 926304 w 6373906"/>
                      <a:gd name="connsiteY72" fmla="*/ 1501036 h 5486535"/>
                      <a:gd name="connsiteX73" fmla="*/ 1652586 w 6373906"/>
                      <a:gd name="connsiteY73" fmla="*/ 1310535 h 5486535"/>
                      <a:gd name="connsiteX74" fmla="*/ 2386011 w 6373906"/>
                      <a:gd name="connsiteY74" fmla="*/ 920013 h 5486535"/>
                      <a:gd name="connsiteX75" fmla="*/ 2976560 w 6373906"/>
                      <a:gd name="connsiteY75" fmla="*/ 550920 h 5486535"/>
                      <a:gd name="connsiteX76" fmla="*/ 3483768 w 6373906"/>
                      <a:gd name="connsiteY76" fmla="*/ 465195 h 5486535"/>
                      <a:gd name="connsiteX77" fmla="*/ 3605221 w 6373906"/>
                      <a:gd name="connsiteY77" fmla="*/ 405667 h 5486535"/>
                      <a:gd name="connsiteX0" fmla="*/ 3605221 w 6373906"/>
                      <a:gd name="connsiteY0" fmla="*/ 405667 h 5486535"/>
                      <a:gd name="connsiteX1" fmla="*/ 4829183 w 6373906"/>
                      <a:gd name="connsiteY1" fmla="*/ 236598 h 5486535"/>
                      <a:gd name="connsiteX2" fmla="*/ 4905382 w 6373906"/>
                      <a:gd name="connsiteY2" fmla="*/ 448529 h 5486535"/>
                      <a:gd name="connsiteX3" fmla="*/ 4957770 w 6373906"/>
                      <a:gd name="connsiteY3" fmla="*/ 750948 h 5486535"/>
                      <a:gd name="connsiteX4" fmla="*/ 4812514 w 6373906"/>
                      <a:gd name="connsiteY4" fmla="*/ 1296255 h 5486535"/>
                      <a:gd name="connsiteX5" fmla="*/ 4512474 w 6373906"/>
                      <a:gd name="connsiteY5" fmla="*/ 1446273 h 5486535"/>
                      <a:gd name="connsiteX6" fmla="*/ 4557716 w 6373906"/>
                      <a:gd name="connsiteY6" fmla="*/ 2113023 h 5486535"/>
                      <a:gd name="connsiteX7" fmla="*/ 4614866 w 6373906"/>
                      <a:gd name="connsiteY7" fmla="*/ 2415441 h 5486535"/>
                      <a:gd name="connsiteX8" fmla="*/ 4729165 w 6373906"/>
                      <a:gd name="connsiteY8" fmla="*/ 2748817 h 5486535"/>
                      <a:gd name="connsiteX9" fmla="*/ 5045873 w 6373906"/>
                      <a:gd name="connsiteY9" fmla="*/ 3225066 h 5486535"/>
                      <a:gd name="connsiteX10" fmla="*/ 5293523 w 6373906"/>
                      <a:gd name="connsiteY10" fmla="*/ 3791804 h 5486535"/>
                      <a:gd name="connsiteX11" fmla="*/ 5426872 w 6373906"/>
                      <a:gd name="connsiteY11" fmla="*/ 4137084 h 5486535"/>
                      <a:gd name="connsiteX12" fmla="*/ 5672139 w 6373906"/>
                      <a:gd name="connsiteY12" fmla="*/ 4313296 h 5486535"/>
                      <a:gd name="connsiteX13" fmla="*/ 6098382 w 6373906"/>
                      <a:gd name="connsiteY13" fmla="*/ 4587141 h 5486535"/>
                      <a:gd name="connsiteX14" fmla="*/ 6322220 w 6373906"/>
                      <a:gd name="connsiteY14" fmla="*/ 4806214 h 5486535"/>
                      <a:gd name="connsiteX15" fmla="*/ 6215063 w 6373906"/>
                      <a:gd name="connsiteY15" fmla="*/ 4889559 h 5486535"/>
                      <a:gd name="connsiteX16" fmla="*/ 5912643 w 6373906"/>
                      <a:gd name="connsiteY16" fmla="*/ 4844314 h 5486535"/>
                      <a:gd name="connsiteX17" fmla="*/ 5681663 w 6373906"/>
                      <a:gd name="connsiteY17" fmla="*/ 4596662 h 5486535"/>
                      <a:gd name="connsiteX18" fmla="*/ 5445922 w 6373906"/>
                      <a:gd name="connsiteY18" fmla="*/ 4587140 h 5486535"/>
                      <a:gd name="connsiteX19" fmla="*/ 5336382 w 6373906"/>
                      <a:gd name="connsiteY19" fmla="*/ 4710964 h 5486535"/>
                      <a:gd name="connsiteX20" fmla="*/ 5198268 w 6373906"/>
                      <a:gd name="connsiteY20" fmla="*/ 4651433 h 5486535"/>
                      <a:gd name="connsiteX21" fmla="*/ 5288759 w 6373906"/>
                      <a:gd name="connsiteY21" fmla="*/ 4406166 h 5486535"/>
                      <a:gd name="connsiteX22" fmla="*/ 5172079 w 6373906"/>
                      <a:gd name="connsiteY22" fmla="*/ 4241859 h 5486535"/>
                      <a:gd name="connsiteX23" fmla="*/ 4669635 w 6373906"/>
                      <a:gd name="connsiteY23" fmla="*/ 3717985 h 5486535"/>
                      <a:gd name="connsiteX24" fmla="*/ 4236247 w 6373906"/>
                      <a:gd name="connsiteY24" fmla="*/ 3132198 h 5486535"/>
                      <a:gd name="connsiteX25" fmla="*/ 4200528 w 6373906"/>
                      <a:gd name="connsiteY25" fmla="*/ 2917885 h 5486535"/>
                      <a:gd name="connsiteX26" fmla="*/ 4007647 w 6373906"/>
                      <a:gd name="connsiteY26" fmla="*/ 2503548 h 5486535"/>
                      <a:gd name="connsiteX27" fmla="*/ 3855252 w 6373906"/>
                      <a:gd name="connsiteY27" fmla="*/ 1943955 h 5486535"/>
                      <a:gd name="connsiteX28" fmla="*/ 3748086 w 6373906"/>
                      <a:gd name="connsiteY28" fmla="*/ 1970143 h 5486535"/>
                      <a:gd name="connsiteX29" fmla="*/ 3759991 w 6373906"/>
                      <a:gd name="connsiteY29" fmla="*/ 2567838 h 5486535"/>
                      <a:gd name="connsiteX30" fmla="*/ 3771899 w 6373906"/>
                      <a:gd name="connsiteY30" fmla="*/ 2929788 h 5486535"/>
                      <a:gd name="connsiteX31" fmla="*/ 3867148 w 6373906"/>
                      <a:gd name="connsiteY31" fmla="*/ 3579870 h 5486535"/>
                      <a:gd name="connsiteX32" fmla="*/ 3962398 w 6373906"/>
                      <a:gd name="connsiteY32" fmla="*/ 4694294 h 5486535"/>
                      <a:gd name="connsiteX33" fmla="*/ 4045743 w 6373906"/>
                      <a:gd name="connsiteY33" fmla="*/ 4887176 h 5486535"/>
                      <a:gd name="connsiteX34" fmla="*/ 4421980 w 6373906"/>
                      <a:gd name="connsiteY34" fmla="*/ 5130064 h 5486535"/>
                      <a:gd name="connsiteX35" fmla="*/ 4183854 w 6373906"/>
                      <a:gd name="connsiteY35" fmla="*/ 5232456 h 5486535"/>
                      <a:gd name="connsiteX36" fmla="*/ 4133848 w 6373906"/>
                      <a:gd name="connsiteY36" fmla="*/ 5353898 h 5486535"/>
                      <a:gd name="connsiteX37" fmla="*/ 4012404 w 6373906"/>
                      <a:gd name="connsiteY37" fmla="*/ 5439622 h 5486535"/>
                      <a:gd name="connsiteX38" fmla="*/ 3526630 w 6373906"/>
                      <a:gd name="connsiteY38" fmla="*/ 5349135 h 5486535"/>
                      <a:gd name="connsiteX39" fmla="*/ 3490910 w 6373906"/>
                      <a:gd name="connsiteY39" fmla="*/ 4946707 h 5486535"/>
                      <a:gd name="connsiteX40" fmla="*/ 3467100 w 6373906"/>
                      <a:gd name="connsiteY40" fmla="*/ 4689532 h 5486535"/>
                      <a:gd name="connsiteX41" fmla="*/ 3436139 w 6373906"/>
                      <a:gd name="connsiteY41" fmla="*/ 4091840 h 5486535"/>
                      <a:gd name="connsiteX42" fmla="*/ 3359942 w 6373906"/>
                      <a:gd name="connsiteY42" fmla="*/ 3846570 h 5486535"/>
                      <a:gd name="connsiteX43" fmla="*/ 3331367 w 6373906"/>
                      <a:gd name="connsiteY43" fmla="*/ 3748938 h 5486535"/>
                      <a:gd name="connsiteX44" fmla="*/ 3238498 w 6373906"/>
                      <a:gd name="connsiteY44" fmla="*/ 3370321 h 5486535"/>
                      <a:gd name="connsiteX45" fmla="*/ 3181347 w 6373906"/>
                      <a:gd name="connsiteY45" fmla="*/ 2998845 h 5486535"/>
                      <a:gd name="connsiteX46" fmla="*/ 3138487 w 6373906"/>
                      <a:gd name="connsiteY46" fmla="*/ 2255896 h 5486535"/>
                      <a:gd name="connsiteX47" fmla="*/ 2547938 w 6373906"/>
                      <a:gd name="connsiteY47" fmla="*/ 2467823 h 5486535"/>
                      <a:gd name="connsiteX48" fmla="*/ 2462210 w 6373906"/>
                      <a:gd name="connsiteY48" fmla="*/ 2603554 h 5486535"/>
                      <a:gd name="connsiteX49" fmla="*/ 2867024 w 6373906"/>
                      <a:gd name="connsiteY49" fmla="*/ 3172673 h 5486535"/>
                      <a:gd name="connsiteX50" fmla="*/ 2919412 w 6373906"/>
                      <a:gd name="connsiteY50" fmla="*/ 3289354 h 5486535"/>
                      <a:gd name="connsiteX51" fmla="*/ 2855118 w 6373906"/>
                      <a:gd name="connsiteY51" fmla="*/ 3556055 h 5486535"/>
                      <a:gd name="connsiteX52" fmla="*/ 2767012 w 6373906"/>
                      <a:gd name="connsiteY52" fmla="*/ 3760840 h 5486535"/>
                      <a:gd name="connsiteX53" fmla="*/ 2681287 w 6373906"/>
                      <a:gd name="connsiteY53" fmla="*/ 3901335 h 5486535"/>
                      <a:gd name="connsiteX54" fmla="*/ 2624137 w 6373906"/>
                      <a:gd name="connsiteY54" fmla="*/ 4068024 h 5486535"/>
                      <a:gd name="connsiteX55" fmla="*/ 2545556 w 6373906"/>
                      <a:gd name="connsiteY55" fmla="*/ 4591898 h 5486535"/>
                      <a:gd name="connsiteX56" fmla="*/ 2707481 w 6373906"/>
                      <a:gd name="connsiteY56" fmla="*/ 4815735 h 5486535"/>
                      <a:gd name="connsiteX57" fmla="*/ 3086100 w 6373906"/>
                      <a:gd name="connsiteY57" fmla="*/ 4989567 h 5486535"/>
                      <a:gd name="connsiteX58" fmla="*/ 3274218 w 6373906"/>
                      <a:gd name="connsiteY58" fmla="*/ 5153873 h 5486535"/>
                      <a:gd name="connsiteX59" fmla="*/ 3081337 w 6373906"/>
                      <a:gd name="connsiteY59" fmla="*/ 5175304 h 5486535"/>
                      <a:gd name="connsiteX60" fmla="*/ 2540794 w 6373906"/>
                      <a:gd name="connsiteY60" fmla="*/ 5194354 h 5486535"/>
                      <a:gd name="connsiteX61" fmla="*/ 2302669 w 6373906"/>
                      <a:gd name="connsiteY61" fmla="*/ 5072911 h 5486535"/>
                      <a:gd name="connsiteX62" fmla="*/ 2169319 w 6373906"/>
                      <a:gd name="connsiteY62" fmla="*/ 4587135 h 5486535"/>
                      <a:gd name="connsiteX63" fmla="*/ 2159793 w 6373906"/>
                      <a:gd name="connsiteY63" fmla="*/ 4134698 h 5486535"/>
                      <a:gd name="connsiteX64" fmla="*/ 2226468 w 6373906"/>
                      <a:gd name="connsiteY64" fmla="*/ 3651304 h 5486535"/>
                      <a:gd name="connsiteX65" fmla="*/ 2138363 w 6373906"/>
                      <a:gd name="connsiteY65" fmla="*/ 3353647 h 5486535"/>
                      <a:gd name="connsiteX66" fmla="*/ 1345405 w 6373906"/>
                      <a:gd name="connsiteY66" fmla="*/ 2591648 h 5486535"/>
                      <a:gd name="connsiteX67" fmla="*/ 1197768 w 6373906"/>
                      <a:gd name="connsiteY67" fmla="*/ 2582123 h 5486535"/>
                      <a:gd name="connsiteX68" fmla="*/ 23811 w 6373906"/>
                      <a:gd name="connsiteY68" fmla="*/ 4356154 h 5486535"/>
                      <a:gd name="connsiteX69" fmla="*/ 0 w 6373906"/>
                      <a:gd name="connsiteY69" fmla="*/ 3227441 h 5486535"/>
                      <a:gd name="connsiteX70" fmla="*/ 397668 w 6373906"/>
                      <a:gd name="connsiteY70" fmla="*/ 2432104 h 5486535"/>
                      <a:gd name="connsiteX71" fmla="*/ 476248 w 6373906"/>
                      <a:gd name="connsiteY71" fmla="*/ 1943948 h 5486535"/>
                      <a:gd name="connsiteX72" fmla="*/ 926304 w 6373906"/>
                      <a:gd name="connsiteY72" fmla="*/ 1501036 h 5486535"/>
                      <a:gd name="connsiteX73" fmla="*/ 1652586 w 6373906"/>
                      <a:gd name="connsiteY73" fmla="*/ 1310535 h 5486535"/>
                      <a:gd name="connsiteX74" fmla="*/ 2386011 w 6373906"/>
                      <a:gd name="connsiteY74" fmla="*/ 920013 h 5486535"/>
                      <a:gd name="connsiteX75" fmla="*/ 2976560 w 6373906"/>
                      <a:gd name="connsiteY75" fmla="*/ 550920 h 5486535"/>
                      <a:gd name="connsiteX76" fmla="*/ 3483768 w 6373906"/>
                      <a:gd name="connsiteY76" fmla="*/ 465195 h 5486535"/>
                      <a:gd name="connsiteX77" fmla="*/ 3605221 w 6373906"/>
                      <a:gd name="connsiteY77" fmla="*/ 405667 h 5486535"/>
                      <a:gd name="connsiteX0" fmla="*/ 3605221 w 6373906"/>
                      <a:gd name="connsiteY0" fmla="*/ 405667 h 5486535"/>
                      <a:gd name="connsiteX1" fmla="*/ 4829183 w 6373906"/>
                      <a:gd name="connsiteY1" fmla="*/ 236598 h 5486535"/>
                      <a:gd name="connsiteX2" fmla="*/ 4905382 w 6373906"/>
                      <a:gd name="connsiteY2" fmla="*/ 448529 h 5486535"/>
                      <a:gd name="connsiteX3" fmla="*/ 4957770 w 6373906"/>
                      <a:gd name="connsiteY3" fmla="*/ 750948 h 5486535"/>
                      <a:gd name="connsiteX4" fmla="*/ 4812514 w 6373906"/>
                      <a:gd name="connsiteY4" fmla="*/ 1296255 h 5486535"/>
                      <a:gd name="connsiteX5" fmla="*/ 4512474 w 6373906"/>
                      <a:gd name="connsiteY5" fmla="*/ 1446273 h 5486535"/>
                      <a:gd name="connsiteX6" fmla="*/ 4557716 w 6373906"/>
                      <a:gd name="connsiteY6" fmla="*/ 2113023 h 5486535"/>
                      <a:gd name="connsiteX7" fmla="*/ 4614866 w 6373906"/>
                      <a:gd name="connsiteY7" fmla="*/ 2415441 h 5486535"/>
                      <a:gd name="connsiteX8" fmla="*/ 4729165 w 6373906"/>
                      <a:gd name="connsiteY8" fmla="*/ 2748817 h 5486535"/>
                      <a:gd name="connsiteX9" fmla="*/ 5045873 w 6373906"/>
                      <a:gd name="connsiteY9" fmla="*/ 3225066 h 5486535"/>
                      <a:gd name="connsiteX10" fmla="*/ 5293523 w 6373906"/>
                      <a:gd name="connsiteY10" fmla="*/ 3791804 h 5486535"/>
                      <a:gd name="connsiteX11" fmla="*/ 5426872 w 6373906"/>
                      <a:gd name="connsiteY11" fmla="*/ 4137084 h 5486535"/>
                      <a:gd name="connsiteX12" fmla="*/ 5672139 w 6373906"/>
                      <a:gd name="connsiteY12" fmla="*/ 4313296 h 5486535"/>
                      <a:gd name="connsiteX13" fmla="*/ 6098382 w 6373906"/>
                      <a:gd name="connsiteY13" fmla="*/ 4587141 h 5486535"/>
                      <a:gd name="connsiteX14" fmla="*/ 6322220 w 6373906"/>
                      <a:gd name="connsiteY14" fmla="*/ 4806214 h 5486535"/>
                      <a:gd name="connsiteX15" fmla="*/ 6215063 w 6373906"/>
                      <a:gd name="connsiteY15" fmla="*/ 4889559 h 5486535"/>
                      <a:gd name="connsiteX16" fmla="*/ 5912643 w 6373906"/>
                      <a:gd name="connsiteY16" fmla="*/ 4844314 h 5486535"/>
                      <a:gd name="connsiteX17" fmla="*/ 5681663 w 6373906"/>
                      <a:gd name="connsiteY17" fmla="*/ 4596662 h 5486535"/>
                      <a:gd name="connsiteX18" fmla="*/ 5445922 w 6373906"/>
                      <a:gd name="connsiteY18" fmla="*/ 4587140 h 5486535"/>
                      <a:gd name="connsiteX19" fmla="*/ 5336382 w 6373906"/>
                      <a:gd name="connsiteY19" fmla="*/ 4710964 h 5486535"/>
                      <a:gd name="connsiteX20" fmla="*/ 5198268 w 6373906"/>
                      <a:gd name="connsiteY20" fmla="*/ 4651433 h 5486535"/>
                      <a:gd name="connsiteX21" fmla="*/ 5288759 w 6373906"/>
                      <a:gd name="connsiteY21" fmla="*/ 4406166 h 5486535"/>
                      <a:gd name="connsiteX22" fmla="*/ 5172079 w 6373906"/>
                      <a:gd name="connsiteY22" fmla="*/ 4241859 h 5486535"/>
                      <a:gd name="connsiteX23" fmla="*/ 4669635 w 6373906"/>
                      <a:gd name="connsiteY23" fmla="*/ 3717985 h 5486535"/>
                      <a:gd name="connsiteX24" fmla="*/ 4236247 w 6373906"/>
                      <a:gd name="connsiteY24" fmla="*/ 3132198 h 5486535"/>
                      <a:gd name="connsiteX25" fmla="*/ 4200528 w 6373906"/>
                      <a:gd name="connsiteY25" fmla="*/ 2917885 h 5486535"/>
                      <a:gd name="connsiteX26" fmla="*/ 4007647 w 6373906"/>
                      <a:gd name="connsiteY26" fmla="*/ 2503548 h 5486535"/>
                      <a:gd name="connsiteX27" fmla="*/ 3855252 w 6373906"/>
                      <a:gd name="connsiteY27" fmla="*/ 1943955 h 5486535"/>
                      <a:gd name="connsiteX28" fmla="*/ 3748086 w 6373906"/>
                      <a:gd name="connsiteY28" fmla="*/ 1970143 h 5486535"/>
                      <a:gd name="connsiteX29" fmla="*/ 3759991 w 6373906"/>
                      <a:gd name="connsiteY29" fmla="*/ 2567838 h 5486535"/>
                      <a:gd name="connsiteX30" fmla="*/ 3771899 w 6373906"/>
                      <a:gd name="connsiteY30" fmla="*/ 2929788 h 5486535"/>
                      <a:gd name="connsiteX31" fmla="*/ 3867148 w 6373906"/>
                      <a:gd name="connsiteY31" fmla="*/ 3579870 h 5486535"/>
                      <a:gd name="connsiteX32" fmla="*/ 3962398 w 6373906"/>
                      <a:gd name="connsiteY32" fmla="*/ 4694294 h 5486535"/>
                      <a:gd name="connsiteX33" fmla="*/ 4045743 w 6373906"/>
                      <a:gd name="connsiteY33" fmla="*/ 4887176 h 5486535"/>
                      <a:gd name="connsiteX34" fmla="*/ 4421980 w 6373906"/>
                      <a:gd name="connsiteY34" fmla="*/ 5130064 h 5486535"/>
                      <a:gd name="connsiteX35" fmla="*/ 4183854 w 6373906"/>
                      <a:gd name="connsiteY35" fmla="*/ 5232456 h 5486535"/>
                      <a:gd name="connsiteX36" fmla="*/ 4133848 w 6373906"/>
                      <a:gd name="connsiteY36" fmla="*/ 5353898 h 5486535"/>
                      <a:gd name="connsiteX37" fmla="*/ 4012404 w 6373906"/>
                      <a:gd name="connsiteY37" fmla="*/ 5439622 h 5486535"/>
                      <a:gd name="connsiteX38" fmla="*/ 3526630 w 6373906"/>
                      <a:gd name="connsiteY38" fmla="*/ 5349135 h 5486535"/>
                      <a:gd name="connsiteX39" fmla="*/ 3490910 w 6373906"/>
                      <a:gd name="connsiteY39" fmla="*/ 4946707 h 5486535"/>
                      <a:gd name="connsiteX40" fmla="*/ 3467100 w 6373906"/>
                      <a:gd name="connsiteY40" fmla="*/ 4689532 h 5486535"/>
                      <a:gd name="connsiteX41" fmla="*/ 3436139 w 6373906"/>
                      <a:gd name="connsiteY41" fmla="*/ 4091840 h 5486535"/>
                      <a:gd name="connsiteX42" fmla="*/ 3359942 w 6373906"/>
                      <a:gd name="connsiteY42" fmla="*/ 3846570 h 5486535"/>
                      <a:gd name="connsiteX43" fmla="*/ 3331367 w 6373906"/>
                      <a:gd name="connsiteY43" fmla="*/ 3748938 h 5486535"/>
                      <a:gd name="connsiteX44" fmla="*/ 3238498 w 6373906"/>
                      <a:gd name="connsiteY44" fmla="*/ 3370321 h 5486535"/>
                      <a:gd name="connsiteX45" fmla="*/ 3181347 w 6373906"/>
                      <a:gd name="connsiteY45" fmla="*/ 2998845 h 5486535"/>
                      <a:gd name="connsiteX46" fmla="*/ 3138487 w 6373906"/>
                      <a:gd name="connsiteY46" fmla="*/ 2255896 h 5486535"/>
                      <a:gd name="connsiteX47" fmla="*/ 2547938 w 6373906"/>
                      <a:gd name="connsiteY47" fmla="*/ 2467823 h 5486535"/>
                      <a:gd name="connsiteX48" fmla="*/ 2462210 w 6373906"/>
                      <a:gd name="connsiteY48" fmla="*/ 2603554 h 5486535"/>
                      <a:gd name="connsiteX49" fmla="*/ 2867024 w 6373906"/>
                      <a:gd name="connsiteY49" fmla="*/ 3172673 h 5486535"/>
                      <a:gd name="connsiteX50" fmla="*/ 2919412 w 6373906"/>
                      <a:gd name="connsiteY50" fmla="*/ 3289354 h 5486535"/>
                      <a:gd name="connsiteX51" fmla="*/ 2855118 w 6373906"/>
                      <a:gd name="connsiteY51" fmla="*/ 3556055 h 5486535"/>
                      <a:gd name="connsiteX52" fmla="*/ 2767012 w 6373906"/>
                      <a:gd name="connsiteY52" fmla="*/ 3760840 h 5486535"/>
                      <a:gd name="connsiteX53" fmla="*/ 2681287 w 6373906"/>
                      <a:gd name="connsiteY53" fmla="*/ 3901335 h 5486535"/>
                      <a:gd name="connsiteX54" fmla="*/ 2624137 w 6373906"/>
                      <a:gd name="connsiteY54" fmla="*/ 4068024 h 5486535"/>
                      <a:gd name="connsiteX55" fmla="*/ 2545556 w 6373906"/>
                      <a:gd name="connsiteY55" fmla="*/ 4591898 h 5486535"/>
                      <a:gd name="connsiteX56" fmla="*/ 2707481 w 6373906"/>
                      <a:gd name="connsiteY56" fmla="*/ 4815735 h 5486535"/>
                      <a:gd name="connsiteX57" fmla="*/ 3086100 w 6373906"/>
                      <a:gd name="connsiteY57" fmla="*/ 4989567 h 5486535"/>
                      <a:gd name="connsiteX58" fmla="*/ 3274218 w 6373906"/>
                      <a:gd name="connsiteY58" fmla="*/ 5153873 h 5486535"/>
                      <a:gd name="connsiteX59" fmla="*/ 3081337 w 6373906"/>
                      <a:gd name="connsiteY59" fmla="*/ 5175304 h 5486535"/>
                      <a:gd name="connsiteX60" fmla="*/ 2540794 w 6373906"/>
                      <a:gd name="connsiteY60" fmla="*/ 5194354 h 5486535"/>
                      <a:gd name="connsiteX61" fmla="*/ 2302669 w 6373906"/>
                      <a:gd name="connsiteY61" fmla="*/ 5072911 h 5486535"/>
                      <a:gd name="connsiteX62" fmla="*/ 2169319 w 6373906"/>
                      <a:gd name="connsiteY62" fmla="*/ 4587135 h 5486535"/>
                      <a:gd name="connsiteX63" fmla="*/ 2159793 w 6373906"/>
                      <a:gd name="connsiteY63" fmla="*/ 4134698 h 5486535"/>
                      <a:gd name="connsiteX64" fmla="*/ 2226468 w 6373906"/>
                      <a:gd name="connsiteY64" fmla="*/ 3651304 h 5486535"/>
                      <a:gd name="connsiteX65" fmla="*/ 2138363 w 6373906"/>
                      <a:gd name="connsiteY65" fmla="*/ 3353647 h 5486535"/>
                      <a:gd name="connsiteX66" fmla="*/ 1345405 w 6373906"/>
                      <a:gd name="connsiteY66" fmla="*/ 2591648 h 5486535"/>
                      <a:gd name="connsiteX67" fmla="*/ 1197768 w 6373906"/>
                      <a:gd name="connsiteY67" fmla="*/ 2582123 h 5486535"/>
                      <a:gd name="connsiteX68" fmla="*/ 23811 w 6373906"/>
                      <a:gd name="connsiteY68" fmla="*/ 4356154 h 5486535"/>
                      <a:gd name="connsiteX69" fmla="*/ 0 w 6373906"/>
                      <a:gd name="connsiteY69" fmla="*/ 3227441 h 5486535"/>
                      <a:gd name="connsiteX70" fmla="*/ 397668 w 6373906"/>
                      <a:gd name="connsiteY70" fmla="*/ 2432104 h 5486535"/>
                      <a:gd name="connsiteX71" fmla="*/ 476248 w 6373906"/>
                      <a:gd name="connsiteY71" fmla="*/ 1943948 h 5486535"/>
                      <a:gd name="connsiteX72" fmla="*/ 926304 w 6373906"/>
                      <a:gd name="connsiteY72" fmla="*/ 1501036 h 5486535"/>
                      <a:gd name="connsiteX73" fmla="*/ 1652586 w 6373906"/>
                      <a:gd name="connsiteY73" fmla="*/ 1310535 h 5486535"/>
                      <a:gd name="connsiteX74" fmla="*/ 2386011 w 6373906"/>
                      <a:gd name="connsiteY74" fmla="*/ 920013 h 5486535"/>
                      <a:gd name="connsiteX75" fmla="*/ 2976560 w 6373906"/>
                      <a:gd name="connsiteY75" fmla="*/ 550920 h 5486535"/>
                      <a:gd name="connsiteX76" fmla="*/ 3483768 w 6373906"/>
                      <a:gd name="connsiteY76" fmla="*/ 465195 h 5486535"/>
                      <a:gd name="connsiteX77" fmla="*/ 3605221 w 6373906"/>
                      <a:gd name="connsiteY77" fmla="*/ 405667 h 5486535"/>
                      <a:gd name="connsiteX0" fmla="*/ 3605221 w 6373906"/>
                      <a:gd name="connsiteY0" fmla="*/ 405667 h 5486535"/>
                      <a:gd name="connsiteX1" fmla="*/ 4829183 w 6373906"/>
                      <a:gd name="connsiteY1" fmla="*/ 236598 h 5486535"/>
                      <a:gd name="connsiteX2" fmla="*/ 4905382 w 6373906"/>
                      <a:gd name="connsiteY2" fmla="*/ 448529 h 5486535"/>
                      <a:gd name="connsiteX3" fmla="*/ 4957770 w 6373906"/>
                      <a:gd name="connsiteY3" fmla="*/ 750948 h 5486535"/>
                      <a:gd name="connsiteX4" fmla="*/ 4812514 w 6373906"/>
                      <a:gd name="connsiteY4" fmla="*/ 1296255 h 5486535"/>
                      <a:gd name="connsiteX5" fmla="*/ 4512474 w 6373906"/>
                      <a:gd name="connsiteY5" fmla="*/ 1446273 h 5486535"/>
                      <a:gd name="connsiteX6" fmla="*/ 4557716 w 6373906"/>
                      <a:gd name="connsiteY6" fmla="*/ 2113023 h 5486535"/>
                      <a:gd name="connsiteX7" fmla="*/ 4614866 w 6373906"/>
                      <a:gd name="connsiteY7" fmla="*/ 2415441 h 5486535"/>
                      <a:gd name="connsiteX8" fmla="*/ 4729165 w 6373906"/>
                      <a:gd name="connsiteY8" fmla="*/ 2748817 h 5486535"/>
                      <a:gd name="connsiteX9" fmla="*/ 5045873 w 6373906"/>
                      <a:gd name="connsiteY9" fmla="*/ 3225066 h 5486535"/>
                      <a:gd name="connsiteX10" fmla="*/ 5293523 w 6373906"/>
                      <a:gd name="connsiteY10" fmla="*/ 3791804 h 5486535"/>
                      <a:gd name="connsiteX11" fmla="*/ 5426872 w 6373906"/>
                      <a:gd name="connsiteY11" fmla="*/ 4137084 h 5486535"/>
                      <a:gd name="connsiteX12" fmla="*/ 5672139 w 6373906"/>
                      <a:gd name="connsiteY12" fmla="*/ 4313296 h 5486535"/>
                      <a:gd name="connsiteX13" fmla="*/ 6098382 w 6373906"/>
                      <a:gd name="connsiteY13" fmla="*/ 4587141 h 5486535"/>
                      <a:gd name="connsiteX14" fmla="*/ 6322220 w 6373906"/>
                      <a:gd name="connsiteY14" fmla="*/ 4806214 h 5486535"/>
                      <a:gd name="connsiteX15" fmla="*/ 6215063 w 6373906"/>
                      <a:gd name="connsiteY15" fmla="*/ 4889559 h 5486535"/>
                      <a:gd name="connsiteX16" fmla="*/ 5912643 w 6373906"/>
                      <a:gd name="connsiteY16" fmla="*/ 4844314 h 5486535"/>
                      <a:gd name="connsiteX17" fmla="*/ 5681663 w 6373906"/>
                      <a:gd name="connsiteY17" fmla="*/ 4596662 h 5486535"/>
                      <a:gd name="connsiteX18" fmla="*/ 5445922 w 6373906"/>
                      <a:gd name="connsiteY18" fmla="*/ 4587140 h 5486535"/>
                      <a:gd name="connsiteX19" fmla="*/ 5336382 w 6373906"/>
                      <a:gd name="connsiteY19" fmla="*/ 4710964 h 5486535"/>
                      <a:gd name="connsiteX20" fmla="*/ 5198268 w 6373906"/>
                      <a:gd name="connsiteY20" fmla="*/ 4651433 h 5486535"/>
                      <a:gd name="connsiteX21" fmla="*/ 5288759 w 6373906"/>
                      <a:gd name="connsiteY21" fmla="*/ 4406166 h 5486535"/>
                      <a:gd name="connsiteX22" fmla="*/ 5172079 w 6373906"/>
                      <a:gd name="connsiteY22" fmla="*/ 4241859 h 5486535"/>
                      <a:gd name="connsiteX23" fmla="*/ 4669635 w 6373906"/>
                      <a:gd name="connsiteY23" fmla="*/ 3717985 h 5486535"/>
                      <a:gd name="connsiteX24" fmla="*/ 4236247 w 6373906"/>
                      <a:gd name="connsiteY24" fmla="*/ 3132198 h 5486535"/>
                      <a:gd name="connsiteX25" fmla="*/ 4200528 w 6373906"/>
                      <a:gd name="connsiteY25" fmla="*/ 2917885 h 5486535"/>
                      <a:gd name="connsiteX26" fmla="*/ 4007647 w 6373906"/>
                      <a:gd name="connsiteY26" fmla="*/ 2503548 h 5486535"/>
                      <a:gd name="connsiteX27" fmla="*/ 3855252 w 6373906"/>
                      <a:gd name="connsiteY27" fmla="*/ 1943955 h 5486535"/>
                      <a:gd name="connsiteX28" fmla="*/ 3748086 w 6373906"/>
                      <a:gd name="connsiteY28" fmla="*/ 1970143 h 5486535"/>
                      <a:gd name="connsiteX29" fmla="*/ 3759991 w 6373906"/>
                      <a:gd name="connsiteY29" fmla="*/ 2567838 h 5486535"/>
                      <a:gd name="connsiteX30" fmla="*/ 3771899 w 6373906"/>
                      <a:gd name="connsiteY30" fmla="*/ 2929788 h 5486535"/>
                      <a:gd name="connsiteX31" fmla="*/ 3867148 w 6373906"/>
                      <a:gd name="connsiteY31" fmla="*/ 3579870 h 5486535"/>
                      <a:gd name="connsiteX32" fmla="*/ 3962398 w 6373906"/>
                      <a:gd name="connsiteY32" fmla="*/ 4694294 h 5486535"/>
                      <a:gd name="connsiteX33" fmla="*/ 4045743 w 6373906"/>
                      <a:gd name="connsiteY33" fmla="*/ 4887176 h 5486535"/>
                      <a:gd name="connsiteX34" fmla="*/ 4421980 w 6373906"/>
                      <a:gd name="connsiteY34" fmla="*/ 5130064 h 5486535"/>
                      <a:gd name="connsiteX35" fmla="*/ 4183854 w 6373906"/>
                      <a:gd name="connsiteY35" fmla="*/ 5232456 h 5486535"/>
                      <a:gd name="connsiteX36" fmla="*/ 4133848 w 6373906"/>
                      <a:gd name="connsiteY36" fmla="*/ 5353898 h 5486535"/>
                      <a:gd name="connsiteX37" fmla="*/ 4012404 w 6373906"/>
                      <a:gd name="connsiteY37" fmla="*/ 5439622 h 5486535"/>
                      <a:gd name="connsiteX38" fmla="*/ 3526630 w 6373906"/>
                      <a:gd name="connsiteY38" fmla="*/ 5349135 h 5486535"/>
                      <a:gd name="connsiteX39" fmla="*/ 3490910 w 6373906"/>
                      <a:gd name="connsiteY39" fmla="*/ 4946707 h 5486535"/>
                      <a:gd name="connsiteX40" fmla="*/ 3467100 w 6373906"/>
                      <a:gd name="connsiteY40" fmla="*/ 4689532 h 5486535"/>
                      <a:gd name="connsiteX41" fmla="*/ 3436139 w 6373906"/>
                      <a:gd name="connsiteY41" fmla="*/ 4091840 h 5486535"/>
                      <a:gd name="connsiteX42" fmla="*/ 3359942 w 6373906"/>
                      <a:gd name="connsiteY42" fmla="*/ 3846570 h 5486535"/>
                      <a:gd name="connsiteX43" fmla="*/ 3331367 w 6373906"/>
                      <a:gd name="connsiteY43" fmla="*/ 3748938 h 5486535"/>
                      <a:gd name="connsiteX44" fmla="*/ 3238498 w 6373906"/>
                      <a:gd name="connsiteY44" fmla="*/ 3370321 h 5486535"/>
                      <a:gd name="connsiteX45" fmla="*/ 3181347 w 6373906"/>
                      <a:gd name="connsiteY45" fmla="*/ 2998845 h 5486535"/>
                      <a:gd name="connsiteX46" fmla="*/ 3138487 w 6373906"/>
                      <a:gd name="connsiteY46" fmla="*/ 2255896 h 5486535"/>
                      <a:gd name="connsiteX47" fmla="*/ 2547938 w 6373906"/>
                      <a:gd name="connsiteY47" fmla="*/ 2467823 h 5486535"/>
                      <a:gd name="connsiteX48" fmla="*/ 2462210 w 6373906"/>
                      <a:gd name="connsiteY48" fmla="*/ 2603554 h 5486535"/>
                      <a:gd name="connsiteX49" fmla="*/ 2867024 w 6373906"/>
                      <a:gd name="connsiteY49" fmla="*/ 3172673 h 5486535"/>
                      <a:gd name="connsiteX50" fmla="*/ 2919412 w 6373906"/>
                      <a:gd name="connsiteY50" fmla="*/ 3289354 h 5486535"/>
                      <a:gd name="connsiteX51" fmla="*/ 2855118 w 6373906"/>
                      <a:gd name="connsiteY51" fmla="*/ 3556055 h 5486535"/>
                      <a:gd name="connsiteX52" fmla="*/ 2767012 w 6373906"/>
                      <a:gd name="connsiteY52" fmla="*/ 3760840 h 5486535"/>
                      <a:gd name="connsiteX53" fmla="*/ 2681287 w 6373906"/>
                      <a:gd name="connsiteY53" fmla="*/ 3901335 h 5486535"/>
                      <a:gd name="connsiteX54" fmla="*/ 2624137 w 6373906"/>
                      <a:gd name="connsiteY54" fmla="*/ 4068024 h 5486535"/>
                      <a:gd name="connsiteX55" fmla="*/ 2545556 w 6373906"/>
                      <a:gd name="connsiteY55" fmla="*/ 4591898 h 5486535"/>
                      <a:gd name="connsiteX56" fmla="*/ 2707481 w 6373906"/>
                      <a:gd name="connsiteY56" fmla="*/ 4815735 h 5486535"/>
                      <a:gd name="connsiteX57" fmla="*/ 3086100 w 6373906"/>
                      <a:gd name="connsiteY57" fmla="*/ 4989567 h 5486535"/>
                      <a:gd name="connsiteX58" fmla="*/ 3274218 w 6373906"/>
                      <a:gd name="connsiteY58" fmla="*/ 5153873 h 5486535"/>
                      <a:gd name="connsiteX59" fmla="*/ 3081337 w 6373906"/>
                      <a:gd name="connsiteY59" fmla="*/ 5175304 h 5486535"/>
                      <a:gd name="connsiteX60" fmla="*/ 2540794 w 6373906"/>
                      <a:gd name="connsiteY60" fmla="*/ 5194354 h 5486535"/>
                      <a:gd name="connsiteX61" fmla="*/ 2302669 w 6373906"/>
                      <a:gd name="connsiteY61" fmla="*/ 5072911 h 5486535"/>
                      <a:gd name="connsiteX62" fmla="*/ 2169319 w 6373906"/>
                      <a:gd name="connsiteY62" fmla="*/ 4587135 h 5486535"/>
                      <a:gd name="connsiteX63" fmla="*/ 2159793 w 6373906"/>
                      <a:gd name="connsiteY63" fmla="*/ 4134698 h 5486535"/>
                      <a:gd name="connsiteX64" fmla="*/ 2226468 w 6373906"/>
                      <a:gd name="connsiteY64" fmla="*/ 3651304 h 5486535"/>
                      <a:gd name="connsiteX65" fmla="*/ 2138363 w 6373906"/>
                      <a:gd name="connsiteY65" fmla="*/ 3353647 h 5486535"/>
                      <a:gd name="connsiteX66" fmla="*/ 1345405 w 6373906"/>
                      <a:gd name="connsiteY66" fmla="*/ 2591648 h 5486535"/>
                      <a:gd name="connsiteX67" fmla="*/ 1197768 w 6373906"/>
                      <a:gd name="connsiteY67" fmla="*/ 2582123 h 5486535"/>
                      <a:gd name="connsiteX68" fmla="*/ 23811 w 6373906"/>
                      <a:gd name="connsiteY68" fmla="*/ 4356154 h 5486535"/>
                      <a:gd name="connsiteX69" fmla="*/ 0 w 6373906"/>
                      <a:gd name="connsiteY69" fmla="*/ 3227441 h 5486535"/>
                      <a:gd name="connsiteX70" fmla="*/ 388143 w 6373906"/>
                      <a:gd name="connsiteY70" fmla="*/ 2417817 h 5486535"/>
                      <a:gd name="connsiteX71" fmla="*/ 476248 w 6373906"/>
                      <a:gd name="connsiteY71" fmla="*/ 1943948 h 5486535"/>
                      <a:gd name="connsiteX72" fmla="*/ 926304 w 6373906"/>
                      <a:gd name="connsiteY72" fmla="*/ 1501036 h 5486535"/>
                      <a:gd name="connsiteX73" fmla="*/ 1652586 w 6373906"/>
                      <a:gd name="connsiteY73" fmla="*/ 1310535 h 5486535"/>
                      <a:gd name="connsiteX74" fmla="*/ 2386011 w 6373906"/>
                      <a:gd name="connsiteY74" fmla="*/ 920013 h 5486535"/>
                      <a:gd name="connsiteX75" fmla="*/ 2976560 w 6373906"/>
                      <a:gd name="connsiteY75" fmla="*/ 550920 h 5486535"/>
                      <a:gd name="connsiteX76" fmla="*/ 3483768 w 6373906"/>
                      <a:gd name="connsiteY76" fmla="*/ 465195 h 5486535"/>
                      <a:gd name="connsiteX77" fmla="*/ 3605221 w 6373906"/>
                      <a:gd name="connsiteY77" fmla="*/ 405667 h 5486535"/>
                      <a:gd name="connsiteX0" fmla="*/ 3605221 w 6373906"/>
                      <a:gd name="connsiteY0" fmla="*/ 405667 h 5486535"/>
                      <a:gd name="connsiteX1" fmla="*/ 4829183 w 6373906"/>
                      <a:gd name="connsiteY1" fmla="*/ 236598 h 5486535"/>
                      <a:gd name="connsiteX2" fmla="*/ 4905382 w 6373906"/>
                      <a:gd name="connsiteY2" fmla="*/ 448529 h 5486535"/>
                      <a:gd name="connsiteX3" fmla="*/ 4957770 w 6373906"/>
                      <a:gd name="connsiteY3" fmla="*/ 750948 h 5486535"/>
                      <a:gd name="connsiteX4" fmla="*/ 4812514 w 6373906"/>
                      <a:gd name="connsiteY4" fmla="*/ 1296255 h 5486535"/>
                      <a:gd name="connsiteX5" fmla="*/ 4512474 w 6373906"/>
                      <a:gd name="connsiteY5" fmla="*/ 1446273 h 5486535"/>
                      <a:gd name="connsiteX6" fmla="*/ 4557716 w 6373906"/>
                      <a:gd name="connsiteY6" fmla="*/ 2113023 h 5486535"/>
                      <a:gd name="connsiteX7" fmla="*/ 4614866 w 6373906"/>
                      <a:gd name="connsiteY7" fmla="*/ 2415441 h 5486535"/>
                      <a:gd name="connsiteX8" fmla="*/ 4729165 w 6373906"/>
                      <a:gd name="connsiteY8" fmla="*/ 2748817 h 5486535"/>
                      <a:gd name="connsiteX9" fmla="*/ 5045873 w 6373906"/>
                      <a:gd name="connsiteY9" fmla="*/ 3225066 h 5486535"/>
                      <a:gd name="connsiteX10" fmla="*/ 5293523 w 6373906"/>
                      <a:gd name="connsiteY10" fmla="*/ 3791804 h 5486535"/>
                      <a:gd name="connsiteX11" fmla="*/ 5426872 w 6373906"/>
                      <a:gd name="connsiteY11" fmla="*/ 4137084 h 5486535"/>
                      <a:gd name="connsiteX12" fmla="*/ 5672139 w 6373906"/>
                      <a:gd name="connsiteY12" fmla="*/ 4313296 h 5486535"/>
                      <a:gd name="connsiteX13" fmla="*/ 6098382 w 6373906"/>
                      <a:gd name="connsiteY13" fmla="*/ 4587141 h 5486535"/>
                      <a:gd name="connsiteX14" fmla="*/ 6322220 w 6373906"/>
                      <a:gd name="connsiteY14" fmla="*/ 4806214 h 5486535"/>
                      <a:gd name="connsiteX15" fmla="*/ 6215063 w 6373906"/>
                      <a:gd name="connsiteY15" fmla="*/ 4889559 h 5486535"/>
                      <a:gd name="connsiteX16" fmla="*/ 5912643 w 6373906"/>
                      <a:gd name="connsiteY16" fmla="*/ 4844314 h 5486535"/>
                      <a:gd name="connsiteX17" fmla="*/ 5681663 w 6373906"/>
                      <a:gd name="connsiteY17" fmla="*/ 4596662 h 5486535"/>
                      <a:gd name="connsiteX18" fmla="*/ 5445922 w 6373906"/>
                      <a:gd name="connsiteY18" fmla="*/ 4587140 h 5486535"/>
                      <a:gd name="connsiteX19" fmla="*/ 5336382 w 6373906"/>
                      <a:gd name="connsiteY19" fmla="*/ 4710964 h 5486535"/>
                      <a:gd name="connsiteX20" fmla="*/ 5198268 w 6373906"/>
                      <a:gd name="connsiteY20" fmla="*/ 4651433 h 5486535"/>
                      <a:gd name="connsiteX21" fmla="*/ 5288759 w 6373906"/>
                      <a:gd name="connsiteY21" fmla="*/ 4406166 h 5486535"/>
                      <a:gd name="connsiteX22" fmla="*/ 5172079 w 6373906"/>
                      <a:gd name="connsiteY22" fmla="*/ 4241859 h 5486535"/>
                      <a:gd name="connsiteX23" fmla="*/ 4669635 w 6373906"/>
                      <a:gd name="connsiteY23" fmla="*/ 3717985 h 5486535"/>
                      <a:gd name="connsiteX24" fmla="*/ 4236247 w 6373906"/>
                      <a:gd name="connsiteY24" fmla="*/ 3132198 h 5486535"/>
                      <a:gd name="connsiteX25" fmla="*/ 4200528 w 6373906"/>
                      <a:gd name="connsiteY25" fmla="*/ 2917885 h 5486535"/>
                      <a:gd name="connsiteX26" fmla="*/ 4007647 w 6373906"/>
                      <a:gd name="connsiteY26" fmla="*/ 2503548 h 5486535"/>
                      <a:gd name="connsiteX27" fmla="*/ 3855252 w 6373906"/>
                      <a:gd name="connsiteY27" fmla="*/ 1943955 h 5486535"/>
                      <a:gd name="connsiteX28" fmla="*/ 3748086 w 6373906"/>
                      <a:gd name="connsiteY28" fmla="*/ 1970143 h 5486535"/>
                      <a:gd name="connsiteX29" fmla="*/ 3759991 w 6373906"/>
                      <a:gd name="connsiteY29" fmla="*/ 2567838 h 5486535"/>
                      <a:gd name="connsiteX30" fmla="*/ 3771899 w 6373906"/>
                      <a:gd name="connsiteY30" fmla="*/ 2929788 h 5486535"/>
                      <a:gd name="connsiteX31" fmla="*/ 3867148 w 6373906"/>
                      <a:gd name="connsiteY31" fmla="*/ 3579870 h 5486535"/>
                      <a:gd name="connsiteX32" fmla="*/ 3962398 w 6373906"/>
                      <a:gd name="connsiteY32" fmla="*/ 4694294 h 5486535"/>
                      <a:gd name="connsiteX33" fmla="*/ 4045743 w 6373906"/>
                      <a:gd name="connsiteY33" fmla="*/ 4887176 h 5486535"/>
                      <a:gd name="connsiteX34" fmla="*/ 4421980 w 6373906"/>
                      <a:gd name="connsiteY34" fmla="*/ 5130064 h 5486535"/>
                      <a:gd name="connsiteX35" fmla="*/ 4183854 w 6373906"/>
                      <a:gd name="connsiteY35" fmla="*/ 5232456 h 5486535"/>
                      <a:gd name="connsiteX36" fmla="*/ 4133848 w 6373906"/>
                      <a:gd name="connsiteY36" fmla="*/ 5353898 h 5486535"/>
                      <a:gd name="connsiteX37" fmla="*/ 4012404 w 6373906"/>
                      <a:gd name="connsiteY37" fmla="*/ 5439622 h 5486535"/>
                      <a:gd name="connsiteX38" fmla="*/ 3526630 w 6373906"/>
                      <a:gd name="connsiteY38" fmla="*/ 5349135 h 5486535"/>
                      <a:gd name="connsiteX39" fmla="*/ 3490910 w 6373906"/>
                      <a:gd name="connsiteY39" fmla="*/ 4946707 h 5486535"/>
                      <a:gd name="connsiteX40" fmla="*/ 3467100 w 6373906"/>
                      <a:gd name="connsiteY40" fmla="*/ 4689532 h 5486535"/>
                      <a:gd name="connsiteX41" fmla="*/ 3436139 w 6373906"/>
                      <a:gd name="connsiteY41" fmla="*/ 4091840 h 5486535"/>
                      <a:gd name="connsiteX42" fmla="*/ 3359942 w 6373906"/>
                      <a:gd name="connsiteY42" fmla="*/ 3846570 h 5486535"/>
                      <a:gd name="connsiteX43" fmla="*/ 3331367 w 6373906"/>
                      <a:gd name="connsiteY43" fmla="*/ 3748938 h 5486535"/>
                      <a:gd name="connsiteX44" fmla="*/ 3238498 w 6373906"/>
                      <a:gd name="connsiteY44" fmla="*/ 3370321 h 5486535"/>
                      <a:gd name="connsiteX45" fmla="*/ 3181347 w 6373906"/>
                      <a:gd name="connsiteY45" fmla="*/ 2998845 h 5486535"/>
                      <a:gd name="connsiteX46" fmla="*/ 3138487 w 6373906"/>
                      <a:gd name="connsiteY46" fmla="*/ 2255896 h 5486535"/>
                      <a:gd name="connsiteX47" fmla="*/ 2547938 w 6373906"/>
                      <a:gd name="connsiteY47" fmla="*/ 2467823 h 5486535"/>
                      <a:gd name="connsiteX48" fmla="*/ 2462210 w 6373906"/>
                      <a:gd name="connsiteY48" fmla="*/ 2603554 h 5486535"/>
                      <a:gd name="connsiteX49" fmla="*/ 2867024 w 6373906"/>
                      <a:gd name="connsiteY49" fmla="*/ 3172673 h 5486535"/>
                      <a:gd name="connsiteX50" fmla="*/ 2919412 w 6373906"/>
                      <a:gd name="connsiteY50" fmla="*/ 3289354 h 5486535"/>
                      <a:gd name="connsiteX51" fmla="*/ 2855118 w 6373906"/>
                      <a:gd name="connsiteY51" fmla="*/ 3556055 h 5486535"/>
                      <a:gd name="connsiteX52" fmla="*/ 2767012 w 6373906"/>
                      <a:gd name="connsiteY52" fmla="*/ 3760840 h 5486535"/>
                      <a:gd name="connsiteX53" fmla="*/ 2681287 w 6373906"/>
                      <a:gd name="connsiteY53" fmla="*/ 3901335 h 5486535"/>
                      <a:gd name="connsiteX54" fmla="*/ 2624137 w 6373906"/>
                      <a:gd name="connsiteY54" fmla="*/ 4068024 h 5486535"/>
                      <a:gd name="connsiteX55" fmla="*/ 2545556 w 6373906"/>
                      <a:gd name="connsiteY55" fmla="*/ 4591898 h 5486535"/>
                      <a:gd name="connsiteX56" fmla="*/ 2707481 w 6373906"/>
                      <a:gd name="connsiteY56" fmla="*/ 4815735 h 5486535"/>
                      <a:gd name="connsiteX57" fmla="*/ 3086100 w 6373906"/>
                      <a:gd name="connsiteY57" fmla="*/ 4989567 h 5486535"/>
                      <a:gd name="connsiteX58" fmla="*/ 3274218 w 6373906"/>
                      <a:gd name="connsiteY58" fmla="*/ 5153873 h 5486535"/>
                      <a:gd name="connsiteX59" fmla="*/ 3081337 w 6373906"/>
                      <a:gd name="connsiteY59" fmla="*/ 5175304 h 5486535"/>
                      <a:gd name="connsiteX60" fmla="*/ 2540794 w 6373906"/>
                      <a:gd name="connsiteY60" fmla="*/ 5194354 h 5486535"/>
                      <a:gd name="connsiteX61" fmla="*/ 2302669 w 6373906"/>
                      <a:gd name="connsiteY61" fmla="*/ 5072911 h 5486535"/>
                      <a:gd name="connsiteX62" fmla="*/ 2169319 w 6373906"/>
                      <a:gd name="connsiteY62" fmla="*/ 4587135 h 5486535"/>
                      <a:gd name="connsiteX63" fmla="*/ 2159793 w 6373906"/>
                      <a:gd name="connsiteY63" fmla="*/ 4134698 h 5486535"/>
                      <a:gd name="connsiteX64" fmla="*/ 2226468 w 6373906"/>
                      <a:gd name="connsiteY64" fmla="*/ 3651304 h 5486535"/>
                      <a:gd name="connsiteX65" fmla="*/ 2138363 w 6373906"/>
                      <a:gd name="connsiteY65" fmla="*/ 3353647 h 5486535"/>
                      <a:gd name="connsiteX66" fmla="*/ 1345405 w 6373906"/>
                      <a:gd name="connsiteY66" fmla="*/ 2591648 h 5486535"/>
                      <a:gd name="connsiteX67" fmla="*/ 1197768 w 6373906"/>
                      <a:gd name="connsiteY67" fmla="*/ 2582123 h 5486535"/>
                      <a:gd name="connsiteX68" fmla="*/ 23811 w 6373906"/>
                      <a:gd name="connsiteY68" fmla="*/ 4356154 h 5486535"/>
                      <a:gd name="connsiteX69" fmla="*/ 0 w 6373906"/>
                      <a:gd name="connsiteY69" fmla="*/ 3227441 h 5486535"/>
                      <a:gd name="connsiteX70" fmla="*/ 388143 w 6373906"/>
                      <a:gd name="connsiteY70" fmla="*/ 2417817 h 5486535"/>
                      <a:gd name="connsiteX71" fmla="*/ 476248 w 6373906"/>
                      <a:gd name="connsiteY71" fmla="*/ 1943948 h 5486535"/>
                      <a:gd name="connsiteX72" fmla="*/ 926304 w 6373906"/>
                      <a:gd name="connsiteY72" fmla="*/ 1501036 h 5486535"/>
                      <a:gd name="connsiteX73" fmla="*/ 1652586 w 6373906"/>
                      <a:gd name="connsiteY73" fmla="*/ 1310535 h 5486535"/>
                      <a:gd name="connsiteX74" fmla="*/ 2386011 w 6373906"/>
                      <a:gd name="connsiteY74" fmla="*/ 920013 h 5486535"/>
                      <a:gd name="connsiteX75" fmla="*/ 2976560 w 6373906"/>
                      <a:gd name="connsiteY75" fmla="*/ 550920 h 5486535"/>
                      <a:gd name="connsiteX76" fmla="*/ 3483768 w 6373906"/>
                      <a:gd name="connsiteY76" fmla="*/ 465195 h 5486535"/>
                      <a:gd name="connsiteX77" fmla="*/ 3605221 w 6373906"/>
                      <a:gd name="connsiteY77" fmla="*/ 405667 h 5486535"/>
                      <a:gd name="connsiteX0" fmla="*/ 3605221 w 6373906"/>
                      <a:gd name="connsiteY0" fmla="*/ 405667 h 5486535"/>
                      <a:gd name="connsiteX1" fmla="*/ 4829183 w 6373906"/>
                      <a:gd name="connsiteY1" fmla="*/ 236598 h 5486535"/>
                      <a:gd name="connsiteX2" fmla="*/ 4905382 w 6373906"/>
                      <a:gd name="connsiteY2" fmla="*/ 448529 h 5486535"/>
                      <a:gd name="connsiteX3" fmla="*/ 4957770 w 6373906"/>
                      <a:gd name="connsiteY3" fmla="*/ 750948 h 5486535"/>
                      <a:gd name="connsiteX4" fmla="*/ 4812514 w 6373906"/>
                      <a:gd name="connsiteY4" fmla="*/ 1296255 h 5486535"/>
                      <a:gd name="connsiteX5" fmla="*/ 4512474 w 6373906"/>
                      <a:gd name="connsiteY5" fmla="*/ 1446273 h 5486535"/>
                      <a:gd name="connsiteX6" fmla="*/ 4557716 w 6373906"/>
                      <a:gd name="connsiteY6" fmla="*/ 2113023 h 5486535"/>
                      <a:gd name="connsiteX7" fmla="*/ 4614866 w 6373906"/>
                      <a:gd name="connsiteY7" fmla="*/ 2415441 h 5486535"/>
                      <a:gd name="connsiteX8" fmla="*/ 4729165 w 6373906"/>
                      <a:gd name="connsiteY8" fmla="*/ 2748817 h 5486535"/>
                      <a:gd name="connsiteX9" fmla="*/ 5045873 w 6373906"/>
                      <a:gd name="connsiteY9" fmla="*/ 3225066 h 5486535"/>
                      <a:gd name="connsiteX10" fmla="*/ 5293523 w 6373906"/>
                      <a:gd name="connsiteY10" fmla="*/ 3791804 h 5486535"/>
                      <a:gd name="connsiteX11" fmla="*/ 5426872 w 6373906"/>
                      <a:gd name="connsiteY11" fmla="*/ 4137084 h 5486535"/>
                      <a:gd name="connsiteX12" fmla="*/ 5672139 w 6373906"/>
                      <a:gd name="connsiteY12" fmla="*/ 4313296 h 5486535"/>
                      <a:gd name="connsiteX13" fmla="*/ 6098382 w 6373906"/>
                      <a:gd name="connsiteY13" fmla="*/ 4587141 h 5486535"/>
                      <a:gd name="connsiteX14" fmla="*/ 6322220 w 6373906"/>
                      <a:gd name="connsiteY14" fmla="*/ 4806214 h 5486535"/>
                      <a:gd name="connsiteX15" fmla="*/ 6215063 w 6373906"/>
                      <a:gd name="connsiteY15" fmla="*/ 4889559 h 5486535"/>
                      <a:gd name="connsiteX16" fmla="*/ 5912643 w 6373906"/>
                      <a:gd name="connsiteY16" fmla="*/ 4844314 h 5486535"/>
                      <a:gd name="connsiteX17" fmla="*/ 5681663 w 6373906"/>
                      <a:gd name="connsiteY17" fmla="*/ 4596662 h 5486535"/>
                      <a:gd name="connsiteX18" fmla="*/ 5445922 w 6373906"/>
                      <a:gd name="connsiteY18" fmla="*/ 4587140 h 5486535"/>
                      <a:gd name="connsiteX19" fmla="*/ 5336382 w 6373906"/>
                      <a:gd name="connsiteY19" fmla="*/ 4710964 h 5486535"/>
                      <a:gd name="connsiteX20" fmla="*/ 5198268 w 6373906"/>
                      <a:gd name="connsiteY20" fmla="*/ 4651433 h 5486535"/>
                      <a:gd name="connsiteX21" fmla="*/ 5288759 w 6373906"/>
                      <a:gd name="connsiteY21" fmla="*/ 4406166 h 5486535"/>
                      <a:gd name="connsiteX22" fmla="*/ 5172079 w 6373906"/>
                      <a:gd name="connsiteY22" fmla="*/ 4241859 h 5486535"/>
                      <a:gd name="connsiteX23" fmla="*/ 4669635 w 6373906"/>
                      <a:gd name="connsiteY23" fmla="*/ 3717985 h 5486535"/>
                      <a:gd name="connsiteX24" fmla="*/ 4236247 w 6373906"/>
                      <a:gd name="connsiteY24" fmla="*/ 3132198 h 5486535"/>
                      <a:gd name="connsiteX25" fmla="*/ 4200528 w 6373906"/>
                      <a:gd name="connsiteY25" fmla="*/ 2917885 h 5486535"/>
                      <a:gd name="connsiteX26" fmla="*/ 4007647 w 6373906"/>
                      <a:gd name="connsiteY26" fmla="*/ 2503548 h 5486535"/>
                      <a:gd name="connsiteX27" fmla="*/ 3855252 w 6373906"/>
                      <a:gd name="connsiteY27" fmla="*/ 1943955 h 5486535"/>
                      <a:gd name="connsiteX28" fmla="*/ 3748086 w 6373906"/>
                      <a:gd name="connsiteY28" fmla="*/ 1970143 h 5486535"/>
                      <a:gd name="connsiteX29" fmla="*/ 3759991 w 6373906"/>
                      <a:gd name="connsiteY29" fmla="*/ 2567838 h 5486535"/>
                      <a:gd name="connsiteX30" fmla="*/ 3771899 w 6373906"/>
                      <a:gd name="connsiteY30" fmla="*/ 2929788 h 5486535"/>
                      <a:gd name="connsiteX31" fmla="*/ 3867148 w 6373906"/>
                      <a:gd name="connsiteY31" fmla="*/ 3579870 h 5486535"/>
                      <a:gd name="connsiteX32" fmla="*/ 3962398 w 6373906"/>
                      <a:gd name="connsiteY32" fmla="*/ 4694294 h 5486535"/>
                      <a:gd name="connsiteX33" fmla="*/ 4045743 w 6373906"/>
                      <a:gd name="connsiteY33" fmla="*/ 4887176 h 5486535"/>
                      <a:gd name="connsiteX34" fmla="*/ 4421980 w 6373906"/>
                      <a:gd name="connsiteY34" fmla="*/ 5130064 h 5486535"/>
                      <a:gd name="connsiteX35" fmla="*/ 4183854 w 6373906"/>
                      <a:gd name="connsiteY35" fmla="*/ 5232456 h 5486535"/>
                      <a:gd name="connsiteX36" fmla="*/ 4133848 w 6373906"/>
                      <a:gd name="connsiteY36" fmla="*/ 5353898 h 5486535"/>
                      <a:gd name="connsiteX37" fmla="*/ 4012404 w 6373906"/>
                      <a:gd name="connsiteY37" fmla="*/ 5439622 h 5486535"/>
                      <a:gd name="connsiteX38" fmla="*/ 3526630 w 6373906"/>
                      <a:gd name="connsiteY38" fmla="*/ 5349135 h 5486535"/>
                      <a:gd name="connsiteX39" fmla="*/ 3490910 w 6373906"/>
                      <a:gd name="connsiteY39" fmla="*/ 4946707 h 5486535"/>
                      <a:gd name="connsiteX40" fmla="*/ 3467100 w 6373906"/>
                      <a:gd name="connsiteY40" fmla="*/ 4689532 h 5486535"/>
                      <a:gd name="connsiteX41" fmla="*/ 3436139 w 6373906"/>
                      <a:gd name="connsiteY41" fmla="*/ 4091840 h 5486535"/>
                      <a:gd name="connsiteX42" fmla="*/ 3359942 w 6373906"/>
                      <a:gd name="connsiteY42" fmla="*/ 3846570 h 5486535"/>
                      <a:gd name="connsiteX43" fmla="*/ 3331367 w 6373906"/>
                      <a:gd name="connsiteY43" fmla="*/ 3748938 h 5486535"/>
                      <a:gd name="connsiteX44" fmla="*/ 3238498 w 6373906"/>
                      <a:gd name="connsiteY44" fmla="*/ 3370321 h 5486535"/>
                      <a:gd name="connsiteX45" fmla="*/ 3181347 w 6373906"/>
                      <a:gd name="connsiteY45" fmla="*/ 2998845 h 5486535"/>
                      <a:gd name="connsiteX46" fmla="*/ 3138487 w 6373906"/>
                      <a:gd name="connsiteY46" fmla="*/ 2255896 h 5486535"/>
                      <a:gd name="connsiteX47" fmla="*/ 2547938 w 6373906"/>
                      <a:gd name="connsiteY47" fmla="*/ 2467823 h 5486535"/>
                      <a:gd name="connsiteX48" fmla="*/ 2462210 w 6373906"/>
                      <a:gd name="connsiteY48" fmla="*/ 2603554 h 5486535"/>
                      <a:gd name="connsiteX49" fmla="*/ 2867024 w 6373906"/>
                      <a:gd name="connsiteY49" fmla="*/ 3172673 h 5486535"/>
                      <a:gd name="connsiteX50" fmla="*/ 2919412 w 6373906"/>
                      <a:gd name="connsiteY50" fmla="*/ 3289354 h 5486535"/>
                      <a:gd name="connsiteX51" fmla="*/ 2855118 w 6373906"/>
                      <a:gd name="connsiteY51" fmla="*/ 3556055 h 5486535"/>
                      <a:gd name="connsiteX52" fmla="*/ 2767012 w 6373906"/>
                      <a:gd name="connsiteY52" fmla="*/ 3760840 h 5486535"/>
                      <a:gd name="connsiteX53" fmla="*/ 2681287 w 6373906"/>
                      <a:gd name="connsiteY53" fmla="*/ 3901335 h 5486535"/>
                      <a:gd name="connsiteX54" fmla="*/ 2624137 w 6373906"/>
                      <a:gd name="connsiteY54" fmla="*/ 4068024 h 5486535"/>
                      <a:gd name="connsiteX55" fmla="*/ 2545556 w 6373906"/>
                      <a:gd name="connsiteY55" fmla="*/ 4591898 h 5486535"/>
                      <a:gd name="connsiteX56" fmla="*/ 2707481 w 6373906"/>
                      <a:gd name="connsiteY56" fmla="*/ 4815735 h 5486535"/>
                      <a:gd name="connsiteX57" fmla="*/ 3086100 w 6373906"/>
                      <a:gd name="connsiteY57" fmla="*/ 4989567 h 5486535"/>
                      <a:gd name="connsiteX58" fmla="*/ 3274218 w 6373906"/>
                      <a:gd name="connsiteY58" fmla="*/ 5153873 h 5486535"/>
                      <a:gd name="connsiteX59" fmla="*/ 3081337 w 6373906"/>
                      <a:gd name="connsiteY59" fmla="*/ 5175304 h 5486535"/>
                      <a:gd name="connsiteX60" fmla="*/ 2540794 w 6373906"/>
                      <a:gd name="connsiteY60" fmla="*/ 5194354 h 5486535"/>
                      <a:gd name="connsiteX61" fmla="*/ 2302669 w 6373906"/>
                      <a:gd name="connsiteY61" fmla="*/ 5072911 h 5486535"/>
                      <a:gd name="connsiteX62" fmla="*/ 2169319 w 6373906"/>
                      <a:gd name="connsiteY62" fmla="*/ 4587135 h 5486535"/>
                      <a:gd name="connsiteX63" fmla="*/ 2159793 w 6373906"/>
                      <a:gd name="connsiteY63" fmla="*/ 4134698 h 5486535"/>
                      <a:gd name="connsiteX64" fmla="*/ 2226468 w 6373906"/>
                      <a:gd name="connsiteY64" fmla="*/ 3651304 h 5486535"/>
                      <a:gd name="connsiteX65" fmla="*/ 2138363 w 6373906"/>
                      <a:gd name="connsiteY65" fmla="*/ 3353647 h 5486535"/>
                      <a:gd name="connsiteX66" fmla="*/ 1345405 w 6373906"/>
                      <a:gd name="connsiteY66" fmla="*/ 2591648 h 5486535"/>
                      <a:gd name="connsiteX67" fmla="*/ 1197768 w 6373906"/>
                      <a:gd name="connsiteY67" fmla="*/ 2582123 h 5486535"/>
                      <a:gd name="connsiteX68" fmla="*/ 23811 w 6373906"/>
                      <a:gd name="connsiteY68" fmla="*/ 4356154 h 5486535"/>
                      <a:gd name="connsiteX69" fmla="*/ 7143 w 6373906"/>
                      <a:gd name="connsiteY69" fmla="*/ 3710835 h 5486535"/>
                      <a:gd name="connsiteX70" fmla="*/ 0 w 6373906"/>
                      <a:gd name="connsiteY70" fmla="*/ 3227441 h 5486535"/>
                      <a:gd name="connsiteX71" fmla="*/ 388143 w 6373906"/>
                      <a:gd name="connsiteY71" fmla="*/ 2417817 h 5486535"/>
                      <a:gd name="connsiteX72" fmla="*/ 476248 w 6373906"/>
                      <a:gd name="connsiteY72" fmla="*/ 1943948 h 5486535"/>
                      <a:gd name="connsiteX73" fmla="*/ 926304 w 6373906"/>
                      <a:gd name="connsiteY73" fmla="*/ 1501036 h 5486535"/>
                      <a:gd name="connsiteX74" fmla="*/ 1652586 w 6373906"/>
                      <a:gd name="connsiteY74" fmla="*/ 1310535 h 5486535"/>
                      <a:gd name="connsiteX75" fmla="*/ 2386011 w 6373906"/>
                      <a:gd name="connsiteY75" fmla="*/ 920013 h 5486535"/>
                      <a:gd name="connsiteX76" fmla="*/ 2976560 w 6373906"/>
                      <a:gd name="connsiteY76" fmla="*/ 550920 h 5486535"/>
                      <a:gd name="connsiteX77" fmla="*/ 3483768 w 6373906"/>
                      <a:gd name="connsiteY77" fmla="*/ 465195 h 5486535"/>
                      <a:gd name="connsiteX78" fmla="*/ 3605221 w 6373906"/>
                      <a:gd name="connsiteY78" fmla="*/ 405667 h 5486535"/>
                      <a:gd name="connsiteX0" fmla="*/ 3910021 w 6678706"/>
                      <a:gd name="connsiteY0" fmla="*/ 405667 h 5486535"/>
                      <a:gd name="connsiteX1" fmla="*/ 5133983 w 6678706"/>
                      <a:gd name="connsiteY1" fmla="*/ 236598 h 5486535"/>
                      <a:gd name="connsiteX2" fmla="*/ 5210182 w 6678706"/>
                      <a:gd name="connsiteY2" fmla="*/ 448529 h 5486535"/>
                      <a:gd name="connsiteX3" fmla="*/ 5262570 w 6678706"/>
                      <a:gd name="connsiteY3" fmla="*/ 750948 h 5486535"/>
                      <a:gd name="connsiteX4" fmla="*/ 5117314 w 6678706"/>
                      <a:gd name="connsiteY4" fmla="*/ 1296255 h 5486535"/>
                      <a:gd name="connsiteX5" fmla="*/ 4817274 w 6678706"/>
                      <a:gd name="connsiteY5" fmla="*/ 1446273 h 5486535"/>
                      <a:gd name="connsiteX6" fmla="*/ 4862516 w 6678706"/>
                      <a:gd name="connsiteY6" fmla="*/ 2113023 h 5486535"/>
                      <a:gd name="connsiteX7" fmla="*/ 4919666 w 6678706"/>
                      <a:gd name="connsiteY7" fmla="*/ 2415441 h 5486535"/>
                      <a:gd name="connsiteX8" fmla="*/ 5033965 w 6678706"/>
                      <a:gd name="connsiteY8" fmla="*/ 2748817 h 5486535"/>
                      <a:gd name="connsiteX9" fmla="*/ 5350673 w 6678706"/>
                      <a:gd name="connsiteY9" fmla="*/ 3225066 h 5486535"/>
                      <a:gd name="connsiteX10" fmla="*/ 5598323 w 6678706"/>
                      <a:gd name="connsiteY10" fmla="*/ 3791804 h 5486535"/>
                      <a:gd name="connsiteX11" fmla="*/ 5731672 w 6678706"/>
                      <a:gd name="connsiteY11" fmla="*/ 4137084 h 5486535"/>
                      <a:gd name="connsiteX12" fmla="*/ 5976939 w 6678706"/>
                      <a:gd name="connsiteY12" fmla="*/ 4313296 h 5486535"/>
                      <a:gd name="connsiteX13" fmla="*/ 6403182 w 6678706"/>
                      <a:gd name="connsiteY13" fmla="*/ 4587141 h 5486535"/>
                      <a:gd name="connsiteX14" fmla="*/ 6627020 w 6678706"/>
                      <a:gd name="connsiteY14" fmla="*/ 4806214 h 5486535"/>
                      <a:gd name="connsiteX15" fmla="*/ 6519863 w 6678706"/>
                      <a:gd name="connsiteY15" fmla="*/ 4889559 h 5486535"/>
                      <a:gd name="connsiteX16" fmla="*/ 6217443 w 6678706"/>
                      <a:gd name="connsiteY16" fmla="*/ 4844314 h 5486535"/>
                      <a:gd name="connsiteX17" fmla="*/ 5986463 w 6678706"/>
                      <a:gd name="connsiteY17" fmla="*/ 4596662 h 5486535"/>
                      <a:gd name="connsiteX18" fmla="*/ 5750722 w 6678706"/>
                      <a:gd name="connsiteY18" fmla="*/ 4587140 h 5486535"/>
                      <a:gd name="connsiteX19" fmla="*/ 5641182 w 6678706"/>
                      <a:gd name="connsiteY19" fmla="*/ 4710964 h 5486535"/>
                      <a:gd name="connsiteX20" fmla="*/ 5503068 w 6678706"/>
                      <a:gd name="connsiteY20" fmla="*/ 4651433 h 5486535"/>
                      <a:gd name="connsiteX21" fmla="*/ 5593559 w 6678706"/>
                      <a:gd name="connsiteY21" fmla="*/ 4406166 h 5486535"/>
                      <a:gd name="connsiteX22" fmla="*/ 5476879 w 6678706"/>
                      <a:gd name="connsiteY22" fmla="*/ 4241859 h 5486535"/>
                      <a:gd name="connsiteX23" fmla="*/ 4974435 w 6678706"/>
                      <a:gd name="connsiteY23" fmla="*/ 3717985 h 5486535"/>
                      <a:gd name="connsiteX24" fmla="*/ 4541047 w 6678706"/>
                      <a:gd name="connsiteY24" fmla="*/ 3132198 h 5486535"/>
                      <a:gd name="connsiteX25" fmla="*/ 4505328 w 6678706"/>
                      <a:gd name="connsiteY25" fmla="*/ 2917885 h 5486535"/>
                      <a:gd name="connsiteX26" fmla="*/ 4312447 w 6678706"/>
                      <a:gd name="connsiteY26" fmla="*/ 2503548 h 5486535"/>
                      <a:gd name="connsiteX27" fmla="*/ 4160052 w 6678706"/>
                      <a:gd name="connsiteY27" fmla="*/ 1943955 h 5486535"/>
                      <a:gd name="connsiteX28" fmla="*/ 4052886 w 6678706"/>
                      <a:gd name="connsiteY28" fmla="*/ 1970143 h 5486535"/>
                      <a:gd name="connsiteX29" fmla="*/ 4064791 w 6678706"/>
                      <a:gd name="connsiteY29" fmla="*/ 2567838 h 5486535"/>
                      <a:gd name="connsiteX30" fmla="*/ 4076699 w 6678706"/>
                      <a:gd name="connsiteY30" fmla="*/ 2929788 h 5486535"/>
                      <a:gd name="connsiteX31" fmla="*/ 4171948 w 6678706"/>
                      <a:gd name="connsiteY31" fmla="*/ 3579870 h 5486535"/>
                      <a:gd name="connsiteX32" fmla="*/ 4267198 w 6678706"/>
                      <a:gd name="connsiteY32" fmla="*/ 4694294 h 5486535"/>
                      <a:gd name="connsiteX33" fmla="*/ 4350543 w 6678706"/>
                      <a:gd name="connsiteY33" fmla="*/ 4887176 h 5486535"/>
                      <a:gd name="connsiteX34" fmla="*/ 4726780 w 6678706"/>
                      <a:gd name="connsiteY34" fmla="*/ 5130064 h 5486535"/>
                      <a:gd name="connsiteX35" fmla="*/ 4488654 w 6678706"/>
                      <a:gd name="connsiteY35" fmla="*/ 5232456 h 5486535"/>
                      <a:gd name="connsiteX36" fmla="*/ 4438648 w 6678706"/>
                      <a:gd name="connsiteY36" fmla="*/ 5353898 h 5486535"/>
                      <a:gd name="connsiteX37" fmla="*/ 4317204 w 6678706"/>
                      <a:gd name="connsiteY37" fmla="*/ 5439622 h 5486535"/>
                      <a:gd name="connsiteX38" fmla="*/ 3831430 w 6678706"/>
                      <a:gd name="connsiteY38" fmla="*/ 5349135 h 5486535"/>
                      <a:gd name="connsiteX39" fmla="*/ 3795710 w 6678706"/>
                      <a:gd name="connsiteY39" fmla="*/ 4946707 h 5486535"/>
                      <a:gd name="connsiteX40" fmla="*/ 3771900 w 6678706"/>
                      <a:gd name="connsiteY40" fmla="*/ 4689532 h 5486535"/>
                      <a:gd name="connsiteX41" fmla="*/ 3740939 w 6678706"/>
                      <a:gd name="connsiteY41" fmla="*/ 4091840 h 5486535"/>
                      <a:gd name="connsiteX42" fmla="*/ 3664742 w 6678706"/>
                      <a:gd name="connsiteY42" fmla="*/ 3846570 h 5486535"/>
                      <a:gd name="connsiteX43" fmla="*/ 3636167 w 6678706"/>
                      <a:gd name="connsiteY43" fmla="*/ 3748938 h 5486535"/>
                      <a:gd name="connsiteX44" fmla="*/ 3543298 w 6678706"/>
                      <a:gd name="connsiteY44" fmla="*/ 3370321 h 5486535"/>
                      <a:gd name="connsiteX45" fmla="*/ 3486147 w 6678706"/>
                      <a:gd name="connsiteY45" fmla="*/ 2998845 h 5486535"/>
                      <a:gd name="connsiteX46" fmla="*/ 3443287 w 6678706"/>
                      <a:gd name="connsiteY46" fmla="*/ 2255896 h 5486535"/>
                      <a:gd name="connsiteX47" fmla="*/ 2852738 w 6678706"/>
                      <a:gd name="connsiteY47" fmla="*/ 2467823 h 5486535"/>
                      <a:gd name="connsiteX48" fmla="*/ 2767010 w 6678706"/>
                      <a:gd name="connsiteY48" fmla="*/ 2603554 h 5486535"/>
                      <a:gd name="connsiteX49" fmla="*/ 3171824 w 6678706"/>
                      <a:gd name="connsiteY49" fmla="*/ 3172673 h 5486535"/>
                      <a:gd name="connsiteX50" fmla="*/ 3224212 w 6678706"/>
                      <a:gd name="connsiteY50" fmla="*/ 3289354 h 5486535"/>
                      <a:gd name="connsiteX51" fmla="*/ 3159918 w 6678706"/>
                      <a:gd name="connsiteY51" fmla="*/ 3556055 h 5486535"/>
                      <a:gd name="connsiteX52" fmla="*/ 3071812 w 6678706"/>
                      <a:gd name="connsiteY52" fmla="*/ 3760840 h 5486535"/>
                      <a:gd name="connsiteX53" fmla="*/ 2986087 w 6678706"/>
                      <a:gd name="connsiteY53" fmla="*/ 3901335 h 5486535"/>
                      <a:gd name="connsiteX54" fmla="*/ 2928937 w 6678706"/>
                      <a:gd name="connsiteY54" fmla="*/ 4068024 h 5486535"/>
                      <a:gd name="connsiteX55" fmla="*/ 2850356 w 6678706"/>
                      <a:gd name="connsiteY55" fmla="*/ 4591898 h 5486535"/>
                      <a:gd name="connsiteX56" fmla="*/ 3012281 w 6678706"/>
                      <a:gd name="connsiteY56" fmla="*/ 4815735 h 5486535"/>
                      <a:gd name="connsiteX57" fmla="*/ 3390900 w 6678706"/>
                      <a:gd name="connsiteY57" fmla="*/ 4989567 h 5486535"/>
                      <a:gd name="connsiteX58" fmla="*/ 3579018 w 6678706"/>
                      <a:gd name="connsiteY58" fmla="*/ 5153873 h 5486535"/>
                      <a:gd name="connsiteX59" fmla="*/ 3386137 w 6678706"/>
                      <a:gd name="connsiteY59" fmla="*/ 5175304 h 5486535"/>
                      <a:gd name="connsiteX60" fmla="*/ 2845594 w 6678706"/>
                      <a:gd name="connsiteY60" fmla="*/ 5194354 h 5486535"/>
                      <a:gd name="connsiteX61" fmla="*/ 2607469 w 6678706"/>
                      <a:gd name="connsiteY61" fmla="*/ 5072911 h 5486535"/>
                      <a:gd name="connsiteX62" fmla="*/ 2474119 w 6678706"/>
                      <a:gd name="connsiteY62" fmla="*/ 4587135 h 5486535"/>
                      <a:gd name="connsiteX63" fmla="*/ 2464593 w 6678706"/>
                      <a:gd name="connsiteY63" fmla="*/ 4134698 h 5486535"/>
                      <a:gd name="connsiteX64" fmla="*/ 2531268 w 6678706"/>
                      <a:gd name="connsiteY64" fmla="*/ 3651304 h 5486535"/>
                      <a:gd name="connsiteX65" fmla="*/ 2443163 w 6678706"/>
                      <a:gd name="connsiteY65" fmla="*/ 3353647 h 5486535"/>
                      <a:gd name="connsiteX66" fmla="*/ 1650205 w 6678706"/>
                      <a:gd name="connsiteY66" fmla="*/ 2591648 h 5486535"/>
                      <a:gd name="connsiteX67" fmla="*/ 1502568 w 6678706"/>
                      <a:gd name="connsiteY67" fmla="*/ 2582123 h 5486535"/>
                      <a:gd name="connsiteX68" fmla="*/ 328611 w 6678706"/>
                      <a:gd name="connsiteY68" fmla="*/ 4356154 h 5486535"/>
                      <a:gd name="connsiteX69" fmla="*/ 0 w 6678706"/>
                      <a:gd name="connsiteY69" fmla="*/ 3879904 h 5486535"/>
                      <a:gd name="connsiteX70" fmla="*/ 304800 w 6678706"/>
                      <a:gd name="connsiteY70" fmla="*/ 3227441 h 5486535"/>
                      <a:gd name="connsiteX71" fmla="*/ 692943 w 6678706"/>
                      <a:gd name="connsiteY71" fmla="*/ 2417817 h 5486535"/>
                      <a:gd name="connsiteX72" fmla="*/ 781048 w 6678706"/>
                      <a:gd name="connsiteY72" fmla="*/ 1943948 h 5486535"/>
                      <a:gd name="connsiteX73" fmla="*/ 1231104 w 6678706"/>
                      <a:gd name="connsiteY73" fmla="*/ 1501036 h 5486535"/>
                      <a:gd name="connsiteX74" fmla="*/ 1957386 w 6678706"/>
                      <a:gd name="connsiteY74" fmla="*/ 1310535 h 5486535"/>
                      <a:gd name="connsiteX75" fmla="*/ 2690811 w 6678706"/>
                      <a:gd name="connsiteY75" fmla="*/ 920013 h 5486535"/>
                      <a:gd name="connsiteX76" fmla="*/ 3281360 w 6678706"/>
                      <a:gd name="connsiteY76" fmla="*/ 550920 h 5486535"/>
                      <a:gd name="connsiteX77" fmla="*/ 3788568 w 6678706"/>
                      <a:gd name="connsiteY77" fmla="*/ 465195 h 5486535"/>
                      <a:gd name="connsiteX78" fmla="*/ 3910021 w 6678706"/>
                      <a:gd name="connsiteY78" fmla="*/ 405667 h 5486535"/>
                      <a:gd name="connsiteX0" fmla="*/ 3910021 w 6678706"/>
                      <a:gd name="connsiteY0" fmla="*/ 405667 h 5486535"/>
                      <a:gd name="connsiteX1" fmla="*/ 5133983 w 6678706"/>
                      <a:gd name="connsiteY1" fmla="*/ 236598 h 5486535"/>
                      <a:gd name="connsiteX2" fmla="*/ 5210182 w 6678706"/>
                      <a:gd name="connsiteY2" fmla="*/ 448529 h 5486535"/>
                      <a:gd name="connsiteX3" fmla="*/ 5262570 w 6678706"/>
                      <a:gd name="connsiteY3" fmla="*/ 750948 h 5486535"/>
                      <a:gd name="connsiteX4" fmla="*/ 5117314 w 6678706"/>
                      <a:gd name="connsiteY4" fmla="*/ 1296255 h 5486535"/>
                      <a:gd name="connsiteX5" fmla="*/ 4817274 w 6678706"/>
                      <a:gd name="connsiteY5" fmla="*/ 1446273 h 5486535"/>
                      <a:gd name="connsiteX6" fmla="*/ 4862516 w 6678706"/>
                      <a:gd name="connsiteY6" fmla="*/ 2113023 h 5486535"/>
                      <a:gd name="connsiteX7" fmla="*/ 4919666 w 6678706"/>
                      <a:gd name="connsiteY7" fmla="*/ 2415441 h 5486535"/>
                      <a:gd name="connsiteX8" fmla="*/ 5033965 w 6678706"/>
                      <a:gd name="connsiteY8" fmla="*/ 2748817 h 5486535"/>
                      <a:gd name="connsiteX9" fmla="*/ 5350673 w 6678706"/>
                      <a:gd name="connsiteY9" fmla="*/ 3225066 h 5486535"/>
                      <a:gd name="connsiteX10" fmla="*/ 5598323 w 6678706"/>
                      <a:gd name="connsiteY10" fmla="*/ 3791804 h 5486535"/>
                      <a:gd name="connsiteX11" fmla="*/ 5731672 w 6678706"/>
                      <a:gd name="connsiteY11" fmla="*/ 4137084 h 5486535"/>
                      <a:gd name="connsiteX12" fmla="*/ 5976939 w 6678706"/>
                      <a:gd name="connsiteY12" fmla="*/ 4313296 h 5486535"/>
                      <a:gd name="connsiteX13" fmla="*/ 6403182 w 6678706"/>
                      <a:gd name="connsiteY13" fmla="*/ 4587141 h 5486535"/>
                      <a:gd name="connsiteX14" fmla="*/ 6627020 w 6678706"/>
                      <a:gd name="connsiteY14" fmla="*/ 4806214 h 5486535"/>
                      <a:gd name="connsiteX15" fmla="*/ 6519863 w 6678706"/>
                      <a:gd name="connsiteY15" fmla="*/ 4889559 h 5486535"/>
                      <a:gd name="connsiteX16" fmla="*/ 6217443 w 6678706"/>
                      <a:gd name="connsiteY16" fmla="*/ 4844314 h 5486535"/>
                      <a:gd name="connsiteX17" fmla="*/ 5986463 w 6678706"/>
                      <a:gd name="connsiteY17" fmla="*/ 4596662 h 5486535"/>
                      <a:gd name="connsiteX18" fmla="*/ 5750722 w 6678706"/>
                      <a:gd name="connsiteY18" fmla="*/ 4587140 h 5486535"/>
                      <a:gd name="connsiteX19" fmla="*/ 5641182 w 6678706"/>
                      <a:gd name="connsiteY19" fmla="*/ 4710964 h 5486535"/>
                      <a:gd name="connsiteX20" fmla="*/ 5503068 w 6678706"/>
                      <a:gd name="connsiteY20" fmla="*/ 4651433 h 5486535"/>
                      <a:gd name="connsiteX21" fmla="*/ 5593559 w 6678706"/>
                      <a:gd name="connsiteY21" fmla="*/ 4406166 h 5486535"/>
                      <a:gd name="connsiteX22" fmla="*/ 5476879 w 6678706"/>
                      <a:gd name="connsiteY22" fmla="*/ 4241859 h 5486535"/>
                      <a:gd name="connsiteX23" fmla="*/ 4974435 w 6678706"/>
                      <a:gd name="connsiteY23" fmla="*/ 3717985 h 5486535"/>
                      <a:gd name="connsiteX24" fmla="*/ 4541047 w 6678706"/>
                      <a:gd name="connsiteY24" fmla="*/ 3132198 h 5486535"/>
                      <a:gd name="connsiteX25" fmla="*/ 4505328 w 6678706"/>
                      <a:gd name="connsiteY25" fmla="*/ 2917885 h 5486535"/>
                      <a:gd name="connsiteX26" fmla="*/ 4312447 w 6678706"/>
                      <a:gd name="connsiteY26" fmla="*/ 2503548 h 5486535"/>
                      <a:gd name="connsiteX27" fmla="*/ 4160052 w 6678706"/>
                      <a:gd name="connsiteY27" fmla="*/ 1943955 h 5486535"/>
                      <a:gd name="connsiteX28" fmla="*/ 4052886 w 6678706"/>
                      <a:gd name="connsiteY28" fmla="*/ 1970143 h 5486535"/>
                      <a:gd name="connsiteX29" fmla="*/ 4064791 w 6678706"/>
                      <a:gd name="connsiteY29" fmla="*/ 2567838 h 5486535"/>
                      <a:gd name="connsiteX30" fmla="*/ 4076699 w 6678706"/>
                      <a:gd name="connsiteY30" fmla="*/ 2929788 h 5486535"/>
                      <a:gd name="connsiteX31" fmla="*/ 4171948 w 6678706"/>
                      <a:gd name="connsiteY31" fmla="*/ 3579870 h 5486535"/>
                      <a:gd name="connsiteX32" fmla="*/ 4267198 w 6678706"/>
                      <a:gd name="connsiteY32" fmla="*/ 4694294 h 5486535"/>
                      <a:gd name="connsiteX33" fmla="*/ 4350543 w 6678706"/>
                      <a:gd name="connsiteY33" fmla="*/ 4887176 h 5486535"/>
                      <a:gd name="connsiteX34" fmla="*/ 4726780 w 6678706"/>
                      <a:gd name="connsiteY34" fmla="*/ 5130064 h 5486535"/>
                      <a:gd name="connsiteX35" fmla="*/ 4488654 w 6678706"/>
                      <a:gd name="connsiteY35" fmla="*/ 5232456 h 5486535"/>
                      <a:gd name="connsiteX36" fmla="*/ 4438648 w 6678706"/>
                      <a:gd name="connsiteY36" fmla="*/ 5353898 h 5486535"/>
                      <a:gd name="connsiteX37" fmla="*/ 4317204 w 6678706"/>
                      <a:gd name="connsiteY37" fmla="*/ 5439622 h 5486535"/>
                      <a:gd name="connsiteX38" fmla="*/ 3831430 w 6678706"/>
                      <a:gd name="connsiteY38" fmla="*/ 5349135 h 5486535"/>
                      <a:gd name="connsiteX39" fmla="*/ 3795710 w 6678706"/>
                      <a:gd name="connsiteY39" fmla="*/ 4946707 h 5486535"/>
                      <a:gd name="connsiteX40" fmla="*/ 3771900 w 6678706"/>
                      <a:gd name="connsiteY40" fmla="*/ 4689532 h 5486535"/>
                      <a:gd name="connsiteX41" fmla="*/ 3740939 w 6678706"/>
                      <a:gd name="connsiteY41" fmla="*/ 4091840 h 5486535"/>
                      <a:gd name="connsiteX42" fmla="*/ 3664742 w 6678706"/>
                      <a:gd name="connsiteY42" fmla="*/ 3846570 h 5486535"/>
                      <a:gd name="connsiteX43" fmla="*/ 3636167 w 6678706"/>
                      <a:gd name="connsiteY43" fmla="*/ 3748938 h 5486535"/>
                      <a:gd name="connsiteX44" fmla="*/ 3543298 w 6678706"/>
                      <a:gd name="connsiteY44" fmla="*/ 3370321 h 5486535"/>
                      <a:gd name="connsiteX45" fmla="*/ 3486147 w 6678706"/>
                      <a:gd name="connsiteY45" fmla="*/ 2998845 h 5486535"/>
                      <a:gd name="connsiteX46" fmla="*/ 3443287 w 6678706"/>
                      <a:gd name="connsiteY46" fmla="*/ 2255896 h 5486535"/>
                      <a:gd name="connsiteX47" fmla="*/ 2852738 w 6678706"/>
                      <a:gd name="connsiteY47" fmla="*/ 2467823 h 5486535"/>
                      <a:gd name="connsiteX48" fmla="*/ 2767010 w 6678706"/>
                      <a:gd name="connsiteY48" fmla="*/ 2603554 h 5486535"/>
                      <a:gd name="connsiteX49" fmla="*/ 3171824 w 6678706"/>
                      <a:gd name="connsiteY49" fmla="*/ 3172673 h 5486535"/>
                      <a:gd name="connsiteX50" fmla="*/ 3224212 w 6678706"/>
                      <a:gd name="connsiteY50" fmla="*/ 3289354 h 5486535"/>
                      <a:gd name="connsiteX51" fmla="*/ 3159918 w 6678706"/>
                      <a:gd name="connsiteY51" fmla="*/ 3556055 h 5486535"/>
                      <a:gd name="connsiteX52" fmla="*/ 3071812 w 6678706"/>
                      <a:gd name="connsiteY52" fmla="*/ 3760840 h 5486535"/>
                      <a:gd name="connsiteX53" fmla="*/ 2986087 w 6678706"/>
                      <a:gd name="connsiteY53" fmla="*/ 3901335 h 5486535"/>
                      <a:gd name="connsiteX54" fmla="*/ 2928937 w 6678706"/>
                      <a:gd name="connsiteY54" fmla="*/ 4068024 h 5486535"/>
                      <a:gd name="connsiteX55" fmla="*/ 2850356 w 6678706"/>
                      <a:gd name="connsiteY55" fmla="*/ 4591898 h 5486535"/>
                      <a:gd name="connsiteX56" fmla="*/ 3012281 w 6678706"/>
                      <a:gd name="connsiteY56" fmla="*/ 4815735 h 5486535"/>
                      <a:gd name="connsiteX57" fmla="*/ 3390900 w 6678706"/>
                      <a:gd name="connsiteY57" fmla="*/ 4989567 h 5486535"/>
                      <a:gd name="connsiteX58" fmla="*/ 3579018 w 6678706"/>
                      <a:gd name="connsiteY58" fmla="*/ 5153873 h 5486535"/>
                      <a:gd name="connsiteX59" fmla="*/ 3386137 w 6678706"/>
                      <a:gd name="connsiteY59" fmla="*/ 5175304 h 5486535"/>
                      <a:gd name="connsiteX60" fmla="*/ 2845594 w 6678706"/>
                      <a:gd name="connsiteY60" fmla="*/ 5194354 h 5486535"/>
                      <a:gd name="connsiteX61" fmla="*/ 2607469 w 6678706"/>
                      <a:gd name="connsiteY61" fmla="*/ 5072911 h 5486535"/>
                      <a:gd name="connsiteX62" fmla="*/ 2474119 w 6678706"/>
                      <a:gd name="connsiteY62" fmla="*/ 4587135 h 5486535"/>
                      <a:gd name="connsiteX63" fmla="*/ 2464593 w 6678706"/>
                      <a:gd name="connsiteY63" fmla="*/ 4134698 h 5486535"/>
                      <a:gd name="connsiteX64" fmla="*/ 2531268 w 6678706"/>
                      <a:gd name="connsiteY64" fmla="*/ 3651304 h 5486535"/>
                      <a:gd name="connsiteX65" fmla="*/ 2443163 w 6678706"/>
                      <a:gd name="connsiteY65" fmla="*/ 3353647 h 5486535"/>
                      <a:gd name="connsiteX66" fmla="*/ 1650205 w 6678706"/>
                      <a:gd name="connsiteY66" fmla="*/ 2591648 h 5486535"/>
                      <a:gd name="connsiteX67" fmla="*/ 1502568 w 6678706"/>
                      <a:gd name="connsiteY67" fmla="*/ 2582123 h 5486535"/>
                      <a:gd name="connsiteX68" fmla="*/ 328611 w 6678706"/>
                      <a:gd name="connsiteY68" fmla="*/ 4356154 h 5486535"/>
                      <a:gd name="connsiteX69" fmla="*/ 0 w 6678706"/>
                      <a:gd name="connsiteY69" fmla="*/ 3879904 h 5486535"/>
                      <a:gd name="connsiteX70" fmla="*/ 369094 w 6678706"/>
                      <a:gd name="connsiteY70" fmla="*/ 3165529 h 5486535"/>
                      <a:gd name="connsiteX71" fmla="*/ 692943 w 6678706"/>
                      <a:gd name="connsiteY71" fmla="*/ 2417817 h 5486535"/>
                      <a:gd name="connsiteX72" fmla="*/ 781048 w 6678706"/>
                      <a:gd name="connsiteY72" fmla="*/ 1943948 h 5486535"/>
                      <a:gd name="connsiteX73" fmla="*/ 1231104 w 6678706"/>
                      <a:gd name="connsiteY73" fmla="*/ 1501036 h 5486535"/>
                      <a:gd name="connsiteX74" fmla="*/ 1957386 w 6678706"/>
                      <a:gd name="connsiteY74" fmla="*/ 1310535 h 5486535"/>
                      <a:gd name="connsiteX75" fmla="*/ 2690811 w 6678706"/>
                      <a:gd name="connsiteY75" fmla="*/ 920013 h 5486535"/>
                      <a:gd name="connsiteX76" fmla="*/ 3281360 w 6678706"/>
                      <a:gd name="connsiteY76" fmla="*/ 550920 h 5486535"/>
                      <a:gd name="connsiteX77" fmla="*/ 3788568 w 6678706"/>
                      <a:gd name="connsiteY77" fmla="*/ 465195 h 5486535"/>
                      <a:gd name="connsiteX78" fmla="*/ 3910021 w 6678706"/>
                      <a:gd name="connsiteY78" fmla="*/ 405667 h 5486535"/>
                      <a:gd name="connsiteX0" fmla="*/ 3910021 w 6678706"/>
                      <a:gd name="connsiteY0" fmla="*/ 405667 h 5486535"/>
                      <a:gd name="connsiteX1" fmla="*/ 5133983 w 6678706"/>
                      <a:gd name="connsiteY1" fmla="*/ 236598 h 5486535"/>
                      <a:gd name="connsiteX2" fmla="*/ 5210182 w 6678706"/>
                      <a:gd name="connsiteY2" fmla="*/ 448529 h 5486535"/>
                      <a:gd name="connsiteX3" fmla="*/ 5262570 w 6678706"/>
                      <a:gd name="connsiteY3" fmla="*/ 750948 h 5486535"/>
                      <a:gd name="connsiteX4" fmla="*/ 5117314 w 6678706"/>
                      <a:gd name="connsiteY4" fmla="*/ 1296255 h 5486535"/>
                      <a:gd name="connsiteX5" fmla="*/ 4817274 w 6678706"/>
                      <a:gd name="connsiteY5" fmla="*/ 1446273 h 5486535"/>
                      <a:gd name="connsiteX6" fmla="*/ 4862516 w 6678706"/>
                      <a:gd name="connsiteY6" fmla="*/ 2113023 h 5486535"/>
                      <a:gd name="connsiteX7" fmla="*/ 4919666 w 6678706"/>
                      <a:gd name="connsiteY7" fmla="*/ 2415441 h 5486535"/>
                      <a:gd name="connsiteX8" fmla="*/ 5033965 w 6678706"/>
                      <a:gd name="connsiteY8" fmla="*/ 2748817 h 5486535"/>
                      <a:gd name="connsiteX9" fmla="*/ 5350673 w 6678706"/>
                      <a:gd name="connsiteY9" fmla="*/ 3225066 h 5486535"/>
                      <a:gd name="connsiteX10" fmla="*/ 5598323 w 6678706"/>
                      <a:gd name="connsiteY10" fmla="*/ 3791804 h 5486535"/>
                      <a:gd name="connsiteX11" fmla="*/ 5731672 w 6678706"/>
                      <a:gd name="connsiteY11" fmla="*/ 4137084 h 5486535"/>
                      <a:gd name="connsiteX12" fmla="*/ 5976939 w 6678706"/>
                      <a:gd name="connsiteY12" fmla="*/ 4313296 h 5486535"/>
                      <a:gd name="connsiteX13" fmla="*/ 6403182 w 6678706"/>
                      <a:gd name="connsiteY13" fmla="*/ 4587141 h 5486535"/>
                      <a:gd name="connsiteX14" fmla="*/ 6627020 w 6678706"/>
                      <a:gd name="connsiteY14" fmla="*/ 4806214 h 5486535"/>
                      <a:gd name="connsiteX15" fmla="*/ 6519863 w 6678706"/>
                      <a:gd name="connsiteY15" fmla="*/ 4889559 h 5486535"/>
                      <a:gd name="connsiteX16" fmla="*/ 6217443 w 6678706"/>
                      <a:gd name="connsiteY16" fmla="*/ 4844314 h 5486535"/>
                      <a:gd name="connsiteX17" fmla="*/ 5986463 w 6678706"/>
                      <a:gd name="connsiteY17" fmla="*/ 4596662 h 5486535"/>
                      <a:gd name="connsiteX18" fmla="*/ 5750722 w 6678706"/>
                      <a:gd name="connsiteY18" fmla="*/ 4587140 h 5486535"/>
                      <a:gd name="connsiteX19" fmla="*/ 5641182 w 6678706"/>
                      <a:gd name="connsiteY19" fmla="*/ 4710964 h 5486535"/>
                      <a:gd name="connsiteX20" fmla="*/ 5503068 w 6678706"/>
                      <a:gd name="connsiteY20" fmla="*/ 4651433 h 5486535"/>
                      <a:gd name="connsiteX21" fmla="*/ 5593559 w 6678706"/>
                      <a:gd name="connsiteY21" fmla="*/ 4406166 h 5486535"/>
                      <a:gd name="connsiteX22" fmla="*/ 5476879 w 6678706"/>
                      <a:gd name="connsiteY22" fmla="*/ 4241859 h 5486535"/>
                      <a:gd name="connsiteX23" fmla="*/ 4974435 w 6678706"/>
                      <a:gd name="connsiteY23" fmla="*/ 3717985 h 5486535"/>
                      <a:gd name="connsiteX24" fmla="*/ 4541047 w 6678706"/>
                      <a:gd name="connsiteY24" fmla="*/ 3132198 h 5486535"/>
                      <a:gd name="connsiteX25" fmla="*/ 4505328 w 6678706"/>
                      <a:gd name="connsiteY25" fmla="*/ 2917885 h 5486535"/>
                      <a:gd name="connsiteX26" fmla="*/ 4312447 w 6678706"/>
                      <a:gd name="connsiteY26" fmla="*/ 2503548 h 5486535"/>
                      <a:gd name="connsiteX27" fmla="*/ 4160052 w 6678706"/>
                      <a:gd name="connsiteY27" fmla="*/ 1943955 h 5486535"/>
                      <a:gd name="connsiteX28" fmla="*/ 4052886 w 6678706"/>
                      <a:gd name="connsiteY28" fmla="*/ 1970143 h 5486535"/>
                      <a:gd name="connsiteX29" fmla="*/ 4064791 w 6678706"/>
                      <a:gd name="connsiteY29" fmla="*/ 2567838 h 5486535"/>
                      <a:gd name="connsiteX30" fmla="*/ 4076699 w 6678706"/>
                      <a:gd name="connsiteY30" fmla="*/ 2929788 h 5486535"/>
                      <a:gd name="connsiteX31" fmla="*/ 4171948 w 6678706"/>
                      <a:gd name="connsiteY31" fmla="*/ 3579870 h 5486535"/>
                      <a:gd name="connsiteX32" fmla="*/ 4267198 w 6678706"/>
                      <a:gd name="connsiteY32" fmla="*/ 4694294 h 5486535"/>
                      <a:gd name="connsiteX33" fmla="*/ 4350543 w 6678706"/>
                      <a:gd name="connsiteY33" fmla="*/ 4887176 h 5486535"/>
                      <a:gd name="connsiteX34" fmla="*/ 4726780 w 6678706"/>
                      <a:gd name="connsiteY34" fmla="*/ 5130064 h 5486535"/>
                      <a:gd name="connsiteX35" fmla="*/ 4488654 w 6678706"/>
                      <a:gd name="connsiteY35" fmla="*/ 5232456 h 5486535"/>
                      <a:gd name="connsiteX36" fmla="*/ 4438648 w 6678706"/>
                      <a:gd name="connsiteY36" fmla="*/ 5353898 h 5486535"/>
                      <a:gd name="connsiteX37" fmla="*/ 4317204 w 6678706"/>
                      <a:gd name="connsiteY37" fmla="*/ 5439622 h 5486535"/>
                      <a:gd name="connsiteX38" fmla="*/ 3831430 w 6678706"/>
                      <a:gd name="connsiteY38" fmla="*/ 5349135 h 5486535"/>
                      <a:gd name="connsiteX39" fmla="*/ 3795710 w 6678706"/>
                      <a:gd name="connsiteY39" fmla="*/ 4946707 h 5486535"/>
                      <a:gd name="connsiteX40" fmla="*/ 3771900 w 6678706"/>
                      <a:gd name="connsiteY40" fmla="*/ 4689532 h 5486535"/>
                      <a:gd name="connsiteX41" fmla="*/ 3740939 w 6678706"/>
                      <a:gd name="connsiteY41" fmla="*/ 4091840 h 5486535"/>
                      <a:gd name="connsiteX42" fmla="*/ 3664742 w 6678706"/>
                      <a:gd name="connsiteY42" fmla="*/ 3846570 h 5486535"/>
                      <a:gd name="connsiteX43" fmla="*/ 3636167 w 6678706"/>
                      <a:gd name="connsiteY43" fmla="*/ 3748938 h 5486535"/>
                      <a:gd name="connsiteX44" fmla="*/ 3543298 w 6678706"/>
                      <a:gd name="connsiteY44" fmla="*/ 3370321 h 5486535"/>
                      <a:gd name="connsiteX45" fmla="*/ 3486147 w 6678706"/>
                      <a:gd name="connsiteY45" fmla="*/ 2998845 h 5486535"/>
                      <a:gd name="connsiteX46" fmla="*/ 3443287 w 6678706"/>
                      <a:gd name="connsiteY46" fmla="*/ 2255896 h 5486535"/>
                      <a:gd name="connsiteX47" fmla="*/ 2852738 w 6678706"/>
                      <a:gd name="connsiteY47" fmla="*/ 2467823 h 5486535"/>
                      <a:gd name="connsiteX48" fmla="*/ 2767010 w 6678706"/>
                      <a:gd name="connsiteY48" fmla="*/ 2603554 h 5486535"/>
                      <a:gd name="connsiteX49" fmla="*/ 3171824 w 6678706"/>
                      <a:gd name="connsiteY49" fmla="*/ 3172673 h 5486535"/>
                      <a:gd name="connsiteX50" fmla="*/ 3224212 w 6678706"/>
                      <a:gd name="connsiteY50" fmla="*/ 3289354 h 5486535"/>
                      <a:gd name="connsiteX51" fmla="*/ 3159918 w 6678706"/>
                      <a:gd name="connsiteY51" fmla="*/ 3556055 h 5486535"/>
                      <a:gd name="connsiteX52" fmla="*/ 3071812 w 6678706"/>
                      <a:gd name="connsiteY52" fmla="*/ 3760840 h 5486535"/>
                      <a:gd name="connsiteX53" fmla="*/ 2986087 w 6678706"/>
                      <a:gd name="connsiteY53" fmla="*/ 3901335 h 5486535"/>
                      <a:gd name="connsiteX54" fmla="*/ 2928937 w 6678706"/>
                      <a:gd name="connsiteY54" fmla="*/ 4068024 h 5486535"/>
                      <a:gd name="connsiteX55" fmla="*/ 2850356 w 6678706"/>
                      <a:gd name="connsiteY55" fmla="*/ 4591898 h 5486535"/>
                      <a:gd name="connsiteX56" fmla="*/ 3012281 w 6678706"/>
                      <a:gd name="connsiteY56" fmla="*/ 4815735 h 5486535"/>
                      <a:gd name="connsiteX57" fmla="*/ 3390900 w 6678706"/>
                      <a:gd name="connsiteY57" fmla="*/ 4989567 h 5486535"/>
                      <a:gd name="connsiteX58" fmla="*/ 3579018 w 6678706"/>
                      <a:gd name="connsiteY58" fmla="*/ 5153873 h 5486535"/>
                      <a:gd name="connsiteX59" fmla="*/ 3386137 w 6678706"/>
                      <a:gd name="connsiteY59" fmla="*/ 5175304 h 5486535"/>
                      <a:gd name="connsiteX60" fmla="*/ 2845594 w 6678706"/>
                      <a:gd name="connsiteY60" fmla="*/ 5194354 h 5486535"/>
                      <a:gd name="connsiteX61" fmla="*/ 2607469 w 6678706"/>
                      <a:gd name="connsiteY61" fmla="*/ 5072911 h 5486535"/>
                      <a:gd name="connsiteX62" fmla="*/ 2474119 w 6678706"/>
                      <a:gd name="connsiteY62" fmla="*/ 4587135 h 5486535"/>
                      <a:gd name="connsiteX63" fmla="*/ 2464593 w 6678706"/>
                      <a:gd name="connsiteY63" fmla="*/ 4134698 h 5486535"/>
                      <a:gd name="connsiteX64" fmla="*/ 2531268 w 6678706"/>
                      <a:gd name="connsiteY64" fmla="*/ 3651304 h 5486535"/>
                      <a:gd name="connsiteX65" fmla="*/ 2443163 w 6678706"/>
                      <a:gd name="connsiteY65" fmla="*/ 3353647 h 5486535"/>
                      <a:gd name="connsiteX66" fmla="*/ 1650205 w 6678706"/>
                      <a:gd name="connsiteY66" fmla="*/ 2591648 h 5486535"/>
                      <a:gd name="connsiteX67" fmla="*/ 1502568 w 6678706"/>
                      <a:gd name="connsiteY67" fmla="*/ 2582123 h 5486535"/>
                      <a:gd name="connsiteX68" fmla="*/ 328611 w 6678706"/>
                      <a:gd name="connsiteY68" fmla="*/ 4356154 h 5486535"/>
                      <a:gd name="connsiteX69" fmla="*/ 0 w 6678706"/>
                      <a:gd name="connsiteY69" fmla="*/ 3879904 h 5486535"/>
                      <a:gd name="connsiteX70" fmla="*/ 345282 w 6678706"/>
                      <a:gd name="connsiteY70" fmla="*/ 3132191 h 5486535"/>
                      <a:gd name="connsiteX71" fmla="*/ 692943 w 6678706"/>
                      <a:gd name="connsiteY71" fmla="*/ 2417817 h 5486535"/>
                      <a:gd name="connsiteX72" fmla="*/ 781048 w 6678706"/>
                      <a:gd name="connsiteY72" fmla="*/ 1943948 h 5486535"/>
                      <a:gd name="connsiteX73" fmla="*/ 1231104 w 6678706"/>
                      <a:gd name="connsiteY73" fmla="*/ 1501036 h 5486535"/>
                      <a:gd name="connsiteX74" fmla="*/ 1957386 w 6678706"/>
                      <a:gd name="connsiteY74" fmla="*/ 1310535 h 5486535"/>
                      <a:gd name="connsiteX75" fmla="*/ 2690811 w 6678706"/>
                      <a:gd name="connsiteY75" fmla="*/ 920013 h 5486535"/>
                      <a:gd name="connsiteX76" fmla="*/ 3281360 w 6678706"/>
                      <a:gd name="connsiteY76" fmla="*/ 550920 h 5486535"/>
                      <a:gd name="connsiteX77" fmla="*/ 3788568 w 6678706"/>
                      <a:gd name="connsiteY77" fmla="*/ 465195 h 5486535"/>
                      <a:gd name="connsiteX78" fmla="*/ 3910021 w 6678706"/>
                      <a:gd name="connsiteY78" fmla="*/ 405667 h 5486535"/>
                      <a:gd name="connsiteX0" fmla="*/ 3910021 w 6678706"/>
                      <a:gd name="connsiteY0" fmla="*/ 405667 h 5486535"/>
                      <a:gd name="connsiteX1" fmla="*/ 5133983 w 6678706"/>
                      <a:gd name="connsiteY1" fmla="*/ 236598 h 5486535"/>
                      <a:gd name="connsiteX2" fmla="*/ 5210182 w 6678706"/>
                      <a:gd name="connsiteY2" fmla="*/ 448529 h 5486535"/>
                      <a:gd name="connsiteX3" fmla="*/ 5262570 w 6678706"/>
                      <a:gd name="connsiteY3" fmla="*/ 750948 h 5486535"/>
                      <a:gd name="connsiteX4" fmla="*/ 5117314 w 6678706"/>
                      <a:gd name="connsiteY4" fmla="*/ 1296255 h 5486535"/>
                      <a:gd name="connsiteX5" fmla="*/ 4817274 w 6678706"/>
                      <a:gd name="connsiteY5" fmla="*/ 1446273 h 5486535"/>
                      <a:gd name="connsiteX6" fmla="*/ 4862516 w 6678706"/>
                      <a:gd name="connsiteY6" fmla="*/ 2113023 h 5486535"/>
                      <a:gd name="connsiteX7" fmla="*/ 4919666 w 6678706"/>
                      <a:gd name="connsiteY7" fmla="*/ 2415441 h 5486535"/>
                      <a:gd name="connsiteX8" fmla="*/ 5033965 w 6678706"/>
                      <a:gd name="connsiteY8" fmla="*/ 2748817 h 5486535"/>
                      <a:gd name="connsiteX9" fmla="*/ 5350673 w 6678706"/>
                      <a:gd name="connsiteY9" fmla="*/ 3225066 h 5486535"/>
                      <a:gd name="connsiteX10" fmla="*/ 5598323 w 6678706"/>
                      <a:gd name="connsiteY10" fmla="*/ 3791804 h 5486535"/>
                      <a:gd name="connsiteX11" fmla="*/ 5731672 w 6678706"/>
                      <a:gd name="connsiteY11" fmla="*/ 4137084 h 5486535"/>
                      <a:gd name="connsiteX12" fmla="*/ 5976939 w 6678706"/>
                      <a:gd name="connsiteY12" fmla="*/ 4313296 h 5486535"/>
                      <a:gd name="connsiteX13" fmla="*/ 6403182 w 6678706"/>
                      <a:gd name="connsiteY13" fmla="*/ 4587141 h 5486535"/>
                      <a:gd name="connsiteX14" fmla="*/ 6627020 w 6678706"/>
                      <a:gd name="connsiteY14" fmla="*/ 4806214 h 5486535"/>
                      <a:gd name="connsiteX15" fmla="*/ 6519863 w 6678706"/>
                      <a:gd name="connsiteY15" fmla="*/ 4889559 h 5486535"/>
                      <a:gd name="connsiteX16" fmla="*/ 6217443 w 6678706"/>
                      <a:gd name="connsiteY16" fmla="*/ 4844314 h 5486535"/>
                      <a:gd name="connsiteX17" fmla="*/ 5986463 w 6678706"/>
                      <a:gd name="connsiteY17" fmla="*/ 4596662 h 5486535"/>
                      <a:gd name="connsiteX18" fmla="*/ 5750722 w 6678706"/>
                      <a:gd name="connsiteY18" fmla="*/ 4587140 h 5486535"/>
                      <a:gd name="connsiteX19" fmla="*/ 5641182 w 6678706"/>
                      <a:gd name="connsiteY19" fmla="*/ 4710964 h 5486535"/>
                      <a:gd name="connsiteX20" fmla="*/ 5503068 w 6678706"/>
                      <a:gd name="connsiteY20" fmla="*/ 4651433 h 5486535"/>
                      <a:gd name="connsiteX21" fmla="*/ 5593559 w 6678706"/>
                      <a:gd name="connsiteY21" fmla="*/ 4406166 h 5486535"/>
                      <a:gd name="connsiteX22" fmla="*/ 5476879 w 6678706"/>
                      <a:gd name="connsiteY22" fmla="*/ 4241859 h 5486535"/>
                      <a:gd name="connsiteX23" fmla="*/ 4974435 w 6678706"/>
                      <a:gd name="connsiteY23" fmla="*/ 3717985 h 5486535"/>
                      <a:gd name="connsiteX24" fmla="*/ 4541047 w 6678706"/>
                      <a:gd name="connsiteY24" fmla="*/ 3132198 h 5486535"/>
                      <a:gd name="connsiteX25" fmla="*/ 4505328 w 6678706"/>
                      <a:gd name="connsiteY25" fmla="*/ 2917885 h 5486535"/>
                      <a:gd name="connsiteX26" fmla="*/ 4312447 w 6678706"/>
                      <a:gd name="connsiteY26" fmla="*/ 2503548 h 5486535"/>
                      <a:gd name="connsiteX27" fmla="*/ 4160052 w 6678706"/>
                      <a:gd name="connsiteY27" fmla="*/ 1943955 h 5486535"/>
                      <a:gd name="connsiteX28" fmla="*/ 4052886 w 6678706"/>
                      <a:gd name="connsiteY28" fmla="*/ 1970143 h 5486535"/>
                      <a:gd name="connsiteX29" fmla="*/ 4064791 w 6678706"/>
                      <a:gd name="connsiteY29" fmla="*/ 2567838 h 5486535"/>
                      <a:gd name="connsiteX30" fmla="*/ 4076699 w 6678706"/>
                      <a:gd name="connsiteY30" fmla="*/ 2929788 h 5486535"/>
                      <a:gd name="connsiteX31" fmla="*/ 4171948 w 6678706"/>
                      <a:gd name="connsiteY31" fmla="*/ 3579870 h 5486535"/>
                      <a:gd name="connsiteX32" fmla="*/ 4267198 w 6678706"/>
                      <a:gd name="connsiteY32" fmla="*/ 4694294 h 5486535"/>
                      <a:gd name="connsiteX33" fmla="*/ 4350543 w 6678706"/>
                      <a:gd name="connsiteY33" fmla="*/ 4887176 h 5486535"/>
                      <a:gd name="connsiteX34" fmla="*/ 4726780 w 6678706"/>
                      <a:gd name="connsiteY34" fmla="*/ 5130064 h 5486535"/>
                      <a:gd name="connsiteX35" fmla="*/ 4488654 w 6678706"/>
                      <a:gd name="connsiteY35" fmla="*/ 5232456 h 5486535"/>
                      <a:gd name="connsiteX36" fmla="*/ 4438648 w 6678706"/>
                      <a:gd name="connsiteY36" fmla="*/ 5353898 h 5486535"/>
                      <a:gd name="connsiteX37" fmla="*/ 4317204 w 6678706"/>
                      <a:gd name="connsiteY37" fmla="*/ 5439622 h 5486535"/>
                      <a:gd name="connsiteX38" fmla="*/ 3831430 w 6678706"/>
                      <a:gd name="connsiteY38" fmla="*/ 5349135 h 5486535"/>
                      <a:gd name="connsiteX39" fmla="*/ 3795710 w 6678706"/>
                      <a:gd name="connsiteY39" fmla="*/ 4946707 h 5486535"/>
                      <a:gd name="connsiteX40" fmla="*/ 3771900 w 6678706"/>
                      <a:gd name="connsiteY40" fmla="*/ 4689532 h 5486535"/>
                      <a:gd name="connsiteX41" fmla="*/ 3740939 w 6678706"/>
                      <a:gd name="connsiteY41" fmla="*/ 4091840 h 5486535"/>
                      <a:gd name="connsiteX42" fmla="*/ 3664742 w 6678706"/>
                      <a:gd name="connsiteY42" fmla="*/ 3846570 h 5486535"/>
                      <a:gd name="connsiteX43" fmla="*/ 3636167 w 6678706"/>
                      <a:gd name="connsiteY43" fmla="*/ 3748938 h 5486535"/>
                      <a:gd name="connsiteX44" fmla="*/ 3543298 w 6678706"/>
                      <a:gd name="connsiteY44" fmla="*/ 3370321 h 5486535"/>
                      <a:gd name="connsiteX45" fmla="*/ 3486147 w 6678706"/>
                      <a:gd name="connsiteY45" fmla="*/ 2998845 h 5486535"/>
                      <a:gd name="connsiteX46" fmla="*/ 3443287 w 6678706"/>
                      <a:gd name="connsiteY46" fmla="*/ 2255896 h 5486535"/>
                      <a:gd name="connsiteX47" fmla="*/ 2852738 w 6678706"/>
                      <a:gd name="connsiteY47" fmla="*/ 2467823 h 5486535"/>
                      <a:gd name="connsiteX48" fmla="*/ 2767010 w 6678706"/>
                      <a:gd name="connsiteY48" fmla="*/ 2603554 h 5486535"/>
                      <a:gd name="connsiteX49" fmla="*/ 3171824 w 6678706"/>
                      <a:gd name="connsiteY49" fmla="*/ 3172673 h 5486535"/>
                      <a:gd name="connsiteX50" fmla="*/ 3224212 w 6678706"/>
                      <a:gd name="connsiteY50" fmla="*/ 3289354 h 5486535"/>
                      <a:gd name="connsiteX51" fmla="*/ 3159918 w 6678706"/>
                      <a:gd name="connsiteY51" fmla="*/ 3556055 h 5486535"/>
                      <a:gd name="connsiteX52" fmla="*/ 3071812 w 6678706"/>
                      <a:gd name="connsiteY52" fmla="*/ 3760840 h 5486535"/>
                      <a:gd name="connsiteX53" fmla="*/ 2986087 w 6678706"/>
                      <a:gd name="connsiteY53" fmla="*/ 3901335 h 5486535"/>
                      <a:gd name="connsiteX54" fmla="*/ 2928937 w 6678706"/>
                      <a:gd name="connsiteY54" fmla="*/ 4068024 h 5486535"/>
                      <a:gd name="connsiteX55" fmla="*/ 2850356 w 6678706"/>
                      <a:gd name="connsiteY55" fmla="*/ 4591898 h 5486535"/>
                      <a:gd name="connsiteX56" fmla="*/ 3012281 w 6678706"/>
                      <a:gd name="connsiteY56" fmla="*/ 4815735 h 5486535"/>
                      <a:gd name="connsiteX57" fmla="*/ 3390900 w 6678706"/>
                      <a:gd name="connsiteY57" fmla="*/ 4989567 h 5486535"/>
                      <a:gd name="connsiteX58" fmla="*/ 3579018 w 6678706"/>
                      <a:gd name="connsiteY58" fmla="*/ 5153873 h 5486535"/>
                      <a:gd name="connsiteX59" fmla="*/ 3386137 w 6678706"/>
                      <a:gd name="connsiteY59" fmla="*/ 5175304 h 5486535"/>
                      <a:gd name="connsiteX60" fmla="*/ 2845594 w 6678706"/>
                      <a:gd name="connsiteY60" fmla="*/ 5194354 h 5486535"/>
                      <a:gd name="connsiteX61" fmla="*/ 2607469 w 6678706"/>
                      <a:gd name="connsiteY61" fmla="*/ 5072911 h 5486535"/>
                      <a:gd name="connsiteX62" fmla="*/ 2474119 w 6678706"/>
                      <a:gd name="connsiteY62" fmla="*/ 4587135 h 5486535"/>
                      <a:gd name="connsiteX63" fmla="*/ 2464593 w 6678706"/>
                      <a:gd name="connsiteY63" fmla="*/ 4134698 h 5486535"/>
                      <a:gd name="connsiteX64" fmla="*/ 2531268 w 6678706"/>
                      <a:gd name="connsiteY64" fmla="*/ 3651304 h 5486535"/>
                      <a:gd name="connsiteX65" fmla="*/ 2443163 w 6678706"/>
                      <a:gd name="connsiteY65" fmla="*/ 3353647 h 5486535"/>
                      <a:gd name="connsiteX66" fmla="*/ 1650205 w 6678706"/>
                      <a:gd name="connsiteY66" fmla="*/ 2591648 h 5486535"/>
                      <a:gd name="connsiteX67" fmla="*/ 1502568 w 6678706"/>
                      <a:gd name="connsiteY67" fmla="*/ 2582123 h 5486535"/>
                      <a:gd name="connsiteX68" fmla="*/ 328611 w 6678706"/>
                      <a:gd name="connsiteY68" fmla="*/ 4356154 h 5486535"/>
                      <a:gd name="connsiteX69" fmla="*/ 0 w 6678706"/>
                      <a:gd name="connsiteY69" fmla="*/ 3879904 h 5486535"/>
                      <a:gd name="connsiteX70" fmla="*/ 345282 w 6678706"/>
                      <a:gd name="connsiteY70" fmla="*/ 3132191 h 5486535"/>
                      <a:gd name="connsiteX71" fmla="*/ 692943 w 6678706"/>
                      <a:gd name="connsiteY71" fmla="*/ 2417817 h 5486535"/>
                      <a:gd name="connsiteX72" fmla="*/ 781048 w 6678706"/>
                      <a:gd name="connsiteY72" fmla="*/ 1943948 h 5486535"/>
                      <a:gd name="connsiteX73" fmla="*/ 1231104 w 6678706"/>
                      <a:gd name="connsiteY73" fmla="*/ 1501036 h 5486535"/>
                      <a:gd name="connsiteX74" fmla="*/ 1957386 w 6678706"/>
                      <a:gd name="connsiteY74" fmla="*/ 1310535 h 5486535"/>
                      <a:gd name="connsiteX75" fmla="*/ 2690811 w 6678706"/>
                      <a:gd name="connsiteY75" fmla="*/ 920013 h 5486535"/>
                      <a:gd name="connsiteX76" fmla="*/ 3281360 w 6678706"/>
                      <a:gd name="connsiteY76" fmla="*/ 550920 h 5486535"/>
                      <a:gd name="connsiteX77" fmla="*/ 3788568 w 6678706"/>
                      <a:gd name="connsiteY77" fmla="*/ 465195 h 5486535"/>
                      <a:gd name="connsiteX78" fmla="*/ 3910021 w 6678706"/>
                      <a:gd name="connsiteY78" fmla="*/ 405667 h 5486535"/>
                      <a:gd name="connsiteX0" fmla="*/ 3900496 w 6669181"/>
                      <a:gd name="connsiteY0" fmla="*/ 405667 h 5486535"/>
                      <a:gd name="connsiteX1" fmla="*/ 5124458 w 6669181"/>
                      <a:gd name="connsiteY1" fmla="*/ 236598 h 5486535"/>
                      <a:gd name="connsiteX2" fmla="*/ 5200657 w 6669181"/>
                      <a:gd name="connsiteY2" fmla="*/ 448529 h 5486535"/>
                      <a:gd name="connsiteX3" fmla="*/ 5253045 w 6669181"/>
                      <a:gd name="connsiteY3" fmla="*/ 750948 h 5486535"/>
                      <a:gd name="connsiteX4" fmla="*/ 5107789 w 6669181"/>
                      <a:gd name="connsiteY4" fmla="*/ 1296255 h 5486535"/>
                      <a:gd name="connsiteX5" fmla="*/ 4807749 w 6669181"/>
                      <a:gd name="connsiteY5" fmla="*/ 1446273 h 5486535"/>
                      <a:gd name="connsiteX6" fmla="*/ 4852991 w 6669181"/>
                      <a:gd name="connsiteY6" fmla="*/ 2113023 h 5486535"/>
                      <a:gd name="connsiteX7" fmla="*/ 4910141 w 6669181"/>
                      <a:gd name="connsiteY7" fmla="*/ 2415441 h 5486535"/>
                      <a:gd name="connsiteX8" fmla="*/ 5024440 w 6669181"/>
                      <a:gd name="connsiteY8" fmla="*/ 2748817 h 5486535"/>
                      <a:gd name="connsiteX9" fmla="*/ 5341148 w 6669181"/>
                      <a:gd name="connsiteY9" fmla="*/ 3225066 h 5486535"/>
                      <a:gd name="connsiteX10" fmla="*/ 5588798 w 6669181"/>
                      <a:gd name="connsiteY10" fmla="*/ 3791804 h 5486535"/>
                      <a:gd name="connsiteX11" fmla="*/ 5722147 w 6669181"/>
                      <a:gd name="connsiteY11" fmla="*/ 4137084 h 5486535"/>
                      <a:gd name="connsiteX12" fmla="*/ 5967414 w 6669181"/>
                      <a:gd name="connsiteY12" fmla="*/ 4313296 h 5486535"/>
                      <a:gd name="connsiteX13" fmla="*/ 6393657 w 6669181"/>
                      <a:gd name="connsiteY13" fmla="*/ 4587141 h 5486535"/>
                      <a:gd name="connsiteX14" fmla="*/ 6617495 w 6669181"/>
                      <a:gd name="connsiteY14" fmla="*/ 4806214 h 5486535"/>
                      <a:gd name="connsiteX15" fmla="*/ 6510338 w 6669181"/>
                      <a:gd name="connsiteY15" fmla="*/ 4889559 h 5486535"/>
                      <a:gd name="connsiteX16" fmla="*/ 6207918 w 6669181"/>
                      <a:gd name="connsiteY16" fmla="*/ 4844314 h 5486535"/>
                      <a:gd name="connsiteX17" fmla="*/ 5976938 w 6669181"/>
                      <a:gd name="connsiteY17" fmla="*/ 4596662 h 5486535"/>
                      <a:gd name="connsiteX18" fmla="*/ 5741197 w 6669181"/>
                      <a:gd name="connsiteY18" fmla="*/ 4587140 h 5486535"/>
                      <a:gd name="connsiteX19" fmla="*/ 5631657 w 6669181"/>
                      <a:gd name="connsiteY19" fmla="*/ 4710964 h 5486535"/>
                      <a:gd name="connsiteX20" fmla="*/ 5493543 w 6669181"/>
                      <a:gd name="connsiteY20" fmla="*/ 4651433 h 5486535"/>
                      <a:gd name="connsiteX21" fmla="*/ 5584034 w 6669181"/>
                      <a:gd name="connsiteY21" fmla="*/ 4406166 h 5486535"/>
                      <a:gd name="connsiteX22" fmla="*/ 5467354 w 6669181"/>
                      <a:gd name="connsiteY22" fmla="*/ 4241859 h 5486535"/>
                      <a:gd name="connsiteX23" fmla="*/ 4964910 w 6669181"/>
                      <a:gd name="connsiteY23" fmla="*/ 3717985 h 5486535"/>
                      <a:gd name="connsiteX24" fmla="*/ 4531522 w 6669181"/>
                      <a:gd name="connsiteY24" fmla="*/ 3132198 h 5486535"/>
                      <a:gd name="connsiteX25" fmla="*/ 4495803 w 6669181"/>
                      <a:gd name="connsiteY25" fmla="*/ 2917885 h 5486535"/>
                      <a:gd name="connsiteX26" fmla="*/ 4302922 w 6669181"/>
                      <a:gd name="connsiteY26" fmla="*/ 2503548 h 5486535"/>
                      <a:gd name="connsiteX27" fmla="*/ 4150527 w 6669181"/>
                      <a:gd name="connsiteY27" fmla="*/ 1943955 h 5486535"/>
                      <a:gd name="connsiteX28" fmla="*/ 4043361 w 6669181"/>
                      <a:gd name="connsiteY28" fmla="*/ 1970143 h 5486535"/>
                      <a:gd name="connsiteX29" fmla="*/ 4055266 w 6669181"/>
                      <a:gd name="connsiteY29" fmla="*/ 2567838 h 5486535"/>
                      <a:gd name="connsiteX30" fmla="*/ 4067174 w 6669181"/>
                      <a:gd name="connsiteY30" fmla="*/ 2929788 h 5486535"/>
                      <a:gd name="connsiteX31" fmla="*/ 4162423 w 6669181"/>
                      <a:gd name="connsiteY31" fmla="*/ 3579870 h 5486535"/>
                      <a:gd name="connsiteX32" fmla="*/ 4257673 w 6669181"/>
                      <a:gd name="connsiteY32" fmla="*/ 4694294 h 5486535"/>
                      <a:gd name="connsiteX33" fmla="*/ 4341018 w 6669181"/>
                      <a:gd name="connsiteY33" fmla="*/ 4887176 h 5486535"/>
                      <a:gd name="connsiteX34" fmla="*/ 4717255 w 6669181"/>
                      <a:gd name="connsiteY34" fmla="*/ 5130064 h 5486535"/>
                      <a:gd name="connsiteX35" fmla="*/ 4479129 w 6669181"/>
                      <a:gd name="connsiteY35" fmla="*/ 5232456 h 5486535"/>
                      <a:gd name="connsiteX36" fmla="*/ 4429123 w 6669181"/>
                      <a:gd name="connsiteY36" fmla="*/ 5353898 h 5486535"/>
                      <a:gd name="connsiteX37" fmla="*/ 4307679 w 6669181"/>
                      <a:gd name="connsiteY37" fmla="*/ 5439622 h 5486535"/>
                      <a:gd name="connsiteX38" fmla="*/ 3821905 w 6669181"/>
                      <a:gd name="connsiteY38" fmla="*/ 5349135 h 5486535"/>
                      <a:gd name="connsiteX39" fmla="*/ 3786185 w 6669181"/>
                      <a:gd name="connsiteY39" fmla="*/ 4946707 h 5486535"/>
                      <a:gd name="connsiteX40" fmla="*/ 3762375 w 6669181"/>
                      <a:gd name="connsiteY40" fmla="*/ 4689532 h 5486535"/>
                      <a:gd name="connsiteX41" fmla="*/ 3731414 w 6669181"/>
                      <a:gd name="connsiteY41" fmla="*/ 4091840 h 5486535"/>
                      <a:gd name="connsiteX42" fmla="*/ 3655217 w 6669181"/>
                      <a:gd name="connsiteY42" fmla="*/ 3846570 h 5486535"/>
                      <a:gd name="connsiteX43" fmla="*/ 3626642 w 6669181"/>
                      <a:gd name="connsiteY43" fmla="*/ 3748938 h 5486535"/>
                      <a:gd name="connsiteX44" fmla="*/ 3533773 w 6669181"/>
                      <a:gd name="connsiteY44" fmla="*/ 3370321 h 5486535"/>
                      <a:gd name="connsiteX45" fmla="*/ 3476622 w 6669181"/>
                      <a:gd name="connsiteY45" fmla="*/ 2998845 h 5486535"/>
                      <a:gd name="connsiteX46" fmla="*/ 3433762 w 6669181"/>
                      <a:gd name="connsiteY46" fmla="*/ 2255896 h 5486535"/>
                      <a:gd name="connsiteX47" fmla="*/ 2843213 w 6669181"/>
                      <a:gd name="connsiteY47" fmla="*/ 2467823 h 5486535"/>
                      <a:gd name="connsiteX48" fmla="*/ 2757485 w 6669181"/>
                      <a:gd name="connsiteY48" fmla="*/ 2603554 h 5486535"/>
                      <a:gd name="connsiteX49" fmla="*/ 3162299 w 6669181"/>
                      <a:gd name="connsiteY49" fmla="*/ 3172673 h 5486535"/>
                      <a:gd name="connsiteX50" fmla="*/ 3214687 w 6669181"/>
                      <a:gd name="connsiteY50" fmla="*/ 3289354 h 5486535"/>
                      <a:gd name="connsiteX51" fmla="*/ 3150393 w 6669181"/>
                      <a:gd name="connsiteY51" fmla="*/ 3556055 h 5486535"/>
                      <a:gd name="connsiteX52" fmla="*/ 3062287 w 6669181"/>
                      <a:gd name="connsiteY52" fmla="*/ 3760840 h 5486535"/>
                      <a:gd name="connsiteX53" fmla="*/ 2976562 w 6669181"/>
                      <a:gd name="connsiteY53" fmla="*/ 3901335 h 5486535"/>
                      <a:gd name="connsiteX54" fmla="*/ 2919412 w 6669181"/>
                      <a:gd name="connsiteY54" fmla="*/ 4068024 h 5486535"/>
                      <a:gd name="connsiteX55" fmla="*/ 2840831 w 6669181"/>
                      <a:gd name="connsiteY55" fmla="*/ 4591898 h 5486535"/>
                      <a:gd name="connsiteX56" fmla="*/ 3002756 w 6669181"/>
                      <a:gd name="connsiteY56" fmla="*/ 4815735 h 5486535"/>
                      <a:gd name="connsiteX57" fmla="*/ 3381375 w 6669181"/>
                      <a:gd name="connsiteY57" fmla="*/ 4989567 h 5486535"/>
                      <a:gd name="connsiteX58" fmla="*/ 3569493 w 6669181"/>
                      <a:gd name="connsiteY58" fmla="*/ 5153873 h 5486535"/>
                      <a:gd name="connsiteX59" fmla="*/ 3376612 w 6669181"/>
                      <a:gd name="connsiteY59" fmla="*/ 5175304 h 5486535"/>
                      <a:gd name="connsiteX60" fmla="*/ 2836069 w 6669181"/>
                      <a:gd name="connsiteY60" fmla="*/ 5194354 h 5486535"/>
                      <a:gd name="connsiteX61" fmla="*/ 2597944 w 6669181"/>
                      <a:gd name="connsiteY61" fmla="*/ 5072911 h 5486535"/>
                      <a:gd name="connsiteX62" fmla="*/ 2464594 w 6669181"/>
                      <a:gd name="connsiteY62" fmla="*/ 4587135 h 5486535"/>
                      <a:gd name="connsiteX63" fmla="*/ 2455068 w 6669181"/>
                      <a:gd name="connsiteY63" fmla="*/ 4134698 h 5486535"/>
                      <a:gd name="connsiteX64" fmla="*/ 2521743 w 6669181"/>
                      <a:gd name="connsiteY64" fmla="*/ 3651304 h 5486535"/>
                      <a:gd name="connsiteX65" fmla="*/ 2433638 w 6669181"/>
                      <a:gd name="connsiteY65" fmla="*/ 3353647 h 5486535"/>
                      <a:gd name="connsiteX66" fmla="*/ 1640680 w 6669181"/>
                      <a:gd name="connsiteY66" fmla="*/ 2591648 h 5486535"/>
                      <a:gd name="connsiteX67" fmla="*/ 1493043 w 6669181"/>
                      <a:gd name="connsiteY67" fmla="*/ 2582123 h 5486535"/>
                      <a:gd name="connsiteX68" fmla="*/ 319086 w 6669181"/>
                      <a:gd name="connsiteY68" fmla="*/ 4356154 h 5486535"/>
                      <a:gd name="connsiteX69" fmla="*/ 0 w 6669181"/>
                      <a:gd name="connsiteY69" fmla="*/ 3891810 h 5486535"/>
                      <a:gd name="connsiteX70" fmla="*/ 335757 w 6669181"/>
                      <a:gd name="connsiteY70" fmla="*/ 3132191 h 5486535"/>
                      <a:gd name="connsiteX71" fmla="*/ 683418 w 6669181"/>
                      <a:gd name="connsiteY71" fmla="*/ 2417817 h 5486535"/>
                      <a:gd name="connsiteX72" fmla="*/ 771523 w 6669181"/>
                      <a:gd name="connsiteY72" fmla="*/ 1943948 h 5486535"/>
                      <a:gd name="connsiteX73" fmla="*/ 1221579 w 6669181"/>
                      <a:gd name="connsiteY73" fmla="*/ 1501036 h 5486535"/>
                      <a:gd name="connsiteX74" fmla="*/ 1947861 w 6669181"/>
                      <a:gd name="connsiteY74" fmla="*/ 1310535 h 5486535"/>
                      <a:gd name="connsiteX75" fmla="*/ 2681286 w 6669181"/>
                      <a:gd name="connsiteY75" fmla="*/ 920013 h 5486535"/>
                      <a:gd name="connsiteX76" fmla="*/ 3271835 w 6669181"/>
                      <a:gd name="connsiteY76" fmla="*/ 550920 h 5486535"/>
                      <a:gd name="connsiteX77" fmla="*/ 3779043 w 6669181"/>
                      <a:gd name="connsiteY77" fmla="*/ 465195 h 5486535"/>
                      <a:gd name="connsiteX78" fmla="*/ 3900496 w 6669181"/>
                      <a:gd name="connsiteY78" fmla="*/ 405667 h 5486535"/>
                      <a:gd name="connsiteX0" fmla="*/ 3912402 w 6681087"/>
                      <a:gd name="connsiteY0" fmla="*/ 405667 h 5486535"/>
                      <a:gd name="connsiteX1" fmla="*/ 5136364 w 6681087"/>
                      <a:gd name="connsiteY1" fmla="*/ 236598 h 5486535"/>
                      <a:gd name="connsiteX2" fmla="*/ 5212563 w 6681087"/>
                      <a:gd name="connsiteY2" fmla="*/ 448529 h 5486535"/>
                      <a:gd name="connsiteX3" fmla="*/ 5264951 w 6681087"/>
                      <a:gd name="connsiteY3" fmla="*/ 750948 h 5486535"/>
                      <a:gd name="connsiteX4" fmla="*/ 5119695 w 6681087"/>
                      <a:gd name="connsiteY4" fmla="*/ 1296255 h 5486535"/>
                      <a:gd name="connsiteX5" fmla="*/ 4819655 w 6681087"/>
                      <a:gd name="connsiteY5" fmla="*/ 1446273 h 5486535"/>
                      <a:gd name="connsiteX6" fmla="*/ 4864897 w 6681087"/>
                      <a:gd name="connsiteY6" fmla="*/ 2113023 h 5486535"/>
                      <a:gd name="connsiteX7" fmla="*/ 4922047 w 6681087"/>
                      <a:gd name="connsiteY7" fmla="*/ 2415441 h 5486535"/>
                      <a:gd name="connsiteX8" fmla="*/ 5036346 w 6681087"/>
                      <a:gd name="connsiteY8" fmla="*/ 2748817 h 5486535"/>
                      <a:gd name="connsiteX9" fmla="*/ 5353054 w 6681087"/>
                      <a:gd name="connsiteY9" fmla="*/ 3225066 h 5486535"/>
                      <a:gd name="connsiteX10" fmla="*/ 5600704 w 6681087"/>
                      <a:gd name="connsiteY10" fmla="*/ 3791804 h 5486535"/>
                      <a:gd name="connsiteX11" fmla="*/ 5734053 w 6681087"/>
                      <a:gd name="connsiteY11" fmla="*/ 4137084 h 5486535"/>
                      <a:gd name="connsiteX12" fmla="*/ 5979320 w 6681087"/>
                      <a:gd name="connsiteY12" fmla="*/ 4313296 h 5486535"/>
                      <a:gd name="connsiteX13" fmla="*/ 6405563 w 6681087"/>
                      <a:gd name="connsiteY13" fmla="*/ 4587141 h 5486535"/>
                      <a:gd name="connsiteX14" fmla="*/ 6629401 w 6681087"/>
                      <a:gd name="connsiteY14" fmla="*/ 4806214 h 5486535"/>
                      <a:gd name="connsiteX15" fmla="*/ 6522244 w 6681087"/>
                      <a:gd name="connsiteY15" fmla="*/ 4889559 h 5486535"/>
                      <a:gd name="connsiteX16" fmla="*/ 6219824 w 6681087"/>
                      <a:gd name="connsiteY16" fmla="*/ 4844314 h 5486535"/>
                      <a:gd name="connsiteX17" fmla="*/ 5988844 w 6681087"/>
                      <a:gd name="connsiteY17" fmla="*/ 4596662 h 5486535"/>
                      <a:gd name="connsiteX18" fmla="*/ 5753103 w 6681087"/>
                      <a:gd name="connsiteY18" fmla="*/ 4587140 h 5486535"/>
                      <a:gd name="connsiteX19" fmla="*/ 5643563 w 6681087"/>
                      <a:gd name="connsiteY19" fmla="*/ 4710964 h 5486535"/>
                      <a:gd name="connsiteX20" fmla="*/ 5505449 w 6681087"/>
                      <a:gd name="connsiteY20" fmla="*/ 4651433 h 5486535"/>
                      <a:gd name="connsiteX21" fmla="*/ 5595940 w 6681087"/>
                      <a:gd name="connsiteY21" fmla="*/ 4406166 h 5486535"/>
                      <a:gd name="connsiteX22" fmla="*/ 5479260 w 6681087"/>
                      <a:gd name="connsiteY22" fmla="*/ 4241859 h 5486535"/>
                      <a:gd name="connsiteX23" fmla="*/ 4976816 w 6681087"/>
                      <a:gd name="connsiteY23" fmla="*/ 3717985 h 5486535"/>
                      <a:gd name="connsiteX24" fmla="*/ 4543428 w 6681087"/>
                      <a:gd name="connsiteY24" fmla="*/ 3132198 h 5486535"/>
                      <a:gd name="connsiteX25" fmla="*/ 4507709 w 6681087"/>
                      <a:gd name="connsiteY25" fmla="*/ 2917885 h 5486535"/>
                      <a:gd name="connsiteX26" fmla="*/ 4314828 w 6681087"/>
                      <a:gd name="connsiteY26" fmla="*/ 2503548 h 5486535"/>
                      <a:gd name="connsiteX27" fmla="*/ 4162433 w 6681087"/>
                      <a:gd name="connsiteY27" fmla="*/ 1943955 h 5486535"/>
                      <a:gd name="connsiteX28" fmla="*/ 4055267 w 6681087"/>
                      <a:gd name="connsiteY28" fmla="*/ 1970143 h 5486535"/>
                      <a:gd name="connsiteX29" fmla="*/ 4067172 w 6681087"/>
                      <a:gd name="connsiteY29" fmla="*/ 2567838 h 5486535"/>
                      <a:gd name="connsiteX30" fmla="*/ 4079080 w 6681087"/>
                      <a:gd name="connsiteY30" fmla="*/ 2929788 h 5486535"/>
                      <a:gd name="connsiteX31" fmla="*/ 4174329 w 6681087"/>
                      <a:gd name="connsiteY31" fmla="*/ 3579870 h 5486535"/>
                      <a:gd name="connsiteX32" fmla="*/ 4269579 w 6681087"/>
                      <a:gd name="connsiteY32" fmla="*/ 4694294 h 5486535"/>
                      <a:gd name="connsiteX33" fmla="*/ 4352924 w 6681087"/>
                      <a:gd name="connsiteY33" fmla="*/ 4887176 h 5486535"/>
                      <a:gd name="connsiteX34" fmla="*/ 4729161 w 6681087"/>
                      <a:gd name="connsiteY34" fmla="*/ 5130064 h 5486535"/>
                      <a:gd name="connsiteX35" fmla="*/ 4491035 w 6681087"/>
                      <a:gd name="connsiteY35" fmla="*/ 5232456 h 5486535"/>
                      <a:gd name="connsiteX36" fmla="*/ 4441029 w 6681087"/>
                      <a:gd name="connsiteY36" fmla="*/ 5353898 h 5486535"/>
                      <a:gd name="connsiteX37" fmla="*/ 4319585 w 6681087"/>
                      <a:gd name="connsiteY37" fmla="*/ 5439622 h 5486535"/>
                      <a:gd name="connsiteX38" fmla="*/ 3833811 w 6681087"/>
                      <a:gd name="connsiteY38" fmla="*/ 5349135 h 5486535"/>
                      <a:gd name="connsiteX39" fmla="*/ 3798091 w 6681087"/>
                      <a:gd name="connsiteY39" fmla="*/ 4946707 h 5486535"/>
                      <a:gd name="connsiteX40" fmla="*/ 3774281 w 6681087"/>
                      <a:gd name="connsiteY40" fmla="*/ 4689532 h 5486535"/>
                      <a:gd name="connsiteX41" fmla="*/ 3743320 w 6681087"/>
                      <a:gd name="connsiteY41" fmla="*/ 4091840 h 5486535"/>
                      <a:gd name="connsiteX42" fmla="*/ 3667123 w 6681087"/>
                      <a:gd name="connsiteY42" fmla="*/ 3846570 h 5486535"/>
                      <a:gd name="connsiteX43" fmla="*/ 3638548 w 6681087"/>
                      <a:gd name="connsiteY43" fmla="*/ 3748938 h 5486535"/>
                      <a:gd name="connsiteX44" fmla="*/ 3545679 w 6681087"/>
                      <a:gd name="connsiteY44" fmla="*/ 3370321 h 5486535"/>
                      <a:gd name="connsiteX45" fmla="*/ 3488528 w 6681087"/>
                      <a:gd name="connsiteY45" fmla="*/ 2998845 h 5486535"/>
                      <a:gd name="connsiteX46" fmla="*/ 3445668 w 6681087"/>
                      <a:gd name="connsiteY46" fmla="*/ 2255896 h 5486535"/>
                      <a:gd name="connsiteX47" fmla="*/ 2855119 w 6681087"/>
                      <a:gd name="connsiteY47" fmla="*/ 2467823 h 5486535"/>
                      <a:gd name="connsiteX48" fmla="*/ 2769391 w 6681087"/>
                      <a:gd name="connsiteY48" fmla="*/ 2603554 h 5486535"/>
                      <a:gd name="connsiteX49" fmla="*/ 3174205 w 6681087"/>
                      <a:gd name="connsiteY49" fmla="*/ 3172673 h 5486535"/>
                      <a:gd name="connsiteX50" fmla="*/ 3226593 w 6681087"/>
                      <a:gd name="connsiteY50" fmla="*/ 3289354 h 5486535"/>
                      <a:gd name="connsiteX51" fmla="*/ 3162299 w 6681087"/>
                      <a:gd name="connsiteY51" fmla="*/ 3556055 h 5486535"/>
                      <a:gd name="connsiteX52" fmla="*/ 3074193 w 6681087"/>
                      <a:gd name="connsiteY52" fmla="*/ 3760840 h 5486535"/>
                      <a:gd name="connsiteX53" fmla="*/ 2988468 w 6681087"/>
                      <a:gd name="connsiteY53" fmla="*/ 3901335 h 5486535"/>
                      <a:gd name="connsiteX54" fmla="*/ 2931318 w 6681087"/>
                      <a:gd name="connsiteY54" fmla="*/ 4068024 h 5486535"/>
                      <a:gd name="connsiteX55" fmla="*/ 2852737 w 6681087"/>
                      <a:gd name="connsiteY55" fmla="*/ 4591898 h 5486535"/>
                      <a:gd name="connsiteX56" fmla="*/ 3014662 w 6681087"/>
                      <a:gd name="connsiteY56" fmla="*/ 4815735 h 5486535"/>
                      <a:gd name="connsiteX57" fmla="*/ 3393281 w 6681087"/>
                      <a:gd name="connsiteY57" fmla="*/ 4989567 h 5486535"/>
                      <a:gd name="connsiteX58" fmla="*/ 3581399 w 6681087"/>
                      <a:gd name="connsiteY58" fmla="*/ 5153873 h 5486535"/>
                      <a:gd name="connsiteX59" fmla="*/ 3388518 w 6681087"/>
                      <a:gd name="connsiteY59" fmla="*/ 5175304 h 5486535"/>
                      <a:gd name="connsiteX60" fmla="*/ 2847975 w 6681087"/>
                      <a:gd name="connsiteY60" fmla="*/ 5194354 h 5486535"/>
                      <a:gd name="connsiteX61" fmla="*/ 2609850 w 6681087"/>
                      <a:gd name="connsiteY61" fmla="*/ 5072911 h 5486535"/>
                      <a:gd name="connsiteX62" fmla="*/ 2476500 w 6681087"/>
                      <a:gd name="connsiteY62" fmla="*/ 4587135 h 5486535"/>
                      <a:gd name="connsiteX63" fmla="*/ 2466974 w 6681087"/>
                      <a:gd name="connsiteY63" fmla="*/ 4134698 h 5486535"/>
                      <a:gd name="connsiteX64" fmla="*/ 2533649 w 6681087"/>
                      <a:gd name="connsiteY64" fmla="*/ 3651304 h 5486535"/>
                      <a:gd name="connsiteX65" fmla="*/ 2445544 w 6681087"/>
                      <a:gd name="connsiteY65" fmla="*/ 3353647 h 5486535"/>
                      <a:gd name="connsiteX66" fmla="*/ 1652586 w 6681087"/>
                      <a:gd name="connsiteY66" fmla="*/ 2591648 h 5486535"/>
                      <a:gd name="connsiteX67" fmla="*/ 1504949 w 6681087"/>
                      <a:gd name="connsiteY67" fmla="*/ 2582123 h 5486535"/>
                      <a:gd name="connsiteX68" fmla="*/ 330992 w 6681087"/>
                      <a:gd name="connsiteY68" fmla="*/ 4356154 h 5486535"/>
                      <a:gd name="connsiteX69" fmla="*/ 0 w 6681087"/>
                      <a:gd name="connsiteY69" fmla="*/ 3882285 h 5486535"/>
                      <a:gd name="connsiteX70" fmla="*/ 347663 w 6681087"/>
                      <a:gd name="connsiteY70" fmla="*/ 3132191 h 5486535"/>
                      <a:gd name="connsiteX71" fmla="*/ 695324 w 6681087"/>
                      <a:gd name="connsiteY71" fmla="*/ 2417817 h 5486535"/>
                      <a:gd name="connsiteX72" fmla="*/ 783429 w 6681087"/>
                      <a:gd name="connsiteY72" fmla="*/ 1943948 h 5486535"/>
                      <a:gd name="connsiteX73" fmla="*/ 1233485 w 6681087"/>
                      <a:gd name="connsiteY73" fmla="*/ 1501036 h 5486535"/>
                      <a:gd name="connsiteX74" fmla="*/ 1959767 w 6681087"/>
                      <a:gd name="connsiteY74" fmla="*/ 1310535 h 5486535"/>
                      <a:gd name="connsiteX75" fmla="*/ 2693192 w 6681087"/>
                      <a:gd name="connsiteY75" fmla="*/ 920013 h 5486535"/>
                      <a:gd name="connsiteX76" fmla="*/ 3283741 w 6681087"/>
                      <a:gd name="connsiteY76" fmla="*/ 550920 h 5486535"/>
                      <a:gd name="connsiteX77" fmla="*/ 3790949 w 6681087"/>
                      <a:gd name="connsiteY77" fmla="*/ 465195 h 5486535"/>
                      <a:gd name="connsiteX78" fmla="*/ 3912402 w 6681087"/>
                      <a:gd name="connsiteY78" fmla="*/ 405667 h 5486535"/>
                      <a:gd name="connsiteX0" fmla="*/ 3912402 w 6681087"/>
                      <a:gd name="connsiteY0" fmla="*/ 405667 h 5486535"/>
                      <a:gd name="connsiteX1" fmla="*/ 5136364 w 6681087"/>
                      <a:gd name="connsiteY1" fmla="*/ 236598 h 5486535"/>
                      <a:gd name="connsiteX2" fmla="*/ 5212563 w 6681087"/>
                      <a:gd name="connsiteY2" fmla="*/ 448529 h 5486535"/>
                      <a:gd name="connsiteX3" fmla="*/ 5264951 w 6681087"/>
                      <a:gd name="connsiteY3" fmla="*/ 750948 h 5486535"/>
                      <a:gd name="connsiteX4" fmla="*/ 5119695 w 6681087"/>
                      <a:gd name="connsiteY4" fmla="*/ 1296255 h 5486535"/>
                      <a:gd name="connsiteX5" fmla="*/ 4819655 w 6681087"/>
                      <a:gd name="connsiteY5" fmla="*/ 1446273 h 5486535"/>
                      <a:gd name="connsiteX6" fmla="*/ 4864897 w 6681087"/>
                      <a:gd name="connsiteY6" fmla="*/ 2113023 h 5486535"/>
                      <a:gd name="connsiteX7" fmla="*/ 4922047 w 6681087"/>
                      <a:gd name="connsiteY7" fmla="*/ 2415441 h 5486535"/>
                      <a:gd name="connsiteX8" fmla="*/ 5036346 w 6681087"/>
                      <a:gd name="connsiteY8" fmla="*/ 2748817 h 5486535"/>
                      <a:gd name="connsiteX9" fmla="*/ 5353054 w 6681087"/>
                      <a:gd name="connsiteY9" fmla="*/ 3225066 h 5486535"/>
                      <a:gd name="connsiteX10" fmla="*/ 5600704 w 6681087"/>
                      <a:gd name="connsiteY10" fmla="*/ 3791804 h 5486535"/>
                      <a:gd name="connsiteX11" fmla="*/ 5734053 w 6681087"/>
                      <a:gd name="connsiteY11" fmla="*/ 4137084 h 5486535"/>
                      <a:gd name="connsiteX12" fmla="*/ 5979320 w 6681087"/>
                      <a:gd name="connsiteY12" fmla="*/ 4313296 h 5486535"/>
                      <a:gd name="connsiteX13" fmla="*/ 6405563 w 6681087"/>
                      <a:gd name="connsiteY13" fmla="*/ 4587141 h 5486535"/>
                      <a:gd name="connsiteX14" fmla="*/ 6629401 w 6681087"/>
                      <a:gd name="connsiteY14" fmla="*/ 4806214 h 5486535"/>
                      <a:gd name="connsiteX15" fmla="*/ 6522244 w 6681087"/>
                      <a:gd name="connsiteY15" fmla="*/ 4889559 h 5486535"/>
                      <a:gd name="connsiteX16" fmla="*/ 6219824 w 6681087"/>
                      <a:gd name="connsiteY16" fmla="*/ 4844314 h 5486535"/>
                      <a:gd name="connsiteX17" fmla="*/ 5988844 w 6681087"/>
                      <a:gd name="connsiteY17" fmla="*/ 4596662 h 5486535"/>
                      <a:gd name="connsiteX18" fmla="*/ 5753103 w 6681087"/>
                      <a:gd name="connsiteY18" fmla="*/ 4587140 h 5486535"/>
                      <a:gd name="connsiteX19" fmla="*/ 5643563 w 6681087"/>
                      <a:gd name="connsiteY19" fmla="*/ 4710964 h 5486535"/>
                      <a:gd name="connsiteX20" fmla="*/ 5505449 w 6681087"/>
                      <a:gd name="connsiteY20" fmla="*/ 4651433 h 5486535"/>
                      <a:gd name="connsiteX21" fmla="*/ 5595940 w 6681087"/>
                      <a:gd name="connsiteY21" fmla="*/ 4406166 h 5486535"/>
                      <a:gd name="connsiteX22" fmla="*/ 5479260 w 6681087"/>
                      <a:gd name="connsiteY22" fmla="*/ 4241859 h 5486535"/>
                      <a:gd name="connsiteX23" fmla="*/ 4976816 w 6681087"/>
                      <a:gd name="connsiteY23" fmla="*/ 3717985 h 5486535"/>
                      <a:gd name="connsiteX24" fmla="*/ 4543428 w 6681087"/>
                      <a:gd name="connsiteY24" fmla="*/ 3132198 h 5486535"/>
                      <a:gd name="connsiteX25" fmla="*/ 4507709 w 6681087"/>
                      <a:gd name="connsiteY25" fmla="*/ 2917885 h 5486535"/>
                      <a:gd name="connsiteX26" fmla="*/ 4314828 w 6681087"/>
                      <a:gd name="connsiteY26" fmla="*/ 2503548 h 5486535"/>
                      <a:gd name="connsiteX27" fmla="*/ 4162433 w 6681087"/>
                      <a:gd name="connsiteY27" fmla="*/ 1943955 h 5486535"/>
                      <a:gd name="connsiteX28" fmla="*/ 4055267 w 6681087"/>
                      <a:gd name="connsiteY28" fmla="*/ 1970143 h 5486535"/>
                      <a:gd name="connsiteX29" fmla="*/ 4067172 w 6681087"/>
                      <a:gd name="connsiteY29" fmla="*/ 2567838 h 5486535"/>
                      <a:gd name="connsiteX30" fmla="*/ 4079080 w 6681087"/>
                      <a:gd name="connsiteY30" fmla="*/ 2929788 h 5486535"/>
                      <a:gd name="connsiteX31" fmla="*/ 4174329 w 6681087"/>
                      <a:gd name="connsiteY31" fmla="*/ 3579870 h 5486535"/>
                      <a:gd name="connsiteX32" fmla="*/ 4269579 w 6681087"/>
                      <a:gd name="connsiteY32" fmla="*/ 4694294 h 5486535"/>
                      <a:gd name="connsiteX33" fmla="*/ 4352924 w 6681087"/>
                      <a:gd name="connsiteY33" fmla="*/ 4887176 h 5486535"/>
                      <a:gd name="connsiteX34" fmla="*/ 4729161 w 6681087"/>
                      <a:gd name="connsiteY34" fmla="*/ 5130064 h 5486535"/>
                      <a:gd name="connsiteX35" fmla="*/ 4491035 w 6681087"/>
                      <a:gd name="connsiteY35" fmla="*/ 5232456 h 5486535"/>
                      <a:gd name="connsiteX36" fmla="*/ 4441029 w 6681087"/>
                      <a:gd name="connsiteY36" fmla="*/ 5353898 h 5486535"/>
                      <a:gd name="connsiteX37" fmla="*/ 4319585 w 6681087"/>
                      <a:gd name="connsiteY37" fmla="*/ 5439622 h 5486535"/>
                      <a:gd name="connsiteX38" fmla="*/ 3833811 w 6681087"/>
                      <a:gd name="connsiteY38" fmla="*/ 5349135 h 5486535"/>
                      <a:gd name="connsiteX39" fmla="*/ 3798091 w 6681087"/>
                      <a:gd name="connsiteY39" fmla="*/ 4946707 h 5486535"/>
                      <a:gd name="connsiteX40" fmla="*/ 3774281 w 6681087"/>
                      <a:gd name="connsiteY40" fmla="*/ 4689532 h 5486535"/>
                      <a:gd name="connsiteX41" fmla="*/ 3743320 w 6681087"/>
                      <a:gd name="connsiteY41" fmla="*/ 4091840 h 5486535"/>
                      <a:gd name="connsiteX42" fmla="*/ 3667123 w 6681087"/>
                      <a:gd name="connsiteY42" fmla="*/ 3846570 h 5486535"/>
                      <a:gd name="connsiteX43" fmla="*/ 3638548 w 6681087"/>
                      <a:gd name="connsiteY43" fmla="*/ 3748938 h 5486535"/>
                      <a:gd name="connsiteX44" fmla="*/ 3545679 w 6681087"/>
                      <a:gd name="connsiteY44" fmla="*/ 3370321 h 5486535"/>
                      <a:gd name="connsiteX45" fmla="*/ 3488528 w 6681087"/>
                      <a:gd name="connsiteY45" fmla="*/ 2998845 h 5486535"/>
                      <a:gd name="connsiteX46" fmla="*/ 3445668 w 6681087"/>
                      <a:gd name="connsiteY46" fmla="*/ 2255896 h 5486535"/>
                      <a:gd name="connsiteX47" fmla="*/ 2855119 w 6681087"/>
                      <a:gd name="connsiteY47" fmla="*/ 2467823 h 5486535"/>
                      <a:gd name="connsiteX48" fmla="*/ 2769391 w 6681087"/>
                      <a:gd name="connsiteY48" fmla="*/ 2603554 h 5486535"/>
                      <a:gd name="connsiteX49" fmla="*/ 3174205 w 6681087"/>
                      <a:gd name="connsiteY49" fmla="*/ 3172673 h 5486535"/>
                      <a:gd name="connsiteX50" fmla="*/ 3226593 w 6681087"/>
                      <a:gd name="connsiteY50" fmla="*/ 3289354 h 5486535"/>
                      <a:gd name="connsiteX51" fmla="*/ 3162299 w 6681087"/>
                      <a:gd name="connsiteY51" fmla="*/ 3556055 h 5486535"/>
                      <a:gd name="connsiteX52" fmla="*/ 3074193 w 6681087"/>
                      <a:gd name="connsiteY52" fmla="*/ 3760840 h 5486535"/>
                      <a:gd name="connsiteX53" fmla="*/ 2988468 w 6681087"/>
                      <a:gd name="connsiteY53" fmla="*/ 3901335 h 5486535"/>
                      <a:gd name="connsiteX54" fmla="*/ 2931318 w 6681087"/>
                      <a:gd name="connsiteY54" fmla="*/ 4068024 h 5486535"/>
                      <a:gd name="connsiteX55" fmla="*/ 2852737 w 6681087"/>
                      <a:gd name="connsiteY55" fmla="*/ 4591898 h 5486535"/>
                      <a:gd name="connsiteX56" fmla="*/ 3014662 w 6681087"/>
                      <a:gd name="connsiteY56" fmla="*/ 4815735 h 5486535"/>
                      <a:gd name="connsiteX57" fmla="*/ 3393281 w 6681087"/>
                      <a:gd name="connsiteY57" fmla="*/ 4989567 h 5486535"/>
                      <a:gd name="connsiteX58" fmla="*/ 3581399 w 6681087"/>
                      <a:gd name="connsiteY58" fmla="*/ 5153873 h 5486535"/>
                      <a:gd name="connsiteX59" fmla="*/ 3388518 w 6681087"/>
                      <a:gd name="connsiteY59" fmla="*/ 5175304 h 5486535"/>
                      <a:gd name="connsiteX60" fmla="*/ 2847975 w 6681087"/>
                      <a:gd name="connsiteY60" fmla="*/ 5194354 h 5486535"/>
                      <a:gd name="connsiteX61" fmla="*/ 2609850 w 6681087"/>
                      <a:gd name="connsiteY61" fmla="*/ 5072911 h 5486535"/>
                      <a:gd name="connsiteX62" fmla="*/ 2476500 w 6681087"/>
                      <a:gd name="connsiteY62" fmla="*/ 4587135 h 5486535"/>
                      <a:gd name="connsiteX63" fmla="*/ 2466974 w 6681087"/>
                      <a:gd name="connsiteY63" fmla="*/ 4134698 h 5486535"/>
                      <a:gd name="connsiteX64" fmla="*/ 2533649 w 6681087"/>
                      <a:gd name="connsiteY64" fmla="*/ 3651304 h 5486535"/>
                      <a:gd name="connsiteX65" fmla="*/ 2445544 w 6681087"/>
                      <a:gd name="connsiteY65" fmla="*/ 3353647 h 5486535"/>
                      <a:gd name="connsiteX66" fmla="*/ 1652586 w 6681087"/>
                      <a:gd name="connsiteY66" fmla="*/ 2591648 h 5486535"/>
                      <a:gd name="connsiteX67" fmla="*/ 1504949 w 6681087"/>
                      <a:gd name="connsiteY67" fmla="*/ 2582123 h 5486535"/>
                      <a:gd name="connsiteX68" fmla="*/ 330992 w 6681087"/>
                      <a:gd name="connsiteY68" fmla="*/ 4356154 h 5486535"/>
                      <a:gd name="connsiteX69" fmla="*/ 0 w 6681087"/>
                      <a:gd name="connsiteY69" fmla="*/ 3882285 h 5486535"/>
                      <a:gd name="connsiteX70" fmla="*/ 347663 w 6681087"/>
                      <a:gd name="connsiteY70" fmla="*/ 3132191 h 5486535"/>
                      <a:gd name="connsiteX71" fmla="*/ 695324 w 6681087"/>
                      <a:gd name="connsiteY71" fmla="*/ 2417817 h 5486535"/>
                      <a:gd name="connsiteX72" fmla="*/ 783429 w 6681087"/>
                      <a:gd name="connsiteY72" fmla="*/ 1943948 h 5486535"/>
                      <a:gd name="connsiteX73" fmla="*/ 1233485 w 6681087"/>
                      <a:gd name="connsiteY73" fmla="*/ 1501036 h 5486535"/>
                      <a:gd name="connsiteX74" fmla="*/ 1959767 w 6681087"/>
                      <a:gd name="connsiteY74" fmla="*/ 1310535 h 5486535"/>
                      <a:gd name="connsiteX75" fmla="*/ 2693192 w 6681087"/>
                      <a:gd name="connsiteY75" fmla="*/ 920013 h 5486535"/>
                      <a:gd name="connsiteX76" fmla="*/ 3283741 w 6681087"/>
                      <a:gd name="connsiteY76" fmla="*/ 550920 h 5486535"/>
                      <a:gd name="connsiteX77" fmla="*/ 3790949 w 6681087"/>
                      <a:gd name="connsiteY77" fmla="*/ 465195 h 5486535"/>
                      <a:gd name="connsiteX78" fmla="*/ 3912402 w 6681087"/>
                      <a:gd name="connsiteY78" fmla="*/ 405667 h 5486535"/>
                      <a:gd name="connsiteX0" fmla="*/ 3912402 w 6681087"/>
                      <a:gd name="connsiteY0" fmla="*/ 405667 h 5486535"/>
                      <a:gd name="connsiteX1" fmla="*/ 5136364 w 6681087"/>
                      <a:gd name="connsiteY1" fmla="*/ 236598 h 5486535"/>
                      <a:gd name="connsiteX2" fmla="*/ 5212563 w 6681087"/>
                      <a:gd name="connsiteY2" fmla="*/ 448529 h 5486535"/>
                      <a:gd name="connsiteX3" fmla="*/ 5264951 w 6681087"/>
                      <a:gd name="connsiteY3" fmla="*/ 750948 h 5486535"/>
                      <a:gd name="connsiteX4" fmla="*/ 5119695 w 6681087"/>
                      <a:gd name="connsiteY4" fmla="*/ 1296255 h 5486535"/>
                      <a:gd name="connsiteX5" fmla="*/ 4819655 w 6681087"/>
                      <a:gd name="connsiteY5" fmla="*/ 1446273 h 5486535"/>
                      <a:gd name="connsiteX6" fmla="*/ 4864897 w 6681087"/>
                      <a:gd name="connsiteY6" fmla="*/ 2113023 h 5486535"/>
                      <a:gd name="connsiteX7" fmla="*/ 4922047 w 6681087"/>
                      <a:gd name="connsiteY7" fmla="*/ 2415441 h 5486535"/>
                      <a:gd name="connsiteX8" fmla="*/ 5036346 w 6681087"/>
                      <a:gd name="connsiteY8" fmla="*/ 2748817 h 5486535"/>
                      <a:gd name="connsiteX9" fmla="*/ 5353054 w 6681087"/>
                      <a:gd name="connsiteY9" fmla="*/ 3225066 h 5486535"/>
                      <a:gd name="connsiteX10" fmla="*/ 5600704 w 6681087"/>
                      <a:gd name="connsiteY10" fmla="*/ 3791804 h 5486535"/>
                      <a:gd name="connsiteX11" fmla="*/ 5734053 w 6681087"/>
                      <a:gd name="connsiteY11" fmla="*/ 4137084 h 5486535"/>
                      <a:gd name="connsiteX12" fmla="*/ 5979320 w 6681087"/>
                      <a:gd name="connsiteY12" fmla="*/ 4313296 h 5486535"/>
                      <a:gd name="connsiteX13" fmla="*/ 6405563 w 6681087"/>
                      <a:gd name="connsiteY13" fmla="*/ 4587141 h 5486535"/>
                      <a:gd name="connsiteX14" fmla="*/ 6629401 w 6681087"/>
                      <a:gd name="connsiteY14" fmla="*/ 4806214 h 5486535"/>
                      <a:gd name="connsiteX15" fmla="*/ 6522244 w 6681087"/>
                      <a:gd name="connsiteY15" fmla="*/ 4889559 h 5486535"/>
                      <a:gd name="connsiteX16" fmla="*/ 6219824 w 6681087"/>
                      <a:gd name="connsiteY16" fmla="*/ 4844314 h 5486535"/>
                      <a:gd name="connsiteX17" fmla="*/ 5988844 w 6681087"/>
                      <a:gd name="connsiteY17" fmla="*/ 4596662 h 5486535"/>
                      <a:gd name="connsiteX18" fmla="*/ 5753103 w 6681087"/>
                      <a:gd name="connsiteY18" fmla="*/ 4587140 h 5486535"/>
                      <a:gd name="connsiteX19" fmla="*/ 5643563 w 6681087"/>
                      <a:gd name="connsiteY19" fmla="*/ 4710964 h 5486535"/>
                      <a:gd name="connsiteX20" fmla="*/ 5505449 w 6681087"/>
                      <a:gd name="connsiteY20" fmla="*/ 4651433 h 5486535"/>
                      <a:gd name="connsiteX21" fmla="*/ 5595940 w 6681087"/>
                      <a:gd name="connsiteY21" fmla="*/ 4406166 h 5486535"/>
                      <a:gd name="connsiteX22" fmla="*/ 5479260 w 6681087"/>
                      <a:gd name="connsiteY22" fmla="*/ 4241859 h 5486535"/>
                      <a:gd name="connsiteX23" fmla="*/ 4976816 w 6681087"/>
                      <a:gd name="connsiteY23" fmla="*/ 3717985 h 5486535"/>
                      <a:gd name="connsiteX24" fmla="*/ 4543428 w 6681087"/>
                      <a:gd name="connsiteY24" fmla="*/ 3132198 h 5486535"/>
                      <a:gd name="connsiteX25" fmla="*/ 4507709 w 6681087"/>
                      <a:gd name="connsiteY25" fmla="*/ 2917885 h 5486535"/>
                      <a:gd name="connsiteX26" fmla="*/ 4314828 w 6681087"/>
                      <a:gd name="connsiteY26" fmla="*/ 2503548 h 5486535"/>
                      <a:gd name="connsiteX27" fmla="*/ 4162433 w 6681087"/>
                      <a:gd name="connsiteY27" fmla="*/ 1943955 h 5486535"/>
                      <a:gd name="connsiteX28" fmla="*/ 4055267 w 6681087"/>
                      <a:gd name="connsiteY28" fmla="*/ 1970143 h 5486535"/>
                      <a:gd name="connsiteX29" fmla="*/ 4067172 w 6681087"/>
                      <a:gd name="connsiteY29" fmla="*/ 2567838 h 5486535"/>
                      <a:gd name="connsiteX30" fmla="*/ 4079080 w 6681087"/>
                      <a:gd name="connsiteY30" fmla="*/ 2929788 h 5486535"/>
                      <a:gd name="connsiteX31" fmla="*/ 4174329 w 6681087"/>
                      <a:gd name="connsiteY31" fmla="*/ 3579870 h 5486535"/>
                      <a:gd name="connsiteX32" fmla="*/ 4269579 w 6681087"/>
                      <a:gd name="connsiteY32" fmla="*/ 4694294 h 5486535"/>
                      <a:gd name="connsiteX33" fmla="*/ 4352924 w 6681087"/>
                      <a:gd name="connsiteY33" fmla="*/ 4887176 h 5486535"/>
                      <a:gd name="connsiteX34" fmla="*/ 4729161 w 6681087"/>
                      <a:gd name="connsiteY34" fmla="*/ 5130064 h 5486535"/>
                      <a:gd name="connsiteX35" fmla="*/ 4491035 w 6681087"/>
                      <a:gd name="connsiteY35" fmla="*/ 5232456 h 5486535"/>
                      <a:gd name="connsiteX36" fmla="*/ 4441029 w 6681087"/>
                      <a:gd name="connsiteY36" fmla="*/ 5353898 h 5486535"/>
                      <a:gd name="connsiteX37" fmla="*/ 4319585 w 6681087"/>
                      <a:gd name="connsiteY37" fmla="*/ 5439622 h 5486535"/>
                      <a:gd name="connsiteX38" fmla="*/ 3833811 w 6681087"/>
                      <a:gd name="connsiteY38" fmla="*/ 5349135 h 5486535"/>
                      <a:gd name="connsiteX39" fmla="*/ 3798091 w 6681087"/>
                      <a:gd name="connsiteY39" fmla="*/ 4946707 h 5486535"/>
                      <a:gd name="connsiteX40" fmla="*/ 3774281 w 6681087"/>
                      <a:gd name="connsiteY40" fmla="*/ 4689532 h 5486535"/>
                      <a:gd name="connsiteX41" fmla="*/ 3743320 w 6681087"/>
                      <a:gd name="connsiteY41" fmla="*/ 4091840 h 5486535"/>
                      <a:gd name="connsiteX42" fmla="*/ 3667123 w 6681087"/>
                      <a:gd name="connsiteY42" fmla="*/ 3846570 h 5486535"/>
                      <a:gd name="connsiteX43" fmla="*/ 3638548 w 6681087"/>
                      <a:gd name="connsiteY43" fmla="*/ 3748938 h 5486535"/>
                      <a:gd name="connsiteX44" fmla="*/ 3545679 w 6681087"/>
                      <a:gd name="connsiteY44" fmla="*/ 3370321 h 5486535"/>
                      <a:gd name="connsiteX45" fmla="*/ 3488528 w 6681087"/>
                      <a:gd name="connsiteY45" fmla="*/ 2998845 h 5486535"/>
                      <a:gd name="connsiteX46" fmla="*/ 3445668 w 6681087"/>
                      <a:gd name="connsiteY46" fmla="*/ 2255896 h 5486535"/>
                      <a:gd name="connsiteX47" fmla="*/ 2855119 w 6681087"/>
                      <a:gd name="connsiteY47" fmla="*/ 2467823 h 5486535"/>
                      <a:gd name="connsiteX48" fmla="*/ 2769391 w 6681087"/>
                      <a:gd name="connsiteY48" fmla="*/ 2603554 h 5486535"/>
                      <a:gd name="connsiteX49" fmla="*/ 3174205 w 6681087"/>
                      <a:gd name="connsiteY49" fmla="*/ 3172673 h 5486535"/>
                      <a:gd name="connsiteX50" fmla="*/ 3226593 w 6681087"/>
                      <a:gd name="connsiteY50" fmla="*/ 3289354 h 5486535"/>
                      <a:gd name="connsiteX51" fmla="*/ 3162299 w 6681087"/>
                      <a:gd name="connsiteY51" fmla="*/ 3556055 h 5486535"/>
                      <a:gd name="connsiteX52" fmla="*/ 3074193 w 6681087"/>
                      <a:gd name="connsiteY52" fmla="*/ 3760840 h 5486535"/>
                      <a:gd name="connsiteX53" fmla="*/ 2988468 w 6681087"/>
                      <a:gd name="connsiteY53" fmla="*/ 3901335 h 5486535"/>
                      <a:gd name="connsiteX54" fmla="*/ 2931318 w 6681087"/>
                      <a:gd name="connsiteY54" fmla="*/ 4068024 h 5486535"/>
                      <a:gd name="connsiteX55" fmla="*/ 2852737 w 6681087"/>
                      <a:gd name="connsiteY55" fmla="*/ 4591898 h 5486535"/>
                      <a:gd name="connsiteX56" fmla="*/ 3014662 w 6681087"/>
                      <a:gd name="connsiteY56" fmla="*/ 4815735 h 5486535"/>
                      <a:gd name="connsiteX57" fmla="*/ 3393281 w 6681087"/>
                      <a:gd name="connsiteY57" fmla="*/ 4989567 h 5486535"/>
                      <a:gd name="connsiteX58" fmla="*/ 3581399 w 6681087"/>
                      <a:gd name="connsiteY58" fmla="*/ 5153873 h 5486535"/>
                      <a:gd name="connsiteX59" fmla="*/ 3388518 w 6681087"/>
                      <a:gd name="connsiteY59" fmla="*/ 5175304 h 5486535"/>
                      <a:gd name="connsiteX60" fmla="*/ 2847975 w 6681087"/>
                      <a:gd name="connsiteY60" fmla="*/ 5194354 h 5486535"/>
                      <a:gd name="connsiteX61" fmla="*/ 2609850 w 6681087"/>
                      <a:gd name="connsiteY61" fmla="*/ 5072911 h 5486535"/>
                      <a:gd name="connsiteX62" fmla="*/ 2476500 w 6681087"/>
                      <a:gd name="connsiteY62" fmla="*/ 4587135 h 5486535"/>
                      <a:gd name="connsiteX63" fmla="*/ 2466974 w 6681087"/>
                      <a:gd name="connsiteY63" fmla="*/ 4134698 h 5486535"/>
                      <a:gd name="connsiteX64" fmla="*/ 2533649 w 6681087"/>
                      <a:gd name="connsiteY64" fmla="*/ 3651304 h 5486535"/>
                      <a:gd name="connsiteX65" fmla="*/ 2445544 w 6681087"/>
                      <a:gd name="connsiteY65" fmla="*/ 3353647 h 5486535"/>
                      <a:gd name="connsiteX66" fmla="*/ 1652586 w 6681087"/>
                      <a:gd name="connsiteY66" fmla="*/ 2591648 h 5486535"/>
                      <a:gd name="connsiteX67" fmla="*/ 1504949 w 6681087"/>
                      <a:gd name="connsiteY67" fmla="*/ 2582123 h 5486535"/>
                      <a:gd name="connsiteX68" fmla="*/ 330992 w 6681087"/>
                      <a:gd name="connsiteY68" fmla="*/ 4356154 h 5486535"/>
                      <a:gd name="connsiteX69" fmla="*/ 176212 w 6681087"/>
                      <a:gd name="connsiteY69" fmla="*/ 4137079 h 5486535"/>
                      <a:gd name="connsiteX70" fmla="*/ 0 w 6681087"/>
                      <a:gd name="connsiteY70" fmla="*/ 3882285 h 5486535"/>
                      <a:gd name="connsiteX71" fmla="*/ 347663 w 6681087"/>
                      <a:gd name="connsiteY71" fmla="*/ 3132191 h 5486535"/>
                      <a:gd name="connsiteX72" fmla="*/ 695324 w 6681087"/>
                      <a:gd name="connsiteY72" fmla="*/ 2417817 h 5486535"/>
                      <a:gd name="connsiteX73" fmla="*/ 783429 w 6681087"/>
                      <a:gd name="connsiteY73" fmla="*/ 1943948 h 5486535"/>
                      <a:gd name="connsiteX74" fmla="*/ 1233485 w 6681087"/>
                      <a:gd name="connsiteY74" fmla="*/ 1501036 h 5486535"/>
                      <a:gd name="connsiteX75" fmla="*/ 1959767 w 6681087"/>
                      <a:gd name="connsiteY75" fmla="*/ 1310535 h 5486535"/>
                      <a:gd name="connsiteX76" fmla="*/ 2693192 w 6681087"/>
                      <a:gd name="connsiteY76" fmla="*/ 920013 h 5486535"/>
                      <a:gd name="connsiteX77" fmla="*/ 3283741 w 6681087"/>
                      <a:gd name="connsiteY77" fmla="*/ 550920 h 5486535"/>
                      <a:gd name="connsiteX78" fmla="*/ 3790949 w 6681087"/>
                      <a:gd name="connsiteY78" fmla="*/ 465195 h 5486535"/>
                      <a:gd name="connsiteX79" fmla="*/ 3912402 w 6681087"/>
                      <a:gd name="connsiteY79" fmla="*/ 405667 h 5486535"/>
                      <a:gd name="connsiteX0" fmla="*/ 3995746 w 6764431"/>
                      <a:gd name="connsiteY0" fmla="*/ 405667 h 5486535"/>
                      <a:gd name="connsiteX1" fmla="*/ 5219708 w 6764431"/>
                      <a:gd name="connsiteY1" fmla="*/ 236598 h 5486535"/>
                      <a:gd name="connsiteX2" fmla="*/ 5295907 w 6764431"/>
                      <a:gd name="connsiteY2" fmla="*/ 448529 h 5486535"/>
                      <a:gd name="connsiteX3" fmla="*/ 5348295 w 6764431"/>
                      <a:gd name="connsiteY3" fmla="*/ 750948 h 5486535"/>
                      <a:gd name="connsiteX4" fmla="*/ 5203039 w 6764431"/>
                      <a:gd name="connsiteY4" fmla="*/ 1296255 h 5486535"/>
                      <a:gd name="connsiteX5" fmla="*/ 4902999 w 6764431"/>
                      <a:gd name="connsiteY5" fmla="*/ 1446273 h 5486535"/>
                      <a:gd name="connsiteX6" fmla="*/ 4948241 w 6764431"/>
                      <a:gd name="connsiteY6" fmla="*/ 2113023 h 5486535"/>
                      <a:gd name="connsiteX7" fmla="*/ 5005391 w 6764431"/>
                      <a:gd name="connsiteY7" fmla="*/ 2415441 h 5486535"/>
                      <a:gd name="connsiteX8" fmla="*/ 5119690 w 6764431"/>
                      <a:gd name="connsiteY8" fmla="*/ 2748817 h 5486535"/>
                      <a:gd name="connsiteX9" fmla="*/ 5436398 w 6764431"/>
                      <a:gd name="connsiteY9" fmla="*/ 3225066 h 5486535"/>
                      <a:gd name="connsiteX10" fmla="*/ 5684048 w 6764431"/>
                      <a:gd name="connsiteY10" fmla="*/ 3791804 h 5486535"/>
                      <a:gd name="connsiteX11" fmla="*/ 5817397 w 6764431"/>
                      <a:gd name="connsiteY11" fmla="*/ 4137084 h 5486535"/>
                      <a:gd name="connsiteX12" fmla="*/ 6062664 w 6764431"/>
                      <a:gd name="connsiteY12" fmla="*/ 4313296 h 5486535"/>
                      <a:gd name="connsiteX13" fmla="*/ 6488907 w 6764431"/>
                      <a:gd name="connsiteY13" fmla="*/ 4587141 h 5486535"/>
                      <a:gd name="connsiteX14" fmla="*/ 6712745 w 6764431"/>
                      <a:gd name="connsiteY14" fmla="*/ 4806214 h 5486535"/>
                      <a:gd name="connsiteX15" fmla="*/ 6605588 w 6764431"/>
                      <a:gd name="connsiteY15" fmla="*/ 4889559 h 5486535"/>
                      <a:gd name="connsiteX16" fmla="*/ 6303168 w 6764431"/>
                      <a:gd name="connsiteY16" fmla="*/ 4844314 h 5486535"/>
                      <a:gd name="connsiteX17" fmla="*/ 6072188 w 6764431"/>
                      <a:gd name="connsiteY17" fmla="*/ 4596662 h 5486535"/>
                      <a:gd name="connsiteX18" fmla="*/ 5836447 w 6764431"/>
                      <a:gd name="connsiteY18" fmla="*/ 4587140 h 5486535"/>
                      <a:gd name="connsiteX19" fmla="*/ 5726907 w 6764431"/>
                      <a:gd name="connsiteY19" fmla="*/ 4710964 h 5486535"/>
                      <a:gd name="connsiteX20" fmla="*/ 5588793 w 6764431"/>
                      <a:gd name="connsiteY20" fmla="*/ 4651433 h 5486535"/>
                      <a:gd name="connsiteX21" fmla="*/ 5679284 w 6764431"/>
                      <a:gd name="connsiteY21" fmla="*/ 4406166 h 5486535"/>
                      <a:gd name="connsiteX22" fmla="*/ 5562604 w 6764431"/>
                      <a:gd name="connsiteY22" fmla="*/ 4241859 h 5486535"/>
                      <a:gd name="connsiteX23" fmla="*/ 5060160 w 6764431"/>
                      <a:gd name="connsiteY23" fmla="*/ 3717985 h 5486535"/>
                      <a:gd name="connsiteX24" fmla="*/ 4626772 w 6764431"/>
                      <a:gd name="connsiteY24" fmla="*/ 3132198 h 5486535"/>
                      <a:gd name="connsiteX25" fmla="*/ 4591053 w 6764431"/>
                      <a:gd name="connsiteY25" fmla="*/ 2917885 h 5486535"/>
                      <a:gd name="connsiteX26" fmla="*/ 4398172 w 6764431"/>
                      <a:gd name="connsiteY26" fmla="*/ 2503548 h 5486535"/>
                      <a:gd name="connsiteX27" fmla="*/ 4245777 w 6764431"/>
                      <a:gd name="connsiteY27" fmla="*/ 1943955 h 5486535"/>
                      <a:gd name="connsiteX28" fmla="*/ 4138611 w 6764431"/>
                      <a:gd name="connsiteY28" fmla="*/ 1970143 h 5486535"/>
                      <a:gd name="connsiteX29" fmla="*/ 4150516 w 6764431"/>
                      <a:gd name="connsiteY29" fmla="*/ 2567838 h 5486535"/>
                      <a:gd name="connsiteX30" fmla="*/ 4162424 w 6764431"/>
                      <a:gd name="connsiteY30" fmla="*/ 2929788 h 5486535"/>
                      <a:gd name="connsiteX31" fmla="*/ 4257673 w 6764431"/>
                      <a:gd name="connsiteY31" fmla="*/ 3579870 h 5486535"/>
                      <a:gd name="connsiteX32" fmla="*/ 4352923 w 6764431"/>
                      <a:gd name="connsiteY32" fmla="*/ 4694294 h 5486535"/>
                      <a:gd name="connsiteX33" fmla="*/ 4436268 w 6764431"/>
                      <a:gd name="connsiteY33" fmla="*/ 4887176 h 5486535"/>
                      <a:gd name="connsiteX34" fmla="*/ 4812505 w 6764431"/>
                      <a:gd name="connsiteY34" fmla="*/ 5130064 h 5486535"/>
                      <a:gd name="connsiteX35" fmla="*/ 4574379 w 6764431"/>
                      <a:gd name="connsiteY35" fmla="*/ 5232456 h 5486535"/>
                      <a:gd name="connsiteX36" fmla="*/ 4524373 w 6764431"/>
                      <a:gd name="connsiteY36" fmla="*/ 5353898 h 5486535"/>
                      <a:gd name="connsiteX37" fmla="*/ 4402929 w 6764431"/>
                      <a:gd name="connsiteY37" fmla="*/ 5439622 h 5486535"/>
                      <a:gd name="connsiteX38" fmla="*/ 3917155 w 6764431"/>
                      <a:gd name="connsiteY38" fmla="*/ 5349135 h 5486535"/>
                      <a:gd name="connsiteX39" fmla="*/ 3881435 w 6764431"/>
                      <a:gd name="connsiteY39" fmla="*/ 4946707 h 5486535"/>
                      <a:gd name="connsiteX40" fmla="*/ 3857625 w 6764431"/>
                      <a:gd name="connsiteY40" fmla="*/ 4689532 h 5486535"/>
                      <a:gd name="connsiteX41" fmla="*/ 3826664 w 6764431"/>
                      <a:gd name="connsiteY41" fmla="*/ 4091840 h 5486535"/>
                      <a:gd name="connsiteX42" fmla="*/ 3750467 w 6764431"/>
                      <a:gd name="connsiteY42" fmla="*/ 3846570 h 5486535"/>
                      <a:gd name="connsiteX43" fmla="*/ 3721892 w 6764431"/>
                      <a:gd name="connsiteY43" fmla="*/ 3748938 h 5486535"/>
                      <a:gd name="connsiteX44" fmla="*/ 3629023 w 6764431"/>
                      <a:gd name="connsiteY44" fmla="*/ 3370321 h 5486535"/>
                      <a:gd name="connsiteX45" fmla="*/ 3571872 w 6764431"/>
                      <a:gd name="connsiteY45" fmla="*/ 2998845 h 5486535"/>
                      <a:gd name="connsiteX46" fmla="*/ 3529012 w 6764431"/>
                      <a:gd name="connsiteY46" fmla="*/ 2255896 h 5486535"/>
                      <a:gd name="connsiteX47" fmla="*/ 2938463 w 6764431"/>
                      <a:gd name="connsiteY47" fmla="*/ 2467823 h 5486535"/>
                      <a:gd name="connsiteX48" fmla="*/ 2852735 w 6764431"/>
                      <a:gd name="connsiteY48" fmla="*/ 2603554 h 5486535"/>
                      <a:gd name="connsiteX49" fmla="*/ 3257549 w 6764431"/>
                      <a:gd name="connsiteY49" fmla="*/ 3172673 h 5486535"/>
                      <a:gd name="connsiteX50" fmla="*/ 3309937 w 6764431"/>
                      <a:gd name="connsiteY50" fmla="*/ 3289354 h 5486535"/>
                      <a:gd name="connsiteX51" fmla="*/ 3245643 w 6764431"/>
                      <a:gd name="connsiteY51" fmla="*/ 3556055 h 5486535"/>
                      <a:gd name="connsiteX52" fmla="*/ 3157537 w 6764431"/>
                      <a:gd name="connsiteY52" fmla="*/ 3760840 h 5486535"/>
                      <a:gd name="connsiteX53" fmla="*/ 3071812 w 6764431"/>
                      <a:gd name="connsiteY53" fmla="*/ 3901335 h 5486535"/>
                      <a:gd name="connsiteX54" fmla="*/ 3014662 w 6764431"/>
                      <a:gd name="connsiteY54" fmla="*/ 4068024 h 5486535"/>
                      <a:gd name="connsiteX55" fmla="*/ 2936081 w 6764431"/>
                      <a:gd name="connsiteY55" fmla="*/ 4591898 h 5486535"/>
                      <a:gd name="connsiteX56" fmla="*/ 3098006 w 6764431"/>
                      <a:gd name="connsiteY56" fmla="*/ 4815735 h 5486535"/>
                      <a:gd name="connsiteX57" fmla="*/ 3476625 w 6764431"/>
                      <a:gd name="connsiteY57" fmla="*/ 4989567 h 5486535"/>
                      <a:gd name="connsiteX58" fmla="*/ 3664743 w 6764431"/>
                      <a:gd name="connsiteY58" fmla="*/ 5153873 h 5486535"/>
                      <a:gd name="connsiteX59" fmla="*/ 3471862 w 6764431"/>
                      <a:gd name="connsiteY59" fmla="*/ 5175304 h 5486535"/>
                      <a:gd name="connsiteX60" fmla="*/ 2931319 w 6764431"/>
                      <a:gd name="connsiteY60" fmla="*/ 5194354 h 5486535"/>
                      <a:gd name="connsiteX61" fmla="*/ 2693194 w 6764431"/>
                      <a:gd name="connsiteY61" fmla="*/ 5072911 h 5486535"/>
                      <a:gd name="connsiteX62" fmla="*/ 2559844 w 6764431"/>
                      <a:gd name="connsiteY62" fmla="*/ 4587135 h 5486535"/>
                      <a:gd name="connsiteX63" fmla="*/ 2550318 w 6764431"/>
                      <a:gd name="connsiteY63" fmla="*/ 4134698 h 5486535"/>
                      <a:gd name="connsiteX64" fmla="*/ 2616993 w 6764431"/>
                      <a:gd name="connsiteY64" fmla="*/ 3651304 h 5486535"/>
                      <a:gd name="connsiteX65" fmla="*/ 2528888 w 6764431"/>
                      <a:gd name="connsiteY65" fmla="*/ 3353647 h 5486535"/>
                      <a:gd name="connsiteX66" fmla="*/ 1735930 w 6764431"/>
                      <a:gd name="connsiteY66" fmla="*/ 2591648 h 5486535"/>
                      <a:gd name="connsiteX67" fmla="*/ 1588293 w 6764431"/>
                      <a:gd name="connsiteY67" fmla="*/ 2582123 h 5486535"/>
                      <a:gd name="connsiteX68" fmla="*/ 414336 w 6764431"/>
                      <a:gd name="connsiteY68" fmla="*/ 4356154 h 5486535"/>
                      <a:gd name="connsiteX69" fmla="*/ 0 w 6764431"/>
                      <a:gd name="connsiteY69" fmla="*/ 4106123 h 5486535"/>
                      <a:gd name="connsiteX70" fmla="*/ 83344 w 6764431"/>
                      <a:gd name="connsiteY70" fmla="*/ 3882285 h 5486535"/>
                      <a:gd name="connsiteX71" fmla="*/ 431007 w 6764431"/>
                      <a:gd name="connsiteY71" fmla="*/ 3132191 h 5486535"/>
                      <a:gd name="connsiteX72" fmla="*/ 778668 w 6764431"/>
                      <a:gd name="connsiteY72" fmla="*/ 2417817 h 5486535"/>
                      <a:gd name="connsiteX73" fmla="*/ 866773 w 6764431"/>
                      <a:gd name="connsiteY73" fmla="*/ 1943948 h 5486535"/>
                      <a:gd name="connsiteX74" fmla="*/ 1316829 w 6764431"/>
                      <a:gd name="connsiteY74" fmla="*/ 1501036 h 5486535"/>
                      <a:gd name="connsiteX75" fmla="*/ 2043111 w 6764431"/>
                      <a:gd name="connsiteY75" fmla="*/ 1310535 h 5486535"/>
                      <a:gd name="connsiteX76" fmla="*/ 2776536 w 6764431"/>
                      <a:gd name="connsiteY76" fmla="*/ 920013 h 5486535"/>
                      <a:gd name="connsiteX77" fmla="*/ 3367085 w 6764431"/>
                      <a:gd name="connsiteY77" fmla="*/ 550920 h 5486535"/>
                      <a:gd name="connsiteX78" fmla="*/ 3874293 w 6764431"/>
                      <a:gd name="connsiteY78" fmla="*/ 465195 h 5486535"/>
                      <a:gd name="connsiteX79" fmla="*/ 3995746 w 6764431"/>
                      <a:gd name="connsiteY79" fmla="*/ 405667 h 5486535"/>
                      <a:gd name="connsiteX0" fmla="*/ 3995746 w 6764431"/>
                      <a:gd name="connsiteY0" fmla="*/ 405667 h 5486535"/>
                      <a:gd name="connsiteX1" fmla="*/ 5219708 w 6764431"/>
                      <a:gd name="connsiteY1" fmla="*/ 236598 h 5486535"/>
                      <a:gd name="connsiteX2" fmla="*/ 5295907 w 6764431"/>
                      <a:gd name="connsiteY2" fmla="*/ 448529 h 5486535"/>
                      <a:gd name="connsiteX3" fmla="*/ 5348295 w 6764431"/>
                      <a:gd name="connsiteY3" fmla="*/ 750948 h 5486535"/>
                      <a:gd name="connsiteX4" fmla="*/ 5203039 w 6764431"/>
                      <a:gd name="connsiteY4" fmla="*/ 1296255 h 5486535"/>
                      <a:gd name="connsiteX5" fmla="*/ 4902999 w 6764431"/>
                      <a:gd name="connsiteY5" fmla="*/ 1446273 h 5486535"/>
                      <a:gd name="connsiteX6" fmla="*/ 4948241 w 6764431"/>
                      <a:gd name="connsiteY6" fmla="*/ 2113023 h 5486535"/>
                      <a:gd name="connsiteX7" fmla="*/ 5005391 w 6764431"/>
                      <a:gd name="connsiteY7" fmla="*/ 2415441 h 5486535"/>
                      <a:gd name="connsiteX8" fmla="*/ 5119690 w 6764431"/>
                      <a:gd name="connsiteY8" fmla="*/ 2748817 h 5486535"/>
                      <a:gd name="connsiteX9" fmla="*/ 5436398 w 6764431"/>
                      <a:gd name="connsiteY9" fmla="*/ 3225066 h 5486535"/>
                      <a:gd name="connsiteX10" fmla="*/ 5684048 w 6764431"/>
                      <a:gd name="connsiteY10" fmla="*/ 3791804 h 5486535"/>
                      <a:gd name="connsiteX11" fmla="*/ 5817397 w 6764431"/>
                      <a:gd name="connsiteY11" fmla="*/ 4137084 h 5486535"/>
                      <a:gd name="connsiteX12" fmla="*/ 6062664 w 6764431"/>
                      <a:gd name="connsiteY12" fmla="*/ 4313296 h 5486535"/>
                      <a:gd name="connsiteX13" fmla="*/ 6488907 w 6764431"/>
                      <a:gd name="connsiteY13" fmla="*/ 4587141 h 5486535"/>
                      <a:gd name="connsiteX14" fmla="*/ 6712745 w 6764431"/>
                      <a:gd name="connsiteY14" fmla="*/ 4806214 h 5486535"/>
                      <a:gd name="connsiteX15" fmla="*/ 6605588 w 6764431"/>
                      <a:gd name="connsiteY15" fmla="*/ 4889559 h 5486535"/>
                      <a:gd name="connsiteX16" fmla="*/ 6303168 w 6764431"/>
                      <a:gd name="connsiteY16" fmla="*/ 4844314 h 5486535"/>
                      <a:gd name="connsiteX17" fmla="*/ 6072188 w 6764431"/>
                      <a:gd name="connsiteY17" fmla="*/ 4596662 h 5486535"/>
                      <a:gd name="connsiteX18" fmla="*/ 5836447 w 6764431"/>
                      <a:gd name="connsiteY18" fmla="*/ 4587140 h 5486535"/>
                      <a:gd name="connsiteX19" fmla="*/ 5726907 w 6764431"/>
                      <a:gd name="connsiteY19" fmla="*/ 4710964 h 5486535"/>
                      <a:gd name="connsiteX20" fmla="*/ 5588793 w 6764431"/>
                      <a:gd name="connsiteY20" fmla="*/ 4651433 h 5486535"/>
                      <a:gd name="connsiteX21" fmla="*/ 5679284 w 6764431"/>
                      <a:gd name="connsiteY21" fmla="*/ 4406166 h 5486535"/>
                      <a:gd name="connsiteX22" fmla="*/ 5562604 w 6764431"/>
                      <a:gd name="connsiteY22" fmla="*/ 4241859 h 5486535"/>
                      <a:gd name="connsiteX23" fmla="*/ 5060160 w 6764431"/>
                      <a:gd name="connsiteY23" fmla="*/ 3717985 h 5486535"/>
                      <a:gd name="connsiteX24" fmla="*/ 4626772 w 6764431"/>
                      <a:gd name="connsiteY24" fmla="*/ 3132198 h 5486535"/>
                      <a:gd name="connsiteX25" fmla="*/ 4591053 w 6764431"/>
                      <a:gd name="connsiteY25" fmla="*/ 2917885 h 5486535"/>
                      <a:gd name="connsiteX26" fmla="*/ 4398172 w 6764431"/>
                      <a:gd name="connsiteY26" fmla="*/ 2503548 h 5486535"/>
                      <a:gd name="connsiteX27" fmla="*/ 4245777 w 6764431"/>
                      <a:gd name="connsiteY27" fmla="*/ 1943955 h 5486535"/>
                      <a:gd name="connsiteX28" fmla="*/ 4138611 w 6764431"/>
                      <a:gd name="connsiteY28" fmla="*/ 1970143 h 5486535"/>
                      <a:gd name="connsiteX29" fmla="*/ 4150516 w 6764431"/>
                      <a:gd name="connsiteY29" fmla="*/ 2567838 h 5486535"/>
                      <a:gd name="connsiteX30" fmla="*/ 4162424 w 6764431"/>
                      <a:gd name="connsiteY30" fmla="*/ 2929788 h 5486535"/>
                      <a:gd name="connsiteX31" fmla="*/ 4257673 w 6764431"/>
                      <a:gd name="connsiteY31" fmla="*/ 3579870 h 5486535"/>
                      <a:gd name="connsiteX32" fmla="*/ 4352923 w 6764431"/>
                      <a:gd name="connsiteY32" fmla="*/ 4694294 h 5486535"/>
                      <a:gd name="connsiteX33" fmla="*/ 4436268 w 6764431"/>
                      <a:gd name="connsiteY33" fmla="*/ 4887176 h 5486535"/>
                      <a:gd name="connsiteX34" fmla="*/ 4812505 w 6764431"/>
                      <a:gd name="connsiteY34" fmla="*/ 5130064 h 5486535"/>
                      <a:gd name="connsiteX35" fmla="*/ 4574379 w 6764431"/>
                      <a:gd name="connsiteY35" fmla="*/ 5232456 h 5486535"/>
                      <a:gd name="connsiteX36" fmla="*/ 4524373 w 6764431"/>
                      <a:gd name="connsiteY36" fmla="*/ 5353898 h 5486535"/>
                      <a:gd name="connsiteX37" fmla="*/ 4402929 w 6764431"/>
                      <a:gd name="connsiteY37" fmla="*/ 5439622 h 5486535"/>
                      <a:gd name="connsiteX38" fmla="*/ 3917155 w 6764431"/>
                      <a:gd name="connsiteY38" fmla="*/ 5349135 h 5486535"/>
                      <a:gd name="connsiteX39" fmla="*/ 3881435 w 6764431"/>
                      <a:gd name="connsiteY39" fmla="*/ 4946707 h 5486535"/>
                      <a:gd name="connsiteX40" fmla="*/ 3857625 w 6764431"/>
                      <a:gd name="connsiteY40" fmla="*/ 4689532 h 5486535"/>
                      <a:gd name="connsiteX41" fmla="*/ 3826664 w 6764431"/>
                      <a:gd name="connsiteY41" fmla="*/ 4091840 h 5486535"/>
                      <a:gd name="connsiteX42" fmla="*/ 3750467 w 6764431"/>
                      <a:gd name="connsiteY42" fmla="*/ 3846570 h 5486535"/>
                      <a:gd name="connsiteX43" fmla="*/ 3721892 w 6764431"/>
                      <a:gd name="connsiteY43" fmla="*/ 3748938 h 5486535"/>
                      <a:gd name="connsiteX44" fmla="*/ 3629023 w 6764431"/>
                      <a:gd name="connsiteY44" fmla="*/ 3370321 h 5486535"/>
                      <a:gd name="connsiteX45" fmla="*/ 3571872 w 6764431"/>
                      <a:gd name="connsiteY45" fmla="*/ 2998845 h 5486535"/>
                      <a:gd name="connsiteX46" fmla="*/ 3529012 w 6764431"/>
                      <a:gd name="connsiteY46" fmla="*/ 2255896 h 5486535"/>
                      <a:gd name="connsiteX47" fmla="*/ 2938463 w 6764431"/>
                      <a:gd name="connsiteY47" fmla="*/ 2467823 h 5486535"/>
                      <a:gd name="connsiteX48" fmla="*/ 2852735 w 6764431"/>
                      <a:gd name="connsiteY48" fmla="*/ 2603554 h 5486535"/>
                      <a:gd name="connsiteX49" fmla="*/ 3257549 w 6764431"/>
                      <a:gd name="connsiteY49" fmla="*/ 3172673 h 5486535"/>
                      <a:gd name="connsiteX50" fmla="*/ 3309937 w 6764431"/>
                      <a:gd name="connsiteY50" fmla="*/ 3289354 h 5486535"/>
                      <a:gd name="connsiteX51" fmla="*/ 3245643 w 6764431"/>
                      <a:gd name="connsiteY51" fmla="*/ 3556055 h 5486535"/>
                      <a:gd name="connsiteX52" fmla="*/ 3157537 w 6764431"/>
                      <a:gd name="connsiteY52" fmla="*/ 3760840 h 5486535"/>
                      <a:gd name="connsiteX53" fmla="*/ 3071812 w 6764431"/>
                      <a:gd name="connsiteY53" fmla="*/ 3901335 h 5486535"/>
                      <a:gd name="connsiteX54" fmla="*/ 3014662 w 6764431"/>
                      <a:gd name="connsiteY54" fmla="*/ 4068024 h 5486535"/>
                      <a:gd name="connsiteX55" fmla="*/ 2936081 w 6764431"/>
                      <a:gd name="connsiteY55" fmla="*/ 4591898 h 5486535"/>
                      <a:gd name="connsiteX56" fmla="*/ 3098006 w 6764431"/>
                      <a:gd name="connsiteY56" fmla="*/ 4815735 h 5486535"/>
                      <a:gd name="connsiteX57" fmla="*/ 3476625 w 6764431"/>
                      <a:gd name="connsiteY57" fmla="*/ 4989567 h 5486535"/>
                      <a:gd name="connsiteX58" fmla="*/ 3664743 w 6764431"/>
                      <a:gd name="connsiteY58" fmla="*/ 5153873 h 5486535"/>
                      <a:gd name="connsiteX59" fmla="*/ 3471862 w 6764431"/>
                      <a:gd name="connsiteY59" fmla="*/ 5175304 h 5486535"/>
                      <a:gd name="connsiteX60" fmla="*/ 2931319 w 6764431"/>
                      <a:gd name="connsiteY60" fmla="*/ 5194354 h 5486535"/>
                      <a:gd name="connsiteX61" fmla="*/ 2693194 w 6764431"/>
                      <a:gd name="connsiteY61" fmla="*/ 5072911 h 5486535"/>
                      <a:gd name="connsiteX62" fmla="*/ 2559844 w 6764431"/>
                      <a:gd name="connsiteY62" fmla="*/ 4587135 h 5486535"/>
                      <a:gd name="connsiteX63" fmla="*/ 2550318 w 6764431"/>
                      <a:gd name="connsiteY63" fmla="*/ 4134698 h 5486535"/>
                      <a:gd name="connsiteX64" fmla="*/ 2616993 w 6764431"/>
                      <a:gd name="connsiteY64" fmla="*/ 3651304 h 5486535"/>
                      <a:gd name="connsiteX65" fmla="*/ 2528888 w 6764431"/>
                      <a:gd name="connsiteY65" fmla="*/ 3353647 h 5486535"/>
                      <a:gd name="connsiteX66" fmla="*/ 1735930 w 6764431"/>
                      <a:gd name="connsiteY66" fmla="*/ 2591648 h 5486535"/>
                      <a:gd name="connsiteX67" fmla="*/ 1588293 w 6764431"/>
                      <a:gd name="connsiteY67" fmla="*/ 2582123 h 5486535"/>
                      <a:gd name="connsiteX68" fmla="*/ 414336 w 6764431"/>
                      <a:gd name="connsiteY68" fmla="*/ 4356154 h 5486535"/>
                      <a:gd name="connsiteX69" fmla="*/ 0 w 6764431"/>
                      <a:gd name="connsiteY69" fmla="*/ 4106123 h 5486535"/>
                      <a:gd name="connsiteX70" fmla="*/ 83344 w 6764431"/>
                      <a:gd name="connsiteY70" fmla="*/ 3882285 h 5486535"/>
                      <a:gd name="connsiteX71" fmla="*/ 431007 w 6764431"/>
                      <a:gd name="connsiteY71" fmla="*/ 3132191 h 5486535"/>
                      <a:gd name="connsiteX72" fmla="*/ 778668 w 6764431"/>
                      <a:gd name="connsiteY72" fmla="*/ 2417817 h 5486535"/>
                      <a:gd name="connsiteX73" fmla="*/ 866773 w 6764431"/>
                      <a:gd name="connsiteY73" fmla="*/ 1943948 h 5486535"/>
                      <a:gd name="connsiteX74" fmla="*/ 1316829 w 6764431"/>
                      <a:gd name="connsiteY74" fmla="*/ 1501036 h 5486535"/>
                      <a:gd name="connsiteX75" fmla="*/ 2043111 w 6764431"/>
                      <a:gd name="connsiteY75" fmla="*/ 1310535 h 5486535"/>
                      <a:gd name="connsiteX76" fmla="*/ 2776536 w 6764431"/>
                      <a:gd name="connsiteY76" fmla="*/ 920013 h 5486535"/>
                      <a:gd name="connsiteX77" fmla="*/ 3367085 w 6764431"/>
                      <a:gd name="connsiteY77" fmla="*/ 550920 h 5486535"/>
                      <a:gd name="connsiteX78" fmla="*/ 3874293 w 6764431"/>
                      <a:gd name="connsiteY78" fmla="*/ 465195 h 5486535"/>
                      <a:gd name="connsiteX79" fmla="*/ 3995746 w 6764431"/>
                      <a:gd name="connsiteY79" fmla="*/ 405667 h 5486535"/>
                      <a:gd name="connsiteX0" fmla="*/ 3995746 w 6764431"/>
                      <a:gd name="connsiteY0" fmla="*/ 405667 h 5486535"/>
                      <a:gd name="connsiteX1" fmla="*/ 5219708 w 6764431"/>
                      <a:gd name="connsiteY1" fmla="*/ 236598 h 5486535"/>
                      <a:gd name="connsiteX2" fmla="*/ 5295907 w 6764431"/>
                      <a:gd name="connsiteY2" fmla="*/ 448529 h 5486535"/>
                      <a:gd name="connsiteX3" fmla="*/ 5348295 w 6764431"/>
                      <a:gd name="connsiteY3" fmla="*/ 750948 h 5486535"/>
                      <a:gd name="connsiteX4" fmla="*/ 5203039 w 6764431"/>
                      <a:gd name="connsiteY4" fmla="*/ 1296255 h 5486535"/>
                      <a:gd name="connsiteX5" fmla="*/ 4902999 w 6764431"/>
                      <a:gd name="connsiteY5" fmla="*/ 1446273 h 5486535"/>
                      <a:gd name="connsiteX6" fmla="*/ 4948241 w 6764431"/>
                      <a:gd name="connsiteY6" fmla="*/ 2113023 h 5486535"/>
                      <a:gd name="connsiteX7" fmla="*/ 5005391 w 6764431"/>
                      <a:gd name="connsiteY7" fmla="*/ 2415441 h 5486535"/>
                      <a:gd name="connsiteX8" fmla="*/ 5119690 w 6764431"/>
                      <a:gd name="connsiteY8" fmla="*/ 2748817 h 5486535"/>
                      <a:gd name="connsiteX9" fmla="*/ 5436398 w 6764431"/>
                      <a:gd name="connsiteY9" fmla="*/ 3225066 h 5486535"/>
                      <a:gd name="connsiteX10" fmla="*/ 5684048 w 6764431"/>
                      <a:gd name="connsiteY10" fmla="*/ 3791804 h 5486535"/>
                      <a:gd name="connsiteX11" fmla="*/ 5817397 w 6764431"/>
                      <a:gd name="connsiteY11" fmla="*/ 4137084 h 5486535"/>
                      <a:gd name="connsiteX12" fmla="*/ 6062664 w 6764431"/>
                      <a:gd name="connsiteY12" fmla="*/ 4313296 h 5486535"/>
                      <a:gd name="connsiteX13" fmla="*/ 6488907 w 6764431"/>
                      <a:gd name="connsiteY13" fmla="*/ 4587141 h 5486535"/>
                      <a:gd name="connsiteX14" fmla="*/ 6712745 w 6764431"/>
                      <a:gd name="connsiteY14" fmla="*/ 4806214 h 5486535"/>
                      <a:gd name="connsiteX15" fmla="*/ 6605588 w 6764431"/>
                      <a:gd name="connsiteY15" fmla="*/ 4889559 h 5486535"/>
                      <a:gd name="connsiteX16" fmla="*/ 6303168 w 6764431"/>
                      <a:gd name="connsiteY16" fmla="*/ 4844314 h 5486535"/>
                      <a:gd name="connsiteX17" fmla="*/ 6072188 w 6764431"/>
                      <a:gd name="connsiteY17" fmla="*/ 4596662 h 5486535"/>
                      <a:gd name="connsiteX18" fmla="*/ 5836447 w 6764431"/>
                      <a:gd name="connsiteY18" fmla="*/ 4587140 h 5486535"/>
                      <a:gd name="connsiteX19" fmla="*/ 5726907 w 6764431"/>
                      <a:gd name="connsiteY19" fmla="*/ 4710964 h 5486535"/>
                      <a:gd name="connsiteX20" fmla="*/ 5588793 w 6764431"/>
                      <a:gd name="connsiteY20" fmla="*/ 4651433 h 5486535"/>
                      <a:gd name="connsiteX21" fmla="*/ 5679284 w 6764431"/>
                      <a:gd name="connsiteY21" fmla="*/ 4406166 h 5486535"/>
                      <a:gd name="connsiteX22" fmla="*/ 5562604 w 6764431"/>
                      <a:gd name="connsiteY22" fmla="*/ 4241859 h 5486535"/>
                      <a:gd name="connsiteX23" fmla="*/ 5060160 w 6764431"/>
                      <a:gd name="connsiteY23" fmla="*/ 3717985 h 5486535"/>
                      <a:gd name="connsiteX24" fmla="*/ 4626772 w 6764431"/>
                      <a:gd name="connsiteY24" fmla="*/ 3132198 h 5486535"/>
                      <a:gd name="connsiteX25" fmla="*/ 4591053 w 6764431"/>
                      <a:gd name="connsiteY25" fmla="*/ 2917885 h 5486535"/>
                      <a:gd name="connsiteX26" fmla="*/ 4398172 w 6764431"/>
                      <a:gd name="connsiteY26" fmla="*/ 2503548 h 5486535"/>
                      <a:gd name="connsiteX27" fmla="*/ 4245777 w 6764431"/>
                      <a:gd name="connsiteY27" fmla="*/ 1943955 h 5486535"/>
                      <a:gd name="connsiteX28" fmla="*/ 4138611 w 6764431"/>
                      <a:gd name="connsiteY28" fmla="*/ 1970143 h 5486535"/>
                      <a:gd name="connsiteX29" fmla="*/ 4150516 w 6764431"/>
                      <a:gd name="connsiteY29" fmla="*/ 2567838 h 5486535"/>
                      <a:gd name="connsiteX30" fmla="*/ 4162424 w 6764431"/>
                      <a:gd name="connsiteY30" fmla="*/ 2929788 h 5486535"/>
                      <a:gd name="connsiteX31" fmla="*/ 4257673 w 6764431"/>
                      <a:gd name="connsiteY31" fmla="*/ 3579870 h 5486535"/>
                      <a:gd name="connsiteX32" fmla="*/ 4352923 w 6764431"/>
                      <a:gd name="connsiteY32" fmla="*/ 4694294 h 5486535"/>
                      <a:gd name="connsiteX33" fmla="*/ 4436268 w 6764431"/>
                      <a:gd name="connsiteY33" fmla="*/ 4887176 h 5486535"/>
                      <a:gd name="connsiteX34" fmla="*/ 4812505 w 6764431"/>
                      <a:gd name="connsiteY34" fmla="*/ 5130064 h 5486535"/>
                      <a:gd name="connsiteX35" fmla="*/ 4574379 w 6764431"/>
                      <a:gd name="connsiteY35" fmla="*/ 5232456 h 5486535"/>
                      <a:gd name="connsiteX36" fmla="*/ 4524373 w 6764431"/>
                      <a:gd name="connsiteY36" fmla="*/ 5353898 h 5486535"/>
                      <a:gd name="connsiteX37" fmla="*/ 4402929 w 6764431"/>
                      <a:gd name="connsiteY37" fmla="*/ 5439622 h 5486535"/>
                      <a:gd name="connsiteX38" fmla="*/ 3917155 w 6764431"/>
                      <a:gd name="connsiteY38" fmla="*/ 5349135 h 5486535"/>
                      <a:gd name="connsiteX39" fmla="*/ 3881435 w 6764431"/>
                      <a:gd name="connsiteY39" fmla="*/ 4946707 h 5486535"/>
                      <a:gd name="connsiteX40" fmla="*/ 3857625 w 6764431"/>
                      <a:gd name="connsiteY40" fmla="*/ 4689532 h 5486535"/>
                      <a:gd name="connsiteX41" fmla="*/ 3826664 w 6764431"/>
                      <a:gd name="connsiteY41" fmla="*/ 4091840 h 5486535"/>
                      <a:gd name="connsiteX42" fmla="*/ 3750467 w 6764431"/>
                      <a:gd name="connsiteY42" fmla="*/ 3846570 h 5486535"/>
                      <a:gd name="connsiteX43" fmla="*/ 3721892 w 6764431"/>
                      <a:gd name="connsiteY43" fmla="*/ 3748938 h 5486535"/>
                      <a:gd name="connsiteX44" fmla="*/ 3629023 w 6764431"/>
                      <a:gd name="connsiteY44" fmla="*/ 3370321 h 5486535"/>
                      <a:gd name="connsiteX45" fmla="*/ 3571872 w 6764431"/>
                      <a:gd name="connsiteY45" fmla="*/ 2998845 h 5486535"/>
                      <a:gd name="connsiteX46" fmla="*/ 3529012 w 6764431"/>
                      <a:gd name="connsiteY46" fmla="*/ 2255896 h 5486535"/>
                      <a:gd name="connsiteX47" fmla="*/ 2938463 w 6764431"/>
                      <a:gd name="connsiteY47" fmla="*/ 2467823 h 5486535"/>
                      <a:gd name="connsiteX48" fmla="*/ 2852735 w 6764431"/>
                      <a:gd name="connsiteY48" fmla="*/ 2603554 h 5486535"/>
                      <a:gd name="connsiteX49" fmla="*/ 3257549 w 6764431"/>
                      <a:gd name="connsiteY49" fmla="*/ 3172673 h 5486535"/>
                      <a:gd name="connsiteX50" fmla="*/ 3309937 w 6764431"/>
                      <a:gd name="connsiteY50" fmla="*/ 3289354 h 5486535"/>
                      <a:gd name="connsiteX51" fmla="*/ 3245643 w 6764431"/>
                      <a:gd name="connsiteY51" fmla="*/ 3556055 h 5486535"/>
                      <a:gd name="connsiteX52" fmla="*/ 3157537 w 6764431"/>
                      <a:gd name="connsiteY52" fmla="*/ 3760840 h 5486535"/>
                      <a:gd name="connsiteX53" fmla="*/ 3071812 w 6764431"/>
                      <a:gd name="connsiteY53" fmla="*/ 3901335 h 5486535"/>
                      <a:gd name="connsiteX54" fmla="*/ 3014662 w 6764431"/>
                      <a:gd name="connsiteY54" fmla="*/ 4068024 h 5486535"/>
                      <a:gd name="connsiteX55" fmla="*/ 2936081 w 6764431"/>
                      <a:gd name="connsiteY55" fmla="*/ 4591898 h 5486535"/>
                      <a:gd name="connsiteX56" fmla="*/ 3098006 w 6764431"/>
                      <a:gd name="connsiteY56" fmla="*/ 4815735 h 5486535"/>
                      <a:gd name="connsiteX57" fmla="*/ 3476625 w 6764431"/>
                      <a:gd name="connsiteY57" fmla="*/ 4989567 h 5486535"/>
                      <a:gd name="connsiteX58" fmla="*/ 3664743 w 6764431"/>
                      <a:gd name="connsiteY58" fmla="*/ 5153873 h 5486535"/>
                      <a:gd name="connsiteX59" fmla="*/ 3471862 w 6764431"/>
                      <a:gd name="connsiteY59" fmla="*/ 5175304 h 5486535"/>
                      <a:gd name="connsiteX60" fmla="*/ 2931319 w 6764431"/>
                      <a:gd name="connsiteY60" fmla="*/ 5194354 h 5486535"/>
                      <a:gd name="connsiteX61" fmla="*/ 2693194 w 6764431"/>
                      <a:gd name="connsiteY61" fmla="*/ 5072911 h 5486535"/>
                      <a:gd name="connsiteX62" fmla="*/ 2559844 w 6764431"/>
                      <a:gd name="connsiteY62" fmla="*/ 4587135 h 5486535"/>
                      <a:gd name="connsiteX63" fmla="*/ 2550318 w 6764431"/>
                      <a:gd name="connsiteY63" fmla="*/ 4134698 h 5486535"/>
                      <a:gd name="connsiteX64" fmla="*/ 2616993 w 6764431"/>
                      <a:gd name="connsiteY64" fmla="*/ 3651304 h 5486535"/>
                      <a:gd name="connsiteX65" fmla="*/ 2528888 w 6764431"/>
                      <a:gd name="connsiteY65" fmla="*/ 3353647 h 5486535"/>
                      <a:gd name="connsiteX66" fmla="*/ 1735930 w 6764431"/>
                      <a:gd name="connsiteY66" fmla="*/ 2591648 h 5486535"/>
                      <a:gd name="connsiteX67" fmla="*/ 1588293 w 6764431"/>
                      <a:gd name="connsiteY67" fmla="*/ 2582123 h 5486535"/>
                      <a:gd name="connsiteX68" fmla="*/ 414336 w 6764431"/>
                      <a:gd name="connsiteY68" fmla="*/ 4356154 h 5486535"/>
                      <a:gd name="connsiteX69" fmla="*/ 0 w 6764431"/>
                      <a:gd name="connsiteY69" fmla="*/ 4106123 h 5486535"/>
                      <a:gd name="connsiteX70" fmla="*/ 83344 w 6764431"/>
                      <a:gd name="connsiteY70" fmla="*/ 3882285 h 5486535"/>
                      <a:gd name="connsiteX71" fmla="*/ 431007 w 6764431"/>
                      <a:gd name="connsiteY71" fmla="*/ 3132191 h 5486535"/>
                      <a:gd name="connsiteX72" fmla="*/ 778668 w 6764431"/>
                      <a:gd name="connsiteY72" fmla="*/ 2417817 h 5486535"/>
                      <a:gd name="connsiteX73" fmla="*/ 866773 w 6764431"/>
                      <a:gd name="connsiteY73" fmla="*/ 1943948 h 5486535"/>
                      <a:gd name="connsiteX74" fmla="*/ 1316829 w 6764431"/>
                      <a:gd name="connsiteY74" fmla="*/ 1501036 h 5486535"/>
                      <a:gd name="connsiteX75" fmla="*/ 2043111 w 6764431"/>
                      <a:gd name="connsiteY75" fmla="*/ 1310535 h 5486535"/>
                      <a:gd name="connsiteX76" fmla="*/ 2776536 w 6764431"/>
                      <a:gd name="connsiteY76" fmla="*/ 920013 h 5486535"/>
                      <a:gd name="connsiteX77" fmla="*/ 3367085 w 6764431"/>
                      <a:gd name="connsiteY77" fmla="*/ 550920 h 5486535"/>
                      <a:gd name="connsiteX78" fmla="*/ 3874293 w 6764431"/>
                      <a:gd name="connsiteY78" fmla="*/ 465195 h 5486535"/>
                      <a:gd name="connsiteX79" fmla="*/ 3995746 w 6764431"/>
                      <a:gd name="connsiteY79" fmla="*/ 405667 h 5486535"/>
                      <a:gd name="connsiteX0" fmla="*/ 3995746 w 6764431"/>
                      <a:gd name="connsiteY0" fmla="*/ 405667 h 5486535"/>
                      <a:gd name="connsiteX1" fmla="*/ 5219708 w 6764431"/>
                      <a:gd name="connsiteY1" fmla="*/ 236598 h 5486535"/>
                      <a:gd name="connsiteX2" fmla="*/ 5295907 w 6764431"/>
                      <a:gd name="connsiteY2" fmla="*/ 448529 h 5486535"/>
                      <a:gd name="connsiteX3" fmla="*/ 5348295 w 6764431"/>
                      <a:gd name="connsiteY3" fmla="*/ 750948 h 5486535"/>
                      <a:gd name="connsiteX4" fmla="*/ 5203039 w 6764431"/>
                      <a:gd name="connsiteY4" fmla="*/ 1296255 h 5486535"/>
                      <a:gd name="connsiteX5" fmla="*/ 4902999 w 6764431"/>
                      <a:gd name="connsiteY5" fmla="*/ 1446273 h 5486535"/>
                      <a:gd name="connsiteX6" fmla="*/ 4948241 w 6764431"/>
                      <a:gd name="connsiteY6" fmla="*/ 2113023 h 5486535"/>
                      <a:gd name="connsiteX7" fmla="*/ 5005391 w 6764431"/>
                      <a:gd name="connsiteY7" fmla="*/ 2415441 h 5486535"/>
                      <a:gd name="connsiteX8" fmla="*/ 5119690 w 6764431"/>
                      <a:gd name="connsiteY8" fmla="*/ 2748817 h 5486535"/>
                      <a:gd name="connsiteX9" fmla="*/ 5436398 w 6764431"/>
                      <a:gd name="connsiteY9" fmla="*/ 3225066 h 5486535"/>
                      <a:gd name="connsiteX10" fmla="*/ 5684048 w 6764431"/>
                      <a:gd name="connsiteY10" fmla="*/ 3791804 h 5486535"/>
                      <a:gd name="connsiteX11" fmla="*/ 5817397 w 6764431"/>
                      <a:gd name="connsiteY11" fmla="*/ 4137084 h 5486535"/>
                      <a:gd name="connsiteX12" fmla="*/ 6062664 w 6764431"/>
                      <a:gd name="connsiteY12" fmla="*/ 4313296 h 5486535"/>
                      <a:gd name="connsiteX13" fmla="*/ 6488907 w 6764431"/>
                      <a:gd name="connsiteY13" fmla="*/ 4587141 h 5486535"/>
                      <a:gd name="connsiteX14" fmla="*/ 6712745 w 6764431"/>
                      <a:gd name="connsiteY14" fmla="*/ 4806214 h 5486535"/>
                      <a:gd name="connsiteX15" fmla="*/ 6605588 w 6764431"/>
                      <a:gd name="connsiteY15" fmla="*/ 4889559 h 5486535"/>
                      <a:gd name="connsiteX16" fmla="*/ 6303168 w 6764431"/>
                      <a:gd name="connsiteY16" fmla="*/ 4844314 h 5486535"/>
                      <a:gd name="connsiteX17" fmla="*/ 6072188 w 6764431"/>
                      <a:gd name="connsiteY17" fmla="*/ 4596662 h 5486535"/>
                      <a:gd name="connsiteX18" fmla="*/ 5836447 w 6764431"/>
                      <a:gd name="connsiteY18" fmla="*/ 4587140 h 5486535"/>
                      <a:gd name="connsiteX19" fmla="*/ 5726907 w 6764431"/>
                      <a:gd name="connsiteY19" fmla="*/ 4710964 h 5486535"/>
                      <a:gd name="connsiteX20" fmla="*/ 5588793 w 6764431"/>
                      <a:gd name="connsiteY20" fmla="*/ 4651433 h 5486535"/>
                      <a:gd name="connsiteX21" fmla="*/ 5679284 w 6764431"/>
                      <a:gd name="connsiteY21" fmla="*/ 4406166 h 5486535"/>
                      <a:gd name="connsiteX22" fmla="*/ 5562604 w 6764431"/>
                      <a:gd name="connsiteY22" fmla="*/ 4241859 h 5486535"/>
                      <a:gd name="connsiteX23" fmla="*/ 5060160 w 6764431"/>
                      <a:gd name="connsiteY23" fmla="*/ 3717985 h 5486535"/>
                      <a:gd name="connsiteX24" fmla="*/ 4626772 w 6764431"/>
                      <a:gd name="connsiteY24" fmla="*/ 3132198 h 5486535"/>
                      <a:gd name="connsiteX25" fmla="*/ 4591053 w 6764431"/>
                      <a:gd name="connsiteY25" fmla="*/ 2917885 h 5486535"/>
                      <a:gd name="connsiteX26" fmla="*/ 4398172 w 6764431"/>
                      <a:gd name="connsiteY26" fmla="*/ 2503548 h 5486535"/>
                      <a:gd name="connsiteX27" fmla="*/ 4245777 w 6764431"/>
                      <a:gd name="connsiteY27" fmla="*/ 1943955 h 5486535"/>
                      <a:gd name="connsiteX28" fmla="*/ 4138611 w 6764431"/>
                      <a:gd name="connsiteY28" fmla="*/ 1970143 h 5486535"/>
                      <a:gd name="connsiteX29" fmla="*/ 4150516 w 6764431"/>
                      <a:gd name="connsiteY29" fmla="*/ 2567838 h 5486535"/>
                      <a:gd name="connsiteX30" fmla="*/ 4162424 w 6764431"/>
                      <a:gd name="connsiteY30" fmla="*/ 2929788 h 5486535"/>
                      <a:gd name="connsiteX31" fmla="*/ 4257673 w 6764431"/>
                      <a:gd name="connsiteY31" fmla="*/ 3579870 h 5486535"/>
                      <a:gd name="connsiteX32" fmla="*/ 4352923 w 6764431"/>
                      <a:gd name="connsiteY32" fmla="*/ 4694294 h 5486535"/>
                      <a:gd name="connsiteX33" fmla="*/ 4436268 w 6764431"/>
                      <a:gd name="connsiteY33" fmla="*/ 4887176 h 5486535"/>
                      <a:gd name="connsiteX34" fmla="*/ 4812505 w 6764431"/>
                      <a:gd name="connsiteY34" fmla="*/ 5130064 h 5486535"/>
                      <a:gd name="connsiteX35" fmla="*/ 4574379 w 6764431"/>
                      <a:gd name="connsiteY35" fmla="*/ 5232456 h 5486535"/>
                      <a:gd name="connsiteX36" fmla="*/ 4524373 w 6764431"/>
                      <a:gd name="connsiteY36" fmla="*/ 5353898 h 5486535"/>
                      <a:gd name="connsiteX37" fmla="*/ 4402929 w 6764431"/>
                      <a:gd name="connsiteY37" fmla="*/ 5439622 h 5486535"/>
                      <a:gd name="connsiteX38" fmla="*/ 3917155 w 6764431"/>
                      <a:gd name="connsiteY38" fmla="*/ 5349135 h 5486535"/>
                      <a:gd name="connsiteX39" fmla="*/ 3881435 w 6764431"/>
                      <a:gd name="connsiteY39" fmla="*/ 4946707 h 5486535"/>
                      <a:gd name="connsiteX40" fmla="*/ 3857625 w 6764431"/>
                      <a:gd name="connsiteY40" fmla="*/ 4689532 h 5486535"/>
                      <a:gd name="connsiteX41" fmla="*/ 3826664 w 6764431"/>
                      <a:gd name="connsiteY41" fmla="*/ 4091840 h 5486535"/>
                      <a:gd name="connsiteX42" fmla="*/ 3750467 w 6764431"/>
                      <a:gd name="connsiteY42" fmla="*/ 3846570 h 5486535"/>
                      <a:gd name="connsiteX43" fmla="*/ 3721892 w 6764431"/>
                      <a:gd name="connsiteY43" fmla="*/ 3748938 h 5486535"/>
                      <a:gd name="connsiteX44" fmla="*/ 3629023 w 6764431"/>
                      <a:gd name="connsiteY44" fmla="*/ 3370321 h 5486535"/>
                      <a:gd name="connsiteX45" fmla="*/ 3571872 w 6764431"/>
                      <a:gd name="connsiteY45" fmla="*/ 2998845 h 5486535"/>
                      <a:gd name="connsiteX46" fmla="*/ 3529012 w 6764431"/>
                      <a:gd name="connsiteY46" fmla="*/ 2255896 h 5486535"/>
                      <a:gd name="connsiteX47" fmla="*/ 2938463 w 6764431"/>
                      <a:gd name="connsiteY47" fmla="*/ 2467823 h 5486535"/>
                      <a:gd name="connsiteX48" fmla="*/ 2852735 w 6764431"/>
                      <a:gd name="connsiteY48" fmla="*/ 2603554 h 5486535"/>
                      <a:gd name="connsiteX49" fmla="*/ 3257549 w 6764431"/>
                      <a:gd name="connsiteY49" fmla="*/ 3172673 h 5486535"/>
                      <a:gd name="connsiteX50" fmla="*/ 3309937 w 6764431"/>
                      <a:gd name="connsiteY50" fmla="*/ 3289354 h 5486535"/>
                      <a:gd name="connsiteX51" fmla="*/ 3245643 w 6764431"/>
                      <a:gd name="connsiteY51" fmla="*/ 3556055 h 5486535"/>
                      <a:gd name="connsiteX52" fmla="*/ 3157537 w 6764431"/>
                      <a:gd name="connsiteY52" fmla="*/ 3760840 h 5486535"/>
                      <a:gd name="connsiteX53" fmla="*/ 3071812 w 6764431"/>
                      <a:gd name="connsiteY53" fmla="*/ 3901335 h 5486535"/>
                      <a:gd name="connsiteX54" fmla="*/ 3014662 w 6764431"/>
                      <a:gd name="connsiteY54" fmla="*/ 4068024 h 5486535"/>
                      <a:gd name="connsiteX55" fmla="*/ 2936081 w 6764431"/>
                      <a:gd name="connsiteY55" fmla="*/ 4591898 h 5486535"/>
                      <a:gd name="connsiteX56" fmla="*/ 3098006 w 6764431"/>
                      <a:gd name="connsiteY56" fmla="*/ 4815735 h 5486535"/>
                      <a:gd name="connsiteX57" fmla="*/ 3476625 w 6764431"/>
                      <a:gd name="connsiteY57" fmla="*/ 4989567 h 5486535"/>
                      <a:gd name="connsiteX58" fmla="*/ 3664743 w 6764431"/>
                      <a:gd name="connsiteY58" fmla="*/ 5153873 h 5486535"/>
                      <a:gd name="connsiteX59" fmla="*/ 3471862 w 6764431"/>
                      <a:gd name="connsiteY59" fmla="*/ 5175304 h 5486535"/>
                      <a:gd name="connsiteX60" fmla="*/ 2931319 w 6764431"/>
                      <a:gd name="connsiteY60" fmla="*/ 5194354 h 5486535"/>
                      <a:gd name="connsiteX61" fmla="*/ 2693194 w 6764431"/>
                      <a:gd name="connsiteY61" fmla="*/ 5072911 h 5486535"/>
                      <a:gd name="connsiteX62" fmla="*/ 2559844 w 6764431"/>
                      <a:gd name="connsiteY62" fmla="*/ 4587135 h 5486535"/>
                      <a:gd name="connsiteX63" fmla="*/ 2550318 w 6764431"/>
                      <a:gd name="connsiteY63" fmla="*/ 4134698 h 5486535"/>
                      <a:gd name="connsiteX64" fmla="*/ 2616993 w 6764431"/>
                      <a:gd name="connsiteY64" fmla="*/ 3651304 h 5486535"/>
                      <a:gd name="connsiteX65" fmla="*/ 2528888 w 6764431"/>
                      <a:gd name="connsiteY65" fmla="*/ 3353647 h 5486535"/>
                      <a:gd name="connsiteX66" fmla="*/ 1735930 w 6764431"/>
                      <a:gd name="connsiteY66" fmla="*/ 2591648 h 5486535"/>
                      <a:gd name="connsiteX67" fmla="*/ 1588293 w 6764431"/>
                      <a:gd name="connsiteY67" fmla="*/ 2582123 h 5486535"/>
                      <a:gd name="connsiteX68" fmla="*/ 414336 w 6764431"/>
                      <a:gd name="connsiteY68" fmla="*/ 4356154 h 5486535"/>
                      <a:gd name="connsiteX69" fmla="*/ 197643 w 6764431"/>
                      <a:gd name="connsiteY69" fmla="*/ 4229948 h 5486535"/>
                      <a:gd name="connsiteX70" fmla="*/ 0 w 6764431"/>
                      <a:gd name="connsiteY70" fmla="*/ 4106123 h 5486535"/>
                      <a:gd name="connsiteX71" fmla="*/ 83344 w 6764431"/>
                      <a:gd name="connsiteY71" fmla="*/ 3882285 h 5486535"/>
                      <a:gd name="connsiteX72" fmla="*/ 431007 w 6764431"/>
                      <a:gd name="connsiteY72" fmla="*/ 3132191 h 5486535"/>
                      <a:gd name="connsiteX73" fmla="*/ 778668 w 6764431"/>
                      <a:gd name="connsiteY73" fmla="*/ 2417817 h 5486535"/>
                      <a:gd name="connsiteX74" fmla="*/ 866773 w 6764431"/>
                      <a:gd name="connsiteY74" fmla="*/ 1943948 h 5486535"/>
                      <a:gd name="connsiteX75" fmla="*/ 1316829 w 6764431"/>
                      <a:gd name="connsiteY75" fmla="*/ 1501036 h 5486535"/>
                      <a:gd name="connsiteX76" fmla="*/ 2043111 w 6764431"/>
                      <a:gd name="connsiteY76" fmla="*/ 1310535 h 5486535"/>
                      <a:gd name="connsiteX77" fmla="*/ 2776536 w 6764431"/>
                      <a:gd name="connsiteY77" fmla="*/ 920013 h 5486535"/>
                      <a:gd name="connsiteX78" fmla="*/ 3367085 w 6764431"/>
                      <a:gd name="connsiteY78" fmla="*/ 550920 h 5486535"/>
                      <a:gd name="connsiteX79" fmla="*/ 3874293 w 6764431"/>
                      <a:gd name="connsiteY79" fmla="*/ 465195 h 5486535"/>
                      <a:gd name="connsiteX80" fmla="*/ 3995746 w 6764431"/>
                      <a:gd name="connsiteY80" fmla="*/ 405667 h 5486535"/>
                      <a:gd name="connsiteX0" fmla="*/ 4093378 w 6862063"/>
                      <a:gd name="connsiteY0" fmla="*/ 405667 h 5486535"/>
                      <a:gd name="connsiteX1" fmla="*/ 5317340 w 6862063"/>
                      <a:gd name="connsiteY1" fmla="*/ 236598 h 5486535"/>
                      <a:gd name="connsiteX2" fmla="*/ 5393539 w 6862063"/>
                      <a:gd name="connsiteY2" fmla="*/ 448529 h 5486535"/>
                      <a:gd name="connsiteX3" fmla="*/ 5445927 w 6862063"/>
                      <a:gd name="connsiteY3" fmla="*/ 750948 h 5486535"/>
                      <a:gd name="connsiteX4" fmla="*/ 5300671 w 6862063"/>
                      <a:gd name="connsiteY4" fmla="*/ 1296255 h 5486535"/>
                      <a:gd name="connsiteX5" fmla="*/ 5000631 w 6862063"/>
                      <a:gd name="connsiteY5" fmla="*/ 1446273 h 5486535"/>
                      <a:gd name="connsiteX6" fmla="*/ 5045873 w 6862063"/>
                      <a:gd name="connsiteY6" fmla="*/ 2113023 h 5486535"/>
                      <a:gd name="connsiteX7" fmla="*/ 5103023 w 6862063"/>
                      <a:gd name="connsiteY7" fmla="*/ 2415441 h 5486535"/>
                      <a:gd name="connsiteX8" fmla="*/ 5217322 w 6862063"/>
                      <a:gd name="connsiteY8" fmla="*/ 2748817 h 5486535"/>
                      <a:gd name="connsiteX9" fmla="*/ 5534030 w 6862063"/>
                      <a:gd name="connsiteY9" fmla="*/ 3225066 h 5486535"/>
                      <a:gd name="connsiteX10" fmla="*/ 5781680 w 6862063"/>
                      <a:gd name="connsiteY10" fmla="*/ 3791804 h 5486535"/>
                      <a:gd name="connsiteX11" fmla="*/ 5915029 w 6862063"/>
                      <a:gd name="connsiteY11" fmla="*/ 4137084 h 5486535"/>
                      <a:gd name="connsiteX12" fmla="*/ 6160296 w 6862063"/>
                      <a:gd name="connsiteY12" fmla="*/ 4313296 h 5486535"/>
                      <a:gd name="connsiteX13" fmla="*/ 6586539 w 6862063"/>
                      <a:gd name="connsiteY13" fmla="*/ 4587141 h 5486535"/>
                      <a:gd name="connsiteX14" fmla="*/ 6810377 w 6862063"/>
                      <a:gd name="connsiteY14" fmla="*/ 4806214 h 5486535"/>
                      <a:gd name="connsiteX15" fmla="*/ 6703220 w 6862063"/>
                      <a:gd name="connsiteY15" fmla="*/ 4889559 h 5486535"/>
                      <a:gd name="connsiteX16" fmla="*/ 6400800 w 6862063"/>
                      <a:gd name="connsiteY16" fmla="*/ 4844314 h 5486535"/>
                      <a:gd name="connsiteX17" fmla="*/ 6169820 w 6862063"/>
                      <a:gd name="connsiteY17" fmla="*/ 4596662 h 5486535"/>
                      <a:gd name="connsiteX18" fmla="*/ 5934079 w 6862063"/>
                      <a:gd name="connsiteY18" fmla="*/ 4587140 h 5486535"/>
                      <a:gd name="connsiteX19" fmla="*/ 5824539 w 6862063"/>
                      <a:gd name="connsiteY19" fmla="*/ 4710964 h 5486535"/>
                      <a:gd name="connsiteX20" fmla="*/ 5686425 w 6862063"/>
                      <a:gd name="connsiteY20" fmla="*/ 4651433 h 5486535"/>
                      <a:gd name="connsiteX21" fmla="*/ 5776916 w 6862063"/>
                      <a:gd name="connsiteY21" fmla="*/ 4406166 h 5486535"/>
                      <a:gd name="connsiteX22" fmla="*/ 5660236 w 6862063"/>
                      <a:gd name="connsiteY22" fmla="*/ 4241859 h 5486535"/>
                      <a:gd name="connsiteX23" fmla="*/ 5157792 w 6862063"/>
                      <a:gd name="connsiteY23" fmla="*/ 3717985 h 5486535"/>
                      <a:gd name="connsiteX24" fmla="*/ 4724404 w 6862063"/>
                      <a:gd name="connsiteY24" fmla="*/ 3132198 h 5486535"/>
                      <a:gd name="connsiteX25" fmla="*/ 4688685 w 6862063"/>
                      <a:gd name="connsiteY25" fmla="*/ 2917885 h 5486535"/>
                      <a:gd name="connsiteX26" fmla="*/ 4495804 w 6862063"/>
                      <a:gd name="connsiteY26" fmla="*/ 2503548 h 5486535"/>
                      <a:gd name="connsiteX27" fmla="*/ 4343409 w 6862063"/>
                      <a:gd name="connsiteY27" fmla="*/ 1943955 h 5486535"/>
                      <a:gd name="connsiteX28" fmla="*/ 4236243 w 6862063"/>
                      <a:gd name="connsiteY28" fmla="*/ 1970143 h 5486535"/>
                      <a:gd name="connsiteX29" fmla="*/ 4248148 w 6862063"/>
                      <a:gd name="connsiteY29" fmla="*/ 2567838 h 5486535"/>
                      <a:gd name="connsiteX30" fmla="*/ 4260056 w 6862063"/>
                      <a:gd name="connsiteY30" fmla="*/ 2929788 h 5486535"/>
                      <a:gd name="connsiteX31" fmla="*/ 4355305 w 6862063"/>
                      <a:gd name="connsiteY31" fmla="*/ 3579870 h 5486535"/>
                      <a:gd name="connsiteX32" fmla="*/ 4450555 w 6862063"/>
                      <a:gd name="connsiteY32" fmla="*/ 4694294 h 5486535"/>
                      <a:gd name="connsiteX33" fmla="*/ 4533900 w 6862063"/>
                      <a:gd name="connsiteY33" fmla="*/ 4887176 h 5486535"/>
                      <a:gd name="connsiteX34" fmla="*/ 4910137 w 6862063"/>
                      <a:gd name="connsiteY34" fmla="*/ 5130064 h 5486535"/>
                      <a:gd name="connsiteX35" fmla="*/ 4672011 w 6862063"/>
                      <a:gd name="connsiteY35" fmla="*/ 5232456 h 5486535"/>
                      <a:gd name="connsiteX36" fmla="*/ 4622005 w 6862063"/>
                      <a:gd name="connsiteY36" fmla="*/ 5353898 h 5486535"/>
                      <a:gd name="connsiteX37" fmla="*/ 4500561 w 6862063"/>
                      <a:gd name="connsiteY37" fmla="*/ 5439622 h 5486535"/>
                      <a:gd name="connsiteX38" fmla="*/ 4014787 w 6862063"/>
                      <a:gd name="connsiteY38" fmla="*/ 5349135 h 5486535"/>
                      <a:gd name="connsiteX39" fmla="*/ 3979067 w 6862063"/>
                      <a:gd name="connsiteY39" fmla="*/ 4946707 h 5486535"/>
                      <a:gd name="connsiteX40" fmla="*/ 3955257 w 6862063"/>
                      <a:gd name="connsiteY40" fmla="*/ 4689532 h 5486535"/>
                      <a:gd name="connsiteX41" fmla="*/ 3924296 w 6862063"/>
                      <a:gd name="connsiteY41" fmla="*/ 4091840 h 5486535"/>
                      <a:gd name="connsiteX42" fmla="*/ 3848099 w 6862063"/>
                      <a:gd name="connsiteY42" fmla="*/ 3846570 h 5486535"/>
                      <a:gd name="connsiteX43" fmla="*/ 3819524 w 6862063"/>
                      <a:gd name="connsiteY43" fmla="*/ 3748938 h 5486535"/>
                      <a:gd name="connsiteX44" fmla="*/ 3726655 w 6862063"/>
                      <a:gd name="connsiteY44" fmla="*/ 3370321 h 5486535"/>
                      <a:gd name="connsiteX45" fmla="*/ 3669504 w 6862063"/>
                      <a:gd name="connsiteY45" fmla="*/ 2998845 h 5486535"/>
                      <a:gd name="connsiteX46" fmla="*/ 3626644 w 6862063"/>
                      <a:gd name="connsiteY46" fmla="*/ 2255896 h 5486535"/>
                      <a:gd name="connsiteX47" fmla="*/ 3036095 w 6862063"/>
                      <a:gd name="connsiteY47" fmla="*/ 2467823 h 5486535"/>
                      <a:gd name="connsiteX48" fmla="*/ 2950367 w 6862063"/>
                      <a:gd name="connsiteY48" fmla="*/ 2603554 h 5486535"/>
                      <a:gd name="connsiteX49" fmla="*/ 3355181 w 6862063"/>
                      <a:gd name="connsiteY49" fmla="*/ 3172673 h 5486535"/>
                      <a:gd name="connsiteX50" fmla="*/ 3407569 w 6862063"/>
                      <a:gd name="connsiteY50" fmla="*/ 3289354 h 5486535"/>
                      <a:gd name="connsiteX51" fmla="*/ 3343275 w 6862063"/>
                      <a:gd name="connsiteY51" fmla="*/ 3556055 h 5486535"/>
                      <a:gd name="connsiteX52" fmla="*/ 3255169 w 6862063"/>
                      <a:gd name="connsiteY52" fmla="*/ 3760840 h 5486535"/>
                      <a:gd name="connsiteX53" fmla="*/ 3169444 w 6862063"/>
                      <a:gd name="connsiteY53" fmla="*/ 3901335 h 5486535"/>
                      <a:gd name="connsiteX54" fmla="*/ 3112294 w 6862063"/>
                      <a:gd name="connsiteY54" fmla="*/ 4068024 h 5486535"/>
                      <a:gd name="connsiteX55" fmla="*/ 3033713 w 6862063"/>
                      <a:gd name="connsiteY55" fmla="*/ 4591898 h 5486535"/>
                      <a:gd name="connsiteX56" fmla="*/ 3195638 w 6862063"/>
                      <a:gd name="connsiteY56" fmla="*/ 4815735 h 5486535"/>
                      <a:gd name="connsiteX57" fmla="*/ 3574257 w 6862063"/>
                      <a:gd name="connsiteY57" fmla="*/ 4989567 h 5486535"/>
                      <a:gd name="connsiteX58" fmla="*/ 3762375 w 6862063"/>
                      <a:gd name="connsiteY58" fmla="*/ 5153873 h 5486535"/>
                      <a:gd name="connsiteX59" fmla="*/ 3569494 w 6862063"/>
                      <a:gd name="connsiteY59" fmla="*/ 5175304 h 5486535"/>
                      <a:gd name="connsiteX60" fmla="*/ 3028951 w 6862063"/>
                      <a:gd name="connsiteY60" fmla="*/ 5194354 h 5486535"/>
                      <a:gd name="connsiteX61" fmla="*/ 2790826 w 6862063"/>
                      <a:gd name="connsiteY61" fmla="*/ 5072911 h 5486535"/>
                      <a:gd name="connsiteX62" fmla="*/ 2657476 w 6862063"/>
                      <a:gd name="connsiteY62" fmla="*/ 4587135 h 5486535"/>
                      <a:gd name="connsiteX63" fmla="*/ 2647950 w 6862063"/>
                      <a:gd name="connsiteY63" fmla="*/ 4134698 h 5486535"/>
                      <a:gd name="connsiteX64" fmla="*/ 2714625 w 6862063"/>
                      <a:gd name="connsiteY64" fmla="*/ 3651304 h 5486535"/>
                      <a:gd name="connsiteX65" fmla="*/ 2626520 w 6862063"/>
                      <a:gd name="connsiteY65" fmla="*/ 3353647 h 5486535"/>
                      <a:gd name="connsiteX66" fmla="*/ 1833562 w 6862063"/>
                      <a:gd name="connsiteY66" fmla="*/ 2591648 h 5486535"/>
                      <a:gd name="connsiteX67" fmla="*/ 1685925 w 6862063"/>
                      <a:gd name="connsiteY67" fmla="*/ 2582123 h 5486535"/>
                      <a:gd name="connsiteX68" fmla="*/ 511968 w 6862063"/>
                      <a:gd name="connsiteY68" fmla="*/ 4356154 h 5486535"/>
                      <a:gd name="connsiteX69" fmla="*/ 0 w 6862063"/>
                      <a:gd name="connsiteY69" fmla="*/ 4579991 h 5486535"/>
                      <a:gd name="connsiteX70" fmla="*/ 97632 w 6862063"/>
                      <a:gd name="connsiteY70" fmla="*/ 4106123 h 5486535"/>
                      <a:gd name="connsiteX71" fmla="*/ 180976 w 6862063"/>
                      <a:gd name="connsiteY71" fmla="*/ 3882285 h 5486535"/>
                      <a:gd name="connsiteX72" fmla="*/ 528639 w 6862063"/>
                      <a:gd name="connsiteY72" fmla="*/ 3132191 h 5486535"/>
                      <a:gd name="connsiteX73" fmla="*/ 876300 w 6862063"/>
                      <a:gd name="connsiteY73" fmla="*/ 2417817 h 5486535"/>
                      <a:gd name="connsiteX74" fmla="*/ 964405 w 6862063"/>
                      <a:gd name="connsiteY74" fmla="*/ 1943948 h 5486535"/>
                      <a:gd name="connsiteX75" fmla="*/ 1414461 w 6862063"/>
                      <a:gd name="connsiteY75" fmla="*/ 1501036 h 5486535"/>
                      <a:gd name="connsiteX76" fmla="*/ 2140743 w 6862063"/>
                      <a:gd name="connsiteY76" fmla="*/ 1310535 h 5486535"/>
                      <a:gd name="connsiteX77" fmla="*/ 2874168 w 6862063"/>
                      <a:gd name="connsiteY77" fmla="*/ 920013 h 5486535"/>
                      <a:gd name="connsiteX78" fmla="*/ 3464717 w 6862063"/>
                      <a:gd name="connsiteY78" fmla="*/ 550920 h 5486535"/>
                      <a:gd name="connsiteX79" fmla="*/ 3971925 w 6862063"/>
                      <a:gd name="connsiteY79" fmla="*/ 465195 h 5486535"/>
                      <a:gd name="connsiteX80" fmla="*/ 4093378 w 6862063"/>
                      <a:gd name="connsiteY80" fmla="*/ 405667 h 5486535"/>
                      <a:gd name="connsiteX0" fmla="*/ 4093378 w 6862063"/>
                      <a:gd name="connsiteY0" fmla="*/ 405667 h 5486535"/>
                      <a:gd name="connsiteX1" fmla="*/ 5317340 w 6862063"/>
                      <a:gd name="connsiteY1" fmla="*/ 236598 h 5486535"/>
                      <a:gd name="connsiteX2" fmla="*/ 5393539 w 6862063"/>
                      <a:gd name="connsiteY2" fmla="*/ 448529 h 5486535"/>
                      <a:gd name="connsiteX3" fmla="*/ 5445927 w 6862063"/>
                      <a:gd name="connsiteY3" fmla="*/ 750948 h 5486535"/>
                      <a:gd name="connsiteX4" fmla="*/ 5300671 w 6862063"/>
                      <a:gd name="connsiteY4" fmla="*/ 1296255 h 5486535"/>
                      <a:gd name="connsiteX5" fmla="*/ 5000631 w 6862063"/>
                      <a:gd name="connsiteY5" fmla="*/ 1446273 h 5486535"/>
                      <a:gd name="connsiteX6" fmla="*/ 5045873 w 6862063"/>
                      <a:gd name="connsiteY6" fmla="*/ 2113023 h 5486535"/>
                      <a:gd name="connsiteX7" fmla="*/ 5103023 w 6862063"/>
                      <a:gd name="connsiteY7" fmla="*/ 2415441 h 5486535"/>
                      <a:gd name="connsiteX8" fmla="*/ 5217322 w 6862063"/>
                      <a:gd name="connsiteY8" fmla="*/ 2748817 h 5486535"/>
                      <a:gd name="connsiteX9" fmla="*/ 5534030 w 6862063"/>
                      <a:gd name="connsiteY9" fmla="*/ 3225066 h 5486535"/>
                      <a:gd name="connsiteX10" fmla="*/ 5781680 w 6862063"/>
                      <a:gd name="connsiteY10" fmla="*/ 3791804 h 5486535"/>
                      <a:gd name="connsiteX11" fmla="*/ 5915029 w 6862063"/>
                      <a:gd name="connsiteY11" fmla="*/ 4137084 h 5486535"/>
                      <a:gd name="connsiteX12" fmla="*/ 6160296 w 6862063"/>
                      <a:gd name="connsiteY12" fmla="*/ 4313296 h 5486535"/>
                      <a:gd name="connsiteX13" fmla="*/ 6586539 w 6862063"/>
                      <a:gd name="connsiteY13" fmla="*/ 4587141 h 5486535"/>
                      <a:gd name="connsiteX14" fmla="*/ 6810377 w 6862063"/>
                      <a:gd name="connsiteY14" fmla="*/ 4806214 h 5486535"/>
                      <a:gd name="connsiteX15" fmla="*/ 6703220 w 6862063"/>
                      <a:gd name="connsiteY15" fmla="*/ 4889559 h 5486535"/>
                      <a:gd name="connsiteX16" fmla="*/ 6400800 w 6862063"/>
                      <a:gd name="connsiteY16" fmla="*/ 4844314 h 5486535"/>
                      <a:gd name="connsiteX17" fmla="*/ 6169820 w 6862063"/>
                      <a:gd name="connsiteY17" fmla="*/ 4596662 h 5486535"/>
                      <a:gd name="connsiteX18" fmla="*/ 5934079 w 6862063"/>
                      <a:gd name="connsiteY18" fmla="*/ 4587140 h 5486535"/>
                      <a:gd name="connsiteX19" fmla="*/ 5824539 w 6862063"/>
                      <a:gd name="connsiteY19" fmla="*/ 4710964 h 5486535"/>
                      <a:gd name="connsiteX20" fmla="*/ 5686425 w 6862063"/>
                      <a:gd name="connsiteY20" fmla="*/ 4651433 h 5486535"/>
                      <a:gd name="connsiteX21" fmla="*/ 5776916 w 6862063"/>
                      <a:gd name="connsiteY21" fmla="*/ 4406166 h 5486535"/>
                      <a:gd name="connsiteX22" fmla="*/ 5660236 w 6862063"/>
                      <a:gd name="connsiteY22" fmla="*/ 4241859 h 5486535"/>
                      <a:gd name="connsiteX23" fmla="*/ 5157792 w 6862063"/>
                      <a:gd name="connsiteY23" fmla="*/ 3717985 h 5486535"/>
                      <a:gd name="connsiteX24" fmla="*/ 4724404 w 6862063"/>
                      <a:gd name="connsiteY24" fmla="*/ 3132198 h 5486535"/>
                      <a:gd name="connsiteX25" fmla="*/ 4688685 w 6862063"/>
                      <a:gd name="connsiteY25" fmla="*/ 2917885 h 5486535"/>
                      <a:gd name="connsiteX26" fmla="*/ 4495804 w 6862063"/>
                      <a:gd name="connsiteY26" fmla="*/ 2503548 h 5486535"/>
                      <a:gd name="connsiteX27" fmla="*/ 4343409 w 6862063"/>
                      <a:gd name="connsiteY27" fmla="*/ 1943955 h 5486535"/>
                      <a:gd name="connsiteX28" fmla="*/ 4236243 w 6862063"/>
                      <a:gd name="connsiteY28" fmla="*/ 1970143 h 5486535"/>
                      <a:gd name="connsiteX29" fmla="*/ 4248148 w 6862063"/>
                      <a:gd name="connsiteY29" fmla="*/ 2567838 h 5486535"/>
                      <a:gd name="connsiteX30" fmla="*/ 4260056 w 6862063"/>
                      <a:gd name="connsiteY30" fmla="*/ 2929788 h 5486535"/>
                      <a:gd name="connsiteX31" fmla="*/ 4355305 w 6862063"/>
                      <a:gd name="connsiteY31" fmla="*/ 3579870 h 5486535"/>
                      <a:gd name="connsiteX32" fmla="*/ 4450555 w 6862063"/>
                      <a:gd name="connsiteY32" fmla="*/ 4694294 h 5486535"/>
                      <a:gd name="connsiteX33" fmla="*/ 4533900 w 6862063"/>
                      <a:gd name="connsiteY33" fmla="*/ 4887176 h 5486535"/>
                      <a:gd name="connsiteX34" fmla="*/ 4910137 w 6862063"/>
                      <a:gd name="connsiteY34" fmla="*/ 5130064 h 5486535"/>
                      <a:gd name="connsiteX35" fmla="*/ 4672011 w 6862063"/>
                      <a:gd name="connsiteY35" fmla="*/ 5232456 h 5486535"/>
                      <a:gd name="connsiteX36" fmla="*/ 4622005 w 6862063"/>
                      <a:gd name="connsiteY36" fmla="*/ 5353898 h 5486535"/>
                      <a:gd name="connsiteX37" fmla="*/ 4500561 w 6862063"/>
                      <a:gd name="connsiteY37" fmla="*/ 5439622 h 5486535"/>
                      <a:gd name="connsiteX38" fmla="*/ 4014787 w 6862063"/>
                      <a:gd name="connsiteY38" fmla="*/ 5349135 h 5486535"/>
                      <a:gd name="connsiteX39" fmla="*/ 3979067 w 6862063"/>
                      <a:gd name="connsiteY39" fmla="*/ 4946707 h 5486535"/>
                      <a:gd name="connsiteX40" fmla="*/ 3955257 w 6862063"/>
                      <a:gd name="connsiteY40" fmla="*/ 4689532 h 5486535"/>
                      <a:gd name="connsiteX41" fmla="*/ 3924296 w 6862063"/>
                      <a:gd name="connsiteY41" fmla="*/ 4091840 h 5486535"/>
                      <a:gd name="connsiteX42" fmla="*/ 3848099 w 6862063"/>
                      <a:gd name="connsiteY42" fmla="*/ 3846570 h 5486535"/>
                      <a:gd name="connsiteX43" fmla="*/ 3819524 w 6862063"/>
                      <a:gd name="connsiteY43" fmla="*/ 3748938 h 5486535"/>
                      <a:gd name="connsiteX44" fmla="*/ 3726655 w 6862063"/>
                      <a:gd name="connsiteY44" fmla="*/ 3370321 h 5486535"/>
                      <a:gd name="connsiteX45" fmla="*/ 3669504 w 6862063"/>
                      <a:gd name="connsiteY45" fmla="*/ 2998845 h 5486535"/>
                      <a:gd name="connsiteX46" fmla="*/ 3626644 w 6862063"/>
                      <a:gd name="connsiteY46" fmla="*/ 2255896 h 5486535"/>
                      <a:gd name="connsiteX47" fmla="*/ 3036095 w 6862063"/>
                      <a:gd name="connsiteY47" fmla="*/ 2467823 h 5486535"/>
                      <a:gd name="connsiteX48" fmla="*/ 2950367 w 6862063"/>
                      <a:gd name="connsiteY48" fmla="*/ 2603554 h 5486535"/>
                      <a:gd name="connsiteX49" fmla="*/ 3355181 w 6862063"/>
                      <a:gd name="connsiteY49" fmla="*/ 3172673 h 5486535"/>
                      <a:gd name="connsiteX50" fmla="*/ 3407569 w 6862063"/>
                      <a:gd name="connsiteY50" fmla="*/ 3289354 h 5486535"/>
                      <a:gd name="connsiteX51" fmla="*/ 3343275 w 6862063"/>
                      <a:gd name="connsiteY51" fmla="*/ 3556055 h 5486535"/>
                      <a:gd name="connsiteX52" fmla="*/ 3255169 w 6862063"/>
                      <a:gd name="connsiteY52" fmla="*/ 3760840 h 5486535"/>
                      <a:gd name="connsiteX53" fmla="*/ 3169444 w 6862063"/>
                      <a:gd name="connsiteY53" fmla="*/ 3901335 h 5486535"/>
                      <a:gd name="connsiteX54" fmla="*/ 3112294 w 6862063"/>
                      <a:gd name="connsiteY54" fmla="*/ 4068024 h 5486535"/>
                      <a:gd name="connsiteX55" fmla="*/ 3033713 w 6862063"/>
                      <a:gd name="connsiteY55" fmla="*/ 4591898 h 5486535"/>
                      <a:gd name="connsiteX56" fmla="*/ 3195638 w 6862063"/>
                      <a:gd name="connsiteY56" fmla="*/ 4815735 h 5486535"/>
                      <a:gd name="connsiteX57" fmla="*/ 3574257 w 6862063"/>
                      <a:gd name="connsiteY57" fmla="*/ 4989567 h 5486535"/>
                      <a:gd name="connsiteX58" fmla="*/ 3762375 w 6862063"/>
                      <a:gd name="connsiteY58" fmla="*/ 5153873 h 5486535"/>
                      <a:gd name="connsiteX59" fmla="*/ 3569494 w 6862063"/>
                      <a:gd name="connsiteY59" fmla="*/ 5175304 h 5486535"/>
                      <a:gd name="connsiteX60" fmla="*/ 3028951 w 6862063"/>
                      <a:gd name="connsiteY60" fmla="*/ 5194354 h 5486535"/>
                      <a:gd name="connsiteX61" fmla="*/ 2790826 w 6862063"/>
                      <a:gd name="connsiteY61" fmla="*/ 5072911 h 5486535"/>
                      <a:gd name="connsiteX62" fmla="*/ 2657476 w 6862063"/>
                      <a:gd name="connsiteY62" fmla="*/ 4587135 h 5486535"/>
                      <a:gd name="connsiteX63" fmla="*/ 2647950 w 6862063"/>
                      <a:gd name="connsiteY63" fmla="*/ 4134698 h 5486535"/>
                      <a:gd name="connsiteX64" fmla="*/ 2714625 w 6862063"/>
                      <a:gd name="connsiteY64" fmla="*/ 3651304 h 5486535"/>
                      <a:gd name="connsiteX65" fmla="*/ 2626520 w 6862063"/>
                      <a:gd name="connsiteY65" fmla="*/ 3353647 h 5486535"/>
                      <a:gd name="connsiteX66" fmla="*/ 1833562 w 6862063"/>
                      <a:gd name="connsiteY66" fmla="*/ 2591648 h 5486535"/>
                      <a:gd name="connsiteX67" fmla="*/ 1685925 w 6862063"/>
                      <a:gd name="connsiteY67" fmla="*/ 2582123 h 5486535"/>
                      <a:gd name="connsiteX68" fmla="*/ 511968 w 6862063"/>
                      <a:gd name="connsiteY68" fmla="*/ 4356154 h 5486535"/>
                      <a:gd name="connsiteX69" fmla="*/ 0 w 6862063"/>
                      <a:gd name="connsiteY69" fmla="*/ 4579991 h 5486535"/>
                      <a:gd name="connsiteX70" fmla="*/ 97632 w 6862063"/>
                      <a:gd name="connsiteY70" fmla="*/ 4106123 h 5486535"/>
                      <a:gd name="connsiteX71" fmla="*/ 180976 w 6862063"/>
                      <a:gd name="connsiteY71" fmla="*/ 3882285 h 5486535"/>
                      <a:gd name="connsiteX72" fmla="*/ 528639 w 6862063"/>
                      <a:gd name="connsiteY72" fmla="*/ 3132191 h 5486535"/>
                      <a:gd name="connsiteX73" fmla="*/ 876300 w 6862063"/>
                      <a:gd name="connsiteY73" fmla="*/ 2417817 h 5486535"/>
                      <a:gd name="connsiteX74" fmla="*/ 964405 w 6862063"/>
                      <a:gd name="connsiteY74" fmla="*/ 1943948 h 5486535"/>
                      <a:gd name="connsiteX75" fmla="*/ 1414461 w 6862063"/>
                      <a:gd name="connsiteY75" fmla="*/ 1501036 h 5486535"/>
                      <a:gd name="connsiteX76" fmla="*/ 2140743 w 6862063"/>
                      <a:gd name="connsiteY76" fmla="*/ 1310535 h 5486535"/>
                      <a:gd name="connsiteX77" fmla="*/ 2874168 w 6862063"/>
                      <a:gd name="connsiteY77" fmla="*/ 920013 h 5486535"/>
                      <a:gd name="connsiteX78" fmla="*/ 3464717 w 6862063"/>
                      <a:gd name="connsiteY78" fmla="*/ 550920 h 5486535"/>
                      <a:gd name="connsiteX79" fmla="*/ 3971925 w 6862063"/>
                      <a:gd name="connsiteY79" fmla="*/ 465195 h 5486535"/>
                      <a:gd name="connsiteX80" fmla="*/ 4093378 w 6862063"/>
                      <a:gd name="connsiteY80" fmla="*/ 405667 h 5486535"/>
                      <a:gd name="connsiteX0" fmla="*/ 4093378 w 6862063"/>
                      <a:gd name="connsiteY0" fmla="*/ 405667 h 5486535"/>
                      <a:gd name="connsiteX1" fmla="*/ 5317340 w 6862063"/>
                      <a:gd name="connsiteY1" fmla="*/ 236598 h 5486535"/>
                      <a:gd name="connsiteX2" fmla="*/ 5393539 w 6862063"/>
                      <a:gd name="connsiteY2" fmla="*/ 448529 h 5486535"/>
                      <a:gd name="connsiteX3" fmla="*/ 5445927 w 6862063"/>
                      <a:gd name="connsiteY3" fmla="*/ 750948 h 5486535"/>
                      <a:gd name="connsiteX4" fmla="*/ 5300671 w 6862063"/>
                      <a:gd name="connsiteY4" fmla="*/ 1296255 h 5486535"/>
                      <a:gd name="connsiteX5" fmla="*/ 5000631 w 6862063"/>
                      <a:gd name="connsiteY5" fmla="*/ 1446273 h 5486535"/>
                      <a:gd name="connsiteX6" fmla="*/ 5045873 w 6862063"/>
                      <a:gd name="connsiteY6" fmla="*/ 2113023 h 5486535"/>
                      <a:gd name="connsiteX7" fmla="*/ 5103023 w 6862063"/>
                      <a:gd name="connsiteY7" fmla="*/ 2415441 h 5486535"/>
                      <a:gd name="connsiteX8" fmla="*/ 5217322 w 6862063"/>
                      <a:gd name="connsiteY8" fmla="*/ 2748817 h 5486535"/>
                      <a:gd name="connsiteX9" fmla="*/ 5534030 w 6862063"/>
                      <a:gd name="connsiteY9" fmla="*/ 3225066 h 5486535"/>
                      <a:gd name="connsiteX10" fmla="*/ 5781680 w 6862063"/>
                      <a:gd name="connsiteY10" fmla="*/ 3791804 h 5486535"/>
                      <a:gd name="connsiteX11" fmla="*/ 5915029 w 6862063"/>
                      <a:gd name="connsiteY11" fmla="*/ 4137084 h 5486535"/>
                      <a:gd name="connsiteX12" fmla="*/ 6160296 w 6862063"/>
                      <a:gd name="connsiteY12" fmla="*/ 4313296 h 5486535"/>
                      <a:gd name="connsiteX13" fmla="*/ 6586539 w 6862063"/>
                      <a:gd name="connsiteY13" fmla="*/ 4587141 h 5486535"/>
                      <a:gd name="connsiteX14" fmla="*/ 6810377 w 6862063"/>
                      <a:gd name="connsiteY14" fmla="*/ 4806214 h 5486535"/>
                      <a:gd name="connsiteX15" fmla="*/ 6703220 w 6862063"/>
                      <a:gd name="connsiteY15" fmla="*/ 4889559 h 5486535"/>
                      <a:gd name="connsiteX16" fmla="*/ 6400800 w 6862063"/>
                      <a:gd name="connsiteY16" fmla="*/ 4844314 h 5486535"/>
                      <a:gd name="connsiteX17" fmla="*/ 6169820 w 6862063"/>
                      <a:gd name="connsiteY17" fmla="*/ 4596662 h 5486535"/>
                      <a:gd name="connsiteX18" fmla="*/ 5934079 w 6862063"/>
                      <a:gd name="connsiteY18" fmla="*/ 4587140 h 5486535"/>
                      <a:gd name="connsiteX19" fmla="*/ 5824539 w 6862063"/>
                      <a:gd name="connsiteY19" fmla="*/ 4710964 h 5486535"/>
                      <a:gd name="connsiteX20" fmla="*/ 5686425 w 6862063"/>
                      <a:gd name="connsiteY20" fmla="*/ 4651433 h 5486535"/>
                      <a:gd name="connsiteX21" fmla="*/ 5776916 w 6862063"/>
                      <a:gd name="connsiteY21" fmla="*/ 4406166 h 5486535"/>
                      <a:gd name="connsiteX22" fmla="*/ 5660236 w 6862063"/>
                      <a:gd name="connsiteY22" fmla="*/ 4241859 h 5486535"/>
                      <a:gd name="connsiteX23" fmla="*/ 5157792 w 6862063"/>
                      <a:gd name="connsiteY23" fmla="*/ 3717985 h 5486535"/>
                      <a:gd name="connsiteX24" fmla="*/ 4724404 w 6862063"/>
                      <a:gd name="connsiteY24" fmla="*/ 3132198 h 5486535"/>
                      <a:gd name="connsiteX25" fmla="*/ 4688685 w 6862063"/>
                      <a:gd name="connsiteY25" fmla="*/ 2917885 h 5486535"/>
                      <a:gd name="connsiteX26" fmla="*/ 4495804 w 6862063"/>
                      <a:gd name="connsiteY26" fmla="*/ 2503548 h 5486535"/>
                      <a:gd name="connsiteX27" fmla="*/ 4343409 w 6862063"/>
                      <a:gd name="connsiteY27" fmla="*/ 1943955 h 5486535"/>
                      <a:gd name="connsiteX28" fmla="*/ 4236243 w 6862063"/>
                      <a:gd name="connsiteY28" fmla="*/ 1970143 h 5486535"/>
                      <a:gd name="connsiteX29" fmla="*/ 4248148 w 6862063"/>
                      <a:gd name="connsiteY29" fmla="*/ 2567838 h 5486535"/>
                      <a:gd name="connsiteX30" fmla="*/ 4260056 w 6862063"/>
                      <a:gd name="connsiteY30" fmla="*/ 2929788 h 5486535"/>
                      <a:gd name="connsiteX31" fmla="*/ 4355305 w 6862063"/>
                      <a:gd name="connsiteY31" fmla="*/ 3579870 h 5486535"/>
                      <a:gd name="connsiteX32" fmla="*/ 4450555 w 6862063"/>
                      <a:gd name="connsiteY32" fmla="*/ 4694294 h 5486535"/>
                      <a:gd name="connsiteX33" fmla="*/ 4533900 w 6862063"/>
                      <a:gd name="connsiteY33" fmla="*/ 4887176 h 5486535"/>
                      <a:gd name="connsiteX34" fmla="*/ 4910137 w 6862063"/>
                      <a:gd name="connsiteY34" fmla="*/ 5130064 h 5486535"/>
                      <a:gd name="connsiteX35" fmla="*/ 4672011 w 6862063"/>
                      <a:gd name="connsiteY35" fmla="*/ 5232456 h 5486535"/>
                      <a:gd name="connsiteX36" fmla="*/ 4622005 w 6862063"/>
                      <a:gd name="connsiteY36" fmla="*/ 5353898 h 5486535"/>
                      <a:gd name="connsiteX37" fmla="*/ 4500561 w 6862063"/>
                      <a:gd name="connsiteY37" fmla="*/ 5439622 h 5486535"/>
                      <a:gd name="connsiteX38" fmla="*/ 4014787 w 6862063"/>
                      <a:gd name="connsiteY38" fmla="*/ 5349135 h 5486535"/>
                      <a:gd name="connsiteX39" fmla="*/ 3979067 w 6862063"/>
                      <a:gd name="connsiteY39" fmla="*/ 4946707 h 5486535"/>
                      <a:gd name="connsiteX40" fmla="*/ 3955257 w 6862063"/>
                      <a:gd name="connsiteY40" fmla="*/ 4689532 h 5486535"/>
                      <a:gd name="connsiteX41" fmla="*/ 3924296 w 6862063"/>
                      <a:gd name="connsiteY41" fmla="*/ 4091840 h 5486535"/>
                      <a:gd name="connsiteX42" fmla="*/ 3848099 w 6862063"/>
                      <a:gd name="connsiteY42" fmla="*/ 3846570 h 5486535"/>
                      <a:gd name="connsiteX43" fmla="*/ 3819524 w 6862063"/>
                      <a:gd name="connsiteY43" fmla="*/ 3748938 h 5486535"/>
                      <a:gd name="connsiteX44" fmla="*/ 3726655 w 6862063"/>
                      <a:gd name="connsiteY44" fmla="*/ 3370321 h 5486535"/>
                      <a:gd name="connsiteX45" fmla="*/ 3669504 w 6862063"/>
                      <a:gd name="connsiteY45" fmla="*/ 2998845 h 5486535"/>
                      <a:gd name="connsiteX46" fmla="*/ 3626644 w 6862063"/>
                      <a:gd name="connsiteY46" fmla="*/ 2255896 h 5486535"/>
                      <a:gd name="connsiteX47" fmla="*/ 3036095 w 6862063"/>
                      <a:gd name="connsiteY47" fmla="*/ 2467823 h 5486535"/>
                      <a:gd name="connsiteX48" fmla="*/ 2950367 w 6862063"/>
                      <a:gd name="connsiteY48" fmla="*/ 2603554 h 5486535"/>
                      <a:gd name="connsiteX49" fmla="*/ 3355181 w 6862063"/>
                      <a:gd name="connsiteY49" fmla="*/ 3172673 h 5486535"/>
                      <a:gd name="connsiteX50" fmla="*/ 3407569 w 6862063"/>
                      <a:gd name="connsiteY50" fmla="*/ 3289354 h 5486535"/>
                      <a:gd name="connsiteX51" fmla="*/ 3343275 w 6862063"/>
                      <a:gd name="connsiteY51" fmla="*/ 3556055 h 5486535"/>
                      <a:gd name="connsiteX52" fmla="*/ 3255169 w 6862063"/>
                      <a:gd name="connsiteY52" fmla="*/ 3760840 h 5486535"/>
                      <a:gd name="connsiteX53" fmla="*/ 3169444 w 6862063"/>
                      <a:gd name="connsiteY53" fmla="*/ 3901335 h 5486535"/>
                      <a:gd name="connsiteX54" fmla="*/ 3112294 w 6862063"/>
                      <a:gd name="connsiteY54" fmla="*/ 4068024 h 5486535"/>
                      <a:gd name="connsiteX55" fmla="*/ 3033713 w 6862063"/>
                      <a:gd name="connsiteY55" fmla="*/ 4591898 h 5486535"/>
                      <a:gd name="connsiteX56" fmla="*/ 3195638 w 6862063"/>
                      <a:gd name="connsiteY56" fmla="*/ 4815735 h 5486535"/>
                      <a:gd name="connsiteX57" fmla="*/ 3574257 w 6862063"/>
                      <a:gd name="connsiteY57" fmla="*/ 4989567 h 5486535"/>
                      <a:gd name="connsiteX58" fmla="*/ 3762375 w 6862063"/>
                      <a:gd name="connsiteY58" fmla="*/ 5153873 h 5486535"/>
                      <a:gd name="connsiteX59" fmla="*/ 3569494 w 6862063"/>
                      <a:gd name="connsiteY59" fmla="*/ 5175304 h 5486535"/>
                      <a:gd name="connsiteX60" fmla="*/ 3028951 w 6862063"/>
                      <a:gd name="connsiteY60" fmla="*/ 5194354 h 5486535"/>
                      <a:gd name="connsiteX61" fmla="*/ 2790826 w 6862063"/>
                      <a:gd name="connsiteY61" fmla="*/ 5072911 h 5486535"/>
                      <a:gd name="connsiteX62" fmla="*/ 2657476 w 6862063"/>
                      <a:gd name="connsiteY62" fmla="*/ 4587135 h 5486535"/>
                      <a:gd name="connsiteX63" fmla="*/ 2647950 w 6862063"/>
                      <a:gd name="connsiteY63" fmla="*/ 4134698 h 5486535"/>
                      <a:gd name="connsiteX64" fmla="*/ 2714625 w 6862063"/>
                      <a:gd name="connsiteY64" fmla="*/ 3651304 h 5486535"/>
                      <a:gd name="connsiteX65" fmla="*/ 2626520 w 6862063"/>
                      <a:gd name="connsiteY65" fmla="*/ 3353647 h 5486535"/>
                      <a:gd name="connsiteX66" fmla="*/ 1833562 w 6862063"/>
                      <a:gd name="connsiteY66" fmla="*/ 2591648 h 5486535"/>
                      <a:gd name="connsiteX67" fmla="*/ 1685925 w 6862063"/>
                      <a:gd name="connsiteY67" fmla="*/ 2582123 h 5486535"/>
                      <a:gd name="connsiteX68" fmla="*/ 511968 w 6862063"/>
                      <a:gd name="connsiteY68" fmla="*/ 4356154 h 5486535"/>
                      <a:gd name="connsiteX69" fmla="*/ 0 w 6862063"/>
                      <a:gd name="connsiteY69" fmla="*/ 4579991 h 5486535"/>
                      <a:gd name="connsiteX70" fmla="*/ 97632 w 6862063"/>
                      <a:gd name="connsiteY70" fmla="*/ 4106123 h 5486535"/>
                      <a:gd name="connsiteX71" fmla="*/ 180976 w 6862063"/>
                      <a:gd name="connsiteY71" fmla="*/ 3882285 h 5486535"/>
                      <a:gd name="connsiteX72" fmla="*/ 528639 w 6862063"/>
                      <a:gd name="connsiteY72" fmla="*/ 3132191 h 5486535"/>
                      <a:gd name="connsiteX73" fmla="*/ 876300 w 6862063"/>
                      <a:gd name="connsiteY73" fmla="*/ 2417817 h 5486535"/>
                      <a:gd name="connsiteX74" fmla="*/ 964405 w 6862063"/>
                      <a:gd name="connsiteY74" fmla="*/ 1943948 h 5486535"/>
                      <a:gd name="connsiteX75" fmla="*/ 1414461 w 6862063"/>
                      <a:gd name="connsiteY75" fmla="*/ 1501036 h 5486535"/>
                      <a:gd name="connsiteX76" fmla="*/ 2140743 w 6862063"/>
                      <a:gd name="connsiteY76" fmla="*/ 1310535 h 5486535"/>
                      <a:gd name="connsiteX77" fmla="*/ 2874168 w 6862063"/>
                      <a:gd name="connsiteY77" fmla="*/ 920013 h 5486535"/>
                      <a:gd name="connsiteX78" fmla="*/ 3464717 w 6862063"/>
                      <a:gd name="connsiteY78" fmla="*/ 550920 h 5486535"/>
                      <a:gd name="connsiteX79" fmla="*/ 3971925 w 6862063"/>
                      <a:gd name="connsiteY79" fmla="*/ 465195 h 5486535"/>
                      <a:gd name="connsiteX80" fmla="*/ 4093378 w 6862063"/>
                      <a:gd name="connsiteY80" fmla="*/ 405667 h 5486535"/>
                      <a:gd name="connsiteX0" fmla="*/ 4093378 w 6862063"/>
                      <a:gd name="connsiteY0" fmla="*/ 405667 h 5486535"/>
                      <a:gd name="connsiteX1" fmla="*/ 5317340 w 6862063"/>
                      <a:gd name="connsiteY1" fmla="*/ 236598 h 5486535"/>
                      <a:gd name="connsiteX2" fmla="*/ 5393539 w 6862063"/>
                      <a:gd name="connsiteY2" fmla="*/ 448529 h 5486535"/>
                      <a:gd name="connsiteX3" fmla="*/ 5445927 w 6862063"/>
                      <a:gd name="connsiteY3" fmla="*/ 750948 h 5486535"/>
                      <a:gd name="connsiteX4" fmla="*/ 5300671 w 6862063"/>
                      <a:gd name="connsiteY4" fmla="*/ 1296255 h 5486535"/>
                      <a:gd name="connsiteX5" fmla="*/ 5000631 w 6862063"/>
                      <a:gd name="connsiteY5" fmla="*/ 1446273 h 5486535"/>
                      <a:gd name="connsiteX6" fmla="*/ 5045873 w 6862063"/>
                      <a:gd name="connsiteY6" fmla="*/ 2113023 h 5486535"/>
                      <a:gd name="connsiteX7" fmla="*/ 5103023 w 6862063"/>
                      <a:gd name="connsiteY7" fmla="*/ 2415441 h 5486535"/>
                      <a:gd name="connsiteX8" fmla="*/ 5217322 w 6862063"/>
                      <a:gd name="connsiteY8" fmla="*/ 2748817 h 5486535"/>
                      <a:gd name="connsiteX9" fmla="*/ 5534030 w 6862063"/>
                      <a:gd name="connsiteY9" fmla="*/ 3225066 h 5486535"/>
                      <a:gd name="connsiteX10" fmla="*/ 5781680 w 6862063"/>
                      <a:gd name="connsiteY10" fmla="*/ 3791804 h 5486535"/>
                      <a:gd name="connsiteX11" fmla="*/ 5915029 w 6862063"/>
                      <a:gd name="connsiteY11" fmla="*/ 4137084 h 5486535"/>
                      <a:gd name="connsiteX12" fmla="*/ 6160296 w 6862063"/>
                      <a:gd name="connsiteY12" fmla="*/ 4313296 h 5486535"/>
                      <a:gd name="connsiteX13" fmla="*/ 6586539 w 6862063"/>
                      <a:gd name="connsiteY13" fmla="*/ 4587141 h 5486535"/>
                      <a:gd name="connsiteX14" fmla="*/ 6810377 w 6862063"/>
                      <a:gd name="connsiteY14" fmla="*/ 4806214 h 5486535"/>
                      <a:gd name="connsiteX15" fmla="*/ 6703220 w 6862063"/>
                      <a:gd name="connsiteY15" fmla="*/ 4889559 h 5486535"/>
                      <a:gd name="connsiteX16" fmla="*/ 6400800 w 6862063"/>
                      <a:gd name="connsiteY16" fmla="*/ 4844314 h 5486535"/>
                      <a:gd name="connsiteX17" fmla="*/ 6169820 w 6862063"/>
                      <a:gd name="connsiteY17" fmla="*/ 4596662 h 5486535"/>
                      <a:gd name="connsiteX18" fmla="*/ 5934079 w 6862063"/>
                      <a:gd name="connsiteY18" fmla="*/ 4587140 h 5486535"/>
                      <a:gd name="connsiteX19" fmla="*/ 5824539 w 6862063"/>
                      <a:gd name="connsiteY19" fmla="*/ 4710964 h 5486535"/>
                      <a:gd name="connsiteX20" fmla="*/ 5686425 w 6862063"/>
                      <a:gd name="connsiteY20" fmla="*/ 4651433 h 5486535"/>
                      <a:gd name="connsiteX21" fmla="*/ 5776916 w 6862063"/>
                      <a:gd name="connsiteY21" fmla="*/ 4406166 h 5486535"/>
                      <a:gd name="connsiteX22" fmla="*/ 5660236 w 6862063"/>
                      <a:gd name="connsiteY22" fmla="*/ 4241859 h 5486535"/>
                      <a:gd name="connsiteX23" fmla="*/ 5157792 w 6862063"/>
                      <a:gd name="connsiteY23" fmla="*/ 3717985 h 5486535"/>
                      <a:gd name="connsiteX24" fmla="*/ 4724404 w 6862063"/>
                      <a:gd name="connsiteY24" fmla="*/ 3132198 h 5486535"/>
                      <a:gd name="connsiteX25" fmla="*/ 4688685 w 6862063"/>
                      <a:gd name="connsiteY25" fmla="*/ 2917885 h 5486535"/>
                      <a:gd name="connsiteX26" fmla="*/ 4495804 w 6862063"/>
                      <a:gd name="connsiteY26" fmla="*/ 2503548 h 5486535"/>
                      <a:gd name="connsiteX27" fmla="*/ 4343409 w 6862063"/>
                      <a:gd name="connsiteY27" fmla="*/ 1943955 h 5486535"/>
                      <a:gd name="connsiteX28" fmla="*/ 4236243 w 6862063"/>
                      <a:gd name="connsiteY28" fmla="*/ 1970143 h 5486535"/>
                      <a:gd name="connsiteX29" fmla="*/ 4248148 w 6862063"/>
                      <a:gd name="connsiteY29" fmla="*/ 2567838 h 5486535"/>
                      <a:gd name="connsiteX30" fmla="*/ 4260056 w 6862063"/>
                      <a:gd name="connsiteY30" fmla="*/ 2929788 h 5486535"/>
                      <a:gd name="connsiteX31" fmla="*/ 4355305 w 6862063"/>
                      <a:gd name="connsiteY31" fmla="*/ 3579870 h 5486535"/>
                      <a:gd name="connsiteX32" fmla="*/ 4450555 w 6862063"/>
                      <a:gd name="connsiteY32" fmla="*/ 4694294 h 5486535"/>
                      <a:gd name="connsiteX33" fmla="*/ 4533900 w 6862063"/>
                      <a:gd name="connsiteY33" fmla="*/ 4887176 h 5486535"/>
                      <a:gd name="connsiteX34" fmla="*/ 4910137 w 6862063"/>
                      <a:gd name="connsiteY34" fmla="*/ 5130064 h 5486535"/>
                      <a:gd name="connsiteX35" fmla="*/ 4672011 w 6862063"/>
                      <a:gd name="connsiteY35" fmla="*/ 5232456 h 5486535"/>
                      <a:gd name="connsiteX36" fmla="*/ 4622005 w 6862063"/>
                      <a:gd name="connsiteY36" fmla="*/ 5353898 h 5486535"/>
                      <a:gd name="connsiteX37" fmla="*/ 4500561 w 6862063"/>
                      <a:gd name="connsiteY37" fmla="*/ 5439622 h 5486535"/>
                      <a:gd name="connsiteX38" fmla="*/ 4014787 w 6862063"/>
                      <a:gd name="connsiteY38" fmla="*/ 5349135 h 5486535"/>
                      <a:gd name="connsiteX39" fmla="*/ 3979067 w 6862063"/>
                      <a:gd name="connsiteY39" fmla="*/ 4946707 h 5486535"/>
                      <a:gd name="connsiteX40" fmla="*/ 3955257 w 6862063"/>
                      <a:gd name="connsiteY40" fmla="*/ 4689532 h 5486535"/>
                      <a:gd name="connsiteX41" fmla="*/ 3924296 w 6862063"/>
                      <a:gd name="connsiteY41" fmla="*/ 4091840 h 5486535"/>
                      <a:gd name="connsiteX42" fmla="*/ 3848099 w 6862063"/>
                      <a:gd name="connsiteY42" fmla="*/ 3846570 h 5486535"/>
                      <a:gd name="connsiteX43" fmla="*/ 3819524 w 6862063"/>
                      <a:gd name="connsiteY43" fmla="*/ 3748938 h 5486535"/>
                      <a:gd name="connsiteX44" fmla="*/ 3726655 w 6862063"/>
                      <a:gd name="connsiteY44" fmla="*/ 3370321 h 5486535"/>
                      <a:gd name="connsiteX45" fmla="*/ 3669504 w 6862063"/>
                      <a:gd name="connsiteY45" fmla="*/ 2998845 h 5486535"/>
                      <a:gd name="connsiteX46" fmla="*/ 3626644 w 6862063"/>
                      <a:gd name="connsiteY46" fmla="*/ 2255896 h 5486535"/>
                      <a:gd name="connsiteX47" fmla="*/ 3036095 w 6862063"/>
                      <a:gd name="connsiteY47" fmla="*/ 2467823 h 5486535"/>
                      <a:gd name="connsiteX48" fmla="*/ 2950367 w 6862063"/>
                      <a:gd name="connsiteY48" fmla="*/ 2603554 h 5486535"/>
                      <a:gd name="connsiteX49" fmla="*/ 3355181 w 6862063"/>
                      <a:gd name="connsiteY49" fmla="*/ 3172673 h 5486535"/>
                      <a:gd name="connsiteX50" fmla="*/ 3407569 w 6862063"/>
                      <a:gd name="connsiteY50" fmla="*/ 3289354 h 5486535"/>
                      <a:gd name="connsiteX51" fmla="*/ 3343275 w 6862063"/>
                      <a:gd name="connsiteY51" fmla="*/ 3556055 h 5486535"/>
                      <a:gd name="connsiteX52" fmla="*/ 3255169 w 6862063"/>
                      <a:gd name="connsiteY52" fmla="*/ 3760840 h 5486535"/>
                      <a:gd name="connsiteX53" fmla="*/ 3169444 w 6862063"/>
                      <a:gd name="connsiteY53" fmla="*/ 3901335 h 5486535"/>
                      <a:gd name="connsiteX54" fmla="*/ 3112294 w 6862063"/>
                      <a:gd name="connsiteY54" fmla="*/ 4068024 h 5486535"/>
                      <a:gd name="connsiteX55" fmla="*/ 3033713 w 6862063"/>
                      <a:gd name="connsiteY55" fmla="*/ 4591898 h 5486535"/>
                      <a:gd name="connsiteX56" fmla="*/ 3195638 w 6862063"/>
                      <a:gd name="connsiteY56" fmla="*/ 4815735 h 5486535"/>
                      <a:gd name="connsiteX57" fmla="*/ 3574257 w 6862063"/>
                      <a:gd name="connsiteY57" fmla="*/ 4989567 h 5486535"/>
                      <a:gd name="connsiteX58" fmla="*/ 3762375 w 6862063"/>
                      <a:gd name="connsiteY58" fmla="*/ 5153873 h 5486535"/>
                      <a:gd name="connsiteX59" fmla="*/ 3569494 w 6862063"/>
                      <a:gd name="connsiteY59" fmla="*/ 5175304 h 5486535"/>
                      <a:gd name="connsiteX60" fmla="*/ 3028951 w 6862063"/>
                      <a:gd name="connsiteY60" fmla="*/ 5194354 h 5486535"/>
                      <a:gd name="connsiteX61" fmla="*/ 2790826 w 6862063"/>
                      <a:gd name="connsiteY61" fmla="*/ 5072911 h 5486535"/>
                      <a:gd name="connsiteX62" fmla="*/ 2657476 w 6862063"/>
                      <a:gd name="connsiteY62" fmla="*/ 4587135 h 5486535"/>
                      <a:gd name="connsiteX63" fmla="*/ 2647950 w 6862063"/>
                      <a:gd name="connsiteY63" fmla="*/ 4134698 h 5486535"/>
                      <a:gd name="connsiteX64" fmla="*/ 2714625 w 6862063"/>
                      <a:gd name="connsiteY64" fmla="*/ 3651304 h 5486535"/>
                      <a:gd name="connsiteX65" fmla="*/ 2626520 w 6862063"/>
                      <a:gd name="connsiteY65" fmla="*/ 3353647 h 5486535"/>
                      <a:gd name="connsiteX66" fmla="*/ 1833562 w 6862063"/>
                      <a:gd name="connsiteY66" fmla="*/ 2591648 h 5486535"/>
                      <a:gd name="connsiteX67" fmla="*/ 1685925 w 6862063"/>
                      <a:gd name="connsiteY67" fmla="*/ 2582123 h 5486535"/>
                      <a:gd name="connsiteX68" fmla="*/ 511968 w 6862063"/>
                      <a:gd name="connsiteY68" fmla="*/ 4356154 h 5486535"/>
                      <a:gd name="connsiteX69" fmla="*/ 0 w 6862063"/>
                      <a:gd name="connsiteY69" fmla="*/ 4579991 h 5486535"/>
                      <a:gd name="connsiteX70" fmla="*/ 97632 w 6862063"/>
                      <a:gd name="connsiteY70" fmla="*/ 4106123 h 5486535"/>
                      <a:gd name="connsiteX71" fmla="*/ 180976 w 6862063"/>
                      <a:gd name="connsiteY71" fmla="*/ 3882285 h 5486535"/>
                      <a:gd name="connsiteX72" fmla="*/ 528639 w 6862063"/>
                      <a:gd name="connsiteY72" fmla="*/ 3132191 h 5486535"/>
                      <a:gd name="connsiteX73" fmla="*/ 876300 w 6862063"/>
                      <a:gd name="connsiteY73" fmla="*/ 2417817 h 5486535"/>
                      <a:gd name="connsiteX74" fmla="*/ 964405 w 6862063"/>
                      <a:gd name="connsiteY74" fmla="*/ 1943948 h 5486535"/>
                      <a:gd name="connsiteX75" fmla="*/ 1414461 w 6862063"/>
                      <a:gd name="connsiteY75" fmla="*/ 1501036 h 5486535"/>
                      <a:gd name="connsiteX76" fmla="*/ 2140743 w 6862063"/>
                      <a:gd name="connsiteY76" fmla="*/ 1310535 h 5486535"/>
                      <a:gd name="connsiteX77" fmla="*/ 2874168 w 6862063"/>
                      <a:gd name="connsiteY77" fmla="*/ 920013 h 5486535"/>
                      <a:gd name="connsiteX78" fmla="*/ 3464717 w 6862063"/>
                      <a:gd name="connsiteY78" fmla="*/ 550920 h 5486535"/>
                      <a:gd name="connsiteX79" fmla="*/ 3971925 w 6862063"/>
                      <a:gd name="connsiteY79" fmla="*/ 465195 h 5486535"/>
                      <a:gd name="connsiteX80" fmla="*/ 4093378 w 6862063"/>
                      <a:gd name="connsiteY80" fmla="*/ 405667 h 5486535"/>
                      <a:gd name="connsiteX0" fmla="*/ 4093378 w 6862063"/>
                      <a:gd name="connsiteY0" fmla="*/ 405667 h 5486535"/>
                      <a:gd name="connsiteX1" fmla="*/ 5317340 w 6862063"/>
                      <a:gd name="connsiteY1" fmla="*/ 236598 h 5486535"/>
                      <a:gd name="connsiteX2" fmla="*/ 5393539 w 6862063"/>
                      <a:gd name="connsiteY2" fmla="*/ 448529 h 5486535"/>
                      <a:gd name="connsiteX3" fmla="*/ 5445927 w 6862063"/>
                      <a:gd name="connsiteY3" fmla="*/ 750948 h 5486535"/>
                      <a:gd name="connsiteX4" fmla="*/ 5300671 w 6862063"/>
                      <a:gd name="connsiteY4" fmla="*/ 1296255 h 5486535"/>
                      <a:gd name="connsiteX5" fmla="*/ 5000631 w 6862063"/>
                      <a:gd name="connsiteY5" fmla="*/ 1446273 h 5486535"/>
                      <a:gd name="connsiteX6" fmla="*/ 5045873 w 6862063"/>
                      <a:gd name="connsiteY6" fmla="*/ 2113023 h 5486535"/>
                      <a:gd name="connsiteX7" fmla="*/ 5103023 w 6862063"/>
                      <a:gd name="connsiteY7" fmla="*/ 2415441 h 5486535"/>
                      <a:gd name="connsiteX8" fmla="*/ 5217322 w 6862063"/>
                      <a:gd name="connsiteY8" fmla="*/ 2748817 h 5486535"/>
                      <a:gd name="connsiteX9" fmla="*/ 5534030 w 6862063"/>
                      <a:gd name="connsiteY9" fmla="*/ 3225066 h 5486535"/>
                      <a:gd name="connsiteX10" fmla="*/ 5781680 w 6862063"/>
                      <a:gd name="connsiteY10" fmla="*/ 3791804 h 5486535"/>
                      <a:gd name="connsiteX11" fmla="*/ 5915029 w 6862063"/>
                      <a:gd name="connsiteY11" fmla="*/ 4137084 h 5486535"/>
                      <a:gd name="connsiteX12" fmla="*/ 6160296 w 6862063"/>
                      <a:gd name="connsiteY12" fmla="*/ 4313296 h 5486535"/>
                      <a:gd name="connsiteX13" fmla="*/ 6586539 w 6862063"/>
                      <a:gd name="connsiteY13" fmla="*/ 4587141 h 5486535"/>
                      <a:gd name="connsiteX14" fmla="*/ 6810377 w 6862063"/>
                      <a:gd name="connsiteY14" fmla="*/ 4806214 h 5486535"/>
                      <a:gd name="connsiteX15" fmla="*/ 6703220 w 6862063"/>
                      <a:gd name="connsiteY15" fmla="*/ 4889559 h 5486535"/>
                      <a:gd name="connsiteX16" fmla="*/ 6400800 w 6862063"/>
                      <a:gd name="connsiteY16" fmla="*/ 4844314 h 5486535"/>
                      <a:gd name="connsiteX17" fmla="*/ 6169820 w 6862063"/>
                      <a:gd name="connsiteY17" fmla="*/ 4596662 h 5486535"/>
                      <a:gd name="connsiteX18" fmla="*/ 5934079 w 6862063"/>
                      <a:gd name="connsiteY18" fmla="*/ 4587140 h 5486535"/>
                      <a:gd name="connsiteX19" fmla="*/ 5824539 w 6862063"/>
                      <a:gd name="connsiteY19" fmla="*/ 4710964 h 5486535"/>
                      <a:gd name="connsiteX20" fmla="*/ 5686425 w 6862063"/>
                      <a:gd name="connsiteY20" fmla="*/ 4651433 h 5486535"/>
                      <a:gd name="connsiteX21" fmla="*/ 5776916 w 6862063"/>
                      <a:gd name="connsiteY21" fmla="*/ 4406166 h 5486535"/>
                      <a:gd name="connsiteX22" fmla="*/ 5660236 w 6862063"/>
                      <a:gd name="connsiteY22" fmla="*/ 4241859 h 5486535"/>
                      <a:gd name="connsiteX23" fmla="*/ 5157792 w 6862063"/>
                      <a:gd name="connsiteY23" fmla="*/ 3717985 h 5486535"/>
                      <a:gd name="connsiteX24" fmla="*/ 4724404 w 6862063"/>
                      <a:gd name="connsiteY24" fmla="*/ 3132198 h 5486535"/>
                      <a:gd name="connsiteX25" fmla="*/ 4688685 w 6862063"/>
                      <a:gd name="connsiteY25" fmla="*/ 2917885 h 5486535"/>
                      <a:gd name="connsiteX26" fmla="*/ 4495804 w 6862063"/>
                      <a:gd name="connsiteY26" fmla="*/ 2503548 h 5486535"/>
                      <a:gd name="connsiteX27" fmla="*/ 4343409 w 6862063"/>
                      <a:gd name="connsiteY27" fmla="*/ 1943955 h 5486535"/>
                      <a:gd name="connsiteX28" fmla="*/ 4236243 w 6862063"/>
                      <a:gd name="connsiteY28" fmla="*/ 1970143 h 5486535"/>
                      <a:gd name="connsiteX29" fmla="*/ 4248148 w 6862063"/>
                      <a:gd name="connsiteY29" fmla="*/ 2567838 h 5486535"/>
                      <a:gd name="connsiteX30" fmla="*/ 4260056 w 6862063"/>
                      <a:gd name="connsiteY30" fmla="*/ 2929788 h 5486535"/>
                      <a:gd name="connsiteX31" fmla="*/ 4355305 w 6862063"/>
                      <a:gd name="connsiteY31" fmla="*/ 3579870 h 5486535"/>
                      <a:gd name="connsiteX32" fmla="*/ 4450555 w 6862063"/>
                      <a:gd name="connsiteY32" fmla="*/ 4694294 h 5486535"/>
                      <a:gd name="connsiteX33" fmla="*/ 4533900 w 6862063"/>
                      <a:gd name="connsiteY33" fmla="*/ 4887176 h 5486535"/>
                      <a:gd name="connsiteX34" fmla="*/ 4910137 w 6862063"/>
                      <a:gd name="connsiteY34" fmla="*/ 5130064 h 5486535"/>
                      <a:gd name="connsiteX35" fmla="*/ 4672011 w 6862063"/>
                      <a:gd name="connsiteY35" fmla="*/ 5232456 h 5486535"/>
                      <a:gd name="connsiteX36" fmla="*/ 4622005 w 6862063"/>
                      <a:gd name="connsiteY36" fmla="*/ 5353898 h 5486535"/>
                      <a:gd name="connsiteX37" fmla="*/ 4500561 w 6862063"/>
                      <a:gd name="connsiteY37" fmla="*/ 5439622 h 5486535"/>
                      <a:gd name="connsiteX38" fmla="*/ 4014787 w 6862063"/>
                      <a:gd name="connsiteY38" fmla="*/ 5349135 h 5486535"/>
                      <a:gd name="connsiteX39" fmla="*/ 3979067 w 6862063"/>
                      <a:gd name="connsiteY39" fmla="*/ 4946707 h 5486535"/>
                      <a:gd name="connsiteX40" fmla="*/ 3955257 w 6862063"/>
                      <a:gd name="connsiteY40" fmla="*/ 4689532 h 5486535"/>
                      <a:gd name="connsiteX41" fmla="*/ 3924296 w 6862063"/>
                      <a:gd name="connsiteY41" fmla="*/ 4091840 h 5486535"/>
                      <a:gd name="connsiteX42" fmla="*/ 3848099 w 6862063"/>
                      <a:gd name="connsiteY42" fmla="*/ 3846570 h 5486535"/>
                      <a:gd name="connsiteX43" fmla="*/ 3819524 w 6862063"/>
                      <a:gd name="connsiteY43" fmla="*/ 3748938 h 5486535"/>
                      <a:gd name="connsiteX44" fmla="*/ 3726655 w 6862063"/>
                      <a:gd name="connsiteY44" fmla="*/ 3370321 h 5486535"/>
                      <a:gd name="connsiteX45" fmla="*/ 3669504 w 6862063"/>
                      <a:gd name="connsiteY45" fmla="*/ 2998845 h 5486535"/>
                      <a:gd name="connsiteX46" fmla="*/ 3626644 w 6862063"/>
                      <a:gd name="connsiteY46" fmla="*/ 2255896 h 5486535"/>
                      <a:gd name="connsiteX47" fmla="*/ 3036095 w 6862063"/>
                      <a:gd name="connsiteY47" fmla="*/ 2467823 h 5486535"/>
                      <a:gd name="connsiteX48" fmla="*/ 2950367 w 6862063"/>
                      <a:gd name="connsiteY48" fmla="*/ 2603554 h 5486535"/>
                      <a:gd name="connsiteX49" fmla="*/ 3355181 w 6862063"/>
                      <a:gd name="connsiteY49" fmla="*/ 3172673 h 5486535"/>
                      <a:gd name="connsiteX50" fmla="*/ 3407569 w 6862063"/>
                      <a:gd name="connsiteY50" fmla="*/ 3289354 h 5486535"/>
                      <a:gd name="connsiteX51" fmla="*/ 3343275 w 6862063"/>
                      <a:gd name="connsiteY51" fmla="*/ 3556055 h 5486535"/>
                      <a:gd name="connsiteX52" fmla="*/ 3255169 w 6862063"/>
                      <a:gd name="connsiteY52" fmla="*/ 3760840 h 5486535"/>
                      <a:gd name="connsiteX53" fmla="*/ 3169444 w 6862063"/>
                      <a:gd name="connsiteY53" fmla="*/ 3901335 h 5486535"/>
                      <a:gd name="connsiteX54" fmla="*/ 3112294 w 6862063"/>
                      <a:gd name="connsiteY54" fmla="*/ 4068024 h 5486535"/>
                      <a:gd name="connsiteX55" fmla="*/ 3033713 w 6862063"/>
                      <a:gd name="connsiteY55" fmla="*/ 4591898 h 5486535"/>
                      <a:gd name="connsiteX56" fmla="*/ 3195638 w 6862063"/>
                      <a:gd name="connsiteY56" fmla="*/ 4815735 h 5486535"/>
                      <a:gd name="connsiteX57" fmla="*/ 3574257 w 6862063"/>
                      <a:gd name="connsiteY57" fmla="*/ 4989567 h 5486535"/>
                      <a:gd name="connsiteX58" fmla="*/ 3762375 w 6862063"/>
                      <a:gd name="connsiteY58" fmla="*/ 5153873 h 5486535"/>
                      <a:gd name="connsiteX59" fmla="*/ 3569494 w 6862063"/>
                      <a:gd name="connsiteY59" fmla="*/ 5175304 h 5486535"/>
                      <a:gd name="connsiteX60" fmla="*/ 3028951 w 6862063"/>
                      <a:gd name="connsiteY60" fmla="*/ 5194354 h 5486535"/>
                      <a:gd name="connsiteX61" fmla="*/ 2790826 w 6862063"/>
                      <a:gd name="connsiteY61" fmla="*/ 5072911 h 5486535"/>
                      <a:gd name="connsiteX62" fmla="*/ 2657476 w 6862063"/>
                      <a:gd name="connsiteY62" fmla="*/ 4587135 h 5486535"/>
                      <a:gd name="connsiteX63" fmla="*/ 2647950 w 6862063"/>
                      <a:gd name="connsiteY63" fmla="*/ 4134698 h 5486535"/>
                      <a:gd name="connsiteX64" fmla="*/ 2714625 w 6862063"/>
                      <a:gd name="connsiteY64" fmla="*/ 3651304 h 5486535"/>
                      <a:gd name="connsiteX65" fmla="*/ 2626520 w 6862063"/>
                      <a:gd name="connsiteY65" fmla="*/ 3353647 h 5486535"/>
                      <a:gd name="connsiteX66" fmla="*/ 1833562 w 6862063"/>
                      <a:gd name="connsiteY66" fmla="*/ 2591648 h 5486535"/>
                      <a:gd name="connsiteX67" fmla="*/ 1685925 w 6862063"/>
                      <a:gd name="connsiteY67" fmla="*/ 2582123 h 5486535"/>
                      <a:gd name="connsiteX68" fmla="*/ 511968 w 6862063"/>
                      <a:gd name="connsiteY68" fmla="*/ 4356154 h 5486535"/>
                      <a:gd name="connsiteX69" fmla="*/ 0 w 6862063"/>
                      <a:gd name="connsiteY69" fmla="*/ 4579991 h 5486535"/>
                      <a:gd name="connsiteX70" fmla="*/ 97632 w 6862063"/>
                      <a:gd name="connsiteY70" fmla="*/ 4106123 h 5486535"/>
                      <a:gd name="connsiteX71" fmla="*/ 180976 w 6862063"/>
                      <a:gd name="connsiteY71" fmla="*/ 3865617 h 5486535"/>
                      <a:gd name="connsiteX72" fmla="*/ 528639 w 6862063"/>
                      <a:gd name="connsiteY72" fmla="*/ 3132191 h 5486535"/>
                      <a:gd name="connsiteX73" fmla="*/ 876300 w 6862063"/>
                      <a:gd name="connsiteY73" fmla="*/ 2417817 h 5486535"/>
                      <a:gd name="connsiteX74" fmla="*/ 964405 w 6862063"/>
                      <a:gd name="connsiteY74" fmla="*/ 1943948 h 5486535"/>
                      <a:gd name="connsiteX75" fmla="*/ 1414461 w 6862063"/>
                      <a:gd name="connsiteY75" fmla="*/ 1501036 h 5486535"/>
                      <a:gd name="connsiteX76" fmla="*/ 2140743 w 6862063"/>
                      <a:gd name="connsiteY76" fmla="*/ 1310535 h 5486535"/>
                      <a:gd name="connsiteX77" fmla="*/ 2874168 w 6862063"/>
                      <a:gd name="connsiteY77" fmla="*/ 920013 h 5486535"/>
                      <a:gd name="connsiteX78" fmla="*/ 3464717 w 6862063"/>
                      <a:gd name="connsiteY78" fmla="*/ 550920 h 5486535"/>
                      <a:gd name="connsiteX79" fmla="*/ 3971925 w 6862063"/>
                      <a:gd name="connsiteY79" fmla="*/ 465195 h 5486535"/>
                      <a:gd name="connsiteX80" fmla="*/ 4093378 w 6862063"/>
                      <a:gd name="connsiteY80" fmla="*/ 405667 h 5486535"/>
                      <a:gd name="connsiteX0" fmla="*/ 4093378 w 6862063"/>
                      <a:gd name="connsiteY0" fmla="*/ 405667 h 5486535"/>
                      <a:gd name="connsiteX1" fmla="*/ 5317340 w 6862063"/>
                      <a:gd name="connsiteY1" fmla="*/ 236598 h 5486535"/>
                      <a:gd name="connsiteX2" fmla="*/ 5393539 w 6862063"/>
                      <a:gd name="connsiteY2" fmla="*/ 448529 h 5486535"/>
                      <a:gd name="connsiteX3" fmla="*/ 5445927 w 6862063"/>
                      <a:gd name="connsiteY3" fmla="*/ 750948 h 5486535"/>
                      <a:gd name="connsiteX4" fmla="*/ 5300671 w 6862063"/>
                      <a:gd name="connsiteY4" fmla="*/ 1296255 h 5486535"/>
                      <a:gd name="connsiteX5" fmla="*/ 5000631 w 6862063"/>
                      <a:gd name="connsiteY5" fmla="*/ 1446273 h 5486535"/>
                      <a:gd name="connsiteX6" fmla="*/ 5045873 w 6862063"/>
                      <a:gd name="connsiteY6" fmla="*/ 2113023 h 5486535"/>
                      <a:gd name="connsiteX7" fmla="*/ 5103023 w 6862063"/>
                      <a:gd name="connsiteY7" fmla="*/ 2415441 h 5486535"/>
                      <a:gd name="connsiteX8" fmla="*/ 5217322 w 6862063"/>
                      <a:gd name="connsiteY8" fmla="*/ 2748817 h 5486535"/>
                      <a:gd name="connsiteX9" fmla="*/ 5534030 w 6862063"/>
                      <a:gd name="connsiteY9" fmla="*/ 3225066 h 5486535"/>
                      <a:gd name="connsiteX10" fmla="*/ 5781680 w 6862063"/>
                      <a:gd name="connsiteY10" fmla="*/ 3791804 h 5486535"/>
                      <a:gd name="connsiteX11" fmla="*/ 5915029 w 6862063"/>
                      <a:gd name="connsiteY11" fmla="*/ 4137084 h 5486535"/>
                      <a:gd name="connsiteX12" fmla="*/ 6160296 w 6862063"/>
                      <a:gd name="connsiteY12" fmla="*/ 4313296 h 5486535"/>
                      <a:gd name="connsiteX13" fmla="*/ 6586539 w 6862063"/>
                      <a:gd name="connsiteY13" fmla="*/ 4587141 h 5486535"/>
                      <a:gd name="connsiteX14" fmla="*/ 6810377 w 6862063"/>
                      <a:gd name="connsiteY14" fmla="*/ 4806214 h 5486535"/>
                      <a:gd name="connsiteX15" fmla="*/ 6703220 w 6862063"/>
                      <a:gd name="connsiteY15" fmla="*/ 4889559 h 5486535"/>
                      <a:gd name="connsiteX16" fmla="*/ 6400800 w 6862063"/>
                      <a:gd name="connsiteY16" fmla="*/ 4844314 h 5486535"/>
                      <a:gd name="connsiteX17" fmla="*/ 6169820 w 6862063"/>
                      <a:gd name="connsiteY17" fmla="*/ 4596662 h 5486535"/>
                      <a:gd name="connsiteX18" fmla="*/ 5934079 w 6862063"/>
                      <a:gd name="connsiteY18" fmla="*/ 4587140 h 5486535"/>
                      <a:gd name="connsiteX19" fmla="*/ 5824539 w 6862063"/>
                      <a:gd name="connsiteY19" fmla="*/ 4710964 h 5486535"/>
                      <a:gd name="connsiteX20" fmla="*/ 5686425 w 6862063"/>
                      <a:gd name="connsiteY20" fmla="*/ 4651433 h 5486535"/>
                      <a:gd name="connsiteX21" fmla="*/ 5776916 w 6862063"/>
                      <a:gd name="connsiteY21" fmla="*/ 4406166 h 5486535"/>
                      <a:gd name="connsiteX22" fmla="*/ 5660236 w 6862063"/>
                      <a:gd name="connsiteY22" fmla="*/ 4241859 h 5486535"/>
                      <a:gd name="connsiteX23" fmla="*/ 5157792 w 6862063"/>
                      <a:gd name="connsiteY23" fmla="*/ 3717985 h 5486535"/>
                      <a:gd name="connsiteX24" fmla="*/ 4724404 w 6862063"/>
                      <a:gd name="connsiteY24" fmla="*/ 3132198 h 5486535"/>
                      <a:gd name="connsiteX25" fmla="*/ 4688685 w 6862063"/>
                      <a:gd name="connsiteY25" fmla="*/ 2917885 h 5486535"/>
                      <a:gd name="connsiteX26" fmla="*/ 4495804 w 6862063"/>
                      <a:gd name="connsiteY26" fmla="*/ 2503548 h 5486535"/>
                      <a:gd name="connsiteX27" fmla="*/ 4343409 w 6862063"/>
                      <a:gd name="connsiteY27" fmla="*/ 1943955 h 5486535"/>
                      <a:gd name="connsiteX28" fmla="*/ 4236243 w 6862063"/>
                      <a:gd name="connsiteY28" fmla="*/ 1970143 h 5486535"/>
                      <a:gd name="connsiteX29" fmla="*/ 4248148 w 6862063"/>
                      <a:gd name="connsiteY29" fmla="*/ 2567838 h 5486535"/>
                      <a:gd name="connsiteX30" fmla="*/ 4260056 w 6862063"/>
                      <a:gd name="connsiteY30" fmla="*/ 2929788 h 5486535"/>
                      <a:gd name="connsiteX31" fmla="*/ 4355305 w 6862063"/>
                      <a:gd name="connsiteY31" fmla="*/ 3579870 h 5486535"/>
                      <a:gd name="connsiteX32" fmla="*/ 4450555 w 6862063"/>
                      <a:gd name="connsiteY32" fmla="*/ 4694294 h 5486535"/>
                      <a:gd name="connsiteX33" fmla="*/ 4533900 w 6862063"/>
                      <a:gd name="connsiteY33" fmla="*/ 4887176 h 5486535"/>
                      <a:gd name="connsiteX34" fmla="*/ 4910137 w 6862063"/>
                      <a:gd name="connsiteY34" fmla="*/ 5130064 h 5486535"/>
                      <a:gd name="connsiteX35" fmla="*/ 4672011 w 6862063"/>
                      <a:gd name="connsiteY35" fmla="*/ 5232456 h 5486535"/>
                      <a:gd name="connsiteX36" fmla="*/ 4622005 w 6862063"/>
                      <a:gd name="connsiteY36" fmla="*/ 5353898 h 5486535"/>
                      <a:gd name="connsiteX37" fmla="*/ 4500561 w 6862063"/>
                      <a:gd name="connsiteY37" fmla="*/ 5439622 h 5486535"/>
                      <a:gd name="connsiteX38" fmla="*/ 4014787 w 6862063"/>
                      <a:gd name="connsiteY38" fmla="*/ 5349135 h 5486535"/>
                      <a:gd name="connsiteX39" fmla="*/ 3979067 w 6862063"/>
                      <a:gd name="connsiteY39" fmla="*/ 4946707 h 5486535"/>
                      <a:gd name="connsiteX40" fmla="*/ 3955257 w 6862063"/>
                      <a:gd name="connsiteY40" fmla="*/ 4689532 h 5486535"/>
                      <a:gd name="connsiteX41" fmla="*/ 3924296 w 6862063"/>
                      <a:gd name="connsiteY41" fmla="*/ 4091840 h 5486535"/>
                      <a:gd name="connsiteX42" fmla="*/ 3848099 w 6862063"/>
                      <a:gd name="connsiteY42" fmla="*/ 3846570 h 5486535"/>
                      <a:gd name="connsiteX43" fmla="*/ 3819524 w 6862063"/>
                      <a:gd name="connsiteY43" fmla="*/ 3748938 h 5486535"/>
                      <a:gd name="connsiteX44" fmla="*/ 3726655 w 6862063"/>
                      <a:gd name="connsiteY44" fmla="*/ 3370321 h 5486535"/>
                      <a:gd name="connsiteX45" fmla="*/ 3669504 w 6862063"/>
                      <a:gd name="connsiteY45" fmla="*/ 2998845 h 5486535"/>
                      <a:gd name="connsiteX46" fmla="*/ 3626644 w 6862063"/>
                      <a:gd name="connsiteY46" fmla="*/ 2255896 h 5486535"/>
                      <a:gd name="connsiteX47" fmla="*/ 3036095 w 6862063"/>
                      <a:gd name="connsiteY47" fmla="*/ 2467823 h 5486535"/>
                      <a:gd name="connsiteX48" fmla="*/ 2950367 w 6862063"/>
                      <a:gd name="connsiteY48" fmla="*/ 2603554 h 5486535"/>
                      <a:gd name="connsiteX49" fmla="*/ 3355181 w 6862063"/>
                      <a:gd name="connsiteY49" fmla="*/ 3172673 h 5486535"/>
                      <a:gd name="connsiteX50" fmla="*/ 3407569 w 6862063"/>
                      <a:gd name="connsiteY50" fmla="*/ 3289354 h 5486535"/>
                      <a:gd name="connsiteX51" fmla="*/ 3343275 w 6862063"/>
                      <a:gd name="connsiteY51" fmla="*/ 3556055 h 5486535"/>
                      <a:gd name="connsiteX52" fmla="*/ 3255169 w 6862063"/>
                      <a:gd name="connsiteY52" fmla="*/ 3760840 h 5486535"/>
                      <a:gd name="connsiteX53" fmla="*/ 3169444 w 6862063"/>
                      <a:gd name="connsiteY53" fmla="*/ 3901335 h 5486535"/>
                      <a:gd name="connsiteX54" fmla="*/ 3112294 w 6862063"/>
                      <a:gd name="connsiteY54" fmla="*/ 4068024 h 5486535"/>
                      <a:gd name="connsiteX55" fmla="*/ 3033713 w 6862063"/>
                      <a:gd name="connsiteY55" fmla="*/ 4591898 h 5486535"/>
                      <a:gd name="connsiteX56" fmla="*/ 3195638 w 6862063"/>
                      <a:gd name="connsiteY56" fmla="*/ 4815735 h 5486535"/>
                      <a:gd name="connsiteX57" fmla="*/ 3574257 w 6862063"/>
                      <a:gd name="connsiteY57" fmla="*/ 4989567 h 5486535"/>
                      <a:gd name="connsiteX58" fmla="*/ 3762375 w 6862063"/>
                      <a:gd name="connsiteY58" fmla="*/ 5153873 h 5486535"/>
                      <a:gd name="connsiteX59" fmla="*/ 3569494 w 6862063"/>
                      <a:gd name="connsiteY59" fmla="*/ 5175304 h 5486535"/>
                      <a:gd name="connsiteX60" fmla="*/ 3028951 w 6862063"/>
                      <a:gd name="connsiteY60" fmla="*/ 5194354 h 5486535"/>
                      <a:gd name="connsiteX61" fmla="*/ 2790826 w 6862063"/>
                      <a:gd name="connsiteY61" fmla="*/ 5072911 h 5486535"/>
                      <a:gd name="connsiteX62" fmla="*/ 2657476 w 6862063"/>
                      <a:gd name="connsiteY62" fmla="*/ 4587135 h 5486535"/>
                      <a:gd name="connsiteX63" fmla="*/ 2647950 w 6862063"/>
                      <a:gd name="connsiteY63" fmla="*/ 4134698 h 5486535"/>
                      <a:gd name="connsiteX64" fmla="*/ 2714625 w 6862063"/>
                      <a:gd name="connsiteY64" fmla="*/ 3651304 h 5486535"/>
                      <a:gd name="connsiteX65" fmla="*/ 2626520 w 6862063"/>
                      <a:gd name="connsiteY65" fmla="*/ 3353647 h 5486535"/>
                      <a:gd name="connsiteX66" fmla="*/ 1833562 w 6862063"/>
                      <a:gd name="connsiteY66" fmla="*/ 2591648 h 5486535"/>
                      <a:gd name="connsiteX67" fmla="*/ 1685925 w 6862063"/>
                      <a:gd name="connsiteY67" fmla="*/ 2582123 h 5486535"/>
                      <a:gd name="connsiteX68" fmla="*/ 511968 w 6862063"/>
                      <a:gd name="connsiteY68" fmla="*/ 4356154 h 5486535"/>
                      <a:gd name="connsiteX69" fmla="*/ 0 w 6862063"/>
                      <a:gd name="connsiteY69" fmla="*/ 4579991 h 5486535"/>
                      <a:gd name="connsiteX70" fmla="*/ 97632 w 6862063"/>
                      <a:gd name="connsiteY70" fmla="*/ 4106123 h 5486535"/>
                      <a:gd name="connsiteX71" fmla="*/ 180976 w 6862063"/>
                      <a:gd name="connsiteY71" fmla="*/ 3865617 h 5486535"/>
                      <a:gd name="connsiteX72" fmla="*/ 528639 w 6862063"/>
                      <a:gd name="connsiteY72" fmla="*/ 3132191 h 5486535"/>
                      <a:gd name="connsiteX73" fmla="*/ 876300 w 6862063"/>
                      <a:gd name="connsiteY73" fmla="*/ 2417817 h 5486535"/>
                      <a:gd name="connsiteX74" fmla="*/ 964405 w 6862063"/>
                      <a:gd name="connsiteY74" fmla="*/ 1943948 h 5486535"/>
                      <a:gd name="connsiteX75" fmla="*/ 1414461 w 6862063"/>
                      <a:gd name="connsiteY75" fmla="*/ 1501036 h 5486535"/>
                      <a:gd name="connsiteX76" fmla="*/ 2140743 w 6862063"/>
                      <a:gd name="connsiteY76" fmla="*/ 1310535 h 5486535"/>
                      <a:gd name="connsiteX77" fmla="*/ 2874168 w 6862063"/>
                      <a:gd name="connsiteY77" fmla="*/ 920013 h 5486535"/>
                      <a:gd name="connsiteX78" fmla="*/ 3464717 w 6862063"/>
                      <a:gd name="connsiteY78" fmla="*/ 550920 h 5486535"/>
                      <a:gd name="connsiteX79" fmla="*/ 3971925 w 6862063"/>
                      <a:gd name="connsiteY79" fmla="*/ 465195 h 5486535"/>
                      <a:gd name="connsiteX80" fmla="*/ 4093378 w 6862063"/>
                      <a:gd name="connsiteY80" fmla="*/ 405667 h 5486535"/>
                      <a:gd name="connsiteX0" fmla="*/ 4093378 w 6862063"/>
                      <a:gd name="connsiteY0" fmla="*/ 405667 h 5486535"/>
                      <a:gd name="connsiteX1" fmla="*/ 5317340 w 6862063"/>
                      <a:gd name="connsiteY1" fmla="*/ 236598 h 5486535"/>
                      <a:gd name="connsiteX2" fmla="*/ 5393539 w 6862063"/>
                      <a:gd name="connsiteY2" fmla="*/ 448529 h 5486535"/>
                      <a:gd name="connsiteX3" fmla="*/ 5445927 w 6862063"/>
                      <a:gd name="connsiteY3" fmla="*/ 750948 h 5486535"/>
                      <a:gd name="connsiteX4" fmla="*/ 5300671 w 6862063"/>
                      <a:gd name="connsiteY4" fmla="*/ 1296255 h 5486535"/>
                      <a:gd name="connsiteX5" fmla="*/ 5000631 w 6862063"/>
                      <a:gd name="connsiteY5" fmla="*/ 1446273 h 5486535"/>
                      <a:gd name="connsiteX6" fmla="*/ 5045873 w 6862063"/>
                      <a:gd name="connsiteY6" fmla="*/ 2113023 h 5486535"/>
                      <a:gd name="connsiteX7" fmla="*/ 5103023 w 6862063"/>
                      <a:gd name="connsiteY7" fmla="*/ 2415441 h 5486535"/>
                      <a:gd name="connsiteX8" fmla="*/ 5217322 w 6862063"/>
                      <a:gd name="connsiteY8" fmla="*/ 2748817 h 5486535"/>
                      <a:gd name="connsiteX9" fmla="*/ 5534030 w 6862063"/>
                      <a:gd name="connsiteY9" fmla="*/ 3225066 h 5486535"/>
                      <a:gd name="connsiteX10" fmla="*/ 5781680 w 6862063"/>
                      <a:gd name="connsiteY10" fmla="*/ 3791804 h 5486535"/>
                      <a:gd name="connsiteX11" fmla="*/ 5915029 w 6862063"/>
                      <a:gd name="connsiteY11" fmla="*/ 4137084 h 5486535"/>
                      <a:gd name="connsiteX12" fmla="*/ 6160296 w 6862063"/>
                      <a:gd name="connsiteY12" fmla="*/ 4313296 h 5486535"/>
                      <a:gd name="connsiteX13" fmla="*/ 6586539 w 6862063"/>
                      <a:gd name="connsiteY13" fmla="*/ 4587141 h 5486535"/>
                      <a:gd name="connsiteX14" fmla="*/ 6810377 w 6862063"/>
                      <a:gd name="connsiteY14" fmla="*/ 4806214 h 5486535"/>
                      <a:gd name="connsiteX15" fmla="*/ 6703220 w 6862063"/>
                      <a:gd name="connsiteY15" fmla="*/ 4889559 h 5486535"/>
                      <a:gd name="connsiteX16" fmla="*/ 6400800 w 6862063"/>
                      <a:gd name="connsiteY16" fmla="*/ 4844314 h 5486535"/>
                      <a:gd name="connsiteX17" fmla="*/ 6169820 w 6862063"/>
                      <a:gd name="connsiteY17" fmla="*/ 4596662 h 5486535"/>
                      <a:gd name="connsiteX18" fmla="*/ 5934079 w 6862063"/>
                      <a:gd name="connsiteY18" fmla="*/ 4587140 h 5486535"/>
                      <a:gd name="connsiteX19" fmla="*/ 5824539 w 6862063"/>
                      <a:gd name="connsiteY19" fmla="*/ 4710964 h 5486535"/>
                      <a:gd name="connsiteX20" fmla="*/ 5686425 w 6862063"/>
                      <a:gd name="connsiteY20" fmla="*/ 4651433 h 5486535"/>
                      <a:gd name="connsiteX21" fmla="*/ 5776916 w 6862063"/>
                      <a:gd name="connsiteY21" fmla="*/ 4406166 h 5486535"/>
                      <a:gd name="connsiteX22" fmla="*/ 5660236 w 6862063"/>
                      <a:gd name="connsiteY22" fmla="*/ 4241859 h 5486535"/>
                      <a:gd name="connsiteX23" fmla="*/ 5157792 w 6862063"/>
                      <a:gd name="connsiteY23" fmla="*/ 3717985 h 5486535"/>
                      <a:gd name="connsiteX24" fmla="*/ 4724404 w 6862063"/>
                      <a:gd name="connsiteY24" fmla="*/ 3132198 h 5486535"/>
                      <a:gd name="connsiteX25" fmla="*/ 4688685 w 6862063"/>
                      <a:gd name="connsiteY25" fmla="*/ 2917885 h 5486535"/>
                      <a:gd name="connsiteX26" fmla="*/ 4495804 w 6862063"/>
                      <a:gd name="connsiteY26" fmla="*/ 2503548 h 5486535"/>
                      <a:gd name="connsiteX27" fmla="*/ 4343409 w 6862063"/>
                      <a:gd name="connsiteY27" fmla="*/ 1943955 h 5486535"/>
                      <a:gd name="connsiteX28" fmla="*/ 4236243 w 6862063"/>
                      <a:gd name="connsiteY28" fmla="*/ 1970143 h 5486535"/>
                      <a:gd name="connsiteX29" fmla="*/ 4248148 w 6862063"/>
                      <a:gd name="connsiteY29" fmla="*/ 2567838 h 5486535"/>
                      <a:gd name="connsiteX30" fmla="*/ 4260056 w 6862063"/>
                      <a:gd name="connsiteY30" fmla="*/ 2929788 h 5486535"/>
                      <a:gd name="connsiteX31" fmla="*/ 4355305 w 6862063"/>
                      <a:gd name="connsiteY31" fmla="*/ 3579870 h 5486535"/>
                      <a:gd name="connsiteX32" fmla="*/ 4450555 w 6862063"/>
                      <a:gd name="connsiteY32" fmla="*/ 4694294 h 5486535"/>
                      <a:gd name="connsiteX33" fmla="*/ 4533900 w 6862063"/>
                      <a:gd name="connsiteY33" fmla="*/ 4887176 h 5486535"/>
                      <a:gd name="connsiteX34" fmla="*/ 4910137 w 6862063"/>
                      <a:gd name="connsiteY34" fmla="*/ 5130064 h 5486535"/>
                      <a:gd name="connsiteX35" fmla="*/ 4672011 w 6862063"/>
                      <a:gd name="connsiteY35" fmla="*/ 5232456 h 5486535"/>
                      <a:gd name="connsiteX36" fmla="*/ 4622005 w 6862063"/>
                      <a:gd name="connsiteY36" fmla="*/ 5353898 h 5486535"/>
                      <a:gd name="connsiteX37" fmla="*/ 4500561 w 6862063"/>
                      <a:gd name="connsiteY37" fmla="*/ 5439622 h 5486535"/>
                      <a:gd name="connsiteX38" fmla="*/ 4014787 w 6862063"/>
                      <a:gd name="connsiteY38" fmla="*/ 5349135 h 5486535"/>
                      <a:gd name="connsiteX39" fmla="*/ 3979067 w 6862063"/>
                      <a:gd name="connsiteY39" fmla="*/ 4946707 h 5486535"/>
                      <a:gd name="connsiteX40" fmla="*/ 3955257 w 6862063"/>
                      <a:gd name="connsiteY40" fmla="*/ 4689532 h 5486535"/>
                      <a:gd name="connsiteX41" fmla="*/ 3924296 w 6862063"/>
                      <a:gd name="connsiteY41" fmla="*/ 4091840 h 5486535"/>
                      <a:gd name="connsiteX42" fmla="*/ 3848099 w 6862063"/>
                      <a:gd name="connsiteY42" fmla="*/ 3846570 h 5486535"/>
                      <a:gd name="connsiteX43" fmla="*/ 3819524 w 6862063"/>
                      <a:gd name="connsiteY43" fmla="*/ 3748938 h 5486535"/>
                      <a:gd name="connsiteX44" fmla="*/ 3726655 w 6862063"/>
                      <a:gd name="connsiteY44" fmla="*/ 3370321 h 5486535"/>
                      <a:gd name="connsiteX45" fmla="*/ 3669504 w 6862063"/>
                      <a:gd name="connsiteY45" fmla="*/ 2998845 h 5486535"/>
                      <a:gd name="connsiteX46" fmla="*/ 3626644 w 6862063"/>
                      <a:gd name="connsiteY46" fmla="*/ 2255896 h 5486535"/>
                      <a:gd name="connsiteX47" fmla="*/ 3036095 w 6862063"/>
                      <a:gd name="connsiteY47" fmla="*/ 2467823 h 5486535"/>
                      <a:gd name="connsiteX48" fmla="*/ 2950367 w 6862063"/>
                      <a:gd name="connsiteY48" fmla="*/ 2603554 h 5486535"/>
                      <a:gd name="connsiteX49" fmla="*/ 3355181 w 6862063"/>
                      <a:gd name="connsiteY49" fmla="*/ 3172673 h 5486535"/>
                      <a:gd name="connsiteX50" fmla="*/ 3407569 w 6862063"/>
                      <a:gd name="connsiteY50" fmla="*/ 3289354 h 5486535"/>
                      <a:gd name="connsiteX51" fmla="*/ 3343275 w 6862063"/>
                      <a:gd name="connsiteY51" fmla="*/ 3556055 h 5486535"/>
                      <a:gd name="connsiteX52" fmla="*/ 3255169 w 6862063"/>
                      <a:gd name="connsiteY52" fmla="*/ 3760840 h 5486535"/>
                      <a:gd name="connsiteX53" fmla="*/ 3169444 w 6862063"/>
                      <a:gd name="connsiteY53" fmla="*/ 3901335 h 5486535"/>
                      <a:gd name="connsiteX54" fmla="*/ 3112294 w 6862063"/>
                      <a:gd name="connsiteY54" fmla="*/ 4068024 h 5486535"/>
                      <a:gd name="connsiteX55" fmla="*/ 3033713 w 6862063"/>
                      <a:gd name="connsiteY55" fmla="*/ 4591898 h 5486535"/>
                      <a:gd name="connsiteX56" fmla="*/ 3195638 w 6862063"/>
                      <a:gd name="connsiteY56" fmla="*/ 4815735 h 5486535"/>
                      <a:gd name="connsiteX57" fmla="*/ 3574257 w 6862063"/>
                      <a:gd name="connsiteY57" fmla="*/ 4989567 h 5486535"/>
                      <a:gd name="connsiteX58" fmla="*/ 3762375 w 6862063"/>
                      <a:gd name="connsiteY58" fmla="*/ 5153873 h 5486535"/>
                      <a:gd name="connsiteX59" fmla="*/ 3569494 w 6862063"/>
                      <a:gd name="connsiteY59" fmla="*/ 5175304 h 5486535"/>
                      <a:gd name="connsiteX60" fmla="*/ 3028951 w 6862063"/>
                      <a:gd name="connsiteY60" fmla="*/ 5194354 h 5486535"/>
                      <a:gd name="connsiteX61" fmla="*/ 2790826 w 6862063"/>
                      <a:gd name="connsiteY61" fmla="*/ 5072911 h 5486535"/>
                      <a:gd name="connsiteX62" fmla="*/ 2657476 w 6862063"/>
                      <a:gd name="connsiteY62" fmla="*/ 4587135 h 5486535"/>
                      <a:gd name="connsiteX63" fmla="*/ 2647950 w 6862063"/>
                      <a:gd name="connsiteY63" fmla="*/ 4134698 h 5486535"/>
                      <a:gd name="connsiteX64" fmla="*/ 2714625 w 6862063"/>
                      <a:gd name="connsiteY64" fmla="*/ 3651304 h 5486535"/>
                      <a:gd name="connsiteX65" fmla="*/ 2626520 w 6862063"/>
                      <a:gd name="connsiteY65" fmla="*/ 3353647 h 5486535"/>
                      <a:gd name="connsiteX66" fmla="*/ 1833562 w 6862063"/>
                      <a:gd name="connsiteY66" fmla="*/ 2591648 h 5486535"/>
                      <a:gd name="connsiteX67" fmla="*/ 1685925 w 6862063"/>
                      <a:gd name="connsiteY67" fmla="*/ 2582123 h 5486535"/>
                      <a:gd name="connsiteX68" fmla="*/ 511968 w 6862063"/>
                      <a:gd name="connsiteY68" fmla="*/ 4356154 h 5486535"/>
                      <a:gd name="connsiteX69" fmla="*/ 0 w 6862063"/>
                      <a:gd name="connsiteY69" fmla="*/ 4579991 h 5486535"/>
                      <a:gd name="connsiteX70" fmla="*/ 97632 w 6862063"/>
                      <a:gd name="connsiteY70" fmla="*/ 4106123 h 5486535"/>
                      <a:gd name="connsiteX71" fmla="*/ 180976 w 6862063"/>
                      <a:gd name="connsiteY71" fmla="*/ 3865617 h 5486535"/>
                      <a:gd name="connsiteX72" fmla="*/ 528639 w 6862063"/>
                      <a:gd name="connsiteY72" fmla="*/ 3132191 h 5486535"/>
                      <a:gd name="connsiteX73" fmla="*/ 876300 w 6862063"/>
                      <a:gd name="connsiteY73" fmla="*/ 2417817 h 5486535"/>
                      <a:gd name="connsiteX74" fmla="*/ 964405 w 6862063"/>
                      <a:gd name="connsiteY74" fmla="*/ 1943948 h 5486535"/>
                      <a:gd name="connsiteX75" fmla="*/ 1414461 w 6862063"/>
                      <a:gd name="connsiteY75" fmla="*/ 1501036 h 5486535"/>
                      <a:gd name="connsiteX76" fmla="*/ 2140743 w 6862063"/>
                      <a:gd name="connsiteY76" fmla="*/ 1310535 h 5486535"/>
                      <a:gd name="connsiteX77" fmla="*/ 2874168 w 6862063"/>
                      <a:gd name="connsiteY77" fmla="*/ 920013 h 5486535"/>
                      <a:gd name="connsiteX78" fmla="*/ 3464717 w 6862063"/>
                      <a:gd name="connsiteY78" fmla="*/ 550920 h 5486535"/>
                      <a:gd name="connsiteX79" fmla="*/ 3971925 w 6862063"/>
                      <a:gd name="connsiteY79" fmla="*/ 465195 h 5486535"/>
                      <a:gd name="connsiteX80" fmla="*/ 4093378 w 6862063"/>
                      <a:gd name="connsiteY80" fmla="*/ 405667 h 5486535"/>
                      <a:gd name="connsiteX0" fmla="*/ 4093378 w 6862063"/>
                      <a:gd name="connsiteY0" fmla="*/ 405667 h 5486535"/>
                      <a:gd name="connsiteX1" fmla="*/ 5317340 w 6862063"/>
                      <a:gd name="connsiteY1" fmla="*/ 236598 h 5486535"/>
                      <a:gd name="connsiteX2" fmla="*/ 5393539 w 6862063"/>
                      <a:gd name="connsiteY2" fmla="*/ 448529 h 5486535"/>
                      <a:gd name="connsiteX3" fmla="*/ 5445927 w 6862063"/>
                      <a:gd name="connsiteY3" fmla="*/ 750948 h 5486535"/>
                      <a:gd name="connsiteX4" fmla="*/ 5300671 w 6862063"/>
                      <a:gd name="connsiteY4" fmla="*/ 1296255 h 5486535"/>
                      <a:gd name="connsiteX5" fmla="*/ 5000631 w 6862063"/>
                      <a:gd name="connsiteY5" fmla="*/ 1446273 h 5486535"/>
                      <a:gd name="connsiteX6" fmla="*/ 5045873 w 6862063"/>
                      <a:gd name="connsiteY6" fmla="*/ 2113023 h 5486535"/>
                      <a:gd name="connsiteX7" fmla="*/ 5103023 w 6862063"/>
                      <a:gd name="connsiteY7" fmla="*/ 2415441 h 5486535"/>
                      <a:gd name="connsiteX8" fmla="*/ 5217322 w 6862063"/>
                      <a:gd name="connsiteY8" fmla="*/ 2748817 h 5486535"/>
                      <a:gd name="connsiteX9" fmla="*/ 5534030 w 6862063"/>
                      <a:gd name="connsiteY9" fmla="*/ 3225066 h 5486535"/>
                      <a:gd name="connsiteX10" fmla="*/ 5781680 w 6862063"/>
                      <a:gd name="connsiteY10" fmla="*/ 3791804 h 5486535"/>
                      <a:gd name="connsiteX11" fmla="*/ 5915029 w 6862063"/>
                      <a:gd name="connsiteY11" fmla="*/ 4137084 h 5486535"/>
                      <a:gd name="connsiteX12" fmla="*/ 6160296 w 6862063"/>
                      <a:gd name="connsiteY12" fmla="*/ 4313296 h 5486535"/>
                      <a:gd name="connsiteX13" fmla="*/ 6586539 w 6862063"/>
                      <a:gd name="connsiteY13" fmla="*/ 4587141 h 5486535"/>
                      <a:gd name="connsiteX14" fmla="*/ 6810377 w 6862063"/>
                      <a:gd name="connsiteY14" fmla="*/ 4806214 h 5486535"/>
                      <a:gd name="connsiteX15" fmla="*/ 6703220 w 6862063"/>
                      <a:gd name="connsiteY15" fmla="*/ 4889559 h 5486535"/>
                      <a:gd name="connsiteX16" fmla="*/ 6400800 w 6862063"/>
                      <a:gd name="connsiteY16" fmla="*/ 4844314 h 5486535"/>
                      <a:gd name="connsiteX17" fmla="*/ 6169820 w 6862063"/>
                      <a:gd name="connsiteY17" fmla="*/ 4596662 h 5486535"/>
                      <a:gd name="connsiteX18" fmla="*/ 5934079 w 6862063"/>
                      <a:gd name="connsiteY18" fmla="*/ 4587140 h 5486535"/>
                      <a:gd name="connsiteX19" fmla="*/ 5824539 w 6862063"/>
                      <a:gd name="connsiteY19" fmla="*/ 4710964 h 5486535"/>
                      <a:gd name="connsiteX20" fmla="*/ 5686425 w 6862063"/>
                      <a:gd name="connsiteY20" fmla="*/ 4651433 h 5486535"/>
                      <a:gd name="connsiteX21" fmla="*/ 5776916 w 6862063"/>
                      <a:gd name="connsiteY21" fmla="*/ 4406166 h 5486535"/>
                      <a:gd name="connsiteX22" fmla="*/ 5660236 w 6862063"/>
                      <a:gd name="connsiteY22" fmla="*/ 4241859 h 5486535"/>
                      <a:gd name="connsiteX23" fmla="*/ 5157792 w 6862063"/>
                      <a:gd name="connsiteY23" fmla="*/ 3717985 h 5486535"/>
                      <a:gd name="connsiteX24" fmla="*/ 4724404 w 6862063"/>
                      <a:gd name="connsiteY24" fmla="*/ 3132198 h 5486535"/>
                      <a:gd name="connsiteX25" fmla="*/ 4688685 w 6862063"/>
                      <a:gd name="connsiteY25" fmla="*/ 2917885 h 5486535"/>
                      <a:gd name="connsiteX26" fmla="*/ 4495804 w 6862063"/>
                      <a:gd name="connsiteY26" fmla="*/ 2503548 h 5486535"/>
                      <a:gd name="connsiteX27" fmla="*/ 4343409 w 6862063"/>
                      <a:gd name="connsiteY27" fmla="*/ 1943955 h 5486535"/>
                      <a:gd name="connsiteX28" fmla="*/ 4236243 w 6862063"/>
                      <a:gd name="connsiteY28" fmla="*/ 1970143 h 5486535"/>
                      <a:gd name="connsiteX29" fmla="*/ 4248148 w 6862063"/>
                      <a:gd name="connsiteY29" fmla="*/ 2567838 h 5486535"/>
                      <a:gd name="connsiteX30" fmla="*/ 4260056 w 6862063"/>
                      <a:gd name="connsiteY30" fmla="*/ 2929788 h 5486535"/>
                      <a:gd name="connsiteX31" fmla="*/ 4355305 w 6862063"/>
                      <a:gd name="connsiteY31" fmla="*/ 3579870 h 5486535"/>
                      <a:gd name="connsiteX32" fmla="*/ 4450555 w 6862063"/>
                      <a:gd name="connsiteY32" fmla="*/ 4694294 h 5486535"/>
                      <a:gd name="connsiteX33" fmla="*/ 4533900 w 6862063"/>
                      <a:gd name="connsiteY33" fmla="*/ 4887176 h 5486535"/>
                      <a:gd name="connsiteX34" fmla="*/ 4910137 w 6862063"/>
                      <a:gd name="connsiteY34" fmla="*/ 5130064 h 5486535"/>
                      <a:gd name="connsiteX35" fmla="*/ 4672011 w 6862063"/>
                      <a:gd name="connsiteY35" fmla="*/ 5232456 h 5486535"/>
                      <a:gd name="connsiteX36" fmla="*/ 4622005 w 6862063"/>
                      <a:gd name="connsiteY36" fmla="*/ 5353898 h 5486535"/>
                      <a:gd name="connsiteX37" fmla="*/ 4500561 w 6862063"/>
                      <a:gd name="connsiteY37" fmla="*/ 5439622 h 5486535"/>
                      <a:gd name="connsiteX38" fmla="*/ 4014787 w 6862063"/>
                      <a:gd name="connsiteY38" fmla="*/ 5349135 h 5486535"/>
                      <a:gd name="connsiteX39" fmla="*/ 3979067 w 6862063"/>
                      <a:gd name="connsiteY39" fmla="*/ 4946707 h 5486535"/>
                      <a:gd name="connsiteX40" fmla="*/ 3955257 w 6862063"/>
                      <a:gd name="connsiteY40" fmla="*/ 4689532 h 5486535"/>
                      <a:gd name="connsiteX41" fmla="*/ 3924296 w 6862063"/>
                      <a:gd name="connsiteY41" fmla="*/ 4091840 h 5486535"/>
                      <a:gd name="connsiteX42" fmla="*/ 3848099 w 6862063"/>
                      <a:gd name="connsiteY42" fmla="*/ 3846570 h 5486535"/>
                      <a:gd name="connsiteX43" fmla="*/ 3819524 w 6862063"/>
                      <a:gd name="connsiteY43" fmla="*/ 3748938 h 5486535"/>
                      <a:gd name="connsiteX44" fmla="*/ 3726655 w 6862063"/>
                      <a:gd name="connsiteY44" fmla="*/ 3370321 h 5486535"/>
                      <a:gd name="connsiteX45" fmla="*/ 3669504 w 6862063"/>
                      <a:gd name="connsiteY45" fmla="*/ 2998845 h 5486535"/>
                      <a:gd name="connsiteX46" fmla="*/ 3626644 w 6862063"/>
                      <a:gd name="connsiteY46" fmla="*/ 2255896 h 5486535"/>
                      <a:gd name="connsiteX47" fmla="*/ 3036095 w 6862063"/>
                      <a:gd name="connsiteY47" fmla="*/ 2467823 h 5486535"/>
                      <a:gd name="connsiteX48" fmla="*/ 2950367 w 6862063"/>
                      <a:gd name="connsiteY48" fmla="*/ 2603554 h 5486535"/>
                      <a:gd name="connsiteX49" fmla="*/ 3355181 w 6862063"/>
                      <a:gd name="connsiteY49" fmla="*/ 3172673 h 5486535"/>
                      <a:gd name="connsiteX50" fmla="*/ 3407569 w 6862063"/>
                      <a:gd name="connsiteY50" fmla="*/ 3289354 h 5486535"/>
                      <a:gd name="connsiteX51" fmla="*/ 3343275 w 6862063"/>
                      <a:gd name="connsiteY51" fmla="*/ 3556055 h 5486535"/>
                      <a:gd name="connsiteX52" fmla="*/ 3255169 w 6862063"/>
                      <a:gd name="connsiteY52" fmla="*/ 3760840 h 5486535"/>
                      <a:gd name="connsiteX53" fmla="*/ 3169444 w 6862063"/>
                      <a:gd name="connsiteY53" fmla="*/ 3901335 h 5486535"/>
                      <a:gd name="connsiteX54" fmla="*/ 3112294 w 6862063"/>
                      <a:gd name="connsiteY54" fmla="*/ 4068024 h 5486535"/>
                      <a:gd name="connsiteX55" fmla="*/ 3033713 w 6862063"/>
                      <a:gd name="connsiteY55" fmla="*/ 4591898 h 5486535"/>
                      <a:gd name="connsiteX56" fmla="*/ 3195638 w 6862063"/>
                      <a:gd name="connsiteY56" fmla="*/ 4815735 h 5486535"/>
                      <a:gd name="connsiteX57" fmla="*/ 3574257 w 6862063"/>
                      <a:gd name="connsiteY57" fmla="*/ 4989567 h 5486535"/>
                      <a:gd name="connsiteX58" fmla="*/ 3762375 w 6862063"/>
                      <a:gd name="connsiteY58" fmla="*/ 5153873 h 5486535"/>
                      <a:gd name="connsiteX59" fmla="*/ 3569494 w 6862063"/>
                      <a:gd name="connsiteY59" fmla="*/ 5175304 h 5486535"/>
                      <a:gd name="connsiteX60" fmla="*/ 3028951 w 6862063"/>
                      <a:gd name="connsiteY60" fmla="*/ 5194354 h 5486535"/>
                      <a:gd name="connsiteX61" fmla="*/ 2790826 w 6862063"/>
                      <a:gd name="connsiteY61" fmla="*/ 5072911 h 5486535"/>
                      <a:gd name="connsiteX62" fmla="*/ 2657476 w 6862063"/>
                      <a:gd name="connsiteY62" fmla="*/ 4587135 h 5486535"/>
                      <a:gd name="connsiteX63" fmla="*/ 2647950 w 6862063"/>
                      <a:gd name="connsiteY63" fmla="*/ 4134698 h 5486535"/>
                      <a:gd name="connsiteX64" fmla="*/ 2714625 w 6862063"/>
                      <a:gd name="connsiteY64" fmla="*/ 3651304 h 5486535"/>
                      <a:gd name="connsiteX65" fmla="*/ 2626520 w 6862063"/>
                      <a:gd name="connsiteY65" fmla="*/ 3353647 h 5486535"/>
                      <a:gd name="connsiteX66" fmla="*/ 1833562 w 6862063"/>
                      <a:gd name="connsiteY66" fmla="*/ 2591648 h 5486535"/>
                      <a:gd name="connsiteX67" fmla="*/ 1685925 w 6862063"/>
                      <a:gd name="connsiteY67" fmla="*/ 2582123 h 5486535"/>
                      <a:gd name="connsiteX68" fmla="*/ 511968 w 6862063"/>
                      <a:gd name="connsiteY68" fmla="*/ 4356154 h 5486535"/>
                      <a:gd name="connsiteX69" fmla="*/ 0 w 6862063"/>
                      <a:gd name="connsiteY69" fmla="*/ 4579991 h 5486535"/>
                      <a:gd name="connsiteX70" fmla="*/ 97632 w 6862063"/>
                      <a:gd name="connsiteY70" fmla="*/ 4106123 h 5486535"/>
                      <a:gd name="connsiteX71" fmla="*/ 180976 w 6862063"/>
                      <a:gd name="connsiteY71" fmla="*/ 3865617 h 5486535"/>
                      <a:gd name="connsiteX72" fmla="*/ 528639 w 6862063"/>
                      <a:gd name="connsiteY72" fmla="*/ 3132191 h 5486535"/>
                      <a:gd name="connsiteX73" fmla="*/ 876300 w 6862063"/>
                      <a:gd name="connsiteY73" fmla="*/ 2417817 h 5486535"/>
                      <a:gd name="connsiteX74" fmla="*/ 964405 w 6862063"/>
                      <a:gd name="connsiteY74" fmla="*/ 1943948 h 5486535"/>
                      <a:gd name="connsiteX75" fmla="*/ 1414461 w 6862063"/>
                      <a:gd name="connsiteY75" fmla="*/ 1501036 h 5486535"/>
                      <a:gd name="connsiteX76" fmla="*/ 2140743 w 6862063"/>
                      <a:gd name="connsiteY76" fmla="*/ 1310535 h 5486535"/>
                      <a:gd name="connsiteX77" fmla="*/ 2874168 w 6862063"/>
                      <a:gd name="connsiteY77" fmla="*/ 920013 h 5486535"/>
                      <a:gd name="connsiteX78" fmla="*/ 3464717 w 6862063"/>
                      <a:gd name="connsiteY78" fmla="*/ 550920 h 5486535"/>
                      <a:gd name="connsiteX79" fmla="*/ 3971925 w 6862063"/>
                      <a:gd name="connsiteY79" fmla="*/ 465195 h 5486535"/>
                      <a:gd name="connsiteX80" fmla="*/ 4093378 w 6862063"/>
                      <a:gd name="connsiteY80"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14350 w 6864445"/>
                      <a:gd name="connsiteY68" fmla="*/ 4356154 h 5486535"/>
                      <a:gd name="connsiteX69" fmla="*/ 0 w 6864445"/>
                      <a:gd name="connsiteY69" fmla="*/ 4577610 h 5486535"/>
                      <a:gd name="connsiteX70" fmla="*/ 100014 w 6864445"/>
                      <a:gd name="connsiteY70" fmla="*/ 4106123 h 5486535"/>
                      <a:gd name="connsiteX71" fmla="*/ 183358 w 6864445"/>
                      <a:gd name="connsiteY71" fmla="*/ 3865617 h 5486535"/>
                      <a:gd name="connsiteX72" fmla="*/ 531021 w 6864445"/>
                      <a:gd name="connsiteY72" fmla="*/ 3132191 h 5486535"/>
                      <a:gd name="connsiteX73" fmla="*/ 878682 w 6864445"/>
                      <a:gd name="connsiteY73" fmla="*/ 2417817 h 5486535"/>
                      <a:gd name="connsiteX74" fmla="*/ 966787 w 6864445"/>
                      <a:gd name="connsiteY74" fmla="*/ 1943948 h 5486535"/>
                      <a:gd name="connsiteX75" fmla="*/ 1416843 w 6864445"/>
                      <a:gd name="connsiteY75" fmla="*/ 1501036 h 5486535"/>
                      <a:gd name="connsiteX76" fmla="*/ 2143125 w 6864445"/>
                      <a:gd name="connsiteY76" fmla="*/ 1310535 h 5486535"/>
                      <a:gd name="connsiteX77" fmla="*/ 2876550 w 6864445"/>
                      <a:gd name="connsiteY77" fmla="*/ 920013 h 5486535"/>
                      <a:gd name="connsiteX78" fmla="*/ 3467099 w 6864445"/>
                      <a:gd name="connsiteY78" fmla="*/ 550920 h 5486535"/>
                      <a:gd name="connsiteX79" fmla="*/ 3974307 w 6864445"/>
                      <a:gd name="connsiteY79" fmla="*/ 465195 h 5486535"/>
                      <a:gd name="connsiteX80" fmla="*/ 4095760 w 6864445"/>
                      <a:gd name="connsiteY80"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14350 w 6864445"/>
                      <a:gd name="connsiteY68" fmla="*/ 4356154 h 5486535"/>
                      <a:gd name="connsiteX69" fmla="*/ 300038 w 6864445"/>
                      <a:gd name="connsiteY69" fmla="*/ 4451404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14350 w 6864445"/>
                      <a:gd name="connsiteY68" fmla="*/ 4356154 h 5486535"/>
                      <a:gd name="connsiteX69" fmla="*/ 426244 w 6864445"/>
                      <a:gd name="connsiteY69" fmla="*/ 4639522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14350 w 6864445"/>
                      <a:gd name="connsiteY68" fmla="*/ 4356154 h 5486535"/>
                      <a:gd name="connsiteX69" fmla="*/ 423863 w 6864445"/>
                      <a:gd name="connsiteY69" fmla="*/ 4637141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14350 w 6864445"/>
                      <a:gd name="connsiteY68" fmla="*/ 4356154 h 5486535"/>
                      <a:gd name="connsiteX69" fmla="*/ 423863 w 6864445"/>
                      <a:gd name="connsiteY69" fmla="*/ 4637141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14350 w 6864445"/>
                      <a:gd name="connsiteY68" fmla="*/ 4356154 h 5486535"/>
                      <a:gd name="connsiteX69" fmla="*/ 423863 w 6864445"/>
                      <a:gd name="connsiteY69" fmla="*/ 4637141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14350 w 6864445"/>
                      <a:gd name="connsiteY68" fmla="*/ 4356154 h 5486535"/>
                      <a:gd name="connsiteX69" fmla="*/ 423863 w 6864445"/>
                      <a:gd name="connsiteY69" fmla="*/ 4637141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31019 w 6864445"/>
                      <a:gd name="connsiteY68" fmla="*/ 4360916 h 5486535"/>
                      <a:gd name="connsiteX69" fmla="*/ 423863 w 6864445"/>
                      <a:gd name="connsiteY69" fmla="*/ 4637141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423863 w 6864445"/>
                      <a:gd name="connsiteY69" fmla="*/ 4637141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423863 w 6864445"/>
                      <a:gd name="connsiteY69" fmla="*/ 4637141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397669 w 6864445"/>
                      <a:gd name="connsiteY69" fmla="*/ 4629998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397669 w 6864445"/>
                      <a:gd name="connsiteY69" fmla="*/ 4629998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378619 w 6864445"/>
                      <a:gd name="connsiteY69" fmla="*/ 4720486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378619 w 6864445"/>
                      <a:gd name="connsiteY69" fmla="*/ 4720486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378619 w 6864445"/>
                      <a:gd name="connsiteY69" fmla="*/ 4720486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378619 w 6864445"/>
                      <a:gd name="connsiteY69" fmla="*/ 4720486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378619 w 6864445"/>
                      <a:gd name="connsiteY69" fmla="*/ 4720486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378619 w 6864445"/>
                      <a:gd name="connsiteY69" fmla="*/ 4720486 h 5486535"/>
                      <a:gd name="connsiteX70" fmla="*/ 0 w 6864445"/>
                      <a:gd name="connsiteY70" fmla="*/ 4577610 h 5486535"/>
                      <a:gd name="connsiteX71" fmla="*/ 100014 w 6864445"/>
                      <a:gd name="connsiteY71" fmla="*/ 4106123 h 5486535"/>
                      <a:gd name="connsiteX72" fmla="*/ 183358 w 6864445"/>
                      <a:gd name="connsiteY72" fmla="*/ 3865617 h 5486535"/>
                      <a:gd name="connsiteX73" fmla="*/ 531021 w 6864445"/>
                      <a:gd name="connsiteY73" fmla="*/ 3132191 h 5486535"/>
                      <a:gd name="connsiteX74" fmla="*/ 878682 w 6864445"/>
                      <a:gd name="connsiteY74" fmla="*/ 2417817 h 5486535"/>
                      <a:gd name="connsiteX75" fmla="*/ 966787 w 6864445"/>
                      <a:gd name="connsiteY75" fmla="*/ 1943948 h 5486535"/>
                      <a:gd name="connsiteX76" fmla="*/ 1416843 w 6864445"/>
                      <a:gd name="connsiteY76" fmla="*/ 1501036 h 5486535"/>
                      <a:gd name="connsiteX77" fmla="*/ 2143125 w 6864445"/>
                      <a:gd name="connsiteY77" fmla="*/ 1310535 h 5486535"/>
                      <a:gd name="connsiteX78" fmla="*/ 2876550 w 6864445"/>
                      <a:gd name="connsiteY78" fmla="*/ 920013 h 5486535"/>
                      <a:gd name="connsiteX79" fmla="*/ 3467099 w 6864445"/>
                      <a:gd name="connsiteY79" fmla="*/ 550920 h 5486535"/>
                      <a:gd name="connsiteX80" fmla="*/ 3974307 w 6864445"/>
                      <a:gd name="connsiteY80" fmla="*/ 465195 h 5486535"/>
                      <a:gd name="connsiteX81" fmla="*/ 4095760 w 6864445"/>
                      <a:gd name="connsiteY81" fmla="*/ 405667 h 5486535"/>
                      <a:gd name="connsiteX0" fmla="*/ 4095760 w 6864445"/>
                      <a:gd name="connsiteY0" fmla="*/ 405667 h 5486535"/>
                      <a:gd name="connsiteX1" fmla="*/ 5319722 w 6864445"/>
                      <a:gd name="connsiteY1" fmla="*/ 236598 h 5486535"/>
                      <a:gd name="connsiteX2" fmla="*/ 5395921 w 6864445"/>
                      <a:gd name="connsiteY2" fmla="*/ 448529 h 5486535"/>
                      <a:gd name="connsiteX3" fmla="*/ 5448309 w 6864445"/>
                      <a:gd name="connsiteY3" fmla="*/ 750948 h 5486535"/>
                      <a:gd name="connsiteX4" fmla="*/ 5303053 w 6864445"/>
                      <a:gd name="connsiteY4" fmla="*/ 1296255 h 5486535"/>
                      <a:gd name="connsiteX5" fmla="*/ 5003013 w 6864445"/>
                      <a:gd name="connsiteY5" fmla="*/ 1446273 h 5486535"/>
                      <a:gd name="connsiteX6" fmla="*/ 5048255 w 6864445"/>
                      <a:gd name="connsiteY6" fmla="*/ 2113023 h 5486535"/>
                      <a:gd name="connsiteX7" fmla="*/ 5105405 w 6864445"/>
                      <a:gd name="connsiteY7" fmla="*/ 2415441 h 5486535"/>
                      <a:gd name="connsiteX8" fmla="*/ 5219704 w 6864445"/>
                      <a:gd name="connsiteY8" fmla="*/ 2748817 h 5486535"/>
                      <a:gd name="connsiteX9" fmla="*/ 5536412 w 6864445"/>
                      <a:gd name="connsiteY9" fmla="*/ 3225066 h 5486535"/>
                      <a:gd name="connsiteX10" fmla="*/ 5784062 w 6864445"/>
                      <a:gd name="connsiteY10" fmla="*/ 3791804 h 5486535"/>
                      <a:gd name="connsiteX11" fmla="*/ 5917411 w 6864445"/>
                      <a:gd name="connsiteY11" fmla="*/ 4137084 h 5486535"/>
                      <a:gd name="connsiteX12" fmla="*/ 6162678 w 6864445"/>
                      <a:gd name="connsiteY12" fmla="*/ 4313296 h 5486535"/>
                      <a:gd name="connsiteX13" fmla="*/ 6588921 w 6864445"/>
                      <a:gd name="connsiteY13" fmla="*/ 4587141 h 5486535"/>
                      <a:gd name="connsiteX14" fmla="*/ 6812759 w 6864445"/>
                      <a:gd name="connsiteY14" fmla="*/ 4806214 h 5486535"/>
                      <a:gd name="connsiteX15" fmla="*/ 6705602 w 6864445"/>
                      <a:gd name="connsiteY15" fmla="*/ 4889559 h 5486535"/>
                      <a:gd name="connsiteX16" fmla="*/ 6403182 w 6864445"/>
                      <a:gd name="connsiteY16" fmla="*/ 4844314 h 5486535"/>
                      <a:gd name="connsiteX17" fmla="*/ 6172202 w 6864445"/>
                      <a:gd name="connsiteY17" fmla="*/ 4596662 h 5486535"/>
                      <a:gd name="connsiteX18" fmla="*/ 5936461 w 6864445"/>
                      <a:gd name="connsiteY18" fmla="*/ 4587140 h 5486535"/>
                      <a:gd name="connsiteX19" fmla="*/ 5826921 w 6864445"/>
                      <a:gd name="connsiteY19" fmla="*/ 4710964 h 5486535"/>
                      <a:gd name="connsiteX20" fmla="*/ 5688807 w 6864445"/>
                      <a:gd name="connsiteY20" fmla="*/ 4651433 h 5486535"/>
                      <a:gd name="connsiteX21" fmla="*/ 5779298 w 6864445"/>
                      <a:gd name="connsiteY21" fmla="*/ 4406166 h 5486535"/>
                      <a:gd name="connsiteX22" fmla="*/ 5662618 w 6864445"/>
                      <a:gd name="connsiteY22" fmla="*/ 4241859 h 5486535"/>
                      <a:gd name="connsiteX23" fmla="*/ 5160174 w 6864445"/>
                      <a:gd name="connsiteY23" fmla="*/ 3717985 h 5486535"/>
                      <a:gd name="connsiteX24" fmla="*/ 4726786 w 6864445"/>
                      <a:gd name="connsiteY24" fmla="*/ 3132198 h 5486535"/>
                      <a:gd name="connsiteX25" fmla="*/ 4691067 w 6864445"/>
                      <a:gd name="connsiteY25" fmla="*/ 2917885 h 5486535"/>
                      <a:gd name="connsiteX26" fmla="*/ 4498186 w 6864445"/>
                      <a:gd name="connsiteY26" fmla="*/ 2503548 h 5486535"/>
                      <a:gd name="connsiteX27" fmla="*/ 4345791 w 6864445"/>
                      <a:gd name="connsiteY27" fmla="*/ 1943955 h 5486535"/>
                      <a:gd name="connsiteX28" fmla="*/ 4238625 w 6864445"/>
                      <a:gd name="connsiteY28" fmla="*/ 1970143 h 5486535"/>
                      <a:gd name="connsiteX29" fmla="*/ 4250530 w 6864445"/>
                      <a:gd name="connsiteY29" fmla="*/ 2567838 h 5486535"/>
                      <a:gd name="connsiteX30" fmla="*/ 4262438 w 6864445"/>
                      <a:gd name="connsiteY30" fmla="*/ 2929788 h 5486535"/>
                      <a:gd name="connsiteX31" fmla="*/ 4357687 w 6864445"/>
                      <a:gd name="connsiteY31" fmla="*/ 3579870 h 5486535"/>
                      <a:gd name="connsiteX32" fmla="*/ 4452937 w 6864445"/>
                      <a:gd name="connsiteY32" fmla="*/ 4694294 h 5486535"/>
                      <a:gd name="connsiteX33" fmla="*/ 4536282 w 6864445"/>
                      <a:gd name="connsiteY33" fmla="*/ 4887176 h 5486535"/>
                      <a:gd name="connsiteX34" fmla="*/ 4912519 w 6864445"/>
                      <a:gd name="connsiteY34" fmla="*/ 5130064 h 5486535"/>
                      <a:gd name="connsiteX35" fmla="*/ 4674393 w 6864445"/>
                      <a:gd name="connsiteY35" fmla="*/ 5232456 h 5486535"/>
                      <a:gd name="connsiteX36" fmla="*/ 4624387 w 6864445"/>
                      <a:gd name="connsiteY36" fmla="*/ 5353898 h 5486535"/>
                      <a:gd name="connsiteX37" fmla="*/ 4502943 w 6864445"/>
                      <a:gd name="connsiteY37" fmla="*/ 5439622 h 5486535"/>
                      <a:gd name="connsiteX38" fmla="*/ 4017169 w 6864445"/>
                      <a:gd name="connsiteY38" fmla="*/ 5349135 h 5486535"/>
                      <a:gd name="connsiteX39" fmla="*/ 3981449 w 6864445"/>
                      <a:gd name="connsiteY39" fmla="*/ 4946707 h 5486535"/>
                      <a:gd name="connsiteX40" fmla="*/ 3957639 w 6864445"/>
                      <a:gd name="connsiteY40" fmla="*/ 4689532 h 5486535"/>
                      <a:gd name="connsiteX41" fmla="*/ 3926678 w 6864445"/>
                      <a:gd name="connsiteY41" fmla="*/ 4091840 h 5486535"/>
                      <a:gd name="connsiteX42" fmla="*/ 3850481 w 6864445"/>
                      <a:gd name="connsiteY42" fmla="*/ 3846570 h 5486535"/>
                      <a:gd name="connsiteX43" fmla="*/ 3821906 w 6864445"/>
                      <a:gd name="connsiteY43" fmla="*/ 3748938 h 5486535"/>
                      <a:gd name="connsiteX44" fmla="*/ 3729037 w 6864445"/>
                      <a:gd name="connsiteY44" fmla="*/ 3370321 h 5486535"/>
                      <a:gd name="connsiteX45" fmla="*/ 3671886 w 6864445"/>
                      <a:gd name="connsiteY45" fmla="*/ 2998845 h 5486535"/>
                      <a:gd name="connsiteX46" fmla="*/ 3629026 w 6864445"/>
                      <a:gd name="connsiteY46" fmla="*/ 2255896 h 5486535"/>
                      <a:gd name="connsiteX47" fmla="*/ 3038477 w 6864445"/>
                      <a:gd name="connsiteY47" fmla="*/ 2467823 h 5486535"/>
                      <a:gd name="connsiteX48" fmla="*/ 2952749 w 6864445"/>
                      <a:gd name="connsiteY48" fmla="*/ 2603554 h 5486535"/>
                      <a:gd name="connsiteX49" fmla="*/ 3357563 w 6864445"/>
                      <a:gd name="connsiteY49" fmla="*/ 3172673 h 5486535"/>
                      <a:gd name="connsiteX50" fmla="*/ 3409951 w 6864445"/>
                      <a:gd name="connsiteY50" fmla="*/ 3289354 h 5486535"/>
                      <a:gd name="connsiteX51" fmla="*/ 3345657 w 6864445"/>
                      <a:gd name="connsiteY51" fmla="*/ 3556055 h 5486535"/>
                      <a:gd name="connsiteX52" fmla="*/ 3257551 w 6864445"/>
                      <a:gd name="connsiteY52" fmla="*/ 3760840 h 5486535"/>
                      <a:gd name="connsiteX53" fmla="*/ 3171826 w 6864445"/>
                      <a:gd name="connsiteY53" fmla="*/ 3901335 h 5486535"/>
                      <a:gd name="connsiteX54" fmla="*/ 3114676 w 6864445"/>
                      <a:gd name="connsiteY54" fmla="*/ 4068024 h 5486535"/>
                      <a:gd name="connsiteX55" fmla="*/ 3036095 w 6864445"/>
                      <a:gd name="connsiteY55" fmla="*/ 4591898 h 5486535"/>
                      <a:gd name="connsiteX56" fmla="*/ 3198020 w 6864445"/>
                      <a:gd name="connsiteY56" fmla="*/ 4815735 h 5486535"/>
                      <a:gd name="connsiteX57" fmla="*/ 3576639 w 6864445"/>
                      <a:gd name="connsiteY57" fmla="*/ 4989567 h 5486535"/>
                      <a:gd name="connsiteX58" fmla="*/ 3764757 w 6864445"/>
                      <a:gd name="connsiteY58" fmla="*/ 5153873 h 5486535"/>
                      <a:gd name="connsiteX59" fmla="*/ 3571876 w 6864445"/>
                      <a:gd name="connsiteY59" fmla="*/ 5175304 h 5486535"/>
                      <a:gd name="connsiteX60" fmla="*/ 3031333 w 6864445"/>
                      <a:gd name="connsiteY60" fmla="*/ 5194354 h 5486535"/>
                      <a:gd name="connsiteX61" fmla="*/ 2793208 w 6864445"/>
                      <a:gd name="connsiteY61" fmla="*/ 5072911 h 5486535"/>
                      <a:gd name="connsiteX62" fmla="*/ 2659858 w 6864445"/>
                      <a:gd name="connsiteY62" fmla="*/ 4587135 h 5486535"/>
                      <a:gd name="connsiteX63" fmla="*/ 2650332 w 6864445"/>
                      <a:gd name="connsiteY63" fmla="*/ 4134698 h 5486535"/>
                      <a:gd name="connsiteX64" fmla="*/ 2717007 w 6864445"/>
                      <a:gd name="connsiteY64" fmla="*/ 3651304 h 5486535"/>
                      <a:gd name="connsiteX65" fmla="*/ 2628902 w 6864445"/>
                      <a:gd name="connsiteY65" fmla="*/ 3353647 h 5486535"/>
                      <a:gd name="connsiteX66" fmla="*/ 1835944 w 6864445"/>
                      <a:gd name="connsiteY66" fmla="*/ 2591648 h 5486535"/>
                      <a:gd name="connsiteX67" fmla="*/ 1688307 w 6864445"/>
                      <a:gd name="connsiteY67" fmla="*/ 2582123 h 5486535"/>
                      <a:gd name="connsiteX68" fmla="*/ 561975 w 6864445"/>
                      <a:gd name="connsiteY68" fmla="*/ 4284716 h 5486535"/>
                      <a:gd name="connsiteX69" fmla="*/ 378619 w 6864445"/>
                      <a:gd name="connsiteY69" fmla="*/ 4720486 h 5486535"/>
                      <a:gd name="connsiteX70" fmla="*/ 119063 w 6864445"/>
                      <a:gd name="connsiteY70" fmla="*/ 4622854 h 5486535"/>
                      <a:gd name="connsiteX71" fmla="*/ 0 w 6864445"/>
                      <a:gd name="connsiteY71" fmla="*/ 4577610 h 5486535"/>
                      <a:gd name="connsiteX72" fmla="*/ 100014 w 6864445"/>
                      <a:gd name="connsiteY72" fmla="*/ 4106123 h 5486535"/>
                      <a:gd name="connsiteX73" fmla="*/ 183358 w 6864445"/>
                      <a:gd name="connsiteY73" fmla="*/ 3865617 h 5486535"/>
                      <a:gd name="connsiteX74" fmla="*/ 531021 w 6864445"/>
                      <a:gd name="connsiteY74" fmla="*/ 3132191 h 5486535"/>
                      <a:gd name="connsiteX75" fmla="*/ 878682 w 6864445"/>
                      <a:gd name="connsiteY75" fmla="*/ 2417817 h 5486535"/>
                      <a:gd name="connsiteX76" fmla="*/ 966787 w 6864445"/>
                      <a:gd name="connsiteY76" fmla="*/ 1943948 h 5486535"/>
                      <a:gd name="connsiteX77" fmla="*/ 1416843 w 6864445"/>
                      <a:gd name="connsiteY77" fmla="*/ 1501036 h 5486535"/>
                      <a:gd name="connsiteX78" fmla="*/ 2143125 w 6864445"/>
                      <a:gd name="connsiteY78" fmla="*/ 1310535 h 5486535"/>
                      <a:gd name="connsiteX79" fmla="*/ 2876550 w 6864445"/>
                      <a:gd name="connsiteY79" fmla="*/ 920013 h 5486535"/>
                      <a:gd name="connsiteX80" fmla="*/ 3467099 w 6864445"/>
                      <a:gd name="connsiteY80" fmla="*/ 550920 h 5486535"/>
                      <a:gd name="connsiteX81" fmla="*/ 3974307 w 6864445"/>
                      <a:gd name="connsiteY81" fmla="*/ 465195 h 5486535"/>
                      <a:gd name="connsiteX82" fmla="*/ 4095760 w 6864445"/>
                      <a:gd name="connsiteY82" fmla="*/ 405667 h 5486535"/>
                      <a:gd name="connsiteX0" fmla="*/ 4152909 w 6921594"/>
                      <a:gd name="connsiteY0" fmla="*/ 405667 h 5486535"/>
                      <a:gd name="connsiteX1" fmla="*/ 5376871 w 6921594"/>
                      <a:gd name="connsiteY1" fmla="*/ 236598 h 5486535"/>
                      <a:gd name="connsiteX2" fmla="*/ 5453070 w 6921594"/>
                      <a:gd name="connsiteY2" fmla="*/ 448529 h 5486535"/>
                      <a:gd name="connsiteX3" fmla="*/ 5505458 w 6921594"/>
                      <a:gd name="connsiteY3" fmla="*/ 750948 h 5486535"/>
                      <a:gd name="connsiteX4" fmla="*/ 5360202 w 6921594"/>
                      <a:gd name="connsiteY4" fmla="*/ 1296255 h 5486535"/>
                      <a:gd name="connsiteX5" fmla="*/ 5060162 w 6921594"/>
                      <a:gd name="connsiteY5" fmla="*/ 1446273 h 5486535"/>
                      <a:gd name="connsiteX6" fmla="*/ 5105404 w 6921594"/>
                      <a:gd name="connsiteY6" fmla="*/ 2113023 h 5486535"/>
                      <a:gd name="connsiteX7" fmla="*/ 5162554 w 6921594"/>
                      <a:gd name="connsiteY7" fmla="*/ 2415441 h 5486535"/>
                      <a:gd name="connsiteX8" fmla="*/ 5276853 w 6921594"/>
                      <a:gd name="connsiteY8" fmla="*/ 2748817 h 5486535"/>
                      <a:gd name="connsiteX9" fmla="*/ 5593561 w 6921594"/>
                      <a:gd name="connsiteY9" fmla="*/ 3225066 h 5486535"/>
                      <a:gd name="connsiteX10" fmla="*/ 5841211 w 6921594"/>
                      <a:gd name="connsiteY10" fmla="*/ 3791804 h 5486535"/>
                      <a:gd name="connsiteX11" fmla="*/ 5974560 w 6921594"/>
                      <a:gd name="connsiteY11" fmla="*/ 4137084 h 5486535"/>
                      <a:gd name="connsiteX12" fmla="*/ 6219827 w 6921594"/>
                      <a:gd name="connsiteY12" fmla="*/ 4313296 h 5486535"/>
                      <a:gd name="connsiteX13" fmla="*/ 6646070 w 6921594"/>
                      <a:gd name="connsiteY13" fmla="*/ 4587141 h 5486535"/>
                      <a:gd name="connsiteX14" fmla="*/ 6869908 w 6921594"/>
                      <a:gd name="connsiteY14" fmla="*/ 4806214 h 5486535"/>
                      <a:gd name="connsiteX15" fmla="*/ 6762751 w 6921594"/>
                      <a:gd name="connsiteY15" fmla="*/ 4889559 h 5486535"/>
                      <a:gd name="connsiteX16" fmla="*/ 6460331 w 6921594"/>
                      <a:gd name="connsiteY16" fmla="*/ 4844314 h 5486535"/>
                      <a:gd name="connsiteX17" fmla="*/ 6229351 w 6921594"/>
                      <a:gd name="connsiteY17" fmla="*/ 4596662 h 5486535"/>
                      <a:gd name="connsiteX18" fmla="*/ 5993610 w 6921594"/>
                      <a:gd name="connsiteY18" fmla="*/ 4587140 h 5486535"/>
                      <a:gd name="connsiteX19" fmla="*/ 5884070 w 6921594"/>
                      <a:gd name="connsiteY19" fmla="*/ 4710964 h 5486535"/>
                      <a:gd name="connsiteX20" fmla="*/ 5745956 w 6921594"/>
                      <a:gd name="connsiteY20" fmla="*/ 4651433 h 5486535"/>
                      <a:gd name="connsiteX21" fmla="*/ 5836447 w 6921594"/>
                      <a:gd name="connsiteY21" fmla="*/ 4406166 h 5486535"/>
                      <a:gd name="connsiteX22" fmla="*/ 5719767 w 6921594"/>
                      <a:gd name="connsiteY22" fmla="*/ 4241859 h 5486535"/>
                      <a:gd name="connsiteX23" fmla="*/ 5217323 w 6921594"/>
                      <a:gd name="connsiteY23" fmla="*/ 3717985 h 5486535"/>
                      <a:gd name="connsiteX24" fmla="*/ 4783935 w 6921594"/>
                      <a:gd name="connsiteY24" fmla="*/ 3132198 h 5486535"/>
                      <a:gd name="connsiteX25" fmla="*/ 4748216 w 6921594"/>
                      <a:gd name="connsiteY25" fmla="*/ 2917885 h 5486535"/>
                      <a:gd name="connsiteX26" fmla="*/ 4555335 w 6921594"/>
                      <a:gd name="connsiteY26" fmla="*/ 2503548 h 5486535"/>
                      <a:gd name="connsiteX27" fmla="*/ 4402940 w 6921594"/>
                      <a:gd name="connsiteY27" fmla="*/ 1943955 h 5486535"/>
                      <a:gd name="connsiteX28" fmla="*/ 4295774 w 6921594"/>
                      <a:gd name="connsiteY28" fmla="*/ 1970143 h 5486535"/>
                      <a:gd name="connsiteX29" fmla="*/ 4307679 w 6921594"/>
                      <a:gd name="connsiteY29" fmla="*/ 2567838 h 5486535"/>
                      <a:gd name="connsiteX30" fmla="*/ 4319587 w 6921594"/>
                      <a:gd name="connsiteY30" fmla="*/ 2929788 h 5486535"/>
                      <a:gd name="connsiteX31" fmla="*/ 4414836 w 6921594"/>
                      <a:gd name="connsiteY31" fmla="*/ 3579870 h 5486535"/>
                      <a:gd name="connsiteX32" fmla="*/ 4510086 w 6921594"/>
                      <a:gd name="connsiteY32" fmla="*/ 4694294 h 5486535"/>
                      <a:gd name="connsiteX33" fmla="*/ 4593431 w 6921594"/>
                      <a:gd name="connsiteY33" fmla="*/ 4887176 h 5486535"/>
                      <a:gd name="connsiteX34" fmla="*/ 4969668 w 6921594"/>
                      <a:gd name="connsiteY34" fmla="*/ 5130064 h 5486535"/>
                      <a:gd name="connsiteX35" fmla="*/ 4731542 w 6921594"/>
                      <a:gd name="connsiteY35" fmla="*/ 5232456 h 5486535"/>
                      <a:gd name="connsiteX36" fmla="*/ 4681536 w 6921594"/>
                      <a:gd name="connsiteY36" fmla="*/ 5353898 h 5486535"/>
                      <a:gd name="connsiteX37" fmla="*/ 4560092 w 6921594"/>
                      <a:gd name="connsiteY37" fmla="*/ 5439622 h 5486535"/>
                      <a:gd name="connsiteX38" fmla="*/ 4074318 w 6921594"/>
                      <a:gd name="connsiteY38" fmla="*/ 5349135 h 5486535"/>
                      <a:gd name="connsiteX39" fmla="*/ 4038598 w 6921594"/>
                      <a:gd name="connsiteY39" fmla="*/ 4946707 h 5486535"/>
                      <a:gd name="connsiteX40" fmla="*/ 4014788 w 6921594"/>
                      <a:gd name="connsiteY40" fmla="*/ 4689532 h 5486535"/>
                      <a:gd name="connsiteX41" fmla="*/ 3983827 w 6921594"/>
                      <a:gd name="connsiteY41" fmla="*/ 4091840 h 5486535"/>
                      <a:gd name="connsiteX42" fmla="*/ 3907630 w 6921594"/>
                      <a:gd name="connsiteY42" fmla="*/ 3846570 h 5486535"/>
                      <a:gd name="connsiteX43" fmla="*/ 3879055 w 6921594"/>
                      <a:gd name="connsiteY43" fmla="*/ 3748938 h 5486535"/>
                      <a:gd name="connsiteX44" fmla="*/ 3786186 w 6921594"/>
                      <a:gd name="connsiteY44" fmla="*/ 3370321 h 5486535"/>
                      <a:gd name="connsiteX45" fmla="*/ 3729035 w 6921594"/>
                      <a:gd name="connsiteY45" fmla="*/ 2998845 h 5486535"/>
                      <a:gd name="connsiteX46" fmla="*/ 3686175 w 6921594"/>
                      <a:gd name="connsiteY46" fmla="*/ 2255896 h 5486535"/>
                      <a:gd name="connsiteX47" fmla="*/ 3095626 w 6921594"/>
                      <a:gd name="connsiteY47" fmla="*/ 2467823 h 5486535"/>
                      <a:gd name="connsiteX48" fmla="*/ 3009898 w 6921594"/>
                      <a:gd name="connsiteY48" fmla="*/ 2603554 h 5486535"/>
                      <a:gd name="connsiteX49" fmla="*/ 3414712 w 6921594"/>
                      <a:gd name="connsiteY49" fmla="*/ 3172673 h 5486535"/>
                      <a:gd name="connsiteX50" fmla="*/ 3467100 w 6921594"/>
                      <a:gd name="connsiteY50" fmla="*/ 3289354 h 5486535"/>
                      <a:gd name="connsiteX51" fmla="*/ 3402806 w 6921594"/>
                      <a:gd name="connsiteY51" fmla="*/ 3556055 h 5486535"/>
                      <a:gd name="connsiteX52" fmla="*/ 3314700 w 6921594"/>
                      <a:gd name="connsiteY52" fmla="*/ 3760840 h 5486535"/>
                      <a:gd name="connsiteX53" fmla="*/ 3228975 w 6921594"/>
                      <a:gd name="connsiteY53" fmla="*/ 3901335 h 5486535"/>
                      <a:gd name="connsiteX54" fmla="*/ 3171825 w 6921594"/>
                      <a:gd name="connsiteY54" fmla="*/ 4068024 h 5486535"/>
                      <a:gd name="connsiteX55" fmla="*/ 3093244 w 6921594"/>
                      <a:gd name="connsiteY55" fmla="*/ 4591898 h 5486535"/>
                      <a:gd name="connsiteX56" fmla="*/ 3255169 w 6921594"/>
                      <a:gd name="connsiteY56" fmla="*/ 4815735 h 5486535"/>
                      <a:gd name="connsiteX57" fmla="*/ 3633788 w 6921594"/>
                      <a:gd name="connsiteY57" fmla="*/ 4989567 h 5486535"/>
                      <a:gd name="connsiteX58" fmla="*/ 3821906 w 6921594"/>
                      <a:gd name="connsiteY58" fmla="*/ 5153873 h 5486535"/>
                      <a:gd name="connsiteX59" fmla="*/ 3629025 w 6921594"/>
                      <a:gd name="connsiteY59" fmla="*/ 5175304 h 5486535"/>
                      <a:gd name="connsiteX60" fmla="*/ 3088482 w 6921594"/>
                      <a:gd name="connsiteY60" fmla="*/ 5194354 h 5486535"/>
                      <a:gd name="connsiteX61" fmla="*/ 2850357 w 6921594"/>
                      <a:gd name="connsiteY61" fmla="*/ 5072911 h 5486535"/>
                      <a:gd name="connsiteX62" fmla="*/ 2717007 w 6921594"/>
                      <a:gd name="connsiteY62" fmla="*/ 4587135 h 5486535"/>
                      <a:gd name="connsiteX63" fmla="*/ 2707481 w 6921594"/>
                      <a:gd name="connsiteY63" fmla="*/ 4134698 h 5486535"/>
                      <a:gd name="connsiteX64" fmla="*/ 2774156 w 6921594"/>
                      <a:gd name="connsiteY64" fmla="*/ 3651304 h 5486535"/>
                      <a:gd name="connsiteX65" fmla="*/ 2686051 w 6921594"/>
                      <a:gd name="connsiteY65" fmla="*/ 3353647 h 5486535"/>
                      <a:gd name="connsiteX66" fmla="*/ 1893093 w 6921594"/>
                      <a:gd name="connsiteY66" fmla="*/ 2591648 h 5486535"/>
                      <a:gd name="connsiteX67" fmla="*/ 1745456 w 6921594"/>
                      <a:gd name="connsiteY67" fmla="*/ 2582123 h 5486535"/>
                      <a:gd name="connsiteX68" fmla="*/ 619124 w 6921594"/>
                      <a:gd name="connsiteY68" fmla="*/ 4284716 h 5486535"/>
                      <a:gd name="connsiteX69" fmla="*/ 435768 w 6921594"/>
                      <a:gd name="connsiteY69" fmla="*/ 4720486 h 5486535"/>
                      <a:gd name="connsiteX70" fmla="*/ 0 w 6921594"/>
                      <a:gd name="connsiteY70" fmla="*/ 4751441 h 5486535"/>
                      <a:gd name="connsiteX71" fmla="*/ 57149 w 6921594"/>
                      <a:gd name="connsiteY71" fmla="*/ 4577610 h 5486535"/>
                      <a:gd name="connsiteX72" fmla="*/ 157163 w 6921594"/>
                      <a:gd name="connsiteY72" fmla="*/ 4106123 h 5486535"/>
                      <a:gd name="connsiteX73" fmla="*/ 240507 w 6921594"/>
                      <a:gd name="connsiteY73" fmla="*/ 3865617 h 5486535"/>
                      <a:gd name="connsiteX74" fmla="*/ 588170 w 6921594"/>
                      <a:gd name="connsiteY74" fmla="*/ 3132191 h 5486535"/>
                      <a:gd name="connsiteX75" fmla="*/ 935831 w 6921594"/>
                      <a:gd name="connsiteY75" fmla="*/ 2417817 h 5486535"/>
                      <a:gd name="connsiteX76" fmla="*/ 1023936 w 6921594"/>
                      <a:gd name="connsiteY76" fmla="*/ 1943948 h 5486535"/>
                      <a:gd name="connsiteX77" fmla="*/ 1473992 w 6921594"/>
                      <a:gd name="connsiteY77" fmla="*/ 1501036 h 5486535"/>
                      <a:gd name="connsiteX78" fmla="*/ 2200274 w 6921594"/>
                      <a:gd name="connsiteY78" fmla="*/ 1310535 h 5486535"/>
                      <a:gd name="connsiteX79" fmla="*/ 2933699 w 6921594"/>
                      <a:gd name="connsiteY79" fmla="*/ 920013 h 5486535"/>
                      <a:gd name="connsiteX80" fmla="*/ 3524248 w 6921594"/>
                      <a:gd name="connsiteY80" fmla="*/ 550920 h 5486535"/>
                      <a:gd name="connsiteX81" fmla="*/ 4031456 w 6921594"/>
                      <a:gd name="connsiteY81" fmla="*/ 465195 h 5486535"/>
                      <a:gd name="connsiteX82" fmla="*/ 4152909 w 6921594"/>
                      <a:gd name="connsiteY82"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0 w 6938263"/>
                      <a:gd name="connsiteY70" fmla="*/ 4753823 h 5486535"/>
                      <a:gd name="connsiteX71" fmla="*/ 73818 w 6938263"/>
                      <a:gd name="connsiteY71" fmla="*/ 4577610 h 5486535"/>
                      <a:gd name="connsiteX72" fmla="*/ 173832 w 6938263"/>
                      <a:gd name="connsiteY72" fmla="*/ 4106123 h 5486535"/>
                      <a:gd name="connsiteX73" fmla="*/ 257176 w 6938263"/>
                      <a:gd name="connsiteY73" fmla="*/ 3865617 h 5486535"/>
                      <a:gd name="connsiteX74" fmla="*/ 604839 w 6938263"/>
                      <a:gd name="connsiteY74" fmla="*/ 3132191 h 5486535"/>
                      <a:gd name="connsiteX75" fmla="*/ 952500 w 6938263"/>
                      <a:gd name="connsiteY75" fmla="*/ 2417817 h 5486535"/>
                      <a:gd name="connsiteX76" fmla="*/ 1040605 w 6938263"/>
                      <a:gd name="connsiteY76" fmla="*/ 1943948 h 5486535"/>
                      <a:gd name="connsiteX77" fmla="*/ 1490661 w 6938263"/>
                      <a:gd name="connsiteY77" fmla="*/ 1501036 h 5486535"/>
                      <a:gd name="connsiteX78" fmla="*/ 2216943 w 6938263"/>
                      <a:gd name="connsiteY78" fmla="*/ 1310535 h 5486535"/>
                      <a:gd name="connsiteX79" fmla="*/ 2950368 w 6938263"/>
                      <a:gd name="connsiteY79" fmla="*/ 920013 h 5486535"/>
                      <a:gd name="connsiteX80" fmla="*/ 3540917 w 6938263"/>
                      <a:gd name="connsiteY80" fmla="*/ 550920 h 5486535"/>
                      <a:gd name="connsiteX81" fmla="*/ 4048125 w 6938263"/>
                      <a:gd name="connsiteY81" fmla="*/ 465195 h 5486535"/>
                      <a:gd name="connsiteX82" fmla="*/ 4169578 w 6938263"/>
                      <a:gd name="connsiteY82"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0 w 6938263"/>
                      <a:gd name="connsiteY70" fmla="*/ 4753823 h 5486535"/>
                      <a:gd name="connsiteX71" fmla="*/ 73818 w 6938263"/>
                      <a:gd name="connsiteY71" fmla="*/ 4577610 h 5486535"/>
                      <a:gd name="connsiteX72" fmla="*/ 173832 w 6938263"/>
                      <a:gd name="connsiteY72" fmla="*/ 4106123 h 5486535"/>
                      <a:gd name="connsiteX73" fmla="*/ 257176 w 6938263"/>
                      <a:gd name="connsiteY73" fmla="*/ 3865617 h 5486535"/>
                      <a:gd name="connsiteX74" fmla="*/ 604839 w 6938263"/>
                      <a:gd name="connsiteY74" fmla="*/ 3132191 h 5486535"/>
                      <a:gd name="connsiteX75" fmla="*/ 952500 w 6938263"/>
                      <a:gd name="connsiteY75" fmla="*/ 2417817 h 5486535"/>
                      <a:gd name="connsiteX76" fmla="*/ 1040605 w 6938263"/>
                      <a:gd name="connsiteY76" fmla="*/ 1943948 h 5486535"/>
                      <a:gd name="connsiteX77" fmla="*/ 1490661 w 6938263"/>
                      <a:gd name="connsiteY77" fmla="*/ 1501036 h 5486535"/>
                      <a:gd name="connsiteX78" fmla="*/ 2216943 w 6938263"/>
                      <a:gd name="connsiteY78" fmla="*/ 1310535 h 5486535"/>
                      <a:gd name="connsiteX79" fmla="*/ 2950368 w 6938263"/>
                      <a:gd name="connsiteY79" fmla="*/ 920013 h 5486535"/>
                      <a:gd name="connsiteX80" fmla="*/ 3540917 w 6938263"/>
                      <a:gd name="connsiteY80" fmla="*/ 550920 h 5486535"/>
                      <a:gd name="connsiteX81" fmla="*/ 4048125 w 6938263"/>
                      <a:gd name="connsiteY81" fmla="*/ 465195 h 5486535"/>
                      <a:gd name="connsiteX82" fmla="*/ 4169578 w 6938263"/>
                      <a:gd name="connsiteY82"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240507 w 6938263"/>
                      <a:gd name="connsiteY70" fmla="*/ 4734773 h 5486535"/>
                      <a:gd name="connsiteX71" fmla="*/ 0 w 6938263"/>
                      <a:gd name="connsiteY71" fmla="*/ 4753823 h 5486535"/>
                      <a:gd name="connsiteX72" fmla="*/ 73818 w 6938263"/>
                      <a:gd name="connsiteY72" fmla="*/ 4577610 h 5486535"/>
                      <a:gd name="connsiteX73" fmla="*/ 173832 w 6938263"/>
                      <a:gd name="connsiteY73" fmla="*/ 4106123 h 5486535"/>
                      <a:gd name="connsiteX74" fmla="*/ 257176 w 6938263"/>
                      <a:gd name="connsiteY74" fmla="*/ 3865617 h 5486535"/>
                      <a:gd name="connsiteX75" fmla="*/ 604839 w 6938263"/>
                      <a:gd name="connsiteY75" fmla="*/ 3132191 h 5486535"/>
                      <a:gd name="connsiteX76" fmla="*/ 952500 w 6938263"/>
                      <a:gd name="connsiteY76" fmla="*/ 2417817 h 5486535"/>
                      <a:gd name="connsiteX77" fmla="*/ 1040605 w 6938263"/>
                      <a:gd name="connsiteY77" fmla="*/ 1943948 h 5486535"/>
                      <a:gd name="connsiteX78" fmla="*/ 1490661 w 6938263"/>
                      <a:gd name="connsiteY78" fmla="*/ 1501036 h 5486535"/>
                      <a:gd name="connsiteX79" fmla="*/ 2216943 w 6938263"/>
                      <a:gd name="connsiteY79" fmla="*/ 1310535 h 5486535"/>
                      <a:gd name="connsiteX80" fmla="*/ 2950368 w 6938263"/>
                      <a:gd name="connsiteY80" fmla="*/ 920013 h 5486535"/>
                      <a:gd name="connsiteX81" fmla="*/ 3540917 w 6938263"/>
                      <a:gd name="connsiteY81" fmla="*/ 550920 h 5486535"/>
                      <a:gd name="connsiteX82" fmla="*/ 4048125 w 6938263"/>
                      <a:gd name="connsiteY82" fmla="*/ 465195 h 5486535"/>
                      <a:gd name="connsiteX83" fmla="*/ 4169578 w 6938263"/>
                      <a:gd name="connsiteY83"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311944 w 6938263"/>
                      <a:gd name="connsiteY70" fmla="*/ 5158635 h 5486535"/>
                      <a:gd name="connsiteX71" fmla="*/ 0 w 6938263"/>
                      <a:gd name="connsiteY71" fmla="*/ 4753823 h 5486535"/>
                      <a:gd name="connsiteX72" fmla="*/ 73818 w 6938263"/>
                      <a:gd name="connsiteY72" fmla="*/ 4577610 h 5486535"/>
                      <a:gd name="connsiteX73" fmla="*/ 173832 w 6938263"/>
                      <a:gd name="connsiteY73" fmla="*/ 4106123 h 5486535"/>
                      <a:gd name="connsiteX74" fmla="*/ 257176 w 6938263"/>
                      <a:gd name="connsiteY74" fmla="*/ 3865617 h 5486535"/>
                      <a:gd name="connsiteX75" fmla="*/ 604839 w 6938263"/>
                      <a:gd name="connsiteY75" fmla="*/ 3132191 h 5486535"/>
                      <a:gd name="connsiteX76" fmla="*/ 952500 w 6938263"/>
                      <a:gd name="connsiteY76" fmla="*/ 2417817 h 5486535"/>
                      <a:gd name="connsiteX77" fmla="*/ 1040605 w 6938263"/>
                      <a:gd name="connsiteY77" fmla="*/ 1943948 h 5486535"/>
                      <a:gd name="connsiteX78" fmla="*/ 1490661 w 6938263"/>
                      <a:gd name="connsiteY78" fmla="*/ 1501036 h 5486535"/>
                      <a:gd name="connsiteX79" fmla="*/ 2216943 w 6938263"/>
                      <a:gd name="connsiteY79" fmla="*/ 1310535 h 5486535"/>
                      <a:gd name="connsiteX80" fmla="*/ 2950368 w 6938263"/>
                      <a:gd name="connsiteY80" fmla="*/ 920013 h 5486535"/>
                      <a:gd name="connsiteX81" fmla="*/ 3540917 w 6938263"/>
                      <a:gd name="connsiteY81" fmla="*/ 550920 h 5486535"/>
                      <a:gd name="connsiteX82" fmla="*/ 4048125 w 6938263"/>
                      <a:gd name="connsiteY82" fmla="*/ 465195 h 5486535"/>
                      <a:gd name="connsiteX83" fmla="*/ 4169578 w 6938263"/>
                      <a:gd name="connsiteY83"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395289 w 6938263"/>
                      <a:gd name="connsiteY70" fmla="*/ 4894317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597695 w 6938263"/>
                      <a:gd name="connsiteY70" fmla="*/ 4982423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597695 w 6938263"/>
                      <a:gd name="connsiteY70" fmla="*/ 4982423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597695 w 6938263"/>
                      <a:gd name="connsiteY70" fmla="*/ 4982423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597695 w 6938263"/>
                      <a:gd name="connsiteY70" fmla="*/ 4982423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21508 w 6938263"/>
                      <a:gd name="connsiteY70" fmla="*/ 4977661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21508 w 6938263"/>
                      <a:gd name="connsiteY70" fmla="*/ 4977661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311944 w 6938263"/>
                      <a:gd name="connsiteY71" fmla="*/ 5158635 h 5486535"/>
                      <a:gd name="connsiteX72" fmla="*/ 0 w 6938263"/>
                      <a:gd name="connsiteY72" fmla="*/ 4753823 h 5486535"/>
                      <a:gd name="connsiteX73" fmla="*/ 73818 w 6938263"/>
                      <a:gd name="connsiteY73" fmla="*/ 4577610 h 5486535"/>
                      <a:gd name="connsiteX74" fmla="*/ 173832 w 6938263"/>
                      <a:gd name="connsiteY74" fmla="*/ 4106123 h 5486535"/>
                      <a:gd name="connsiteX75" fmla="*/ 257176 w 6938263"/>
                      <a:gd name="connsiteY75" fmla="*/ 3865617 h 5486535"/>
                      <a:gd name="connsiteX76" fmla="*/ 604839 w 6938263"/>
                      <a:gd name="connsiteY76" fmla="*/ 3132191 h 5486535"/>
                      <a:gd name="connsiteX77" fmla="*/ 952500 w 6938263"/>
                      <a:gd name="connsiteY77" fmla="*/ 2417817 h 5486535"/>
                      <a:gd name="connsiteX78" fmla="*/ 1040605 w 6938263"/>
                      <a:gd name="connsiteY78" fmla="*/ 1943948 h 5486535"/>
                      <a:gd name="connsiteX79" fmla="*/ 1490661 w 6938263"/>
                      <a:gd name="connsiteY79" fmla="*/ 1501036 h 5486535"/>
                      <a:gd name="connsiteX80" fmla="*/ 2216943 w 6938263"/>
                      <a:gd name="connsiteY80" fmla="*/ 1310535 h 5486535"/>
                      <a:gd name="connsiteX81" fmla="*/ 2950368 w 6938263"/>
                      <a:gd name="connsiteY81" fmla="*/ 920013 h 5486535"/>
                      <a:gd name="connsiteX82" fmla="*/ 3540917 w 6938263"/>
                      <a:gd name="connsiteY82" fmla="*/ 550920 h 5486535"/>
                      <a:gd name="connsiteX83" fmla="*/ 4048125 w 6938263"/>
                      <a:gd name="connsiteY83" fmla="*/ 465195 h 5486535"/>
                      <a:gd name="connsiteX84" fmla="*/ 4169578 w 6938263"/>
                      <a:gd name="connsiteY84"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445295 w 6938263"/>
                      <a:gd name="connsiteY71" fmla="*/ 5075292 h 5486535"/>
                      <a:gd name="connsiteX72" fmla="*/ 311944 w 6938263"/>
                      <a:gd name="connsiteY72" fmla="*/ 5158635 h 5486535"/>
                      <a:gd name="connsiteX73" fmla="*/ 0 w 6938263"/>
                      <a:gd name="connsiteY73" fmla="*/ 4753823 h 5486535"/>
                      <a:gd name="connsiteX74" fmla="*/ 73818 w 6938263"/>
                      <a:gd name="connsiteY74" fmla="*/ 4577610 h 5486535"/>
                      <a:gd name="connsiteX75" fmla="*/ 173832 w 6938263"/>
                      <a:gd name="connsiteY75" fmla="*/ 4106123 h 5486535"/>
                      <a:gd name="connsiteX76" fmla="*/ 257176 w 6938263"/>
                      <a:gd name="connsiteY76" fmla="*/ 3865617 h 5486535"/>
                      <a:gd name="connsiteX77" fmla="*/ 604839 w 6938263"/>
                      <a:gd name="connsiteY77" fmla="*/ 3132191 h 5486535"/>
                      <a:gd name="connsiteX78" fmla="*/ 952500 w 6938263"/>
                      <a:gd name="connsiteY78" fmla="*/ 2417817 h 5486535"/>
                      <a:gd name="connsiteX79" fmla="*/ 1040605 w 6938263"/>
                      <a:gd name="connsiteY79" fmla="*/ 1943948 h 5486535"/>
                      <a:gd name="connsiteX80" fmla="*/ 1490661 w 6938263"/>
                      <a:gd name="connsiteY80" fmla="*/ 1501036 h 5486535"/>
                      <a:gd name="connsiteX81" fmla="*/ 2216943 w 6938263"/>
                      <a:gd name="connsiteY81" fmla="*/ 1310535 h 5486535"/>
                      <a:gd name="connsiteX82" fmla="*/ 2950368 w 6938263"/>
                      <a:gd name="connsiteY82" fmla="*/ 920013 h 5486535"/>
                      <a:gd name="connsiteX83" fmla="*/ 3540917 w 6938263"/>
                      <a:gd name="connsiteY83" fmla="*/ 550920 h 5486535"/>
                      <a:gd name="connsiteX84" fmla="*/ 4048125 w 6938263"/>
                      <a:gd name="connsiteY84" fmla="*/ 465195 h 5486535"/>
                      <a:gd name="connsiteX85" fmla="*/ 4169578 w 6938263"/>
                      <a:gd name="connsiteY85"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681039 w 6938263"/>
                      <a:gd name="connsiteY71" fmla="*/ 5158636 h 5486535"/>
                      <a:gd name="connsiteX72" fmla="*/ 311944 w 6938263"/>
                      <a:gd name="connsiteY72" fmla="*/ 5158635 h 5486535"/>
                      <a:gd name="connsiteX73" fmla="*/ 0 w 6938263"/>
                      <a:gd name="connsiteY73" fmla="*/ 4753823 h 5486535"/>
                      <a:gd name="connsiteX74" fmla="*/ 73818 w 6938263"/>
                      <a:gd name="connsiteY74" fmla="*/ 4577610 h 5486535"/>
                      <a:gd name="connsiteX75" fmla="*/ 173832 w 6938263"/>
                      <a:gd name="connsiteY75" fmla="*/ 4106123 h 5486535"/>
                      <a:gd name="connsiteX76" fmla="*/ 257176 w 6938263"/>
                      <a:gd name="connsiteY76" fmla="*/ 3865617 h 5486535"/>
                      <a:gd name="connsiteX77" fmla="*/ 604839 w 6938263"/>
                      <a:gd name="connsiteY77" fmla="*/ 3132191 h 5486535"/>
                      <a:gd name="connsiteX78" fmla="*/ 952500 w 6938263"/>
                      <a:gd name="connsiteY78" fmla="*/ 2417817 h 5486535"/>
                      <a:gd name="connsiteX79" fmla="*/ 1040605 w 6938263"/>
                      <a:gd name="connsiteY79" fmla="*/ 1943948 h 5486535"/>
                      <a:gd name="connsiteX80" fmla="*/ 1490661 w 6938263"/>
                      <a:gd name="connsiteY80" fmla="*/ 1501036 h 5486535"/>
                      <a:gd name="connsiteX81" fmla="*/ 2216943 w 6938263"/>
                      <a:gd name="connsiteY81" fmla="*/ 1310535 h 5486535"/>
                      <a:gd name="connsiteX82" fmla="*/ 2950368 w 6938263"/>
                      <a:gd name="connsiteY82" fmla="*/ 920013 h 5486535"/>
                      <a:gd name="connsiteX83" fmla="*/ 3540917 w 6938263"/>
                      <a:gd name="connsiteY83" fmla="*/ 550920 h 5486535"/>
                      <a:gd name="connsiteX84" fmla="*/ 4048125 w 6938263"/>
                      <a:gd name="connsiteY84" fmla="*/ 465195 h 5486535"/>
                      <a:gd name="connsiteX85" fmla="*/ 4169578 w 6938263"/>
                      <a:gd name="connsiteY85"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681039 w 6938263"/>
                      <a:gd name="connsiteY71" fmla="*/ 5158636 h 5486535"/>
                      <a:gd name="connsiteX72" fmla="*/ 311944 w 6938263"/>
                      <a:gd name="connsiteY72" fmla="*/ 5158635 h 5486535"/>
                      <a:gd name="connsiteX73" fmla="*/ 0 w 6938263"/>
                      <a:gd name="connsiteY73" fmla="*/ 4753823 h 5486535"/>
                      <a:gd name="connsiteX74" fmla="*/ 73818 w 6938263"/>
                      <a:gd name="connsiteY74" fmla="*/ 4577610 h 5486535"/>
                      <a:gd name="connsiteX75" fmla="*/ 173832 w 6938263"/>
                      <a:gd name="connsiteY75" fmla="*/ 4106123 h 5486535"/>
                      <a:gd name="connsiteX76" fmla="*/ 257176 w 6938263"/>
                      <a:gd name="connsiteY76" fmla="*/ 3865617 h 5486535"/>
                      <a:gd name="connsiteX77" fmla="*/ 604839 w 6938263"/>
                      <a:gd name="connsiteY77" fmla="*/ 3132191 h 5486535"/>
                      <a:gd name="connsiteX78" fmla="*/ 952500 w 6938263"/>
                      <a:gd name="connsiteY78" fmla="*/ 2417817 h 5486535"/>
                      <a:gd name="connsiteX79" fmla="*/ 1040605 w 6938263"/>
                      <a:gd name="connsiteY79" fmla="*/ 1943948 h 5486535"/>
                      <a:gd name="connsiteX80" fmla="*/ 1490661 w 6938263"/>
                      <a:gd name="connsiteY80" fmla="*/ 1501036 h 5486535"/>
                      <a:gd name="connsiteX81" fmla="*/ 2216943 w 6938263"/>
                      <a:gd name="connsiteY81" fmla="*/ 1310535 h 5486535"/>
                      <a:gd name="connsiteX82" fmla="*/ 2950368 w 6938263"/>
                      <a:gd name="connsiteY82" fmla="*/ 920013 h 5486535"/>
                      <a:gd name="connsiteX83" fmla="*/ 3540917 w 6938263"/>
                      <a:gd name="connsiteY83" fmla="*/ 550920 h 5486535"/>
                      <a:gd name="connsiteX84" fmla="*/ 4048125 w 6938263"/>
                      <a:gd name="connsiteY84" fmla="*/ 465195 h 5486535"/>
                      <a:gd name="connsiteX85" fmla="*/ 4169578 w 6938263"/>
                      <a:gd name="connsiteY85"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681039 w 6938263"/>
                      <a:gd name="connsiteY71" fmla="*/ 5158636 h 5486535"/>
                      <a:gd name="connsiteX72" fmla="*/ 311944 w 6938263"/>
                      <a:gd name="connsiteY72" fmla="*/ 5158635 h 5486535"/>
                      <a:gd name="connsiteX73" fmla="*/ 0 w 6938263"/>
                      <a:gd name="connsiteY73" fmla="*/ 4753823 h 5486535"/>
                      <a:gd name="connsiteX74" fmla="*/ 73818 w 6938263"/>
                      <a:gd name="connsiteY74" fmla="*/ 4577610 h 5486535"/>
                      <a:gd name="connsiteX75" fmla="*/ 173832 w 6938263"/>
                      <a:gd name="connsiteY75" fmla="*/ 4106123 h 5486535"/>
                      <a:gd name="connsiteX76" fmla="*/ 257176 w 6938263"/>
                      <a:gd name="connsiteY76" fmla="*/ 3865617 h 5486535"/>
                      <a:gd name="connsiteX77" fmla="*/ 604839 w 6938263"/>
                      <a:gd name="connsiteY77" fmla="*/ 3132191 h 5486535"/>
                      <a:gd name="connsiteX78" fmla="*/ 952500 w 6938263"/>
                      <a:gd name="connsiteY78" fmla="*/ 2417817 h 5486535"/>
                      <a:gd name="connsiteX79" fmla="*/ 1040605 w 6938263"/>
                      <a:gd name="connsiteY79" fmla="*/ 1943948 h 5486535"/>
                      <a:gd name="connsiteX80" fmla="*/ 1490661 w 6938263"/>
                      <a:gd name="connsiteY80" fmla="*/ 1501036 h 5486535"/>
                      <a:gd name="connsiteX81" fmla="*/ 2216943 w 6938263"/>
                      <a:gd name="connsiteY81" fmla="*/ 1310535 h 5486535"/>
                      <a:gd name="connsiteX82" fmla="*/ 2950368 w 6938263"/>
                      <a:gd name="connsiteY82" fmla="*/ 920013 h 5486535"/>
                      <a:gd name="connsiteX83" fmla="*/ 3540917 w 6938263"/>
                      <a:gd name="connsiteY83" fmla="*/ 550920 h 5486535"/>
                      <a:gd name="connsiteX84" fmla="*/ 4048125 w 6938263"/>
                      <a:gd name="connsiteY84" fmla="*/ 465195 h 5486535"/>
                      <a:gd name="connsiteX85" fmla="*/ 4169578 w 6938263"/>
                      <a:gd name="connsiteY85"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681039 w 6938263"/>
                      <a:gd name="connsiteY71" fmla="*/ 5158636 h 5486535"/>
                      <a:gd name="connsiteX72" fmla="*/ 323850 w 6938263"/>
                      <a:gd name="connsiteY72" fmla="*/ 5158635 h 5486535"/>
                      <a:gd name="connsiteX73" fmla="*/ 0 w 6938263"/>
                      <a:gd name="connsiteY73" fmla="*/ 4753823 h 5486535"/>
                      <a:gd name="connsiteX74" fmla="*/ 73818 w 6938263"/>
                      <a:gd name="connsiteY74" fmla="*/ 4577610 h 5486535"/>
                      <a:gd name="connsiteX75" fmla="*/ 173832 w 6938263"/>
                      <a:gd name="connsiteY75" fmla="*/ 4106123 h 5486535"/>
                      <a:gd name="connsiteX76" fmla="*/ 257176 w 6938263"/>
                      <a:gd name="connsiteY76" fmla="*/ 3865617 h 5486535"/>
                      <a:gd name="connsiteX77" fmla="*/ 604839 w 6938263"/>
                      <a:gd name="connsiteY77" fmla="*/ 3132191 h 5486535"/>
                      <a:gd name="connsiteX78" fmla="*/ 952500 w 6938263"/>
                      <a:gd name="connsiteY78" fmla="*/ 2417817 h 5486535"/>
                      <a:gd name="connsiteX79" fmla="*/ 1040605 w 6938263"/>
                      <a:gd name="connsiteY79" fmla="*/ 1943948 h 5486535"/>
                      <a:gd name="connsiteX80" fmla="*/ 1490661 w 6938263"/>
                      <a:gd name="connsiteY80" fmla="*/ 1501036 h 5486535"/>
                      <a:gd name="connsiteX81" fmla="*/ 2216943 w 6938263"/>
                      <a:gd name="connsiteY81" fmla="*/ 1310535 h 5486535"/>
                      <a:gd name="connsiteX82" fmla="*/ 2950368 w 6938263"/>
                      <a:gd name="connsiteY82" fmla="*/ 920013 h 5486535"/>
                      <a:gd name="connsiteX83" fmla="*/ 3540917 w 6938263"/>
                      <a:gd name="connsiteY83" fmla="*/ 550920 h 5486535"/>
                      <a:gd name="connsiteX84" fmla="*/ 4048125 w 6938263"/>
                      <a:gd name="connsiteY84" fmla="*/ 465195 h 5486535"/>
                      <a:gd name="connsiteX85" fmla="*/ 4169578 w 6938263"/>
                      <a:gd name="connsiteY85" fmla="*/ 405667 h 5486535"/>
                      <a:gd name="connsiteX0" fmla="*/ 4169578 w 6938263"/>
                      <a:gd name="connsiteY0" fmla="*/ 405667 h 5486535"/>
                      <a:gd name="connsiteX1" fmla="*/ 5393540 w 6938263"/>
                      <a:gd name="connsiteY1" fmla="*/ 236598 h 5486535"/>
                      <a:gd name="connsiteX2" fmla="*/ 5469739 w 6938263"/>
                      <a:gd name="connsiteY2" fmla="*/ 448529 h 5486535"/>
                      <a:gd name="connsiteX3" fmla="*/ 5522127 w 6938263"/>
                      <a:gd name="connsiteY3" fmla="*/ 750948 h 5486535"/>
                      <a:gd name="connsiteX4" fmla="*/ 5376871 w 6938263"/>
                      <a:gd name="connsiteY4" fmla="*/ 1296255 h 5486535"/>
                      <a:gd name="connsiteX5" fmla="*/ 5076831 w 6938263"/>
                      <a:gd name="connsiteY5" fmla="*/ 1446273 h 5486535"/>
                      <a:gd name="connsiteX6" fmla="*/ 5122073 w 6938263"/>
                      <a:gd name="connsiteY6" fmla="*/ 2113023 h 5486535"/>
                      <a:gd name="connsiteX7" fmla="*/ 5179223 w 6938263"/>
                      <a:gd name="connsiteY7" fmla="*/ 2415441 h 5486535"/>
                      <a:gd name="connsiteX8" fmla="*/ 5293522 w 6938263"/>
                      <a:gd name="connsiteY8" fmla="*/ 2748817 h 5486535"/>
                      <a:gd name="connsiteX9" fmla="*/ 5610230 w 6938263"/>
                      <a:gd name="connsiteY9" fmla="*/ 3225066 h 5486535"/>
                      <a:gd name="connsiteX10" fmla="*/ 5857880 w 6938263"/>
                      <a:gd name="connsiteY10" fmla="*/ 3791804 h 5486535"/>
                      <a:gd name="connsiteX11" fmla="*/ 5991229 w 6938263"/>
                      <a:gd name="connsiteY11" fmla="*/ 4137084 h 5486535"/>
                      <a:gd name="connsiteX12" fmla="*/ 6236496 w 6938263"/>
                      <a:gd name="connsiteY12" fmla="*/ 4313296 h 5486535"/>
                      <a:gd name="connsiteX13" fmla="*/ 6662739 w 6938263"/>
                      <a:gd name="connsiteY13" fmla="*/ 4587141 h 5486535"/>
                      <a:gd name="connsiteX14" fmla="*/ 6886577 w 6938263"/>
                      <a:gd name="connsiteY14" fmla="*/ 4806214 h 5486535"/>
                      <a:gd name="connsiteX15" fmla="*/ 6779420 w 6938263"/>
                      <a:gd name="connsiteY15" fmla="*/ 4889559 h 5486535"/>
                      <a:gd name="connsiteX16" fmla="*/ 6477000 w 6938263"/>
                      <a:gd name="connsiteY16" fmla="*/ 4844314 h 5486535"/>
                      <a:gd name="connsiteX17" fmla="*/ 6246020 w 6938263"/>
                      <a:gd name="connsiteY17" fmla="*/ 4596662 h 5486535"/>
                      <a:gd name="connsiteX18" fmla="*/ 6010279 w 6938263"/>
                      <a:gd name="connsiteY18" fmla="*/ 4587140 h 5486535"/>
                      <a:gd name="connsiteX19" fmla="*/ 5900739 w 6938263"/>
                      <a:gd name="connsiteY19" fmla="*/ 4710964 h 5486535"/>
                      <a:gd name="connsiteX20" fmla="*/ 5762625 w 6938263"/>
                      <a:gd name="connsiteY20" fmla="*/ 4651433 h 5486535"/>
                      <a:gd name="connsiteX21" fmla="*/ 5853116 w 6938263"/>
                      <a:gd name="connsiteY21" fmla="*/ 4406166 h 5486535"/>
                      <a:gd name="connsiteX22" fmla="*/ 5736436 w 6938263"/>
                      <a:gd name="connsiteY22" fmla="*/ 4241859 h 5486535"/>
                      <a:gd name="connsiteX23" fmla="*/ 5233992 w 6938263"/>
                      <a:gd name="connsiteY23" fmla="*/ 3717985 h 5486535"/>
                      <a:gd name="connsiteX24" fmla="*/ 4800604 w 6938263"/>
                      <a:gd name="connsiteY24" fmla="*/ 3132198 h 5486535"/>
                      <a:gd name="connsiteX25" fmla="*/ 4764885 w 6938263"/>
                      <a:gd name="connsiteY25" fmla="*/ 2917885 h 5486535"/>
                      <a:gd name="connsiteX26" fmla="*/ 4572004 w 6938263"/>
                      <a:gd name="connsiteY26" fmla="*/ 2503548 h 5486535"/>
                      <a:gd name="connsiteX27" fmla="*/ 4419609 w 6938263"/>
                      <a:gd name="connsiteY27" fmla="*/ 1943955 h 5486535"/>
                      <a:gd name="connsiteX28" fmla="*/ 4312443 w 6938263"/>
                      <a:gd name="connsiteY28" fmla="*/ 1970143 h 5486535"/>
                      <a:gd name="connsiteX29" fmla="*/ 4324348 w 6938263"/>
                      <a:gd name="connsiteY29" fmla="*/ 2567838 h 5486535"/>
                      <a:gd name="connsiteX30" fmla="*/ 4336256 w 6938263"/>
                      <a:gd name="connsiteY30" fmla="*/ 2929788 h 5486535"/>
                      <a:gd name="connsiteX31" fmla="*/ 4431505 w 6938263"/>
                      <a:gd name="connsiteY31" fmla="*/ 3579870 h 5486535"/>
                      <a:gd name="connsiteX32" fmla="*/ 4526755 w 6938263"/>
                      <a:gd name="connsiteY32" fmla="*/ 4694294 h 5486535"/>
                      <a:gd name="connsiteX33" fmla="*/ 4610100 w 6938263"/>
                      <a:gd name="connsiteY33" fmla="*/ 4887176 h 5486535"/>
                      <a:gd name="connsiteX34" fmla="*/ 4986337 w 6938263"/>
                      <a:gd name="connsiteY34" fmla="*/ 5130064 h 5486535"/>
                      <a:gd name="connsiteX35" fmla="*/ 4748211 w 6938263"/>
                      <a:gd name="connsiteY35" fmla="*/ 5232456 h 5486535"/>
                      <a:gd name="connsiteX36" fmla="*/ 4698205 w 6938263"/>
                      <a:gd name="connsiteY36" fmla="*/ 5353898 h 5486535"/>
                      <a:gd name="connsiteX37" fmla="*/ 4576761 w 6938263"/>
                      <a:gd name="connsiteY37" fmla="*/ 5439622 h 5486535"/>
                      <a:gd name="connsiteX38" fmla="*/ 4090987 w 6938263"/>
                      <a:gd name="connsiteY38" fmla="*/ 5349135 h 5486535"/>
                      <a:gd name="connsiteX39" fmla="*/ 4055267 w 6938263"/>
                      <a:gd name="connsiteY39" fmla="*/ 4946707 h 5486535"/>
                      <a:gd name="connsiteX40" fmla="*/ 4031457 w 6938263"/>
                      <a:gd name="connsiteY40" fmla="*/ 4689532 h 5486535"/>
                      <a:gd name="connsiteX41" fmla="*/ 4000496 w 6938263"/>
                      <a:gd name="connsiteY41" fmla="*/ 4091840 h 5486535"/>
                      <a:gd name="connsiteX42" fmla="*/ 3924299 w 6938263"/>
                      <a:gd name="connsiteY42" fmla="*/ 3846570 h 5486535"/>
                      <a:gd name="connsiteX43" fmla="*/ 3895724 w 6938263"/>
                      <a:gd name="connsiteY43" fmla="*/ 3748938 h 5486535"/>
                      <a:gd name="connsiteX44" fmla="*/ 3802855 w 6938263"/>
                      <a:gd name="connsiteY44" fmla="*/ 3370321 h 5486535"/>
                      <a:gd name="connsiteX45" fmla="*/ 3745704 w 6938263"/>
                      <a:gd name="connsiteY45" fmla="*/ 2998845 h 5486535"/>
                      <a:gd name="connsiteX46" fmla="*/ 3702844 w 6938263"/>
                      <a:gd name="connsiteY46" fmla="*/ 2255896 h 5486535"/>
                      <a:gd name="connsiteX47" fmla="*/ 3112295 w 6938263"/>
                      <a:gd name="connsiteY47" fmla="*/ 2467823 h 5486535"/>
                      <a:gd name="connsiteX48" fmla="*/ 3026567 w 6938263"/>
                      <a:gd name="connsiteY48" fmla="*/ 2603554 h 5486535"/>
                      <a:gd name="connsiteX49" fmla="*/ 3431381 w 6938263"/>
                      <a:gd name="connsiteY49" fmla="*/ 3172673 h 5486535"/>
                      <a:gd name="connsiteX50" fmla="*/ 3483769 w 6938263"/>
                      <a:gd name="connsiteY50" fmla="*/ 3289354 h 5486535"/>
                      <a:gd name="connsiteX51" fmla="*/ 3419475 w 6938263"/>
                      <a:gd name="connsiteY51" fmla="*/ 3556055 h 5486535"/>
                      <a:gd name="connsiteX52" fmla="*/ 3331369 w 6938263"/>
                      <a:gd name="connsiteY52" fmla="*/ 3760840 h 5486535"/>
                      <a:gd name="connsiteX53" fmla="*/ 3245644 w 6938263"/>
                      <a:gd name="connsiteY53" fmla="*/ 3901335 h 5486535"/>
                      <a:gd name="connsiteX54" fmla="*/ 3188494 w 6938263"/>
                      <a:gd name="connsiteY54" fmla="*/ 4068024 h 5486535"/>
                      <a:gd name="connsiteX55" fmla="*/ 3109913 w 6938263"/>
                      <a:gd name="connsiteY55" fmla="*/ 4591898 h 5486535"/>
                      <a:gd name="connsiteX56" fmla="*/ 3271838 w 6938263"/>
                      <a:gd name="connsiteY56" fmla="*/ 4815735 h 5486535"/>
                      <a:gd name="connsiteX57" fmla="*/ 3650457 w 6938263"/>
                      <a:gd name="connsiteY57" fmla="*/ 4989567 h 5486535"/>
                      <a:gd name="connsiteX58" fmla="*/ 3838575 w 6938263"/>
                      <a:gd name="connsiteY58" fmla="*/ 5153873 h 5486535"/>
                      <a:gd name="connsiteX59" fmla="*/ 3645694 w 6938263"/>
                      <a:gd name="connsiteY59" fmla="*/ 5175304 h 5486535"/>
                      <a:gd name="connsiteX60" fmla="*/ 3105151 w 6938263"/>
                      <a:gd name="connsiteY60" fmla="*/ 5194354 h 5486535"/>
                      <a:gd name="connsiteX61" fmla="*/ 2867026 w 6938263"/>
                      <a:gd name="connsiteY61" fmla="*/ 5072911 h 5486535"/>
                      <a:gd name="connsiteX62" fmla="*/ 2733676 w 6938263"/>
                      <a:gd name="connsiteY62" fmla="*/ 4587135 h 5486535"/>
                      <a:gd name="connsiteX63" fmla="*/ 2724150 w 6938263"/>
                      <a:gd name="connsiteY63" fmla="*/ 4134698 h 5486535"/>
                      <a:gd name="connsiteX64" fmla="*/ 2790825 w 6938263"/>
                      <a:gd name="connsiteY64" fmla="*/ 3651304 h 5486535"/>
                      <a:gd name="connsiteX65" fmla="*/ 2702720 w 6938263"/>
                      <a:gd name="connsiteY65" fmla="*/ 3353647 h 5486535"/>
                      <a:gd name="connsiteX66" fmla="*/ 1909762 w 6938263"/>
                      <a:gd name="connsiteY66" fmla="*/ 2591648 h 5486535"/>
                      <a:gd name="connsiteX67" fmla="*/ 1762125 w 6938263"/>
                      <a:gd name="connsiteY67" fmla="*/ 2582123 h 5486535"/>
                      <a:gd name="connsiteX68" fmla="*/ 635793 w 6938263"/>
                      <a:gd name="connsiteY68" fmla="*/ 4284716 h 5486535"/>
                      <a:gd name="connsiteX69" fmla="*/ 452437 w 6938263"/>
                      <a:gd name="connsiteY69" fmla="*/ 4720486 h 5486535"/>
                      <a:gd name="connsiteX70" fmla="*/ 604839 w 6938263"/>
                      <a:gd name="connsiteY70" fmla="*/ 4982423 h 5486535"/>
                      <a:gd name="connsiteX71" fmla="*/ 681039 w 6938263"/>
                      <a:gd name="connsiteY71" fmla="*/ 5158636 h 5486535"/>
                      <a:gd name="connsiteX72" fmla="*/ 323850 w 6938263"/>
                      <a:gd name="connsiteY72" fmla="*/ 5158635 h 5486535"/>
                      <a:gd name="connsiteX73" fmla="*/ 71439 w 6938263"/>
                      <a:gd name="connsiteY73" fmla="*/ 4834785 h 5486535"/>
                      <a:gd name="connsiteX74" fmla="*/ 0 w 6938263"/>
                      <a:gd name="connsiteY74" fmla="*/ 4753823 h 5486535"/>
                      <a:gd name="connsiteX75" fmla="*/ 73818 w 6938263"/>
                      <a:gd name="connsiteY75" fmla="*/ 4577610 h 5486535"/>
                      <a:gd name="connsiteX76" fmla="*/ 173832 w 6938263"/>
                      <a:gd name="connsiteY76" fmla="*/ 4106123 h 5486535"/>
                      <a:gd name="connsiteX77" fmla="*/ 257176 w 6938263"/>
                      <a:gd name="connsiteY77" fmla="*/ 3865617 h 5486535"/>
                      <a:gd name="connsiteX78" fmla="*/ 604839 w 6938263"/>
                      <a:gd name="connsiteY78" fmla="*/ 3132191 h 5486535"/>
                      <a:gd name="connsiteX79" fmla="*/ 952500 w 6938263"/>
                      <a:gd name="connsiteY79" fmla="*/ 2417817 h 5486535"/>
                      <a:gd name="connsiteX80" fmla="*/ 1040605 w 6938263"/>
                      <a:gd name="connsiteY80" fmla="*/ 1943948 h 5486535"/>
                      <a:gd name="connsiteX81" fmla="*/ 1490661 w 6938263"/>
                      <a:gd name="connsiteY81" fmla="*/ 1501036 h 5486535"/>
                      <a:gd name="connsiteX82" fmla="*/ 2216943 w 6938263"/>
                      <a:gd name="connsiteY82" fmla="*/ 1310535 h 5486535"/>
                      <a:gd name="connsiteX83" fmla="*/ 2950368 w 6938263"/>
                      <a:gd name="connsiteY83" fmla="*/ 920013 h 5486535"/>
                      <a:gd name="connsiteX84" fmla="*/ 3540917 w 6938263"/>
                      <a:gd name="connsiteY84" fmla="*/ 550920 h 5486535"/>
                      <a:gd name="connsiteX85" fmla="*/ 4048125 w 6938263"/>
                      <a:gd name="connsiteY85" fmla="*/ 465195 h 5486535"/>
                      <a:gd name="connsiteX86" fmla="*/ 4169578 w 6938263"/>
                      <a:gd name="connsiteY86"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0 w 7274017"/>
                      <a:gd name="connsiteY73" fmla="*/ 5127679 h 5486535"/>
                      <a:gd name="connsiteX74" fmla="*/ 335754 w 7274017"/>
                      <a:gd name="connsiteY74" fmla="*/ 4753823 h 5486535"/>
                      <a:gd name="connsiteX75" fmla="*/ 409572 w 7274017"/>
                      <a:gd name="connsiteY75" fmla="*/ 4577610 h 5486535"/>
                      <a:gd name="connsiteX76" fmla="*/ 509586 w 7274017"/>
                      <a:gd name="connsiteY76" fmla="*/ 4106123 h 5486535"/>
                      <a:gd name="connsiteX77" fmla="*/ 592930 w 7274017"/>
                      <a:gd name="connsiteY77" fmla="*/ 3865617 h 5486535"/>
                      <a:gd name="connsiteX78" fmla="*/ 940593 w 7274017"/>
                      <a:gd name="connsiteY78" fmla="*/ 3132191 h 5486535"/>
                      <a:gd name="connsiteX79" fmla="*/ 1288254 w 7274017"/>
                      <a:gd name="connsiteY79" fmla="*/ 2417817 h 5486535"/>
                      <a:gd name="connsiteX80" fmla="*/ 1376359 w 7274017"/>
                      <a:gd name="connsiteY80" fmla="*/ 1943948 h 5486535"/>
                      <a:gd name="connsiteX81" fmla="*/ 1826415 w 7274017"/>
                      <a:gd name="connsiteY81" fmla="*/ 1501036 h 5486535"/>
                      <a:gd name="connsiteX82" fmla="*/ 2552697 w 7274017"/>
                      <a:gd name="connsiteY82" fmla="*/ 1310535 h 5486535"/>
                      <a:gd name="connsiteX83" fmla="*/ 3286122 w 7274017"/>
                      <a:gd name="connsiteY83" fmla="*/ 920013 h 5486535"/>
                      <a:gd name="connsiteX84" fmla="*/ 3876671 w 7274017"/>
                      <a:gd name="connsiteY84" fmla="*/ 550920 h 5486535"/>
                      <a:gd name="connsiteX85" fmla="*/ 4383879 w 7274017"/>
                      <a:gd name="connsiteY85" fmla="*/ 465195 h 5486535"/>
                      <a:gd name="connsiteX86" fmla="*/ 4505332 w 7274017"/>
                      <a:gd name="connsiteY86"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0 w 7274017"/>
                      <a:gd name="connsiteY73" fmla="*/ 5127679 h 5486535"/>
                      <a:gd name="connsiteX74" fmla="*/ 335754 w 7274017"/>
                      <a:gd name="connsiteY74" fmla="*/ 4753823 h 5486535"/>
                      <a:gd name="connsiteX75" fmla="*/ 409572 w 7274017"/>
                      <a:gd name="connsiteY75" fmla="*/ 4577610 h 5486535"/>
                      <a:gd name="connsiteX76" fmla="*/ 509586 w 7274017"/>
                      <a:gd name="connsiteY76" fmla="*/ 4106123 h 5486535"/>
                      <a:gd name="connsiteX77" fmla="*/ 592930 w 7274017"/>
                      <a:gd name="connsiteY77" fmla="*/ 3865617 h 5486535"/>
                      <a:gd name="connsiteX78" fmla="*/ 940593 w 7274017"/>
                      <a:gd name="connsiteY78" fmla="*/ 3132191 h 5486535"/>
                      <a:gd name="connsiteX79" fmla="*/ 1288254 w 7274017"/>
                      <a:gd name="connsiteY79" fmla="*/ 2417817 h 5486535"/>
                      <a:gd name="connsiteX80" fmla="*/ 1376359 w 7274017"/>
                      <a:gd name="connsiteY80" fmla="*/ 1943948 h 5486535"/>
                      <a:gd name="connsiteX81" fmla="*/ 1826415 w 7274017"/>
                      <a:gd name="connsiteY81" fmla="*/ 1501036 h 5486535"/>
                      <a:gd name="connsiteX82" fmla="*/ 2552697 w 7274017"/>
                      <a:gd name="connsiteY82" fmla="*/ 1310535 h 5486535"/>
                      <a:gd name="connsiteX83" fmla="*/ 3286122 w 7274017"/>
                      <a:gd name="connsiteY83" fmla="*/ 920013 h 5486535"/>
                      <a:gd name="connsiteX84" fmla="*/ 3876671 w 7274017"/>
                      <a:gd name="connsiteY84" fmla="*/ 550920 h 5486535"/>
                      <a:gd name="connsiteX85" fmla="*/ 4383879 w 7274017"/>
                      <a:gd name="connsiteY85" fmla="*/ 465195 h 5486535"/>
                      <a:gd name="connsiteX86" fmla="*/ 4505332 w 7274017"/>
                      <a:gd name="connsiteY86"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321468 w 7274017"/>
                      <a:gd name="connsiteY73" fmla="*/ 5144348 h 5486535"/>
                      <a:gd name="connsiteX74" fmla="*/ 0 w 7274017"/>
                      <a:gd name="connsiteY74" fmla="*/ 5127679 h 5486535"/>
                      <a:gd name="connsiteX75" fmla="*/ 335754 w 7274017"/>
                      <a:gd name="connsiteY75" fmla="*/ 4753823 h 5486535"/>
                      <a:gd name="connsiteX76" fmla="*/ 409572 w 7274017"/>
                      <a:gd name="connsiteY76" fmla="*/ 4577610 h 5486535"/>
                      <a:gd name="connsiteX77" fmla="*/ 509586 w 7274017"/>
                      <a:gd name="connsiteY77" fmla="*/ 4106123 h 5486535"/>
                      <a:gd name="connsiteX78" fmla="*/ 592930 w 7274017"/>
                      <a:gd name="connsiteY78" fmla="*/ 3865617 h 5486535"/>
                      <a:gd name="connsiteX79" fmla="*/ 940593 w 7274017"/>
                      <a:gd name="connsiteY79" fmla="*/ 3132191 h 5486535"/>
                      <a:gd name="connsiteX80" fmla="*/ 1288254 w 7274017"/>
                      <a:gd name="connsiteY80" fmla="*/ 2417817 h 5486535"/>
                      <a:gd name="connsiteX81" fmla="*/ 1376359 w 7274017"/>
                      <a:gd name="connsiteY81" fmla="*/ 1943948 h 5486535"/>
                      <a:gd name="connsiteX82" fmla="*/ 1826415 w 7274017"/>
                      <a:gd name="connsiteY82" fmla="*/ 1501036 h 5486535"/>
                      <a:gd name="connsiteX83" fmla="*/ 2552697 w 7274017"/>
                      <a:gd name="connsiteY83" fmla="*/ 1310535 h 5486535"/>
                      <a:gd name="connsiteX84" fmla="*/ 3286122 w 7274017"/>
                      <a:gd name="connsiteY84" fmla="*/ 920013 h 5486535"/>
                      <a:gd name="connsiteX85" fmla="*/ 3876671 w 7274017"/>
                      <a:gd name="connsiteY85" fmla="*/ 550920 h 5486535"/>
                      <a:gd name="connsiteX86" fmla="*/ 4383879 w 7274017"/>
                      <a:gd name="connsiteY86" fmla="*/ 465195 h 5486535"/>
                      <a:gd name="connsiteX87" fmla="*/ 4505332 w 7274017"/>
                      <a:gd name="connsiteY87"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116681 w 7274017"/>
                      <a:gd name="connsiteY73" fmla="*/ 5222930 h 5486535"/>
                      <a:gd name="connsiteX74" fmla="*/ 0 w 7274017"/>
                      <a:gd name="connsiteY74" fmla="*/ 5127679 h 5486535"/>
                      <a:gd name="connsiteX75" fmla="*/ 335754 w 7274017"/>
                      <a:gd name="connsiteY75" fmla="*/ 4753823 h 5486535"/>
                      <a:gd name="connsiteX76" fmla="*/ 409572 w 7274017"/>
                      <a:gd name="connsiteY76" fmla="*/ 4577610 h 5486535"/>
                      <a:gd name="connsiteX77" fmla="*/ 509586 w 7274017"/>
                      <a:gd name="connsiteY77" fmla="*/ 4106123 h 5486535"/>
                      <a:gd name="connsiteX78" fmla="*/ 592930 w 7274017"/>
                      <a:gd name="connsiteY78" fmla="*/ 3865617 h 5486535"/>
                      <a:gd name="connsiteX79" fmla="*/ 940593 w 7274017"/>
                      <a:gd name="connsiteY79" fmla="*/ 3132191 h 5486535"/>
                      <a:gd name="connsiteX80" fmla="*/ 1288254 w 7274017"/>
                      <a:gd name="connsiteY80" fmla="*/ 2417817 h 5486535"/>
                      <a:gd name="connsiteX81" fmla="*/ 1376359 w 7274017"/>
                      <a:gd name="connsiteY81" fmla="*/ 1943948 h 5486535"/>
                      <a:gd name="connsiteX82" fmla="*/ 1826415 w 7274017"/>
                      <a:gd name="connsiteY82" fmla="*/ 1501036 h 5486535"/>
                      <a:gd name="connsiteX83" fmla="*/ 2552697 w 7274017"/>
                      <a:gd name="connsiteY83" fmla="*/ 1310535 h 5486535"/>
                      <a:gd name="connsiteX84" fmla="*/ 3286122 w 7274017"/>
                      <a:gd name="connsiteY84" fmla="*/ 920013 h 5486535"/>
                      <a:gd name="connsiteX85" fmla="*/ 3876671 w 7274017"/>
                      <a:gd name="connsiteY85" fmla="*/ 550920 h 5486535"/>
                      <a:gd name="connsiteX86" fmla="*/ 4383879 w 7274017"/>
                      <a:gd name="connsiteY86" fmla="*/ 465195 h 5486535"/>
                      <a:gd name="connsiteX87" fmla="*/ 4505332 w 7274017"/>
                      <a:gd name="connsiteY87"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116681 w 7274017"/>
                      <a:gd name="connsiteY73" fmla="*/ 5222930 h 5486535"/>
                      <a:gd name="connsiteX74" fmla="*/ 0 w 7274017"/>
                      <a:gd name="connsiteY74" fmla="*/ 5127679 h 5486535"/>
                      <a:gd name="connsiteX75" fmla="*/ 335754 w 7274017"/>
                      <a:gd name="connsiteY75" fmla="*/ 4753823 h 5486535"/>
                      <a:gd name="connsiteX76" fmla="*/ 409572 w 7274017"/>
                      <a:gd name="connsiteY76" fmla="*/ 4577610 h 5486535"/>
                      <a:gd name="connsiteX77" fmla="*/ 509586 w 7274017"/>
                      <a:gd name="connsiteY77" fmla="*/ 4106123 h 5486535"/>
                      <a:gd name="connsiteX78" fmla="*/ 592930 w 7274017"/>
                      <a:gd name="connsiteY78" fmla="*/ 3865617 h 5486535"/>
                      <a:gd name="connsiteX79" fmla="*/ 940593 w 7274017"/>
                      <a:gd name="connsiteY79" fmla="*/ 3132191 h 5486535"/>
                      <a:gd name="connsiteX80" fmla="*/ 1288254 w 7274017"/>
                      <a:gd name="connsiteY80" fmla="*/ 2417817 h 5486535"/>
                      <a:gd name="connsiteX81" fmla="*/ 1376359 w 7274017"/>
                      <a:gd name="connsiteY81" fmla="*/ 1943948 h 5486535"/>
                      <a:gd name="connsiteX82" fmla="*/ 1826415 w 7274017"/>
                      <a:gd name="connsiteY82" fmla="*/ 1501036 h 5486535"/>
                      <a:gd name="connsiteX83" fmla="*/ 2552697 w 7274017"/>
                      <a:gd name="connsiteY83" fmla="*/ 1310535 h 5486535"/>
                      <a:gd name="connsiteX84" fmla="*/ 3286122 w 7274017"/>
                      <a:gd name="connsiteY84" fmla="*/ 920013 h 5486535"/>
                      <a:gd name="connsiteX85" fmla="*/ 3876671 w 7274017"/>
                      <a:gd name="connsiteY85" fmla="*/ 550920 h 5486535"/>
                      <a:gd name="connsiteX86" fmla="*/ 4383879 w 7274017"/>
                      <a:gd name="connsiteY86" fmla="*/ 465195 h 5486535"/>
                      <a:gd name="connsiteX87" fmla="*/ 4505332 w 7274017"/>
                      <a:gd name="connsiteY87"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215785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05332 w 7274017"/>
                      <a:gd name="connsiteY0" fmla="*/ 405667 h 5486535"/>
                      <a:gd name="connsiteX1" fmla="*/ 5729294 w 7274017"/>
                      <a:gd name="connsiteY1" fmla="*/ 236598 h 5486535"/>
                      <a:gd name="connsiteX2" fmla="*/ 5805493 w 7274017"/>
                      <a:gd name="connsiteY2" fmla="*/ 448529 h 5486535"/>
                      <a:gd name="connsiteX3" fmla="*/ 5857881 w 7274017"/>
                      <a:gd name="connsiteY3" fmla="*/ 750948 h 5486535"/>
                      <a:gd name="connsiteX4" fmla="*/ 5712625 w 7274017"/>
                      <a:gd name="connsiteY4" fmla="*/ 1296255 h 5486535"/>
                      <a:gd name="connsiteX5" fmla="*/ 5412585 w 7274017"/>
                      <a:gd name="connsiteY5" fmla="*/ 1446273 h 5486535"/>
                      <a:gd name="connsiteX6" fmla="*/ 5457827 w 7274017"/>
                      <a:gd name="connsiteY6" fmla="*/ 2113023 h 5486535"/>
                      <a:gd name="connsiteX7" fmla="*/ 5514977 w 7274017"/>
                      <a:gd name="connsiteY7" fmla="*/ 2415441 h 5486535"/>
                      <a:gd name="connsiteX8" fmla="*/ 5629276 w 7274017"/>
                      <a:gd name="connsiteY8" fmla="*/ 2748817 h 5486535"/>
                      <a:gd name="connsiteX9" fmla="*/ 5945984 w 7274017"/>
                      <a:gd name="connsiteY9" fmla="*/ 3225066 h 5486535"/>
                      <a:gd name="connsiteX10" fmla="*/ 6193634 w 7274017"/>
                      <a:gd name="connsiteY10" fmla="*/ 3791804 h 5486535"/>
                      <a:gd name="connsiteX11" fmla="*/ 6326983 w 7274017"/>
                      <a:gd name="connsiteY11" fmla="*/ 4137084 h 5486535"/>
                      <a:gd name="connsiteX12" fmla="*/ 6572250 w 7274017"/>
                      <a:gd name="connsiteY12" fmla="*/ 4313296 h 5486535"/>
                      <a:gd name="connsiteX13" fmla="*/ 6998493 w 7274017"/>
                      <a:gd name="connsiteY13" fmla="*/ 4587141 h 5486535"/>
                      <a:gd name="connsiteX14" fmla="*/ 7222331 w 7274017"/>
                      <a:gd name="connsiteY14" fmla="*/ 4806214 h 5486535"/>
                      <a:gd name="connsiteX15" fmla="*/ 7115174 w 7274017"/>
                      <a:gd name="connsiteY15" fmla="*/ 4889559 h 5486535"/>
                      <a:gd name="connsiteX16" fmla="*/ 6812754 w 7274017"/>
                      <a:gd name="connsiteY16" fmla="*/ 4844314 h 5486535"/>
                      <a:gd name="connsiteX17" fmla="*/ 6581774 w 7274017"/>
                      <a:gd name="connsiteY17" fmla="*/ 4596662 h 5486535"/>
                      <a:gd name="connsiteX18" fmla="*/ 6346033 w 7274017"/>
                      <a:gd name="connsiteY18" fmla="*/ 4587140 h 5486535"/>
                      <a:gd name="connsiteX19" fmla="*/ 6236493 w 7274017"/>
                      <a:gd name="connsiteY19" fmla="*/ 4710964 h 5486535"/>
                      <a:gd name="connsiteX20" fmla="*/ 6098379 w 7274017"/>
                      <a:gd name="connsiteY20" fmla="*/ 4651433 h 5486535"/>
                      <a:gd name="connsiteX21" fmla="*/ 6188870 w 7274017"/>
                      <a:gd name="connsiteY21" fmla="*/ 4406166 h 5486535"/>
                      <a:gd name="connsiteX22" fmla="*/ 6072190 w 7274017"/>
                      <a:gd name="connsiteY22" fmla="*/ 4241859 h 5486535"/>
                      <a:gd name="connsiteX23" fmla="*/ 5569746 w 7274017"/>
                      <a:gd name="connsiteY23" fmla="*/ 3717985 h 5486535"/>
                      <a:gd name="connsiteX24" fmla="*/ 5136358 w 7274017"/>
                      <a:gd name="connsiteY24" fmla="*/ 3132198 h 5486535"/>
                      <a:gd name="connsiteX25" fmla="*/ 5100639 w 7274017"/>
                      <a:gd name="connsiteY25" fmla="*/ 2917885 h 5486535"/>
                      <a:gd name="connsiteX26" fmla="*/ 4907758 w 7274017"/>
                      <a:gd name="connsiteY26" fmla="*/ 2503548 h 5486535"/>
                      <a:gd name="connsiteX27" fmla="*/ 4755363 w 7274017"/>
                      <a:gd name="connsiteY27" fmla="*/ 1943955 h 5486535"/>
                      <a:gd name="connsiteX28" fmla="*/ 4648197 w 7274017"/>
                      <a:gd name="connsiteY28" fmla="*/ 1970143 h 5486535"/>
                      <a:gd name="connsiteX29" fmla="*/ 4660102 w 7274017"/>
                      <a:gd name="connsiteY29" fmla="*/ 2567838 h 5486535"/>
                      <a:gd name="connsiteX30" fmla="*/ 4672010 w 7274017"/>
                      <a:gd name="connsiteY30" fmla="*/ 2929788 h 5486535"/>
                      <a:gd name="connsiteX31" fmla="*/ 4767259 w 7274017"/>
                      <a:gd name="connsiteY31" fmla="*/ 3579870 h 5486535"/>
                      <a:gd name="connsiteX32" fmla="*/ 4862509 w 7274017"/>
                      <a:gd name="connsiteY32" fmla="*/ 4694294 h 5486535"/>
                      <a:gd name="connsiteX33" fmla="*/ 4945854 w 7274017"/>
                      <a:gd name="connsiteY33" fmla="*/ 4887176 h 5486535"/>
                      <a:gd name="connsiteX34" fmla="*/ 5322091 w 7274017"/>
                      <a:gd name="connsiteY34" fmla="*/ 5130064 h 5486535"/>
                      <a:gd name="connsiteX35" fmla="*/ 5083965 w 7274017"/>
                      <a:gd name="connsiteY35" fmla="*/ 5232456 h 5486535"/>
                      <a:gd name="connsiteX36" fmla="*/ 5033959 w 7274017"/>
                      <a:gd name="connsiteY36" fmla="*/ 5353898 h 5486535"/>
                      <a:gd name="connsiteX37" fmla="*/ 4912515 w 7274017"/>
                      <a:gd name="connsiteY37" fmla="*/ 5439622 h 5486535"/>
                      <a:gd name="connsiteX38" fmla="*/ 4426741 w 7274017"/>
                      <a:gd name="connsiteY38" fmla="*/ 5349135 h 5486535"/>
                      <a:gd name="connsiteX39" fmla="*/ 4391021 w 7274017"/>
                      <a:gd name="connsiteY39" fmla="*/ 4946707 h 5486535"/>
                      <a:gd name="connsiteX40" fmla="*/ 4367211 w 7274017"/>
                      <a:gd name="connsiteY40" fmla="*/ 4689532 h 5486535"/>
                      <a:gd name="connsiteX41" fmla="*/ 4336250 w 7274017"/>
                      <a:gd name="connsiteY41" fmla="*/ 4091840 h 5486535"/>
                      <a:gd name="connsiteX42" fmla="*/ 4260053 w 7274017"/>
                      <a:gd name="connsiteY42" fmla="*/ 3846570 h 5486535"/>
                      <a:gd name="connsiteX43" fmla="*/ 4231478 w 7274017"/>
                      <a:gd name="connsiteY43" fmla="*/ 3748938 h 5486535"/>
                      <a:gd name="connsiteX44" fmla="*/ 4138609 w 7274017"/>
                      <a:gd name="connsiteY44" fmla="*/ 3370321 h 5486535"/>
                      <a:gd name="connsiteX45" fmla="*/ 4081458 w 7274017"/>
                      <a:gd name="connsiteY45" fmla="*/ 2998845 h 5486535"/>
                      <a:gd name="connsiteX46" fmla="*/ 4038598 w 7274017"/>
                      <a:gd name="connsiteY46" fmla="*/ 2255896 h 5486535"/>
                      <a:gd name="connsiteX47" fmla="*/ 3448049 w 7274017"/>
                      <a:gd name="connsiteY47" fmla="*/ 2467823 h 5486535"/>
                      <a:gd name="connsiteX48" fmla="*/ 3362321 w 7274017"/>
                      <a:gd name="connsiteY48" fmla="*/ 2603554 h 5486535"/>
                      <a:gd name="connsiteX49" fmla="*/ 3767135 w 7274017"/>
                      <a:gd name="connsiteY49" fmla="*/ 3172673 h 5486535"/>
                      <a:gd name="connsiteX50" fmla="*/ 3819523 w 7274017"/>
                      <a:gd name="connsiteY50" fmla="*/ 3289354 h 5486535"/>
                      <a:gd name="connsiteX51" fmla="*/ 3755229 w 7274017"/>
                      <a:gd name="connsiteY51" fmla="*/ 3556055 h 5486535"/>
                      <a:gd name="connsiteX52" fmla="*/ 3667123 w 7274017"/>
                      <a:gd name="connsiteY52" fmla="*/ 3760840 h 5486535"/>
                      <a:gd name="connsiteX53" fmla="*/ 3581398 w 7274017"/>
                      <a:gd name="connsiteY53" fmla="*/ 3901335 h 5486535"/>
                      <a:gd name="connsiteX54" fmla="*/ 3524248 w 7274017"/>
                      <a:gd name="connsiteY54" fmla="*/ 4068024 h 5486535"/>
                      <a:gd name="connsiteX55" fmla="*/ 3445667 w 7274017"/>
                      <a:gd name="connsiteY55" fmla="*/ 4591898 h 5486535"/>
                      <a:gd name="connsiteX56" fmla="*/ 3607592 w 7274017"/>
                      <a:gd name="connsiteY56" fmla="*/ 4815735 h 5486535"/>
                      <a:gd name="connsiteX57" fmla="*/ 3986211 w 7274017"/>
                      <a:gd name="connsiteY57" fmla="*/ 4989567 h 5486535"/>
                      <a:gd name="connsiteX58" fmla="*/ 4174329 w 7274017"/>
                      <a:gd name="connsiteY58" fmla="*/ 5153873 h 5486535"/>
                      <a:gd name="connsiteX59" fmla="*/ 3981448 w 7274017"/>
                      <a:gd name="connsiteY59" fmla="*/ 5175304 h 5486535"/>
                      <a:gd name="connsiteX60" fmla="*/ 3440905 w 7274017"/>
                      <a:gd name="connsiteY60" fmla="*/ 5194354 h 5486535"/>
                      <a:gd name="connsiteX61" fmla="*/ 3202780 w 7274017"/>
                      <a:gd name="connsiteY61" fmla="*/ 5072911 h 5486535"/>
                      <a:gd name="connsiteX62" fmla="*/ 3069430 w 7274017"/>
                      <a:gd name="connsiteY62" fmla="*/ 4587135 h 5486535"/>
                      <a:gd name="connsiteX63" fmla="*/ 3059904 w 7274017"/>
                      <a:gd name="connsiteY63" fmla="*/ 4134698 h 5486535"/>
                      <a:gd name="connsiteX64" fmla="*/ 3126579 w 7274017"/>
                      <a:gd name="connsiteY64" fmla="*/ 3651304 h 5486535"/>
                      <a:gd name="connsiteX65" fmla="*/ 3038474 w 7274017"/>
                      <a:gd name="connsiteY65" fmla="*/ 3353647 h 5486535"/>
                      <a:gd name="connsiteX66" fmla="*/ 2245516 w 7274017"/>
                      <a:gd name="connsiteY66" fmla="*/ 2591648 h 5486535"/>
                      <a:gd name="connsiteX67" fmla="*/ 2097879 w 7274017"/>
                      <a:gd name="connsiteY67" fmla="*/ 2582123 h 5486535"/>
                      <a:gd name="connsiteX68" fmla="*/ 971547 w 7274017"/>
                      <a:gd name="connsiteY68" fmla="*/ 4284716 h 5486535"/>
                      <a:gd name="connsiteX69" fmla="*/ 788191 w 7274017"/>
                      <a:gd name="connsiteY69" fmla="*/ 4720486 h 5486535"/>
                      <a:gd name="connsiteX70" fmla="*/ 940593 w 7274017"/>
                      <a:gd name="connsiteY70" fmla="*/ 4982423 h 5486535"/>
                      <a:gd name="connsiteX71" fmla="*/ 1016793 w 7274017"/>
                      <a:gd name="connsiteY71" fmla="*/ 5158636 h 5486535"/>
                      <a:gd name="connsiteX72" fmla="*/ 659604 w 7274017"/>
                      <a:gd name="connsiteY72" fmla="*/ 5158635 h 5486535"/>
                      <a:gd name="connsiteX73" fmla="*/ 478630 w 7274017"/>
                      <a:gd name="connsiteY73" fmla="*/ 5313416 h 5486535"/>
                      <a:gd name="connsiteX74" fmla="*/ 116681 w 7274017"/>
                      <a:gd name="connsiteY74" fmla="*/ 5222930 h 5486535"/>
                      <a:gd name="connsiteX75" fmla="*/ 0 w 7274017"/>
                      <a:gd name="connsiteY75" fmla="*/ 5127679 h 5486535"/>
                      <a:gd name="connsiteX76" fmla="*/ 335754 w 7274017"/>
                      <a:gd name="connsiteY76" fmla="*/ 4753823 h 5486535"/>
                      <a:gd name="connsiteX77" fmla="*/ 409572 w 7274017"/>
                      <a:gd name="connsiteY77" fmla="*/ 4577610 h 5486535"/>
                      <a:gd name="connsiteX78" fmla="*/ 509586 w 7274017"/>
                      <a:gd name="connsiteY78" fmla="*/ 4106123 h 5486535"/>
                      <a:gd name="connsiteX79" fmla="*/ 592930 w 7274017"/>
                      <a:gd name="connsiteY79" fmla="*/ 3865617 h 5486535"/>
                      <a:gd name="connsiteX80" fmla="*/ 940593 w 7274017"/>
                      <a:gd name="connsiteY80" fmla="*/ 3132191 h 5486535"/>
                      <a:gd name="connsiteX81" fmla="*/ 1288254 w 7274017"/>
                      <a:gd name="connsiteY81" fmla="*/ 2417817 h 5486535"/>
                      <a:gd name="connsiteX82" fmla="*/ 1376359 w 7274017"/>
                      <a:gd name="connsiteY82" fmla="*/ 1943948 h 5486535"/>
                      <a:gd name="connsiteX83" fmla="*/ 1826415 w 7274017"/>
                      <a:gd name="connsiteY83" fmla="*/ 1501036 h 5486535"/>
                      <a:gd name="connsiteX84" fmla="*/ 2552697 w 7274017"/>
                      <a:gd name="connsiteY84" fmla="*/ 1310535 h 5486535"/>
                      <a:gd name="connsiteX85" fmla="*/ 3286122 w 7274017"/>
                      <a:gd name="connsiteY85" fmla="*/ 920013 h 5486535"/>
                      <a:gd name="connsiteX86" fmla="*/ 3876671 w 7274017"/>
                      <a:gd name="connsiteY86" fmla="*/ 550920 h 5486535"/>
                      <a:gd name="connsiteX87" fmla="*/ 4383879 w 7274017"/>
                      <a:gd name="connsiteY87" fmla="*/ 465195 h 5486535"/>
                      <a:gd name="connsiteX88" fmla="*/ 4505332 w 7274017"/>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 name="connsiteX0" fmla="*/ 4543767 w 7312452"/>
                      <a:gd name="connsiteY0" fmla="*/ 405667 h 5486535"/>
                      <a:gd name="connsiteX1" fmla="*/ 5767729 w 7312452"/>
                      <a:gd name="connsiteY1" fmla="*/ 236598 h 5486535"/>
                      <a:gd name="connsiteX2" fmla="*/ 5843928 w 7312452"/>
                      <a:gd name="connsiteY2" fmla="*/ 448529 h 5486535"/>
                      <a:gd name="connsiteX3" fmla="*/ 5896316 w 7312452"/>
                      <a:gd name="connsiteY3" fmla="*/ 750948 h 5486535"/>
                      <a:gd name="connsiteX4" fmla="*/ 5751060 w 7312452"/>
                      <a:gd name="connsiteY4" fmla="*/ 1296255 h 5486535"/>
                      <a:gd name="connsiteX5" fmla="*/ 5451020 w 7312452"/>
                      <a:gd name="connsiteY5" fmla="*/ 1446273 h 5486535"/>
                      <a:gd name="connsiteX6" fmla="*/ 5496262 w 7312452"/>
                      <a:gd name="connsiteY6" fmla="*/ 2113023 h 5486535"/>
                      <a:gd name="connsiteX7" fmla="*/ 5553412 w 7312452"/>
                      <a:gd name="connsiteY7" fmla="*/ 2415441 h 5486535"/>
                      <a:gd name="connsiteX8" fmla="*/ 5667711 w 7312452"/>
                      <a:gd name="connsiteY8" fmla="*/ 2748817 h 5486535"/>
                      <a:gd name="connsiteX9" fmla="*/ 5984419 w 7312452"/>
                      <a:gd name="connsiteY9" fmla="*/ 3225066 h 5486535"/>
                      <a:gd name="connsiteX10" fmla="*/ 6232069 w 7312452"/>
                      <a:gd name="connsiteY10" fmla="*/ 3791804 h 5486535"/>
                      <a:gd name="connsiteX11" fmla="*/ 6365418 w 7312452"/>
                      <a:gd name="connsiteY11" fmla="*/ 4137084 h 5486535"/>
                      <a:gd name="connsiteX12" fmla="*/ 6610685 w 7312452"/>
                      <a:gd name="connsiteY12" fmla="*/ 4313296 h 5486535"/>
                      <a:gd name="connsiteX13" fmla="*/ 7036928 w 7312452"/>
                      <a:gd name="connsiteY13" fmla="*/ 4587141 h 5486535"/>
                      <a:gd name="connsiteX14" fmla="*/ 7260766 w 7312452"/>
                      <a:gd name="connsiteY14" fmla="*/ 4806214 h 5486535"/>
                      <a:gd name="connsiteX15" fmla="*/ 7153609 w 7312452"/>
                      <a:gd name="connsiteY15" fmla="*/ 4889559 h 5486535"/>
                      <a:gd name="connsiteX16" fmla="*/ 6851189 w 7312452"/>
                      <a:gd name="connsiteY16" fmla="*/ 4844314 h 5486535"/>
                      <a:gd name="connsiteX17" fmla="*/ 6620209 w 7312452"/>
                      <a:gd name="connsiteY17" fmla="*/ 4596662 h 5486535"/>
                      <a:gd name="connsiteX18" fmla="*/ 6384468 w 7312452"/>
                      <a:gd name="connsiteY18" fmla="*/ 4587140 h 5486535"/>
                      <a:gd name="connsiteX19" fmla="*/ 6274928 w 7312452"/>
                      <a:gd name="connsiteY19" fmla="*/ 4710964 h 5486535"/>
                      <a:gd name="connsiteX20" fmla="*/ 6136814 w 7312452"/>
                      <a:gd name="connsiteY20" fmla="*/ 4651433 h 5486535"/>
                      <a:gd name="connsiteX21" fmla="*/ 6227305 w 7312452"/>
                      <a:gd name="connsiteY21" fmla="*/ 4406166 h 5486535"/>
                      <a:gd name="connsiteX22" fmla="*/ 6110625 w 7312452"/>
                      <a:gd name="connsiteY22" fmla="*/ 4241859 h 5486535"/>
                      <a:gd name="connsiteX23" fmla="*/ 5608181 w 7312452"/>
                      <a:gd name="connsiteY23" fmla="*/ 3717985 h 5486535"/>
                      <a:gd name="connsiteX24" fmla="*/ 5174793 w 7312452"/>
                      <a:gd name="connsiteY24" fmla="*/ 3132198 h 5486535"/>
                      <a:gd name="connsiteX25" fmla="*/ 5139074 w 7312452"/>
                      <a:gd name="connsiteY25" fmla="*/ 2917885 h 5486535"/>
                      <a:gd name="connsiteX26" fmla="*/ 4946193 w 7312452"/>
                      <a:gd name="connsiteY26" fmla="*/ 2503548 h 5486535"/>
                      <a:gd name="connsiteX27" fmla="*/ 4793798 w 7312452"/>
                      <a:gd name="connsiteY27" fmla="*/ 1943955 h 5486535"/>
                      <a:gd name="connsiteX28" fmla="*/ 4686632 w 7312452"/>
                      <a:gd name="connsiteY28" fmla="*/ 1970143 h 5486535"/>
                      <a:gd name="connsiteX29" fmla="*/ 4698537 w 7312452"/>
                      <a:gd name="connsiteY29" fmla="*/ 2567838 h 5486535"/>
                      <a:gd name="connsiteX30" fmla="*/ 4710445 w 7312452"/>
                      <a:gd name="connsiteY30" fmla="*/ 2929788 h 5486535"/>
                      <a:gd name="connsiteX31" fmla="*/ 4805694 w 7312452"/>
                      <a:gd name="connsiteY31" fmla="*/ 3579870 h 5486535"/>
                      <a:gd name="connsiteX32" fmla="*/ 4900944 w 7312452"/>
                      <a:gd name="connsiteY32" fmla="*/ 4694294 h 5486535"/>
                      <a:gd name="connsiteX33" fmla="*/ 4984289 w 7312452"/>
                      <a:gd name="connsiteY33" fmla="*/ 4887176 h 5486535"/>
                      <a:gd name="connsiteX34" fmla="*/ 5360526 w 7312452"/>
                      <a:gd name="connsiteY34" fmla="*/ 5130064 h 5486535"/>
                      <a:gd name="connsiteX35" fmla="*/ 5122400 w 7312452"/>
                      <a:gd name="connsiteY35" fmla="*/ 5232456 h 5486535"/>
                      <a:gd name="connsiteX36" fmla="*/ 5072394 w 7312452"/>
                      <a:gd name="connsiteY36" fmla="*/ 5353898 h 5486535"/>
                      <a:gd name="connsiteX37" fmla="*/ 4950950 w 7312452"/>
                      <a:gd name="connsiteY37" fmla="*/ 5439622 h 5486535"/>
                      <a:gd name="connsiteX38" fmla="*/ 4465176 w 7312452"/>
                      <a:gd name="connsiteY38" fmla="*/ 5349135 h 5486535"/>
                      <a:gd name="connsiteX39" fmla="*/ 4429456 w 7312452"/>
                      <a:gd name="connsiteY39" fmla="*/ 4946707 h 5486535"/>
                      <a:gd name="connsiteX40" fmla="*/ 4405646 w 7312452"/>
                      <a:gd name="connsiteY40" fmla="*/ 4689532 h 5486535"/>
                      <a:gd name="connsiteX41" fmla="*/ 4374685 w 7312452"/>
                      <a:gd name="connsiteY41" fmla="*/ 4091840 h 5486535"/>
                      <a:gd name="connsiteX42" fmla="*/ 4298488 w 7312452"/>
                      <a:gd name="connsiteY42" fmla="*/ 3846570 h 5486535"/>
                      <a:gd name="connsiteX43" fmla="*/ 4269913 w 7312452"/>
                      <a:gd name="connsiteY43" fmla="*/ 3748938 h 5486535"/>
                      <a:gd name="connsiteX44" fmla="*/ 4177044 w 7312452"/>
                      <a:gd name="connsiteY44" fmla="*/ 3370321 h 5486535"/>
                      <a:gd name="connsiteX45" fmla="*/ 4119893 w 7312452"/>
                      <a:gd name="connsiteY45" fmla="*/ 2998845 h 5486535"/>
                      <a:gd name="connsiteX46" fmla="*/ 4077033 w 7312452"/>
                      <a:gd name="connsiteY46" fmla="*/ 2255896 h 5486535"/>
                      <a:gd name="connsiteX47" fmla="*/ 3486484 w 7312452"/>
                      <a:gd name="connsiteY47" fmla="*/ 2467823 h 5486535"/>
                      <a:gd name="connsiteX48" fmla="*/ 3400756 w 7312452"/>
                      <a:gd name="connsiteY48" fmla="*/ 2603554 h 5486535"/>
                      <a:gd name="connsiteX49" fmla="*/ 3805570 w 7312452"/>
                      <a:gd name="connsiteY49" fmla="*/ 3172673 h 5486535"/>
                      <a:gd name="connsiteX50" fmla="*/ 3857958 w 7312452"/>
                      <a:gd name="connsiteY50" fmla="*/ 3289354 h 5486535"/>
                      <a:gd name="connsiteX51" fmla="*/ 3793664 w 7312452"/>
                      <a:gd name="connsiteY51" fmla="*/ 3556055 h 5486535"/>
                      <a:gd name="connsiteX52" fmla="*/ 3705558 w 7312452"/>
                      <a:gd name="connsiteY52" fmla="*/ 3760840 h 5486535"/>
                      <a:gd name="connsiteX53" fmla="*/ 3619833 w 7312452"/>
                      <a:gd name="connsiteY53" fmla="*/ 3901335 h 5486535"/>
                      <a:gd name="connsiteX54" fmla="*/ 3562683 w 7312452"/>
                      <a:gd name="connsiteY54" fmla="*/ 4068024 h 5486535"/>
                      <a:gd name="connsiteX55" fmla="*/ 3484102 w 7312452"/>
                      <a:gd name="connsiteY55" fmla="*/ 4591898 h 5486535"/>
                      <a:gd name="connsiteX56" fmla="*/ 3646027 w 7312452"/>
                      <a:gd name="connsiteY56" fmla="*/ 4815735 h 5486535"/>
                      <a:gd name="connsiteX57" fmla="*/ 4024646 w 7312452"/>
                      <a:gd name="connsiteY57" fmla="*/ 4989567 h 5486535"/>
                      <a:gd name="connsiteX58" fmla="*/ 4212764 w 7312452"/>
                      <a:gd name="connsiteY58" fmla="*/ 5153873 h 5486535"/>
                      <a:gd name="connsiteX59" fmla="*/ 4019883 w 7312452"/>
                      <a:gd name="connsiteY59" fmla="*/ 5175304 h 5486535"/>
                      <a:gd name="connsiteX60" fmla="*/ 3479340 w 7312452"/>
                      <a:gd name="connsiteY60" fmla="*/ 5194354 h 5486535"/>
                      <a:gd name="connsiteX61" fmla="*/ 3241215 w 7312452"/>
                      <a:gd name="connsiteY61" fmla="*/ 5072911 h 5486535"/>
                      <a:gd name="connsiteX62" fmla="*/ 3107865 w 7312452"/>
                      <a:gd name="connsiteY62" fmla="*/ 4587135 h 5486535"/>
                      <a:gd name="connsiteX63" fmla="*/ 3098339 w 7312452"/>
                      <a:gd name="connsiteY63" fmla="*/ 4134698 h 5486535"/>
                      <a:gd name="connsiteX64" fmla="*/ 3165014 w 7312452"/>
                      <a:gd name="connsiteY64" fmla="*/ 3651304 h 5486535"/>
                      <a:gd name="connsiteX65" fmla="*/ 3076909 w 7312452"/>
                      <a:gd name="connsiteY65" fmla="*/ 3353647 h 5486535"/>
                      <a:gd name="connsiteX66" fmla="*/ 2283951 w 7312452"/>
                      <a:gd name="connsiteY66" fmla="*/ 2591648 h 5486535"/>
                      <a:gd name="connsiteX67" fmla="*/ 2136314 w 7312452"/>
                      <a:gd name="connsiteY67" fmla="*/ 2582123 h 5486535"/>
                      <a:gd name="connsiteX68" fmla="*/ 1009982 w 7312452"/>
                      <a:gd name="connsiteY68" fmla="*/ 4284716 h 5486535"/>
                      <a:gd name="connsiteX69" fmla="*/ 826626 w 7312452"/>
                      <a:gd name="connsiteY69" fmla="*/ 4720486 h 5486535"/>
                      <a:gd name="connsiteX70" fmla="*/ 979028 w 7312452"/>
                      <a:gd name="connsiteY70" fmla="*/ 4982423 h 5486535"/>
                      <a:gd name="connsiteX71" fmla="*/ 1055228 w 7312452"/>
                      <a:gd name="connsiteY71" fmla="*/ 5158636 h 5486535"/>
                      <a:gd name="connsiteX72" fmla="*/ 698039 w 7312452"/>
                      <a:gd name="connsiteY72" fmla="*/ 5158635 h 5486535"/>
                      <a:gd name="connsiteX73" fmla="*/ 517065 w 7312452"/>
                      <a:gd name="connsiteY73" fmla="*/ 5313416 h 5486535"/>
                      <a:gd name="connsiteX74" fmla="*/ 155116 w 7312452"/>
                      <a:gd name="connsiteY74" fmla="*/ 5222930 h 5486535"/>
                      <a:gd name="connsiteX75" fmla="*/ 38435 w 7312452"/>
                      <a:gd name="connsiteY75" fmla="*/ 5127679 h 5486535"/>
                      <a:gd name="connsiteX76" fmla="*/ 374189 w 7312452"/>
                      <a:gd name="connsiteY76" fmla="*/ 4753823 h 5486535"/>
                      <a:gd name="connsiteX77" fmla="*/ 448007 w 7312452"/>
                      <a:gd name="connsiteY77" fmla="*/ 4577610 h 5486535"/>
                      <a:gd name="connsiteX78" fmla="*/ 548021 w 7312452"/>
                      <a:gd name="connsiteY78" fmla="*/ 4106123 h 5486535"/>
                      <a:gd name="connsiteX79" fmla="*/ 631365 w 7312452"/>
                      <a:gd name="connsiteY79" fmla="*/ 3865617 h 5486535"/>
                      <a:gd name="connsiteX80" fmla="*/ 979028 w 7312452"/>
                      <a:gd name="connsiteY80" fmla="*/ 3132191 h 5486535"/>
                      <a:gd name="connsiteX81" fmla="*/ 1326689 w 7312452"/>
                      <a:gd name="connsiteY81" fmla="*/ 2417817 h 5486535"/>
                      <a:gd name="connsiteX82" fmla="*/ 1414794 w 7312452"/>
                      <a:gd name="connsiteY82" fmla="*/ 1943948 h 5486535"/>
                      <a:gd name="connsiteX83" fmla="*/ 1864850 w 7312452"/>
                      <a:gd name="connsiteY83" fmla="*/ 1501036 h 5486535"/>
                      <a:gd name="connsiteX84" fmla="*/ 2591132 w 7312452"/>
                      <a:gd name="connsiteY84" fmla="*/ 1310535 h 5486535"/>
                      <a:gd name="connsiteX85" fmla="*/ 3324557 w 7312452"/>
                      <a:gd name="connsiteY85" fmla="*/ 920013 h 5486535"/>
                      <a:gd name="connsiteX86" fmla="*/ 3915106 w 7312452"/>
                      <a:gd name="connsiteY86" fmla="*/ 550920 h 5486535"/>
                      <a:gd name="connsiteX87" fmla="*/ 4422314 w 7312452"/>
                      <a:gd name="connsiteY87" fmla="*/ 465195 h 5486535"/>
                      <a:gd name="connsiteX88" fmla="*/ 4543767 w 7312452"/>
                      <a:gd name="connsiteY88" fmla="*/ 405667 h 548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7312452" h="5486535">
                        <a:moveTo>
                          <a:pt x="4543767" y="405667"/>
                        </a:moveTo>
                        <a:cubicBezTo>
                          <a:pt x="4841422" y="-41214"/>
                          <a:pt x="5429592" y="-149959"/>
                          <a:pt x="5767729" y="236598"/>
                        </a:cubicBezTo>
                        <a:cubicBezTo>
                          <a:pt x="5832023" y="276285"/>
                          <a:pt x="5822497" y="399317"/>
                          <a:pt x="5843928" y="448529"/>
                        </a:cubicBezTo>
                        <a:cubicBezTo>
                          <a:pt x="5851072" y="502504"/>
                          <a:pt x="5968548" y="458054"/>
                          <a:pt x="5896316" y="750948"/>
                        </a:cubicBezTo>
                        <a:cubicBezTo>
                          <a:pt x="5850278" y="900966"/>
                          <a:pt x="6080017" y="1092803"/>
                          <a:pt x="5751060" y="1296255"/>
                        </a:cubicBezTo>
                        <a:cubicBezTo>
                          <a:pt x="5676689" y="1342252"/>
                          <a:pt x="5547858" y="1389917"/>
                          <a:pt x="5451020" y="1446273"/>
                        </a:cubicBezTo>
                        <a:cubicBezTo>
                          <a:pt x="5508963" y="1585179"/>
                          <a:pt x="5469275" y="1605023"/>
                          <a:pt x="5496262" y="2113023"/>
                        </a:cubicBezTo>
                        <a:cubicBezTo>
                          <a:pt x="5486737" y="2267010"/>
                          <a:pt x="5534362" y="2311460"/>
                          <a:pt x="5553412" y="2415441"/>
                        </a:cubicBezTo>
                        <a:cubicBezTo>
                          <a:pt x="5587543" y="2516248"/>
                          <a:pt x="5583574" y="2588479"/>
                          <a:pt x="5667711" y="2748817"/>
                        </a:cubicBezTo>
                        <a:cubicBezTo>
                          <a:pt x="5708986" y="2791679"/>
                          <a:pt x="5816938" y="2872642"/>
                          <a:pt x="5984419" y="3225066"/>
                        </a:cubicBezTo>
                        <a:cubicBezTo>
                          <a:pt x="6072525" y="3425885"/>
                          <a:pt x="6148725" y="3543360"/>
                          <a:pt x="6232069" y="3791804"/>
                        </a:cubicBezTo>
                        <a:cubicBezTo>
                          <a:pt x="6251119" y="3868003"/>
                          <a:pt x="6251118" y="3929916"/>
                          <a:pt x="6365418" y="4137084"/>
                        </a:cubicBezTo>
                        <a:cubicBezTo>
                          <a:pt x="6485275" y="4252178"/>
                          <a:pt x="6509879" y="4248209"/>
                          <a:pt x="6610685" y="4313296"/>
                        </a:cubicBezTo>
                        <a:cubicBezTo>
                          <a:pt x="6722604" y="4372034"/>
                          <a:pt x="6927391" y="4506971"/>
                          <a:pt x="7036928" y="4587141"/>
                        </a:cubicBezTo>
                        <a:cubicBezTo>
                          <a:pt x="7109953" y="4649053"/>
                          <a:pt x="7254417" y="4770496"/>
                          <a:pt x="7260766" y="4806214"/>
                        </a:cubicBezTo>
                        <a:cubicBezTo>
                          <a:pt x="7417928" y="4964169"/>
                          <a:pt x="7167897" y="4929247"/>
                          <a:pt x="7153609" y="4889559"/>
                        </a:cubicBezTo>
                        <a:cubicBezTo>
                          <a:pt x="7052802" y="4874477"/>
                          <a:pt x="6909134" y="4957027"/>
                          <a:pt x="6851189" y="4844314"/>
                        </a:cubicBezTo>
                        <a:cubicBezTo>
                          <a:pt x="6788483" y="4781607"/>
                          <a:pt x="6735302" y="4683182"/>
                          <a:pt x="6620209" y="4596662"/>
                        </a:cubicBezTo>
                        <a:cubicBezTo>
                          <a:pt x="6568615" y="4556975"/>
                          <a:pt x="6421774" y="4541101"/>
                          <a:pt x="6384468" y="4587140"/>
                        </a:cubicBezTo>
                        <a:cubicBezTo>
                          <a:pt x="6336842" y="4646670"/>
                          <a:pt x="6320173" y="4660958"/>
                          <a:pt x="6274928" y="4710964"/>
                        </a:cubicBezTo>
                        <a:cubicBezTo>
                          <a:pt x="6193171" y="4800658"/>
                          <a:pt x="6109034" y="4740333"/>
                          <a:pt x="6136814" y="4651433"/>
                        </a:cubicBezTo>
                        <a:cubicBezTo>
                          <a:pt x="6147927" y="4603809"/>
                          <a:pt x="6225717" y="4451409"/>
                          <a:pt x="6227305" y="4406166"/>
                        </a:cubicBezTo>
                        <a:cubicBezTo>
                          <a:pt x="6206668" y="4368067"/>
                          <a:pt x="6152694" y="4310915"/>
                          <a:pt x="6110625" y="4241859"/>
                        </a:cubicBezTo>
                        <a:cubicBezTo>
                          <a:pt x="5927269" y="4076760"/>
                          <a:pt x="5772487" y="3890229"/>
                          <a:pt x="5608181" y="3717985"/>
                        </a:cubicBezTo>
                        <a:cubicBezTo>
                          <a:pt x="5212100" y="3265547"/>
                          <a:pt x="5252977" y="3265548"/>
                          <a:pt x="5174793" y="3132198"/>
                        </a:cubicBezTo>
                        <a:cubicBezTo>
                          <a:pt x="5096609" y="2998848"/>
                          <a:pt x="5150980" y="2989323"/>
                          <a:pt x="5139074" y="2917885"/>
                        </a:cubicBezTo>
                        <a:cubicBezTo>
                          <a:pt x="5079543" y="2822635"/>
                          <a:pt x="5003739" y="2665870"/>
                          <a:pt x="4946193" y="2503548"/>
                        </a:cubicBezTo>
                        <a:cubicBezTo>
                          <a:pt x="4888647" y="2341226"/>
                          <a:pt x="4815228" y="2154298"/>
                          <a:pt x="4793798" y="1943955"/>
                        </a:cubicBezTo>
                        <a:cubicBezTo>
                          <a:pt x="4781094" y="1901089"/>
                          <a:pt x="4682667" y="1903470"/>
                          <a:pt x="4686632" y="1970143"/>
                        </a:cubicBezTo>
                        <a:cubicBezTo>
                          <a:pt x="4688219" y="2225731"/>
                          <a:pt x="4694568" y="2407897"/>
                          <a:pt x="4698537" y="2567838"/>
                        </a:cubicBezTo>
                        <a:cubicBezTo>
                          <a:pt x="4702506" y="2727779"/>
                          <a:pt x="4710444" y="2809138"/>
                          <a:pt x="4710445" y="2929788"/>
                        </a:cubicBezTo>
                        <a:cubicBezTo>
                          <a:pt x="4746163" y="3146482"/>
                          <a:pt x="4822363" y="3160770"/>
                          <a:pt x="4805694" y="3579870"/>
                        </a:cubicBezTo>
                        <a:cubicBezTo>
                          <a:pt x="4802071" y="3670966"/>
                          <a:pt x="4891458" y="4255377"/>
                          <a:pt x="4900944" y="4694294"/>
                        </a:cubicBezTo>
                        <a:cubicBezTo>
                          <a:pt x="4901580" y="4723719"/>
                          <a:pt x="4968413" y="4758588"/>
                          <a:pt x="4984289" y="4887176"/>
                        </a:cubicBezTo>
                        <a:cubicBezTo>
                          <a:pt x="4989778" y="4931635"/>
                          <a:pt x="5083508" y="4973695"/>
                          <a:pt x="5360526" y="5130064"/>
                        </a:cubicBezTo>
                        <a:cubicBezTo>
                          <a:pt x="5478795" y="5207058"/>
                          <a:pt x="5423231" y="5334056"/>
                          <a:pt x="5122400" y="5232456"/>
                        </a:cubicBezTo>
                        <a:cubicBezTo>
                          <a:pt x="5074775" y="5212612"/>
                          <a:pt x="5050962" y="5264205"/>
                          <a:pt x="5072394" y="5353898"/>
                        </a:cubicBezTo>
                        <a:cubicBezTo>
                          <a:pt x="5084300" y="5420573"/>
                          <a:pt x="5008100" y="5446766"/>
                          <a:pt x="4950950" y="5439622"/>
                        </a:cubicBezTo>
                        <a:cubicBezTo>
                          <a:pt x="4900547" y="5437241"/>
                          <a:pt x="4704492" y="5593212"/>
                          <a:pt x="4465176" y="5349135"/>
                        </a:cubicBezTo>
                        <a:cubicBezTo>
                          <a:pt x="4359210" y="5214596"/>
                          <a:pt x="4361591" y="5145540"/>
                          <a:pt x="4429456" y="4946707"/>
                        </a:cubicBezTo>
                        <a:cubicBezTo>
                          <a:pt x="4488988" y="4794307"/>
                          <a:pt x="4419993" y="4766512"/>
                          <a:pt x="4405646" y="4689532"/>
                        </a:cubicBezTo>
                        <a:cubicBezTo>
                          <a:pt x="4378636" y="4544603"/>
                          <a:pt x="4404316" y="4173757"/>
                          <a:pt x="4374685" y="4091840"/>
                        </a:cubicBezTo>
                        <a:cubicBezTo>
                          <a:pt x="4351801" y="4028575"/>
                          <a:pt x="4306425" y="4008495"/>
                          <a:pt x="4298488" y="3846570"/>
                        </a:cubicBezTo>
                        <a:cubicBezTo>
                          <a:pt x="4295562" y="3786883"/>
                          <a:pt x="4292536" y="3790213"/>
                          <a:pt x="4269913" y="3748938"/>
                        </a:cubicBezTo>
                        <a:cubicBezTo>
                          <a:pt x="4211954" y="3643194"/>
                          <a:pt x="4213557" y="3497321"/>
                          <a:pt x="4177044" y="3370321"/>
                        </a:cubicBezTo>
                        <a:cubicBezTo>
                          <a:pt x="4079412" y="3206809"/>
                          <a:pt x="4117513" y="3071871"/>
                          <a:pt x="4119893" y="2998845"/>
                        </a:cubicBezTo>
                        <a:lnTo>
                          <a:pt x="4077033" y="2255896"/>
                        </a:lnTo>
                        <a:cubicBezTo>
                          <a:pt x="4111960" y="2077301"/>
                          <a:pt x="3675395" y="2410674"/>
                          <a:pt x="3486484" y="2467823"/>
                        </a:cubicBezTo>
                        <a:cubicBezTo>
                          <a:pt x="3365039" y="2500366"/>
                          <a:pt x="3353132" y="2540055"/>
                          <a:pt x="3400756" y="2603554"/>
                        </a:cubicBezTo>
                        <a:cubicBezTo>
                          <a:pt x="3538075" y="2748017"/>
                          <a:pt x="3637294" y="2921055"/>
                          <a:pt x="3805570" y="3172673"/>
                        </a:cubicBezTo>
                        <a:cubicBezTo>
                          <a:pt x="3830176" y="3202040"/>
                          <a:pt x="3836923" y="3244506"/>
                          <a:pt x="3857958" y="3289354"/>
                        </a:cubicBezTo>
                        <a:cubicBezTo>
                          <a:pt x="3928998" y="3436594"/>
                          <a:pt x="3824222" y="3518352"/>
                          <a:pt x="3793664" y="3556055"/>
                        </a:cubicBezTo>
                        <a:cubicBezTo>
                          <a:pt x="3764295" y="3624317"/>
                          <a:pt x="3813508" y="3613997"/>
                          <a:pt x="3705558" y="3760840"/>
                        </a:cubicBezTo>
                        <a:cubicBezTo>
                          <a:pt x="3676983" y="3807672"/>
                          <a:pt x="3712702" y="3840216"/>
                          <a:pt x="3619833" y="3901335"/>
                        </a:cubicBezTo>
                        <a:cubicBezTo>
                          <a:pt x="3600783" y="3956898"/>
                          <a:pt x="3655551" y="4007699"/>
                          <a:pt x="3562683" y="4068024"/>
                        </a:cubicBezTo>
                        <a:lnTo>
                          <a:pt x="3484102" y="4591898"/>
                        </a:lnTo>
                        <a:lnTo>
                          <a:pt x="3646027" y="4815735"/>
                        </a:lnTo>
                        <a:cubicBezTo>
                          <a:pt x="3779376" y="4945117"/>
                          <a:pt x="3886533" y="4910191"/>
                          <a:pt x="4024646" y="4989567"/>
                        </a:cubicBezTo>
                        <a:cubicBezTo>
                          <a:pt x="4271105" y="4979249"/>
                          <a:pt x="4397312" y="5103072"/>
                          <a:pt x="4212764" y="5153873"/>
                        </a:cubicBezTo>
                        <a:cubicBezTo>
                          <a:pt x="4178235" y="5185623"/>
                          <a:pt x="4158392" y="5225707"/>
                          <a:pt x="4019883" y="5175304"/>
                        </a:cubicBezTo>
                        <a:cubicBezTo>
                          <a:pt x="3590465" y="5008618"/>
                          <a:pt x="3668252" y="5375328"/>
                          <a:pt x="3479340" y="5194354"/>
                        </a:cubicBezTo>
                        <a:cubicBezTo>
                          <a:pt x="3399965" y="5153873"/>
                          <a:pt x="3365834" y="5111011"/>
                          <a:pt x="3241215" y="5072911"/>
                        </a:cubicBezTo>
                        <a:cubicBezTo>
                          <a:pt x="3040396" y="5125299"/>
                          <a:pt x="2913395" y="4863359"/>
                          <a:pt x="3107865" y="4587135"/>
                        </a:cubicBezTo>
                        <a:lnTo>
                          <a:pt x="3098339" y="4134698"/>
                        </a:lnTo>
                        <a:cubicBezTo>
                          <a:pt x="3075320" y="3723534"/>
                          <a:pt x="3152314" y="3686229"/>
                          <a:pt x="3165014" y="3651304"/>
                        </a:cubicBezTo>
                        <a:cubicBezTo>
                          <a:pt x="3252326" y="3394923"/>
                          <a:pt x="3168190" y="3429054"/>
                          <a:pt x="3076909" y="3353647"/>
                        </a:cubicBezTo>
                        <a:lnTo>
                          <a:pt x="2283951" y="2591648"/>
                        </a:lnTo>
                        <a:cubicBezTo>
                          <a:pt x="2247437" y="2541642"/>
                          <a:pt x="2175208" y="2555929"/>
                          <a:pt x="2136314" y="2582123"/>
                        </a:cubicBezTo>
                        <a:cubicBezTo>
                          <a:pt x="1783890" y="3139336"/>
                          <a:pt x="1305257" y="3594153"/>
                          <a:pt x="1009982" y="4284716"/>
                        </a:cubicBezTo>
                        <a:cubicBezTo>
                          <a:pt x="925052" y="4442671"/>
                          <a:pt x="916319" y="4579199"/>
                          <a:pt x="826626" y="4720486"/>
                        </a:cubicBezTo>
                        <a:cubicBezTo>
                          <a:pt x="786939" y="4767316"/>
                          <a:pt x="873460" y="4911779"/>
                          <a:pt x="979028" y="4982423"/>
                        </a:cubicBezTo>
                        <a:cubicBezTo>
                          <a:pt x="1316372" y="5076879"/>
                          <a:pt x="1217947" y="5154667"/>
                          <a:pt x="1055228" y="5158636"/>
                        </a:cubicBezTo>
                        <a:lnTo>
                          <a:pt x="698039" y="5158635"/>
                        </a:lnTo>
                        <a:cubicBezTo>
                          <a:pt x="608345" y="5168160"/>
                          <a:pt x="586121" y="5293175"/>
                          <a:pt x="517065" y="5313416"/>
                        </a:cubicBezTo>
                        <a:cubicBezTo>
                          <a:pt x="421815" y="5328895"/>
                          <a:pt x="199168" y="5397159"/>
                          <a:pt x="155116" y="5222930"/>
                        </a:cubicBezTo>
                        <a:cubicBezTo>
                          <a:pt x="116222" y="5191180"/>
                          <a:pt x="-82215" y="5295160"/>
                          <a:pt x="38435" y="5127679"/>
                        </a:cubicBezTo>
                        <a:cubicBezTo>
                          <a:pt x="195597" y="4974485"/>
                          <a:pt x="262271" y="4878442"/>
                          <a:pt x="374189" y="4753823"/>
                        </a:cubicBezTo>
                        <a:cubicBezTo>
                          <a:pt x="429751" y="4687941"/>
                          <a:pt x="423401" y="4636348"/>
                          <a:pt x="448007" y="4577610"/>
                        </a:cubicBezTo>
                        <a:cubicBezTo>
                          <a:pt x="494839" y="4172004"/>
                          <a:pt x="517859" y="4149779"/>
                          <a:pt x="548021" y="4106123"/>
                        </a:cubicBezTo>
                        <a:cubicBezTo>
                          <a:pt x="568658" y="4057703"/>
                          <a:pt x="589297" y="3944993"/>
                          <a:pt x="631365" y="3865617"/>
                        </a:cubicBezTo>
                        <a:cubicBezTo>
                          <a:pt x="725028" y="3649716"/>
                          <a:pt x="892509" y="3317135"/>
                          <a:pt x="979028" y="3132191"/>
                        </a:cubicBezTo>
                        <a:cubicBezTo>
                          <a:pt x="1130634" y="2838504"/>
                          <a:pt x="1322721" y="2466235"/>
                          <a:pt x="1326689" y="2417817"/>
                        </a:cubicBezTo>
                        <a:cubicBezTo>
                          <a:pt x="1324308" y="2135242"/>
                          <a:pt x="1379076" y="2026499"/>
                          <a:pt x="1414794" y="1943948"/>
                        </a:cubicBezTo>
                        <a:cubicBezTo>
                          <a:pt x="1500519" y="1739161"/>
                          <a:pt x="1805318" y="1531991"/>
                          <a:pt x="1864850" y="1501036"/>
                        </a:cubicBezTo>
                        <a:cubicBezTo>
                          <a:pt x="2023599" y="1432774"/>
                          <a:pt x="2349038" y="1374035"/>
                          <a:pt x="2591132" y="1310535"/>
                        </a:cubicBezTo>
                        <a:cubicBezTo>
                          <a:pt x="2857833" y="1216873"/>
                          <a:pt x="3148344" y="1061300"/>
                          <a:pt x="3324557" y="920013"/>
                        </a:cubicBezTo>
                        <a:cubicBezTo>
                          <a:pt x="3622212" y="675538"/>
                          <a:pt x="3829381" y="597751"/>
                          <a:pt x="3915106" y="550920"/>
                        </a:cubicBezTo>
                        <a:cubicBezTo>
                          <a:pt x="4079412" y="498533"/>
                          <a:pt x="4296108" y="474720"/>
                          <a:pt x="4422314" y="465195"/>
                        </a:cubicBezTo>
                        <a:cubicBezTo>
                          <a:pt x="4460417" y="467578"/>
                          <a:pt x="4512807" y="439004"/>
                          <a:pt x="4543767" y="405667"/>
                        </a:cubicBezTo>
                        <a:close/>
                      </a:path>
                    </a:pathLst>
                  </a:cu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latin typeface="Arial" panose="020B0604020202020204" pitchFamily="34" charset="0"/>
                      <a:cs typeface="Arial" panose="020B0604020202020204" pitchFamily="34" charset="0"/>
                    </a:endParaRPr>
                  </a:p>
                </p:txBody>
              </p:sp>
            </p:grpSp>
            <p:grpSp>
              <p:nvGrpSpPr>
                <p:cNvPr id="4" name="Group 3"/>
                <p:cNvGrpSpPr/>
                <p:nvPr/>
              </p:nvGrpSpPr>
              <p:grpSpPr>
                <a:xfrm>
                  <a:off x="9930094" y="689214"/>
                  <a:ext cx="1280406" cy="4520551"/>
                  <a:chOff x="8861058" y="689214"/>
                  <a:chExt cx="1280406" cy="4520551"/>
                </a:xfrm>
              </p:grpSpPr>
              <p:grpSp>
                <p:nvGrpSpPr>
                  <p:cNvPr id="62" name="Group 61"/>
                  <p:cNvGrpSpPr/>
                  <p:nvPr/>
                </p:nvGrpSpPr>
                <p:grpSpPr>
                  <a:xfrm>
                    <a:off x="8861058" y="689214"/>
                    <a:ext cx="1280406" cy="4520551"/>
                    <a:chOff x="8977682" y="-408878"/>
                    <a:chExt cx="1410151" cy="4978628"/>
                  </a:xfrm>
                </p:grpSpPr>
                <p:sp>
                  <p:nvSpPr>
                    <p:cNvPr id="63" name="TextBox 62"/>
                    <p:cNvSpPr txBox="1"/>
                    <p:nvPr/>
                  </p:nvSpPr>
                  <p:spPr>
                    <a:xfrm>
                      <a:off x="9093096" y="-408878"/>
                      <a:ext cx="1179322" cy="508446"/>
                    </a:xfrm>
                    <a:prstGeom prst="rect">
                      <a:avLst/>
                    </a:prstGeom>
                    <a:noFill/>
                  </p:spPr>
                  <p:txBody>
                    <a:bodyPr wrap="square" rtlCol="0">
                      <a:spAutoFit/>
                    </a:bodyPr>
                    <a:lstStyle/>
                    <a:p>
                      <a:pPr algn="ctr"/>
                      <a:r>
                        <a:rPr lang="en-US" sz="2400" dirty="0" smtClean="0">
                          <a:solidFill>
                            <a:schemeClr val="tx1">
                              <a:lumMod val="50000"/>
                              <a:lumOff val="50000"/>
                            </a:schemeClr>
                          </a:solidFill>
                          <a:latin typeface="Arial" panose="020B0604020202020204" pitchFamily="34" charset="0"/>
                          <a:cs typeface="Arial" panose="020B0604020202020204" pitchFamily="34" charset="0"/>
                        </a:rPr>
                        <a:t>$48.0</a:t>
                      </a:r>
                      <a:endParaRPr lang="en-US" sz="2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64" name="TextBox 63"/>
                    <p:cNvSpPr txBox="1"/>
                    <p:nvPr/>
                  </p:nvSpPr>
                  <p:spPr>
                    <a:xfrm>
                      <a:off x="9242595" y="4162993"/>
                      <a:ext cx="880325" cy="406757"/>
                    </a:xfrm>
                    <a:prstGeom prst="rect">
                      <a:avLst/>
                    </a:prstGeom>
                    <a:noFill/>
                    <a:ln>
                      <a:noFill/>
                    </a:ln>
                  </p:spPr>
                  <p:txBody>
                    <a:bodyPr wrap="square" rtlCol="0">
                      <a:spAutoFit/>
                    </a:bodyPr>
                    <a:lstStyle/>
                    <a:p>
                      <a:pPr algn="ctr"/>
                      <a:r>
                        <a:rPr lang="en-US" dirty="0">
                          <a:solidFill>
                            <a:schemeClr val="tx1">
                              <a:lumMod val="50000"/>
                              <a:lumOff val="50000"/>
                            </a:schemeClr>
                          </a:solidFill>
                          <a:latin typeface="Arial" panose="020B0604020202020204" pitchFamily="34" charset="0"/>
                          <a:cs typeface="Arial" panose="020B0604020202020204" pitchFamily="34" charset="0"/>
                        </a:rPr>
                        <a:t>2021</a:t>
                      </a:r>
                    </a:p>
                  </p:txBody>
                </p:sp>
                <p:sp>
                  <p:nvSpPr>
                    <p:cNvPr id="65" name="Rectangle 64"/>
                    <p:cNvSpPr/>
                    <p:nvPr/>
                  </p:nvSpPr>
                  <p:spPr>
                    <a:xfrm>
                      <a:off x="8977682" y="101601"/>
                      <a:ext cx="1410151" cy="4050776"/>
                    </a:xfrm>
                    <a:prstGeom prst="rect">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45" name="Rectangle 3"/>
                  <p:cNvSpPr/>
                  <p:nvPr/>
                </p:nvSpPr>
                <p:spPr>
                  <a:xfrm>
                    <a:off x="8907000" y="2614330"/>
                    <a:ext cx="1188522" cy="2152671"/>
                  </a:xfrm>
                  <a:custGeom>
                    <a:avLst/>
                    <a:gdLst>
                      <a:gd name="connsiteX0" fmla="*/ 0 w 500063"/>
                      <a:gd name="connsiteY0" fmla="*/ 0 h 523875"/>
                      <a:gd name="connsiteX1" fmla="*/ 500063 w 500063"/>
                      <a:gd name="connsiteY1" fmla="*/ 0 h 523875"/>
                      <a:gd name="connsiteX2" fmla="*/ 500063 w 500063"/>
                      <a:gd name="connsiteY2" fmla="*/ 523875 h 523875"/>
                      <a:gd name="connsiteX3" fmla="*/ 0 w 500063"/>
                      <a:gd name="connsiteY3" fmla="*/ 523875 h 523875"/>
                      <a:gd name="connsiteX4" fmla="*/ 0 w 500063"/>
                      <a:gd name="connsiteY4" fmla="*/ 0 h 523875"/>
                      <a:gd name="connsiteX0" fmla="*/ 102394 w 500063"/>
                      <a:gd name="connsiteY0" fmla="*/ 0 h 576262"/>
                      <a:gd name="connsiteX1" fmla="*/ 500063 w 500063"/>
                      <a:gd name="connsiteY1" fmla="*/ 52387 h 576262"/>
                      <a:gd name="connsiteX2" fmla="*/ 500063 w 500063"/>
                      <a:gd name="connsiteY2" fmla="*/ 576262 h 576262"/>
                      <a:gd name="connsiteX3" fmla="*/ 0 w 500063"/>
                      <a:gd name="connsiteY3" fmla="*/ 576262 h 576262"/>
                      <a:gd name="connsiteX4" fmla="*/ 102394 w 500063"/>
                      <a:gd name="connsiteY4" fmla="*/ 0 h 576262"/>
                      <a:gd name="connsiteX0" fmla="*/ 102394 w 500063"/>
                      <a:gd name="connsiteY0" fmla="*/ 0 h 576262"/>
                      <a:gd name="connsiteX1" fmla="*/ 409575 w 500063"/>
                      <a:gd name="connsiteY1" fmla="*/ 14287 h 576262"/>
                      <a:gd name="connsiteX2" fmla="*/ 500063 w 500063"/>
                      <a:gd name="connsiteY2" fmla="*/ 576262 h 576262"/>
                      <a:gd name="connsiteX3" fmla="*/ 0 w 500063"/>
                      <a:gd name="connsiteY3" fmla="*/ 576262 h 576262"/>
                      <a:gd name="connsiteX4" fmla="*/ 102394 w 500063"/>
                      <a:gd name="connsiteY4" fmla="*/ 0 h 576262"/>
                      <a:gd name="connsiteX0" fmla="*/ 102394 w 500063"/>
                      <a:gd name="connsiteY0" fmla="*/ 3832 h 580094"/>
                      <a:gd name="connsiteX1" fmla="*/ 409575 w 500063"/>
                      <a:gd name="connsiteY1" fmla="*/ 18119 h 580094"/>
                      <a:gd name="connsiteX2" fmla="*/ 500063 w 500063"/>
                      <a:gd name="connsiteY2" fmla="*/ 580094 h 580094"/>
                      <a:gd name="connsiteX3" fmla="*/ 0 w 500063"/>
                      <a:gd name="connsiteY3" fmla="*/ 580094 h 580094"/>
                      <a:gd name="connsiteX4" fmla="*/ 102394 w 500063"/>
                      <a:gd name="connsiteY4" fmla="*/ 3832 h 580094"/>
                      <a:gd name="connsiteX0" fmla="*/ 102394 w 500063"/>
                      <a:gd name="connsiteY0" fmla="*/ 3832 h 580094"/>
                      <a:gd name="connsiteX1" fmla="*/ 409575 w 500063"/>
                      <a:gd name="connsiteY1" fmla="*/ 18119 h 580094"/>
                      <a:gd name="connsiteX2" fmla="*/ 442913 w 500063"/>
                      <a:gd name="connsiteY2" fmla="*/ 251482 h 580094"/>
                      <a:gd name="connsiteX3" fmla="*/ 500063 w 500063"/>
                      <a:gd name="connsiteY3" fmla="*/ 580094 h 580094"/>
                      <a:gd name="connsiteX4" fmla="*/ 0 w 500063"/>
                      <a:gd name="connsiteY4" fmla="*/ 580094 h 580094"/>
                      <a:gd name="connsiteX5" fmla="*/ 102394 w 500063"/>
                      <a:gd name="connsiteY5" fmla="*/ 3832 h 580094"/>
                      <a:gd name="connsiteX0" fmla="*/ 102394 w 635794"/>
                      <a:gd name="connsiteY0" fmla="*/ 3832 h 580094"/>
                      <a:gd name="connsiteX1" fmla="*/ 409575 w 635794"/>
                      <a:gd name="connsiteY1" fmla="*/ 18119 h 580094"/>
                      <a:gd name="connsiteX2" fmla="*/ 635794 w 635794"/>
                      <a:gd name="connsiteY2" fmla="*/ 172901 h 580094"/>
                      <a:gd name="connsiteX3" fmla="*/ 500063 w 635794"/>
                      <a:gd name="connsiteY3" fmla="*/ 580094 h 580094"/>
                      <a:gd name="connsiteX4" fmla="*/ 0 w 635794"/>
                      <a:gd name="connsiteY4" fmla="*/ 580094 h 580094"/>
                      <a:gd name="connsiteX5" fmla="*/ 102394 w 635794"/>
                      <a:gd name="connsiteY5" fmla="*/ 3832 h 580094"/>
                      <a:gd name="connsiteX0" fmla="*/ 102394 w 595312"/>
                      <a:gd name="connsiteY0" fmla="*/ 3832 h 580094"/>
                      <a:gd name="connsiteX1" fmla="*/ 409575 w 595312"/>
                      <a:gd name="connsiteY1" fmla="*/ 18119 h 580094"/>
                      <a:gd name="connsiteX2" fmla="*/ 595312 w 595312"/>
                      <a:gd name="connsiteY2" fmla="*/ 187189 h 580094"/>
                      <a:gd name="connsiteX3" fmla="*/ 500063 w 595312"/>
                      <a:gd name="connsiteY3" fmla="*/ 580094 h 580094"/>
                      <a:gd name="connsiteX4" fmla="*/ 0 w 595312"/>
                      <a:gd name="connsiteY4" fmla="*/ 580094 h 580094"/>
                      <a:gd name="connsiteX5" fmla="*/ 102394 w 595312"/>
                      <a:gd name="connsiteY5" fmla="*/ 3832 h 580094"/>
                      <a:gd name="connsiteX0" fmla="*/ 102394 w 616744"/>
                      <a:gd name="connsiteY0" fmla="*/ 3832 h 580094"/>
                      <a:gd name="connsiteX1" fmla="*/ 409575 w 616744"/>
                      <a:gd name="connsiteY1" fmla="*/ 18119 h 580094"/>
                      <a:gd name="connsiteX2" fmla="*/ 616744 w 616744"/>
                      <a:gd name="connsiteY2" fmla="*/ 191951 h 580094"/>
                      <a:gd name="connsiteX3" fmla="*/ 500063 w 616744"/>
                      <a:gd name="connsiteY3" fmla="*/ 580094 h 580094"/>
                      <a:gd name="connsiteX4" fmla="*/ 0 w 616744"/>
                      <a:gd name="connsiteY4" fmla="*/ 580094 h 580094"/>
                      <a:gd name="connsiteX5" fmla="*/ 102394 w 616744"/>
                      <a:gd name="connsiteY5" fmla="*/ 3832 h 580094"/>
                      <a:gd name="connsiteX0" fmla="*/ 102394 w 618333"/>
                      <a:gd name="connsiteY0" fmla="*/ 3832 h 580094"/>
                      <a:gd name="connsiteX1" fmla="*/ 409575 w 618333"/>
                      <a:gd name="connsiteY1" fmla="*/ 18119 h 580094"/>
                      <a:gd name="connsiteX2" fmla="*/ 616744 w 618333"/>
                      <a:gd name="connsiteY2" fmla="*/ 191951 h 580094"/>
                      <a:gd name="connsiteX3" fmla="*/ 500063 w 618333"/>
                      <a:gd name="connsiteY3" fmla="*/ 580094 h 580094"/>
                      <a:gd name="connsiteX4" fmla="*/ 0 w 618333"/>
                      <a:gd name="connsiteY4" fmla="*/ 580094 h 580094"/>
                      <a:gd name="connsiteX5" fmla="*/ 102394 w 618333"/>
                      <a:gd name="connsiteY5" fmla="*/ 3832 h 580094"/>
                      <a:gd name="connsiteX0" fmla="*/ 102394 w 632498"/>
                      <a:gd name="connsiteY0" fmla="*/ 3832 h 580094"/>
                      <a:gd name="connsiteX1" fmla="*/ 409575 w 632498"/>
                      <a:gd name="connsiteY1" fmla="*/ 18119 h 580094"/>
                      <a:gd name="connsiteX2" fmla="*/ 631031 w 632498"/>
                      <a:gd name="connsiteY2" fmla="*/ 206238 h 580094"/>
                      <a:gd name="connsiteX3" fmla="*/ 500063 w 632498"/>
                      <a:gd name="connsiteY3" fmla="*/ 580094 h 580094"/>
                      <a:gd name="connsiteX4" fmla="*/ 0 w 632498"/>
                      <a:gd name="connsiteY4" fmla="*/ 580094 h 580094"/>
                      <a:gd name="connsiteX5" fmla="*/ 102394 w 632498"/>
                      <a:gd name="connsiteY5" fmla="*/ 3832 h 580094"/>
                      <a:gd name="connsiteX0" fmla="*/ 102394 w 632498"/>
                      <a:gd name="connsiteY0" fmla="*/ 8529 h 584791"/>
                      <a:gd name="connsiteX1" fmla="*/ 409575 w 632498"/>
                      <a:gd name="connsiteY1" fmla="*/ 15672 h 584791"/>
                      <a:gd name="connsiteX2" fmla="*/ 631031 w 632498"/>
                      <a:gd name="connsiteY2" fmla="*/ 210935 h 584791"/>
                      <a:gd name="connsiteX3" fmla="*/ 500063 w 632498"/>
                      <a:gd name="connsiteY3" fmla="*/ 584791 h 584791"/>
                      <a:gd name="connsiteX4" fmla="*/ 0 w 632498"/>
                      <a:gd name="connsiteY4" fmla="*/ 584791 h 584791"/>
                      <a:gd name="connsiteX5" fmla="*/ 102394 w 632498"/>
                      <a:gd name="connsiteY5" fmla="*/ 8529 h 584791"/>
                      <a:gd name="connsiteX0" fmla="*/ 102394 w 632498"/>
                      <a:gd name="connsiteY0" fmla="*/ 8529 h 584791"/>
                      <a:gd name="connsiteX1" fmla="*/ 409575 w 632498"/>
                      <a:gd name="connsiteY1" fmla="*/ 15672 h 584791"/>
                      <a:gd name="connsiteX2" fmla="*/ 631031 w 632498"/>
                      <a:gd name="connsiteY2" fmla="*/ 210935 h 584791"/>
                      <a:gd name="connsiteX3" fmla="*/ 500063 w 632498"/>
                      <a:gd name="connsiteY3" fmla="*/ 584791 h 584791"/>
                      <a:gd name="connsiteX4" fmla="*/ 0 w 632498"/>
                      <a:gd name="connsiteY4" fmla="*/ 584791 h 584791"/>
                      <a:gd name="connsiteX5" fmla="*/ 102394 w 632498"/>
                      <a:gd name="connsiteY5" fmla="*/ 8529 h 584791"/>
                      <a:gd name="connsiteX0" fmla="*/ 102394 w 632498"/>
                      <a:gd name="connsiteY0" fmla="*/ 2238 h 578500"/>
                      <a:gd name="connsiteX1" fmla="*/ 409575 w 632498"/>
                      <a:gd name="connsiteY1" fmla="*/ 9381 h 578500"/>
                      <a:gd name="connsiteX2" fmla="*/ 631031 w 632498"/>
                      <a:gd name="connsiteY2" fmla="*/ 204644 h 578500"/>
                      <a:gd name="connsiteX3" fmla="*/ 500063 w 632498"/>
                      <a:gd name="connsiteY3" fmla="*/ 578500 h 578500"/>
                      <a:gd name="connsiteX4" fmla="*/ 0 w 632498"/>
                      <a:gd name="connsiteY4" fmla="*/ 578500 h 578500"/>
                      <a:gd name="connsiteX5" fmla="*/ 102394 w 632498"/>
                      <a:gd name="connsiteY5" fmla="*/ 2238 h 578500"/>
                      <a:gd name="connsiteX0" fmla="*/ 102394 w 632536"/>
                      <a:gd name="connsiteY0" fmla="*/ 2238 h 578500"/>
                      <a:gd name="connsiteX1" fmla="*/ 409575 w 632536"/>
                      <a:gd name="connsiteY1" fmla="*/ 9381 h 578500"/>
                      <a:gd name="connsiteX2" fmla="*/ 631031 w 632536"/>
                      <a:gd name="connsiteY2" fmla="*/ 204644 h 578500"/>
                      <a:gd name="connsiteX3" fmla="*/ 500063 w 632536"/>
                      <a:gd name="connsiteY3" fmla="*/ 578500 h 578500"/>
                      <a:gd name="connsiteX4" fmla="*/ 0 w 632536"/>
                      <a:gd name="connsiteY4" fmla="*/ 578500 h 578500"/>
                      <a:gd name="connsiteX5" fmla="*/ 102394 w 632536"/>
                      <a:gd name="connsiteY5" fmla="*/ 2238 h 578500"/>
                      <a:gd name="connsiteX0" fmla="*/ 102394 w 632536"/>
                      <a:gd name="connsiteY0" fmla="*/ 5374 h 581636"/>
                      <a:gd name="connsiteX1" fmla="*/ 409575 w 632536"/>
                      <a:gd name="connsiteY1" fmla="*/ 12517 h 581636"/>
                      <a:gd name="connsiteX2" fmla="*/ 631031 w 632536"/>
                      <a:gd name="connsiteY2" fmla="*/ 207780 h 581636"/>
                      <a:gd name="connsiteX3" fmla="*/ 500063 w 632536"/>
                      <a:gd name="connsiteY3" fmla="*/ 581636 h 581636"/>
                      <a:gd name="connsiteX4" fmla="*/ 0 w 632536"/>
                      <a:gd name="connsiteY4" fmla="*/ 581636 h 581636"/>
                      <a:gd name="connsiteX5" fmla="*/ 102394 w 632536"/>
                      <a:gd name="connsiteY5" fmla="*/ 5374 h 581636"/>
                      <a:gd name="connsiteX0" fmla="*/ 102394 w 632536"/>
                      <a:gd name="connsiteY0" fmla="*/ 14466 h 590728"/>
                      <a:gd name="connsiteX1" fmla="*/ 409575 w 632536"/>
                      <a:gd name="connsiteY1" fmla="*/ 21609 h 590728"/>
                      <a:gd name="connsiteX2" fmla="*/ 631031 w 632536"/>
                      <a:gd name="connsiteY2" fmla="*/ 216872 h 590728"/>
                      <a:gd name="connsiteX3" fmla="*/ 500063 w 632536"/>
                      <a:gd name="connsiteY3" fmla="*/ 590728 h 590728"/>
                      <a:gd name="connsiteX4" fmla="*/ 0 w 632536"/>
                      <a:gd name="connsiteY4" fmla="*/ 590728 h 590728"/>
                      <a:gd name="connsiteX5" fmla="*/ 102394 w 632536"/>
                      <a:gd name="connsiteY5" fmla="*/ 14466 h 590728"/>
                      <a:gd name="connsiteX0" fmla="*/ 102394 w 632536"/>
                      <a:gd name="connsiteY0" fmla="*/ 14466 h 590728"/>
                      <a:gd name="connsiteX1" fmla="*/ 409575 w 632536"/>
                      <a:gd name="connsiteY1" fmla="*/ 21609 h 590728"/>
                      <a:gd name="connsiteX2" fmla="*/ 631031 w 632536"/>
                      <a:gd name="connsiteY2" fmla="*/ 216872 h 590728"/>
                      <a:gd name="connsiteX3" fmla="*/ 500063 w 632536"/>
                      <a:gd name="connsiteY3" fmla="*/ 590728 h 590728"/>
                      <a:gd name="connsiteX4" fmla="*/ 0 w 632536"/>
                      <a:gd name="connsiteY4" fmla="*/ 590728 h 590728"/>
                      <a:gd name="connsiteX5" fmla="*/ 57148 w 632536"/>
                      <a:gd name="connsiteY5" fmla="*/ 250209 h 590728"/>
                      <a:gd name="connsiteX6" fmla="*/ 102394 w 632536"/>
                      <a:gd name="connsiteY6" fmla="*/ 14466 h 590728"/>
                      <a:gd name="connsiteX0" fmla="*/ 164308 w 694450"/>
                      <a:gd name="connsiteY0" fmla="*/ 14466 h 590728"/>
                      <a:gd name="connsiteX1" fmla="*/ 471489 w 694450"/>
                      <a:gd name="connsiteY1" fmla="*/ 21609 h 590728"/>
                      <a:gd name="connsiteX2" fmla="*/ 692945 w 694450"/>
                      <a:gd name="connsiteY2" fmla="*/ 216872 h 590728"/>
                      <a:gd name="connsiteX3" fmla="*/ 561977 w 694450"/>
                      <a:gd name="connsiteY3" fmla="*/ 590728 h 590728"/>
                      <a:gd name="connsiteX4" fmla="*/ 61914 w 694450"/>
                      <a:gd name="connsiteY4" fmla="*/ 590728 h 590728"/>
                      <a:gd name="connsiteX5" fmla="*/ 0 w 694450"/>
                      <a:gd name="connsiteY5" fmla="*/ 174009 h 590728"/>
                      <a:gd name="connsiteX6" fmla="*/ 164308 w 694450"/>
                      <a:gd name="connsiteY6" fmla="*/ 14466 h 590728"/>
                      <a:gd name="connsiteX0" fmla="*/ 164308 w 694450"/>
                      <a:gd name="connsiteY0" fmla="*/ 14466 h 590728"/>
                      <a:gd name="connsiteX1" fmla="*/ 471489 w 694450"/>
                      <a:gd name="connsiteY1" fmla="*/ 21609 h 590728"/>
                      <a:gd name="connsiteX2" fmla="*/ 692945 w 694450"/>
                      <a:gd name="connsiteY2" fmla="*/ 216872 h 590728"/>
                      <a:gd name="connsiteX3" fmla="*/ 561977 w 694450"/>
                      <a:gd name="connsiteY3" fmla="*/ 590728 h 590728"/>
                      <a:gd name="connsiteX4" fmla="*/ 61914 w 694450"/>
                      <a:gd name="connsiteY4" fmla="*/ 590728 h 590728"/>
                      <a:gd name="connsiteX5" fmla="*/ 0 w 694450"/>
                      <a:gd name="connsiteY5" fmla="*/ 174009 h 590728"/>
                      <a:gd name="connsiteX6" fmla="*/ 164308 w 694450"/>
                      <a:gd name="connsiteY6" fmla="*/ 14466 h 590728"/>
                      <a:gd name="connsiteX0" fmla="*/ 164308 w 694450"/>
                      <a:gd name="connsiteY0" fmla="*/ 14466 h 590728"/>
                      <a:gd name="connsiteX1" fmla="*/ 471489 w 694450"/>
                      <a:gd name="connsiteY1" fmla="*/ 21609 h 590728"/>
                      <a:gd name="connsiteX2" fmla="*/ 692945 w 694450"/>
                      <a:gd name="connsiteY2" fmla="*/ 216872 h 590728"/>
                      <a:gd name="connsiteX3" fmla="*/ 561977 w 694450"/>
                      <a:gd name="connsiteY3" fmla="*/ 590728 h 590728"/>
                      <a:gd name="connsiteX4" fmla="*/ 61914 w 694450"/>
                      <a:gd name="connsiteY4" fmla="*/ 590728 h 590728"/>
                      <a:gd name="connsiteX5" fmla="*/ 0 w 694450"/>
                      <a:gd name="connsiteY5" fmla="*/ 174009 h 590728"/>
                      <a:gd name="connsiteX6" fmla="*/ 164308 w 694450"/>
                      <a:gd name="connsiteY6" fmla="*/ 14466 h 590728"/>
                      <a:gd name="connsiteX0" fmla="*/ 164308 w 694450"/>
                      <a:gd name="connsiteY0" fmla="*/ 14466 h 590728"/>
                      <a:gd name="connsiteX1" fmla="*/ 471489 w 694450"/>
                      <a:gd name="connsiteY1" fmla="*/ 21609 h 590728"/>
                      <a:gd name="connsiteX2" fmla="*/ 692945 w 694450"/>
                      <a:gd name="connsiteY2" fmla="*/ 216872 h 590728"/>
                      <a:gd name="connsiteX3" fmla="*/ 561977 w 694450"/>
                      <a:gd name="connsiteY3" fmla="*/ 590728 h 590728"/>
                      <a:gd name="connsiteX4" fmla="*/ 61914 w 694450"/>
                      <a:gd name="connsiteY4" fmla="*/ 590728 h 590728"/>
                      <a:gd name="connsiteX5" fmla="*/ 0 w 694450"/>
                      <a:gd name="connsiteY5" fmla="*/ 174009 h 590728"/>
                      <a:gd name="connsiteX6" fmla="*/ 164308 w 694450"/>
                      <a:gd name="connsiteY6" fmla="*/ 14466 h 590728"/>
                      <a:gd name="connsiteX0" fmla="*/ 159546 w 689688"/>
                      <a:gd name="connsiteY0" fmla="*/ 14466 h 590728"/>
                      <a:gd name="connsiteX1" fmla="*/ 466727 w 689688"/>
                      <a:gd name="connsiteY1" fmla="*/ 21609 h 590728"/>
                      <a:gd name="connsiteX2" fmla="*/ 688183 w 689688"/>
                      <a:gd name="connsiteY2" fmla="*/ 216872 h 590728"/>
                      <a:gd name="connsiteX3" fmla="*/ 557215 w 689688"/>
                      <a:gd name="connsiteY3" fmla="*/ 590728 h 590728"/>
                      <a:gd name="connsiteX4" fmla="*/ 57152 w 689688"/>
                      <a:gd name="connsiteY4" fmla="*/ 590728 h 590728"/>
                      <a:gd name="connsiteX5" fmla="*/ 0 w 689688"/>
                      <a:gd name="connsiteY5" fmla="*/ 183534 h 590728"/>
                      <a:gd name="connsiteX6" fmla="*/ 159546 w 689688"/>
                      <a:gd name="connsiteY6" fmla="*/ 14466 h 590728"/>
                      <a:gd name="connsiteX0" fmla="*/ 159546 w 689688"/>
                      <a:gd name="connsiteY0" fmla="*/ 14466 h 590728"/>
                      <a:gd name="connsiteX1" fmla="*/ 466727 w 689688"/>
                      <a:gd name="connsiteY1" fmla="*/ 21609 h 590728"/>
                      <a:gd name="connsiteX2" fmla="*/ 688183 w 689688"/>
                      <a:gd name="connsiteY2" fmla="*/ 216872 h 590728"/>
                      <a:gd name="connsiteX3" fmla="*/ 557215 w 689688"/>
                      <a:gd name="connsiteY3" fmla="*/ 590728 h 590728"/>
                      <a:gd name="connsiteX4" fmla="*/ 57152 w 689688"/>
                      <a:gd name="connsiteY4" fmla="*/ 590728 h 590728"/>
                      <a:gd name="connsiteX5" fmla="*/ 0 w 689688"/>
                      <a:gd name="connsiteY5" fmla="*/ 183534 h 590728"/>
                      <a:gd name="connsiteX6" fmla="*/ 159546 w 689688"/>
                      <a:gd name="connsiteY6" fmla="*/ 14466 h 590728"/>
                      <a:gd name="connsiteX0" fmla="*/ 159546 w 689688"/>
                      <a:gd name="connsiteY0" fmla="*/ 14466 h 590728"/>
                      <a:gd name="connsiteX1" fmla="*/ 466727 w 689688"/>
                      <a:gd name="connsiteY1" fmla="*/ 21609 h 590728"/>
                      <a:gd name="connsiteX2" fmla="*/ 688183 w 689688"/>
                      <a:gd name="connsiteY2" fmla="*/ 216872 h 590728"/>
                      <a:gd name="connsiteX3" fmla="*/ 557215 w 689688"/>
                      <a:gd name="connsiteY3" fmla="*/ 590728 h 590728"/>
                      <a:gd name="connsiteX4" fmla="*/ 57152 w 689688"/>
                      <a:gd name="connsiteY4" fmla="*/ 590728 h 590728"/>
                      <a:gd name="connsiteX5" fmla="*/ 38100 w 689688"/>
                      <a:gd name="connsiteY5" fmla="*/ 419278 h 590728"/>
                      <a:gd name="connsiteX6" fmla="*/ 0 w 689688"/>
                      <a:gd name="connsiteY6" fmla="*/ 183534 h 590728"/>
                      <a:gd name="connsiteX7" fmla="*/ 159546 w 689688"/>
                      <a:gd name="connsiteY7" fmla="*/ 14466 h 590728"/>
                      <a:gd name="connsiteX0" fmla="*/ 159546 w 689688"/>
                      <a:gd name="connsiteY0" fmla="*/ 14466 h 590728"/>
                      <a:gd name="connsiteX1" fmla="*/ 466727 w 689688"/>
                      <a:gd name="connsiteY1" fmla="*/ 21609 h 590728"/>
                      <a:gd name="connsiteX2" fmla="*/ 688183 w 689688"/>
                      <a:gd name="connsiteY2" fmla="*/ 216872 h 590728"/>
                      <a:gd name="connsiteX3" fmla="*/ 557215 w 689688"/>
                      <a:gd name="connsiteY3" fmla="*/ 590728 h 590728"/>
                      <a:gd name="connsiteX4" fmla="*/ 57152 w 689688"/>
                      <a:gd name="connsiteY4" fmla="*/ 590728 h 590728"/>
                      <a:gd name="connsiteX5" fmla="*/ 42863 w 689688"/>
                      <a:gd name="connsiteY5" fmla="*/ 495478 h 590728"/>
                      <a:gd name="connsiteX6" fmla="*/ 0 w 689688"/>
                      <a:gd name="connsiteY6" fmla="*/ 183534 h 590728"/>
                      <a:gd name="connsiteX7" fmla="*/ 159546 w 689688"/>
                      <a:gd name="connsiteY7" fmla="*/ 14466 h 590728"/>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2874 w 789699"/>
                      <a:gd name="connsiteY5" fmla="*/ 495478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259557 w 789699"/>
                      <a:gd name="connsiteY0" fmla="*/ 14466 h 709790"/>
                      <a:gd name="connsiteX1" fmla="*/ 566738 w 789699"/>
                      <a:gd name="connsiteY1" fmla="*/ 21609 h 709790"/>
                      <a:gd name="connsiteX2" fmla="*/ 788194 w 789699"/>
                      <a:gd name="connsiteY2" fmla="*/ 216872 h 709790"/>
                      <a:gd name="connsiteX3" fmla="*/ 657226 w 789699"/>
                      <a:gd name="connsiteY3" fmla="*/ 590728 h 709790"/>
                      <a:gd name="connsiteX4" fmla="*/ 0 w 789699"/>
                      <a:gd name="connsiteY4" fmla="*/ 709790 h 709790"/>
                      <a:gd name="connsiteX5" fmla="*/ 145255 w 789699"/>
                      <a:gd name="connsiteY5" fmla="*/ 524053 h 709790"/>
                      <a:gd name="connsiteX6" fmla="*/ 100011 w 789699"/>
                      <a:gd name="connsiteY6" fmla="*/ 183534 h 709790"/>
                      <a:gd name="connsiteX7" fmla="*/ 259557 w 789699"/>
                      <a:gd name="connsiteY7" fmla="*/ 14466 h 709790"/>
                      <a:gd name="connsiteX0" fmla="*/ 326232 w 856374"/>
                      <a:gd name="connsiteY0" fmla="*/ 14466 h 752652"/>
                      <a:gd name="connsiteX1" fmla="*/ 633413 w 856374"/>
                      <a:gd name="connsiteY1" fmla="*/ 21609 h 752652"/>
                      <a:gd name="connsiteX2" fmla="*/ 854869 w 856374"/>
                      <a:gd name="connsiteY2" fmla="*/ 216872 h 752652"/>
                      <a:gd name="connsiteX3" fmla="*/ 723901 w 856374"/>
                      <a:gd name="connsiteY3" fmla="*/ 590728 h 752652"/>
                      <a:gd name="connsiteX4" fmla="*/ 0 w 856374"/>
                      <a:gd name="connsiteY4" fmla="*/ 752652 h 752652"/>
                      <a:gd name="connsiteX5" fmla="*/ 211930 w 856374"/>
                      <a:gd name="connsiteY5" fmla="*/ 524053 h 752652"/>
                      <a:gd name="connsiteX6" fmla="*/ 166686 w 856374"/>
                      <a:gd name="connsiteY6" fmla="*/ 183534 h 752652"/>
                      <a:gd name="connsiteX7" fmla="*/ 326232 w 856374"/>
                      <a:gd name="connsiteY7"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723901 w 856374"/>
                      <a:gd name="connsiteY3" fmla="*/ 590728 h 752652"/>
                      <a:gd name="connsiteX4" fmla="*/ 0 w 856374"/>
                      <a:gd name="connsiteY4" fmla="*/ 752652 h 752652"/>
                      <a:gd name="connsiteX5" fmla="*/ 211930 w 856374"/>
                      <a:gd name="connsiteY5" fmla="*/ 524053 h 752652"/>
                      <a:gd name="connsiteX6" fmla="*/ 166686 w 856374"/>
                      <a:gd name="connsiteY6" fmla="*/ 183534 h 752652"/>
                      <a:gd name="connsiteX7" fmla="*/ 326232 w 856374"/>
                      <a:gd name="connsiteY7"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45344 w 856374"/>
                      <a:gd name="connsiteY3" fmla="*/ 397847 h 752652"/>
                      <a:gd name="connsiteX4" fmla="*/ 0 w 856374"/>
                      <a:gd name="connsiteY4" fmla="*/ 752652 h 752652"/>
                      <a:gd name="connsiteX5" fmla="*/ 211930 w 856374"/>
                      <a:gd name="connsiteY5" fmla="*/ 524053 h 752652"/>
                      <a:gd name="connsiteX6" fmla="*/ 166686 w 856374"/>
                      <a:gd name="connsiteY6" fmla="*/ 183534 h 752652"/>
                      <a:gd name="connsiteX7" fmla="*/ 326232 w 856374"/>
                      <a:gd name="connsiteY7"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45344 w 856374"/>
                      <a:gd name="connsiteY3" fmla="*/ 397847 h 752652"/>
                      <a:gd name="connsiteX4" fmla="*/ 0 w 856374"/>
                      <a:gd name="connsiteY4" fmla="*/ 752652 h 752652"/>
                      <a:gd name="connsiteX5" fmla="*/ 211930 w 856374"/>
                      <a:gd name="connsiteY5" fmla="*/ 524053 h 752652"/>
                      <a:gd name="connsiteX6" fmla="*/ 166686 w 856374"/>
                      <a:gd name="connsiteY6" fmla="*/ 183534 h 752652"/>
                      <a:gd name="connsiteX7" fmla="*/ 326232 w 856374"/>
                      <a:gd name="connsiteY7"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45344 w 856374"/>
                      <a:gd name="connsiteY3" fmla="*/ 397847 h 752652"/>
                      <a:gd name="connsiteX4" fmla="*/ 0 w 856374"/>
                      <a:gd name="connsiteY4" fmla="*/ 752652 h 752652"/>
                      <a:gd name="connsiteX5" fmla="*/ 211930 w 856374"/>
                      <a:gd name="connsiteY5" fmla="*/ 524053 h 752652"/>
                      <a:gd name="connsiteX6" fmla="*/ 166686 w 856374"/>
                      <a:gd name="connsiteY6" fmla="*/ 183534 h 752652"/>
                      <a:gd name="connsiteX7" fmla="*/ 326232 w 856374"/>
                      <a:gd name="connsiteY7"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0 w 856374"/>
                      <a:gd name="connsiteY4" fmla="*/ 752652 h 752652"/>
                      <a:gd name="connsiteX5" fmla="*/ 211930 w 856374"/>
                      <a:gd name="connsiteY5" fmla="*/ 524053 h 752652"/>
                      <a:gd name="connsiteX6" fmla="*/ 166686 w 856374"/>
                      <a:gd name="connsiteY6" fmla="*/ 183534 h 752652"/>
                      <a:gd name="connsiteX7" fmla="*/ 326232 w 856374"/>
                      <a:gd name="connsiteY7"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0 w 856374"/>
                      <a:gd name="connsiteY4" fmla="*/ 752652 h 752652"/>
                      <a:gd name="connsiteX5" fmla="*/ 211930 w 856374"/>
                      <a:gd name="connsiteY5" fmla="*/ 524053 h 752652"/>
                      <a:gd name="connsiteX6" fmla="*/ 166686 w 856374"/>
                      <a:gd name="connsiteY6" fmla="*/ 183534 h 752652"/>
                      <a:gd name="connsiteX7" fmla="*/ 326232 w 856374"/>
                      <a:gd name="connsiteY7"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528637 w 856374"/>
                      <a:gd name="connsiteY4" fmla="*/ 531197 h 752652"/>
                      <a:gd name="connsiteX5" fmla="*/ 0 w 856374"/>
                      <a:gd name="connsiteY5" fmla="*/ 752652 h 752652"/>
                      <a:gd name="connsiteX6" fmla="*/ 211930 w 856374"/>
                      <a:gd name="connsiteY6" fmla="*/ 524053 h 752652"/>
                      <a:gd name="connsiteX7" fmla="*/ 166686 w 856374"/>
                      <a:gd name="connsiteY7" fmla="*/ 183534 h 752652"/>
                      <a:gd name="connsiteX8" fmla="*/ 326232 w 856374"/>
                      <a:gd name="connsiteY8"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0 w 856374"/>
                      <a:gd name="connsiteY5" fmla="*/ 752652 h 752652"/>
                      <a:gd name="connsiteX6" fmla="*/ 211930 w 856374"/>
                      <a:gd name="connsiteY6" fmla="*/ 524053 h 752652"/>
                      <a:gd name="connsiteX7" fmla="*/ 166686 w 856374"/>
                      <a:gd name="connsiteY7" fmla="*/ 183534 h 752652"/>
                      <a:gd name="connsiteX8" fmla="*/ 326232 w 856374"/>
                      <a:gd name="connsiteY8"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502443 w 856374"/>
                      <a:gd name="connsiteY5" fmla="*/ 602634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0 w 856374"/>
                      <a:gd name="connsiteY6" fmla="*/ 752652 h 752652"/>
                      <a:gd name="connsiteX7" fmla="*/ 211930 w 856374"/>
                      <a:gd name="connsiteY7" fmla="*/ 524053 h 752652"/>
                      <a:gd name="connsiteX8" fmla="*/ 166686 w 856374"/>
                      <a:gd name="connsiteY8" fmla="*/ 183534 h 752652"/>
                      <a:gd name="connsiteX9" fmla="*/ 326232 w 856374"/>
                      <a:gd name="connsiteY9"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473868 w 856374"/>
                      <a:gd name="connsiteY6" fmla="*/ 678834 h 752652"/>
                      <a:gd name="connsiteX7" fmla="*/ 0 w 856374"/>
                      <a:gd name="connsiteY7" fmla="*/ 752652 h 752652"/>
                      <a:gd name="connsiteX8" fmla="*/ 211930 w 856374"/>
                      <a:gd name="connsiteY8" fmla="*/ 524053 h 752652"/>
                      <a:gd name="connsiteX9" fmla="*/ 166686 w 856374"/>
                      <a:gd name="connsiteY9" fmla="*/ 183534 h 752652"/>
                      <a:gd name="connsiteX10" fmla="*/ 326232 w 856374"/>
                      <a:gd name="connsiteY10"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740568 w 856374"/>
                      <a:gd name="connsiteY6" fmla="*/ 681215 h 752652"/>
                      <a:gd name="connsiteX7" fmla="*/ 0 w 856374"/>
                      <a:gd name="connsiteY7" fmla="*/ 752652 h 752652"/>
                      <a:gd name="connsiteX8" fmla="*/ 211930 w 856374"/>
                      <a:gd name="connsiteY8" fmla="*/ 524053 h 752652"/>
                      <a:gd name="connsiteX9" fmla="*/ 166686 w 856374"/>
                      <a:gd name="connsiteY9" fmla="*/ 183534 h 752652"/>
                      <a:gd name="connsiteX10" fmla="*/ 326232 w 856374"/>
                      <a:gd name="connsiteY10"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740568 w 856374"/>
                      <a:gd name="connsiteY6" fmla="*/ 681215 h 752652"/>
                      <a:gd name="connsiteX7" fmla="*/ 452437 w 856374"/>
                      <a:gd name="connsiteY7" fmla="*/ 712172 h 752652"/>
                      <a:gd name="connsiteX8" fmla="*/ 0 w 856374"/>
                      <a:gd name="connsiteY8" fmla="*/ 752652 h 752652"/>
                      <a:gd name="connsiteX9" fmla="*/ 211930 w 856374"/>
                      <a:gd name="connsiteY9" fmla="*/ 524053 h 752652"/>
                      <a:gd name="connsiteX10" fmla="*/ 166686 w 856374"/>
                      <a:gd name="connsiteY10" fmla="*/ 183534 h 752652"/>
                      <a:gd name="connsiteX11" fmla="*/ 326232 w 856374"/>
                      <a:gd name="connsiteY11"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740568 w 856374"/>
                      <a:gd name="connsiteY6" fmla="*/ 681215 h 752652"/>
                      <a:gd name="connsiteX7" fmla="*/ 711993 w 856374"/>
                      <a:gd name="connsiteY7" fmla="*/ 747891 h 752652"/>
                      <a:gd name="connsiteX8" fmla="*/ 0 w 856374"/>
                      <a:gd name="connsiteY8" fmla="*/ 752652 h 752652"/>
                      <a:gd name="connsiteX9" fmla="*/ 211930 w 856374"/>
                      <a:gd name="connsiteY9" fmla="*/ 524053 h 752652"/>
                      <a:gd name="connsiteX10" fmla="*/ 166686 w 856374"/>
                      <a:gd name="connsiteY10" fmla="*/ 183534 h 752652"/>
                      <a:gd name="connsiteX11" fmla="*/ 326232 w 856374"/>
                      <a:gd name="connsiteY11"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740568 w 856374"/>
                      <a:gd name="connsiteY6" fmla="*/ 681215 h 752652"/>
                      <a:gd name="connsiteX7" fmla="*/ 711993 w 856374"/>
                      <a:gd name="connsiteY7" fmla="*/ 747891 h 752652"/>
                      <a:gd name="connsiteX8" fmla="*/ 0 w 856374"/>
                      <a:gd name="connsiteY8" fmla="*/ 752652 h 752652"/>
                      <a:gd name="connsiteX9" fmla="*/ 211930 w 856374"/>
                      <a:gd name="connsiteY9" fmla="*/ 524053 h 752652"/>
                      <a:gd name="connsiteX10" fmla="*/ 166686 w 856374"/>
                      <a:gd name="connsiteY10" fmla="*/ 183534 h 752652"/>
                      <a:gd name="connsiteX11" fmla="*/ 326232 w 856374"/>
                      <a:gd name="connsiteY11"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740568 w 856374"/>
                      <a:gd name="connsiteY6" fmla="*/ 681215 h 752652"/>
                      <a:gd name="connsiteX7" fmla="*/ 711993 w 856374"/>
                      <a:gd name="connsiteY7" fmla="*/ 747891 h 752652"/>
                      <a:gd name="connsiteX8" fmla="*/ 0 w 856374"/>
                      <a:gd name="connsiteY8" fmla="*/ 752652 h 752652"/>
                      <a:gd name="connsiteX9" fmla="*/ 211930 w 856374"/>
                      <a:gd name="connsiteY9" fmla="*/ 524053 h 752652"/>
                      <a:gd name="connsiteX10" fmla="*/ 166686 w 856374"/>
                      <a:gd name="connsiteY10" fmla="*/ 183534 h 752652"/>
                      <a:gd name="connsiteX11" fmla="*/ 326232 w 856374"/>
                      <a:gd name="connsiteY11"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740568 w 856374"/>
                      <a:gd name="connsiteY6" fmla="*/ 681215 h 752652"/>
                      <a:gd name="connsiteX7" fmla="*/ 711993 w 856374"/>
                      <a:gd name="connsiteY7" fmla="*/ 747891 h 752652"/>
                      <a:gd name="connsiteX8" fmla="*/ 0 w 856374"/>
                      <a:gd name="connsiteY8" fmla="*/ 752652 h 752652"/>
                      <a:gd name="connsiteX9" fmla="*/ 211930 w 856374"/>
                      <a:gd name="connsiteY9" fmla="*/ 524053 h 752652"/>
                      <a:gd name="connsiteX10" fmla="*/ 166686 w 856374"/>
                      <a:gd name="connsiteY10" fmla="*/ 183534 h 752652"/>
                      <a:gd name="connsiteX11" fmla="*/ 326232 w 856374"/>
                      <a:gd name="connsiteY11"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740568 w 856374"/>
                      <a:gd name="connsiteY6" fmla="*/ 681215 h 752652"/>
                      <a:gd name="connsiteX7" fmla="*/ 721518 w 856374"/>
                      <a:gd name="connsiteY7" fmla="*/ 747891 h 752652"/>
                      <a:gd name="connsiteX8" fmla="*/ 0 w 856374"/>
                      <a:gd name="connsiteY8" fmla="*/ 752652 h 752652"/>
                      <a:gd name="connsiteX9" fmla="*/ 211930 w 856374"/>
                      <a:gd name="connsiteY9" fmla="*/ 524053 h 752652"/>
                      <a:gd name="connsiteX10" fmla="*/ 166686 w 856374"/>
                      <a:gd name="connsiteY10" fmla="*/ 183534 h 752652"/>
                      <a:gd name="connsiteX11" fmla="*/ 326232 w 856374"/>
                      <a:gd name="connsiteY11"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740568 w 856374"/>
                      <a:gd name="connsiteY6" fmla="*/ 681215 h 752652"/>
                      <a:gd name="connsiteX7" fmla="*/ 721518 w 856374"/>
                      <a:gd name="connsiteY7" fmla="*/ 747891 h 752652"/>
                      <a:gd name="connsiteX8" fmla="*/ 0 w 856374"/>
                      <a:gd name="connsiteY8" fmla="*/ 752652 h 752652"/>
                      <a:gd name="connsiteX9" fmla="*/ 211930 w 856374"/>
                      <a:gd name="connsiteY9" fmla="*/ 524053 h 752652"/>
                      <a:gd name="connsiteX10" fmla="*/ 166686 w 856374"/>
                      <a:gd name="connsiteY10" fmla="*/ 183534 h 752652"/>
                      <a:gd name="connsiteX11" fmla="*/ 326232 w 856374"/>
                      <a:gd name="connsiteY11" fmla="*/ 14466 h 752652"/>
                      <a:gd name="connsiteX0" fmla="*/ 326232 w 856374"/>
                      <a:gd name="connsiteY0" fmla="*/ 14466 h 752652"/>
                      <a:gd name="connsiteX1" fmla="*/ 633413 w 856374"/>
                      <a:gd name="connsiteY1" fmla="*/ 21609 h 752652"/>
                      <a:gd name="connsiteX2" fmla="*/ 854869 w 856374"/>
                      <a:gd name="connsiteY2" fmla="*/ 216872 h 752652"/>
                      <a:gd name="connsiteX3" fmla="*/ 852488 w 856374"/>
                      <a:gd name="connsiteY3" fmla="*/ 400229 h 752652"/>
                      <a:gd name="connsiteX4" fmla="*/ 814387 w 856374"/>
                      <a:gd name="connsiteY4" fmla="*/ 512147 h 752652"/>
                      <a:gd name="connsiteX5" fmla="*/ 757236 w 856374"/>
                      <a:gd name="connsiteY5" fmla="*/ 633590 h 752652"/>
                      <a:gd name="connsiteX6" fmla="*/ 740568 w 856374"/>
                      <a:gd name="connsiteY6" fmla="*/ 681215 h 752652"/>
                      <a:gd name="connsiteX7" fmla="*/ 721518 w 856374"/>
                      <a:gd name="connsiteY7" fmla="*/ 747891 h 752652"/>
                      <a:gd name="connsiteX8" fmla="*/ 438150 w 856374"/>
                      <a:gd name="connsiteY8" fmla="*/ 745509 h 752652"/>
                      <a:gd name="connsiteX9" fmla="*/ 0 w 856374"/>
                      <a:gd name="connsiteY9" fmla="*/ 752652 h 752652"/>
                      <a:gd name="connsiteX10" fmla="*/ 211930 w 856374"/>
                      <a:gd name="connsiteY10" fmla="*/ 524053 h 752652"/>
                      <a:gd name="connsiteX11" fmla="*/ 166686 w 856374"/>
                      <a:gd name="connsiteY11" fmla="*/ 183534 h 752652"/>
                      <a:gd name="connsiteX12" fmla="*/ 326232 w 856374"/>
                      <a:gd name="connsiteY12" fmla="*/ 14466 h 752652"/>
                      <a:gd name="connsiteX0" fmla="*/ 326232 w 856374"/>
                      <a:gd name="connsiteY0" fmla="*/ 14466 h 826472"/>
                      <a:gd name="connsiteX1" fmla="*/ 633413 w 856374"/>
                      <a:gd name="connsiteY1" fmla="*/ 21609 h 826472"/>
                      <a:gd name="connsiteX2" fmla="*/ 854869 w 856374"/>
                      <a:gd name="connsiteY2" fmla="*/ 216872 h 826472"/>
                      <a:gd name="connsiteX3" fmla="*/ 852488 w 856374"/>
                      <a:gd name="connsiteY3" fmla="*/ 400229 h 826472"/>
                      <a:gd name="connsiteX4" fmla="*/ 814387 w 856374"/>
                      <a:gd name="connsiteY4" fmla="*/ 512147 h 826472"/>
                      <a:gd name="connsiteX5" fmla="*/ 757236 w 856374"/>
                      <a:gd name="connsiteY5" fmla="*/ 633590 h 826472"/>
                      <a:gd name="connsiteX6" fmla="*/ 740568 w 856374"/>
                      <a:gd name="connsiteY6" fmla="*/ 681215 h 826472"/>
                      <a:gd name="connsiteX7" fmla="*/ 721518 w 856374"/>
                      <a:gd name="connsiteY7" fmla="*/ 747891 h 826472"/>
                      <a:gd name="connsiteX8" fmla="*/ 552450 w 856374"/>
                      <a:gd name="connsiteY8" fmla="*/ 826472 h 826472"/>
                      <a:gd name="connsiteX9" fmla="*/ 0 w 856374"/>
                      <a:gd name="connsiteY9" fmla="*/ 752652 h 826472"/>
                      <a:gd name="connsiteX10" fmla="*/ 211930 w 856374"/>
                      <a:gd name="connsiteY10" fmla="*/ 524053 h 826472"/>
                      <a:gd name="connsiteX11" fmla="*/ 166686 w 856374"/>
                      <a:gd name="connsiteY11" fmla="*/ 183534 h 826472"/>
                      <a:gd name="connsiteX12" fmla="*/ 326232 w 856374"/>
                      <a:gd name="connsiteY12" fmla="*/ 14466 h 826472"/>
                      <a:gd name="connsiteX0" fmla="*/ 326232 w 856374"/>
                      <a:gd name="connsiteY0" fmla="*/ 14466 h 846489"/>
                      <a:gd name="connsiteX1" fmla="*/ 633413 w 856374"/>
                      <a:gd name="connsiteY1" fmla="*/ 21609 h 846489"/>
                      <a:gd name="connsiteX2" fmla="*/ 854869 w 856374"/>
                      <a:gd name="connsiteY2" fmla="*/ 216872 h 846489"/>
                      <a:gd name="connsiteX3" fmla="*/ 852488 w 856374"/>
                      <a:gd name="connsiteY3" fmla="*/ 400229 h 846489"/>
                      <a:gd name="connsiteX4" fmla="*/ 814387 w 856374"/>
                      <a:gd name="connsiteY4" fmla="*/ 512147 h 846489"/>
                      <a:gd name="connsiteX5" fmla="*/ 757236 w 856374"/>
                      <a:gd name="connsiteY5" fmla="*/ 633590 h 846489"/>
                      <a:gd name="connsiteX6" fmla="*/ 740568 w 856374"/>
                      <a:gd name="connsiteY6" fmla="*/ 681215 h 846489"/>
                      <a:gd name="connsiteX7" fmla="*/ 721518 w 856374"/>
                      <a:gd name="connsiteY7" fmla="*/ 747891 h 846489"/>
                      <a:gd name="connsiteX8" fmla="*/ 552450 w 856374"/>
                      <a:gd name="connsiteY8" fmla="*/ 826472 h 846489"/>
                      <a:gd name="connsiteX9" fmla="*/ 0 w 856374"/>
                      <a:gd name="connsiteY9" fmla="*/ 752652 h 846489"/>
                      <a:gd name="connsiteX10" fmla="*/ 211930 w 856374"/>
                      <a:gd name="connsiteY10" fmla="*/ 524053 h 846489"/>
                      <a:gd name="connsiteX11" fmla="*/ 166686 w 856374"/>
                      <a:gd name="connsiteY11" fmla="*/ 183534 h 846489"/>
                      <a:gd name="connsiteX12" fmla="*/ 326232 w 856374"/>
                      <a:gd name="connsiteY12" fmla="*/ 14466 h 846489"/>
                      <a:gd name="connsiteX0" fmla="*/ 326232 w 856374"/>
                      <a:gd name="connsiteY0" fmla="*/ 14466 h 847014"/>
                      <a:gd name="connsiteX1" fmla="*/ 633413 w 856374"/>
                      <a:gd name="connsiteY1" fmla="*/ 21609 h 847014"/>
                      <a:gd name="connsiteX2" fmla="*/ 854869 w 856374"/>
                      <a:gd name="connsiteY2" fmla="*/ 216872 h 847014"/>
                      <a:gd name="connsiteX3" fmla="*/ 852488 w 856374"/>
                      <a:gd name="connsiteY3" fmla="*/ 400229 h 847014"/>
                      <a:gd name="connsiteX4" fmla="*/ 814387 w 856374"/>
                      <a:gd name="connsiteY4" fmla="*/ 512147 h 847014"/>
                      <a:gd name="connsiteX5" fmla="*/ 757236 w 856374"/>
                      <a:gd name="connsiteY5" fmla="*/ 633590 h 847014"/>
                      <a:gd name="connsiteX6" fmla="*/ 740568 w 856374"/>
                      <a:gd name="connsiteY6" fmla="*/ 681215 h 847014"/>
                      <a:gd name="connsiteX7" fmla="*/ 721518 w 856374"/>
                      <a:gd name="connsiteY7" fmla="*/ 747891 h 847014"/>
                      <a:gd name="connsiteX8" fmla="*/ 552450 w 856374"/>
                      <a:gd name="connsiteY8" fmla="*/ 826472 h 847014"/>
                      <a:gd name="connsiteX9" fmla="*/ 0 w 856374"/>
                      <a:gd name="connsiteY9" fmla="*/ 752652 h 847014"/>
                      <a:gd name="connsiteX10" fmla="*/ 211930 w 856374"/>
                      <a:gd name="connsiteY10" fmla="*/ 524053 h 847014"/>
                      <a:gd name="connsiteX11" fmla="*/ 166686 w 856374"/>
                      <a:gd name="connsiteY11" fmla="*/ 183534 h 847014"/>
                      <a:gd name="connsiteX12" fmla="*/ 326232 w 856374"/>
                      <a:gd name="connsiteY12" fmla="*/ 14466 h 847014"/>
                      <a:gd name="connsiteX0" fmla="*/ 326232 w 856374"/>
                      <a:gd name="connsiteY0" fmla="*/ 14466 h 847014"/>
                      <a:gd name="connsiteX1" fmla="*/ 633413 w 856374"/>
                      <a:gd name="connsiteY1" fmla="*/ 21609 h 847014"/>
                      <a:gd name="connsiteX2" fmla="*/ 854869 w 856374"/>
                      <a:gd name="connsiteY2" fmla="*/ 216872 h 847014"/>
                      <a:gd name="connsiteX3" fmla="*/ 852488 w 856374"/>
                      <a:gd name="connsiteY3" fmla="*/ 400229 h 847014"/>
                      <a:gd name="connsiteX4" fmla="*/ 814387 w 856374"/>
                      <a:gd name="connsiteY4" fmla="*/ 512147 h 847014"/>
                      <a:gd name="connsiteX5" fmla="*/ 757236 w 856374"/>
                      <a:gd name="connsiteY5" fmla="*/ 633590 h 847014"/>
                      <a:gd name="connsiteX6" fmla="*/ 740568 w 856374"/>
                      <a:gd name="connsiteY6" fmla="*/ 681215 h 847014"/>
                      <a:gd name="connsiteX7" fmla="*/ 721518 w 856374"/>
                      <a:gd name="connsiteY7" fmla="*/ 747891 h 847014"/>
                      <a:gd name="connsiteX8" fmla="*/ 552450 w 856374"/>
                      <a:gd name="connsiteY8" fmla="*/ 826472 h 847014"/>
                      <a:gd name="connsiteX9" fmla="*/ 0 w 856374"/>
                      <a:gd name="connsiteY9" fmla="*/ 752652 h 847014"/>
                      <a:gd name="connsiteX10" fmla="*/ 211930 w 856374"/>
                      <a:gd name="connsiteY10" fmla="*/ 524053 h 847014"/>
                      <a:gd name="connsiteX11" fmla="*/ 166686 w 856374"/>
                      <a:gd name="connsiteY11" fmla="*/ 183534 h 847014"/>
                      <a:gd name="connsiteX12" fmla="*/ 326232 w 856374"/>
                      <a:gd name="connsiteY12" fmla="*/ 14466 h 847014"/>
                      <a:gd name="connsiteX0" fmla="*/ 326232 w 856374"/>
                      <a:gd name="connsiteY0" fmla="*/ 14466 h 847014"/>
                      <a:gd name="connsiteX1" fmla="*/ 633413 w 856374"/>
                      <a:gd name="connsiteY1" fmla="*/ 21609 h 847014"/>
                      <a:gd name="connsiteX2" fmla="*/ 854869 w 856374"/>
                      <a:gd name="connsiteY2" fmla="*/ 216872 h 847014"/>
                      <a:gd name="connsiteX3" fmla="*/ 852488 w 856374"/>
                      <a:gd name="connsiteY3" fmla="*/ 400229 h 847014"/>
                      <a:gd name="connsiteX4" fmla="*/ 814387 w 856374"/>
                      <a:gd name="connsiteY4" fmla="*/ 512147 h 847014"/>
                      <a:gd name="connsiteX5" fmla="*/ 757236 w 856374"/>
                      <a:gd name="connsiteY5" fmla="*/ 633590 h 847014"/>
                      <a:gd name="connsiteX6" fmla="*/ 740568 w 856374"/>
                      <a:gd name="connsiteY6" fmla="*/ 681215 h 847014"/>
                      <a:gd name="connsiteX7" fmla="*/ 721518 w 856374"/>
                      <a:gd name="connsiteY7" fmla="*/ 747891 h 847014"/>
                      <a:gd name="connsiteX8" fmla="*/ 552450 w 856374"/>
                      <a:gd name="connsiteY8" fmla="*/ 826472 h 847014"/>
                      <a:gd name="connsiteX9" fmla="*/ 0 w 856374"/>
                      <a:gd name="connsiteY9" fmla="*/ 752652 h 847014"/>
                      <a:gd name="connsiteX10" fmla="*/ 211930 w 856374"/>
                      <a:gd name="connsiteY10" fmla="*/ 524053 h 847014"/>
                      <a:gd name="connsiteX11" fmla="*/ 166686 w 856374"/>
                      <a:gd name="connsiteY11" fmla="*/ 183534 h 847014"/>
                      <a:gd name="connsiteX12" fmla="*/ 326232 w 856374"/>
                      <a:gd name="connsiteY12" fmla="*/ 14466 h 847014"/>
                      <a:gd name="connsiteX0" fmla="*/ 326232 w 856374"/>
                      <a:gd name="connsiteY0" fmla="*/ 14466 h 847014"/>
                      <a:gd name="connsiteX1" fmla="*/ 633413 w 856374"/>
                      <a:gd name="connsiteY1" fmla="*/ 21609 h 847014"/>
                      <a:gd name="connsiteX2" fmla="*/ 854869 w 856374"/>
                      <a:gd name="connsiteY2" fmla="*/ 216872 h 847014"/>
                      <a:gd name="connsiteX3" fmla="*/ 852488 w 856374"/>
                      <a:gd name="connsiteY3" fmla="*/ 400229 h 847014"/>
                      <a:gd name="connsiteX4" fmla="*/ 814387 w 856374"/>
                      <a:gd name="connsiteY4" fmla="*/ 512147 h 847014"/>
                      <a:gd name="connsiteX5" fmla="*/ 757236 w 856374"/>
                      <a:gd name="connsiteY5" fmla="*/ 633590 h 847014"/>
                      <a:gd name="connsiteX6" fmla="*/ 740568 w 856374"/>
                      <a:gd name="connsiteY6" fmla="*/ 681215 h 847014"/>
                      <a:gd name="connsiteX7" fmla="*/ 721518 w 856374"/>
                      <a:gd name="connsiteY7" fmla="*/ 747891 h 847014"/>
                      <a:gd name="connsiteX8" fmla="*/ 552450 w 856374"/>
                      <a:gd name="connsiteY8" fmla="*/ 826472 h 847014"/>
                      <a:gd name="connsiteX9" fmla="*/ 0 w 856374"/>
                      <a:gd name="connsiteY9" fmla="*/ 752652 h 847014"/>
                      <a:gd name="connsiteX10" fmla="*/ 211930 w 856374"/>
                      <a:gd name="connsiteY10" fmla="*/ 524053 h 847014"/>
                      <a:gd name="connsiteX11" fmla="*/ 166686 w 856374"/>
                      <a:gd name="connsiteY11" fmla="*/ 183534 h 847014"/>
                      <a:gd name="connsiteX12" fmla="*/ 326232 w 856374"/>
                      <a:gd name="connsiteY12" fmla="*/ 14466 h 847014"/>
                      <a:gd name="connsiteX0" fmla="*/ 326232 w 856374"/>
                      <a:gd name="connsiteY0" fmla="*/ 14466 h 847014"/>
                      <a:gd name="connsiteX1" fmla="*/ 633413 w 856374"/>
                      <a:gd name="connsiteY1" fmla="*/ 21609 h 847014"/>
                      <a:gd name="connsiteX2" fmla="*/ 854869 w 856374"/>
                      <a:gd name="connsiteY2" fmla="*/ 216872 h 847014"/>
                      <a:gd name="connsiteX3" fmla="*/ 852488 w 856374"/>
                      <a:gd name="connsiteY3" fmla="*/ 400229 h 847014"/>
                      <a:gd name="connsiteX4" fmla="*/ 814387 w 856374"/>
                      <a:gd name="connsiteY4" fmla="*/ 512147 h 847014"/>
                      <a:gd name="connsiteX5" fmla="*/ 757236 w 856374"/>
                      <a:gd name="connsiteY5" fmla="*/ 633590 h 847014"/>
                      <a:gd name="connsiteX6" fmla="*/ 740568 w 856374"/>
                      <a:gd name="connsiteY6" fmla="*/ 681215 h 847014"/>
                      <a:gd name="connsiteX7" fmla="*/ 726281 w 856374"/>
                      <a:gd name="connsiteY7" fmla="*/ 747891 h 847014"/>
                      <a:gd name="connsiteX8" fmla="*/ 552450 w 856374"/>
                      <a:gd name="connsiteY8" fmla="*/ 826472 h 847014"/>
                      <a:gd name="connsiteX9" fmla="*/ 0 w 856374"/>
                      <a:gd name="connsiteY9" fmla="*/ 752652 h 847014"/>
                      <a:gd name="connsiteX10" fmla="*/ 211930 w 856374"/>
                      <a:gd name="connsiteY10" fmla="*/ 524053 h 847014"/>
                      <a:gd name="connsiteX11" fmla="*/ 166686 w 856374"/>
                      <a:gd name="connsiteY11" fmla="*/ 183534 h 847014"/>
                      <a:gd name="connsiteX12" fmla="*/ 326232 w 856374"/>
                      <a:gd name="connsiteY12" fmla="*/ 14466 h 847014"/>
                      <a:gd name="connsiteX0" fmla="*/ 326232 w 856374"/>
                      <a:gd name="connsiteY0" fmla="*/ 14466 h 847014"/>
                      <a:gd name="connsiteX1" fmla="*/ 633413 w 856374"/>
                      <a:gd name="connsiteY1" fmla="*/ 21609 h 847014"/>
                      <a:gd name="connsiteX2" fmla="*/ 854869 w 856374"/>
                      <a:gd name="connsiteY2" fmla="*/ 216872 h 847014"/>
                      <a:gd name="connsiteX3" fmla="*/ 852488 w 856374"/>
                      <a:gd name="connsiteY3" fmla="*/ 400229 h 847014"/>
                      <a:gd name="connsiteX4" fmla="*/ 814387 w 856374"/>
                      <a:gd name="connsiteY4" fmla="*/ 512147 h 847014"/>
                      <a:gd name="connsiteX5" fmla="*/ 757236 w 856374"/>
                      <a:gd name="connsiteY5" fmla="*/ 633590 h 847014"/>
                      <a:gd name="connsiteX6" fmla="*/ 740568 w 856374"/>
                      <a:gd name="connsiteY6" fmla="*/ 681215 h 847014"/>
                      <a:gd name="connsiteX7" fmla="*/ 726281 w 856374"/>
                      <a:gd name="connsiteY7" fmla="*/ 747891 h 847014"/>
                      <a:gd name="connsiteX8" fmla="*/ 552450 w 856374"/>
                      <a:gd name="connsiteY8" fmla="*/ 826472 h 847014"/>
                      <a:gd name="connsiteX9" fmla="*/ 0 w 856374"/>
                      <a:gd name="connsiteY9" fmla="*/ 752652 h 847014"/>
                      <a:gd name="connsiteX10" fmla="*/ 211930 w 856374"/>
                      <a:gd name="connsiteY10" fmla="*/ 524053 h 847014"/>
                      <a:gd name="connsiteX11" fmla="*/ 166686 w 856374"/>
                      <a:gd name="connsiteY11" fmla="*/ 183534 h 847014"/>
                      <a:gd name="connsiteX12" fmla="*/ 326232 w 856374"/>
                      <a:gd name="connsiteY12" fmla="*/ 14466 h 847014"/>
                      <a:gd name="connsiteX0" fmla="*/ 326232 w 856374"/>
                      <a:gd name="connsiteY0" fmla="*/ 14466 h 847014"/>
                      <a:gd name="connsiteX1" fmla="*/ 633413 w 856374"/>
                      <a:gd name="connsiteY1" fmla="*/ 21609 h 847014"/>
                      <a:gd name="connsiteX2" fmla="*/ 854869 w 856374"/>
                      <a:gd name="connsiteY2" fmla="*/ 216872 h 847014"/>
                      <a:gd name="connsiteX3" fmla="*/ 852488 w 856374"/>
                      <a:gd name="connsiteY3" fmla="*/ 400229 h 847014"/>
                      <a:gd name="connsiteX4" fmla="*/ 814387 w 856374"/>
                      <a:gd name="connsiteY4" fmla="*/ 512147 h 847014"/>
                      <a:gd name="connsiteX5" fmla="*/ 757236 w 856374"/>
                      <a:gd name="connsiteY5" fmla="*/ 633590 h 847014"/>
                      <a:gd name="connsiteX6" fmla="*/ 740568 w 856374"/>
                      <a:gd name="connsiteY6" fmla="*/ 681215 h 847014"/>
                      <a:gd name="connsiteX7" fmla="*/ 726281 w 856374"/>
                      <a:gd name="connsiteY7" fmla="*/ 747891 h 847014"/>
                      <a:gd name="connsiteX8" fmla="*/ 552450 w 856374"/>
                      <a:gd name="connsiteY8" fmla="*/ 826472 h 847014"/>
                      <a:gd name="connsiteX9" fmla="*/ 0 w 856374"/>
                      <a:gd name="connsiteY9" fmla="*/ 752652 h 847014"/>
                      <a:gd name="connsiteX10" fmla="*/ 211930 w 856374"/>
                      <a:gd name="connsiteY10" fmla="*/ 524053 h 847014"/>
                      <a:gd name="connsiteX11" fmla="*/ 166686 w 856374"/>
                      <a:gd name="connsiteY11" fmla="*/ 183534 h 847014"/>
                      <a:gd name="connsiteX12" fmla="*/ 326232 w 856374"/>
                      <a:gd name="connsiteY12" fmla="*/ 14466 h 847014"/>
                      <a:gd name="connsiteX0" fmla="*/ 326232 w 856374"/>
                      <a:gd name="connsiteY0" fmla="*/ 14466 h 853313"/>
                      <a:gd name="connsiteX1" fmla="*/ 633413 w 856374"/>
                      <a:gd name="connsiteY1" fmla="*/ 21609 h 853313"/>
                      <a:gd name="connsiteX2" fmla="*/ 854869 w 856374"/>
                      <a:gd name="connsiteY2" fmla="*/ 216872 h 853313"/>
                      <a:gd name="connsiteX3" fmla="*/ 852488 w 856374"/>
                      <a:gd name="connsiteY3" fmla="*/ 400229 h 853313"/>
                      <a:gd name="connsiteX4" fmla="*/ 814387 w 856374"/>
                      <a:gd name="connsiteY4" fmla="*/ 512147 h 853313"/>
                      <a:gd name="connsiteX5" fmla="*/ 757236 w 856374"/>
                      <a:gd name="connsiteY5" fmla="*/ 633590 h 853313"/>
                      <a:gd name="connsiteX6" fmla="*/ 740568 w 856374"/>
                      <a:gd name="connsiteY6" fmla="*/ 681215 h 853313"/>
                      <a:gd name="connsiteX7" fmla="*/ 726281 w 856374"/>
                      <a:gd name="connsiteY7" fmla="*/ 747891 h 853313"/>
                      <a:gd name="connsiteX8" fmla="*/ 545307 w 856374"/>
                      <a:gd name="connsiteY8" fmla="*/ 833616 h 853313"/>
                      <a:gd name="connsiteX9" fmla="*/ 0 w 856374"/>
                      <a:gd name="connsiteY9" fmla="*/ 752652 h 853313"/>
                      <a:gd name="connsiteX10" fmla="*/ 211930 w 856374"/>
                      <a:gd name="connsiteY10" fmla="*/ 524053 h 853313"/>
                      <a:gd name="connsiteX11" fmla="*/ 166686 w 856374"/>
                      <a:gd name="connsiteY11" fmla="*/ 183534 h 853313"/>
                      <a:gd name="connsiteX12" fmla="*/ 326232 w 856374"/>
                      <a:gd name="connsiteY12" fmla="*/ 14466 h 853313"/>
                      <a:gd name="connsiteX0" fmla="*/ 326232 w 856374"/>
                      <a:gd name="connsiteY0" fmla="*/ 14466 h 853313"/>
                      <a:gd name="connsiteX1" fmla="*/ 633413 w 856374"/>
                      <a:gd name="connsiteY1" fmla="*/ 21609 h 853313"/>
                      <a:gd name="connsiteX2" fmla="*/ 854869 w 856374"/>
                      <a:gd name="connsiteY2" fmla="*/ 216872 h 853313"/>
                      <a:gd name="connsiteX3" fmla="*/ 852488 w 856374"/>
                      <a:gd name="connsiteY3" fmla="*/ 400229 h 853313"/>
                      <a:gd name="connsiteX4" fmla="*/ 814387 w 856374"/>
                      <a:gd name="connsiteY4" fmla="*/ 512147 h 853313"/>
                      <a:gd name="connsiteX5" fmla="*/ 757236 w 856374"/>
                      <a:gd name="connsiteY5" fmla="*/ 633590 h 853313"/>
                      <a:gd name="connsiteX6" fmla="*/ 740568 w 856374"/>
                      <a:gd name="connsiteY6" fmla="*/ 681215 h 853313"/>
                      <a:gd name="connsiteX7" fmla="*/ 726281 w 856374"/>
                      <a:gd name="connsiteY7" fmla="*/ 747891 h 853313"/>
                      <a:gd name="connsiteX8" fmla="*/ 545307 w 856374"/>
                      <a:gd name="connsiteY8" fmla="*/ 833616 h 853313"/>
                      <a:gd name="connsiteX9" fmla="*/ 0 w 856374"/>
                      <a:gd name="connsiteY9" fmla="*/ 752652 h 853313"/>
                      <a:gd name="connsiteX10" fmla="*/ 211930 w 856374"/>
                      <a:gd name="connsiteY10" fmla="*/ 524053 h 853313"/>
                      <a:gd name="connsiteX11" fmla="*/ 166686 w 856374"/>
                      <a:gd name="connsiteY11" fmla="*/ 183534 h 853313"/>
                      <a:gd name="connsiteX12" fmla="*/ 326232 w 856374"/>
                      <a:gd name="connsiteY12" fmla="*/ 14466 h 853313"/>
                      <a:gd name="connsiteX0" fmla="*/ 326232 w 856374"/>
                      <a:gd name="connsiteY0" fmla="*/ 14466 h 853313"/>
                      <a:gd name="connsiteX1" fmla="*/ 633413 w 856374"/>
                      <a:gd name="connsiteY1" fmla="*/ 21609 h 853313"/>
                      <a:gd name="connsiteX2" fmla="*/ 854869 w 856374"/>
                      <a:gd name="connsiteY2" fmla="*/ 216872 h 853313"/>
                      <a:gd name="connsiteX3" fmla="*/ 852488 w 856374"/>
                      <a:gd name="connsiteY3" fmla="*/ 400229 h 853313"/>
                      <a:gd name="connsiteX4" fmla="*/ 814387 w 856374"/>
                      <a:gd name="connsiteY4" fmla="*/ 512147 h 853313"/>
                      <a:gd name="connsiteX5" fmla="*/ 757236 w 856374"/>
                      <a:gd name="connsiteY5" fmla="*/ 633590 h 853313"/>
                      <a:gd name="connsiteX6" fmla="*/ 740568 w 856374"/>
                      <a:gd name="connsiteY6" fmla="*/ 681215 h 853313"/>
                      <a:gd name="connsiteX7" fmla="*/ 726281 w 856374"/>
                      <a:gd name="connsiteY7" fmla="*/ 747891 h 853313"/>
                      <a:gd name="connsiteX8" fmla="*/ 545307 w 856374"/>
                      <a:gd name="connsiteY8" fmla="*/ 833616 h 853313"/>
                      <a:gd name="connsiteX9" fmla="*/ 0 w 856374"/>
                      <a:gd name="connsiteY9" fmla="*/ 752652 h 853313"/>
                      <a:gd name="connsiteX10" fmla="*/ 211930 w 856374"/>
                      <a:gd name="connsiteY10" fmla="*/ 524053 h 853313"/>
                      <a:gd name="connsiteX11" fmla="*/ 166686 w 856374"/>
                      <a:gd name="connsiteY11" fmla="*/ 183534 h 853313"/>
                      <a:gd name="connsiteX12" fmla="*/ 326232 w 856374"/>
                      <a:gd name="connsiteY12" fmla="*/ 14466 h 853313"/>
                      <a:gd name="connsiteX0" fmla="*/ 326232 w 856374"/>
                      <a:gd name="connsiteY0" fmla="*/ 14466 h 853313"/>
                      <a:gd name="connsiteX1" fmla="*/ 633413 w 856374"/>
                      <a:gd name="connsiteY1" fmla="*/ 21609 h 853313"/>
                      <a:gd name="connsiteX2" fmla="*/ 854869 w 856374"/>
                      <a:gd name="connsiteY2" fmla="*/ 216872 h 853313"/>
                      <a:gd name="connsiteX3" fmla="*/ 852488 w 856374"/>
                      <a:gd name="connsiteY3" fmla="*/ 400229 h 853313"/>
                      <a:gd name="connsiteX4" fmla="*/ 814387 w 856374"/>
                      <a:gd name="connsiteY4" fmla="*/ 512147 h 853313"/>
                      <a:gd name="connsiteX5" fmla="*/ 757236 w 856374"/>
                      <a:gd name="connsiteY5" fmla="*/ 633590 h 853313"/>
                      <a:gd name="connsiteX6" fmla="*/ 740568 w 856374"/>
                      <a:gd name="connsiteY6" fmla="*/ 681215 h 853313"/>
                      <a:gd name="connsiteX7" fmla="*/ 726281 w 856374"/>
                      <a:gd name="connsiteY7" fmla="*/ 747891 h 853313"/>
                      <a:gd name="connsiteX8" fmla="*/ 545307 w 856374"/>
                      <a:gd name="connsiteY8" fmla="*/ 833616 h 853313"/>
                      <a:gd name="connsiteX9" fmla="*/ 304800 w 856374"/>
                      <a:gd name="connsiteY9" fmla="*/ 795515 h 853313"/>
                      <a:gd name="connsiteX10" fmla="*/ 0 w 856374"/>
                      <a:gd name="connsiteY10" fmla="*/ 752652 h 853313"/>
                      <a:gd name="connsiteX11" fmla="*/ 211930 w 856374"/>
                      <a:gd name="connsiteY11" fmla="*/ 524053 h 853313"/>
                      <a:gd name="connsiteX12" fmla="*/ 166686 w 856374"/>
                      <a:gd name="connsiteY12" fmla="*/ 183534 h 853313"/>
                      <a:gd name="connsiteX13" fmla="*/ 326232 w 856374"/>
                      <a:gd name="connsiteY13" fmla="*/ 14466 h 853313"/>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735806 w 856374"/>
                      <a:gd name="connsiteY9" fmla="*/ 1257478 h 1257478"/>
                      <a:gd name="connsiteX10" fmla="*/ 0 w 856374"/>
                      <a:gd name="connsiteY10" fmla="*/ 752652 h 1257478"/>
                      <a:gd name="connsiteX11" fmla="*/ 211930 w 856374"/>
                      <a:gd name="connsiteY11" fmla="*/ 524053 h 1257478"/>
                      <a:gd name="connsiteX12" fmla="*/ 166686 w 856374"/>
                      <a:gd name="connsiteY12" fmla="*/ 183534 h 1257478"/>
                      <a:gd name="connsiteX13" fmla="*/ 326232 w 856374"/>
                      <a:gd name="connsiteY13"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59593 w 856374"/>
                      <a:gd name="connsiteY9" fmla="*/ 869332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50068 w 856374"/>
                      <a:gd name="connsiteY9" fmla="*/ 897907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0 w 856374"/>
                      <a:gd name="connsiteY11" fmla="*/ 752652 h 1257478"/>
                      <a:gd name="connsiteX12" fmla="*/ 211930 w 856374"/>
                      <a:gd name="connsiteY12" fmla="*/ 524053 h 1257478"/>
                      <a:gd name="connsiteX13" fmla="*/ 166686 w 856374"/>
                      <a:gd name="connsiteY13" fmla="*/ 183534 h 1257478"/>
                      <a:gd name="connsiteX14" fmla="*/ 326232 w 856374"/>
                      <a:gd name="connsiteY14" fmla="*/ 14466 h 1257478"/>
                      <a:gd name="connsiteX0" fmla="*/ 326232 w 856374"/>
                      <a:gd name="connsiteY0" fmla="*/ 14466 h 1257478"/>
                      <a:gd name="connsiteX1" fmla="*/ 633413 w 856374"/>
                      <a:gd name="connsiteY1" fmla="*/ 21609 h 1257478"/>
                      <a:gd name="connsiteX2" fmla="*/ 854869 w 856374"/>
                      <a:gd name="connsiteY2" fmla="*/ 216872 h 1257478"/>
                      <a:gd name="connsiteX3" fmla="*/ 852488 w 856374"/>
                      <a:gd name="connsiteY3" fmla="*/ 400229 h 1257478"/>
                      <a:gd name="connsiteX4" fmla="*/ 814387 w 856374"/>
                      <a:gd name="connsiteY4" fmla="*/ 512147 h 1257478"/>
                      <a:gd name="connsiteX5" fmla="*/ 757236 w 856374"/>
                      <a:gd name="connsiteY5" fmla="*/ 633590 h 1257478"/>
                      <a:gd name="connsiteX6" fmla="*/ 740568 w 856374"/>
                      <a:gd name="connsiteY6" fmla="*/ 681215 h 1257478"/>
                      <a:gd name="connsiteX7" fmla="*/ 726281 w 856374"/>
                      <a:gd name="connsiteY7" fmla="*/ 747891 h 1257478"/>
                      <a:gd name="connsiteX8" fmla="*/ 545307 w 856374"/>
                      <a:gd name="connsiteY8" fmla="*/ 833616 h 1257478"/>
                      <a:gd name="connsiteX9" fmla="*/ 573880 w 856374"/>
                      <a:gd name="connsiteY9" fmla="*/ 924100 h 1257478"/>
                      <a:gd name="connsiteX10" fmla="*/ 735806 w 856374"/>
                      <a:gd name="connsiteY10" fmla="*/ 1257478 h 1257478"/>
                      <a:gd name="connsiteX11" fmla="*/ 328612 w 856374"/>
                      <a:gd name="connsiteY11" fmla="*/ 978870 h 1257478"/>
                      <a:gd name="connsiteX12" fmla="*/ 0 w 856374"/>
                      <a:gd name="connsiteY12" fmla="*/ 752652 h 1257478"/>
                      <a:gd name="connsiteX13" fmla="*/ 211930 w 856374"/>
                      <a:gd name="connsiteY13" fmla="*/ 524053 h 1257478"/>
                      <a:gd name="connsiteX14" fmla="*/ 166686 w 856374"/>
                      <a:gd name="connsiteY14" fmla="*/ 183534 h 1257478"/>
                      <a:gd name="connsiteX15" fmla="*/ 326232 w 856374"/>
                      <a:gd name="connsiteY15" fmla="*/ 14466 h 1257478"/>
                      <a:gd name="connsiteX0" fmla="*/ 495302 w 1025444"/>
                      <a:gd name="connsiteY0" fmla="*/ 14466 h 1257478"/>
                      <a:gd name="connsiteX1" fmla="*/ 802483 w 1025444"/>
                      <a:gd name="connsiteY1" fmla="*/ 21609 h 1257478"/>
                      <a:gd name="connsiteX2" fmla="*/ 1023939 w 1025444"/>
                      <a:gd name="connsiteY2" fmla="*/ 216872 h 1257478"/>
                      <a:gd name="connsiteX3" fmla="*/ 1021558 w 1025444"/>
                      <a:gd name="connsiteY3" fmla="*/ 400229 h 1257478"/>
                      <a:gd name="connsiteX4" fmla="*/ 983457 w 1025444"/>
                      <a:gd name="connsiteY4" fmla="*/ 512147 h 1257478"/>
                      <a:gd name="connsiteX5" fmla="*/ 926306 w 1025444"/>
                      <a:gd name="connsiteY5" fmla="*/ 633590 h 1257478"/>
                      <a:gd name="connsiteX6" fmla="*/ 909638 w 1025444"/>
                      <a:gd name="connsiteY6" fmla="*/ 681215 h 1257478"/>
                      <a:gd name="connsiteX7" fmla="*/ 895351 w 1025444"/>
                      <a:gd name="connsiteY7" fmla="*/ 747891 h 1257478"/>
                      <a:gd name="connsiteX8" fmla="*/ 714377 w 1025444"/>
                      <a:gd name="connsiteY8" fmla="*/ 833616 h 1257478"/>
                      <a:gd name="connsiteX9" fmla="*/ 742950 w 1025444"/>
                      <a:gd name="connsiteY9" fmla="*/ 924100 h 1257478"/>
                      <a:gd name="connsiteX10" fmla="*/ 904876 w 1025444"/>
                      <a:gd name="connsiteY10" fmla="*/ 1257478 h 1257478"/>
                      <a:gd name="connsiteX11" fmla="*/ 0 w 1025444"/>
                      <a:gd name="connsiteY11" fmla="*/ 1074120 h 1257478"/>
                      <a:gd name="connsiteX12" fmla="*/ 169070 w 1025444"/>
                      <a:gd name="connsiteY12" fmla="*/ 752652 h 1257478"/>
                      <a:gd name="connsiteX13" fmla="*/ 381000 w 1025444"/>
                      <a:gd name="connsiteY13" fmla="*/ 524053 h 1257478"/>
                      <a:gd name="connsiteX14" fmla="*/ 335756 w 1025444"/>
                      <a:gd name="connsiteY14" fmla="*/ 183534 h 1257478"/>
                      <a:gd name="connsiteX15" fmla="*/ 495302 w 1025444"/>
                      <a:gd name="connsiteY15" fmla="*/ 14466 h 1257478"/>
                      <a:gd name="connsiteX0" fmla="*/ 495302 w 1025444"/>
                      <a:gd name="connsiteY0" fmla="*/ 14466 h 1257478"/>
                      <a:gd name="connsiteX1" fmla="*/ 802483 w 1025444"/>
                      <a:gd name="connsiteY1" fmla="*/ 21609 h 1257478"/>
                      <a:gd name="connsiteX2" fmla="*/ 1023939 w 1025444"/>
                      <a:gd name="connsiteY2" fmla="*/ 216872 h 1257478"/>
                      <a:gd name="connsiteX3" fmla="*/ 1021558 w 1025444"/>
                      <a:gd name="connsiteY3" fmla="*/ 400229 h 1257478"/>
                      <a:gd name="connsiteX4" fmla="*/ 983457 w 1025444"/>
                      <a:gd name="connsiteY4" fmla="*/ 512147 h 1257478"/>
                      <a:gd name="connsiteX5" fmla="*/ 926306 w 1025444"/>
                      <a:gd name="connsiteY5" fmla="*/ 633590 h 1257478"/>
                      <a:gd name="connsiteX6" fmla="*/ 909638 w 1025444"/>
                      <a:gd name="connsiteY6" fmla="*/ 681215 h 1257478"/>
                      <a:gd name="connsiteX7" fmla="*/ 895351 w 1025444"/>
                      <a:gd name="connsiteY7" fmla="*/ 747891 h 1257478"/>
                      <a:gd name="connsiteX8" fmla="*/ 714377 w 1025444"/>
                      <a:gd name="connsiteY8" fmla="*/ 833616 h 1257478"/>
                      <a:gd name="connsiteX9" fmla="*/ 742950 w 1025444"/>
                      <a:gd name="connsiteY9" fmla="*/ 924100 h 1257478"/>
                      <a:gd name="connsiteX10" fmla="*/ 904876 w 1025444"/>
                      <a:gd name="connsiteY10" fmla="*/ 1257478 h 1257478"/>
                      <a:gd name="connsiteX11" fmla="*/ 0 w 1025444"/>
                      <a:gd name="connsiteY11" fmla="*/ 1074120 h 1257478"/>
                      <a:gd name="connsiteX12" fmla="*/ 169070 w 1025444"/>
                      <a:gd name="connsiteY12" fmla="*/ 752652 h 1257478"/>
                      <a:gd name="connsiteX13" fmla="*/ 381000 w 1025444"/>
                      <a:gd name="connsiteY13" fmla="*/ 524053 h 1257478"/>
                      <a:gd name="connsiteX14" fmla="*/ 335756 w 1025444"/>
                      <a:gd name="connsiteY14" fmla="*/ 183534 h 1257478"/>
                      <a:gd name="connsiteX15" fmla="*/ 495302 w 1025444"/>
                      <a:gd name="connsiteY15" fmla="*/ 14466 h 1257478"/>
                      <a:gd name="connsiteX0" fmla="*/ 495302 w 1025444"/>
                      <a:gd name="connsiteY0" fmla="*/ 14466 h 1257478"/>
                      <a:gd name="connsiteX1" fmla="*/ 802483 w 1025444"/>
                      <a:gd name="connsiteY1" fmla="*/ 21609 h 1257478"/>
                      <a:gd name="connsiteX2" fmla="*/ 1023939 w 1025444"/>
                      <a:gd name="connsiteY2" fmla="*/ 216872 h 1257478"/>
                      <a:gd name="connsiteX3" fmla="*/ 1021558 w 1025444"/>
                      <a:gd name="connsiteY3" fmla="*/ 400229 h 1257478"/>
                      <a:gd name="connsiteX4" fmla="*/ 983457 w 1025444"/>
                      <a:gd name="connsiteY4" fmla="*/ 512147 h 1257478"/>
                      <a:gd name="connsiteX5" fmla="*/ 926306 w 1025444"/>
                      <a:gd name="connsiteY5" fmla="*/ 633590 h 1257478"/>
                      <a:gd name="connsiteX6" fmla="*/ 909638 w 1025444"/>
                      <a:gd name="connsiteY6" fmla="*/ 681215 h 1257478"/>
                      <a:gd name="connsiteX7" fmla="*/ 895351 w 1025444"/>
                      <a:gd name="connsiteY7" fmla="*/ 747891 h 1257478"/>
                      <a:gd name="connsiteX8" fmla="*/ 714377 w 1025444"/>
                      <a:gd name="connsiteY8" fmla="*/ 833616 h 1257478"/>
                      <a:gd name="connsiteX9" fmla="*/ 742950 w 1025444"/>
                      <a:gd name="connsiteY9" fmla="*/ 924100 h 1257478"/>
                      <a:gd name="connsiteX10" fmla="*/ 904876 w 1025444"/>
                      <a:gd name="connsiteY10" fmla="*/ 1257478 h 1257478"/>
                      <a:gd name="connsiteX11" fmla="*/ 0 w 1025444"/>
                      <a:gd name="connsiteY11" fmla="*/ 1074120 h 1257478"/>
                      <a:gd name="connsiteX12" fmla="*/ 169070 w 1025444"/>
                      <a:gd name="connsiteY12" fmla="*/ 752652 h 1257478"/>
                      <a:gd name="connsiteX13" fmla="*/ 381000 w 1025444"/>
                      <a:gd name="connsiteY13" fmla="*/ 524053 h 1257478"/>
                      <a:gd name="connsiteX14" fmla="*/ 335756 w 1025444"/>
                      <a:gd name="connsiteY14" fmla="*/ 183534 h 1257478"/>
                      <a:gd name="connsiteX15" fmla="*/ 495302 w 1025444"/>
                      <a:gd name="connsiteY15" fmla="*/ 14466 h 1257478"/>
                      <a:gd name="connsiteX0" fmla="*/ 495302 w 1025444"/>
                      <a:gd name="connsiteY0" fmla="*/ 14466 h 1257478"/>
                      <a:gd name="connsiteX1" fmla="*/ 802483 w 1025444"/>
                      <a:gd name="connsiteY1" fmla="*/ 21609 h 1257478"/>
                      <a:gd name="connsiteX2" fmla="*/ 1023939 w 1025444"/>
                      <a:gd name="connsiteY2" fmla="*/ 216872 h 1257478"/>
                      <a:gd name="connsiteX3" fmla="*/ 1021558 w 1025444"/>
                      <a:gd name="connsiteY3" fmla="*/ 400229 h 1257478"/>
                      <a:gd name="connsiteX4" fmla="*/ 983457 w 1025444"/>
                      <a:gd name="connsiteY4" fmla="*/ 512147 h 1257478"/>
                      <a:gd name="connsiteX5" fmla="*/ 926306 w 1025444"/>
                      <a:gd name="connsiteY5" fmla="*/ 633590 h 1257478"/>
                      <a:gd name="connsiteX6" fmla="*/ 909638 w 1025444"/>
                      <a:gd name="connsiteY6" fmla="*/ 681215 h 1257478"/>
                      <a:gd name="connsiteX7" fmla="*/ 895351 w 1025444"/>
                      <a:gd name="connsiteY7" fmla="*/ 747891 h 1257478"/>
                      <a:gd name="connsiteX8" fmla="*/ 714377 w 1025444"/>
                      <a:gd name="connsiteY8" fmla="*/ 833616 h 1257478"/>
                      <a:gd name="connsiteX9" fmla="*/ 742950 w 1025444"/>
                      <a:gd name="connsiteY9" fmla="*/ 924100 h 1257478"/>
                      <a:gd name="connsiteX10" fmla="*/ 904876 w 1025444"/>
                      <a:gd name="connsiteY10" fmla="*/ 1257478 h 1257478"/>
                      <a:gd name="connsiteX11" fmla="*/ 328613 w 1025444"/>
                      <a:gd name="connsiteY11" fmla="*/ 1145557 h 1257478"/>
                      <a:gd name="connsiteX12" fmla="*/ 0 w 1025444"/>
                      <a:gd name="connsiteY12" fmla="*/ 1074120 h 1257478"/>
                      <a:gd name="connsiteX13" fmla="*/ 169070 w 1025444"/>
                      <a:gd name="connsiteY13" fmla="*/ 752652 h 1257478"/>
                      <a:gd name="connsiteX14" fmla="*/ 381000 w 1025444"/>
                      <a:gd name="connsiteY14" fmla="*/ 524053 h 1257478"/>
                      <a:gd name="connsiteX15" fmla="*/ 335756 w 1025444"/>
                      <a:gd name="connsiteY15" fmla="*/ 183534 h 1257478"/>
                      <a:gd name="connsiteX16" fmla="*/ 495302 w 1025444"/>
                      <a:gd name="connsiteY16" fmla="*/ 14466 h 1257478"/>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0 w 1118312"/>
                      <a:gd name="connsiteY11" fmla="*/ 1905175 h 1905175"/>
                      <a:gd name="connsiteX12" fmla="*/ 92868 w 1118312"/>
                      <a:gd name="connsiteY12" fmla="*/ 1074120 h 1905175"/>
                      <a:gd name="connsiteX13" fmla="*/ 261938 w 1118312"/>
                      <a:gd name="connsiteY13" fmla="*/ 752652 h 1905175"/>
                      <a:gd name="connsiteX14" fmla="*/ 473868 w 1118312"/>
                      <a:gd name="connsiteY14" fmla="*/ 524053 h 1905175"/>
                      <a:gd name="connsiteX15" fmla="*/ 428624 w 1118312"/>
                      <a:gd name="connsiteY15" fmla="*/ 183534 h 1905175"/>
                      <a:gd name="connsiteX16" fmla="*/ 588170 w 1118312"/>
                      <a:gd name="connsiteY16"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514350 w 1118312"/>
                      <a:gd name="connsiteY11" fmla="*/ 1567039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33463 w 1118312"/>
                      <a:gd name="connsiteY11" fmla="*/ 1788496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33463 w 1118312"/>
                      <a:gd name="connsiteY11" fmla="*/ 1788496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33463 w 1118312"/>
                      <a:gd name="connsiteY11" fmla="*/ 1788496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0 w 1118312"/>
                      <a:gd name="connsiteY12" fmla="*/ 1905175 h 1905175"/>
                      <a:gd name="connsiteX13" fmla="*/ 92868 w 1118312"/>
                      <a:gd name="connsiteY13" fmla="*/ 1074120 h 1905175"/>
                      <a:gd name="connsiteX14" fmla="*/ 261938 w 1118312"/>
                      <a:gd name="connsiteY14" fmla="*/ 752652 h 1905175"/>
                      <a:gd name="connsiteX15" fmla="*/ 473868 w 1118312"/>
                      <a:gd name="connsiteY15" fmla="*/ 524053 h 1905175"/>
                      <a:gd name="connsiteX16" fmla="*/ 428624 w 1118312"/>
                      <a:gd name="connsiteY16" fmla="*/ 183534 h 1905175"/>
                      <a:gd name="connsiteX17" fmla="*/ 588170 w 1118312"/>
                      <a:gd name="connsiteY17" fmla="*/ 14466 h 1905175"/>
                      <a:gd name="connsiteX0" fmla="*/ 588170 w 1118312"/>
                      <a:gd name="connsiteY0" fmla="*/ 14466 h 1905175"/>
                      <a:gd name="connsiteX1" fmla="*/ 895351 w 1118312"/>
                      <a:gd name="connsiteY1" fmla="*/ 21609 h 1905175"/>
                      <a:gd name="connsiteX2" fmla="*/ 1116807 w 1118312"/>
                      <a:gd name="connsiteY2" fmla="*/ 216872 h 1905175"/>
                      <a:gd name="connsiteX3" fmla="*/ 1114426 w 1118312"/>
                      <a:gd name="connsiteY3" fmla="*/ 400229 h 1905175"/>
                      <a:gd name="connsiteX4" fmla="*/ 1076325 w 1118312"/>
                      <a:gd name="connsiteY4" fmla="*/ 512147 h 1905175"/>
                      <a:gd name="connsiteX5" fmla="*/ 1019174 w 1118312"/>
                      <a:gd name="connsiteY5" fmla="*/ 633590 h 1905175"/>
                      <a:gd name="connsiteX6" fmla="*/ 1002506 w 1118312"/>
                      <a:gd name="connsiteY6" fmla="*/ 681215 h 1905175"/>
                      <a:gd name="connsiteX7" fmla="*/ 988219 w 1118312"/>
                      <a:gd name="connsiteY7" fmla="*/ 747891 h 1905175"/>
                      <a:gd name="connsiteX8" fmla="*/ 807245 w 1118312"/>
                      <a:gd name="connsiteY8" fmla="*/ 833616 h 1905175"/>
                      <a:gd name="connsiteX9" fmla="*/ 835818 w 1118312"/>
                      <a:gd name="connsiteY9" fmla="*/ 924100 h 1905175"/>
                      <a:gd name="connsiteX10" fmla="*/ 997744 w 1118312"/>
                      <a:gd name="connsiteY10" fmla="*/ 1257478 h 1905175"/>
                      <a:gd name="connsiteX11" fmla="*/ 1045369 w 1118312"/>
                      <a:gd name="connsiteY11" fmla="*/ 1800402 h 1905175"/>
                      <a:gd name="connsiteX12" fmla="*/ 280988 w 1118312"/>
                      <a:gd name="connsiteY12" fmla="*/ 1874220 h 1905175"/>
                      <a:gd name="connsiteX13" fmla="*/ 0 w 1118312"/>
                      <a:gd name="connsiteY13" fmla="*/ 1905175 h 1905175"/>
                      <a:gd name="connsiteX14" fmla="*/ 92868 w 1118312"/>
                      <a:gd name="connsiteY14" fmla="*/ 1074120 h 1905175"/>
                      <a:gd name="connsiteX15" fmla="*/ 261938 w 1118312"/>
                      <a:gd name="connsiteY15" fmla="*/ 752652 h 1905175"/>
                      <a:gd name="connsiteX16" fmla="*/ 473868 w 1118312"/>
                      <a:gd name="connsiteY16" fmla="*/ 524053 h 1905175"/>
                      <a:gd name="connsiteX17" fmla="*/ 428624 w 1118312"/>
                      <a:gd name="connsiteY17" fmla="*/ 183534 h 1905175"/>
                      <a:gd name="connsiteX18" fmla="*/ 588170 w 1118312"/>
                      <a:gd name="connsiteY18" fmla="*/ 14466 h 1905175"/>
                      <a:gd name="connsiteX0" fmla="*/ 604838 w 1134980"/>
                      <a:gd name="connsiteY0" fmla="*/ 14466 h 2431432"/>
                      <a:gd name="connsiteX1" fmla="*/ 912019 w 1134980"/>
                      <a:gd name="connsiteY1" fmla="*/ 21609 h 2431432"/>
                      <a:gd name="connsiteX2" fmla="*/ 1133475 w 1134980"/>
                      <a:gd name="connsiteY2" fmla="*/ 216872 h 2431432"/>
                      <a:gd name="connsiteX3" fmla="*/ 1131094 w 1134980"/>
                      <a:gd name="connsiteY3" fmla="*/ 400229 h 2431432"/>
                      <a:gd name="connsiteX4" fmla="*/ 1092993 w 1134980"/>
                      <a:gd name="connsiteY4" fmla="*/ 512147 h 2431432"/>
                      <a:gd name="connsiteX5" fmla="*/ 1035842 w 1134980"/>
                      <a:gd name="connsiteY5" fmla="*/ 633590 h 2431432"/>
                      <a:gd name="connsiteX6" fmla="*/ 1019174 w 1134980"/>
                      <a:gd name="connsiteY6" fmla="*/ 681215 h 2431432"/>
                      <a:gd name="connsiteX7" fmla="*/ 1004887 w 1134980"/>
                      <a:gd name="connsiteY7" fmla="*/ 747891 h 2431432"/>
                      <a:gd name="connsiteX8" fmla="*/ 823913 w 1134980"/>
                      <a:gd name="connsiteY8" fmla="*/ 833616 h 2431432"/>
                      <a:gd name="connsiteX9" fmla="*/ 852486 w 1134980"/>
                      <a:gd name="connsiteY9" fmla="*/ 924100 h 2431432"/>
                      <a:gd name="connsiteX10" fmla="*/ 1014412 w 1134980"/>
                      <a:gd name="connsiteY10" fmla="*/ 1257478 h 2431432"/>
                      <a:gd name="connsiteX11" fmla="*/ 1062037 w 1134980"/>
                      <a:gd name="connsiteY11" fmla="*/ 1800402 h 2431432"/>
                      <a:gd name="connsiteX12" fmla="*/ 0 w 1134980"/>
                      <a:gd name="connsiteY12" fmla="*/ 2431432 h 2431432"/>
                      <a:gd name="connsiteX13" fmla="*/ 16668 w 1134980"/>
                      <a:gd name="connsiteY13" fmla="*/ 1905175 h 2431432"/>
                      <a:gd name="connsiteX14" fmla="*/ 109536 w 1134980"/>
                      <a:gd name="connsiteY14" fmla="*/ 1074120 h 2431432"/>
                      <a:gd name="connsiteX15" fmla="*/ 278606 w 1134980"/>
                      <a:gd name="connsiteY15" fmla="*/ 752652 h 2431432"/>
                      <a:gd name="connsiteX16" fmla="*/ 490536 w 1134980"/>
                      <a:gd name="connsiteY16" fmla="*/ 524053 h 2431432"/>
                      <a:gd name="connsiteX17" fmla="*/ 445292 w 1134980"/>
                      <a:gd name="connsiteY17" fmla="*/ 183534 h 2431432"/>
                      <a:gd name="connsiteX18" fmla="*/ 604838 w 1134980"/>
                      <a:gd name="connsiteY18" fmla="*/ 14466 h 2431432"/>
                      <a:gd name="connsiteX0" fmla="*/ 620909 w 1151051"/>
                      <a:gd name="connsiteY0" fmla="*/ 14466 h 2431432"/>
                      <a:gd name="connsiteX1" fmla="*/ 928090 w 1151051"/>
                      <a:gd name="connsiteY1" fmla="*/ 21609 h 2431432"/>
                      <a:gd name="connsiteX2" fmla="*/ 1149546 w 1151051"/>
                      <a:gd name="connsiteY2" fmla="*/ 216872 h 2431432"/>
                      <a:gd name="connsiteX3" fmla="*/ 1147165 w 1151051"/>
                      <a:gd name="connsiteY3" fmla="*/ 400229 h 2431432"/>
                      <a:gd name="connsiteX4" fmla="*/ 1109064 w 1151051"/>
                      <a:gd name="connsiteY4" fmla="*/ 512147 h 2431432"/>
                      <a:gd name="connsiteX5" fmla="*/ 1051913 w 1151051"/>
                      <a:gd name="connsiteY5" fmla="*/ 633590 h 2431432"/>
                      <a:gd name="connsiteX6" fmla="*/ 1035245 w 1151051"/>
                      <a:gd name="connsiteY6" fmla="*/ 681215 h 2431432"/>
                      <a:gd name="connsiteX7" fmla="*/ 1020958 w 1151051"/>
                      <a:gd name="connsiteY7" fmla="*/ 747891 h 2431432"/>
                      <a:gd name="connsiteX8" fmla="*/ 839984 w 1151051"/>
                      <a:gd name="connsiteY8" fmla="*/ 833616 h 2431432"/>
                      <a:gd name="connsiteX9" fmla="*/ 868557 w 1151051"/>
                      <a:gd name="connsiteY9" fmla="*/ 924100 h 2431432"/>
                      <a:gd name="connsiteX10" fmla="*/ 1030483 w 1151051"/>
                      <a:gd name="connsiteY10" fmla="*/ 1257478 h 2431432"/>
                      <a:gd name="connsiteX11" fmla="*/ 1078108 w 1151051"/>
                      <a:gd name="connsiteY11" fmla="*/ 1800402 h 2431432"/>
                      <a:gd name="connsiteX12" fmla="*/ 16071 w 1151051"/>
                      <a:gd name="connsiteY12" fmla="*/ 2431432 h 2431432"/>
                      <a:gd name="connsiteX13" fmla="*/ 32739 w 1151051"/>
                      <a:gd name="connsiteY13" fmla="*/ 1905175 h 2431432"/>
                      <a:gd name="connsiteX14" fmla="*/ 125607 w 1151051"/>
                      <a:gd name="connsiteY14" fmla="*/ 1074120 h 2431432"/>
                      <a:gd name="connsiteX15" fmla="*/ 294677 w 1151051"/>
                      <a:gd name="connsiteY15" fmla="*/ 752652 h 2431432"/>
                      <a:gd name="connsiteX16" fmla="*/ 506607 w 1151051"/>
                      <a:gd name="connsiteY16" fmla="*/ 524053 h 2431432"/>
                      <a:gd name="connsiteX17" fmla="*/ 461363 w 1151051"/>
                      <a:gd name="connsiteY17" fmla="*/ 183534 h 2431432"/>
                      <a:gd name="connsiteX18" fmla="*/ 620909 w 1151051"/>
                      <a:gd name="connsiteY18" fmla="*/ 14466 h 2431432"/>
                      <a:gd name="connsiteX0" fmla="*/ 624152 w 1154294"/>
                      <a:gd name="connsiteY0" fmla="*/ 14466 h 2431432"/>
                      <a:gd name="connsiteX1" fmla="*/ 931333 w 1154294"/>
                      <a:gd name="connsiteY1" fmla="*/ 21609 h 2431432"/>
                      <a:gd name="connsiteX2" fmla="*/ 1152789 w 1154294"/>
                      <a:gd name="connsiteY2" fmla="*/ 216872 h 2431432"/>
                      <a:gd name="connsiteX3" fmla="*/ 1150408 w 1154294"/>
                      <a:gd name="connsiteY3" fmla="*/ 400229 h 2431432"/>
                      <a:gd name="connsiteX4" fmla="*/ 1112307 w 1154294"/>
                      <a:gd name="connsiteY4" fmla="*/ 512147 h 2431432"/>
                      <a:gd name="connsiteX5" fmla="*/ 1055156 w 1154294"/>
                      <a:gd name="connsiteY5" fmla="*/ 633590 h 2431432"/>
                      <a:gd name="connsiteX6" fmla="*/ 1038488 w 1154294"/>
                      <a:gd name="connsiteY6" fmla="*/ 681215 h 2431432"/>
                      <a:gd name="connsiteX7" fmla="*/ 1024201 w 1154294"/>
                      <a:gd name="connsiteY7" fmla="*/ 747891 h 2431432"/>
                      <a:gd name="connsiteX8" fmla="*/ 843227 w 1154294"/>
                      <a:gd name="connsiteY8" fmla="*/ 833616 h 2431432"/>
                      <a:gd name="connsiteX9" fmla="*/ 871800 w 1154294"/>
                      <a:gd name="connsiteY9" fmla="*/ 924100 h 2431432"/>
                      <a:gd name="connsiteX10" fmla="*/ 1033726 w 1154294"/>
                      <a:gd name="connsiteY10" fmla="*/ 1257478 h 2431432"/>
                      <a:gd name="connsiteX11" fmla="*/ 1081351 w 1154294"/>
                      <a:gd name="connsiteY11" fmla="*/ 1800402 h 2431432"/>
                      <a:gd name="connsiteX12" fmla="*/ 19314 w 1154294"/>
                      <a:gd name="connsiteY12" fmla="*/ 2431432 h 2431432"/>
                      <a:gd name="connsiteX13" fmla="*/ 35982 w 1154294"/>
                      <a:gd name="connsiteY13" fmla="*/ 1905175 h 2431432"/>
                      <a:gd name="connsiteX14" fmla="*/ 128850 w 1154294"/>
                      <a:gd name="connsiteY14" fmla="*/ 1074120 h 2431432"/>
                      <a:gd name="connsiteX15" fmla="*/ 297920 w 1154294"/>
                      <a:gd name="connsiteY15" fmla="*/ 752652 h 2431432"/>
                      <a:gd name="connsiteX16" fmla="*/ 509850 w 1154294"/>
                      <a:gd name="connsiteY16" fmla="*/ 524053 h 2431432"/>
                      <a:gd name="connsiteX17" fmla="*/ 464606 w 1154294"/>
                      <a:gd name="connsiteY17" fmla="*/ 183534 h 2431432"/>
                      <a:gd name="connsiteX18" fmla="*/ 624152 w 1154294"/>
                      <a:gd name="connsiteY18" fmla="*/ 14466 h 2431432"/>
                      <a:gd name="connsiteX0" fmla="*/ 624152 w 1154294"/>
                      <a:gd name="connsiteY0" fmla="*/ 14466 h 2431432"/>
                      <a:gd name="connsiteX1" fmla="*/ 931333 w 1154294"/>
                      <a:gd name="connsiteY1" fmla="*/ 21609 h 2431432"/>
                      <a:gd name="connsiteX2" fmla="*/ 1152789 w 1154294"/>
                      <a:gd name="connsiteY2" fmla="*/ 216872 h 2431432"/>
                      <a:gd name="connsiteX3" fmla="*/ 1150408 w 1154294"/>
                      <a:gd name="connsiteY3" fmla="*/ 400229 h 2431432"/>
                      <a:gd name="connsiteX4" fmla="*/ 1112307 w 1154294"/>
                      <a:gd name="connsiteY4" fmla="*/ 512147 h 2431432"/>
                      <a:gd name="connsiteX5" fmla="*/ 1055156 w 1154294"/>
                      <a:gd name="connsiteY5" fmla="*/ 633590 h 2431432"/>
                      <a:gd name="connsiteX6" fmla="*/ 1038488 w 1154294"/>
                      <a:gd name="connsiteY6" fmla="*/ 681215 h 2431432"/>
                      <a:gd name="connsiteX7" fmla="*/ 1024201 w 1154294"/>
                      <a:gd name="connsiteY7" fmla="*/ 747891 h 2431432"/>
                      <a:gd name="connsiteX8" fmla="*/ 843227 w 1154294"/>
                      <a:gd name="connsiteY8" fmla="*/ 833616 h 2431432"/>
                      <a:gd name="connsiteX9" fmla="*/ 871800 w 1154294"/>
                      <a:gd name="connsiteY9" fmla="*/ 924100 h 2431432"/>
                      <a:gd name="connsiteX10" fmla="*/ 1033726 w 1154294"/>
                      <a:gd name="connsiteY10" fmla="*/ 1257478 h 2431432"/>
                      <a:gd name="connsiteX11" fmla="*/ 1081351 w 1154294"/>
                      <a:gd name="connsiteY11" fmla="*/ 1800402 h 2431432"/>
                      <a:gd name="connsiteX12" fmla="*/ 474133 w 1154294"/>
                      <a:gd name="connsiteY12" fmla="*/ 2155206 h 2431432"/>
                      <a:gd name="connsiteX13" fmla="*/ 19314 w 1154294"/>
                      <a:gd name="connsiteY13" fmla="*/ 2431432 h 2431432"/>
                      <a:gd name="connsiteX14" fmla="*/ 35982 w 1154294"/>
                      <a:gd name="connsiteY14" fmla="*/ 1905175 h 2431432"/>
                      <a:gd name="connsiteX15" fmla="*/ 128850 w 1154294"/>
                      <a:gd name="connsiteY15" fmla="*/ 1074120 h 2431432"/>
                      <a:gd name="connsiteX16" fmla="*/ 297920 w 1154294"/>
                      <a:gd name="connsiteY16" fmla="*/ 752652 h 2431432"/>
                      <a:gd name="connsiteX17" fmla="*/ 509850 w 1154294"/>
                      <a:gd name="connsiteY17" fmla="*/ 524053 h 2431432"/>
                      <a:gd name="connsiteX18" fmla="*/ 464606 w 1154294"/>
                      <a:gd name="connsiteY18" fmla="*/ 183534 h 2431432"/>
                      <a:gd name="connsiteX19" fmla="*/ 624152 w 1154294"/>
                      <a:gd name="connsiteY19" fmla="*/ 14466 h 2431432"/>
                      <a:gd name="connsiteX0" fmla="*/ 624152 w 1154294"/>
                      <a:gd name="connsiteY0" fmla="*/ 14466 h 2431432"/>
                      <a:gd name="connsiteX1" fmla="*/ 931333 w 1154294"/>
                      <a:gd name="connsiteY1" fmla="*/ 21609 h 2431432"/>
                      <a:gd name="connsiteX2" fmla="*/ 1152789 w 1154294"/>
                      <a:gd name="connsiteY2" fmla="*/ 216872 h 2431432"/>
                      <a:gd name="connsiteX3" fmla="*/ 1150408 w 1154294"/>
                      <a:gd name="connsiteY3" fmla="*/ 400229 h 2431432"/>
                      <a:gd name="connsiteX4" fmla="*/ 1112307 w 1154294"/>
                      <a:gd name="connsiteY4" fmla="*/ 512147 h 2431432"/>
                      <a:gd name="connsiteX5" fmla="*/ 1055156 w 1154294"/>
                      <a:gd name="connsiteY5" fmla="*/ 633590 h 2431432"/>
                      <a:gd name="connsiteX6" fmla="*/ 1038488 w 1154294"/>
                      <a:gd name="connsiteY6" fmla="*/ 681215 h 2431432"/>
                      <a:gd name="connsiteX7" fmla="*/ 1024201 w 1154294"/>
                      <a:gd name="connsiteY7" fmla="*/ 747891 h 2431432"/>
                      <a:gd name="connsiteX8" fmla="*/ 843227 w 1154294"/>
                      <a:gd name="connsiteY8" fmla="*/ 833616 h 2431432"/>
                      <a:gd name="connsiteX9" fmla="*/ 871800 w 1154294"/>
                      <a:gd name="connsiteY9" fmla="*/ 924100 h 2431432"/>
                      <a:gd name="connsiteX10" fmla="*/ 1033726 w 1154294"/>
                      <a:gd name="connsiteY10" fmla="*/ 1257478 h 2431432"/>
                      <a:gd name="connsiteX11" fmla="*/ 1081351 w 1154294"/>
                      <a:gd name="connsiteY11" fmla="*/ 1800402 h 2431432"/>
                      <a:gd name="connsiteX12" fmla="*/ 1012296 w 1154294"/>
                      <a:gd name="connsiteY12" fmla="*/ 2183781 h 2431432"/>
                      <a:gd name="connsiteX13" fmla="*/ 19314 w 1154294"/>
                      <a:gd name="connsiteY13" fmla="*/ 2431432 h 2431432"/>
                      <a:gd name="connsiteX14" fmla="*/ 35982 w 1154294"/>
                      <a:gd name="connsiteY14" fmla="*/ 1905175 h 2431432"/>
                      <a:gd name="connsiteX15" fmla="*/ 128850 w 1154294"/>
                      <a:gd name="connsiteY15" fmla="*/ 1074120 h 2431432"/>
                      <a:gd name="connsiteX16" fmla="*/ 297920 w 1154294"/>
                      <a:gd name="connsiteY16" fmla="*/ 752652 h 2431432"/>
                      <a:gd name="connsiteX17" fmla="*/ 509850 w 1154294"/>
                      <a:gd name="connsiteY17" fmla="*/ 524053 h 2431432"/>
                      <a:gd name="connsiteX18" fmla="*/ 464606 w 1154294"/>
                      <a:gd name="connsiteY18" fmla="*/ 183534 h 2431432"/>
                      <a:gd name="connsiteX19" fmla="*/ 624152 w 1154294"/>
                      <a:gd name="connsiteY19" fmla="*/ 14466 h 2431432"/>
                      <a:gd name="connsiteX0" fmla="*/ 624152 w 1154294"/>
                      <a:gd name="connsiteY0" fmla="*/ 14466 h 2431432"/>
                      <a:gd name="connsiteX1" fmla="*/ 931333 w 1154294"/>
                      <a:gd name="connsiteY1" fmla="*/ 21609 h 2431432"/>
                      <a:gd name="connsiteX2" fmla="*/ 1152789 w 1154294"/>
                      <a:gd name="connsiteY2" fmla="*/ 216872 h 2431432"/>
                      <a:gd name="connsiteX3" fmla="*/ 1150408 w 1154294"/>
                      <a:gd name="connsiteY3" fmla="*/ 400229 h 2431432"/>
                      <a:gd name="connsiteX4" fmla="*/ 1112307 w 1154294"/>
                      <a:gd name="connsiteY4" fmla="*/ 512147 h 2431432"/>
                      <a:gd name="connsiteX5" fmla="*/ 1055156 w 1154294"/>
                      <a:gd name="connsiteY5" fmla="*/ 633590 h 2431432"/>
                      <a:gd name="connsiteX6" fmla="*/ 1038488 w 1154294"/>
                      <a:gd name="connsiteY6" fmla="*/ 681215 h 2431432"/>
                      <a:gd name="connsiteX7" fmla="*/ 1024201 w 1154294"/>
                      <a:gd name="connsiteY7" fmla="*/ 747891 h 2431432"/>
                      <a:gd name="connsiteX8" fmla="*/ 843227 w 1154294"/>
                      <a:gd name="connsiteY8" fmla="*/ 833616 h 2431432"/>
                      <a:gd name="connsiteX9" fmla="*/ 871800 w 1154294"/>
                      <a:gd name="connsiteY9" fmla="*/ 924100 h 2431432"/>
                      <a:gd name="connsiteX10" fmla="*/ 1033726 w 1154294"/>
                      <a:gd name="connsiteY10" fmla="*/ 1257478 h 2431432"/>
                      <a:gd name="connsiteX11" fmla="*/ 1081351 w 1154294"/>
                      <a:gd name="connsiteY11" fmla="*/ 1800402 h 2431432"/>
                      <a:gd name="connsiteX12" fmla="*/ 1045633 w 1154294"/>
                      <a:gd name="connsiteY12" fmla="*/ 1943275 h 2431432"/>
                      <a:gd name="connsiteX13" fmla="*/ 1012296 w 1154294"/>
                      <a:gd name="connsiteY13" fmla="*/ 2183781 h 2431432"/>
                      <a:gd name="connsiteX14" fmla="*/ 19314 w 1154294"/>
                      <a:gd name="connsiteY14" fmla="*/ 2431432 h 2431432"/>
                      <a:gd name="connsiteX15" fmla="*/ 35982 w 1154294"/>
                      <a:gd name="connsiteY15" fmla="*/ 1905175 h 2431432"/>
                      <a:gd name="connsiteX16" fmla="*/ 128850 w 1154294"/>
                      <a:gd name="connsiteY16" fmla="*/ 1074120 h 2431432"/>
                      <a:gd name="connsiteX17" fmla="*/ 297920 w 1154294"/>
                      <a:gd name="connsiteY17" fmla="*/ 752652 h 2431432"/>
                      <a:gd name="connsiteX18" fmla="*/ 509850 w 1154294"/>
                      <a:gd name="connsiteY18" fmla="*/ 524053 h 2431432"/>
                      <a:gd name="connsiteX19" fmla="*/ 464606 w 1154294"/>
                      <a:gd name="connsiteY19" fmla="*/ 183534 h 2431432"/>
                      <a:gd name="connsiteX20" fmla="*/ 624152 w 1154294"/>
                      <a:gd name="connsiteY20" fmla="*/ 14466 h 2431432"/>
                      <a:gd name="connsiteX0" fmla="*/ 624152 w 1414727"/>
                      <a:gd name="connsiteY0" fmla="*/ 14466 h 2431432"/>
                      <a:gd name="connsiteX1" fmla="*/ 931333 w 1414727"/>
                      <a:gd name="connsiteY1" fmla="*/ 21609 h 2431432"/>
                      <a:gd name="connsiteX2" fmla="*/ 1152789 w 1414727"/>
                      <a:gd name="connsiteY2" fmla="*/ 216872 h 2431432"/>
                      <a:gd name="connsiteX3" fmla="*/ 1150408 w 1414727"/>
                      <a:gd name="connsiteY3" fmla="*/ 400229 h 2431432"/>
                      <a:gd name="connsiteX4" fmla="*/ 1112307 w 1414727"/>
                      <a:gd name="connsiteY4" fmla="*/ 512147 h 2431432"/>
                      <a:gd name="connsiteX5" fmla="*/ 1055156 w 1414727"/>
                      <a:gd name="connsiteY5" fmla="*/ 633590 h 2431432"/>
                      <a:gd name="connsiteX6" fmla="*/ 1038488 w 1414727"/>
                      <a:gd name="connsiteY6" fmla="*/ 681215 h 2431432"/>
                      <a:gd name="connsiteX7" fmla="*/ 1024201 w 1414727"/>
                      <a:gd name="connsiteY7" fmla="*/ 747891 h 2431432"/>
                      <a:gd name="connsiteX8" fmla="*/ 843227 w 1414727"/>
                      <a:gd name="connsiteY8" fmla="*/ 833616 h 2431432"/>
                      <a:gd name="connsiteX9" fmla="*/ 871800 w 1414727"/>
                      <a:gd name="connsiteY9" fmla="*/ 924100 h 2431432"/>
                      <a:gd name="connsiteX10" fmla="*/ 1033726 w 1414727"/>
                      <a:gd name="connsiteY10" fmla="*/ 1257478 h 2431432"/>
                      <a:gd name="connsiteX11" fmla="*/ 1081351 w 1414727"/>
                      <a:gd name="connsiteY11" fmla="*/ 1800402 h 2431432"/>
                      <a:gd name="connsiteX12" fmla="*/ 1414727 w 1414727"/>
                      <a:gd name="connsiteY12" fmla="*/ 2040907 h 2431432"/>
                      <a:gd name="connsiteX13" fmla="*/ 1012296 w 1414727"/>
                      <a:gd name="connsiteY13" fmla="*/ 2183781 h 2431432"/>
                      <a:gd name="connsiteX14" fmla="*/ 19314 w 1414727"/>
                      <a:gd name="connsiteY14" fmla="*/ 2431432 h 2431432"/>
                      <a:gd name="connsiteX15" fmla="*/ 35982 w 1414727"/>
                      <a:gd name="connsiteY15" fmla="*/ 1905175 h 2431432"/>
                      <a:gd name="connsiteX16" fmla="*/ 128850 w 1414727"/>
                      <a:gd name="connsiteY16" fmla="*/ 1074120 h 2431432"/>
                      <a:gd name="connsiteX17" fmla="*/ 297920 w 1414727"/>
                      <a:gd name="connsiteY17" fmla="*/ 752652 h 2431432"/>
                      <a:gd name="connsiteX18" fmla="*/ 509850 w 1414727"/>
                      <a:gd name="connsiteY18" fmla="*/ 524053 h 2431432"/>
                      <a:gd name="connsiteX19" fmla="*/ 464606 w 1414727"/>
                      <a:gd name="connsiteY19" fmla="*/ 183534 h 2431432"/>
                      <a:gd name="connsiteX20" fmla="*/ 624152 w 1414727"/>
                      <a:gd name="connsiteY20" fmla="*/ 14466 h 2431432"/>
                      <a:gd name="connsiteX0" fmla="*/ 624152 w 1414727"/>
                      <a:gd name="connsiteY0" fmla="*/ 14466 h 2431432"/>
                      <a:gd name="connsiteX1" fmla="*/ 931333 w 1414727"/>
                      <a:gd name="connsiteY1" fmla="*/ 21609 h 2431432"/>
                      <a:gd name="connsiteX2" fmla="*/ 1152789 w 1414727"/>
                      <a:gd name="connsiteY2" fmla="*/ 216872 h 2431432"/>
                      <a:gd name="connsiteX3" fmla="*/ 1150408 w 1414727"/>
                      <a:gd name="connsiteY3" fmla="*/ 400229 h 2431432"/>
                      <a:gd name="connsiteX4" fmla="*/ 1112307 w 1414727"/>
                      <a:gd name="connsiteY4" fmla="*/ 512147 h 2431432"/>
                      <a:gd name="connsiteX5" fmla="*/ 1055156 w 1414727"/>
                      <a:gd name="connsiteY5" fmla="*/ 633590 h 2431432"/>
                      <a:gd name="connsiteX6" fmla="*/ 1038488 w 1414727"/>
                      <a:gd name="connsiteY6" fmla="*/ 681215 h 2431432"/>
                      <a:gd name="connsiteX7" fmla="*/ 1024201 w 1414727"/>
                      <a:gd name="connsiteY7" fmla="*/ 747891 h 2431432"/>
                      <a:gd name="connsiteX8" fmla="*/ 843227 w 1414727"/>
                      <a:gd name="connsiteY8" fmla="*/ 833616 h 2431432"/>
                      <a:gd name="connsiteX9" fmla="*/ 871800 w 1414727"/>
                      <a:gd name="connsiteY9" fmla="*/ 924100 h 2431432"/>
                      <a:gd name="connsiteX10" fmla="*/ 1033726 w 1414727"/>
                      <a:gd name="connsiteY10" fmla="*/ 1257478 h 2431432"/>
                      <a:gd name="connsiteX11" fmla="*/ 1081351 w 1414727"/>
                      <a:gd name="connsiteY11" fmla="*/ 1800402 h 2431432"/>
                      <a:gd name="connsiteX12" fmla="*/ 1414727 w 1414727"/>
                      <a:gd name="connsiteY12" fmla="*/ 2040907 h 2431432"/>
                      <a:gd name="connsiteX13" fmla="*/ 1209939 w 1414727"/>
                      <a:gd name="connsiteY13" fmla="*/ 2109963 h 2431432"/>
                      <a:gd name="connsiteX14" fmla="*/ 1012296 w 1414727"/>
                      <a:gd name="connsiteY14" fmla="*/ 2183781 h 2431432"/>
                      <a:gd name="connsiteX15" fmla="*/ 19314 w 1414727"/>
                      <a:gd name="connsiteY15" fmla="*/ 2431432 h 2431432"/>
                      <a:gd name="connsiteX16" fmla="*/ 35982 w 1414727"/>
                      <a:gd name="connsiteY16" fmla="*/ 1905175 h 2431432"/>
                      <a:gd name="connsiteX17" fmla="*/ 128850 w 1414727"/>
                      <a:gd name="connsiteY17" fmla="*/ 1074120 h 2431432"/>
                      <a:gd name="connsiteX18" fmla="*/ 297920 w 1414727"/>
                      <a:gd name="connsiteY18" fmla="*/ 752652 h 2431432"/>
                      <a:gd name="connsiteX19" fmla="*/ 509850 w 1414727"/>
                      <a:gd name="connsiteY19" fmla="*/ 524053 h 2431432"/>
                      <a:gd name="connsiteX20" fmla="*/ 464606 w 1414727"/>
                      <a:gd name="connsiteY20" fmla="*/ 183534 h 2431432"/>
                      <a:gd name="connsiteX21" fmla="*/ 624152 w 1414727"/>
                      <a:gd name="connsiteY21" fmla="*/ 14466 h 2431432"/>
                      <a:gd name="connsiteX0" fmla="*/ 624152 w 1414727"/>
                      <a:gd name="connsiteY0" fmla="*/ 14466 h 2431432"/>
                      <a:gd name="connsiteX1" fmla="*/ 931333 w 1414727"/>
                      <a:gd name="connsiteY1" fmla="*/ 21609 h 2431432"/>
                      <a:gd name="connsiteX2" fmla="*/ 1152789 w 1414727"/>
                      <a:gd name="connsiteY2" fmla="*/ 216872 h 2431432"/>
                      <a:gd name="connsiteX3" fmla="*/ 1150408 w 1414727"/>
                      <a:gd name="connsiteY3" fmla="*/ 400229 h 2431432"/>
                      <a:gd name="connsiteX4" fmla="*/ 1112307 w 1414727"/>
                      <a:gd name="connsiteY4" fmla="*/ 512147 h 2431432"/>
                      <a:gd name="connsiteX5" fmla="*/ 1055156 w 1414727"/>
                      <a:gd name="connsiteY5" fmla="*/ 633590 h 2431432"/>
                      <a:gd name="connsiteX6" fmla="*/ 1038488 w 1414727"/>
                      <a:gd name="connsiteY6" fmla="*/ 681215 h 2431432"/>
                      <a:gd name="connsiteX7" fmla="*/ 1024201 w 1414727"/>
                      <a:gd name="connsiteY7" fmla="*/ 747891 h 2431432"/>
                      <a:gd name="connsiteX8" fmla="*/ 843227 w 1414727"/>
                      <a:gd name="connsiteY8" fmla="*/ 833616 h 2431432"/>
                      <a:gd name="connsiteX9" fmla="*/ 871800 w 1414727"/>
                      <a:gd name="connsiteY9" fmla="*/ 924100 h 2431432"/>
                      <a:gd name="connsiteX10" fmla="*/ 1033726 w 1414727"/>
                      <a:gd name="connsiteY10" fmla="*/ 1257478 h 2431432"/>
                      <a:gd name="connsiteX11" fmla="*/ 1081351 w 1414727"/>
                      <a:gd name="connsiteY11" fmla="*/ 1800402 h 2431432"/>
                      <a:gd name="connsiteX12" fmla="*/ 1414727 w 1414727"/>
                      <a:gd name="connsiteY12" fmla="*/ 2040907 h 2431432"/>
                      <a:gd name="connsiteX13" fmla="*/ 1398058 w 1414727"/>
                      <a:gd name="connsiteY13" fmla="*/ 2248076 h 2431432"/>
                      <a:gd name="connsiteX14" fmla="*/ 1012296 w 1414727"/>
                      <a:gd name="connsiteY14" fmla="*/ 2183781 h 2431432"/>
                      <a:gd name="connsiteX15" fmla="*/ 19314 w 1414727"/>
                      <a:gd name="connsiteY15" fmla="*/ 2431432 h 2431432"/>
                      <a:gd name="connsiteX16" fmla="*/ 35982 w 1414727"/>
                      <a:gd name="connsiteY16" fmla="*/ 1905175 h 2431432"/>
                      <a:gd name="connsiteX17" fmla="*/ 128850 w 1414727"/>
                      <a:gd name="connsiteY17" fmla="*/ 1074120 h 2431432"/>
                      <a:gd name="connsiteX18" fmla="*/ 297920 w 1414727"/>
                      <a:gd name="connsiteY18" fmla="*/ 752652 h 2431432"/>
                      <a:gd name="connsiteX19" fmla="*/ 509850 w 1414727"/>
                      <a:gd name="connsiteY19" fmla="*/ 524053 h 2431432"/>
                      <a:gd name="connsiteX20" fmla="*/ 464606 w 1414727"/>
                      <a:gd name="connsiteY20" fmla="*/ 183534 h 2431432"/>
                      <a:gd name="connsiteX21" fmla="*/ 624152 w 1414727"/>
                      <a:gd name="connsiteY21" fmla="*/ 14466 h 2431432"/>
                      <a:gd name="connsiteX0" fmla="*/ 624152 w 1414727"/>
                      <a:gd name="connsiteY0" fmla="*/ 14466 h 2431432"/>
                      <a:gd name="connsiteX1" fmla="*/ 931333 w 1414727"/>
                      <a:gd name="connsiteY1" fmla="*/ 21609 h 2431432"/>
                      <a:gd name="connsiteX2" fmla="*/ 1152789 w 1414727"/>
                      <a:gd name="connsiteY2" fmla="*/ 216872 h 2431432"/>
                      <a:gd name="connsiteX3" fmla="*/ 1150408 w 1414727"/>
                      <a:gd name="connsiteY3" fmla="*/ 400229 h 2431432"/>
                      <a:gd name="connsiteX4" fmla="*/ 1112307 w 1414727"/>
                      <a:gd name="connsiteY4" fmla="*/ 512147 h 2431432"/>
                      <a:gd name="connsiteX5" fmla="*/ 1055156 w 1414727"/>
                      <a:gd name="connsiteY5" fmla="*/ 633590 h 2431432"/>
                      <a:gd name="connsiteX6" fmla="*/ 1038488 w 1414727"/>
                      <a:gd name="connsiteY6" fmla="*/ 681215 h 2431432"/>
                      <a:gd name="connsiteX7" fmla="*/ 1024201 w 1414727"/>
                      <a:gd name="connsiteY7" fmla="*/ 747891 h 2431432"/>
                      <a:gd name="connsiteX8" fmla="*/ 843227 w 1414727"/>
                      <a:gd name="connsiteY8" fmla="*/ 833616 h 2431432"/>
                      <a:gd name="connsiteX9" fmla="*/ 871800 w 1414727"/>
                      <a:gd name="connsiteY9" fmla="*/ 924100 h 2431432"/>
                      <a:gd name="connsiteX10" fmla="*/ 1033726 w 1414727"/>
                      <a:gd name="connsiteY10" fmla="*/ 1257478 h 2431432"/>
                      <a:gd name="connsiteX11" fmla="*/ 1081351 w 1414727"/>
                      <a:gd name="connsiteY11" fmla="*/ 1800402 h 2431432"/>
                      <a:gd name="connsiteX12" fmla="*/ 1414727 w 1414727"/>
                      <a:gd name="connsiteY12" fmla="*/ 2040907 h 2431432"/>
                      <a:gd name="connsiteX13" fmla="*/ 1398058 w 1414727"/>
                      <a:gd name="connsiteY13" fmla="*/ 2248076 h 2431432"/>
                      <a:gd name="connsiteX14" fmla="*/ 1012296 w 1414727"/>
                      <a:gd name="connsiteY14" fmla="*/ 2183781 h 2431432"/>
                      <a:gd name="connsiteX15" fmla="*/ 19314 w 1414727"/>
                      <a:gd name="connsiteY15" fmla="*/ 2431432 h 2431432"/>
                      <a:gd name="connsiteX16" fmla="*/ 35982 w 1414727"/>
                      <a:gd name="connsiteY16" fmla="*/ 1905175 h 2431432"/>
                      <a:gd name="connsiteX17" fmla="*/ 128850 w 1414727"/>
                      <a:gd name="connsiteY17" fmla="*/ 1074120 h 2431432"/>
                      <a:gd name="connsiteX18" fmla="*/ 297920 w 1414727"/>
                      <a:gd name="connsiteY18" fmla="*/ 752652 h 2431432"/>
                      <a:gd name="connsiteX19" fmla="*/ 509850 w 1414727"/>
                      <a:gd name="connsiteY19" fmla="*/ 524053 h 2431432"/>
                      <a:gd name="connsiteX20" fmla="*/ 464606 w 1414727"/>
                      <a:gd name="connsiteY20" fmla="*/ 183534 h 2431432"/>
                      <a:gd name="connsiteX21" fmla="*/ 624152 w 1414727"/>
                      <a:gd name="connsiteY21" fmla="*/ 14466 h 2431432"/>
                      <a:gd name="connsiteX0" fmla="*/ 624152 w 1414727"/>
                      <a:gd name="connsiteY0" fmla="*/ 14466 h 2431432"/>
                      <a:gd name="connsiteX1" fmla="*/ 931333 w 1414727"/>
                      <a:gd name="connsiteY1" fmla="*/ 21609 h 2431432"/>
                      <a:gd name="connsiteX2" fmla="*/ 1152789 w 1414727"/>
                      <a:gd name="connsiteY2" fmla="*/ 216872 h 2431432"/>
                      <a:gd name="connsiteX3" fmla="*/ 1150408 w 1414727"/>
                      <a:gd name="connsiteY3" fmla="*/ 400229 h 2431432"/>
                      <a:gd name="connsiteX4" fmla="*/ 1112307 w 1414727"/>
                      <a:gd name="connsiteY4" fmla="*/ 512147 h 2431432"/>
                      <a:gd name="connsiteX5" fmla="*/ 1055156 w 1414727"/>
                      <a:gd name="connsiteY5" fmla="*/ 633590 h 2431432"/>
                      <a:gd name="connsiteX6" fmla="*/ 1038488 w 1414727"/>
                      <a:gd name="connsiteY6" fmla="*/ 681215 h 2431432"/>
                      <a:gd name="connsiteX7" fmla="*/ 1024201 w 1414727"/>
                      <a:gd name="connsiteY7" fmla="*/ 747891 h 2431432"/>
                      <a:gd name="connsiteX8" fmla="*/ 843227 w 1414727"/>
                      <a:gd name="connsiteY8" fmla="*/ 833616 h 2431432"/>
                      <a:gd name="connsiteX9" fmla="*/ 871800 w 1414727"/>
                      <a:gd name="connsiteY9" fmla="*/ 924100 h 2431432"/>
                      <a:gd name="connsiteX10" fmla="*/ 1033726 w 1414727"/>
                      <a:gd name="connsiteY10" fmla="*/ 1257478 h 2431432"/>
                      <a:gd name="connsiteX11" fmla="*/ 1081351 w 1414727"/>
                      <a:gd name="connsiteY11" fmla="*/ 1800402 h 2431432"/>
                      <a:gd name="connsiteX12" fmla="*/ 1414727 w 1414727"/>
                      <a:gd name="connsiteY12" fmla="*/ 2040907 h 2431432"/>
                      <a:gd name="connsiteX13" fmla="*/ 1398058 w 1414727"/>
                      <a:gd name="connsiteY13" fmla="*/ 2248076 h 2431432"/>
                      <a:gd name="connsiteX14" fmla="*/ 1005153 w 1414727"/>
                      <a:gd name="connsiteY14" fmla="*/ 2186162 h 2431432"/>
                      <a:gd name="connsiteX15" fmla="*/ 19314 w 1414727"/>
                      <a:gd name="connsiteY15" fmla="*/ 2431432 h 2431432"/>
                      <a:gd name="connsiteX16" fmla="*/ 35982 w 1414727"/>
                      <a:gd name="connsiteY16" fmla="*/ 1905175 h 2431432"/>
                      <a:gd name="connsiteX17" fmla="*/ 128850 w 1414727"/>
                      <a:gd name="connsiteY17" fmla="*/ 1074120 h 2431432"/>
                      <a:gd name="connsiteX18" fmla="*/ 297920 w 1414727"/>
                      <a:gd name="connsiteY18" fmla="*/ 752652 h 2431432"/>
                      <a:gd name="connsiteX19" fmla="*/ 509850 w 1414727"/>
                      <a:gd name="connsiteY19" fmla="*/ 524053 h 2431432"/>
                      <a:gd name="connsiteX20" fmla="*/ 464606 w 1414727"/>
                      <a:gd name="connsiteY20" fmla="*/ 183534 h 2431432"/>
                      <a:gd name="connsiteX21" fmla="*/ 624152 w 1414727"/>
                      <a:gd name="connsiteY21" fmla="*/ 14466 h 2431432"/>
                      <a:gd name="connsiteX0" fmla="*/ 624152 w 1414727"/>
                      <a:gd name="connsiteY0" fmla="*/ 14466 h 2431432"/>
                      <a:gd name="connsiteX1" fmla="*/ 931333 w 1414727"/>
                      <a:gd name="connsiteY1" fmla="*/ 21609 h 2431432"/>
                      <a:gd name="connsiteX2" fmla="*/ 1152789 w 1414727"/>
                      <a:gd name="connsiteY2" fmla="*/ 216872 h 2431432"/>
                      <a:gd name="connsiteX3" fmla="*/ 1150408 w 1414727"/>
                      <a:gd name="connsiteY3" fmla="*/ 400229 h 2431432"/>
                      <a:gd name="connsiteX4" fmla="*/ 1112307 w 1414727"/>
                      <a:gd name="connsiteY4" fmla="*/ 512147 h 2431432"/>
                      <a:gd name="connsiteX5" fmla="*/ 1055156 w 1414727"/>
                      <a:gd name="connsiteY5" fmla="*/ 633590 h 2431432"/>
                      <a:gd name="connsiteX6" fmla="*/ 1038488 w 1414727"/>
                      <a:gd name="connsiteY6" fmla="*/ 681215 h 2431432"/>
                      <a:gd name="connsiteX7" fmla="*/ 1024201 w 1414727"/>
                      <a:gd name="connsiteY7" fmla="*/ 747891 h 2431432"/>
                      <a:gd name="connsiteX8" fmla="*/ 843227 w 1414727"/>
                      <a:gd name="connsiteY8" fmla="*/ 833616 h 2431432"/>
                      <a:gd name="connsiteX9" fmla="*/ 871800 w 1414727"/>
                      <a:gd name="connsiteY9" fmla="*/ 924100 h 2431432"/>
                      <a:gd name="connsiteX10" fmla="*/ 1033726 w 1414727"/>
                      <a:gd name="connsiteY10" fmla="*/ 1257478 h 2431432"/>
                      <a:gd name="connsiteX11" fmla="*/ 1081351 w 1414727"/>
                      <a:gd name="connsiteY11" fmla="*/ 1800402 h 2431432"/>
                      <a:gd name="connsiteX12" fmla="*/ 1414727 w 1414727"/>
                      <a:gd name="connsiteY12" fmla="*/ 2040907 h 2431432"/>
                      <a:gd name="connsiteX13" fmla="*/ 1398058 w 1414727"/>
                      <a:gd name="connsiteY13" fmla="*/ 2248076 h 2431432"/>
                      <a:gd name="connsiteX14" fmla="*/ 1005153 w 1414727"/>
                      <a:gd name="connsiteY14" fmla="*/ 2186162 h 2431432"/>
                      <a:gd name="connsiteX15" fmla="*/ 19314 w 1414727"/>
                      <a:gd name="connsiteY15" fmla="*/ 2431432 h 2431432"/>
                      <a:gd name="connsiteX16" fmla="*/ 35982 w 1414727"/>
                      <a:gd name="connsiteY16" fmla="*/ 1905175 h 2431432"/>
                      <a:gd name="connsiteX17" fmla="*/ 128850 w 1414727"/>
                      <a:gd name="connsiteY17" fmla="*/ 1074120 h 2431432"/>
                      <a:gd name="connsiteX18" fmla="*/ 297920 w 1414727"/>
                      <a:gd name="connsiteY18" fmla="*/ 752652 h 2431432"/>
                      <a:gd name="connsiteX19" fmla="*/ 509850 w 1414727"/>
                      <a:gd name="connsiteY19" fmla="*/ 524053 h 2431432"/>
                      <a:gd name="connsiteX20" fmla="*/ 464606 w 1414727"/>
                      <a:gd name="connsiteY20" fmla="*/ 183534 h 2431432"/>
                      <a:gd name="connsiteX21" fmla="*/ 624152 w 1414727"/>
                      <a:gd name="connsiteY21" fmla="*/ 14466 h 2431432"/>
                      <a:gd name="connsiteX0" fmla="*/ 624152 w 1414727"/>
                      <a:gd name="connsiteY0" fmla="*/ 14466 h 2431432"/>
                      <a:gd name="connsiteX1" fmla="*/ 931333 w 1414727"/>
                      <a:gd name="connsiteY1" fmla="*/ 21609 h 2431432"/>
                      <a:gd name="connsiteX2" fmla="*/ 1152789 w 1414727"/>
                      <a:gd name="connsiteY2" fmla="*/ 216872 h 2431432"/>
                      <a:gd name="connsiteX3" fmla="*/ 1150408 w 1414727"/>
                      <a:gd name="connsiteY3" fmla="*/ 400229 h 2431432"/>
                      <a:gd name="connsiteX4" fmla="*/ 1112307 w 1414727"/>
                      <a:gd name="connsiteY4" fmla="*/ 512147 h 2431432"/>
                      <a:gd name="connsiteX5" fmla="*/ 1055156 w 1414727"/>
                      <a:gd name="connsiteY5" fmla="*/ 633590 h 2431432"/>
                      <a:gd name="connsiteX6" fmla="*/ 1038488 w 1414727"/>
                      <a:gd name="connsiteY6" fmla="*/ 681215 h 2431432"/>
                      <a:gd name="connsiteX7" fmla="*/ 1024201 w 1414727"/>
                      <a:gd name="connsiteY7" fmla="*/ 747891 h 2431432"/>
                      <a:gd name="connsiteX8" fmla="*/ 843227 w 1414727"/>
                      <a:gd name="connsiteY8" fmla="*/ 833616 h 2431432"/>
                      <a:gd name="connsiteX9" fmla="*/ 871800 w 1414727"/>
                      <a:gd name="connsiteY9" fmla="*/ 924100 h 2431432"/>
                      <a:gd name="connsiteX10" fmla="*/ 1033726 w 1414727"/>
                      <a:gd name="connsiteY10" fmla="*/ 1257478 h 2431432"/>
                      <a:gd name="connsiteX11" fmla="*/ 1081351 w 1414727"/>
                      <a:gd name="connsiteY11" fmla="*/ 1800402 h 2431432"/>
                      <a:gd name="connsiteX12" fmla="*/ 1414727 w 1414727"/>
                      <a:gd name="connsiteY12" fmla="*/ 2040907 h 2431432"/>
                      <a:gd name="connsiteX13" fmla="*/ 1409964 w 1414727"/>
                      <a:gd name="connsiteY13" fmla="*/ 2145681 h 2431432"/>
                      <a:gd name="connsiteX14" fmla="*/ 1398058 w 1414727"/>
                      <a:gd name="connsiteY14" fmla="*/ 2248076 h 2431432"/>
                      <a:gd name="connsiteX15" fmla="*/ 1005153 w 1414727"/>
                      <a:gd name="connsiteY15" fmla="*/ 2186162 h 2431432"/>
                      <a:gd name="connsiteX16" fmla="*/ 19314 w 1414727"/>
                      <a:gd name="connsiteY16" fmla="*/ 2431432 h 2431432"/>
                      <a:gd name="connsiteX17" fmla="*/ 35982 w 1414727"/>
                      <a:gd name="connsiteY17" fmla="*/ 1905175 h 2431432"/>
                      <a:gd name="connsiteX18" fmla="*/ 128850 w 1414727"/>
                      <a:gd name="connsiteY18" fmla="*/ 1074120 h 2431432"/>
                      <a:gd name="connsiteX19" fmla="*/ 297920 w 1414727"/>
                      <a:gd name="connsiteY19" fmla="*/ 752652 h 2431432"/>
                      <a:gd name="connsiteX20" fmla="*/ 509850 w 1414727"/>
                      <a:gd name="connsiteY20" fmla="*/ 524053 h 2431432"/>
                      <a:gd name="connsiteX21" fmla="*/ 464606 w 1414727"/>
                      <a:gd name="connsiteY21" fmla="*/ 183534 h 2431432"/>
                      <a:gd name="connsiteX22" fmla="*/ 624152 w 1414727"/>
                      <a:gd name="connsiteY22" fmla="*/ 14466 h 2431432"/>
                      <a:gd name="connsiteX0" fmla="*/ 624152 w 1657614"/>
                      <a:gd name="connsiteY0" fmla="*/ 14466 h 2431432"/>
                      <a:gd name="connsiteX1" fmla="*/ 931333 w 1657614"/>
                      <a:gd name="connsiteY1" fmla="*/ 21609 h 2431432"/>
                      <a:gd name="connsiteX2" fmla="*/ 1152789 w 1657614"/>
                      <a:gd name="connsiteY2" fmla="*/ 216872 h 2431432"/>
                      <a:gd name="connsiteX3" fmla="*/ 1150408 w 1657614"/>
                      <a:gd name="connsiteY3" fmla="*/ 400229 h 2431432"/>
                      <a:gd name="connsiteX4" fmla="*/ 1112307 w 1657614"/>
                      <a:gd name="connsiteY4" fmla="*/ 512147 h 2431432"/>
                      <a:gd name="connsiteX5" fmla="*/ 1055156 w 1657614"/>
                      <a:gd name="connsiteY5" fmla="*/ 633590 h 2431432"/>
                      <a:gd name="connsiteX6" fmla="*/ 1038488 w 1657614"/>
                      <a:gd name="connsiteY6" fmla="*/ 681215 h 2431432"/>
                      <a:gd name="connsiteX7" fmla="*/ 1024201 w 1657614"/>
                      <a:gd name="connsiteY7" fmla="*/ 747891 h 2431432"/>
                      <a:gd name="connsiteX8" fmla="*/ 843227 w 1657614"/>
                      <a:gd name="connsiteY8" fmla="*/ 833616 h 2431432"/>
                      <a:gd name="connsiteX9" fmla="*/ 871800 w 1657614"/>
                      <a:gd name="connsiteY9" fmla="*/ 924100 h 2431432"/>
                      <a:gd name="connsiteX10" fmla="*/ 1033726 w 1657614"/>
                      <a:gd name="connsiteY10" fmla="*/ 1257478 h 2431432"/>
                      <a:gd name="connsiteX11" fmla="*/ 1081351 w 1657614"/>
                      <a:gd name="connsiteY11" fmla="*/ 1800402 h 2431432"/>
                      <a:gd name="connsiteX12" fmla="*/ 1414727 w 1657614"/>
                      <a:gd name="connsiteY12" fmla="*/ 2040907 h 2431432"/>
                      <a:gd name="connsiteX13" fmla="*/ 1657614 w 1657614"/>
                      <a:gd name="connsiteY13" fmla="*/ 2157587 h 2431432"/>
                      <a:gd name="connsiteX14" fmla="*/ 1398058 w 1657614"/>
                      <a:gd name="connsiteY14" fmla="*/ 2248076 h 2431432"/>
                      <a:gd name="connsiteX15" fmla="*/ 1005153 w 1657614"/>
                      <a:gd name="connsiteY15" fmla="*/ 2186162 h 2431432"/>
                      <a:gd name="connsiteX16" fmla="*/ 19314 w 1657614"/>
                      <a:gd name="connsiteY16" fmla="*/ 2431432 h 2431432"/>
                      <a:gd name="connsiteX17" fmla="*/ 35982 w 1657614"/>
                      <a:gd name="connsiteY17" fmla="*/ 1905175 h 2431432"/>
                      <a:gd name="connsiteX18" fmla="*/ 128850 w 1657614"/>
                      <a:gd name="connsiteY18" fmla="*/ 1074120 h 2431432"/>
                      <a:gd name="connsiteX19" fmla="*/ 297920 w 1657614"/>
                      <a:gd name="connsiteY19" fmla="*/ 752652 h 2431432"/>
                      <a:gd name="connsiteX20" fmla="*/ 509850 w 1657614"/>
                      <a:gd name="connsiteY20" fmla="*/ 524053 h 2431432"/>
                      <a:gd name="connsiteX21" fmla="*/ 464606 w 1657614"/>
                      <a:gd name="connsiteY21" fmla="*/ 183534 h 2431432"/>
                      <a:gd name="connsiteX22" fmla="*/ 624152 w 1657614"/>
                      <a:gd name="connsiteY22" fmla="*/ 14466 h 2431432"/>
                      <a:gd name="connsiteX0" fmla="*/ 624152 w 1657614"/>
                      <a:gd name="connsiteY0" fmla="*/ 14466 h 2431432"/>
                      <a:gd name="connsiteX1" fmla="*/ 931333 w 1657614"/>
                      <a:gd name="connsiteY1" fmla="*/ 21609 h 2431432"/>
                      <a:gd name="connsiteX2" fmla="*/ 1152789 w 1657614"/>
                      <a:gd name="connsiteY2" fmla="*/ 216872 h 2431432"/>
                      <a:gd name="connsiteX3" fmla="*/ 1150408 w 1657614"/>
                      <a:gd name="connsiteY3" fmla="*/ 400229 h 2431432"/>
                      <a:gd name="connsiteX4" fmla="*/ 1112307 w 1657614"/>
                      <a:gd name="connsiteY4" fmla="*/ 512147 h 2431432"/>
                      <a:gd name="connsiteX5" fmla="*/ 1055156 w 1657614"/>
                      <a:gd name="connsiteY5" fmla="*/ 633590 h 2431432"/>
                      <a:gd name="connsiteX6" fmla="*/ 1038488 w 1657614"/>
                      <a:gd name="connsiteY6" fmla="*/ 681215 h 2431432"/>
                      <a:gd name="connsiteX7" fmla="*/ 1024201 w 1657614"/>
                      <a:gd name="connsiteY7" fmla="*/ 747891 h 2431432"/>
                      <a:gd name="connsiteX8" fmla="*/ 843227 w 1657614"/>
                      <a:gd name="connsiteY8" fmla="*/ 833616 h 2431432"/>
                      <a:gd name="connsiteX9" fmla="*/ 871800 w 1657614"/>
                      <a:gd name="connsiteY9" fmla="*/ 924100 h 2431432"/>
                      <a:gd name="connsiteX10" fmla="*/ 1033726 w 1657614"/>
                      <a:gd name="connsiteY10" fmla="*/ 1257478 h 2431432"/>
                      <a:gd name="connsiteX11" fmla="*/ 1081351 w 1657614"/>
                      <a:gd name="connsiteY11" fmla="*/ 1800402 h 2431432"/>
                      <a:gd name="connsiteX12" fmla="*/ 1414727 w 1657614"/>
                      <a:gd name="connsiteY12" fmla="*/ 2040907 h 2431432"/>
                      <a:gd name="connsiteX13" fmla="*/ 1657614 w 1657614"/>
                      <a:gd name="connsiteY13" fmla="*/ 2157587 h 2431432"/>
                      <a:gd name="connsiteX14" fmla="*/ 1398058 w 1657614"/>
                      <a:gd name="connsiteY14" fmla="*/ 2248076 h 2431432"/>
                      <a:gd name="connsiteX15" fmla="*/ 1005153 w 1657614"/>
                      <a:gd name="connsiteY15" fmla="*/ 2186162 h 2431432"/>
                      <a:gd name="connsiteX16" fmla="*/ 19314 w 1657614"/>
                      <a:gd name="connsiteY16" fmla="*/ 2431432 h 2431432"/>
                      <a:gd name="connsiteX17" fmla="*/ 35982 w 1657614"/>
                      <a:gd name="connsiteY17" fmla="*/ 1905175 h 2431432"/>
                      <a:gd name="connsiteX18" fmla="*/ 128850 w 1657614"/>
                      <a:gd name="connsiteY18" fmla="*/ 1074120 h 2431432"/>
                      <a:gd name="connsiteX19" fmla="*/ 297920 w 1657614"/>
                      <a:gd name="connsiteY19" fmla="*/ 752652 h 2431432"/>
                      <a:gd name="connsiteX20" fmla="*/ 509850 w 1657614"/>
                      <a:gd name="connsiteY20" fmla="*/ 524053 h 2431432"/>
                      <a:gd name="connsiteX21" fmla="*/ 464606 w 1657614"/>
                      <a:gd name="connsiteY21" fmla="*/ 183534 h 2431432"/>
                      <a:gd name="connsiteX22" fmla="*/ 624152 w 1657614"/>
                      <a:gd name="connsiteY22" fmla="*/ 14466 h 2431432"/>
                      <a:gd name="connsiteX0" fmla="*/ 624152 w 1676664"/>
                      <a:gd name="connsiteY0" fmla="*/ 14466 h 2431432"/>
                      <a:gd name="connsiteX1" fmla="*/ 931333 w 1676664"/>
                      <a:gd name="connsiteY1" fmla="*/ 21609 h 2431432"/>
                      <a:gd name="connsiteX2" fmla="*/ 1152789 w 1676664"/>
                      <a:gd name="connsiteY2" fmla="*/ 216872 h 2431432"/>
                      <a:gd name="connsiteX3" fmla="*/ 1150408 w 1676664"/>
                      <a:gd name="connsiteY3" fmla="*/ 400229 h 2431432"/>
                      <a:gd name="connsiteX4" fmla="*/ 1112307 w 1676664"/>
                      <a:gd name="connsiteY4" fmla="*/ 512147 h 2431432"/>
                      <a:gd name="connsiteX5" fmla="*/ 1055156 w 1676664"/>
                      <a:gd name="connsiteY5" fmla="*/ 633590 h 2431432"/>
                      <a:gd name="connsiteX6" fmla="*/ 1038488 w 1676664"/>
                      <a:gd name="connsiteY6" fmla="*/ 681215 h 2431432"/>
                      <a:gd name="connsiteX7" fmla="*/ 1024201 w 1676664"/>
                      <a:gd name="connsiteY7" fmla="*/ 747891 h 2431432"/>
                      <a:gd name="connsiteX8" fmla="*/ 843227 w 1676664"/>
                      <a:gd name="connsiteY8" fmla="*/ 833616 h 2431432"/>
                      <a:gd name="connsiteX9" fmla="*/ 871800 w 1676664"/>
                      <a:gd name="connsiteY9" fmla="*/ 924100 h 2431432"/>
                      <a:gd name="connsiteX10" fmla="*/ 1033726 w 1676664"/>
                      <a:gd name="connsiteY10" fmla="*/ 1257478 h 2431432"/>
                      <a:gd name="connsiteX11" fmla="*/ 1081351 w 1676664"/>
                      <a:gd name="connsiteY11" fmla="*/ 1800402 h 2431432"/>
                      <a:gd name="connsiteX12" fmla="*/ 1414727 w 1676664"/>
                      <a:gd name="connsiteY12" fmla="*/ 2040907 h 2431432"/>
                      <a:gd name="connsiteX13" fmla="*/ 1676664 w 1676664"/>
                      <a:gd name="connsiteY13" fmla="*/ 2155206 h 2431432"/>
                      <a:gd name="connsiteX14" fmla="*/ 1398058 w 1676664"/>
                      <a:gd name="connsiteY14" fmla="*/ 2248076 h 2431432"/>
                      <a:gd name="connsiteX15" fmla="*/ 1005153 w 1676664"/>
                      <a:gd name="connsiteY15" fmla="*/ 2186162 h 2431432"/>
                      <a:gd name="connsiteX16" fmla="*/ 19314 w 1676664"/>
                      <a:gd name="connsiteY16" fmla="*/ 2431432 h 2431432"/>
                      <a:gd name="connsiteX17" fmla="*/ 35982 w 1676664"/>
                      <a:gd name="connsiteY17" fmla="*/ 1905175 h 2431432"/>
                      <a:gd name="connsiteX18" fmla="*/ 128850 w 1676664"/>
                      <a:gd name="connsiteY18" fmla="*/ 1074120 h 2431432"/>
                      <a:gd name="connsiteX19" fmla="*/ 297920 w 1676664"/>
                      <a:gd name="connsiteY19" fmla="*/ 752652 h 2431432"/>
                      <a:gd name="connsiteX20" fmla="*/ 509850 w 1676664"/>
                      <a:gd name="connsiteY20" fmla="*/ 524053 h 2431432"/>
                      <a:gd name="connsiteX21" fmla="*/ 464606 w 1676664"/>
                      <a:gd name="connsiteY21" fmla="*/ 183534 h 2431432"/>
                      <a:gd name="connsiteX22" fmla="*/ 624152 w 1676664"/>
                      <a:gd name="connsiteY22" fmla="*/ 14466 h 2431432"/>
                      <a:gd name="connsiteX0" fmla="*/ 624152 w 1676664"/>
                      <a:gd name="connsiteY0" fmla="*/ 14466 h 2431432"/>
                      <a:gd name="connsiteX1" fmla="*/ 931333 w 1676664"/>
                      <a:gd name="connsiteY1" fmla="*/ 21609 h 2431432"/>
                      <a:gd name="connsiteX2" fmla="*/ 1152789 w 1676664"/>
                      <a:gd name="connsiteY2" fmla="*/ 216872 h 2431432"/>
                      <a:gd name="connsiteX3" fmla="*/ 1150408 w 1676664"/>
                      <a:gd name="connsiteY3" fmla="*/ 400229 h 2431432"/>
                      <a:gd name="connsiteX4" fmla="*/ 1112307 w 1676664"/>
                      <a:gd name="connsiteY4" fmla="*/ 512147 h 2431432"/>
                      <a:gd name="connsiteX5" fmla="*/ 1055156 w 1676664"/>
                      <a:gd name="connsiteY5" fmla="*/ 633590 h 2431432"/>
                      <a:gd name="connsiteX6" fmla="*/ 1038488 w 1676664"/>
                      <a:gd name="connsiteY6" fmla="*/ 681215 h 2431432"/>
                      <a:gd name="connsiteX7" fmla="*/ 1024201 w 1676664"/>
                      <a:gd name="connsiteY7" fmla="*/ 747891 h 2431432"/>
                      <a:gd name="connsiteX8" fmla="*/ 843227 w 1676664"/>
                      <a:gd name="connsiteY8" fmla="*/ 833616 h 2431432"/>
                      <a:gd name="connsiteX9" fmla="*/ 871800 w 1676664"/>
                      <a:gd name="connsiteY9" fmla="*/ 924100 h 2431432"/>
                      <a:gd name="connsiteX10" fmla="*/ 1033726 w 1676664"/>
                      <a:gd name="connsiteY10" fmla="*/ 1257478 h 2431432"/>
                      <a:gd name="connsiteX11" fmla="*/ 1081351 w 1676664"/>
                      <a:gd name="connsiteY11" fmla="*/ 1800402 h 2431432"/>
                      <a:gd name="connsiteX12" fmla="*/ 1414727 w 1676664"/>
                      <a:gd name="connsiteY12" fmla="*/ 2040907 h 2431432"/>
                      <a:gd name="connsiteX13" fmla="*/ 1676664 w 1676664"/>
                      <a:gd name="connsiteY13" fmla="*/ 2155206 h 2431432"/>
                      <a:gd name="connsiteX14" fmla="*/ 1531407 w 1676664"/>
                      <a:gd name="connsiteY14" fmla="*/ 2198069 h 2431432"/>
                      <a:gd name="connsiteX15" fmla="*/ 1398058 w 1676664"/>
                      <a:gd name="connsiteY15" fmla="*/ 2248076 h 2431432"/>
                      <a:gd name="connsiteX16" fmla="*/ 1005153 w 1676664"/>
                      <a:gd name="connsiteY16" fmla="*/ 2186162 h 2431432"/>
                      <a:gd name="connsiteX17" fmla="*/ 19314 w 1676664"/>
                      <a:gd name="connsiteY17" fmla="*/ 2431432 h 2431432"/>
                      <a:gd name="connsiteX18" fmla="*/ 35982 w 1676664"/>
                      <a:gd name="connsiteY18" fmla="*/ 1905175 h 2431432"/>
                      <a:gd name="connsiteX19" fmla="*/ 128850 w 1676664"/>
                      <a:gd name="connsiteY19" fmla="*/ 1074120 h 2431432"/>
                      <a:gd name="connsiteX20" fmla="*/ 297920 w 1676664"/>
                      <a:gd name="connsiteY20" fmla="*/ 752652 h 2431432"/>
                      <a:gd name="connsiteX21" fmla="*/ 509850 w 1676664"/>
                      <a:gd name="connsiteY21" fmla="*/ 524053 h 2431432"/>
                      <a:gd name="connsiteX22" fmla="*/ 464606 w 1676664"/>
                      <a:gd name="connsiteY22" fmla="*/ 183534 h 2431432"/>
                      <a:gd name="connsiteX23" fmla="*/ 624152 w 1676664"/>
                      <a:gd name="connsiteY23" fmla="*/ 14466 h 2431432"/>
                      <a:gd name="connsiteX0" fmla="*/ 624152 w 1676664"/>
                      <a:gd name="connsiteY0" fmla="*/ 14466 h 2431432"/>
                      <a:gd name="connsiteX1" fmla="*/ 931333 w 1676664"/>
                      <a:gd name="connsiteY1" fmla="*/ 21609 h 2431432"/>
                      <a:gd name="connsiteX2" fmla="*/ 1152789 w 1676664"/>
                      <a:gd name="connsiteY2" fmla="*/ 216872 h 2431432"/>
                      <a:gd name="connsiteX3" fmla="*/ 1150408 w 1676664"/>
                      <a:gd name="connsiteY3" fmla="*/ 400229 h 2431432"/>
                      <a:gd name="connsiteX4" fmla="*/ 1112307 w 1676664"/>
                      <a:gd name="connsiteY4" fmla="*/ 512147 h 2431432"/>
                      <a:gd name="connsiteX5" fmla="*/ 1055156 w 1676664"/>
                      <a:gd name="connsiteY5" fmla="*/ 633590 h 2431432"/>
                      <a:gd name="connsiteX6" fmla="*/ 1038488 w 1676664"/>
                      <a:gd name="connsiteY6" fmla="*/ 681215 h 2431432"/>
                      <a:gd name="connsiteX7" fmla="*/ 1024201 w 1676664"/>
                      <a:gd name="connsiteY7" fmla="*/ 747891 h 2431432"/>
                      <a:gd name="connsiteX8" fmla="*/ 843227 w 1676664"/>
                      <a:gd name="connsiteY8" fmla="*/ 833616 h 2431432"/>
                      <a:gd name="connsiteX9" fmla="*/ 871800 w 1676664"/>
                      <a:gd name="connsiteY9" fmla="*/ 924100 h 2431432"/>
                      <a:gd name="connsiteX10" fmla="*/ 1033726 w 1676664"/>
                      <a:gd name="connsiteY10" fmla="*/ 1257478 h 2431432"/>
                      <a:gd name="connsiteX11" fmla="*/ 1081351 w 1676664"/>
                      <a:gd name="connsiteY11" fmla="*/ 1800402 h 2431432"/>
                      <a:gd name="connsiteX12" fmla="*/ 1414727 w 1676664"/>
                      <a:gd name="connsiteY12" fmla="*/ 2040907 h 2431432"/>
                      <a:gd name="connsiteX13" fmla="*/ 1676664 w 1676664"/>
                      <a:gd name="connsiteY13" fmla="*/ 2155206 h 2431432"/>
                      <a:gd name="connsiteX14" fmla="*/ 1476638 w 1676664"/>
                      <a:gd name="connsiteY14" fmla="*/ 2302844 h 2431432"/>
                      <a:gd name="connsiteX15" fmla="*/ 1398058 w 1676664"/>
                      <a:gd name="connsiteY15" fmla="*/ 2248076 h 2431432"/>
                      <a:gd name="connsiteX16" fmla="*/ 1005153 w 1676664"/>
                      <a:gd name="connsiteY16" fmla="*/ 2186162 h 2431432"/>
                      <a:gd name="connsiteX17" fmla="*/ 19314 w 1676664"/>
                      <a:gd name="connsiteY17" fmla="*/ 2431432 h 2431432"/>
                      <a:gd name="connsiteX18" fmla="*/ 35982 w 1676664"/>
                      <a:gd name="connsiteY18" fmla="*/ 1905175 h 2431432"/>
                      <a:gd name="connsiteX19" fmla="*/ 128850 w 1676664"/>
                      <a:gd name="connsiteY19" fmla="*/ 1074120 h 2431432"/>
                      <a:gd name="connsiteX20" fmla="*/ 297920 w 1676664"/>
                      <a:gd name="connsiteY20" fmla="*/ 752652 h 2431432"/>
                      <a:gd name="connsiteX21" fmla="*/ 509850 w 1676664"/>
                      <a:gd name="connsiteY21" fmla="*/ 524053 h 2431432"/>
                      <a:gd name="connsiteX22" fmla="*/ 464606 w 1676664"/>
                      <a:gd name="connsiteY22" fmla="*/ 183534 h 2431432"/>
                      <a:gd name="connsiteX23" fmla="*/ 624152 w 1676664"/>
                      <a:gd name="connsiteY23" fmla="*/ 14466 h 2431432"/>
                      <a:gd name="connsiteX0" fmla="*/ 624152 w 1676664"/>
                      <a:gd name="connsiteY0" fmla="*/ 14466 h 2431432"/>
                      <a:gd name="connsiteX1" fmla="*/ 931333 w 1676664"/>
                      <a:gd name="connsiteY1" fmla="*/ 21609 h 2431432"/>
                      <a:gd name="connsiteX2" fmla="*/ 1152789 w 1676664"/>
                      <a:gd name="connsiteY2" fmla="*/ 216872 h 2431432"/>
                      <a:gd name="connsiteX3" fmla="*/ 1150408 w 1676664"/>
                      <a:gd name="connsiteY3" fmla="*/ 400229 h 2431432"/>
                      <a:gd name="connsiteX4" fmla="*/ 1112307 w 1676664"/>
                      <a:gd name="connsiteY4" fmla="*/ 512147 h 2431432"/>
                      <a:gd name="connsiteX5" fmla="*/ 1055156 w 1676664"/>
                      <a:gd name="connsiteY5" fmla="*/ 633590 h 2431432"/>
                      <a:gd name="connsiteX6" fmla="*/ 1038488 w 1676664"/>
                      <a:gd name="connsiteY6" fmla="*/ 681215 h 2431432"/>
                      <a:gd name="connsiteX7" fmla="*/ 1024201 w 1676664"/>
                      <a:gd name="connsiteY7" fmla="*/ 747891 h 2431432"/>
                      <a:gd name="connsiteX8" fmla="*/ 843227 w 1676664"/>
                      <a:gd name="connsiteY8" fmla="*/ 833616 h 2431432"/>
                      <a:gd name="connsiteX9" fmla="*/ 871800 w 1676664"/>
                      <a:gd name="connsiteY9" fmla="*/ 924100 h 2431432"/>
                      <a:gd name="connsiteX10" fmla="*/ 1033726 w 1676664"/>
                      <a:gd name="connsiteY10" fmla="*/ 1257478 h 2431432"/>
                      <a:gd name="connsiteX11" fmla="*/ 1081351 w 1676664"/>
                      <a:gd name="connsiteY11" fmla="*/ 1800402 h 2431432"/>
                      <a:gd name="connsiteX12" fmla="*/ 1414727 w 1676664"/>
                      <a:gd name="connsiteY12" fmla="*/ 2040907 h 2431432"/>
                      <a:gd name="connsiteX13" fmla="*/ 1676664 w 1676664"/>
                      <a:gd name="connsiteY13" fmla="*/ 2155206 h 2431432"/>
                      <a:gd name="connsiteX14" fmla="*/ 1476638 w 1676664"/>
                      <a:gd name="connsiteY14" fmla="*/ 2302844 h 2431432"/>
                      <a:gd name="connsiteX15" fmla="*/ 1398058 w 1676664"/>
                      <a:gd name="connsiteY15" fmla="*/ 2248076 h 2431432"/>
                      <a:gd name="connsiteX16" fmla="*/ 1005153 w 1676664"/>
                      <a:gd name="connsiteY16" fmla="*/ 2186162 h 2431432"/>
                      <a:gd name="connsiteX17" fmla="*/ 19314 w 1676664"/>
                      <a:gd name="connsiteY17" fmla="*/ 2431432 h 2431432"/>
                      <a:gd name="connsiteX18" fmla="*/ 35982 w 1676664"/>
                      <a:gd name="connsiteY18" fmla="*/ 1905175 h 2431432"/>
                      <a:gd name="connsiteX19" fmla="*/ 128850 w 1676664"/>
                      <a:gd name="connsiteY19" fmla="*/ 1074120 h 2431432"/>
                      <a:gd name="connsiteX20" fmla="*/ 297920 w 1676664"/>
                      <a:gd name="connsiteY20" fmla="*/ 752652 h 2431432"/>
                      <a:gd name="connsiteX21" fmla="*/ 509850 w 1676664"/>
                      <a:gd name="connsiteY21" fmla="*/ 524053 h 2431432"/>
                      <a:gd name="connsiteX22" fmla="*/ 464606 w 1676664"/>
                      <a:gd name="connsiteY22" fmla="*/ 183534 h 2431432"/>
                      <a:gd name="connsiteX23" fmla="*/ 624152 w 1676664"/>
                      <a:gd name="connsiteY23" fmla="*/ 14466 h 2431432"/>
                      <a:gd name="connsiteX0" fmla="*/ 624152 w 1676664"/>
                      <a:gd name="connsiteY0" fmla="*/ 14466 h 2431432"/>
                      <a:gd name="connsiteX1" fmla="*/ 931333 w 1676664"/>
                      <a:gd name="connsiteY1" fmla="*/ 21609 h 2431432"/>
                      <a:gd name="connsiteX2" fmla="*/ 1152789 w 1676664"/>
                      <a:gd name="connsiteY2" fmla="*/ 216872 h 2431432"/>
                      <a:gd name="connsiteX3" fmla="*/ 1150408 w 1676664"/>
                      <a:gd name="connsiteY3" fmla="*/ 400229 h 2431432"/>
                      <a:gd name="connsiteX4" fmla="*/ 1112307 w 1676664"/>
                      <a:gd name="connsiteY4" fmla="*/ 512147 h 2431432"/>
                      <a:gd name="connsiteX5" fmla="*/ 1055156 w 1676664"/>
                      <a:gd name="connsiteY5" fmla="*/ 633590 h 2431432"/>
                      <a:gd name="connsiteX6" fmla="*/ 1038488 w 1676664"/>
                      <a:gd name="connsiteY6" fmla="*/ 681215 h 2431432"/>
                      <a:gd name="connsiteX7" fmla="*/ 1024201 w 1676664"/>
                      <a:gd name="connsiteY7" fmla="*/ 747891 h 2431432"/>
                      <a:gd name="connsiteX8" fmla="*/ 843227 w 1676664"/>
                      <a:gd name="connsiteY8" fmla="*/ 833616 h 2431432"/>
                      <a:gd name="connsiteX9" fmla="*/ 871800 w 1676664"/>
                      <a:gd name="connsiteY9" fmla="*/ 924100 h 2431432"/>
                      <a:gd name="connsiteX10" fmla="*/ 1033726 w 1676664"/>
                      <a:gd name="connsiteY10" fmla="*/ 1257478 h 2431432"/>
                      <a:gd name="connsiteX11" fmla="*/ 1081351 w 1676664"/>
                      <a:gd name="connsiteY11" fmla="*/ 1800402 h 2431432"/>
                      <a:gd name="connsiteX12" fmla="*/ 1414727 w 1676664"/>
                      <a:gd name="connsiteY12" fmla="*/ 2040907 h 2431432"/>
                      <a:gd name="connsiteX13" fmla="*/ 1676664 w 1676664"/>
                      <a:gd name="connsiteY13" fmla="*/ 2155206 h 2431432"/>
                      <a:gd name="connsiteX14" fmla="*/ 1529026 w 1676664"/>
                      <a:gd name="connsiteY14" fmla="*/ 2264744 h 2431432"/>
                      <a:gd name="connsiteX15" fmla="*/ 1476638 w 1676664"/>
                      <a:gd name="connsiteY15" fmla="*/ 2302844 h 2431432"/>
                      <a:gd name="connsiteX16" fmla="*/ 1398058 w 1676664"/>
                      <a:gd name="connsiteY16" fmla="*/ 2248076 h 2431432"/>
                      <a:gd name="connsiteX17" fmla="*/ 1005153 w 1676664"/>
                      <a:gd name="connsiteY17" fmla="*/ 2186162 h 2431432"/>
                      <a:gd name="connsiteX18" fmla="*/ 19314 w 1676664"/>
                      <a:gd name="connsiteY18" fmla="*/ 2431432 h 2431432"/>
                      <a:gd name="connsiteX19" fmla="*/ 35982 w 1676664"/>
                      <a:gd name="connsiteY19" fmla="*/ 1905175 h 2431432"/>
                      <a:gd name="connsiteX20" fmla="*/ 128850 w 1676664"/>
                      <a:gd name="connsiteY20" fmla="*/ 1074120 h 2431432"/>
                      <a:gd name="connsiteX21" fmla="*/ 297920 w 1676664"/>
                      <a:gd name="connsiteY21" fmla="*/ 752652 h 2431432"/>
                      <a:gd name="connsiteX22" fmla="*/ 509850 w 1676664"/>
                      <a:gd name="connsiteY22" fmla="*/ 524053 h 2431432"/>
                      <a:gd name="connsiteX23" fmla="*/ 464606 w 1676664"/>
                      <a:gd name="connsiteY23" fmla="*/ 183534 h 2431432"/>
                      <a:gd name="connsiteX24" fmla="*/ 624152 w 1676664"/>
                      <a:gd name="connsiteY24" fmla="*/ 14466 h 2431432"/>
                      <a:gd name="connsiteX0" fmla="*/ 624152 w 1676664"/>
                      <a:gd name="connsiteY0" fmla="*/ 14466 h 2431432"/>
                      <a:gd name="connsiteX1" fmla="*/ 931333 w 1676664"/>
                      <a:gd name="connsiteY1" fmla="*/ 21609 h 2431432"/>
                      <a:gd name="connsiteX2" fmla="*/ 1152789 w 1676664"/>
                      <a:gd name="connsiteY2" fmla="*/ 216872 h 2431432"/>
                      <a:gd name="connsiteX3" fmla="*/ 1150408 w 1676664"/>
                      <a:gd name="connsiteY3" fmla="*/ 400229 h 2431432"/>
                      <a:gd name="connsiteX4" fmla="*/ 1112307 w 1676664"/>
                      <a:gd name="connsiteY4" fmla="*/ 512147 h 2431432"/>
                      <a:gd name="connsiteX5" fmla="*/ 1055156 w 1676664"/>
                      <a:gd name="connsiteY5" fmla="*/ 633590 h 2431432"/>
                      <a:gd name="connsiteX6" fmla="*/ 1038488 w 1676664"/>
                      <a:gd name="connsiteY6" fmla="*/ 681215 h 2431432"/>
                      <a:gd name="connsiteX7" fmla="*/ 1024201 w 1676664"/>
                      <a:gd name="connsiteY7" fmla="*/ 747891 h 2431432"/>
                      <a:gd name="connsiteX8" fmla="*/ 843227 w 1676664"/>
                      <a:gd name="connsiteY8" fmla="*/ 833616 h 2431432"/>
                      <a:gd name="connsiteX9" fmla="*/ 871800 w 1676664"/>
                      <a:gd name="connsiteY9" fmla="*/ 924100 h 2431432"/>
                      <a:gd name="connsiteX10" fmla="*/ 1033726 w 1676664"/>
                      <a:gd name="connsiteY10" fmla="*/ 1257478 h 2431432"/>
                      <a:gd name="connsiteX11" fmla="*/ 1081351 w 1676664"/>
                      <a:gd name="connsiteY11" fmla="*/ 1800402 h 2431432"/>
                      <a:gd name="connsiteX12" fmla="*/ 1414727 w 1676664"/>
                      <a:gd name="connsiteY12" fmla="*/ 2040907 h 2431432"/>
                      <a:gd name="connsiteX13" fmla="*/ 1676664 w 1676664"/>
                      <a:gd name="connsiteY13" fmla="*/ 2155206 h 2431432"/>
                      <a:gd name="connsiteX14" fmla="*/ 1619513 w 1676664"/>
                      <a:gd name="connsiteY14" fmla="*/ 2331419 h 2431432"/>
                      <a:gd name="connsiteX15" fmla="*/ 1476638 w 1676664"/>
                      <a:gd name="connsiteY15" fmla="*/ 2302844 h 2431432"/>
                      <a:gd name="connsiteX16" fmla="*/ 1398058 w 1676664"/>
                      <a:gd name="connsiteY16" fmla="*/ 2248076 h 2431432"/>
                      <a:gd name="connsiteX17" fmla="*/ 1005153 w 1676664"/>
                      <a:gd name="connsiteY17" fmla="*/ 2186162 h 2431432"/>
                      <a:gd name="connsiteX18" fmla="*/ 19314 w 1676664"/>
                      <a:gd name="connsiteY18" fmla="*/ 2431432 h 2431432"/>
                      <a:gd name="connsiteX19" fmla="*/ 35982 w 1676664"/>
                      <a:gd name="connsiteY19" fmla="*/ 1905175 h 2431432"/>
                      <a:gd name="connsiteX20" fmla="*/ 128850 w 1676664"/>
                      <a:gd name="connsiteY20" fmla="*/ 1074120 h 2431432"/>
                      <a:gd name="connsiteX21" fmla="*/ 297920 w 1676664"/>
                      <a:gd name="connsiteY21" fmla="*/ 752652 h 2431432"/>
                      <a:gd name="connsiteX22" fmla="*/ 509850 w 1676664"/>
                      <a:gd name="connsiteY22" fmla="*/ 524053 h 2431432"/>
                      <a:gd name="connsiteX23" fmla="*/ 464606 w 1676664"/>
                      <a:gd name="connsiteY23" fmla="*/ 183534 h 2431432"/>
                      <a:gd name="connsiteX24" fmla="*/ 624152 w 1676664"/>
                      <a:gd name="connsiteY24" fmla="*/ 14466 h 2431432"/>
                      <a:gd name="connsiteX0" fmla="*/ 624152 w 1676664"/>
                      <a:gd name="connsiteY0" fmla="*/ 14466 h 2431432"/>
                      <a:gd name="connsiteX1" fmla="*/ 931333 w 1676664"/>
                      <a:gd name="connsiteY1" fmla="*/ 21609 h 2431432"/>
                      <a:gd name="connsiteX2" fmla="*/ 1152789 w 1676664"/>
                      <a:gd name="connsiteY2" fmla="*/ 216872 h 2431432"/>
                      <a:gd name="connsiteX3" fmla="*/ 1150408 w 1676664"/>
                      <a:gd name="connsiteY3" fmla="*/ 400229 h 2431432"/>
                      <a:gd name="connsiteX4" fmla="*/ 1112307 w 1676664"/>
                      <a:gd name="connsiteY4" fmla="*/ 512147 h 2431432"/>
                      <a:gd name="connsiteX5" fmla="*/ 1055156 w 1676664"/>
                      <a:gd name="connsiteY5" fmla="*/ 633590 h 2431432"/>
                      <a:gd name="connsiteX6" fmla="*/ 1038488 w 1676664"/>
                      <a:gd name="connsiteY6" fmla="*/ 681215 h 2431432"/>
                      <a:gd name="connsiteX7" fmla="*/ 1024201 w 1676664"/>
                      <a:gd name="connsiteY7" fmla="*/ 747891 h 2431432"/>
                      <a:gd name="connsiteX8" fmla="*/ 843227 w 1676664"/>
                      <a:gd name="connsiteY8" fmla="*/ 833616 h 2431432"/>
                      <a:gd name="connsiteX9" fmla="*/ 871800 w 1676664"/>
                      <a:gd name="connsiteY9" fmla="*/ 924100 h 2431432"/>
                      <a:gd name="connsiteX10" fmla="*/ 1033726 w 1676664"/>
                      <a:gd name="connsiteY10" fmla="*/ 1257478 h 2431432"/>
                      <a:gd name="connsiteX11" fmla="*/ 1081351 w 1676664"/>
                      <a:gd name="connsiteY11" fmla="*/ 1800402 h 2431432"/>
                      <a:gd name="connsiteX12" fmla="*/ 1414727 w 1676664"/>
                      <a:gd name="connsiteY12" fmla="*/ 2040907 h 2431432"/>
                      <a:gd name="connsiteX13" fmla="*/ 1676664 w 1676664"/>
                      <a:gd name="connsiteY13" fmla="*/ 2155206 h 2431432"/>
                      <a:gd name="connsiteX14" fmla="*/ 1619513 w 1676664"/>
                      <a:gd name="connsiteY14" fmla="*/ 2331419 h 2431432"/>
                      <a:gd name="connsiteX15" fmla="*/ 1476638 w 1676664"/>
                      <a:gd name="connsiteY15" fmla="*/ 2302844 h 2431432"/>
                      <a:gd name="connsiteX16" fmla="*/ 1398058 w 1676664"/>
                      <a:gd name="connsiteY16" fmla="*/ 2248076 h 2431432"/>
                      <a:gd name="connsiteX17" fmla="*/ 1005153 w 1676664"/>
                      <a:gd name="connsiteY17" fmla="*/ 2186162 h 2431432"/>
                      <a:gd name="connsiteX18" fmla="*/ 19314 w 1676664"/>
                      <a:gd name="connsiteY18" fmla="*/ 2431432 h 2431432"/>
                      <a:gd name="connsiteX19" fmla="*/ 35982 w 1676664"/>
                      <a:gd name="connsiteY19" fmla="*/ 1905175 h 2431432"/>
                      <a:gd name="connsiteX20" fmla="*/ 128850 w 1676664"/>
                      <a:gd name="connsiteY20" fmla="*/ 1074120 h 2431432"/>
                      <a:gd name="connsiteX21" fmla="*/ 297920 w 1676664"/>
                      <a:gd name="connsiteY21" fmla="*/ 752652 h 2431432"/>
                      <a:gd name="connsiteX22" fmla="*/ 509850 w 1676664"/>
                      <a:gd name="connsiteY22" fmla="*/ 524053 h 2431432"/>
                      <a:gd name="connsiteX23" fmla="*/ 464606 w 1676664"/>
                      <a:gd name="connsiteY23" fmla="*/ 183534 h 2431432"/>
                      <a:gd name="connsiteX24" fmla="*/ 624152 w 1676664"/>
                      <a:gd name="connsiteY24" fmla="*/ 14466 h 2431432"/>
                      <a:gd name="connsiteX0" fmla="*/ 624152 w 1676664"/>
                      <a:gd name="connsiteY0" fmla="*/ 14466 h 2431432"/>
                      <a:gd name="connsiteX1" fmla="*/ 931333 w 1676664"/>
                      <a:gd name="connsiteY1" fmla="*/ 21609 h 2431432"/>
                      <a:gd name="connsiteX2" fmla="*/ 1152789 w 1676664"/>
                      <a:gd name="connsiteY2" fmla="*/ 216872 h 2431432"/>
                      <a:gd name="connsiteX3" fmla="*/ 1150408 w 1676664"/>
                      <a:gd name="connsiteY3" fmla="*/ 400229 h 2431432"/>
                      <a:gd name="connsiteX4" fmla="*/ 1112307 w 1676664"/>
                      <a:gd name="connsiteY4" fmla="*/ 512147 h 2431432"/>
                      <a:gd name="connsiteX5" fmla="*/ 1055156 w 1676664"/>
                      <a:gd name="connsiteY5" fmla="*/ 633590 h 2431432"/>
                      <a:gd name="connsiteX6" fmla="*/ 1038488 w 1676664"/>
                      <a:gd name="connsiteY6" fmla="*/ 681215 h 2431432"/>
                      <a:gd name="connsiteX7" fmla="*/ 1024201 w 1676664"/>
                      <a:gd name="connsiteY7" fmla="*/ 747891 h 2431432"/>
                      <a:gd name="connsiteX8" fmla="*/ 843227 w 1676664"/>
                      <a:gd name="connsiteY8" fmla="*/ 833616 h 2431432"/>
                      <a:gd name="connsiteX9" fmla="*/ 871800 w 1676664"/>
                      <a:gd name="connsiteY9" fmla="*/ 924100 h 2431432"/>
                      <a:gd name="connsiteX10" fmla="*/ 1033726 w 1676664"/>
                      <a:gd name="connsiteY10" fmla="*/ 1257478 h 2431432"/>
                      <a:gd name="connsiteX11" fmla="*/ 1081351 w 1676664"/>
                      <a:gd name="connsiteY11" fmla="*/ 1800402 h 2431432"/>
                      <a:gd name="connsiteX12" fmla="*/ 1414727 w 1676664"/>
                      <a:gd name="connsiteY12" fmla="*/ 2040907 h 2431432"/>
                      <a:gd name="connsiteX13" fmla="*/ 1676664 w 1676664"/>
                      <a:gd name="connsiteY13" fmla="*/ 2155206 h 2431432"/>
                      <a:gd name="connsiteX14" fmla="*/ 1619513 w 1676664"/>
                      <a:gd name="connsiteY14" fmla="*/ 2331419 h 2431432"/>
                      <a:gd name="connsiteX15" fmla="*/ 1476638 w 1676664"/>
                      <a:gd name="connsiteY15" fmla="*/ 2302844 h 2431432"/>
                      <a:gd name="connsiteX16" fmla="*/ 1398058 w 1676664"/>
                      <a:gd name="connsiteY16" fmla="*/ 2248076 h 2431432"/>
                      <a:gd name="connsiteX17" fmla="*/ 1005153 w 1676664"/>
                      <a:gd name="connsiteY17" fmla="*/ 2186162 h 2431432"/>
                      <a:gd name="connsiteX18" fmla="*/ 19314 w 1676664"/>
                      <a:gd name="connsiteY18" fmla="*/ 2431432 h 2431432"/>
                      <a:gd name="connsiteX19" fmla="*/ 35982 w 1676664"/>
                      <a:gd name="connsiteY19" fmla="*/ 1905175 h 2431432"/>
                      <a:gd name="connsiteX20" fmla="*/ 128850 w 1676664"/>
                      <a:gd name="connsiteY20" fmla="*/ 1074120 h 2431432"/>
                      <a:gd name="connsiteX21" fmla="*/ 297920 w 1676664"/>
                      <a:gd name="connsiteY21" fmla="*/ 752652 h 2431432"/>
                      <a:gd name="connsiteX22" fmla="*/ 509850 w 1676664"/>
                      <a:gd name="connsiteY22" fmla="*/ 524053 h 2431432"/>
                      <a:gd name="connsiteX23" fmla="*/ 464606 w 1676664"/>
                      <a:gd name="connsiteY23" fmla="*/ 183534 h 2431432"/>
                      <a:gd name="connsiteX24" fmla="*/ 624152 w 1676664"/>
                      <a:gd name="connsiteY24" fmla="*/ 14466 h 2431432"/>
                      <a:gd name="connsiteX0" fmla="*/ 624152 w 1679045"/>
                      <a:gd name="connsiteY0" fmla="*/ 14466 h 2431432"/>
                      <a:gd name="connsiteX1" fmla="*/ 931333 w 1679045"/>
                      <a:gd name="connsiteY1" fmla="*/ 21609 h 2431432"/>
                      <a:gd name="connsiteX2" fmla="*/ 1152789 w 1679045"/>
                      <a:gd name="connsiteY2" fmla="*/ 216872 h 2431432"/>
                      <a:gd name="connsiteX3" fmla="*/ 1150408 w 1679045"/>
                      <a:gd name="connsiteY3" fmla="*/ 400229 h 2431432"/>
                      <a:gd name="connsiteX4" fmla="*/ 1112307 w 1679045"/>
                      <a:gd name="connsiteY4" fmla="*/ 512147 h 2431432"/>
                      <a:gd name="connsiteX5" fmla="*/ 1055156 w 1679045"/>
                      <a:gd name="connsiteY5" fmla="*/ 633590 h 2431432"/>
                      <a:gd name="connsiteX6" fmla="*/ 1038488 w 1679045"/>
                      <a:gd name="connsiteY6" fmla="*/ 681215 h 2431432"/>
                      <a:gd name="connsiteX7" fmla="*/ 1024201 w 1679045"/>
                      <a:gd name="connsiteY7" fmla="*/ 747891 h 2431432"/>
                      <a:gd name="connsiteX8" fmla="*/ 843227 w 1679045"/>
                      <a:gd name="connsiteY8" fmla="*/ 833616 h 2431432"/>
                      <a:gd name="connsiteX9" fmla="*/ 871800 w 1679045"/>
                      <a:gd name="connsiteY9" fmla="*/ 924100 h 2431432"/>
                      <a:gd name="connsiteX10" fmla="*/ 1033726 w 1679045"/>
                      <a:gd name="connsiteY10" fmla="*/ 1257478 h 2431432"/>
                      <a:gd name="connsiteX11" fmla="*/ 1081351 w 1679045"/>
                      <a:gd name="connsiteY11" fmla="*/ 1800402 h 2431432"/>
                      <a:gd name="connsiteX12" fmla="*/ 1414727 w 1679045"/>
                      <a:gd name="connsiteY12" fmla="*/ 2040907 h 2431432"/>
                      <a:gd name="connsiteX13" fmla="*/ 1679045 w 1679045"/>
                      <a:gd name="connsiteY13" fmla="*/ 2152825 h 2431432"/>
                      <a:gd name="connsiteX14" fmla="*/ 1619513 w 1679045"/>
                      <a:gd name="connsiteY14" fmla="*/ 2331419 h 2431432"/>
                      <a:gd name="connsiteX15" fmla="*/ 1476638 w 1679045"/>
                      <a:gd name="connsiteY15" fmla="*/ 2302844 h 2431432"/>
                      <a:gd name="connsiteX16" fmla="*/ 1398058 w 1679045"/>
                      <a:gd name="connsiteY16" fmla="*/ 2248076 h 2431432"/>
                      <a:gd name="connsiteX17" fmla="*/ 1005153 w 1679045"/>
                      <a:gd name="connsiteY17" fmla="*/ 2186162 h 2431432"/>
                      <a:gd name="connsiteX18" fmla="*/ 19314 w 1679045"/>
                      <a:gd name="connsiteY18" fmla="*/ 2431432 h 2431432"/>
                      <a:gd name="connsiteX19" fmla="*/ 35982 w 1679045"/>
                      <a:gd name="connsiteY19" fmla="*/ 1905175 h 2431432"/>
                      <a:gd name="connsiteX20" fmla="*/ 128850 w 1679045"/>
                      <a:gd name="connsiteY20" fmla="*/ 1074120 h 2431432"/>
                      <a:gd name="connsiteX21" fmla="*/ 297920 w 1679045"/>
                      <a:gd name="connsiteY21" fmla="*/ 752652 h 2431432"/>
                      <a:gd name="connsiteX22" fmla="*/ 509850 w 1679045"/>
                      <a:gd name="connsiteY22" fmla="*/ 524053 h 2431432"/>
                      <a:gd name="connsiteX23" fmla="*/ 464606 w 1679045"/>
                      <a:gd name="connsiteY23" fmla="*/ 183534 h 2431432"/>
                      <a:gd name="connsiteX24" fmla="*/ 624152 w 1679045"/>
                      <a:gd name="connsiteY24" fmla="*/ 14466 h 2431432"/>
                      <a:gd name="connsiteX0" fmla="*/ 624152 w 1679045"/>
                      <a:gd name="connsiteY0" fmla="*/ 14466 h 2431432"/>
                      <a:gd name="connsiteX1" fmla="*/ 931333 w 1679045"/>
                      <a:gd name="connsiteY1" fmla="*/ 21609 h 2431432"/>
                      <a:gd name="connsiteX2" fmla="*/ 1152789 w 1679045"/>
                      <a:gd name="connsiteY2" fmla="*/ 216872 h 2431432"/>
                      <a:gd name="connsiteX3" fmla="*/ 1150408 w 1679045"/>
                      <a:gd name="connsiteY3" fmla="*/ 400229 h 2431432"/>
                      <a:gd name="connsiteX4" fmla="*/ 1112307 w 1679045"/>
                      <a:gd name="connsiteY4" fmla="*/ 512147 h 2431432"/>
                      <a:gd name="connsiteX5" fmla="*/ 1055156 w 1679045"/>
                      <a:gd name="connsiteY5" fmla="*/ 633590 h 2431432"/>
                      <a:gd name="connsiteX6" fmla="*/ 1038488 w 1679045"/>
                      <a:gd name="connsiteY6" fmla="*/ 681215 h 2431432"/>
                      <a:gd name="connsiteX7" fmla="*/ 1024201 w 1679045"/>
                      <a:gd name="connsiteY7" fmla="*/ 747891 h 2431432"/>
                      <a:gd name="connsiteX8" fmla="*/ 843227 w 1679045"/>
                      <a:gd name="connsiteY8" fmla="*/ 833616 h 2431432"/>
                      <a:gd name="connsiteX9" fmla="*/ 871800 w 1679045"/>
                      <a:gd name="connsiteY9" fmla="*/ 924100 h 2431432"/>
                      <a:gd name="connsiteX10" fmla="*/ 1033726 w 1679045"/>
                      <a:gd name="connsiteY10" fmla="*/ 1257478 h 2431432"/>
                      <a:gd name="connsiteX11" fmla="*/ 1081351 w 1679045"/>
                      <a:gd name="connsiteY11" fmla="*/ 1800402 h 2431432"/>
                      <a:gd name="connsiteX12" fmla="*/ 1414727 w 1679045"/>
                      <a:gd name="connsiteY12" fmla="*/ 2040907 h 2431432"/>
                      <a:gd name="connsiteX13" fmla="*/ 1679045 w 1679045"/>
                      <a:gd name="connsiteY13" fmla="*/ 2152825 h 2431432"/>
                      <a:gd name="connsiteX14" fmla="*/ 1619513 w 1679045"/>
                      <a:gd name="connsiteY14" fmla="*/ 2331419 h 2431432"/>
                      <a:gd name="connsiteX15" fmla="*/ 1476638 w 1679045"/>
                      <a:gd name="connsiteY15" fmla="*/ 2302844 h 2431432"/>
                      <a:gd name="connsiteX16" fmla="*/ 1398058 w 1679045"/>
                      <a:gd name="connsiteY16" fmla="*/ 2248076 h 2431432"/>
                      <a:gd name="connsiteX17" fmla="*/ 1005153 w 1679045"/>
                      <a:gd name="connsiteY17" fmla="*/ 2186162 h 2431432"/>
                      <a:gd name="connsiteX18" fmla="*/ 19314 w 1679045"/>
                      <a:gd name="connsiteY18" fmla="*/ 2431432 h 2431432"/>
                      <a:gd name="connsiteX19" fmla="*/ 35982 w 1679045"/>
                      <a:gd name="connsiteY19" fmla="*/ 1905175 h 2431432"/>
                      <a:gd name="connsiteX20" fmla="*/ 128850 w 1679045"/>
                      <a:gd name="connsiteY20" fmla="*/ 1074120 h 2431432"/>
                      <a:gd name="connsiteX21" fmla="*/ 297920 w 1679045"/>
                      <a:gd name="connsiteY21" fmla="*/ 752652 h 2431432"/>
                      <a:gd name="connsiteX22" fmla="*/ 509850 w 1679045"/>
                      <a:gd name="connsiteY22" fmla="*/ 524053 h 2431432"/>
                      <a:gd name="connsiteX23" fmla="*/ 464606 w 1679045"/>
                      <a:gd name="connsiteY23" fmla="*/ 183534 h 2431432"/>
                      <a:gd name="connsiteX24" fmla="*/ 624152 w 1679045"/>
                      <a:gd name="connsiteY24" fmla="*/ 14466 h 2431432"/>
                      <a:gd name="connsiteX0" fmla="*/ 624152 w 1679045"/>
                      <a:gd name="connsiteY0" fmla="*/ 14466 h 2431432"/>
                      <a:gd name="connsiteX1" fmla="*/ 931333 w 1679045"/>
                      <a:gd name="connsiteY1" fmla="*/ 21609 h 2431432"/>
                      <a:gd name="connsiteX2" fmla="*/ 1152789 w 1679045"/>
                      <a:gd name="connsiteY2" fmla="*/ 216872 h 2431432"/>
                      <a:gd name="connsiteX3" fmla="*/ 1150408 w 1679045"/>
                      <a:gd name="connsiteY3" fmla="*/ 400229 h 2431432"/>
                      <a:gd name="connsiteX4" fmla="*/ 1112307 w 1679045"/>
                      <a:gd name="connsiteY4" fmla="*/ 512147 h 2431432"/>
                      <a:gd name="connsiteX5" fmla="*/ 1055156 w 1679045"/>
                      <a:gd name="connsiteY5" fmla="*/ 633590 h 2431432"/>
                      <a:gd name="connsiteX6" fmla="*/ 1038488 w 1679045"/>
                      <a:gd name="connsiteY6" fmla="*/ 681215 h 2431432"/>
                      <a:gd name="connsiteX7" fmla="*/ 1024201 w 1679045"/>
                      <a:gd name="connsiteY7" fmla="*/ 747891 h 2431432"/>
                      <a:gd name="connsiteX8" fmla="*/ 843227 w 1679045"/>
                      <a:gd name="connsiteY8" fmla="*/ 833616 h 2431432"/>
                      <a:gd name="connsiteX9" fmla="*/ 871800 w 1679045"/>
                      <a:gd name="connsiteY9" fmla="*/ 924100 h 2431432"/>
                      <a:gd name="connsiteX10" fmla="*/ 1033726 w 1679045"/>
                      <a:gd name="connsiteY10" fmla="*/ 1257478 h 2431432"/>
                      <a:gd name="connsiteX11" fmla="*/ 1081351 w 1679045"/>
                      <a:gd name="connsiteY11" fmla="*/ 1800402 h 2431432"/>
                      <a:gd name="connsiteX12" fmla="*/ 1414727 w 1679045"/>
                      <a:gd name="connsiteY12" fmla="*/ 2040907 h 2431432"/>
                      <a:gd name="connsiteX13" fmla="*/ 1679045 w 1679045"/>
                      <a:gd name="connsiteY13" fmla="*/ 2152825 h 2431432"/>
                      <a:gd name="connsiteX14" fmla="*/ 1619513 w 1679045"/>
                      <a:gd name="connsiteY14" fmla="*/ 2331419 h 2431432"/>
                      <a:gd name="connsiteX15" fmla="*/ 1476638 w 1679045"/>
                      <a:gd name="connsiteY15" fmla="*/ 2302844 h 2431432"/>
                      <a:gd name="connsiteX16" fmla="*/ 1398058 w 1679045"/>
                      <a:gd name="connsiteY16" fmla="*/ 2248076 h 2431432"/>
                      <a:gd name="connsiteX17" fmla="*/ 1005153 w 1679045"/>
                      <a:gd name="connsiteY17" fmla="*/ 2186162 h 2431432"/>
                      <a:gd name="connsiteX18" fmla="*/ 19314 w 1679045"/>
                      <a:gd name="connsiteY18" fmla="*/ 2431432 h 2431432"/>
                      <a:gd name="connsiteX19" fmla="*/ 35982 w 1679045"/>
                      <a:gd name="connsiteY19" fmla="*/ 1905175 h 2431432"/>
                      <a:gd name="connsiteX20" fmla="*/ 128850 w 1679045"/>
                      <a:gd name="connsiteY20" fmla="*/ 1074120 h 2431432"/>
                      <a:gd name="connsiteX21" fmla="*/ 297920 w 1679045"/>
                      <a:gd name="connsiteY21" fmla="*/ 752652 h 2431432"/>
                      <a:gd name="connsiteX22" fmla="*/ 509850 w 1679045"/>
                      <a:gd name="connsiteY22" fmla="*/ 524053 h 2431432"/>
                      <a:gd name="connsiteX23" fmla="*/ 464606 w 1679045"/>
                      <a:gd name="connsiteY23" fmla="*/ 183534 h 2431432"/>
                      <a:gd name="connsiteX24" fmla="*/ 624152 w 1679045"/>
                      <a:gd name="connsiteY24" fmla="*/ 14466 h 2431432"/>
                      <a:gd name="connsiteX0" fmla="*/ 624152 w 1679045"/>
                      <a:gd name="connsiteY0" fmla="*/ 14466 h 2431432"/>
                      <a:gd name="connsiteX1" fmla="*/ 931333 w 1679045"/>
                      <a:gd name="connsiteY1" fmla="*/ 21609 h 2431432"/>
                      <a:gd name="connsiteX2" fmla="*/ 1152789 w 1679045"/>
                      <a:gd name="connsiteY2" fmla="*/ 216872 h 2431432"/>
                      <a:gd name="connsiteX3" fmla="*/ 1150408 w 1679045"/>
                      <a:gd name="connsiteY3" fmla="*/ 400229 h 2431432"/>
                      <a:gd name="connsiteX4" fmla="*/ 1112307 w 1679045"/>
                      <a:gd name="connsiteY4" fmla="*/ 512147 h 2431432"/>
                      <a:gd name="connsiteX5" fmla="*/ 1055156 w 1679045"/>
                      <a:gd name="connsiteY5" fmla="*/ 633590 h 2431432"/>
                      <a:gd name="connsiteX6" fmla="*/ 1038488 w 1679045"/>
                      <a:gd name="connsiteY6" fmla="*/ 681215 h 2431432"/>
                      <a:gd name="connsiteX7" fmla="*/ 1024201 w 1679045"/>
                      <a:gd name="connsiteY7" fmla="*/ 747891 h 2431432"/>
                      <a:gd name="connsiteX8" fmla="*/ 843227 w 1679045"/>
                      <a:gd name="connsiteY8" fmla="*/ 833616 h 2431432"/>
                      <a:gd name="connsiteX9" fmla="*/ 871800 w 1679045"/>
                      <a:gd name="connsiteY9" fmla="*/ 924100 h 2431432"/>
                      <a:gd name="connsiteX10" fmla="*/ 1033726 w 1679045"/>
                      <a:gd name="connsiteY10" fmla="*/ 1257478 h 2431432"/>
                      <a:gd name="connsiteX11" fmla="*/ 1081351 w 1679045"/>
                      <a:gd name="connsiteY11" fmla="*/ 1800402 h 2431432"/>
                      <a:gd name="connsiteX12" fmla="*/ 1414727 w 1679045"/>
                      <a:gd name="connsiteY12" fmla="*/ 2040907 h 2431432"/>
                      <a:gd name="connsiteX13" fmla="*/ 1679045 w 1679045"/>
                      <a:gd name="connsiteY13" fmla="*/ 2152825 h 2431432"/>
                      <a:gd name="connsiteX14" fmla="*/ 1645707 w 1679045"/>
                      <a:gd name="connsiteY14" fmla="*/ 2250456 h 2431432"/>
                      <a:gd name="connsiteX15" fmla="*/ 1619513 w 1679045"/>
                      <a:gd name="connsiteY15" fmla="*/ 2331419 h 2431432"/>
                      <a:gd name="connsiteX16" fmla="*/ 1476638 w 1679045"/>
                      <a:gd name="connsiteY16" fmla="*/ 2302844 h 2431432"/>
                      <a:gd name="connsiteX17" fmla="*/ 1398058 w 1679045"/>
                      <a:gd name="connsiteY17" fmla="*/ 2248076 h 2431432"/>
                      <a:gd name="connsiteX18" fmla="*/ 1005153 w 1679045"/>
                      <a:gd name="connsiteY18" fmla="*/ 2186162 h 2431432"/>
                      <a:gd name="connsiteX19" fmla="*/ 19314 w 1679045"/>
                      <a:gd name="connsiteY19" fmla="*/ 2431432 h 2431432"/>
                      <a:gd name="connsiteX20" fmla="*/ 35982 w 1679045"/>
                      <a:gd name="connsiteY20" fmla="*/ 1905175 h 2431432"/>
                      <a:gd name="connsiteX21" fmla="*/ 128850 w 1679045"/>
                      <a:gd name="connsiteY21" fmla="*/ 1074120 h 2431432"/>
                      <a:gd name="connsiteX22" fmla="*/ 297920 w 1679045"/>
                      <a:gd name="connsiteY22" fmla="*/ 752652 h 2431432"/>
                      <a:gd name="connsiteX23" fmla="*/ 509850 w 1679045"/>
                      <a:gd name="connsiteY23" fmla="*/ 524053 h 2431432"/>
                      <a:gd name="connsiteX24" fmla="*/ 464606 w 1679045"/>
                      <a:gd name="connsiteY24" fmla="*/ 183534 h 2431432"/>
                      <a:gd name="connsiteX25" fmla="*/ 624152 w 1679045"/>
                      <a:gd name="connsiteY25" fmla="*/ 14466 h 2431432"/>
                      <a:gd name="connsiteX0" fmla="*/ 624152 w 1805251"/>
                      <a:gd name="connsiteY0" fmla="*/ 14466 h 2431432"/>
                      <a:gd name="connsiteX1" fmla="*/ 931333 w 1805251"/>
                      <a:gd name="connsiteY1" fmla="*/ 21609 h 2431432"/>
                      <a:gd name="connsiteX2" fmla="*/ 1152789 w 1805251"/>
                      <a:gd name="connsiteY2" fmla="*/ 216872 h 2431432"/>
                      <a:gd name="connsiteX3" fmla="*/ 1150408 w 1805251"/>
                      <a:gd name="connsiteY3" fmla="*/ 400229 h 2431432"/>
                      <a:gd name="connsiteX4" fmla="*/ 1112307 w 1805251"/>
                      <a:gd name="connsiteY4" fmla="*/ 512147 h 2431432"/>
                      <a:gd name="connsiteX5" fmla="*/ 1055156 w 1805251"/>
                      <a:gd name="connsiteY5" fmla="*/ 633590 h 2431432"/>
                      <a:gd name="connsiteX6" fmla="*/ 1038488 w 1805251"/>
                      <a:gd name="connsiteY6" fmla="*/ 681215 h 2431432"/>
                      <a:gd name="connsiteX7" fmla="*/ 1024201 w 1805251"/>
                      <a:gd name="connsiteY7" fmla="*/ 747891 h 2431432"/>
                      <a:gd name="connsiteX8" fmla="*/ 843227 w 1805251"/>
                      <a:gd name="connsiteY8" fmla="*/ 833616 h 2431432"/>
                      <a:gd name="connsiteX9" fmla="*/ 871800 w 1805251"/>
                      <a:gd name="connsiteY9" fmla="*/ 924100 h 2431432"/>
                      <a:gd name="connsiteX10" fmla="*/ 1033726 w 1805251"/>
                      <a:gd name="connsiteY10" fmla="*/ 1257478 h 2431432"/>
                      <a:gd name="connsiteX11" fmla="*/ 1081351 w 1805251"/>
                      <a:gd name="connsiteY11" fmla="*/ 1800402 h 2431432"/>
                      <a:gd name="connsiteX12" fmla="*/ 1414727 w 1805251"/>
                      <a:gd name="connsiteY12" fmla="*/ 2040907 h 2431432"/>
                      <a:gd name="connsiteX13" fmla="*/ 1679045 w 1805251"/>
                      <a:gd name="connsiteY13" fmla="*/ 2152825 h 2431432"/>
                      <a:gd name="connsiteX14" fmla="*/ 1805251 w 1805251"/>
                      <a:gd name="connsiteY14" fmla="*/ 2248075 h 2431432"/>
                      <a:gd name="connsiteX15" fmla="*/ 1619513 w 1805251"/>
                      <a:gd name="connsiteY15" fmla="*/ 2331419 h 2431432"/>
                      <a:gd name="connsiteX16" fmla="*/ 1476638 w 1805251"/>
                      <a:gd name="connsiteY16" fmla="*/ 2302844 h 2431432"/>
                      <a:gd name="connsiteX17" fmla="*/ 1398058 w 1805251"/>
                      <a:gd name="connsiteY17" fmla="*/ 2248076 h 2431432"/>
                      <a:gd name="connsiteX18" fmla="*/ 1005153 w 1805251"/>
                      <a:gd name="connsiteY18" fmla="*/ 2186162 h 2431432"/>
                      <a:gd name="connsiteX19" fmla="*/ 19314 w 1805251"/>
                      <a:gd name="connsiteY19" fmla="*/ 2431432 h 2431432"/>
                      <a:gd name="connsiteX20" fmla="*/ 35982 w 1805251"/>
                      <a:gd name="connsiteY20" fmla="*/ 1905175 h 2431432"/>
                      <a:gd name="connsiteX21" fmla="*/ 128850 w 1805251"/>
                      <a:gd name="connsiteY21" fmla="*/ 1074120 h 2431432"/>
                      <a:gd name="connsiteX22" fmla="*/ 297920 w 1805251"/>
                      <a:gd name="connsiteY22" fmla="*/ 752652 h 2431432"/>
                      <a:gd name="connsiteX23" fmla="*/ 509850 w 1805251"/>
                      <a:gd name="connsiteY23" fmla="*/ 524053 h 2431432"/>
                      <a:gd name="connsiteX24" fmla="*/ 464606 w 1805251"/>
                      <a:gd name="connsiteY24" fmla="*/ 183534 h 2431432"/>
                      <a:gd name="connsiteX25" fmla="*/ 624152 w 1805251"/>
                      <a:gd name="connsiteY25" fmla="*/ 14466 h 2431432"/>
                      <a:gd name="connsiteX0" fmla="*/ 624152 w 1805251"/>
                      <a:gd name="connsiteY0" fmla="*/ 14466 h 2431432"/>
                      <a:gd name="connsiteX1" fmla="*/ 931333 w 1805251"/>
                      <a:gd name="connsiteY1" fmla="*/ 21609 h 2431432"/>
                      <a:gd name="connsiteX2" fmla="*/ 1152789 w 1805251"/>
                      <a:gd name="connsiteY2" fmla="*/ 216872 h 2431432"/>
                      <a:gd name="connsiteX3" fmla="*/ 1150408 w 1805251"/>
                      <a:gd name="connsiteY3" fmla="*/ 400229 h 2431432"/>
                      <a:gd name="connsiteX4" fmla="*/ 1112307 w 1805251"/>
                      <a:gd name="connsiteY4" fmla="*/ 512147 h 2431432"/>
                      <a:gd name="connsiteX5" fmla="*/ 1055156 w 1805251"/>
                      <a:gd name="connsiteY5" fmla="*/ 633590 h 2431432"/>
                      <a:gd name="connsiteX6" fmla="*/ 1038488 w 1805251"/>
                      <a:gd name="connsiteY6" fmla="*/ 681215 h 2431432"/>
                      <a:gd name="connsiteX7" fmla="*/ 1024201 w 1805251"/>
                      <a:gd name="connsiteY7" fmla="*/ 747891 h 2431432"/>
                      <a:gd name="connsiteX8" fmla="*/ 843227 w 1805251"/>
                      <a:gd name="connsiteY8" fmla="*/ 833616 h 2431432"/>
                      <a:gd name="connsiteX9" fmla="*/ 871800 w 1805251"/>
                      <a:gd name="connsiteY9" fmla="*/ 924100 h 2431432"/>
                      <a:gd name="connsiteX10" fmla="*/ 1033726 w 1805251"/>
                      <a:gd name="connsiteY10" fmla="*/ 1257478 h 2431432"/>
                      <a:gd name="connsiteX11" fmla="*/ 1081351 w 1805251"/>
                      <a:gd name="connsiteY11" fmla="*/ 1800402 h 2431432"/>
                      <a:gd name="connsiteX12" fmla="*/ 1414727 w 1805251"/>
                      <a:gd name="connsiteY12" fmla="*/ 2040907 h 2431432"/>
                      <a:gd name="connsiteX13" fmla="*/ 1679045 w 1805251"/>
                      <a:gd name="connsiteY13" fmla="*/ 2152825 h 2431432"/>
                      <a:gd name="connsiteX14" fmla="*/ 1805251 w 1805251"/>
                      <a:gd name="connsiteY14" fmla="*/ 2248075 h 2431432"/>
                      <a:gd name="connsiteX15" fmla="*/ 1619513 w 1805251"/>
                      <a:gd name="connsiteY15" fmla="*/ 2331419 h 2431432"/>
                      <a:gd name="connsiteX16" fmla="*/ 1476638 w 1805251"/>
                      <a:gd name="connsiteY16" fmla="*/ 2302844 h 2431432"/>
                      <a:gd name="connsiteX17" fmla="*/ 1398058 w 1805251"/>
                      <a:gd name="connsiteY17" fmla="*/ 2248076 h 2431432"/>
                      <a:gd name="connsiteX18" fmla="*/ 1005153 w 1805251"/>
                      <a:gd name="connsiteY18" fmla="*/ 2186162 h 2431432"/>
                      <a:gd name="connsiteX19" fmla="*/ 19314 w 1805251"/>
                      <a:gd name="connsiteY19" fmla="*/ 2431432 h 2431432"/>
                      <a:gd name="connsiteX20" fmla="*/ 35982 w 1805251"/>
                      <a:gd name="connsiteY20" fmla="*/ 1905175 h 2431432"/>
                      <a:gd name="connsiteX21" fmla="*/ 128850 w 1805251"/>
                      <a:gd name="connsiteY21" fmla="*/ 1074120 h 2431432"/>
                      <a:gd name="connsiteX22" fmla="*/ 297920 w 1805251"/>
                      <a:gd name="connsiteY22" fmla="*/ 752652 h 2431432"/>
                      <a:gd name="connsiteX23" fmla="*/ 509850 w 1805251"/>
                      <a:gd name="connsiteY23" fmla="*/ 524053 h 2431432"/>
                      <a:gd name="connsiteX24" fmla="*/ 464606 w 1805251"/>
                      <a:gd name="connsiteY24" fmla="*/ 183534 h 2431432"/>
                      <a:gd name="connsiteX25" fmla="*/ 624152 w 1805251"/>
                      <a:gd name="connsiteY25" fmla="*/ 14466 h 2431432"/>
                      <a:gd name="connsiteX0" fmla="*/ 624152 w 1805251"/>
                      <a:gd name="connsiteY0" fmla="*/ 14466 h 2431432"/>
                      <a:gd name="connsiteX1" fmla="*/ 931333 w 1805251"/>
                      <a:gd name="connsiteY1" fmla="*/ 21609 h 2431432"/>
                      <a:gd name="connsiteX2" fmla="*/ 1152789 w 1805251"/>
                      <a:gd name="connsiteY2" fmla="*/ 216872 h 2431432"/>
                      <a:gd name="connsiteX3" fmla="*/ 1150408 w 1805251"/>
                      <a:gd name="connsiteY3" fmla="*/ 400229 h 2431432"/>
                      <a:gd name="connsiteX4" fmla="*/ 1112307 w 1805251"/>
                      <a:gd name="connsiteY4" fmla="*/ 512147 h 2431432"/>
                      <a:gd name="connsiteX5" fmla="*/ 1055156 w 1805251"/>
                      <a:gd name="connsiteY5" fmla="*/ 633590 h 2431432"/>
                      <a:gd name="connsiteX6" fmla="*/ 1038488 w 1805251"/>
                      <a:gd name="connsiteY6" fmla="*/ 681215 h 2431432"/>
                      <a:gd name="connsiteX7" fmla="*/ 1024201 w 1805251"/>
                      <a:gd name="connsiteY7" fmla="*/ 747891 h 2431432"/>
                      <a:gd name="connsiteX8" fmla="*/ 843227 w 1805251"/>
                      <a:gd name="connsiteY8" fmla="*/ 833616 h 2431432"/>
                      <a:gd name="connsiteX9" fmla="*/ 871800 w 1805251"/>
                      <a:gd name="connsiteY9" fmla="*/ 924100 h 2431432"/>
                      <a:gd name="connsiteX10" fmla="*/ 1033726 w 1805251"/>
                      <a:gd name="connsiteY10" fmla="*/ 1257478 h 2431432"/>
                      <a:gd name="connsiteX11" fmla="*/ 1081351 w 1805251"/>
                      <a:gd name="connsiteY11" fmla="*/ 1800402 h 2431432"/>
                      <a:gd name="connsiteX12" fmla="*/ 1414727 w 1805251"/>
                      <a:gd name="connsiteY12" fmla="*/ 2040907 h 2431432"/>
                      <a:gd name="connsiteX13" fmla="*/ 1679045 w 1805251"/>
                      <a:gd name="connsiteY13" fmla="*/ 2152825 h 2431432"/>
                      <a:gd name="connsiteX14" fmla="*/ 1805251 w 1805251"/>
                      <a:gd name="connsiteY14" fmla="*/ 2248075 h 2431432"/>
                      <a:gd name="connsiteX15" fmla="*/ 1619513 w 1805251"/>
                      <a:gd name="connsiteY15" fmla="*/ 2331419 h 2431432"/>
                      <a:gd name="connsiteX16" fmla="*/ 1476638 w 1805251"/>
                      <a:gd name="connsiteY16" fmla="*/ 2302844 h 2431432"/>
                      <a:gd name="connsiteX17" fmla="*/ 1398058 w 1805251"/>
                      <a:gd name="connsiteY17" fmla="*/ 2248076 h 2431432"/>
                      <a:gd name="connsiteX18" fmla="*/ 1005153 w 1805251"/>
                      <a:gd name="connsiteY18" fmla="*/ 2186162 h 2431432"/>
                      <a:gd name="connsiteX19" fmla="*/ 19314 w 1805251"/>
                      <a:gd name="connsiteY19" fmla="*/ 2431432 h 2431432"/>
                      <a:gd name="connsiteX20" fmla="*/ 35982 w 1805251"/>
                      <a:gd name="connsiteY20" fmla="*/ 1905175 h 2431432"/>
                      <a:gd name="connsiteX21" fmla="*/ 128850 w 1805251"/>
                      <a:gd name="connsiteY21" fmla="*/ 1074120 h 2431432"/>
                      <a:gd name="connsiteX22" fmla="*/ 297920 w 1805251"/>
                      <a:gd name="connsiteY22" fmla="*/ 752652 h 2431432"/>
                      <a:gd name="connsiteX23" fmla="*/ 509850 w 1805251"/>
                      <a:gd name="connsiteY23" fmla="*/ 524053 h 2431432"/>
                      <a:gd name="connsiteX24" fmla="*/ 464606 w 1805251"/>
                      <a:gd name="connsiteY24" fmla="*/ 183534 h 2431432"/>
                      <a:gd name="connsiteX25" fmla="*/ 624152 w 1805251"/>
                      <a:gd name="connsiteY25" fmla="*/ 14466 h 2431432"/>
                      <a:gd name="connsiteX0" fmla="*/ 624152 w 1805251"/>
                      <a:gd name="connsiteY0" fmla="*/ 14466 h 2431432"/>
                      <a:gd name="connsiteX1" fmla="*/ 931333 w 1805251"/>
                      <a:gd name="connsiteY1" fmla="*/ 21609 h 2431432"/>
                      <a:gd name="connsiteX2" fmla="*/ 1152789 w 1805251"/>
                      <a:gd name="connsiteY2" fmla="*/ 216872 h 2431432"/>
                      <a:gd name="connsiteX3" fmla="*/ 1150408 w 1805251"/>
                      <a:gd name="connsiteY3" fmla="*/ 400229 h 2431432"/>
                      <a:gd name="connsiteX4" fmla="*/ 1112307 w 1805251"/>
                      <a:gd name="connsiteY4" fmla="*/ 512147 h 2431432"/>
                      <a:gd name="connsiteX5" fmla="*/ 1055156 w 1805251"/>
                      <a:gd name="connsiteY5" fmla="*/ 633590 h 2431432"/>
                      <a:gd name="connsiteX6" fmla="*/ 1038488 w 1805251"/>
                      <a:gd name="connsiteY6" fmla="*/ 681215 h 2431432"/>
                      <a:gd name="connsiteX7" fmla="*/ 1024201 w 1805251"/>
                      <a:gd name="connsiteY7" fmla="*/ 747891 h 2431432"/>
                      <a:gd name="connsiteX8" fmla="*/ 843227 w 1805251"/>
                      <a:gd name="connsiteY8" fmla="*/ 833616 h 2431432"/>
                      <a:gd name="connsiteX9" fmla="*/ 871800 w 1805251"/>
                      <a:gd name="connsiteY9" fmla="*/ 924100 h 2431432"/>
                      <a:gd name="connsiteX10" fmla="*/ 1033726 w 1805251"/>
                      <a:gd name="connsiteY10" fmla="*/ 1257478 h 2431432"/>
                      <a:gd name="connsiteX11" fmla="*/ 1081351 w 1805251"/>
                      <a:gd name="connsiteY11" fmla="*/ 1800402 h 2431432"/>
                      <a:gd name="connsiteX12" fmla="*/ 1414727 w 1805251"/>
                      <a:gd name="connsiteY12" fmla="*/ 2040907 h 2431432"/>
                      <a:gd name="connsiteX13" fmla="*/ 1679045 w 1805251"/>
                      <a:gd name="connsiteY13" fmla="*/ 2152825 h 2431432"/>
                      <a:gd name="connsiteX14" fmla="*/ 1805251 w 1805251"/>
                      <a:gd name="connsiteY14" fmla="*/ 2248075 h 2431432"/>
                      <a:gd name="connsiteX15" fmla="*/ 1688570 w 1805251"/>
                      <a:gd name="connsiteY15" fmla="*/ 2300463 h 2431432"/>
                      <a:gd name="connsiteX16" fmla="*/ 1619513 w 1805251"/>
                      <a:gd name="connsiteY16" fmla="*/ 2331419 h 2431432"/>
                      <a:gd name="connsiteX17" fmla="*/ 1476638 w 1805251"/>
                      <a:gd name="connsiteY17" fmla="*/ 2302844 h 2431432"/>
                      <a:gd name="connsiteX18" fmla="*/ 1398058 w 1805251"/>
                      <a:gd name="connsiteY18" fmla="*/ 2248076 h 2431432"/>
                      <a:gd name="connsiteX19" fmla="*/ 1005153 w 1805251"/>
                      <a:gd name="connsiteY19" fmla="*/ 2186162 h 2431432"/>
                      <a:gd name="connsiteX20" fmla="*/ 19314 w 1805251"/>
                      <a:gd name="connsiteY20" fmla="*/ 2431432 h 2431432"/>
                      <a:gd name="connsiteX21" fmla="*/ 35982 w 1805251"/>
                      <a:gd name="connsiteY21" fmla="*/ 1905175 h 2431432"/>
                      <a:gd name="connsiteX22" fmla="*/ 128850 w 1805251"/>
                      <a:gd name="connsiteY22" fmla="*/ 1074120 h 2431432"/>
                      <a:gd name="connsiteX23" fmla="*/ 297920 w 1805251"/>
                      <a:gd name="connsiteY23" fmla="*/ 752652 h 2431432"/>
                      <a:gd name="connsiteX24" fmla="*/ 509850 w 1805251"/>
                      <a:gd name="connsiteY24" fmla="*/ 524053 h 2431432"/>
                      <a:gd name="connsiteX25" fmla="*/ 464606 w 1805251"/>
                      <a:gd name="connsiteY25" fmla="*/ 183534 h 2431432"/>
                      <a:gd name="connsiteX26" fmla="*/ 624152 w 1805251"/>
                      <a:gd name="connsiteY26" fmla="*/ 14466 h 2431432"/>
                      <a:gd name="connsiteX0" fmla="*/ 624152 w 1848114"/>
                      <a:gd name="connsiteY0" fmla="*/ 14466 h 2431432"/>
                      <a:gd name="connsiteX1" fmla="*/ 931333 w 1848114"/>
                      <a:gd name="connsiteY1" fmla="*/ 21609 h 2431432"/>
                      <a:gd name="connsiteX2" fmla="*/ 1152789 w 1848114"/>
                      <a:gd name="connsiteY2" fmla="*/ 216872 h 2431432"/>
                      <a:gd name="connsiteX3" fmla="*/ 1150408 w 1848114"/>
                      <a:gd name="connsiteY3" fmla="*/ 400229 h 2431432"/>
                      <a:gd name="connsiteX4" fmla="*/ 1112307 w 1848114"/>
                      <a:gd name="connsiteY4" fmla="*/ 512147 h 2431432"/>
                      <a:gd name="connsiteX5" fmla="*/ 1055156 w 1848114"/>
                      <a:gd name="connsiteY5" fmla="*/ 633590 h 2431432"/>
                      <a:gd name="connsiteX6" fmla="*/ 1038488 w 1848114"/>
                      <a:gd name="connsiteY6" fmla="*/ 681215 h 2431432"/>
                      <a:gd name="connsiteX7" fmla="*/ 1024201 w 1848114"/>
                      <a:gd name="connsiteY7" fmla="*/ 747891 h 2431432"/>
                      <a:gd name="connsiteX8" fmla="*/ 843227 w 1848114"/>
                      <a:gd name="connsiteY8" fmla="*/ 833616 h 2431432"/>
                      <a:gd name="connsiteX9" fmla="*/ 871800 w 1848114"/>
                      <a:gd name="connsiteY9" fmla="*/ 924100 h 2431432"/>
                      <a:gd name="connsiteX10" fmla="*/ 1033726 w 1848114"/>
                      <a:gd name="connsiteY10" fmla="*/ 1257478 h 2431432"/>
                      <a:gd name="connsiteX11" fmla="*/ 1081351 w 1848114"/>
                      <a:gd name="connsiteY11" fmla="*/ 1800402 h 2431432"/>
                      <a:gd name="connsiteX12" fmla="*/ 1414727 w 1848114"/>
                      <a:gd name="connsiteY12" fmla="*/ 2040907 h 2431432"/>
                      <a:gd name="connsiteX13" fmla="*/ 1679045 w 1848114"/>
                      <a:gd name="connsiteY13" fmla="*/ 2152825 h 2431432"/>
                      <a:gd name="connsiteX14" fmla="*/ 1805251 w 1848114"/>
                      <a:gd name="connsiteY14" fmla="*/ 2248075 h 2431432"/>
                      <a:gd name="connsiteX15" fmla="*/ 1848114 w 1848114"/>
                      <a:gd name="connsiteY15" fmla="*/ 2386188 h 2431432"/>
                      <a:gd name="connsiteX16" fmla="*/ 1619513 w 1848114"/>
                      <a:gd name="connsiteY16" fmla="*/ 2331419 h 2431432"/>
                      <a:gd name="connsiteX17" fmla="*/ 1476638 w 1848114"/>
                      <a:gd name="connsiteY17" fmla="*/ 2302844 h 2431432"/>
                      <a:gd name="connsiteX18" fmla="*/ 1398058 w 1848114"/>
                      <a:gd name="connsiteY18" fmla="*/ 2248076 h 2431432"/>
                      <a:gd name="connsiteX19" fmla="*/ 1005153 w 1848114"/>
                      <a:gd name="connsiteY19" fmla="*/ 2186162 h 2431432"/>
                      <a:gd name="connsiteX20" fmla="*/ 19314 w 1848114"/>
                      <a:gd name="connsiteY20" fmla="*/ 2431432 h 2431432"/>
                      <a:gd name="connsiteX21" fmla="*/ 35982 w 1848114"/>
                      <a:gd name="connsiteY21" fmla="*/ 1905175 h 2431432"/>
                      <a:gd name="connsiteX22" fmla="*/ 128850 w 1848114"/>
                      <a:gd name="connsiteY22" fmla="*/ 1074120 h 2431432"/>
                      <a:gd name="connsiteX23" fmla="*/ 297920 w 1848114"/>
                      <a:gd name="connsiteY23" fmla="*/ 752652 h 2431432"/>
                      <a:gd name="connsiteX24" fmla="*/ 509850 w 1848114"/>
                      <a:gd name="connsiteY24" fmla="*/ 524053 h 2431432"/>
                      <a:gd name="connsiteX25" fmla="*/ 464606 w 1848114"/>
                      <a:gd name="connsiteY25" fmla="*/ 183534 h 2431432"/>
                      <a:gd name="connsiteX26" fmla="*/ 624152 w 1848114"/>
                      <a:gd name="connsiteY26" fmla="*/ 14466 h 2431432"/>
                      <a:gd name="connsiteX0" fmla="*/ 624152 w 1843352"/>
                      <a:gd name="connsiteY0" fmla="*/ 14466 h 2431432"/>
                      <a:gd name="connsiteX1" fmla="*/ 931333 w 1843352"/>
                      <a:gd name="connsiteY1" fmla="*/ 21609 h 2431432"/>
                      <a:gd name="connsiteX2" fmla="*/ 1152789 w 1843352"/>
                      <a:gd name="connsiteY2" fmla="*/ 216872 h 2431432"/>
                      <a:gd name="connsiteX3" fmla="*/ 1150408 w 1843352"/>
                      <a:gd name="connsiteY3" fmla="*/ 400229 h 2431432"/>
                      <a:gd name="connsiteX4" fmla="*/ 1112307 w 1843352"/>
                      <a:gd name="connsiteY4" fmla="*/ 512147 h 2431432"/>
                      <a:gd name="connsiteX5" fmla="*/ 1055156 w 1843352"/>
                      <a:gd name="connsiteY5" fmla="*/ 633590 h 2431432"/>
                      <a:gd name="connsiteX6" fmla="*/ 1038488 w 1843352"/>
                      <a:gd name="connsiteY6" fmla="*/ 681215 h 2431432"/>
                      <a:gd name="connsiteX7" fmla="*/ 1024201 w 1843352"/>
                      <a:gd name="connsiteY7" fmla="*/ 747891 h 2431432"/>
                      <a:gd name="connsiteX8" fmla="*/ 843227 w 1843352"/>
                      <a:gd name="connsiteY8" fmla="*/ 833616 h 2431432"/>
                      <a:gd name="connsiteX9" fmla="*/ 871800 w 1843352"/>
                      <a:gd name="connsiteY9" fmla="*/ 924100 h 2431432"/>
                      <a:gd name="connsiteX10" fmla="*/ 1033726 w 1843352"/>
                      <a:gd name="connsiteY10" fmla="*/ 1257478 h 2431432"/>
                      <a:gd name="connsiteX11" fmla="*/ 1081351 w 1843352"/>
                      <a:gd name="connsiteY11" fmla="*/ 1800402 h 2431432"/>
                      <a:gd name="connsiteX12" fmla="*/ 1414727 w 1843352"/>
                      <a:gd name="connsiteY12" fmla="*/ 2040907 h 2431432"/>
                      <a:gd name="connsiteX13" fmla="*/ 1679045 w 1843352"/>
                      <a:gd name="connsiteY13" fmla="*/ 2152825 h 2431432"/>
                      <a:gd name="connsiteX14" fmla="*/ 1805251 w 1843352"/>
                      <a:gd name="connsiteY14" fmla="*/ 2248075 h 2431432"/>
                      <a:gd name="connsiteX15" fmla="*/ 1843352 w 1843352"/>
                      <a:gd name="connsiteY15" fmla="*/ 2376663 h 2431432"/>
                      <a:gd name="connsiteX16" fmla="*/ 1619513 w 1843352"/>
                      <a:gd name="connsiteY16" fmla="*/ 2331419 h 2431432"/>
                      <a:gd name="connsiteX17" fmla="*/ 1476638 w 1843352"/>
                      <a:gd name="connsiteY17" fmla="*/ 2302844 h 2431432"/>
                      <a:gd name="connsiteX18" fmla="*/ 1398058 w 1843352"/>
                      <a:gd name="connsiteY18" fmla="*/ 2248076 h 2431432"/>
                      <a:gd name="connsiteX19" fmla="*/ 1005153 w 1843352"/>
                      <a:gd name="connsiteY19" fmla="*/ 2186162 h 2431432"/>
                      <a:gd name="connsiteX20" fmla="*/ 19314 w 1843352"/>
                      <a:gd name="connsiteY20" fmla="*/ 2431432 h 2431432"/>
                      <a:gd name="connsiteX21" fmla="*/ 35982 w 1843352"/>
                      <a:gd name="connsiteY21" fmla="*/ 1905175 h 2431432"/>
                      <a:gd name="connsiteX22" fmla="*/ 128850 w 1843352"/>
                      <a:gd name="connsiteY22" fmla="*/ 1074120 h 2431432"/>
                      <a:gd name="connsiteX23" fmla="*/ 297920 w 1843352"/>
                      <a:gd name="connsiteY23" fmla="*/ 752652 h 2431432"/>
                      <a:gd name="connsiteX24" fmla="*/ 509850 w 1843352"/>
                      <a:gd name="connsiteY24" fmla="*/ 524053 h 2431432"/>
                      <a:gd name="connsiteX25" fmla="*/ 464606 w 1843352"/>
                      <a:gd name="connsiteY25" fmla="*/ 183534 h 2431432"/>
                      <a:gd name="connsiteX26" fmla="*/ 624152 w 1843352"/>
                      <a:gd name="connsiteY26" fmla="*/ 14466 h 2431432"/>
                      <a:gd name="connsiteX0" fmla="*/ 624152 w 1843717"/>
                      <a:gd name="connsiteY0" fmla="*/ 14466 h 2431432"/>
                      <a:gd name="connsiteX1" fmla="*/ 931333 w 1843717"/>
                      <a:gd name="connsiteY1" fmla="*/ 21609 h 2431432"/>
                      <a:gd name="connsiteX2" fmla="*/ 1152789 w 1843717"/>
                      <a:gd name="connsiteY2" fmla="*/ 216872 h 2431432"/>
                      <a:gd name="connsiteX3" fmla="*/ 1150408 w 1843717"/>
                      <a:gd name="connsiteY3" fmla="*/ 400229 h 2431432"/>
                      <a:gd name="connsiteX4" fmla="*/ 1112307 w 1843717"/>
                      <a:gd name="connsiteY4" fmla="*/ 512147 h 2431432"/>
                      <a:gd name="connsiteX5" fmla="*/ 1055156 w 1843717"/>
                      <a:gd name="connsiteY5" fmla="*/ 633590 h 2431432"/>
                      <a:gd name="connsiteX6" fmla="*/ 1038488 w 1843717"/>
                      <a:gd name="connsiteY6" fmla="*/ 681215 h 2431432"/>
                      <a:gd name="connsiteX7" fmla="*/ 1024201 w 1843717"/>
                      <a:gd name="connsiteY7" fmla="*/ 747891 h 2431432"/>
                      <a:gd name="connsiteX8" fmla="*/ 843227 w 1843717"/>
                      <a:gd name="connsiteY8" fmla="*/ 833616 h 2431432"/>
                      <a:gd name="connsiteX9" fmla="*/ 871800 w 1843717"/>
                      <a:gd name="connsiteY9" fmla="*/ 924100 h 2431432"/>
                      <a:gd name="connsiteX10" fmla="*/ 1033726 w 1843717"/>
                      <a:gd name="connsiteY10" fmla="*/ 1257478 h 2431432"/>
                      <a:gd name="connsiteX11" fmla="*/ 1081351 w 1843717"/>
                      <a:gd name="connsiteY11" fmla="*/ 1800402 h 2431432"/>
                      <a:gd name="connsiteX12" fmla="*/ 1414727 w 1843717"/>
                      <a:gd name="connsiteY12" fmla="*/ 2040907 h 2431432"/>
                      <a:gd name="connsiteX13" fmla="*/ 1679045 w 1843717"/>
                      <a:gd name="connsiteY13" fmla="*/ 2152825 h 2431432"/>
                      <a:gd name="connsiteX14" fmla="*/ 1805251 w 1843717"/>
                      <a:gd name="connsiteY14" fmla="*/ 2248075 h 2431432"/>
                      <a:gd name="connsiteX15" fmla="*/ 1843352 w 1843717"/>
                      <a:gd name="connsiteY15" fmla="*/ 2376663 h 2431432"/>
                      <a:gd name="connsiteX16" fmla="*/ 1619513 w 1843717"/>
                      <a:gd name="connsiteY16" fmla="*/ 2331419 h 2431432"/>
                      <a:gd name="connsiteX17" fmla="*/ 1476638 w 1843717"/>
                      <a:gd name="connsiteY17" fmla="*/ 2302844 h 2431432"/>
                      <a:gd name="connsiteX18" fmla="*/ 1398058 w 1843717"/>
                      <a:gd name="connsiteY18" fmla="*/ 2248076 h 2431432"/>
                      <a:gd name="connsiteX19" fmla="*/ 1005153 w 1843717"/>
                      <a:gd name="connsiteY19" fmla="*/ 2186162 h 2431432"/>
                      <a:gd name="connsiteX20" fmla="*/ 19314 w 1843717"/>
                      <a:gd name="connsiteY20" fmla="*/ 2431432 h 2431432"/>
                      <a:gd name="connsiteX21" fmla="*/ 35982 w 1843717"/>
                      <a:gd name="connsiteY21" fmla="*/ 1905175 h 2431432"/>
                      <a:gd name="connsiteX22" fmla="*/ 128850 w 1843717"/>
                      <a:gd name="connsiteY22" fmla="*/ 1074120 h 2431432"/>
                      <a:gd name="connsiteX23" fmla="*/ 297920 w 1843717"/>
                      <a:gd name="connsiteY23" fmla="*/ 752652 h 2431432"/>
                      <a:gd name="connsiteX24" fmla="*/ 509850 w 1843717"/>
                      <a:gd name="connsiteY24" fmla="*/ 524053 h 2431432"/>
                      <a:gd name="connsiteX25" fmla="*/ 464606 w 1843717"/>
                      <a:gd name="connsiteY25" fmla="*/ 183534 h 2431432"/>
                      <a:gd name="connsiteX26" fmla="*/ 624152 w 1843717"/>
                      <a:gd name="connsiteY26" fmla="*/ 14466 h 2431432"/>
                      <a:gd name="connsiteX0" fmla="*/ 624152 w 1843717"/>
                      <a:gd name="connsiteY0" fmla="*/ 14466 h 2431432"/>
                      <a:gd name="connsiteX1" fmla="*/ 931333 w 1843717"/>
                      <a:gd name="connsiteY1" fmla="*/ 21609 h 2431432"/>
                      <a:gd name="connsiteX2" fmla="*/ 1152789 w 1843717"/>
                      <a:gd name="connsiteY2" fmla="*/ 216872 h 2431432"/>
                      <a:gd name="connsiteX3" fmla="*/ 1150408 w 1843717"/>
                      <a:gd name="connsiteY3" fmla="*/ 400229 h 2431432"/>
                      <a:gd name="connsiteX4" fmla="*/ 1112307 w 1843717"/>
                      <a:gd name="connsiteY4" fmla="*/ 512147 h 2431432"/>
                      <a:gd name="connsiteX5" fmla="*/ 1055156 w 1843717"/>
                      <a:gd name="connsiteY5" fmla="*/ 633590 h 2431432"/>
                      <a:gd name="connsiteX6" fmla="*/ 1038488 w 1843717"/>
                      <a:gd name="connsiteY6" fmla="*/ 681215 h 2431432"/>
                      <a:gd name="connsiteX7" fmla="*/ 1024201 w 1843717"/>
                      <a:gd name="connsiteY7" fmla="*/ 747891 h 2431432"/>
                      <a:gd name="connsiteX8" fmla="*/ 843227 w 1843717"/>
                      <a:gd name="connsiteY8" fmla="*/ 833616 h 2431432"/>
                      <a:gd name="connsiteX9" fmla="*/ 871800 w 1843717"/>
                      <a:gd name="connsiteY9" fmla="*/ 924100 h 2431432"/>
                      <a:gd name="connsiteX10" fmla="*/ 1033726 w 1843717"/>
                      <a:gd name="connsiteY10" fmla="*/ 1257478 h 2431432"/>
                      <a:gd name="connsiteX11" fmla="*/ 1081351 w 1843717"/>
                      <a:gd name="connsiteY11" fmla="*/ 1800402 h 2431432"/>
                      <a:gd name="connsiteX12" fmla="*/ 1414727 w 1843717"/>
                      <a:gd name="connsiteY12" fmla="*/ 2040907 h 2431432"/>
                      <a:gd name="connsiteX13" fmla="*/ 1679045 w 1843717"/>
                      <a:gd name="connsiteY13" fmla="*/ 2152825 h 2431432"/>
                      <a:gd name="connsiteX14" fmla="*/ 1805251 w 1843717"/>
                      <a:gd name="connsiteY14" fmla="*/ 2248075 h 2431432"/>
                      <a:gd name="connsiteX15" fmla="*/ 1843352 w 1843717"/>
                      <a:gd name="connsiteY15" fmla="*/ 2376663 h 2431432"/>
                      <a:gd name="connsiteX16" fmla="*/ 1619513 w 1843717"/>
                      <a:gd name="connsiteY16" fmla="*/ 2331419 h 2431432"/>
                      <a:gd name="connsiteX17" fmla="*/ 1476638 w 1843717"/>
                      <a:gd name="connsiteY17" fmla="*/ 2302844 h 2431432"/>
                      <a:gd name="connsiteX18" fmla="*/ 1398058 w 1843717"/>
                      <a:gd name="connsiteY18" fmla="*/ 2248076 h 2431432"/>
                      <a:gd name="connsiteX19" fmla="*/ 1005153 w 1843717"/>
                      <a:gd name="connsiteY19" fmla="*/ 2186162 h 2431432"/>
                      <a:gd name="connsiteX20" fmla="*/ 19314 w 1843717"/>
                      <a:gd name="connsiteY20" fmla="*/ 2431432 h 2431432"/>
                      <a:gd name="connsiteX21" fmla="*/ 35982 w 1843717"/>
                      <a:gd name="connsiteY21" fmla="*/ 1905175 h 2431432"/>
                      <a:gd name="connsiteX22" fmla="*/ 128850 w 1843717"/>
                      <a:gd name="connsiteY22" fmla="*/ 1074120 h 2431432"/>
                      <a:gd name="connsiteX23" fmla="*/ 297920 w 1843717"/>
                      <a:gd name="connsiteY23" fmla="*/ 752652 h 2431432"/>
                      <a:gd name="connsiteX24" fmla="*/ 509850 w 1843717"/>
                      <a:gd name="connsiteY24" fmla="*/ 524053 h 2431432"/>
                      <a:gd name="connsiteX25" fmla="*/ 464606 w 1843717"/>
                      <a:gd name="connsiteY25" fmla="*/ 183534 h 2431432"/>
                      <a:gd name="connsiteX26" fmla="*/ 624152 w 1843717"/>
                      <a:gd name="connsiteY26" fmla="*/ 14466 h 2431432"/>
                      <a:gd name="connsiteX0" fmla="*/ 624152 w 1843717"/>
                      <a:gd name="connsiteY0" fmla="*/ 14466 h 2431432"/>
                      <a:gd name="connsiteX1" fmla="*/ 931333 w 1843717"/>
                      <a:gd name="connsiteY1" fmla="*/ 21609 h 2431432"/>
                      <a:gd name="connsiteX2" fmla="*/ 1152789 w 1843717"/>
                      <a:gd name="connsiteY2" fmla="*/ 216872 h 2431432"/>
                      <a:gd name="connsiteX3" fmla="*/ 1150408 w 1843717"/>
                      <a:gd name="connsiteY3" fmla="*/ 400229 h 2431432"/>
                      <a:gd name="connsiteX4" fmla="*/ 1112307 w 1843717"/>
                      <a:gd name="connsiteY4" fmla="*/ 512147 h 2431432"/>
                      <a:gd name="connsiteX5" fmla="*/ 1055156 w 1843717"/>
                      <a:gd name="connsiteY5" fmla="*/ 633590 h 2431432"/>
                      <a:gd name="connsiteX6" fmla="*/ 1038488 w 1843717"/>
                      <a:gd name="connsiteY6" fmla="*/ 681215 h 2431432"/>
                      <a:gd name="connsiteX7" fmla="*/ 1024201 w 1843717"/>
                      <a:gd name="connsiteY7" fmla="*/ 747891 h 2431432"/>
                      <a:gd name="connsiteX8" fmla="*/ 843227 w 1843717"/>
                      <a:gd name="connsiteY8" fmla="*/ 833616 h 2431432"/>
                      <a:gd name="connsiteX9" fmla="*/ 871800 w 1843717"/>
                      <a:gd name="connsiteY9" fmla="*/ 924100 h 2431432"/>
                      <a:gd name="connsiteX10" fmla="*/ 1033726 w 1843717"/>
                      <a:gd name="connsiteY10" fmla="*/ 1257478 h 2431432"/>
                      <a:gd name="connsiteX11" fmla="*/ 1081351 w 1843717"/>
                      <a:gd name="connsiteY11" fmla="*/ 1800402 h 2431432"/>
                      <a:gd name="connsiteX12" fmla="*/ 1414727 w 1843717"/>
                      <a:gd name="connsiteY12" fmla="*/ 2040907 h 2431432"/>
                      <a:gd name="connsiteX13" fmla="*/ 1679045 w 1843717"/>
                      <a:gd name="connsiteY13" fmla="*/ 2152825 h 2431432"/>
                      <a:gd name="connsiteX14" fmla="*/ 1805251 w 1843717"/>
                      <a:gd name="connsiteY14" fmla="*/ 2248075 h 2431432"/>
                      <a:gd name="connsiteX15" fmla="*/ 1843352 w 1843717"/>
                      <a:gd name="connsiteY15" fmla="*/ 2376663 h 2431432"/>
                      <a:gd name="connsiteX16" fmla="*/ 1731431 w 1843717"/>
                      <a:gd name="connsiteY16" fmla="*/ 2355231 h 2431432"/>
                      <a:gd name="connsiteX17" fmla="*/ 1619513 w 1843717"/>
                      <a:gd name="connsiteY17" fmla="*/ 2331419 h 2431432"/>
                      <a:gd name="connsiteX18" fmla="*/ 1476638 w 1843717"/>
                      <a:gd name="connsiteY18" fmla="*/ 2302844 h 2431432"/>
                      <a:gd name="connsiteX19" fmla="*/ 1398058 w 1843717"/>
                      <a:gd name="connsiteY19" fmla="*/ 2248076 h 2431432"/>
                      <a:gd name="connsiteX20" fmla="*/ 1005153 w 1843717"/>
                      <a:gd name="connsiteY20" fmla="*/ 2186162 h 2431432"/>
                      <a:gd name="connsiteX21" fmla="*/ 19314 w 1843717"/>
                      <a:gd name="connsiteY21" fmla="*/ 2431432 h 2431432"/>
                      <a:gd name="connsiteX22" fmla="*/ 35982 w 1843717"/>
                      <a:gd name="connsiteY22" fmla="*/ 1905175 h 2431432"/>
                      <a:gd name="connsiteX23" fmla="*/ 128850 w 1843717"/>
                      <a:gd name="connsiteY23" fmla="*/ 1074120 h 2431432"/>
                      <a:gd name="connsiteX24" fmla="*/ 297920 w 1843717"/>
                      <a:gd name="connsiteY24" fmla="*/ 752652 h 2431432"/>
                      <a:gd name="connsiteX25" fmla="*/ 509850 w 1843717"/>
                      <a:gd name="connsiteY25" fmla="*/ 524053 h 2431432"/>
                      <a:gd name="connsiteX26" fmla="*/ 464606 w 1843717"/>
                      <a:gd name="connsiteY26" fmla="*/ 183534 h 2431432"/>
                      <a:gd name="connsiteX27" fmla="*/ 624152 w 1843717"/>
                      <a:gd name="connsiteY27" fmla="*/ 14466 h 2431432"/>
                      <a:gd name="connsiteX0" fmla="*/ 624152 w 1843717"/>
                      <a:gd name="connsiteY0" fmla="*/ 14466 h 2431432"/>
                      <a:gd name="connsiteX1" fmla="*/ 931333 w 1843717"/>
                      <a:gd name="connsiteY1" fmla="*/ 21609 h 2431432"/>
                      <a:gd name="connsiteX2" fmla="*/ 1152789 w 1843717"/>
                      <a:gd name="connsiteY2" fmla="*/ 216872 h 2431432"/>
                      <a:gd name="connsiteX3" fmla="*/ 1150408 w 1843717"/>
                      <a:gd name="connsiteY3" fmla="*/ 400229 h 2431432"/>
                      <a:gd name="connsiteX4" fmla="*/ 1112307 w 1843717"/>
                      <a:gd name="connsiteY4" fmla="*/ 512147 h 2431432"/>
                      <a:gd name="connsiteX5" fmla="*/ 1055156 w 1843717"/>
                      <a:gd name="connsiteY5" fmla="*/ 633590 h 2431432"/>
                      <a:gd name="connsiteX6" fmla="*/ 1038488 w 1843717"/>
                      <a:gd name="connsiteY6" fmla="*/ 681215 h 2431432"/>
                      <a:gd name="connsiteX7" fmla="*/ 1024201 w 1843717"/>
                      <a:gd name="connsiteY7" fmla="*/ 747891 h 2431432"/>
                      <a:gd name="connsiteX8" fmla="*/ 843227 w 1843717"/>
                      <a:gd name="connsiteY8" fmla="*/ 833616 h 2431432"/>
                      <a:gd name="connsiteX9" fmla="*/ 871800 w 1843717"/>
                      <a:gd name="connsiteY9" fmla="*/ 924100 h 2431432"/>
                      <a:gd name="connsiteX10" fmla="*/ 1033726 w 1843717"/>
                      <a:gd name="connsiteY10" fmla="*/ 1257478 h 2431432"/>
                      <a:gd name="connsiteX11" fmla="*/ 1081351 w 1843717"/>
                      <a:gd name="connsiteY11" fmla="*/ 1800402 h 2431432"/>
                      <a:gd name="connsiteX12" fmla="*/ 1414727 w 1843717"/>
                      <a:gd name="connsiteY12" fmla="*/ 2040907 h 2431432"/>
                      <a:gd name="connsiteX13" fmla="*/ 1679045 w 1843717"/>
                      <a:gd name="connsiteY13" fmla="*/ 2152825 h 2431432"/>
                      <a:gd name="connsiteX14" fmla="*/ 1805251 w 1843717"/>
                      <a:gd name="connsiteY14" fmla="*/ 2248075 h 2431432"/>
                      <a:gd name="connsiteX15" fmla="*/ 1843352 w 1843717"/>
                      <a:gd name="connsiteY15" fmla="*/ 2376663 h 2431432"/>
                      <a:gd name="connsiteX16" fmla="*/ 1683806 w 1843717"/>
                      <a:gd name="connsiteY16" fmla="*/ 2402856 h 2431432"/>
                      <a:gd name="connsiteX17" fmla="*/ 1619513 w 1843717"/>
                      <a:gd name="connsiteY17" fmla="*/ 2331419 h 2431432"/>
                      <a:gd name="connsiteX18" fmla="*/ 1476638 w 1843717"/>
                      <a:gd name="connsiteY18" fmla="*/ 2302844 h 2431432"/>
                      <a:gd name="connsiteX19" fmla="*/ 1398058 w 1843717"/>
                      <a:gd name="connsiteY19" fmla="*/ 2248076 h 2431432"/>
                      <a:gd name="connsiteX20" fmla="*/ 1005153 w 1843717"/>
                      <a:gd name="connsiteY20" fmla="*/ 2186162 h 2431432"/>
                      <a:gd name="connsiteX21" fmla="*/ 19314 w 1843717"/>
                      <a:gd name="connsiteY21" fmla="*/ 2431432 h 2431432"/>
                      <a:gd name="connsiteX22" fmla="*/ 35982 w 1843717"/>
                      <a:gd name="connsiteY22" fmla="*/ 1905175 h 2431432"/>
                      <a:gd name="connsiteX23" fmla="*/ 128850 w 1843717"/>
                      <a:gd name="connsiteY23" fmla="*/ 1074120 h 2431432"/>
                      <a:gd name="connsiteX24" fmla="*/ 297920 w 1843717"/>
                      <a:gd name="connsiteY24" fmla="*/ 752652 h 2431432"/>
                      <a:gd name="connsiteX25" fmla="*/ 509850 w 1843717"/>
                      <a:gd name="connsiteY25" fmla="*/ 524053 h 2431432"/>
                      <a:gd name="connsiteX26" fmla="*/ 464606 w 1843717"/>
                      <a:gd name="connsiteY26" fmla="*/ 183534 h 2431432"/>
                      <a:gd name="connsiteX27" fmla="*/ 624152 w 1843717"/>
                      <a:gd name="connsiteY27" fmla="*/ 14466 h 2431432"/>
                      <a:gd name="connsiteX0" fmla="*/ 624152 w 1843717"/>
                      <a:gd name="connsiteY0" fmla="*/ 14466 h 2431432"/>
                      <a:gd name="connsiteX1" fmla="*/ 931333 w 1843717"/>
                      <a:gd name="connsiteY1" fmla="*/ 21609 h 2431432"/>
                      <a:gd name="connsiteX2" fmla="*/ 1152789 w 1843717"/>
                      <a:gd name="connsiteY2" fmla="*/ 216872 h 2431432"/>
                      <a:gd name="connsiteX3" fmla="*/ 1150408 w 1843717"/>
                      <a:gd name="connsiteY3" fmla="*/ 400229 h 2431432"/>
                      <a:gd name="connsiteX4" fmla="*/ 1112307 w 1843717"/>
                      <a:gd name="connsiteY4" fmla="*/ 512147 h 2431432"/>
                      <a:gd name="connsiteX5" fmla="*/ 1055156 w 1843717"/>
                      <a:gd name="connsiteY5" fmla="*/ 633590 h 2431432"/>
                      <a:gd name="connsiteX6" fmla="*/ 1038488 w 1843717"/>
                      <a:gd name="connsiteY6" fmla="*/ 681215 h 2431432"/>
                      <a:gd name="connsiteX7" fmla="*/ 1024201 w 1843717"/>
                      <a:gd name="connsiteY7" fmla="*/ 747891 h 2431432"/>
                      <a:gd name="connsiteX8" fmla="*/ 843227 w 1843717"/>
                      <a:gd name="connsiteY8" fmla="*/ 833616 h 2431432"/>
                      <a:gd name="connsiteX9" fmla="*/ 871800 w 1843717"/>
                      <a:gd name="connsiteY9" fmla="*/ 924100 h 2431432"/>
                      <a:gd name="connsiteX10" fmla="*/ 1033726 w 1843717"/>
                      <a:gd name="connsiteY10" fmla="*/ 1257478 h 2431432"/>
                      <a:gd name="connsiteX11" fmla="*/ 1081351 w 1843717"/>
                      <a:gd name="connsiteY11" fmla="*/ 1800402 h 2431432"/>
                      <a:gd name="connsiteX12" fmla="*/ 1414727 w 1843717"/>
                      <a:gd name="connsiteY12" fmla="*/ 2040907 h 2431432"/>
                      <a:gd name="connsiteX13" fmla="*/ 1679045 w 1843717"/>
                      <a:gd name="connsiteY13" fmla="*/ 2152825 h 2431432"/>
                      <a:gd name="connsiteX14" fmla="*/ 1805251 w 1843717"/>
                      <a:gd name="connsiteY14" fmla="*/ 2248075 h 2431432"/>
                      <a:gd name="connsiteX15" fmla="*/ 1843352 w 1843717"/>
                      <a:gd name="connsiteY15" fmla="*/ 2376663 h 2431432"/>
                      <a:gd name="connsiteX16" fmla="*/ 1683806 w 1843717"/>
                      <a:gd name="connsiteY16" fmla="*/ 2402856 h 2431432"/>
                      <a:gd name="connsiteX17" fmla="*/ 1619513 w 1843717"/>
                      <a:gd name="connsiteY17" fmla="*/ 2331419 h 2431432"/>
                      <a:gd name="connsiteX18" fmla="*/ 1476638 w 1843717"/>
                      <a:gd name="connsiteY18" fmla="*/ 2302844 h 2431432"/>
                      <a:gd name="connsiteX19" fmla="*/ 1398058 w 1843717"/>
                      <a:gd name="connsiteY19" fmla="*/ 2248076 h 2431432"/>
                      <a:gd name="connsiteX20" fmla="*/ 1005153 w 1843717"/>
                      <a:gd name="connsiteY20" fmla="*/ 2186162 h 2431432"/>
                      <a:gd name="connsiteX21" fmla="*/ 19314 w 1843717"/>
                      <a:gd name="connsiteY21" fmla="*/ 2431432 h 2431432"/>
                      <a:gd name="connsiteX22" fmla="*/ 35982 w 1843717"/>
                      <a:gd name="connsiteY22" fmla="*/ 1905175 h 2431432"/>
                      <a:gd name="connsiteX23" fmla="*/ 128850 w 1843717"/>
                      <a:gd name="connsiteY23" fmla="*/ 1074120 h 2431432"/>
                      <a:gd name="connsiteX24" fmla="*/ 297920 w 1843717"/>
                      <a:gd name="connsiteY24" fmla="*/ 752652 h 2431432"/>
                      <a:gd name="connsiteX25" fmla="*/ 509850 w 1843717"/>
                      <a:gd name="connsiteY25" fmla="*/ 524053 h 2431432"/>
                      <a:gd name="connsiteX26" fmla="*/ 464606 w 1843717"/>
                      <a:gd name="connsiteY26" fmla="*/ 183534 h 2431432"/>
                      <a:gd name="connsiteX27" fmla="*/ 624152 w 1843717"/>
                      <a:gd name="connsiteY27" fmla="*/ 14466 h 2431432"/>
                      <a:gd name="connsiteX0" fmla="*/ 624152 w 1843717"/>
                      <a:gd name="connsiteY0" fmla="*/ 14466 h 2431432"/>
                      <a:gd name="connsiteX1" fmla="*/ 931333 w 1843717"/>
                      <a:gd name="connsiteY1" fmla="*/ 21609 h 2431432"/>
                      <a:gd name="connsiteX2" fmla="*/ 1152789 w 1843717"/>
                      <a:gd name="connsiteY2" fmla="*/ 216872 h 2431432"/>
                      <a:gd name="connsiteX3" fmla="*/ 1150408 w 1843717"/>
                      <a:gd name="connsiteY3" fmla="*/ 400229 h 2431432"/>
                      <a:gd name="connsiteX4" fmla="*/ 1112307 w 1843717"/>
                      <a:gd name="connsiteY4" fmla="*/ 512147 h 2431432"/>
                      <a:gd name="connsiteX5" fmla="*/ 1055156 w 1843717"/>
                      <a:gd name="connsiteY5" fmla="*/ 633590 h 2431432"/>
                      <a:gd name="connsiteX6" fmla="*/ 1038488 w 1843717"/>
                      <a:gd name="connsiteY6" fmla="*/ 681215 h 2431432"/>
                      <a:gd name="connsiteX7" fmla="*/ 1024201 w 1843717"/>
                      <a:gd name="connsiteY7" fmla="*/ 747891 h 2431432"/>
                      <a:gd name="connsiteX8" fmla="*/ 843227 w 1843717"/>
                      <a:gd name="connsiteY8" fmla="*/ 833616 h 2431432"/>
                      <a:gd name="connsiteX9" fmla="*/ 871800 w 1843717"/>
                      <a:gd name="connsiteY9" fmla="*/ 924100 h 2431432"/>
                      <a:gd name="connsiteX10" fmla="*/ 1033726 w 1843717"/>
                      <a:gd name="connsiteY10" fmla="*/ 1257478 h 2431432"/>
                      <a:gd name="connsiteX11" fmla="*/ 1081351 w 1843717"/>
                      <a:gd name="connsiteY11" fmla="*/ 1800402 h 2431432"/>
                      <a:gd name="connsiteX12" fmla="*/ 1414727 w 1843717"/>
                      <a:gd name="connsiteY12" fmla="*/ 2040907 h 2431432"/>
                      <a:gd name="connsiteX13" fmla="*/ 1679045 w 1843717"/>
                      <a:gd name="connsiteY13" fmla="*/ 2152825 h 2431432"/>
                      <a:gd name="connsiteX14" fmla="*/ 1805251 w 1843717"/>
                      <a:gd name="connsiteY14" fmla="*/ 2248075 h 2431432"/>
                      <a:gd name="connsiteX15" fmla="*/ 1843352 w 1843717"/>
                      <a:gd name="connsiteY15" fmla="*/ 2376663 h 2431432"/>
                      <a:gd name="connsiteX16" fmla="*/ 1683806 w 1843717"/>
                      <a:gd name="connsiteY16" fmla="*/ 2402856 h 2431432"/>
                      <a:gd name="connsiteX17" fmla="*/ 1619513 w 1843717"/>
                      <a:gd name="connsiteY17" fmla="*/ 2331419 h 2431432"/>
                      <a:gd name="connsiteX18" fmla="*/ 1476638 w 1843717"/>
                      <a:gd name="connsiteY18" fmla="*/ 2302844 h 2431432"/>
                      <a:gd name="connsiteX19" fmla="*/ 1398058 w 1843717"/>
                      <a:gd name="connsiteY19" fmla="*/ 2248076 h 2431432"/>
                      <a:gd name="connsiteX20" fmla="*/ 1005153 w 1843717"/>
                      <a:gd name="connsiteY20" fmla="*/ 2186162 h 2431432"/>
                      <a:gd name="connsiteX21" fmla="*/ 19314 w 1843717"/>
                      <a:gd name="connsiteY21" fmla="*/ 2431432 h 2431432"/>
                      <a:gd name="connsiteX22" fmla="*/ 35982 w 1843717"/>
                      <a:gd name="connsiteY22" fmla="*/ 1905175 h 2431432"/>
                      <a:gd name="connsiteX23" fmla="*/ 128850 w 1843717"/>
                      <a:gd name="connsiteY23" fmla="*/ 1074120 h 2431432"/>
                      <a:gd name="connsiteX24" fmla="*/ 297920 w 1843717"/>
                      <a:gd name="connsiteY24" fmla="*/ 752652 h 2431432"/>
                      <a:gd name="connsiteX25" fmla="*/ 509850 w 1843717"/>
                      <a:gd name="connsiteY25" fmla="*/ 524053 h 2431432"/>
                      <a:gd name="connsiteX26" fmla="*/ 464606 w 1843717"/>
                      <a:gd name="connsiteY26" fmla="*/ 183534 h 2431432"/>
                      <a:gd name="connsiteX27" fmla="*/ 624152 w 1843717"/>
                      <a:gd name="connsiteY27" fmla="*/ 14466 h 2431432"/>
                      <a:gd name="connsiteX0" fmla="*/ 624152 w 1843717"/>
                      <a:gd name="connsiteY0" fmla="*/ 14466 h 2479085"/>
                      <a:gd name="connsiteX1" fmla="*/ 931333 w 1843717"/>
                      <a:gd name="connsiteY1" fmla="*/ 21609 h 2479085"/>
                      <a:gd name="connsiteX2" fmla="*/ 1152789 w 1843717"/>
                      <a:gd name="connsiteY2" fmla="*/ 216872 h 2479085"/>
                      <a:gd name="connsiteX3" fmla="*/ 1150408 w 1843717"/>
                      <a:gd name="connsiteY3" fmla="*/ 400229 h 2479085"/>
                      <a:gd name="connsiteX4" fmla="*/ 1112307 w 1843717"/>
                      <a:gd name="connsiteY4" fmla="*/ 512147 h 2479085"/>
                      <a:gd name="connsiteX5" fmla="*/ 1055156 w 1843717"/>
                      <a:gd name="connsiteY5" fmla="*/ 633590 h 2479085"/>
                      <a:gd name="connsiteX6" fmla="*/ 1038488 w 1843717"/>
                      <a:gd name="connsiteY6" fmla="*/ 681215 h 2479085"/>
                      <a:gd name="connsiteX7" fmla="*/ 1024201 w 1843717"/>
                      <a:gd name="connsiteY7" fmla="*/ 747891 h 2479085"/>
                      <a:gd name="connsiteX8" fmla="*/ 843227 w 1843717"/>
                      <a:gd name="connsiteY8" fmla="*/ 833616 h 2479085"/>
                      <a:gd name="connsiteX9" fmla="*/ 871800 w 1843717"/>
                      <a:gd name="connsiteY9" fmla="*/ 924100 h 2479085"/>
                      <a:gd name="connsiteX10" fmla="*/ 1033726 w 1843717"/>
                      <a:gd name="connsiteY10" fmla="*/ 1257478 h 2479085"/>
                      <a:gd name="connsiteX11" fmla="*/ 1081351 w 1843717"/>
                      <a:gd name="connsiteY11" fmla="*/ 1800402 h 2479085"/>
                      <a:gd name="connsiteX12" fmla="*/ 1414727 w 1843717"/>
                      <a:gd name="connsiteY12" fmla="*/ 2040907 h 2479085"/>
                      <a:gd name="connsiteX13" fmla="*/ 1679045 w 1843717"/>
                      <a:gd name="connsiteY13" fmla="*/ 2152825 h 2479085"/>
                      <a:gd name="connsiteX14" fmla="*/ 1805251 w 1843717"/>
                      <a:gd name="connsiteY14" fmla="*/ 2248075 h 2479085"/>
                      <a:gd name="connsiteX15" fmla="*/ 1843352 w 1843717"/>
                      <a:gd name="connsiteY15" fmla="*/ 2376663 h 2479085"/>
                      <a:gd name="connsiteX16" fmla="*/ 1683806 w 1843717"/>
                      <a:gd name="connsiteY16" fmla="*/ 2402856 h 2479085"/>
                      <a:gd name="connsiteX17" fmla="*/ 1619513 w 1843717"/>
                      <a:gd name="connsiteY17" fmla="*/ 2331419 h 2479085"/>
                      <a:gd name="connsiteX18" fmla="*/ 1476638 w 1843717"/>
                      <a:gd name="connsiteY18" fmla="*/ 2302844 h 2479085"/>
                      <a:gd name="connsiteX19" fmla="*/ 1398058 w 1843717"/>
                      <a:gd name="connsiteY19" fmla="*/ 2248076 h 2479085"/>
                      <a:gd name="connsiteX20" fmla="*/ 1005153 w 1843717"/>
                      <a:gd name="connsiteY20" fmla="*/ 2186162 h 2479085"/>
                      <a:gd name="connsiteX21" fmla="*/ 19314 w 1843717"/>
                      <a:gd name="connsiteY21" fmla="*/ 2431432 h 2479085"/>
                      <a:gd name="connsiteX22" fmla="*/ 35982 w 1843717"/>
                      <a:gd name="connsiteY22" fmla="*/ 1905175 h 2479085"/>
                      <a:gd name="connsiteX23" fmla="*/ 128850 w 1843717"/>
                      <a:gd name="connsiteY23" fmla="*/ 1074120 h 2479085"/>
                      <a:gd name="connsiteX24" fmla="*/ 297920 w 1843717"/>
                      <a:gd name="connsiteY24" fmla="*/ 752652 h 2479085"/>
                      <a:gd name="connsiteX25" fmla="*/ 509850 w 1843717"/>
                      <a:gd name="connsiteY25" fmla="*/ 524053 h 2479085"/>
                      <a:gd name="connsiteX26" fmla="*/ 464606 w 1843717"/>
                      <a:gd name="connsiteY26" fmla="*/ 183534 h 2479085"/>
                      <a:gd name="connsiteX27" fmla="*/ 624152 w 1843717"/>
                      <a:gd name="connsiteY27" fmla="*/ 14466 h 2479085"/>
                      <a:gd name="connsiteX0" fmla="*/ 624152 w 1843717"/>
                      <a:gd name="connsiteY0" fmla="*/ 14466 h 2532934"/>
                      <a:gd name="connsiteX1" fmla="*/ 931333 w 1843717"/>
                      <a:gd name="connsiteY1" fmla="*/ 21609 h 2532934"/>
                      <a:gd name="connsiteX2" fmla="*/ 1152789 w 1843717"/>
                      <a:gd name="connsiteY2" fmla="*/ 216872 h 2532934"/>
                      <a:gd name="connsiteX3" fmla="*/ 1150408 w 1843717"/>
                      <a:gd name="connsiteY3" fmla="*/ 400229 h 2532934"/>
                      <a:gd name="connsiteX4" fmla="*/ 1112307 w 1843717"/>
                      <a:gd name="connsiteY4" fmla="*/ 512147 h 2532934"/>
                      <a:gd name="connsiteX5" fmla="*/ 1055156 w 1843717"/>
                      <a:gd name="connsiteY5" fmla="*/ 633590 h 2532934"/>
                      <a:gd name="connsiteX6" fmla="*/ 1038488 w 1843717"/>
                      <a:gd name="connsiteY6" fmla="*/ 681215 h 2532934"/>
                      <a:gd name="connsiteX7" fmla="*/ 1024201 w 1843717"/>
                      <a:gd name="connsiteY7" fmla="*/ 747891 h 2532934"/>
                      <a:gd name="connsiteX8" fmla="*/ 843227 w 1843717"/>
                      <a:gd name="connsiteY8" fmla="*/ 833616 h 2532934"/>
                      <a:gd name="connsiteX9" fmla="*/ 871800 w 1843717"/>
                      <a:gd name="connsiteY9" fmla="*/ 924100 h 2532934"/>
                      <a:gd name="connsiteX10" fmla="*/ 1033726 w 1843717"/>
                      <a:gd name="connsiteY10" fmla="*/ 1257478 h 2532934"/>
                      <a:gd name="connsiteX11" fmla="*/ 1081351 w 1843717"/>
                      <a:gd name="connsiteY11" fmla="*/ 1800402 h 2532934"/>
                      <a:gd name="connsiteX12" fmla="*/ 1414727 w 1843717"/>
                      <a:gd name="connsiteY12" fmla="*/ 2040907 h 2532934"/>
                      <a:gd name="connsiteX13" fmla="*/ 1679045 w 1843717"/>
                      <a:gd name="connsiteY13" fmla="*/ 2152825 h 2532934"/>
                      <a:gd name="connsiteX14" fmla="*/ 1805251 w 1843717"/>
                      <a:gd name="connsiteY14" fmla="*/ 2248075 h 2532934"/>
                      <a:gd name="connsiteX15" fmla="*/ 1843352 w 1843717"/>
                      <a:gd name="connsiteY15" fmla="*/ 2376663 h 2532934"/>
                      <a:gd name="connsiteX16" fmla="*/ 1683806 w 1843717"/>
                      <a:gd name="connsiteY16" fmla="*/ 2402856 h 2532934"/>
                      <a:gd name="connsiteX17" fmla="*/ 1619513 w 1843717"/>
                      <a:gd name="connsiteY17" fmla="*/ 2331419 h 2532934"/>
                      <a:gd name="connsiteX18" fmla="*/ 1476638 w 1843717"/>
                      <a:gd name="connsiteY18" fmla="*/ 2302844 h 2532934"/>
                      <a:gd name="connsiteX19" fmla="*/ 1398058 w 1843717"/>
                      <a:gd name="connsiteY19" fmla="*/ 2248076 h 2532934"/>
                      <a:gd name="connsiteX20" fmla="*/ 1005153 w 1843717"/>
                      <a:gd name="connsiteY20" fmla="*/ 2186162 h 2532934"/>
                      <a:gd name="connsiteX21" fmla="*/ 19314 w 1843717"/>
                      <a:gd name="connsiteY21" fmla="*/ 2431432 h 2532934"/>
                      <a:gd name="connsiteX22" fmla="*/ 35982 w 1843717"/>
                      <a:gd name="connsiteY22" fmla="*/ 1905175 h 2532934"/>
                      <a:gd name="connsiteX23" fmla="*/ 128850 w 1843717"/>
                      <a:gd name="connsiteY23" fmla="*/ 1074120 h 2532934"/>
                      <a:gd name="connsiteX24" fmla="*/ 297920 w 1843717"/>
                      <a:gd name="connsiteY24" fmla="*/ 752652 h 2532934"/>
                      <a:gd name="connsiteX25" fmla="*/ 509850 w 1843717"/>
                      <a:gd name="connsiteY25" fmla="*/ 524053 h 2532934"/>
                      <a:gd name="connsiteX26" fmla="*/ 464606 w 1843717"/>
                      <a:gd name="connsiteY26" fmla="*/ 183534 h 2532934"/>
                      <a:gd name="connsiteX27" fmla="*/ 624152 w 1843717"/>
                      <a:gd name="connsiteY27" fmla="*/ 14466 h 2532934"/>
                      <a:gd name="connsiteX0" fmla="*/ 624152 w 1843717"/>
                      <a:gd name="connsiteY0" fmla="*/ 14466 h 2532934"/>
                      <a:gd name="connsiteX1" fmla="*/ 931333 w 1843717"/>
                      <a:gd name="connsiteY1" fmla="*/ 21609 h 2532934"/>
                      <a:gd name="connsiteX2" fmla="*/ 1152789 w 1843717"/>
                      <a:gd name="connsiteY2" fmla="*/ 216872 h 2532934"/>
                      <a:gd name="connsiteX3" fmla="*/ 1150408 w 1843717"/>
                      <a:gd name="connsiteY3" fmla="*/ 400229 h 2532934"/>
                      <a:gd name="connsiteX4" fmla="*/ 1112307 w 1843717"/>
                      <a:gd name="connsiteY4" fmla="*/ 512147 h 2532934"/>
                      <a:gd name="connsiteX5" fmla="*/ 1055156 w 1843717"/>
                      <a:gd name="connsiteY5" fmla="*/ 633590 h 2532934"/>
                      <a:gd name="connsiteX6" fmla="*/ 1038488 w 1843717"/>
                      <a:gd name="connsiteY6" fmla="*/ 681215 h 2532934"/>
                      <a:gd name="connsiteX7" fmla="*/ 1024201 w 1843717"/>
                      <a:gd name="connsiteY7" fmla="*/ 747891 h 2532934"/>
                      <a:gd name="connsiteX8" fmla="*/ 843227 w 1843717"/>
                      <a:gd name="connsiteY8" fmla="*/ 833616 h 2532934"/>
                      <a:gd name="connsiteX9" fmla="*/ 871800 w 1843717"/>
                      <a:gd name="connsiteY9" fmla="*/ 924100 h 2532934"/>
                      <a:gd name="connsiteX10" fmla="*/ 1033726 w 1843717"/>
                      <a:gd name="connsiteY10" fmla="*/ 1257478 h 2532934"/>
                      <a:gd name="connsiteX11" fmla="*/ 1081351 w 1843717"/>
                      <a:gd name="connsiteY11" fmla="*/ 1800402 h 2532934"/>
                      <a:gd name="connsiteX12" fmla="*/ 1414727 w 1843717"/>
                      <a:gd name="connsiteY12" fmla="*/ 2040907 h 2532934"/>
                      <a:gd name="connsiteX13" fmla="*/ 1679045 w 1843717"/>
                      <a:gd name="connsiteY13" fmla="*/ 2152825 h 2532934"/>
                      <a:gd name="connsiteX14" fmla="*/ 1805251 w 1843717"/>
                      <a:gd name="connsiteY14" fmla="*/ 2248075 h 2532934"/>
                      <a:gd name="connsiteX15" fmla="*/ 1843352 w 1843717"/>
                      <a:gd name="connsiteY15" fmla="*/ 2376663 h 2532934"/>
                      <a:gd name="connsiteX16" fmla="*/ 1683806 w 1843717"/>
                      <a:gd name="connsiteY16" fmla="*/ 2402856 h 2532934"/>
                      <a:gd name="connsiteX17" fmla="*/ 1619513 w 1843717"/>
                      <a:gd name="connsiteY17" fmla="*/ 2331419 h 2532934"/>
                      <a:gd name="connsiteX18" fmla="*/ 1476638 w 1843717"/>
                      <a:gd name="connsiteY18" fmla="*/ 2302844 h 2532934"/>
                      <a:gd name="connsiteX19" fmla="*/ 1398058 w 1843717"/>
                      <a:gd name="connsiteY19" fmla="*/ 2248076 h 2532934"/>
                      <a:gd name="connsiteX20" fmla="*/ 1005153 w 1843717"/>
                      <a:gd name="connsiteY20" fmla="*/ 2186162 h 2532934"/>
                      <a:gd name="connsiteX21" fmla="*/ 19314 w 1843717"/>
                      <a:gd name="connsiteY21" fmla="*/ 2431432 h 2532934"/>
                      <a:gd name="connsiteX22" fmla="*/ 35982 w 1843717"/>
                      <a:gd name="connsiteY22" fmla="*/ 1905175 h 2532934"/>
                      <a:gd name="connsiteX23" fmla="*/ 128850 w 1843717"/>
                      <a:gd name="connsiteY23" fmla="*/ 1074120 h 2532934"/>
                      <a:gd name="connsiteX24" fmla="*/ 297920 w 1843717"/>
                      <a:gd name="connsiteY24" fmla="*/ 752652 h 2532934"/>
                      <a:gd name="connsiteX25" fmla="*/ 509850 w 1843717"/>
                      <a:gd name="connsiteY25" fmla="*/ 524053 h 2532934"/>
                      <a:gd name="connsiteX26" fmla="*/ 464606 w 1843717"/>
                      <a:gd name="connsiteY26" fmla="*/ 183534 h 2532934"/>
                      <a:gd name="connsiteX27" fmla="*/ 624152 w 1843717"/>
                      <a:gd name="connsiteY27" fmla="*/ 14466 h 2532934"/>
                      <a:gd name="connsiteX0" fmla="*/ 624152 w 1843717"/>
                      <a:gd name="connsiteY0" fmla="*/ 14466 h 2528304"/>
                      <a:gd name="connsiteX1" fmla="*/ 931333 w 1843717"/>
                      <a:gd name="connsiteY1" fmla="*/ 21609 h 2528304"/>
                      <a:gd name="connsiteX2" fmla="*/ 1152789 w 1843717"/>
                      <a:gd name="connsiteY2" fmla="*/ 216872 h 2528304"/>
                      <a:gd name="connsiteX3" fmla="*/ 1150408 w 1843717"/>
                      <a:gd name="connsiteY3" fmla="*/ 400229 h 2528304"/>
                      <a:gd name="connsiteX4" fmla="*/ 1112307 w 1843717"/>
                      <a:gd name="connsiteY4" fmla="*/ 512147 h 2528304"/>
                      <a:gd name="connsiteX5" fmla="*/ 1055156 w 1843717"/>
                      <a:gd name="connsiteY5" fmla="*/ 633590 h 2528304"/>
                      <a:gd name="connsiteX6" fmla="*/ 1038488 w 1843717"/>
                      <a:gd name="connsiteY6" fmla="*/ 681215 h 2528304"/>
                      <a:gd name="connsiteX7" fmla="*/ 1024201 w 1843717"/>
                      <a:gd name="connsiteY7" fmla="*/ 747891 h 2528304"/>
                      <a:gd name="connsiteX8" fmla="*/ 843227 w 1843717"/>
                      <a:gd name="connsiteY8" fmla="*/ 833616 h 2528304"/>
                      <a:gd name="connsiteX9" fmla="*/ 871800 w 1843717"/>
                      <a:gd name="connsiteY9" fmla="*/ 924100 h 2528304"/>
                      <a:gd name="connsiteX10" fmla="*/ 1033726 w 1843717"/>
                      <a:gd name="connsiteY10" fmla="*/ 1257478 h 2528304"/>
                      <a:gd name="connsiteX11" fmla="*/ 1081351 w 1843717"/>
                      <a:gd name="connsiteY11" fmla="*/ 1800402 h 2528304"/>
                      <a:gd name="connsiteX12" fmla="*/ 1414727 w 1843717"/>
                      <a:gd name="connsiteY12" fmla="*/ 2040907 h 2528304"/>
                      <a:gd name="connsiteX13" fmla="*/ 1679045 w 1843717"/>
                      <a:gd name="connsiteY13" fmla="*/ 2152825 h 2528304"/>
                      <a:gd name="connsiteX14" fmla="*/ 1805251 w 1843717"/>
                      <a:gd name="connsiteY14" fmla="*/ 2248075 h 2528304"/>
                      <a:gd name="connsiteX15" fmla="*/ 1843352 w 1843717"/>
                      <a:gd name="connsiteY15" fmla="*/ 2376663 h 2528304"/>
                      <a:gd name="connsiteX16" fmla="*/ 1683806 w 1843717"/>
                      <a:gd name="connsiteY16" fmla="*/ 2402856 h 2528304"/>
                      <a:gd name="connsiteX17" fmla="*/ 1619513 w 1843717"/>
                      <a:gd name="connsiteY17" fmla="*/ 2331419 h 2528304"/>
                      <a:gd name="connsiteX18" fmla="*/ 1476638 w 1843717"/>
                      <a:gd name="connsiteY18" fmla="*/ 2302844 h 2528304"/>
                      <a:gd name="connsiteX19" fmla="*/ 1398058 w 1843717"/>
                      <a:gd name="connsiteY19" fmla="*/ 2248076 h 2528304"/>
                      <a:gd name="connsiteX20" fmla="*/ 1005153 w 1843717"/>
                      <a:gd name="connsiteY20" fmla="*/ 2186162 h 2528304"/>
                      <a:gd name="connsiteX21" fmla="*/ 19314 w 1843717"/>
                      <a:gd name="connsiteY21" fmla="*/ 2431432 h 2528304"/>
                      <a:gd name="connsiteX22" fmla="*/ 35982 w 1843717"/>
                      <a:gd name="connsiteY22" fmla="*/ 1905175 h 2528304"/>
                      <a:gd name="connsiteX23" fmla="*/ 128850 w 1843717"/>
                      <a:gd name="connsiteY23" fmla="*/ 1074120 h 2528304"/>
                      <a:gd name="connsiteX24" fmla="*/ 297920 w 1843717"/>
                      <a:gd name="connsiteY24" fmla="*/ 752652 h 2528304"/>
                      <a:gd name="connsiteX25" fmla="*/ 509850 w 1843717"/>
                      <a:gd name="connsiteY25" fmla="*/ 524053 h 2528304"/>
                      <a:gd name="connsiteX26" fmla="*/ 464606 w 1843717"/>
                      <a:gd name="connsiteY26" fmla="*/ 183534 h 2528304"/>
                      <a:gd name="connsiteX27" fmla="*/ 624152 w 1843717"/>
                      <a:gd name="connsiteY27" fmla="*/ 14466 h 2528304"/>
                      <a:gd name="connsiteX0" fmla="*/ 624152 w 1843717"/>
                      <a:gd name="connsiteY0" fmla="*/ 14466 h 2528304"/>
                      <a:gd name="connsiteX1" fmla="*/ 931333 w 1843717"/>
                      <a:gd name="connsiteY1" fmla="*/ 21609 h 2528304"/>
                      <a:gd name="connsiteX2" fmla="*/ 1152789 w 1843717"/>
                      <a:gd name="connsiteY2" fmla="*/ 216872 h 2528304"/>
                      <a:gd name="connsiteX3" fmla="*/ 1150408 w 1843717"/>
                      <a:gd name="connsiteY3" fmla="*/ 400229 h 2528304"/>
                      <a:gd name="connsiteX4" fmla="*/ 1112307 w 1843717"/>
                      <a:gd name="connsiteY4" fmla="*/ 512147 h 2528304"/>
                      <a:gd name="connsiteX5" fmla="*/ 1055156 w 1843717"/>
                      <a:gd name="connsiteY5" fmla="*/ 633590 h 2528304"/>
                      <a:gd name="connsiteX6" fmla="*/ 1038488 w 1843717"/>
                      <a:gd name="connsiteY6" fmla="*/ 681215 h 2528304"/>
                      <a:gd name="connsiteX7" fmla="*/ 1024201 w 1843717"/>
                      <a:gd name="connsiteY7" fmla="*/ 747891 h 2528304"/>
                      <a:gd name="connsiteX8" fmla="*/ 843227 w 1843717"/>
                      <a:gd name="connsiteY8" fmla="*/ 833616 h 2528304"/>
                      <a:gd name="connsiteX9" fmla="*/ 871800 w 1843717"/>
                      <a:gd name="connsiteY9" fmla="*/ 924100 h 2528304"/>
                      <a:gd name="connsiteX10" fmla="*/ 1033726 w 1843717"/>
                      <a:gd name="connsiteY10" fmla="*/ 1257478 h 2528304"/>
                      <a:gd name="connsiteX11" fmla="*/ 1081351 w 1843717"/>
                      <a:gd name="connsiteY11" fmla="*/ 1800402 h 2528304"/>
                      <a:gd name="connsiteX12" fmla="*/ 1414727 w 1843717"/>
                      <a:gd name="connsiteY12" fmla="*/ 2040907 h 2528304"/>
                      <a:gd name="connsiteX13" fmla="*/ 1679045 w 1843717"/>
                      <a:gd name="connsiteY13" fmla="*/ 2152825 h 2528304"/>
                      <a:gd name="connsiteX14" fmla="*/ 1805251 w 1843717"/>
                      <a:gd name="connsiteY14" fmla="*/ 2248075 h 2528304"/>
                      <a:gd name="connsiteX15" fmla="*/ 1843352 w 1843717"/>
                      <a:gd name="connsiteY15" fmla="*/ 2376663 h 2528304"/>
                      <a:gd name="connsiteX16" fmla="*/ 1683806 w 1843717"/>
                      <a:gd name="connsiteY16" fmla="*/ 2402856 h 2528304"/>
                      <a:gd name="connsiteX17" fmla="*/ 1619513 w 1843717"/>
                      <a:gd name="connsiteY17" fmla="*/ 2331419 h 2528304"/>
                      <a:gd name="connsiteX18" fmla="*/ 1476638 w 1843717"/>
                      <a:gd name="connsiteY18" fmla="*/ 2302844 h 2528304"/>
                      <a:gd name="connsiteX19" fmla="*/ 1398058 w 1843717"/>
                      <a:gd name="connsiteY19" fmla="*/ 2248076 h 2528304"/>
                      <a:gd name="connsiteX20" fmla="*/ 1005153 w 1843717"/>
                      <a:gd name="connsiteY20" fmla="*/ 2186162 h 2528304"/>
                      <a:gd name="connsiteX21" fmla="*/ 731306 w 1843717"/>
                      <a:gd name="connsiteY21" fmla="*/ 2255218 h 2528304"/>
                      <a:gd name="connsiteX22" fmla="*/ 19314 w 1843717"/>
                      <a:gd name="connsiteY22" fmla="*/ 2431432 h 2528304"/>
                      <a:gd name="connsiteX23" fmla="*/ 35982 w 1843717"/>
                      <a:gd name="connsiteY23" fmla="*/ 1905175 h 2528304"/>
                      <a:gd name="connsiteX24" fmla="*/ 128850 w 1843717"/>
                      <a:gd name="connsiteY24" fmla="*/ 1074120 h 2528304"/>
                      <a:gd name="connsiteX25" fmla="*/ 297920 w 1843717"/>
                      <a:gd name="connsiteY25" fmla="*/ 752652 h 2528304"/>
                      <a:gd name="connsiteX26" fmla="*/ 509850 w 1843717"/>
                      <a:gd name="connsiteY26" fmla="*/ 524053 h 2528304"/>
                      <a:gd name="connsiteX27" fmla="*/ 464606 w 1843717"/>
                      <a:gd name="connsiteY27" fmla="*/ 183534 h 2528304"/>
                      <a:gd name="connsiteX28" fmla="*/ 624152 w 1843717"/>
                      <a:gd name="connsiteY28" fmla="*/ 14466 h 2528304"/>
                      <a:gd name="connsiteX0" fmla="*/ 624152 w 1843717"/>
                      <a:gd name="connsiteY0" fmla="*/ 14466 h 2528304"/>
                      <a:gd name="connsiteX1" fmla="*/ 931333 w 1843717"/>
                      <a:gd name="connsiteY1" fmla="*/ 21609 h 2528304"/>
                      <a:gd name="connsiteX2" fmla="*/ 1152789 w 1843717"/>
                      <a:gd name="connsiteY2" fmla="*/ 216872 h 2528304"/>
                      <a:gd name="connsiteX3" fmla="*/ 1150408 w 1843717"/>
                      <a:gd name="connsiteY3" fmla="*/ 400229 h 2528304"/>
                      <a:gd name="connsiteX4" fmla="*/ 1112307 w 1843717"/>
                      <a:gd name="connsiteY4" fmla="*/ 512147 h 2528304"/>
                      <a:gd name="connsiteX5" fmla="*/ 1055156 w 1843717"/>
                      <a:gd name="connsiteY5" fmla="*/ 633590 h 2528304"/>
                      <a:gd name="connsiteX6" fmla="*/ 1038488 w 1843717"/>
                      <a:gd name="connsiteY6" fmla="*/ 681215 h 2528304"/>
                      <a:gd name="connsiteX7" fmla="*/ 1024201 w 1843717"/>
                      <a:gd name="connsiteY7" fmla="*/ 747891 h 2528304"/>
                      <a:gd name="connsiteX8" fmla="*/ 843227 w 1843717"/>
                      <a:gd name="connsiteY8" fmla="*/ 833616 h 2528304"/>
                      <a:gd name="connsiteX9" fmla="*/ 871800 w 1843717"/>
                      <a:gd name="connsiteY9" fmla="*/ 924100 h 2528304"/>
                      <a:gd name="connsiteX10" fmla="*/ 1033726 w 1843717"/>
                      <a:gd name="connsiteY10" fmla="*/ 1257478 h 2528304"/>
                      <a:gd name="connsiteX11" fmla="*/ 1081351 w 1843717"/>
                      <a:gd name="connsiteY11" fmla="*/ 1800402 h 2528304"/>
                      <a:gd name="connsiteX12" fmla="*/ 1414727 w 1843717"/>
                      <a:gd name="connsiteY12" fmla="*/ 2040907 h 2528304"/>
                      <a:gd name="connsiteX13" fmla="*/ 1679045 w 1843717"/>
                      <a:gd name="connsiteY13" fmla="*/ 2152825 h 2528304"/>
                      <a:gd name="connsiteX14" fmla="*/ 1805251 w 1843717"/>
                      <a:gd name="connsiteY14" fmla="*/ 2248075 h 2528304"/>
                      <a:gd name="connsiteX15" fmla="*/ 1843352 w 1843717"/>
                      <a:gd name="connsiteY15" fmla="*/ 2376663 h 2528304"/>
                      <a:gd name="connsiteX16" fmla="*/ 1683806 w 1843717"/>
                      <a:gd name="connsiteY16" fmla="*/ 2402856 h 2528304"/>
                      <a:gd name="connsiteX17" fmla="*/ 1619513 w 1843717"/>
                      <a:gd name="connsiteY17" fmla="*/ 2331419 h 2528304"/>
                      <a:gd name="connsiteX18" fmla="*/ 1476638 w 1843717"/>
                      <a:gd name="connsiteY18" fmla="*/ 2302844 h 2528304"/>
                      <a:gd name="connsiteX19" fmla="*/ 1398058 w 1843717"/>
                      <a:gd name="connsiteY19" fmla="*/ 2248076 h 2528304"/>
                      <a:gd name="connsiteX20" fmla="*/ 1005153 w 1843717"/>
                      <a:gd name="connsiteY20" fmla="*/ 2186162 h 2528304"/>
                      <a:gd name="connsiteX21" fmla="*/ 926568 w 1843717"/>
                      <a:gd name="connsiteY21" fmla="*/ 2464768 h 2528304"/>
                      <a:gd name="connsiteX22" fmla="*/ 19314 w 1843717"/>
                      <a:gd name="connsiteY22" fmla="*/ 2431432 h 2528304"/>
                      <a:gd name="connsiteX23" fmla="*/ 35982 w 1843717"/>
                      <a:gd name="connsiteY23" fmla="*/ 1905175 h 2528304"/>
                      <a:gd name="connsiteX24" fmla="*/ 128850 w 1843717"/>
                      <a:gd name="connsiteY24" fmla="*/ 1074120 h 2528304"/>
                      <a:gd name="connsiteX25" fmla="*/ 297920 w 1843717"/>
                      <a:gd name="connsiteY25" fmla="*/ 752652 h 2528304"/>
                      <a:gd name="connsiteX26" fmla="*/ 509850 w 1843717"/>
                      <a:gd name="connsiteY26" fmla="*/ 524053 h 2528304"/>
                      <a:gd name="connsiteX27" fmla="*/ 464606 w 1843717"/>
                      <a:gd name="connsiteY27" fmla="*/ 183534 h 2528304"/>
                      <a:gd name="connsiteX28" fmla="*/ 624152 w 1843717"/>
                      <a:gd name="connsiteY28" fmla="*/ 14466 h 2528304"/>
                      <a:gd name="connsiteX0" fmla="*/ 624152 w 1843717"/>
                      <a:gd name="connsiteY0" fmla="*/ 14466 h 2528304"/>
                      <a:gd name="connsiteX1" fmla="*/ 931333 w 1843717"/>
                      <a:gd name="connsiteY1" fmla="*/ 21609 h 2528304"/>
                      <a:gd name="connsiteX2" fmla="*/ 1152789 w 1843717"/>
                      <a:gd name="connsiteY2" fmla="*/ 216872 h 2528304"/>
                      <a:gd name="connsiteX3" fmla="*/ 1150408 w 1843717"/>
                      <a:gd name="connsiteY3" fmla="*/ 400229 h 2528304"/>
                      <a:gd name="connsiteX4" fmla="*/ 1112307 w 1843717"/>
                      <a:gd name="connsiteY4" fmla="*/ 512147 h 2528304"/>
                      <a:gd name="connsiteX5" fmla="*/ 1055156 w 1843717"/>
                      <a:gd name="connsiteY5" fmla="*/ 633590 h 2528304"/>
                      <a:gd name="connsiteX6" fmla="*/ 1038488 w 1843717"/>
                      <a:gd name="connsiteY6" fmla="*/ 681215 h 2528304"/>
                      <a:gd name="connsiteX7" fmla="*/ 1024201 w 1843717"/>
                      <a:gd name="connsiteY7" fmla="*/ 747891 h 2528304"/>
                      <a:gd name="connsiteX8" fmla="*/ 843227 w 1843717"/>
                      <a:gd name="connsiteY8" fmla="*/ 833616 h 2528304"/>
                      <a:gd name="connsiteX9" fmla="*/ 871800 w 1843717"/>
                      <a:gd name="connsiteY9" fmla="*/ 924100 h 2528304"/>
                      <a:gd name="connsiteX10" fmla="*/ 1033726 w 1843717"/>
                      <a:gd name="connsiteY10" fmla="*/ 1257478 h 2528304"/>
                      <a:gd name="connsiteX11" fmla="*/ 1081351 w 1843717"/>
                      <a:gd name="connsiteY11" fmla="*/ 1800402 h 2528304"/>
                      <a:gd name="connsiteX12" fmla="*/ 1414727 w 1843717"/>
                      <a:gd name="connsiteY12" fmla="*/ 2040907 h 2528304"/>
                      <a:gd name="connsiteX13" fmla="*/ 1679045 w 1843717"/>
                      <a:gd name="connsiteY13" fmla="*/ 2152825 h 2528304"/>
                      <a:gd name="connsiteX14" fmla="*/ 1805251 w 1843717"/>
                      <a:gd name="connsiteY14" fmla="*/ 2248075 h 2528304"/>
                      <a:gd name="connsiteX15" fmla="*/ 1843352 w 1843717"/>
                      <a:gd name="connsiteY15" fmla="*/ 2376663 h 2528304"/>
                      <a:gd name="connsiteX16" fmla="*/ 1683806 w 1843717"/>
                      <a:gd name="connsiteY16" fmla="*/ 2402856 h 2528304"/>
                      <a:gd name="connsiteX17" fmla="*/ 1619513 w 1843717"/>
                      <a:gd name="connsiteY17" fmla="*/ 2331419 h 2528304"/>
                      <a:gd name="connsiteX18" fmla="*/ 1476638 w 1843717"/>
                      <a:gd name="connsiteY18" fmla="*/ 2302844 h 2528304"/>
                      <a:gd name="connsiteX19" fmla="*/ 1398058 w 1843717"/>
                      <a:gd name="connsiteY19" fmla="*/ 2248076 h 2528304"/>
                      <a:gd name="connsiteX20" fmla="*/ 1005153 w 1843717"/>
                      <a:gd name="connsiteY20" fmla="*/ 2186162 h 2528304"/>
                      <a:gd name="connsiteX21" fmla="*/ 921806 w 1843717"/>
                      <a:gd name="connsiteY21" fmla="*/ 2448099 h 2528304"/>
                      <a:gd name="connsiteX22" fmla="*/ 19314 w 1843717"/>
                      <a:gd name="connsiteY22" fmla="*/ 2431432 h 2528304"/>
                      <a:gd name="connsiteX23" fmla="*/ 35982 w 1843717"/>
                      <a:gd name="connsiteY23" fmla="*/ 1905175 h 2528304"/>
                      <a:gd name="connsiteX24" fmla="*/ 128850 w 1843717"/>
                      <a:gd name="connsiteY24" fmla="*/ 1074120 h 2528304"/>
                      <a:gd name="connsiteX25" fmla="*/ 297920 w 1843717"/>
                      <a:gd name="connsiteY25" fmla="*/ 752652 h 2528304"/>
                      <a:gd name="connsiteX26" fmla="*/ 509850 w 1843717"/>
                      <a:gd name="connsiteY26" fmla="*/ 524053 h 2528304"/>
                      <a:gd name="connsiteX27" fmla="*/ 464606 w 1843717"/>
                      <a:gd name="connsiteY27" fmla="*/ 183534 h 2528304"/>
                      <a:gd name="connsiteX28" fmla="*/ 624152 w 1843717"/>
                      <a:gd name="connsiteY28" fmla="*/ 14466 h 2528304"/>
                      <a:gd name="connsiteX0" fmla="*/ 624152 w 1843717"/>
                      <a:gd name="connsiteY0" fmla="*/ 14466 h 2528304"/>
                      <a:gd name="connsiteX1" fmla="*/ 931333 w 1843717"/>
                      <a:gd name="connsiteY1" fmla="*/ 21609 h 2528304"/>
                      <a:gd name="connsiteX2" fmla="*/ 1152789 w 1843717"/>
                      <a:gd name="connsiteY2" fmla="*/ 216872 h 2528304"/>
                      <a:gd name="connsiteX3" fmla="*/ 1150408 w 1843717"/>
                      <a:gd name="connsiteY3" fmla="*/ 400229 h 2528304"/>
                      <a:gd name="connsiteX4" fmla="*/ 1112307 w 1843717"/>
                      <a:gd name="connsiteY4" fmla="*/ 512147 h 2528304"/>
                      <a:gd name="connsiteX5" fmla="*/ 1055156 w 1843717"/>
                      <a:gd name="connsiteY5" fmla="*/ 633590 h 2528304"/>
                      <a:gd name="connsiteX6" fmla="*/ 1038488 w 1843717"/>
                      <a:gd name="connsiteY6" fmla="*/ 681215 h 2528304"/>
                      <a:gd name="connsiteX7" fmla="*/ 1024201 w 1843717"/>
                      <a:gd name="connsiteY7" fmla="*/ 747891 h 2528304"/>
                      <a:gd name="connsiteX8" fmla="*/ 843227 w 1843717"/>
                      <a:gd name="connsiteY8" fmla="*/ 833616 h 2528304"/>
                      <a:gd name="connsiteX9" fmla="*/ 871800 w 1843717"/>
                      <a:gd name="connsiteY9" fmla="*/ 924100 h 2528304"/>
                      <a:gd name="connsiteX10" fmla="*/ 1033726 w 1843717"/>
                      <a:gd name="connsiteY10" fmla="*/ 1257478 h 2528304"/>
                      <a:gd name="connsiteX11" fmla="*/ 1081351 w 1843717"/>
                      <a:gd name="connsiteY11" fmla="*/ 1800402 h 2528304"/>
                      <a:gd name="connsiteX12" fmla="*/ 1414727 w 1843717"/>
                      <a:gd name="connsiteY12" fmla="*/ 2040907 h 2528304"/>
                      <a:gd name="connsiteX13" fmla="*/ 1679045 w 1843717"/>
                      <a:gd name="connsiteY13" fmla="*/ 2152825 h 2528304"/>
                      <a:gd name="connsiteX14" fmla="*/ 1805251 w 1843717"/>
                      <a:gd name="connsiteY14" fmla="*/ 2248075 h 2528304"/>
                      <a:gd name="connsiteX15" fmla="*/ 1843352 w 1843717"/>
                      <a:gd name="connsiteY15" fmla="*/ 2376663 h 2528304"/>
                      <a:gd name="connsiteX16" fmla="*/ 1683806 w 1843717"/>
                      <a:gd name="connsiteY16" fmla="*/ 2402856 h 2528304"/>
                      <a:gd name="connsiteX17" fmla="*/ 1619513 w 1843717"/>
                      <a:gd name="connsiteY17" fmla="*/ 2331419 h 2528304"/>
                      <a:gd name="connsiteX18" fmla="*/ 1476638 w 1843717"/>
                      <a:gd name="connsiteY18" fmla="*/ 2302844 h 2528304"/>
                      <a:gd name="connsiteX19" fmla="*/ 1398058 w 1843717"/>
                      <a:gd name="connsiteY19" fmla="*/ 2248076 h 2528304"/>
                      <a:gd name="connsiteX20" fmla="*/ 1005153 w 1843717"/>
                      <a:gd name="connsiteY20" fmla="*/ 2186162 h 2528304"/>
                      <a:gd name="connsiteX21" fmla="*/ 921806 w 1843717"/>
                      <a:gd name="connsiteY21" fmla="*/ 2469530 h 2528304"/>
                      <a:gd name="connsiteX22" fmla="*/ 19314 w 1843717"/>
                      <a:gd name="connsiteY22" fmla="*/ 2431432 h 2528304"/>
                      <a:gd name="connsiteX23" fmla="*/ 35982 w 1843717"/>
                      <a:gd name="connsiteY23" fmla="*/ 1905175 h 2528304"/>
                      <a:gd name="connsiteX24" fmla="*/ 128850 w 1843717"/>
                      <a:gd name="connsiteY24" fmla="*/ 1074120 h 2528304"/>
                      <a:gd name="connsiteX25" fmla="*/ 297920 w 1843717"/>
                      <a:gd name="connsiteY25" fmla="*/ 752652 h 2528304"/>
                      <a:gd name="connsiteX26" fmla="*/ 509850 w 1843717"/>
                      <a:gd name="connsiteY26" fmla="*/ 524053 h 2528304"/>
                      <a:gd name="connsiteX27" fmla="*/ 464606 w 1843717"/>
                      <a:gd name="connsiteY27" fmla="*/ 183534 h 2528304"/>
                      <a:gd name="connsiteX28" fmla="*/ 624152 w 1843717"/>
                      <a:gd name="connsiteY28" fmla="*/ 14466 h 2528304"/>
                      <a:gd name="connsiteX0" fmla="*/ 624152 w 1843717"/>
                      <a:gd name="connsiteY0" fmla="*/ 14466 h 2528304"/>
                      <a:gd name="connsiteX1" fmla="*/ 931333 w 1843717"/>
                      <a:gd name="connsiteY1" fmla="*/ 21609 h 2528304"/>
                      <a:gd name="connsiteX2" fmla="*/ 1152789 w 1843717"/>
                      <a:gd name="connsiteY2" fmla="*/ 216872 h 2528304"/>
                      <a:gd name="connsiteX3" fmla="*/ 1150408 w 1843717"/>
                      <a:gd name="connsiteY3" fmla="*/ 400229 h 2528304"/>
                      <a:gd name="connsiteX4" fmla="*/ 1112307 w 1843717"/>
                      <a:gd name="connsiteY4" fmla="*/ 512147 h 2528304"/>
                      <a:gd name="connsiteX5" fmla="*/ 1055156 w 1843717"/>
                      <a:gd name="connsiteY5" fmla="*/ 633590 h 2528304"/>
                      <a:gd name="connsiteX6" fmla="*/ 1038488 w 1843717"/>
                      <a:gd name="connsiteY6" fmla="*/ 681215 h 2528304"/>
                      <a:gd name="connsiteX7" fmla="*/ 1024201 w 1843717"/>
                      <a:gd name="connsiteY7" fmla="*/ 747891 h 2528304"/>
                      <a:gd name="connsiteX8" fmla="*/ 843227 w 1843717"/>
                      <a:gd name="connsiteY8" fmla="*/ 833616 h 2528304"/>
                      <a:gd name="connsiteX9" fmla="*/ 871800 w 1843717"/>
                      <a:gd name="connsiteY9" fmla="*/ 924100 h 2528304"/>
                      <a:gd name="connsiteX10" fmla="*/ 1033726 w 1843717"/>
                      <a:gd name="connsiteY10" fmla="*/ 1257478 h 2528304"/>
                      <a:gd name="connsiteX11" fmla="*/ 1081351 w 1843717"/>
                      <a:gd name="connsiteY11" fmla="*/ 1800402 h 2528304"/>
                      <a:gd name="connsiteX12" fmla="*/ 1414727 w 1843717"/>
                      <a:gd name="connsiteY12" fmla="*/ 2040907 h 2528304"/>
                      <a:gd name="connsiteX13" fmla="*/ 1679045 w 1843717"/>
                      <a:gd name="connsiteY13" fmla="*/ 2152825 h 2528304"/>
                      <a:gd name="connsiteX14" fmla="*/ 1805251 w 1843717"/>
                      <a:gd name="connsiteY14" fmla="*/ 2248075 h 2528304"/>
                      <a:gd name="connsiteX15" fmla="*/ 1843352 w 1843717"/>
                      <a:gd name="connsiteY15" fmla="*/ 2376663 h 2528304"/>
                      <a:gd name="connsiteX16" fmla="*/ 1683806 w 1843717"/>
                      <a:gd name="connsiteY16" fmla="*/ 2402856 h 2528304"/>
                      <a:gd name="connsiteX17" fmla="*/ 1619513 w 1843717"/>
                      <a:gd name="connsiteY17" fmla="*/ 2331419 h 2528304"/>
                      <a:gd name="connsiteX18" fmla="*/ 1476638 w 1843717"/>
                      <a:gd name="connsiteY18" fmla="*/ 2302844 h 2528304"/>
                      <a:gd name="connsiteX19" fmla="*/ 1398058 w 1843717"/>
                      <a:gd name="connsiteY19" fmla="*/ 2248076 h 2528304"/>
                      <a:gd name="connsiteX20" fmla="*/ 1005153 w 1843717"/>
                      <a:gd name="connsiteY20" fmla="*/ 2186162 h 2528304"/>
                      <a:gd name="connsiteX21" fmla="*/ 921806 w 1843717"/>
                      <a:gd name="connsiteY21" fmla="*/ 2469530 h 2528304"/>
                      <a:gd name="connsiteX22" fmla="*/ 350306 w 1843717"/>
                      <a:gd name="connsiteY22" fmla="*/ 2443337 h 2528304"/>
                      <a:gd name="connsiteX23" fmla="*/ 19314 w 1843717"/>
                      <a:gd name="connsiteY23" fmla="*/ 2431432 h 2528304"/>
                      <a:gd name="connsiteX24" fmla="*/ 35982 w 1843717"/>
                      <a:gd name="connsiteY24" fmla="*/ 1905175 h 2528304"/>
                      <a:gd name="connsiteX25" fmla="*/ 128850 w 1843717"/>
                      <a:gd name="connsiteY25" fmla="*/ 1074120 h 2528304"/>
                      <a:gd name="connsiteX26" fmla="*/ 297920 w 1843717"/>
                      <a:gd name="connsiteY26" fmla="*/ 752652 h 2528304"/>
                      <a:gd name="connsiteX27" fmla="*/ 509850 w 1843717"/>
                      <a:gd name="connsiteY27" fmla="*/ 524053 h 2528304"/>
                      <a:gd name="connsiteX28" fmla="*/ 464606 w 1843717"/>
                      <a:gd name="connsiteY28" fmla="*/ 183534 h 2528304"/>
                      <a:gd name="connsiteX29" fmla="*/ 624152 w 1843717"/>
                      <a:gd name="connsiteY29" fmla="*/ 14466 h 2528304"/>
                      <a:gd name="connsiteX0" fmla="*/ 624152 w 1843717"/>
                      <a:gd name="connsiteY0" fmla="*/ 14466 h 2826719"/>
                      <a:gd name="connsiteX1" fmla="*/ 931333 w 1843717"/>
                      <a:gd name="connsiteY1" fmla="*/ 21609 h 2826719"/>
                      <a:gd name="connsiteX2" fmla="*/ 1152789 w 1843717"/>
                      <a:gd name="connsiteY2" fmla="*/ 216872 h 2826719"/>
                      <a:gd name="connsiteX3" fmla="*/ 1150408 w 1843717"/>
                      <a:gd name="connsiteY3" fmla="*/ 400229 h 2826719"/>
                      <a:gd name="connsiteX4" fmla="*/ 1112307 w 1843717"/>
                      <a:gd name="connsiteY4" fmla="*/ 512147 h 2826719"/>
                      <a:gd name="connsiteX5" fmla="*/ 1055156 w 1843717"/>
                      <a:gd name="connsiteY5" fmla="*/ 633590 h 2826719"/>
                      <a:gd name="connsiteX6" fmla="*/ 1038488 w 1843717"/>
                      <a:gd name="connsiteY6" fmla="*/ 681215 h 2826719"/>
                      <a:gd name="connsiteX7" fmla="*/ 1024201 w 1843717"/>
                      <a:gd name="connsiteY7" fmla="*/ 747891 h 2826719"/>
                      <a:gd name="connsiteX8" fmla="*/ 843227 w 1843717"/>
                      <a:gd name="connsiteY8" fmla="*/ 833616 h 2826719"/>
                      <a:gd name="connsiteX9" fmla="*/ 871800 w 1843717"/>
                      <a:gd name="connsiteY9" fmla="*/ 924100 h 2826719"/>
                      <a:gd name="connsiteX10" fmla="*/ 1033726 w 1843717"/>
                      <a:gd name="connsiteY10" fmla="*/ 1257478 h 2826719"/>
                      <a:gd name="connsiteX11" fmla="*/ 1081351 w 1843717"/>
                      <a:gd name="connsiteY11" fmla="*/ 1800402 h 2826719"/>
                      <a:gd name="connsiteX12" fmla="*/ 1414727 w 1843717"/>
                      <a:gd name="connsiteY12" fmla="*/ 2040907 h 2826719"/>
                      <a:gd name="connsiteX13" fmla="*/ 1679045 w 1843717"/>
                      <a:gd name="connsiteY13" fmla="*/ 2152825 h 2826719"/>
                      <a:gd name="connsiteX14" fmla="*/ 1805251 w 1843717"/>
                      <a:gd name="connsiteY14" fmla="*/ 2248075 h 2826719"/>
                      <a:gd name="connsiteX15" fmla="*/ 1843352 w 1843717"/>
                      <a:gd name="connsiteY15" fmla="*/ 2376663 h 2826719"/>
                      <a:gd name="connsiteX16" fmla="*/ 1683806 w 1843717"/>
                      <a:gd name="connsiteY16" fmla="*/ 2402856 h 2826719"/>
                      <a:gd name="connsiteX17" fmla="*/ 1619513 w 1843717"/>
                      <a:gd name="connsiteY17" fmla="*/ 2331419 h 2826719"/>
                      <a:gd name="connsiteX18" fmla="*/ 1476638 w 1843717"/>
                      <a:gd name="connsiteY18" fmla="*/ 2302844 h 2826719"/>
                      <a:gd name="connsiteX19" fmla="*/ 1398058 w 1843717"/>
                      <a:gd name="connsiteY19" fmla="*/ 2248076 h 2826719"/>
                      <a:gd name="connsiteX20" fmla="*/ 1005153 w 1843717"/>
                      <a:gd name="connsiteY20" fmla="*/ 2186162 h 2826719"/>
                      <a:gd name="connsiteX21" fmla="*/ 921806 w 1843717"/>
                      <a:gd name="connsiteY21" fmla="*/ 2469530 h 2826719"/>
                      <a:gd name="connsiteX22" fmla="*/ 47887 w 1843717"/>
                      <a:gd name="connsiteY22" fmla="*/ 2826719 h 2826719"/>
                      <a:gd name="connsiteX23" fmla="*/ 19314 w 1843717"/>
                      <a:gd name="connsiteY23" fmla="*/ 2431432 h 2826719"/>
                      <a:gd name="connsiteX24" fmla="*/ 35982 w 1843717"/>
                      <a:gd name="connsiteY24" fmla="*/ 1905175 h 2826719"/>
                      <a:gd name="connsiteX25" fmla="*/ 128850 w 1843717"/>
                      <a:gd name="connsiteY25" fmla="*/ 1074120 h 2826719"/>
                      <a:gd name="connsiteX26" fmla="*/ 297920 w 1843717"/>
                      <a:gd name="connsiteY26" fmla="*/ 752652 h 2826719"/>
                      <a:gd name="connsiteX27" fmla="*/ 509850 w 1843717"/>
                      <a:gd name="connsiteY27" fmla="*/ 524053 h 2826719"/>
                      <a:gd name="connsiteX28" fmla="*/ 464606 w 1843717"/>
                      <a:gd name="connsiteY28" fmla="*/ 183534 h 2826719"/>
                      <a:gd name="connsiteX29" fmla="*/ 624152 w 1843717"/>
                      <a:gd name="connsiteY29" fmla="*/ 14466 h 2826719"/>
                      <a:gd name="connsiteX0" fmla="*/ 624152 w 1843717"/>
                      <a:gd name="connsiteY0" fmla="*/ 14466 h 2826719"/>
                      <a:gd name="connsiteX1" fmla="*/ 931333 w 1843717"/>
                      <a:gd name="connsiteY1" fmla="*/ 21609 h 2826719"/>
                      <a:gd name="connsiteX2" fmla="*/ 1152789 w 1843717"/>
                      <a:gd name="connsiteY2" fmla="*/ 216872 h 2826719"/>
                      <a:gd name="connsiteX3" fmla="*/ 1150408 w 1843717"/>
                      <a:gd name="connsiteY3" fmla="*/ 400229 h 2826719"/>
                      <a:gd name="connsiteX4" fmla="*/ 1112307 w 1843717"/>
                      <a:gd name="connsiteY4" fmla="*/ 512147 h 2826719"/>
                      <a:gd name="connsiteX5" fmla="*/ 1055156 w 1843717"/>
                      <a:gd name="connsiteY5" fmla="*/ 633590 h 2826719"/>
                      <a:gd name="connsiteX6" fmla="*/ 1038488 w 1843717"/>
                      <a:gd name="connsiteY6" fmla="*/ 681215 h 2826719"/>
                      <a:gd name="connsiteX7" fmla="*/ 1024201 w 1843717"/>
                      <a:gd name="connsiteY7" fmla="*/ 747891 h 2826719"/>
                      <a:gd name="connsiteX8" fmla="*/ 843227 w 1843717"/>
                      <a:gd name="connsiteY8" fmla="*/ 833616 h 2826719"/>
                      <a:gd name="connsiteX9" fmla="*/ 871800 w 1843717"/>
                      <a:gd name="connsiteY9" fmla="*/ 924100 h 2826719"/>
                      <a:gd name="connsiteX10" fmla="*/ 1033726 w 1843717"/>
                      <a:gd name="connsiteY10" fmla="*/ 1257478 h 2826719"/>
                      <a:gd name="connsiteX11" fmla="*/ 1081351 w 1843717"/>
                      <a:gd name="connsiteY11" fmla="*/ 1800402 h 2826719"/>
                      <a:gd name="connsiteX12" fmla="*/ 1414727 w 1843717"/>
                      <a:gd name="connsiteY12" fmla="*/ 2040907 h 2826719"/>
                      <a:gd name="connsiteX13" fmla="*/ 1679045 w 1843717"/>
                      <a:gd name="connsiteY13" fmla="*/ 2152825 h 2826719"/>
                      <a:gd name="connsiteX14" fmla="*/ 1805251 w 1843717"/>
                      <a:gd name="connsiteY14" fmla="*/ 2248075 h 2826719"/>
                      <a:gd name="connsiteX15" fmla="*/ 1843352 w 1843717"/>
                      <a:gd name="connsiteY15" fmla="*/ 2376663 h 2826719"/>
                      <a:gd name="connsiteX16" fmla="*/ 1683806 w 1843717"/>
                      <a:gd name="connsiteY16" fmla="*/ 2402856 h 2826719"/>
                      <a:gd name="connsiteX17" fmla="*/ 1619513 w 1843717"/>
                      <a:gd name="connsiteY17" fmla="*/ 2331419 h 2826719"/>
                      <a:gd name="connsiteX18" fmla="*/ 1476638 w 1843717"/>
                      <a:gd name="connsiteY18" fmla="*/ 2302844 h 2826719"/>
                      <a:gd name="connsiteX19" fmla="*/ 1398058 w 1843717"/>
                      <a:gd name="connsiteY19" fmla="*/ 2248076 h 2826719"/>
                      <a:gd name="connsiteX20" fmla="*/ 1005153 w 1843717"/>
                      <a:gd name="connsiteY20" fmla="*/ 2186162 h 2826719"/>
                      <a:gd name="connsiteX21" fmla="*/ 921806 w 1843717"/>
                      <a:gd name="connsiteY21" fmla="*/ 2469530 h 2826719"/>
                      <a:gd name="connsiteX22" fmla="*/ 47887 w 1843717"/>
                      <a:gd name="connsiteY22" fmla="*/ 2826719 h 2826719"/>
                      <a:gd name="connsiteX23" fmla="*/ 19314 w 1843717"/>
                      <a:gd name="connsiteY23" fmla="*/ 2431432 h 2826719"/>
                      <a:gd name="connsiteX24" fmla="*/ 35982 w 1843717"/>
                      <a:gd name="connsiteY24" fmla="*/ 1905175 h 2826719"/>
                      <a:gd name="connsiteX25" fmla="*/ 128850 w 1843717"/>
                      <a:gd name="connsiteY25" fmla="*/ 1074120 h 2826719"/>
                      <a:gd name="connsiteX26" fmla="*/ 297920 w 1843717"/>
                      <a:gd name="connsiteY26" fmla="*/ 752652 h 2826719"/>
                      <a:gd name="connsiteX27" fmla="*/ 509850 w 1843717"/>
                      <a:gd name="connsiteY27" fmla="*/ 524053 h 2826719"/>
                      <a:gd name="connsiteX28" fmla="*/ 464606 w 1843717"/>
                      <a:gd name="connsiteY28" fmla="*/ 183534 h 2826719"/>
                      <a:gd name="connsiteX29" fmla="*/ 624152 w 1843717"/>
                      <a:gd name="connsiteY29" fmla="*/ 14466 h 2826719"/>
                      <a:gd name="connsiteX0" fmla="*/ 624152 w 1843717"/>
                      <a:gd name="connsiteY0" fmla="*/ 14466 h 2826719"/>
                      <a:gd name="connsiteX1" fmla="*/ 931333 w 1843717"/>
                      <a:gd name="connsiteY1" fmla="*/ 21609 h 2826719"/>
                      <a:gd name="connsiteX2" fmla="*/ 1152789 w 1843717"/>
                      <a:gd name="connsiteY2" fmla="*/ 216872 h 2826719"/>
                      <a:gd name="connsiteX3" fmla="*/ 1150408 w 1843717"/>
                      <a:gd name="connsiteY3" fmla="*/ 400229 h 2826719"/>
                      <a:gd name="connsiteX4" fmla="*/ 1112307 w 1843717"/>
                      <a:gd name="connsiteY4" fmla="*/ 512147 h 2826719"/>
                      <a:gd name="connsiteX5" fmla="*/ 1055156 w 1843717"/>
                      <a:gd name="connsiteY5" fmla="*/ 633590 h 2826719"/>
                      <a:gd name="connsiteX6" fmla="*/ 1038488 w 1843717"/>
                      <a:gd name="connsiteY6" fmla="*/ 681215 h 2826719"/>
                      <a:gd name="connsiteX7" fmla="*/ 1024201 w 1843717"/>
                      <a:gd name="connsiteY7" fmla="*/ 747891 h 2826719"/>
                      <a:gd name="connsiteX8" fmla="*/ 843227 w 1843717"/>
                      <a:gd name="connsiteY8" fmla="*/ 833616 h 2826719"/>
                      <a:gd name="connsiteX9" fmla="*/ 871800 w 1843717"/>
                      <a:gd name="connsiteY9" fmla="*/ 924100 h 2826719"/>
                      <a:gd name="connsiteX10" fmla="*/ 1033726 w 1843717"/>
                      <a:gd name="connsiteY10" fmla="*/ 1257478 h 2826719"/>
                      <a:gd name="connsiteX11" fmla="*/ 1081351 w 1843717"/>
                      <a:gd name="connsiteY11" fmla="*/ 1800402 h 2826719"/>
                      <a:gd name="connsiteX12" fmla="*/ 1414727 w 1843717"/>
                      <a:gd name="connsiteY12" fmla="*/ 2040907 h 2826719"/>
                      <a:gd name="connsiteX13" fmla="*/ 1679045 w 1843717"/>
                      <a:gd name="connsiteY13" fmla="*/ 2152825 h 2826719"/>
                      <a:gd name="connsiteX14" fmla="*/ 1805251 w 1843717"/>
                      <a:gd name="connsiteY14" fmla="*/ 2248075 h 2826719"/>
                      <a:gd name="connsiteX15" fmla="*/ 1843352 w 1843717"/>
                      <a:gd name="connsiteY15" fmla="*/ 2376663 h 2826719"/>
                      <a:gd name="connsiteX16" fmla="*/ 1683806 w 1843717"/>
                      <a:gd name="connsiteY16" fmla="*/ 2402856 h 2826719"/>
                      <a:gd name="connsiteX17" fmla="*/ 1619513 w 1843717"/>
                      <a:gd name="connsiteY17" fmla="*/ 2331419 h 2826719"/>
                      <a:gd name="connsiteX18" fmla="*/ 1476638 w 1843717"/>
                      <a:gd name="connsiteY18" fmla="*/ 2302844 h 2826719"/>
                      <a:gd name="connsiteX19" fmla="*/ 1398058 w 1843717"/>
                      <a:gd name="connsiteY19" fmla="*/ 2248076 h 2826719"/>
                      <a:gd name="connsiteX20" fmla="*/ 1005153 w 1843717"/>
                      <a:gd name="connsiteY20" fmla="*/ 2186162 h 2826719"/>
                      <a:gd name="connsiteX21" fmla="*/ 921806 w 1843717"/>
                      <a:gd name="connsiteY21" fmla="*/ 2469530 h 2826719"/>
                      <a:gd name="connsiteX22" fmla="*/ 47887 w 1843717"/>
                      <a:gd name="connsiteY22" fmla="*/ 2826719 h 2826719"/>
                      <a:gd name="connsiteX23" fmla="*/ 19314 w 1843717"/>
                      <a:gd name="connsiteY23" fmla="*/ 2431432 h 2826719"/>
                      <a:gd name="connsiteX24" fmla="*/ 35982 w 1843717"/>
                      <a:gd name="connsiteY24" fmla="*/ 1905175 h 2826719"/>
                      <a:gd name="connsiteX25" fmla="*/ 128850 w 1843717"/>
                      <a:gd name="connsiteY25" fmla="*/ 1074120 h 2826719"/>
                      <a:gd name="connsiteX26" fmla="*/ 297920 w 1843717"/>
                      <a:gd name="connsiteY26" fmla="*/ 752652 h 2826719"/>
                      <a:gd name="connsiteX27" fmla="*/ 509850 w 1843717"/>
                      <a:gd name="connsiteY27" fmla="*/ 524053 h 2826719"/>
                      <a:gd name="connsiteX28" fmla="*/ 464606 w 1843717"/>
                      <a:gd name="connsiteY28" fmla="*/ 183534 h 2826719"/>
                      <a:gd name="connsiteX29" fmla="*/ 624152 w 1843717"/>
                      <a:gd name="connsiteY29" fmla="*/ 14466 h 2826719"/>
                      <a:gd name="connsiteX0" fmla="*/ 624152 w 1843717"/>
                      <a:gd name="connsiteY0" fmla="*/ 14466 h 2826719"/>
                      <a:gd name="connsiteX1" fmla="*/ 931333 w 1843717"/>
                      <a:gd name="connsiteY1" fmla="*/ 21609 h 2826719"/>
                      <a:gd name="connsiteX2" fmla="*/ 1152789 w 1843717"/>
                      <a:gd name="connsiteY2" fmla="*/ 216872 h 2826719"/>
                      <a:gd name="connsiteX3" fmla="*/ 1150408 w 1843717"/>
                      <a:gd name="connsiteY3" fmla="*/ 400229 h 2826719"/>
                      <a:gd name="connsiteX4" fmla="*/ 1112307 w 1843717"/>
                      <a:gd name="connsiteY4" fmla="*/ 512147 h 2826719"/>
                      <a:gd name="connsiteX5" fmla="*/ 1055156 w 1843717"/>
                      <a:gd name="connsiteY5" fmla="*/ 633590 h 2826719"/>
                      <a:gd name="connsiteX6" fmla="*/ 1038488 w 1843717"/>
                      <a:gd name="connsiteY6" fmla="*/ 681215 h 2826719"/>
                      <a:gd name="connsiteX7" fmla="*/ 1024201 w 1843717"/>
                      <a:gd name="connsiteY7" fmla="*/ 747891 h 2826719"/>
                      <a:gd name="connsiteX8" fmla="*/ 843227 w 1843717"/>
                      <a:gd name="connsiteY8" fmla="*/ 833616 h 2826719"/>
                      <a:gd name="connsiteX9" fmla="*/ 871800 w 1843717"/>
                      <a:gd name="connsiteY9" fmla="*/ 924100 h 2826719"/>
                      <a:gd name="connsiteX10" fmla="*/ 1033726 w 1843717"/>
                      <a:gd name="connsiteY10" fmla="*/ 1257478 h 2826719"/>
                      <a:gd name="connsiteX11" fmla="*/ 1081351 w 1843717"/>
                      <a:gd name="connsiteY11" fmla="*/ 1800402 h 2826719"/>
                      <a:gd name="connsiteX12" fmla="*/ 1414727 w 1843717"/>
                      <a:gd name="connsiteY12" fmla="*/ 2040907 h 2826719"/>
                      <a:gd name="connsiteX13" fmla="*/ 1679045 w 1843717"/>
                      <a:gd name="connsiteY13" fmla="*/ 2152825 h 2826719"/>
                      <a:gd name="connsiteX14" fmla="*/ 1805251 w 1843717"/>
                      <a:gd name="connsiteY14" fmla="*/ 2248075 h 2826719"/>
                      <a:gd name="connsiteX15" fmla="*/ 1843352 w 1843717"/>
                      <a:gd name="connsiteY15" fmla="*/ 2376663 h 2826719"/>
                      <a:gd name="connsiteX16" fmla="*/ 1683806 w 1843717"/>
                      <a:gd name="connsiteY16" fmla="*/ 2402856 h 2826719"/>
                      <a:gd name="connsiteX17" fmla="*/ 1619513 w 1843717"/>
                      <a:gd name="connsiteY17" fmla="*/ 2331419 h 2826719"/>
                      <a:gd name="connsiteX18" fmla="*/ 1476638 w 1843717"/>
                      <a:gd name="connsiteY18" fmla="*/ 2302844 h 2826719"/>
                      <a:gd name="connsiteX19" fmla="*/ 1398058 w 1843717"/>
                      <a:gd name="connsiteY19" fmla="*/ 2248076 h 2826719"/>
                      <a:gd name="connsiteX20" fmla="*/ 1005153 w 1843717"/>
                      <a:gd name="connsiteY20" fmla="*/ 2186162 h 2826719"/>
                      <a:gd name="connsiteX21" fmla="*/ 921806 w 1843717"/>
                      <a:gd name="connsiteY21" fmla="*/ 2469530 h 2826719"/>
                      <a:gd name="connsiteX22" fmla="*/ 47887 w 1843717"/>
                      <a:gd name="connsiteY22" fmla="*/ 2826719 h 2826719"/>
                      <a:gd name="connsiteX23" fmla="*/ 19314 w 1843717"/>
                      <a:gd name="connsiteY23" fmla="*/ 2431432 h 2826719"/>
                      <a:gd name="connsiteX24" fmla="*/ 35982 w 1843717"/>
                      <a:gd name="connsiteY24" fmla="*/ 1905175 h 2826719"/>
                      <a:gd name="connsiteX25" fmla="*/ 128850 w 1843717"/>
                      <a:gd name="connsiteY25" fmla="*/ 1074120 h 2826719"/>
                      <a:gd name="connsiteX26" fmla="*/ 297920 w 1843717"/>
                      <a:gd name="connsiteY26" fmla="*/ 752652 h 2826719"/>
                      <a:gd name="connsiteX27" fmla="*/ 509850 w 1843717"/>
                      <a:gd name="connsiteY27" fmla="*/ 524053 h 2826719"/>
                      <a:gd name="connsiteX28" fmla="*/ 464606 w 1843717"/>
                      <a:gd name="connsiteY28" fmla="*/ 183534 h 2826719"/>
                      <a:gd name="connsiteX29" fmla="*/ 624152 w 1843717"/>
                      <a:gd name="connsiteY29" fmla="*/ 14466 h 2826719"/>
                      <a:gd name="connsiteX0" fmla="*/ 624152 w 1843717"/>
                      <a:gd name="connsiteY0" fmla="*/ 14466 h 2826719"/>
                      <a:gd name="connsiteX1" fmla="*/ 931333 w 1843717"/>
                      <a:gd name="connsiteY1" fmla="*/ 21609 h 2826719"/>
                      <a:gd name="connsiteX2" fmla="*/ 1152789 w 1843717"/>
                      <a:gd name="connsiteY2" fmla="*/ 216872 h 2826719"/>
                      <a:gd name="connsiteX3" fmla="*/ 1150408 w 1843717"/>
                      <a:gd name="connsiteY3" fmla="*/ 400229 h 2826719"/>
                      <a:gd name="connsiteX4" fmla="*/ 1112307 w 1843717"/>
                      <a:gd name="connsiteY4" fmla="*/ 512147 h 2826719"/>
                      <a:gd name="connsiteX5" fmla="*/ 1055156 w 1843717"/>
                      <a:gd name="connsiteY5" fmla="*/ 633590 h 2826719"/>
                      <a:gd name="connsiteX6" fmla="*/ 1038488 w 1843717"/>
                      <a:gd name="connsiteY6" fmla="*/ 681215 h 2826719"/>
                      <a:gd name="connsiteX7" fmla="*/ 1024201 w 1843717"/>
                      <a:gd name="connsiteY7" fmla="*/ 747891 h 2826719"/>
                      <a:gd name="connsiteX8" fmla="*/ 843227 w 1843717"/>
                      <a:gd name="connsiteY8" fmla="*/ 833616 h 2826719"/>
                      <a:gd name="connsiteX9" fmla="*/ 871800 w 1843717"/>
                      <a:gd name="connsiteY9" fmla="*/ 924100 h 2826719"/>
                      <a:gd name="connsiteX10" fmla="*/ 1033726 w 1843717"/>
                      <a:gd name="connsiteY10" fmla="*/ 1257478 h 2826719"/>
                      <a:gd name="connsiteX11" fmla="*/ 1081351 w 1843717"/>
                      <a:gd name="connsiteY11" fmla="*/ 1800402 h 2826719"/>
                      <a:gd name="connsiteX12" fmla="*/ 1414727 w 1843717"/>
                      <a:gd name="connsiteY12" fmla="*/ 2040907 h 2826719"/>
                      <a:gd name="connsiteX13" fmla="*/ 1679045 w 1843717"/>
                      <a:gd name="connsiteY13" fmla="*/ 2152825 h 2826719"/>
                      <a:gd name="connsiteX14" fmla="*/ 1805251 w 1843717"/>
                      <a:gd name="connsiteY14" fmla="*/ 2248075 h 2826719"/>
                      <a:gd name="connsiteX15" fmla="*/ 1843352 w 1843717"/>
                      <a:gd name="connsiteY15" fmla="*/ 2376663 h 2826719"/>
                      <a:gd name="connsiteX16" fmla="*/ 1683806 w 1843717"/>
                      <a:gd name="connsiteY16" fmla="*/ 2402856 h 2826719"/>
                      <a:gd name="connsiteX17" fmla="*/ 1619513 w 1843717"/>
                      <a:gd name="connsiteY17" fmla="*/ 2331419 h 2826719"/>
                      <a:gd name="connsiteX18" fmla="*/ 1476638 w 1843717"/>
                      <a:gd name="connsiteY18" fmla="*/ 2302844 h 2826719"/>
                      <a:gd name="connsiteX19" fmla="*/ 1398058 w 1843717"/>
                      <a:gd name="connsiteY19" fmla="*/ 2248076 h 2826719"/>
                      <a:gd name="connsiteX20" fmla="*/ 1005153 w 1843717"/>
                      <a:gd name="connsiteY20" fmla="*/ 2186162 h 2826719"/>
                      <a:gd name="connsiteX21" fmla="*/ 921806 w 1843717"/>
                      <a:gd name="connsiteY21" fmla="*/ 2469530 h 2826719"/>
                      <a:gd name="connsiteX22" fmla="*/ 47887 w 1843717"/>
                      <a:gd name="connsiteY22" fmla="*/ 2826719 h 2826719"/>
                      <a:gd name="connsiteX23" fmla="*/ 19314 w 1843717"/>
                      <a:gd name="connsiteY23" fmla="*/ 2431432 h 2826719"/>
                      <a:gd name="connsiteX24" fmla="*/ 35982 w 1843717"/>
                      <a:gd name="connsiteY24" fmla="*/ 1905175 h 2826719"/>
                      <a:gd name="connsiteX25" fmla="*/ 128850 w 1843717"/>
                      <a:gd name="connsiteY25" fmla="*/ 1074120 h 2826719"/>
                      <a:gd name="connsiteX26" fmla="*/ 297920 w 1843717"/>
                      <a:gd name="connsiteY26" fmla="*/ 752652 h 2826719"/>
                      <a:gd name="connsiteX27" fmla="*/ 509850 w 1843717"/>
                      <a:gd name="connsiteY27" fmla="*/ 524053 h 2826719"/>
                      <a:gd name="connsiteX28" fmla="*/ 464606 w 1843717"/>
                      <a:gd name="connsiteY28" fmla="*/ 183534 h 2826719"/>
                      <a:gd name="connsiteX29" fmla="*/ 624152 w 1843717"/>
                      <a:gd name="connsiteY29" fmla="*/ 14466 h 2826719"/>
                      <a:gd name="connsiteX0" fmla="*/ 624152 w 1843717"/>
                      <a:gd name="connsiteY0" fmla="*/ 14466 h 2826719"/>
                      <a:gd name="connsiteX1" fmla="*/ 931333 w 1843717"/>
                      <a:gd name="connsiteY1" fmla="*/ 21609 h 2826719"/>
                      <a:gd name="connsiteX2" fmla="*/ 1152789 w 1843717"/>
                      <a:gd name="connsiteY2" fmla="*/ 216872 h 2826719"/>
                      <a:gd name="connsiteX3" fmla="*/ 1150408 w 1843717"/>
                      <a:gd name="connsiteY3" fmla="*/ 400229 h 2826719"/>
                      <a:gd name="connsiteX4" fmla="*/ 1112307 w 1843717"/>
                      <a:gd name="connsiteY4" fmla="*/ 512147 h 2826719"/>
                      <a:gd name="connsiteX5" fmla="*/ 1055156 w 1843717"/>
                      <a:gd name="connsiteY5" fmla="*/ 633590 h 2826719"/>
                      <a:gd name="connsiteX6" fmla="*/ 1038488 w 1843717"/>
                      <a:gd name="connsiteY6" fmla="*/ 681215 h 2826719"/>
                      <a:gd name="connsiteX7" fmla="*/ 1024201 w 1843717"/>
                      <a:gd name="connsiteY7" fmla="*/ 747891 h 2826719"/>
                      <a:gd name="connsiteX8" fmla="*/ 843227 w 1843717"/>
                      <a:gd name="connsiteY8" fmla="*/ 833616 h 2826719"/>
                      <a:gd name="connsiteX9" fmla="*/ 871800 w 1843717"/>
                      <a:gd name="connsiteY9" fmla="*/ 924100 h 2826719"/>
                      <a:gd name="connsiteX10" fmla="*/ 1033726 w 1843717"/>
                      <a:gd name="connsiteY10" fmla="*/ 1257478 h 2826719"/>
                      <a:gd name="connsiteX11" fmla="*/ 1081351 w 1843717"/>
                      <a:gd name="connsiteY11" fmla="*/ 1800402 h 2826719"/>
                      <a:gd name="connsiteX12" fmla="*/ 1414727 w 1843717"/>
                      <a:gd name="connsiteY12" fmla="*/ 2040907 h 2826719"/>
                      <a:gd name="connsiteX13" fmla="*/ 1679045 w 1843717"/>
                      <a:gd name="connsiteY13" fmla="*/ 2152825 h 2826719"/>
                      <a:gd name="connsiteX14" fmla="*/ 1805251 w 1843717"/>
                      <a:gd name="connsiteY14" fmla="*/ 2248075 h 2826719"/>
                      <a:gd name="connsiteX15" fmla="*/ 1843352 w 1843717"/>
                      <a:gd name="connsiteY15" fmla="*/ 2376663 h 2826719"/>
                      <a:gd name="connsiteX16" fmla="*/ 1683806 w 1843717"/>
                      <a:gd name="connsiteY16" fmla="*/ 2402856 h 2826719"/>
                      <a:gd name="connsiteX17" fmla="*/ 1619513 w 1843717"/>
                      <a:gd name="connsiteY17" fmla="*/ 2331419 h 2826719"/>
                      <a:gd name="connsiteX18" fmla="*/ 1476638 w 1843717"/>
                      <a:gd name="connsiteY18" fmla="*/ 2302844 h 2826719"/>
                      <a:gd name="connsiteX19" fmla="*/ 1398058 w 1843717"/>
                      <a:gd name="connsiteY19" fmla="*/ 2248076 h 2826719"/>
                      <a:gd name="connsiteX20" fmla="*/ 1005153 w 1843717"/>
                      <a:gd name="connsiteY20" fmla="*/ 2186162 h 2826719"/>
                      <a:gd name="connsiteX21" fmla="*/ 921806 w 1843717"/>
                      <a:gd name="connsiteY21" fmla="*/ 2469530 h 2826719"/>
                      <a:gd name="connsiteX22" fmla="*/ 366975 w 1843717"/>
                      <a:gd name="connsiteY22" fmla="*/ 2698130 h 2826719"/>
                      <a:gd name="connsiteX23" fmla="*/ 47887 w 1843717"/>
                      <a:gd name="connsiteY23" fmla="*/ 2826719 h 2826719"/>
                      <a:gd name="connsiteX24" fmla="*/ 19314 w 1843717"/>
                      <a:gd name="connsiteY24" fmla="*/ 2431432 h 2826719"/>
                      <a:gd name="connsiteX25" fmla="*/ 35982 w 1843717"/>
                      <a:gd name="connsiteY25" fmla="*/ 1905175 h 2826719"/>
                      <a:gd name="connsiteX26" fmla="*/ 128850 w 1843717"/>
                      <a:gd name="connsiteY26" fmla="*/ 1074120 h 2826719"/>
                      <a:gd name="connsiteX27" fmla="*/ 297920 w 1843717"/>
                      <a:gd name="connsiteY27" fmla="*/ 752652 h 2826719"/>
                      <a:gd name="connsiteX28" fmla="*/ 509850 w 1843717"/>
                      <a:gd name="connsiteY28" fmla="*/ 524053 h 2826719"/>
                      <a:gd name="connsiteX29" fmla="*/ 464606 w 1843717"/>
                      <a:gd name="connsiteY29" fmla="*/ 183534 h 2826719"/>
                      <a:gd name="connsiteX30" fmla="*/ 624152 w 1843717"/>
                      <a:gd name="connsiteY30" fmla="*/ 14466 h 2826719"/>
                      <a:gd name="connsiteX0" fmla="*/ 745333 w 1964898"/>
                      <a:gd name="connsiteY0" fmla="*/ 14466 h 3143424"/>
                      <a:gd name="connsiteX1" fmla="*/ 1052514 w 1964898"/>
                      <a:gd name="connsiteY1" fmla="*/ 21609 h 3143424"/>
                      <a:gd name="connsiteX2" fmla="*/ 1273970 w 1964898"/>
                      <a:gd name="connsiteY2" fmla="*/ 216872 h 3143424"/>
                      <a:gd name="connsiteX3" fmla="*/ 1271589 w 1964898"/>
                      <a:gd name="connsiteY3" fmla="*/ 400229 h 3143424"/>
                      <a:gd name="connsiteX4" fmla="*/ 1233488 w 1964898"/>
                      <a:gd name="connsiteY4" fmla="*/ 512147 h 3143424"/>
                      <a:gd name="connsiteX5" fmla="*/ 1176337 w 1964898"/>
                      <a:gd name="connsiteY5" fmla="*/ 633590 h 3143424"/>
                      <a:gd name="connsiteX6" fmla="*/ 1159669 w 1964898"/>
                      <a:gd name="connsiteY6" fmla="*/ 681215 h 3143424"/>
                      <a:gd name="connsiteX7" fmla="*/ 1145382 w 1964898"/>
                      <a:gd name="connsiteY7" fmla="*/ 747891 h 3143424"/>
                      <a:gd name="connsiteX8" fmla="*/ 964408 w 1964898"/>
                      <a:gd name="connsiteY8" fmla="*/ 833616 h 3143424"/>
                      <a:gd name="connsiteX9" fmla="*/ 992981 w 1964898"/>
                      <a:gd name="connsiteY9" fmla="*/ 924100 h 3143424"/>
                      <a:gd name="connsiteX10" fmla="*/ 1154907 w 1964898"/>
                      <a:gd name="connsiteY10" fmla="*/ 1257478 h 3143424"/>
                      <a:gd name="connsiteX11" fmla="*/ 1202532 w 1964898"/>
                      <a:gd name="connsiteY11" fmla="*/ 1800402 h 3143424"/>
                      <a:gd name="connsiteX12" fmla="*/ 1535908 w 1964898"/>
                      <a:gd name="connsiteY12" fmla="*/ 2040907 h 3143424"/>
                      <a:gd name="connsiteX13" fmla="*/ 1800226 w 1964898"/>
                      <a:gd name="connsiteY13" fmla="*/ 2152825 h 3143424"/>
                      <a:gd name="connsiteX14" fmla="*/ 1926432 w 1964898"/>
                      <a:gd name="connsiteY14" fmla="*/ 2248075 h 3143424"/>
                      <a:gd name="connsiteX15" fmla="*/ 1964533 w 1964898"/>
                      <a:gd name="connsiteY15" fmla="*/ 2376663 h 3143424"/>
                      <a:gd name="connsiteX16" fmla="*/ 1804987 w 1964898"/>
                      <a:gd name="connsiteY16" fmla="*/ 2402856 h 3143424"/>
                      <a:gd name="connsiteX17" fmla="*/ 1740694 w 1964898"/>
                      <a:gd name="connsiteY17" fmla="*/ 2331419 h 3143424"/>
                      <a:gd name="connsiteX18" fmla="*/ 1597819 w 1964898"/>
                      <a:gd name="connsiteY18" fmla="*/ 2302844 h 3143424"/>
                      <a:gd name="connsiteX19" fmla="*/ 1519239 w 1964898"/>
                      <a:gd name="connsiteY19" fmla="*/ 2248076 h 3143424"/>
                      <a:gd name="connsiteX20" fmla="*/ 1126334 w 1964898"/>
                      <a:gd name="connsiteY20" fmla="*/ 2186162 h 3143424"/>
                      <a:gd name="connsiteX21" fmla="*/ 1042987 w 1964898"/>
                      <a:gd name="connsiteY21" fmla="*/ 2469530 h 3143424"/>
                      <a:gd name="connsiteX22" fmla="*/ 0 w 1964898"/>
                      <a:gd name="connsiteY22" fmla="*/ 3143424 h 3143424"/>
                      <a:gd name="connsiteX23" fmla="*/ 169068 w 1964898"/>
                      <a:gd name="connsiteY23" fmla="*/ 2826719 h 3143424"/>
                      <a:gd name="connsiteX24" fmla="*/ 140495 w 1964898"/>
                      <a:gd name="connsiteY24" fmla="*/ 2431432 h 3143424"/>
                      <a:gd name="connsiteX25" fmla="*/ 157163 w 1964898"/>
                      <a:gd name="connsiteY25" fmla="*/ 1905175 h 3143424"/>
                      <a:gd name="connsiteX26" fmla="*/ 250031 w 1964898"/>
                      <a:gd name="connsiteY26" fmla="*/ 1074120 h 3143424"/>
                      <a:gd name="connsiteX27" fmla="*/ 419101 w 1964898"/>
                      <a:gd name="connsiteY27" fmla="*/ 752652 h 3143424"/>
                      <a:gd name="connsiteX28" fmla="*/ 631031 w 1964898"/>
                      <a:gd name="connsiteY28" fmla="*/ 524053 h 3143424"/>
                      <a:gd name="connsiteX29" fmla="*/ 585787 w 1964898"/>
                      <a:gd name="connsiteY29" fmla="*/ 183534 h 3143424"/>
                      <a:gd name="connsiteX30" fmla="*/ 745333 w 1964898"/>
                      <a:gd name="connsiteY30" fmla="*/ 14466 h 3143424"/>
                      <a:gd name="connsiteX0" fmla="*/ 745333 w 1964898"/>
                      <a:gd name="connsiteY0" fmla="*/ 14466 h 3143424"/>
                      <a:gd name="connsiteX1" fmla="*/ 1052514 w 1964898"/>
                      <a:gd name="connsiteY1" fmla="*/ 21609 h 3143424"/>
                      <a:gd name="connsiteX2" fmla="*/ 1273970 w 1964898"/>
                      <a:gd name="connsiteY2" fmla="*/ 216872 h 3143424"/>
                      <a:gd name="connsiteX3" fmla="*/ 1271589 w 1964898"/>
                      <a:gd name="connsiteY3" fmla="*/ 400229 h 3143424"/>
                      <a:gd name="connsiteX4" fmla="*/ 1233488 w 1964898"/>
                      <a:gd name="connsiteY4" fmla="*/ 512147 h 3143424"/>
                      <a:gd name="connsiteX5" fmla="*/ 1176337 w 1964898"/>
                      <a:gd name="connsiteY5" fmla="*/ 633590 h 3143424"/>
                      <a:gd name="connsiteX6" fmla="*/ 1159669 w 1964898"/>
                      <a:gd name="connsiteY6" fmla="*/ 681215 h 3143424"/>
                      <a:gd name="connsiteX7" fmla="*/ 1145382 w 1964898"/>
                      <a:gd name="connsiteY7" fmla="*/ 747891 h 3143424"/>
                      <a:gd name="connsiteX8" fmla="*/ 964408 w 1964898"/>
                      <a:gd name="connsiteY8" fmla="*/ 833616 h 3143424"/>
                      <a:gd name="connsiteX9" fmla="*/ 992981 w 1964898"/>
                      <a:gd name="connsiteY9" fmla="*/ 924100 h 3143424"/>
                      <a:gd name="connsiteX10" fmla="*/ 1154907 w 1964898"/>
                      <a:gd name="connsiteY10" fmla="*/ 1257478 h 3143424"/>
                      <a:gd name="connsiteX11" fmla="*/ 1202532 w 1964898"/>
                      <a:gd name="connsiteY11" fmla="*/ 1800402 h 3143424"/>
                      <a:gd name="connsiteX12" fmla="*/ 1535908 w 1964898"/>
                      <a:gd name="connsiteY12" fmla="*/ 2040907 h 3143424"/>
                      <a:gd name="connsiteX13" fmla="*/ 1800226 w 1964898"/>
                      <a:gd name="connsiteY13" fmla="*/ 2152825 h 3143424"/>
                      <a:gd name="connsiteX14" fmla="*/ 1926432 w 1964898"/>
                      <a:gd name="connsiteY14" fmla="*/ 2248075 h 3143424"/>
                      <a:gd name="connsiteX15" fmla="*/ 1964533 w 1964898"/>
                      <a:gd name="connsiteY15" fmla="*/ 2376663 h 3143424"/>
                      <a:gd name="connsiteX16" fmla="*/ 1804987 w 1964898"/>
                      <a:gd name="connsiteY16" fmla="*/ 2402856 h 3143424"/>
                      <a:gd name="connsiteX17" fmla="*/ 1740694 w 1964898"/>
                      <a:gd name="connsiteY17" fmla="*/ 2331419 h 3143424"/>
                      <a:gd name="connsiteX18" fmla="*/ 1597819 w 1964898"/>
                      <a:gd name="connsiteY18" fmla="*/ 2302844 h 3143424"/>
                      <a:gd name="connsiteX19" fmla="*/ 1519239 w 1964898"/>
                      <a:gd name="connsiteY19" fmla="*/ 2248076 h 3143424"/>
                      <a:gd name="connsiteX20" fmla="*/ 1126334 w 1964898"/>
                      <a:gd name="connsiteY20" fmla="*/ 2186162 h 3143424"/>
                      <a:gd name="connsiteX21" fmla="*/ 1042987 w 1964898"/>
                      <a:gd name="connsiteY21" fmla="*/ 2469530 h 3143424"/>
                      <a:gd name="connsiteX22" fmla="*/ 564356 w 1964898"/>
                      <a:gd name="connsiteY22" fmla="*/ 2771948 h 3143424"/>
                      <a:gd name="connsiteX23" fmla="*/ 0 w 1964898"/>
                      <a:gd name="connsiteY23" fmla="*/ 3143424 h 3143424"/>
                      <a:gd name="connsiteX24" fmla="*/ 169068 w 1964898"/>
                      <a:gd name="connsiteY24" fmla="*/ 2826719 h 3143424"/>
                      <a:gd name="connsiteX25" fmla="*/ 140495 w 1964898"/>
                      <a:gd name="connsiteY25" fmla="*/ 2431432 h 3143424"/>
                      <a:gd name="connsiteX26" fmla="*/ 157163 w 1964898"/>
                      <a:gd name="connsiteY26" fmla="*/ 1905175 h 3143424"/>
                      <a:gd name="connsiteX27" fmla="*/ 250031 w 1964898"/>
                      <a:gd name="connsiteY27" fmla="*/ 1074120 h 3143424"/>
                      <a:gd name="connsiteX28" fmla="*/ 419101 w 1964898"/>
                      <a:gd name="connsiteY28" fmla="*/ 752652 h 3143424"/>
                      <a:gd name="connsiteX29" fmla="*/ 631031 w 1964898"/>
                      <a:gd name="connsiteY29" fmla="*/ 524053 h 3143424"/>
                      <a:gd name="connsiteX30" fmla="*/ 585787 w 1964898"/>
                      <a:gd name="connsiteY30" fmla="*/ 183534 h 3143424"/>
                      <a:gd name="connsiteX31" fmla="*/ 745333 w 1964898"/>
                      <a:gd name="connsiteY31" fmla="*/ 14466 h 3143424"/>
                      <a:gd name="connsiteX0" fmla="*/ 745333 w 1964898"/>
                      <a:gd name="connsiteY0" fmla="*/ 14466 h 3143424"/>
                      <a:gd name="connsiteX1" fmla="*/ 1052514 w 1964898"/>
                      <a:gd name="connsiteY1" fmla="*/ 21609 h 3143424"/>
                      <a:gd name="connsiteX2" fmla="*/ 1273970 w 1964898"/>
                      <a:gd name="connsiteY2" fmla="*/ 216872 h 3143424"/>
                      <a:gd name="connsiteX3" fmla="*/ 1271589 w 1964898"/>
                      <a:gd name="connsiteY3" fmla="*/ 400229 h 3143424"/>
                      <a:gd name="connsiteX4" fmla="*/ 1233488 w 1964898"/>
                      <a:gd name="connsiteY4" fmla="*/ 512147 h 3143424"/>
                      <a:gd name="connsiteX5" fmla="*/ 1176337 w 1964898"/>
                      <a:gd name="connsiteY5" fmla="*/ 633590 h 3143424"/>
                      <a:gd name="connsiteX6" fmla="*/ 1159669 w 1964898"/>
                      <a:gd name="connsiteY6" fmla="*/ 681215 h 3143424"/>
                      <a:gd name="connsiteX7" fmla="*/ 1145382 w 1964898"/>
                      <a:gd name="connsiteY7" fmla="*/ 747891 h 3143424"/>
                      <a:gd name="connsiteX8" fmla="*/ 964408 w 1964898"/>
                      <a:gd name="connsiteY8" fmla="*/ 833616 h 3143424"/>
                      <a:gd name="connsiteX9" fmla="*/ 992981 w 1964898"/>
                      <a:gd name="connsiteY9" fmla="*/ 924100 h 3143424"/>
                      <a:gd name="connsiteX10" fmla="*/ 1154907 w 1964898"/>
                      <a:gd name="connsiteY10" fmla="*/ 1257478 h 3143424"/>
                      <a:gd name="connsiteX11" fmla="*/ 1202532 w 1964898"/>
                      <a:gd name="connsiteY11" fmla="*/ 1800402 h 3143424"/>
                      <a:gd name="connsiteX12" fmla="*/ 1535908 w 1964898"/>
                      <a:gd name="connsiteY12" fmla="*/ 2040907 h 3143424"/>
                      <a:gd name="connsiteX13" fmla="*/ 1800226 w 1964898"/>
                      <a:gd name="connsiteY13" fmla="*/ 2152825 h 3143424"/>
                      <a:gd name="connsiteX14" fmla="*/ 1926432 w 1964898"/>
                      <a:gd name="connsiteY14" fmla="*/ 2248075 h 3143424"/>
                      <a:gd name="connsiteX15" fmla="*/ 1964533 w 1964898"/>
                      <a:gd name="connsiteY15" fmla="*/ 2376663 h 3143424"/>
                      <a:gd name="connsiteX16" fmla="*/ 1804987 w 1964898"/>
                      <a:gd name="connsiteY16" fmla="*/ 2402856 h 3143424"/>
                      <a:gd name="connsiteX17" fmla="*/ 1740694 w 1964898"/>
                      <a:gd name="connsiteY17" fmla="*/ 2331419 h 3143424"/>
                      <a:gd name="connsiteX18" fmla="*/ 1597819 w 1964898"/>
                      <a:gd name="connsiteY18" fmla="*/ 2302844 h 3143424"/>
                      <a:gd name="connsiteX19" fmla="*/ 1519239 w 1964898"/>
                      <a:gd name="connsiteY19" fmla="*/ 2248076 h 3143424"/>
                      <a:gd name="connsiteX20" fmla="*/ 1126334 w 1964898"/>
                      <a:gd name="connsiteY20" fmla="*/ 2186162 h 3143424"/>
                      <a:gd name="connsiteX21" fmla="*/ 1042987 w 1964898"/>
                      <a:gd name="connsiteY21" fmla="*/ 2469530 h 3143424"/>
                      <a:gd name="connsiteX22" fmla="*/ 1050131 w 1964898"/>
                      <a:gd name="connsiteY22" fmla="*/ 2674317 h 3143424"/>
                      <a:gd name="connsiteX23" fmla="*/ 0 w 1964898"/>
                      <a:gd name="connsiteY23" fmla="*/ 3143424 h 3143424"/>
                      <a:gd name="connsiteX24" fmla="*/ 169068 w 1964898"/>
                      <a:gd name="connsiteY24" fmla="*/ 2826719 h 3143424"/>
                      <a:gd name="connsiteX25" fmla="*/ 140495 w 1964898"/>
                      <a:gd name="connsiteY25" fmla="*/ 2431432 h 3143424"/>
                      <a:gd name="connsiteX26" fmla="*/ 157163 w 1964898"/>
                      <a:gd name="connsiteY26" fmla="*/ 1905175 h 3143424"/>
                      <a:gd name="connsiteX27" fmla="*/ 250031 w 1964898"/>
                      <a:gd name="connsiteY27" fmla="*/ 1074120 h 3143424"/>
                      <a:gd name="connsiteX28" fmla="*/ 419101 w 1964898"/>
                      <a:gd name="connsiteY28" fmla="*/ 752652 h 3143424"/>
                      <a:gd name="connsiteX29" fmla="*/ 631031 w 1964898"/>
                      <a:gd name="connsiteY29" fmla="*/ 524053 h 3143424"/>
                      <a:gd name="connsiteX30" fmla="*/ 585787 w 1964898"/>
                      <a:gd name="connsiteY30" fmla="*/ 183534 h 3143424"/>
                      <a:gd name="connsiteX31" fmla="*/ 745333 w 1964898"/>
                      <a:gd name="connsiteY31" fmla="*/ 14466 h 3143424"/>
                      <a:gd name="connsiteX0" fmla="*/ 745333 w 1964898"/>
                      <a:gd name="connsiteY0" fmla="*/ 14466 h 3143424"/>
                      <a:gd name="connsiteX1" fmla="*/ 1052514 w 1964898"/>
                      <a:gd name="connsiteY1" fmla="*/ 21609 h 3143424"/>
                      <a:gd name="connsiteX2" fmla="*/ 1273970 w 1964898"/>
                      <a:gd name="connsiteY2" fmla="*/ 216872 h 3143424"/>
                      <a:gd name="connsiteX3" fmla="*/ 1271589 w 1964898"/>
                      <a:gd name="connsiteY3" fmla="*/ 400229 h 3143424"/>
                      <a:gd name="connsiteX4" fmla="*/ 1233488 w 1964898"/>
                      <a:gd name="connsiteY4" fmla="*/ 512147 h 3143424"/>
                      <a:gd name="connsiteX5" fmla="*/ 1176337 w 1964898"/>
                      <a:gd name="connsiteY5" fmla="*/ 633590 h 3143424"/>
                      <a:gd name="connsiteX6" fmla="*/ 1159669 w 1964898"/>
                      <a:gd name="connsiteY6" fmla="*/ 681215 h 3143424"/>
                      <a:gd name="connsiteX7" fmla="*/ 1145382 w 1964898"/>
                      <a:gd name="connsiteY7" fmla="*/ 747891 h 3143424"/>
                      <a:gd name="connsiteX8" fmla="*/ 964408 w 1964898"/>
                      <a:gd name="connsiteY8" fmla="*/ 833616 h 3143424"/>
                      <a:gd name="connsiteX9" fmla="*/ 992981 w 1964898"/>
                      <a:gd name="connsiteY9" fmla="*/ 924100 h 3143424"/>
                      <a:gd name="connsiteX10" fmla="*/ 1154907 w 1964898"/>
                      <a:gd name="connsiteY10" fmla="*/ 1257478 h 3143424"/>
                      <a:gd name="connsiteX11" fmla="*/ 1202532 w 1964898"/>
                      <a:gd name="connsiteY11" fmla="*/ 1800402 h 3143424"/>
                      <a:gd name="connsiteX12" fmla="*/ 1535908 w 1964898"/>
                      <a:gd name="connsiteY12" fmla="*/ 2040907 h 3143424"/>
                      <a:gd name="connsiteX13" fmla="*/ 1800226 w 1964898"/>
                      <a:gd name="connsiteY13" fmla="*/ 2152825 h 3143424"/>
                      <a:gd name="connsiteX14" fmla="*/ 1926432 w 1964898"/>
                      <a:gd name="connsiteY14" fmla="*/ 2248075 h 3143424"/>
                      <a:gd name="connsiteX15" fmla="*/ 1964533 w 1964898"/>
                      <a:gd name="connsiteY15" fmla="*/ 2376663 h 3143424"/>
                      <a:gd name="connsiteX16" fmla="*/ 1804987 w 1964898"/>
                      <a:gd name="connsiteY16" fmla="*/ 2402856 h 3143424"/>
                      <a:gd name="connsiteX17" fmla="*/ 1740694 w 1964898"/>
                      <a:gd name="connsiteY17" fmla="*/ 2331419 h 3143424"/>
                      <a:gd name="connsiteX18" fmla="*/ 1597819 w 1964898"/>
                      <a:gd name="connsiteY18" fmla="*/ 2302844 h 3143424"/>
                      <a:gd name="connsiteX19" fmla="*/ 1519239 w 1964898"/>
                      <a:gd name="connsiteY19" fmla="*/ 2248076 h 3143424"/>
                      <a:gd name="connsiteX20" fmla="*/ 1126334 w 1964898"/>
                      <a:gd name="connsiteY20" fmla="*/ 2186162 h 3143424"/>
                      <a:gd name="connsiteX21" fmla="*/ 1042987 w 1964898"/>
                      <a:gd name="connsiteY21" fmla="*/ 2469530 h 3143424"/>
                      <a:gd name="connsiteX22" fmla="*/ 1033462 w 1964898"/>
                      <a:gd name="connsiteY22" fmla="*/ 2650504 h 3143424"/>
                      <a:gd name="connsiteX23" fmla="*/ 0 w 1964898"/>
                      <a:gd name="connsiteY23" fmla="*/ 3143424 h 3143424"/>
                      <a:gd name="connsiteX24" fmla="*/ 169068 w 1964898"/>
                      <a:gd name="connsiteY24" fmla="*/ 2826719 h 3143424"/>
                      <a:gd name="connsiteX25" fmla="*/ 140495 w 1964898"/>
                      <a:gd name="connsiteY25" fmla="*/ 2431432 h 3143424"/>
                      <a:gd name="connsiteX26" fmla="*/ 157163 w 1964898"/>
                      <a:gd name="connsiteY26" fmla="*/ 1905175 h 3143424"/>
                      <a:gd name="connsiteX27" fmla="*/ 250031 w 1964898"/>
                      <a:gd name="connsiteY27" fmla="*/ 1074120 h 3143424"/>
                      <a:gd name="connsiteX28" fmla="*/ 419101 w 1964898"/>
                      <a:gd name="connsiteY28" fmla="*/ 752652 h 3143424"/>
                      <a:gd name="connsiteX29" fmla="*/ 631031 w 1964898"/>
                      <a:gd name="connsiteY29" fmla="*/ 524053 h 3143424"/>
                      <a:gd name="connsiteX30" fmla="*/ 585787 w 1964898"/>
                      <a:gd name="connsiteY30" fmla="*/ 183534 h 3143424"/>
                      <a:gd name="connsiteX31" fmla="*/ 745333 w 1964898"/>
                      <a:gd name="connsiteY31" fmla="*/ 14466 h 3143424"/>
                      <a:gd name="connsiteX0" fmla="*/ 745333 w 1964898"/>
                      <a:gd name="connsiteY0" fmla="*/ 14466 h 3143424"/>
                      <a:gd name="connsiteX1" fmla="*/ 1052514 w 1964898"/>
                      <a:gd name="connsiteY1" fmla="*/ 21609 h 3143424"/>
                      <a:gd name="connsiteX2" fmla="*/ 1273970 w 1964898"/>
                      <a:gd name="connsiteY2" fmla="*/ 216872 h 3143424"/>
                      <a:gd name="connsiteX3" fmla="*/ 1271589 w 1964898"/>
                      <a:gd name="connsiteY3" fmla="*/ 400229 h 3143424"/>
                      <a:gd name="connsiteX4" fmla="*/ 1233488 w 1964898"/>
                      <a:gd name="connsiteY4" fmla="*/ 512147 h 3143424"/>
                      <a:gd name="connsiteX5" fmla="*/ 1176337 w 1964898"/>
                      <a:gd name="connsiteY5" fmla="*/ 633590 h 3143424"/>
                      <a:gd name="connsiteX6" fmla="*/ 1159669 w 1964898"/>
                      <a:gd name="connsiteY6" fmla="*/ 681215 h 3143424"/>
                      <a:gd name="connsiteX7" fmla="*/ 1145382 w 1964898"/>
                      <a:gd name="connsiteY7" fmla="*/ 747891 h 3143424"/>
                      <a:gd name="connsiteX8" fmla="*/ 964408 w 1964898"/>
                      <a:gd name="connsiteY8" fmla="*/ 833616 h 3143424"/>
                      <a:gd name="connsiteX9" fmla="*/ 992981 w 1964898"/>
                      <a:gd name="connsiteY9" fmla="*/ 924100 h 3143424"/>
                      <a:gd name="connsiteX10" fmla="*/ 1154907 w 1964898"/>
                      <a:gd name="connsiteY10" fmla="*/ 1257478 h 3143424"/>
                      <a:gd name="connsiteX11" fmla="*/ 1202532 w 1964898"/>
                      <a:gd name="connsiteY11" fmla="*/ 1800402 h 3143424"/>
                      <a:gd name="connsiteX12" fmla="*/ 1535908 w 1964898"/>
                      <a:gd name="connsiteY12" fmla="*/ 2040907 h 3143424"/>
                      <a:gd name="connsiteX13" fmla="*/ 1800226 w 1964898"/>
                      <a:gd name="connsiteY13" fmla="*/ 2152825 h 3143424"/>
                      <a:gd name="connsiteX14" fmla="*/ 1926432 w 1964898"/>
                      <a:gd name="connsiteY14" fmla="*/ 2248075 h 3143424"/>
                      <a:gd name="connsiteX15" fmla="*/ 1964533 w 1964898"/>
                      <a:gd name="connsiteY15" fmla="*/ 2376663 h 3143424"/>
                      <a:gd name="connsiteX16" fmla="*/ 1804987 w 1964898"/>
                      <a:gd name="connsiteY16" fmla="*/ 2402856 h 3143424"/>
                      <a:gd name="connsiteX17" fmla="*/ 1740694 w 1964898"/>
                      <a:gd name="connsiteY17" fmla="*/ 2331419 h 3143424"/>
                      <a:gd name="connsiteX18" fmla="*/ 1597819 w 1964898"/>
                      <a:gd name="connsiteY18" fmla="*/ 2302844 h 3143424"/>
                      <a:gd name="connsiteX19" fmla="*/ 1519239 w 1964898"/>
                      <a:gd name="connsiteY19" fmla="*/ 2248076 h 3143424"/>
                      <a:gd name="connsiteX20" fmla="*/ 1126334 w 1964898"/>
                      <a:gd name="connsiteY20" fmla="*/ 2186162 h 3143424"/>
                      <a:gd name="connsiteX21" fmla="*/ 1042987 w 1964898"/>
                      <a:gd name="connsiteY21" fmla="*/ 2469530 h 3143424"/>
                      <a:gd name="connsiteX22" fmla="*/ 1033462 w 1964898"/>
                      <a:gd name="connsiteY22" fmla="*/ 2650504 h 3143424"/>
                      <a:gd name="connsiteX23" fmla="*/ 611981 w 1964898"/>
                      <a:gd name="connsiteY23" fmla="*/ 2850529 h 3143424"/>
                      <a:gd name="connsiteX24" fmla="*/ 0 w 1964898"/>
                      <a:gd name="connsiteY24" fmla="*/ 3143424 h 3143424"/>
                      <a:gd name="connsiteX25" fmla="*/ 169068 w 1964898"/>
                      <a:gd name="connsiteY25" fmla="*/ 2826719 h 3143424"/>
                      <a:gd name="connsiteX26" fmla="*/ 140495 w 1964898"/>
                      <a:gd name="connsiteY26" fmla="*/ 2431432 h 3143424"/>
                      <a:gd name="connsiteX27" fmla="*/ 157163 w 1964898"/>
                      <a:gd name="connsiteY27" fmla="*/ 1905175 h 3143424"/>
                      <a:gd name="connsiteX28" fmla="*/ 250031 w 1964898"/>
                      <a:gd name="connsiteY28" fmla="*/ 1074120 h 3143424"/>
                      <a:gd name="connsiteX29" fmla="*/ 419101 w 1964898"/>
                      <a:gd name="connsiteY29" fmla="*/ 752652 h 3143424"/>
                      <a:gd name="connsiteX30" fmla="*/ 631031 w 1964898"/>
                      <a:gd name="connsiteY30" fmla="*/ 524053 h 3143424"/>
                      <a:gd name="connsiteX31" fmla="*/ 585787 w 1964898"/>
                      <a:gd name="connsiteY31" fmla="*/ 183534 h 3143424"/>
                      <a:gd name="connsiteX32" fmla="*/ 745333 w 1964898"/>
                      <a:gd name="connsiteY32" fmla="*/ 14466 h 3143424"/>
                      <a:gd name="connsiteX0" fmla="*/ 745333 w 1964898"/>
                      <a:gd name="connsiteY0" fmla="*/ 14466 h 3143424"/>
                      <a:gd name="connsiteX1" fmla="*/ 1052514 w 1964898"/>
                      <a:gd name="connsiteY1" fmla="*/ 21609 h 3143424"/>
                      <a:gd name="connsiteX2" fmla="*/ 1273970 w 1964898"/>
                      <a:gd name="connsiteY2" fmla="*/ 216872 h 3143424"/>
                      <a:gd name="connsiteX3" fmla="*/ 1271589 w 1964898"/>
                      <a:gd name="connsiteY3" fmla="*/ 400229 h 3143424"/>
                      <a:gd name="connsiteX4" fmla="*/ 1233488 w 1964898"/>
                      <a:gd name="connsiteY4" fmla="*/ 512147 h 3143424"/>
                      <a:gd name="connsiteX5" fmla="*/ 1176337 w 1964898"/>
                      <a:gd name="connsiteY5" fmla="*/ 633590 h 3143424"/>
                      <a:gd name="connsiteX6" fmla="*/ 1159669 w 1964898"/>
                      <a:gd name="connsiteY6" fmla="*/ 681215 h 3143424"/>
                      <a:gd name="connsiteX7" fmla="*/ 1145382 w 1964898"/>
                      <a:gd name="connsiteY7" fmla="*/ 747891 h 3143424"/>
                      <a:gd name="connsiteX8" fmla="*/ 964408 w 1964898"/>
                      <a:gd name="connsiteY8" fmla="*/ 833616 h 3143424"/>
                      <a:gd name="connsiteX9" fmla="*/ 992981 w 1964898"/>
                      <a:gd name="connsiteY9" fmla="*/ 924100 h 3143424"/>
                      <a:gd name="connsiteX10" fmla="*/ 1154907 w 1964898"/>
                      <a:gd name="connsiteY10" fmla="*/ 1257478 h 3143424"/>
                      <a:gd name="connsiteX11" fmla="*/ 1202532 w 1964898"/>
                      <a:gd name="connsiteY11" fmla="*/ 1800402 h 3143424"/>
                      <a:gd name="connsiteX12" fmla="*/ 1535908 w 1964898"/>
                      <a:gd name="connsiteY12" fmla="*/ 2040907 h 3143424"/>
                      <a:gd name="connsiteX13" fmla="*/ 1800226 w 1964898"/>
                      <a:gd name="connsiteY13" fmla="*/ 2152825 h 3143424"/>
                      <a:gd name="connsiteX14" fmla="*/ 1926432 w 1964898"/>
                      <a:gd name="connsiteY14" fmla="*/ 2248075 h 3143424"/>
                      <a:gd name="connsiteX15" fmla="*/ 1964533 w 1964898"/>
                      <a:gd name="connsiteY15" fmla="*/ 2376663 h 3143424"/>
                      <a:gd name="connsiteX16" fmla="*/ 1804987 w 1964898"/>
                      <a:gd name="connsiteY16" fmla="*/ 2402856 h 3143424"/>
                      <a:gd name="connsiteX17" fmla="*/ 1740694 w 1964898"/>
                      <a:gd name="connsiteY17" fmla="*/ 2331419 h 3143424"/>
                      <a:gd name="connsiteX18" fmla="*/ 1597819 w 1964898"/>
                      <a:gd name="connsiteY18" fmla="*/ 2302844 h 3143424"/>
                      <a:gd name="connsiteX19" fmla="*/ 1519239 w 1964898"/>
                      <a:gd name="connsiteY19" fmla="*/ 2248076 h 3143424"/>
                      <a:gd name="connsiteX20" fmla="*/ 1126334 w 1964898"/>
                      <a:gd name="connsiteY20" fmla="*/ 2186162 h 3143424"/>
                      <a:gd name="connsiteX21" fmla="*/ 1042987 w 1964898"/>
                      <a:gd name="connsiteY21" fmla="*/ 2469530 h 3143424"/>
                      <a:gd name="connsiteX22" fmla="*/ 1033462 w 1964898"/>
                      <a:gd name="connsiteY22" fmla="*/ 2650504 h 3143424"/>
                      <a:gd name="connsiteX23" fmla="*/ 1326356 w 1964898"/>
                      <a:gd name="connsiteY23" fmla="*/ 3014835 h 3143424"/>
                      <a:gd name="connsiteX24" fmla="*/ 0 w 1964898"/>
                      <a:gd name="connsiteY24" fmla="*/ 3143424 h 3143424"/>
                      <a:gd name="connsiteX25" fmla="*/ 169068 w 1964898"/>
                      <a:gd name="connsiteY25" fmla="*/ 2826719 h 3143424"/>
                      <a:gd name="connsiteX26" fmla="*/ 140495 w 1964898"/>
                      <a:gd name="connsiteY26" fmla="*/ 2431432 h 3143424"/>
                      <a:gd name="connsiteX27" fmla="*/ 157163 w 1964898"/>
                      <a:gd name="connsiteY27" fmla="*/ 1905175 h 3143424"/>
                      <a:gd name="connsiteX28" fmla="*/ 250031 w 1964898"/>
                      <a:gd name="connsiteY28" fmla="*/ 1074120 h 3143424"/>
                      <a:gd name="connsiteX29" fmla="*/ 419101 w 1964898"/>
                      <a:gd name="connsiteY29" fmla="*/ 752652 h 3143424"/>
                      <a:gd name="connsiteX30" fmla="*/ 631031 w 1964898"/>
                      <a:gd name="connsiteY30" fmla="*/ 524053 h 3143424"/>
                      <a:gd name="connsiteX31" fmla="*/ 585787 w 1964898"/>
                      <a:gd name="connsiteY31" fmla="*/ 183534 h 3143424"/>
                      <a:gd name="connsiteX32" fmla="*/ 745333 w 1964898"/>
                      <a:gd name="connsiteY32" fmla="*/ 14466 h 3143424"/>
                      <a:gd name="connsiteX0" fmla="*/ 745333 w 1964898"/>
                      <a:gd name="connsiteY0" fmla="*/ 14466 h 3143424"/>
                      <a:gd name="connsiteX1" fmla="*/ 1052514 w 1964898"/>
                      <a:gd name="connsiteY1" fmla="*/ 21609 h 3143424"/>
                      <a:gd name="connsiteX2" fmla="*/ 1273970 w 1964898"/>
                      <a:gd name="connsiteY2" fmla="*/ 216872 h 3143424"/>
                      <a:gd name="connsiteX3" fmla="*/ 1271589 w 1964898"/>
                      <a:gd name="connsiteY3" fmla="*/ 400229 h 3143424"/>
                      <a:gd name="connsiteX4" fmla="*/ 1233488 w 1964898"/>
                      <a:gd name="connsiteY4" fmla="*/ 512147 h 3143424"/>
                      <a:gd name="connsiteX5" fmla="*/ 1176337 w 1964898"/>
                      <a:gd name="connsiteY5" fmla="*/ 633590 h 3143424"/>
                      <a:gd name="connsiteX6" fmla="*/ 1159669 w 1964898"/>
                      <a:gd name="connsiteY6" fmla="*/ 681215 h 3143424"/>
                      <a:gd name="connsiteX7" fmla="*/ 1145382 w 1964898"/>
                      <a:gd name="connsiteY7" fmla="*/ 747891 h 3143424"/>
                      <a:gd name="connsiteX8" fmla="*/ 964408 w 1964898"/>
                      <a:gd name="connsiteY8" fmla="*/ 833616 h 3143424"/>
                      <a:gd name="connsiteX9" fmla="*/ 992981 w 1964898"/>
                      <a:gd name="connsiteY9" fmla="*/ 924100 h 3143424"/>
                      <a:gd name="connsiteX10" fmla="*/ 1154907 w 1964898"/>
                      <a:gd name="connsiteY10" fmla="*/ 1257478 h 3143424"/>
                      <a:gd name="connsiteX11" fmla="*/ 1202532 w 1964898"/>
                      <a:gd name="connsiteY11" fmla="*/ 1800402 h 3143424"/>
                      <a:gd name="connsiteX12" fmla="*/ 1535908 w 1964898"/>
                      <a:gd name="connsiteY12" fmla="*/ 2040907 h 3143424"/>
                      <a:gd name="connsiteX13" fmla="*/ 1800226 w 1964898"/>
                      <a:gd name="connsiteY13" fmla="*/ 2152825 h 3143424"/>
                      <a:gd name="connsiteX14" fmla="*/ 1926432 w 1964898"/>
                      <a:gd name="connsiteY14" fmla="*/ 2248075 h 3143424"/>
                      <a:gd name="connsiteX15" fmla="*/ 1964533 w 1964898"/>
                      <a:gd name="connsiteY15" fmla="*/ 2376663 h 3143424"/>
                      <a:gd name="connsiteX16" fmla="*/ 1804987 w 1964898"/>
                      <a:gd name="connsiteY16" fmla="*/ 2402856 h 3143424"/>
                      <a:gd name="connsiteX17" fmla="*/ 1740694 w 1964898"/>
                      <a:gd name="connsiteY17" fmla="*/ 2331419 h 3143424"/>
                      <a:gd name="connsiteX18" fmla="*/ 1597819 w 1964898"/>
                      <a:gd name="connsiteY18" fmla="*/ 2302844 h 3143424"/>
                      <a:gd name="connsiteX19" fmla="*/ 1519239 w 1964898"/>
                      <a:gd name="connsiteY19" fmla="*/ 2248076 h 3143424"/>
                      <a:gd name="connsiteX20" fmla="*/ 1126334 w 1964898"/>
                      <a:gd name="connsiteY20" fmla="*/ 2186162 h 3143424"/>
                      <a:gd name="connsiteX21" fmla="*/ 1042987 w 1964898"/>
                      <a:gd name="connsiteY21" fmla="*/ 2469530 h 3143424"/>
                      <a:gd name="connsiteX22" fmla="*/ 1033462 w 1964898"/>
                      <a:gd name="connsiteY22" fmla="*/ 2650504 h 3143424"/>
                      <a:gd name="connsiteX23" fmla="*/ 1326356 w 1964898"/>
                      <a:gd name="connsiteY23" fmla="*/ 3014835 h 3143424"/>
                      <a:gd name="connsiteX24" fmla="*/ 0 w 1964898"/>
                      <a:gd name="connsiteY24" fmla="*/ 3143424 h 3143424"/>
                      <a:gd name="connsiteX25" fmla="*/ 169068 w 1964898"/>
                      <a:gd name="connsiteY25" fmla="*/ 2826719 h 3143424"/>
                      <a:gd name="connsiteX26" fmla="*/ 140495 w 1964898"/>
                      <a:gd name="connsiteY26" fmla="*/ 2431432 h 3143424"/>
                      <a:gd name="connsiteX27" fmla="*/ 157163 w 1964898"/>
                      <a:gd name="connsiteY27" fmla="*/ 1905175 h 3143424"/>
                      <a:gd name="connsiteX28" fmla="*/ 250031 w 1964898"/>
                      <a:gd name="connsiteY28" fmla="*/ 1074120 h 3143424"/>
                      <a:gd name="connsiteX29" fmla="*/ 419101 w 1964898"/>
                      <a:gd name="connsiteY29" fmla="*/ 752652 h 3143424"/>
                      <a:gd name="connsiteX30" fmla="*/ 631031 w 1964898"/>
                      <a:gd name="connsiteY30" fmla="*/ 524053 h 3143424"/>
                      <a:gd name="connsiteX31" fmla="*/ 585787 w 1964898"/>
                      <a:gd name="connsiteY31" fmla="*/ 183534 h 3143424"/>
                      <a:gd name="connsiteX32" fmla="*/ 745333 w 1964898"/>
                      <a:gd name="connsiteY32" fmla="*/ 14466 h 3143424"/>
                      <a:gd name="connsiteX0" fmla="*/ 745333 w 1964898"/>
                      <a:gd name="connsiteY0" fmla="*/ 14466 h 3143424"/>
                      <a:gd name="connsiteX1" fmla="*/ 1052514 w 1964898"/>
                      <a:gd name="connsiteY1" fmla="*/ 21609 h 3143424"/>
                      <a:gd name="connsiteX2" fmla="*/ 1273970 w 1964898"/>
                      <a:gd name="connsiteY2" fmla="*/ 216872 h 3143424"/>
                      <a:gd name="connsiteX3" fmla="*/ 1271589 w 1964898"/>
                      <a:gd name="connsiteY3" fmla="*/ 400229 h 3143424"/>
                      <a:gd name="connsiteX4" fmla="*/ 1233488 w 1964898"/>
                      <a:gd name="connsiteY4" fmla="*/ 512147 h 3143424"/>
                      <a:gd name="connsiteX5" fmla="*/ 1176337 w 1964898"/>
                      <a:gd name="connsiteY5" fmla="*/ 633590 h 3143424"/>
                      <a:gd name="connsiteX6" fmla="*/ 1159669 w 1964898"/>
                      <a:gd name="connsiteY6" fmla="*/ 681215 h 3143424"/>
                      <a:gd name="connsiteX7" fmla="*/ 1145382 w 1964898"/>
                      <a:gd name="connsiteY7" fmla="*/ 747891 h 3143424"/>
                      <a:gd name="connsiteX8" fmla="*/ 964408 w 1964898"/>
                      <a:gd name="connsiteY8" fmla="*/ 833616 h 3143424"/>
                      <a:gd name="connsiteX9" fmla="*/ 992981 w 1964898"/>
                      <a:gd name="connsiteY9" fmla="*/ 924100 h 3143424"/>
                      <a:gd name="connsiteX10" fmla="*/ 1154907 w 1964898"/>
                      <a:gd name="connsiteY10" fmla="*/ 1257478 h 3143424"/>
                      <a:gd name="connsiteX11" fmla="*/ 1202532 w 1964898"/>
                      <a:gd name="connsiteY11" fmla="*/ 1800402 h 3143424"/>
                      <a:gd name="connsiteX12" fmla="*/ 1535908 w 1964898"/>
                      <a:gd name="connsiteY12" fmla="*/ 2040907 h 3143424"/>
                      <a:gd name="connsiteX13" fmla="*/ 1800226 w 1964898"/>
                      <a:gd name="connsiteY13" fmla="*/ 2152825 h 3143424"/>
                      <a:gd name="connsiteX14" fmla="*/ 1926432 w 1964898"/>
                      <a:gd name="connsiteY14" fmla="*/ 2248075 h 3143424"/>
                      <a:gd name="connsiteX15" fmla="*/ 1964533 w 1964898"/>
                      <a:gd name="connsiteY15" fmla="*/ 2376663 h 3143424"/>
                      <a:gd name="connsiteX16" fmla="*/ 1804987 w 1964898"/>
                      <a:gd name="connsiteY16" fmla="*/ 2402856 h 3143424"/>
                      <a:gd name="connsiteX17" fmla="*/ 1740694 w 1964898"/>
                      <a:gd name="connsiteY17" fmla="*/ 2331419 h 3143424"/>
                      <a:gd name="connsiteX18" fmla="*/ 1597819 w 1964898"/>
                      <a:gd name="connsiteY18" fmla="*/ 2302844 h 3143424"/>
                      <a:gd name="connsiteX19" fmla="*/ 1519239 w 1964898"/>
                      <a:gd name="connsiteY19" fmla="*/ 2248076 h 3143424"/>
                      <a:gd name="connsiteX20" fmla="*/ 1126334 w 1964898"/>
                      <a:gd name="connsiteY20" fmla="*/ 2186162 h 3143424"/>
                      <a:gd name="connsiteX21" fmla="*/ 1042987 w 1964898"/>
                      <a:gd name="connsiteY21" fmla="*/ 2469530 h 3143424"/>
                      <a:gd name="connsiteX22" fmla="*/ 1033462 w 1964898"/>
                      <a:gd name="connsiteY22" fmla="*/ 2650504 h 3143424"/>
                      <a:gd name="connsiteX23" fmla="*/ 1326356 w 1964898"/>
                      <a:gd name="connsiteY23" fmla="*/ 3014835 h 3143424"/>
                      <a:gd name="connsiteX24" fmla="*/ 659606 w 1964898"/>
                      <a:gd name="connsiteY24" fmla="*/ 3076748 h 3143424"/>
                      <a:gd name="connsiteX25" fmla="*/ 0 w 1964898"/>
                      <a:gd name="connsiteY25" fmla="*/ 3143424 h 3143424"/>
                      <a:gd name="connsiteX26" fmla="*/ 169068 w 1964898"/>
                      <a:gd name="connsiteY26" fmla="*/ 2826719 h 3143424"/>
                      <a:gd name="connsiteX27" fmla="*/ 140495 w 1964898"/>
                      <a:gd name="connsiteY27" fmla="*/ 2431432 h 3143424"/>
                      <a:gd name="connsiteX28" fmla="*/ 157163 w 1964898"/>
                      <a:gd name="connsiteY28" fmla="*/ 1905175 h 3143424"/>
                      <a:gd name="connsiteX29" fmla="*/ 250031 w 1964898"/>
                      <a:gd name="connsiteY29" fmla="*/ 1074120 h 3143424"/>
                      <a:gd name="connsiteX30" fmla="*/ 419101 w 1964898"/>
                      <a:gd name="connsiteY30" fmla="*/ 752652 h 3143424"/>
                      <a:gd name="connsiteX31" fmla="*/ 631031 w 1964898"/>
                      <a:gd name="connsiteY31" fmla="*/ 524053 h 3143424"/>
                      <a:gd name="connsiteX32" fmla="*/ 585787 w 1964898"/>
                      <a:gd name="connsiteY32" fmla="*/ 183534 h 3143424"/>
                      <a:gd name="connsiteX33" fmla="*/ 745333 w 1964898"/>
                      <a:gd name="connsiteY33" fmla="*/ 14466 h 3143424"/>
                      <a:gd name="connsiteX0" fmla="*/ 745333 w 1964898"/>
                      <a:gd name="connsiteY0" fmla="*/ 14466 h 3348210"/>
                      <a:gd name="connsiteX1" fmla="*/ 1052514 w 1964898"/>
                      <a:gd name="connsiteY1" fmla="*/ 21609 h 3348210"/>
                      <a:gd name="connsiteX2" fmla="*/ 1273970 w 1964898"/>
                      <a:gd name="connsiteY2" fmla="*/ 216872 h 3348210"/>
                      <a:gd name="connsiteX3" fmla="*/ 1271589 w 1964898"/>
                      <a:gd name="connsiteY3" fmla="*/ 400229 h 3348210"/>
                      <a:gd name="connsiteX4" fmla="*/ 1233488 w 1964898"/>
                      <a:gd name="connsiteY4" fmla="*/ 512147 h 3348210"/>
                      <a:gd name="connsiteX5" fmla="*/ 1176337 w 1964898"/>
                      <a:gd name="connsiteY5" fmla="*/ 633590 h 3348210"/>
                      <a:gd name="connsiteX6" fmla="*/ 1159669 w 1964898"/>
                      <a:gd name="connsiteY6" fmla="*/ 681215 h 3348210"/>
                      <a:gd name="connsiteX7" fmla="*/ 1145382 w 1964898"/>
                      <a:gd name="connsiteY7" fmla="*/ 747891 h 3348210"/>
                      <a:gd name="connsiteX8" fmla="*/ 964408 w 1964898"/>
                      <a:gd name="connsiteY8" fmla="*/ 833616 h 3348210"/>
                      <a:gd name="connsiteX9" fmla="*/ 992981 w 1964898"/>
                      <a:gd name="connsiteY9" fmla="*/ 924100 h 3348210"/>
                      <a:gd name="connsiteX10" fmla="*/ 1154907 w 1964898"/>
                      <a:gd name="connsiteY10" fmla="*/ 1257478 h 3348210"/>
                      <a:gd name="connsiteX11" fmla="*/ 1202532 w 1964898"/>
                      <a:gd name="connsiteY11" fmla="*/ 1800402 h 3348210"/>
                      <a:gd name="connsiteX12" fmla="*/ 1535908 w 1964898"/>
                      <a:gd name="connsiteY12" fmla="*/ 2040907 h 3348210"/>
                      <a:gd name="connsiteX13" fmla="*/ 1800226 w 1964898"/>
                      <a:gd name="connsiteY13" fmla="*/ 2152825 h 3348210"/>
                      <a:gd name="connsiteX14" fmla="*/ 1926432 w 1964898"/>
                      <a:gd name="connsiteY14" fmla="*/ 2248075 h 3348210"/>
                      <a:gd name="connsiteX15" fmla="*/ 1964533 w 1964898"/>
                      <a:gd name="connsiteY15" fmla="*/ 2376663 h 3348210"/>
                      <a:gd name="connsiteX16" fmla="*/ 1804987 w 1964898"/>
                      <a:gd name="connsiteY16" fmla="*/ 2402856 h 3348210"/>
                      <a:gd name="connsiteX17" fmla="*/ 1740694 w 1964898"/>
                      <a:gd name="connsiteY17" fmla="*/ 2331419 h 3348210"/>
                      <a:gd name="connsiteX18" fmla="*/ 1597819 w 1964898"/>
                      <a:gd name="connsiteY18" fmla="*/ 2302844 h 3348210"/>
                      <a:gd name="connsiteX19" fmla="*/ 1519239 w 1964898"/>
                      <a:gd name="connsiteY19" fmla="*/ 2248076 h 3348210"/>
                      <a:gd name="connsiteX20" fmla="*/ 1126334 w 1964898"/>
                      <a:gd name="connsiteY20" fmla="*/ 2186162 h 3348210"/>
                      <a:gd name="connsiteX21" fmla="*/ 1042987 w 1964898"/>
                      <a:gd name="connsiteY21" fmla="*/ 2469530 h 3348210"/>
                      <a:gd name="connsiteX22" fmla="*/ 1033462 w 1964898"/>
                      <a:gd name="connsiteY22" fmla="*/ 2650504 h 3348210"/>
                      <a:gd name="connsiteX23" fmla="*/ 1326356 w 1964898"/>
                      <a:gd name="connsiteY23" fmla="*/ 3014835 h 3348210"/>
                      <a:gd name="connsiteX24" fmla="*/ 204788 w 1964898"/>
                      <a:gd name="connsiteY24" fmla="*/ 3348210 h 3348210"/>
                      <a:gd name="connsiteX25" fmla="*/ 0 w 1964898"/>
                      <a:gd name="connsiteY25" fmla="*/ 3143424 h 3348210"/>
                      <a:gd name="connsiteX26" fmla="*/ 169068 w 1964898"/>
                      <a:gd name="connsiteY26" fmla="*/ 2826719 h 3348210"/>
                      <a:gd name="connsiteX27" fmla="*/ 140495 w 1964898"/>
                      <a:gd name="connsiteY27" fmla="*/ 2431432 h 3348210"/>
                      <a:gd name="connsiteX28" fmla="*/ 157163 w 1964898"/>
                      <a:gd name="connsiteY28" fmla="*/ 1905175 h 3348210"/>
                      <a:gd name="connsiteX29" fmla="*/ 250031 w 1964898"/>
                      <a:gd name="connsiteY29" fmla="*/ 1074120 h 3348210"/>
                      <a:gd name="connsiteX30" fmla="*/ 419101 w 1964898"/>
                      <a:gd name="connsiteY30" fmla="*/ 752652 h 3348210"/>
                      <a:gd name="connsiteX31" fmla="*/ 631031 w 1964898"/>
                      <a:gd name="connsiteY31" fmla="*/ 524053 h 3348210"/>
                      <a:gd name="connsiteX32" fmla="*/ 585787 w 1964898"/>
                      <a:gd name="connsiteY32" fmla="*/ 183534 h 3348210"/>
                      <a:gd name="connsiteX33" fmla="*/ 745333 w 1964898"/>
                      <a:gd name="connsiteY33" fmla="*/ 14466 h 3348210"/>
                      <a:gd name="connsiteX0" fmla="*/ 746230 w 1965795"/>
                      <a:gd name="connsiteY0" fmla="*/ 14466 h 3348210"/>
                      <a:gd name="connsiteX1" fmla="*/ 1053411 w 1965795"/>
                      <a:gd name="connsiteY1" fmla="*/ 21609 h 3348210"/>
                      <a:gd name="connsiteX2" fmla="*/ 1274867 w 1965795"/>
                      <a:gd name="connsiteY2" fmla="*/ 216872 h 3348210"/>
                      <a:gd name="connsiteX3" fmla="*/ 1272486 w 1965795"/>
                      <a:gd name="connsiteY3" fmla="*/ 400229 h 3348210"/>
                      <a:gd name="connsiteX4" fmla="*/ 1234385 w 1965795"/>
                      <a:gd name="connsiteY4" fmla="*/ 512147 h 3348210"/>
                      <a:gd name="connsiteX5" fmla="*/ 1177234 w 1965795"/>
                      <a:gd name="connsiteY5" fmla="*/ 633590 h 3348210"/>
                      <a:gd name="connsiteX6" fmla="*/ 1160566 w 1965795"/>
                      <a:gd name="connsiteY6" fmla="*/ 681215 h 3348210"/>
                      <a:gd name="connsiteX7" fmla="*/ 1146279 w 1965795"/>
                      <a:gd name="connsiteY7" fmla="*/ 747891 h 3348210"/>
                      <a:gd name="connsiteX8" fmla="*/ 965305 w 1965795"/>
                      <a:gd name="connsiteY8" fmla="*/ 833616 h 3348210"/>
                      <a:gd name="connsiteX9" fmla="*/ 993878 w 1965795"/>
                      <a:gd name="connsiteY9" fmla="*/ 924100 h 3348210"/>
                      <a:gd name="connsiteX10" fmla="*/ 1155804 w 1965795"/>
                      <a:gd name="connsiteY10" fmla="*/ 1257478 h 3348210"/>
                      <a:gd name="connsiteX11" fmla="*/ 1203429 w 1965795"/>
                      <a:gd name="connsiteY11" fmla="*/ 1800402 h 3348210"/>
                      <a:gd name="connsiteX12" fmla="*/ 1536805 w 1965795"/>
                      <a:gd name="connsiteY12" fmla="*/ 2040907 h 3348210"/>
                      <a:gd name="connsiteX13" fmla="*/ 1801123 w 1965795"/>
                      <a:gd name="connsiteY13" fmla="*/ 2152825 h 3348210"/>
                      <a:gd name="connsiteX14" fmla="*/ 1927329 w 1965795"/>
                      <a:gd name="connsiteY14" fmla="*/ 2248075 h 3348210"/>
                      <a:gd name="connsiteX15" fmla="*/ 1965430 w 1965795"/>
                      <a:gd name="connsiteY15" fmla="*/ 2376663 h 3348210"/>
                      <a:gd name="connsiteX16" fmla="*/ 1805884 w 1965795"/>
                      <a:gd name="connsiteY16" fmla="*/ 2402856 h 3348210"/>
                      <a:gd name="connsiteX17" fmla="*/ 1741591 w 1965795"/>
                      <a:gd name="connsiteY17" fmla="*/ 2331419 h 3348210"/>
                      <a:gd name="connsiteX18" fmla="*/ 1598716 w 1965795"/>
                      <a:gd name="connsiteY18" fmla="*/ 2302844 h 3348210"/>
                      <a:gd name="connsiteX19" fmla="*/ 1520136 w 1965795"/>
                      <a:gd name="connsiteY19" fmla="*/ 2248076 h 3348210"/>
                      <a:gd name="connsiteX20" fmla="*/ 1127231 w 1965795"/>
                      <a:gd name="connsiteY20" fmla="*/ 2186162 h 3348210"/>
                      <a:gd name="connsiteX21" fmla="*/ 1043884 w 1965795"/>
                      <a:gd name="connsiteY21" fmla="*/ 2469530 h 3348210"/>
                      <a:gd name="connsiteX22" fmla="*/ 1034359 w 1965795"/>
                      <a:gd name="connsiteY22" fmla="*/ 2650504 h 3348210"/>
                      <a:gd name="connsiteX23" fmla="*/ 1327253 w 1965795"/>
                      <a:gd name="connsiteY23" fmla="*/ 3014835 h 3348210"/>
                      <a:gd name="connsiteX24" fmla="*/ 205685 w 1965795"/>
                      <a:gd name="connsiteY24" fmla="*/ 3348210 h 3348210"/>
                      <a:gd name="connsiteX25" fmla="*/ 897 w 1965795"/>
                      <a:gd name="connsiteY25" fmla="*/ 3143424 h 3348210"/>
                      <a:gd name="connsiteX26" fmla="*/ 169965 w 1965795"/>
                      <a:gd name="connsiteY26" fmla="*/ 2826719 h 3348210"/>
                      <a:gd name="connsiteX27" fmla="*/ 141392 w 1965795"/>
                      <a:gd name="connsiteY27" fmla="*/ 2431432 h 3348210"/>
                      <a:gd name="connsiteX28" fmla="*/ 158060 w 1965795"/>
                      <a:gd name="connsiteY28" fmla="*/ 1905175 h 3348210"/>
                      <a:gd name="connsiteX29" fmla="*/ 250928 w 1965795"/>
                      <a:gd name="connsiteY29" fmla="*/ 1074120 h 3348210"/>
                      <a:gd name="connsiteX30" fmla="*/ 419998 w 1965795"/>
                      <a:gd name="connsiteY30" fmla="*/ 752652 h 3348210"/>
                      <a:gd name="connsiteX31" fmla="*/ 631928 w 1965795"/>
                      <a:gd name="connsiteY31" fmla="*/ 524053 h 3348210"/>
                      <a:gd name="connsiteX32" fmla="*/ 586684 w 1965795"/>
                      <a:gd name="connsiteY32" fmla="*/ 183534 h 3348210"/>
                      <a:gd name="connsiteX33" fmla="*/ 746230 w 1965795"/>
                      <a:gd name="connsiteY33" fmla="*/ 14466 h 3348210"/>
                      <a:gd name="connsiteX0" fmla="*/ 746230 w 1965795"/>
                      <a:gd name="connsiteY0" fmla="*/ 14466 h 3348210"/>
                      <a:gd name="connsiteX1" fmla="*/ 1053411 w 1965795"/>
                      <a:gd name="connsiteY1" fmla="*/ 21609 h 3348210"/>
                      <a:gd name="connsiteX2" fmla="*/ 1274867 w 1965795"/>
                      <a:gd name="connsiteY2" fmla="*/ 216872 h 3348210"/>
                      <a:gd name="connsiteX3" fmla="*/ 1272486 w 1965795"/>
                      <a:gd name="connsiteY3" fmla="*/ 400229 h 3348210"/>
                      <a:gd name="connsiteX4" fmla="*/ 1234385 w 1965795"/>
                      <a:gd name="connsiteY4" fmla="*/ 512147 h 3348210"/>
                      <a:gd name="connsiteX5" fmla="*/ 1177234 w 1965795"/>
                      <a:gd name="connsiteY5" fmla="*/ 633590 h 3348210"/>
                      <a:gd name="connsiteX6" fmla="*/ 1160566 w 1965795"/>
                      <a:gd name="connsiteY6" fmla="*/ 681215 h 3348210"/>
                      <a:gd name="connsiteX7" fmla="*/ 1146279 w 1965795"/>
                      <a:gd name="connsiteY7" fmla="*/ 747891 h 3348210"/>
                      <a:gd name="connsiteX8" fmla="*/ 965305 w 1965795"/>
                      <a:gd name="connsiteY8" fmla="*/ 833616 h 3348210"/>
                      <a:gd name="connsiteX9" fmla="*/ 993878 w 1965795"/>
                      <a:gd name="connsiteY9" fmla="*/ 924100 h 3348210"/>
                      <a:gd name="connsiteX10" fmla="*/ 1155804 w 1965795"/>
                      <a:gd name="connsiteY10" fmla="*/ 1257478 h 3348210"/>
                      <a:gd name="connsiteX11" fmla="*/ 1203429 w 1965795"/>
                      <a:gd name="connsiteY11" fmla="*/ 1800402 h 3348210"/>
                      <a:gd name="connsiteX12" fmla="*/ 1536805 w 1965795"/>
                      <a:gd name="connsiteY12" fmla="*/ 2040907 h 3348210"/>
                      <a:gd name="connsiteX13" fmla="*/ 1801123 w 1965795"/>
                      <a:gd name="connsiteY13" fmla="*/ 2152825 h 3348210"/>
                      <a:gd name="connsiteX14" fmla="*/ 1927329 w 1965795"/>
                      <a:gd name="connsiteY14" fmla="*/ 2248075 h 3348210"/>
                      <a:gd name="connsiteX15" fmla="*/ 1965430 w 1965795"/>
                      <a:gd name="connsiteY15" fmla="*/ 2376663 h 3348210"/>
                      <a:gd name="connsiteX16" fmla="*/ 1805884 w 1965795"/>
                      <a:gd name="connsiteY16" fmla="*/ 2402856 h 3348210"/>
                      <a:gd name="connsiteX17" fmla="*/ 1741591 w 1965795"/>
                      <a:gd name="connsiteY17" fmla="*/ 2331419 h 3348210"/>
                      <a:gd name="connsiteX18" fmla="*/ 1598716 w 1965795"/>
                      <a:gd name="connsiteY18" fmla="*/ 2302844 h 3348210"/>
                      <a:gd name="connsiteX19" fmla="*/ 1520136 w 1965795"/>
                      <a:gd name="connsiteY19" fmla="*/ 2248076 h 3348210"/>
                      <a:gd name="connsiteX20" fmla="*/ 1127231 w 1965795"/>
                      <a:gd name="connsiteY20" fmla="*/ 2186162 h 3348210"/>
                      <a:gd name="connsiteX21" fmla="*/ 1043884 w 1965795"/>
                      <a:gd name="connsiteY21" fmla="*/ 2469530 h 3348210"/>
                      <a:gd name="connsiteX22" fmla="*/ 1034359 w 1965795"/>
                      <a:gd name="connsiteY22" fmla="*/ 2650504 h 3348210"/>
                      <a:gd name="connsiteX23" fmla="*/ 1327253 w 1965795"/>
                      <a:gd name="connsiteY23" fmla="*/ 3014835 h 3348210"/>
                      <a:gd name="connsiteX24" fmla="*/ 205685 w 1965795"/>
                      <a:gd name="connsiteY24" fmla="*/ 3348210 h 3348210"/>
                      <a:gd name="connsiteX25" fmla="*/ 897 w 1965795"/>
                      <a:gd name="connsiteY25" fmla="*/ 3143424 h 3348210"/>
                      <a:gd name="connsiteX26" fmla="*/ 169965 w 1965795"/>
                      <a:gd name="connsiteY26" fmla="*/ 2826719 h 3348210"/>
                      <a:gd name="connsiteX27" fmla="*/ 141392 w 1965795"/>
                      <a:gd name="connsiteY27" fmla="*/ 2431432 h 3348210"/>
                      <a:gd name="connsiteX28" fmla="*/ 158060 w 1965795"/>
                      <a:gd name="connsiteY28" fmla="*/ 1905175 h 3348210"/>
                      <a:gd name="connsiteX29" fmla="*/ 250928 w 1965795"/>
                      <a:gd name="connsiteY29" fmla="*/ 1074120 h 3348210"/>
                      <a:gd name="connsiteX30" fmla="*/ 419998 w 1965795"/>
                      <a:gd name="connsiteY30" fmla="*/ 752652 h 3348210"/>
                      <a:gd name="connsiteX31" fmla="*/ 631928 w 1965795"/>
                      <a:gd name="connsiteY31" fmla="*/ 524053 h 3348210"/>
                      <a:gd name="connsiteX32" fmla="*/ 586684 w 1965795"/>
                      <a:gd name="connsiteY32" fmla="*/ 183534 h 3348210"/>
                      <a:gd name="connsiteX33" fmla="*/ 746230 w 1965795"/>
                      <a:gd name="connsiteY33" fmla="*/ 14466 h 3348210"/>
                      <a:gd name="connsiteX0" fmla="*/ 745333 w 1964898"/>
                      <a:gd name="connsiteY0" fmla="*/ 14466 h 3348210"/>
                      <a:gd name="connsiteX1" fmla="*/ 1052514 w 1964898"/>
                      <a:gd name="connsiteY1" fmla="*/ 21609 h 3348210"/>
                      <a:gd name="connsiteX2" fmla="*/ 1273970 w 1964898"/>
                      <a:gd name="connsiteY2" fmla="*/ 216872 h 3348210"/>
                      <a:gd name="connsiteX3" fmla="*/ 1271589 w 1964898"/>
                      <a:gd name="connsiteY3" fmla="*/ 400229 h 3348210"/>
                      <a:gd name="connsiteX4" fmla="*/ 1233488 w 1964898"/>
                      <a:gd name="connsiteY4" fmla="*/ 512147 h 3348210"/>
                      <a:gd name="connsiteX5" fmla="*/ 1176337 w 1964898"/>
                      <a:gd name="connsiteY5" fmla="*/ 633590 h 3348210"/>
                      <a:gd name="connsiteX6" fmla="*/ 1159669 w 1964898"/>
                      <a:gd name="connsiteY6" fmla="*/ 681215 h 3348210"/>
                      <a:gd name="connsiteX7" fmla="*/ 1145382 w 1964898"/>
                      <a:gd name="connsiteY7" fmla="*/ 747891 h 3348210"/>
                      <a:gd name="connsiteX8" fmla="*/ 964408 w 1964898"/>
                      <a:gd name="connsiteY8" fmla="*/ 833616 h 3348210"/>
                      <a:gd name="connsiteX9" fmla="*/ 992981 w 1964898"/>
                      <a:gd name="connsiteY9" fmla="*/ 924100 h 3348210"/>
                      <a:gd name="connsiteX10" fmla="*/ 1154907 w 1964898"/>
                      <a:gd name="connsiteY10" fmla="*/ 1257478 h 3348210"/>
                      <a:gd name="connsiteX11" fmla="*/ 1202532 w 1964898"/>
                      <a:gd name="connsiteY11" fmla="*/ 1800402 h 3348210"/>
                      <a:gd name="connsiteX12" fmla="*/ 1535908 w 1964898"/>
                      <a:gd name="connsiteY12" fmla="*/ 2040907 h 3348210"/>
                      <a:gd name="connsiteX13" fmla="*/ 1800226 w 1964898"/>
                      <a:gd name="connsiteY13" fmla="*/ 2152825 h 3348210"/>
                      <a:gd name="connsiteX14" fmla="*/ 1926432 w 1964898"/>
                      <a:gd name="connsiteY14" fmla="*/ 2248075 h 3348210"/>
                      <a:gd name="connsiteX15" fmla="*/ 1964533 w 1964898"/>
                      <a:gd name="connsiteY15" fmla="*/ 2376663 h 3348210"/>
                      <a:gd name="connsiteX16" fmla="*/ 1804987 w 1964898"/>
                      <a:gd name="connsiteY16" fmla="*/ 2402856 h 3348210"/>
                      <a:gd name="connsiteX17" fmla="*/ 1740694 w 1964898"/>
                      <a:gd name="connsiteY17" fmla="*/ 2331419 h 3348210"/>
                      <a:gd name="connsiteX18" fmla="*/ 1597819 w 1964898"/>
                      <a:gd name="connsiteY18" fmla="*/ 2302844 h 3348210"/>
                      <a:gd name="connsiteX19" fmla="*/ 1519239 w 1964898"/>
                      <a:gd name="connsiteY19" fmla="*/ 2248076 h 3348210"/>
                      <a:gd name="connsiteX20" fmla="*/ 1126334 w 1964898"/>
                      <a:gd name="connsiteY20" fmla="*/ 2186162 h 3348210"/>
                      <a:gd name="connsiteX21" fmla="*/ 1042987 w 1964898"/>
                      <a:gd name="connsiteY21" fmla="*/ 2469530 h 3348210"/>
                      <a:gd name="connsiteX22" fmla="*/ 1033462 w 1964898"/>
                      <a:gd name="connsiteY22" fmla="*/ 2650504 h 3348210"/>
                      <a:gd name="connsiteX23" fmla="*/ 1326356 w 1964898"/>
                      <a:gd name="connsiteY23" fmla="*/ 3014835 h 3348210"/>
                      <a:gd name="connsiteX24" fmla="*/ 204788 w 1964898"/>
                      <a:gd name="connsiteY24" fmla="*/ 3348210 h 3348210"/>
                      <a:gd name="connsiteX25" fmla="*/ 0 w 1964898"/>
                      <a:gd name="connsiteY25" fmla="*/ 3143424 h 3348210"/>
                      <a:gd name="connsiteX26" fmla="*/ 169068 w 1964898"/>
                      <a:gd name="connsiteY26" fmla="*/ 2826719 h 3348210"/>
                      <a:gd name="connsiteX27" fmla="*/ 140495 w 1964898"/>
                      <a:gd name="connsiteY27" fmla="*/ 2431432 h 3348210"/>
                      <a:gd name="connsiteX28" fmla="*/ 157163 w 1964898"/>
                      <a:gd name="connsiteY28" fmla="*/ 1905175 h 3348210"/>
                      <a:gd name="connsiteX29" fmla="*/ 250031 w 1964898"/>
                      <a:gd name="connsiteY29" fmla="*/ 1074120 h 3348210"/>
                      <a:gd name="connsiteX30" fmla="*/ 419101 w 1964898"/>
                      <a:gd name="connsiteY30" fmla="*/ 752652 h 3348210"/>
                      <a:gd name="connsiteX31" fmla="*/ 631031 w 1964898"/>
                      <a:gd name="connsiteY31" fmla="*/ 524053 h 3348210"/>
                      <a:gd name="connsiteX32" fmla="*/ 585787 w 1964898"/>
                      <a:gd name="connsiteY32" fmla="*/ 183534 h 3348210"/>
                      <a:gd name="connsiteX33" fmla="*/ 745333 w 1964898"/>
                      <a:gd name="connsiteY33" fmla="*/ 14466 h 3348210"/>
                      <a:gd name="connsiteX0" fmla="*/ 745491 w 1965056"/>
                      <a:gd name="connsiteY0" fmla="*/ 14466 h 3348210"/>
                      <a:gd name="connsiteX1" fmla="*/ 1052672 w 1965056"/>
                      <a:gd name="connsiteY1" fmla="*/ 21609 h 3348210"/>
                      <a:gd name="connsiteX2" fmla="*/ 1274128 w 1965056"/>
                      <a:gd name="connsiteY2" fmla="*/ 216872 h 3348210"/>
                      <a:gd name="connsiteX3" fmla="*/ 1271747 w 1965056"/>
                      <a:gd name="connsiteY3" fmla="*/ 400229 h 3348210"/>
                      <a:gd name="connsiteX4" fmla="*/ 1233646 w 1965056"/>
                      <a:gd name="connsiteY4" fmla="*/ 512147 h 3348210"/>
                      <a:gd name="connsiteX5" fmla="*/ 1176495 w 1965056"/>
                      <a:gd name="connsiteY5" fmla="*/ 633590 h 3348210"/>
                      <a:gd name="connsiteX6" fmla="*/ 1159827 w 1965056"/>
                      <a:gd name="connsiteY6" fmla="*/ 681215 h 3348210"/>
                      <a:gd name="connsiteX7" fmla="*/ 1145540 w 1965056"/>
                      <a:gd name="connsiteY7" fmla="*/ 747891 h 3348210"/>
                      <a:gd name="connsiteX8" fmla="*/ 964566 w 1965056"/>
                      <a:gd name="connsiteY8" fmla="*/ 833616 h 3348210"/>
                      <a:gd name="connsiteX9" fmla="*/ 993139 w 1965056"/>
                      <a:gd name="connsiteY9" fmla="*/ 924100 h 3348210"/>
                      <a:gd name="connsiteX10" fmla="*/ 1155065 w 1965056"/>
                      <a:gd name="connsiteY10" fmla="*/ 1257478 h 3348210"/>
                      <a:gd name="connsiteX11" fmla="*/ 1202690 w 1965056"/>
                      <a:gd name="connsiteY11" fmla="*/ 1800402 h 3348210"/>
                      <a:gd name="connsiteX12" fmla="*/ 1536066 w 1965056"/>
                      <a:gd name="connsiteY12" fmla="*/ 2040907 h 3348210"/>
                      <a:gd name="connsiteX13" fmla="*/ 1800384 w 1965056"/>
                      <a:gd name="connsiteY13" fmla="*/ 2152825 h 3348210"/>
                      <a:gd name="connsiteX14" fmla="*/ 1926590 w 1965056"/>
                      <a:gd name="connsiteY14" fmla="*/ 2248075 h 3348210"/>
                      <a:gd name="connsiteX15" fmla="*/ 1964691 w 1965056"/>
                      <a:gd name="connsiteY15" fmla="*/ 2376663 h 3348210"/>
                      <a:gd name="connsiteX16" fmla="*/ 1805145 w 1965056"/>
                      <a:gd name="connsiteY16" fmla="*/ 2402856 h 3348210"/>
                      <a:gd name="connsiteX17" fmla="*/ 1740852 w 1965056"/>
                      <a:gd name="connsiteY17" fmla="*/ 2331419 h 3348210"/>
                      <a:gd name="connsiteX18" fmla="*/ 1597977 w 1965056"/>
                      <a:gd name="connsiteY18" fmla="*/ 2302844 h 3348210"/>
                      <a:gd name="connsiteX19" fmla="*/ 1519397 w 1965056"/>
                      <a:gd name="connsiteY19" fmla="*/ 2248076 h 3348210"/>
                      <a:gd name="connsiteX20" fmla="*/ 1126492 w 1965056"/>
                      <a:gd name="connsiteY20" fmla="*/ 2186162 h 3348210"/>
                      <a:gd name="connsiteX21" fmla="*/ 1043145 w 1965056"/>
                      <a:gd name="connsiteY21" fmla="*/ 2469530 h 3348210"/>
                      <a:gd name="connsiteX22" fmla="*/ 1033620 w 1965056"/>
                      <a:gd name="connsiteY22" fmla="*/ 2650504 h 3348210"/>
                      <a:gd name="connsiteX23" fmla="*/ 1326514 w 1965056"/>
                      <a:gd name="connsiteY23" fmla="*/ 3014835 h 3348210"/>
                      <a:gd name="connsiteX24" fmla="*/ 204946 w 1965056"/>
                      <a:gd name="connsiteY24" fmla="*/ 3348210 h 3348210"/>
                      <a:gd name="connsiteX25" fmla="*/ 158 w 1965056"/>
                      <a:gd name="connsiteY25" fmla="*/ 3143424 h 3348210"/>
                      <a:gd name="connsiteX26" fmla="*/ 169226 w 1965056"/>
                      <a:gd name="connsiteY26" fmla="*/ 2826719 h 3348210"/>
                      <a:gd name="connsiteX27" fmla="*/ 140653 w 1965056"/>
                      <a:gd name="connsiteY27" fmla="*/ 2431432 h 3348210"/>
                      <a:gd name="connsiteX28" fmla="*/ 157321 w 1965056"/>
                      <a:gd name="connsiteY28" fmla="*/ 1905175 h 3348210"/>
                      <a:gd name="connsiteX29" fmla="*/ 250189 w 1965056"/>
                      <a:gd name="connsiteY29" fmla="*/ 1074120 h 3348210"/>
                      <a:gd name="connsiteX30" fmla="*/ 419259 w 1965056"/>
                      <a:gd name="connsiteY30" fmla="*/ 752652 h 3348210"/>
                      <a:gd name="connsiteX31" fmla="*/ 631189 w 1965056"/>
                      <a:gd name="connsiteY31" fmla="*/ 524053 h 3348210"/>
                      <a:gd name="connsiteX32" fmla="*/ 585945 w 1965056"/>
                      <a:gd name="connsiteY32" fmla="*/ 183534 h 3348210"/>
                      <a:gd name="connsiteX33" fmla="*/ 745491 w 1965056"/>
                      <a:gd name="connsiteY33" fmla="*/ 14466 h 3348210"/>
                      <a:gd name="connsiteX0" fmla="*/ 745491 w 1965056"/>
                      <a:gd name="connsiteY0" fmla="*/ 14466 h 3348210"/>
                      <a:gd name="connsiteX1" fmla="*/ 1052672 w 1965056"/>
                      <a:gd name="connsiteY1" fmla="*/ 21609 h 3348210"/>
                      <a:gd name="connsiteX2" fmla="*/ 1274128 w 1965056"/>
                      <a:gd name="connsiteY2" fmla="*/ 216872 h 3348210"/>
                      <a:gd name="connsiteX3" fmla="*/ 1271747 w 1965056"/>
                      <a:gd name="connsiteY3" fmla="*/ 400229 h 3348210"/>
                      <a:gd name="connsiteX4" fmla="*/ 1233646 w 1965056"/>
                      <a:gd name="connsiteY4" fmla="*/ 512147 h 3348210"/>
                      <a:gd name="connsiteX5" fmla="*/ 1176495 w 1965056"/>
                      <a:gd name="connsiteY5" fmla="*/ 633590 h 3348210"/>
                      <a:gd name="connsiteX6" fmla="*/ 1159827 w 1965056"/>
                      <a:gd name="connsiteY6" fmla="*/ 681215 h 3348210"/>
                      <a:gd name="connsiteX7" fmla="*/ 1145540 w 1965056"/>
                      <a:gd name="connsiteY7" fmla="*/ 747891 h 3348210"/>
                      <a:gd name="connsiteX8" fmla="*/ 964566 w 1965056"/>
                      <a:gd name="connsiteY8" fmla="*/ 833616 h 3348210"/>
                      <a:gd name="connsiteX9" fmla="*/ 993139 w 1965056"/>
                      <a:gd name="connsiteY9" fmla="*/ 924100 h 3348210"/>
                      <a:gd name="connsiteX10" fmla="*/ 1155065 w 1965056"/>
                      <a:gd name="connsiteY10" fmla="*/ 1257478 h 3348210"/>
                      <a:gd name="connsiteX11" fmla="*/ 1202690 w 1965056"/>
                      <a:gd name="connsiteY11" fmla="*/ 1800402 h 3348210"/>
                      <a:gd name="connsiteX12" fmla="*/ 1536066 w 1965056"/>
                      <a:gd name="connsiteY12" fmla="*/ 2040907 h 3348210"/>
                      <a:gd name="connsiteX13" fmla="*/ 1800384 w 1965056"/>
                      <a:gd name="connsiteY13" fmla="*/ 2152825 h 3348210"/>
                      <a:gd name="connsiteX14" fmla="*/ 1926590 w 1965056"/>
                      <a:gd name="connsiteY14" fmla="*/ 2248075 h 3348210"/>
                      <a:gd name="connsiteX15" fmla="*/ 1964691 w 1965056"/>
                      <a:gd name="connsiteY15" fmla="*/ 2376663 h 3348210"/>
                      <a:gd name="connsiteX16" fmla="*/ 1805145 w 1965056"/>
                      <a:gd name="connsiteY16" fmla="*/ 2402856 h 3348210"/>
                      <a:gd name="connsiteX17" fmla="*/ 1740852 w 1965056"/>
                      <a:gd name="connsiteY17" fmla="*/ 2331419 h 3348210"/>
                      <a:gd name="connsiteX18" fmla="*/ 1597977 w 1965056"/>
                      <a:gd name="connsiteY18" fmla="*/ 2302844 h 3348210"/>
                      <a:gd name="connsiteX19" fmla="*/ 1519397 w 1965056"/>
                      <a:gd name="connsiteY19" fmla="*/ 2248076 h 3348210"/>
                      <a:gd name="connsiteX20" fmla="*/ 1126492 w 1965056"/>
                      <a:gd name="connsiteY20" fmla="*/ 2186162 h 3348210"/>
                      <a:gd name="connsiteX21" fmla="*/ 1043145 w 1965056"/>
                      <a:gd name="connsiteY21" fmla="*/ 2469530 h 3348210"/>
                      <a:gd name="connsiteX22" fmla="*/ 1033620 w 1965056"/>
                      <a:gd name="connsiteY22" fmla="*/ 2650504 h 3348210"/>
                      <a:gd name="connsiteX23" fmla="*/ 1326514 w 1965056"/>
                      <a:gd name="connsiteY23" fmla="*/ 3014835 h 3348210"/>
                      <a:gd name="connsiteX24" fmla="*/ 204946 w 1965056"/>
                      <a:gd name="connsiteY24" fmla="*/ 3348210 h 3348210"/>
                      <a:gd name="connsiteX25" fmla="*/ 158 w 1965056"/>
                      <a:gd name="connsiteY25" fmla="*/ 3143424 h 3348210"/>
                      <a:gd name="connsiteX26" fmla="*/ 169226 w 1965056"/>
                      <a:gd name="connsiteY26" fmla="*/ 2826719 h 3348210"/>
                      <a:gd name="connsiteX27" fmla="*/ 140653 w 1965056"/>
                      <a:gd name="connsiteY27" fmla="*/ 2431432 h 3348210"/>
                      <a:gd name="connsiteX28" fmla="*/ 157321 w 1965056"/>
                      <a:gd name="connsiteY28" fmla="*/ 1905175 h 3348210"/>
                      <a:gd name="connsiteX29" fmla="*/ 250189 w 1965056"/>
                      <a:gd name="connsiteY29" fmla="*/ 1074120 h 3348210"/>
                      <a:gd name="connsiteX30" fmla="*/ 419259 w 1965056"/>
                      <a:gd name="connsiteY30" fmla="*/ 752652 h 3348210"/>
                      <a:gd name="connsiteX31" fmla="*/ 631189 w 1965056"/>
                      <a:gd name="connsiteY31" fmla="*/ 524053 h 3348210"/>
                      <a:gd name="connsiteX32" fmla="*/ 585945 w 1965056"/>
                      <a:gd name="connsiteY32" fmla="*/ 183534 h 3348210"/>
                      <a:gd name="connsiteX33" fmla="*/ 745491 w 1965056"/>
                      <a:gd name="connsiteY33" fmla="*/ 14466 h 3348210"/>
                      <a:gd name="connsiteX0" fmla="*/ 745502 w 1965067"/>
                      <a:gd name="connsiteY0" fmla="*/ 14466 h 3348210"/>
                      <a:gd name="connsiteX1" fmla="*/ 1052683 w 1965067"/>
                      <a:gd name="connsiteY1" fmla="*/ 21609 h 3348210"/>
                      <a:gd name="connsiteX2" fmla="*/ 1274139 w 1965067"/>
                      <a:gd name="connsiteY2" fmla="*/ 216872 h 3348210"/>
                      <a:gd name="connsiteX3" fmla="*/ 1271758 w 1965067"/>
                      <a:gd name="connsiteY3" fmla="*/ 400229 h 3348210"/>
                      <a:gd name="connsiteX4" fmla="*/ 1233657 w 1965067"/>
                      <a:gd name="connsiteY4" fmla="*/ 512147 h 3348210"/>
                      <a:gd name="connsiteX5" fmla="*/ 1176506 w 1965067"/>
                      <a:gd name="connsiteY5" fmla="*/ 633590 h 3348210"/>
                      <a:gd name="connsiteX6" fmla="*/ 1159838 w 1965067"/>
                      <a:gd name="connsiteY6" fmla="*/ 681215 h 3348210"/>
                      <a:gd name="connsiteX7" fmla="*/ 1145551 w 1965067"/>
                      <a:gd name="connsiteY7" fmla="*/ 747891 h 3348210"/>
                      <a:gd name="connsiteX8" fmla="*/ 964577 w 1965067"/>
                      <a:gd name="connsiteY8" fmla="*/ 833616 h 3348210"/>
                      <a:gd name="connsiteX9" fmla="*/ 993150 w 1965067"/>
                      <a:gd name="connsiteY9" fmla="*/ 924100 h 3348210"/>
                      <a:gd name="connsiteX10" fmla="*/ 1155076 w 1965067"/>
                      <a:gd name="connsiteY10" fmla="*/ 1257478 h 3348210"/>
                      <a:gd name="connsiteX11" fmla="*/ 1202701 w 1965067"/>
                      <a:gd name="connsiteY11" fmla="*/ 1800402 h 3348210"/>
                      <a:gd name="connsiteX12" fmla="*/ 1536077 w 1965067"/>
                      <a:gd name="connsiteY12" fmla="*/ 2040907 h 3348210"/>
                      <a:gd name="connsiteX13" fmla="*/ 1800395 w 1965067"/>
                      <a:gd name="connsiteY13" fmla="*/ 2152825 h 3348210"/>
                      <a:gd name="connsiteX14" fmla="*/ 1926601 w 1965067"/>
                      <a:gd name="connsiteY14" fmla="*/ 2248075 h 3348210"/>
                      <a:gd name="connsiteX15" fmla="*/ 1964702 w 1965067"/>
                      <a:gd name="connsiteY15" fmla="*/ 2376663 h 3348210"/>
                      <a:gd name="connsiteX16" fmla="*/ 1805156 w 1965067"/>
                      <a:gd name="connsiteY16" fmla="*/ 2402856 h 3348210"/>
                      <a:gd name="connsiteX17" fmla="*/ 1740863 w 1965067"/>
                      <a:gd name="connsiteY17" fmla="*/ 2331419 h 3348210"/>
                      <a:gd name="connsiteX18" fmla="*/ 1597988 w 1965067"/>
                      <a:gd name="connsiteY18" fmla="*/ 2302844 h 3348210"/>
                      <a:gd name="connsiteX19" fmla="*/ 1519408 w 1965067"/>
                      <a:gd name="connsiteY19" fmla="*/ 2248076 h 3348210"/>
                      <a:gd name="connsiteX20" fmla="*/ 1126503 w 1965067"/>
                      <a:gd name="connsiteY20" fmla="*/ 2186162 h 3348210"/>
                      <a:gd name="connsiteX21" fmla="*/ 1043156 w 1965067"/>
                      <a:gd name="connsiteY21" fmla="*/ 2469530 h 3348210"/>
                      <a:gd name="connsiteX22" fmla="*/ 1033631 w 1965067"/>
                      <a:gd name="connsiteY22" fmla="*/ 2650504 h 3348210"/>
                      <a:gd name="connsiteX23" fmla="*/ 1326525 w 1965067"/>
                      <a:gd name="connsiteY23" fmla="*/ 3014835 h 3348210"/>
                      <a:gd name="connsiteX24" fmla="*/ 204957 w 1965067"/>
                      <a:gd name="connsiteY24" fmla="*/ 3348210 h 3348210"/>
                      <a:gd name="connsiteX25" fmla="*/ 169 w 1965067"/>
                      <a:gd name="connsiteY25" fmla="*/ 3143424 h 3348210"/>
                      <a:gd name="connsiteX26" fmla="*/ 169237 w 1965067"/>
                      <a:gd name="connsiteY26" fmla="*/ 2826719 h 3348210"/>
                      <a:gd name="connsiteX27" fmla="*/ 140664 w 1965067"/>
                      <a:gd name="connsiteY27" fmla="*/ 2431432 h 3348210"/>
                      <a:gd name="connsiteX28" fmla="*/ 157332 w 1965067"/>
                      <a:gd name="connsiteY28" fmla="*/ 1905175 h 3348210"/>
                      <a:gd name="connsiteX29" fmla="*/ 250200 w 1965067"/>
                      <a:gd name="connsiteY29" fmla="*/ 1074120 h 3348210"/>
                      <a:gd name="connsiteX30" fmla="*/ 419270 w 1965067"/>
                      <a:gd name="connsiteY30" fmla="*/ 752652 h 3348210"/>
                      <a:gd name="connsiteX31" fmla="*/ 631200 w 1965067"/>
                      <a:gd name="connsiteY31" fmla="*/ 524053 h 3348210"/>
                      <a:gd name="connsiteX32" fmla="*/ 585956 w 1965067"/>
                      <a:gd name="connsiteY32" fmla="*/ 183534 h 3348210"/>
                      <a:gd name="connsiteX33" fmla="*/ 745502 w 1965067"/>
                      <a:gd name="connsiteY33" fmla="*/ 14466 h 3348210"/>
                      <a:gd name="connsiteX0" fmla="*/ 745505 w 1965070"/>
                      <a:gd name="connsiteY0" fmla="*/ 14466 h 3348210"/>
                      <a:gd name="connsiteX1" fmla="*/ 1052686 w 1965070"/>
                      <a:gd name="connsiteY1" fmla="*/ 21609 h 3348210"/>
                      <a:gd name="connsiteX2" fmla="*/ 1274142 w 1965070"/>
                      <a:gd name="connsiteY2" fmla="*/ 216872 h 3348210"/>
                      <a:gd name="connsiteX3" fmla="*/ 1271761 w 1965070"/>
                      <a:gd name="connsiteY3" fmla="*/ 400229 h 3348210"/>
                      <a:gd name="connsiteX4" fmla="*/ 1233660 w 1965070"/>
                      <a:gd name="connsiteY4" fmla="*/ 512147 h 3348210"/>
                      <a:gd name="connsiteX5" fmla="*/ 1176509 w 1965070"/>
                      <a:gd name="connsiteY5" fmla="*/ 633590 h 3348210"/>
                      <a:gd name="connsiteX6" fmla="*/ 1159841 w 1965070"/>
                      <a:gd name="connsiteY6" fmla="*/ 681215 h 3348210"/>
                      <a:gd name="connsiteX7" fmla="*/ 1145554 w 1965070"/>
                      <a:gd name="connsiteY7" fmla="*/ 747891 h 3348210"/>
                      <a:gd name="connsiteX8" fmla="*/ 964580 w 1965070"/>
                      <a:gd name="connsiteY8" fmla="*/ 833616 h 3348210"/>
                      <a:gd name="connsiteX9" fmla="*/ 993153 w 1965070"/>
                      <a:gd name="connsiteY9" fmla="*/ 924100 h 3348210"/>
                      <a:gd name="connsiteX10" fmla="*/ 1155079 w 1965070"/>
                      <a:gd name="connsiteY10" fmla="*/ 1257478 h 3348210"/>
                      <a:gd name="connsiteX11" fmla="*/ 1202704 w 1965070"/>
                      <a:gd name="connsiteY11" fmla="*/ 1800402 h 3348210"/>
                      <a:gd name="connsiteX12" fmla="*/ 1536080 w 1965070"/>
                      <a:gd name="connsiteY12" fmla="*/ 2040907 h 3348210"/>
                      <a:gd name="connsiteX13" fmla="*/ 1800398 w 1965070"/>
                      <a:gd name="connsiteY13" fmla="*/ 2152825 h 3348210"/>
                      <a:gd name="connsiteX14" fmla="*/ 1926604 w 1965070"/>
                      <a:gd name="connsiteY14" fmla="*/ 2248075 h 3348210"/>
                      <a:gd name="connsiteX15" fmla="*/ 1964705 w 1965070"/>
                      <a:gd name="connsiteY15" fmla="*/ 2376663 h 3348210"/>
                      <a:gd name="connsiteX16" fmla="*/ 1805159 w 1965070"/>
                      <a:gd name="connsiteY16" fmla="*/ 2402856 h 3348210"/>
                      <a:gd name="connsiteX17" fmla="*/ 1740866 w 1965070"/>
                      <a:gd name="connsiteY17" fmla="*/ 2331419 h 3348210"/>
                      <a:gd name="connsiteX18" fmla="*/ 1597991 w 1965070"/>
                      <a:gd name="connsiteY18" fmla="*/ 2302844 h 3348210"/>
                      <a:gd name="connsiteX19" fmla="*/ 1519411 w 1965070"/>
                      <a:gd name="connsiteY19" fmla="*/ 2248076 h 3348210"/>
                      <a:gd name="connsiteX20" fmla="*/ 1126506 w 1965070"/>
                      <a:gd name="connsiteY20" fmla="*/ 2186162 h 3348210"/>
                      <a:gd name="connsiteX21" fmla="*/ 1043159 w 1965070"/>
                      <a:gd name="connsiteY21" fmla="*/ 2469530 h 3348210"/>
                      <a:gd name="connsiteX22" fmla="*/ 1033634 w 1965070"/>
                      <a:gd name="connsiteY22" fmla="*/ 2650504 h 3348210"/>
                      <a:gd name="connsiteX23" fmla="*/ 1326528 w 1965070"/>
                      <a:gd name="connsiteY23" fmla="*/ 3014835 h 3348210"/>
                      <a:gd name="connsiteX24" fmla="*/ 204960 w 1965070"/>
                      <a:gd name="connsiteY24" fmla="*/ 3348210 h 3348210"/>
                      <a:gd name="connsiteX25" fmla="*/ 172 w 1965070"/>
                      <a:gd name="connsiteY25" fmla="*/ 3143424 h 3348210"/>
                      <a:gd name="connsiteX26" fmla="*/ 169240 w 1965070"/>
                      <a:gd name="connsiteY26" fmla="*/ 2826719 h 3348210"/>
                      <a:gd name="connsiteX27" fmla="*/ 140667 w 1965070"/>
                      <a:gd name="connsiteY27" fmla="*/ 2431432 h 3348210"/>
                      <a:gd name="connsiteX28" fmla="*/ 157335 w 1965070"/>
                      <a:gd name="connsiteY28" fmla="*/ 1905175 h 3348210"/>
                      <a:gd name="connsiteX29" fmla="*/ 250203 w 1965070"/>
                      <a:gd name="connsiteY29" fmla="*/ 1074120 h 3348210"/>
                      <a:gd name="connsiteX30" fmla="*/ 419273 w 1965070"/>
                      <a:gd name="connsiteY30" fmla="*/ 752652 h 3348210"/>
                      <a:gd name="connsiteX31" fmla="*/ 631203 w 1965070"/>
                      <a:gd name="connsiteY31" fmla="*/ 524053 h 3348210"/>
                      <a:gd name="connsiteX32" fmla="*/ 585959 w 1965070"/>
                      <a:gd name="connsiteY32" fmla="*/ 183534 h 3348210"/>
                      <a:gd name="connsiteX33" fmla="*/ 745505 w 1965070"/>
                      <a:gd name="connsiteY33" fmla="*/ 14466 h 3348210"/>
                      <a:gd name="connsiteX0" fmla="*/ 745505 w 1965070"/>
                      <a:gd name="connsiteY0" fmla="*/ 14466 h 3348210"/>
                      <a:gd name="connsiteX1" fmla="*/ 1052686 w 1965070"/>
                      <a:gd name="connsiteY1" fmla="*/ 21609 h 3348210"/>
                      <a:gd name="connsiteX2" fmla="*/ 1274142 w 1965070"/>
                      <a:gd name="connsiteY2" fmla="*/ 216872 h 3348210"/>
                      <a:gd name="connsiteX3" fmla="*/ 1271761 w 1965070"/>
                      <a:gd name="connsiteY3" fmla="*/ 400229 h 3348210"/>
                      <a:gd name="connsiteX4" fmla="*/ 1233660 w 1965070"/>
                      <a:gd name="connsiteY4" fmla="*/ 512147 h 3348210"/>
                      <a:gd name="connsiteX5" fmla="*/ 1176509 w 1965070"/>
                      <a:gd name="connsiteY5" fmla="*/ 633590 h 3348210"/>
                      <a:gd name="connsiteX6" fmla="*/ 1159841 w 1965070"/>
                      <a:gd name="connsiteY6" fmla="*/ 681215 h 3348210"/>
                      <a:gd name="connsiteX7" fmla="*/ 1145554 w 1965070"/>
                      <a:gd name="connsiteY7" fmla="*/ 747891 h 3348210"/>
                      <a:gd name="connsiteX8" fmla="*/ 964580 w 1965070"/>
                      <a:gd name="connsiteY8" fmla="*/ 833616 h 3348210"/>
                      <a:gd name="connsiteX9" fmla="*/ 993153 w 1965070"/>
                      <a:gd name="connsiteY9" fmla="*/ 924100 h 3348210"/>
                      <a:gd name="connsiteX10" fmla="*/ 1155079 w 1965070"/>
                      <a:gd name="connsiteY10" fmla="*/ 1257478 h 3348210"/>
                      <a:gd name="connsiteX11" fmla="*/ 1202704 w 1965070"/>
                      <a:gd name="connsiteY11" fmla="*/ 1800402 h 3348210"/>
                      <a:gd name="connsiteX12" fmla="*/ 1536080 w 1965070"/>
                      <a:gd name="connsiteY12" fmla="*/ 2040907 h 3348210"/>
                      <a:gd name="connsiteX13" fmla="*/ 1800398 w 1965070"/>
                      <a:gd name="connsiteY13" fmla="*/ 2152825 h 3348210"/>
                      <a:gd name="connsiteX14" fmla="*/ 1926604 w 1965070"/>
                      <a:gd name="connsiteY14" fmla="*/ 2248075 h 3348210"/>
                      <a:gd name="connsiteX15" fmla="*/ 1964705 w 1965070"/>
                      <a:gd name="connsiteY15" fmla="*/ 2376663 h 3348210"/>
                      <a:gd name="connsiteX16" fmla="*/ 1805159 w 1965070"/>
                      <a:gd name="connsiteY16" fmla="*/ 2402856 h 3348210"/>
                      <a:gd name="connsiteX17" fmla="*/ 1740866 w 1965070"/>
                      <a:gd name="connsiteY17" fmla="*/ 2331419 h 3348210"/>
                      <a:gd name="connsiteX18" fmla="*/ 1597991 w 1965070"/>
                      <a:gd name="connsiteY18" fmla="*/ 2302844 h 3348210"/>
                      <a:gd name="connsiteX19" fmla="*/ 1519411 w 1965070"/>
                      <a:gd name="connsiteY19" fmla="*/ 2248076 h 3348210"/>
                      <a:gd name="connsiteX20" fmla="*/ 1126506 w 1965070"/>
                      <a:gd name="connsiteY20" fmla="*/ 2186162 h 3348210"/>
                      <a:gd name="connsiteX21" fmla="*/ 1043159 w 1965070"/>
                      <a:gd name="connsiteY21" fmla="*/ 2469530 h 3348210"/>
                      <a:gd name="connsiteX22" fmla="*/ 1033634 w 1965070"/>
                      <a:gd name="connsiteY22" fmla="*/ 2650504 h 3348210"/>
                      <a:gd name="connsiteX23" fmla="*/ 1326528 w 1965070"/>
                      <a:gd name="connsiteY23" fmla="*/ 3014835 h 3348210"/>
                      <a:gd name="connsiteX24" fmla="*/ 716929 w 1965070"/>
                      <a:gd name="connsiteY24" fmla="*/ 3200573 h 3348210"/>
                      <a:gd name="connsiteX25" fmla="*/ 204960 w 1965070"/>
                      <a:gd name="connsiteY25" fmla="*/ 3348210 h 3348210"/>
                      <a:gd name="connsiteX26" fmla="*/ 172 w 1965070"/>
                      <a:gd name="connsiteY26" fmla="*/ 3143424 h 3348210"/>
                      <a:gd name="connsiteX27" fmla="*/ 169240 w 1965070"/>
                      <a:gd name="connsiteY27" fmla="*/ 2826719 h 3348210"/>
                      <a:gd name="connsiteX28" fmla="*/ 140667 w 1965070"/>
                      <a:gd name="connsiteY28" fmla="*/ 2431432 h 3348210"/>
                      <a:gd name="connsiteX29" fmla="*/ 157335 w 1965070"/>
                      <a:gd name="connsiteY29" fmla="*/ 1905175 h 3348210"/>
                      <a:gd name="connsiteX30" fmla="*/ 250203 w 1965070"/>
                      <a:gd name="connsiteY30" fmla="*/ 1074120 h 3348210"/>
                      <a:gd name="connsiteX31" fmla="*/ 419273 w 1965070"/>
                      <a:gd name="connsiteY31" fmla="*/ 752652 h 3348210"/>
                      <a:gd name="connsiteX32" fmla="*/ 631203 w 1965070"/>
                      <a:gd name="connsiteY32" fmla="*/ 524053 h 3348210"/>
                      <a:gd name="connsiteX33" fmla="*/ 585959 w 1965070"/>
                      <a:gd name="connsiteY33" fmla="*/ 183534 h 3348210"/>
                      <a:gd name="connsiteX34" fmla="*/ 745505 w 1965070"/>
                      <a:gd name="connsiteY34" fmla="*/ 14466 h 3348210"/>
                      <a:gd name="connsiteX0" fmla="*/ 745505 w 1965070"/>
                      <a:gd name="connsiteY0" fmla="*/ 14466 h 3414885"/>
                      <a:gd name="connsiteX1" fmla="*/ 1052686 w 1965070"/>
                      <a:gd name="connsiteY1" fmla="*/ 21609 h 3414885"/>
                      <a:gd name="connsiteX2" fmla="*/ 1274142 w 1965070"/>
                      <a:gd name="connsiteY2" fmla="*/ 216872 h 3414885"/>
                      <a:gd name="connsiteX3" fmla="*/ 1271761 w 1965070"/>
                      <a:gd name="connsiteY3" fmla="*/ 400229 h 3414885"/>
                      <a:gd name="connsiteX4" fmla="*/ 1233660 w 1965070"/>
                      <a:gd name="connsiteY4" fmla="*/ 512147 h 3414885"/>
                      <a:gd name="connsiteX5" fmla="*/ 1176509 w 1965070"/>
                      <a:gd name="connsiteY5" fmla="*/ 633590 h 3414885"/>
                      <a:gd name="connsiteX6" fmla="*/ 1159841 w 1965070"/>
                      <a:gd name="connsiteY6" fmla="*/ 681215 h 3414885"/>
                      <a:gd name="connsiteX7" fmla="*/ 1145554 w 1965070"/>
                      <a:gd name="connsiteY7" fmla="*/ 747891 h 3414885"/>
                      <a:gd name="connsiteX8" fmla="*/ 964580 w 1965070"/>
                      <a:gd name="connsiteY8" fmla="*/ 833616 h 3414885"/>
                      <a:gd name="connsiteX9" fmla="*/ 993153 w 1965070"/>
                      <a:gd name="connsiteY9" fmla="*/ 924100 h 3414885"/>
                      <a:gd name="connsiteX10" fmla="*/ 1155079 w 1965070"/>
                      <a:gd name="connsiteY10" fmla="*/ 1257478 h 3414885"/>
                      <a:gd name="connsiteX11" fmla="*/ 1202704 w 1965070"/>
                      <a:gd name="connsiteY11" fmla="*/ 1800402 h 3414885"/>
                      <a:gd name="connsiteX12" fmla="*/ 1536080 w 1965070"/>
                      <a:gd name="connsiteY12" fmla="*/ 2040907 h 3414885"/>
                      <a:gd name="connsiteX13" fmla="*/ 1800398 w 1965070"/>
                      <a:gd name="connsiteY13" fmla="*/ 2152825 h 3414885"/>
                      <a:gd name="connsiteX14" fmla="*/ 1926604 w 1965070"/>
                      <a:gd name="connsiteY14" fmla="*/ 2248075 h 3414885"/>
                      <a:gd name="connsiteX15" fmla="*/ 1964705 w 1965070"/>
                      <a:gd name="connsiteY15" fmla="*/ 2376663 h 3414885"/>
                      <a:gd name="connsiteX16" fmla="*/ 1805159 w 1965070"/>
                      <a:gd name="connsiteY16" fmla="*/ 2402856 h 3414885"/>
                      <a:gd name="connsiteX17" fmla="*/ 1740866 w 1965070"/>
                      <a:gd name="connsiteY17" fmla="*/ 2331419 h 3414885"/>
                      <a:gd name="connsiteX18" fmla="*/ 1597991 w 1965070"/>
                      <a:gd name="connsiteY18" fmla="*/ 2302844 h 3414885"/>
                      <a:gd name="connsiteX19" fmla="*/ 1519411 w 1965070"/>
                      <a:gd name="connsiteY19" fmla="*/ 2248076 h 3414885"/>
                      <a:gd name="connsiteX20" fmla="*/ 1126506 w 1965070"/>
                      <a:gd name="connsiteY20" fmla="*/ 2186162 h 3414885"/>
                      <a:gd name="connsiteX21" fmla="*/ 1043159 w 1965070"/>
                      <a:gd name="connsiteY21" fmla="*/ 2469530 h 3414885"/>
                      <a:gd name="connsiteX22" fmla="*/ 1033634 w 1965070"/>
                      <a:gd name="connsiteY22" fmla="*/ 2650504 h 3414885"/>
                      <a:gd name="connsiteX23" fmla="*/ 1326528 w 1965070"/>
                      <a:gd name="connsiteY23" fmla="*/ 3014835 h 3414885"/>
                      <a:gd name="connsiteX24" fmla="*/ 778841 w 1965070"/>
                      <a:gd name="connsiteY24" fmla="*/ 3414885 h 3414885"/>
                      <a:gd name="connsiteX25" fmla="*/ 204960 w 1965070"/>
                      <a:gd name="connsiteY25" fmla="*/ 3348210 h 3414885"/>
                      <a:gd name="connsiteX26" fmla="*/ 172 w 1965070"/>
                      <a:gd name="connsiteY26" fmla="*/ 3143424 h 3414885"/>
                      <a:gd name="connsiteX27" fmla="*/ 169240 w 1965070"/>
                      <a:gd name="connsiteY27" fmla="*/ 2826719 h 3414885"/>
                      <a:gd name="connsiteX28" fmla="*/ 140667 w 1965070"/>
                      <a:gd name="connsiteY28" fmla="*/ 2431432 h 3414885"/>
                      <a:gd name="connsiteX29" fmla="*/ 157335 w 1965070"/>
                      <a:gd name="connsiteY29" fmla="*/ 1905175 h 3414885"/>
                      <a:gd name="connsiteX30" fmla="*/ 250203 w 1965070"/>
                      <a:gd name="connsiteY30" fmla="*/ 1074120 h 3414885"/>
                      <a:gd name="connsiteX31" fmla="*/ 419273 w 1965070"/>
                      <a:gd name="connsiteY31" fmla="*/ 752652 h 3414885"/>
                      <a:gd name="connsiteX32" fmla="*/ 631203 w 1965070"/>
                      <a:gd name="connsiteY32" fmla="*/ 524053 h 3414885"/>
                      <a:gd name="connsiteX33" fmla="*/ 585959 w 1965070"/>
                      <a:gd name="connsiteY33" fmla="*/ 183534 h 3414885"/>
                      <a:gd name="connsiteX34" fmla="*/ 745505 w 1965070"/>
                      <a:gd name="connsiteY34" fmla="*/ 14466 h 3414885"/>
                      <a:gd name="connsiteX0" fmla="*/ 745505 w 1965070"/>
                      <a:gd name="connsiteY0" fmla="*/ 14466 h 3414885"/>
                      <a:gd name="connsiteX1" fmla="*/ 1052686 w 1965070"/>
                      <a:gd name="connsiteY1" fmla="*/ 21609 h 3414885"/>
                      <a:gd name="connsiteX2" fmla="*/ 1274142 w 1965070"/>
                      <a:gd name="connsiteY2" fmla="*/ 216872 h 3414885"/>
                      <a:gd name="connsiteX3" fmla="*/ 1271761 w 1965070"/>
                      <a:gd name="connsiteY3" fmla="*/ 400229 h 3414885"/>
                      <a:gd name="connsiteX4" fmla="*/ 1233660 w 1965070"/>
                      <a:gd name="connsiteY4" fmla="*/ 512147 h 3414885"/>
                      <a:gd name="connsiteX5" fmla="*/ 1176509 w 1965070"/>
                      <a:gd name="connsiteY5" fmla="*/ 633590 h 3414885"/>
                      <a:gd name="connsiteX6" fmla="*/ 1159841 w 1965070"/>
                      <a:gd name="connsiteY6" fmla="*/ 681215 h 3414885"/>
                      <a:gd name="connsiteX7" fmla="*/ 1145554 w 1965070"/>
                      <a:gd name="connsiteY7" fmla="*/ 747891 h 3414885"/>
                      <a:gd name="connsiteX8" fmla="*/ 964580 w 1965070"/>
                      <a:gd name="connsiteY8" fmla="*/ 833616 h 3414885"/>
                      <a:gd name="connsiteX9" fmla="*/ 993153 w 1965070"/>
                      <a:gd name="connsiteY9" fmla="*/ 924100 h 3414885"/>
                      <a:gd name="connsiteX10" fmla="*/ 1155079 w 1965070"/>
                      <a:gd name="connsiteY10" fmla="*/ 1257478 h 3414885"/>
                      <a:gd name="connsiteX11" fmla="*/ 1202704 w 1965070"/>
                      <a:gd name="connsiteY11" fmla="*/ 1800402 h 3414885"/>
                      <a:gd name="connsiteX12" fmla="*/ 1536080 w 1965070"/>
                      <a:gd name="connsiteY12" fmla="*/ 2040907 h 3414885"/>
                      <a:gd name="connsiteX13" fmla="*/ 1800398 w 1965070"/>
                      <a:gd name="connsiteY13" fmla="*/ 2152825 h 3414885"/>
                      <a:gd name="connsiteX14" fmla="*/ 1926604 w 1965070"/>
                      <a:gd name="connsiteY14" fmla="*/ 2248075 h 3414885"/>
                      <a:gd name="connsiteX15" fmla="*/ 1964705 w 1965070"/>
                      <a:gd name="connsiteY15" fmla="*/ 2376663 h 3414885"/>
                      <a:gd name="connsiteX16" fmla="*/ 1805159 w 1965070"/>
                      <a:gd name="connsiteY16" fmla="*/ 2402856 h 3414885"/>
                      <a:gd name="connsiteX17" fmla="*/ 1740866 w 1965070"/>
                      <a:gd name="connsiteY17" fmla="*/ 2331419 h 3414885"/>
                      <a:gd name="connsiteX18" fmla="*/ 1597991 w 1965070"/>
                      <a:gd name="connsiteY18" fmla="*/ 2302844 h 3414885"/>
                      <a:gd name="connsiteX19" fmla="*/ 1519411 w 1965070"/>
                      <a:gd name="connsiteY19" fmla="*/ 2248076 h 3414885"/>
                      <a:gd name="connsiteX20" fmla="*/ 1126506 w 1965070"/>
                      <a:gd name="connsiteY20" fmla="*/ 2186162 h 3414885"/>
                      <a:gd name="connsiteX21" fmla="*/ 1043159 w 1965070"/>
                      <a:gd name="connsiteY21" fmla="*/ 2469530 h 3414885"/>
                      <a:gd name="connsiteX22" fmla="*/ 1033634 w 1965070"/>
                      <a:gd name="connsiteY22" fmla="*/ 2650504 h 3414885"/>
                      <a:gd name="connsiteX23" fmla="*/ 1326528 w 1965070"/>
                      <a:gd name="connsiteY23" fmla="*/ 3014835 h 3414885"/>
                      <a:gd name="connsiteX24" fmla="*/ 1088404 w 1965070"/>
                      <a:gd name="connsiteY24" fmla="*/ 3191048 h 3414885"/>
                      <a:gd name="connsiteX25" fmla="*/ 778841 w 1965070"/>
                      <a:gd name="connsiteY25" fmla="*/ 3414885 h 3414885"/>
                      <a:gd name="connsiteX26" fmla="*/ 204960 w 1965070"/>
                      <a:gd name="connsiteY26" fmla="*/ 3348210 h 3414885"/>
                      <a:gd name="connsiteX27" fmla="*/ 172 w 1965070"/>
                      <a:gd name="connsiteY27" fmla="*/ 3143424 h 3414885"/>
                      <a:gd name="connsiteX28" fmla="*/ 169240 w 1965070"/>
                      <a:gd name="connsiteY28" fmla="*/ 2826719 h 3414885"/>
                      <a:gd name="connsiteX29" fmla="*/ 140667 w 1965070"/>
                      <a:gd name="connsiteY29" fmla="*/ 2431432 h 3414885"/>
                      <a:gd name="connsiteX30" fmla="*/ 157335 w 1965070"/>
                      <a:gd name="connsiteY30" fmla="*/ 1905175 h 3414885"/>
                      <a:gd name="connsiteX31" fmla="*/ 250203 w 1965070"/>
                      <a:gd name="connsiteY31" fmla="*/ 1074120 h 3414885"/>
                      <a:gd name="connsiteX32" fmla="*/ 419273 w 1965070"/>
                      <a:gd name="connsiteY32" fmla="*/ 752652 h 3414885"/>
                      <a:gd name="connsiteX33" fmla="*/ 631203 w 1965070"/>
                      <a:gd name="connsiteY33" fmla="*/ 524053 h 3414885"/>
                      <a:gd name="connsiteX34" fmla="*/ 585959 w 1965070"/>
                      <a:gd name="connsiteY34" fmla="*/ 183534 h 3414885"/>
                      <a:gd name="connsiteX35" fmla="*/ 745505 w 1965070"/>
                      <a:gd name="connsiteY35" fmla="*/ 14466 h 3414885"/>
                      <a:gd name="connsiteX0" fmla="*/ 745505 w 1965070"/>
                      <a:gd name="connsiteY0" fmla="*/ 14466 h 3581573"/>
                      <a:gd name="connsiteX1" fmla="*/ 1052686 w 1965070"/>
                      <a:gd name="connsiteY1" fmla="*/ 21609 h 3581573"/>
                      <a:gd name="connsiteX2" fmla="*/ 1274142 w 1965070"/>
                      <a:gd name="connsiteY2" fmla="*/ 216872 h 3581573"/>
                      <a:gd name="connsiteX3" fmla="*/ 1271761 w 1965070"/>
                      <a:gd name="connsiteY3" fmla="*/ 400229 h 3581573"/>
                      <a:gd name="connsiteX4" fmla="*/ 1233660 w 1965070"/>
                      <a:gd name="connsiteY4" fmla="*/ 512147 h 3581573"/>
                      <a:gd name="connsiteX5" fmla="*/ 1176509 w 1965070"/>
                      <a:gd name="connsiteY5" fmla="*/ 633590 h 3581573"/>
                      <a:gd name="connsiteX6" fmla="*/ 1159841 w 1965070"/>
                      <a:gd name="connsiteY6" fmla="*/ 681215 h 3581573"/>
                      <a:gd name="connsiteX7" fmla="*/ 1145554 w 1965070"/>
                      <a:gd name="connsiteY7" fmla="*/ 747891 h 3581573"/>
                      <a:gd name="connsiteX8" fmla="*/ 964580 w 1965070"/>
                      <a:gd name="connsiteY8" fmla="*/ 833616 h 3581573"/>
                      <a:gd name="connsiteX9" fmla="*/ 993153 w 1965070"/>
                      <a:gd name="connsiteY9" fmla="*/ 924100 h 3581573"/>
                      <a:gd name="connsiteX10" fmla="*/ 1155079 w 1965070"/>
                      <a:gd name="connsiteY10" fmla="*/ 1257478 h 3581573"/>
                      <a:gd name="connsiteX11" fmla="*/ 1202704 w 1965070"/>
                      <a:gd name="connsiteY11" fmla="*/ 1800402 h 3581573"/>
                      <a:gd name="connsiteX12" fmla="*/ 1536080 w 1965070"/>
                      <a:gd name="connsiteY12" fmla="*/ 2040907 h 3581573"/>
                      <a:gd name="connsiteX13" fmla="*/ 1800398 w 1965070"/>
                      <a:gd name="connsiteY13" fmla="*/ 2152825 h 3581573"/>
                      <a:gd name="connsiteX14" fmla="*/ 1926604 w 1965070"/>
                      <a:gd name="connsiteY14" fmla="*/ 2248075 h 3581573"/>
                      <a:gd name="connsiteX15" fmla="*/ 1964705 w 1965070"/>
                      <a:gd name="connsiteY15" fmla="*/ 2376663 h 3581573"/>
                      <a:gd name="connsiteX16" fmla="*/ 1805159 w 1965070"/>
                      <a:gd name="connsiteY16" fmla="*/ 2402856 h 3581573"/>
                      <a:gd name="connsiteX17" fmla="*/ 1740866 w 1965070"/>
                      <a:gd name="connsiteY17" fmla="*/ 2331419 h 3581573"/>
                      <a:gd name="connsiteX18" fmla="*/ 1597991 w 1965070"/>
                      <a:gd name="connsiteY18" fmla="*/ 2302844 h 3581573"/>
                      <a:gd name="connsiteX19" fmla="*/ 1519411 w 1965070"/>
                      <a:gd name="connsiteY19" fmla="*/ 2248076 h 3581573"/>
                      <a:gd name="connsiteX20" fmla="*/ 1126506 w 1965070"/>
                      <a:gd name="connsiteY20" fmla="*/ 2186162 h 3581573"/>
                      <a:gd name="connsiteX21" fmla="*/ 1043159 w 1965070"/>
                      <a:gd name="connsiteY21" fmla="*/ 2469530 h 3581573"/>
                      <a:gd name="connsiteX22" fmla="*/ 1033634 w 1965070"/>
                      <a:gd name="connsiteY22" fmla="*/ 2650504 h 3581573"/>
                      <a:gd name="connsiteX23" fmla="*/ 1326528 w 1965070"/>
                      <a:gd name="connsiteY23" fmla="*/ 3014835 h 3581573"/>
                      <a:gd name="connsiteX24" fmla="*/ 1612279 w 1965070"/>
                      <a:gd name="connsiteY24" fmla="*/ 3581573 h 3581573"/>
                      <a:gd name="connsiteX25" fmla="*/ 778841 w 1965070"/>
                      <a:gd name="connsiteY25" fmla="*/ 3414885 h 3581573"/>
                      <a:gd name="connsiteX26" fmla="*/ 204960 w 1965070"/>
                      <a:gd name="connsiteY26" fmla="*/ 3348210 h 3581573"/>
                      <a:gd name="connsiteX27" fmla="*/ 172 w 1965070"/>
                      <a:gd name="connsiteY27" fmla="*/ 3143424 h 3581573"/>
                      <a:gd name="connsiteX28" fmla="*/ 169240 w 1965070"/>
                      <a:gd name="connsiteY28" fmla="*/ 2826719 h 3581573"/>
                      <a:gd name="connsiteX29" fmla="*/ 140667 w 1965070"/>
                      <a:gd name="connsiteY29" fmla="*/ 2431432 h 3581573"/>
                      <a:gd name="connsiteX30" fmla="*/ 157335 w 1965070"/>
                      <a:gd name="connsiteY30" fmla="*/ 1905175 h 3581573"/>
                      <a:gd name="connsiteX31" fmla="*/ 250203 w 1965070"/>
                      <a:gd name="connsiteY31" fmla="*/ 1074120 h 3581573"/>
                      <a:gd name="connsiteX32" fmla="*/ 419273 w 1965070"/>
                      <a:gd name="connsiteY32" fmla="*/ 752652 h 3581573"/>
                      <a:gd name="connsiteX33" fmla="*/ 631203 w 1965070"/>
                      <a:gd name="connsiteY33" fmla="*/ 524053 h 3581573"/>
                      <a:gd name="connsiteX34" fmla="*/ 585959 w 1965070"/>
                      <a:gd name="connsiteY34" fmla="*/ 183534 h 3581573"/>
                      <a:gd name="connsiteX35" fmla="*/ 745505 w 1965070"/>
                      <a:gd name="connsiteY35" fmla="*/ 14466 h 3581573"/>
                      <a:gd name="connsiteX0" fmla="*/ 745505 w 1965070"/>
                      <a:gd name="connsiteY0" fmla="*/ 14466 h 3581573"/>
                      <a:gd name="connsiteX1" fmla="*/ 1052686 w 1965070"/>
                      <a:gd name="connsiteY1" fmla="*/ 21609 h 3581573"/>
                      <a:gd name="connsiteX2" fmla="*/ 1274142 w 1965070"/>
                      <a:gd name="connsiteY2" fmla="*/ 216872 h 3581573"/>
                      <a:gd name="connsiteX3" fmla="*/ 1271761 w 1965070"/>
                      <a:gd name="connsiteY3" fmla="*/ 400229 h 3581573"/>
                      <a:gd name="connsiteX4" fmla="*/ 1233660 w 1965070"/>
                      <a:gd name="connsiteY4" fmla="*/ 512147 h 3581573"/>
                      <a:gd name="connsiteX5" fmla="*/ 1176509 w 1965070"/>
                      <a:gd name="connsiteY5" fmla="*/ 633590 h 3581573"/>
                      <a:gd name="connsiteX6" fmla="*/ 1159841 w 1965070"/>
                      <a:gd name="connsiteY6" fmla="*/ 681215 h 3581573"/>
                      <a:gd name="connsiteX7" fmla="*/ 1145554 w 1965070"/>
                      <a:gd name="connsiteY7" fmla="*/ 747891 h 3581573"/>
                      <a:gd name="connsiteX8" fmla="*/ 964580 w 1965070"/>
                      <a:gd name="connsiteY8" fmla="*/ 833616 h 3581573"/>
                      <a:gd name="connsiteX9" fmla="*/ 993153 w 1965070"/>
                      <a:gd name="connsiteY9" fmla="*/ 924100 h 3581573"/>
                      <a:gd name="connsiteX10" fmla="*/ 1155079 w 1965070"/>
                      <a:gd name="connsiteY10" fmla="*/ 1257478 h 3581573"/>
                      <a:gd name="connsiteX11" fmla="*/ 1202704 w 1965070"/>
                      <a:gd name="connsiteY11" fmla="*/ 1800402 h 3581573"/>
                      <a:gd name="connsiteX12" fmla="*/ 1536080 w 1965070"/>
                      <a:gd name="connsiteY12" fmla="*/ 2040907 h 3581573"/>
                      <a:gd name="connsiteX13" fmla="*/ 1800398 w 1965070"/>
                      <a:gd name="connsiteY13" fmla="*/ 2152825 h 3581573"/>
                      <a:gd name="connsiteX14" fmla="*/ 1926604 w 1965070"/>
                      <a:gd name="connsiteY14" fmla="*/ 2248075 h 3581573"/>
                      <a:gd name="connsiteX15" fmla="*/ 1964705 w 1965070"/>
                      <a:gd name="connsiteY15" fmla="*/ 2376663 h 3581573"/>
                      <a:gd name="connsiteX16" fmla="*/ 1805159 w 1965070"/>
                      <a:gd name="connsiteY16" fmla="*/ 2402856 h 3581573"/>
                      <a:gd name="connsiteX17" fmla="*/ 1740866 w 1965070"/>
                      <a:gd name="connsiteY17" fmla="*/ 2331419 h 3581573"/>
                      <a:gd name="connsiteX18" fmla="*/ 1597991 w 1965070"/>
                      <a:gd name="connsiteY18" fmla="*/ 2302844 h 3581573"/>
                      <a:gd name="connsiteX19" fmla="*/ 1519411 w 1965070"/>
                      <a:gd name="connsiteY19" fmla="*/ 2248076 h 3581573"/>
                      <a:gd name="connsiteX20" fmla="*/ 1126506 w 1965070"/>
                      <a:gd name="connsiteY20" fmla="*/ 2186162 h 3581573"/>
                      <a:gd name="connsiteX21" fmla="*/ 1043159 w 1965070"/>
                      <a:gd name="connsiteY21" fmla="*/ 2469530 h 3581573"/>
                      <a:gd name="connsiteX22" fmla="*/ 1033634 w 1965070"/>
                      <a:gd name="connsiteY22" fmla="*/ 2650504 h 3581573"/>
                      <a:gd name="connsiteX23" fmla="*/ 1326528 w 1965070"/>
                      <a:gd name="connsiteY23" fmla="*/ 3014835 h 3581573"/>
                      <a:gd name="connsiteX24" fmla="*/ 1612279 w 1965070"/>
                      <a:gd name="connsiteY24" fmla="*/ 3581573 h 3581573"/>
                      <a:gd name="connsiteX25" fmla="*/ 778841 w 1965070"/>
                      <a:gd name="connsiteY25" fmla="*/ 3414885 h 3581573"/>
                      <a:gd name="connsiteX26" fmla="*/ 204960 w 1965070"/>
                      <a:gd name="connsiteY26" fmla="*/ 3348210 h 3581573"/>
                      <a:gd name="connsiteX27" fmla="*/ 172 w 1965070"/>
                      <a:gd name="connsiteY27" fmla="*/ 3143424 h 3581573"/>
                      <a:gd name="connsiteX28" fmla="*/ 169240 w 1965070"/>
                      <a:gd name="connsiteY28" fmla="*/ 2826719 h 3581573"/>
                      <a:gd name="connsiteX29" fmla="*/ 140667 w 1965070"/>
                      <a:gd name="connsiteY29" fmla="*/ 2431432 h 3581573"/>
                      <a:gd name="connsiteX30" fmla="*/ 157335 w 1965070"/>
                      <a:gd name="connsiteY30" fmla="*/ 1905175 h 3581573"/>
                      <a:gd name="connsiteX31" fmla="*/ 250203 w 1965070"/>
                      <a:gd name="connsiteY31" fmla="*/ 1074120 h 3581573"/>
                      <a:gd name="connsiteX32" fmla="*/ 419273 w 1965070"/>
                      <a:gd name="connsiteY32" fmla="*/ 752652 h 3581573"/>
                      <a:gd name="connsiteX33" fmla="*/ 631203 w 1965070"/>
                      <a:gd name="connsiteY33" fmla="*/ 524053 h 3581573"/>
                      <a:gd name="connsiteX34" fmla="*/ 585959 w 1965070"/>
                      <a:gd name="connsiteY34" fmla="*/ 183534 h 3581573"/>
                      <a:gd name="connsiteX35" fmla="*/ 745505 w 1965070"/>
                      <a:gd name="connsiteY35" fmla="*/ 14466 h 3581573"/>
                      <a:gd name="connsiteX0" fmla="*/ 745505 w 1965070"/>
                      <a:gd name="connsiteY0" fmla="*/ 14466 h 3581573"/>
                      <a:gd name="connsiteX1" fmla="*/ 1052686 w 1965070"/>
                      <a:gd name="connsiteY1" fmla="*/ 21609 h 3581573"/>
                      <a:gd name="connsiteX2" fmla="*/ 1274142 w 1965070"/>
                      <a:gd name="connsiteY2" fmla="*/ 216872 h 3581573"/>
                      <a:gd name="connsiteX3" fmla="*/ 1271761 w 1965070"/>
                      <a:gd name="connsiteY3" fmla="*/ 400229 h 3581573"/>
                      <a:gd name="connsiteX4" fmla="*/ 1233660 w 1965070"/>
                      <a:gd name="connsiteY4" fmla="*/ 512147 h 3581573"/>
                      <a:gd name="connsiteX5" fmla="*/ 1176509 w 1965070"/>
                      <a:gd name="connsiteY5" fmla="*/ 633590 h 3581573"/>
                      <a:gd name="connsiteX6" fmla="*/ 1159841 w 1965070"/>
                      <a:gd name="connsiteY6" fmla="*/ 681215 h 3581573"/>
                      <a:gd name="connsiteX7" fmla="*/ 1145554 w 1965070"/>
                      <a:gd name="connsiteY7" fmla="*/ 747891 h 3581573"/>
                      <a:gd name="connsiteX8" fmla="*/ 964580 w 1965070"/>
                      <a:gd name="connsiteY8" fmla="*/ 833616 h 3581573"/>
                      <a:gd name="connsiteX9" fmla="*/ 993153 w 1965070"/>
                      <a:gd name="connsiteY9" fmla="*/ 924100 h 3581573"/>
                      <a:gd name="connsiteX10" fmla="*/ 1155079 w 1965070"/>
                      <a:gd name="connsiteY10" fmla="*/ 1257478 h 3581573"/>
                      <a:gd name="connsiteX11" fmla="*/ 1202704 w 1965070"/>
                      <a:gd name="connsiteY11" fmla="*/ 1800402 h 3581573"/>
                      <a:gd name="connsiteX12" fmla="*/ 1536080 w 1965070"/>
                      <a:gd name="connsiteY12" fmla="*/ 2040907 h 3581573"/>
                      <a:gd name="connsiteX13" fmla="*/ 1800398 w 1965070"/>
                      <a:gd name="connsiteY13" fmla="*/ 2152825 h 3581573"/>
                      <a:gd name="connsiteX14" fmla="*/ 1926604 w 1965070"/>
                      <a:gd name="connsiteY14" fmla="*/ 2248075 h 3581573"/>
                      <a:gd name="connsiteX15" fmla="*/ 1964705 w 1965070"/>
                      <a:gd name="connsiteY15" fmla="*/ 2376663 h 3581573"/>
                      <a:gd name="connsiteX16" fmla="*/ 1805159 w 1965070"/>
                      <a:gd name="connsiteY16" fmla="*/ 2402856 h 3581573"/>
                      <a:gd name="connsiteX17" fmla="*/ 1740866 w 1965070"/>
                      <a:gd name="connsiteY17" fmla="*/ 2331419 h 3581573"/>
                      <a:gd name="connsiteX18" fmla="*/ 1597991 w 1965070"/>
                      <a:gd name="connsiteY18" fmla="*/ 2302844 h 3581573"/>
                      <a:gd name="connsiteX19" fmla="*/ 1519411 w 1965070"/>
                      <a:gd name="connsiteY19" fmla="*/ 2248076 h 3581573"/>
                      <a:gd name="connsiteX20" fmla="*/ 1126506 w 1965070"/>
                      <a:gd name="connsiteY20" fmla="*/ 2186162 h 3581573"/>
                      <a:gd name="connsiteX21" fmla="*/ 1043159 w 1965070"/>
                      <a:gd name="connsiteY21" fmla="*/ 2469530 h 3581573"/>
                      <a:gd name="connsiteX22" fmla="*/ 1033634 w 1965070"/>
                      <a:gd name="connsiteY22" fmla="*/ 2650504 h 3581573"/>
                      <a:gd name="connsiteX23" fmla="*/ 1326528 w 1965070"/>
                      <a:gd name="connsiteY23" fmla="*/ 3014835 h 3581573"/>
                      <a:gd name="connsiteX24" fmla="*/ 1612279 w 1965070"/>
                      <a:gd name="connsiteY24" fmla="*/ 3581573 h 3581573"/>
                      <a:gd name="connsiteX25" fmla="*/ 778841 w 1965070"/>
                      <a:gd name="connsiteY25" fmla="*/ 3414885 h 3581573"/>
                      <a:gd name="connsiteX26" fmla="*/ 204960 w 1965070"/>
                      <a:gd name="connsiteY26" fmla="*/ 3348210 h 3581573"/>
                      <a:gd name="connsiteX27" fmla="*/ 172 w 1965070"/>
                      <a:gd name="connsiteY27" fmla="*/ 3143424 h 3581573"/>
                      <a:gd name="connsiteX28" fmla="*/ 169240 w 1965070"/>
                      <a:gd name="connsiteY28" fmla="*/ 2826719 h 3581573"/>
                      <a:gd name="connsiteX29" fmla="*/ 140667 w 1965070"/>
                      <a:gd name="connsiteY29" fmla="*/ 2431432 h 3581573"/>
                      <a:gd name="connsiteX30" fmla="*/ 157335 w 1965070"/>
                      <a:gd name="connsiteY30" fmla="*/ 1905175 h 3581573"/>
                      <a:gd name="connsiteX31" fmla="*/ 250203 w 1965070"/>
                      <a:gd name="connsiteY31" fmla="*/ 1074120 h 3581573"/>
                      <a:gd name="connsiteX32" fmla="*/ 419273 w 1965070"/>
                      <a:gd name="connsiteY32" fmla="*/ 752652 h 3581573"/>
                      <a:gd name="connsiteX33" fmla="*/ 631203 w 1965070"/>
                      <a:gd name="connsiteY33" fmla="*/ 524053 h 3581573"/>
                      <a:gd name="connsiteX34" fmla="*/ 585959 w 1965070"/>
                      <a:gd name="connsiteY34" fmla="*/ 183534 h 3581573"/>
                      <a:gd name="connsiteX35" fmla="*/ 745505 w 1965070"/>
                      <a:gd name="connsiteY35" fmla="*/ 14466 h 3581573"/>
                      <a:gd name="connsiteX0" fmla="*/ 745505 w 1965070"/>
                      <a:gd name="connsiteY0" fmla="*/ 14466 h 3581573"/>
                      <a:gd name="connsiteX1" fmla="*/ 1052686 w 1965070"/>
                      <a:gd name="connsiteY1" fmla="*/ 21609 h 3581573"/>
                      <a:gd name="connsiteX2" fmla="*/ 1274142 w 1965070"/>
                      <a:gd name="connsiteY2" fmla="*/ 216872 h 3581573"/>
                      <a:gd name="connsiteX3" fmla="*/ 1271761 w 1965070"/>
                      <a:gd name="connsiteY3" fmla="*/ 400229 h 3581573"/>
                      <a:gd name="connsiteX4" fmla="*/ 1233660 w 1965070"/>
                      <a:gd name="connsiteY4" fmla="*/ 512147 h 3581573"/>
                      <a:gd name="connsiteX5" fmla="*/ 1176509 w 1965070"/>
                      <a:gd name="connsiteY5" fmla="*/ 633590 h 3581573"/>
                      <a:gd name="connsiteX6" fmla="*/ 1159841 w 1965070"/>
                      <a:gd name="connsiteY6" fmla="*/ 681215 h 3581573"/>
                      <a:gd name="connsiteX7" fmla="*/ 1145554 w 1965070"/>
                      <a:gd name="connsiteY7" fmla="*/ 747891 h 3581573"/>
                      <a:gd name="connsiteX8" fmla="*/ 964580 w 1965070"/>
                      <a:gd name="connsiteY8" fmla="*/ 833616 h 3581573"/>
                      <a:gd name="connsiteX9" fmla="*/ 993153 w 1965070"/>
                      <a:gd name="connsiteY9" fmla="*/ 924100 h 3581573"/>
                      <a:gd name="connsiteX10" fmla="*/ 1155079 w 1965070"/>
                      <a:gd name="connsiteY10" fmla="*/ 1257478 h 3581573"/>
                      <a:gd name="connsiteX11" fmla="*/ 1202704 w 1965070"/>
                      <a:gd name="connsiteY11" fmla="*/ 1800402 h 3581573"/>
                      <a:gd name="connsiteX12" fmla="*/ 1536080 w 1965070"/>
                      <a:gd name="connsiteY12" fmla="*/ 2040907 h 3581573"/>
                      <a:gd name="connsiteX13" fmla="*/ 1800398 w 1965070"/>
                      <a:gd name="connsiteY13" fmla="*/ 2152825 h 3581573"/>
                      <a:gd name="connsiteX14" fmla="*/ 1926604 w 1965070"/>
                      <a:gd name="connsiteY14" fmla="*/ 2248075 h 3581573"/>
                      <a:gd name="connsiteX15" fmla="*/ 1964705 w 1965070"/>
                      <a:gd name="connsiteY15" fmla="*/ 2376663 h 3581573"/>
                      <a:gd name="connsiteX16" fmla="*/ 1805159 w 1965070"/>
                      <a:gd name="connsiteY16" fmla="*/ 2402856 h 3581573"/>
                      <a:gd name="connsiteX17" fmla="*/ 1740866 w 1965070"/>
                      <a:gd name="connsiteY17" fmla="*/ 2331419 h 3581573"/>
                      <a:gd name="connsiteX18" fmla="*/ 1597991 w 1965070"/>
                      <a:gd name="connsiteY18" fmla="*/ 2302844 h 3581573"/>
                      <a:gd name="connsiteX19" fmla="*/ 1519411 w 1965070"/>
                      <a:gd name="connsiteY19" fmla="*/ 2248076 h 3581573"/>
                      <a:gd name="connsiteX20" fmla="*/ 1126506 w 1965070"/>
                      <a:gd name="connsiteY20" fmla="*/ 2186162 h 3581573"/>
                      <a:gd name="connsiteX21" fmla="*/ 1043159 w 1965070"/>
                      <a:gd name="connsiteY21" fmla="*/ 2469530 h 3581573"/>
                      <a:gd name="connsiteX22" fmla="*/ 1033634 w 1965070"/>
                      <a:gd name="connsiteY22" fmla="*/ 2650504 h 3581573"/>
                      <a:gd name="connsiteX23" fmla="*/ 1309859 w 1965070"/>
                      <a:gd name="connsiteY23" fmla="*/ 3010072 h 3581573"/>
                      <a:gd name="connsiteX24" fmla="*/ 1612279 w 1965070"/>
                      <a:gd name="connsiteY24" fmla="*/ 3581573 h 3581573"/>
                      <a:gd name="connsiteX25" fmla="*/ 778841 w 1965070"/>
                      <a:gd name="connsiteY25" fmla="*/ 3414885 h 3581573"/>
                      <a:gd name="connsiteX26" fmla="*/ 204960 w 1965070"/>
                      <a:gd name="connsiteY26" fmla="*/ 3348210 h 3581573"/>
                      <a:gd name="connsiteX27" fmla="*/ 172 w 1965070"/>
                      <a:gd name="connsiteY27" fmla="*/ 3143424 h 3581573"/>
                      <a:gd name="connsiteX28" fmla="*/ 169240 w 1965070"/>
                      <a:gd name="connsiteY28" fmla="*/ 2826719 h 3581573"/>
                      <a:gd name="connsiteX29" fmla="*/ 140667 w 1965070"/>
                      <a:gd name="connsiteY29" fmla="*/ 2431432 h 3581573"/>
                      <a:gd name="connsiteX30" fmla="*/ 157335 w 1965070"/>
                      <a:gd name="connsiteY30" fmla="*/ 1905175 h 3581573"/>
                      <a:gd name="connsiteX31" fmla="*/ 250203 w 1965070"/>
                      <a:gd name="connsiteY31" fmla="*/ 1074120 h 3581573"/>
                      <a:gd name="connsiteX32" fmla="*/ 419273 w 1965070"/>
                      <a:gd name="connsiteY32" fmla="*/ 752652 h 3581573"/>
                      <a:gd name="connsiteX33" fmla="*/ 631203 w 1965070"/>
                      <a:gd name="connsiteY33" fmla="*/ 524053 h 3581573"/>
                      <a:gd name="connsiteX34" fmla="*/ 585959 w 1965070"/>
                      <a:gd name="connsiteY34" fmla="*/ 183534 h 3581573"/>
                      <a:gd name="connsiteX35" fmla="*/ 745505 w 1965070"/>
                      <a:gd name="connsiteY35" fmla="*/ 14466 h 3581573"/>
                      <a:gd name="connsiteX0" fmla="*/ 745505 w 1965070"/>
                      <a:gd name="connsiteY0" fmla="*/ 14466 h 3581573"/>
                      <a:gd name="connsiteX1" fmla="*/ 1052686 w 1965070"/>
                      <a:gd name="connsiteY1" fmla="*/ 21609 h 3581573"/>
                      <a:gd name="connsiteX2" fmla="*/ 1274142 w 1965070"/>
                      <a:gd name="connsiteY2" fmla="*/ 216872 h 3581573"/>
                      <a:gd name="connsiteX3" fmla="*/ 1271761 w 1965070"/>
                      <a:gd name="connsiteY3" fmla="*/ 400229 h 3581573"/>
                      <a:gd name="connsiteX4" fmla="*/ 1233660 w 1965070"/>
                      <a:gd name="connsiteY4" fmla="*/ 512147 h 3581573"/>
                      <a:gd name="connsiteX5" fmla="*/ 1176509 w 1965070"/>
                      <a:gd name="connsiteY5" fmla="*/ 633590 h 3581573"/>
                      <a:gd name="connsiteX6" fmla="*/ 1159841 w 1965070"/>
                      <a:gd name="connsiteY6" fmla="*/ 681215 h 3581573"/>
                      <a:gd name="connsiteX7" fmla="*/ 1145554 w 1965070"/>
                      <a:gd name="connsiteY7" fmla="*/ 747891 h 3581573"/>
                      <a:gd name="connsiteX8" fmla="*/ 964580 w 1965070"/>
                      <a:gd name="connsiteY8" fmla="*/ 833616 h 3581573"/>
                      <a:gd name="connsiteX9" fmla="*/ 993153 w 1965070"/>
                      <a:gd name="connsiteY9" fmla="*/ 924100 h 3581573"/>
                      <a:gd name="connsiteX10" fmla="*/ 1155079 w 1965070"/>
                      <a:gd name="connsiteY10" fmla="*/ 1257478 h 3581573"/>
                      <a:gd name="connsiteX11" fmla="*/ 1202704 w 1965070"/>
                      <a:gd name="connsiteY11" fmla="*/ 1800402 h 3581573"/>
                      <a:gd name="connsiteX12" fmla="*/ 1536080 w 1965070"/>
                      <a:gd name="connsiteY12" fmla="*/ 2040907 h 3581573"/>
                      <a:gd name="connsiteX13" fmla="*/ 1800398 w 1965070"/>
                      <a:gd name="connsiteY13" fmla="*/ 2152825 h 3581573"/>
                      <a:gd name="connsiteX14" fmla="*/ 1926604 w 1965070"/>
                      <a:gd name="connsiteY14" fmla="*/ 2248075 h 3581573"/>
                      <a:gd name="connsiteX15" fmla="*/ 1964705 w 1965070"/>
                      <a:gd name="connsiteY15" fmla="*/ 2376663 h 3581573"/>
                      <a:gd name="connsiteX16" fmla="*/ 1805159 w 1965070"/>
                      <a:gd name="connsiteY16" fmla="*/ 2402856 h 3581573"/>
                      <a:gd name="connsiteX17" fmla="*/ 1740866 w 1965070"/>
                      <a:gd name="connsiteY17" fmla="*/ 2331419 h 3581573"/>
                      <a:gd name="connsiteX18" fmla="*/ 1597991 w 1965070"/>
                      <a:gd name="connsiteY18" fmla="*/ 2302844 h 3581573"/>
                      <a:gd name="connsiteX19" fmla="*/ 1519411 w 1965070"/>
                      <a:gd name="connsiteY19" fmla="*/ 2248076 h 3581573"/>
                      <a:gd name="connsiteX20" fmla="*/ 1126506 w 1965070"/>
                      <a:gd name="connsiteY20" fmla="*/ 2186162 h 3581573"/>
                      <a:gd name="connsiteX21" fmla="*/ 1043159 w 1965070"/>
                      <a:gd name="connsiteY21" fmla="*/ 2469530 h 3581573"/>
                      <a:gd name="connsiteX22" fmla="*/ 1033634 w 1965070"/>
                      <a:gd name="connsiteY22" fmla="*/ 2650504 h 3581573"/>
                      <a:gd name="connsiteX23" fmla="*/ 1309859 w 1965070"/>
                      <a:gd name="connsiteY23" fmla="*/ 3010072 h 3581573"/>
                      <a:gd name="connsiteX24" fmla="*/ 1612279 w 1965070"/>
                      <a:gd name="connsiteY24" fmla="*/ 3581573 h 3581573"/>
                      <a:gd name="connsiteX25" fmla="*/ 1226516 w 1965070"/>
                      <a:gd name="connsiteY25" fmla="*/ 3505373 h 3581573"/>
                      <a:gd name="connsiteX26" fmla="*/ 778841 w 1965070"/>
                      <a:gd name="connsiteY26" fmla="*/ 3414885 h 3581573"/>
                      <a:gd name="connsiteX27" fmla="*/ 204960 w 1965070"/>
                      <a:gd name="connsiteY27" fmla="*/ 3348210 h 3581573"/>
                      <a:gd name="connsiteX28" fmla="*/ 172 w 1965070"/>
                      <a:gd name="connsiteY28" fmla="*/ 3143424 h 3581573"/>
                      <a:gd name="connsiteX29" fmla="*/ 169240 w 1965070"/>
                      <a:gd name="connsiteY29" fmla="*/ 2826719 h 3581573"/>
                      <a:gd name="connsiteX30" fmla="*/ 140667 w 1965070"/>
                      <a:gd name="connsiteY30" fmla="*/ 2431432 h 3581573"/>
                      <a:gd name="connsiteX31" fmla="*/ 157335 w 1965070"/>
                      <a:gd name="connsiteY31" fmla="*/ 1905175 h 3581573"/>
                      <a:gd name="connsiteX32" fmla="*/ 250203 w 1965070"/>
                      <a:gd name="connsiteY32" fmla="*/ 1074120 h 3581573"/>
                      <a:gd name="connsiteX33" fmla="*/ 419273 w 1965070"/>
                      <a:gd name="connsiteY33" fmla="*/ 752652 h 3581573"/>
                      <a:gd name="connsiteX34" fmla="*/ 631203 w 1965070"/>
                      <a:gd name="connsiteY34" fmla="*/ 524053 h 3581573"/>
                      <a:gd name="connsiteX35" fmla="*/ 585959 w 1965070"/>
                      <a:gd name="connsiteY35" fmla="*/ 183534 h 3581573"/>
                      <a:gd name="connsiteX36" fmla="*/ 745505 w 1965070"/>
                      <a:gd name="connsiteY36" fmla="*/ 14466 h 3581573"/>
                      <a:gd name="connsiteX0" fmla="*/ 745505 w 1965070"/>
                      <a:gd name="connsiteY0" fmla="*/ 14466 h 3853036"/>
                      <a:gd name="connsiteX1" fmla="*/ 1052686 w 1965070"/>
                      <a:gd name="connsiteY1" fmla="*/ 21609 h 3853036"/>
                      <a:gd name="connsiteX2" fmla="*/ 1274142 w 1965070"/>
                      <a:gd name="connsiteY2" fmla="*/ 216872 h 3853036"/>
                      <a:gd name="connsiteX3" fmla="*/ 1271761 w 1965070"/>
                      <a:gd name="connsiteY3" fmla="*/ 400229 h 3853036"/>
                      <a:gd name="connsiteX4" fmla="*/ 1233660 w 1965070"/>
                      <a:gd name="connsiteY4" fmla="*/ 512147 h 3853036"/>
                      <a:gd name="connsiteX5" fmla="*/ 1176509 w 1965070"/>
                      <a:gd name="connsiteY5" fmla="*/ 633590 h 3853036"/>
                      <a:gd name="connsiteX6" fmla="*/ 1159841 w 1965070"/>
                      <a:gd name="connsiteY6" fmla="*/ 681215 h 3853036"/>
                      <a:gd name="connsiteX7" fmla="*/ 1145554 w 1965070"/>
                      <a:gd name="connsiteY7" fmla="*/ 747891 h 3853036"/>
                      <a:gd name="connsiteX8" fmla="*/ 964580 w 1965070"/>
                      <a:gd name="connsiteY8" fmla="*/ 833616 h 3853036"/>
                      <a:gd name="connsiteX9" fmla="*/ 993153 w 1965070"/>
                      <a:gd name="connsiteY9" fmla="*/ 924100 h 3853036"/>
                      <a:gd name="connsiteX10" fmla="*/ 1155079 w 1965070"/>
                      <a:gd name="connsiteY10" fmla="*/ 1257478 h 3853036"/>
                      <a:gd name="connsiteX11" fmla="*/ 1202704 w 1965070"/>
                      <a:gd name="connsiteY11" fmla="*/ 1800402 h 3853036"/>
                      <a:gd name="connsiteX12" fmla="*/ 1536080 w 1965070"/>
                      <a:gd name="connsiteY12" fmla="*/ 2040907 h 3853036"/>
                      <a:gd name="connsiteX13" fmla="*/ 1800398 w 1965070"/>
                      <a:gd name="connsiteY13" fmla="*/ 2152825 h 3853036"/>
                      <a:gd name="connsiteX14" fmla="*/ 1926604 w 1965070"/>
                      <a:gd name="connsiteY14" fmla="*/ 2248075 h 3853036"/>
                      <a:gd name="connsiteX15" fmla="*/ 1964705 w 1965070"/>
                      <a:gd name="connsiteY15" fmla="*/ 2376663 h 3853036"/>
                      <a:gd name="connsiteX16" fmla="*/ 1805159 w 1965070"/>
                      <a:gd name="connsiteY16" fmla="*/ 2402856 h 3853036"/>
                      <a:gd name="connsiteX17" fmla="*/ 1740866 w 1965070"/>
                      <a:gd name="connsiteY17" fmla="*/ 2331419 h 3853036"/>
                      <a:gd name="connsiteX18" fmla="*/ 1597991 w 1965070"/>
                      <a:gd name="connsiteY18" fmla="*/ 2302844 h 3853036"/>
                      <a:gd name="connsiteX19" fmla="*/ 1519411 w 1965070"/>
                      <a:gd name="connsiteY19" fmla="*/ 2248076 h 3853036"/>
                      <a:gd name="connsiteX20" fmla="*/ 1126506 w 1965070"/>
                      <a:gd name="connsiteY20" fmla="*/ 2186162 h 3853036"/>
                      <a:gd name="connsiteX21" fmla="*/ 1043159 w 1965070"/>
                      <a:gd name="connsiteY21" fmla="*/ 2469530 h 3853036"/>
                      <a:gd name="connsiteX22" fmla="*/ 1033634 w 1965070"/>
                      <a:gd name="connsiteY22" fmla="*/ 2650504 h 3853036"/>
                      <a:gd name="connsiteX23" fmla="*/ 1309859 w 1965070"/>
                      <a:gd name="connsiteY23" fmla="*/ 3010072 h 3853036"/>
                      <a:gd name="connsiteX24" fmla="*/ 1612279 w 1965070"/>
                      <a:gd name="connsiteY24" fmla="*/ 3581573 h 3853036"/>
                      <a:gd name="connsiteX25" fmla="*/ 1197941 w 1965070"/>
                      <a:gd name="connsiteY25" fmla="*/ 3853036 h 3853036"/>
                      <a:gd name="connsiteX26" fmla="*/ 778841 w 1965070"/>
                      <a:gd name="connsiteY26" fmla="*/ 3414885 h 3853036"/>
                      <a:gd name="connsiteX27" fmla="*/ 204960 w 1965070"/>
                      <a:gd name="connsiteY27" fmla="*/ 3348210 h 3853036"/>
                      <a:gd name="connsiteX28" fmla="*/ 172 w 1965070"/>
                      <a:gd name="connsiteY28" fmla="*/ 3143424 h 3853036"/>
                      <a:gd name="connsiteX29" fmla="*/ 169240 w 1965070"/>
                      <a:gd name="connsiteY29" fmla="*/ 2826719 h 3853036"/>
                      <a:gd name="connsiteX30" fmla="*/ 140667 w 1965070"/>
                      <a:gd name="connsiteY30" fmla="*/ 2431432 h 3853036"/>
                      <a:gd name="connsiteX31" fmla="*/ 157335 w 1965070"/>
                      <a:gd name="connsiteY31" fmla="*/ 1905175 h 3853036"/>
                      <a:gd name="connsiteX32" fmla="*/ 250203 w 1965070"/>
                      <a:gd name="connsiteY32" fmla="*/ 1074120 h 3853036"/>
                      <a:gd name="connsiteX33" fmla="*/ 419273 w 1965070"/>
                      <a:gd name="connsiteY33" fmla="*/ 752652 h 3853036"/>
                      <a:gd name="connsiteX34" fmla="*/ 631203 w 1965070"/>
                      <a:gd name="connsiteY34" fmla="*/ 524053 h 3853036"/>
                      <a:gd name="connsiteX35" fmla="*/ 585959 w 1965070"/>
                      <a:gd name="connsiteY35" fmla="*/ 183534 h 3853036"/>
                      <a:gd name="connsiteX36" fmla="*/ 745505 w 1965070"/>
                      <a:gd name="connsiteY36" fmla="*/ 14466 h 3853036"/>
                      <a:gd name="connsiteX0" fmla="*/ 745505 w 1965070"/>
                      <a:gd name="connsiteY0" fmla="*/ 14466 h 3853036"/>
                      <a:gd name="connsiteX1" fmla="*/ 1052686 w 1965070"/>
                      <a:gd name="connsiteY1" fmla="*/ 21609 h 3853036"/>
                      <a:gd name="connsiteX2" fmla="*/ 1274142 w 1965070"/>
                      <a:gd name="connsiteY2" fmla="*/ 216872 h 3853036"/>
                      <a:gd name="connsiteX3" fmla="*/ 1271761 w 1965070"/>
                      <a:gd name="connsiteY3" fmla="*/ 400229 h 3853036"/>
                      <a:gd name="connsiteX4" fmla="*/ 1233660 w 1965070"/>
                      <a:gd name="connsiteY4" fmla="*/ 512147 h 3853036"/>
                      <a:gd name="connsiteX5" fmla="*/ 1176509 w 1965070"/>
                      <a:gd name="connsiteY5" fmla="*/ 633590 h 3853036"/>
                      <a:gd name="connsiteX6" fmla="*/ 1159841 w 1965070"/>
                      <a:gd name="connsiteY6" fmla="*/ 681215 h 3853036"/>
                      <a:gd name="connsiteX7" fmla="*/ 1145554 w 1965070"/>
                      <a:gd name="connsiteY7" fmla="*/ 747891 h 3853036"/>
                      <a:gd name="connsiteX8" fmla="*/ 964580 w 1965070"/>
                      <a:gd name="connsiteY8" fmla="*/ 833616 h 3853036"/>
                      <a:gd name="connsiteX9" fmla="*/ 993153 w 1965070"/>
                      <a:gd name="connsiteY9" fmla="*/ 924100 h 3853036"/>
                      <a:gd name="connsiteX10" fmla="*/ 1155079 w 1965070"/>
                      <a:gd name="connsiteY10" fmla="*/ 1257478 h 3853036"/>
                      <a:gd name="connsiteX11" fmla="*/ 1202704 w 1965070"/>
                      <a:gd name="connsiteY11" fmla="*/ 1800402 h 3853036"/>
                      <a:gd name="connsiteX12" fmla="*/ 1536080 w 1965070"/>
                      <a:gd name="connsiteY12" fmla="*/ 2040907 h 3853036"/>
                      <a:gd name="connsiteX13" fmla="*/ 1800398 w 1965070"/>
                      <a:gd name="connsiteY13" fmla="*/ 2152825 h 3853036"/>
                      <a:gd name="connsiteX14" fmla="*/ 1926604 w 1965070"/>
                      <a:gd name="connsiteY14" fmla="*/ 2248075 h 3853036"/>
                      <a:gd name="connsiteX15" fmla="*/ 1964705 w 1965070"/>
                      <a:gd name="connsiteY15" fmla="*/ 2376663 h 3853036"/>
                      <a:gd name="connsiteX16" fmla="*/ 1805159 w 1965070"/>
                      <a:gd name="connsiteY16" fmla="*/ 2402856 h 3853036"/>
                      <a:gd name="connsiteX17" fmla="*/ 1740866 w 1965070"/>
                      <a:gd name="connsiteY17" fmla="*/ 2331419 h 3853036"/>
                      <a:gd name="connsiteX18" fmla="*/ 1597991 w 1965070"/>
                      <a:gd name="connsiteY18" fmla="*/ 2302844 h 3853036"/>
                      <a:gd name="connsiteX19" fmla="*/ 1519411 w 1965070"/>
                      <a:gd name="connsiteY19" fmla="*/ 2248076 h 3853036"/>
                      <a:gd name="connsiteX20" fmla="*/ 1126506 w 1965070"/>
                      <a:gd name="connsiteY20" fmla="*/ 2186162 h 3853036"/>
                      <a:gd name="connsiteX21" fmla="*/ 1043159 w 1965070"/>
                      <a:gd name="connsiteY21" fmla="*/ 2469530 h 3853036"/>
                      <a:gd name="connsiteX22" fmla="*/ 1033634 w 1965070"/>
                      <a:gd name="connsiteY22" fmla="*/ 2650504 h 3853036"/>
                      <a:gd name="connsiteX23" fmla="*/ 1309859 w 1965070"/>
                      <a:gd name="connsiteY23" fmla="*/ 3010072 h 3853036"/>
                      <a:gd name="connsiteX24" fmla="*/ 1612279 w 1965070"/>
                      <a:gd name="connsiteY24" fmla="*/ 3581573 h 3853036"/>
                      <a:gd name="connsiteX25" fmla="*/ 1197941 w 1965070"/>
                      <a:gd name="connsiteY25" fmla="*/ 3853036 h 3853036"/>
                      <a:gd name="connsiteX26" fmla="*/ 797891 w 1965070"/>
                      <a:gd name="connsiteY26" fmla="*/ 3419648 h 3853036"/>
                      <a:gd name="connsiteX27" fmla="*/ 204960 w 1965070"/>
                      <a:gd name="connsiteY27" fmla="*/ 3348210 h 3853036"/>
                      <a:gd name="connsiteX28" fmla="*/ 172 w 1965070"/>
                      <a:gd name="connsiteY28" fmla="*/ 3143424 h 3853036"/>
                      <a:gd name="connsiteX29" fmla="*/ 169240 w 1965070"/>
                      <a:gd name="connsiteY29" fmla="*/ 2826719 h 3853036"/>
                      <a:gd name="connsiteX30" fmla="*/ 140667 w 1965070"/>
                      <a:gd name="connsiteY30" fmla="*/ 2431432 h 3853036"/>
                      <a:gd name="connsiteX31" fmla="*/ 157335 w 1965070"/>
                      <a:gd name="connsiteY31" fmla="*/ 1905175 h 3853036"/>
                      <a:gd name="connsiteX32" fmla="*/ 250203 w 1965070"/>
                      <a:gd name="connsiteY32" fmla="*/ 1074120 h 3853036"/>
                      <a:gd name="connsiteX33" fmla="*/ 419273 w 1965070"/>
                      <a:gd name="connsiteY33" fmla="*/ 752652 h 3853036"/>
                      <a:gd name="connsiteX34" fmla="*/ 631203 w 1965070"/>
                      <a:gd name="connsiteY34" fmla="*/ 524053 h 3853036"/>
                      <a:gd name="connsiteX35" fmla="*/ 585959 w 1965070"/>
                      <a:gd name="connsiteY35" fmla="*/ 183534 h 3853036"/>
                      <a:gd name="connsiteX36" fmla="*/ 745505 w 1965070"/>
                      <a:gd name="connsiteY36" fmla="*/ 14466 h 3853036"/>
                      <a:gd name="connsiteX0" fmla="*/ 745505 w 1965070"/>
                      <a:gd name="connsiteY0" fmla="*/ 14466 h 3853036"/>
                      <a:gd name="connsiteX1" fmla="*/ 1052686 w 1965070"/>
                      <a:gd name="connsiteY1" fmla="*/ 21609 h 3853036"/>
                      <a:gd name="connsiteX2" fmla="*/ 1274142 w 1965070"/>
                      <a:gd name="connsiteY2" fmla="*/ 216872 h 3853036"/>
                      <a:gd name="connsiteX3" fmla="*/ 1271761 w 1965070"/>
                      <a:gd name="connsiteY3" fmla="*/ 400229 h 3853036"/>
                      <a:gd name="connsiteX4" fmla="*/ 1233660 w 1965070"/>
                      <a:gd name="connsiteY4" fmla="*/ 512147 h 3853036"/>
                      <a:gd name="connsiteX5" fmla="*/ 1176509 w 1965070"/>
                      <a:gd name="connsiteY5" fmla="*/ 633590 h 3853036"/>
                      <a:gd name="connsiteX6" fmla="*/ 1159841 w 1965070"/>
                      <a:gd name="connsiteY6" fmla="*/ 681215 h 3853036"/>
                      <a:gd name="connsiteX7" fmla="*/ 1145554 w 1965070"/>
                      <a:gd name="connsiteY7" fmla="*/ 747891 h 3853036"/>
                      <a:gd name="connsiteX8" fmla="*/ 964580 w 1965070"/>
                      <a:gd name="connsiteY8" fmla="*/ 833616 h 3853036"/>
                      <a:gd name="connsiteX9" fmla="*/ 993153 w 1965070"/>
                      <a:gd name="connsiteY9" fmla="*/ 924100 h 3853036"/>
                      <a:gd name="connsiteX10" fmla="*/ 1155079 w 1965070"/>
                      <a:gd name="connsiteY10" fmla="*/ 1257478 h 3853036"/>
                      <a:gd name="connsiteX11" fmla="*/ 1202704 w 1965070"/>
                      <a:gd name="connsiteY11" fmla="*/ 1800402 h 3853036"/>
                      <a:gd name="connsiteX12" fmla="*/ 1536080 w 1965070"/>
                      <a:gd name="connsiteY12" fmla="*/ 2040907 h 3853036"/>
                      <a:gd name="connsiteX13" fmla="*/ 1800398 w 1965070"/>
                      <a:gd name="connsiteY13" fmla="*/ 2152825 h 3853036"/>
                      <a:gd name="connsiteX14" fmla="*/ 1926604 w 1965070"/>
                      <a:gd name="connsiteY14" fmla="*/ 2248075 h 3853036"/>
                      <a:gd name="connsiteX15" fmla="*/ 1964705 w 1965070"/>
                      <a:gd name="connsiteY15" fmla="*/ 2376663 h 3853036"/>
                      <a:gd name="connsiteX16" fmla="*/ 1805159 w 1965070"/>
                      <a:gd name="connsiteY16" fmla="*/ 2402856 h 3853036"/>
                      <a:gd name="connsiteX17" fmla="*/ 1740866 w 1965070"/>
                      <a:gd name="connsiteY17" fmla="*/ 2331419 h 3853036"/>
                      <a:gd name="connsiteX18" fmla="*/ 1597991 w 1965070"/>
                      <a:gd name="connsiteY18" fmla="*/ 2302844 h 3853036"/>
                      <a:gd name="connsiteX19" fmla="*/ 1519411 w 1965070"/>
                      <a:gd name="connsiteY19" fmla="*/ 2248076 h 3853036"/>
                      <a:gd name="connsiteX20" fmla="*/ 1126506 w 1965070"/>
                      <a:gd name="connsiteY20" fmla="*/ 2186162 h 3853036"/>
                      <a:gd name="connsiteX21" fmla="*/ 1043159 w 1965070"/>
                      <a:gd name="connsiteY21" fmla="*/ 2469530 h 3853036"/>
                      <a:gd name="connsiteX22" fmla="*/ 1033634 w 1965070"/>
                      <a:gd name="connsiteY22" fmla="*/ 2650504 h 3853036"/>
                      <a:gd name="connsiteX23" fmla="*/ 1309859 w 1965070"/>
                      <a:gd name="connsiteY23" fmla="*/ 3010072 h 3853036"/>
                      <a:gd name="connsiteX24" fmla="*/ 1612279 w 1965070"/>
                      <a:gd name="connsiteY24" fmla="*/ 3581573 h 3853036"/>
                      <a:gd name="connsiteX25" fmla="*/ 1197941 w 1965070"/>
                      <a:gd name="connsiteY25" fmla="*/ 3853036 h 3853036"/>
                      <a:gd name="connsiteX26" fmla="*/ 826466 w 1965070"/>
                      <a:gd name="connsiteY26" fmla="*/ 3462510 h 3853036"/>
                      <a:gd name="connsiteX27" fmla="*/ 204960 w 1965070"/>
                      <a:gd name="connsiteY27" fmla="*/ 3348210 h 3853036"/>
                      <a:gd name="connsiteX28" fmla="*/ 172 w 1965070"/>
                      <a:gd name="connsiteY28" fmla="*/ 3143424 h 3853036"/>
                      <a:gd name="connsiteX29" fmla="*/ 169240 w 1965070"/>
                      <a:gd name="connsiteY29" fmla="*/ 2826719 h 3853036"/>
                      <a:gd name="connsiteX30" fmla="*/ 140667 w 1965070"/>
                      <a:gd name="connsiteY30" fmla="*/ 2431432 h 3853036"/>
                      <a:gd name="connsiteX31" fmla="*/ 157335 w 1965070"/>
                      <a:gd name="connsiteY31" fmla="*/ 1905175 h 3853036"/>
                      <a:gd name="connsiteX32" fmla="*/ 250203 w 1965070"/>
                      <a:gd name="connsiteY32" fmla="*/ 1074120 h 3853036"/>
                      <a:gd name="connsiteX33" fmla="*/ 419273 w 1965070"/>
                      <a:gd name="connsiteY33" fmla="*/ 752652 h 3853036"/>
                      <a:gd name="connsiteX34" fmla="*/ 631203 w 1965070"/>
                      <a:gd name="connsiteY34" fmla="*/ 524053 h 3853036"/>
                      <a:gd name="connsiteX35" fmla="*/ 585959 w 1965070"/>
                      <a:gd name="connsiteY35" fmla="*/ 183534 h 3853036"/>
                      <a:gd name="connsiteX36" fmla="*/ 745505 w 1965070"/>
                      <a:gd name="connsiteY36" fmla="*/ 14466 h 3853036"/>
                      <a:gd name="connsiteX0" fmla="*/ 745505 w 1965070"/>
                      <a:gd name="connsiteY0" fmla="*/ 14466 h 3853036"/>
                      <a:gd name="connsiteX1" fmla="*/ 1052686 w 1965070"/>
                      <a:gd name="connsiteY1" fmla="*/ 21609 h 3853036"/>
                      <a:gd name="connsiteX2" fmla="*/ 1274142 w 1965070"/>
                      <a:gd name="connsiteY2" fmla="*/ 216872 h 3853036"/>
                      <a:gd name="connsiteX3" fmla="*/ 1271761 w 1965070"/>
                      <a:gd name="connsiteY3" fmla="*/ 400229 h 3853036"/>
                      <a:gd name="connsiteX4" fmla="*/ 1233660 w 1965070"/>
                      <a:gd name="connsiteY4" fmla="*/ 512147 h 3853036"/>
                      <a:gd name="connsiteX5" fmla="*/ 1176509 w 1965070"/>
                      <a:gd name="connsiteY5" fmla="*/ 633590 h 3853036"/>
                      <a:gd name="connsiteX6" fmla="*/ 1159841 w 1965070"/>
                      <a:gd name="connsiteY6" fmla="*/ 681215 h 3853036"/>
                      <a:gd name="connsiteX7" fmla="*/ 1145554 w 1965070"/>
                      <a:gd name="connsiteY7" fmla="*/ 747891 h 3853036"/>
                      <a:gd name="connsiteX8" fmla="*/ 964580 w 1965070"/>
                      <a:gd name="connsiteY8" fmla="*/ 833616 h 3853036"/>
                      <a:gd name="connsiteX9" fmla="*/ 993153 w 1965070"/>
                      <a:gd name="connsiteY9" fmla="*/ 924100 h 3853036"/>
                      <a:gd name="connsiteX10" fmla="*/ 1155079 w 1965070"/>
                      <a:gd name="connsiteY10" fmla="*/ 1257478 h 3853036"/>
                      <a:gd name="connsiteX11" fmla="*/ 1202704 w 1965070"/>
                      <a:gd name="connsiteY11" fmla="*/ 1800402 h 3853036"/>
                      <a:gd name="connsiteX12" fmla="*/ 1536080 w 1965070"/>
                      <a:gd name="connsiteY12" fmla="*/ 2040907 h 3853036"/>
                      <a:gd name="connsiteX13" fmla="*/ 1800398 w 1965070"/>
                      <a:gd name="connsiteY13" fmla="*/ 2152825 h 3853036"/>
                      <a:gd name="connsiteX14" fmla="*/ 1926604 w 1965070"/>
                      <a:gd name="connsiteY14" fmla="*/ 2248075 h 3853036"/>
                      <a:gd name="connsiteX15" fmla="*/ 1964705 w 1965070"/>
                      <a:gd name="connsiteY15" fmla="*/ 2376663 h 3853036"/>
                      <a:gd name="connsiteX16" fmla="*/ 1805159 w 1965070"/>
                      <a:gd name="connsiteY16" fmla="*/ 2402856 h 3853036"/>
                      <a:gd name="connsiteX17" fmla="*/ 1740866 w 1965070"/>
                      <a:gd name="connsiteY17" fmla="*/ 2331419 h 3853036"/>
                      <a:gd name="connsiteX18" fmla="*/ 1597991 w 1965070"/>
                      <a:gd name="connsiteY18" fmla="*/ 2302844 h 3853036"/>
                      <a:gd name="connsiteX19" fmla="*/ 1519411 w 1965070"/>
                      <a:gd name="connsiteY19" fmla="*/ 2248076 h 3853036"/>
                      <a:gd name="connsiteX20" fmla="*/ 1126506 w 1965070"/>
                      <a:gd name="connsiteY20" fmla="*/ 2186162 h 3853036"/>
                      <a:gd name="connsiteX21" fmla="*/ 1043159 w 1965070"/>
                      <a:gd name="connsiteY21" fmla="*/ 2469530 h 3853036"/>
                      <a:gd name="connsiteX22" fmla="*/ 1033634 w 1965070"/>
                      <a:gd name="connsiteY22" fmla="*/ 2650504 h 3853036"/>
                      <a:gd name="connsiteX23" fmla="*/ 1309859 w 1965070"/>
                      <a:gd name="connsiteY23" fmla="*/ 3010072 h 3853036"/>
                      <a:gd name="connsiteX24" fmla="*/ 1612279 w 1965070"/>
                      <a:gd name="connsiteY24" fmla="*/ 3581573 h 3853036"/>
                      <a:gd name="connsiteX25" fmla="*/ 1197941 w 1965070"/>
                      <a:gd name="connsiteY25" fmla="*/ 3853036 h 3853036"/>
                      <a:gd name="connsiteX26" fmla="*/ 826466 w 1965070"/>
                      <a:gd name="connsiteY26" fmla="*/ 3462510 h 3853036"/>
                      <a:gd name="connsiteX27" fmla="*/ 514523 w 1965070"/>
                      <a:gd name="connsiteY27" fmla="*/ 3410122 h 3853036"/>
                      <a:gd name="connsiteX28" fmla="*/ 204960 w 1965070"/>
                      <a:gd name="connsiteY28" fmla="*/ 3348210 h 3853036"/>
                      <a:gd name="connsiteX29" fmla="*/ 172 w 1965070"/>
                      <a:gd name="connsiteY29" fmla="*/ 3143424 h 3853036"/>
                      <a:gd name="connsiteX30" fmla="*/ 169240 w 1965070"/>
                      <a:gd name="connsiteY30" fmla="*/ 2826719 h 3853036"/>
                      <a:gd name="connsiteX31" fmla="*/ 140667 w 1965070"/>
                      <a:gd name="connsiteY31" fmla="*/ 2431432 h 3853036"/>
                      <a:gd name="connsiteX32" fmla="*/ 157335 w 1965070"/>
                      <a:gd name="connsiteY32" fmla="*/ 1905175 h 3853036"/>
                      <a:gd name="connsiteX33" fmla="*/ 250203 w 1965070"/>
                      <a:gd name="connsiteY33" fmla="*/ 1074120 h 3853036"/>
                      <a:gd name="connsiteX34" fmla="*/ 419273 w 1965070"/>
                      <a:gd name="connsiteY34" fmla="*/ 752652 h 3853036"/>
                      <a:gd name="connsiteX35" fmla="*/ 631203 w 1965070"/>
                      <a:gd name="connsiteY35" fmla="*/ 524053 h 3853036"/>
                      <a:gd name="connsiteX36" fmla="*/ 585959 w 1965070"/>
                      <a:gd name="connsiteY36" fmla="*/ 183534 h 3853036"/>
                      <a:gd name="connsiteX37" fmla="*/ 745505 w 1965070"/>
                      <a:gd name="connsiteY37" fmla="*/ 14466 h 3853036"/>
                      <a:gd name="connsiteX0" fmla="*/ 745505 w 1965070"/>
                      <a:gd name="connsiteY0" fmla="*/ 14466 h 3960191"/>
                      <a:gd name="connsiteX1" fmla="*/ 1052686 w 1965070"/>
                      <a:gd name="connsiteY1" fmla="*/ 21609 h 3960191"/>
                      <a:gd name="connsiteX2" fmla="*/ 1274142 w 1965070"/>
                      <a:gd name="connsiteY2" fmla="*/ 216872 h 3960191"/>
                      <a:gd name="connsiteX3" fmla="*/ 1271761 w 1965070"/>
                      <a:gd name="connsiteY3" fmla="*/ 400229 h 3960191"/>
                      <a:gd name="connsiteX4" fmla="*/ 1233660 w 1965070"/>
                      <a:gd name="connsiteY4" fmla="*/ 512147 h 3960191"/>
                      <a:gd name="connsiteX5" fmla="*/ 1176509 w 1965070"/>
                      <a:gd name="connsiteY5" fmla="*/ 633590 h 3960191"/>
                      <a:gd name="connsiteX6" fmla="*/ 1159841 w 1965070"/>
                      <a:gd name="connsiteY6" fmla="*/ 681215 h 3960191"/>
                      <a:gd name="connsiteX7" fmla="*/ 1145554 w 1965070"/>
                      <a:gd name="connsiteY7" fmla="*/ 747891 h 3960191"/>
                      <a:gd name="connsiteX8" fmla="*/ 964580 w 1965070"/>
                      <a:gd name="connsiteY8" fmla="*/ 833616 h 3960191"/>
                      <a:gd name="connsiteX9" fmla="*/ 993153 w 1965070"/>
                      <a:gd name="connsiteY9" fmla="*/ 924100 h 3960191"/>
                      <a:gd name="connsiteX10" fmla="*/ 1155079 w 1965070"/>
                      <a:gd name="connsiteY10" fmla="*/ 1257478 h 3960191"/>
                      <a:gd name="connsiteX11" fmla="*/ 1202704 w 1965070"/>
                      <a:gd name="connsiteY11" fmla="*/ 1800402 h 3960191"/>
                      <a:gd name="connsiteX12" fmla="*/ 1536080 w 1965070"/>
                      <a:gd name="connsiteY12" fmla="*/ 2040907 h 3960191"/>
                      <a:gd name="connsiteX13" fmla="*/ 1800398 w 1965070"/>
                      <a:gd name="connsiteY13" fmla="*/ 2152825 h 3960191"/>
                      <a:gd name="connsiteX14" fmla="*/ 1926604 w 1965070"/>
                      <a:gd name="connsiteY14" fmla="*/ 2248075 h 3960191"/>
                      <a:gd name="connsiteX15" fmla="*/ 1964705 w 1965070"/>
                      <a:gd name="connsiteY15" fmla="*/ 2376663 h 3960191"/>
                      <a:gd name="connsiteX16" fmla="*/ 1805159 w 1965070"/>
                      <a:gd name="connsiteY16" fmla="*/ 2402856 h 3960191"/>
                      <a:gd name="connsiteX17" fmla="*/ 1740866 w 1965070"/>
                      <a:gd name="connsiteY17" fmla="*/ 2331419 h 3960191"/>
                      <a:gd name="connsiteX18" fmla="*/ 1597991 w 1965070"/>
                      <a:gd name="connsiteY18" fmla="*/ 2302844 h 3960191"/>
                      <a:gd name="connsiteX19" fmla="*/ 1519411 w 1965070"/>
                      <a:gd name="connsiteY19" fmla="*/ 2248076 h 3960191"/>
                      <a:gd name="connsiteX20" fmla="*/ 1126506 w 1965070"/>
                      <a:gd name="connsiteY20" fmla="*/ 2186162 h 3960191"/>
                      <a:gd name="connsiteX21" fmla="*/ 1043159 w 1965070"/>
                      <a:gd name="connsiteY21" fmla="*/ 2469530 h 3960191"/>
                      <a:gd name="connsiteX22" fmla="*/ 1033634 w 1965070"/>
                      <a:gd name="connsiteY22" fmla="*/ 2650504 h 3960191"/>
                      <a:gd name="connsiteX23" fmla="*/ 1309859 w 1965070"/>
                      <a:gd name="connsiteY23" fmla="*/ 3010072 h 3960191"/>
                      <a:gd name="connsiteX24" fmla="*/ 1612279 w 1965070"/>
                      <a:gd name="connsiteY24" fmla="*/ 3581573 h 3960191"/>
                      <a:gd name="connsiteX25" fmla="*/ 1197941 w 1965070"/>
                      <a:gd name="connsiteY25" fmla="*/ 3853036 h 3960191"/>
                      <a:gd name="connsiteX26" fmla="*/ 826466 w 1965070"/>
                      <a:gd name="connsiteY26" fmla="*/ 3462510 h 3960191"/>
                      <a:gd name="connsiteX27" fmla="*/ 576436 w 1965070"/>
                      <a:gd name="connsiteY27" fmla="*/ 3960191 h 3960191"/>
                      <a:gd name="connsiteX28" fmla="*/ 204960 w 1965070"/>
                      <a:gd name="connsiteY28" fmla="*/ 3348210 h 3960191"/>
                      <a:gd name="connsiteX29" fmla="*/ 172 w 1965070"/>
                      <a:gd name="connsiteY29" fmla="*/ 3143424 h 3960191"/>
                      <a:gd name="connsiteX30" fmla="*/ 169240 w 1965070"/>
                      <a:gd name="connsiteY30" fmla="*/ 2826719 h 3960191"/>
                      <a:gd name="connsiteX31" fmla="*/ 140667 w 1965070"/>
                      <a:gd name="connsiteY31" fmla="*/ 2431432 h 3960191"/>
                      <a:gd name="connsiteX32" fmla="*/ 157335 w 1965070"/>
                      <a:gd name="connsiteY32" fmla="*/ 1905175 h 3960191"/>
                      <a:gd name="connsiteX33" fmla="*/ 250203 w 1965070"/>
                      <a:gd name="connsiteY33" fmla="*/ 1074120 h 3960191"/>
                      <a:gd name="connsiteX34" fmla="*/ 419273 w 1965070"/>
                      <a:gd name="connsiteY34" fmla="*/ 752652 h 3960191"/>
                      <a:gd name="connsiteX35" fmla="*/ 631203 w 1965070"/>
                      <a:gd name="connsiteY35" fmla="*/ 524053 h 3960191"/>
                      <a:gd name="connsiteX36" fmla="*/ 585959 w 1965070"/>
                      <a:gd name="connsiteY36" fmla="*/ 183534 h 3960191"/>
                      <a:gd name="connsiteX37" fmla="*/ 745505 w 1965070"/>
                      <a:gd name="connsiteY37" fmla="*/ 14466 h 3960191"/>
                      <a:gd name="connsiteX0" fmla="*/ 745505 w 1965070"/>
                      <a:gd name="connsiteY0" fmla="*/ 14466 h 3960191"/>
                      <a:gd name="connsiteX1" fmla="*/ 1052686 w 1965070"/>
                      <a:gd name="connsiteY1" fmla="*/ 21609 h 3960191"/>
                      <a:gd name="connsiteX2" fmla="*/ 1274142 w 1965070"/>
                      <a:gd name="connsiteY2" fmla="*/ 216872 h 3960191"/>
                      <a:gd name="connsiteX3" fmla="*/ 1271761 w 1965070"/>
                      <a:gd name="connsiteY3" fmla="*/ 400229 h 3960191"/>
                      <a:gd name="connsiteX4" fmla="*/ 1233660 w 1965070"/>
                      <a:gd name="connsiteY4" fmla="*/ 512147 h 3960191"/>
                      <a:gd name="connsiteX5" fmla="*/ 1176509 w 1965070"/>
                      <a:gd name="connsiteY5" fmla="*/ 633590 h 3960191"/>
                      <a:gd name="connsiteX6" fmla="*/ 1159841 w 1965070"/>
                      <a:gd name="connsiteY6" fmla="*/ 681215 h 3960191"/>
                      <a:gd name="connsiteX7" fmla="*/ 1145554 w 1965070"/>
                      <a:gd name="connsiteY7" fmla="*/ 747891 h 3960191"/>
                      <a:gd name="connsiteX8" fmla="*/ 964580 w 1965070"/>
                      <a:gd name="connsiteY8" fmla="*/ 833616 h 3960191"/>
                      <a:gd name="connsiteX9" fmla="*/ 993153 w 1965070"/>
                      <a:gd name="connsiteY9" fmla="*/ 924100 h 3960191"/>
                      <a:gd name="connsiteX10" fmla="*/ 1155079 w 1965070"/>
                      <a:gd name="connsiteY10" fmla="*/ 1257478 h 3960191"/>
                      <a:gd name="connsiteX11" fmla="*/ 1202704 w 1965070"/>
                      <a:gd name="connsiteY11" fmla="*/ 1800402 h 3960191"/>
                      <a:gd name="connsiteX12" fmla="*/ 1536080 w 1965070"/>
                      <a:gd name="connsiteY12" fmla="*/ 2040907 h 3960191"/>
                      <a:gd name="connsiteX13" fmla="*/ 1800398 w 1965070"/>
                      <a:gd name="connsiteY13" fmla="*/ 2152825 h 3960191"/>
                      <a:gd name="connsiteX14" fmla="*/ 1926604 w 1965070"/>
                      <a:gd name="connsiteY14" fmla="*/ 2248075 h 3960191"/>
                      <a:gd name="connsiteX15" fmla="*/ 1964705 w 1965070"/>
                      <a:gd name="connsiteY15" fmla="*/ 2376663 h 3960191"/>
                      <a:gd name="connsiteX16" fmla="*/ 1805159 w 1965070"/>
                      <a:gd name="connsiteY16" fmla="*/ 2402856 h 3960191"/>
                      <a:gd name="connsiteX17" fmla="*/ 1740866 w 1965070"/>
                      <a:gd name="connsiteY17" fmla="*/ 2331419 h 3960191"/>
                      <a:gd name="connsiteX18" fmla="*/ 1597991 w 1965070"/>
                      <a:gd name="connsiteY18" fmla="*/ 2302844 h 3960191"/>
                      <a:gd name="connsiteX19" fmla="*/ 1519411 w 1965070"/>
                      <a:gd name="connsiteY19" fmla="*/ 2248076 h 3960191"/>
                      <a:gd name="connsiteX20" fmla="*/ 1126506 w 1965070"/>
                      <a:gd name="connsiteY20" fmla="*/ 2186162 h 3960191"/>
                      <a:gd name="connsiteX21" fmla="*/ 1043159 w 1965070"/>
                      <a:gd name="connsiteY21" fmla="*/ 2469530 h 3960191"/>
                      <a:gd name="connsiteX22" fmla="*/ 1033634 w 1965070"/>
                      <a:gd name="connsiteY22" fmla="*/ 2650504 h 3960191"/>
                      <a:gd name="connsiteX23" fmla="*/ 1309859 w 1965070"/>
                      <a:gd name="connsiteY23" fmla="*/ 3010072 h 3960191"/>
                      <a:gd name="connsiteX24" fmla="*/ 1612279 w 1965070"/>
                      <a:gd name="connsiteY24" fmla="*/ 3581573 h 3960191"/>
                      <a:gd name="connsiteX25" fmla="*/ 1197941 w 1965070"/>
                      <a:gd name="connsiteY25" fmla="*/ 3853036 h 3960191"/>
                      <a:gd name="connsiteX26" fmla="*/ 826466 w 1965070"/>
                      <a:gd name="connsiteY26" fmla="*/ 3462510 h 3960191"/>
                      <a:gd name="connsiteX27" fmla="*/ 576436 w 1965070"/>
                      <a:gd name="connsiteY27" fmla="*/ 3960191 h 3960191"/>
                      <a:gd name="connsiteX28" fmla="*/ 204960 w 1965070"/>
                      <a:gd name="connsiteY28" fmla="*/ 3348210 h 3960191"/>
                      <a:gd name="connsiteX29" fmla="*/ 172 w 1965070"/>
                      <a:gd name="connsiteY29" fmla="*/ 3143424 h 3960191"/>
                      <a:gd name="connsiteX30" fmla="*/ 169240 w 1965070"/>
                      <a:gd name="connsiteY30" fmla="*/ 2826719 h 3960191"/>
                      <a:gd name="connsiteX31" fmla="*/ 140667 w 1965070"/>
                      <a:gd name="connsiteY31" fmla="*/ 2431432 h 3960191"/>
                      <a:gd name="connsiteX32" fmla="*/ 157335 w 1965070"/>
                      <a:gd name="connsiteY32" fmla="*/ 1905175 h 3960191"/>
                      <a:gd name="connsiteX33" fmla="*/ 250203 w 1965070"/>
                      <a:gd name="connsiteY33" fmla="*/ 1074120 h 3960191"/>
                      <a:gd name="connsiteX34" fmla="*/ 419273 w 1965070"/>
                      <a:gd name="connsiteY34" fmla="*/ 752652 h 3960191"/>
                      <a:gd name="connsiteX35" fmla="*/ 631203 w 1965070"/>
                      <a:gd name="connsiteY35" fmla="*/ 524053 h 3960191"/>
                      <a:gd name="connsiteX36" fmla="*/ 585959 w 1965070"/>
                      <a:gd name="connsiteY36" fmla="*/ 183534 h 3960191"/>
                      <a:gd name="connsiteX37" fmla="*/ 745505 w 1965070"/>
                      <a:gd name="connsiteY37" fmla="*/ 14466 h 3960191"/>
                      <a:gd name="connsiteX0" fmla="*/ 745505 w 1965070"/>
                      <a:gd name="connsiteY0" fmla="*/ 14466 h 3960191"/>
                      <a:gd name="connsiteX1" fmla="*/ 1052686 w 1965070"/>
                      <a:gd name="connsiteY1" fmla="*/ 21609 h 3960191"/>
                      <a:gd name="connsiteX2" fmla="*/ 1274142 w 1965070"/>
                      <a:gd name="connsiteY2" fmla="*/ 216872 h 3960191"/>
                      <a:gd name="connsiteX3" fmla="*/ 1271761 w 1965070"/>
                      <a:gd name="connsiteY3" fmla="*/ 400229 h 3960191"/>
                      <a:gd name="connsiteX4" fmla="*/ 1233660 w 1965070"/>
                      <a:gd name="connsiteY4" fmla="*/ 512147 h 3960191"/>
                      <a:gd name="connsiteX5" fmla="*/ 1176509 w 1965070"/>
                      <a:gd name="connsiteY5" fmla="*/ 633590 h 3960191"/>
                      <a:gd name="connsiteX6" fmla="*/ 1159841 w 1965070"/>
                      <a:gd name="connsiteY6" fmla="*/ 681215 h 3960191"/>
                      <a:gd name="connsiteX7" fmla="*/ 1145554 w 1965070"/>
                      <a:gd name="connsiteY7" fmla="*/ 747891 h 3960191"/>
                      <a:gd name="connsiteX8" fmla="*/ 964580 w 1965070"/>
                      <a:gd name="connsiteY8" fmla="*/ 833616 h 3960191"/>
                      <a:gd name="connsiteX9" fmla="*/ 993153 w 1965070"/>
                      <a:gd name="connsiteY9" fmla="*/ 924100 h 3960191"/>
                      <a:gd name="connsiteX10" fmla="*/ 1155079 w 1965070"/>
                      <a:gd name="connsiteY10" fmla="*/ 1257478 h 3960191"/>
                      <a:gd name="connsiteX11" fmla="*/ 1202704 w 1965070"/>
                      <a:gd name="connsiteY11" fmla="*/ 1800402 h 3960191"/>
                      <a:gd name="connsiteX12" fmla="*/ 1536080 w 1965070"/>
                      <a:gd name="connsiteY12" fmla="*/ 2040907 h 3960191"/>
                      <a:gd name="connsiteX13" fmla="*/ 1800398 w 1965070"/>
                      <a:gd name="connsiteY13" fmla="*/ 2152825 h 3960191"/>
                      <a:gd name="connsiteX14" fmla="*/ 1926604 w 1965070"/>
                      <a:gd name="connsiteY14" fmla="*/ 2248075 h 3960191"/>
                      <a:gd name="connsiteX15" fmla="*/ 1964705 w 1965070"/>
                      <a:gd name="connsiteY15" fmla="*/ 2376663 h 3960191"/>
                      <a:gd name="connsiteX16" fmla="*/ 1805159 w 1965070"/>
                      <a:gd name="connsiteY16" fmla="*/ 2402856 h 3960191"/>
                      <a:gd name="connsiteX17" fmla="*/ 1740866 w 1965070"/>
                      <a:gd name="connsiteY17" fmla="*/ 2331419 h 3960191"/>
                      <a:gd name="connsiteX18" fmla="*/ 1597991 w 1965070"/>
                      <a:gd name="connsiteY18" fmla="*/ 2302844 h 3960191"/>
                      <a:gd name="connsiteX19" fmla="*/ 1519411 w 1965070"/>
                      <a:gd name="connsiteY19" fmla="*/ 2248076 h 3960191"/>
                      <a:gd name="connsiteX20" fmla="*/ 1126506 w 1965070"/>
                      <a:gd name="connsiteY20" fmla="*/ 2186162 h 3960191"/>
                      <a:gd name="connsiteX21" fmla="*/ 1043159 w 1965070"/>
                      <a:gd name="connsiteY21" fmla="*/ 2469530 h 3960191"/>
                      <a:gd name="connsiteX22" fmla="*/ 1033634 w 1965070"/>
                      <a:gd name="connsiteY22" fmla="*/ 2650504 h 3960191"/>
                      <a:gd name="connsiteX23" fmla="*/ 1309859 w 1965070"/>
                      <a:gd name="connsiteY23" fmla="*/ 3010072 h 3960191"/>
                      <a:gd name="connsiteX24" fmla="*/ 1612279 w 1965070"/>
                      <a:gd name="connsiteY24" fmla="*/ 3581573 h 3960191"/>
                      <a:gd name="connsiteX25" fmla="*/ 1197941 w 1965070"/>
                      <a:gd name="connsiteY25" fmla="*/ 3853036 h 3960191"/>
                      <a:gd name="connsiteX26" fmla="*/ 826466 w 1965070"/>
                      <a:gd name="connsiteY26" fmla="*/ 3462510 h 3960191"/>
                      <a:gd name="connsiteX27" fmla="*/ 576436 w 1965070"/>
                      <a:gd name="connsiteY27" fmla="*/ 3960191 h 3960191"/>
                      <a:gd name="connsiteX28" fmla="*/ 204960 w 1965070"/>
                      <a:gd name="connsiteY28" fmla="*/ 3348210 h 3960191"/>
                      <a:gd name="connsiteX29" fmla="*/ 172 w 1965070"/>
                      <a:gd name="connsiteY29" fmla="*/ 3143424 h 3960191"/>
                      <a:gd name="connsiteX30" fmla="*/ 169240 w 1965070"/>
                      <a:gd name="connsiteY30" fmla="*/ 2826719 h 3960191"/>
                      <a:gd name="connsiteX31" fmla="*/ 140667 w 1965070"/>
                      <a:gd name="connsiteY31" fmla="*/ 2431432 h 3960191"/>
                      <a:gd name="connsiteX32" fmla="*/ 157335 w 1965070"/>
                      <a:gd name="connsiteY32" fmla="*/ 1905175 h 3960191"/>
                      <a:gd name="connsiteX33" fmla="*/ 250203 w 1965070"/>
                      <a:gd name="connsiteY33" fmla="*/ 1074120 h 3960191"/>
                      <a:gd name="connsiteX34" fmla="*/ 419273 w 1965070"/>
                      <a:gd name="connsiteY34" fmla="*/ 752652 h 3960191"/>
                      <a:gd name="connsiteX35" fmla="*/ 631203 w 1965070"/>
                      <a:gd name="connsiteY35" fmla="*/ 524053 h 3960191"/>
                      <a:gd name="connsiteX36" fmla="*/ 585959 w 1965070"/>
                      <a:gd name="connsiteY36" fmla="*/ 183534 h 3960191"/>
                      <a:gd name="connsiteX37" fmla="*/ 745505 w 1965070"/>
                      <a:gd name="connsiteY37" fmla="*/ 14466 h 3960191"/>
                      <a:gd name="connsiteX0" fmla="*/ 745505 w 1965070"/>
                      <a:gd name="connsiteY0" fmla="*/ 14466 h 3960191"/>
                      <a:gd name="connsiteX1" fmla="*/ 1052686 w 1965070"/>
                      <a:gd name="connsiteY1" fmla="*/ 21609 h 3960191"/>
                      <a:gd name="connsiteX2" fmla="*/ 1274142 w 1965070"/>
                      <a:gd name="connsiteY2" fmla="*/ 216872 h 3960191"/>
                      <a:gd name="connsiteX3" fmla="*/ 1271761 w 1965070"/>
                      <a:gd name="connsiteY3" fmla="*/ 400229 h 3960191"/>
                      <a:gd name="connsiteX4" fmla="*/ 1233660 w 1965070"/>
                      <a:gd name="connsiteY4" fmla="*/ 512147 h 3960191"/>
                      <a:gd name="connsiteX5" fmla="*/ 1176509 w 1965070"/>
                      <a:gd name="connsiteY5" fmla="*/ 633590 h 3960191"/>
                      <a:gd name="connsiteX6" fmla="*/ 1159841 w 1965070"/>
                      <a:gd name="connsiteY6" fmla="*/ 681215 h 3960191"/>
                      <a:gd name="connsiteX7" fmla="*/ 1145554 w 1965070"/>
                      <a:gd name="connsiteY7" fmla="*/ 747891 h 3960191"/>
                      <a:gd name="connsiteX8" fmla="*/ 964580 w 1965070"/>
                      <a:gd name="connsiteY8" fmla="*/ 833616 h 3960191"/>
                      <a:gd name="connsiteX9" fmla="*/ 993153 w 1965070"/>
                      <a:gd name="connsiteY9" fmla="*/ 924100 h 3960191"/>
                      <a:gd name="connsiteX10" fmla="*/ 1155079 w 1965070"/>
                      <a:gd name="connsiteY10" fmla="*/ 1257478 h 3960191"/>
                      <a:gd name="connsiteX11" fmla="*/ 1202704 w 1965070"/>
                      <a:gd name="connsiteY11" fmla="*/ 1800402 h 3960191"/>
                      <a:gd name="connsiteX12" fmla="*/ 1536080 w 1965070"/>
                      <a:gd name="connsiteY12" fmla="*/ 2040907 h 3960191"/>
                      <a:gd name="connsiteX13" fmla="*/ 1800398 w 1965070"/>
                      <a:gd name="connsiteY13" fmla="*/ 2152825 h 3960191"/>
                      <a:gd name="connsiteX14" fmla="*/ 1926604 w 1965070"/>
                      <a:gd name="connsiteY14" fmla="*/ 2248075 h 3960191"/>
                      <a:gd name="connsiteX15" fmla="*/ 1964705 w 1965070"/>
                      <a:gd name="connsiteY15" fmla="*/ 2376663 h 3960191"/>
                      <a:gd name="connsiteX16" fmla="*/ 1805159 w 1965070"/>
                      <a:gd name="connsiteY16" fmla="*/ 2402856 h 3960191"/>
                      <a:gd name="connsiteX17" fmla="*/ 1740866 w 1965070"/>
                      <a:gd name="connsiteY17" fmla="*/ 2331419 h 3960191"/>
                      <a:gd name="connsiteX18" fmla="*/ 1597991 w 1965070"/>
                      <a:gd name="connsiteY18" fmla="*/ 2302844 h 3960191"/>
                      <a:gd name="connsiteX19" fmla="*/ 1519411 w 1965070"/>
                      <a:gd name="connsiteY19" fmla="*/ 2248076 h 3960191"/>
                      <a:gd name="connsiteX20" fmla="*/ 1126506 w 1965070"/>
                      <a:gd name="connsiteY20" fmla="*/ 2186162 h 3960191"/>
                      <a:gd name="connsiteX21" fmla="*/ 1043159 w 1965070"/>
                      <a:gd name="connsiteY21" fmla="*/ 2469530 h 3960191"/>
                      <a:gd name="connsiteX22" fmla="*/ 1033634 w 1965070"/>
                      <a:gd name="connsiteY22" fmla="*/ 2650504 h 3960191"/>
                      <a:gd name="connsiteX23" fmla="*/ 1309859 w 1965070"/>
                      <a:gd name="connsiteY23" fmla="*/ 3010072 h 3960191"/>
                      <a:gd name="connsiteX24" fmla="*/ 1612279 w 1965070"/>
                      <a:gd name="connsiteY24" fmla="*/ 3581573 h 3960191"/>
                      <a:gd name="connsiteX25" fmla="*/ 1197941 w 1965070"/>
                      <a:gd name="connsiteY25" fmla="*/ 3853036 h 3960191"/>
                      <a:gd name="connsiteX26" fmla="*/ 826466 w 1965070"/>
                      <a:gd name="connsiteY26" fmla="*/ 3462510 h 3960191"/>
                      <a:gd name="connsiteX27" fmla="*/ 576436 w 1965070"/>
                      <a:gd name="connsiteY27" fmla="*/ 3960191 h 3960191"/>
                      <a:gd name="connsiteX28" fmla="*/ 204960 w 1965070"/>
                      <a:gd name="connsiteY28" fmla="*/ 3348210 h 3960191"/>
                      <a:gd name="connsiteX29" fmla="*/ 172 w 1965070"/>
                      <a:gd name="connsiteY29" fmla="*/ 3143424 h 3960191"/>
                      <a:gd name="connsiteX30" fmla="*/ 169240 w 1965070"/>
                      <a:gd name="connsiteY30" fmla="*/ 2826719 h 3960191"/>
                      <a:gd name="connsiteX31" fmla="*/ 140667 w 1965070"/>
                      <a:gd name="connsiteY31" fmla="*/ 2431432 h 3960191"/>
                      <a:gd name="connsiteX32" fmla="*/ 157335 w 1965070"/>
                      <a:gd name="connsiteY32" fmla="*/ 1905175 h 3960191"/>
                      <a:gd name="connsiteX33" fmla="*/ 250203 w 1965070"/>
                      <a:gd name="connsiteY33" fmla="*/ 1074120 h 3960191"/>
                      <a:gd name="connsiteX34" fmla="*/ 419273 w 1965070"/>
                      <a:gd name="connsiteY34" fmla="*/ 752652 h 3960191"/>
                      <a:gd name="connsiteX35" fmla="*/ 631203 w 1965070"/>
                      <a:gd name="connsiteY35" fmla="*/ 524053 h 3960191"/>
                      <a:gd name="connsiteX36" fmla="*/ 585959 w 1965070"/>
                      <a:gd name="connsiteY36" fmla="*/ 183534 h 3960191"/>
                      <a:gd name="connsiteX37" fmla="*/ 745505 w 1965070"/>
                      <a:gd name="connsiteY37" fmla="*/ 14466 h 3960191"/>
                      <a:gd name="connsiteX0" fmla="*/ 745505 w 1965070"/>
                      <a:gd name="connsiteY0" fmla="*/ 14466 h 3960191"/>
                      <a:gd name="connsiteX1" fmla="*/ 1052686 w 1965070"/>
                      <a:gd name="connsiteY1" fmla="*/ 21609 h 3960191"/>
                      <a:gd name="connsiteX2" fmla="*/ 1274142 w 1965070"/>
                      <a:gd name="connsiteY2" fmla="*/ 216872 h 3960191"/>
                      <a:gd name="connsiteX3" fmla="*/ 1271761 w 1965070"/>
                      <a:gd name="connsiteY3" fmla="*/ 400229 h 3960191"/>
                      <a:gd name="connsiteX4" fmla="*/ 1233660 w 1965070"/>
                      <a:gd name="connsiteY4" fmla="*/ 512147 h 3960191"/>
                      <a:gd name="connsiteX5" fmla="*/ 1176509 w 1965070"/>
                      <a:gd name="connsiteY5" fmla="*/ 633590 h 3960191"/>
                      <a:gd name="connsiteX6" fmla="*/ 1159841 w 1965070"/>
                      <a:gd name="connsiteY6" fmla="*/ 681215 h 3960191"/>
                      <a:gd name="connsiteX7" fmla="*/ 1145554 w 1965070"/>
                      <a:gd name="connsiteY7" fmla="*/ 747891 h 3960191"/>
                      <a:gd name="connsiteX8" fmla="*/ 964580 w 1965070"/>
                      <a:gd name="connsiteY8" fmla="*/ 833616 h 3960191"/>
                      <a:gd name="connsiteX9" fmla="*/ 993153 w 1965070"/>
                      <a:gd name="connsiteY9" fmla="*/ 924100 h 3960191"/>
                      <a:gd name="connsiteX10" fmla="*/ 1155079 w 1965070"/>
                      <a:gd name="connsiteY10" fmla="*/ 1257478 h 3960191"/>
                      <a:gd name="connsiteX11" fmla="*/ 1202704 w 1965070"/>
                      <a:gd name="connsiteY11" fmla="*/ 1800402 h 3960191"/>
                      <a:gd name="connsiteX12" fmla="*/ 1536080 w 1965070"/>
                      <a:gd name="connsiteY12" fmla="*/ 2040907 h 3960191"/>
                      <a:gd name="connsiteX13" fmla="*/ 1800398 w 1965070"/>
                      <a:gd name="connsiteY13" fmla="*/ 2152825 h 3960191"/>
                      <a:gd name="connsiteX14" fmla="*/ 1926604 w 1965070"/>
                      <a:gd name="connsiteY14" fmla="*/ 2248075 h 3960191"/>
                      <a:gd name="connsiteX15" fmla="*/ 1964705 w 1965070"/>
                      <a:gd name="connsiteY15" fmla="*/ 2376663 h 3960191"/>
                      <a:gd name="connsiteX16" fmla="*/ 1805159 w 1965070"/>
                      <a:gd name="connsiteY16" fmla="*/ 2402856 h 3960191"/>
                      <a:gd name="connsiteX17" fmla="*/ 1740866 w 1965070"/>
                      <a:gd name="connsiteY17" fmla="*/ 2331419 h 3960191"/>
                      <a:gd name="connsiteX18" fmla="*/ 1597991 w 1965070"/>
                      <a:gd name="connsiteY18" fmla="*/ 2302844 h 3960191"/>
                      <a:gd name="connsiteX19" fmla="*/ 1519411 w 1965070"/>
                      <a:gd name="connsiteY19" fmla="*/ 2248076 h 3960191"/>
                      <a:gd name="connsiteX20" fmla="*/ 1126506 w 1965070"/>
                      <a:gd name="connsiteY20" fmla="*/ 2186162 h 3960191"/>
                      <a:gd name="connsiteX21" fmla="*/ 1043159 w 1965070"/>
                      <a:gd name="connsiteY21" fmla="*/ 2469530 h 3960191"/>
                      <a:gd name="connsiteX22" fmla="*/ 1033634 w 1965070"/>
                      <a:gd name="connsiteY22" fmla="*/ 2650504 h 3960191"/>
                      <a:gd name="connsiteX23" fmla="*/ 1309859 w 1965070"/>
                      <a:gd name="connsiteY23" fmla="*/ 3010072 h 3960191"/>
                      <a:gd name="connsiteX24" fmla="*/ 1612279 w 1965070"/>
                      <a:gd name="connsiteY24" fmla="*/ 3581573 h 3960191"/>
                      <a:gd name="connsiteX25" fmla="*/ 1197941 w 1965070"/>
                      <a:gd name="connsiteY25" fmla="*/ 3853036 h 3960191"/>
                      <a:gd name="connsiteX26" fmla="*/ 826466 w 1965070"/>
                      <a:gd name="connsiteY26" fmla="*/ 3462510 h 3960191"/>
                      <a:gd name="connsiteX27" fmla="*/ 576436 w 1965070"/>
                      <a:gd name="connsiteY27" fmla="*/ 3960191 h 3960191"/>
                      <a:gd name="connsiteX28" fmla="*/ 204960 w 1965070"/>
                      <a:gd name="connsiteY28" fmla="*/ 3348210 h 3960191"/>
                      <a:gd name="connsiteX29" fmla="*/ 172 w 1965070"/>
                      <a:gd name="connsiteY29" fmla="*/ 3143424 h 3960191"/>
                      <a:gd name="connsiteX30" fmla="*/ 169240 w 1965070"/>
                      <a:gd name="connsiteY30" fmla="*/ 2826719 h 3960191"/>
                      <a:gd name="connsiteX31" fmla="*/ 140667 w 1965070"/>
                      <a:gd name="connsiteY31" fmla="*/ 2431432 h 3960191"/>
                      <a:gd name="connsiteX32" fmla="*/ 157335 w 1965070"/>
                      <a:gd name="connsiteY32" fmla="*/ 1905175 h 3960191"/>
                      <a:gd name="connsiteX33" fmla="*/ 250203 w 1965070"/>
                      <a:gd name="connsiteY33" fmla="*/ 1074120 h 3960191"/>
                      <a:gd name="connsiteX34" fmla="*/ 419273 w 1965070"/>
                      <a:gd name="connsiteY34" fmla="*/ 752652 h 3960191"/>
                      <a:gd name="connsiteX35" fmla="*/ 631203 w 1965070"/>
                      <a:gd name="connsiteY35" fmla="*/ 524053 h 3960191"/>
                      <a:gd name="connsiteX36" fmla="*/ 585959 w 1965070"/>
                      <a:gd name="connsiteY36" fmla="*/ 183534 h 3960191"/>
                      <a:gd name="connsiteX37" fmla="*/ 745505 w 1965070"/>
                      <a:gd name="connsiteY37" fmla="*/ 14466 h 3960191"/>
                      <a:gd name="connsiteX0" fmla="*/ 745505 w 1965070"/>
                      <a:gd name="connsiteY0" fmla="*/ 14466 h 3960191"/>
                      <a:gd name="connsiteX1" fmla="*/ 1052686 w 1965070"/>
                      <a:gd name="connsiteY1" fmla="*/ 21609 h 3960191"/>
                      <a:gd name="connsiteX2" fmla="*/ 1274142 w 1965070"/>
                      <a:gd name="connsiteY2" fmla="*/ 216872 h 3960191"/>
                      <a:gd name="connsiteX3" fmla="*/ 1271761 w 1965070"/>
                      <a:gd name="connsiteY3" fmla="*/ 400229 h 3960191"/>
                      <a:gd name="connsiteX4" fmla="*/ 1233660 w 1965070"/>
                      <a:gd name="connsiteY4" fmla="*/ 512147 h 3960191"/>
                      <a:gd name="connsiteX5" fmla="*/ 1176509 w 1965070"/>
                      <a:gd name="connsiteY5" fmla="*/ 633590 h 3960191"/>
                      <a:gd name="connsiteX6" fmla="*/ 1159841 w 1965070"/>
                      <a:gd name="connsiteY6" fmla="*/ 681215 h 3960191"/>
                      <a:gd name="connsiteX7" fmla="*/ 1145554 w 1965070"/>
                      <a:gd name="connsiteY7" fmla="*/ 747891 h 3960191"/>
                      <a:gd name="connsiteX8" fmla="*/ 964580 w 1965070"/>
                      <a:gd name="connsiteY8" fmla="*/ 833616 h 3960191"/>
                      <a:gd name="connsiteX9" fmla="*/ 993153 w 1965070"/>
                      <a:gd name="connsiteY9" fmla="*/ 924100 h 3960191"/>
                      <a:gd name="connsiteX10" fmla="*/ 1155079 w 1965070"/>
                      <a:gd name="connsiteY10" fmla="*/ 1257478 h 3960191"/>
                      <a:gd name="connsiteX11" fmla="*/ 1202704 w 1965070"/>
                      <a:gd name="connsiteY11" fmla="*/ 1800402 h 3960191"/>
                      <a:gd name="connsiteX12" fmla="*/ 1536080 w 1965070"/>
                      <a:gd name="connsiteY12" fmla="*/ 2040907 h 3960191"/>
                      <a:gd name="connsiteX13" fmla="*/ 1800398 w 1965070"/>
                      <a:gd name="connsiteY13" fmla="*/ 2152825 h 3960191"/>
                      <a:gd name="connsiteX14" fmla="*/ 1926604 w 1965070"/>
                      <a:gd name="connsiteY14" fmla="*/ 2248075 h 3960191"/>
                      <a:gd name="connsiteX15" fmla="*/ 1964705 w 1965070"/>
                      <a:gd name="connsiteY15" fmla="*/ 2376663 h 3960191"/>
                      <a:gd name="connsiteX16" fmla="*/ 1805159 w 1965070"/>
                      <a:gd name="connsiteY16" fmla="*/ 2402856 h 3960191"/>
                      <a:gd name="connsiteX17" fmla="*/ 1740866 w 1965070"/>
                      <a:gd name="connsiteY17" fmla="*/ 2331419 h 3960191"/>
                      <a:gd name="connsiteX18" fmla="*/ 1597991 w 1965070"/>
                      <a:gd name="connsiteY18" fmla="*/ 2302844 h 3960191"/>
                      <a:gd name="connsiteX19" fmla="*/ 1519411 w 1965070"/>
                      <a:gd name="connsiteY19" fmla="*/ 2248076 h 3960191"/>
                      <a:gd name="connsiteX20" fmla="*/ 1126506 w 1965070"/>
                      <a:gd name="connsiteY20" fmla="*/ 2186162 h 3960191"/>
                      <a:gd name="connsiteX21" fmla="*/ 1043159 w 1965070"/>
                      <a:gd name="connsiteY21" fmla="*/ 2469530 h 3960191"/>
                      <a:gd name="connsiteX22" fmla="*/ 1033634 w 1965070"/>
                      <a:gd name="connsiteY22" fmla="*/ 2650504 h 3960191"/>
                      <a:gd name="connsiteX23" fmla="*/ 1309859 w 1965070"/>
                      <a:gd name="connsiteY23" fmla="*/ 3010072 h 3960191"/>
                      <a:gd name="connsiteX24" fmla="*/ 1612279 w 1965070"/>
                      <a:gd name="connsiteY24" fmla="*/ 3581573 h 3960191"/>
                      <a:gd name="connsiteX25" fmla="*/ 1197941 w 1965070"/>
                      <a:gd name="connsiteY25" fmla="*/ 3853036 h 3960191"/>
                      <a:gd name="connsiteX26" fmla="*/ 826466 w 1965070"/>
                      <a:gd name="connsiteY26" fmla="*/ 3462510 h 3960191"/>
                      <a:gd name="connsiteX27" fmla="*/ 576436 w 1965070"/>
                      <a:gd name="connsiteY27" fmla="*/ 3960191 h 3960191"/>
                      <a:gd name="connsiteX28" fmla="*/ 204960 w 1965070"/>
                      <a:gd name="connsiteY28" fmla="*/ 3348210 h 3960191"/>
                      <a:gd name="connsiteX29" fmla="*/ 172 w 1965070"/>
                      <a:gd name="connsiteY29" fmla="*/ 3143424 h 3960191"/>
                      <a:gd name="connsiteX30" fmla="*/ 169240 w 1965070"/>
                      <a:gd name="connsiteY30" fmla="*/ 2826719 h 3960191"/>
                      <a:gd name="connsiteX31" fmla="*/ 140667 w 1965070"/>
                      <a:gd name="connsiteY31" fmla="*/ 2431432 h 3960191"/>
                      <a:gd name="connsiteX32" fmla="*/ 157335 w 1965070"/>
                      <a:gd name="connsiteY32" fmla="*/ 1905175 h 3960191"/>
                      <a:gd name="connsiteX33" fmla="*/ 250203 w 1965070"/>
                      <a:gd name="connsiteY33" fmla="*/ 1074120 h 3960191"/>
                      <a:gd name="connsiteX34" fmla="*/ 419273 w 1965070"/>
                      <a:gd name="connsiteY34" fmla="*/ 752652 h 3960191"/>
                      <a:gd name="connsiteX35" fmla="*/ 631203 w 1965070"/>
                      <a:gd name="connsiteY35" fmla="*/ 524053 h 3960191"/>
                      <a:gd name="connsiteX36" fmla="*/ 585959 w 1965070"/>
                      <a:gd name="connsiteY36" fmla="*/ 183534 h 3960191"/>
                      <a:gd name="connsiteX37" fmla="*/ 745505 w 1965070"/>
                      <a:gd name="connsiteY37" fmla="*/ 14466 h 3960191"/>
                      <a:gd name="connsiteX0" fmla="*/ 745505 w 1965070"/>
                      <a:gd name="connsiteY0" fmla="*/ 14466 h 3960191"/>
                      <a:gd name="connsiteX1" fmla="*/ 1052686 w 1965070"/>
                      <a:gd name="connsiteY1" fmla="*/ 21609 h 3960191"/>
                      <a:gd name="connsiteX2" fmla="*/ 1274142 w 1965070"/>
                      <a:gd name="connsiteY2" fmla="*/ 216872 h 3960191"/>
                      <a:gd name="connsiteX3" fmla="*/ 1271761 w 1965070"/>
                      <a:gd name="connsiteY3" fmla="*/ 400229 h 3960191"/>
                      <a:gd name="connsiteX4" fmla="*/ 1233660 w 1965070"/>
                      <a:gd name="connsiteY4" fmla="*/ 512147 h 3960191"/>
                      <a:gd name="connsiteX5" fmla="*/ 1176509 w 1965070"/>
                      <a:gd name="connsiteY5" fmla="*/ 633590 h 3960191"/>
                      <a:gd name="connsiteX6" fmla="*/ 1159841 w 1965070"/>
                      <a:gd name="connsiteY6" fmla="*/ 681215 h 3960191"/>
                      <a:gd name="connsiteX7" fmla="*/ 1145554 w 1965070"/>
                      <a:gd name="connsiteY7" fmla="*/ 747891 h 3960191"/>
                      <a:gd name="connsiteX8" fmla="*/ 964580 w 1965070"/>
                      <a:gd name="connsiteY8" fmla="*/ 833616 h 3960191"/>
                      <a:gd name="connsiteX9" fmla="*/ 993153 w 1965070"/>
                      <a:gd name="connsiteY9" fmla="*/ 924100 h 3960191"/>
                      <a:gd name="connsiteX10" fmla="*/ 1155079 w 1965070"/>
                      <a:gd name="connsiteY10" fmla="*/ 1257478 h 3960191"/>
                      <a:gd name="connsiteX11" fmla="*/ 1202704 w 1965070"/>
                      <a:gd name="connsiteY11" fmla="*/ 1800402 h 3960191"/>
                      <a:gd name="connsiteX12" fmla="*/ 1536080 w 1965070"/>
                      <a:gd name="connsiteY12" fmla="*/ 2040907 h 3960191"/>
                      <a:gd name="connsiteX13" fmla="*/ 1800398 w 1965070"/>
                      <a:gd name="connsiteY13" fmla="*/ 2152825 h 3960191"/>
                      <a:gd name="connsiteX14" fmla="*/ 1926604 w 1965070"/>
                      <a:gd name="connsiteY14" fmla="*/ 2248075 h 3960191"/>
                      <a:gd name="connsiteX15" fmla="*/ 1964705 w 1965070"/>
                      <a:gd name="connsiteY15" fmla="*/ 2376663 h 3960191"/>
                      <a:gd name="connsiteX16" fmla="*/ 1805159 w 1965070"/>
                      <a:gd name="connsiteY16" fmla="*/ 2402856 h 3960191"/>
                      <a:gd name="connsiteX17" fmla="*/ 1740866 w 1965070"/>
                      <a:gd name="connsiteY17" fmla="*/ 2331419 h 3960191"/>
                      <a:gd name="connsiteX18" fmla="*/ 1597991 w 1965070"/>
                      <a:gd name="connsiteY18" fmla="*/ 2302844 h 3960191"/>
                      <a:gd name="connsiteX19" fmla="*/ 1519411 w 1965070"/>
                      <a:gd name="connsiteY19" fmla="*/ 2248076 h 3960191"/>
                      <a:gd name="connsiteX20" fmla="*/ 1126506 w 1965070"/>
                      <a:gd name="connsiteY20" fmla="*/ 2186162 h 3960191"/>
                      <a:gd name="connsiteX21" fmla="*/ 1043159 w 1965070"/>
                      <a:gd name="connsiteY21" fmla="*/ 2469530 h 3960191"/>
                      <a:gd name="connsiteX22" fmla="*/ 1033634 w 1965070"/>
                      <a:gd name="connsiteY22" fmla="*/ 2650504 h 3960191"/>
                      <a:gd name="connsiteX23" fmla="*/ 1309859 w 1965070"/>
                      <a:gd name="connsiteY23" fmla="*/ 3010072 h 3960191"/>
                      <a:gd name="connsiteX24" fmla="*/ 1612279 w 1965070"/>
                      <a:gd name="connsiteY24" fmla="*/ 3581573 h 3960191"/>
                      <a:gd name="connsiteX25" fmla="*/ 1197941 w 1965070"/>
                      <a:gd name="connsiteY25" fmla="*/ 3853036 h 3960191"/>
                      <a:gd name="connsiteX26" fmla="*/ 826466 w 1965070"/>
                      <a:gd name="connsiteY26" fmla="*/ 3462510 h 3960191"/>
                      <a:gd name="connsiteX27" fmla="*/ 576436 w 1965070"/>
                      <a:gd name="connsiteY27" fmla="*/ 3960191 h 3960191"/>
                      <a:gd name="connsiteX28" fmla="*/ 204960 w 1965070"/>
                      <a:gd name="connsiteY28" fmla="*/ 3348210 h 3960191"/>
                      <a:gd name="connsiteX29" fmla="*/ 172 w 1965070"/>
                      <a:gd name="connsiteY29" fmla="*/ 3143424 h 3960191"/>
                      <a:gd name="connsiteX30" fmla="*/ 169240 w 1965070"/>
                      <a:gd name="connsiteY30" fmla="*/ 2826719 h 3960191"/>
                      <a:gd name="connsiteX31" fmla="*/ 140667 w 1965070"/>
                      <a:gd name="connsiteY31" fmla="*/ 2431432 h 3960191"/>
                      <a:gd name="connsiteX32" fmla="*/ 157335 w 1965070"/>
                      <a:gd name="connsiteY32" fmla="*/ 1905175 h 3960191"/>
                      <a:gd name="connsiteX33" fmla="*/ 250203 w 1965070"/>
                      <a:gd name="connsiteY33" fmla="*/ 1074120 h 3960191"/>
                      <a:gd name="connsiteX34" fmla="*/ 419273 w 1965070"/>
                      <a:gd name="connsiteY34" fmla="*/ 752652 h 3960191"/>
                      <a:gd name="connsiteX35" fmla="*/ 631203 w 1965070"/>
                      <a:gd name="connsiteY35" fmla="*/ 524053 h 3960191"/>
                      <a:gd name="connsiteX36" fmla="*/ 585959 w 1965070"/>
                      <a:gd name="connsiteY36" fmla="*/ 183534 h 3960191"/>
                      <a:gd name="connsiteX37" fmla="*/ 745505 w 1965070"/>
                      <a:gd name="connsiteY37" fmla="*/ 14466 h 3960191"/>
                      <a:gd name="connsiteX0" fmla="*/ 745505 w 1965070"/>
                      <a:gd name="connsiteY0" fmla="*/ 14466 h 3960191"/>
                      <a:gd name="connsiteX1" fmla="*/ 1052686 w 1965070"/>
                      <a:gd name="connsiteY1" fmla="*/ 21609 h 3960191"/>
                      <a:gd name="connsiteX2" fmla="*/ 1274142 w 1965070"/>
                      <a:gd name="connsiteY2" fmla="*/ 216872 h 3960191"/>
                      <a:gd name="connsiteX3" fmla="*/ 1271761 w 1965070"/>
                      <a:gd name="connsiteY3" fmla="*/ 400229 h 3960191"/>
                      <a:gd name="connsiteX4" fmla="*/ 1233660 w 1965070"/>
                      <a:gd name="connsiteY4" fmla="*/ 512147 h 3960191"/>
                      <a:gd name="connsiteX5" fmla="*/ 1176509 w 1965070"/>
                      <a:gd name="connsiteY5" fmla="*/ 633590 h 3960191"/>
                      <a:gd name="connsiteX6" fmla="*/ 1159841 w 1965070"/>
                      <a:gd name="connsiteY6" fmla="*/ 681215 h 3960191"/>
                      <a:gd name="connsiteX7" fmla="*/ 1145554 w 1965070"/>
                      <a:gd name="connsiteY7" fmla="*/ 747891 h 3960191"/>
                      <a:gd name="connsiteX8" fmla="*/ 964580 w 1965070"/>
                      <a:gd name="connsiteY8" fmla="*/ 833616 h 3960191"/>
                      <a:gd name="connsiteX9" fmla="*/ 993153 w 1965070"/>
                      <a:gd name="connsiteY9" fmla="*/ 924100 h 3960191"/>
                      <a:gd name="connsiteX10" fmla="*/ 1155079 w 1965070"/>
                      <a:gd name="connsiteY10" fmla="*/ 1257478 h 3960191"/>
                      <a:gd name="connsiteX11" fmla="*/ 1202704 w 1965070"/>
                      <a:gd name="connsiteY11" fmla="*/ 1800402 h 3960191"/>
                      <a:gd name="connsiteX12" fmla="*/ 1536080 w 1965070"/>
                      <a:gd name="connsiteY12" fmla="*/ 2040907 h 3960191"/>
                      <a:gd name="connsiteX13" fmla="*/ 1800398 w 1965070"/>
                      <a:gd name="connsiteY13" fmla="*/ 2152825 h 3960191"/>
                      <a:gd name="connsiteX14" fmla="*/ 1926604 w 1965070"/>
                      <a:gd name="connsiteY14" fmla="*/ 2248075 h 3960191"/>
                      <a:gd name="connsiteX15" fmla="*/ 1964705 w 1965070"/>
                      <a:gd name="connsiteY15" fmla="*/ 2376663 h 3960191"/>
                      <a:gd name="connsiteX16" fmla="*/ 1805159 w 1965070"/>
                      <a:gd name="connsiteY16" fmla="*/ 2402856 h 3960191"/>
                      <a:gd name="connsiteX17" fmla="*/ 1740866 w 1965070"/>
                      <a:gd name="connsiteY17" fmla="*/ 2331419 h 3960191"/>
                      <a:gd name="connsiteX18" fmla="*/ 1597991 w 1965070"/>
                      <a:gd name="connsiteY18" fmla="*/ 2302844 h 3960191"/>
                      <a:gd name="connsiteX19" fmla="*/ 1519411 w 1965070"/>
                      <a:gd name="connsiteY19" fmla="*/ 2248076 h 3960191"/>
                      <a:gd name="connsiteX20" fmla="*/ 1126506 w 1965070"/>
                      <a:gd name="connsiteY20" fmla="*/ 2186162 h 3960191"/>
                      <a:gd name="connsiteX21" fmla="*/ 1043159 w 1965070"/>
                      <a:gd name="connsiteY21" fmla="*/ 2469530 h 3960191"/>
                      <a:gd name="connsiteX22" fmla="*/ 1033634 w 1965070"/>
                      <a:gd name="connsiteY22" fmla="*/ 2650504 h 3960191"/>
                      <a:gd name="connsiteX23" fmla="*/ 1309859 w 1965070"/>
                      <a:gd name="connsiteY23" fmla="*/ 3010072 h 3960191"/>
                      <a:gd name="connsiteX24" fmla="*/ 1612279 w 1965070"/>
                      <a:gd name="connsiteY24" fmla="*/ 3581573 h 3960191"/>
                      <a:gd name="connsiteX25" fmla="*/ 1197941 w 1965070"/>
                      <a:gd name="connsiteY25" fmla="*/ 3853036 h 3960191"/>
                      <a:gd name="connsiteX26" fmla="*/ 826466 w 1965070"/>
                      <a:gd name="connsiteY26" fmla="*/ 3462510 h 3960191"/>
                      <a:gd name="connsiteX27" fmla="*/ 576436 w 1965070"/>
                      <a:gd name="connsiteY27" fmla="*/ 3960191 h 3960191"/>
                      <a:gd name="connsiteX28" fmla="*/ 204960 w 1965070"/>
                      <a:gd name="connsiteY28" fmla="*/ 3348210 h 3960191"/>
                      <a:gd name="connsiteX29" fmla="*/ 172 w 1965070"/>
                      <a:gd name="connsiteY29" fmla="*/ 3143424 h 3960191"/>
                      <a:gd name="connsiteX30" fmla="*/ 169240 w 1965070"/>
                      <a:gd name="connsiteY30" fmla="*/ 2826719 h 3960191"/>
                      <a:gd name="connsiteX31" fmla="*/ 140667 w 1965070"/>
                      <a:gd name="connsiteY31" fmla="*/ 2431432 h 3960191"/>
                      <a:gd name="connsiteX32" fmla="*/ 157335 w 1965070"/>
                      <a:gd name="connsiteY32" fmla="*/ 1905175 h 3960191"/>
                      <a:gd name="connsiteX33" fmla="*/ 250203 w 1965070"/>
                      <a:gd name="connsiteY33" fmla="*/ 1074120 h 3960191"/>
                      <a:gd name="connsiteX34" fmla="*/ 419273 w 1965070"/>
                      <a:gd name="connsiteY34" fmla="*/ 752652 h 3960191"/>
                      <a:gd name="connsiteX35" fmla="*/ 631203 w 1965070"/>
                      <a:gd name="connsiteY35" fmla="*/ 524053 h 3960191"/>
                      <a:gd name="connsiteX36" fmla="*/ 585959 w 1965070"/>
                      <a:gd name="connsiteY36" fmla="*/ 183534 h 3960191"/>
                      <a:gd name="connsiteX37" fmla="*/ 745505 w 1965070"/>
                      <a:gd name="connsiteY37" fmla="*/ 14466 h 3960191"/>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204960 w 1965070"/>
                      <a:gd name="connsiteY28" fmla="*/ 3348210 h 3962572"/>
                      <a:gd name="connsiteX29" fmla="*/ 172 w 1965070"/>
                      <a:gd name="connsiteY29" fmla="*/ 3143424 h 3962572"/>
                      <a:gd name="connsiteX30" fmla="*/ 169240 w 1965070"/>
                      <a:gd name="connsiteY30" fmla="*/ 2826719 h 3962572"/>
                      <a:gd name="connsiteX31" fmla="*/ 140667 w 1965070"/>
                      <a:gd name="connsiteY31" fmla="*/ 2431432 h 3962572"/>
                      <a:gd name="connsiteX32" fmla="*/ 157335 w 1965070"/>
                      <a:gd name="connsiteY32" fmla="*/ 1905175 h 3962572"/>
                      <a:gd name="connsiteX33" fmla="*/ 250203 w 1965070"/>
                      <a:gd name="connsiteY33" fmla="*/ 1074120 h 3962572"/>
                      <a:gd name="connsiteX34" fmla="*/ 419273 w 1965070"/>
                      <a:gd name="connsiteY34" fmla="*/ 752652 h 3962572"/>
                      <a:gd name="connsiteX35" fmla="*/ 631203 w 1965070"/>
                      <a:gd name="connsiteY35" fmla="*/ 524053 h 3962572"/>
                      <a:gd name="connsiteX36" fmla="*/ 585959 w 1965070"/>
                      <a:gd name="connsiteY36" fmla="*/ 183534 h 3962572"/>
                      <a:gd name="connsiteX37" fmla="*/ 745505 w 1965070"/>
                      <a:gd name="connsiteY37" fmla="*/ 14466 h 3962572"/>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204960 w 1965070"/>
                      <a:gd name="connsiteY28" fmla="*/ 3348210 h 3962572"/>
                      <a:gd name="connsiteX29" fmla="*/ 172 w 1965070"/>
                      <a:gd name="connsiteY29" fmla="*/ 3143424 h 3962572"/>
                      <a:gd name="connsiteX30" fmla="*/ 169240 w 1965070"/>
                      <a:gd name="connsiteY30" fmla="*/ 2826719 h 3962572"/>
                      <a:gd name="connsiteX31" fmla="*/ 140667 w 1965070"/>
                      <a:gd name="connsiteY31" fmla="*/ 2431432 h 3962572"/>
                      <a:gd name="connsiteX32" fmla="*/ 157335 w 1965070"/>
                      <a:gd name="connsiteY32" fmla="*/ 1905175 h 3962572"/>
                      <a:gd name="connsiteX33" fmla="*/ 250203 w 1965070"/>
                      <a:gd name="connsiteY33" fmla="*/ 1074120 h 3962572"/>
                      <a:gd name="connsiteX34" fmla="*/ 419273 w 1965070"/>
                      <a:gd name="connsiteY34" fmla="*/ 752652 h 3962572"/>
                      <a:gd name="connsiteX35" fmla="*/ 631203 w 1965070"/>
                      <a:gd name="connsiteY35" fmla="*/ 524053 h 3962572"/>
                      <a:gd name="connsiteX36" fmla="*/ 585959 w 1965070"/>
                      <a:gd name="connsiteY36" fmla="*/ 183534 h 3962572"/>
                      <a:gd name="connsiteX37" fmla="*/ 745505 w 1965070"/>
                      <a:gd name="connsiteY37" fmla="*/ 14466 h 3962572"/>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204960 w 1965070"/>
                      <a:gd name="connsiteY28" fmla="*/ 3348210 h 3962572"/>
                      <a:gd name="connsiteX29" fmla="*/ 172 w 1965070"/>
                      <a:gd name="connsiteY29" fmla="*/ 3143424 h 3962572"/>
                      <a:gd name="connsiteX30" fmla="*/ 169240 w 1965070"/>
                      <a:gd name="connsiteY30" fmla="*/ 2826719 h 3962572"/>
                      <a:gd name="connsiteX31" fmla="*/ 140667 w 1965070"/>
                      <a:gd name="connsiteY31" fmla="*/ 2431432 h 3962572"/>
                      <a:gd name="connsiteX32" fmla="*/ 157335 w 1965070"/>
                      <a:gd name="connsiteY32" fmla="*/ 1905175 h 3962572"/>
                      <a:gd name="connsiteX33" fmla="*/ 250203 w 1965070"/>
                      <a:gd name="connsiteY33" fmla="*/ 1074120 h 3962572"/>
                      <a:gd name="connsiteX34" fmla="*/ 419273 w 1965070"/>
                      <a:gd name="connsiteY34" fmla="*/ 752652 h 3962572"/>
                      <a:gd name="connsiteX35" fmla="*/ 631203 w 1965070"/>
                      <a:gd name="connsiteY35" fmla="*/ 524053 h 3962572"/>
                      <a:gd name="connsiteX36" fmla="*/ 585959 w 1965070"/>
                      <a:gd name="connsiteY36" fmla="*/ 183534 h 3962572"/>
                      <a:gd name="connsiteX37" fmla="*/ 745505 w 1965070"/>
                      <a:gd name="connsiteY37" fmla="*/ 14466 h 3962572"/>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412129 w 1965070"/>
                      <a:gd name="connsiteY28" fmla="*/ 3695871 h 3962572"/>
                      <a:gd name="connsiteX29" fmla="*/ 204960 w 1965070"/>
                      <a:gd name="connsiteY29" fmla="*/ 3348210 h 3962572"/>
                      <a:gd name="connsiteX30" fmla="*/ 172 w 1965070"/>
                      <a:gd name="connsiteY30" fmla="*/ 3143424 h 3962572"/>
                      <a:gd name="connsiteX31" fmla="*/ 169240 w 1965070"/>
                      <a:gd name="connsiteY31" fmla="*/ 2826719 h 3962572"/>
                      <a:gd name="connsiteX32" fmla="*/ 140667 w 1965070"/>
                      <a:gd name="connsiteY32" fmla="*/ 2431432 h 3962572"/>
                      <a:gd name="connsiteX33" fmla="*/ 157335 w 1965070"/>
                      <a:gd name="connsiteY33" fmla="*/ 1905175 h 3962572"/>
                      <a:gd name="connsiteX34" fmla="*/ 250203 w 1965070"/>
                      <a:gd name="connsiteY34" fmla="*/ 1074120 h 3962572"/>
                      <a:gd name="connsiteX35" fmla="*/ 419273 w 1965070"/>
                      <a:gd name="connsiteY35" fmla="*/ 752652 h 3962572"/>
                      <a:gd name="connsiteX36" fmla="*/ 631203 w 1965070"/>
                      <a:gd name="connsiteY36" fmla="*/ 524053 h 3962572"/>
                      <a:gd name="connsiteX37" fmla="*/ 585959 w 1965070"/>
                      <a:gd name="connsiteY37" fmla="*/ 183534 h 3962572"/>
                      <a:gd name="connsiteX38" fmla="*/ 745505 w 1965070"/>
                      <a:gd name="connsiteY38" fmla="*/ 14466 h 3962572"/>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162098 w 1965070"/>
                      <a:gd name="connsiteY28" fmla="*/ 3717302 h 3962572"/>
                      <a:gd name="connsiteX29" fmla="*/ 204960 w 1965070"/>
                      <a:gd name="connsiteY29" fmla="*/ 3348210 h 3962572"/>
                      <a:gd name="connsiteX30" fmla="*/ 172 w 1965070"/>
                      <a:gd name="connsiteY30" fmla="*/ 3143424 h 3962572"/>
                      <a:gd name="connsiteX31" fmla="*/ 169240 w 1965070"/>
                      <a:gd name="connsiteY31" fmla="*/ 2826719 h 3962572"/>
                      <a:gd name="connsiteX32" fmla="*/ 140667 w 1965070"/>
                      <a:gd name="connsiteY32" fmla="*/ 2431432 h 3962572"/>
                      <a:gd name="connsiteX33" fmla="*/ 157335 w 1965070"/>
                      <a:gd name="connsiteY33" fmla="*/ 1905175 h 3962572"/>
                      <a:gd name="connsiteX34" fmla="*/ 250203 w 1965070"/>
                      <a:gd name="connsiteY34" fmla="*/ 1074120 h 3962572"/>
                      <a:gd name="connsiteX35" fmla="*/ 419273 w 1965070"/>
                      <a:gd name="connsiteY35" fmla="*/ 752652 h 3962572"/>
                      <a:gd name="connsiteX36" fmla="*/ 631203 w 1965070"/>
                      <a:gd name="connsiteY36" fmla="*/ 524053 h 3962572"/>
                      <a:gd name="connsiteX37" fmla="*/ 585959 w 1965070"/>
                      <a:gd name="connsiteY37" fmla="*/ 183534 h 3962572"/>
                      <a:gd name="connsiteX38" fmla="*/ 745505 w 1965070"/>
                      <a:gd name="connsiteY38" fmla="*/ 14466 h 3962572"/>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162098 w 1965070"/>
                      <a:gd name="connsiteY28" fmla="*/ 3717302 h 3962572"/>
                      <a:gd name="connsiteX29" fmla="*/ 204960 w 1965070"/>
                      <a:gd name="connsiteY29" fmla="*/ 3348210 h 3962572"/>
                      <a:gd name="connsiteX30" fmla="*/ 172 w 1965070"/>
                      <a:gd name="connsiteY30" fmla="*/ 3143424 h 3962572"/>
                      <a:gd name="connsiteX31" fmla="*/ 169240 w 1965070"/>
                      <a:gd name="connsiteY31" fmla="*/ 2826719 h 3962572"/>
                      <a:gd name="connsiteX32" fmla="*/ 140667 w 1965070"/>
                      <a:gd name="connsiteY32" fmla="*/ 2431432 h 3962572"/>
                      <a:gd name="connsiteX33" fmla="*/ 157335 w 1965070"/>
                      <a:gd name="connsiteY33" fmla="*/ 1905175 h 3962572"/>
                      <a:gd name="connsiteX34" fmla="*/ 250203 w 1965070"/>
                      <a:gd name="connsiteY34" fmla="*/ 1074120 h 3962572"/>
                      <a:gd name="connsiteX35" fmla="*/ 419273 w 1965070"/>
                      <a:gd name="connsiteY35" fmla="*/ 752652 h 3962572"/>
                      <a:gd name="connsiteX36" fmla="*/ 631203 w 1965070"/>
                      <a:gd name="connsiteY36" fmla="*/ 524053 h 3962572"/>
                      <a:gd name="connsiteX37" fmla="*/ 585959 w 1965070"/>
                      <a:gd name="connsiteY37" fmla="*/ 183534 h 3962572"/>
                      <a:gd name="connsiteX38" fmla="*/ 745505 w 1965070"/>
                      <a:gd name="connsiteY38" fmla="*/ 14466 h 3962572"/>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166861 w 1965070"/>
                      <a:gd name="connsiteY28" fmla="*/ 3700633 h 3962572"/>
                      <a:gd name="connsiteX29" fmla="*/ 204960 w 1965070"/>
                      <a:gd name="connsiteY29" fmla="*/ 3348210 h 3962572"/>
                      <a:gd name="connsiteX30" fmla="*/ 172 w 1965070"/>
                      <a:gd name="connsiteY30" fmla="*/ 3143424 h 3962572"/>
                      <a:gd name="connsiteX31" fmla="*/ 169240 w 1965070"/>
                      <a:gd name="connsiteY31" fmla="*/ 2826719 h 3962572"/>
                      <a:gd name="connsiteX32" fmla="*/ 140667 w 1965070"/>
                      <a:gd name="connsiteY32" fmla="*/ 2431432 h 3962572"/>
                      <a:gd name="connsiteX33" fmla="*/ 157335 w 1965070"/>
                      <a:gd name="connsiteY33" fmla="*/ 1905175 h 3962572"/>
                      <a:gd name="connsiteX34" fmla="*/ 250203 w 1965070"/>
                      <a:gd name="connsiteY34" fmla="*/ 1074120 h 3962572"/>
                      <a:gd name="connsiteX35" fmla="*/ 419273 w 1965070"/>
                      <a:gd name="connsiteY35" fmla="*/ 752652 h 3962572"/>
                      <a:gd name="connsiteX36" fmla="*/ 631203 w 1965070"/>
                      <a:gd name="connsiteY36" fmla="*/ 524053 h 3962572"/>
                      <a:gd name="connsiteX37" fmla="*/ 585959 w 1965070"/>
                      <a:gd name="connsiteY37" fmla="*/ 183534 h 3962572"/>
                      <a:gd name="connsiteX38" fmla="*/ 745505 w 1965070"/>
                      <a:gd name="connsiteY38" fmla="*/ 14466 h 3962572"/>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162098 w 1965070"/>
                      <a:gd name="connsiteY28" fmla="*/ 3707777 h 3962572"/>
                      <a:gd name="connsiteX29" fmla="*/ 204960 w 1965070"/>
                      <a:gd name="connsiteY29" fmla="*/ 3348210 h 3962572"/>
                      <a:gd name="connsiteX30" fmla="*/ 172 w 1965070"/>
                      <a:gd name="connsiteY30" fmla="*/ 3143424 h 3962572"/>
                      <a:gd name="connsiteX31" fmla="*/ 169240 w 1965070"/>
                      <a:gd name="connsiteY31" fmla="*/ 2826719 h 3962572"/>
                      <a:gd name="connsiteX32" fmla="*/ 140667 w 1965070"/>
                      <a:gd name="connsiteY32" fmla="*/ 2431432 h 3962572"/>
                      <a:gd name="connsiteX33" fmla="*/ 157335 w 1965070"/>
                      <a:gd name="connsiteY33" fmla="*/ 1905175 h 3962572"/>
                      <a:gd name="connsiteX34" fmla="*/ 250203 w 1965070"/>
                      <a:gd name="connsiteY34" fmla="*/ 1074120 h 3962572"/>
                      <a:gd name="connsiteX35" fmla="*/ 419273 w 1965070"/>
                      <a:gd name="connsiteY35" fmla="*/ 752652 h 3962572"/>
                      <a:gd name="connsiteX36" fmla="*/ 631203 w 1965070"/>
                      <a:gd name="connsiteY36" fmla="*/ 524053 h 3962572"/>
                      <a:gd name="connsiteX37" fmla="*/ 585959 w 1965070"/>
                      <a:gd name="connsiteY37" fmla="*/ 183534 h 3962572"/>
                      <a:gd name="connsiteX38" fmla="*/ 745505 w 1965070"/>
                      <a:gd name="connsiteY38" fmla="*/ 14466 h 3962572"/>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162098 w 1965070"/>
                      <a:gd name="connsiteY28" fmla="*/ 3707777 h 3962572"/>
                      <a:gd name="connsiteX29" fmla="*/ 204960 w 1965070"/>
                      <a:gd name="connsiteY29" fmla="*/ 3348210 h 3962572"/>
                      <a:gd name="connsiteX30" fmla="*/ 172 w 1965070"/>
                      <a:gd name="connsiteY30" fmla="*/ 3143424 h 3962572"/>
                      <a:gd name="connsiteX31" fmla="*/ 169240 w 1965070"/>
                      <a:gd name="connsiteY31" fmla="*/ 2826719 h 3962572"/>
                      <a:gd name="connsiteX32" fmla="*/ 140667 w 1965070"/>
                      <a:gd name="connsiteY32" fmla="*/ 2431432 h 3962572"/>
                      <a:gd name="connsiteX33" fmla="*/ 157335 w 1965070"/>
                      <a:gd name="connsiteY33" fmla="*/ 1905175 h 3962572"/>
                      <a:gd name="connsiteX34" fmla="*/ 250203 w 1965070"/>
                      <a:gd name="connsiteY34" fmla="*/ 1074120 h 3962572"/>
                      <a:gd name="connsiteX35" fmla="*/ 419273 w 1965070"/>
                      <a:gd name="connsiteY35" fmla="*/ 752652 h 3962572"/>
                      <a:gd name="connsiteX36" fmla="*/ 631203 w 1965070"/>
                      <a:gd name="connsiteY36" fmla="*/ 524053 h 3962572"/>
                      <a:gd name="connsiteX37" fmla="*/ 585959 w 1965070"/>
                      <a:gd name="connsiteY37" fmla="*/ 183534 h 3962572"/>
                      <a:gd name="connsiteX38" fmla="*/ 745505 w 1965070"/>
                      <a:gd name="connsiteY38" fmla="*/ 14466 h 3962572"/>
                      <a:gd name="connsiteX0" fmla="*/ 745505 w 1965070"/>
                      <a:gd name="connsiteY0" fmla="*/ 14466 h 3962572"/>
                      <a:gd name="connsiteX1" fmla="*/ 1052686 w 1965070"/>
                      <a:gd name="connsiteY1" fmla="*/ 21609 h 3962572"/>
                      <a:gd name="connsiteX2" fmla="*/ 1274142 w 1965070"/>
                      <a:gd name="connsiteY2" fmla="*/ 216872 h 3962572"/>
                      <a:gd name="connsiteX3" fmla="*/ 1271761 w 1965070"/>
                      <a:gd name="connsiteY3" fmla="*/ 400229 h 3962572"/>
                      <a:gd name="connsiteX4" fmla="*/ 1233660 w 1965070"/>
                      <a:gd name="connsiteY4" fmla="*/ 512147 h 3962572"/>
                      <a:gd name="connsiteX5" fmla="*/ 1176509 w 1965070"/>
                      <a:gd name="connsiteY5" fmla="*/ 633590 h 3962572"/>
                      <a:gd name="connsiteX6" fmla="*/ 1159841 w 1965070"/>
                      <a:gd name="connsiteY6" fmla="*/ 681215 h 3962572"/>
                      <a:gd name="connsiteX7" fmla="*/ 1145554 w 1965070"/>
                      <a:gd name="connsiteY7" fmla="*/ 747891 h 3962572"/>
                      <a:gd name="connsiteX8" fmla="*/ 964580 w 1965070"/>
                      <a:gd name="connsiteY8" fmla="*/ 833616 h 3962572"/>
                      <a:gd name="connsiteX9" fmla="*/ 993153 w 1965070"/>
                      <a:gd name="connsiteY9" fmla="*/ 924100 h 3962572"/>
                      <a:gd name="connsiteX10" fmla="*/ 1155079 w 1965070"/>
                      <a:gd name="connsiteY10" fmla="*/ 1257478 h 3962572"/>
                      <a:gd name="connsiteX11" fmla="*/ 1202704 w 1965070"/>
                      <a:gd name="connsiteY11" fmla="*/ 1800402 h 3962572"/>
                      <a:gd name="connsiteX12" fmla="*/ 1536080 w 1965070"/>
                      <a:gd name="connsiteY12" fmla="*/ 2040907 h 3962572"/>
                      <a:gd name="connsiteX13" fmla="*/ 1800398 w 1965070"/>
                      <a:gd name="connsiteY13" fmla="*/ 2152825 h 3962572"/>
                      <a:gd name="connsiteX14" fmla="*/ 1926604 w 1965070"/>
                      <a:gd name="connsiteY14" fmla="*/ 2248075 h 3962572"/>
                      <a:gd name="connsiteX15" fmla="*/ 1964705 w 1965070"/>
                      <a:gd name="connsiteY15" fmla="*/ 2376663 h 3962572"/>
                      <a:gd name="connsiteX16" fmla="*/ 1805159 w 1965070"/>
                      <a:gd name="connsiteY16" fmla="*/ 2402856 h 3962572"/>
                      <a:gd name="connsiteX17" fmla="*/ 1740866 w 1965070"/>
                      <a:gd name="connsiteY17" fmla="*/ 2331419 h 3962572"/>
                      <a:gd name="connsiteX18" fmla="*/ 1597991 w 1965070"/>
                      <a:gd name="connsiteY18" fmla="*/ 2302844 h 3962572"/>
                      <a:gd name="connsiteX19" fmla="*/ 1519411 w 1965070"/>
                      <a:gd name="connsiteY19" fmla="*/ 2248076 h 3962572"/>
                      <a:gd name="connsiteX20" fmla="*/ 1126506 w 1965070"/>
                      <a:gd name="connsiteY20" fmla="*/ 2186162 h 3962572"/>
                      <a:gd name="connsiteX21" fmla="*/ 1043159 w 1965070"/>
                      <a:gd name="connsiteY21" fmla="*/ 2469530 h 3962572"/>
                      <a:gd name="connsiteX22" fmla="*/ 1033634 w 1965070"/>
                      <a:gd name="connsiteY22" fmla="*/ 2650504 h 3962572"/>
                      <a:gd name="connsiteX23" fmla="*/ 1309859 w 1965070"/>
                      <a:gd name="connsiteY23" fmla="*/ 3010072 h 3962572"/>
                      <a:gd name="connsiteX24" fmla="*/ 1612279 w 1965070"/>
                      <a:gd name="connsiteY24" fmla="*/ 3581573 h 3962572"/>
                      <a:gd name="connsiteX25" fmla="*/ 1197941 w 1965070"/>
                      <a:gd name="connsiteY25" fmla="*/ 3853036 h 3962572"/>
                      <a:gd name="connsiteX26" fmla="*/ 826466 w 1965070"/>
                      <a:gd name="connsiteY26" fmla="*/ 3462510 h 3962572"/>
                      <a:gd name="connsiteX27" fmla="*/ 578817 w 1965070"/>
                      <a:gd name="connsiteY27" fmla="*/ 3962572 h 3962572"/>
                      <a:gd name="connsiteX28" fmla="*/ 400223 w 1965070"/>
                      <a:gd name="connsiteY28" fmla="*/ 3850652 h 3962572"/>
                      <a:gd name="connsiteX29" fmla="*/ 162098 w 1965070"/>
                      <a:gd name="connsiteY29" fmla="*/ 3707777 h 3962572"/>
                      <a:gd name="connsiteX30" fmla="*/ 204960 w 1965070"/>
                      <a:gd name="connsiteY30" fmla="*/ 3348210 h 3962572"/>
                      <a:gd name="connsiteX31" fmla="*/ 172 w 1965070"/>
                      <a:gd name="connsiteY31" fmla="*/ 3143424 h 3962572"/>
                      <a:gd name="connsiteX32" fmla="*/ 169240 w 1965070"/>
                      <a:gd name="connsiteY32" fmla="*/ 2826719 h 3962572"/>
                      <a:gd name="connsiteX33" fmla="*/ 140667 w 1965070"/>
                      <a:gd name="connsiteY33" fmla="*/ 2431432 h 3962572"/>
                      <a:gd name="connsiteX34" fmla="*/ 157335 w 1965070"/>
                      <a:gd name="connsiteY34" fmla="*/ 1905175 h 3962572"/>
                      <a:gd name="connsiteX35" fmla="*/ 250203 w 1965070"/>
                      <a:gd name="connsiteY35" fmla="*/ 1074120 h 3962572"/>
                      <a:gd name="connsiteX36" fmla="*/ 419273 w 1965070"/>
                      <a:gd name="connsiteY36" fmla="*/ 752652 h 3962572"/>
                      <a:gd name="connsiteX37" fmla="*/ 631203 w 1965070"/>
                      <a:gd name="connsiteY37" fmla="*/ 524053 h 3962572"/>
                      <a:gd name="connsiteX38" fmla="*/ 585959 w 1965070"/>
                      <a:gd name="connsiteY38" fmla="*/ 183534 h 3962572"/>
                      <a:gd name="connsiteX39" fmla="*/ 745505 w 1965070"/>
                      <a:gd name="connsiteY39" fmla="*/ 14466 h 3962572"/>
                      <a:gd name="connsiteX0" fmla="*/ 745505 w 1965070"/>
                      <a:gd name="connsiteY0" fmla="*/ 14466 h 3984002"/>
                      <a:gd name="connsiteX1" fmla="*/ 1052686 w 1965070"/>
                      <a:gd name="connsiteY1" fmla="*/ 21609 h 3984002"/>
                      <a:gd name="connsiteX2" fmla="*/ 1274142 w 1965070"/>
                      <a:gd name="connsiteY2" fmla="*/ 216872 h 3984002"/>
                      <a:gd name="connsiteX3" fmla="*/ 1271761 w 1965070"/>
                      <a:gd name="connsiteY3" fmla="*/ 400229 h 3984002"/>
                      <a:gd name="connsiteX4" fmla="*/ 1233660 w 1965070"/>
                      <a:gd name="connsiteY4" fmla="*/ 512147 h 3984002"/>
                      <a:gd name="connsiteX5" fmla="*/ 1176509 w 1965070"/>
                      <a:gd name="connsiteY5" fmla="*/ 633590 h 3984002"/>
                      <a:gd name="connsiteX6" fmla="*/ 1159841 w 1965070"/>
                      <a:gd name="connsiteY6" fmla="*/ 681215 h 3984002"/>
                      <a:gd name="connsiteX7" fmla="*/ 1145554 w 1965070"/>
                      <a:gd name="connsiteY7" fmla="*/ 747891 h 3984002"/>
                      <a:gd name="connsiteX8" fmla="*/ 964580 w 1965070"/>
                      <a:gd name="connsiteY8" fmla="*/ 833616 h 3984002"/>
                      <a:gd name="connsiteX9" fmla="*/ 993153 w 1965070"/>
                      <a:gd name="connsiteY9" fmla="*/ 924100 h 3984002"/>
                      <a:gd name="connsiteX10" fmla="*/ 1155079 w 1965070"/>
                      <a:gd name="connsiteY10" fmla="*/ 1257478 h 3984002"/>
                      <a:gd name="connsiteX11" fmla="*/ 1202704 w 1965070"/>
                      <a:gd name="connsiteY11" fmla="*/ 1800402 h 3984002"/>
                      <a:gd name="connsiteX12" fmla="*/ 1536080 w 1965070"/>
                      <a:gd name="connsiteY12" fmla="*/ 2040907 h 3984002"/>
                      <a:gd name="connsiteX13" fmla="*/ 1800398 w 1965070"/>
                      <a:gd name="connsiteY13" fmla="*/ 2152825 h 3984002"/>
                      <a:gd name="connsiteX14" fmla="*/ 1926604 w 1965070"/>
                      <a:gd name="connsiteY14" fmla="*/ 2248075 h 3984002"/>
                      <a:gd name="connsiteX15" fmla="*/ 1964705 w 1965070"/>
                      <a:gd name="connsiteY15" fmla="*/ 2376663 h 3984002"/>
                      <a:gd name="connsiteX16" fmla="*/ 1805159 w 1965070"/>
                      <a:gd name="connsiteY16" fmla="*/ 2402856 h 3984002"/>
                      <a:gd name="connsiteX17" fmla="*/ 1740866 w 1965070"/>
                      <a:gd name="connsiteY17" fmla="*/ 2331419 h 3984002"/>
                      <a:gd name="connsiteX18" fmla="*/ 1597991 w 1965070"/>
                      <a:gd name="connsiteY18" fmla="*/ 2302844 h 3984002"/>
                      <a:gd name="connsiteX19" fmla="*/ 1519411 w 1965070"/>
                      <a:gd name="connsiteY19" fmla="*/ 2248076 h 3984002"/>
                      <a:gd name="connsiteX20" fmla="*/ 1126506 w 1965070"/>
                      <a:gd name="connsiteY20" fmla="*/ 2186162 h 3984002"/>
                      <a:gd name="connsiteX21" fmla="*/ 1043159 w 1965070"/>
                      <a:gd name="connsiteY21" fmla="*/ 2469530 h 3984002"/>
                      <a:gd name="connsiteX22" fmla="*/ 1033634 w 1965070"/>
                      <a:gd name="connsiteY22" fmla="*/ 2650504 h 3984002"/>
                      <a:gd name="connsiteX23" fmla="*/ 1309859 w 1965070"/>
                      <a:gd name="connsiteY23" fmla="*/ 3010072 h 3984002"/>
                      <a:gd name="connsiteX24" fmla="*/ 1612279 w 1965070"/>
                      <a:gd name="connsiteY24" fmla="*/ 3581573 h 3984002"/>
                      <a:gd name="connsiteX25" fmla="*/ 1197941 w 1965070"/>
                      <a:gd name="connsiteY25" fmla="*/ 3853036 h 3984002"/>
                      <a:gd name="connsiteX26" fmla="*/ 826466 w 1965070"/>
                      <a:gd name="connsiteY26" fmla="*/ 3462510 h 3984002"/>
                      <a:gd name="connsiteX27" fmla="*/ 578817 w 1965070"/>
                      <a:gd name="connsiteY27" fmla="*/ 3962572 h 3984002"/>
                      <a:gd name="connsiteX28" fmla="*/ 35892 w 1965070"/>
                      <a:gd name="connsiteY28" fmla="*/ 3984002 h 3984002"/>
                      <a:gd name="connsiteX29" fmla="*/ 162098 w 1965070"/>
                      <a:gd name="connsiteY29" fmla="*/ 3707777 h 3984002"/>
                      <a:gd name="connsiteX30" fmla="*/ 204960 w 1965070"/>
                      <a:gd name="connsiteY30" fmla="*/ 3348210 h 3984002"/>
                      <a:gd name="connsiteX31" fmla="*/ 172 w 1965070"/>
                      <a:gd name="connsiteY31" fmla="*/ 3143424 h 3984002"/>
                      <a:gd name="connsiteX32" fmla="*/ 169240 w 1965070"/>
                      <a:gd name="connsiteY32" fmla="*/ 2826719 h 3984002"/>
                      <a:gd name="connsiteX33" fmla="*/ 140667 w 1965070"/>
                      <a:gd name="connsiteY33" fmla="*/ 2431432 h 3984002"/>
                      <a:gd name="connsiteX34" fmla="*/ 157335 w 1965070"/>
                      <a:gd name="connsiteY34" fmla="*/ 1905175 h 3984002"/>
                      <a:gd name="connsiteX35" fmla="*/ 250203 w 1965070"/>
                      <a:gd name="connsiteY35" fmla="*/ 1074120 h 3984002"/>
                      <a:gd name="connsiteX36" fmla="*/ 419273 w 1965070"/>
                      <a:gd name="connsiteY36" fmla="*/ 752652 h 3984002"/>
                      <a:gd name="connsiteX37" fmla="*/ 631203 w 1965070"/>
                      <a:gd name="connsiteY37" fmla="*/ 524053 h 3984002"/>
                      <a:gd name="connsiteX38" fmla="*/ 585959 w 1965070"/>
                      <a:gd name="connsiteY38" fmla="*/ 183534 h 3984002"/>
                      <a:gd name="connsiteX39" fmla="*/ 745505 w 1965070"/>
                      <a:gd name="connsiteY39" fmla="*/ 14466 h 3984002"/>
                      <a:gd name="connsiteX0" fmla="*/ 745505 w 1965070"/>
                      <a:gd name="connsiteY0" fmla="*/ 14466 h 3984002"/>
                      <a:gd name="connsiteX1" fmla="*/ 1052686 w 1965070"/>
                      <a:gd name="connsiteY1" fmla="*/ 21609 h 3984002"/>
                      <a:gd name="connsiteX2" fmla="*/ 1274142 w 1965070"/>
                      <a:gd name="connsiteY2" fmla="*/ 216872 h 3984002"/>
                      <a:gd name="connsiteX3" fmla="*/ 1271761 w 1965070"/>
                      <a:gd name="connsiteY3" fmla="*/ 400229 h 3984002"/>
                      <a:gd name="connsiteX4" fmla="*/ 1233660 w 1965070"/>
                      <a:gd name="connsiteY4" fmla="*/ 512147 h 3984002"/>
                      <a:gd name="connsiteX5" fmla="*/ 1176509 w 1965070"/>
                      <a:gd name="connsiteY5" fmla="*/ 633590 h 3984002"/>
                      <a:gd name="connsiteX6" fmla="*/ 1159841 w 1965070"/>
                      <a:gd name="connsiteY6" fmla="*/ 681215 h 3984002"/>
                      <a:gd name="connsiteX7" fmla="*/ 1145554 w 1965070"/>
                      <a:gd name="connsiteY7" fmla="*/ 747891 h 3984002"/>
                      <a:gd name="connsiteX8" fmla="*/ 964580 w 1965070"/>
                      <a:gd name="connsiteY8" fmla="*/ 833616 h 3984002"/>
                      <a:gd name="connsiteX9" fmla="*/ 993153 w 1965070"/>
                      <a:gd name="connsiteY9" fmla="*/ 924100 h 3984002"/>
                      <a:gd name="connsiteX10" fmla="*/ 1155079 w 1965070"/>
                      <a:gd name="connsiteY10" fmla="*/ 1257478 h 3984002"/>
                      <a:gd name="connsiteX11" fmla="*/ 1202704 w 1965070"/>
                      <a:gd name="connsiteY11" fmla="*/ 1800402 h 3984002"/>
                      <a:gd name="connsiteX12" fmla="*/ 1536080 w 1965070"/>
                      <a:gd name="connsiteY12" fmla="*/ 2040907 h 3984002"/>
                      <a:gd name="connsiteX13" fmla="*/ 1800398 w 1965070"/>
                      <a:gd name="connsiteY13" fmla="*/ 2152825 h 3984002"/>
                      <a:gd name="connsiteX14" fmla="*/ 1926604 w 1965070"/>
                      <a:gd name="connsiteY14" fmla="*/ 2248075 h 3984002"/>
                      <a:gd name="connsiteX15" fmla="*/ 1964705 w 1965070"/>
                      <a:gd name="connsiteY15" fmla="*/ 2376663 h 3984002"/>
                      <a:gd name="connsiteX16" fmla="*/ 1805159 w 1965070"/>
                      <a:gd name="connsiteY16" fmla="*/ 2402856 h 3984002"/>
                      <a:gd name="connsiteX17" fmla="*/ 1740866 w 1965070"/>
                      <a:gd name="connsiteY17" fmla="*/ 2331419 h 3984002"/>
                      <a:gd name="connsiteX18" fmla="*/ 1597991 w 1965070"/>
                      <a:gd name="connsiteY18" fmla="*/ 2302844 h 3984002"/>
                      <a:gd name="connsiteX19" fmla="*/ 1519411 w 1965070"/>
                      <a:gd name="connsiteY19" fmla="*/ 2248076 h 3984002"/>
                      <a:gd name="connsiteX20" fmla="*/ 1126506 w 1965070"/>
                      <a:gd name="connsiteY20" fmla="*/ 2186162 h 3984002"/>
                      <a:gd name="connsiteX21" fmla="*/ 1043159 w 1965070"/>
                      <a:gd name="connsiteY21" fmla="*/ 2469530 h 3984002"/>
                      <a:gd name="connsiteX22" fmla="*/ 1033634 w 1965070"/>
                      <a:gd name="connsiteY22" fmla="*/ 2650504 h 3984002"/>
                      <a:gd name="connsiteX23" fmla="*/ 1309859 w 1965070"/>
                      <a:gd name="connsiteY23" fmla="*/ 3010072 h 3984002"/>
                      <a:gd name="connsiteX24" fmla="*/ 1612279 w 1965070"/>
                      <a:gd name="connsiteY24" fmla="*/ 3581573 h 3984002"/>
                      <a:gd name="connsiteX25" fmla="*/ 1197941 w 1965070"/>
                      <a:gd name="connsiteY25" fmla="*/ 3853036 h 3984002"/>
                      <a:gd name="connsiteX26" fmla="*/ 826466 w 1965070"/>
                      <a:gd name="connsiteY26" fmla="*/ 3462510 h 3984002"/>
                      <a:gd name="connsiteX27" fmla="*/ 578817 w 1965070"/>
                      <a:gd name="connsiteY27" fmla="*/ 3962572 h 3984002"/>
                      <a:gd name="connsiteX28" fmla="*/ 35892 w 1965070"/>
                      <a:gd name="connsiteY28" fmla="*/ 3984002 h 3984002"/>
                      <a:gd name="connsiteX29" fmla="*/ 162098 w 1965070"/>
                      <a:gd name="connsiteY29" fmla="*/ 3707777 h 3984002"/>
                      <a:gd name="connsiteX30" fmla="*/ 204960 w 1965070"/>
                      <a:gd name="connsiteY30" fmla="*/ 3348210 h 3984002"/>
                      <a:gd name="connsiteX31" fmla="*/ 172 w 1965070"/>
                      <a:gd name="connsiteY31" fmla="*/ 3143424 h 3984002"/>
                      <a:gd name="connsiteX32" fmla="*/ 169240 w 1965070"/>
                      <a:gd name="connsiteY32" fmla="*/ 2826719 h 3984002"/>
                      <a:gd name="connsiteX33" fmla="*/ 140667 w 1965070"/>
                      <a:gd name="connsiteY33" fmla="*/ 2431432 h 3984002"/>
                      <a:gd name="connsiteX34" fmla="*/ 157335 w 1965070"/>
                      <a:gd name="connsiteY34" fmla="*/ 1905175 h 3984002"/>
                      <a:gd name="connsiteX35" fmla="*/ 250203 w 1965070"/>
                      <a:gd name="connsiteY35" fmla="*/ 1074120 h 3984002"/>
                      <a:gd name="connsiteX36" fmla="*/ 419273 w 1965070"/>
                      <a:gd name="connsiteY36" fmla="*/ 752652 h 3984002"/>
                      <a:gd name="connsiteX37" fmla="*/ 631203 w 1965070"/>
                      <a:gd name="connsiteY37" fmla="*/ 524053 h 3984002"/>
                      <a:gd name="connsiteX38" fmla="*/ 585959 w 1965070"/>
                      <a:gd name="connsiteY38" fmla="*/ 183534 h 3984002"/>
                      <a:gd name="connsiteX39" fmla="*/ 745505 w 1965070"/>
                      <a:gd name="connsiteY39" fmla="*/ 14466 h 3984002"/>
                      <a:gd name="connsiteX0" fmla="*/ 745505 w 1965070"/>
                      <a:gd name="connsiteY0" fmla="*/ 14466 h 3984002"/>
                      <a:gd name="connsiteX1" fmla="*/ 1052686 w 1965070"/>
                      <a:gd name="connsiteY1" fmla="*/ 21609 h 3984002"/>
                      <a:gd name="connsiteX2" fmla="*/ 1274142 w 1965070"/>
                      <a:gd name="connsiteY2" fmla="*/ 216872 h 3984002"/>
                      <a:gd name="connsiteX3" fmla="*/ 1271761 w 1965070"/>
                      <a:gd name="connsiteY3" fmla="*/ 400229 h 3984002"/>
                      <a:gd name="connsiteX4" fmla="*/ 1233660 w 1965070"/>
                      <a:gd name="connsiteY4" fmla="*/ 512147 h 3984002"/>
                      <a:gd name="connsiteX5" fmla="*/ 1176509 w 1965070"/>
                      <a:gd name="connsiteY5" fmla="*/ 633590 h 3984002"/>
                      <a:gd name="connsiteX6" fmla="*/ 1159841 w 1965070"/>
                      <a:gd name="connsiteY6" fmla="*/ 681215 h 3984002"/>
                      <a:gd name="connsiteX7" fmla="*/ 1145554 w 1965070"/>
                      <a:gd name="connsiteY7" fmla="*/ 747891 h 3984002"/>
                      <a:gd name="connsiteX8" fmla="*/ 964580 w 1965070"/>
                      <a:gd name="connsiteY8" fmla="*/ 833616 h 3984002"/>
                      <a:gd name="connsiteX9" fmla="*/ 993153 w 1965070"/>
                      <a:gd name="connsiteY9" fmla="*/ 924100 h 3984002"/>
                      <a:gd name="connsiteX10" fmla="*/ 1155079 w 1965070"/>
                      <a:gd name="connsiteY10" fmla="*/ 1257478 h 3984002"/>
                      <a:gd name="connsiteX11" fmla="*/ 1202704 w 1965070"/>
                      <a:gd name="connsiteY11" fmla="*/ 1800402 h 3984002"/>
                      <a:gd name="connsiteX12" fmla="*/ 1536080 w 1965070"/>
                      <a:gd name="connsiteY12" fmla="*/ 2040907 h 3984002"/>
                      <a:gd name="connsiteX13" fmla="*/ 1800398 w 1965070"/>
                      <a:gd name="connsiteY13" fmla="*/ 2152825 h 3984002"/>
                      <a:gd name="connsiteX14" fmla="*/ 1926604 w 1965070"/>
                      <a:gd name="connsiteY14" fmla="*/ 2248075 h 3984002"/>
                      <a:gd name="connsiteX15" fmla="*/ 1964705 w 1965070"/>
                      <a:gd name="connsiteY15" fmla="*/ 2376663 h 3984002"/>
                      <a:gd name="connsiteX16" fmla="*/ 1805159 w 1965070"/>
                      <a:gd name="connsiteY16" fmla="*/ 2402856 h 3984002"/>
                      <a:gd name="connsiteX17" fmla="*/ 1740866 w 1965070"/>
                      <a:gd name="connsiteY17" fmla="*/ 2331419 h 3984002"/>
                      <a:gd name="connsiteX18" fmla="*/ 1597991 w 1965070"/>
                      <a:gd name="connsiteY18" fmla="*/ 2302844 h 3984002"/>
                      <a:gd name="connsiteX19" fmla="*/ 1519411 w 1965070"/>
                      <a:gd name="connsiteY19" fmla="*/ 2248076 h 3984002"/>
                      <a:gd name="connsiteX20" fmla="*/ 1126506 w 1965070"/>
                      <a:gd name="connsiteY20" fmla="*/ 2186162 h 3984002"/>
                      <a:gd name="connsiteX21" fmla="*/ 1043159 w 1965070"/>
                      <a:gd name="connsiteY21" fmla="*/ 2469530 h 3984002"/>
                      <a:gd name="connsiteX22" fmla="*/ 1033634 w 1965070"/>
                      <a:gd name="connsiteY22" fmla="*/ 2650504 h 3984002"/>
                      <a:gd name="connsiteX23" fmla="*/ 1309859 w 1965070"/>
                      <a:gd name="connsiteY23" fmla="*/ 3010072 h 3984002"/>
                      <a:gd name="connsiteX24" fmla="*/ 1612279 w 1965070"/>
                      <a:gd name="connsiteY24" fmla="*/ 3581573 h 3984002"/>
                      <a:gd name="connsiteX25" fmla="*/ 1197941 w 1965070"/>
                      <a:gd name="connsiteY25" fmla="*/ 3853036 h 3984002"/>
                      <a:gd name="connsiteX26" fmla="*/ 826466 w 1965070"/>
                      <a:gd name="connsiteY26" fmla="*/ 3462510 h 3984002"/>
                      <a:gd name="connsiteX27" fmla="*/ 578817 w 1965070"/>
                      <a:gd name="connsiteY27" fmla="*/ 3962572 h 3984002"/>
                      <a:gd name="connsiteX28" fmla="*/ 35892 w 1965070"/>
                      <a:gd name="connsiteY28" fmla="*/ 3984002 h 3984002"/>
                      <a:gd name="connsiteX29" fmla="*/ 162098 w 1965070"/>
                      <a:gd name="connsiteY29" fmla="*/ 3707777 h 3984002"/>
                      <a:gd name="connsiteX30" fmla="*/ 204960 w 1965070"/>
                      <a:gd name="connsiteY30" fmla="*/ 3348210 h 3984002"/>
                      <a:gd name="connsiteX31" fmla="*/ 172 w 1965070"/>
                      <a:gd name="connsiteY31" fmla="*/ 3143424 h 3984002"/>
                      <a:gd name="connsiteX32" fmla="*/ 169240 w 1965070"/>
                      <a:gd name="connsiteY32" fmla="*/ 2826719 h 3984002"/>
                      <a:gd name="connsiteX33" fmla="*/ 140667 w 1965070"/>
                      <a:gd name="connsiteY33" fmla="*/ 2431432 h 3984002"/>
                      <a:gd name="connsiteX34" fmla="*/ 157335 w 1965070"/>
                      <a:gd name="connsiteY34" fmla="*/ 1905175 h 3984002"/>
                      <a:gd name="connsiteX35" fmla="*/ 250203 w 1965070"/>
                      <a:gd name="connsiteY35" fmla="*/ 1074120 h 3984002"/>
                      <a:gd name="connsiteX36" fmla="*/ 419273 w 1965070"/>
                      <a:gd name="connsiteY36" fmla="*/ 752652 h 3984002"/>
                      <a:gd name="connsiteX37" fmla="*/ 631203 w 1965070"/>
                      <a:gd name="connsiteY37" fmla="*/ 524053 h 3984002"/>
                      <a:gd name="connsiteX38" fmla="*/ 585959 w 1965070"/>
                      <a:gd name="connsiteY38" fmla="*/ 183534 h 3984002"/>
                      <a:gd name="connsiteX39" fmla="*/ 745505 w 1965070"/>
                      <a:gd name="connsiteY39" fmla="*/ 14466 h 3984002"/>
                      <a:gd name="connsiteX0" fmla="*/ 745505 w 1965070"/>
                      <a:gd name="connsiteY0" fmla="*/ 14466 h 3984002"/>
                      <a:gd name="connsiteX1" fmla="*/ 1052686 w 1965070"/>
                      <a:gd name="connsiteY1" fmla="*/ 21609 h 3984002"/>
                      <a:gd name="connsiteX2" fmla="*/ 1274142 w 1965070"/>
                      <a:gd name="connsiteY2" fmla="*/ 216872 h 3984002"/>
                      <a:gd name="connsiteX3" fmla="*/ 1271761 w 1965070"/>
                      <a:gd name="connsiteY3" fmla="*/ 400229 h 3984002"/>
                      <a:gd name="connsiteX4" fmla="*/ 1233660 w 1965070"/>
                      <a:gd name="connsiteY4" fmla="*/ 512147 h 3984002"/>
                      <a:gd name="connsiteX5" fmla="*/ 1176509 w 1965070"/>
                      <a:gd name="connsiteY5" fmla="*/ 633590 h 3984002"/>
                      <a:gd name="connsiteX6" fmla="*/ 1159841 w 1965070"/>
                      <a:gd name="connsiteY6" fmla="*/ 681215 h 3984002"/>
                      <a:gd name="connsiteX7" fmla="*/ 1145554 w 1965070"/>
                      <a:gd name="connsiteY7" fmla="*/ 747891 h 3984002"/>
                      <a:gd name="connsiteX8" fmla="*/ 964580 w 1965070"/>
                      <a:gd name="connsiteY8" fmla="*/ 833616 h 3984002"/>
                      <a:gd name="connsiteX9" fmla="*/ 993153 w 1965070"/>
                      <a:gd name="connsiteY9" fmla="*/ 924100 h 3984002"/>
                      <a:gd name="connsiteX10" fmla="*/ 1155079 w 1965070"/>
                      <a:gd name="connsiteY10" fmla="*/ 1257478 h 3984002"/>
                      <a:gd name="connsiteX11" fmla="*/ 1202704 w 1965070"/>
                      <a:gd name="connsiteY11" fmla="*/ 1800402 h 3984002"/>
                      <a:gd name="connsiteX12" fmla="*/ 1536080 w 1965070"/>
                      <a:gd name="connsiteY12" fmla="*/ 2040907 h 3984002"/>
                      <a:gd name="connsiteX13" fmla="*/ 1800398 w 1965070"/>
                      <a:gd name="connsiteY13" fmla="*/ 2152825 h 3984002"/>
                      <a:gd name="connsiteX14" fmla="*/ 1926604 w 1965070"/>
                      <a:gd name="connsiteY14" fmla="*/ 2248075 h 3984002"/>
                      <a:gd name="connsiteX15" fmla="*/ 1964705 w 1965070"/>
                      <a:gd name="connsiteY15" fmla="*/ 2376663 h 3984002"/>
                      <a:gd name="connsiteX16" fmla="*/ 1805159 w 1965070"/>
                      <a:gd name="connsiteY16" fmla="*/ 2402856 h 3984002"/>
                      <a:gd name="connsiteX17" fmla="*/ 1740866 w 1965070"/>
                      <a:gd name="connsiteY17" fmla="*/ 2331419 h 3984002"/>
                      <a:gd name="connsiteX18" fmla="*/ 1597991 w 1965070"/>
                      <a:gd name="connsiteY18" fmla="*/ 2302844 h 3984002"/>
                      <a:gd name="connsiteX19" fmla="*/ 1519411 w 1965070"/>
                      <a:gd name="connsiteY19" fmla="*/ 2248076 h 3984002"/>
                      <a:gd name="connsiteX20" fmla="*/ 1126506 w 1965070"/>
                      <a:gd name="connsiteY20" fmla="*/ 2186162 h 3984002"/>
                      <a:gd name="connsiteX21" fmla="*/ 1043159 w 1965070"/>
                      <a:gd name="connsiteY21" fmla="*/ 2469530 h 3984002"/>
                      <a:gd name="connsiteX22" fmla="*/ 1033634 w 1965070"/>
                      <a:gd name="connsiteY22" fmla="*/ 2650504 h 3984002"/>
                      <a:gd name="connsiteX23" fmla="*/ 1309859 w 1965070"/>
                      <a:gd name="connsiteY23" fmla="*/ 3010072 h 3984002"/>
                      <a:gd name="connsiteX24" fmla="*/ 1612279 w 1965070"/>
                      <a:gd name="connsiteY24" fmla="*/ 3581573 h 3984002"/>
                      <a:gd name="connsiteX25" fmla="*/ 1197941 w 1965070"/>
                      <a:gd name="connsiteY25" fmla="*/ 3853036 h 3984002"/>
                      <a:gd name="connsiteX26" fmla="*/ 826466 w 1965070"/>
                      <a:gd name="connsiteY26" fmla="*/ 3462510 h 3984002"/>
                      <a:gd name="connsiteX27" fmla="*/ 578817 w 1965070"/>
                      <a:gd name="connsiteY27" fmla="*/ 3962572 h 3984002"/>
                      <a:gd name="connsiteX28" fmla="*/ 35892 w 1965070"/>
                      <a:gd name="connsiteY28" fmla="*/ 3984002 h 3984002"/>
                      <a:gd name="connsiteX29" fmla="*/ 162098 w 1965070"/>
                      <a:gd name="connsiteY29" fmla="*/ 3707777 h 3984002"/>
                      <a:gd name="connsiteX30" fmla="*/ 204960 w 1965070"/>
                      <a:gd name="connsiteY30" fmla="*/ 3348210 h 3984002"/>
                      <a:gd name="connsiteX31" fmla="*/ 172 w 1965070"/>
                      <a:gd name="connsiteY31" fmla="*/ 3143424 h 3984002"/>
                      <a:gd name="connsiteX32" fmla="*/ 169240 w 1965070"/>
                      <a:gd name="connsiteY32" fmla="*/ 2826719 h 3984002"/>
                      <a:gd name="connsiteX33" fmla="*/ 140667 w 1965070"/>
                      <a:gd name="connsiteY33" fmla="*/ 2431432 h 3984002"/>
                      <a:gd name="connsiteX34" fmla="*/ 157335 w 1965070"/>
                      <a:gd name="connsiteY34" fmla="*/ 1905175 h 3984002"/>
                      <a:gd name="connsiteX35" fmla="*/ 250203 w 1965070"/>
                      <a:gd name="connsiteY35" fmla="*/ 1074120 h 3984002"/>
                      <a:gd name="connsiteX36" fmla="*/ 419273 w 1965070"/>
                      <a:gd name="connsiteY36" fmla="*/ 752652 h 3984002"/>
                      <a:gd name="connsiteX37" fmla="*/ 631203 w 1965070"/>
                      <a:gd name="connsiteY37" fmla="*/ 524053 h 3984002"/>
                      <a:gd name="connsiteX38" fmla="*/ 585959 w 1965070"/>
                      <a:gd name="connsiteY38" fmla="*/ 183534 h 3984002"/>
                      <a:gd name="connsiteX39" fmla="*/ 745505 w 1965070"/>
                      <a:gd name="connsiteY39" fmla="*/ 14466 h 3984002"/>
                      <a:gd name="connsiteX0" fmla="*/ 745505 w 1965070"/>
                      <a:gd name="connsiteY0" fmla="*/ 14466 h 3986384"/>
                      <a:gd name="connsiteX1" fmla="*/ 1052686 w 1965070"/>
                      <a:gd name="connsiteY1" fmla="*/ 21609 h 3986384"/>
                      <a:gd name="connsiteX2" fmla="*/ 1274142 w 1965070"/>
                      <a:gd name="connsiteY2" fmla="*/ 216872 h 3986384"/>
                      <a:gd name="connsiteX3" fmla="*/ 1271761 w 1965070"/>
                      <a:gd name="connsiteY3" fmla="*/ 400229 h 3986384"/>
                      <a:gd name="connsiteX4" fmla="*/ 1233660 w 1965070"/>
                      <a:gd name="connsiteY4" fmla="*/ 512147 h 3986384"/>
                      <a:gd name="connsiteX5" fmla="*/ 1176509 w 1965070"/>
                      <a:gd name="connsiteY5" fmla="*/ 633590 h 3986384"/>
                      <a:gd name="connsiteX6" fmla="*/ 1159841 w 1965070"/>
                      <a:gd name="connsiteY6" fmla="*/ 681215 h 3986384"/>
                      <a:gd name="connsiteX7" fmla="*/ 1145554 w 1965070"/>
                      <a:gd name="connsiteY7" fmla="*/ 747891 h 3986384"/>
                      <a:gd name="connsiteX8" fmla="*/ 964580 w 1965070"/>
                      <a:gd name="connsiteY8" fmla="*/ 833616 h 3986384"/>
                      <a:gd name="connsiteX9" fmla="*/ 993153 w 1965070"/>
                      <a:gd name="connsiteY9" fmla="*/ 924100 h 3986384"/>
                      <a:gd name="connsiteX10" fmla="*/ 1155079 w 1965070"/>
                      <a:gd name="connsiteY10" fmla="*/ 1257478 h 3986384"/>
                      <a:gd name="connsiteX11" fmla="*/ 1202704 w 1965070"/>
                      <a:gd name="connsiteY11" fmla="*/ 1800402 h 3986384"/>
                      <a:gd name="connsiteX12" fmla="*/ 1536080 w 1965070"/>
                      <a:gd name="connsiteY12" fmla="*/ 2040907 h 3986384"/>
                      <a:gd name="connsiteX13" fmla="*/ 1800398 w 1965070"/>
                      <a:gd name="connsiteY13" fmla="*/ 2152825 h 3986384"/>
                      <a:gd name="connsiteX14" fmla="*/ 1926604 w 1965070"/>
                      <a:gd name="connsiteY14" fmla="*/ 2248075 h 3986384"/>
                      <a:gd name="connsiteX15" fmla="*/ 1964705 w 1965070"/>
                      <a:gd name="connsiteY15" fmla="*/ 2376663 h 3986384"/>
                      <a:gd name="connsiteX16" fmla="*/ 1805159 w 1965070"/>
                      <a:gd name="connsiteY16" fmla="*/ 2402856 h 3986384"/>
                      <a:gd name="connsiteX17" fmla="*/ 1740866 w 1965070"/>
                      <a:gd name="connsiteY17" fmla="*/ 2331419 h 3986384"/>
                      <a:gd name="connsiteX18" fmla="*/ 1597991 w 1965070"/>
                      <a:gd name="connsiteY18" fmla="*/ 2302844 h 3986384"/>
                      <a:gd name="connsiteX19" fmla="*/ 1519411 w 1965070"/>
                      <a:gd name="connsiteY19" fmla="*/ 2248076 h 3986384"/>
                      <a:gd name="connsiteX20" fmla="*/ 1126506 w 1965070"/>
                      <a:gd name="connsiteY20" fmla="*/ 2186162 h 3986384"/>
                      <a:gd name="connsiteX21" fmla="*/ 1043159 w 1965070"/>
                      <a:gd name="connsiteY21" fmla="*/ 2469530 h 3986384"/>
                      <a:gd name="connsiteX22" fmla="*/ 1033634 w 1965070"/>
                      <a:gd name="connsiteY22" fmla="*/ 2650504 h 3986384"/>
                      <a:gd name="connsiteX23" fmla="*/ 1309859 w 1965070"/>
                      <a:gd name="connsiteY23" fmla="*/ 3010072 h 3986384"/>
                      <a:gd name="connsiteX24" fmla="*/ 1612279 w 1965070"/>
                      <a:gd name="connsiteY24" fmla="*/ 3581573 h 3986384"/>
                      <a:gd name="connsiteX25" fmla="*/ 1197941 w 1965070"/>
                      <a:gd name="connsiteY25" fmla="*/ 3853036 h 3986384"/>
                      <a:gd name="connsiteX26" fmla="*/ 826466 w 1965070"/>
                      <a:gd name="connsiteY26" fmla="*/ 3462510 h 3986384"/>
                      <a:gd name="connsiteX27" fmla="*/ 578817 w 1965070"/>
                      <a:gd name="connsiteY27" fmla="*/ 3962572 h 3986384"/>
                      <a:gd name="connsiteX28" fmla="*/ 16842 w 1965070"/>
                      <a:gd name="connsiteY28" fmla="*/ 3986384 h 3986384"/>
                      <a:gd name="connsiteX29" fmla="*/ 162098 w 1965070"/>
                      <a:gd name="connsiteY29" fmla="*/ 3707777 h 3986384"/>
                      <a:gd name="connsiteX30" fmla="*/ 204960 w 1965070"/>
                      <a:gd name="connsiteY30" fmla="*/ 3348210 h 3986384"/>
                      <a:gd name="connsiteX31" fmla="*/ 172 w 1965070"/>
                      <a:gd name="connsiteY31" fmla="*/ 3143424 h 3986384"/>
                      <a:gd name="connsiteX32" fmla="*/ 169240 w 1965070"/>
                      <a:gd name="connsiteY32" fmla="*/ 2826719 h 3986384"/>
                      <a:gd name="connsiteX33" fmla="*/ 140667 w 1965070"/>
                      <a:gd name="connsiteY33" fmla="*/ 2431432 h 3986384"/>
                      <a:gd name="connsiteX34" fmla="*/ 157335 w 1965070"/>
                      <a:gd name="connsiteY34" fmla="*/ 1905175 h 3986384"/>
                      <a:gd name="connsiteX35" fmla="*/ 250203 w 1965070"/>
                      <a:gd name="connsiteY35" fmla="*/ 1074120 h 3986384"/>
                      <a:gd name="connsiteX36" fmla="*/ 419273 w 1965070"/>
                      <a:gd name="connsiteY36" fmla="*/ 752652 h 3986384"/>
                      <a:gd name="connsiteX37" fmla="*/ 631203 w 1965070"/>
                      <a:gd name="connsiteY37" fmla="*/ 524053 h 3986384"/>
                      <a:gd name="connsiteX38" fmla="*/ 585959 w 1965070"/>
                      <a:gd name="connsiteY38" fmla="*/ 183534 h 3986384"/>
                      <a:gd name="connsiteX39" fmla="*/ 745505 w 1965070"/>
                      <a:gd name="connsiteY39" fmla="*/ 14466 h 3986384"/>
                      <a:gd name="connsiteX0" fmla="*/ 745505 w 1965070"/>
                      <a:gd name="connsiteY0" fmla="*/ 14466 h 3986384"/>
                      <a:gd name="connsiteX1" fmla="*/ 1052686 w 1965070"/>
                      <a:gd name="connsiteY1" fmla="*/ 21609 h 3986384"/>
                      <a:gd name="connsiteX2" fmla="*/ 1274142 w 1965070"/>
                      <a:gd name="connsiteY2" fmla="*/ 216872 h 3986384"/>
                      <a:gd name="connsiteX3" fmla="*/ 1271761 w 1965070"/>
                      <a:gd name="connsiteY3" fmla="*/ 400229 h 3986384"/>
                      <a:gd name="connsiteX4" fmla="*/ 1233660 w 1965070"/>
                      <a:gd name="connsiteY4" fmla="*/ 512147 h 3986384"/>
                      <a:gd name="connsiteX5" fmla="*/ 1176509 w 1965070"/>
                      <a:gd name="connsiteY5" fmla="*/ 633590 h 3986384"/>
                      <a:gd name="connsiteX6" fmla="*/ 1159841 w 1965070"/>
                      <a:gd name="connsiteY6" fmla="*/ 681215 h 3986384"/>
                      <a:gd name="connsiteX7" fmla="*/ 1145554 w 1965070"/>
                      <a:gd name="connsiteY7" fmla="*/ 747891 h 3986384"/>
                      <a:gd name="connsiteX8" fmla="*/ 964580 w 1965070"/>
                      <a:gd name="connsiteY8" fmla="*/ 833616 h 3986384"/>
                      <a:gd name="connsiteX9" fmla="*/ 993153 w 1965070"/>
                      <a:gd name="connsiteY9" fmla="*/ 924100 h 3986384"/>
                      <a:gd name="connsiteX10" fmla="*/ 1155079 w 1965070"/>
                      <a:gd name="connsiteY10" fmla="*/ 1257478 h 3986384"/>
                      <a:gd name="connsiteX11" fmla="*/ 1202704 w 1965070"/>
                      <a:gd name="connsiteY11" fmla="*/ 1800402 h 3986384"/>
                      <a:gd name="connsiteX12" fmla="*/ 1536080 w 1965070"/>
                      <a:gd name="connsiteY12" fmla="*/ 2040907 h 3986384"/>
                      <a:gd name="connsiteX13" fmla="*/ 1800398 w 1965070"/>
                      <a:gd name="connsiteY13" fmla="*/ 2152825 h 3986384"/>
                      <a:gd name="connsiteX14" fmla="*/ 1926604 w 1965070"/>
                      <a:gd name="connsiteY14" fmla="*/ 2248075 h 3986384"/>
                      <a:gd name="connsiteX15" fmla="*/ 1964705 w 1965070"/>
                      <a:gd name="connsiteY15" fmla="*/ 2376663 h 3986384"/>
                      <a:gd name="connsiteX16" fmla="*/ 1805159 w 1965070"/>
                      <a:gd name="connsiteY16" fmla="*/ 2402856 h 3986384"/>
                      <a:gd name="connsiteX17" fmla="*/ 1740866 w 1965070"/>
                      <a:gd name="connsiteY17" fmla="*/ 2331419 h 3986384"/>
                      <a:gd name="connsiteX18" fmla="*/ 1597991 w 1965070"/>
                      <a:gd name="connsiteY18" fmla="*/ 2302844 h 3986384"/>
                      <a:gd name="connsiteX19" fmla="*/ 1519411 w 1965070"/>
                      <a:gd name="connsiteY19" fmla="*/ 2248076 h 3986384"/>
                      <a:gd name="connsiteX20" fmla="*/ 1126506 w 1965070"/>
                      <a:gd name="connsiteY20" fmla="*/ 2186162 h 3986384"/>
                      <a:gd name="connsiteX21" fmla="*/ 1043159 w 1965070"/>
                      <a:gd name="connsiteY21" fmla="*/ 2469530 h 3986384"/>
                      <a:gd name="connsiteX22" fmla="*/ 1033634 w 1965070"/>
                      <a:gd name="connsiteY22" fmla="*/ 2650504 h 3986384"/>
                      <a:gd name="connsiteX23" fmla="*/ 1309859 w 1965070"/>
                      <a:gd name="connsiteY23" fmla="*/ 3010072 h 3986384"/>
                      <a:gd name="connsiteX24" fmla="*/ 1612279 w 1965070"/>
                      <a:gd name="connsiteY24" fmla="*/ 3581573 h 3986384"/>
                      <a:gd name="connsiteX25" fmla="*/ 1197941 w 1965070"/>
                      <a:gd name="connsiteY25" fmla="*/ 3853036 h 3986384"/>
                      <a:gd name="connsiteX26" fmla="*/ 826466 w 1965070"/>
                      <a:gd name="connsiteY26" fmla="*/ 3462510 h 3986384"/>
                      <a:gd name="connsiteX27" fmla="*/ 578817 w 1965070"/>
                      <a:gd name="connsiteY27" fmla="*/ 3962572 h 3986384"/>
                      <a:gd name="connsiteX28" fmla="*/ 16842 w 1965070"/>
                      <a:gd name="connsiteY28" fmla="*/ 3986384 h 3986384"/>
                      <a:gd name="connsiteX29" fmla="*/ 162098 w 1965070"/>
                      <a:gd name="connsiteY29" fmla="*/ 3707777 h 3986384"/>
                      <a:gd name="connsiteX30" fmla="*/ 204960 w 1965070"/>
                      <a:gd name="connsiteY30" fmla="*/ 3348210 h 3986384"/>
                      <a:gd name="connsiteX31" fmla="*/ 172 w 1965070"/>
                      <a:gd name="connsiteY31" fmla="*/ 3143424 h 3986384"/>
                      <a:gd name="connsiteX32" fmla="*/ 169240 w 1965070"/>
                      <a:gd name="connsiteY32" fmla="*/ 2826719 h 3986384"/>
                      <a:gd name="connsiteX33" fmla="*/ 140667 w 1965070"/>
                      <a:gd name="connsiteY33" fmla="*/ 2431432 h 3986384"/>
                      <a:gd name="connsiteX34" fmla="*/ 157335 w 1965070"/>
                      <a:gd name="connsiteY34" fmla="*/ 1905175 h 3986384"/>
                      <a:gd name="connsiteX35" fmla="*/ 250203 w 1965070"/>
                      <a:gd name="connsiteY35" fmla="*/ 1074120 h 3986384"/>
                      <a:gd name="connsiteX36" fmla="*/ 419273 w 1965070"/>
                      <a:gd name="connsiteY36" fmla="*/ 752652 h 3986384"/>
                      <a:gd name="connsiteX37" fmla="*/ 631203 w 1965070"/>
                      <a:gd name="connsiteY37" fmla="*/ 524053 h 3986384"/>
                      <a:gd name="connsiteX38" fmla="*/ 585959 w 1965070"/>
                      <a:gd name="connsiteY38" fmla="*/ 183534 h 3986384"/>
                      <a:gd name="connsiteX39" fmla="*/ 745505 w 1965070"/>
                      <a:gd name="connsiteY39" fmla="*/ 14466 h 3986384"/>
                      <a:gd name="connsiteX0" fmla="*/ 745505 w 1965070"/>
                      <a:gd name="connsiteY0" fmla="*/ 14466 h 3986384"/>
                      <a:gd name="connsiteX1" fmla="*/ 1052686 w 1965070"/>
                      <a:gd name="connsiteY1" fmla="*/ 21609 h 3986384"/>
                      <a:gd name="connsiteX2" fmla="*/ 1274142 w 1965070"/>
                      <a:gd name="connsiteY2" fmla="*/ 216872 h 3986384"/>
                      <a:gd name="connsiteX3" fmla="*/ 1271761 w 1965070"/>
                      <a:gd name="connsiteY3" fmla="*/ 400229 h 3986384"/>
                      <a:gd name="connsiteX4" fmla="*/ 1233660 w 1965070"/>
                      <a:gd name="connsiteY4" fmla="*/ 512147 h 3986384"/>
                      <a:gd name="connsiteX5" fmla="*/ 1176509 w 1965070"/>
                      <a:gd name="connsiteY5" fmla="*/ 633590 h 3986384"/>
                      <a:gd name="connsiteX6" fmla="*/ 1159841 w 1965070"/>
                      <a:gd name="connsiteY6" fmla="*/ 681215 h 3986384"/>
                      <a:gd name="connsiteX7" fmla="*/ 1145554 w 1965070"/>
                      <a:gd name="connsiteY7" fmla="*/ 747891 h 3986384"/>
                      <a:gd name="connsiteX8" fmla="*/ 964580 w 1965070"/>
                      <a:gd name="connsiteY8" fmla="*/ 833616 h 3986384"/>
                      <a:gd name="connsiteX9" fmla="*/ 993153 w 1965070"/>
                      <a:gd name="connsiteY9" fmla="*/ 924100 h 3986384"/>
                      <a:gd name="connsiteX10" fmla="*/ 1155079 w 1965070"/>
                      <a:gd name="connsiteY10" fmla="*/ 1257478 h 3986384"/>
                      <a:gd name="connsiteX11" fmla="*/ 1202704 w 1965070"/>
                      <a:gd name="connsiteY11" fmla="*/ 1800402 h 3986384"/>
                      <a:gd name="connsiteX12" fmla="*/ 1536080 w 1965070"/>
                      <a:gd name="connsiteY12" fmla="*/ 2040907 h 3986384"/>
                      <a:gd name="connsiteX13" fmla="*/ 1800398 w 1965070"/>
                      <a:gd name="connsiteY13" fmla="*/ 2152825 h 3986384"/>
                      <a:gd name="connsiteX14" fmla="*/ 1926604 w 1965070"/>
                      <a:gd name="connsiteY14" fmla="*/ 2248075 h 3986384"/>
                      <a:gd name="connsiteX15" fmla="*/ 1964705 w 1965070"/>
                      <a:gd name="connsiteY15" fmla="*/ 2376663 h 3986384"/>
                      <a:gd name="connsiteX16" fmla="*/ 1805159 w 1965070"/>
                      <a:gd name="connsiteY16" fmla="*/ 2402856 h 3986384"/>
                      <a:gd name="connsiteX17" fmla="*/ 1740866 w 1965070"/>
                      <a:gd name="connsiteY17" fmla="*/ 2331419 h 3986384"/>
                      <a:gd name="connsiteX18" fmla="*/ 1597991 w 1965070"/>
                      <a:gd name="connsiteY18" fmla="*/ 2302844 h 3986384"/>
                      <a:gd name="connsiteX19" fmla="*/ 1519411 w 1965070"/>
                      <a:gd name="connsiteY19" fmla="*/ 2248076 h 3986384"/>
                      <a:gd name="connsiteX20" fmla="*/ 1126506 w 1965070"/>
                      <a:gd name="connsiteY20" fmla="*/ 2186162 h 3986384"/>
                      <a:gd name="connsiteX21" fmla="*/ 1043159 w 1965070"/>
                      <a:gd name="connsiteY21" fmla="*/ 2469530 h 3986384"/>
                      <a:gd name="connsiteX22" fmla="*/ 1033634 w 1965070"/>
                      <a:gd name="connsiteY22" fmla="*/ 2650504 h 3986384"/>
                      <a:gd name="connsiteX23" fmla="*/ 1309859 w 1965070"/>
                      <a:gd name="connsiteY23" fmla="*/ 3010072 h 3986384"/>
                      <a:gd name="connsiteX24" fmla="*/ 1612279 w 1965070"/>
                      <a:gd name="connsiteY24" fmla="*/ 3581573 h 3986384"/>
                      <a:gd name="connsiteX25" fmla="*/ 1197941 w 1965070"/>
                      <a:gd name="connsiteY25" fmla="*/ 3853036 h 3986384"/>
                      <a:gd name="connsiteX26" fmla="*/ 826466 w 1965070"/>
                      <a:gd name="connsiteY26" fmla="*/ 3462510 h 3986384"/>
                      <a:gd name="connsiteX27" fmla="*/ 578817 w 1965070"/>
                      <a:gd name="connsiteY27" fmla="*/ 3962572 h 3986384"/>
                      <a:gd name="connsiteX28" fmla="*/ 252585 w 1965070"/>
                      <a:gd name="connsiteY28" fmla="*/ 3979240 h 3986384"/>
                      <a:gd name="connsiteX29" fmla="*/ 16842 w 1965070"/>
                      <a:gd name="connsiteY29" fmla="*/ 3986384 h 3986384"/>
                      <a:gd name="connsiteX30" fmla="*/ 162098 w 1965070"/>
                      <a:gd name="connsiteY30" fmla="*/ 3707777 h 3986384"/>
                      <a:gd name="connsiteX31" fmla="*/ 204960 w 1965070"/>
                      <a:gd name="connsiteY31" fmla="*/ 3348210 h 3986384"/>
                      <a:gd name="connsiteX32" fmla="*/ 172 w 1965070"/>
                      <a:gd name="connsiteY32" fmla="*/ 3143424 h 3986384"/>
                      <a:gd name="connsiteX33" fmla="*/ 169240 w 1965070"/>
                      <a:gd name="connsiteY33" fmla="*/ 2826719 h 3986384"/>
                      <a:gd name="connsiteX34" fmla="*/ 140667 w 1965070"/>
                      <a:gd name="connsiteY34" fmla="*/ 2431432 h 3986384"/>
                      <a:gd name="connsiteX35" fmla="*/ 157335 w 1965070"/>
                      <a:gd name="connsiteY35" fmla="*/ 1905175 h 3986384"/>
                      <a:gd name="connsiteX36" fmla="*/ 250203 w 1965070"/>
                      <a:gd name="connsiteY36" fmla="*/ 1074120 h 3986384"/>
                      <a:gd name="connsiteX37" fmla="*/ 419273 w 1965070"/>
                      <a:gd name="connsiteY37" fmla="*/ 752652 h 3986384"/>
                      <a:gd name="connsiteX38" fmla="*/ 631203 w 1965070"/>
                      <a:gd name="connsiteY38" fmla="*/ 524053 h 3986384"/>
                      <a:gd name="connsiteX39" fmla="*/ 585959 w 1965070"/>
                      <a:gd name="connsiteY39" fmla="*/ 183534 h 3986384"/>
                      <a:gd name="connsiteX40" fmla="*/ 745505 w 1965070"/>
                      <a:gd name="connsiteY40" fmla="*/ 14466 h 3986384"/>
                      <a:gd name="connsiteX0" fmla="*/ 745505 w 1965070"/>
                      <a:gd name="connsiteY0" fmla="*/ 14466 h 4345952"/>
                      <a:gd name="connsiteX1" fmla="*/ 1052686 w 1965070"/>
                      <a:gd name="connsiteY1" fmla="*/ 21609 h 4345952"/>
                      <a:gd name="connsiteX2" fmla="*/ 1274142 w 1965070"/>
                      <a:gd name="connsiteY2" fmla="*/ 216872 h 4345952"/>
                      <a:gd name="connsiteX3" fmla="*/ 1271761 w 1965070"/>
                      <a:gd name="connsiteY3" fmla="*/ 400229 h 4345952"/>
                      <a:gd name="connsiteX4" fmla="*/ 1233660 w 1965070"/>
                      <a:gd name="connsiteY4" fmla="*/ 512147 h 4345952"/>
                      <a:gd name="connsiteX5" fmla="*/ 1176509 w 1965070"/>
                      <a:gd name="connsiteY5" fmla="*/ 633590 h 4345952"/>
                      <a:gd name="connsiteX6" fmla="*/ 1159841 w 1965070"/>
                      <a:gd name="connsiteY6" fmla="*/ 681215 h 4345952"/>
                      <a:gd name="connsiteX7" fmla="*/ 1145554 w 1965070"/>
                      <a:gd name="connsiteY7" fmla="*/ 747891 h 4345952"/>
                      <a:gd name="connsiteX8" fmla="*/ 964580 w 1965070"/>
                      <a:gd name="connsiteY8" fmla="*/ 833616 h 4345952"/>
                      <a:gd name="connsiteX9" fmla="*/ 993153 w 1965070"/>
                      <a:gd name="connsiteY9" fmla="*/ 924100 h 4345952"/>
                      <a:gd name="connsiteX10" fmla="*/ 1155079 w 1965070"/>
                      <a:gd name="connsiteY10" fmla="*/ 1257478 h 4345952"/>
                      <a:gd name="connsiteX11" fmla="*/ 1202704 w 1965070"/>
                      <a:gd name="connsiteY11" fmla="*/ 1800402 h 4345952"/>
                      <a:gd name="connsiteX12" fmla="*/ 1536080 w 1965070"/>
                      <a:gd name="connsiteY12" fmla="*/ 2040907 h 4345952"/>
                      <a:gd name="connsiteX13" fmla="*/ 1800398 w 1965070"/>
                      <a:gd name="connsiteY13" fmla="*/ 2152825 h 4345952"/>
                      <a:gd name="connsiteX14" fmla="*/ 1926604 w 1965070"/>
                      <a:gd name="connsiteY14" fmla="*/ 2248075 h 4345952"/>
                      <a:gd name="connsiteX15" fmla="*/ 1964705 w 1965070"/>
                      <a:gd name="connsiteY15" fmla="*/ 2376663 h 4345952"/>
                      <a:gd name="connsiteX16" fmla="*/ 1805159 w 1965070"/>
                      <a:gd name="connsiteY16" fmla="*/ 2402856 h 4345952"/>
                      <a:gd name="connsiteX17" fmla="*/ 1740866 w 1965070"/>
                      <a:gd name="connsiteY17" fmla="*/ 2331419 h 4345952"/>
                      <a:gd name="connsiteX18" fmla="*/ 1597991 w 1965070"/>
                      <a:gd name="connsiteY18" fmla="*/ 2302844 h 4345952"/>
                      <a:gd name="connsiteX19" fmla="*/ 1519411 w 1965070"/>
                      <a:gd name="connsiteY19" fmla="*/ 2248076 h 4345952"/>
                      <a:gd name="connsiteX20" fmla="*/ 1126506 w 1965070"/>
                      <a:gd name="connsiteY20" fmla="*/ 2186162 h 4345952"/>
                      <a:gd name="connsiteX21" fmla="*/ 1043159 w 1965070"/>
                      <a:gd name="connsiteY21" fmla="*/ 2469530 h 4345952"/>
                      <a:gd name="connsiteX22" fmla="*/ 1033634 w 1965070"/>
                      <a:gd name="connsiteY22" fmla="*/ 2650504 h 4345952"/>
                      <a:gd name="connsiteX23" fmla="*/ 1309859 w 1965070"/>
                      <a:gd name="connsiteY23" fmla="*/ 3010072 h 4345952"/>
                      <a:gd name="connsiteX24" fmla="*/ 1612279 w 1965070"/>
                      <a:gd name="connsiteY24" fmla="*/ 3581573 h 4345952"/>
                      <a:gd name="connsiteX25" fmla="*/ 1197941 w 1965070"/>
                      <a:gd name="connsiteY25" fmla="*/ 3853036 h 4345952"/>
                      <a:gd name="connsiteX26" fmla="*/ 826466 w 1965070"/>
                      <a:gd name="connsiteY26" fmla="*/ 3462510 h 4345952"/>
                      <a:gd name="connsiteX27" fmla="*/ 578817 w 1965070"/>
                      <a:gd name="connsiteY27" fmla="*/ 3962572 h 4345952"/>
                      <a:gd name="connsiteX28" fmla="*/ 254967 w 1965070"/>
                      <a:gd name="connsiteY28" fmla="*/ 4345952 h 4345952"/>
                      <a:gd name="connsiteX29" fmla="*/ 16842 w 1965070"/>
                      <a:gd name="connsiteY29" fmla="*/ 3986384 h 4345952"/>
                      <a:gd name="connsiteX30" fmla="*/ 162098 w 1965070"/>
                      <a:gd name="connsiteY30" fmla="*/ 3707777 h 4345952"/>
                      <a:gd name="connsiteX31" fmla="*/ 204960 w 1965070"/>
                      <a:gd name="connsiteY31" fmla="*/ 3348210 h 4345952"/>
                      <a:gd name="connsiteX32" fmla="*/ 172 w 1965070"/>
                      <a:gd name="connsiteY32" fmla="*/ 3143424 h 4345952"/>
                      <a:gd name="connsiteX33" fmla="*/ 169240 w 1965070"/>
                      <a:gd name="connsiteY33" fmla="*/ 2826719 h 4345952"/>
                      <a:gd name="connsiteX34" fmla="*/ 140667 w 1965070"/>
                      <a:gd name="connsiteY34" fmla="*/ 2431432 h 4345952"/>
                      <a:gd name="connsiteX35" fmla="*/ 157335 w 1965070"/>
                      <a:gd name="connsiteY35" fmla="*/ 1905175 h 4345952"/>
                      <a:gd name="connsiteX36" fmla="*/ 250203 w 1965070"/>
                      <a:gd name="connsiteY36" fmla="*/ 1074120 h 4345952"/>
                      <a:gd name="connsiteX37" fmla="*/ 419273 w 1965070"/>
                      <a:gd name="connsiteY37" fmla="*/ 752652 h 4345952"/>
                      <a:gd name="connsiteX38" fmla="*/ 631203 w 1965070"/>
                      <a:gd name="connsiteY38" fmla="*/ 524053 h 4345952"/>
                      <a:gd name="connsiteX39" fmla="*/ 585959 w 1965070"/>
                      <a:gd name="connsiteY39" fmla="*/ 183534 h 4345952"/>
                      <a:gd name="connsiteX40" fmla="*/ 745505 w 1965070"/>
                      <a:gd name="connsiteY40" fmla="*/ 14466 h 4345952"/>
                      <a:gd name="connsiteX0" fmla="*/ 745505 w 1965070"/>
                      <a:gd name="connsiteY0" fmla="*/ 14466 h 4345952"/>
                      <a:gd name="connsiteX1" fmla="*/ 1052686 w 1965070"/>
                      <a:gd name="connsiteY1" fmla="*/ 21609 h 4345952"/>
                      <a:gd name="connsiteX2" fmla="*/ 1274142 w 1965070"/>
                      <a:gd name="connsiteY2" fmla="*/ 216872 h 4345952"/>
                      <a:gd name="connsiteX3" fmla="*/ 1271761 w 1965070"/>
                      <a:gd name="connsiteY3" fmla="*/ 400229 h 4345952"/>
                      <a:gd name="connsiteX4" fmla="*/ 1233660 w 1965070"/>
                      <a:gd name="connsiteY4" fmla="*/ 512147 h 4345952"/>
                      <a:gd name="connsiteX5" fmla="*/ 1176509 w 1965070"/>
                      <a:gd name="connsiteY5" fmla="*/ 633590 h 4345952"/>
                      <a:gd name="connsiteX6" fmla="*/ 1159841 w 1965070"/>
                      <a:gd name="connsiteY6" fmla="*/ 681215 h 4345952"/>
                      <a:gd name="connsiteX7" fmla="*/ 1145554 w 1965070"/>
                      <a:gd name="connsiteY7" fmla="*/ 747891 h 4345952"/>
                      <a:gd name="connsiteX8" fmla="*/ 964580 w 1965070"/>
                      <a:gd name="connsiteY8" fmla="*/ 833616 h 4345952"/>
                      <a:gd name="connsiteX9" fmla="*/ 993153 w 1965070"/>
                      <a:gd name="connsiteY9" fmla="*/ 924100 h 4345952"/>
                      <a:gd name="connsiteX10" fmla="*/ 1155079 w 1965070"/>
                      <a:gd name="connsiteY10" fmla="*/ 1257478 h 4345952"/>
                      <a:gd name="connsiteX11" fmla="*/ 1202704 w 1965070"/>
                      <a:gd name="connsiteY11" fmla="*/ 1800402 h 4345952"/>
                      <a:gd name="connsiteX12" fmla="*/ 1536080 w 1965070"/>
                      <a:gd name="connsiteY12" fmla="*/ 2040907 h 4345952"/>
                      <a:gd name="connsiteX13" fmla="*/ 1800398 w 1965070"/>
                      <a:gd name="connsiteY13" fmla="*/ 2152825 h 4345952"/>
                      <a:gd name="connsiteX14" fmla="*/ 1926604 w 1965070"/>
                      <a:gd name="connsiteY14" fmla="*/ 2248075 h 4345952"/>
                      <a:gd name="connsiteX15" fmla="*/ 1964705 w 1965070"/>
                      <a:gd name="connsiteY15" fmla="*/ 2376663 h 4345952"/>
                      <a:gd name="connsiteX16" fmla="*/ 1805159 w 1965070"/>
                      <a:gd name="connsiteY16" fmla="*/ 2402856 h 4345952"/>
                      <a:gd name="connsiteX17" fmla="*/ 1740866 w 1965070"/>
                      <a:gd name="connsiteY17" fmla="*/ 2331419 h 4345952"/>
                      <a:gd name="connsiteX18" fmla="*/ 1597991 w 1965070"/>
                      <a:gd name="connsiteY18" fmla="*/ 2302844 h 4345952"/>
                      <a:gd name="connsiteX19" fmla="*/ 1519411 w 1965070"/>
                      <a:gd name="connsiteY19" fmla="*/ 2248076 h 4345952"/>
                      <a:gd name="connsiteX20" fmla="*/ 1126506 w 1965070"/>
                      <a:gd name="connsiteY20" fmla="*/ 2186162 h 4345952"/>
                      <a:gd name="connsiteX21" fmla="*/ 1043159 w 1965070"/>
                      <a:gd name="connsiteY21" fmla="*/ 2469530 h 4345952"/>
                      <a:gd name="connsiteX22" fmla="*/ 1033634 w 1965070"/>
                      <a:gd name="connsiteY22" fmla="*/ 2650504 h 4345952"/>
                      <a:gd name="connsiteX23" fmla="*/ 1309859 w 1965070"/>
                      <a:gd name="connsiteY23" fmla="*/ 3010072 h 4345952"/>
                      <a:gd name="connsiteX24" fmla="*/ 1612279 w 1965070"/>
                      <a:gd name="connsiteY24" fmla="*/ 3581573 h 4345952"/>
                      <a:gd name="connsiteX25" fmla="*/ 1197941 w 1965070"/>
                      <a:gd name="connsiteY25" fmla="*/ 3853036 h 4345952"/>
                      <a:gd name="connsiteX26" fmla="*/ 826466 w 1965070"/>
                      <a:gd name="connsiteY26" fmla="*/ 3462510 h 4345952"/>
                      <a:gd name="connsiteX27" fmla="*/ 578817 w 1965070"/>
                      <a:gd name="connsiteY27" fmla="*/ 3962572 h 4345952"/>
                      <a:gd name="connsiteX28" fmla="*/ 254967 w 1965070"/>
                      <a:gd name="connsiteY28" fmla="*/ 4345952 h 4345952"/>
                      <a:gd name="connsiteX29" fmla="*/ 16842 w 1965070"/>
                      <a:gd name="connsiteY29" fmla="*/ 3986384 h 4345952"/>
                      <a:gd name="connsiteX30" fmla="*/ 162098 w 1965070"/>
                      <a:gd name="connsiteY30" fmla="*/ 3707777 h 4345952"/>
                      <a:gd name="connsiteX31" fmla="*/ 204960 w 1965070"/>
                      <a:gd name="connsiteY31" fmla="*/ 3348210 h 4345952"/>
                      <a:gd name="connsiteX32" fmla="*/ 172 w 1965070"/>
                      <a:gd name="connsiteY32" fmla="*/ 3143424 h 4345952"/>
                      <a:gd name="connsiteX33" fmla="*/ 169240 w 1965070"/>
                      <a:gd name="connsiteY33" fmla="*/ 2826719 h 4345952"/>
                      <a:gd name="connsiteX34" fmla="*/ 140667 w 1965070"/>
                      <a:gd name="connsiteY34" fmla="*/ 2431432 h 4345952"/>
                      <a:gd name="connsiteX35" fmla="*/ 157335 w 1965070"/>
                      <a:gd name="connsiteY35" fmla="*/ 1905175 h 4345952"/>
                      <a:gd name="connsiteX36" fmla="*/ 250203 w 1965070"/>
                      <a:gd name="connsiteY36" fmla="*/ 1074120 h 4345952"/>
                      <a:gd name="connsiteX37" fmla="*/ 419273 w 1965070"/>
                      <a:gd name="connsiteY37" fmla="*/ 752652 h 4345952"/>
                      <a:gd name="connsiteX38" fmla="*/ 631203 w 1965070"/>
                      <a:gd name="connsiteY38" fmla="*/ 524053 h 4345952"/>
                      <a:gd name="connsiteX39" fmla="*/ 585959 w 1965070"/>
                      <a:gd name="connsiteY39" fmla="*/ 183534 h 4345952"/>
                      <a:gd name="connsiteX40" fmla="*/ 745505 w 1965070"/>
                      <a:gd name="connsiteY40" fmla="*/ 14466 h 4345952"/>
                      <a:gd name="connsiteX0" fmla="*/ 745505 w 1965070"/>
                      <a:gd name="connsiteY0" fmla="*/ 14466 h 4345952"/>
                      <a:gd name="connsiteX1" fmla="*/ 1052686 w 1965070"/>
                      <a:gd name="connsiteY1" fmla="*/ 21609 h 4345952"/>
                      <a:gd name="connsiteX2" fmla="*/ 1274142 w 1965070"/>
                      <a:gd name="connsiteY2" fmla="*/ 216872 h 4345952"/>
                      <a:gd name="connsiteX3" fmla="*/ 1271761 w 1965070"/>
                      <a:gd name="connsiteY3" fmla="*/ 400229 h 4345952"/>
                      <a:gd name="connsiteX4" fmla="*/ 1233660 w 1965070"/>
                      <a:gd name="connsiteY4" fmla="*/ 512147 h 4345952"/>
                      <a:gd name="connsiteX5" fmla="*/ 1176509 w 1965070"/>
                      <a:gd name="connsiteY5" fmla="*/ 633590 h 4345952"/>
                      <a:gd name="connsiteX6" fmla="*/ 1159841 w 1965070"/>
                      <a:gd name="connsiteY6" fmla="*/ 681215 h 4345952"/>
                      <a:gd name="connsiteX7" fmla="*/ 1145554 w 1965070"/>
                      <a:gd name="connsiteY7" fmla="*/ 747891 h 4345952"/>
                      <a:gd name="connsiteX8" fmla="*/ 964580 w 1965070"/>
                      <a:gd name="connsiteY8" fmla="*/ 833616 h 4345952"/>
                      <a:gd name="connsiteX9" fmla="*/ 993153 w 1965070"/>
                      <a:gd name="connsiteY9" fmla="*/ 924100 h 4345952"/>
                      <a:gd name="connsiteX10" fmla="*/ 1155079 w 1965070"/>
                      <a:gd name="connsiteY10" fmla="*/ 1257478 h 4345952"/>
                      <a:gd name="connsiteX11" fmla="*/ 1202704 w 1965070"/>
                      <a:gd name="connsiteY11" fmla="*/ 1800402 h 4345952"/>
                      <a:gd name="connsiteX12" fmla="*/ 1536080 w 1965070"/>
                      <a:gd name="connsiteY12" fmla="*/ 2040907 h 4345952"/>
                      <a:gd name="connsiteX13" fmla="*/ 1800398 w 1965070"/>
                      <a:gd name="connsiteY13" fmla="*/ 2152825 h 4345952"/>
                      <a:gd name="connsiteX14" fmla="*/ 1926604 w 1965070"/>
                      <a:gd name="connsiteY14" fmla="*/ 2248075 h 4345952"/>
                      <a:gd name="connsiteX15" fmla="*/ 1964705 w 1965070"/>
                      <a:gd name="connsiteY15" fmla="*/ 2376663 h 4345952"/>
                      <a:gd name="connsiteX16" fmla="*/ 1805159 w 1965070"/>
                      <a:gd name="connsiteY16" fmla="*/ 2402856 h 4345952"/>
                      <a:gd name="connsiteX17" fmla="*/ 1740866 w 1965070"/>
                      <a:gd name="connsiteY17" fmla="*/ 2331419 h 4345952"/>
                      <a:gd name="connsiteX18" fmla="*/ 1597991 w 1965070"/>
                      <a:gd name="connsiteY18" fmla="*/ 2302844 h 4345952"/>
                      <a:gd name="connsiteX19" fmla="*/ 1519411 w 1965070"/>
                      <a:gd name="connsiteY19" fmla="*/ 2248076 h 4345952"/>
                      <a:gd name="connsiteX20" fmla="*/ 1126506 w 1965070"/>
                      <a:gd name="connsiteY20" fmla="*/ 2186162 h 4345952"/>
                      <a:gd name="connsiteX21" fmla="*/ 1043159 w 1965070"/>
                      <a:gd name="connsiteY21" fmla="*/ 2469530 h 4345952"/>
                      <a:gd name="connsiteX22" fmla="*/ 1033634 w 1965070"/>
                      <a:gd name="connsiteY22" fmla="*/ 2650504 h 4345952"/>
                      <a:gd name="connsiteX23" fmla="*/ 1309859 w 1965070"/>
                      <a:gd name="connsiteY23" fmla="*/ 3010072 h 4345952"/>
                      <a:gd name="connsiteX24" fmla="*/ 1612279 w 1965070"/>
                      <a:gd name="connsiteY24" fmla="*/ 3581573 h 4345952"/>
                      <a:gd name="connsiteX25" fmla="*/ 1197941 w 1965070"/>
                      <a:gd name="connsiteY25" fmla="*/ 3853036 h 4345952"/>
                      <a:gd name="connsiteX26" fmla="*/ 826466 w 1965070"/>
                      <a:gd name="connsiteY26" fmla="*/ 3462510 h 4345952"/>
                      <a:gd name="connsiteX27" fmla="*/ 578817 w 1965070"/>
                      <a:gd name="connsiteY27" fmla="*/ 3962572 h 4345952"/>
                      <a:gd name="connsiteX28" fmla="*/ 254967 w 1965070"/>
                      <a:gd name="connsiteY28" fmla="*/ 4345952 h 4345952"/>
                      <a:gd name="connsiteX29" fmla="*/ 16842 w 1965070"/>
                      <a:gd name="connsiteY29" fmla="*/ 3986384 h 4345952"/>
                      <a:gd name="connsiteX30" fmla="*/ 162098 w 1965070"/>
                      <a:gd name="connsiteY30" fmla="*/ 3707777 h 4345952"/>
                      <a:gd name="connsiteX31" fmla="*/ 204960 w 1965070"/>
                      <a:gd name="connsiteY31" fmla="*/ 3348210 h 4345952"/>
                      <a:gd name="connsiteX32" fmla="*/ 172 w 1965070"/>
                      <a:gd name="connsiteY32" fmla="*/ 3143424 h 4345952"/>
                      <a:gd name="connsiteX33" fmla="*/ 169240 w 1965070"/>
                      <a:gd name="connsiteY33" fmla="*/ 2826719 h 4345952"/>
                      <a:gd name="connsiteX34" fmla="*/ 140667 w 1965070"/>
                      <a:gd name="connsiteY34" fmla="*/ 2431432 h 4345952"/>
                      <a:gd name="connsiteX35" fmla="*/ 157335 w 1965070"/>
                      <a:gd name="connsiteY35" fmla="*/ 1905175 h 4345952"/>
                      <a:gd name="connsiteX36" fmla="*/ 250203 w 1965070"/>
                      <a:gd name="connsiteY36" fmla="*/ 1074120 h 4345952"/>
                      <a:gd name="connsiteX37" fmla="*/ 419273 w 1965070"/>
                      <a:gd name="connsiteY37" fmla="*/ 752652 h 4345952"/>
                      <a:gd name="connsiteX38" fmla="*/ 631203 w 1965070"/>
                      <a:gd name="connsiteY38" fmla="*/ 524053 h 4345952"/>
                      <a:gd name="connsiteX39" fmla="*/ 585959 w 1965070"/>
                      <a:gd name="connsiteY39" fmla="*/ 183534 h 4345952"/>
                      <a:gd name="connsiteX40" fmla="*/ 745505 w 1965070"/>
                      <a:gd name="connsiteY40" fmla="*/ 14466 h 4345952"/>
                      <a:gd name="connsiteX0" fmla="*/ 745505 w 1965070"/>
                      <a:gd name="connsiteY0" fmla="*/ 14466 h 4345952"/>
                      <a:gd name="connsiteX1" fmla="*/ 1052686 w 1965070"/>
                      <a:gd name="connsiteY1" fmla="*/ 21609 h 4345952"/>
                      <a:gd name="connsiteX2" fmla="*/ 1274142 w 1965070"/>
                      <a:gd name="connsiteY2" fmla="*/ 216872 h 4345952"/>
                      <a:gd name="connsiteX3" fmla="*/ 1271761 w 1965070"/>
                      <a:gd name="connsiteY3" fmla="*/ 400229 h 4345952"/>
                      <a:gd name="connsiteX4" fmla="*/ 1233660 w 1965070"/>
                      <a:gd name="connsiteY4" fmla="*/ 512147 h 4345952"/>
                      <a:gd name="connsiteX5" fmla="*/ 1176509 w 1965070"/>
                      <a:gd name="connsiteY5" fmla="*/ 633590 h 4345952"/>
                      <a:gd name="connsiteX6" fmla="*/ 1159841 w 1965070"/>
                      <a:gd name="connsiteY6" fmla="*/ 681215 h 4345952"/>
                      <a:gd name="connsiteX7" fmla="*/ 1145554 w 1965070"/>
                      <a:gd name="connsiteY7" fmla="*/ 747891 h 4345952"/>
                      <a:gd name="connsiteX8" fmla="*/ 964580 w 1965070"/>
                      <a:gd name="connsiteY8" fmla="*/ 833616 h 4345952"/>
                      <a:gd name="connsiteX9" fmla="*/ 993153 w 1965070"/>
                      <a:gd name="connsiteY9" fmla="*/ 924100 h 4345952"/>
                      <a:gd name="connsiteX10" fmla="*/ 1155079 w 1965070"/>
                      <a:gd name="connsiteY10" fmla="*/ 1257478 h 4345952"/>
                      <a:gd name="connsiteX11" fmla="*/ 1202704 w 1965070"/>
                      <a:gd name="connsiteY11" fmla="*/ 1800402 h 4345952"/>
                      <a:gd name="connsiteX12" fmla="*/ 1536080 w 1965070"/>
                      <a:gd name="connsiteY12" fmla="*/ 2040907 h 4345952"/>
                      <a:gd name="connsiteX13" fmla="*/ 1800398 w 1965070"/>
                      <a:gd name="connsiteY13" fmla="*/ 2152825 h 4345952"/>
                      <a:gd name="connsiteX14" fmla="*/ 1926604 w 1965070"/>
                      <a:gd name="connsiteY14" fmla="*/ 2248075 h 4345952"/>
                      <a:gd name="connsiteX15" fmla="*/ 1964705 w 1965070"/>
                      <a:gd name="connsiteY15" fmla="*/ 2376663 h 4345952"/>
                      <a:gd name="connsiteX16" fmla="*/ 1805159 w 1965070"/>
                      <a:gd name="connsiteY16" fmla="*/ 2402856 h 4345952"/>
                      <a:gd name="connsiteX17" fmla="*/ 1740866 w 1965070"/>
                      <a:gd name="connsiteY17" fmla="*/ 2331419 h 4345952"/>
                      <a:gd name="connsiteX18" fmla="*/ 1597991 w 1965070"/>
                      <a:gd name="connsiteY18" fmla="*/ 2302844 h 4345952"/>
                      <a:gd name="connsiteX19" fmla="*/ 1519411 w 1965070"/>
                      <a:gd name="connsiteY19" fmla="*/ 2248076 h 4345952"/>
                      <a:gd name="connsiteX20" fmla="*/ 1126506 w 1965070"/>
                      <a:gd name="connsiteY20" fmla="*/ 2186162 h 4345952"/>
                      <a:gd name="connsiteX21" fmla="*/ 1043159 w 1965070"/>
                      <a:gd name="connsiteY21" fmla="*/ 2469530 h 4345952"/>
                      <a:gd name="connsiteX22" fmla="*/ 1033634 w 1965070"/>
                      <a:gd name="connsiteY22" fmla="*/ 2650504 h 4345952"/>
                      <a:gd name="connsiteX23" fmla="*/ 1309859 w 1965070"/>
                      <a:gd name="connsiteY23" fmla="*/ 3010072 h 4345952"/>
                      <a:gd name="connsiteX24" fmla="*/ 1612279 w 1965070"/>
                      <a:gd name="connsiteY24" fmla="*/ 3581573 h 4345952"/>
                      <a:gd name="connsiteX25" fmla="*/ 1197941 w 1965070"/>
                      <a:gd name="connsiteY25" fmla="*/ 3853036 h 4345952"/>
                      <a:gd name="connsiteX26" fmla="*/ 826466 w 1965070"/>
                      <a:gd name="connsiteY26" fmla="*/ 3462510 h 4345952"/>
                      <a:gd name="connsiteX27" fmla="*/ 578817 w 1965070"/>
                      <a:gd name="connsiteY27" fmla="*/ 3962572 h 4345952"/>
                      <a:gd name="connsiteX28" fmla="*/ 254967 w 1965070"/>
                      <a:gd name="connsiteY28" fmla="*/ 4345952 h 4345952"/>
                      <a:gd name="connsiteX29" fmla="*/ 95423 w 1965070"/>
                      <a:gd name="connsiteY29" fmla="*/ 4100684 h 4345952"/>
                      <a:gd name="connsiteX30" fmla="*/ 16842 w 1965070"/>
                      <a:gd name="connsiteY30" fmla="*/ 3986384 h 4345952"/>
                      <a:gd name="connsiteX31" fmla="*/ 162098 w 1965070"/>
                      <a:gd name="connsiteY31" fmla="*/ 3707777 h 4345952"/>
                      <a:gd name="connsiteX32" fmla="*/ 204960 w 1965070"/>
                      <a:gd name="connsiteY32" fmla="*/ 3348210 h 4345952"/>
                      <a:gd name="connsiteX33" fmla="*/ 172 w 1965070"/>
                      <a:gd name="connsiteY33" fmla="*/ 3143424 h 4345952"/>
                      <a:gd name="connsiteX34" fmla="*/ 169240 w 1965070"/>
                      <a:gd name="connsiteY34" fmla="*/ 2826719 h 4345952"/>
                      <a:gd name="connsiteX35" fmla="*/ 140667 w 1965070"/>
                      <a:gd name="connsiteY35" fmla="*/ 2431432 h 4345952"/>
                      <a:gd name="connsiteX36" fmla="*/ 157335 w 1965070"/>
                      <a:gd name="connsiteY36" fmla="*/ 1905175 h 4345952"/>
                      <a:gd name="connsiteX37" fmla="*/ 250203 w 1965070"/>
                      <a:gd name="connsiteY37" fmla="*/ 1074120 h 4345952"/>
                      <a:gd name="connsiteX38" fmla="*/ 419273 w 1965070"/>
                      <a:gd name="connsiteY38" fmla="*/ 752652 h 4345952"/>
                      <a:gd name="connsiteX39" fmla="*/ 631203 w 1965070"/>
                      <a:gd name="connsiteY39" fmla="*/ 524053 h 4345952"/>
                      <a:gd name="connsiteX40" fmla="*/ 585959 w 1965070"/>
                      <a:gd name="connsiteY40" fmla="*/ 183534 h 4345952"/>
                      <a:gd name="connsiteX41" fmla="*/ 745505 w 1965070"/>
                      <a:gd name="connsiteY41" fmla="*/ 14466 h 4345952"/>
                      <a:gd name="connsiteX0" fmla="*/ 892969 w 2112534"/>
                      <a:gd name="connsiteY0" fmla="*/ 14466 h 4345952"/>
                      <a:gd name="connsiteX1" fmla="*/ 1200150 w 2112534"/>
                      <a:gd name="connsiteY1" fmla="*/ 21609 h 4345952"/>
                      <a:gd name="connsiteX2" fmla="*/ 1421606 w 2112534"/>
                      <a:gd name="connsiteY2" fmla="*/ 216872 h 4345952"/>
                      <a:gd name="connsiteX3" fmla="*/ 1419225 w 2112534"/>
                      <a:gd name="connsiteY3" fmla="*/ 400229 h 4345952"/>
                      <a:gd name="connsiteX4" fmla="*/ 1381124 w 2112534"/>
                      <a:gd name="connsiteY4" fmla="*/ 512147 h 4345952"/>
                      <a:gd name="connsiteX5" fmla="*/ 1323973 w 2112534"/>
                      <a:gd name="connsiteY5" fmla="*/ 633590 h 4345952"/>
                      <a:gd name="connsiteX6" fmla="*/ 1307305 w 2112534"/>
                      <a:gd name="connsiteY6" fmla="*/ 681215 h 4345952"/>
                      <a:gd name="connsiteX7" fmla="*/ 1293018 w 2112534"/>
                      <a:gd name="connsiteY7" fmla="*/ 747891 h 4345952"/>
                      <a:gd name="connsiteX8" fmla="*/ 1112044 w 2112534"/>
                      <a:gd name="connsiteY8" fmla="*/ 833616 h 4345952"/>
                      <a:gd name="connsiteX9" fmla="*/ 1140617 w 2112534"/>
                      <a:gd name="connsiteY9" fmla="*/ 924100 h 4345952"/>
                      <a:gd name="connsiteX10" fmla="*/ 1302543 w 2112534"/>
                      <a:gd name="connsiteY10" fmla="*/ 1257478 h 4345952"/>
                      <a:gd name="connsiteX11" fmla="*/ 1350168 w 2112534"/>
                      <a:gd name="connsiteY11" fmla="*/ 1800402 h 4345952"/>
                      <a:gd name="connsiteX12" fmla="*/ 1683544 w 2112534"/>
                      <a:gd name="connsiteY12" fmla="*/ 2040907 h 4345952"/>
                      <a:gd name="connsiteX13" fmla="*/ 1947862 w 2112534"/>
                      <a:gd name="connsiteY13" fmla="*/ 2152825 h 4345952"/>
                      <a:gd name="connsiteX14" fmla="*/ 2074068 w 2112534"/>
                      <a:gd name="connsiteY14" fmla="*/ 2248075 h 4345952"/>
                      <a:gd name="connsiteX15" fmla="*/ 2112169 w 2112534"/>
                      <a:gd name="connsiteY15" fmla="*/ 2376663 h 4345952"/>
                      <a:gd name="connsiteX16" fmla="*/ 1952623 w 2112534"/>
                      <a:gd name="connsiteY16" fmla="*/ 2402856 h 4345952"/>
                      <a:gd name="connsiteX17" fmla="*/ 1888330 w 2112534"/>
                      <a:gd name="connsiteY17" fmla="*/ 2331419 h 4345952"/>
                      <a:gd name="connsiteX18" fmla="*/ 1745455 w 2112534"/>
                      <a:gd name="connsiteY18" fmla="*/ 2302844 h 4345952"/>
                      <a:gd name="connsiteX19" fmla="*/ 1666875 w 2112534"/>
                      <a:gd name="connsiteY19" fmla="*/ 2248076 h 4345952"/>
                      <a:gd name="connsiteX20" fmla="*/ 1273970 w 2112534"/>
                      <a:gd name="connsiteY20" fmla="*/ 2186162 h 4345952"/>
                      <a:gd name="connsiteX21" fmla="*/ 1190623 w 2112534"/>
                      <a:gd name="connsiteY21" fmla="*/ 2469530 h 4345952"/>
                      <a:gd name="connsiteX22" fmla="*/ 1181098 w 2112534"/>
                      <a:gd name="connsiteY22" fmla="*/ 2650504 h 4345952"/>
                      <a:gd name="connsiteX23" fmla="*/ 1457323 w 2112534"/>
                      <a:gd name="connsiteY23" fmla="*/ 3010072 h 4345952"/>
                      <a:gd name="connsiteX24" fmla="*/ 1759743 w 2112534"/>
                      <a:gd name="connsiteY24" fmla="*/ 3581573 h 4345952"/>
                      <a:gd name="connsiteX25" fmla="*/ 1345405 w 2112534"/>
                      <a:gd name="connsiteY25" fmla="*/ 3853036 h 4345952"/>
                      <a:gd name="connsiteX26" fmla="*/ 973930 w 2112534"/>
                      <a:gd name="connsiteY26" fmla="*/ 3462510 h 4345952"/>
                      <a:gd name="connsiteX27" fmla="*/ 726281 w 2112534"/>
                      <a:gd name="connsiteY27" fmla="*/ 3962572 h 4345952"/>
                      <a:gd name="connsiteX28" fmla="*/ 402431 w 2112534"/>
                      <a:gd name="connsiteY28" fmla="*/ 4345952 h 4345952"/>
                      <a:gd name="connsiteX29" fmla="*/ 0 w 2112534"/>
                      <a:gd name="connsiteY29" fmla="*/ 4176884 h 4345952"/>
                      <a:gd name="connsiteX30" fmla="*/ 164306 w 2112534"/>
                      <a:gd name="connsiteY30" fmla="*/ 3986384 h 4345952"/>
                      <a:gd name="connsiteX31" fmla="*/ 309562 w 2112534"/>
                      <a:gd name="connsiteY31" fmla="*/ 3707777 h 4345952"/>
                      <a:gd name="connsiteX32" fmla="*/ 352424 w 2112534"/>
                      <a:gd name="connsiteY32" fmla="*/ 3348210 h 4345952"/>
                      <a:gd name="connsiteX33" fmla="*/ 147636 w 2112534"/>
                      <a:gd name="connsiteY33" fmla="*/ 3143424 h 4345952"/>
                      <a:gd name="connsiteX34" fmla="*/ 316704 w 2112534"/>
                      <a:gd name="connsiteY34" fmla="*/ 2826719 h 4345952"/>
                      <a:gd name="connsiteX35" fmla="*/ 288131 w 2112534"/>
                      <a:gd name="connsiteY35" fmla="*/ 2431432 h 4345952"/>
                      <a:gd name="connsiteX36" fmla="*/ 304799 w 2112534"/>
                      <a:gd name="connsiteY36" fmla="*/ 1905175 h 4345952"/>
                      <a:gd name="connsiteX37" fmla="*/ 397667 w 2112534"/>
                      <a:gd name="connsiteY37" fmla="*/ 1074120 h 4345952"/>
                      <a:gd name="connsiteX38" fmla="*/ 566737 w 2112534"/>
                      <a:gd name="connsiteY38" fmla="*/ 752652 h 4345952"/>
                      <a:gd name="connsiteX39" fmla="*/ 778667 w 2112534"/>
                      <a:gd name="connsiteY39" fmla="*/ 524053 h 4345952"/>
                      <a:gd name="connsiteX40" fmla="*/ 733423 w 2112534"/>
                      <a:gd name="connsiteY40" fmla="*/ 183534 h 4345952"/>
                      <a:gd name="connsiteX41" fmla="*/ 892969 w 2112534"/>
                      <a:gd name="connsiteY41" fmla="*/ 14466 h 4345952"/>
                      <a:gd name="connsiteX0" fmla="*/ 892969 w 2112534"/>
                      <a:gd name="connsiteY0" fmla="*/ 14466 h 4345952"/>
                      <a:gd name="connsiteX1" fmla="*/ 1200150 w 2112534"/>
                      <a:gd name="connsiteY1" fmla="*/ 21609 h 4345952"/>
                      <a:gd name="connsiteX2" fmla="*/ 1421606 w 2112534"/>
                      <a:gd name="connsiteY2" fmla="*/ 216872 h 4345952"/>
                      <a:gd name="connsiteX3" fmla="*/ 1419225 w 2112534"/>
                      <a:gd name="connsiteY3" fmla="*/ 400229 h 4345952"/>
                      <a:gd name="connsiteX4" fmla="*/ 1381124 w 2112534"/>
                      <a:gd name="connsiteY4" fmla="*/ 512147 h 4345952"/>
                      <a:gd name="connsiteX5" fmla="*/ 1323973 w 2112534"/>
                      <a:gd name="connsiteY5" fmla="*/ 633590 h 4345952"/>
                      <a:gd name="connsiteX6" fmla="*/ 1307305 w 2112534"/>
                      <a:gd name="connsiteY6" fmla="*/ 681215 h 4345952"/>
                      <a:gd name="connsiteX7" fmla="*/ 1293018 w 2112534"/>
                      <a:gd name="connsiteY7" fmla="*/ 747891 h 4345952"/>
                      <a:gd name="connsiteX8" fmla="*/ 1112044 w 2112534"/>
                      <a:gd name="connsiteY8" fmla="*/ 833616 h 4345952"/>
                      <a:gd name="connsiteX9" fmla="*/ 1140617 w 2112534"/>
                      <a:gd name="connsiteY9" fmla="*/ 924100 h 4345952"/>
                      <a:gd name="connsiteX10" fmla="*/ 1302543 w 2112534"/>
                      <a:gd name="connsiteY10" fmla="*/ 1257478 h 4345952"/>
                      <a:gd name="connsiteX11" fmla="*/ 1350168 w 2112534"/>
                      <a:gd name="connsiteY11" fmla="*/ 1800402 h 4345952"/>
                      <a:gd name="connsiteX12" fmla="*/ 1683544 w 2112534"/>
                      <a:gd name="connsiteY12" fmla="*/ 2040907 h 4345952"/>
                      <a:gd name="connsiteX13" fmla="*/ 1947862 w 2112534"/>
                      <a:gd name="connsiteY13" fmla="*/ 2152825 h 4345952"/>
                      <a:gd name="connsiteX14" fmla="*/ 2074068 w 2112534"/>
                      <a:gd name="connsiteY14" fmla="*/ 2248075 h 4345952"/>
                      <a:gd name="connsiteX15" fmla="*/ 2112169 w 2112534"/>
                      <a:gd name="connsiteY15" fmla="*/ 2376663 h 4345952"/>
                      <a:gd name="connsiteX16" fmla="*/ 1952623 w 2112534"/>
                      <a:gd name="connsiteY16" fmla="*/ 2402856 h 4345952"/>
                      <a:gd name="connsiteX17" fmla="*/ 1888330 w 2112534"/>
                      <a:gd name="connsiteY17" fmla="*/ 2331419 h 4345952"/>
                      <a:gd name="connsiteX18" fmla="*/ 1745455 w 2112534"/>
                      <a:gd name="connsiteY18" fmla="*/ 2302844 h 4345952"/>
                      <a:gd name="connsiteX19" fmla="*/ 1666875 w 2112534"/>
                      <a:gd name="connsiteY19" fmla="*/ 2248076 h 4345952"/>
                      <a:gd name="connsiteX20" fmla="*/ 1273970 w 2112534"/>
                      <a:gd name="connsiteY20" fmla="*/ 2186162 h 4345952"/>
                      <a:gd name="connsiteX21" fmla="*/ 1190623 w 2112534"/>
                      <a:gd name="connsiteY21" fmla="*/ 2469530 h 4345952"/>
                      <a:gd name="connsiteX22" fmla="*/ 1181098 w 2112534"/>
                      <a:gd name="connsiteY22" fmla="*/ 2650504 h 4345952"/>
                      <a:gd name="connsiteX23" fmla="*/ 1457323 w 2112534"/>
                      <a:gd name="connsiteY23" fmla="*/ 3010072 h 4345952"/>
                      <a:gd name="connsiteX24" fmla="*/ 1759743 w 2112534"/>
                      <a:gd name="connsiteY24" fmla="*/ 3581573 h 4345952"/>
                      <a:gd name="connsiteX25" fmla="*/ 1345405 w 2112534"/>
                      <a:gd name="connsiteY25" fmla="*/ 3853036 h 4345952"/>
                      <a:gd name="connsiteX26" fmla="*/ 973930 w 2112534"/>
                      <a:gd name="connsiteY26" fmla="*/ 3462510 h 4345952"/>
                      <a:gd name="connsiteX27" fmla="*/ 726281 w 2112534"/>
                      <a:gd name="connsiteY27" fmla="*/ 3962572 h 4345952"/>
                      <a:gd name="connsiteX28" fmla="*/ 402431 w 2112534"/>
                      <a:gd name="connsiteY28" fmla="*/ 4345952 h 4345952"/>
                      <a:gd name="connsiteX29" fmla="*/ 0 w 2112534"/>
                      <a:gd name="connsiteY29" fmla="*/ 4176884 h 4345952"/>
                      <a:gd name="connsiteX30" fmla="*/ 164306 w 2112534"/>
                      <a:gd name="connsiteY30" fmla="*/ 3986384 h 4345952"/>
                      <a:gd name="connsiteX31" fmla="*/ 309562 w 2112534"/>
                      <a:gd name="connsiteY31" fmla="*/ 3707777 h 4345952"/>
                      <a:gd name="connsiteX32" fmla="*/ 352424 w 2112534"/>
                      <a:gd name="connsiteY32" fmla="*/ 3348210 h 4345952"/>
                      <a:gd name="connsiteX33" fmla="*/ 147636 w 2112534"/>
                      <a:gd name="connsiteY33" fmla="*/ 3143424 h 4345952"/>
                      <a:gd name="connsiteX34" fmla="*/ 316704 w 2112534"/>
                      <a:gd name="connsiteY34" fmla="*/ 2826719 h 4345952"/>
                      <a:gd name="connsiteX35" fmla="*/ 288131 w 2112534"/>
                      <a:gd name="connsiteY35" fmla="*/ 2431432 h 4345952"/>
                      <a:gd name="connsiteX36" fmla="*/ 304799 w 2112534"/>
                      <a:gd name="connsiteY36" fmla="*/ 1905175 h 4345952"/>
                      <a:gd name="connsiteX37" fmla="*/ 397667 w 2112534"/>
                      <a:gd name="connsiteY37" fmla="*/ 1074120 h 4345952"/>
                      <a:gd name="connsiteX38" fmla="*/ 566737 w 2112534"/>
                      <a:gd name="connsiteY38" fmla="*/ 752652 h 4345952"/>
                      <a:gd name="connsiteX39" fmla="*/ 778667 w 2112534"/>
                      <a:gd name="connsiteY39" fmla="*/ 524053 h 4345952"/>
                      <a:gd name="connsiteX40" fmla="*/ 733423 w 2112534"/>
                      <a:gd name="connsiteY40" fmla="*/ 183534 h 4345952"/>
                      <a:gd name="connsiteX41" fmla="*/ 892969 w 2112534"/>
                      <a:gd name="connsiteY41" fmla="*/ 14466 h 4345952"/>
                      <a:gd name="connsiteX0" fmla="*/ 892969 w 2112534"/>
                      <a:gd name="connsiteY0" fmla="*/ 14466 h 4345952"/>
                      <a:gd name="connsiteX1" fmla="*/ 1200150 w 2112534"/>
                      <a:gd name="connsiteY1" fmla="*/ 21609 h 4345952"/>
                      <a:gd name="connsiteX2" fmla="*/ 1421606 w 2112534"/>
                      <a:gd name="connsiteY2" fmla="*/ 216872 h 4345952"/>
                      <a:gd name="connsiteX3" fmla="*/ 1419225 w 2112534"/>
                      <a:gd name="connsiteY3" fmla="*/ 400229 h 4345952"/>
                      <a:gd name="connsiteX4" fmla="*/ 1381124 w 2112534"/>
                      <a:gd name="connsiteY4" fmla="*/ 512147 h 4345952"/>
                      <a:gd name="connsiteX5" fmla="*/ 1323973 w 2112534"/>
                      <a:gd name="connsiteY5" fmla="*/ 633590 h 4345952"/>
                      <a:gd name="connsiteX6" fmla="*/ 1307305 w 2112534"/>
                      <a:gd name="connsiteY6" fmla="*/ 681215 h 4345952"/>
                      <a:gd name="connsiteX7" fmla="*/ 1293018 w 2112534"/>
                      <a:gd name="connsiteY7" fmla="*/ 747891 h 4345952"/>
                      <a:gd name="connsiteX8" fmla="*/ 1112044 w 2112534"/>
                      <a:gd name="connsiteY8" fmla="*/ 833616 h 4345952"/>
                      <a:gd name="connsiteX9" fmla="*/ 1140617 w 2112534"/>
                      <a:gd name="connsiteY9" fmla="*/ 924100 h 4345952"/>
                      <a:gd name="connsiteX10" fmla="*/ 1302543 w 2112534"/>
                      <a:gd name="connsiteY10" fmla="*/ 1257478 h 4345952"/>
                      <a:gd name="connsiteX11" fmla="*/ 1350168 w 2112534"/>
                      <a:gd name="connsiteY11" fmla="*/ 1800402 h 4345952"/>
                      <a:gd name="connsiteX12" fmla="*/ 1683544 w 2112534"/>
                      <a:gd name="connsiteY12" fmla="*/ 2040907 h 4345952"/>
                      <a:gd name="connsiteX13" fmla="*/ 1947862 w 2112534"/>
                      <a:gd name="connsiteY13" fmla="*/ 2152825 h 4345952"/>
                      <a:gd name="connsiteX14" fmla="*/ 2074068 w 2112534"/>
                      <a:gd name="connsiteY14" fmla="*/ 2248075 h 4345952"/>
                      <a:gd name="connsiteX15" fmla="*/ 2112169 w 2112534"/>
                      <a:gd name="connsiteY15" fmla="*/ 2376663 h 4345952"/>
                      <a:gd name="connsiteX16" fmla="*/ 1952623 w 2112534"/>
                      <a:gd name="connsiteY16" fmla="*/ 2402856 h 4345952"/>
                      <a:gd name="connsiteX17" fmla="*/ 1888330 w 2112534"/>
                      <a:gd name="connsiteY17" fmla="*/ 2331419 h 4345952"/>
                      <a:gd name="connsiteX18" fmla="*/ 1745455 w 2112534"/>
                      <a:gd name="connsiteY18" fmla="*/ 2302844 h 4345952"/>
                      <a:gd name="connsiteX19" fmla="*/ 1666875 w 2112534"/>
                      <a:gd name="connsiteY19" fmla="*/ 2248076 h 4345952"/>
                      <a:gd name="connsiteX20" fmla="*/ 1273970 w 2112534"/>
                      <a:gd name="connsiteY20" fmla="*/ 2186162 h 4345952"/>
                      <a:gd name="connsiteX21" fmla="*/ 1190623 w 2112534"/>
                      <a:gd name="connsiteY21" fmla="*/ 2469530 h 4345952"/>
                      <a:gd name="connsiteX22" fmla="*/ 1181098 w 2112534"/>
                      <a:gd name="connsiteY22" fmla="*/ 2650504 h 4345952"/>
                      <a:gd name="connsiteX23" fmla="*/ 1457323 w 2112534"/>
                      <a:gd name="connsiteY23" fmla="*/ 3010072 h 4345952"/>
                      <a:gd name="connsiteX24" fmla="*/ 1759743 w 2112534"/>
                      <a:gd name="connsiteY24" fmla="*/ 3581573 h 4345952"/>
                      <a:gd name="connsiteX25" fmla="*/ 1345405 w 2112534"/>
                      <a:gd name="connsiteY25" fmla="*/ 3853036 h 4345952"/>
                      <a:gd name="connsiteX26" fmla="*/ 973930 w 2112534"/>
                      <a:gd name="connsiteY26" fmla="*/ 3462510 h 4345952"/>
                      <a:gd name="connsiteX27" fmla="*/ 726281 w 2112534"/>
                      <a:gd name="connsiteY27" fmla="*/ 3962572 h 4345952"/>
                      <a:gd name="connsiteX28" fmla="*/ 402431 w 2112534"/>
                      <a:gd name="connsiteY28" fmla="*/ 4345952 h 4345952"/>
                      <a:gd name="connsiteX29" fmla="*/ 0 w 2112534"/>
                      <a:gd name="connsiteY29" fmla="*/ 4176884 h 4345952"/>
                      <a:gd name="connsiteX30" fmla="*/ 164306 w 2112534"/>
                      <a:gd name="connsiteY30" fmla="*/ 3986384 h 4345952"/>
                      <a:gd name="connsiteX31" fmla="*/ 309562 w 2112534"/>
                      <a:gd name="connsiteY31" fmla="*/ 3707777 h 4345952"/>
                      <a:gd name="connsiteX32" fmla="*/ 352424 w 2112534"/>
                      <a:gd name="connsiteY32" fmla="*/ 3348210 h 4345952"/>
                      <a:gd name="connsiteX33" fmla="*/ 147636 w 2112534"/>
                      <a:gd name="connsiteY33" fmla="*/ 3143424 h 4345952"/>
                      <a:gd name="connsiteX34" fmla="*/ 316704 w 2112534"/>
                      <a:gd name="connsiteY34" fmla="*/ 2826719 h 4345952"/>
                      <a:gd name="connsiteX35" fmla="*/ 288131 w 2112534"/>
                      <a:gd name="connsiteY35" fmla="*/ 2431432 h 4345952"/>
                      <a:gd name="connsiteX36" fmla="*/ 304799 w 2112534"/>
                      <a:gd name="connsiteY36" fmla="*/ 1905175 h 4345952"/>
                      <a:gd name="connsiteX37" fmla="*/ 397667 w 2112534"/>
                      <a:gd name="connsiteY37" fmla="*/ 1074120 h 4345952"/>
                      <a:gd name="connsiteX38" fmla="*/ 566737 w 2112534"/>
                      <a:gd name="connsiteY38" fmla="*/ 752652 h 4345952"/>
                      <a:gd name="connsiteX39" fmla="*/ 778667 w 2112534"/>
                      <a:gd name="connsiteY39" fmla="*/ 524053 h 4345952"/>
                      <a:gd name="connsiteX40" fmla="*/ 733423 w 2112534"/>
                      <a:gd name="connsiteY40" fmla="*/ 183534 h 4345952"/>
                      <a:gd name="connsiteX41" fmla="*/ 892969 w 2112534"/>
                      <a:gd name="connsiteY41" fmla="*/ 14466 h 4345952"/>
                      <a:gd name="connsiteX0" fmla="*/ 892969 w 2112534"/>
                      <a:gd name="connsiteY0" fmla="*/ 14466 h 4360239"/>
                      <a:gd name="connsiteX1" fmla="*/ 1200150 w 2112534"/>
                      <a:gd name="connsiteY1" fmla="*/ 21609 h 4360239"/>
                      <a:gd name="connsiteX2" fmla="*/ 1421606 w 2112534"/>
                      <a:gd name="connsiteY2" fmla="*/ 216872 h 4360239"/>
                      <a:gd name="connsiteX3" fmla="*/ 1419225 w 2112534"/>
                      <a:gd name="connsiteY3" fmla="*/ 400229 h 4360239"/>
                      <a:gd name="connsiteX4" fmla="*/ 1381124 w 2112534"/>
                      <a:gd name="connsiteY4" fmla="*/ 512147 h 4360239"/>
                      <a:gd name="connsiteX5" fmla="*/ 1323973 w 2112534"/>
                      <a:gd name="connsiteY5" fmla="*/ 633590 h 4360239"/>
                      <a:gd name="connsiteX6" fmla="*/ 1307305 w 2112534"/>
                      <a:gd name="connsiteY6" fmla="*/ 681215 h 4360239"/>
                      <a:gd name="connsiteX7" fmla="*/ 1293018 w 2112534"/>
                      <a:gd name="connsiteY7" fmla="*/ 747891 h 4360239"/>
                      <a:gd name="connsiteX8" fmla="*/ 1112044 w 2112534"/>
                      <a:gd name="connsiteY8" fmla="*/ 833616 h 4360239"/>
                      <a:gd name="connsiteX9" fmla="*/ 1140617 w 2112534"/>
                      <a:gd name="connsiteY9" fmla="*/ 924100 h 4360239"/>
                      <a:gd name="connsiteX10" fmla="*/ 1302543 w 2112534"/>
                      <a:gd name="connsiteY10" fmla="*/ 1257478 h 4360239"/>
                      <a:gd name="connsiteX11" fmla="*/ 1350168 w 2112534"/>
                      <a:gd name="connsiteY11" fmla="*/ 1800402 h 4360239"/>
                      <a:gd name="connsiteX12" fmla="*/ 1683544 w 2112534"/>
                      <a:gd name="connsiteY12" fmla="*/ 2040907 h 4360239"/>
                      <a:gd name="connsiteX13" fmla="*/ 1947862 w 2112534"/>
                      <a:gd name="connsiteY13" fmla="*/ 2152825 h 4360239"/>
                      <a:gd name="connsiteX14" fmla="*/ 2074068 w 2112534"/>
                      <a:gd name="connsiteY14" fmla="*/ 2248075 h 4360239"/>
                      <a:gd name="connsiteX15" fmla="*/ 2112169 w 2112534"/>
                      <a:gd name="connsiteY15" fmla="*/ 2376663 h 4360239"/>
                      <a:gd name="connsiteX16" fmla="*/ 1952623 w 2112534"/>
                      <a:gd name="connsiteY16" fmla="*/ 2402856 h 4360239"/>
                      <a:gd name="connsiteX17" fmla="*/ 1888330 w 2112534"/>
                      <a:gd name="connsiteY17" fmla="*/ 2331419 h 4360239"/>
                      <a:gd name="connsiteX18" fmla="*/ 1745455 w 2112534"/>
                      <a:gd name="connsiteY18" fmla="*/ 2302844 h 4360239"/>
                      <a:gd name="connsiteX19" fmla="*/ 1666875 w 2112534"/>
                      <a:gd name="connsiteY19" fmla="*/ 2248076 h 4360239"/>
                      <a:gd name="connsiteX20" fmla="*/ 1273970 w 2112534"/>
                      <a:gd name="connsiteY20" fmla="*/ 2186162 h 4360239"/>
                      <a:gd name="connsiteX21" fmla="*/ 1190623 w 2112534"/>
                      <a:gd name="connsiteY21" fmla="*/ 2469530 h 4360239"/>
                      <a:gd name="connsiteX22" fmla="*/ 1181098 w 2112534"/>
                      <a:gd name="connsiteY22" fmla="*/ 2650504 h 4360239"/>
                      <a:gd name="connsiteX23" fmla="*/ 1457323 w 2112534"/>
                      <a:gd name="connsiteY23" fmla="*/ 3010072 h 4360239"/>
                      <a:gd name="connsiteX24" fmla="*/ 1759743 w 2112534"/>
                      <a:gd name="connsiteY24" fmla="*/ 3581573 h 4360239"/>
                      <a:gd name="connsiteX25" fmla="*/ 1345405 w 2112534"/>
                      <a:gd name="connsiteY25" fmla="*/ 3853036 h 4360239"/>
                      <a:gd name="connsiteX26" fmla="*/ 973930 w 2112534"/>
                      <a:gd name="connsiteY26" fmla="*/ 3462510 h 4360239"/>
                      <a:gd name="connsiteX27" fmla="*/ 726281 w 2112534"/>
                      <a:gd name="connsiteY27" fmla="*/ 3962572 h 4360239"/>
                      <a:gd name="connsiteX28" fmla="*/ 407193 w 2112534"/>
                      <a:gd name="connsiteY28" fmla="*/ 4360239 h 4360239"/>
                      <a:gd name="connsiteX29" fmla="*/ 0 w 2112534"/>
                      <a:gd name="connsiteY29" fmla="*/ 4176884 h 4360239"/>
                      <a:gd name="connsiteX30" fmla="*/ 164306 w 2112534"/>
                      <a:gd name="connsiteY30" fmla="*/ 3986384 h 4360239"/>
                      <a:gd name="connsiteX31" fmla="*/ 309562 w 2112534"/>
                      <a:gd name="connsiteY31" fmla="*/ 3707777 h 4360239"/>
                      <a:gd name="connsiteX32" fmla="*/ 352424 w 2112534"/>
                      <a:gd name="connsiteY32" fmla="*/ 3348210 h 4360239"/>
                      <a:gd name="connsiteX33" fmla="*/ 147636 w 2112534"/>
                      <a:gd name="connsiteY33" fmla="*/ 3143424 h 4360239"/>
                      <a:gd name="connsiteX34" fmla="*/ 316704 w 2112534"/>
                      <a:gd name="connsiteY34" fmla="*/ 2826719 h 4360239"/>
                      <a:gd name="connsiteX35" fmla="*/ 288131 w 2112534"/>
                      <a:gd name="connsiteY35" fmla="*/ 2431432 h 4360239"/>
                      <a:gd name="connsiteX36" fmla="*/ 304799 w 2112534"/>
                      <a:gd name="connsiteY36" fmla="*/ 1905175 h 4360239"/>
                      <a:gd name="connsiteX37" fmla="*/ 397667 w 2112534"/>
                      <a:gd name="connsiteY37" fmla="*/ 1074120 h 4360239"/>
                      <a:gd name="connsiteX38" fmla="*/ 566737 w 2112534"/>
                      <a:gd name="connsiteY38" fmla="*/ 752652 h 4360239"/>
                      <a:gd name="connsiteX39" fmla="*/ 778667 w 2112534"/>
                      <a:gd name="connsiteY39" fmla="*/ 524053 h 4360239"/>
                      <a:gd name="connsiteX40" fmla="*/ 733423 w 2112534"/>
                      <a:gd name="connsiteY40" fmla="*/ 183534 h 4360239"/>
                      <a:gd name="connsiteX41" fmla="*/ 892969 w 2112534"/>
                      <a:gd name="connsiteY41" fmla="*/ 14466 h 4360239"/>
                      <a:gd name="connsiteX0" fmla="*/ 892969 w 2112534"/>
                      <a:gd name="connsiteY0" fmla="*/ 14466 h 4360239"/>
                      <a:gd name="connsiteX1" fmla="*/ 1200150 w 2112534"/>
                      <a:gd name="connsiteY1" fmla="*/ 21609 h 4360239"/>
                      <a:gd name="connsiteX2" fmla="*/ 1421606 w 2112534"/>
                      <a:gd name="connsiteY2" fmla="*/ 216872 h 4360239"/>
                      <a:gd name="connsiteX3" fmla="*/ 1419225 w 2112534"/>
                      <a:gd name="connsiteY3" fmla="*/ 400229 h 4360239"/>
                      <a:gd name="connsiteX4" fmla="*/ 1381124 w 2112534"/>
                      <a:gd name="connsiteY4" fmla="*/ 512147 h 4360239"/>
                      <a:gd name="connsiteX5" fmla="*/ 1323973 w 2112534"/>
                      <a:gd name="connsiteY5" fmla="*/ 633590 h 4360239"/>
                      <a:gd name="connsiteX6" fmla="*/ 1307305 w 2112534"/>
                      <a:gd name="connsiteY6" fmla="*/ 681215 h 4360239"/>
                      <a:gd name="connsiteX7" fmla="*/ 1293018 w 2112534"/>
                      <a:gd name="connsiteY7" fmla="*/ 747891 h 4360239"/>
                      <a:gd name="connsiteX8" fmla="*/ 1112044 w 2112534"/>
                      <a:gd name="connsiteY8" fmla="*/ 833616 h 4360239"/>
                      <a:gd name="connsiteX9" fmla="*/ 1140617 w 2112534"/>
                      <a:gd name="connsiteY9" fmla="*/ 924100 h 4360239"/>
                      <a:gd name="connsiteX10" fmla="*/ 1302543 w 2112534"/>
                      <a:gd name="connsiteY10" fmla="*/ 1257478 h 4360239"/>
                      <a:gd name="connsiteX11" fmla="*/ 1350168 w 2112534"/>
                      <a:gd name="connsiteY11" fmla="*/ 1800402 h 4360239"/>
                      <a:gd name="connsiteX12" fmla="*/ 1683544 w 2112534"/>
                      <a:gd name="connsiteY12" fmla="*/ 2040907 h 4360239"/>
                      <a:gd name="connsiteX13" fmla="*/ 1947862 w 2112534"/>
                      <a:gd name="connsiteY13" fmla="*/ 2152825 h 4360239"/>
                      <a:gd name="connsiteX14" fmla="*/ 2074068 w 2112534"/>
                      <a:gd name="connsiteY14" fmla="*/ 2248075 h 4360239"/>
                      <a:gd name="connsiteX15" fmla="*/ 2112169 w 2112534"/>
                      <a:gd name="connsiteY15" fmla="*/ 2376663 h 4360239"/>
                      <a:gd name="connsiteX16" fmla="*/ 1952623 w 2112534"/>
                      <a:gd name="connsiteY16" fmla="*/ 2402856 h 4360239"/>
                      <a:gd name="connsiteX17" fmla="*/ 1888330 w 2112534"/>
                      <a:gd name="connsiteY17" fmla="*/ 2331419 h 4360239"/>
                      <a:gd name="connsiteX18" fmla="*/ 1745455 w 2112534"/>
                      <a:gd name="connsiteY18" fmla="*/ 2302844 h 4360239"/>
                      <a:gd name="connsiteX19" fmla="*/ 1666875 w 2112534"/>
                      <a:gd name="connsiteY19" fmla="*/ 2248076 h 4360239"/>
                      <a:gd name="connsiteX20" fmla="*/ 1273970 w 2112534"/>
                      <a:gd name="connsiteY20" fmla="*/ 2186162 h 4360239"/>
                      <a:gd name="connsiteX21" fmla="*/ 1190623 w 2112534"/>
                      <a:gd name="connsiteY21" fmla="*/ 2469530 h 4360239"/>
                      <a:gd name="connsiteX22" fmla="*/ 1181098 w 2112534"/>
                      <a:gd name="connsiteY22" fmla="*/ 2650504 h 4360239"/>
                      <a:gd name="connsiteX23" fmla="*/ 1457323 w 2112534"/>
                      <a:gd name="connsiteY23" fmla="*/ 3010072 h 4360239"/>
                      <a:gd name="connsiteX24" fmla="*/ 1759743 w 2112534"/>
                      <a:gd name="connsiteY24" fmla="*/ 3581573 h 4360239"/>
                      <a:gd name="connsiteX25" fmla="*/ 1345405 w 2112534"/>
                      <a:gd name="connsiteY25" fmla="*/ 3853036 h 4360239"/>
                      <a:gd name="connsiteX26" fmla="*/ 973930 w 2112534"/>
                      <a:gd name="connsiteY26" fmla="*/ 3462510 h 4360239"/>
                      <a:gd name="connsiteX27" fmla="*/ 726281 w 2112534"/>
                      <a:gd name="connsiteY27" fmla="*/ 3962572 h 4360239"/>
                      <a:gd name="connsiteX28" fmla="*/ 407193 w 2112534"/>
                      <a:gd name="connsiteY28" fmla="*/ 4360239 h 4360239"/>
                      <a:gd name="connsiteX29" fmla="*/ 0 w 2112534"/>
                      <a:gd name="connsiteY29" fmla="*/ 4176884 h 4360239"/>
                      <a:gd name="connsiteX30" fmla="*/ 164306 w 2112534"/>
                      <a:gd name="connsiteY30" fmla="*/ 3986384 h 4360239"/>
                      <a:gd name="connsiteX31" fmla="*/ 309562 w 2112534"/>
                      <a:gd name="connsiteY31" fmla="*/ 3707777 h 4360239"/>
                      <a:gd name="connsiteX32" fmla="*/ 352424 w 2112534"/>
                      <a:gd name="connsiteY32" fmla="*/ 3348210 h 4360239"/>
                      <a:gd name="connsiteX33" fmla="*/ 147636 w 2112534"/>
                      <a:gd name="connsiteY33" fmla="*/ 3143424 h 4360239"/>
                      <a:gd name="connsiteX34" fmla="*/ 316704 w 2112534"/>
                      <a:gd name="connsiteY34" fmla="*/ 2826719 h 4360239"/>
                      <a:gd name="connsiteX35" fmla="*/ 288131 w 2112534"/>
                      <a:gd name="connsiteY35" fmla="*/ 2431432 h 4360239"/>
                      <a:gd name="connsiteX36" fmla="*/ 304799 w 2112534"/>
                      <a:gd name="connsiteY36" fmla="*/ 1905175 h 4360239"/>
                      <a:gd name="connsiteX37" fmla="*/ 397667 w 2112534"/>
                      <a:gd name="connsiteY37" fmla="*/ 1074120 h 4360239"/>
                      <a:gd name="connsiteX38" fmla="*/ 566737 w 2112534"/>
                      <a:gd name="connsiteY38" fmla="*/ 752652 h 4360239"/>
                      <a:gd name="connsiteX39" fmla="*/ 778667 w 2112534"/>
                      <a:gd name="connsiteY39" fmla="*/ 524053 h 4360239"/>
                      <a:gd name="connsiteX40" fmla="*/ 733423 w 2112534"/>
                      <a:gd name="connsiteY40" fmla="*/ 183534 h 4360239"/>
                      <a:gd name="connsiteX41" fmla="*/ 892969 w 2112534"/>
                      <a:gd name="connsiteY41" fmla="*/ 14466 h 4360239"/>
                      <a:gd name="connsiteX0" fmla="*/ 892969 w 2112534"/>
                      <a:gd name="connsiteY0" fmla="*/ 14466 h 4360239"/>
                      <a:gd name="connsiteX1" fmla="*/ 1200150 w 2112534"/>
                      <a:gd name="connsiteY1" fmla="*/ 21609 h 4360239"/>
                      <a:gd name="connsiteX2" fmla="*/ 1421606 w 2112534"/>
                      <a:gd name="connsiteY2" fmla="*/ 216872 h 4360239"/>
                      <a:gd name="connsiteX3" fmla="*/ 1419225 w 2112534"/>
                      <a:gd name="connsiteY3" fmla="*/ 400229 h 4360239"/>
                      <a:gd name="connsiteX4" fmla="*/ 1381124 w 2112534"/>
                      <a:gd name="connsiteY4" fmla="*/ 512147 h 4360239"/>
                      <a:gd name="connsiteX5" fmla="*/ 1323973 w 2112534"/>
                      <a:gd name="connsiteY5" fmla="*/ 633590 h 4360239"/>
                      <a:gd name="connsiteX6" fmla="*/ 1307305 w 2112534"/>
                      <a:gd name="connsiteY6" fmla="*/ 681215 h 4360239"/>
                      <a:gd name="connsiteX7" fmla="*/ 1293018 w 2112534"/>
                      <a:gd name="connsiteY7" fmla="*/ 747891 h 4360239"/>
                      <a:gd name="connsiteX8" fmla="*/ 1112044 w 2112534"/>
                      <a:gd name="connsiteY8" fmla="*/ 833616 h 4360239"/>
                      <a:gd name="connsiteX9" fmla="*/ 1140617 w 2112534"/>
                      <a:gd name="connsiteY9" fmla="*/ 924100 h 4360239"/>
                      <a:gd name="connsiteX10" fmla="*/ 1302543 w 2112534"/>
                      <a:gd name="connsiteY10" fmla="*/ 1257478 h 4360239"/>
                      <a:gd name="connsiteX11" fmla="*/ 1350168 w 2112534"/>
                      <a:gd name="connsiteY11" fmla="*/ 1800402 h 4360239"/>
                      <a:gd name="connsiteX12" fmla="*/ 1683544 w 2112534"/>
                      <a:gd name="connsiteY12" fmla="*/ 2040907 h 4360239"/>
                      <a:gd name="connsiteX13" fmla="*/ 1947862 w 2112534"/>
                      <a:gd name="connsiteY13" fmla="*/ 2152825 h 4360239"/>
                      <a:gd name="connsiteX14" fmla="*/ 2074068 w 2112534"/>
                      <a:gd name="connsiteY14" fmla="*/ 2248075 h 4360239"/>
                      <a:gd name="connsiteX15" fmla="*/ 2112169 w 2112534"/>
                      <a:gd name="connsiteY15" fmla="*/ 2376663 h 4360239"/>
                      <a:gd name="connsiteX16" fmla="*/ 1952623 w 2112534"/>
                      <a:gd name="connsiteY16" fmla="*/ 2402856 h 4360239"/>
                      <a:gd name="connsiteX17" fmla="*/ 1888330 w 2112534"/>
                      <a:gd name="connsiteY17" fmla="*/ 2331419 h 4360239"/>
                      <a:gd name="connsiteX18" fmla="*/ 1745455 w 2112534"/>
                      <a:gd name="connsiteY18" fmla="*/ 2302844 h 4360239"/>
                      <a:gd name="connsiteX19" fmla="*/ 1666875 w 2112534"/>
                      <a:gd name="connsiteY19" fmla="*/ 2248076 h 4360239"/>
                      <a:gd name="connsiteX20" fmla="*/ 1273970 w 2112534"/>
                      <a:gd name="connsiteY20" fmla="*/ 2186162 h 4360239"/>
                      <a:gd name="connsiteX21" fmla="*/ 1190623 w 2112534"/>
                      <a:gd name="connsiteY21" fmla="*/ 2469530 h 4360239"/>
                      <a:gd name="connsiteX22" fmla="*/ 1181098 w 2112534"/>
                      <a:gd name="connsiteY22" fmla="*/ 2650504 h 4360239"/>
                      <a:gd name="connsiteX23" fmla="*/ 1457323 w 2112534"/>
                      <a:gd name="connsiteY23" fmla="*/ 3010072 h 4360239"/>
                      <a:gd name="connsiteX24" fmla="*/ 1759743 w 2112534"/>
                      <a:gd name="connsiteY24" fmla="*/ 3581573 h 4360239"/>
                      <a:gd name="connsiteX25" fmla="*/ 1345405 w 2112534"/>
                      <a:gd name="connsiteY25" fmla="*/ 3853036 h 4360239"/>
                      <a:gd name="connsiteX26" fmla="*/ 973930 w 2112534"/>
                      <a:gd name="connsiteY26" fmla="*/ 3462510 h 4360239"/>
                      <a:gd name="connsiteX27" fmla="*/ 726281 w 2112534"/>
                      <a:gd name="connsiteY27" fmla="*/ 3962572 h 4360239"/>
                      <a:gd name="connsiteX28" fmla="*/ 407193 w 2112534"/>
                      <a:gd name="connsiteY28" fmla="*/ 4360239 h 4360239"/>
                      <a:gd name="connsiteX29" fmla="*/ 0 w 2112534"/>
                      <a:gd name="connsiteY29" fmla="*/ 4176884 h 4360239"/>
                      <a:gd name="connsiteX30" fmla="*/ 164306 w 2112534"/>
                      <a:gd name="connsiteY30" fmla="*/ 3986384 h 4360239"/>
                      <a:gd name="connsiteX31" fmla="*/ 309562 w 2112534"/>
                      <a:gd name="connsiteY31" fmla="*/ 3707777 h 4360239"/>
                      <a:gd name="connsiteX32" fmla="*/ 352424 w 2112534"/>
                      <a:gd name="connsiteY32" fmla="*/ 3348210 h 4360239"/>
                      <a:gd name="connsiteX33" fmla="*/ 147636 w 2112534"/>
                      <a:gd name="connsiteY33" fmla="*/ 3143424 h 4360239"/>
                      <a:gd name="connsiteX34" fmla="*/ 316704 w 2112534"/>
                      <a:gd name="connsiteY34" fmla="*/ 2826719 h 4360239"/>
                      <a:gd name="connsiteX35" fmla="*/ 288131 w 2112534"/>
                      <a:gd name="connsiteY35" fmla="*/ 2431432 h 4360239"/>
                      <a:gd name="connsiteX36" fmla="*/ 304799 w 2112534"/>
                      <a:gd name="connsiteY36" fmla="*/ 1905175 h 4360239"/>
                      <a:gd name="connsiteX37" fmla="*/ 397667 w 2112534"/>
                      <a:gd name="connsiteY37" fmla="*/ 1074120 h 4360239"/>
                      <a:gd name="connsiteX38" fmla="*/ 566737 w 2112534"/>
                      <a:gd name="connsiteY38" fmla="*/ 752652 h 4360239"/>
                      <a:gd name="connsiteX39" fmla="*/ 778667 w 2112534"/>
                      <a:gd name="connsiteY39" fmla="*/ 524053 h 4360239"/>
                      <a:gd name="connsiteX40" fmla="*/ 733423 w 2112534"/>
                      <a:gd name="connsiteY40" fmla="*/ 183534 h 4360239"/>
                      <a:gd name="connsiteX41" fmla="*/ 892969 w 2112534"/>
                      <a:gd name="connsiteY41" fmla="*/ 14466 h 4360239"/>
                      <a:gd name="connsiteX0" fmla="*/ 892969 w 2112534"/>
                      <a:gd name="connsiteY0" fmla="*/ 14466 h 4360239"/>
                      <a:gd name="connsiteX1" fmla="*/ 1200150 w 2112534"/>
                      <a:gd name="connsiteY1" fmla="*/ 21609 h 4360239"/>
                      <a:gd name="connsiteX2" fmla="*/ 1421606 w 2112534"/>
                      <a:gd name="connsiteY2" fmla="*/ 216872 h 4360239"/>
                      <a:gd name="connsiteX3" fmla="*/ 1419225 w 2112534"/>
                      <a:gd name="connsiteY3" fmla="*/ 400229 h 4360239"/>
                      <a:gd name="connsiteX4" fmla="*/ 1381124 w 2112534"/>
                      <a:gd name="connsiteY4" fmla="*/ 512147 h 4360239"/>
                      <a:gd name="connsiteX5" fmla="*/ 1323973 w 2112534"/>
                      <a:gd name="connsiteY5" fmla="*/ 633590 h 4360239"/>
                      <a:gd name="connsiteX6" fmla="*/ 1307305 w 2112534"/>
                      <a:gd name="connsiteY6" fmla="*/ 681215 h 4360239"/>
                      <a:gd name="connsiteX7" fmla="*/ 1293018 w 2112534"/>
                      <a:gd name="connsiteY7" fmla="*/ 747891 h 4360239"/>
                      <a:gd name="connsiteX8" fmla="*/ 1112044 w 2112534"/>
                      <a:gd name="connsiteY8" fmla="*/ 833616 h 4360239"/>
                      <a:gd name="connsiteX9" fmla="*/ 1140617 w 2112534"/>
                      <a:gd name="connsiteY9" fmla="*/ 924100 h 4360239"/>
                      <a:gd name="connsiteX10" fmla="*/ 1302543 w 2112534"/>
                      <a:gd name="connsiteY10" fmla="*/ 1257478 h 4360239"/>
                      <a:gd name="connsiteX11" fmla="*/ 1350168 w 2112534"/>
                      <a:gd name="connsiteY11" fmla="*/ 1800402 h 4360239"/>
                      <a:gd name="connsiteX12" fmla="*/ 1683544 w 2112534"/>
                      <a:gd name="connsiteY12" fmla="*/ 2040907 h 4360239"/>
                      <a:gd name="connsiteX13" fmla="*/ 1947862 w 2112534"/>
                      <a:gd name="connsiteY13" fmla="*/ 2152825 h 4360239"/>
                      <a:gd name="connsiteX14" fmla="*/ 2074068 w 2112534"/>
                      <a:gd name="connsiteY14" fmla="*/ 2248075 h 4360239"/>
                      <a:gd name="connsiteX15" fmla="*/ 2112169 w 2112534"/>
                      <a:gd name="connsiteY15" fmla="*/ 2376663 h 4360239"/>
                      <a:gd name="connsiteX16" fmla="*/ 1952623 w 2112534"/>
                      <a:gd name="connsiteY16" fmla="*/ 2402856 h 4360239"/>
                      <a:gd name="connsiteX17" fmla="*/ 1888330 w 2112534"/>
                      <a:gd name="connsiteY17" fmla="*/ 2331419 h 4360239"/>
                      <a:gd name="connsiteX18" fmla="*/ 1745455 w 2112534"/>
                      <a:gd name="connsiteY18" fmla="*/ 2302844 h 4360239"/>
                      <a:gd name="connsiteX19" fmla="*/ 1666875 w 2112534"/>
                      <a:gd name="connsiteY19" fmla="*/ 2248076 h 4360239"/>
                      <a:gd name="connsiteX20" fmla="*/ 1273970 w 2112534"/>
                      <a:gd name="connsiteY20" fmla="*/ 2186162 h 4360239"/>
                      <a:gd name="connsiteX21" fmla="*/ 1190623 w 2112534"/>
                      <a:gd name="connsiteY21" fmla="*/ 2469530 h 4360239"/>
                      <a:gd name="connsiteX22" fmla="*/ 1181098 w 2112534"/>
                      <a:gd name="connsiteY22" fmla="*/ 2650504 h 4360239"/>
                      <a:gd name="connsiteX23" fmla="*/ 1457323 w 2112534"/>
                      <a:gd name="connsiteY23" fmla="*/ 3010072 h 4360239"/>
                      <a:gd name="connsiteX24" fmla="*/ 1759743 w 2112534"/>
                      <a:gd name="connsiteY24" fmla="*/ 3581573 h 4360239"/>
                      <a:gd name="connsiteX25" fmla="*/ 1345405 w 2112534"/>
                      <a:gd name="connsiteY25" fmla="*/ 3853036 h 4360239"/>
                      <a:gd name="connsiteX26" fmla="*/ 973930 w 2112534"/>
                      <a:gd name="connsiteY26" fmla="*/ 3462510 h 4360239"/>
                      <a:gd name="connsiteX27" fmla="*/ 728662 w 2112534"/>
                      <a:gd name="connsiteY27" fmla="*/ 3969715 h 4360239"/>
                      <a:gd name="connsiteX28" fmla="*/ 407193 w 2112534"/>
                      <a:gd name="connsiteY28" fmla="*/ 4360239 h 4360239"/>
                      <a:gd name="connsiteX29" fmla="*/ 0 w 2112534"/>
                      <a:gd name="connsiteY29" fmla="*/ 4176884 h 4360239"/>
                      <a:gd name="connsiteX30" fmla="*/ 164306 w 2112534"/>
                      <a:gd name="connsiteY30" fmla="*/ 3986384 h 4360239"/>
                      <a:gd name="connsiteX31" fmla="*/ 309562 w 2112534"/>
                      <a:gd name="connsiteY31" fmla="*/ 3707777 h 4360239"/>
                      <a:gd name="connsiteX32" fmla="*/ 352424 w 2112534"/>
                      <a:gd name="connsiteY32" fmla="*/ 3348210 h 4360239"/>
                      <a:gd name="connsiteX33" fmla="*/ 147636 w 2112534"/>
                      <a:gd name="connsiteY33" fmla="*/ 3143424 h 4360239"/>
                      <a:gd name="connsiteX34" fmla="*/ 316704 w 2112534"/>
                      <a:gd name="connsiteY34" fmla="*/ 2826719 h 4360239"/>
                      <a:gd name="connsiteX35" fmla="*/ 288131 w 2112534"/>
                      <a:gd name="connsiteY35" fmla="*/ 2431432 h 4360239"/>
                      <a:gd name="connsiteX36" fmla="*/ 304799 w 2112534"/>
                      <a:gd name="connsiteY36" fmla="*/ 1905175 h 4360239"/>
                      <a:gd name="connsiteX37" fmla="*/ 397667 w 2112534"/>
                      <a:gd name="connsiteY37" fmla="*/ 1074120 h 4360239"/>
                      <a:gd name="connsiteX38" fmla="*/ 566737 w 2112534"/>
                      <a:gd name="connsiteY38" fmla="*/ 752652 h 4360239"/>
                      <a:gd name="connsiteX39" fmla="*/ 778667 w 2112534"/>
                      <a:gd name="connsiteY39" fmla="*/ 524053 h 4360239"/>
                      <a:gd name="connsiteX40" fmla="*/ 733423 w 2112534"/>
                      <a:gd name="connsiteY40" fmla="*/ 183534 h 4360239"/>
                      <a:gd name="connsiteX41" fmla="*/ 892969 w 2112534"/>
                      <a:gd name="connsiteY41" fmla="*/ 14466 h 4360239"/>
                      <a:gd name="connsiteX0" fmla="*/ 892969 w 2112534"/>
                      <a:gd name="connsiteY0" fmla="*/ 14466 h 4360239"/>
                      <a:gd name="connsiteX1" fmla="*/ 1200150 w 2112534"/>
                      <a:gd name="connsiteY1" fmla="*/ 21609 h 4360239"/>
                      <a:gd name="connsiteX2" fmla="*/ 1421606 w 2112534"/>
                      <a:gd name="connsiteY2" fmla="*/ 216872 h 4360239"/>
                      <a:gd name="connsiteX3" fmla="*/ 1419225 w 2112534"/>
                      <a:gd name="connsiteY3" fmla="*/ 400229 h 4360239"/>
                      <a:gd name="connsiteX4" fmla="*/ 1381124 w 2112534"/>
                      <a:gd name="connsiteY4" fmla="*/ 512147 h 4360239"/>
                      <a:gd name="connsiteX5" fmla="*/ 1323973 w 2112534"/>
                      <a:gd name="connsiteY5" fmla="*/ 633590 h 4360239"/>
                      <a:gd name="connsiteX6" fmla="*/ 1307305 w 2112534"/>
                      <a:gd name="connsiteY6" fmla="*/ 681215 h 4360239"/>
                      <a:gd name="connsiteX7" fmla="*/ 1293018 w 2112534"/>
                      <a:gd name="connsiteY7" fmla="*/ 747891 h 4360239"/>
                      <a:gd name="connsiteX8" fmla="*/ 1112044 w 2112534"/>
                      <a:gd name="connsiteY8" fmla="*/ 833616 h 4360239"/>
                      <a:gd name="connsiteX9" fmla="*/ 1140617 w 2112534"/>
                      <a:gd name="connsiteY9" fmla="*/ 924100 h 4360239"/>
                      <a:gd name="connsiteX10" fmla="*/ 1302543 w 2112534"/>
                      <a:gd name="connsiteY10" fmla="*/ 1257478 h 4360239"/>
                      <a:gd name="connsiteX11" fmla="*/ 1350168 w 2112534"/>
                      <a:gd name="connsiteY11" fmla="*/ 1800402 h 4360239"/>
                      <a:gd name="connsiteX12" fmla="*/ 1683544 w 2112534"/>
                      <a:gd name="connsiteY12" fmla="*/ 2040907 h 4360239"/>
                      <a:gd name="connsiteX13" fmla="*/ 1947862 w 2112534"/>
                      <a:gd name="connsiteY13" fmla="*/ 2152825 h 4360239"/>
                      <a:gd name="connsiteX14" fmla="*/ 2074068 w 2112534"/>
                      <a:gd name="connsiteY14" fmla="*/ 2248075 h 4360239"/>
                      <a:gd name="connsiteX15" fmla="*/ 2112169 w 2112534"/>
                      <a:gd name="connsiteY15" fmla="*/ 2376663 h 4360239"/>
                      <a:gd name="connsiteX16" fmla="*/ 1952623 w 2112534"/>
                      <a:gd name="connsiteY16" fmla="*/ 2402856 h 4360239"/>
                      <a:gd name="connsiteX17" fmla="*/ 1888330 w 2112534"/>
                      <a:gd name="connsiteY17" fmla="*/ 2331419 h 4360239"/>
                      <a:gd name="connsiteX18" fmla="*/ 1745455 w 2112534"/>
                      <a:gd name="connsiteY18" fmla="*/ 2302844 h 4360239"/>
                      <a:gd name="connsiteX19" fmla="*/ 1666875 w 2112534"/>
                      <a:gd name="connsiteY19" fmla="*/ 2248076 h 4360239"/>
                      <a:gd name="connsiteX20" fmla="*/ 1273970 w 2112534"/>
                      <a:gd name="connsiteY20" fmla="*/ 2186162 h 4360239"/>
                      <a:gd name="connsiteX21" fmla="*/ 1190623 w 2112534"/>
                      <a:gd name="connsiteY21" fmla="*/ 2469530 h 4360239"/>
                      <a:gd name="connsiteX22" fmla="*/ 1181098 w 2112534"/>
                      <a:gd name="connsiteY22" fmla="*/ 2650504 h 4360239"/>
                      <a:gd name="connsiteX23" fmla="*/ 1457323 w 2112534"/>
                      <a:gd name="connsiteY23" fmla="*/ 3010072 h 4360239"/>
                      <a:gd name="connsiteX24" fmla="*/ 1759743 w 2112534"/>
                      <a:gd name="connsiteY24" fmla="*/ 3581573 h 4360239"/>
                      <a:gd name="connsiteX25" fmla="*/ 1345405 w 2112534"/>
                      <a:gd name="connsiteY25" fmla="*/ 3853036 h 4360239"/>
                      <a:gd name="connsiteX26" fmla="*/ 973930 w 2112534"/>
                      <a:gd name="connsiteY26" fmla="*/ 3462510 h 4360239"/>
                      <a:gd name="connsiteX27" fmla="*/ 728662 w 2112534"/>
                      <a:gd name="connsiteY27" fmla="*/ 3969715 h 4360239"/>
                      <a:gd name="connsiteX28" fmla="*/ 407193 w 2112534"/>
                      <a:gd name="connsiteY28" fmla="*/ 4360239 h 4360239"/>
                      <a:gd name="connsiteX29" fmla="*/ 0 w 2112534"/>
                      <a:gd name="connsiteY29" fmla="*/ 4176884 h 4360239"/>
                      <a:gd name="connsiteX30" fmla="*/ 164306 w 2112534"/>
                      <a:gd name="connsiteY30" fmla="*/ 3986384 h 4360239"/>
                      <a:gd name="connsiteX31" fmla="*/ 309562 w 2112534"/>
                      <a:gd name="connsiteY31" fmla="*/ 3707777 h 4360239"/>
                      <a:gd name="connsiteX32" fmla="*/ 352424 w 2112534"/>
                      <a:gd name="connsiteY32" fmla="*/ 3348210 h 4360239"/>
                      <a:gd name="connsiteX33" fmla="*/ 147636 w 2112534"/>
                      <a:gd name="connsiteY33" fmla="*/ 3143424 h 4360239"/>
                      <a:gd name="connsiteX34" fmla="*/ 316704 w 2112534"/>
                      <a:gd name="connsiteY34" fmla="*/ 2826719 h 4360239"/>
                      <a:gd name="connsiteX35" fmla="*/ 288131 w 2112534"/>
                      <a:gd name="connsiteY35" fmla="*/ 2431432 h 4360239"/>
                      <a:gd name="connsiteX36" fmla="*/ 304799 w 2112534"/>
                      <a:gd name="connsiteY36" fmla="*/ 1905175 h 4360239"/>
                      <a:gd name="connsiteX37" fmla="*/ 397667 w 2112534"/>
                      <a:gd name="connsiteY37" fmla="*/ 1074120 h 4360239"/>
                      <a:gd name="connsiteX38" fmla="*/ 566737 w 2112534"/>
                      <a:gd name="connsiteY38" fmla="*/ 752652 h 4360239"/>
                      <a:gd name="connsiteX39" fmla="*/ 778667 w 2112534"/>
                      <a:gd name="connsiteY39" fmla="*/ 524053 h 4360239"/>
                      <a:gd name="connsiteX40" fmla="*/ 733423 w 2112534"/>
                      <a:gd name="connsiteY40" fmla="*/ 183534 h 4360239"/>
                      <a:gd name="connsiteX41" fmla="*/ 892969 w 2112534"/>
                      <a:gd name="connsiteY41" fmla="*/ 14466 h 4360239"/>
                      <a:gd name="connsiteX0" fmla="*/ 892969 w 2112534"/>
                      <a:gd name="connsiteY0" fmla="*/ 14466 h 4360239"/>
                      <a:gd name="connsiteX1" fmla="*/ 1200150 w 2112534"/>
                      <a:gd name="connsiteY1" fmla="*/ 21609 h 4360239"/>
                      <a:gd name="connsiteX2" fmla="*/ 1421606 w 2112534"/>
                      <a:gd name="connsiteY2" fmla="*/ 216872 h 4360239"/>
                      <a:gd name="connsiteX3" fmla="*/ 1419225 w 2112534"/>
                      <a:gd name="connsiteY3" fmla="*/ 400229 h 4360239"/>
                      <a:gd name="connsiteX4" fmla="*/ 1381124 w 2112534"/>
                      <a:gd name="connsiteY4" fmla="*/ 512147 h 4360239"/>
                      <a:gd name="connsiteX5" fmla="*/ 1323973 w 2112534"/>
                      <a:gd name="connsiteY5" fmla="*/ 633590 h 4360239"/>
                      <a:gd name="connsiteX6" fmla="*/ 1307305 w 2112534"/>
                      <a:gd name="connsiteY6" fmla="*/ 681215 h 4360239"/>
                      <a:gd name="connsiteX7" fmla="*/ 1293018 w 2112534"/>
                      <a:gd name="connsiteY7" fmla="*/ 747891 h 4360239"/>
                      <a:gd name="connsiteX8" fmla="*/ 1112044 w 2112534"/>
                      <a:gd name="connsiteY8" fmla="*/ 833616 h 4360239"/>
                      <a:gd name="connsiteX9" fmla="*/ 1140617 w 2112534"/>
                      <a:gd name="connsiteY9" fmla="*/ 924100 h 4360239"/>
                      <a:gd name="connsiteX10" fmla="*/ 1302543 w 2112534"/>
                      <a:gd name="connsiteY10" fmla="*/ 1257478 h 4360239"/>
                      <a:gd name="connsiteX11" fmla="*/ 1350168 w 2112534"/>
                      <a:gd name="connsiteY11" fmla="*/ 1800402 h 4360239"/>
                      <a:gd name="connsiteX12" fmla="*/ 1683544 w 2112534"/>
                      <a:gd name="connsiteY12" fmla="*/ 2040907 h 4360239"/>
                      <a:gd name="connsiteX13" fmla="*/ 1947862 w 2112534"/>
                      <a:gd name="connsiteY13" fmla="*/ 2152825 h 4360239"/>
                      <a:gd name="connsiteX14" fmla="*/ 2074068 w 2112534"/>
                      <a:gd name="connsiteY14" fmla="*/ 2248075 h 4360239"/>
                      <a:gd name="connsiteX15" fmla="*/ 2112169 w 2112534"/>
                      <a:gd name="connsiteY15" fmla="*/ 2376663 h 4360239"/>
                      <a:gd name="connsiteX16" fmla="*/ 1952623 w 2112534"/>
                      <a:gd name="connsiteY16" fmla="*/ 2402856 h 4360239"/>
                      <a:gd name="connsiteX17" fmla="*/ 1888330 w 2112534"/>
                      <a:gd name="connsiteY17" fmla="*/ 2331419 h 4360239"/>
                      <a:gd name="connsiteX18" fmla="*/ 1745455 w 2112534"/>
                      <a:gd name="connsiteY18" fmla="*/ 2302844 h 4360239"/>
                      <a:gd name="connsiteX19" fmla="*/ 1666875 w 2112534"/>
                      <a:gd name="connsiteY19" fmla="*/ 2248076 h 4360239"/>
                      <a:gd name="connsiteX20" fmla="*/ 1273970 w 2112534"/>
                      <a:gd name="connsiteY20" fmla="*/ 2186162 h 4360239"/>
                      <a:gd name="connsiteX21" fmla="*/ 1190623 w 2112534"/>
                      <a:gd name="connsiteY21" fmla="*/ 2469530 h 4360239"/>
                      <a:gd name="connsiteX22" fmla="*/ 1181098 w 2112534"/>
                      <a:gd name="connsiteY22" fmla="*/ 2650504 h 4360239"/>
                      <a:gd name="connsiteX23" fmla="*/ 1457323 w 2112534"/>
                      <a:gd name="connsiteY23" fmla="*/ 3010072 h 4360239"/>
                      <a:gd name="connsiteX24" fmla="*/ 1759743 w 2112534"/>
                      <a:gd name="connsiteY24" fmla="*/ 3581573 h 4360239"/>
                      <a:gd name="connsiteX25" fmla="*/ 1345405 w 2112534"/>
                      <a:gd name="connsiteY25" fmla="*/ 3853036 h 4360239"/>
                      <a:gd name="connsiteX26" fmla="*/ 973930 w 2112534"/>
                      <a:gd name="connsiteY26" fmla="*/ 3462510 h 4360239"/>
                      <a:gd name="connsiteX27" fmla="*/ 728662 w 2112534"/>
                      <a:gd name="connsiteY27" fmla="*/ 3969715 h 4360239"/>
                      <a:gd name="connsiteX28" fmla="*/ 407193 w 2112534"/>
                      <a:gd name="connsiteY28" fmla="*/ 4360239 h 4360239"/>
                      <a:gd name="connsiteX29" fmla="*/ 126205 w 2112534"/>
                      <a:gd name="connsiteY29" fmla="*/ 4226890 h 4360239"/>
                      <a:gd name="connsiteX30" fmla="*/ 0 w 2112534"/>
                      <a:gd name="connsiteY30" fmla="*/ 4176884 h 4360239"/>
                      <a:gd name="connsiteX31" fmla="*/ 164306 w 2112534"/>
                      <a:gd name="connsiteY31" fmla="*/ 3986384 h 4360239"/>
                      <a:gd name="connsiteX32" fmla="*/ 309562 w 2112534"/>
                      <a:gd name="connsiteY32" fmla="*/ 3707777 h 4360239"/>
                      <a:gd name="connsiteX33" fmla="*/ 352424 w 2112534"/>
                      <a:gd name="connsiteY33" fmla="*/ 3348210 h 4360239"/>
                      <a:gd name="connsiteX34" fmla="*/ 147636 w 2112534"/>
                      <a:gd name="connsiteY34" fmla="*/ 3143424 h 4360239"/>
                      <a:gd name="connsiteX35" fmla="*/ 316704 w 2112534"/>
                      <a:gd name="connsiteY35" fmla="*/ 2826719 h 4360239"/>
                      <a:gd name="connsiteX36" fmla="*/ 288131 w 2112534"/>
                      <a:gd name="connsiteY36" fmla="*/ 2431432 h 4360239"/>
                      <a:gd name="connsiteX37" fmla="*/ 304799 w 2112534"/>
                      <a:gd name="connsiteY37" fmla="*/ 1905175 h 4360239"/>
                      <a:gd name="connsiteX38" fmla="*/ 397667 w 2112534"/>
                      <a:gd name="connsiteY38" fmla="*/ 1074120 h 4360239"/>
                      <a:gd name="connsiteX39" fmla="*/ 566737 w 2112534"/>
                      <a:gd name="connsiteY39" fmla="*/ 752652 h 4360239"/>
                      <a:gd name="connsiteX40" fmla="*/ 778667 w 2112534"/>
                      <a:gd name="connsiteY40" fmla="*/ 524053 h 4360239"/>
                      <a:gd name="connsiteX41" fmla="*/ 733423 w 2112534"/>
                      <a:gd name="connsiteY41" fmla="*/ 183534 h 4360239"/>
                      <a:gd name="connsiteX42" fmla="*/ 892969 w 2112534"/>
                      <a:gd name="connsiteY42" fmla="*/ 14466 h 4360239"/>
                      <a:gd name="connsiteX0" fmla="*/ 1023939 w 2243504"/>
                      <a:gd name="connsiteY0" fmla="*/ 14466 h 4543597"/>
                      <a:gd name="connsiteX1" fmla="*/ 1331120 w 2243504"/>
                      <a:gd name="connsiteY1" fmla="*/ 21609 h 4543597"/>
                      <a:gd name="connsiteX2" fmla="*/ 1552576 w 2243504"/>
                      <a:gd name="connsiteY2" fmla="*/ 216872 h 4543597"/>
                      <a:gd name="connsiteX3" fmla="*/ 1550195 w 2243504"/>
                      <a:gd name="connsiteY3" fmla="*/ 400229 h 4543597"/>
                      <a:gd name="connsiteX4" fmla="*/ 1512094 w 2243504"/>
                      <a:gd name="connsiteY4" fmla="*/ 512147 h 4543597"/>
                      <a:gd name="connsiteX5" fmla="*/ 1454943 w 2243504"/>
                      <a:gd name="connsiteY5" fmla="*/ 633590 h 4543597"/>
                      <a:gd name="connsiteX6" fmla="*/ 1438275 w 2243504"/>
                      <a:gd name="connsiteY6" fmla="*/ 681215 h 4543597"/>
                      <a:gd name="connsiteX7" fmla="*/ 1423988 w 2243504"/>
                      <a:gd name="connsiteY7" fmla="*/ 747891 h 4543597"/>
                      <a:gd name="connsiteX8" fmla="*/ 1243014 w 2243504"/>
                      <a:gd name="connsiteY8" fmla="*/ 833616 h 4543597"/>
                      <a:gd name="connsiteX9" fmla="*/ 1271587 w 2243504"/>
                      <a:gd name="connsiteY9" fmla="*/ 924100 h 4543597"/>
                      <a:gd name="connsiteX10" fmla="*/ 1433513 w 2243504"/>
                      <a:gd name="connsiteY10" fmla="*/ 1257478 h 4543597"/>
                      <a:gd name="connsiteX11" fmla="*/ 1481138 w 2243504"/>
                      <a:gd name="connsiteY11" fmla="*/ 1800402 h 4543597"/>
                      <a:gd name="connsiteX12" fmla="*/ 1814514 w 2243504"/>
                      <a:gd name="connsiteY12" fmla="*/ 2040907 h 4543597"/>
                      <a:gd name="connsiteX13" fmla="*/ 2078832 w 2243504"/>
                      <a:gd name="connsiteY13" fmla="*/ 2152825 h 4543597"/>
                      <a:gd name="connsiteX14" fmla="*/ 2205038 w 2243504"/>
                      <a:gd name="connsiteY14" fmla="*/ 2248075 h 4543597"/>
                      <a:gd name="connsiteX15" fmla="*/ 2243139 w 2243504"/>
                      <a:gd name="connsiteY15" fmla="*/ 2376663 h 4543597"/>
                      <a:gd name="connsiteX16" fmla="*/ 2083593 w 2243504"/>
                      <a:gd name="connsiteY16" fmla="*/ 2402856 h 4543597"/>
                      <a:gd name="connsiteX17" fmla="*/ 2019300 w 2243504"/>
                      <a:gd name="connsiteY17" fmla="*/ 2331419 h 4543597"/>
                      <a:gd name="connsiteX18" fmla="*/ 1876425 w 2243504"/>
                      <a:gd name="connsiteY18" fmla="*/ 2302844 h 4543597"/>
                      <a:gd name="connsiteX19" fmla="*/ 1797845 w 2243504"/>
                      <a:gd name="connsiteY19" fmla="*/ 2248076 h 4543597"/>
                      <a:gd name="connsiteX20" fmla="*/ 1404940 w 2243504"/>
                      <a:gd name="connsiteY20" fmla="*/ 2186162 h 4543597"/>
                      <a:gd name="connsiteX21" fmla="*/ 1321593 w 2243504"/>
                      <a:gd name="connsiteY21" fmla="*/ 2469530 h 4543597"/>
                      <a:gd name="connsiteX22" fmla="*/ 1312068 w 2243504"/>
                      <a:gd name="connsiteY22" fmla="*/ 2650504 h 4543597"/>
                      <a:gd name="connsiteX23" fmla="*/ 1588293 w 2243504"/>
                      <a:gd name="connsiteY23" fmla="*/ 3010072 h 4543597"/>
                      <a:gd name="connsiteX24" fmla="*/ 1890713 w 2243504"/>
                      <a:gd name="connsiteY24" fmla="*/ 3581573 h 4543597"/>
                      <a:gd name="connsiteX25" fmla="*/ 1476375 w 2243504"/>
                      <a:gd name="connsiteY25" fmla="*/ 3853036 h 4543597"/>
                      <a:gd name="connsiteX26" fmla="*/ 1104900 w 2243504"/>
                      <a:gd name="connsiteY26" fmla="*/ 3462510 h 4543597"/>
                      <a:gd name="connsiteX27" fmla="*/ 859632 w 2243504"/>
                      <a:gd name="connsiteY27" fmla="*/ 3969715 h 4543597"/>
                      <a:gd name="connsiteX28" fmla="*/ 538163 w 2243504"/>
                      <a:gd name="connsiteY28" fmla="*/ 4360239 h 4543597"/>
                      <a:gd name="connsiteX29" fmla="*/ 0 w 2243504"/>
                      <a:gd name="connsiteY29" fmla="*/ 4543597 h 4543597"/>
                      <a:gd name="connsiteX30" fmla="*/ 130970 w 2243504"/>
                      <a:gd name="connsiteY30" fmla="*/ 4176884 h 4543597"/>
                      <a:gd name="connsiteX31" fmla="*/ 295276 w 2243504"/>
                      <a:gd name="connsiteY31" fmla="*/ 3986384 h 4543597"/>
                      <a:gd name="connsiteX32" fmla="*/ 440532 w 2243504"/>
                      <a:gd name="connsiteY32" fmla="*/ 3707777 h 4543597"/>
                      <a:gd name="connsiteX33" fmla="*/ 483394 w 2243504"/>
                      <a:gd name="connsiteY33" fmla="*/ 3348210 h 4543597"/>
                      <a:gd name="connsiteX34" fmla="*/ 278606 w 2243504"/>
                      <a:gd name="connsiteY34" fmla="*/ 3143424 h 4543597"/>
                      <a:gd name="connsiteX35" fmla="*/ 447674 w 2243504"/>
                      <a:gd name="connsiteY35" fmla="*/ 2826719 h 4543597"/>
                      <a:gd name="connsiteX36" fmla="*/ 419101 w 2243504"/>
                      <a:gd name="connsiteY36" fmla="*/ 2431432 h 4543597"/>
                      <a:gd name="connsiteX37" fmla="*/ 435769 w 2243504"/>
                      <a:gd name="connsiteY37" fmla="*/ 1905175 h 4543597"/>
                      <a:gd name="connsiteX38" fmla="*/ 528637 w 2243504"/>
                      <a:gd name="connsiteY38" fmla="*/ 1074120 h 4543597"/>
                      <a:gd name="connsiteX39" fmla="*/ 697707 w 2243504"/>
                      <a:gd name="connsiteY39" fmla="*/ 752652 h 4543597"/>
                      <a:gd name="connsiteX40" fmla="*/ 909637 w 2243504"/>
                      <a:gd name="connsiteY40" fmla="*/ 524053 h 4543597"/>
                      <a:gd name="connsiteX41" fmla="*/ 864393 w 2243504"/>
                      <a:gd name="connsiteY41" fmla="*/ 183534 h 4543597"/>
                      <a:gd name="connsiteX42" fmla="*/ 1023939 w 2243504"/>
                      <a:gd name="connsiteY42" fmla="*/ 14466 h 4543597"/>
                      <a:gd name="connsiteX0" fmla="*/ 1023939 w 2243504"/>
                      <a:gd name="connsiteY0" fmla="*/ 14466 h 4543597"/>
                      <a:gd name="connsiteX1" fmla="*/ 1331120 w 2243504"/>
                      <a:gd name="connsiteY1" fmla="*/ 21609 h 4543597"/>
                      <a:gd name="connsiteX2" fmla="*/ 1552576 w 2243504"/>
                      <a:gd name="connsiteY2" fmla="*/ 216872 h 4543597"/>
                      <a:gd name="connsiteX3" fmla="*/ 1550195 w 2243504"/>
                      <a:gd name="connsiteY3" fmla="*/ 400229 h 4543597"/>
                      <a:gd name="connsiteX4" fmla="*/ 1512094 w 2243504"/>
                      <a:gd name="connsiteY4" fmla="*/ 512147 h 4543597"/>
                      <a:gd name="connsiteX5" fmla="*/ 1454943 w 2243504"/>
                      <a:gd name="connsiteY5" fmla="*/ 633590 h 4543597"/>
                      <a:gd name="connsiteX6" fmla="*/ 1438275 w 2243504"/>
                      <a:gd name="connsiteY6" fmla="*/ 681215 h 4543597"/>
                      <a:gd name="connsiteX7" fmla="*/ 1423988 w 2243504"/>
                      <a:gd name="connsiteY7" fmla="*/ 747891 h 4543597"/>
                      <a:gd name="connsiteX8" fmla="*/ 1243014 w 2243504"/>
                      <a:gd name="connsiteY8" fmla="*/ 833616 h 4543597"/>
                      <a:gd name="connsiteX9" fmla="*/ 1271587 w 2243504"/>
                      <a:gd name="connsiteY9" fmla="*/ 924100 h 4543597"/>
                      <a:gd name="connsiteX10" fmla="*/ 1433513 w 2243504"/>
                      <a:gd name="connsiteY10" fmla="*/ 1257478 h 4543597"/>
                      <a:gd name="connsiteX11" fmla="*/ 1481138 w 2243504"/>
                      <a:gd name="connsiteY11" fmla="*/ 1800402 h 4543597"/>
                      <a:gd name="connsiteX12" fmla="*/ 1814514 w 2243504"/>
                      <a:gd name="connsiteY12" fmla="*/ 2040907 h 4543597"/>
                      <a:gd name="connsiteX13" fmla="*/ 2078832 w 2243504"/>
                      <a:gd name="connsiteY13" fmla="*/ 2152825 h 4543597"/>
                      <a:gd name="connsiteX14" fmla="*/ 2205038 w 2243504"/>
                      <a:gd name="connsiteY14" fmla="*/ 2248075 h 4543597"/>
                      <a:gd name="connsiteX15" fmla="*/ 2243139 w 2243504"/>
                      <a:gd name="connsiteY15" fmla="*/ 2376663 h 4543597"/>
                      <a:gd name="connsiteX16" fmla="*/ 2083593 w 2243504"/>
                      <a:gd name="connsiteY16" fmla="*/ 2402856 h 4543597"/>
                      <a:gd name="connsiteX17" fmla="*/ 2019300 w 2243504"/>
                      <a:gd name="connsiteY17" fmla="*/ 2331419 h 4543597"/>
                      <a:gd name="connsiteX18" fmla="*/ 1876425 w 2243504"/>
                      <a:gd name="connsiteY18" fmla="*/ 2302844 h 4543597"/>
                      <a:gd name="connsiteX19" fmla="*/ 1797845 w 2243504"/>
                      <a:gd name="connsiteY19" fmla="*/ 2248076 h 4543597"/>
                      <a:gd name="connsiteX20" fmla="*/ 1404940 w 2243504"/>
                      <a:gd name="connsiteY20" fmla="*/ 2186162 h 4543597"/>
                      <a:gd name="connsiteX21" fmla="*/ 1321593 w 2243504"/>
                      <a:gd name="connsiteY21" fmla="*/ 2469530 h 4543597"/>
                      <a:gd name="connsiteX22" fmla="*/ 1312068 w 2243504"/>
                      <a:gd name="connsiteY22" fmla="*/ 2650504 h 4543597"/>
                      <a:gd name="connsiteX23" fmla="*/ 1588293 w 2243504"/>
                      <a:gd name="connsiteY23" fmla="*/ 3010072 h 4543597"/>
                      <a:gd name="connsiteX24" fmla="*/ 1890713 w 2243504"/>
                      <a:gd name="connsiteY24" fmla="*/ 3581573 h 4543597"/>
                      <a:gd name="connsiteX25" fmla="*/ 1476375 w 2243504"/>
                      <a:gd name="connsiteY25" fmla="*/ 3853036 h 4543597"/>
                      <a:gd name="connsiteX26" fmla="*/ 1104900 w 2243504"/>
                      <a:gd name="connsiteY26" fmla="*/ 3462510 h 4543597"/>
                      <a:gd name="connsiteX27" fmla="*/ 859632 w 2243504"/>
                      <a:gd name="connsiteY27" fmla="*/ 3969715 h 4543597"/>
                      <a:gd name="connsiteX28" fmla="*/ 538163 w 2243504"/>
                      <a:gd name="connsiteY28" fmla="*/ 4360239 h 4543597"/>
                      <a:gd name="connsiteX29" fmla="*/ 0 w 2243504"/>
                      <a:gd name="connsiteY29" fmla="*/ 4543597 h 4543597"/>
                      <a:gd name="connsiteX30" fmla="*/ 130970 w 2243504"/>
                      <a:gd name="connsiteY30" fmla="*/ 4176884 h 4543597"/>
                      <a:gd name="connsiteX31" fmla="*/ 295276 w 2243504"/>
                      <a:gd name="connsiteY31" fmla="*/ 3986384 h 4543597"/>
                      <a:gd name="connsiteX32" fmla="*/ 440532 w 2243504"/>
                      <a:gd name="connsiteY32" fmla="*/ 3707777 h 4543597"/>
                      <a:gd name="connsiteX33" fmla="*/ 483394 w 2243504"/>
                      <a:gd name="connsiteY33" fmla="*/ 3348210 h 4543597"/>
                      <a:gd name="connsiteX34" fmla="*/ 278606 w 2243504"/>
                      <a:gd name="connsiteY34" fmla="*/ 3143424 h 4543597"/>
                      <a:gd name="connsiteX35" fmla="*/ 447674 w 2243504"/>
                      <a:gd name="connsiteY35" fmla="*/ 2826719 h 4543597"/>
                      <a:gd name="connsiteX36" fmla="*/ 419101 w 2243504"/>
                      <a:gd name="connsiteY36" fmla="*/ 2431432 h 4543597"/>
                      <a:gd name="connsiteX37" fmla="*/ 435769 w 2243504"/>
                      <a:gd name="connsiteY37" fmla="*/ 1905175 h 4543597"/>
                      <a:gd name="connsiteX38" fmla="*/ 528637 w 2243504"/>
                      <a:gd name="connsiteY38" fmla="*/ 1074120 h 4543597"/>
                      <a:gd name="connsiteX39" fmla="*/ 697707 w 2243504"/>
                      <a:gd name="connsiteY39" fmla="*/ 752652 h 4543597"/>
                      <a:gd name="connsiteX40" fmla="*/ 909637 w 2243504"/>
                      <a:gd name="connsiteY40" fmla="*/ 524053 h 4543597"/>
                      <a:gd name="connsiteX41" fmla="*/ 864393 w 2243504"/>
                      <a:gd name="connsiteY41" fmla="*/ 183534 h 4543597"/>
                      <a:gd name="connsiteX42" fmla="*/ 1023939 w 2243504"/>
                      <a:gd name="connsiteY42" fmla="*/ 14466 h 4543597"/>
                      <a:gd name="connsiteX0" fmla="*/ 1023939 w 2243504"/>
                      <a:gd name="connsiteY0" fmla="*/ 14466 h 4543597"/>
                      <a:gd name="connsiteX1" fmla="*/ 1331120 w 2243504"/>
                      <a:gd name="connsiteY1" fmla="*/ 21609 h 4543597"/>
                      <a:gd name="connsiteX2" fmla="*/ 1552576 w 2243504"/>
                      <a:gd name="connsiteY2" fmla="*/ 216872 h 4543597"/>
                      <a:gd name="connsiteX3" fmla="*/ 1550195 w 2243504"/>
                      <a:gd name="connsiteY3" fmla="*/ 400229 h 4543597"/>
                      <a:gd name="connsiteX4" fmla="*/ 1512094 w 2243504"/>
                      <a:gd name="connsiteY4" fmla="*/ 512147 h 4543597"/>
                      <a:gd name="connsiteX5" fmla="*/ 1454943 w 2243504"/>
                      <a:gd name="connsiteY5" fmla="*/ 633590 h 4543597"/>
                      <a:gd name="connsiteX6" fmla="*/ 1438275 w 2243504"/>
                      <a:gd name="connsiteY6" fmla="*/ 681215 h 4543597"/>
                      <a:gd name="connsiteX7" fmla="*/ 1423988 w 2243504"/>
                      <a:gd name="connsiteY7" fmla="*/ 747891 h 4543597"/>
                      <a:gd name="connsiteX8" fmla="*/ 1243014 w 2243504"/>
                      <a:gd name="connsiteY8" fmla="*/ 833616 h 4543597"/>
                      <a:gd name="connsiteX9" fmla="*/ 1271587 w 2243504"/>
                      <a:gd name="connsiteY9" fmla="*/ 924100 h 4543597"/>
                      <a:gd name="connsiteX10" fmla="*/ 1433513 w 2243504"/>
                      <a:gd name="connsiteY10" fmla="*/ 1257478 h 4543597"/>
                      <a:gd name="connsiteX11" fmla="*/ 1481138 w 2243504"/>
                      <a:gd name="connsiteY11" fmla="*/ 1800402 h 4543597"/>
                      <a:gd name="connsiteX12" fmla="*/ 1814514 w 2243504"/>
                      <a:gd name="connsiteY12" fmla="*/ 2040907 h 4543597"/>
                      <a:gd name="connsiteX13" fmla="*/ 2078832 w 2243504"/>
                      <a:gd name="connsiteY13" fmla="*/ 2152825 h 4543597"/>
                      <a:gd name="connsiteX14" fmla="*/ 2205038 w 2243504"/>
                      <a:gd name="connsiteY14" fmla="*/ 2248075 h 4543597"/>
                      <a:gd name="connsiteX15" fmla="*/ 2243139 w 2243504"/>
                      <a:gd name="connsiteY15" fmla="*/ 2376663 h 4543597"/>
                      <a:gd name="connsiteX16" fmla="*/ 2083593 w 2243504"/>
                      <a:gd name="connsiteY16" fmla="*/ 2402856 h 4543597"/>
                      <a:gd name="connsiteX17" fmla="*/ 2019300 w 2243504"/>
                      <a:gd name="connsiteY17" fmla="*/ 2331419 h 4543597"/>
                      <a:gd name="connsiteX18" fmla="*/ 1876425 w 2243504"/>
                      <a:gd name="connsiteY18" fmla="*/ 2302844 h 4543597"/>
                      <a:gd name="connsiteX19" fmla="*/ 1797845 w 2243504"/>
                      <a:gd name="connsiteY19" fmla="*/ 2248076 h 4543597"/>
                      <a:gd name="connsiteX20" fmla="*/ 1404940 w 2243504"/>
                      <a:gd name="connsiteY20" fmla="*/ 2186162 h 4543597"/>
                      <a:gd name="connsiteX21" fmla="*/ 1321593 w 2243504"/>
                      <a:gd name="connsiteY21" fmla="*/ 2469530 h 4543597"/>
                      <a:gd name="connsiteX22" fmla="*/ 1312068 w 2243504"/>
                      <a:gd name="connsiteY22" fmla="*/ 2650504 h 4543597"/>
                      <a:gd name="connsiteX23" fmla="*/ 1588293 w 2243504"/>
                      <a:gd name="connsiteY23" fmla="*/ 3010072 h 4543597"/>
                      <a:gd name="connsiteX24" fmla="*/ 1890713 w 2243504"/>
                      <a:gd name="connsiteY24" fmla="*/ 3581573 h 4543597"/>
                      <a:gd name="connsiteX25" fmla="*/ 1476375 w 2243504"/>
                      <a:gd name="connsiteY25" fmla="*/ 3853036 h 4543597"/>
                      <a:gd name="connsiteX26" fmla="*/ 1104900 w 2243504"/>
                      <a:gd name="connsiteY26" fmla="*/ 3462510 h 4543597"/>
                      <a:gd name="connsiteX27" fmla="*/ 859632 w 2243504"/>
                      <a:gd name="connsiteY27" fmla="*/ 3969715 h 4543597"/>
                      <a:gd name="connsiteX28" fmla="*/ 538163 w 2243504"/>
                      <a:gd name="connsiteY28" fmla="*/ 4360239 h 4543597"/>
                      <a:gd name="connsiteX29" fmla="*/ 0 w 2243504"/>
                      <a:gd name="connsiteY29" fmla="*/ 4543597 h 4543597"/>
                      <a:gd name="connsiteX30" fmla="*/ 130970 w 2243504"/>
                      <a:gd name="connsiteY30" fmla="*/ 4176884 h 4543597"/>
                      <a:gd name="connsiteX31" fmla="*/ 295276 w 2243504"/>
                      <a:gd name="connsiteY31" fmla="*/ 3986384 h 4543597"/>
                      <a:gd name="connsiteX32" fmla="*/ 440532 w 2243504"/>
                      <a:gd name="connsiteY32" fmla="*/ 3707777 h 4543597"/>
                      <a:gd name="connsiteX33" fmla="*/ 483394 w 2243504"/>
                      <a:gd name="connsiteY33" fmla="*/ 3348210 h 4543597"/>
                      <a:gd name="connsiteX34" fmla="*/ 278606 w 2243504"/>
                      <a:gd name="connsiteY34" fmla="*/ 3143424 h 4543597"/>
                      <a:gd name="connsiteX35" fmla="*/ 447674 w 2243504"/>
                      <a:gd name="connsiteY35" fmla="*/ 2826719 h 4543597"/>
                      <a:gd name="connsiteX36" fmla="*/ 419101 w 2243504"/>
                      <a:gd name="connsiteY36" fmla="*/ 2431432 h 4543597"/>
                      <a:gd name="connsiteX37" fmla="*/ 435769 w 2243504"/>
                      <a:gd name="connsiteY37" fmla="*/ 1905175 h 4543597"/>
                      <a:gd name="connsiteX38" fmla="*/ 528637 w 2243504"/>
                      <a:gd name="connsiteY38" fmla="*/ 1074120 h 4543597"/>
                      <a:gd name="connsiteX39" fmla="*/ 697707 w 2243504"/>
                      <a:gd name="connsiteY39" fmla="*/ 752652 h 4543597"/>
                      <a:gd name="connsiteX40" fmla="*/ 909637 w 2243504"/>
                      <a:gd name="connsiteY40" fmla="*/ 524053 h 4543597"/>
                      <a:gd name="connsiteX41" fmla="*/ 864393 w 2243504"/>
                      <a:gd name="connsiteY41" fmla="*/ 183534 h 4543597"/>
                      <a:gd name="connsiteX42" fmla="*/ 1023939 w 2243504"/>
                      <a:gd name="connsiteY42" fmla="*/ 14466 h 4543597"/>
                      <a:gd name="connsiteX0" fmla="*/ 1023939 w 2243504"/>
                      <a:gd name="connsiteY0" fmla="*/ 14466 h 4543597"/>
                      <a:gd name="connsiteX1" fmla="*/ 1331120 w 2243504"/>
                      <a:gd name="connsiteY1" fmla="*/ 21609 h 4543597"/>
                      <a:gd name="connsiteX2" fmla="*/ 1552576 w 2243504"/>
                      <a:gd name="connsiteY2" fmla="*/ 216872 h 4543597"/>
                      <a:gd name="connsiteX3" fmla="*/ 1550195 w 2243504"/>
                      <a:gd name="connsiteY3" fmla="*/ 400229 h 4543597"/>
                      <a:gd name="connsiteX4" fmla="*/ 1512094 w 2243504"/>
                      <a:gd name="connsiteY4" fmla="*/ 512147 h 4543597"/>
                      <a:gd name="connsiteX5" fmla="*/ 1454943 w 2243504"/>
                      <a:gd name="connsiteY5" fmla="*/ 633590 h 4543597"/>
                      <a:gd name="connsiteX6" fmla="*/ 1438275 w 2243504"/>
                      <a:gd name="connsiteY6" fmla="*/ 681215 h 4543597"/>
                      <a:gd name="connsiteX7" fmla="*/ 1423988 w 2243504"/>
                      <a:gd name="connsiteY7" fmla="*/ 747891 h 4543597"/>
                      <a:gd name="connsiteX8" fmla="*/ 1243014 w 2243504"/>
                      <a:gd name="connsiteY8" fmla="*/ 833616 h 4543597"/>
                      <a:gd name="connsiteX9" fmla="*/ 1271587 w 2243504"/>
                      <a:gd name="connsiteY9" fmla="*/ 924100 h 4543597"/>
                      <a:gd name="connsiteX10" fmla="*/ 1433513 w 2243504"/>
                      <a:gd name="connsiteY10" fmla="*/ 1257478 h 4543597"/>
                      <a:gd name="connsiteX11" fmla="*/ 1481138 w 2243504"/>
                      <a:gd name="connsiteY11" fmla="*/ 1800402 h 4543597"/>
                      <a:gd name="connsiteX12" fmla="*/ 1814514 w 2243504"/>
                      <a:gd name="connsiteY12" fmla="*/ 2040907 h 4543597"/>
                      <a:gd name="connsiteX13" fmla="*/ 2078832 w 2243504"/>
                      <a:gd name="connsiteY13" fmla="*/ 2152825 h 4543597"/>
                      <a:gd name="connsiteX14" fmla="*/ 2205038 w 2243504"/>
                      <a:gd name="connsiteY14" fmla="*/ 2248075 h 4543597"/>
                      <a:gd name="connsiteX15" fmla="*/ 2243139 w 2243504"/>
                      <a:gd name="connsiteY15" fmla="*/ 2376663 h 4543597"/>
                      <a:gd name="connsiteX16" fmla="*/ 2083593 w 2243504"/>
                      <a:gd name="connsiteY16" fmla="*/ 2402856 h 4543597"/>
                      <a:gd name="connsiteX17" fmla="*/ 2019300 w 2243504"/>
                      <a:gd name="connsiteY17" fmla="*/ 2331419 h 4543597"/>
                      <a:gd name="connsiteX18" fmla="*/ 1876425 w 2243504"/>
                      <a:gd name="connsiteY18" fmla="*/ 2302844 h 4543597"/>
                      <a:gd name="connsiteX19" fmla="*/ 1797845 w 2243504"/>
                      <a:gd name="connsiteY19" fmla="*/ 2248076 h 4543597"/>
                      <a:gd name="connsiteX20" fmla="*/ 1404940 w 2243504"/>
                      <a:gd name="connsiteY20" fmla="*/ 2186162 h 4543597"/>
                      <a:gd name="connsiteX21" fmla="*/ 1321593 w 2243504"/>
                      <a:gd name="connsiteY21" fmla="*/ 2469530 h 4543597"/>
                      <a:gd name="connsiteX22" fmla="*/ 1312068 w 2243504"/>
                      <a:gd name="connsiteY22" fmla="*/ 2650504 h 4543597"/>
                      <a:gd name="connsiteX23" fmla="*/ 1588293 w 2243504"/>
                      <a:gd name="connsiteY23" fmla="*/ 3010072 h 4543597"/>
                      <a:gd name="connsiteX24" fmla="*/ 1890713 w 2243504"/>
                      <a:gd name="connsiteY24" fmla="*/ 3581573 h 4543597"/>
                      <a:gd name="connsiteX25" fmla="*/ 1476375 w 2243504"/>
                      <a:gd name="connsiteY25" fmla="*/ 3853036 h 4543597"/>
                      <a:gd name="connsiteX26" fmla="*/ 1104900 w 2243504"/>
                      <a:gd name="connsiteY26" fmla="*/ 3462510 h 4543597"/>
                      <a:gd name="connsiteX27" fmla="*/ 859632 w 2243504"/>
                      <a:gd name="connsiteY27" fmla="*/ 3969715 h 4543597"/>
                      <a:gd name="connsiteX28" fmla="*/ 538163 w 2243504"/>
                      <a:gd name="connsiteY28" fmla="*/ 4360239 h 4543597"/>
                      <a:gd name="connsiteX29" fmla="*/ 0 w 2243504"/>
                      <a:gd name="connsiteY29" fmla="*/ 4543597 h 4543597"/>
                      <a:gd name="connsiteX30" fmla="*/ 130970 w 2243504"/>
                      <a:gd name="connsiteY30" fmla="*/ 4176884 h 4543597"/>
                      <a:gd name="connsiteX31" fmla="*/ 295276 w 2243504"/>
                      <a:gd name="connsiteY31" fmla="*/ 3986384 h 4543597"/>
                      <a:gd name="connsiteX32" fmla="*/ 440532 w 2243504"/>
                      <a:gd name="connsiteY32" fmla="*/ 3707777 h 4543597"/>
                      <a:gd name="connsiteX33" fmla="*/ 483394 w 2243504"/>
                      <a:gd name="connsiteY33" fmla="*/ 3348210 h 4543597"/>
                      <a:gd name="connsiteX34" fmla="*/ 278606 w 2243504"/>
                      <a:gd name="connsiteY34" fmla="*/ 3143424 h 4543597"/>
                      <a:gd name="connsiteX35" fmla="*/ 447674 w 2243504"/>
                      <a:gd name="connsiteY35" fmla="*/ 2826719 h 4543597"/>
                      <a:gd name="connsiteX36" fmla="*/ 419101 w 2243504"/>
                      <a:gd name="connsiteY36" fmla="*/ 2431432 h 4543597"/>
                      <a:gd name="connsiteX37" fmla="*/ 435769 w 2243504"/>
                      <a:gd name="connsiteY37" fmla="*/ 1905175 h 4543597"/>
                      <a:gd name="connsiteX38" fmla="*/ 528637 w 2243504"/>
                      <a:gd name="connsiteY38" fmla="*/ 1074120 h 4543597"/>
                      <a:gd name="connsiteX39" fmla="*/ 697707 w 2243504"/>
                      <a:gd name="connsiteY39" fmla="*/ 752652 h 4543597"/>
                      <a:gd name="connsiteX40" fmla="*/ 909637 w 2243504"/>
                      <a:gd name="connsiteY40" fmla="*/ 524053 h 4543597"/>
                      <a:gd name="connsiteX41" fmla="*/ 864393 w 2243504"/>
                      <a:gd name="connsiteY41" fmla="*/ 183534 h 4543597"/>
                      <a:gd name="connsiteX42" fmla="*/ 1023939 w 2243504"/>
                      <a:gd name="connsiteY42" fmla="*/ 14466 h 4543597"/>
                      <a:gd name="connsiteX0" fmla="*/ 1019177 w 2238742"/>
                      <a:gd name="connsiteY0" fmla="*/ 14466 h 4555503"/>
                      <a:gd name="connsiteX1" fmla="*/ 1326358 w 2238742"/>
                      <a:gd name="connsiteY1" fmla="*/ 21609 h 4555503"/>
                      <a:gd name="connsiteX2" fmla="*/ 1547814 w 2238742"/>
                      <a:gd name="connsiteY2" fmla="*/ 216872 h 4555503"/>
                      <a:gd name="connsiteX3" fmla="*/ 1545433 w 2238742"/>
                      <a:gd name="connsiteY3" fmla="*/ 400229 h 4555503"/>
                      <a:gd name="connsiteX4" fmla="*/ 1507332 w 2238742"/>
                      <a:gd name="connsiteY4" fmla="*/ 512147 h 4555503"/>
                      <a:gd name="connsiteX5" fmla="*/ 1450181 w 2238742"/>
                      <a:gd name="connsiteY5" fmla="*/ 633590 h 4555503"/>
                      <a:gd name="connsiteX6" fmla="*/ 1433513 w 2238742"/>
                      <a:gd name="connsiteY6" fmla="*/ 681215 h 4555503"/>
                      <a:gd name="connsiteX7" fmla="*/ 1419226 w 2238742"/>
                      <a:gd name="connsiteY7" fmla="*/ 747891 h 4555503"/>
                      <a:gd name="connsiteX8" fmla="*/ 1238252 w 2238742"/>
                      <a:gd name="connsiteY8" fmla="*/ 833616 h 4555503"/>
                      <a:gd name="connsiteX9" fmla="*/ 1266825 w 2238742"/>
                      <a:gd name="connsiteY9" fmla="*/ 924100 h 4555503"/>
                      <a:gd name="connsiteX10" fmla="*/ 1428751 w 2238742"/>
                      <a:gd name="connsiteY10" fmla="*/ 1257478 h 4555503"/>
                      <a:gd name="connsiteX11" fmla="*/ 1476376 w 2238742"/>
                      <a:gd name="connsiteY11" fmla="*/ 1800402 h 4555503"/>
                      <a:gd name="connsiteX12" fmla="*/ 1809752 w 2238742"/>
                      <a:gd name="connsiteY12" fmla="*/ 2040907 h 4555503"/>
                      <a:gd name="connsiteX13" fmla="*/ 2074070 w 2238742"/>
                      <a:gd name="connsiteY13" fmla="*/ 2152825 h 4555503"/>
                      <a:gd name="connsiteX14" fmla="*/ 2200276 w 2238742"/>
                      <a:gd name="connsiteY14" fmla="*/ 2248075 h 4555503"/>
                      <a:gd name="connsiteX15" fmla="*/ 2238377 w 2238742"/>
                      <a:gd name="connsiteY15" fmla="*/ 2376663 h 4555503"/>
                      <a:gd name="connsiteX16" fmla="*/ 2078831 w 2238742"/>
                      <a:gd name="connsiteY16" fmla="*/ 2402856 h 4555503"/>
                      <a:gd name="connsiteX17" fmla="*/ 2014538 w 2238742"/>
                      <a:gd name="connsiteY17" fmla="*/ 2331419 h 4555503"/>
                      <a:gd name="connsiteX18" fmla="*/ 1871663 w 2238742"/>
                      <a:gd name="connsiteY18" fmla="*/ 2302844 h 4555503"/>
                      <a:gd name="connsiteX19" fmla="*/ 1793083 w 2238742"/>
                      <a:gd name="connsiteY19" fmla="*/ 2248076 h 4555503"/>
                      <a:gd name="connsiteX20" fmla="*/ 1400178 w 2238742"/>
                      <a:gd name="connsiteY20" fmla="*/ 2186162 h 4555503"/>
                      <a:gd name="connsiteX21" fmla="*/ 1316831 w 2238742"/>
                      <a:gd name="connsiteY21" fmla="*/ 2469530 h 4555503"/>
                      <a:gd name="connsiteX22" fmla="*/ 1307306 w 2238742"/>
                      <a:gd name="connsiteY22" fmla="*/ 2650504 h 4555503"/>
                      <a:gd name="connsiteX23" fmla="*/ 1583531 w 2238742"/>
                      <a:gd name="connsiteY23" fmla="*/ 3010072 h 4555503"/>
                      <a:gd name="connsiteX24" fmla="*/ 1885951 w 2238742"/>
                      <a:gd name="connsiteY24" fmla="*/ 3581573 h 4555503"/>
                      <a:gd name="connsiteX25" fmla="*/ 1471613 w 2238742"/>
                      <a:gd name="connsiteY25" fmla="*/ 3853036 h 4555503"/>
                      <a:gd name="connsiteX26" fmla="*/ 1100138 w 2238742"/>
                      <a:gd name="connsiteY26" fmla="*/ 3462510 h 4555503"/>
                      <a:gd name="connsiteX27" fmla="*/ 854870 w 2238742"/>
                      <a:gd name="connsiteY27" fmla="*/ 3969715 h 4555503"/>
                      <a:gd name="connsiteX28" fmla="*/ 533401 w 2238742"/>
                      <a:gd name="connsiteY28" fmla="*/ 4360239 h 4555503"/>
                      <a:gd name="connsiteX29" fmla="*/ 0 w 2238742"/>
                      <a:gd name="connsiteY29" fmla="*/ 4555503 h 4555503"/>
                      <a:gd name="connsiteX30" fmla="*/ 126208 w 2238742"/>
                      <a:gd name="connsiteY30" fmla="*/ 4176884 h 4555503"/>
                      <a:gd name="connsiteX31" fmla="*/ 290514 w 2238742"/>
                      <a:gd name="connsiteY31" fmla="*/ 3986384 h 4555503"/>
                      <a:gd name="connsiteX32" fmla="*/ 435770 w 2238742"/>
                      <a:gd name="connsiteY32" fmla="*/ 3707777 h 4555503"/>
                      <a:gd name="connsiteX33" fmla="*/ 478632 w 2238742"/>
                      <a:gd name="connsiteY33" fmla="*/ 3348210 h 4555503"/>
                      <a:gd name="connsiteX34" fmla="*/ 273844 w 2238742"/>
                      <a:gd name="connsiteY34" fmla="*/ 3143424 h 4555503"/>
                      <a:gd name="connsiteX35" fmla="*/ 442912 w 2238742"/>
                      <a:gd name="connsiteY35" fmla="*/ 2826719 h 4555503"/>
                      <a:gd name="connsiteX36" fmla="*/ 414339 w 2238742"/>
                      <a:gd name="connsiteY36" fmla="*/ 2431432 h 4555503"/>
                      <a:gd name="connsiteX37" fmla="*/ 431007 w 2238742"/>
                      <a:gd name="connsiteY37" fmla="*/ 1905175 h 4555503"/>
                      <a:gd name="connsiteX38" fmla="*/ 523875 w 2238742"/>
                      <a:gd name="connsiteY38" fmla="*/ 1074120 h 4555503"/>
                      <a:gd name="connsiteX39" fmla="*/ 692945 w 2238742"/>
                      <a:gd name="connsiteY39" fmla="*/ 752652 h 4555503"/>
                      <a:gd name="connsiteX40" fmla="*/ 904875 w 2238742"/>
                      <a:gd name="connsiteY40" fmla="*/ 524053 h 4555503"/>
                      <a:gd name="connsiteX41" fmla="*/ 859631 w 2238742"/>
                      <a:gd name="connsiteY41" fmla="*/ 183534 h 4555503"/>
                      <a:gd name="connsiteX42" fmla="*/ 1019177 w 2238742"/>
                      <a:gd name="connsiteY42" fmla="*/ 14466 h 4555503"/>
                      <a:gd name="connsiteX0" fmla="*/ 1019177 w 2238742"/>
                      <a:gd name="connsiteY0" fmla="*/ 14466 h 4555503"/>
                      <a:gd name="connsiteX1" fmla="*/ 1326358 w 2238742"/>
                      <a:gd name="connsiteY1" fmla="*/ 21609 h 4555503"/>
                      <a:gd name="connsiteX2" fmla="*/ 1547814 w 2238742"/>
                      <a:gd name="connsiteY2" fmla="*/ 216872 h 4555503"/>
                      <a:gd name="connsiteX3" fmla="*/ 1545433 w 2238742"/>
                      <a:gd name="connsiteY3" fmla="*/ 400229 h 4555503"/>
                      <a:gd name="connsiteX4" fmla="*/ 1507332 w 2238742"/>
                      <a:gd name="connsiteY4" fmla="*/ 512147 h 4555503"/>
                      <a:gd name="connsiteX5" fmla="*/ 1450181 w 2238742"/>
                      <a:gd name="connsiteY5" fmla="*/ 633590 h 4555503"/>
                      <a:gd name="connsiteX6" fmla="*/ 1433513 w 2238742"/>
                      <a:gd name="connsiteY6" fmla="*/ 681215 h 4555503"/>
                      <a:gd name="connsiteX7" fmla="*/ 1419226 w 2238742"/>
                      <a:gd name="connsiteY7" fmla="*/ 747891 h 4555503"/>
                      <a:gd name="connsiteX8" fmla="*/ 1238252 w 2238742"/>
                      <a:gd name="connsiteY8" fmla="*/ 833616 h 4555503"/>
                      <a:gd name="connsiteX9" fmla="*/ 1266825 w 2238742"/>
                      <a:gd name="connsiteY9" fmla="*/ 924100 h 4555503"/>
                      <a:gd name="connsiteX10" fmla="*/ 1428751 w 2238742"/>
                      <a:gd name="connsiteY10" fmla="*/ 1257478 h 4555503"/>
                      <a:gd name="connsiteX11" fmla="*/ 1476376 w 2238742"/>
                      <a:gd name="connsiteY11" fmla="*/ 1800402 h 4555503"/>
                      <a:gd name="connsiteX12" fmla="*/ 1809752 w 2238742"/>
                      <a:gd name="connsiteY12" fmla="*/ 2040907 h 4555503"/>
                      <a:gd name="connsiteX13" fmla="*/ 2074070 w 2238742"/>
                      <a:gd name="connsiteY13" fmla="*/ 2152825 h 4555503"/>
                      <a:gd name="connsiteX14" fmla="*/ 2200276 w 2238742"/>
                      <a:gd name="connsiteY14" fmla="*/ 2248075 h 4555503"/>
                      <a:gd name="connsiteX15" fmla="*/ 2238377 w 2238742"/>
                      <a:gd name="connsiteY15" fmla="*/ 2376663 h 4555503"/>
                      <a:gd name="connsiteX16" fmla="*/ 2078831 w 2238742"/>
                      <a:gd name="connsiteY16" fmla="*/ 2402856 h 4555503"/>
                      <a:gd name="connsiteX17" fmla="*/ 2014538 w 2238742"/>
                      <a:gd name="connsiteY17" fmla="*/ 2331419 h 4555503"/>
                      <a:gd name="connsiteX18" fmla="*/ 1871663 w 2238742"/>
                      <a:gd name="connsiteY18" fmla="*/ 2302844 h 4555503"/>
                      <a:gd name="connsiteX19" fmla="*/ 1793083 w 2238742"/>
                      <a:gd name="connsiteY19" fmla="*/ 2248076 h 4555503"/>
                      <a:gd name="connsiteX20" fmla="*/ 1400178 w 2238742"/>
                      <a:gd name="connsiteY20" fmla="*/ 2186162 h 4555503"/>
                      <a:gd name="connsiteX21" fmla="*/ 1316831 w 2238742"/>
                      <a:gd name="connsiteY21" fmla="*/ 2469530 h 4555503"/>
                      <a:gd name="connsiteX22" fmla="*/ 1307306 w 2238742"/>
                      <a:gd name="connsiteY22" fmla="*/ 2650504 h 4555503"/>
                      <a:gd name="connsiteX23" fmla="*/ 1583531 w 2238742"/>
                      <a:gd name="connsiteY23" fmla="*/ 3010072 h 4555503"/>
                      <a:gd name="connsiteX24" fmla="*/ 1885951 w 2238742"/>
                      <a:gd name="connsiteY24" fmla="*/ 3581573 h 4555503"/>
                      <a:gd name="connsiteX25" fmla="*/ 1471613 w 2238742"/>
                      <a:gd name="connsiteY25" fmla="*/ 3853036 h 4555503"/>
                      <a:gd name="connsiteX26" fmla="*/ 1100138 w 2238742"/>
                      <a:gd name="connsiteY26" fmla="*/ 3462510 h 4555503"/>
                      <a:gd name="connsiteX27" fmla="*/ 854870 w 2238742"/>
                      <a:gd name="connsiteY27" fmla="*/ 3969715 h 4555503"/>
                      <a:gd name="connsiteX28" fmla="*/ 533401 w 2238742"/>
                      <a:gd name="connsiteY28" fmla="*/ 4360239 h 4555503"/>
                      <a:gd name="connsiteX29" fmla="*/ 0 w 2238742"/>
                      <a:gd name="connsiteY29" fmla="*/ 4555503 h 4555503"/>
                      <a:gd name="connsiteX30" fmla="*/ 126208 w 2238742"/>
                      <a:gd name="connsiteY30" fmla="*/ 4176884 h 4555503"/>
                      <a:gd name="connsiteX31" fmla="*/ 290514 w 2238742"/>
                      <a:gd name="connsiteY31" fmla="*/ 3986384 h 4555503"/>
                      <a:gd name="connsiteX32" fmla="*/ 435770 w 2238742"/>
                      <a:gd name="connsiteY32" fmla="*/ 3707777 h 4555503"/>
                      <a:gd name="connsiteX33" fmla="*/ 478632 w 2238742"/>
                      <a:gd name="connsiteY33" fmla="*/ 3348210 h 4555503"/>
                      <a:gd name="connsiteX34" fmla="*/ 273844 w 2238742"/>
                      <a:gd name="connsiteY34" fmla="*/ 3143424 h 4555503"/>
                      <a:gd name="connsiteX35" fmla="*/ 442912 w 2238742"/>
                      <a:gd name="connsiteY35" fmla="*/ 2826719 h 4555503"/>
                      <a:gd name="connsiteX36" fmla="*/ 414339 w 2238742"/>
                      <a:gd name="connsiteY36" fmla="*/ 2431432 h 4555503"/>
                      <a:gd name="connsiteX37" fmla="*/ 431007 w 2238742"/>
                      <a:gd name="connsiteY37" fmla="*/ 1905175 h 4555503"/>
                      <a:gd name="connsiteX38" fmla="*/ 523875 w 2238742"/>
                      <a:gd name="connsiteY38" fmla="*/ 1074120 h 4555503"/>
                      <a:gd name="connsiteX39" fmla="*/ 692945 w 2238742"/>
                      <a:gd name="connsiteY39" fmla="*/ 752652 h 4555503"/>
                      <a:gd name="connsiteX40" fmla="*/ 904875 w 2238742"/>
                      <a:gd name="connsiteY40" fmla="*/ 524053 h 4555503"/>
                      <a:gd name="connsiteX41" fmla="*/ 859631 w 2238742"/>
                      <a:gd name="connsiteY41" fmla="*/ 183534 h 4555503"/>
                      <a:gd name="connsiteX42" fmla="*/ 1019177 w 2238742"/>
                      <a:gd name="connsiteY42" fmla="*/ 14466 h 4555503"/>
                      <a:gd name="connsiteX0" fmla="*/ 1021558 w 2241123"/>
                      <a:gd name="connsiteY0" fmla="*/ 14466 h 4543597"/>
                      <a:gd name="connsiteX1" fmla="*/ 1328739 w 2241123"/>
                      <a:gd name="connsiteY1" fmla="*/ 21609 h 4543597"/>
                      <a:gd name="connsiteX2" fmla="*/ 1550195 w 2241123"/>
                      <a:gd name="connsiteY2" fmla="*/ 216872 h 4543597"/>
                      <a:gd name="connsiteX3" fmla="*/ 1547814 w 2241123"/>
                      <a:gd name="connsiteY3" fmla="*/ 400229 h 4543597"/>
                      <a:gd name="connsiteX4" fmla="*/ 1509713 w 2241123"/>
                      <a:gd name="connsiteY4" fmla="*/ 512147 h 4543597"/>
                      <a:gd name="connsiteX5" fmla="*/ 1452562 w 2241123"/>
                      <a:gd name="connsiteY5" fmla="*/ 633590 h 4543597"/>
                      <a:gd name="connsiteX6" fmla="*/ 1435894 w 2241123"/>
                      <a:gd name="connsiteY6" fmla="*/ 681215 h 4543597"/>
                      <a:gd name="connsiteX7" fmla="*/ 1421607 w 2241123"/>
                      <a:gd name="connsiteY7" fmla="*/ 747891 h 4543597"/>
                      <a:gd name="connsiteX8" fmla="*/ 1240633 w 2241123"/>
                      <a:gd name="connsiteY8" fmla="*/ 833616 h 4543597"/>
                      <a:gd name="connsiteX9" fmla="*/ 1269206 w 2241123"/>
                      <a:gd name="connsiteY9" fmla="*/ 924100 h 4543597"/>
                      <a:gd name="connsiteX10" fmla="*/ 1431132 w 2241123"/>
                      <a:gd name="connsiteY10" fmla="*/ 1257478 h 4543597"/>
                      <a:gd name="connsiteX11" fmla="*/ 1478757 w 2241123"/>
                      <a:gd name="connsiteY11" fmla="*/ 1800402 h 4543597"/>
                      <a:gd name="connsiteX12" fmla="*/ 1812133 w 2241123"/>
                      <a:gd name="connsiteY12" fmla="*/ 2040907 h 4543597"/>
                      <a:gd name="connsiteX13" fmla="*/ 2076451 w 2241123"/>
                      <a:gd name="connsiteY13" fmla="*/ 2152825 h 4543597"/>
                      <a:gd name="connsiteX14" fmla="*/ 2202657 w 2241123"/>
                      <a:gd name="connsiteY14" fmla="*/ 2248075 h 4543597"/>
                      <a:gd name="connsiteX15" fmla="*/ 2240758 w 2241123"/>
                      <a:gd name="connsiteY15" fmla="*/ 2376663 h 4543597"/>
                      <a:gd name="connsiteX16" fmla="*/ 2081212 w 2241123"/>
                      <a:gd name="connsiteY16" fmla="*/ 2402856 h 4543597"/>
                      <a:gd name="connsiteX17" fmla="*/ 2016919 w 2241123"/>
                      <a:gd name="connsiteY17" fmla="*/ 2331419 h 4543597"/>
                      <a:gd name="connsiteX18" fmla="*/ 1874044 w 2241123"/>
                      <a:gd name="connsiteY18" fmla="*/ 2302844 h 4543597"/>
                      <a:gd name="connsiteX19" fmla="*/ 1795464 w 2241123"/>
                      <a:gd name="connsiteY19" fmla="*/ 2248076 h 4543597"/>
                      <a:gd name="connsiteX20" fmla="*/ 1402559 w 2241123"/>
                      <a:gd name="connsiteY20" fmla="*/ 2186162 h 4543597"/>
                      <a:gd name="connsiteX21" fmla="*/ 1319212 w 2241123"/>
                      <a:gd name="connsiteY21" fmla="*/ 2469530 h 4543597"/>
                      <a:gd name="connsiteX22" fmla="*/ 1309687 w 2241123"/>
                      <a:gd name="connsiteY22" fmla="*/ 2650504 h 4543597"/>
                      <a:gd name="connsiteX23" fmla="*/ 1585912 w 2241123"/>
                      <a:gd name="connsiteY23" fmla="*/ 3010072 h 4543597"/>
                      <a:gd name="connsiteX24" fmla="*/ 1888332 w 2241123"/>
                      <a:gd name="connsiteY24" fmla="*/ 3581573 h 4543597"/>
                      <a:gd name="connsiteX25" fmla="*/ 1473994 w 2241123"/>
                      <a:gd name="connsiteY25" fmla="*/ 3853036 h 4543597"/>
                      <a:gd name="connsiteX26" fmla="*/ 1102519 w 2241123"/>
                      <a:gd name="connsiteY26" fmla="*/ 3462510 h 4543597"/>
                      <a:gd name="connsiteX27" fmla="*/ 857251 w 2241123"/>
                      <a:gd name="connsiteY27" fmla="*/ 3969715 h 4543597"/>
                      <a:gd name="connsiteX28" fmla="*/ 535782 w 2241123"/>
                      <a:gd name="connsiteY28" fmla="*/ 4360239 h 4543597"/>
                      <a:gd name="connsiteX29" fmla="*/ 0 w 2241123"/>
                      <a:gd name="connsiteY29" fmla="*/ 4543597 h 4543597"/>
                      <a:gd name="connsiteX30" fmla="*/ 128589 w 2241123"/>
                      <a:gd name="connsiteY30" fmla="*/ 4176884 h 4543597"/>
                      <a:gd name="connsiteX31" fmla="*/ 292895 w 2241123"/>
                      <a:gd name="connsiteY31" fmla="*/ 3986384 h 4543597"/>
                      <a:gd name="connsiteX32" fmla="*/ 438151 w 2241123"/>
                      <a:gd name="connsiteY32" fmla="*/ 3707777 h 4543597"/>
                      <a:gd name="connsiteX33" fmla="*/ 481013 w 2241123"/>
                      <a:gd name="connsiteY33" fmla="*/ 3348210 h 4543597"/>
                      <a:gd name="connsiteX34" fmla="*/ 276225 w 2241123"/>
                      <a:gd name="connsiteY34" fmla="*/ 3143424 h 4543597"/>
                      <a:gd name="connsiteX35" fmla="*/ 445293 w 2241123"/>
                      <a:gd name="connsiteY35" fmla="*/ 2826719 h 4543597"/>
                      <a:gd name="connsiteX36" fmla="*/ 416720 w 2241123"/>
                      <a:gd name="connsiteY36" fmla="*/ 2431432 h 4543597"/>
                      <a:gd name="connsiteX37" fmla="*/ 433388 w 2241123"/>
                      <a:gd name="connsiteY37" fmla="*/ 1905175 h 4543597"/>
                      <a:gd name="connsiteX38" fmla="*/ 526256 w 2241123"/>
                      <a:gd name="connsiteY38" fmla="*/ 1074120 h 4543597"/>
                      <a:gd name="connsiteX39" fmla="*/ 695326 w 2241123"/>
                      <a:gd name="connsiteY39" fmla="*/ 752652 h 4543597"/>
                      <a:gd name="connsiteX40" fmla="*/ 907256 w 2241123"/>
                      <a:gd name="connsiteY40" fmla="*/ 524053 h 4543597"/>
                      <a:gd name="connsiteX41" fmla="*/ 862012 w 2241123"/>
                      <a:gd name="connsiteY41" fmla="*/ 183534 h 4543597"/>
                      <a:gd name="connsiteX42" fmla="*/ 1021558 w 2241123"/>
                      <a:gd name="connsiteY42" fmla="*/ 14466 h 4543597"/>
                      <a:gd name="connsiteX0" fmla="*/ 1021558 w 2241123"/>
                      <a:gd name="connsiteY0" fmla="*/ 14466 h 4543597"/>
                      <a:gd name="connsiteX1" fmla="*/ 1328739 w 2241123"/>
                      <a:gd name="connsiteY1" fmla="*/ 21609 h 4543597"/>
                      <a:gd name="connsiteX2" fmla="*/ 1550195 w 2241123"/>
                      <a:gd name="connsiteY2" fmla="*/ 216872 h 4543597"/>
                      <a:gd name="connsiteX3" fmla="*/ 1547814 w 2241123"/>
                      <a:gd name="connsiteY3" fmla="*/ 400229 h 4543597"/>
                      <a:gd name="connsiteX4" fmla="*/ 1509713 w 2241123"/>
                      <a:gd name="connsiteY4" fmla="*/ 512147 h 4543597"/>
                      <a:gd name="connsiteX5" fmla="*/ 1452562 w 2241123"/>
                      <a:gd name="connsiteY5" fmla="*/ 633590 h 4543597"/>
                      <a:gd name="connsiteX6" fmla="*/ 1435894 w 2241123"/>
                      <a:gd name="connsiteY6" fmla="*/ 681215 h 4543597"/>
                      <a:gd name="connsiteX7" fmla="*/ 1421607 w 2241123"/>
                      <a:gd name="connsiteY7" fmla="*/ 747891 h 4543597"/>
                      <a:gd name="connsiteX8" fmla="*/ 1240633 w 2241123"/>
                      <a:gd name="connsiteY8" fmla="*/ 833616 h 4543597"/>
                      <a:gd name="connsiteX9" fmla="*/ 1269206 w 2241123"/>
                      <a:gd name="connsiteY9" fmla="*/ 924100 h 4543597"/>
                      <a:gd name="connsiteX10" fmla="*/ 1431132 w 2241123"/>
                      <a:gd name="connsiteY10" fmla="*/ 1257478 h 4543597"/>
                      <a:gd name="connsiteX11" fmla="*/ 1478757 w 2241123"/>
                      <a:gd name="connsiteY11" fmla="*/ 1800402 h 4543597"/>
                      <a:gd name="connsiteX12" fmla="*/ 1812133 w 2241123"/>
                      <a:gd name="connsiteY12" fmla="*/ 2040907 h 4543597"/>
                      <a:gd name="connsiteX13" fmla="*/ 2076451 w 2241123"/>
                      <a:gd name="connsiteY13" fmla="*/ 2152825 h 4543597"/>
                      <a:gd name="connsiteX14" fmla="*/ 2202657 w 2241123"/>
                      <a:gd name="connsiteY14" fmla="*/ 2248075 h 4543597"/>
                      <a:gd name="connsiteX15" fmla="*/ 2240758 w 2241123"/>
                      <a:gd name="connsiteY15" fmla="*/ 2376663 h 4543597"/>
                      <a:gd name="connsiteX16" fmla="*/ 2081212 w 2241123"/>
                      <a:gd name="connsiteY16" fmla="*/ 2402856 h 4543597"/>
                      <a:gd name="connsiteX17" fmla="*/ 2016919 w 2241123"/>
                      <a:gd name="connsiteY17" fmla="*/ 2331419 h 4543597"/>
                      <a:gd name="connsiteX18" fmla="*/ 1874044 w 2241123"/>
                      <a:gd name="connsiteY18" fmla="*/ 2302844 h 4543597"/>
                      <a:gd name="connsiteX19" fmla="*/ 1795464 w 2241123"/>
                      <a:gd name="connsiteY19" fmla="*/ 2248076 h 4543597"/>
                      <a:gd name="connsiteX20" fmla="*/ 1402559 w 2241123"/>
                      <a:gd name="connsiteY20" fmla="*/ 2186162 h 4543597"/>
                      <a:gd name="connsiteX21" fmla="*/ 1319212 w 2241123"/>
                      <a:gd name="connsiteY21" fmla="*/ 2469530 h 4543597"/>
                      <a:gd name="connsiteX22" fmla="*/ 1309687 w 2241123"/>
                      <a:gd name="connsiteY22" fmla="*/ 2650504 h 4543597"/>
                      <a:gd name="connsiteX23" fmla="*/ 1585912 w 2241123"/>
                      <a:gd name="connsiteY23" fmla="*/ 3010072 h 4543597"/>
                      <a:gd name="connsiteX24" fmla="*/ 1888332 w 2241123"/>
                      <a:gd name="connsiteY24" fmla="*/ 3581573 h 4543597"/>
                      <a:gd name="connsiteX25" fmla="*/ 1473994 w 2241123"/>
                      <a:gd name="connsiteY25" fmla="*/ 3853036 h 4543597"/>
                      <a:gd name="connsiteX26" fmla="*/ 1102519 w 2241123"/>
                      <a:gd name="connsiteY26" fmla="*/ 3462510 h 4543597"/>
                      <a:gd name="connsiteX27" fmla="*/ 857251 w 2241123"/>
                      <a:gd name="connsiteY27" fmla="*/ 3969715 h 4543597"/>
                      <a:gd name="connsiteX28" fmla="*/ 535782 w 2241123"/>
                      <a:gd name="connsiteY28" fmla="*/ 4360239 h 4543597"/>
                      <a:gd name="connsiteX29" fmla="*/ 300039 w 2241123"/>
                      <a:gd name="connsiteY29" fmla="*/ 4434059 h 4543597"/>
                      <a:gd name="connsiteX30" fmla="*/ 0 w 2241123"/>
                      <a:gd name="connsiteY30" fmla="*/ 4543597 h 4543597"/>
                      <a:gd name="connsiteX31" fmla="*/ 128589 w 2241123"/>
                      <a:gd name="connsiteY31" fmla="*/ 4176884 h 4543597"/>
                      <a:gd name="connsiteX32" fmla="*/ 292895 w 2241123"/>
                      <a:gd name="connsiteY32" fmla="*/ 3986384 h 4543597"/>
                      <a:gd name="connsiteX33" fmla="*/ 438151 w 2241123"/>
                      <a:gd name="connsiteY33" fmla="*/ 3707777 h 4543597"/>
                      <a:gd name="connsiteX34" fmla="*/ 481013 w 2241123"/>
                      <a:gd name="connsiteY34" fmla="*/ 3348210 h 4543597"/>
                      <a:gd name="connsiteX35" fmla="*/ 276225 w 2241123"/>
                      <a:gd name="connsiteY35" fmla="*/ 3143424 h 4543597"/>
                      <a:gd name="connsiteX36" fmla="*/ 445293 w 2241123"/>
                      <a:gd name="connsiteY36" fmla="*/ 2826719 h 4543597"/>
                      <a:gd name="connsiteX37" fmla="*/ 416720 w 2241123"/>
                      <a:gd name="connsiteY37" fmla="*/ 2431432 h 4543597"/>
                      <a:gd name="connsiteX38" fmla="*/ 433388 w 2241123"/>
                      <a:gd name="connsiteY38" fmla="*/ 1905175 h 4543597"/>
                      <a:gd name="connsiteX39" fmla="*/ 526256 w 2241123"/>
                      <a:gd name="connsiteY39" fmla="*/ 1074120 h 4543597"/>
                      <a:gd name="connsiteX40" fmla="*/ 695326 w 2241123"/>
                      <a:gd name="connsiteY40" fmla="*/ 752652 h 4543597"/>
                      <a:gd name="connsiteX41" fmla="*/ 907256 w 2241123"/>
                      <a:gd name="connsiteY41" fmla="*/ 524053 h 4543597"/>
                      <a:gd name="connsiteX42" fmla="*/ 862012 w 2241123"/>
                      <a:gd name="connsiteY42" fmla="*/ 183534 h 4543597"/>
                      <a:gd name="connsiteX43" fmla="*/ 1021558 w 2241123"/>
                      <a:gd name="connsiteY43" fmla="*/ 14466 h 4543597"/>
                      <a:gd name="connsiteX0" fmla="*/ 1021558 w 2241123"/>
                      <a:gd name="connsiteY0" fmla="*/ 14466 h 4662659"/>
                      <a:gd name="connsiteX1" fmla="*/ 1328739 w 2241123"/>
                      <a:gd name="connsiteY1" fmla="*/ 21609 h 4662659"/>
                      <a:gd name="connsiteX2" fmla="*/ 1550195 w 2241123"/>
                      <a:gd name="connsiteY2" fmla="*/ 216872 h 4662659"/>
                      <a:gd name="connsiteX3" fmla="*/ 1547814 w 2241123"/>
                      <a:gd name="connsiteY3" fmla="*/ 400229 h 4662659"/>
                      <a:gd name="connsiteX4" fmla="*/ 1509713 w 2241123"/>
                      <a:gd name="connsiteY4" fmla="*/ 512147 h 4662659"/>
                      <a:gd name="connsiteX5" fmla="*/ 1452562 w 2241123"/>
                      <a:gd name="connsiteY5" fmla="*/ 633590 h 4662659"/>
                      <a:gd name="connsiteX6" fmla="*/ 1435894 w 2241123"/>
                      <a:gd name="connsiteY6" fmla="*/ 681215 h 4662659"/>
                      <a:gd name="connsiteX7" fmla="*/ 1421607 w 2241123"/>
                      <a:gd name="connsiteY7" fmla="*/ 747891 h 4662659"/>
                      <a:gd name="connsiteX8" fmla="*/ 1240633 w 2241123"/>
                      <a:gd name="connsiteY8" fmla="*/ 833616 h 4662659"/>
                      <a:gd name="connsiteX9" fmla="*/ 1269206 w 2241123"/>
                      <a:gd name="connsiteY9" fmla="*/ 924100 h 4662659"/>
                      <a:gd name="connsiteX10" fmla="*/ 1431132 w 2241123"/>
                      <a:gd name="connsiteY10" fmla="*/ 1257478 h 4662659"/>
                      <a:gd name="connsiteX11" fmla="*/ 1478757 w 2241123"/>
                      <a:gd name="connsiteY11" fmla="*/ 1800402 h 4662659"/>
                      <a:gd name="connsiteX12" fmla="*/ 1812133 w 2241123"/>
                      <a:gd name="connsiteY12" fmla="*/ 2040907 h 4662659"/>
                      <a:gd name="connsiteX13" fmla="*/ 2076451 w 2241123"/>
                      <a:gd name="connsiteY13" fmla="*/ 2152825 h 4662659"/>
                      <a:gd name="connsiteX14" fmla="*/ 2202657 w 2241123"/>
                      <a:gd name="connsiteY14" fmla="*/ 2248075 h 4662659"/>
                      <a:gd name="connsiteX15" fmla="*/ 2240758 w 2241123"/>
                      <a:gd name="connsiteY15" fmla="*/ 2376663 h 4662659"/>
                      <a:gd name="connsiteX16" fmla="*/ 2081212 w 2241123"/>
                      <a:gd name="connsiteY16" fmla="*/ 2402856 h 4662659"/>
                      <a:gd name="connsiteX17" fmla="*/ 2016919 w 2241123"/>
                      <a:gd name="connsiteY17" fmla="*/ 2331419 h 4662659"/>
                      <a:gd name="connsiteX18" fmla="*/ 1874044 w 2241123"/>
                      <a:gd name="connsiteY18" fmla="*/ 2302844 h 4662659"/>
                      <a:gd name="connsiteX19" fmla="*/ 1795464 w 2241123"/>
                      <a:gd name="connsiteY19" fmla="*/ 2248076 h 4662659"/>
                      <a:gd name="connsiteX20" fmla="*/ 1402559 w 2241123"/>
                      <a:gd name="connsiteY20" fmla="*/ 2186162 h 4662659"/>
                      <a:gd name="connsiteX21" fmla="*/ 1319212 w 2241123"/>
                      <a:gd name="connsiteY21" fmla="*/ 2469530 h 4662659"/>
                      <a:gd name="connsiteX22" fmla="*/ 1309687 w 2241123"/>
                      <a:gd name="connsiteY22" fmla="*/ 2650504 h 4662659"/>
                      <a:gd name="connsiteX23" fmla="*/ 1585912 w 2241123"/>
                      <a:gd name="connsiteY23" fmla="*/ 3010072 h 4662659"/>
                      <a:gd name="connsiteX24" fmla="*/ 1888332 w 2241123"/>
                      <a:gd name="connsiteY24" fmla="*/ 3581573 h 4662659"/>
                      <a:gd name="connsiteX25" fmla="*/ 1473994 w 2241123"/>
                      <a:gd name="connsiteY25" fmla="*/ 3853036 h 4662659"/>
                      <a:gd name="connsiteX26" fmla="*/ 1102519 w 2241123"/>
                      <a:gd name="connsiteY26" fmla="*/ 3462510 h 4662659"/>
                      <a:gd name="connsiteX27" fmla="*/ 857251 w 2241123"/>
                      <a:gd name="connsiteY27" fmla="*/ 3969715 h 4662659"/>
                      <a:gd name="connsiteX28" fmla="*/ 535782 w 2241123"/>
                      <a:gd name="connsiteY28" fmla="*/ 4360239 h 4662659"/>
                      <a:gd name="connsiteX29" fmla="*/ 369096 w 2241123"/>
                      <a:gd name="connsiteY29" fmla="*/ 4662659 h 4662659"/>
                      <a:gd name="connsiteX30" fmla="*/ 0 w 2241123"/>
                      <a:gd name="connsiteY30" fmla="*/ 4543597 h 4662659"/>
                      <a:gd name="connsiteX31" fmla="*/ 128589 w 2241123"/>
                      <a:gd name="connsiteY31" fmla="*/ 4176884 h 4662659"/>
                      <a:gd name="connsiteX32" fmla="*/ 292895 w 2241123"/>
                      <a:gd name="connsiteY32" fmla="*/ 3986384 h 4662659"/>
                      <a:gd name="connsiteX33" fmla="*/ 438151 w 2241123"/>
                      <a:gd name="connsiteY33" fmla="*/ 3707777 h 4662659"/>
                      <a:gd name="connsiteX34" fmla="*/ 481013 w 2241123"/>
                      <a:gd name="connsiteY34" fmla="*/ 3348210 h 4662659"/>
                      <a:gd name="connsiteX35" fmla="*/ 276225 w 2241123"/>
                      <a:gd name="connsiteY35" fmla="*/ 3143424 h 4662659"/>
                      <a:gd name="connsiteX36" fmla="*/ 445293 w 2241123"/>
                      <a:gd name="connsiteY36" fmla="*/ 2826719 h 4662659"/>
                      <a:gd name="connsiteX37" fmla="*/ 416720 w 2241123"/>
                      <a:gd name="connsiteY37" fmla="*/ 2431432 h 4662659"/>
                      <a:gd name="connsiteX38" fmla="*/ 433388 w 2241123"/>
                      <a:gd name="connsiteY38" fmla="*/ 1905175 h 4662659"/>
                      <a:gd name="connsiteX39" fmla="*/ 526256 w 2241123"/>
                      <a:gd name="connsiteY39" fmla="*/ 1074120 h 4662659"/>
                      <a:gd name="connsiteX40" fmla="*/ 695326 w 2241123"/>
                      <a:gd name="connsiteY40" fmla="*/ 752652 h 4662659"/>
                      <a:gd name="connsiteX41" fmla="*/ 907256 w 2241123"/>
                      <a:gd name="connsiteY41" fmla="*/ 524053 h 4662659"/>
                      <a:gd name="connsiteX42" fmla="*/ 862012 w 2241123"/>
                      <a:gd name="connsiteY42" fmla="*/ 183534 h 4662659"/>
                      <a:gd name="connsiteX43" fmla="*/ 1021558 w 2241123"/>
                      <a:gd name="connsiteY43" fmla="*/ 14466 h 4662659"/>
                      <a:gd name="connsiteX0" fmla="*/ 1021558 w 2241123"/>
                      <a:gd name="connsiteY0" fmla="*/ 14466 h 4662659"/>
                      <a:gd name="connsiteX1" fmla="*/ 1328739 w 2241123"/>
                      <a:gd name="connsiteY1" fmla="*/ 21609 h 4662659"/>
                      <a:gd name="connsiteX2" fmla="*/ 1550195 w 2241123"/>
                      <a:gd name="connsiteY2" fmla="*/ 216872 h 4662659"/>
                      <a:gd name="connsiteX3" fmla="*/ 1547814 w 2241123"/>
                      <a:gd name="connsiteY3" fmla="*/ 400229 h 4662659"/>
                      <a:gd name="connsiteX4" fmla="*/ 1509713 w 2241123"/>
                      <a:gd name="connsiteY4" fmla="*/ 512147 h 4662659"/>
                      <a:gd name="connsiteX5" fmla="*/ 1452562 w 2241123"/>
                      <a:gd name="connsiteY5" fmla="*/ 633590 h 4662659"/>
                      <a:gd name="connsiteX6" fmla="*/ 1435894 w 2241123"/>
                      <a:gd name="connsiteY6" fmla="*/ 681215 h 4662659"/>
                      <a:gd name="connsiteX7" fmla="*/ 1421607 w 2241123"/>
                      <a:gd name="connsiteY7" fmla="*/ 747891 h 4662659"/>
                      <a:gd name="connsiteX8" fmla="*/ 1240633 w 2241123"/>
                      <a:gd name="connsiteY8" fmla="*/ 833616 h 4662659"/>
                      <a:gd name="connsiteX9" fmla="*/ 1269206 w 2241123"/>
                      <a:gd name="connsiteY9" fmla="*/ 924100 h 4662659"/>
                      <a:gd name="connsiteX10" fmla="*/ 1431132 w 2241123"/>
                      <a:gd name="connsiteY10" fmla="*/ 1257478 h 4662659"/>
                      <a:gd name="connsiteX11" fmla="*/ 1478757 w 2241123"/>
                      <a:gd name="connsiteY11" fmla="*/ 1800402 h 4662659"/>
                      <a:gd name="connsiteX12" fmla="*/ 1812133 w 2241123"/>
                      <a:gd name="connsiteY12" fmla="*/ 2040907 h 4662659"/>
                      <a:gd name="connsiteX13" fmla="*/ 2076451 w 2241123"/>
                      <a:gd name="connsiteY13" fmla="*/ 2152825 h 4662659"/>
                      <a:gd name="connsiteX14" fmla="*/ 2202657 w 2241123"/>
                      <a:gd name="connsiteY14" fmla="*/ 2248075 h 4662659"/>
                      <a:gd name="connsiteX15" fmla="*/ 2240758 w 2241123"/>
                      <a:gd name="connsiteY15" fmla="*/ 2376663 h 4662659"/>
                      <a:gd name="connsiteX16" fmla="*/ 2081212 w 2241123"/>
                      <a:gd name="connsiteY16" fmla="*/ 2402856 h 4662659"/>
                      <a:gd name="connsiteX17" fmla="*/ 2016919 w 2241123"/>
                      <a:gd name="connsiteY17" fmla="*/ 2331419 h 4662659"/>
                      <a:gd name="connsiteX18" fmla="*/ 1874044 w 2241123"/>
                      <a:gd name="connsiteY18" fmla="*/ 2302844 h 4662659"/>
                      <a:gd name="connsiteX19" fmla="*/ 1795464 w 2241123"/>
                      <a:gd name="connsiteY19" fmla="*/ 2248076 h 4662659"/>
                      <a:gd name="connsiteX20" fmla="*/ 1402559 w 2241123"/>
                      <a:gd name="connsiteY20" fmla="*/ 2186162 h 4662659"/>
                      <a:gd name="connsiteX21" fmla="*/ 1319212 w 2241123"/>
                      <a:gd name="connsiteY21" fmla="*/ 2469530 h 4662659"/>
                      <a:gd name="connsiteX22" fmla="*/ 1309687 w 2241123"/>
                      <a:gd name="connsiteY22" fmla="*/ 2650504 h 4662659"/>
                      <a:gd name="connsiteX23" fmla="*/ 1585912 w 2241123"/>
                      <a:gd name="connsiteY23" fmla="*/ 3010072 h 4662659"/>
                      <a:gd name="connsiteX24" fmla="*/ 1888332 w 2241123"/>
                      <a:gd name="connsiteY24" fmla="*/ 3581573 h 4662659"/>
                      <a:gd name="connsiteX25" fmla="*/ 1473994 w 2241123"/>
                      <a:gd name="connsiteY25" fmla="*/ 3853036 h 4662659"/>
                      <a:gd name="connsiteX26" fmla="*/ 1102519 w 2241123"/>
                      <a:gd name="connsiteY26" fmla="*/ 3462510 h 4662659"/>
                      <a:gd name="connsiteX27" fmla="*/ 857251 w 2241123"/>
                      <a:gd name="connsiteY27" fmla="*/ 3969715 h 4662659"/>
                      <a:gd name="connsiteX28" fmla="*/ 535782 w 2241123"/>
                      <a:gd name="connsiteY28" fmla="*/ 4360239 h 4662659"/>
                      <a:gd name="connsiteX29" fmla="*/ 369096 w 2241123"/>
                      <a:gd name="connsiteY29" fmla="*/ 4662659 h 4662659"/>
                      <a:gd name="connsiteX30" fmla="*/ 0 w 2241123"/>
                      <a:gd name="connsiteY30" fmla="*/ 4543597 h 4662659"/>
                      <a:gd name="connsiteX31" fmla="*/ 128589 w 2241123"/>
                      <a:gd name="connsiteY31" fmla="*/ 4176884 h 4662659"/>
                      <a:gd name="connsiteX32" fmla="*/ 292895 w 2241123"/>
                      <a:gd name="connsiteY32" fmla="*/ 3986384 h 4662659"/>
                      <a:gd name="connsiteX33" fmla="*/ 438151 w 2241123"/>
                      <a:gd name="connsiteY33" fmla="*/ 3707777 h 4662659"/>
                      <a:gd name="connsiteX34" fmla="*/ 481013 w 2241123"/>
                      <a:gd name="connsiteY34" fmla="*/ 3348210 h 4662659"/>
                      <a:gd name="connsiteX35" fmla="*/ 276225 w 2241123"/>
                      <a:gd name="connsiteY35" fmla="*/ 3143424 h 4662659"/>
                      <a:gd name="connsiteX36" fmla="*/ 445293 w 2241123"/>
                      <a:gd name="connsiteY36" fmla="*/ 2826719 h 4662659"/>
                      <a:gd name="connsiteX37" fmla="*/ 416720 w 2241123"/>
                      <a:gd name="connsiteY37" fmla="*/ 2431432 h 4662659"/>
                      <a:gd name="connsiteX38" fmla="*/ 433388 w 2241123"/>
                      <a:gd name="connsiteY38" fmla="*/ 1905175 h 4662659"/>
                      <a:gd name="connsiteX39" fmla="*/ 526256 w 2241123"/>
                      <a:gd name="connsiteY39" fmla="*/ 1074120 h 4662659"/>
                      <a:gd name="connsiteX40" fmla="*/ 695326 w 2241123"/>
                      <a:gd name="connsiteY40" fmla="*/ 752652 h 4662659"/>
                      <a:gd name="connsiteX41" fmla="*/ 907256 w 2241123"/>
                      <a:gd name="connsiteY41" fmla="*/ 524053 h 4662659"/>
                      <a:gd name="connsiteX42" fmla="*/ 862012 w 2241123"/>
                      <a:gd name="connsiteY42" fmla="*/ 183534 h 4662659"/>
                      <a:gd name="connsiteX43" fmla="*/ 1021558 w 2241123"/>
                      <a:gd name="connsiteY43" fmla="*/ 14466 h 4662659"/>
                      <a:gd name="connsiteX0" fmla="*/ 1021558 w 2241123"/>
                      <a:gd name="connsiteY0" fmla="*/ 14466 h 4665040"/>
                      <a:gd name="connsiteX1" fmla="*/ 1328739 w 2241123"/>
                      <a:gd name="connsiteY1" fmla="*/ 21609 h 4665040"/>
                      <a:gd name="connsiteX2" fmla="*/ 1550195 w 2241123"/>
                      <a:gd name="connsiteY2" fmla="*/ 216872 h 4665040"/>
                      <a:gd name="connsiteX3" fmla="*/ 1547814 w 2241123"/>
                      <a:gd name="connsiteY3" fmla="*/ 400229 h 4665040"/>
                      <a:gd name="connsiteX4" fmla="*/ 1509713 w 2241123"/>
                      <a:gd name="connsiteY4" fmla="*/ 512147 h 4665040"/>
                      <a:gd name="connsiteX5" fmla="*/ 1452562 w 2241123"/>
                      <a:gd name="connsiteY5" fmla="*/ 633590 h 4665040"/>
                      <a:gd name="connsiteX6" fmla="*/ 1435894 w 2241123"/>
                      <a:gd name="connsiteY6" fmla="*/ 681215 h 4665040"/>
                      <a:gd name="connsiteX7" fmla="*/ 1421607 w 2241123"/>
                      <a:gd name="connsiteY7" fmla="*/ 747891 h 4665040"/>
                      <a:gd name="connsiteX8" fmla="*/ 1240633 w 2241123"/>
                      <a:gd name="connsiteY8" fmla="*/ 833616 h 4665040"/>
                      <a:gd name="connsiteX9" fmla="*/ 1269206 w 2241123"/>
                      <a:gd name="connsiteY9" fmla="*/ 924100 h 4665040"/>
                      <a:gd name="connsiteX10" fmla="*/ 1431132 w 2241123"/>
                      <a:gd name="connsiteY10" fmla="*/ 1257478 h 4665040"/>
                      <a:gd name="connsiteX11" fmla="*/ 1478757 w 2241123"/>
                      <a:gd name="connsiteY11" fmla="*/ 1800402 h 4665040"/>
                      <a:gd name="connsiteX12" fmla="*/ 1812133 w 2241123"/>
                      <a:gd name="connsiteY12" fmla="*/ 2040907 h 4665040"/>
                      <a:gd name="connsiteX13" fmla="*/ 2076451 w 2241123"/>
                      <a:gd name="connsiteY13" fmla="*/ 2152825 h 4665040"/>
                      <a:gd name="connsiteX14" fmla="*/ 2202657 w 2241123"/>
                      <a:gd name="connsiteY14" fmla="*/ 2248075 h 4665040"/>
                      <a:gd name="connsiteX15" fmla="*/ 2240758 w 2241123"/>
                      <a:gd name="connsiteY15" fmla="*/ 2376663 h 4665040"/>
                      <a:gd name="connsiteX16" fmla="*/ 2081212 w 2241123"/>
                      <a:gd name="connsiteY16" fmla="*/ 2402856 h 4665040"/>
                      <a:gd name="connsiteX17" fmla="*/ 2016919 w 2241123"/>
                      <a:gd name="connsiteY17" fmla="*/ 2331419 h 4665040"/>
                      <a:gd name="connsiteX18" fmla="*/ 1874044 w 2241123"/>
                      <a:gd name="connsiteY18" fmla="*/ 2302844 h 4665040"/>
                      <a:gd name="connsiteX19" fmla="*/ 1795464 w 2241123"/>
                      <a:gd name="connsiteY19" fmla="*/ 2248076 h 4665040"/>
                      <a:gd name="connsiteX20" fmla="*/ 1402559 w 2241123"/>
                      <a:gd name="connsiteY20" fmla="*/ 2186162 h 4665040"/>
                      <a:gd name="connsiteX21" fmla="*/ 1319212 w 2241123"/>
                      <a:gd name="connsiteY21" fmla="*/ 2469530 h 4665040"/>
                      <a:gd name="connsiteX22" fmla="*/ 1309687 w 2241123"/>
                      <a:gd name="connsiteY22" fmla="*/ 2650504 h 4665040"/>
                      <a:gd name="connsiteX23" fmla="*/ 1585912 w 2241123"/>
                      <a:gd name="connsiteY23" fmla="*/ 3010072 h 4665040"/>
                      <a:gd name="connsiteX24" fmla="*/ 1888332 w 2241123"/>
                      <a:gd name="connsiteY24" fmla="*/ 3581573 h 4665040"/>
                      <a:gd name="connsiteX25" fmla="*/ 1473994 w 2241123"/>
                      <a:gd name="connsiteY25" fmla="*/ 3853036 h 4665040"/>
                      <a:gd name="connsiteX26" fmla="*/ 1102519 w 2241123"/>
                      <a:gd name="connsiteY26" fmla="*/ 3462510 h 4665040"/>
                      <a:gd name="connsiteX27" fmla="*/ 857251 w 2241123"/>
                      <a:gd name="connsiteY27" fmla="*/ 3969715 h 4665040"/>
                      <a:gd name="connsiteX28" fmla="*/ 535782 w 2241123"/>
                      <a:gd name="connsiteY28" fmla="*/ 4360239 h 4665040"/>
                      <a:gd name="connsiteX29" fmla="*/ 381002 w 2241123"/>
                      <a:gd name="connsiteY29" fmla="*/ 4665040 h 4665040"/>
                      <a:gd name="connsiteX30" fmla="*/ 0 w 2241123"/>
                      <a:gd name="connsiteY30" fmla="*/ 4543597 h 4665040"/>
                      <a:gd name="connsiteX31" fmla="*/ 128589 w 2241123"/>
                      <a:gd name="connsiteY31" fmla="*/ 4176884 h 4665040"/>
                      <a:gd name="connsiteX32" fmla="*/ 292895 w 2241123"/>
                      <a:gd name="connsiteY32" fmla="*/ 3986384 h 4665040"/>
                      <a:gd name="connsiteX33" fmla="*/ 438151 w 2241123"/>
                      <a:gd name="connsiteY33" fmla="*/ 3707777 h 4665040"/>
                      <a:gd name="connsiteX34" fmla="*/ 481013 w 2241123"/>
                      <a:gd name="connsiteY34" fmla="*/ 3348210 h 4665040"/>
                      <a:gd name="connsiteX35" fmla="*/ 276225 w 2241123"/>
                      <a:gd name="connsiteY35" fmla="*/ 3143424 h 4665040"/>
                      <a:gd name="connsiteX36" fmla="*/ 445293 w 2241123"/>
                      <a:gd name="connsiteY36" fmla="*/ 2826719 h 4665040"/>
                      <a:gd name="connsiteX37" fmla="*/ 416720 w 2241123"/>
                      <a:gd name="connsiteY37" fmla="*/ 2431432 h 4665040"/>
                      <a:gd name="connsiteX38" fmla="*/ 433388 w 2241123"/>
                      <a:gd name="connsiteY38" fmla="*/ 1905175 h 4665040"/>
                      <a:gd name="connsiteX39" fmla="*/ 526256 w 2241123"/>
                      <a:gd name="connsiteY39" fmla="*/ 1074120 h 4665040"/>
                      <a:gd name="connsiteX40" fmla="*/ 695326 w 2241123"/>
                      <a:gd name="connsiteY40" fmla="*/ 752652 h 4665040"/>
                      <a:gd name="connsiteX41" fmla="*/ 907256 w 2241123"/>
                      <a:gd name="connsiteY41" fmla="*/ 524053 h 4665040"/>
                      <a:gd name="connsiteX42" fmla="*/ 862012 w 2241123"/>
                      <a:gd name="connsiteY42" fmla="*/ 183534 h 4665040"/>
                      <a:gd name="connsiteX43" fmla="*/ 1021558 w 2241123"/>
                      <a:gd name="connsiteY43" fmla="*/ 14466 h 4665040"/>
                      <a:gd name="connsiteX0" fmla="*/ 1021558 w 2241123"/>
                      <a:gd name="connsiteY0" fmla="*/ 14466 h 4665040"/>
                      <a:gd name="connsiteX1" fmla="*/ 1328739 w 2241123"/>
                      <a:gd name="connsiteY1" fmla="*/ 21609 h 4665040"/>
                      <a:gd name="connsiteX2" fmla="*/ 1550195 w 2241123"/>
                      <a:gd name="connsiteY2" fmla="*/ 216872 h 4665040"/>
                      <a:gd name="connsiteX3" fmla="*/ 1547814 w 2241123"/>
                      <a:gd name="connsiteY3" fmla="*/ 400229 h 4665040"/>
                      <a:gd name="connsiteX4" fmla="*/ 1509713 w 2241123"/>
                      <a:gd name="connsiteY4" fmla="*/ 512147 h 4665040"/>
                      <a:gd name="connsiteX5" fmla="*/ 1452562 w 2241123"/>
                      <a:gd name="connsiteY5" fmla="*/ 633590 h 4665040"/>
                      <a:gd name="connsiteX6" fmla="*/ 1435894 w 2241123"/>
                      <a:gd name="connsiteY6" fmla="*/ 681215 h 4665040"/>
                      <a:gd name="connsiteX7" fmla="*/ 1421607 w 2241123"/>
                      <a:gd name="connsiteY7" fmla="*/ 747891 h 4665040"/>
                      <a:gd name="connsiteX8" fmla="*/ 1240633 w 2241123"/>
                      <a:gd name="connsiteY8" fmla="*/ 833616 h 4665040"/>
                      <a:gd name="connsiteX9" fmla="*/ 1269206 w 2241123"/>
                      <a:gd name="connsiteY9" fmla="*/ 924100 h 4665040"/>
                      <a:gd name="connsiteX10" fmla="*/ 1431132 w 2241123"/>
                      <a:gd name="connsiteY10" fmla="*/ 1257478 h 4665040"/>
                      <a:gd name="connsiteX11" fmla="*/ 1478757 w 2241123"/>
                      <a:gd name="connsiteY11" fmla="*/ 1800402 h 4665040"/>
                      <a:gd name="connsiteX12" fmla="*/ 1812133 w 2241123"/>
                      <a:gd name="connsiteY12" fmla="*/ 2040907 h 4665040"/>
                      <a:gd name="connsiteX13" fmla="*/ 2076451 w 2241123"/>
                      <a:gd name="connsiteY13" fmla="*/ 2152825 h 4665040"/>
                      <a:gd name="connsiteX14" fmla="*/ 2202657 w 2241123"/>
                      <a:gd name="connsiteY14" fmla="*/ 2248075 h 4665040"/>
                      <a:gd name="connsiteX15" fmla="*/ 2240758 w 2241123"/>
                      <a:gd name="connsiteY15" fmla="*/ 2376663 h 4665040"/>
                      <a:gd name="connsiteX16" fmla="*/ 2081212 w 2241123"/>
                      <a:gd name="connsiteY16" fmla="*/ 2402856 h 4665040"/>
                      <a:gd name="connsiteX17" fmla="*/ 2016919 w 2241123"/>
                      <a:gd name="connsiteY17" fmla="*/ 2331419 h 4665040"/>
                      <a:gd name="connsiteX18" fmla="*/ 1874044 w 2241123"/>
                      <a:gd name="connsiteY18" fmla="*/ 2302844 h 4665040"/>
                      <a:gd name="connsiteX19" fmla="*/ 1795464 w 2241123"/>
                      <a:gd name="connsiteY19" fmla="*/ 2248076 h 4665040"/>
                      <a:gd name="connsiteX20" fmla="*/ 1402559 w 2241123"/>
                      <a:gd name="connsiteY20" fmla="*/ 2186162 h 4665040"/>
                      <a:gd name="connsiteX21" fmla="*/ 1319212 w 2241123"/>
                      <a:gd name="connsiteY21" fmla="*/ 2469530 h 4665040"/>
                      <a:gd name="connsiteX22" fmla="*/ 1309687 w 2241123"/>
                      <a:gd name="connsiteY22" fmla="*/ 2650504 h 4665040"/>
                      <a:gd name="connsiteX23" fmla="*/ 1585912 w 2241123"/>
                      <a:gd name="connsiteY23" fmla="*/ 3010072 h 4665040"/>
                      <a:gd name="connsiteX24" fmla="*/ 1888332 w 2241123"/>
                      <a:gd name="connsiteY24" fmla="*/ 3581573 h 4665040"/>
                      <a:gd name="connsiteX25" fmla="*/ 1473994 w 2241123"/>
                      <a:gd name="connsiteY25" fmla="*/ 3853036 h 4665040"/>
                      <a:gd name="connsiteX26" fmla="*/ 1102519 w 2241123"/>
                      <a:gd name="connsiteY26" fmla="*/ 3462510 h 4665040"/>
                      <a:gd name="connsiteX27" fmla="*/ 857251 w 2241123"/>
                      <a:gd name="connsiteY27" fmla="*/ 3969715 h 4665040"/>
                      <a:gd name="connsiteX28" fmla="*/ 535782 w 2241123"/>
                      <a:gd name="connsiteY28" fmla="*/ 4360239 h 4665040"/>
                      <a:gd name="connsiteX29" fmla="*/ 381002 w 2241123"/>
                      <a:gd name="connsiteY29" fmla="*/ 4665040 h 4665040"/>
                      <a:gd name="connsiteX30" fmla="*/ 0 w 2241123"/>
                      <a:gd name="connsiteY30" fmla="*/ 4543597 h 4665040"/>
                      <a:gd name="connsiteX31" fmla="*/ 128589 w 2241123"/>
                      <a:gd name="connsiteY31" fmla="*/ 4176884 h 4665040"/>
                      <a:gd name="connsiteX32" fmla="*/ 292895 w 2241123"/>
                      <a:gd name="connsiteY32" fmla="*/ 3986384 h 4665040"/>
                      <a:gd name="connsiteX33" fmla="*/ 438151 w 2241123"/>
                      <a:gd name="connsiteY33" fmla="*/ 3707777 h 4665040"/>
                      <a:gd name="connsiteX34" fmla="*/ 481013 w 2241123"/>
                      <a:gd name="connsiteY34" fmla="*/ 3348210 h 4665040"/>
                      <a:gd name="connsiteX35" fmla="*/ 276225 w 2241123"/>
                      <a:gd name="connsiteY35" fmla="*/ 3143424 h 4665040"/>
                      <a:gd name="connsiteX36" fmla="*/ 445293 w 2241123"/>
                      <a:gd name="connsiteY36" fmla="*/ 2826719 h 4665040"/>
                      <a:gd name="connsiteX37" fmla="*/ 416720 w 2241123"/>
                      <a:gd name="connsiteY37" fmla="*/ 2431432 h 4665040"/>
                      <a:gd name="connsiteX38" fmla="*/ 433388 w 2241123"/>
                      <a:gd name="connsiteY38" fmla="*/ 1905175 h 4665040"/>
                      <a:gd name="connsiteX39" fmla="*/ 526256 w 2241123"/>
                      <a:gd name="connsiteY39" fmla="*/ 1074120 h 4665040"/>
                      <a:gd name="connsiteX40" fmla="*/ 695326 w 2241123"/>
                      <a:gd name="connsiteY40" fmla="*/ 752652 h 4665040"/>
                      <a:gd name="connsiteX41" fmla="*/ 907256 w 2241123"/>
                      <a:gd name="connsiteY41" fmla="*/ 524053 h 4665040"/>
                      <a:gd name="connsiteX42" fmla="*/ 862012 w 2241123"/>
                      <a:gd name="connsiteY42" fmla="*/ 183534 h 4665040"/>
                      <a:gd name="connsiteX43" fmla="*/ 1021558 w 2241123"/>
                      <a:gd name="connsiteY43" fmla="*/ 14466 h 4665040"/>
                      <a:gd name="connsiteX0" fmla="*/ 1021558 w 2241123"/>
                      <a:gd name="connsiteY0" fmla="*/ 14466 h 4665040"/>
                      <a:gd name="connsiteX1" fmla="*/ 1328739 w 2241123"/>
                      <a:gd name="connsiteY1" fmla="*/ 21609 h 4665040"/>
                      <a:gd name="connsiteX2" fmla="*/ 1550195 w 2241123"/>
                      <a:gd name="connsiteY2" fmla="*/ 216872 h 4665040"/>
                      <a:gd name="connsiteX3" fmla="*/ 1547814 w 2241123"/>
                      <a:gd name="connsiteY3" fmla="*/ 400229 h 4665040"/>
                      <a:gd name="connsiteX4" fmla="*/ 1509713 w 2241123"/>
                      <a:gd name="connsiteY4" fmla="*/ 512147 h 4665040"/>
                      <a:gd name="connsiteX5" fmla="*/ 1452562 w 2241123"/>
                      <a:gd name="connsiteY5" fmla="*/ 633590 h 4665040"/>
                      <a:gd name="connsiteX6" fmla="*/ 1435894 w 2241123"/>
                      <a:gd name="connsiteY6" fmla="*/ 681215 h 4665040"/>
                      <a:gd name="connsiteX7" fmla="*/ 1421607 w 2241123"/>
                      <a:gd name="connsiteY7" fmla="*/ 747891 h 4665040"/>
                      <a:gd name="connsiteX8" fmla="*/ 1240633 w 2241123"/>
                      <a:gd name="connsiteY8" fmla="*/ 833616 h 4665040"/>
                      <a:gd name="connsiteX9" fmla="*/ 1269206 w 2241123"/>
                      <a:gd name="connsiteY9" fmla="*/ 924100 h 4665040"/>
                      <a:gd name="connsiteX10" fmla="*/ 1431132 w 2241123"/>
                      <a:gd name="connsiteY10" fmla="*/ 1257478 h 4665040"/>
                      <a:gd name="connsiteX11" fmla="*/ 1478757 w 2241123"/>
                      <a:gd name="connsiteY11" fmla="*/ 1800402 h 4665040"/>
                      <a:gd name="connsiteX12" fmla="*/ 1812133 w 2241123"/>
                      <a:gd name="connsiteY12" fmla="*/ 2040907 h 4665040"/>
                      <a:gd name="connsiteX13" fmla="*/ 2076451 w 2241123"/>
                      <a:gd name="connsiteY13" fmla="*/ 2152825 h 4665040"/>
                      <a:gd name="connsiteX14" fmla="*/ 2202657 w 2241123"/>
                      <a:gd name="connsiteY14" fmla="*/ 2248075 h 4665040"/>
                      <a:gd name="connsiteX15" fmla="*/ 2240758 w 2241123"/>
                      <a:gd name="connsiteY15" fmla="*/ 2376663 h 4665040"/>
                      <a:gd name="connsiteX16" fmla="*/ 2081212 w 2241123"/>
                      <a:gd name="connsiteY16" fmla="*/ 2402856 h 4665040"/>
                      <a:gd name="connsiteX17" fmla="*/ 2016919 w 2241123"/>
                      <a:gd name="connsiteY17" fmla="*/ 2331419 h 4665040"/>
                      <a:gd name="connsiteX18" fmla="*/ 1874044 w 2241123"/>
                      <a:gd name="connsiteY18" fmla="*/ 2302844 h 4665040"/>
                      <a:gd name="connsiteX19" fmla="*/ 1795464 w 2241123"/>
                      <a:gd name="connsiteY19" fmla="*/ 2248076 h 4665040"/>
                      <a:gd name="connsiteX20" fmla="*/ 1402559 w 2241123"/>
                      <a:gd name="connsiteY20" fmla="*/ 2186162 h 4665040"/>
                      <a:gd name="connsiteX21" fmla="*/ 1319212 w 2241123"/>
                      <a:gd name="connsiteY21" fmla="*/ 2469530 h 4665040"/>
                      <a:gd name="connsiteX22" fmla="*/ 1309687 w 2241123"/>
                      <a:gd name="connsiteY22" fmla="*/ 2650504 h 4665040"/>
                      <a:gd name="connsiteX23" fmla="*/ 1585912 w 2241123"/>
                      <a:gd name="connsiteY23" fmla="*/ 3010072 h 4665040"/>
                      <a:gd name="connsiteX24" fmla="*/ 1888332 w 2241123"/>
                      <a:gd name="connsiteY24" fmla="*/ 3581573 h 4665040"/>
                      <a:gd name="connsiteX25" fmla="*/ 1473994 w 2241123"/>
                      <a:gd name="connsiteY25" fmla="*/ 3853036 h 4665040"/>
                      <a:gd name="connsiteX26" fmla="*/ 1102519 w 2241123"/>
                      <a:gd name="connsiteY26" fmla="*/ 3462510 h 4665040"/>
                      <a:gd name="connsiteX27" fmla="*/ 857251 w 2241123"/>
                      <a:gd name="connsiteY27" fmla="*/ 3969715 h 4665040"/>
                      <a:gd name="connsiteX28" fmla="*/ 535782 w 2241123"/>
                      <a:gd name="connsiteY28" fmla="*/ 4360239 h 4665040"/>
                      <a:gd name="connsiteX29" fmla="*/ 381002 w 2241123"/>
                      <a:gd name="connsiteY29" fmla="*/ 4665040 h 4665040"/>
                      <a:gd name="connsiteX30" fmla="*/ 0 w 2241123"/>
                      <a:gd name="connsiteY30" fmla="*/ 4543597 h 4665040"/>
                      <a:gd name="connsiteX31" fmla="*/ 128589 w 2241123"/>
                      <a:gd name="connsiteY31" fmla="*/ 4176884 h 4665040"/>
                      <a:gd name="connsiteX32" fmla="*/ 292895 w 2241123"/>
                      <a:gd name="connsiteY32" fmla="*/ 3986384 h 4665040"/>
                      <a:gd name="connsiteX33" fmla="*/ 438151 w 2241123"/>
                      <a:gd name="connsiteY33" fmla="*/ 3707777 h 4665040"/>
                      <a:gd name="connsiteX34" fmla="*/ 481013 w 2241123"/>
                      <a:gd name="connsiteY34" fmla="*/ 3348210 h 4665040"/>
                      <a:gd name="connsiteX35" fmla="*/ 276225 w 2241123"/>
                      <a:gd name="connsiteY35" fmla="*/ 3143424 h 4665040"/>
                      <a:gd name="connsiteX36" fmla="*/ 445293 w 2241123"/>
                      <a:gd name="connsiteY36" fmla="*/ 2826719 h 4665040"/>
                      <a:gd name="connsiteX37" fmla="*/ 416720 w 2241123"/>
                      <a:gd name="connsiteY37" fmla="*/ 2431432 h 4665040"/>
                      <a:gd name="connsiteX38" fmla="*/ 433388 w 2241123"/>
                      <a:gd name="connsiteY38" fmla="*/ 1905175 h 4665040"/>
                      <a:gd name="connsiteX39" fmla="*/ 526256 w 2241123"/>
                      <a:gd name="connsiteY39" fmla="*/ 1074120 h 4665040"/>
                      <a:gd name="connsiteX40" fmla="*/ 695326 w 2241123"/>
                      <a:gd name="connsiteY40" fmla="*/ 752652 h 4665040"/>
                      <a:gd name="connsiteX41" fmla="*/ 907256 w 2241123"/>
                      <a:gd name="connsiteY41" fmla="*/ 524053 h 4665040"/>
                      <a:gd name="connsiteX42" fmla="*/ 862012 w 2241123"/>
                      <a:gd name="connsiteY42" fmla="*/ 183534 h 4665040"/>
                      <a:gd name="connsiteX43" fmla="*/ 1021558 w 2241123"/>
                      <a:gd name="connsiteY43" fmla="*/ 14466 h 4665040"/>
                      <a:gd name="connsiteX0" fmla="*/ 1021558 w 2241123"/>
                      <a:gd name="connsiteY0" fmla="*/ 14466 h 4665040"/>
                      <a:gd name="connsiteX1" fmla="*/ 1328739 w 2241123"/>
                      <a:gd name="connsiteY1" fmla="*/ 21609 h 4665040"/>
                      <a:gd name="connsiteX2" fmla="*/ 1550195 w 2241123"/>
                      <a:gd name="connsiteY2" fmla="*/ 216872 h 4665040"/>
                      <a:gd name="connsiteX3" fmla="*/ 1547814 w 2241123"/>
                      <a:gd name="connsiteY3" fmla="*/ 400229 h 4665040"/>
                      <a:gd name="connsiteX4" fmla="*/ 1509713 w 2241123"/>
                      <a:gd name="connsiteY4" fmla="*/ 512147 h 4665040"/>
                      <a:gd name="connsiteX5" fmla="*/ 1452562 w 2241123"/>
                      <a:gd name="connsiteY5" fmla="*/ 633590 h 4665040"/>
                      <a:gd name="connsiteX6" fmla="*/ 1435894 w 2241123"/>
                      <a:gd name="connsiteY6" fmla="*/ 681215 h 4665040"/>
                      <a:gd name="connsiteX7" fmla="*/ 1421607 w 2241123"/>
                      <a:gd name="connsiteY7" fmla="*/ 747891 h 4665040"/>
                      <a:gd name="connsiteX8" fmla="*/ 1240633 w 2241123"/>
                      <a:gd name="connsiteY8" fmla="*/ 833616 h 4665040"/>
                      <a:gd name="connsiteX9" fmla="*/ 1269206 w 2241123"/>
                      <a:gd name="connsiteY9" fmla="*/ 924100 h 4665040"/>
                      <a:gd name="connsiteX10" fmla="*/ 1431132 w 2241123"/>
                      <a:gd name="connsiteY10" fmla="*/ 1257478 h 4665040"/>
                      <a:gd name="connsiteX11" fmla="*/ 1478757 w 2241123"/>
                      <a:gd name="connsiteY11" fmla="*/ 1800402 h 4665040"/>
                      <a:gd name="connsiteX12" fmla="*/ 1812133 w 2241123"/>
                      <a:gd name="connsiteY12" fmla="*/ 2040907 h 4665040"/>
                      <a:gd name="connsiteX13" fmla="*/ 2076451 w 2241123"/>
                      <a:gd name="connsiteY13" fmla="*/ 2152825 h 4665040"/>
                      <a:gd name="connsiteX14" fmla="*/ 2202657 w 2241123"/>
                      <a:gd name="connsiteY14" fmla="*/ 2248075 h 4665040"/>
                      <a:gd name="connsiteX15" fmla="*/ 2240758 w 2241123"/>
                      <a:gd name="connsiteY15" fmla="*/ 2376663 h 4665040"/>
                      <a:gd name="connsiteX16" fmla="*/ 2081212 w 2241123"/>
                      <a:gd name="connsiteY16" fmla="*/ 2402856 h 4665040"/>
                      <a:gd name="connsiteX17" fmla="*/ 2016919 w 2241123"/>
                      <a:gd name="connsiteY17" fmla="*/ 2331419 h 4665040"/>
                      <a:gd name="connsiteX18" fmla="*/ 1874044 w 2241123"/>
                      <a:gd name="connsiteY18" fmla="*/ 2302844 h 4665040"/>
                      <a:gd name="connsiteX19" fmla="*/ 1795464 w 2241123"/>
                      <a:gd name="connsiteY19" fmla="*/ 2248076 h 4665040"/>
                      <a:gd name="connsiteX20" fmla="*/ 1402559 w 2241123"/>
                      <a:gd name="connsiteY20" fmla="*/ 2186162 h 4665040"/>
                      <a:gd name="connsiteX21" fmla="*/ 1319212 w 2241123"/>
                      <a:gd name="connsiteY21" fmla="*/ 2469530 h 4665040"/>
                      <a:gd name="connsiteX22" fmla="*/ 1309687 w 2241123"/>
                      <a:gd name="connsiteY22" fmla="*/ 2650504 h 4665040"/>
                      <a:gd name="connsiteX23" fmla="*/ 1585912 w 2241123"/>
                      <a:gd name="connsiteY23" fmla="*/ 3010072 h 4665040"/>
                      <a:gd name="connsiteX24" fmla="*/ 1888332 w 2241123"/>
                      <a:gd name="connsiteY24" fmla="*/ 3581573 h 4665040"/>
                      <a:gd name="connsiteX25" fmla="*/ 1473994 w 2241123"/>
                      <a:gd name="connsiteY25" fmla="*/ 3853036 h 4665040"/>
                      <a:gd name="connsiteX26" fmla="*/ 1102519 w 2241123"/>
                      <a:gd name="connsiteY26" fmla="*/ 3462510 h 4665040"/>
                      <a:gd name="connsiteX27" fmla="*/ 857251 w 2241123"/>
                      <a:gd name="connsiteY27" fmla="*/ 3969715 h 4665040"/>
                      <a:gd name="connsiteX28" fmla="*/ 535782 w 2241123"/>
                      <a:gd name="connsiteY28" fmla="*/ 4360239 h 4665040"/>
                      <a:gd name="connsiteX29" fmla="*/ 381002 w 2241123"/>
                      <a:gd name="connsiteY29" fmla="*/ 4665040 h 4665040"/>
                      <a:gd name="connsiteX30" fmla="*/ 0 w 2241123"/>
                      <a:gd name="connsiteY30" fmla="*/ 4543597 h 4665040"/>
                      <a:gd name="connsiteX31" fmla="*/ 128589 w 2241123"/>
                      <a:gd name="connsiteY31" fmla="*/ 4176884 h 4665040"/>
                      <a:gd name="connsiteX32" fmla="*/ 292895 w 2241123"/>
                      <a:gd name="connsiteY32" fmla="*/ 3986384 h 4665040"/>
                      <a:gd name="connsiteX33" fmla="*/ 438151 w 2241123"/>
                      <a:gd name="connsiteY33" fmla="*/ 3707777 h 4665040"/>
                      <a:gd name="connsiteX34" fmla="*/ 481013 w 2241123"/>
                      <a:gd name="connsiteY34" fmla="*/ 3348210 h 4665040"/>
                      <a:gd name="connsiteX35" fmla="*/ 276225 w 2241123"/>
                      <a:gd name="connsiteY35" fmla="*/ 3143424 h 4665040"/>
                      <a:gd name="connsiteX36" fmla="*/ 445293 w 2241123"/>
                      <a:gd name="connsiteY36" fmla="*/ 2826719 h 4665040"/>
                      <a:gd name="connsiteX37" fmla="*/ 416720 w 2241123"/>
                      <a:gd name="connsiteY37" fmla="*/ 2431432 h 4665040"/>
                      <a:gd name="connsiteX38" fmla="*/ 433388 w 2241123"/>
                      <a:gd name="connsiteY38" fmla="*/ 1905175 h 4665040"/>
                      <a:gd name="connsiteX39" fmla="*/ 526256 w 2241123"/>
                      <a:gd name="connsiteY39" fmla="*/ 1074120 h 4665040"/>
                      <a:gd name="connsiteX40" fmla="*/ 695326 w 2241123"/>
                      <a:gd name="connsiteY40" fmla="*/ 752652 h 4665040"/>
                      <a:gd name="connsiteX41" fmla="*/ 907256 w 2241123"/>
                      <a:gd name="connsiteY41" fmla="*/ 524053 h 4665040"/>
                      <a:gd name="connsiteX42" fmla="*/ 862012 w 2241123"/>
                      <a:gd name="connsiteY42" fmla="*/ 183534 h 4665040"/>
                      <a:gd name="connsiteX43" fmla="*/ 1021558 w 2241123"/>
                      <a:gd name="connsiteY43" fmla="*/ 14466 h 4665040"/>
                      <a:gd name="connsiteX0" fmla="*/ 1021558 w 2241123"/>
                      <a:gd name="connsiteY0" fmla="*/ 14466 h 4665040"/>
                      <a:gd name="connsiteX1" fmla="*/ 1328739 w 2241123"/>
                      <a:gd name="connsiteY1" fmla="*/ 21609 h 4665040"/>
                      <a:gd name="connsiteX2" fmla="*/ 1550195 w 2241123"/>
                      <a:gd name="connsiteY2" fmla="*/ 216872 h 4665040"/>
                      <a:gd name="connsiteX3" fmla="*/ 1547814 w 2241123"/>
                      <a:gd name="connsiteY3" fmla="*/ 400229 h 4665040"/>
                      <a:gd name="connsiteX4" fmla="*/ 1509713 w 2241123"/>
                      <a:gd name="connsiteY4" fmla="*/ 512147 h 4665040"/>
                      <a:gd name="connsiteX5" fmla="*/ 1452562 w 2241123"/>
                      <a:gd name="connsiteY5" fmla="*/ 633590 h 4665040"/>
                      <a:gd name="connsiteX6" fmla="*/ 1435894 w 2241123"/>
                      <a:gd name="connsiteY6" fmla="*/ 681215 h 4665040"/>
                      <a:gd name="connsiteX7" fmla="*/ 1421607 w 2241123"/>
                      <a:gd name="connsiteY7" fmla="*/ 747891 h 4665040"/>
                      <a:gd name="connsiteX8" fmla="*/ 1240633 w 2241123"/>
                      <a:gd name="connsiteY8" fmla="*/ 833616 h 4665040"/>
                      <a:gd name="connsiteX9" fmla="*/ 1269206 w 2241123"/>
                      <a:gd name="connsiteY9" fmla="*/ 924100 h 4665040"/>
                      <a:gd name="connsiteX10" fmla="*/ 1431132 w 2241123"/>
                      <a:gd name="connsiteY10" fmla="*/ 1257478 h 4665040"/>
                      <a:gd name="connsiteX11" fmla="*/ 1478757 w 2241123"/>
                      <a:gd name="connsiteY11" fmla="*/ 1800402 h 4665040"/>
                      <a:gd name="connsiteX12" fmla="*/ 1812133 w 2241123"/>
                      <a:gd name="connsiteY12" fmla="*/ 2040907 h 4665040"/>
                      <a:gd name="connsiteX13" fmla="*/ 2076451 w 2241123"/>
                      <a:gd name="connsiteY13" fmla="*/ 2152825 h 4665040"/>
                      <a:gd name="connsiteX14" fmla="*/ 2202657 w 2241123"/>
                      <a:gd name="connsiteY14" fmla="*/ 2248075 h 4665040"/>
                      <a:gd name="connsiteX15" fmla="*/ 2240758 w 2241123"/>
                      <a:gd name="connsiteY15" fmla="*/ 2376663 h 4665040"/>
                      <a:gd name="connsiteX16" fmla="*/ 2081212 w 2241123"/>
                      <a:gd name="connsiteY16" fmla="*/ 2402856 h 4665040"/>
                      <a:gd name="connsiteX17" fmla="*/ 2016919 w 2241123"/>
                      <a:gd name="connsiteY17" fmla="*/ 2331419 h 4665040"/>
                      <a:gd name="connsiteX18" fmla="*/ 1874044 w 2241123"/>
                      <a:gd name="connsiteY18" fmla="*/ 2302844 h 4665040"/>
                      <a:gd name="connsiteX19" fmla="*/ 1795464 w 2241123"/>
                      <a:gd name="connsiteY19" fmla="*/ 2248076 h 4665040"/>
                      <a:gd name="connsiteX20" fmla="*/ 1402559 w 2241123"/>
                      <a:gd name="connsiteY20" fmla="*/ 2186162 h 4665040"/>
                      <a:gd name="connsiteX21" fmla="*/ 1319212 w 2241123"/>
                      <a:gd name="connsiteY21" fmla="*/ 2469530 h 4665040"/>
                      <a:gd name="connsiteX22" fmla="*/ 1309687 w 2241123"/>
                      <a:gd name="connsiteY22" fmla="*/ 2650504 h 4665040"/>
                      <a:gd name="connsiteX23" fmla="*/ 1585912 w 2241123"/>
                      <a:gd name="connsiteY23" fmla="*/ 3010072 h 4665040"/>
                      <a:gd name="connsiteX24" fmla="*/ 1888332 w 2241123"/>
                      <a:gd name="connsiteY24" fmla="*/ 3581573 h 4665040"/>
                      <a:gd name="connsiteX25" fmla="*/ 1473994 w 2241123"/>
                      <a:gd name="connsiteY25" fmla="*/ 3853036 h 4665040"/>
                      <a:gd name="connsiteX26" fmla="*/ 1102519 w 2241123"/>
                      <a:gd name="connsiteY26" fmla="*/ 3462510 h 4665040"/>
                      <a:gd name="connsiteX27" fmla="*/ 857251 w 2241123"/>
                      <a:gd name="connsiteY27" fmla="*/ 3969715 h 4665040"/>
                      <a:gd name="connsiteX28" fmla="*/ 535782 w 2241123"/>
                      <a:gd name="connsiteY28" fmla="*/ 4360239 h 4665040"/>
                      <a:gd name="connsiteX29" fmla="*/ 381002 w 2241123"/>
                      <a:gd name="connsiteY29" fmla="*/ 4665040 h 4665040"/>
                      <a:gd name="connsiteX30" fmla="*/ 197645 w 2241123"/>
                      <a:gd name="connsiteY30" fmla="*/ 4605508 h 4665040"/>
                      <a:gd name="connsiteX31" fmla="*/ 0 w 2241123"/>
                      <a:gd name="connsiteY31" fmla="*/ 4543597 h 4665040"/>
                      <a:gd name="connsiteX32" fmla="*/ 128589 w 2241123"/>
                      <a:gd name="connsiteY32" fmla="*/ 4176884 h 4665040"/>
                      <a:gd name="connsiteX33" fmla="*/ 292895 w 2241123"/>
                      <a:gd name="connsiteY33" fmla="*/ 3986384 h 4665040"/>
                      <a:gd name="connsiteX34" fmla="*/ 438151 w 2241123"/>
                      <a:gd name="connsiteY34" fmla="*/ 3707777 h 4665040"/>
                      <a:gd name="connsiteX35" fmla="*/ 481013 w 2241123"/>
                      <a:gd name="connsiteY35" fmla="*/ 3348210 h 4665040"/>
                      <a:gd name="connsiteX36" fmla="*/ 276225 w 2241123"/>
                      <a:gd name="connsiteY36" fmla="*/ 3143424 h 4665040"/>
                      <a:gd name="connsiteX37" fmla="*/ 445293 w 2241123"/>
                      <a:gd name="connsiteY37" fmla="*/ 2826719 h 4665040"/>
                      <a:gd name="connsiteX38" fmla="*/ 416720 w 2241123"/>
                      <a:gd name="connsiteY38" fmla="*/ 2431432 h 4665040"/>
                      <a:gd name="connsiteX39" fmla="*/ 433388 w 2241123"/>
                      <a:gd name="connsiteY39" fmla="*/ 1905175 h 4665040"/>
                      <a:gd name="connsiteX40" fmla="*/ 526256 w 2241123"/>
                      <a:gd name="connsiteY40" fmla="*/ 1074120 h 4665040"/>
                      <a:gd name="connsiteX41" fmla="*/ 695326 w 2241123"/>
                      <a:gd name="connsiteY41" fmla="*/ 752652 h 4665040"/>
                      <a:gd name="connsiteX42" fmla="*/ 907256 w 2241123"/>
                      <a:gd name="connsiteY42" fmla="*/ 524053 h 4665040"/>
                      <a:gd name="connsiteX43" fmla="*/ 862012 w 2241123"/>
                      <a:gd name="connsiteY43" fmla="*/ 183534 h 4665040"/>
                      <a:gd name="connsiteX44" fmla="*/ 1021558 w 2241123"/>
                      <a:gd name="connsiteY44" fmla="*/ 14466 h 4665040"/>
                      <a:gd name="connsiteX0" fmla="*/ 1021558 w 2241123"/>
                      <a:gd name="connsiteY0" fmla="*/ 14466 h 5098427"/>
                      <a:gd name="connsiteX1" fmla="*/ 1328739 w 2241123"/>
                      <a:gd name="connsiteY1" fmla="*/ 21609 h 5098427"/>
                      <a:gd name="connsiteX2" fmla="*/ 1550195 w 2241123"/>
                      <a:gd name="connsiteY2" fmla="*/ 216872 h 5098427"/>
                      <a:gd name="connsiteX3" fmla="*/ 1547814 w 2241123"/>
                      <a:gd name="connsiteY3" fmla="*/ 400229 h 5098427"/>
                      <a:gd name="connsiteX4" fmla="*/ 1509713 w 2241123"/>
                      <a:gd name="connsiteY4" fmla="*/ 512147 h 5098427"/>
                      <a:gd name="connsiteX5" fmla="*/ 1452562 w 2241123"/>
                      <a:gd name="connsiteY5" fmla="*/ 633590 h 5098427"/>
                      <a:gd name="connsiteX6" fmla="*/ 1435894 w 2241123"/>
                      <a:gd name="connsiteY6" fmla="*/ 681215 h 5098427"/>
                      <a:gd name="connsiteX7" fmla="*/ 1421607 w 2241123"/>
                      <a:gd name="connsiteY7" fmla="*/ 747891 h 5098427"/>
                      <a:gd name="connsiteX8" fmla="*/ 1240633 w 2241123"/>
                      <a:gd name="connsiteY8" fmla="*/ 833616 h 5098427"/>
                      <a:gd name="connsiteX9" fmla="*/ 1269206 w 2241123"/>
                      <a:gd name="connsiteY9" fmla="*/ 924100 h 5098427"/>
                      <a:gd name="connsiteX10" fmla="*/ 1431132 w 2241123"/>
                      <a:gd name="connsiteY10" fmla="*/ 1257478 h 5098427"/>
                      <a:gd name="connsiteX11" fmla="*/ 1478757 w 2241123"/>
                      <a:gd name="connsiteY11" fmla="*/ 1800402 h 5098427"/>
                      <a:gd name="connsiteX12" fmla="*/ 1812133 w 2241123"/>
                      <a:gd name="connsiteY12" fmla="*/ 2040907 h 5098427"/>
                      <a:gd name="connsiteX13" fmla="*/ 2076451 w 2241123"/>
                      <a:gd name="connsiteY13" fmla="*/ 2152825 h 5098427"/>
                      <a:gd name="connsiteX14" fmla="*/ 2202657 w 2241123"/>
                      <a:gd name="connsiteY14" fmla="*/ 2248075 h 5098427"/>
                      <a:gd name="connsiteX15" fmla="*/ 2240758 w 2241123"/>
                      <a:gd name="connsiteY15" fmla="*/ 2376663 h 5098427"/>
                      <a:gd name="connsiteX16" fmla="*/ 2081212 w 2241123"/>
                      <a:gd name="connsiteY16" fmla="*/ 2402856 h 5098427"/>
                      <a:gd name="connsiteX17" fmla="*/ 2016919 w 2241123"/>
                      <a:gd name="connsiteY17" fmla="*/ 2331419 h 5098427"/>
                      <a:gd name="connsiteX18" fmla="*/ 1874044 w 2241123"/>
                      <a:gd name="connsiteY18" fmla="*/ 2302844 h 5098427"/>
                      <a:gd name="connsiteX19" fmla="*/ 1795464 w 2241123"/>
                      <a:gd name="connsiteY19" fmla="*/ 2248076 h 5098427"/>
                      <a:gd name="connsiteX20" fmla="*/ 1402559 w 2241123"/>
                      <a:gd name="connsiteY20" fmla="*/ 2186162 h 5098427"/>
                      <a:gd name="connsiteX21" fmla="*/ 1319212 w 2241123"/>
                      <a:gd name="connsiteY21" fmla="*/ 2469530 h 5098427"/>
                      <a:gd name="connsiteX22" fmla="*/ 1309687 w 2241123"/>
                      <a:gd name="connsiteY22" fmla="*/ 2650504 h 5098427"/>
                      <a:gd name="connsiteX23" fmla="*/ 1585912 w 2241123"/>
                      <a:gd name="connsiteY23" fmla="*/ 3010072 h 5098427"/>
                      <a:gd name="connsiteX24" fmla="*/ 1888332 w 2241123"/>
                      <a:gd name="connsiteY24" fmla="*/ 3581573 h 5098427"/>
                      <a:gd name="connsiteX25" fmla="*/ 1473994 w 2241123"/>
                      <a:gd name="connsiteY25" fmla="*/ 3853036 h 5098427"/>
                      <a:gd name="connsiteX26" fmla="*/ 1102519 w 2241123"/>
                      <a:gd name="connsiteY26" fmla="*/ 3462510 h 5098427"/>
                      <a:gd name="connsiteX27" fmla="*/ 857251 w 2241123"/>
                      <a:gd name="connsiteY27" fmla="*/ 3969715 h 5098427"/>
                      <a:gd name="connsiteX28" fmla="*/ 535782 w 2241123"/>
                      <a:gd name="connsiteY28" fmla="*/ 4360239 h 5098427"/>
                      <a:gd name="connsiteX29" fmla="*/ 381002 w 2241123"/>
                      <a:gd name="connsiteY29" fmla="*/ 4665040 h 5098427"/>
                      <a:gd name="connsiteX30" fmla="*/ 130970 w 2241123"/>
                      <a:gd name="connsiteY30" fmla="*/ 5098427 h 5098427"/>
                      <a:gd name="connsiteX31" fmla="*/ 0 w 2241123"/>
                      <a:gd name="connsiteY31" fmla="*/ 4543597 h 5098427"/>
                      <a:gd name="connsiteX32" fmla="*/ 128589 w 2241123"/>
                      <a:gd name="connsiteY32" fmla="*/ 4176884 h 5098427"/>
                      <a:gd name="connsiteX33" fmla="*/ 292895 w 2241123"/>
                      <a:gd name="connsiteY33" fmla="*/ 3986384 h 5098427"/>
                      <a:gd name="connsiteX34" fmla="*/ 438151 w 2241123"/>
                      <a:gd name="connsiteY34" fmla="*/ 3707777 h 5098427"/>
                      <a:gd name="connsiteX35" fmla="*/ 481013 w 2241123"/>
                      <a:gd name="connsiteY35" fmla="*/ 3348210 h 5098427"/>
                      <a:gd name="connsiteX36" fmla="*/ 276225 w 2241123"/>
                      <a:gd name="connsiteY36" fmla="*/ 3143424 h 5098427"/>
                      <a:gd name="connsiteX37" fmla="*/ 445293 w 2241123"/>
                      <a:gd name="connsiteY37" fmla="*/ 2826719 h 5098427"/>
                      <a:gd name="connsiteX38" fmla="*/ 416720 w 2241123"/>
                      <a:gd name="connsiteY38" fmla="*/ 2431432 h 5098427"/>
                      <a:gd name="connsiteX39" fmla="*/ 433388 w 2241123"/>
                      <a:gd name="connsiteY39" fmla="*/ 1905175 h 5098427"/>
                      <a:gd name="connsiteX40" fmla="*/ 526256 w 2241123"/>
                      <a:gd name="connsiteY40" fmla="*/ 1074120 h 5098427"/>
                      <a:gd name="connsiteX41" fmla="*/ 695326 w 2241123"/>
                      <a:gd name="connsiteY41" fmla="*/ 752652 h 5098427"/>
                      <a:gd name="connsiteX42" fmla="*/ 907256 w 2241123"/>
                      <a:gd name="connsiteY42" fmla="*/ 524053 h 5098427"/>
                      <a:gd name="connsiteX43" fmla="*/ 862012 w 2241123"/>
                      <a:gd name="connsiteY43" fmla="*/ 183534 h 5098427"/>
                      <a:gd name="connsiteX44" fmla="*/ 1021558 w 2241123"/>
                      <a:gd name="connsiteY44" fmla="*/ 14466 h 5098427"/>
                      <a:gd name="connsiteX0" fmla="*/ 1021558 w 2241123"/>
                      <a:gd name="connsiteY0" fmla="*/ 14466 h 5098427"/>
                      <a:gd name="connsiteX1" fmla="*/ 1328739 w 2241123"/>
                      <a:gd name="connsiteY1" fmla="*/ 21609 h 5098427"/>
                      <a:gd name="connsiteX2" fmla="*/ 1550195 w 2241123"/>
                      <a:gd name="connsiteY2" fmla="*/ 216872 h 5098427"/>
                      <a:gd name="connsiteX3" fmla="*/ 1547814 w 2241123"/>
                      <a:gd name="connsiteY3" fmla="*/ 400229 h 5098427"/>
                      <a:gd name="connsiteX4" fmla="*/ 1509713 w 2241123"/>
                      <a:gd name="connsiteY4" fmla="*/ 512147 h 5098427"/>
                      <a:gd name="connsiteX5" fmla="*/ 1452562 w 2241123"/>
                      <a:gd name="connsiteY5" fmla="*/ 633590 h 5098427"/>
                      <a:gd name="connsiteX6" fmla="*/ 1435894 w 2241123"/>
                      <a:gd name="connsiteY6" fmla="*/ 681215 h 5098427"/>
                      <a:gd name="connsiteX7" fmla="*/ 1421607 w 2241123"/>
                      <a:gd name="connsiteY7" fmla="*/ 747891 h 5098427"/>
                      <a:gd name="connsiteX8" fmla="*/ 1240633 w 2241123"/>
                      <a:gd name="connsiteY8" fmla="*/ 833616 h 5098427"/>
                      <a:gd name="connsiteX9" fmla="*/ 1269206 w 2241123"/>
                      <a:gd name="connsiteY9" fmla="*/ 924100 h 5098427"/>
                      <a:gd name="connsiteX10" fmla="*/ 1431132 w 2241123"/>
                      <a:gd name="connsiteY10" fmla="*/ 1257478 h 5098427"/>
                      <a:gd name="connsiteX11" fmla="*/ 1478757 w 2241123"/>
                      <a:gd name="connsiteY11" fmla="*/ 1800402 h 5098427"/>
                      <a:gd name="connsiteX12" fmla="*/ 1812133 w 2241123"/>
                      <a:gd name="connsiteY12" fmla="*/ 2040907 h 5098427"/>
                      <a:gd name="connsiteX13" fmla="*/ 2076451 w 2241123"/>
                      <a:gd name="connsiteY13" fmla="*/ 2152825 h 5098427"/>
                      <a:gd name="connsiteX14" fmla="*/ 2202657 w 2241123"/>
                      <a:gd name="connsiteY14" fmla="*/ 2248075 h 5098427"/>
                      <a:gd name="connsiteX15" fmla="*/ 2240758 w 2241123"/>
                      <a:gd name="connsiteY15" fmla="*/ 2376663 h 5098427"/>
                      <a:gd name="connsiteX16" fmla="*/ 2081212 w 2241123"/>
                      <a:gd name="connsiteY16" fmla="*/ 2402856 h 5098427"/>
                      <a:gd name="connsiteX17" fmla="*/ 2016919 w 2241123"/>
                      <a:gd name="connsiteY17" fmla="*/ 2331419 h 5098427"/>
                      <a:gd name="connsiteX18" fmla="*/ 1874044 w 2241123"/>
                      <a:gd name="connsiteY18" fmla="*/ 2302844 h 5098427"/>
                      <a:gd name="connsiteX19" fmla="*/ 1795464 w 2241123"/>
                      <a:gd name="connsiteY19" fmla="*/ 2248076 h 5098427"/>
                      <a:gd name="connsiteX20" fmla="*/ 1402559 w 2241123"/>
                      <a:gd name="connsiteY20" fmla="*/ 2186162 h 5098427"/>
                      <a:gd name="connsiteX21" fmla="*/ 1319212 w 2241123"/>
                      <a:gd name="connsiteY21" fmla="*/ 2469530 h 5098427"/>
                      <a:gd name="connsiteX22" fmla="*/ 1309687 w 2241123"/>
                      <a:gd name="connsiteY22" fmla="*/ 2650504 h 5098427"/>
                      <a:gd name="connsiteX23" fmla="*/ 1585912 w 2241123"/>
                      <a:gd name="connsiteY23" fmla="*/ 3010072 h 5098427"/>
                      <a:gd name="connsiteX24" fmla="*/ 1888332 w 2241123"/>
                      <a:gd name="connsiteY24" fmla="*/ 3581573 h 5098427"/>
                      <a:gd name="connsiteX25" fmla="*/ 1473994 w 2241123"/>
                      <a:gd name="connsiteY25" fmla="*/ 3853036 h 5098427"/>
                      <a:gd name="connsiteX26" fmla="*/ 1102519 w 2241123"/>
                      <a:gd name="connsiteY26" fmla="*/ 3462510 h 5098427"/>
                      <a:gd name="connsiteX27" fmla="*/ 857251 w 2241123"/>
                      <a:gd name="connsiteY27" fmla="*/ 3969715 h 5098427"/>
                      <a:gd name="connsiteX28" fmla="*/ 535782 w 2241123"/>
                      <a:gd name="connsiteY28" fmla="*/ 4360239 h 5098427"/>
                      <a:gd name="connsiteX29" fmla="*/ 381002 w 2241123"/>
                      <a:gd name="connsiteY29" fmla="*/ 4665040 h 5098427"/>
                      <a:gd name="connsiteX30" fmla="*/ 130970 w 2241123"/>
                      <a:gd name="connsiteY30" fmla="*/ 5098427 h 5098427"/>
                      <a:gd name="connsiteX31" fmla="*/ 66677 w 2241123"/>
                      <a:gd name="connsiteY31" fmla="*/ 4812676 h 5098427"/>
                      <a:gd name="connsiteX32" fmla="*/ 0 w 2241123"/>
                      <a:gd name="connsiteY32" fmla="*/ 4543597 h 5098427"/>
                      <a:gd name="connsiteX33" fmla="*/ 128589 w 2241123"/>
                      <a:gd name="connsiteY33" fmla="*/ 4176884 h 5098427"/>
                      <a:gd name="connsiteX34" fmla="*/ 292895 w 2241123"/>
                      <a:gd name="connsiteY34" fmla="*/ 3986384 h 5098427"/>
                      <a:gd name="connsiteX35" fmla="*/ 438151 w 2241123"/>
                      <a:gd name="connsiteY35" fmla="*/ 3707777 h 5098427"/>
                      <a:gd name="connsiteX36" fmla="*/ 481013 w 2241123"/>
                      <a:gd name="connsiteY36" fmla="*/ 3348210 h 5098427"/>
                      <a:gd name="connsiteX37" fmla="*/ 276225 w 2241123"/>
                      <a:gd name="connsiteY37" fmla="*/ 3143424 h 5098427"/>
                      <a:gd name="connsiteX38" fmla="*/ 445293 w 2241123"/>
                      <a:gd name="connsiteY38" fmla="*/ 2826719 h 5098427"/>
                      <a:gd name="connsiteX39" fmla="*/ 416720 w 2241123"/>
                      <a:gd name="connsiteY39" fmla="*/ 2431432 h 5098427"/>
                      <a:gd name="connsiteX40" fmla="*/ 433388 w 2241123"/>
                      <a:gd name="connsiteY40" fmla="*/ 1905175 h 5098427"/>
                      <a:gd name="connsiteX41" fmla="*/ 526256 w 2241123"/>
                      <a:gd name="connsiteY41" fmla="*/ 1074120 h 5098427"/>
                      <a:gd name="connsiteX42" fmla="*/ 695326 w 2241123"/>
                      <a:gd name="connsiteY42" fmla="*/ 752652 h 5098427"/>
                      <a:gd name="connsiteX43" fmla="*/ 907256 w 2241123"/>
                      <a:gd name="connsiteY43" fmla="*/ 524053 h 5098427"/>
                      <a:gd name="connsiteX44" fmla="*/ 862012 w 2241123"/>
                      <a:gd name="connsiteY44" fmla="*/ 183534 h 5098427"/>
                      <a:gd name="connsiteX45" fmla="*/ 1021558 w 2241123"/>
                      <a:gd name="connsiteY45" fmla="*/ 14466 h 5098427"/>
                      <a:gd name="connsiteX0" fmla="*/ 1143000 w 2362565"/>
                      <a:gd name="connsiteY0" fmla="*/ 14466 h 5098427"/>
                      <a:gd name="connsiteX1" fmla="*/ 1450181 w 2362565"/>
                      <a:gd name="connsiteY1" fmla="*/ 21609 h 5098427"/>
                      <a:gd name="connsiteX2" fmla="*/ 1671637 w 2362565"/>
                      <a:gd name="connsiteY2" fmla="*/ 216872 h 5098427"/>
                      <a:gd name="connsiteX3" fmla="*/ 1669256 w 2362565"/>
                      <a:gd name="connsiteY3" fmla="*/ 400229 h 5098427"/>
                      <a:gd name="connsiteX4" fmla="*/ 1631155 w 2362565"/>
                      <a:gd name="connsiteY4" fmla="*/ 512147 h 5098427"/>
                      <a:gd name="connsiteX5" fmla="*/ 1574004 w 2362565"/>
                      <a:gd name="connsiteY5" fmla="*/ 633590 h 5098427"/>
                      <a:gd name="connsiteX6" fmla="*/ 1557336 w 2362565"/>
                      <a:gd name="connsiteY6" fmla="*/ 681215 h 5098427"/>
                      <a:gd name="connsiteX7" fmla="*/ 1543049 w 2362565"/>
                      <a:gd name="connsiteY7" fmla="*/ 747891 h 5098427"/>
                      <a:gd name="connsiteX8" fmla="*/ 1362075 w 2362565"/>
                      <a:gd name="connsiteY8" fmla="*/ 833616 h 5098427"/>
                      <a:gd name="connsiteX9" fmla="*/ 1390648 w 2362565"/>
                      <a:gd name="connsiteY9" fmla="*/ 924100 h 5098427"/>
                      <a:gd name="connsiteX10" fmla="*/ 1552574 w 2362565"/>
                      <a:gd name="connsiteY10" fmla="*/ 1257478 h 5098427"/>
                      <a:gd name="connsiteX11" fmla="*/ 1600199 w 2362565"/>
                      <a:gd name="connsiteY11" fmla="*/ 1800402 h 5098427"/>
                      <a:gd name="connsiteX12" fmla="*/ 1933575 w 2362565"/>
                      <a:gd name="connsiteY12" fmla="*/ 2040907 h 5098427"/>
                      <a:gd name="connsiteX13" fmla="*/ 2197893 w 2362565"/>
                      <a:gd name="connsiteY13" fmla="*/ 2152825 h 5098427"/>
                      <a:gd name="connsiteX14" fmla="*/ 2324099 w 2362565"/>
                      <a:gd name="connsiteY14" fmla="*/ 2248075 h 5098427"/>
                      <a:gd name="connsiteX15" fmla="*/ 2362200 w 2362565"/>
                      <a:gd name="connsiteY15" fmla="*/ 2376663 h 5098427"/>
                      <a:gd name="connsiteX16" fmla="*/ 2202654 w 2362565"/>
                      <a:gd name="connsiteY16" fmla="*/ 2402856 h 5098427"/>
                      <a:gd name="connsiteX17" fmla="*/ 2138361 w 2362565"/>
                      <a:gd name="connsiteY17" fmla="*/ 2331419 h 5098427"/>
                      <a:gd name="connsiteX18" fmla="*/ 1995486 w 2362565"/>
                      <a:gd name="connsiteY18" fmla="*/ 2302844 h 5098427"/>
                      <a:gd name="connsiteX19" fmla="*/ 1916906 w 2362565"/>
                      <a:gd name="connsiteY19" fmla="*/ 2248076 h 5098427"/>
                      <a:gd name="connsiteX20" fmla="*/ 1524001 w 2362565"/>
                      <a:gd name="connsiteY20" fmla="*/ 2186162 h 5098427"/>
                      <a:gd name="connsiteX21" fmla="*/ 1440654 w 2362565"/>
                      <a:gd name="connsiteY21" fmla="*/ 2469530 h 5098427"/>
                      <a:gd name="connsiteX22" fmla="*/ 1431129 w 2362565"/>
                      <a:gd name="connsiteY22" fmla="*/ 2650504 h 5098427"/>
                      <a:gd name="connsiteX23" fmla="*/ 1707354 w 2362565"/>
                      <a:gd name="connsiteY23" fmla="*/ 3010072 h 5098427"/>
                      <a:gd name="connsiteX24" fmla="*/ 2009774 w 2362565"/>
                      <a:gd name="connsiteY24" fmla="*/ 3581573 h 5098427"/>
                      <a:gd name="connsiteX25" fmla="*/ 1595436 w 2362565"/>
                      <a:gd name="connsiteY25" fmla="*/ 3853036 h 5098427"/>
                      <a:gd name="connsiteX26" fmla="*/ 1223961 w 2362565"/>
                      <a:gd name="connsiteY26" fmla="*/ 3462510 h 5098427"/>
                      <a:gd name="connsiteX27" fmla="*/ 978693 w 2362565"/>
                      <a:gd name="connsiteY27" fmla="*/ 3969715 h 5098427"/>
                      <a:gd name="connsiteX28" fmla="*/ 657224 w 2362565"/>
                      <a:gd name="connsiteY28" fmla="*/ 4360239 h 5098427"/>
                      <a:gd name="connsiteX29" fmla="*/ 502444 w 2362565"/>
                      <a:gd name="connsiteY29" fmla="*/ 4665040 h 5098427"/>
                      <a:gd name="connsiteX30" fmla="*/ 252412 w 2362565"/>
                      <a:gd name="connsiteY30" fmla="*/ 5098427 h 5098427"/>
                      <a:gd name="connsiteX31" fmla="*/ 0 w 2362565"/>
                      <a:gd name="connsiteY31" fmla="*/ 4986507 h 5098427"/>
                      <a:gd name="connsiteX32" fmla="*/ 121442 w 2362565"/>
                      <a:gd name="connsiteY32" fmla="*/ 4543597 h 5098427"/>
                      <a:gd name="connsiteX33" fmla="*/ 250031 w 2362565"/>
                      <a:gd name="connsiteY33" fmla="*/ 4176884 h 5098427"/>
                      <a:gd name="connsiteX34" fmla="*/ 414337 w 2362565"/>
                      <a:gd name="connsiteY34" fmla="*/ 3986384 h 5098427"/>
                      <a:gd name="connsiteX35" fmla="*/ 559593 w 2362565"/>
                      <a:gd name="connsiteY35" fmla="*/ 3707777 h 5098427"/>
                      <a:gd name="connsiteX36" fmla="*/ 602455 w 2362565"/>
                      <a:gd name="connsiteY36" fmla="*/ 3348210 h 5098427"/>
                      <a:gd name="connsiteX37" fmla="*/ 397667 w 2362565"/>
                      <a:gd name="connsiteY37" fmla="*/ 3143424 h 5098427"/>
                      <a:gd name="connsiteX38" fmla="*/ 566735 w 2362565"/>
                      <a:gd name="connsiteY38" fmla="*/ 2826719 h 5098427"/>
                      <a:gd name="connsiteX39" fmla="*/ 538162 w 2362565"/>
                      <a:gd name="connsiteY39" fmla="*/ 2431432 h 5098427"/>
                      <a:gd name="connsiteX40" fmla="*/ 554830 w 2362565"/>
                      <a:gd name="connsiteY40" fmla="*/ 1905175 h 5098427"/>
                      <a:gd name="connsiteX41" fmla="*/ 647698 w 2362565"/>
                      <a:gd name="connsiteY41" fmla="*/ 1074120 h 5098427"/>
                      <a:gd name="connsiteX42" fmla="*/ 816768 w 2362565"/>
                      <a:gd name="connsiteY42" fmla="*/ 752652 h 5098427"/>
                      <a:gd name="connsiteX43" fmla="*/ 1028698 w 2362565"/>
                      <a:gd name="connsiteY43" fmla="*/ 524053 h 5098427"/>
                      <a:gd name="connsiteX44" fmla="*/ 983454 w 2362565"/>
                      <a:gd name="connsiteY44" fmla="*/ 183534 h 5098427"/>
                      <a:gd name="connsiteX45" fmla="*/ 1143000 w 2362565"/>
                      <a:gd name="connsiteY45" fmla="*/ 14466 h 5098427"/>
                      <a:gd name="connsiteX0" fmla="*/ 1143000 w 2362565"/>
                      <a:gd name="connsiteY0" fmla="*/ 14466 h 5098427"/>
                      <a:gd name="connsiteX1" fmla="*/ 1450181 w 2362565"/>
                      <a:gd name="connsiteY1" fmla="*/ 21609 h 5098427"/>
                      <a:gd name="connsiteX2" fmla="*/ 1671637 w 2362565"/>
                      <a:gd name="connsiteY2" fmla="*/ 216872 h 5098427"/>
                      <a:gd name="connsiteX3" fmla="*/ 1669256 w 2362565"/>
                      <a:gd name="connsiteY3" fmla="*/ 400229 h 5098427"/>
                      <a:gd name="connsiteX4" fmla="*/ 1631155 w 2362565"/>
                      <a:gd name="connsiteY4" fmla="*/ 512147 h 5098427"/>
                      <a:gd name="connsiteX5" fmla="*/ 1574004 w 2362565"/>
                      <a:gd name="connsiteY5" fmla="*/ 633590 h 5098427"/>
                      <a:gd name="connsiteX6" fmla="*/ 1557336 w 2362565"/>
                      <a:gd name="connsiteY6" fmla="*/ 681215 h 5098427"/>
                      <a:gd name="connsiteX7" fmla="*/ 1543049 w 2362565"/>
                      <a:gd name="connsiteY7" fmla="*/ 747891 h 5098427"/>
                      <a:gd name="connsiteX8" fmla="*/ 1362075 w 2362565"/>
                      <a:gd name="connsiteY8" fmla="*/ 833616 h 5098427"/>
                      <a:gd name="connsiteX9" fmla="*/ 1390648 w 2362565"/>
                      <a:gd name="connsiteY9" fmla="*/ 924100 h 5098427"/>
                      <a:gd name="connsiteX10" fmla="*/ 1552574 w 2362565"/>
                      <a:gd name="connsiteY10" fmla="*/ 1257478 h 5098427"/>
                      <a:gd name="connsiteX11" fmla="*/ 1600199 w 2362565"/>
                      <a:gd name="connsiteY11" fmla="*/ 1800402 h 5098427"/>
                      <a:gd name="connsiteX12" fmla="*/ 1933575 w 2362565"/>
                      <a:gd name="connsiteY12" fmla="*/ 2040907 h 5098427"/>
                      <a:gd name="connsiteX13" fmla="*/ 2197893 w 2362565"/>
                      <a:gd name="connsiteY13" fmla="*/ 2152825 h 5098427"/>
                      <a:gd name="connsiteX14" fmla="*/ 2324099 w 2362565"/>
                      <a:gd name="connsiteY14" fmla="*/ 2248075 h 5098427"/>
                      <a:gd name="connsiteX15" fmla="*/ 2362200 w 2362565"/>
                      <a:gd name="connsiteY15" fmla="*/ 2376663 h 5098427"/>
                      <a:gd name="connsiteX16" fmla="*/ 2202654 w 2362565"/>
                      <a:gd name="connsiteY16" fmla="*/ 2402856 h 5098427"/>
                      <a:gd name="connsiteX17" fmla="*/ 2138361 w 2362565"/>
                      <a:gd name="connsiteY17" fmla="*/ 2331419 h 5098427"/>
                      <a:gd name="connsiteX18" fmla="*/ 1995486 w 2362565"/>
                      <a:gd name="connsiteY18" fmla="*/ 2302844 h 5098427"/>
                      <a:gd name="connsiteX19" fmla="*/ 1916906 w 2362565"/>
                      <a:gd name="connsiteY19" fmla="*/ 2248076 h 5098427"/>
                      <a:gd name="connsiteX20" fmla="*/ 1524001 w 2362565"/>
                      <a:gd name="connsiteY20" fmla="*/ 2186162 h 5098427"/>
                      <a:gd name="connsiteX21" fmla="*/ 1440654 w 2362565"/>
                      <a:gd name="connsiteY21" fmla="*/ 2469530 h 5098427"/>
                      <a:gd name="connsiteX22" fmla="*/ 1431129 w 2362565"/>
                      <a:gd name="connsiteY22" fmla="*/ 2650504 h 5098427"/>
                      <a:gd name="connsiteX23" fmla="*/ 1707354 w 2362565"/>
                      <a:gd name="connsiteY23" fmla="*/ 3010072 h 5098427"/>
                      <a:gd name="connsiteX24" fmla="*/ 2009774 w 2362565"/>
                      <a:gd name="connsiteY24" fmla="*/ 3581573 h 5098427"/>
                      <a:gd name="connsiteX25" fmla="*/ 1595436 w 2362565"/>
                      <a:gd name="connsiteY25" fmla="*/ 3853036 h 5098427"/>
                      <a:gd name="connsiteX26" fmla="*/ 1223961 w 2362565"/>
                      <a:gd name="connsiteY26" fmla="*/ 3462510 h 5098427"/>
                      <a:gd name="connsiteX27" fmla="*/ 978693 w 2362565"/>
                      <a:gd name="connsiteY27" fmla="*/ 3969715 h 5098427"/>
                      <a:gd name="connsiteX28" fmla="*/ 657224 w 2362565"/>
                      <a:gd name="connsiteY28" fmla="*/ 4360239 h 5098427"/>
                      <a:gd name="connsiteX29" fmla="*/ 502444 w 2362565"/>
                      <a:gd name="connsiteY29" fmla="*/ 4665040 h 5098427"/>
                      <a:gd name="connsiteX30" fmla="*/ 252412 w 2362565"/>
                      <a:gd name="connsiteY30" fmla="*/ 5098427 h 5098427"/>
                      <a:gd name="connsiteX31" fmla="*/ 0 w 2362565"/>
                      <a:gd name="connsiteY31" fmla="*/ 4986507 h 5098427"/>
                      <a:gd name="connsiteX32" fmla="*/ 121442 w 2362565"/>
                      <a:gd name="connsiteY32" fmla="*/ 4543597 h 5098427"/>
                      <a:gd name="connsiteX33" fmla="*/ 250031 w 2362565"/>
                      <a:gd name="connsiteY33" fmla="*/ 4176884 h 5098427"/>
                      <a:gd name="connsiteX34" fmla="*/ 414337 w 2362565"/>
                      <a:gd name="connsiteY34" fmla="*/ 3986384 h 5098427"/>
                      <a:gd name="connsiteX35" fmla="*/ 559593 w 2362565"/>
                      <a:gd name="connsiteY35" fmla="*/ 3707777 h 5098427"/>
                      <a:gd name="connsiteX36" fmla="*/ 602455 w 2362565"/>
                      <a:gd name="connsiteY36" fmla="*/ 3348210 h 5098427"/>
                      <a:gd name="connsiteX37" fmla="*/ 397667 w 2362565"/>
                      <a:gd name="connsiteY37" fmla="*/ 3143424 h 5098427"/>
                      <a:gd name="connsiteX38" fmla="*/ 566735 w 2362565"/>
                      <a:gd name="connsiteY38" fmla="*/ 2826719 h 5098427"/>
                      <a:gd name="connsiteX39" fmla="*/ 538162 w 2362565"/>
                      <a:gd name="connsiteY39" fmla="*/ 2431432 h 5098427"/>
                      <a:gd name="connsiteX40" fmla="*/ 554830 w 2362565"/>
                      <a:gd name="connsiteY40" fmla="*/ 1905175 h 5098427"/>
                      <a:gd name="connsiteX41" fmla="*/ 647698 w 2362565"/>
                      <a:gd name="connsiteY41" fmla="*/ 1074120 h 5098427"/>
                      <a:gd name="connsiteX42" fmla="*/ 816768 w 2362565"/>
                      <a:gd name="connsiteY42" fmla="*/ 752652 h 5098427"/>
                      <a:gd name="connsiteX43" fmla="*/ 1028698 w 2362565"/>
                      <a:gd name="connsiteY43" fmla="*/ 524053 h 5098427"/>
                      <a:gd name="connsiteX44" fmla="*/ 983454 w 2362565"/>
                      <a:gd name="connsiteY44" fmla="*/ 183534 h 5098427"/>
                      <a:gd name="connsiteX45" fmla="*/ 1143000 w 2362565"/>
                      <a:gd name="connsiteY45" fmla="*/ 14466 h 5098427"/>
                      <a:gd name="connsiteX0" fmla="*/ 1143000 w 2362565"/>
                      <a:gd name="connsiteY0" fmla="*/ 14466 h 5098427"/>
                      <a:gd name="connsiteX1" fmla="*/ 1450181 w 2362565"/>
                      <a:gd name="connsiteY1" fmla="*/ 21609 h 5098427"/>
                      <a:gd name="connsiteX2" fmla="*/ 1671637 w 2362565"/>
                      <a:gd name="connsiteY2" fmla="*/ 216872 h 5098427"/>
                      <a:gd name="connsiteX3" fmla="*/ 1669256 w 2362565"/>
                      <a:gd name="connsiteY3" fmla="*/ 400229 h 5098427"/>
                      <a:gd name="connsiteX4" fmla="*/ 1631155 w 2362565"/>
                      <a:gd name="connsiteY4" fmla="*/ 512147 h 5098427"/>
                      <a:gd name="connsiteX5" fmla="*/ 1574004 w 2362565"/>
                      <a:gd name="connsiteY5" fmla="*/ 633590 h 5098427"/>
                      <a:gd name="connsiteX6" fmla="*/ 1557336 w 2362565"/>
                      <a:gd name="connsiteY6" fmla="*/ 681215 h 5098427"/>
                      <a:gd name="connsiteX7" fmla="*/ 1543049 w 2362565"/>
                      <a:gd name="connsiteY7" fmla="*/ 747891 h 5098427"/>
                      <a:gd name="connsiteX8" fmla="*/ 1362075 w 2362565"/>
                      <a:gd name="connsiteY8" fmla="*/ 833616 h 5098427"/>
                      <a:gd name="connsiteX9" fmla="*/ 1390648 w 2362565"/>
                      <a:gd name="connsiteY9" fmla="*/ 924100 h 5098427"/>
                      <a:gd name="connsiteX10" fmla="*/ 1552574 w 2362565"/>
                      <a:gd name="connsiteY10" fmla="*/ 1257478 h 5098427"/>
                      <a:gd name="connsiteX11" fmla="*/ 1600199 w 2362565"/>
                      <a:gd name="connsiteY11" fmla="*/ 1800402 h 5098427"/>
                      <a:gd name="connsiteX12" fmla="*/ 1933575 w 2362565"/>
                      <a:gd name="connsiteY12" fmla="*/ 2040907 h 5098427"/>
                      <a:gd name="connsiteX13" fmla="*/ 2197893 w 2362565"/>
                      <a:gd name="connsiteY13" fmla="*/ 2152825 h 5098427"/>
                      <a:gd name="connsiteX14" fmla="*/ 2324099 w 2362565"/>
                      <a:gd name="connsiteY14" fmla="*/ 2248075 h 5098427"/>
                      <a:gd name="connsiteX15" fmla="*/ 2362200 w 2362565"/>
                      <a:gd name="connsiteY15" fmla="*/ 2376663 h 5098427"/>
                      <a:gd name="connsiteX16" fmla="*/ 2202654 w 2362565"/>
                      <a:gd name="connsiteY16" fmla="*/ 2402856 h 5098427"/>
                      <a:gd name="connsiteX17" fmla="*/ 2138361 w 2362565"/>
                      <a:gd name="connsiteY17" fmla="*/ 2331419 h 5098427"/>
                      <a:gd name="connsiteX18" fmla="*/ 1995486 w 2362565"/>
                      <a:gd name="connsiteY18" fmla="*/ 2302844 h 5098427"/>
                      <a:gd name="connsiteX19" fmla="*/ 1916906 w 2362565"/>
                      <a:gd name="connsiteY19" fmla="*/ 2248076 h 5098427"/>
                      <a:gd name="connsiteX20" fmla="*/ 1524001 w 2362565"/>
                      <a:gd name="connsiteY20" fmla="*/ 2186162 h 5098427"/>
                      <a:gd name="connsiteX21" fmla="*/ 1440654 w 2362565"/>
                      <a:gd name="connsiteY21" fmla="*/ 2469530 h 5098427"/>
                      <a:gd name="connsiteX22" fmla="*/ 1431129 w 2362565"/>
                      <a:gd name="connsiteY22" fmla="*/ 2650504 h 5098427"/>
                      <a:gd name="connsiteX23" fmla="*/ 1707354 w 2362565"/>
                      <a:gd name="connsiteY23" fmla="*/ 3010072 h 5098427"/>
                      <a:gd name="connsiteX24" fmla="*/ 2009774 w 2362565"/>
                      <a:gd name="connsiteY24" fmla="*/ 3581573 h 5098427"/>
                      <a:gd name="connsiteX25" fmla="*/ 1595436 w 2362565"/>
                      <a:gd name="connsiteY25" fmla="*/ 3853036 h 5098427"/>
                      <a:gd name="connsiteX26" fmla="*/ 1223961 w 2362565"/>
                      <a:gd name="connsiteY26" fmla="*/ 3462510 h 5098427"/>
                      <a:gd name="connsiteX27" fmla="*/ 978693 w 2362565"/>
                      <a:gd name="connsiteY27" fmla="*/ 3969715 h 5098427"/>
                      <a:gd name="connsiteX28" fmla="*/ 657224 w 2362565"/>
                      <a:gd name="connsiteY28" fmla="*/ 4360239 h 5098427"/>
                      <a:gd name="connsiteX29" fmla="*/ 502444 w 2362565"/>
                      <a:gd name="connsiteY29" fmla="*/ 4665040 h 5098427"/>
                      <a:gd name="connsiteX30" fmla="*/ 252412 w 2362565"/>
                      <a:gd name="connsiteY30" fmla="*/ 5098427 h 5098427"/>
                      <a:gd name="connsiteX31" fmla="*/ 0 w 2362565"/>
                      <a:gd name="connsiteY31" fmla="*/ 4986507 h 5098427"/>
                      <a:gd name="connsiteX32" fmla="*/ 121442 w 2362565"/>
                      <a:gd name="connsiteY32" fmla="*/ 4543597 h 5098427"/>
                      <a:gd name="connsiteX33" fmla="*/ 250031 w 2362565"/>
                      <a:gd name="connsiteY33" fmla="*/ 4176884 h 5098427"/>
                      <a:gd name="connsiteX34" fmla="*/ 414337 w 2362565"/>
                      <a:gd name="connsiteY34" fmla="*/ 3986384 h 5098427"/>
                      <a:gd name="connsiteX35" fmla="*/ 559593 w 2362565"/>
                      <a:gd name="connsiteY35" fmla="*/ 3707777 h 5098427"/>
                      <a:gd name="connsiteX36" fmla="*/ 602455 w 2362565"/>
                      <a:gd name="connsiteY36" fmla="*/ 3348210 h 5098427"/>
                      <a:gd name="connsiteX37" fmla="*/ 397667 w 2362565"/>
                      <a:gd name="connsiteY37" fmla="*/ 3143424 h 5098427"/>
                      <a:gd name="connsiteX38" fmla="*/ 566735 w 2362565"/>
                      <a:gd name="connsiteY38" fmla="*/ 2826719 h 5098427"/>
                      <a:gd name="connsiteX39" fmla="*/ 538162 w 2362565"/>
                      <a:gd name="connsiteY39" fmla="*/ 2431432 h 5098427"/>
                      <a:gd name="connsiteX40" fmla="*/ 554830 w 2362565"/>
                      <a:gd name="connsiteY40" fmla="*/ 1905175 h 5098427"/>
                      <a:gd name="connsiteX41" fmla="*/ 647698 w 2362565"/>
                      <a:gd name="connsiteY41" fmla="*/ 1074120 h 5098427"/>
                      <a:gd name="connsiteX42" fmla="*/ 816768 w 2362565"/>
                      <a:gd name="connsiteY42" fmla="*/ 752652 h 5098427"/>
                      <a:gd name="connsiteX43" fmla="*/ 1028698 w 2362565"/>
                      <a:gd name="connsiteY43" fmla="*/ 524053 h 5098427"/>
                      <a:gd name="connsiteX44" fmla="*/ 983454 w 2362565"/>
                      <a:gd name="connsiteY44" fmla="*/ 183534 h 5098427"/>
                      <a:gd name="connsiteX45" fmla="*/ 1143000 w 2362565"/>
                      <a:gd name="connsiteY45" fmla="*/ 14466 h 5098427"/>
                      <a:gd name="connsiteX0" fmla="*/ 1143000 w 2362565"/>
                      <a:gd name="connsiteY0" fmla="*/ 14466 h 5098427"/>
                      <a:gd name="connsiteX1" fmla="*/ 1450181 w 2362565"/>
                      <a:gd name="connsiteY1" fmla="*/ 21609 h 5098427"/>
                      <a:gd name="connsiteX2" fmla="*/ 1671637 w 2362565"/>
                      <a:gd name="connsiteY2" fmla="*/ 216872 h 5098427"/>
                      <a:gd name="connsiteX3" fmla="*/ 1669256 w 2362565"/>
                      <a:gd name="connsiteY3" fmla="*/ 400229 h 5098427"/>
                      <a:gd name="connsiteX4" fmla="*/ 1631155 w 2362565"/>
                      <a:gd name="connsiteY4" fmla="*/ 512147 h 5098427"/>
                      <a:gd name="connsiteX5" fmla="*/ 1574004 w 2362565"/>
                      <a:gd name="connsiteY5" fmla="*/ 633590 h 5098427"/>
                      <a:gd name="connsiteX6" fmla="*/ 1557336 w 2362565"/>
                      <a:gd name="connsiteY6" fmla="*/ 681215 h 5098427"/>
                      <a:gd name="connsiteX7" fmla="*/ 1543049 w 2362565"/>
                      <a:gd name="connsiteY7" fmla="*/ 747891 h 5098427"/>
                      <a:gd name="connsiteX8" fmla="*/ 1362075 w 2362565"/>
                      <a:gd name="connsiteY8" fmla="*/ 833616 h 5098427"/>
                      <a:gd name="connsiteX9" fmla="*/ 1390648 w 2362565"/>
                      <a:gd name="connsiteY9" fmla="*/ 924100 h 5098427"/>
                      <a:gd name="connsiteX10" fmla="*/ 1552574 w 2362565"/>
                      <a:gd name="connsiteY10" fmla="*/ 1257478 h 5098427"/>
                      <a:gd name="connsiteX11" fmla="*/ 1600199 w 2362565"/>
                      <a:gd name="connsiteY11" fmla="*/ 1800402 h 5098427"/>
                      <a:gd name="connsiteX12" fmla="*/ 1933575 w 2362565"/>
                      <a:gd name="connsiteY12" fmla="*/ 2040907 h 5098427"/>
                      <a:gd name="connsiteX13" fmla="*/ 2197893 w 2362565"/>
                      <a:gd name="connsiteY13" fmla="*/ 2152825 h 5098427"/>
                      <a:gd name="connsiteX14" fmla="*/ 2324099 w 2362565"/>
                      <a:gd name="connsiteY14" fmla="*/ 2248075 h 5098427"/>
                      <a:gd name="connsiteX15" fmla="*/ 2362200 w 2362565"/>
                      <a:gd name="connsiteY15" fmla="*/ 2376663 h 5098427"/>
                      <a:gd name="connsiteX16" fmla="*/ 2202654 w 2362565"/>
                      <a:gd name="connsiteY16" fmla="*/ 2402856 h 5098427"/>
                      <a:gd name="connsiteX17" fmla="*/ 2138361 w 2362565"/>
                      <a:gd name="connsiteY17" fmla="*/ 2331419 h 5098427"/>
                      <a:gd name="connsiteX18" fmla="*/ 1995486 w 2362565"/>
                      <a:gd name="connsiteY18" fmla="*/ 2302844 h 5098427"/>
                      <a:gd name="connsiteX19" fmla="*/ 1916906 w 2362565"/>
                      <a:gd name="connsiteY19" fmla="*/ 2248076 h 5098427"/>
                      <a:gd name="connsiteX20" fmla="*/ 1524001 w 2362565"/>
                      <a:gd name="connsiteY20" fmla="*/ 2186162 h 5098427"/>
                      <a:gd name="connsiteX21" fmla="*/ 1440654 w 2362565"/>
                      <a:gd name="connsiteY21" fmla="*/ 2469530 h 5098427"/>
                      <a:gd name="connsiteX22" fmla="*/ 1431129 w 2362565"/>
                      <a:gd name="connsiteY22" fmla="*/ 2650504 h 5098427"/>
                      <a:gd name="connsiteX23" fmla="*/ 1707354 w 2362565"/>
                      <a:gd name="connsiteY23" fmla="*/ 3010072 h 5098427"/>
                      <a:gd name="connsiteX24" fmla="*/ 2009774 w 2362565"/>
                      <a:gd name="connsiteY24" fmla="*/ 3581573 h 5098427"/>
                      <a:gd name="connsiteX25" fmla="*/ 1595436 w 2362565"/>
                      <a:gd name="connsiteY25" fmla="*/ 3853036 h 5098427"/>
                      <a:gd name="connsiteX26" fmla="*/ 1223961 w 2362565"/>
                      <a:gd name="connsiteY26" fmla="*/ 3462510 h 5098427"/>
                      <a:gd name="connsiteX27" fmla="*/ 978693 w 2362565"/>
                      <a:gd name="connsiteY27" fmla="*/ 3969715 h 5098427"/>
                      <a:gd name="connsiteX28" fmla="*/ 657224 w 2362565"/>
                      <a:gd name="connsiteY28" fmla="*/ 4360239 h 5098427"/>
                      <a:gd name="connsiteX29" fmla="*/ 502444 w 2362565"/>
                      <a:gd name="connsiteY29" fmla="*/ 4665040 h 5098427"/>
                      <a:gd name="connsiteX30" fmla="*/ 252412 w 2362565"/>
                      <a:gd name="connsiteY30" fmla="*/ 5098427 h 5098427"/>
                      <a:gd name="connsiteX31" fmla="*/ 145256 w 2362565"/>
                      <a:gd name="connsiteY31" fmla="*/ 5046039 h 5098427"/>
                      <a:gd name="connsiteX32" fmla="*/ 0 w 2362565"/>
                      <a:gd name="connsiteY32" fmla="*/ 4986507 h 5098427"/>
                      <a:gd name="connsiteX33" fmla="*/ 121442 w 2362565"/>
                      <a:gd name="connsiteY33" fmla="*/ 4543597 h 5098427"/>
                      <a:gd name="connsiteX34" fmla="*/ 250031 w 2362565"/>
                      <a:gd name="connsiteY34" fmla="*/ 4176884 h 5098427"/>
                      <a:gd name="connsiteX35" fmla="*/ 414337 w 2362565"/>
                      <a:gd name="connsiteY35" fmla="*/ 3986384 h 5098427"/>
                      <a:gd name="connsiteX36" fmla="*/ 559593 w 2362565"/>
                      <a:gd name="connsiteY36" fmla="*/ 3707777 h 5098427"/>
                      <a:gd name="connsiteX37" fmla="*/ 602455 w 2362565"/>
                      <a:gd name="connsiteY37" fmla="*/ 3348210 h 5098427"/>
                      <a:gd name="connsiteX38" fmla="*/ 397667 w 2362565"/>
                      <a:gd name="connsiteY38" fmla="*/ 3143424 h 5098427"/>
                      <a:gd name="connsiteX39" fmla="*/ 566735 w 2362565"/>
                      <a:gd name="connsiteY39" fmla="*/ 2826719 h 5098427"/>
                      <a:gd name="connsiteX40" fmla="*/ 538162 w 2362565"/>
                      <a:gd name="connsiteY40" fmla="*/ 2431432 h 5098427"/>
                      <a:gd name="connsiteX41" fmla="*/ 554830 w 2362565"/>
                      <a:gd name="connsiteY41" fmla="*/ 1905175 h 5098427"/>
                      <a:gd name="connsiteX42" fmla="*/ 647698 w 2362565"/>
                      <a:gd name="connsiteY42" fmla="*/ 1074120 h 5098427"/>
                      <a:gd name="connsiteX43" fmla="*/ 816768 w 2362565"/>
                      <a:gd name="connsiteY43" fmla="*/ 752652 h 5098427"/>
                      <a:gd name="connsiteX44" fmla="*/ 1028698 w 2362565"/>
                      <a:gd name="connsiteY44" fmla="*/ 524053 h 5098427"/>
                      <a:gd name="connsiteX45" fmla="*/ 983454 w 2362565"/>
                      <a:gd name="connsiteY45" fmla="*/ 183534 h 5098427"/>
                      <a:gd name="connsiteX46" fmla="*/ 1143000 w 2362565"/>
                      <a:gd name="connsiteY46" fmla="*/ 14466 h 5098427"/>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0 w 2362565"/>
                      <a:gd name="connsiteY32" fmla="*/ 4986507 h 5369889"/>
                      <a:gd name="connsiteX33" fmla="*/ 121442 w 2362565"/>
                      <a:gd name="connsiteY33" fmla="*/ 4543597 h 5369889"/>
                      <a:gd name="connsiteX34" fmla="*/ 250031 w 2362565"/>
                      <a:gd name="connsiteY34" fmla="*/ 4176884 h 5369889"/>
                      <a:gd name="connsiteX35" fmla="*/ 414337 w 2362565"/>
                      <a:gd name="connsiteY35" fmla="*/ 3986384 h 5369889"/>
                      <a:gd name="connsiteX36" fmla="*/ 559593 w 2362565"/>
                      <a:gd name="connsiteY36" fmla="*/ 3707777 h 5369889"/>
                      <a:gd name="connsiteX37" fmla="*/ 602455 w 2362565"/>
                      <a:gd name="connsiteY37" fmla="*/ 3348210 h 5369889"/>
                      <a:gd name="connsiteX38" fmla="*/ 397667 w 2362565"/>
                      <a:gd name="connsiteY38" fmla="*/ 3143424 h 5369889"/>
                      <a:gd name="connsiteX39" fmla="*/ 566735 w 2362565"/>
                      <a:gd name="connsiteY39" fmla="*/ 2826719 h 5369889"/>
                      <a:gd name="connsiteX40" fmla="*/ 538162 w 2362565"/>
                      <a:gd name="connsiteY40" fmla="*/ 2431432 h 5369889"/>
                      <a:gd name="connsiteX41" fmla="*/ 554830 w 2362565"/>
                      <a:gd name="connsiteY41" fmla="*/ 1905175 h 5369889"/>
                      <a:gd name="connsiteX42" fmla="*/ 647698 w 2362565"/>
                      <a:gd name="connsiteY42" fmla="*/ 1074120 h 5369889"/>
                      <a:gd name="connsiteX43" fmla="*/ 816768 w 2362565"/>
                      <a:gd name="connsiteY43" fmla="*/ 752652 h 5369889"/>
                      <a:gd name="connsiteX44" fmla="*/ 1028698 w 2362565"/>
                      <a:gd name="connsiteY44" fmla="*/ 524053 h 5369889"/>
                      <a:gd name="connsiteX45" fmla="*/ 983454 w 2362565"/>
                      <a:gd name="connsiteY45" fmla="*/ 183534 h 5369889"/>
                      <a:gd name="connsiteX46" fmla="*/ 1143000 w 2362565"/>
                      <a:gd name="connsiteY46" fmla="*/ 14466 h 5369889"/>
                      <a:gd name="connsiteX0" fmla="*/ 1143000 w 2362565"/>
                      <a:gd name="connsiteY0" fmla="*/ 14466 h 5369889"/>
                      <a:gd name="connsiteX1" fmla="*/ 1450181 w 2362565"/>
                      <a:gd name="connsiteY1" fmla="*/ 21609 h 5369889"/>
                      <a:gd name="connsiteX2" fmla="*/ 1671637 w 2362565"/>
                      <a:gd name="connsiteY2" fmla="*/ 216872 h 5369889"/>
                      <a:gd name="connsiteX3" fmla="*/ 1669256 w 2362565"/>
                      <a:gd name="connsiteY3" fmla="*/ 400229 h 5369889"/>
                      <a:gd name="connsiteX4" fmla="*/ 1631155 w 2362565"/>
                      <a:gd name="connsiteY4" fmla="*/ 512147 h 5369889"/>
                      <a:gd name="connsiteX5" fmla="*/ 1574004 w 2362565"/>
                      <a:gd name="connsiteY5" fmla="*/ 633590 h 5369889"/>
                      <a:gd name="connsiteX6" fmla="*/ 1557336 w 2362565"/>
                      <a:gd name="connsiteY6" fmla="*/ 681215 h 5369889"/>
                      <a:gd name="connsiteX7" fmla="*/ 1543049 w 2362565"/>
                      <a:gd name="connsiteY7" fmla="*/ 747891 h 5369889"/>
                      <a:gd name="connsiteX8" fmla="*/ 1362075 w 2362565"/>
                      <a:gd name="connsiteY8" fmla="*/ 833616 h 5369889"/>
                      <a:gd name="connsiteX9" fmla="*/ 1390648 w 2362565"/>
                      <a:gd name="connsiteY9" fmla="*/ 924100 h 5369889"/>
                      <a:gd name="connsiteX10" fmla="*/ 1552574 w 2362565"/>
                      <a:gd name="connsiteY10" fmla="*/ 1257478 h 5369889"/>
                      <a:gd name="connsiteX11" fmla="*/ 1600199 w 2362565"/>
                      <a:gd name="connsiteY11" fmla="*/ 1800402 h 5369889"/>
                      <a:gd name="connsiteX12" fmla="*/ 1933575 w 2362565"/>
                      <a:gd name="connsiteY12" fmla="*/ 2040907 h 5369889"/>
                      <a:gd name="connsiteX13" fmla="*/ 2197893 w 2362565"/>
                      <a:gd name="connsiteY13" fmla="*/ 2152825 h 5369889"/>
                      <a:gd name="connsiteX14" fmla="*/ 2324099 w 2362565"/>
                      <a:gd name="connsiteY14" fmla="*/ 2248075 h 5369889"/>
                      <a:gd name="connsiteX15" fmla="*/ 2362200 w 2362565"/>
                      <a:gd name="connsiteY15" fmla="*/ 2376663 h 5369889"/>
                      <a:gd name="connsiteX16" fmla="*/ 2202654 w 2362565"/>
                      <a:gd name="connsiteY16" fmla="*/ 2402856 h 5369889"/>
                      <a:gd name="connsiteX17" fmla="*/ 2138361 w 2362565"/>
                      <a:gd name="connsiteY17" fmla="*/ 2331419 h 5369889"/>
                      <a:gd name="connsiteX18" fmla="*/ 1995486 w 2362565"/>
                      <a:gd name="connsiteY18" fmla="*/ 2302844 h 5369889"/>
                      <a:gd name="connsiteX19" fmla="*/ 1916906 w 2362565"/>
                      <a:gd name="connsiteY19" fmla="*/ 2248076 h 5369889"/>
                      <a:gd name="connsiteX20" fmla="*/ 1524001 w 2362565"/>
                      <a:gd name="connsiteY20" fmla="*/ 2186162 h 5369889"/>
                      <a:gd name="connsiteX21" fmla="*/ 1440654 w 2362565"/>
                      <a:gd name="connsiteY21" fmla="*/ 2469530 h 5369889"/>
                      <a:gd name="connsiteX22" fmla="*/ 1431129 w 2362565"/>
                      <a:gd name="connsiteY22" fmla="*/ 2650504 h 5369889"/>
                      <a:gd name="connsiteX23" fmla="*/ 1707354 w 2362565"/>
                      <a:gd name="connsiteY23" fmla="*/ 3010072 h 5369889"/>
                      <a:gd name="connsiteX24" fmla="*/ 2009774 w 2362565"/>
                      <a:gd name="connsiteY24" fmla="*/ 3581573 h 5369889"/>
                      <a:gd name="connsiteX25" fmla="*/ 1595436 w 2362565"/>
                      <a:gd name="connsiteY25" fmla="*/ 3853036 h 5369889"/>
                      <a:gd name="connsiteX26" fmla="*/ 1223961 w 2362565"/>
                      <a:gd name="connsiteY26" fmla="*/ 3462510 h 5369889"/>
                      <a:gd name="connsiteX27" fmla="*/ 978693 w 2362565"/>
                      <a:gd name="connsiteY27" fmla="*/ 3969715 h 5369889"/>
                      <a:gd name="connsiteX28" fmla="*/ 657224 w 2362565"/>
                      <a:gd name="connsiteY28" fmla="*/ 4360239 h 5369889"/>
                      <a:gd name="connsiteX29" fmla="*/ 502444 w 2362565"/>
                      <a:gd name="connsiteY29" fmla="*/ 4665040 h 5369889"/>
                      <a:gd name="connsiteX30" fmla="*/ 252412 w 2362565"/>
                      <a:gd name="connsiteY30" fmla="*/ 5098427 h 5369889"/>
                      <a:gd name="connsiteX31" fmla="*/ 473868 w 2362565"/>
                      <a:gd name="connsiteY31" fmla="*/ 5369889 h 5369889"/>
                      <a:gd name="connsiteX32" fmla="*/ 135731 w 2362565"/>
                      <a:gd name="connsiteY32" fmla="*/ 5096045 h 5369889"/>
                      <a:gd name="connsiteX33" fmla="*/ 0 w 2362565"/>
                      <a:gd name="connsiteY33" fmla="*/ 4986507 h 5369889"/>
                      <a:gd name="connsiteX34" fmla="*/ 121442 w 2362565"/>
                      <a:gd name="connsiteY34" fmla="*/ 4543597 h 5369889"/>
                      <a:gd name="connsiteX35" fmla="*/ 250031 w 2362565"/>
                      <a:gd name="connsiteY35" fmla="*/ 4176884 h 5369889"/>
                      <a:gd name="connsiteX36" fmla="*/ 414337 w 2362565"/>
                      <a:gd name="connsiteY36" fmla="*/ 3986384 h 5369889"/>
                      <a:gd name="connsiteX37" fmla="*/ 559593 w 2362565"/>
                      <a:gd name="connsiteY37" fmla="*/ 3707777 h 5369889"/>
                      <a:gd name="connsiteX38" fmla="*/ 602455 w 2362565"/>
                      <a:gd name="connsiteY38" fmla="*/ 3348210 h 5369889"/>
                      <a:gd name="connsiteX39" fmla="*/ 397667 w 2362565"/>
                      <a:gd name="connsiteY39" fmla="*/ 3143424 h 5369889"/>
                      <a:gd name="connsiteX40" fmla="*/ 566735 w 2362565"/>
                      <a:gd name="connsiteY40" fmla="*/ 2826719 h 5369889"/>
                      <a:gd name="connsiteX41" fmla="*/ 538162 w 2362565"/>
                      <a:gd name="connsiteY41" fmla="*/ 2431432 h 5369889"/>
                      <a:gd name="connsiteX42" fmla="*/ 554830 w 2362565"/>
                      <a:gd name="connsiteY42" fmla="*/ 1905175 h 5369889"/>
                      <a:gd name="connsiteX43" fmla="*/ 647698 w 2362565"/>
                      <a:gd name="connsiteY43" fmla="*/ 1074120 h 5369889"/>
                      <a:gd name="connsiteX44" fmla="*/ 816768 w 2362565"/>
                      <a:gd name="connsiteY44" fmla="*/ 752652 h 5369889"/>
                      <a:gd name="connsiteX45" fmla="*/ 1028698 w 2362565"/>
                      <a:gd name="connsiteY45" fmla="*/ 524053 h 5369889"/>
                      <a:gd name="connsiteX46" fmla="*/ 983454 w 2362565"/>
                      <a:gd name="connsiteY46" fmla="*/ 183534 h 5369889"/>
                      <a:gd name="connsiteX47" fmla="*/ 1143000 w 2362565"/>
                      <a:gd name="connsiteY47" fmla="*/ 14466 h 5369889"/>
                      <a:gd name="connsiteX0" fmla="*/ 1193007 w 2412572"/>
                      <a:gd name="connsiteY0" fmla="*/ 14466 h 5369889"/>
                      <a:gd name="connsiteX1" fmla="*/ 1500188 w 2412572"/>
                      <a:gd name="connsiteY1" fmla="*/ 21609 h 5369889"/>
                      <a:gd name="connsiteX2" fmla="*/ 1721644 w 2412572"/>
                      <a:gd name="connsiteY2" fmla="*/ 216872 h 5369889"/>
                      <a:gd name="connsiteX3" fmla="*/ 1719263 w 2412572"/>
                      <a:gd name="connsiteY3" fmla="*/ 400229 h 5369889"/>
                      <a:gd name="connsiteX4" fmla="*/ 1681162 w 2412572"/>
                      <a:gd name="connsiteY4" fmla="*/ 512147 h 5369889"/>
                      <a:gd name="connsiteX5" fmla="*/ 1624011 w 2412572"/>
                      <a:gd name="connsiteY5" fmla="*/ 633590 h 5369889"/>
                      <a:gd name="connsiteX6" fmla="*/ 1607343 w 2412572"/>
                      <a:gd name="connsiteY6" fmla="*/ 681215 h 5369889"/>
                      <a:gd name="connsiteX7" fmla="*/ 1593056 w 2412572"/>
                      <a:gd name="connsiteY7" fmla="*/ 747891 h 5369889"/>
                      <a:gd name="connsiteX8" fmla="*/ 1412082 w 2412572"/>
                      <a:gd name="connsiteY8" fmla="*/ 833616 h 5369889"/>
                      <a:gd name="connsiteX9" fmla="*/ 1440655 w 2412572"/>
                      <a:gd name="connsiteY9" fmla="*/ 924100 h 5369889"/>
                      <a:gd name="connsiteX10" fmla="*/ 1602581 w 2412572"/>
                      <a:gd name="connsiteY10" fmla="*/ 1257478 h 5369889"/>
                      <a:gd name="connsiteX11" fmla="*/ 1650206 w 2412572"/>
                      <a:gd name="connsiteY11" fmla="*/ 1800402 h 5369889"/>
                      <a:gd name="connsiteX12" fmla="*/ 1983582 w 2412572"/>
                      <a:gd name="connsiteY12" fmla="*/ 2040907 h 5369889"/>
                      <a:gd name="connsiteX13" fmla="*/ 2247900 w 2412572"/>
                      <a:gd name="connsiteY13" fmla="*/ 2152825 h 5369889"/>
                      <a:gd name="connsiteX14" fmla="*/ 2374106 w 2412572"/>
                      <a:gd name="connsiteY14" fmla="*/ 2248075 h 5369889"/>
                      <a:gd name="connsiteX15" fmla="*/ 2412207 w 2412572"/>
                      <a:gd name="connsiteY15" fmla="*/ 2376663 h 5369889"/>
                      <a:gd name="connsiteX16" fmla="*/ 2252661 w 2412572"/>
                      <a:gd name="connsiteY16" fmla="*/ 2402856 h 5369889"/>
                      <a:gd name="connsiteX17" fmla="*/ 2188368 w 2412572"/>
                      <a:gd name="connsiteY17" fmla="*/ 2331419 h 5369889"/>
                      <a:gd name="connsiteX18" fmla="*/ 2045493 w 2412572"/>
                      <a:gd name="connsiteY18" fmla="*/ 2302844 h 5369889"/>
                      <a:gd name="connsiteX19" fmla="*/ 1966913 w 2412572"/>
                      <a:gd name="connsiteY19" fmla="*/ 2248076 h 5369889"/>
                      <a:gd name="connsiteX20" fmla="*/ 1574008 w 2412572"/>
                      <a:gd name="connsiteY20" fmla="*/ 2186162 h 5369889"/>
                      <a:gd name="connsiteX21" fmla="*/ 1490661 w 2412572"/>
                      <a:gd name="connsiteY21" fmla="*/ 2469530 h 5369889"/>
                      <a:gd name="connsiteX22" fmla="*/ 1481136 w 2412572"/>
                      <a:gd name="connsiteY22" fmla="*/ 2650504 h 5369889"/>
                      <a:gd name="connsiteX23" fmla="*/ 1757361 w 2412572"/>
                      <a:gd name="connsiteY23" fmla="*/ 3010072 h 5369889"/>
                      <a:gd name="connsiteX24" fmla="*/ 2059781 w 2412572"/>
                      <a:gd name="connsiteY24" fmla="*/ 3581573 h 5369889"/>
                      <a:gd name="connsiteX25" fmla="*/ 1645443 w 2412572"/>
                      <a:gd name="connsiteY25" fmla="*/ 3853036 h 5369889"/>
                      <a:gd name="connsiteX26" fmla="*/ 1273968 w 2412572"/>
                      <a:gd name="connsiteY26" fmla="*/ 3462510 h 5369889"/>
                      <a:gd name="connsiteX27" fmla="*/ 1028700 w 2412572"/>
                      <a:gd name="connsiteY27" fmla="*/ 3969715 h 5369889"/>
                      <a:gd name="connsiteX28" fmla="*/ 707231 w 2412572"/>
                      <a:gd name="connsiteY28" fmla="*/ 4360239 h 5369889"/>
                      <a:gd name="connsiteX29" fmla="*/ 552451 w 2412572"/>
                      <a:gd name="connsiteY29" fmla="*/ 4665040 h 5369889"/>
                      <a:gd name="connsiteX30" fmla="*/ 302419 w 2412572"/>
                      <a:gd name="connsiteY30" fmla="*/ 5098427 h 5369889"/>
                      <a:gd name="connsiteX31" fmla="*/ 523875 w 2412572"/>
                      <a:gd name="connsiteY31" fmla="*/ 5369889 h 5369889"/>
                      <a:gd name="connsiteX32" fmla="*/ 0 w 2412572"/>
                      <a:gd name="connsiteY32" fmla="*/ 5324645 h 5369889"/>
                      <a:gd name="connsiteX33" fmla="*/ 50007 w 2412572"/>
                      <a:gd name="connsiteY33" fmla="*/ 4986507 h 5369889"/>
                      <a:gd name="connsiteX34" fmla="*/ 171449 w 2412572"/>
                      <a:gd name="connsiteY34" fmla="*/ 4543597 h 5369889"/>
                      <a:gd name="connsiteX35" fmla="*/ 300038 w 2412572"/>
                      <a:gd name="connsiteY35" fmla="*/ 4176884 h 5369889"/>
                      <a:gd name="connsiteX36" fmla="*/ 464344 w 2412572"/>
                      <a:gd name="connsiteY36" fmla="*/ 3986384 h 5369889"/>
                      <a:gd name="connsiteX37" fmla="*/ 609600 w 2412572"/>
                      <a:gd name="connsiteY37" fmla="*/ 3707777 h 5369889"/>
                      <a:gd name="connsiteX38" fmla="*/ 652462 w 2412572"/>
                      <a:gd name="connsiteY38" fmla="*/ 3348210 h 5369889"/>
                      <a:gd name="connsiteX39" fmla="*/ 447674 w 2412572"/>
                      <a:gd name="connsiteY39" fmla="*/ 3143424 h 5369889"/>
                      <a:gd name="connsiteX40" fmla="*/ 616742 w 2412572"/>
                      <a:gd name="connsiteY40" fmla="*/ 2826719 h 5369889"/>
                      <a:gd name="connsiteX41" fmla="*/ 588169 w 2412572"/>
                      <a:gd name="connsiteY41" fmla="*/ 2431432 h 5369889"/>
                      <a:gd name="connsiteX42" fmla="*/ 604837 w 2412572"/>
                      <a:gd name="connsiteY42" fmla="*/ 1905175 h 5369889"/>
                      <a:gd name="connsiteX43" fmla="*/ 697705 w 2412572"/>
                      <a:gd name="connsiteY43" fmla="*/ 1074120 h 5369889"/>
                      <a:gd name="connsiteX44" fmla="*/ 866775 w 2412572"/>
                      <a:gd name="connsiteY44" fmla="*/ 752652 h 5369889"/>
                      <a:gd name="connsiteX45" fmla="*/ 1078705 w 2412572"/>
                      <a:gd name="connsiteY45" fmla="*/ 524053 h 5369889"/>
                      <a:gd name="connsiteX46" fmla="*/ 1033461 w 2412572"/>
                      <a:gd name="connsiteY46" fmla="*/ 183534 h 5369889"/>
                      <a:gd name="connsiteX47" fmla="*/ 1193007 w 2412572"/>
                      <a:gd name="connsiteY47" fmla="*/ 14466 h 5369889"/>
                      <a:gd name="connsiteX0" fmla="*/ 1219687 w 2439252"/>
                      <a:gd name="connsiteY0" fmla="*/ 14466 h 5369889"/>
                      <a:gd name="connsiteX1" fmla="*/ 1526868 w 2439252"/>
                      <a:gd name="connsiteY1" fmla="*/ 21609 h 5369889"/>
                      <a:gd name="connsiteX2" fmla="*/ 1748324 w 2439252"/>
                      <a:gd name="connsiteY2" fmla="*/ 216872 h 5369889"/>
                      <a:gd name="connsiteX3" fmla="*/ 1745943 w 2439252"/>
                      <a:gd name="connsiteY3" fmla="*/ 400229 h 5369889"/>
                      <a:gd name="connsiteX4" fmla="*/ 1707842 w 2439252"/>
                      <a:gd name="connsiteY4" fmla="*/ 512147 h 5369889"/>
                      <a:gd name="connsiteX5" fmla="*/ 1650691 w 2439252"/>
                      <a:gd name="connsiteY5" fmla="*/ 633590 h 5369889"/>
                      <a:gd name="connsiteX6" fmla="*/ 1634023 w 2439252"/>
                      <a:gd name="connsiteY6" fmla="*/ 681215 h 5369889"/>
                      <a:gd name="connsiteX7" fmla="*/ 1619736 w 2439252"/>
                      <a:gd name="connsiteY7" fmla="*/ 747891 h 5369889"/>
                      <a:gd name="connsiteX8" fmla="*/ 1438762 w 2439252"/>
                      <a:gd name="connsiteY8" fmla="*/ 833616 h 5369889"/>
                      <a:gd name="connsiteX9" fmla="*/ 1467335 w 2439252"/>
                      <a:gd name="connsiteY9" fmla="*/ 924100 h 5369889"/>
                      <a:gd name="connsiteX10" fmla="*/ 1629261 w 2439252"/>
                      <a:gd name="connsiteY10" fmla="*/ 1257478 h 5369889"/>
                      <a:gd name="connsiteX11" fmla="*/ 1676886 w 2439252"/>
                      <a:gd name="connsiteY11" fmla="*/ 1800402 h 5369889"/>
                      <a:gd name="connsiteX12" fmla="*/ 2010262 w 2439252"/>
                      <a:gd name="connsiteY12" fmla="*/ 2040907 h 5369889"/>
                      <a:gd name="connsiteX13" fmla="*/ 2274580 w 2439252"/>
                      <a:gd name="connsiteY13" fmla="*/ 2152825 h 5369889"/>
                      <a:gd name="connsiteX14" fmla="*/ 2400786 w 2439252"/>
                      <a:gd name="connsiteY14" fmla="*/ 2248075 h 5369889"/>
                      <a:gd name="connsiteX15" fmla="*/ 2438887 w 2439252"/>
                      <a:gd name="connsiteY15" fmla="*/ 2376663 h 5369889"/>
                      <a:gd name="connsiteX16" fmla="*/ 2279341 w 2439252"/>
                      <a:gd name="connsiteY16" fmla="*/ 2402856 h 5369889"/>
                      <a:gd name="connsiteX17" fmla="*/ 2215048 w 2439252"/>
                      <a:gd name="connsiteY17" fmla="*/ 2331419 h 5369889"/>
                      <a:gd name="connsiteX18" fmla="*/ 2072173 w 2439252"/>
                      <a:gd name="connsiteY18" fmla="*/ 2302844 h 5369889"/>
                      <a:gd name="connsiteX19" fmla="*/ 1993593 w 2439252"/>
                      <a:gd name="connsiteY19" fmla="*/ 2248076 h 5369889"/>
                      <a:gd name="connsiteX20" fmla="*/ 1600688 w 2439252"/>
                      <a:gd name="connsiteY20" fmla="*/ 2186162 h 5369889"/>
                      <a:gd name="connsiteX21" fmla="*/ 1517341 w 2439252"/>
                      <a:gd name="connsiteY21" fmla="*/ 2469530 h 5369889"/>
                      <a:gd name="connsiteX22" fmla="*/ 1507816 w 2439252"/>
                      <a:gd name="connsiteY22" fmla="*/ 2650504 h 5369889"/>
                      <a:gd name="connsiteX23" fmla="*/ 1784041 w 2439252"/>
                      <a:gd name="connsiteY23" fmla="*/ 3010072 h 5369889"/>
                      <a:gd name="connsiteX24" fmla="*/ 2086461 w 2439252"/>
                      <a:gd name="connsiteY24" fmla="*/ 3581573 h 5369889"/>
                      <a:gd name="connsiteX25" fmla="*/ 1672123 w 2439252"/>
                      <a:gd name="connsiteY25" fmla="*/ 3853036 h 5369889"/>
                      <a:gd name="connsiteX26" fmla="*/ 1300648 w 2439252"/>
                      <a:gd name="connsiteY26" fmla="*/ 3462510 h 5369889"/>
                      <a:gd name="connsiteX27" fmla="*/ 1055380 w 2439252"/>
                      <a:gd name="connsiteY27" fmla="*/ 3969715 h 5369889"/>
                      <a:gd name="connsiteX28" fmla="*/ 733911 w 2439252"/>
                      <a:gd name="connsiteY28" fmla="*/ 4360239 h 5369889"/>
                      <a:gd name="connsiteX29" fmla="*/ 579131 w 2439252"/>
                      <a:gd name="connsiteY29" fmla="*/ 4665040 h 5369889"/>
                      <a:gd name="connsiteX30" fmla="*/ 329099 w 2439252"/>
                      <a:gd name="connsiteY30" fmla="*/ 5098427 h 5369889"/>
                      <a:gd name="connsiteX31" fmla="*/ 550555 w 2439252"/>
                      <a:gd name="connsiteY31" fmla="*/ 5369889 h 5369889"/>
                      <a:gd name="connsiteX32" fmla="*/ 26680 w 2439252"/>
                      <a:gd name="connsiteY32" fmla="*/ 5324645 h 5369889"/>
                      <a:gd name="connsiteX33" fmla="*/ 76687 w 2439252"/>
                      <a:gd name="connsiteY33" fmla="*/ 4986507 h 5369889"/>
                      <a:gd name="connsiteX34" fmla="*/ 198129 w 2439252"/>
                      <a:gd name="connsiteY34" fmla="*/ 4543597 h 5369889"/>
                      <a:gd name="connsiteX35" fmla="*/ 326718 w 2439252"/>
                      <a:gd name="connsiteY35" fmla="*/ 4176884 h 5369889"/>
                      <a:gd name="connsiteX36" fmla="*/ 491024 w 2439252"/>
                      <a:gd name="connsiteY36" fmla="*/ 3986384 h 5369889"/>
                      <a:gd name="connsiteX37" fmla="*/ 636280 w 2439252"/>
                      <a:gd name="connsiteY37" fmla="*/ 3707777 h 5369889"/>
                      <a:gd name="connsiteX38" fmla="*/ 679142 w 2439252"/>
                      <a:gd name="connsiteY38" fmla="*/ 3348210 h 5369889"/>
                      <a:gd name="connsiteX39" fmla="*/ 474354 w 2439252"/>
                      <a:gd name="connsiteY39" fmla="*/ 3143424 h 5369889"/>
                      <a:gd name="connsiteX40" fmla="*/ 643422 w 2439252"/>
                      <a:gd name="connsiteY40" fmla="*/ 2826719 h 5369889"/>
                      <a:gd name="connsiteX41" fmla="*/ 614849 w 2439252"/>
                      <a:gd name="connsiteY41" fmla="*/ 2431432 h 5369889"/>
                      <a:gd name="connsiteX42" fmla="*/ 631517 w 2439252"/>
                      <a:gd name="connsiteY42" fmla="*/ 1905175 h 5369889"/>
                      <a:gd name="connsiteX43" fmla="*/ 724385 w 2439252"/>
                      <a:gd name="connsiteY43" fmla="*/ 1074120 h 5369889"/>
                      <a:gd name="connsiteX44" fmla="*/ 893455 w 2439252"/>
                      <a:gd name="connsiteY44" fmla="*/ 752652 h 5369889"/>
                      <a:gd name="connsiteX45" fmla="*/ 1105385 w 2439252"/>
                      <a:gd name="connsiteY45" fmla="*/ 524053 h 5369889"/>
                      <a:gd name="connsiteX46" fmla="*/ 1060141 w 2439252"/>
                      <a:gd name="connsiteY46" fmla="*/ 183534 h 5369889"/>
                      <a:gd name="connsiteX47" fmla="*/ 1219687 w 2439252"/>
                      <a:gd name="connsiteY47" fmla="*/ 14466 h 5369889"/>
                      <a:gd name="connsiteX0" fmla="*/ 1205970 w 2425535"/>
                      <a:gd name="connsiteY0" fmla="*/ 14466 h 5369889"/>
                      <a:gd name="connsiteX1" fmla="*/ 1513151 w 2425535"/>
                      <a:gd name="connsiteY1" fmla="*/ 21609 h 5369889"/>
                      <a:gd name="connsiteX2" fmla="*/ 1734607 w 2425535"/>
                      <a:gd name="connsiteY2" fmla="*/ 216872 h 5369889"/>
                      <a:gd name="connsiteX3" fmla="*/ 1732226 w 2425535"/>
                      <a:gd name="connsiteY3" fmla="*/ 400229 h 5369889"/>
                      <a:gd name="connsiteX4" fmla="*/ 1694125 w 2425535"/>
                      <a:gd name="connsiteY4" fmla="*/ 512147 h 5369889"/>
                      <a:gd name="connsiteX5" fmla="*/ 1636974 w 2425535"/>
                      <a:gd name="connsiteY5" fmla="*/ 633590 h 5369889"/>
                      <a:gd name="connsiteX6" fmla="*/ 1620306 w 2425535"/>
                      <a:gd name="connsiteY6" fmla="*/ 681215 h 5369889"/>
                      <a:gd name="connsiteX7" fmla="*/ 1606019 w 2425535"/>
                      <a:gd name="connsiteY7" fmla="*/ 747891 h 5369889"/>
                      <a:gd name="connsiteX8" fmla="*/ 1425045 w 2425535"/>
                      <a:gd name="connsiteY8" fmla="*/ 833616 h 5369889"/>
                      <a:gd name="connsiteX9" fmla="*/ 1453618 w 2425535"/>
                      <a:gd name="connsiteY9" fmla="*/ 924100 h 5369889"/>
                      <a:gd name="connsiteX10" fmla="*/ 1615544 w 2425535"/>
                      <a:gd name="connsiteY10" fmla="*/ 1257478 h 5369889"/>
                      <a:gd name="connsiteX11" fmla="*/ 1663169 w 2425535"/>
                      <a:gd name="connsiteY11" fmla="*/ 1800402 h 5369889"/>
                      <a:gd name="connsiteX12" fmla="*/ 1996545 w 2425535"/>
                      <a:gd name="connsiteY12" fmla="*/ 2040907 h 5369889"/>
                      <a:gd name="connsiteX13" fmla="*/ 2260863 w 2425535"/>
                      <a:gd name="connsiteY13" fmla="*/ 2152825 h 5369889"/>
                      <a:gd name="connsiteX14" fmla="*/ 2387069 w 2425535"/>
                      <a:gd name="connsiteY14" fmla="*/ 2248075 h 5369889"/>
                      <a:gd name="connsiteX15" fmla="*/ 2425170 w 2425535"/>
                      <a:gd name="connsiteY15" fmla="*/ 2376663 h 5369889"/>
                      <a:gd name="connsiteX16" fmla="*/ 2265624 w 2425535"/>
                      <a:gd name="connsiteY16" fmla="*/ 2402856 h 5369889"/>
                      <a:gd name="connsiteX17" fmla="*/ 2201331 w 2425535"/>
                      <a:gd name="connsiteY17" fmla="*/ 2331419 h 5369889"/>
                      <a:gd name="connsiteX18" fmla="*/ 2058456 w 2425535"/>
                      <a:gd name="connsiteY18" fmla="*/ 2302844 h 5369889"/>
                      <a:gd name="connsiteX19" fmla="*/ 1979876 w 2425535"/>
                      <a:gd name="connsiteY19" fmla="*/ 2248076 h 5369889"/>
                      <a:gd name="connsiteX20" fmla="*/ 1586971 w 2425535"/>
                      <a:gd name="connsiteY20" fmla="*/ 2186162 h 5369889"/>
                      <a:gd name="connsiteX21" fmla="*/ 1503624 w 2425535"/>
                      <a:gd name="connsiteY21" fmla="*/ 2469530 h 5369889"/>
                      <a:gd name="connsiteX22" fmla="*/ 1494099 w 2425535"/>
                      <a:gd name="connsiteY22" fmla="*/ 2650504 h 5369889"/>
                      <a:gd name="connsiteX23" fmla="*/ 1770324 w 2425535"/>
                      <a:gd name="connsiteY23" fmla="*/ 3010072 h 5369889"/>
                      <a:gd name="connsiteX24" fmla="*/ 2072744 w 2425535"/>
                      <a:gd name="connsiteY24" fmla="*/ 3581573 h 5369889"/>
                      <a:gd name="connsiteX25" fmla="*/ 1658406 w 2425535"/>
                      <a:gd name="connsiteY25" fmla="*/ 3853036 h 5369889"/>
                      <a:gd name="connsiteX26" fmla="*/ 1286931 w 2425535"/>
                      <a:gd name="connsiteY26" fmla="*/ 3462510 h 5369889"/>
                      <a:gd name="connsiteX27" fmla="*/ 1041663 w 2425535"/>
                      <a:gd name="connsiteY27" fmla="*/ 3969715 h 5369889"/>
                      <a:gd name="connsiteX28" fmla="*/ 720194 w 2425535"/>
                      <a:gd name="connsiteY28" fmla="*/ 4360239 h 5369889"/>
                      <a:gd name="connsiteX29" fmla="*/ 565414 w 2425535"/>
                      <a:gd name="connsiteY29" fmla="*/ 4665040 h 5369889"/>
                      <a:gd name="connsiteX30" fmla="*/ 315382 w 2425535"/>
                      <a:gd name="connsiteY30" fmla="*/ 5098427 h 5369889"/>
                      <a:gd name="connsiteX31" fmla="*/ 536838 w 2425535"/>
                      <a:gd name="connsiteY31" fmla="*/ 5369889 h 5369889"/>
                      <a:gd name="connsiteX32" fmla="*/ 29632 w 2425535"/>
                      <a:gd name="connsiteY32" fmla="*/ 5305595 h 5369889"/>
                      <a:gd name="connsiteX33" fmla="*/ 62970 w 2425535"/>
                      <a:gd name="connsiteY33" fmla="*/ 4986507 h 5369889"/>
                      <a:gd name="connsiteX34" fmla="*/ 184412 w 2425535"/>
                      <a:gd name="connsiteY34" fmla="*/ 4543597 h 5369889"/>
                      <a:gd name="connsiteX35" fmla="*/ 313001 w 2425535"/>
                      <a:gd name="connsiteY35" fmla="*/ 4176884 h 5369889"/>
                      <a:gd name="connsiteX36" fmla="*/ 477307 w 2425535"/>
                      <a:gd name="connsiteY36" fmla="*/ 3986384 h 5369889"/>
                      <a:gd name="connsiteX37" fmla="*/ 622563 w 2425535"/>
                      <a:gd name="connsiteY37" fmla="*/ 3707777 h 5369889"/>
                      <a:gd name="connsiteX38" fmla="*/ 665425 w 2425535"/>
                      <a:gd name="connsiteY38" fmla="*/ 3348210 h 5369889"/>
                      <a:gd name="connsiteX39" fmla="*/ 460637 w 2425535"/>
                      <a:gd name="connsiteY39" fmla="*/ 3143424 h 5369889"/>
                      <a:gd name="connsiteX40" fmla="*/ 629705 w 2425535"/>
                      <a:gd name="connsiteY40" fmla="*/ 2826719 h 5369889"/>
                      <a:gd name="connsiteX41" fmla="*/ 601132 w 2425535"/>
                      <a:gd name="connsiteY41" fmla="*/ 2431432 h 5369889"/>
                      <a:gd name="connsiteX42" fmla="*/ 617800 w 2425535"/>
                      <a:gd name="connsiteY42" fmla="*/ 1905175 h 5369889"/>
                      <a:gd name="connsiteX43" fmla="*/ 710668 w 2425535"/>
                      <a:gd name="connsiteY43" fmla="*/ 1074120 h 5369889"/>
                      <a:gd name="connsiteX44" fmla="*/ 879738 w 2425535"/>
                      <a:gd name="connsiteY44" fmla="*/ 752652 h 5369889"/>
                      <a:gd name="connsiteX45" fmla="*/ 1091668 w 2425535"/>
                      <a:gd name="connsiteY45" fmla="*/ 524053 h 5369889"/>
                      <a:gd name="connsiteX46" fmla="*/ 1046424 w 2425535"/>
                      <a:gd name="connsiteY46" fmla="*/ 183534 h 5369889"/>
                      <a:gd name="connsiteX47" fmla="*/ 1205970 w 2425535"/>
                      <a:gd name="connsiteY47" fmla="*/ 14466 h 5369889"/>
                      <a:gd name="connsiteX0" fmla="*/ 1213735 w 2433300"/>
                      <a:gd name="connsiteY0" fmla="*/ 14466 h 5369889"/>
                      <a:gd name="connsiteX1" fmla="*/ 1520916 w 2433300"/>
                      <a:gd name="connsiteY1" fmla="*/ 21609 h 5369889"/>
                      <a:gd name="connsiteX2" fmla="*/ 1742372 w 2433300"/>
                      <a:gd name="connsiteY2" fmla="*/ 216872 h 5369889"/>
                      <a:gd name="connsiteX3" fmla="*/ 1739991 w 2433300"/>
                      <a:gd name="connsiteY3" fmla="*/ 400229 h 5369889"/>
                      <a:gd name="connsiteX4" fmla="*/ 1701890 w 2433300"/>
                      <a:gd name="connsiteY4" fmla="*/ 512147 h 5369889"/>
                      <a:gd name="connsiteX5" fmla="*/ 1644739 w 2433300"/>
                      <a:gd name="connsiteY5" fmla="*/ 633590 h 5369889"/>
                      <a:gd name="connsiteX6" fmla="*/ 1628071 w 2433300"/>
                      <a:gd name="connsiteY6" fmla="*/ 681215 h 5369889"/>
                      <a:gd name="connsiteX7" fmla="*/ 1613784 w 2433300"/>
                      <a:gd name="connsiteY7" fmla="*/ 747891 h 5369889"/>
                      <a:gd name="connsiteX8" fmla="*/ 1432810 w 2433300"/>
                      <a:gd name="connsiteY8" fmla="*/ 833616 h 5369889"/>
                      <a:gd name="connsiteX9" fmla="*/ 1461383 w 2433300"/>
                      <a:gd name="connsiteY9" fmla="*/ 924100 h 5369889"/>
                      <a:gd name="connsiteX10" fmla="*/ 1623309 w 2433300"/>
                      <a:gd name="connsiteY10" fmla="*/ 1257478 h 5369889"/>
                      <a:gd name="connsiteX11" fmla="*/ 1670934 w 2433300"/>
                      <a:gd name="connsiteY11" fmla="*/ 1800402 h 5369889"/>
                      <a:gd name="connsiteX12" fmla="*/ 2004310 w 2433300"/>
                      <a:gd name="connsiteY12" fmla="*/ 2040907 h 5369889"/>
                      <a:gd name="connsiteX13" fmla="*/ 2268628 w 2433300"/>
                      <a:gd name="connsiteY13" fmla="*/ 2152825 h 5369889"/>
                      <a:gd name="connsiteX14" fmla="*/ 2394834 w 2433300"/>
                      <a:gd name="connsiteY14" fmla="*/ 2248075 h 5369889"/>
                      <a:gd name="connsiteX15" fmla="*/ 2432935 w 2433300"/>
                      <a:gd name="connsiteY15" fmla="*/ 2376663 h 5369889"/>
                      <a:gd name="connsiteX16" fmla="*/ 2273389 w 2433300"/>
                      <a:gd name="connsiteY16" fmla="*/ 2402856 h 5369889"/>
                      <a:gd name="connsiteX17" fmla="*/ 2209096 w 2433300"/>
                      <a:gd name="connsiteY17" fmla="*/ 2331419 h 5369889"/>
                      <a:gd name="connsiteX18" fmla="*/ 2066221 w 2433300"/>
                      <a:gd name="connsiteY18" fmla="*/ 2302844 h 5369889"/>
                      <a:gd name="connsiteX19" fmla="*/ 1987641 w 2433300"/>
                      <a:gd name="connsiteY19" fmla="*/ 2248076 h 5369889"/>
                      <a:gd name="connsiteX20" fmla="*/ 1594736 w 2433300"/>
                      <a:gd name="connsiteY20" fmla="*/ 2186162 h 5369889"/>
                      <a:gd name="connsiteX21" fmla="*/ 1511389 w 2433300"/>
                      <a:gd name="connsiteY21" fmla="*/ 2469530 h 5369889"/>
                      <a:gd name="connsiteX22" fmla="*/ 1501864 w 2433300"/>
                      <a:gd name="connsiteY22" fmla="*/ 2650504 h 5369889"/>
                      <a:gd name="connsiteX23" fmla="*/ 1778089 w 2433300"/>
                      <a:gd name="connsiteY23" fmla="*/ 3010072 h 5369889"/>
                      <a:gd name="connsiteX24" fmla="*/ 2080509 w 2433300"/>
                      <a:gd name="connsiteY24" fmla="*/ 3581573 h 5369889"/>
                      <a:gd name="connsiteX25" fmla="*/ 1666171 w 2433300"/>
                      <a:gd name="connsiteY25" fmla="*/ 3853036 h 5369889"/>
                      <a:gd name="connsiteX26" fmla="*/ 1294696 w 2433300"/>
                      <a:gd name="connsiteY26" fmla="*/ 3462510 h 5369889"/>
                      <a:gd name="connsiteX27" fmla="*/ 1049428 w 2433300"/>
                      <a:gd name="connsiteY27" fmla="*/ 3969715 h 5369889"/>
                      <a:gd name="connsiteX28" fmla="*/ 727959 w 2433300"/>
                      <a:gd name="connsiteY28" fmla="*/ 4360239 h 5369889"/>
                      <a:gd name="connsiteX29" fmla="*/ 573179 w 2433300"/>
                      <a:gd name="connsiteY29" fmla="*/ 4665040 h 5369889"/>
                      <a:gd name="connsiteX30" fmla="*/ 323147 w 2433300"/>
                      <a:gd name="connsiteY30" fmla="*/ 5098427 h 5369889"/>
                      <a:gd name="connsiteX31" fmla="*/ 544603 w 2433300"/>
                      <a:gd name="connsiteY31" fmla="*/ 5369889 h 5369889"/>
                      <a:gd name="connsiteX32" fmla="*/ 27872 w 2433300"/>
                      <a:gd name="connsiteY32" fmla="*/ 5324645 h 5369889"/>
                      <a:gd name="connsiteX33" fmla="*/ 70735 w 2433300"/>
                      <a:gd name="connsiteY33" fmla="*/ 4986507 h 5369889"/>
                      <a:gd name="connsiteX34" fmla="*/ 192177 w 2433300"/>
                      <a:gd name="connsiteY34" fmla="*/ 4543597 h 5369889"/>
                      <a:gd name="connsiteX35" fmla="*/ 320766 w 2433300"/>
                      <a:gd name="connsiteY35" fmla="*/ 4176884 h 5369889"/>
                      <a:gd name="connsiteX36" fmla="*/ 485072 w 2433300"/>
                      <a:gd name="connsiteY36" fmla="*/ 3986384 h 5369889"/>
                      <a:gd name="connsiteX37" fmla="*/ 630328 w 2433300"/>
                      <a:gd name="connsiteY37" fmla="*/ 3707777 h 5369889"/>
                      <a:gd name="connsiteX38" fmla="*/ 673190 w 2433300"/>
                      <a:gd name="connsiteY38" fmla="*/ 3348210 h 5369889"/>
                      <a:gd name="connsiteX39" fmla="*/ 468402 w 2433300"/>
                      <a:gd name="connsiteY39" fmla="*/ 3143424 h 5369889"/>
                      <a:gd name="connsiteX40" fmla="*/ 637470 w 2433300"/>
                      <a:gd name="connsiteY40" fmla="*/ 2826719 h 5369889"/>
                      <a:gd name="connsiteX41" fmla="*/ 608897 w 2433300"/>
                      <a:gd name="connsiteY41" fmla="*/ 2431432 h 5369889"/>
                      <a:gd name="connsiteX42" fmla="*/ 625565 w 2433300"/>
                      <a:gd name="connsiteY42" fmla="*/ 1905175 h 5369889"/>
                      <a:gd name="connsiteX43" fmla="*/ 718433 w 2433300"/>
                      <a:gd name="connsiteY43" fmla="*/ 1074120 h 5369889"/>
                      <a:gd name="connsiteX44" fmla="*/ 887503 w 2433300"/>
                      <a:gd name="connsiteY44" fmla="*/ 752652 h 5369889"/>
                      <a:gd name="connsiteX45" fmla="*/ 1099433 w 2433300"/>
                      <a:gd name="connsiteY45" fmla="*/ 524053 h 5369889"/>
                      <a:gd name="connsiteX46" fmla="*/ 1054189 w 2433300"/>
                      <a:gd name="connsiteY46" fmla="*/ 183534 h 5369889"/>
                      <a:gd name="connsiteX47" fmla="*/ 1213735 w 2433300"/>
                      <a:gd name="connsiteY47" fmla="*/ 14466 h 5369889"/>
                      <a:gd name="connsiteX0" fmla="*/ 1245929 w 2465494"/>
                      <a:gd name="connsiteY0" fmla="*/ 14466 h 5369889"/>
                      <a:gd name="connsiteX1" fmla="*/ 1553110 w 2465494"/>
                      <a:gd name="connsiteY1" fmla="*/ 21609 h 5369889"/>
                      <a:gd name="connsiteX2" fmla="*/ 1774566 w 2465494"/>
                      <a:gd name="connsiteY2" fmla="*/ 216872 h 5369889"/>
                      <a:gd name="connsiteX3" fmla="*/ 1772185 w 2465494"/>
                      <a:gd name="connsiteY3" fmla="*/ 400229 h 5369889"/>
                      <a:gd name="connsiteX4" fmla="*/ 1734084 w 2465494"/>
                      <a:gd name="connsiteY4" fmla="*/ 512147 h 5369889"/>
                      <a:gd name="connsiteX5" fmla="*/ 1676933 w 2465494"/>
                      <a:gd name="connsiteY5" fmla="*/ 633590 h 5369889"/>
                      <a:gd name="connsiteX6" fmla="*/ 1660265 w 2465494"/>
                      <a:gd name="connsiteY6" fmla="*/ 681215 h 5369889"/>
                      <a:gd name="connsiteX7" fmla="*/ 1645978 w 2465494"/>
                      <a:gd name="connsiteY7" fmla="*/ 747891 h 5369889"/>
                      <a:gd name="connsiteX8" fmla="*/ 1465004 w 2465494"/>
                      <a:gd name="connsiteY8" fmla="*/ 833616 h 5369889"/>
                      <a:gd name="connsiteX9" fmla="*/ 1493577 w 2465494"/>
                      <a:gd name="connsiteY9" fmla="*/ 924100 h 5369889"/>
                      <a:gd name="connsiteX10" fmla="*/ 1655503 w 2465494"/>
                      <a:gd name="connsiteY10" fmla="*/ 1257478 h 5369889"/>
                      <a:gd name="connsiteX11" fmla="*/ 1703128 w 2465494"/>
                      <a:gd name="connsiteY11" fmla="*/ 1800402 h 5369889"/>
                      <a:gd name="connsiteX12" fmla="*/ 2036504 w 2465494"/>
                      <a:gd name="connsiteY12" fmla="*/ 2040907 h 5369889"/>
                      <a:gd name="connsiteX13" fmla="*/ 2300822 w 2465494"/>
                      <a:gd name="connsiteY13" fmla="*/ 2152825 h 5369889"/>
                      <a:gd name="connsiteX14" fmla="*/ 2427028 w 2465494"/>
                      <a:gd name="connsiteY14" fmla="*/ 2248075 h 5369889"/>
                      <a:gd name="connsiteX15" fmla="*/ 2465129 w 2465494"/>
                      <a:gd name="connsiteY15" fmla="*/ 2376663 h 5369889"/>
                      <a:gd name="connsiteX16" fmla="*/ 2305583 w 2465494"/>
                      <a:gd name="connsiteY16" fmla="*/ 2402856 h 5369889"/>
                      <a:gd name="connsiteX17" fmla="*/ 2241290 w 2465494"/>
                      <a:gd name="connsiteY17" fmla="*/ 2331419 h 5369889"/>
                      <a:gd name="connsiteX18" fmla="*/ 2098415 w 2465494"/>
                      <a:gd name="connsiteY18" fmla="*/ 2302844 h 5369889"/>
                      <a:gd name="connsiteX19" fmla="*/ 2019835 w 2465494"/>
                      <a:gd name="connsiteY19" fmla="*/ 2248076 h 5369889"/>
                      <a:gd name="connsiteX20" fmla="*/ 1626930 w 2465494"/>
                      <a:gd name="connsiteY20" fmla="*/ 2186162 h 5369889"/>
                      <a:gd name="connsiteX21" fmla="*/ 1543583 w 2465494"/>
                      <a:gd name="connsiteY21" fmla="*/ 2469530 h 5369889"/>
                      <a:gd name="connsiteX22" fmla="*/ 1534058 w 2465494"/>
                      <a:gd name="connsiteY22" fmla="*/ 2650504 h 5369889"/>
                      <a:gd name="connsiteX23" fmla="*/ 1810283 w 2465494"/>
                      <a:gd name="connsiteY23" fmla="*/ 3010072 h 5369889"/>
                      <a:gd name="connsiteX24" fmla="*/ 2112703 w 2465494"/>
                      <a:gd name="connsiteY24" fmla="*/ 3581573 h 5369889"/>
                      <a:gd name="connsiteX25" fmla="*/ 1698365 w 2465494"/>
                      <a:gd name="connsiteY25" fmla="*/ 3853036 h 5369889"/>
                      <a:gd name="connsiteX26" fmla="*/ 1326890 w 2465494"/>
                      <a:gd name="connsiteY26" fmla="*/ 3462510 h 5369889"/>
                      <a:gd name="connsiteX27" fmla="*/ 1081622 w 2465494"/>
                      <a:gd name="connsiteY27" fmla="*/ 3969715 h 5369889"/>
                      <a:gd name="connsiteX28" fmla="*/ 760153 w 2465494"/>
                      <a:gd name="connsiteY28" fmla="*/ 4360239 h 5369889"/>
                      <a:gd name="connsiteX29" fmla="*/ 605373 w 2465494"/>
                      <a:gd name="connsiteY29" fmla="*/ 4665040 h 5369889"/>
                      <a:gd name="connsiteX30" fmla="*/ 355341 w 2465494"/>
                      <a:gd name="connsiteY30" fmla="*/ 5098427 h 5369889"/>
                      <a:gd name="connsiteX31" fmla="*/ 576797 w 2465494"/>
                      <a:gd name="connsiteY31" fmla="*/ 5369889 h 5369889"/>
                      <a:gd name="connsiteX32" fmla="*/ 60066 w 2465494"/>
                      <a:gd name="connsiteY32" fmla="*/ 5324645 h 5369889"/>
                      <a:gd name="connsiteX33" fmla="*/ 102929 w 2465494"/>
                      <a:gd name="connsiteY33" fmla="*/ 4986507 h 5369889"/>
                      <a:gd name="connsiteX34" fmla="*/ 224371 w 2465494"/>
                      <a:gd name="connsiteY34" fmla="*/ 4543597 h 5369889"/>
                      <a:gd name="connsiteX35" fmla="*/ 352960 w 2465494"/>
                      <a:gd name="connsiteY35" fmla="*/ 4176884 h 5369889"/>
                      <a:gd name="connsiteX36" fmla="*/ 517266 w 2465494"/>
                      <a:gd name="connsiteY36" fmla="*/ 3986384 h 5369889"/>
                      <a:gd name="connsiteX37" fmla="*/ 662522 w 2465494"/>
                      <a:gd name="connsiteY37" fmla="*/ 3707777 h 5369889"/>
                      <a:gd name="connsiteX38" fmla="*/ 705384 w 2465494"/>
                      <a:gd name="connsiteY38" fmla="*/ 3348210 h 5369889"/>
                      <a:gd name="connsiteX39" fmla="*/ 500596 w 2465494"/>
                      <a:gd name="connsiteY39" fmla="*/ 3143424 h 5369889"/>
                      <a:gd name="connsiteX40" fmla="*/ 669664 w 2465494"/>
                      <a:gd name="connsiteY40" fmla="*/ 2826719 h 5369889"/>
                      <a:gd name="connsiteX41" fmla="*/ 641091 w 2465494"/>
                      <a:gd name="connsiteY41" fmla="*/ 2431432 h 5369889"/>
                      <a:gd name="connsiteX42" fmla="*/ 657759 w 2465494"/>
                      <a:gd name="connsiteY42" fmla="*/ 1905175 h 5369889"/>
                      <a:gd name="connsiteX43" fmla="*/ 750627 w 2465494"/>
                      <a:gd name="connsiteY43" fmla="*/ 1074120 h 5369889"/>
                      <a:gd name="connsiteX44" fmla="*/ 919697 w 2465494"/>
                      <a:gd name="connsiteY44" fmla="*/ 752652 h 5369889"/>
                      <a:gd name="connsiteX45" fmla="*/ 1131627 w 2465494"/>
                      <a:gd name="connsiteY45" fmla="*/ 524053 h 5369889"/>
                      <a:gd name="connsiteX46" fmla="*/ 1086383 w 2465494"/>
                      <a:gd name="connsiteY46" fmla="*/ 183534 h 5369889"/>
                      <a:gd name="connsiteX47" fmla="*/ 1245929 w 2465494"/>
                      <a:gd name="connsiteY47" fmla="*/ 14466 h 5369889"/>
                      <a:gd name="connsiteX0" fmla="*/ 1263183 w 2482748"/>
                      <a:gd name="connsiteY0" fmla="*/ 14466 h 5369889"/>
                      <a:gd name="connsiteX1" fmla="*/ 1570364 w 2482748"/>
                      <a:gd name="connsiteY1" fmla="*/ 21609 h 5369889"/>
                      <a:gd name="connsiteX2" fmla="*/ 1791820 w 2482748"/>
                      <a:gd name="connsiteY2" fmla="*/ 216872 h 5369889"/>
                      <a:gd name="connsiteX3" fmla="*/ 1789439 w 2482748"/>
                      <a:gd name="connsiteY3" fmla="*/ 400229 h 5369889"/>
                      <a:gd name="connsiteX4" fmla="*/ 1751338 w 2482748"/>
                      <a:gd name="connsiteY4" fmla="*/ 512147 h 5369889"/>
                      <a:gd name="connsiteX5" fmla="*/ 1694187 w 2482748"/>
                      <a:gd name="connsiteY5" fmla="*/ 633590 h 5369889"/>
                      <a:gd name="connsiteX6" fmla="*/ 1677519 w 2482748"/>
                      <a:gd name="connsiteY6" fmla="*/ 681215 h 5369889"/>
                      <a:gd name="connsiteX7" fmla="*/ 1663232 w 2482748"/>
                      <a:gd name="connsiteY7" fmla="*/ 747891 h 5369889"/>
                      <a:gd name="connsiteX8" fmla="*/ 1482258 w 2482748"/>
                      <a:gd name="connsiteY8" fmla="*/ 833616 h 5369889"/>
                      <a:gd name="connsiteX9" fmla="*/ 1510831 w 2482748"/>
                      <a:gd name="connsiteY9" fmla="*/ 924100 h 5369889"/>
                      <a:gd name="connsiteX10" fmla="*/ 1672757 w 2482748"/>
                      <a:gd name="connsiteY10" fmla="*/ 1257478 h 5369889"/>
                      <a:gd name="connsiteX11" fmla="*/ 1720382 w 2482748"/>
                      <a:gd name="connsiteY11" fmla="*/ 1800402 h 5369889"/>
                      <a:gd name="connsiteX12" fmla="*/ 2053758 w 2482748"/>
                      <a:gd name="connsiteY12" fmla="*/ 2040907 h 5369889"/>
                      <a:gd name="connsiteX13" fmla="*/ 2318076 w 2482748"/>
                      <a:gd name="connsiteY13" fmla="*/ 2152825 h 5369889"/>
                      <a:gd name="connsiteX14" fmla="*/ 2444282 w 2482748"/>
                      <a:gd name="connsiteY14" fmla="*/ 2248075 h 5369889"/>
                      <a:gd name="connsiteX15" fmla="*/ 2482383 w 2482748"/>
                      <a:gd name="connsiteY15" fmla="*/ 2376663 h 5369889"/>
                      <a:gd name="connsiteX16" fmla="*/ 2322837 w 2482748"/>
                      <a:gd name="connsiteY16" fmla="*/ 2402856 h 5369889"/>
                      <a:gd name="connsiteX17" fmla="*/ 2258544 w 2482748"/>
                      <a:gd name="connsiteY17" fmla="*/ 2331419 h 5369889"/>
                      <a:gd name="connsiteX18" fmla="*/ 2115669 w 2482748"/>
                      <a:gd name="connsiteY18" fmla="*/ 2302844 h 5369889"/>
                      <a:gd name="connsiteX19" fmla="*/ 2037089 w 2482748"/>
                      <a:gd name="connsiteY19" fmla="*/ 2248076 h 5369889"/>
                      <a:gd name="connsiteX20" fmla="*/ 1644184 w 2482748"/>
                      <a:gd name="connsiteY20" fmla="*/ 2186162 h 5369889"/>
                      <a:gd name="connsiteX21" fmla="*/ 1560837 w 2482748"/>
                      <a:gd name="connsiteY21" fmla="*/ 2469530 h 5369889"/>
                      <a:gd name="connsiteX22" fmla="*/ 1551312 w 2482748"/>
                      <a:gd name="connsiteY22" fmla="*/ 2650504 h 5369889"/>
                      <a:gd name="connsiteX23" fmla="*/ 1827537 w 2482748"/>
                      <a:gd name="connsiteY23" fmla="*/ 3010072 h 5369889"/>
                      <a:gd name="connsiteX24" fmla="*/ 2129957 w 2482748"/>
                      <a:gd name="connsiteY24" fmla="*/ 3581573 h 5369889"/>
                      <a:gd name="connsiteX25" fmla="*/ 1715619 w 2482748"/>
                      <a:gd name="connsiteY25" fmla="*/ 3853036 h 5369889"/>
                      <a:gd name="connsiteX26" fmla="*/ 1344144 w 2482748"/>
                      <a:gd name="connsiteY26" fmla="*/ 3462510 h 5369889"/>
                      <a:gd name="connsiteX27" fmla="*/ 1098876 w 2482748"/>
                      <a:gd name="connsiteY27" fmla="*/ 3969715 h 5369889"/>
                      <a:gd name="connsiteX28" fmla="*/ 777407 w 2482748"/>
                      <a:gd name="connsiteY28" fmla="*/ 4360239 h 5369889"/>
                      <a:gd name="connsiteX29" fmla="*/ 622627 w 2482748"/>
                      <a:gd name="connsiteY29" fmla="*/ 4665040 h 5369889"/>
                      <a:gd name="connsiteX30" fmla="*/ 372595 w 2482748"/>
                      <a:gd name="connsiteY30" fmla="*/ 5098427 h 5369889"/>
                      <a:gd name="connsiteX31" fmla="*/ 594051 w 2482748"/>
                      <a:gd name="connsiteY31" fmla="*/ 5369889 h 5369889"/>
                      <a:gd name="connsiteX32" fmla="*/ 55889 w 2482748"/>
                      <a:gd name="connsiteY32" fmla="*/ 5288926 h 5369889"/>
                      <a:gd name="connsiteX33" fmla="*/ 120183 w 2482748"/>
                      <a:gd name="connsiteY33" fmla="*/ 4986507 h 5369889"/>
                      <a:gd name="connsiteX34" fmla="*/ 241625 w 2482748"/>
                      <a:gd name="connsiteY34" fmla="*/ 4543597 h 5369889"/>
                      <a:gd name="connsiteX35" fmla="*/ 370214 w 2482748"/>
                      <a:gd name="connsiteY35" fmla="*/ 4176884 h 5369889"/>
                      <a:gd name="connsiteX36" fmla="*/ 534520 w 2482748"/>
                      <a:gd name="connsiteY36" fmla="*/ 3986384 h 5369889"/>
                      <a:gd name="connsiteX37" fmla="*/ 679776 w 2482748"/>
                      <a:gd name="connsiteY37" fmla="*/ 3707777 h 5369889"/>
                      <a:gd name="connsiteX38" fmla="*/ 722638 w 2482748"/>
                      <a:gd name="connsiteY38" fmla="*/ 3348210 h 5369889"/>
                      <a:gd name="connsiteX39" fmla="*/ 517850 w 2482748"/>
                      <a:gd name="connsiteY39" fmla="*/ 3143424 h 5369889"/>
                      <a:gd name="connsiteX40" fmla="*/ 686918 w 2482748"/>
                      <a:gd name="connsiteY40" fmla="*/ 2826719 h 5369889"/>
                      <a:gd name="connsiteX41" fmla="*/ 658345 w 2482748"/>
                      <a:gd name="connsiteY41" fmla="*/ 2431432 h 5369889"/>
                      <a:gd name="connsiteX42" fmla="*/ 675013 w 2482748"/>
                      <a:gd name="connsiteY42" fmla="*/ 1905175 h 5369889"/>
                      <a:gd name="connsiteX43" fmla="*/ 767881 w 2482748"/>
                      <a:gd name="connsiteY43" fmla="*/ 1074120 h 5369889"/>
                      <a:gd name="connsiteX44" fmla="*/ 936951 w 2482748"/>
                      <a:gd name="connsiteY44" fmla="*/ 752652 h 5369889"/>
                      <a:gd name="connsiteX45" fmla="*/ 1148881 w 2482748"/>
                      <a:gd name="connsiteY45" fmla="*/ 524053 h 5369889"/>
                      <a:gd name="connsiteX46" fmla="*/ 1103637 w 2482748"/>
                      <a:gd name="connsiteY46" fmla="*/ 183534 h 5369889"/>
                      <a:gd name="connsiteX47" fmla="*/ 1263183 w 2482748"/>
                      <a:gd name="connsiteY47" fmla="*/ 14466 h 5369889"/>
                      <a:gd name="connsiteX0" fmla="*/ 1265134 w 2484699"/>
                      <a:gd name="connsiteY0" fmla="*/ 14466 h 5369889"/>
                      <a:gd name="connsiteX1" fmla="*/ 1572315 w 2484699"/>
                      <a:gd name="connsiteY1" fmla="*/ 21609 h 5369889"/>
                      <a:gd name="connsiteX2" fmla="*/ 1793771 w 2484699"/>
                      <a:gd name="connsiteY2" fmla="*/ 216872 h 5369889"/>
                      <a:gd name="connsiteX3" fmla="*/ 1791390 w 2484699"/>
                      <a:gd name="connsiteY3" fmla="*/ 400229 h 5369889"/>
                      <a:gd name="connsiteX4" fmla="*/ 1753289 w 2484699"/>
                      <a:gd name="connsiteY4" fmla="*/ 512147 h 5369889"/>
                      <a:gd name="connsiteX5" fmla="*/ 1696138 w 2484699"/>
                      <a:gd name="connsiteY5" fmla="*/ 633590 h 5369889"/>
                      <a:gd name="connsiteX6" fmla="*/ 1679470 w 2484699"/>
                      <a:gd name="connsiteY6" fmla="*/ 681215 h 5369889"/>
                      <a:gd name="connsiteX7" fmla="*/ 1665183 w 2484699"/>
                      <a:gd name="connsiteY7" fmla="*/ 747891 h 5369889"/>
                      <a:gd name="connsiteX8" fmla="*/ 1484209 w 2484699"/>
                      <a:gd name="connsiteY8" fmla="*/ 833616 h 5369889"/>
                      <a:gd name="connsiteX9" fmla="*/ 1512782 w 2484699"/>
                      <a:gd name="connsiteY9" fmla="*/ 924100 h 5369889"/>
                      <a:gd name="connsiteX10" fmla="*/ 1674708 w 2484699"/>
                      <a:gd name="connsiteY10" fmla="*/ 1257478 h 5369889"/>
                      <a:gd name="connsiteX11" fmla="*/ 1722333 w 2484699"/>
                      <a:gd name="connsiteY11" fmla="*/ 1800402 h 5369889"/>
                      <a:gd name="connsiteX12" fmla="*/ 2055709 w 2484699"/>
                      <a:gd name="connsiteY12" fmla="*/ 2040907 h 5369889"/>
                      <a:gd name="connsiteX13" fmla="*/ 2320027 w 2484699"/>
                      <a:gd name="connsiteY13" fmla="*/ 2152825 h 5369889"/>
                      <a:gd name="connsiteX14" fmla="*/ 2446233 w 2484699"/>
                      <a:gd name="connsiteY14" fmla="*/ 2248075 h 5369889"/>
                      <a:gd name="connsiteX15" fmla="*/ 2484334 w 2484699"/>
                      <a:gd name="connsiteY15" fmla="*/ 2376663 h 5369889"/>
                      <a:gd name="connsiteX16" fmla="*/ 2324788 w 2484699"/>
                      <a:gd name="connsiteY16" fmla="*/ 2402856 h 5369889"/>
                      <a:gd name="connsiteX17" fmla="*/ 2260495 w 2484699"/>
                      <a:gd name="connsiteY17" fmla="*/ 2331419 h 5369889"/>
                      <a:gd name="connsiteX18" fmla="*/ 2117620 w 2484699"/>
                      <a:gd name="connsiteY18" fmla="*/ 2302844 h 5369889"/>
                      <a:gd name="connsiteX19" fmla="*/ 2039040 w 2484699"/>
                      <a:gd name="connsiteY19" fmla="*/ 2248076 h 5369889"/>
                      <a:gd name="connsiteX20" fmla="*/ 1646135 w 2484699"/>
                      <a:gd name="connsiteY20" fmla="*/ 2186162 h 5369889"/>
                      <a:gd name="connsiteX21" fmla="*/ 1562788 w 2484699"/>
                      <a:gd name="connsiteY21" fmla="*/ 2469530 h 5369889"/>
                      <a:gd name="connsiteX22" fmla="*/ 1553263 w 2484699"/>
                      <a:gd name="connsiteY22" fmla="*/ 2650504 h 5369889"/>
                      <a:gd name="connsiteX23" fmla="*/ 1829488 w 2484699"/>
                      <a:gd name="connsiteY23" fmla="*/ 3010072 h 5369889"/>
                      <a:gd name="connsiteX24" fmla="*/ 2131908 w 2484699"/>
                      <a:gd name="connsiteY24" fmla="*/ 3581573 h 5369889"/>
                      <a:gd name="connsiteX25" fmla="*/ 1717570 w 2484699"/>
                      <a:gd name="connsiteY25" fmla="*/ 3853036 h 5369889"/>
                      <a:gd name="connsiteX26" fmla="*/ 1346095 w 2484699"/>
                      <a:gd name="connsiteY26" fmla="*/ 3462510 h 5369889"/>
                      <a:gd name="connsiteX27" fmla="*/ 1100827 w 2484699"/>
                      <a:gd name="connsiteY27" fmla="*/ 3969715 h 5369889"/>
                      <a:gd name="connsiteX28" fmla="*/ 779358 w 2484699"/>
                      <a:gd name="connsiteY28" fmla="*/ 4360239 h 5369889"/>
                      <a:gd name="connsiteX29" fmla="*/ 624578 w 2484699"/>
                      <a:gd name="connsiteY29" fmla="*/ 4665040 h 5369889"/>
                      <a:gd name="connsiteX30" fmla="*/ 374546 w 2484699"/>
                      <a:gd name="connsiteY30" fmla="*/ 5098427 h 5369889"/>
                      <a:gd name="connsiteX31" fmla="*/ 596002 w 2484699"/>
                      <a:gd name="connsiteY31" fmla="*/ 5369889 h 5369889"/>
                      <a:gd name="connsiteX32" fmla="*/ 55459 w 2484699"/>
                      <a:gd name="connsiteY32" fmla="*/ 5300832 h 5369889"/>
                      <a:gd name="connsiteX33" fmla="*/ 122134 w 2484699"/>
                      <a:gd name="connsiteY33" fmla="*/ 4986507 h 5369889"/>
                      <a:gd name="connsiteX34" fmla="*/ 243576 w 2484699"/>
                      <a:gd name="connsiteY34" fmla="*/ 4543597 h 5369889"/>
                      <a:gd name="connsiteX35" fmla="*/ 372165 w 2484699"/>
                      <a:gd name="connsiteY35" fmla="*/ 4176884 h 5369889"/>
                      <a:gd name="connsiteX36" fmla="*/ 536471 w 2484699"/>
                      <a:gd name="connsiteY36" fmla="*/ 3986384 h 5369889"/>
                      <a:gd name="connsiteX37" fmla="*/ 681727 w 2484699"/>
                      <a:gd name="connsiteY37" fmla="*/ 3707777 h 5369889"/>
                      <a:gd name="connsiteX38" fmla="*/ 724589 w 2484699"/>
                      <a:gd name="connsiteY38" fmla="*/ 3348210 h 5369889"/>
                      <a:gd name="connsiteX39" fmla="*/ 519801 w 2484699"/>
                      <a:gd name="connsiteY39" fmla="*/ 3143424 h 5369889"/>
                      <a:gd name="connsiteX40" fmla="*/ 688869 w 2484699"/>
                      <a:gd name="connsiteY40" fmla="*/ 2826719 h 5369889"/>
                      <a:gd name="connsiteX41" fmla="*/ 660296 w 2484699"/>
                      <a:gd name="connsiteY41" fmla="*/ 2431432 h 5369889"/>
                      <a:gd name="connsiteX42" fmla="*/ 676964 w 2484699"/>
                      <a:gd name="connsiteY42" fmla="*/ 1905175 h 5369889"/>
                      <a:gd name="connsiteX43" fmla="*/ 769832 w 2484699"/>
                      <a:gd name="connsiteY43" fmla="*/ 1074120 h 5369889"/>
                      <a:gd name="connsiteX44" fmla="*/ 938902 w 2484699"/>
                      <a:gd name="connsiteY44" fmla="*/ 752652 h 5369889"/>
                      <a:gd name="connsiteX45" fmla="*/ 1150832 w 2484699"/>
                      <a:gd name="connsiteY45" fmla="*/ 524053 h 5369889"/>
                      <a:gd name="connsiteX46" fmla="*/ 1105588 w 2484699"/>
                      <a:gd name="connsiteY46" fmla="*/ 183534 h 5369889"/>
                      <a:gd name="connsiteX47" fmla="*/ 1265134 w 2484699"/>
                      <a:gd name="connsiteY47" fmla="*/ 14466 h 5369889"/>
                      <a:gd name="connsiteX0" fmla="*/ 1227238 w 2446803"/>
                      <a:gd name="connsiteY0" fmla="*/ 14466 h 5369889"/>
                      <a:gd name="connsiteX1" fmla="*/ 1534419 w 2446803"/>
                      <a:gd name="connsiteY1" fmla="*/ 21609 h 5369889"/>
                      <a:gd name="connsiteX2" fmla="*/ 1755875 w 2446803"/>
                      <a:gd name="connsiteY2" fmla="*/ 216872 h 5369889"/>
                      <a:gd name="connsiteX3" fmla="*/ 1753494 w 2446803"/>
                      <a:gd name="connsiteY3" fmla="*/ 400229 h 5369889"/>
                      <a:gd name="connsiteX4" fmla="*/ 1715393 w 2446803"/>
                      <a:gd name="connsiteY4" fmla="*/ 512147 h 5369889"/>
                      <a:gd name="connsiteX5" fmla="*/ 1658242 w 2446803"/>
                      <a:gd name="connsiteY5" fmla="*/ 633590 h 5369889"/>
                      <a:gd name="connsiteX6" fmla="*/ 1641574 w 2446803"/>
                      <a:gd name="connsiteY6" fmla="*/ 681215 h 5369889"/>
                      <a:gd name="connsiteX7" fmla="*/ 1627287 w 2446803"/>
                      <a:gd name="connsiteY7" fmla="*/ 747891 h 5369889"/>
                      <a:gd name="connsiteX8" fmla="*/ 1446313 w 2446803"/>
                      <a:gd name="connsiteY8" fmla="*/ 833616 h 5369889"/>
                      <a:gd name="connsiteX9" fmla="*/ 1474886 w 2446803"/>
                      <a:gd name="connsiteY9" fmla="*/ 924100 h 5369889"/>
                      <a:gd name="connsiteX10" fmla="*/ 1636812 w 2446803"/>
                      <a:gd name="connsiteY10" fmla="*/ 1257478 h 5369889"/>
                      <a:gd name="connsiteX11" fmla="*/ 1684437 w 2446803"/>
                      <a:gd name="connsiteY11" fmla="*/ 1800402 h 5369889"/>
                      <a:gd name="connsiteX12" fmla="*/ 2017813 w 2446803"/>
                      <a:gd name="connsiteY12" fmla="*/ 2040907 h 5369889"/>
                      <a:gd name="connsiteX13" fmla="*/ 2282131 w 2446803"/>
                      <a:gd name="connsiteY13" fmla="*/ 2152825 h 5369889"/>
                      <a:gd name="connsiteX14" fmla="*/ 2408337 w 2446803"/>
                      <a:gd name="connsiteY14" fmla="*/ 2248075 h 5369889"/>
                      <a:gd name="connsiteX15" fmla="*/ 2446438 w 2446803"/>
                      <a:gd name="connsiteY15" fmla="*/ 2376663 h 5369889"/>
                      <a:gd name="connsiteX16" fmla="*/ 2286892 w 2446803"/>
                      <a:gd name="connsiteY16" fmla="*/ 2402856 h 5369889"/>
                      <a:gd name="connsiteX17" fmla="*/ 2222599 w 2446803"/>
                      <a:gd name="connsiteY17" fmla="*/ 2331419 h 5369889"/>
                      <a:gd name="connsiteX18" fmla="*/ 2079724 w 2446803"/>
                      <a:gd name="connsiteY18" fmla="*/ 2302844 h 5369889"/>
                      <a:gd name="connsiteX19" fmla="*/ 2001144 w 2446803"/>
                      <a:gd name="connsiteY19" fmla="*/ 2248076 h 5369889"/>
                      <a:gd name="connsiteX20" fmla="*/ 1608239 w 2446803"/>
                      <a:gd name="connsiteY20" fmla="*/ 2186162 h 5369889"/>
                      <a:gd name="connsiteX21" fmla="*/ 1524892 w 2446803"/>
                      <a:gd name="connsiteY21" fmla="*/ 2469530 h 5369889"/>
                      <a:gd name="connsiteX22" fmla="*/ 1515367 w 2446803"/>
                      <a:gd name="connsiteY22" fmla="*/ 2650504 h 5369889"/>
                      <a:gd name="connsiteX23" fmla="*/ 1791592 w 2446803"/>
                      <a:gd name="connsiteY23" fmla="*/ 3010072 h 5369889"/>
                      <a:gd name="connsiteX24" fmla="*/ 2094012 w 2446803"/>
                      <a:gd name="connsiteY24" fmla="*/ 3581573 h 5369889"/>
                      <a:gd name="connsiteX25" fmla="*/ 1679674 w 2446803"/>
                      <a:gd name="connsiteY25" fmla="*/ 3853036 h 5369889"/>
                      <a:gd name="connsiteX26" fmla="*/ 1308199 w 2446803"/>
                      <a:gd name="connsiteY26" fmla="*/ 3462510 h 5369889"/>
                      <a:gd name="connsiteX27" fmla="*/ 1062931 w 2446803"/>
                      <a:gd name="connsiteY27" fmla="*/ 3969715 h 5369889"/>
                      <a:gd name="connsiteX28" fmla="*/ 741462 w 2446803"/>
                      <a:gd name="connsiteY28" fmla="*/ 4360239 h 5369889"/>
                      <a:gd name="connsiteX29" fmla="*/ 586682 w 2446803"/>
                      <a:gd name="connsiteY29" fmla="*/ 4665040 h 5369889"/>
                      <a:gd name="connsiteX30" fmla="*/ 336650 w 2446803"/>
                      <a:gd name="connsiteY30" fmla="*/ 5098427 h 5369889"/>
                      <a:gd name="connsiteX31" fmla="*/ 558106 w 2446803"/>
                      <a:gd name="connsiteY31" fmla="*/ 5369889 h 5369889"/>
                      <a:gd name="connsiteX32" fmla="*/ 17563 w 2446803"/>
                      <a:gd name="connsiteY32" fmla="*/ 5300832 h 5369889"/>
                      <a:gd name="connsiteX33" fmla="*/ 84238 w 2446803"/>
                      <a:gd name="connsiteY33" fmla="*/ 4986507 h 5369889"/>
                      <a:gd name="connsiteX34" fmla="*/ 205680 w 2446803"/>
                      <a:gd name="connsiteY34" fmla="*/ 4543597 h 5369889"/>
                      <a:gd name="connsiteX35" fmla="*/ 334269 w 2446803"/>
                      <a:gd name="connsiteY35" fmla="*/ 4176884 h 5369889"/>
                      <a:gd name="connsiteX36" fmla="*/ 498575 w 2446803"/>
                      <a:gd name="connsiteY36" fmla="*/ 3986384 h 5369889"/>
                      <a:gd name="connsiteX37" fmla="*/ 643831 w 2446803"/>
                      <a:gd name="connsiteY37" fmla="*/ 3707777 h 5369889"/>
                      <a:gd name="connsiteX38" fmla="*/ 686693 w 2446803"/>
                      <a:gd name="connsiteY38" fmla="*/ 3348210 h 5369889"/>
                      <a:gd name="connsiteX39" fmla="*/ 481905 w 2446803"/>
                      <a:gd name="connsiteY39" fmla="*/ 3143424 h 5369889"/>
                      <a:gd name="connsiteX40" fmla="*/ 650973 w 2446803"/>
                      <a:gd name="connsiteY40" fmla="*/ 2826719 h 5369889"/>
                      <a:gd name="connsiteX41" fmla="*/ 622400 w 2446803"/>
                      <a:gd name="connsiteY41" fmla="*/ 2431432 h 5369889"/>
                      <a:gd name="connsiteX42" fmla="*/ 639068 w 2446803"/>
                      <a:gd name="connsiteY42" fmla="*/ 1905175 h 5369889"/>
                      <a:gd name="connsiteX43" fmla="*/ 731936 w 2446803"/>
                      <a:gd name="connsiteY43" fmla="*/ 1074120 h 5369889"/>
                      <a:gd name="connsiteX44" fmla="*/ 901006 w 2446803"/>
                      <a:gd name="connsiteY44" fmla="*/ 752652 h 5369889"/>
                      <a:gd name="connsiteX45" fmla="*/ 1112936 w 2446803"/>
                      <a:gd name="connsiteY45" fmla="*/ 524053 h 5369889"/>
                      <a:gd name="connsiteX46" fmla="*/ 1067692 w 2446803"/>
                      <a:gd name="connsiteY46" fmla="*/ 183534 h 5369889"/>
                      <a:gd name="connsiteX47" fmla="*/ 1227238 w 2446803"/>
                      <a:gd name="connsiteY47" fmla="*/ 14466 h 5369889"/>
                      <a:gd name="connsiteX0" fmla="*/ 1227238 w 2446803"/>
                      <a:gd name="connsiteY0" fmla="*/ 14466 h 5369889"/>
                      <a:gd name="connsiteX1" fmla="*/ 1534419 w 2446803"/>
                      <a:gd name="connsiteY1" fmla="*/ 21609 h 5369889"/>
                      <a:gd name="connsiteX2" fmla="*/ 1755875 w 2446803"/>
                      <a:gd name="connsiteY2" fmla="*/ 216872 h 5369889"/>
                      <a:gd name="connsiteX3" fmla="*/ 1753494 w 2446803"/>
                      <a:gd name="connsiteY3" fmla="*/ 400229 h 5369889"/>
                      <a:gd name="connsiteX4" fmla="*/ 1715393 w 2446803"/>
                      <a:gd name="connsiteY4" fmla="*/ 512147 h 5369889"/>
                      <a:gd name="connsiteX5" fmla="*/ 1658242 w 2446803"/>
                      <a:gd name="connsiteY5" fmla="*/ 633590 h 5369889"/>
                      <a:gd name="connsiteX6" fmla="*/ 1641574 w 2446803"/>
                      <a:gd name="connsiteY6" fmla="*/ 681215 h 5369889"/>
                      <a:gd name="connsiteX7" fmla="*/ 1627287 w 2446803"/>
                      <a:gd name="connsiteY7" fmla="*/ 747891 h 5369889"/>
                      <a:gd name="connsiteX8" fmla="*/ 1446313 w 2446803"/>
                      <a:gd name="connsiteY8" fmla="*/ 833616 h 5369889"/>
                      <a:gd name="connsiteX9" fmla="*/ 1474886 w 2446803"/>
                      <a:gd name="connsiteY9" fmla="*/ 924100 h 5369889"/>
                      <a:gd name="connsiteX10" fmla="*/ 1636812 w 2446803"/>
                      <a:gd name="connsiteY10" fmla="*/ 1257478 h 5369889"/>
                      <a:gd name="connsiteX11" fmla="*/ 1684437 w 2446803"/>
                      <a:gd name="connsiteY11" fmla="*/ 1800402 h 5369889"/>
                      <a:gd name="connsiteX12" fmla="*/ 2017813 w 2446803"/>
                      <a:gd name="connsiteY12" fmla="*/ 2040907 h 5369889"/>
                      <a:gd name="connsiteX13" fmla="*/ 2282131 w 2446803"/>
                      <a:gd name="connsiteY13" fmla="*/ 2152825 h 5369889"/>
                      <a:gd name="connsiteX14" fmla="*/ 2408337 w 2446803"/>
                      <a:gd name="connsiteY14" fmla="*/ 2248075 h 5369889"/>
                      <a:gd name="connsiteX15" fmla="*/ 2446438 w 2446803"/>
                      <a:gd name="connsiteY15" fmla="*/ 2376663 h 5369889"/>
                      <a:gd name="connsiteX16" fmla="*/ 2286892 w 2446803"/>
                      <a:gd name="connsiteY16" fmla="*/ 2402856 h 5369889"/>
                      <a:gd name="connsiteX17" fmla="*/ 2222599 w 2446803"/>
                      <a:gd name="connsiteY17" fmla="*/ 2331419 h 5369889"/>
                      <a:gd name="connsiteX18" fmla="*/ 2079724 w 2446803"/>
                      <a:gd name="connsiteY18" fmla="*/ 2302844 h 5369889"/>
                      <a:gd name="connsiteX19" fmla="*/ 2001144 w 2446803"/>
                      <a:gd name="connsiteY19" fmla="*/ 2248076 h 5369889"/>
                      <a:gd name="connsiteX20" fmla="*/ 1608239 w 2446803"/>
                      <a:gd name="connsiteY20" fmla="*/ 2186162 h 5369889"/>
                      <a:gd name="connsiteX21" fmla="*/ 1524892 w 2446803"/>
                      <a:gd name="connsiteY21" fmla="*/ 2469530 h 5369889"/>
                      <a:gd name="connsiteX22" fmla="*/ 1515367 w 2446803"/>
                      <a:gd name="connsiteY22" fmla="*/ 2650504 h 5369889"/>
                      <a:gd name="connsiteX23" fmla="*/ 1791592 w 2446803"/>
                      <a:gd name="connsiteY23" fmla="*/ 3010072 h 5369889"/>
                      <a:gd name="connsiteX24" fmla="*/ 2094012 w 2446803"/>
                      <a:gd name="connsiteY24" fmla="*/ 3581573 h 5369889"/>
                      <a:gd name="connsiteX25" fmla="*/ 1679674 w 2446803"/>
                      <a:gd name="connsiteY25" fmla="*/ 3853036 h 5369889"/>
                      <a:gd name="connsiteX26" fmla="*/ 1308199 w 2446803"/>
                      <a:gd name="connsiteY26" fmla="*/ 3462510 h 5369889"/>
                      <a:gd name="connsiteX27" fmla="*/ 1062931 w 2446803"/>
                      <a:gd name="connsiteY27" fmla="*/ 3969715 h 5369889"/>
                      <a:gd name="connsiteX28" fmla="*/ 741462 w 2446803"/>
                      <a:gd name="connsiteY28" fmla="*/ 4360239 h 5369889"/>
                      <a:gd name="connsiteX29" fmla="*/ 586682 w 2446803"/>
                      <a:gd name="connsiteY29" fmla="*/ 4665040 h 5369889"/>
                      <a:gd name="connsiteX30" fmla="*/ 336650 w 2446803"/>
                      <a:gd name="connsiteY30" fmla="*/ 5098427 h 5369889"/>
                      <a:gd name="connsiteX31" fmla="*/ 558106 w 2446803"/>
                      <a:gd name="connsiteY31" fmla="*/ 5369889 h 5369889"/>
                      <a:gd name="connsiteX32" fmla="*/ 17563 w 2446803"/>
                      <a:gd name="connsiteY32" fmla="*/ 5300832 h 5369889"/>
                      <a:gd name="connsiteX33" fmla="*/ 84238 w 2446803"/>
                      <a:gd name="connsiteY33" fmla="*/ 4986507 h 5369889"/>
                      <a:gd name="connsiteX34" fmla="*/ 205680 w 2446803"/>
                      <a:gd name="connsiteY34" fmla="*/ 4543597 h 5369889"/>
                      <a:gd name="connsiteX35" fmla="*/ 334269 w 2446803"/>
                      <a:gd name="connsiteY35" fmla="*/ 4176884 h 5369889"/>
                      <a:gd name="connsiteX36" fmla="*/ 498575 w 2446803"/>
                      <a:gd name="connsiteY36" fmla="*/ 3986384 h 5369889"/>
                      <a:gd name="connsiteX37" fmla="*/ 643831 w 2446803"/>
                      <a:gd name="connsiteY37" fmla="*/ 3707777 h 5369889"/>
                      <a:gd name="connsiteX38" fmla="*/ 686693 w 2446803"/>
                      <a:gd name="connsiteY38" fmla="*/ 3348210 h 5369889"/>
                      <a:gd name="connsiteX39" fmla="*/ 481905 w 2446803"/>
                      <a:gd name="connsiteY39" fmla="*/ 3143424 h 5369889"/>
                      <a:gd name="connsiteX40" fmla="*/ 650973 w 2446803"/>
                      <a:gd name="connsiteY40" fmla="*/ 2826719 h 5369889"/>
                      <a:gd name="connsiteX41" fmla="*/ 622400 w 2446803"/>
                      <a:gd name="connsiteY41" fmla="*/ 2431432 h 5369889"/>
                      <a:gd name="connsiteX42" fmla="*/ 639068 w 2446803"/>
                      <a:gd name="connsiteY42" fmla="*/ 1905175 h 5369889"/>
                      <a:gd name="connsiteX43" fmla="*/ 731936 w 2446803"/>
                      <a:gd name="connsiteY43" fmla="*/ 1074120 h 5369889"/>
                      <a:gd name="connsiteX44" fmla="*/ 901006 w 2446803"/>
                      <a:gd name="connsiteY44" fmla="*/ 752652 h 5369889"/>
                      <a:gd name="connsiteX45" fmla="*/ 1112936 w 2446803"/>
                      <a:gd name="connsiteY45" fmla="*/ 524053 h 5369889"/>
                      <a:gd name="connsiteX46" fmla="*/ 1067692 w 2446803"/>
                      <a:gd name="connsiteY46" fmla="*/ 183534 h 5369889"/>
                      <a:gd name="connsiteX47" fmla="*/ 1227238 w 2446803"/>
                      <a:gd name="connsiteY47" fmla="*/ 14466 h 5369889"/>
                      <a:gd name="connsiteX0" fmla="*/ 1227238 w 2446803"/>
                      <a:gd name="connsiteY0" fmla="*/ 14466 h 5369889"/>
                      <a:gd name="connsiteX1" fmla="*/ 1534419 w 2446803"/>
                      <a:gd name="connsiteY1" fmla="*/ 21609 h 5369889"/>
                      <a:gd name="connsiteX2" fmla="*/ 1755875 w 2446803"/>
                      <a:gd name="connsiteY2" fmla="*/ 216872 h 5369889"/>
                      <a:gd name="connsiteX3" fmla="*/ 1753494 w 2446803"/>
                      <a:gd name="connsiteY3" fmla="*/ 400229 h 5369889"/>
                      <a:gd name="connsiteX4" fmla="*/ 1715393 w 2446803"/>
                      <a:gd name="connsiteY4" fmla="*/ 512147 h 5369889"/>
                      <a:gd name="connsiteX5" fmla="*/ 1658242 w 2446803"/>
                      <a:gd name="connsiteY5" fmla="*/ 633590 h 5369889"/>
                      <a:gd name="connsiteX6" fmla="*/ 1641574 w 2446803"/>
                      <a:gd name="connsiteY6" fmla="*/ 681215 h 5369889"/>
                      <a:gd name="connsiteX7" fmla="*/ 1627287 w 2446803"/>
                      <a:gd name="connsiteY7" fmla="*/ 747891 h 5369889"/>
                      <a:gd name="connsiteX8" fmla="*/ 1446313 w 2446803"/>
                      <a:gd name="connsiteY8" fmla="*/ 833616 h 5369889"/>
                      <a:gd name="connsiteX9" fmla="*/ 1474886 w 2446803"/>
                      <a:gd name="connsiteY9" fmla="*/ 924100 h 5369889"/>
                      <a:gd name="connsiteX10" fmla="*/ 1636812 w 2446803"/>
                      <a:gd name="connsiteY10" fmla="*/ 1257478 h 5369889"/>
                      <a:gd name="connsiteX11" fmla="*/ 1684437 w 2446803"/>
                      <a:gd name="connsiteY11" fmla="*/ 1800402 h 5369889"/>
                      <a:gd name="connsiteX12" fmla="*/ 2017813 w 2446803"/>
                      <a:gd name="connsiteY12" fmla="*/ 2040907 h 5369889"/>
                      <a:gd name="connsiteX13" fmla="*/ 2282131 w 2446803"/>
                      <a:gd name="connsiteY13" fmla="*/ 2152825 h 5369889"/>
                      <a:gd name="connsiteX14" fmla="*/ 2408337 w 2446803"/>
                      <a:gd name="connsiteY14" fmla="*/ 2248075 h 5369889"/>
                      <a:gd name="connsiteX15" fmla="*/ 2446438 w 2446803"/>
                      <a:gd name="connsiteY15" fmla="*/ 2376663 h 5369889"/>
                      <a:gd name="connsiteX16" fmla="*/ 2286892 w 2446803"/>
                      <a:gd name="connsiteY16" fmla="*/ 2402856 h 5369889"/>
                      <a:gd name="connsiteX17" fmla="*/ 2222599 w 2446803"/>
                      <a:gd name="connsiteY17" fmla="*/ 2331419 h 5369889"/>
                      <a:gd name="connsiteX18" fmla="*/ 2079724 w 2446803"/>
                      <a:gd name="connsiteY18" fmla="*/ 2302844 h 5369889"/>
                      <a:gd name="connsiteX19" fmla="*/ 2001144 w 2446803"/>
                      <a:gd name="connsiteY19" fmla="*/ 2248076 h 5369889"/>
                      <a:gd name="connsiteX20" fmla="*/ 1608239 w 2446803"/>
                      <a:gd name="connsiteY20" fmla="*/ 2186162 h 5369889"/>
                      <a:gd name="connsiteX21" fmla="*/ 1524892 w 2446803"/>
                      <a:gd name="connsiteY21" fmla="*/ 2469530 h 5369889"/>
                      <a:gd name="connsiteX22" fmla="*/ 1515367 w 2446803"/>
                      <a:gd name="connsiteY22" fmla="*/ 2650504 h 5369889"/>
                      <a:gd name="connsiteX23" fmla="*/ 1791592 w 2446803"/>
                      <a:gd name="connsiteY23" fmla="*/ 3010072 h 5369889"/>
                      <a:gd name="connsiteX24" fmla="*/ 2094012 w 2446803"/>
                      <a:gd name="connsiteY24" fmla="*/ 3581573 h 5369889"/>
                      <a:gd name="connsiteX25" fmla="*/ 1679674 w 2446803"/>
                      <a:gd name="connsiteY25" fmla="*/ 3853036 h 5369889"/>
                      <a:gd name="connsiteX26" fmla="*/ 1308199 w 2446803"/>
                      <a:gd name="connsiteY26" fmla="*/ 3462510 h 5369889"/>
                      <a:gd name="connsiteX27" fmla="*/ 1062931 w 2446803"/>
                      <a:gd name="connsiteY27" fmla="*/ 3969715 h 5369889"/>
                      <a:gd name="connsiteX28" fmla="*/ 741462 w 2446803"/>
                      <a:gd name="connsiteY28" fmla="*/ 4360239 h 5369889"/>
                      <a:gd name="connsiteX29" fmla="*/ 586682 w 2446803"/>
                      <a:gd name="connsiteY29" fmla="*/ 4665040 h 5369889"/>
                      <a:gd name="connsiteX30" fmla="*/ 336650 w 2446803"/>
                      <a:gd name="connsiteY30" fmla="*/ 5098427 h 5369889"/>
                      <a:gd name="connsiteX31" fmla="*/ 558106 w 2446803"/>
                      <a:gd name="connsiteY31" fmla="*/ 5369889 h 5369889"/>
                      <a:gd name="connsiteX32" fmla="*/ 17563 w 2446803"/>
                      <a:gd name="connsiteY32" fmla="*/ 5300832 h 5369889"/>
                      <a:gd name="connsiteX33" fmla="*/ 84238 w 2446803"/>
                      <a:gd name="connsiteY33" fmla="*/ 4986507 h 5369889"/>
                      <a:gd name="connsiteX34" fmla="*/ 205680 w 2446803"/>
                      <a:gd name="connsiteY34" fmla="*/ 4543597 h 5369889"/>
                      <a:gd name="connsiteX35" fmla="*/ 334269 w 2446803"/>
                      <a:gd name="connsiteY35" fmla="*/ 4176884 h 5369889"/>
                      <a:gd name="connsiteX36" fmla="*/ 498575 w 2446803"/>
                      <a:gd name="connsiteY36" fmla="*/ 3986384 h 5369889"/>
                      <a:gd name="connsiteX37" fmla="*/ 643831 w 2446803"/>
                      <a:gd name="connsiteY37" fmla="*/ 3707777 h 5369889"/>
                      <a:gd name="connsiteX38" fmla="*/ 686693 w 2446803"/>
                      <a:gd name="connsiteY38" fmla="*/ 3348210 h 5369889"/>
                      <a:gd name="connsiteX39" fmla="*/ 481905 w 2446803"/>
                      <a:gd name="connsiteY39" fmla="*/ 3143424 h 5369889"/>
                      <a:gd name="connsiteX40" fmla="*/ 650973 w 2446803"/>
                      <a:gd name="connsiteY40" fmla="*/ 2826719 h 5369889"/>
                      <a:gd name="connsiteX41" fmla="*/ 622400 w 2446803"/>
                      <a:gd name="connsiteY41" fmla="*/ 2431432 h 5369889"/>
                      <a:gd name="connsiteX42" fmla="*/ 639068 w 2446803"/>
                      <a:gd name="connsiteY42" fmla="*/ 1905175 h 5369889"/>
                      <a:gd name="connsiteX43" fmla="*/ 731936 w 2446803"/>
                      <a:gd name="connsiteY43" fmla="*/ 1074120 h 5369889"/>
                      <a:gd name="connsiteX44" fmla="*/ 901006 w 2446803"/>
                      <a:gd name="connsiteY44" fmla="*/ 752652 h 5369889"/>
                      <a:gd name="connsiteX45" fmla="*/ 1112936 w 2446803"/>
                      <a:gd name="connsiteY45" fmla="*/ 524053 h 5369889"/>
                      <a:gd name="connsiteX46" fmla="*/ 1067692 w 2446803"/>
                      <a:gd name="connsiteY46" fmla="*/ 183534 h 5369889"/>
                      <a:gd name="connsiteX47" fmla="*/ 1227238 w 2446803"/>
                      <a:gd name="connsiteY47" fmla="*/ 14466 h 5369889"/>
                      <a:gd name="connsiteX0" fmla="*/ 1250844 w 2470409"/>
                      <a:gd name="connsiteY0" fmla="*/ 14466 h 5369889"/>
                      <a:gd name="connsiteX1" fmla="*/ 1558025 w 2470409"/>
                      <a:gd name="connsiteY1" fmla="*/ 21609 h 5369889"/>
                      <a:gd name="connsiteX2" fmla="*/ 1779481 w 2470409"/>
                      <a:gd name="connsiteY2" fmla="*/ 216872 h 5369889"/>
                      <a:gd name="connsiteX3" fmla="*/ 1777100 w 2470409"/>
                      <a:gd name="connsiteY3" fmla="*/ 400229 h 5369889"/>
                      <a:gd name="connsiteX4" fmla="*/ 1738999 w 2470409"/>
                      <a:gd name="connsiteY4" fmla="*/ 512147 h 5369889"/>
                      <a:gd name="connsiteX5" fmla="*/ 1681848 w 2470409"/>
                      <a:gd name="connsiteY5" fmla="*/ 633590 h 5369889"/>
                      <a:gd name="connsiteX6" fmla="*/ 1665180 w 2470409"/>
                      <a:gd name="connsiteY6" fmla="*/ 681215 h 5369889"/>
                      <a:gd name="connsiteX7" fmla="*/ 1650893 w 2470409"/>
                      <a:gd name="connsiteY7" fmla="*/ 747891 h 5369889"/>
                      <a:gd name="connsiteX8" fmla="*/ 1469919 w 2470409"/>
                      <a:gd name="connsiteY8" fmla="*/ 833616 h 5369889"/>
                      <a:gd name="connsiteX9" fmla="*/ 1498492 w 2470409"/>
                      <a:gd name="connsiteY9" fmla="*/ 924100 h 5369889"/>
                      <a:gd name="connsiteX10" fmla="*/ 1660418 w 2470409"/>
                      <a:gd name="connsiteY10" fmla="*/ 1257478 h 5369889"/>
                      <a:gd name="connsiteX11" fmla="*/ 1708043 w 2470409"/>
                      <a:gd name="connsiteY11" fmla="*/ 1800402 h 5369889"/>
                      <a:gd name="connsiteX12" fmla="*/ 2041419 w 2470409"/>
                      <a:gd name="connsiteY12" fmla="*/ 2040907 h 5369889"/>
                      <a:gd name="connsiteX13" fmla="*/ 2305737 w 2470409"/>
                      <a:gd name="connsiteY13" fmla="*/ 2152825 h 5369889"/>
                      <a:gd name="connsiteX14" fmla="*/ 2431943 w 2470409"/>
                      <a:gd name="connsiteY14" fmla="*/ 2248075 h 5369889"/>
                      <a:gd name="connsiteX15" fmla="*/ 2470044 w 2470409"/>
                      <a:gd name="connsiteY15" fmla="*/ 2376663 h 5369889"/>
                      <a:gd name="connsiteX16" fmla="*/ 2310498 w 2470409"/>
                      <a:gd name="connsiteY16" fmla="*/ 2402856 h 5369889"/>
                      <a:gd name="connsiteX17" fmla="*/ 2246205 w 2470409"/>
                      <a:gd name="connsiteY17" fmla="*/ 2331419 h 5369889"/>
                      <a:gd name="connsiteX18" fmla="*/ 2103330 w 2470409"/>
                      <a:gd name="connsiteY18" fmla="*/ 2302844 h 5369889"/>
                      <a:gd name="connsiteX19" fmla="*/ 2024750 w 2470409"/>
                      <a:gd name="connsiteY19" fmla="*/ 2248076 h 5369889"/>
                      <a:gd name="connsiteX20" fmla="*/ 1631845 w 2470409"/>
                      <a:gd name="connsiteY20" fmla="*/ 2186162 h 5369889"/>
                      <a:gd name="connsiteX21" fmla="*/ 1548498 w 2470409"/>
                      <a:gd name="connsiteY21" fmla="*/ 2469530 h 5369889"/>
                      <a:gd name="connsiteX22" fmla="*/ 1538973 w 2470409"/>
                      <a:gd name="connsiteY22" fmla="*/ 2650504 h 5369889"/>
                      <a:gd name="connsiteX23" fmla="*/ 1815198 w 2470409"/>
                      <a:gd name="connsiteY23" fmla="*/ 3010072 h 5369889"/>
                      <a:gd name="connsiteX24" fmla="*/ 2117618 w 2470409"/>
                      <a:gd name="connsiteY24" fmla="*/ 3581573 h 5369889"/>
                      <a:gd name="connsiteX25" fmla="*/ 1703280 w 2470409"/>
                      <a:gd name="connsiteY25" fmla="*/ 3853036 h 5369889"/>
                      <a:gd name="connsiteX26" fmla="*/ 1331805 w 2470409"/>
                      <a:gd name="connsiteY26" fmla="*/ 3462510 h 5369889"/>
                      <a:gd name="connsiteX27" fmla="*/ 1086537 w 2470409"/>
                      <a:gd name="connsiteY27" fmla="*/ 3969715 h 5369889"/>
                      <a:gd name="connsiteX28" fmla="*/ 765068 w 2470409"/>
                      <a:gd name="connsiteY28" fmla="*/ 4360239 h 5369889"/>
                      <a:gd name="connsiteX29" fmla="*/ 610288 w 2470409"/>
                      <a:gd name="connsiteY29" fmla="*/ 4665040 h 5369889"/>
                      <a:gd name="connsiteX30" fmla="*/ 360256 w 2470409"/>
                      <a:gd name="connsiteY30" fmla="*/ 5098427 h 5369889"/>
                      <a:gd name="connsiteX31" fmla="*/ 581712 w 2470409"/>
                      <a:gd name="connsiteY31" fmla="*/ 5369889 h 5369889"/>
                      <a:gd name="connsiteX32" fmla="*/ 41169 w 2470409"/>
                      <a:gd name="connsiteY32" fmla="*/ 5300832 h 5369889"/>
                      <a:gd name="connsiteX33" fmla="*/ 107844 w 2470409"/>
                      <a:gd name="connsiteY33" fmla="*/ 4986507 h 5369889"/>
                      <a:gd name="connsiteX34" fmla="*/ 229286 w 2470409"/>
                      <a:gd name="connsiteY34" fmla="*/ 4543597 h 5369889"/>
                      <a:gd name="connsiteX35" fmla="*/ 357875 w 2470409"/>
                      <a:gd name="connsiteY35" fmla="*/ 4176884 h 5369889"/>
                      <a:gd name="connsiteX36" fmla="*/ 522181 w 2470409"/>
                      <a:gd name="connsiteY36" fmla="*/ 3986384 h 5369889"/>
                      <a:gd name="connsiteX37" fmla="*/ 667437 w 2470409"/>
                      <a:gd name="connsiteY37" fmla="*/ 3707777 h 5369889"/>
                      <a:gd name="connsiteX38" fmla="*/ 710299 w 2470409"/>
                      <a:gd name="connsiteY38" fmla="*/ 3348210 h 5369889"/>
                      <a:gd name="connsiteX39" fmla="*/ 505511 w 2470409"/>
                      <a:gd name="connsiteY39" fmla="*/ 3143424 h 5369889"/>
                      <a:gd name="connsiteX40" fmla="*/ 674579 w 2470409"/>
                      <a:gd name="connsiteY40" fmla="*/ 2826719 h 5369889"/>
                      <a:gd name="connsiteX41" fmla="*/ 646006 w 2470409"/>
                      <a:gd name="connsiteY41" fmla="*/ 2431432 h 5369889"/>
                      <a:gd name="connsiteX42" fmla="*/ 662674 w 2470409"/>
                      <a:gd name="connsiteY42" fmla="*/ 1905175 h 5369889"/>
                      <a:gd name="connsiteX43" fmla="*/ 755542 w 2470409"/>
                      <a:gd name="connsiteY43" fmla="*/ 1074120 h 5369889"/>
                      <a:gd name="connsiteX44" fmla="*/ 924612 w 2470409"/>
                      <a:gd name="connsiteY44" fmla="*/ 752652 h 5369889"/>
                      <a:gd name="connsiteX45" fmla="*/ 1136542 w 2470409"/>
                      <a:gd name="connsiteY45" fmla="*/ 524053 h 5369889"/>
                      <a:gd name="connsiteX46" fmla="*/ 1091298 w 2470409"/>
                      <a:gd name="connsiteY46" fmla="*/ 183534 h 5369889"/>
                      <a:gd name="connsiteX47" fmla="*/ 1250844 w 2470409"/>
                      <a:gd name="connsiteY47" fmla="*/ 14466 h 5369889"/>
                      <a:gd name="connsiteX0" fmla="*/ 1250844 w 2470409"/>
                      <a:gd name="connsiteY0" fmla="*/ 14466 h 5369889"/>
                      <a:gd name="connsiteX1" fmla="*/ 1558025 w 2470409"/>
                      <a:gd name="connsiteY1" fmla="*/ 21609 h 5369889"/>
                      <a:gd name="connsiteX2" fmla="*/ 1779481 w 2470409"/>
                      <a:gd name="connsiteY2" fmla="*/ 216872 h 5369889"/>
                      <a:gd name="connsiteX3" fmla="*/ 1777100 w 2470409"/>
                      <a:gd name="connsiteY3" fmla="*/ 400229 h 5369889"/>
                      <a:gd name="connsiteX4" fmla="*/ 1738999 w 2470409"/>
                      <a:gd name="connsiteY4" fmla="*/ 512147 h 5369889"/>
                      <a:gd name="connsiteX5" fmla="*/ 1681848 w 2470409"/>
                      <a:gd name="connsiteY5" fmla="*/ 633590 h 5369889"/>
                      <a:gd name="connsiteX6" fmla="*/ 1665180 w 2470409"/>
                      <a:gd name="connsiteY6" fmla="*/ 681215 h 5369889"/>
                      <a:gd name="connsiteX7" fmla="*/ 1650893 w 2470409"/>
                      <a:gd name="connsiteY7" fmla="*/ 747891 h 5369889"/>
                      <a:gd name="connsiteX8" fmla="*/ 1469919 w 2470409"/>
                      <a:gd name="connsiteY8" fmla="*/ 833616 h 5369889"/>
                      <a:gd name="connsiteX9" fmla="*/ 1498492 w 2470409"/>
                      <a:gd name="connsiteY9" fmla="*/ 924100 h 5369889"/>
                      <a:gd name="connsiteX10" fmla="*/ 1660418 w 2470409"/>
                      <a:gd name="connsiteY10" fmla="*/ 1257478 h 5369889"/>
                      <a:gd name="connsiteX11" fmla="*/ 1708043 w 2470409"/>
                      <a:gd name="connsiteY11" fmla="*/ 1800402 h 5369889"/>
                      <a:gd name="connsiteX12" fmla="*/ 2041419 w 2470409"/>
                      <a:gd name="connsiteY12" fmla="*/ 2040907 h 5369889"/>
                      <a:gd name="connsiteX13" fmla="*/ 2305737 w 2470409"/>
                      <a:gd name="connsiteY13" fmla="*/ 2152825 h 5369889"/>
                      <a:gd name="connsiteX14" fmla="*/ 2431943 w 2470409"/>
                      <a:gd name="connsiteY14" fmla="*/ 2248075 h 5369889"/>
                      <a:gd name="connsiteX15" fmla="*/ 2470044 w 2470409"/>
                      <a:gd name="connsiteY15" fmla="*/ 2376663 h 5369889"/>
                      <a:gd name="connsiteX16" fmla="*/ 2310498 w 2470409"/>
                      <a:gd name="connsiteY16" fmla="*/ 2402856 h 5369889"/>
                      <a:gd name="connsiteX17" fmla="*/ 2246205 w 2470409"/>
                      <a:gd name="connsiteY17" fmla="*/ 2331419 h 5369889"/>
                      <a:gd name="connsiteX18" fmla="*/ 2103330 w 2470409"/>
                      <a:gd name="connsiteY18" fmla="*/ 2302844 h 5369889"/>
                      <a:gd name="connsiteX19" fmla="*/ 2024750 w 2470409"/>
                      <a:gd name="connsiteY19" fmla="*/ 2248076 h 5369889"/>
                      <a:gd name="connsiteX20" fmla="*/ 1631845 w 2470409"/>
                      <a:gd name="connsiteY20" fmla="*/ 2186162 h 5369889"/>
                      <a:gd name="connsiteX21" fmla="*/ 1548498 w 2470409"/>
                      <a:gd name="connsiteY21" fmla="*/ 2469530 h 5369889"/>
                      <a:gd name="connsiteX22" fmla="*/ 1538973 w 2470409"/>
                      <a:gd name="connsiteY22" fmla="*/ 2650504 h 5369889"/>
                      <a:gd name="connsiteX23" fmla="*/ 1815198 w 2470409"/>
                      <a:gd name="connsiteY23" fmla="*/ 3010072 h 5369889"/>
                      <a:gd name="connsiteX24" fmla="*/ 2117618 w 2470409"/>
                      <a:gd name="connsiteY24" fmla="*/ 3581573 h 5369889"/>
                      <a:gd name="connsiteX25" fmla="*/ 1703280 w 2470409"/>
                      <a:gd name="connsiteY25" fmla="*/ 3853036 h 5369889"/>
                      <a:gd name="connsiteX26" fmla="*/ 1331805 w 2470409"/>
                      <a:gd name="connsiteY26" fmla="*/ 3462510 h 5369889"/>
                      <a:gd name="connsiteX27" fmla="*/ 1086537 w 2470409"/>
                      <a:gd name="connsiteY27" fmla="*/ 3969715 h 5369889"/>
                      <a:gd name="connsiteX28" fmla="*/ 765068 w 2470409"/>
                      <a:gd name="connsiteY28" fmla="*/ 4360239 h 5369889"/>
                      <a:gd name="connsiteX29" fmla="*/ 610288 w 2470409"/>
                      <a:gd name="connsiteY29" fmla="*/ 4665040 h 5369889"/>
                      <a:gd name="connsiteX30" fmla="*/ 360256 w 2470409"/>
                      <a:gd name="connsiteY30" fmla="*/ 5098427 h 5369889"/>
                      <a:gd name="connsiteX31" fmla="*/ 581712 w 2470409"/>
                      <a:gd name="connsiteY31" fmla="*/ 5369889 h 5369889"/>
                      <a:gd name="connsiteX32" fmla="*/ 450745 w 2470409"/>
                      <a:gd name="connsiteY32" fmla="*/ 5355601 h 5369889"/>
                      <a:gd name="connsiteX33" fmla="*/ 41169 w 2470409"/>
                      <a:gd name="connsiteY33" fmla="*/ 5300832 h 5369889"/>
                      <a:gd name="connsiteX34" fmla="*/ 107844 w 2470409"/>
                      <a:gd name="connsiteY34" fmla="*/ 4986507 h 5369889"/>
                      <a:gd name="connsiteX35" fmla="*/ 229286 w 2470409"/>
                      <a:gd name="connsiteY35" fmla="*/ 4543597 h 5369889"/>
                      <a:gd name="connsiteX36" fmla="*/ 357875 w 2470409"/>
                      <a:gd name="connsiteY36" fmla="*/ 4176884 h 5369889"/>
                      <a:gd name="connsiteX37" fmla="*/ 522181 w 2470409"/>
                      <a:gd name="connsiteY37" fmla="*/ 3986384 h 5369889"/>
                      <a:gd name="connsiteX38" fmla="*/ 667437 w 2470409"/>
                      <a:gd name="connsiteY38" fmla="*/ 3707777 h 5369889"/>
                      <a:gd name="connsiteX39" fmla="*/ 710299 w 2470409"/>
                      <a:gd name="connsiteY39" fmla="*/ 3348210 h 5369889"/>
                      <a:gd name="connsiteX40" fmla="*/ 505511 w 2470409"/>
                      <a:gd name="connsiteY40" fmla="*/ 3143424 h 5369889"/>
                      <a:gd name="connsiteX41" fmla="*/ 674579 w 2470409"/>
                      <a:gd name="connsiteY41" fmla="*/ 2826719 h 5369889"/>
                      <a:gd name="connsiteX42" fmla="*/ 646006 w 2470409"/>
                      <a:gd name="connsiteY42" fmla="*/ 2431432 h 5369889"/>
                      <a:gd name="connsiteX43" fmla="*/ 662674 w 2470409"/>
                      <a:gd name="connsiteY43" fmla="*/ 1905175 h 5369889"/>
                      <a:gd name="connsiteX44" fmla="*/ 755542 w 2470409"/>
                      <a:gd name="connsiteY44" fmla="*/ 1074120 h 5369889"/>
                      <a:gd name="connsiteX45" fmla="*/ 924612 w 2470409"/>
                      <a:gd name="connsiteY45" fmla="*/ 752652 h 5369889"/>
                      <a:gd name="connsiteX46" fmla="*/ 1136542 w 2470409"/>
                      <a:gd name="connsiteY46" fmla="*/ 524053 h 5369889"/>
                      <a:gd name="connsiteX47" fmla="*/ 1091298 w 2470409"/>
                      <a:gd name="connsiteY47" fmla="*/ 183534 h 5369889"/>
                      <a:gd name="connsiteX48" fmla="*/ 1250844 w 2470409"/>
                      <a:gd name="connsiteY48" fmla="*/ 14466 h 5369889"/>
                      <a:gd name="connsiteX0" fmla="*/ 1250844 w 2470409"/>
                      <a:gd name="connsiteY0" fmla="*/ 14466 h 5488951"/>
                      <a:gd name="connsiteX1" fmla="*/ 1558025 w 2470409"/>
                      <a:gd name="connsiteY1" fmla="*/ 21609 h 5488951"/>
                      <a:gd name="connsiteX2" fmla="*/ 1779481 w 2470409"/>
                      <a:gd name="connsiteY2" fmla="*/ 216872 h 5488951"/>
                      <a:gd name="connsiteX3" fmla="*/ 1777100 w 2470409"/>
                      <a:gd name="connsiteY3" fmla="*/ 400229 h 5488951"/>
                      <a:gd name="connsiteX4" fmla="*/ 1738999 w 2470409"/>
                      <a:gd name="connsiteY4" fmla="*/ 512147 h 5488951"/>
                      <a:gd name="connsiteX5" fmla="*/ 1681848 w 2470409"/>
                      <a:gd name="connsiteY5" fmla="*/ 633590 h 5488951"/>
                      <a:gd name="connsiteX6" fmla="*/ 1665180 w 2470409"/>
                      <a:gd name="connsiteY6" fmla="*/ 681215 h 5488951"/>
                      <a:gd name="connsiteX7" fmla="*/ 1650893 w 2470409"/>
                      <a:gd name="connsiteY7" fmla="*/ 747891 h 5488951"/>
                      <a:gd name="connsiteX8" fmla="*/ 1469919 w 2470409"/>
                      <a:gd name="connsiteY8" fmla="*/ 833616 h 5488951"/>
                      <a:gd name="connsiteX9" fmla="*/ 1498492 w 2470409"/>
                      <a:gd name="connsiteY9" fmla="*/ 924100 h 5488951"/>
                      <a:gd name="connsiteX10" fmla="*/ 1660418 w 2470409"/>
                      <a:gd name="connsiteY10" fmla="*/ 1257478 h 5488951"/>
                      <a:gd name="connsiteX11" fmla="*/ 1708043 w 2470409"/>
                      <a:gd name="connsiteY11" fmla="*/ 1800402 h 5488951"/>
                      <a:gd name="connsiteX12" fmla="*/ 2041419 w 2470409"/>
                      <a:gd name="connsiteY12" fmla="*/ 2040907 h 5488951"/>
                      <a:gd name="connsiteX13" fmla="*/ 2305737 w 2470409"/>
                      <a:gd name="connsiteY13" fmla="*/ 2152825 h 5488951"/>
                      <a:gd name="connsiteX14" fmla="*/ 2431943 w 2470409"/>
                      <a:gd name="connsiteY14" fmla="*/ 2248075 h 5488951"/>
                      <a:gd name="connsiteX15" fmla="*/ 2470044 w 2470409"/>
                      <a:gd name="connsiteY15" fmla="*/ 2376663 h 5488951"/>
                      <a:gd name="connsiteX16" fmla="*/ 2310498 w 2470409"/>
                      <a:gd name="connsiteY16" fmla="*/ 2402856 h 5488951"/>
                      <a:gd name="connsiteX17" fmla="*/ 2246205 w 2470409"/>
                      <a:gd name="connsiteY17" fmla="*/ 2331419 h 5488951"/>
                      <a:gd name="connsiteX18" fmla="*/ 2103330 w 2470409"/>
                      <a:gd name="connsiteY18" fmla="*/ 2302844 h 5488951"/>
                      <a:gd name="connsiteX19" fmla="*/ 2024750 w 2470409"/>
                      <a:gd name="connsiteY19" fmla="*/ 2248076 h 5488951"/>
                      <a:gd name="connsiteX20" fmla="*/ 1631845 w 2470409"/>
                      <a:gd name="connsiteY20" fmla="*/ 2186162 h 5488951"/>
                      <a:gd name="connsiteX21" fmla="*/ 1548498 w 2470409"/>
                      <a:gd name="connsiteY21" fmla="*/ 2469530 h 5488951"/>
                      <a:gd name="connsiteX22" fmla="*/ 1538973 w 2470409"/>
                      <a:gd name="connsiteY22" fmla="*/ 2650504 h 5488951"/>
                      <a:gd name="connsiteX23" fmla="*/ 1815198 w 2470409"/>
                      <a:gd name="connsiteY23" fmla="*/ 3010072 h 5488951"/>
                      <a:gd name="connsiteX24" fmla="*/ 2117618 w 2470409"/>
                      <a:gd name="connsiteY24" fmla="*/ 3581573 h 5488951"/>
                      <a:gd name="connsiteX25" fmla="*/ 1703280 w 2470409"/>
                      <a:gd name="connsiteY25" fmla="*/ 3853036 h 5488951"/>
                      <a:gd name="connsiteX26" fmla="*/ 1331805 w 2470409"/>
                      <a:gd name="connsiteY26" fmla="*/ 3462510 h 5488951"/>
                      <a:gd name="connsiteX27" fmla="*/ 1086537 w 2470409"/>
                      <a:gd name="connsiteY27" fmla="*/ 3969715 h 5488951"/>
                      <a:gd name="connsiteX28" fmla="*/ 765068 w 2470409"/>
                      <a:gd name="connsiteY28" fmla="*/ 4360239 h 5488951"/>
                      <a:gd name="connsiteX29" fmla="*/ 610288 w 2470409"/>
                      <a:gd name="connsiteY29" fmla="*/ 4665040 h 5488951"/>
                      <a:gd name="connsiteX30" fmla="*/ 360256 w 2470409"/>
                      <a:gd name="connsiteY30" fmla="*/ 5098427 h 5488951"/>
                      <a:gd name="connsiteX31" fmla="*/ 581712 w 2470409"/>
                      <a:gd name="connsiteY31" fmla="*/ 5369889 h 5488951"/>
                      <a:gd name="connsiteX32" fmla="*/ 429314 w 2470409"/>
                      <a:gd name="connsiteY32" fmla="*/ 5488951 h 5488951"/>
                      <a:gd name="connsiteX33" fmla="*/ 41169 w 2470409"/>
                      <a:gd name="connsiteY33" fmla="*/ 5300832 h 5488951"/>
                      <a:gd name="connsiteX34" fmla="*/ 107844 w 2470409"/>
                      <a:gd name="connsiteY34" fmla="*/ 4986507 h 5488951"/>
                      <a:gd name="connsiteX35" fmla="*/ 229286 w 2470409"/>
                      <a:gd name="connsiteY35" fmla="*/ 4543597 h 5488951"/>
                      <a:gd name="connsiteX36" fmla="*/ 357875 w 2470409"/>
                      <a:gd name="connsiteY36" fmla="*/ 4176884 h 5488951"/>
                      <a:gd name="connsiteX37" fmla="*/ 522181 w 2470409"/>
                      <a:gd name="connsiteY37" fmla="*/ 3986384 h 5488951"/>
                      <a:gd name="connsiteX38" fmla="*/ 667437 w 2470409"/>
                      <a:gd name="connsiteY38" fmla="*/ 3707777 h 5488951"/>
                      <a:gd name="connsiteX39" fmla="*/ 710299 w 2470409"/>
                      <a:gd name="connsiteY39" fmla="*/ 3348210 h 5488951"/>
                      <a:gd name="connsiteX40" fmla="*/ 505511 w 2470409"/>
                      <a:gd name="connsiteY40" fmla="*/ 3143424 h 5488951"/>
                      <a:gd name="connsiteX41" fmla="*/ 674579 w 2470409"/>
                      <a:gd name="connsiteY41" fmla="*/ 2826719 h 5488951"/>
                      <a:gd name="connsiteX42" fmla="*/ 646006 w 2470409"/>
                      <a:gd name="connsiteY42" fmla="*/ 2431432 h 5488951"/>
                      <a:gd name="connsiteX43" fmla="*/ 662674 w 2470409"/>
                      <a:gd name="connsiteY43" fmla="*/ 1905175 h 5488951"/>
                      <a:gd name="connsiteX44" fmla="*/ 755542 w 2470409"/>
                      <a:gd name="connsiteY44" fmla="*/ 1074120 h 5488951"/>
                      <a:gd name="connsiteX45" fmla="*/ 924612 w 2470409"/>
                      <a:gd name="connsiteY45" fmla="*/ 752652 h 5488951"/>
                      <a:gd name="connsiteX46" fmla="*/ 1136542 w 2470409"/>
                      <a:gd name="connsiteY46" fmla="*/ 524053 h 5488951"/>
                      <a:gd name="connsiteX47" fmla="*/ 1091298 w 2470409"/>
                      <a:gd name="connsiteY47" fmla="*/ 183534 h 5488951"/>
                      <a:gd name="connsiteX48" fmla="*/ 1250844 w 2470409"/>
                      <a:gd name="connsiteY48" fmla="*/ 14466 h 5488951"/>
                      <a:gd name="connsiteX0" fmla="*/ 1250844 w 2470409"/>
                      <a:gd name="connsiteY0" fmla="*/ 14466 h 5488951"/>
                      <a:gd name="connsiteX1" fmla="*/ 1558025 w 2470409"/>
                      <a:gd name="connsiteY1" fmla="*/ 21609 h 5488951"/>
                      <a:gd name="connsiteX2" fmla="*/ 1779481 w 2470409"/>
                      <a:gd name="connsiteY2" fmla="*/ 216872 h 5488951"/>
                      <a:gd name="connsiteX3" fmla="*/ 1777100 w 2470409"/>
                      <a:gd name="connsiteY3" fmla="*/ 400229 h 5488951"/>
                      <a:gd name="connsiteX4" fmla="*/ 1738999 w 2470409"/>
                      <a:gd name="connsiteY4" fmla="*/ 512147 h 5488951"/>
                      <a:gd name="connsiteX5" fmla="*/ 1681848 w 2470409"/>
                      <a:gd name="connsiteY5" fmla="*/ 633590 h 5488951"/>
                      <a:gd name="connsiteX6" fmla="*/ 1665180 w 2470409"/>
                      <a:gd name="connsiteY6" fmla="*/ 681215 h 5488951"/>
                      <a:gd name="connsiteX7" fmla="*/ 1650893 w 2470409"/>
                      <a:gd name="connsiteY7" fmla="*/ 747891 h 5488951"/>
                      <a:gd name="connsiteX8" fmla="*/ 1469919 w 2470409"/>
                      <a:gd name="connsiteY8" fmla="*/ 833616 h 5488951"/>
                      <a:gd name="connsiteX9" fmla="*/ 1498492 w 2470409"/>
                      <a:gd name="connsiteY9" fmla="*/ 924100 h 5488951"/>
                      <a:gd name="connsiteX10" fmla="*/ 1660418 w 2470409"/>
                      <a:gd name="connsiteY10" fmla="*/ 1257478 h 5488951"/>
                      <a:gd name="connsiteX11" fmla="*/ 1708043 w 2470409"/>
                      <a:gd name="connsiteY11" fmla="*/ 1800402 h 5488951"/>
                      <a:gd name="connsiteX12" fmla="*/ 2041419 w 2470409"/>
                      <a:gd name="connsiteY12" fmla="*/ 2040907 h 5488951"/>
                      <a:gd name="connsiteX13" fmla="*/ 2305737 w 2470409"/>
                      <a:gd name="connsiteY13" fmla="*/ 2152825 h 5488951"/>
                      <a:gd name="connsiteX14" fmla="*/ 2431943 w 2470409"/>
                      <a:gd name="connsiteY14" fmla="*/ 2248075 h 5488951"/>
                      <a:gd name="connsiteX15" fmla="*/ 2470044 w 2470409"/>
                      <a:gd name="connsiteY15" fmla="*/ 2376663 h 5488951"/>
                      <a:gd name="connsiteX16" fmla="*/ 2310498 w 2470409"/>
                      <a:gd name="connsiteY16" fmla="*/ 2402856 h 5488951"/>
                      <a:gd name="connsiteX17" fmla="*/ 2246205 w 2470409"/>
                      <a:gd name="connsiteY17" fmla="*/ 2331419 h 5488951"/>
                      <a:gd name="connsiteX18" fmla="*/ 2103330 w 2470409"/>
                      <a:gd name="connsiteY18" fmla="*/ 2302844 h 5488951"/>
                      <a:gd name="connsiteX19" fmla="*/ 2024750 w 2470409"/>
                      <a:gd name="connsiteY19" fmla="*/ 2248076 h 5488951"/>
                      <a:gd name="connsiteX20" fmla="*/ 1631845 w 2470409"/>
                      <a:gd name="connsiteY20" fmla="*/ 2186162 h 5488951"/>
                      <a:gd name="connsiteX21" fmla="*/ 1548498 w 2470409"/>
                      <a:gd name="connsiteY21" fmla="*/ 2469530 h 5488951"/>
                      <a:gd name="connsiteX22" fmla="*/ 1538973 w 2470409"/>
                      <a:gd name="connsiteY22" fmla="*/ 2650504 h 5488951"/>
                      <a:gd name="connsiteX23" fmla="*/ 1815198 w 2470409"/>
                      <a:gd name="connsiteY23" fmla="*/ 3010072 h 5488951"/>
                      <a:gd name="connsiteX24" fmla="*/ 2117618 w 2470409"/>
                      <a:gd name="connsiteY24" fmla="*/ 3581573 h 5488951"/>
                      <a:gd name="connsiteX25" fmla="*/ 1703280 w 2470409"/>
                      <a:gd name="connsiteY25" fmla="*/ 3853036 h 5488951"/>
                      <a:gd name="connsiteX26" fmla="*/ 1331805 w 2470409"/>
                      <a:gd name="connsiteY26" fmla="*/ 3462510 h 5488951"/>
                      <a:gd name="connsiteX27" fmla="*/ 1086537 w 2470409"/>
                      <a:gd name="connsiteY27" fmla="*/ 3969715 h 5488951"/>
                      <a:gd name="connsiteX28" fmla="*/ 765068 w 2470409"/>
                      <a:gd name="connsiteY28" fmla="*/ 4360239 h 5488951"/>
                      <a:gd name="connsiteX29" fmla="*/ 610288 w 2470409"/>
                      <a:gd name="connsiteY29" fmla="*/ 4665040 h 5488951"/>
                      <a:gd name="connsiteX30" fmla="*/ 360256 w 2470409"/>
                      <a:gd name="connsiteY30" fmla="*/ 5098427 h 5488951"/>
                      <a:gd name="connsiteX31" fmla="*/ 581712 w 2470409"/>
                      <a:gd name="connsiteY31" fmla="*/ 5369889 h 5488951"/>
                      <a:gd name="connsiteX32" fmla="*/ 429314 w 2470409"/>
                      <a:gd name="connsiteY32" fmla="*/ 5488951 h 5488951"/>
                      <a:gd name="connsiteX33" fmla="*/ 41169 w 2470409"/>
                      <a:gd name="connsiteY33" fmla="*/ 5300832 h 5488951"/>
                      <a:gd name="connsiteX34" fmla="*/ 107844 w 2470409"/>
                      <a:gd name="connsiteY34" fmla="*/ 4986507 h 5488951"/>
                      <a:gd name="connsiteX35" fmla="*/ 229286 w 2470409"/>
                      <a:gd name="connsiteY35" fmla="*/ 4543597 h 5488951"/>
                      <a:gd name="connsiteX36" fmla="*/ 357875 w 2470409"/>
                      <a:gd name="connsiteY36" fmla="*/ 4176884 h 5488951"/>
                      <a:gd name="connsiteX37" fmla="*/ 522181 w 2470409"/>
                      <a:gd name="connsiteY37" fmla="*/ 3986384 h 5488951"/>
                      <a:gd name="connsiteX38" fmla="*/ 667437 w 2470409"/>
                      <a:gd name="connsiteY38" fmla="*/ 3707777 h 5488951"/>
                      <a:gd name="connsiteX39" fmla="*/ 710299 w 2470409"/>
                      <a:gd name="connsiteY39" fmla="*/ 3348210 h 5488951"/>
                      <a:gd name="connsiteX40" fmla="*/ 505511 w 2470409"/>
                      <a:gd name="connsiteY40" fmla="*/ 3143424 h 5488951"/>
                      <a:gd name="connsiteX41" fmla="*/ 674579 w 2470409"/>
                      <a:gd name="connsiteY41" fmla="*/ 2826719 h 5488951"/>
                      <a:gd name="connsiteX42" fmla="*/ 646006 w 2470409"/>
                      <a:gd name="connsiteY42" fmla="*/ 2431432 h 5488951"/>
                      <a:gd name="connsiteX43" fmla="*/ 662674 w 2470409"/>
                      <a:gd name="connsiteY43" fmla="*/ 1905175 h 5488951"/>
                      <a:gd name="connsiteX44" fmla="*/ 755542 w 2470409"/>
                      <a:gd name="connsiteY44" fmla="*/ 1074120 h 5488951"/>
                      <a:gd name="connsiteX45" fmla="*/ 924612 w 2470409"/>
                      <a:gd name="connsiteY45" fmla="*/ 752652 h 5488951"/>
                      <a:gd name="connsiteX46" fmla="*/ 1136542 w 2470409"/>
                      <a:gd name="connsiteY46" fmla="*/ 524053 h 5488951"/>
                      <a:gd name="connsiteX47" fmla="*/ 1091298 w 2470409"/>
                      <a:gd name="connsiteY47" fmla="*/ 183534 h 5488951"/>
                      <a:gd name="connsiteX48" fmla="*/ 1250844 w 2470409"/>
                      <a:gd name="connsiteY48" fmla="*/ 14466 h 5488951"/>
                      <a:gd name="connsiteX0" fmla="*/ 1250844 w 2470409"/>
                      <a:gd name="connsiteY0" fmla="*/ 14466 h 5488951"/>
                      <a:gd name="connsiteX1" fmla="*/ 1558025 w 2470409"/>
                      <a:gd name="connsiteY1" fmla="*/ 21609 h 5488951"/>
                      <a:gd name="connsiteX2" fmla="*/ 1779481 w 2470409"/>
                      <a:gd name="connsiteY2" fmla="*/ 216872 h 5488951"/>
                      <a:gd name="connsiteX3" fmla="*/ 1777100 w 2470409"/>
                      <a:gd name="connsiteY3" fmla="*/ 400229 h 5488951"/>
                      <a:gd name="connsiteX4" fmla="*/ 1738999 w 2470409"/>
                      <a:gd name="connsiteY4" fmla="*/ 512147 h 5488951"/>
                      <a:gd name="connsiteX5" fmla="*/ 1681848 w 2470409"/>
                      <a:gd name="connsiteY5" fmla="*/ 633590 h 5488951"/>
                      <a:gd name="connsiteX6" fmla="*/ 1665180 w 2470409"/>
                      <a:gd name="connsiteY6" fmla="*/ 681215 h 5488951"/>
                      <a:gd name="connsiteX7" fmla="*/ 1650893 w 2470409"/>
                      <a:gd name="connsiteY7" fmla="*/ 747891 h 5488951"/>
                      <a:gd name="connsiteX8" fmla="*/ 1469919 w 2470409"/>
                      <a:gd name="connsiteY8" fmla="*/ 833616 h 5488951"/>
                      <a:gd name="connsiteX9" fmla="*/ 1498492 w 2470409"/>
                      <a:gd name="connsiteY9" fmla="*/ 924100 h 5488951"/>
                      <a:gd name="connsiteX10" fmla="*/ 1660418 w 2470409"/>
                      <a:gd name="connsiteY10" fmla="*/ 1257478 h 5488951"/>
                      <a:gd name="connsiteX11" fmla="*/ 1708043 w 2470409"/>
                      <a:gd name="connsiteY11" fmla="*/ 1800402 h 5488951"/>
                      <a:gd name="connsiteX12" fmla="*/ 2041419 w 2470409"/>
                      <a:gd name="connsiteY12" fmla="*/ 2040907 h 5488951"/>
                      <a:gd name="connsiteX13" fmla="*/ 2305737 w 2470409"/>
                      <a:gd name="connsiteY13" fmla="*/ 2152825 h 5488951"/>
                      <a:gd name="connsiteX14" fmla="*/ 2431943 w 2470409"/>
                      <a:gd name="connsiteY14" fmla="*/ 2248075 h 5488951"/>
                      <a:gd name="connsiteX15" fmla="*/ 2470044 w 2470409"/>
                      <a:gd name="connsiteY15" fmla="*/ 2376663 h 5488951"/>
                      <a:gd name="connsiteX16" fmla="*/ 2310498 w 2470409"/>
                      <a:gd name="connsiteY16" fmla="*/ 2402856 h 5488951"/>
                      <a:gd name="connsiteX17" fmla="*/ 2246205 w 2470409"/>
                      <a:gd name="connsiteY17" fmla="*/ 2331419 h 5488951"/>
                      <a:gd name="connsiteX18" fmla="*/ 2103330 w 2470409"/>
                      <a:gd name="connsiteY18" fmla="*/ 2302844 h 5488951"/>
                      <a:gd name="connsiteX19" fmla="*/ 2024750 w 2470409"/>
                      <a:gd name="connsiteY19" fmla="*/ 2248076 h 5488951"/>
                      <a:gd name="connsiteX20" fmla="*/ 1631845 w 2470409"/>
                      <a:gd name="connsiteY20" fmla="*/ 2186162 h 5488951"/>
                      <a:gd name="connsiteX21" fmla="*/ 1548498 w 2470409"/>
                      <a:gd name="connsiteY21" fmla="*/ 2469530 h 5488951"/>
                      <a:gd name="connsiteX22" fmla="*/ 1538973 w 2470409"/>
                      <a:gd name="connsiteY22" fmla="*/ 2650504 h 5488951"/>
                      <a:gd name="connsiteX23" fmla="*/ 1815198 w 2470409"/>
                      <a:gd name="connsiteY23" fmla="*/ 3010072 h 5488951"/>
                      <a:gd name="connsiteX24" fmla="*/ 2117618 w 2470409"/>
                      <a:gd name="connsiteY24" fmla="*/ 3581573 h 5488951"/>
                      <a:gd name="connsiteX25" fmla="*/ 1703280 w 2470409"/>
                      <a:gd name="connsiteY25" fmla="*/ 3853036 h 5488951"/>
                      <a:gd name="connsiteX26" fmla="*/ 1331805 w 2470409"/>
                      <a:gd name="connsiteY26" fmla="*/ 3462510 h 5488951"/>
                      <a:gd name="connsiteX27" fmla="*/ 1086537 w 2470409"/>
                      <a:gd name="connsiteY27" fmla="*/ 3969715 h 5488951"/>
                      <a:gd name="connsiteX28" fmla="*/ 765068 w 2470409"/>
                      <a:gd name="connsiteY28" fmla="*/ 4360239 h 5488951"/>
                      <a:gd name="connsiteX29" fmla="*/ 610288 w 2470409"/>
                      <a:gd name="connsiteY29" fmla="*/ 4665040 h 5488951"/>
                      <a:gd name="connsiteX30" fmla="*/ 360256 w 2470409"/>
                      <a:gd name="connsiteY30" fmla="*/ 5098427 h 5488951"/>
                      <a:gd name="connsiteX31" fmla="*/ 581712 w 2470409"/>
                      <a:gd name="connsiteY31" fmla="*/ 5369889 h 5488951"/>
                      <a:gd name="connsiteX32" fmla="*/ 429314 w 2470409"/>
                      <a:gd name="connsiteY32" fmla="*/ 5488951 h 5488951"/>
                      <a:gd name="connsiteX33" fmla="*/ 41169 w 2470409"/>
                      <a:gd name="connsiteY33" fmla="*/ 5300832 h 5488951"/>
                      <a:gd name="connsiteX34" fmla="*/ 107844 w 2470409"/>
                      <a:gd name="connsiteY34" fmla="*/ 4986507 h 5488951"/>
                      <a:gd name="connsiteX35" fmla="*/ 229286 w 2470409"/>
                      <a:gd name="connsiteY35" fmla="*/ 4543597 h 5488951"/>
                      <a:gd name="connsiteX36" fmla="*/ 357875 w 2470409"/>
                      <a:gd name="connsiteY36" fmla="*/ 4176884 h 5488951"/>
                      <a:gd name="connsiteX37" fmla="*/ 522181 w 2470409"/>
                      <a:gd name="connsiteY37" fmla="*/ 3986384 h 5488951"/>
                      <a:gd name="connsiteX38" fmla="*/ 667437 w 2470409"/>
                      <a:gd name="connsiteY38" fmla="*/ 3707777 h 5488951"/>
                      <a:gd name="connsiteX39" fmla="*/ 710299 w 2470409"/>
                      <a:gd name="connsiteY39" fmla="*/ 3348210 h 5488951"/>
                      <a:gd name="connsiteX40" fmla="*/ 505511 w 2470409"/>
                      <a:gd name="connsiteY40" fmla="*/ 3143424 h 5488951"/>
                      <a:gd name="connsiteX41" fmla="*/ 674579 w 2470409"/>
                      <a:gd name="connsiteY41" fmla="*/ 2826719 h 5488951"/>
                      <a:gd name="connsiteX42" fmla="*/ 646006 w 2470409"/>
                      <a:gd name="connsiteY42" fmla="*/ 2431432 h 5488951"/>
                      <a:gd name="connsiteX43" fmla="*/ 662674 w 2470409"/>
                      <a:gd name="connsiteY43" fmla="*/ 1905175 h 5488951"/>
                      <a:gd name="connsiteX44" fmla="*/ 755542 w 2470409"/>
                      <a:gd name="connsiteY44" fmla="*/ 1074120 h 5488951"/>
                      <a:gd name="connsiteX45" fmla="*/ 924612 w 2470409"/>
                      <a:gd name="connsiteY45" fmla="*/ 752652 h 5488951"/>
                      <a:gd name="connsiteX46" fmla="*/ 1136542 w 2470409"/>
                      <a:gd name="connsiteY46" fmla="*/ 524053 h 5488951"/>
                      <a:gd name="connsiteX47" fmla="*/ 1091298 w 2470409"/>
                      <a:gd name="connsiteY47" fmla="*/ 183534 h 5488951"/>
                      <a:gd name="connsiteX48" fmla="*/ 1250844 w 2470409"/>
                      <a:gd name="connsiteY48" fmla="*/ 14466 h 5488951"/>
                      <a:gd name="connsiteX0" fmla="*/ 1258871 w 2478436"/>
                      <a:gd name="connsiteY0" fmla="*/ 14466 h 5488951"/>
                      <a:gd name="connsiteX1" fmla="*/ 1566052 w 2478436"/>
                      <a:gd name="connsiteY1" fmla="*/ 21609 h 5488951"/>
                      <a:gd name="connsiteX2" fmla="*/ 1787508 w 2478436"/>
                      <a:gd name="connsiteY2" fmla="*/ 216872 h 5488951"/>
                      <a:gd name="connsiteX3" fmla="*/ 1785127 w 2478436"/>
                      <a:gd name="connsiteY3" fmla="*/ 400229 h 5488951"/>
                      <a:gd name="connsiteX4" fmla="*/ 1747026 w 2478436"/>
                      <a:gd name="connsiteY4" fmla="*/ 512147 h 5488951"/>
                      <a:gd name="connsiteX5" fmla="*/ 1689875 w 2478436"/>
                      <a:gd name="connsiteY5" fmla="*/ 633590 h 5488951"/>
                      <a:gd name="connsiteX6" fmla="*/ 1673207 w 2478436"/>
                      <a:gd name="connsiteY6" fmla="*/ 681215 h 5488951"/>
                      <a:gd name="connsiteX7" fmla="*/ 1658920 w 2478436"/>
                      <a:gd name="connsiteY7" fmla="*/ 747891 h 5488951"/>
                      <a:gd name="connsiteX8" fmla="*/ 1477946 w 2478436"/>
                      <a:gd name="connsiteY8" fmla="*/ 833616 h 5488951"/>
                      <a:gd name="connsiteX9" fmla="*/ 1506519 w 2478436"/>
                      <a:gd name="connsiteY9" fmla="*/ 924100 h 5488951"/>
                      <a:gd name="connsiteX10" fmla="*/ 1668445 w 2478436"/>
                      <a:gd name="connsiteY10" fmla="*/ 1257478 h 5488951"/>
                      <a:gd name="connsiteX11" fmla="*/ 1716070 w 2478436"/>
                      <a:gd name="connsiteY11" fmla="*/ 1800402 h 5488951"/>
                      <a:gd name="connsiteX12" fmla="*/ 2049446 w 2478436"/>
                      <a:gd name="connsiteY12" fmla="*/ 2040907 h 5488951"/>
                      <a:gd name="connsiteX13" fmla="*/ 2313764 w 2478436"/>
                      <a:gd name="connsiteY13" fmla="*/ 2152825 h 5488951"/>
                      <a:gd name="connsiteX14" fmla="*/ 2439970 w 2478436"/>
                      <a:gd name="connsiteY14" fmla="*/ 2248075 h 5488951"/>
                      <a:gd name="connsiteX15" fmla="*/ 2478071 w 2478436"/>
                      <a:gd name="connsiteY15" fmla="*/ 2376663 h 5488951"/>
                      <a:gd name="connsiteX16" fmla="*/ 2318525 w 2478436"/>
                      <a:gd name="connsiteY16" fmla="*/ 2402856 h 5488951"/>
                      <a:gd name="connsiteX17" fmla="*/ 2254232 w 2478436"/>
                      <a:gd name="connsiteY17" fmla="*/ 2331419 h 5488951"/>
                      <a:gd name="connsiteX18" fmla="*/ 2111357 w 2478436"/>
                      <a:gd name="connsiteY18" fmla="*/ 2302844 h 5488951"/>
                      <a:gd name="connsiteX19" fmla="*/ 2032777 w 2478436"/>
                      <a:gd name="connsiteY19" fmla="*/ 2248076 h 5488951"/>
                      <a:gd name="connsiteX20" fmla="*/ 1639872 w 2478436"/>
                      <a:gd name="connsiteY20" fmla="*/ 2186162 h 5488951"/>
                      <a:gd name="connsiteX21" fmla="*/ 1556525 w 2478436"/>
                      <a:gd name="connsiteY21" fmla="*/ 2469530 h 5488951"/>
                      <a:gd name="connsiteX22" fmla="*/ 1547000 w 2478436"/>
                      <a:gd name="connsiteY22" fmla="*/ 2650504 h 5488951"/>
                      <a:gd name="connsiteX23" fmla="*/ 1823225 w 2478436"/>
                      <a:gd name="connsiteY23" fmla="*/ 3010072 h 5488951"/>
                      <a:gd name="connsiteX24" fmla="*/ 2125645 w 2478436"/>
                      <a:gd name="connsiteY24" fmla="*/ 3581573 h 5488951"/>
                      <a:gd name="connsiteX25" fmla="*/ 1711307 w 2478436"/>
                      <a:gd name="connsiteY25" fmla="*/ 3853036 h 5488951"/>
                      <a:gd name="connsiteX26" fmla="*/ 1339832 w 2478436"/>
                      <a:gd name="connsiteY26" fmla="*/ 3462510 h 5488951"/>
                      <a:gd name="connsiteX27" fmla="*/ 1094564 w 2478436"/>
                      <a:gd name="connsiteY27" fmla="*/ 3969715 h 5488951"/>
                      <a:gd name="connsiteX28" fmla="*/ 773095 w 2478436"/>
                      <a:gd name="connsiteY28" fmla="*/ 4360239 h 5488951"/>
                      <a:gd name="connsiteX29" fmla="*/ 618315 w 2478436"/>
                      <a:gd name="connsiteY29" fmla="*/ 4665040 h 5488951"/>
                      <a:gd name="connsiteX30" fmla="*/ 368283 w 2478436"/>
                      <a:gd name="connsiteY30" fmla="*/ 5098427 h 5488951"/>
                      <a:gd name="connsiteX31" fmla="*/ 589739 w 2478436"/>
                      <a:gd name="connsiteY31" fmla="*/ 5369889 h 5488951"/>
                      <a:gd name="connsiteX32" fmla="*/ 437341 w 2478436"/>
                      <a:gd name="connsiteY32" fmla="*/ 5488951 h 5488951"/>
                      <a:gd name="connsiteX33" fmla="*/ 39671 w 2478436"/>
                      <a:gd name="connsiteY33" fmla="*/ 5303213 h 5488951"/>
                      <a:gd name="connsiteX34" fmla="*/ 115871 w 2478436"/>
                      <a:gd name="connsiteY34" fmla="*/ 4986507 h 5488951"/>
                      <a:gd name="connsiteX35" fmla="*/ 237313 w 2478436"/>
                      <a:gd name="connsiteY35" fmla="*/ 4543597 h 5488951"/>
                      <a:gd name="connsiteX36" fmla="*/ 365902 w 2478436"/>
                      <a:gd name="connsiteY36" fmla="*/ 4176884 h 5488951"/>
                      <a:gd name="connsiteX37" fmla="*/ 530208 w 2478436"/>
                      <a:gd name="connsiteY37" fmla="*/ 3986384 h 5488951"/>
                      <a:gd name="connsiteX38" fmla="*/ 675464 w 2478436"/>
                      <a:gd name="connsiteY38" fmla="*/ 3707777 h 5488951"/>
                      <a:gd name="connsiteX39" fmla="*/ 718326 w 2478436"/>
                      <a:gd name="connsiteY39" fmla="*/ 3348210 h 5488951"/>
                      <a:gd name="connsiteX40" fmla="*/ 513538 w 2478436"/>
                      <a:gd name="connsiteY40" fmla="*/ 3143424 h 5488951"/>
                      <a:gd name="connsiteX41" fmla="*/ 682606 w 2478436"/>
                      <a:gd name="connsiteY41" fmla="*/ 2826719 h 5488951"/>
                      <a:gd name="connsiteX42" fmla="*/ 654033 w 2478436"/>
                      <a:gd name="connsiteY42" fmla="*/ 2431432 h 5488951"/>
                      <a:gd name="connsiteX43" fmla="*/ 670701 w 2478436"/>
                      <a:gd name="connsiteY43" fmla="*/ 1905175 h 5488951"/>
                      <a:gd name="connsiteX44" fmla="*/ 763569 w 2478436"/>
                      <a:gd name="connsiteY44" fmla="*/ 1074120 h 5488951"/>
                      <a:gd name="connsiteX45" fmla="*/ 932639 w 2478436"/>
                      <a:gd name="connsiteY45" fmla="*/ 752652 h 5488951"/>
                      <a:gd name="connsiteX46" fmla="*/ 1144569 w 2478436"/>
                      <a:gd name="connsiteY46" fmla="*/ 524053 h 5488951"/>
                      <a:gd name="connsiteX47" fmla="*/ 1099325 w 2478436"/>
                      <a:gd name="connsiteY47" fmla="*/ 183534 h 5488951"/>
                      <a:gd name="connsiteX48" fmla="*/ 1258871 w 2478436"/>
                      <a:gd name="connsiteY48" fmla="*/ 14466 h 5488951"/>
                      <a:gd name="connsiteX0" fmla="*/ 1259236 w 2478801"/>
                      <a:gd name="connsiteY0" fmla="*/ 14466 h 5488951"/>
                      <a:gd name="connsiteX1" fmla="*/ 1566417 w 2478801"/>
                      <a:gd name="connsiteY1" fmla="*/ 21609 h 5488951"/>
                      <a:gd name="connsiteX2" fmla="*/ 1787873 w 2478801"/>
                      <a:gd name="connsiteY2" fmla="*/ 216872 h 5488951"/>
                      <a:gd name="connsiteX3" fmla="*/ 1785492 w 2478801"/>
                      <a:gd name="connsiteY3" fmla="*/ 400229 h 5488951"/>
                      <a:gd name="connsiteX4" fmla="*/ 1747391 w 2478801"/>
                      <a:gd name="connsiteY4" fmla="*/ 512147 h 5488951"/>
                      <a:gd name="connsiteX5" fmla="*/ 1690240 w 2478801"/>
                      <a:gd name="connsiteY5" fmla="*/ 633590 h 5488951"/>
                      <a:gd name="connsiteX6" fmla="*/ 1673572 w 2478801"/>
                      <a:gd name="connsiteY6" fmla="*/ 681215 h 5488951"/>
                      <a:gd name="connsiteX7" fmla="*/ 1659285 w 2478801"/>
                      <a:gd name="connsiteY7" fmla="*/ 747891 h 5488951"/>
                      <a:gd name="connsiteX8" fmla="*/ 1478311 w 2478801"/>
                      <a:gd name="connsiteY8" fmla="*/ 833616 h 5488951"/>
                      <a:gd name="connsiteX9" fmla="*/ 1506884 w 2478801"/>
                      <a:gd name="connsiteY9" fmla="*/ 924100 h 5488951"/>
                      <a:gd name="connsiteX10" fmla="*/ 1668810 w 2478801"/>
                      <a:gd name="connsiteY10" fmla="*/ 1257478 h 5488951"/>
                      <a:gd name="connsiteX11" fmla="*/ 1716435 w 2478801"/>
                      <a:gd name="connsiteY11" fmla="*/ 1800402 h 5488951"/>
                      <a:gd name="connsiteX12" fmla="*/ 2049811 w 2478801"/>
                      <a:gd name="connsiteY12" fmla="*/ 2040907 h 5488951"/>
                      <a:gd name="connsiteX13" fmla="*/ 2314129 w 2478801"/>
                      <a:gd name="connsiteY13" fmla="*/ 2152825 h 5488951"/>
                      <a:gd name="connsiteX14" fmla="*/ 2440335 w 2478801"/>
                      <a:gd name="connsiteY14" fmla="*/ 2248075 h 5488951"/>
                      <a:gd name="connsiteX15" fmla="*/ 2478436 w 2478801"/>
                      <a:gd name="connsiteY15" fmla="*/ 2376663 h 5488951"/>
                      <a:gd name="connsiteX16" fmla="*/ 2318890 w 2478801"/>
                      <a:gd name="connsiteY16" fmla="*/ 2402856 h 5488951"/>
                      <a:gd name="connsiteX17" fmla="*/ 2254597 w 2478801"/>
                      <a:gd name="connsiteY17" fmla="*/ 2331419 h 5488951"/>
                      <a:gd name="connsiteX18" fmla="*/ 2111722 w 2478801"/>
                      <a:gd name="connsiteY18" fmla="*/ 2302844 h 5488951"/>
                      <a:gd name="connsiteX19" fmla="*/ 2033142 w 2478801"/>
                      <a:gd name="connsiteY19" fmla="*/ 2248076 h 5488951"/>
                      <a:gd name="connsiteX20" fmla="*/ 1640237 w 2478801"/>
                      <a:gd name="connsiteY20" fmla="*/ 2186162 h 5488951"/>
                      <a:gd name="connsiteX21" fmla="*/ 1556890 w 2478801"/>
                      <a:gd name="connsiteY21" fmla="*/ 2469530 h 5488951"/>
                      <a:gd name="connsiteX22" fmla="*/ 1547365 w 2478801"/>
                      <a:gd name="connsiteY22" fmla="*/ 2650504 h 5488951"/>
                      <a:gd name="connsiteX23" fmla="*/ 1823590 w 2478801"/>
                      <a:gd name="connsiteY23" fmla="*/ 3010072 h 5488951"/>
                      <a:gd name="connsiteX24" fmla="*/ 2126010 w 2478801"/>
                      <a:gd name="connsiteY24" fmla="*/ 3581573 h 5488951"/>
                      <a:gd name="connsiteX25" fmla="*/ 1711672 w 2478801"/>
                      <a:gd name="connsiteY25" fmla="*/ 3853036 h 5488951"/>
                      <a:gd name="connsiteX26" fmla="*/ 1340197 w 2478801"/>
                      <a:gd name="connsiteY26" fmla="*/ 3462510 h 5488951"/>
                      <a:gd name="connsiteX27" fmla="*/ 1094929 w 2478801"/>
                      <a:gd name="connsiteY27" fmla="*/ 3969715 h 5488951"/>
                      <a:gd name="connsiteX28" fmla="*/ 773460 w 2478801"/>
                      <a:gd name="connsiteY28" fmla="*/ 4360239 h 5488951"/>
                      <a:gd name="connsiteX29" fmla="*/ 618680 w 2478801"/>
                      <a:gd name="connsiteY29" fmla="*/ 4665040 h 5488951"/>
                      <a:gd name="connsiteX30" fmla="*/ 368648 w 2478801"/>
                      <a:gd name="connsiteY30" fmla="*/ 5098427 h 5488951"/>
                      <a:gd name="connsiteX31" fmla="*/ 590104 w 2478801"/>
                      <a:gd name="connsiteY31" fmla="*/ 5369889 h 5488951"/>
                      <a:gd name="connsiteX32" fmla="*/ 437706 w 2478801"/>
                      <a:gd name="connsiteY32" fmla="*/ 5488951 h 5488951"/>
                      <a:gd name="connsiteX33" fmla="*/ 40036 w 2478801"/>
                      <a:gd name="connsiteY33" fmla="*/ 5303213 h 5488951"/>
                      <a:gd name="connsiteX34" fmla="*/ 113855 w 2478801"/>
                      <a:gd name="connsiteY34" fmla="*/ 4981745 h 5488951"/>
                      <a:gd name="connsiteX35" fmla="*/ 237678 w 2478801"/>
                      <a:gd name="connsiteY35" fmla="*/ 4543597 h 5488951"/>
                      <a:gd name="connsiteX36" fmla="*/ 366267 w 2478801"/>
                      <a:gd name="connsiteY36" fmla="*/ 4176884 h 5488951"/>
                      <a:gd name="connsiteX37" fmla="*/ 530573 w 2478801"/>
                      <a:gd name="connsiteY37" fmla="*/ 3986384 h 5488951"/>
                      <a:gd name="connsiteX38" fmla="*/ 675829 w 2478801"/>
                      <a:gd name="connsiteY38" fmla="*/ 3707777 h 5488951"/>
                      <a:gd name="connsiteX39" fmla="*/ 718691 w 2478801"/>
                      <a:gd name="connsiteY39" fmla="*/ 3348210 h 5488951"/>
                      <a:gd name="connsiteX40" fmla="*/ 513903 w 2478801"/>
                      <a:gd name="connsiteY40" fmla="*/ 3143424 h 5488951"/>
                      <a:gd name="connsiteX41" fmla="*/ 682971 w 2478801"/>
                      <a:gd name="connsiteY41" fmla="*/ 2826719 h 5488951"/>
                      <a:gd name="connsiteX42" fmla="*/ 654398 w 2478801"/>
                      <a:gd name="connsiteY42" fmla="*/ 2431432 h 5488951"/>
                      <a:gd name="connsiteX43" fmla="*/ 671066 w 2478801"/>
                      <a:gd name="connsiteY43" fmla="*/ 1905175 h 5488951"/>
                      <a:gd name="connsiteX44" fmla="*/ 763934 w 2478801"/>
                      <a:gd name="connsiteY44" fmla="*/ 1074120 h 5488951"/>
                      <a:gd name="connsiteX45" fmla="*/ 933004 w 2478801"/>
                      <a:gd name="connsiteY45" fmla="*/ 752652 h 5488951"/>
                      <a:gd name="connsiteX46" fmla="*/ 1144934 w 2478801"/>
                      <a:gd name="connsiteY46" fmla="*/ 524053 h 5488951"/>
                      <a:gd name="connsiteX47" fmla="*/ 1099690 w 2478801"/>
                      <a:gd name="connsiteY47" fmla="*/ 183534 h 5488951"/>
                      <a:gd name="connsiteX48" fmla="*/ 1259236 w 2478801"/>
                      <a:gd name="connsiteY48" fmla="*/ 14466 h 5488951"/>
                      <a:gd name="connsiteX0" fmla="*/ 1259569 w 2479134"/>
                      <a:gd name="connsiteY0" fmla="*/ 14466 h 5488951"/>
                      <a:gd name="connsiteX1" fmla="*/ 1566750 w 2479134"/>
                      <a:gd name="connsiteY1" fmla="*/ 21609 h 5488951"/>
                      <a:gd name="connsiteX2" fmla="*/ 1788206 w 2479134"/>
                      <a:gd name="connsiteY2" fmla="*/ 216872 h 5488951"/>
                      <a:gd name="connsiteX3" fmla="*/ 1785825 w 2479134"/>
                      <a:gd name="connsiteY3" fmla="*/ 400229 h 5488951"/>
                      <a:gd name="connsiteX4" fmla="*/ 1747724 w 2479134"/>
                      <a:gd name="connsiteY4" fmla="*/ 512147 h 5488951"/>
                      <a:gd name="connsiteX5" fmla="*/ 1690573 w 2479134"/>
                      <a:gd name="connsiteY5" fmla="*/ 633590 h 5488951"/>
                      <a:gd name="connsiteX6" fmla="*/ 1673905 w 2479134"/>
                      <a:gd name="connsiteY6" fmla="*/ 681215 h 5488951"/>
                      <a:gd name="connsiteX7" fmla="*/ 1659618 w 2479134"/>
                      <a:gd name="connsiteY7" fmla="*/ 747891 h 5488951"/>
                      <a:gd name="connsiteX8" fmla="*/ 1478644 w 2479134"/>
                      <a:gd name="connsiteY8" fmla="*/ 833616 h 5488951"/>
                      <a:gd name="connsiteX9" fmla="*/ 1507217 w 2479134"/>
                      <a:gd name="connsiteY9" fmla="*/ 924100 h 5488951"/>
                      <a:gd name="connsiteX10" fmla="*/ 1669143 w 2479134"/>
                      <a:gd name="connsiteY10" fmla="*/ 1257478 h 5488951"/>
                      <a:gd name="connsiteX11" fmla="*/ 1716768 w 2479134"/>
                      <a:gd name="connsiteY11" fmla="*/ 1800402 h 5488951"/>
                      <a:gd name="connsiteX12" fmla="*/ 2050144 w 2479134"/>
                      <a:gd name="connsiteY12" fmla="*/ 2040907 h 5488951"/>
                      <a:gd name="connsiteX13" fmla="*/ 2314462 w 2479134"/>
                      <a:gd name="connsiteY13" fmla="*/ 2152825 h 5488951"/>
                      <a:gd name="connsiteX14" fmla="*/ 2440668 w 2479134"/>
                      <a:gd name="connsiteY14" fmla="*/ 2248075 h 5488951"/>
                      <a:gd name="connsiteX15" fmla="*/ 2478769 w 2479134"/>
                      <a:gd name="connsiteY15" fmla="*/ 2376663 h 5488951"/>
                      <a:gd name="connsiteX16" fmla="*/ 2319223 w 2479134"/>
                      <a:gd name="connsiteY16" fmla="*/ 2402856 h 5488951"/>
                      <a:gd name="connsiteX17" fmla="*/ 2254930 w 2479134"/>
                      <a:gd name="connsiteY17" fmla="*/ 2331419 h 5488951"/>
                      <a:gd name="connsiteX18" fmla="*/ 2112055 w 2479134"/>
                      <a:gd name="connsiteY18" fmla="*/ 2302844 h 5488951"/>
                      <a:gd name="connsiteX19" fmla="*/ 2033475 w 2479134"/>
                      <a:gd name="connsiteY19" fmla="*/ 2248076 h 5488951"/>
                      <a:gd name="connsiteX20" fmla="*/ 1640570 w 2479134"/>
                      <a:gd name="connsiteY20" fmla="*/ 2186162 h 5488951"/>
                      <a:gd name="connsiteX21" fmla="*/ 1557223 w 2479134"/>
                      <a:gd name="connsiteY21" fmla="*/ 2469530 h 5488951"/>
                      <a:gd name="connsiteX22" fmla="*/ 1547698 w 2479134"/>
                      <a:gd name="connsiteY22" fmla="*/ 2650504 h 5488951"/>
                      <a:gd name="connsiteX23" fmla="*/ 1823923 w 2479134"/>
                      <a:gd name="connsiteY23" fmla="*/ 3010072 h 5488951"/>
                      <a:gd name="connsiteX24" fmla="*/ 2126343 w 2479134"/>
                      <a:gd name="connsiteY24" fmla="*/ 3581573 h 5488951"/>
                      <a:gd name="connsiteX25" fmla="*/ 1712005 w 2479134"/>
                      <a:gd name="connsiteY25" fmla="*/ 3853036 h 5488951"/>
                      <a:gd name="connsiteX26" fmla="*/ 1340530 w 2479134"/>
                      <a:gd name="connsiteY26" fmla="*/ 3462510 h 5488951"/>
                      <a:gd name="connsiteX27" fmla="*/ 1095262 w 2479134"/>
                      <a:gd name="connsiteY27" fmla="*/ 3969715 h 5488951"/>
                      <a:gd name="connsiteX28" fmla="*/ 773793 w 2479134"/>
                      <a:gd name="connsiteY28" fmla="*/ 4360239 h 5488951"/>
                      <a:gd name="connsiteX29" fmla="*/ 619013 w 2479134"/>
                      <a:gd name="connsiteY29" fmla="*/ 4665040 h 5488951"/>
                      <a:gd name="connsiteX30" fmla="*/ 368981 w 2479134"/>
                      <a:gd name="connsiteY30" fmla="*/ 5098427 h 5488951"/>
                      <a:gd name="connsiteX31" fmla="*/ 590437 w 2479134"/>
                      <a:gd name="connsiteY31" fmla="*/ 5369889 h 5488951"/>
                      <a:gd name="connsiteX32" fmla="*/ 438039 w 2479134"/>
                      <a:gd name="connsiteY32" fmla="*/ 5488951 h 5488951"/>
                      <a:gd name="connsiteX33" fmla="*/ 40369 w 2479134"/>
                      <a:gd name="connsiteY33" fmla="*/ 5303213 h 5488951"/>
                      <a:gd name="connsiteX34" fmla="*/ 114188 w 2479134"/>
                      <a:gd name="connsiteY34" fmla="*/ 4981745 h 5488951"/>
                      <a:gd name="connsiteX35" fmla="*/ 238011 w 2479134"/>
                      <a:gd name="connsiteY35" fmla="*/ 4543597 h 5488951"/>
                      <a:gd name="connsiteX36" fmla="*/ 366600 w 2479134"/>
                      <a:gd name="connsiteY36" fmla="*/ 4176884 h 5488951"/>
                      <a:gd name="connsiteX37" fmla="*/ 530906 w 2479134"/>
                      <a:gd name="connsiteY37" fmla="*/ 3986384 h 5488951"/>
                      <a:gd name="connsiteX38" fmla="*/ 676162 w 2479134"/>
                      <a:gd name="connsiteY38" fmla="*/ 3707777 h 5488951"/>
                      <a:gd name="connsiteX39" fmla="*/ 719024 w 2479134"/>
                      <a:gd name="connsiteY39" fmla="*/ 3348210 h 5488951"/>
                      <a:gd name="connsiteX40" fmla="*/ 514236 w 2479134"/>
                      <a:gd name="connsiteY40" fmla="*/ 3143424 h 5488951"/>
                      <a:gd name="connsiteX41" fmla="*/ 683304 w 2479134"/>
                      <a:gd name="connsiteY41" fmla="*/ 2826719 h 5488951"/>
                      <a:gd name="connsiteX42" fmla="*/ 654731 w 2479134"/>
                      <a:gd name="connsiteY42" fmla="*/ 2431432 h 5488951"/>
                      <a:gd name="connsiteX43" fmla="*/ 671399 w 2479134"/>
                      <a:gd name="connsiteY43" fmla="*/ 1905175 h 5488951"/>
                      <a:gd name="connsiteX44" fmla="*/ 764267 w 2479134"/>
                      <a:gd name="connsiteY44" fmla="*/ 1074120 h 5488951"/>
                      <a:gd name="connsiteX45" fmla="*/ 933337 w 2479134"/>
                      <a:gd name="connsiteY45" fmla="*/ 752652 h 5488951"/>
                      <a:gd name="connsiteX46" fmla="*/ 1145267 w 2479134"/>
                      <a:gd name="connsiteY46" fmla="*/ 524053 h 5488951"/>
                      <a:gd name="connsiteX47" fmla="*/ 1100023 w 2479134"/>
                      <a:gd name="connsiteY47" fmla="*/ 183534 h 5488951"/>
                      <a:gd name="connsiteX48" fmla="*/ 1259569 w 2479134"/>
                      <a:gd name="connsiteY48" fmla="*/ 14466 h 5488951"/>
                      <a:gd name="connsiteX0" fmla="*/ 1259569 w 2479134"/>
                      <a:gd name="connsiteY0" fmla="*/ 14466 h 5491332"/>
                      <a:gd name="connsiteX1" fmla="*/ 1566750 w 2479134"/>
                      <a:gd name="connsiteY1" fmla="*/ 21609 h 5491332"/>
                      <a:gd name="connsiteX2" fmla="*/ 1788206 w 2479134"/>
                      <a:gd name="connsiteY2" fmla="*/ 216872 h 5491332"/>
                      <a:gd name="connsiteX3" fmla="*/ 1785825 w 2479134"/>
                      <a:gd name="connsiteY3" fmla="*/ 400229 h 5491332"/>
                      <a:gd name="connsiteX4" fmla="*/ 1747724 w 2479134"/>
                      <a:gd name="connsiteY4" fmla="*/ 512147 h 5491332"/>
                      <a:gd name="connsiteX5" fmla="*/ 1690573 w 2479134"/>
                      <a:gd name="connsiteY5" fmla="*/ 633590 h 5491332"/>
                      <a:gd name="connsiteX6" fmla="*/ 1673905 w 2479134"/>
                      <a:gd name="connsiteY6" fmla="*/ 681215 h 5491332"/>
                      <a:gd name="connsiteX7" fmla="*/ 1659618 w 2479134"/>
                      <a:gd name="connsiteY7" fmla="*/ 747891 h 5491332"/>
                      <a:gd name="connsiteX8" fmla="*/ 1478644 w 2479134"/>
                      <a:gd name="connsiteY8" fmla="*/ 833616 h 5491332"/>
                      <a:gd name="connsiteX9" fmla="*/ 1507217 w 2479134"/>
                      <a:gd name="connsiteY9" fmla="*/ 924100 h 5491332"/>
                      <a:gd name="connsiteX10" fmla="*/ 1669143 w 2479134"/>
                      <a:gd name="connsiteY10" fmla="*/ 1257478 h 5491332"/>
                      <a:gd name="connsiteX11" fmla="*/ 1716768 w 2479134"/>
                      <a:gd name="connsiteY11" fmla="*/ 1800402 h 5491332"/>
                      <a:gd name="connsiteX12" fmla="*/ 2050144 w 2479134"/>
                      <a:gd name="connsiteY12" fmla="*/ 2040907 h 5491332"/>
                      <a:gd name="connsiteX13" fmla="*/ 2314462 w 2479134"/>
                      <a:gd name="connsiteY13" fmla="*/ 2152825 h 5491332"/>
                      <a:gd name="connsiteX14" fmla="*/ 2440668 w 2479134"/>
                      <a:gd name="connsiteY14" fmla="*/ 2248075 h 5491332"/>
                      <a:gd name="connsiteX15" fmla="*/ 2478769 w 2479134"/>
                      <a:gd name="connsiteY15" fmla="*/ 2376663 h 5491332"/>
                      <a:gd name="connsiteX16" fmla="*/ 2319223 w 2479134"/>
                      <a:gd name="connsiteY16" fmla="*/ 2402856 h 5491332"/>
                      <a:gd name="connsiteX17" fmla="*/ 2254930 w 2479134"/>
                      <a:gd name="connsiteY17" fmla="*/ 2331419 h 5491332"/>
                      <a:gd name="connsiteX18" fmla="*/ 2112055 w 2479134"/>
                      <a:gd name="connsiteY18" fmla="*/ 2302844 h 5491332"/>
                      <a:gd name="connsiteX19" fmla="*/ 2033475 w 2479134"/>
                      <a:gd name="connsiteY19" fmla="*/ 2248076 h 5491332"/>
                      <a:gd name="connsiteX20" fmla="*/ 1640570 w 2479134"/>
                      <a:gd name="connsiteY20" fmla="*/ 2186162 h 5491332"/>
                      <a:gd name="connsiteX21" fmla="*/ 1557223 w 2479134"/>
                      <a:gd name="connsiteY21" fmla="*/ 2469530 h 5491332"/>
                      <a:gd name="connsiteX22" fmla="*/ 1547698 w 2479134"/>
                      <a:gd name="connsiteY22" fmla="*/ 2650504 h 5491332"/>
                      <a:gd name="connsiteX23" fmla="*/ 1823923 w 2479134"/>
                      <a:gd name="connsiteY23" fmla="*/ 3010072 h 5491332"/>
                      <a:gd name="connsiteX24" fmla="*/ 2126343 w 2479134"/>
                      <a:gd name="connsiteY24" fmla="*/ 3581573 h 5491332"/>
                      <a:gd name="connsiteX25" fmla="*/ 1712005 w 2479134"/>
                      <a:gd name="connsiteY25" fmla="*/ 3853036 h 5491332"/>
                      <a:gd name="connsiteX26" fmla="*/ 1340530 w 2479134"/>
                      <a:gd name="connsiteY26" fmla="*/ 3462510 h 5491332"/>
                      <a:gd name="connsiteX27" fmla="*/ 1095262 w 2479134"/>
                      <a:gd name="connsiteY27" fmla="*/ 3969715 h 5491332"/>
                      <a:gd name="connsiteX28" fmla="*/ 773793 w 2479134"/>
                      <a:gd name="connsiteY28" fmla="*/ 4360239 h 5491332"/>
                      <a:gd name="connsiteX29" fmla="*/ 619013 w 2479134"/>
                      <a:gd name="connsiteY29" fmla="*/ 4665040 h 5491332"/>
                      <a:gd name="connsiteX30" fmla="*/ 368981 w 2479134"/>
                      <a:gd name="connsiteY30" fmla="*/ 5098427 h 5491332"/>
                      <a:gd name="connsiteX31" fmla="*/ 590437 w 2479134"/>
                      <a:gd name="connsiteY31" fmla="*/ 5369889 h 5491332"/>
                      <a:gd name="connsiteX32" fmla="*/ 423752 w 2479134"/>
                      <a:gd name="connsiteY32" fmla="*/ 5491332 h 5491332"/>
                      <a:gd name="connsiteX33" fmla="*/ 40369 w 2479134"/>
                      <a:gd name="connsiteY33" fmla="*/ 5303213 h 5491332"/>
                      <a:gd name="connsiteX34" fmla="*/ 114188 w 2479134"/>
                      <a:gd name="connsiteY34" fmla="*/ 4981745 h 5491332"/>
                      <a:gd name="connsiteX35" fmla="*/ 238011 w 2479134"/>
                      <a:gd name="connsiteY35" fmla="*/ 4543597 h 5491332"/>
                      <a:gd name="connsiteX36" fmla="*/ 366600 w 2479134"/>
                      <a:gd name="connsiteY36" fmla="*/ 4176884 h 5491332"/>
                      <a:gd name="connsiteX37" fmla="*/ 530906 w 2479134"/>
                      <a:gd name="connsiteY37" fmla="*/ 3986384 h 5491332"/>
                      <a:gd name="connsiteX38" fmla="*/ 676162 w 2479134"/>
                      <a:gd name="connsiteY38" fmla="*/ 3707777 h 5491332"/>
                      <a:gd name="connsiteX39" fmla="*/ 719024 w 2479134"/>
                      <a:gd name="connsiteY39" fmla="*/ 3348210 h 5491332"/>
                      <a:gd name="connsiteX40" fmla="*/ 514236 w 2479134"/>
                      <a:gd name="connsiteY40" fmla="*/ 3143424 h 5491332"/>
                      <a:gd name="connsiteX41" fmla="*/ 683304 w 2479134"/>
                      <a:gd name="connsiteY41" fmla="*/ 2826719 h 5491332"/>
                      <a:gd name="connsiteX42" fmla="*/ 654731 w 2479134"/>
                      <a:gd name="connsiteY42" fmla="*/ 2431432 h 5491332"/>
                      <a:gd name="connsiteX43" fmla="*/ 671399 w 2479134"/>
                      <a:gd name="connsiteY43" fmla="*/ 1905175 h 5491332"/>
                      <a:gd name="connsiteX44" fmla="*/ 764267 w 2479134"/>
                      <a:gd name="connsiteY44" fmla="*/ 1074120 h 5491332"/>
                      <a:gd name="connsiteX45" fmla="*/ 933337 w 2479134"/>
                      <a:gd name="connsiteY45" fmla="*/ 752652 h 5491332"/>
                      <a:gd name="connsiteX46" fmla="*/ 1145267 w 2479134"/>
                      <a:gd name="connsiteY46" fmla="*/ 524053 h 5491332"/>
                      <a:gd name="connsiteX47" fmla="*/ 1100023 w 2479134"/>
                      <a:gd name="connsiteY47" fmla="*/ 183534 h 5491332"/>
                      <a:gd name="connsiteX48" fmla="*/ 1259569 w 2479134"/>
                      <a:gd name="connsiteY48" fmla="*/ 14466 h 5491332"/>
                      <a:gd name="connsiteX0" fmla="*/ 1259569 w 2479134"/>
                      <a:gd name="connsiteY0" fmla="*/ 14466 h 5491332"/>
                      <a:gd name="connsiteX1" fmla="*/ 1566750 w 2479134"/>
                      <a:gd name="connsiteY1" fmla="*/ 21609 h 5491332"/>
                      <a:gd name="connsiteX2" fmla="*/ 1788206 w 2479134"/>
                      <a:gd name="connsiteY2" fmla="*/ 216872 h 5491332"/>
                      <a:gd name="connsiteX3" fmla="*/ 1785825 w 2479134"/>
                      <a:gd name="connsiteY3" fmla="*/ 400229 h 5491332"/>
                      <a:gd name="connsiteX4" fmla="*/ 1747724 w 2479134"/>
                      <a:gd name="connsiteY4" fmla="*/ 512147 h 5491332"/>
                      <a:gd name="connsiteX5" fmla="*/ 1690573 w 2479134"/>
                      <a:gd name="connsiteY5" fmla="*/ 633590 h 5491332"/>
                      <a:gd name="connsiteX6" fmla="*/ 1673905 w 2479134"/>
                      <a:gd name="connsiteY6" fmla="*/ 681215 h 5491332"/>
                      <a:gd name="connsiteX7" fmla="*/ 1659618 w 2479134"/>
                      <a:gd name="connsiteY7" fmla="*/ 747891 h 5491332"/>
                      <a:gd name="connsiteX8" fmla="*/ 1478644 w 2479134"/>
                      <a:gd name="connsiteY8" fmla="*/ 833616 h 5491332"/>
                      <a:gd name="connsiteX9" fmla="*/ 1507217 w 2479134"/>
                      <a:gd name="connsiteY9" fmla="*/ 924100 h 5491332"/>
                      <a:gd name="connsiteX10" fmla="*/ 1669143 w 2479134"/>
                      <a:gd name="connsiteY10" fmla="*/ 1257478 h 5491332"/>
                      <a:gd name="connsiteX11" fmla="*/ 1716768 w 2479134"/>
                      <a:gd name="connsiteY11" fmla="*/ 1800402 h 5491332"/>
                      <a:gd name="connsiteX12" fmla="*/ 2050144 w 2479134"/>
                      <a:gd name="connsiteY12" fmla="*/ 2040907 h 5491332"/>
                      <a:gd name="connsiteX13" fmla="*/ 2314462 w 2479134"/>
                      <a:gd name="connsiteY13" fmla="*/ 2152825 h 5491332"/>
                      <a:gd name="connsiteX14" fmla="*/ 2440668 w 2479134"/>
                      <a:gd name="connsiteY14" fmla="*/ 2248075 h 5491332"/>
                      <a:gd name="connsiteX15" fmla="*/ 2478769 w 2479134"/>
                      <a:gd name="connsiteY15" fmla="*/ 2376663 h 5491332"/>
                      <a:gd name="connsiteX16" fmla="*/ 2319223 w 2479134"/>
                      <a:gd name="connsiteY16" fmla="*/ 2402856 h 5491332"/>
                      <a:gd name="connsiteX17" fmla="*/ 2254930 w 2479134"/>
                      <a:gd name="connsiteY17" fmla="*/ 2331419 h 5491332"/>
                      <a:gd name="connsiteX18" fmla="*/ 2112055 w 2479134"/>
                      <a:gd name="connsiteY18" fmla="*/ 2302844 h 5491332"/>
                      <a:gd name="connsiteX19" fmla="*/ 2033475 w 2479134"/>
                      <a:gd name="connsiteY19" fmla="*/ 2248076 h 5491332"/>
                      <a:gd name="connsiteX20" fmla="*/ 1640570 w 2479134"/>
                      <a:gd name="connsiteY20" fmla="*/ 2186162 h 5491332"/>
                      <a:gd name="connsiteX21" fmla="*/ 1557223 w 2479134"/>
                      <a:gd name="connsiteY21" fmla="*/ 2469530 h 5491332"/>
                      <a:gd name="connsiteX22" fmla="*/ 1547698 w 2479134"/>
                      <a:gd name="connsiteY22" fmla="*/ 2650504 h 5491332"/>
                      <a:gd name="connsiteX23" fmla="*/ 1823923 w 2479134"/>
                      <a:gd name="connsiteY23" fmla="*/ 3010072 h 5491332"/>
                      <a:gd name="connsiteX24" fmla="*/ 2126343 w 2479134"/>
                      <a:gd name="connsiteY24" fmla="*/ 3581573 h 5491332"/>
                      <a:gd name="connsiteX25" fmla="*/ 1712005 w 2479134"/>
                      <a:gd name="connsiteY25" fmla="*/ 3853036 h 5491332"/>
                      <a:gd name="connsiteX26" fmla="*/ 1340530 w 2479134"/>
                      <a:gd name="connsiteY26" fmla="*/ 3462510 h 5491332"/>
                      <a:gd name="connsiteX27" fmla="*/ 1095262 w 2479134"/>
                      <a:gd name="connsiteY27" fmla="*/ 3969715 h 5491332"/>
                      <a:gd name="connsiteX28" fmla="*/ 773793 w 2479134"/>
                      <a:gd name="connsiteY28" fmla="*/ 4360239 h 5491332"/>
                      <a:gd name="connsiteX29" fmla="*/ 619013 w 2479134"/>
                      <a:gd name="connsiteY29" fmla="*/ 4665040 h 5491332"/>
                      <a:gd name="connsiteX30" fmla="*/ 368981 w 2479134"/>
                      <a:gd name="connsiteY30" fmla="*/ 5098427 h 5491332"/>
                      <a:gd name="connsiteX31" fmla="*/ 590437 w 2479134"/>
                      <a:gd name="connsiteY31" fmla="*/ 5369889 h 5491332"/>
                      <a:gd name="connsiteX32" fmla="*/ 423752 w 2479134"/>
                      <a:gd name="connsiteY32" fmla="*/ 5491332 h 5491332"/>
                      <a:gd name="connsiteX33" fmla="*/ 40369 w 2479134"/>
                      <a:gd name="connsiteY33" fmla="*/ 5303213 h 5491332"/>
                      <a:gd name="connsiteX34" fmla="*/ 114188 w 2479134"/>
                      <a:gd name="connsiteY34" fmla="*/ 4981745 h 5491332"/>
                      <a:gd name="connsiteX35" fmla="*/ 238011 w 2479134"/>
                      <a:gd name="connsiteY35" fmla="*/ 4543597 h 5491332"/>
                      <a:gd name="connsiteX36" fmla="*/ 366600 w 2479134"/>
                      <a:gd name="connsiteY36" fmla="*/ 4176884 h 5491332"/>
                      <a:gd name="connsiteX37" fmla="*/ 530906 w 2479134"/>
                      <a:gd name="connsiteY37" fmla="*/ 3986384 h 5491332"/>
                      <a:gd name="connsiteX38" fmla="*/ 676162 w 2479134"/>
                      <a:gd name="connsiteY38" fmla="*/ 3707777 h 5491332"/>
                      <a:gd name="connsiteX39" fmla="*/ 719024 w 2479134"/>
                      <a:gd name="connsiteY39" fmla="*/ 3348210 h 5491332"/>
                      <a:gd name="connsiteX40" fmla="*/ 514236 w 2479134"/>
                      <a:gd name="connsiteY40" fmla="*/ 3143424 h 5491332"/>
                      <a:gd name="connsiteX41" fmla="*/ 683304 w 2479134"/>
                      <a:gd name="connsiteY41" fmla="*/ 2826719 h 5491332"/>
                      <a:gd name="connsiteX42" fmla="*/ 654731 w 2479134"/>
                      <a:gd name="connsiteY42" fmla="*/ 2431432 h 5491332"/>
                      <a:gd name="connsiteX43" fmla="*/ 671399 w 2479134"/>
                      <a:gd name="connsiteY43" fmla="*/ 1905175 h 5491332"/>
                      <a:gd name="connsiteX44" fmla="*/ 764267 w 2479134"/>
                      <a:gd name="connsiteY44" fmla="*/ 1074120 h 5491332"/>
                      <a:gd name="connsiteX45" fmla="*/ 933337 w 2479134"/>
                      <a:gd name="connsiteY45" fmla="*/ 752652 h 5491332"/>
                      <a:gd name="connsiteX46" fmla="*/ 1145267 w 2479134"/>
                      <a:gd name="connsiteY46" fmla="*/ 524053 h 5491332"/>
                      <a:gd name="connsiteX47" fmla="*/ 1100023 w 2479134"/>
                      <a:gd name="connsiteY47" fmla="*/ 183534 h 5491332"/>
                      <a:gd name="connsiteX48" fmla="*/ 1259569 w 2479134"/>
                      <a:gd name="connsiteY48" fmla="*/ 14466 h 5491332"/>
                      <a:gd name="connsiteX0" fmla="*/ 1259569 w 2479134"/>
                      <a:gd name="connsiteY0" fmla="*/ 14466 h 5491332"/>
                      <a:gd name="connsiteX1" fmla="*/ 1566750 w 2479134"/>
                      <a:gd name="connsiteY1" fmla="*/ 21609 h 5491332"/>
                      <a:gd name="connsiteX2" fmla="*/ 1788206 w 2479134"/>
                      <a:gd name="connsiteY2" fmla="*/ 216872 h 5491332"/>
                      <a:gd name="connsiteX3" fmla="*/ 1785825 w 2479134"/>
                      <a:gd name="connsiteY3" fmla="*/ 400229 h 5491332"/>
                      <a:gd name="connsiteX4" fmla="*/ 1747724 w 2479134"/>
                      <a:gd name="connsiteY4" fmla="*/ 512147 h 5491332"/>
                      <a:gd name="connsiteX5" fmla="*/ 1690573 w 2479134"/>
                      <a:gd name="connsiteY5" fmla="*/ 633590 h 5491332"/>
                      <a:gd name="connsiteX6" fmla="*/ 1673905 w 2479134"/>
                      <a:gd name="connsiteY6" fmla="*/ 681215 h 5491332"/>
                      <a:gd name="connsiteX7" fmla="*/ 1659618 w 2479134"/>
                      <a:gd name="connsiteY7" fmla="*/ 747891 h 5491332"/>
                      <a:gd name="connsiteX8" fmla="*/ 1478644 w 2479134"/>
                      <a:gd name="connsiteY8" fmla="*/ 833616 h 5491332"/>
                      <a:gd name="connsiteX9" fmla="*/ 1507217 w 2479134"/>
                      <a:gd name="connsiteY9" fmla="*/ 924100 h 5491332"/>
                      <a:gd name="connsiteX10" fmla="*/ 1669143 w 2479134"/>
                      <a:gd name="connsiteY10" fmla="*/ 1257478 h 5491332"/>
                      <a:gd name="connsiteX11" fmla="*/ 1716768 w 2479134"/>
                      <a:gd name="connsiteY11" fmla="*/ 1800402 h 5491332"/>
                      <a:gd name="connsiteX12" fmla="*/ 2050144 w 2479134"/>
                      <a:gd name="connsiteY12" fmla="*/ 2040907 h 5491332"/>
                      <a:gd name="connsiteX13" fmla="*/ 2314462 w 2479134"/>
                      <a:gd name="connsiteY13" fmla="*/ 2152825 h 5491332"/>
                      <a:gd name="connsiteX14" fmla="*/ 2440668 w 2479134"/>
                      <a:gd name="connsiteY14" fmla="*/ 2248075 h 5491332"/>
                      <a:gd name="connsiteX15" fmla="*/ 2478769 w 2479134"/>
                      <a:gd name="connsiteY15" fmla="*/ 2376663 h 5491332"/>
                      <a:gd name="connsiteX16" fmla="*/ 2319223 w 2479134"/>
                      <a:gd name="connsiteY16" fmla="*/ 2402856 h 5491332"/>
                      <a:gd name="connsiteX17" fmla="*/ 2254930 w 2479134"/>
                      <a:gd name="connsiteY17" fmla="*/ 2331419 h 5491332"/>
                      <a:gd name="connsiteX18" fmla="*/ 2112055 w 2479134"/>
                      <a:gd name="connsiteY18" fmla="*/ 2302844 h 5491332"/>
                      <a:gd name="connsiteX19" fmla="*/ 2033475 w 2479134"/>
                      <a:gd name="connsiteY19" fmla="*/ 2248076 h 5491332"/>
                      <a:gd name="connsiteX20" fmla="*/ 1640570 w 2479134"/>
                      <a:gd name="connsiteY20" fmla="*/ 2186162 h 5491332"/>
                      <a:gd name="connsiteX21" fmla="*/ 1557223 w 2479134"/>
                      <a:gd name="connsiteY21" fmla="*/ 2469530 h 5491332"/>
                      <a:gd name="connsiteX22" fmla="*/ 1547698 w 2479134"/>
                      <a:gd name="connsiteY22" fmla="*/ 2650504 h 5491332"/>
                      <a:gd name="connsiteX23" fmla="*/ 1823923 w 2479134"/>
                      <a:gd name="connsiteY23" fmla="*/ 3010072 h 5491332"/>
                      <a:gd name="connsiteX24" fmla="*/ 2126343 w 2479134"/>
                      <a:gd name="connsiteY24" fmla="*/ 3581573 h 5491332"/>
                      <a:gd name="connsiteX25" fmla="*/ 1712005 w 2479134"/>
                      <a:gd name="connsiteY25" fmla="*/ 3853036 h 5491332"/>
                      <a:gd name="connsiteX26" fmla="*/ 1340530 w 2479134"/>
                      <a:gd name="connsiteY26" fmla="*/ 3462510 h 5491332"/>
                      <a:gd name="connsiteX27" fmla="*/ 1095262 w 2479134"/>
                      <a:gd name="connsiteY27" fmla="*/ 3969715 h 5491332"/>
                      <a:gd name="connsiteX28" fmla="*/ 773793 w 2479134"/>
                      <a:gd name="connsiteY28" fmla="*/ 4360239 h 5491332"/>
                      <a:gd name="connsiteX29" fmla="*/ 619013 w 2479134"/>
                      <a:gd name="connsiteY29" fmla="*/ 4665040 h 5491332"/>
                      <a:gd name="connsiteX30" fmla="*/ 368981 w 2479134"/>
                      <a:gd name="connsiteY30" fmla="*/ 5098427 h 5491332"/>
                      <a:gd name="connsiteX31" fmla="*/ 590437 w 2479134"/>
                      <a:gd name="connsiteY31" fmla="*/ 5369889 h 5491332"/>
                      <a:gd name="connsiteX32" fmla="*/ 423752 w 2479134"/>
                      <a:gd name="connsiteY32" fmla="*/ 5491332 h 5491332"/>
                      <a:gd name="connsiteX33" fmla="*/ 40369 w 2479134"/>
                      <a:gd name="connsiteY33" fmla="*/ 5303213 h 5491332"/>
                      <a:gd name="connsiteX34" fmla="*/ 114188 w 2479134"/>
                      <a:gd name="connsiteY34" fmla="*/ 4981745 h 5491332"/>
                      <a:gd name="connsiteX35" fmla="*/ 238011 w 2479134"/>
                      <a:gd name="connsiteY35" fmla="*/ 4543597 h 5491332"/>
                      <a:gd name="connsiteX36" fmla="*/ 366600 w 2479134"/>
                      <a:gd name="connsiteY36" fmla="*/ 4176884 h 5491332"/>
                      <a:gd name="connsiteX37" fmla="*/ 530906 w 2479134"/>
                      <a:gd name="connsiteY37" fmla="*/ 3986384 h 5491332"/>
                      <a:gd name="connsiteX38" fmla="*/ 676162 w 2479134"/>
                      <a:gd name="connsiteY38" fmla="*/ 3707777 h 5491332"/>
                      <a:gd name="connsiteX39" fmla="*/ 719024 w 2479134"/>
                      <a:gd name="connsiteY39" fmla="*/ 3348210 h 5491332"/>
                      <a:gd name="connsiteX40" fmla="*/ 514236 w 2479134"/>
                      <a:gd name="connsiteY40" fmla="*/ 3143424 h 5491332"/>
                      <a:gd name="connsiteX41" fmla="*/ 683304 w 2479134"/>
                      <a:gd name="connsiteY41" fmla="*/ 2826719 h 5491332"/>
                      <a:gd name="connsiteX42" fmla="*/ 654731 w 2479134"/>
                      <a:gd name="connsiteY42" fmla="*/ 2431432 h 5491332"/>
                      <a:gd name="connsiteX43" fmla="*/ 671399 w 2479134"/>
                      <a:gd name="connsiteY43" fmla="*/ 1905175 h 5491332"/>
                      <a:gd name="connsiteX44" fmla="*/ 764267 w 2479134"/>
                      <a:gd name="connsiteY44" fmla="*/ 1074120 h 5491332"/>
                      <a:gd name="connsiteX45" fmla="*/ 933337 w 2479134"/>
                      <a:gd name="connsiteY45" fmla="*/ 752652 h 5491332"/>
                      <a:gd name="connsiteX46" fmla="*/ 1145267 w 2479134"/>
                      <a:gd name="connsiteY46" fmla="*/ 524053 h 5491332"/>
                      <a:gd name="connsiteX47" fmla="*/ 1100023 w 2479134"/>
                      <a:gd name="connsiteY47" fmla="*/ 183534 h 5491332"/>
                      <a:gd name="connsiteX48" fmla="*/ 1259569 w 2479134"/>
                      <a:gd name="connsiteY48" fmla="*/ 14466 h 5491332"/>
                      <a:gd name="connsiteX0" fmla="*/ 1259569 w 2479134"/>
                      <a:gd name="connsiteY0" fmla="*/ 14466 h 5491332"/>
                      <a:gd name="connsiteX1" fmla="*/ 1566750 w 2479134"/>
                      <a:gd name="connsiteY1" fmla="*/ 21609 h 5491332"/>
                      <a:gd name="connsiteX2" fmla="*/ 1788206 w 2479134"/>
                      <a:gd name="connsiteY2" fmla="*/ 216872 h 5491332"/>
                      <a:gd name="connsiteX3" fmla="*/ 1785825 w 2479134"/>
                      <a:gd name="connsiteY3" fmla="*/ 400229 h 5491332"/>
                      <a:gd name="connsiteX4" fmla="*/ 1747724 w 2479134"/>
                      <a:gd name="connsiteY4" fmla="*/ 512147 h 5491332"/>
                      <a:gd name="connsiteX5" fmla="*/ 1690573 w 2479134"/>
                      <a:gd name="connsiteY5" fmla="*/ 633590 h 5491332"/>
                      <a:gd name="connsiteX6" fmla="*/ 1673905 w 2479134"/>
                      <a:gd name="connsiteY6" fmla="*/ 681215 h 5491332"/>
                      <a:gd name="connsiteX7" fmla="*/ 1659618 w 2479134"/>
                      <a:gd name="connsiteY7" fmla="*/ 747891 h 5491332"/>
                      <a:gd name="connsiteX8" fmla="*/ 1478644 w 2479134"/>
                      <a:gd name="connsiteY8" fmla="*/ 833616 h 5491332"/>
                      <a:gd name="connsiteX9" fmla="*/ 1507217 w 2479134"/>
                      <a:gd name="connsiteY9" fmla="*/ 924100 h 5491332"/>
                      <a:gd name="connsiteX10" fmla="*/ 1669143 w 2479134"/>
                      <a:gd name="connsiteY10" fmla="*/ 1257478 h 5491332"/>
                      <a:gd name="connsiteX11" fmla="*/ 1716768 w 2479134"/>
                      <a:gd name="connsiteY11" fmla="*/ 1800402 h 5491332"/>
                      <a:gd name="connsiteX12" fmla="*/ 2050144 w 2479134"/>
                      <a:gd name="connsiteY12" fmla="*/ 2040907 h 5491332"/>
                      <a:gd name="connsiteX13" fmla="*/ 2314462 w 2479134"/>
                      <a:gd name="connsiteY13" fmla="*/ 2152825 h 5491332"/>
                      <a:gd name="connsiteX14" fmla="*/ 2440668 w 2479134"/>
                      <a:gd name="connsiteY14" fmla="*/ 2248075 h 5491332"/>
                      <a:gd name="connsiteX15" fmla="*/ 2478769 w 2479134"/>
                      <a:gd name="connsiteY15" fmla="*/ 2376663 h 5491332"/>
                      <a:gd name="connsiteX16" fmla="*/ 2319223 w 2479134"/>
                      <a:gd name="connsiteY16" fmla="*/ 2402856 h 5491332"/>
                      <a:gd name="connsiteX17" fmla="*/ 2254930 w 2479134"/>
                      <a:gd name="connsiteY17" fmla="*/ 2331419 h 5491332"/>
                      <a:gd name="connsiteX18" fmla="*/ 2112055 w 2479134"/>
                      <a:gd name="connsiteY18" fmla="*/ 2302844 h 5491332"/>
                      <a:gd name="connsiteX19" fmla="*/ 2033475 w 2479134"/>
                      <a:gd name="connsiteY19" fmla="*/ 2248076 h 5491332"/>
                      <a:gd name="connsiteX20" fmla="*/ 1640570 w 2479134"/>
                      <a:gd name="connsiteY20" fmla="*/ 2186162 h 5491332"/>
                      <a:gd name="connsiteX21" fmla="*/ 1557223 w 2479134"/>
                      <a:gd name="connsiteY21" fmla="*/ 2469530 h 5491332"/>
                      <a:gd name="connsiteX22" fmla="*/ 1547698 w 2479134"/>
                      <a:gd name="connsiteY22" fmla="*/ 2650504 h 5491332"/>
                      <a:gd name="connsiteX23" fmla="*/ 1823923 w 2479134"/>
                      <a:gd name="connsiteY23" fmla="*/ 3010072 h 5491332"/>
                      <a:gd name="connsiteX24" fmla="*/ 2126343 w 2479134"/>
                      <a:gd name="connsiteY24" fmla="*/ 3581573 h 5491332"/>
                      <a:gd name="connsiteX25" fmla="*/ 1712005 w 2479134"/>
                      <a:gd name="connsiteY25" fmla="*/ 3853036 h 5491332"/>
                      <a:gd name="connsiteX26" fmla="*/ 1340530 w 2479134"/>
                      <a:gd name="connsiteY26" fmla="*/ 3462510 h 5491332"/>
                      <a:gd name="connsiteX27" fmla="*/ 1095262 w 2479134"/>
                      <a:gd name="connsiteY27" fmla="*/ 3969715 h 5491332"/>
                      <a:gd name="connsiteX28" fmla="*/ 773793 w 2479134"/>
                      <a:gd name="connsiteY28" fmla="*/ 4360239 h 5491332"/>
                      <a:gd name="connsiteX29" fmla="*/ 619013 w 2479134"/>
                      <a:gd name="connsiteY29" fmla="*/ 4665040 h 5491332"/>
                      <a:gd name="connsiteX30" fmla="*/ 368981 w 2479134"/>
                      <a:gd name="connsiteY30" fmla="*/ 5098427 h 5491332"/>
                      <a:gd name="connsiteX31" fmla="*/ 590437 w 2479134"/>
                      <a:gd name="connsiteY31" fmla="*/ 5369889 h 5491332"/>
                      <a:gd name="connsiteX32" fmla="*/ 526146 w 2479134"/>
                      <a:gd name="connsiteY32" fmla="*/ 5410369 h 5491332"/>
                      <a:gd name="connsiteX33" fmla="*/ 423752 w 2479134"/>
                      <a:gd name="connsiteY33" fmla="*/ 5491332 h 5491332"/>
                      <a:gd name="connsiteX34" fmla="*/ 40369 w 2479134"/>
                      <a:gd name="connsiteY34" fmla="*/ 5303213 h 5491332"/>
                      <a:gd name="connsiteX35" fmla="*/ 114188 w 2479134"/>
                      <a:gd name="connsiteY35" fmla="*/ 4981745 h 5491332"/>
                      <a:gd name="connsiteX36" fmla="*/ 238011 w 2479134"/>
                      <a:gd name="connsiteY36" fmla="*/ 4543597 h 5491332"/>
                      <a:gd name="connsiteX37" fmla="*/ 366600 w 2479134"/>
                      <a:gd name="connsiteY37" fmla="*/ 4176884 h 5491332"/>
                      <a:gd name="connsiteX38" fmla="*/ 530906 w 2479134"/>
                      <a:gd name="connsiteY38" fmla="*/ 3986384 h 5491332"/>
                      <a:gd name="connsiteX39" fmla="*/ 676162 w 2479134"/>
                      <a:gd name="connsiteY39" fmla="*/ 3707777 h 5491332"/>
                      <a:gd name="connsiteX40" fmla="*/ 719024 w 2479134"/>
                      <a:gd name="connsiteY40" fmla="*/ 3348210 h 5491332"/>
                      <a:gd name="connsiteX41" fmla="*/ 514236 w 2479134"/>
                      <a:gd name="connsiteY41" fmla="*/ 3143424 h 5491332"/>
                      <a:gd name="connsiteX42" fmla="*/ 683304 w 2479134"/>
                      <a:gd name="connsiteY42" fmla="*/ 2826719 h 5491332"/>
                      <a:gd name="connsiteX43" fmla="*/ 654731 w 2479134"/>
                      <a:gd name="connsiteY43" fmla="*/ 2431432 h 5491332"/>
                      <a:gd name="connsiteX44" fmla="*/ 671399 w 2479134"/>
                      <a:gd name="connsiteY44" fmla="*/ 1905175 h 5491332"/>
                      <a:gd name="connsiteX45" fmla="*/ 764267 w 2479134"/>
                      <a:gd name="connsiteY45" fmla="*/ 1074120 h 5491332"/>
                      <a:gd name="connsiteX46" fmla="*/ 933337 w 2479134"/>
                      <a:gd name="connsiteY46" fmla="*/ 752652 h 5491332"/>
                      <a:gd name="connsiteX47" fmla="*/ 1145267 w 2479134"/>
                      <a:gd name="connsiteY47" fmla="*/ 524053 h 5491332"/>
                      <a:gd name="connsiteX48" fmla="*/ 1100023 w 2479134"/>
                      <a:gd name="connsiteY48" fmla="*/ 183534 h 5491332"/>
                      <a:gd name="connsiteX49" fmla="*/ 1259569 w 2479134"/>
                      <a:gd name="connsiteY49" fmla="*/ 14466 h 5491332"/>
                      <a:gd name="connsiteX0" fmla="*/ 1259569 w 2479134"/>
                      <a:gd name="connsiteY0" fmla="*/ 14466 h 5491332"/>
                      <a:gd name="connsiteX1" fmla="*/ 1566750 w 2479134"/>
                      <a:gd name="connsiteY1" fmla="*/ 21609 h 5491332"/>
                      <a:gd name="connsiteX2" fmla="*/ 1788206 w 2479134"/>
                      <a:gd name="connsiteY2" fmla="*/ 216872 h 5491332"/>
                      <a:gd name="connsiteX3" fmla="*/ 1785825 w 2479134"/>
                      <a:gd name="connsiteY3" fmla="*/ 400229 h 5491332"/>
                      <a:gd name="connsiteX4" fmla="*/ 1747724 w 2479134"/>
                      <a:gd name="connsiteY4" fmla="*/ 512147 h 5491332"/>
                      <a:gd name="connsiteX5" fmla="*/ 1690573 w 2479134"/>
                      <a:gd name="connsiteY5" fmla="*/ 633590 h 5491332"/>
                      <a:gd name="connsiteX6" fmla="*/ 1673905 w 2479134"/>
                      <a:gd name="connsiteY6" fmla="*/ 681215 h 5491332"/>
                      <a:gd name="connsiteX7" fmla="*/ 1659618 w 2479134"/>
                      <a:gd name="connsiteY7" fmla="*/ 747891 h 5491332"/>
                      <a:gd name="connsiteX8" fmla="*/ 1478644 w 2479134"/>
                      <a:gd name="connsiteY8" fmla="*/ 833616 h 5491332"/>
                      <a:gd name="connsiteX9" fmla="*/ 1507217 w 2479134"/>
                      <a:gd name="connsiteY9" fmla="*/ 924100 h 5491332"/>
                      <a:gd name="connsiteX10" fmla="*/ 1669143 w 2479134"/>
                      <a:gd name="connsiteY10" fmla="*/ 1257478 h 5491332"/>
                      <a:gd name="connsiteX11" fmla="*/ 1716768 w 2479134"/>
                      <a:gd name="connsiteY11" fmla="*/ 1800402 h 5491332"/>
                      <a:gd name="connsiteX12" fmla="*/ 2050144 w 2479134"/>
                      <a:gd name="connsiteY12" fmla="*/ 2040907 h 5491332"/>
                      <a:gd name="connsiteX13" fmla="*/ 2314462 w 2479134"/>
                      <a:gd name="connsiteY13" fmla="*/ 2152825 h 5491332"/>
                      <a:gd name="connsiteX14" fmla="*/ 2440668 w 2479134"/>
                      <a:gd name="connsiteY14" fmla="*/ 2248075 h 5491332"/>
                      <a:gd name="connsiteX15" fmla="*/ 2478769 w 2479134"/>
                      <a:gd name="connsiteY15" fmla="*/ 2376663 h 5491332"/>
                      <a:gd name="connsiteX16" fmla="*/ 2319223 w 2479134"/>
                      <a:gd name="connsiteY16" fmla="*/ 2402856 h 5491332"/>
                      <a:gd name="connsiteX17" fmla="*/ 2254930 w 2479134"/>
                      <a:gd name="connsiteY17" fmla="*/ 2331419 h 5491332"/>
                      <a:gd name="connsiteX18" fmla="*/ 2112055 w 2479134"/>
                      <a:gd name="connsiteY18" fmla="*/ 2302844 h 5491332"/>
                      <a:gd name="connsiteX19" fmla="*/ 2033475 w 2479134"/>
                      <a:gd name="connsiteY19" fmla="*/ 2248076 h 5491332"/>
                      <a:gd name="connsiteX20" fmla="*/ 1640570 w 2479134"/>
                      <a:gd name="connsiteY20" fmla="*/ 2186162 h 5491332"/>
                      <a:gd name="connsiteX21" fmla="*/ 1557223 w 2479134"/>
                      <a:gd name="connsiteY21" fmla="*/ 2469530 h 5491332"/>
                      <a:gd name="connsiteX22" fmla="*/ 1547698 w 2479134"/>
                      <a:gd name="connsiteY22" fmla="*/ 2650504 h 5491332"/>
                      <a:gd name="connsiteX23" fmla="*/ 1823923 w 2479134"/>
                      <a:gd name="connsiteY23" fmla="*/ 3010072 h 5491332"/>
                      <a:gd name="connsiteX24" fmla="*/ 2126343 w 2479134"/>
                      <a:gd name="connsiteY24" fmla="*/ 3581573 h 5491332"/>
                      <a:gd name="connsiteX25" fmla="*/ 1712005 w 2479134"/>
                      <a:gd name="connsiteY25" fmla="*/ 3853036 h 5491332"/>
                      <a:gd name="connsiteX26" fmla="*/ 1340530 w 2479134"/>
                      <a:gd name="connsiteY26" fmla="*/ 3462510 h 5491332"/>
                      <a:gd name="connsiteX27" fmla="*/ 1095262 w 2479134"/>
                      <a:gd name="connsiteY27" fmla="*/ 3969715 h 5491332"/>
                      <a:gd name="connsiteX28" fmla="*/ 773793 w 2479134"/>
                      <a:gd name="connsiteY28" fmla="*/ 4360239 h 5491332"/>
                      <a:gd name="connsiteX29" fmla="*/ 619013 w 2479134"/>
                      <a:gd name="connsiteY29" fmla="*/ 4665040 h 5491332"/>
                      <a:gd name="connsiteX30" fmla="*/ 368981 w 2479134"/>
                      <a:gd name="connsiteY30" fmla="*/ 5098427 h 5491332"/>
                      <a:gd name="connsiteX31" fmla="*/ 590437 w 2479134"/>
                      <a:gd name="connsiteY31" fmla="*/ 5369889 h 5491332"/>
                      <a:gd name="connsiteX32" fmla="*/ 609490 w 2479134"/>
                      <a:gd name="connsiteY32" fmla="*/ 5486569 h 5491332"/>
                      <a:gd name="connsiteX33" fmla="*/ 423752 w 2479134"/>
                      <a:gd name="connsiteY33" fmla="*/ 5491332 h 5491332"/>
                      <a:gd name="connsiteX34" fmla="*/ 40369 w 2479134"/>
                      <a:gd name="connsiteY34" fmla="*/ 5303213 h 5491332"/>
                      <a:gd name="connsiteX35" fmla="*/ 114188 w 2479134"/>
                      <a:gd name="connsiteY35" fmla="*/ 4981745 h 5491332"/>
                      <a:gd name="connsiteX36" fmla="*/ 238011 w 2479134"/>
                      <a:gd name="connsiteY36" fmla="*/ 4543597 h 5491332"/>
                      <a:gd name="connsiteX37" fmla="*/ 366600 w 2479134"/>
                      <a:gd name="connsiteY37" fmla="*/ 4176884 h 5491332"/>
                      <a:gd name="connsiteX38" fmla="*/ 530906 w 2479134"/>
                      <a:gd name="connsiteY38" fmla="*/ 3986384 h 5491332"/>
                      <a:gd name="connsiteX39" fmla="*/ 676162 w 2479134"/>
                      <a:gd name="connsiteY39" fmla="*/ 3707777 h 5491332"/>
                      <a:gd name="connsiteX40" fmla="*/ 719024 w 2479134"/>
                      <a:gd name="connsiteY40" fmla="*/ 3348210 h 5491332"/>
                      <a:gd name="connsiteX41" fmla="*/ 514236 w 2479134"/>
                      <a:gd name="connsiteY41" fmla="*/ 3143424 h 5491332"/>
                      <a:gd name="connsiteX42" fmla="*/ 683304 w 2479134"/>
                      <a:gd name="connsiteY42" fmla="*/ 2826719 h 5491332"/>
                      <a:gd name="connsiteX43" fmla="*/ 654731 w 2479134"/>
                      <a:gd name="connsiteY43" fmla="*/ 2431432 h 5491332"/>
                      <a:gd name="connsiteX44" fmla="*/ 671399 w 2479134"/>
                      <a:gd name="connsiteY44" fmla="*/ 1905175 h 5491332"/>
                      <a:gd name="connsiteX45" fmla="*/ 764267 w 2479134"/>
                      <a:gd name="connsiteY45" fmla="*/ 1074120 h 5491332"/>
                      <a:gd name="connsiteX46" fmla="*/ 933337 w 2479134"/>
                      <a:gd name="connsiteY46" fmla="*/ 752652 h 5491332"/>
                      <a:gd name="connsiteX47" fmla="*/ 1145267 w 2479134"/>
                      <a:gd name="connsiteY47" fmla="*/ 524053 h 5491332"/>
                      <a:gd name="connsiteX48" fmla="*/ 1100023 w 2479134"/>
                      <a:gd name="connsiteY48" fmla="*/ 183534 h 5491332"/>
                      <a:gd name="connsiteX49" fmla="*/ 1259569 w 2479134"/>
                      <a:gd name="connsiteY49" fmla="*/ 14466 h 5491332"/>
                      <a:gd name="connsiteX0" fmla="*/ 1259569 w 2479134"/>
                      <a:gd name="connsiteY0" fmla="*/ 14466 h 5511476"/>
                      <a:gd name="connsiteX1" fmla="*/ 1566750 w 2479134"/>
                      <a:gd name="connsiteY1" fmla="*/ 21609 h 5511476"/>
                      <a:gd name="connsiteX2" fmla="*/ 1788206 w 2479134"/>
                      <a:gd name="connsiteY2" fmla="*/ 216872 h 5511476"/>
                      <a:gd name="connsiteX3" fmla="*/ 1785825 w 2479134"/>
                      <a:gd name="connsiteY3" fmla="*/ 400229 h 5511476"/>
                      <a:gd name="connsiteX4" fmla="*/ 1747724 w 2479134"/>
                      <a:gd name="connsiteY4" fmla="*/ 512147 h 5511476"/>
                      <a:gd name="connsiteX5" fmla="*/ 1690573 w 2479134"/>
                      <a:gd name="connsiteY5" fmla="*/ 633590 h 5511476"/>
                      <a:gd name="connsiteX6" fmla="*/ 1673905 w 2479134"/>
                      <a:gd name="connsiteY6" fmla="*/ 681215 h 5511476"/>
                      <a:gd name="connsiteX7" fmla="*/ 1659618 w 2479134"/>
                      <a:gd name="connsiteY7" fmla="*/ 747891 h 5511476"/>
                      <a:gd name="connsiteX8" fmla="*/ 1478644 w 2479134"/>
                      <a:gd name="connsiteY8" fmla="*/ 833616 h 5511476"/>
                      <a:gd name="connsiteX9" fmla="*/ 1507217 w 2479134"/>
                      <a:gd name="connsiteY9" fmla="*/ 924100 h 5511476"/>
                      <a:gd name="connsiteX10" fmla="*/ 1669143 w 2479134"/>
                      <a:gd name="connsiteY10" fmla="*/ 1257478 h 5511476"/>
                      <a:gd name="connsiteX11" fmla="*/ 1716768 w 2479134"/>
                      <a:gd name="connsiteY11" fmla="*/ 1800402 h 5511476"/>
                      <a:gd name="connsiteX12" fmla="*/ 2050144 w 2479134"/>
                      <a:gd name="connsiteY12" fmla="*/ 2040907 h 5511476"/>
                      <a:gd name="connsiteX13" fmla="*/ 2314462 w 2479134"/>
                      <a:gd name="connsiteY13" fmla="*/ 2152825 h 5511476"/>
                      <a:gd name="connsiteX14" fmla="*/ 2440668 w 2479134"/>
                      <a:gd name="connsiteY14" fmla="*/ 2248075 h 5511476"/>
                      <a:gd name="connsiteX15" fmla="*/ 2478769 w 2479134"/>
                      <a:gd name="connsiteY15" fmla="*/ 2376663 h 5511476"/>
                      <a:gd name="connsiteX16" fmla="*/ 2319223 w 2479134"/>
                      <a:gd name="connsiteY16" fmla="*/ 2402856 h 5511476"/>
                      <a:gd name="connsiteX17" fmla="*/ 2254930 w 2479134"/>
                      <a:gd name="connsiteY17" fmla="*/ 2331419 h 5511476"/>
                      <a:gd name="connsiteX18" fmla="*/ 2112055 w 2479134"/>
                      <a:gd name="connsiteY18" fmla="*/ 2302844 h 5511476"/>
                      <a:gd name="connsiteX19" fmla="*/ 2033475 w 2479134"/>
                      <a:gd name="connsiteY19" fmla="*/ 2248076 h 5511476"/>
                      <a:gd name="connsiteX20" fmla="*/ 1640570 w 2479134"/>
                      <a:gd name="connsiteY20" fmla="*/ 2186162 h 5511476"/>
                      <a:gd name="connsiteX21" fmla="*/ 1557223 w 2479134"/>
                      <a:gd name="connsiteY21" fmla="*/ 2469530 h 5511476"/>
                      <a:gd name="connsiteX22" fmla="*/ 1547698 w 2479134"/>
                      <a:gd name="connsiteY22" fmla="*/ 2650504 h 5511476"/>
                      <a:gd name="connsiteX23" fmla="*/ 1823923 w 2479134"/>
                      <a:gd name="connsiteY23" fmla="*/ 3010072 h 5511476"/>
                      <a:gd name="connsiteX24" fmla="*/ 2126343 w 2479134"/>
                      <a:gd name="connsiteY24" fmla="*/ 3581573 h 5511476"/>
                      <a:gd name="connsiteX25" fmla="*/ 1712005 w 2479134"/>
                      <a:gd name="connsiteY25" fmla="*/ 3853036 h 5511476"/>
                      <a:gd name="connsiteX26" fmla="*/ 1340530 w 2479134"/>
                      <a:gd name="connsiteY26" fmla="*/ 3462510 h 5511476"/>
                      <a:gd name="connsiteX27" fmla="*/ 1095262 w 2479134"/>
                      <a:gd name="connsiteY27" fmla="*/ 3969715 h 5511476"/>
                      <a:gd name="connsiteX28" fmla="*/ 773793 w 2479134"/>
                      <a:gd name="connsiteY28" fmla="*/ 4360239 h 5511476"/>
                      <a:gd name="connsiteX29" fmla="*/ 619013 w 2479134"/>
                      <a:gd name="connsiteY29" fmla="*/ 4665040 h 5511476"/>
                      <a:gd name="connsiteX30" fmla="*/ 368981 w 2479134"/>
                      <a:gd name="connsiteY30" fmla="*/ 5098427 h 5511476"/>
                      <a:gd name="connsiteX31" fmla="*/ 590437 w 2479134"/>
                      <a:gd name="connsiteY31" fmla="*/ 5369889 h 5511476"/>
                      <a:gd name="connsiteX32" fmla="*/ 609490 w 2479134"/>
                      <a:gd name="connsiteY32" fmla="*/ 5486569 h 5511476"/>
                      <a:gd name="connsiteX33" fmla="*/ 423752 w 2479134"/>
                      <a:gd name="connsiteY33" fmla="*/ 5491332 h 5511476"/>
                      <a:gd name="connsiteX34" fmla="*/ 40369 w 2479134"/>
                      <a:gd name="connsiteY34" fmla="*/ 5303213 h 5511476"/>
                      <a:gd name="connsiteX35" fmla="*/ 114188 w 2479134"/>
                      <a:gd name="connsiteY35" fmla="*/ 4981745 h 5511476"/>
                      <a:gd name="connsiteX36" fmla="*/ 238011 w 2479134"/>
                      <a:gd name="connsiteY36" fmla="*/ 4543597 h 5511476"/>
                      <a:gd name="connsiteX37" fmla="*/ 366600 w 2479134"/>
                      <a:gd name="connsiteY37" fmla="*/ 4176884 h 5511476"/>
                      <a:gd name="connsiteX38" fmla="*/ 530906 w 2479134"/>
                      <a:gd name="connsiteY38" fmla="*/ 3986384 h 5511476"/>
                      <a:gd name="connsiteX39" fmla="*/ 676162 w 2479134"/>
                      <a:gd name="connsiteY39" fmla="*/ 3707777 h 5511476"/>
                      <a:gd name="connsiteX40" fmla="*/ 719024 w 2479134"/>
                      <a:gd name="connsiteY40" fmla="*/ 3348210 h 5511476"/>
                      <a:gd name="connsiteX41" fmla="*/ 514236 w 2479134"/>
                      <a:gd name="connsiteY41" fmla="*/ 3143424 h 5511476"/>
                      <a:gd name="connsiteX42" fmla="*/ 683304 w 2479134"/>
                      <a:gd name="connsiteY42" fmla="*/ 2826719 h 5511476"/>
                      <a:gd name="connsiteX43" fmla="*/ 654731 w 2479134"/>
                      <a:gd name="connsiteY43" fmla="*/ 2431432 h 5511476"/>
                      <a:gd name="connsiteX44" fmla="*/ 671399 w 2479134"/>
                      <a:gd name="connsiteY44" fmla="*/ 1905175 h 5511476"/>
                      <a:gd name="connsiteX45" fmla="*/ 764267 w 2479134"/>
                      <a:gd name="connsiteY45" fmla="*/ 1074120 h 5511476"/>
                      <a:gd name="connsiteX46" fmla="*/ 933337 w 2479134"/>
                      <a:gd name="connsiteY46" fmla="*/ 752652 h 5511476"/>
                      <a:gd name="connsiteX47" fmla="*/ 1145267 w 2479134"/>
                      <a:gd name="connsiteY47" fmla="*/ 524053 h 5511476"/>
                      <a:gd name="connsiteX48" fmla="*/ 1100023 w 2479134"/>
                      <a:gd name="connsiteY48" fmla="*/ 183534 h 5511476"/>
                      <a:gd name="connsiteX49" fmla="*/ 1259569 w 2479134"/>
                      <a:gd name="connsiteY49" fmla="*/ 14466 h 5511476"/>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09490 w 2479134"/>
                      <a:gd name="connsiteY32" fmla="*/ 5486569 h 5523807"/>
                      <a:gd name="connsiteX33" fmla="*/ 423752 w 2479134"/>
                      <a:gd name="connsiteY33" fmla="*/ 5491332 h 5523807"/>
                      <a:gd name="connsiteX34" fmla="*/ 40369 w 2479134"/>
                      <a:gd name="connsiteY34" fmla="*/ 5303213 h 5523807"/>
                      <a:gd name="connsiteX35" fmla="*/ 114188 w 2479134"/>
                      <a:gd name="connsiteY35" fmla="*/ 4981745 h 5523807"/>
                      <a:gd name="connsiteX36" fmla="*/ 238011 w 2479134"/>
                      <a:gd name="connsiteY36" fmla="*/ 4543597 h 5523807"/>
                      <a:gd name="connsiteX37" fmla="*/ 366600 w 2479134"/>
                      <a:gd name="connsiteY37" fmla="*/ 4176884 h 5523807"/>
                      <a:gd name="connsiteX38" fmla="*/ 530906 w 2479134"/>
                      <a:gd name="connsiteY38" fmla="*/ 3986384 h 5523807"/>
                      <a:gd name="connsiteX39" fmla="*/ 676162 w 2479134"/>
                      <a:gd name="connsiteY39" fmla="*/ 3707777 h 5523807"/>
                      <a:gd name="connsiteX40" fmla="*/ 719024 w 2479134"/>
                      <a:gd name="connsiteY40" fmla="*/ 3348210 h 5523807"/>
                      <a:gd name="connsiteX41" fmla="*/ 514236 w 2479134"/>
                      <a:gd name="connsiteY41" fmla="*/ 3143424 h 5523807"/>
                      <a:gd name="connsiteX42" fmla="*/ 683304 w 2479134"/>
                      <a:gd name="connsiteY42" fmla="*/ 2826719 h 5523807"/>
                      <a:gd name="connsiteX43" fmla="*/ 654731 w 2479134"/>
                      <a:gd name="connsiteY43" fmla="*/ 2431432 h 5523807"/>
                      <a:gd name="connsiteX44" fmla="*/ 671399 w 2479134"/>
                      <a:gd name="connsiteY44" fmla="*/ 1905175 h 5523807"/>
                      <a:gd name="connsiteX45" fmla="*/ 764267 w 2479134"/>
                      <a:gd name="connsiteY45" fmla="*/ 1074120 h 5523807"/>
                      <a:gd name="connsiteX46" fmla="*/ 933337 w 2479134"/>
                      <a:gd name="connsiteY46" fmla="*/ 752652 h 5523807"/>
                      <a:gd name="connsiteX47" fmla="*/ 1145267 w 2479134"/>
                      <a:gd name="connsiteY47" fmla="*/ 524053 h 5523807"/>
                      <a:gd name="connsiteX48" fmla="*/ 1100023 w 2479134"/>
                      <a:gd name="connsiteY48" fmla="*/ 183534 h 5523807"/>
                      <a:gd name="connsiteX49" fmla="*/ 1259569 w 2479134"/>
                      <a:gd name="connsiteY49"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09490 w 2479134"/>
                      <a:gd name="connsiteY32" fmla="*/ 5486569 h 5523807"/>
                      <a:gd name="connsiteX33" fmla="*/ 423752 w 2479134"/>
                      <a:gd name="connsiteY33" fmla="*/ 5491332 h 5523807"/>
                      <a:gd name="connsiteX34" fmla="*/ 40369 w 2479134"/>
                      <a:gd name="connsiteY34" fmla="*/ 5303213 h 5523807"/>
                      <a:gd name="connsiteX35" fmla="*/ 114188 w 2479134"/>
                      <a:gd name="connsiteY35" fmla="*/ 4981745 h 5523807"/>
                      <a:gd name="connsiteX36" fmla="*/ 238011 w 2479134"/>
                      <a:gd name="connsiteY36" fmla="*/ 4543597 h 5523807"/>
                      <a:gd name="connsiteX37" fmla="*/ 366600 w 2479134"/>
                      <a:gd name="connsiteY37" fmla="*/ 4176884 h 5523807"/>
                      <a:gd name="connsiteX38" fmla="*/ 530906 w 2479134"/>
                      <a:gd name="connsiteY38" fmla="*/ 3986384 h 5523807"/>
                      <a:gd name="connsiteX39" fmla="*/ 676162 w 2479134"/>
                      <a:gd name="connsiteY39" fmla="*/ 3707777 h 5523807"/>
                      <a:gd name="connsiteX40" fmla="*/ 719024 w 2479134"/>
                      <a:gd name="connsiteY40" fmla="*/ 3348210 h 5523807"/>
                      <a:gd name="connsiteX41" fmla="*/ 514236 w 2479134"/>
                      <a:gd name="connsiteY41" fmla="*/ 3143424 h 5523807"/>
                      <a:gd name="connsiteX42" fmla="*/ 683304 w 2479134"/>
                      <a:gd name="connsiteY42" fmla="*/ 2826719 h 5523807"/>
                      <a:gd name="connsiteX43" fmla="*/ 654731 w 2479134"/>
                      <a:gd name="connsiteY43" fmla="*/ 2431432 h 5523807"/>
                      <a:gd name="connsiteX44" fmla="*/ 671399 w 2479134"/>
                      <a:gd name="connsiteY44" fmla="*/ 1905175 h 5523807"/>
                      <a:gd name="connsiteX45" fmla="*/ 764267 w 2479134"/>
                      <a:gd name="connsiteY45" fmla="*/ 1074120 h 5523807"/>
                      <a:gd name="connsiteX46" fmla="*/ 933337 w 2479134"/>
                      <a:gd name="connsiteY46" fmla="*/ 752652 h 5523807"/>
                      <a:gd name="connsiteX47" fmla="*/ 1145267 w 2479134"/>
                      <a:gd name="connsiteY47" fmla="*/ 524053 h 5523807"/>
                      <a:gd name="connsiteX48" fmla="*/ 1100023 w 2479134"/>
                      <a:gd name="connsiteY48" fmla="*/ 183534 h 5523807"/>
                      <a:gd name="connsiteX49" fmla="*/ 1259569 w 2479134"/>
                      <a:gd name="connsiteY49"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11871 w 2479134"/>
                      <a:gd name="connsiteY32" fmla="*/ 5412750 h 5523807"/>
                      <a:gd name="connsiteX33" fmla="*/ 609490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71402 w 2479134"/>
                      <a:gd name="connsiteY32" fmla="*/ 5410369 h 5523807"/>
                      <a:gd name="connsiteX33" fmla="*/ 609490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71402 w 2479134"/>
                      <a:gd name="connsiteY32" fmla="*/ 5410369 h 5523807"/>
                      <a:gd name="connsiteX33" fmla="*/ 609490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723789 w 2479134"/>
                      <a:gd name="connsiteY32" fmla="*/ 5393701 h 5523807"/>
                      <a:gd name="connsiteX33" fmla="*/ 609490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61877 w 2479134"/>
                      <a:gd name="connsiteY32" fmla="*/ 5415132 h 5523807"/>
                      <a:gd name="connsiteX33" fmla="*/ 609490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61877 w 2479134"/>
                      <a:gd name="connsiteY32" fmla="*/ 5415132 h 5523807"/>
                      <a:gd name="connsiteX33" fmla="*/ 609490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61877 w 2479134"/>
                      <a:gd name="connsiteY32" fmla="*/ 5415132 h 5523807"/>
                      <a:gd name="connsiteX33" fmla="*/ 609490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61877 w 2479134"/>
                      <a:gd name="connsiteY32" fmla="*/ 5415132 h 5523807"/>
                      <a:gd name="connsiteX33" fmla="*/ 609490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61877 w 2479134"/>
                      <a:gd name="connsiteY32" fmla="*/ 5415132 h 5523807"/>
                      <a:gd name="connsiteX33" fmla="*/ 609490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661877 w 2479134"/>
                      <a:gd name="connsiteY32" fmla="*/ 5415132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661877 w 2479134"/>
                      <a:gd name="connsiteY32" fmla="*/ 5415132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661877 w 2479134"/>
                      <a:gd name="connsiteY32" fmla="*/ 5415132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561865 w 2479134"/>
                      <a:gd name="connsiteY32" fmla="*/ 5417513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638065 w 2479134"/>
                      <a:gd name="connsiteY32" fmla="*/ 5410369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638065 w 2479134"/>
                      <a:gd name="connsiteY32" fmla="*/ 5410369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638065 w 2479134"/>
                      <a:gd name="connsiteY32" fmla="*/ 5410369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638065 w 2479134"/>
                      <a:gd name="connsiteY32" fmla="*/ 5410369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638065 w 2479134"/>
                      <a:gd name="connsiteY32" fmla="*/ 5410369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30573"/>
                      <a:gd name="connsiteX1" fmla="*/ 1566750 w 2479134"/>
                      <a:gd name="connsiteY1" fmla="*/ 21609 h 5530573"/>
                      <a:gd name="connsiteX2" fmla="*/ 1788206 w 2479134"/>
                      <a:gd name="connsiteY2" fmla="*/ 216872 h 5530573"/>
                      <a:gd name="connsiteX3" fmla="*/ 1785825 w 2479134"/>
                      <a:gd name="connsiteY3" fmla="*/ 400229 h 5530573"/>
                      <a:gd name="connsiteX4" fmla="*/ 1747724 w 2479134"/>
                      <a:gd name="connsiteY4" fmla="*/ 512147 h 5530573"/>
                      <a:gd name="connsiteX5" fmla="*/ 1690573 w 2479134"/>
                      <a:gd name="connsiteY5" fmla="*/ 633590 h 5530573"/>
                      <a:gd name="connsiteX6" fmla="*/ 1673905 w 2479134"/>
                      <a:gd name="connsiteY6" fmla="*/ 681215 h 5530573"/>
                      <a:gd name="connsiteX7" fmla="*/ 1659618 w 2479134"/>
                      <a:gd name="connsiteY7" fmla="*/ 747891 h 5530573"/>
                      <a:gd name="connsiteX8" fmla="*/ 1478644 w 2479134"/>
                      <a:gd name="connsiteY8" fmla="*/ 833616 h 5530573"/>
                      <a:gd name="connsiteX9" fmla="*/ 1507217 w 2479134"/>
                      <a:gd name="connsiteY9" fmla="*/ 924100 h 5530573"/>
                      <a:gd name="connsiteX10" fmla="*/ 1669143 w 2479134"/>
                      <a:gd name="connsiteY10" fmla="*/ 1257478 h 5530573"/>
                      <a:gd name="connsiteX11" fmla="*/ 1716768 w 2479134"/>
                      <a:gd name="connsiteY11" fmla="*/ 1800402 h 5530573"/>
                      <a:gd name="connsiteX12" fmla="*/ 2050144 w 2479134"/>
                      <a:gd name="connsiteY12" fmla="*/ 2040907 h 5530573"/>
                      <a:gd name="connsiteX13" fmla="*/ 2314462 w 2479134"/>
                      <a:gd name="connsiteY13" fmla="*/ 2152825 h 5530573"/>
                      <a:gd name="connsiteX14" fmla="*/ 2440668 w 2479134"/>
                      <a:gd name="connsiteY14" fmla="*/ 2248075 h 5530573"/>
                      <a:gd name="connsiteX15" fmla="*/ 2478769 w 2479134"/>
                      <a:gd name="connsiteY15" fmla="*/ 2376663 h 5530573"/>
                      <a:gd name="connsiteX16" fmla="*/ 2319223 w 2479134"/>
                      <a:gd name="connsiteY16" fmla="*/ 2402856 h 5530573"/>
                      <a:gd name="connsiteX17" fmla="*/ 2254930 w 2479134"/>
                      <a:gd name="connsiteY17" fmla="*/ 2331419 h 5530573"/>
                      <a:gd name="connsiteX18" fmla="*/ 2112055 w 2479134"/>
                      <a:gd name="connsiteY18" fmla="*/ 2302844 h 5530573"/>
                      <a:gd name="connsiteX19" fmla="*/ 2033475 w 2479134"/>
                      <a:gd name="connsiteY19" fmla="*/ 2248076 h 5530573"/>
                      <a:gd name="connsiteX20" fmla="*/ 1640570 w 2479134"/>
                      <a:gd name="connsiteY20" fmla="*/ 2186162 h 5530573"/>
                      <a:gd name="connsiteX21" fmla="*/ 1557223 w 2479134"/>
                      <a:gd name="connsiteY21" fmla="*/ 2469530 h 5530573"/>
                      <a:gd name="connsiteX22" fmla="*/ 1547698 w 2479134"/>
                      <a:gd name="connsiteY22" fmla="*/ 2650504 h 5530573"/>
                      <a:gd name="connsiteX23" fmla="*/ 1823923 w 2479134"/>
                      <a:gd name="connsiteY23" fmla="*/ 3010072 h 5530573"/>
                      <a:gd name="connsiteX24" fmla="*/ 2126343 w 2479134"/>
                      <a:gd name="connsiteY24" fmla="*/ 3581573 h 5530573"/>
                      <a:gd name="connsiteX25" fmla="*/ 1712005 w 2479134"/>
                      <a:gd name="connsiteY25" fmla="*/ 3853036 h 5530573"/>
                      <a:gd name="connsiteX26" fmla="*/ 1340530 w 2479134"/>
                      <a:gd name="connsiteY26" fmla="*/ 3462510 h 5530573"/>
                      <a:gd name="connsiteX27" fmla="*/ 1095262 w 2479134"/>
                      <a:gd name="connsiteY27" fmla="*/ 3969715 h 5530573"/>
                      <a:gd name="connsiteX28" fmla="*/ 773793 w 2479134"/>
                      <a:gd name="connsiteY28" fmla="*/ 4360239 h 5530573"/>
                      <a:gd name="connsiteX29" fmla="*/ 619013 w 2479134"/>
                      <a:gd name="connsiteY29" fmla="*/ 4665040 h 5530573"/>
                      <a:gd name="connsiteX30" fmla="*/ 368981 w 2479134"/>
                      <a:gd name="connsiteY30" fmla="*/ 5098427 h 5530573"/>
                      <a:gd name="connsiteX31" fmla="*/ 590437 w 2479134"/>
                      <a:gd name="connsiteY31" fmla="*/ 5369889 h 5530573"/>
                      <a:gd name="connsiteX32" fmla="*/ 638065 w 2479134"/>
                      <a:gd name="connsiteY32" fmla="*/ 5410369 h 5530573"/>
                      <a:gd name="connsiteX33" fmla="*/ 607109 w 2479134"/>
                      <a:gd name="connsiteY33" fmla="*/ 5498476 h 5530573"/>
                      <a:gd name="connsiteX34" fmla="*/ 423752 w 2479134"/>
                      <a:gd name="connsiteY34" fmla="*/ 5491332 h 5530573"/>
                      <a:gd name="connsiteX35" fmla="*/ 40369 w 2479134"/>
                      <a:gd name="connsiteY35" fmla="*/ 5303213 h 5530573"/>
                      <a:gd name="connsiteX36" fmla="*/ 114188 w 2479134"/>
                      <a:gd name="connsiteY36" fmla="*/ 4981745 h 5530573"/>
                      <a:gd name="connsiteX37" fmla="*/ 238011 w 2479134"/>
                      <a:gd name="connsiteY37" fmla="*/ 4543597 h 5530573"/>
                      <a:gd name="connsiteX38" fmla="*/ 366600 w 2479134"/>
                      <a:gd name="connsiteY38" fmla="*/ 4176884 h 5530573"/>
                      <a:gd name="connsiteX39" fmla="*/ 530906 w 2479134"/>
                      <a:gd name="connsiteY39" fmla="*/ 3986384 h 5530573"/>
                      <a:gd name="connsiteX40" fmla="*/ 676162 w 2479134"/>
                      <a:gd name="connsiteY40" fmla="*/ 3707777 h 5530573"/>
                      <a:gd name="connsiteX41" fmla="*/ 719024 w 2479134"/>
                      <a:gd name="connsiteY41" fmla="*/ 3348210 h 5530573"/>
                      <a:gd name="connsiteX42" fmla="*/ 514236 w 2479134"/>
                      <a:gd name="connsiteY42" fmla="*/ 3143424 h 5530573"/>
                      <a:gd name="connsiteX43" fmla="*/ 683304 w 2479134"/>
                      <a:gd name="connsiteY43" fmla="*/ 2826719 h 5530573"/>
                      <a:gd name="connsiteX44" fmla="*/ 654731 w 2479134"/>
                      <a:gd name="connsiteY44" fmla="*/ 2431432 h 5530573"/>
                      <a:gd name="connsiteX45" fmla="*/ 671399 w 2479134"/>
                      <a:gd name="connsiteY45" fmla="*/ 1905175 h 5530573"/>
                      <a:gd name="connsiteX46" fmla="*/ 764267 w 2479134"/>
                      <a:gd name="connsiteY46" fmla="*/ 1074120 h 5530573"/>
                      <a:gd name="connsiteX47" fmla="*/ 933337 w 2479134"/>
                      <a:gd name="connsiteY47" fmla="*/ 752652 h 5530573"/>
                      <a:gd name="connsiteX48" fmla="*/ 1145267 w 2479134"/>
                      <a:gd name="connsiteY48" fmla="*/ 524053 h 5530573"/>
                      <a:gd name="connsiteX49" fmla="*/ 1100023 w 2479134"/>
                      <a:gd name="connsiteY49" fmla="*/ 183534 h 5530573"/>
                      <a:gd name="connsiteX50" fmla="*/ 1259569 w 2479134"/>
                      <a:gd name="connsiteY50" fmla="*/ 14466 h 5530573"/>
                      <a:gd name="connsiteX0" fmla="*/ 1259569 w 2479134"/>
                      <a:gd name="connsiteY0" fmla="*/ 14466 h 5516222"/>
                      <a:gd name="connsiteX1" fmla="*/ 1566750 w 2479134"/>
                      <a:gd name="connsiteY1" fmla="*/ 21609 h 5516222"/>
                      <a:gd name="connsiteX2" fmla="*/ 1788206 w 2479134"/>
                      <a:gd name="connsiteY2" fmla="*/ 216872 h 5516222"/>
                      <a:gd name="connsiteX3" fmla="*/ 1785825 w 2479134"/>
                      <a:gd name="connsiteY3" fmla="*/ 400229 h 5516222"/>
                      <a:gd name="connsiteX4" fmla="*/ 1747724 w 2479134"/>
                      <a:gd name="connsiteY4" fmla="*/ 512147 h 5516222"/>
                      <a:gd name="connsiteX5" fmla="*/ 1690573 w 2479134"/>
                      <a:gd name="connsiteY5" fmla="*/ 633590 h 5516222"/>
                      <a:gd name="connsiteX6" fmla="*/ 1673905 w 2479134"/>
                      <a:gd name="connsiteY6" fmla="*/ 681215 h 5516222"/>
                      <a:gd name="connsiteX7" fmla="*/ 1659618 w 2479134"/>
                      <a:gd name="connsiteY7" fmla="*/ 747891 h 5516222"/>
                      <a:gd name="connsiteX8" fmla="*/ 1478644 w 2479134"/>
                      <a:gd name="connsiteY8" fmla="*/ 833616 h 5516222"/>
                      <a:gd name="connsiteX9" fmla="*/ 1507217 w 2479134"/>
                      <a:gd name="connsiteY9" fmla="*/ 924100 h 5516222"/>
                      <a:gd name="connsiteX10" fmla="*/ 1669143 w 2479134"/>
                      <a:gd name="connsiteY10" fmla="*/ 1257478 h 5516222"/>
                      <a:gd name="connsiteX11" fmla="*/ 1716768 w 2479134"/>
                      <a:gd name="connsiteY11" fmla="*/ 1800402 h 5516222"/>
                      <a:gd name="connsiteX12" fmla="*/ 2050144 w 2479134"/>
                      <a:gd name="connsiteY12" fmla="*/ 2040907 h 5516222"/>
                      <a:gd name="connsiteX13" fmla="*/ 2314462 w 2479134"/>
                      <a:gd name="connsiteY13" fmla="*/ 2152825 h 5516222"/>
                      <a:gd name="connsiteX14" fmla="*/ 2440668 w 2479134"/>
                      <a:gd name="connsiteY14" fmla="*/ 2248075 h 5516222"/>
                      <a:gd name="connsiteX15" fmla="*/ 2478769 w 2479134"/>
                      <a:gd name="connsiteY15" fmla="*/ 2376663 h 5516222"/>
                      <a:gd name="connsiteX16" fmla="*/ 2319223 w 2479134"/>
                      <a:gd name="connsiteY16" fmla="*/ 2402856 h 5516222"/>
                      <a:gd name="connsiteX17" fmla="*/ 2254930 w 2479134"/>
                      <a:gd name="connsiteY17" fmla="*/ 2331419 h 5516222"/>
                      <a:gd name="connsiteX18" fmla="*/ 2112055 w 2479134"/>
                      <a:gd name="connsiteY18" fmla="*/ 2302844 h 5516222"/>
                      <a:gd name="connsiteX19" fmla="*/ 2033475 w 2479134"/>
                      <a:gd name="connsiteY19" fmla="*/ 2248076 h 5516222"/>
                      <a:gd name="connsiteX20" fmla="*/ 1640570 w 2479134"/>
                      <a:gd name="connsiteY20" fmla="*/ 2186162 h 5516222"/>
                      <a:gd name="connsiteX21" fmla="*/ 1557223 w 2479134"/>
                      <a:gd name="connsiteY21" fmla="*/ 2469530 h 5516222"/>
                      <a:gd name="connsiteX22" fmla="*/ 1547698 w 2479134"/>
                      <a:gd name="connsiteY22" fmla="*/ 2650504 h 5516222"/>
                      <a:gd name="connsiteX23" fmla="*/ 1823923 w 2479134"/>
                      <a:gd name="connsiteY23" fmla="*/ 3010072 h 5516222"/>
                      <a:gd name="connsiteX24" fmla="*/ 2126343 w 2479134"/>
                      <a:gd name="connsiteY24" fmla="*/ 3581573 h 5516222"/>
                      <a:gd name="connsiteX25" fmla="*/ 1712005 w 2479134"/>
                      <a:gd name="connsiteY25" fmla="*/ 3853036 h 5516222"/>
                      <a:gd name="connsiteX26" fmla="*/ 1340530 w 2479134"/>
                      <a:gd name="connsiteY26" fmla="*/ 3462510 h 5516222"/>
                      <a:gd name="connsiteX27" fmla="*/ 1095262 w 2479134"/>
                      <a:gd name="connsiteY27" fmla="*/ 3969715 h 5516222"/>
                      <a:gd name="connsiteX28" fmla="*/ 773793 w 2479134"/>
                      <a:gd name="connsiteY28" fmla="*/ 4360239 h 5516222"/>
                      <a:gd name="connsiteX29" fmla="*/ 619013 w 2479134"/>
                      <a:gd name="connsiteY29" fmla="*/ 4665040 h 5516222"/>
                      <a:gd name="connsiteX30" fmla="*/ 368981 w 2479134"/>
                      <a:gd name="connsiteY30" fmla="*/ 5098427 h 5516222"/>
                      <a:gd name="connsiteX31" fmla="*/ 590437 w 2479134"/>
                      <a:gd name="connsiteY31" fmla="*/ 5369889 h 5516222"/>
                      <a:gd name="connsiteX32" fmla="*/ 638065 w 2479134"/>
                      <a:gd name="connsiteY32" fmla="*/ 5410369 h 5516222"/>
                      <a:gd name="connsiteX33" fmla="*/ 566628 w 2479134"/>
                      <a:gd name="connsiteY33" fmla="*/ 5469901 h 5516222"/>
                      <a:gd name="connsiteX34" fmla="*/ 423752 w 2479134"/>
                      <a:gd name="connsiteY34" fmla="*/ 5491332 h 5516222"/>
                      <a:gd name="connsiteX35" fmla="*/ 40369 w 2479134"/>
                      <a:gd name="connsiteY35" fmla="*/ 5303213 h 5516222"/>
                      <a:gd name="connsiteX36" fmla="*/ 114188 w 2479134"/>
                      <a:gd name="connsiteY36" fmla="*/ 4981745 h 5516222"/>
                      <a:gd name="connsiteX37" fmla="*/ 238011 w 2479134"/>
                      <a:gd name="connsiteY37" fmla="*/ 4543597 h 5516222"/>
                      <a:gd name="connsiteX38" fmla="*/ 366600 w 2479134"/>
                      <a:gd name="connsiteY38" fmla="*/ 4176884 h 5516222"/>
                      <a:gd name="connsiteX39" fmla="*/ 530906 w 2479134"/>
                      <a:gd name="connsiteY39" fmla="*/ 3986384 h 5516222"/>
                      <a:gd name="connsiteX40" fmla="*/ 676162 w 2479134"/>
                      <a:gd name="connsiteY40" fmla="*/ 3707777 h 5516222"/>
                      <a:gd name="connsiteX41" fmla="*/ 719024 w 2479134"/>
                      <a:gd name="connsiteY41" fmla="*/ 3348210 h 5516222"/>
                      <a:gd name="connsiteX42" fmla="*/ 514236 w 2479134"/>
                      <a:gd name="connsiteY42" fmla="*/ 3143424 h 5516222"/>
                      <a:gd name="connsiteX43" fmla="*/ 683304 w 2479134"/>
                      <a:gd name="connsiteY43" fmla="*/ 2826719 h 5516222"/>
                      <a:gd name="connsiteX44" fmla="*/ 654731 w 2479134"/>
                      <a:gd name="connsiteY44" fmla="*/ 2431432 h 5516222"/>
                      <a:gd name="connsiteX45" fmla="*/ 671399 w 2479134"/>
                      <a:gd name="connsiteY45" fmla="*/ 1905175 h 5516222"/>
                      <a:gd name="connsiteX46" fmla="*/ 764267 w 2479134"/>
                      <a:gd name="connsiteY46" fmla="*/ 1074120 h 5516222"/>
                      <a:gd name="connsiteX47" fmla="*/ 933337 w 2479134"/>
                      <a:gd name="connsiteY47" fmla="*/ 752652 h 5516222"/>
                      <a:gd name="connsiteX48" fmla="*/ 1145267 w 2479134"/>
                      <a:gd name="connsiteY48" fmla="*/ 524053 h 5516222"/>
                      <a:gd name="connsiteX49" fmla="*/ 1100023 w 2479134"/>
                      <a:gd name="connsiteY49" fmla="*/ 183534 h 5516222"/>
                      <a:gd name="connsiteX50" fmla="*/ 1259569 w 2479134"/>
                      <a:gd name="connsiteY50" fmla="*/ 14466 h 5516222"/>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62510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12005 w 2479134"/>
                      <a:gd name="connsiteY25" fmla="*/ 3853036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09624 w 2479134"/>
                      <a:gd name="connsiteY25" fmla="*/ 3862561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709624 w 2479134"/>
                      <a:gd name="connsiteY25" fmla="*/ 3862561 h 5523807"/>
                      <a:gd name="connsiteX26" fmla="*/ 1340530 w 2479134"/>
                      <a:gd name="connsiteY26" fmla="*/ 3476798 h 5523807"/>
                      <a:gd name="connsiteX27" fmla="*/ 1095262 w 2479134"/>
                      <a:gd name="connsiteY27" fmla="*/ 3969715 h 5523807"/>
                      <a:gd name="connsiteX28" fmla="*/ 773793 w 2479134"/>
                      <a:gd name="connsiteY28" fmla="*/ 4360239 h 5523807"/>
                      <a:gd name="connsiteX29" fmla="*/ 619013 w 2479134"/>
                      <a:gd name="connsiteY29" fmla="*/ 4665040 h 5523807"/>
                      <a:gd name="connsiteX30" fmla="*/ 368981 w 2479134"/>
                      <a:gd name="connsiteY30" fmla="*/ 5098427 h 5523807"/>
                      <a:gd name="connsiteX31" fmla="*/ 590437 w 2479134"/>
                      <a:gd name="connsiteY31" fmla="*/ 5369889 h 5523807"/>
                      <a:gd name="connsiteX32" fmla="*/ 638065 w 2479134"/>
                      <a:gd name="connsiteY32" fmla="*/ 5410369 h 5523807"/>
                      <a:gd name="connsiteX33" fmla="*/ 621397 w 2479134"/>
                      <a:gd name="connsiteY33" fmla="*/ 5486569 h 5523807"/>
                      <a:gd name="connsiteX34" fmla="*/ 423752 w 2479134"/>
                      <a:gd name="connsiteY34" fmla="*/ 5491332 h 5523807"/>
                      <a:gd name="connsiteX35" fmla="*/ 40369 w 2479134"/>
                      <a:gd name="connsiteY35" fmla="*/ 5303213 h 5523807"/>
                      <a:gd name="connsiteX36" fmla="*/ 114188 w 2479134"/>
                      <a:gd name="connsiteY36" fmla="*/ 4981745 h 5523807"/>
                      <a:gd name="connsiteX37" fmla="*/ 238011 w 2479134"/>
                      <a:gd name="connsiteY37" fmla="*/ 4543597 h 5523807"/>
                      <a:gd name="connsiteX38" fmla="*/ 366600 w 2479134"/>
                      <a:gd name="connsiteY38" fmla="*/ 4176884 h 5523807"/>
                      <a:gd name="connsiteX39" fmla="*/ 530906 w 2479134"/>
                      <a:gd name="connsiteY39" fmla="*/ 3986384 h 5523807"/>
                      <a:gd name="connsiteX40" fmla="*/ 676162 w 2479134"/>
                      <a:gd name="connsiteY40" fmla="*/ 3707777 h 5523807"/>
                      <a:gd name="connsiteX41" fmla="*/ 719024 w 2479134"/>
                      <a:gd name="connsiteY41" fmla="*/ 3348210 h 5523807"/>
                      <a:gd name="connsiteX42" fmla="*/ 514236 w 2479134"/>
                      <a:gd name="connsiteY42" fmla="*/ 3143424 h 5523807"/>
                      <a:gd name="connsiteX43" fmla="*/ 683304 w 2479134"/>
                      <a:gd name="connsiteY43" fmla="*/ 2826719 h 5523807"/>
                      <a:gd name="connsiteX44" fmla="*/ 654731 w 2479134"/>
                      <a:gd name="connsiteY44" fmla="*/ 2431432 h 5523807"/>
                      <a:gd name="connsiteX45" fmla="*/ 671399 w 2479134"/>
                      <a:gd name="connsiteY45" fmla="*/ 1905175 h 5523807"/>
                      <a:gd name="connsiteX46" fmla="*/ 764267 w 2479134"/>
                      <a:gd name="connsiteY46" fmla="*/ 1074120 h 5523807"/>
                      <a:gd name="connsiteX47" fmla="*/ 933337 w 2479134"/>
                      <a:gd name="connsiteY47" fmla="*/ 752652 h 5523807"/>
                      <a:gd name="connsiteX48" fmla="*/ 1145267 w 2479134"/>
                      <a:gd name="connsiteY48" fmla="*/ 524053 h 5523807"/>
                      <a:gd name="connsiteX49" fmla="*/ 1100023 w 2479134"/>
                      <a:gd name="connsiteY49" fmla="*/ 183534 h 5523807"/>
                      <a:gd name="connsiteX50" fmla="*/ 1259569 w 2479134"/>
                      <a:gd name="connsiteY50"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1938227 w 2479134"/>
                      <a:gd name="connsiteY25" fmla="*/ 3705394 h 5523807"/>
                      <a:gd name="connsiteX26" fmla="*/ 1709624 w 2479134"/>
                      <a:gd name="connsiteY26" fmla="*/ 3862561 h 5523807"/>
                      <a:gd name="connsiteX27" fmla="*/ 1340530 w 2479134"/>
                      <a:gd name="connsiteY27" fmla="*/ 3476798 h 5523807"/>
                      <a:gd name="connsiteX28" fmla="*/ 1095262 w 2479134"/>
                      <a:gd name="connsiteY28" fmla="*/ 3969715 h 5523807"/>
                      <a:gd name="connsiteX29" fmla="*/ 773793 w 2479134"/>
                      <a:gd name="connsiteY29" fmla="*/ 4360239 h 5523807"/>
                      <a:gd name="connsiteX30" fmla="*/ 619013 w 2479134"/>
                      <a:gd name="connsiteY30" fmla="*/ 4665040 h 5523807"/>
                      <a:gd name="connsiteX31" fmla="*/ 368981 w 2479134"/>
                      <a:gd name="connsiteY31" fmla="*/ 5098427 h 5523807"/>
                      <a:gd name="connsiteX32" fmla="*/ 590437 w 2479134"/>
                      <a:gd name="connsiteY32" fmla="*/ 5369889 h 5523807"/>
                      <a:gd name="connsiteX33" fmla="*/ 638065 w 2479134"/>
                      <a:gd name="connsiteY33" fmla="*/ 5410369 h 5523807"/>
                      <a:gd name="connsiteX34" fmla="*/ 621397 w 2479134"/>
                      <a:gd name="connsiteY34" fmla="*/ 5486569 h 5523807"/>
                      <a:gd name="connsiteX35" fmla="*/ 423752 w 2479134"/>
                      <a:gd name="connsiteY35" fmla="*/ 5491332 h 5523807"/>
                      <a:gd name="connsiteX36" fmla="*/ 40369 w 2479134"/>
                      <a:gd name="connsiteY36" fmla="*/ 5303213 h 5523807"/>
                      <a:gd name="connsiteX37" fmla="*/ 114188 w 2479134"/>
                      <a:gd name="connsiteY37" fmla="*/ 4981745 h 5523807"/>
                      <a:gd name="connsiteX38" fmla="*/ 238011 w 2479134"/>
                      <a:gd name="connsiteY38" fmla="*/ 4543597 h 5523807"/>
                      <a:gd name="connsiteX39" fmla="*/ 366600 w 2479134"/>
                      <a:gd name="connsiteY39" fmla="*/ 4176884 h 5523807"/>
                      <a:gd name="connsiteX40" fmla="*/ 530906 w 2479134"/>
                      <a:gd name="connsiteY40" fmla="*/ 3986384 h 5523807"/>
                      <a:gd name="connsiteX41" fmla="*/ 676162 w 2479134"/>
                      <a:gd name="connsiteY41" fmla="*/ 3707777 h 5523807"/>
                      <a:gd name="connsiteX42" fmla="*/ 719024 w 2479134"/>
                      <a:gd name="connsiteY42" fmla="*/ 3348210 h 5523807"/>
                      <a:gd name="connsiteX43" fmla="*/ 514236 w 2479134"/>
                      <a:gd name="connsiteY43" fmla="*/ 3143424 h 5523807"/>
                      <a:gd name="connsiteX44" fmla="*/ 683304 w 2479134"/>
                      <a:gd name="connsiteY44" fmla="*/ 2826719 h 5523807"/>
                      <a:gd name="connsiteX45" fmla="*/ 654731 w 2479134"/>
                      <a:gd name="connsiteY45" fmla="*/ 2431432 h 5523807"/>
                      <a:gd name="connsiteX46" fmla="*/ 671399 w 2479134"/>
                      <a:gd name="connsiteY46" fmla="*/ 1905175 h 5523807"/>
                      <a:gd name="connsiteX47" fmla="*/ 764267 w 2479134"/>
                      <a:gd name="connsiteY47" fmla="*/ 1074120 h 5523807"/>
                      <a:gd name="connsiteX48" fmla="*/ 933337 w 2479134"/>
                      <a:gd name="connsiteY48" fmla="*/ 752652 h 5523807"/>
                      <a:gd name="connsiteX49" fmla="*/ 1145267 w 2479134"/>
                      <a:gd name="connsiteY49" fmla="*/ 524053 h 5523807"/>
                      <a:gd name="connsiteX50" fmla="*/ 1100023 w 2479134"/>
                      <a:gd name="connsiteY50" fmla="*/ 183534 h 5523807"/>
                      <a:gd name="connsiteX51" fmla="*/ 1259569 w 2479134"/>
                      <a:gd name="connsiteY51"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2195402 w 2479134"/>
                      <a:gd name="connsiteY25" fmla="*/ 3695869 h 5523807"/>
                      <a:gd name="connsiteX26" fmla="*/ 1709624 w 2479134"/>
                      <a:gd name="connsiteY26" fmla="*/ 3862561 h 5523807"/>
                      <a:gd name="connsiteX27" fmla="*/ 1340530 w 2479134"/>
                      <a:gd name="connsiteY27" fmla="*/ 3476798 h 5523807"/>
                      <a:gd name="connsiteX28" fmla="*/ 1095262 w 2479134"/>
                      <a:gd name="connsiteY28" fmla="*/ 3969715 h 5523807"/>
                      <a:gd name="connsiteX29" fmla="*/ 773793 w 2479134"/>
                      <a:gd name="connsiteY29" fmla="*/ 4360239 h 5523807"/>
                      <a:gd name="connsiteX30" fmla="*/ 619013 w 2479134"/>
                      <a:gd name="connsiteY30" fmla="*/ 4665040 h 5523807"/>
                      <a:gd name="connsiteX31" fmla="*/ 368981 w 2479134"/>
                      <a:gd name="connsiteY31" fmla="*/ 5098427 h 5523807"/>
                      <a:gd name="connsiteX32" fmla="*/ 590437 w 2479134"/>
                      <a:gd name="connsiteY32" fmla="*/ 5369889 h 5523807"/>
                      <a:gd name="connsiteX33" fmla="*/ 638065 w 2479134"/>
                      <a:gd name="connsiteY33" fmla="*/ 5410369 h 5523807"/>
                      <a:gd name="connsiteX34" fmla="*/ 621397 w 2479134"/>
                      <a:gd name="connsiteY34" fmla="*/ 5486569 h 5523807"/>
                      <a:gd name="connsiteX35" fmla="*/ 423752 w 2479134"/>
                      <a:gd name="connsiteY35" fmla="*/ 5491332 h 5523807"/>
                      <a:gd name="connsiteX36" fmla="*/ 40369 w 2479134"/>
                      <a:gd name="connsiteY36" fmla="*/ 5303213 h 5523807"/>
                      <a:gd name="connsiteX37" fmla="*/ 114188 w 2479134"/>
                      <a:gd name="connsiteY37" fmla="*/ 4981745 h 5523807"/>
                      <a:gd name="connsiteX38" fmla="*/ 238011 w 2479134"/>
                      <a:gd name="connsiteY38" fmla="*/ 4543597 h 5523807"/>
                      <a:gd name="connsiteX39" fmla="*/ 366600 w 2479134"/>
                      <a:gd name="connsiteY39" fmla="*/ 4176884 h 5523807"/>
                      <a:gd name="connsiteX40" fmla="*/ 530906 w 2479134"/>
                      <a:gd name="connsiteY40" fmla="*/ 3986384 h 5523807"/>
                      <a:gd name="connsiteX41" fmla="*/ 676162 w 2479134"/>
                      <a:gd name="connsiteY41" fmla="*/ 3707777 h 5523807"/>
                      <a:gd name="connsiteX42" fmla="*/ 719024 w 2479134"/>
                      <a:gd name="connsiteY42" fmla="*/ 3348210 h 5523807"/>
                      <a:gd name="connsiteX43" fmla="*/ 514236 w 2479134"/>
                      <a:gd name="connsiteY43" fmla="*/ 3143424 h 5523807"/>
                      <a:gd name="connsiteX44" fmla="*/ 683304 w 2479134"/>
                      <a:gd name="connsiteY44" fmla="*/ 2826719 h 5523807"/>
                      <a:gd name="connsiteX45" fmla="*/ 654731 w 2479134"/>
                      <a:gd name="connsiteY45" fmla="*/ 2431432 h 5523807"/>
                      <a:gd name="connsiteX46" fmla="*/ 671399 w 2479134"/>
                      <a:gd name="connsiteY46" fmla="*/ 1905175 h 5523807"/>
                      <a:gd name="connsiteX47" fmla="*/ 764267 w 2479134"/>
                      <a:gd name="connsiteY47" fmla="*/ 1074120 h 5523807"/>
                      <a:gd name="connsiteX48" fmla="*/ 933337 w 2479134"/>
                      <a:gd name="connsiteY48" fmla="*/ 752652 h 5523807"/>
                      <a:gd name="connsiteX49" fmla="*/ 1145267 w 2479134"/>
                      <a:gd name="connsiteY49" fmla="*/ 524053 h 5523807"/>
                      <a:gd name="connsiteX50" fmla="*/ 1100023 w 2479134"/>
                      <a:gd name="connsiteY50" fmla="*/ 183534 h 5523807"/>
                      <a:gd name="connsiteX51" fmla="*/ 1259569 w 2479134"/>
                      <a:gd name="connsiteY51"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2195402 w 2479134"/>
                      <a:gd name="connsiteY25" fmla="*/ 3695869 h 5523807"/>
                      <a:gd name="connsiteX26" fmla="*/ 1702481 w 2479134"/>
                      <a:gd name="connsiteY26" fmla="*/ 3869705 h 5523807"/>
                      <a:gd name="connsiteX27" fmla="*/ 1340530 w 2479134"/>
                      <a:gd name="connsiteY27" fmla="*/ 3476798 h 5523807"/>
                      <a:gd name="connsiteX28" fmla="*/ 1095262 w 2479134"/>
                      <a:gd name="connsiteY28" fmla="*/ 3969715 h 5523807"/>
                      <a:gd name="connsiteX29" fmla="*/ 773793 w 2479134"/>
                      <a:gd name="connsiteY29" fmla="*/ 4360239 h 5523807"/>
                      <a:gd name="connsiteX30" fmla="*/ 619013 w 2479134"/>
                      <a:gd name="connsiteY30" fmla="*/ 4665040 h 5523807"/>
                      <a:gd name="connsiteX31" fmla="*/ 368981 w 2479134"/>
                      <a:gd name="connsiteY31" fmla="*/ 5098427 h 5523807"/>
                      <a:gd name="connsiteX32" fmla="*/ 590437 w 2479134"/>
                      <a:gd name="connsiteY32" fmla="*/ 5369889 h 5523807"/>
                      <a:gd name="connsiteX33" fmla="*/ 638065 w 2479134"/>
                      <a:gd name="connsiteY33" fmla="*/ 5410369 h 5523807"/>
                      <a:gd name="connsiteX34" fmla="*/ 621397 w 2479134"/>
                      <a:gd name="connsiteY34" fmla="*/ 5486569 h 5523807"/>
                      <a:gd name="connsiteX35" fmla="*/ 423752 w 2479134"/>
                      <a:gd name="connsiteY35" fmla="*/ 5491332 h 5523807"/>
                      <a:gd name="connsiteX36" fmla="*/ 40369 w 2479134"/>
                      <a:gd name="connsiteY36" fmla="*/ 5303213 h 5523807"/>
                      <a:gd name="connsiteX37" fmla="*/ 114188 w 2479134"/>
                      <a:gd name="connsiteY37" fmla="*/ 4981745 h 5523807"/>
                      <a:gd name="connsiteX38" fmla="*/ 238011 w 2479134"/>
                      <a:gd name="connsiteY38" fmla="*/ 4543597 h 5523807"/>
                      <a:gd name="connsiteX39" fmla="*/ 366600 w 2479134"/>
                      <a:gd name="connsiteY39" fmla="*/ 4176884 h 5523807"/>
                      <a:gd name="connsiteX40" fmla="*/ 530906 w 2479134"/>
                      <a:gd name="connsiteY40" fmla="*/ 3986384 h 5523807"/>
                      <a:gd name="connsiteX41" fmla="*/ 676162 w 2479134"/>
                      <a:gd name="connsiteY41" fmla="*/ 3707777 h 5523807"/>
                      <a:gd name="connsiteX42" fmla="*/ 719024 w 2479134"/>
                      <a:gd name="connsiteY42" fmla="*/ 3348210 h 5523807"/>
                      <a:gd name="connsiteX43" fmla="*/ 514236 w 2479134"/>
                      <a:gd name="connsiteY43" fmla="*/ 3143424 h 5523807"/>
                      <a:gd name="connsiteX44" fmla="*/ 683304 w 2479134"/>
                      <a:gd name="connsiteY44" fmla="*/ 2826719 h 5523807"/>
                      <a:gd name="connsiteX45" fmla="*/ 654731 w 2479134"/>
                      <a:gd name="connsiteY45" fmla="*/ 2431432 h 5523807"/>
                      <a:gd name="connsiteX46" fmla="*/ 671399 w 2479134"/>
                      <a:gd name="connsiteY46" fmla="*/ 1905175 h 5523807"/>
                      <a:gd name="connsiteX47" fmla="*/ 764267 w 2479134"/>
                      <a:gd name="connsiteY47" fmla="*/ 1074120 h 5523807"/>
                      <a:gd name="connsiteX48" fmla="*/ 933337 w 2479134"/>
                      <a:gd name="connsiteY48" fmla="*/ 752652 h 5523807"/>
                      <a:gd name="connsiteX49" fmla="*/ 1145267 w 2479134"/>
                      <a:gd name="connsiteY49" fmla="*/ 524053 h 5523807"/>
                      <a:gd name="connsiteX50" fmla="*/ 1100023 w 2479134"/>
                      <a:gd name="connsiteY50" fmla="*/ 183534 h 5523807"/>
                      <a:gd name="connsiteX51" fmla="*/ 1259569 w 2479134"/>
                      <a:gd name="connsiteY51"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2195402 w 2479134"/>
                      <a:gd name="connsiteY25" fmla="*/ 3695869 h 5523807"/>
                      <a:gd name="connsiteX26" fmla="*/ 1702481 w 2479134"/>
                      <a:gd name="connsiteY26" fmla="*/ 3869705 h 5523807"/>
                      <a:gd name="connsiteX27" fmla="*/ 1340530 w 2479134"/>
                      <a:gd name="connsiteY27" fmla="*/ 3476798 h 5523807"/>
                      <a:gd name="connsiteX28" fmla="*/ 1095262 w 2479134"/>
                      <a:gd name="connsiteY28" fmla="*/ 3969715 h 5523807"/>
                      <a:gd name="connsiteX29" fmla="*/ 773793 w 2479134"/>
                      <a:gd name="connsiteY29" fmla="*/ 4360239 h 5523807"/>
                      <a:gd name="connsiteX30" fmla="*/ 619013 w 2479134"/>
                      <a:gd name="connsiteY30" fmla="*/ 4665040 h 5523807"/>
                      <a:gd name="connsiteX31" fmla="*/ 368981 w 2479134"/>
                      <a:gd name="connsiteY31" fmla="*/ 5098427 h 5523807"/>
                      <a:gd name="connsiteX32" fmla="*/ 590437 w 2479134"/>
                      <a:gd name="connsiteY32" fmla="*/ 5369889 h 5523807"/>
                      <a:gd name="connsiteX33" fmla="*/ 638065 w 2479134"/>
                      <a:gd name="connsiteY33" fmla="*/ 5410369 h 5523807"/>
                      <a:gd name="connsiteX34" fmla="*/ 621397 w 2479134"/>
                      <a:gd name="connsiteY34" fmla="*/ 5486569 h 5523807"/>
                      <a:gd name="connsiteX35" fmla="*/ 423752 w 2479134"/>
                      <a:gd name="connsiteY35" fmla="*/ 5491332 h 5523807"/>
                      <a:gd name="connsiteX36" fmla="*/ 40369 w 2479134"/>
                      <a:gd name="connsiteY36" fmla="*/ 5303213 h 5523807"/>
                      <a:gd name="connsiteX37" fmla="*/ 114188 w 2479134"/>
                      <a:gd name="connsiteY37" fmla="*/ 4981745 h 5523807"/>
                      <a:gd name="connsiteX38" fmla="*/ 238011 w 2479134"/>
                      <a:gd name="connsiteY38" fmla="*/ 4543597 h 5523807"/>
                      <a:gd name="connsiteX39" fmla="*/ 366600 w 2479134"/>
                      <a:gd name="connsiteY39" fmla="*/ 4176884 h 5523807"/>
                      <a:gd name="connsiteX40" fmla="*/ 530906 w 2479134"/>
                      <a:gd name="connsiteY40" fmla="*/ 3986384 h 5523807"/>
                      <a:gd name="connsiteX41" fmla="*/ 676162 w 2479134"/>
                      <a:gd name="connsiteY41" fmla="*/ 3707777 h 5523807"/>
                      <a:gd name="connsiteX42" fmla="*/ 719024 w 2479134"/>
                      <a:gd name="connsiteY42" fmla="*/ 3348210 h 5523807"/>
                      <a:gd name="connsiteX43" fmla="*/ 514236 w 2479134"/>
                      <a:gd name="connsiteY43" fmla="*/ 3143424 h 5523807"/>
                      <a:gd name="connsiteX44" fmla="*/ 683304 w 2479134"/>
                      <a:gd name="connsiteY44" fmla="*/ 2826719 h 5523807"/>
                      <a:gd name="connsiteX45" fmla="*/ 654731 w 2479134"/>
                      <a:gd name="connsiteY45" fmla="*/ 2431432 h 5523807"/>
                      <a:gd name="connsiteX46" fmla="*/ 671399 w 2479134"/>
                      <a:gd name="connsiteY46" fmla="*/ 1905175 h 5523807"/>
                      <a:gd name="connsiteX47" fmla="*/ 764267 w 2479134"/>
                      <a:gd name="connsiteY47" fmla="*/ 1074120 h 5523807"/>
                      <a:gd name="connsiteX48" fmla="*/ 933337 w 2479134"/>
                      <a:gd name="connsiteY48" fmla="*/ 752652 h 5523807"/>
                      <a:gd name="connsiteX49" fmla="*/ 1145267 w 2479134"/>
                      <a:gd name="connsiteY49" fmla="*/ 524053 h 5523807"/>
                      <a:gd name="connsiteX50" fmla="*/ 1100023 w 2479134"/>
                      <a:gd name="connsiteY50" fmla="*/ 183534 h 5523807"/>
                      <a:gd name="connsiteX51" fmla="*/ 1259569 w 2479134"/>
                      <a:gd name="connsiteY51"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2195402 w 2479134"/>
                      <a:gd name="connsiteY25" fmla="*/ 3695869 h 5523807"/>
                      <a:gd name="connsiteX26" fmla="*/ 1702481 w 2479134"/>
                      <a:gd name="connsiteY26" fmla="*/ 3869705 h 5523807"/>
                      <a:gd name="connsiteX27" fmla="*/ 1340530 w 2479134"/>
                      <a:gd name="connsiteY27" fmla="*/ 3476798 h 5523807"/>
                      <a:gd name="connsiteX28" fmla="*/ 1095262 w 2479134"/>
                      <a:gd name="connsiteY28" fmla="*/ 3969715 h 5523807"/>
                      <a:gd name="connsiteX29" fmla="*/ 773793 w 2479134"/>
                      <a:gd name="connsiteY29" fmla="*/ 4360239 h 5523807"/>
                      <a:gd name="connsiteX30" fmla="*/ 619013 w 2479134"/>
                      <a:gd name="connsiteY30" fmla="*/ 4665040 h 5523807"/>
                      <a:gd name="connsiteX31" fmla="*/ 368981 w 2479134"/>
                      <a:gd name="connsiteY31" fmla="*/ 5098427 h 5523807"/>
                      <a:gd name="connsiteX32" fmla="*/ 590437 w 2479134"/>
                      <a:gd name="connsiteY32" fmla="*/ 5369889 h 5523807"/>
                      <a:gd name="connsiteX33" fmla="*/ 638065 w 2479134"/>
                      <a:gd name="connsiteY33" fmla="*/ 5410369 h 5523807"/>
                      <a:gd name="connsiteX34" fmla="*/ 621397 w 2479134"/>
                      <a:gd name="connsiteY34" fmla="*/ 5486569 h 5523807"/>
                      <a:gd name="connsiteX35" fmla="*/ 423752 w 2479134"/>
                      <a:gd name="connsiteY35" fmla="*/ 5491332 h 5523807"/>
                      <a:gd name="connsiteX36" fmla="*/ 40369 w 2479134"/>
                      <a:gd name="connsiteY36" fmla="*/ 5303213 h 5523807"/>
                      <a:gd name="connsiteX37" fmla="*/ 114188 w 2479134"/>
                      <a:gd name="connsiteY37" fmla="*/ 4981745 h 5523807"/>
                      <a:gd name="connsiteX38" fmla="*/ 238011 w 2479134"/>
                      <a:gd name="connsiteY38" fmla="*/ 4543597 h 5523807"/>
                      <a:gd name="connsiteX39" fmla="*/ 366600 w 2479134"/>
                      <a:gd name="connsiteY39" fmla="*/ 4176884 h 5523807"/>
                      <a:gd name="connsiteX40" fmla="*/ 530906 w 2479134"/>
                      <a:gd name="connsiteY40" fmla="*/ 3986384 h 5523807"/>
                      <a:gd name="connsiteX41" fmla="*/ 676162 w 2479134"/>
                      <a:gd name="connsiteY41" fmla="*/ 3707777 h 5523807"/>
                      <a:gd name="connsiteX42" fmla="*/ 719024 w 2479134"/>
                      <a:gd name="connsiteY42" fmla="*/ 3348210 h 5523807"/>
                      <a:gd name="connsiteX43" fmla="*/ 514236 w 2479134"/>
                      <a:gd name="connsiteY43" fmla="*/ 3143424 h 5523807"/>
                      <a:gd name="connsiteX44" fmla="*/ 683304 w 2479134"/>
                      <a:gd name="connsiteY44" fmla="*/ 2826719 h 5523807"/>
                      <a:gd name="connsiteX45" fmla="*/ 654731 w 2479134"/>
                      <a:gd name="connsiteY45" fmla="*/ 2431432 h 5523807"/>
                      <a:gd name="connsiteX46" fmla="*/ 671399 w 2479134"/>
                      <a:gd name="connsiteY46" fmla="*/ 1905175 h 5523807"/>
                      <a:gd name="connsiteX47" fmla="*/ 764267 w 2479134"/>
                      <a:gd name="connsiteY47" fmla="*/ 1074120 h 5523807"/>
                      <a:gd name="connsiteX48" fmla="*/ 933337 w 2479134"/>
                      <a:gd name="connsiteY48" fmla="*/ 752652 h 5523807"/>
                      <a:gd name="connsiteX49" fmla="*/ 1145267 w 2479134"/>
                      <a:gd name="connsiteY49" fmla="*/ 524053 h 5523807"/>
                      <a:gd name="connsiteX50" fmla="*/ 1100023 w 2479134"/>
                      <a:gd name="connsiteY50" fmla="*/ 183534 h 5523807"/>
                      <a:gd name="connsiteX51" fmla="*/ 1259569 w 2479134"/>
                      <a:gd name="connsiteY51"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2195402 w 2479134"/>
                      <a:gd name="connsiteY25" fmla="*/ 3695869 h 5523807"/>
                      <a:gd name="connsiteX26" fmla="*/ 1702481 w 2479134"/>
                      <a:gd name="connsiteY26" fmla="*/ 3869705 h 5523807"/>
                      <a:gd name="connsiteX27" fmla="*/ 1340530 w 2479134"/>
                      <a:gd name="connsiteY27" fmla="*/ 3476798 h 5523807"/>
                      <a:gd name="connsiteX28" fmla="*/ 1095262 w 2479134"/>
                      <a:gd name="connsiteY28" fmla="*/ 3969715 h 5523807"/>
                      <a:gd name="connsiteX29" fmla="*/ 773793 w 2479134"/>
                      <a:gd name="connsiteY29" fmla="*/ 4360239 h 5523807"/>
                      <a:gd name="connsiteX30" fmla="*/ 619013 w 2479134"/>
                      <a:gd name="connsiteY30" fmla="*/ 4665040 h 5523807"/>
                      <a:gd name="connsiteX31" fmla="*/ 368981 w 2479134"/>
                      <a:gd name="connsiteY31" fmla="*/ 5098427 h 5523807"/>
                      <a:gd name="connsiteX32" fmla="*/ 590437 w 2479134"/>
                      <a:gd name="connsiteY32" fmla="*/ 5369889 h 5523807"/>
                      <a:gd name="connsiteX33" fmla="*/ 638065 w 2479134"/>
                      <a:gd name="connsiteY33" fmla="*/ 5410369 h 5523807"/>
                      <a:gd name="connsiteX34" fmla="*/ 621397 w 2479134"/>
                      <a:gd name="connsiteY34" fmla="*/ 5486569 h 5523807"/>
                      <a:gd name="connsiteX35" fmla="*/ 423752 w 2479134"/>
                      <a:gd name="connsiteY35" fmla="*/ 5491332 h 5523807"/>
                      <a:gd name="connsiteX36" fmla="*/ 40369 w 2479134"/>
                      <a:gd name="connsiteY36" fmla="*/ 5303213 h 5523807"/>
                      <a:gd name="connsiteX37" fmla="*/ 114188 w 2479134"/>
                      <a:gd name="connsiteY37" fmla="*/ 4981745 h 5523807"/>
                      <a:gd name="connsiteX38" fmla="*/ 238011 w 2479134"/>
                      <a:gd name="connsiteY38" fmla="*/ 4543597 h 5523807"/>
                      <a:gd name="connsiteX39" fmla="*/ 366600 w 2479134"/>
                      <a:gd name="connsiteY39" fmla="*/ 4176884 h 5523807"/>
                      <a:gd name="connsiteX40" fmla="*/ 530906 w 2479134"/>
                      <a:gd name="connsiteY40" fmla="*/ 3986384 h 5523807"/>
                      <a:gd name="connsiteX41" fmla="*/ 676162 w 2479134"/>
                      <a:gd name="connsiteY41" fmla="*/ 3707777 h 5523807"/>
                      <a:gd name="connsiteX42" fmla="*/ 719024 w 2479134"/>
                      <a:gd name="connsiteY42" fmla="*/ 3348210 h 5523807"/>
                      <a:gd name="connsiteX43" fmla="*/ 514236 w 2479134"/>
                      <a:gd name="connsiteY43" fmla="*/ 3143424 h 5523807"/>
                      <a:gd name="connsiteX44" fmla="*/ 683304 w 2479134"/>
                      <a:gd name="connsiteY44" fmla="*/ 2826719 h 5523807"/>
                      <a:gd name="connsiteX45" fmla="*/ 654731 w 2479134"/>
                      <a:gd name="connsiteY45" fmla="*/ 2431432 h 5523807"/>
                      <a:gd name="connsiteX46" fmla="*/ 671399 w 2479134"/>
                      <a:gd name="connsiteY46" fmla="*/ 1905175 h 5523807"/>
                      <a:gd name="connsiteX47" fmla="*/ 764267 w 2479134"/>
                      <a:gd name="connsiteY47" fmla="*/ 1074120 h 5523807"/>
                      <a:gd name="connsiteX48" fmla="*/ 933337 w 2479134"/>
                      <a:gd name="connsiteY48" fmla="*/ 752652 h 5523807"/>
                      <a:gd name="connsiteX49" fmla="*/ 1145267 w 2479134"/>
                      <a:gd name="connsiteY49" fmla="*/ 524053 h 5523807"/>
                      <a:gd name="connsiteX50" fmla="*/ 1100023 w 2479134"/>
                      <a:gd name="connsiteY50" fmla="*/ 183534 h 5523807"/>
                      <a:gd name="connsiteX51" fmla="*/ 1259569 w 2479134"/>
                      <a:gd name="connsiteY51"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2195402 w 2479134"/>
                      <a:gd name="connsiteY25" fmla="*/ 3695869 h 5523807"/>
                      <a:gd name="connsiteX26" fmla="*/ 1902508 w 2479134"/>
                      <a:gd name="connsiteY26" fmla="*/ 380302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6343 w 2479134"/>
                      <a:gd name="connsiteY24" fmla="*/ 3581573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8725 w 2479134"/>
                      <a:gd name="connsiteY24" fmla="*/ 3569667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8725 w 2479134"/>
                      <a:gd name="connsiteY24" fmla="*/ 3569667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8725 w 2479134"/>
                      <a:gd name="connsiteY24" fmla="*/ 3569667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23923 w 2479134"/>
                      <a:gd name="connsiteY23" fmla="*/ 3010072 h 5523807"/>
                      <a:gd name="connsiteX24" fmla="*/ 2128725 w 2479134"/>
                      <a:gd name="connsiteY24" fmla="*/ 3569667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28725 w 2479134"/>
                      <a:gd name="connsiteY24" fmla="*/ 3569667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21582 w 2479134"/>
                      <a:gd name="connsiteY24" fmla="*/ 3572049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4451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09689 w 2479134"/>
                      <a:gd name="connsiteY26" fmla="*/ 3900656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193020 w 2479134"/>
                      <a:gd name="connsiteY26" fmla="*/ 3898275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1702481 w 2479134"/>
                      <a:gd name="connsiteY27" fmla="*/ 3869705 h 5523807"/>
                      <a:gd name="connsiteX28" fmla="*/ 1340530 w 2479134"/>
                      <a:gd name="connsiteY28" fmla="*/ 3476798 h 5523807"/>
                      <a:gd name="connsiteX29" fmla="*/ 1095262 w 2479134"/>
                      <a:gd name="connsiteY29" fmla="*/ 3969715 h 5523807"/>
                      <a:gd name="connsiteX30" fmla="*/ 773793 w 2479134"/>
                      <a:gd name="connsiteY30" fmla="*/ 4360239 h 5523807"/>
                      <a:gd name="connsiteX31" fmla="*/ 619013 w 2479134"/>
                      <a:gd name="connsiteY31" fmla="*/ 4665040 h 5523807"/>
                      <a:gd name="connsiteX32" fmla="*/ 368981 w 2479134"/>
                      <a:gd name="connsiteY32" fmla="*/ 5098427 h 5523807"/>
                      <a:gd name="connsiteX33" fmla="*/ 590437 w 2479134"/>
                      <a:gd name="connsiteY33" fmla="*/ 5369889 h 5523807"/>
                      <a:gd name="connsiteX34" fmla="*/ 638065 w 2479134"/>
                      <a:gd name="connsiteY34" fmla="*/ 5410369 h 5523807"/>
                      <a:gd name="connsiteX35" fmla="*/ 621397 w 2479134"/>
                      <a:gd name="connsiteY35" fmla="*/ 5486569 h 5523807"/>
                      <a:gd name="connsiteX36" fmla="*/ 423752 w 2479134"/>
                      <a:gd name="connsiteY36" fmla="*/ 5491332 h 5523807"/>
                      <a:gd name="connsiteX37" fmla="*/ 40369 w 2479134"/>
                      <a:gd name="connsiteY37" fmla="*/ 5303213 h 5523807"/>
                      <a:gd name="connsiteX38" fmla="*/ 114188 w 2479134"/>
                      <a:gd name="connsiteY38" fmla="*/ 4981745 h 5523807"/>
                      <a:gd name="connsiteX39" fmla="*/ 238011 w 2479134"/>
                      <a:gd name="connsiteY39" fmla="*/ 4543597 h 5523807"/>
                      <a:gd name="connsiteX40" fmla="*/ 366600 w 2479134"/>
                      <a:gd name="connsiteY40" fmla="*/ 4176884 h 5523807"/>
                      <a:gd name="connsiteX41" fmla="*/ 530906 w 2479134"/>
                      <a:gd name="connsiteY41" fmla="*/ 3986384 h 5523807"/>
                      <a:gd name="connsiteX42" fmla="*/ 676162 w 2479134"/>
                      <a:gd name="connsiteY42" fmla="*/ 3707777 h 5523807"/>
                      <a:gd name="connsiteX43" fmla="*/ 719024 w 2479134"/>
                      <a:gd name="connsiteY43" fmla="*/ 3348210 h 5523807"/>
                      <a:gd name="connsiteX44" fmla="*/ 514236 w 2479134"/>
                      <a:gd name="connsiteY44" fmla="*/ 3143424 h 5523807"/>
                      <a:gd name="connsiteX45" fmla="*/ 683304 w 2479134"/>
                      <a:gd name="connsiteY45" fmla="*/ 2826719 h 5523807"/>
                      <a:gd name="connsiteX46" fmla="*/ 654731 w 2479134"/>
                      <a:gd name="connsiteY46" fmla="*/ 2431432 h 5523807"/>
                      <a:gd name="connsiteX47" fmla="*/ 671399 w 2479134"/>
                      <a:gd name="connsiteY47" fmla="*/ 1905175 h 5523807"/>
                      <a:gd name="connsiteX48" fmla="*/ 764267 w 2479134"/>
                      <a:gd name="connsiteY48" fmla="*/ 1074120 h 5523807"/>
                      <a:gd name="connsiteX49" fmla="*/ 933337 w 2479134"/>
                      <a:gd name="connsiteY49" fmla="*/ 752652 h 5523807"/>
                      <a:gd name="connsiteX50" fmla="*/ 1145267 w 2479134"/>
                      <a:gd name="connsiteY50" fmla="*/ 524053 h 5523807"/>
                      <a:gd name="connsiteX51" fmla="*/ 1100023 w 2479134"/>
                      <a:gd name="connsiteY51" fmla="*/ 183534 h 5523807"/>
                      <a:gd name="connsiteX52" fmla="*/ 1259569 w 2479134"/>
                      <a:gd name="connsiteY52"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1892983 w 2479134"/>
                      <a:gd name="connsiteY27" fmla="*/ 3886369 h 5523807"/>
                      <a:gd name="connsiteX28" fmla="*/ 1702481 w 2479134"/>
                      <a:gd name="connsiteY28" fmla="*/ 3869705 h 5523807"/>
                      <a:gd name="connsiteX29" fmla="*/ 1340530 w 2479134"/>
                      <a:gd name="connsiteY29" fmla="*/ 3476798 h 5523807"/>
                      <a:gd name="connsiteX30" fmla="*/ 1095262 w 2479134"/>
                      <a:gd name="connsiteY30" fmla="*/ 3969715 h 5523807"/>
                      <a:gd name="connsiteX31" fmla="*/ 773793 w 2479134"/>
                      <a:gd name="connsiteY31" fmla="*/ 4360239 h 5523807"/>
                      <a:gd name="connsiteX32" fmla="*/ 619013 w 2479134"/>
                      <a:gd name="connsiteY32" fmla="*/ 4665040 h 5523807"/>
                      <a:gd name="connsiteX33" fmla="*/ 368981 w 2479134"/>
                      <a:gd name="connsiteY33" fmla="*/ 5098427 h 5523807"/>
                      <a:gd name="connsiteX34" fmla="*/ 590437 w 2479134"/>
                      <a:gd name="connsiteY34" fmla="*/ 5369889 h 5523807"/>
                      <a:gd name="connsiteX35" fmla="*/ 638065 w 2479134"/>
                      <a:gd name="connsiteY35" fmla="*/ 5410369 h 5523807"/>
                      <a:gd name="connsiteX36" fmla="*/ 621397 w 2479134"/>
                      <a:gd name="connsiteY36" fmla="*/ 5486569 h 5523807"/>
                      <a:gd name="connsiteX37" fmla="*/ 423752 w 2479134"/>
                      <a:gd name="connsiteY37" fmla="*/ 5491332 h 5523807"/>
                      <a:gd name="connsiteX38" fmla="*/ 40369 w 2479134"/>
                      <a:gd name="connsiteY38" fmla="*/ 5303213 h 5523807"/>
                      <a:gd name="connsiteX39" fmla="*/ 114188 w 2479134"/>
                      <a:gd name="connsiteY39" fmla="*/ 4981745 h 5523807"/>
                      <a:gd name="connsiteX40" fmla="*/ 238011 w 2479134"/>
                      <a:gd name="connsiteY40" fmla="*/ 4543597 h 5523807"/>
                      <a:gd name="connsiteX41" fmla="*/ 366600 w 2479134"/>
                      <a:gd name="connsiteY41" fmla="*/ 4176884 h 5523807"/>
                      <a:gd name="connsiteX42" fmla="*/ 530906 w 2479134"/>
                      <a:gd name="connsiteY42" fmla="*/ 3986384 h 5523807"/>
                      <a:gd name="connsiteX43" fmla="*/ 676162 w 2479134"/>
                      <a:gd name="connsiteY43" fmla="*/ 3707777 h 5523807"/>
                      <a:gd name="connsiteX44" fmla="*/ 719024 w 2479134"/>
                      <a:gd name="connsiteY44" fmla="*/ 3348210 h 5523807"/>
                      <a:gd name="connsiteX45" fmla="*/ 514236 w 2479134"/>
                      <a:gd name="connsiteY45" fmla="*/ 3143424 h 5523807"/>
                      <a:gd name="connsiteX46" fmla="*/ 683304 w 2479134"/>
                      <a:gd name="connsiteY46" fmla="*/ 2826719 h 5523807"/>
                      <a:gd name="connsiteX47" fmla="*/ 654731 w 2479134"/>
                      <a:gd name="connsiteY47" fmla="*/ 2431432 h 5523807"/>
                      <a:gd name="connsiteX48" fmla="*/ 671399 w 2479134"/>
                      <a:gd name="connsiteY48" fmla="*/ 1905175 h 5523807"/>
                      <a:gd name="connsiteX49" fmla="*/ 764267 w 2479134"/>
                      <a:gd name="connsiteY49" fmla="*/ 1074120 h 5523807"/>
                      <a:gd name="connsiteX50" fmla="*/ 933337 w 2479134"/>
                      <a:gd name="connsiteY50" fmla="*/ 752652 h 5523807"/>
                      <a:gd name="connsiteX51" fmla="*/ 1145267 w 2479134"/>
                      <a:gd name="connsiteY51" fmla="*/ 524053 h 5523807"/>
                      <a:gd name="connsiteX52" fmla="*/ 1100023 w 2479134"/>
                      <a:gd name="connsiteY52" fmla="*/ 183534 h 5523807"/>
                      <a:gd name="connsiteX53" fmla="*/ 1259569 w 2479134"/>
                      <a:gd name="connsiteY53"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1776302 w 2479134"/>
                      <a:gd name="connsiteY27" fmla="*/ 4098300 h 5523807"/>
                      <a:gd name="connsiteX28" fmla="*/ 1702481 w 2479134"/>
                      <a:gd name="connsiteY28" fmla="*/ 3869705 h 5523807"/>
                      <a:gd name="connsiteX29" fmla="*/ 1340530 w 2479134"/>
                      <a:gd name="connsiteY29" fmla="*/ 3476798 h 5523807"/>
                      <a:gd name="connsiteX30" fmla="*/ 1095262 w 2479134"/>
                      <a:gd name="connsiteY30" fmla="*/ 3969715 h 5523807"/>
                      <a:gd name="connsiteX31" fmla="*/ 773793 w 2479134"/>
                      <a:gd name="connsiteY31" fmla="*/ 4360239 h 5523807"/>
                      <a:gd name="connsiteX32" fmla="*/ 619013 w 2479134"/>
                      <a:gd name="connsiteY32" fmla="*/ 4665040 h 5523807"/>
                      <a:gd name="connsiteX33" fmla="*/ 368981 w 2479134"/>
                      <a:gd name="connsiteY33" fmla="*/ 5098427 h 5523807"/>
                      <a:gd name="connsiteX34" fmla="*/ 590437 w 2479134"/>
                      <a:gd name="connsiteY34" fmla="*/ 5369889 h 5523807"/>
                      <a:gd name="connsiteX35" fmla="*/ 638065 w 2479134"/>
                      <a:gd name="connsiteY35" fmla="*/ 5410369 h 5523807"/>
                      <a:gd name="connsiteX36" fmla="*/ 621397 w 2479134"/>
                      <a:gd name="connsiteY36" fmla="*/ 5486569 h 5523807"/>
                      <a:gd name="connsiteX37" fmla="*/ 423752 w 2479134"/>
                      <a:gd name="connsiteY37" fmla="*/ 5491332 h 5523807"/>
                      <a:gd name="connsiteX38" fmla="*/ 40369 w 2479134"/>
                      <a:gd name="connsiteY38" fmla="*/ 5303213 h 5523807"/>
                      <a:gd name="connsiteX39" fmla="*/ 114188 w 2479134"/>
                      <a:gd name="connsiteY39" fmla="*/ 4981745 h 5523807"/>
                      <a:gd name="connsiteX40" fmla="*/ 238011 w 2479134"/>
                      <a:gd name="connsiteY40" fmla="*/ 4543597 h 5523807"/>
                      <a:gd name="connsiteX41" fmla="*/ 366600 w 2479134"/>
                      <a:gd name="connsiteY41" fmla="*/ 4176884 h 5523807"/>
                      <a:gd name="connsiteX42" fmla="*/ 530906 w 2479134"/>
                      <a:gd name="connsiteY42" fmla="*/ 3986384 h 5523807"/>
                      <a:gd name="connsiteX43" fmla="*/ 676162 w 2479134"/>
                      <a:gd name="connsiteY43" fmla="*/ 3707777 h 5523807"/>
                      <a:gd name="connsiteX44" fmla="*/ 719024 w 2479134"/>
                      <a:gd name="connsiteY44" fmla="*/ 3348210 h 5523807"/>
                      <a:gd name="connsiteX45" fmla="*/ 514236 w 2479134"/>
                      <a:gd name="connsiteY45" fmla="*/ 3143424 h 5523807"/>
                      <a:gd name="connsiteX46" fmla="*/ 683304 w 2479134"/>
                      <a:gd name="connsiteY46" fmla="*/ 2826719 h 5523807"/>
                      <a:gd name="connsiteX47" fmla="*/ 654731 w 2479134"/>
                      <a:gd name="connsiteY47" fmla="*/ 2431432 h 5523807"/>
                      <a:gd name="connsiteX48" fmla="*/ 671399 w 2479134"/>
                      <a:gd name="connsiteY48" fmla="*/ 1905175 h 5523807"/>
                      <a:gd name="connsiteX49" fmla="*/ 764267 w 2479134"/>
                      <a:gd name="connsiteY49" fmla="*/ 1074120 h 5523807"/>
                      <a:gd name="connsiteX50" fmla="*/ 933337 w 2479134"/>
                      <a:gd name="connsiteY50" fmla="*/ 752652 h 5523807"/>
                      <a:gd name="connsiteX51" fmla="*/ 1145267 w 2479134"/>
                      <a:gd name="connsiteY51" fmla="*/ 524053 h 5523807"/>
                      <a:gd name="connsiteX52" fmla="*/ 1100023 w 2479134"/>
                      <a:gd name="connsiteY52" fmla="*/ 183534 h 5523807"/>
                      <a:gd name="connsiteX53" fmla="*/ 1259569 w 2479134"/>
                      <a:gd name="connsiteY53"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1776302 w 2479134"/>
                      <a:gd name="connsiteY27" fmla="*/ 4098300 h 5523807"/>
                      <a:gd name="connsiteX28" fmla="*/ 1702481 w 2479134"/>
                      <a:gd name="connsiteY28" fmla="*/ 3869705 h 5523807"/>
                      <a:gd name="connsiteX29" fmla="*/ 1340530 w 2479134"/>
                      <a:gd name="connsiteY29" fmla="*/ 3476798 h 5523807"/>
                      <a:gd name="connsiteX30" fmla="*/ 1095262 w 2479134"/>
                      <a:gd name="connsiteY30" fmla="*/ 3969715 h 5523807"/>
                      <a:gd name="connsiteX31" fmla="*/ 773793 w 2479134"/>
                      <a:gd name="connsiteY31" fmla="*/ 4360239 h 5523807"/>
                      <a:gd name="connsiteX32" fmla="*/ 619013 w 2479134"/>
                      <a:gd name="connsiteY32" fmla="*/ 4665040 h 5523807"/>
                      <a:gd name="connsiteX33" fmla="*/ 368981 w 2479134"/>
                      <a:gd name="connsiteY33" fmla="*/ 5098427 h 5523807"/>
                      <a:gd name="connsiteX34" fmla="*/ 590437 w 2479134"/>
                      <a:gd name="connsiteY34" fmla="*/ 5369889 h 5523807"/>
                      <a:gd name="connsiteX35" fmla="*/ 638065 w 2479134"/>
                      <a:gd name="connsiteY35" fmla="*/ 5410369 h 5523807"/>
                      <a:gd name="connsiteX36" fmla="*/ 621397 w 2479134"/>
                      <a:gd name="connsiteY36" fmla="*/ 5486569 h 5523807"/>
                      <a:gd name="connsiteX37" fmla="*/ 423752 w 2479134"/>
                      <a:gd name="connsiteY37" fmla="*/ 5491332 h 5523807"/>
                      <a:gd name="connsiteX38" fmla="*/ 40369 w 2479134"/>
                      <a:gd name="connsiteY38" fmla="*/ 5303213 h 5523807"/>
                      <a:gd name="connsiteX39" fmla="*/ 114188 w 2479134"/>
                      <a:gd name="connsiteY39" fmla="*/ 4981745 h 5523807"/>
                      <a:gd name="connsiteX40" fmla="*/ 238011 w 2479134"/>
                      <a:gd name="connsiteY40" fmla="*/ 4543597 h 5523807"/>
                      <a:gd name="connsiteX41" fmla="*/ 366600 w 2479134"/>
                      <a:gd name="connsiteY41" fmla="*/ 4176884 h 5523807"/>
                      <a:gd name="connsiteX42" fmla="*/ 530906 w 2479134"/>
                      <a:gd name="connsiteY42" fmla="*/ 3986384 h 5523807"/>
                      <a:gd name="connsiteX43" fmla="*/ 676162 w 2479134"/>
                      <a:gd name="connsiteY43" fmla="*/ 3707777 h 5523807"/>
                      <a:gd name="connsiteX44" fmla="*/ 719024 w 2479134"/>
                      <a:gd name="connsiteY44" fmla="*/ 3348210 h 5523807"/>
                      <a:gd name="connsiteX45" fmla="*/ 514236 w 2479134"/>
                      <a:gd name="connsiteY45" fmla="*/ 3143424 h 5523807"/>
                      <a:gd name="connsiteX46" fmla="*/ 683304 w 2479134"/>
                      <a:gd name="connsiteY46" fmla="*/ 2826719 h 5523807"/>
                      <a:gd name="connsiteX47" fmla="*/ 654731 w 2479134"/>
                      <a:gd name="connsiteY47" fmla="*/ 2431432 h 5523807"/>
                      <a:gd name="connsiteX48" fmla="*/ 671399 w 2479134"/>
                      <a:gd name="connsiteY48" fmla="*/ 1905175 h 5523807"/>
                      <a:gd name="connsiteX49" fmla="*/ 764267 w 2479134"/>
                      <a:gd name="connsiteY49" fmla="*/ 1074120 h 5523807"/>
                      <a:gd name="connsiteX50" fmla="*/ 933337 w 2479134"/>
                      <a:gd name="connsiteY50" fmla="*/ 752652 h 5523807"/>
                      <a:gd name="connsiteX51" fmla="*/ 1145267 w 2479134"/>
                      <a:gd name="connsiteY51" fmla="*/ 524053 h 5523807"/>
                      <a:gd name="connsiteX52" fmla="*/ 1100023 w 2479134"/>
                      <a:gd name="connsiteY52" fmla="*/ 183534 h 5523807"/>
                      <a:gd name="connsiteX53" fmla="*/ 1259569 w 2479134"/>
                      <a:gd name="connsiteY53"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1952515 w 2479134"/>
                      <a:gd name="connsiteY27" fmla="*/ 4024482 h 5523807"/>
                      <a:gd name="connsiteX28" fmla="*/ 1776302 w 2479134"/>
                      <a:gd name="connsiteY28" fmla="*/ 4098300 h 5523807"/>
                      <a:gd name="connsiteX29" fmla="*/ 1702481 w 2479134"/>
                      <a:gd name="connsiteY29" fmla="*/ 3869705 h 5523807"/>
                      <a:gd name="connsiteX30" fmla="*/ 1340530 w 2479134"/>
                      <a:gd name="connsiteY30" fmla="*/ 3476798 h 5523807"/>
                      <a:gd name="connsiteX31" fmla="*/ 1095262 w 2479134"/>
                      <a:gd name="connsiteY31" fmla="*/ 3969715 h 5523807"/>
                      <a:gd name="connsiteX32" fmla="*/ 773793 w 2479134"/>
                      <a:gd name="connsiteY32" fmla="*/ 4360239 h 5523807"/>
                      <a:gd name="connsiteX33" fmla="*/ 619013 w 2479134"/>
                      <a:gd name="connsiteY33" fmla="*/ 4665040 h 5523807"/>
                      <a:gd name="connsiteX34" fmla="*/ 368981 w 2479134"/>
                      <a:gd name="connsiteY34" fmla="*/ 5098427 h 5523807"/>
                      <a:gd name="connsiteX35" fmla="*/ 590437 w 2479134"/>
                      <a:gd name="connsiteY35" fmla="*/ 5369889 h 5523807"/>
                      <a:gd name="connsiteX36" fmla="*/ 638065 w 2479134"/>
                      <a:gd name="connsiteY36" fmla="*/ 5410369 h 5523807"/>
                      <a:gd name="connsiteX37" fmla="*/ 621397 w 2479134"/>
                      <a:gd name="connsiteY37" fmla="*/ 5486569 h 5523807"/>
                      <a:gd name="connsiteX38" fmla="*/ 423752 w 2479134"/>
                      <a:gd name="connsiteY38" fmla="*/ 5491332 h 5523807"/>
                      <a:gd name="connsiteX39" fmla="*/ 40369 w 2479134"/>
                      <a:gd name="connsiteY39" fmla="*/ 5303213 h 5523807"/>
                      <a:gd name="connsiteX40" fmla="*/ 114188 w 2479134"/>
                      <a:gd name="connsiteY40" fmla="*/ 4981745 h 5523807"/>
                      <a:gd name="connsiteX41" fmla="*/ 238011 w 2479134"/>
                      <a:gd name="connsiteY41" fmla="*/ 4543597 h 5523807"/>
                      <a:gd name="connsiteX42" fmla="*/ 366600 w 2479134"/>
                      <a:gd name="connsiteY42" fmla="*/ 4176884 h 5523807"/>
                      <a:gd name="connsiteX43" fmla="*/ 530906 w 2479134"/>
                      <a:gd name="connsiteY43" fmla="*/ 3986384 h 5523807"/>
                      <a:gd name="connsiteX44" fmla="*/ 676162 w 2479134"/>
                      <a:gd name="connsiteY44" fmla="*/ 3707777 h 5523807"/>
                      <a:gd name="connsiteX45" fmla="*/ 719024 w 2479134"/>
                      <a:gd name="connsiteY45" fmla="*/ 3348210 h 5523807"/>
                      <a:gd name="connsiteX46" fmla="*/ 514236 w 2479134"/>
                      <a:gd name="connsiteY46" fmla="*/ 3143424 h 5523807"/>
                      <a:gd name="connsiteX47" fmla="*/ 683304 w 2479134"/>
                      <a:gd name="connsiteY47" fmla="*/ 2826719 h 5523807"/>
                      <a:gd name="connsiteX48" fmla="*/ 654731 w 2479134"/>
                      <a:gd name="connsiteY48" fmla="*/ 2431432 h 5523807"/>
                      <a:gd name="connsiteX49" fmla="*/ 671399 w 2479134"/>
                      <a:gd name="connsiteY49" fmla="*/ 1905175 h 5523807"/>
                      <a:gd name="connsiteX50" fmla="*/ 764267 w 2479134"/>
                      <a:gd name="connsiteY50" fmla="*/ 1074120 h 5523807"/>
                      <a:gd name="connsiteX51" fmla="*/ 933337 w 2479134"/>
                      <a:gd name="connsiteY51" fmla="*/ 752652 h 5523807"/>
                      <a:gd name="connsiteX52" fmla="*/ 1145267 w 2479134"/>
                      <a:gd name="connsiteY52" fmla="*/ 524053 h 5523807"/>
                      <a:gd name="connsiteX53" fmla="*/ 1100023 w 2479134"/>
                      <a:gd name="connsiteY53" fmla="*/ 183534 h 5523807"/>
                      <a:gd name="connsiteX54" fmla="*/ 1259569 w 2479134"/>
                      <a:gd name="connsiteY54"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1776302 w 2479134"/>
                      <a:gd name="connsiteY28" fmla="*/ 4098300 h 5523807"/>
                      <a:gd name="connsiteX29" fmla="*/ 1702481 w 2479134"/>
                      <a:gd name="connsiteY29" fmla="*/ 3869705 h 5523807"/>
                      <a:gd name="connsiteX30" fmla="*/ 1340530 w 2479134"/>
                      <a:gd name="connsiteY30" fmla="*/ 3476798 h 5523807"/>
                      <a:gd name="connsiteX31" fmla="*/ 1095262 w 2479134"/>
                      <a:gd name="connsiteY31" fmla="*/ 3969715 h 5523807"/>
                      <a:gd name="connsiteX32" fmla="*/ 773793 w 2479134"/>
                      <a:gd name="connsiteY32" fmla="*/ 4360239 h 5523807"/>
                      <a:gd name="connsiteX33" fmla="*/ 619013 w 2479134"/>
                      <a:gd name="connsiteY33" fmla="*/ 4665040 h 5523807"/>
                      <a:gd name="connsiteX34" fmla="*/ 368981 w 2479134"/>
                      <a:gd name="connsiteY34" fmla="*/ 5098427 h 5523807"/>
                      <a:gd name="connsiteX35" fmla="*/ 590437 w 2479134"/>
                      <a:gd name="connsiteY35" fmla="*/ 5369889 h 5523807"/>
                      <a:gd name="connsiteX36" fmla="*/ 638065 w 2479134"/>
                      <a:gd name="connsiteY36" fmla="*/ 5410369 h 5523807"/>
                      <a:gd name="connsiteX37" fmla="*/ 621397 w 2479134"/>
                      <a:gd name="connsiteY37" fmla="*/ 5486569 h 5523807"/>
                      <a:gd name="connsiteX38" fmla="*/ 423752 w 2479134"/>
                      <a:gd name="connsiteY38" fmla="*/ 5491332 h 5523807"/>
                      <a:gd name="connsiteX39" fmla="*/ 40369 w 2479134"/>
                      <a:gd name="connsiteY39" fmla="*/ 5303213 h 5523807"/>
                      <a:gd name="connsiteX40" fmla="*/ 114188 w 2479134"/>
                      <a:gd name="connsiteY40" fmla="*/ 4981745 h 5523807"/>
                      <a:gd name="connsiteX41" fmla="*/ 238011 w 2479134"/>
                      <a:gd name="connsiteY41" fmla="*/ 4543597 h 5523807"/>
                      <a:gd name="connsiteX42" fmla="*/ 366600 w 2479134"/>
                      <a:gd name="connsiteY42" fmla="*/ 4176884 h 5523807"/>
                      <a:gd name="connsiteX43" fmla="*/ 530906 w 2479134"/>
                      <a:gd name="connsiteY43" fmla="*/ 3986384 h 5523807"/>
                      <a:gd name="connsiteX44" fmla="*/ 676162 w 2479134"/>
                      <a:gd name="connsiteY44" fmla="*/ 3707777 h 5523807"/>
                      <a:gd name="connsiteX45" fmla="*/ 719024 w 2479134"/>
                      <a:gd name="connsiteY45" fmla="*/ 3348210 h 5523807"/>
                      <a:gd name="connsiteX46" fmla="*/ 514236 w 2479134"/>
                      <a:gd name="connsiteY46" fmla="*/ 3143424 h 5523807"/>
                      <a:gd name="connsiteX47" fmla="*/ 683304 w 2479134"/>
                      <a:gd name="connsiteY47" fmla="*/ 2826719 h 5523807"/>
                      <a:gd name="connsiteX48" fmla="*/ 654731 w 2479134"/>
                      <a:gd name="connsiteY48" fmla="*/ 2431432 h 5523807"/>
                      <a:gd name="connsiteX49" fmla="*/ 671399 w 2479134"/>
                      <a:gd name="connsiteY49" fmla="*/ 1905175 h 5523807"/>
                      <a:gd name="connsiteX50" fmla="*/ 764267 w 2479134"/>
                      <a:gd name="connsiteY50" fmla="*/ 1074120 h 5523807"/>
                      <a:gd name="connsiteX51" fmla="*/ 933337 w 2479134"/>
                      <a:gd name="connsiteY51" fmla="*/ 752652 h 5523807"/>
                      <a:gd name="connsiteX52" fmla="*/ 1145267 w 2479134"/>
                      <a:gd name="connsiteY52" fmla="*/ 524053 h 5523807"/>
                      <a:gd name="connsiteX53" fmla="*/ 1100023 w 2479134"/>
                      <a:gd name="connsiteY53" fmla="*/ 183534 h 5523807"/>
                      <a:gd name="connsiteX54" fmla="*/ 1259569 w 2479134"/>
                      <a:gd name="connsiteY54"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1776302 w 2479134"/>
                      <a:gd name="connsiteY28" fmla="*/ 4098300 h 5523807"/>
                      <a:gd name="connsiteX29" fmla="*/ 1702481 w 2479134"/>
                      <a:gd name="connsiteY29" fmla="*/ 3869705 h 5523807"/>
                      <a:gd name="connsiteX30" fmla="*/ 1340530 w 2479134"/>
                      <a:gd name="connsiteY30" fmla="*/ 3476798 h 5523807"/>
                      <a:gd name="connsiteX31" fmla="*/ 1095262 w 2479134"/>
                      <a:gd name="connsiteY31" fmla="*/ 3969715 h 5523807"/>
                      <a:gd name="connsiteX32" fmla="*/ 773793 w 2479134"/>
                      <a:gd name="connsiteY32" fmla="*/ 4360239 h 5523807"/>
                      <a:gd name="connsiteX33" fmla="*/ 619013 w 2479134"/>
                      <a:gd name="connsiteY33" fmla="*/ 4665040 h 5523807"/>
                      <a:gd name="connsiteX34" fmla="*/ 368981 w 2479134"/>
                      <a:gd name="connsiteY34" fmla="*/ 5098427 h 5523807"/>
                      <a:gd name="connsiteX35" fmla="*/ 590437 w 2479134"/>
                      <a:gd name="connsiteY35" fmla="*/ 5369889 h 5523807"/>
                      <a:gd name="connsiteX36" fmla="*/ 638065 w 2479134"/>
                      <a:gd name="connsiteY36" fmla="*/ 5410369 h 5523807"/>
                      <a:gd name="connsiteX37" fmla="*/ 621397 w 2479134"/>
                      <a:gd name="connsiteY37" fmla="*/ 5486569 h 5523807"/>
                      <a:gd name="connsiteX38" fmla="*/ 423752 w 2479134"/>
                      <a:gd name="connsiteY38" fmla="*/ 5491332 h 5523807"/>
                      <a:gd name="connsiteX39" fmla="*/ 40369 w 2479134"/>
                      <a:gd name="connsiteY39" fmla="*/ 5303213 h 5523807"/>
                      <a:gd name="connsiteX40" fmla="*/ 114188 w 2479134"/>
                      <a:gd name="connsiteY40" fmla="*/ 4981745 h 5523807"/>
                      <a:gd name="connsiteX41" fmla="*/ 238011 w 2479134"/>
                      <a:gd name="connsiteY41" fmla="*/ 4543597 h 5523807"/>
                      <a:gd name="connsiteX42" fmla="*/ 366600 w 2479134"/>
                      <a:gd name="connsiteY42" fmla="*/ 4176884 h 5523807"/>
                      <a:gd name="connsiteX43" fmla="*/ 530906 w 2479134"/>
                      <a:gd name="connsiteY43" fmla="*/ 3986384 h 5523807"/>
                      <a:gd name="connsiteX44" fmla="*/ 676162 w 2479134"/>
                      <a:gd name="connsiteY44" fmla="*/ 3707777 h 5523807"/>
                      <a:gd name="connsiteX45" fmla="*/ 719024 w 2479134"/>
                      <a:gd name="connsiteY45" fmla="*/ 3348210 h 5523807"/>
                      <a:gd name="connsiteX46" fmla="*/ 514236 w 2479134"/>
                      <a:gd name="connsiteY46" fmla="*/ 3143424 h 5523807"/>
                      <a:gd name="connsiteX47" fmla="*/ 683304 w 2479134"/>
                      <a:gd name="connsiteY47" fmla="*/ 2826719 h 5523807"/>
                      <a:gd name="connsiteX48" fmla="*/ 654731 w 2479134"/>
                      <a:gd name="connsiteY48" fmla="*/ 2431432 h 5523807"/>
                      <a:gd name="connsiteX49" fmla="*/ 671399 w 2479134"/>
                      <a:gd name="connsiteY49" fmla="*/ 1905175 h 5523807"/>
                      <a:gd name="connsiteX50" fmla="*/ 764267 w 2479134"/>
                      <a:gd name="connsiteY50" fmla="*/ 1074120 h 5523807"/>
                      <a:gd name="connsiteX51" fmla="*/ 933337 w 2479134"/>
                      <a:gd name="connsiteY51" fmla="*/ 752652 h 5523807"/>
                      <a:gd name="connsiteX52" fmla="*/ 1145267 w 2479134"/>
                      <a:gd name="connsiteY52" fmla="*/ 524053 h 5523807"/>
                      <a:gd name="connsiteX53" fmla="*/ 1100023 w 2479134"/>
                      <a:gd name="connsiteY53" fmla="*/ 183534 h 5523807"/>
                      <a:gd name="connsiteX54" fmla="*/ 1259569 w 2479134"/>
                      <a:gd name="connsiteY54"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004902 w 2479134"/>
                      <a:gd name="connsiteY28" fmla="*/ 4105444 h 5523807"/>
                      <a:gd name="connsiteX29" fmla="*/ 1776302 w 2479134"/>
                      <a:gd name="connsiteY29" fmla="*/ 4098300 h 5523807"/>
                      <a:gd name="connsiteX30" fmla="*/ 1702481 w 2479134"/>
                      <a:gd name="connsiteY30" fmla="*/ 3869705 h 5523807"/>
                      <a:gd name="connsiteX31" fmla="*/ 1340530 w 2479134"/>
                      <a:gd name="connsiteY31" fmla="*/ 3476798 h 5523807"/>
                      <a:gd name="connsiteX32" fmla="*/ 1095262 w 2479134"/>
                      <a:gd name="connsiteY32" fmla="*/ 3969715 h 5523807"/>
                      <a:gd name="connsiteX33" fmla="*/ 773793 w 2479134"/>
                      <a:gd name="connsiteY33" fmla="*/ 4360239 h 5523807"/>
                      <a:gd name="connsiteX34" fmla="*/ 619013 w 2479134"/>
                      <a:gd name="connsiteY34" fmla="*/ 4665040 h 5523807"/>
                      <a:gd name="connsiteX35" fmla="*/ 368981 w 2479134"/>
                      <a:gd name="connsiteY35" fmla="*/ 5098427 h 5523807"/>
                      <a:gd name="connsiteX36" fmla="*/ 590437 w 2479134"/>
                      <a:gd name="connsiteY36" fmla="*/ 5369889 h 5523807"/>
                      <a:gd name="connsiteX37" fmla="*/ 638065 w 2479134"/>
                      <a:gd name="connsiteY37" fmla="*/ 5410369 h 5523807"/>
                      <a:gd name="connsiteX38" fmla="*/ 621397 w 2479134"/>
                      <a:gd name="connsiteY38" fmla="*/ 5486569 h 5523807"/>
                      <a:gd name="connsiteX39" fmla="*/ 423752 w 2479134"/>
                      <a:gd name="connsiteY39" fmla="*/ 5491332 h 5523807"/>
                      <a:gd name="connsiteX40" fmla="*/ 40369 w 2479134"/>
                      <a:gd name="connsiteY40" fmla="*/ 5303213 h 5523807"/>
                      <a:gd name="connsiteX41" fmla="*/ 114188 w 2479134"/>
                      <a:gd name="connsiteY41" fmla="*/ 4981745 h 5523807"/>
                      <a:gd name="connsiteX42" fmla="*/ 238011 w 2479134"/>
                      <a:gd name="connsiteY42" fmla="*/ 4543597 h 5523807"/>
                      <a:gd name="connsiteX43" fmla="*/ 366600 w 2479134"/>
                      <a:gd name="connsiteY43" fmla="*/ 4176884 h 5523807"/>
                      <a:gd name="connsiteX44" fmla="*/ 530906 w 2479134"/>
                      <a:gd name="connsiteY44" fmla="*/ 3986384 h 5523807"/>
                      <a:gd name="connsiteX45" fmla="*/ 676162 w 2479134"/>
                      <a:gd name="connsiteY45" fmla="*/ 3707777 h 5523807"/>
                      <a:gd name="connsiteX46" fmla="*/ 719024 w 2479134"/>
                      <a:gd name="connsiteY46" fmla="*/ 3348210 h 5523807"/>
                      <a:gd name="connsiteX47" fmla="*/ 514236 w 2479134"/>
                      <a:gd name="connsiteY47" fmla="*/ 3143424 h 5523807"/>
                      <a:gd name="connsiteX48" fmla="*/ 683304 w 2479134"/>
                      <a:gd name="connsiteY48" fmla="*/ 2826719 h 5523807"/>
                      <a:gd name="connsiteX49" fmla="*/ 654731 w 2479134"/>
                      <a:gd name="connsiteY49" fmla="*/ 2431432 h 5523807"/>
                      <a:gd name="connsiteX50" fmla="*/ 671399 w 2479134"/>
                      <a:gd name="connsiteY50" fmla="*/ 1905175 h 5523807"/>
                      <a:gd name="connsiteX51" fmla="*/ 764267 w 2479134"/>
                      <a:gd name="connsiteY51" fmla="*/ 1074120 h 5523807"/>
                      <a:gd name="connsiteX52" fmla="*/ 933337 w 2479134"/>
                      <a:gd name="connsiteY52" fmla="*/ 752652 h 5523807"/>
                      <a:gd name="connsiteX53" fmla="*/ 1145267 w 2479134"/>
                      <a:gd name="connsiteY53" fmla="*/ 524053 h 5523807"/>
                      <a:gd name="connsiteX54" fmla="*/ 1100023 w 2479134"/>
                      <a:gd name="connsiteY54" fmla="*/ 183534 h 5523807"/>
                      <a:gd name="connsiteX55" fmla="*/ 1259569 w 2479134"/>
                      <a:gd name="connsiteY55"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1785827 w 2479134"/>
                      <a:gd name="connsiteY28" fmla="*/ 4415006 h 5523807"/>
                      <a:gd name="connsiteX29" fmla="*/ 1776302 w 2479134"/>
                      <a:gd name="connsiteY29" fmla="*/ 4098300 h 5523807"/>
                      <a:gd name="connsiteX30" fmla="*/ 1702481 w 2479134"/>
                      <a:gd name="connsiteY30" fmla="*/ 3869705 h 5523807"/>
                      <a:gd name="connsiteX31" fmla="*/ 1340530 w 2479134"/>
                      <a:gd name="connsiteY31" fmla="*/ 3476798 h 5523807"/>
                      <a:gd name="connsiteX32" fmla="*/ 1095262 w 2479134"/>
                      <a:gd name="connsiteY32" fmla="*/ 3969715 h 5523807"/>
                      <a:gd name="connsiteX33" fmla="*/ 773793 w 2479134"/>
                      <a:gd name="connsiteY33" fmla="*/ 4360239 h 5523807"/>
                      <a:gd name="connsiteX34" fmla="*/ 619013 w 2479134"/>
                      <a:gd name="connsiteY34" fmla="*/ 4665040 h 5523807"/>
                      <a:gd name="connsiteX35" fmla="*/ 368981 w 2479134"/>
                      <a:gd name="connsiteY35" fmla="*/ 5098427 h 5523807"/>
                      <a:gd name="connsiteX36" fmla="*/ 590437 w 2479134"/>
                      <a:gd name="connsiteY36" fmla="*/ 5369889 h 5523807"/>
                      <a:gd name="connsiteX37" fmla="*/ 638065 w 2479134"/>
                      <a:gd name="connsiteY37" fmla="*/ 5410369 h 5523807"/>
                      <a:gd name="connsiteX38" fmla="*/ 621397 w 2479134"/>
                      <a:gd name="connsiteY38" fmla="*/ 5486569 h 5523807"/>
                      <a:gd name="connsiteX39" fmla="*/ 423752 w 2479134"/>
                      <a:gd name="connsiteY39" fmla="*/ 5491332 h 5523807"/>
                      <a:gd name="connsiteX40" fmla="*/ 40369 w 2479134"/>
                      <a:gd name="connsiteY40" fmla="*/ 5303213 h 5523807"/>
                      <a:gd name="connsiteX41" fmla="*/ 114188 w 2479134"/>
                      <a:gd name="connsiteY41" fmla="*/ 4981745 h 5523807"/>
                      <a:gd name="connsiteX42" fmla="*/ 238011 w 2479134"/>
                      <a:gd name="connsiteY42" fmla="*/ 4543597 h 5523807"/>
                      <a:gd name="connsiteX43" fmla="*/ 366600 w 2479134"/>
                      <a:gd name="connsiteY43" fmla="*/ 4176884 h 5523807"/>
                      <a:gd name="connsiteX44" fmla="*/ 530906 w 2479134"/>
                      <a:gd name="connsiteY44" fmla="*/ 3986384 h 5523807"/>
                      <a:gd name="connsiteX45" fmla="*/ 676162 w 2479134"/>
                      <a:gd name="connsiteY45" fmla="*/ 3707777 h 5523807"/>
                      <a:gd name="connsiteX46" fmla="*/ 719024 w 2479134"/>
                      <a:gd name="connsiteY46" fmla="*/ 3348210 h 5523807"/>
                      <a:gd name="connsiteX47" fmla="*/ 514236 w 2479134"/>
                      <a:gd name="connsiteY47" fmla="*/ 3143424 h 5523807"/>
                      <a:gd name="connsiteX48" fmla="*/ 683304 w 2479134"/>
                      <a:gd name="connsiteY48" fmla="*/ 2826719 h 5523807"/>
                      <a:gd name="connsiteX49" fmla="*/ 654731 w 2479134"/>
                      <a:gd name="connsiteY49" fmla="*/ 2431432 h 5523807"/>
                      <a:gd name="connsiteX50" fmla="*/ 671399 w 2479134"/>
                      <a:gd name="connsiteY50" fmla="*/ 1905175 h 5523807"/>
                      <a:gd name="connsiteX51" fmla="*/ 764267 w 2479134"/>
                      <a:gd name="connsiteY51" fmla="*/ 1074120 h 5523807"/>
                      <a:gd name="connsiteX52" fmla="*/ 933337 w 2479134"/>
                      <a:gd name="connsiteY52" fmla="*/ 752652 h 5523807"/>
                      <a:gd name="connsiteX53" fmla="*/ 1145267 w 2479134"/>
                      <a:gd name="connsiteY53" fmla="*/ 524053 h 5523807"/>
                      <a:gd name="connsiteX54" fmla="*/ 1100023 w 2479134"/>
                      <a:gd name="connsiteY54" fmla="*/ 183534 h 5523807"/>
                      <a:gd name="connsiteX55" fmla="*/ 1259569 w 2479134"/>
                      <a:gd name="connsiteY55"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1785827 w 2479134"/>
                      <a:gd name="connsiteY28" fmla="*/ 4415006 h 5523807"/>
                      <a:gd name="connsiteX29" fmla="*/ 1776302 w 2479134"/>
                      <a:gd name="connsiteY29" fmla="*/ 4098300 h 5523807"/>
                      <a:gd name="connsiteX30" fmla="*/ 1702481 w 2479134"/>
                      <a:gd name="connsiteY30" fmla="*/ 3869705 h 5523807"/>
                      <a:gd name="connsiteX31" fmla="*/ 1340530 w 2479134"/>
                      <a:gd name="connsiteY31" fmla="*/ 3476798 h 5523807"/>
                      <a:gd name="connsiteX32" fmla="*/ 1095262 w 2479134"/>
                      <a:gd name="connsiteY32" fmla="*/ 3969715 h 5523807"/>
                      <a:gd name="connsiteX33" fmla="*/ 773793 w 2479134"/>
                      <a:gd name="connsiteY33" fmla="*/ 4360239 h 5523807"/>
                      <a:gd name="connsiteX34" fmla="*/ 619013 w 2479134"/>
                      <a:gd name="connsiteY34" fmla="*/ 4665040 h 5523807"/>
                      <a:gd name="connsiteX35" fmla="*/ 368981 w 2479134"/>
                      <a:gd name="connsiteY35" fmla="*/ 5098427 h 5523807"/>
                      <a:gd name="connsiteX36" fmla="*/ 590437 w 2479134"/>
                      <a:gd name="connsiteY36" fmla="*/ 5369889 h 5523807"/>
                      <a:gd name="connsiteX37" fmla="*/ 638065 w 2479134"/>
                      <a:gd name="connsiteY37" fmla="*/ 5410369 h 5523807"/>
                      <a:gd name="connsiteX38" fmla="*/ 621397 w 2479134"/>
                      <a:gd name="connsiteY38" fmla="*/ 5486569 h 5523807"/>
                      <a:gd name="connsiteX39" fmla="*/ 423752 w 2479134"/>
                      <a:gd name="connsiteY39" fmla="*/ 5491332 h 5523807"/>
                      <a:gd name="connsiteX40" fmla="*/ 40369 w 2479134"/>
                      <a:gd name="connsiteY40" fmla="*/ 5303213 h 5523807"/>
                      <a:gd name="connsiteX41" fmla="*/ 114188 w 2479134"/>
                      <a:gd name="connsiteY41" fmla="*/ 4981745 h 5523807"/>
                      <a:gd name="connsiteX42" fmla="*/ 238011 w 2479134"/>
                      <a:gd name="connsiteY42" fmla="*/ 4543597 h 5523807"/>
                      <a:gd name="connsiteX43" fmla="*/ 366600 w 2479134"/>
                      <a:gd name="connsiteY43" fmla="*/ 4176884 h 5523807"/>
                      <a:gd name="connsiteX44" fmla="*/ 530906 w 2479134"/>
                      <a:gd name="connsiteY44" fmla="*/ 3986384 h 5523807"/>
                      <a:gd name="connsiteX45" fmla="*/ 676162 w 2479134"/>
                      <a:gd name="connsiteY45" fmla="*/ 3707777 h 5523807"/>
                      <a:gd name="connsiteX46" fmla="*/ 719024 w 2479134"/>
                      <a:gd name="connsiteY46" fmla="*/ 3348210 h 5523807"/>
                      <a:gd name="connsiteX47" fmla="*/ 514236 w 2479134"/>
                      <a:gd name="connsiteY47" fmla="*/ 3143424 h 5523807"/>
                      <a:gd name="connsiteX48" fmla="*/ 683304 w 2479134"/>
                      <a:gd name="connsiteY48" fmla="*/ 2826719 h 5523807"/>
                      <a:gd name="connsiteX49" fmla="*/ 654731 w 2479134"/>
                      <a:gd name="connsiteY49" fmla="*/ 2431432 h 5523807"/>
                      <a:gd name="connsiteX50" fmla="*/ 671399 w 2479134"/>
                      <a:gd name="connsiteY50" fmla="*/ 1905175 h 5523807"/>
                      <a:gd name="connsiteX51" fmla="*/ 764267 w 2479134"/>
                      <a:gd name="connsiteY51" fmla="*/ 1074120 h 5523807"/>
                      <a:gd name="connsiteX52" fmla="*/ 933337 w 2479134"/>
                      <a:gd name="connsiteY52" fmla="*/ 752652 h 5523807"/>
                      <a:gd name="connsiteX53" fmla="*/ 1145267 w 2479134"/>
                      <a:gd name="connsiteY53" fmla="*/ 524053 h 5523807"/>
                      <a:gd name="connsiteX54" fmla="*/ 1100023 w 2479134"/>
                      <a:gd name="connsiteY54" fmla="*/ 183534 h 5523807"/>
                      <a:gd name="connsiteX55" fmla="*/ 1259569 w 2479134"/>
                      <a:gd name="connsiteY55"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073958 w 2479134"/>
                      <a:gd name="connsiteY28" fmla="*/ 4222125 h 5523807"/>
                      <a:gd name="connsiteX29" fmla="*/ 1785827 w 2479134"/>
                      <a:gd name="connsiteY29" fmla="*/ 4415006 h 5523807"/>
                      <a:gd name="connsiteX30" fmla="*/ 1776302 w 2479134"/>
                      <a:gd name="connsiteY30" fmla="*/ 4098300 h 5523807"/>
                      <a:gd name="connsiteX31" fmla="*/ 1702481 w 2479134"/>
                      <a:gd name="connsiteY31" fmla="*/ 3869705 h 5523807"/>
                      <a:gd name="connsiteX32" fmla="*/ 1340530 w 2479134"/>
                      <a:gd name="connsiteY32" fmla="*/ 3476798 h 5523807"/>
                      <a:gd name="connsiteX33" fmla="*/ 1095262 w 2479134"/>
                      <a:gd name="connsiteY33" fmla="*/ 3969715 h 5523807"/>
                      <a:gd name="connsiteX34" fmla="*/ 773793 w 2479134"/>
                      <a:gd name="connsiteY34" fmla="*/ 4360239 h 5523807"/>
                      <a:gd name="connsiteX35" fmla="*/ 619013 w 2479134"/>
                      <a:gd name="connsiteY35" fmla="*/ 4665040 h 5523807"/>
                      <a:gd name="connsiteX36" fmla="*/ 368981 w 2479134"/>
                      <a:gd name="connsiteY36" fmla="*/ 5098427 h 5523807"/>
                      <a:gd name="connsiteX37" fmla="*/ 590437 w 2479134"/>
                      <a:gd name="connsiteY37" fmla="*/ 5369889 h 5523807"/>
                      <a:gd name="connsiteX38" fmla="*/ 638065 w 2479134"/>
                      <a:gd name="connsiteY38" fmla="*/ 5410369 h 5523807"/>
                      <a:gd name="connsiteX39" fmla="*/ 621397 w 2479134"/>
                      <a:gd name="connsiteY39" fmla="*/ 5486569 h 5523807"/>
                      <a:gd name="connsiteX40" fmla="*/ 423752 w 2479134"/>
                      <a:gd name="connsiteY40" fmla="*/ 5491332 h 5523807"/>
                      <a:gd name="connsiteX41" fmla="*/ 40369 w 2479134"/>
                      <a:gd name="connsiteY41" fmla="*/ 5303213 h 5523807"/>
                      <a:gd name="connsiteX42" fmla="*/ 114188 w 2479134"/>
                      <a:gd name="connsiteY42" fmla="*/ 4981745 h 5523807"/>
                      <a:gd name="connsiteX43" fmla="*/ 238011 w 2479134"/>
                      <a:gd name="connsiteY43" fmla="*/ 4543597 h 5523807"/>
                      <a:gd name="connsiteX44" fmla="*/ 366600 w 2479134"/>
                      <a:gd name="connsiteY44" fmla="*/ 4176884 h 5523807"/>
                      <a:gd name="connsiteX45" fmla="*/ 530906 w 2479134"/>
                      <a:gd name="connsiteY45" fmla="*/ 3986384 h 5523807"/>
                      <a:gd name="connsiteX46" fmla="*/ 676162 w 2479134"/>
                      <a:gd name="connsiteY46" fmla="*/ 3707777 h 5523807"/>
                      <a:gd name="connsiteX47" fmla="*/ 719024 w 2479134"/>
                      <a:gd name="connsiteY47" fmla="*/ 3348210 h 5523807"/>
                      <a:gd name="connsiteX48" fmla="*/ 514236 w 2479134"/>
                      <a:gd name="connsiteY48" fmla="*/ 3143424 h 5523807"/>
                      <a:gd name="connsiteX49" fmla="*/ 683304 w 2479134"/>
                      <a:gd name="connsiteY49" fmla="*/ 2826719 h 5523807"/>
                      <a:gd name="connsiteX50" fmla="*/ 654731 w 2479134"/>
                      <a:gd name="connsiteY50" fmla="*/ 2431432 h 5523807"/>
                      <a:gd name="connsiteX51" fmla="*/ 671399 w 2479134"/>
                      <a:gd name="connsiteY51" fmla="*/ 1905175 h 5523807"/>
                      <a:gd name="connsiteX52" fmla="*/ 764267 w 2479134"/>
                      <a:gd name="connsiteY52" fmla="*/ 1074120 h 5523807"/>
                      <a:gd name="connsiteX53" fmla="*/ 933337 w 2479134"/>
                      <a:gd name="connsiteY53" fmla="*/ 752652 h 5523807"/>
                      <a:gd name="connsiteX54" fmla="*/ 1145267 w 2479134"/>
                      <a:gd name="connsiteY54" fmla="*/ 524053 h 5523807"/>
                      <a:gd name="connsiteX55" fmla="*/ 1100023 w 2479134"/>
                      <a:gd name="connsiteY55" fmla="*/ 183534 h 5523807"/>
                      <a:gd name="connsiteX56" fmla="*/ 1259569 w 2479134"/>
                      <a:gd name="connsiteY56"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1785827 w 2479134"/>
                      <a:gd name="connsiteY29" fmla="*/ 4415006 h 5523807"/>
                      <a:gd name="connsiteX30" fmla="*/ 1776302 w 2479134"/>
                      <a:gd name="connsiteY30" fmla="*/ 4098300 h 5523807"/>
                      <a:gd name="connsiteX31" fmla="*/ 1702481 w 2479134"/>
                      <a:gd name="connsiteY31" fmla="*/ 3869705 h 5523807"/>
                      <a:gd name="connsiteX32" fmla="*/ 1340530 w 2479134"/>
                      <a:gd name="connsiteY32" fmla="*/ 3476798 h 5523807"/>
                      <a:gd name="connsiteX33" fmla="*/ 1095262 w 2479134"/>
                      <a:gd name="connsiteY33" fmla="*/ 3969715 h 5523807"/>
                      <a:gd name="connsiteX34" fmla="*/ 773793 w 2479134"/>
                      <a:gd name="connsiteY34" fmla="*/ 4360239 h 5523807"/>
                      <a:gd name="connsiteX35" fmla="*/ 619013 w 2479134"/>
                      <a:gd name="connsiteY35" fmla="*/ 4665040 h 5523807"/>
                      <a:gd name="connsiteX36" fmla="*/ 368981 w 2479134"/>
                      <a:gd name="connsiteY36" fmla="*/ 5098427 h 5523807"/>
                      <a:gd name="connsiteX37" fmla="*/ 590437 w 2479134"/>
                      <a:gd name="connsiteY37" fmla="*/ 5369889 h 5523807"/>
                      <a:gd name="connsiteX38" fmla="*/ 638065 w 2479134"/>
                      <a:gd name="connsiteY38" fmla="*/ 5410369 h 5523807"/>
                      <a:gd name="connsiteX39" fmla="*/ 621397 w 2479134"/>
                      <a:gd name="connsiteY39" fmla="*/ 5486569 h 5523807"/>
                      <a:gd name="connsiteX40" fmla="*/ 423752 w 2479134"/>
                      <a:gd name="connsiteY40" fmla="*/ 5491332 h 5523807"/>
                      <a:gd name="connsiteX41" fmla="*/ 40369 w 2479134"/>
                      <a:gd name="connsiteY41" fmla="*/ 5303213 h 5523807"/>
                      <a:gd name="connsiteX42" fmla="*/ 114188 w 2479134"/>
                      <a:gd name="connsiteY42" fmla="*/ 4981745 h 5523807"/>
                      <a:gd name="connsiteX43" fmla="*/ 238011 w 2479134"/>
                      <a:gd name="connsiteY43" fmla="*/ 4543597 h 5523807"/>
                      <a:gd name="connsiteX44" fmla="*/ 366600 w 2479134"/>
                      <a:gd name="connsiteY44" fmla="*/ 4176884 h 5523807"/>
                      <a:gd name="connsiteX45" fmla="*/ 530906 w 2479134"/>
                      <a:gd name="connsiteY45" fmla="*/ 3986384 h 5523807"/>
                      <a:gd name="connsiteX46" fmla="*/ 676162 w 2479134"/>
                      <a:gd name="connsiteY46" fmla="*/ 3707777 h 5523807"/>
                      <a:gd name="connsiteX47" fmla="*/ 719024 w 2479134"/>
                      <a:gd name="connsiteY47" fmla="*/ 3348210 h 5523807"/>
                      <a:gd name="connsiteX48" fmla="*/ 514236 w 2479134"/>
                      <a:gd name="connsiteY48" fmla="*/ 3143424 h 5523807"/>
                      <a:gd name="connsiteX49" fmla="*/ 683304 w 2479134"/>
                      <a:gd name="connsiteY49" fmla="*/ 2826719 h 5523807"/>
                      <a:gd name="connsiteX50" fmla="*/ 654731 w 2479134"/>
                      <a:gd name="connsiteY50" fmla="*/ 2431432 h 5523807"/>
                      <a:gd name="connsiteX51" fmla="*/ 671399 w 2479134"/>
                      <a:gd name="connsiteY51" fmla="*/ 1905175 h 5523807"/>
                      <a:gd name="connsiteX52" fmla="*/ 764267 w 2479134"/>
                      <a:gd name="connsiteY52" fmla="*/ 1074120 h 5523807"/>
                      <a:gd name="connsiteX53" fmla="*/ 933337 w 2479134"/>
                      <a:gd name="connsiteY53" fmla="*/ 752652 h 5523807"/>
                      <a:gd name="connsiteX54" fmla="*/ 1145267 w 2479134"/>
                      <a:gd name="connsiteY54" fmla="*/ 524053 h 5523807"/>
                      <a:gd name="connsiteX55" fmla="*/ 1100023 w 2479134"/>
                      <a:gd name="connsiteY55" fmla="*/ 183534 h 5523807"/>
                      <a:gd name="connsiteX56" fmla="*/ 1259569 w 2479134"/>
                      <a:gd name="connsiteY56"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1785827 w 2479134"/>
                      <a:gd name="connsiteY29" fmla="*/ 4415006 h 5523807"/>
                      <a:gd name="connsiteX30" fmla="*/ 1776302 w 2479134"/>
                      <a:gd name="connsiteY30" fmla="*/ 4098300 h 5523807"/>
                      <a:gd name="connsiteX31" fmla="*/ 1702481 w 2479134"/>
                      <a:gd name="connsiteY31" fmla="*/ 3869705 h 5523807"/>
                      <a:gd name="connsiteX32" fmla="*/ 1340530 w 2479134"/>
                      <a:gd name="connsiteY32" fmla="*/ 3476798 h 5523807"/>
                      <a:gd name="connsiteX33" fmla="*/ 1095262 w 2479134"/>
                      <a:gd name="connsiteY33" fmla="*/ 3969715 h 5523807"/>
                      <a:gd name="connsiteX34" fmla="*/ 773793 w 2479134"/>
                      <a:gd name="connsiteY34" fmla="*/ 4360239 h 5523807"/>
                      <a:gd name="connsiteX35" fmla="*/ 619013 w 2479134"/>
                      <a:gd name="connsiteY35" fmla="*/ 4665040 h 5523807"/>
                      <a:gd name="connsiteX36" fmla="*/ 368981 w 2479134"/>
                      <a:gd name="connsiteY36" fmla="*/ 5098427 h 5523807"/>
                      <a:gd name="connsiteX37" fmla="*/ 590437 w 2479134"/>
                      <a:gd name="connsiteY37" fmla="*/ 5369889 h 5523807"/>
                      <a:gd name="connsiteX38" fmla="*/ 638065 w 2479134"/>
                      <a:gd name="connsiteY38" fmla="*/ 5410369 h 5523807"/>
                      <a:gd name="connsiteX39" fmla="*/ 621397 w 2479134"/>
                      <a:gd name="connsiteY39" fmla="*/ 5486569 h 5523807"/>
                      <a:gd name="connsiteX40" fmla="*/ 423752 w 2479134"/>
                      <a:gd name="connsiteY40" fmla="*/ 5491332 h 5523807"/>
                      <a:gd name="connsiteX41" fmla="*/ 40369 w 2479134"/>
                      <a:gd name="connsiteY41" fmla="*/ 5303213 h 5523807"/>
                      <a:gd name="connsiteX42" fmla="*/ 114188 w 2479134"/>
                      <a:gd name="connsiteY42" fmla="*/ 4981745 h 5523807"/>
                      <a:gd name="connsiteX43" fmla="*/ 238011 w 2479134"/>
                      <a:gd name="connsiteY43" fmla="*/ 4543597 h 5523807"/>
                      <a:gd name="connsiteX44" fmla="*/ 366600 w 2479134"/>
                      <a:gd name="connsiteY44" fmla="*/ 4176884 h 5523807"/>
                      <a:gd name="connsiteX45" fmla="*/ 530906 w 2479134"/>
                      <a:gd name="connsiteY45" fmla="*/ 3986384 h 5523807"/>
                      <a:gd name="connsiteX46" fmla="*/ 676162 w 2479134"/>
                      <a:gd name="connsiteY46" fmla="*/ 3707777 h 5523807"/>
                      <a:gd name="connsiteX47" fmla="*/ 719024 w 2479134"/>
                      <a:gd name="connsiteY47" fmla="*/ 3348210 h 5523807"/>
                      <a:gd name="connsiteX48" fmla="*/ 514236 w 2479134"/>
                      <a:gd name="connsiteY48" fmla="*/ 3143424 h 5523807"/>
                      <a:gd name="connsiteX49" fmla="*/ 683304 w 2479134"/>
                      <a:gd name="connsiteY49" fmla="*/ 2826719 h 5523807"/>
                      <a:gd name="connsiteX50" fmla="*/ 654731 w 2479134"/>
                      <a:gd name="connsiteY50" fmla="*/ 2431432 h 5523807"/>
                      <a:gd name="connsiteX51" fmla="*/ 671399 w 2479134"/>
                      <a:gd name="connsiteY51" fmla="*/ 1905175 h 5523807"/>
                      <a:gd name="connsiteX52" fmla="*/ 764267 w 2479134"/>
                      <a:gd name="connsiteY52" fmla="*/ 1074120 h 5523807"/>
                      <a:gd name="connsiteX53" fmla="*/ 933337 w 2479134"/>
                      <a:gd name="connsiteY53" fmla="*/ 752652 h 5523807"/>
                      <a:gd name="connsiteX54" fmla="*/ 1145267 w 2479134"/>
                      <a:gd name="connsiteY54" fmla="*/ 524053 h 5523807"/>
                      <a:gd name="connsiteX55" fmla="*/ 1100023 w 2479134"/>
                      <a:gd name="connsiteY55" fmla="*/ 183534 h 5523807"/>
                      <a:gd name="connsiteX56" fmla="*/ 1259569 w 2479134"/>
                      <a:gd name="connsiteY56"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1785827 w 2479134"/>
                      <a:gd name="connsiteY29" fmla="*/ 4415006 h 5523807"/>
                      <a:gd name="connsiteX30" fmla="*/ 1776302 w 2479134"/>
                      <a:gd name="connsiteY30" fmla="*/ 4098300 h 5523807"/>
                      <a:gd name="connsiteX31" fmla="*/ 1702481 w 2479134"/>
                      <a:gd name="connsiteY31" fmla="*/ 3869705 h 5523807"/>
                      <a:gd name="connsiteX32" fmla="*/ 1340530 w 2479134"/>
                      <a:gd name="connsiteY32" fmla="*/ 3476798 h 5523807"/>
                      <a:gd name="connsiteX33" fmla="*/ 1095262 w 2479134"/>
                      <a:gd name="connsiteY33" fmla="*/ 3969715 h 5523807"/>
                      <a:gd name="connsiteX34" fmla="*/ 773793 w 2479134"/>
                      <a:gd name="connsiteY34" fmla="*/ 4360239 h 5523807"/>
                      <a:gd name="connsiteX35" fmla="*/ 619013 w 2479134"/>
                      <a:gd name="connsiteY35" fmla="*/ 4665040 h 5523807"/>
                      <a:gd name="connsiteX36" fmla="*/ 368981 w 2479134"/>
                      <a:gd name="connsiteY36" fmla="*/ 5098427 h 5523807"/>
                      <a:gd name="connsiteX37" fmla="*/ 590437 w 2479134"/>
                      <a:gd name="connsiteY37" fmla="*/ 5369889 h 5523807"/>
                      <a:gd name="connsiteX38" fmla="*/ 638065 w 2479134"/>
                      <a:gd name="connsiteY38" fmla="*/ 5410369 h 5523807"/>
                      <a:gd name="connsiteX39" fmla="*/ 621397 w 2479134"/>
                      <a:gd name="connsiteY39" fmla="*/ 5486569 h 5523807"/>
                      <a:gd name="connsiteX40" fmla="*/ 423752 w 2479134"/>
                      <a:gd name="connsiteY40" fmla="*/ 5491332 h 5523807"/>
                      <a:gd name="connsiteX41" fmla="*/ 40369 w 2479134"/>
                      <a:gd name="connsiteY41" fmla="*/ 5303213 h 5523807"/>
                      <a:gd name="connsiteX42" fmla="*/ 114188 w 2479134"/>
                      <a:gd name="connsiteY42" fmla="*/ 4981745 h 5523807"/>
                      <a:gd name="connsiteX43" fmla="*/ 238011 w 2479134"/>
                      <a:gd name="connsiteY43" fmla="*/ 4543597 h 5523807"/>
                      <a:gd name="connsiteX44" fmla="*/ 366600 w 2479134"/>
                      <a:gd name="connsiteY44" fmla="*/ 4176884 h 5523807"/>
                      <a:gd name="connsiteX45" fmla="*/ 530906 w 2479134"/>
                      <a:gd name="connsiteY45" fmla="*/ 3986384 h 5523807"/>
                      <a:gd name="connsiteX46" fmla="*/ 676162 w 2479134"/>
                      <a:gd name="connsiteY46" fmla="*/ 3707777 h 5523807"/>
                      <a:gd name="connsiteX47" fmla="*/ 719024 w 2479134"/>
                      <a:gd name="connsiteY47" fmla="*/ 3348210 h 5523807"/>
                      <a:gd name="connsiteX48" fmla="*/ 514236 w 2479134"/>
                      <a:gd name="connsiteY48" fmla="*/ 3143424 h 5523807"/>
                      <a:gd name="connsiteX49" fmla="*/ 683304 w 2479134"/>
                      <a:gd name="connsiteY49" fmla="*/ 2826719 h 5523807"/>
                      <a:gd name="connsiteX50" fmla="*/ 654731 w 2479134"/>
                      <a:gd name="connsiteY50" fmla="*/ 2431432 h 5523807"/>
                      <a:gd name="connsiteX51" fmla="*/ 671399 w 2479134"/>
                      <a:gd name="connsiteY51" fmla="*/ 1905175 h 5523807"/>
                      <a:gd name="connsiteX52" fmla="*/ 764267 w 2479134"/>
                      <a:gd name="connsiteY52" fmla="*/ 1074120 h 5523807"/>
                      <a:gd name="connsiteX53" fmla="*/ 933337 w 2479134"/>
                      <a:gd name="connsiteY53" fmla="*/ 752652 h 5523807"/>
                      <a:gd name="connsiteX54" fmla="*/ 1145267 w 2479134"/>
                      <a:gd name="connsiteY54" fmla="*/ 524053 h 5523807"/>
                      <a:gd name="connsiteX55" fmla="*/ 1100023 w 2479134"/>
                      <a:gd name="connsiteY55" fmla="*/ 183534 h 5523807"/>
                      <a:gd name="connsiteX56" fmla="*/ 1259569 w 2479134"/>
                      <a:gd name="connsiteY56"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1785827 w 2479134"/>
                      <a:gd name="connsiteY29" fmla="*/ 4415006 h 5523807"/>
                      <a:gd name="connsiteX30" fmla="*/ 1776302 w 2479134"/>
                      <a:gd name="connsiteY30" fmla="*/ 4098300 h 5523807"/>
                      <a:gd name="connsiteX31" fmla="*/ 1702481 w 2479134"/>
                      <a:gd name="connsiteY31" fmla="*/ 3869705 h 5523807"/>
                      <a:gd name="connsiteX32" fmla="*/ 1340530 w 2479134"/>
                      <a:gd name="connsiteY32" fmla="*/ 3476798 h 5523807"/>
                      <a:gd name="connsiteX33" fmla="*/ 1095262 w 2479134"/>
                      <a:gd name="connsiteY33" fmla="*/ 3969715 h 5523807"/>
                      <a:gd name="connsiteX34" fmla="*/ 773793 w 2479134"/>
                      <a:gd name="connsiteY34" fmla="*/ 4360239 h 5523807"/>
                      <a:gd name="connsiteX35" fmla="*/ 619013 w 2479134"/>
                      <a:gd name="connsiteY35" fmla="*/ 4665040 h 5523807"/>
                      <a:gd name="connsiteX36" fmla="*/ 368981 w 2479134"/>
                      <a:gd name="connsiteY36" fmla="*/ 5098427 h 5523807"/>
                      <a:gd name="connsiteX37" fmla="*/ 590437 w 2479134"/>
                      <a:gd name="connsiteY37" fmla="*/ 5369889 h 5523807"/>
                      <a:gd name="connsiteX38" fmla="*/ 638065 w 2479134"/>
                      <a:gd name="connsiteY38" fmla="*/ 5410369 h 5523807"/>
                      <a:gd name="connsiteX39" fmla="*/ 621397 w 2479134"/>
                      <a:gd name="connsiteY39" fmla="*/ 5486569 h 5523807"/>
                      <a:gd name="connsiteX40" fmla="*/ 423752 w 2479134"/>
                      <a:gd name="connsiteY40" fmla="*/ 5491332 h 5523807"/>
                      <a:gd name="connsiteX41" fmla="*/ 40369 w 2479134"/>
                      <a:gd name="connsiteY41" fmla="*/ 5303213 h 5523807"/>
                      <a:gd name="connsiteX42" fmla="*/ 114188 w 2479134"/>
                      <a:gd name="connsiteY42" fmla="*/ 4981745 h 5523807"/>
                      <a:gd name="connsiteX43" fmla="*/ 238011 w 2479134"/>
                      <a:gd name="connsiteY43" fmla="*/ 4543597 h 5523807"/>
                      <a:gd name="connsiteX44" fmla="*/ 366600 w 2479134"/>
                      <a:gd name="connsiteY44" fmla="*/ 4176884 h 5523807"/>
                      <a:gd name="connsiteX45" fmla="*/ 530906 w 2479134"/>
                      <a:gd name="connsiteY45" fmla="*/ 3986384 h 5523807"/>
                      <a:gd name="connsiteX46" fmla="*/ 676162 w 2479134"/>
                      <a:gd name="connsiteY46" fmla="*/ 3707777 h 5523807"/>
                      <a:gd name="connsiteX47" fmla="*/ 719024 w 2479134"/>
                      <a:gd name="connsiteY47" fmla="*/ 3348210 h 5523807"/>
                      <a:gd name="connsiteX48" fmla="*/ 514236 w 2479134"/>
                      <a:gd name="connsiteY48" fmla="*/ 3143424 h 5523807"/>
                      <a:gd name="connsiteX49" fmla="*/ 683304 w 2479134"/>
                      <a:gd name="connsiteY49" fmla="*/ 2826719 h 5523807"/>
                      <a:gd name="connsiteX50" fmla="*/ 654731 w 2479134"/>
                      <a:gd name="connsiteY50" fmla="*/ 2431432 h 5523807"/>
                      <a:gd name="connsiteX51" fmla="*/ 671399 w 2479134"/>
                      <a:gd name="connsiteY51" fmla="*/ 1905175 h 5523807"/>
                      <a:gd name="connsiteX52" fmla="*/ 764267 w 2479134"/>
                      <a:gd name="connsiteY52" fmla="*/ 1074120 h 5523807"/>
                      <a:gd name="connsiteX53" fmla="*/ 933337 w 2479134"/>
                      <a:gd name="connsiteY53" fmla="*/ 752652 h 5523807"/>
                      <a:gd name="connsiteX54" fmla="*/ 1145267 w 2479134"/>
                      <a:gd name="connsiteY54" fmla="*/ 524053 h 5523807"/>
                      <a:gd name="connsiteX55" fmla="*/ 1100023 w 2479134"/>
                      <a:gd name="connsiteY55" fmla="*/ 183534 h 5523807"/>
                      <a:gd name="connsiteX56" fmla="*/ 1259569 w 2479134"/>
                      <a:gd name="connsiteY56"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004902 w 2479134"/>
                      <a:gd name="connsiteY29" fmla="*/ 4434057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31108 w 2479134"/>
                      <a:gd name="connsiteY29" fmla="*/ 5055563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54920 w 2479134"/>
                      <a:gd name="connsiteY29" fmla="*/ 5131763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54920 w 2479134"/>
                      <a:gd name="connsiteY29" fmla="*/ 5131763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62063 w 2479134"/>
                      <a:gd name="connsiteY29" fmla="*/ 5129382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62063 w 2479134"/>
                      <a:gd name="connsiteY29" fmla="*/ 5129382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62063 w 2479134"/>
                      <a:gd name="connsiteY29" fmla="*/ 5129382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62063 w 2479134"/>
                      <a:gd name="connsiteY29" fmla="*/ 5129382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62063 w 2479134"/>
                      <a:gd name="connsiteY29" fmla="*/ 5129382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62063 w 2479134"/>
                      <a:gd name="connsiteY29" fmla="*/ 5129382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159682 w 2479134"/>
                      <a:gd name="connsiteY29" fmla="*/ 5129382 h 5523807"/>
                      <a:gd name="connsiteX30" fmla="*/ 1785827 w 2479134"/>
                      <a:gd name="connsiteY30" fmla="*/ 4415006 h 5523807"/>
                      <a:gd name="connsiteX31" fmla="*/ 1776302 w 2479134"/>
                      <a:gd name="connsiteY31" fmla="*/ 4098300 h 5523807"/>
                      <a:gd name="connsiteX32" fmla="*/ 1702481 w 2479134"/>
                      <a:gd name="connsiteY32" fmla="*/ 3869705 h 5523807"/>
                      <a:gd name="connsiteX33" fmla="*/ 1340530 w 2479134"/>
                      <a:gd name="connsiteY33" fmla="*/ 3476798 h 5523807"/>
                      <a:gd name="connsiteX34" fmla="*/ 1095262 w 2479134"/>
                      <a:gd name="connsiteY34" fmla="*/ 3969715 h 5523807"/>
                      <a:gd name="connsiteX35" fmla="*/ 773793 w 2479134"/>
                      <a:gd name="connsiteY35" fmla="*/ 4360239 h 5523807"/>
                      <a:gd name="connsiteX36" fmla="*/ 619013 w 2479134"/>
                      <a:gd name="connsiteY36" fmla="*/ 4665040 h 5523807"/>
                      <a:gd name="connsiteX37" fmla="*/ 368981 w 2479134"/>
                      <a:gd name="connsiteY37" fmla="*/ 5098427 h 5523807"/>
                      <a:gd name="connsiteX38" fmla="*/ 590437 w 2479134"/>
                      <a:gd name="connsiteY38" fmla="*/ 5369889 h 5523807"/>
                      <a:gd name="connsiteX39" fmla="*/ 638065 w 2479134"/>
                      <a:gd name="connsiteY39" fmla="*/ 5410369 h 5523807"/>
                      <a:gd name="connsiteX40" fmla="*/ 621397 w 2479134"/>
                      <a:gd name="connsiteY40" fmla="*/ 5486569 h 5523807"/>
                      <a:gd name="connsiteX41" fmla="*/ 423752 w 2479134"/>
                      <a:gd name="connsiteY41" fmla="*/ 5491332 h 5523807"/>
                      <a:gd name="connsiteX42" fmla="*/ 40369 w 2479134"/>
                      <a:gd name="connsiteY42" fmla="*/ 5303213 h 5523807"/>
                      <a:gd name="connsiteX43" fmla="*/ 114188 w 2479134"/>
                      <a:gd name="connsiteY43" fmla="*/ 4981745 h 5523807"/>
                      <a:gd name="connsiteX44" fmla="*/ 238011 w 2479134"/>
                      <a:gd name="connsiteY44" fmla="*/ 4543597 h 5523807"/>
                      <a:gd name="connsiteX45" fmla="*/ 366600 w 2479134"/>
                      <a:gd name="connsiteY45" fmla="*/ 4176884 h 5523807"/>
                      <a:gd name="connsiteX46" fmla="*/ 530906 w 2479134"/>
                      <a:gd name="connsiteY46" fmla="*/ 3986384 h 5523807"/>
                      <a:gd name="connsiteX47" fmla="*/ 676162 w 2479134"/>
                      <a:gd name="connsiteY47" fmla="*/ 3707777 h 5523807"/>
                      <a:gd name="connsiteX48" fmla="*/ 719024 w 2479134"/>
                      <a:gd name="connsiteY48" fmla="*/ 3348210 h 5523807"/>
                      <a:gd name="connsiteX49" fmla="*/ 514236 w 2479134"/>
                      <a:gd name="connsiteY49" fmla="*/ 3143424 h 5523807"/>
                      <a:gd name="connsiteX50" fmla="*/ 683304 w 2479134"/>
                      <a:gd name="connsiteY50" fmla="*/ 2826719 h 5523807"/>
                      <a:gd name="connsiteX51" fmla="*/ 654731 w 2479134"/>
                      <a:gd name="connsiteY51" fmla="*/ 2431432 h 5523807"/>
                      <a:gd name="connsiteX52" fmla="*/ 671399 w 2479134"/>
                      <a:gd name="connsiteY52" fmla="*/ 1905175 h 5523807"/>
                      <a:gd name="connsiteX53" fmla="*/ 764267 w 2479134"/>
                      <a:gd name="connsiteY53" fmla="*/ 1074120 h 5523807"/>
                      <a:gd name="connsiteX54" fmla="*/ 933337 w 2479134"/>
                      <a:gd name="connsiteY54" fmla="*/ 752652 h 5523807"/>
                      <a:gd name="connsiteX55" fmla="*/ 1145267 w 2479134"/>
                      <a:gd name="connsiteY55" fmla="*/ 524053 h 5523807"/>
                      <a:gd name="connsiteX56" fmla="*/ 1100023 w 2479134"/>
                      <a:gd name="connsiteY56" fmla="*/ 183534 h 5523807"/>
                      <a:gd name="connsiteX57" fmla="*/ 1259569 w 2479134"/>
                      <a:gd name="connsiteY57"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235883 w 2479134"/>
                      <a:gd name="connsiteY29" fmla="*/ 4812675 h 5523807"/>
                      <a:gd name="connsiteX30" fmla="*/ 2159682 w 2479134"/>
                      <a:gd name="connsiteY30" fmla="*/ 5129382 h 5523807"/>
                      <a:gd name="connsiteX31" fmla="*/ 1785827 w 2479134"/>
                      <a:gd name="connsiteY31" fmla="*/ 4415006 h 5523807"/>
                      <a:gd name="connsiteX32" fmla="*/ 1776302 w 2479134"/>
                      <a:gd name="connsiteY32" fmla="*/ 4098300 h 5523807"/>
                      <a:gd name="connsiteX33" fmla="*/ 1702481 w 2479134"/>
                      <a:gd name="connsiteY33" fmla="*/ 3869705 h 5523807"/>
                      <a:gd name="connsiteX34" fmla="*/ 1340530 w 2479134"/>
                      <a:gd name="connsiteY34" fmla="*/ 3476798 h 5523807"/>
                      <a:gd name="connsiteX35" fmla="*/ 1095262 w 2479134"/>
                      <a:gd name="connsiteY35" fmla="*/ 3969715 h 5523807"/>
                      <a:gd name="connsiteX36" fmla="*/ 773793 w 2479134"/>
                      <a:gd name="connsiteY36" fmla="*/ 4360239 h 5523807"/>
                      <a:gd name="connsiteX37" fmla="*/ 619013 w 2479134"/>
                      <a:gd name="connsiteY37" fmla="*/ 4665040 h 5523807"/>
                      <a:gd name="connsiteX38" fmla="*/ 368981 w 2479134"/>
                      <a:gd name="connsiteY38" fmla="*/ 5098427 h 5523807"/>
                      <a:gd name="connsiteX39" fmla="*/ 590437 w 2479134"/>
                      <a:gd name="connsiteY39" fmla="*/ 5369889 h 5523807"/>
                      <a:gd name="connsiteX40" fmla="*/ 638065 w 2479134"/>
                      <a:gd name="connsiteY40" fmla="*/ 5410369 h 5523807"/>
                      <a:gd name="connsiteX41" fmla="*/ 621397 w 2479134"/>
                      <a:gd name="connsiteY41" fmla="*/ 5486569 h 5523807"/>
                      <a:gd name="connsiteX42" fmla="*/ 423752 w 2479134"/>
                      <a:gd name="connsiteY42" fmla="*/ 5491332 h 5523807"/>
                      <a:gd name="connsiteX43" fmla="*/ 40369 w 2479134"/>
                      <a:gd name="connsiteY43" fmla="*/ 5303213 h 5523807"/>
                      <a:gd name="connsiteX44" fmla="*/ 114188 w 2479134"/>
                      <a:gd name="connsiteY44" fmla="*/ 4981745 h 5523807"/>
                      <a:gd name="connsiteX45" fmla="*/ 238011 w 2479134"/>
                      <a:gd name="connsiteY45" fmla="*/ 4543597 h 5523807"/>
                      <a:gd name="connsiteX46" fmla="*/ 366600 w 2479134"/>
                      <a:gd name="connsiteY46" fmla="*/ 4176884 h 5523807"/>
                      <a:gd name="connsiteX47" fmla="*/ 530906 w 2479134"/>
                      <a:gd name="connsiteY47" fmla="*/ 3986384 h 5523807"/>
                      <a:gd name="connsiteX48" fmla="*/ 676162 w 2479134"/>
                      <a:gd name="connsiteY48" fmla="*/ 3707777 h 5523807"/>
                      <a:gd name="connsiteX49" fmla="*/ 719024 w 2479134"/>
                      <a:gd name="connsiteY49" fmla="*/ 3348210 h 5523807"/>
                      <a:gd name="connsiteX50" fmla="*/ 514236 w 2479134"/>
                      <a:gd name="connsiteY50" fmla="*/ 3143424 h 5523807"/>
                      <a:gd name="connsiteX51" fmla="*/ 683304 w 2479134"/>
                      <a:gd name="connsiteY51" fmla="*/ 2826719 h 5523807"/>
                      <a:gd name="connsiteX52" fmla="*/ 654731 w 2479134"/>
                      <a:gd name="connsiteY52" fmla="*/ 2431432 h 5523807"/>
                      <a:gd name="connsiteX53" fmla="*/ 671399 w 2479134"/>
                      <a:gd name="connsiteY53" fmla="*/ 1905175 h 5523807"/>
                      <a:gd name="connsiteX54" fmla="*/ 764267 w 2479134"/>
                      <a:gd name="connsiteY54" fmla="*/ 1074120 h 5523807"/>
                      <a:gd name="connsiteX55" fmla="*/ 933337 w 2479134"/>
                      <a:gd name="connsiteY55" fmla="*/ 752652 h 5523807"/>
                      <a:gd name="connsiteX56" fmla="*/ 1145267 w 2479134"/>
                      <a:gd name="connsiteY56" fmla="*/ 524053 h 5523807"/>
                      <a:gd name="connsiteX57" fmla="*/ 1100023 w 2479134"/>
                      <a:gd name="connsiteY57" fmla="*/ 183534 h 5523807"/>
                      <a:gd name="connsiteX58" fmla="*/ 1259569 w 2479134"/>
                      <a:gd name="connsiteY58"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454958 w 2479134"/>
                      <a:gd name="connsiteY29" fmla="*/ 4943643 h 5523807"/>
                      <a:gd name="connsiteX30" fmla="*/ 2159682 w 2479134"/>
                      <a:gd name="connsiteY30" fmla="*/ 5129382 h 5523807"/>
                      <a:gd name="connsiteX31" fmla="*/ 1785827 w 2479134"/>
                      <a:gd name="connsiteY31" fmla="*/ 4415006 h 5523807"/>
                      <a:gd name="connsiteX32" fmla="*/ 1776302 w 2479134"/>
                      <a:gd name="connsiteY32" fmla="*/ 4098300 h 5523807"/>
                      <a:gd name="connsiteX33" fmla="*/ 1702481 w 2479134"/>
                      <a:gd name="connsiteY33" fmla="*/ 3869705 h 5523807"/>
                      <a:gd name="connsiteX34" fmla="*/ 1340530 w 2479134"/>
                      <a:gd name="connsiteY34" fmla="*/ 3476798 h 5523807"/>
                      <a:gd name="connsiteX35" fmla="*/ 1095262 w 2479134"/>
                      <a:gd name="connsiteY35" fmla="*/ 3969715 h 5523807"/>
                      <a:gd name="connsiteX36" fmla="*/ 773793 w 2479134"/>
                      <a:gd name="connsiteY36" fmla="*/ 4360239 h 5523807"/>
                      <a:gd name="connsiteX37" fmla="*/ 619013 w 2479134"/>
                      <a:gd name="connsiteY37" fmla="*/ 4665040 h 5523807"/>
                      <a:gd name="connsiteX38" fmla="*/ 368981 w 2479134"/>
                      <a:gd name="connsiteY38" fmla="*/ 5098427 h 5523807"/>
                      <a:gd name="connsiteX39" fmla="*/ 590437 w 2479134"/>
                      <a:gd name="connsiteY39" fmla="*/ 5369889 h 5523807"/>
                      <a:gd name="connsiteX40" fmla="*/ 638065 w 2479134"/>
                      <a:gd name="connsiteY40" fmla="*/ 5410369 h 5523807"/>
                      <a:gd name="connsiteX41" fmla="*/ 621397 w 2479134"/>
                      <a:gd name="connsiteY41" fmla="*/ 5486569 h 5523807"/>
                      <a:gd name="connsiteX42" fmla="*/ 423752 w 2479134"/>
                      <a:gd name="connsiteY42" fmla="*/ 5491332 h 5523807"/>
                      <a:gd name="connsiteX43" fmla="*/ 40369 w 2479134"/>
                      <a:gd name="connsiteY43" fmla="*/ 5303213 h 5523807"/>
                      <a:gd name="connsiteX44" fmla="*/ 114188 w 2479134"/>
                      <a:gd name="connsiteY44" fmla="*/ 4981745 h 5523807"/>
                      <a:gd name="connsiteX45" fmla="*/ 238011 w 2479134"/>
                      <a:gd name="connsiteY45" fmla="*/ 4543597 h 5523807"/>
                      <a:gd name="connsiteX46" fmla="*/ 366600 w 2479134"/>
                      <a:gd name="connsiteY46" fmla="*/ 4176884 h 5523807"/>
                      <a:gd name="connsiteX47" fmla="*/ 530906 w 2479134"/>
                      <a:gd name="connsiteY47" fmla="*/ 3986384 h 5523807"/>
                      <a:gd name="connsiteX48" fmla="*/ 676162 w 2479134"/>
                      <a:gd name="connsiteY48" fmla="*/ 3707777 h 5523807"/>
                      <a:gd name="connsiteX49" fmla="*/ 719024 w 2479134"/>
                      <a:gd name="connsiteY49" fmla="*/ 3348210 h 5523807"/>
                      <a:gd name="connsiteX50" fmla="*/ 514236 w 2479134"/>
                      <a:gd name="connsiteY50" fmla="*/ 3143424 h 5523807"/>
                      <a:gd name="connsiteX51" fmla="*/ 683304 w 2479134"/>
                      <a:gd name="connsiteY51" fmla="*/ 2826719 h 5523807"/>
                      <a:gd name="connsiteX52" fmla="*/ 654731 w 2479134"/>
                      <a:gd name="connsiteY52" fmla="*/ 2431432 h 5523807"/>
                      <a:gd name="connsiteX53" fmla="*/ 671399 w 2479134"/>
                      <a:gd name="connsiteY53" fmla="*/ 1905175 h 5523807"/>
                      <a:gd name="connsiteX54" fmla="*/ 764267 w 2479134"/>
                      <a:gd name="connsiteY54" fmla="*/ 1074120 h 5523807"/>
                      <a:gd name="connsiteX55" fmla="*/ 933337 w 2479134"/>
                      <a:gd name="connsiteY55" fmla="*/ 752652 h 5523807"/>
                      <a:gd name="connsiteX56" fmla="*/ 1145267 w 2479134"/>
                      <a:gd name="connsiteY56" fmla="*/ 524053 h 5523807"/>
                      <a:gd name="connsiteX57" fmla="*/ 1100023 w 2479134"/>
                      <a:gd name="connsiteY57" fmla="*/ 183534 h 5523807"/>
                      <a:gd name="connsiteX58" fmla="*/ 1259569 w 2479134"/>
                      <a:gd name="connsiteY58"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454958 w 2479134"/>
                      <a:gd name="connsiteY29" fmla="*/ 4943643 h 5523807"/>
                      <a:gd name="connsiteX30" fmla="*/ 2159682 w 2479134"/>
                      <a:gd name="connsiteY30" fmla="*/ 5129382 h 5523807"/>
                      <a:gd name="connsiteX31" fmla="*/ 1785827 w 2479134"/>
                      <a:gd name="connsiteY31" fmla="*/ 4415006 h 5523807"/>
                      <a:gd name="connsiteX32" fmla="*/ 1776302 w 2479134"/>
                      <a:gd name="connsiteY32" fmla="*/ 4098300 h 5523807"/>
                      <a:gd name="connsiteX33" fmla="*/ 1702481 w 2479134"/>
                      <a:gd name="connsiteY33" fmla="*/ 3869705 h 5523807"/>
                      <a:gd name="connsiteX34" fmla="*/ 1340530 w 2479134"/>
                      <a:gd name="connsiteY34" fmla="*/ 3476798 h 5523807"/>
                      <a:gd name="connsiteX35" fmla="*/ 1095262 w 2479134"/>
                      <a:gd name="connsiteY35" fmla="*/ 3969715 h 5523807"/>
                      <a:gd name="connsiteX36" fmla="*/ 773793 w 2479134"/>
                      <a:gd name="connsiteY36" fmla="*/ 4360239 h 5523807"/>
                      <a:gd name="connsiteX37" fmla="*/ 619013 w 2479134"/>
                      <a:gd name="connsiteY37" fmla="*/ 4665040 h 5523807"/>
                      <a:gd name="connsiteX38" fmla="*/ 368981 w 2479134"/>
                      <a:gd name="connsiteY38" fmla="*/ 5098427 h 5523807"/>
                      <a:gd name="connsiteX39" fmla="*/ 590437 w 2479134"/>
                      <a:gd name="connsiteY39" fmla="*/ 5369889 h 5523807"/>
                      <a:gd name="connsiteX40" fmla="*/ 638065 w 2479134"/>
                      <a:gd name="connsiteY40" fmla="*/ 5410369 h 5523807"/>
                      <a:gd name="connsiteX41" fmla="*/ 621397 w 2479134"/>
                      <a:gd name="connsiteY41" fmla="*/ 5486569 h 5523807"/>
                      <a:gd name="connsiteX42" fmla="*/ 423752 w 2479134"/>
                      <a:gd name="connsiteY42" fmla="*/ 5491332 h 5523807"/>
                      <a:gd name="connsiteX43" fmla="*/ 40369 w 2479134"/>
                      <a:gd name="connsiteY43" fmla="*/ 5303213 h 5523807"/>
                      <a:gd name="connsiteX44" fmla="*/ 114188 w 2479134"/>
                      <a:gd name="connsiteY44" fmla="*/ 4981745 h 5523807"/>
                      <a:gd name="connsiteX45" fmla="*/ 238011 w 2479134"/>
                      <a:gd name="connsiteY45" fmla="*/ 4543597 h 5523807"/>
                      <a:gd name="connsiteX46" fmla="*/ 366600 w 2479134"/>
                      <a:gd name="connsiteY46" fmla="*/ 4176884 h 5523807"/>
                      <a:gd name="connsiteX47" fmla="*/ 530906 w 2479134"/>
                      <a:gd name="connsiteY47" fmla="*/ 3986384 h 5523807"/>
                      <a:gd name="connsiteX48" fmla="*/ 676162 w 2479134"/>
                      <a:gd name="connsiteY48" fmla="*/ 3707777 h 5523807"/>
                      <a:gd name="connsiteX49" fmla="*/ 719024 w 2479134"/>
                      <a:gd name="connsiteY49" fmla="*/ 3348210 h 5523807"/>
                      <a:gd name="connsiteX50" fmla="*/ 514236 w 2479134"/>
                      <a:gd name="connsiteY50" fmla="*/ 3143424 h 5523807"/>
                      <a:gd name="connsiteX51" fmla="*/ 683304 w 2479134"/>
                      <a:gd name="connsiteY51" fmla="*/ 2826719 h 5523807"/>
                      <a:gd name="connsiteX52" fmla="*/ 654731 w 2479134"/>
                      <a:gd name="connsiteY52" fmla="*/ 2431432 h 5523807"/>
                      <a:gd name="connsiteX53" fmla="*/ 671399 w 2479134"/>
                      <a:gd name="connsiteY53" fmla="*/ 1905175 h 5523807"/>
                      <a:gd name="connsiteX54" fmla="*/ 764267 w 2479134"/>
                      <a:gd name="connsiteY54" fmla="*/ 1074120 h 5523807"/>
                      <a:gd name="connsiteX55" fmla="*/ 933337 w 2479134"/>
                      <a:gd name="connsiteY55" fmla="*/ 752652 h 5523807"/>
                      <a:gd name="connsiteX56" fmla="*/ 1145267 w 2479134"/>
                      <a:gd name="connsiteY56" fmla="*/ 524053 h 5523807"/>
                      <a:gd name="connsiteX57" fmla="*/ 1100023 w 2479134"/>
                      <a:gd name="connsiteY57" fmla="*/ 183534 h 5523807"/>
                      <a:gd name="connsiteX58" fmla="*/ 1259569 w 2479134"/>
                      <a:gd name="connsiteY58"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454958 w 2479134"/>
                      <a:gd name="connsiteY29" fmla="*/ 4943643 h 5523807"/>
                      <a:gd name="connsiteX30" fmla="*/ 2159682 w 2479134"/>
                      <a:gd name="connsiteY30" fmla="*/ 5129382 h 5523807"/>
                      <a:gd name="connsiteX31" fmla="*/ 1785827 w 2479134"/>
                      <a:gd name="connsiteY31" fmla="*/ 4415006 h 5523807"/>
                      <a:gd name="connsiteX32" fmla="*/ 1776302 w 2479134"/>
                      <a:gd name="connsiteY32" fmla="*/ 4098300 h 5523807"/>
                      <a:gd name="connsiteX33" fmla="*/ 1702481 w 2479134"/>
                      <a:gd name="connsiteY33" fmla="*/ 3869705 h 5523807"/>
                      <a:gd name="connsiteX34" fmla="*/ 1340530 w 2479134"/>
                      <a:gd name="connsiteY34" fmla="*/ 3476798 h 5523807"/>
                      <a:gd name="connsiteX35" fmla="*/ 1095262 w 2479134"/>
                      <a:gd name="connsiteY35" fmla="*/ 3969715 h 5523807"/>
                      <a:gd name="connsiteX36" fmla="*/ 773793 w 2479134"/>
                      <a:gd name="connsiteY36" fmla="*/ 4360239 h 5523807"/>
                      <a:gd name="connsiteX37" fmla="*/ 619013 w 2479134"/>
                      <a:gd name="connsiteY37" fmla="*/ 4665040 h 5523807"/>
                      <a:gd name="connsiteX38" fmla="*/ 368981 w 2479134"/>
                      <a:gd name="connsiteY38" fmla="*/ 5098427 h 5523807"/>
                      <a:gd name="connsiteX39" fmla="*/ 590437 w 2479134"/>
                      <a:gd name="connsiteY39" fmla="*/ 5369889 h 5523807"/>
                      <a:gd name="connsiteX40" fmla="*/ 638065 w 2479134"/>
                      <a:gd name="connsiteY40" fmla="*/ 5410369 h 5523807"/>
                      <a:gd name="connsiteX41" fmla="*/ 621397 w 2479134"/>
                      <a:gd name="connsiteY41" fmla="*/ 5486569 h 5523807"/>
                      <a:gd name="connsiteX42" fmla="*/ 423752 w 2479134"/>
                      <a:gd name="connsiteY42" fmla="*/ 5491332 h 5523807"/>
                      <a:gd name="connsiteX43" fmla="*/ 40369 w 2479134"/>
                      <a:gd name="connsiteY43" fmla="*/ 5303213 h 5523807"/>
                      <a:gd name="connsiteX44" fmla="*/ 114188 w 2479134"/>
                      <a:gd name="connsiteY44" fmla="*/ 4981745 h 5523807"/>
                      <a:gd name="connsiteX45" fmla="*/ 238011 w 2479134"/>
                      <a:gd name="connsiteY45" fmla="*/ 4543597 h 5523807"/>
                      <a:gd name="connsiteX46" fmla="*/ 366600 w 2479134"/>
                      <a:gd name="connsiteY46" fmla="*/ 4176884 h 5523807"/>
                      <a:gd name="connsiteX47" fmla="*/ 530906 w 2479134"/>
                      <a:gd name="connsiteY47" fmla="*/ 3986384 h 5523807"/>
                      <a:gd name="connsiteX48" fmla="*/ 676162 w 2479134"/>
                      <a:gd name="connsiteY48" fmla="*/ 3707777 h 5523807"/>
                      <a:gd name="connsiteX49" fmla="*/ 719024 w 2479134"/>
                      <a:gd name="connsiteY49" fmla="*/ 3348210 h 5523807"/>
                      <a:gd name="connsiteX50" fmla="*/ 514236 w 2479134"/>
                      <a:gd name="connsiteY50" fmla="*/ 3143424 h 5523807"/>
                      <a:gd name="connsiteX51" fmla="*/ 683304 w 2479134"/>
                      <a:gd name="connsiteY51" fmla="*/ 2826719 h 5523807"/>
                      <a:gd name="connsiteX52" fmla="*/ 654731 w 2479134"/>
                      <a:gd name="connsiteY52" fmla="*/ 2431432 h 5523807"/>
                      <a:gd name="connsiteX53" fmla="*/ 671399 w 2479134"/>
                      <a:gd name="connsiteY53" fmla="*/ 1905175 h 5523807"/>
                      <a:gd name="connsiteX54" fmla="*/ 764267 w 2479134"/>
                      <a:gd name="connsiteY54" fmla="*/ 1074120 h 5523807"/>
                      <a:gd name="connsiteX55" fmla="*/ 933337 w 2479134"/>
                      <a:gd name="connsiteY55" fmla="*/ 752652 h 5523807"/>
                      <a:gd name="connsiteX56" fmla="*/ 1145267 w 2479134"/>
                      <a:gd name="connsiteY56" fmla="*/ 524053 h 5523807"/>
                      <a:gd name="connsiteX57" fmla="*/ 1100023 w 2479134"/>
                      <a:gd name="connsiteY57" fmla="*/ 183534 h 5523807"/>
                      <a:gd name="connsiteX58" fmla="*/ 1259569 w 2479134"/>
                      <a:gd name="connsiteY58" fmla="*/ 14466 h 5523807"/>
                      <a:gd name="connsiteX0" fmla="*/ 1259569 w 2479134"/>
                      <a:gd name="connsiteY0" fmla="*/ 14466 h 5523807"/>
                      <a:gd name="connsiteX1" fmla="*/ 1566750 w 2479134"/>
                      <a:gd name="connsiteY1" fmla="*/ 21609 h 5523807"/>
                      <a:gd name="connsiteX2" fmla="*/ 1788206 w 2479134"/>
                      <a:gd name="connsiteY2" fmla="*/ 216872 h 5523807"/>
                      <a:gd name="connsiteX3" fmla="*/ 1785825 w 2479134"/>
                      <a:gd name="connsiteY3" fmla="*/ 400229 h 5523807"/>
                      <a:gd name="connsiteX4" fmla="*/ 1747724 w 2479134"/>
                      <a:gd name="connsiteY4" fmla="*/ 512147 h 5523807"/>
                      <a:gd name="connsiteX5" fmla="*/ 1690573 w 2479134"/>
                      <a:gd name="connsiteY5" fmla="*/ 633590 h 5523807"/>
                      <a:gd name="connsiteX6" fmla="*/ 1673905 w 2479134"/>
                      <a:gd name="connsiteY6" fmla="*/ 681215 h 5523807"/>
                      <a:gd name="connsiteX7" fmla="*/ 1659618 w 2479134"/>
                      <a:gd name="connsiteY7" fmla="*/ 747891 h 5523807"/>
                      <a:gd name="connsiteX8" fmla="*/ 1478644 w 2479134"/>
                      <a:gd name="connsiteY8" fmla="*/ 833616 h 5523807"/>
                      <a:gd name="connsiteX9" fmla="*/ 1507217 w 2479134"/>
                      <a:gd name="connsiteY9" fmla="*/ 924100 h 5523807"/>
                      <a:gd name="connsiteX10" fmla="*/ 1669143 w 2479134"/>
                      <a:gd name="connsiteY10" fmla="*/ 1257478 h 5523807"/>
                      <a:gd name="connsiteX11" fmla="*/ 1716768 w 2479134"/>
                      <a:gd name="connsiteY11" fmla="*/ 1800402 h 5523807"/>
                      <a:gd name="connsiteX12" fmla="*/ 2050144 w 2479134"/>
                      <a:gd name="connsiteY12" fmla="*/ 2040907 h 5523807"/>
                      <a:gd name="connsiteX13" fmla="*/ 2314462 w 2479134"/>
                      <a:gd name="connsiteY13" fmla="*/ 2152825 h 5523807"/>
                      <a:gd name="connsiteX14" fmla="*/ 2440668 w 2479134"/>
                      <a:gd name="connsiteY14" fmla="*/ 2248075 h 5523807"/>
                      <a:gd name="connsiteX15" fmla="*/ 2478769 w 2479134"/>
                      <a:gd name="connsiteY15" fmla="*/ 2376663 h 5523807"/>
                      <a:gd name="connsiteX16" fmla="*/ 2319223 w 2479134"/>
                      <a:gd name="connsiteY16" fmla="*/ 2402856 h 5523807"/>
                      <a:gd name="connsiteX17" fmla="*/ 2254930 w 2479134"/>
                      <a:gd name="connsiteY17" fmla="*/ 2331419 h 5523807"/>
                      <a:gd name="connsiteX18" fmla="*/ 2112055 w 2479134"/>
                      <a:gd name="connsiteY18" fmla="*/ 2302844 h 5523807"/>
                      <a:gd name="connsiteX19" fmla="*/ 2033475 w 2479134"/>
                      <a:gd name="connsiteY19" fmla="*/ 2248076 h 5523807"/>
                      <a:gd name="connsiteX20" fmla="*/ 1640570 w 2479134"/>
                      <a:gd name="connsiteY20" fmla="*/ 2186162 h 5523807"/>
                      <a:gd name="connsiteX21" fmla="*/ 1557223 w 2479134"/>
                      <a:gd name="connsiteY21" fmla="*/ 2469530 h 5523807"/>
                      <a:gd name="connsiteX22" fmla="*/ 1547698 w 2479134"/>
                      <a:gd name="connsiteY22" fmla="*/ 2650504 h 5523807"/>
                      <a:gd name="connsiteX23" fmla="*/ 1838210 w 2479134"/>
                      <a:gd name="connsiteY23" fmla="*/ 2998166 h 5523807"/>
                      <a:gd name="connsiteX24" fmla="*/ 2131107 w 2479134"/>
                      <a:gd name="connsiteY24" fmla="*/ 3562524 h 5523807"/>
                      <a:gd name="connsiteX25" fmla="*/ 2195402 w 2479134"/>
                      <a:gd name="connsiteY25" fmla="*/ 3695869 h 5523807"/>
                      <a:gd name="connsiteX26" fmla="*/ 2212070 w 2479134"/>
                      <a:gd name="connsiteY26" fmla="*/ 3903038 h 5523807"/>
                      <a:gd name="connsiteX27" fmla="*/ 2231122 w 2479134"/>
                      <a:gd name="connsiteY27" fmla="*/ 4117350 h 5523807"/>
                      <a:gd name="connsiteX28" fmla="*/ 2331133 w 2479134"/>
                      <a:gd name="connsiteY28" fmla="*/ 4462631 h 5523807"/>
                      <a:gd name="connsiteX29" fmla="*/ 2454958 w 2479134"/>
                      <a:gd name="connsiteY29" fmla="*/ 4943643 h 5523807"/>
                      <a:gd name="connsiteX30" fmla="*/ 2281127 w 2479134"/>
                      <a:gd name="connsiteY30" fmla="*/ 5053182 h 5523807"/>
                      <a:gd name="connsiteX31" fmla="*/ 2159682 w 2479134"/>
                      <a:gd name="connsiteY31" fmla="*/ 5129382 h 5523807"/>
                      <a:gd name="connsiteX32" fmla="*/ 1785827 w 2479134"/>
                      <a:gd name="connsiteY32" fmla="*/ 4415006 h 5523807"/>
                      <a:gd name="connsiteX33" fmla="*/ 1776302 w 2479134"/>
                      <a:gd name="connsiteY33" fmla="*/ 4098300 h 5523807"/>
                      <a:gd name="connsiteX34" fmla="*/ 1702481 w 2479134"/>
                      <a:gd name="connsiteY34" fmla="*/ 3869705 h 5523807"/>
                      <a:gd name="connsiteX35" fmla="*/ 1340530 w 2479134"/>
                      <a:gd name="connsiteY35" fmla="*/ 3476798 h 5523807"/>
                      <a:gd name="connsiteX36" fmla="*/ 1095262 w 2479134"/>
                      <a:gd name="connsiteY36" fmla="*/ 3969715 h 5523807"/>
                      <a:gd name="connsiteX37" fmla="*/ 773793 w 2479134"/>
                      <a:gd name="connsiteY37" fmla="*/ 4360239 h 5523807"/>
                      <a:gd name="connsiteX38" fmla="*/ 619013 w 2479134"/>
                      <a:gd name="connsiteY38" fmla="*/ 4665040 h 5523807"/>
                      <a:gd name="connsiteX39" fmla="*/ 368981 w 2479134"/>
                      <a:gd name="connsiteY39" fmla="*/ 5098427 h 5523807"/>
                      <a:gd name="connsiteX40" fmla="*/ 590437 w 2479134"/>
                      <a:gd name="connsiteY40" fmla="*/ 5369889 h 5523807"/>
                      <a:gd name="connsiteX41" fmla="*/ 638065 w 2479134"/>
                      <a:gd name="connsiteY41" fmla="*/ 5410369 h 5523807"/>
                      <a:gd name="connsiteX42" fmla="*/ 621397 w 2479134"/>
                      <a:gd name="connsiteY42" fmla="*/ 5486569 h 5523807"/>
                      <a:gd name="connsiteX43" fmla="*/ 423752 w 2479134"/>
                      <a:gd name="connsiteY43" fmla="*/ 5491332 h 5523807"/>
                      <a:gd name="connsiteX44" fmla="*/ 40369 w 2479134"/>
                      <a:gd name="connsiteY44" fmla="*/ 5303213 h 5523807"/>
                      <a:gd name="connsiteX45" fmla="*/ 114188 w 2479134"/>
                      <a:gd name="connsiteY45" fmla="*/ 4981745 h 5523807"/>
                      <a:gd name="connsiteX46" fmla="*/ 238011 w 2479134"/>
                      <a:gd name="connsiteY46" fmla="*/ 4543597 h 5523807"/>
                      <a:gd name="connsiteX47" fmla="*/ 366600 w 2479134"/>
                      <a:gd name="connsiteY47" fmla="*/ 4176884 h 5523807"/>
                      <a:gd name="connsiteX48" fmla="*/ 530906 w 2479134"/>
                      <a:gd name="connsiteY48" fmla="*/ 3986384 h 5523807"/>
                      <a:gd name="connsiteX49" fmla="*/ 676162 w 2479134"/>
                      <a:gd name="connsiteY49" fmla="*/ 3707777 h 5523807"/>
                      <a:gd name="connsiteX50" fmla="*/ 719024 w 2479134"/>
                      <a:gd name="connsiteY50" fmla="*/ 3348210 h 5523807"/>
                      <a:gd name="connsiteX51" fmla="*/ 514236 w 2479134"/>
                      <a:gd name="connsiteY51" fmla="*/ 3143424 h 5523807"/>
                      <a:gd name="connsiteX52" fmla="*/ 683304 w 2479134"/>
                      <a:gd name="connsiteY52" fmla="*/ 2826719 h 5523807"/>
                      <a:gd name="connsiteX53" fmla="*/ 654731 w 2479134"/>
                      <a:gd name="connsiteY53" fmla="*/ 2431432 h 5523807"/>
                      <a:gd name="connsiteX54" fmla="*/ 671399 w 2479134"/>
                      <a:gd name="connsiteY54" fmla="*/ 1905175 h 5523807"/>
                      <a:gd name="connsiteX55" fmla="*/ 764267 w 2479134"/>
                      <a:gd name="connsiteY55" fmla="*/ 1074120 h 5523807"/>
                      <a:gd name="connsiteX56" fmla="*/ 933337 w 2479134"/>
                      <a:gd name="connsiteY56" fmla="*/ 752652 h 5523807"/>
                      <a:gd name="connsiteX57" fmla="*/ 1145267 w 2479134"/>
                      <a:gd name="connsiteY57" fmla="*/ 524053 h 5523807"/>
                      <a:gd name="connsiteX58" fmla="*/ 1100023 w 2479134"/>
                      <a:gd name="connsiteY58" fmla="*/ 183534 h 5523807"/>
                      <a:gd name="connsiteX59" fmla="*/ 1259569 w 2479134"/>
                      <a:gd name="connsiteY59" fmla="*/ 14466 h 5523807"/>
                      <a:gd name="connsiteX0" fmla="*/ 1259569 w 2866914"/>
                      <a:gd name="connsiteY0" fmla="*/ 14466 h 5523807"/>
                      <a:gd name="connsiteX1" fmla="*/ 1566750 w 2866914"/>
                      <a:gd name="connsiteY1" fmla="*/ 21609 h 5523807"/>
                      <a:gd name="connsiteX2" fmla="*/ 1788206 w 2866914"/>
                      <a:gd name="connsiteY2" fmla="*/ 216872 h 5523807"/>
                      <a:gd name="connsiteX3" fmla="*/ 1785825 w 2866914"/>
                      <a:gd name="connsiteY3" fmla="*/ 400229 h 5523807"/>
                      <a:gd name="connsiteX4" fmla="*/ 1747724 w 2866914"/>
                      <a:gd name="connsiteY4" fmla="*/ 512147 h 5523807"/>
                      <a:gd name="connsiteX5" fmla="*/ 1690573 w 2866914"/>
                      <a:gd name="connsiteY5" fmla="*/ 633590 h 5523807"/>
                      <a:gd name="connsiteX6" fmla="*/ 1673905 w 2866914"/>
                      <a:gd name="connsiteY6" fmla="*/ 681215 h 5523807"/>
                      <a:gd name="connsiteX7" fmla="*/ 1659618 w 2866914"/>
                      <a:gd name="connsiteY7" fmla="*/ 747891 h 5523807"/>
                      <a:gd name="connsiteX8" fmla="*/ 1478644 w 2866914"/>
                      <a:gd name="connsiteY8" fmla="*/ 833616 h 5523807"/>
                      <a:gd name="connsiteX9" fmla="*/ 1507217 w 2866914"/>
                      <a:gd name="connsiteY9" fmla="*/ 924100 h 5523807"/>
                      <a:gd name="connsiteX10" fmla="*/ 1669143 w 2866914"/>
                      <a:gd name="connsiteY10" fmla="*/ 1257478 h 5523807"/>
                      <a:gd name="connsiteX11" fmla="*/ 1716768 w 2866914"/>
                      <a:gd name="connsiteY11" fmla="*/ 1800402 h 5523807"/>
                      <a:gd name="connsiteX12" fmla="*/ 2050144 w 2866914"/>
                      <a:gd name="connsiteY12" fmla="*/ 2040907 h 5523807"/>
                      <a:gd name="connsiteX13" fmla="*/ 2314462 w 2866914"/>
                      <a:gd name="connsiteY13" fmla="*/ 2152825 h 5523807"/>
                      <a:gd name="connsiteX14" fmla="*/ 2440668 w 2866914"/>
                      <a:gd name="connsiteY14" fmla="*/ 2248075 h 5523807"/>
                      <a:gd name="connsiteX15" fmla="*/ 2478769 w 2866914"/>
                      <a:gd name="connsiteY15" fmla="*/ 2376663 h 5523807"/>
                      <a:gd name="connsiteX16" fmla="*/ 2319223 w 2866914"/>
                      <a:gd name="connsiteY16" fmla="*/ 2402856 h 5523807"/>
                      <a:gd name="connsiteX17" fmla="*/ 2254930 w 2866914"/>
                      <a:gd name="connsiteY17" fmla="*/ 2331419 h 5523807"/>
                      <a:gd name="connsiteX18" fmla="*/ 2112055 w 2866914"/>
                      <a:gd name="connsiteY18" fmla="*/ 2302844 h 5523807"/>
                      <a:gd name="connsiteX19" fmla="*/ 2033475 w 2866914"/>
                      <a:gd name="connsiteY19" fmla="*/ 2248076 h 5523807"/>
                      <a:gd name="connsiteX20" fmla="*/ 1640570 w 2866914"/>
                      <a:gd name="connsiteY20" fmla="*/ 2186162 h 5523807"/>
                      <a:gd name="connsiteX21" fmla="*/ 1557223 w 2866914"/>
                      <a:gd name="connsiteY21" fmla="*/ 2469530 h 5523807"/>
                      <a:gd name="connsiteX22" fmla="*/ 1547698 w 2866914"/>
                      <a:gd name="connsiteY22" fmla="*/ 2650504 h 5523807"/>
                      <a:gd name="connsiteX23" fmla="*/ 1838210 w 2866914"/>
                      <a:gd name="connsiteY23" fmla="*/ 2998166 h 5523807"/>
                      <a:gd name="connsiteX24" fmla="*/ 2131107 w 2866914"/>
                      <a:gd name="connsiteY24" fmla="*/ 3562524 h 5523807"/>
                      <a:gd name="connsiteX25" fmla="*/ 2195402 w 2866914"/>
                      <a:gd name="connsiteY25" fmla="*/ 3695869 h 5523807"/>
                      <a:gd name="connsiteX26" fmla="*/ 2212070 w 2866914"/>
                      <a:gd name="connsiteY26" fmla="*/ 3903038 h 5523807"/>
                      <a:gd name="connsiteX27" fmla="*/ 2231122 w 2866914"/>
                      <a:gd name="connsiteY27" fmla="*/ 4117350 h 5523807"/>
                      <a:gd name="connsiteX28" fmla="*/ 2331133 w 2866914"/>
                      <a:gd name="connsiteY28" fmla="*/ 4462631 h 5523807"/>
                      <a:gd name="connsiteX29" fmla="*/ 2454958 w 2866914"/>
                      <a:gd name="connsiteY29" fmla="*/ 4943643 h 5523807"/>
                      <a:gd name="connsiteX30" fmla="*/ 2866914 w 2866914"/>
                      <a:gd name="connsiteY30" fmla="*/ 5031751 h 5523807"/>
                      <a:gd name="connsiteX31" fmla="*/ 2159682 w 2866914"/>
                      <a:gd name="connsiteY31" fmla="*/ 5129382 h 5523807"/>
                      <a:gd name="connsiteX32" fmla="*/ 1785827 w 2866914"/>
                      <a:gd name="connsiteY32" fmla="*/ 4415006 h 5523807"/>
                      <a:gd name="connsiteX33" fmla="*/ 1776302 w 2866914"/>
                      <a:gd name="connsiteY33" fmla="*/ 4098300 h 5523807"/>
                      <a:gd name="connsiteX34" fmla="*/ 1702481 w 2866914"/>
                      <a:gd name="connsiteY34" fmla="*/ 3869705 h 5523807"/>
                      <a:gd name="connsiteX35" fmla="*/ 1340530 w 2866914"/>
                      <a:gd name="connsiteY35" fmla="*/ 3476798 h 5523807"/>
                      <a:gd name="connsiteX36" fmla="*/ 1095262 w 2866914"/>
                      <a:gd name="connsiteY36" fmla="*/ 3969715 h 5523807"/>
                      <a:gd name="connsiteX37" fmla="*/ 773793 w 2866914"/>
                      <a:gd name="connsiteY37" fmla="*/ 4360239 h 5523807"/>
                      <a:gd name="connsiteX38" fmla="*/ 619013 w 2866914"/>
                      <a:gd name="connsiteY38" fmla="*/ 4665040 h 5523807"/>
                      <a:gd name="connsiteX39" fmla="*/ 368981 w 2866914"/>
                      <a:gd name="connsiteY39" fmla="*/ 5098427 h 5523807"/>
                      <a:gd name="connsiteX40" fmla="*/ 590437 w 2866914"/>
                      <a:gd name="connsiteY40" fmla="*/ 5369889 h 5523807"/>
                      <a:gd name="connsiteX41" fmla="*/ 638065 w 2866914"/>
                      <a:gd name="connsiteY41" fmla="*/ 5410369 h 5523807"/>
                      <a:gd name="connsiteX42" fmla="*/ 621397 w 2866914"/>
                      <a:gd name="connsiteY42" fmla="*/ 5486569 h 5523807"/>
                      <a:gd name="connsiteX43" fmla="*/ 423752 w 2866914"/>
                      <a:gd name="connsiteY43" fmla="*/ 5491332 h 5523807"/>
                      <a:gd name="connsiteX44" fmla="*/ 40369 w 2866914"/>
                      <a:gd name="connsiteY44" fmla="*/ 5303213 h 5523807"/>
                      <a:gd name="connsiteX45" fmla="*/ 114188 w 2866914"/>
                      <a:gd name="connsiteY45" fmla="*/ 4981745 h 5523807"/>
                      <a:gd name="connsiteX46" fmla="*/ 238011 w 2866914"/>
                      <a:gd name="connsiteY46" fmla="*/ 4543597 h 5523807"/>
                      <a:gd name="connsiteX47" fmla="*/ 366600 w 2866914"/>
                      <a:gd name="connsiteY47" fmla="*/ 4176884 h 5523807"/>
                      <a:gd name="connsiteX48" fmla="*/ 530906 w 2866914"/>
                      <a:gd name="connsiteY48" fmla="*/ 3986384 h 5523807"/>
                      <a:gd name="connsiteX49" fmla="*/ 676162 w 2866914"/>
                      <a:gd name="connsiteY49" fmla="*/ 3707777 h 5523807"/>
                      <a:gd name="connsiteX50" fmla="*/ 719024 w 2866914"/>
                      <a:gd name="connsiteY50" fmla="*/ 3348210 h 5523807"/>
                      <a:gd name="connsiteX51" fmla="*/ 514236 w 2866914"/>
                      <a:gd name="connsiteY51" fmla="*/ 3143424 h 5523807"/>
                      <a:gd name="connsiteX52" fmla="*/ 683304 w 2866914"/>
                      <a:gd name="connsiteY52" fmla="*/ 2826719 h 5523807"/>
                      <a:gd name="connsiteX53" fmla="*/ 654731 w 2866914"/>
                      <a:gd name="connsiteY53" fmla="*/ 2431432 h 5523807"/>
                      <a:gd name="connsiteX54" fmla="*/ 671399 w 2866914"/>
                      <a:gd name="connsiteY54" fmla="*/ 1905175 h 5523807"/>
                      <a:gd name="connsiteX55" fmla="*/ 764267 w 2866914"/>
                      <a:gd name="connsiteY55" fmla="*/ 1074120 h 5523807"/>
                      <a:gd name="connsiteX56" fmla="*/ 933337 w 2866914"/>
                      <a:gd name="connsiteY56" fmla="*/ 752652 h 5523807"/>
                      <a:gd name="connsiteX57" fmla="*/ 1145267 w 2866914"/>
                      <a:gd name="connsiteY57" fmla="*/ 524053 h 5523807"/>
                      <a:gd name="connsiteX58" fmla="*/ 1100023 w 2866914"/>
                      <a:gd name="connsiteY58" fmla="*/ 183534 h 5523807"/>
                      <a:gd name="connsiteX59" fmla="*/ 1259569 w 2866914"/>
                      <a:gd name="connsiteY59" fmla="*/ 14466 h 5523807"/>
                      <a:gd name="connsiteX0" fmla="*/ 1259569 w 2866914"/>
                      <a:gd name="connsiteY0" fmla="*/ 14466 h 5523807"/>
                      <a:gd name="connsiteX1" fmla="*/ 1566750 w 2866914"/>
                      <a:gd name="connsiteY1" fmla="*/ 21609 h 5523807"/>
                      <a:gd name="connsiteX2" fmla="*/ 1788206 w 2866914"/>
                      <a:gd name="connsiteY2" fmla="*/ 216872 h 5523807"/>
                      <a:gd name="connsiteX3" fmla="*/ 1785825 w 2866914"/>
                      <a:gd name="connsiteY3" fmla="*/ 400229 h 5523807"/>
                      <a:gd name="connsiteX4" fmla="*/ 1747724 w 2866914"/>
                      <a:gd name="connsiteY4" fmla="*/ 512147 h 5523807"/>
                      <a:gd name="connsiteX5" fmla="*/ 1690573 w 2866914"/>
                      <a:gd name="connsiteY5" fmla="*/ 633590 h 5523807"/>
                      <a:gd name="connsiteX6" fmla="*/ 1673905 w 2866914"/>
                      <a:gd name="connsiteY6" fmla="*/ 681215 h 5523807"/>
                      <a:gd name="connsiteX7" fmla="*/ 1659618 w 2866914"/>
                      <a:gd name="connsiteY7" fmla="*/ 747891 h 5523807"/>
                      <a:gd name="connsiteX8" fmla="*/ 1478644 w 2866914"/>
                      <a:gd name="connsiteY8" fmla="*/ 833616 h 5523807"/>
                      <a:gd name="connsiteX9" fmla="*/ 1507217 w 2866914"/>
                      <a:gd name="connsiteY9" fmla="*/ 924100 h 5523807"/>
                      <a:gd name="connsiteX10" fmla="*/ 1669143 w 2866914"/>
                      <a:gd name="connsiteY10" fmla="*/ 1257478 h 5523807"/>
                      <a:gd name="connsiteX11" fmla="*/ 1716768 w 2866914"/>
                      <a:gd name="connsiteY11" fmla="*/ 1800402 h 5523807"/>
                      <a:gd name="connsiteX12" fmla="*/ 2050144 w 2866914"/>
                      <a:gd name="connsiteY12" fmla="*/ 2040907 h 5523807"/>
                      <a:gd name="connsiteX13" fmla="*/ 2314462 w 2866914"/>
                      <a:gd name="connsiteY13" fmla="*/ 2152825 h 5523807"/>
                      <a:gd name="connsiteX14" fmla="*/ 2440668 w 2866914"/>
                      <a:gd name="connsiteY14" fmla="*/ 2248075 h 5523807"/>
                      <a:gd name="connsiteX15" fmla="*/ 2478769 w 2866914"/>
                      <a:gd name="connsiteY15" fmla="*/ 2376663 h 5523807"/>
                      <a:gd name="connsiteX16" fmla="*/ 2319223 w 2866914"/>
                      <a:gd name="connsiteY16" fmla="*/ 2402856 h 5523807"/>
                      <a:gd name="connsiteX17" fmla="*/ 2254930 w 2866914"/>
                      <a:gd name="connsiteY17" fmla="*/ 2331419 h 5523807"/>
                      <a:gd name="connsiteX18" fmla="*/ 2112055 w 2866914"/>
                      <a:gd name="connsiteY18" fmla="*/ 2302844 h 5523807"/>
                      <a:gd name="connsiteX19" fmla="*/ 2033475 w 2866914"/>
                      <a:gd name="connsiteY19" fmla="*/ 2248076 h 5523807"/>
                      <a:gd name="connsiteX20" fmla="*/ 1640570 w 2866914"/>
                      <a:gd name="connsiteY20" fmla="*/ 2186162 h 5523807"/>
                      <a:gd name="connsiteX21" fmla="*/ 1557223 w 2866914"/>
                      <a:gd name="connsiteY21" fmla="*/ 2469530 h 5523807"/>
                      <a:gd name="connsiteX22" fmla="*/ 1547698 w 2866914"/>
                      <a:gd name="connsiteY22" fmla="*/ 2650504 h 5523807"/>
                      <a:gd name="connsiteX23" fmla="*/ 1838210 w 2866914"/>
                      <a:gd name="connsiteY23" fmla="*/ 2998166 h 5523807"/>
                      <a:gd name="connsiteX24" fmla="*/ 2131107 w 2866914"/>
                      <a:gd name="connsiteY24" fmla="*/ 3562524 h 5523807"/>
                      <a:gd name="connsiteX25" fmla="*/ 2195402 w 2866914"/>
                      <a:gd name="connsiteY25" fmla="*/ 3695869 h 5523807"/>
                      <a:gd name="connsiteX26" fmla="*/ 2212070 w 2866914"/>
                      <a:gd name="connsiteY26" fmla="*/ 3903038 h 5523807"/>
                      <a:gd name="connsiteX27" fmla="*/ 2231122 w 2866914"/>
                      <a:gd name="connsiteY27" fmla="*/ 4117350 h 5523807"/>
                      <a:gd name="connsiteX28" fmla="*/ 2331133 w 2866914"/>
                      <a:gd name="connsiteY28" fmla="*/ 4462631 h 5523807"/>
                      <a:gd name="connsiteX29" fmla="*/ 2454958 w 2866914"/>
                      <a:gd name="connsiteY29" fmla="*/ 4943643 h 5523807"/>
                      <a:gd name="connsiteX30" fmla="*/ 2866914 w 2866914"/>
                      <a:gd name="connsiteY30" fmla="*/ 5031751 h 5523807"/>
                      <a:gd name="connsiteX31" fmla="*/ 2159682 w 2866914"/>
                      <a:gd name="connsiteY31" fmla="*/ 5129382 h 5523807"/>
                      <a:gd name="connsiteX32" fmla="*/ 1785827 w 2866914"/>
                      <a:gd name="connsiteY32" fmla="*/ 4415006 h 5523807"/>
                      <a:gd name="connsiteX33" fmla="*/ 1776302 w 2866914"/>
                      <a:gd name="connsiteY33" fmla="*/ 4098300 h 5523807"/>
                      <a:gd name="connsiteX34" fmla="*/ 1702481 w 2866914"/>
                      <a:gd name="connsiteY34" fmla="*/ 3869705 h 5523807"/>
                      <a:gd name="connsiteX35" fmla="*/ 1340530 w 2866914"/>
                      <a:gd name="connsiteY35" fmla="*/ 3476798 h 5523807"/>
                      <a:gd name="connsiteX36" fmla="*/ 1095262 w 2866914"/>
                      <a:gd name="connsiteY36" fmla="*/ 3969715 h 5523807"/>
                      <a:gd name="connsiteX37" fmla="*/ 773793 w 2866914"/>
                      <a:gd name="connsiteY37" fmla="*/ 4360239 h 5523807"/>
                      <a:gd name="connsiteX38" fmla="*/ 619013 w 2866914"/>
                      <a:gd name="connsiteY38" fmla="*/ 4665040 h 5523807"/>
                      <a:gd name="connsiteX39" fmla="*/ 368981 w 2866914"/>
                      <a:gd name="connsiteY39" fmla="*/ 5098427 h 5523807"/>
                      <a:gd name="connsiteX40" fmla="*/ 590437 w 2866914"/>
                      <a:gd name="connsiteY40" fmla="*/ 5369889 h 5523807"/>
                      <a:gd name="connsiteX41" fmla="*/ 638065 w 2866914"/>
                      <a:gd name="connsiteY41" fmla="*/ 5410369 h 5523807"/>
                      <a:gd name="connsiteX42" fmla="*/ 621397 w 2866914"/>
                      <a:gd name="connsiteY42" fmla="*/ 5486569 h 5523807"/>
                      <a:gd name="connsiteX43" fmla="*/ 423752 w 2866914"/>
                      <a:gd name="connsiteY43" fmla="*/ 5491332 h 5523807"/>
                      <a:gd name="connsiteX44" fmla="*/ 40369 w 2866914"/>
                      <a:gd name="connsiteY44" fmla="*/ 5303213 h 5523807"/>
                      <a:gd name="connsiteX45" fmla="*/ 114188 w 2866914"/>
                      <a:gd name="connsiteY45" fmla="*/ 4981745 h 5523807"/>
                      <a:gd name="connsiteX46" fmla="*/ 238011 w 2866914"/>
                      <a:gd name="connsiteY46" fmla="*/ 4543597 h 5523807"/>
                      <a:gd name="connsiteX47" fmla="*/ 366600 w 2866914"/>
                      <a:gd name="connsiteY47" fmla="*/ 4176884 h 5523807"/>
                      <a:gd name="connsiteX48" fmla="*/ 530906 w 2866914"/>
                      <a:gd name="connsiteY48" fmla="*/ 3986384 h 5523807"/>
                      <a:gd name="connsiteX49" fmla="*/ 676162 w 2866914"/>
                      <a:gd name="connsiteY49" fmla="*/ 3707777 h 5523807"/>
                      <a:gd name="connsiteX50" fmla="*/ 719024 w 2866914"/>
                      <a:gd name="connsiteY50" fmla="*/ 3348210 h 5523807"/>
                      <a:gd name="connsiteX51" fmla="*/ 514236 w 2866914"/>
                      <a:gd name="connsiteY51" fmla="*/ 3143424 h 5523807"/>
                      <a:gd name="connsiteX52" fmla="*/ 683304 w 2866914"/>
                      <a:gd name="connsiteY52" fmla="*/ 2826719 h 5523807"/>
                      <a:gd name="connsiteX53" fmla="*/ 654731 w 2866914"/>
                      <a:gd name="connsiteY53" fmla="*/ 2431432 h 5523807"/>
                      <a:gd name="connsiteX54" fmla="*/ 671399 w 2866914"/>
                      <a:gd name="connsiteY54" fmla="*/ 1905175 h 5523807"/>
                      <a:gd name="connsiteX55" fmla="*/ 764267 w 2866914"/>
                      <a:gd name="connsiteY55" fmla="*/ 1074120 h 5523807"/>
                      <a:gd name="connsiteX56" fmla="*/ 933337 w 2866914"/>
                      <a:gd name="connsiteY56" fmla="*/ 752652 h 5523807"/>
                      <a:gd name="connsiteX57" fmla="*/ 1145267 w 2866914"/>
                      <a:gd name="connsiteY57" fmla="*/ 524053 h 5523807"/>
                      <a:gd name="connsiteX58" fmla="*/ 1100023 w 2866914"/>
                      <a:gd name="connsiteY58" fmla="*/ 183534 h 5523807"/>
                      <a:gd name="connsiteX59" fmla="*/ 1259569 w 2866914"/>
                      <a:gd name="connsiteY59" fmla="*/ 14466 h 5523807"/>
                      <a:gd name="connsiteX0" fmla="*/ 1259569 w 2866914"/>
                      <a:gd name="connsiteY0" fmla="*/ 14466 h 5523807"/>
                      <a:gd name="connsiteX1" fmla="*/ 1566750 w 2866914"/>
                      <a:gd name="connsiteY1" fmla="*/ 21609 h 5523807"/>
                      <a:gd name="connsiteX2" fmla="*/ 1788206 w 2866914"/>
                      <a:gd name="connsiteY2" fmla="*/ 216872 h 5523807"/>
                      <a:gd name="connsiteX3" fmla="*/ 1785825 w 2866914"/>
                      <a:gd name="connsiteY3" fmla="*/ 400229 h 5523807"/>
                      <a:gd name="connsiteX4" fmla="*/ 1747724 w 2866914"/>
                      <a:gd name="connsiteY4" fmla="*/ 512147 h 5523807"/>
                      <a:gd name="connsiteX5" fmla="*/ 1690573 w 2866914"/>
                      <a:gd name="connsiteY5" fmla="*/ 633590 h 5523807"/>
                      <a:gd name="connsiteX6" fmla="*/ 1673905 w 2866914"/>
                      <a:gd name="connsiteY6" fmla="*/ 681215 h 5523807"/>
                      <a:gd name="connsiteX7" fmla="*/ 1659618 w 2866914"/>
                      <a:gd name="connsiteY7" fmla="*/ 747891 h 5523807"/>
                      <a:gd name="connsiteX8" fmla="*/ 1478644 w 2866914"/>
                      <a:gd name="connsiteY8" fmla="*/ 833616 h 5523807"/>
                      <a:gd name="connsiteX9" fmla="*/ 1507217 w 2866914"/>
                      <a:gd name="connsiteY9" fmla="*/ 924100 h 5523807"/>
                      <a:gd name="connsiteX10" fmla="*/ 1669143 w 2866914"/>
                      <a:gd name="connsiteY10" fmla="*/ 1257478 h 5523807"/>
                      <a:gd name="connsiteX11" fmla="*/ 1716768 w 2866914"/>
                      <a:gd name="connsiteY11" fmla="*/ 1800402 h 5523807"/>
                      <a:gd name="connsiteX12" fmla="*/ 2050144 w 2866914"/>
                      <a:gd name="connsiteY12" fmla="*/ 2040907 h 5523807"/>
                      <a:gd name="connsiteX13" fmla="*/ 2314462 w 2866914"/>
                      <a:gd name="connsiteY13" fmla="*/ 2152825 h 5523807"/>
                      <a:gd name="connsiteX14" fmla="*/ 2440668 w 2866914"/>
                      <a:gd name="connsiteY14" fmla="*/ 2248075 h 5523807"/>
                      <a:gd name="connsiteX15" fmla="*/ 2478769 w 2866914"/>
                      <a:gd name="connsiteY15" fmla="*/ 2376663 h 5523807"/>
                      <a:gd name="connsiteX16" fmla="*/ 2319223 w 2866914"/>
                      <a:gd name="connsiteY16" fmla="*/ 2402856 h 5523807"/>
                      <a:gd name="connsiteX17" fmla="*/ 2254930 w 2866914"/>
                      <a:gd name="connsiteY17" fmla="*/ 2331419 h 5523807"/>
                      <a:gd name="connsiteX18" fmla="*/ 2112055 w 2866914"/>
                      <a:gd name="connsiteY18" fmla="*/ 2302844 h 5523807"/>
                      <a:gd name="connsiteX19" fmla="*/ 2033475 w 2866914"/>
                      <a:gd name="connsiteY19" fmla="*/ 2248076 h 5523807"/>
                      <a:gd name="connsiteX20" fmla="*/ 1640570 w 2866914"/>
                      <a:gd name="connsiteY20" fmla="*/ 2186162 h 5523807"/>
                      <a:gd name="connsiteX21" fmla="*/ 1557223 w 2866914"/>
                      <a:gd name="connsiteY21" fmla="*/ 2469530 h 5523807"/>
                      <a:gd name="connsiteX22" fmla="*/ 1547698 w 2866914"/>
                      <a:gd name="connsiteY22" fmla="*/ 2650504 h 5523807"/>
                      <a:gd name="connsiteX23" fmla="*/ 1838210 w 2866914"/>
                      <a:gd name="connsiteY23" fmla="*/ 2998166 h 5523807"/>
                      <a:gd name="connsiteX24" fmla="*/ 2131107 w 2866914"/>
                      <a:gd name="connsiteY24" fmla="*/ 3562524 h 5523807"/>
                      <a:gd name="connsiteX25" fmla="*/ 2195402 w 2866914"/>
                      <a:gd name="connsiteY25" fmla="*/ 3695869 h 5523807"/>
                      <a:gd name="connsiteX26" fmla="*/ 2212070 w 2866914"/>
                      <a:gd name="connsiteY26" fmla="*/ 3903038 h 5523807"/>
                      <a:gd name="connsiteX27" fmla="*/ 2231122 w 2866914"/>
                      <a:gd name="connsiteY27" fmla="*/ 4117350 h 5523807"/>
                      <a:gd name="connsiteX28" fmla="*/ 2331133 w 2866914"/>
                      <a:gd name="connsiteY28" fmla="*/ 4462631 h 5523807"/>
                      <a:gd name="connsiteX29" fmla="*/ 2454958 w 2866914"/>
                      <a:gd name="connsiteY29" fmla="*/ 4943643 h 5523807"/>
                      <a:gd name="connsiteX30" fmla="*/ 2866914 w 2866914"/>
                      <a:gd name="connsiteY30" fmla="*/ 5031751 h 5523807"/>
                      <a:gd name="connsiteX31" fmla="*/ 2159682 w 2866914"/>
                      <a:gd name="connsiteY31" fmla="*/ 5129382 h 5523807"/>
                      <a:gd name="connsiteX32" fmla="*/ 1785827 w 2866914"/>
                      <a:gd name="connsiteY32" fmla="*/ 4415006 h 5523807"/>
                      <a:gd name="connsiteX33" fmla="*/ 1776302 w 2866914"/>
                      <a:gd name="connsiteY33" fmla="*/ 4098300 h 5523807"/>
                      <a:gd name="connsiteX34" fmla="*/ 1702481 w 2866914"/>
                      <a:gd name="connsiteY34" fmla="*/ 3869705 h 5523807"/>
                      <a:gd name="connsiteX35" fmla="*/ 1340530 w 2866914"/>
                      <a:gd name="connsiteY35" fmla="*/ 3476798 h 5523807"/>
                      <a:gd name="connsiteX36" fmla="*/ 1095262 w 2866914"/>
                      <a:gd name="connsiteY36" fmla="*/ 3969715 h 5523807"/>
                      <a:gd name="connsiteX37" fmla="*/ 773793 w 2866914"/>
                      <a:gd name="connsiteY37" fmla="*/ 4360239 h 5523807"/>
                      <a:gd name="connsiteX38" fmla="*/ 619013 w 2866914"/>
                      <a:gd name="connsiteY38" fmla="*/ 4665040 h 5523807"/>
                      <a:gd name="connsiteX39" fmla="*/ 368981 w 2866914"/>
                      <a:gd name="connsiteY39" fmla="*/ 5098427 h 5523807"/>
                      <a:gd name="connsiteX40" fmla="*/ 590437 w 2866914"/>
                      <a:gd name="connsiteY40" fmla="*/ 5369889 h 5523807"/>
                      <a:gd name="connsiteX41" fmla="*/ 638065 w 2866914"/>
                      <a:gd name="connsiteY41" fmla="*/ 5410369 h 5523807"/>
                      <a:gd name="connsiteX42" fmla="*/ 621397 w 2866914"/>
                      <a:gd name="connsiteY42" fmla="*/ 5486569 h 5523807"/>
                      <a:gd name="connsiteX43" fmla="*/ 423752 w 2866914"/>
                      <a:gd name="connsiteY43" fmla="*/ 5491332 h 5523807"/>
                      <a:gd name="connsiteX44" fmla="*/ 40369 w 2866914"/>
                      <a:gd name="connsiteY44" fmla="*/ 5303213 h 5523807"/>
                      <a:gd name="connsiteX45" fmla="*/ 114188 w 2866914"/>
                      <a:gd name="connsiteY45" fmla="*/ 4981745 h 5523807"/>
                      <a:gd name="connsiteX46" fmla="*/ 238011 w 2866914"/>
                      <a:gd name="connsiteY46" fmla="*/ 4543597 h 5523807"/>
                      <a:gd name="connsiteX47" fmla="*/ 366600 w 2866914"/>
                      <a:gd name="connsiteY47" fmla="*/ 4176884 h 5523807"/>
                      <a:gd name="connsiteX48" fmla="*/ 530906 w 2866914"/>
                      <a:gd name="connsiteY48" fmla="*/ 3986384 h 5523807"/>
                      <a:gd name="connsiteX49" fmla="*/ 676162 w 2866914"/>
                      <a:gd name="connsiteY49" fmla="*/ 3707777 h 5523807"/>
                      <a:gd name="connsiteX50" fmla="*/ 719024 w 2866914"/>
                      <a:gd name="connsiteY50" fmla="*/ 3348210 h 5523807"/>
                      <a:gd name="connsiteX51" fmla="*/ 514236 w 2866914"/>
                      <a:gd name="connsiteY51" fmla="*/ 3143424 h 5523807"/>
                      <a:gd name="connsiteX52" fmla="*/ 683304 w 2866914"/>
                      <a:gd name="connsiteY52" fmla="*/ 2826719 h 5523807"/>
                      <a:gd name="connsiteX53" fmla="*/ 654731 w 2866914"/>
                      <a:gd name="connsiteY53" fmla="*/ 2431432 h 5523807"/>
                      <a:gd name="connsiteX54" fmla="*/ 671399 w 2866914"/>
                      <a:gd name="connsiteY54" fmla="*/ 1905175 h 5523807"/>
                      <a:gd name="connsiteX55" fmla="*/ 764267 w 2866914"/>
                      <a:gd name="connsiteY55" fmla="*/ 1074120 h 5523807"/>
                      <a:gd name="connsiteX56" fmla="*/ 933337 w 2866914"/>
                      <a:gd name="connsiteY56" fmla="*/ 752652 h 5523807"/>
                      <a:gd name="connsiteX57" fmla="*/ 1145267 w 2866914"/>
                      <a:gd name="connsiteY57" fmla="*/ 524053 h 5523807"/>
                      <a:gd name="connsiteX58" fmla="*/ 1100023 w 2866914"/>
                      <a:gd name="connsiteY58" fmla="*/ 183534 h 5523807"/>
                      <a:gd name="connsiteX59" fmla="*/ 1259569 w 2866914"/>
                      <a:gd name="connsiteY59" fmla="*/ 14466 h 5523807"/>
                      <a:gd name="connsiteX0" fmla="*/ 1259569 w 2866914"/>
                      <a:gd name="connsiteY0" fmla="*/ 14466 h 5523807"/>
                      <a:gd name="connsiteX1" fmla="*/ 1566750 w 2866914"/>
                      <a:gd name="connsiteY1" fmla="*/ 21609 h 5523807"/>
                      <a:gd name="connsiteX2" fmla="*/ 1788206 w 2866914"/>
                      <a:gd name="connsiteY2" fmla="*/ 216872 h 5523807"/>
                      <a:gd name="connsiteX3" fmla="*/ 1785825 w 2866914"/>
                      <a:gd name="connsiteY3" fmla="*/ 400229 h 5523807"/>
                      <a:gd name="connsiteX4" fmla="*/ 1747724 w 2866914"/>
                      <a:gd name="connsiteY4" fmla="*/ 512147 h 5523807"/>
                      <a:gd name="connsiteX5" fmla="*/ 1690573 w 2866914"/>
                      <a:gd name="connsiteY5" fmla="*/ 633590 h 5523807"/>
                      <a:gd name="connsiteX6" fmla="*/ 1673905 w 2866914"/>
                      <a:gd name="connsiteY6" fmla="*/ 681215 h 5523807"/>
                      <a:gd name="connsiteX7" fmla="*/ 1659618 w 2866914"/>
                      <a:gd name="connsiteY7" fmla="*/ 747891 h 5523807"/>
                      <a:gd name="connsiteX8" fmla="*/ 1478644 w 2866914"/>
                      <a:gd name="connsiteY8" fmla="*/ 833616 h 5523807"/>
                      <a:gd name="connsiteX9" fmla="*/ 1507217 w 2866914"/>
                      <a:gd name="connsiteY9" fmla="*/ 924100 h 5523807"/>
                      <a:gd name="connsiteX10" fmla="*/ 1669143 w 2866914"/>
                      <a:gd name="connsiteY10" fmla="*/ 1257478 h 5523807"/>
                      <a:gd name="connsiteX11" fmla="*/ 1716768 w 2866914"/>
                      <a:gd name="connsiteY11" fmla="*/ 1800402 h 5523807"/>
                      <a:gd name="connsiteX12" fmla="*/ 2050144 w 2866914"/>
                      <a:gd name="connsiteY12" fmla="*/ 2040907 h 5523807"/>
                      <a:gd name="connsiteX13" fmla="*/ 2314462 w 2866914"/>
                      <a:gd name="connsiteY13" fmla="*/ 2152825 h 5523807"/>
                      <a:gd name="connsiteX14" fmla="*/ 2440668 w 2866914"/>
                      <a:gd name="connsiteY14" fmla="*/ 2248075 h 5523807"/>
                      <a:gd name="connsiteX15" fmla="*/ 2478769 w 2866914"/>
                      <a:gd name="connsiteY15" fmla="*/ 2376663 h 5523807"/>
                      <a:gd name="connsiteX16" fmla="*/ 2319223 w 2866914"/>
                      <a:gd name="connsiteY16" fmla="*/ 2402856 h 5523807"/>
                      <a:gd name="connsiteX17" fmla="*/ 2254930 w 2866914"/>
                      <a:gd name="connsiteY17" fmla="*/ 2331419 h 5523807"/>
                      <a:gd name="connsiteX18" fmla="*/ 2112055 w 2866914"/>
                      <a:gd name="connsiteY18" fmla="*/ 2302844 h 5523807"/>
                      <a:gd name="connsiteX19" fmla="*/ 2033475 w 2866914"/>
                      <a:gd name="connsiteY19" fmla="*/ 2248076 h 5523807"/>
                      <a:gd name="connsiteX20" fmla="*/ 1640570 w 2866914"/>
                      <a:gd name="connsiteY20" fmla="*/ 2186162 h 5523807"/>
                      <a:gd name="connsiteX21" fmla="*/ 1557223 w 2866914"/>
                      <a:gd name="connsiteY21" fmla="*/ 2469530 h 5523807"/>
                      <a:gd name="connsiteX22" fmla="*/ 1547698 w 2866914"/>
                      <a:gd name="connsiteY22" fmla="*/ 2650504 h 5523807"/>
                      <a:gd name="connsiteX23" fmla="*/ 1838210 w 2866914"/>
                      <a:gd name="connsiteY23" fmla="*/ 2998166 h 5523807"/>
                      <a:gd name="connsiteX24" fmla="*/ 2131107 w 2866914"/>
                      <a:gd name="connsiteY24" fmla="*/ 3562524 h 5523807"/>
                      <a:gd name="connsiteX25" fmla="*/ 2195402 w 2866914"/>
                      <a:gd name="connsiteY25" fmla="*/ 3695869 h 5523807"/>
                      <a:gd name="connsiteX26" fmla="*/ 2212070 w 2866914"/>
                      <a:gd name="connsiteY26" fmla="*/ 3903038 h 5523807"/>
                      <a:gd name="connsiteX27" fmla="*/ 2231122 w 2866914"/>
                      <a:gd name="connsiteY27" fmla="*/ 4117350 h 5523807"/>
                      <a:gd name="connsiteX28" fmla="*/ 2331133 w 2866914"/>
                      <a:gd name="connsiteY28" fmla="*/ 4462631 h 5523807"/>
                      <a:gd name="connsiteX29" fmla="*/ 2454958 w 2866914"/>
                      <a:gd name="connsiteY29" fmla="*/ 4943643 h 5523807"/>
                      <a:gd name="connsiteX30" fmla="*/ 2866914 w 2866914"/>
                      <a:gd name="connsiteY30" fmla="*/ 5031751 h 5523807"/>
                      <a:gd name="connsiteX31" fmla="*/ 2159682 w 2866914"/>
                      <a:gd name="connsiteY31" fmla="*/ 5129382 h 5523807"/>
                      <a:gd name="connsiteX32" fmla="*/ 1785827 w 2866914"/>
                      <a:gd name="connsiteY32" fmla="*/ 4415006 h 5523807"/>
                      <a:gd name="connsiteX33" fmla="*/ 1776302 w 2866914"/>
                      <a:gd name="connsiteY33" fmla="*/ 4098300 h 5523807"/>
                      <a:gd name="connsiteX34" fmla="*/ 1702481 w 2866914"/>
                      <a:gd name="connsiteY34" fmla="*/ 3869705 h 5523807"/>
                      <a:gd name="connsiteX35" fmla="*/ 1340530 w 2866914"/>
                      <a:gd name="connsiteY35" fmla="*/ 3476798 h 5523807"/>
                      <a:gd name="connsiteX36" fmla="*/ 1095262 w 2866914"/>
                      <a:gd name="connsiteY36" fmla="*/ 3969715 h 5523807"/>
                      <a:gd name="connsiteX37" fmla="*/ 773793 w 2866914"/>
                      <a:gd name="connsiteY37" fmla="*/ 4360239 h 5523807"/>
                      <a:gd name="connsiteX38" fmla="*/ 619013 w 2866914"/>
                      <a:gd name="connsiteY38" fmla="*/ 4665040 h 5523807"/>
                      <a:gd name="connsiteX39" fmla="*/ 368981 w 2866914"/>
                      <a:gd name="connsiteY39" fmla="*/ 5098427 h 5523807"/>
                      <a:gd name="connsiteX40" fmla="*/ 590437 w 2866914"/>
                      <a:gd name="connsiteY40" fmla="*/ 5369889 h 5523807"/>
                      <a:gd name="connsiteX41" fmla="*/ 638065 w 2866914"/>
                      <a:gd name="connsiteY41" fmla="*/ 5410369 h 5523807"/>
                      <a:gd name="connsiteX42" fmla="*/ 621397 w 2866914"/>
                      <a:gd name="connsiteY42" fmla="*/ 5486569 h 5523807"/>
                      <a:gd name="connsiteX43" fmla="*/ 423752 w 2866914"/>
                      <a:gd name="connsiteY43" fmla="*/ 5491332 h 5523807"/>
                      <a:gd name="connsiteX44" fmla="*/ 40369 w 2866914"/>
                      <a:gd name="connsiteY44" fmla="*/ 5303213 h 5523807"/>
                      <a:gd name="connsiteX45" fmla="*/ 114188 w 2866914"/>
                      <a:gd name="connsiteY45" fmla="*/ 4981745 h 5523807"/>
                      <a:gd name="connsiteX46" fmla="*/ 238011 w 2866914"/>
                      <a:gd name="connsiteY46" fmla="*/ 4543597 h 5523807"/>
                      <a:gd name="connsiteX47" fmla="*/ 366600 w 2866914"/>
                      <a:gd name="connsiteY47" fmla="*/ 4176884 h 5523807"/>
                      <a:gd name="connsiteX48" fmla="*/ 530906 w 2866914"/>
                      <a:gd name="connsiteY48" fmla="*/ 3986384 h 5523807"/>
                      <a:gd name="connsiteX49" fmla="*/ 676162 w 2866914"/>
                      <a:gd name="connsiteY49" fmla="*/ 3707777 h 5523807"/>
                      <a:gd name="connsiteX50" fmla="*/ 719024 w 2866914"/>
                      <a:gd name="connsiteY50" fmla="*/ 3348210 h 5523807"/>
                      <a:gd name="connsiteX51" fmla="*/ 514236 w 2866914"/>
                      <a:gd name="connsiteY51" fmla="*/ 3143424 h 5523807"/>
                      <a:gd name="connsiteX52" fmla="*/ 683304 w 2866914"/>
                      <a:gd name="connsiteY52" fmla="*/ 2826719 h 5523807"/>
                      <a:gd name="connsiteX53" fmla="*/ 654731 w 2866914"/>
                      <a:gd name="connsiteY53" fmla="*/ 2431432 h 5523807"/>
                      <a:gd name="connsiteX54" fmla="*/ 671399 w 2866914"/>
                      <a:gd name="connsiteY54" fmla="*/ 1905175 h 5523807"/>
                      <a:gd name="connsiteX55" fmla="*/ 764267 w 2866914"/>
                      <a:gd name="connsiteY55" fmla="*/ 1074120 h 5523807"/>
                      <a:gd name="connsiteX56" fmla="*/ 933337 w 2866914"/>
                      <a:gd name="connsiteY56" fmla="*/ 752652 h 5523807"/>
                      <a:gd name="connsiteX57" fmla="*/ 1145267 w 2866914"/>
                      <a:gd name="connsiteY57" fmla="*/ 524053 h 5523807"/>
                      <a:gd name="connsiteX58" fmla="*/ 1100023 w 2866914"/>
                      <a:gd name="connsiteY58" fmla="*/ 183534 h 5523807"/>
                      <a:gd name="connsiteX59" fmla="*/ 1259569 w 2866914"/>
                      <a:gd name="connsiteY59" fmla="*/ 14466 h 5523807"/>
                      <a:gd name="connsiteX0" fmla="*/ 1259569 w 2866914"/>
                      <a:gd name="connsiteY0" fmla="*/ 14466 h 5523807"/>
                      <a:gd name="connsiteX1" fmla="*/ 1566750 w 2866914"/>
                      <a:gd name="connsiteY1" fmla="*/ 21609 h 5523807"/>
                      <a:gd name="connsiteX2" fmla="*/ 1788206 w 2866914"/>
                      <a:gd name="connsiteY2" fmla="*/ 216872 h 5523807"/>
                      <a:gd name="connsiteX3" fmla="*/ 1785825 w 2866914"/>
                      <a:gd name="connsiteY3" fmla="*/ 400229 h 5523807"/>
                      <a:gd name="connsiteX4" fmla="*/ 1747724 w 2866914"/>
                      <a:gd name="connsiteY4" fmla="*/ 512147 h 5523807"/>
                      <a:gd name="connsiteX5" fmla="*/ 1690573 w 2866914"/>
                      <a:gd name="connsiteY5" fmla="*/ 633590 h 5523807"/>
                      <a:gd name="connsiteX6" fmla="*/ 1673905 w 2866914"/>
                      <a:gd name="connsiteY6" fmla="*/ 681215 h 5523807"/>
                      <a:gd name="connsiteX7" fmla="*/ 1659618 w 2866914"/>
                      <a:gd name="connsiteY7" fmla="*/ 747891 h 5523807"/>
                      <a:gd name="connsiteX8" fmla="*/ 1478644 w 2866914"/>
                      <a:gd name="connsiteY8" fmla="*/ 833616 h 5523807"/>
                      <a:gd name="connsiteX9" fmla="*/ 1507217 w 2866914"/>
                      <a:gd name="connsiteY9" fmla="*/ 924100 h 5523807"/>
                      <a:gd name="connsiteX10" fmla="*/ 1669143 w 2866914"/>
                      <a:gd name="connsiteY10" fmla="*/ 1257478 h 5523807"/>
                      <a:gd name="connsiteX11" fmla="*/ 1716768 w 2866914"/>
                      <a:gd name="connsiteY11" fmla="*/ 1800402 h 5523807"/>
                      <a:gd name="connsiteX12" fmla="*/ 2050144 w 2866914"/>
                      <a:gd name="connsiteY12" fmla="*/ 2040907 h 5523807"/>
                      <a:gd name="connsiteX13" fmla="*/ 2314462 w 2866914"/>
                      <a:gd name="connsiteY13" fmla="*/ 2152825 h 5523807"/>
                      <a:gd name="connsiteX14" fmla="*/ 2440668 w 2866914"/>
                      <a:gd name="connsiteY14" fmla="*/ 2248075 h 5523807"/>
                      <a:gd name="connsiteX15" fmla="*/ 2478769 w 2866914"/>
                      <a:gd name="connsiteY15" fmla="*/ 2376663 h 5523807"/>
                      <a:gd name="connsiteX16" fmla="*/ 2319223 w 2866914"/>
                      <a:gd name="connsiteY16" fmla="*/ 2402856 h 5523807"/>
                      <a:gd name="connsiteX17" fmla="*/ 2254930 w 2866914"/>
                      <a:gd name="connsiteY17" fmla="*/ 2331419 h 5523807"/>
                      <a:gd name="connsiteX18" fmla="*/ 2112055 w 2866914"/>
                      <a:gd name="connsiteY18" fmla="*/ 2302844 h 5523807"/>
                      <a:gd name="connsiteX19" fmla="*/ 2033475 w 2866914"/>
                      <a:gd name="connsiteY19" fmla="*/ 2248076 h 5523807"/>
                      <a:gd name="connsiteX20" fmla="*/ 1640570 w 2866914"/>
                      <a:gd name="connsiteY20" fmla="*/ 2186162 h 5523807"/>
                      <a:gd name="connsiteX21" fmla="*/ 1557223 w 2866914"/>
                      <a:gd name="connsiteY21" fmla="*/ 2469530 h 5523807"/>
                      <a:gd name="connsiteX22" fmla="*/ 1547698 w 2866914"/>
                      <a:gd name="connsiteY22" fmla="*/ 2650504 h 5523807"/>
                      <a:gd name="connsiteX23" fmla="*/ 1838210 w 2866914"/>
                      <a:gd name="connsiteY23" fmla="*/ 2998166 h 5523807"/>
                      <a:gd name="connsiteX24" fmla="*/ 2131107 w 2866914"/>
                      <a:gd name="connsiteY24" fmla="*/ 3562524 h 5523807"/>
                      <a:gd name="connsiteX25" fmla="*/ 2195402 w 2866914"/>
                      <a:gd name="connsiteY25" fmla="*/ 3695869 h 5523807"/>
                      <a:gd name="connsiteX26" fmla="*/ 2212070 w 2866914"/>
                      <a:gd name="connsiteY26" fmla="*/ 3903038 h 5523807"/>
                      <a:gd name="connsiteX27" fmla="*/ 2231122 w 2866914"/>
                      <a:gd name="connsiteY27" fmla="*/ 4117350 h 5523807"/>
                      <a:gd name="connsiteX28" fmla="*/ 2331133 w 2866914"/>
                      <a:gd name="connsiteY28" fmla="*/ 4462631 h 5523807"/>
                      <a:gd name="connsiteX29" fmla="*/ 2454958 w 2866914"/>
                      <a:gd name="connsiteY29" fmla="*/ 4943643 h 5523807"/>
                      <a:gd name="connsiteX30" fmla="*/ 2866914 w 2866914"/>
                      <a:gd name="connsiteY30" fmla="*/ 5031751 h 5523807"/>
                      <a:gd name="connsiteX31" fmla="*/ 2159682 w 2866914"/>
                      <a:gd name="connsiteY31" fmla="*/ 5129382 h 5523807"/>
                      <a:gd name="connsiteX32" fmla="*/ 1785827 w 2866914"/>
                      <a:gd name="connsiteY32" fmla="*/ 4415006 h 5523807"/>
                      <a:gd name="connsiteX33" fmla="*/ 1776302 w 2866914"/>
                      <a:gd name="connsiteY33" fmla="*/ 4098300 h 5523807"/>
                      <a:gd name="connsiteX34" fmla="*/ 1702481 w 2866914"/>
                      <a:gd name="connsiteY34" fmla="*/ 3869705 h 5523807"/>
                      <a:gd name="connsiteX35" fmla="*/ 1340530 w 2866914"/>
                      <a:gd name="connsiteY35" fmla="*/ 3476798 h 5523807"/>
                      <a:gd name="connsiteX36" fmla="*/ 1095262 w 2866914"/>
                      <a:gd name="connsiteY36" fmla="*/ 3969715 h 5523807"/>
                      <a:gd name="connsiteX37" fmla="*/ 773793 w 2866914"/>
                      <a:gd name="connsiteY37" fmla="*/ 4360239 h 5523807"/>
                      <a:gd name="connsiteX38" fmla="*/ 619013 w 2866914"/>
                      <a:gd name="connsiteY38" fmla="*/ 4665040 h 5523807"/>
                      <a:gd name="connsiteX39" fmla="*/ 368981 w 2866914"/>
                      <a:gd name="connsiteY39" fmla="*/ 5098427 h 5523807"/>
                      <a:gd name="connsiteX40" fmla="*/ 590437 w 2866914"/>
                      <a:gd name="connsiteY40" fmla="*/ 5369889 h 5523807"/>
                      <a:gd name="connsiteX41" fmla="*/ 638065 w 2866914"/>
                      <a:gd name="connsiteY41" fmla="*/ 5410369 h 5523807"/>
                      <a:gd name="connsiteX42" fmla="*/ 621397 w 2866914"/>
                      <a:gd name="connsiteY42" fmla="*/ 5486569 h 5523807"/>
                      <a:gd name="connsiteX43" fmla="*/ 423752 w 2866914"/>
                      <a:gd name="connsiteY43" fmla="*/ 5491332 h 5523807"/>
                      <a:gd name="connsiteX44" fmla="*/ 40369 w 2866914"/>
                      <a:gd name="connsiteY44" fmla="*/ 5303213 h 5523807"/>
                      <a:gd name="connsiteX45" fmla="*/ 114188 w 2866914"/>
                      <a:gd name="connsiteY45" fmla="*/ 4981745 h 5523807"/>
                      <a:gd name="connsiteX46" fmla="*/ 238011 w 2866914"/>
                      <a:gd name="connsiteY46" fmla="*/ 4543597 h 5523807"/>
                      <a:gd name="connsiteX47" fmla="*/ 366600 w 2866914"/>
                      <a:gd name="connsiteY47" fmla="*/ 4176884 h 5523807"/>
                      <a:gd name="connsiteX48" fmla="*/ 530906 w 2866914"/>
                      <a:gd name="connsiteY48" fmla="*/ 3986384 h 5523807"/>
                      <a:gd name="connsiteX49" fmla="*/ 676162 w 2866914"/>
                      <a:gd name="connsiteY49" fmla="*/ 3707777 h 5523807"/>
                      <a:gd name="connsiteX50" fmla="*/ 719024 w 2866914"/>
                      <a:gd name="connsiteY50" fmla="*/ 3348210 h 5523807"/>
                      <a:gd name="connsiteX51" fmla="*/ 514236 w 2866914"/>
                      <a:gd name="connsiteY51" fmla="*/ 3143424 h 5523807"/>
                      <a:gd name="connsiteX52" fmla="*/ 683304 w 2866914"/>
                      <a:gd name="connsiteY52" fmla="*/ 2826719 h 5523807"/>
                      <a:gd name="connsiteX53" fmla="*/ 654731 w 2866914"/>
                      <a:gd name="connsiteY53" fmla="*/ 2431432 h 5523807"/>
                      <a:gd name="connsiteX54" fmla="*/ 671399 w 2866914"/>
                      <a:gd name="connsiteY54" fmla="*/ 1905175 h 5523807"/>
                      <a:gd name="connsiteX55" fmla="*/ 764267 w 2866914"/>
                      <a:gd name="connsiteY55" fmla="*/ 1074120 h 5523807"/>
                      <a:gd name="connsiteX56" fmla="*/ 933337 w 2866914"/>
                      <a:gd name="connsiteY56" fmla="*/ 752652 h 5523807"/>
                      <a:gd name="connsiteX57" fmla="*/ 1145267 w 2866914"/>
                      <a:gd name="connsiteY57" fmla="*/ 524053 h 5523807"/>
                      <a:gd name="connsiteX58" fmla="*/ 1100023 w 2866914"/>
                      <a:gd name="connsiteY58" fmla="*/ 183534 h 5523807"/>
                      <a:gd name="connsiteX59" fmla="*/ 1259569 w 2866914"/>
                      <a:gd name="connsiteY59" fmla="*/ 14466 h 5523807"/>
                      <a:gd name="connsiteX0" fmla="*/ 1259569 w 2866914"/>
                      <a:gd name="connsiteY0" fmla="*/ 14466 h 5523807"/>
                      <a:gd name="connsiteX1" fmla="*/ 1566750 w 2866914"/>
                      <a:gd name="connsiteY1" fmla="*/ 21609 h 5523807"/>
                      <a:gd name="connsiteX2" fmla="*/ 1788206 w 2866914"/>
                      <a:gd name="connsiteY2" fmla="*/ 216872 h 5523807"/>
                      <a:gd name="connsiteX3" fmla="*/ 1785825 w 2866914"/>
                      <a:gd name="connsiteY3" fmla="*/ 400229 h 5523807"/>
                      <a:gd name="connsiteX4" fmla="*/ 1747724 w 2866914"/>
                      <a:gd name="connsiteY4" fmla="*/ 512147 h 5523807"/>
                      <a:gd name="connsiteX5" fmla="*/ 1690573 w 2866914"/>
                      <a:gd name="connsiteY5" fmla="*/ 633590 h 5523807"/>
                      <a:gd name="connsiteX6" fmla="*/ 1673905 w 2866914"/>
                      <a:gd name="connsiteY6" fmla="*/ 681215 h 5523807"/>
                      <a:gd name="connsiteX7" fmla="*/ 1659618 w 2866914"/>
                      <a:gd name="connsiteY7" fmla="*/ 747891 h 5523807"/>
                      <a:gd name="connsiteX8" fmla="*/ 1478644 w 2866914"/>
                      <a:gd name="connsiteY8" fmla="*/ 833616 h 5523807"/>
                      <a:gd name="connsiteX9" fmla="*/ 1507217 w 2866914"/>
                      <a:gd name="connsiteY9" fmla="*/ 924100 h 5523807"/>
                      <a:gd name="connsiteX10" fmla="*/ 1669143 w 2866914"/>
                      <a:gd name="connsiteY10" fmla="*/ 1257478 h 5523807"/>
                      <a:gd name="connsiteX11" fmla="*/ 1716768 w 2866914"/>
                      <a:gd name="connsiteY11" fmla="*/ 1800402 h 5523807"/>
                      <a:gd name="connsiteX12" fmla="*/ 2050144 w 2866914"/>
                      <a:gd name="connsiteY12" fmla="*/ 2040907 h 5523807"/>
                      <a:gd name="connsiteX13" fmla="*/ 2314462 w 2866914"/>
                      <a:gd name="connsiteY13" fmla="*/ 2152825 h 5523807"/>
                      <a:gd name="connsiteX14" fmla="*/ 2440668 w 2866914"/>
                      <a:gd name="connsiteY14" fmla="*/ 2248075 h 5523807"/>
                      <a:gd name="connsiteX15" fmla="*/ 2478769 w 2866914"/>
                      <a:gd name="connsiteY15" fmla="*/ 2376663 h 5523807"/>
                      <a:gd name="connsiteX16" fmla="*/ 2319223 w 2866914"/>
                      <a:gd name="connsiteY16" fmla="*/ 2402856 h 5523807"/>
                      <a:gd name="connsiteX17" fmla="*/ 2254930 w 2866914"/>
                      <a:gd name="connsiteY17" fmla="*/ 2331419 h 5523807"/>
                      <a:gd name="connsiteX18" fmla="*/ 2112055 w 2866914"/>
                      <a:gd name="connsiteY18" fmla="*/ 2302844 h 5523807"/>
                      <a:gd name="connsiteX19" fmla="*/ 2033475 w 2866914"/>
                      <a:gd name="connsiteY19" fmla="*/ 2248076 h 5523807"/>
                      <a:gd name="connsiteX20" fmla="*/ 1640570 w 2866914"/>
                      <a:gd name="connsiteY20" fmla="*/ 2186162 h 5523807"/>
                      <a:gd name="connsiteX21" fmla="*/ 1557223 w 2866914"/>
                      <a:gd name="connsiteY21" fmla="*/ 2469530 h 5523807"/>
                      <a:gd name="connsiteX22" fmla="*/ 1547698 w 2866914"/>
                      <a:gd name="connsiteY22" fmla="*/ 2650504 h 5523807"/>
                      <a:gd name="connsiteX23" fmla="*/ 1838210 w 2866914"/>
                      <a:gd name="connsiteY23" fmla="*/ 2998166 h 5523807"/>
                      <a:gd name="connsiteX24" fmla="*/ 2131107 w 2866914"/>
                      <a:gd name="connsiteY24" fmla="*/ 3562524 h 5523807"/>
                      <a:gd name="connsiteX25" fmla="*/ 2195402 w 2866914"/>
                      <a:gd name="connsiteY25" fmla="*/ 3695869 h 5523807"/>
                      <a:gd name="connsiteX26" fmla="*/ 2212070 w 2866914"/>
                      <a:gd name="connsiteY26" fmla="*/ 3903038 h 5523807"/>
                      <a:gd name="connsiteX27" fmla="*/ 2231122 w 2866914"/>
                      <a:gd name="connsiteY27" fmla="*/ 4117350 h 5523807"/>
                      <a:gd name="connsiteX28" fmla="*/ 2331133 w 2866914"/>
                      <a:gd name="connsiteY28" fmla="*/ 4462631 h 5523807"/>
                      <a:gd name="connsiteX29" fmla="*/ 2454958 w 2866914"/>
                      <a:gd name="connsiteY29" fmla="*/ 4943643 h 5523807"/>
                      <a:gd name="connsiteX30" fmla="*/ 2866914 w 2866914"/>
                      <a:gd name="connsiteY30" fmla="*/ 5031751 h 5523807"/>
                      <a:gd name="connsiteX31" fmla="*/ 2159682 w 2866914"/>
                      <a:gd name="connsiteY31" fmla="*/ 5129382 h 5523807"/>
                      <a:gd name="connsiteX32" fmla="*/ 1785827 w 2866914"/>
                      <a:gd name="connsiteY32" fmla="*/ 4415006 h 5523807"/>
                      <a:gd name="connsiteX33" fmla="*/ 1776302 w 2866914"/>
                      <a:gd name="connsiteY33" fmla="*/ 4098300 h 5523807"/>
                      <a:gd name="connsiteX34" fmla="*/ 1702481 w 2866914"/>
                      <a:gd name="connsiteY34" fmla="*/ 3869705 h 5523807"/>
                      <a:gd name="connsiteX35" fmla="*/ 1340530 w 2866914"/>
                      <a:gd name="connsiteY35" fmla="*/ 3476798 h 5523807"/>
                      <a:gd name="connsiteX36" fmla="*/ 1095262 w 2866914"/>
                      <a:gd name="connsiteY36" fmla="*/ 3969715 h 5523807"/>
                      <a:gd name="connsiteX37" fmla="*/ 773793 w 2866914"/>
                      <a:gd name="connsiteY37" fmla="*/ 4360239 h 5523807"/>
                      <a:gd name="connsiteX38" fmla="*/ 619013 w 2866914"/>
                      <a:gd name="connsiteY38" fmla="*/ 4665040 h 5523807"/>
                      <a:gd name="connsiteX39" fmla="*/ 368981 w 2866914"/>
                      <a:gd name="connsiteY39" fmla="*/ 5098427 h 5523807"/>
                      <a:gd name="connsiteX40" fmla="*/ 590437 w 2866914"/>
                      <a:gd name="connsiteY40" fmla="*/ 5369889 h 5523807"/>
                      <a:gd name="connsiteX41" fmla="*/ 638065 w 2866914"/>
                      <a:gd name="connsiteY41" fmla="*/ 5410369 h 5523807"/>
                      <a:gd name="connsiteX42" fmla="*/ 621397 w 2866914"/>
                      <a:gd name="connsiteY42" fmla="*/ 5486569 h 5523807"/>
                      <a:gd name="connsiteX43" fmla="*/ 423752 w 2866914"/>
                      <a:gd name="connsiteY43" fmla="*/ 5491332 h 5523807"/>
                      <a:gd name="connsiteX44" fmla="*/ 40369 w 2866914"/>
                      <a:gd name="connsiteY44" fmla="*/ 5303213 h 5523807"/>
                      <a:gd name="connsiteX45" fmla="*/ 114188 w 2866914"/>
                      <a:gd name="connsiteY45" fmla="*/ 4981745 h 5523807"/>
                      <a:gd name="connsiteX46" fmla="*/ 238011 w 2866914"/>
                      <a:gd name="connsiteY46" fmla="*/ 4543597 h 5523807"/>
                      <a:gd name="connsiteX47" fmla="*/ 366600 w 2866914"/>
                      <a:gd name="connsiteY47" fmla="*/ 4176884 h 5523807"/>
                      <a:gd name="connsiteX48" fmla="*/ 530906 w 2866914"/>
                      <a:gd name="connsiteY48" fmla="*/ 3986384 h 5523807"/>
                      <a:gd name="connsiteX49" fmla="*/ 676162 w 2866914"/>
                      <a:gd name="connsiteY49" fmla="*/ 3707777 h 5523807"/>
                      <a:gd name="connsiteX50" fmla="*/ 719024 w 2866914"/>
                      <a:gd name="connsiteY50" fmla="*/ 3348210 h 5523807"/>
                      <a:gd name="connsiteX51" fmla="*/ 514236 w 2866914"/>
                      <a:gd name="connsiteY51" fmla="*/ 3143424 h 5523807"/>
                      <a:gd name="connsiteX52" fmla="*/ 683304 w 2866914"/>
                      <a:gd name="connsiteY52" fmla="*/ 2826719 h 5523807"/>
                      <a:gd name="connsiteX53" fmla="*/ 654731 w 2866914"/>
                      <a:gd name="connsiteY53" fmla="*/ 2431432 h 5523807"/>
                      <a:gd name="connsiteX54" fmla="*/ 671399 w 2866914"/>
                      <a:gd name="connsiteY54" fmla="*/ 1905175 h 5523807"/>
                      <a:gd name="connsiteX55" fmla="*/ 764267 w 2866914"/>
                      <a:gd name="connsiteY55" fmla="*/ 1074120 h 5523807"/>
                      <a:gd name="connsiteX56" fmla="*/ 933337 w 2866914"/>
                      <a:gd name="connsiteY56" fmla="*/ 752652 h 5523807"/>
                      <a:gd name="connsiteX57" fmla="*/ 1145267 w 2866914"/>
                      <a:gd name="connsiteY57" fmla="*/ 524053 h 5523807"/>
                      <a:gd name="connsiteX58" fmla="*/ 1100023 w 2866914"/>
                      <a:gd name="connsiteY58" fmla="*/ 183534 h 5523807"/>
                      <a:gd name="connsiteX59" fmla="*/ 1259569 w 2866914"/>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54958 w 2878820"/>
                      <a:gd name="connsiteY29" fmla="*/ 4943643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54958 w 2878820"/>
                      <a:gd name="connsiteY29" fmla="*/ 4943643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54958 w 2878820"/>
                      <a:gd name="connsiteY29" fmla="*/ 4943643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54958 w 2878820"/>
                      <a:gd name="connsiteY29" fmla="*/ 4943643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54958 w 2878820"/>
                      <a:gd name="connsiteY29" fmla="*/ 4943643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54958 w 2878820"/>
                      <a:gd name="connsiteY29" fmla="*/ 4943643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95440 w 2878820"/>
                      <a:gd name="connsiteY29" fmla="*/ 4993649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95440 w 2878820"/>
                      <a:gd name="connsiteY29" fmla="*/ 4993649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95440 w 2878820"/>
                      <a:gd name="connsiteY29" fmla="*/ 4993649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95440 w 2878820"/>
                      <a:gd name="connsiteY29" fmla="*/ 4993649 h 5523807"/>
                      <a:gd name="connsiteX30" fmla="*/ 2878820 w 2878820"/>
                      <a:gd name="connsiteY30" fmla="*/ 5036513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95440 w 2878820"/>
                      <a:gd name="connsiteY29" fmla="*/ 4993649 h 5523807"/>
                      <a:gd name="connsiteX30" fmla="*/ 2878820 w 2878820"/>
                      <a:gd name="connsiteY30" fmla="*/ 5026988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95440 w 2878820"/>
                      <a:gd name="connsiteY29" fmla="*/ 4993649 h 5523807"/>
                      <a:gd name="connsiteX30" fmla="*/ 2878820 w 2878820"/>
                      <a:gd name="connsiteY30" fmla="*/ 5026988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8820"/>
                      <a:gd name="connsiteY0" fmla="*/ 14466 h 5523807"/>
                      <a:gd name="connsiteX1" fmla="*/ 1566750 w 2878820"/>
                      <a:gd name="connsiteY1" fmla="*/ 21609 h 5523807"/>
                      <a:gd name="connsiteX2" fmla="*/ 1788206 w 2878820"/>
                      <a:gd name="connsiteY2" fmla="*/ 216872 h 5523807"/>
                      <a:gd name="connsiteX3" fmla="*/ 1785825 w 2878820"/>
                      <a:gd name="connsiteY3" fmla="*/ 400229 h 5523807"/>
                      <a:gd name="connsiteX4" fmla="*/ 1747724 w 2878820"/>
                      <a:gd name="connsiteY4" fmla="*/ 512147 h 5523807"/>
                      <a:gd name="connsiteX5" fmla="*/ 1690573 w 2878820"/>
                      <a:gd name="connsiteY5" fmla="*/ 633590 h 5523807"/>
                      <a:gd name="connsiteX6" fmla="*/ 1673905 w 2878820"/>
                      <a:gd name="connsiteY6" fmla="*/ 681215 h 5523807"/>
                      <a:gd name="connsiteX7" fmla="*/ 1659618 w 2878820"/>
                      <a:gd name="connsiteY7" fmla="*/ 747891 h 5523807"/>
                      <a:gd name="connsiteX8" fmla="*/ 1478644 w 2878820"/>
                      <a:gd name="connsiteY8" fmla="*/ 833616 h 5523807"/>
                      <a:gd name="connsiteX9" fmla="*/ 1507217 w 2878820"/>
                      <a:gd name="connsiteY9" fmla="*/ 924100 h 5523807"/>
                      <a:gd name="connsiteX10" fmla="*/ 1669143 w 2878820"/>
                      <a:gd name="connsiteY10" fmla="*/ 1257478 h 5523807"/>
                      <a:gd name="connsiteX11" fmla="*/ 1716768 w 2878820"/>
                      <a:gd name="connsiteY11" fmla="*/ 1800402 h 5523807"/>
                      <a:gd name="connsiteX12" fmla="*/ 2050144 w 2878820"/>
                      <a:gd name="connsiteY12" fmla="*/ 2040907 h 5523807"/>
                      <a:gd name="connsiteX13" fmla="*/ 2314462 w 2878820"/>
                      <a:gd name="connsiteY13" fmla="*/ 2152825 h 5523807"/>
                      <a:gd name="connsiteX14" fmla="*/ 2440668 w 2878820"/>
                      <a:gd name="connsiteY14" fmla="*/ 2248075 h 5523807"/>
                      <a:gd name="connsiteX15" fmla="*/ 2478769 w 2878820"/>
                      <a:gd name="connsiteY15" fmla="*/ 2376663 h 5523807"/>
                      <a:gd name="connsiteX16" fmla="*/ 2319223 w 2878820"/>
                      <a:gd name="connsiteY16" fmla="*/ 2402856 h 5523807"/>
                      <a:gd name="connsiteX17" fmla="*/ 2254930 w 2878820"/>
                      <a:gd name="connsiteY17" fmla="*/ 2331419 h 5523807"/>
                      <a:gd name="connsiteX18" fmla="*/ 2112055 w 2878820"/>
                      <a:gd name="connsiteY18" fmla="*/ 2302844 h 5523807"/>
                      <a:gd name="connsiteX19" fmla="*/ 2033475 w 2878820"/>
                      <a:gd name="connsiteY19" fmla="*/ 2248076 h 5523807"/>
                      <a:gd name="connsiteX20" fmla="*/ 1640570 w 2878820"/>
                      <a:gd name="connsiteY20" fmla="*/ 2186162 h 5523807"/>
                      <a:gd name="connsiteX21" fmla="*/ 1557223 w 2878820"/>
                      <a:gd name="connsiteY21" fmla="*/ 2469530 h 5523807"/>
                      <a:gd name="connsiteX22" fmla="*/ 1547698 w 2878820"/>
                      <a:gd name="connsiteY22" fmla="*/ 2650504 h 5523807"/>
                      <a:gd name="connsiteX23" fmla="*/ 1838210 w 2878820"/>
                      <a:gd name="connsiteY23" fmla="*/ 2998166 h 5523807"/>
                      <a:gd name="connsiteX24" fmla="*/ 2131107 w 2878820"/>
                      <a:gd name="connsiteY24" fmla="*/ 3562524 h 5523807"/>
                      <a:gd name="connsiteX25" fmla="*/ 2195402 w 2878820"/>
                      <a:gd name="connsiteY25" fmla="*/ 3695869 h 5523807"/>
                      <a:gd name="connsiteX26" fmla="*/ 2212070 w 2878820"/>
                      <a:gd name="connsiteY26" fmla="*/ 3903038 h 5523807"/>
                      <a:gd name="connsiteX27" fmla="*/ 2231122 w 2878820"/>
                      <a:gd name="connsiteY27" fmla="*/ 4117350 h 5523807"/>
                      <a:gd name="connsiteX28" fmla="*/ 2331133 w 2878820"/>
                      <a:gd name="connsiteY28" fmla="*/ 4462631 h 5523807"/>
                      <a:gd name="connsiteX29" fmla="*/ 2495440 w 2878820"/>
                      <a:gd name="connsiteY29" fmla="*/ 4993649 h 5523807"/>
                      <a:gd name="connsiteX30" fmla="*/ 2878820 w 2878820"/>
                      <a:gd name="connsiteY30" fmla="*/ 5026988 h 5523807"/>
                      <a:gd name="connsiteX31" fmla="*/ 2159682 w 2878820"/>
                      <a:gd name="connsiteY31" fmla="*/ 5129382 h 5523807"/>
                      <a:gd name="connsiteX32" fmla="*/ 1785827 w 2878820"/>
                      <a:gd name="connsiteY32" fmla="*/ 4415006 h 5523807"/>
                      <a:gd name="connsiteX33" fmla="*/ 1776302 w 2878820"/>
                      <a:gd name="connsiteY33" fmla="*/ 4098300 h 5523807"/>
                      <a:gd name="connsiteX34" fmla="*/ 1702481 w 2878820"/>
                      <a:gd name="connsiteY34" fmla="*/ 3869705 h 5523807"/>
                      <a:gd name="connsiteX35" fmla="*/ 1340530 w 2878820"/>
                      <a:gd name="connsiteY35" fmla="*/ 3476798 h 5523807"/>
                      <a:gd name="connsiteX36" fmla="*/ 1095262 w 2878820"/>
                      <a:gd name="connsiteY36" fmla="*/ 3969715 h 5523807"/>
                      <a:gd name="connsiteX37" fmla="*/ 773793 w 2878820"/>
                      <a:gd name="connsiteY37" fmla="*/ 4360239 h 5523807"/>
                      <a:gd name="connsiteX38" fmla="*/ 619013 w 2878820"/>
                      <a:gd name="connsiteY38" fmla="*/ 4665040 h 5523807"/>
                      <a:gd name="connsiteX39" fmla="*/ 368981 w 2878820"/>
                      <a:gd name="connsiteY39" fmla="*/ 5098427 h 5523807"/>
                      <a:gd name="connsiteX40" fmla="*/ 590437 w 2878820"/>
                      <a:gd name="connsiteY40" fmla="*/ 5369889 h 5523807"/>
                      <a:gd name="connsiteX41" fmla="*/ 638065 w 2878820"/>
                      <a:gd name="connsiteY41" fmla="*/ 5410369 h 5523807"/>
                      <a:gd name="connsiteX42" fmla="*/ 621397 w 2878820"/>
                      <a:gd name="connsiteY42" fmla="*/ 5486569 h 5523807"/>
                      <a:gd name="connsiteX43" fmla="*/ 423752 w 2878820"/>
                      <a:gd name="connsiteY43" fmla="*/ 5491332 h 5523807"/>
                      <a:gd name="connsiteX44" fmla="*/ 40369 w 2878820"/>
                      <a:gd name="connsiteY44" fmla="*/ 5303213 h 5523807"/>
                      <a:gd name="connsiteX45" fmla="*/ 114188 w 2878820"/>
                      <a:gd name="connsiteY45" fmla="*/ 4981745 h 5523807"/>
                      <a:gd name="connsiteX46" fmla="*/ 238011 w 2878820"/>
                      <a:gd name="connsiteY46" fmla="*/ 4543597 h 5523807"/>
                      <a:gd name="connsiteX47" fmla="*/ 366600 w 2878820"/>
                      <a:gd name="connsiteY47" fmla="*/ 4176884 h 5523807"/>
                      <a:gd name="connsiteX48" fmla="*/ 530906 w 2878820"/>
                      <a:gd name="connsiteY48" fmla="*/ 3986384 h 5523807"/>
                      <a:gd name="connsiteX49" fmla="*/ 676162 w 2878820"/>
                      <a:gd name="connsiteY49" fmla="*/ 3707777 h 5523807"/>
                      <a:gd name="connsiteX50" fmla="*/ 719024 w 2878820"/>
                      <a:gd name="connsiteY50" fmla="*/ 3348210 h 5523807"/>
                      <a:gd name="connsiteX51" fmla="*/ 514236 w 2878820"/>
                      <a:gd name="connsiteY51" fmla="*/ 3143424 h 5523807"/>
                      <a:gd name="connsiteX52" fmla="*/ 683304 w 2878820"/>
                      <a:gd name="connsiteY52" fmla="*/ 2826719 h 5523807"/>
                      <a:gd name="connsiteX53" fmla="*/ 654731 w 2878820"/>
                      <a:gd name="connsiteY53" fmla="*/ 2431432 h 5523807"/>
                      <a:gd name="connsiteX54" fmla="*/ 671399 w 2878820"/>
                      <a:gd name="connsiteY54" fmla="*/ 1905175 h 5523807"/>
                      <a:gd name="connsiteX55" fmla="*/ 764267 w 2878820"/>
                      <a:gd name="connsiteY55" fmla="*/ 1074120 h 5523807"/>
                      <a:gd name="connsiteX56" fmla="*/ 933337 w 2878820"/>
                      <a:gd name="connsiteY56" fmla="*/ 752652 h 5523807"/>
                      <a:gd name="connsiteX57" fmla="*/ 1145267 w 2878820"/>
                      <a:gd name="connsiteY57" fmla="*/ 524053 h 5523807"/>
                      <a:gd name="connsiteX58" fmla="*/ 1100023 w 2878820"/>
                      <a:gd name="connsiteY58" fmla="*/ 183534 h 5523807"/>
                      <a:gd name="connsiteX59" fmla="*/ 1259569 w 2878820"/>
                      <a:gd name="connsiteY59" fmla="*/ 14466 h 5523807"/>
                      <a:gd name="connsiteX0" fmla="*/ 1259569 w 2879573"/>
                      <a:gd name="connsiteY0" fmla="*/ 14466 h 5523807"/>
                      <a:gd name="connsiteX1" fmla="*/ 1566750 w 2879573"/>
                      <a:gd name="connsiteY1" fmla="*/ 21609 h 5523807"/>
                      <a:gd name="connsiteX2" fmla="*/ 1788206 w 2879573"/>
                      <a:gd name="connsiteY2" fmla="*/ 216872 h 5523807"/>
                      <a:gd name="connsiteX3" fmla="*/ 1785825 w 2879573"/>
                      <a:gd name="connsiteY3" fmla="*/ 400229 h 5523807"/>
                      <a:gd name="connsiteX4" fmla="*/ 1747724 w 2879573"/>
                      <a:gd name="connsiteY4" fmla="*/ 512147 h 5523807"/>
                      <a:gd name="connsiteX5" fmla="*/ 1690573 w 2879573"/>
                      <a:gd name="connsiteY5" fmla="*/ 633590 h 5523807"/>
                      <a:gd name="connsiteX6" fmla="*/ 1673905 w 2879573"/>
                      <a:gd name="connsiteY6" fmla="*/ 681215 h 5523807"/>
                      <a:gd name="connsiteX7" fmla="*/ 1659618 w 2879573"/>
                      <a:gd name="connsiteY7" fmla="*/ 747891 h 5523807"/>
                      <a:gd name="connsiteX8" fmla="*/ 1478644 w 2879573"/>
                      <a:gd name="connsiteY8" fmla="*/ 833616 h 5523807"/>
                      <a:gd name="connsiteX9" fmla="*/ 1507217 w 2879573"/>
                      <a:gd name="connsiteY9" fmla="*/ 924100 h 5523807"/>
                      <a:gd name="connsiteX10" fmla="*/ 1669143 w 2879573"/>
                      <a:gd name="connsiteY10" fmla="*/ 1257478 h 5523807"/>
                      <a:gd name="connsiteX11" fmla="*/ 1716768 w 2879573"/>
                      <a:gd name="connsiteY11" fmla="*/ 1800402 h 5523807"/>
                      <a:gd name="connsiteX12" fmla="*/ 2050144 w 2879573"/>
                      <a:gd name="connsiteY12" fmla="*/ 2040907 h 5523807"/>
                      <a:gd name="connsiteX13" fmla="*/ 2314462 w 2879573"/>
                      <a:gd name="connsiteY13" fmla="*/ 2152825 h 5523807"/>
                      <a:gd name="connsiteX14" fmla="*/ 2440668 w 2879573"/>
                      <a:gd name="connsiteY14" fmla="*/ 2248075 h 5523807"/>
                      <a:gd name="connsiteX15" fmla="*/ 2478769 w 2879573"/>
                      <a:gd name="connsiteY15" fmla="*/ 2376663 h 5523807"/>
                      <a:gd name="connsiteX16" fmla="*/ 2319223 w 2879573"/>
                      <a:gd name="connsiteY16" fmla="*/ 2402856 h 5523807"/>
                      <a:gd name="connsiteX17" fmla="*/ 2254930 w 2879573"/>
                      <a:gd name="connsiteY17" fmla="*/ 2331419 h 5523807"/>
                      <a:gd name="connsiteX18" fmla="*/ 2112055 w 2879573"/>
                      <a:gd name="connsiteY18" fmla="*/ 2302844 h 5523807"/>
                      <a:gd name="connsiteX19" fmla="*/ 2033475 w 2879573"/>
                      <a:gd name="connsiteY19" fmla="*/ 2248076 h 5523807"/>
                      <a:gd name="connsiteX20" fmla="*/ 1640570 w 2879573"/>
                      <a:gd name="connsiteY20" fmla="*/ 2186162 h 5523807"/>
                      <a:gd name="connsiteX21" fmla="*/ 1557223 w 2879573"/>
                      <a:gd name="connsiteY21" fmla="*/ 2469530 h 5523807"/>
                      <a:gd name="connsiteX22" fmla="*/ 1547698 w 2879573"/>
                      <a:gd name="connsiteY22" fmla="*/ 2650504 h 5523807"/>
                      <a:gd name="connsiteX23" fmla="*/ 1838210 w 2879573"/>
                      <a:gd name="connsiteY23" fmla="*/ 2998166 h 5523807"/>
                      <a:gd name="connsiteX24" fmla="*/ 2131107 w 2879573"/>
                      <a:gd name="connsiteY24" fmla="*/ 3562524 h 5523807"/>
                      <a:gd name="connsiteX25" fmla="*/ 2195402 w 2879573"/>
                      <a:gd name="connsiteY25" fmla="*/ 3695869 h 5523807"/>
                      <a:gd name="connsiteX26" fmla="*/ 2212070 w 2879573"/>
                      <a:gd name="connsiteY26" fmla="*/ 3903038 h 5523807"/>
                      <a:gd name="connsiteX27" fmla="*/ 2231122 w 2879573"/>
                      <a:gd name="connsiteY27" fmla="*/ 4117350 h 5523807"/>
                      <a:gd name="connsiteX28" fmla="*/ 2331133 w 2879573"/>
                      <a:gd name="connsiteY28" fmla="*/ 4462631 h 5523807"/>
                      <a:gd name="connsiteX29" fmla="*/ 2495440 w 2879573"/>
                      <a:gd name="connsiteY29" fmla="*/ 4993649 h 5523807"/>
                      <a:gd name="connsiteX30" fmla="*/ 2878820 w 2879573"/>
                      <a:gd name="connsiteY30" fmla="*/ 5026988 h 5523807"/>
                      <a:gd name="connsiteX31" fmla="*/ 2581165 w 2879573"/>
                      <a:gd name="connsiteY31" fmla="*/ 5112713 h 5523807"/>
                      <a:gd name="connsiteX32" fmla="*/ 2159682 w 2879573"/>
                      <a:gd name="connsiteY32" fmla="*/ 5129382 h 5523807"/>
                      <a:gd name="connsiteX33" fmla="*/ 1785827 w 2879573"/>
                      <a:gd name="connsiteY33" fmla="*/ 4415006 h 5523807"/>
                      <a:gd name="connsiteX34" fmla="*/ 1776302 w 2879573"/>
                      <a:gd name="connsiteY34" fmla="*/ 4098300 h 5523807"/>
                      <a:gd name="connsiteX35" fmla="*/ 1702481 w 2879573"/>
                      <a:gd name="connsiteY35" fmla="*/ 3869705 h 5523807"/>
                      <a:gd name="connsiteX36" fmla="*/ 1340530 w 2879573"/>
                      <a:gd name="connsiteY36" fmla="*/ 3476798 h 5523807"/>
                      <a:gd name="connsiteX37" fmla="*/ 1095262 w 2879573"/>
                      <a:gd name="connsiteY37" fmla="*/ 3969715 h 5523807"/>
                      <a:gd name="connsiteX38" fmla="*/ 773793 w 2879573"/>
                      <a:gd name="connsiteY38" fmla="*/ 4360239 h 5523807"/>
                      <a:gd name="connsiteX39" fmla="*/ 619013 w 2879573"/>
                      <a:gd name="connsiteY39" fmla="*/ 4665040 h 5523807"/>
                      <a:gd name="connsiteX40" fmla="*/ 368981 w 2879573"/>
                      <a:gd name="connsiteY40" fmla="*/ 5098427 h 5523807"/>
                      <a:gd name="connsiteX41" fmla="*/ 590437 w 2879573"/>
                      <a:gd name="connsiteY41" fmla="*/ 5369889 h 5523807"/>
                      <a:gd name="connsiteX42" fmla="*/ 638065 w 2879573"/>
                      <a:gd name="connsiteY42" fmla="*/ 5410369 h 5523807"/>
                      <a:gd name="connsiteX43" fmla="*/ 621397 w 2879573"/>
                      <a:gd name="connsiteY43" fmla="*/ 5486569 h 5523807"/>
                      <a:gd name="connsiteX44" fmla="*/ 423752 w 2879573"/>
                      <a:gd name="connsiteY44" fmla="*/ 5491332 h 5523807"/>
                      <a:gd name="connsiteX45" fmla="*/ 40369 w 2879573"/>
                      <a:gd name="connsiteY45" fmla="*/ 5303213 h 5523807"/>
                      <a:gd name="connsiteX46" fmla="*/ 114188 w 2879573"/>
                      <a:gd name="connsiteY46" fmla="*/ 4981745 h 5523807"/>
                      <a:gd name="connsiteX47" fmla="*/ 238011 w 2879573"/>
                      <a:gd name="connsiteY47" fmla="*/ 4543597 h 5523807"/>
                      <a:gd name="connsiteX48" fmla="*/ 366600 w 2879573"/>
                      <a:gd name="connsiteY48" fmla="*/ 4176884 h 5523807"/>
                      <a:gd name="connsiteX49" fmla="*/ 530906 w 2879573"/>
                      <a:gd name="connsiteY49" fmla="*/ 3986384 h 5523807"/>
                      <a:gd name="connsiteX50" fmla="*/ 676162 w 2879573"/>
                      <a:gd name="connsiteY50" fmla="*/ 3707777 h 5523807"/>
                      <a:gd name="connsiteX51" fmla="*/ 719024 w 2879573"/>
                      <a:gd name="connsiteY51" fmla="*/ 3348210 h 5523807"/>
                      <a:gd name="connsiteX52" fmla="*/ 514236 w 2879573"/>
                      <a:gd name="connsiteY52" fmla="*/ 3143424 h 5523807"/>
                      <a:gd name="connsiteX53" fmla="*/ 683304 w 2879573"/>
                      <a:gd name="connsiteY53" fmla="*/ 2826719 h 5523807"/>
                      <a:gd name="connsiteX54" fmla="*/ 654731 w 2879573"/>
                      <a:gd name="connsiteY54" fmla="*/ 2431432 h 5523807"/>
                      <a:gd name="connsiteX55" fmla="*/ 671399 w 2879573"/>
                      <a:gd name="connsiteY55" fmla="*/ 1905175 h 5523807"/>
                      <a:gd name="connsiteX56" fmla="*/ 764267 w 2879573"/>
                      <a:gd name="connsiteY56" fmla="*/ 1074120 h 5523807"/>
                      <a:gd name="connsiteX57" fmla="*/ 933337 w 2879573"/>
                      <a:gd name="connsiteY57" fmla="*/ 752652 h 5523807"/>
                      <a:gd name="connsiteX58" fmla="*/ 1145267 w 2879573"/>
                      <a:gd name="connsiteY58" fmla="*/ 524053 h 5523807"/>
                      <a:gd name="connsiteX59" fmla="*/ 1100023 w 2879573"/>
                      <a:gd name="connsiteY59" fmla="*/ 183534 h 5523807"/>
                      <a:gd name="connsiteX60" fmla="*/ 1259569 w 2879573"/>
                      <a:gd name="connsiteY60"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159682 w 2966192"/>
                      <a:gd name="connsiteY32" fmla="*/ 5129382 h 5523807"/>
                      <a:gd name="connsiteX33" fmla="*/ 1785827 w 2966192"/>
                      <a:gd name="connsiteY33" fmla="*/ 4415006 h 5523807"/>
                      <a:gd name="connsiteX34" fmla="*/ 1776302 w 2966192"/>
                      <a:gd name="connsiteY34" fmla="*/ 4098300 h 5523807"/>
                      <a:gd name="connsiteX35" fmla="*/ 1702481 w 2966192"/>
                      <a:gd name="connsiteY35" fmla="*/ 3869705 h 5523807"/>
                      <a:gd name="connsiteX36" fmla="*/ 1340530 w 2966192"/>
                      <a:gd name="connsiteY36" fmla="*/ 3476798 h 5523807"/>
                      <a:gd name="connsiteX37" fmla="*/ 1095262 w 2966192"/>
                      <a:gd name="connsiteY37" fmla="*/ 3969715 h 5523807"/>
                      <a:gd name="connsiteX38" fmla="*/ 773793 w 2966192"/>
                      <a:gd name="connsiteY38" fmla="*/ 4360239 h 5523807"/>
                      <a:gd name="connsiteX39" fmla="*/ 619013 w 2966192"/>
                      <a:gd name="connsiteY39" fmla="*/ 4665040 h 5523807"/>
                      <a:gd name="connsiteX40" fmla="*/ 368981 w 2966192"/>
                      <a:gd name="connsiteY40" fmla="*/ 5098427 h 5523807"/>
                      <a:gd name="connsiteX41" fmla="*/ 590437 w 2966192"/>
                      <a:gd name="connsiteY41" fmla="*/ 5369889 h 5523807"/>
                      <a:gd name="connsiteX42" fmla="*/ 638065 w 2966192"/>
                      <a:gd name="connsiteY42" fmla="*/ 5410369 h 5523807"/>
                      <a:gd name="connsiteX43" fmla="*/ 621397 w 2966192"/>
                      <a:gd name="connsiteY43" fmla="*/ 5486569 h 5523807"/>
                      <a:gd name="connsiteX44" fmla="*/ 423752 w 2966192"/>
                      <a:gd name="connsiteY44" fmla="*/ 5491332 h 5523807"/>
                      <a:gd name="connsiteX45" fmla="*/ 40369 w 2966192"/>
                      <a:gd name="connsiteY45" fmla="*/ 5303213 h 5523807"/>
                      <a:gd name="connsiteX46" fmla="*/ 114188 w 2966192"/>
                      <a:gd name="connsiteY46" fmla="*/ 4981745 h 5523807"/>
                      <a:gd name="connsiteX47" fmla="*/ 238011 w 2966192"/>
                      <a:gd name="connsiteY47" fmla="*/ 4543597 h 5523807"/>
                      <a:gd name="connsiteX48" fmla="*/ 366600 w 2966192"/>
                      <a:gd name="connsiteY48" fmla="*/ 4176884 h 5523807"/>
                      <a:gd name="connsiteX49" fmla="*/ 530906 w 2966192"/>
                      <a:gd name="connsiteY49" fmla="*/ 3986384 h 5523807"/>
                      <a:gd name="connsiteX50" fmla="*/ 676162 w 2966192"/>
                      <a:gd name="connsiteY50" fmla="*/ 3707777 h 5523807"/>
                      <a:gd name="connsiteX51" fmla="*/ 719024 w 2966192"/>
                      <a:gd name="connsiteY51" fmla="*/ 3348210 h 5523807"/>
                      <a:gd name="connsiteX52" fmla="*/ 514236 w 2966192"/>
                      <a:gd name="connsiteY52" fmla="*/ 3143424 h 5523807"/>
                      <a:gd name="connsiteX53" fmla="*/ 683304 w 2966192"/>
                      <a:gd name="connsiteY53" fmla="*/ 2826719 h 5523807"/>
                      <a:gd name="connsiteX54" fmla="*/ 654731 w 2966192"/>
                      <a:gd name="connsiteY54" fmla="*/ 2431432 h 5523807"/>
                      <a:gd name="connsiteX55" fmla="*/ 671399 w 2966192"/>
                      <a:gd name="connsiteY55" fmla="*/ 1905175 h 5523807"/>
                      <a:gd name="connsiteX56" fmla="*/ 764267 w 2966192"/>
                      <a:gd name="connsiteY56" fmla="*/ 1074120 h 5523807"/>
                      <a:gd name="connsiteX57" fmla="*/ 933337 w 2966192"/>
                      <a:gd name="connsiteY57" fmla="*/ 752652 h 5523807"/>
                      <a:gd name="connsiteX58" fmla="*/ 1145267 w 2966192"/>
                      <a:gd name="connsiteY58" fmla="*/ 524053 h 5523807"/>
                      <a:gd name="connsiteX59" fmla="*/ 1100023 w 2966192"/>
                      <a:gd name="connsiteY59" fmla="*/ 183534 h 5523807"/>
                      <a:gd name="connsiteX60" fmla="*/ 1259569 w 2966192"/>
                      <a:gd name="connsiteY60"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16857 w 2966192"/>
                      <a:gd name="connsiteY32" fmla="*/ 5212725 h 5523807"/>
                      <a:gd name="connsiteX33" fmla="*/ 2159682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397807 w 2966192"/>
                      <a:gd name="connsiteY32" fmla="*/ 5410369 h 5523807"/>
                      <a:gd name="connsiteX33" fmla="*/ 2159682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397807 w 2966192"/>
                      <a:gd name="connsiteY32" fmla="*/ 5410369 h 5523807"/>
                      <a:gd name="connsiteX33" fmla="*/ 2159682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397807 w 2966192"/>
                      <a:gd name="connsiteY32" fmla="*/ 5410369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397807 w 2966192"/>
                      <a:gd name="connsiteY32" fmla="*/ 5410369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397807 w 2966192"/>
                      <a:gd name="connsiteY32" fmla="*/ 5410369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397807 w 2966192"/>
                      <a:gd name="connsiteY32" fmla="*/ 5410369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397807 w 2966192"/>
                      <a:gd name="connsiteY32" fmla="*/ 5410369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397807 w 2966192"/>
                      <a:gd name="connsiteY32" fmla="*/ 5410369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66192"/>
                      <a:gd name="connsiteY0" fmla="*/ 14466 h 5523807"/>
                      <a:gd name="connsiteX1" fmla="*/ 1566750 w 2966192"/>
                      <a:gd name="connsiteY1" fmla="*/ 21609 h 5523807"/>
                      <a:gd name="connsiteX2" fmla="*/ 1788206 w 2966192"/>
                      <a:gd name="connsiteY2" fmla="*/ 216872 h 5523807"/>
                      <a:gd name="connsiteX3" fmla="*/ 1785825 w 2966192"/>
                      <a:gd name="connsiteY3" fmla="*/ 400229 h 5523807"/>
                      <a:gd name="connsiteX4" fmla="*/ 1747724 w 2966192"/>
                      <a:gd name="connsiteY4" fmla="*/ 512147 h 5523807"/>
                      <a:gd name="connsiteX5" fmla="*/ 1690573 w 2966192"/>
                      <a:gd name="connsiteY5" fmla="*/ 633590 h 5523807"/>
                      <a:gd name="connsiteX6" fmla="*/ 1673905 w 2966192"/>
                      <a:gd name="connsiteY6" fmla="*/ 681215 h 5523807"/>
                      <a:gd name="connsiteX7" fmla="*/ 1659618 w 2966192"/>
                      <a:gd name="connsiteY7" fmla="*/ 747891 h 5523807"/>
                      <a:gd name="connsiteX8" fmla="*/ 1478644 w 2966192"/>
                      <a:gd name="connsiteY8" fmla="*/ 833616 h 5523807"/>
                      <a:gd name="connsiteX9" fmla="*/ 1507217 w 2966192"/>
                      <a:gd name="connsiteY9" fmla="*/ 924100 h 5523807"/>
                      <a:gd name="connsiteX10" fmla="*/ 1669143 w 2966192"/>
                      <a:gd name="connsiteY10" fmla="*/ 1257478 h 5523807"/>
                      <a:gd name="connsiteX11" fmla="*/ 1716768 w 2966192"/>
                      <a:gd name="connsiteY11" fmla="*/ 1800402 h 5523807"/>
                      <a:gd name="connsiteX12" fmla="*/ 2050144 w 2966192"/>
                      <a:gd name="connsiteY12" fmla="*/ 2040907 h 5523807"/>
                      <a:gd name="connsiteX13" fmla="*/ 2314462 w 2966192"/>
                      <a:gd name="connsiteY13" fmla="*/ 2152825 h 5523807"/>
                      <a:gd name="connsiteX14" fmla="*/ 2440668 w 2966192"/>
                      <a:gd name="connsiteY14" fmla="*/ 2248075 h 5523807"/>
                      <a:gd name="connsiteX15" fmla="*/ 2478769 w 2966192"/>
                      <a:gd name="connsiteY15" fmla="*/ 2376663 h 5523807"/>
                      <a:gd name="connsiteX16" fmla="*/ 2319223 w 2966192"/>
                      <a:gd name="connsiteY16" fmla="*/ 2402856 h 5523807"/>
                      <a:gd name="connsiteX17" fmla="*/ 2254930 w 2966192"/>
                      <a:gd name="connsiteY17" fmla="*/ 2331419 h 5523807"/>
                      <a:gd name="connsiteX18" fmla="*/ 2112055 w 2966192"/>
                      <a:gd name="connsiteY18" fmla="*/ 2302844 h 5523807"/>
                      <a:gd name="connsiteX19" fmla="*/ 2033475 w 2966192"/>
                      <a:gd name="connsiteY19" fmla="*/ 2248076 h 5523807"/>
                      <a:gd name="connsiteX20" fmla="*/ 1640570 w 2966192"/>
                      <a:gd name="connsiteY20" fmla="*/ 2186162 h 5523807"/>
                      <a:gd name="connsiteX21" fmla="*/ 1557223 w 2966192"/>
                      <a:gd name="connsiteY21" fmla="*/ 2469530 h 5523807"/>
                      <a:gd name="connsiteX22" fmla="*/ 1547698 w 2966192"/>
                      <a:gd name="connsiteY22" fmla="*/ 2650504 h 5523807"/>
                      <a:gd name="connsiteX23" fmla="*/ 1838210 w 2966192"/>
                      <a:gd name="connsiteY23" fmla="*/ 2998166 h 5523807"/>
                      <a:gd name="connsiteX24" fmla="*/ 2131107 w 2966192"/>
                      <a:gd name="connsiteY24" fmla="*/ 3562524 h 5523807"/>
                      <a:gd name="connsiteX25" fmla="*/ 2195402 w 2966192"/>
                      <a:gd name="connsiteY25" fmla="*/ 3695869 h 5523807"/>
                      <a:gd name="connsiteX26" fmla="*/ 2212070 w 2966192"/>
                      <a:gd name="connsiteY26" fmla="*/ 3903038 h 5523807"/>
                      <a:gd name="connsiteX27" fmla="*/ 2231122 w 2966192"/>
                      <a:gd name="connsiteY27" fmla="*/ 4117350 h 5523807"/>
                      <a:gd name="connsiteX28" fmla="*/ 2331133 w 2966192"/>
                      <a:gd name="connsiteY28" fmla="*/ 4462631 h 5523807"/>
                      <a:gd name="connsiteX29" fmla="*/ 2495440 w 2966192"/>
                      <a:gd name="connsiteY29" fmla="*/ 4993649 h 5523807"/>
                      <a:gd name="connsiteX30" fmla="*/ 2878820 w 2966192"/>
                      <a:gd name="connsiteY30" fmla="*/ 5026988 h 5523807"/>
                      <a:gd name="connsiteX31" fmla="*/ 2919303 w 2966192"/>
                      <a:gd name="connsiteY31" fmla="*/ 5222250 h 5523807"/>
                      <a:gd name="connsiteX32" fmla="*/ 2407332 w 2966192"/>
                      <a:gd name="connsiteY32" fmla="*/ 5422275 h 5523807"/>
                      <a:gd name="connsiteX33" fmla="*/ 2150157 w 2966192"/>
                      <a:gd name="connsiteY33" fmla="*/ 5129382 h 5523807"/>
                      <a:gd name="connsiteX34" fmla="*/ 1785827 w 2966192"/>
                      <a:gd name="connsiteY34" fmla="*/ 4415006 h 5523807"/>
                      <a:gd name="connsiteX35" fmla="*/ 1776302 w 2966192"/>
                      <a:gd name="connsiteY35" fmla="*/ 4098300 h 5523807"/>
                      <a:gd name="connsiteX36" fmla="*/ 1702481 w 2966192"/>
                      <a:gd name="connsiteY36" fmla="*/ 3869705 h 5523807"/>
                      <a:gd name="connsiteX37" fmla="*/ 1340530 w 2966192"/>
                      <a:gd name="connsiteY37" fmla="*/ 3476798 h 5523807"/>
                      <a:gd name="connsiteX38" fmla="*/ 1095262 w 2966192"/>
                      <a:gd name="connsiteY38" fmla="*/ 3969715 h 5523807"/>
                      <a:gd name="connsiteX39" fmla="*/ 773793 w 2966192"/>
                      <a:gd name="connsiteY39" fmla="*/ 4360239 h 5523807"/>
                      <a:gd name="connsiteX40" fmla="*/ 619013 w 2966192"/>
                      <a:gd name="connsiteY40" fmla="*/ 4665040 h 5523807"/>
                      <a:gd name="connsiteX41" fmla="*/ 368981 w 2966192"/>
                      <a:gd name="connsiteY41" fmla="*/ 5098427 h 5523807"/>
                      <a:gd name="connsiteX42" fmla="*/ 590437 w 2966192"/>
                      <a:gd name="connsiteY42" fmla="*/ 5369889 h 5523807"/>
                      <a:gd name="connsiteX43" fmla="*/ 638065 w 2966192"/>
                      <a:gd name="connsiteY43" fmla="*/ 5410369 h 5523807"/>
                      <a:gd name="connsiteX44" fmla="*/ 621397 w 2966192"/>
                      <a:gd name="connsiteY44" fmla="*/ 5486569 h 5523807"/>
                      <a:gd name="connsiteX45" fmla="*/ 423752 w 2966192"/>
                      <a:gd name="connsiteY45" fmla="*/ 5491332 h 5523807"/>
                      <a:gd name="connsiteX46" fmla="*/ 40369 w 2966192"/>
                      <a:gd name="connsiteY46" fmla="*/ 5303213 h 5523807"/>
                      <a:gd name="connsiteX47" fmla="*/ 114188 w 2966192"/>
                      <a:gd name="connsiteY47" fmla="*/ 4981745 h 5523807"/>
                      <a:gd name="connsiteX48" fmla="*/ 238011 w 2966192"/>
                      <a:gd name="connsiteY48" fmla="*/ 4543597 h 5523807"/>
                      <a:gd name="connsiteX49" fmla="*/ 366600 w 2966192"/>
                      <a:gd name="connsiteY49" fmla="*/ 4176884 h 5523807"/>
                      <a:gd name="connsiteX50" fmla="*/ 530906 w 2966192"/>
                      <a:gd name="connsiteY50" fmla="*/ 3986384 h 5523807"/>
                      <a:gd name="connsiteX51" fmla="*/ 676162 w 2966192"/>
                      <a:gd name="connsiteY51" fmla="*/ 3707777 h 5523807"/>
                      <a:gd name="connsiteX52" fmla="*/ 719024 w 2966192"/>
                      <a:gd name="connsiteY52" fmla="*/ 3348210 h 5523807"/>
                      <a:gd name="connsiteX53" fmla="*/ 514236 w 2966192"/>
                      <a:gd name="connsiteY53" fmla="*/ 3143424 h 5523807"/>
                      <a:gd name="connsiteX54" fmla="*/ 683304 w 2966192"/>
                      <a:gd name="connsiteY54" fmla="*/ 2826719 h 5523807"/>
                      <a:gd name="connsiteX55" fmla="*/ 654731 w 2966192"/>
                      <a:gd name="connsiteY55" fmla="*/ 2431432 h 5523807"/>
                      <a:gd name="connsiteX56" fmla="*/ 671399 w 2966192"/>
                      <a:gd name="connsiteY56" fmla="*/ 1905175 h 5523807"/>
                      <a:gd name="connsiteX57" fmla="*/ 764267 w 2966192"/>
                      <a:gd name="connsiteY57" fmla="*/ 1074120 h 5523807"/>
                      <a:gd name="connsiteX58" fmla="*/ 933337 w 2966192"/>
                      <a:gd name="connsiteY58" fmla="*/ 752652 h 5523807"/>
                      <a:gd name="connsiteX59" fmla="*/ 1145267 w 2966192"/>
                      <a:gd name="connsiteY59" fmla="*/ 524053 h 5523807"/>
                      <a:gd name="connsiteX60" fmla="*/ 1100023 w 2966192"/>
                      <a:gd name="connsiteY60" fmla="*/ 183534 h 5523807"/>
                      <a:gd name="connsiteX61" fmla="*/ 1259569 w 2966192"/>
                      <a:gd name="connsiteY61" fmla="*/ 14466 h 5523807"/>
                      <a:gd name="connsiteX0" fmla="*/ 1259569 w 2957874"/>
                      <a:gd name="connsiteY0" fmla="*/ 14466 h 5523807"/>
                      <a:gd name="connsiteX1" fmla="*/ 1566750 w 2957874"/>
                      <a:gd name="connsiteY1" fmla="*/ 21609 h 5523807"/>
                      <a:gd name="connsiteX2" fmla="*/ 1788206 w 2957874"/>
                      <a:gd name="connsiteY2" fmla="*/ 216872 h 5523807"/>
                      <a:gd name="connsiteX3" fmla="*/ 1785825 w 2957874"/>
                      <a:gd name="connsiteY3" fmla="*/ 400229 h 5523807"/>
                      <a:gd name="connsiteX4" fmla="*/ 1747724 w 2957874"/>
                      <a:gd name="connsiteY4" fmla="*/ 512147 h 5523807"/>
                      <a:gd name="connsiteX5" fmla="*/ 1690573 w 2957874"/>
                      <a:gd name="connsiteY5" fmla="*/ 633590 h 5523807"/>
                      <a:gd name="connsiteX6" fmla="*/ 1673905 w 2957874"/>
                      <a:gd name="connsiteY6" fmla="*/ 681215 h 5523807"/>
                      <a:gd name="connsiteX7" fmla="*/ 1659618 w 2957874"/>
                      <a:gd name="connsiteY7" fmla="*/ 747891 h 5523807"/>
                      <a:gd name="connsiteX8" fmla="*/ 1478644 w 2957874"/>
                      <a:gd name="connsiteY8" fmla="*/ 833616 h 5523807"/>
                      <a:gd name="connsiteX9" fmla="*/ 1507217 w 2957874"/>
                      <a:gd name="connsiteY9" fmla="*/ 924100 h 5523807"/>
                      <a:gd name="connsiteX10" fmla="*/ 1669143 w 2957874"/>
                      <a:gd name="connsiteY10" fmla="*/ 1257478 h 5523807"/>
                      <a:gd name="connsiteX11" fmla="*/ 1716768 w 2957874"/>
                      <a:gd name="connsiteY11" fmla="*/ 1800402 h 5523807"/>
                      <a:gd name="connsiteX12" fmla="*/ 2050144 w 2957874"/>
                      <a:gd name="connsiteY12" fmla="*/ 2040907 h 5523807"/>
                      <a:gd name="connsiteX13" fmla="*/ 2314462 w 2957874"/>
                      <a:gd name="connsiteY13" fmla="*/ 2152825 h 5523807"/>
                      <a:gd name="connsiteX14" fmla="*/ 2440668 w 2957874"/>
                      <a:gd name="connsiteY14" fmla="*/ 2248075 h 5523807"/>
                      <a:gd name="connsiteX15" fmla="*/ 2478769 w 2957874"/>
                      <a:gd name="connsiteY15" fmla="*/ 2376663 h 5523807"/>
                      <a:gd name="connsiteX16" fmla="*/ 2319223 w 2957874"/>
                      <a:gd name="connsiteY16" fmla="*/ 2402856 h 5523807"/>
                      <a:gd name="connsiteX17" fmla="*/ 2254930 w 2957874"/>
                      <a:gd name="connsiteY17" fmla="*/ 2331419 h 5523807"/>
                      <a:gd name="connsiteX18" fmla="*/ 2112055 w 2957874"/>
                      <a:gd name="connsiteY18" fmla="*/ 2302844 h 5523807"/>
                      <a:gd name="connsiteX19" fmla="*/ 2033475 w 2957874"/>
                      <a:gd name="connsiteY19" fmla="*/ 2248076 h 5523807"/>
                      <a:gd name="connsiteX20" fmla="*/ 1640570 w 2957874"/>
                      <a:gd name="connsiteY20" fmla="*/ 2186162 h 5523807"/>
                      <a:gd name="connsiteX21" fmla="*/ 1557223 w 2957874"/>
                      <a:gd name="connsiteY21" fmla="*/ 2469530 h 5523807"/>
                      <a:gd name="connsiteX22" fmla="*/ 1547698 w 2957874"/>
                      <a:gd name="connsiteY22" fmla="*/ 2650504 h 5523807"/>
                      <a:gd name="connsiteX23" fmla="*/ 1838210 w 2957874"/>
                      <a:gd name="connsiteY23" fmla="*/ 2998166 h 5523807"/>
                      <a:gd name="connsiteX24" fmla="*/ 2131107 w 2957874"/>
                      <a:gd name="connsiteY24" fmla="*/ 3562524 h 5523807"/>
                      <a:gd name="connsiteX25" fmla="*/ 2195402 w 2957874"/>
                      <a:gd name="connsiteY25" fmla="*/ 3695869 h 5523807"/>
                      <a:gd name="connsiteX26" fmla="*/ 2212070 w 2957874"/>
                      <a:gd name="connsiteY26" fmla="*/ 3903038 h 5523807"/>
                      <a:gd name="connsiteX27" fmla="*/ 2231122 w 2957874"/>
                      <a:gd name="connsiteY27" fmla="*/ 4117350 h 5523807"/>
                      <a:gd name="connsiteX28" fmla="*/ 2331133 w 2957874"/>
                      <a:gd name="connsiteY28" fmla="*/ 4462631 h 5523807"/>
                      <a:gd name="connsiteX29" fmla="*/ 2495440 w 2957874"/>
                      <a:gd name="connsiteY29" fmla="*/ 4993649 h 5523807"/>
                      <a:gd name="connsiteX30" fmla="*/ 2878820 w 2957874"/>
                      <a:gd name="connsiteY30" fmla="*/ 5026988 h 5523807"/>
                      <a:gd name="connsiteX31" fmla="*/ 2919303 w 2957874"/>
                      <a:gd name="connsiteY31" fmla="*/ 5222250 h 5523807"/>
                      <a:gd name="connsiteX32" fmla="*/ 2407332 w 2957874"/>
                      <a:gd name="connsiteY32" fmla="*/ 5422275 h 5523807"/>
                      <a:gd name="connsiteX33" fmla="*/ 2150157 w 2957874"/>
                      <a:gd name="connsiteY33" fmla="*/ 5129382 h 5523807"/>
                      <a:gd name="connsiteX34" fmla="*/ 1785827 w 2957874"/>
                      <a:gd name="connsiteY34" fmla="*/ 4415006 h 5523807"/>
                      <a:gd name="connsiteX35" fmla="*/ 1776302 w 2957874"/>
                      <a:gd name="connsiteY35" fmla="*/ 4098300 h 5523807"/>
                      <a:gd name="connsiteX36" fmla="*/ 1702481 w 2957874"/>
                      <a:gd name="connsiteY36" fmla="*/ 3869705 h 5523807"/>
                      <a:gd name="connsiteX37" fmla="*/ 1340530 w 2957874"/>
                      <a:gd name="connsiteY37" fmla="*/ 3476798 h 5523807"/>
                      <a:gd name="connsiteX38" fmla="*/ 1095262 w 2957874"/>
                      <a:gd name="connsiteY38" fmla="*/ 3969715 h 5523807"/>
                      <a:gd name="connsiteX39" fmla="*/ 773793 w 2957874"/>
                      <a:gd name="connsiteY39" fmla="*/ 4360239 h 5523807"/>
                      <a:gd name="connsiteX40" fmla="*/ 619013 w 2957874"/>
                      <a:gd name="connsiteY40" fmla="*/ 4665040 h 5523807"/>
                      <a:gd name="connsiteX41" fmla="*/ 368981 w 2957874"/>
                      <a:gd name="connsiteY41" fmla="*/ 5098427 h 5523807"/>
                      <a:gd name="connsiteX42" fmla="*/ 590437 w 2957874"/>
                      <a:gd name="connsiteY42" fmla="*/ 5369889 h 5523807"/>
                      <a:gd name="connsiteX43" fmla="*/ 638065 w 2957874"/>
                      <a:gd name="connsiteY43" fmla="*/ 5410369 h 5523807"/>
                      <a:gd name="connsiteX44" fmla="*/ 621397 w 2957874"/>
                      <a:gd name="connsiteY44" fmla="*/ 5486569 h 5523807"/>
                      <a:gd name="connsiteX45" fmla="*/ 423752 w 2957874"/>
                      <a:gd name="connsiteY45" fmla="*/ 5491332 h 5523807"/>
                      <a:gd name="connsiteX46" fmla="*/ 40369 w 2957874"/>
                      <a:gd name="connsiteY46" fmla="*/ 5303213 h 5523807"/>
                      <a:gd name="connsiteX47" fmla="*/ 114188 w 2957874"/>
                      <a:gd name="connsiteY47" fmla="*/ 4981745 h 5523807"/>
                      <a:gd name="connsiteX48" fmla="*/ 238011 w 2957874"/>
                      <a:gd name="connsiteY48" fmla="*/ 4543597 h 5523807"/>
                      <a:gd name="connsiteX49" fmla="*/ 366600 w 2957874"/>
                      <a:gd name="connsiteY49" fmla="*/ 4176884 h 5523807"/>
                      <a:gd name="connsiteX50" fmla="*/ 530906 w 2957874"/>
                      <a:gd name="connsiteY50" fmla="*/ 3986384 h 5523807"/>
                      <a:gd name="connsiteX51" fmla="*/ 676162 w 2957874"/>
                      <a:gd name="connsiteY51" fmla="*/ 3707777 h 5523807"/>
                      <a:gd name="connsiteX52" fmla="*/ 719024 w 2957874"/>
                      <a:gd name="connsiteY52" fmla="*/ 3348210 h 5523807"/>
                      <a:gd name="connsiteX53" fmla="*/ 514236 w 2957874"/>
                      <a:gd name="connsiteY53" fmla="*/ 3143424 h 5523807"/>
                      <a:gd name="connsiteX54" fmla="*/ 683304 w 2957874"/>
                      <a:gd name="connsiteY54" fmla="*/ 2826719 h 5523807"/>
                      <a:gd name="connsiteX55" fmla="*/ 654731 w 2957874"/>
                      <a:gd name="connsiteY55" fmla="*/ 2431432 h 5523807"/>
                      <a:gd name="connsiteX56" fmla="*/ 671399 w 2957874"/>
                      <a:gd name="connsiteY56" fmla="*/ 1905175 h 5523807"/>
                      <a:gd name="connsiteX57" fmla="*/ 764267 w 2957874"/>
                      <a:gd name="connsiteY57" fmla="*/ 1074120 h 5523807"/>
                      <a:gd name="connsiteX58" fmla="*/ 933337 w 2957874"/>
                      <a:gd name="connsiteY58" fmla="*/ 752652 h 5523807"/>
                      <a:gd name="connsiteX59" fmla="*/ 1145267 w 2957874"/>
                      <a:gd name="connsiteY59" fmla="*/ 524053 h 5523807"/>
                      <a:gd name="connsiteX60" fmla="*/ 1100023 w 2957874"/>
                      <a:gd name="connsiteY60" fmla="*/ 183534 h 5523807"/>
                      <a:gd name="connsiteX61" fmla="*/ 1259569 w 2957874"/>
                      <a:gd name="connsiteY61" fmla="*/ 14466 h 5523807"/>
                      <a:gd name="connsiteX0" fmla="*/ 1259569 w 2995521"/>
                      <a:gd name="connsiteY0" fmla="*/ 14466 h 5523807"/>
                      <a:gd name="connsiteX1" fmla="*/ 1566750 w 2995521"/>
                      <a:gd name="connsiteY1" fmla="*/ 21609 h 5523807"/>
                      <a:gd name="connsiteX2" fmla="*/ 1788206 w 2995521"/>
                      <a:gd name="connsiteY2" fmla="*/ 216872 h 5523807"/>
                      <a:gd name="connsiteX3" fmla="*/ 1785825 w 2995521"/>
                      <a:gd name="connsiteY3" fmla="*/ 400229 h 5523807"/>
                      <a:gd name="connsiteX4" fmla="*/ 1747724 w 2995521"/>
                      <a:gd name="connsiteY4" fmla="*/ 512147 h 5523807"/>
                      <a:gd name="connsiteX5" fmla="*/ 1690573 w 2995521"/>
                      <a:gd name="connsiteY5" fmla="*/ 633590 h 5523807"/>
                      <a:gd name="connsiteX6" fmla="*/ 1673905 w 2995521"/>
                      <a:gd name="connsiteY6" fmla="*/ 681215 h 5523807"/>
                      <a:gd name="connsiteX7" fmla="*/ 1659618 w 2995521"/>
                      <a:gd name="connsiteY7" fmla="*/ 747891 h 5523807"/>
                      <a:gd name="connsiteX8" fmla="*/ 1478644 w 2995521"/>
                      <a:gd name="connsiteY8" fmla="*/ 833616 h 5523807"/>
                      <a:gd name="connsiteX9" fmla="*/ 1507217 w 2995521"/>
                      <a:gd name="connsiteY9" fmla="*/ 924100 h 5523807"/>
                      <a:gd name="connsiteX10" fmla="*/ 1669143 w 2995521"/>
                      <a:gd name="connsiteY10" fmla="*/ 1257478 h 5523807"/>
                      <a:gd name="connsiteX11" fmla="*/ 1716768 w 2995521"/>
                      <a:gd name="connsiteY11" fmla="*/ 1800402 h 5523807"/>
                      <a:gd name="connsiteX12" fmla="*/ 2050144 w 2995521"/>
                      <a:gd name="connsiteY12" fmla="*/ 2040907 h 5523807"/>
                      <a:gd name="connsiteX13" fmla="*/ 2314462 w 2995521"/>
                      <a:gd name="connsiteY13" fmla="*/ 2152825 h 5523807"/>
                      <a:gd name="connsiteX14" fmla="*/ 2440668 w 2995521"/>
                      <a:gd name="connsiteY14" fmla="*/ 2248075 h 5523807"/>
                      <a:gd name="connsiteX15" fmla="*/ 2478769 w 2995521"/>
                      <a:gd name="connsiteY15" fmla="*/ 2376663 h 5523807"/>
                      <a:gd name="connsiteX16" fmla="*/ 2319223 w 2995521"/>
                      <a:gd name="connsiteY16" fmla="*/ 2402856 h 5523807"/>
                      <a:gd name="connsiteX17" fmla="*/ 2254930 w 2995521"/>
                      <a:gd name="connsiteY17" fmla="*/ 2331419 h 5523807"/>
                      <a:gd name="connsiteX18" fmla="*/ 2112055 w 2995521"/>
                      <a:gd name="connsiteY18" fmla="*/ 2302844 h 5523807"/>
                      <a:gd name="connsiteX19" fmla="*/ 2033475 w 2995521"/>
                      <a:gd name="connsiteY19" fmla="*/ 2248076 h 5523807"/>
                      <a:gd name="connsiteX20" fmla="*/ 1640570 w 2995521"/>
                      <a:gd name="connsiteY20" fmla="*/ 2186162 h 5523807"/>
                      <a:gd name="connsiteX21" fmla="*/ 1557223 w 2995521"/>
                      <a:gd name="connsiteY21" fmla="*/ 2469530 h 5523807"/>
                      <a:gd name="connsiteX22" fmla="*/ 1547698 w 2995521"/>
                      <a:gd name="connsiteY22" fmla="*/ 2650504 h 5523807"/>
                      <a:gd name="connsiteX23" fmla="*/ 1838210 w 2995521"/>
                      <a:gd name="connsiteY23" fmla="*/ 2998166 h 5523807"/>
                      <a:gd name="connsiteX24" fmla="*/ 2131107 w 2995521"/>
                      <a:gd name="connsiteY24" fmla="*/ 3562524 h 5523807"/>
                      <a:gd name="connsiteX25" fmla="*/ 2195402 w 2995521"/>
                      <a:gd name="connsiteY25" fmla="*/ 3695869 h 5523807"/>
                      <a:gd name="connsiteX26" fmla="*/ 2212070 w 2995521"/>
                      <a:gd name="connsiteY26" fmla="*/ 3903038 h 5523807"/>
                      <a:gd name="connsiteX27" fmla="*/ 2231122 w 2995521"/>
                      <a:gd name="connsiteY27" fmla="*/ 4117350 h 5523807"/>
                      <a:gd name="connsiteX28" fmla="*/ 2331133 w 2995521"/>
                      <a:gd name="connsiteY28" fmla="*/ 4462631 h 5523807"/>
                      <a:gd name="connsiteX29" fmla="*/ 2495440 w 2995521"/>
                      <a:gd name="connsiteY29" fmla="*/ 4993649 h 5523807"/>
                      <a:gd name="connsiteX30" fmla="*/ 2878820 w 2995521"/>
                      <a:gd name="connsiteY30" fmla="*/ 5026988 h 5523807"/>
                      <a:gd name="connsiteX31" fmla="*/ 2919303 w 2995521"/>
                      <a:gd name="connsiteY31" fmla="*/ 5222250 h 5523807"/>
                      <a:gd name="connsiteX32" fmla="*/ 2407332 w 2995521"/>
                      <a:gd name="connsiteY32" fmla="*/ 5422275 h 5523807"/>
                      <a:gd name="connsiteX33" fmla="*/ 2150157 w 2995521"/>
                      <a:gd name="connsiteY33" fmla="*/ 5129382 h 5523807"/>
                      <a:gd name="connsiteX34" fmla="*/ 1785827 w 2995521"/>
                      <a:gd name="connsiteY34" fmla="*/ 4415006 h 5523807"/>
                      <a:gd name="connsiteX35" fmla="*/ 1776302 w 2995521"/>
                      <a:gd name="connsiteY35" fmla="*/ 4098300 h 5523807"/>
                      <a:gd name="connsiteX36" fmla="*/ 1702481 w 2995521"/>
                      <a:gd name="connsiteY36" fmla="*/ 3869705 h 5523807"/>
                      <a:gd name="connsiteX37" fmla="*/ 1340530 w 2995521"/>
                      <a:gd name="connsiteY37" fmla="*/ 3476798 h 5523807"/>
                      <a:gd name="connsiteX38" fmla="*/ 1095262 w 2995521"/>
                      <a:gd name="connsiteY38" fmla="*/ 3969715 h 5523807"/>
                      <a:gd name="connsiteX39" fmla="*/ 773793 w 2995521"/>
                      <a:gd name="connsiteY39" fmla="*/ 4360239 h 5523807"/>
                      <a:gd name="connsiteX40" fmla="*/ 619013 w 2995521"/>
                      <a:gd name="connsiteY40" fmla="*/ 4665040 h 5523807"/>
                      <a:gd name="connsiteX41" fmla="*/ 368981 w 2995521"/>
                      <a:gd name="connsiteY41" fmla="*/ 5098427 h 5523807"/>
                      <a:gd name="connsiteX42" fmla="*/ 590437 w 2995521"/>
                      <a:gd name="connsiteY42" fmla="*/ 5369889 h 5523807"/>
                      <a:gd name="connsiteX43" fmla="*/ 638065 w 2995521"/>
                      <a:gd name="connsiteY43" fmla="*/ 5410369 h 5523807"/>
                      <a:gd name="connsiteX44" fmla="*/ 621397 w 2995521"/>
                      <a:gd name="connsiteY44" fmla="*/ 5486569 h 5523807"/>
                      <a:gd name="connsiteX45" fmla="*/ 423752 w 2995521"/>
                      <a:gd name="connsiteY45" fmla="*/ 5491332 h 5523807"/>
                      <a:gd name="connsiteX46" fmla="*/ 40369 w 2995521"/>
                      <a:gd name="connsiteY46" fmla="*/ 5303213 h 5523807"/>
                      <a:gd name="connsiteX47" fmla="*/ 114188 w 2995521"/>
                      <a:gd name="connsiteY47" fmla="*/ 4981745 h 5523807"/>
                      <a:gd name="connsiteX48" fmla="*/ 238011 w 2995521"/>
                      <a:gd name="connsiteY48" fmla="*/ 4543597 h 5523807"/>
                      <a:gd name="connsiteX49" fmla="*/ 366600 w 2995521"/>
                      <a:gd name="connsiteY49" fmla="*/ 4176884 h 5523807"/>
                      <a:gd name="connsiteX50" fmla="*/ 530906 w 2995521"/>
                      <a:gd name="connsiteY50" fmla="*/ 3986384 h 5523807"/>
                      <a:gd name="connsiteX51" fmla="*/ 676162 w 2995521"/>
                      <a:gd name="connsiteY51" fmla="*/ 3707777 h 5523807"/>
                      <a:gd name="connsiteX52" fmla="*/ 719024 w 2995521"/>
                      <a:gd name="connsiteY52" fmla="*/ 3348210 h 5523807"/>
                      <a:gd name="connsiteX53" fmla="*/ 514236 w 2995521"/>
                      <a:gd name="connsiteY53" fmla="*/ 3143424 h 5523807"/>
                      <a:gd name="connsiteX54" fmla="*/ 683304 w 2995521"/>
                      <a:gd name="connsiteY54" fmla="*/ 2826719 h 5523807"/>
                      <a:gd name="connsiteX55" fmla="*/ 654731 w 2995521"/>
                      <a:gd name="connsiteY55" fmla="*/ 2431432 h 5523807"/>
                      <a:gd name="connsiteX56" fmla="*/ 671399 w 2995521"/>
                      <a:gd name="connsiteY56" fmla="*/ 1905175 h 5523807"/>
                      <a:gd name="connsiteX57" fmla="*/ 764267 w 2995521"/>
                      <a:gd name="connsiteY57" fmla="*/ 1074120 h 5523807"/>
                      <a:gd name="connsiteX58" fmla="*/ 933337 w 2995521"/>
                      <a:gd name="connsiteY58" fmla="*/ 752652 h 5523807"/>
                      <a:gd name="connsiteX59" fmla="*/ 1145267 w 2995521"/>
                      <a:gd name="connsiteY59" fmla="*/ 524053 h 5523807"/>
                      <a:gd name="connsiteX60" fmla="*/ 1100023 w 2995521"/>
                      <a:gd name="connsiteY60" fmla="*/ 183534 h 5523807"/>
                      <a:gd name="connsiteX61" fmla="*/ 1259569 w 2995521"/>
                      <a:gd name="connsiteY61" fmla="*/ 14466 h 5523807"/>
                      <a:gd name="connsiteX0" fmla="*/ 1259569 w 3034166"/>
                      <a:gd name="connsiteY0" fmla="*/ 14466 h 5523807"/>
                      <a:gd name="connsiteX1" fmla="*/ 1566750 w 3034166"/>
                      <a:gd name="connsiteY1" fmla="*/ 21609 h 5523807"/>
                      <a:gd name="connsiteX2" fmla="*/ 1788206 w 3034166"/>
                      <a:gd name="connsiteY2" fmla="*/ 216872 h 5523807"/>
                      <a:gd name="connsiteX3" fmla="*/ 1785825 w 3034166"/>
                      <a:gd name="connsiteY3" fmla="*/ 400229 h 5523807"/>
                      <a:gd name="connsiteX4" fmla="*/ 1747724 w 3034166"/>
                      <a:gd name="connsiteY4" fmla="*/ 512147 h 5523807"/>
                      <a:gd name="connsiteX5" fmla="*/ 1690573 w 3034166"/>
                      <a:gd name="connsiteY5" fmla="*/ 633590 h 5523807"/>
                      <a:gd name="connsiteX6" fmla="*/ 1673905 w 3034166"/>
                      <a:gd name="connsiteY6" fmla="*/ 681215 h 5523807"/>
                      <a:gd name="connsiteX7" fmla="*/ 1659618 w 3034166"/>
                      <a:gd name="connsiteY7" fmla="*/ 747891 h 5523807"/>
                      <a:gd name="connsiteX8" fmla="*/ 1478644 w 3034166"/>
                      <a:gd name="connsiteY8" fmla="*/ 833616 h 5523807"/>
                      <a:gd name="connsiteX9" fmla="*/ 1507217 w 3034166"/>
                      <a:gd name="connsiteY9" fmla="*/ 924100 h 5523807"/>
                      <a:gd name="connsiteX10" fmla="*/ 1669143 w 3034166"/>
                      <a:gd name="connsiteY10" fmla="*/ 1257478 h 5523807"/>
                      <a:gd name="connsiteX11" fmla="*/ 1716768 w 3034166"/>
                      <a:gd name="connsiteY11" fmla="*/ 1800402 h 5523807"/>
                      <a:gd name="connsiteX12" fmla="*/ 2050144 w 3034166"/>
                      <a:gd name="connsiteY12" fmla="*/ 2040907 h 5523807"/>
                      <a:gd name="connsiteX13" fmla="*/ 2314462 w 3034166"/>
                      <a:gd name="connsiteY13" fmla="*/ 2152825 h 5523807"/>
                      <a:gd name="connsiteX14" fmla="*/ 2440668 w 3034166"/>
                      <a:gd name="connsiteY14" fmla="*/ 2248075 h 5523807"/>
                      <a:gd name="connsiteX15" fmla="*/ 2478769 w 3034166"/>
                      <a:gd name="connsiteY15" fmla="*/ 2376663 h 5523807"/>
                      <a:gd name="connsiteX16" fmla="*/ 2319223 w 3034166"/>
                      <a:gd name="connsiteY16" fmla="*/ 2402856 h 5523807"/>
                      <a:gd name="connsiteX17" fmla="*/ 2254930 w 3034166"/>
                      <a:gd name="connsiteY17" fmla="*/ 2331419 h 5523807"/>
                      <a:gd name="connsiteX18" fmla="*/ 2112055 w 3034166"/>
                      <a:gd name="connsiteY18" fmla="*/ 2302844 h 5523807"/>
                      <a:gd name="connsiteX19" fmla="*/ 2033475 w 3034166"/>
                      <a:gd name="connsiteY19" fmla="*/ 2248076 h 5523807"/>
                      <a:gd name="connsiteX20" fmla="*/ 1640570 w 3034166"/>
                      <a:gd name="connsiteY20" fmla="*/ 2186162 h 5523807"/>
                      <a:gd name="connsiteX21" fmla="*/ 1557223 w 3034166"/>
                      <a:gd name="connsiteY21" fmla="*/ 2469530 h 5523807"/>
                      <a:gd name="connsiteX22" fmla="*/ 1547698 w 3034166"/>
                      <a:gd name="connsiteY22" fmla="*/ 2650504 h 5523807"/>
                      <a:gd name="connsiteX23" fmla="*/ 1838210 w 3034166"/>
                      <a:gd name="connsiteY23" fmla="*/ 2998166 h 5523807"/>
                      <a:gd name="connsiteX24" fmla="*/ 2131107 w 3034166"/>
                      <a:gd name="connsiteY24" fmla="*/ 3562524 h 5523807"/>
                      <a:gd name="connsiteX25" fmla="*/ 2195402 w 3034166"/>
                      <a:gd name="connsiteY25" fmla="*/ 3695869 h 5523807"/>
                      <a:gd name="connsiteX26" fmla="*/ 2212070 w 3034166"/>
                      <a:gd name="connsiteY26" fmla="*/ 3903038 h 5523807"/>
                      <a:gd name="connsiteX27" fmla="*/ 2231122 w 3034166"/>
                      <a:gd name="connsiteY27" fmla="*/ 4117350 h 5523807"/>
                      <a:gd name="connsiteX28" fmla="*/ 2331133 w 3034166"/>
                      <a:gd name="connsiteY28" fmla="*/ 4462631 h 5523807"/>
                      <a:gd name="connsiteX29" fmla="*/ 2495440 w 3034166"/>
                      <a:gd name="connsiteY29" fmla="*/ 4993649 h 5523807"/>
                      <a:gd name="connsiteX30" fmla="*/ 2878820 w 3034166"/>
                      <a:gd name="connsiteY30" fmla="*/ 5026988 h 5523807"/>
                      <a:gd name="connsiteX31" fmla="*/ 2919303 w 3034166"/>
                      <a:gd name="connsiteY31" fmla="*/ 5222250 h 5523807"/>
                      <a:gd name="connsiteX32" fmla="*/ 2407332 w 3034166"/>
                      <a:gd name="connsiteY32" fmla="*/ 5422275 h 5523807"/>
                      <a:gd name="connsiteX33" fmla="*/ 2150157 w 3034166"/>
                      <a:gd name="connsiteY33" fmla="*/ 5129382 h 5523807"/>
                      <a:gd name="connsiteX34" fmla="*/ 1785827 w 3034166"/>
                      <a:gd name="connsiteY34" fmla="*/ 4415006 h 5523807"/>
                      <a:gd name="connsiteX35" fmla="*/ 1776302 w 3034166"/>
                      <a:gd name="connsiteY35" fmla="*/ 4098300 h 5523807"/>
                      <a:gd name="connsiteX36" fmla="*/ 1702481 w 3034166"/>
                      <a:gd name="connsiteY36" fmla="*/ 3869705 h 5523807"/>
                      <a:gd name="connsiteX37" fmla="*/ 1340530 w 3034166"/>
                      <a:gd name="connsiteY37" fmla="*/ 3476798 h 5523807"/>
                      <a:gd name="connsiteX38" fmla="*/ 1095262 w 3034166"/>
                      <a:gd name="connsiteY38" fmla="*/ 3969715 h 5523807"/>
                      <a:gd name="connsiteX39" fmla="*/ 773793 w 3034166"/>
                      <a:gd name="connsiteY39" fmla="*/ 4360239 h 5523807"/>
                      <a:gd name="connsiteX40" fmla="*/ 619013 w 3034166"/>
                      <a:gd name="connsiteY40" fmla="*/ 4665040 h 5523807"/>
                      <a:gd name="connsiteX41" fmla="*/ 368981 w 3034166"/>
                      <a:gd name="connsiteY41" fmla="*/ 5098427 h 5523807"/>
                      <a:gd name="connsiteX42" fmla="*/ 590437 w 3034166"/>
                      <a:gd name="connsiteY42" fmla="*/ 5369889 h 5523807"/>
                      <a:gd name="connsiteX43" fmla="*/ 638065 w 3034166"/>
                      <a:gd name="connsiteY43" fmla="*/ 5410369 h 5523807"/>
                      <a:gd name="connsiteX44" fmla="*/ 621397 w 3034166"/>
                      <a:gd name="connsiteY44" fmla="*/ 5486569 h 5523807"/>
                      <a:gd name="connsiteX45" fmla="*/ 423752 w 3034166"/>
                      <a:gd name="connsiteY45" fmla="*/ 5491332 h 5523807"/>
                      <a:gd name="connsiteX46" fmla="*/ 40369 w 3034166"/>
                      <a:gd name="connsiteY46" fmla="*/ 5303213 h 5523807"/>
                      <a:gd name="connsiteX47" fmla="*/ 114188 w 3034166"/>
                      <a:gd name="connsiteY47" fmla="*/ 4981745 h 5523807"/>
                      <a:gd name="connsiteX48" fmla="*/ 238011 w 3034166"/>
                      <a:gd name="connsiteY48" fmla="*/ 4543597 h 5523807"/>
                      <a:gd name="connsiteX49" fmla="*/ 366600 w 3034166"/>
                      <a:gd name="connsiteY49" fmla="*/ 4176884 h 5523807"/>
                      <a:gd name="connsiteX50" fmla="*/ 530906 w 3034166"/>
                      <a:gd name="connsiteY50" fmla="*/ 3986384 h 5523807"/>
                      <a:gd name="connsiteX51" fmla="*/ 676162 w 3034166"/>
                      <a:gd name="connsiteY51" fmla="*/ 3707777 h 5523807"/>
                      <a:gd name="connsiteX52" fmla="*/ 719024 w 3034166"/>
                      <a:gd name="connsiteY52" fmla="*/ 3348210 h 5523807"/>
                      <a:gd name="connsiteX53" fmla="*/ 514236 w 3034166"/>
                      <a:gd name="connsiteY53" fmla="*/ 3143424 h 5523807"/>
                      <a:gd name="connsiteX54" fmla="*/ 683304 w 3034166"/>
                      <a:gd name="connsiteY54" fmla="*/ 2826719 h 5523807"/>
                      <a:gd name="connsiteX55" fmla="*/ 654731 w 3034166"/>
                      <a:gd name="connsiteY55" fmla="*/ 2431432 h 5523807"/>
                      <a:gd name="connsiteX56" fmla="*/ 671399 w 3034166"/>
                      <a:gd name="connsiteY56" fmla="*/ 1905175 h 5523807"/>
                      <a:gd name="connsiteX57" fmla="*/ 764267 w 3034166"/>
                      <a:gd name="connsiteY57" fmla="*/ 1074120 h 5523807"/>
                      <a:gd name="connsiteX58" fmla="*/ 933337 w 3034166"/>
                      <a:gd name="connsiteY58" fmla="*/ 752652 h 5523807"/>
                      <a:gd name="connsiteX59" fmla="*/ 1145267 w 3034166"/>
                      <a:gd name="connsiteY59" fmla="*/ 524053 h 5523807"/>
                      <a:gd name="connsiteX60" fmla="*/ 1100023 w 3034166"/>
                      <a:gd name="connsiteY60" fmla="*/ 183534 h 5523807"/>
                      <a:gd name="connsiteX61" fmla="*/ 1259569 w 3034166"/>
                      <a:gd name="connsiteY61" fmla="*/ 14466 h 5523807"/>
                      <a:gd name="connsiteX0" fmla="*/ 1259569 w 3046216"/>
                      <a:gd name="connsiteY0" fmla="*/ 14466 h 5523807"/>
                      <a:gd name="connsiteX1" fmla="*/ 1566750 w 3046216"/>
                      <a:gd name="connsiteY1" fmla="*/ 21609 h 5523807"/>
                      <a:gd name="connsiteX2" fmla="*/ 1788206 w 3046216"/>
                      <a:gd name="connsiteY2" fmla="*/ 216872 h 5523807"/>
                      <a:gd name="connsiteX3" fmla="*/ 1785825 w 3046216"/>
                      <a:gd name="connsiteY3" fmla="*/ 400229 h 5523807"/>
                      <a:gd name="connsiteX4" fmla="*/ 1747724 w 3046216"/>
                      <a:gd name="connsiteY4" fmla="*/ 512147 h 5523807"/>
                      <a:gd name="connsiteX5" fmla="*/ 1690573 w 3046216"/>
                      <a:gd name="connsiteY5" fmla="*/ 633590 h 5523807"/>
                      <a:gd name="connsiteX6" fmla="*/ 1673905 w 3046216"/>
                      <a:gd name="connsiteY6" fmla="*/ 681215 h 5523807"/>
                      <a:gd name="connsiteX7" fmla="*/ 1659618 w 3046216"/>
                      <a:gd name="connsiteY7" fmla="*/ 747891 h 5523807"/>
                      <a:gd name="connsiteX8" fmla="*/ 1478644 w 3046216"/>
                      <a:gd name="connsiteY8" fmla="*/ 833616 h 5523807"/>
                      <a:gd name="connsiteX9" fmla="*/ 1507217 w 3046216"/>
                      <a:gd name="connsiteY9" fmla="*/ 924100 h 5523807"/>
                      <a:gd name="connsiteX10" fmla="*/ 1669143 w 3046216"/>
                      <a:gd name="connsiteY10" fmla="*/ 1257478 h 5523807"/>
                      <a:gd name="connsiteX11" fmla="*/ 1716768 w 3046216"/>
                      <a:gd name="connsiteY11" fmla="*/ 1800402 h 5523807"/>
                      <a:gd name="connsiteX12" fmla="*/ 2050144 w 3046216"/>
                      <a:gd name="connsiteY12" fmla="*/ 2040907 h 5523807"/>
                      <a:gd name="connsiteX13" fmla="*/ 2314462 w 3046216"/>
                      <a:gd name="connsiteY13" fmla="*/ 2152825 h 5523807"/>
                      <a:gd name="connsiteX14" fmla="*/ 2440668 w 3046216"/>
                      <a:gd name="connsiteY14" fmla="*/ 2248075 h 5523807"/>
                      <a:gd name="connsiteX15" fmla="*/ 2478769 w 3046216"/>
                      <a:gd name="connsiteY15" fmla="*/ 2376663 h 5523807"/>
                      <a:gd name="connsiteX16" fmla="*/ 2319223 w 3046216"/>
                      <a:gd name="connsiteY16" fmla="*/ 2402856 h 5523807"/>
                      <a:gd name="connsiteX17" fmla="*/ 2254930 w 3046216"/>
                      <a:gd name="connsiteY17" fmla="*/ 2331419 h 5523807"/>
                      <a:gd name="connsiteX18" fmla="*/ 2112055 w 3046216"/>
                      <a:gd name="connsiteY18" fmla="*/ 2302844 h 5523807"/>
                      <a:gd name="connsiteX19" fmla="*/ 2033475 w 3046216"/>
                      <a:gd name="connsiteY19" fmla="*/ 2248076 h 5523807"/>
                      <a:gd name="connsiteX20" fmla="*/ 1640570 w 3046216"/>
                      <a:gd name="connsiteY20" fmla="*/ 2186162 h 5523807"/>
                      <a:gd name="connsiteX21" fmla="*/ 1557223 w 3046216"/>
                      <a:gd name="connsiteY21" fmla="*/ 2469530 h 5523807"/>
                      <a:gd name="connsiteX22" fmla="*/ 1547698 w 3046216"/>
                      <a:gd name="connsiteY22" fmla="*/ 2650504 h 5523807"/>
                      <a:gd name="connsiteX23" fmla="*/ 1838210 w 3046216"/>
                      <a:gd name="connsiteY23" fmla="*/ 2998166 h 5523807"/>
                      <a:gd name="connsiteX24" fmla="*/ 2131107 w 3046216"/>
                      <a:gd name="connsiteY24" fmla="*/ 3562524 h 5523807"/>
                      <a:gd name="connsiteX25" fmla="*/ 2195402 w 3046216"/>
                      <a:gd name="connsiteY25" fmla="*/ 3695869 h 5523807"/>
                      <a:gd name="connsiteX26" fmla="*/ 2212070 w 3046216"/>
                      <a:gd name="connsiteY26" fmla="*/ 3903038 h 5523807"/>
                      <a:gd name="connsiteX27" fmla="*/ 2231122 w 3046216"/>
                      <a:gd name="connsiteY27" fmla="*/ 4117350 h 5523807"/>
                      <a:gd name="connsiteX28" fmla="*/ 2331133 w 3046216"/>
                      <a:gd name="connsiteY28" fmla="*/ 4462631 h 5523807"/>
                      <a:gd name="connsiteX29" fmla="*/ 2495440 w 3046216"/>
                      <a:gd name="connsiteY29" fmla="*/ 4993649 h 5523807"/>
                      <a:gd name="connsiteX30" fmla="*/ 2878820 w 3046216"/>
                      <a:gd name="connsiteY30" fmla="*/ 5026988 h 5523807"/>
                      <a:gd name="connsiteX31" fmla="*/ 2919303 w 3046216"/>
                      <a:gd name="connsiteY31" fmla="*/ 5222250 h 5523807"/>
                      <a:gd name="connsiteX32" fmla="*/ 2407332 w 3046216"/>
                      <a:gd name="connsiteY32" fmla="*/ 5422275 h 5523807"/>
                      <a:gd name="connsiteX33" fmla="*/ 2150157 w 3046216"/>
                      <a:gd name="connsiteY33" fmla="*/ 5129382 h 5523807"/>
                      <a:gd name="connsiteX34" fmla="*/ 1785827 w 3046216"/>
                      <a:gd name="connsiteY34" fmla="*/ 4415006 h 5523807"/>
                      <a:gd name="connsiteX35" fmla="*/ 1776302 w 3046216"/>
                      <a:gd name="connsiteY35" fmla="*/ 4098300 h 5523807"/>
                      <a:gd name="connsiteX36" fmla="*/ 1702481 w 3046216"/>
                      <a:gd name="connsiteY36" fmla="*/ 3869705 h 5523807"/>
                      <a:gd name="connsiteX37" fmla="*/ 1340530 w 3046216"/>
                      <a:gd name="connsiteY37" fmla="*/ 3476798 h 5523807"/>
                      <a:gd name="connsiteX38" fmla="*/ 1095262 w 3046216"/>
                      <a:gd name="connsiteY38" fmla="*/ 3969715 h 5523807"/>
                      <a:gd name="connsiteX39" fmla="*/ 773793 w 3046216"/>
                      <a:gd name="connsiteY39" fmla="*/ 4360239 h 5523807"/>
                      <a:gd name="connsiteX40" fmla="*/ 619013 w 3046216"/>
                      <a:gd name="connsiteY40" fmla="*/ 4665040 h 5523807"/>
                      <a:gd name="connsiteX41" fmla="*/ 368981 w 3046216"/>
                      <a:gd name="connsiteY41" fmla="*/ 5098427 h 5523807"/>
                      <a:gd name="connsiteX42" fmla="*/ 590437 w 3046216"/>
                      <a:gd name="connsiteY42" fmla="*/ 5369889 h 5523807"/>
                      <a:gd name="connsiteX43" fmla="*/ 638065 w 3046216"/>
                      <a:gd name="connsiteY43" fmla="*/ 5410369 h 5523807"/>
                      <a:gd name="connsiteX44" fmla="*/ 621397 w 3046216"/>
                      <a:gd name="connsiteY44" fmla="*/ 5486569 h 5523807"/>
                      <a:gd name="connsiteX45" fmla="*/ 423752 w 3046216"/>
                      <a:gd name="connsiteY45" fmla="*/ 5491332 h 5523807"/>
                      <a:gd name="connsiteX46" fmla="*/ 40369 w 3046216"/>
                      <a:gd name="connsiteY46" fmla="*/ 5303213 h 5523807"/>
                      <a:gd name="connsiteX47" fmla="*/ 114188 w 3046216"/>
                      <a:gd name="connsiteY47" fmla="*/ 4981745 h 5523807"/>
                      <a:gd name="connsiteX48" fmla="*/ 238011 w 3046216"/>
                      <a:gd name="connsiteY48" fmla="*/ 4543597 h 5523807"/>
                      <a:gd name="connsiteX49" fmla="*/ 366600 w 3046216"/>
                      <a:gd name="connsiteY49" fmla="*/ 4176884 h 5523807"/>
                      <a:gd name="connsiteX50" fmla="*/ 530906 w 3046216"/>
                      <a:gd name="connsiteY50" fmla="*/ 3986384 h 5523807"/>
                      <a:gd name="connsiteX51" fmla="*/ 676162 w 3046216"/>
                      <a:gd name="connsiteY51" fmla="*/ 3707777 h 5523807"/>
                      <a:gd name="connsiteX52" fmla="*/ 719024 w 3046216"/>
                      <a:gd name="connsiteY52" fmla="*/ 3348210 h 5523807"/>
                      <a:gd name="connsiteX53" fmla="*/ 514236 w 3046216"/>
                      <a:gd name="connsiteY53" fmla="*/ 3143424 h 5523807"/>
                      <a:gd name="connsiteX54" fmla="*/ 683304 w 3046216"/>
                      <a:gd name="connsiteY54" fmla="*/ 2826719 h 5523807"/>
                      <a:gd name="connsiteX55" fmla="*/ 654731 w 3046216"/>
                      <a:gd name="connsiteY55" fmla="*/ 2431432 h 5523807"/>
                      <a:gd name="connsiteX56" fmla="*/ 671399 w 3046216"/>
                      <a:gd name="connsiteY56" fmla="*/ 1905175 h 5523807"/>
                      <a:gd name="connsiteX57" fmla="*/ 764267 w 3046216"/>
                      <a:gd name="connsiteY57" fmla="*/ 1074120 h 5523807"/>
                      <a:gd name="connsiteX58" fmla="*/ 933337 w 3046216"/>
                      <a:gd name="connsiteY58" fmla="*/ 752652 h 5523807"/>
                      <a:gd name="connsiteX59" fmla="*/ 1145267 w 3046216"/>
                      <a:gd name="connsiteY59" fmla="*/ 524053 h 5523807"/>
                      <a:gd name="connsiteX60" fmla="*/ 1100023 w 3046216"/>
                      <a:gd name="connsiteY60" fmla="*/ 183534 h 5523807"/>
                      <a:gd name="connsiteX61" fmla="*/ 1259569 w 3046216"/>
                      <a:gd name="connsiteY61" fmla="*/ 14466 h 5523807"/>
                      <a:gd name="connsiteX0" fmla="*/ 1259569 w 3047227"/>
                      <a:gd name="connsiteY0" fmla="*/ 14466 h 5523807"/>
                      <a:gd name="connsiteX1" fmla="*/ 1566750 w 3047227"/>
                      <a:gd name="connsiteY1" fmla="*/ 21609 h 5523807"/>
                      <a:gd name="connsiteX2" fmla="*/ 1788206 w 3047227"/>
                      <a:gd name="connsiteY2" fmla="*/ 216872 h 5523807"/>
                      <a:gd name="connsiteX3" fmla="*/ 1785825 w 3047227"/>
                      <a:gd name="connsiteY3" fmla="*/ 400229 h 5523807"/>
                      <a:gd name="connsiteX4" fmla="*/ 1747724 w 3047227"/>
                      <a:gd name="connsiteY4" fmla="*/ 512147 h 5523807"/>
                      <a:gd name="connsiteX5" fmla="*/ 1690573 w 3047227"/>
                      <a:gd name="connsiteY5" fmla="*/ 633590 h 5523807"/>
                      <a:gd name="connsiteX6" fmla="*/ 1673905 w 3047227"/>
                      <a:gd name="connsiteY6" fmla="*/ 681215 h 5523807"/>
                      <a:gd name="connsiteX7" fmla="*/ 1659618 w 3047227"/>
                      <a:gd name="connsiteY7" fmla="*/ 747891 h 5523807"/>
                      <a:gd name="connsiteX8" fmla="*/ 1478644 w 3047227"/>
                      <a:gd name="connsiteY8" fmla="*/ 833616 h 5523807"/>
                      <a:gd name="connsiteX9" fmla="*/ 1507217 w 3047227"/>
                      <a:gd name="connsiteY9" fmla="*/ 924100 h 5523807"/>
                      <a:gd name="connsiteX10" fmla="*/ 1669143 w 3047227"/>
                      <a:gd name="connsiteY10" fmla="*/ 1257478 h 5523807"/>
                      <a:gd name="connsiteX11" fmla="*/ 1716768 w 3047227"/>
                      <a:gd name="connsiteY11" fmla="*/ 1800402 h 5523807"/>
                      <a:gd name="connsiteX12" fmla="*/ 2050144 w 3047227"/>
                      <a:gd name="connsiteY12" fmla="*/ 2040907 h 5523807"/>
                      <a:gd name="connsiteX13" fmla="*/ 2314462 w 3047227"/>
                      <a:gd name="connsiteY13" fmla="*/ 2152825 h 5523807"/>
                      <a:gd name="connsiteX14" fmla="*/ 2440668 w 3047227"/>
                      <a:gd name="connsiteY14" fmla="*/ 2248075 h 5523807"/>
                      <a:gd name="connsiteX15" fmla="*/ 2478769 w 3047227"/>
                      <a:gd name="connsiteY15" fmla="*/ 2376663 h 5523807"/>
                      <a:gd name="connsiteX16" fmla="*/ 2319223 w 3047227"/>
                      <a:gd name="connsiteY16" fmla="*/ 2402856 h 5523807"/>
                      <a:gd name="connsiteX17" fmla="*/ 2254930 w 3047227"/>
                      <a:gd name="connsiteY17" fmla="*/ 2331419 h 5523807"/>
                      <a:gd name="connsiteX18" fmla="*/ 2112055 w 3047227"/>
                      <a:gd name="connsiteY18" fmla="*/ 2302844 h 5523807"/>
                      <a:gd name="connsiteX19" fmla="*/ 2033475 w 3047227"/>
                      <a:gd name="connsiteY19" fmla="*/ 2248076 h 5523807"/>
                      <a:gd name="connsiteX20" fmla="*/ 1640570 w 3047227"/>
                      <a:gd name="connsiteY20" fmla="*/ 2186162 h 5523807"/>
                      <a:gd name="connsiteX21" fmla="*/ 1557223 w 3047227"/>
                      <a:gd name="connsiteY21" fmla="*/ 2469530 h 5523807"/>
                      <a:gd name="connsiteX22" fmla="*/ 1547698 w 3047227"/>
                      <a:gd name="connsiteY22" fmla="*/ 2650504 h 5523807"/>
                      <a:gd name="connsiteX23" fmla="*/ 1838210 w 3047227"/>
                      <a:gd name="connsiteY23" fmla="*/ 2998166 h 5523807"/>
                      <a:gd name="connsiteX24" fmla="*/ 2131107 w 3047227"/>
                      <a:gd name="connsiteY24" fmla="*/ 3562524 h 5523807"/>
                      <a:gd name="connsiteX25" fmla="*/ 2195402 w 3047227"/>
                      <a:gd name="connsiteY25" fmla="*/ 3695869 h 5523807"/>
                      <a:gd name="connsiteX26" fmla="*/ 2212070 w 3047227"/>
                      <a:gd name="connsiteY26" fmla="*/ 3903038 h 5523807"/>
                      <a:gd name="connsiteX27" fmla="*/ 2231122 w 3047227"/>
                      <a:gd name="connsiteY27" fmla="*/ 4117350 h 5523807"/>
                      <a:gd name="connsiteX28" fmla="*/ 2331133 w 3047227"/>
                      <a:gd name="connsiteY28" fmla="*/ 4462631 h 5523807"/>
                      <a:gd name="connsiteX29" fmla="*/ 2495440 w 3047227"/>
                      <a:gd name="connsiteY29" fmla="*/ 4993649 h 5523807"/>
                      <a:gd name="connsiteX30" fmla="*/ 2878820 w 3047227"/>
                      <a:gd name="connsiteY30" fmla="*/ 5026988 h 5523807"/>
                      <a:gd name="connsiteX31" fmla="*/ 2919303 w 3047227"/>
                      <a:gd name="connsiteY31" fmla="*/ 5222250 h 5523807"/>
                      <a:gd name="connsiteX32" fmla="*/ 2407332 w 3047227"/>
                      <a:gd name="connsiteY32" fmla="*/ 5422275 h 5523807"/>
                      <a:gd name="connsiteX33" fmla="*/ 2150157 w 3047227"/>
                      <a:gd name="connsiteY33" fmla="*/ 5129382 h 5523807"/>
                      <a:gd name="connsiteX34" fmla="*/ 1785827 w 3047227"/>
                      <a:gd name="connsiteY34" fmla="*/ 4415006 h 5523807"/>
                      <a:gd name="connsiteX35" fmla="*/ 1776302 w 3047227"/>
                      <a:gd name="connsiteY35" fmla="*/ 4098300 h 5523807"/>
                      <a:gd name="connsiteX36" fmla="*/ 1702481 w 3047227"/>
                      <a:gd name="connsiteY36" fmla="*/ 3869705 h 5523807"/>
                      <a:gd name="connsiteX37" fmla="*/ 1340530 w 3047227"/>
                      <a:gd name="connsiteY37" fmla="*/ 3476798 h 5523807"/>
                      <a:gd name="connsiteX38" fmla="*/ 1095262 w 3047227"/>
                      <a:gd name="connsiteY38" fmla="*/ 3969715 h 5523807"/>
                      <a:gd name="connsiteX39" fmla="*/ 773793 w 3047227"/>
                      <a:gd name="connsiteY39" fmla="*/ 4360239 h 5523807"/>
                      <a:gd name="connsiteX40" fmla="*/ 619013 w 3047227"/>
                      <a:gd name="connsiteY40" fmla="*/ 4665040 h 5523807"/>
                      <a:gd name="connsiteX41" fmla="*/ 368981 w 3047227"/>
                      <a:gd name="connsiteY41" fmla="*/ 5098427 h 5523807"/>
                      <a:gd name="connsiteX42" fmla="*/ 590437 w 3047227"/>
                      <a:gd name="connsiteY42" fmla="*/ 5369889 h 5523807"/>
                      <a:gd name="connsiteX43" fmla="*/ 638065 w 3047227"/>
                      <a:gd name="connsiteY43" fmla="*/ 5410369 h 5523807"/>
                      <a:gd name="connsiteX44" fmla="*/ 621397 w 3047227"/>
                      <a:gd name="connsiteY44" fmla="*/ 5486569 h 5523807"/>
                      <a:gd name="connsiteX45" fmla="*/ 423752 w 3047227"/>
                      <a:gd name="connsiteY45" fmla="*/ 5491332 h 5523807"/>
                      <a:gd name="connsiteX46" fmla="*/ 40369 w 3047227"/>
                      <a:gd name="connsiteY46" fmla="*/ 5303213 h 5523807"/>
                      <a:gd name="connsiteX47" fmla="*/ 114188 w 3047227"/>
                      <a:gd name="connsiteY47" fmla="*/ 4981745 h 5523807"/>
                      <a:gd name="connsiteX48" fmla="*/ 238011 w 3047227"/>
                      <a:gd name="connsiteY48" fmla="*/ 4543597 h 5523807"/>
                      <a:gd name="connsiteX49" fmla="*/ 366600 w 3047227"/>
                      <a:gd name="connsiteY49" fmla="*/ 4176884 h 5523807"/>
                      <a:gd name="connsiteX50" fmla="*/ 530906 w 3047227"/>
                      <a:gd name="connsiteY50" fmla="*/ 3986384 h 5523807"/>
                      <a:gd name="connsiteX51" fmla="*/ 676162 w 3047227"/>
                      <a:gd name="connsiteY51" fmla="*/ 3707777 h 5523807"/>
                      <a:gd name="connsiteX52" fmla="*/ 719024 w 3047227"/>
                      <a:gd name="connsiteY52" fmla="*/ 3348210 h 5523807"/>
                      <a:gd name="connsiteX53" fmla="*/ 514236 w 3047227"/>
                      <a:gd name="connsiteY53" fmla="*/ 3143424 h 5523807"/>
                      <a:gd name="connsiteX54" fmla="*/ 683304 w 3047227"/>
                      <a:gd name="connsiteY54" fmla="*/ 2826719 h 5523807"/>
                      <a:gd name="connsiteX55" fmla="*/ 654731 w 3047227"/>
                      <a:gd name="connsiteY55" fmla="*/ 2431432 h 5523807"/>
                      <a:gd name="connsiteX56" fmla="*/ 671399 w 3047227"/>
                      <a:gd name="connsiteY56" fmla="*/ 1905175 h 5523807"/>
                      <a:gd name="connsiteX57" fmla="*/ 764267 w 3047227"/>
                      <a:gd name="connsiteY57" fmla="*/ 1074120 h 5523807"/>
                      <a:gd name="connsiteX58" fmla="*/ 933337 w 3047227"/>
                      <a:gd name="connsiteY58" fmla="*/ 752652 h 5523807"/>
                      <a:gd name="connsiteX59" fmla="*/ 1145267 w 3047227"/>
                      <a:gd name="connsiteY59" fmla="*/ 524053 h 5523807"/>
                      <a:gd name="connsiteX60" fmla="*/ 1100023 w 3047227"/>
                      <a:gd name="connsiteY60" fmla="*/ 183534 h 5523807"/>
                      <a:gd name="connsiteX61" fmla="*/ 1259569 w 3047227"/>
                      <a:gd name="connsiteY61" fmla="*/ 14466 h 5523807"/>
                      <a:gd name="connsiteX0" fmla="*/ 1259569 w 3043641"/>
                      <a:gd name="connsiteY0" fmla="*/ 14466 h 5523807"/>
                      <a:gd name="connsiteX1" fmla="*/ 1566750 w 3043641"/>
                      <a:gd name="connsiteY1" fmla="*/ 21609 h 5523807"/>
                      <a:gd name="connsiteX2" fmla="*/ 1788206 w 3043641"/>
                      <a:gd name="connsiteY2" fmla="*/ 216872 h 5523807"/>
                      <a:gd name="connsiteX3" fmla="*/ 1785825 w 3043641"/>
                      <a:gd name="connsiteY3" fmla="*/ 400229 h 5523807"/>
                      <a:gd name="connsiteX4" fmla="*/ 1747724 w 3043641"/>
                      <a:gd name="connsiteY4" fmla="*/ 512147 h 5523807"/>
                      <a:gd name="connsiteX5" fmla="*/ 1690573 w 3043641"/>
                      <a:gd name="connsiteY5" fmla="*/ 633590 h 5523807"/>
                      <a:gd name="connsiteX6" fmla="*/ 1673905 w 3043641"/>
                      <a:gd name="connsiteY6" fmla="*/ 681215 h 5523807"/>
                      <a:gd name="connsiteX7" fmla="*/ 1659618 w 3043641"/>
                      <a:gd name="connsiteY7" fmla="*/ 747891 h 5523807"/>
                      <a:gd name="connsiteX8" fmla="*/ 1478644 w 3043641"/>
                      <a:gd name="connsiteY8" fmla="*/ 833616 h 5523807"/>
                      <a:gd name="connsiteX9" fmla="*/ 1507217 w 3043641"/>
                      <a:gd name="connsiteY9" fmla="*/ 924100 h 5523807"/>
                      <a:gd name="connsiteX10" fmla="*/ 1669143 w 3043641"/>
                      <a:gd name="connsiteY10" fmla="*/ 1257478 h 5523807"/>
                      <a:gd name="connsiteX11" fmla="*/ 1716768 w 3043641"/>
                      <a:gd name="connsiteY11" fmla="*/ 1800402 h 5523807"/>
                      <a:gd name="connsiteX12" fmla="*/ 2050144 w 3043641"/>
                      <a:gd name="connsiteY12" fmla="*/ 2040907 h 5523807"/>
                      <a:gd name="connsiteX13" fmla="*/ 2314462 w 3043641"/>
                      <a:gd name="connsiteY13" fmla="*/ 2152825 h 5523807"/>
                      <a:gd name="connsiteX14" fmla="*/ 2440668 w 3043641"/>
                      <a:gd name="connsiteY14" fmla="*/ 2248075 h 5523807"/>
                      <a:gd name="connsiteX15" fmla="*/ 2478769 w 3043641"/>
                      <a:gd name="connsiteY15" fmla="*/ 2376663 h 5523807"/>
                      <a:gd name="connsiteX16" fmla="*/ 2319223 w 3043641"/>
                      <a:gd name="connsiteY16" fmla="*/ 2402856 h 5523807"/>
                      <a:gd name="connsiteX17" fmla="*/ 2254930 w 3043641"/>
                      <a:gd name="connsiteY17" fmla="*/ 2331419 h 5523807"/>
                      <a:gd name="connsiteX18" fmla="*/ 2112055 w 3043641"/>
                      <a:gd name="connsiteY18" fmla="*/ 2302844 h 5523807"/>
                      <a:gd name="connsiteX19" fmla="*/ 2033475 w 3043641"/>
                      <a:gd name="connsiteY19" fmla="*/ 2248076 h 5523807"/>
                      <a:gd name="connsiteX20" fmla="*/ 1640570 w 3043641"/>
                      <a:gd name="connsiteY20" fmla="*/ 2186162 h 5523807"/>
                      <a:gd name="connsiteX21" fmla="*/ 1557223 w 3043641"/>
                      <a:gd name="connsiteY21" fmla="*/ 2469530 h 5523807"/>
                      <a:gd name="connsiteX22" fmla="*/ 1547698 w 3043641"/>
                      <a:gd name="connsiteY22" fmla="*/ 2650504 h 5523807"/>
                      <a:gd name="connsiteX23" fmla="*/ 1838210 w 3043641"/>
                      <a:gd name="connsiteY23" fmla="*/ 2998166 h 5523807"/>
                      <a:gd name="connsiteX24" fmla="*/ 2131107 w 3043641"/>
                      <a:gd name="connsiteY24" fmla="*/ 3562524 h 5523807"/>
                      <a:gd name="connsiteX25" fmla="*/ 2195402 w 3043641"/>
                      <a:gd name="connsiteY25" fmla="*/ 3695869 h 5523807"/>
                      <a:gd name="connsiteX26" fmla="*/ 2212070 w 3043641"/>
                      <a:gd name="connsiteY26" fmla="*/ 3903038 h 5523807"/>
                      <a:gd name="connsiteX27" fmla="*/ 2231122 w 3043641"/>
                      <a:gd name="connsiteY27" fmla="*/ 4117350 h 5523807"/>
                      <a:gd name="connsiteX28" fmla="*/ 2331133 w 3043641"/>
                      <a:gd name="connsiteY28" fmla="*/ 4462631 h 5523807"/>
                      <a:gd name="connsiteX29" fmla="*/ 2495440 w 3043641"/>
                      <a:gd name="connsiteY29" fmla="*/ 4993649 h 5523807"/>
                      <a:gd name="connsiteX30" fmla="*/ 2878820 w 3043641"/>
                      <a:gd name="connsiteY30" fmla="*/ 5026988 h 5523807"/>
                      <a:gd name="connsiteX31" fmla="*/ 2919303 w 3043641"/>
                      <a:gd name="connsiteY31" fmla="*/ 5222250 h 5523807"/>
                      <a:gd name="connsiteX32" fmla="*/ 2407332 w 3043641"/>
                      <a:gd name="connsiteY32" fmla="*/ 5422275 h 5523807"/>
                      <a:gd name="connsiteX33" fmla="*/ 2150157 w 3043641"/>
                      <a:gd name="connsiteY33" fmla="*/ 5129382 h 5523807"/>
                      <a:gd name="connsiteX34" fmla="*/ 1785827 w 3043641"/>
                      <a:gd name="connsiteY34" fmla="*/ 4415006 h 5523807"/>
                      <a:gd name="connsiteX35" fmla="*/ 1776302 w 3043641"/>
                      <a:gd name="connsiteY35" fmla="*/ 4098300 h 5523807"/>
                      <a:gd name="connsiteX36" fmla="*/ 1702481 w 3043641"/>
                      <a:gd name="connsiteY36" fmla="*/ 3869705 h 5523807"/>
                      <a:gd name="connsiteX37" fmla="*/ 1340530 w 3043641"/>
                      <a:gd name="connsiteY37" fmla="*/ 3476798 h 5523807"/>
                      <a:gd name="connsiteX38" fmla="*/ 1095262 w 3043641"/>
                      <a:gd name="connsiteY38" fmla="*/ 3969715 h 5523807"/>
                      <a:gd name="connsiteX39" fmla="*/ 773793 w 3043641"/>
                      <a:gd name="connsiteY39" fmla="*/ 4360239 h 5523807"/>
                      <a:gd name="connsiteX40" fmla="*/ 619013 w 3043641"/>
                      <a:gd name="connsiteY40" fmla="*/ 4665040 h 5523807"/>
                      <a:gd name="connsiteX41" fmla="*/ 368981 w 3043641"/>
                      <a:gd name="connsiteY41" fmla="*/ 5098427 h 5523807"/>
                      <a:gd name="connsiteX42" fmla="*/ 590437 w 3043641"/>
                      <a:gd name="connsiteY42" fmla="*/ 5369889 h 5523807"/>
                      <a:gd name="connsiteX43" fmla="*/ 638065 w 3043641"/>
                      <a:gd name="connsiteY43" fmla="*/ 5410369 h 5523807"/>
                      <a:gd name="connsiteX44" fmla="*/ 621397 w 3043641"/>
                      <a:gd name="connsiteY44" fmla="*/ 5486569 h 5523807"/>
                      <a:gd name="connsiteX45" fmla="*/ 423752 w 3043641"/>
                      <a:gd name="connsiteY45" fmla="*/ 5491332 h 5523807"/>
                      <a:gd name="connsiteX46" fmla="*/ 40369 w 3043641"/>
                      <a:gd name="connsiteY46" fmla="*/ 5303213 h 5523807"/>
                      <a:gd name="connsiteX47" fmla="*/ 114188 w 3043641"/>
                      <a:gd name="connsiteY47" fmla="*/ 4981745 h 5523807"/>
                      <a:gd name="connsiteX48" fmla="*/ 238011 w 3043641"/>
                      <a:gd name="connsiteY48" fmla="*/ 4543597 h 5523807"/>
                      <a:gd name="connsiteX49" fmla="*/ 366600 w 3043641"/>
                      <a:gd name="connsiteY49" fmla="*/ 4176884 h 5523807"/>
                      <a:gd name="connsiteX50" fmla="*/ 530906 w 3043641"/>
                      <a:gd name="connsiteY50" fmla="*/ 3986384 h 5523807"/>
                      <a:gd name="connsiteX51" fmla="*/ 676162 w 3043641"/>
                      <a:gd name="connsiteY51" fmla="*/ 3707777 h 5523807"/>
                      <a:gd name="connsiteX52" fmla="*/ 719024 w 3043641"/>
                      <a:gd name="connsiteY52" fmla="*/ 3348210 h 5523807"/>
                      <a:gd name="connsiteX53" fmla="*/ 514236 w 3043641"/>
                      <a:gd name="connsiteY53" fmla="*/ 3143424 h 5523807"/>
                      <a:gd name="connsiteX54" fmla="*/ 683304 w 3043641"/>
                      <a:gd name="connsiteY54" fmla="*/ 2826719 h 5523807"/>
                      <a:gd name="connsiteX55" fmla="*/ 654731 w 3043641"/>
                      <a:gd name="connsiteY55" fmla="*/ 2431432 h 5523807"/>
                      <a:gd name="connsiteX56" fmla="*/ 671399 w 3043641"/>
                      <a:gd name="connsiteY56" fmla="*/ 1905175 h 5523807"/>
                      <a:gd name="connsiteX57" fmla="*/ 764267 w 3043641"/>
                      <a:gd name="connsiteY57" fmla="*/ 1074120 h 5523807"/>
                      <a:gd name="connsiteX58" fmla="*/ 933337 w 3043641"/>
                      <a:gd name="connsiteY58" fmla="*/ 752652 h 5523807"/>
                      <a:gd name="connsiteX59" fmla="*/ 1145267 w 3043641"/>
                      <a:gd name="connsiteY59" fmla="*/ 524053 h 5523807"/>
                      <a:gd name="connsiteX60" fmla="*/ 1100023 w 3043641"/>
                      <a:gd name="connsiteY60" fmla="*/ 183534 h 5523807"/>
                      <a:gd name="connsiteX61" fmla="*/ 1259569 w 3043641"/>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50157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45267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45267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45267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45267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 name="connsiteX0" fmla="*/ 1259569 w 3049774"/>
                      <a:gd name="connsiteY0" fmla="*/ 14466 h 5523807"/>
                      <a:gd name="connsiteX1" fmla="*/ 1566750 w 3049774"/>
                      <a:gd name="connsiteY1" fmla="*/ 21609 h 5523807"/>
                      <a:gd name="connsiteX2" fmla="*/ 1788206 w 3049774"/>
                      <a:gd name="connsiteY2" fmla="*/ 216872 h 5523807"/>
                      <a:gd name="connsiteX3" fmla="*/ 1785825 w 3049774"/>
                      <a:gd name="connsiteY3" fmla="*/ 400229 h 5523807"/>
                      <a:gd name="connsiteX4" fmla="*/ 1747724 w 3049774"/>
                      <a:gd name="connsiteY4" fmla="*/ 512147 h 5523807"/>
                      <a:gd name="connsiteX5" fmla="*/ 1690573 w 3049774"/>
                      <a:gd name="connsiteY5" fmla="*/ 633590 h 5523807"/>
                      <a:gd name="connsiteX6" fmla="*/ 1673905 w 3049774"/>
                      <a:gd name="connsiteY6" fmla="*/ 681215 h 5523807"/>
                      <a:gd name="connsiteX7" fmla="*/ 1659618 w 3049774"/>
                      <a:gd name="connsiteY7" fmla="*/ 747891 h 5523807"/>
                      <a:gd name="connsiteX8" fmla="*/ 1478644 w 3049774"/>
                      <a:gd name="connsiteY8" fmla="*/ 833616 h 5523807"/>
                      <a:gd name="connsiteX9" fmla="*/ 1507217 w 3049774"/>
                      <a:gd name="connsiteY9" fmla="*/ 924100 h 5523807"/>
                      <a:gd name="connsiteX10" fmla="*/ 1669143 w 3049774"/>
                      <a:gd name="connsiteY10" fmla="*/ 1257478 h 5523807"/>
                      <a:gd name="connsiteX11" fmla="*/ 1716768 w 3049774"/>
                      <a:gd name="connsiteY11" fmla="*/ 1800402 h 5523807"/>
                      <a:gd name="connsiteX12" fmla="*/ 2050144 w 3049774"/>
                      <a:gd name="connsiteY12" fmla="*/ 2040907 h 5523807"/>
                      <a:gd name="connsiteX13" fmla="*/ 2314462 w 3049774"/>
                      <a:gd name="connsiteY13" fmla="*/ 2152825 h 5523807"/>
                      <a:gd name="connsiteX14" fmla="*/ 2440668 w 3049774"/>
                      <a:gd name="connsiteY14" fmla="*/ 2248075 h 5523807"/>
                      <a:gd name="connsiteX15" fmla="*/ 2478769 w 3049774"/>
                      <a:gd name="connsiteY15" fmla="*/ 2376663 h 5523807"/>
                      <a:gd name="connsiteX16" fmla="*/ 2319223 w 3049774"/>
                      <a:gd name="connsiteY16" fmla="*/ 2402856 h 5523807"/>
                      <a:gd name="connsiteX17" fmla="*/ 2254930 w 3049774"/>
                      <a:gd name="connsiteY17" fmla="*/ 2331419 h 5523807"/>
                      <a:gd name="connsiteX18" fmla="*/ 2112055 w 3049774"/>
                      <a:gd name="connsiteY18" fmla="*/ 2302844 h 5523807"/>
                      <a:gd name="connsiteX19" fmla="*/ 2033475 w 3049774"/>
                      <a:gd name="connsiteY19" fmla="*/ 2248076 h 5523807"/>
                      <a:gd name="connsiteX20" fmla="*/ 1640570 w 3049774"/>
                      <a:gd name="connsiteY20" fmla="*/ 2186162 h 5523807"/>
                      <a:gd name="connsiteX21" fmla="*/ 1557223 w 3049774"/>
                      <a:gd name="connsiteY21" fmla="*/ 2469530 h 5523807"/>
                      <a:gd name="connsiteX22" fmla="*/ 1547698 w 3049774"/>
                      <a:gd name="connsiteY22" fmla="*/ 2650504 h 5523807"/>
                      <a:gd name="connsiteX23" fmla="*/ 1838210 w 3049774"/>
                      <a:gd name="connsiteY23" fmla="*/ 2998166 h 5523807"/>
                      <a:gd name="connsiteX24" fmla="*/ 2131107 w 3049774"/>
                      <a:gd name="connsiteY24" fmla="*/ 3562524 h 5523807"/>
                      <a:gd name="connsiteX25" fmla="*/ 2195402 w 3049774"/>
                      <a:gd name="connsiteY25" fmla="*/ 3695869 h 5523807"/>
                      <a:gd name="connsiteX26" fmla="*/ 2212070 w 3049774"/>
                      <a:gd name="connsiteY26" fmla="*/ 3903038 h 5523807"/>
                      <a:gd name="connsiteX27" fmla="*/ 2231122 w 3049774"/>
                      <a:gd name="connsiteY27" fmla="*/ 4117350 h 5523807"/>
                      <a:gd name="connsiteX28" fmla="*/ 2331133 w 3049774"/>
                      <a:gd name="connsiteY28" fmla="*/ 4462631 h 5523807"/>
                      <a:gd name="connsiteX29" fmla="*/ 2495440 w 3049774"/>
                      <a:gd name="connsiteY29" fmla="*/ 4993649 h 5523807"/>
                      <a:gd name="connsiteX30" fmla="*/ 2878820 w 3049774"/>
                      <a:gd name="connsiteY30" fmla="*/ 5026988 h 5523807"/>
                      <a:gd name="connsiteX31" fmla="*/ 2919303 w 3049774"/>
                      <a:gd name="connsiteY31" fmla="*/ 5222250 h 5523807"/>
                      <a:gd name="connsiteX32" fmla="*/ 2407332 w 3049774"/>
                      <a:gd name="connsiteY32" fmla="*/ 5422275 h 5523807"/>
                      <a:gd name="connsiteX33" fmla="*/ 2147776 w 3049774"/>
                      <a:gd name="connsiteY33" fmla="*/ 5129382 h 5523807"/>
                      <a:gd name="connsiteX34" fmla="*/ 1785827 w 3049774"/>
                      <a:gd name="connsiteY34" fmla="*/ 4415006 h 5523807"/>
                      <a:gd name="connsiteX35" fmla="*/ 1776302 w 3049774"/>
                      <a:gd name="connsiteY35" fmla="*/ 4098300 h 5523807"/>
                      <a:gd name="connsiteX36" fmla="*/ 1702481 w 3049774"/>
                      <a:gd name="connsiteY36" fmla="*/ 3869705 h 5523807"/>
                      <a:gd name="connsiteX37" fmla="*/ 1340530 w 3049774"/>
                      <a:gd name="connsiteY37" fmla="*/ 3476798 h 5523807"/>
                      <a:gd name="connsiteX38" fmla="*/ 1095262 w 3049774"/>
                      <a:gd name="connsiteY38" fmla="*/ 3969715 h 5523807"/>
                      <a:gd name="connsiteX39" fmla="*/ 773793 w 3049774"/>
                      <a:gd name="connsiteY39" fmla="*/ 4360239 h 5523807"/>
                      <a:gd name="connsiteX40" fmla="*/ 619013 w 3049774"/>
                      <a:gd name="connsiteY40" fmla="*/ 4665040 h 5523807"/>
                      <a:gd name="connsiteX41" fmla="*/ 368981 w 3049774"/>
                      <a:gd name="connsiteY41" fmla="*/ 5098427 h 5523807"/>
                      <a:gd name="connsiteX42" fmla="*/ 590437 w 3049774"/>
                      <a:gd name="connsiteY42" fmla="*/ 5369889 h 5523807"/>
                      <a:gd name="connsiteX43" fmla="*/ 638065 w 3049774"/>
                      <a:gd name="connsiteY43" fmla="*/ 5410369 h 5523807"/>
                      <a:gd name="connsiteX44" fmla="*/ 621397 w 3049774"/>
                      <a:gd name="connsiteY44" fmla="*/ 5486569 h 5523807"/>
                      <a:gd name="connsiteX45" fmla="*/ 423752 w 3049774"/>
                      <a:gd name="connsiteY45" fmla="*/ 5491332 h 5523807"/>
                      <a:gd name="connsiteX46" fmla="*/ 40369 w 3049774"/>
                      <a:gd name="connsiteY46" fmla="*/ 5303213 h 5523807"/>
                      <a:gd name="connsiteX47" fmla="*/ 114188 w 3049774"/>
                      <a:gd name="connsiteY47" fmla="*/ 4981745 h 5523807"/>
                      <a:gd name="connsiteX48" fmla="*/ 238011 w 3049774"/>
                      <a:gd name="connsiteY48" fmla="*/ 4543597 h 5523807"/>
                      <a:gd name="connsiteX49" fmla="*/ 366600 w 3049774"/>
                      <a:gd name="connsiteY49" fmla="*/ 4176884 h 5523807"/>
                      <a:gd name="connsiteX50" fmla="*/ 530906 w 3049774"/>
                      <a:gd name="connsiteY50" fmla="*/ 3986384 h 5523807"/>
                      <a:gd name="connsiteX51" fmla="*/ 676162 w 3049774"/>
                      <a:gd name="connsiteY51" fmla="*/ 3707777 h 5523807"/>
                      <a:gd name="connsiteX52" fmla="*/ 719024 w 3049774"/>
                      <a:gd name="connsiteY52" fmla="*/ 3348210 h 5523807"/>
                      <a:gd name="connsiteX53" fmla="*/ 514236 w 3049774"/>
                      <a:gd name="connsiteY53" fmla="*/ 3143424 h 5523807"/>
                      <a:gd name="connsiteX54" fmla="*/ 683304 w 3049774"/>
                      <a:gd name="connsiteY54" fmla="*/ 2826719 h 5523807"/>
                      <a:gd name="connsiteX55" fmla="*/ 654731 w 3049774"/>
                      <a:gd name="connsiteY55" fmla="*/ 2431432 h 5523807"/>
                      <a:gd name="connsiteX56" fmla="*/ 671399 w 3049774"/>
                      <a:gd name="connsiteY56" fmla="*/ 1905175 h 5523807"/>
                      <a:gd name="connsiteX57" fmla="*/ 764267 w 3049774"/>
                      <a:gd name="connsiteY57" fmla="*/ 1074120 h 5523807"/>
                      <a:gd name="connsiteX58" fmla="*/ 933337 w 3049774"/>
                      <a:gd name="connsiteY58" fmla="*/ 752652 h 5523807"/>
                      <a:gd name="connsiteX59" fmla="*/ 1135742 w 3049774"/>
                      <a:gd name="connsiteY59" fmla="*/ 524053 h 5523807"/>
                      <a:gd name="connsiteX60" fmla="*/ 1100023 w 3049774"/>
                      <a:gd name="connsiteY60" fmla="*/ 183534 h 5523807"/>
                      <a:gd name="connsiteX61" fmla="*/ 1259569 w 3049774"/>
                      <a:gd name="connsiteY61" fmla="*/ 14466 h 5523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049774" h="5523807">
                        <a:moveTo>
                          <a:pt x="1259569" y="14466"/>
                        </a:moveTo>
                        <a:cubicBezTo>
                          <a:pt x="1297670" y="-6966"/>
                          <a:pt x="1492930" y="-4584"/>
                          <a:pt x="1566750" y="21609"/>
                        </a:cubicBezTo>
                        <a:cubicBezTo>
                          <a:pt x="1640569" y="50979"/>
                          <a:pt x="1807256" y="154166"/>
                          <a:pt x="1788206" y="216872"/>
                        </a:cubicBezTo>
                        <a:cubicBezTo>
                          <a:pt x="1773125" y="248623"/>
                          <a:pt x="1781857" y="330379"/>
                          <a:pt x="1785825" y="400229"/>
                        </a:cubicBezTo>
                        <a:cubicBezTo>
                          <a:pt x="1782651" y="425629"/>
                          <a:pt x="1726679" y="469255"/>
                          <a:pt x="1747724" y="512147"/>
                        </a:cubicBezTo>
                        <a:cubicBezTo>
                          <a:pt x="1787357" y="592923"/>
                          <a:pt x="1809635" y="626447"/>
                          <a:pt x="1690573" y="633590"/>
                        </a:cubicBezTo>
                        <a:cubicBezTo>
                          <a:pt x="1685017" y="649465"/>
                          <a:pt x="1705654" y="665340"/>
                          <a:pt x="1673905" y="681215"/>
                        </a:cubicBezTo>
                        <a:cubicBezTo>
                          <a:pt x="1628661" y="715346"/>
                          <a:pt x="1681049" y="725666"/>
                          <a:pt x="1659618" y="747891"/>
                        </a:cubicBezTo>
                        <a:cubicBezTo>
                          <a:pt x="1596119" y="778848"/>
                          <a:pt x="1620725" y="900291"/>
                          <a:pt x="1478644" y="833616"/>
                        </a:cubicBezTo>
                        <a:cubicBezTo>
                          <a:pt x="1442925" y="820915"/>
                          <a:pt x="1440543" y="865364"/>
                          <a:pt x="1507217" y="924100"/>
                        </a:cubicBezTo>
                        <a:cubicBezTo>
                          <a:pt x="1532617" y="942358"/>
                          <a:pt x="1641362" y="1172546"/>
                          <a:pt x="1669143" y="1257478"/>
                        </a:cubicBezTo>
                        <a:cubicBezTo>
                          <a:pt x="1721529" y="1365427"/>
                          <a:pt x="1697718" y="1678164"/>
                          <a:pt x="1716768" y="1800402"/>
                        </a:cubicBezTo>
                        <a:lnTo>
                          <a:pt x="2050144" y="2040907"/>
                        </a:lnTo>
                        <a:cubicBezTo>
                          <a:pt x="2131106" y="2079800"/>
                          <a:pt x="2245406" y="2116313"/>
                          <a:pt x="2314462" y="2152825"/>
                        </a:cubicBezTo>
                        <a:cubicBezTo>
                          <a:pt x="2342243" y="2167906"/>
                          <a:pt x="2393836" y="2163938"/>
                          <a:pt x="2440668" y="2248075"/>
                        </a:cubicBezTo>
                        <a:cubicBezTo>
                          <a:pt x="2453368" y="2271888"/>
                          <a:pt x="2482738" y="2300462"/>
                          <a:pt x="2478769" y="2376663"/>
                        </a:cubicBezTo>
                        <a:cubicBezTo>
                          <a:pt x="2375580" y="2575894"/>
                          <a:pt x="2250961" y="2572719"/>
                          <a:pt x="2319223" y="2402856"/>
                        </a:cubicBezTo>
                        <a:cubicBezTo>
                          <a:pt x="2307317" y="2376663"/>
                          <a:pt x="2276361" y="2362375"/>
                          <a:pt x="2254930" y="2331419"/>
                        </a:cubicBezTo>
                        <a:cubicBezTo>
                          <a:pt x="2090624" y="2321894"/>
                          <a:pt x="2131105" y="2309988"/>
                          <a:pt x="2112055" y="2302844"/>
                        </a:cubicBezTo>
                        <a:cubicBezTo>
                          <a:pt x="2085862" y="2284588"/>
                          <a:pt x="2031093" y="2273476"/>
                          <a:pt x="2033475" y="2248076"/>
                        </a:cubicBezTo>
                        <a:cubicBezTo>
                          <a:pt x="1892982" y="2236169"/>
                          <a:pt x="1731057" y="2209975"/>
                          <a:pt x="1640570" y="2186162"/>
                        </a:cubicBezTo>
                        <a:lnTo>
                          <a:pt x="1557223" y="2469530"/>
                        </a:lnTo>
                        <a:lnTo>
                          <a:pt x="1547698" y="2650504"/>
                        </a:lnTo>
                        <a:cubicBezTo>
                          <a:pt x="1645329" y="2771948"/>
                          <a:pt x="1762010" y="2883866"/>
                          <a:pt x="1838210" y="2998166"/>
                        </a:cubicBezTo>
                        <a:cubicBezTo>
                          <a:pt x="1883454" y="3053729"/>
                          <a:pt x="2038238" y="3328367"/>
                          <a:pt x="2131107" y="3562524"/>
                        </a:cubicBezTo>
                        <a:cubicBezTo>
                          <a:pt x="2155714" y="3595067"/>
                          <a:pt x="2173176" y="3653802"/>
                          <a:pt x="2195402" y="3695869"/>
                        </a:cubicBezTo>
                        <a:cubicBezTo>
                          <a:pt x="2211277" y="3725238"/>
                          <a:pt x="2217626" y="3849857"/>
                          <a:pt x="2212070" y="3903038"/>
                        </a:cubicBezTo>
                        <a:cubicBezTo>
                          <a:pt x="2218421" y="3974475"/>
                          <a:pt x="2189053" y="4012576"/>
                          <a:pt x="2231122" y="4117350"/>
                        </a:cubicBezTo>
                        <a:cubicBezTo>
                          <a:pt x="2264459" y="4232444"/>
                          <a:pt x="2307321" y="4268955"/>
                          <a:pt x="2331133" y="4462631"/>
                        </a:cubicBezTo>
                        <a:cubicBezTo>
                          <a:pt x="2374790" y="4596774"/>
                          <a:pt x="2418446" y="4957136"/>
                          <a:pt x="2495440" y="4993649"/>
                        </a:cubicBezTo>
                        <a:cubicBezTo>
                          <a:pt x="2644667" y="4999206"/>
                          <a:pt x="2634345" y="5057150"/>
                          <a:pt x="2878820" y="5026988"/>
                        </a:cubicBezTo>
                        <a:cubicBezTo>
                          <a:pt x="3033602" y="4992063"/>
                          <a:pt x="3151079" y="5028972"/>
                          <a:pt x="2919303" y="5222250"/>
                        </a:cubicBezTo>
                        <a:cubicBezTo>
                          <a:pt x="2844691" y="5300831"/>
                          <a:pt x="2652998" y="5263921"/>
                          <a:pt x="2407332" y="5422275"/>
                        </a:cubicBezTo>
                        <a:cubicBezTo>
                          <a:pt x="2102136" y="5516334"/>
                          <a:pt x="2233898" y="5259955"/>
                          <a:pt x="2147776" y="5129382"/>
                        </a:cubicBezTo>
                        <a:cubicBezTo>
                          <a:pt x="1962832" y="4721394"/>
                          <a:pt x="1806464" y="4527718"/>
                          <a:pt x="1785827" y="4415006"/>
                        </a:cubicBezTo>
                        <a:cubicBezTo>
                          <a:pt x="1768364" y="4261812"/>
                          <a:pt x="1779477" y="4203869"/>
                          <a:pt x="1776302" y="4098300"/>
                        </a:cubicBezTo>
                        <a:cubicBezTo>
                          <a:pt x="1765982" y="3960190"/>
                          <a:pt x="1727088" y="3945903"/>
                          <a:pt x="1702481" y="3869705"/>
                        </a:cubicBezTo>
                        <a:cubicBezTo>
                          <a:pt x="1561988" y="3739529"/>
                          <a:pt x="1435780" y="3616498"/>
                          <a:pt x="1340530" y="3476798"/>
                        </a:cubicBezTo>
                        <a:cubicBezTo>
                          <a:pt x="1281000" y="3364086"/>
                          <a:pt x="1264330" y="3620465"/>
                          <a:pt x="1095262" y="3969715"/>
                        </a:cubicBezTo>
                        <a:cubicBezTo>
                          <a:pt x="1063512" y="4054645"/>
                          <a:pt x="884124" y="4206252"/>
                          <a:pt x="773793" y="4360239"/>
                        </a:cubicBezTo>
                        <a:cubicBezTo>
                          <a:pt x="734900" y="4434852"/>
                          <a:pt x="722200" y="4366590"/>
                          <a:pt x="619013" y="4665040"/>
                        </a:cubicBezTo>
                        <a:lnTo>
                          <a:pt x="368981" y="5098427"/>
                        </a:lnTo>
                        <a:cubicBezTo>
                          <a:pt x="352312" y="5127002"/>
                          <a:pt x="440418" y="5184152"/>
                          <a:pt x="590437" y="5369889"/>
                        </a:cubicBezTo>
                        <a:cubicBezTo>
                          <a:pt x="630919" y="5422276"/>
                          <a:pt x="622985" y="5409972"/>
                          <a:pt x="638065" y="5410369"/>
                        </a:cubicBezTo>
                        <a:cubicBezTo>
                          <a:pt x="796022" y="5386954"/>
                          <a:pt x="726569" y="5513952"/>
                          <a:pt x="621397" y="5486569"/>
                        </a:cubicBezTo>
                        <a:cubicBezTo>
                          <a:pt x="502334" y="5540545"/>
                          <a:pt x="454709" y="5530225"/>
                          <a:pt x="423752" y="5491332"/>
                        </a:cubicBezTo>
                        <a:cubicBezTo>
                          <a:pt x="239601" y="5311944"/>
                          <a:pt x="169751" y="5365919"/>
                          <a:pt x="40369" y="5303213"/>
                        </a:cubicBezTo>
                        <a:cubicBezTo>
                          <a:pt x="-76312" y="5161925"/>
                          <a:pt x="95138" y="5101601"/>
                          <a:pt x="114188" y="4981745"/>
                        </a:cubicBezTo>
                        <a:cubicBezTo>
                          <a:pt x="178482" y="4729333"/>
                          <a:pt x="211817" y="4643609"/>
                          <a:pt x="238011" y="4543597"/>
                        </a:cubicBezTo>
                        <a:cubicBezTo>
                          <a:pt x="295956" y="4257052"/>
                          <a:pt x="341993" y="4227684"/>
                          <a:pt x="366600" y="4176884"/>
                        </a:cubicBezTo>
                        <a:cubicBezTo>
                          <a:pt x="438037" y="4060996"/>
                          <a:pt x="495187" y="4021309"/>
                          <a:pt x="530906" y="3986384"/>
                        </a:cubicBezTo>
                        <a:cubicBezTo>
                          <a:pt x="672987" y="3796678"/>
                          <a:pt x="679336" y="3737939"/>
                          <a:pt x="676162" y="3707777"/>
                        </a:cubicBezTo>
                        <a:cubicBezTo>
                          <a:pt x="666636" y="3441871"/>
                          <a:pt x="704737" y="3471241"/>
                          <a:pt x="719024" y="3348210"/>
                        </a:cubicBezTo>
                        <a:cubicBezTo>
                          <a:pt x="600755" y="3318047"/>
                          <a:pt x="508680" y="3204543"/>
                          <a:pt x="514236" y="3143424"/>
                        </a:cubicBezTo>
                        <a:cubicBezTo>
                          <a:pt x="515823" y="3071193"/>
                          <a:pt x="612661" y="2889424"/>
                          <a:pt x="683304" y="2826719"/>
                        </a:cubicBezTo>
                        <a:cubicBezTo>
                          <a:pt x="690449" y="2640189"/>
                          <a:pt x="657112" y="2558431"/>
                          <a:pt x="654731" y="2431432"/>
                        </a:cubicBezTo>
                        <a:cubicBezTo>
                          <a:pt x="612662" y="2063132"/>
                          <a:pt x="649174" y="1980581"/>
                          <a:pt x="671399" y="1905175"/>
                        </a:cubicBezTo>
                        <a:lnTo>
                          <a:pt x="764267" y="1074120"/>
                        </a:lnTo>
                        <a:cubicBezTo>
                          <a:pt x="844437" y="809802"/>
                          <a:pt x="893649" y="800277"/>
                          <a:pt x="933337" y="752652"/>
                        </a:cubicBezTo>
                        <a:cubicBezTo>
                          <a:pt x="1026999" y="674071"/>
                          <a:pt x="1173048" y="552627"/>
                          <a:pt x="1135742" y="524053"/>
                        </a:cubicBezTo>
                        <a:cubicBezTo>
                          <a:pt x="1063511" y="443885"/>
                          <a:pt x="1039361" y="280180"/>
                          <a:pt x="1100023" y="183534"/>
                        </a:cubicBezTo>
                        <a:cubicBezTo>
                          <a:pt x="1131284" y="133729"/>
                          <a:pt x="1128600" y="89078"/>
                          <a:pt x="1259569" y="14466"/>
                        </a:cubicBezTo>
                        <a:close/>
                      </a:path>
                    </a:pathLst>
                  </a:cu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latin typeface="Arial" panose="020B0604020202020204" pitchFamily="34" charset="0"/>
                      <a:cs typeface="Arial" panose="020B0604020202020204" pitchFamily="34" charset="0"/>
                    </a:endParaRPr>
                  </a:p>
                </p:txBody>
              </p:sp>
            </p:grpSp>
            <p:grpSp>
              <p:nvGrpSpPr>
                <p:cNvPr id="5" name="Group 4"/>
                <p:cNvGrpSpPr/>
                <p:nvPr/>
              </p:nvGrpSpPr>
              <p:grpSpPr>
                <a:xfrm>
                  <a:off x="7692947" y="1415557"/>
                  <a:ext cx="1280406" cy="3794208"/>
                  <a:chOff x="7158427" y="1415557"/>
                  <a:chExt cx="1280406" cy="3794208"/>
                </a:xfrm>
              </p:grpSpPr>
              <p:grpSp>
                <p:nvGrpSpPr>
                  <p:cNvPr id="61" name="Group 60"/>
                  <p:cNvGrpSpPr/>
                  <p:nvPr/>
                </p:nvGrpSpPr>
                <p:grpSpPr>
                  <a:xfrm>
                    <a:off x="7158427" y="1415557"/>
                    <a:ext cx="1280406" cy="3794208"/>
                    <a:chOff x="7190038" y="391066"/>
                    <a:chExt cx="1410151" cy="4178684"/>
                  </a:xfrm>
                </p:grpSpPr>
                <p:sp>
                  <p:nvSpPr>
                    <p:cNvPr id="66" name="TextBox 65"/>
                    <p:cNvSpPr txBox="1"/>
                    <p:nvPr/>
                  </p:nvSpPr>
                  <p:spPr>
                    <a:xfrm>
                      <a:off x="7250966" y="391066"/>
                      <a:ext cx="1288294" cy="508447"/>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$32.1</a:t>
                      </a:r>
                    </a:p>
                  </p:txBody>
                </p:sp>
                <p:sp>
                  <p:nvSpPr>
                    <p:cNvPr id="67" name="TextBox 66"/>
                    <p:cNvSpPr txBox="1"/>
                    <p:nvPr/>
                  </p:nvSpPr>
                  <p:spPr>
                    <a:xfrm>
                      <a:off x="7454951" y="4162993"/>
                      <a:ext cx="880325" cy="406757"/>
                    </a:xfrm>
                    <a:prstGeom prst="rect">
                      <a:avLst/>
                    </a:prstGeom>
                    <a:noFill/>
                    <a:ln>
                      <a:noFill/>
                    </a:ln>
                  </p:spPr>
                  <p:txBody>
                    <a:bodyPr wrap="square" rtlCol="0">
                      <a:spAutoFit/>
                    </a:bodyPr>
                    <a:lstStyle/>
                    <a:p>
                      <a:pPr algn="ctr"/>
                      <a:r>
                        <a:rPr lang="en-US" dirty="0">
                          <a:solidFill>
                            <a:schemeClr val="tx1">
                              <a:lumMod val="50000"/>
                              <a:lumOff val="50000"/>
                            </a:schemeClr>
                          </a:solidFill>
                          <a:latin typeface="Arial" panose="020B0604020202020204" pitchFamily="34" charset="0"/>
                          <a:cs typeface="Arial" panose="020B0604020202020204" pitchFamily="34" charset="0"/>
                        </a:rPr>
                        <a:t>2020</a:t>
                      </a:r>
                    </a:p>
                  </p:txBody>
                </p:sp>
                <p:sp>
                  <p:nvSpPr>
                    <p:cNvPr id="68" name="Rectangle 67"/>
                    <p:cNvSpPr/>
                    <p:nvPr/>
                  </p:nvSpPr>
                  <p:spPr>
                    <a:xfrm>
                      <a:off x="7190038" y="899886"/>
                      <a:ext cx="1410151" cy="3252491"/>
                    </a:xfrm>
                    <a:prstGeom prst="rect">
                      <a:avLst/>
                    </a:prstGeom>
                    <a:solidFill>
                      <a:srgbClr val="EEB0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46" name="Freeform 45"/>
                  <p:cNvSpPr/>
                  <p:nvPr/>
                </p:nvSpPr>
                <p:spPr>
                  <a:xfrm>
                    <a:off x="7266796" y="2743516"/>
                    <a:ext cx="1063668" cy="2023485"/>
                  </a:xfrm>
                  <a:custGeom>
                    <a:avLst/>
                    <a:gdLst>
                      <a:gd name="connsiteX0" fmla="*/ 634737 w 1063668"/>
                      <a:gd name="connsiteY0" fmla="*/ 361529 h 2023485"/>
                      <a:gd name="connsiteX1" fmla="*/ 638163 w 1063668"/>
                      <a:gd name="connsiteY1" fmla="*/ 376855 h 2023485"/>
                      <a:gd name="connsiteX2" fmla="*/ 642597 w 1063668"/>
                      <a:gd name="connsiteY2" fmla="*/ 407253 h 2023485"/>
                      <a:gd name="connsiteX3" fmla="*/ 652823 w 1063668"/>
                      <a:gd name="connsiteY3" fmla="*/ 451889 h 2023485"/>
                      <a:gd name="connsiteX4" fmla="*/ 670400 w 1063668"/>
                      <a:gd name="connsiteY4" fmla="*/ 486963 h 2023485"/>
                      <a:gd name="connsiteX5" fmla="*/ 703024 w 1063668"/>
                      <a:gd name="connsiteY5" fmla="*/ 543914 h 2023485"/>
                      <a:gd name="connsiteX6" fmla="*/ 706750 w 1063668"/>
                      <a:gd name="connsiteY6" fmla="*/ 608016 h 2023485"/>
                      <a:gd name="connsiteX7" fmla="*/ 748492 w 1063668"/>
                      <a:gd name="connsiteY7" fmla="*/ 552113 h 2023485"/>
                      <a:gd name="connsiteX8" fmla="*/ 744766 w 1063668"/>
                      <a:gd name="connsiteY8" fmla="*/ 512609 h 2023485"/>
                      <a:gd name="connsiteX9" fmla="*/ 729357 w 1063668"/>
                      <a:gd name="connsiteY9" fmla="*/ 429452 h 2023485"/>
                      <a:gd name="connsiteX10" fmla="*/ 734787 w 1063668"/>
                      <a:gd name="connsiteY10" fmla="*/ 415942 h 2023485"/>
                      <a:gd name="connsiteX11" fmla="*/ 562163 w 1063668"/>
                      <a:gd name="connsiteY11" fmla="*/ 375 h 2023485"/>
                      <a:gd name="connsiteX12" fmla="*/ 662684 w 1063668"/>
                      <a:gd name="connsiteY12" fmla="*/ 3915 h 2023485"/>
                      <a:gd name="connsiteX13" fmla="*/ 696648 w 1063668"/>
                      <a:gd name="connsiteY13" fmla="*/ 21936 h 2023485"/>
                      <a:gd name="connsiteX14" fmla="*/ 711204 w 1063668"/>
                      <a:gd name="connsiteY14" fmla="*/ 64218 h 2023485"/>
                      <a:gd name="connsiteX15" fmla="*/ 718724 w 1063668"/>
                      <a:gd name="connsiteY15" fmla="*/ 139627 h 2023485"/>
                      <a:gd name="connsiteX16" fmla="*/ 714951 w 1063668"/>
                      <a:gd name="connsiteY16" fmla="*/ 166752 h 2023485"/>
                      <a:gd name="connsiteX17" fmla="*/ 722137 w 1063668"/>
                      <a:gd name="connsiteY17" fmla="*/ 182222 h 2023485"/>
                      <a:gd name="connsiteX18" fmla="*/ 715847 w 1063668"/>
                      <a:gd name="connsiteY18" fmla="*/ 237241 h 2023485"/>
                      <a:gd name="connsiteX19" fmla="*/ 703043 w 1063668"/>
                      <a:gd name="connsiteY19" fmla="*/ 261685 h 2023485"/>
                      <a:gd name="connsiteX20" fmla="*/ 691646 w 1063668"/>
                      <a:gd name="connsiteY20" fmla="*/ 317665 h 2023485"/>
                      <a:gd name="connsiteX21" fmla="*/ 673471 w 1063668"/>
                      <a:gd name="connsiteY21" fmla="*/ 330269 h 2023485"/>
                      <a:gd name="connsiteX22" fmla="*/ 762956 w 1063668"/>
                      <a:gd name="connsiteY22" fmla="*/ 378936 h 2023485"/>
                      <a:gd name="connsiteX23" fmla="*/ 775275 w 1063668"/>
                      <a:gd name="connsiteY23" fmla="*/ 375764 h 2023485"/>
                      <a:gd name="connsiteX24" fmla="*/ 802904 w 1063668"/>
                      <a:gd name="connsiteY24" fmla="*/ 383658 h 2023485"/>
                      <a:gd name="connsiteX25" fmla="*/ 850609 w 1063668"/>
                      <a:gd name="connsiteY25" fmla="*/ 418691 h 2023485"/>
                      <a:gd name="connsiteX26" fmla="*/ 870899 w 1063668"/>
                      <a:gd name="connsiteY26" fmla="*/ 425914 h 2023485"/>
                      <a:gd name="connsiteX27" fmla="*/ 875091 w 1063668"/>
                      <a:gd name="connsiteY27" fmla="*/ 439922 h 2023485"/>
                      <a:gd name="connsiteX28" fmla="*/ 1051661 w 1063668"/>
                      <a:gd name="connsiteY28" fmla="*/ 535952 h 2023485"/>
                      <a:gd name="connsiteX29" fmla="*/ 1060871 w 1063668"/>
                      <a:gd name="connsiteY29" fmla="*/ 567124 h 2023485"/>
                      <a:gd name="connsiteX30" fmla="*/ 1029699 w 1063668"/>
                      <a:gd name="connsiteY30" fmla="*/ 576334 h 2023485"/>
                      <a:gd name="connsiteX31" fmla="*/ 868388 w 1063668"/>
                      <a:gd name="connsiteY31" fmla="*/ 488603 h 2023485"/>
                      <a:gd name="connsiteX32" fmla="*/ 867287 w 1063668"/>
                      <a:gd name="connsiteY32" fmla="*/ 494160 h 2023485"/>
                      <a:gd name="connsiteX33" fmla="*/ 825267 w 1063668"/>
                      <a:gd name="connsiteY33" fmla="*/ 584910 h 2023485"/>
                      <a:gd name="connsiteX34" fmla="*/ 691843 w 1063668"/>
                      <a:gd name="connsiteY34" fmla="*/ 834612 h 2023485"/>
                      <a:gd name="connsiteX35" fmla="*/ 656066 w 1063668"/>
                      <a:gd name="connsiteY35" fmla="*/ 957598 h 2023485"/>
                      <a:gd name="connsiteX36" fmla="*/ 644140 w 1063668"/>
                      <a:gd name="connsiteY36" fmla="*/ 1053006 h 2023485"/>
                      <a:gd name="connsiteX37" fmla="*/ 686626 w 1063668"/>
                      <a:gd name="connsiteY37" fmla="*/ 1211026 h 2023485"/>
                      <a:gd name="connsiteX38" fmla="*/ 718677 w 1063668"/>
                      <a:gd name="connsiteY38" fmla="*/ 1393643 h 2023485"/>
                      <a:gd name="connsiteX39" fmla="*/ 706006 w 1063668"/>
                      <a:gd name="connsiteY39" fmla="*/ 1525575 h 2023485"/>
                      <a:gd name="connsiteX40" fmla="*/ 702279 w 1063668"/>
                      <a:gd name="connsiteY40" fmla="*/ 1871429 h 2023485"/>
                      <a:gd name="connsiteX41" fmla="*/ 789488 w 1063668"/>
                      <a:gd name="connsiteY41" fmla="*/ 1922114 h 2023485"/>
                      <a:gd name="connsiteX42" fmla="*/ 869243 w 1063668"/>
                      <a:gd name="connsiteY42" fmla="*/ 1928077 h 2023485"/>
                      <a:gd name="connsiteX43" fmla="*/ 849118 w 1063668"/>
                      <a:gd name="connsiteY43" fmla="*/ 2013795 h 2023485"/>
                      <a:gd name="connsiteX44" fmla="*/ 630723 w 1063668"/>
                      <a:gd name="connsiteY44" fmla="*/ 2023485 h 2023485"/>
                      <a:gd name="connsiteX45" fmla="*/ 588982 w 1063668"/>
                      <a:gd name="connsiteY45" fmla="*/ 1961619 h 2023485"/>
                      <a:gd name="connsiteX46" fmla="*/ 584509 w 1063668"/>
                      <a:gd name="connsiteY46" fmla="*/ 1855030 h 2023485"/>
                      <a:gd name="connsiteX47" fmla="*/ 561403 w 1063668"/>
                      <a:gd name="connsiteY47" fmla="*/ 1746206 h 2023485"/>
                      <a:gd name="connsiteX48" fmla="*/ 522643 w 1063668"/>
                      <a:gd name="connsiteY48" fmla="*/ 1638872 h 2023485"/>
                      <a:gd name="connsiteX49" fmla="*/ 548731 w 1063668"/>
                      <a:gd name="connsiteY49" fmla="*/ 1480852 h 2023485"/>
                      <a:gd name="connsiteX50" fmla="*/ 523389 w 1063668"/>
                      <a:gd name="connsiteY50" fmla="*/ 1413023 h 2023485"/>
                      <a:gd name="connsiteX51" fmla="*/ 475684 w 1063668"/>
                      <a:gd name="connsiteY51" fmla="*/ 1507686 h 2023485"/>
                      <a:gd name="connsiteX52" fmla="*/ 327354 w 1063668"/>
                      <a:gd name="connsiteY52" fmla="*/ 1641853 h 2023485"/>
                      <a:gd name="connsiteX53" fmla="*/ 171570 w 1063668"/>
                      <a:gd name="connsiteY53" fmla="*/ 1770057 h 2023485"/>
                      <a:gd name="connsiteX54" fmla="*/ 168590 w 1063668"/>
                      <a:gd name="connsiteY54" fmla="*/ 1806581 h 2023485"/>
                      <a:gd name="connsiteX55" fmla="*/ 186478 w 1063668"/>
                      <a:gd name="connsiteY55" fmla="*/ 1855030 h 2023485"/>
                      <a:gd name="connsiteX56" fmla="*/ 200641 w 1063668"/>
                      <a:gd name="connsiteY56" fmla="*/ 1893790 h 2023485"/>
                      <a:gd name="connsiteX57" fmla="*/ 243127 w 1063668"/>
                      <a:gd name="connsiteY57" fmla="*/ 1935531 h 2023485"/>
                      <a:gd name="connsiteX58" fmla="*/ 223002 w 1063668"/>
                      <a:gd name="connsiteY58" fmla="*/ 1992179 h 2023485"/>
                      <a:gd name="connsiteX59" fmla="*/ 138029 w 1063668"/>
                      <a:gd name="connsiteY59" fmla="*/ 1971309 h 2023485"/>
                      <a:gd name="connsiteX60" fmla="*/ 113432 w 1063668"/>
                      <a:gd name="connsiteY60" fmla="*/ 1938513 h 2023485"/>
                      <a:gd name="connsiteX61" fmla="*/ 90325 w 1063668"/>
                      <a:gd name="connsiteY61" fmla="*/ 1890063 h 2023485"/>
                      <a:gd name="connsiteX62" fmla="*/ 7588 w 1063668"/>
                      <a:gd name="connsiteY62" fmla="*/ 1809563 h 2023485"/>
                      <a:gd name="connsiteX63" fmla="*/ 75417 w 1063668"/>
                      <a:gd name="connsiteY63" fmla="*/ 1712663 h 2023485"/>
                      <a:gd name="connsiteX64" fmla="*/ 189459 w 1063668"/>
                      <a:gd name="connsiteY64" fmla="*/ 1560606 h 2023485"/>
                      <a:gd name="connsiteX65" fmla="*/ 282630 w 1063668"/>
                      <a:gd name="connsiteY65" fmla="*/ 1478615 h 2023485"/>
                      <a:gd name="connsiteX66" fmla="*/ 345989 w 1063668"/>
                      <a:gd name="connsiteY66" fmla="*/ 1386189 h 2023485"/>
                      <a:gd name="connsiteX67" fmla="*/ 349716 w 1063668"/>
                      <a:gd name="connsiteY67" fmla="*/ 1271401 h 2023485"/>
                      <a:gd name="connsiteX68" fmla="*/ 375803 w 1063668"/>
                      <a:gd name="connsiteY68" fmla="*/ 1133506 h 2023485"/>
                      <a:gd name="connsiteX69" fmla="*/ 330335 w 1063668"/>
                      <a:gd name="connsiteY69" fmla="*/ 1016482 h 2023485"/>
                      <a:gd name="connsiteX70" fmla="*/ 371331 w 1063668"/>
                      <a:gd name="connsiteY70" fmla="*/ 880824 h 2023485"/>
                      <a:gd name="connsiteX71" fmla="*/ 360896 w 1063668"/>
                      <a:gd name="connsiteY71" fmla="*/ 774235 h 2023485"/>
                      <a:gd name="connsiteX72" fmla="*/ 345988 w 1063668"/>
                      <a:gd name="connsiteY72" fmla="*/ 700443 h 2023485"/>
                      <a:gd name="connsiteX73" fmla="*/ 346734 w 1063668"/>
                      <a:gd name="connsiteY73" fmla="*/ 528261 h 2023485"/>
                      <a:gd name="connsiteX74" fmla="*/ 362556 w 1063668"/>
                      <a:gd name="connsiteY74" fmla="*/ 386525 h 2023485"/>
                      <a:gd name="connsiteX75" fmla="*/ 379191 w 1063668"/>
                      <a:gd name="connsiteY75" fmla="*/ 355335 h 2023485"/>
                      <a:gd name="connsiteX76" fmla="*/ 411075 w 1063668"/>
                      <a:gd name="connsiteY76" fmla="*/ 307508 h 2023485"/>
                      <a:gd name="connsiteX77" fmla="*/ 405184 w 1063668"/>
                      <a:gd name="connsiteY77" fmla="*/ 258902 h 2023485"/>
                      <a:gd name="connsiteX78" fmla="*/ 407047 w 1063668"/>
                      <a:gd name="connsiteY78" fmla="*/ 237050 h 2023485"/>
                      <a:gd name="connsiteX79" fmla="*/ 125189 w 1063668"/>
                      <a:gd name="connsiteY79" fmla="*/ 97814 h 2023485"/>
                      <a:gd name="connsiteX80" fmla="*/ 114314 w 1063668"/>
                      <a:gd name="connsiteY80" fmla="*/ 85396 h 2023485"/>
                      <a:gd name="connsiteX81" fmla="*/ 88048 w 1063668"/>
                      <a:gd name="connsiteY81" fmla="*/ 71877 h 2023485"/>
                      <a:gd name="connsiteX82" fmla="*/ 59 w 1063668"/>
                      <a:gd name="connsiteY82" fmla="*/ 13348 h 2023485"/>
                      <a:gd name="connsiteX83" fmla="*/ 96487 w 1063668"/>
                      <a:gd name="connsiteY83" fmla="*/ 41334 h 2023485"/>
                      <a:gd name="connsiteX84" fmla="*/ 125929 w 1063668"/>
                      <a:gd name="connsiteY84" fmla="*/ 53352 h 2023485"/>
                      <a:gd name="connsiteX85" fmla="*/ 128269 w 1063668"/>
                      <a:gd name="connsiteY85" fmla="*/ 51303 h 2023485"/>
                      <a:gd name="connsiteX86" fmla="*/ 147535 w 1063668"/>
                      <a:gd name="connsiteY86" fmla="*/ 52578 h 2023485"/>
                      <a:gd name="connsiteX87" fmla="*/ 424318 w 1063668"/>
                      <a:gd name="connsiteY87" fmla="*/ 189307 h 2023485"/>
                      <a:gd name="connsiteX88" fmla="*/ 424592 w 1063668"/>
                      <a:gd name="connsiteY88" fmla="*/ 151986 h 2023485"/>
                      <a:gd name="connsiteX89" fmla="*/ 427017 w 1063668"/>
                      <a:gd name="connsiteY89" fmla="*/ 121748 h 2023485"/>
                      <a:gd name="connsiteX90" fmla="*/ 440187 w 1063668"/>
                      <a:gd name="connsiteY90" fmla="*/ 85705 h 2023485"/>
                      <a:gd name="connsiteX91" fmla="*/ 543465 w 1063668"/>
                      <a:gd name="connsiteY91" fmla="*/ 5301 h 2023485"/>
                      <a:gd name="connsiteX92" fmla="*/ 562163 w 1063668"/>
                      <a:gd name="connsiteY92" fmla="*/ 375 h 2023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063668" h="2023485">
                        <a:moveTo>
                          <a:pt x="634737" y="361529"/>
                        </a:moveTo>
                        <a:lnTo>
                          <a:pt x="638163" y="376855"/>
                        </a:lnTo>
                        <a:cubicBezTo>
                          <a:pt x="640386" y="386801"/>
                          <a:pt x="642237" y="396841"/>
                          <a:pt x="642597" y="407253"/>
                        </a:cubicBezTo>
                        <a:cubicBezTo>
                          <a:pt x="642695" y="425387"/>
                          <a:pt x="661537" y="421383"/>
                          <a:pt x="652823" y="451889"/>
                        </a:cubicBezTo>
                        <a:lnTo>
                          <a:pt x="670400" y="486963"/>
                        </a:lnTo>
                        <a:cubicBezTo>
                          <a:pt x="681026" y="505201"/>
                          <a:pt x="699356" y="534805"/>
                          <a:pt x="703024" y="543914"/>
                        </a:cubicBezTo>
                        <a:cubicBezTo>
                          <a:pt x="712580" y="567646"/>
                          <a:pt x="698303" y="588637"/>
                          <a:pt x="706750" y="608016"/>
                        </a:cubicBezTo>
                        <a:cubicBezTo>
                          <a:pt x="713211" y="631123"/>
                          <a:pt x="740542" y="564784"/>
                          <a:pt x="748492" y="552113"/>
                        </a:cubicBezTo>
                        <a:cubicBezTo>
                          <a:pt x="753462" y="539938"/>
                          <a:pt x="755450" y="522547"/>
                          <a:pt x="744766" y="512609"/>
                        </a:cubicBezTo>
                        <a:cubicBezTo>
                          <a:pt x="726318" y="477762"/>
                          <a:pt x="719609" y="461364"/>
                          <a:pt x="729357" y="429452"/>
                        </a:cubicBezTo>
                        <a:lnTo>
                          <a:pt x="734787" y="415942"/>
                        </a:lnTo>
                        <a:close/>
                        <a:moveTo>
                          <a:pt x="562163" y="375"/>
                        </a:moveTo>
                        <a:cubicBezTo>
                          <a:pt x="588265" y="-1498"/>
                          <a:pt x="632879" y="4262"/>
                          <a:pt x="662684" y="3915"/>
                        </a:cubicBezTo>
                        <a:cubicBezTo>
                          <a:pt x="676778" y="3684"/>
                          <a:pt x="687406" y="15929"/>
                          <a:pt x="696648" y="21936"/>
                        </a:cubicBezTo>
                        <a:cubicBezTo>
                          <a:pt x="702424" y="23785"/>
                          <a:pt x="707507" y="43655"/>
                          <a:pt x="711204" y="64218"/>
                        </a:cubicBezTo>
                        <a:cubicBezTo>
                          <a:pt x="728994" y="91943"/>
                          <a:pt x="719968" y="122572"/>
                          <a:pt x="718724" y="139627"/>
                        </a:cubicBezTo>
                        <a:cubicBezTo>
                          <a:pt x="717858" y="151499"/>
                          <a:pt x="713140" y="157665"/>
                          <a:pt x="714951" y="166752"/>
                        </a:cubicBezTo>
                        <a:cubicBezTo>
                          <a:pt x="716306" y="173552"/>
                          <a:pt x="718509" y="173952"/>
                          <a:pt x="722137" y="182222"/>
                        </a:cubicBezTo>
                        <a:cubicBezTo>
                          <a:pt x="723985" y="190308"/>
                          <a:pt x="718955" y="227911"/>
                          <a:pt x="715847" y="237241"/>
                        </a:cubicBezTo>
                        <a:cubicBezTo>
                          <a:pt x="709840" y="251103"/>
                          <a:pt x="704671" y="248796"/>
                          <a:pt x="703043" y="261685"/>
                        </a:cubicBezTo>
                        <a:cubicBezTo>
                          <a:pt x="701391" y="274775"/>
                          <a:pt x="705847" y="299786"/>
                          <a:pt x="691646" y="317665"/>
                        </a:cubicBezTo>
                        <a:lnTo>
                          <a:pt x="673471" y="330269"/>
                        </a:lnTo>
                        <a:lnTo>
                          <a:pt x="762956" y="378936"/>
                        </a:lnTo>
                        <a:lnTo>
                          <a:pt x="775275" y="375764"/>
                        </a:lnTo>
                        <a:cubicBezTo>
                          <a:pt x="787308" y="374747"/>
                          <a:pt x="798861" y="377604"/>
                          <a:pt x="802904" y="383658"/>
                        </a:cubicBezTo>
                        <a:cubicBezTo>
                          <a:pt x="818487" y="406989"/>
                          <a:pt x="839179" y="383907"/>
                          <a:pt x="850609" y="418691"/>
                        </a:cubicBezTo>
                        <a:cubicBezTo>
                          <a:pt x="853164" y="426468"/>
                          <a:pt x="864465" y="418107"/>
                          <a:pt x="870899" y="425914"/>
                        </a:cubicBezTo>
                        <a:lnTo>
                          <a:pt x="875091" y="439922"/>
                        </a:lnTo>
                        <a:lnTo>
                          <a:pt x="1051661" y="535952"/>
                        </a:lnTo>
                        <a:cubicBezTo>
                          <a:pt x="1062813" y="542017"/>
                          <a:pt x="1066936" y="555972"/>
                          <a:pt x="1060871" y="567124"/>
                        </a:cubicBezTo>
                        <a:cubicBezTo>
                          <a:pt x="1054806" y="578275"/>
                          <a:pt x="1040851" y="582399"/>
                          <a:pt x="1029699" y="576334"/>
                        </a:cubicBezTo>
                        <a:lnTo>
                          <a:pt x="868388" y="488603"/>
                        </a:lnTo>
                        <a:lnTo>
                          <a:pt x="867287" y="494160"/>
                        </a:lnTo>
                        <a:cubicBezTo>
                          <a:pt x="860610" y="518819"/>
                          <a:pt x="848249" y="549628"/>
                          <a:pt x="825267" y="584910"/>
                        </a:cubicBezTo>
                        <a:cubicBezTo>
                          <a:pt x="785514" y="706903"/>
                          <a:pt x="770356" y="764796"/>
                          <a:pt x="691843" y="834612"/>
                        </a:cubicBezTo>
                        <a:cubicBezTo>
                          <a:pt x="683643" y="845793"/>
                          <a:pt x="672215" y="910888"/>
                          <a:pt x="656066" y="957598"/>
                        </a:cubicBezTo>
                        <a:cubicBezTo>
                          <a:pt x="651097" y="1005800"/>
                          <a:pt x="644852" y="1010468"/>
                          <a:pt x="644140" y="1053006"/>
                        </a:cubicBezTo>
                        <a:cubicBezTo>
                          <a:pt x="643270" y="1104934"/>
                          <a:pt x="665476" y="1156895"/>
                          <a:pt x="686626" y="1211026"/>
                        </a:cubicBezTo>
                        <a:cubicBezTo>
                          <a:pt x="711720" y="1275252"/>
                          <a:pt x="698304" y="1334758"/>
                          <a:pt x="718677" y="1393643"/>
                        </a:cubicBezTo>
                        <a:cubicBezTo>
                          <a:pt x="728616" y="1430167"/>
                          <a:pt x="702031" y="1459236"/>
                          <a:pt x="706006" y="1525575"/>
                        </a:cubicBezTo>
                        <a:cubicBezTo>
                          <a:pt x="706005" y="1588932"/>
                          <a:pt x="708242" y="1764841"/>
                          <a:pt x="702279" y="1871429"/>
                        </a:cubicBezTo>
                        <a:cubicBezTo>
                          <a:pt x="705758" y="1891554"/>
                          <a:pt x="761412" y="1907953"/>
                          <a:pt x="789488" y="1922114"/>
                        </a:cubicBezTo>
                        <a:cubicBezTo>
                          <a:pt x="800669" y="1926835"/>
                          <a:pt x="793960" y="1932301"/>
                          <a:pt x="869243" y="1928077"/>
                        </a:cubicBezTo>
                        <a:cubicBezTo>
                          <a:pt x="915457" y="1926835"/>
                          <a:pt x="923656" y="1965098"/>
                          <a:pt x="849118" y="2013795"/>
                        </a:cubicBezTo>
                        <a:lnTo>
                          <a:pt x="630723" y="2023485"/>
                        </a:lnTo>
                        <a:cubicBezTo>
                          <a:pt x="593703" y="2020007"/>
                          <a:pt x="579789" y="1989695"/>
                          <a:pt x="588982" y="1961619"/>
                        </a:cubicBezTo>
                        <a:cubicBezTo>
                          <a:pt x="598671" y="1859006"/>
                          <a:pt x="586745" y="1879380"/>
                          <a:pt x="584509" y="1855030"/>
                        </a:cubicBezTo>
                        <a:cubicBezTo>
                          <a:pt x="577553" y="1781487"/>
                          <a:pt x="569105" y="1782481"/>
                          <a:pt x="561403" y="1746206"/>
                        </a:cubicBezTo>
                        <a:cubicBezTo>
                          <a:pt x="538793" y="1697756"/>
                          <a:pt x="525128" y="1667196"/>
                          <a:pt x="522643" y="1638872"/>
                        </a:cubicBezTo>
                        <a:cubicBezTo>
                          <a:pt x="517177" y="1592907"/>
                          <a:pt x="540035" y="1533525"/>
                          <a:pt x="548731" y="1480852"/>
                        </a:cubicBezTo>
                        <a:cubicBezTo>
                          <a:pt x="544011" y="1456006"/>
                          <a:pt x="531091" y="1415507"/>
                          <a:pt x="523389" y="1413023"/>
                        </a:cubicBezTo>
                        <a:cubicBezTo>
                          <a:pt x="517425" y="1414265"/>
                          <a:pt x="509972" y="1486320"/>
                          <a:pt x="475684" y="1507686"/>
                        </a:cubicBezTo>
                        <a:cubicBezTo>
                          <a:pt x="426987" y="1556632"/>
                          <a:pt x="411085" y="1548185"/>
                          <a:pt x="327354" y="1641853"/>
                        </a:cubicBezTo>
                        <a:lnTo>
                          <a:pt x="171570" y="1770057"/>
                        </a:lnTo>
                        <a:cubicBezTo>
                          <a:pt x="170577" y="1782232"/>
                          <a:pt x="159893" y="1790679"/>
                          <a:pt x="168590" y="1806581"/>
                        </a:cubicBezTo>
                        <a:cubicBezTo>
                          <a:pt x="176291" y="1813289"/>
                          <a:pt x="180267" y="1818507"/>
                          <a:pt x="186478" y="1855030"/>
                        </a:cubicBezTo>
                        <a:cubicBezTo>
                          <a:pt x="192441" y="1869192"/>
                          <a:pt x="194677" y="1869939"/>
                          <a:pt x="200641" y="1893790"/>
                        </a:cubicBezTo>
                        <a:cubicBezTo>
                          <a:pt x="243127" y="1927084"/>
                          <a:pt x="228965" y="1921618"/>
                          <a:pt x="243127" y="1935531"/>
                        </a:cubicBezTo>
                        <a:cubicBezTo>
                          <a:pt x="270954" y="1972428"/>
                          <a:pt x="233810" y="1995906"/>
                          <a:pt x="223002" y="1992179"/>
                        </a:cubicBezTo>
                        <a:cubicBezTo>
                          <a:pt x="203459" y="1985439"/>
                          <a:pt x="170702" y="1988825"/>
                          <a:pt x="138029" y="1971309"/>
                        </a:cubicBezTo>
                        <a:cubicBezTo>
                          <a:pt x="126849" y="1965843"/>
                          <a:pt x="118650" y="1951433"/>
                          <a:pt x="113432" y="1938513"/>
                        </a:cubicBezTo>
                        <a:lnTo>
                          <a:pt x="90325" y="1890063"/>
                        </a:lnTo>
                        <a:cubicBezTo>
                          <a:pt x="80138" y="1869938"/>
                          <a:pt x="35664" y="1849068"/>
                          <a:pt x="7588" y="1809563"/>
                        </a:cubicBezTo>
                        <a:cubicBezTo>
                          <a:pt x="8582" y="1757138"/>
                          <a:pt x="55044" y="1745709"/>
                          <a:pt x="75417" y="1712663"/>
                        </a:cubicBezTo>
                        <a:cubicBezTo>
                          <a:pt x="111692" y="1678129"/>
                          <a:pt x="178527" y="1572035"/>
                          <a:pt x="189459" y="1560606"/>
                        </a:cubicBezTo>
                        <a:cubicBezTo>
                          <a:pt x="241386" y="1492280"/>
                          <a:pt x="251573" y="1505945"/>
                          <a:pt x="282630" y="1478615"/>
                        </a:cubicBezTo>
                        <a:cubicBezTo>
                          <a:pt x="330086" y="1445322"/>
                          <a:pt x="330584" y="1414265"/>
                          <a:pt x="345989" y="1386189"/>
                        </a:cubicBezTo>
                        <a:cubicBezTo>
                          <a:pt x="346486" y="1354635"/>
                          <a:pt x="349219" y="1310409"/>
                          <a:pt x="349716" y="1271401"/>
                        </a:cubicBezTo>
                        <a:cubicBezTo>
                          <a:pt x="348721" y="1239599"/>
                          <a:pt x="367107" y="1179471"/>
                          <a:pt x="375803" y="1133506"/>
                        </a:cubicBezTo>
                        <a:cubicBezTo>
                          <a:pt x="332944" y="1088412"/>
                          <a:pt x="328844" y="1077230"/>
                          <a:pt x="330335" y="1016482"/>
                        </a:cubicBezTo>
                        <a:cubicBezTo>
                          <a:pt x="331534" y="967652"/>
                          <a:pt x="371331" y="909521"/>
                          <a:pt x="371331" y="880824"/>
                        </a:cubicBezTo>
                        <a:cubicBezTo>
                          <a:pt x="364623" y="849766"/>
                          <a:pt x="365119" y="804298"/>
                          <a:pt x="360896" y="774235"/>
                        </a:cubicBezTo>
                        <a:cubicBezTo>
                          <a:pt x="356672" y="744172"/>
                          <a:pt x="350212" y="777962"/>
                          <a:pt x="345988" y="700443"/>
                        </a:cubicBezTo>
                        <a:cubicBezTo>
                          <a:pt x="346485" y="641061"/>
                          <a:pt x="346237" y="587643"/>
                          <a:pt x="346734" y="528261"/>
                        </a:cubicBezTo>
                        <a:cubicBezTo>
                          <a:pt x="342816" y="434554"/>
                          <a:pt x="358276" y="448181"/>
                          <a:pt x="362556" y="386525"/>
                        </a:cubicBezTo>
                        <a:lnTo>
                          <a:pt x="379191" y="355335"/>
                        </a:lnTo>
                        <a:lnTo>
                          <a:pt x="411075" y="307508"/>
                        </a:lnTo>
                        <a:cubicBezTo>
                          <a:pt x="412693" y="285559"/>
                          <a:pt x="406859" y="273140"/>
                          <a:pt x="405184" y="258902"/>
                        </a:cubicBezTo>
                        <a:lnTo>
                          <a:pt x="407047" y="237050"/>
                        </a:lnTo>
                        <a:lnTo>
                          <a:pt x="125189" y="97814"/>
                        </a:lnTo>
                        <a:lnTo>
                          <a:pt x="114314" y="85396"/>
                        </a:lnTo>
                        <a:lnTo>
                          <a:pt x="88048" y="71877"/>
                        </a:lnTo>
                        <a:cubicBezTo>
                          <a:pt x="15124" y="33217"/>
                          <a:pt x="-1128" y="16432"/>
                          <a:pt x="59" y="13348"/>
                        </a:cubicBezTo>
                        <a:cubicBezTo>
                          <a:pt x="3720" y="10094"/>
                          <a:pt x="52219" y="24684"/>
                          <a:pt x="96487" y="41334"/>
                        </a:cubicBezTo>
                        <a:lnTo>
                          <a:pt x="125929" y="53352"/>
                        </a:lnTo>
                        <a:lnTo>
                          <a:pt x="128269" y="51303"/>
                        </a:lnTo>
                        <a:cubicBezTo>
                          <a:pt x="134384" y="49232"/>
                          <a:pt x="141289" y="49493"/>
                          <a:pt x="147535" y="52578"/>
                        </a:cubicBezTo>
                        <a:lnTo>
                          <a:pt x="424318" y="189307"/>
                        </a:lnTo>
                        <a:lnTo>
                          <a:pt x="424592" y="151986"/>
                        </a:lnTo>
                        <a:cubicBezTo>
                          <a:pt x="425805" y="138383"/>
                          <a:pt x="427364" y="127640"/>
                          <a:pt x="427017" y="121748"/>
                        </a:cubicBezTo>
                        <a:cubicBezTo>
                          <a:pt x="425631" y="109503"/>
                          <a:pt x="435335" y="94485"/>
                          <a:pt x="440187" y="85705"/>
                        </a:cubicBezTo>
                        <a:cubicBezTo>
                          <a:pt x="480851" y="34644"/>
                          <a:pt x="526700" y="19448"/>
                          <a:pt x="543465" y="5301"/>
                        </a:cubicBezTo>
                        <a:cubicBezTo>
                          <a:pt x="546818" y="2472"/>
                          <a:pt x="553462" y="999"/>
                          <a:pt x="562163" y="375"/>
                        </a:cubicBezTo>
                        <a:close/>
                      </a:path>
                    </a:pathLst>
                  </a:cu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85000"/>
                          <a:lumOff val="15000"/>
                        </a:schemeClr>
                      </a:solidFill>
                      <a:latin typeface="Arial" panose="020B0604020202020204" pitchFamily="34" charset="0"/>
                      <a:cs typeface="Arial" panose="020B0604020202020204" pitchFamily="34" charset="0"/>
                    </a:endParaRPr>
                  </a:p>
                </p:txBody>
              </p:sp>
            </p:grpSp>
            <p:grpSp>
              <p:nvGrpSpPr>
                <p:cNvPr id="6" name="Group 5"/>
                <p:cNvGrpSpPr/>
                <p:nvPr/>
              </p:nvGrpSpPr>
              <p:grpSpPr>
                <a:xfrm>
                  <a:off x="5455798" y="1876128"/>
                  <a:ext cx="1280406" cy="3333637"/>
                  <a:chOff x="5455797" y="1876128"/>
                  <a:chExt cx="1280406" cy="3333637"/>
                </a:xfrm>
              </p:grpSpPr>
              <p:grpSp>
                <p:nvGrpSpPr>
                  <p:cNvPr id="60" name="Group 59"/>
                  <p:cNvGrpSpPr/>
                  <p:nvPr/>
                </p:nvGrpSpPr>
                <p:grpSpPr>
                  <a:xfrm>
                    <a:off x="5455797" y="1876128"/>
                    <a:ext cx="1280406" cy="3333637"/>
                    <a:chOff x="5402395" y="898308"/>
                    <a:chExt cx="1410151" cy="3671442"/>
                  </a:xfrm>
                </p:grpSpPr>
                <p:sp>
                  <p:nvSpPr>
                    <p:cNvPr id="69" name="TextBox 68"/>
                    <p:cNvSpPr txBox="1"/>
                    <p:nvPr/>
                  </p:nvSpPr>
                  <p:spPr>
                    <a:xfrm>
                      <a:off x="5466707" y="898308"/>
                      <a:ext cx="1281527" cy="508447"/>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$16.8</a:t>
                      </a:r>
                    </a:p>
                  </p:txBody>
                </p:sp>
                <p:sp>
                  <p:nvSpPr>
                    <p:cNvPr id="70" name="TextBox 69"/>
                    <p:cNvSpPr txBox="1"/>
                    <p:nvPr/>
                  </p:nvSpPr>
                  <p:spPr>
                    <a:xfrm>
                      <a:off x="5667308" y="4162993"/>
                      <a:ext cx="880325" cy="406757"/>
                    </a:xfrm>
                    <a:prstGeom prst="rect">
                      <a:avLst/>
                    </a:prstGeom>
                    <a:noFill/>
                    <a:ln>
                      <a:noFill/>
                    </a:ln>
                  </p:spPr>
                  <p:txBody>
                    <a:bodyPr wrap="square" rtlCol="0">
                      <a:spAutoFit/>
                    </a:bodyPr>
                    <a:lstStyle/>
                    <a:p>
                      <a:pPr algn="ctr"/>
                      <a:r>
                        <a:rPr lang="en-US" dirty="0">
                          <a:solidFill>
                            <a:schemeClr val="tx1">
                              <a:lumMod val="50000"/>
                              <a:lumOff val="50000"/>
                            </a:schemeClr>
                          </a:solidFill>
                          <a:latin typeface="Arial" panose="020B0604020202020204" pitchFamily="34" charset="0"/>
                          <a:cs typeface="Arial" panose="020B0604020202020204" pitchFamily="34" charset="0"/>
                        </a:rPr>
                        <a:t>2019</a:t>
                      </a:r>
                    </a:p>
                  </p:txBody>
                </p:sp>
                <p:sp>
                  <p:nvSpPr>
                    <p:cNvPr id="71" name="Rectangle 70"/>
                    <p:cNvSpPr/>
                    <p:nvPr/>
                  </p:nvSpPr>
                  <p:spPr>
                    <a:xfrm>
                      <a:off x="5402395" y="1411871"/>
                      <a:ext cx="1410151" cy="2740506"/>
                    </a:xfrm>
                    <a:prstGeom prst="rect">
                      <a:avLst/>
                    </a:prstGeom>
                    <a:solidFill>
                      <a:srgbClr val="A2BE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47" name="Rectangle 1"/>
                  <p:cNvSpPr/>
                  <p:nvPr/>
                </p:nvSpPr>
                <p:spPr>
                  <a:xfrm>
                    <a:off x="5689208" y="2780673"/>
                    <a:ext cx="813585" cy="1986328"/>
                  </a:xfrm>
                  <a:custGeom>
                    <a:avLst/>
                    <a:gdLst>
                      <a:gd name="connsiteX0" fmla="*/ 0 w 1797050"/>
                      <a:gd name="connsiteY0" fmla="*/ 0 h 1304925"/>
                      <a:gd name="connsiteX1" fmla="*/ 1797050 w 1797050"/>
                      <a:gd name="connsiteY1" fmla="*/ 0 h 1304925"/>
                      <a:gd name="connsiteX2" fmla="*/ 1797050 w 1797050"/>
                      <a:gd name="connsiteY2" fmla="*/ 1304925 h 1304925"/>
                      <a:gd name="connsiteX3" fmla="*/ 0 w 1797050"/>
                      <a:gd name="connsiteY3" fmla="*/ 1304925 h 1304925"/>
                      <a:gd name="connsiteX4" fmla="*/ 0 w 1797050"/>
                      <a:gd name="connsiteY4" fmla="*/ 0 h 1304925"/>
                      <a:gd name="connsiteX0" fmla="*/ 1035050 w 1797050"/>
                      <a:gd name="connsiteY0" fmla="*/ 130175 h 1304925"/>
                      <a:gd name="connsiteX1" fmla="*/ 1797050 w 1797050"/>
                      <a:gd name="connsiteY1" fmla="*/ 0 h 1304925"/>
                      <a:gd name="connsiteX2" fmla="*/ 1797050 w 1797050"/>
                      <a:gd name="connsiteY2" fmla="*/ 1304925 h 1304925"/>
                      <a:gd name="connsiteX3" fmla="*/ 0 w 1797050"/>
                      <a:gd name="connsiteY3" fmla="*/ 1304925 h 1304925"/>
                      <a:gd name="connsiteX4" fmla="*/ 1035050 w 1797050"/>
                      <a:gd name="connsiteY4" fmla="*/ 130175 h 1304925"/>
                      <a:gd name="connsiteX0" fmla="*/ 1035050 w 1797050"/>
                      <a:gd name="connsiteY0" fmla="*/ 171766 h 1346516"/>
                      <a:gd name="connsiteX1" fmla="*/ 1797050 w 1797050"/>
                      <a:gd name="connsiteY1" fmla="*/ 41591 h 1346516"/>
                      <a:gd name="connsiteX2" fmla="*/ 1797050 w 1797050"/>
                      <a:gd name="connsiteY2" fmla="*/ 1346516 h 1346516"/>
                      <a:gd name="connsiteX3" fmla="*/ 0 w 1797050"/>
                      <a:gd name="connsiteY3" fmla="*/ 1346516 h 1346516"/>
                      <a:gd name="connsiteX4" fmla="*/ 1035050 w 1797050"/>
                      <a:gd name="connsiteY4" fmla="*/ 171766 h 1346516"/>
                      <a:gd name="connsiteX0" fmla="*/ 1035050 w 1797050"/>
                      <a:gd name="connsiteY0" fmla="*/ 228893 h 1403643"/>
                      <a:gd name="connsiteX1" fmla="*/ 1797050 w 1797050"/>
                      <a:gd name="connsiteY1" fmla="*/ 98718 h 1403643"/>
                      <a:gd name="connsiteX2" fmla="*/ 1797050 w 1797050"/>
                      <a:gd name="connsiteY2" fmla="*/ 1403643 h 1403643"/>
                      <a:gd name="connsiteX3" fmla="*/ 0 w 1797050"/>
                      <a:gd name="connsiteY3" fmla="*/ 1403643 h 1403643"/>
                      <a:gd name="connsiteX4" fmla="*/ 1035050 w 1797050"/>
                      <a:gd name="connsiteY4" fmla="*/ 228893 h 1403643"/>
                      <a:gd name="connsiteX0" fmla="*/ 1035050 w 1797050"/>
                      <a:gd name="connsiteY0" fmla="*/ 218897 h 1393647"/>
                      <a:gd name="connsiteX1" fmla="*/ 1797050 w 1797050"/>
                      <a:gd name="connsiteY1" fmla="*/ 88722 h 1393647"/>
                      <a:gd name="connsiteX2" fmla="*/ 1797050 w 1797050"/>
                      <a:gd name="connsiteY2" fmla="*/ 1393647 h 1393647"/>
                      <a:gd name="connsiteX3" fmla="*/ 0 w 1797050"/>
                      <a:gd name="connsiteY3" fmla="*/ 1393647 h 1393647"/>
                      <a:gd name="connsiteX4" fmla="*/ 1035050 w 1797050"/>
                      <a:gd name="connsiteY4" fmla="*/ 218897 h 1393647"/>
                      <a:gd name="connsiteX0" fmla="*/ 1035050 w 1797050"/>
                      <a:gd name="connsiteY0" fmla="*/ 217665 h 1392415"/>
                      <a:gd name="connsiteX1" fmla="*/ 1797050 w 1797050"/>
                      <a:gd name="connsiteY1" fmla="*/ 87490 h 1392415"/>
                      <a:gd name="connsiteX2" fmla="*/ 1797050 w 1797050"/>
                      <a:gd name="connsiteY2" fmla="*/ 1392415 h 1392415"/>
                      <a:gd name="connsiteX3" fmla="*/ 0 w 1797050"/>
                      <a:gd name="connsiteY3" fmla="*/ 1392415 h 1392415"/>
                      <a:gd name="connsiteX4" fmla="*/ 1035050 w 1797050"/>
                      <a:gd name="connsiteY4" fmla="*/ 217665 h 1392415"/>
                      <a:gd name="connsiteX0" fmla="*/ 1035050 w 1797050"/>
                      <a:gd name="connsiteY0" fmla="*/ 217665 h 1392415"/>
                      <a:gd name="connsiteX1" fmla="*/ 1797050 w 1797050"/>
                      <a:gd name="connsiteY1" fmla="*/ 87490 h 1392415"/>
                      <a:gd name="connsiteX2" fmla="*/ 1793875 w 1797050"/>
                      <a:gd name="connsiteY2" fmla="*/ 649466 h 1392415"/>
                      <a:gd name="connsiteX3" fmla="*/ 1797050 w 1797050"/>
                      <a:gd name="connsiteY3" fmla="*/ 1392415 h 1392415"/>
                      <a:gd name="connsiteX4" fmla="*/ 0 w 1797050"/>
                      <a:gd name="connsiteY4" fmla="*/ 1392415 h 1392415"/>
                      <a:gd name="connsiteX5" fmla="*/ 1035050 w 1797050"/>
                      <a:gd name="connsiteY5" fmla="*/ 217665 h 1392415"/>
                      <a:gd name="connsiteX0" fmla="*/ 1035050 w 1911357"/>
                      <a:gd name="connsiteY0" fmla="*/ 217665 h 1392415"/>
                      <a:gd name="connsiteX1" fmla="*/ 1797050 w 1911357"/>
                      <a:gd name="connsiteY1" fmla="*/ 87490 h 1392415"/>
                      <a:gd name="connsiteX2" fmla="*/ 1911350 w 1911357"/>
                      <a:gd name="connsiteY2" fmla="*/ 357366 h 1392415"/>
                      <a:gd name="connsiteX3" fmla="*/ 1797050 w 1911357"/>
                      <a:gd name="connsiteY3" fmla="*/ 1392415 h 1392415"/>
                      <a:gd name="connsiteX4" fmla="*/ 0 w 1911357"/>
                      <a:gd name="connsiteY4" fmla="*/ 1392415 h 1392415"/>
                      <a:gd name="connsiteX5" fmla="*/ 1035050 w 1911357"/>
                      <a:gd name="connsiteY5" fmla="*/ 217665 h 1392415"/>
                      <a:gd name="connsiteX0" fmla="*/ 1035050 w 1926388"/>
                      <a:gd name="connsiteY0" fmla="*/ 217665 h 1392415"/>
                      <a:gd name="connsiteX1" fmla="*/ 1797050 w 1926388"/>
                      <a:gd name="connsiteY1" fmla="*/ 87490 h 1392415"/>
                      <a:gd name="connsiteX2" fmla="*/ 1911350 w 1926388"/>
                      <a:gd name="connsiteY2" fmla="*/ 357366 h 1392415"/>
                      <a:gd name="connsiteX3" fmla="*/ 1797050 w 1926388"/>
                      <a:gd name="connsiteY3" fmla="*/ 1392415 h 1392415"/>
                      <a:gd name="connsiteX4" fmla="*/ 0 w 1926388"/>
                      <a:gd name="connsiteY4" fmla="*/ 1392415 h 1392415"/>
                      <a:gd name="connsiteX5" fmla="*/ 1035050 w 1926388"/>
                      <a:gd name="connsiteY5" fmla="*/ 217665 h 1392415"/>
                      <a:gd name="connsiteX0" fmla="*/ 1035050 w 1931870"/>
                      <a:gd name="connsiteY0" fmla="*/ 217665 h 1392415"/>
                      <a:gd name="connsiteX1" fmla="*/ 1797050 w 1931870"/>
                      <a:gd name="connsiteY1" fmla="*/ 87490 h 1392415"/>
                      <a:gd name="connsiteX2" fmla="*/ 1911350 w 1931870"/>
                      <a:gd name="connsiteY2" fmla="*/ 357366 h 1392415"/>
                      <a:gd name="connsiteX3" fmla="*/ 1797050 w 1931870"/>
                      <a:gd name="connsiteY3" fmla="*/ 1392415 h 1392415"/>
                      <a:gd name="connsiteX4" fmla="*/ 0 w 1931870"/>
                      <a:gd name="connsiteY4" fmla="*/ 1392415 h 1392415"/>
                      <a:gd name="connsiteX5" fmla="*/ 1035050 w 1931870"/>
                      <a:gd name="connsiteY5" fmla="*/ 217665 h 1392415"/>
                      <a:gd name="connsiteX0" fmla="*/ 1035050 w 1932861"/>
                      <a:gd name="connsiteY0" fmla="*/ 217665 h 1392415"/>
                      <a:gd name="connsiteX1" fmla="*/ 1797050 w 1932861"/>
                      <a:gd name="connsiteY1" fmla="*/ 87490 h 1392415"/>
                      <a:gd name="connsiteX2" fmla="*/ 1911350 w 1932861"/>
                      <a:gd name="connsiteY2" fmla="*/ 357366 h 1392415"/>
                      <a:gd name="connsiteX3" fmla="*/ 1797050 w 1932861"/>
                      <a:gd name="connsiteY3" fmla="*/ 1392415 h 1392415"/>
                      <a:gd name="connsiteX4" fmla="*/ 0 w 1932861"/>
                      <a:gd name="connsiteY4" fmla="*/ 1392415 h 1392415"/>
                      <a:gd name="connsiteX5" fmla="*/ 1035050 w 1932861"/>
                      <a:gd name="connsiteY5" fmla="*/ 217665 h 1392415"/>
                      <a:gd name="connsiteX0" fmla="*/ 1035050 w 1932861"/>
                      <a:gd name="connsiteY0" fmla="*/ 211568 h 1386318"/>
                      <a:gd name="connsiteX1" fmla="*/ 1797050 w 1932861"/>
                      <a:gd name="connsiteY1" fmla="*/ 81393 h 1386318"/>
                      <a:gd name="connsiteX2" fmla="*/ 1911350 w 1932861"/>
                      <a:gd name="connsiteY2" fmla="*/ 351269 h 1386318"/>
                      <a:gd name="connsiteX3" fmla="*/ 1797050 w 1932861"/>
                      <a:gd name="connsiteY3" fmla="*/ 1386318 h 1386318"/>
                      <a:gd name="connsiteX4" fmla="*/ 0 w 1932861"/>
                      <a:gd name="connsiteY4" fmla="*/ 1386318 h 1386318"/>
                      <a:gd name="connsiteX5" fmla="*/ 1035050 w 1932861"/>
                      <a:gd name="connsiteY5" fmla="*/ 211568 h 1386318"/>
                      <a:gd name="connsiteX0" fmla="*/ 1035050 w 1932861"/>
                      <a:gd name="connsiteY0" fmla="*/ 204405 h 1379155"/>
                      <a:gd name="connsiteX1" fmla="*/ 1797050 w 1932861"/>
                      <a:gd name="connsiteY1" fmla="*/ 74230 h 1379155"/>
                      <a:gd name="connsiteX2" fmla="*/ 1911350 w 1932861"/>
                      <a:gd name="connsiteY2" fmla="*/ 344106 h 1379155"/>
                      <a:gd name="connsiteX3" fmla="*/ 1797050 w 1932861"/>
                      <a:gd name="connsiteY3" fmla="*/ 1379155 h 1379155"/>
                      <a:gd name="connsiteX4" fmla="*/ 0 w 1932861"/>
                      <a:gd name="connsiteY4" fmla="*/ 1379155 h 1379155"/>
                      <a:gd name="connsiteX5" fmla="*/ 1035050 w 1932861"/>
                      <a:gd name="connsiteY5" fmla="*/ 204405 h 1379155"/>
                      <a:gd name="connsiteX0" fmla="*/ 1035050 w 1933891"/>
                      <a:gd name="connsiteY0" fmla="*/ 213992 h 1388742"/>
                      <a:gd name="connsiteX1" fmla="*/ 1797050 w 1933891"/>
                      <a:gd name="connsiteY1" fmla="*/ 83817 h 1388742"/>
                      <a:gd name="connsiteX2" fmla="*/ 1911350 w 1933891"/>
                      <a:gd name="connsiteY2" fmla="*/ 353693 h 1388742"/>
                      <a:gd name="connsiteX3" fmla="*/ 1797050 w 1933891"/>
                      <a:gd name="connsiteY3" fmla="*/ 1388742 h 1388742"/>
                      <a:gd name="connsiteX4" fmla="*/ 0 w 1933891"/>
                      <a:gd name="connsiteY4" fmla="*/ 1388742 h 1388742"/>
                      <a:gd name="connsiteX5" fmla="*/ 1035050 w 1933891"/>
                      <a:gd name="connsiteY5" fmla="*/ 213992 h 1388742"/>
                      <a:gd name="connsiteX0" fmla="*/ 1035050 w 1933891"/>
                      <a:gd name="connsiteY0" fmla="*/ 213992 h 1388742"/>
                      <a:gd name="connsiteX1" fmla="*/ 1797050 w 1933891"/>
                      <a:gd name="connsiteY1" fmla="*/ 83817 h 1388742"/>
                      <a:gd name="connsiteX2" fmla="*/ 1911350 w 1933891"/>
                      <a:gd name="connsiteY2" fmla="*/ 353693 h 1388742"/>
                      <a:gd name="connsiteX3" fmla="*/ 1466850 w 1933891"/>
                      <a:gd name="connsiteY3" fmla="*/ 1004567 h 1388742"/>
                      <a:gd name="connsiteX4" fmla="*/ 0 w 1933891"/>
                      <a:gd name="connsiteY4" fmla="*/ 1388742 h 1388742"/>
                      <a:gd name="connsiteX5" fmla="*/ 1035050 w 1933891"/>
                      <a:gd name="connsiteY5" fmla="*/ 213992 h 1388742"/>
                      <a:gd name="connsiteX0" fmla="*/ 1035050 w 1933891"/>
                      <a:gd name="connsiteY0" fmla="*/ 213992 h 1388742"/>
                      <a:gd name="connsiteX1" fmla="*/ 1797050 w 1933891"/>
                      <a:gd name="connsiteY1" fmla="*/ 83817 h 1388742"/>
                      <a:gd name="connsiteX2" fmla="*/ 1911350 w 1933891"/>
                      <a:gd name="connsiteY2" fmla="*/ 353693 h 1388742"/>
                      <a:gd name="connsiteX3" fmla="*/ 1466850 w 1933891"/>
                      <a:gd name="connsiteY3" fmla="*/ 1004567 h 1388742"/>
                      <a:gd name="connsiteX4" fmla="*/ 0 w 1933891"/>
                      <a:gd name="connsiteY4" fmla="*/ 1388742 h 1388742"/>
                      <a:gd name="connsiteX5" fmla="*/ 1035050 w 1933891"/>
                      <a:gd name="connsiteY5" fmla="*/ 213992 h 1388742"/>
                      <a:gd name="connsiteX0" fmla="*/ 1035050 w 1933891"/>
                      <a:gd name="connsiteY0" fmla="*/ 213992 h 1388742"/>
                      <a:gd name="connsiteX1" fmla="*/ 1797050 w 1933891"/>
                      <a:gd name="connsiteY1" fmla="*/ 83817 h 1388742"/>
                      <a:gd name="connsiteX2" fmla="*/ 1911350 w 1933891"/>
                      <a:gd name="connsiteY2" fmla="*/ 353693 h 1388742"/>
                      <a:gd name="connsiteX3" fmla="*/ 1644649 w 1933891"/>
                      <a:gd name="connsiteY3" fmla="*/ 718817 h 1388742"/>
                      <a:gd name="connsiteX4" fmla="*/ 1466850 w 1933891"/>
                      <a:gd name="connsiteY4" fmla="*/ 1004567 h 1388742"/>
                      <a:gd name="connsiteX5" fmla="*/ 0 w 1933891"/>
                      <a:gd name="connsiteY5" fmla="*/ 1388742 h 1388742"/>
                      <a:gd name="connsiteX6" fmla="*/ 1035050 w 1933891"/>
                      <a:gd name="connsiteY6" fmla="*/ 213992 h 1388742"/>
                      <a:gd name="connsiteX0" fmla="*/ 1035050 w 1933891"/>
                      <a:gd name="connsiteY0" fmla="*/ 213992 h 1388742"/>
                      <a:gd name="connsiteX1" fmla="*/ 1797050 w 1933891"/>
                      <a:gd name="connsiteY1" fmla="*/ 83817 h 1388742"/>
                      <a:gd name="connsiteX2" fmla="*/ 1911350 w 1933891"/>
                      <a:gd name="connsiteY2" fmla="*/ 353693 h 1388742"/>
                      <a:gd name="connsiteX3" fmla="*/ 1860549 w 1933891"/>
                      <a:gd name="connsiteY3" fmla="*/ 839467 h 1388742"/>
                      <a:gd name="connsiteX4" fmla="*/ 1466850 w 1933891"/>
                      <a:gd name="connsiteY4" fmla="*/ 1004567 h 1388742"/>
                      <a:gd name="connsiteX5" fmla="*/ 0 w 1933891"/>
                      <a:gd name="connsiteY5" fmla="*/ 1388742 h 1388742"/>
                      <a:gd name="connsiteX6" fmla="*/ 1035050 w 1933891"/>
                      <a:gd name="connsiteY6" fmla="*/ 213992 h 1388742"/>
                      <a:gd name="connsiteX0" fmla="*/ 1035050 w 1933891"/>
                      <a:gd name="connsiteY0" fmla="*/ 213992 h 1388742"/>
                      <a:gd name="connsiteX1" fmla="*/ 1797050 w 1933891"/>
                      <a:gd name="connsiteY1" fmla="*/ 83817 h 1388742"/>
                      <a:gd name="connsiteX2" fmla="*/ 1911350 w 1933891"/>
                      <a:gd name="connsiteY2" fmla="*/ 353693 h 1388742"/>
                      <a:gd name="connsiteX3" fmla="*/ 1860549 w 1933891"/>
                      <a:gd name="connsiteY3" fmla="*/ 839467 h 1388742"/>
                      <a:gd name="connsiteX4" fmla="*/ 1466850 w 1933891"/>
                      <a:gd name="connsiteY4" fmla="*/ 1004567 h 1388742"/>
                      <a:gd name="connsiteX5" fmla="*/ 0 w 1933891"/>
                      <a:gd name="connsiteY5" fmla="*/ 1388742 h 1388742"/>
                      <a:gd name="connsiteX6" fmla="*/ 1035050 w 1933891"/>
                      <a:gd name="connsiteY6" fmla="*/ 213992 h 1388742"/>
                      <a:gd name="connsiteX0" fmla="*/ 1035050 w 1933891"/>
                      <a:gd name="connsiteY0" fmla="*/ 213992 h 1388742"/>
                      <a:gd name="connsiteX1" fmla="*/ 1797050 w 1933891"/>
                      <a:gd name="connsiteY1" fmla="*/ 83817 h 1388742"/>
                      <a:gd name="connsiteX2" fmla="*/ 1911350 w 1933891"/>
                      <a:gd name="connsiteY2" fmla="*/ 353693 h 1388742"/>
                      <a:gd name="connsiteX3" fmla="*/ 1860549 w 1933891"/>
                      <a:gd name="connsiteY3" fmla="*/ 839467 h 1388742"/>
                      <a:gd name="connsiteX4" fmla="*/ 1466850 w 1933891"/>
                      <a:gd name="connsiteY4" fmla="*/ 1004567 h 1388742"/>
                      <a:gd name="connsiteX5" fmla="*/ 0 w 1933891"/>
                      <a:gd name="connsiteY5" fmla="*/ 1388742 h 1388742"/>
                      <a:gd name="connsiteX6" fmla="*/ 1035050 w 1933891"/>
                      <a:gd name="connsiteY6" fmla="*/ 213992 h 1388742"/>
                      <a:gd name="connsiteX0" fmla="*/ 1035050 w 1933891"/>
                      <a:gd name="connsiteY0" fmla="*/ 213992 h 1388742"/>
                      <a:gd name="connsiteX1" fmla="*/ 1797050 w 1933891"/>
                      <a:gd name="connsiteY1" fmla="*/ 83817 h 1388742"/>
                      <a:gd name="connsiteX2" fmla="*/ 1911350 w 1933891"/>
                      <a:gd name="connsiteY2" fmla="*/ 353693 h 1388742"/>
                      <a:gd name="connsiteX3" fmla="*/ 1860549 w 1933891"/>
                      <a:gd name="connsiteY3" fmla="*/ 839467 h 1388742"/>
                      <a:gd name="connsiteX4" fmla="*/ 1466850 w 1933891"/>
                      <a:gd name="connsiteY4" fmla="*/ 1004567 h 1388742"/>
                      <a:gd name="connsiteX5" fmla="*/ 0 w 1933891"/>
                      <a:gd name="connsiteY5" fmla="*/ 1388742 h 1388742"/>
                      <a:gd name="connsiteX6" fmla="*/ 1035050 w 1933891"/>
                      <a:gd name="connsiteY6" fmla="*/ 213992 h 1388742"/>
                      <a:gd name="connsiteX0" fmla="*/ 1035050 w 1933891"/>
                      <a:gd name="connsiteY0" fmla="*/ 213992 h 1388742"/>
                      <a:gd name="connsiteX1" fmla="*/ 1797050 w 1933891"/>
                      <a:gd name="connsiteY1" fmla="*/ 83817 h 1388742"/>
                      <a:gd name="connsiteX2" fmla="*/ 1911350 w 1933891"/>
                      <a:gd name="connsiteY2" fmla="*/ 353693 h 1388742"/>
                      <a:gd name="connsiteX3" fmla="*/ 1908174 w 1933891"/>
                      <a:gd name="connsiteY3" fmla="*/ 591817 h 1388742"/>
                      <a:gd name="connsiteX4" fmla="*/ 1860549 w 1933891"/>
                      <a:gd name="connsiteY4" fmla="*/ 839467 h 1388742"/>
                      <a:gd name="connsiteX5" fmla="*/ 1466850 w 1933891"/>
                      <a:gd name="connsiteY5" fmla="*/ 1004567 h 1388742"/>
                      <a:gd name="connsiteX6" fmla="*/ 0 w 1933891"/>
                      <a:gd name="connsiteY6" fmla="*/ 1388742 h 1388742"/>
                      <a:gd name="connsiteX7" fmla="*/ 1035050 w 1933891"/>
                      <a:gd name="connsiteY7" fmla="*/ 213992 h 1388742"/>
                      <a:gd name="connsiteX0" fmla="*/ 1035050 w 2038786"/>
                      <a:gd name="connsiteY0" fmla="*/ 213992 h 1388742"/>
                      <a:gd name="connsiteX1" fmla="*/ 1797050 w 2038786"/>
                      <a:gd name="connsiteY1" fmla="*/ 83817 h 1388742"/>
                      <a:gd name="connsiteX2" fmla="*/ 1911350 w 2038786"/>
                      <a:gd name="connsiteY2" fmla="*/ 353693 h 1388742"/>
                      <a:gd name="connsiteX3" fmla="*/ 2038349 w 2038786"/>
                      <a:gd name="connsiteY3" fmla="*/ 544192 h 1388742"/>
                      <a:gd name="connsiteX4" fmla="*/ 1860549 w 2038786"/>
                      <a:gd name="connsiteY4" fmla="*/ 839467 h 1388742"/>
                      <a:gd name="connsiteX5" fmla="*/ 1466850 w 2038786"/>
                      <a:gd name="connsiteY5" fmla="*/ 1004567 h 1388742"/>
                      <a:gd name="connsiteX6" fmla="*/ 0 w 2038786"/>
                      <a:gd name="connsiteY6" fmla="*/ 1388742 h 1388742"/>
                      <a:gd name="connsiteX7" fmla="*/ 1035050 w 2038786"/>
                      <a:gd name="connsiteY7" fmla="*/ 213992 h 1388742"/>
                      <a:gd name="connsiteX0" fmla="*/ 1035050 w 2040677"/>
                      <a:gd name="connsiteY0" fmla="*/ 213992 h 1388742"/>
                      <a:gd name="connsiteX1" fmla="*/ 1797050 w 2040677"/>
                      <a:gd name="connsiteY1" fmla="*/ 83817 h 1388742"/>
                      <a:gd name="connsiteX2" fmla="*/ 1911350 w 2040677"/>
                      <a:gd name="connsiteY2" fmla="*/ 353693 h 1388742"/>
                      <a:gd name="connsiteX3" fmla="*/ 2038349 w 2040677"/>
                      <a:gd name="connsiteY3" fmla="*/ 544192 h 1388742"/>
                      <a:gd name="connsiteX4" fmla="*/ 1860549 w 2040677"/>
                      <a:gd name="connsiteY4" fmla="*/ 839467 h 1388742"/>
                      <a:gd name="connsiteX5" fmla="*/ 1466850 w 2040677"/>
                      <a:gd name="connsiteY5" fmla="*/ 1004567 h 1388742"/>
                      <a:gd name="connsiteX6" fmla="*/ 0 w 2040677"/>
                      <a:gd name="connsiteY6" fmla="*/ 1388742 h 1388742"/>
                      <a:gd name="connsiteX7" fmla="*/ 1035050 w 2040677"/>
                      <a:gd name="connsiteY7" fmla="*/ 213992 h 1388742"/>
                      <a:gd name="connsiteX0" fmla="*/ 1035050 w 2039928"/>
                      <a:gd name="connsiteY0" fmla="*/ 213992 h 1388742"/>
                      <a:gd name="connsiteX1" fmla="*/ 1797050 w 2039928"/>
                      <a:gd name="connsiteY1" fmla="*/ 83817 h 1388742"/>
                      <a:gd name="connsiteX2" fmla="*/ 1911350 w 2039928"/>
                      <a:gd name="connsiteY2" fmla="*/ 353693 h 1388742"/>
                      <a:gd name="connsiteX3" fmla="*/ 2038349 w 2039928"/>
                      <a:gd name="connsiteY3" fmla="*/ 544192 h 1388742"/>
                      <a:gd name="connsiteX4" fmla="*/ 1860549 w 2039928"/>
                      <a:gd name="connsiteY4" fmla="*/ 839467 h 1388742"/>
                      <a:gd name="connsiteX5" fmla="*/ 1466850 w 2039928"/>
                      <a:gd name="connsiteY5" fmla="*/ 1004567 h 1388742"/>
                      <a:gd name="connsiteX6" fmla="*/ 0 w 2039928"/>
                      <a:gd name="connsiteY6" fmla="*/ 1388742 h 1388742"/>
                      <a:gd name="connsiteX7" fmla="*/ 1035050 w 2039928"/>
                      <a:gd name="connsiteY7" fmla="*/ 213992 h 1388742"/>
                      <a:gd name="connsiteX0" fmla="*/ 1035050 w 2040081"/>
                      <a:gd name="connsiteY0" fmla="*/ 213992 h 1388742"/>
                      <a:gd name="connsiteX1" fmla="*/ 1797050 w 2040081"/>
                      <a:gd name="connsiteY1" fmla="*/ 83817 h 1388742"/>
                      <a:gd name="connsiteX2" fmla="*/ 1911350 w 2040081"/>
                      <a:gd name="connsiteY2" fmla="*/ 353693 h 1388742"/>
                      <a:gd name="connsiteX3" fmla="*/ 2038349 w 2040081"/>
                      <a:gd name="connsiteY3" fmla="*/ 544192 h 1388742"/>
                      <a:gd name="connsiteX4" fmla="*/ 1860549 w 2040081"/>
                      <a:gd name="connsiteY4" fmla="*/ 839467 h 1388742"/>
                      <a:gd name="connsiteX5" fmla="*/ 1466850 w 2040081"/>
                      <a:gd name="connsiteY5" fmla="*/ 1004567 h 1388742"/>
                      <a:gd name="connsiteX6" fmla="*/ 0 w 2040081"/>
                      <a:gd name="connsiteY6" fmla="*/ 1388742 h 1388742"/>
                      <a:gd name="connsiteX7" fmla="*/ 1035050 w 2040081"/>
                      <a:gd name="connsiteY7" fmla="*/ 213992 h 1388742"/>
                      <a:gd name="connsiteX0" fmla="*/ 1035050 w 2040138"/>
                      <a:gd name="connsiteY0" fmla="*/ 213992 h 1388742"/>
                      <a:gd name="connsiteX1" fmla="*/ 1797050 w 2040138"/>
                      <a:gd name="connsiteY1" fmla="*/ 83817 h 1388742"/>
                      <a:gd name="connsiteX2" fmla="*/ 1911350 w 2040138"/>
                      <a:gd name="connsiteY2" fmla="*/ 353693 h 1388742"/>
                      <a:gd name="connsiteX3" fmla="*/ 2038349 w 2040138"/>
                      <a:gd name="connsiteY3" fmla="*/ 544192 h 1388742"/>
                      <a:gd name="connsiteX4" fmla="*/ 1860549 w 2040138"/>
                      <a:gd name="connsiteY4" fmla="*/ 839467 h 1388742"/>
                      <a:gd name="connsiteX5" fmla="*/ 1466850 w 2040138"/>
                      <a:gd name="connsiteY5" fmla="*/ 1004567 h 1388742"/>
                      <a:gd name="connsiteX6" fmla="*/ 0 w 2040138"/>
                      <a:gd name="connsiteY6" fmla="*/ 1388742 h 1388742"/>
                      <a:gd name="connsiteX7" fmla="*/ 1035050 w 2040138"/>
                      <a:gd name="connsiteY7" fmla="*/ 213992 h 1388742"/>
                      <a:gd name="connsiteX0" fmla="*/ 1035050 w 2038671"/>
                      <a:gd name="connsiteY0" fmla="*/ 213992 h 1388742"/>
                      <a:gd name="connsiteX1" fmla="*/ 1797050 w 2038671"/>
                      <a:gd name="connsiteY1" fmla="*/ 83817 h 1388742"/>
                      <a:gd name="connsiteX2" fmla="*/ 1911350 w 2038671"/>
                      <a:gd name="connsiteY2" fmla="*/ 353693 h 1388742"/>
                      <a:gd name="connsiteX3" fmla="*/ 2038349 w 2038671"/>
                      <a:gd name="connsiteY3" fmla="*/ 544192 h 1388742"/>
                      <a:gd name="connsiteX4" fmla="*/ 1860549 w 2038671"/>
                      <a:gd name="connsiteY4" fmla="*/ 839467 h 1388742"/>
                      <a:gd name="connsiteX5" fmla="*/ 1466850 w 2038671"/>
                      <a:gd name="connsiteY5" fmla="*/ 1004567 h 1388742"/>
                      <a:gd name="connsiteX6" fmla="*/ 0 w 2038671"/>
                      <a:gd name="connsiteY6" fmla="*/ 1388742 h 1388742"/>
                      <a:gd name="connsiteX7" fmla="*/ 1035050 w 2038671"/>
                      <a:gd name="connsiteY7" fmla="*/ 213992 h 1388742"/>
                      <a:gd name="connsiteX0" fmla="*/ 1035050 w 2040651"/>
                      <a:gd name="connsiteY0" fmla="*/ 213992 h 1388742"/>
                      <a:gd name="connsiteX1" fmla="*/ 1797050 w 2040651"/>
                      <a:gd name="connsiteY1" fmla="*/ 83817 h 1388742"/>
                      <a:gd name="connsiteX2" fmla="*/ 1911350 w 2040651"/>
                      <a:gd name="connsiteY2" fmla="*/ 353693 h 1388742"/>
                      <a:gd name="connsiteX3" fmla="*/ 2038349 w 2040651"/>
                      <a:gd name="connsiteY3" fmla="*/ 544192 h 1388742"/>
                      <a:gd name="connsiteX4" fmla="*/ 1860549 w 2040651"/>
                      <a:gd name="connsiteY4" fmla="*/ 839467 h 1388742"/>
                      <a:gd name="connsiteX5" fmla="*/ 1466850 w 2040651"/>
                      <a:gd name="connsiteY5" fmla="*/ 1004567 h 1388742"/>
                      <a:gd name="connsiteX6" fmla="*/ 0 w 2040651"/>
                      <a:gd name="connsiteY6" fmla="*/ 1388742 h 1388742"/>
                      <a:gd name="connsiteX7" fmla="*/ 1035050 w 2040651"/>
                      <a:gd name="connsiteY7" fmla="*/ 213992 h 1388742"/>
                      <a:gd name="connsiteX0" fmla="*/ 1035050 w 2038671"/>
                      <a:gd name="connsiteY0" fmla="*/ 213992 h 1388742"/>
                      <a:gd name="connsiteX1" fmla="*/ 1797050 w 2038671"/>
                      <a:gd name="connsiteY1" fmla="*/ 83817 h 1388742"/>
                      <a:gd name="connsiteX2" fmla="*/ 1911350 w 2038671"/>
                      <a:gd name="connsiteY2" fmla="*/ 353693 h 1388742"/>
                      <a:gd name="connsiteX3" fmla="*/ 2038349 w 2038671"/>
                      <a:gd name="connsiteY3" fmla="*/ 544192 h 1388742"/>
                      <a:gd name="connsiteX4" fmla="*/ 1860549 w 2038671"/>
                      <a:gd name="connsiteY4" fmla="*/ 839467 h 1388742"/>
                      <a:gd name="connsiteX5" fmla="*/ 1466850 w 2038671"/>
                      <a:gd name="connsiteY5" fmla="*/ 1004567 h 1388742"/>
                      <a:gd name="connsiteX6" fmla="*/ 0 w 2038671"/>
                      <a:gd name="connsiteY6" fmla="*/ 1388742 h 1388742"/>
                      <a:gd name="connsiteX7" fmla="*/ 1035050 w 2038671"/>
                      <a:gd name="connsiteY7" fmla="*/ 213992 h 1388742"/>
                      <a:gd name="connsiteX0" fmla="*/ 1035050 w 2038671"/>
                      <a:gd name="connsiteY0" fmla="*/ 213992 h 1388742"/>
                      <a:gd name="connsiteX1" fmla="*/ 1797050 w 2038671"/>
                      <a:gd name="connsiteY1" fmla="*/ 83817 h 1388742"/>
                      <a:gd name="connsiteX2" fmla="*/ 1911350 w 2038671"/>
                      <a:gd name="connsiteY2" fmla="*/ 353693 h 1388742"/>
                      <a:gd name="connsiteX3" fmla="*/ 2038349 w 2038671"/>
                      <a:gd name="connsiteY3" fmla="*/ 544192 h 1388742"/>
                      <a:gd name="connsiteX4" fmla="*/ 1860549 w 2038671"/>
                      <a:gd name="connsiteY4" fmla="*/ 839467 h 1388742"/>
                      <a:gd name="connsiteX5" fmla="*/ 1466850 w 2038671"/>
                      <a:gd name="connsiteY5" fmla="*/ 1004567 h 1388742"/>
                      <a:gd name="connsiteX6" fmla="*/ 0 w 2038671"/>
                      <a:gd name="connsiteY6" fmla="*/ 1388742 h 1388742"/>
                      <a:gd name="connsiteX7" fmla="*/ 1035050 w 2038671"/>
                      <a:gd name="connsiteY7" fmla="*/ 213992 h 1388742"/>
                      <a:gd name="connsiteX0" fmla="*/ 1035050 w 2038671"/>
                      <a:gd name="connsiteY0" fmla="*/ 213992 h 1388742"/>
                      <a:gd name="connsiteX1" fmla="*/ 1797050 w 2038671"/>
                      <a:gd name="connsiteY1" fmla="*/ 83817 h 1388742"/>
                      <a:gd name="connsiteX2" fmla="*/ 1911350 w 2038671"/>
                      <a:gd name="connsiteY2" fmla="*/ 353693 h 1388742"/>
                      <a:gd name="connsiteX3" fmla="*/ 2038349 w 2038671"/>
                      <a:gd name="connsiteY3" fmla="*/ 544192 h 1388742"/>
                      <a:gd name="connsiteX4" fmla="*/ 1860549 w 2038671"/>
                      <a:gd name="connsiteY4" fmla="*/ 839467 h 1388742"/>
                      <a:gd name="connsiteX5" fmla="*/ 1466850 w 2038671"/>
                      <a:gd name="connsiteY5" fmla="*/ 1004567 h 1388742"/>
                      <a:gd name="connsiteX6" fmla="*/ 0 w 2038671"/>
                      <a:gd name="connsiteY6" fmla="*/ 1388742 h 1388742"/>
                      <a:gd name="connsiteX7" fmla="*/ 1035050 w 2038671"/>
                      <a:gd name="connsiteY7" fmla="*/ 213992 h 1388742"/>
                      <a:gd name="connsiteX0" fmla="*/ 1035050 w 2038671"/>
                      <a:gd name="connsiteY0" fmla="*/ 213992 h 1388742"/>
                      <a:gd name="connsiteX1" fmla="*/ 1797050 w 2038671"/>
                      <a:gd name="connsiteY1" fmla="*/ 83817 h 1388742"/>
                      <a:gd name="connsiteX2" fmla="*/ 1911350 w 2038671"/>
                      <a:gd name="connsiteY2" fmla="*/ 353693 h 1388742"/>
                      <a:gd name="connsiteX3" fmla="*/ 2038349 w 2038671"/>
                      <a:gd name="connsiteY3" fmla="*/ 544192 h 1388742"/>
                      <a:gd name="connsiteX4" fmla="*/ 1860549 w 2038671"/>
                      <a:gd name="connsiteY4" fmla="*/ 839467 h 1388742"/>
                      <a:gd name="connsiteX5" fmla="*/ 1466850 w 2038671"/>
                      <a:gd name="connsiteY5" fmla="*/ 1004567 h 1388742"/>
                      <a:gd name="connsiteX6" fmla="*/ 0 w 2038671"/>
                      <a:gd name="connsiteY6" fmla="*/ 1388742 h 1388742"/>
                      <a:gd name="connsiteX7" fmla="*/ 1035050 w 2038671"/>
                      <a:gd name="connsiteY7" fmla="*/ 213992 h 1388742"/>
                      <a:gd name="connsiteX0" fmla="*/ 1035050 w 2038671"/>
                      <a:gd name="connsiteY0" fmla="*/ 213992 h 1388742"/>
                      <a:gd name="connsiteX1" fmla="*/ 1797050 w 2038671"/>
                      <a:gd name="connsiteY1" fmla="*/ 83817 h 1388742"/>
                      <a:gd name="connsiteX2" fmla="*/ 1911350 w 2038671"/>
                      <a:gd name="connsiteY2" fmla="*/ 353693 h 1388742"/>
                      <a:gd name="connsiteX3" fmla="*/ 2038349 w 2038671"/>
                      <a:gd name="connsiteY3" fmla="*/ 544192 h 1388742"/>
                      <a:gd name="connsiteX4" fmla="*/ 1860549 w 2038671"/>
                      <a:gd name="connsiteY4" fmla="*/ 839467 h 1388742"/>
                      <a:gd name="connsiteX5" fmla="*/ 1466850 w 2038671"/>
                      <a:gd name="connsiteY5" fmla="*/ 1004567 h 1388742"/>
                      <a:gd name="connsiteX6" fmla="*/ 0 w 2038671"/>
                      <a:gd name="connsiteY6" fmla="*/ 1388742 h 1388742"/>
                      <a:gd name="connsiteX7" fmla="*/ 1035050 w 2038671"/>
                      <a:gd name="connsiteY7" fmla="*/ 213992 h 1388742"/>
                      <a:gd name="connsiteX0" fmla="*/ 1035050 w 2038367"/>
                      <a:gd name="connsiteY0" fmla="*/ 213992 h 1388742"/>
                      <a:gd name="connsiteX1" fmla="*/ 1797050 w 2038367"/>
                      <a:gd name="connsiteY1" fmla="*/ 83817 h 1388742"/>
                      <a:gd name="connsiteX2" fmla="*/ 1911350 w 2038367"/>
                      <a:gd name="connsiteY2" fmla="*/ 353693 h 1388742"/>
                      <a:gd name="connsiteX3" fmla="*/ 2038349 w 2038367"/>
                      <a:gd name="connsiteY3" fmla="*/ 544192 h 1388742"/>
                      <a:gd name="connsiteX4" fmla="*/ 1860549 w 2038367"/>
                      <a:gd name="connsiteY4" fmla="*/ 839467 h 1388742"/>
                      <a:gd name="connsiteX5" fmla="*/ 1466850 w 2038367"/>
                      <a:gd name="connsiteY5" fmla="*/ 1004567 h 1388742"/>
                      <a:gd name="connsiteX6" fmla="*/ 0 w 2038367"/>
                      <a:gd name="connsiteY6" fmla="*/ 1388742 h 1388742"/>
                      <a:gd name="connsiteX7" fmla="*/ 1035050 w 2038367"/>
                      <a:gd name="connsiteY7" fmla="*/ 213992 h 1388742"/>
                      <a:gd name="connsiteX0" fmla="*/ 1035050 w 2047903"/>
                      <a:gd name="connsiteY0" fmla="*/ 213992 h 1388742"/>
                      <a:gd name="connsiteX1" fmla="*/ 1797050 w 2047903"/>
                      <a:gd name="connsiteY1" fmla="*/ 83817 h 1388742"/>
                      <a:gd name="connsiteX2" fmla="*/ 1911350 w 2047903"/>
                      <a:gd name="connsiteY2" fmla="*/ 353693 h 1388742"/>
                      <a:gd name="connsiteX3" fmla="*/ 2047874 w 2047903"/>
                      <a:gd name="connsiteY3" fmla="*/ 541017 h 1388742"/>
                      <a:gd name="connsiteX4" fmla="*/ 1860549 w 2047903"/>
                      <a:gd name="connsiteY4" fmla="*/ 839467 h 1388742"/>
                      <a:gd name="connsiteX5" fmla="*/ 1466850 w 2047903"/>
                      <a:gd name="connsiteY5" fmla="*/ 1004567 h 1388742"/>
                      <a:gd name="connsiteX6" fmla="*/ 0 w 2047903"/>
                      <a:gd name="connsiteY6" fmla="*/ 1388742 h 1388742"/>
                      <a:gd name="connsiteX7" fmla="*/ 1035050 w 2047903"/>
                      <a:gd name="connsiteY7" fmla="*/ 213992 h 1388742"/>
                      <a:gd name="connsiteX0" fmla="*/ 1035050 w 2047891"/>
                      <a:gd name="connsiteY0" fmla="*/ 213992 h 1388742"/>
                      <a:gd name="connsiteX1" fmla="*/ 1797050 w 2047891"/>
                      <a:gd name="connsiteY1" fmla="*/ 83817 h 1388742"/>
                      <a:gd name="connsiteX2" fmla="*/ 1911350 w 2047891"/>
                      <a:gd name="connsiteY2" fmla="*/ 353693 h 1388742"/>
                      <a:gd name="connsiteX3" fmla="*/ 2047874 w 2047891"/>
                      <a:gd name="connsiteY3" fmla="*/ 541017 h 1388742"/>
                      <a:gd name="connsiteX4" fmla="*/ 1860549 w 2047891"/>
                      <a:gd name="connsiteY4" fmla="*/ 839467 h 1388742"/>
                      <a:gd name="connsiteX5" fmla="*/ 1466850 w 2047891"/>
                      <a:gd name="connsiteY5" fmla="*/ 1004567 h 1388742"/>
                      <a:gd name="connsiteX6" fmla="*/ 0 w 2047891"/>
                      <a:gd name="connsiteY6" fmla="*/ 1388742 h 1388742"/>
                      <a:gd name="connsiteX7" fmla="*/ 1035050 w 2047891"/>
                      <a:gd name="connsiteY7" fmla="*/ 213992 h 1388742"/>
                      <a:gd name="connsiteX0" fmla="*/ 1035050 w 2047892"/>
                      <a:gd name="connsiteY0" fmla="*/ 213992 h 1388742"/>
                      <a:gd name="connsiteX1" fmla="*/ 1797050 w 2047892"/>
                      <a:gd name="connsiteY1" fmla="*/ 83817 h 1388742"/>
                      <a:gd name="connsiteX2" fmla="*/ 1911350 w 2047892"/>
                      <a:gd name="connsiteY2" fmla="*/ 353693 h 1388742"/>
                      <a:gd name="connsiteX3" fmla="*/ 2047874 w 2047892"/>
                      <a:gd name="connsiteY3" fmla="*/ 541017 h 1388742"/>
                      <a:gd name="connsiteX4" fmla="*/ 1860549 w 2047892"/>
                      <a:gd name="connsiteY4" fmla="*/ 839467 h 1388742"/>
                      <a:gd name="connsiteX5" fmla="*/ 1466850 w 2047892"/>
                      <a:gd name="connsiteY5" fmla="*/ 1004567 h 1388742"/>
                      <a:gd name="connsiteX6" fmla="*/ 0 w 2047892"/>
                      <a:gd name="connsiteY6" fmla="*/ 1388742 h 1388742"/>
                      <a:gd name="connsiteX7" fmla="*/ 1035050 w 2047892"/>
                      <a:gd name="connsiteY7" fmla="*/ 213992 h 1388742"/>
                      <a:gd name="connsiteX0" fmla="*/ 1035050 w 2047892"/>
                      <a:gd name="connsiteY0" fmla="*/ 213878 h 1388628"/>
                      <a:gd name="connsiteX1" fmla="*/ 1797050 w 2047892"/>
                      <a:gd name="connsiteY1" fmla="*/ 83703 h 1388628"/>
                      <a:gd name="connsiteX2" fmla="*/ 1911350 w 2047892"/>
                      <a:gd name="connsiteY2" fmla="*/ 353579 h 1388628"/>
                      <a:gd name="connsiteX3" fmla="*/ 2047874 w 2047892"/>
                      <a:gd name="connsiteY3" fmla="*/ 540903 h 1388628"/>
                      <a:gd name="connsiteX4" fmla="*/ 1860549 w 2047892"/>
                      <a:gd name="connsiteY4" fmla="*/ 839353 h 1388628"/>
                      <a:gd name="connsiteX5" fmla="*/ 1466850 w 2047892"/>
                      <a:gd name="connsiteY5" fmla="*/ 1004453 h 1388628"/>
                      <a:gd name="connsiteX6" fmla="*/ 0 w 2047892"/>
                      <a:gd name="connsiteY6" fmla="*/ 1388628 h 1388628"/>
                      <a:gd name="connsiteX7" fmla="*/ 1035050 w 2047892"/>
                      <a:gd name="connsiteY7" fmla="*/ 213878 h 1388628"/>
                      <a:gd name="connsiteX0" fmla="*/ 1035050 w 2047891"/>
                      <a:gd name="connsiteY0" fmla="*/ 213878 h 1388628"/>
                      <a:gd name="connsiteX1" fmla="*/ 1797050 w 2047891"/>
                      <a:gd name="connsiteY1" fmla="*/ 83703 h 1388628"/>
                      <a:gd name="connsiteX2" fmla="*/ 1911350 w 2047891"/>
                      <a:gd name="connsiteY2" fmla="*/ 353579 h 1388628"/>
                      <a:gd name="connsiteX3" fmla="*/ 2047874 w 2047891"/>
                      <a:gd name="connsiteY3" fmla="*/ 540903 h 1388628"/>
                      <a:gd name="connsiteX4" fmla="*/ 1860549 w 2047891"/>
                      <a:gd name="connsiteY4" fmla="*/ 839353 h 1388628"/>
                      <a:gd name="connsiteX5" fmla="*/ 1466850 w 2047891"/>
                      <a:gd name="connsiteY5" fmla="*/ 1004453 h 1388628"/>
                      <a:gd name="connsiteX6" fmla="*/ 0 w 2047891"/>
                      <a:gd name="connsiteY6" fmla="*/ 1388628 h 1388628"/>
                      <a:gd name="connsiteX7" fmla="*/ 1035050 w 2047891"/>
                      <a:gd name="connsiteY7" fmla="*/ 213878 h 1388628"/>
                      <a:gd name="connsiteX0" fmla="*/ 1035050 w 2047891"/>
                      <a:gd name="connsiteY0" fmla="*/ 213878 h 1388628"/>
                      <a:gd name="connsiteX1" fmla="*/ 1797050 w 2047891"/>
                      <a:gd name="connsiteY1" fmla="*/ 83703 h 1388628"/>
                      <a:gd name="connsiteX2" fmla="*/ 1911350 w 2047891"/>
                      <a:gd name="connsiteY2" fmla="*/ 353579 h 1388628"/>
                      <a:gd name="connsiteX3" fmla="*/ 2047874 w 2047891"/>
                      <a:gd name="connsiteY3" fmla="*/ 540903 h 1388628"/>
                      <a:gd name="connsiteX4" fmla="*/ 1860549 w 2047891"/>
                      <a:gd name="connsiteY4" fmla="*/ 839353 h 1388628"/>
                      <a:gd name="connsiteX5" fmla="*/ 1466850 w 2047891"/>
                      <a:gd name="connsiteY5" fmla="*/ 1004453 h 1388628"/>
                      <a:gd name="connsiteX6" fmla="*/ 0 w 2047891"/>
                      <a:gd name="connsiteY6" fmla="*/ 1388628 h 1388628"/>
                      <a:gd name="connsiteX7" fmla="*/ 1035050 w 2047891"/>
                      <a:gd name="connsiteY7" fmla="*/ 213878 h 1388628"/>
                      <a:gd name="connsiteX0" fmla="*/ 1035050 w 2047890"/>
                      <a:gd name="connsiteY0" fmla="*/ 213878 h 1388628"/>
                      <a:gd name="connsiteX1" fmla="*/ 1797050 w 2047890"/>
                      <a:gd name="connsiteY1" fmla="*/ 83703 h 1388628"/>
                      <a:gd name="connsiteX2" fmla="*/ 1911350 w 2047890"/>
                      <a:gd name="connsiteY2" fmla="*/ 353579 h 1388628"/>
                      <a:gd name="connsiteX3" fmla="*/ 2047874 w 2047890"/>
                      <a:gd name="connsiteY3" fmla="*/ 540903 h 1388628"/>
                      <a:gd name="connsiteX4" fmla="*/ 1860549 w 2047890"/>
                      <a:gd name="connsiteY4" fmla="*/ 839353 h 1388628"/>
                      <a:gd name="connsiteX5" fmla="*/ 1466850 w 2047890"/>
                      <a:gd name="connsiteY5" fmla="*/ 1004453 h 1388628"/>
                      <a:gd name="connsiteX6" fmla="*/ 0 w 2047890"/>
                      <a:gd name="connsiteY6" fmla="*/ 1388628 h 1388628"/>
                      <a:gd name="connsiteX7" fmla="*/ 1035050 w 2047890"/>
                      <a:gd name="connsiteY7" fmla="*/ 213878 h 1388628"/>
                      <a:gd name="connsiteX0" fmla="*/ 1035050 w 2047890"/>
                      <a:gd name="connsiteY0" fmla="*/ 213878 h 1388628"/>
                      <a:gd name="connsiteX1" fmla="*/ 1797050 w 2047890"/>
                      <a:gd name="connsiteY1" fmla="*/ 83703 h 1388628"/>
                      <a:gd name="connsiteX2" fmla="*/ 1911350 w 2047890"/>
                      <a:gd name="connsiteY2" fmla="*/ 353579 h 1388628"/>
                      <a:gd name="connsiteX3" fmla="*/ 2047874 w 2047890"/>
                      <a:gd name="connsiteY3" fmla="*/ 540903 h 1388628"/>
                      <a:gd name="connsiteX4" fmla="*/ 1860549 w 2047890"/>
                      <a:gd name="connsiteY4" fmla="*/ 839353 h 1388628"/>
                      <a:gd name="connsiteX5" fmla="*/ 1466850 w 2047890"/>
                      <a:gd name="connsiteY5" fmla="*/ 1004453 h 1388628"/>
                      <a:gd name="connsiteX6" fmla="*/ 0 w 2047890"/>
                      <a:gd name="connsiteY6" fmla="*/ 1388628 h 1388628"/>
                      <a:gd name="connsiteX7" fmla="*/ 1035050 w 2047890"/>
                      <a:gd name="connsiteY7" fmla="*/ 213878 h 1388628"/>
                      <a:gd name="connsiteX0" fmla="*/ 1035050 w 2047890"/>
                      <a:gd name="connsiteY0" fmla="*/ 213878 h 1388628"/>
                      <a:gd name="connsiteX1" fmla="*/ 1797050 w 2047890"/>
                      <a:gd name="connsiteY1" fmla="*/ 83703 h 1388628"/>
                      <a:gd name="connsiteX2" fmla="*/ 1911350 w 2047890"/>
                      <a:gd name="connsiteY2" fmla="*/ 353579 h 1388628"/>
                      <a:gd name="connsiteX3" fmla="*/ 2047874 w 2047890"/>
                      <a:gd name="connsiteY3" fmla="*/ 540903 h 1388628"/>
                      <a:gd name="connsiteX4" fmla="*/ 1860549 w 2047890"/>
                      <a:gd name="connsiteY4" fmla="*/ 839353 h 1388628"/>
                      <a:gd name="connsiteX5" fmla="*/ 1466850 w 2047890"/>
                      <a:gd name="connsiteY5" fmla="*/ 1004453 h 1388628"/>
                      <a:gd name="connsiteX6" fmla="*/ 0 w 2047890"/>
                      <a:gd name="connsiteY6" fmla="*/ 1388628 h 1388628"/>
                      <a:gd name="connsiteX7" fmla="*/ 1035050 w 2047890"/>
                      <a:gd name="connsiteY7" fmla="*/ 213878 h 1388628"/>
                      <a:gd name="connsiteX0" fmla="*/ 1035050 w 2047890"/>
                      <a:gd name="connsiteY0" fmla="*/ 213878 h 1388628"/>
                      <a:gd name="connsiteX1" fmla="*/ 1797050 w 2047890"/>
                      <a:gd name="connsiteY1" fmla="*/ 83703 h 1388628"/>
                      <a:gd name="connsiteX2" fmla="*/ 1911350 w 2047890"/>
                      <a:gd name="connsiteY2" fmla="*/ 353579 h 1388628"/>
                      <a:gd name="connsiteX3" fmla="*/ 2047874 w 2047890"/>
                      <a:gd name="connsiteY3" fmla="*/ 540903 h 1388628"/>
                      <a:gd name="connsiteX4" fmla="*/ 1860549 w 2047890"/>
                      <a:gd name="connsiteY4" fmla="*/ 839353 h 1388628"/>
                      <a:gd name="connsiteX5" fmla="*/ 1466850 w 2047890"/>
                      <a:gd name="connsiteY5" fmla="*/ 1004453 h 1388628"/>
                      <a:gd name="connsiteX6" fmla="*/ 0 w 2047890"/>
                      <a:gd name="connsiteY6" fmla="*/ 1388628 h 1388628"/>
                      <a:gd name="connsiteX7" fmla="*/ 1035050 w 2047890"/>
                      <a:gd name="connsiteY7" fmla="*/ 213878 h 1388628"/>
                      <a:gd name="connsiteX0" fmla="*/ 1035050 w 2047890"/>
                      <a:gd name="connsiteY0" fmla="*/ 213878 h 1388628"/>
                      <a:gd name="connsiteX1" fmla="*/ 1797050 w 2047890"/>
                      <a:gd name="connsiteY1" fmla="*/ 83703 h 1388628"/>
                      <a:gd name="connsiteX2" fmla="*/ 1911350 w 2047890"/>
                      <a:gd name="connsiteY2" fmla="*/ 353579 h 1388628"/>
                      <a:gd name="connsiteX3" fmla="*/ 2047874 w 2047890"/>
                      <a:gd name="connsiteY3" fmla="*/ 540903 h 1388628"/>
                      <a:gd name="connsiteX4" fmla="*/ 1860549 w 2047890"/>
                      <a:gd name="connsiteY4" fmla="*/ 839353 h 1388628"/>
                      <a:gd name="connsiteX5" fmla="*/ 1466850 w 2047890"/>
                      <a:gd name="connsiteY5" fmla="*/ 1004453 h 1388628"/>
                      <a:gd name="connsiteX6" fmla="*/ 0 w 2047890"/>
                      <a:gd name="connsiteY6" fmla="*/ 1388628 h 1388628"/>
                      <a:gd name="connsiteX7" fmla="*/ 1035050 w 2047890"/>
                      <a:gd name="connsiteY7" fmla="*/ 213878 h 1388628"/>
                      <a:gd name="connsiteX0" fmla="*/ 1035050 w 2047890"/>
                      <a:gd name="connsiteY0" fmla="*/ 213878 h 1388628"/>
                      <a:gd name="connsiteX1" fmla="*/ 1797050 w 2047890"/>
                      <a:gd name="connsiteY1" fmla="*/ 83703 h 1388628"/>
                      <a:gd name="connsiteX2" fmla="*/ 1911350 w 2047890"/>
                      <a:gd name="connsiteY2" fmla="*/ 353579 h 1388628"/>
                      <a:gd name="connsiteX3" fmla="*/ 2047874 w 2047890"/>
                      <a:gd name="connsiteY3" fmla="*/ 540903 h 1388628"/>
                      <a:gd name="connsiteX4" fmla="*/ 1860549 w 2047890"/>
                      <a:gd name="connsiteY4" fmla="*/ 839353 h 1388628"/>
                      <a:gd name="connsiteX5" fmla="*/ 1466850 w 2047890"/>
                      <a:gd name="connsiteY5" fmla="*/ 1004453 h 1388628"/>
                      <a:gd name="connsiteX6" fmla="*/ 0 w 2047890"/>
                      <a:gd name="connsiteY6" fmla="*/ 1388628 h 1388628"/>
                      <a:gd name="connsiteX7" fmla="*/ 1035050 w 2047890"/>
                      <a:gd name="connsiteY7" fmla="*/ 213878 h 1388628"/>
                      <a:gd name="connsiteX0" fmla="*/ 1035050 w 2047890"/>
                      <a:gd name="connsiteY0" fmla="*/ 213878 h 1388628"/>
                      <a:gd name="connsiteX1" fmla="*/ 1797050 w 2047890"/>
                      <a:gd name="connsiteY1" fmla="*/ 83703 h 1388628"/>
                      <a:gd name="connsiteX2" fmla="*/ 1911350 w 2047890"/>
                      <a:gd name="connsiteY2" fmla="*/ 353579 h 1388628"/>
                      <a:gd name="connsiteX3" fmla="*/ 2047874 w 2047890"/>
                      <a:gd name="connsiteY3" fmla="*/ 540903 h 1388628"/>
                      <a:gd name="connsiteX4" fmla="*/ 1860549 w 2047890"/>
                      <a:gd name="connsiteY4" fmla="*/ 839353 h 1388628"/>
                      <a:gd name="connsiteX5" fmla="*/ 1466850 w 2047890"/>
                      <a:gd name="connsiteY5" fmla="*/ 1004453 h 1388628"/>
                      <a:gd name="connsiteX6" fmla="*/ 0 w 2047890"/>
                      <a:gd name="connsiteY6" fmla="*/ 1388628 h 1388628"/>
                      <a:gd name="connsiteX7" fmla="*/ 1035050 w 2047890"/>
                      <a:gd name="connsiteY7" fmla="*/ 213878 h 1388628"/>
                      <a:gd name="connsiteX0" fmla="*/ 1035050 w 2047890"/>
                      <a:gd name="connsiteY0" fmla="*/ 213878 h 1388628"/>
                      <a:gd name="connsiteX1" fmla="*/ 1797050 w 2047890"/>
                      <a:gd name="connsiteY1" fmla="*/ 83703 h 1388628"/>
                      <a:gd name="connsiteX2" fmla="*/ 1911350 w 2047890"/>
                      <a:gd name="connsiteY2" fmla="*/ 353579 h 1388628"/>
                      <a:gd name="connsiteX3" fmla="*/ 2047874 w 2047890"/>
                      <a:gd name="connsiteY3" fmla="*/ 540903 h 1388628"/>
                      <a:gd name="connsiteX4" fmla="*/ 1860549 w 2047890"/>
                      <a:gd name="connsiteY4" fmla="*/ 839353 h 1388628"/>
                      <a:gd name="connsiteX5" fmla="*/ 1466850 w 2047890"/>
                      <a:gd name="connsiteY5" fmla="*/ 1004453 h 1388628"/>
                      <a:gd name="connsiteX6" fmla="*/ 0 w 2047890"/>
                      <a:gd name="connsiteY6" fmla="*/ 1388628 h 1388628"/>
                      <a:gd name="connsiteX7" fmla="*/ 1035050 w 2047890"/>
                      <a:gd name="connsiteY7" fmla="*/ 213878 h 1388628"/>
                      <a:gd name="connsiteX0" fmla="*/ 273050 w 1285890"/>
                      <a:gd name="connsiteY0" fmla="*/ 213878 h 1004453"/>
                      <a:gd name="connsiteX1" fmla="*/ 1035050 w 1285890"/>
                      <a:gd name="connsiteY1" fmla="*/ 83703 h 1004453"/>
                      <a:gd name="connsiteX2" fmla="*/ 1149350 w 1285890"/>
                      <a:gd name="connsiteY2" fmla="*/ 353579 h 1004453"/>
                      <a:gd name="connsiteX3" fmla="*/ 1285874 w 1285890"/>
                      <a:gd name="connsiteY3" fmla="*/ 540903 h 1004453"/>
                      <a:gd name="connsiteX4" fmla="*/ 1098549 w 1285890"/>
                      <a:gd name="connsiteY4" fmla="*/ 839353 h 1004453"/>
                      <a:gd name="connsiteX5" fmla="*/ 704850 w 1285890"/>
                      <a:gd name="connsiteY5" fmla="*/ 1004453 h 1004453"/>
                      <a:gd name="connsiteX6" fmla="*/ 0 w 1285890"/>
                      <a:gd name="connsiteY6" fmla="*/ 877453 h 1004453"/>
                      <a:gd name="connsiteX7" fmla="*/ 273050 w 1285890"/>
                      <a:gd name="connsiteY7" fmla="*/ 213878 h 1004453"/>
                      <a:gd name="connsiteX0" fmla="*/ 273050 w 1285890"/>
                      <a:gd name="connsiteY0" fmla="*/ 213878 h 1004453"/>
                      <a:gd name="connsiteX1" fmla="*/ 1035050 w 1285890"/>
                      <a:gd name="connsiteY1" fmla="*/ 83703 h 1004453"/>
                      <a:gd name="connsiteX2" fmla="*/ 1149350 w 1285890"/>
                      <a:gd name="connsiteY2" fmla="*/ 353579 h 1004453"/>
                      <a:gd name="connsiteX3" fmla="*/ 1285874 w 1285890"/>
                      <a:gd name="connsiteY3" fmla="*/ 540903 h 1004453"/>
                      <a:gd name="connsiteX4" fmla="*/ 1098549 w 1285890"/>
                      <a:gd name="connsiteY4" fmla="*/ 839353 h 1004453"/>
                      <a:gd name="connsiteX5" fmla="*/ 704850 w 1285890"/>
                      <a:gd name="connsiteY5" fmla="*/ 1004453 h 1004453"/>
                      <a:gd name="connsiteX6" fmla="*/ 0 w 1285890"/>
                      <a:gd name="connsiteY6" fmla="*/ 877453 h 1004453"/>
                      <a:gd name="connsiteX7" fmla="*/ 273050 w 1285890"/>
                      <a:gd name="connsiteY7" fmla="*/ 213878 h 1004453"/>
                      <a:gd name="connsiteX0" fmla="*/ 273050 w 1285890"/>
                      <a:gd name="connsiteY0" fmla="*/ 213878 h 1004453"/>
                      <a:gd name="connsiteX1" fmla="*/ 1035050 w 1285890"/>
                      <a:gd name="connsiteY1" fmla="*/ 83703 h 1004453"/>
                      <a:gd name="connsiteX2" fmla="*/ 1149350 w 1285890"/>
                      <a:gd name="connsiteY2" fmla="*/ 353579 h 1004453"/>
                      <a:gd name="connsiteX3" fmla="*/ 1285874 w 1285890"/>
                      <a:gd name="connsiteY3" fmla="*/ 540903 h 1004453"/>
                      <a:gd name="connsiteX4" fmla="*/ 1098549 w 1285890"/>
                      <a:gd name="connsiteY4" fmla="*/ 839353 h 1004453"/>
                      <a:gd name="connsiteX5" fmla="*/ 704850 w 1285890"/>
                      <a:gd name="connsiteY5" fmla="*/ 1004453 h 1004453"/>
                      <a:gd name="connsiteX6" fmla="*/ 0 w 1285890"/>
                      <a:gd name="connsiteY6" fmla="*/ 877453 h 1004453"/>
                      <a:gd name="connsiteX7" fmla="*/ 273050 w 1285890"/>
                      <a:gd name="connsiteY7" fmla="*/ 213878 h 1004453"/>
                      <a:gd name="connsiteX0" fmla="*/ 273050 w 1285890"/>
                      <a:gd name="connsiteY0" fmla="*/ 213878 h 1004453"/>
                      <a:gd name="connsiteX1" fmla="*/ 1035050 w 1285890"/>
                      <a:gd name="connsiteY1" fmla="*/ 83703 h 1004453"/>
                      <a:gd name="connsiteX2" fmla="*/ 1149350 w 1285890"/>
                      <a:gd name="connsiteY2" fmla="*/ 353579 h 1004453"/>
                      <a:gd name="connsiteX3" fmla="*/ 1285874 w 1285890"/>
                      <a:gd name="connsiteY3" fmla="*/ 540903 h 1004453"/>
                      <a:gd name="connsiteX4" fmla="*/ 1098549 w 1285890"/>
                      <a:gd name="connsiteY4" fmla="*/ 839353 h 1004453"/>
                      <a:gd name="connsiteX5" fmla="*/ 704850 w 1285890"/>
                      <a:gd name="connsiteY5" fmla="*/ 1004453 h 1004453"/>
                      <a:gd name="connsiteX6" fmla="*/ 0 w 1285890"/>
                      <a:gd name="connsiteY6" fmla="*/ 877453 h 1004453"/>
                      <a:gd name="connsiteX7" fmla="*/ 273050 w 1285890"/>
                      <a:gd name="connsiteY7" fmla="*/ 213878 h 1004453"/>
                      <a:gd name="connsiteX0" fmla="*/ 273050 w 1285890"/>
                      <a:gd name="connsiteY0" fmla="*/ 213878 h 1004453"/>
                      <a:gd name="connsiteX1" fmla="*/ 1035050 w 1285890"/>
                      <a:gd name="connsiteY1" fmla="*/ 83703 h 1004453"/>
                      <a:gd name="connsiteX2" fmla="*/ 1149350 w 1285890"/>
                      <a:gd name="connsiteY2" fmla="*/ 353579 h 1004453"/>
                      <a:gd name="connsiteX3" fmla="*/ 1285874 w 1285890"/>
                      <a:gd name="connsiteY3" fmla="*/ 540903 h 1004453"/>
                      <a:gd name="connsiteX4" fmla="*/ 1098549 w 1285890"/>
                      <a:gd name="connsiteY4" fmla="*/ 839353 h 1004453"/>
                      <a:gd name="connsiteX5" fmla="*/ 704850 w 1285890"/>
                      <a:gd name="connsiteY5" fmla="*/ 1004453 h 1004453"/>
                      <a:gd name="connsiteX6" fmla="*/ 0 w 1285890"/>
                      <a:gd name="connsiteY6" fmla="*/ 877453 h 1004453"/>
                      <a:gd name="connsiteX7" fmla="*/ 273050 w 1285890"/>
                      <a:gd name="connsiteY7" fmla="*/ 213878 h 1004453"/>
                      <a:gd name="connsiteX0" fmla="*/ 288925 w 1301765"/>
                      <a:gd name="connsiteY0" fmla="*/ 213878 h 1004453"/>
                      <a:gd name="connsiteX1" fmla="*/ 1050925 w 1301765"/>
                      <a:gd name="connsiteY1" fmla="*/ 83703 h 1004453"/>
                      <a:gd name="connsiteX2" fmla="*/ 1165225 w 1301765"/>
                      <a:gd name="connsiteY2" fmla="*/ 353579 h 1004453"/>
                      <a:gd name="connsiteX3" fmla="*/ 1301749 w 1301765"/>
                      <a:gd name="connsiteY3" fmla="*/ 540903 h 1004453"/>
                      <a:gd name="connsiteX4" fmla="*/ 1114424 w 1301765"/>
                      <a:gd name="connsiteY4" fmla="*/ 839353 h 1004453"/>
                      <a:gd name="connsiteX5" fmla="*/ 720725 w 1301765"/>
                      <a:gd name="connsiteY5" fmla="*/ 1004453 h 1004453"/>
                      <a:gd name="connsiteX6" fmla="*/ 0 w 1301765"/>
                      <a:gd name="connsiteY6" fmla="*/ 880628 h 1004453"/>
                      <a:gd name="connsiteX7" fmla="*/ 288925 w 1301765"/>
                      <a:gd name="connsiteY7" fmla="*/ 213878 h 1004453"/>
                      <a:gd name="connsiteX0" fmla="*/ 288925 w 1301765"/>
                      <a:gd name="connsiteY0" fmla="*/ 213878 h 1004453"/>
                      <a:gd name="connsiteX1" fmla="*/ 1050925 w 1301765"/>
                      <a:gd name="connsiteY1" fmla="*/ 83703 h 1004453"/>
                      <a:gd name="connsiteX2" fmla="*/ 1165225 w 1301765"/>
                      <a:gd name="connsiteY2" fmla="*/ 353579 h 1004453"/>
                      <a:gd name="connsiteX3" fmla="*/ 1301749 w 1301765"/>
                      <a:gd name="connsiteY3" fmla="*/ 540903 h 1004453"/>
                      <a:gd name="connsiteX4" fmla="*/ 1114424 w 1301765"/>
                      <a:gd name="connsiteY4" fmla="*/ 839353 h 1004453"/>
                      <a:gd name="connsiteX5" fmla="*/ 720725 w 1301765"/>
                      <a:gd name="connsiteY5" fmla="*/ 1004453 h 1004453"/>
                      <a:gd name="connsiteX6" fmla="*/ 0 w 1301765"/>
                      <a:gd name="connsiteY6" fmla="*/ 880628 h 1004453"/>
                      <a:gd name="connsiteX7" fmla="*/ 288925 w 1301765"/>
                      <a:gd name="connsiteY7" fmla="*/ 213878 h 1004453"/>
                      <a:gd name="connsiteX0" fmla="*/ 288925 w 1301765"/>
                      <a:gd name="connsiteY0" fmla="*/ 213878 h 1004453"/>
                      <a:gd name="connsiteX1" fmla="*/ 1050925 w 1301765"/>
                      <a:gd name="connsiteY1" fmla="*/ 83703 h 1004453"/>
                      <a:gd name="connsiteX2" fmla="*/ 1165225 w 1301765"/>
                      <a:gd name="connsiteY2" fmla="*/ 353579 h 1004453"/>
                      <a:gd name="connsiteX3" fmla="*/ 1301749 w 1301765"/>
                      <a:gd name="connsiteY3" fmla="*/ 540903 h 1004453"/>
                      <a:gd name="connsiteX4" fmla="*/ 1114424 w 1301765"/>
                      <a:gd name="connsiteY4" fmla="*/ 839353 h 1004453"/>
                      <a:gd name="connsiteX5" fmla="*/ 720725 w 1301765"/>
                      <a:gd name="connsiteY5" fmla="*/ 1004453 h 1004453"/>
                      <a:gd name="connsiteX6" fmla="*/ 0 w 1301765"/>
                      <a:gd name="connsiteY6" fmla="*/ 880628 h 1004453"/>
                      <a:gd name="connsiteX7" fmla="*/ 288925 w 1301765"/>
                      <a:gd name="connsiteY7" fmla="*/ 213878 h 1004453"/>
                      <a:gd name="connsiteX0" fmla="*/ 288925 w 1301765"/>
                      <a:gd name="connsiteY0" fmla="*/ 213878 h 1004453"/>
                      <a:gd name="connsiteX1" fmla="*/ 1050925 w 1301765"/>
                      <a:gd name="connsiteY1" fmla="*/ 83703 h 1004453"/>
                      <a:gd name="connsiteX2" fmla="*/ 1165225 w 1301765"/>
                      <a:gd name="connsiteY2" fmla="*/ 353579 h 1004453"/>
                      <a:gd name="connsiteX3" fmla="*/ 1301749 w 1301765"/>
                      <a:gd name="connsiteY3" fmla="*/ 540903 h 1004453"/>
                      <a:gd name="connsiteX4" fmla="*/ 1114424 w 1301765"/>
                      <a:gd name="connsiteY4" fmla="*/ 839353 h 1004453"/>
                      <a:gd name="connsiteX5" fmla="*/ 720725 w 1301765"/>
                      <a:gd name="connsiteY5" fmla="*/ 1004453 h 1004453"/>
                      <a:gd name="connsiteX6" fmla="*/ 352424 w 1301765"/>
                      <a:gd name="connsiteY6" fmla="*/ 937779 h 1004453"/>
                      <a:gd name="connsiteX7" fmla="*/ 0 w 1301765"/>
                      <a:gd name="connsiteY7" fmla="*/ 880628 h 1004453"/>
                      <a:gd name="connsiteX8" fmla="*/ 288925 w 1301765"/>
                      <a:gd name="connsiteY8" fmla="*/ 213878 h 1004453"/>
                      <a:gd name="connsiteX0" fmla="*/ 488951 w 1501791"/>
                      <a:gd name="connsiteY0" fmla="*/ 213878 h 1201304"/>
                      <a:gd name="connsiteX1" fmla="*/ 1250951 w 1501791"/>
                      <a:gd name="connsiteY1" fmla="*/ 83703 h 1201304"/>
                      <a:gd name="connsiteX2" fmla="*/ 1365251 w 1501791"/>
                      <a:gd name="connsiteY2" fmla="*/ 353579 h 1201304"/>
                      <a:gd name="connsiteX3" fmla="*/ 1501775 w 1501791"/>
                      <a:gd name="connsiteY3" fmla="*/ 540903 h 1201304"/>
                      <a:gd name="connsiteX4" fmla="*/ 1314450 w 1501791"/>
                      <a:gd name="connsiteY4" fmla="*/ 839353 h 1201304"/>
                      <a:gd name="connsiteX5" fmla="*/ 920751 w 1501791"/>
                      <a:gd name="connsiteY5" fmla="*/ 1004453 h 1201304"/>
                      <a:gd name="connsiteX6" fmla="*/ 0 w 1501791"/>
                      <a:gd name="connsiteY6" fmla="*/ 1201304 h 1201304"/>
                      <a:gd name="connsiteX7" fmla="*/ 200026 w 1501791"/>
                      <a:gd name="connsiteY7" fmla="*/ 880628 h 1201304"/>
                      <a:gd name="connsiteX8" fmla="*/ 488951 w 1501791"/>
                      <a:gd name="connsiteY8" fmla="*/ 213878 h 1201304"/>
                      <a:gd name="connsiteX0" fmla="*/ 488951 w 1501791"/>
                      <a:gd name="connsiteY0" fmla="*/ 213878 h 1201304"/>
                      <a:gd name="connsiteX1" fmla="*/ 1250951 w 1501791"/>
                      <a:gd name="connsiteY1" fmla="*/ 83703 h 1201304"/>
                      <a:gd name="connsiteX2" fmla="*/ 1365251 w 1501791"/>
                      <a:gd name="connsiteY2" fmla="*/ 353579 h 1201304"/>
                      <a:gd name="connsiteX3" fmla="*/ 1501775 w 1501791"/>
                      <a:gd name="connsiteY3" fmla="*/ 540903 h 1201304"/>
                      <a:gd name="connsiteX4" fmla="*/ 1314450 w 1501791"/>
                      <a:gd name="connsiteY4" fmla="*/ 839353 h 1201304"/>
                      <a:gd name="connsiteX5" fmla="*/ 920751 w 1501791"/>
                      <a:gd name="connsiteY5" fmla="*/ 1004453 h 1201304"/>
                      <a:gd name="connsiteX6" fmla="*/ 419100 w 1501791"/>
                      <a:gd name="connsiteY6" fmla="*/ 1109228 h 1201304"/>
                      <a:gd name="connsiteX7" fmla="*/ 0 w 1501791"/>
                      <a:gd name="connsiteY7" fmla="*/ 1201304 h 1201304"/>
                      <a:gd name="connsiteX8" fmla="*/ 200026 w 1501791"/>
                      <a:gd name="connsiteY8" fmla="*/ 880628 h 1201304"/>
                      <a:gd name="connsiteX9" fmla="*/ 488951 w 1501791"/>
                      <a:gd name="connsiteY9" fmla="*/ 213878 h 1201304"/>
                      <a:gd name="connsiteX0" fmla="*/ 488951 w 1501791"/>
                      <a:gd name="connsiteY0" fmla="*/ 213878 h 1525153"/>
                      <a:gd name="connsiteX1" fmla="*/ 1250951 w 1501791"/>
                      <a:gd name="connsiteY1" fmla="*/ 83703 h 1525153"/>
                      <a:gd name="connsiteX2" fmla="*/ 1365251 w 1501791"/>
                      <a:gd name="connsiteY2" fmla="*/ 353579 h 1525153"/>
                      <a:gd name="connsiteX3" fmla="*/ 1501775 w 1501791"/>
                      <a:gd name="connsiteY3" fmla="*/ 540903 h 1525153"/>
                      <a:gd name="connsiteX4" fmla="*/ 1314450 w 1501791"/>
                      <a:gd name="connsiteY4" fmla="*/ 839353 h 1525153"/>
                      <a:gd name="connsiteX5" fmla="*/ 920751 w 1501791"/>
                      <a:gd name="connsiteY5" fmla="*/ 1004453 h 1525153"/>
                      <a:gd name="connsiteX6" fmla="*/ 1139825 w 1501791"/>
                      <a:gd name="connsiteY6" fmla="*/ 1525153 h 1525153"/>
                      <a:gd name="connsiteX7" fmla="*/ 0 w 1501791"/>
                      <a:gd name="connsiteY7" fmla="*/ 1201304 h 1525153"/>
                      <a:gd name="connsiteX8" fmla="*/ 200026 w 1501791"/>
                      <a:gd name="connsiteY8" fmla="*/ 880628 h 1525153"/>
                      <a:gd name="connsiteX9" fmla="*/ 488951 w 1501791"/>
                      <a:gd name="connsiteY9" fmla="*/ 213878 h 1525153"/>
                      <a:gd name="connsiteX0" fmla="*/ 488951 w 1501791"/>
                      <a:gd name="connsiteY0" fmla="*/ 213878 h 1525153"/>
                      <a:gd name="connsiteX1" fmla="*/ 1250951 w 1501791"/>
                      <a:gd name="connsiteY1" fmla="*/ 83703 h 1525153"/>
                      <a:gd name="connsiteX2" fmla="*/ 1365251 w 1501791"/>
                      <a:gd name="connsiteY2" fmla="*/ 353579 h 1525153"/>
                      <a:gd name="connsiteX3" fmla="*/ 1501775 w 1501791"/>
                      <a:gd name="connsiteY3" fmla="*/ 540903 h 1525153"/>
                      <a:gd name="connsiteX4" fmla="*/ 1314450 w 1501791"/>
                      <a:gd name="connsiteY4" fmla="*/ 839353 h 1525153"/>
                      <a:gd name="connsiteX5" fmla="*/ 920751 w 1501791"/>
                      <a:gd name="connsiteY5" fmla="*/ 1004453 h 1525153"/>
                      <a:gd name="connsiteX6" fmla="*/ 1139825 w 1501791"/>
                      <a:gd name="connsiteY6" fmla="*/ 1525153 h 1525153"/>
                      <a:gd name="connsiteX7" fmla="*/ 406400 w 1501791"/>
                      <a:gd name="connsiteY7" fmla="*/ 1315603 h 1525153"/>
                      <a:gd name="connsiteX8" fmla="*/ 0 w 1501791"/>
                      <a:gd name="connsiteY8" fmla="*/ 1201304 h 1525153"/>
                      <a:gd name="connsiteX9" fmla="*/ 200026 w 1501791"/>
                      <a:gd name="connsiteY9" fmla="*/ 880628 h 1525153"/>
                      <a:gd name="connsiteX10" fmla="*/ 488951 w 1501791"/>
                      <a:gd name="connsiteY10" fmla="*/ 213878 h 1525153"/>
                      <a:gd name="connsiteX0" fmla="*/ 511176 w 1524016"/>
                      <a:gd name="connsiteY0" fmla="*/ 213878 h 1525153"/>
                      <a:gd name="connsiteX1" fmla="*/ 1273176 w 1524016"/>
                      <a:gd name="connsiteY1" fmla="*/ 83703 h 1525153"/>
                      <a:gd name="connsiteX2" fmla="*/ 1387476 w 1524016"/>
                      <a:gd name="connsiteY2" fmla="*/ 353579 h 1525153"/>
                      <a:gd name="connsiteX3" fmla="*/ 1524000 w 1524016"/>
                      <a:gd name="connsiteY3" fmla="*/ 540903 h 1525153"/>
                      <a:gd name="connsiteX4" fmla="*/ 1336675 w 1524016"/>
                      <a:gd name="connsiteY4" fmla="*/ 839353 h 1525153"/>
                      <a:gd name="connsiteX5" fmla="*/ 942976 w 1524016"/>
                      <a:gd name="connsiteY5" fmla="*/ 1004453 h 1525153"/>
                      <a:gd name="connsiteX6" fmla="*/ 1162050 w 1524016"/>
                      <a:gd name="connsiteY6" fmla="*/ 1525153 h 1525153"/>
                      <a:gd name="connsiteX7" fmla="*/ 0 w 1524016"/>
                      <a:gd name="connsiteY7" fmla="*/ 1394978 h 1525153"/>
                      <a:gd name="connsiteX8" fmla="*/ 22225 w 1524016"/>
                      <a:gd name="connsiteY8" fmla="*/ 1201304 h 1525153"/>
                      <a:gd name="connsiteX9" fmla="*/ 222251 w 1524016"/>
                      <a:gd name="connsiteY9" fmla="*/ 880628 h 1525153"/>
                      <a:gd name="connsiteX10" fmla="*/ 511176 w 1524016"/>
                      <a:gd name="connsiteY10" fmla="*/ 213878 h 1525153"/>
                      <a:gd name="connsiteX0" fmla="*/ 511176 w 1524016"/>
                      <a:gd name="connsiteY0" fmla="*/ 213878 h 1525153"/>
                      <a:gd name="connsiteX1" fmla="*/ 1273176 w 1524016"/>
                      <a:gd name="connsiteY1" fmla="*/ 83703 h 1525153"/>
                      <a:gd name="connsiteX2" fmla="*/ 1387476 w 1524016"/>
                      <a:gd name="connsiteY2" fmla="*/ 353579 h 1525153"/>
                      <a:gd name="connsiteX3" fmla="*/ 1524000 w 1524016"/>
                      <a:gd name="connsiteY3" fmla="*/ 540903 h 1525153"/>
                      <a:gd name="connsiteX4" fmla="*/ 1336675 w 1524016"/>
                      <a:gd name="connsiteY4" fmla="*/ 839353 h 1525153"/>
                      <a:gd name="connsiteX5" fmla="*/ 942976 w 1524016"/>
                      <a:gd name="connsiteY5" fmla="*/ 1004453 h 1525153"/>
                      <a:gd name="connsiteX6" fmla="*/ 1162050 w 1524016"/>
                      <a:gd name="connsiteY6" fmla="*/ 1525153 h 1525153"/>
                      <a:gd name="connsiteX7" fmla="*/ 565150 w 1524016"/>
                      <a:gd name="connsiteY7" fmla="*/ 1452128 h 1525153"/>
                      <a:gd name="connsiteX8" fmla="*/ 0 w 1524016"/>
                      <a:gd name="connsiteY8" fmla="*/ 1394978 h 1525153"/>
                      <a:gd name="connsiteX9" fmla="*/ 22225 w 1524016"/>
                      <a:gd name="connsiteY9" fmla="*/ 1201304 h 1525153"/>
                      <a:gd name="connsiteX10" fmla="*/ 222251 w 1524016"/>
                      <a:gd name="connsiteY10" fmla="*/ 880628 h 1525153"/>
                      <a:gd name="connsiteX11" fmla="*/ 511176 w 1524016"/>
                      <a:gd name="connsiteY11" fmla="*/ 213878 h 1525153"/>
                      <a:gd name="connsiteX0" fmla="*/ 511176 w 1524016"/>
                      <a:gd name="connsiteY0" fmla="*/ 213878 h 1871228"/>
                      <a:gd name="connsiteX1" fmla="*/ 1273176 w 1524016"/>
                      <a:gd name="connsiteY1" fmla="*/ 83703 h 1871228"/>
                      <a:gd name="connsiteX2" fmla="*/ 1387476 w 1524016"/>
                      <a:gd name="connsiteY2" fmla="*/ 353579 h 1871228"/>
                      <a:gd name="connsiteX3" fmla="*/ 1524000 w 1524016"/>
                      <a:gd name="connsiteY3" fmla="*/ 540903 h 1871228"/>
                      <a:gd name="connsiteX4" fmla="*/ 1336675 w 1524016"/>
                      <a:gd name="connsiteY4" fmla="*/ 839353 h 1871228"/>
                      <a:gd name="connsiteX5" fmla="*/ 942976 w 1524016"/>
                      <a:gd name="connsiteY5" fmla="*/ 1004453 h 1871228"/>
                      <a:gd name="connsiteX6" fmla="*/ 1162050 w 1524016"/>
                      <a:gd name="connsiteY6" fmla="*/ 1525153 h 1871228"/>
                      <a:gd name="connsiteX7" fmla="*/ 1143000 w 1524016"/>
                      <a:gd name="connsiteY7" fmla="*/ 1871228 h 1871228"/>
                      <a:gd name="connsiteX8" fmla="*/ 0 w 1524016"/>
                      <a:gd name="connsiteY8" fmla="*/ 1394978 h 1871228"/>
                      <a:gd name="connsiteX9" fmla="*/ 22225 w 1524016"/>
                      <a:gd name="connsiteY9" fmla="*/ 1201304 h 1871228"/>
                      <a:gd name="connsiteX10" fmla="*/ 222251 w 1524016"/>
                      <a:gd name="connsiteY10" fmla="*/ 880628 h 1871228"/>
                      <a:gd name="connsiteX11" fmla="*/ 511176 w 1524016"/>
                      <a:gd name="connsiteY11" fmla="*/ 213878 h 1871228"/>
                      <a:gd name="connsiteX0" fmla="*/ 511176 w 1524016"/>
                      <a:gd name="connsiteY0" fmla="*/ 213878 h 1871228"/>
                      <a:gd name="connsiteX1" fmla="*/ 1273176 w 1524016"/>
                      <a:gd name="connsiteY1" fmla="*/ 83703 h 1871228"/>
                      <a:gd name="connsiteX2" fmla="*/ 1387476 w 1524016"/>
                      <a:gd name="connsiteY2" fmla="*/ 353579 h 1871228"/>
                      <a:gd name="connsiteX3" fmla="*/ 1524000 w 1524016"/>
                      <a:gd name="connsiteY3" fmla="*/ 540903 h 1871228"/>
                      <a:gd name="connsiteX4" fmla="*/ 1336675 w 1524016"/>
                      <a:gd name="connsiteY4" fmla="*/ 839353 h 1871228"/>
                      <a:gd name="connsiteX5" fmla="*/ 942976 w 1524016"/>
                      <a:gd name="connsiteY5" fmla="*/ 1004453 h 1871228"/>
                      <a:gd name="connsiteX6" fmla="*/ 1162050 w 1524016"/>
                      <a:gd name="connsiteY6" fmla="*/ 1525153 h 1871228"/>
                      <a:gd name="connsiteX7" fmla="*/ 1143000 w 1524016"/>
                      <a:gd name="connsiteY7" fmla="*/ 1871228 h 1871228"/>
                      <a:gd name="connsiteX8" fmla="*/ 584200 w 1524016"/>
                      <a:gd name="connsiteY8" fmla="*/ 1642627 h 1871228"/>
                      <a:gd name="connsiteX9" fmla="*/ 0 w 1524016"/>
                      <a:gd name="connsiteY9" fmla="*/ 1394978 h 1871228"/>
                      <a:gd name="connsiteX10" fmla="*/ 22225 w 1524016"/>
                      <a:gd name="connsiteY10" fmla="*/ 1201304 h 1871228"/>
                      <a:gd name="connsiteX11" fmla="*/ 222251 w 1524016"/>
                      <a:gd name="connsiteY11" fmla="*/ 880628 h 1871228"/>
                      <a:gd name="connsiteX12" fmla="*/ 511176 w 1524016"/>
                      <a:gd name="connsiteY12" fmla="*/ 213878 h 1871228"/>
                      <a:gd name="connsiteX0" fmla="*/ 511176 w 1524016"/>
                      <a:gd name="connsiteY0" fmla="*/ 213878 h 2455427"/>
                      <a:gd name="connsiteX1" fmla="*/ 1273176 w 1524016"/>
                      <a:gd name="connsiteY1" fmla="*/ 83703 h 2455427"/>
                      <a:gd name="connsiteX2" fmla="*/ 1387476 w 1524016"/>
                      <a:gd name="connsiteY2" fmla="*/ 353579 h 2455427"/>
                      <a:gd name="connsiteX3" fmla="*/ 1524000 w 1524016"/>
                      <a:gd name="connsiteY3" fmla="*/ 540903 h 2455427"/>
                      <a:gd name="connsiteX4" fmla="*/ 1336675 w 1524016"/>
                      <a:gd name="connsiteY4" fmla="*/ 839353 h 2455427"/>
                      <a:gd name="connsiteX5" fmla="*/ 942976 w 1524016"/>
                      <a:gd name="connsiteY5" fmla="*/ 1004453 h 2455427"/>
                      <a:gd name="connsiteX6" fmla="*/ 1162050 w 1524016"/>
                      <a:gd name="connsiteY6" fmla="*/ 1525153 h 2455427"/>
                      <a:gd name="connsiteX7" fmla="*/ 1143000 w 1524016"/>
                      <a:gd name="connsiteY7" fmla="*/ 1871228 h 2455427"/>
                      <a:gd name="connsiteX8" fmla="*/ 136525 w 1524016"/>
                      <a:gd name="connsiteY8" fmla="*/ 2455427 h 2455427"/>
                      <a:gd name="connsiteX9" fmla="*/ 0 w 1524016"/>
                      <a:gd name="connsiteY9" fmla="*/ 1394978 h 2455427"/>
                      <a:gd name="connsiteX10" fmla="*/ 22225 w 1524016"/>
                      <a:gd name="connsiteY10" fmla="*/ 1201304 h 2455427"/>
                      <a:gd name="connsiteX11" fmla="*/ 222251 w 1524016"/>
                      <a:gd name="connsiteY11" fmla="*/ 880628 h 2455427"/>
                      <a:gd name="connsiteX12" fmla="*/ 511176 w 1524016"/>
                      <a:gd name="connsiteY12" fmla="*/ 213878 h 2455427"/>
                      <a:gd name="connsiteX0" fmla="*/ 511176 w 1524016"/>
                      <a:gd name="connsiteY0" fmla="*/ 213878 h 2458602"/>
                      <a:gd name="connsiteX1" fmla="*/ 1273176 w 1524016"/>
                      <a:gd name="connsiteY1" fmla="*/ 83703 h 2458602"/>
                      <a:gd name="connsiteX2" fmla="*/ 1387476 w 1524016"/>
                      <a:gd name="connsiteY2" fmla="*/ 353579 h 2458602"/>
                      <a:gd name="connsiteX3" fmla="*/ 1524000 w 1524016"/>
                      <a:gd name="connsiteY3" fmla="*/ 540903 h 2458602"/>
                      <a:gd name="connsiteX4" fmla="*/ 1336675 w 1524016"/>
                      <a:gd name="connsiteY4" fmla="*/ 839353 h 2458602"/>
                      <a:gd name="connsiteX5" fmla="*/ 942976 w 1524016"/>
                      <a:gd name="connsiteY5" fmla="*/ 1004453 h 2458602"/>
                      <a:gd name="connsiteX6" fmla="*/ 1162050 w 1524016"/>
                      <a:gd name="connsiteY6" fmla="*/ 1525153 h 2458602"/>
                      <a:gd name="connsiteX7" fmla="*/ 1143000 w 1524016"/>
                      <a:gd name="connsiteY7" fmla="*/ 1871228 h 2458602"/>
                      <a:gd name="connsiteX8" fmla="*/ 127000 w 1524016"/>
                      <a:gd name="connsiteY8" fmla="*/ 2458602 h 2458602"/>
                      <a:gd name="connsiteX9" fmla="*/ 0 w 1524016"/>
                      <a:gd name="connsiteY9" fmla="*/ 1394978 h 2458602"/>
                      <a:gd name="connsiteX10" fmla="*/ 22225 w 1524016"/>
                      <a:gd name="connsiteY10" fmla="*/ 1201304 h 2458602"/>
                      <a:gd name="connsiteX11" fmla="*/ 222251 w 1524016"/>
                      <a:gd name="connsiteY11" fmla="*/ 880628 h 2458602"/>
                      <a:gd name="connsiteX12" fmla="*/ 511176 w 1524016"/>
                      <a:gd name="connsiteY12" fmla="*/ 213878 h 2458602"/>
                      <a:gd name="connsiteX0" fmla="*/ 547906 w 1560746"/>
                      <a:gd name="connsiteY0" fmla="*/ 213878 h 2458602"/>
                      <a:gd name="connsiteX1" fmla="*/ 1309906 w 1560746"/>
                      <a:gd name="connsiteY1" fmla="*/ 83703 h 2458602"/>
                      <a:gd name="connsiteX2" fmla="*/ 1424206 w 1560746"/>
                      <a:gd name="connsiteY2" fmla="*/ 353579 h 2458602"/>
                      <a:gd name="connsiteX3" fmla="*/ 1560730 w 1560746"/>
                      <a:gd name="connsiteY3" fmla="*/ 540903 h 2458602"/>
                      <a:gd name="connsiteX4" fmla="*/ 1373405 w 1560746"/>
                      <a:gd name="connsiteY4" fmla="*/ 839353 h 2458602"/>
                      <a:gd name="connsiteX5" fmla="*/ 979706 w 1560746"/>
                      <a:gd name="connsiteY5" fmla="*/ 1004453 h 2458602"/>
                      <a:gd name="connsiteX6" fmla="*/ 1198780 w 1560746"/>
                      <a:gd name="connsiteY6" fmla="*/ 1525153 h 2458602"/>
                      <a:gd name="connsiteX7" fmla="*/ 1179730 w 1560746"/>
                      <a:gd name="connsiteY7" fmla="*/ 1871228 h 2458602"/>
                      <a:gd name="connsiteX8" fmla="*/ 163730 w 1560746"/>
                      <a:gd name="connsiteY8" fmla="*/ 2458602 h 2458602"/>
                      <a:gd name="connsiteX9" fmla="*/ 36730 w 1560746"/>
                      <a:gd name="connsiteY9" fmla="*/ 1394978 h 2458602"/>
                      <a:gd name="connsiteX10" fmla="*/ 58955 w 1560746"/>
                      <a:gd name="connsiteY10" fmla="*/ 1201304 h 2458602"/>
                      <a:gd name="connsiteX11" fmla="*/ 258981 w 1560746"/>
                      <a:gd name="connsiteY11" fmla="*/ 880628 h 2458602"/>
                      <a:gd name="connsiteX12" fmla="*/ 547906 w 1560746"/>
                      <a:gd name="connsiteY12" fmla="*/ 213878 h 2458602"/>
                      <a:gd name="connsiteX0" fmla="*/ 538523 w 1551363"/>
                      <a:gd name="connsiteY0" fmla="*/ 213878 h 2398277"/>
                      <a:gd name="connsiteX1" fmla="*/ 1300523 w 1551363"/>
                      <a:gd name="connsiteY1" fmla="*/ 83703 h 2398277"/>
                      <a:gd name="connsiteX2" fmla="*/ 1414823 w 1551363"/>
                      <a:gd name="connsiteY2" fmla="*/ 353579 h 2398277"/>
                      <a:gd name="connsiteX3" fmla="*/ 1551347 w 1551363"/>
                      <a:gd name="connsiteY3" fmla="*/ 540903 h 2398277"/>
                      <a:gd name="connsiteX4" fmla="*/ 1364022 w 1551363"/>
                      <a:gd name="connsiteY4" fmla="*/ 839353 h 2398277"/>
                      <a:gd name="connsiteX5" fmla="*/ 970323 w 1551363"/>
                      <a:gd name="connsiteY5" fmla="*/ 1004453 h 2398277"/>
                      <a:gd name="connsiteX6" fmla="*/ 1189397 w 1551363"/>
                      <a:gd name="connsiteY6" fmla="*/ 1525153 h 2398277"/>
                      <a:gd name="connsiteX7" fmla="*/ 1170347 w 1551363"/>
                      <a:gd name="connsiteY7" fmla="*/ 1871228 h 2398277"/>
                      <a:gd name="connsiteX8" fmla="*/ 170222 w 1551363"/>
                      <a:gd name="connsiteY8" fmla="*/ 2398277 h 2398277"/>
                      <a:gd name="connsiteX9" fmla="*/ 27347 w 1551363"/>
                      <a:gd name="connsiteY9" fmla="*/ 1394978 h 2398277"/>
                      <a:gd name="connsiteX10" fmla="*/ 49572 w 1551363"/>
                      <a:gd name="connsiteY10" fmla="*/ 1201304 h 2398277"/>
                      <a:gd name="connsiteX11" fmla="*/ 249598 w 1551363"/>
                      <a:gd name="connsiteY11" fmla="*/ 880628 h 2398277"/>
                      <a:gd name="connsiteX12" fmla="*/ 538523 w 1551363"/>
                      <a:gd name="connsiteY12" fmla="*/ 213878 h 2398277"/>
                      <a:gd name="connsiteX0" fmla="*/ 544090 w 1556930"/>
                      <a:gd name="connsiteY0" fmla="*/ 213878 h 2433202"/>
                      <a:gd name="connsiteX1" fmla="*/ 1306090 w 1556930"/>
                      <a:gd name="connsiteY1" fmla="*/ 83703 h 2433202"/>
                      <a:gd name="connsiteX2" fmla="*/ 1420390 w 1556930"/>
                      <a:gd name="connsiteY2" fmla="*/ 353579 h 2433202"/>
                      <a:gd name="connsiteX3" fmla="*/ 1556914 w 1556930"/>
                      <a:gd name="connsiteY3" fmla="*/ 540903 h 2433202"/>
                      <a:gd name="connsiteX4" fmla="*/ 1369589 w 1556930"/>
                      <a:gd name="connsiteY4" fmla="*/ 839353 h 2433202"/>
                      <a:gd name="connsiteX5" fmla="*/ 975890 w 1556930"/>
                      <a:gd name="connsiteY5" fmla="*/ 1004453 h 2433202"/>
                      <a:gd name="connsiteX6" fmla="*/ 1194964 w 1556930"/>
                      <a:gd name="connsiteY6" fmla="*/ 1525153 h 2433202"/>
                      <a:gd name="connsiteX7" fmla="*/ 1175914 w 1556930"/>
                      <a:gd name="connsiteY7" fmla="*/ 1871228 h 2433202"/>
                      <a:gd name="connsiteX8" fmla="*/ 166264 w 1556930"/>
                      <a:gd name="connsiteY8" fmla="*/ 2433202 h 2433202"/>
                      <a:gd name="connsiteX9" fmla="*/ 32914 w 1556930"/>
                      <a:gd name="connsiteY9" fmla="*/ 1394978 h 2433202"/>
                      <a:gd name="connsiteX10" fmla="*/ 55139 w 1556930"/>
                      <a:gd name="connsiteY10" fmla="*/ 1201304 h 2433202"/>
                      <a:gd name="connsiteX11" fmla="*/ 255165 w 1556930"/>
                      <a:gd name="connsiteY11" fmla="*/ 880628 h 2433202"/>
                      <a:gd name="connsiteX12" fmla="*/ 544090 w 1556930"/>
                      <a:gd name="connsiteY12" fmla="*/ 213878 h 2433202"/>
                      <a:gd name="connsiteX0" fmla="*/ 529757 w 1542597"/>
                      <a:gd name="connsiteY0" fmla="*/ 213878 h 2433202"/>
                      <a:gd name="connsiteX1" fmla="*/ 1291757 w 1542597"/>
                      <a:gd name="connsiteY1" fmla="*/ 83703 h 2433202"/>
                      <a:gd name="connsiteX2" fmla="*/ 1406057 w 1542597"/>
                      <a:gd name="connsiteY2" fmla="*/ 353579 h 2433202"/>
                      <a:gd name="connsiteX3" fmla="*/ 1542581 w 1542597"/>
                      <a:gd name="connsiteY3" fmla="*/ 540903 h 2433202"/>
                      <a:gd name="connsiteX4" fmla="*/ 1355256 w 1542597"/>
                      <a:gd name="connsiteY4" fmla="*/ 839353 h 2433202"/>
                      <a:gd name="connsiteX5" fmla="*/ 961557 w 1542597"/>
                      <a:gd name="connsiteY5" fmla="*/ 1004453 h 2433202"/>
                      <a:gd name="connsiteX6" fmla="*/ 1180631 w 1542597"/>
                      <a:gd name="connsiteY6" fmla="*/ 1525153 h 2433202"/>
                      <a:gd name="connsiteX7" fmla="*/ 1161581 w 1542597"/>
                      <a:gd name="connsiteY7" fmla="*/ 1871228 h 2433202"/>
                      <a:gd name="connsiteX8" fmla="*/ 151931 w 1542597"/>
                      <a:gd name="connsiteY8" fmla="*/ 2433202 h 2433202"/>
                      <a:gd name="connsiteX9" fmla="*/ 18581 w 1542597"/>
                      <a:gd name="connsiteY9" fmla="*/ 1394978 h 2433202"/>
                      <a:gd name="connsiteX10" fmla="*/ 40806 w 1542597"/>
                      <a:gd name="connsiteY10" fmla="*/ 1201304 h 2433202"/>
                      <a:gd name="connsiteX11" fmla="*/ 240832 w 1542597"/>
                      <a:gd name="connsiteY11" fmla="*/ 880628 h 2433202"/>
                      <a:gd name="connsiteX12" fmla="*/ 529757 w 1542597"/>
                      <a:gd name="connsiteY12" fmla="*/ 213878 h 2433202"/>
                      <a:gd name="connsiteX0" fmla="*/ 549314 w 1562154"/>
                      <a:gd name="connsiteY0" fmla="*/ 213878 h 2433202"/>
                      <a:gd name="connsiteX1" fmla="*/ 1311314 w 1562154"/>
                      <a:gd name="connsiteY1" fmla="*/ 83703 h 2433202"/>
                      <a:gd name="connsiteX2" fmla="*/ 1425614 w 1562154"/>
                      <a:gd name="connsiteY2" fmla="*/ 353579 h 2433202"/>
                      <a:gd name="connsiteX3" fmla="*/ 1562138 w 1562154"/>
                      <a:gd name="connsiteY3" fmla="*/ 540903 h 2433202"/>
                      <a:gd name="connsiteX4" fmla="*/ 1374813 w 1562154"/>
                      <a:gd name="connsiteY4" fmla="*/ 839353 h 2433202"/>
                      <a:gd name="connsiteX5" fmla="*/ 981114 w 1562154"/>
                      <a:gd name="connsiteY5" fmla="*/ 1004453 h 2433202"/>
                      <a:gd name="connsiteX6" fmla="*/ 1200188 w 1562154"/>
                      <a:gd name="connsiteY6" fmla="*/ 1525153 h 2433202"/>
                      <a:gd name="connsiteX7" fmla="*/ 1181138 w 1562154"/>
                      <a:gd name="connsiteY7" fmla="*/ 1871228 h 2433202"/>
                      <a:gd name="connsiteX8" fmla="*/ 171488 w 1562154"/>
                      <a:gd name="connsiteY8" fmla="*/ 2433202 h 2433202"/>
                      <a:gd name="connsiteX9" fmla="*/ 38138 w 1562154"/>
                      <a:gd name="connsiteY9" fmla="*/ 1394978 h 2433202"/>
                      <a:gd name="connsiteX10" fmla="*/ 60363 w 1562154"/>
                      <a:gd name="connsiteY10" fmla="*/ 1201304 h 2433202"/>
                      <a:gd name="connsiteX11" fmla="*/ 260389 w 1562154"/>
                      <a:gd name="connsiteY11" fmla="*/ 880628 h 2433202"/>
                      <a:gd name="connsiteX12" fmla="*/ 549314 w 1562154"/>
                      <a:gd name="connsiteY12" fmla="*/ 213878 h 2433202"/>
                      <a:gd name="connsiteX0" fmla="*/ 548105 w 1560945"/>
                      <a:gd name="connsiteY0" fmla="*/ 213878 h 2433202"/>
                      <a:gd name="connsiteX1" fmla="*/ 1310105 w 1560945"/>
                      <a:gd name="connsiteY1" fmla="*/ 83703 h 2433202"/>
                      <a:gd name="connsiteX2" fmla="*/ 1424405 w 1560945"/>
                      <a:gd name="connsiteY2" fmla="*/ 353579 h 2433202"/>
                      <a:gd name="connsiteX3" fmla="*/ 1560929 w 1560945"/>
                      <a:gd name="connsiteY3" fmla="*/ 540903 h 2433202"/>
                      <a:gd name="connsiteX4" fmla="*/ 1373604 w 1560945"/>
                      <a:gd name="connsiteY4" fmla="*/ 839353 h 2433202"/>
                      <a:gd name="connsiteX5" fmla="*/ 979905 w 1560945"/>
                      <a:gd name="connsiteY5" fmla="*/ 1004453 h 2433202"/>
                      <a:gd name="connsiteX6" fmla="*/ 1198979 w 1560945"/>
                      <a:gd name="connsiteY6" fmla="*/ 1525153 h 2433202"/>
                      <a:gd name="connsiteX7" fmla="*/ 1179929 w 1560945"/>
                      <a:gd name="connsiteY7" fmla="*/ 1871228 h 2433202"/>
                      <a:gd name="connsiteX8" fmla="*/ 170279 w 1560945"/>
                      <a:gd name="connsiteY8" fmla="*/ 2433202 h 2433202"/>
                      <a:gd name="connsiteX9" fmla="*/ 36929 w 1560945"/>
                      <a:gd name="connsiteY9" fmla="*/ 1394978 h 2433202"/>
                      <a:gd name="connsiteX10" fmla="*/ 59154 w 1560945"/>
                      <a:gd name="connsiteY10" fmla="*/ 1201304 h 2433202"/>
                      <a:gd name="connsiteX11" fmla="*/ 259180 w 1560945"/>
                      <a:gd name="connsiteY11" fmla="*/ 880628 h 2433202"/>
                      <a:gd name="connsiteX12" fmla="*/ 548105 w 1560945"/>
                      <a:gd name="connsiteY12" fmla="*/ 213878 h 2433202"/>
                      <a:gd name="connsiteX0" fmla="*/ 570180 w 1583020"/>
                      <a:gd name="connsiteY0" fmla="*/ 213878 h 2433202"/>
                      <a:gd name="connsiteX1" fmla="*/ 1332180 w 1583020"/>
                      <a:gd name="connsiteY1" fmla="*/ 83703 h 2433202"/>
                      <a:gd name="connsiteX2" fmla="*/ 1446480 w 1583020"/>
                      <a:gd name="connsiteY2" fmla="*/ 353579 h 2433202"/>
                      <a:gd name="connsiteX3" fmla="*/ 1583004 w 1583020"/>
                      <a:gd name="connsiteY3" fmla="*/ 540903 h 2433202"/>
                      <a:gd name="connsiteX4" fmla="*/ 1395679 w 1583020"/>
                      <a:gd name="connsiteY4" fmla="*/ 839353 h 2433202"/>
                      <a:gd name="connsiteX5" fmla="*/ 1001980 w 1583020"/>
                      <a:gd name="connsiteY5" fmla="*/ 1004453 h 2433202"/>
                      <a:gd name="connsiteX6" fmla="*/ 1221054 w 1583020"/>
                      <a:gd name="connsiteY6" fmla="*/ 1525153 h 2433202"/>
                      <a:gd name="connsiteX7" fmla="*/ 1202004 w 1583020"/>
                      <a:gd name="connsiteY7" fmla="*/ 1871228 h 2433202"/>
                      <a:gd name="connsiteX8" fmla="*/ 192354 w 1583020"/>
                      <a:gd name="connsiteY8" fmla="*/ 2433202 h 2433202"/>
                      <a:gd name="connsiteX9" fmla="*/ 59004 w 1583020"/>
                      <a:gd name="connsiteY9" fmla="*/ 1394978 h 2433202"/>
                      <a:gd name="connsiteX10" fmla="*/ 81229 w 1583020"/>
                      <a:gd name="connsiteY10" fmla="*/ 1201304 h 2433202"/>
                      <a:gd name="connsiteX11" fmla="*/ 281255 w 1583020"/>
                      <a:gd name="connsiteY11" fmla="*/ 880628 h 2433202"/>
                      <a:gd name="connsiteX12" fmla="*/ 570180 w 1583020"/>
                      <a:gd name="connsiteY12" fmla="*/ 213878 h 2433202"/>
                      <a:gd name="connsiteX0" fmla="*/ 570180 w 1583020"/>
                      <a:gd name="connsiteY0" fmla="*/ 213878 h 2433202"/>
                      <a:gd name="connsiteX1" fmla="*/ 1332180 w 1583020"/>
                      <a:gd name="connsiteY1" fmla="*/ 83703 h 2433202"/>
                      <a:gd name="connsiteX2" fmla="*/ 1446480 w 1583020"/>
                      <a:gd name="connsiteY2" fmla="*/ 353579 h 2433202"/>
                      <a:gd name="connsiteX3" fmla="*/ 1583004 w 1583020"/>
                      <a:gd name="connsiteY3" fmla="*/ 540903 h 2433202"/>
                      <a:gd name="connsiteX4" fmla="*/ 1395679 w 1583020"/>
                      <a:gd name="connsiteY4" fmla="*/ 839353 h 2433202"/>
                      <a:gd name="connsiteX5" fmla="*/ 1001980 w 1583020"/>
                      <a:gd name="connsiteY5" fmla="*/ 1004453 h 2433202"/>
                      <a:gd name="connsiteX6" fmla="*/ 1221054 w 1583020"/>
                      <a:gd name="connsiteY6" fmla="*/ 1525153 h 2433202"/>
                      <a:gd name="connsiteX7" fmla="*/ 1202004 w 1583020"/>
                      <a:gd name="connsiteY7" fmla="*/ 1871228 h 2433202"/>
                      <a:gd name="connsiteX8" fmla="*/ 192354 w 1583020"/>
                      <a:gd name="connsiteY8" fmla="*/ 2433202 h 2433202"/>
                      <a:gd name="connsiteX9" fmla="*/ 59004 w 1583020"/>
                      <a:gd name="connsiteY9" fmla="*/ 1394978 h 2433202"/>
                      <a:gd name="connsiteX10" fmla="*/ 81229 w 1583020"/>
                      <a:gd name="connsiteY10" fmla="*/ 1201304 h 2433202"/>
                      <a:gd name="connsiteX11" fmla="*/ 281255 w 1583020"/>
                      <a:gd name="connsiteY11" fmla="*/ 880628 h 2433202"/>
                      <a:gd name="connsiteX12" fmla="*/ 570180 w 1583020"/>
                      <a:gd name="connsiteY12" fmla="*/ 213878 h 2433202"/>
                      <a:gd name="connsiteX0" fmla="*/ 570180 w 1583020"/>
                      <a:gd name="connsiteY0" fmla="*/ 213878 h 2433202"/>
                      <a:gd name="connsiteX1" fmla="*/ 1332180 w 1583020"/>
                      <a:gd name="connsiteY1" fmla="*/ 83703 h 2433202"/>
                      <a:gd name="connsiteX2" fmla="*/ 1446480 w 1583020"/>
                      <a:gd name="connsiteY2" fmla="*/ 353579 h 2433202"/>
                      <a:gd name="connsiteX3" fmla="*/ 1583004 w 1583020"/>
                      <a:gd name="connsiteY3" fmla="*/ 540903 h 2433202"/>
                      <a:gd name="connsiteX4" fmla="*/ 1395679 w 1583020"/>
                      <a:gd name="connsiteY4" fmla="*/ 839353 h 2433202"/>
                      <a:gd name="connsiteX5" fmla="*/ 1001980 w 1583020"/>
                      <a:gd name="connsiteY5" fmla="*/ 1004453 h 2433202"/>
                      <a:gd name="connsiteX6" fmla="*/ 1221054 w 1583020"/>
                      <a:gd name="connsiteY6" fmla="*/ 1525153 h 2433202"/>
                      <a:gd name="connsiteX7" fmla="*/ 1202004 w 1583020"/>
                      <a:gd name="connsiteY7" fmla="*/ 1871228 h 2433202"/>
                      <a:gd name="connsiteX8" fmla="*/ 192354 w 1583020"/>
                      <a:gd name="connsiteY8" fmla="*/ 2433202 h 2433202"/>
                      <a:gd name="connsiteX9" fmla="*/ 59004 w 1583020"/>
                      <a:gd name="connsiteY9" fmla="*/ 1394978 h 2433202"/>
                      <a:gd name="connsiteX10" fmla="*/ 81229 w 1583020"/>
                      <a:gd name="connsiteY10" fmla="*/ 1201304 h 2433202"/>
                      <a:gd name="connsiteX11" fmla="*/ 281255 w 1583020"/>
                      <a:gd name="connsiteY11" fmla="*/ 880628 h 2433202"/>
                      <a:gd name="connsiteX12" fmla="*/ 570180 w 1583020"/>
                      <a:gd name="connsiteY12" fmla="*/ 213878 h 2433202"/>
                      <a:gd name="connsiteX0" fmla="*/ 570180 w 1583020"/>
                      <a:gd name="connsiteY0" fmla="*/ 213878 h 2433202"/>
                      <a:gd name="connsiteX1" fmla="*/ 1332180 w 1583020"/>
                      <a:gd name="connsiteY1" fmla="*/ 83703 h 2433202"/>
                      <a:gd name="connsiteX2" fmla="*/ 1446480 w 1583020"/>
                      <a:gd name="connsiteY2" fmla="*/ 353579 h 2433202"/>
                      <a:gd name="connsiteX3" fmla="*/ 1583004 w 1583020"/>
                      <a:gd name="connsiteY3" fmla="*/ 540903 h 2433202"/>
                      <a:gd name="connsiteX4" fmla="*/ 1395679 w 1583020"/>
                      <a:gd name="connsiteY4" fmla="*/ 839353 h 2433202"/>
                      <a:gd name="connsiteX5" fmla="*/ 1001980 w 1583020"/>
                      <a:gd name="connsiteY5" fmla="*/ 1004453 h 2433202"/>
                      <a:gd name="connsiteX6" fmla="*/ 1221054 w 1583020"/>
                      <a:gd name="connsiteY6" fmla="*/ 1525153 h 2433202"/>
                      <a:gd name="connsiteX7" fmla="*/ 1202004 w 1583020"/>
                      <a:gd name="connsiteY7" fmla="*/ 1877578 h 2433202"/>
                      <a:gd name="connsiteX8" fmla="*/ 192354 w 1583020"/>
                      <a:gd name="connsiteY8" fmla="*/ 2433202 h 2433202"/>
                      <a:gd name="connsiteX9" fmla="*/ 59004 w 1583020"/>
                      <a:gd name="connsiteY9" fmla="*/ 1394978 h 2433202"/>
                      <a:gd name="connsiteX10" fmla="*/ 81229 w 1583020"/>
                      <a:gd name="connsiteY10" fmla="*/ 1201304 h 2433202"/>
                      <a:gd name="connsiteX11" fmla="*/ 281255 w 1583020"/>
                      <a:gd name="connsiteY11" fmla="*/ 880628 h 2433202"/>
                      <a:gd name="connsiteX12" fmla="*/ 570180 w 1583020"/>
                      <a:gd name="connsiteY12" fmla="*/ 213878 h 2433202"/>
                      <a:gd name="connsiteX0" fmla="*/ 581040 w 1593880"/>
                      <a:gd name="connsiteY0" fmla="*/ 213878 h 2436377"/>
                      <a:gd name="connsiteX1" fmla="*/ 1343040 w 1593880"/>
                      <a:gd name="connsiteY1" fmla="*/ 83703 h 2436377"/>
                      <a:gd name="connsiteX2" fmla="*/ 1457340 w 1593880"/>
                      <a:gd name="connsiteY2" fmla="*/ 353579 h 2436377"/>
                      <a:gd name="connsiteX3" fmla="*/ 1593864 w 1593880"/>
                      <a:gd name="connsiteY3" fmla="*/ 540903 h 2436377"/>
                      <a:gd name="connsiteX4" fmla="*/ 1406539 w 1593880"/>
                      <a:gd name="connsiteY4" fmla="*/ 839353 h 2436377"/>
                      <a:gd name="connsiteX5" fmla="*/ 1012840 w 1593880"/>
                      <a:gd name="connsiteY5" fmla="*/ 1004453 h 2436377"/>
                      <a:gd name="connsiteX6" fmla="*/ 1231914 w 1593880"/>
                      <a:gd name="connsiteY6" fmla="*/ 1525153 h 2436377"/>
                      <a:gd name="connsiteX7" fmla="*/ 1212864 w 1593880"/>
                      <a:gd name="connsiteY7" fmla="*/ 1877578 h 2436377"/>
                      <a:gd name="connsiteX8" fmla="*/ 184164 w 1593880"/>
                      <a:gd name="connsiteY8" fmla="*/ 2436377 h 2436377"/>
                      <a:gd name="connsiteX9" fmla="*/ 69864 w 1593880"/>
                      <a:gd name="connsiteY9" fmla="*/ 1394978 h 2436377"/>
                      <a:gd name="connsiteX10" fmla="*/ 92089 w 1593880"/>
                      <a:gd name="connsiteY10" fmla="*/ 1201304 h 2436377"/>
                      <a:gd name="connsiteX11" fmla="*/ 292115 w 1593880"/>
                      <a:gd name="connsiteY11" fmla="*/ 880628 h 2436377"/>
                      <a:gd name="connsiteX12" fmla="*/ 581040 w 1593880"/>
                      <a:gd name="connsiteY12" fmla="*/ 213878 h 2436377"/>
                      <a:gd name="connsiteX0" fmla="*/ 573726 w 1586566"/>
                      <a:gd name="connsiteY0" fmla="*/ 213878 h 2430027"/>
                      <a:gd name="connsiteX1" fmla="*/ 1335726 w 1586566"/>
                      <a:gd name="connsiteY1" fmla="*/ 83703 h 2430027"/>
                      <a:gd name="connsiteX2" fmla="*/ 1450026 w 1586566"/>
                      <a:gd name="connsiteY2" fmla="*/ 353579 h 2430027"/>
                      <a:gd name="connsiteX3" fmla="*/ 1586550 w 1586566"/>
                      <a:gd name="connsiteY3" fmla="*/ 540903 h 2430027"/>
                      <a:gd name="connsiteX4" fmla="*/ 1399225 w 1586566"/>
                      <a:gd name="connsiteY4" fmla="*/ 839353 h 2430027"/>
                      <a:gd name="connsiteX5" fmla="*/ 1005526 w 1586566"/>
                      <a:gd name="connsiteY5" fmla="*/ 1004453 h 2430027"/>
                      <a:gd name="connsiteX6" fmla="*/ 1224600 w 1586566"/>
                      <a:gd name="connsiteY6" fmla="*/ 1525153 h 2430027"/>
                      <a:gd name="connsiteX7" fmla="*/ 1205550 w 1586566"/>
                      <a:gd name="connsiteY7" fmla="*/ 1877578 h 2430027"/>
                      <a:gd name="connsiteX8" fmla="*/ 189550 w 1586566"/>
                      <a:gd name="connsiteY8" fmla="*/ 2430027 h 2430027"/>
                      <a:gd name="connsiteX9" fmla="*/ 62550 w 1586566"/>
                      <a:gd name="connsiteY9" fmla="*/ 1394978 h 2430027"/>
                      <a:gd name="connsiteX10" fmla="*/ 84775 w 1586566"/>
                      <a:gd name="connsiteY10" fmla="*/ 1201304 h 2430027"/>
                      <a:gd name="connsiteX11" fmla="*/ 284801 w 1586566"/>
                      <a:gd name="connsiteY11" fmla="*/ 880628 h 2430027"/>
                      <a:gd name="connsiteX12" fmla="*/ 573726 w 1586566"/>
                      <a:gd name="connsiteY12" fmla="*/ 213878 h 2430027"/>
                      <a:gd name="connsiteX0" fmla="*/ 581478 w 1594318"/>
                      <a:gd name="connsiteY0" fmla="*/ 213878 h 2430027"/>
                      <a:gd name="connsiteX1" fmla="*/ 1343478 w 1594318"/>
                      <a:gd name="connsiteY1" fmla="*/ 83703 h 2430027"/>
                      <a:gd name="connsiteX2" fmla="*/ 1457778 w 1594318"/>
                      <a:gd name="connsiteY2" fmla="*/ 353579 h 2430027"/>
                      <a:gd name="connsiteX3" fmla="*/ 1594302 w 1594318"/>
                      <a:gd name="connsiteY3" fmla="*/ 540903 h 2430027"/>
                      <a:gd name="connsiteX4" fmla="*/ 1406977 w 1594318"/>
                      <a:gd name="connsiteY4" fmla="*/ 839353 h 2430027"/>
                      <a:gd name="connsiteX5" fmla="*/ 1013278 w 1594318"/>
                      <a:gd name="connsiteY5" fmla="*/ 1004453 h 2430027"/>
                      <a:gd name="connsiteX6" fmla="*/ 1232352 w 1594318"/>
                      <a:gd name="connsiteY6" fmla="*/ 1525153 h 2430027"/>
                      <a:gd name="connsiteX7" fmla="*/ 1213302 w 1594318"/>
                      <a:gd name="connsiteY7" fmla="*/ 1877578 h 2430027"/>
                      <a:gd name="connsiteX8" fmla="*/ 197302 w 1594318"/>
                      <a:gd name="connsiteY8" fmla="*/ 2430027 h 2430027"/>
                      <a:gd name="connsiteX9" fmla="*/ 70302 w 1594318"/>
                      <a:gd name="connsiteY9" fmla="*/ 1394978 h 2430027"/>
                      <a:gd name="connsiteX10" fmla="*/ 92527 w 1594318"/>
                      <a:gd name="connsiteY10" fmla="*/ 1201304 h 2430027"/>
                      <a:gd name="connsiteX11" fmla="*/ 292553 w 1594318"/>
                      <a:gd name="connsiteY11" fmla="*/ 880628 h 2430027"/>
                      <a:gd name="connsiteX12" fmla="*/ 581478 w 1594318"/>
                      <a:gd name="connsiteY12" fmla="*/ 213878 h 2430027"/>
                      <a:gd name="connsiteX0" fmla="*/ 581478 w 1594318"/>
                      <a:gd name="connsiteY0" fmla="*/ 213878 h 2430027"/>
                      <a:gd name="connsiteX1" fmla="*/ 1343478 w 1594318"/>
                      <a:gd name="connsiteY1" fmla="*/ 83703 h 2430027"/>
                      <a:gd name="connsiteX2" fmla="*/ 1457778 w 1594318"/>
                      <a:gd name="connsiteY2" fmla="*/ 353579 h 2430027"/>
                      <a:gd name="connsiteX3" fmla="*/ 1594302 w 1594318"/>
                      <a:gd name="connsiteY3" fmla="*/ 540903 h 2430027"/>
                      <a:gd name="connsiteX4" fmla="*/ 1406977 w 1594318"/>
                      <a:gd name="connsiteY4" fmla="*/ 839353 h 2430027"/>
                      <a:gd name="connsiteX5" fmla="*/ 1013278 w 1594318"/>
                      <a:gd name="connsiteY5" fmla="*/ 1004453 h 2430027"/>
                      <a:gd name="connsiteX6" fmla="*/ 1232352 w 1594318"/>
                      <a:gd name="connsiteY6" fmla="*/ 1525153 h 2430027"/>
                      <a:gd name="connsiteX7" fmla="*/ 1213302 w 1594318"/>
                      <a:gd name="connsiteY7" fmla="*/ 1877578 h 2430027"/>
                      <a:gd name="connsiteX8" fmla="*/ 698952 w 1594318"/>
                      <a:gd name="connsiteY8" fmla="*/ 2156976 h 2430027"/>
                      <a:gd name="connsiteX9" fmla="*/ 197302 w 1594318"/>
                      <a:gd name="connsiteY9" fmla="*/ 2430027 h 2430027"/>
                      <a:gd name="connsiteX10" fmla="*/ 70302 w 1594318"/>
                      <a:gd name="connsiteY10" fmla="*/ 1394978 h 2430027"/>
                      <a:gd name="connsiteX11" fmla="*/ 92527 w 1594318"/>
                      <a:gd name="connsiteY11" fmla="*/ 1201304 h 2430027"/>
                      <a:gd name="connsiteX12" fmla="*/ 292553 w 1594318"/>
                      <a:gd name="connsiteY12" fmla="*/ 880628 h 2430027"/>
                      <a:gd name="connsiteX13" fmla="*/ 581478 w 1594318"/>
                      <a:gd name="connsiteY13" fmla="*/ 213878 h 2430027"/>
                      <a:gd name="connsiteX0" fmla="*/ 581478 w 1594318"/>
                      <a:gd name="connsiteY0" fmla="*/ 213878 h 2506226"/>
                      <a:gd name="connsiteX1" fmla="*/ 1343478 w 1594318"/>
                      <a:gd name="connsiteY1" fmla="*/ 83703 h 2506226"/>
                      <a:gd name="connsiteX2" fmla="*/ 1457778 w 1594318"/>
                      <a:gd name="connsiteY2" fmla="*/ 353579 h 2506226"/>
                      <a:gd name="connsiteX3" fmla="*/ 1594302 w 1594318"/>
                      <a:gd name="connsiteY3" fmla="*/ 540903 h 2506226"/>
                      <a:gd name="connsiteX4" fmla="*/ 1406977 w 1594318"/>
                      <a:gd name="connsiteY4" fmla="*/ 839353 h 2506226"/>
                      <a:gd name="connsiteX5" fmla="*/ 1013278 w 1594318"/>
                      <a:gd name="connsiteY5" fmla="*/ 1004453 h 2506226"/>
                      <a:gd name="connsiteX6" fmla="*/ 1232352 w 1594318"/>
                      <a:gd name="connsiteY6" fmla="*/ 1525153 h 2506226"/>
                      <a:gd name="connsiteX7" fmla="*/ 1213302 w 1594318"/>
                      <a:gd name="connsiteY7" fmla="*/ 1877578 h 2506226"/>
                      <a:gd name="connsiteX8" fmla="*/ 1149802 w 1594318"/>
                      <a:gd name="connsiteY8" fmla="*/ 2506226 h 2506226"/>
                      <a:gd name="connsiteX9" fmla="*/ 197302 w 1594318"/>
                      <a:gd name="connsiteY9" fmla="*/ 2430027 h 2506226"/>
                      <a:gd name="connsiteX10" fmla="*/ 70302 w 1594318"/>
                      <a:gd name="connsiteY10" fmla="*/ 1394978 h 2506226"/>
                      <a:gd name="connsiteX11" fmla="*/ 92527 w 1594318"/>
                      <a:gd name="connsiteY11" fmla="*/ 1201304 h 2506226"/>
                      <a:gd name="connsiteX12" fmla="*/ 292553 w 1594318"/>
                      <a:gd name="connsiteY12" fmla="*/ 880628 h 2506226"/>
                      <a:gd name="connsiteX13" fmla="*/ 581478 w 1594318"/>
                      <a:gd name="connsiteY13" fmla="*/ 213878 h 2506226"/>
                      <a:gd name="connsiteX0" fmla="*/ 581478 w 1594318"/>
                      <a:gd name="connsiteY0" fmla="*/ 213878 h 2506226"/>
                      <a:gd name="connsiteX1" fmla="*/ 1343478 w 1594318"/>
                      <a:gd name="connsiteY1" fmla="*/ 83703 h 2506226"/>
                      <a:gd name="connsiteX2" fmla="*/ 1457778 w 1594318"/>
                      <a:gd name="connsiteY2" fmla="*/ 353579 h 2506226"/>
                      <a:gd name="connsiteX3" fmla="*/ 1594302 w 1594318"/>
                      <a:gd name="connsiteY3" fmla="*/ 540903 h 2506226"/>
                      <a:gd name="connsiteX4" fmla="*/ 1406977 w 1594318"/>
                      <a:gd name="connsiteY4" fmla="*/ 839353 h 2506226"/>
                      <a:gd name="connsiteX5" fmla="*/ 1013278 w 1594318"/>
                      <a:gd name="connsiteY5" fmla="*/ 1004453 h 2506226"/>
                      <a:gd name="connsiteX6" fmla="*/ 1232352 w 1594318"/>
                      <a:gd name="connsiteY6" fmla="*/ 1525153 h 2506226"/>
                      <a:gd name="connsiteX7" fmla="*/ 1213302 w 1594318"/>
                      <a:gd name="connsiteY7" fmla="*/ 1877578 h 2506226"/>
                      <a:gd name="connsiteX8" fmla="*/ 1149802 w 1594318"/>
                      <a:gd name="connsiteY8" fmla="*/ 2506226 h 2506226"/>
                      <a:gd name="connsiteX9" fmla="*/ 197302 w 1594318"/>
                      <a:gd name="connsiteY9" fmla="*/ 2430027 h 2506226"/>
                      <a:gd name="connsiteX10" fmla="*/ 70302 w 1594318"/>
                      <a:gd name="connsiteY10" fmla="*/ 1394978 h 2506226"/>
                      <a:gd name="connsiteX11" fmla="*/ 92527 w 1594318"/>
                      <a:gd name="connsiteY11" fmla="*/ 1201304 h 2506226"/>
                      <a:gd name="connsiteX12" fmla="*/ 292553 w 1594318"/>
                      <a:gd name="connsiteY12" fmla="*/ 880628 h 2506226"/>
                      <a:gd name="connsiteX13" fmla="*/ 581478 w 1594318"/>
                      <a:gd name="connsiteY13" fmla="*/ 213878 h 2506226"/>
                      <a:gd name="connsiteX0" fmla="*/ 581478 w 1594318"/>
                      <a:gd name="connsiteY0" fmla="*/ 213878 h 2506226"/>
                      <a:gd name="connsiteX1" fmla="*/ 1343478 w 1594318"/>
                      <a:gd name="connsiteY1" fmla="*/ 83703 h 2506226"/>
                      <a:gd name="connsiteX2" fmla="*/ 1457778 w 1594318"/>
                      <a:gd name="connsiteY2" fmla="*/ 353579 h 2506226"/>
                      <a:gd name="connsiteX3" fmla="*/ 1594302 w 1594318"/>
                      <a:gd name="connsiteY3" fmla="*/ 540903 h 2506226"/>
                      <a:gd name="connsiteX4" fmla="*/ 1406977 w 1594318"/>
                      <a:gd name="connsiteY4" fmla="*/ 839353 h 2506226"/>
                      <a:gd name="connsiteX5" fmla="*/ 1013278 w 1594318"/>
                      <a:gd name="connsiteY5" fmla="*/ 1004453 h 2506226"/>
                      <a:gd name="connsiteX6" fmla="*/ 1232352 w 1594318"/>
                      <a:gd name="connsiteY6" fmla="*/ 1525153 h 2506226"/>
                      <a:gd name="connsiteX7" fmla="*/ 1213302 w 1594318"/>
                      <a:gd name="connsiteY7" fmla="*/ 1877578 h 2506226"/>
                      <a:gd name="connsiteX8" fmla="*/ 1149802 w 1594318"/>
                      <a:gd name="connsiteY8" fmla="*/ 2506226 h 2506226"/>
                      <a:gd name="connsiteX9" fmla="*/ 197302 w 1594318"/>
                      <a:gd name="connsiteY9" fmla="*/ 2430027 h 2506226"/>
                      <a:gd name="connsiteX10" fmla="*/ 70302 w 1594318"/>
                      <a:gd name="connsiteY10" fmla="*/ 1394978 h 2506226"/>
                      <a:gd name="connsiteX11" fmla="*/ 92527 w 1594318"/>
                      <a:gd name="connsiteY11" fmla="*/ 1201304 h 2506226"/>
                      <a:gd name="connsiteX12" fmla="*/ 292553 w 1594318"/>
                      <a:gd name="connsiteY12" fmla="*/ 880628 h 2506226"/>
                      <a:gd name="connsiteX13" fmla="*/ 581478 w 1594318"/>
                      <a:gd name="connsiteY13" fmla="*/ 213878 h 2506226"/>
                      <a:gd name="connsiteX0" fmla="*/ 581478 w 1594318"/>
                      <a:gd name="connsiteY0" fmla="*/ 213878 h 2506226"/>
                      <a:gd name="connsiteX1" fmla="*/ 1343478 w 1594318"/>
                      <a:gd name="connsiteY1" fmla="*/ 83703 h 2506226"/>
                      <a:gd name="connsiteX2" fmla="*/ 1457778 w 1594318"/>
                      <a:gd name="connsiteY2" fmla="*/ 353579 h 2506226"/>
                      <a:gd name="connsiteX3" fmla="*/ 1594302 w 1594318"/>
                      <a:gd name="connsiteY3" fmla="*/ 540903 h 2506226"/>
                      <a:gd name="connsiteX4" fmla="*/ 1406977 w 1594318"/>
                      <a:gd name="connsiteY4" fmla="*/ 839353 h 2506226"/>
                      <a:gd name="connsiteX5" fmla="*/ 1013278 w 1594318"/>
                      <a:gd name="connsiteY5" fmla="*/ 1004453 h 2506226"/>
                      <a:gd name="connsiteX6" fmla="*/ 1232352 w 1594318"/>
                      <a:gd name="connsiteY6" fmla="*/ 1525153 h 2506226"/>
                      <a:gd name="connsiteX7" fmla="*/ 1213302 w 1594318"/>
                      <a:gd name="connsiteY7" fmla="*/ 1877578 h 2506226"/>
                      <a:gd name="connsiteX8" fmla="*/ 1149802 w 1594318"/>
                      <a:gd name="connsiteY8" fmla="*/ 2506226 h 2506226"/>
                      <a:gd name="connsiteX9" fmla="*/ 197302 w 1594318"/>
                      <a:gd name="connsiteY9" fmla="*/ 2430027 h 2506226"/>
                      <a:gd name="connsiteX10" fmla="*/ 70302 w 1594318"/>
                      <a:gd name="connsiteY10" fmla="*/ 1394978 h 2506226"/>
                      <a:gd name="connsiteX11" fmla="*/ 92527 w 1594318"/>
                      <a:gd name="connsiteY11" fmla="*/ 1201304 h 2506226"/>
                      <a:gd name="connsiteX12" fmla="*/ 292553 w 1594318"/>
                      <a:gd name="connsiteY12" fmla="*/ 880628 h 2506226"/>
                      <a:gd name="connsiteX13" fmla="*/ 581478 w 1594318"/>
                      <a:gd name="connsiteY13" fmla="*/ 213878 h 2506226"/>
                      <a:gd name="connsiteX0" fmla="*/ 581478 w 1594318"/>
                      <a:gd name="connsiteY0" fmla="*/ 213878 h 2506226"/>
                      <a:gd name="connsiteX1" fmla="*/ 1343478 w 1594318"/>
                      <a:gd name="connsiteY1" fmla="*/ 83703 h 2506226"/>
                      <a:gd name="connsiteX2" fmla="*/ 1457778 w 1594318"/>
                      <a:gd name="connsiteY2" fmla="*/ 353579 h 2506226"/>
                      <a:gd name="connsiteX3" fmla="*/ 1594302 w 1594318"/>
                      <a:gd name="connsiteY3" fmla="*/ 540903 h 2506226"/>
                      <a:gd name="connsiteX4" fmla="*/ 1406977 w 1594318"/>
                      <a:gd name="connsiteY4" fmla="*/ 839353 h 2506226"/>
                      <a:gd name="connsiteX5" fmla="*/ 1013278 w 1594318"/>
                      <a:gd name="connsiteY5" fmla="*/ 1004453 h 2506226"/>
                      <a:gd name="connsiteX6" fmla="*/ 1232352 w 1594318"/>
                      <a:gd name="connsiteY6" fmla="*/ 1525153 h 2506226"/>
                      <a:gd name="connsiteX7" fmla="*/ 1213302 w 1594318"/>
                      <a:gd name="connsiteY7" fmla="*/ 1877578 h 2506226"/>
                      <a:gd name="connsiteX8" fmla="*/ 1149802 w 1594318"/>
                      <a:gd name="connsiteY8" fmla="*/ 2506226 h 2506226"/>
                      <a:gd name="connsiteX9" fmla="*/ 197302 w 1594318"/>
                      <a:gd name="connsiteY9" fmla="*/ 2430027 h 2506226"/>
                      <a:gd name="connsiteX10" fmla="*/ 70302 w 1594318"/>
                      <a:gd name="connsiteY10" fmla="*/ 1394978 h 2506226"/>
                      <a:gd name="connsiteX11" fmla="*/ 92527 w 1594318"/>
                      <a:gd name="connsiteY11" fmla="*/ 1201304 h 2506226"/>
                      <a:gd name="connsiteX12" fmla="*/ 292553 w 1594318"/>
                      <a:gd name="connsiteY12" fmla="*/ 880628 h 2506226"/>
                      <a:gd name="connsiteX13" fmla="*/ 581478 w 1594318"/>
                      <a:gd name="connsiteY13" fmla="*/ 213878 h 2506226"/>
                      <a:gd name="connsiteX0" fmla="*/ 581478 w 1594318"/>
                      <a:gd name="connsiteY0" fmla="*/ 213878 h 2430027"/>
                      <a:gd name="connsiteX1" fmla="*/ 1343478 w 1594318"/>
                      <a:gd name="connsiteY1" fmla="*/ 83703 h 2430027"/>
                      <a:gd name="connsiteX2" fmla="*/ 1457778 w 1594318"/>
                      <a:gd name="connsiteY2" fmla="*/ 353579 h 2430027"/>
                      <a:gd name="connsiteX3" fmla="*/ 1594302 w 1594318"/>
                      <a:gd name="connsiteY3" fmla="*/ 540903 h 2430027"/>
                      <a:gd name="connsiteX4" fmla="*/ 1406977 w 1594318"/>
                      <a:gd name="connsiteY4" fmla="*/ 839353 h 2430027"/>
                      <a:gd name="connsiteX5" fmla="*/ 1013278 w 1594318"/>
                      <a:gd name="connsiteY5" fmla="*/ 1004453 h 2430027"/>
                      <a:gd name="connsiteX6" fmla="*/ 1232352 w 1594318"/>
                      <a:gd name="connsiteY6" fmla="*/ 1525153 h 2430027"/>
                      <a:gd name="connsiteX7" fmla="*/ 1213302 w 1594318"/>
                      <a:gd name="connsiteY7" fmla="*/ 1877578 h 2430027"/>
                      <a:gd name="connsiteX8" fmla="*/ 1137102 w 1594318"/>
                      <a:gd name="connsiteY8" fmla="*/ 2372876 h 2430027"/>
                      <a:gd name="connsiteX9" fmla="*/ 197302 w 1594318"/>
                      <a:gd name="connsiteY9" fmla="*/ 2430027 h 2430027"/>
                      <a:gd name="connsiteX10" fmla="*/ 70302 w 1594318"/>
                      <a:gd name="connsiteY10" fmla="*/ 1394978 h 2430027"/>
                      <a:gd name="connsiteX11" fmla="*/ 92527 w 1594318"/>
                      <a:gd name="connsiteY11" fmla="*/ 1201304 h 2430027"/>
                      <a:gd name="connsiteX12" fmla="*/ 292553 w 1594318"/>
                      <a:gd name="connsiteY12" fmla="*/ 880628 h 2430027"/>
                      <a:gd name="connsiteX13" fmla="*/ 581478 w 1594318"/>
                      <a:gd name="connsiteY13" fmla="*/ 213878 h 2430027"/>
                      <a:gd name="connsiteX0" fmla="*/ 581478 w 1594318"/>
                      <a:gd name="connsiteY0" fmla="*/ 213878 h 2430027"/>
                      <a:gd name="connsiteX1" fmla="*/ 1343478 w 1594318"/>
                      <a:gd name="connsiteY1" fmla="*/ 83703 h 2430027"/>
                      <a:gd name="connsiteX2" fmla="*/ 1457778 w 1594318"/>
                      <a:gd name="connsiteY2" fmla="*/ 353579 h 2430027"/>
                      <a:gd name="connsiteX3" fmla="*/ 1594302 w 1594318"/>
                      <a:gd name="connsiteY3" fmla="*/ 540903 h 2430027"/>
                      <a:gd name="connsiteX4" fmla="*/ 1406977 w 1594318"/>
                      <a:gd name="connsiteY4" fmla="*/ 839353 h 2430027"/>
                      <a:gd name="connsiteX5" fmla="*/ 1013278 w 1594318"/>
                      <a:gd name="connsiteY5" fmla="*/ 1004453 h 2430027"/>
                      <a:gd name="connsiteX6" fmla="*/ 1232352 w 1594318"/>
                      <a:gd name="connsiteY6" fmla="*/ 1525153 h 2430027"/>
                      <a:gd name="connsiteX7" fmla="*/ 1213302 w 1594318"/>
                      <a:gd name="connsiteY7" fmla="*/ 1877578 h 2430027"/>
                      <a:gd name="connsiteX8" fmla="*/ 1216477 w 1594318"/>
                      <a:gd name="connsiteY8" fmla="*/ 2366526 h 2430027"/>
                      <a:gd name="connsiteX9" fmla="*/ 197302 w 1594318"/>
                      <a:gd name="connsiteY9" fmla="*/ 2430027 h 2430027"/>
                      <a:gd name="connsiteX10" fmla="*/ 70302 w 1594318"/>
                      <a:gd name="connsiteY10" fmla="*/ 1394978 h 2430027"/>
                      <a:gd name="connsiteX11" fmla="*/ 92527 w 1594318"/>
                      <a:gd name="connsiteY11" fmla="*/ 1201304 h 2430027"/>
                      <a:gd name="connsiteX12" fmla="*/ 292553 w 1594318"/>
                      <a:gd name="connsiteY12" fmla="*/ 880628 h 2430027"/>
                      <a:gd name="connsiteX13" fmla="*/ 581478 w 1594318"/>
                      <a:gd name="connsiteY13" fmla="*/ 213878 h 2430027"/>
                      <a:gd name="connsiteX0" fmla="*/ 581478 w 1594318"/>
                      <a:gd name="connsiteY0" fmla="*/ 213878 h 2430027"/>
                      <a:gd name="connsiteX1" fmla="*/ 1343478 w 1594318"/>
                      <a:gd name="connsiteY1" fmla="*/ 83703 h 2430027"/>
                      <a:gd name="connsiteX2" fmla="*/ 1457778 w 1594318"/>
                      <a:gd name="connsiteY2" fmla="*/ 353579 h 2430027"/>
                      <a:gd name="connsiteX3" fmla="*/ 1594302 w 1594318"/>
                      <a:gd name="connsiteY3" fmla="*/ 540903 h 2430027"/>
                      <a:gd name="connsiteX4" fmla="*/ 1406977 w 1594318"/>
                      <a:gd name="connsiteY4" fmla="*/ 839353 h 2430027"/>
                      <a:gd name="connsiteX5" fmla="*/ 1013278 w 1594318"/>
                      <a:gd name="connsiteY5" fmla="*/ 1004453 h 2430027"/>
                      <a:gd name="connsiteX6" fmla="*/ 1232352 w 1594318"/>
                      <a:gd name="connsiteY6" fmla="*/ 1525153 h 2430027"/>
                      <a:gd name="connsiteX7" fmla="*/ 1213302 w 1594318"/>
                      <a:gd name="connsiteY7" fmla="*/ 1877578 h 2430027"/>
                      <a:gd name="connsiteX8" fmla="*/ 1216477 w 1594318"/>
                      <a:gd name="connsiteY8" fmla="*/ 2366526 h 2430027"/>
                      <a:gd name="connsiteX9" fmla="*/ 197302 w 1594318"/>
                      <a:gd name="connsiteY9" fmla="*/ 2430027 h 2430027"/>
                      <a:gd name="connsiteX10" fmla="*/ 70302 w 1594318"/>
                      <a:gd name="connsiteY10" fmla="*/ 1394978 h 2430027"/>
                      <a:gd name="connsiteX11" fmla="*/ 92527 w 1594318"/>
                      <a:gd name="connsiteY11" fmla="*/ 1201304 h 2430027"/>
                      <a:gd name="connsiteX12" fmla="*/ 292553 w 1594318"/>
                      <a:gd name="connsiteY12" fmla="*/ 880628 h 2430027"/>
                      <a:gd name="connsiteX13" fmla="*/ 581478 w 1594318"/>
                      <a:gd name="connsiteY13" fmla="*/ 213878 h 2430027"/>
                      <a:gd name="connsiteX0" fmla="*/ 581478 w 1594318"/>
                      <a:gd name="connsiteY0" fmla="*/ 213878 h 2430027"/>
                      <a:gd name="connsiteX1" fmla="*/ 1343478 w 1594318"/>
                      <a:gd name="connsiteY1" fmla="*/ 83703 h 2430027"/>
                      <a:gd name="connsiteX2" fmla="*/ 1457778 w 1594318"/>
                      <a:gd name="connsiteY2" fmla="*/ 353579 h 2430027"/>
                      <a:gd name="connsiteX3" fmla="*/ 1594302 w 1594318"/>
                      <a:gd name="connsiteY3" fmla="*/ 540903 h 2430027"/>
                      <a:gd name="connsiteX4" fmla="*/ 1406977 w 1594318"/>
                      <a:gd name="connsiteY4" fmla="*/ 839353 h 2430027"/>
                      <a:gd name="connsiteX5" fmla="*/ 1013278 w 1594318"/>
                      <a:gd name="connsiteY5" fmla="*/ 1004453 h 2430027"/>
                      <a:gd name="connsiteX6" fmla="*/ 1232352 w 1594318"/>
                      <a:gd name="connsiteY6" fmla="*/ 1525153 h 2430027"/>
                      <a:gd name="connsiteX7" fmla="*/ 1213302 w 1594318"/>
                      <a:gd name="connsiteY7" fmla="*/ 1877578 h 2430027"/>
                      <a:gd name="connsiteX8" fmla="*/ 1216477 w 1594318"/>
                      <a:gd name="connsiteY8" fmla="*/ 2366526 h 2430027"/>
                      <a:gd name="connsiteX9" fmla="*/ 600527 w 1594318"/>
                      <a:gd name="connsiteY9" fmla="*/ 2401451 h 2430027"/>
                      <a:gd name="connsiteX10" fmla="*/ 197302 w 1594318"/>
                      <a:gd name="connsiteY10" fmla="*/ 2430027 h 2430027"/>
                      <a:gd name="connsiteX11" fmla="*/ 70302 w 1594318"/>
                      <a:gd name="connsiteY11" fmla="*/ 1394978 h 2430027"/>
                      <a:gd name="connsiteX12" fmla="*/ 92527 w 1594318"/>
                      <a:gd name="connsiteY12" fmla="*/ 1201304 h 2430027"/>
                      <a:gd name="connsiteX13" fmla="*/ 292553 w 1594318"/>
                      <a:gd name="connsiteY13" fmla="*/ 880628 h 2430027"/>
                      <a:gd name="connsiteX14" fmla="*/ 581478 w 1594318"/>
                      <a:gd name="connsiteY14" fmla="*/ 213878 h 2430027"/>
                      <a:gd name="connsiteX0" fmla="*/ 615951 w 1628791"/>
                      <a:gd name="connsiteY0" fmla="*/ 213878 h 2909451"/>
                      <a:gd name="connsiteX1" fmla="*/ 1377951 w 1628791"/>
                      <a:gd name="connsiteY1" fmla="*/ 83703 h 2909451"/>
                      <a:gd name="connsiteX2" fmla="*/ 1492251 w 1628791"/>
                      <a:gd name="connsiteY2" fmla="*/ 353579 h 2909451"/>
                      <a:gd name="connsiteX3" fmla="*/ 1628775 w 1628791"/>
                      <a:gd name="connsiteY3" fmla="*/ 540903 h 2909451"/>
                      <a:gd name="connsiteX4" fmla="*/ 1441450 w 1628791"/>
                      <a:gd name="connsiteY4" fmla="*/ 839353 h 2909451"/>
                      <a:gd name="connsiteX5" fmla="*/ 1047751 w 1628791"/>
                      <a:gd name="connsiteY5" fmla="*/ 1004453 h 2909451"/>
                      <a:gd name="connsiteX6" fmla="*/ 1266825 w 1628791"/>
                      <a:gd name="connsiteY6" fmla="*/ 1525153 h 2909451"/>
                      <a:gd name="connsiteX7" fmla="*/ 1247775 w 1628791"/>
                      <a:gd name="connsiteY7" fmla="*/ 1877578 h 2909451"/>
                      <a:gd name="connsiteX8" fmla="*/ 1250950 w 1628791"/>
                      <a:gd name="connsiteY8" fmla="*/ 2366526 h 2909451"/>
                      <a:gd name="connsiteX9" fmla="*/ 0 w 1628791"/>
                      <a:gd name="connsiteY9" fmla="*/ 2909451 h 2909451"/>
                      <a:gd name="connsiteX10" fmla="*/ 231775 w 1628791"/>
                      <a:gd name="connsiteY10" fmla="*/ 2430027 h 2909451"/>
                      <a:gd name="connsiteX11" fmla="*/ 104775 w 1628791"/>
                      <a:gd name="connsiteY11" fmla="*/ 1394978 h 2909451"/>
                      <a:gd name="connsiteX12" fmla="*/ 127000 w 1628791"/>
                      <a:gd name="connsiteY12" fmla="*/ 1201304 h 2909451"/>
                      <a:gd name="connsiteX13" fmla="*/ 327026 w 1628791"/>
                      <a:gd name="connsiteY13" fmla="*/ 880628 h 2909451"/>
                      <a:gd name="connsiteX14" fmla="*/ 615951 w 1628791"/>
                      <a:gd name="connsiteY14" fmla="*/ 213878 h 2909451"/>
                      <a:gd name="connsiteX0" fmla="*/ 615951 w 1628791"/>
                      <a:gd name="connsiteY0" fmla="*/ 213878 h 2909451"/>
                      <a:gd name="connsiteX1" fmla="*/ 1377951 w 1628791"/>
                      <a:gd name="connsiteY1" fmla="*/ 83703 h 2909451"/>
                      <a:gd name="connsiteX2" fmla="*/ 1492251 w 1628791"/>
                      <a:gd name="connsiteY2" fmla="*/ 353579 h 2909451"/>
                      <a:gd name="connsiteX3" fmla="*/ 1628775 w 1628791"/>
                      <a:gd name="connsiteY3" fmla="*/ 540903 h 2909451"/>
                      <a:gd name="connsiteX4" fmla="*/ 1441450 w 1628791"/>
                      <a:gd name="connsiteY4" fmla="*/ 839353 h 2909451"/>
                      <a:gd name="connsiteX5" fmla="*/ 1047751 w 1628791"/>
                      <a:gd name="connsiteY5" fmla="*/ 1004453 h 2909451"/>
                      <a:gd name="connsiteX6" fmla="*/ 1266825 w 1628791"/>
                      <a:gd name="connsiteY6" fmla="*/ 1525153 h 2909451"/>
                      <a:gd name="connsiteX7" fmla="*/ 1247775 w 1628791"/>
                      <a:gd name="connsiteY7" fmla="*/ 1877578 h 2909451"/>
                      <a:gd name="connsiteX8" fmla="*/ 1250950 w 1628791"/>
                      <a:gd name="connsiteY8" fmla="*/ 2366526 h 2909451"/>
                      <a:gd name="connsiteX9" fmla="*/ 0 w 1628791"/>
                      <a:gd name="connsiteY9" fmla="*/ 2909451 h 2909451"/>
                      <a:gd name="connsiteX10" fmla="*/ 231775 w 1628791"/>
                      <a:gd name="connsiteY10" fmla="*/ 2430027 h 2909451"/>
                      <a:gd name="connsiteX11" fmla="*/ 104775 w 1628791"/>
                      <a:gd name="connsiteY11" fmla="*/ 1394978 h 2909451"/>
                      <a:gd name="connsiteX12" fmla="*/ 127000 w 1628791"/>
                      <a:gd name="connsiteY12" fmla="*/ 1201304 h 2909451"/>
                      <a:gd name="connsiteX13" fmla="*/ 327026 w 1628791"/>
                      <a:gd name="connsiteY13" fmla="*/ 880628 h 2909451"/>
                      <a:gd name="connsiteX14" fmla="*/ 615951 w 1628791"/>
                      <a:gd name="connsiteY14" fmla="*/ 213878 h 2909451"/>
                      <a:gd name="connsiteX0" fmla="*/ 615951 w 1628791"/>
                      <a:gd name="connsiteY0" fmla="*/ 213878 h 2909451"/>
                      <a:gd name="connsiteX1" fmla="*/ 1377951 w 1628791"/>
                      <a:gd name="connsiteY1" fmla="*/ 83703 h 2909451"/>
                      <a:gd name="connsiteX2" fmla="*/ 1492251 w 1628791"/>
                      <a:gd name="connsiteY2" fmla="*/ 353579 h 2909451"/>
                      <a:gd name="connsiteX3" fmla="*/ 1628775 w 1628791"/>
                      <a:gd name="connsiteY3" fmla="*/ 540903 h 2909451"/>
                      <a:gd name="connsiteX4" fmla="*/ 1441450 w 1628791"/>
                      <a:gd name="connsiteY4" fmla="*/ 839353 h 2909451"/>
                      <a:gd name="connsiteX5" fmla="*/ 1047751 w 1628791"/>
                      <a:gd name="connsiteY5" fmla="*/ 1004453 h 2909451"/>
                      <a:gd name="connsiteX6" fmla="*/ 1266825 w 1628791"/>
                      <a:gd name="connsiteY6" fmla="*/ 1525153 h 2909451"/>
                      <a:gd name="connsiteX7" fmla="*/ 1247775 w 1628791"/>
                      <a:gd name="connsiteY7" fmla="*/ 1877578 h 2909451"/>
                      <a:gd name="connsiteX8" fmla="*/ 1250950 w 1628791"/>
                      <a:gd name="connsiteY8" fmla="*/ 2366526 h 2909451"/>
                      <a:gd name="connsiteX9" fmla="*/ 0 w 1628791"/>
                      <a:gd name="connsiteY9" fmla="*/ 2909451 h 2909451"/>
                      <a:gd name="connsiteX10" fmla="*/ 231775 w 1628791"/>
                      <a:gd name="connsiteY10" fmla="*/ 2430027 h 2909451"/>
                      <a:gd name="connsiteX11" fmla="*/ 104775 w 1628791"/>
                      <a:gd name="connsiteY11" fmla="*/ 1394978 h 2909451"/>
                      <a:gd name="connsiteX12" fmla="*/ 127000 w 1628791"/>
                      <a:gd name="connsiteY12" fmla="*/ 1201304 h 2909451"/>
                      <a:gd name="connsiteX13" fmla="*/ 327026 w 1628791"/>
                      <a:gd name="connsiteY13" fmla="*/ 880628 h 2909451"/>
                      <a:gd name="connsiteX14" fmla="*/ 615951 w 1628791"/>
                      <a:gd name="connsiteY14" fmla="*/ 213878 h 2909451"/>
                      <a:gd name="connsiteX0" fmla="*/ 615951 w 1628791"/>
                      <a:gd name="connsiteY0" fmla="*/ 213878 h 2909451"/>
                      <a:gd name="connsiteX1" fmla="*/ 1377951 w 1628791"/>
                      <a:gd name="connsiteY1" fmla="*/ 83703 h 2909451"/>
                      <a:gd name="connsiteX2" fmla="*/ 1492251 w 1628791"/>
                      <a:gd name="connsiteY2" fmla="*/ 353579 h 2909451"/>
                      <a:gd name="connsiteX3" fmla="*/ 1628775 w 1628791"/>
                      <a:gd name="connsiteY3" fmla="*/ 540903 h 2909451"/>
                      <a:gd name="connsiteX4" fmla="*/ 1441450 w 1628791"/>
                      <a:gd name="connsiteY4" fmla="*/ 839353 h 2909451"/>
                      <a:gd name="connsiteX5" fmla="*/ 1047751 w 1628791"/>
                      <a:gd name="connsiteY5" fmla="*/ 1004453 h 2909451"/>
                      <a:gd name="connsiteX6" fmla="*/ 1266825 w 1628791"/>
                      <a:gd name="connsiteY6" fmla="*/ 1525153 h 2909451"/>
                      <a:gd name="connsiteX7" fmla="*/ 1247775 w 1628791"/>
                      <a:gd name="connsiteY7" fmla="*/ 1877578 h 2909451"/>
                      <a:gd name="connsiteX8" fmla="*/ 1250950 w 1628791"/>
                      <a:gd name="connsiteY8" fmla="*/ 2366526 h 2909451"/>
                      <a:gd name="connsiteX9" fmla="*/ 0 w 1628791"/>
                      <a:gd name="connsiteY9" fmla="*/ 2909451 h 2909451"/>
                      <a:gd name="connsiteX10" fmla="*/ 231775 w 1628791"/>
                      <a:gd name="connsiteY10" fmla="*/ 2430027 h 2909451"/>
                      <a:gd name="connsiteX11" fmla="*/ 104775 w 1628791"/>
                      <a:gd name="connsiteY11" fmla="*/ 1394978 h 2909451"/>
                      <a:gd name="connsiteX12" fmla="*/ 127000 w 1628791"/>
                      <a:gd name="connsiteY12" fmla="*/ 1201304 h 2909451"/>
                      <a:gd name="connsiteX13" fmla="*/ 327026 w 1628791"/>
                      <a:gd name="connsiteY13" fmla="*/ 880628 h 2909451"/>
                      <a:gd name="connsiteX14" fmla="*/ 615951 w 1628791"/>
                      <a:gd name="connsiteY14" fmla="*/ 213878 h 2909451"/>
                      <a:gd name="connsiteX0" fmla="*/ 609601 w 1622441"/>
                      <a:gd name="connsiteY0" fmla="*/ 213878 h 2938026"/>
                      <a:gd name="connsiteX1" fmla="*/ 1371601 w 1622441"/>
                      <a:gd name="connsiteY1" fmla="*/ 83703 h 2938026"/>
                      <a:gd name="connsiteX2" fmla="*/ 1485901 w 1622441"/>
                      <a:gd name="connsiteY2" fmla="*/ 353579 h 2938026"/>
                      <a:gd name="connsiteX3" fmla="*/ 1622425 w 1622441"/>
                      <a:gd name="connsiteY3" fmla="*/ 540903 h 2938026"/>
                      <a:gd name="connsiteX4" fmla="*/ 1435100 w 1622441"/>
                      <a:gd name="connsiteY4" fmla="*/ 839353 h 2938026"/>
                      <a:gd name="connsiteX5" fmla="*/ 1041401 w 1622441"/>
                      <a:gd name="connsiteY5" fmla="*/ 1004453 h 2938026"/>
                      <a:gd name="connsiteX6" fmla="*/ 1260475 w 1622441"/>
                      <a:gd name="connsiteY6" fmla="*/ 1525153 h 2938026"/>
                      <a:gd name="connsiteX7" fmla="*/ 1241425 w 1622441"/>
                      <a:gd name="connsiteY7" fmla="*/ 1877578 h 2938026"/>
                      <a:gd name="connsiteX8" fmla="*/ 1244600 w 1622441"/>
                      <a:gd name="connsiteY8" fmla="*/ 2366526 h 2938026"/>
                      <a:gd name="connsiteX9" fmla="*/ 0 w 1622441"/>
                      <a:gd name="connsiteY9" fmla="*/ 2938026 h 2938026"/>
                      <a:gd name="connsiteX10" fmla="*/ 225425 w 1622441"/>
                      <a:gd name="connsiteY10" fmla="*/ 2430027 h 2938026"/>
                      <a:gd name="connsiteX11" fmla="*/ 98425 w 1622441"/>
                      <a:gd name="connsiteY11" fmla="*/ 1394978 h 2938026"/>
                      <a:gd name="connsiteX12" fmla="*/ 120650 w 1622441"/>
                      <a:gd name="connsiteY12" fmla="*/ 1201304 h 2938026"/>
                      <a:gd name="connsiteX13" fmla="*/ 320676 w 1622441"/>
                      <a:gd name="connsiteY13" fmla="*/ 880628 h 2938026"/>
                      <a:gd name="connsiteX14" fmla="*/ 609601 w 1622441"/>
                      <a:gd name="connsiteY14" fmla="*/ 213878 h 2938026"/>
                      <a:gd name="connsiteX0" fmla="*/ 609601 w 1622441"/>
                      <a:gd name="connsiteY0" fmla="*/ 213878 h 2938026"/>
                      <a:gd name="connsiteX1" fmla="*/ 1371601 w 1622441"/>
                      <a:gd name="connsiteY1" fmla="*/ 83703 h 2938026"/>
                      <a:gd name="connsiteX2" fmla="*/ 1485901 w 1622441"/>
                      <a:gd name="connsiteY2" fmla="*/ 353579 h 2938026"/>
                      <a:gd name="connsiteX3" fmla="*/ 1622425 w 1622441"/>
                      <a:gd name="connsiteY3" fmla="*/ 540903 h 2938026"/>
                      <a:gd name="connsiteX4" fmla="*/ 1435100 w 1622441"/>
                      <a:gd name="connsiteY4" fmla="*/ 839353 h 2938026"/>
                      <a:gd name="connsiteX5" fmla="*/ 1041401 w 1622441"/>
                      <a:gd name="connsiteY5" fmla="*/ 1004453 h 2938026"/>
                      <a:gd name="connsiteX6" fmla="*/ 1260475 w 1622441"/>
                      <a:gd name="connsiteY6" fmla="*/ 1525153 h 2938026"/>
                      <a:gd name="connsiteX7" fmla="*/ 1241425 w 1622441"/>
                      <a:gd name="connsiteY7" fmla="*/ 1877578 h 2938026"/>
                      <a:gd name="connsiteX8" fmla="*/ 1244600 w 1622441"/>
                      <a:gd name="connsiteY8" fmla="*/ 2366526 h 2938026"/>
                      <a:gd name="connsiteX9" fmla="*/ 0 w 1622441"/>
                      <a:gd name="connsiteY9" fmla="*/ 2938026 h 2938026"/>
                      <a:gd name="connsiteX10" fmla="*/ 225425 w 1622441"/>
                      <a:gd name="connsiteY10" fmla="*/ 2430027 h 2938026"/>
                      <a:gd name="connsiteX11" fmla="*/ 98425 w 1622441"/>
                      <a:gd name="connsiteY11" fmla="*/ 1394978 h 2938026"/>
                      <a:gd name="connsiteX12" fmla="*/ 120650 w 1622441"/>
                      <a:gd name="connsiteY12" fmla="*/ 1201304 h 2938026"/>
                      <a:gd name="connsiteX13" fmla="*/ 320676 w 1622441"/>
                      <a:gd name="connsiteY13" fmla="*/ 880628 h 2938026"/>
                      <a:gd name="connsiteX14" fmla="*/ 609601 w 1622441"/>
                      <a:gd name="connsiteY14" fmla="*/ 213878 h 2938026"/>
                      <a:gd name="connsiteX0" fmla="*/ 609601 w 1622441"/>
                      <a:gd name="connsiteY0" fmla="*/ 213878 h 2938026"/>
                      <a:gd name="connsiteX1" fmla="*/ 1371601 w 1622441"/>
                      <a:gd name="connsiteY1" fmla="*/ 83703 h 2938026"/>
                      <a:gd name="connsiteX2" fmla="*/ 1485901 w 1622441"/>
                      <a:gd name="connsiteY2" fmla="*/ 353579 h 2938026"/>
                      <a:gd name="connsiteX3" fmla="*/ 1622425 w 1622441"/>
                      <a:gd name="connsiteY3" fmla="*/ 540903 h 2938026"/>
                      <a:gd name="connsiteX4" fmla="*/ 1435100 w 1622441"/>
                      <a:gd name="connsiteY4" fmla="*/ 839353 h 2938026"/>
                      <a:gd name="connsiteX5" fmla="*/ 1041401 w 1622441"/>
                      <a:gd name="connsiteY5" fmla="*/ 1004453 h 2938026"/>
                      <a:gd name="connsiteX6" fmla="*/ 1260475 w 1622441"/>
                      <a:gd name="connsiteY6" fmla="*/ 1525153 h 2938026"/>
                      <a:gd name="connsiteX7" fmla="*/ 1241425 w 1622441"/>
                      <a:gd name="connsiteY7" fmla="*/ 1877578 h 2938026"/>
                      <a:gd name="connsiteX8" fmla="*/ 1244600 w 1622441"/>
                      <a:gd name="connsiteY8" fmla="*/ 2366526 h 2938026"/>
                      <a:gd name="connsiteX9" fmla="*/ 0 w 1622441"/>
                      <a:gd name="connsiteY9" fmla="*/ 2938026 h 2938026"/>
                      <a:gd name="connsiteX10" fmla="*/ 225425 w 1622441"/>
                      <a:gd name="connsiteY10" fmla="*/ 2430027 h 2938026"/>
                      <a:gd name="connsiteX11" fmla="*/ 98425 w 1622441"/>
                      <a:gd name="connsiteY11" fmla="*/ 1394978 h 2938026"/>
                      <a:gd name="connsiteX12" fmla="*/ 120650 w 1622441"/>
                      <a:gd name="connsiteY12" fmla="*/ 1201304 h 2938026"/>
                      <a:gd name="connsiteX13" fmla="*/ 320676 w 1622441"/>
                      <a:gd name="connsiteY13" fmla="*/ 880628 h 2938026"/>
                      <a:gd name="connsiteX14" fmla="*/ 609601 w 1622441"/>
                      <a:gd name="connsiteY14" fmla="*/ 213878 h 2938026"/>
                      <a:gd name="connsiteX0" fmla="*/ 609601 w 1622441"/>
                      <a:gd name="connsiteY0" fmla="*/ 213878 h 2938026"/>
                      <a:gd name="connsiteX1" fmla="*/ 1371601 w 1622441"/>
                      <a:gd name="connsiteY1" fmla="*/ 83703 h 2938026"/>
                      <a:gd name="connsiteX2" fmla="*/ 1485901 w 1622441"/>
                      <a:gd name="connsiteY2" fmla="*/ 353579 h 2938026"/>
                      <a:gd name="connsiteX3" fmla="*/ 1622425 w 1622441"/>
                      <a:gd name="connsiteY3" fmla="*/ 540903 h 2938026"/>
                      <a:gd name="connsiteX4" fmla="*/ 1435100 w 1622441"/>
                      <a:gd name="connsiteY4" fmla="*/ 839353 h 2938026"/>
                      <a:gd name="connsiteX5" fmla="*/ 1041401 w 1622441"/>
                      <a:gd name="connsiteY5" fmla="*/ 1004453 h 2938026"/>
                      <a:gd name="connsiteX6" fmla="*/ 1260475 w 1622441"/>
                      <a:gd name="connsiteY6" fmla="*/ 1525153 h 2938026"/>
                      <a:gd name="connsiteX7" fmla="*/ 1241425 w 1622441"/>
                      <a:gd name="connsiteY7" fmla="*/ 1877578 h 2938026"/>
                      <a:gd name="connsiteX8" fmla="*/ 1244600 w 1622441"/>
                      <a:gd name="connsiteY8" fmla="*/ 2366526 h 2938026"/>
                      <a:gd name="connsiteX9" fmla="*/ 0 w 1622441"/>
                      <a:gd name="connsiteY9" fmla="*/ 2938026 h 2938026"/>
                      <a:gd name="connsiteX10" fmla="*/ 225425 w 1622441"/>
                      <a:gd name="connsiteY10" fmla="*/ 2430027 h 2938026"/>
                      <a:gd name="connsiteX11" fmla="*/ 98425 w 1622441"/>
                      <a:gd name="connsiteY11" fmla="*/ 1394978 h 2938026"/>
                      <a:gd name="connsiteX12" fmla="*/ 120650 w 1622441"/>
                      <a:gd name="connsiteY12" fmla="*/ 1201304 h 2938026"/>
                      <a:gd name="connsiteX13" fmla="*/ 320676 w 1622441"/>
                      <a:gd name="connsiteY13" fmla="*/ 880628 h 2938026"/>
                      <a:gd name="connsiteX14" fmla="*/ 609601 w 1622441"/>
                      <a:gd name="connsiteY14" fmla="*/ 213878 h 2938026"/>
                      <a:gd name="connsiteX0" fmla="*/ 587376 w 1600216"/>
                      <a:gd name="connsiteY0" fmla="*/ 213878 h 2880876"/>
                      <a:gd name="connsiteX1" fmla="*/ 1349376 w 1600216"/>
                      <a:gd name="connsiteY1" fmla="*/ 83703 h 2880876"/>
                      <a:gd name="connsiteX2" fmla="*/ 1463676 w 1600216"/>
                      <a:gd name="connsiteY2" fmla="*/ 353579 h 2880876"/>
                      <a:gd name="connsiteX3" fmla="*/ 1600200 w 1600216"/>
                      <a:gd name="connsiteY3" fmla="*/ 540903 h 2880876"/>
                      <a:gd name="connsiteX4" fmla="*/ 1412875 w 1600216"/>
                      <a:gd name="connsiteY4" fmla="*/ 839353 h 2880876"/>
                      <a:gd name="connsiteX5" fmla="*/ 1019176 w 1600216"/>
                      <a:gd name="connsiteY5" fmla="*/ 1004453 h 2880876"/>
                      <a:gd name="connsiteX6" fmla="*/ 1238250 w 1600216"/>
                      <a:gd name="connsiteY6" fmla="*/ 1525153 h 2880876"/>
                      <a:gd name="connsiteX7" fmla="*/ 1219200 w 1600216"/>
                      <a:gd name="connsiteY7" fmla="*/ 1877578 h 2880876"/>
                      <a:gd name="connsiteX8" fmla="*/ 1222375 w 1600216"/>
                      <a:gd name="connsiteY8" fmla="*/ 2366526 h 2880876"/>
                      <a:gd name="connsiteX9" fmla="*/ 0 w 1600216"/>
                      <a:gd name="connsiteY9" fmla="*/ 2880876 h 2880876"/>
                      <a:gd name="connsiteX10" fmla="*/ 203200 w 1600216"/>
                      <a:gd name="connsiteY10" fmla="*/ 2430027 h 2880876"/>
                      <a:gd name="connsiteX11" fmla="*/ 76200 w 1600216"/>
                      <a:gd name="connsiteY11" fmla="*/ 1394978 h 2880876"/>
                      <a:gd name="connsiteX12" fmla="*/ 98425 w 1600216"/>
                      <a:gd name="connsiteY12" fmla="*/ 1201304 h 2880876"/>
                      <a:gd name="connsiteX13" fmla="*/ 298451 w 1600216"/>
                      <a:gd name="connsiteY13" fmla="*/ 880628 h 2880876"/>
                      <a:gd name="connsiteX14" fmla="*/ 587376 w 1600216"/>
                      <a:gd name="connsiteY14" fmla="*/ 213878 h 2880876"/>
                      <a:gd name="connsiteX0" fmla="*/ 587376 w 1600216"/>
                      <a:gd name="connsiteY0" fmla="*/ 213878 h 2880876"/>
                      <a:gd name="connsiteX1" fmla="*/ 1349376 w 1600216"/>
                      <a:gd name="connsiteY1" fmla="*/ 83703 h 2880876"/>
                      <a:gd name="connsiteX2" fmla="*/ 1463676 w 1600216"/>
                      <a:gd name="connsiteY2" fmla="*/ 353579 h 2880876"/>
                      <a:gd name="connsiteX3" fmla="*/ 1600200 w 1600216"/>
                      <a:gd name="connsiteY3" fmla="*/ 540903 h 2880876"/>
                      <a:gd name="connsiteX4" fmla="*/ 1412875 w 1600216"/>
                      <a:gd name="connsiteY4" fmla="*/ 839353 h 2880876"/>
                      <a:gd name="connsiteX5" fmla="*/ 1019176 w 1600216"/>
                      <a:gd name="connsiteY5" fmla="*/ 1004453 h 2880876"/>
                      <a:gd name="connsiteX6" fmla="*/ 1238250 w 1600216"/>
                      <a:gd name="connsiteY6" fmla="*/ 1525153 h 2880876"/>
                      <a:gd name="connsiteX7" fmla="*/ 1219200 w 1600216"/>
                      <a:gd name="connsiteY7" fmla="*/ 1877578 h 2880876"/>
                      <a:gd name="connsiteX8" fmla="*/ 1222375 w 1600216"/>
                      <a:gd name="connsiteY8" fmla="*/ 2366526 h 2880876"/>
                      <a:gd name="connsiteX9" fmla="*/ 0 w 1600216"/>
                      <a:gd name="connsiteY9" fmla="*/ 2880876 h 2880876"/>
                      <a:gd name="connsiteX10" fmla="*/ 203200 w 1600216"/>
                      <a:gd name="connsiteY10" fmla="*/ 2430027 h 2880876"/>
                      <a:gd name="connsiteX11" fmla="*/ 76200 w 1600216"/>
                      <a:gd name="connsiteY11" fmla="*/ 1394978 h 2880876"/>
                      <a:gd name="connsiteX12" fmla="*/ 98425 w 1600216"/>
                      <a:gd name="connsiteY12" fmla="*/ 1201304 h 2880876"/>
                      <a:gd name="connsiteX13" fmla="*/ 298451 w 1600216"/>
                      <a:gd name="connsiteY13" fmla="*/ 880628 h 2880876"/>
                      <a:gd name="connsiteX14" fmla="*/ 587376 w 1600216"/>
                      <a:gd name="connsiteY14" fmla="*/ 213878 h 2880876"/>
                      <a:gd name="connsiteX0" fmla="*/ 587376 w 1600216"/>
                      <a:gd name="connsiteY0" fmla="*/ 213878 h 2880876"/>
                      <a:gd name="connsiteX1" fmla="*/ 1349376 w 1600216"/>
                      <a:gd name="connsiteY1" fmla="*/ 83703 h 2880876"/>
                      <a:gd name="connsiteX2" fmla="*/ 1463676 w 1600216"/>
                      <a:gd name="connsiteY2" fmla="*/ 353579 h 2880876"/>
                      <a:gd name="connsiteX3" fmla="*/ 1600200 w 1600216"/>
                      <a:gd name="connsiteY3" fmla="*/ 540903 h 2880876"/>
                      <a:gd name="connsiteX4" fmla="*/ 1412875 w 1600216"/>
                      <a:gd name="connsiteY4" fmla="*/ 839353 h 2880876"/>
                      <a:gd name="connsiteX5" fmla="*/ 1019176 w 1600216"/>
                      <a:gd name="connsiteY5" fmla="*/ 1004453 h 2880876"/>
                      <a:gd name="connsiteX6" fmla="*/ 1238250 w 1600216"/>
                      <a:gd name="connsiteY6" fmla="*/ 1525153 h 2880876"/>
                      <a:gd name="connsiteX7" fmla="*/ 1219200 w 1600216"/>
                      <a:gd name="connsiteY7" fmla="*/ 1877578 h 2880876"/>
                      <a:gd name="connsiteX8" fmla="*/ 1222375 w 1600216"/>
                      <a:gd name="connsiteY8" fmla="*/ 2366526 h 2880876"/>
                      <a:gd name="connsiteX9" fmla="*/ 0 w 1600216"/>
                      <a:gd name="connsiteY9" fmla="*/ 2880876 h 2880876"/>
                      <a:gd name="connsiteX10" fmla="*/ 203200 w 1600216"/>
                      <a:gd name="connsiteY10" fmla="*/ 2430027 h 2880876"/>
                      <a:gd name="connsiteX11" fmla="*/ 76200 w 1600216"/>
                      <a:gd name="connsiteY11" fmla="*/ 1394978 h 2880876"/>
                      <a:gd name="connsiteX12" fmla="*/ 98425 w 1600216"/>
                      <a:gd name="connsiteY12" fmla="*/ 1201304 h 2880876"/>
                      <a:gd name="connsiteX13" fmla="*/ 298451 w 1600216"/>
                      <a:gd name="connsiteY13" fmla="*/ 880628 h 2880876"/>
                      <a:gd name="connsiteX14" fmla="*/ 587376 w 1600216"/>
                      <a:gd name="connsiteY14" fmla="*/ 213878 h 2880876"/>
                      <a:gd name="connsiteX0" fmla="*/ 587376 w 1600216"/>
                      <a:gd name="connsiteY0" fmla="*/ 213878 h 2880876"/>
                      <a:gd name="connsiteX1" fmla="*/ 1349376 w 1600216"/>
                      <a:gd name="connsiteY1" fmla="*/ 83703 h 2880876"/>
                      <a:gd name="connsiteX2" fmla="*/ 1463676 w 1600216"/>
                      <a:gd name="connsiteY2" fmla="*/ 353579 h 2880876"/>
                      <a:gd name="connsiteX3" fmla="*/ 1600200 w 1600216"/>
                      <a:gd name="connsiteY3" fmla="*/ 540903 h 2880876"/>
                      <a:gd name="connsiteX4" fmla="*/ 1412875 w 1600216"/>
                      <a:gd name="connsiteY4" fmla="*/ 839353 h 2880876"/>
                      <a:gd name="connsiteX5" fmla="*/ 1019176 w 1600216"/>
                      <a:gd name="connsiteY5" fmla="*/ 1004453 h 2880876"/>
                      <a:gd name="connsiteX6" fmla="*/ 1238250 w 1600216"/>
                      <a:gd name="connsiteY6" fmla="*/ 1525153 h 2880876"/>
                      <a:gd name="connsiteX7" fmla="*/ 1219200 w 1600216"/>
                      <a:gd name="connsiteY7" fmla="*/ 1877578 h 2880876"/>
                      <a:gd name="connsiteX8" fmla="*/ 1222375 w 1600216"/>
                      <a:gd name="connsiteY8" fmla="*/ 2366526 h 2880876"/>
                      <a:gd name="connsiteX9" fmla="*/ 568325 w 1600216"/>
                      <a:gd name="connsiteY9" fmla="*/ 2645925 h 2880876"/>
                      <a:gd name="connsiteX10" fmla="*/ 0 w 1600216"/>
                      <a:gd name="connsiteY10" fmla="*/ 2880876 h 2880876"/>
                      <a:gd name="connsiteX11" fmla="*/ 203200 w 1600216"/>
                      <a:gd name="connsiteY11" fmla="*/ 2430027 h 2880876"/>
                      <a:gd name="connsiteX12" fmla="*/ 76200 w 1600216"/>
                      <a:gd name="connsiteY12" fmla="*/ 1394978 h 2880876"/>
                      <a:gd name="connsiteX13" fmla="*/ 98425 w 1600216"/>
                      <a:gd name="connsiteY13" fmla="*/ 1201304 h 2880876"/>
                      <a:gd name="connsiteX14" fmla="*/ 298451 w 1600216"/>
                      <a:gd name="connsiteY14" fmla="*/ 880628 h 2880876"/>
                      <a:gd name="connsiteX15" fmla="*/ 587376 w 1600216"/>
                      <a:gd name="connsiteY15" fmla="*/ 213878 h 2880876"/>
                      <a:gd name="connsiteX0" fmla="*/ 587376 w 1600216"/>
                      <a:gd name="connsiteY0" fmla="*/ 213878 h 3547625"/>
                      <a:gd name="connsiteX1" fmla="*/ 1349376 w 1600216"/>
                      <a:gd name="connsiteY1" fmla="*/ 83703 h 3547625"/>
                      <a:gd name="connsiteX2" fmla="*/ 1463676 w 1600216"/>
                      <a:gd name="connsiteY2" fmla="*/ 353579 h 3547625"/>
                      <a:gd name="connsiteX3" fmla="*/ 1600200 w 1600216"/>
                      <a:gd name="connsiteY3" fmla="*/ 540903 h 3547625"/>
                      <a:gd name="connsiteX4" fmla="*/ 1412875 w 1600216"/>
                      <a:gd name="connsiteY4" fmla="*/ 839353 h 3547625"/>
                      <a:gd name="connsiteX5" fmla="*/ 1019176 w 1600216"/>
                      <a:gd name="connsiteY5" fmla="*/ 1004453 h 3547625"/>
                      <a:gd name="connsiteX6" fmla="*/ 1238250 w 1600216"/>
                      <a:gd name="connsiteY6" fmla="*/ 1525153 h 3547625"/>
                      <a:gd name="connsiteX7" fmla="*/ 1219200 w 1600216"/>
                      <a:gd name="connsiteY7" fmla="*/ 1877578 h 3547625"/>
                      <a:gd name="connsiteX8" fmla="*/ 1222375 w 1600216"/>
                      <a:gd name="connsiteY8" fmla="*/ 2366526 h 3547625"/>
                      <a:gd name="connsiteX9" fmla="*/ 177800 w 1600216"/>
                      <a:gd name="connsiteY9" fmla="*/ 3547625 h 3547625"/>
                      <a:gd name="connsiteX10" fmla="*/ 0 w 1600216"/>
                      <a:gd name="connsiteY10" fmla="*/ 2880876 h 3547625"/>
                      <a:gd name="connsiteX11" fmla="*/ 203200 w 1600216"/>
                      <a:gd name="connsiteY11" fmla="*/ 2430027 h 3547625"/>
                      <a:gd name="connsiteX12" fmla="*/ 76200 w 1600216"/>
                      <a:gd name="connsiteY12" fmla="*/ 1394978 h 3547625"/>
                      <a:gd name="connsiteX13" fmla="*/ 98425 w 1600216"/>
                      <a:gd name="connsiteY13" fmla="*/ 1201304 h 3547625"/>
                      <a:gd name="connsiteX14" fmla="*/ 298451 w 1600216"/>
                      <a:gd name="connsiteY14" fmla="*/ 880628 h 3547625"/>
                      <a:gd name="connsiteX15" fmla="*/ 587376 w 1600216"/>
                      <a:gd name="connsiteY15" fmla="*/ 213878 h 3547625"/>
                      <a:gd name="connsiteX0" fmla="*/ 587376 w 1600216"/>
                      <a:gd name="connsiteY0" fmla="*/ 213878 h 3547625"/>
                      <a:gd name="connsiteX1" fmla="*/ 1349376 w 1600216"/>
                      <a:gd name="connsiteY1" fmla="*/ 83703 h 3547625"/>
                      <a:gd name="connsiteX2" fmla="*/ 1463676 w 1600216"/>
                      <a:gd name="connsiteY2" fmla="*/ 353579 h 3547625"/>
                      <a:gd name="connsiteX3" fmla="*/ 1600200 w 1600216"/>
                      <a:gd name="connsiteY3" fmla="*/ 540903 h 3547625"/>
                      <a:gd name="connsiteX4" fmla="*/ 1412875 w 1600216"/>
                      <a:gd name="connsiteY4" fmla="*/ 839353 h 3547625"/>
                      <a:gd name="connsiteX5" fmla="*/ 1019176 w 1600216"/>
                      <a:gd name="connsiteY5" fmla="*/ 1004453 h 3547625"/>
                      <a:gd name="connsiteX6" fmla="*/ 1238250 w 1600216"/>
                      <a:gd name="connsiteY6" fmla="*/ 1525153 h 3547625"/>
                      <a:gd name="connsiteX7" fmla="*/ 1219200 w 1600216"/>
                      <a:gd name="connsiteY7" fmla="*/ 1877578 h 3547625"/>
                      <a:gd name="connsiteX8" fmla="*/ 1222375 w 1600216"/>
                      <a:gd name="connsiteY8" fmla="*/ 2366526 h 3547625"/>
                      <a:gd name="connsiteX9" fmla="*/ 177800 w 1600216"/>
                      <a:gd name="connsiteY9" fmla="*/ 3547625 h 3547625"/>
                      <a:gd name="connsiteX10" fmla="*/ 0 w 1600216"/>
                      <a:gd name="connsiteY10" fmla="*/ 2880876 h 3547625"/>
                      <a:gd name="connsiteX11" fmla="*/ 203200 w 1600216"/>
                      <a:gd name="connsiteY11" fmla="*/ 2430027 h 3547625"/>
                      <a:gd name="connsiteX12" fmla="*/ 76200 w 1600216"/>
                      <a:gd name="connsiteY12" fmla="*/ 1394978 h 3547625"/>
                      <a:gd name="connsiteX13" fmla="*/ 98425 w 1600216"/>
                      <a:gd name="connsiteY13" fmla="*/ 1201304 h 3547625"/>
                      <a:gd name="connsiteX14" fmla="*/ 298451 w 1600216"/>
                      <a:gd name="connsiteY14" fmla="*/ 880628 h 3547625"/>
                      <a:gd name="connsiteX15" fmla="*/ 587376 w 1600216"/>
                      <a:gd name="connsiteY15" fmla="*/ 213878 h 3547625"/>
                      <a:gd name="connsiteX0" fmla="*/ 652304 w 1665144"/>
                      <a:gd name="connsiteY0" fmla="*/ 213878 h 3547625"/>
                      <a:gd name="connsiteX1" fmla="*/ 1414304 w 1665144"/>
                      <a:gd name="connsiteY1" fmla="*/ 83703 h 3547625"/>
                      <a:gd name="connsiteX2" fmla="*/ 1528604 w 1665144"/>
                      <a:gd name="connsiteY2" fmla="*/ 353579 h 3547625"/>
                      <a:gd name="connsiteX3" fmla="*/ 1665128 w 1665144"/>
                      <a:gd name="connsiteY3" fmla="*/ 540903 h 3547625"/>
                      <a:gd name="connsiteX4" fmla="*/ 1477803 w 1665144"/>
                      <a:gd name="connsiteY4" fmla="*/ 839353 h 3547625"/>
                      <a:gd name="connsiteX5" fmla="*/ 1084104 w 1665144"/>
                      <a:gd name="connsiteY5" fmla="*/ 1004453 h 3547625"/>
                      <a:gd name="connsiteX6" fmla="*/ 1303178 w 1665144"/>
                      <a:gd name="connsiteY6" fmla="*/ 1525153 h 3547625"/>
                      <a:gd name="connsiteX7" fmla="*/ 1284128 w 1665144"/>
                      <a:gd name="connsiteY7" fmla="*/ 1877578 h 3547625"/>
                      <a:gd name="connsiteX8" fmla="*/ 1287303 w 1665144"/>
                      <a:gd name="connsiteY8" fmla="*/ 2366526 h 3547625"/>
                      <a:gd name="connsiteX9" fmla="*/ 242728 w 1665144"/>
                      <a:gd name="connsiteY9" fmla="*/ 3547625 h 3547625"/>
                      <a:gd name="connsiteX10" fmla="*/ 64928 w 1665144"/>
                      <a:gd name="connsiteY10" fmla="*/ 2880876 h 3547625"/>
                      <a:gd name="connsiteX11" fmla="*/ 268128 w 1665144"/>
                      <a:gd name="connsiteY11" fmla="*/ 2430027 h 3547625"/>
                      <a:gd name="connsiteX12" fmla="*/ 141128 w 1665144"/>
                      <a:gd name="connsiteY12" fmla="*/ 1394978 h 3547625"/>
                      <a:gd name="connsiteX13" fmla="*/ 163353 w 1665144"/>
                      <a:gd name="connsiteY13" fmla="*/ 1201304 h 3547625"/>
                      <a:gd name="connsiteX14" fmla="*/ 363379 w 1665144"/>
                      <a:gd name="connsiteY14" fmla="*/ 880628 h 3547625"/>
                      <a:gd name="connsiteX15" fmla="*/ 652304 w 1665144"/>
                      <a:gd name="connsiteY15" fmla="*/ 213878 h 3547625"/>
                      <a:gd name="connsiteX0" fmla="*/ 648488 w 1661328"/>
                      <a:gd name="connsiteY0" fmla="*/ 213878 h 3544450"/>
                      <a:gd name="connsiteX1" fmla="*/ 1410488 w 1661328"/>
                      <a:gd name="connsiteY1" fmla="*/ 83703 h 3544450"/>
                      <a:gd name="connsiteX2" fmla="*/ 1524788 w 1661328"/>
                      <a:gd name="connsiteY2" fmla="*/ 353579 h 3544450"/>
                      <a:gd name="connsiteX3" fmla="*/ 1661312 w 1661328"/>
                      <a:gd name="connsiteY3" fmla="*/ 540903 h 3544450"/>
                      <a:gd name="connsiteX4" fmla="*/ 1473987 w 1661328"/>
                      <a:gd name="connsiteY4" fmla="*/ 839353 h 3544450"/>
                      <a:gd name="connsiteX5" fmla="*/ 1080288 w 1661328"/>
                      <a:gd name="connsiteY5" fmla="*/ 1004453 h 3544450"/>
                      <a:gd name="connsiteX6" fmla="*/ 1299362 w 1661328"/>
                      <a:gd name="connsiteY6" fmla="*/ 1525153 h 3544450"/>
                      <a:gd name="connsiteX7" fmla="*/ 1280312 w 1661328"/>
                      <a:gd name="connsiteY7" fmla="*/ 1877578 h 3544450"/>
                      <a:gd name="connsiteX8" fmla="*/ 1283487 w 1661328"/>
                      <a:gd name="connsiteY8" fmla="*/ 2366526 h 3544450"/>
                      <a:gd name="connsiteX9" fmla="*/ 254787 w 1661328"/>
                      <a:gd name="connsiteY9" fmla="*/ 3544450 h 3544450"/>
                      <a:gd name="connsiteX10" fmla="*/ 61112 w 1661328"/>
                      <a:gd name="connsiteY10" fmla="*/ 2880876 h 3544450"/>
                      <a:gd name="connsiteX11" fmla="*/ 264312 w 1661328"/>
                      <a:gd name="connsiteY11" fmla="*/ 2430027 h 3544450"/>
                      <a:gd name="connsiteX12" fmla="*/ 137312 w 1661328"/>
                      <a:gd name="connsiteY12" fmla="*/ 1394978 h 3544450"/>
                      <a:gd name="connsiteX13" fmla="*/ 159537 w 1661328"/>
                      <a:gd name="connsiteY13" fmla="*/ 1201304 h 3544450"/>
                      <a:gd name="connsiteX14" fmla="*/ 359563 w 1661328"/>
                      <a:gd name="connsiteY14" fmla="*/ 880628 h 3544450"/>
                      <a:gd name="connsiteX15" fmla="*/ 648488 w 1661328"/>
                      <a:gd name="connsiteY15"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81021 w 1658862"/>
                      <a:gd name="connsiteY8" fmla="*/ 2366526 h 3544450"/>
                      <a:gd name="connsiteX9" fmla="*/ 252321 w 1658862"/>
                      <a:gd name="connsiteY9" fmla="*/ 3544450 h 3544450"/>
                      <a:gd name="connsiteX10" fmla="*/ 58646 w 1658862"/>
                      <a:gd name="connsiteY10" fmla="*/ 2880876 h 3544450"/>
                      <a:gd name="connsiteX11" fmla="*/ 261846 w 1658862"/>
                      <a:gd name="connsiteY11" fmla="*/ 2430027 h 3544450"/>
                      <a:gd name="connsiteX12" fmla="*/ 134846 w 1658862"/>
                      <a:gd name="connsiteY12" fmla="*/ 1394978 h 3544450"/>
                      <a:gd name="connsiteX13" fmla="*/ 157071 w 1658862"/>
                      <a:gd name="connsiteY13" fmla="*/ 1201304 h 3544450"/>
                      <a:gd name="connsiteX14" fmla="*/ 357097 w 1658862"/>
                      <a:gd name="connsiteY14" fmla="*/ 880628 h 3544450"/>
                      <a:gd name="connsiteX15" fmla="*/ 646022 w 1658862"/>
                      <a:gd name="connsiteY15"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81021 w 1658862"/>
                      <a:gd name="connsiteY8" fmla="*/ 2366526 h 3544450"/>
                      <a:gd name="connsiteX9" fmla="*/ 785721 w 1658862"/>
                      <a:gd name="connsiteY9" fmla="*/ 2925325 h 3544450"/>
                      <a:gd name="connsiteX10" fmla="*/ 252321 w 1658862"/>
                      <a:gd name="connsiteY10" fmla="*/ 3544450 h 3544450"/>
                      <a:gd name="connsiteX11" fmla="*/ 58646 w 1658862"/>
                      <a:gd name="connsiteY11" fmla="*/ 2880876 h 3544450"/>
                      <a:gd name="connsiteX12" fmla="*/ 261846 w 1658862"/>
                      <a:gd name="connsiteY12" fmla="*/ 2430027 h 3544450"/>
                      <a:gd name="connsiteX13" fmla="*/ 134846 w 1658862"/>
                      <a:gd name="connsiteY13" fmla="*/ 1394978 h 3544450"/>
                      <a:gd name="connsiteX14" fmla="*/ 157071 w 1658862"/>
                      <a:gd name="connsiteY14" fmla="*/ 1201304 h 3544450"/>
                      <a:gd name="connsiteX15" fmla="*/ 357097 w 1658862"/>
                      <a:gd name="connsiteY15" fmla="*/ 880628 h 3544450"/>
                      <a:gd name="connsiteX16" fmla="*/ 646022 w 1658862"/>
                      <a:gd name="connsiteY16"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81021 w 1658862"/>
                      <a:gd name="connsiteY8" fmla="*/ 2366526 h 3544450"/>
                      <a:gd name="connsiteX9" fmla="*/ 1236571 w 1658862"/>
                      <a:gd name="connsiteY9" fmla="*/ 2776100 h 3544450"/>
                      <a:gd name="connsiteX10" fmla="*/ 252321 w 1658862"/>
                      <a:gd name="connsiteY10" fmla="*/ 3544450 h 3544450"/>
                      <a:gd name="connsiteX11" fmla="*/ 58646 w 1658862"/>
                      <a:gd name="connsiteY11" fmla="*/ 2880876 h 3544450"/>
                      <a:gd name="connsiteX12" fmla="*/ 261846 w 1658862"/>
                      <a:gd name="connsiteY12" fmla="*/ 2430027 h 3544450"/>
                      <a:gd name="connsiteX13" fmla="*/ 134846 w 1658862"/>
                      <a:gd name="connsiteY13" fmla="*/ 1394978 h 3544450"/>
                      <a:gd name="connsiteX14" fmla="*/ 157071 w 1658862"/>
                      <a:gd name="connsiteY14" fmla="*/ 1201304 h 3544450"/>
                      <a:gd name="connsiteX15" fmla="*/ 357097 w 1658862"/>
                      <a:gd name="connsiteY15" fmla="*/ 880628 h 3544450"/>
                      <a:gd name="connsiteX16" fmla="*/ 646022 w 1658862"/>
                      <a:gd name="connsiteY16"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3396 w 1658862"/>
                      <a:gd name="connsiteY8" fmla="*/ 2353826 h 3544450"/>
                      <a:gd name="connsiteX9" fmla="*/ 1236571 w 1658862"/>
                      <a:gd name="connsiteY9" fmla="*/ 2776100 h 3544450"/>
                      <a:gd name="connsiteX10" fmla="*/ 252321 w 1658862"/>
                      <a:gd name="connsiteY10" fmla="*/ 3544450 h 3544450"/>
                      <a:gd name="connsiteX11" fmla="*/ 58646 w 1658862"/>
                      <a:gd name="connsiteY11" fmla="*/ 2880876 h 3544450"/>
                      <a:gd name="connsiteX12" fmla="*/ 261846 w 1658862"/>
                      <a:gd name="connsiteY12" fmla="*/ 2430027 h 3544450"/>
                      <a:gd name="connsiteX13" fmla="*/ 134846 w 1658862"/>
                      <a:gd name="connsiteY13" fmla="*/ 1394978 h 3544450"/>
                      <a:gd name="connsiteX14" fmla="*/ 157071 w 1658862"/>
                      <a:gd name="connsiteY14" fmla="*/ 1201304 h 3544450"/>
                      <a:gd name="connsiteX15" fmla="*/ 357097 w 1658862"/>
                      <a:gd name="connsiteY15" fmla="*/ 880628 h 3544450"/>
                      <a:gd name="connsiteX16" fmla="*/ 646022 w 1658862"/>
                      <a:gd name="connsiteY16"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9746 w 1658862"/>
                      <a:gd name="connsiteY8" fmla="*/ 2363351 h 3544450"/>
                      <a:gd name="connsiteX9" fmla="*/ 1236571 w 1658862"/>
                      <a:gd name="connsiteY9" fmla="*/ 2776100 h 3544450"/>
                      <a:gd name="connsiteX10" fmla="*/ 252321 w 1658862"/>
                      <a:gd name="connsiteY10" fmla="*/ 3544450 h 3544450"/>
                      <a:gd name="connsiteX11" fmla="*/ 58646 w 1658862"/>
                      <a:gd name="connsiteY11" fmla="*/ 2880876 h 3544450"/>
                      <a:gd name="connsiteX12" fmla="*/ 261846 w 1658862"/>
                      <a:gd name="connsiteY12" fmla="*/ 2430027 h 3544450"/>
                      <a:gd name="connsiteX13" fmla="*/ 134846 w 1658862"/>
                      <a:gd name="connsiteY13" fmla="*/ 1394978 h 3544450"/>
                      <a:gd name="connsiteX14" fmla="*/ 157071 w 1658862"/>
                      <a:gd name="connsiteY14" fmla="*/ 1201304 h 3544450"/>
                      <a:gd name="connsiteX15" fmla="*/ 357097 w 1658862"/>
                      <a:gd name="connsiteY15" fmla="*/ 880628 h 3544450"/>
                      <a:gd name="connsiteX16" fmla="*/ 646022 w 1658862"/>
                      <a:gd name="connsiteY16"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9746 w 1658862"/>
                      <a:gd name="connsiteY8" fmla="*/ 2363351 h 3544450"/>
                      <a:gd name="connsiteX9" fmla="*/ 1236571 w 1658862"/>
                      <a:gd name="connsiteY9" fmla="*/ 2776100 h 3544450"/>
                      <a:gd name="connsiteX10" fmla="*/ 252321 w 1658862"/>
                      <a:gd name="connsiteY10" fmla="*/ 3544450 h 3544450"/>
                      <a:gd name="connsiteX11" fmla="*/ 58646 w 1658862"/>
                      <a:gd name="connsiteY11" fmla="*/ 2880876 h 3544450"/>
                      <a:gd name="connsiteX12" fmla="*/ 261846 w 1658862"/>
                      <a:gd name="connsiteY12" fmla="*/ 2430027 h 3544450"/>
                      <a:gd name="connsiteX13" fmla="*/ 134846 w 1658862"/>
                      <a:gd name="connsiteY13" fmla="*/ 1394978 h 3544450"/>
                      <a:gd name="connsiteX14" fmla="*/ 157071 w 1658862"/>
                      <a:gd name="connsiteY14" fmla="*/ 1201304 h 3544450"/>
                      <a:gd name="connsiteX15" fmla="*/ 357097 w 1658862"/>
                      <a:gd name="connsiteY15" fmla="*/ 880628 h 3544450"/>
                      <a:gd name="connsiteX16" fmla="*/ 646022 w 1658862"/>
                      <a:gd name="connsiteY16"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9746 w 1658862"/>
                      <a:gd name="connsiteY8" fmla="*/ 2363351 h 3544450"/>
                      <a:gd name="connsiteX9" fmla="*/ 1214346 w 1658862"/>
                      <a:gd name="connsiteY9" fmla="*/ 2776100 h 3544450"/>
                      <a:gd name="connsiteX10" fmla="*/ 252321 w 1658862"/>
                      <a:gd name="connsiteY10" fmla="*/ 3544450 h 3544450"/>
                      <a:gd name="connsiteX11" fmla="*/ 58646 w 1658862"/>
                      <a:gd name="connsiteY11" fmla="*/ 2880876 h 3544450"/>
                      <a:gd name="connsiteX12" fmla="*/ 261846 w 1658862"/>
                      <a:gd name="connsiteY12" fmla="*/ 2430027 h 3544450"/>
                      <a:gd name="connsiteX13" fmla="*/ 134846 w 1658862"/>
                      <a:gd name="connsiteY13" fmla="*/ 1394978 h 3544450"/>
                      <a:gd name="connsiteX14" fmla="*/ 157071 w 1658862"/>
                      <a:gd name="connsiteY14" fmla="*/ 1201304 h 3544450"/>
                      <a:gd name="connsiteX15" fmla="*/ 357097 w 1658862"/>
                      <a:gd name="connsiteY15" fmla="*/ 880628 h 3544450"/>
                      <a:gd name="connsiteX16" fmla="*/ 646022 w 1658862"/>
                      <a:gd name="connsiteY16"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9746 w 1658862"/>
                      <a:gd name="connsiteY8" fmla="*/ 2363351 h 3544450"/>
                      <a:gd name="connsiteX9" fmla="*/ 1214346 w 1658862"/>
                      <a:gd name="connsiteY9" fmla="*/ 2776100 h 3544450"/>
                      <a:gd name="connsiteX10" fmla="*/ 849221 w 1658862"/>
                      <a:gd name="connsiteY10" fmla="*/ 3071375 h 3544450"/>
                      <a:gd name="connsiteX11" fmla="*/ 252321 w 1658862"/>
                      <a:gd name="connsiteY11" fmla="*/ 3544450 h 3544450"/>
                      <a:gd name="connsiteX12" fmla="*/ 58646 w 1658862"/>
                      <a:gd name="connsiteY12" fmla="*/ 2880876 h 3544450"/>
                      <a:gd name="connsiteX13" fmla="*/ 261846 w 1658862"/>
                      <a:gd name="connsiteY13" fmla="*/ 2430027 h 3544450"/>
                      <a:gd name="connsiteX14" fmla="*/ 134846 w 1658862"/>
                      <a:gd name="connsiteY14" fmla="*/ 1394978 h 3544450"/>
                      <a:gd name="connsiteX15" fmla="*/ 157071 w 1658862"/>
                      <a:gd name="connsiteY15" fmla="*/ 1201304 h 3544450"/>
                      <a:gd name="connsiteX16" fmla="*/ 357097 w 1658862"/>
                      <a:gd name="connsiteY16" fmla="*/ 880628 h 3544450"/>
                      <a:gd name="connsiteX17" fmla="*/ 646022 w 1658862"/>
                      <a:gd name="connsiteY17"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9746 w 1658862"/>
                      <a:gd name="connsiteY8" fmla="*/ 2363351 h 3544450"/>
                      <a:gd name="connsiteX9" fmla="*/ 1214346 w 1658862"/>
                      <a:gd name="connsiteY9" fmla="*/ 2776100 h 3544450"/>
                      <a:gd name="connsiteX10" fmla="*/ 1182596 w 1658862"/>
                      <a:gd name="connsiteY10" fmla="*/ 3112650 h 3544450"/>
                      <a:gd name="connsiteX11" fmla="*/ 252321 w 1658862"/>
                      <a:gd name="connsiteY11" fmla="*/ 3544450 h 3544450"/>
                      <a:gd name="connsiteX12" fmla="*/ 58646 w 1658862"/>
                      <a:gd name="connsiteY12" fmla="*/ 2880876 h 3544450"/>
                      <a:gd name="connsiteX13" fmla="*/ 261846 w 1658862"/>
                      <a:gd name="connsiteY13" fmla="*/ 2430027 h 3544450"/>
                      <a:gd name="connsiteX14" fmla="*/ 134846 w 1658862"/>
                      <a:gd name="connsiteY14" fmla="*/ 1394978 h 3544450"/>
                      <a:gd name="connsiteX15" fmla="*/ 157071 w 1658862"/>
                      <a:gd name="connsiteY15" fmla="*/ 1201304 h 3544450"/>
                      <a:gd name="connsiteX16" fmla="*/ 357097 w 1658862"/>
                      <a:gd name="connsiteY16" fmla="*/ 880628 h 3544450"/>
                      <a:gd name="connsiteX17" fmla="*/ 646022 w 1658862"/>
                      <a:gd name="connsiteY17"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9746 w 1658862"/>
                      <a:gd name="connsiteY8" fmla="*/ 2363351 h 3544450"/>
                      <a:gd name="connsiteX9" fmla="*/ 1214346 w 1658862"/>
                      <a:gd name="connsiteY9" fmla="*/ 2776100 h 3544450"/>
                      <a:gd name="connsiteX10" fmla="*/ 1154021 w 1658862"/>
                      <a:gd name="connsiteY10" fmla="*/ 2915800 h 3544450"/>
                      <a:gd name="connsiteX11" fmla="*/ 1182596 w 1658862"/>
                      <a:gd name="connsiteY11" fmla="*/ 3112650 h 3544450"/>
                      <a:gd name="connsiteX12" fmla="*/ 252321 w 1658862"/>
                      <a:gd name="connsiteY12" fmla="*/ 3544450 h 3544450"/>
                      <a:gd name="connsiteX13" fmla="*/ 58646 w 1658862"/>
                      <a:gd name="connsiteY13" fmla="*/ 2880876 h 3544450"/>
                      <a:gd name="connsiteX14" fmla="*/ 261846 w 1658862"/>
                      <a:gd name="connsiteY14" fmla="*/ 2430027 h 3544450"/>
                      <a:gd name="connsiteX15" fmla="*/ 134846 w 1658862"/>
                      <a:gd name="connsiteY15" fmla="*/ 1394978 h 3544450"/>
                      <a:gd name="connsiteX16" fmla="*/ 157071 w 1658862"/>
                      <a:gd name="connsiteY16" fmla="*/ 1201304 h 3544450"/>
                      <a:gd name="connsiteX17" fmla="*/ 357097 w 1658862"/>
                      <a:gd name="connsiteY17" fmla="*/ 880628 h 3544450"/>
                      <a:gd name="connsiteX18" fmla="*/ 646022 w 1658862"/>
                      <a:gd name="connsiteY18"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9746 w 1658862"/>
                      <a:gd name="connsiteY8" fmla="*/ 2363351 h 3544450"/>
                      <a:gd name="connsiteX9" fmla="*/ 1214346 w 1658862"/>
                      <a:gd name="connsiteY9" fmla="*/ 2776100 h 3544450"/>
                      <a:gd name="connsiteX10" fmla="*/ 1154021 w 1658862"/>
                      <a:gd name="connsiteY10" fmla="*/ 2915800 h 3544450"/>
                      <a:gd name="connsiteX11" fmla="*/ 1182596 w 1658862"/>
                      <a:gd name="connsiteY11" fmla="*/ 3112650 h 3544450"/>
                      <a:gd name="connsiteX12" fmla="*/ 252321 w 1658862"/>
                      <a:gd name="connsiteY12" fmla="*/ 3544450 h 3544450"/>
                      <a:gd name="connsiteX13" fmla="*/ 58646 w 1658862"/>
                      <a:gd name="connsiteY13" fmla="*/ 2880876 h 3544450"/>
                      <a:gd name="connsiteX14" fmla="*/ 261846 w 1658862"/>
                      <a:gd name="connsiteY14" fmla="*/ 2430027 h 3544450"/>
                      <a:gd name="connsiteX15" fmla="*/ 134846 w 1658862"/>
                      <a:gd name="connsiteY15" fmla="*/ 1394978 h 3544450"/>
                      <a:gd name="connsiteX16" fmla="*/ 157071 w 1658862"/>
                      <a:gd name="connsiteY16" fmla="*/ 1201304 h 3544450"/>
                      <a:gd name="connsiteX17" fmla="*/ 357097 w 1658862"/>
                      <a:gd name="connsiteY17" fmla="*/ 880628 h 3544450"/>
                      <a:gd name="connsiteX18" fmla="*/ 646022 w 1658862"/>
                      <a:gd name="connsiteY18"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9746 w 1658862"/>
                      <a:gd name="connsiteY8" fmla="*/ 2363351 h 3544450"/>
                      <a:gd name="connsiteX9" fmla="*/ 1214346 w 1658862"/>
                      <a:gd name="connsiteY9" fmla="*/ 2776100 h 3544450"/>
                      <a:gd name="connsiteX10" fmla="*/ 1154021 w 1658862"/>
                      <a:gd name="connsiteY10" fmla="*/ 2915800 h 3544450"/>
                      <a:gd name="connsiteX11" fmla="*/ 1182596 w 1658862"/>
                      <a:gd name="connsiteY11" fmla="*/ 3112650 h 3544450"/>
                      <a:gd name="connsiteX12" fmla="*/ 252321 w 1658862"/>
                      <a:gd name="connsiteY12" fmla="*/ 3544450 h 3544450"/>
                      <a:gd name="connsiteX13" fmla="*/ 58646 w 1658862"/>
                      <a:gd name="connsiteY13" fmla="*/ 2880876 h 3544450"/>
                      <a:gd name="connsiteX14" fmla="*/ 261846 w 1658862"/>
                      <a:gd name="connsiteY14" fmla="*/ 2430027 h 3544450"/>
                      <a:gd name="connsiteX15" fmla="*/ 134846 w 1658862"/>
                      <a:gd name="connsiteY15" fmla="*/ 1394978 h 3544450"/>
                      <a:gd name="connsiteX16" fmla="*/ 157071 w 1658862"/>
                      <a:gd name="connsiteY16" fmla="*/ 1201304 h 3544450"/>
                      <a:gd name="connsiteX17" fmla="*/ 357097 w 1658862"/>
                      <a:gd name="connsiteY17" fmla="*/ 880628 h 3544450"/>
                      <a:gd name="connsiteX18" fmla="*/ 646022 w 1658862"/>
                      <a:gd name="connsiteY18" fmla="*/ 213878 h 3544450"/>
                      <a:gd name="connsiteX0" fmla="*/ 646022 w 1658862"/>
                      <a:gd name="connsiteY0" fmla="*/ 213878 h 3544450"/>
                      <a:gd name="connsiteX1" fmla="*/ 1408022 w 1658862"/>
                      <a:gd name="connsiteY1" fmla="*/ 83703 h 3544450"/>
                      <a:gd name="connsiteX2" fmla="*/ 1522322 w 1658862"/>
                      <a:gd name="connsiteY2" fmla="*/ 353579 h 3544450"/>
                      <a:gd name="connsiteX3" fmla="*/ 1658846 w 1658862"/>
                      <a:gd name="connsiteY3" fmla="*/ 540903 h 3544450"/>
                      <a:gd name="connsiteX4" fmla="*/ 1471521 w 1658862"/>
                      <a:gd name="connsiteY4" fmla="*/ 839353 h 3544450"/>
                      <a:gd name="connsiteX5" fmla="*/ 1077822 w 1658862"/>
                      <a:gd name="connsiteY5" fmla="*/ 1004453 h 3544450"/>
                      <a:gd name="connsiteX6" fmla="*/ 1296896 w 1658862"/>
                      <a:gd name="connsiteY6" fmla="*/ 1525153 h 3544450"/>
                      <a:gd name="connsiteX7" fmla="*/ 1277846 w 1658862"/>
                      <a:gd name="connsiteY7" fmla="*/ 1877578 h 3544450"/>
                      <a:gd name="connsiteX8" fmla="*/ 1239746 w 1658862"/>
                      <a:gd name="connsiteY8" fmla="*/ 2363351 h 3544450"/>
                      <a:gd name="connsiteX9" fmla="*/ 1214346 w 1658862"/>
                      <a:gd name="connsiteY9" fmla="*/ 2776100 h 3544450"/>
                      <a:gd name="connsiteX10" fmla="*/ 1154021 w 1658862"/>
                      <a:gd name="connsiteY10" fmla="*/ 2915800 h 3544450"/>
                      <a:gd name="connsiteX11" fmla="*/ 1182596 w 1658862"/>
                      <a:gd name="connsiteY11" fmla="*/ 3112650 h 3544450"/>
                      <a:gd name="connsiteX12" fmla="*/ 252321 w 1658862"/>
                      <a:gd name="connsiteY12" fmla="*/ 3544450 h 3544450"/>
                      <a:gd name="connsiteX13" fmla="*/ 58646 w 1658862"/>
                      <a:gd name="connsiteY13" fmla="*/ 2880876 h 3544450"/>
                      <a:gd name="connsiteX14" fmla="*/ 261846 w 1658862"/>
                      <a:gd name="connsiteY14" fmla="*/ 2430027 h 3544450"/>
                      <a:gd name="connsiteX15" fmla="*/ 134846 w 1658862"/>
                      <a:gd name="connsiteY15" fmla="*/ 1394978 h 3544450"/>
                      <a:gd name="connsiteX16" fmla="*/ 157071 w 1658862"/>
                      <a:gd name="connsiteY16" fmla="*/ 1201304 h 3544450"/>
                      <a:gd name="connsiteX17" fmla="*/ 357097 w 1658862"/>
                      <a:gd name="connsiteY17" fmla="*/ 880628 h 3544450"/>
                      <a:gd name="connsiteX18" fmla="*/ 646022 w 1658862"/>
                      <a:gd name="connsiteY18" fmla="*/ 213878 h 3544450"/>
                      <a:gd name="connsiteX0" fmla="*/ 631333 w 1644173"/>
                      <a:gd name="connsiteY0" fmla="*/ 213878 h 3544450"/>
                      <a:gd name="connsiteX1" fmla="*/ 1393333 w 1644173"/>
                      <a:gd name="connsiteY1" fmla="*/ 83703 h 3544450"/>
                      <a:gd name="connsiteX2" fmla="*/ 1507633 w 1644173"/>
                      <a:gd name="connsiteY2" fmla="*/ 353579 h 3544450"/>
                      <a:gd name="connsiteX3" fmla="*/ 1644157 w 1644173"/>
                      <a:gd name="connsiteY3" fmla="*/ 540903 h 3544450"/>
                      <a:gd name="connsiteX4" fmla="*/ 1456832 w 1644173"/>
                      <a:gd name="connsiteY4" fmla="*/ 839353 h 3544450"/>
                      <a:gd name="connsiteX5" fmla="*/ 1063133 w 1644173"/>
                      <a:gd name="connsiteY5" fmla="*/ 1004453 h 3544450"/>
                      <a:gd name="connsiteX6" fmla="*/ 1282207 w 1644173"/>
                      <a:gd name="connsiteY6" fmla="*/ 1525153 h 3544450"/>
                      <a:gd name="connsiteX7" fmla="*/ 1263157 w 1644173"/>
                      <a:gd name="connsiteY7" fmla="*/ 1877578 h 3544450"/>
                      <a:gd name="connsiteX8" fmla="*/ 1225057 w 1644173"/>
                      <a:gd name="connsiteY8" fmla="*/ 2363351 h 3544450"/>
                      <a:gd name="connsiteX9" fmla="*/ 1199657 w 1644173"/>
                      <a:gd name="connsiteY9" fmla="*/ 2776100 h 3544450"/>
                      <a:gd name="connsiteX10" fmla="*/ 1139332 w 1644173"/>
                      <a:gd name="connsiteY10" fmla="*/ 2915800 h 3544450"/>
                      <a:gd name="connsiteX11" fmla="*/ 1167907 w 1644173"/>
                      <a:gd name="connsiteY11" fmla="*/ 3112650 h 3544450"/>
                      <a:gd name="connsiteX12" fmla="*/ 237632 w 1644173"/>
                      <a:gd name="connsiteY12" fmla="*/ 3544450 h 3544450"/>
                      <a:gd name="connsiteX13" fmla="*/ 63007 w 1644173"/>
                      <a:gd name="connsiteY13" fmla="*/ 2871351 h 3544450"/>
                      <a:gd name="connsiteX14" fmla="*/ 247157 w 1644173"/>
                      <a:gd name="connsiteY14" fmla="*/ 2430027 h 3544450"/>
                      <a:gd name="connsiteX15" fmla="*/ 120157 w 1644173"/>
                      <a:gd name="connsiteY15" fmla="*/ 1394978 h 3544450"/>
                      <a:gd name="connsiteX16" fmla="*/ 142382 w 1644173"/>
                      <a:gd name="connsiteY16" fmla="*/ 1201304 h 3544450"/>
                      <a:gd name="connsiteX17" fmla="*/ 342408 w 1644173"/>
                      <a:gd name="connsiteY17" fmla="*/ 880628 h 3544450"/>
                      <a:gd name="connsiteX18" fmla="*/ 631333 w 1644173"/>
                      <a:gd name="connsiteY18" fmla="*/ 213878 h 3544450"/>
                      <a:gd name="connsiteX0" fmla="*/ 617241 w 1630081"/>
                      <a:gd name="connsiteY0" fmla="*/ 213878 h 3544450"/>
                      <a:gd name="connsiteX1" fmla="*/ 1379241 w 1630081"/>
                      <a:gd name="connsiteY1" fmla="*/ 83703 h 3544450"/>
                      <a:gd name="connsiteX2" fmla="*/ 1493541 w 1630081"/>
                      <a:gd name="connsiteY2" fmla="*/ 353579 h 3544450"/>
                      <a:gd name="connsiteX3" fmla="*/ 1630065 w 1630081"/>
                      <a:gd name="connsiteY3" fmla="*/ 540903 h 3544450"/>
                      <a:gd name="connsiteX4" fmla="*/ 1442740 w 1630081"/>
                      <a:gd name="connsiteY4" fmla="*/ 839353 h 3544450"/>
                      <a:gd name="connsiteX5" fmla="*/ 1049041 w 1630081"/>
                      <a:gd name="connsiteY5" fmla="*/ 1004453 h 3544450"/>
                      <a:gd name="connsiteX6" fmla="*/ 1268115 w 1630081"/>
                      <a:gd name="connsiteY6" fmla="*/ 1525153 h 3544450"/>
                      <a:gd name="connsiteX7" fmla="*/ 1249065 w 1630081"/>
                      <a:gd name="connsiteY7" fmla="*/ 1877578 h 3544450"/>
                      <a:gd name="connsiteX8" fmla="*/ 1210965 w 1630081"/>
                      <a:gd name="connsiteY8" fmla="*/ 2363351 h 3544450"/>
                      <a:gd name="connsiteX9" fmla="*/ 1185565 w 1630081"/>
                      <a:gd name="connsiteY9" fmla="*/ 2776100 h 3544450"/>
                      <a:gd name="connsiteX10" fmla="*/ 1125240 w 1630081"/>
                      <a:gd name="connsiteY10" fmla="*/ 2915800 h 3544450"/>
                      <a:gd name="connsiteX11" fmla="*/ 1153815 w 1630081"/>
                      <a:gd name="connsiteY11" fmla="*/ 3112650 h 3544450"/>
                      <a:gd name="connsiteX12" fmla="*/ 223540 w 1630081"/>
                      <a:gd name="connsiteY12" fmla="*/ 3544450 h 3544450"/>
                      <a:gd name="connsiteX13" fmla="*/ 48915 w 1630081"/>
                      <a:gd name="connsiteY13" fmla="*/ 2871351 h 3544450"/>
                      <a:gd name="connsiteX14" fmla="*/ 233065 w 1630081"/>
                      <a:gd name="connsiteY14" fmla="*/ 2430027 h 3544450"/>
                      <a:gd name="connsiteX15" fmla="*/ 106065 w 1630081"/>
                      <a:gd name="connsiteY15" fmla="*/ 1394978 h 3544450"/>
                      <a:gd name="connsiteX16" fmla="*/ 128290 w 1630081"/>
                      <a:gd name="connsiteY16" fmla="*/ 1201304 h 3544450"/>
                      <a:gd name="connsiteX17" fmla="*/ 328316 w 1630081"/>
                      <a:gd name="connsiteY17" fmla="*/ 880628 h 3544450"/>
                      <a:gd name="connsiteX18" fmla="*/ 617241 w 1630081"/>
                      <a:gd name="connsiteY18" fmla="*/ 213878 h 3544450"/>
                      <a:gd name="connsiteX0" fmla="*/ 620058 w 1632898"/>
                      <a:gd name="connsiteY0" fmla="*/ 213878 h 3544450"/>
                      <a:gd name="connsiteX1" fmla="*/ 1382058 w 1632898"/>
                      <a:gd name="connsiteY1" fmla="*/ 83703 h 3544450"/>
                      <a:gd name="connsiteX2" fmla="*/ 1496358 w 1632898"/>
                      <a:gd name="connsiteY2" fmla="*/ 353579 h 3544450"/>
                      <a:gd name="connsiteX3" fmla="*/ 1632882 w 1632898"/>
                      <a:gd name="connsiteY3" fmla="*/ 540903 h 3544450"/>
                      <a:gd name="connsiteX4" fmla="*/ 1445557 w 1632898"/>
                      <a:gd name="connsiteY4" fmla="*/ 839353 h 3544450"/>
                      <a:gd name="connsiteX5" fmla="*/ 1051858 w 1632898"/>
                      <a:gd name="connsiteY5" fmla="*/ 1004453 h 3544450"/>
                      <a:gd name="connsiteX6" fmla="*/ 1270932 w 1632898"/>
                      <a:gd name="connsiteY6" fmla="*/ 1525153 h 3544450"/>
                      <a:gd name="connsiteX7" fmla="*/ 1251882 w 1632898"/>
                      <a:gd name="connsiteY7" fmla="*/ 1877578 h 3544450"/>
                      <a:gd name="connsiteX8" fmla="*/ 1213782 w 1632898"/>
                      <a:gd name="connsiteY8" fmla="*/ 2363351 h 3544450"/>
                      <a:gd name="connsiteX9" fmla="*/ 1188382 w 1632898"/>
                      <a:gd name="connsiteY9" fmla="*/ 2776100 h 3544450"/>
                      <a:gd name="connsiteX10" fmla="*/ 1128057 w 1632898"/>
                      <a:gd name="connsiteY10" fmla="*/ 2915800 h 3544450"/>
                      <a:gd name="connsiteX11" fmla="*/ 1156632 w 1632898"/>
                      <a:gd name="connsiteY11" fmla="*/ 3112650 h 3544450"/>
                      <a:gd name="connsiteX12" fmla="*/ 226357 w 1632898"/>
                      <a:gd name="connsiteY12" fmla="*/ 3544450 h 3544450"/>
                      <a:gd name="connsiteX13" fmla="*/ 51732 w 1632898"/>
                      <a:gd name="connsiteY13" fmla="*/ 2871351 h 3544450"/>
                      <a:gd name="connsiteX14" fmla="*/ 235882 w 1632898"/>
                      <a:gd name="connsiteY14" fmla="*/ 2430027 h 3544450"/>
                      <a:gd name="connsiteX15" fmla="*/ 108882 w 1632898"/>
                      <a:gd name="connsiteY15" fmla="*/ 1394978 h 3544450"/>
                      <a:gd name="connsiteX16" fmla="*/ 131107 w 1632898"/>
                      <a:gd name="connsiteY16" fmla="*/ 1201304 h 3544450"/>
                      <a:gd name="connsiteX17" fmla="*/ 331133 w 1632898"/>
                      <a:gd name="connsiteY17" fmla="*/ 880628 h 3544450"/>
                      <a:gd name="connsiteX18" fmla="*/ 620058 w 1632898"/>
                      <a:gd name="connsiteY18" fmla="*/ 213878 h 3544450"/>
                      <a:gd name="connsiteX0" fmla="*/ 628513 w 1641353"/>
                      <a:gd name="connsiteY0" fmla="*/ 213878 h 3544450"/>
                      <a:gd name="connsiteX1" fmla="*/ 1390513 w 1641353"/>
                      <a:gd name="connsiteY1" fmla="*/ 83703 h 3544450"/>
                      <a:gd name="connsiteX2" fmla="*/ 1504813 w 1641353"/>
                      <a:gd name="connsiteY2" fmla="*/ 353579 h 3544450"/>
                      <a:gd name="connsiteX3" fmla="*/ 1641337 w 1641353"/>
                      <a:gd name="connsiteY3" fmla="*/ 540903 h 3544450"/>
                      <a:gd name="connsiteX4" fmla="*/ 1454012 w 1641353"/>
                      <a:gd name="connsiteY4" fmla="*/ 839353 h 3544450"/>
                      <a:gd name="connsiteX5" fmla="*/ 1060313 w 1641353"/>
                      <a:gd name="connsiteY5" fmla="*/ 1004453 h 3544450"/>
                      <a:gd name="connsiteX6" fmla="*/ 1279387 w 1641353"/>
                      <a:gd name="connsiteY6" fmla="*/ 1525153 h 3544450"/>
                      <a:gd name="connsiteX7" fmla="*/ 1260337 w 1641353"/>
                      <a:gd name="connsiteY7" fmla="*/ 1877578 h 3544450"/>
                      <a:gd name="connsiteX8" fmla="*/ 1222237 w 1641353"/>
                      <a:gd name="connsiteY8" fmla="*/ 2363351 h 3544450"/>
                      <a:gd name="connsiteX9" fmla="*/ 1196837 w 1641353"/>
                      <a:gd name="connsiteY9" fmla="*/ 2776100 h 3544450"/>
                      <a:gd name="connsiteX10" fmla="*/ 1136512 w 1641353"/>
                      <a:gd name="connsiteY10" fmla="*/ 2915800 h 3544450"/>
                      <a:gd name="connsiteX11" fmla="*/ 1165087 w 1641353"/>
                      <a:gd name="connsiteY11" fmla="*/ 3112650 h 3544450"/>
                      <a:gd name="connsiteX12" fmla="*/ 234812 w 1641353"/>
                      <a:gd name="connsiteY12" fmla="*/ 3544450 h 3544450"/>
                      <a:gd name="connsiteX13" fmla="*/ 60187 w 1641353"/>
                      <a:gd name="connsiteY13" fmla="*/ 2871351 h 3544450"/>
                      <a:gd name="connsiteX14" fmla="*/ 244337 w 1641353"/>
                      <a:gd name="connsiteY14" fmla="*/ 2430027 h 3544450"/>
                      <a:gd name="connsiteX15" fmla="*/ 117337 w 1641353"/>
                      <a:gd name="connsiteY15" fmla="*/ 1394978 h 3544450"/>
                      <a:gd name="connsiteX16" fmla="*/ 139562 w 1641353"/>
                      <a:gd name="connsiteY16" fmla="*/ 1201304 h 3544450"/>
                      <a:gd name="connsiteX17" fmla="*/ 339588 w 1641353"/>
                      <a:gd name="connsiteY17" fmla="*/ 880628 h 3544450"/>
                      <a:gd name="connsiteX18" fmla="*/ 628513 w 1641353"/>
                      <a:gd name="connsiteY18" fmla="*/ 213878 h 3544450"/>
                      <a:gd name="connsiteX0" fmla="*/ 628513 w 1641353"/>
                      <a:gd name="connsiteY0" fmla="*/ 213878 h 3544450"/>
                      <a:gd name="connsiteX1" fmla="*/ 1390513 w 1641353"/>
                      <a:gd name="connsiteY1" fmla="*/ 83703 h 3544450"/>
                      <a:gd name="connsiteX2" fmla="*/ 1504813 w 1641353"/>
                      <a:gd name="connsiteY2" fmla="*/ 353579 h 3544450"/>
                      <a:gd name="connsiteX3" fmla="*/ 1641337 w 1641353"/>
                      <a:gd name="connsiteY3" fmla="*/ 540903 h 3544450"/>
                      <a:gd name="connsiteX4" fmla="*/ 1454012 w 1641353"/>
                      <a:gd name="connsiteY4" fmla="*/ 839353 h 3544450"/>
                      <a:gd name="connsiteX5" fmla="*/ 1060313 w 1641353"/>
                      <a:gd name="connsiteY5" fmla="*/ 1004453 h 3544450"/>
                      <a:gd name="connsiteX6" fmla="*/ 1279387 w 1641353"/>
                      <a:gd name="connsiteY6" fmla="*/ 1525153 h 3544450"/>
                      <a:gd name="connsiteX7" fmla="*/ 1260337 w 1641353"/>
                      <a:gd name="connsiteY7" fmla="*/ 1877578 h 3544450"/>
                      <a:gd name="connsiteX8" fmla="*/ 1222237 w 1641353"/>
                      <a:gd name="connsiteY8" fmla="*/ 2363351 h 3544450"/>
                      <a:gd name="connsiteX9" fmla="*/ 1196837 w 1641353"/>
                      <a:gd name="connsiteY9" fmla="*/ 2776100 h 3544450"/>
                      <a:gd name="connsiteX10" fmla="*/ 1136512 w 1641353"/>
                      <a:gd name="connsiteY10" fmla="*/ 2915800 h 3544450"/>
                      <a:gd name="connsiteX11" fmla="*/ 1165087 w 1641353"/>
                      <a:gd name="connsiteY11" fmla="*/ 3112650 h 3544450"/>
                      <a:gd name="connsiteX12" fmla="*/ 234812 w 1641353"/>
                      <a:gd name="connsiteY12" fmla="*/ 3544450 h 3544450"/>
                      <a:gd name="connsiteX13" fmla="*/ 60187 w 1641353"/>
                      <a:gd name="connsiteY13" fmla="*/ 2871351 h 3544450"/>
                      <a:gd name="connsiteX14" fmla="*/ 244337 w 1641353"/>
                      <a:gd name="connsiteY14" fmla="*/ 2430027 h 3544450"/>
                      <a:gd name="connsiteX15" fmla="*/ 117337 w 1641353"/>
                      <a:gd name="connsiteY15" fmla="*/ 1394978 h 3544450"/>
                      <a:gd name="connsiteX16" fmla="*/ 139562 w 1641353"/>
                      <a:gd name="connsiteY16" fmla="*/ 1201304 h 3544450"/>
                      <a:gd name="connsiteX17" fmla="*/ 339588 w 1641353"/>
                      <a:gd name="connsiteY17" fmla="*/ 880628 h 3544450"/>
                      <a:gd name="connsiteX18" fmla="*/ 628513 w 1641353"/>
                      <a:gd name="connsiteY18" fmla="*/ 213878 h 3544450"/>
                      <a:gd name="connsiteX0" fmla="*/ 661851 w 1674691"/>
                      <a:gd name="connsiteY0" fmla="*/ 213878 h 3544450"/>
                      <a:gd name="connsiteX1" fmla="*/ 1423851 w 1674691"/>
                      <a:gd name="connsiteY1" fmla="*/ 83703 h 3544450"/>
                      <a:gd name="connsiteX2" fmla="*/ 1538151 w 1674691"/>
                      <a:gd name="connsiteY2" fmla="*/ 353579 h 3544450"/>
                      <a:gd name="connsiteX3" fmla="*/ 1674675 w 1674691"/>
                      <a:gd name="connsiteY3" fmla="*/ 540903 h 3544450"/>
                      <a:gd name="connsiteX4" fmla="*/ 1487350 w 1674691"/>
                      <a:gd name="connsiteY4" fmla="*/ 839353 h 3544450"/>
                      <a:gd name="connsiteX5" fmla="*/ 1093651 w 1674691"/>
                      <a:gd name="connsiteY5" fmla="*/ 1004453 h 3544450"/>
                      <a:gd name="connsiteX6" fmla="*/ 1312725 w 1674691"/>
                      <a:gd name="connsiteY6" fmla="*/ 1525153 h 3544450"/>
                      <a:gd name="connsiteX7" fmla="*/ 1293675 w 1674691"/>
                      <a:gd name="connsiteY7" fmla="*/ 1877578 h 3544450"/>
                      <a:gd name="connsiteX8" fmla="*/ 1255575 w 1674691"/>
                      <a:gd name="connsiteY8" fmla="*/ 2363351 h 3544450"/>
                      <a:gd name="connsiteX9" fmla="*/ 1230175 w 1674691"/>
                      <a:gd name="connsiteY9" fmla="*/ 2776100 h 3544450"/>
                      <a:gd name="connsiteX10" fmla="*/ 1169850 w 1674691"/>
                      <a:gd name="connsiteY10" fmla="*/ 2915800 h 3544450"/>
                      <a:gd name="connsiteX11" fmla="*/ 1198425 w 1674691"/>
                      <a:gd name="connsiteY11" fmla="*/ 3112650 h 3544450"/>
                      <a:gd name="connsiteX12" fmla="*/ 268150 w 1674691"/>
                      <a:gd name="connsiteY12" fmla="*/ 3544450 h 3544450"/>
                      <a:gd name="connsiteX13" fmla="*/ 93525 w 1674691"/>
                      <a:gd name="connsiteY13" fmla="*/ 2871351 h 3544450"/>
                      <a:gd name="connsiteX14" fmla="*/ 277675 w 1674691"/>
                      <a:gd name="connsiteY14" fmla="*/ 2430027 h 3544450"/>
                      <a:gd name="connsiteX15" fmla="*/ 150675 w 1674691"/>
                      <a:gd name="connsiteY15" fmla="*/ 1394978 h 3544450"/>
                      <a:gd name="connsiteX16" fmla="*/ 172900 w 1674691"/>
                      <a:gd name="connsiteY16" fmla="*/ 1201304 h 3544450"/>
                      <a:gd name="connsiteX17" fmla="*/ 372926 w 1674691"/>
                      <a:gd name="connsiteY17" fmla="*/ 880628 h 3544450"/>
                      <a:gd name="connsiteX18" fmla="*/ 661851 w 1674691"/>
                      <a:gd name="connsiteY18" fmla="*/ 213878 h 3544450"/>
                      <a:gd name="connsiteX0" fmla="*/ 629423 w 1642263"/>
                      <a:gd name="connsiteY0" fmla="*/ 213878 h 3544450"/>
                      <a:gd name="connsiteX1" fmla="*/ 1391423 w 1642263"/>
                      <a:gd name="connsiteY1" fmla="*/ 83703 h 3544450"/>
                      <a:gd name="connsiteX2" fmla="*/ 1505723 w 1642263"/>
                      <a:gd name="connsiteY2" fmla="*/ 353579 h 3544450"/>
                      <a:gd name="connsiteX3" fmla="*/ 1642247 w 1642263"/>
                      <a:gd name="connsiteY3" fmla="*/ 540903 h 3544450"/>
                      <a:gd name="connsiteX4" fmla="*/ 1454922 w 1642263"/>
                      <a:gd name="connsiteY4" fmla="*/ 839353 h 3544450"/>
                      <a:gd name="connsiteX5" fmla="*/ 1061223 w 1642263"/>
                      <a:gd name="connsiteY5" fmla="*/ 1004453 h 3544450"/>
                      <a:gd name="connsiteX6" fmla="*/ 1280297 w 1642263"/>
                      <a:gd name="connsiteY6" fmla="*/ 1525153 h 3544450"/>
                      <a:gd name="connsiteX7" fmla="*/ 1261247 w 1642263"/>
                      <a:gd name="connsiteY7" fmla="*/ 1877578 h 3544450"/>
                      <a:gd name="connsiteX8" fmla="*/ 1223147 w 1642263"/>
                      <a:gd name="connsiteY8" fmla="*/ 2363351 h 3544450"/>
                      <a:gd name="connsiteX9" fmla="*/ 1197747 w 1642263"/>
                      <a:gd name="connsiteY9" fmla="*/ 2776100 h 3544450"/>
                      <a:gd name="connsiteX10" fmla="*/ 1137422 w 1642263"/>
                      <a:gd name="connsiteY10" fmla="*/ 2915800 h 3544450"/>
                      <a:gd name="connsiteX11" fmla="*/ 1165997 w 1642263"/>
                      <a:gd name="connsiteY11" fmla="*/ 3112650 h 3544450"/>
                      <a:gd name="connsiteX12" fmla="*/ 235722 w 1642263"/>
                      <a:gd name="connsiteY12" fmla="*/ 3544450 h 3544450"/>
                      <a:gd name="connsiteX13" fmla="*/ 61097 w 1642263"/>
                      <a:gd name="connsiteY13" fmla="*/ 2871351 h 3544450"/>
                      <a:gd name="connsiteX14" fmla="*/ 245247 w 1642263"/>
                      <a:gd name="connsiteY14" fmla="*/ 2430027 h 3544450"/>
                      <a:gd name="connsiteX15" fmla="*/ 118247 w 1642263"/>
                      <a:gd name="connsiteY15" fmla="*/ 1394978 h 3544450"/>
                      <a:gd name="connsiteX16" fmla="*/ 140472 w 1642263"/>
                      <a:gd name="connsiteY16" fmla="*/ 1201304 h 3544450"/>
                      <a:gd name="connsiteX17" fmla="*/ 340498 w 1642263"/>
                      <a:gd name="connsiteY17" fmla="*/ 880628 h 3544450"/>
                      <a:gd name="connsiteX18" fmla="*/ 629423 w 1642263"/>
                      <a:gd name="connsiteY18" fmla="*/ 213878 h 3544450"/>
                      <a:gd name="connsiteX0" fmla="*/ 636709 w 1649549"/>
                      <a:gd name="connsiteY0" fmla="*/ 213878 h 3544450"/>
                      <a:gd name="connsiteX1" fmla="*/ 1398709 w 1649549"/>
                      <a:gd name="connsiteY1" fmla="*/ 83703 h 3544450"/>
                      <a:gd name="connsiteX2" fmla="*/ 1513009 w 1649549"/>
                      <a:gd name="connsiteY2" fmla="*/ 353579 h 3544450"/>
                      <a:gd name="connsiteX3" fmla="*/ 1649533 w 1649549"/>
                      <a:gd name="connsiteY3" fmla="*/ 540903 h 3544450"/>
                      <a:gd name="connsiteX4" fmla="*/ 1462208 w 1649549"/>
                      <a:gd name="connsiteY4" fmla="*/ 839353 h 3544450"/>
                      <a:gd name="connsiteX5" fmla="*/ 1068509 w 1649549"/>
                      <a:gd name="connsiteY5" fmla="*/ 1004453 h 3544450"/>
                      <a:gd name="connsiteX6" fmla="*/ 1287583 w 1649549"/>
                      <a:gd name="connsiteY6" fmla="*/ 1525153 h 3544450"/>
                      <a:gd name="connsiteX7" fmla="*/ 1268533 w 1649549"/>
                      <a:gd name="connsiteY7" fmla="*/ 1877578 h 3544450"/>
                      <a:gd name="connsiteX8" fmla="*/ 1230433 w 1649549"/>
                      <a:gd name="connsiteY8" fmla="*/ 2363351 h 3544450"/>
                      <a:gd name="connsiteX9" fmla="*/ 1205033 w 1649549"/>
                      <a:gd name="connsiteY9" fmla="*/ 2776100 h 3544450"/>
                      <a:gd name="connsiteX10" fmla="*/ 1144708 w 1649549"/>
                      <a:gd name="connsiteY10" fmla="*/ 2915800 h 3544450"/>
                      <a:gd name="connsiteX11" fmla="*/ 1173283 w 1649549"/>
                      <a:gd name="connsiteY11" fmla="*/ 3112650 h 3544450"/>
                      <a:gd name="connsiteX12" fmla="*/ 243008 w 1649549"/>
                      <a:gd name="connsiteY12" fmla="*/ 3544450 h 3544450"/>
                      <a:gd name="connsiteX13" fmla="*/ 58858 w 1649549"/>
                      <a:gd name="connsiteY13" fmla="*/ 2890401 h 3544450"/>
                      <a:gd name="connsiteX14" fmla="*/ 252533 w 1649549"/>
                      <a:gd name="connsiteY14" fmla="*/ 2430027 h 3544450"/>
                      <a:gd name="connsiteX15" fmla="*/ 125533 w 1649549"/>
                      <a:gd name="connsiteY15" fmla="*/ 1394978 h 3544450"/>
                      <a:gd name="connsiteX16" fmla="*/ 147758 w 1649549"/>
                      <a:gd name="connsiteY16" fmla="*/ 1201304 h 3544450"/>
                      <a:gd name="connsiteX17" fmla="*/ 347784 w 1649549"/>
                      <a:gd name="connsiteY17" fmla="*/ 880628 h 3544450"/>
                      <a:gd name="connsiteX18" fmla="*/ 636709 w 1649549"/>
                      <a:gd name="connsiteY18" fmla="*/ 213878 h 3544450"/>
                      <a:gd name="connsiteX0" fmla="*/ 618458 w 1631298"/>
                      <a:gd name="connsiteY0" fmla="*/ 213878 h 3544450"/>
                      <a:gd name="connsiteX1" fmla="*/ 1380458 w 1631298"/>
                      <a:gd name="connsiteY1" fmla="*/ 83703 h 3544450"/>
                      <a:gd name="connsiteX2" fmla="*/ 1494758 w 1631298"/>
                      <a:gd name="connsiteY2" fmla="*/ 353579 h 3544450"/>
                      <a:gd name="connsiteX3" fmla="*/ 1631282 w 1631298"/>
                      <a:gd name="connsiteY3" fmla="*/ 540903 h 3544450"/>
                      <a:gd name="connsiteX4" fmla="*/ 1443957 w 1631298"/>
                      <a:gd name="connsiteY4" fmla="*/ 839353 h 3544450"/>
                      <a:gd name="connsiteX5" fmla="*/ 1050258 w 1631298"/>
                      <a:gd name="connsiteY5" fmla="*/ 1004453 h 3544450"/>
                      <a:gd name="connsiteX6" fmla="*/ 1269332 w 1631298"/>
                      <a:gd name="connsiteY6" fmla="*/ 1525153 h 3544450"/>
                      <a:gd name="connsiteX7" fmla="*/ 1250282 w 1631298"/>
                      <a:gd name="connsiteY7" fmla="*/ 1877578 h 3544450"/>
                      <a:gd name="connsiteX8" fmla="*/ 1212182 w 1631298"/>
                      <a:gd name="connsiteY8" fmla="*/ 2363351 h 3544450"/>
                      <a:gd name="connsiteX9" fmla="*/ 1186782 w 1631298"/>
                      <a:gd name="connsiteY9" fmla="*/ 2776100 h 3544450"/>
                      <a:gd name="connsiteX10" fmla="*/ 1126457 w 1631298"/>
                      <a:gd name="connsiteY10" fmla="*/ 2915800 h 3544450"/>
                      <a:gd name="connsiteX11" fmla="*/ 1155032 w 1631298"/>
                      <a:gd name="connsiteY11" fmla="*/ 3112650 h 3544450"/>
                      <a:gd name="connsiteX12" fmla="*/ 224757 w 1631298"/>
                      <a:gd name="connsiteY12" fmla="*/ 3544450 h 3544450"/>
                      <a:gd name="connsiteX13" fmla="*/ 40607 w 1631298"/>
                      <a:gd name="connsiteY13" fmla="*/ 2890401 h 3544450"/>
                      <a:gd name="connsiteX14" fmla="*/ 234282 w 1631298"/>
                      <a:gd name="connsiteY14" fmla="*/ 2430027 h 3544450"/>
                      <a:gd name="connsiteX15" fmla="*/ 107282 w 1631298"/>
                      <a:gd name="connsiteY15" fmla="*/ 1394978 h 3544450"/>
                      <a:gd name="connsiteX16" fmla="*/ 129507 w 1631298"/>
                      <a:gd name="connsiteY16" fmla="*/ 1201304 h 3544450"/>
                      <a:gd name="connsiteX17" fmla="*/ 329533 w 1631298"/>
                      <a:gd name="connsiteY17" fmla="*/ 880628 h 3544450"/>
                      <a:gd name="connsiteX18" fmla="*/ 618458 w 1631298"/>
                      <a:gd name="connsiteY18" fmla="*/ 213878 h 3544450"/>
                      <a:gd name="connsiteX0" fmla="*/ 615989 w 1628829"/>
                      <a:gd name="connsiteY0" fmla="*/ 213878 h 3544450"/>
                      <a:gd name="connsiteX1" fmla="*/ 1377989 w 1628829"/>
                      <a:gd name="connsiteY1" fmla="*/ 83703 h 3544450"/>
                      <a:gd name="connsiteX2" fmla="*/ 1492289 w 1628829"/>
                      <a:gd name="connsiteY2" fmla="*/ 353579 h 3544450"/>
                      <a:gd name="connsiteX3" fmla="*/ 1628813 w 1628829"/>
                      <a:gd name="connsiteY3" fmla="*/ 540903 h 3544450"/>
                      <a:gd name="connsiteX4" fmla="*/ 1441488 w 1628829"/>
                      <a:gd name="connsiteY4" fmla="*/ 839353 h 3544450"/>
                      <a:gd name="connsiteX5" fmla="*/ 1047789 w 1628829"/>
                      <a:gd name="connsiteY5" fmla="*/ 1004453 h 3544450"/>
                      <a:gd name="connsiteX6" fmla="*/ 1266863 w 1628829"/>
                      <a:gd name="connsiteY6" fmla="*/ 1525153 h 3544450"/>
                      <a:gd name="connsiteX7" fmla="*/ 1247813 w 1628829"/>
                      <a:gd name="connsiteY7" fmla="*/ 1877578 h 3544450"/>
                      <a:gd name="connsiteX8" fmla="*/ 1209713 w 1628829"/>
                      <a:gd name="connsiteY8" fmla="*/ 2363351 h 3544450"/>
                      <a:gd name="connsiteX9" fmla="*/ 1184313 w 1628829"/>
                      <a:gd name="connsiteY9" fmla="*/ 2776100 h 3544450"/>
                      <a:gd name="connsiteX10" fmla="*/ 1123988 w 1628829"/>
                      <a:gd name="connsiteY10" fmla="*/ 2915800 h 3544450"/>
                      <a:gd name="connsiteX11" fmla="*/ 1152563 w 1628829"/>
                      <a:gd name="connsiteY11" fmla="*/ 3112650 h 3544450"/>
                      <a:gd name="connsiteX12" fmla="*/ 222288 w 1628829"/>
                      <a:gd name="connsiteY12" fmla="*/ 3544450 h 3544450"/>
                      <a:gd name="connsiteX13" fmla="*/ 41313 w 1628829"/>
                      <a:gd name="connsiteY13" fmla="*/ 2915801 h 3544450"/>
                      <a:gd name="connsiteX14" fmla="*/ 231813 w 1628829"/>
                      <a:gd name="connsiteY14" fmla="*/ 2430027 h 3544450"/>
                      <a:gd name="connsiteX15" fmla="*/ 104813 w 1628829"/>
                      <a:gd name="connsiteY15" fmla="*/ 1394978 h 3544450"/>
                      <a:gd name="connsiteX16" fmla="*/ 127038 w 1628829"/>
                      <a:gd name="connsiteY16" fmla="*/ 1201304 h 3544450"/>
                      <a:gd name="connsiteX17" fmla="*/ 327064 w 1628829"/>
                      <a:gd name="connsiteY17" fmla="*/ 880628 h 3544450"/>
                      <a:gd name="connsiteX18" fmla="*/ 615989 w 1628829"/>
                      <a:gd name="connsiteY18" fmla="*/ 213878 h 3544450"/>
                      <a:gd name="connsiteX0" fmla="*/ 623014 w 1635854"/>
                      <a:gd name="connsiteY0" fmla="*/ 213878 h 3544450"/>
                      <a:gd name="connsiteX1" fmla="*/ 1385014 w 1635854"/>
                      <a:gd name="connsiteY1" fmla="*/ 83703 h 3544450"/>
                      <a:gd name="connsiteX2" fmla="*/ 1499314 w 1635854"/>
                      <a:gd name="connsiteY2" fmla="*/ 353579 h 3544450"/>
                      <a:gd name="connsiteX3" fmla="*/ 1635838 w 1635854"/>
                      <a:gd name="connsiteY3" fmla="*/ 540903 h 3544450"/>
                      <a:gd name="connsiteX4" fmla="*/ 1448513 w 1635854"/>
                      <a:gd name="connsiteY4" fmla="*/ 839353 h 3544450"/>
                      <a:gd name="connsiteX5" fmla="*/ 1054814 w 1635854"/>
                      <a:gd name="connsiteY5" fmla="*/ 1004453 h 3544450"/>
                      <a:gd name="connsiteX6" fmla="*/ 1273888 w 1635854"/>
                      <a:gd name="connsiteY6" fmla="*/ 1525153 h 3544450"/>
                      <a:gd name="connsiteX7" fmla="*/ 1254838 w 1635854"/>
                      <a:gd name="connsiteY7" fmla="*/ 1877578 h 3544450"/>
                      <a:gd name="connsiteX8" fmla="*/ 1216738 w 1635854"/>
                      <a:gd name="connsiteY8" fmla="*/ 2363351 h 3544450"/>
                      <a:gd name="connsiteX9" fmla="*/ 1191338 w 1635854"/>
                      <a:gd name="connsiteY9" fmla="*/ 2776100 h 3544450"/>
                      <a:gd name="connsiteX10" fmla="*/ 1131013 w 1635854"/>
                      <a:gd name="connsiteY10" fmla="*/ 2915800 h 3544450"/>
                      <a:gd name="connsiteX11" fmla="*/ 1159588 w 1635854"/>
                      <a:gd name="connsiteY11" fmla="*/ 3112650 h 3544450"/>
                      <a:gd name="connsiteX12" fmla="*/ 229313 w 1635854"/>
                      <a:gd name="connsiteY12" fmla="*/ 3544450 h 3544450"/>
                      <a:gd name="connsiteX13" fmla="*/ 48338 w 1635854"/>
                      <a:gd name="connsiteY13" fmla="*/ 2915801 h 3544450"/>
                      <a:gd name="connsiteX14" fmla="*/ 238838 w 1635854"/>
                      <a:gd name="connsiteY14" fmla="*/ 2430027 h 3544450"/>
                      <a:gd name="connsiteX15" fmla="*/ 111838 w 1635854"/>
                      <a:gd name="connsiteY15" fmla="*/ 1394978 h 3544450"/>
                      <a:gd name="connsiteX16" fmla="*/ 134063 w 1635854"/>
                      <a:gd name="connsiteY16" fmla="*/ 1201304 h 3544450"/>
                      <a:gd name="connsiteX17" fmla="*/ 334089 w 1635854"/>
                      <a:gd name="connsiteY17" fmla="*/ 880628 h 3544450"/>
                      <a:gd name="connsiteX18" fmla="*/ 623014 w 1635854"/>
                      <a:gd name="connsiteY18" fmla="*/ 213878 h 3544450"/>
                      <a:gd name="connsiteX0" fmla="*/ 623014 w 1635854"/>
                      <a:gd name="connsiteY0" fmla="*/ 213878 h 3544450"/>
                      <a:gd name="connsiteX1" fmla="*/ 1385014 w 1635854"/>
                      <a:gd name="connsiteY1" fmla="*/ 83703 h 3544450"/>
                      <a:gd name="connsiteX2" fmla="*/ 1499314 w 1635854"/>
                      <a:gd name="connsiteY2" fmla="*/ 353579 h 3544450"/>
                      <a:gd name="connsiteX3" fmla="*/ 1635838 w 1635854"/>
                      <a:gd name="connsiteY3" fmla="*/ 540903 h 3544450"/>
                      <a:gd name="connsiteX4" fmla="*/ 1448513 w 1635854"/>
                      <a:gd name="connsiteY4" fmla="*/ 839353 h 3544450"/>
                      <a:gd name="connsiteX5" fmla="*/ 1054814 w 1635854"/>
                      <a:gd name="connsiteY5" fmla="*/ 1004453 h 3544450"/>
                      <a:gd name="connsiteX6" fmla="*/ 1273888 w 1635854"/>
                      <a:gd name="connsiteY6" fmla="*/ 1525153 h 3544450"/>
                      <a:gd name="connsiteX7" fmla="*/ 1254838 w 1635854"/>
                      <a:gd name="connsiteY7" fmla="*/ 1877578 h 3544450"/>
                      <a:gd name="connsiteX8" fmla="*/ 1216738 w 1635854"/>
                      <a:gd name="connsiteY8" fmla="*/ 2363351 h 3544450"/>
                      <a:gd name="connsiteX9" fmla="*/ 1191338 w 1635854"/>
                      <a:gd name="connsiteY9" fmla="*/ 2776100 h 3544450"/>
                      <a:gd name="connsiteX10" fmla="*/ 1131013 w 1635854"/>
                      <a:gd name="connsiteY10" fmla="*/ 2915800 h 3544450"/>
                      <a:gd name="connsiteX11" fmla="*/ 1159588 w 1635854"/>
                      <a:gd name="connsiteY11" fmla="*/ 3112650 h 3544450"/>
                      <a:gd name="connsiteX12" fmla="*/ 229313 w 1635854"/>
                      <a:gd name="connsiteY12" fmla="*/ 3544450 h 3544450"/>
                      <a:gd name="connsiteX13" fmla="*/ 48338 w 1635854"/>
                      <a:gd name="connsiteY13" fmla="*/ 2915801 h 3544450"/>
                      <a:gd name="connsiteX14" fmla="*/ 238838 w 1635854"/>
                      <a:gd name="connsiteY14" fmla="*/ 2430027 h 3544450"/>
                      <a:gd name="connsiteX15" fmla="*/ 111838 w 1635854"/>
                      <a:gd name="connsiteY15" fmla="*/ 1394978 h 3544450"/>
                      <a:gd name="connsiteX16" fmla="*/ 134063 w 1635854"/>
                      <a:gd name="connsiteY16" fmla="*/ 1201304 h 3544450"/>
                      <a:gd name="connsiteX17" fmla="*/ 334089 w 1635854"/>
                      <a:gd name="connsiteY17" fmla="*/ 880628 h 3544450"/>
                      <a:gd name="connsiteX18" fmla="*/ 623014 w 1635854"/>
                      <a:gd name="connsiteY18" fmla="*/ 213878 h 3544450"/>
                      <a:gd name="connsiteX0" fmla="*/ 623014 w 1635854"/>
                      <a:gd name="connsiteY0" fmla="*/ 213878 h 3544450"/>
                      <a:gd name="connsiteX1" fmla="*/ 1385014 w 1635854"/>
                      <a:gd name="connsiteY1" fmla="*/ 83703 h 3544450"/>
                      <a:gd name="connsiteX2" fmla="*/ 1499314 w 1635854"/>
                      <a:gd name="connsiteY2" fmla="*/ 353579 h 3544450"/>
                      <a:gd name="connsiteX3" fmla="*/ 1635838 w 1635854"/>
                      <a:gd name="connsiteY3" fmla="*/ 540903 h 3544450"/>
                      <a:gd name="connsiteX4" fmla="*/ 1448513 w 1635854"/>
                      <a:gd name="connsiteY4" fmla="*/ 839353 h 3544450"/>
                      <a:gd name="connsiteX5" fmla="*/ 1054814 w 1635854"/>
                      <a:gd name="connsiteY5" fmla="*/ 1004453 h 3544450"/>
                      <a:gd name="connsiteX6" fmla="*/ 1273888 w 1635854"/>
                      <a:gd name="connsiteY6" fmla="*/ 1525153 h 3544450"/>
                      <a:gd name="connsiteX7" fmla="*/ 1254838 w 1635854"/>
                      <a:gd name="connsiteY7" fmla="*/ 1877578 h 3544450"/>
                      <a:gd name="connsiteX8" fmla="*/ 1216738 w 1635854"/>
                      <a:gd name="connsiteY8" fmla="*/ 2363351 h 3544450"/>
                      <a:gd name="connsiteX9" fmla="*/ 1191338 w 1635854"/>
                      <a:gd name="connsiteY9" fmla="*/ 2776100 h 3544450"/>
                      <a:gd name="connsiteX10" fmla="*/ 1131013 w 1635854"/>
                      <a:gd name="connsiteY10" fmla="*/ 2915800 h 3544450"/>
                      <a:gd name="connsiteX11" fmla="*/ 1159588 w 1635854"/>
                      <a:gd name="connsiteY11" fmla="*/ 3112650 h 3544450"/>
                      <a:gd name="connsiteX12" fmla="*/ 229313 w 1635854"/>
                      <a:gd name="connsiteY12" fmla="*/ 3544450 h 3544450"/>
                      <a:gd name="connsiteX13" fmla="*/ 48338 w 1635854"/>
                      <a:gd name="connsiteY13" fmla="*/ 2915801 h 3544450"/>
                      <a:gd name="connsiteX14" fmla="*/ 238838 w 1635854"/>
                      <a:gd name="connsiteY14" fmla="*/ 2430027 h 3544450"/>
                      <a:gd name="connsiteX15" fmla="*/ 111838 w 1635854"/>
                      <a:gd name="connsiteY15" fmla="*/ 1394978 h 3544450"/>
                      <a:gd name="connsiteX16" fmla="*/ 134063 w 1635854"/>
                      <a:gd name="connsiteY16" fmla="*/ 1201304 h 3544450"/>
                      <a:gd name="connsiteX17" fmla="*/ 334089 w 1635854"/>
                      <a:gd name="connsiteY17" fmla="*/ 880628 h 3544450"/>
                      <a:gd name="connsiteX18" fmla="*/ 623014 w 1635854"/>
                      <a:gd name="connsiteY18" fmla="*/ 213878 h 3544450"/>
                      <a:gd name="connsiteX0" fmla="*/ 623014 w 1635854"/>
                      <a:gd name="connsiteY0" fmla="*/ 213878 h 3544450"/>
                      <a:gd name="connsiteX1" fmla="*/ 1385014 w 1635854"/>
                      <a:gd name="connsiteY1" fmla="*/ 83703 h 3544450"/>
                      <a:gd name="connsiteX2" fmla="*/ 1499314 w 1635854"/>
                      <a:gd name="connsiteY2" fmla="*/ 353579 h 3544450"/>
                      <a:gd name="connsiteX3" fmla="*/ 1635838 w 1635854"/>
                      <a:gd name="connsiteY3" fmla="*/ 540903 h 3544450"/>
                      <a:gd name="connsiteX4" fmla="*/ 1448513 w 1635854"/>
                      <a:gd name="connsiteY4" fmla="*/ 839353 h 3544450"/>
                      <a:gd name="connsiteX5" fmla="*/ 1054814 w 1635854"/>
                      <a:gd name="connsiteY5" fmla="*/ 1004453 h 3544450"/>
                      <a:gd name="connsiteX6" fmla="*/ 1273888 w 1635854"/>
                      <a:gd name="connsiteY6" fmla="*/ 1525153 h 3544450"/>
                      <a:gd name="connsiteX7" fmla="*/ 1254838 w 1635854"/>
                      <a:gd name="connsiteY7" fmla="*/ 1877578 h 3544450"/>
                      <a:gd name="connsiteX8" fmla="*/ 1216738 w 1635854"/>
                      <a:gd name="connsiteY8" fmla="*/ 2363351 h 3544450"/>
                      <a:gd name="connsiteX9" fmla="*/ 1191338 w 1635854"/>
                      <a:gd name="connsiteY9" fmla="*/ 2776100 h 3544450"/>
                      <a:gd name="connsiteX10" fmla="*/ 1131013 w 1635854"/>
                      <a:gd name="connsiteY10" fmla="*/ 2915800 h 3544450"/>
                      <a:gd name="connsiteX11" fmla="*/ 1159588 w 1635854"/>
                      <a:gd name="connsiteY11" fmla="*/ 3112650 h 3544450"/>
                      <a:gd name="connsiteX12" fmla="*/ 229313 w 1635854"/>
                      <a:gd name="connsiteY12" fmla="*/ 3544450 h 3544450"/>
                      <a:gd name="connsiteX13" fmla="*/ 48338 w 1635854"/>
                      <a:gd name="connsiteY13" fmla="*/ 2915801 h 3544450"/>
                      <a:gd name="connsiteX14" fmla="*/ 238838 w 1635854"/>
                      <a:gd name="connsiteY14" fmla="*/ 2430027 h 3544450"/>
                      <a:gd name="connsiteX15" fmla="*/ 111838 w 1635854"/>
                      <a:gd name="connsiteY15" fmla="*/ 1394978 h 3544450"/>
                      <a:gd name="connsiteX16" fmla="*/ 134063 w 1635854"/>
                      <a:gd name="connsiteY16" fmla="*/ 1201304 h 3544450"/>
                      <a:gd name="connsiteX17" fmla="*/ 334089 w 1635854"/>
                      <a:gd name="connsiteY17" fmla="*/ 880628 h 3544450"/>
                      <a:gd name="connsiteX18" fmla="*/ 623014 w 1635854"/>
                      <a:gd name="connsiteY18" fmla="*/ 213878 h 3544450"/>
                      <a:gd name="connsiteX0" fmla="*/ 632075 w 1644915"/>
                      <a:gd name="connsiteY0" fmla="*/ 213878 h 3544450"/>
                      <a:gd name="connsiteX1" fmla="*/ 1394075 w 1644915"/>
                      <a:gd name="connsiteY1" fmla="*/ 83703 h 3544450"/>
                      <a:gd name="connsiteX2" fmla="*/ 1508375 w 1644915"/>
                      <a:gd name="connsiteY2" fmla="*/ 353579 h 3544450"/>
                      <a:gd name="connsiteX3" fmla="*/ 1644899 w 1644915"/>
                      <a:gd name="connsiteY3" fmla="*/ 540903 h 3544450"/>
                      <a:gd name="connsiteX4" fmla="*/ 1457574 w 1644915"/>
                      <a:gd name="connsiteY4" fmla="*/ 839353 h 3544450"/>
                      <a:gd name="connsiteX5" fmla="*/ 1063875 w 1644915"/>
                      <a:gd name="connsiteY5" fmla="*/ 1004453 h 3544450"/>
                      <a:gd name="connsiteX6" fmla="*/ 1282949 w 1644915"/>
                      <a:gd name="connsiteY6" fmla="*/ 1525153 h 3544450"/>
                      <a:gd name="connsiteX7" fmla="*/ 1263899 w 1644915"/>
                      <a:gd name="connsiteY7" fmla="*/ 1877578 h 3544450"/>
                      <a:gd name="connsiteX8" fmla="*/ 1225799 w 1644915"/>
                      <a:gd name="connsiteY8" fmla="*/ 2363351 h 3544450"/>
                      <a:gd name="connsiteX9" fmla="*/ 1200399 w 1644915"/>
                      <a:gd name="connsiteY9" fmla="*/ 2776100 h 3544450"/>
                      <a:gd name="connsiteX10" fmla="*/ 1140074 w 1644915"/>
                      <a:gd name="connsiteY10" fmla="*/ 2915800 h 3544450"/>
                      <a:gd name="connsiteX11" fmla="*/ 1168649 w 1644915"/>
                      <a:gd name="connsiteY11" fmla="*/ 3112650 h 3544450"/>
                      <a:gd name="connsiteX12" fmla="*/ 238374 w 1644915"/>
                      <a:gd name="connsiteY12" fmla="*/ 3544450 h 3544450"/>
                      <a:gd name="connsiteX13" fmla="*/ 57399 w 1644915"/>
                      <a:gd name="connsiteY13" fmla="*/ 2915801 h 3544450"/>
                      <a:gd name="connsiteX14" fmla="*/ 247899 w 1644915"/>
                      <a:gd name="connsiteY14" fmla="*/ 2430027 h 3544450"/>
                      <a:gd name="connsiteX15" fmla="*/ 120899 w 1644915"/>
                      <a:gd name="connsiteY15" fmla="*/ 1394978 h 3544450"/>
                      <a:gd name="connsiteX16" fmla="*/ 143124 w 1644915"/>
                      <a:gd name="connsiteY16" fmla="*/ 1201304 h 3544450"/>
                      <a:gd name="connsiteX17" fmla="*/ 343150 w 1644915"/>
                      <a:gd name="connsiteY17" fmla="*/ 880628 h 3544450"/>
                      <a:gd name="connsiteX18" fmla="*/ 632075 w 1644915"/>
                      <a:gd name="connsiteY18" fmla="*/ 213878 h 3544450"/>
                      <a:gd name="connsiteX0" fmla="*/ 640194 w 1653034"/>
                      <a:gd name="connsiteY0" fmla="*/ 213878 h 3544450"/>
                      <a:gd name="connsiteX1" fmla="*/ 1402194 w 1653034"/>
                      <a:gd name="connsiteY1" fmla="*/ 83703 h 3544450"/>
                      <a:gd name="connsiteX2" fmla="*/ 1516494 w 1653034"/>
                      <a:gd name="connsiteY2" fmla="*/ 353579 h 3544450"/>
                      <a:gd name="connsiteX3" fmla="*/ 1653018 w 1653034"/>
                      <a:gd name="connsiteY3" fmla="*/ 540903 h 3544450"/>
                      <a:gd name="connsiteX4" fmla="*/ 1465693 w 1653034"/>
                      <a:gd name="connsiteY4" fmla="*/ 839353 h 3544450"/>
                      <a:gd name="connsiteX5" fmla="*/ 1071994 w 1653034"/>
                      <a:gd name="connsiteY5" fmla="*/ 1004453 h 3544450"/>
                      <a:gd name="connsiteX6" fmla="*/ 1291068 w 1653034"/>
                      <a:gd name="connsiteY6" fmla="*/ 1525153 h 3544450"/>
                      <a:gd name="connsiteX7" fmla="*/ 1272018 w 1653034"/>
                      <a:gd name="connsiteY7" fmla="*/ 1877578 h 3544450"/>
                      <a:gd name="connsiteX8" fmla="*/ 1233918 w 1653034"/>
                      <a:gd name="connsiteY8" fmla="*/ 2363351 h 3544450"/>
                      <a:gd name="connsiteX9" fmla="*/ 1208518 w 1653034"/>
                      <a:gd name="connsiteY9" fmla="*/ 2776100 h 3544450"/>
                      <a:gd name="connsiteX10" fmla="*/ 1148193 w 1653034"/>
                      <a:gd name="connsiteY10" fmla="*/ 2915800 h 3544450"/>
                      <a:gd name="connsiteX11" fmla="*/ 1176768 w 1653034"/>
                      <a:gd name="connsiteY11" fmla="*/ 3112650 h 3544450"/>
                      <a:gd name="connsiteX12" fmla="*/ 246493 w 1653034"/>
                      <a:gd name="connsiteY12" fmla="*/ 3544450 h 3544450"/>
                      <a:gd name="connsiteX13" fmla="*/ 65518 w 1653034"/>
                      <a:gd name="connsiteY13" fmla="*/ 2915801 h 3544450"/>
                      <a:gd name="connsiteX14" fmla="*/ 256018 w 1653034"/>
                      <a:gd name="connsiteY14" fmla="*/ 2430027 h 3544450"/>
                      <a:gd name="connsiteX15" fmla="*/ 129018 w 1653034"/>
                      <a:gd name="connsiteY15" fmla="*/ 1394978 h 3544450"/>
                      <a:gd name="connsiteX16" fmla="*/ 151243 w 1653034"/>
                      <a:gd name="connsiteY16" fmla="*/ 1201304 h 3544450"/>
                      <a:gd name="connsiteX17" fmla="*/ 351269 w 1653034"/>
                      <a:gd name="connsiteY17" fmla="*/ 880628 h 3544450"/>
                      <a:gd name="connsiteX18" fmla="*/ 640194 w 1653034"/>
                      <a:gd name="connsiteY18" fmla="*/ 213878 h 3544450"/>
                      <a:gd name="connsiteX0" fmla="*/ 643704 w 1656544"/>
                      <a:gd name="connsiteY0" fmla="*/ 213878 h 3544450"/>
                      <a:gd name="connsiteX1" fmla="*/ 1405704 w 1656544"/>
                      <a:gd name="connsiteY1" fmla="*/ 83703 h 3544450"/>
                      <a:gd name="connsiteX2" fmla="*/ 1520004 w 1656544"/>
                      <a:gd name="connsiteY2" fmla="*/ 353579 h 3544450"/>
                      <a:gd name="connsiteX3" fmla="*/ 1656528 w 1656544"/>
                      <a:gd name="connsiteY3" fmla="*/ 540903 h 3544450"/>
                      <a:gd name="connsiteX4" fmla="*/ 1469203 w 1656544"/>
                      <a:gd name="connsiteY4" fmla="*/ 839353 h 3544450"/>
                      <a:gd name="connsiteX5" fmla="*/ 1075504 w 1656544"/>
                      <a:gd name="connsiteY5" fmla="*/ 1004453 h 3544450"/>
                      <a:gd name="connsiteX6" fmla="*/ 1294578 w 1656544"/>
                      <a:gd name="connsiteY6" fmla="*/ 1525153 h 3544450"/>
                      <a:gd name="connsiteX7" fmla="*/ 1275528 w 1656544"/>
                      <a:gd name="connsiteY7" fmla="*/ 1877578 h 3544450"/>
                      <a:gd name="connsiteX8" fmla="*/ 1237428 w 1656544"/>
                      <a:gd name="connsiteY8" fmla="*/ 2363351 h 3544450"/>
                      <a:gd name="connsiteX9" fmla="*/ 1212028 w 1656544"/>
                      <a:gd name="connsiteY9" fmla="*/ 2776100 h 3544450"/>
                      <a:gd name="connsiteX10" fmla="*/ 1151703 w 1656544"/>
                      <a:gd name="connsiteY10" fmla="*/ 2915800 h 3544450"/>
                      <a:gd name="connsiteX11" fmla="*/ 1180278 w 1656544"/>
                      <a:gd name="connsiteY11" fmla="*/ 3112650 h 3544450"/>
                      <a:gd name="connsiteX12" fmla="*/ 250003 w 1656544"/>
                      <a:gd name="connsiteY12" fmla="*/ 3544450 h 3544450"/>
                      <a:gd name="connsiteX13" fmla="*/ 69028 w 1656544"/>
                      <a:gd name="connsiteY13" fmla="*/ 2915801 h 3544450"/>
                      <a:gd name="connsiteX14" fmla="*/ 259528 w 1656544"/>
                      <a:gd name="connsiteY14" fmla="*/ 2430027 h 3544450"/>
                      <a:gd name="connsiteX15" fmla="*/ 132528 w 1656544"/>
                      <a:gd name="connsiteY15" fmla="*/ 1394978 h 3544450"/>
                      <a:gd name="connsiteX16" fmla="*/ 154753 w 1656544"/>
                      <a:gd name="connsiteY16" fmla="*/ 1201304 h 3544450"/>
                      <a:gd name="connsiteX17" fmla="*/ 354779 w 1656544"/>
                      <a:gd name="connsiteY17" fmla="*/ 880628 h 3544450"/>
                      <a:gd name="connsiteX18" fmla="*/ 643704 w 1656544"/>
                      <a:gd name="connsiteY18" fmla="*/ 213878 h 3544450"/>
                      <a:gd name="connsiteX0" fmla="*/ 648288 w 1661128"/>
                      <a:gd name="connsiteY0" fmla="*/ 213878 h 3544450"/>
                      <a:gd name="connsiteX1" fmla="*/ 1410288 w 1661128"/>
                      <a:gd name="connsiteY1" fmla="*/ 83703 h 3544450"/>
                      <a:gd name="connsiteX2" fmla="*/ 1524588 w 1661128"/>
                      <a:gd name="connsiteY2" fmla="*/ 353579 h 3544450"/>
                      <a:gd name="connsiteX3" fmla="*/ 1661112 w 1661128"/>
                      <a:gd name="connsiteY3" fmla="*/ 540903 h 3544450"/>
                      <a:gd name="connsiteX4" fmla="*/ 1473787 w 1661128"/>
                      <a:gd name="connsiteY4" fmla="*/ 839353 h 3544450"/>
                      <a:gd name="connsiteX5" fmla="*/ 1080088 w 1661128"/>
                      <a:gd name="connsiteY5" fmla="*/ 1004453 h 3544450"/>
                      <a:gd name="connsiteX6" fmla="*/ 1299162 w 1661128"/>
                      <a:gd name="connsiteY6" fmla="*/ 1525153 h 3544450"/>
                      <a:gd name="connsiteX7" fmla="*/ 1280112 w 1661128"/>
                      <a:gd name="connsiteY7" fmla="*/ 1877578 h 3544450"/>
                      <a:gd name="connsiteX8" fmla="*/ 1242012 w 1661128"/>
                      <a:gd name="connsiteY8" fmla="*/ 2363351 h 3544450"/>
                      <a:gd name="connsiteX9" fmla="*/ 1216612 w 1661128"/>
                      <a:gd name="connsiteY9" fmla="*/ 2776100 h 3544450"/>
                      <a:gd name="connsiteX10" fmla="*/ 1156287 w 1661128"/>
                      <a:gd name="connsiteY10" fmla="*/ 2915800 h 3544450"/>
                      <a:gd name="connsiteX11" fmla="*/ 1184862 w 1661128"/>
                      <a:gd name="connsiteY11" fmla="*/ 3112650 h 3544450"/>
                      <a:gd name="connsiteX12" fmla="*/ 254587 w 1661128"/>
                      <a:gd name="connsiteY12" fmla="*/ 3544450 h 3544450"/>
                      <a:gd name="connsiteX13" fmla="*/ 73612 w 1661128"/>
                      <a:gd name="connsiteY13" fmla="*/ 2915801 h 3544450"/>
                      <a:gd name="connsiteX14" fmla="*/ 264112 w 1661128"/>
                      <a:gd name="connsiteY14" fmla="*/ 2430027 h 3544450"/>
                      <a:gd name="connsiteX15" fmla="*/ 137112 w 1661128"/>
                      <a:gd name="connsiteY15" fmla="*/ 1394978 h 3544450"/>
                      <a:gd name="connsiteX16" fmla="*/ 159337 w 1661128"/>
                      <a:gd name="connsiteY16" fmla="*/ 1201304 h 3544450"/>
                      <a:gd name="connsiteX17" fmla="*/ 359363 w 1661128"/>
                      <a:gd name="connsiteY17" fmla="*/ 880628 h 3544450"/>
                      <a:gd name="connsiteX18" fmla="*/ 648288 w 1661128"/>
                      <a:gd name="connsiteY18" fmla="*/ 213878 h 3544450"/>
                      <a:gd name="connsiteX0" fmla="*/ 605230 w 1618070"/>
                      <a:gd name="connsiteY0" fmla="*/ 213878 h 3544450"/>
                      <a:gd name="connsiteX1" fmla="*/ 1367230 w 1618070"/>
                      <a:gd name="connsiteY1" fmla="*/ 83703 h 3544450"/>
                      <a:gd name="connsiteX2" fmla="*/ 1481530 w 1618070"/>
                      <a:gd name="connsiteY2" fmla="*/ 353579 h 3544450"/>
                      <a:gd name="connsiteX3" fmla="*/ 1618054 w 1618070"/>
                      <a:gd name="connsiteY3" fmla="*/ 540903 h 3544450"/>
                      <a:gd name="connsiteX4" fmla="*/ 1430729 w 1618070"/>
                      <a:gd name="connsiteY4" fmla="*/ 839353 h 3544450"/>
                      <a:gd name="connsiteX5" fmla="*/ 1037030 w 1618070"/>
                      <a:gd name="connsiteY5" fmla="*/ 1004453 h 3544450"/>
                      <a:gd name="connsiteX6" fmla="*/ 1256104 w 1618070"/>
                      <a:gd name="connsiteY6" fmla="*/ 1525153 h 3544450"/>
                      <a:gd name="connsiteX7" fmla="*/ 1237054 w 1618070"/>
                      <a:gd name="connsiteY7" fmla="*/ 1877578 h 3544450"/>
                      <a:gd name="connsiteX8" fmla="*/ 1198954 w 1618070"/>
                      <a:gd name="connsiteY8" fmla="*/ 2363351 h 3544450"/>
                      <a:gd name="connsiteX9" fmla="*/ 1173554 w 1618070"/>
                      <a:gd name="connsiteY9" fmla="*/ 2776100 h 3544450"/>
                      <a:gd name="connsiteX10" fmla="*/ 1113229 w 1618070"/>
                      <a:gd name="connsiteY10" fmla="*/ 2915800 h 3544450"/>
                      <a:gd name="connsiteX11" fmla="*/ 1141804 w 1618070"/>
                      <a:gd name="connsiteY11" fmla="*/ 3112650 h 3544450"/>
                      <a:gd name="connsiteX12" fmla="*/ 211529 w 1618070"/>
                      <a:gd name="connsiteY12" fmla="*/ 3544450 h 3544450"/>
                      <a:gd name="connsiteX13" fmla="*/ 30554 w 1618070"/>
                      <a:gd name="connsiteY13" fmla="*/ 2915801 h 3544450"/>
                      <a:gd name="connsiteX14" fmla="*/ 221054 w 1618070"/>
                      <a:gd name="connsiteY14" fmla="*/ 2430027 h 3544450"/>
                      <a:gd name="connsiteX15" fmla="*/ 94054 w 1618070"/>
                      <a:gd name="connsiteY15" fmla="*/ 1394978 h 3544450"/>
                      <a:gd name="connsiteX16" fmla="*/ 116279 w 1618070"/>
                      <a:gd name="connsiteY16" fmla="*/ 1201304 h 3544450"/>
                      <a:gd name="connsiteX17" fmla="*/ 316305 w 1618070"/>
                      <a:gd name="connsiteY17" fmla="*/ 880628 h 3544450"/>
                      <a:gd name="connsiteX18" fmla="*/ 605230 w 1618070"/>
                      <a:gd name="connsiteY18" fmla="*/ 213878 h 3544450"/>
                      <a:gd name="connsiteX0" fmla="*/ 635900 w 1648740"/>
                      <a:gd name="connsiteY0" fmla="*/ 213878 h 3544450"/>
                      <a:gd name="connsiteX1" fmla="*/ 1397900 w 1648740"/>
                      <a:gd name="connsiteY1" fmla="*/ 83703 h 3544450"/>
                      <a:gd name="connsiteX2" fmla="*/ 1512200 w 1648740"/>
                      <a:gd name="connsiteY2" fmla="*/ 353579 h 3544450"/>
                      <a:gd name="connsiteX3" fmla="*/ 1648724 w 1648740"/>
                      <a:gd name="connsiteY3" fmla="*/ 540903 h 3544450"/>
                      <a:gd name="connsiteX4" fmla="*/ 1461399 w 1648740"/>
                      <a:gd name="connsiteY4" fmla="*/ 839353 h 3544450"/>
                      <a:gd name="connsiteX5" fmla="*/ 1067700 w 1648740"/>
                      <a:gd name="connsiteY5" fmla="*/ 1004453 h 3544450"/>
                      <a:gd name="connsiteX6" fmla="*/ 1286774 w 1648740"/>
                      <a:gd name="connsiteY6" fmla="*/ 1525153 h 3544450"/>
                      <a:gd name="connsiteX7" fmla="*/ 1267724 w 1648740"/>
                      <a:gd name="connsiteY7" fmla="*/ 1877578 h 3544450"/>
                      <a:gd name="connsiteX8" fmla="*/ 1229624 w 1648740"/>
                      <a:gd name="connsiteY8" fmla="*/ 2363351 h 3544450"/>
                      <a:gd name="connsiteX9" fmla="*/ 1204224 w 1648740"/>
                      <a:gd name="connsiteY9" fmla="*/ 2776100 h 3544450"/>
                      <a:gd name="connsiteX10" fmla="*/ 1143899 w 1648740"/>
                      <a:gd name="connsiteY10" fmla="*/ 2915800 h 3544450"/>
                      <a:gd name="connsiteX11" fmla="*/ 1172474 w 1648740"/>
                      <a:gd name="connsiteY11" fmla="*/ 3112650 h 3544450"/>
                      <a:gd name="connsiteX12" fmla="*/ 242199 w 1648740"/>
                      <a:gd name="connsiteY12" fmla="*/ 3544450 h 3544450"/>
                      <a:gd name="connsiteX13" fmla="*/ 61224 w 1648740"/>
                      <a:gd name="connsiteY13" fmla="*/ 2915801 h 3544450"/>
                      <a:gd name="connsiteX14" fmla="*/ 251724 w 1648740"/>
                      <a:gd name="connsiteY14" fmla="*/ 2430027 h 3544450"/>
                      <a:gd name="connsiteX15" fmla="*/ 124724 w 1648740"/>
                      <a:gd name="connsiteY15" fmla="*/ 1394978 h 3544450"/>
                      <a:gd name="connsiteX16" fmla="*/ 146949 w 1648740"/>
                      <a:gd name="connsiteY16" fmla="*/ 1201304 h 3544450"/>
                      <a:gd name="connsiteX17" fmla="*/ 346975 w 1648740"/>
                      <a:gd name="connsiteY17" fmla="*/ 880628 h 3544450"/>
                      <a:gd name="connsiteX18" fmla="*/ 635900 w 1648740"/>
                      <a:gd name="connsiteY18" fmla="*/ 213878 h 3544450"/>
                      <a:gd name="connsiteX0" fmla="*/ 622548 w 1635388"/>
                      <a:gd name="connsiteY0" fmla="*/ 213878 h 3544450"/>
                      <a:gd name="connsiteX1" fmla="*/ 1384548 w 1635388"/>
                      <a:gd name="connsiteY1" fmla="*/ 83703 h 3544450"/>
                      <a:gd name="connsiteX2" fmla="*/ 1498848 w 1635388"/>
                      <a:gd name="connsiteY2" fmla="*/ 353579 h 3544450"/>
                      <a:gd name="connsiteX3" fmla="*/ 1635372 w 1635388"/>
                      <a:gd name="connsiteY3" fmla="*/ 540903 h 3544450"/>
                      <a:gd name="connsiteX4" fmla="*/ 1448047 w 1635388"/>
                      <a:gd name="connsiteY4" fmla="*/ 839353 h 3544450"/>
                      <a:gd name="connsiteX5" fmla="*/ 1054348 w 1635388"/>
                      <a:gd name="connsiteY5" fmla="*/ 1004453 h 3544450"/>
                      <a:gd name="connsiteX6" fmla="*/ 1273422 w 1635388"/>
                      <a:gd name="connsiteY6" fmla="*/ 1525153 h 3544450"/>
                      <a:gd name="connsiteX7" fmla="*/ 1254372 w 1635388"/>
                      <a:gd name="connsiteY7" fmla="*/ 1877578 h 3544450"/>
                      <a:gd name="connsiteX8" fmla="*/ 1216272 w 1635388"/>
                      <a:gd name="connsiteY8" fmla="*/ 2363351 h 3544450"/>
                      <a:gd name="connsiteX9" fmla="*/ 1190872 w 1635388"/>
                      <a:gd name="connsiteY9" fmla="*/ 2776100 h 3544450"/>
                      <a:gd name="connsiteX10" fmla="*/ 1130547 w 1635388"/>
                      <a:gd name="connsiteY10" fmla="*/ 2915800 h 3544450"/>
                      <a:gd name="connsiteX11" fmla="*/ 1159122 w 1635388"/>
                      <a:gd name="connsiteY11" fmla="*/ 3112650 h 3544450"/>
                      <a:gd name="connsiteX12" fmla="*/ 228847 w 1635388"/>
                      <a:gd name="connsiteY12" fmla="*/ 3544450 h 3544450"/>
                      <a:gd name="connsiteX13" fmla="*/ 47872 w 1635388"/>
                      <a:gd name="connsiteY13" fmla="*/ 2915801 h 3544450"/>
                      <a:gd name="connsiteX14" fmla="*/ 238372 w 1635388"/>
                      <a:gd name="connsiteY14" fmla="*/ 2430027 h 3544450"/>
                      <a:gd name="connsiteX15" fmla="*/ 111372 w 1635388"/>
                      <a:gd name="connsiteY15" fmla="*/ 1394978 h 3544450"/>
                      <a:gd name="connsiteX16" fmla="*/ 133597 w 1635388"/>
                      <a:gd name="connsiteY16" fmla="*/ 1201304 h 3544450"/>
                      <a:gd name="connsiteX17" fmla="*/ 333623 w 1635388"/>
                      <a:gd name="connsiteY17" fmla="*/ 880628 h 3544450"/>
                      <a:gd name="connsiteX18" fmla="*/ 622548 w 1635388"/>
                      <a:gd name="connsiteY18" fmla="*/ 213878 h 3544450"/>
                      <a:gd name="connsiteX0" fmla="*/ 626694 w 1639534"/>
                      <a:gd name="connsiteY0" fmla="*/ 213878 h 3544450"/>
                      <a:gd name="connsiteX1" fmla="*/ 1388694 w 1639534"/>
                      <a:gd name="connsiteY1" fmla="*/ 83703 h 3544450"/>
                      <a:gd name="connsiteX2" fmla="*/ 1502994 w 1639534"/>
                      <a:gd name="connsiteY2" fmla="*/ 353579 h 3544450"/>
                      <a:gd name="connsiteX3" fmla="*/ 1639518 w 1639534"/>
                      <a:gd name="connsiteY3" fmla="*/ 540903 h 3544450"/>
                      <a:gd name="connsiteX4" fmla="*/ 1452193 w 1639534"/>
                      <a:gd name="connsiteY4" fmla="*/ 839353 h 3544450"/>
                      <a:gd name="connsiteX5" fmla="*/ 1058494 w 1639534"/>
                      <a:gd name="connsiteY5" fmla="*/ 1004453 h 3544450"/>
                      <a:gd name="connsiteX6" fmla="*/ 1277568 w 1639534"/>
                      <a:gd name="connsiteY6" fmla="*/ 1525153 h 3544450"/>
                      <a:gd name="connsiteX7" fmla="*/ 1258518 w 1639534"/>
                      <a:gd name="connsiteY7" fmla="*/ 1877578 h 3544450"/>
                      <a:gd name="connsiteX8" fmla="*/ 1220418 w 1639534"/>
                      <a:gd name="connsiteY8" fmla="*/ 2363351 h 3544450"/>
                      <a:gd name="connsiteX9" fmla="*/ 1195018 w 1639534"/>
                      <a:gd name="connsiteY9" fmla="*/ 2776100 h 3544450"/>
                      <a:gd name="connsiteX10" fmla="*/ 1134693 w 1639534"/>
                      <a:gd name="connsiteY10" fmla="*/ 2915800 h 3544450"/>
                      <a:gd name="connsiteX11" fmla="*/ 1163268 w 1639534"/>
                      <a:gd name="connsiteY11" fmla="*/ 3112650 h 3544450"/>
                      <a:gd name="connsiteX12" fmla="*/ 232993 w 1639534"/>
                      <a:gd name="connsiteY12" fmla="*/ 3544450 h 3544450"/>
                      <a:gd name="connsiteX13" fmla="*/ 52018 w 1639534"/>
                      <a:gd name="connsiteY13" fmla="*/ 2915801 h 3544450"/>
                      <a:gd name="connsiteX14" fmla="*/ 242518 w 1639534"/>
                      <a:gd name="connsiteY14" fmla="*/ 2430027 h 3544450"/>
                      <a:gd name="connsiteX15" fmla="*/ 115518 w 1639534"/>
                      <a:gd name="connsiteY15" fmla="*/ 1394978 h 3544450"/>
                      <a:gd name="connsiteX16" fmla="*/ 137743 w 1639534"/>
                      <a:gd name="connsiteY16" fmla="*/ 1201304 h 3544450"/>
                      <a:gd name="connsiteX17" fmla="*/ 337769 w 1639534"/>
                      <a:gd name="connsiteY17" fmla="*/ 880628 h 3544450"/>
                      <a:gd name="connsiteX18" fmla="*/ 626694 w 1639534"/>
                      <a:gd name="connsiteY18" fmla="*/ 213878 h 3544450"/>
                      <a:gd name="connsiteX0" fmla="*/ 632059 w 1644899"/>
                      <a:gd name="connsiteY0" fmla="*/ 213878 h 3544450"/>
                      <a:gd name="connsiteX1" fmla="*/ 1394059 w 1644899"/>
                      <a:gd name="connsiteY1" fmla="*/ 83703 h 3544450"/>
                      <a:gd name="connsiteX2" fmla="*/ 1508359 w 1644899"/>
                      <a:gd name="connsiteY2" fmla="*/ 353579 h 3544450"/>
                      <a:gd name="connsiteX3" fmla="*/ 1644883 w 1644899"/>
                      <a:gd name="connsiteY3" fmla="*/ 540903 h 3544450"/>
                      <a:gd name="connsiteX4" fmla="*/ 1457558 w 1644899"/>
                      <a:gd name="connsiteY4" fmla="*/ 839353 h 3544450"/>
                      <a:gd name="connsiteX5" fmla="*/ 1063859 w 1644899"/>
                      <a:gd name="connsiteY5" fmla="*/ 1004453 h 3544450"/>
                      <a:gd name="connsiteX6" fmla="*/ 1282933 w 1644899"/>
                      <a:gd name="connsiteY6" fmla="*/ 1525153 h 3544450"/>
                      <a:gd name="connsiteX7" fmla="*/ 1263883 w 1644899"/>
                      <a:gd name="connsiteY7" fmla="*/ 1877578 h 3544450"/>
                      <a:gd name="connsiteX8" fmla="*/ 1225783 w 1644899"/>
                      <a:gd name="connsiteY8" fmla="*/ 2363351 h 3544450"/>
                      <a:gd name="connsiteX9" fmla="*/ 1200383 w 1644899"/>
                      <a:gd name="connsiteY9" fmla="*/ 2776100 h 3544450"/>
                      <a:gd name="connsiteX10" fmla="*/ 1140058 w 1644899"/>
                      <a:gd name="connsiteY10" fmla="*/ 2915800 h 3544450"/>
                      <a:gd name="connsiteX11" fmla="*/ 1168633 w 1644899"/>
                      <a:gd name="connsiteY11" fmla="*/ 3112650 h 3544450"/>
                      <a:gd name="connsiteX12" fmla="*/ 238358 w 1644899"/>
                      <a:gd name="connsiteY12" fmla="*/ 3544450 h 3544450"/>
                      <a:gd name="connsiteX13" fmla="*/ 57383 w 1644899"/>
                      <a:gd name="connsiteY13" fmla="*/ 2915801 h 3544450"/>
                      <a:gd name="connsiteX14" fmla="*/ 247883 w 1644899"/>
                      <a:gd name="connsiteY14" fmla="*/ 2430027 h 3544450"/>
                      <a:gd name="connsiteX15" fmla="*/ 120883 w 1644899"/>
                      <a:gd name="connsiteY15" fmla="*/ 1394978 h 3544450"/>
                      <a:gd name="connsiteX16" fmla="*/ 143108 w 1644899"/>
                      <a:gd name="connsiteY16" fmla="*/ 1201304 h 3544450"/>
                      <a:gd name="connsiteX17" fmla="*/ 343134 w 1644899"/>
                      <a:gd name="connsiteY17" fmla="*/ 880628 h 3544450"/>
                      <a:gd name="connsiteX18" fmla="*/ 632059 w 1644899"/>
                      <a:gd name="connsiteY18" fmla="*/ 213878 h 3544450"/>
                      <a:gd name="connsiteX0" fmla="*/ 634617 w 1647457"/>
                      <a:gd name="connsiteY0" fmla="*/ 213878 h 3544450"/>
                      <a:gd name="connsiteX1" fmla="*/ 1396617 w 1647457"/>
                      <a:gd name="connsiteY1" fmla="*/ 83703 h 3544450"/>
                      <a:gd name="connsiteX2" fmla="*/ 1510917 w 1647457"/>
                      <a:gd name="connsiteY2" fmla="*/ 353579 h 3544450"/>
                      <a:gd name="connsiteX3" fmla="*/ 1647441 w 1647457"/>
                      <a:gd name="connsiteY3" fmla="*/ 540903 h 3544450"/>
                      <a:gd name="connsiteX4" fmla="*/ 1460116 w 1647457"/>
                      <a:gd name="connsiteY4" fmla="*/ 839353 h 3544450"/>
                      <a:gd name="connsiteX5" fmla="*/ 1066417 w 1647457"/>
                      <a:gd name="connsiteY5" fmla="*/ 1004453 h 3544450"/>
                      <a:gd name="connsiteX6" fmla="*/ 1285491 w 1647457"/>
                      <a:gd name="connsiteY6" fmla="*/ 1525153 h 3544450"/>
                      <a:gd name="connsiteX7" fmla="*/ 1266441 w 1647457"/>
                      <a:gd name="connsiteY7" fmla="*/ 1877578 h 3544450"/>
                      <a:gd name="connsiteX8" fmla="*/ 1228341 w 1647457"/>
                      <a:gd name="connsiteY8" fmla="*/ 2363351 h 3544450"/>
                      <a:gd name="connsiteX9" fmla="*/ 1202941 w 1647457"/>
                      <a:gd name="connsiteY9" fmla="*/ 2776100 h 3544450"/>
                      <a:gd name="connsiteX10" fmla="*/ 1142616 w 1647457"/>
                      <a:gd name="connsiteY10" fmla="*/ 2915800 h 3544450"/>
                      <a:gd name="connsiteX11" fmla="*/ 1171191 w 1647457"/>
                      <a:gd name="connsiteY11" fmla="*/ 3112650 h 3544450"/>
                      <a:gd name="connsiteX12" fmla="*/ 240916 w 1647457"/>
                      <a:gd name="connsiteY12" fmla="*/ 3544450 h 3544450"/>
                      <a:gd name="connsiteX13" fmla="*/ 59941 w 1647457"/>
                      <a:gd name="connsiteY13" fmla="*/ 2915801 h 3544450"/>
                      <a:gd name="connsiteX14" fmla="*/ 250441 w 1647457"/>
                      <a:gd name="connsiteY14" fmla="*/ 2430027 h 3544450"/>
                      <a:gd name="connsiteX15" fmla="*/ 123441 w 1647457"/>
                      <a:gd name="connsiteY15" fmla="*/ 1394978 h 3544450"/>
                      <a:gd name="connsiteX16" fmla="*/ 145666 w 1647457"/>
                      <a:gd name="connsiteY16" fmla="*/ 1201304 h 3544450"/>
                      <a:gd name="connsiteX17" fmla="*/ 345692 w 1647457"/>
                      <a:gd name="connsiteY17" fmla="*/ 880628 h 3544450"/>
                      <a:gd name="connsiteX18" fmla="*/ 634617 w 1647457"/>
                      <a:gd name="connsiteY18" fmla="*/ 213878 h 3544450"/>
                      <a:gd name="connsiteX0" fmla="*/ 638997 w 1651837"/>
                      <a:gd name="connsiteY0" fmla="*/ 213878 h 3544450"/>
                      <a:gd name="connsiteX1" fmla="*/ 1400997 w 1651837"/>
                      <a:gd name="connsiteY1" fmla="*/ 83703 h 3544450"/>
                      <a:gd name="connsiteX2" fmla="*/ 1515297 w 1651837"/>
                      <a:gd name="connsiteY2" fmla="*/ 353579 h 3544450"/>
                      <a:gd name="connsiteX3" fmla="*/ 1651821 w 1651837"/>
                      <a:gd name="connsiteY3" fmla="*/ 540903 h 3544450"/>
                      <a:gd name="connsiteX4" fmla="*/ 1464496 w 1651837"/>
                      <a:gd name="connsiteY4" fmla="*/ 839353 h 3544450"/>
                      <a:gd name="connsiteX5" fmla="*/ 1070797 w 1651837"/>
                      <a:gd name="connsiteY5" fmla="*/ 1004453 h 3544450"/>
                      <a:gd name="connsiteX6" fmla="*/ 1289871 w 1651837"/>
                      <a:gd name="connsiteY6" fmla="*/ 1525153 h 3544450"/>
                      <a:gd name="connsiteX7" fmla="*/ 1270821 w 1651837"/>
                      <a:gd name="connsiteY7" fmla="*/ 1877578 h 3544450"/>
                      <a:gd name="connsiteX8" fmla="*/ 1232721 w 1651837"/>
                      <a:gd name="connsiteY8" fmla="*/ 2363351 h 3544450"/>
                      <a:gd name="connsiteX9" fmla="*/ 1207321 w 1651837"/>
                      <a:gd name="connsiteY9" fmla="*/ 2776100 h 3544450"/>
                      <a:gd name="connsiteX10" fmla="*/ 1146996 w 1651837"/>
                      <a:gd name="connsiteY10" fmla="*/ 2915800 h 3544450"/>
                      <a:gd name="connsiteX11" fmla="*/ 1175571 w 1651837"/>
                      <a:gd name="connsiteY11" fmla="*/ 3112650 h 3544450"/>
                      <a:gd name="connsiteX12" fmla="*/ 245296 w 1651837"/>
                      <a:gd name="connsiteY12" fmla="*/ 3544450 h 3544450"/>
                      <a:gd name="connsiteX13" fmla="*/ 64321 w 1651837"/>
                      <a:gd name="connsiteY13" fmla="*/ 2915801 h 3544450"/>
                      <a:gd name="connsiteX14" fmla="*/ 254821 w 1651837"/>
                      <a:gd name="connsiteY14" fmla="*/ 2430027 h 3544450"/>
                      <a:gd name="connsiteX15" fmla="*/ 127821 w 1651837"/>
                      <a:gd name="connsiteY15" fmla="*/ 1394978 h 3544450"/>
                      <a:gd name="connsiteX16" fmla="*/ 150046 w 1651837"/>
                      <a:gd name="connsiteY16" fmla="*/ 1201304 h 3544450"/>
                      <a:gd name="connsiteX17" fmla="*/ 350072 w 1651837"/>
                      <a:gd name="connsiteY17" fmla="*/ 880628 h 3544450"/>
                      <a:gd name="connsiteX18" fmla="*/ 638997 w 1651837"/>
                      <a:gd name="connsiteY18"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253197 w 1659738"/>
                      <a:gd name="connsiteY12" fmla="*/ 3544450 h 3544450"/>
                      <a:gd name="connsiteX13" fmla="*/ 72222 w 1659738"/>
                      <a:gd name="connsiteY13" fmla="*/ 2915801 h 3544450"/>
                      <a:gd name="connsiteX14" fmla="*/ 262722 w 1659738"/>
                      <a:gd name="connsiteY14" fmla="*/ 2430027 h 3544450"/>
                      <a:gd name="connsiteX15" fmla="*/ 135722 w 1659738"/>
                      <a:gd name="connsiteY15" fmla="*/ 1394978 h 3544450"/>
                      <a:gd name="connsiteX16" fmla="*/ 157947 w 1659738"/>
                      <a:gd name="connsiteY16" fmla="*/ 1201304 h 3544450"/>
                      <a:gd name="connsiteX17" fmla="*/ 357973 w 1659738"/>
                      <a:gd name="connsiteY17" fmla="*/ 880628 h 3544450"/>
                      <a:gd name="connsiteX18" fmla="*/ 646898 w 1659738"/>
                      <a:gd name="connsiteY18"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700874 w 1659738"/>
                      <a:gd name="connsiteY12" fmla="*/ 3331725 h 3544450"/>
                      <a:gd name="connsiteX13" fmla="*/ 253197 w 1659738"/>
                      <a:gd name="connsiteY13" fmla="*/ 3544450 h 3544450"/>
                      <a:gd name="connsiteX14" fmla="*/ 72222 w 1659738"/>
                      <a:gd name="connsiteY14" fmla="*/ 2915801 h 3544450"/>
                      <a:gd name="connsiteX15" fmla="*/ 262722 w 1659738"/>
                      <a:gd name="connsiteY15" fmla="*/ 2430027 h 3544450"/>
                      <a:gd name="connsiteX16" fmla="*/ 135722 w 1659738"/>
                      <a:gd name="connsiteY16" fmla="*/ 1394978 h 3544450"/>
                      <a:gd name="connsiteX17" fmla="*/ 157947 w 1659738"/>
                      <a:gd name="connsiteY17" fmla="*/ 1201304 h 3544450"/>
                      <a:gd name="connsiteX18" fmla="*/ 357973 w 1659738"/>
                      <a:gd name="connsiteY18" fmla="*/ 880628 h 3544450"/>
                      <a:gd name="connsiteX19" fmla="*/ 646898 w 1659738"/>
                      <a:gd name="connsiteY19"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1500974 w 1659738"/>
                      <a:gd name="connsiteY12" fmla="*/ 3484125 h 3544450"/>
                      <a:gd name="connsiteX13" fmla="*/ 253197 w 1659738"/>
                      <a:gd name="connsiteY13" fmla="*/ 3544450 h 3544450"/>
                      <a:gd name="connsiteX14" fmla="*/ 72222 w 1659738"/>
                      <a:gd name="connsiteY14" fmla="*/ 2915801 h 3544450"/>
                      <a:gd name="connsiteX15" fmla="*/ 262722 w 1659738"/>
                      <a:gd name="connsiteY15" fmla="*/ 2430027 h 3544450"/>
                      <a:gd name="connsiteX16" fmla="*/ 135722 w 1659738"/>
                      <a:gd name="connsiteY16" fmla="*/ 1394978 h 3544450"/>
                      <a:gd name="connsiteX17" fmla="*/ 157947 w 1659738"/>
                      <a:gd name="connsiteY17" fmla="*/ 1201304 h 3544450"/>
                      <a:gd name="connsiteX18" fmla="*/ 357973 w 1659738"/>
                      <a:gd name="connsiteY18" fmla="*/ 880628 h 3544450"/>
                      <a:gd name="connsiteX19" fmla="*/ 646898 w 1659738"/>
                      <a:gd name="connsiteY19"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1500974 w 1659738"/>
                      <a:gd name="connsiteY12" fmla="*/ 3484125 h 3544450"/>
                      <a:gd name="connsiteX13" fmla="*/ 253197 w 1659738"/>
                      <a:gd name="connsiteY13" fmla="*/ 3544450 h 3544450"/>
                      <a:gd name="connsiteX14" fmla="*/ 72222 w 1659738"/>
                      <a:gd name="connsiteY14" fmla="*/ 2915801 h 3544450"/>
                      <a:gd name="connsiteX15" fmla="*/ 262722 w 1659738"/>
                      <a:gd name="connsiteY15" fmla="*/ 2430027 h 3544450"/>
                      <a:gd name="connsiteX16" fmla="*/ 135722 w 1659738"/>
                      <a:gd name="connsiteY16" fmla="*/ 1394978 h 3544450"/>
                      <a:gd name="connsiteX17" fmla="*/ 157947 w 1659738"/>
                      <a:gd name="connsiteY17" fmla="*/ 1201304 h 3544450"/>
                      <a:gd name="connsiteX18" fmla="*/ 357973 w 1659738"/>
                      <a:gd name="connsiteY18" fmla="*/ 880628 h 3544450"/>
                      <a:gd name="connsiteX19" fmla="*/ 646898 w 1659738"/>
                      <a:gd name="connsiteY19"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1500974 w 1659738"/>
                      <a:gd name="connsiteY12" fmla="*/ 3484125 h 3544450"/>
                      <a:gd name="connsiteX13" fmla="*/ 253197 w 1659738"/>
                      <a:gd name="connsiteY13" fmla="*/ 3544450 h 3544450"/>
                      <a:gd name="connsiteX14" fmla="*/ 72222 w 1659738"/>
                      <a:gd name="connsiteY14" fmla="*/ 2915801 h 3544450"/>
                      <a:gd name="connsiteX15" fmla="*/ 262722 w 1659738"/>
                      <a:gd name="connsiteY15" fmla="*/ 2430027 h 3544450"/>
                      <a:gd name="connsiteX16" fmla="*/ 135722 w 1659738"/>
                      <a:gd name="connsiteY16" fmla="*/ 1394978 h 3544450"/>
                      <a:gd name="connsiteX17" fmla="*/ 157947 w 1659738"/>
                      <a:gd name="connsiteY17" fmla="*/ 1201304 h 3544450"/>
                      <a:gd name="connsiteX18" fmla="*/ 357973 w 1659738"/>
                      <a:gd name="connsiteY18" fmla="*/ 880628 h 3544450"/>
                      <a:gd name="connsiteX19" fmla="*/ 646898 w 1659738"/>
                      <a:gd name="connsiteY19"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1500974 w 1659738"/>
                      <a:gd name="connsiteY12" fmla="*/ 3484125 h 3544450"/>
                      <a:gd name="connsiteX13" fmla="*/ 253197 w 1659738"/>
                      <a:gd name="connsiteY13" fmla="*/ 3544450 h 3544450"/>
                      <a:gd name="connsiteX14" fmla="*/ 72222 w 1659738"/>
                      <a:gd name="connsiteY14" fmla="*/ 2915801 h 3544450"/>
                      <a:gd name="connsiteX15" fmla="*/ 262722 w 1659738"/>
                      <a:gd name="connsiteY15" fmla="*/ 2430027 h 3544450"/>
                      <a:gd name="connsiteX16" fmla="*/ 135722 w 1659738"/>
                      <a:gd name="connsiteY16" fmla="*/ 1394978 h 3544450"/>
                      <a:gd name="connsiteX17" fmla="*/ 157947 w 1659738"/>
                      <a:gd name="connsiteY17" fmla="*/ 1201304 h 3544450"/>
                      <a:gd name="connsiteX18" fmla="*/ 357973 w 1659738"/>
                      <a:gd name="connsiteY18" fmla="*/ 880628 h 3544450"/>
                      <a:gd name="connsiteX19" fmla="*/ 646898 w 1659738"/>
                      <a:gd name="connsiteY19"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1500974 w 1659738"/>
                      <a:gd name="connsiteY12" fmla="*/ 3484125 h 3544450"/>
                      <a:gd name="connsiteX13" fmla="*/ 253197 w 1659738"/>
                      <a:gd name="connsiteY13" fmla="*/ 3544450 h 3544450"/>
                      <a:gd name="connsiteX14" fmla="*/ 72222 w 1659738"/>
                      <a:gd name="connsiteY14" fmla="*/ 2915801 h 3544450"/>
                      <a:gd name="connsiteX15" fmla="*/ 262722 w 1659738"/>
                      <a:gd name="connsiteY15" fmla="*/ 2430027 h 3544450"/>
                      <a:gd name="connsiteX16" fmla="*/ 135722 w 1659738"/>
                      <a:gd name="connsiteY16" fmla="*/ 1394978 h 3544450"/>
                      <a:gd name="connsiteX17" fmla="*/ 157947 w 1659738"/>
                      <a:gd name="connsiteY17" fmla="*/ 1201304 h 3544450"/>
                      <a:gd name="connsiteX18" fmla="*/ 357973 w 1659738"/>
                      <a:gd name="connsiteY18" fmla="*/ 880628 h 3544450"/>
                      <a:gd name="connsiteX19" fmla="*/ 646898 w 1659738"/>
                      <a:gd name="connsiteY19"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1500974 w 1659738"/>
                      <a:gd name="connsiteY12" fmla="*/ 3484125 h 3544450"/>
                      <a:gd name="connsiteX13" fmla="*/ 253197 w 1659738"/>
                      <a:gd name="connsiteY13" fmla="*/ 3544450 h 3544450"/>
                      <a:gd name="connsiteX14" fmla="*/ 72222 w 1659738"/>
                      <a:gd name="connsiteY14" fmla="*/ 2915801 h 3544450"/>
                      <a:gd name="connsiteX15" fmla="*/ 262722 w 1659738"/>
                      <a:gd name="connsiteY15" fmla="*/ 2430027 h 3544450"/>
                      <a:gd name="connsiteX16" fmla="*/ 135722 w 1659738"/>
                      <a:gd name="connsiteY16" fmla="*/ 1394978 h 3544450"/>
                      <a:gd name="connsiteX17" fmla="*/ 157947 w 1659738"/>
                      <a:gd name="connsiteY17" fmla="*/ 1201304 h 3544450"/>
                      <a:gd name="connsiteX18" fmla="*/ 357973 w 1659738"/>
                      <a:gd name="connsiteY18" fmla="*/ 880628 h 3544450"/>
                      <a:gd name="connsiteX19" fmla="*/ 646898 w 1659738"/>
                      <a:gd name="connsiteY19"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1500974 w 1659738"/>
                      <a:gd name="connsiteY12" fmla="*/ 3484125 h 3544450"/>
                      <a:gd name="connsiteX13" fmla="*/ 253197 w 1659738"/>
                      <a:gd name="connsiteY13" fmla="*/ 3544450 h 3544450"/>
                      <a:gd name="connsiteX14" fmla="*/ 72222 w 1659738"/>
                      <a:gd name="connsiteY14" fmla="*/ 2915801 h 3544450"/>
                      <a:gd name="connsiteX15" fmla="*/ 262722 w 1659738"/>
                      <a:gd name="connsiteY15" fmla="*/ 2430027 h 3544450"/>
                      <a:gd name="connsiteX16" fmla="*/ 135722 w 1659738"/>
                      <a:gd name="connsiteY16" fmla="*/ 1394978 h 3544450"/>
                      <a:gd name="connsiteX17" fmla="*/ 157947 w 1659738"/>
                      <a:gd name="connsiteY17" fmla="*/ 1201304 h 3544450"/>
                      <a:gd name="connsiteX18" fmla="*/ 357973 w 1659738"/>
                      <a:gd name="connsiteY18" fmla="*/ 880628 h 3544450"/>
                      <a:gd name="connsiteX19" fmla="*/ 646898 w 1659738"/>
                      <a:gd name="connsiteY19"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1500974 w 1659738"/>
                      <a:gd name="connsiteY12" fmla="*/ 3484125 h 3544450"/>
                      <a:gd name="connsiteX13" fmla="*/ 253197 w 1659738"/>
                      <a:gd name="connsiteY13" fmla="*/ 3544450 h 3544450"/>
                      <a:gd name="connsiteX14" fmla="*/ 72222 w 1659738"/>
                      <a:gd name="connsiteY14" fmla="*/ 2915801 h 3544450"/>
                      <a:gd name="connsiteX15" fmla="*/ 262722 w 1659738"/>
                      <a:gd name="connsiteY15" fmla="*/ 2430027 h 3544450"/>
                      <a:gd name="connsiteX16" fmla="*/ 135722 w 1659738"/>
                      <a:gd name="connsiteY16" fmla="*/ 1394978 h 3544450"/>
                      <a:gd name="connsiteX17" fmla="*/ 157947 w 1659738"/>
                      <a:gd name="connsiteY17" fmla="*/ 1201304 h 3544450"/>
                      <a:gd name="connsiteX18" fmla="*/ 357973 w 1659738"/>
                      <a:gd name="connsiteY18" fmla="*/ 880628 h 3544450"/>
                      <a:gd name="connsiteX19" fmla="*/ 646898 w 1659738"/>
                      <a:gd name="connsiteY19" fmla="*/ 213878 h 3544450"/>
                      <a:gd name="connsiteX0" fmla="*/ 646898 w 1659738"/>
                      <a:gd name="connsiteY0" fmla="*/ 213878 h 3544450"/>
                      <a:gd name="connsiteX1" fmla="*/ 1408898 w 1659738"/>
                      <a:gd name="connsiteY1" fmla="*/ 83703 h 3544450"/>
                      <a:gd name="connsiteX2" fmla="*/ 1523198 w 1659738"/>
                      <a:gd name="connsiteY2" fmla="*/ 353579 h 3544450"/>
                      <a:gd name="connsiteX3" fmla="*/ 1659722 w 1659738"/>
                      <a:gd name="connsiteY3" fmla="*/ 540903 h 3544450"/>
                      <a:gd name="connsiteX4" fmla="*/ 1472397 w 1659738"/>
                      <a:gd name="connsiteY4" fmla="*/ 839353 h 3544450"/>
                      <a:gd name="connsiteX5" fmla="*/ 1078698 w 1659738"/>
                      <a:gd name="connsiteY5" fmla="*/ 1004453 h 3544450"/>
                      <a:gd name="connsiteX6" fmla="*/ 1297772 w 1659738"/>
                      <a:gd name="connsiteY6" fmla="*/ 1525153 h 3544450"/>
                      <a:gd name="connsiteX7" fmla="*/ 1278722 w 1659738"/>
                      <a:gd name="connsiteY7" fmla="*/ 1877578 h 3544450"/>
                      <a:gd name="connsiteX8" fmla="*/ 1240622 w 1659738"/>
                      <a:gd name="connsiteY8" fmla="*/ 2363351 h 3544450"/>
                      <a:gd name="connsiteX9" fmla="*/ 1215222 w 1659738"/>
                      <a:gd name="connsiteY9" fmla="*/ 2776100 h 3544450"/>
                      <a:gd name="connsiteX10" fmla="*/ 1154897 w 1659738"/>
                      <a:gd name="connsiteY10" fmla="*/ 2915800 h 3544450"/>
                      <a:gd name="connsiteX11" fmla="*/ 1183472 w 1659738"/>
                      <a:gd name="connsiteY11" fmla="*/ 3112650 h 3544450"/>
                      <a:gd name="connsiteX12" fmla="*/ 1500974 w 1659738"/>
                      <a:gd name="connsiteY12" fmla="*/ 3484125 h 3544450"/>
                      <a:gd name="connsiteX13" fmla="*/ 942174 w 1659738"/>
                      <a:gd name="connsiteY13" fmla="*/ 3512700 h 3544450"/>
                      <a:gd name="connsiteX14" fmla="*/ 253197 w 1659738"/>
                      <a:gd name="connsiteY14" fmla="*/ 3544450 h 3544450"/>
                      <a:gd name="connsiteX15" fmla="*/ 72222 w 1659738"/>
                      <a:gd name="connsiteY15" fmla="*/ 2915801 h 3544450"/>
                      <a:gd name="connsiteX16" fmla="*/ 262722 w 1659738"/>
                      <a:gd name="connsiteY16" fmla="*/ 2430027 h 3544450"/>
                      <a:gd name="connsiteX17" fmla="*/ 135722 w 1659738"/>
                      <a:gd name="connsiteY17" fmla="*/ 1394978 h 3544450"/>
                      <a:gd name="connsiteX18" fmla="*/ 157947 w 1659738"/>
                      <a:gd name="connsiteY18" fmla="*/ 1201304 h 3544450"/>
                      <a:gd name="connsiteX19" fmla="*/ 357973 w 1659738"/>
                      <a:gd name="connsiteY19" fmla="*/ 880628 h 3544450"/>
                      <a:gd name="connsiteX20" fmla="*/ 646898 w 1659738"/>
                      <a:gd name="connsiteY20" fmla="*/ 213878 h 3544450"/>
                      <a:gd name="connsiteX0" fmla="*/ 646898 w 1659738"/>
                      <a:gd name="connsiteY0" fmla="*/ 213878 h 3779400"/>
                      <a:gd name="connsiteX1" fmla="*/ 1408898 w 1659738"/>
                      <a:gd name="connsiteY1" fmla="*/ 83703 h 3779400"/>
                      <a:gd name="connsiteX2" fmla="*/ 1523198 w 1659738"/>
                      <a:gd name="connsiteY2" fmla="*/ 353579 h 3779400"/>
                      <a:gd name="connsiteX3" fmla="*/ 1659722 w 1659738"/>
                      <a:gd name="connsiteY3" fmla="*/ 540903 h 3779400"/>
                      <a:gd name="connsiteX4" fmla="*/ 1472397 w 1659738"/>
                      <a:gd name="connsiteY4" fmla="*/ 839353 h 3779400"/>
                      <a:gd name="connsiteX5" fmla="*/ 1078698 w 1659738"/>
                      <a:gd name="connsiteY5" fmla="*/ 1004453 h 3779400"/>
                      <a:gd name="connsiteX6" fmla="*/ 1297772 w 1659738"/>
                      <a:gd name="connsiteY6" fmla="*/ 1525153 h 3779400"/>
                      <a:gd name="connsiteX7" fmla="*/ 1278722 w 1659738"/>
                      <a:gd name="connsiteY7" fmla="*/ 1877578 h 3779400"/>
                      <a:gd name="connsiteX8" fmla="*/ 1240622 w 1659738"/>
                      <a:gd name="connsiteY8" fmla="*/ 2363351 h 3779400"/>
                      <a:gd name="connsiteX9" fmla="*/ 1215222 w 1659738"/>
                      <a:gd name="connsiteY9" fmla="*/ 2776100 h 3779400"/>
                      <a:gd name="connsiteX10" fmla="*/ 1154897 w 1659738"/>
                      <a:gd name="connsiteY10" fmla="*/ 2915800 h 3779400"/>
                      <a:gd name="connsiteX11" fmla="*/ 1183472 w 1659738"/>
                      <a:gd name="connsiteY11" fmla="*/ 3112650 h 3779400"/>
                      <a:gd name="connsiteX12" fmla="*/ 1500974 w 1659738"/>
                      <a:gd name="connsiteY12" fmla="*/ 3484125 h 3779400"/>
                      <a:gd name="connsiteX13" fmla="*/ 1485099 w 1659738"/>
                      <a:gd name="connsiteY13" fmla="*/ 3779400 h 3779400"/>
                      <a:gd name="connsiteX14" fmla="*/ 253197 w 1659738"/>
                      <a:gd name="connsiteY14" fmla="*/ 3544450 h 3779400"/>
                      <a:gd name="connsiteX15" fmla="*/ 72222 w 1659738"/>
                      <a:gd name="connsiteY15" fmla="*/ 2915801 h 3779400"/>
                      <a:gd name="connsiteX16" fmla="*/ 262722 w 1659738"/>
                      <a:gd name="connsiteY16" fmla="*/ 2430027 h 3779400"/>
                      <a:gd name="connsiteX17" fmla="*/ 135722 w 1659738"/>
                      <a:gd name="connsiteY17" fmla="*/ 1394978 h 3779400"/>
                      <a:gd name="connsiteX18" fmla="*/ 157947 w 1659738"/>
                      <a:gd name="connsiteY18" fmla="*/ 1201304 h 3779400"/>
                      <a:gd name="connsiteX19" fmla="*/ 357973 w 1659738"/>
                      <a:gd name="connsiteY19" fmla="*/ 880628 h 3779400"/>
                      <a:gd name="connsiteX20" fmla="*/ 646898 w 1659738"/>
                      <a:gd name="connsiteY20" fmla="*/ 213878 h 3779400"/>
                      <a:gd name="connsiteX0" fmla="*/ 646898 w 1659738"/>
                      <a:gd name="connsiteY0" fmla="*/ 213878 h 3779400"/>
                      <a:gd name="connsiteX1" fmla="*/ 1408898 w 1659738"/>
                      <a:gd name="connsiteY1" fmla="*/ 83703 h 3779400"/>
                      <a:gd name="connsiteX2" fmla="*/ 1523198 w 1659738"/>
                      <a:gd name="connsiteY2" fmla="*/ 353579 h 3779400"/>
                      <a:gd name="connsiteX3" fmla="*/ 1659722 w 1659738"/>
                      <a:gd name="connsiteY3" fmla="*/ 540903 h 3779400"/>
                      <a:gd name="connsiteX4" fmla="*/ 1472397 w 1659738"/>
                      <a:gd name="connsiteY4" fmla="*/ 839353 h 3779400"/>
                      <a:gd name="connsiteX5" fmla="*/ 1078698 w 1659738"/>
                      <a:gd name="connsiteY5" fmla="*/ 1004453 h 3779400"/>
                      <a:gd name="connsiteX6" fmla="*/ 1297772 w 1659738"/>
                      <a:gd name="connsiteY6" fmla="*/ 1525153 h 3779400"/>
                      <a:gd name="connsiteX7" fmla="*/ 1278722 w 1659738"/>
                      <a:gd name="connsiteY7" fmla="*/ 1877578 h 3779400"/>
                      <a:gd name="connsiteX8" fmla="*/ 1240622 w 1659738"/>
                      <a:gd name="connsiteY8" fmla="*/ 2363351 h 3779400"/>
                      <a:gd name="connsiteX9" fmla="*/ 1215222 w 1659738"/>
                      <a:gd name="connsiteY9" fmla="*/ 2776100 h 3779400"/>
                      <a:gd name="connsiteX10" fmla="*/ 1154897 w 1659738"/>
                      <a:gd name="connsiteY10" fmla="*/ 2915800 h 3779400"/>
                      <a:gd name="connsiteX11" fmla="*/ 1183472 w 1659738"/>
                      <a:gd name="connsiteY11" fmla="*/ 3112650 h 3779400"/>
                      <a:gd name="connsiteX12" fmla="*/ 1500974 w 1659738"/>
                      <a:gd name="connsiteY12" fmla="*/ 3484125 h 3779400"/>
                      <a:gd name="connsiteX13" fmla="*/ 1504149 w 1659738"/>
                      <a:gd name="connsiteY13" fmla="*/ 3779400 h 3779400"/>
                      <a:gd name="connsiteX14" fmla="*/ 253197 w 1659738"/>
                      <a:gd name="connsiteY14" fmla="*/ 3544450 h 3779400"/>
                      <a:gd name="connsiteX15" fmla="*/ 72222 w 1659738"/>
                      <a:gd name="connsiteY15" fmla="*/ 2915801 h 3779400"/>
                      <a:gd name="connsiteX16" fmla="*/ 262722 w 1659738"/>
                      <a:gd name="connsiteY16" fmla="*/ 2430027 h 3779400"/>
                      <a:gd name="connsiteX17" fmla="*/ 135722 w 1659738"/>
                      <a:gd name="connsiteY17" fmla="*/ 1394978 h 3779400"/>
                      <a:gd name="connsiteX18" fmla="*/ 157947 w 1659738"/>
                      <a:gd name="connsiteY18" fmla="*/ 1201304 h 3779400"/>
                      <a:gd name="connsiteX19" fmla="*/ 357973 w 1659738"/>
                      <a:gd name="connsiteY19" fmla="*/ 880628 h 3779400"/>
                      <a:gd name="connsiteX20" fmla="*/ 646898 w 1659738"/>
                      <a:gd name="connsiteY20" fmla="*/ 213878 h 3779400"/>
                      <a:gd name="connsiteX0" fmla="*/ 646898 w 1659738"/>
                      <a:gd name="connsiteY0" fmla="*/ 213878 h 3776225"/>
                      <a:gd name="connsiteX1" fmla="*/ 1408898 w 1659738"/>
                      <a:gd name="connsiteY1" fmla="*/ 83703 h 3776225"/>
                      <a:gd name="connsiteX2" fmla="*/ 1523198 w 1659738"/>
                      <a:gd name="connsiteY2" fmla="*/ 353579 h 3776225"/>
                      <a:gd name="connsiteX3" fmla="*/ 1659722 w 1659738"/>
                      <a:gd name="connsiteY3" fmla="*/ 540903 h 3776225"/>
                      <a:gd name="connsiteX4" fmla="*/ 1472397 w 1659738"/>
                      <a:gd name="connsiteY4" fmla="*/ 839353 h 3776225"/>
                      <a:gd name="connsiteX5" fmla="*/ 1078698 w 1659738"/>
                      <a:gd name="connsiteY5" fmla="*/ 1004453 h 3776225"/>
                      <a:gd name="connsiteX6" fmla="*/ 1297772 w 1659738"/>
                      <a:gd name="connsiteY6" fmla="*/ 1525153 h 3776225"/>
                      <a:gd name="connsiteX7" fmla="*/ 1278722 w 1659738"/>
                      <a:gd name="connsiteY7" fmla="*/ 1877578 h 3776225"/>
                      <a:gd name="connsiteX8" fmla="*/ 1240622 w 1659738"/>
                      <a:gd name="connsiteY8" fmla="*/ 2363351 h 3776225"/>
                      <a:gd name="connsiteX9" fmla="*/ 1215222 w 1659738"/>
                      <a:gd name="connsiteY9" fmla="*/ 2776100 h 3776225"/>
                      <a:gd name="connsiteX10" fmla="*/ 1154897 w 1659738"/>
                      <a:gd name="connsiteY10" fmla="*/ 2915800 h 3776225"/>
                      <a:gd name="connsiteX11" fmla="*/ 1183472 w 1659738"/>
                      <a:gd name="connsiteY11" fmla="*/ 3112650 h 3776225"/>
                      <a:gd name="connsiteX12" fmla="*/ 1500974 w 1659738"/>
                      <a:gd name="connsiteY12" fmla="*/ 3484125 h 3776225"/>
                      <a:gd name="connsiteX13" fmla="*/ 1513674 w 1659738"/>
                      <a:gd name="connsiteY13" fmla="*/ 3776225 h 3776225"/>
                      <a:gd name="connsiteX14" fmla="*/ 253197 w 1659738"/>
                      <a:gd name="connsiteY14" fmla="*/ 3544450 h 3776225"/>
                      <a:gd name="connsiteX15" fmla="*/ 72222 w 1659738"/>
                      <a:gd name="connsiteY15" fmla="*/ 2915801 h 3776225"/>
                      <a:gd name="connsiteX16" fmla="*/ 262722 w 1659738"/>
                      <a:gd name="connsiteY16" fmla="*/ 2430027 h 3776225"/>
                      <a:gd name="connsiteX17" fmla="*/ 135722 w 1659738"/>
                      <a:gd name="connsiteY17" fmla="*/ 1394978 h 3776225"/>
                      <a:gd name="connsiteX18" fmla="*/ 157947 w 1659738"/>
                      <a:gd name="connsiteY18" fmla="*/ 1201304 h 3776225"/>
                      <a:gd name="connsiteX19" fmla="*/ 357973 w 1659738"/>
                      <a:gd name="connsiteY19" fmla="*/ 880628 h 3776225"/>
                      <a:gd name="connsiteX20" fmla="*/ 646898 w 1659738"/>
                      <a:gd name="connsiteY20" fmla="*/ 213878 h 3776225"/>
                      <a:gd name="connsiteX0" fmla="*/ 646898 w 1659738"/>
                      <a:gd name="connsiteY0" fmla="*/ 213878 h 3776225"/>
                      <a:gd name="connsiteX1" fmla="*/ 1408898 w 1659738"/>
                      <a:gd name="connsiteY1" fmla="*/ 83703 h 3776225"/>
                      <a:gd name="connsiteX2" fmla="*/ 1523198 w 1659738"/>
                      <a:gd name="connsiteY2" fmla="*/ 353579 h 3776225"/>
                      <a:gd name="connsiteX3" fmla="*/ 1659722 w 1659738"/>
                      <a:gd name="connsiteY3" fmla="*/ 540903 h 3776225"/>
                      <a:gd name="connsiteX4" fmla="*/ 1472397 w 1659738"/>
                      <a:gd name="connsiteY4" fmla="*/ 839353 h 3776225"/>
                      <a:gd name="connsiteX5" fmla="*/ 1078698 w 1659738"/>
                      <a:gd name="connsiteY5" fmla="*/ 1004453 h 3776225"/>
                      <a:gd name="connsiteX6" fmla="*/ 1297772 w 1659738"/>
                      <a:gd name="connsiteY6" fmla="*/ 1525153 h 3776225"/>
                      <a:gd name="connsiteX7" fmla="*/ 1278722 w 1659738"/>
                      <a:gd name="connsiteY7" fmla="*/ 1877578 h 3776225"/>
                      <a:gd name="connsiteX8" fmla="*/ 1240622 w 1659738"/>
                      <a:gd name="connsiteY8" fmla="*/ 2363351 h 3776225"/>
                      <a:gd name="connsiteX9" fmla="*/ 1215222 w 1659738"/>
                      <a:gd name="connsiteY9" fmla="*/ 2776100 h 3776225"/>
                      <a:gd name="connsiteX10" fmla="*/ 1154897 w 1659738"/>
                      <a:gd name="connsiteY10" fmla="*/ 2915800 h 3776225"/>
                      <a:gd name="connsiteX11" fmla="*/ 1183472 w 1659738"/>
                      <a:gd name="connsiteY11" fmla="*/ 3112650 h 3776225"/>
                      <a:gd name="connsiteX12" fmla="*/ 1500974 w 1659738"/>
                      <a:gd name="connsiteY12" fmla="*/ 3484125 h 3776225"/>
                      <a:gd name="connsiteX13" fmla="*/ 1513674 w 1659738"/>
                      <a:gd name="connsiteY13" fmla="*/ 3776225 h 3776225"/>
                      <a:gd name="connsiteX14" fmla="*/ 253197 w 1659738"/>
                      <a:gd name="connsiteY14" fmla="*/ 3544450 h 3776225"/>
                      <a:gd name="connsiteX15" fmla="*/ 72222 w 1659738"/>
                      <a:gd name="connsiteY15" fmla="*/ 2915801 h 3776225"/>
                      <a:gd name="connsiteX16" fmla="*/ 262722 w 1659738"/>
                      <a:gd name="connsiteY16" fmla="*/ 2430027 h 3776225"/>
                      <a:gd name="connsiteX17" fmla="*/ 135722 w 1659738"/>
                      <a:gd name="connsiteY17" fmla="*/ 1394978 h 3776225"/>
                      <a:gd name="connsiteX18" fmla="*/ 157947 w 1659738"/>
                      <a:gd name="connsiteY18" fmla="*/ 1201304 h 3776225"/>
                      <a:gd name="connsiteX19" fmla="*/ 357973 w 1659738"/>
                      <a:gd name="connsiteY19" fmla="*/ 880628 h 3776225"/>
                      <a:gd name="connsiteX20" fmla="*/ 646898 w 1659738"/>
                      <a:gd name="connsiteY20" fmla="*/ 213878 h 3776225"/>
                      <a:gd name="connsiteX0" fmla="*/ 646898 w 1659738"/>
                      <a:gd name="connsiteY0" fmla="*/ 213878 h 3776225"/>
                      <a:gd name="connsiteX1" fmla="*/ 1408898 w 1659738"/>
                      <a:gd name="connsiteY1" fmla="*/ 83703 h 3776225"/>
                      <a:gd name="connsiteX2" fmla="*/ 1523198 w 1659738"/>
                      <a:gd name="connsiteY2" fmla="*/ 353579 h 3776225"/>
                      <a:gd name="connsiteX3" fmla="*/ 1659722 w 1659738"/>
                      <a:gd name="connsiteY3" fmla="*/ 540903 h 3776225"/>
                      <a:gd name="connsiteX4" fmla="*/ 1472397 w 1659738"/>
                      <a:gd name="connsiteY4" fmla="*/ 839353 h 3776225"/>
                      <a:gd name="connsiteX5" fmla="*/ 1078698 w 1659738"/>
                      <a:gd name="connsiteY5" fmla="*/ 1004453 h 3776225"/>
                      <a:gd name="connsiteX6" fmla="*/ 1297772 w 1659738"/>
                      <a:gd name="connsiteY6" fmla="*/ 1525153 h 3776225"/>
                      <a:gd name="connsiteX7" fmla="*/ 1278722 w 1659738"/>
                      <a:gd name="connsiteY7" fmla="*/ 1877578 h 3776225"/>
                      <a:gd name="connsiteX8" fmla="*/ 1240622 w 1659738"/>
                      <a:gd name="connsiteY8" fmla="*/ 2363351 h 3776225"/>
                      <a:gd name="connsiteX9" fmla="*/ 1215222 w 1659738"/>
                      <a:gd name="connsiteY9" fmla="*/ 2776100 h 3776225"/>
                      <a:gd name="connsiteX10" fmla="*/ 1154897 w 1659738"/>
                      <a:gd name="connsiteY10" fmla="*/ 2915800 h 3776225"/>
                      <a:gd name="connsiteX11" fmla="*/ 1183472 w 1659738"/>
                      <a:gd name="connsiteY11" fmla="*/ 3112650 h 3776225"/>
                      <a:gd name="connsiteX12" fmla="*/ 1500974 w 1659738"/>
                      <a:gd name="connsiteY12" fmla="*/ 3484125 h 3776225"/>
                      <a:gd name="connsiteX13" fmla="*/ 1504149 w 1659738"/>
                      <a:gd name="connsiteY13" fmla="*/ 3776225 h 3776225"/>
                      <a:gd name="connsiteX14" fmla="*/ 253197 w 1659738"/>
                      <a:gd name="connsiteY14" fmla="*/ 3544450 h 3776225"/>
                      <a:gd name="connsiteX15" fmla="*/ 72222 w 1659738"/>
                      <a:gd name="connsiteY15" fmla="*/ 2915801 h 3776225"/>
                      <a:gd name="connsiteX16" fmla="*/ 262722 w 1659738"/>
                      <a:gd name="connsiteY16" fmla="*/ 2430027 h 3776225"/>
                      <a:gd name="connsiteX17" fmla="*/ 135722 w 1659738"/>
                      <a:gd name="connsiteY17" fmla="*/ 1394978 h 3776225"/>
                      <a:gd name="connsiteX18" fmla="*/ 157947 w 1659738"/>
                      <a:gd name="connsiteY18" fmla="*/ 1201304 h 3776225"/>
                      <a:gd name="connsiteX19" fmla="*/ 357973 w 1659738"/>
                      <a:gd name="connsiteY19" fmla="*/ 880628 h 3776225"/>
                      <a:gd name="connsiteX20" fmla="*/ 646898 w 1659738"/>
                      <a:gd name="connsiteY20" fmla="*/ 213878 h 3776225"/>
                      <a:gd name="connsiteX0" fmla="*/ 646898 w 1659738"/>
                      <a:gd name="connsiteY0" fmla="*/ 213878 h 3776225"/>
                      <a:gd name="connsiteX1" fmla="*/ 1408898 w 1659738"/>
                      <a:gd name="connsiteY1" fmla="*/ 83703 h 3776225"/>
                      <a:gd name="connsiteX2" fmla="*/ 1523198 w 1659738"/>
                      <a:gd name="connsiteY2" fmla="*/ 353579 h 3776225"/>
                      <a:gd name="connsiteX3" fmla="*/ 1659722 w 1659738"/>
                      <a:gd name="connsiteY3" fmla="*/ 540903 h 3776225"/>
                      <a:gd name="connsiteX4" fmla="*/ 1472397 w 1659738"/>
                      <a:gd name="connsiteY4" fmla="*/ 839353 h 3776225"/>
                      <a:gd name="connsiteX5" fmla="*/ 1078698 w 1659738"/>
                      <a:gd name="connsiteY5" fmla="*/ 1004453 h 3776225"/>
                      <a:gd name="connsiteX6" fmla="*/ 1297772 w 1659738"/>
                      <a:gd name="connsiteY6" fmla="*/ 1525153 h 3776225"/>
                      <a:gd name="connsiteX7" fmla="*/ 1278722 w 1659738"/>
                      <a:gd name="connsiteY7" fmla="*/ 1877578 h 3776225"/>
                      <a:gd name="connsiteX8" fmla="*/ 1240622 w 1659738"/>
                      <a:gd name="connsiteY8" fmla="*/ 2363351 h 3776225"/>
                      <a:gd name="connsiteX9" fmla="*/ 1215222 w 1659738"/>
                      <a:gd name="connsiteY9" fmla="*/ 2776100 h 3776225"/>
                      <a:gd name="connsiteX10" fmla="*/ 1154897 w 1659738"/>
                      <a:gd name="connsiteY10" fmla="*/ 2915800 h 3776225"/>
                      <a:gd name="connsiteX11" fmla="*/ 1183472 w 1659738"/>
                      <a:gd name="connsiteY11" fmla="*/ 3112650 h 3776225"/>
                      <a:gd name="connsiteX12" fmla="*/ 1500974 w 1659738"/>
                      <a:gd name="connsiteY12" fmla="*/ 3484125 h 3776225"/>
                      <a:gd name="connsiteX13" fmla="*/ 1504149 w 1659738"/>
                      <a:gd name="connsiteY13" fmla="*/ 3776225 h 3776225"/>
                      <a:gd name="connsiteX14" fmla="*/ 881849 w 1659738"/>
                      <a:gd name="connsiteY14" fmla="*/ 3665101 h 3776225"/>
                      <a:gd name="connsiteX15" fmla="*/ 253197 w 1659738"/>
                      <a:gd name="connsiteY15" fmla="*/ 3544450 h 3776225"/>
                      <a:gd name="connsiteX16" fmla="*/ 72222 w 1659738"/>
                      <a:gd name="connsiteY16" fmla="*/ 2915801 h 3776225"/>
                      <a:gd name="connsiteX17" fmla="*/ 262722 w 1659738"/>
                      <a:gd name="connsiteY17" fmla="*/ 2430027 h 3776225"/>
                      <a:gd name="connsiteX18" fmla="*/ 135722 w 1659738"/>
                      <a:gd name="connsiteY18" fmla="*/ 1394978 h 3776225"/>
                      <a:gd name="connsiteX19" fmla="*/ 157947 w 1659738"/>
                      <a:gd name="connsiteY19" fmla="*/ 1201304 h 3776225"/>
                      <a:gd name="connsiteX20" fmla="*/ 357973 w 1659738"/>
                      <a:gd name="connsiteY20" fmla="*/ 880628 h 3776225"/>
                      <a:gd name="connsiteX21" fmla="*/ 646898 w 1659738"/>
                      <a:gd name="connsiteY21" fmla="*/ 213878 h 3776225"/>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500974 w 1659738"/>
                      <a:gd name="connsiteY12" fmla="*/ 3484125 h 4071501"/>
                      <a:gd name="connsiteX13" fmla="*/ 1504149 w 1659738"/>
                      <a:gd name="connsiteY13" fmla="*/ 377622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500974 w 1659738"/>
                      <a:gd name="connsiteY12" fmla="*/ 3484125 h 4071501"/>
                      <a:gd name="connsiteX13" fmla="*/ 1504149 w 1659738"/>
                      <a:gd name="connsiteY13" fmla="*/ 377622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500974 w 1659738"/>
                      <a:gd name="connsiteY12" fmla="*/ 3484125 h 4071501"/>
                      <a:gd name="connsiteX13" fmla="*/ 1504149 w 1659738"/>
                      <a:gd name="connsiteY13" fmla="*/ 377622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500974 w 1659738"/>
                      <a:gd name="connsiteY12" fmla="*/ 3484125 h 4071501"/>
                      <a:gd name="connsiteX13" fmla="*/ 1504149 w 1659738"/>
                      <a:gd name="connsiteY13" fmla="*/ 377622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500974 w 1659738"/>
                      <a:gd name="connsiteY12" fmla="*/ 3484125 h 4071501"/>
                      <a:gd name="connsiteX13" fmla="*/ 1504149 w 1659738"/>
                      <a:gd name="connsiteY13" fmla="*/ 377622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500974 w 1659738"/>
                      <a:gd name="connsiteY12" fmla="*/ 3484125 h 4071501"/>
                      <a:gd name="connsiteX13" fmla="*/ 1504149 w 1659738"/>
                      <a:gd name="connsiteY13" fmla="*/ 377622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500974 w 1659738"/>
                      <a:gd name="connsiteY12" fmla="*/ 3484125 h 4071501"/>
                      <a:gd name="connsiteX13" fmla="*/ 1450174 w 1659738"/>
                      <a:gd name="connsiteY13" fmla="*/ 376987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500974 w 1659738"/>
                      <a:gd name="connsiteY12" fmla="*/ 3484125 h 4071501"/>
                      <a:gd name="connsiteX13" fmla="*/ 1510499 w 1659738"/>
                      <a:gd name="connsiteY13" fmla="*/ 378257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491449 w 1659738"/>
                      <a:gd name="connsiteY12" fmla="*/ 3484125 h 4071501"/>
                      <a:gd name="connsiteX13" fmla="*/ 1510499 w 1659738"/>
                      <a:gd name="connsiteY13" fmla="*/ 378257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491449 w 1659738"/>
                      <a:gd name="connsiteY12" fmla="*/ 3484125 h 4071501"/>
                      <a:gd name="connsiteX13" fmla="*/ 1481924 w 1659738"/>
                      <a:gd name="connsiteY13" fmla="*/ 3776225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491449 w 1659738"/>
                      <a:gd name="connsiteY12" fmla="*/ 3484125 h 4071501"/>
                      <a:gd name="connsiteX13" fmla="*/ 1494624 w 1659738"/>
                      <a:gd name="connsiteY13" fmla="*/ 3773050 h 4071501"/>
                      <a:gd name="connsiteX14" fmla="*/ 313524 w 1659738"/>
                      <a:gd name="connsiteY14" fmla="*/ 4071501 h 4071501"/>
                      <a:gd name="connsiteX15" fmla="*/ 253197 w 1659738"/>
                      <a:gd name="connsiteY15" fmla="*/ 3544450 h 4071501"/>
                      <a:gd name="connsiteX16" fmla="*/ 72222 w 1659738"/>
                      <a:gd name="connsiteY16" fmla="*/ 2915801 h 4071501"/>
                      <a:gd name="connsiteX17" fmla="*/ 262722 w 1659738"/>
                      <a:gd name="connsiteY17" fmla="*/ 2430027 h 4071501"/>
                      <a:gd name="connsiteX18" fmla="*/ 135722 w 1659738"/>
                      <a:gd name="connsiteY18" fmla="*/ 1394978 h 4071501"/>
                      <a:gd name="connsiteX19" fmla="*/ 157947 w 1659738"/>
                      <a:gd name="connsiteY19" fmla="*/ 1201304 h 4071501"/>
                      <a:gd name="connsiteX20" fmla="*/ 357973 w 1659738"/>
                      <a:gd name="connsiteY20" fmla="*/ 880628 h 4071501"/>
                      <a:gd name="connsiteX21" fmla="*/ 646898 w 1659738"/>
                      <a:gd name="connsiteY21"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491449 w 1659738"/>
                      <a:gd name="connsiteY12" fmla="*/ 3484125 h 4071501"/>
                      <a:gd name="connsiteX13" fmla="*/ 1494624 w 1659738"/>
                      <a:gd name="connsiteY13" fmla="*/ 3773050 h 4071501"/>
                      <a:gd name="connsiteX14" fmla="*/ 1008849 w 1659738"/>
                      <a:gd name="connsiteY14" fmla="*/ 3903226 h 4071501"/>
                      <a:gd name="connsiteX15" fmla="*/ 313524 w 1659738"/>
                      <a:gd name="connsiteY15" fmla="*/ 4071501 h 4071501"/>
                      <a:gd name="connsiteX16" fmla="*/ 253197 w 1659738"/>
                      <a:gd name="connsiteY16" fmla="*/ 3544450 h 4071501"/>
                      <a:gd name="connsiteX17" fmla="*/ 72222 w 1659738"/>
                      <a:gd name="connsiteY17" fmla="*/ 2915801 h 4071501"/>
                      <a:gd name="connsiteX18" fmla="*/ 262722 w 1659738"/>
                      <a:gd name="connsiteY18" fmla="*/ 2430027 h 4071501"/>
                      <a:gd name="connsiteX19" fmla="*/ 135722 w 1659738"/>
                      <a:gd name="connsiteY19" fmla="*/ 1394978 h 4071501"/>
                      <a:gd name="connsiteX20" fmla="*/ 157947 w 1659738"/>
                      <a:gd name="connsiteY20" fmla="*/ 1201304 h 4071501"/>
                      <a:gd name="connsiteX21" fmla="*/ 357973 w 1659738"/>
                      <a:gd name="connsiteY21" fmla="*/ 880628 h 4071501"/>
                      <a:gd name="connsiteX22" fmla="*/ 646898 w 1659738"/>
                      <a:gd name="connsiteY22"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491449 w 1659738"/>
                      <a:gd name="connsiteY12" fmla="*/ 3484125 h 4071501"/>
                      <a:gd name="connsiteX13" fmla="*/ 1494624 w 1659738"/>
                      <a:gd name="connsiteY13" fmla="*/ 3773050 h 4071501"/>
                      <a:gd name="connsiteX14" fmla="*/ 1393024 w 1659738"/>
                      <a:gd name="connsiteY14" fmla="*/ 3874651 h 4071501"/>
                      <a:gd name="connsiteX15" fmla="*/ 313524 w 1659738"/>
                      <a:gd name="connsiteY15" fmla="*/ 4071501 h 4071501"/>
                      <a:gd name="connsiteX16" fmla="*/ 253197 w 1659738"/>
                      <a:gd name="connsiteY16" fmla="*/ 3544450 h 4071501"/>
                      <a:gd name="connsiteX17" fmla="*/ 72222 w 1659738"/>
                      <a:gd name="connsiteY17" fmla="*/ 2915801 h 4071501"/>
                      <a:gd name="connsiteX18" fmla="*/ 262722 w 1659738"/>
                      <a:gd name="connsiteY18" fmla="*/ 2430027 h 4071501"/>
                      <a:gd name="connsiteX19" fmla="*/ 135722 w 1659738"/>
                      <a:gd name="connsiteY19" fmla="*/ 1394978 h 4071501"/>
                      <a:gd name="connsiteX20" fmla="*/ 157947 w 1659738"/>
                      <a:gd name="connsiteY20" fmla="*/ 1201304 h 4071501"/>
                      <a:gd name="connsiteX21" fmla="*/ 357973 w 1659738"/>
                      <a:gd name="connsiteY21" fmla="*/ 880628 h 4071501"/>
                      <a:gd name="connsiteX22" fmla="*/ 646898 w 1659738"/>
                      <a:gd name="connsiteY22"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491449 w 1659738"/>
                      <a:gd name="connsiteY12" fmla="*/ 3484125 h 4071501"/>
                      <a:gd name="connsiteX13" fmla="*/ 1494624 w 1659738"/>
                      <a:gd name="connsiteY13" fmla="*/ 3773050 h 4071501"/>
                      <a:gd name="connsiteX14" fmla="*/ 1393024 w 1659738"/>
                      <a:gd name="connsiteY14" fmla="*/ 3874651 h 4071501"/>
                      <a:gd name="connsiteX15" fmla="*/ 313524 w 1659738"/>
                      <a:gd name="connsiteY15" fmla="*/ 4071501 h 4071501"/>
                      <a:gd name="connsiteX16" fmla="*/ 253197 w 1659738"/>
                      <a:gd name="connsiteY16" fmla="*/ 3544450 h 4071501"/>
                      <a:gd name="connsiteX17" fmla="*/ 72222 w 1659738"/>
                      <a:gd name="connsiteY17" fmla="*/ 2915801 h 4071501"/>
                      <a:gd name="connsiteX18" fmla="*/ 262722 w 1659738"/>
                      <a:gd name="connsiteY18" fmla="*/ 2430027 h 4071501"/>
                      <a:gd name="connsiteX19" fmla="*/ 135722 w 1659738"/>
                      <a:gd name="connsiteY19" fmla="*/ 1394978 h 4071501"/>
                      <a:gd name="connsiteX20" fmla="*/ 157947 w 1659738"/>
                      <a:gd name="connsiteY20" fmla="*/ 1201304 h 4071501"/>
                      <a:gd name="connsiteX21" fmla="*/ 357973 w 1659738"/>
                      <a:gd name="connsiteY21" fmla="*/ 880628 h 4071501"/>
                      <a:gd name="connsiteX22" fmla="*/ 646898 w 1659738"/>
                      <a:gd name="connsiteY22"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491449 w 1659738"/>
                      <a:gd name="connsiteY12" fmla="*/ 3484125 h 4071501"/>
                      <a:gd name="connsiteX13" fmla="*/ 1494624 w 1659738"/>
                      <a:gd name="connsiteY13" fmla="*/ 3773050 h 4071501"/>
                      <a:gd name="connsiteX14" fmla="*/ 1393024 w 1659738"/>
                      <a:gd name="connsiteY14" fmla="*/ 3874651 h 4071501"/>
                      <a:gd name="connsiteX15" fmla="*/ 313524 w 1659738"/>
                      <a:gd name="connsiteY15" fmla="*/ 4071501 h 4071501"/>
                      <a:gd name="connsiteX16" fmla="*/ 253197 w 1659738"/>
                      <a:gd name="connsiteY16" fmla="*/ 3544450 h 4071501"/>
                      <a:gd name="connsiteX17" fmla="*/ 72222 w 1659738"/>
                      <a:gd name="connsiteY17" fmla="*/ 2915801 h 4071501"/>
                      <a:gd name="connsiteX18" fmla="*/ 262722 w 1659738"/>
                      <a:gd name="connsiteY18" fmla="*/ 2430027 h 4071501"/>
                      <a:gd name="connsiteX19" fmla="*/ 135722 w 1659738"/>
                      <a:gd name="connsiteY19" fmla="*/ 1394978 h 4071501"/>
                      <a:gd name="connsiteX20" fmla="*/ 157947 w 1659738"/>
                      <a:gd name="connsiteY20" fmla="*/ 1201304 h 4071501"/>
                      <a:gd name="connsiteX21" fmla="*/ 357973 w 1659738"/>
                      <a:gd name="connsiteY21" fmla="*/ 880628 h 4071501"/>
                      <a:gd name="connsiteX22" fmla="*/ 646898 w 1659738"/>
                      <a:gd name="connsiteY22" fmla="*/ 213878 h 4071501"/>
                      <a:gd name="connsiteX0" fmla="*/ 646898 w 1659738"/>
                      <a:gd name="connsiteY0" fmla="*/ 213878 h 4071501"/>
                      <a:gd name="connsiteX1" fmla="*/ 1408898 w 1659738"/>
                      <a:gd name="connsiteY1" fmla="*/ 83703 h 4071501"/>
                      <a:gd name="connsiteX2" fmla="*/ 1523198 w 1659738"/>
                      <a:gd name="connsiteY2" fmla="*/ 353579 h 4071501"/>
                      <a:gd name="connsiteX3" fmla="*/ 1659722 w 1659738"/>
                      <a:gd name="connsiteY3" fmla="*/ 540903 h 4071501"/>
                      <a:gd name="connsiteX4" fmla="*/ 1472397 w 1659738"/>
                      <a:gd name="connsiteY4" fmla="*/ 839353 h 4071501"/>
                      <a:gd name="connsiteX5" fmla="*/ 1078698 w 1659738"/>
                      <a:gd name="connsiteY5" fmla="*/ 1004453 h 4071501"/>
                      <a:gd name="connsiteX6" fmla="*/ 1297772 w 1659738"/>
                      <a:gd name="connsiteY6" fmla="*/ 1525153 h 4071501"/>
                      <a:gd name="connsiteX7" fmla="*/ 1278722 w 1659738"/>
                      <a:gd name="connsiteY7" fmla="*/ 1877578 h 4071501"/>
                      <a:gd name="connsiteX8" fmla="*/ 1240622 w 1659738"/>
                      <a:gd name="connsiteY8" fmla="*/ 2363351 h 4071501"/>
                      <a:gd name="connsiteX9" fmla="*/ 1215222 w 1659738"/>
                      <a:gd name="connsiteY9" fmla="*/ 2776100 h 4071501"/>
                      <a:gd name="connsiteX10" fmla="*/ 1154897 w 1659738"/>
                      <a:gd name="connsiteY10" fmla="*/ 2915800 h 4071501"/>
                      <a:gd name="connsiteX11" fmla="*/ 1183472 w 1659738"/>
                      <a:gd name="connsiteY11" fmla="*/ 3112650 h 4071501"/>
                      <a:gd name="connsiteX12" fmla="*/ 1491449 w 1659738"/>
                      <a:gd name="connsiteY12" fmla="*/ 3484125 h 4071501"/>
                      <a:gd name="connsiteX13" fmla="*/ 1494624 w 1659738"/>
                      <a:gd name="connsiteY13" fmla="*/ 3773050 h 4071501"/>
                      <a:gd name="connsiteX14" fmla="*/ 1393024 w 1659738"/>
                      <a:gd name="connsiteY14" fmla="*/ 3874651 h 4071501"/>
                      <a:gd name="connsiteX15" fmla="*/ 967574 w 1659738"/>
                      <a:gd name="connsiteY15" fmla="*/ 3950851 h 4071501"/>
                      <a:gd name="connsiteX16" fmla="*/ 313524 w 1659738"/>
                      <a:gd name="connsiteY16" fmla="*/ 4071501 h 4071501"/>
                      <a:gd name="connsiteX17" fmla="*/ 253197 w 1659738"/>
                      <a:gd name="connsiteY17" fmla="*/ 3544450 h 4071501"/>
                      <a:gd name="connsiteX18" fmla="*/ 72222 w 1659738"/>
                      <a:gd name="connsiteY18" fmla="*/ 2915801 h 4071501"/>
                      <a:gd name="connsiteX19" fmla="*/ 262722 w 1659738"/>
                      <a:gd name="connsiteY19" fmla="*/ 2430027 h 4071501"/>
                      <a:gd name="connsiteX20" fmla="*/ 135722 w 1659738"/>
                      <a:gd name="connsiteY20" fmla="*/ 1394978 h 4071501"/>
                      <a:gd name="connsiteX21" fmla="*/ 157947 w 1659738"/>
                      <a:gd name="connsiteY21" fmla="*/ 1201304 h 4071501"/>
                      <a:gd name="connsiteX22" fmla="*/ 357973 w 1659738"/>
                      <a:gd name="connsiteY22" fmla="*/ 880628 h 4071501"/>
                      <a:gd name="connsiteX23" fmla="*/ 646898 w 1659738"/>
                      <a:gd name="connsiteY23" fmla="*/ 213878 h 4071501"/>
                      <a:gd name="connsiteX0" fmla="*/ 646898 w 1659738"/>
                      <a:gd name="connsiteY0" fmla="*/ 213878 h 4350901"/>
                      <a:gd name="connsiteX1" fmla="*/ 1408898 w 1659738"/>
                      <a:gd name="connsiteY1" fmla="*/ 83703 h 4350901"/>
                      <a:gd name="connsiteX2" fmla="*/ 1523198 w 1659738"/>
                      <a:gd name="connsiteY2" fmla="*/ 353579 h 4350901"/>
                      <a:gd name="connsiteX3" fmla="*/ 1659722 w 1659738"/>
                      <a:gd name="connsiteY3" fmla="*/ 540903 h 4350901"/>
                      <a:gd name="connsiteX4" fmla="*/ 1472397 w 1659738"/>
                      <a:gd name="connsiteY4" fmla="*/ 839353 h 4350901"/>
                      <a:gd name="connsiteX5" fmla="*/ 1078698 w 1659738"/>
                      <a:gd name="connsiteY5" fmla="*/ 1004453 h 4350901"/>
                      <a:gd name="connsiteX6" fmla="*/ 1297772 w 1659738"/>
                      <a:gd name="connsiteY6" fmla="*/ 1525153 h 4350901"/>
                      <a:gd name="connsiteX7" fmla="*/ 1278722 w 1659738"/>
                      <a:gd name="connsiteY7" fmla="*/ 1877578 h 4350901"/>
                      <a:gd name="connsiteX8" fmla="*/ 1240622 w 1659738"/>
                      <a:gd name="connsiteY8" fmla="*/ 2363351 h 4350901"/>
                      <a:gd name="connsiteX9" fmla="*/ 1215222 w 1659738"/>
                      <a:gd name="connsiteY9" fmla="*/ 2776100 h 4350901"/>
                      <a:gd name="connsiteX10" fmla="*/ 1154897 w 1659738"/>
                      <a:gd name="connsiteY10" fmla="*/ 2915800 h 4350901"/>
                      <a:gd name="connsiteX11" fmla="*/ 1183472 w 1659738"/>
                      <a:gd name="connsiteY11" fmla="*/ 3112650 h 4350901"/>
                      <a:gd name="connsiteX12" fmla="*/ 1491449 w 1659738"/>
                      <a:gd name="connsiteY12" fmla="*/ 3484125 h 4350901"/>
                      <a:gd name="connsiteX13" fmla="*/ 1494624 w 1659738"/>
                      <a:gd name="connsiteY13" fmla="*/ 3773050 h 4350901"/>
                      <a:gd name="connsiteX14" fmla="*/ 1393024 w 1659738"/>
                      <a:gd name="connsiteY14" fmla="*/ 3874651 h 4350901"/>
                      <a:gd name="connsiteX15" fmla="*/ 1434299 w 1659738"/>
                      <a:gd name="connsiteY15" fmla="*/ 4350901 h 4350901"/>
                      <a:gd name="connsiteX16" fmla="*/ 313524 w 1659738"/>
                      <a:gd name="connsiteY16" fmla="*/ 4071501 h 4350901"/>
                      <a:gd name="connsiteX17" fmla="*/ 253197 w 1659738"/>
                      <a:gd name="connsiteY17" fmla="*/ 3544450 h 4350901"/>
                      <a:gd name="connsiteX18" fmla="*/ 72222 w 1659738"/>
                      <a:gd name="connsiteY18" fmla="*/ 2915801 h 4350901"/>
                      <a:gd name="connsiteX19" fmla="*/ 262722 w 1659738"/>
                      <a:gd name="connsiteY19" fmla="*/ 2430027 h 4350901"/>
                      <a:gd name="connsiteX20" fmla="*/ 135722 w 1659738"/>
                      <a:gd name="connsiteY20" fmla="*/ 1394978 h 4350901"/>
                      <a:gd name="connsiteX21" fmla="*/ 157947 w 1659738"/>
                      <a:gd name="connsiteY21" fmla="*/ 1201304 h 4350901"/>
                      <a:gd name="connsiteX22" fmla="*/ 357973 w 1659738"/>
                      <a:gd name="connsiteY22" fmla="*/ 880628 h 4350901"/>
                      <a:gd name="connsiteX23" fmla="*/ 646898 w 1659738"/>
                      <a:gd name="connsiteY23" fmla="*/ 213878 h 4350901"/>
                      <a:gd name="connsiteX0" fmla="*/ 646898 w 1659738"/>
                      <a:gd name="connsiteY0" fmla="*/ 213878 h 4350901"/>
                      <a:gd name="connsiteX1" fmla="*/ 1408898 w 1659738"/>
                      <a:gd name="connsiteY1" fmla="*/ 83703 h 4350901"/>
                      <a:gd name="connsiteX2" fmla="*/ 1523198 w 1659738"/>
                      <a:gd name="connsiteY2" fmla="*/ 353579 h 4350901"/>
                      <a:gd name="connsiteX3" fmla="*/ 1659722 w 1659738"/>
                      <a:gd name="connsiteY3" fmla="*/ 540903 h 4350901"/>
                      <a:gd name="connsiteX4" fmla="*/ 1472397 w 1659738"/>
                      <a:gd name="connsiteY4" fmla="*/ 839353 h 4350901"/>
                      <a:gd name="connsiteX5" fmla="*/ 1078698 w 1659738"/>
                      <a:gd name="connsiteY5" fmla="*/ 1004453 h 4350901"/>
                      <a:gd name="connsiteX6" fmla="*/ 1297772 w 1659738"/>
                      <a:gd name="connsiteY6" fmla="*/ 1525153 h 4350901"/>
                      <a:gd name="connsiteX7" fmla="*/ 1278722 w 1659738"/>
                      <a:gd name="connsiteY7" fmla="*/ 1877578 h 4350901"/>
                      <a:gd name="connsiteX8" fmla="*/ 1240622 w 1659738"/>
                      <a:gd name="connsiteY8" fmla="*/ 2363351 h 4350901"/>
                      <a:gd name="connsiteX9" fmla="*/ 1215222 w 1659738"/>
                      <a:gd name="connsiteY9" fmla="*/ 2776100 h 4350901"/>
                      <a:gd name="connsiteX10" fmla="*/ 1154897 w 1659738"/>
                      <a:gd name="connsiteY10" fmla="*/ 2915800 h 4350901"/>
                      <a:gd name="connsiteX11" fmla="*/ 1183472 w 1659738"/>
                      <a:gd name="connsiteY11" fmla="*/ 3112650 h 4350901"/>
                      <a:gd name="connsiteX12" fmla="*/ 1491449 w 1659738"/>
                      <a:gd name="connsiteY12" fmla="*/ 3484125 h 4350901"/>
                      <a:gd name="connsiteX13" fmla="*/ 1494624 w 1659738"/>
                      <a:gd name="connsiteY13" fmla="*/ 3773050 h 4350901"/>
                      <a:gd name="connsiteX14" fmla="*/ 1393024 w 1659738"/>
                      <a:gd name="connsiteY14" fmla="*/ 3874651 h 4350901"/>
                      <a:gd name="connsiteX15" fmla="*/ 1434299 w 1659738"/>
                      <a:gd name="connsiteY15" fmla="*/ 4350901 h 4350901"/>
                      <a:gd name="connsiteX16" fmla="*/ 313524 w 1659738"/>
                      <a:gd name="connsiteY16" fmla="*/ 4071501 h 4350901"/>
                      <a:gd name="connsiteX17" fmla="*/ 253197 w 1659738"/>
                      <a:gd name="connsiteY17" fmla="*/ 3544450 h 4350901"/>
                      <a:gd name="connsiteX18" fmla="*/ 72222 w 1659738"/>
                      <a:gd name="connsiteY18" fmla="*/ 2915801 h 4350901"/>
                      <a:gd name="connsiteX19" fmla="*/ 262722 w 1659738"/>
                      <a:gd name="connsiteY19" fmla="*/ 2430027 h 4350901"/>
                      <a:gd name="connsiteX20" fmla="*/ 135722 w 1659738"/>
                      <a:gd name="connsiteY20" fmla="*/ 1394978 h 4350901"/>
                      <a:gd name="connsiteX21" fmla="*/ 157947 w 1659738"/>
                      <a:gd name="connsiteY21" fmla="*/ 1201304 h 4350901"/>
                      <a:gd name="connsiteX22" fmla="*/ 357973 w 1659738"/>
                      <a:gd name="connsiteY22" fmla="*/ 880628 h 4350901"/>
                      <a:gd name="connsiteX23" fmla="*/ 646898 w 1659738"/>
                      <a:gd name="connsiteY23" fmla="*/ 213878 h 4350901"/>
                      <a:gd name="connsiteX0" fmla="*/ 646898 w 1659738"/>
                      <a:gd name="connsiteY0" fmla="*/ 213878 h 4350901"/>
                      <a:gd name="connsiteX1" fmla="*/ 1408898 w 1659738"/>
                      <a:gd name="connsiteY1" fmla="*/ 83703 h 4350901"/>
                      <a:gd name="connsiteX2" fmla="*/ 1523198 w 1659738"/>
                      <a:gd name="connsiteY2" fmla="*/ 353579 h 4350901"/>
                      <a:gd name="connsiteX3" fmla="*/ 1659722 w 1659738"/>
                      <a:gd name="connsiteY3" fmla="*/ 540903 h 4350901"/>
                      <a:gd name="connsiteX4" fmla="*/ 1472397 w 1659738"/>
                      <a:gd name="connsiteY4" fmla="*/ 839353 h 4350901"/>
                      <a:gd name="connsiteX5" fmla="*/ 1078698 w 1659738"/>
                      <a:gd name="connsiteY5" fmla="*/ 1004453 h 4350901"/>
                      <a:gd name="connsiteX6" fmla="*/ 1297772 w 1659738"/>
                      <a:gd name="connsiteY6" fmla="*/ 1525153 h 4350901"/>
                      <a:gd name="connsiteX7" fmla="*/ 1278722 w 1659738"/>
                      <a:gd name="connsiteY7" fmla="*/ 1877578 h 4350901"/>
                      <a:gd name="connsiteX8" fmla="*/ 1240622 w 1659738"/>
                      <a:gd name="connsiteY8" fmla="*/ 2363351 h 4350901"/>
                      <a:gd name="connsiteX9" fmla="*/ 1215222 w 1659738"/>
                      <a:gd name="connsiteY9" fmla="*/ 2776100 h 4350901"/>
                      <a:gd name="connsiteX10" fmla="*/ 1154897 w 1659738"/>
                      <a:gd name="connsiteY10" fmla="*/ 2915800 h 4350901"/>
                      <a:gd name="connsiteX11" fmla="*/ 1183472 w 1659738"/>
                      <a:gd name="connsiteY11" fmla="*/ 3112650 h 4350901"/>
                      <a:gd name="connsiteX12" fmla="*/ 1491449 w 1659738"/>
                      <a:gd name="connsiteY12" fmla="*/ 3484125 h 4350901"/>
                      <a:gd name="connsiteX13" fmla="*/ 1494624 w 1659738"/>
                      <a:gd name="connsiteY13" fmla="*/ 3773050 h 4350901"/>
                      <a:gd name="connsiteX14" fmla="*/ 1393024 w 1659738"/>
                      <a:gd name="connsiteY14" fmla="*/ 3874651 h 4350901"/>
                      <a:gd name="connsiteX15" fmla="*/ 1434299 w 1659738"/>
                      <a:gd name="connsiteY15" fmla="*/ 4350901 h 4350901"/>
                      <a:gd name="connsiteX16" fmla="*/ 313524 w 1659738"/>
                      <a:gd name="connsiteY16" fmla="*/ 4071501 h 4350901"/>
                      <a:gd name="connsiteX17" fmla="*/ 253197 w 1659738"/>
                      <a:gd name="connsiteY17" fmla="*/ 3544450 h 4350901"/>
                      <a:gd name="connsiteX18" fmla="*/ 72222 w 1659738"/>
                      <a:gd name="connsiteY18" fmla="*/ 2915801 h 4350901"/>
                      <a:gd name="connsiteX19" fmla="*/ 262722 w 1659738"/>
                      <a:gd name="connsiteY19" fmla="*/ 2430027 h 4350901"/>
                      <a:gd name="connsiteX20" fmla="*/ 135722 w 1659738"/>
                      <a:gd name="connsiteY20" fmla="*/ 1394978 h 4350901"/>
                      <a:gd name="connsiteX21" fmla="*/ 157947 w 1659738"/>
                      <a:gd name="connsiteY21" fmla="*/ 1201304 h 4350901"/>
                      <a:gd name="connsiteX22" fmla="*/ 357973 w 1659738"/>
                      <a:gd name="connsiteY22" fmla="*/ 880628 h 4350901"/>
                      <a:gd name="connsiteX23" fmla="*/ 646898 w 1659738"/>
                      <a:gd name="connsiteY23" fmla="*/ 213878 h 4350901"/>
                      <a:gd name="connsiteX0" fmla="*/ 646898 w 1659738"/>
                      <a:gd name="connsiteY0" fmla="*/ 213878 h 4350901"/>
                      <a:gd name="connsiteX1" fmla="*/ 1408898 w 1659738"/>
                      <a:gd name="connsiteY1" fmla="*/ 83703 h 4350901"/>
                      <a:gd name="connsiteX2" fmla="*/ 1523198 w 1659738"/>
                      <a:gd name="connsiteY2" fmla="*/ 353579 h 4350901"/>
                      <a:gd name="connsiteX3" fmla="*/ 1659722 w 1659738"/>
                      <a:gd name="connsiteY3" fmla="*/ 540903 h 4350901"/>
                      <a:gd name="connsiteX4" fmla="*/ 1472397 w 1659738"/>
                      <a:gd name="connsiteY4" fmla="*/ 839353 h 4350901"/>
                      <a:gd name="connsiteX5" fmla="*/ 1078698 w 1659738"/>
                      <a:gd name="connsiteY5" fmla="*/ 1004453 h 4350901"/>
                      <a:gd name="connsiteX6" fmla="*/ 1297772 w 1659738"/>
                      <a:gd name="connsiteY6" fmla="*/ 1525153 h 4350901"/>
                      <a:gd name="connsiteX7" fmla="*/ 1278722 w 1659738"/>
                      <a:gd name="connsiteY7" fmla="*/ 1877578 h 4350901"/>
                      <a:gd name="connsiteX8" fmla="*/ 1240622 w 1659738"/>
                      <a:gd name="connsiteY8" fmla="*/ 2363351 h 4350901"/>
                      <a:gd name="connsiteX9" fmla="*/ 1215222 w 1659738"/>
                      <a:gd name="connsiteY9" fmla="*/ 2776100 h 4350901"/>
                      <a:gd name="connsiteX10" fmla="*/ 1154897 w 1659738"/>
                      <a:gd name="connsiteY10" fmla="*/ 2915800 h 4350901"/>
                      <a:gd name="connsiteX11" fmla="*/ 1183472 w 1659738"/>
                      <a:gd name="connsiteY11" fmla="*/ 3112650 h 4350901"/>
                      <a:gd name="connsiteX12" fmla="*/ 1491449 w 1659738"/>
                      <a:gd name="connsiteY12" fmla="*/ 3484125 h 4350901"/>
                      <a:gd name="connsiteX13" fmla="*/ 1494624 w 1659738"/>
                      <a:gd name="connsiteY13" fmla="*/ 3773050 h 4350901"/>
                      <a:gd name="connsiteX14" fmla="*/ 1393024 w 1659738"/>
                      <a:gd name="connsiteY14" fmla="*/ 3874651 h 4350901"/>
                      <a:gd name="connsiteX15" fmla="*/ 1434299 w 1659738"/>
                      <a:gd name="connsiteY15" fmla="*/ 4350901 h 4350901"/>
                      <a:gd name="connsiteX16" fmla="*/ 313524 w 1659738"/>
                      <a:gd name="connsiteY16" fmla="*/ 4071501 h 4350901"/>
                      <a:gd name="connsiteX17" fmla="*/ 253197 w 1659738"/>
                      <a:gd name="connsiteY17" fmla="*/ 3544450 h 4350901"/>
                      <a:gd name="connsiteX18" fmla="*/ 72222 w 1659738"/>
                      <a:gd name="connsiteY18" fmla="*/ 2915801 h 4350901"/>
                      <a:gd name="connsiteX19" fmla="*/ 262722 w 1659738"/>
                      <a:gd name="connsiteY19" fmla="*/ 2430027 h 4350901"/>
                      <a:gd name="connsiteX20" fmla="*/ 135722 w 1659738"/>
                      <a:gd name="connsiteY20" fmla="*/ 1394978 h 4350901"/>
                      <a:gd name="connsiteX21" fmla="*/ 157947 w 1659738"/>
                      <a:gd name="connsiteY21" fmla="*/ 1201304 h 4350901"/>
                      <a:gd name="connsiteX22" fmla="*/ 357973 w 1659738"/>
                      <a:gd name="connsiteY22" fmla="*/ 880628 h 4350901"/>
                      <a:gd name="connsiteX23" fmla="*/ 646898 w 1659738"/>
                      <a:gd name="connsiteY23" fmla="*/ 213878 h 4350901"/>
                      <a:gd name="connsiteX0" fmla="*/ 646898 w 1659738"/>
                      <a:gd name="connsiteY0" fmla="*/ 213878 h 4350901"/>
                      <a:gd name="connsiteX1" fmla="*/ 1408898 w 1659738"/>
                      <a:gd name="connsiteY1" fmla="*/ 83703 h 4350901"/>
                      <a:gd name="connsiteX2" fmla="*/ 1523198 w 1659738"/>
                      <a:gd name="connsiteY2" fmla="*/ 353579 h 4350901"/>
                      <a:gd name="connsiteX3" fmla="*/ 1659722 w 1659738"/>
                      <a:gd name="connsiteY3" fmla="*/ 540903 h 4350901"/>
                      <a:gd name="connsiteX4" fmla="*/ 1472397 w 1659738"/>
                      <a:gd name="connsiteY4" fmla="*/ 839353 h 4350901"/>
                      <a:gd name="connsiteX5" fmla="*/ 1078698 w 1659738"/>
                      <a:gd name="connsiteY5" fmla="*/ 1004453 h 4350901"/>
                      <a:gd name="connsiteX6" fmla="*/ 1297772 w 1659738"/>
                      <a:gd name="connsiteY6" fmla="*/ 1525153 h 4350901"/>
                      <a:gd name="connsiteX7" fmla="*/ 1278722 w 1659738"/>
                      <a:gd name="connsiteY7" fmla="*/ 1877578 h 4350901"/>
                      <a:gd name="connsiteX8" fmla="*/ 1240622 w 1659738"/>
                      <a:gd name="connsiteY8" fmla="*/ 2363351 h 4350901"/>
                      <a:gd name="connsiteX9" fmla="*/ 1215222 w 1659738"/>
                      <a:gd name="connsiteY9" fmla="*/ 2776100 h 4350901"/>
                      <a:gd name="connsiteX10" fmla="*/ 1154897 w 1659738"/>
                      <a:gd name="connsiteY10" fmla="*/ 2915800 h 4350901"/>
                      <a:gd name="connsiteX11" fmla="*/ 1183472 w 1659738"/>
                      <a:gd name="connsiteY11" fmla="*/ 3112650 h 4350901"/>
                      <a:gd name="connsiteX12" fmla="*/ 1491449 w 1659738"/>
                      <a:gd name="connsiteY12" fmla="*/ 3484125 h 4350901"/>
                      <a:gd name="connsiteX13" fmla="*/ 1494624 w 1659738"/>
                      <a:gd name="connsiteY13" fmla="*/ 3773050 h 4350901"/>
                      <a:gd name="connsiteX14" fmla="*/ 1393024 w 1659738"/>
                      <a:gd name="connsiteY14" fmla="*/ 3874651 h 4350901"/>
                      <a:gd name="connsiteX15" fmla="*/ 1434299 w 1659738"/>
                      <a:gd name="connsiteY15" fmla="*/ 4350901 h 4350901"/>
                      <a:gd name="connsiteX16" fmla="*/ 313524 w 1659738"/>
                      <a:gd name="connsiteY16" fmla="*/ 4071501 h 4350901"/>
                      <a:gd name="connsiteX17" fmla="*/ 253197 w 1659738"/>
                      <a:gd name="connsiteY17" fmla="*/ 3544450 h 4350901"/>
                      <a:gd name="connsiteX18" fmla="*/ 72222 w 1659738"/>
                      <a:gd name="connsiteY18" fmla="*/ 2915801 h 4350901"/>
                      <a:gd name="connsiteX19" fmla="*/ 262722 w 1659738"/>
                      <a:gd name="connsiteY19" fmla="*/ 2430027 h 4350901"/>
                      <a:gd name="connsiteX20" fmla="*/ 135722 w 1659738"/>
                      <a:gd name="connsiteY20" fmla="*/ 1394978 h 4350901"/>
                      <a:gd name="connsiteX21" fmla="*/ 157947 w 1659738"/>
                      <a:gd name="connsiteY21" fmla="*/ 1201304 h 4350901"/>
                      <a:gd name="connsiteX22" fmla="*/ 357973 w 1659738"/>
                      <a:gd name="connsiteY22" fmla="*/ 880628 h 4350901"/>
                      <a:gd name="connsiteX23" fmla="*/ 646898 w 1659738"/>
                      <a:gd name="connsiteY23" fmla="*/ 213878 h 4350901"/>
                      <a:gd name="connsiteX0" fmla="*/ 646898 w 1659738"/>
                      <a:gd name="connsiteY0" fmla="*/ 213878 h 4350901"/>
                      <a:gd name="connsiteX1" fmla="*/ 1408898 w 1659738"/>
                      <a:gd name="connsiteY1" fmla="*/ 83703 h 4350901"/>
                      <a:gd name="connsiteX2" fmla="*/ 1523198 w 1659738"/>
                      <a:gd name="connsiteY2" fmla="*/ 353579 h 4350901"/>
                      <a:gd name="connsiteX3" fmla="*/ 1659722 w 1659738"/>
                      <a:gd name="connsiteY3" fmla="*/ 540903 h 4350901"/>
                      <a:gd name="connsiteX4" fmla="*/ 1472397 w 1659738"/>
                      <a:gd name="connsiteY4" fmla="*/ 839353 h 4350901"/>
                      <a:gd name="connsiteX5" fmla="*/ 1078698 w 1659738"/>
                      <a:gd name="connsiteY5" fmla="*/ 1004453 h 4350901"/>
                      <a:gd name="connsiteX6" fmla="*/ 1297772 w 1659738"/>
                      <a:gd name="connsiteY6" fmla="*/ 1525153 h 4350901"/>
                      <a:gd name="connsiteX7" fmla="*/ 1278722 w 1659738"/>
                      <a:gd name="connsiteY7" fmla="*/ 1877578 h 4350901"/>
                      <a:gd name="connsiteX8" fmla="*/ 1240622 w 1659738"/>
                      <a:gd name="connsiteY8" fmla="*/ 2363351 h 4350901"/>
                      <a:gd name="connsiteX9" fmla="*/ 1215222 w 1659738"/>
                      <a:gd name="connsiteY9" fmla="*/ 2776100 h 4350901"/>
                      <a:gd name="connsiteX10" fmla="*/ 1154897 w 1659738"/>
                      <a:gd name="connsiteY10" fmla="*/ 2915800 h 4350901"/>
                      <a:gd name="connsiteX11" fmla="*/ 1183472 w 1659738"/>
                      <a:gd name="connsiteY11" fmla="*/ 3112650 h 4350901"/>
                      <a:gd name="connsiteX12" fmla="*/ 1491449 w 1659738"/>
                      <a:gd name="connsiteY12" fmla="*/ 3484125 h 4350901"/>
                      <a:gd name="connsiteX13" fmla="*/ 1494624 w 1659738"/>
                      <a:gd name="connsiteY13" fmla="*/ 3773050 h 4350901"/>
                      <a:gd name="connsiteX14" fmla="*/ 1393024 w 1659738"/>
                      <a:gd name="connsiteY14" fmla="*/ 3874651 h 4350901"/>
                      <a:gd name="connsiteX15" fmla="*/ 1434299 w 1659738"/>
                      <a:gd name="connsiteY15" fmla="*/ 4350901 h 4350901"/>
                      <a:gd name="connsiteX16" fmla="*/ 313524 w 1659738"/>
                      <a:gd name="connsiteY16" fmla="*/ 4071501 h 4350901"/>
                      <a:gd name="connsiteX17" fmla="*/ 253197 w 1659738"/>
                      <a:gd name="connsiteY17" fmla="*/ 3544450 h 4350901"/>
                      <a:gd name="connsiteX18" fmla="*/ 72222 w 1659738"/>
                      <a:gd name="connsiteY18" fmla="*/ 2915801 h 4350901"/>
                      <a:gd name="connsiteX19" fmla="*/ 262722 w 1659738"/>
                      <a:gd name="connsiteY19" fmla="*/ 2430027 h 4350901"/>
                      <a:gd name="connsiteX20" fmla="*/ 135722 w 1659738"/>
                      <a:gd name="connsiteY20" fmla="*/ 1394978 h 4350901"/>
                      <a:gd name="connsiteX21" fmla="*/ 157947 w 1659738"/>
                      <a:gd name="connsiteY21" fmla="*/ 1201304 h 4350901"/>
                      <a:gd name="connsiteX22" fmla="*/ 357973 w 1659738"/>
                      <a:gd name="connsiteY22" fmla="*/ 880628 h 4350901"/>
                      <a:gd name="connsiteX23" fmla="*/ 646898 w 1659738"/>
                      <a:gd name="connsiteY23" fmla="*/ 213878 h 4350901"/>
                      <a:gd name="connsiteX0" fmla="*/ 646898 w 1659738"/>
                      <a:gd name="connsiteY0" fmla="*/ 213878 h 4350901"/>
                      <a:gd name="connsiteX1" fmla="*/ 1408898 w 1659738"/>
                      <a:gd name="connsiteY1" fmla="*/ 83703 h 4350901"/>
                      <a:gd name="connsiteX2" fmla="*/ 1523198 w 1659738"/>
                      <a:gd name="connsiteY2" fmla="*/ 353579 h 4350901"/>
                      <a:gd name="connsiteX3" fmla="*/ 1659722 w 1659738"/>
                      <a:gd name="connsiteY3" fmla="*/ 540903 h 4350901"/>
                      <a:gd name="connsiteX4" fmla="*/ 1472397 w 1659738"/>
                      <a:gd name="connsiteY4" fmla="*/ 839353 h 4350901"/>
                      <a:gd name="connsiteX5" fmla="*/ 1078698 w 1659738"/>
                      <a:gd name="connsiteY5" fmla="*/ 1004453 h 4350901"/>
                      <a:gd name="connsiteX6" fmla="*/ 1297772 w 1659738"/>
                      <a:gd name="connsiteY6" fmla="*/ 1525153 h 4350901"/>
                      <a:gd name="connsiteX7" fmla="*/ 1278722 w 1659738"/>
                      <a:gd name="connsiteY7" fmla="*/ 1877578 h 4350901"/>
                      <a:gd name="connsiteX8" fmla="*/ 1240622 w 1659738"/>
                      <a:gd name="connsiteY8" fmla="*/ 2363351 h 4350901"/>
                      <a:gd name="connsiteX9" fmla="*/ 1215222 w 1659738"/>
                      <a:gd name="connsiteY9" fmla="*/ 2776100 h 4350901"/>
                      <a:gd name="connsiteX10" fmla="*/ 1154897 w 1659738"/>
                      <a:gd name="connsiteY10" fmla="*/ 2915800 h 4350901"/>
                      <a:gd name="connsiteX11" fmla="*/ 1183472 w 1659738"/>
                      <a:gd name="connsiteY11" fmla="*/ 3112650 h 4350901"/>
                      <a:gd name="connsiteX12" fmla="*/ 1491449 w 1659738"/>
                      <a:gd name="connsiteY12" fmla="*/ 3484125 h 4350901"/>
                      <a:gd name="connsiteX13" fmla="*/ 1494624 w 1659738"/>
                      <a:gd name="connsiteY13" fmla="*/ 3773050 h 4350901"/>
                      <a:gd name="connsiteX14" fmla="*/ 1393024 w 1659738"/>
                      <a:gd name="connsiteY14" fmla="*/ 3874651 h 4350901"/>
                      <a:gd name="connsiteX15" fmla="*/ 1434299 w 1659738"/>
                      <a:gd name="connsiteY15" fmla="*/ 4350901 h 4350901"/>
                      <a:gd name="connsiteX16" fmla="*/ 834224 w 1659738"/>
                      <a:gd name="connsiteY16" fmla="*/ 4201676 h 4350901"/>
                      <a:gd name="connsiteX17" fmla="*/ 313524 w 1659738"/>
                      <a:gd name="connsiteY17" fmla="*/ 4071501 h 4350901"/>
                      <a:gd name="connsiteX18" fmla="*/ 253197 w 1659738"/>
                      <a:gd name="connsiteY18" fmla="*/ 3544450 h 4350901"/>
                      <a:gd name="connsiteX19" fmla="*/ 72222 w 1659738"/>
                      <a:gd name="connsiteY19" fmla="*/ 2915801 h 4350901"/>
                      <a:gd name="connsiteX20" fmla="*/ 262722 w 1659738"/>
                      <a:gd name="connsiteY20" fmla="*/ 2430027 h 4350901"/>
                      <a:gd name="connsiteX21" fmla="*/ 135722 w 1659738"/>
                      <a:gd name="connsiteY21" fmla="*/ 1394978 h 4350901"/>
                      <a:gd name="connsiteX22" fmla="*/ 157947 w 1659738"/>
                      <a:gd name="connsiteY22" fmla="*/ 1201304 h 4350901"/>
                      <a:gd name="connsiteX23" fmla="*/ 357973 w 1659738"/>
                      <a:gd name="connsiteY23" fmla="*/ 880628 h 4350901"/>
                      <a:gd name="connsiteX24" fmla="*/ 646898 w 1659738"/>
                      <a:gd name="connsiteY24" fmla="*/ 213878 h 4350901"/>
                      <a:gd name="connsiteX0" fmla="*/ 646898 w 1659738"/>
                      <a:gd name="connsiteY0" fmla="*/ 213878 h 4795401"/>
                      <a:gd name="connsiteX1" fmla="*/ 1408898 w 1659738"/>
                      <a:gd name="connsiteY1" fmla="*/ 83703 h 4795401"/>
                      <a:gd name="connsiteX2" fmla="*/ 1523198 w 1659738"/>
                      <a:gd name="connsiteY2" fmla="*/ 353579 h 4795401"/>
                      <a:gd name="connsiteX3" fmla="*/ 1659722 w 1659738"/>
                      <a:gd name="connsiteY3" fmla="*/ 540903 h 4795401"/>
                      <a:gd name="connsiteX4" fmla="*/ 1472397 w 1659738"/>
                      <a:gd name="connsiteY4" fmla="*/ 839353 h 4795401"/>
                      <a:gd name="connsiteX5" fmla="*/ 1078698 w 1659738"/>
                      <a:gd name="connsiteY5" fmla="*/ 1004453 h 4795401"/>
                      <a:gd name="connsiteX6" fmla="*/ 1297772 w 1659738"/>
                      <a:gd name="connsiteY6" fmla="*/ 1525153 h 4795401"/>
                      <a:gd name="connsiteX7" fmla="*/ 1278722 w 1659738"/>
                      <a:gd name="connsiteY7" fmla="*/ 1877578 h 4795401"/>
                      <a:gd name="connsiteX8" fmla="*/ 1240622 w 1659738"/>
                      <a:gd name="connsiteY8" fmla="*/ 2363351 h 4795401"/>
                      <a:gd name="connsiteX9" fmla="*/ 1215222 w 1659738"/>
                      <a:gd name="connsiteY9" fmla="*/ 2776100 h 4795401"/>
                      <a:gd name="connsiteX10" fmla="*/ 1154897 w 1659738"/>
                      <a:gd name="connsiteY10" fmla="*/ 2915800 h 4795401"/>
                      <a:gd name="connsiteX11" fmla="*/ 1183472 w 1659738"/>
                      <a:gd name="connsiteY11" fmla="*/ 3112650 h 4795401"/>
                      <a:gd name="connsiteX12" fmla="*/ 1491449 w 1659738"/>
                      <a:gd name="connsiteY12" fmla="*/ 3484125 h 4795401"/>
                      <a:gd name="connsiteX13" fmla="*/ 1494624 w 1659738"/>
                      <a:gd name="connsiteY13" fmla="*/ 3773050 h 4795401"/>
                      <a:gd name="connsiteX14" fmla="*/ 1393024 w 1659738"/>
                      <a:gd name="connsiteY14" fmla="*/ 3874651 h 4795401"/>
                      <a:gd name="connsiteX15" fmla="*/ 1434299 w 1659738"/>
                      <a:gd name="connsiteY15" fmla="*/ 4350901 h 4795401"/>
                      <a:gd name="connsiteX16" fmla="*/ 1326349 w 1659738"/>
                      <a:gd name="connsiteY16" fmla="*/ 4795401 h 4795401"/>
                      <a:gd name="connsiteX17" fmla="*/ 313524 w 1659738"/>
                      <a:gd name="connsiteY17" fmla="*/ 4071501 h 4795401"/>
                      <a:gd name="connsiteX18" fmla="*/ 253197 w 1659738"/>
                      <a:gd name="connsiteY18" fmla="*/ 3544450 h 4795401"/>
                      <a:gd name="connsiteX19" fmla="*/ 72222 w 1659738"/>
                      <a:gd name="connsiteY19" fmla="*/ 2915801 h 4795401"/>
                      <a:gd name="connsiteX20" fmla="*/ 262722 w 1659738"/>
                      <a:gd name="connsiteY20" fmla="*/ 2430027 h 4795401"/>
                      <a:gd name="connsiteX21" fmla="*/ 135722 w 1659738"/>
                      <a:gd name="connsiteY21" fmla="*/ 1394978 h 4795401"/>
                      <a:gd name="connsiteX22" fmla="*/ 157947 w 1659738"/>
                      <a:gd name="connsiteY22" fmla="*/ 1201304 h 4795401"/>
                      <a:gd name="connsiteX23" fmla="*/ 357973 w 1659738"/>
                      <a:gd name="connsiteY23" fmla="*/ 880628 h 4795401"/>
                      <a:gd name="connsiteX24" fmla="*/ 646898 w 1659738"/>
                      <a:gd name="connsiteY24" fmla="*/ 213878 h 4795401"/>
                      <a:gd name="connsiteX0" fmla="*/ 646898 w 1659738"/>
                      <a:gd name="connsiteY0" fmla="*/ 213878 h 4795401"/>
                      <a:gd name="connsiteX1" fmla="*/ 1408898 w 1659738"/>
                      <a:gd name="connsiteY1" fmla="*/ 83703 h 4795401"/>
                      <a:gd name="connsiteX2" fmla="*/ 1523198 w 1659738"/>
                      <a:gd name="connsiteY2" fmla="*/ 353579 h 4795401"/>
                      <a:gd name="connsiteX3" fmla="*/ 1659722 w 1659738"/>
                      <a:gd name="connsiteY3" fmla="*/ 540903 h 4795401"/>
                      <a:gd name="connsiteX4" fmla="*/ 1472397 w 1659738"/>
                      <a:gd name="connsiteY4" fmla="*/ 839353 h 4795401"/>
                      <a:gd name="connsiteX5" fmla="*/ 1078698 w 1659738"/>
                      <a:gd name="connsiteY5" fmla="*/ 1004453 h 4795401"/>
                      <a:gd name="connsiteX6" fmla="*/ 1297772 w 1659738"/>
                      <a:gd name="connsiteY6" fmla="*/ 1525153 h 4795401"/>
                      <a:gd name="connsiteX7" fmla="*/ 1278722 w 1659738"/>
                      <a:gd name="connsiteY7" fmla="*/ 1877578 h 4795401"/>
                      <a:gd name="connsiteX8" fmla="*/ 1240622 w 1659738"/>
                      <a:gd name="connsiteY8" fmla="*/ 2363351 h 4795401"/>
                      <a:gd name="connsiteX9" fmla="*/ 1215222 w 1659738"/>
                      <a:gd name="connsiteY9" fmla="*/ 2776100 h 4795401"/>
                      <a:gd name="connsiteX10" fmla="*/ 1154897 w 1659738"/>
                      <a:gd name="connsiteY10" fmla="*/ 2915800 h 4795401"/>
                      <a:gd name="connsiteX11" fmla="*/ 1183472 w 1659738"/>
                      <a:gd name="connsiteY11" fmla="*/ 3112650 h 4795401"/>
                      <a:gd name="connsiteX12" fmla="*/ 1491449 w 1659738"/>
                      <a:gd name="connsiteY12" fmla="*/ 3484125 h 4795401"/>
                      <a:gd name="connsiteX13" fmla="*/ 1494624 w 1659738"/>
                      <a:gd name="connsiteY13" fmla="*/ 3773050 h 4795401"/>
                      <a:gd name="connsiteX14" fmla="*/ 1393024 w 1659738"/>
                      <a:gd name="connsiteY14" fmla="*/ 3874651 h 4795401"/>
                      <a:gd name="connsiteX15" fmla="*/ 1434299 w 1659738"/>
                      <a:gd name="connsiteY15" fmla="*/ 4350901 h 4795401"/>
                      <a:gd name="connsiteX16" fmla="*/ 1326349 w 1659738"/>
                      <a:gd name="connsiteY16" fmla="*/ 4795401 h 4795401"/>
                      <a:gd name="connsiteX17" fmla="*/ 313524 w 1659738"/>
                      <a:gd name="connsiteY17" fmla="*/ 4071501 h 4795401"/>
                      <a:gd name="connsiteX18" fmla="*/ 253197 w 1659738"/>
                      <a:gd name="connsiteY18" fmla="*/ 3544450 h 4795401"/>
                      <a:gd name="connsiteX19" fmla="*/ 72222 w 1659738"/>
                      <a:gd name="connsiteY19" fmla="*/ 2915801 h 4795401"/>
                      <a:gd name="connsiteX20" fmla="*/ 262722 w 1659738"/>
                      <a:gd name="connsiteY20" fmla="*/ 2430027 h 4795401"/>
                      <a:gd name="connsiteX21" fmla="*/ 135722 w 1659738"/>
                      <a:gd name="connsiteY21" fmla="*/ 1394978 h 4795401"/>
                      <a:gd name="connsiteX22" fmla="*/ 157947 w 1659738"/>
                      <a:gd name="connsiteY22" fmla="*/ 1201304 h 4795401"/>
                      <a:gd name="connsiteX23" fmla="*/ 357973 w 1659738"/>
                      <a:gd name="connsiteY23" fmla="*/ 880628 h 4795401"/>
                      <a:gd name="connsiteX24" fmla="*/ 646898 w 1659738"/>
                      <a:gd name="connsiteY24" fmla="*/ 213878 h 4795401"/>
                      <a:gd name="connsiteX0" fmla="*/ 646898 w 1659738"/>
                      <a:gd name="connsiteY0" fmla="*/ 213878 h 4795401"/>
                      <a:gd name="connsiteX1" fmla="*/ 1408898 w 1659738"/>
                      <a:gd name="connsiteY1" fmla="*/ 83703 h 4795401"/>
                      <a:gd name="connsiteX2" fmla="*/ 1523198 w 1659738"/>
                      <a:gd name="connsiteY2" fmla="*/ 353579 h 4795401"/>
                      <a:gd name="connsiteX3" fmla="*/ 1659722 w 1659738"/>
                      <a:gd name="connsiteY3" fmla="*/ 540903 h 4795401"/>
                      <a:gd name="connsiteX4" fmla="*/ 1472397 w 1659738"/>
                      <a:gd name="connsiteY4" fmla="*/ 839353 h 4795401"/>
                      <a:gd name="connsiteX5" fmla="*/ 1078698 w 1659738"/>
                      <a:gd name="connsiteY5" fmla="*/ 1004453 h 4795401"/>
                      <a:gd name="connsiteX6" fmla="*/ 1297772 w 1659738"/>
                      <a:gd name="connsiteY6" fmla="*/ 1525153 h 4795401"/>
                      <a:gd name="connsiteX7" fmla="*/ 1278722 w 1659738"/>
                      <a:gd name="connsiteY7" fmla="*/ 1877578 h 4795401"/>
                      <a:gd name="connsiteX8" fmla="*/ 1240622 w 1659738"/>
                      <a:gd name="connsiteY8" fmla="*/ 2363351 h 4795401"/>
                      <a:gd name="connsiteX9" fmla="*/ 1215222 w 1659738"/>
                      <a:gd name="connsiteY9" fmla="*/ 2776100 h 4795401"/>
                      <a:gd name="connsiteX10" fmla="*/ 1154897 w 1659738"/>
                      <a:gd name="connsiteY10" fmla="*/ 2915800 h 4795401"/>
                      <a:gd name="connsiteX11" fmla="*/ 1183472 w 1659738"/>
                      <a:gd name="connsiteY11" fmla="*/ 3112650 h 4795401"/>
                      <a:gd name="connsiteX12" fmla="*/ 1491449 w 1659738"/>
                      <a:gd name="connsiteY12" fmla="*/ 3484125 h 4795401"/>
                      <a:gd name="connsiteX13" fmla="*/ 1494624 w 1659738"/>
                      <a:gd name="connsiteY13" fmla="*/ 3773050 h 4795401"/>
                      <a:gd name="connsiteX14" fmla="*/ 1393024 w 1659738"/>
                      <a:gd name="connsiteY14" fmla="*/ 3874651 h 4795401"/>
                      <a:gd name="connsiteX15" fmla="*/ 1434299 w 1659738"/>
                      <a:gd name="connsiteY15" fmla="*/ 4350901 h 4795401"/>
                      <a:gd name="connsiteX16" fmla="*/ 1326349 w 1659738"/>
                      <a:gd name="connsiteY16" fmla="*/ 4795401 h 4795401"/>
                      <a:gd name="connsiteX17" fmla="*/ 313524 w 1659738"/>
                      <a:gd name="connsiteY17" fmla="*/ 4071501 h 4795401"/>
                      <a:gd name="connsiteX18" fmla="*/ 253197 w 1659738"/>
                      <a:gd name="connsiteY18" fmla="*/ 3544450 h 4795401"/>
                      <a:gd name="connsiteX19" fmla="*/ 72222 w 1659738"/>
                      <a:gd name="connsiteY19" fmla="*/ 2915801 h 4795401"/>
                      <a:gd name="connsiteX20" fmla="*/ 262722 w 1659738"/>
                      <a:gd name="connsiteY20" fmla="*/ 2430027 h 4795401"/>
                      <a:gd name="connsiteX21" fmla="*/ 135722 w 1659738"/>
                      <a:gd name="connsiteY21" fmla="*/ 1394978 h 4795401"/>
                      <a:gd name="connsiteX22" fmla="*/ 157947 w 1659738"/>
                      <a:gd name="connsiteY22" fmla="*/ 1201304 h 4795401"/>
                      <a:gd name="connsiteX23" fmla="*/ 357973 w 1659738"/>
                      <a:gd name="connsiteY23" fmla="*/ 880628 h 4795401"/>
                      <a:gd name="connsiteX24" fmla="*/ 646898 w 1659738"/>
                      <a:gd name="connsiteY24" fmla="*/ 213878 h 4795401"/>
                      <a:gd name="connsiteX0" fmla="*/ 646898 w 1659738"/>
                      <a:gd name="connsiteY0" fmla="*/ 213878 h 4795401"/>
                      <a:gd name="connsiteX1" fmla="*/ 1408898 w 1659738"/>
                      <a:gd name="connsiteY1" fmla="*/ 83703 h 4795401"/>
                      <a:gd name="connsiteX2" fmla="*/ 1523198 w 1659738"/>
                      <a:gd name="connsiteY2" fmla="*/ 353579 h 4795401"/>
                      <a:gd name="connsiteX3" fmla="*/ 1659722 w 1659738"/>
                      <a:gd name="connsiteY3" fmla="*/ 540903 h 4795401"/>
                      <a:gd name="connsiteX4" fmla="*/ 1472397 w 1659738"/>
                      <a:gd name="connsiteY4" fmla="*/ 839353 h 4795401"/>
                      <a:gd name="connsiteX5" fmla="*/ 1078698 w 1659738"/>
                      <a:gd name="connsiteY5" fmla="*/ 1004453 h 4795401"/>
                      <a:gd name="connsiteX6" fmla="*/ 1297772 w 1659738"/>
                      <a:gd name="connsiteY6" fmla="*/ 1525153 h 4795401"/>
                      <a:gd name="connsiteX7" fmla="*/ 1278722 w 1659738"/>
                      <a:gd name="connsiteY7" fmla="*/ 1877578 h 4795401"/>
                      <a:gd name="connsiteX8" fmla="*/ 1240622 w 1659738"/>
                      <a:gd name="connsiteY8" fmla="*/ 2363351 h 4795401"/>
                      <a:gd name="connsiteX9" fmla="*/ 1215222 w 1659738"/>
                      <a:gd name="connsiteY9" fmla="*/ 2776100 h 4795401"/>
                      <a:gd name="connsiteX10" fmla="*/ 1154897 w 1659738"/>
                      <a:gd name="connsiteY10" fmla="*/ 2915800 h 4795401"/>
                      <a:gd name="connsiteX11" fmla="*/ 1183472 w 1659738"/>
                      <a:gd name="connsiteY11" fmla="*/ 3112650 h 4795401"/>
                      <a:gd name="connsiteX12" fmla="*/ 1491449 w 1659738"/>
                      <a:gd name="connsiteY12" fmla="*/ 3484125 h 4795401"/>
                      <a:gd name="connsiteX13" fmla="*/ 1494624 w 1659738"/>
                      <a:gd name="connsiteY13" fmla="*/ 3773050 h 4795401"/>
                      <a:gd name="connsiteX14" fmla="*/ 1393024 w 1659738"/>
                      <a:gd name="connsiteY14" fmla="*/ 3874651 h 4795401"/>
                      <a:gd name="connsiteX15" fmla="*/ 1434299 w 1659738"/>
                      <a:gd name="connsiteY15" fmla="*/ 4350901 h 4795401"/>
                      <a:gd name="connsiteX16" fmla="*/ 1326349 w 1659738"/>
                      <a:gd name="connsiteY16" fmla="*/ 4795401 h 4795401"/>
                      <a:gd name="connsiteX17" fmla="*/ 313524 w 1659738"/>
                      <a:gd name="connsiteY17" fmla="*/ 4071501 h 4795401"/>
                      <a:gd name="connsiteX18" fmla="*/ 253197 w 1659738"/>
                      <a:gd name="connsiteY18" fmla="*/ 3544450 h 4795401"/>
                      <a:gd name="connsiteX19" fmla="*/ 72222 w 1659738"/>
                      <a:gd name="connsiteY19" fmla="*/ 2915801 h 4795401"/>
                      <a:gd name="connsiteX20" fmla="*/ 262722 w 1659738"/>
                      <a:gd name="connsiteY20" fmla="*/ 2430027 h 4795401"/>
                      <a:gd name="connsiteX21" fmla="*/ 135722 w 1659738"/>
                      <a:gd name="connsiteY21" fmla="*/ 1394978 h 4795401"/>
                      <a:gd name="connsiteX22" fmla="*/ 157947 w 1659738"/>
                      <a:gd name="connsiteY22" fmla="*/ 1201304 h 4795401"/>
                      <a:gd name="connsiteX23" fmla="*/ 357973 w 1659738"/>
                      <a:gd name="connsiteY23" fmla="*/ 880628 h 4795401"/>
                      <a:gd name="connsiteX24" fmla="*/ 646898 w 1659738"/>
                      <a:gd name="connsiteY24" fmla="*/ 213878 h 4795401"/>
                      <a:gd name="connsiteX0" fmla="*/ 646898 w 1659738"/>
                      <a:gd name="connsiteY0" fmla="*/ 213878 h 4795401"/>
                      <a:gd name="connsiteX1" fmla="*/ 1408898 w 1659738"/>
                      <a:gd name="connsiteY1" fmla="*/ 83703 h 4795401"/>
                      <a:gd name="connsiteX2" fmla="*/ 1523198 w 1659738"/>
                      <a:gd name="connsiteY2" fmla="*/ 353579 h 4795401"/>
                      <a:gd name="connsiteX3" fmla="*/ 1659722 w 1659738"/>
                      <a:gd name="connsiteY3" fmla="*/ 540903 h 4795401"/>
                      <a:gd name="connsiteX4" fmla="*/ 1472397 w 1659738"/>
                      <a:gd name="connsiteY4" fmla="*/ 839353 h 4795401"/>
                      <a:gd name="connsiteX5" fmla="*/ 1078698 w 1659738"/>
                      <a:gd name="connsiteY5" fmla="*/ 1004453 h 4795401"/>
                      <a:gd name="connsiteX6" fmla="*/ 1297772 w 1659738"/>
                      <a:gd name="connsiteY6" fmla="*/ 1525153 h 4795401"/>
                      <a:gd name="connsiteX7" fmla="*/ 1278722 w 1659738"/>
                      <a:gd name="connsiteY7" fmla="*/ 1877578 h 4795401"/>
                      <a:gd name="connsiteX8" fmla="*/ 1240622 w 1659738"/>
                      <a:gd name="connsiteY8" fmla="*/ 2363351 h 4795401"/>
                      <a:gd name="connsiteX9" fmla="*/ 1215222 w 1659738"/>
                      <a:gd name="connsiteY9" fmla="*/ 2776100 h 4795401"/>
                      <a:gd name="connsiteX10" fmla="*/ 1154897 w 1659738"/>
                      <a:gd name="connsiteY10" fmla="*/ 2915800 h 4795401"/>
                      <a:gd name="connsiteX11" fmla="*/ 1183472 w 1659738"/>
                      <a:gd name="connsiteY11" fmla="*/ 3112650 h 4795401"/>
                      <a:gd name="connsiteX12" fmla="*/ 1491449 w 1659738"/>
                      <a:gd name="connsiteY12" fmla="*/ 3484125 h 4795401"/>
                      <a:gd name="connsiteX13" fmla="*/ 1494624 w 1659738"/>
                      <a:gd name="connsiteY13" fmla="*/ 3773050 h 4795401"/>
                      <a:gd name="connsiteX14" fmla="*/ 1393024 w 1659738"/>
                      <a:gd name="connsiteY14" fmla="*/ 3874651 h 4795401"/>
                      <a:gd name="connsiteX15" fmla="*/ 1434299 w 1659738"/>
                      <a:gd name="connsiteY15" fmla="*/ 4350901 h 4795401"/>
                      <a:gd name="connsiteX16" fmla="*/ 1326349 w 1659738"/>
                      <a:gd name="connsiteY16" fmla="*/ 4795401 h 4795401"/>
                      <a:gd name="connsiteX17" fmla="*/ 313524 w 1659738"/>
                      <a:gd name="connsiteY17" fmla="*/ 4071501 h 4795401"/>
                      <a:gd name="connsiteX18" fmla="*/ 253197 w 1659738"/>
                      <a:gd name="connsiteY18" fmla="*/ 3544450 h 4795401"/>
                      <a:gd name="connsiteX19" fmla="*/ 72222 w 1659738"/>
                      <a:gd name="connsiteY19" fmla="*/ 2915801 h 4795401"/>
                      <a:gd name="connsiteX20" fmla="*/ 262722 w 1659738"/>
                      <a:gd name="connsiteY20" fmla="*/ 2430027 h 4795401"/>
                      <a:gd name="connsiteX21" fmla="*/ 135722 w 1659738"/>
                      <a:gd name="connsiteY21" fmla="*/ 1394978 h 4795401"/>
                      <a:gd name="connsiteX22" fmla="*/ 157947 w 1659738"/>
                      <a:gd name="connsiteY22" fmla="*/ 1201304 h 4795401"/>
                      <a:gd name="connsiteX23" fmla="*/ 357973 w 1659738"/>
                      <a:gd name="connsiteY23" fmla="*/ 880628 h 4795401"/>
                      <a:gd name="connsiteX24" fmla="*/ 646898 w 1659738"/>
                      <a:gd name="connsiteY24" fmla="*/ 213878 h 4795401"/>
                      <a:gd name="connsiteX0" fmla="*/ 646898 w 1659738"/>
                      <a:gd name="connsiteY0" fmla="*/ 213878 h 4795401"/>
                      <a:gd name="connsiteX1" fmla="*/ 1408898 w 1659738"/>
                      <a:gd name="connsiteY1" fmla="*/ 83703 h 4795401"/>
                      <a:gd name="connsiteX2" fmla="*/ 1523198 w 1659738"/>
                      <a:gd name="connsiteY2" fmla="*/ 353579 h 4795401"/>
                      <a:gd name="connsiteX3" fmla="*/ 1659722 w 1659738"/>
                      <a:gd name="connsiteY3" fmla="*/ 540903 h 4795401"/>
                      <a:gd name="connsiteX4" fmla="*/ 1472397 w 1659738"/>
                      <a:gd name="connsiteY4" fmla="*/ 839353 h 4795401"/>
                      <a:gd name="connsiteX5" fmla="*/ 1078698 w 1659738"/>
                      <a:gd name="connsiteY5" fmla="*/ 1004453 h 4795401"/>
                      <a:gd name="connsiteX6" fmla="*/ 1297772 w 1659738"/>
                      <a:gd name="connsiteY6" fmla="*/ 1525153 h 4795401"/>
                      <a:gd name="connsiteX7" fmla="*/ 1278722 w 1659738"/>
                      <a:gd name="connsiteY7" fmla="*/ 1877578 h 4795401"/>
                      <a:gd name="connsiteX8" fmla="*/ 1240622 w 1659738"/>
                      <a:gd name="connsiteY8" fmla="*/ 2363351 h 4795401"/>
                      <a:gd name="connsiteX9" fmla="*/ 1215222 w 1659738"/>
                      <a:gd name="connsiteY9" fmla="*/ 2776100 h 4795401"/>
                      <a:gd name="connsiteX10" fmla="*/ 1154897 w 1659738"/>
                      <a:gd name="connsiteY10" fmla="*/ 2915800 h 4795401"/>
                      <a:gd name="connsiteX11" fmla="*/ 1183472 w 1659738"/>
                      <a:gd name="connsiteY11" fmla="*/ 3112650 h 4795401"/>
                      <a:gd name="connsiteX12" fmla="*/ 1491449 w 1659738"/>
                      <a:gd name="connsiteY12" fmla="*/ 3484125 h 4795401"/>
                      <a:gd name="connsiteX13" fmla="*/ 1494624 w 1659738"/>
                      <a:gd name="connsiteY13" fmla="*/ 3773050 h 4795401"/>
                      <a:gd name="connsiteX14" fmla="*/ 1393024 w 1659738"/>
                      <a:gd name="connsiteY14" fmla="*/ 3874651 h 4795401"/>
                      <a:gd name="connsiteX15" fmla="*/ 1434299 w 1659738"/>
                      <a:gd name="connsiteY15" fmla="*/ 4350901 h 4795401"/>
                      <a:gd name="connsiteX16" fmla="*/ 1326349 w 1659738"/>
                      <a:gd name="connsiteY16" fmla="*/ 4795401 h 4795401"/>
                      <a:gd name="connsiteX17" fmla="*/ 313524 w 1659738"/>
                      <a:gd name="connsiteY17" fmla="*/ 4071501 h 4795401"/>
                      <a:gd name="connsiteX18" fmla="*/ 253197 w 1659738"/>
                      <a:gd name="connsiteY18" fmla="*/ 3544450 h 4795401"/>
                      <a:gd name="connsiteX19" fmla="*/ 72222 w 1659738"/>
                      <a:gd name="connsiteY19" fmla="*/ 2915801 h 4795401"/>
                      <a:gd name="connsiteX20" fmla="*/ 262722 w 1659738"/>
                      <a:gd name="connsiteY20" fmla="*/ 2430027 h 4795401"/>
                      <a:gd name="connsiteX21" fmla="*/ 135722 w 1659738"/>
                      <a:gd name="connsiteY21" fmla="*/ 1394978 h 4795401"/>
                      <a:gd name="connsiteX22" fmla="*/ 157947 w 1659738"/>
                      <a:gd name="connsiteY22" fmla="*/ 1201304 h 4795401"/>
                      <a:gd name="connsiteX23" fmla="*/ 357973 w 1659738"/>
                      <a:gd name="connsiteY23" fmla="*/ 880628 h 4795401"/>
                      <a:gd name="connsiteX24" fmla="*/ 646898 w 1659738"/>
                      <a:gd name="connsiteY24" fmla="*/ 213878 h 4795401"/>
                      <a:gd name="connsiteX0" fmla="*/ 646898 w 1659738"/>
                      <a:gd name="connsiteY0" fmla="*/ 213878 h 4795401"/>
                      <a:gd name="connsiteX1" fmla="*/ 1408898 w 1659738"/>
                      <a:gd name="connsiteY1" fmla="*/ 83703 h 4795401"/>
                      <a:gd name="connsiteX2" fmla="*/ 1523198 w 1659738"/>
                      <a:gd name="connsiteY2" fmla="*/ 353579 h 4795401"/>
                      <a:gd name="connsiteX3" fmla="*/ 1659722 w 1659738"/>
                      <a:gd name="connsiteY3" fmla="*/ 540903 h 4795401"/>
                      <a:gd name="connsiteX4" fmla="*/ 1472397 w 1659738"/>
                      <a:gd name="connsiteY4" fmla="*/ 839353 h 4795401"/>
                      <a:gd name="connsiteX5" fmla="*/ 1078698 w 1659738"/>
                      <a:gd name="connsiteY5" fmla="*/ 1004453 h 4795401"/>
                      <a:gd name="connsiteX6" fmla="*/ 1297772 w 1659738"/>
                      <a:gd name="connsiteY6" fmla="*/ 1525153 h 4795401"/>
                      <a:gd name="connsiteX7" fmla="*/ 1278722 w 1659738"/>
                      <a:gd name="connsiteY7" fmla="*/ 1877578 h 4795401"/>
                      <a:gd name="connsiteX8" fmla="*/ 1240622 w 1659738"/>
                      <a:gd name="connsiteY8" fmla="*/ 2363351 h 4795401"/>
                      <a:gd name="connsiteX9" fmla="*/ 1215222 w 1659738"/>
                      <a:gd name="connsiteY9" fmla="*/ 2776100 h 4795401"/>
                      <a:gd name="connsiteX10" fmla="*/ 1154897 w 1659738"/>
                      <a:gd name="connsiteY10" fmla="*/ 2915800 h 4795401"/>
                      <a:gd name="connsiteX11" fmla="*/ 1183472 w 1659738"/>
                      <a:gd name="connsiteY11" fmla="*/ 3112650 h 4795401"/>
                      <a:gd name="connsiteX12" fmla="*/ 1491449 w 1659738"/>
                      <a:gd name="connsiteY12" fmla="*/ 3484125 h 4795401"/>
                      <a:gd name="connsiteX13" fmla="*/ 1494624 w 1659738"/>
                      <a:gd name="connsiteY13" fmla="*/ 3773050 h 4795401"/>
                      <a:gd name="connsiteX14" fmla="*/ 1393024 w 1659738"/>
                      <a:gd name="connsiteY14" fmla="*/ 3874651 h 4795401"/>
                      <a:gd name="connsiteX15" fmla="*/ 1434299 w 1659738"/>
                      <a:gd name="connsiteY15" fmla="*/ 4350901 h 4795401"/>
                      <a:gd name="connsiteX16" fmla="*/ 1326349 w 1659738"/>
                      <a:gd name="connsiteY16" fmla="*/ 4795401 h 4795401"/>
                      <a:gd name="connsiteX17" fmla="*/ 313524 w 1659738"/>
                      <a:gd name="connsiteY17" fmla="*/ 4071501 h 4795401"/>
                      <a:gd name="connsiteX18" fmla="*/ 253197 w 1659738"/>
                      <a:gd name="connsiteY18" fmla="*/ 3544450 h 4795401"/>
                      <a:gd name="connsiteX19" fmla="*/ 72222 w 1659738"/>
                      <a:gd name="connsiteY19" fmla="*/ 2915801 h 4795401"/>
                      <a:gd name="connsiteX20" fmla="*/ 262722 w 1659738"/>
                      <a:gd name="connsiteY20" fmla="*/ 2430027 h 4795401"/>
                      <a:gd name="connsiteX21" fmla="*/ 135722 w 1659738"/>
                      <a:gd name="connsiteY21" fmla="*/ 1394978 h 4795401"/>
                      <a:gd name="connsiteX22" fmla="*/ 157947 w 1659738"/>
                      <a:gd name="connsiteY22" fmla="*/ 1201304 h 4795401"/>
                      <a:gd name="connsiteX23" fmla="*/ 357973 w 1659738"/>
                      <a:gd name="connsiteY23" fmla="*/ 880628 h 4795401"/>
                      <a:gd name="connsiteX24" fmla="*/ 646898 w 1659738"/>
                      <a:gd name="connsiteY24" fmla="*/ 213878 h 4795401"/>
                      <a:gd name="connsiteX0" fmla="*/ 646898 w 1659738"/>
                      <a:gd name="connsiteY0" fmla="*/ 213878 h 4804926"/>
                      <a:gd name="connsiteX1" fmla="*/ 1408898 w 1659738"/>
                      <a:gd name="connsiteY1" fmla="*/ 83703 h 4804926"/>
                      <a:gd name="connsiteX2" fmla="*/ 1523198 w 1659738"/>
                      <a:gd name="connsiteY2" fmla="*/ 353579 h 4804926"/>
                      <a:gd name="connsiteX3" fmla="*/ 1659722 w 1659738"/>
                      <a:gd name="connsiteY3" fmla="*/ 540903 h 4804926"/>
                      <a:gd name="connsiteX4" fmla="*/ 1472397 w 1659738"/>
                      <a:gd name="connsiteY4" fmla="*/ 839353 h 4804926"/>
                      <a:gd name="connsiteX5" fmla="*/ 1078698 w 1659738"/>
                      <a:gd name="connsiteY5" fmla="*/ 1004453 h 4804926"/>
                      <a:gd name="connsiteX6" fmla="*/ 1297772 w 1659738"/>
                      <a:gd name="connsiteY6" fmla="*/ 1525153 h 4804926"/>
                      <a:gd name="connsiteX7" fmla="*/ 1278722 w 1659738"/>
                      <a:gd name="connsiteY7" fmla="*/ 1877578 h 4804926"/>
                      <a:gd name="connsiteX8" fmla="*/ 1240622 w 1659738"/>
                      <a:gd name="connsiteY8" fmla="*/ 2363351 h 4804926"/>
                      <a:gd name="connsiteX9" fmla="*/ 1215222 w 1659738"/>
                      <a:gd name="connsiteY9" fmla="*/ 2776100 h 4804926"/>
                      <a:gd name="connsiteX10" fmla="*/ 1154897 w 1659738"/>
                      <a:gd name="connsiteY10" fmla="*/ 2915800 h 4804926"/>
                      <a:gd name="connsiteX11" fmla="*/ 1183472 w 1659738"/>
                      <a:gd name="connsiteY11" fmla="*/ 3112650 h 4804926"/>
                      <a:gd name="connsiteX12" fmla="*/ 1491449 w 1659738"/>
                      <a:gd name="connsiteY12" fmla="*/ 3484125 h 4804926"/>
                      <a:gd name="connsiteX13" fmla="*/ 1494624 w 1659738"/>
                      <a:gd name="connsiteY13" fmla="*/ 3773050 h 4804926"/>
                      <a:gd name="connsiteX14" fmla="*/ 1393024 w 1659738"/>
                      <a:gd name="connsiteY14" fmla="*/ 3874651 h 4804926"/>
                      <a:gd name="connsiteX15" fmla="*/ 1434299 w 1659738"/>
                      <a:gd name="connsiteY15" fmla="*/ 4350901 h 4804926"/>
                      <a:gd name="connsiteX16" fmla="*/ 1332699 w 1659738"/>
                      <a:gd name="connsiteY16" fmla="*/ 4804926 h 4804926"/>
                      <a:gd name="connsiteX17" fmla="*/ 313524 w 1659738"/>
                      <a:gd name="connsiteY17" fmla="*/ 4071501 h 4804926"/>
                      <a:gd name="connsiteX18" fmla="*/ 253197 w 1659738"/>
                      <a:gd name="connsiteY18" fmla="*/ 3544450 h 4804926"/>
                      <a:gd name="connsiteX19" fmla="*/ 72222 w 1659738"/>
                      <a:gd name="connsiteY19" fmla="*/ 2915801 h 4804926"/>
                      <a:gd name="connsiteX20" fmla="*/ 262722 w 1659738"/>
                      <a:gd name="connsiteY20" fmla="*/ 2430027 h 4804926"/>
                      <a:gd name="connsiteX21" fmla="*/ 135722 w 1659738"/>
                      <a:gd name="connsiteY21" fmla="*/ 1394978 h 4804926"/>
                      <a:gd name="connsiteX22" fmla="*/ 157947 w 1659738"/>
                      <a:gd name="connsiteY22" fmla="*/ 1201304 h 4804926"/>
                      <a:gd name="connsiteX23" fmla="*/ 357973 w 1659738"/>
                      <a:gd name="connsiteY23" fmla="*/ 880628 h 4804926"/>
                      <a:gd name="connsiteX24" fmla="*/ 646898 w 1659738"/>
                      <a:gd name="connsiteY24" fmla="*/ 213878 h 4804926"/>
                      <a:gd name="connsiteX0" fmla="*/ 636026 w 1648866"/>
                      <a:gd name="connsiteY0" fmla="*/ 213878 h 4804926"/>
                      <a:gd name="connsiteX1" fmla="*/ 1398026 w 1648866"/>
                      <a:gd name="connsiteY1" fmla="*/ 83703 h 4804926"/>
                      <a:gd name="connsiteX2" fmla="*/ 1512326 w 1648866"/>
                      <a:gd name="connsiteY2" fmla="*/ 353579 h 4804926"/>
                      <a:gd name="connsiteX3" fmla="*/ 1648850 w 1648866"/>
                      <a:gd name="connsiteY3" fmla="*/ 540903 h 4804926"/>
                      <a:gd name="connsiteX4" fmla="*/ 1461525 w 1648866"/>
                      <a:gd name="connsiteY4" fmla="*/ 839353 h 4804926"/>
                      <a:gd name="connsiteX5" fmla="*/ 1067826 w 1648866"/>
                      <a:gd name="connsiteY5" fmla="*/ 1004453 h 4804926"/>
                      <a:gd name="connsiteX6" fmla="*/ 1286900 w 1648866"/>
                      <a:gd name="connsiteY6" fmla="*/ 1525153 h 4804926"/>
                      <a:gd name="connsiteX7" fmla="*/ 1267850 w 1648866"/>
                      <a:gd name="connsiteY7" fmla="*/ 1877578 h 4804926"/>
                      <a:gd name="connsiteX8" fmla="*/ 1229750 w 1648866"/>
                      <a:gd name="connsiteY8" fmla="*/ 2363351 h 4804926"/>
                      <a:gd name="connsiteX9" fmla="*/ 1204350 w 1648866"/>
                      <a:gd name="connsiteY9" fmla="*/ 2776100 h 4804926"/>
                      <a:gd name="connsiteX10" fmla="*/ 1144025 w 1648866"/>
                      <a:gd name="connsiteY10" fmla="*/ 2915800 h 4804926"/>
                      <a:gd name="connsiteX11" fmla="*/ 1172600 w 1648866"/>
                      <a:gd name="connsiteY11" fmla="*/ 3112650 h 4804926"/>
                      <a:gd name="connsiteX12" fmla="*/ 1480577 w 1648866"/>
                      <a:gd name="connsiteY12" fmla="*/ 3484125 h 4804926"/>
                      <a:gd name="connsiteX13" fmla="*/ 1483752 w 1648866"/>
                      <a:gd name="connsiteY13" fmla="*/ 3773050 h 4804926"/>
                      <a:gd name="connsiteX14" fmla="*/ 1382152 w 1648866"/>
                      <a:gd name="connsiteY14" fmla="*/ 3874651 h 4804926"/>
                      <a:gd name="connsiteX15" fmla="*/ 1423427 w 1648866"/>
                      <a:gd name="connsiteY15" fmla="*/ 4350901 h 4804926"/>
                      <a:gd name="connsiteX16" fmla="*/ 1321827 w 1648866"/>
                      <a:gd name="connsiteY16" fmla="*/ 4804926 h 4804926"/>
                      <a:gd name="connsiteX17" fmla="*/ 302652 w 1648866"/>
                      <a:gd name="connsiteY17" fmla="*/ 4071501 h 4804926"/>
                      <a:gd name="connsiteX18" fmla="*/ 229625 w 1648866"/>
                      <a:gd name="connsiteY18" fmla="*/ 3544450 h 4804926"/>
                      <a:gd name="connsiteX19" fmla="*/ 61350 w 1648866"/>
                      <a:gd name="connsiteY19" fmla="*/ 2915801 h 4804926"/>
                      <a:gd name="connsiteX20" fmla="*/ 251850 w 1648866"/>
                      <a:gd name="connsiteY20" fmla="*/ 2430027 h 4804926"/>
                      <a:gd name="connsiteX21" fmla="*/ 124850 w 1648866"/>
                      <a:gd name="connsiteY21" fmla="*/ 1394978 h 4804926"/>
                      <a:gd name="connsiteX22" fmla="*/ 147075 w 1648866"/>
                      <a:gd name="connsiteY22" fmla="*/ 1201304 h 4804926"/>
                      <a:gd name="connsiteX23" fmla="*/ 347101 w 1648866"/>
                      <a:gd name="connsiteY23" fmla="*/ 880628 h 4804926"/>
                      <a:gd name="connsiteX24" fmla="*/ 636026 w 1648866"/>
                      <a:gd name="connsiteY24" fmla="*/ 213878 h 4804926"/>
                      <a:gd name="connsiteX0" fmla="*/ 636026 w 1648866"/>
                      <a:gd name="connsiteY0" fmla="*/ 213878 h 4804926"/>
                      <a:gd name="connsiteX1" fmla="*/ 1398026 w 1648866"/>
                      <a:gd name="connsiteY1" fmla="*/ 83703 h 4804926"/>
                      <a:gd name="connsiteX2" fmla="*/ 1512326 w 1648866"/>
                      <a:gd name="connsiteY2" fmla="*/ 353579 h 4804926"/>
                      <a:gd name="connsiteX3" fmla="*/ 1648850 w 1648866"/>
                      <a:gd name="connsiteY3" fmla="*/ 540903 h 4804926"/>
                      <a:gd name="connsiteX4" fmla="*/ 1461525 w 1648866"/>
                      <a:gd name="connsiteY4" fmla="*/ 839353 h 4804926"/>
                      <a:gd name="connsiteX5" fmla="*/ 1067826 w 1648866"/>
                      <a:gd name="connsiteY5" fmla="*/ 1004453 h 4804926"/>
                      <a:gd name="connsiteX6" fmla="*/ 1286900 w 1648866"/>
                      <a:gd name="connsiteY6" fmla="*/ 1525153 h 4804926"/>
                      <a:gd name="connsiteX7" fmla="*/ 1267850 w 1648866"/>
                      <a:gd name="connsiteY7" fmla="*/ 1877578 h 4804926"/>
                      <a:gd name="connsiteX8" fmla="*/ 1229750 w 1648866"/>
                      <a:gd name="connsiteY8" fmla="*/ 2363351 h 4804926"/>
                      <a:gd name="connsiteX9" fmla="*/ 1204350 w 1648866"/>
                      <a:gd name="connsiteY9" fmla="*/ 2776100 h 4804926"/>
                      <a:gd name="connsiteX10" fmla="*/ 1144025 w 1648866"/>
                      <a:gd name="connsiteY10" fmla="*/ 2915800 h 4804926"/>
                      <a:gd name="connsiteX11" fmla="*/ 1172600 w 1648866"/>
                      <a:gd name="connsiteY11" fmla="*/ 3112650 h 4804926"/>
                      <a:gd name="connsiteX12" fmla="*/ 1480577 w 1648866"/>
                      <a:gd name="connsiteY12" fmla="*/ 3484125 h 4804926"/>
                      <a:gd name="connsiteX13" fmla="*/ 1483752 w 1648866"/>
                      <a:gd name="connsiteY13" fmla="*/ 3773050 h 4804926"/>
                      <a:gd name="connsiteX14" fmla="*/ 1382152 w 1648866"/>
                      <a:gd name="connsiteY14" fmla="*/ 3874651 h 4804926"/>
                      <a:gd name="connsiteX15" fmla="*/ 1423427 w 1648866"/>
                      <a:gd name="connsiteY15" fmla="*/ 4350901 h 4804926"/>
                      <a:gd name="connsiteX16" fmla="*/ 1321827 w 1648866"/>
                      <a:gd name="connsiteY16" fmla="*/ 4804926 h 4804926"/>
                      <a:gd name="connsiteX17" fmla="*/ 302652 w 1648866"/>
                      <a:gd name="connsiteY17" fmla="*/ 4071501 h 4804926"/>
                      <a:gd name="connsiteX18" fmla="*/ 229625 w 1648866"/>
                      <a:gd name="connsiteY18" fmla="*/ 3544450 h 4804926"/>
                      <a:gd name="connsiteX19" fmla="*/ 61350 w 1648866"/>
                      <a:gd name="connsiteY19" fmla="*/ 2915801 h 4804926"/>
                      <a:gd name="connsiteX20" fmla="*/ 251850 w 1648866"/>
                      <a:gd name="connsiteY20" fmla="*/ 2430027 h 4804926"/>
                      <a:gd name="connsiteX21" fmla="*/ 124850 w 1648866"/>
                      <a:gd name="connsiteY21" fmla="*/ 1394978 h 4804926"/>
                      <a:gd name="connsiteX22" fmla="*/ 147075 w 1648866"/>
                      <a:gd name="connsiteY22" fmla="*/ 1201304 h 4804926"/>
                      <a:gd name="connsiteX23" fmla="*/ 347101 w 1648866"/>
                      <a:gd name="connsiteY23" fmla="*/ 880628 h 4804926"/>
                      <a:gd name="connsiteX24" fmla="*/ 636026 w 1648866"/>
                      <a:gd name="connsiteY24" fmla="*/ 213878 h 4804926"/>
                      <a:gd name="connsiteX0" fmla="*/ 665546 w 1678386"/>
                      <a:gd name="connsiteY0" fmla="*/ 213878 h 4804926"/>
                      <a:gd name="connsiteX1" fmla="*/ 1427546 w 1678386"/>
                      <a:gd name="connsiteY1" fmla="*/ 83703 h 4804926"/>
                      <a:gd name="connsiteX2" fmla="*/ 1541846 w 1678386"/>
                      <a:gd name="connsiteY2" fmla="*/ 353579 h 4804926"/>
                      <a:gd name="connsiteX3" fmla="*/ 1678370 w 1678386"/>
                      <a:gd name="connsiteY3" fmla="*/ 540903 h 4804926"/>
                      <a:gd name="connsiteX4" fmla="*/ 1491045 w 1678386"/>
                      <a:gd name="connsiteY4" fmla="*/ 839353 h 4804926"/>
                      <a:gd name="connsiteX5" fmla="*/ 1097346 w 1678386"/>
                      <a:gd name="connsiteY5" fmla="*/ 1004453 h 4804926"/>
                      <a:gd name="connsiteX6" fmla="*/ 1316420 w 1678386"/>
                      <a:gd name="connsiteY6" fmla="*/ 1525153 h 4804926"/>
                      <a:gd name="connsiteX7" fmla="*/ 1297370 w 1678386"/>
                      <a:gd name="connsiteY7" fmla="*/ 1877578 h 4804926"/>
                      <a:gd name="connsiteX8" fmla="*/ 1259270 w 1678386"/>
                      <a:gd name="connsiteY8" fmla="*/ 2363351 h 4804926"/>
                      <a:gd name="connsiteX9" fmla="*/ 1233870 w 1678386"/>
                      <a:gd name="connsiteY9" fmla="*/ 2776100 h 4804926"/>
                      <a:gd name="connsiteX10" fmla="*/ 1173545 w 1678386"/>
                      <a:gd name="connsiteY10" fmla="*/ 2915800 h 4804926"/>
                      <a:gd name="connsiteX11" fmla="*/ 1202120 w 1678386"/>
                      <a:gd name="connsiteY11" fmla="*/ 3112650 h 4804926"/>
                      <a:gd name="connsiteX12" fmla="*/ 1510097 w 1678386"/>
                      <a:gd name="connsiteY12" fmla="*/ 3484125 h 4804926"/>
                      <a:gd name="connsiteX13" fmla="*/ 1513272 w 1678386"/>
                      <a:gd name="connsiteY13" fmla="*/ 3773050 h 4804926"/>
                      <a:gd name="connsiteX14" fmla="*/ 1411672 w 1678386"/>
                      <a:gd name="connsiteY14" fmla="*/ 3874651 h 4804926"/>
                      <a:gd name="connsiteX15" fmla="*/ 1452947 w 1678386"/>
                      <a:gd name="connsiteY15" fmla="*/ 4350901 h 4804926"/>
                      <a:gd name="connsiteX16" fmla="*/ 1351347 w 1678386"/>
                      <a:gd name="connsiteY16" fmla="*/ 4804926 h 4804926"/>
                      <a:gd name="connsiteX17" fmla="*/ 332172 w 1678386"/>
                      <a:gd name="connsiteY17" fmla="*/ 4071501 h 4804926"/>
                      <a:gd name="connsiteX18" fmla="*/ 259145 w 1678386"/>
                      <a:gd name="connsiteY18" fmla="*/ 3544450 h 4804926"/>
                      <a:gd name="connsiteX19" fmla="*/ 90870 w 1678386"/>
                      <a:gd name="connsiteY19" fmla="*/ 2915801 h 4804926"/>
                      <a:gd name="connsiteX20" fmla="*/ 281370 w 1678386"/>
                      <a:gd name="connsiteY20" fmla="*/ 2430027 h 4804926"/>
                      <a:gd name="connsiteX21" fmla="*/ 154370 w 1678386"/>
                      <a:gd name="connsiteY21" fmla="*/ 1394978 h 4804926"/>
                      <a:gd name="connsiteX22" fmla="*/ 176595 w 1678386"/>
                      <a:gd name="connsiteY22" fmla="*/ 1201304 h 4804926"/>
                      <a:gd name="connsiteX23" fmla="*/ 376621 w 1678386"/>
                      <a:gd name="connsiteY23" fmla="*/ 880628 h 4804926"/>
                      <a:gd name="connsiteX24" fmla="*/ 665546 w 1678386"/>
                      <a:gd name="connsiteY24"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298037 w 1644251"/>
                      <a:gd name="connsiteY17" fmla="*/ 4071501 h 4804926"/>
                      <a:gd name="connsiteX18" fmla="*/ 225010 w 1644251"/>
                      <a:gd name="connsiteY18" fmla="*/ 3544450 h 4804926"/>
                      <a:gd name="connsiteX19" fmla="*/ 56735 w 1644251"/>
                      <a:gd name="connsiteY19" fmla="*/ 2915801 h 4804926"/>
                      <a:gd name="connsiteX20" fmla="*/ 247235 w 1644251"/>
                      <a:gd name="connsiteY20" fmla="*/ 2430027 h 4804926"/>
                      <a:gd name="connsiteX21" fmla="*/ 120235 w 1644251"/>
                      <a:gd name="connsiteY21" fmla="*/ 1394978 h 4804926"/>
                      <a:gd name="connsiteX22" fmla="*/ 142460 w 1644251"/>
                      <a:gd name="connsiteY22" fmla="*/ 1201304 h 4804926"/>
                      <a:gd name="connsiteX23" fmla="*/ 342486 w 1644251"/>
                      <a:gd name="connsiteY23" fmla="*/ 880628 h 4804926"/>
                      <a:gd name="connsiteX24" fmla="*/ 631411 w 1644251"/>
                      <a:gd name="connsiteY24"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298037 w 1644251"/>
                      <a:gd name="connsiteY17" fmla="*/ 4071501 h 4804926"/>
                      <a:gd name="connsiteX18" fmla="*/ 225010 w 1644251"/>
                      <a:gd name="connsiteY18" fmla="*/ 3544450 h 4804926"/>
                      <a:gd name="connsiteX19" fmla="*/ 56735 w 1644251"/>
                      <a:gd name="connsiteY19" fmla="*/ 2915801 h 4804926"/>
                      <a:gd name="connsiteX20" fmla="*/ 247235 w 1644251"/>
                      <a:gd name="connsiteY20" fmla="*/ 2430027 h 4804926"/>
                      <a:gd name="connsiteX21" fmla="*/ 120235 w 1644251"/>
                      <a:gd name="connsiteY21" fmla="*/ 1394978 h 4804926"/>
                      <a:gd name="connsiteX22" fmla="*/ 142460 w 1644251"/>
                      <a:gd name="connsiteY22" fmla="*/ 1201304 h 4804926"/>
                      <a:gd name="connsiteX23" fmla="*/ 342486 w 1644251"/>
                      <a:gd name="connsiteY23" fmla="*/ 880628 h 4804926"/>
                      <a:gd name="connsiteX24" fmla="*/ 631411 w 1644251"/>
                      <a:gd name="connsiteY24"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298037 w 1644251"/>
                      <a:gd name="connsiteY17" fmla="*/ 4071501 h 4804926"/>
                      <a:gd name="connsiteX18" fmla="*/ 225010 w 1644251"/>
                      <a:gd name="connsiteY18" fmla="*/ 3544450 h 4804926"/>
                      <a:gd name="connsiteX19" fmla="*/ 56735 w 1644251"/>
                      <a:gd name="connsiteY19" fmla="*/ 2915801 h 4804926"/>
                      <a:gd name="connsiteX20" fmla="*/ 247235 w 1644251"/>
                      <a:gd name="connsiteY20" fmla="*/ 2430027 h 4804926"/>
                      <a:gd name="connsiteX21" fmla="*/ 120235 w 1644251"/>
                      <a:gd name="connsiteY21" fmla="*/ 1394978 h 4804926"/>
                      <a:gd name="connsiteX22" fmla="*/ 142460 w 1644251"/>
                      <a:gd name="connsiteY22" fmla="*/ 1201304 h 4804926"/>
                      <a:gd name="connsiteX23" fmla="*/ 342486 w 1644251"/>
                      <a:gd name="connsiteY23" fmla="*/ 880628 h 4804926"/>
                      <a:gd name="connsiteX24" fmla="*/ 631411 w 1644251"/>
                      <a:gd name="connsiteY24"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298037 w 1644251"/>
                      <a:gd name="connsiteY17" fmla="*/ 4071501 h 4804926"/>
                      <a:gd name="connsiteX18" fmla="*/ 225010 w 1644251"/>
                      <a:gd name="connsiteY18" fmla="*/ 3544450 h 4804926"/>
                      <a:gd name="connsiteX19" fmla="*/ 56735 w 1644251"/>
                      <a:gd name="connsiteY19" fmla="*/ 2915801 h 4804926"/>
                      <a:gd name="connsiteX20" fmla="*/ 247235 w 1644251"/>
                      <a:gd name="connsiteY20" fmla="*/ 2430027 h 4804926"/>
                      <a:gd name="connsiteX21" fmla="*/ 120235 w 1644251"/>
                      <a:gd name="connsiteY21" fmla="*/ 1394978 h 4804926"/>
                      <a:gd name="connsiteX22" fmla="*/ 142460 w 1644251"/>
                      <a:gd name="connsiteY22" fmla="*/ 1201304 h 4804926"/>
                      <a:gd name="connsiteX23" fmla="*/ 342486 w 1644251"/>
                      <a:gd name="connsiteY23" fmla="*/ 880628 h 4804926"/>
                      <a:gd name="connsiteX24" fmla="*/ 631411 w 1644251"/>
                      <a:gd name="connsiteY24"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298037 w 1644251"/>
                      <a:gd name="connsiteY17" fmla="*/ 4071501 h 4804926"/>
                      <a:gd name="connsiteX18" fmla="*/ 225010 w 1644251"/>
                      <a:gd name="connsiteY18" fmla="*/ 3544450 h 4804926"/>
                      <a:gd name="connsiteX19" fmla="*/ 56735 w 1644251"/>
                      <a:gd name="connsiteY19" fmla="*/ 2915801 h 4804926"/>
                      <a:gd name="connsiteX20" fmla="*/ 247235 w 1644251"/>
                      <a:gd name="connsiteY20" fmla="*/ 2430027 h 4804926"/>
                      <a:gd name="connsiteX21" fmla="*/ 120235 w 1644251"/>
                      <a:gd name="connsiteY21" fmla="*/ 1394978 h 4804926"/>
                      <a:gd name="connsiteX22" fmla="*/ 142460 w 1644251"/>
                      <a:gd name="connsiteY22" fmla="*/ 1201304 h 4804926"/>
                      <a:gd name="connsiteX23" fmla="*/ 342486 w 1644251"/>
                      <a:gd name="connsiteY23" fmla="*/ 880628 h 4804926"/>
                      <a:gd name="connsiteX24" fmla="*/ 631411 w 1644251"/>
                      <a:gd name="connsiteY24"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644112 w 1644251"/>
                      <a:gd name="connsiteY17" fmla="*/ 4325500 h 4804926"/>
                      <a:gd name="connsiteX18" fmla="*/ 298037 w 1644251"/>
                      <a:gd name="connsiteY18" fmla="*/ 4071501 h 4804926"/>
                      <a:gd name="connsiteX19" fmla="*/ 225010 w 1644251"/>
                      <a:gd name="connsiteY19" fmla="*/ 3544450 h 4804926"/>
                      <a:gd name="connsiteX20" fmla="*/ 56735 w 1644251"/>
                      <a:gd name="connsiteY20" fmla="*/ 2915801 h 4804926"/>
                      <a:gd name="connsiteX21" fmla="*/ 247235 w 1644251"/>
                      <a:gd name="connsiteY21" fmla="*/ 2430027 h 4804926"/>
                      <a:gd name="connsiteX22" fmla="*/ 120235 w 1644251"/>
                      <a:gd name="connsiteY22" fmla="*/ 1394978 h 4804926"/>
                      <a:gd name="connsiteX23" fmla="*/ 142460 w 1644251"/>
                      <a:gd name="connsiteY23" fmla="*/ 1201304 h 4804926"/>
                      <a:gd name="connsiteX24" fmla="*/ 342486 w 1644251"/>
                      <a:gd name="connsiteY24" fmla="*/ 880628 h 4804926"/>
                      <a:gd name="connsiteX25" fmla="*/ 631411 w 1644251"/>
                      <a:gd name="connsiteY25"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386937 w 1644251"/>
                      <a:gd name="connsiteY17" fmla="*/ 4452500 h 4804926"/>
                      <a:gd name="connsiteX18" fmla="*/ 298037 w 1644251"/>
                      <a:gd name="connsiteY18" fmla="*/ 4071501 h 4804926"/>
                      <a:gd name="connsiteX19" fmla="*/ 225010 w 1644251"/>
                      <a:gd name="connsiteY19" fmla="*/ 3544450 h 4804926"/>
                      <a:gd name="connsiteX20" fmla="*/ 56735 w 1644251"/>
                      <a:gd name="connsiteY20" fmla="*/ 2915801 h 4804926"/>
                      <a:gd name="connsiteX21" fmla="*/ 247235 w 1644251"/>
                      <a:gd name="connsiteY21" fmla="*/ 2430027 h 4804926"/>
                      <a:gd name="connsiteX22" fmla="*/ 120235 w 1644251"/>
                      <a:gd name="connsiteY22" fmla="*/ 1394978 h 4804926"/>
                      <a:gd name="connsiteX23" fmla="*/ 142460 w 1644251"/>
                      <a:gd name="connsiteY23" fmla="*/ 1201304 h 4804926"/>
                      <a:gd name="connsiteX24" fmla="*/ 342486 w 1644251"/>
                      <a:gd name="connsiteY24" fmla="*/ 880628 h 4804926"/>
                      <a:gd name="connsiteX25" fmla="*/ 631411 w 1644251"/>
                      <a:gd name="connsiteY25"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917162 w 1644251"/>
                      <a:gd name="connsiteY17" fmla="*/ 4652525 h 4804926"/>
                      <a:gd name="connsiteX18" fmla="*/ 386937 w 1644251"/>
                      <a:gd name="connsiteY18" fmla="*/ 4452500 h 4804926"/>
                      <a:gd name="connsiteX19" fmla="*/ 298037 w 1644251"/>
                      <a:gd name="connsiteY19" fmla="*/ 4071501 h 4804926"/>
                      <a:gd name="connsiteX20" fmla="*/ 225010 w 1644251"/>
                      <a:gd name="connsiteY20" fmla="*/ 3544450 h 4804926"/>
                      <a:gd name="connsiteX21" fmla="*/ 56735 w 1644251"/>
                      <a:gd name="connsiteY21" fmla="*/ 2915801 h 4804926"/>
                      <a:gd name="connsiteX22" fmla="*/ 247235 w 1644251"/>
                      <a:gd name="connsiteY22" fmla="*/ 2430027 h 4804926"/>
                      <a:gd name="connsiteX23" fmla="*/ 120235 w 1644251"/>
                      <a:gd name="connsiteY23" fmla="*/ 1394978 h 4804926"/>
                      <a:gd name="connsiteX24" fmla="*/ 142460 w 1644251"/>
                      <a:gd name="connsiteY24" fmla="*/ 1201304 h 4804926"/>
                      <a:gd name="connsiteX25" fmla="*/ 342486 w 1644251"/>
                      <a:gd name="connsiteY25" fmla="*/ 880628 h 4804926"/>
                      <a:gd name="connsiteX26" fmla="*/ 631411 w 1644251"/>
                      <a:gd name="connsiteY26"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5887 w 1644251"/>
                      <a:gd name="connsiteY17" fmla="*/ 4763650 h 4804926"/>
                      <a:gd name="connsiteX18" fmla="*/ 386937 w 1644251"/>
                      <a:gd name="connsiteY18" fmla="*/ 4452500 h 4804926"/>
                      <a:gd name="connsiteX19" fmla="*/ 298037 w 1644251"/>
                      <a:gd name="connsiteY19" fmla="*/ 4071501 h 4804926"/>
                      <a:gd name="connsiteX20" fmla="*/ 225010 w 1644251"/>
                      <a:gd name="connsiteY20" fmla="*/ 3544450 h 4804926"/>
                      <a:gd name="connsiteX21" fmla="*/ 56735 w 1644251"/>
                      <a:gd name="connsiteY21" fmla="*/ 2915801 h 4804926"/>
                      <a:gd name="connsiteX22" fmla="*/ 247235 w 1644251"/>
                      <a:gd name="connsiteY22" fmla="*/ 2430027 h 4804926"/>
                      <a:gd name="connsiteX23" fmla="*/ 120235 w 1644251"/>
                      <a:gd name="connsiteY23" fmla="*/ 1394978 h 4804926"/>
                      <a:gd name="connsiteX24" fmla="*/ 142460 w 1644251"/>
                      <a:gd name="connsiteY24" fmla="*/ 1201304 h 4804926"/>
                      <a:gd name="connsiteX25" fmla="*/ 342486 w 1644251"/>
                      <a:gd name="connsiteY25" fmla="*/ 880628 h 4804926"/>
                      <a:gd name="connsiteX26" fmla="*/ 631411 w 1644251"/>
                      <a:gd name="connsiteY26"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386937 w 1644251"/>
                      <a:gd name="connsiteY18" fmla="*/ 4452500 h 4804926"/>
                      <a:gd name="connsiteX19" fmla="*/ 298037 w 1644251"/>
                      <a:gd name="connsiteY19" fmla="*/ 4071501 h 4804926"/>
                      <a:gd name="connsiteX20" fmla="*/ 225010 w 1644251"/>
                      <a:gd name="connsiteY20" fmla="*/ 3544450 h 4804926"/>
                      <a:gd name="connsiteX21" fmla="*/ 56735 w 1644251"/>
                      <a:gd name="connsiteY21" fmla="*/ 2915801 h 4804926"/>
                      <a:gd name="connsiteX22" fmla="*/ 247235 w 1644251"/>
                      <a:gd name="connsiteY22" fmla="*/ 2430027 h 4804926"/>
                      <a:gd name="connsiteX23" fmla="*/ 120235 w 1644251"/>
                      <a:gd name="connsiteY23" fmla="*/ 1394978 h 4804926"/>
                      <a:gd name="connsiteX24" fmla="*/ 142460 w 1644251"/>
                      <a:gd name="connsiteY24" fmla="*/ 1201304 h 4804926"/>
                      <a:gd name="connsiteX25" fmla="*/ 342486 w 1644251"/>
                      <a:gd name="connsiteY25" fmla="*/ 880628 h 4804926"/>
                      <a:gd name="connsiteX26" fmla="*/ 631411 w 1644251"/>
                      <a:gd name="connsiteY26"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580612 w 1644251"/>
                      <a:gd name="connsiteY18" fmla="*/ 4582675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36112 w 1644251"/>
                      <a:gd name="connsiteY18" fmla="*/ 4738250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36112 w 1644251"/>
                      <a:gd name="connsiteY18" fmla="*/ 4738250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36112 w 1644251"/>
                      <a:gd name="connsiteY18" fmla="*/ 4738250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36112 w 1644251"/>
                      <a:gd name="connsiteY18" fmla="*/ 4738250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17062 w 1644251"/>
                      <a:gd name="connsiteY18" fmla="*/ 4738250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17062 w 1644251"/>
                      <a:gd name="connsiteY18" fmla="*/ 4738250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6937 w 1644251"/>
                      <a:gd name="connsiteY19" fmla="*/ 4452500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8037 w 1644251"/>
                      <a:gd name="connsiteY20" fmla="*/ 4071501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107537 w 1644251"/>
                      <a:gd name="connsiteY18" fmla="*/ 4728725 h 4804926"/>
                      <a:gd name="connsiteX19" fmla="*/ 380587 w 1644251"/>
                      <a:gd name="connsiteY19" fmla="*/ 4455675 h 4804926"/>
                      <a:gd name="connsiteX20" fmla="*/ 291687 w 1644251"/>
                      <a:gd name="connsiteY20" fmla="*/ 4100076 h 4804926"/>
                      <a:gd name="connsiteX21" fmla="*/ 225010 w 1644251"/>
                      <a:gd name="connsiteY21" fmla="*/ 3544450 h 4804926"/>
                      <a:gd name="connsiteX22" fmla="*/ 56735 w 1644251"/>
                      <a:gd name="connsiteY22" fmla="*/ 2915801 h 4804926"/>
                      <a:gd name="connsiteX23" fmla="*/ 247235 w 1644251"/>
                      <a:gd name="connsiteY23" fmla="*/ 2430027 h 4804926"/>
                      <a:gd name="connsiteX24" fmla="*/ 120235 w 1644251"/>
                      <a:gd name="connsiteY24" fmla="*/ 1394978 h 4804926"/>
                      <a:gd name="connsiteX25" fmla="*/ 142460 w 1644251"/>
                      <a:gd name="connsiteY25" fmla="*/ 1201304 h 4804926"/>
                      <a:gd name="connsiteX26" fmla="*/ 342486 w 1644251"/>
                      <a:gd name="connsiteY26" fmla="*/ 880628 h 4804926"/>
                      <a:gd name="connsiteX27" fmla="*/ 631411 w 1644251"/>
                      <a:gd name="connsiteY27" fmla="*/ 213878 h 4804926"/>
                      <a:gd name="connsiteX0" fmla="*/ 631411 w 1644251"/>
                      <a:gd name="connsiteY0" fmla="*/ 213878 h 4804926"/>
                      <a:gd name="connsiteX1" fmla="*/ 1393411 w 1644251"/>
                      <a:gd name="connsiteY1" fmla="*/ 83703 h 4804926"/>
                      <a:gd name="connsiteX2" fmla="*/ 1507711 w 1644251"/>
                      <a:gd name="connsiteY2" fmla="*/ 353579 h 4804926"/>
                      <a:gd name="connsiteX3" fmla="*/ 1644235 w 1644251"/>
                      <a:gd name="connsiteY3" fmla="*/ 540903 h 4804926"/>
                      <a:gd name="connsiteX4" fmla="*/ 1456910 w 1644251"/>
                      <a:gd name="connsiteY4" fmla="*/ 839353 h 4804926"/>
                      <a:gd name="connsiteX5" fmla="*/ 1063211 w 1644251"/>
                      <a:gd name="connsiteY5" fmla="*/ 1004453 h 4804926"/>
                      <a:gd name="connsiteX6" fmla="*/ 1282285 w 1644251"/>
                      <a:gd name="connsiteY6" fmla="*/ 1525153 h 4804926"/>
                      <a:gd name="connsiteX7" fmla="*/ 1263235 w 1644251"/>
                      <a:gd name="connsiteY7" fmla="*/ 1877578 h 4804926"/>
                      <a:gd name="connsiteX8" fmla="*/ 1225135 w 1644251"/>
                      <a:gd name="connsiteY8" fmla="*/ 2363351 h 4804926"/>
                      <a:gd name="connsiteX9" fmla="*/ 1199735 w 1644251"/>
                      <a:gd name="connsiteY9" fmla="*/ 2776100 h 4804926"/>
                      <a:gd name="connsiteX10" fmla="*/ 1139410 w 1644251"/>
                      <a:gd name="connsiteY10" fmla="*/ 2915800 h 4804926"/>
                      <a:gd name="connsiteX11" fmla="*/ 1167985 w 1644251"/>
                      <a:gd name="connsiteY11" fmla="*/ 3112650 h 4804926"/>
                      <a:gd name="connsiteX12" fmla="*/ 1475962 w 1644251"/>
                      <a:gd name="connsiteY12" fmla="*/ 3484125 h 4804926"/>
                      <a:gd name="connsiteX13" fmla="*/ 1479137 w 1644251"/>
                      <a:gd name="connsiteY13" fmla="*/ 3773050 h 4804926"/>
                      <a:gd name="connsiteX14" fmla="*/ 1377537 w 1644251"/>
                      <a:gd name="connsiteY14" fmla="*/ 3874651 h 4804926"/>
                      <a:gd name="connsiteX15" fmla="*/ 1418812 w 1644251"/>
                      <a:gd name="connsiteY15" fmla="*/ 4350901 h 4804926"/>
                      <a:gd name="connsiteX16" fmla="*/ 1317212 w 1644251"/>
                      <a:gd name="connsiteY16" fmla="*/ 4804926 h 4804926"/>
                      <a:gd name="connsiteX17" fmla="*/ 872712 w 1644251"/>
                      <a:gd name="connsiteY17" fmla="*/ 4776350 h 4804926"/>
                      <a:gd name="connsiteX18" fmla="*/ 764762 w 1644251"/>
                      <a:gd name="connsiteY18" fmla="*/ 4763650 h 4804926"/>
                      <a:gd name="connsiteX19" fmla="*/ 107537 w 1644251"/>
                      <a:gd name="connsiteY19" fmla="*/ 4728725 h 4804926"/>
                      <a:gd name="connsiteX20" fmla="*/ 380587 w 1644251"/>
                      <a:gd name="connsiteY20" fmla="*/ 4455675 h 4804926"/>
                      <a:gd name="connsiteX21" fmla="*/ 291687 w 1644251"/>
                      <a:gd name="connsiteY21" fmla="*/ 4100076 h 4804926"/>
                      <a:gd name="connsiteX22" fmla="*/ 225010 w 1644251"/>
                      <a:gd name="connsiteY22" fmla="*/ 3544450 h 4804926"/>
                      <a:gd name="connsiteX23" fmla="*/ 56735 w 1644251"/>
                      <a:gd name="connsiteY23" fmla="*/ 2915801 h 4804926"/>
                      <a:gd name="connsiteX24" fmla="*/ 247235 w 1644251"/>
                      <a:gd name="connsiteY24" fmla="*/ 2430027 h 4804926"/>
                      <a:gd name="connsiteX25" fmla="*/ 120235 w 1644251"/>
                      <a:gd name="connsiteY25" fmla="*/ 1394978 h 4804926"/>
                      <a:gd name="connsiteX26" fmla="*/ 142460 w 1644251"/>
                      <a:gd name="connsiteY26" fmla="*/ 1201304 h 4804926"/>
                      <a:gd name="connsiteX27" fmla="*/ 342486 w 1644251"/>
                      <a:gd name="connsiteY27" fmla="*/ 880628 h 4804926"/>
                      <a:gd name="connsiteX28" fmla="*/ 631411 w 1644251"/>
                      <a:gd name="connsiteY28" fmla="*/ 213878 h 4804926"/>
                      <a:gd name="connsiteX0" fmla="*/ 631411 w 1644251"/>
                      <a:gd name="connsiteY0" fmla="*/ 213878 h 5144650"/>
                      <a:gd name="connsiteX1" fmla="*/ 1393411 w 1644251"/>
                      <a:gd name="connsiteY1" fmla="*/ 83703 h 5144650"/>
                      <a:gd name="connsiteX2" fmla="*/ 1507711 w 1644251"/>
                      <a:gd name="connsiteY2" fmla="*/ 353579 h 5144650"/>
                      <a:gd name="connsiteX3" fmla="*/ 1644235 w 1644251"/>
                      <a:gd name="connsiteY3" fmla="*/ 540903 h 5144650"/>
                      <a:gd name="connsiteX4" fmla="*/ 1456910 w 1644251"/>
                      <a:gd name="connsiteY4" fmla="*/ 839353 h 5144650"/>
                      <a:gd name="connsiteX5" fmla="*/ 1063211 w 1644251"/>
                      <a:gd name="connsiteY5" fmla="*/ 1004453 h 5144650"/>
                      <a:gd name="connsiteX6" fmla="*/ 1282285 w 1644251"/>
                      <a:gd name="connsiteY6" fmla="*/ 1525153 h 5144650"/>
                      <a:gd name="connsiteX7" fmla="*/ 1263235 w 1644251"/>
                      <a:gd name="connsiteY7" fmla="*/ 1877578 h 5144650"/>
                      <a:gd name="connsiteX8" fmla="*/ 1225135 w 1644251"/>
                      <a:gd name="connsiteY8" fmla="*/ 2363351 h 5144650"/>
                      <a:gd name="connsiteX9" fmla="*/ 1199735 w 1644251"/>
                      <a:gd name="connsiteY9" fmla="*/ 2776100 h 5144650"/>
                      <a:gd name="connsiteX10" fmla="*/ 1139410 w 1644251"/>
                      <a:gd name="connsiteY10" fmla="*/ 2915800 h 5144650"/>
                      <a:gd name="connsiteX11" fmla="*/ 1167985 w 1644251"/>
                      <a:gd name="connsiteY11" fmla="*/ 3112650 h 5144650"/>
                      <a:gd name="connsiteX12" fmla="*/ 1475962 w 1644251"/>
                      <a:gd name="connsiteY12" fmla="*/ 3484125 h 5144650"/>
                      <a:gd name="connsiteX13" fmla="*/ 1479137 w 1644251"/>
                      <a:gd name="connsiteY13" fmla="*/ 3773050 h 5144650"/>
                      <a:gd name="connsiteX14" fmla="*/ 1377537 w 1644251"/>
                      <a:gd name="connsiteY14" fmla="*/ 3874651 h 5144650"/>
                      <a:gd name="connsiteX15" fmla="*/ 1418812 w 1644251"/>
                      <a:gd name="connsiteY15" fmla="*/ 4350901 h 5144650"/>
                      <a:gd name="connsiteX16" fmla="*/ 1317212 w 1644251"/>
                      <a:gd name="connsiteY16" fmla="*/ 4804926 h 5144650"/>
                      <a:gd name="connsiteX17" fmla="*/ 1314037 w 1644251"/>
                      <a:gd name="connsiteY17" fmla="*/ 5144650 h 5144650"/>
                      <a:gd name="connsiteX18" fmla="*/ 764762 w 1644251"/>
                      <a:gd name="connsiteY18" fmla="*/ 4763650 h 5144650"/>
                      <a:gd name="connsiteX19" fmla="*/ 107537 w 1644251"/>
                      <a:gd name="connsiteY19" fmla="*/ 4728725 h 5144650"/>
                      <a:gd name="connsiteX20" fmla="*/ 380587 w 1644251"/>
                      <a:gd name="connsiteY20" fmla="*/ 4455675 h 5144650"/>
                      <a:gd name="connsiteX21" fmla="*/ 291687 w 1644251"/>
                      <a:gd name="connsiteY21" fmla="*/ 4100076 h 5144650"/>
                      <a:gd name="connsiteX22" fmla="*/ 225010 w 1644251"/>
                      <a:gd name="connsiteY22" fmla="*/ 3544450 h 5144650"/>
                      <a:gd name="connsiteX23" fmla="*/ 56735 w 1644251"/>
                      <a:gd name="connsiteY23" fmla="*/ 2915801 h 5144650"/>
                      <a:gd name="connsiteX24" fmla="*/ 247235 w 1644251"/>
                      <a:gd name="connsiteY24" fmla="*/ 2430027 h 5144650"/>
                      <a:gd name="connsiteX25" fmla="*/ 120235 w 1644251"/>
                      <a:gd name="connsiteY25" fmla="*/ 1394978 h 5144650"/>
                      <a:gd name="connsiteX26" fmla="*/ 142460 w 1644251"/>
                      <a:gd name="connsiteY26" fmla="*/ 1201304 h 5144650"/>
                      <a:gd name="connsiteX27" fmla="*/ 342486 w 1644251"/>
                      <a:gd name="connsiteY27" fmla="*/ 880628 h 5144650"/>
                      <a:gd name="connsiteX28" fmla="*/ 631411 w 1644251"/>
                      <a:gd name="connsiteY28" fmla="*/ 213878 h 514465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0 w 1895489"/>
                      <a:gd name="connsiteY18" fmla="*/ 5189100 h 5189100"/>
                      <a:gd name="connsiteX19" fmla="*/ 358775 w 1895489"/>
                      <a:gd name="connsiteY19" fmla="*/ 4728725 h 5189100"/>
                      <a:gd name="connsiteX20" fmla="*/ 631825 w 1895489"/>
                      <a:gd name="connsiteY20" fmla="*/ 4455675 h 5189100"/>
                      <a:gd name="connsiteX21" fmla="*/ 542925 w 1895489"/>
                      <a:gd name="connsiteY21" fmla="*/ 4100076 h 5189100"/>
                      <a:gd name="connsiteX22" fmla="*/ 476248 w 1895489"/>
                      <a:gd name="connsiteY22" fmla="*/ 3544450 h 5189100"/>
                      <a:gd name="connsiteX23" fmla="*/ 307973 w 1895489"/>
                      <a:gd name="connsiteY23" fmla="*/ 2915801 h 5189100"/>
                      <a:gd name="connsiteX24" fmla="*/ 498473 w 1895489"/>
                      <a:gd name="connsiteY24" fmla="*/ 2430027 h 5189100"/>
                      <a:gd name="connsiteX25" fmla="*/ 371473 w 1895489"/>
                      <a:gd name="connsiteY25" fmla="*/ 1394978 h 5189100"/>
                      <a:gd name="connsiteX26" fmla="*/ 393698 w 1895489"/>
                      <a:gd name="connsiteY26" fmla="*/ 1201304 h 5189100"/>
                      <a:gd name="connsiteX27" fmla="*/ 593724 w 1895489"/>
                      <a:gd name="connsiteY27" fmla="*/ 880628 h 5189100"/>
                      <a:gd name="connsiteX28" fmla="*/ 882649 w 1895489"/>
                      <a:gd name="connsiteY28"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0 w 1895489"/>
                      <a:gd name="connsiteY18" fmla="*/ 5189100 h 5189100"/>
                      <a:gd name="connsiteX19" fmla="*/ 358775 w 1895489"/>
                      <a:gd name="connsiteY19" fmla="*/ 4728725 h 5189100"/>
                      <a:gd name="connsiteX20" fmla="*/ 631825 w 1895489"/>
                      <a:gd name="connsiteY20" fmla="*/ 4455675 h 5189100"/>
                      <a:gd name="connsiteX21" fmla="*/ 542925 w 1895489"/>
                      <a:gd name="connsiteY21" fmla="*/ 4100076 h 5189100"/>
                      <a:gd name="connsiteX22" fmla="*/ 476248 w 1895489"/>
                      <a:gd name="connsiteY22" fmla="*/ 3544450 h 5189100"/>
                      <a:gd name="connsiteX23" fmla="*/ 307973 w 1895489"/>
                      <a:gd name="connsiteY23" fmla="*/ 2915801 h 5189100"/>
                      <a:gd name="connsiteX24" fmla="*/ 498473 w 1895489"/>
                      <a:gd name="connsiteY24" fmla="*/ 2430027 h 5189100"/>
                      <a:gd name="connsiteX25" fmla="*/ 371473 w 1895489"/>
                      <a:gd name="connsiteY25" fmla="*/ 1394978 h 5189100"/>
                      <a:gd name="connsiteX26" fmla="*/ 393698 w 1895489"/>
                      <a:gd name="connsiteY26" fmla="*/ 1201304 h 5189100"/>
                      <a:gd name="connsiteX27" fmla="*/ 593724 w 1895489"/>
                      <a:gd name="connsiteY27" fmla="*/ 880628 h 5189100"/>
                      <a:gd name="connsiteX28" fmla="*/ 882649 w 1895489"/>
                      <a:gd name="connsiteY28"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0 w 1895489"/>
                      <a:gd name="connsiteY18" fmla="*/ 5189100 h 5189100"/>
                      <a:gd name="connsiteX19" fmla="*/ 358775 w 1895489"/>
                      <a:gd name="connsiteY19" fmla="*/ 4728725 h 5189100"/>
                      <a:gd name="connsiteX20" fmla="*/ 631825 w 1895489"/>
                      <a:gd name="connsiteY20" fmla="*/ 4455675 h 5189100"/>
                      <a:gd name="connsiteX21" fmla="*/ 542925 w 1895489"/>
                      <a:gd name="connsiteY21" fmla="*/ 4100076 h 5189100"/>
                      <a:gd name="connsiteX22" fmla="*/ 476248 w 1895489"/>
                      <a:gd name="connsiteY22" fmla="*/ 3544450 h 5189100"/>
                      <a:gd name="connsiteX23" fmla="*/ 307973 w 1895489"/>
                      <a:gd name="connsiteY23" fmla="*/ 2915801 h 5189100"/>
                      <a:gd name="connsiteX24" fmla="*/ 498473 w 1895489"/>
                      <a:gd name="connsiteY24" fmla="*/ 2430027 h 5189100"/>
                      <a:gd name="connsiteX25" fmla="*/ 371473 w 1895489"/>
                      <a:gd name="connsiteY25" fmla="*/ 1394978 h 5189100"/>
                      <a:gd name="connsiteX26" fmla="*/ 393698 w 1895489"/>
                      <a:gd name="connsiteY26" fmla="*/ 1201304 h 5189100"/>
                      <a:gd name="connsiteX27" fmla="*/ 593724 w 1895489"/>
                      <a:gd name="connsiteY27" fmla="*/ 880628 h 5189100"/>
                      <a:gd name="connsiteX28" fmla="*/ 882649 w 1895489"/>
                      <a:gd name="connsiteY28"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0 w 1895489"/>
                      <a:gd name="connsiteY18" fmla="*/ 5189100 h 5189100"/>
                      <a:gd name="connsiteX19" fmla="*/ 358775 w 1895489"/>
                      <a:gd name="connsiteY19" fmla="*/ 4728725 h 5189100"/>
                      <a:gd name="connsiteX20" fmla="*/ 631825 w 1895489"/>
                      <a:gd name="connsiteY20" fmla="*/ 4455675 h 5189100"/>
                      <a:gd name="connsiteX21" fmla="*/ 542925 w 1895489"/>
                      <a:gd name="connsiteY21" fmla="*/ 4100076 h 5189100"/>
                      <a:gd name="connsiteX22" fmla="*/ 476248 w 1895489"/>
                      <a:gd name="connsiteY22" fmla="*/ 3544450 h 5189100"/>
                      <a:gd name="connsiteX23" fmla="*/ 307973 w 1895489"/>
                      <a:gd name="connsiteY23" fmla="*/ 2915801 h 5189100"/>
                      <a:gd name="connsiteX24" fmla="*/ 498473 w 1895489"/>
                      <a:gd name="connsiteY24" fmla="*/ 2430027 h 5189100"/>
                      <a:gd name="connsiteX25" fmla="*/ 371473 w 1895489"/>
                      <a:gd name="connsiteY25" fmla="*/ 1394978 h 5189100"/>
                      <a:gd name="connsiteX26" fmla="*/ 393698 w 1895489"/>
                      <a:gd name="connsiteY26" fmla="*/ 1201304 h 5189100"/>
                      <a:gd name="connsiteX27" fmla="*/ 593724 w 1895489"/>
                      <a:gd name="connsiteY27" fmla="*/ 880628 h 5189100"/>
                      <a:gd name="connsiteX28" fmla="*/ 882649 w 1895489"/>
                      <a:gd name="connsiteY28"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0 w 1895489"/>
                      <a:gd name="connsiteY18" fmla="*/ 5189100 h 5189100"/>
                      <a:gd name="connsiteX19" fmla="*/ 358775 w 1895489"/>
                      <a:gd name="connsiteY19" fmla="*/ 4728725 h 5189100"/>
                      <a:gd name="connsiteX20" fmla="*/ 631825 w 1895489"/>
                      <a:gd name="connsiteY20" fmla="*/ 4455675 h 5189100"/>
                      <a:gd name="connsiteX21" fmla="*/ 542925 w 1895489"/>
                      <a:gd name="connsiteY21" fmla="*/ 4100076 h 5189100"/>
                      <a:gd name="connsiteX22" fmla="*/ 476248 w 1895489"/>
                      <a:gd name="connsiteY22" fmla="*/ 3544450 h 5189100"/>
                      <a:gd name="connsiteX23" fmla="*/ 307973 w 1895489"/>
                      <a:gd name="connsiteY23" fmla="*/ 2915801 h 5189100"/>
                      <a:gd name="connsiteX24" fmla="*/ 498473 w 1895489"/>
                      <a:gd name="connsiteY24" fmla="*/ 2430027 h 5189100"/>
                      <a:gd name="connsiteX25" fmla="*/ 371473 w 1895489"/>
                      <a:gd name="connsiteY25" fmla="*/ 1394978 h 5189100"/>
                      <a:gd name="connsiteX26" fmla="*/ 393698 w 1895489"/>
                      <a:gd name="connsiteY26" fmla="*/ 1201304 h 5189100"/>
                      <a:gd name="connsiteX27" fmla="*/ 593724 w 1895489"/>
                      <a:gd name="connsiteY27" fmla="*/ 880628 h 5189100"/>
                      <a:gd name="connsiteX28" fmla="*/ 882649 w 1895489"/>
                      <a:gd name="connsiteY28"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635000 w 1895489"/>
                      <a:gd name="connsiteY18" fmla="*/ 5176400 h 5189100"/>
                      <a:gd name="connsiteX19" fmla="*/ 0 w 1895489"/>
                      <a:gd name="connsiteY19" fmla="*/ 5189100 h 5189100"/>
                      <a:gd name="connsiteX20" fmla="*/ 358775 w 1895489"/>
                      <a:gd name="connsiteY20" fmla="*/ 4728725 h 5189100"/>
                      <a:gd name="connsiteX21" fmla="*/ 631825 w 1895489"/>
                      <a:gd name="connsiteY21" fmla="*/ 4455675 h 5189100"/>
                      <a:gd name="connsiteX22" fmla="*/ 542925 w 1895489"/>
                      <a:gd name="connsiteY22" fmla="*/ 4100076 h 5189100"/>
                      <a:gd name="connsiteX23" fmla="*/ 476248 w 1895489"/>
                      <a:gd name="connsiteY23" fmla="*/ 3544450 h 5189100"/>
                      <a:gd name="connsiteX24" fmla="*/ 307973 w 1895489"/>
                      <a:gd name="connsiteY24" fmla="*/ 2915801 h 5189100"/>
                      <a:gd name="connsiteX25" fmla="*/ 498473 w 1895489"/>
                      <a:gd name="connsiteY25" fmla="*/ 2430027 h 5189100"/>
                      <a:gd name="connsiteX26" fmla="*/ 371473 w 1895489"/>
                      <a:gd name="connsiteY26" fmla="*/ 1394978 h 5189100"/>
                      <a:gd name="connsiteX27" fmla="*/ 393698 w 1895489"/>
                      <a:gd name="connsiteY27" fmla="*/ 1201304 h 5189100"/>
                      <a:gd name="connsiteX28" fmla="*/ 593724 w 1895489"/>
                      <a:gd name="connsiteY28" fmla="*/ 880628 h 5189100"/>
                      <a:gd name="connsiteX29" fmla="*/ 882649 w 1895489"/>
                      <a:gd name="connsiteY29"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1123950 w 1895489"/>
                      <a:gd name="connsiteY18" fmla="*/ 4773175 h 5189100"/>
                      <a:gd name="connsiteX19" fmla="*/ 0 w 1895489"/>
                      <a:gd name="connsiteY19" fmla="*/ 5189100 h 5189100"/>
                      <a:gd name="connsiteX20" fmla="*/ 358775 w 1895489"/>
                      <a:gd name="connsiteY20" fmla="*/ 4728725 h 5189100"/>
                      <a:gd name="connsiteX21" fmla="*/ 631825 w 1895489"/>
                      <a:gd name="connsiteY21" fmla="*/ 4455675 h 5189100"/>
                      <a:gd name="connsiteX22" fmla="*/ 542925 w 1895489"/>
                      <a:gd name="connsiteY22" fmla="*/ 4100076 h 5189100"/>
                      <a:gd name="connsiteX23" fmla="*/ 476248 w 1895489"/>
                      <a:gd name="connsiteY23" fmla="*/ 3544450 h 5189100"/>
                      <a:gd name="connsiteX24" fmla="*/ 307973 w 1895489"/>
                      <a:gd name="connsiteY24" fmla="*/ 2915801 h 5189100"/>
                      <a:gd name="connsiteX25" fmla="*/ 498473 w 1895489"/>
                      <a:gd name="connsiteY25" fmla="*/ 2430027 h 5189100"/>
                      <a:gd name="connsiteX26" fmla="*/ 371473 w 1895489"/>
                      <a:gd name="connsiteY26" fmla="*/ 1394978 h 5189100"/>
                      <a:gd name="connsiteX27" fmla="*/ 393698 w 1895489"/>
                      <a:gd name="connsiteY27" fmla="*/ 1201304 h 5189100"/>
                      <a:gd name="connsiteX28" fmla="*/ 593724 w 1895489"/>
                      <a:gd name="connsiteY28" fmla="*/ 880628 h 5189100"/>
                      <a:gd name="connsiteX29" fmla="*/ 882649 w 1895489"/>
                      <a:gd name="connsiteY29"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1085850 w 1895489"/>
                      <a:gd name="connsiteY18" fmla="*/ 4808100 h 5189100"/>
                      <a:gd name="connsiteX19" fmla="*/ 0 w 1895489"/>
                      <a:gd name="connsiteY19" fmla="*/ 5189100 h 5189100"/>
                      <a:gd name="connsiteX20" fmla="*/ 358775 w 1895489"/>
                      <a:gd name="connsiteY20" fmla="*/ 4728725 h 5189100"/>
                      <a:gd name="connsiteX21" fmla="*/ 631825 w 1895489"/>
                      <a:gd name="connsiteY21" fmla="*/ 4455675 h 5189100"/>
                      <a:gd name="connsiteX22" fmla="*/ 542925 w 1895489"/>
                      <a:gd name="connsiteY22" fmla="*/ 4100076 h 5189100"/>
                      <a:gd name="connsiteX23" fmla="*/ 476248 w 1895489"/>
                      <a:gd name="connsiteY23" fmla="*/ 3544450 h 5189100"/>
                      <a:gd name="connsiteX24" fmla="*/ 307973 w 1895489"/>
                      <a:gd name="connsiteY24" fmla="*/ 2915801 h 5189100"/>
                      <a:gd name="connsiteX25" fmla="*/ 498473 w 1895489"/>
                      <a:gd name="connsiteY25" fmla="*/ 2430027 h 5189100"/>
                      <a:gd name="connsiteX26" fmla="*/ 371473 w 1895489"/>
                      <a:gd name="connsiteY26" fmla="*/ 1394978 h 5189100"/>
                      <a:gd name="connsiteX27" fmla="*/ 393698 w 1895489"/>
                      <a:gd name="connsiteY27" fmla="*/ 1201304 h 5189100"/>
                      <a:gd name="connsiteX28" fmla="*/ 593724 w 1895489"/>
                      <a:gd name="connsiteY28" fmla="*/ 880628 h 5189100"/>
                      <a:gd name="connsiteX29" fmla="*/ 882649 w 1895489"/>
                      <a:gd name="connsiteY29"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1333500 w 1895489"/>
                      <a:gd name="connsiteY18" fmla="*/ 4979550 h 5189100"/>
                      <a:gd name="connsiteX19" fmla="*/ 1085850 w 1895489"/>
                      <a:gd name="connsiteY19" fmla="*/ 4808100 h 5189100"/>
                      <a:gd name="connsiteX20" fmla="*/ 0 w 1895489"/>
                      <a:gd name="connsiteY20" fmla="*/ 5189100 h 5189100"/>
                      <a:gd name="connsiteX21" fmla="*/ 358775 w 1895489"/>
                      <a:gd name="connsiteY21" fmla="*/ 4728725 h 5189100"/>
                      <a:gd name="connsiteX22" fmla="*/ 631825 w 1895489"/>
                      <a:gd name="connsiteY22" fmla="*/ 4455675 h 5189100"/>
                      <a:gd name="connsiteX23" fmla="*/ 542925 w 1895489"/>
                      <a:gd name="connsiteY23" fmla="*/ 4100076 h 5189100"/>
                      <a:gd name="connsiteX24" fmla="*/ 476248 w 1895489"/>
                      <a:gd name="connsiteY24" fmla="*/ 3544450 h 5189100"/>
                      <a:gd name="connsiteX25" fmla="*/ 307973 w 1895489"/>
                      <a:gd name="connsiteY25" fmla="*/ 2915801 h 5189100"/>
                      <a:gd name="connsiteX26" fmla="*/ 498473 w 1895489"/>
                      <a:gd name="connsiteY26" fmla="*/ 2430027 h 5189100"/>
                      <a:gd name="connsiteX27" fmla="*/ 371473 w 1895489"/>
                      <a:gd name="connsiteY27" fmla="*/ 1394978 h 5189100"/>
                      <a:gd name="connsiteX28" fmla="*/ 393698 w 1895489"/>
                      <a:gd name="connsiteY28" fmla="*/ 1201304 h 5189100"/>
                      <a:gd name="connsiteX29" fmla="*/ 593724 w 1895489"/>
                      <a:gd name="connsiteY29" fmla="*/ 880628 h 5189100"/>
                      <a:gd name="connsiteX30" fmla="*/ 882649 w 1895489"/>
                      <a:gd name="connsiteY30"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993775 w 1895489"/>
                      <a:gd name="connsiteY18" fmla="*/ 5122425 h 5189100"/>
                      <a:gd name="connsiteX19" fmla="*/ 1085850 w 1895489"/>
                      <a:gd name="connsiteY19" fmla="*/ 4808100 h 5189100"/>
                      <a:gd name="connsiteX20" fmla="*/ 0 w 1895489"/>
                      <a:gd name="connsiteY20" fmla="*/ 5189100 h 5189100"/>
                      <a:gd name="connsiteX21" fmla="*/ 358775 w 1895489"/>
                      <a:gd name="connsiteY21" fmla="*/ 4728725 h 5189100"/>
                      <a:gd name="connsiteX22" fmla="*/ 631825 w 1895489"/>
                      <a:gd name="connsiteY22" fmla="*/ 4455675 h 5189100"/>
                      <a:gd name="connsiteX23" fmla="*/ 542925 w 1895489"/>
                      <a:gd name="connsiteY23" fmla="*/ 4100076 h 5189100"/>
                      <a:gd name="connsiteX24" fmla="*/ 476248 w 1895489"/>
                      <a:gd name="connsiteY24" fmla="*/ 3544450 h 5189100"/>
                      <a:gd name="connsiteX25" fmla="*/ 307973 w 1895489"/>
                      <a:gd name="connsiteY25" fmla="*/ 2915801 h 5189100"/>
                      <a:gd name="connsiteX26" fmla="*/ 498473 w 1895489"/>
                      <a:gd name="connsiteY26" fmla="*/ 2430027 h 5189100"/>
                      <a:gd name="connsiteX27" fmla="*/ 371473 w 1895489"/>
                      <a:gd name="connsiteY27" fmla="*/ 1394978 h 5189100"/>
                      <a:gd name="connsiteX28" fmla="*/ 393698 w 1895489"/>
                      <a:gd name="connsiteY28" fmla="*/ 1201304 h 5189100"/>
                      <a:gd name="connsiteX29" fmla="*/ 593724 w 1895489"/>
                      <a:gd name="connsiteY29" fmla="*/ 880628 h 5189100"/>
                      <a:gd name="connsiteX30" fmla="*/ 882649 w 1895489"/>
                      <a:gd name="connsiteY30"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993775 w 1895489"/>
                      <a:gd name="connsiteY18" fmla="*/ 5122425 h 5189100"/>
                      <a:gd name="connsiteX19" fmla="*/ 1085850 w 1895489"/>
                      <a:gd name="connsiteY19" fmla="*/ 4808100 h 5189100"/>
                      <a:gd name="connsiteX20" fmla="*/ 485775 w 1895489"/>
                      <a:gd name="connsiteY20" fmla="*/ 5008125 h 5189100"/>
                      <a:gd name="connsiteX21" fmla="*/ 0 w 1895489"/>
                      <a:gd name="connsiteY21" fmla="*/ 5189100 h 5189100"/>
                      <a:gd name="connsiteX22" fmla="*/ 358775 w 1895489"/>
                      <a:gd name="connsiteY22" fmla="*/ 4728725 h 5189100"/>
                      <a:gd name="connsiteX23" fmla="*/ 631825 w 1895489"/>
                      <a:gd name="connsiteY23" fmla="*/ 4455675 h 5189100"/>
                      <a:gd name="connsiteX24" fmla="*/ 542925 w 1895489"/>
                      <a:gd name="connsiteY24" fmla="*/ 4100076 h 5189100"/>
                      <a:gd name="connsiteX25" fmla="*/ 476248 w 1895489"/>
                      <a:gd name="connsiteY25" fmla="*/ 3544450 h 5189100"/>
                      <a:gd name="connsiteX26" fmla="*/ 307973 w 1895489"/>
                      <a:gd name="connsiteY26" fmla="*/ 2915801 h 5189100"/>
                      <a:gd name="connsiteX27" fmla="*/ 498473 w 1895489"/>
                      <a:gd name="connsiteY27" fmla="*/ 2430027 h 5189100"/>
                      <a:gd name="connsiteX28" fmla="*/ 371473 w 1895489"/>
                      <a:gd name="connsiteY28" fmla="*/ 1394978 h 5189100"/>
                      <a:gd name="connsiteX29" fmla="*/ 393698 w 1895489"/>
                      <a:gd name="connsiteY29" fmla="*/ 1201304 h 5189100"/>
                      <a:gd name="connsiteX30" fmla="*/ 593724 w 1895489"/>
                      <a:gd name="connsiteY30" fmla="*/ 880628 h 5189100"/>
                      <a:gd name="connsiteX31" fmla="*/ 882649 w 1895489"/>
                      <a:gd name="connsiteY31"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993775 w 1895489"/>
                      <a:gd name="connsiteY18" fmla="*/ 5122425 h 5189100"/>
                      <a:gd name="connsiteX19" fmla="*/ 1085850 w 1895489"/>
                      <a:gd name="connsiteY19" fmla="*/ 4808100 h 5189100"/>
                      <a:gd name="connsiteX20" fmla="*/ 733425 w 1895489"/>
                      <a:gd name="connsiteY20" fmla="*/ 5039875 h 5189100"/>
                      <a:gd name="connsiteX21" fmla="*/ 0 w 1895489"/>
                      <a:gd name="connsiteY21" fmla="*/ 5189100 h 5189100"/>
                      <a:gd name="connsiteX22" fmla="*/ 358775 w 1895489"/>
                      <a:gd name="connsiteY22" fmla="*/ 4728725 h 5189100"/>
                      <a:gd name="connsiteX23" fmla="*/ 631825 w 1895489"/>
                      <a:gd name="connsiteY23" fmla="*/ 4455675 h 5189100"/>
                      <a:gd name="connsiteX24" fmla="*/ 542925 w 1895489"/>
                      <a:gd name="connsiteY24" fmla="*/ 4100076 h 5189100"/>
                      <a:gd name="connsiteX25" fmla="*/ 476248 w 1895489"/>
                      <a:gd name="connsiteY25" fmla="*/ 3544450 h 5189100"/>
                      <a:gd name="connsiteX26" fmla="*/ 307973 w 1895489"/>
                      <a:gd name="connsiteY26" fmla="*/ 2915801 h 5189100"/>
                      <a:gd name="connsiteX27" fmla="*/ 498473 w 1895489"/>
                      <a:gd name="connsiteY27" fmla="*/ 2430027 h 5189100"/>
                      <a:gd name="connsiteX28" fmla="*/ 371473 w 1895489"/>
                      <a:gd name="connsiteY28" fmla="*/ 1394978 h 5189100"/>
                      <a:gd name="connsiteX29" fmla="*/ 393698 w 1895489"/>
                      <a:gd name="connsiteY29" fmla="*/ 1201304 h 5189100"/>
                      <a:gd name="connsiteX30" fmla="*/ 593724 w 1895489"/>
                      <a:gd name="connsiteY30" fmla="*/ 880628 h 5189100"/>
                      <a:gd name="connsiteX31" fmla="*/ 882649 w 1895489"/>
                      <a:gd name="connsiteY31" fmla="*/ 213878 h 5189100"/>
                      <a:gd name="connsiteX0" fmla="*/ 882649 w 1895489"/>
                      <a:gd name="connsiteY0" fmla="*/ 213878 h 5189100"/>
                      <a:gd name="connsiteX1" fmla="*/ 1644649 w 1895489"/>
                      <a:gd name="connsiteY1" fmla="*/ 83703 h 5189100"/>
                      <a:gd name="connsiteX2" fmla="*/ 1758949 w 1895489"/>
                      <a:gd name="connsiteY2" fmla="*/ 353579 h 5189100"/>
                      <a:gd name="connsiteX3" fmla="*/ 1895473 w 1895489"/>
                      <a:gd name="connsiteY3" fmla="*/ 540903 h 5189100"/>
                      <a:gd name="connsiteX4" fmla="*/ 1708148 w 1895489"/>
                      <a:gd name="connsiteY4" fmla="*/ 839353 h 5189100"/>
                      <a:gd name="connsiteX5" fmla="*/ 1314449 w 1895489"/>
                      <a:gd name="connsiteY5" fmla="*/ 1004453 h 5189100"/>
                      <a:gd name="connsiteX6" fmla="*/ 1533523 w 1895489"/>
                      <a:gd name="connsiteY6" fmla="*/ 1525153 h 5189100"/>
                      <a:gd name="connsiteX7" fmla="*/ 1514473 w 1895489"/>
                      <a:gd name="connsiteY7" fmla="*/ 1877578 h 5189100"/>
                      <a:gd name="connsiteX8" fmla="*/ 1476373 w 1895489"/>
                      <a:gd name="connsiteY8" fmla="*/ 2363351 h 5189100"/>
                      <a:gd name="connsiteX9" fmla="*/ 1450973 w 1895489"/>
                      <a:gd name="connsiteY9" fmla="*/ 2776100 h 5189100"/>
                      <a:gd name="connsiteX10" fmla="*/ 1390648 w 1895489"/>
                      <a:gd name="connsiteY10" fmla="*/ 2915800 h 5189100"/>
                      <a:gd name="connsiteX11" fmla="*/ 1419223 w 1895489"/>
                      <a:gd name="connsiteY11" fmla="*/ 3112650 h 5189100"/>
                      <a:gd name="connsiteX12" fmla="*/ 1727200 w 1895489"/>
                      <a:gd name="connsiteY12" fmla="*/ 3484125 h 5189100"/>
                      <a:gd name="connsiteX13" fmla="*/ 1730375 w 1895489"/>
                      <a:gd name="connsiteY13" fmla="*/ 3773050 h 5189100"/>
                      <a:gd name="connsiteX14" fmla="*/ 1628775 w 1895489"/>
                      <a:gd name="connsiteY14" fmla="*/ 3874651 h 5189100"/>
                      <a:gd name="connsiteX15" fmla="*/ 1670050 w 1895489"/>
                      <a:gd name="connsiteY15" fmla="*/ 4350901 h 5189100"/>
                      <a:gd name="connsiteX16" fmla="*/ 1568450 w 1895489"/>
                      <a:gd name="connsiteY16" fmla="*/ 4804926 h 5189100"/>
                      <a:gd name="connsiteX17" fmla="*/ 1565275 w 1895489"/>
                      <a:gd name="connsiteY17" fmla="*/ 5144650 h 5189100"/>
                      <a:gd name="connsiteX18" fmla="*/ 993775 w 1895489"/>
                      <a:gd name="connsiteY18" fmla="*/ 5122425 h 5189100"/>
                      <a:gd name="connsiteX19" fmla="*/ 1085850 w 1895489"/>
                      <a:gd name="connsiteY19" fmla="*/ 4808100 h 5189100"/>
                      <a:gd name="connsiteX20" fmla="*/ 733425 w 1895489"/>
                      <a:gd name="connsiteY20" fmla="*/ 5039875 h 5189100"/>
                      <a:gd name="connsiteX21" fmla="*/ 419100 w 1895489"/>
                      <a:gd name="connsiteY21" fmla="*/ 5097025 h 5189100"/>
                      <a:gd name="connsiteX22" fmla="*/ 0 w 1895489"/>
                      <a:gd name="connsiteY22" fmla="*/ 5189100 h 5189100"/>
                      <a:gd name="connsiteX23" fmla="*/ 358775 w 1895489"/>
                      <a:gd name="connsiteY23" fmla="*/ 4728725 h 5189100"/>
                      <a:gd name="connsiteX24" fmla="*/ 631825 w 1895489"/>
                      <a:gd name="connsiteY24" fmla="*/ 4455675 h 5189100"/>
                      <a:gd name="connsiteX25" fmla="*/ 542925 w 1895489"/>
                      <a:gd name="connsiteY25" fmla="*/ 4100076 h 5189100"/>
                      <a:gd name="connsiteX26" fmla="*/ 476248 w 1895489"/>
                      <a:gd name="connsiteY26" fmla="*/ 3544450 h 5189100"/>
                      <a:gd name="connsiteX27" fmla="*/ 307973 w 1895489"/>
                      <a:gd name="connsiteY27" fmla="*/ 2915801 h 5189100"/>
                      <a:gd name="connsiteX28" fmla="*/ 498473 w 1895489"/>
                      <a:gd name="connsiteY28" fmla="*/ 2430027 h 5189100"/>
                      <a:gd name="connsiteX29" fmla="*/ 371473 w 1895489"/>
                      <a:gd name="connsiteY29" fmla="*/ 1394978 h 5189100"/>
                      <a:gd name="connsiteX30" fmla="*/ 393698 w 1895489"/>
                      <a:gd name="connsiteY30" fmla="*/ 1201304 h 5189100"/>
                      <a:gd name="connsiteX31" fmla="*/ 593724 w 1895489"/>
                      <a:gd name="connsiteY31" fmla="*/ 880628 h 5189100"/>
                      <a:gd name="connsiteX32" fmla="*/ 882649 w 1895489"/>
                      <a:gd name="connsiteY32" fmla="*/ 213878 h 5189100"/>
                      <a:gd name="connsiteX0" fmla="*/ 882649 w 1895489"/>
                      <a:gd name="connsiteY0" fmla="*/ 213878 h 5503425"/>
                      <a:gd name="connsiteX1" fmla="*/ 1644649 w 1895489"/>
                      <a:gd name="connsiteY1" fmla="*/ 83703 h 5503425"/>
                      <a:gd name="connsiteX2" fmla="*/ 1758949 w 1895489"/>
                      <a:gd name="connsiteY2" fmla="*/ 353579 h 5503425"/>
                      <a:gd name="connsiteX3" fmla="*/ 1895473 w 1895489"/>
                      <a:gd name="connsiteY3" fmla="*/ 540903 h 5503425"/>
                      <a:gd name="connsiteX4" fmla="*/ 1708148 w 1895489"/>
                      <a:gd name="connsiteY4" fmla="*/ 839353 h 5503425"/>
                      <a:gd name="connsiteX5" fmla="*/ 1314449 w 1895489"/>
                      <a:gd name="connsiteY5" fmla="*/ 1004453 h 5503425"/>
                      <a:gd name="connsiteX6" fmla="*/ 1533523 w 1895489"/>
                      <a:gd name="connsiteY6" fmla="*/ 1525153 h 5503425"/>
                      <a:gd name="connsiteX7" fmla="*/ 1514473 w 1895489"/>
                      <a:gd name="connsiteY7" fmla="*/ 1877578 h 5503425"/>
                      <a:gd name="connsiteX8" fmla="*/ 1476373 w 1895489"/>
                      <a:gd name="connsiteY8" fmla="*/ 2363351 h 5503425"/>
                      <a:gd name="connsiteX9" fmla="*/ 1450973 w 1895489"/>
                      <a:gd name="connsiteY9" fmla="*/ 2776100 h 5503425"/>
                      <a:gd name="connsiteX10" fmla="*/ 1390648 w 1895489"/>
                      <a:gd name="connsiteY10" fmla="*/ 2915800 h 5503425"/>
                      <a:gd name="connsiteX11" fmla="*/ 1419223 w 1895489"/>
                      <a:gd name="connsiteY11" fmla="*/ 3112650 h 5503425"/>
                      <a:gd name="connsiteX12" fmla="*/ 1727200 w 1895489"/>
                      <a:gd name="connsiteY12" fmla="*/ 3484125 h 5503425"/>
                      <a:gd name="connsiteX13" fmla="*/ 1730375 w 1895489"/>
                      <a:gd name="connsiteY13" fmla="*/ 3773050 h 5503425"/>
                      <a:gd name="connsiteX14" fmla="*/ 1628775 w 1895489"/>
                      <a:gd name="connsiteY14" fmla="*/ 3874651 h 5503425"/>
                      <a:gd name="connsiteX15" fmla="*/ 1670050 w 1895489"/>
                      <a:gd name="connsiteY15" fmla="*/ 4350901 h 5503425"/>
                      <a:gd name="connsiteX16" fmla="*/ 1568450 w 1895489"/>
                      <a:gd name="connsiteY16" fmla="*/ 4804926 h 5503425"/>
                      <a:gd name="connsiteX17" fmla="*/ 1565275 w 1895489"/>
                      <a:gd name="connsiteY17" fmla="*/ 5144650 h 5503425"/>
                      <a:gd name="connsiteX18" fmla="*/ 993775 w 1895489"/>
                      <a:gd name="connsiteY18" fmla="*/ 5122425 h 5503425"/>
                      <a:gd name="connsiteX19" fmla="*/ 1085850 w 1895489"/>
                      <a:gd name="connsiteY19" fmla="*/ 4808100 h 5503425"/>
                      <a:gd name="connsiteX20" fmla="*/ 733425 w 1895489"/>
                      <a:gd name="connsiteY20" fmla="*/ 5039875 h 5503425"/>
                      <a:gd name="connsiteX21" fmla="*/ 244475 w 1895489"/>
                      <a:gd name="connsiteY21" fmla="*/ 5503425 h 5503425"/>
                      <a:gd name="connsiteX22" fmla="*/ 0 w 1895489"/>
                      <a:gd name="connsiteY22" fmla="*/ 5189100 h 5503425"/>
                      <a:gd name="connsiteX23" fmla="*/ 358775 w 1895489"/>
                      <a:gd name="connsiteY23" fmla="*/ 4728725 h 5503425"/>
                      <a:gd name="connsiteX24" fmla="*/ 631825 w 1895489"/>
                      <a:gd name="connsiteY24" fmla="*/ 4455675 h 5503425"/>
                      <a:gd name="connsiteX25" fmla="*/ 542925 w 1895489"/>
                      <a:gd name="connsiteY25" fmla="*/ 4100076 h 5503425"/>
                      <a:gd name="connsiteX26" fmla="*/ 476248 w 1895489"/>
                      <a:gd name="connsiteY26" fmla="*/ 3544450 h 5503425"/>
                      <a:gd name="connsiteX27" fmla="*/ 307973 w 1895489"/>
                      <a:gd name="connsiteY27" fmla="*/ 2915801 h 5503425"/>
                      <a:gd name="connsiteX28" fmla="*/ 498473 w 1895489"/>
                      <a:gd name="connsiteY28" fmla="*/ 2430027 h 5503425"/>
                      <a:gd name="connsiteX29" fmla="*/ 371473 w 1895489"/>
                      <a:gd name="connsiteY29" fmla="*/ 1394978 h 5503425"/>
                      <a:gd name="connsiteX30" fmla="*/ 393698 w 1895489"/>
                      <a:gd name="connsiteY30" fmla="*/ 1201304 h 5503425"/>
                      <a:gd name="connsiteX31" fmla="*/ 593724 w 1895489"/>
                      <a:gd name="connsiteY31" fmla="*/ 880628 h 5503425"/>
                      <a:gd name="connsiteX32" fmla="*/ 882649 w 1895489"/>
                      <a:gd name="connsiteY32" fmla="*/ 213878 h 5503425"/>
                      <a:gd name="connsiteX0" fmla="*/ 882649 w 1895489"/>
                      <a:gd name="connsiteY0" fmla="*/ 213878 h 5503425"/>
                      <a:gd name="connsiteX1" fmla="*/ 1644649 w 1895489"/>
                      <a:gd name="connsiteY1" fmla="*/ 83703 h 5503425"/>
                      <a:gd name="connsiteX2" fmla="*/ 1758949 w 1895489"/>
                      <a:gd name="connsiteY2" fmla="*/ 353579 h 5503425"/>
                      <a:gd name="connsiteX3" fmla="*/ 1895473 w 1895489"/>
                      <a:gd name="connsiteY3" fmla="*/ 540903 h 5503425"/>
                      <a:gd name="connsiteX4" fmla="*/ 1708148 w 1895489"/>
                      <a:gd name="connsiteY4" fmla="*/ 839353 h 5503425"/>
                      <a:gd name="connsiteX5" fmla="*/ 1314449 w 1895489"/>
                      <a:gd name="connsiteY5" fmla="*/ 1004453 h 5503425"/>
                      <a:gd name="connsiteX6" fmla="*/ 1533523 w 1895489"/>
                      <a:gd name="connsiteY6" fmla="*/ 1525153 h 5503425"/>
                      <a:gd name="connsiteX7" fmla="*/ 1514473 w 1895489"/>
                      <a:gd name="connsiteY7" fmla="*/ 1877578 h 5503425"/>
                      <a:gd name="connsiteX8" fmla="*/ 1476373 w 1895489"/>
                      <a:gd name="connsiteY8" fmla="*/ 2363351 h 5503425"/>
                      <a:gd name="connsiteX9" fmla="*/ 1450973 w 1895489"/>
                      <a:gd name="connsiteY9" fmla="*/ 2776100 h 5503425"/>
                      <a:gd name="connsiteX10" fmla="*/ 1390648 w 1895489"/>
                      <a:gd name="connsiteY10" fmla="*/ 2915800 h 5503425"/>
                      <a:gd name="connsiteX11" fmla="*/ 1419223 w 1895489"/>
                      <a:gd name="connsiteY11" fmla="*/ 3112650 h 5503425"/>
                      <a:gd name="connsiteX12" fmla="*/ 1727200 w 1895489"/>
                      <a:gd name="connsiteY12" fmla="*/ 3484125 h 5503425"/>
                      <a:gd name="connsiteX13" fmla="*/ 1730375 w 1895489"/>
                      <a:gd name="connsiteY13" fmla="*/ 3773050 h 5503425"/>
                      <a:gd name="connsiteX14" fmla="*/ 1628775 w 1895489"/>
                      <a:gd name="connsiteY14" fmla="*/ 3874651 h 5503425"/>
                      <a:gd name="connsiteX15" fmla="*/ 1670050 w 1895489"/>
                      <a:gd name="connsiteY15" fmla="*/ 4350901 h 5503425"/>
                      <a:gd name="connsiteX16" fmla="*/ 1568450 w 1895489"/>
                      <a:gd name="connsiteY16" fmla="*/ 4804926 h 5503425"/>
                      <a:gd name="connsiteX17" fmla="*/ 1565275 w 1895489"/>
                      <a:gd name="connsiteY17" fmla="*/ 5144650 h 5503425"/>
                      <a:gd name="connsiteX18" fmla="*/ 993775 w 1895489"/>
                      <a:gd name="connsiteY18" fmla="*/ 5122425 h 5503425"/>
                      <a:gd name="connsiteX19" fmla="*/ 1085850 w 1895489"/>
                      <a:gd name="connsiteY19" fmla="*/ 4808100 h 5503425"/>
                      <a:gd name="connsiteX20" fmla="*/ 733425 w 1895489"/>
                      <a:gd name="connsiteY20" fmla="*/ 5039875 h 5503425"/>
                      <a:gd name="connsiteX21" fmla="*/ 244475 w 1895489"/>
                      <a:gd name="connsiteY21" fmla="*/ 5503425 h 5503425"/>
                      <a:gd name="connsiteX22" fmla="*/ 101600 w 1895489"/>
                      <a:gd name="connsiteY22" fmla="*/ 5309750 h 5503425"/>
                      <a:gd name="connsiteX23" fmla="*/ 0 w 1895489"/>
                      <a:gd name="connsiteY23" fmla="*/ 5189100 h 5503425"/>
                      <a:gd name="connsiteX24" fmla="*/ 358775 w 1895489"/>
                      <a:gd name="connsiteY24" fmla="*/ 4728725 h 5503425"/>
                      <a:gd name="connsiteX25" fmla="*/ 631825 w 1895489"/>
                      <a:gd name="connsiteY25" fmla="*/ 4455675 h 5503425"/>
                      <a:gd name="connsiteX26" fmla="*/ 542925 w 1895489"/>
                      <a:gd name="connsiteY26" fmla="*/ 4100076 h 5503425"/>
                      <a:gd name="connsiteX27" fmla="*/ 476248 w 1895489"/>
                      <a:gd name="connsiteY27" fmla="*/ 3544450 h 5503425"/>
                      <a:gd name="connsiteX28" fmla="*/ 307973 w 1895489"/>
                      <a:gd name="connsiteY28" fmla="*/ 2915801 h 5503425"/>
                      <a:gd name="connsiteX29" fmla="*/ 498473 w 1895489"/>
                      <a:gd name="connsiteY29" fmla="*/ 2430027 h 5503425"/>
                      <a:gd name="connsiteX30" fmla="*/ 371473 w 1895489"/>
                      <a:gd name="connsiteY30" fmla="*/ 1394978 h 5503425"/>
                      <a:gd name="connsiteX31" fmla="*/ 393698 w 1895489"/>
                      <a:gd name="connsiteY31" fmla="*/ 1201304 h 5503425"/>
                      <a:gd name="connsiteX32" fmla="*/ 593724 w 1895489"/>
                      <a:gd name="connsiteY32" fmla="*/ 880628 h 5503425"/>
                      <a:gd name="connsiteX33" fmla="*/ 882649 w 1895489"/>
                      <a:gd name="connsiteY33" fmla="*/ 213878 h 5503425"/>
                      <a:gd name="connsiteX0" fmla="*/ 1085849 w 2098689"/>
                      <a:gd name="connsiteY0" fmla="*/ 213878 h 5512950"/>
                      <a:gd name="connsiteX1" fmla="*/ 1847849 w 2098689"/>
                      <a:gd name="connsiteY1" fmla="*/ 83703 h 5512950"/>
                      <a:gd name="connsiteX2" fmla="*/ 1962149 w 2098689"/>
                      <a:gd name="connsiteY2" fmla="*/ 353579 h 5512950"/>
                      <a:gd name="connsiteX3" fmla="*/ 2098673 w 2098689"/>
                      <a:gd name="connsiteY3" fmla="*/ 540903 h 5512950"/>
                      <a:gd name="connsiteX4" fmla="*/ 1911348 w 2098689"/>
                      <a:gd name="connsiteY4" fmla="*/ 839353 h 5512950"/>
                      <a:gd name="connsiteX5" fmla="*/ 1517649 w 2098689"/>
                      <a:gd name="connsiteY5" fmla="*/ 1004453 h 5512950"/>
                      <a:gd name="connsiteX6" fmla="*/ 1736723 w 2098689"/>
                      <a:gd name="connsiteY6" fmla="*/ 1525153 h 5512950"/>
                      <a:gd name="connsiteX7" fmla="*/ 1717673 w 2098689"/>
                      <a:gd name="connsiteY7" fmla="*/ 1877578 h 5512950"/>
                      <a:gd name="connsiteX8" fmla="*/ 1679573 w 2098689"/>
                      <a:gd name="connsiteY8" fmla="*/ 2363351 h 5512950"/>
                      <a:gd name="connsiteX9" fmla="*/ 1654173 w 2098689"/>
                      <a:gd name="connsiteY9" fmla="*/ 2776100 h 5512950"/>
                      <a:gd name="connsiteX10" fmla="*/ 1593848 w 2098689"/>
                      <a:gd name="connsiteY10" fmla="*/ 2915800 h 5512950"/>
                      <a:gd name="connsiteX11" fmla="*/ 1622423 w 2098689"/>
                      <a:gd name="connsiteY11" fmla="*/ 3112650 h 5512950"/>
                      <a:gd name="connsiteX12" fmla="*/ 1930400 w 2098689"/>
                      <a:gd name="connsiteY12" fmla="*/ 3484125 h 5512950"/>
                      <a:gd name="connsiteX13" fmla="*/ 1933575 w 2098689"/>
                      <a:gd name="connsiteY13" fmla="*/ 3773050 h 5512950"/>
                      <a:gd name="connsiteX14" fmla="*/ 1831975 w 2098689"/>
                      <a:gd name="connsiteY14" fmla="*/ 3874651 h 5512950"/>
                      <a:gd name="connsiteX15" fmla="*/ 1873250 w 2098689"/>
                      <a:gd name="connsiteY15" fmla="*/ 4350901 h 5512950"/>
                      <a:gd name="connsiteX16" fmla="*/ 1771650 w 2098689"/>
                      <a:gd name="connsiteY16" fmla="*/ 4804926 h 5512950"/>
                      <a:gd name="connsiteX17" fmla="*/ 1768475 w 2098689"/>
                      <a:gd name="connsiteY17" fmla="*/ 5144650 h 5512950"/>
                      <a:gd name="connsiteX18" fmla="*/ 1196975 w 2098689"/>
                      <a:gd name="connsiteY18" fmla="*/ 5122425 h 5512950"/>
                      <a:gd name="connsiteX19" fmla="*/ 1289050 w 2098689"/>
                      <a:gd name="connsiteY19" fmla="*/ 4808100 h 5512950"/>
                      <a:gd name="connsiteX20" fmla="*/ 936625 w 2098689"/>
                      <a:gd name="connsiteY20" fmla="*/ 5039875 h 5512950"/>
                      <a:gd name="connsiteX21" fmla="*/ 447675 w 2098689"/>
                      <a:gd name="connsiteY21" fmla="*/ 5503425 h 5512950"/>
                      <a:gd name="connsiteX22" fmla="*/ 0 w 2098689"/>
                      <a:gd name="connsiteY22" fmla="*/ 5512950 h 5512950"/>
                      <a:gd name="connsiteX23" fmla="*/ 203200 w 2098689"/>
                      <a:gd name="connsiteY23" fmla="*/ 5189100 h 5512950"/>
                      <a:gd name="connsiteX24" fmla="*/ 561975 w 2098689"/>
                      <a:gd name="connsiteY24" fmla="*/ 4728725 h 5512950"/>
                      <a:gd name="connsiteX25" fmla="*/ 835025 w 2098689"/>
                      <a:gd name="connsiteY25" fmla="*/ 4455675 h 5512950"/>
                      <a:gd name="connsiteX26" fmla="*/ 746125 w 2098689"/>
                      <a:gd name="connsiteY26" fmla="*/ 4100076 h 5512950"/>
                      <a:gd name="connsiteX27" fmla="*/ 679448 w 2098689"/>
                      <a:gd name="connsiteY27" fmla="*/ 3544450 h 5512950"/>
                      <a:gd name="connsiteX28" fmla="*/ 511173 w 2098689"/>
                      <a:gd name="connsiteY28" fmla="*/ 2915801 h 5512950"/>
                      <a:gd name="connsiteX29" fmla="*/ 701673 w 2098689"/>
                      <a:gd name="connsiteY29" fmla="*/ 2430027 h 5512950"/>
                      <a:gd name="connsiteX30" fmla="*/ 574673 w 2098689"/>
                      <a:gd name="connsiteY30" fmla="*/ 1394978 h 5512950"/>
                      <a:gd name="connsiteX31" fmla="*/ 596898 w 2098689"/>
                      <a:gd name="connsiteY31" fmla="*/ 1201304 h 5512950"/>
                      <a:gd name="connsiteX32" fmla="*/ 796924 w 2098689"/>
                      <a:gd name="connsiteY32" fmla="*/ 880628 h 5512950"/>
                      <a:gd name="connsiteX33" fmla="*/ 1085849 w 2098689"/>
                      <a:gd name="connsiteY33" fmla="*/ 213878 h 5512950"/>
                      <a:gd name="connsiteX0" fmla="*/ 1085849 w 2098689"/>
                      <a:gd name="connsiteY0" fmla="*/ 213878 h 5531758"/>
                      <a:gd name="connsiteX1" fmla="*/ 1847849 w 2098689"/>
                      <a:gd name="connsiteY1" fmla="*/ 83703 h 5531758"/>
                      <a:gd name="connsiteX2" fmla="*/ 1962149 w 2098689"/>
                      <a:gd name="connsiteY2" fmla="*/ 353579 h 5531758"/>
                      <a:gd name="connsiteX3" fmla="*/ 2098673 w 2098689"/>
                      <a:gd name="connsiteY3" fmla="*/ 540903 h 5531758"/>
                      <a:gd name="connsiteX4" fmla="*/ 1911348 w 2098689"/>
                      <a:gd name="connsiteY4" fmla="*/ 839353 h 5531758"/>
                      <a:gd name="connsiteX5" fmla="*/ 1517649 w 2098689"/>
                      <a:gd name="connsiteY5" fmla="*/ 1004453 h 5531758"/>
                      <a:gd name="connsiteX6" fmla="*/ 1736723 w 2098689"/>
                      <a:gd name="connsiteY6" fmla="*/ 1525153 h 5531758"/>
                      <a:gd name="connsiteX7" fmla="*/ 1717673 w 2098689"/>
                      <a:gd name="connsiteY7" fmla="*/ 1877578 h 5531758"/>
                      <a:gd name="connsiteX8" fmla="*/ 1679573 w 2098689"/>
                      <a:gd name="connsiteY8" fmla="*/ 2363351 h 5531758"/>
                      <a:gd name="connsiteX9" fmla="*/ 1654173 w 2098689"/>
                      <a:gd name="connsiteY9" fmla="*/ 2776100 h 5531758"/>
                      <a:gd name="connsiteX10" fmla="*/ 1593848 w 2098689"/>
                      <a:gd name="connsiteY10" fmla="*/ 2915800 h 5531758"/>
                      <a:gd name="connsiteX11" fmla="*/ 1622423 w 2098689"/>
                      <a:gd name="connsiteY11" fmla="*/ 3112650 h 5531758"/>
                      <a:gd name="connsiteX12" fmla="*/ 1930400 w 2098689"/>
                      <a:gd name="connsiteY12" fmla="*/ 3484125 h 5531758"/>
                      <a:gd name="connsiteX13" fmla="*/ 1933575 w 2098689"/>
                      <a:gd name="connsiteY13" fmla="*/ 3773050 h 5531758"/>
                      <a:gd name="connsiteX14" fmla="*/ 1831975 w 2098689"/>
                      <a:gd name="connsiteY14" fmla="*/ 3874651 h 5531758"/>
                      <a:gd name="connsiteX15" fmla="*/ 1873250 w 2098689"/>
                      <a:gd name="connsiteY15" fmla="*/ 4350901 h 5531758"/>
                      <a:gd name="connsiteX16" fmla="*/ 1771650 w 2098689"/>
                      <a:gd name="connsiteY16" fmla="*/ 4804926 h 5531758"/>
                      <a:gd name="connsiteX17" fmla="*/ 1768475 w 2098689"/>
                      <a:gd name="connsiteY17" fmla="*/ 5144650 h 5531758"/>
                      <a:gd name="connsiteX18" fmla="*/ 1196975 w 2098689"/>
                      <a:gd name="connsiteY18" fmla="*/ 5122425 h 5531758"/>
                      <a:gd name="connsiteX19" fmla="*/ 1289050 w 2098689"/>
                      <a:gd name="connsiteY19" fmla="*/ 4808100 h 5531758"/>
                      <a:gd name="connsiteX20" fmla="*/ 936625 w 2098689"/>
                      <a:gd name="connsiteY20" fmla="*/ 5039875 h 5531758"/>
                      <a:gd name="connsiteX21" fmla="*/ 442523 w 2098689"/>
                      <a:gd name="connsiteY21" fmla="*/ 5531758 h 5531758"/>
                      <a:gd name="connsiteX22" fmla="*/ 0 w 2098689"/>
                      <a:gd name="connsiteY22" fmla="*/ 5512950 h 5531758"/>
                      <a:gd name="connsiteX23" fmla="*/ 203200 w 2098689"/>
                      <a:gd name="connsiteY23" fmla="*/ 5189100 h 5531758"/>
                      <a:gd name="connsiteX24" fmla="*/ 561975 w 2098689"/>
                      <a:gd name="connsiteY24" fmla="*/ 4728725 h 5531758"/>
                      <a:gd name="connsiteX25" fmla="*/ 835025 w 2098689"/>
                      <a:gd name="connsiteY25" fmla="*/ 4455675 h 5531758"/>
                      <a:gd name="connsiteX26" fmla="*/ 746125 w 2098689"/>
                      <a:gd name="connsiteY26" fmla="*/ 4100076 h 5531758"/>
                      <a:gd name="connsiteX27" fmla="*/ 679448 w 2098689"/>
                      <a:gd name="connsiteY27" fmla="*/ 3544450 h 5531758"/>
                      <a:gd name="connsiteX28" fmla="*/ 511173 w 2098689"/>
                      <a:gd name="connsiteY28" fmla="*/ 2915801 h 5531758"/>
                      <a:gd name="connsiteX29" fmla="*/ 701673 w 2098689"/>
                      <a:gd name="connsiteY29" fmla="*/ 2430027 h 5531758"/>
                      <a:gd name="connsiteX30" fmla="*/ 574673 w 2098689"/>
                      <a:gd name="connsiteY30" fmla="*/ 1394978 h 5531758"/>
                      <a:gd name="connsiteX31" fmla="*/ 596898 w 2098689"/>
                      <a:gd name="connsiteY31" fmla="*/ 1201304 h 5531758"/>
                      <a:gd name="connsiteX32" fmla="*/ 796924 w 2098689"/>
                      <a:gd name="connsiteY32" fmla="*/ 880628 h 5531758"/>
                      <a:gd name="connsiteX33" fmla="*/ 1085849 w 2098689"/>
                      <a:gd name="connsiteY33" fmla="*/ 213878 h 5531758"/>
                      <a:gd name="connsiteX0" fmla="*/ 1085849 w 2098689"/>
                      <a:gd name="connsiteY0" fmla="*/ 213878 h 5531758"/>
                      <a:gd name="connsiteX1" fmla="*/ 1847849 w 2098689"/>
                      <a:gd name="connsiteY1" fmla="*/ 83703 h 5531758"/>
                      <a:gd name="connsiteX2" fmla="*/ 1962149 w 2098689"/>
                      <a:gd name="connsiteY2" fmla="*/ 353579 h 5531758"/>
                      <a:gd name="connsiteX3" fmla="*/ 2098673 w 2098689"/>
                      <a:gd name="connsiteY3" fmla="*/ 540903 h 5531758"/>
                      <a:gd name="connsiteX4" fmla="*/ 1911348 w 2098689"/>
                      <a:gd name="connsiteY4" fmla="*/ 839353 h 5531758"/>
                      <a:gd name="connsiteX5" fmla="*/ 1517649 w 2098689"/>
                      <a:gd name="connsiteY5" fmla="*/ 1004453 h 5531758"/>
                      <a:gd name="connsiteX6" fmla="*/ 1736723 w 2098689"/>
                      <a:gd name="connsiteY6" fmla="*/ 1525153 h 5531758"/>
                      <a:gd name="connsiteX7" fmla="*/ 1717673 w 2098689"/>
                      <a:gd name="connsiteY7" fmla="*/ 1877578 h 5531758"/>
                      <a:gd name="connsiteX8" fmla="*/ 1679573 w 2098689"/>
                      <a:gd name="connsiteY8" fmla="*/ 2363351 h 5531758"/>
                      <a:gd name="connsiteX9" fmla="*/ 1654173 w 2098689"/>
                      <a:gd name="connsiteY9" fmla="*/ 2776100 h 5531758"/>
                      <a:gd name="connsiteX10" fmla="*/ 1593848 w 2098689"/>
                      <a:gd name="connsiteY10" fmla="*/ 2915800 h 5531758"/>
                      <a:gd name="connsiteX11" fmla="*/ 1622423 w 2098689"/>
                      <a:gd name="connsiteY11" fmla="*/ 3112650 h 5531758"/>
                      <a:gd name="connsiteX12" fmla="*/ 1930400 w 2098689"/>
                      <a:gd name="connsiteY12" fmla="*/ 3484125 h 5531758"/>
                      <a:gd name="connsiteX13" fmla="*/ 1933575 w 2098689"/>
                      <a:gd name="connsiteY13" fmla="*/ 3773050 h 5531758"/>
                      <a:gd name="connsiteX14" fmla="*/ 1831975 w 2098689"/>
                      <a:gd name="connsiteY14" fmla="*/ 3874651 h 5531758"/>
                      <a:gd name="connsiteX15" fmla="*/ 1873250 w 2098689"/>
                      <a:gd name="connsiteY15" fmla="*/ 4350901 h 5531758"/>
                      <a:gd name="connsiteX16" fmla="*/ 1771650 w 2098689"/>
                      <a:gd name="connsiteY16" fmla="*/ 4804926 h 5531758"/>
                      <a:gd name="connsiteX17" fmla="*/ 1768475 w 2098689"/>
                      <a:gd name="connsiteY17" fmla="*/ 5144650 h 5531758"/>
                      <a:gd name="connsiteX18" fmla="*/ 1196975 w 2098689"/>
                      <a:gd name="connsiteY18" fmla="*/ 5122425 h 5531758"/>
                      <a:gd name="connsiteX19" fmla="*/ 1289050 w 2098689"/>
                      <a:gd name="connsiteY19" fmla="*/ 4808100 h 5531758"/>
                      <a:gd name="connsiteX20" fmla="*/ 936625 w 2098689"/>
                      <a:gd name="connsiteY20" fmla="*/ 5039875 h 5531758"/>
                      <a:gd name="connsiteX21" fmla="*/ 442523 w 2098689"/>
                      <a:gd name="connsiteY21" fmla="*/ 5531758 h 5531758"/>
                      <a:gd name="connsiteX22" fmla="*/ 181932 w 2098689"/>
                      <a:gd name="connsiteY22" fmla="*/ 5525569 h 5531758"/>
                      <a:gd name="connsiteX23" fmla="*/ 0 w 2098689"/>
                      <a:gd name="connsiteY23" fmla="*/ 5512950 h 5531758"/>
                      <a:gd name="connsiteX24" fmla="*/ 203200 w 2098689"/>
                      <a:gd name="connsiteY24" fmla="*/ 5189100 h 5531758"/>
                      <a:gd name="connsiteX25" fmla="*/ 561975 w 2098689"/>
                      <a:gd name="connsiteY25" fmla="*/ 4728725 h 5531758"/>
                      <a:gd name="connsiteX26" fmla="*/ 835025 w 2098689"/>
                      <a:gd name="connsiteY26" fmla="*/ 4455675 h 5531758"/>
                      <a:gd name="connsiteX27" fmla="*/ 746125 w 2098689"/>
                      <a:gd name="connsiteY27" fmla="*/ 4100076 h 5531758"/>
                      <a:gd name="connsiteX28" fmla="*/ 679448 w 2098689"/>
                      <a:gd name="connsiteY28" fmla="*/ 3544450 h 5531758"/>
                      <a:gd name="connsiteX29" fmla="*/ 511173 w 2098689"/>
                      <a:gd name="connsiteY29" fmla="*/ 2915801 h 5531758"/>
                      <a:gd name="connsiteX30" fmla="*/ 701673 w 2098689"/>
                      <a:gd name="connsiteY30" fmla="*/ 2430027 h 5531758"/>
                      <a:gd name="connsiteX31" fmla="*/ 574673 w 2098689"/>
                      <a:gd name="connsiteY31" fmla="*/ 1394978 h 5531758"/>
                      <a:gd name="connsiteX32" fmla="*/ 596898 w 2098689"/>
                      <a:gd name="connsiteY32" fmla="*/ 1201304 h 5531758"/>
                      <a:gd name="connsiteX33" fmla="*/ 796924 w 2098689"/>
                      <a:gd name="connsiteY33" fmla="*/ 880628 h 5531758"/>
                      <a:gd name="connsiteX34" fmla="*/ 1085849 w 2098689"/>
                      <a:gd name="connsiteY34" fmla="*/ 213878 h 5531758"/>
                      <a:gd name="connsiteX0" fmla="*/ 1085849 w 2098689"/>
                      <a:gd name="connsiteY0" fmla="*/ 213878 h 5531758"/>
                      <a:gd name="connsiteX1" fmla="*/ 1847849 w 2098689"/>
                      <a:gd name="connsiteY1" fmla="*/ 83703 h 5531758"/>
                      <a:gd name="connsiteX2" fmla="*/ 1962149 w 2098689"/>
                      <a:gd name="connsiteY2" fmla="*/ 353579 h 5531758"/>
                      <a:gd name="connsiteX3" fmla="*/ 2098673 w 2098689"/>
                      <a:gd name="connsiteY3" fmla="*/ 540903 h 5531758"/>
                      <a:gd name="connsiteX4" fmla="*/ 1911348 w 2098689"/>
                      <a:gd name="connsiteY4" fmla="*/ 839353 h 5531758"/>
                      <a:gd name="connsiteX5" fmla="*/ 1517649 w 2098689"/>
                      <a:gd name="connsiteY5" fmla="*/ 1004453 h 5531758"/>
                      <a:gd name="connsiteX6" fmla="*/ 1736723 w 2098689"/>
                      <a:gd name="connsiteY6" fmla="*/ 1525153 h 5531758"/>
                      <a:gd name="connsiteX7" fmla="*/ 1717673 w 2098689"/>
                      <a:gd name="connsiteY7" fmla="*/ 1877578 h 5531758"/>
                      <a:gd name="connsiteX8" fmla="*/ 1679573 w 2098689"/>
                      <a:gd name="connsiteY8" fmla="*/ 2363351 h 5531758"/>
                      <a:gd name="connsiteX9" fmla="*/ 1654173 w 2098689"/>
                      <a:gd name="connsiteY9" fmla="*/ 2776100 h 5531758"/>
                      <a:gd name="connsiteX10" fmla="*/ 1593848 w 2098689"/>
                      <a:gd name="connsiteY10" fmla="*/ 2915800 h 5531758"/>
                      <a:gd name="connsiteX11" fmla="*/ 1622423 w 2098689"/>
                      <a:gd name="connsiteY11" fmla="*/ 3112650 h 5531758"/>
                      <a:gd name="connsiteX12" fmla="*/ 1930400 w 2098689"/>
                      <a:gd name="connsiteY12" fmla="*/ 3484125 h 5531758"/>
                      <a:gd name="connsiteX13" fmla="*/ 1933575 w 2098689"/>
                      <a:gd name="connsiteY13" fmla="*/ 3773050 h 5531758"/>
                      <a:gd name="connsiteX14" fmla="*/ 1831975 w 2098689"/>
                      <a:gd name="connsiteY14" fmla="*/ 3874651 h 5531758"/>
                      <a:gd name="connsiteX15" fmla="*/ 1873250 w 2098689"/>
                      <a:gd name="connsiteY15" fmla="*/ 4350901 h 5531758"/>
                      <a:gd name="connsiteX16" fmla="*/ 1771650 w 2098689"/>
                      <a:gd name="connsiteY16" fmla="*/ 4804926 h 5531758"/>
                      <a:gd name="connsiteX17" fmla="*/ 1768475 w 2098689"/>
                      <a:gd name="connsiteY17" fmla="*/ 5144650 h 5531758"/>
                      <a:gd name="connsiteX18" fmla="*/ 1196975 w 2098689"/>
                      <a:gd name="connsiteY18" fmla="*/ 5122425 h 5531758"/>
                      <a:gd name="connsiteX19" fmla="*/ 1289050 w 2098689"/>
                      <a:gd name="connsiteY19" fmla="*/ 4808100 h 5531758"/>
                      <a:gd name="connsiteX20" fmla="*/ 936625 w 2098689"/>
                      <a:gd name="connsiteY20" fmla="*/ 5039875 h 5531758"/>
                      <a:gd name="connsiteX21" fmla="*/ 442523 w 2098689"/>
                      <a:gd name="connsiteY21" fmla="*/ 5531758 h 5531758"/>
                      <a:gd name="connsiteX22" fmla="*/ 181932 w 2098689"/>
                      <a:gd name="connsiteY22" fmla="*/ 5525569 h 5531758"/>
                      <a:gd name="connsiteX23" fmla="*/ 163902 w 2098689"/>
                      <a:gd name="connsiteY23" fmla="*/ 5525569 h 5531758"/>
                      <a:gd name="connsiteX24" fmla="*/ 0 w 2098689"/>
                      <a:gd name="connsiteY24" fmla="*/ 5512950 h 5531758"/>
                      <a:gd name="connsiteX25" fmla="*/ 203200 w 2098689"/>
                      <a:gd name="connsiteY25" fmla="*/ 5189100 h 5531758"/>
                      <a:gd name="connsiteX26" fmla="*/ 561975 w 2098689"/>
                      <a:gd name="connsiteY26" fmla="*/ 4728725 h 5531758"/>
                      <a:gd name="connsiteX27" fmla="*/ 835025 w 2098689"/>
                      <a:gd name="connsiteY27" fmla="*/ 4455675 h 5531758"/>
                      <a:gd name="connsiteX28" fmla="*/ 746125 w 2098689"/>
                      <a:gd name="connsiteY28" fmla="*/ 4100076 h 5531758"/>
                      <a:gd name="connsiteX29" fmla="*/ 679448 w 2098689"/>
                      <a:gd name="connsiteY29" fmla="*/ 3544450 h 5531758"/>
                      <a:gd name="connsiteX30" fmla="*/ 511173 w 2098689"/>
                      <a:gd name="connsiteY30" fmla="*/ 2915801 h 5531758"/>
                      <a:gd name="connsiteX31" fmla="*/ 701673 w 2098689"/>
                      <a:gd name="connsiteY31" fmla="*/ 2430027 h 5531758"/>
                      <a:gd name="connsiteX32" fmla="*/ 574673 w 2098689"/>
                      <a:gd name="connsiteY32" fmla="*/ 1394978 h 5531758"/>
                      <a:gd name="connsiteX33" fmla="*/ 596898 w 2098689"/>
                      <a:gd name="connsiteY33" fmla="*/ 1201304 h 5531758"/>
                      <a:gd name="connsiteX34" fmla="*/ 796924 w 2098689"/>
                      <a:gd name="connsiteY34" fmla="*/ 880628 h 5531758"/>
                      <a:gd name="connsiteX35" fmla="*/ 1085849 w 2098689"/>
                      <a:gd name="connsiteY35" fmla="*/ 213878 h 5531758"/>
                      <a:gd name="connsiteX0" fmla="*/ 1085849 w 2098689"/>
                      <a:gd name="connsiteY0" fmla="*/ 213878 h 5770268"/>
                      <a:gd name="connsiteX1" fmla="*/ 1847849 w 2098689"/>
                      <a:gd name="connsiteY1" fmla="*/ 83703 h 5770268"/>
                      <a:gd name="connsiteX2" fmla="*/ 1962149 w 2098689"/>
                      <a:gd name="connsiteY2" fmla="*/ 353579 h 5770268"/>
                      <a:gd name="connsiteX3" fmla="*/ 2098673 w 2098689"/>
                      <a:gd name="connsiteY3" fmla="*/ 540903 h 5770268"/>
                      <a:gd name="connsiteX4" fmla="*/ 1911348 w 2098689"/>
                      <a:gd name="connsiteY4" fmla="*/ 839353 h 5770268"/>
                      <a:gd name="connsiteX5" fmla="*/ 1517649 w 2098689"/>
                      <a:gd name="connsiteY5" fmla="*/ 1004453 h 5770268"/>
                      <a:gd name="connsiteX6" fmla="*/ 1736723 w 2098689"/>
                      <a:gd name="connsiteY6" fmla="*/ 1525153 h 5770268"/>
                      <a:gd name="connsiteX7" fmla="*/ 1717673 w 2098689"/>
                      <a:gd name="connsiteY7" fmla="*/ 1877578 h 5770268"/>
                      <a:gd name="connsiteX8" fmla="*/ 1679573 w 2098689"/>
                      <a:gd name="connsiteY8" fmla="*/ 2363351 h 5770268"/>
                      <a:gd name="connsiteX9" fmla="*/ 1654173 w 2098689"/>
                      <a:gd name="connsiteY9" fmla="*/ 2776100 h 5770268"/>
                      <a:gd name="connsiteX10" fmla="*/ 1593848 w 2098689"/>
                      <a:gd name="connsiteY10" fmla="*/ 2915800 h 5770268"/>
                      <a:gd name="connsiteX11" fmla="*/ 1622423 w 2098689"/>
                      <a:gd name="connsiteY11" fmla="*/ 3112650 h 5770268"/>
                      <a:gd name="connsiteX12" fmla="*/ 1930400 w 2098689"/>
                      <a:gd name="connsiteY12" fmla="*/ 3484125 h 5770268"/>
                      <a:gd name="connsiteX13" fmla="*/ 1933575 w 2098689"/>
                      <a:gd name="connsiteY13" fmla="*/ 3773050 h 5770268"/>
                      <a:gd name="connsiteX14" fmla="*/ 1831975 w 2098689"/>
                      <a:gd name="connsiteY14" fmla="*/ 3874651 h 5770268"/>
                      <a:gd name="connsiteX15" fmla="*/ 1873250 w 2098689"/>
                      <a:gd name="connsiteY15" fmla="*/ 4350901 h 5770268"/>
                      <a:gd name="connsiteX16" fmla="*/ 1771650 w 2098689"/>
                      <a:gd name="connsiteY16" fmla="*/ 4804926 h 5770268"/>
                      <a:gd name="connsiteX17" fmla="*/ 1768475 w 2098689"/>
                      <a:gd name="connsiteY17" fmla="*/ 5144650 h 5770268"/>
                      <a:gd name="connsiteX18" fmla="*/ 1196975 w 2098689"/>
                      <a:gd name="connsiteY18" fmla="*/ 5122425 h 5770268"/>
                      <a:gd name="connsiteX19" fmla="*/ 1289050 w 2098689"/>
                      <a:gd name="connsiteY19" fmla="*/ 4808100 h 5770268"/>
                      <a:gd name="connsiteX20" fmla="*/ 936625 w 2098689"/>
                      <a:gd name="connsiteY20" fmla="*/ 5039875 h 5770268"/>
                      <a:gd name="connsiteX21" fmla="*/ 442523 w 2098689"/>
                      <a:gd name="connsiteY21" fmla="*/ 5531758 h 5770268"/>
                      <a:gd name="connsiteX22" fmla="*/ 295266 w 2098689"/>
                      <a:gd name="connsiteY22" fmla="*/ 5770268 h 5770268"/>
                      <a:gd name="connsiteX23" fmla="*/ 163902 w 2098689"/>
                      <a:gd name="connsiteY23" fmla="*/ 5525569 h 5770268"/>
                      <a:gd name="connsiteX24" fmla="*/ 0 w 2098689"/>
                      <a:gd name="connsiteY24" fmla="*/ 5512950 h 5770268"/>
                      <a:gd name="connsiteX25" fmla="*/ 203200 w 2098689"/>
                      <a:gd name="connsiteY25" fmla="*/ 5189100 h 5770268"/>
                      <a:gd name="connsiteX26" fmla="*/ 561975 w 2098689"/>
                      <a:gd name="connsiteY26" fmla="*/ 4728725 h 5770268"/>
                      <a:gd name="connsiteX27" fmla="*/ 835025 w 2098689"/>
                      <a:gd name="connsiteY27" fmla="*/ 4455675 h 5770268"/>
                      <a:gd name="connsiteX28" fmla="*/ 746125 w 2098689"/>
                      <a:gd name="connsiteY28" fmla="*/ 4100076 h 5770268"/>
                      <a:gd name="connsiteX29" fmla="*/ 679448 w 2098689"/>
                      <a:gd name="connsiteY29" fmla="*/ 3544450 h 5770268"/>
                      <a:gd name="connsiteX30" fmla="*/ 511173 w 2098689"/>
                      <a:gd name="connsiteY30" fmla="*/ 2915801 h 5770268"/>
                      <a:gd name="connsiteX31" fmla="*/ 701673 w 2098689"/>
                      <a:gd name="connsiteY31" fmla="*/ 2430027 h 5770268"/>
                      <a:gd name="connsiteX32" fmla="*/ 574673 w 2098689"/>
                      <a:gd name="connsiteY32" fmla="*/ 1394978 h 5770268"/>
                      <a:gd name="connsiteX33" fmla="*/ 596898 w 2098689"/>
                      <a:gd name="connsiteY33" fmla="*/ 1201304 h 5770268"/>
                      <a:gd name="connsiteX34" fmla="*/ 796924 w 2098689"/>
                      <a:gd name="connsiteY34" fmla="*/ 880628 h 5770268"/>
                      <a:gd name="connsiteX35" fmla="*/ 1085849 w 2098689"/>
                      <a:gd name="connsiteY35" fmla="*/ 213878 h 5770268"/>
                      <a:gd name="connsiteX0" fmla="*/ 1300586 w 2313426"/>
                      <a:gd name="connsiteY0" fmla="*/ 213878 h 5819207"/>
                      <a:gd name="connsiteX1" fmla="*/ 2062586 w 2313426"/>
                      <a:gd name="connsiteY1" fmla="*/ 83703 h 5819207"/>
                      <a:gd name="connsiteX2" fmla="*/ 2176886 w 2313426"/>
                      <a:gd name="connsiteY2" fmla="*/ 353579 h 5819207"/>
                      <a:gd name="connsiteX3" fmla="*/ 2313410 w 2313426"/>
                      <a:gd name="connsiteY3" fmla="*/ 540903 h 5819207"/>
                      <a:gd name="connsiteX4" fmla="*/ 2126085 w 2313426"/>
                      <a:gd name="connsiteY4" fmla="*/ 839353 h 5819207"/>
                      <a:gd name="connsiteX5" fmla="*/ 1732386 w 2313426"/>
                      <a:gd name="connsiteY5" fmla="*/ 1004453 h 5819207"/>
                      <a:gd name="connsiteX6" fmla="*/ 1951460 w 2313426"/>
                      <a:gd name="connsiteY6" fmla="*/ 1525153 h 5819207"/>
                      <a:gd name="connsiteX7" fmla="*/ 1932410 w 2313426"/>
                      <a:gd name="connsiteY7" fmla="*/ 1877578 h 5819207"/>
                      <a:gd name="connsiteX8" fmla="*/ 1894310 w 2313426"/>
                      <a:gd name="connsiteY8" fmla="*/ 2363351 h 5819207"/>
                      <a:gd name="connsiteX9" fmla="*/ 1868910 w 2313426"/>
                      <a:gd name="connsiteY9" fmla="*/ 2776100 h 5819207"/>
                      <a:gd name="connsiteX10" fmla="*/ 1808585 w 2313426"/>
                      <a:gd name="connsiteY10" fmla="*/ 2915800 h 5819207"/>
                      <a:gd name="connsiteX11" fmla="*/ 1837160 w 2313426"/>
                      <a:gd name="connsiteY11" fmla="*/ 3112650 h 5819207"/>
                      <a:gd name="connsiteX12" fmla="*/ 2145137 w 2313426"/>
                      <a:gd name="connsiteY12" fmla="*/ 3484125 h 5819207"/>
                      <a:gd name="connsiteX13" fmla="*/ 2148312 w 2313426"/>
                      <a:gd name="connsiteY13" fmla="*/ 3773050 h 5819207"/>
                      <a:gd name="connsiteX14" fmla="*/ 2046712 w 2313426"/>
                      <a:gd name="connsiteY14" fmla="*/ 3874651 h 5819207"/>
                      <a:gd name="connsiteX15" fmla="*/ 2087987 w 2313426"/>
                      <a:gd name="connsiteY15" fmla="*/ 4350901 h 5819207"/>
                      <a:gd name="connsiteX16" fmla="*/ 1986387 w 2313426"/>
                      <a:gd name="connsiteY16" fmla="*/ 4804926 h 5819207"/>
                      <a:gd name="connsiteX17" fmla="*/ 1983212 w 2313426"/>
                      <a:gd name="connsiteY17" fmla="*/ 5144650 h 5819207"/>
                      <a:gd name="connsiteX18" fmla="*/ 1411712 w 2313426"/>
                      <a:gd name="connsiteY18" fmla="*/ 5122425 h 5819207"/>
                      <a:gd name="connsiteX19" fmla="*/ 1503787 w 2313426"/>
                      <a:gd name="connsiteY19" fmla="*/ 4808100 h 5819207"/>
                      <a:gd name="connsiteX20" fmla="*/ 1151362 w 2313426"/>
                      <a:gd name="connsiteY20" fmla="*/ 5039875 h 5819207"/>
                      <a:gd name="connsiteX21" fmla="*/ 657260 w 2313426"/>
                      <a:gd name="connsiteY21" fmla="*/ 5531758 h 5819207"/>
                      <a:gd name="connsiteX22" fmla="*/ 510003 w 2313426"/>
                      <a:gd name="connsiteY22" fmla="*/ 5770268 h 5819207"/>
                      <a:gd name="connsiteX23" fmla="*/ 0 w 2313426"/>
                      <a:gd name="connsiteY23" fmla="*/ 5819207 h 5819207"/>
                      <a:gd name="connsiteX24" fmla="*/ 214737 w 2313426"/>
                      <a:gd name="connsiteY24" fmla="*/ 5512950 h 5819207"/>
                      <a:gd name="connsiteX25" fmla="*/ 417937 w 2313426"/>
                      <a:gd name="connsiteY25" fmla="*/ 5189100 h 5819207"/>
                      <a:gd name="connsiteX26" fmla="*/ 776712 w 2313426"/>
                      <a:gd name="connsiteY26" fmla="*/ 4728725 h 5819207"/>
                      <a:gd name="connsiteX27" fmla="*/ 1049762 w 2313426"/>
                      <a:gd name="connsiteY27" fmla="*/ 4455675 h 5819207"/>
                      <a:gd name="connsiteX28" fmla="*/ 960862 w 2313426"/>
                      <a:gd name="connsiteY28" fmla="*/ 4100076 h 5819207"/>
                      <a:gd name="connsiteX29" fmla="*/ 894185 w 2313426"/>
                      <a:gd name="connsiteY29" fmla="*/ 3544450 h 5819207"/>
                      <a:gd name="connsiteX30" fmla="*/ 725910 w 2313426"/>
                      <a:gd name="connsiteY30" fmla="*/ 2915801 h 5819207"/>
                      <a:gd name="connsiteX31" fmla="*/ 916410 w 2313426"/>
                      <a:gd name="connsiteY31" fmla="*/ 2430027 h 5819207"/>
                      <a:gd name="connsiteX32" fmla="*/ 789410 w 2313426"/>
                      <a:gd name="connsiteY32" fmla="*/ 1394978 h 5819207"/>
                      <a:gd name="connsiteX33" fmla="*/ 811635 w 2313426"/>
                      <a:gd name="connsiteY33" fmla="*/ 1201304 h 5819207"/>
                      <a:gd name="connsiteX34" fmla="*/ 1011661 w 2313426"/>
                      <a:gd name="connsiteY34" fmla="*/ 880628 h 5819207"/>
                      <a:gd name="connsiteX35" fmla="*/ 1300586 w 2313426"/>
                      <a:gd name="connsiteY35" fmla="*/ 213878 h 5819207"/>
                      <a:gd name="connsiteX0" fmla="*/ 1300586 w 2313426"/>
                      <a:gd name="connsiteY0" fmla="*/ 213878 h 5819207"/>
                      <a:gd name="connsiteX1" fmla="*/ 2062586 w 2313426"/>
                      <a:gd name="connsiteY1" fmla="*/ 83703 h 5819207"/>
                      <a:gd name="connsiteX2" fmla="*/ 2176886 w 2313426"/>
                      <a:gd name="connsiteY2" fmla="*/ 353579 h 5819207"/>
                      <a:gd name="connsiteX3" fmla="*/ 2313410 w 2313426"/>
                      <a:gd name="connsiteY3" fmla="*/ 540903 h 5819207"/>
                      <a:gd name="connsiteX4" fmla="*/ 2126085 w 2313426"/>
                      <a:gd name="connsiteY4" fmla="*/ 839353 h 5819207"/>
                      <a:gd name="connsiteX5" fmla="*/ 1732386 w 2313426"/>
                      <a:gd name="connsiteY5" fmla="*/ 1004453 h 5819207"/>
                      <a:gd name="connsiteX6" fmla="*/ 1951460 w 2313426"/>
                      <a:gd name="connsiteY6" fmla="*/ 1525153 h 5819207"/>
                      <a:gd name="connsiteX7" fmla="*/ 1932410 w 2313426"/>
                      <a:gd name="connsiteY7" fmla="*/ 1877578 h 5819207"/>
                      <a:gd name="connsiteX8" fmla="*/ 1894310 w 2313426"/>
                      <a:gd name="connsiteY8" fmla="*/ 2363351 h 5819207"/>
                      <a:gd name="connsiteX9" fmla="*/ 1868910 w 2313426"/>
                      <a:gd name="connsiteY9" fmla="*/ 2776100 h 5819207"/>
                      <a:gd name="connsiteX10" fmla="*/ 1808585 w 2313426"/>
                      <a:gd name="connsiteY10" fmla="*/ 2915800 h 5819207"/>
                      <a:gd name="connsiteX11" fmla="*/ 1837160 w 2313426"/>
                      <a:gd name="connsiteY11" fmla="*/ 3112650 h 5819207"/>
                      <a:gd name="connsiteX12" fmla="*/ 2145137 w 2313426"/>
                      <a:gd name="connsiteY12" fmla="*/ 3484125 h 5819207"/>
                      <a:gd name="connsiteX13" fmla="*/ 2148312 w 2313426"/>
                      <a:gd name="connsiteY13" fmla="*/ 3773050 h 5819207"/>
                      <a:gd name="connsiteX14" fmla="*/ 2046712 w 2313426"/>
                      <a:gd name="connsiteY14" fmla="*/ 3874651 h 5819207"/>
                      <a:gd name="connsiteX15" fmla="*/ 2087987 w 2313426"/>
                      <a:gd name="connsiteY15" fmla="*/ 4350901 h 5819207"/>
                      <a:gd name="connsiteX16" fmla="*/ 1986387 w 2313426"/>
                      <a:gd name="connsiteY16" fmla="*/ 4804926 h 5819207"/>
                      <a:gd name="connsiteX17" fmla="*/ 1983212 w 2313426"/>
                      <a:gd name="connsiteY17" fmla="*/ 5144650 h 5819207"/>
                      <a:gd name="connsiteX18" fmla="*/ 1411712 w 2313426"/>
                      <a:gd name="connsiteY18" fmla="*/ 5122425 h 5819207"/>
                      <a:gd name="connsiteX19" fmla="*/ 1503787 w 2313426"/>
                      <a:gd name="connsiteY19" fmla="*/ 4808100 h 5819207"/>
                      <a:gd name="connsiteX20" fmla="*/ 1151362 w 2313426"/>
                      <a:gd name="connsiteY20" fmla="*/ 5039875 h 5819207"/>
                      <a:gd name="connsiteX21" fmla="*/ 657260 w 2313426"/>
                      <a:gd name="connsiteY21" fmla="*/ 5531758 h 5819207"/>
                      <a:gd name="connsiteX22" fmla="*/ 510003 w 2313426"/>
                      <a:gd name="connsiteY22" fmla="*/ 5770268 h 5819207"/>
                      <a:gd name="connsiteX23" fmla="*/ 337426 w 2313426"/>
                      <a:gd name="connsiteY23" fmla="*/ 5788298 h 5819207"/>
                      <a:gd name="connsiteX24" fmla="*/ 0 w 2313426"/>
                      <a:gd name="connsiteY24" fmla="*/ 5819207 h 5819207"/>
                      <a:gd name="connsiteX25" fmla="*/ 214737 w 2313426"/>
                      <a:gd name="connsiteY25" fmla="*/ 5512950 h 5819207"/>
                      <a:gd name="connsiteX26" fmla="*/ 417937 w 2313426"/>
                      <a:gd name="connsiteY26" fmla="*/ 5189100 h 5819207"/>
                      <a:gd name="connsiteX27" fmla="*/ 776712 w 2313426"/>
                      <a:gd name="connsiteY27" fmla="*/ 4728725 h 5819207"/>
                      <a:gd name="connsiteX28" fmla="*/ 1049762 w 2313426"/>
                      <a:gd name="connsiteY28" fmla="*/ 4455675 h 5819207"/>
                      <a:gd name="connsiteX29" fmla="*/ 960862 w 2313426"/>
                      <a:gd name="connsiteY29" fmla="*/ 4100076 h 5819207"/>
                      <a:gd name="connsiteX30" fmla="*/ 894185 w 2313426"/>
                      <a:gd name="connsiteY30" fmla="*/ 3544450 h 5819207"/>
                      <a:gd name="connsiteX31" fmla="*/ 725910 w 2313426"/>
                      <a:gd name="connsiteY31" fmla="*/ 2915801 h 5819207"/>
                      <a:gd name="connsiteX32" fmla="*/ 916410 w 2313426"/>
                      <a:gd name="connsiteY32" fmla="*/ 2430027 h 5819207"/>
                      <a:gd name="connsiteX33" fmla="*/ 789410 w 2313426"/>
                      <a:gd name="connsiteY33" fmla="*/ 1394978 h 5819207"/>
                      <a:gd name="connsiteX34" fmla="*/ 811635 w 2313426"/>
                      <a:gd name="connsiteY34" fmla="*/ 1201304 h 5819207"/>
                      <a:gd name="connsiteX35" fmla="*/ 1011661 w 2313426"/>
                      <a:gd name="connsiteY35" fmla="*/ 880628 h 5819207"/>
                      <a:gd name="connsiteX36" fmla="*/ 1300586 w 2313426"/>
                      <a:gd name="connsiteY36" fmla="*/ 213878 h 5819207"/>
                      <a:gd name="connsiteX0" fmla="*/ 1300586 w 2313426"/>
                      <a:gd name="connsiteY0" fmla="*/ 213878 h 6280271"/>
                      <a:gd name="connsiteX1" fmla="*/ 2062586 w 2313426"/>
                      <a:gd name="connsiteY1" fmla="*/ 83703 h 6280271"/>
                      <a:gd name="connsiteX2" fmla="*/ 2176886 w 2313426"/>
                      <a:gd name="connsiteY2" fmla="*/ 353579 h 6280271"/>
                      <a:gd name="connsiteX3" fmla="*/ 2313410 w 2313426"/>
                      <a:gd name="connsiteY3" fmla="*/ 540903 h 6280271"/>
                      <a:gd name="connsiteX4" fmla="*/ 2126085 w 2313426"/>
                      <a:gd name="connsiteY4" fmla="*/ 839353 h 6280271"/>
                      <a:gd name="connsiteX5" fmla="*/ 1732386 w 2313426"/>
                      <a:gd name="connsiteY5" fmla="*/ 1004453 h 6280271"/>
                      <a:gd name="connsiteX6" fmla="*/ 1951460 w 2313426"/>
                      <a:gd name="connsiteY6" fmla="*/ 1525153 h 6280271"/>
                      <a:gd name="connsiteX7" fmla="*/ 1932410 w 2313426"/>
                      <a:gd name="connsiteY7" fmla="*/ 1877578 h 6280271"/>
                      <a:gd name="connsiteX8" fmla="*/ 1894310 w 2313426"/>
                      <a:gd name="connsiteY8" fmla="*/ 2363351 h 6280271"/>
                      <a:gd name="connsiteX9" fmla="*/ 1868910 w 2313426"/>
                      <a:gd name="connsiteY9" fmla="*/ 2776100 h 6280271"/>
                      <a:gd name="connsiteX10" fmla="*/ 1808585 w 2313426"/>
                      <a:gd name="connsiteY10" fmla="*/ 2915800 h 6280271"/>
                      <a:gd name="connsiteX11" fmla="*/ 1837160 w 2313426"/>
                      <a:gd name="connsiteY11" fmla="*/ 3112650 h 6280271"/>
                      <a:gd name="connsiteX12" fmla="*/ 2145137 w 2313426"/>
                      <a:gd name="connsiteY12" fmla="*/ 3484125 h 6280271"/>
                      <a:gd name="connsiteX13" fmla="*/ 2148312 w 2313426"/>
                      <a:gd name="connsiteY13" fmla="*/ 3773050 h 6280271"/>
                      <a:gd name="connsiteX14" fmla="*/ 2046712 w 2313426"/>
                      <a:gd name="connsiteY14" fmla="*/ 3874651 h 6280271"/>
                      <a:gd name="connsiteX15" fmla="*/ 2087987 w 2313426"/>
                      <a:gd name="connsiteY15" fmla="*/ 4350901 h 6280271"/>
                      <a:gd name="connsiteX16" fmla="*/ 1986387 w 2313426"/>
                      <a:gd name="connsiteY16" fmla="*/ 4804926 h 6280271"/>
                      <a:gd name="connsiteX17" fmla="*/ 1983212 w 2313426"/>
                      <a:gd name="connsiteY17" fmla="*/ 5144650 h 6280271"/>
                      <a:gd name="connsiteX18" fmla="*/ 1411712 w 2313426"/>
                      <a:gd name="connsiteY18" fmla="*/ 5122425 h 6280271"/>
                      <a:gd name="connsiteX19" fmla="*/ 1503787 w 2313426"/>
                      <a:gd name="connsiteY19" fmla="*/ 4808100 h 6280271"/>
                      <a:gd name="connsiteX20" fmla="*/ 1151362 w 2313426"/>
                      <a:gd name="connsiteY20" fmla="*/ 5039875 h 6280271"/>
                      <a:gd name="connsiteX21" fmla="*/ 657260 w 2313426"/>
                      <a:gd name="connsiteY21" fmla="*/ 5531758 h 6280271"/>
                      <a:gd name="connsiteX22" fmla="*/ 510003 w 2313426"/>
                      <a:gd name="connsiteY22" fmla="*/ 5770268 h 6280271"/>
                      <a:gd name="connsiteX23" fmla="*/ 368335 w 2313426"/>
                      <a:gd name="connsiteY23" fmla="*/ 6280271 h 6280271"/>
                      <a:gd name="connsiteX24" fmla="*/ 0 w 2313426"/>
                      <a:gd name="connsiteY24" fmla="*/ 5819207 h 6280271"/>
                      <a:gd name="connsiteX25" fmla="*/ 214737 w 2313426"/>
                      <a:gd name="connsiteY25" fmla="*/ 5512950 h 6280271"/>
                      <a:gd name="connsiteX26" fmla="*/ 417937 w 2313426"/>
                      <a:gd name="connsiteY26" fmla="*/ 5189100 h 6280271"/>
                      <a:gd name="connsiteX27" fmla="*/ 776712 w 2313426"/>
                      <a:gd name="connsiteY27" fmla="*/ 4728725 h 6280271"/>
                      <a:gd name="connsiteX28" fmla="*/ 1049762 w 2313426"/>
                      <a:gd name="connsiteY28" fmla="*/ 4455675 h 6280271"/>
                      <a:gd name="connsiteX29" fmla="*/ 960862 w 2313426"/>
                      <a:gd name="connsiteY29" fmla="*/ 4100076 h 6280271"/>
                      <a:gd name="connsiteX30" fmla="*/ 894185 w 2313426"/>
                      <a:gd name="connsiteY30" fmla="*/ 3544450 h 6280271"/>
                      <a:gd name="connsiteX31" fmla="*/ 725910 w 2313426"/>
                      <a:gd name="connsiteY31" fmla="*/ 2915801 h 6280271"/>
                      <a:gd name="connsiteX32" fmla="*/ 916410 w 2313426"/>
                      <a:gd name="connsiteY32" fmla="*/ 2430027 h 6280271"/>
                      <a:gd name="connsiteX33" fmla="*/ 789410 w 2313426"/>
                      <a:gd name="connsiteY33" fmla="*/ 1394978 h 6280271"/>
                      <a:gd name="connsiteX34" fmla="*/ 811635 w 2313426"/>
                      <a:gd name="connsiteY34" fmla="*/ 1201304 h 6280271"/>
                      <a:gd name="connsiteX35" fmla="*/ 1011661 w 2313426"/>
                      <a:gd name="connsiteY35" fmla="*/ 880628 h 6280271"/>
                      <a:gd name="connsiteX36" fmla="*/ 1300586 w 2313426"/>
                      <a:gd name="connsiteY36" fmla="*/ 213878 h 6280271"/>
                      <a:gd name="connsiteX0" fmla="*/ 1300586 w 2313426"/>
                      <a:gd name="connsiteY0" fmla="*/ 213878 h 6051027"/>
                      <a:gd name="connsiteX1" fmla="*/ 2062586 w 2313426"/>
                      <a:gd name="connsiteY1" fmla="*/ 83703 h 6051027"/>
                      <a:gd name="connsiteX2" fmla="*/ 2176886 w 2313426"/>
                      <a:gd name="connsiteY2" fmla="*/ 353579 h 6051027"/>
                      <a:gd name="connsiteX3" fmla="*/ 2313410 w 2313426"/>
                      <a:gd name="connsiteY3" fmla="*/ 540903 h 6051027"/>
                      <a:gd name="connsiteX4" fmla="*/ 2126085 w 2313426"/>
                      <a:gd name="connsiteY4" fmla="*/ 839353 h 6051027"/>
                      <a:gd name="connsiteX5" fmla="*/ 1732386 w 2313426"/>
                      <a:gd name="connsiteY5" fmla="*/ 1004453 h 6051027"/>
                      <a:gd name="connsiteX6" fmla="*/ 1951460 w 2313426"/>
                      <a:gd name="connsiteY6" fmla="*/ 1525153 h 6051027"/>
                      <a:gd name="connsiteX7" fmla="*/ 1932410 w 2313426"/>
                      <a:gd name="connsiteY7" fmla="*/ 1877578 h 6051027"/>
                      <a:gd name="connsiteX8" fmla="*/ 1894310 w 2313426"/>
                      <a:gd name="connsiteY8" fmla="*/ 2363351 h 6051027"/>
                      <a:gd name="connsiteX9" fmla="*/ 1868910 w 2313426"/>
                      <a:gd name="connsiteY9" fmla="*/ 2776100 h 6051027"/>
                      <a:gd name="connsiteX10" fmla="*/ 1808585 w 2313426"/>
                      <a:gd name="connsiteY10" fmla="*/ 2915800 h 6051027"/>
                      <a:gd name="connsiteX11" fmla="*/ 1837160 w 2313426"/>
                      <a:gd name="connsiteY11" fmla="*/ 3112650 h 6051027"/>
                      <a:gd name="connsiteX12" fmla="*/ 2145137 w 2313426"/>
                      <a:gd name="connsiteY12" fmla="*/ 3484125 h 6051027"/>
                      <a:gd name="connsiteX13" fmla="*/ 2148312 w 2313426"/>
                      <a:gd name="connsiteY13" fmla="*/ 3773050 h 6051027"/>
                      <a:gd name="connsiteX14" fmla="*/ 2046712 w 2313426"/>
                      <a:gd name="connsiteY14" fmla="*/ 3874651 h 6051027"/>
                      <a:gd name="connsiteX15" fmla="*/ 2087987 w 2313426"/>
                      <a:gd name="connsiteY15" fmla="*/ 4350901 h 6051027"/>
                      <a:gd name="connsiteX16" fmla="*/ 1986387 w 2313426"/>
                      <a:gd name="connsiteY16" fmla="*/ 4804926 h 6051027"/>
                      <a:gd name="connsiteX17" fmla="*/ 1983212 w 2313426"/>
                      <a:gd name="connsiteY17" fmla="*/ 5144650 h 6051027"/>
                      <a:gd name="connsiteX18" fmla="*/ 1411712 w 2313426"/>
                      <a:gd name="connsiteY18" fmla="*/ 5122425 h 6051027"/>
                      <a:gd name="connsiteX19" fmla="*/ 1503787 w 2313426"/>
                      <a:gd name="connsiteY19" fmla="*/ 4808100 h 6051027"/>
                      <a:gd name="connsiteX20" fmla="*/ 1151362 w 2313426"/>
                      <a:gd name="connsiteY20" fmla="*/ 5039875 h 6051027"/>
                      <a:gd name="connsiteX21" fmla="*/ 657260 w 2313426"/>
                      <a:gd name="connsiteY21" fmla="*/ 5531758 h 6051027"/>
                      <a:gd name="connsiteX22" fmla="*/ 510003 w 2313426"/>
                      <a:gd name="connsiteY22" fmla="*/ 5770268 h 6051027"/>
                      <a:gd name="connsiteX23" fmla="*/ 301365 w 2313426"/>
                      <a:gd name="connsiteY23" fmla="*/ 6051027 h 6051027"/>
                      <a:gd name="connsiteX24" fmla="*/ 0 w 2313426"/>
                      <a:gd name="connsiteY24" fmla="*/ 5819207 h 6051027"/>
                      <a:gd name="connsiteX25" fmla="*/ 214737 w 2313426"/>
                      <a:gd name="connsiteY25" fmla="*/ 5512950 h 6051027"/>
                      <a:gd name="connsiteX26" fmla="*/ 417937 w 2313426"/>
                      <a:gd name="connsiteY26" fmla="*/ 5189100 h 6051027"/>
                      <a:gd name="connsiteX27" fmla="*/ 776712 w 2313426"/>
                      <a:gd name="connsiteY27" fmla="*/ 4728725 h 6051027"/>
                      <a:gd name="connsiteX28" fmla="*/ 1049762 w 2313426"/>
                      <a:gd name="connsiteY28" fmla="*/ 4455675 h 6051027"/>
                      <a:gd name="connsiteX29" fmla="*/ 960862 w 2313426"/>
                      <a:gd name="connsiteY29" fmla="*/ 4100076 h 6051027"/>
                      <a:gd name="connsiteX30" fmla="*/ 894185 w 2313426"/>
                      <a:gd name="connsiteY30" fmla="*/ 3544450 h 6051027"/>
                      <a:gd name="connsiteX31" fmla="*/ 725910 w 2313426"/>
                      <a:gd name="connsiteY31" fmla="*/ 2915801 h 6051027"/>
                      <a:gd name="connsiteX32" fmla="*/ 916410 w 2313426"/>
                      <a:gd name="connsiteY32" fmla="*/ 2430027 h 6051027"/>
                      <a:gd name="connsiteX33" fmla="*/ 789410 w 2313426"/>
                      <a:gd name="connsiteY33" fmla="*/ 1394978 h 6051027"/>
                      <a:gd name="connsiteX34" fmla="*/ 811635 w 2313426"/>
                      <a:gd name="connsiteY34" fmla="*/ 1201304 h 6051027"/>
                      <a:gd name="connsiteX35" fmla="*/ 1011661 w 2313426"/>
                      <a:gd name="connsiteY35" fmla="*/ 880628 h 6051027"/>
                      <a:gd name="connsiteX36" fmla="*/ 1300586 w 2313426"/>
                      <a:gd name="connsiteY36" fmla="*/ 213878 h 6051027"/>
                      <a:gd name="connsiteX0" fmla="*/ 1300586 w 2313426"/>
                      <a:gd name="connsiteY0" fmla="*/ 213878 h 6120573"/>
                      <a:gd name="connsiteX1" fmla="*/ 2062586 w 2313426"/>
                      <a:gd name="connsiteY1" fmla="*/ 83703 h 6120573"/>
                      <a:gd name="connsiteX2" fmla="*/ 2176886 w 2313426"/>
                      <a:gd name="connsiteY2" fmla="*/ 353579 h 6120573"/>
                      <a:gd name="connsiteX3" fmla="*/ 2313410 w 2313426"/>
                      <a:gd name="connsiteY3" fmla="*/ 540903 h 6120573"/>
                      <a:gd name="connsiteX4" fmla="*/ 2126085 w 2313426"/>
                      <a:gd name="connsiteY4" fmla="*/ 839353 h 6120573"/>
                      <a:gd name="connsiteX5" fmla="*/ 1732386 w 2313426"/>
                      <a:gd name="connsiteY5" fmla="*/ 1004453 h 6120573"/>
                      <a:gd name="connsiteX6" fmla="*/ 1951460 w 2313426"/>
                      <a:gd name="connsiteY6" fmla="*/ 1525153 h 6120573"/>
                      <a:gd name="connsiteX7" fmla="*/ 1932410 w 2313426"/>
                      <a:gd name="connsiteY7" fmla="*/ 1877578 h 6120573"/>
                      <a:gd name="connsiteX8" fmla="*/ 1894310 w 2313426"/>
                      <a:gd name="connsiteY8" fmla="*/ 2363351 h 6120573"/>
                      <a:gd name="connsiteX9" fmla="*/ 1868910 w 2313426"/>
                      <a:gd name="connsiteY9" fmla="*/ 2776100 h 6120573"/>
                      <a:gd name="connsiteX10" fmla="*/ 1808585 w 2313426"/>
                      <a:gd name="connsiteY10" fmla="*/ 2915800 h 6120573"/>
                      <a:gd name="connsiteX11" fmla="*/ 1837160 w 2313426"/>
                      <a:gd name="connsiteY11" fmla="*/ 3112650 h 6120573"/>
                      <a:gd name="connsiteX12" fmla="*/ 2145137 w 2313426"/>
                      <a:gd name="connsiteY12" fmla="*/ 3484125 h 6120573"/>
                      <a:gd name="connsiteX13" fmla="*/ 2148312 w 2313426"/>
                      <a:gd name="connsiteY13" fmla="*/ 3773050 h 6120573"/>
                      <a:gd name="connsiteX14" fmla="*/ 2046712 w 2313426"/>
                      <a:gd name="connsiteY14" fmla="*/ 3874651 h 6120573"/>
                      <a:gd name="connsiteX15" fmla="*/ 2087987 w 2313426"/>
                      <a:gd name="connsiteY15" fmla="*/ 4350901 h 6120573"/>
                      <a:gd name="connsiteX16" fmla="*/ 1986387 w 2313426"/>
                      <a:gd name="connsiteY16" fmla="*/ 4804926 h 6120573"/>
                      <a:gd name="connsiteX17" fmla="*/ 1983212 w 2313426"/>
                      <a:gd name="connsiteY17" fmla="*/ 5144650 h 6120573"/>
                      <a:gd name="connsiteX18" fmla="*/ 1411712 w 2313426"/>
                      <a:gd name="connsiteY18" fmla="*/ 5122425 h 6120573"/>
                      <a:gd name="connsiteX19" fmla="*/ 1503787 w 2313426"/>
                      <a:gd name="connsiteY19" fmla="*/ 4808100 h 6120573"/>
                      <a:gd name="connsiteX20" fmla="*/ 1151362 w 2313426"/>
                      <a:gd name="connsiteY20" fmla="*/ 5039875 h 6120573"/>
                      <a:gd name="connsiteX21" fmla="*/ 657260 w 2313426"/>
                      <a:gd name="connsiteY21" fmla="*/ 5531758 h 6120573"/>
                      <a:gd name="connsiteX22" fmla="*/ 510003 w 2313426"/>
                      <a:gd name="connsiteY22" fmla="*/ 5770268 h 6120573"/>
                      <a:gd name="connsiteX23" fmla="*/ 260153 w 2313426"/>
                      <a:gd name="connsiteY23" fmla="*/ 6120573 h 6120573"/>
                      <a:gd name="connsiteX24" fmla="*/ 0 w 2313426"/>
                      <a:gd name="connsiteY24" fmla="*/ 5819207 h 6120573"/>
                      <a:gd name="connsiteX25" fmla="*/ 214737 w 2313426"/>
                      <a:gd name="connsiteY25" fmla="*/ 5512950 h 6120573"/>
                      <a:gd name="connsiteX26" fmla="*/ 417937 w 2313426"/>
                      <a:gd name="connsiteY26" fmla="*/ 5189100 h 6120573"/>
                      <a:gd name="connsiteX27" fmla="*/ 776712 w 2313426"/>
                      <a:gd name="connsiteY27" fmla="*/ 4728725 h 6120573"/>
                      <a:gd name="connsiteX28" fmla="*/ 1049762 w 2313426"/>
                      <a:gd name="connsiteY28" fmla="*/ 4455675 h 6120573"/>
                      <a:gd name="connsiteX29" fmla="*/ 960862 w 2313426"/>
                      <a:gd name="connsiteY29" fmla="*/ 4100076 h 6120573"/>
                      <a:gd name="connsiteX30" fmla="*/ 894185 w 2313426"/>
                      <a:gd name="connsiteY30" fmla="*/ 3544450 h 6120573"/>
                      <a:gd name="connsiteX31" fmla="*/ 725910 w 2313426"/>
                      <a:gd name="connsiteY31" fmla="*/ 2915801 h 6120573"/>
                      <a:gd name="connsiteX32" fmla="*/ 916410 w 2313426"/>
                      <a:gd name="connsiteY32" fmla="*/ 2430027 h 6120573"/>
                      <a:gd name="connsiteX33" fmla="*/ 789410 w 2313426"/>
                      <a:gd name="connsiteY33" fmla="*/ 1394978 h 6120573"/>
                      <a:gd name="connsiteX34" fmla="*/ 811635 w 2313426"/>
                      <a:gd name="connsiteY34" fmla="*/ 1201304 h 6120573"/>
                      <a:gd name="connsiteX35" fmla="*/ 1011661 w 2313426"/>
                      <a:gd name="connsiteY35" fmla="*/ 880628 h 6120573"/>
                      <a:gd name="connsiteX36" fmla="*/ 1300586 w 2313426"/>
                      <a:gd name="connsiteY36" fmla="*/ 213878 h 6120573"/>
                      <a:gd name="connsiteX0" fmla="*/ 1300586 w 2313426"/>
                      <a:gd name="connsiteY0" fmla="*/ 213878 h 6120573"/>
                      <a:gd name="connsiteX1" fmla="*/ 2062586 w 2313426"/>
                      <a:gd name="connsiteY1" fmla="*/ 83703 h 6120573"/>
                      <a:gd name="connsiteX2" fmla="*/ 2176886 w 2313426"/>
                      <a:gd name="connsiteY2" fmla="*/ 353579 h 6120573"/>
                      <a:gd name="connsiteX3" fmla="*/ 2313410 w 2313426"/>
                      <a:gd name="connsiteY3" fmla="*/ 540903 h 6120573"/>
                      <a:gd name="connsiteX4" fmla="*/ 2126085 w 2313426"/>
                      <a:gd name="connsiteY4" fmla="*/ 839353 h 6120573"/>
                      <a:gd name="connsiteX5" fmla="*/ 1732386 w 2313426"/>
                      <a:gd name="connsiteY5" fmla="*/ 1004453 h 6120573"/>
                      <a:gd name="connsiteX6" fmla="*/ 1951460 w 2313426"/>
                      <a:gd name="connsiteY6" fmla="*/ 1525153 h 6120573"/>
                      <a:gd name="connsiteX7" fmla="*/ 1932410 w 2313426"/>
                      <a:gd name="connsiteY7" fmla="*/ 1877578 h 6120573"/>
                      <a:gd name="connsiteX8" fmla="*/ 1894310 w 2313426"/>
                      <a:gd name="connsiteY8" fmla="*/ 2363351 h 6120573"/>
                      <a:gd name="connsiteX9" fmla="*/ 1868910 w 2313426"/>
                      <a:gd name="connsiteY9" fmla="*/ 2776100 h 6120573"/>
                      <a:gd name="connsiteX10" fmla="*/ 1808585 w 2313426"/>
                      <a:gd name="connsiteY10" fmla="*/ 2915800 h 6120573"/>
                      <a:gd name="connsiteX11" fmla="*/ 1837160 w 2313426"/>
                      <a:gd name="connsiteY11" fmla="*/ 3112650 h 6120573"/>
                      <a:gd name="connsiteX12" fmla="*/ 2145137 w 2313426"/>
                      <a:gd name="connsiteY12" fmla="*/ 3484125 h 6120573"/>
                      <a:gd name="connsiteX13" fmla="*/ 2148312 w 2313426"/>
                      <a:gd name="connsiteY13" fmla="*/ 3773050 h 6120573"/>
                      <a:gd name="connsiteX14" fmla="*/ 2046712 w 2313426"/>
                      <a:gd name="connsiteY14" fmla="*/ 3874651 h 6120573"/>
                      <a:gd name="connsiteX15" fmla="*/ 2087987 w 2313426"/>
                      <a:gd name="connsiteY15" fmla="*/ 4350901 h 6120573"/>
                      <a:gd name="connsiteX16" fmla="*/ 1986387 w 2313426"/>
                      <a:gd name="connsiteY16" fmla="*/ 4804926 h 6120573"/>
                      <a:gd name="connsiteX17" fmla="*/ 1983212 w 2313426"/>
                      <a:gd name="connsiteY17" fmla="*/ 5144650 h 6120573"/>
                      <a:gd name="connsiteX18" fmla="*/ 1411712 w 2313426"/>
                      <a:gd name="connsiteY18" fmla="*/ 5122425 h 6120573"/>
                      <a:gd name="connsiteX19" fmla="*/ 1503787 w 2313426"/>
                      <a:gd name="connsiteY19" fmla="*/ 4808100 h 6120573"/>
                      <a:gd name="connsiteX20" fmla="*/ 1151362 w 2313426"/>
                      <a:gd name="connsiteY20" fmla="*/ 5039875 h 6120573"/>
                      <a:gd name="connsiteX21" fmla="*/ 657260 w 2313426"/>
                      <a:gd name="connsiteY21" fmla="*/ 5531758 h 6120573"/>
                      <a:gd name="connsiteX22" fmla="*/ 510003 w 2313426"/>
                      <a:gd name="connsiteY22" fmla="*/ 5770268 h 6120573"/>
                      <a:gd name="connsiteX23" fmla="*/ 430154 w 2313426"/>
                      <a:gd name="connsiteY23" fmla="*/ 5875874 h 6120573"/>
                      <a:gd name="connsiteX24" fmla="*/ 260153 w 2313426"/>
                      <a:gd name="connsiteY24" fmla="*/ 6120573 h 6120573"/>
                      <a:gd name="connsiteX25" fmla="*/ 0 w 2313426"/>
                      <a:gd name="connsiteY25" fmla="*/ 5819207 h 6120573"/>
                      <a:gd name="connsiteX26" fmla="*/ 214737 w 2313426"/>
                      <a:gd name="connsiteY26" fmla="*/ 5512950 h 6120573"/>
                      <a:gd name="connsiteX27" fmla="*/ 417937 w 2313426"/>
                      <a:gd name="connsiteY27" fmla="*/ 5189100 h 6120573"/>
                      <a:gd name="connsiteX28" fmla="*/ 776712 w 2313426"/>
                      <a:gd name="connsiteY28" fmla="*/ 4728725 h 6120573"/>
                      <a:gd name="connsiteX29" fmla="*/ 1049762 w 2313426"/>
                      <a:gd name="connsiteY29" fmla="*/ 4455675 h 6120573"/>
                      <a:gd name="connsiteX30" fmla="*/ 960862 w 2313426"/>
                      <a:gd name="connsiteY30" fmla="*/ 4100076 h 6120573"/>
                      <a:gd name="connsiteX31" fmla="*/ 894185 w 2313426"/>
                      <a:gd name="connsiteY31" fmla="*/ 3544450 h 6120573"/>
                      <a:gd name="connsiteX32" fmla="*/ 725910 w 2313426"/>
                      <a:gd name="connsiteY32" fmla="*/ 2915801 h 6120573"/>
                      <a:gd name="connsiteX33" fmla="*/ 916410 w 2313426"/>
                      <a:gd name="connsiteY33" fmla="*/ 2430027 h 6120573"/>
                      <a:gd name="connsiteX34" fmla="*/ 789410 w 2313426"/>
                      <a:gd name="connsiteY34" fmla="*/ 1394978 h 6120573"/>
                      <a:gd name="connsiteX35" fmla="*/ 811635 w 2313426"/>
                      <a:gd name="connsiteY35" fmla="*/ 1201304 h 6120573"/>
                      <a:gd name="connsiteX36" fmla="*/ 1011661 w 2313426"/>
                      <a:gd name="connsiteY36" fmla="*/ 880628 h 6120573"/>
                      <a:gd name="connsiteX37" fmla="*/ 1300586 w 2313426"/>
                      <a:gd name="connsiteY37" fmla="*/ 213878 h 6120573"/>
                      <a:gd name="connsiteX0" fmla="*/ 1300586 w 2313426"/>
                      <a:gd name="connsiteY0" fmla="*/ 213878 h 6344665"/>
                      <a:gd name="connsiteX1" fmla="*/ 2062586 w 2313426"/>
                      <a:gd name="connsiteY1" fmla="*/ 83703 h 6344665"/>
                      <a:gd name="connsiteX2" fmla="*/ 2176886 w 2313426"/>
                      <a:gd name="connsiteY2" fmla="*/ 353579 h 6344665"/>
                      <a:gd name="connsiteX3" fmla="*/ 2313410 w 2313426"/>
                      <a:gd name="connsiteY3" fmla="*/ 540903 h 6344665"/>
                      <a:gd name="connsiteX4" fmla="*/ 2126085 w 2313426"/>
                      <a:gd name="connsiteY4" fmla="*/ 839353 h 6344665"/>
                      <a:gd name="connsiteX5" fmla="*/ 1732386 w 2313426"/>
                      <a:gd name="connsiteY5" fmla="*/ 1004453 h 6344665"/>
                      <a:gd name="connsiteX6" fmla="*/ 1951460 w 2313426"/>
                      <a:gd name="connsiteY6" fmla="*/ 1525153 h 6344665"/>
                      <a:gd name="connsiteX7" fmla="*/ 1932410 w 2313426"/>
                      <a:gd name="connsiteY7" fmla="*/ 1877578 h 6344665"/>
                      <a:gd name="connsiteX8" fmla="*/ 1894310 w 2313426"/>
                      <a:gd name="connsiteY8" fmla="*/ 2363351 h 6344665"/>
                      <a:gd name="connsiteX9" fmla="*/ 1868910 w 2313426"/>
                      <a:gd name="connsiteY9" fmla="*/ 2776100 h 6344665"/>
                      <a:gd name="connsiteX10" fmla="*/ 1808585 w 2313426"/>
                      <a:gd name="connsiteY10" fmla="*/ 2915800 h 6344665"/>
                      <a:gd name="connsiteX11" fmla="*/ 1837160 w 2313426"/>
                      <a:gd name="connsiteY11" fmla="*/ 3112650 h 6344665"/>
                      <a:gd name="connsiteX12" fmla="*/ 2145137 w 2313426"/>
                      <a:gd name="connsiteY12" fmla="*/ 3484125 h 6344665"/>
                      <a:gd name="connsiteX13" fmla="*/ 2148312 w 2313426"/>
                      <a:gd name="connsiteY13" fmla="*/ 3773050 h 6344665"/>
                      <a:gd name="connsiteX14" fmla="*/ 2046712 w 2313426"/>
                      <a:gd name="connsiteY14" fmla="*/ 3874651 h 6344665"/>
                      <a:gd name="connsiteX15" fmla="*/ 2087987 w 2313426"/>
                      <a:gd name="connsiteY15" fmla="*/ 4350901 h 6344665"/>
                      <a:gd name="connsiteX16" fmla="*/ 1986387 w 2313426"/>
                      <a:gd name="connsiteY16" fmla="*/ 4804926 h 6344665"/>
                      <a:gd name="connsiteX17" fmla="*/ 1983212 w 2313426"/>
                      <a:gd name="connsiteY17" fmla="*/ 5144650 h 6344665"/>
                      <a:gd name="connsiteX18" fmla="*/ 1411712 w 2313426"/>
                      <a:gd name="connsiteY18" fmla="*/ 5122425 h 6344665"/>
                      <a:gd name="connsiteX19" fmla="*/ 1503787 w 2313426"/>
                      <a:gd name="connsiteY19" fmla="*/ 4808100 h 6344665"/>
                      <a:gd name="connsiteX20" fmla="*/ 1151362 w 2313426"/>
                      <a:gd name="connsiteY20" fmla="*/ 5039875 h 6344665"/>
                      <a:gd name="connsiteX21" fmla="*/ 657260 w 2313426"/>
                      <a:gd name="connsiteY21" fmla="*/ 5531758 h 6344665"/>
                      <a:gd name="connsiteX22" fmla="*/ 510003 w 2313426"/>
                      <a:gd name="connsiteY22" fmla="*/ 5770268 h 6344665"/>
                      <a:gd name="connsiteX23" fmla="*/ 767580 w 2313426"/>
                      <a:gd name="connsiteY23" fmla="*/ 6344665 h 6344665"/>
                      <a:gd name="connsiteX24" fmla="*/ 260153 w 2313426"/>
                      <a:gd name="connsiteY24" fmla="*/ 6120573 h 6344665"/>
                      <a:gd name="connsiteX25" fmla="*/ 0 w 2313426"/>
                      <a:gd name="connsiteY25" fmla="*/ 5819207 h 6344665"/>
                      <a:gd name="connsiteX26" fmla="*/ 214737 w 2313426"/>
                      <a:gd name="connsiteY26" fmla="*/ 5512950 h 6344665"/>
                      <a:gd name="connsiteX27" fmla="*/ 417937 w 2313426"/>
                      <a:gd name="connsiteY27" fmla="*/ 5189100 h 6344665"/>
                      <a:gd name="connsiteX28" fmla="*/ 776712 w 2313426"/>
                      <a:gd name="connsiteY28" fmla="*/ 4728725 h 6344665"/>
                      <a:gd name="connsiteX29" fmla="*/ 1049762 w 2313426"/>
                      <a:gd name="connsiteY29" fmla="*/ 4455675 h 6344665"/>
                      <a:gd name="connsiteX30" fmla="*/ 960862 w 2313426"/>
                      <a:gd name="connsiteY30" fmla="*/ 4100076 h 6344665"/>
                      <a:gd name="connsiteX31" fmla="*/ 894185 w 2313426"/>
                      <a:gd name="connsiteY31" fmla="*/ 3544450 h 6344665"/>
                      <a:gd name="connsiteX32" fmla="*/ 725910 w 2313426"/>
                      <a:gd name="connsiteY32" fmla="*/ 2915801 h 6344665"/>
                      <a:gd name="connsiteX33" fmla="*/ 916410 w 2313426"/>
                      <a:gd name="connsiteY33" fmla="*/ 2430027 h 6344665"/>
                      <a:gd name="connsiteX34" fmla="*/ 789410 w 2313426"/>
                      <a:gd name="connsiteY34" fmla="*/ 1394978 h 6344665"/>
                      <a:gd name="connsiteX35" fmla="*/ 811635 w 2313426"/>
                      <a:gd name="connsiteY35" fmla="*/ 1201304 h 6344665"/>
                      <a:gd name="connsiteX36" fmla="*/ 1011661 w 2313426"/>
                      <a:gd name="connsiteY36" fmla="*/ 880628 h 6344665"/>
                      <a:gd name="connsiteX37" fmla="*/ 1300586 w 2313426"/>
                      <a:gd name="connsiteY37" fmla="*/ 213878 h 6344665"/>
                      <a:gd name="connsiteX0" fmla="*/ 1300586 w 2313426"/>
                      <a:gd name="connsiteY0" fmla="*/ 213878 h 6344665"/>
                      <a:gd name="connsiteX1" fmla="*/ 2062586 w 2313426"/>
                      <a:gd name="connsiteY1" fmla="*/ 83703 h 6344665"/>
                      <a:gd name="connsiteX2" fmla="*/ 2176886 w 2313426"/>
                      <a:gd name="connsiteY2" fmla="*/ 353579 h 6344665"/>
                      <a:gd name="connsiteX3" fmla="*/ 2313410 w 2313426"/>
                      <a:gd name="connsiteY3" fmla="*/ 540903 h 6344665"/>
                      <a:gd name="connsiteX4" fmla="*/ 2126085 w 2313426"/>
                      <a:gd name="connsiteY4" fmla="*/ 839353 h 6344665"/>
                      <a:gd name="connsiteX5" fmla="*/ 1732386 w 2313426"/>
                      <a:gd name="connsiteY5" fmla="*/ 1004453 h 6344665"/>
                      <a:gd name="connsiteX6" fmla="*/ 1951460 w 2313426"/>
                      <a:gd name="connsiteY6" fmla="*/ 1525153 h 6344665"/>
                      <a:gd name="connsiteX7" fmla="*/ 1932410 w 2313426"/>
                      <a:gd name="connsiteY7" fmla="*/ 1877578 h 6344665"/>
                      <a:gd name="connsiteX8" fmla="*/ 1894310 w 2313426"/>
                      <a:gd name="connsiteY8" fmla="*/ 2363351 h 6344665"/>
                      <a:gd name="connsiteX9" fmla="*/ 1868910 w 2313426"/>
                      <a:gd name="connsiteY9" fmla="*/ 2776100 h 6344665"/>
                      <a:gd name="connsiteX10" fmla="*/ 1808585 w 2313426"/>
                      <a:gd name="connsiteY10" fmla="*/ 2915800 h 6344665"/>
                      <a:gd name="connsiteX11" fmla="*/ 1837160 w 2313426"/>
                      <a:gd name="connsiteY11" fmla="*/ 3112650 h 6344665"/>
                      <a:gd name="connsiteX12" fmla="*/ 2145137 w 2313426"/>
                      <a:gd name="connsiteY12" fmla="*/ 3484125 h 6344665"/>
                      <a:gd name="connsiteX13" fmla="*/ 2148312 w 2313426"/>
                      <a:gd name="connsiteY13" fmla="*/ 3773050 h 6344665"/>
                      <a:gd name="connsiteX14" fmla="*/ 2046712 w 2313426"/>
                      <a:gd name="connsiteY14" fmla="*/ 3874651 h 6344665"/>
                      <a:gd name="connsiteX15" fmla="*/ 2087987 w 2313426"/>
                      <a:gd name="connsiteY15" fmla="*/ 4350901 h 6344665"/>
                      <a:gd name="connsiteX16" fmla="*/ 1986387 w 2313426"/>
                      <a:gd name="connsiteY16" fmla="*/ 4804926 h 6344665"/>
                      <a:gd name="connsiteX17" fmla="*/ 1983212 w 2313426"/>
                      <a:gd name="connsiteY17" fmla="*/ 5144650 h 6344665"/>
                      <a:gd name="connsiteX18" fmla="*/ 1411712 w 2313426"/>
                      <a:gd name="connsiteY18" fmla="*/ 5122425 h 6344665"/>
                      <a:gd name="connsiteX19" fmla="*/ 1503787 w 2313426"/>
                      <a:gd name="connsiteY19" fmla="*/ 4808100 h 6344665"/>
                      <a:gd name="connsiteX20" fmla="*/ 1151362 w 2313426"/>
                      <a:gd name="connsiteY20" fmla="*/ 5039875 h 6344665"/>
                      <a:gd name="connsiteX21" fmla="*/ 657260 w 2313426"/>
                      <a:gd name="connsiteY21" fmla="*/ 5531758 h 6344665"/>
                      <a:gd name="connsiteX22" fmla="*/ 510003 w 2313426"/>
                      <a:gd name="connsiteY22" fmla="*/ 5770268 h 6344665"/>
                      <a:gd name="connsiteX23" fmla="*/ 633640 w 2313426"/>
                      <a:gd name="connsiteY23" fmla="*/ 6053602 h 6344665"/>
                      <a:gd name="connsiteX24" fmla="*/ 767580 w 2313426"/>
                      <a:gd name="connsiteY24" fmla="*/ 6344665 h 6344665"/>
                      <a:gd name="connsiteX25" fmla="*/ 260153 w 2313426"/>
                      <a:gd name="connsiteY25" fmla="*/ 6120573 h 6344665"/>
                      <a:gd name="connsiteX26" fmla="*/ 0 w 2313426"/>
                      <a:gd name="connsiteY26" fmla="*/ 5819207 h 6344665"/>
                      <a:gd name="connsiteX27" fmla="*/ 214737 w 2313426"/>
                      <a:gd name="connsiteY27" fmla="*/ 5512950 h 6344665"/>
                      <a:gd name="connsiteX28" fmla="*/ 417937 w 2313426"/>
                      <a:gd name="connsiteY28" fmla="*/ 5189100 h 6344665"/>
                      <a:gd name="connsiteX29" fmla="*/ 776712 w 2313426"/>
                      <a:gd name="connsiteY29" fmla="*/ 4728725 h 6344665"/>
                      <a:gd name="connsiteX30" fmla="*/ 1049762 w 2313426"/>
                      <a:gd name="connsiteY30" fmla="*/ 4455675 h 6344665"/>
                      <a:gd name="connsiteX31" fmla="*/ 960862 w 2313426"/>
                      <a:gd name="connsiteY31" fmla="*/ 4100076 h 6344665"/>
                      <a:gd name="connsiteX32" fmla="*/ 894185 w 2313426"/>
                      <a:gd name="connsiteY32" fmla="*/ 3544450 h 6344665"/>
                      <a:gd name="connsiteX33" fmla="*/ 725910 w 2313426"/>
                      <a:gd name="connsiteY33" fmla="*/ 2915801 h 6344665"/>
                      <a:gd name="connsiteX34" fmla="*/ 916410 w 2313426"/>
                      <a:gd name="connsiteY34" fmla="*/ 2430027 h 6344665"/>
                      <a:gd name="connsiteX35" fmla="*/ 789410 w 2313426"/>
                      <a:gd name="connsiteY35" fmla="*/ 1394978 h 6344665"/>
                      <a:gd name="connsiteX36" fmla="*/ 811635 w 2313426"/>
                      <a:gd name="connsiteY36" fmla="*/ 1201304 h 6344665"/>
                      <a:gd name="connsiteX37" fmla="*/ 1011661 w 2313426"/>
                      <a:gd name="connsiteY37" fmla="*/ 880628 h 6344665"/>
                      <a:gd name="connsiteX38" fmla="*/ 1300586 w 2313426"/>
                      <a:gd name="connsiteY38" fmla="*/ 213878 h 6344665"/>
                      <a:gd name="connsiteX0" fmla="*/ 1300586 w 2313426"/>
                      <a:gd name="connsiteY0" fmla="*/ 213878 h 6344665"/>
                      <a:gd name="connsiteX1" fmla="*/ 2062586 w 2313426"/>
                      <a:gd name="connsiteY1" fmla="*/ 83703 h 6344665"/>
                      <a:gd name="connsiteX2" fmla="*/ 2176886 w 2313426"/>
                      <a:gd name="connsiteY2" fmla="*/ 353579 h 6344665"/>
                      <a:gd name="connsiteX3" fmla="*/ 2313410 w 2313426"/>
                      <a:gd name="connsiteY3" fmla="*/ 540903 h 6344665"/>
                      <a:gd name="connsiteX4" fmla="*/ 2126085 w 2313426"/>
                      <a:gd name="connsiteY4" fmla="*/ 839353 h 6344665"/>
                      <a:gd name="connsiteX5" fmla="*/ 1732386 w 2313426"/>
                      <a:gd name="connsiteY5" fmla="*/ 1004453 h 6344665"/>
                      <a:gd name="connsiteX6" fmla="*/ 1951460 w 2313426"/>
                      <a:gd name="connsiteY6" fmla="*/ 1525153 h 6344665"/>
                      <a:gd name="connsiteX7" fmla="*/ 1932410 w 2313426"/>
                      <a:gd name="connsiteY7" fmla="*/ 1877578 h 6344665"/>
                      <a:gd name="connsiteX8" fmla="*/ 1894310 w 2313426"/>
                      <a:gd name="connsiteY8" fmla="*/ 2363351 h 6344665"/>
                      <a:gd name="connsiteX9" fmla="*/ 1868910 w 2313426"/>
                      <a:gd name="connsiteY9" fmla="*/ 2776100 h 6344665"/>
                      <a:gd name="connsiteX10" fmla="*/ 1808585 w 2313426"/>
                      <a:gd name="connsiteY10" fmla="*/ 2915800 h 6344665"/>
                      <a:gd name="connsiteX11" fmla="*/ 1837160 w 2313426"/>
                      <a:gd name="connsiteY11" fmla="*/ 3112650 h 6344665"/>
                      <a:gd name="connsiteX12" fmla="*/ 2145137 w 2313426"/>
                      <a:gd name="connsiteY12" fmla="*/ 3484125 h 6344665"/>
                      <a:gd name="connsiteX13" fmla="*/ 2148312 w 2313426"/>
                      <a:gd name="connsiteY13" fmla="*/ 3773050 h 6344665"/>
                      <a:gd name="connsiteX14" fmla="*/ 2046712 w 2313426"/>
                      <a:gd name="connsiteY14" fmla="*/ 3874651 h 6344665"/>
                      <a:gd name="connsiteX15" fmla="*/ 2087987 w 2313426"/>
                      <a:gd name="connsiteY15" fmla="*/ 4350901 h 6344665"/>
                      <a:gd name="connsiteX16" fmla="*/ 1986387 w 2313426"/>
                      <a:gd name="connsiteY16" fmla="*/ 4804926 h 6344665"/>
                      <a:gd name="connsiteX17" fmla="*/ 1983212 w 2313426"/>
                      <a:gd name="connsiteY17" fmla="*/ 5144650 h 6344665"/>
                      <a:gd name="connsiteX18" fmla="*/ 1411712 w 2313426"/>
                      <a:gd name="connsiteY18" fmla="*/ 5122425 h 6344665"/>
                      <a:gd name="connsiteX19" fmla="*/ 1503787 w 2313426"/>
                      <a:gd name="connsiteY19" fmla="*/ 4808100 h 6344665"/>
                      <a:gd name="connsiteX20" fmla="*/ 1151362 w 2313426"/>
                      <a:gd name="connsiteY20" fmla="*/ 5039875 h 6344665"/>
                      <a:gd name="connsiteX21" fmla="*/ 657260 w 2313426"/>
                      <a:gd name="connsiteY21" fmla="*/ 5531758 h 6344665"/>
                      <a:gd name="connsiteX22" fmla="*/ 510003 w 2313426"/>
                      <a:gd name="connsiteY22" fmla="*/ 5770268 h 6344665"/>
                      <a:gd name="connsiteX23" fmla="*/ 762428 w 2313426"/>
                      <a:gd name="connsiteY23" fmla="*/ 6190118 h 6344665"/>
                      <a:gd name="connsiteX24" fmla="*/ 767580 w 2313426"/>
                      <a:gd name="connsiteY24" fmla="*/ 6344665 h 6344665"/>
                      <a:gd name="connsiteX25" fmla="*/ 260153 w 2313426"/>
                      <a:gd name="connsiteY25" fmla="*/ 6120573 h 6344665"/>
                      <a:gd name="connsiteX26" fmla="*/ 0 w 2313426"/>
                      <a:gd name="connsiteY26" fmla="*/ 5819207 h 6344665"/>
                      <a:gd name="connsiteX27" fmla="*/ 214737 w 2313426"/>
                      <a:gd name="connsiteY27" fmla="*/ 5512950 h 6344665"/>
                      <a:gd name="connsiteX28" fmla="*/ 417937 w 2313426"/>
                      <a:gd name="connsiteY28" fmla="*/ 5189100 h 6344665"/>
                      <a:gd name="connsiteX29" fmla="*/ 776712 w 2313426"/>
                      <a:gd name="connsiteY29" fmla="*/ 4728725 h 6344665"/>
                      <a:gd name="connsiteX30" fmla="*/ 1049762 w 2313426"/>
                      <a:gd name="connsiteY30" fmla="*/ 4455675 h 6344665"/>
                      <a:gd name="connsiteX31" fmla="*/ 960862 w 2313426"/>
                      <a:gd name="connsiteY31" fmla="*/ 4100076 h 6344665"/>
                      <a:gd name="connsiteX32" fmla="*/ 894185 w 2313426"/>
                      <a:gd name="connsiteY32" fmla="*/ 3544450 h 6344665"/>
                      <a:gd name="connsiteX33" fmla="*/ 725910 w 2313426"/>
                      <a:gd name="connsiteY33" fmla="*/ 2915801 h 6344665"/>
                      <a:gd name="connsiteX34" fmla="*/ 916410 w 2313426"/>
                      <a:gd name="connsiteY34" fmla="*/ 2430027 h 6344665"/>
                      <a:gd name="connsiteX35" fmla="*/ 789410 w 2313426"/>
                      <a:gd name="connsiteY35" fmla="*/ 1394978 h 6344665"/>
                      <a:gd name="connsiteX36" fmla="*/ 811635 w 2313426"/>
                      <a:gd name="connsiteY36" fmla="*/ 1201304 h 6344665"/>
                      <a:gd name="connsiteX37" fmla="*/ 1011661 w 2313426"/>
                      <a:gd name="connsiteY37" fmla="*/ 880628 h 6344665"/>
                      <a:gd name="connsiteX38" fmla="*/ 1300586 w 2313426"/>
                      <a:gd name="connsiteY38" fmla="*/ 213878 h 6344665"/>
                      <a:gd name="connsiteX0" fmla="*/ 1300586 w 2313426"/>
                      <a:gd name="connsiteY0" fmla="*/ 213878 h 6344665"/>
                      <a:gd name="connsiteX1" fmla="*/ 2062586 w 2313426"/>
                      <a:gd name="connsiteY1" fmla="*/ 83703 h 6344665"/>
                      <a:gd name="connsiteX2" fmla="*/ 2176886 w 2313426"/>
                      <a:gd name="connsiteY2" fmla="*/ 353579 h 6344665"/>
                      <a:gd name="connsiteX3" fmla="*/ 2313410 w 2313426"/>
                      <a:gd name="connsiteY3" fmla="*/ 540903 h 6344665"/>
                      <a:gd name="connsiteX4" fmla="*/ 2126085 w 2313426"/>
                      <a:gd name="connsiteY4" fmla="*/ 839353 h 6344665"/>
                      <a:gd name="connsiteX5" fmla="*/ 1732386 w 2313426"/>
                      <a:gd name="connsiteY5" fmla="*/ 1004453 h 6344665"/>
                      <a:gd name="connsiteX6" fmla="*/ 1951460 w 2313426"/>
                      <a:gd name="connsiteY6" fmla="*/ 1525153 h 6344665"/>
                      <a:gd name="connsiteX7" fmla="*/ 1932410 w 2313426"/>
                      <a:gd name="connsiteY7" fmla="*/ 1877578 h 6344665"/>
                      <a:gd name="connsiteX8" fmla="*/ 1894310 w 2313426"/>
                      <a:gd name="connsiteY8" fmla="*/ 2363351 h 6344665"/>
                      <a:gd name="connsiteX9" fmla="*/ 1868910 w 2313426"/>
                      <a:gd name="connsiteY9" fmla="*/ 2776100 h 6344665"/>
                      <a:gd name="connsiteX10" fmla="*/ 1808585 w 2313426"/>
                      <a:gd name="connsiteY10" fmla="*/ 2915800 h 6344665"/>
                      <a:gd name="connsiteX11" fmla="*/ 1837160 w 2313426"/>
                      <a:gd name="connsiteY11" fmla="*/ 3112650 h 6344665"/>
                      <a:gd name="connsiteX12" fmla="*/ 2145137 w 2313426"/>
                      <a:gd name="connsiteY12" fmla="*/ 3484125 h 6344665"/>
                      <a:gd name="connsiteX13" fmla="*/ 2148312 w 2313426"/>
                      <a:gd name="connsiteY13" fmla="*/ 3773050 h 6344665"/>
                      <a:gd name="connsiteX14" fmla="*/ 2046712 w 2313426"/>
                      <a:gd name="connsiteY14" fmla="*/ 3874651 h 6344665"/>
                      <a:gd name="connsiteX15" fmla="*/ 2087987 w 2313426"/>
                      <a:gd name="connsiteY15" fmla="*/ 4350901 h 6344665"/>
                      <a:gd name="connsiteX16" fmla="*/ 1986387 w 2313426"/>
                      <a:gd name="connsiteY16" fmla="*/ 4804926 h 6344665"/>
                      <a:gd name="connsiteX17" fmla="*/ 1983212 w 2313426"/>
                      <a:gd name="connsiteY17" fmla="*/ 5144650 h 6344665"/>
                      <a:gd name="connsiteX18" fmla="*/ 1411712 w 2313426"/>
                      <a:gd name="connsiteY18" fmla="*/ 5122425 h 6344665"/>
                      <a:gd name="connsiteX19" fmla="*/ 1503787 w 2313426"/>
                      <a:gd name="connsiteY19" fmla="*/ 4808100 h 6344665"/>
                      <a:gd name="connsiteX20" fmla="*/ 1151362 w 2313426"/>
                      <a:gd name="connsiteY20" fmla="*/ 5039875 h 6344665"/>
                      <a:gd name="connsiteX21" fmla="*/ 657260 w 2313426"/>
                      <a:gd name="connsiteY21" fmla="*/ 5531758 h 6344665"/>
                      <a:gd name="connsiteX22" fmla="*/ 510003 w 2313426"/>
                      <a:gd name="connsiteY22" fmla="*/ 5770268 h 6344665"/>
                      <a:gd name="connsiteX23" fmla="*/ 762428 w 2313426"/>
                      <a:gd name="connsiteY23" fmla="*/ 6190118 h 6344665"/>
                      <a:gd name="connsiteX24" fmla="*/ 767580 w 2313426"/>
                      <a:gd name="connsiteY24" fmla="*/ 6344665 h 6344665"/>
                      <a:gd name="connsiteX25" fmla="*/ 260153 w 2313426"/>
                      <a:gd name="connsiteY25" fmla="*/ 6120573 h 6344665"/>
                      <a:gd name="connsiteX26" fmla="*/ 0 w 2313426"/>
                      <a:gd name="connsiteY26" fmla="*/ 5819207 h 6344665"/>
                      <a:gd name="connsiteX27" fmla="*/ 214737 w 2313426"/>
                      <a:gd name="connsiteY27" fmla="*/ 5512950 h 6344665"/>
                      <a:gd name="connsiteX28" fmla="*/ 417937 w 2313426"/>
                      <a:gd name="connsiteY28" fmla="*/ 5189100 h 6344665"/>
                      <a:gd name="connsiteX29" fmla="*/ 776712 w 2313426"/>
                      <a:gd name="connsiteY29" fmla="*/ 4728725 h 6344665"/>
                      <a:gd name="connsiteX30" fmla="*/ 1049762 w 2313426"/>
                      <a:gd name="connsiteY30" fmla="*/ 4455675 h 6344665"/>
                      <a:gd name="connsiteX31" fmla="*/ 960862 w 2313426"/>
                      <a:gd name="connsiteY31" fmla="*/ 4100076 h 6344665"/>
                      <a:gd name="connsiteX32" fmla="*/ 894185 w 2313426"/>
                      <a:gd name="connsiteY32" fmla="*/ 3544450 h 6344665"/>
                      <a:gd name="connsiteX33" fmla="*/ 725910 w 2313426"/>
                      <a:gd name="connsiteY33" fmla="*/ 2915801 h 6344665"/>
                      <a:gd name="connsiteX34" fmla="*/ 916410 w 2313426"/>
                      <a:gd name="connsiteY34" fmla="*/ 2430027 h 6344665"/>
                      <a:gd name="connsiteX35" fmla="*/ 789410 w 2313426"/>
                      <a:gd name="connsiteY35" fmla="*/ 1394978 h 6344665"/>
                      <a:gd name="connsiteX36" fmla="*/ 811635 w 2313426"/>
                      <a:gd name="connsiteY36" fmla="*/ 1201304 h 6344665"/>
                      <a:gd name="connsiteX37" fmla="*/ 1011661 w 2313426"/>
                      <a:gd name="connsiteY37" fmla="*/ 880628 h 6344665"/>
                      <a:gd name="connsiteX38" fmla="*/ 1300586 w 2313426"/>
                      <a:gd name="connsiteY38" fmla="*/ 213878 h 6344665"/>
                      <a:gd name="connsiteX0" fmla="*/ 1300586 w 2313426"/>
                      <a:gd name="connsiteY0" fmla="*/ 213878 h 6344665"/>
                      <a:gd name="connsiteX1" fmla="*/ 2062586 w 2313426"/>
                      <a:gd name="connsiteY1" fmla="*/ 83703 h 6344665"/>
                      <a:gd name="connsiteX2" fmla="*/ 2176886 w 2313426"/>
                      <a:gd name="connsiteY2" fmla="*/ 353579 h 6344665"/>
                      <a:gd name="connsiteX3" fmla="*/ 2313410 w 2313426"/>
                      <a:gd name="connsiteY3" fmla="*/ 540903 h 6344665"/>
                      <a:gd name="connsiteX4" fmla="*/ 2126085 w 2313426"/>
                      <a:gd name="connsiteY4" fmla="*/ 839353 h 6344665"/>
                      <a:gd name="connsiteX5" fmla="*/ 1732386 w 2313426"/>
                      <a:gd name="connsiteY5" fmla="*/ 1004453 h 6344665"/>
                      <a:gd name="connsiteX6" fmla="*/ 1951460 w 2313426"/>
                      <a:gd name="connsiteY6" fmla="*/ 1525153 h 6344665"/>
                      <a:gd name="connsiteX7" fmla="*/ 1932410 w 2313426"/>
                      <a:gd name="connsiteY7" fmla="*/ 1877578 h 6344665"/>
                      <a:gd name="connsiteX8" fmla="*/ 1894310 w 2313426"/>
                      <a:gd name="connsiteY8" fmla="*/ 2363351 h 6344665"/>
                      <a:gd name="connsiteX9" fmla="*/ 1868910 w 2313426"/>
                      <a:gd name="connsiteY9" fmla="*/ 2776100 h 6344665"/>
                      <a:gd name="connsiteX10" fmla="*/ 1808585 w 2313426"/>
                      <a:gd name="connsiteY10" fmla="*/ 2915800 h 6344665"/>
                      <a:gd name="connsiteX11" fmla="*/ 1837160 w 2313426"/>
                      <a:gd name="connsiteY11" fmla="*/ 3112650 h 6344665"/>
                      <a:gd name="connsiteX12" fmla="*/ 2145137 w 2313426"/>
                      <a:gd name="connsiteY12" fmla="*/ 3484125 h 6344665"/>
                      <a:gd name="connsiteX13" fmla="*/ 2148312 w 2313426"/>
                      <a:gd name="connsiteY13" fmla="*/ 3773050 h 6344665"/>
                      <a:gd name="connsiteX14" fmla="*/ 2046712 w 2313426"/>
                      <a:gd name="connsiteY14" fmla="*/ 3874651 h 6344665"/>
                      <a:gd name="connsiteX15" fmla="*/ 2087987 w 2313426"/>
                      <a:gd name="connsiteY15" fmla="*/ 4350901 h 6344665"/>
                      <a:gd name="connsiteX16" fmla="*/ 1986387 w 2313426"/>
                      <a:gd name="connsiteY16" fmla="*/ 4804926 h 6344665"/>
                      <a:gd name="connsiteX17" fmla="*/ 1983212 w 2313426"/>
                      <a:gd name="connsiteY17" fmla="*/ 5144650 h 6344665"/>
                      <a:gd name="connsiteX18" fmla="*/ 1411712 w 2313426"/>
                      <a:gd name="connsiteY18" fmla="*/ 5122425 h 6344665"/>
                      <a:gd name="connsiteX19" fmla="*/ 1503787 w 2313426"/>
                      <a:gd name="connsiteY19" fmla="*/ 4808100 h 6344665"/>
                      <a:gd name="connsiteX20" fmla="*/ 1151362 w 2313426"/>
                      <a:gd name="connsiteY20" fmla="*/ 5039875 h 6344665"/>
                      <a:gd name="connsiteX21" fmla="*/ 657260 w 2313426"/>
                      <a:gd name="connsiteY21" fmla="*/ 5531758 h 6344665"/>
                      <a:gd name="connsiteX22" fmla="*/ 510003 w 2313426"/>
                      <a:gd name="connsiteY22" fmla="*/ 5770268 h 6344665"/>
                      <a:gd name="connsiteX23" fmla="*/ 762428 w 2313426"/>
                      <a:gd name="connsiteY23" fmla="*/ 6190118 h 6344665"/>
                      <a:gd name="connsiteX24" fmla="*/ 767580 w 2313426"/>
                      <a:gd name="connsiteY24" fmla="*/ 6344665 h 6344665"/>
                      <a:gd name="connsiteX25" fmla="*/ 260153 w 2313426"/>
                      <a:gd name="connsiteY25" fmla="*/ 6120573 h 6344665"/>
                      <a:gd name="connsiteX26" fmla="*/ 0 w 2313426"/>
                      <a:gd name="connsiteY26" fmla="*/ 5819207 h 6344665"/>
                      <a:gd name="connsiteX27" fmla="*/ 214737 w 2313426"/>
                      <a:gd name="connsiteY27" fmla="*/ 5512950 h 6344665"/>
                      <a:gd name="connsiteX28" fmla="*/ 417937 w 2313426"/>
                      <a:gd name="connsiteY28" fmla="*/ 5189100 h 6344665"/>
                      <a:gd name="connsiteX29" fmla="*/ 776712 w 2313426"/>
                      <a:gd name="connsiteY29" fmla="*/ 4728725 h 6344665"/>
                      <a:gd name="connsiteX30" fmla="*/ 1049762 w 2313426"/>
                      <a:gd name="connsiteY30" fmla="*/ 4455675 h 6344665"/>
                      <a:gd name="connsiteX31" fmla="*/ 960862 w 2313426"/>
                      <a:gd name="connsiteY31" fmla="*/ 4100076 h 6344665"/>
                      <a:gd name="connsiteX32" fmla="*/ 894185 w 2313426"/>
                      <a:gd name="connsiteY32" fmla="*/ 3544450 h 6344665"/>
                      <a:gd name="connsiteX33" fmla="*/ 725910 w 2313426"/>
                      <a:gd name="connsiteY33" fmla="*/ 2915801 h 6344665"/>
                      <a:gd name="connsiteX34" fmla="*/ 916410 w 2313426"/>
                      <a:gd name="connsiteY34" fmla="*/ 2430027 h 6344665"/>
                      <a:gd name="connsiteX35" fmla="*/ 789410 w 2313426"/>
                      <a:gd name="connsiteY35" fmla="*/ 1394978 h 6344665"/>
                      <a:gd name="connsiteX36" fmla="*/ 811635 w 2313426"/>
                      <a:gd name="connsiteY36" fmla="*/ 1201304 h 6344665"/>
                      <a:gd name="connsiteX37" fmla="*/ 1011661 w 2313426"/>
                      <a:gd name="connsiteY37" fmla="*/ 880628 h 6344665"/>
                      <a:gd name="connsiteX38" fmla="*/ 1300586 w 2313426"/>
                      <a:gd name="connsiteY38" fmla="*/ 213878 h 6344665"/>
                      <a:gd name="connsiteX0" fmla="*/ 1300586 w 2313426"/>
                      <a:gd name="connsiteY0" fmla="*/ 213878 h 6344665"/>
                      <a:gd name="connsiteX1" fmla="*/ 2062586 w 2313426"/>
                      <a:gd name="connsiteY1" fmla="*/ 83703 h 6344665"/>
                      <a:gd name="connsiteX2" fmla="*/ 2176886 w 2313426"/>
                      <a:gd name="connsiteY2" fmla="*/ 353579 h 6344665"/>
                      <a:gd name="connsiteX3" fmla="*/ 2313410 w 2313426"/>
                      <a:gd name="connsiteY3" fmla="*/ 540903 h 6344665"/>
                      <a:gd name="connsiteX4" fmla="*/ 2126085 w 2313426"/>
                      <a:gd name="connsiteY4" fmla="*/ 839353 h 6344665"/>
                      <a:gd name="connsiteX5" fmla="*/ 1732386 w 2313426"/>
                      <a:gd name="connsiteY5" fmla="*/ 1004453 h 6344665"/>
                      <a:gd name="connsiteX6" fmla="*/ 1951460 w 2313426"/>
                      <a:gd name="connsiteY6" fmla="*/ 1525153 h 6344665"/>
                      <a:gd name="connsiteX7" fmla="*/ 1932410 w 2313426"/>
                      <a:gd name="connsiteY7" fmla="*/ 1877578 h 6344665"/>
                      <a:gd name="connsiteX8" fmla="*/ 1894310 w 2313426"/>
                      <a:gd name="connsiteY8" fmla="*/ 2363351 h 6344665"/>
                      <a:gd name="connsiteX9" fmla="*/ 1868910 w 2313426"/>
                      <a:gd name="connsiteY9" fmla="*/ 2776100 h 6344665"/>
                      <a:gd name="connsiteX10" fmla="*/ 1808585 w 2313426"/>
                      <a:gd name="connsiteY10" fmla="*/ 2915800 h 6344665"/>
                      <a:gd name="connsiteX11" fmla="*/ 1837160 w 2313426"/>
                      <a:gd name="connsiteY11" fmla="*/ 3112650 h 6344665"/>
                      <a:gd name="connsiteX12" fmla="*/ 2145137 w 2313426"/>
                      <a:gd name="connsiteY12" fmla="*/ 3484125 h 6344665"/>
                      <a:gd name="connsiteX13" fmla="*/ 2148312 w 2313426"/>
                      <a:gd name="connsiteY13" fmla="*/ 3773050 h 6344665"/>
                      <a:gd name="connsiteX14" fmla="*/ 2046712 w 2313426"/>
                      <a:gd name="connsiteY14" fmla="*/ 3874651 h 6344665"/>
                      <a:gd name="connsiteX15" fmla="*/ 2087987 w 2313426"/>
                      <a:gd name="connsiteY15" fmla="*/ 4350901 h 6344665"/>
                      <a:gd name="connsiteX16" fmla="*/ 1986387 w 2313426"/>
                      <a:gd name="connsiteY16" fmla="*/ 4804926 h 6344665"/>
                      <a:gd name="connsiteX17" fmla="*/ 1983212 w 2313426"/>
                      <a:gd name="connsiteY17" fmla="*/ 5144650 h 6344665"/>
                      <a:gd name="connsiteX18" fmla="*/ 1411712 w 2313426"/>
                      <a:gd name="connsiteY18" fmla="*/ 5122425 h 6344665"/>
                      <a:gd name="connsiteX19" fmla="*/ 1503787 w 2313426"/>
                      <a:gd name="connsiteY19" fmla="*/ 4808100 h 6344665"/>
                      <a:gd name="connsiteX20" fmla="*/ 1151362 w 2313426"/>
                      <a:gd name="connsiteY20" fmla="*/ 5039875 h 6344665"/>
                      <a:gd name="connsiteX21" fmla="*/ 657260 w 2313426"/>
                      <a:gd name="connsiteY21" fmla="*/ 5531758 h 6344665"/>
                      <a:gd name="connsiteX22" fmla="*/ 510003 w 2313426"/>
                      <a:gd name="connsiteY22" fmla="*/ 5770268 h 6344665"/>
                      <a:gd name="connsiteX23" fmla="*/ 762428 w 2313426"/>
                      <a:gd name="connsiteY23" fmla="*/ 6190118 h 6344665"/>
                      <a:gd name="connsiteX24" fmla="*/ 767580 w 2313426"/>
                      <a:gd name="connsiteY24" fmla="*/ 6344665 h 6344665"/>
                      <a:gd name="connsiteX25" fmla="*/ 260153 w 2313426"/>
                      <a:gd name="connsiteY25" fmla="*/ 6120573 h 6344665"/>
                      <a:gd name="connsiteX26" fmla="*/ 0 w 2313426"/>
                      <a:gd name="connsiteY26" fmla="*/ 5819207 h 6344665"/>
                      <a:gd name="connsiteX27" fmla="*/ 214737 w 2313426"/>
                      <a:gd name="connsiteY27" fmla="*/ 5512950 h 6344665"/>
                      <a:gd name="connsiteX28" fmla="*/ 417937 w 2313426"/>
                      <a:gd name="connsiteY28" fmla="*/ 5189100 h 6344665"/>
                      <a:gd name="connsiteX29" fmla="*/ 776712 w 2313426"/>
                      <a:gd name="connsiteY29" fmla="*/ 4728725 h 6344665"/>
                      <a:gd name="connsiteX30" fmla="*/ 1049762 w 2313426"/>
                      <a:gd name="connsiteY30" fmla="*/ 4455675 h 6344665"/>
                      <a:gd name="connsiteX31" fmla="*/ 960862 w 2313426"/>
                      <a:gd name="connsiteY31" fmla="*/ 4100076 h 6344665"/>
                      <a:gd name="connsiteX32" fmla="*/ 894185 w 2313426"/>
                      <a:gd name="connsiteY32" fmla="*/ 3544450 h 6344665"/>
                      <a:gd name="connsiteX33" fmla="*/ 725910 w 2313426"/>
                      <a:gd name="connsiteY33" fmla="*/ 2915801 h 6344665"/>
                      <a:gd name="connsiteX34" fmla="*/ 916410 w 2313426"/>
                      <a:gd name="connsiteY34" fmla="*/ 2430027 h 6344665"/>
                      <a:gd name="connsiteX35" fmla="*/ 789410 w 2313426"/>
                      <a:gd name="connsiteY35" fmla="*/ 1394978 h 6344665"/>
                      <a:gd name="connsiteX36" fmla="*/ 811635 w 2313426"/>
                      <a:gd name="connsiteY36" fmla="*/ 1201304 h 6344665"/>
                      <a:gd name="connsiteX37" fmla="*/ 1011661 w 2313426"/>
                      <a:gd name="connsiteY37" fmla="*/ 880628 h 6344665"/>
                      <a:gd name="connsiteX38" fmla="*/ 1300586 w 2313426"/>
                      <a:gd name="connsiteY38" fmla="*/ 213878 h 6344665"/>
                      <a:gd name="connsiteX0" fmla="*/ 1300586 w 2313426"/>
                      <a:gd name="connsiteY0" fmla="*/ 213878 h 6344665"/>
                      <a:gd name="connsiteX1" fmla="*/ 2062586 w 2313426"/>
                      <a:gd name="connsiteY1" fmla="*/ 83703 h 6344665"/>
                      <a:gd name="connsiteX2" fmla="*/ 2176886 w 2313426"/>
                      <a:gd name="connsiteY2" fmla="*/ 353579 h 6344665"/>
                      <a:gd name="connsiteX3" fmla="*/ 2313410 w 2313426"/>
                      <a:gd name="connsiteY3" fmla="*/ 540903 h 6344665"/>
                      <a:gd name="connsiteX4" fmla="*/ 2126085 w 2313426"/>
                      <a:gd name="connsiteY4" fmla="*/ 839353 h 6344665"/>
                      <a:gd name="connsiteX5" fmla="*/ 1732386 w 2313426"/>
                      <a:gd name="connsiteY5" fmla="*/ 1004453 h 6344665"/>
                      <a:gd name="connsiteX6" fmla="*/ 1951460 w 2313426"/>
                      <a:gd name="connsiteY6" fmla="*/ 1525153 h 6344665"/>
                      <a:gd name="connsiteX7" fmla="*/ 1932410 w 2313426"/>
                      <a:gd name="connsiteY7" fmla="*/ 1877578 h 6344665"/>
                      <a:gd name="connsiteX8" fmla="*/ 1894310 w 2313426"/>
                      <a:gd name="connsiteY8" fmla="*/ 2363351 h 6344665"/>
                      <a:gd name="connsiteX9" fmla="*/ 1868910 w 2313426"/>
                      <a:gd name="connsiteY9" fmla="*/ 2776100 h 6344665"/>
                      <a:gd name="connsiteX10" fmla="*/ 1808585 w 2313426"/>
                      <a:gd name="connsiteY10" fmla="*/ 2915800 h 6344665"/>
                      <a:gd name="connsiteX11" fmla="*/ 1837160 w 2313426"/>
                      <a:gd name="connsiteY11" fmla="*/ 3112650 h 6344665"/>
                      <a:gd name="connsiteX12" fmla="*/ 2145137 w 2313426"/>
                      <a:gd name="connsiteY12" fmla="*/ 3484125 h 6344665"/>
                      <a:gd name="connsiteX13" fmla="*/ 2148312 w 2313426"/>
                      <a:gd name="connsiteY13" fmla="*/ 3773050 h 6344665"/>
                      <a:gd name="connsiteX14" fmla="*/ 2046712 w 2313426"/>
                      <a:gd name="connsiteY14" fmla="*/ 3874651 h 6344665"/>
                      <a:gd name="connsiteX15" fmla="*/ 2087987 w 2313426"/>
                      <a:gd name="connsiteY15" fmla="*/ 4350901 h 6344665"/>
                      <a:gd name="connsiteX16" fmla="*/ 1986387 w 2313426"/>
                      <a:gd name="connsiteY16" fmla="*/ 4804926 h 6344665"/>
                      <a:gd name="connsiteX17" fmla="*/ 1983212 w 2313426"/>
                      <a:gd name="connsiteY17" fmla="*/ 5144650 h 6344665"/>
                      <a:gd name="connsiteX18" fmla="*/ 1411712 w 2313426"/>
                      <a:gd name="connsiteY18" fmla="*/ 5122425 h 6344665"/>
                      <a:gd name="connsiteX19" fmla="*/ 1503787 w 2313426"/>
                      <a:gd name="connsiteY19" fmla="*/ 4808100 h 6344665"/>
                      <a:gd name="connsiteX20" fmla="*/ 1151362 w 2313426"/>
                      <a:gd name="connsiteY20" fmla="*/ 5039875 h 6344665"/>
                      <a:gd name="connsiteX21" fmla="*/ 657260 w 2313426"/>
                      <a:gd name="connsiteY21" fmla="*/ 5531758 h 6344665"/>
                      <a:gd name="connsiteX22" fmla="*/ 510003 w 2313426"/>
                      <a:gd name="connsiteY22" fmla="*/ 5770268 h 6344665"/>
                      <a:gd name="connsiteX23" fmla="*/ 762428 w 2313426"/>
                      <a:gd name="connsiteY23" fmla="*/ 6190118 h 6344665"/>
                      <a:gd name="connsiteX24" fmla="*/ 767580 w 2313426"/>
                      <a:gd name="connsiteY24" fmla="*/ 6344665 h 6344665"/>
                      <a:gd name="connsiteX25" fmla="*/ 260153 w 2313426"/>
                      <a:gd name="connsiteY25" fmla="*/ 6120573 h 6344665"/>
                      <a:gd name="connsiteX26" fmla="*/ 0 w 2313426"/>
                      <a:gd name="connsiteY26" fmla="*/ 5819207 h 6344665"/>
                      <a:gd name="connsiteX27" fmla="*/ 214737 w 2313426"/>
                      <a:gd name="connsiteY27" fmla="*/ 5512950 h 6344665"/>
                      <a:gd name="connsiteX28" fmla="*/ 417937 w 2313426"/>
                      <a:gd name="connsiteY28" fmla="*/ 5189100 h 6344665"/>
                      <a:gd name="connsiteX29" fmla="*/ 776712 w 2313426"/>
                      <a:gd name="connsiteY29" fmla="*/ 4728725 h 6344665"/>
                      <a:gd name="connsiteX30" fmla="*/ 1049762 w 2313426"/>
                      <a:gd name="connsiteY30" fmla="*/ 4455675 h 6344665"/>
                      <a:gd name="connsiteX31" fmla="*/ 960862 w 2313426"/>
                      <a:gd name="connsiteY31" fmla="*/ 4100076 h 6344665"/>
                      <a:gd name="connsiteX32" fmla="*/ 894185 w 2313426"/>
                      <a:gd name="connsiteY32" fmla="*/ 3544450 h 6344665"/>
                      <a:gd name="connsiteX33" fmla="*/ 725910 w 2313426"/>
                      <a:gd name="connsiteY33" fmla="*/ 2915801 h 6344665"/>
                      <a:gd name="connsiteX34" fmla="*/ 916410 w 2313426"/>
                      <a:gd name="connsiteY34" fmla="*/ 2430027 h 6344665"/>
                      <a:gd name="connsiteX35" fmla="*/ 789410 w 2313426"/>
                      <a:gd name="connsiteY35" fmla="*/ 1394978 h 6344665"/>
                      <a:gd name="connsiteX36" fmla="*/ 811635 w 2313426"/>
                      <a:gd name="connsiteY36" fmla="*/ 1201304 h 6344665"/>
                      <a:gd name="connsiteX37" fmla="*/ 1011661 w 2313426"/>
                      <a:gd name="connsiteY37" fmla="*/ 880628 h 6344665"/>
                      <a:gd name="connsiteX38" fmla="*/ 1300586 w 2313426"/>
                      <a:gd name="connsiteY38" fmla="*/ 213878 h 6344665"/>
                      <a:gd name="connsiteX0" fmla="*/ 1300586 w 2313426"/>
                      <a:gd name="connsiteY0" fmla="*/ 213878 h 6344665"/>
                      <a:gd name="connsiteX1" fmla="*/ 2062586 w 2313426"/>
                      <a:gd name="connsiteY1" fmla="*/ 83703 h 6344665"/>
                      <a:gd name="connsiteX2" fmla="*/ 2176886 w 2313426"/>
                      <a:gd name="connsiteY2" fmla="*/ 353579 h 6344665"/>
                      <a:gd name="connsiteX3" fmla="*/ 2313410 w 2313426"/>
                      <a:gd name="connsiteY3" fmla="*/ 540903 h 6344665"/>
                      <a:gd name="connsiteX4" fmla="*/ 2126085 w 2313426"/>
                      <a:gd name="connsiteY4" fmla="*/ 839353 h 6344665"/>
                      <a:gd name="connsiteX5" fmla="*/ 1732386 w 2313426"/>
                      <a:gd name="connsiteY5" fmla="*/ 1004453 h 6344665"/>
                      <a:gd name="connsiteX6" fmla="*/ 1951460 w 2313426"/>
                      <a:gd name="connsiteY6" fmla="*/ 1525153 h 6344665"/>
                      <a:gd name="connsiteX7" fmla="*/ 1932410 w 2313426"/>
                      <a:gd name="connsiteY7" fmla="*/ 1877578 h 6344665"/>
                      <a:gd name="connsiteX8" fmla="*/ 1894310 w 2313426"/>
                      <a:gd name="connsiteY8" fmla="*/ 2363351 h 6344665"/>
                      <a:gd name="connsiteX9" fmla="*/ 1868910 w 2313426"/>
                      <a:gd name="connsiteY9" fmla="*/ 2776100 h 6344665"/>
                      <a:gd name="connsiteX10" fmla="*/ 1808585 w 2313426"/>
                      <a:gd name="connsiteY10" fmla="*/ 2915800 h 6344665"/>
                      <a:gd name="connsiteX11" fmla="*/ 1837160 w 2313426"/>
                      <a:gd name="connsiteY11" fmla="*/ 3112650 h 6344665"/>
                      <a:gd name="connsiteX12" fmla="*/ 2145137 w 2313426"/>
                      <a:gd name="connsiteY12" fmla="*/ 3484125 h 6344665"/>
                      <a:gd name="connsiteX13" fmla="*/ 2148312 w 2313426"/>
                      <a:gd name="connsiteY13" fmla="*/ 3773050 h 6344665"/>
                      <a:gd name="connsiteX14" fmla="*/ 2046712 w 2313426"/>
                      <a:gd name="connsiteY14" fmla="*/ 3874651 h 6344665"/>
                      <a:gd name="connsiteX15" fmla="*/ 2087987 w 2313426"/>
                      <a:gd name="connsiteY15" fmla="*/ 4350901 h 6344665"/>
                      <a:gd name="connsiteX16" fmla="*/ 1986387 w 2313426"/>
                      <a:gd name="connsiteY16" fmla="*/ 4804926 h 6344665"/>
                      <a:gd name="connsiteX17" fmla="*/ 1983212 w 2313426"/>
                      <a:gd name="connsiteY17" fmla="*/ 5144650 h 6344665"/>
                      <a:gd name="connsiteX18" fmla="*/ 1411712 w 2313426"/>
                      <a:gd name="connsiteY18" fmla="*/ 5122425 h 6344665"/>
                      <a:gd name="connsiteX19" fmla="*/ 1503787 w 2313426"/>
                      <a:gd name="connsiteY19" fmla="*/ 4808100 h 6344665"/>
                      <a:gd name="connsiteX20" fmla="*/ 1151362 w 2313426"/>
                      <a:gd name="connsiteY20" fmla="*/ 5039875 h 6344665"/>
                      <a:gd name="connsiteX21" fmla="*/ 657260 w 2313426"/>
                      <a:gd name="connsiteY21" fmla="*/ 5531758 h 6344665"/>
                      <a:gd name="connsiteX22" fmla="*/ 510003 w 2313426"/>
                      <a:gd name="connsiteY22" fmla="*/ 5770268 h 6344665"/>
                      <a:gd name="connsiteX23" fmla="*/ 772732 w 2313426"/>
                      <a:gd name="connsiteY23" fmla="*/ 6200421 h 6344665"/>
                      <a:gd name="connsiteX24" fmla="*/ 767580 w 2313426"/>
                      <a:gd name="connsiteY24" fmla="*/ 6344665 h 6344665"/>
                      <a:gd name="connsiteX25" fmla="*/ 260153 w 2313426"/>
                      <a:gd name="connsiteY25" fmla="*/ 6120573 h 6344665"/>
                      <a:gd name="connsiteX26" fmla="*/ 0 w 2313426"/>
                      <a:gd name="connsiteY26" fmla="*/ 5819207 h 6344665"/>
                      <a:gd name="connsiteX27" fmla="*/ 214737 w 2313426"/>
                      <a:gd name="connsiteY27" fmla="*/ 5512950 h 6344665"/>
                      <a:gd name="connsiteX28" fmla="*/ 417937 w 2313426"/>
                      <a:gd name="connsiteY28" fmla="*/ 5189100 h 6344665"/>
                      <a:gd name="connsiteX29" fmla="*/ 776712 w 2313426"/>
                      <a:gd name="connsiteY29" fmla="*/ 4728725 h 6344665"/>
                      <a:gd name="connsiteX30" fmla="*/ 1049762 w 2313426"/>
                      <a:gd name="connsiteY30" fmla="*/ 4455675 h 6344665"/>
                      <a:gd name="connsiteX31" fmla="*/ 960862 w 2313426"/>
                      <a:gd name="connsiteY31" fmla="*/ 4100076 h 6344665"/>
                      <a:gd name="connsiteX32" fmla="*/ 894185 w 2313426"/>
                      <a:gd name="connsiteY32" fmla="*/ 3544450 h 6344665"/>
                      <a:gd name="connsiteX33" fmla="*/ 725910 w 2313426"/>
                      <a:gd name="connsiteY33" fmla="*/ 2915801 h 6344665"/>
                      <a:gd name="connsiteX34" fmla="*/ 916410 w 2313426"/>
                      <a:gd name="connsiteY34" fmla="*/ 2430027 h 6344665"/>
                      <a:gd name="connsiteX35" fmla="*/ 789410 w 2313426"/>
                      <a:gd name="connsiteY35" fmla="*/ 1394978 h 6344665"/>
                      <a:gd name="connsiteX36" fmla="*/ 811635 w 2313426"/>
                      <a:gd name="connsiteY36" fmla="*/ 1201304 h 6344665"/>
                      <a:gd name="connsiteX37" fmla="*/ 1011661 w 2313426"/>
                      <a:gd name="connsiteY37" fmla="*/ 880628 h 6344665"/>
                      <a:gd name="connsiteX38" fmla="*/ 1300586 w 2313426"/>
                      <a:gd name="connsiteY38" fmla="*/ 213878 h 6344665"/>
                      <a:gd name="connsiteX0" fmla="*/ 1300586 w 2313426"/>
                      <a:gd name="connsiteY0" fmla="*/ 213878 h 6344865"/>
                      <a:gd name="connsiteX1" fmla="*/ 2062586 w 2313426"/>
                      <a:gd name="connsiteY1" fmla="*/ 83703 h 6344865"/>
                      <a:gd name="connsiteX2" fmla="*/ 2176886 w 2313426"/>
                      <a:gd name="connsiteY2" fmla="*/ 353579 h 6344865"/>
                      <a:gd name="connsiteX3" fmla="*/ 2313410 w 2313426"/>
                      <a:gd name="connsiteY3" fmla="*/ 540903 h 6344865"/>
                      <a:gd name="connsiteX4" fmla="*/ 2126085 w 2313426"/>
                      <a:gd name="connsiteY4" fmla="*/ 839353 h 6344865"/>
                      <a:gd name="connsiteX5" fmla="*/ 1732386 w 2313426"/>
                      <a:gd name="connsiteY5" fmla="*/ 1004453 h 6344865"/>
                      <a:gd name="connsiteX6" fmla="*/ 1951460 w 2313426"/>
                      <a:gd name="connsiteY6" fmla="*/ 1525153 h 6344865"/>
                      <a:gd name="connsiteX7" fmla="*/ 1932410 w 2313426"/>
                      <a:gd name="connsiteY7" fmla="*/ 1877578 h 6344865"/>
                      <a:gd name="connsiteX8" fmla="*/ 1894310 w 2313426"/>
                      <a:gd name="connsiteY8" fmla="*/ 2363351 h 6344865"/>
                      <a:gd name="connsiteX9" fmla="*/ 1868910 w 2313426"/>
                      <a:gd name="connsiteY9" fmla="*/ 2776100 h 6344865"/>
                      <a:gd name="connsiteX10" fmla="*/ 1808585 w 2313426"/>
                      <a:gd name="connsiteY10" fmla="*/ 2915800 h 6344865"/>
                      <a:gd name="connsiteX11" fmla="*/ 1837160 w 2313426"/>
                      <a:gd name="connsiteY11" fmla="*/ 3112650 h 6344865"/>
                      <a:gd name="connsiteX12" fmla="*/ 2145137 w 2313426"/>
                      <a:gd name="connsiteY12" fmla="*/ 3484125 h 6344865"/>
                      <a:gd name="connsiteX13" fmla="*/ 2148312 w 2313426"/>
                      <a:gd name="connsiteY13" fmla="*/ 3773050 h 6344865"/>
                      <a:gd name="connsiteX14" fmla="*/ 2046712 w 2313426"/>
                      <a:gd name="connsiteY14" fmla="*/ 3874651 h 6344865"/>
                      <a:gd name="connsiteX15" fmla="*/ 2087987 w 2313426"/>
                      <a:gd name="connsiteY15" fmla="*/ 4350901 h 6344865"/>
                      <a:gd name="connsiteX16" fmla="*/ 1986387 w 2313426"/>
                      <a:gd name="connsiteY16" fmla="*/ 4804926 h 6344865"/>
                      <a:gd name="connsiteX17" fmla="*/ 1983212 w 2313426"/>
                      <a:gd name="connsiteY17" fmla="*/ 5144650 h 6344865"/>
                      <a:gd name="connsiteX18" fmla="*/ 1411712 w 2313426"/>
                      <a:gd name="connsiteY18" fmla="*/ 5122425 h 6344865"/>
                      <a:gd name="connsiteX19" fmla="*/ 1503787 w 2313426"/>
                      <a:gd name="connsiteY19" fmla="*/ 4808100 h 6344865"/>
                      <a:gd name="connsiteX20" fmla="*/ 1151362 w 2313426"/>
                      <a:gd name="connsiteY20" fmla="*/ 5039875 h 6344865"/>
                      <a:gd name="connsiteX21" fmla="*/ 657260 w 2313426"/>
                      <a:gd name="connsiteY21" fmla="*/ 5531758 h 6344865"/>
                      <a:gd name="connsiteX22" fmla="*/ 510003 w 2313426"/>
                      <a:gd name="connsiteY22" fmla="*/ 5770268 h 6344865"/>
                      <a:gd name="connsiteX23" fmla="*/ 772732 w 2313426"/>
                      <a:gd name="connsiteY23" fmla="*/ 6200421 h 6344865"/>
                      <a:gd name="connsiteX24" fmla="*/ 767580 w 2313426"/>
                      <a:gd name="connsiteY24" fmla="*/ 6344665 h 6344865"/>
                      <a:gd name="connsiteX25" fmla="*/ 260153 w 2313426"/>
                      <a:gd name="connsiteY25" fmla="*/ 6120573 h 6344865"/>
                      <a:gd name="connsiteX26" fmla="*/ 0 w 2313426"/>
                      <a:gd name="connsiteY26" fmla="*/ 5819207 h 6344865"/>
                      <a:gd name="connsiteX27" fmla="*/ 214737 w 2313426"/>
                      <a:gd name="connsiteY27" fmla="*/ 5512950 h 6344865"/>
                      <a:gd name="connsiteX28" fmla="*/ 417937 w 2313426"/>
                      <a:gd name="connsiteY28" fmla="*/ 5189100 h 6344865"/>
                      <a:gd name="connsiteX29" fmla="*/ 776712 w 2313426"/>
                      <a:gd name="connsiteY29" fmla="*/ 4728725 h 6344865"/>
                      <a:gd name="connsiteX30" fmla="*/ 1049762 w 2313426"/>
                      <a:gd name="connsiteY30" fmla="*/ 4455675 h 6344865"/>
                      <a:gd name="connsiteX31" fmla="*/ 960862 w 2313426"/>
                      <a:gd name="connsiteY31" fmla="*/ 4100076 h 6344865"/>
                      <a:gd name="connsiteX32" fmla="*/ 894185 w 2313426"/>
                      <a:gd name="connsiteY32" fmla="*/ 3544450 h 6344865"/>
                      <a:gd name="connsiteX33" fmla="*/ 725910 w 2313426"/>
                      <a:gd name="connsiteY33" fmla="*/ 2915801 h 6344865"/>
                      <a:gd name="connsiteX34" fmla="*/ 916410 w 2313426"/>
                      <a:gd name="connsiteY34" fmla="*/ 2430027 h 6344865"/>
                      <a:gd name="connsiteX35" fmla="*/ 789410 w 2313426"/>
                      <a:gd name="connsiteY35" fmla="*/ 1394978 h 6344865"/>
                      <a:gd name="connsiteX36" fmla="*/ 811635 w 2313426"/>
                      <a:gd name="connsiteY36" fmla="*/ 1201304 h 6344865"/>
                      <a:gd name="connsiteX37" fmla="*/ 1011661 w 2313426"/>
                      <a:gd name="connsiteY37" fmla="*/ 880628 h 6344865"/>
                      <a:gd name="connsiteX38" fmla="*/ 1300586 w 2313426"/>
                      <a:gd name="connsiteY38" fmla="*/ 213878 h 6344865"/>
                      <a:gd name="connsiteX0" fmla="*/ 1300586 w 2313426"/>
                      <a:gd name="connsiteY0" fmla="*/ 213878 h 6344865"/>
                      <a:gd name="connsiteX1" fmla="*/ 2062586 w 2313426"/>
                      <a:gd name="connsiteY1" fmla="*/ 83703 h 6344865"/>
                      <a:gd name="connsiteX2" fmla="*/ 2176886 w 2313426"/>
                      <a:gd name="connsiteY2" fmla="*/ 353579 h 6344865"/>
                      <a:gd name="connsiteX3" fmla="*/ 2313410 w 2313426"/>
                      <a:gd name="connsiteY3" fmla="*/ 540903 h 6344865"/>
                      <a:gd name="connsiteX4" fmla="*/ 2126085 w 2313426"/>
                      <a:gd name="connsiteY4" fmla="*/ 839353 h 6344865"/>
                      <a:gd name="connsiteX5" fmla="*/ 1732386 w 2313426"/>
                      <a:gd name="connsiteY5" fmla="*/ 1004453 h 6344865"/>
                      <a:gd name="connsiteX6" fmla="*/ 1951460 w 2313426"/>
                      <a:gd name="connsiteY6" fmla="*/ 1525153 h 6344865"/>
                      <a:gd name="connsiteX7" fmla="*/ 1932410 w 2313426"/>
                      <a:gd name="connsiteY7" fmla="*/ 1877578 h 6344865"/>
                      <a:gd name="connsiteX8" fmla="*/ 1894310 w 2313426"/>
                      <a:gd name="connsiteY8" fmla="*/ 2363351 h 6344865"/>
                      <a:gd name="connsiteX9" fmla="*/ 1868910 w 2313426"/>
                      <a:gd name="connsiteY9" fmla="*/ 2776100 h 6344865"/>
                      <a:gd name="connsiteX10" fmla="*/ 1808585 w 2313426"/>
                      <a:gd name="connsiteY10" fmla="*/ 2915800 h 6344865"/>
                      <a:gd name="connsiteX11" fmla="*/ 1837160 w 2313426"/>
                      <a:gd name="connsiteY11" fmla="*/ 3112650 h 6344865"/>
                      <a:gd name="connsiteX12" fmla="*/ 2145137 w 2313426"/>
                      <a:gd name="connsiteY12" fmla="*/ 3484125 h 6344865"/>
                      <a:gd name="connsiteX13" fmla="*/ 2148312 w 2313426"/>
                      <a:gd name="connsiteY13" fmla="*/ 3773050 h 6344865"/>
                      <a:gd name="connsiteX14" fmla="*/ 2046712 w 2313426"/>
                      <a:gd name="connsiteY14" fmla="*/ 3874651 h 6344865"/>
                      <a:gd name="connsiteX15" fmla="*/ 2087987 w 2313426"/>
                      <a:gd name="connsiteY15" fmla="*/ 4350901 h 6344865"/>
                      <a:gd name="connsiteX16" fmla="*/ 1986387 w 2313426"/>
                      <a:gd name="connsiteY16" fmla="*/ 4804926 h 6344865"/>
                      <a:gd name="connsiteX17" fmla="*/ 1983212 w 2313426"/>
                      <a:gd name="connsiteY17" fmla="*/ 5144650 h 6344865"/>
                      <a:gd name="connsiteX18" fmla="*/ 1411712 w 2313426"/>
                      <a:gd name="connsiteY18" fmla="*/ 5122425 h 6344865"/>
                      <a:gd name="connsiteX19" fmla="*/ 1503787 w 2313426"/>
                      <a:gd name="connsiteY19" fmla="*/ 4808100 h 6344865"/>
                      <a:gd name="connsiteX20" fmla="*/ 1151362 w 2313426"/>
                      <a:gd name="connsiteY20" fmla="*/ 5039875 h 6344865"/>
                      <a:gd name="connsiteX21" fmla="*/ 657260 w 2313426"/>
                      <a:gd name="connsiteY21" fmla="*/ 5531758 h 6344865"/>
                      <a:gd name="connsiteX22" fmla="*/ 510003 w 2313426"/>
                      <a:gd name="connsiteY22" fmla="*/ 5770268 h 6344865"/>
                      <a:gd name="connsiteX23" fmla="*/ 772732 w 2313426"/>
                      <a:gd name="connsiteY23" fmla="*/ 6200421 h 6344865"/>
                      <a:gd name="connsiteX24" fmla="*/ 767580 w 2313426"/>
                      <a:gd name="connsiteY24" fmla="*/ 6344665 h 6344865"/>
                      <a:gd name="connsiteX25" fmla="*/ 260153 w 2313426"/>
                      <a:gd name="connsiteY25" fmla="*/ 6120573 h 6344865"/>
                      <a:gd name="connsiteX26" fmla="*/ 0 w 2313426"/>
                      <a:gd name="connsiteY26" fmla="*/ 5819207 h 6344865"/>
                      <a:gd name="connsiteX27" fmla="*/ 214737 w 2313426"/>
                      <a:gd name="connsiteY27" fmla="*/ 5512950 h 6344865"/>
                      <a:gd name="connsiteX28" fmla="*/ 417937 w 2313426"/>
                      <a:gd name="connsiteY28" fmla="*/ 5189100 h 6344865"/>
                      <a:gd name="connsiteX29" fmla="*/ 776712 w 2313426"/>
                      <a:gd name="connsiteY29" fmla="*/ 4728725 h 6344865"/>
                      <a:gd name="connsiteX30" fmla="*/ 1049762 w 2313426"/>
                      <a:gd name="connsiteY30" fmla="*/ 4455675 h 6344865"/>
                      <a:gd name="connsiteX31" fmla="*/ 960862 w 2313426"/>
                      <a:gd name="connsiteY31" fmla="*/ 4100076 h 6344865"/>
                      <a:gd name="connsiteX32" fmla="*/ 894185 w 2313426"/>
                      <a:gd name="connsiteY32" fmla="*/ 3544450 h 6344865"/>
                      <a:gd name="connsiteX33" fmla="*/ 725910 w 2313426"/>
                      <a:gd name="connsiteY33" fmla="*/ 2915801 h 6344865"/>
                      <a:gd name="connsiteX34" fmla="*/ 916410 w 2313426"/>
                      <a:gd name="connsiteY34" fmla="*/ 2430027 h 6344865"/>
                      <a:gd name="connsiteX35" fmla="*/ 789410 w 2313426"/>
                      <a:gd name="connsiteY35" fmla="*/ 1394978 h 6344865"/>
                      <a:gd name="connsiteX36" fmla="*/ 811635 w 2313426"/>
                      <a:gd name="connsiteY36" fmla="*/ 1201304 h 6344865"/>
                      <a:gd name="connsiteX37" fmla="*/ 1011661 w 2313426"/>
                      <a:gd name="connsiteY37" fmla="*/ 880628 h 6344865"/>
                      <a:gd name="connsiteX38" fmla="*/ 1300586 w 2313426"/>
                      <a:gd name="connsiteY38" fmla="*/ 213878 h 6344865"/>
                      <a:gd name="connsiteX0" fmla="*/ 1300586 w 2313426"/>
                      <a:gd name="connsiteY0" fmla="*/ 213878 h 6345182"/>
                      <a:gd name="connsiteX1" fmla="*/ 2062586 w 2313426"/>
                      <a:gd name="connsiteY1" fmla="*/ 83703 h 6345182"/>
                      <a:gd name="connsiteX2" fmla="*/ 2176886 w 2313426"/>
                      <a:gd name="connsiteY2" fmla="*/ 353579 h 6345182"/>
                      <a:gd name="connsiteX3" fmla="*/ 2313410 w 2313426"/>
                      <a:gd name="connsiteY3" fmla="*/ 540903 h 6345182"/>
                      <a:gd name="connsiteX4" fmla="*/ 2126085 w 2313426"/>
                      <a:gd name="connsiteY4" fmla="*/ 839353 h 6345182"/>
                      <a:gd name="connsiteX5" fmla="*/ 1732386 w 2313426"/>
                      <a:gd name="connsiteY5" fmla="*/ 1004453 h 6345182"/>
                      <a:gd name="connsiteX6" fmla="*/ 1951460 w 2313426"/>
                      <a:gd name="connsiteY6" fmla="*/ 1525153 h 6345182"/>
                      <a:gd name="connsiteX7" fmla="*/ 1932410 w 2313426"/>
                      <a:gd name="connsiteY7" fmla="*/ 1877578 h 6345182"/>
                      <a:gd name="connsiteX8" fmla="*/ 1894310 w 2313426"/>
                      <a:gd name="connsiteY8" fmla="*/ 2363351 h 6345182"/>
                      <a:gd name="connsiteX9" fmla="*/ 1868910 w 2313426"/>
                      <a:gd name="connsiteY9" fmla="*/ 2776100 h 6345182"/>
                      <a:gd name="connsiteX10" fmla="*/ 1808585 w 2313426"/>
                      <a:gd name="connsiteY10" fmla="*/ 2915800 h 6345182"/>
                      <a:gd name="connsiteX11" fmla="*/ 1837160 w 2313426"/>
                      <a:gd name="connsiteY11" fmla="*/ 3112650 h 6345182"/>
                      <a:gd name="connsiteX12" fmla="*/ 2145137 w 2313426"/>
                      <a:gd name="connsiteY12" fmla="*/ 3484125 h 6345182"/>
                      <a:gd name="connsiteX13" fmla="*/ 2148312 w 2313426"/>
                      <a:gd name="connsiteY13" fmla="*/ 3773050 h 6345182"/>
                      <a:gd name="connsiteX14" fmla="*/ 2046712 w 2313426"/>
                      <a:gd name="connsiteY14" fmla="*/ 3874651 h 6345182"/>
                      <a:gd name="connsiteX15" fmla="*/ 2087987 w 2313426"/>
                      <a:gd name="connsiteY15" fmla="*/ 4350901 h 6345182"/>
                      <a:gd name="connsiteX16" fmla="*/ 1986387 w 2313426"/>
                      <a:gd name="connsiteY16" fmla="*/ 4804926 h 6345182"/>
                      <a:gd name="connsiteX17" fmla="*/ 1983212 w 2313426"/>
                      <a:gd name="connsiteY17" fmla="*/ 5144650 h 6345182"/>
                      <a:gd name="connsiteX18" fmla="*/ 1411712 w 2313426"/>
                      <a:gd name="connsiteY18" fmla="*/ 5122425 h 6345182"/>
                      <a:gd name="connsiteX19" fmla="*/ 1503787 w 2313426"/>
                      <a:gd name="connsiteY19" fmla="*/ 4808100 h 6345182"/>
                      <a:gd name="connsiteX20" fmla="*/ 1151362 w 2313426"/>
                      <a:gd name="connsiteY20" fmla="*/ 5039875 h 6345182"/>
                      <a:gd name="connsiteX21" fmla="*/ 657260 w 2313426"/>
                      <a:gd name="connsiteY21" fmla="*/ 5531758 h 6345182"/>
                      <a:gd name="connsiteX22" fmla="*/ 510003 w 2313426"/>
                      <a:gd name="connsiteY22" fmla="*/ 5770268 h 6345182"/>
                      <a:gd name="connsiteX23" fmla="*/ 772732 w 2313426"/>
                      <a:gd name="connsiteY23" fmla="*/ 6200421 h 6345182"/>
                      <a:gd name="connsiteX24" fmla="*/ 767580 w 2313426"/>
                      <a:gd name="connsiteY24" fmla="*/ 6344665 h 6345182"/>
                      <a:gd name="connsiteX25" fmla="*/ 260153 w 2313426"/>
                      <a:gd name="connsiteY25" fmla="*/ 6120573 h 6345182"/>
                      <a:gd name="connsiteX26" fmla="*/ 0 w 2313426"/>
                      <a:gd name="connsiteY26" fmla="*/ 5819207 h 6345182"/>
                      <a:gd name="connsiteX27" fmla="*/ 214737 w 2313426"/>
                      <a:gd name="connsiteY27" fmla="*/ 5512950 h 6345182"/>
                      <a:gd name="connsiteX28" fmla="*/ 417937 w 2313426"/>
                      <a:gd name="connsiteY28" fmla="*/ 5189100 h 6345182"/>
                      <a:gd name="connsiteX29" fmla="*/ 776712 w 2313426"/>
                      <a:gd name="connsiteY29" fmla="*/ 4728725 h 6345182"/>
                      <a:gd name="connsiteX30" fmla="*/ 1049762 w 2313426"/>
                      <a:gd name="connsiteY30" fmla="*/ 4455675 h 6345182"/>
                      <a:gd name="connsiteX31" fmla="*/ 960862 w 2313426"/>
                      <a:gd name="connsiteY31" fmla="*/ 4100076 h 6345182"/>
                      <a:gd name="connsiteX32" fmla="*/ 894185 w 2313426"/>
                      <a:gd name="connsiteY32" fmla="*/ 3544450 h 6345182"/>
                      <a:gd name="connsiteX33" fmla="*/ 725910 w 2313426"/>
                      <a:gd name="connsiteY33" fmla="*/ 2915801 h 6345182"/>
                      <a:gd name="connsiteX34" fmla="*/ 916410 w 2313426"/>
                      <a:gd name="connsiteY34" fmla="*/ 2430027 h 6345182"/>
                      <a:gd name="connsiteX35" fmla="*/ 789410 w 2313426"/>
                      <a:gd name="connsiteY35" fmla="*/ 1394978 h 6345182"/>
                      <a:gd name="connsiteX36" fmla="*/ 811635 w 2313426"/>
                      <a:gd name="connsiteY36" fmla="*/ 1201304 h 6345182"/>
                      <a:gd name="connsiteX37" fmla="*/ 1011661 w 2313426"/>
                      <a:gd name="connsiteY37" fmla="*/ 880628 h 6345182"/>
                      <a:gd name="connsiteX38" fmla="*/ 1300586 w 2313426"/>
                      <a:gd name="connsiteY38" fmla="*/ 213878 h 6345182"/>
                      <a:gd name="connsiteX0" fmla="*/ 1300586 w 2313426"/>
                      <a:gd name="connsiteY0" fmla="*/ 213878 h 6350598"/>
                      <a:gd name="connsiteX1" fmla="*/ 2062586 w 2313426"/>
                      <a:gd name="connsiteY1" fmla="*/ 83703 h 6350598"/>
                      <a:gd name="connsiteX2" fmla="*/ 2176886 w 2313426"/>
                      <a:gd name="connsiteY2" fmla="*/ 353579 h 6350598"/>
                      <a:gd name="connsiteX3" fmla="*/ 2313410 w 2313426"/>
                      <a:gd name="connsiteY3" fmla="*/ 540903 h 6350598"/>
                      <a:gd name="connsiteX4" fmla="*/ 2126085 w 2313426"/>
                      <a:gd name="connsiteY4" fmla="*/ 839353 h 6350598"/>
                      <a:gd name="connsiteX5" fmla="*/ 1732386 w 2313426"/>
                      <a:gd name="connsiteY5" fmla="*/ 1004453 h 6350598"/>
                      <a:gd name="connsiteX6" fmla="*/ 1951460 w 2313426"/>
                      <a:gd name="connsiteY6" fmla="*/ 1525153 h 6350598"/>
                      <a:gd name="connsiteX7" fmla="*/ 1932410 w 2313426"/>
                      <a:gd name="connsiteY7" fmla="*/ 1877578 h 6350598"/>
                      <a:gd name="connsiteX8" fmla="*/ 1894310 w 2313426"/>
                      <a:gd name="connsiteY8" fmla="*/ 2363351 h 6350598"/>
                      <a:gd name="connsiteX9" fmla="*/ 1868910 w 2313426"/>
                      <a:gd name="connsiteY9" fmla="*/ 2776100 h 6350598"/>
                      <a:gd name="connsiteX10" fmla="*/ 1808585 w 2313426"/>
                      <a:gd name="connsiteY10" fmla="*/ 2915800 h 6350598"/>
                      <a:gd name="connsiteX11" fmla="*/ 1837160 w 2313426"/>
                      <a:gd name="connsiteY11" fmla="*/ 3112650 h 6350598"/>
                      <a:gd name="connsiteX12" fmla="*/ 2145137 w 2313426"/>
                      <a:gd name="connsiteY12" fmla="*/ 3484125 h 6350598"/>
                      <a:gd name="connsiteX13" fmla="*/ 2148312 w 2313426"/>
                      <a:gd name="connsiteY13" fmla="*/ 3773050 h 6350598"/>
                      <a:gd name="connsiteX14" fmla="*/ 2046712 w 2313426"/>
                      <a:gd name="connsiteY14" fmla="*/ 3874651 h 6350598"/>
                      <a:gd name="connsiteX15" fmla="*/ 2087987 w 2313426"/>
                      <a:gd name="connsiteY15" fmla="*/ 4350901 h 6350598"/>
                      <a:gd name="connsiteX16" fmla="*/ 1986387 w 2313426"/>
                      <a:gd name="connsiteY16" fmla="*/ 4804926 h 6350598"/>
                      <a:gd name="connsiteX17" fmla="*/ 1983212 w 2313426"/>
                      <a:gd name="connsiteY17" fmla="*/ 5144650 h 6350598"/>
                      <a:gd name="connsiteX18" fmla="*/ 1411712 w 2313426"/>
                      <a:gd name="connsiteY18" fmla="*/ 5122425 h 6350598"/>
                      <a:gd name="connsiteX19" fmla="*/ 1503787 w 2313426"/>
                      <a:gd name="connsiteY19" fmla="*/ 4808100 h 6350598"/>
                      <a:gd name="connsiteX20" fmla="*/ 1151362 w 2313426"/>
                      <a:gd name="connsiteY20" fmla="*/ 5039875 h 6350598"/>
                      <a:gd name="connsiteX21" fmla="*/ 657260 w 2313426"/>
                      <a:gd name="connsiteY21" fmla="*/ 5531758 h 6350598"/>
                      <a:gd name="connsiteX22" fmla="*/ 510003 w 2313426"/>
                      <a:gd name="connsiteY22" fmla="*/ 5770268 h 6350598"/>
                      <a:gd name="connsiteX23" fmla="*/ 772732 w 2313426"/>
                      <a:gd name="connsiteY23" fmla="*/ 6200421 h 6350598"/>
                      <a:gd name="connsiteX24" fmla="*/ 767580 w 2313426"/>
                      <a:gd name="connsiteY24" fmla="*/ 6344665 h 6350598"/>
                      <a:gd name="connsiteX25" fmla="*/ 260153 w 2313426"/>
                      <a:gd name="connsiteY25" fmla="*/ 6120573 h 6350598"/>
                      <a:gd name="connsiteX26" fmla="*/ 0 w 2313426"/>
                      <a:gd name="connsiteY26" fmla="*/ 5819207 h 6350598"/>
                      <a:gd name="connsiteX27" fmla="*/ 214737 w 2313426"/>
                      <a:gd name="connsiteY27" fmla="*/ 5512950 h 6350598"/>
                      <a:gd name="connsiteX28" fmla="*/ 417937 w 2313426"/>
                      <a:gd name="connsiteY28" fmla="*/ 5189100 h 6350598"/>
                      <a:gd name="connsiteX29" fmla="*/ 776712 w 2313426"/>
                      <a:gd name="connsiteY29" fmla="*/ 4728725 h 6350598"/>
                      <a:gd name="connsiteX30" fmla="*/ 1049762 w 2313426"/>
                      <a:gd name="connsiteY30" fmla="*/ 4455675 h 6350598"/>
                      <a:gd name="connsiteX31" fmla="*/ 960862 w 2313426"/>
                      <a:gd name="connsiteY31" fmla="*/ 4100076 h 6350598"/>
                      <a:gd name="connsiteX32" fmla="*/ 894185 w 2313426"/>
                      <a:gd name="connsiteY32" fmla="*/ 3544450 h 6350598"/>
                      <a:gd name="connsiteX33" fmla="*/ 725910 w 2313426"/>
                      <a:gd name="connsiteY33" fmla="*/ 2915801 h 6350598"/>
                      <a:gd name="connsiteX34" fmla="*/ 916410 w 2313426"/>
                      <a:gd name="connsiteY34" fmla="*/ 2430027 h 6350598"/>
                      <a:gd name="connsiteX35" fmla="*/ 789410 w 2313426"/>
                      <a:gd name="connsiteY35" fmla="*/ 1394978 h 6350598"/>
                      <a:gd name="connsiteX36" fmla="*/ 811635 w 2313426"/>
                      <a:gd name="connsiteY36" fmla="*/ 1201304 h 6350598"/>
                      <a:gd name="connsiteX37" fmla="*/ 1011661 w 2313426"/>
                      <a:gd name="connsiteY37" fmla="*/ 880628 h 6350598"/>
                      <a:gd name="connsiteX38" fmla="*/ 1300586 w 2313426"/>
                      <a:gd name="connsiteY38" fmla="*/ 213878 h 6350598"/>
                      <a:gd name="connsiteX0" fmla="*/ 1300586 w 2313426"/>
                      <a:gd name="connsiteY0" fmla="*/ 213878 h 6348883"/>
                      <a:gd name="connsiteX1" fmla="*/ 2062586 w 2313426"/>
                      <a:gd name="connsiteY1" fmla="*/ 83703 h 6348883"/>
                      <a:gd name="connsiteX2" fmla="*/ 2176886 w 2313426"/>
                      <a:gd name="connsiteY2" fmla="*/ 353579 h 6348883"/>
                      <a:gd name="connsiteX3" fmla="*/ 2313410 w 2313426"/>
                      <a:gd name="connsiteY3" fmla="*/ 540903 h 6348883"/>
                      <a:gd name="connsiteX4" fmla="*/ 2126085 w 2313426"/>
                      <a:gd name="connsiteY4" fmla="*/ 839353 h 6348883"/>
                      <a:gd name="connsiteX5" fmla="*/ 1732386 w 2313426"/>
                      <a:gd name="connsiteY5" fmla="*/ 1004453 h 6348883"/>
                      <a:gd name="connsiteX6" fmla="*/ 1951460 w 2313426"/>
                      <a:gd name="connsiteY6" fmla="*/ 1525153 h 6348883"/>
                      <a:gd name="connsiteX7" fmla="*/ 1932410 w 2313426"/>
                      <a:gd name="connsiteY7" fmla="*/ 1877578 h 6348883"/>
                      <a:gd name="connsiteX8" fmla="*/ 1894310 w 2313426"/>
                      <a:gd name="connsiteY8" fmla="*/ 2363351 h 6348883"/>
                      <a:gd name="connsiteX9" fmla="*/ 1868910 w 2313426"/>
                      <a:gd name="connsiteY9" fmla="*/ 2776100 h 6348883"/>
                      <a:gd name="connsiteX10" fmla="*/ 1808585 w 2313426"/>
                      <a:gd name="connsiteY10" fmla="*/ 2915800 h 6348883"/>
                      <a:gd name="connsiteX11" fmla="*/ 1837160 w 2313426"/>
                      <a:gd name="connsiteY11" fmla="*/ 3112650 h 6348883"/>
                      <a:gd name="connsiteX12" fmla="*/ 2145137 w 2313426"/>
                      <a:gd name="connsiteY12" fmla="*/ 3484125 h 6348883"/>
                      <a:gd name="connsiteX13" fmla="*/ 2148312 w 2313426"/>
                      <a:gd name="connsiteY13" fmla="*/ 3773050 h 6348883"/>
                      <a:gd name="connsiteX14" fmla="*/ 2046712 w 2313426"/>
                      <a:gd name="connsiteY14" fmla="*/ 3874651 h 6348883"/>
                      <a:gd name="connsiteX15" fmla="*/ 2087987 w 2313426"/>
                      <a:gd name="connsiteY15" fmla="*/ 4350901 h 6348883"/>
                      <a:gd name="connsiteX16" fmla="*/ 1986387 w 2313426"/>
                      <a:gd name="connsiteY16" fmla="*/ 4804926 h 6348883"/>
                      <a:gd name="connsiteX17" fmla="*/ 1983212 w 2313426"/>
                      <a:gd name="connsiteY17" fmla="*/ 5144650 h 6348883"/>
                      <a:gd name="connsiteX18" fmla="*/ 1411712 w 2313426"/>
                      <a:gd name="connsiteY18" fmla="*/ 5122425 h 6348883"/>
                      <a:gd name="connsiteX19" fmla="*/ 1503787 w 2313426"/>
                      <a:gd name="connsiteY19" fmla="*/ 4808100 h 6348883"/>
                      <a:gd name="connsiteX20" fmla="*/ 1151362 w 2313426"/>
                      <a:gd name="connsiteY20" fmla="*/ 5039875 h 6348883"/>
                      <a:gd name="connsiteX21" fmla="*/ 657260 w 2313426"/>
                      <a:gd name="connsiteY21" fmla="*/ 5531758 h 6348883"/>
                      <a:gd name="connsiteX22" fmla="*/ 510003 w 2313426"/>
                      <a:gd name="connsiteY22" fmla="*/ 5770268 h 6348883"/>
                      <a:gd name="connsiteX23" fmla="*/ 772732 w 2313426"/>
                      <a:gd name="connsiteY23" fmla="*/ 6200421 h 6348883"/>
                      <a:gd name="connsiteX24" fmla="*/ 767580 w 2313426"/>
                      <a:gd name="connsiteY24" fmla="*/ 6344665 h 6348883"/>
                      <a:gd name="connsiteX25" fmla="*/ 260153 w 2313426"/>
                      <a:gd name="connsiteY25" fmla="*/ 6120573 h 6348883"/>
                      <a:gd name="connsiteX26" fmla="*/ 0 w 2313426"/>
                      <a:gd name="connsiteY26" fmla="*/ 5819207 h 6348883"/>
                      <a:gd name="connsiteX27" fmla="*/ 214737 w 2313426"/>
                      <a:gd name="connsiteY27" fmla="*/ 5512950 h 6348883"/>
                      <a:gd name="connsiteX28" fmla="*/ 417937 w 2313426"/>
                      <a:gd name="connsiteY28" fmla="*/ 5189100 h 6348883"/>
                      <a:gd name="connsiteX29" fmla="*/ 776712 w 2313426"/>
                      <a:gd name="connsiteY29" fmla="*/ 4728725 h 6348883"/>
                      <a:gd name="connsiteX30" fmla="*/ 1049762 w 2313426"/>
                      <a:gd name="connsiteY30" fmla="*/ 4455675 h 6348883"/>
                      <a:gd name="connsiteX31" fmla="*/ 960862 w 2313426"/>
                      <a:gd name="connsiteY31" fmla="*/ 4100076 h 6348883"/>
                      <a:gd name="connsiteX32" fmla="*/ 894185 w 2313426"/>
                      <a:gd name="connsiteY32" fmla="*/ 3544450 h 6348883"/>
                      <a:gd name="connsiteX33" fmla="*/ 725910 w 2313426"/>
                      <a:gd name="connsiteY33" fmla="*/ 2915801 h 6348883"/>
                      <a:gd name="connsiteX34" fmla="*/ 916410 w 2313426"/>
                      <a:gd name="connsiteY34" fmla="*/ 2430027 h 6348883"/>
                      <a:gd name="connsiteX35" fmla="*/ 789410 w 2313426"/>
                      <a:gd name="connsiteY35" fmla="*/ 1394978 h 6348883"/>
                      <a:gd name="connsiteX36" fmla="*/ 811635 w 2313426"/>
                      <a:gd name="connsiteY36" fmla="*/ 1201304 h 6348883"/>
                      <a:gd name="connsiteX37" fmla="*/ 1011661 w 2313426"/>
                      <a:gd name="connsiteY37" fmla="*/ 880628 h 6348883"/>
                      <a:gd name="connsiteX38" fmla="*/ 1300586 w 2313426"/>
                      <a:gd name="connsiteY38" fmla="*/ 213878 h 6348883"/>
                      <a:gd name="connsiteX0" fmla="*/ 1300586 w 2313426"/>
                      <a:gd name="connsiteY0" fmla="*/ 213878 h 6348883"/>
                      <a:gd name="connsiteX1" fmla="*/ 2062586 w 2313426"/>
                      <a:gd name="connsiteY1" fmla="*/ 83703 h 6348883"/>
                      <a:gd name="connsiteX2" fmla="*/ 2176886 w 2313426"/>
                      <a:gd name="connsiteY2" fmla="*/ 353579 h 6348883"/>
                      <a:gd name="connsiteX3" fmla="*/ 2313410 w 2313426"/>
                      <a:gd name="connsiteY3" fmla="*/ 540903 h 6348883"/>
                      <a:gd name="connsiteX4" fmla="*/ 2126085 w 2313426"/>
                      <a:gd name="connsiteY4" fmla="*/ 839353 h 6348883"/>
                      <a:gd name="connsiteX5" fmla="*/ 1732386 w 2313426"/>
                      <a:gd name="connsiteY5" fmla="*/ 1004453 h 6348883"/>
                      <a:gd name="connsiteX6" fmla="*/ 1951460 w 2313426"/>
                      <a:gd name="connsiteY6" fmla="*/ 1525153 h 6348883"/>
                      <a:gd name="connsiteX7" fmla="*/ 1932410 w 2313426"/>
                      <a:gd name="connsiteY7" fmla="*/ 1877578 h 6348883"/>
                      <a:gd name="connsiteX8" fmla="*/ 1894310 w 2313426"/>
                      <a:gd name="connsiteY8" fmla="*/ 2363351 h 6348883"/>
                      <a:gd name="connsiteX9" fmla="*/ 1868910 w 2313426"/>
                      <a:gd name="connsiteY9" fmla="*/ 2776100 h 6348883"/>
                      <a:gd name="connsiteX10" fmla="*/ 1808585 w 2313426"/>
                      <a:gd name="connsiteY10" fmla="*/ 2915800 h 6348883"/>
                      <a:gd name="connsiteX11" fmla="*/ 1837160 w 2313426"/>
                      <a:gd name="connsiteY11" fmla="*/ 3112650 h 6348883"/>
                      <a:gd name="connsiteX12" fmla="*/ 2145137 w 2313426"/>
                      <a:gd name="connsiteY12" fmla="*/ 3484125 h 6348883"/>
                      <a:gd name="connsiteX13" fmla="*/ 2148312 w 2313426"/>
                      <a:gd name="connsiteY13" fmla="*/ 3773050 h 6348883"/>
                      <a:gd name="connsiteX14" fmla="*/ 2046712 w 2313426"/>
                      <a:gd name="connsiteY14" fmla="*/ 3874651 h 6348883"/>
                      <a:gd name="connsiteX15" fmla="*/ 2087987 w 2313426"/>
                      <a:gd name="connsiteY15" fmla="*/ 4350901 h 6348883"/>
                      <a:gd name="connsiteX16" fmla="*/ 1986387 w 2313426"/>
                      <a:gd name="connsiteY16" fmla="*/ 4804926 h 6348883"/>
                      <a:gd name="connsiteX17" fmla="*/ 1983212 w 2313426"/>
                      <a:gd name="connsiteY17" fmla="*/ 5144650 h 6348883"/>
                      <a:gd name="connsiteX18" fmla="*/ 1411712 w 2313426"/>
                      <a:gd name="connsiteY18" fmla="*/ 5122425 h 6348883"/>
                      <a:gd name="connsiteX19" fmla="*/ 1503787 w 2313426"/>
                      <a:gd name="connsiteY19" fmla="*/ 4808100 h 6348883"/>
                      <a:gd name="connsiteX20" fmla="*/ 1151362 w 2313426"/>
                      <a:gd name="connsiteY20" fmla="*/ 5039875 h 6348883"/>
                      <a:gd name="connsiteX21" fmla="*/ 657260 w 2313426"/>
                      <a:gd name="connsiteY21" fmla="*/ 5531758 h 6348883"/>
                      <a:gd name="connsiteX22" fmla="*/ 510003 w 2313426"/>
                      <a:gd name="connsiteY22" fmla="*/ 5770268 h 6348883"/>
                      <a:gd name="connsiteX23" fmla="*/ 772732 w 2313426"/>
                      <a:gd name="connsiteY23" fmla="*/ 6200421 h 6348883"/>
                      <a:gd name="connsiteX24" fmla="*/ 767580 w 2313426"/>
                      <a:gd name="connsiteY24" fmla="*/ 6344665 h 6348883"/>
                      <a:gd name="connsiteX25" fmla="*/ 260153 w 2313426"/>
                      <a:gd name="connsiteY25" fmla="*/ 6120573 h 6348883"/>
                      <a:gd name="connsiteX26" fmla="*/ 0 w 2313426"/>
                      <a:gd name="connsiteY26" fmla="*/ 5819207 h 6348883"/>
                      <a:gd name="connsiteX27" fmla="*/ 214737 w 2313426"/>
                      <a:gd name="connsiteY27" fmla="*/ 5512950 h 6348883"/>
                      <a:gd name="connsiteX28" fmla="*/ 417937 w 2313426"/>
                      <a:gd name="connsiteY28" fmla="*/ 5189100 h 6348883"/>
                      <a:gd name="connsiteX29" fmla="*/ 776712 w 2313426"/>
                      <a:gd name="connsiteY29" fmla="*/ 4728725 h 6348883"/>
                      <a:gd name="connsiteX30" fmla="*/ 1049762 w 2313426"/>
                      <a:gd name="connsiteY30" fmla="*/ 4455675 h 6348883"/>
                      <a:gd name="connsiteX31" fmla="*/ 960862 w 2313426"/>
                      <a:gd name="connsiteY31" fmla="*/ 4100076 h 6348883"/>
                      <a:gd name="connsiteX32" fmla="*/ 894185 w 2313426"/>
                      <a:gd name="connsiteY32" fmla="*/ 3544450 h 6348883"/>
                      <a:gd name="connsiteX33" fmla="*/ 725910 w 2313426"/>
                      <a:gd name="connsiteY33" fmla="*/ 2915801 h 6348883"/>
                      <a:gd name="connsiteX34" fmla="*/ 916410 w 2313426"/>
                      <a:gd name="connsiteY34" fmla="*/ 2430027 h 6348883"/>
                      <a:gd name="connsiteX35" fmla="*/ 789410 w 2313426"/>
                      <a:gd name="connsiteY35" fmla="*/ 1394978 h 6348883"/>
                      <a:gd name="connsiteX36" fmla="*/ 811635 w 2313426"/>
                      <a:gd name="connsiteY36" fmla="*/ 1201304 h 6348883"/>
                      <a:gd name="connsiteX37" fmla="*/ 1011661 w 2313426"/>
                      <a:gd name="connsiteY37" fmla="*/ 880628 h 6348883"/>
                      <a:gd name="connsiteX38" fmla="*/ 1300586 w 2313426"/>
                      <a:gd name="connsiteY38" fmla="*/ 213878 h 6348883"/>
                      <a:gd name="connsiteX0" fmla="*/ 1300586 w 2313426"/>
                      <a:gd name="connsiteY0" fmla="*/ 213878 h 6348883"/>
                      <a:gd name="connsiteX1" fmla="*/ 2062586 w 2313426"/>
                      <a:gd name="connsiteY1" fmla="*/ 83703 h 6348883"/>
                      <a:gd name="connsiteX2" fmla="*/ 2176886 w 2313426"/>
                      <a:gd name="connsiteY2" fmla="*/ 353579 h 6348883"/>
                      <a:gd name="connsiteX3" fmla="*/ 2313410 w 2313426"/>
                      <a:gd name="connsiteY3" fmla="*/ 540903 h 6348883"/>
                      <a:gd name="connsiteX4" fmla="*/ 2126085 w 2313426"/>
                      <a:gd name="connsiteY4" fmla="*/ 839353 h 6348883"/>
                      <a:gd name="connsiteX5" fmla="*/ 1732386 w 2313426"/>
                      <a:gd name="connsiteY5" fmla="*/ 1004453 h 6348883"/>
                      <a:gd name="connsiteX6" fmla="*/ 1951460 w 2313426"/>
                      <a:gd name="connsiteY6" fmla="*/ 1525153 h 6348883"/>
                      <a:gd name="connsiteX7" fmla="*/ 1932410 w 2313426"/>
                      <a:gd name="connsiteY7" fmla="*/ 1877578 h 6348883"/>
                      <a:gd name="connsiteX8" fmla="*/ 1894310 w 2313426"/>
                      <a:gd name="connsiteY8" fmla="*/ 2363351 h 6348883"/>
                      <a:gd name="connsiteX9" fmla="*/ 1868910 w 2313426"/>
                      <a:gd name="connsiteY9" fmla="*/ 2776100 h 6348883"/>
                      <a:gd name="connsiteX10" fmla="*/ 1808585 w 2313426"/>
                      <a:gd name="connsiteY10" fmla="*/ 2915800 h 6348883"/>
                      <a:gd name="connsiteX11" fmla="*/ 1837160 w 2313426"/>
                      <a:gd name="connsiteY11" fmla="*/ 3112650 h 6348883"/>
                      <a:gd name="connsiteX12" fmla="*/ 2145137 w 2313426"/>
                      <a:gd name="connsiteY12" fmla="*/ 3484125 h 6348883"/>
                      <a:gd name="connsiteX13" fmla="*/ 2148312 w 2313426"/>
                      <a:gd name="connsiteY13" fmla="*/ 3773050 h 6348883"/>
                      <a:gd name="connsiteX14" fmla="*/ 2046712 w 2313426"/>
                      <a:gd name="connsiteY14" fmla="*/ 3874651 h 6348883"/>
                      <a:gd name="connsiteX15" fmla="*/ 2087987 w 2313426"/>
                      <a:gd name="connsiteY15" fmla="*/ 4350901 h 6348883"/>
                      <a:gd name="connsiteX16" fmla="*/ 1986387 w 2313426"/>
                      <a:gd name="connsiteY16" fmla="*/ 4804926 h 6348883"/>
                      <a:gd name="connsiteX17" fmla="*/ 1983212 w 2313426"/>
                      <a:gd name="connsiteY17" fmla="*/ 5144650 h 6348883"/>
                      <a:gd name="connsiteX18" fmla="*/ 1411712 w 2313426"/>
                      <a:gd name="connsiteY18" fmla="*/ 5122425 h 6348883"/>
                      <a:gd name="connsiteX19" fmla="*/ 1503787 w 2313426"/>
                      <a:gd name="connsiteY19" fmla="*/ 4808100 h 6348883"/>
                      <a:gd name="connsiteX20" fmla="*/ 1151362 w 2313426"/>
                      <a:gd name="connsiteY20" fmla="*/ 5039875 h 6348883"/>
                      <a:gd name="connsiteX21" fmla="*/ 657260 w 2313426"/>
                      <a:gd name="connsiteY21" fmla="*/ 5531758 h 6348883"/>
                      <a:gd name="connsiteX22" fmla="*/ 510003 w 2313426"/>
                      <a:gd name="connsiteY22" fmla="*/ 5770268 h 6348883"/>
                      <a:gd name="connsiteX23" fmla="*/ 772732 w 2313426"/>
                      <a:gd name="connsiteY23" fmla="*/ 6200421 h 6348883"/>
                      <a:gd name="connsiteX24" fmla="*/ 767580 w 2313426"/>
                      <a:gd name="connsiteY24" fmla="*/ 6344665 h 6348883"/>
                      <a:gd name="connsiteX25" fmla="*/ 260153 w 2313426"/>
                      <a:gd name="connsiteY25" fmla="*/ 6120573 h 6348883"/>
                      <a:gd name="connsiteX26" fmla="*/ 0 w 2313426"/>
                      <a:gd name="connsiteY26" fmla="*/ 5819207 h 6348883"/>
                      <a:gd name="connsiteX27" fmla="*/ 214737 w 2313426"/>
                      <a:gd name="connsiteY27" fmla="*/ 5512950 h 6348883"/>
                      <a:gd name="connsiteX28" fmla="*/ 417937 w 2313426"/>
                      <a:gd name="connsiteY28" fmla="*/ 5189100 h 6348883"/>
                      <a:gd name="connsiteX29" fmla="*/ 776712 w 2313426"/>
                      <a:gd name="connsiteY29" fmla="*/ 4728725 h 6348883"/>
                      <a:gd name="connsiteX30" fmla="*/ 1049762 w 2313426"/>
                      <a:gd name="connsiteY30" fmla="*/ 4455675 h 6348883"/>
                      <a:gd name="connsiteX31" fmla="*/ 960862 w 2313426"/>
                      <a:gd name="connsiteY31" fmla="*/ 4100076 h 6348883"/>
                      <a:gd name="connsiteX32" fmla="*/ 894185 w 2313426"/>
                      <a:gd name="connsiteY32" fmla="*/ 3544450 h 6348883"/>
                      <a:gd name="connsiteX33" fmla="*/ 725910 w 2313426"/>
                      <a:gd name="connsiteY33" fmla="*/ 2915801 h 6348883"/>
                      <a:gd name="connsiteX34" fmla="*/ 916410 w 2313426"/>
                      <a:gd name="connsiteY34" fmla="*/ 2430027 h 6348883"/>
                      <a:gd name="connsiteX35" fmla="*/ 789410 w 2313426"/>
                      <a:gd name="connsiteY35" fmla="*/ 1394978 h 6348883"/>
                      <a:gd name="connsiteX36" fmla="*/ 811635 w 2313426"/>
                      <a:gd name="connsiteY36" fmla="*/ 1201304 h 6348883"/>
                      <a:gd name="connsiteX37" fmla="*/ 1011661 w 2313426"/>
                      <a:gd name="connsiteY37" fmla="*/ 880628 h 6348883"/>
                      <a:gd name="connsiteX38" fmla="*/ 1300586 w 2313426"/>
                      <a:gd name="connsiteY38" fmla="*/ 213878 h 6348883"/>
                      <a:gd name="connsiteX0" fmla="*/ 1300586 w 2313426"/>
                      <a:gd name="connsiteY0" fmla="*/ 213878 h 6348883"/>
                      <a:gd name="connsiteX1" fmla="*/ 2062586 w 2313426"/>
                      <a:gd name="connsiteY1" fmla="*/ 83703 h 6348883"/>
                      <a:gd name="connsiteX2" fmla="*/ 2176886 w 2313426"/>
                      <a:gd name="connsiteY2" fmla="*/ 353579 h 6348883"/>
                      <a:gd name="connsiteX3" fmla="*/ 2313410 w 2313426"/>
                      <a:gd name="connsiteY3" fmla="*/ 540903 h 6348883"/>
                      <a:gd name="connsiteX4" fmla="*/ 2126085 w 2313426"/>
                      <a:gd name="connsiteY4" fmla="*/ 839353 h 6348883"/>
                      <a:gd name="connsiteX5" fmla="*/ 1732386 w 2313426"/>
                      <a:gd name="connsiteY5" fmla="*/ 1004453 h 6348883"/>
                      <a:gd name="connsiteX6" fmla="*/ 1951460 w 2313426"/>
                      <a:gd name="connsiteY6" fmla="*/ 1525153 h 6348883"/>
                      <a:gd name="connsiteX7" fmla="*/ 1932410 w 2313426"/>
                      <a:gd name="connsiteY7" fmla="*/ 1877578 h 6348883"/>
                      <a:gd name="connsiteX8" fmla="*/ 1894310 w 2313426"/>
                      <a:gd name="connsiteY8" fmla="*/ 2363351 h 6348883"/>
                      <a:gd name="connsiteX9" fmla="*/ 1868910 w 2313426"/>
                      <a:gd name="connsiteY9" fmla="*/ 2776100 h 6348883"/>
                      <a:gd name="connsiteX10" fmla="*/ 1808585 w 2313426"/>
                      <a:gd name="connsiteY10" fmla="*/ 2915800 h 6348883"/>
                      <a:gd name="connsiteX11" fmla="*/ 1837160 w 2313426"/>
                      <a:gd name="connsiteY11" fmla="*/ 3112650 h 6348883"/>
                      <a:gd name="connsiteX12" fmla="*/ 2145137 w 2313426"/>
                      <a:gd name="connsiteY12" fmla="*/ 3484125 h 6348883"/>
                      <a:gd name="connsiteX13" fmla="*/ 2148312 w 2313426"/>
                      <a:gd name="connsiteY13" fmla="*/ 3773050 h 6348883"/>
                      <a:gd name="connsiteX14" fmla="*/ 2046712 w 2313426"/>
                      <a:gd name="connsiteY14" fmla="*/ 3874651 h 6348883"/>
                      <a:gd name="connsiteX15" fmla="*/ 2087987 w 2313426"/>
                      <a:gd name="connsiteY15" fmla="*/ 4350901 h 6348883"/>
                      <a:gd name="connsiteX16" fmla="*/ 1986387 w 2313426"/>
                      <a:gd name="connsiteY16" fmla="*/ 4804926 h 6348883"/>
                      <a:gd name="connsiteX17" fmla="*/ 1983212 w 2313426"/>
                      <a:gd name="connsiteY17" fmla="*/ 5144650 h 6348883"/>
                      <a:gd name="connsiteX18" fmla="*/ 1411712 w 2313426"/>
                      <a:gd name="connsiteY18" fmla="*/ 5122425 h 6348883"/>
                      <a:gd name="connsiteX19" fmla="*/ 1503787 w 2313426"/>
                      <a:gd name="connsiteY19" fmla="*/ 4808100 h 6348883"/>
                      <a:gd name="connsiteX20" fmla="*/ 1151362 w 2313426"/>
                      <a:gd name="connsiteY20" fmla="*/ 5039875 h 6348883"/>
                      <a:gd name="connsiteX21" fmla="*/ 657260 w 2313426"/>
                      <a:gd name="connsiteY21" fmla="*/ 5531758 h 6348883"/>
                      <a:gd name="connsiteX22" fmla="*/ 510003 w 2313426"/>
                      <a:gd name="connsiteY22" fmla="*/ 5770268 h 6348883"/>
                      <a:gd name="connsiteX23" fmla="*/ 772732 w 2313426"/>
                      <a:gd name="connsiteY23" fmla="*/ 6200421 h 6348883"/>
                      <a:gd name="connsiteX24" fmla="*/ 767580 w 2313426"/>
                      <a:gd name="connsiteY24" fmla="*/ 6344665 h 6348883"/>
                      <a:gd name="connsiteX25" fmla="*/ 260153 w 2313426"/>
                      <a:gd name="connsiteY25" fmla="*/ 6120573 h 6348883"/>
                      <a:gd name="connsiteX26" fmla="*/ 0 w 2313426"/>
                      <a:gd name="connsiteY26" fmla="*/ 5819207 h 6348883"/>
                      <a:gd name="connsiteX27" fmla="*/ 214737 w 2313426"/>
                      <a:gd name="connsiteY27" fmla="*/ 5512950 h 6348883"/>
                      <a:gd name="connsiteX28" fmla="*/ 417937 w 2313426"/>
                      <a:gd name="connsiteY28" fmla="*/ 5189100 h 6348883"/>
                      <a:gd name="connsiteX29" fmla="*/ 776712 w 2313426"/>
                      <a:gd name="connsiteY29" fmla="*/ 4728725 h 6348883"/>
                      <a:gd name="connsiteX30" fmla="*/ 1049762 w 2313426"/>
                      <a:gd name="connsiteY30" fmla="*/ 4455675 h 6348883"/>
                      <a:gd name="connsiteX31" fmla="*/ 960862 w 2313426"/>
                      <a:gd name="connsiteY31" fmla="*/ 4100076 h 6348883"/>
                      <a:gd name="connsiteX32" fmla="*/ 894185 w 2313426"/>
                      <a:gd name="connsiteY32" fmla="*/ 3544450 h 6348883"/>
                      <a:gd name="connsiteX33" fmla="*/ 725910 w 2313426"/>
                      <a:gd name="connsiteY33" fmla="*/ 2915801 h 6348883"/>
                      <a:gd name="connsiteX34" fmla="*/ 916410 w 2313426"/>
                      <a:gd name="connsiteY34" fmla="*/ 2430027 h 6348883"/>
                      <a:gd name="connsiteX35" fmla="*/ 789410 w 2313426"/>
                      <a:gd name="connsiteY35" fmla="*/ 1394978 h 6348883"/>
                      <a:gd name="connsiteX36" fmla="*/ 811635 w 2313426"/>
                      <a:gd name="connsiteY36" fmla="*/ 1201304 h 6348883"/>
                      <a:gd name="connsiteX37" fmla="*/ 1011661 w 2313426"/>
                      <a:gd name="connsiteY37" fmla="*/ 880628 h 6348883"/>
                      <a:gd name="connsiteX38" fmla="*/ 1300586 w 2313426"/>
                      <a:gd name="connsiteY38" fmla="*/ 213878 h 6348883"/>
                      <a:gd name="connsiteX0" fmla="*/ 1300586 w 2313426"/>
                      <a:gd name="connsiteY0" fmla="*/ 213878 h 6348883"/>
                      <a:gd name="connsiteX1" fmla="*/ 2062586 w 2313426"/>
                      <a:gd name="connsiteY1" fmla="*/ 83703 h 6348883"/>
                      <a:gd name="connsiteX2" fmla="*/ 2176886 w 2313426"/>
                      <a:gd name="connsiteY2" fmla="*/ 353579 h 6348883"/>
                      <a:gd name="connsiteX3" fmla="*/ 2313410 w 2313426"/>
                      <a:gd name="connsiteY3" fmla="*/ 540903 h 6348883"/>
                      <a:gd name="connsiteX4" fmla="*/ 2126085 w 2313426"/>
                      <a:gd name="connsiteY4" fmla="*/ 839353 h 6348883"/>
                      <a:gd name="connsiteX5" fmla="*/ 1732386 w 2313426"/>
                      <a:gd name="connsiteY5" fmla="*/ 1004453 h 6348883"/>
                      <a:gd name="connsiteX6" fmla="*/ 1951460 w 2313426"/>
                      <a:gd name="connsiteY6" fmla="*/ 1525153 h 6348883"/>
                      <a:gd name="connsiteX7" fmla="*/ 1932410 w 2313426"/>
                      <a:gd name="connsiteY7" fmla="*/ 1877578 h 6348883"/>
                      <a:gd name="connsiteX8" fmla="*/ 1894310 w 2313426"/>
                      <a:gd name="connsiteY8" fmla="*/ 2363351 h 6348883"/>
                      <a:gd name="connsiteX9" fmla="*/ 1868910 w 2313426"/>
                      <a:gd name="connsiteY9" fmla="*/ 2776100 h 6348883"/>
                      <a:gd name="connsiteX10" fmla="*/ 1808585 w 2313426"/>
                      <a:gd name="connsiteY10" fmla="*/ 2915800 h 6348883"/>
                      <a:gd name="connsiteX11" fmla="*/ 1837160 w 2313426"/>
                      <a:gd name="connsiteY11" fmla="*/ 3112650 h 6348883"/>
                      <a:gd name="connsiteX12" fmla="*/ 2145137 w 2313426"/>
                      <a:gd name="connsiteY12" fmla="*/ 3484125 h 6348883"/>
                      <a:gd name="connsiteX13" fmla="*/ 2148312 w 2313426"/>
                      <a:gd name="connsiteY13" fmla="*/ 3773050 h 6348883"/>
                      <a:gd name="connsiteX14" fmla="*/ 2046712 w 2313426"/>
                      <a:gd name="connsiteY14" fmla="*/ 3874651 h 6348883"/>
                      <a:gd name="connsiteX15" fmla="*/ 2087987 w 2313426"/>
                      <a:gd name="connsiteY15" fmla="*/ 4350901 h 6348883"/>
                      <a:gd name="connsiteX16" fmla="*/ 1986387 w 2313426"/>
                      <a:gd name="connsiteY16" fmla="*/ 4804926 h 6348883"/>
                      <a:gd name="connsiteX17" fmla="*/ 1983212 w 2313426"/>
                      <a:gd name="connsiteY17" fmla="*/ 5144650 h 6348883"/>
                      <a:gd name="connsiteX18" fmla="*/ 1411712 w 2313426"/>
                      <a:gd name="connsiteY18" fmla="*/ 5122425 h 6348883"/>
                      <a:gd name="connsiteX19" fmla="*/ 1503787 w 2313426"/>
                      <a:gd name="connsiteY19" fmla="*/ 4808100 h 6348883"/>
                      <a:gd name="connsiteX20" fmla="*/ 1151362 w 2313426"/>
                      <a:gd name="connsiteY20" fmla="*/ 5039875 h 6348883"/>
                      <a:gd name="connsiteX21" fmla="*/ 657260 w 2313426"/>
                      <a:gd name="connsiteY21" fmla="*/ 5531758 h 6348883"/>
                      <a:gd name="connsiteX22" fmla="*/ 510003 w 2313426"/>
                      <a:gd name="connsiteY22" fmla="*/ 5770268 h 6348883"/>
                      <a:gd name="connsiteX23" fmla="*/ 772732 w 2313426"/>
                      <a:gd name="connsiteY23" fmla="*/ 6200421 h 6348883"/>
                      <a:gd name="connsiteX24" fmla="*/ 767580 w 2313426"/>
                      <a:gd name="connsiteY24" fmla="*/ 6344665 h 6348883"/>
                      <a:gd name="connsiteX25" fmla="*/ 260153 w 2313426"/>
                      <a:gd name="connsiteY25" fmla="*/ 6120573 h 6348883"/>
                      <a:gd name="connsiteX26" fmla="*/ 0 w 2313426"/>
                      <a:gd name="connsiteY26" fmla="*/ 5819207 h 6348883"/>
                      <a:gd name="connsiteX27" fmla="*/ 214737 w 2313426"/>
                      <a:gd name="connsiteY27" fmla="*/ 5512950 h 6348883"/>
                      <a:gd name="connsiteX28" fmla="*/ 417937 w 2313426"/>
                      <a:gd name="connsiteY28" fmla="*/ 5189100 h 6348883"/>
                      <a:gd name="connsiteX29" fmla="*/ 776712 w 2313426"/>
                      <a:gd name="connsiteY29" fmla="*/ 4728725 h 6348883"/>
                      <a:gd name="connsiteX30" fmla="*/ 1049762 w 2313426"/>
                      <a:gd name="connsiteY30" fmla="*/ 4455675 h 6348883"/>
                      <a:gd name="connsiteX31" fmla="*/ 960862 w 2313426"/>
                      <a:gd name="connsiteY31" fmla="*/ 4100076 h 6348883"/>
                      <a:gd name="connsiteX32" fmla="*/ 894185 w 2313426"/>
                      <a:gd name="connsiteY32" fmla="*/ 3544450 h 6348883"/>
                      <a:gd name="connsiteX33" fmla="*/ 725910 w 2313426"/>
                      <a:gd name="connsiteY33" fmla="*/ 2915801 h 6348883"/>
                      <a:gd name="connsiteX34" fmla="*/ 916410 w 2313426"/>
                      <a:gd name="connsiteY34" fmla="*/ 2430027 h 6348883"/>
                      <a:gd name="connsiteX35" fmla="*/ 789410 w 2313426"/>
                      <a:gd name="connsiteY35" fmla="*/ 1394978 h 6348883"/>
                      <a:gd name="connsiteX36" fmla="*/ 811635 w 2313426"/>
                      <a:gd name="connsiteY36" fmla="*/ 1201304 h 6348883"/>
                      <a:gd name="connsiteX37" fmla="*/ 1011661 w 2313426"/>
                      <a:gd name="connsiteY37" fmla="*/ 880628 h 6348883"/>
                      <a:gd name="connsiteX38" fmla="*/ 1300586 w 2313426"/>
                      <a:gd name="connsiteY38" fmla="*/ 213878 h 6348883"/>
                      <a:gd name="connsiteX0" fmla="*/ 1300586 w 2313426"/>
                      <a:gd name="connsiteY0" fmla="*/ 213878 h 6349191"/>
                      <a:gd name="connsiteX1" fmla="*/ 2062586 w 2313426"/>
                      <a:gd name="connsiteY1" fmla="*/ 83703 h 6349191"/>
                      <a:gd name="connsiteX2" fmla="*/ 2176886 w 2313426"/>
                      <a:gd name="connsiteY2" fmla="*/ 353579 h 6349191"/>
                      <a:gd name="connsiteX3" fmla="*/ 2313410 w 2313426"/>
                      <a:gd name="connsiteY3" fmla="*/ 540903 h 6349191"/>
                      <a:gd name="connsiteX4" fmla="*/ 2126085 w 2313426"/>
                      <a:gd name="connsiteY4" fmla="*/ 839353 h 6349191"/>
                      <a:gd name="connsiteX5" fmla="*/ 1732386 w 2313426"/>
                      <a:gd name="connsiteY5" fmla="*/ 1004453 h 6349191"/>
                      <a:gd name="connsiteX6" fmla="*/ 1951460 w 2313426"/>
                      <a:gd name="connsiteY6" fmla="*/ 1525153 h 6349191"/>
                      <a:gd name="connsiteX7" fmla="*/ 1932410 w 2313426"/>
                      <a:gd name="connsiteY7" fmla="*/ 1877578 h 6349191"/>
                      <a:gd name="connsiteX8" fmla="*/ 1894310 w 2313426"/>
                      <a:gd name="connsiteY8" fmla="*/ 2363351 h 6349191"/>
                      <a:gd name="connsiteX9" fmla="*/ 1868910 w 2313426"/>
                      <a:gd name="connsiteY9" fmla="*/ 2776100 h 6349191"/>
                      <a:gd name="connsiteX10" fmla="*/ 1808585 w 2313426"/>
                      <a:gd name="connsiteY10" fmla="*/ 2915800 h 6349191"/>
                      <a:gd name="connsiteX11" fmla="*/ 1837160 w 2313426"/>
                      <a:gd name="connsiteY11" fmla="*/ 3112650 h 6349191"/>
                      <a:gd name="connsiteX12" fmla="*/ 2145137 w 2313426"/>
                      <a:gd name="connsiteY12" fmla="*/ 3484125 h 6349191"/>
                      <a:gd name="connsiteX13" fmla="*/ 2148312 w 2313426"/>
                      <a:gd name="connsiteY13" fmla="*/ 3773050 h 6349191"/>
                      <a:gd name="connsiteX14" fmla="*/ 2046712 w 2313426"/>
                      <a:gd name="connsiteY14" fmla="*/ 3874651 h 6349191"/>
                      <a:gd name="connsiteX15" fmla="*/ 2087987 w 2313426"/>
                      <a:gd name="connsiteY15" fmla="*/ 4350901 h 6349191"/>
                      <a:gd name="connsiteX16" fmla="*/ 1986387 w 2313426"/>
                      <a:gd name="connsiteY16" fmla="*/ 4804926 h 6349191"/>
                      <a:gd name="connsiteX17" fmla="*/ 1983212 w 2313426"/>
                      <a:gd name="connsiteY17" fmla="*/ 5144650 h 6349191"/>
                      <a:gd name="connsiteX18" fmla="*/ 1411712 w 2313426"/>
                      <a:gd name="connsiteY18" fmla="*/ 5122425 h 6349191"/>
                      <a:gd name="connsiteX19" fmla="*/ 1503787 w 2313426"/>
                      <a:gd name="connsiteY19" fmla="*/ 4808100 h 6349191"/>
                      <a:gd name="connsiteX20" fmla="*/ 1151362 w 2313426"/>
                      <a:gd name="connsiteY20" fmla="*/ 5039875 h 6349191"/>
                      <a:gd name="connsiteX21" fmla="*/ 657260 w 2313426"/>
                      <a:gd name="connsiteY21" fmla="*/ 5531758 h 6349191"/>
                      <a:gd name="connsiteX22" fmla="*/ 510003 w 2313426"/>
                      <a:gd name="connsiteY22" fmla="*/ 5770268 h 6349191"/>
                      <a:gd name="connsiteX23" fmla="*/ 772732 w 2313426"/>
                      <a:gd name="connsiteY23" fmla="*/ 6200421 h 6349191"/>
                      <a:gd name="connsiteX24" fmla="*/ 767580 w 2313426"/>
                      <a:gd name="connsiteY24" fmla="*/ 6344665 h 6349191"/>
                      <a:gd name="connsiteX25" fmla="*/ 260153 w 2313426"/>
                      <a:gd name="connsiteY25" fmla="*/ 6120573 h 6349191"/>
                      <a:gd name="connsiteX26" fmla="*/ 0 w 2313426"/>
                      <a:gd name="connsiteY26" fmla="*/ 5819207 h 6349191"/>
                      <a:gd name="connsiteX27" fmla="*/ 214737 w 2313426"/>
                      <a:gd name="connsiteY27" fmla="*/ 5512950 h 6349191"/>
                      <a:gd name="connsiteX28" fmla="*/ 417937 w 2313426"/>
                      <a:gd name="connsiteY28" fmla="*/ 5189100 h 6349191"/>
                      <a:gd name="connsiteX29" fmla="*/ 776712 w 2313426"/>
                      <a:gd name="connsiteY29" fmla="*/ 4728725 h 6349191"/>
                      <a:gd name="connsiteX30" fmla="*/ 1049762 w 2313426"/>
                      <a:gd name="connsiteY30" fmla="*/ 4455675 h 6349191"/>
                      <a:gd name="connsiteX31" fmla="*/ 960862 w 2313426"/>
                      <a:gd name="connsiteY31" fmla="*/ 4100076 h 6349191"/>
                      <a:gd name="connsiteX32" fmla="*/ 894185 w 2313426"/>
                      <a:gd name="connsiteY32" fmla="*/ 3544450 h 6349191"/>
                      <a:gd name="connsiteX33" fmla="*/ 725910 w 2313426"/>
                      <a:gd name="connsiteY33" fmla="*/ 2915801 h 6349191"/>
                      <a:gd name="connsiteX34" fmla="*/ 916410 w 2313426"/>
                      <a:gd name="connsiteY34" fmla="*/ 2430027 h 6349191"/>
                      <a:gd name="connsiteX35" fmla="*/ 789410 w 2313426"/>
                      <a:gd name="connsiteY35" fmla="*/ 1394978 h 6349191"/>
                      <a:gd name="connsiteX36" fmla="*/ 811635 w 2313426"/>
                      <a:gd name="connsiteY36" fmla="*/ 1201304 h 6349191"/>
                      <a:gd name="connsiteX37" fmla="*/ 1011661 w 2313426"/>
                      <a:gd name="connsiteY37" fmla="*/ 880628 h 6349191"/>
                      <a:gd name="connsiteX38" fmla="*/ 1300586 w 2313426"/>
                      <a:gd name="connsiteY38" fmla="*/ 213878 h 6349191"/>
                      <a:gd name="connsiteX0" fmla="*/ 1300586 w 2313426"/>
                      <a:gd name="connsiteY0" fmla="*/ 213878 h 6351834"/>
                      <a:gd name="connsiteX1" fmla="*/ 2062586 w 2313426"/>
                      <a:gd name="connsiteY1" fmla="*/ 83703 h 6351834"/>
                      <a:gd name="connsiteX2" fmla="*/ 2176886 w 2313426"/>
                      <a:gd name="connsiteY2" fmla="*/ 353579 h 6351834"/>
                      <a:gd name="connsiteX3" fmla="*/ 2313410 w 2313426"/>
                      <a:gd name="connsiteY3" fmla="*/ 540903 h 6351834"/>
                      <a:gd name="connsiteX4" fmla="*/ 2126085 w 2313426"/>
                      <a:gd name="connsiteY4" fmla="*/ 839353 h 6351834"/>
                      <a:gd name="connsiteX5" fmla="*/ 1732386 w 2313426"/>
                      <a:gd name="connsiteY5" fmla="*/ 1004453 h 6351834"/>
                      <a:gd name="connsiteX6" fmla="*/ 1951460 w 2313426"/>
                      <a:gd name="connsiteY6" fmla="*/ 1525153 h 6351834"/>
                      <a:gd name="connsiteX7" fmla="*/ 1932410 w 2313426"/>
                      <a:gd name="connsiteY7" fmla="*/ 1877578 h 6351834"/>
                      <a:gd name="connsiteX8" fmla="*/ 1894310 w 2313426"/>
                      <a:gd name="connsiteY8" fmla="*/ 2363351 h 6351834"/>
                      <a:gd name="connsiteX9" fmla="*/ 1868910 w 2313426"/>
                      <a:gd name="connsiteY9" fmla="*/ 2776100 h 6351834"/>
                      <a:gd name="connsiteX10" fmla="*/ 1808585 w 2313426"/>
                      <a:gd name="connsiteY10" fmla="*/ 2915800 h 6351834"/>
                      <a:gd name="connsiteX11" fmla="*/ 1837160 w 2313426"/>
                      <a:gd name="connsiteY11" fmla="*/ 3112650 h 6351834"/>
                      <a:gd name="connsiteX12" fmla="*/ 2145137 w 2313426"/>
                      <a:gd name="connsiteY12" fmla="*/ 3484125 h 6351834"/>
                      <a:gd name="connsiteX13" fmla="*/ 2148312 w 2313426"/>
                      <a:gd name="connsiteY13" fmla="*/ 3773050 h 6351834"/>
                      <a:gd name="connsiteX14" fmla="*/ 2046712 w 2313426"/>
                      <a:gd name="connsiteY14" fmla="*/ 3874651 h 6351834"/>
                      <a:gd name="connsiteX15" fmla="*/ 2087987 w 2313426"/>
                      <a:gd name="connsiteY15" fmla="*/ 4350901 h 6351834"/>
                      <a:gd name="connsiteX16" fmla="*/ 1986387 w 2313426"/>
                      <a:gd name="connsiteY16" fmla="*/ 4804926 h 6351834"/>
                      <a:gd name="connsiteX17" fmla="*/ 1983212 w 2313426"/>
                      <a:gd name="connsiteY17" fmla="*/ 5144650 h 6351834"/>
                      <a:gd name="connsiteX18" fmla="*/ 1411712 w 2313426"/>
                      <a:gd name="connsiteY18" fmla="*/ 5122425 h 6351834"/>
                      <a:gd name="connsiteX19" fmla="*/ 1503787 w 2313426"/>
                      <a:gd name="connsiteY19" fmla="*/ 4808100 h 6351834"/>
                      <a:gd name="connsiteX20" fmla="*/ 1151362 w 2313426"/>
                      <a:gd name="connsiteY20" fmla="*/ 5039875 h 6351834"/>
                      <a:gd name="connsiteX21" fmla="*/ 657260 w 2313426"/>
                      <a:gd name="connsiteY21" fmla="*/ 5531758 h 6351834"/>
                      <a:gd name="connsiteX22" fmla="*/ 510003 w 2313426"/>
                      <a:gd name="connsiteY22" fmla="*/ 5770268 h 6351834"/>
                      <a:gd name="connsiteX23" fmla="*/ 772732 w 2313426"/>
                      <a:gd name="connsiteY23" fmla="*/ 6200421 h 6351834"/>
                      <a:gd name="connsiteX24" fmla="*/ 767580 w 2313426"/>
                      <a:gd name="connsiteY24" fmla="*/ 6344665 h 6351834"/>
                      <a:gd name="connsiteX25" fmla="*/ 260153 w 2313426"/>
                      <a:gd name="connsiteY25" fmla="*/ 6120573 h 6351834"/>
                      <a:gd name="connsiteX26" fmla="*/ 0 w 2313426"/>
                      <a:gd name="connsiteY26" fmla="*/ 5819207 h 6351834"/>
                      <a:gd name="connsiteX27" fmla="*/ 214737 w 2313426"/>
                      <a:gd name="connsiteY27" fmla="*/ 5512950 h 6351834"/>
                      <a:gd name="connsiteX28" fmla="*/ 417937 w 2313426"/>
                      <a:gd name="connsiteY28" fmla="*/ 5189100 h 6351834"/>
                      <a:gd name="connsiteX29" fmla="*/ 776712 w 2313426"/>
                      <a:gd name="connsiteY29" fmla="*/ 4728725 h 6351834"/>
                      <a:gd name="connsiteX30" fmla="*/ 1049762 w 2313426"/>
                      <a:gd name="connsiteY30" fmla="*/ 4455675 h 6351834"/>
                      <a:gd name="connsiteX31" fmla="*/ 960862 w 2313426"/>
                      <a:gd name="connsiteY31" fmla="*/ 4100076 h 6351834"/>
                      <a:gd name="connsiteX32" fmla="*/ 894185 w 2313426"/>
                      <a:gd name="connsiteY32" fmla="*/ 3544450 h 6351834"/>
                      <a:gd name="connsiteX33" fmla="*/ 725910 w 2313426"/>
                      <a:gd name="connsiteY33" fmla="*/ 2915801 h 6351834"/>
                      <a:gd name="connsiteX34" fmla="*/ 916410 w 2313426"/>
                      <a:gd name="connsiteY34" fmla="*/ 2430027 h 6351834"/>
                      <a:gd name="connsiteX35" fmla="*/ 789410 w 2313426"/>
                      <a:gd name="connsiteY35" fmla="*/ 1394978 h 6351834"/>
                      <a:gd name="connsiteX36" fmla="*/ 811635 w 2313426"/>
                      <a:gd name="connsiteY36" fmla="*/ 1201304 h 6351834"/>
                      <a:gd name="connsiteX37" fmla="*/ 1011661 w 2313426"/>
                      <a:gd name="connsiteY37" fmla="*/ 880628 h 6351834"/>
                      <a:gd name="connsiteX38" fmla="*/ 1300586 w 2313426"/>
                      <a:gd name="connsiteY38" fmla="*/ 213878 h 6351834"/>
                      <a:gd name="connsiteX0" fmla="*/ 1300586 w 2313426"/>
                      <a:gd name="connsiteY0" fmla="*/ 213878 h 6351834"/>
                      <a:gd name="connsiteX1" fmla="*/ 2062586 w 2313426"/>
                      <a:gd name="connsiteY1" fmla="*/ 83703 h 6351834"/>
                      <a:gd name="connsiteX2" fmla="*/ 2176886 w 2313426"/>
                      <a:gd name="connsiteY2" fmla="*/ 353579 h 6351834"/>
                      <a:gd name="connsiteX3" fmla="*/ 2313410 w 2313426"/>
                      <a:gd name="connsiteY3" fmla="*/ 540903 h 6351834"/>
                      <a:gd name="connsiteX4" fmla="*/ 2126085 w 2313426"/>
                      <a:gd name="connsiteY4" fmla="*/ 839353 h 6351834"/>
                      <a:gd name="connsiteX5" fmla="*/ 1732386 w 2313426"/>
                      <a:gd name="connsiteY5" fmla="*/ 1004453 h 6351834"/>
                      <a:gd name="connsiteX6" fmla="*/ 1951460 w 2313426"/>
                      <a:gd name="connsiteY6" fmla="*/ 1525153 h 6351834"/>
                      <a:gd name="connsiteX7" fmla="*/ 1932410 w 2313426"/>
                      <a:gd name="connsiteY7" fmla="*/ 1877578 h 6351834"/>
                      <a:gd name="connsiteX8" fmla="*/ 1894310 w 2313426"/>
                      <a:gd name="connsiteY8" fmla="*/ 2363351 h 6351834"/>
                      <a:gd name="connsiteX9" fmla="*/ 1868910 w 2313426"/>
                      <a:gd name="connsiteY9" fmla="*/ 2776100 h 6351834"/>
                      <a:gd name="connsiteX10" fmla="*/ 1808585 w 2313426"/>
                      <a:gd name="connsiteY10" fmla="*/ 2915800 h 6351834"/>
                      <a:gd name="connsiteX11" fmla="*/ 1837160 w 2313426"/>
                      <a:gd name="connsiteY11" fmla="*/ 3112650 h 6351834"/>
                      <a:gd name="connsiteX12" fmla="*/ 2145137 w 2313426"/>
                      <a:gd name="connsiteY12" fmla="*/ 3484125 h 6351834"/>
                      <a:gd name="connsiteX13" fmla="*/ 2148312 w 2313426"/>
                      <a:gd name="connsiteY13" fmla="*/ 3773050 h 6351834"/>
                      <a:gd name="connsiteX14" fmla="*/ 2046712 w 2313426"/>
                      <a:gd name="connsiteY14" fmla="*/ 3874651 h 6351834"/>
                      <a:gd name="connsiteX15" fmla="*/ 2087987 w 2313426"/>
                      <a:gd name="connsiteY15" fmla="*/ 4350901 h 6351834"/>
                      <a:gd name="connsiteX16" fmla="*/ 1986387 w 2313426"/>
                      <a:gd name="connsiteY16" fmla="*/ 4804926 h 6351834"/>
                      <a:gd name="connsiteX17" fmla="*/ 1983212 w 2313426"/>
                      <a:gd name="connsiteY17" fmla="*/ 5144650 h 6351834"/>
                      <a:gd name="connsiteX18" fmla="*/ 1411712 w 2313426"/>
                      <a:gd name="connsiteY18" fmla="*/ 5122425 h 6351834"/>
                      <a:gd name="connsiteX19" fmla="*/ 1503787 w 2313426"/>
                      <a:gd name="connsiteY19" fmla="*/ 4808100 h 6351834"/>
                      <a:gd name="connsiteX20" fmla="*/ 1151362 w 2313426"/>
                      <a:gd name="connsiteY20" fmla="*/ 5039875 h 6351834"/>
                      <a:gd name="connsiteX21" fmla="*/ 657260 w 2313426"/>
                      <a:gd name="connsiteY21" fmla="*/ 5531758 h 6351834"/>
                      <a:gd name="connsiteX22" fmla="*/ 510003 w 2313426"/>
                      <a:gd name="connsiteY22" fmla="*/ 5770268 h 6351834"/>
                      <a:gd name="connsiteX23" fmla="*/ 772732 w 2313426"/>
                      <a:gd name="connsiteY23" fmla="*/ 6200421 h 6351834"/>
                      <a:gd name="connsiteX24" fmla="*/ 767580 w 2313426"/>
                      <a:gd name="connsiteY24" fmla="*/ 6344665 h 6351834"/>
                      <a:gd name="connsiteX25" fmla="*/ 260153 w 2313426"/>
                      <a:gd name="connsiteY25" fmla="*/ 6120573 h 6351834"/>
                      <a:gd name="connsiteX26" fmla="*/ 0 w 2313426"/>
                      <a:gd name="connsiteY26" fmla="*/ 5819207 h 6351834"/>
                      <a:gd name="connsiteX27" fmla="*/ 214737 w 2313426"/>
                      <a:gd name="connsiteY27" fmla="*/ 5512950 h 6351834"/>
                      <a:gd name="connsiteX28" fmla="*/ 417937 w 2313426"/>
                      <a:gd name="connsiteY28" fmla="*/ 5189100 h 6351834"/>
                      <a:gd name="connsiteX29" fmla="*/ 776712 w 2313426"/>
                      <a:gd name="connsiteY29" fmla="*/ 4728725 h 6351834"/>
                      <a:gd name="connsiteX30" fmla="*/ 1049762 w 2313426"/>
                      <a:gd name="connsiteY30" fmla="*/ 4455675 h 6351834"/>
                      <a:gd name="connsiteX31" fmla="*/ 960862 w 2313426"/>
                      <a:gd name="connsiteY31" fmla="*/ 4100076 h 6351834"/>
                      <a:gd name="connsiteX32" fmla="*/ 894185 w 2313426"/>
                      <a:gd name="connsiteY32" fmla="*/ 3544450 h 6351834"/>
                      <a:gd name="connsiteX33" fmla="*/ 725910 w 2313426"/>
                      <a:gd name="connsiteY33" fmla="*/ 2915801 h 6351834"/>
                      <a:gd name="connsiteX34" fmla="*/ 916410 w 2313426"/>
                      <a:gd name="connsiteY34" fmla="*/ 2430027 h 6351834"/>
                      <a:gd name="connsiteX35" fmla="*/ 789410 w 2313426"/>
                      <a:gd name="connsiteY35" fmla="*/ 1394978 h 6351834"/>
                      <a:gd name="connsiteX36" fmla="*/ 811635 w 2313426"/>
                      <a:gd name="connsiteY36" fmla="*/ 1201304 h 6351834"/>
                      <a:gd name="connsiteX37" fmla="*/ 1011661 w 2313426"/>
                      <a:gd name="connsiteY37" fmla="*/ 880628 h 6351834"/>
                      <a:gd name="connsiteX38" fmla="*/ 1300586 w 2313426"/>
                      <a:gd name="connsiteY38" fmla="*/ 213878 h 6351834"/>
                      <a:gd name="connsiteX0" fmla="*/ 1300586 w 2313426"/>
                      <a:gd name="connsiteY0" fmla="*/ 213878 h 6351834"/>
                      <a:gd name="connsiteX1" fmla="*/ 2062586 w 2313426"/>
                      <a:gd name="connsiteY1" fmla="*/ 83703 h 6351834"/>
                      <a:gd name="connsiteX2" fmla="*/ 2176886 w 2313426"/>
                      <a:gd name="connsiteY2" fmla="*/ 353579 h 6351834"/>
                      <a:gd name="connsiteX3" fmla="*/ 2313410 w 2313426"/>
                      <a:gd name="connsiteY3" fmla="*/ 540903 h 6351834"/>
                      <a:gd name="connsiteX4" fmla="*/ 2126085 w 2313426"/>
                      <a:gd name="connsiteY4" fmla="*/ 839353 h 6351834"/>
                      <a:gd name="connsiteX5" fmla="*/ 1732386 w 2313426"/>
                      <a:gd name="connsiteY5" fmla="*/ 1004453 h 6351834"/>
                      <a:gd name="connsiteX6" fmla="*/ 1951460 w 2313426"/>
                      <a:gd name="connsiteY6" fmla="*/ 1525153 h 6351834"/>
                      <a:gd name="connsiteX7" fmla="*/ 1932410 w 2313426"/>
                      <a:gd name="connsiteY7" fmla="*/ 1877578 h 6351834"/>
                      <a:gd name="connsiteX8" fmla="*/ 1894310 w 2313426"/>
                      <a:gd name="connsiteY8" fmla="*/ 2363351 h 6351834"/>
                      <a:gd name="connsiteX9" fmla="*/ 1868910 w 2313426"/>
                      <a:gd name="connsiteY9" fmla="*/ 2776100 h 6351834"/>
                      <a:gd name="connsiteX10" fmla="*/ 1808585 w 2313426"/>
                      <a:gd name="connsiteY10" fmla="*/ 2915800 h 6351834"/>
                      <a:gd name="connsiteX11" fmla="*/ 1837160 w 2313426"/>
                      <a:gd name="connsiteY11" fmla="*/ 3112650 h 6351834"/>
                      <a:gd name="connsiteX12" fmla="*/ 2145137 w 2313426"/>
                      <a:gd name="connsiteY12" fmla="*/ 3484125 h 6351834"/>
                      <a:gd name="connsiteX13" fmla="*/ 2148312 w 2313426"/>
                      <a:gd name="connsiteY13" fmla="*/ 3773050 h 6351834"/>
                      <a:gd name="connsiteX14" fmla="*/ 2046712 w 2313426"/>
                      <a:gd name="connsiteY14" fmla="*/ 3874651 h 6351834"/>
                      <a:gd name="connsiteX15" fmla="*/ 2087987 w 2313426"/>
                      <a:gd name="connsiteY15" fmla="*/ 4350901 h 6351834"/>
                      <a:gd name="connsiteX16" fmla="*/ 1986387 w 2313426"/>
                      <a:gd name="connsiteY16" fmla="*/ 4804926 h 6351834"/>
                      <a:gd name="connsiteX17" fmla="*/ 1983212 w 2313426"/>
                      <a:gd name="connsiteY17" fmla="*/ 5144650 h 6351834"/>
                      <a:gd name="connsiteX18" fmla="*/ 1411712 w 2313426"/>
                      <a:gd name="connsiteY18" fmla="*/ 5122425 h 6351834"/>
                      <a:gd name="connsiteX19" fmla="*/ 1503787 w 2313426"/>
                      <a:gd name="connsiteY19" fmla="*/ 4808100 h 6351834"/>
                      <a:gd name="connsiteX20" fmla="*/ 1151362 w 2313426"/>
                      <a:gd name="connsiteY20" fmla="*/ 5039875 h 6351834"/>
                      <a:gd name="connsiteX21" fmla="*/ 657260 w 2313426"/>
                      <a:gd name="connsiteY21" fmla="*/ 5531758 h 6351834"/>
                      <a:gd name="connsiteX22" fmla="*/ 510003 w 2313426"/>
                      <a:gd name="connsiteY22" fmla="*/ 5770268 h 6351834"/>
                      <a:gd name="connsiteX23" fmla="*/ 772732 w 2313426"/>
                      <a:gd name="connsiteY23" fmla="*/ 6200421 h 6351834"/>
                      <a:gd name="connsiteX24" fmla="*/ 767580 w 2313426"/>
                      <a:gd name="connsiteY24" fmla="*/ 6344665 h 6351834"/>
                      <a:gd name="connsiteX25" fmla="*/ 260153 w 2313426"/>
                      <a:gd name="connsiteY25" fmla="*/ 6120573 h 6351834"/>
                      <a:gd name="connsiteX26" fmla="*/ 0 w 2313426"/>
                      <a:gd name="connsiteY26" fmla="*/ 5819207 h 6351834"/>
                      <a:gd name="connsiteX27" fmla="*/ 214737 w 2313426"/>
                      <a:gd name="connsiteY27" fmla="*/ 5512950 h 6351834"/>
                      <a:gd name="connsiteX28" fmla="*/ 417937 w 2313426"/>
                      <a:gd name="connsiteY28" fmla="*/ 5189100 h 6351834"/>
                      <a:gd name="connsiteX29" fmla="*/ 776712 w 2313426"/>
                      <a:gd name="connsiteY29" fmla="*/ 4728725 h 6351834"/>
                      <a:gd name="connsiteX30" fmla="*/ 1049762 w 2313426"/>
                      <a:gd name="connsiteY30" fmla="*/ 4455675 h 6351834"/>
                      <a:gd name="connsiteX31" fmla="*/ 960862 w 2313426"/>
                      <a:gd name="connsiteY31" fmla="*/ 4100076 h 6351834"/>
                      <a:gd name="connsiteX32" fmla="*/ 894185 w 2313426"/>
                      <a:gd name="connsiteY32" fmla="*/ 3544450 h 6351834"/>
                      <a:gd name="connsiteX33" fmla="*/ 725910 w 2313426"/>
                      <a:gd name="connsiteY33" fmla="*/ 2915801 h 6351834"/>
                      <a:gd name="connsiteX34" fmla="*/ 916410 w 2313426"/>
                      <a:gd name="connsiteY34" fmla="*/ 2430027 h 6351834"/>
                      <a:gd name="connsiteX35" fmla="*/ 789410 w 2313426"/>
                      <a:gd name="connsiteY35" fmla="*/ 1394978 h 6351834"/>
                      <a:gd name="connsiteX36" fmla="*/ 811635 w 2313426"/>
                      <a:gd name="connsiteY36" fmla="*/ 1201304 h 6351834"/>
                      <a:gd name="connsiteX37" fmla="*/ 1011661 w 2313426"/>
                      <a:gd name="connsiteY37" fmla="*/ 880628 h 6351834"/>
                      <a:gd name="connsiteX38" fmla="*/ 1300586 w 2313426"/>
                      <a:gd name="connsiteY38" fmla="*/ 213878 h 6351834"/>
                      <a:gd name="connsiteX0" fmla="*/ 1300586 w 2313426"/>
                      <a:gd name="connsiteY0" fmla="*/ 213878 h 6351834"/>
                      <a:gd name="connsiteX1" fmla="*/ 2062586 w 2313426"/>
                      <a:gd name="connsiteY1" fmla="*/ 83703 h 6351834"/>
                      <a:gd name="connsiteX2" fmla="*/ 2176886 w 2313426"/>
                      <a:gd name="connsiteY2" fmla="*/ 353579 h 6351834"/>
                      <a:gd name="connsiteX3" fmla="*/ 2313410 w 2313426"/>
                      <a:gd name="connsiteY3" fmla="*/ 540903 h 6351834"/>
                      <a:gd name="connsiteX4" fmla="*/ 2126085 w 2313426"/>
                      <a:gd name="connsiteY4" fmla="*/ 839353 h 6351834"/>
                      <a:gd name="connsiteX5" fmla="*/ 1732386 w 2313426"/>
                      <a:gd name="connsiteY5" fmla="*/ 1004453 h 6351834"/>
                      <a:gd name="connsiteX6" fmla="*/ 1951460 w 2313426"/>
                      <a:gd name="connsiteY6" fmla="*/ 1525153 h 6351834"/>
                      <a:gd name="connsiteX7" fmla="*/ 1932410 w 2313426"/>
                      <a:gd name="connsiteY7" fmla="*/ 1877578 h 6351834"/>
                      <a:gd name="connsiteX8" fmla="*/ 1894310 w 2313426"/>
                      <a:gd name="connsiteY8" fmla="*/ 2363351 h 6351834"/>
                      <a:gd name="connsiteX9" fmla="*/ 1868910 w 2313426"/>
                      <a:gd name="connsiteY9" fmla="*/ 2776100 h 6351834"/>
                      <a:gd name="connsiteX10" fmla="*/ 1808585 w 2313426"/>
                      <a:gd name="connsiteY10" fmla="*/ 2915800 h 6351834"/>
                      <a:gd name="connsiteX11" fmla="*/ 1837160 w 2313426"/>
                      <a:gd name="connsiteY11" fmla="*/ 3112650 h 6351834"/>
                      <a:gd name="connsiteX12" fmla="*/ 2145137 w 2313426"/>
                      <a:gd name="connsiteY12" fmla="*/ 3484125 h 6351834"/>
                      <a:gd name="connsiteX13" fmla="*/ 2148312 w 2313426"/>
                      <a:gd name="connsiteY13" fmla="*/ 3773050 h 6351834"/>
                      <a:gd name="connsiteX14" fmla="*/ 2046712 w 2313426"/>
                      <a:gd name="connsiteY14" fmla="*/ 3874651 h 6351834"/>
                      <a:gd name="connsiteX15" fmla="*/ 2087987 w 2313426"/>
                      <a:gd name="connsiteY15" fmla="*/ 4350901 h 6351834"/>
                      <a:gd name="connsiteX16" fmla="*/ 1986387 w 2313426"/>
                      <a:gd name="connsiteY16" fmla="*/ 4804926 h 6351834"/>
                      <a:gd name="connsiteX17" fmla="*/ 1983212 w 2313426"/>
                      <a:gd name="connsiteY17" fmla="*/ 5144650 h 6351834"/>
                      <a:gd name="connsiteX18" fmla="*/ 1411712 w 2313426"/>
                      <a:gd name="connsiteY18" fmla="*/ 5122425 h 6351834"/>
                      <a:gd name="connsiteX19" fmla="*/ 1503787 w 2313426"/>
                      <a:gd name="connsiteY19" fmla="*/ 4808100 h 6351834"/>
                      <a:gd name="connsiteX20" fmla="*/ 1151362 w 2313426"/>
                      <a:gd name="connsiteY20" fmla="*/ 5039875 h 6351834"/>
                      <a:gd name="connsiteX21" fmla="*/ 657260 w 2313426"/>
                      <a:gd name="connsiteY21" fmla="*/ 5531758 h 6351834"/>
                      <a:gd name="connsiteX22" fmla="*/ 510003 w 2313426"/>
                      <a:gd name="connsiteY22" fmla="*/ 5770268 h 6351834"/>
                      <a:gd name="connsiteX23" fmla="*/ 772732 w 2313426"/>
                      <a:gd name="connsiteY23" fmla="*/ 6200421 h 6351834"/>
                      <a:gd name="connsiteX24" fmla="*/ 767580 w 2313426"/>
                      <a:gd name="connsiteY24" fmla="*/ 6344665 h 6351834"/>
                      <a:gd name="connsiteX25" fmla="*/ 260153 w 2313426"/>
                      <a:gd name="connsiteY25" fmla="*/ 6120573 h 6351834"/>
                      <a:gd name="connsiteX26" fmla="*/ 0 w 2313426"/>
                      <a:gd name="connsiteY26" fmla="*/ 5819207 h 6351834"/>
                      <a:gd name="connsiteX27" fmla="*/ 214737 w 2313426"/>
                      <a:gd name="connsiteY27" fmla="*/ 5512950 h 6351834"/>
                      <a:gd name="connsiteX28" fmla="*/ 417937 w 2313426"/>
                      <a:gd name="connsiteY28" fmla="*/ 5189100 h 6351834"/>
                      <a:gd name="connsiteX29" fmla="*/ 776712 w 2313426"/>
                      <a:gd name="connsiteY29" fmla="*/ 4728725 h 6351834"/>
                      <a:gd name="connsiteX30" fmla="*/ 1049762 w 2313426"/>
                      <a:gd name="connsiteY30" fmla="*/ 4455675 h 6351834"/>
                      <a:gd name="connsiteX31" fmla="*/ 960862 w 2313426"/>
                      <a:gd name="connsiteY31" fmla="*/ 4100076 h 6351834"/>
                      <a:gd name="connsiteX32" fmla="*/ 894185 w 2313426"/>
                      <a:gd name="connsiteY32" fmla="*/ 3544450 h 6351834"/>
                      <a:gd name="connsiteX33" fmla="*/ 725910 w 2313426"/>
                      <a:gd name="connsiteY33" fmla="*/ 2915801 h 6351834"/>
                      <a:gd name="connsiteX34" fmla="*/ 916410 w 2313426"/>
                      <a:gd name="connsiteY34" fmla="*/ 2430027 h 6351834"/>
                      <a:gd name="connsiteX35" fmla="*/ 789410 w 2313426"/>
                      <a:gd name="connsiteY35" fmla="*/ 1394978 h 6351834"/>
                      <a:gd name="connsiteX36" fmla="*/ 811635 w 2313426"/>
                      <a:gd name="connsiteY36" fmla="*/ 1201304 h 6351834"/>
                      <a:gd name="connsiteX37" fmla="*/ 1011661 w 2313426"/>
                      <a:gd name="connsiteY37" fmla="*/ 880628 h 6351834"/>
                      <a:gd name="connsiteX38" fmla="*/ 1300586 w 2313426"/>
                      <a:gd name="connsiteY38" fmla="*/ 213878 h 6351834"/>
                      <a:gd name="connsiteX0" fmla="*/ 1301130 w 2313970"/>
                      <a:gd name="connsiteY0" fmla="*/ 213878 h 6351834"/>
                      <a:gd name="connsiteX1" fmla="*/ 2063130 w 2313970"/>
                      <a:gd name="connsiteY1" fmla="*/ 83703 h 6351834"/>
                      <a:gd name="connsiteX2" fmla="*/ 2177430 w 2313970"/>
                      <a:gd name="connsiteY2" fmla="*/ 353579 h 6351834"/>
                      <a:gd name="connsiteX3" fmla="*/ 2313954 w 2313970"/>
                      <a:gd name="connsiteY3" fmla="*/ 540903 h 6351834"/>
                      <a:gd name="connsiteX4" fmla="*/ 2126629 w 2313970"/>
                      <a:gd name="connsiteY4" fmla="*/ 839353 h 6351834"/>
                      <a:gd name="connsiteX5" fmla="*/ 1732930 w 2313970"/>
                      <a:gd name="connsiteY5" fmla="*/ 1004453 h 6351834"/>
                      <a:gd name="connsiteX6" fmla="*/ 1952004 w 2313970"/>
                      <a:gd name="connsiteY6" fmla="*/ 1525153 h 6351834"/>
                      <a:gd name="connsiteX7" fmla="*/ 1932954 w 2313970"/>
                      <a:gd name="connsiteY7" fmla="*/ 1877578 h 6351834"/>
                      <a:gd name="connsiteX8" fmla="*/ 1894854 w 2313970"/>
                      <a:gd name="connsiteY8" fmla="*/ 2363351 h 6351834"/>
                      <a:gd name="connsiteX9" fmla="*/ 1869454 w 2313970"/>
                      <a:gd name="connsiteY9" fmla="*/ 2776100 h 6351834"/>
                      <a:gd name="connsiteX10" fmla="*/ 1809129 w 2313970"/>
                      <a:gd name="connsiteY10" fmla="*/ 2915800 h 6351834"/>
                      <a:gd name="connsiteX11" fmla="*/ 1837704 w 2313970"/>
                      <a:gd name="connsiteY11" fmla="*/ 3112650 h 6351834"/>
                      <a:gd name="connsiteX12" fmla="*/ 2145681 w 2313970"/>
                      <a:gd name="connsiteY12" fmla="*/ 3484125 h 6351834"/>
                      <a:gd name="connsiteX13" fmla="*/ 2148856 w 2313970"/>
                      <a:gd name="connsiteY13" fmla="*/ 3773050 h 6351834"/>
                      <a:gd name="connsiteX14" fmla="*/ 2047256 w 2313970"/>
                      <a:gd name="connsiteY14" fmla="*/ 3874651 h 6351834"/>
                      <a:gd name="connsiteX15" fmla="*/ 2088531 w 2313970"/>
                      <a:gd name="connsiteY15" fmla="*/ 4350901 h 6351834"/>
                      <a:gd name="connsiteX16" fmla="*/ 1986931 w 2313970"/>
                      <a:gd name="connsiteY16" fmla="*/ 4804926 h 6351834"/>
                      <a:gd name="connsiteX17" fmla="*/ 1983756 w 2313970"/>
                      <a:gd name="connsiteY17" fmla="*/ 5144650 h 6351834"/>
                      <a:gd name="connsiteX18" fmla="*/ 1412256 w 2313970"/>
                      <a:gd name="connsiteY18" fmla="*/ 5122425 h 6351834"/>
                      <a:gd name="connsiteX19" fmla="*/ 1504331 w 2313970"/>
                      <a:gd name="connsiteY19" fmla="*/ 4808100 h 6351834"/>
                      <a:gd name="connsiteX20" fmla="*/ 1151906 w 2313970"/>
                      <a:gd name="connsiteY20" fmla="*/ 5039875 h 6351834"/>
                      <a:gd name="connsiteX21" fmla="*/ 657804 w 2313970"/>
                      <a:gd name="connsiteY21" fmla="*/ 5531758 h 6351834"/>
                      <a:gd name="connsiteX22" fmla="*/ 510547 w 2313970"/>
                      <a:gd name="connsiteY22" fmla="*/ 5770268 h 6351834"/>
                      <a:gd name="connsiteX23" fmla="*/ 773276 w 2313970"/>
                      <a:gd name="connsiteY23" fmla="*/ 6200421 h 6351834"/>
                      <a:gd name="connsiteX24" fmla="*/ 768124 w 2313970"/>
                      <a:gd name="connsiteY24" fmla="*/ 6344665 h 6351834"/>
                      <a:gd name="connsiteX25" fmla="*/ 260697 w 2313970"/>
                      <a:gd name="connsiteY25" fmla="*/ 6120573 h 6351834"/>
                      <a:gd name="connsiteX26" fmla="*/ 544 w 2313970"/>
                      <a:gd name="connsiteY26" fmla="*/ 5819207 h 6351834"/>
                      <a:gd name="connsiteX27" fmla="*/ 215281 w 2313970"/>
                      <a:gd name="connsiteY27" fmla="*/ 5512950 h 6351834"/>
                      <a:gd name="connsiteX28" fmla="*/ 418481 w 2313970"/>
                      <a:gd name="connsiteY28" fmla="*/ 5189100 h 6351834"/>
                      <a:gd name="connsiteX29" fmla="*/ 777256 w 2313970"/>
                      <a:gd name="connsiteY29" fmla="*/ 4728725 h 6351834"/>
                      <a:gd name="connsiteX30" fmla="*/ 1050306 w 2313970"/>
                      <a:gd name="connsiteY30" fmla="*/ 4455675 h 6351834"/>
                      <a:gd name="connsiteX31" fmla="*/ 961406 w 2313970"/>
                      <a:gd name="connsiteY31" fmla="*/ 4100076 h 6351834"/>
                      <a:gd name="connsiteX32" fmla="*/ 894729 w 2313970"/>
                      <a:gd name="connsiteY32" fmla="*/ 3544450 h 6351834"/>
                      <a:gd name="connsiteX33" fmla="*/ 726454 w 2313970"/>
                      <a:gd name="connsiteY33" fmla="*/ 2915801 h 6351834"/>
                      <a:gd name="connsiteX34" fmla="*/ 916954 w 2313970"/>
                      <a:gd name="connsiteY34" fmla="*/ 2430027 h 6351834"/>
                      <a:gd name="connsiteX35" fmla="*/ 789954 w 2313970"/>
                      <a:gd name="connsiteY35" fmla="*/ 1394978 h 6351834"/>
                      <a:gd name="connsiteX36" fmla="*/ 812179 w 2313970"/>
                      <a:gd name="connsiteY36" fmla="*/ 1201304 h 6351834"/>
                      <a:gd name="connsiteX37" fmla="*/ 1012205 w 2313970"/>
                      <a:gd name="connsiteY37" fmla="*/ 880628 h 6351834"/>
                      <a:gd name="connsiteX38" fmla="*/ 1301130 w 2313970"/>
                      <a:gd name="connsiteY38" fmla="*/ 213878 h 6351834"/>
                      <a:gd name="connsiteX0" fmla="*/ 1305448 w 2318288"/>
                      <a:gd name="connsiteY0" fmla="*/ 213878 h 6351834"/>
                      <a:gd name="connsiteX1" fmla="*/ 2067448 w 2318288"/>
                      <a:gd name="connsiteY1" fmla="*/ 83703 h 6351834"/>
                      <a:gd name="connsiteX2" fmla="*/ 2181748 w 2318288"/>
                      <a:gd name="connsiteY2" fmla="*/ 353579 h 6351834"/>
                      <a:gd name="connsiteX3" fmla="*/ 2318272 w 2318288"/>
                      <a:gd name="connsiteY3" fmla="*/ 540903 h 6351834"/>
                      <a:gd name="connsiteX4" fmla="*/ 2130947 w 2318288"/>
                      <a:gd name="connsiteY4" fmla="*/ 839353 h 6351834"/>
                      <a:gd name="connsiteX5" fmla="*/ 1737248 w 2318288"/>
                      <a:gd name="connsiteY5" fmla="*/ 1004453 h 6351834"/>
                      <a:gd name="connsiteX6" fmla="*/ 1956322 w 2318288"/>
                      <a:gd name="connsiteY6" fmla="*/ 1525153 h 6351834"/>
                      <a:gd name="connsiteX7" fmla="*/ 1937272 w 2318288"/>
                      <a:gd name="connsiteY7" fmla="*/ 1877578 h 6351834"/>
                      <a:gd name="connsiteX8" fmla="*/ 1899172 w 2318288"/>
                      <a:gd name="connsiteY8" fmla="*/ 2363351 h 6351834"/>
                      <a:gd name="connsiteX9" fmla="*/ 1873772 w 2318288"/>
                      <a:gd name="connsiteY9" fmla="*/ 2776100 h 6351834"/>
                      <a:gd name="connsiteX10" fmla="*/ 1813447 w 2318288"/>
                      <a:gd name="connsiteY10" fmla="*/ 2915800 h 6351834"/>
                      <a:gd name="connsiteX11" fmla="*/ 1842022 w 2318288"/>
                      <a:gd name="connsiteY11" fmla="*/ 3112650 h 6351834"/>
                      <a:gd name="connsiteX12" fmla="*/ 2149999 w 2318288"/>
                      <a:gd name="connsiteY12" fmla="*/ 3484125 h 6351834"/>
                      <a:gd name="connsiteX13" fmla="*/ 2153174 w 2318288"/>
                      <a:gd name="connsiteY13" fmla="*/ 3773050 h 6351834"/>
                      <a:gd name="connsiteX14" fmla="*/ 2051574 w 2318288"/>
                      <a:gd name="connsiteY14" fmla="*/ 3874651 h 6351834"/>
                      <a:gd name="connsiteX15" fmla="*/ 2092849 w 2318288"/>
                      <a:gd name="connsiteY15" fmla="*/ 4350901 h 6351834"/>
                      <a:gd name="connsiteX16" fmla="*/ 1991249 w 2318288"/>
                      <a:gd name="connsiteY16" fmla="*/ 4804926 h 6351834"/>
                      <a:gd name="connsiteX17" fmla="*/ 1988074 w 2318288"/>
                      <a:gd name="connsiteY17" fmla="*/ 5144650 h 6351834"/>
                      <a:gd name="connsiteX18" fmla="*/ 1416574 w 2318288"/>
                      <a:gd name="connsiteY18" fmla="*/ 5122425 h 6351834"/>
                      <a:gd name="connsiteX19" fmla="*/ 1508649 w 2318288"/>
                      <a:gd name="connsiteY19" fmla="*/ 4808100 h 6351834"/>
                      <a:gd name="connsiteX20" fmla="*/ 1156224 w 2318288"/>
                      <a:gd name="connsiteY20" fmla="*/ 5039875 h 6351834"/>
                      <a:gd name="connsiteX21" fmla="*/ 662122 w 2318288"/>
                      <a:gd name="connsiteY21" fmla="*/ 5531758 h 6351834"/>
                      <a:gd name="connsiteX22" fmla="*/ 514865 w 2318288"/>
                      <a:gd name="connsiteY22" fmla="*/ 5770268 h 6351834"/>
                      <a:gd name="connsiteX23" fmla="*/ 777594 w 2318288"/>
                      <a:gd name="connsiteY23" fmla="*/ 6200421 h 6351834"/>
                      <a:gd name="connsiteX24" fmla="*/ 772442 w 2318288"/>
                      <a:gd name="connsiteY24" fmla="*/ 6344665 h 6351834"/>
                      <a:gd name="connsiteX25" fmla="*/ 265015 w 2318288"/>
                      <a:gd name="connsiteY25" fmla="*/ 6120573 h 6351834"/>
                      <a:gd name="connsiteX26" fmla="*/ 4862 w 2318288"/>
                      <a:gd name="connsiteY26" fmla="*/ 5819207 h 6351834"/>
                      <a:gd name="connsiteX27" fmla="*/ 219599 w 2318288"/>
                      <a:gd name="connsiteY27" fmla="*/ 5512950 h 6351834"/>
                      <a:gd name="connsiteX28" fmla="*/ 422799 w 2318288"/>
                      <a:gd name="connsiteY28" fmla="*/ 5189100 h 6351834"/>
                      <a:gd name="connsiteX29" fmla="*/ 781574 w 2318288"/>
                      <a:gd name="connsiteY29" fmla="*/ 4728725 h 6351834"/>
                      <a:gd name="connsiteX30" fmla="*/ 1054624 w 2318288"/>
                      <a:gd name="connsiteY30" fmla="*/ 4455675 h 6351834"/>
                      <a:gd name="connsiteX31" fmla="*/ 965724 w 2318288"/>
                      <a:gd name="connsiteY31" fmla="*/ 4100076 h 6351834"/>
                      <a:gd name="connsiteX32" fmla="*/ 899047 w 2318288"/>
                      <a:gd name="connsiteY32" fmla="*/ 3544450 h 6351834"/>
                      <a:gd name="connsiteX33" fmla="*/ 730772 w 2318288"/>
                      <a:gd name="connsiteY33" fmla="*/ 2915801 h 6351834"/>
                      <a:gd name="connsiteX34" fmla="*/ 921272 w 2318288"/>
                      <a:gd name="connsiteY34" fmla="*/ 2430027 h 6351834"/>
                      <a:gd name="connsiteX35" fmla="*/ 794272 w 2318288"/>
                      <a:gd name="connsiteY35" fmla="*/ 1394978 h 6351834"/>
                      <a:gd name="connsiteX36" fmla="*/ 816497 w 2318288"/>
                      <a:gd name="connsiteY36" fmla="*/ 1201304 h 6351834"/>
                      <a:gd name="connsiteX37" fmla="*/ 1016523 w 2318288"/>
                      <a:gd name="connsiteY37" fmla="*/ 880628 h 6351834"/>
                      <a:gd name="connsiteX38" fmla="*/ 1305448 w 2318288"/>
                      <a:gd name="connsiteY38" fmla="*/ 213878 h 6351834"/>
                      <a:gd name="connsiteX0" fmla="*/ 1302451 w 2315291"/>
                      <a:gd name="connsiteY0" fmla="*/ 213878 h 6351834"/>
                      <a:gd name="connsiteX1" fmla="*/ 2064451 w 2315291"/>
                      <a:gd name="connsiteY1" fmla="*/ 83703 h 6351834"/>
                      <a:gd name="connsiteX2" fmla="*/ 2178751 w 2315291"/>
                      <a:gd name="connsiteY2" fmla="*/ 353579 h 6351834"/>
                      <a:gd name="connsiteX3" fmla="*/ 2315275 w 2315291"/>
                      <a:gd name="connsiteY3" fmla="*/ 540903 h 6351834"/>
                      <a:gd name="connsiteX4" fmla="*/ 2127950 w 2315291"/>
                      <a:gd name="connsiteY4" fmla="*/ 839353 h 6351834"/>
                      <a:gd name="connsiteX5" fmla="*/ 1734251 w 2315291"/>
                      <a:gd name="connsiteY5" fmla="*/ 1004453 h 6351834"/>
                      <a:gd name="connsiteX6" fmla="*/ 1953325 w 2315291"/>
                      <a:gd name="connsiteY6" fmla="*/ 1525153 h 6351834"/>
                      <a:gd name="connsiteX7" fmla="*/ 1934275 w 2315291"/>
                      <a:gd name="connsiteY7" fmla="*/ 1877578 h 6351834"/>
                      <a:gd name="connsiteX8" fmla="*/ 1896175 w 2315291"/>
                      <a:gd name="connsiteY8" fmla="*/ 2363351 h 6351834"/>
                      <a:gd name="connsiteX9" fmla="*/ 1870775 w 2315291"/>
                      <a:gd name="connsiteY9" fmla="*/ 2776100 h 6351834"/>
                      <a:gd name="connsiteX10" fmla="*/ 1810450 w 2315291"/>
                      <a:gd name="connsiteY10" fmla="*/ 2915800 h 6351834"/>
                      <a:gd name="connsiteX11" fmla="*/ 1839025 w 2315291"/>
                      <a:gd name="connsiteY11" fmla="*/ 3112650 h 6351834"/>
                      <a:gd name="connsiteX12" fmla="*/ 2147002 w 2315291"/>
                      <a:gd name="connsiteY12" fmla="*/ 3484125 h 6351834"/>
                      <a:gd name="connsiteX13" fmla="*/ 2150177 w 2315291"/>
                      <a:gd name="connsiteY13" fmla="*/ 3773050 h 6351834"/>
                      <a:gd name="connsiteX14" fmla="*/ 2048577 w 2315291"/>
                      <a:gd name="connsiteY14" fmla="*/ 3874651 h 6351834"/>
                      <a:gd name="connsiteX15" fmla="*/ 2089852 w 2315291"/>
                      <a:gd name="connsiteY15" fmla="*/ 4350901 h 6351834"/>
                      <a:gd name="connsiteX16" fmla="*/ 1988252 w 2315291"/>
                      <a:gd name="connsiteY16" fmla="*/ 4804926 h 6351834"/>
                      <a:gd name="connsiteX17" fmla="*/ 1985077 w 2315291"/>
                      <a:gd name="connsiteY17" fmla="*/ 5144650 h 6351834"/>
                      <a:gd name="connsiteX18" fmla="*/ 1413577 w 2315291"/>
                      <a:gd name="connsiteY18" fmla="*/ 5122425 h 6351834"/>
                      <a:gd name="connsiteX19" fmla="*/ 1505652 w 2315291"/>
                      <a:gd name="connsiteY19" fmla="*/ 4808100 h 6351834"/>
                      <a:gd name="connsiteX20" fmla="*/ 1153227 w 2315291"/>
                      <a:gd name="connsiteY20" fmla="*/ 5039875 h 6351834"/>
                      <a:gd name="connsiteX21" fmla="*/ 659125 w 2315291"/>
                      <a:gd name="connsiteY21" fmla="*/ 5531758 h 6351834"/>
                      <a:gd name="connsiteX22" fmla="*/ 511868 w 2315291"/>
                      <a:gd name="connsiteY22" fmla="*/ 5770268 h 6351834"/>
                      <a:gd name="connsiteX23" fmla="*/ 774597 w 2315291"/>
                      <a:gd name="connsiteY23" fmla="*/ 6200421 h 6351834"/>
                      <a:gd name="connsiteX24" fmla="*/ 769445 w 2315291"/>
                      <a:gd name="connsiteY24" fmla="*/ 6344665 h 6351834"/>
                      <a:gd name="connsiteX25" fmla="*/ 262018 w 2315291"/>
                      <a:gd name="connsiteY25" fmla="*/ 6120573 h 6351834"/>
                      <a:gd name="connsiteX26" fmla="*/ 1865 w 2315291"/>
                      <a:gd name="connsiteY26" fmla="*/ 5819207 h 6351834"/>
                      <a:gd name="connsiteX27" fmla="*/ 216602 w 2315291"/>
                      <a:gd name="connsiteY27" fmla="*/ 5512950 h 6351834"/>
                      <a:gd name="connsiteX28" fmla="*/ 419802 w 2315291"/>
                      <a:gd name="connsiteY28" fmla="*/ 5189100 h 6351834"/>
                      <a:gd name="connsiteX29" fmla="*/ 778577 w 2315291"/>
                      <a:gd name="connsiteY29" fmla="*/ 4728725 h 6351834"/>
                      <a:gd name="connsiteX30" fmla="*/ 1051627 w 2315291"/>
                      <a:gd name="connsiteY30" fmla="*/ 4455675 h 6351834"/>
                      <a:gd name="connsiteX31" fmla="*/ 962727 w 2315291"/>
                      <a:gd name="connsiteY31" fmla="*/ 4100076 h 6351834"/>
                      <a:gd name="connsiteX32" fmla="*/ 896050 w 2315291"/>
                      <a:gd name="connsiteY32" fmla="*/ 3544450 h 6351834"/>
                      <a:gd name="connsiteX33" fmla="*/ 727775 w 2315291"/>
                      <a:gd name="connsiteY33" fmla="*/ 2915801 h 6351834"/>
                      <a:gd name="connsiteX34" fmla="*/ 918275 w 2315291"/>
                      <a:gd name="connsiteY34" fmla="*/ 2430027 h 6351834"/>
                      <a:gd name="connsiteX35" fmla="*/ 791275 w 2315291"/>
                      <a:gd name="connsiteY35" fmla="*/ 1394978 h 6351834"/>
                      <a:gd name="connsiteX36" fmla="*/ 813500 w 2315291"/>
                      <a:gd name="connsiteY36" fmla="*/ 1201304 h 6351834"/>
                      <a:gd name="connsiteX37" fmla="*/ 1013526 w 2315291"/>
                      <a:gd name="connsiteY37" fmla="*/ 880628 h 6351834"/>
                      <a:gd name="connsiteX38" fmla="*/ 1302451 w 2315291"/>
                      <a:gd name="connsiteY38" fmla="*/ 213878 h 6351834"/>
                      <a:gd name="connsiteX0" fmla="*/ 1302110 w 2314950"/>
                      <a:gd name="connsiteY0" fmla="*/ 213878 h 6351834"/>
                      <a:gd name="connsiteX1" fmla="*/ 2064110 w 2314950"/>
                      <a:gd name="connsiteY1" fmla="*/ 83703 h 6351834"/>
                      <a:gd name="connsiteX2" fmla="*/ 2178410 w 2314950"/>
                      <a:gd name="connsiteY2" fmla="*/ 353579 h 6351834"/>
                      <a:gd name="connsiteX3" fmla="*/ 2314934 w 2314950"/>
                      <a:gd name="connsiteY3" fmla="*/ 540903 h 6351834"/>
                      <a:gd name="connsiteX4" fmla="*/ 2127609 w 2314950"/>
                      <a:gd name="connsiteY4" fmla="*/ 839353 h 6351834"/>
                      <a:gd name="connsiteX5" fmla="*/ 1733910 w 2314950"/>
                      <a:gd name="connsiteY5" fmla="*/ 1004453 h 6351834"/>
                      <a:gd name="connsiteX6" fmla="*/ 1952984 w 2314950"/>
                      <a:gd name="connsiteY6" fmla="*/ 1525153 h 6351834"/>
                      <a:gd name="connsiteX7" fmla="*/ 1933934 w 2314950"/>
                      <a:gd name="connsiteY7" fmla="*/ 1877578 h 6351834"/>
                      <a:gd name="connsiteX8" fmla="*/ 1895834 w 2314950"/>
                      <a:gd name="connsiteY8" fmla="*/ 2363351 h 6351834"/>
                      <a:gd name="connsiteX9" fmla="*/ 1870434 w 2314950"/>
                      <a:gd name="connsiteY9" fmla="*/ 2776100 h 6351834"/>
                      <a:gd name="connsiteX10" fmla="*/ 1810109 w 2314950"/>
                      <a:gd name="connsiteY10" fmla="*/ 2915800 h 6351834"/>
                      <a:gd name="connsiteX11" fmla="*/ 1838684 w 2314950"/>
                      <a:gd name="connsiteY11" fmla="*/ 3112650 h 6351834"/>
                      <a:gd name="connsiteX12" fmla="*/ 2146661 w 2314950"/>
                      <a:gd name="connsiteY12" fmla="*/ 3484125 h 6351834"/>
                      <a:gd name="connsiteX13" fmla="*/ 2149836 w 2314950"/>
                      <a:gd name="connsiteY13" fmla="*/ 3773050 h 6351834"/>
                      <a:gd name="connsiteX14" fmla="*/ 2048236 w 2314950"/>
                      <a:gd name="connsiteY14" fmla="*/ 3874651 h 6351834"/>
                      <a:gd name="connsiteX15" fmla="*/ 2089511 w 2314950"/>
                      <a:gd name="connsiteY15" fmla="*/ 4350901 h 6351834"/>
                      <a:gd name="connsiteX16" fmla="*/ 1987911 w 2314950"/>
                      <a:gd name="connsiteY16" fmla="*/ 4804926 h 6351834"/>
                      <a:gd name="connsiteX17" fmla="*/ 1984736 w 2314950"/>
                      <a:gd name="connsiteY17" fmla="*/ 5144650 h 6351834"/>
                      <a:gd name="connsiteX18" fmla="*/ 1413236 w 2314950"/>
                      <a:gd name="connsiteY18" fmla="*/ 5122425 h 6351834"/>
                      <a:gd name="connsiteX19" fmla="*/ 1505311 w 2314950"/>
                      <a:gd name="connsiteY19" fmla="*/ 4808100 h 6351834"/>
                      <a:gd name="connsiteX20" fmla="*/ 1152886 w 2314950"/>
                      <a:gd name="connsiteY20" fmla="*/ 5039875 h 6351834"/>
                      <a:gd name="connsiteX21" fmla="*/ 658784 w 2314950"/>
                      <a:gd name="connsiteY21" fmla="*/ 5531758 h 6351834"/>
                      <a:gd name="connsiteX22" fmla="*/ 511527 w 2314950"/>
                      <a:gd name="connsiteY22" fmla="*/ 5770268 h 6351834"/>
                      <a:gd name="connsiteX23" fmla="*/ 774256 w 2314950"/>
                      <a:gd name="connsiteY23" fmla="*/ 6200421 h 6351834"/>
                      <a:gd name="connsiteX24" fmla="*/ 769104 w 2314950"/>
                      <a:gd name="connsiteY24" fmla="*/ 6344665 h 6351834"/>
                      <a:gd name="connsiteX25" fmla="*/ 261677 w 2314950"/>
                      <a:gd name="connsiteY25" fmla="*/ 6120573 h 6351834"/>
                      <a:gd name="connsiteX26" fmla="*/ 1524 w 2314950"/>
                      <a:gd name="connsiteY26" fmla="*/ 5819207 h 6351834"/>
                      <a:gd name="connsiteX27" fmla="*/ 216261 w 2314950"/>
                      <a:gd name="connsiteY27" fmla="*/ 5512950 h 6351834"/>
                      <a:gd name="connsiteX28" fmla="*/ 419461 w 2314950"/>
                      <a:gd name="connsiteY28" fmla="*/ 5189100 h 6351834"/>
                      <a:gd name="connsiteX29" fmla="*/ 778236 w 2314950"/>
                      <a:gd name="connsiteY29" fmla="*/ 4728725 h 6351834"/>
                      <a:gd name="connsiteX30" fmla="*/ 1051286 w 2314950"/>
                      <a:gd name="connsiteY30" fmla="*/ 4455675 h 6351834"/>
                      <a:gd name="connsiteX31" fmla="*/ 962386 w 2314950"/>
                      <a:gd name="connsiteY31" fmla="*/ 4100076 h 6351834"/>
                      <a:gd name="connsiteX32" fmla="*/ 895709 w 2314950"/>
                      <a:gd name="connsiteY32" fmla="*/ 3544450 h 6351834"/>
                      <a:gd name="connsiteX33" fmla="*/ 727434 w 2314950"/>
                      <a:gd name="connsiteY33" fmla="*/ 2915801 h 6351834"/>
                      <a:gd name="connsiteX34" fmla="*/ 917934 w 2314950"/>
                      <a:gd name="connsiteY34" fmla="*/ 2430027 h 6351834"/>
                      <a:gd name="connsiteX35" fmla="*/ 790934 w 2314950"/>
                      <a:gd name="connsiteY35" fmla="*/ 1394978 h 6351834"/>
                      <a:gd name="connsiteX36" fmla="*/ 813159 w 2314950"/>
                      <a:gd name="connsiteY36" fmla="*/ 1201304 h 6351834"/>
                      <a:gd name="connsiteX37" fmla="*/ 1013185 w 2314950"/>
                      <a:gd name="connsiteY37" fmla="*/ 880628 h 6351834"/>
                      <a:gd name="connsiteX38" fmla="*/ 1302110 w 2314950"/>
                      <a:gd name="connsiteY38" fmla="*/ 213878 h 6351834"/>
                      <a:gd name="connsiteX0" fmla="*/ 1302650 w 2315490"/>
                      <a:gd name="connsiteY0" fmla="*/ 213878 h 6351834"/>
                      <a:gd name="connsiteX1" fmla="*/ 2064650 w 2315490"/>
                      <a:gd name="connsiteY1" fmla="*/ 83703 h 6351834"/>
                      <a:gd name="connsiteX2" fmla="*/ 2178950 w 2315490"/>
                      <a:gd name="connsiteY2" fmla="*/ 353579 h 6351834"/>
                      <a:gd name="connsiteX3" fmla="*/ 2315474 w 2315490"/>
                      <a:gd name="connsiteY3" fmla="*/ 540903 h 6351834"/>
                      <a:gd name="connsiteX4" fmla="*/ 2128149 w 2315490"/>
                      <a:gd name="connsiteY4" fmla="*/ 839353 h 6351834"/>
                      <a:gd name="connsiteX5" fmla="*/ 1734450 w 2315490"/>
                      <a:gd name="connsiteY5" fmla="*/ 1004453 h 6351834"/>
                      <a:gd name="connsiteX6" fmla="*/ 1953524 w 2315490"/>
                      <a:gd name="connsiteY6" fmla="*/ 1525153 h 6351834"/>
                      <a:gd name="connsiteX7" fmla="*/ 1934474 w 2315490"/>
                      <a:gd name="connsiteY7" fmla="*/ 1877578 h 6351834"/>
                      <a:gd name="connsiteX8" fmla="*/ 1896374 w 2315490"/>
                      <a:gd name="connsiteY8" fmla="*/ 2363351 h 6351834"/>
                      <a:gd name="connsiteX9" fmla="*/ 1870974 w 2315490"/>
                      <a:gd name="connsiteY9" fmla="*/ 2776100 h 6351834"/>
                      <a:gd name="connsiteX10" fmla="*/ 1810649 w 2315490"/>
                      <a:gd name="connsiteY10" fmla="*/ 2915800 h 6351834"/>
                      <a:gd name="connsiteX11" fmla="*/ 1839224 w 2315490"/>
                      <a:gd name="connsiteY11" fmla="*/ 3112650 h 6351834"/>
                      <a:gd name="connsiteX12" fmla="*/ 2147201 w 2315490"/>
                      <a:gd name="connsiteY12" fmla="*/ 3484125 h 6351834"/>
                      <a:gd name="connsiteX13" fmla="*/ 2150376 w 2315490"/>
                      <a:gd name="connsiteY13" fmla="*/ 3773050 h 6351834"/>
                      <a:gd name="connsiteX14" fmla="*/ 2048776 w 2315490"/>
                      <a:gd name="connsiteY14" fmla="*/ 3874651 h 6351834"/>
                      <a:gd name="connsiteX15" fmla="*/ 2090051 w 2315490"/>
                      <a:gd name="connsiteY15" fmla="*/ 4350901 h 6351834"/>
                      <a:gd name="connsiteX16" fmla="*/ 1988451 w 2315490"/>
                      <a:gd name="connsiteY16" fmla="*/ 4804926 h 6351834"/>
                      <a:gd name="connsiteX17" fmla="*/ 1985276 w 2315490"/>
                      <a:gd name="connsiteY17" fmla="*/ 5144650 h 6351834"/>
                      <a:gd name="connsiteX18" fmla="*/ 1413776 w 2315490"/>
                      <a:gd name="connsiteY18" fmla="*/ 5122425 h 6351834"/>
                      <a:gd name="connsiteX19" fmla="*/ 1505851 w 2315490"/>
                      <a:gd name="connsiteY19" fmla="*/ 4808100 h 6351834"/>
                      <a:gd name="connsiteX20" fmla="*/ 1153426 w 2315490"/>
                      <a:gd name="connsiteY20" fmla="*/ 5039875 h 6351834"/>
                      <a:gd name="connsiteX21" fmla="*/ 659324 w 2315490"/>
                      <a:gd name="connsiteY21" fmla="*/ 5531758 h 6351834"/>
                      <a:gd name="connsiteX22" fmla="*/ 512067 w 2315490"/>
                      <a:gd name="connsiteY22" fmla="*/ 5770268 h 6351834"/>
                      <a:gd name="connsiteX23" fmla="*/ 774796 w 2315490"/>
                      <a:gd name="connsiteY23" fmla="*/ 6200421 h 6351834"/>
                      <a:gd name="connsiteX24" fmla="*/ 769644 w 2315490"/>
                      <a:gd name="connsiteY24" fmla="*/ 6344665 h 6351834"/>
                      <a:gd name="connsiteX25" fmla="*/ 262217 w 2315490"/>
                      <a:gd name="connsiteY25" fmla="*/ 6120573 h 6351834"/>
                      <a:gd name="connsiteX26" fmla="*/ 2064 w 2315490"/>
                      <a:gd name="connsiteY26" fmla="*/ 5819207 h 6351834"/>
                      <a:gd name="connsiteX27" fmla="*/ 216801 w 2315490"/>
                      <a:gd name="connsiteY27" fmla="*/ 5512950 h 6351834"/>
                      <a:gd name="connsiteX28" fmla="*/ 420001 w 2315490"/>
                      <a:gd name="connsiteY28" fmla="*/ 5189100 h 6351834"/>
                      <a:gd name="connsiteX29" fmla="*/ 778776 w 2315490"/>
                      <a:gd name="connsiteY29" fmla="*/ 4728725 h 6351834"/>
                      <a:gd name="connsiteX30" fmla="*/ 1051826 w 2315490"/>
                      <a:gd name="connsiteY30" fmla="*/ 4455675 h 6351834"/>
                      <a:gd name="connsiteX31" fmla="*/ 962926 w 2315490"/>
                      <a:gd name="connsiteY31" fmla="*/ 4100076 h 6351834"/>
                      <a:gd name="connsiteX32" fmla="*/ 896249 w 2315490"/>
                      <a:gd name="connsiteY32" fmla="*/ 3544450 h 6351834"/>
                      <a:gd name="connsiteX33" fmla="*/ 727974 w 2315490"/>
                      <a:gd name="connsiteY33" fmla="*/ 2915801 h 6351834"/>
                      <a:gd name="connsiteX34" fmla="*/ 918474 w 2315490"/>
                      <a:gd name="connsiteY34" fmla="*/ 2430027 h 6351834"/>
                      <a:gd name="connsiteX35" fmla="*/ 791474 w 2315490"/>
                      <a:gd name="connsiteY35" fmla="*/ 1394978 h 6351834"/>
                      <a:gd name="connsiteX36" fmla="*/ 813699 w 2315490"/>
                      <a:gd name="connsiteY36" fmla="*/ 1201304 h 6351834"/>
                      <a:gd name="connsiteX37" fmla="*/ 1013725 w 2315490"/>
                      <a:gd name="connsiteY37" fmla="*/ 880628 h 6351834"/>
                      <a:gd name="connsiteX38" fmla="*/ 1302650 w 2315490"/>
                      <a:gd name="connsiteY38" fmla="*/ 213878 h 6351834"/>
                      <a:gd name="connsiteX0" fmla="*/ 1309981 w 2322821"/>
                      <a:gd name="connsiteY0" fmla="*/ 213878 h 6351834"/>
                      <a:gd name="connsiteX1" fmla="*/ 2071981 w 2322821"/>
                      <a:gd name="connsiteY1" fmla="*/ 83703 h 6351834"/>
                      <a:gd name="connsiteX2" fmla="*/ 2186281 w 2322821"/>
                      <a:gd name="connsiteY2" fmla="*/ 353579 h 6351834"/>
                      <a:gd name="connsiteX3" fmla="*/ 2322805 w 2322821"/>
                      <a:gd name="connsiteY3" fmla="*/ 540903 h 6351834"/>
                      <a:gd name="connsiteX4" fmla="*/ 2135480 w 2322821"/>
                      <a:gd name="connsiteY4" fmla="*/ 839353 h 6351834"/>
                      <a:gd name="connsiteX5" fmla="*/ 1741781 w 2322821"/>
                      <a:gd name="connsiteY5" fmla="*/ 1004453 h 6351834"/>
                      <a:gd name="connsiteX6" fmla="*/ 1960855 w 2322821"/>
                      <a:gd name="connsiteY6" fmla="*/ 1525153 h 6351834"/>
                      <a:gd name="connsiteX7" fmla="*/ 1941805 w 2322821"/>
                      <a:gd name="connsiteY7" fmla="*/ 1877578 h 6351834"/>
                      <a:gd name="connsiteX8" fmla="*/ 1903705 w 2322821"/>
                      <a:gd name="connsiteY8" fmla="*/ 2363351 h 6351834"/>
                      <a:gd name="connsiteX9" fmla="*/ 1878305 w 2322821"/>
                      <a:gd name="connsiteY9" fmla="*/ 2776100 h 6351834"/>
                      <a:gd name="connsiteX10" fmla="*/ 1817980 w 2322821"/>
                      <a:gd name="connsiteY10" fmla="*/ 2915800 h 6351834"/>
                      <a:gd name="connsiteX11" fmla="*/ 1846555 w 2322821"/>
                      <a:gd name="connsiteY11" fmla="*/ 3112650 h 6351834"/>
                      <a:gd name="connsiteX12" fmla="*/ 2154532 w 2322821"/>
                      <a:gd name="connsiteY12" fmla="*/ 3484125 h 6351834"/>
                      <a:gd name="connsiteX13" fmla="*/ 2157707 w 2322821"/>
                      <a:gd name="connsiteY13" fmla="*/ 3773050 h 6351834"/>
                      <a:gd name="connsiteX14" fmla="*/ 2056107 w 2322821"/>
                      <a:gd name="connsiteY14" fmla="*/ 3874651 h 6351834"/>
                      <a:gd name="connsiteX15" fmla="*/ 2097382 w 2322821"/>
                      <a:gd name="connsiteY15" fmla="*/ 4350901 h 6351834"/>
                      <a:gd name="connsiteX16" fmla="*/ 1995782 w 2322821"/>
                      <a:gd name="connsiteY16" fmla="*/ 4804926 h 6351834"/>
                      <a:gd name="connsiteX17" fmla="*/ 1992607 w 2322821"/>
                      <a:gd name="connsiteY17" fmla="*/ 5144650 h 6351834"/>
                      <a:gd name="connsiteX18" fmla="*/ 1421107 w 2322821"/>
                      <a:gd name="connsiteY18" fmla="*/ 5122425 h 6351834"/>
                      <a:gd name="connsiteX19" fmla="*/ 1513182 w 2322821"/>
                      <a:gd name="connsiteY19" fmla="*/ 4808100 h 6351834"/>
                      <a:gd name="connsiteX20" fmla="*/ 1160757 w 2322821"/>
                      <a:gd name="connsiteY20" fmla="*/ 5039875 h 6351834"/>
                      <a:gd name="connsiteX21" fmla="*/ 666655 w 2322821"/>
                      <a:gd name="connsiteY21" fmla="*/ 5531758 h 6351834"/>
                      <a:gd name="connsiteX22" fmla="*/ 519398 w 2322821"/>
                      <a:gd name="connsiteY22" fmla="*/ 5770268 h 6351834"/>
                      <a:gd name="connsiteX23" fmla="*/ 782127 w 2322821"/>
                      <a:gd name="connsiteY23" fmla="*/ 6200421 h 6351834"/>
                      <a:gd name="connsiteX24" fmla="*/ 776975 w 2322821"/>
                      <a:gd name="connsiteY24" fmla="*/ 6344665 h 6351834"/>
                      <a:gd name="connsiteX25" fmla="*/ 269548 w 2322821"/>
                      <a:gd name="connsiteY25" fmla="*/ 6120573 h 6351834"/>
                      <a:gd name="connsiteX26" fmla="*/ 9395 w 2322821"/>
                      <a:gd name="connsiteY26" fmla="*/ 5819207 h 6351834"/>
                      <a:gd name="connsiteX27" fmla="*/ 224132 w 2322821"/>
                      <a:gd name="connsiteY27" fmla="*/ 5512950 h 6351834"/>
                      <a:gd name="connsiteX28" fmla="*/ 427332 w 2322821"/>
                      <a:gd name="connsiteY28" fmla="*/ 5189100 h 6351834"/>
                      <a:gd name="connsiteX29" fmla="*/ 786107 w 2322821"/>
                      <a:gd name="connsiteY29" fmla="*/ 4728725 h 6351834"/>
                      <a:gd name="connsiteX30" fmla="*/ 1059157 w 2322821"/>
                      <a:gd name="connsiteY30" fmla="*/ 4455675 h 6351834"/>
                      <a:gd name="connsiteX31" fmla="*/ 970257 w 2322821"/>
                      <a:gd name="connsiteY31" fmla="*/ 4100076 h 6351834"/>
                      <a:gd name="connsiteX32" fmla="*/ 903580 w 2322821"/>
                      <a:gd name="connsiteY32" fmla="*/ 3544450 h 6351834"/>
                      <a:gd name="connsiteX33" fmla="*/ 735305 w 2322821"/>
                      <a:gd name="connsiteY33" fmla="*/ 2915801 h 6351834"/>
                      <a:gd name="connsiteX34" fmla="*/ 925805 w 2322821"/>
                      <a:gd name="connsiteY34" fmla="*/ 2430027 h 6351834"/>
                      <a:gd name="connsiteX35" fmla="*/ 798805 w 2322821"/>
                      <a:gd name="connsiteY35" fmla="*/ 1394978 h 6351834"/>
                      <a:gd name="connsiteX36" fmla="*/ 821030 w 2322821"/>
                      <a:gd name="connsiteY36" fmla="*/ 1201304 h 6351834"/>
                      <a:gd name="connsiteX37" fmla="*/ 1021056 w 2322821"/>
                      <a:gd name="connsiteY37" fmla="*/ 880628 h 6351834"/>
                      <a:gd name="connsiteX38" fmla="*/ 1309981 w 2322821"/>
                      <a:gd name="connsiteY38" fmla="*/ 213878 h 6351834"/>
                      <a:gd name="connsiteX0" fmla="*/ 1310725 w 2323565"/>
                      <a:gd name="connsiteY0" fmla="*/ 213878 h 6351834"/>
                      <a:gd name="connsiteX1" fmla="*/ 2072725 w 2323565"/>
                      <a:gd name="connsiteY1" fmla="*/ 83703 h 6351834"/>
                      <a:gd name="connsiteX2" fmla="*/ 2187025 w 2323565"/>
                      <a:gd name="connsiteY2" fmla="*/ 353579 h 6351834"/>
                      <a:gd name="connsiteX3" fmla="*/ 2323549 w 2323565"/>
                      <a:gd name="connsiteY3" fmla="*/ 540903 h 6351834"/>
                      <a:gd name="connsiteX4" fmla="*/ 2136224 w 2323565"/>
                      <a:gd name="connsiteY4" fmla="*/ 839353 h 6351834"/>
                      <a:gd name="connsiteX5" fmla="*/ 1742525 w 2323565"/>
                      <a:gd name="connsiteY5" fmla="*/ 1004453 h 6351834"/>
                      <a:gd name="connsiteX6" fmla="*/ 1961599 w 2323565"/>
                      <a:gd name="connsiteY6" fmla="*/ 1525153 h 6351834"/>
                      <a:gd name="connsiteX7" fmla="*/ 1942549 w 2323565"/>
                      <a:gd name="connsiteY7" fmla="*/ 1877578 h 6351834"/>
                      <a:gd name="connsiteX8" fmla="*/ 1904449 w 2323565"/>
                      <a:gd name="connsiteY8" fmla="*/ 2363351 h 6351834"/>
                      <a:gd name="connsiteX9" fmla="*/ 1879049 w 2323565"/>
                      <a:gd name="connsiteY9" fmla="*/ 2776100 h 6351834"/>
                      <a:gd name="connsiteX10" fmla="*/ 1818724 w 2323565"/>
                      <a:gd name="connsiteY10" fmla="*/ 2915800 h 6351834"/>
                      <a:gd name="connsiteX11" fmla="*/ 1847299 w 2323565"/>
                      <a:gd name="connsiteY11" fmla="*/ 3112650 h 6351834"/>
                      <a:gd name="connsiteX12" fmla="*/ 2155276 w 2323565"/>
                      <a:gd name="connsiteY12" fmla="*/ 3484125 h 6351834"/>
                      <a:gd name="connsiteX13" fmla="*/ 2158451 w 2323565"/>
                      <a:gd name="connsiteY13" fmla="*/ 3773050 h 6351834"/>
                      <a:gd name="connsiteX14" fmla="*/ 2056851 w 2323565"/>
                      <a:gd name="connsiteY14" fmla="*/ 3874651 h 6351834"/>
                      <a:gd name="connsiteX15" fmla="*/ 2098126 w 2323565"/>
                      <a:gd name="connsiteY15" fmla="*/ 4350901 h 6351834"/>
                      <a:gd name="connsiteX16" fmla="*/ 1996526 w 2323565"/>
                      <a:gd name="connsiteY16" fmla="*/ 4804926 h 6351834"/>
                      <a:gd name="connsiteX17" fmla="*/ 1993351 w 2323565"/>
                      <a:gd name="connsiteY17" fmla="*/ 5144650 h 6351834"/>
                      <a:gd name="connsiteX18" fmla="*/ 1421851 w 2323565"/>
                      <a:gd name="connsiteY18" fmla="*/ 5122425 h 6351834"/>
                      <a:gd name="connsiteX19" fmla="*/ 1513926 w 2323565"/>
                      <a:gd name="connsiteY19" fmla="*/ 4808100 h 6351834"/>
                      <a:gd name="connsiteX20" fmla="*/ 1161501 w 2323565"/>
                      <a:gd name="connsiteY20" fmla="*/ 5039875 h 6351834"/>
                      <a:gd name="connsiteX21" fmla="*/ 667399 w 2323565"/>
                      <a:gd name="connsiteY21" fmla="*/ 5531758 h 6351834"/>
                      <a:gd name="connsiteX22" fmla="*/ 520142 w 2323565"/>
                      <a:gd name="connsiteY22" fmla="*/ 5770268 h 6351834"/>
                      <a:gd name="connsiteX23" fmla="*/ 782871 w 2323565"/>
                      <a:gd name="connsiteY23" fmla="*/ 6200421 h 6351834"/>
                      <a:gd name="connsiteX24" fmla="*/ 777719 w 2323565"/>
                      <a:gd name="connsiteY24" fmla="*/ 6344665 h 6351834"/>
                      <a:gd name="connsiteX25" fmla="*/ 270292 w 2323565"/>
                      <a:gd name="connsiteY25" fmla="*/ 6120573 h 6351834"/>
                      <a:gd name="connsiteX26" fmla="*/ 10139 w 2323565"/>
                      <a:gd name="connsiteY26" fmla="*/ 5819207 h 6351834"/>
                      <a:gd name="connsiteX27" fmla="*/ 224876 w 2323565"/>
                      <a:gd name="connsiteY27" fmla="*/ 5512950 h 6351834"/>
                      <a:gd name="connsiteX28" fmla="*/ 428076 w 2323565"/>
                      <a:gd name="connsiteY28" fmla="*/ 5189100 h 6351834"/>
                      <a:gd name="connsiteX29" fmla="*/ 786851 w 2323565"/>
                      <a:gd name="connsiteY29" fmla="*/ 4728725 h 6351834"/>
                      <a:gd name="connsiteX30" fmla="*/ 1059901 w 2323565"/>
                      <a:gd name="connsiteY30" fmla="*/ 4455675 h 6351834"/>
                      <a:gd name="connsiteX31" fmla="*/ 971001 w 2323565"/>
                      <a:gd name="connsiteY31" fmla="*/ 4100076 h 6351834"/>
                      <a:gd name="connsiteX32" fmla="*/ 904324 w 2323565"/>
                      <a:gd name="connsiteY32" fmla="*/ 3544450 h 6351834"/>
                      <a:gd name="connsiteX33" fmla="*/ 736049 w 2323565"/>
                      <a:gd name="connsiteY33" fmla="*/ 2915801 h 6351834"/>
                      <a:gd name="connsiteX34" fmla="*/ 926549 w 2323565"/>
                      <a:gd name="connsiteY34" fmla="*/ 2430027 h 6351834"/>
                      <a:gd name="connsiteX35" fmla="*/ 799549 w 2323565"/>
                      <a:gd name="connsiteY35" fmla="*/ 1394978 h 6351834"/>
                      <a:gd name="connsiteX36" fmla="*/ 821774 w 2323565"/>
                      <a:gd name="connsiteY36" fmla="*/ 1201304 h 6351834"/>
                      <a:gd name="connsiteX37" fmla="*/ 1021800 w 2323565"/>
                      <a:gd name="connsiteY37" fmla="*/ 880628 h 6351834"/>
                      <a:gd name="connsiteX38" fmla="*/ 1310725 w 2323565"/>
                      <a:gd name="connsiteY38" fmla="*/ 213878 h 6351834"/>
                      <a:gd name="connsiteX0" fmla="*/ 1309547 w 2322387"/>
                      <a:gd name="connsiteY0" fmla="*/ 213878 h 6351834"/>
                      <a:gd name="connsiteX1" fmla="*/ 2071547 w 2322387"/>
                      <a:gd name="connsiteY1" fmla="*/ 83703 h 6351834"/>
                      <a:gd name="connsiteX2" fmla="*/ 2185847 w 2322387"/>
                      <a:gd name="connsiteY2" fmla="*/ 353579 h 6351834"/>
                      <a:gd name="connsiteX3" fmla="*/ 2322371 w 2322387"/>
                      <a:gd name="connsiteY3" fmla="*/ 540903 h 6351834"/>
                      <a:gd name="connsiteX4" fmla="*/ 2135046 w 2322387"/>
                      <a:gd name="connsiteY4" fmla="*/ 839353 h 6351834"/>
                      <a:gd name="connsiteX5" fmla="*/ 1741347 w 2322387"/>
                      <a:gd name="connsiteY5" fmla="*/ 1004453 h 6351834"/>
                      <a:gd name="connsiteX6" fmla="*/ 1960421 w 2322387"/>
                      <a:gd name="connsiteY6" fmla="*/ 1525153 h 6351834"/>
                      <a:gd name="connsiteX7" fmla="*/ 1941371 w 2322387"/>
                      <a:gd name="connsiteY7" fmla="*/ 1877578 h 6351834"/>
                      <a:gd name="connsiteX8" fmla="*/ 1903271 w 2322387"/>
                      <a:gd name="connsiteY8" fmla="*/ 2363351 h 6351834"/>
                      <a:gd name="connsiteX9" fmla="*/ 1877871 w 2322387"/>
                      <a:gd name="connsiteY9" fmla="*/ 2776100 h 6351834"/>
                      <a:gd name="connsiteX10" fmla="*/ 1817546 w 2322387"/>
                      <a:gd name="connsiteY10" fmla="*/ 2915800 h 6351834"/>
                      <a:gd name="connsiteX11" fmla="*/ 1846121 w 2322387"/>
                      <a:gd name="connsiteY11" fmla="*/ 3112650 h 6351834"/>
                      <a:gd name="connsiteX12" fmla="*/ 2154098 w 2322387"/>
                      <a:gd name="connsiteY12" fmla="*/ 3484125 h 6351834"/>
                      <a:gd name="connsiteX13" fmla="*/ 2157273 w 2322387"/>
                      <a:gd name="connsiteY13" fmla="*/ 3773050 h 6351834"/>
                      <a:gd name="connsiteX14" fmla="*/ 2055673 w 2322387"/>
                      <a:gd name="connsiteY14" fmla="*/ 3874651 h 6351834"/>
                      <a:gd name="connsiteX15" fmla="*/ 2096948 w 2322387"/>
                      <a:gd name="connsiteY15" fmla="*/ 4350901 h 6351834"/>
                      <a:gd name="connsiteX16" fmla="*/ 1995348 w 2322387"/>
                      <a:gd name="connsiteY16" fmla="*/ 4804926 h 6351834"/>
                      <a:gd name="connsiteX17" fmla="*/ 1992173 w 2322387"/>
                      <a:gd name="connsiteY17" fmla="*/ 5144650 h 6351834"/>
                      <a:gd name="connsiteX18" fmla="*/ 1420673 w 2322387"/>
                      <a:gd name="connsiteY18" fmla="*/ 5122425 h 6351834"/>
                      <a:gd name="connsiteX19" fmla="*/ 1512748 w 2322387"/>
                      <a:gd name="connsiteY19" fmla="*/ 4808100 h 6351834"/>
                      <a:gd name="connsiteX20" fmla="*/ 1160323 w 2322387"/>
                      <a:gd name="connsiteY20" fmla="*/ 5039875 h 6351834"/>
                      <a:gd name="connsiteX21" fmla="*/ 666221 w 2322387"/>
                      <a:gd name="connsiteY21" fmla="*/ 5531758 h 6351834"/>
                      <a:gd name="connsiteX22" fmla="*/ 518964 w 2322387"/>
                      <a:gd name="connsiteY22" fmla="*/ 5770268 h 6351834"/>
                      <a:gd name="connsiteX23" fmla="*/ 781693 w 2322387"/>
                      <a:gd name="connsiteY23" fmla="*/ 6200421 h 6351834"/>
                      <a:gd name="connsiteX24" fmla="*/ 776541 w 2322387"/>
                      <a:gd name="connsiteY24" fmla="*/ 6344665 h 6351834"/>
                      <a:gd name="connsiteX25" fmla="*/ 269114 w 2322387"/>
                      <a:gd name="connsiteY25" fmla="*/ 6120573 h 6351834"/>
                      <a:gd name="connsiteX26" fmla="*/ 8961 w 2322387"/>
                      <a:gd name="connsiteY26" fmla="*/ 5819207 h 6351834"/>
                      <a:gd name="connsiteX27" fmla="*/ 223698 w 2322387"/>
                      <a:gd name="connsiteY27" fmla="*/ 5512950 h 6351834"/>
                      <a:gd name="connsiteX28" fmla="*/ 426898 w 2322387"/>
                      <a:gd name="connsiteY28" fmla="*/ 5189100 h 6351834"/>
                      <a:gd name="connsiteX29" fmla="*/ 785673 w 2322387"/>
                      <a:gd name="connsiteY29" fmla="*/ 4728725 h 6351834"/>
                      <a:gd name="connsiteX30" fmla="*/ 1058723 w 2322387"/>
                      <a:gd name="connsiteY30" fmla="*/ 4455675 h 6351834"/>
                      <a:gd name="connsiteX31" fmla="*/ 969823 w 2322387"/>
                      <a:gd name="connsiteY31" fmla="*/ 4100076 h 6351834"/>
                      <a:gd name="connsiteX32" fmla="*/ 903146 w 2322387"/>
                      <a:gd name="connsiteY32" fmla="*/ 3544450 h 6351834"/>
                      <a:gd name="connsiteX33" fmla="*/ 734871 w 2322387"/>
                      <a:gd name="connsiteY33" fmla="*/ 2915801 h 6351834"/>
                      <a:gd name="connsiteX34" fmla="*/ 925371 w 2322387"/>
                      <a:gd name="connsiteY34" fmla="*/ 2430027 h 6351834"/>
                      <a:gd name="connsiteX35" fmla="*/ 798371 w 2322387"/>
                      <a:gd name="connsiteY35" fmla="*/ 1394978 h 6351834"/>
                      <a:gd name="connsiteX36" fmla="*/ 820596 w 2322387"/>
                      <a:gd name="connsiteY36" fmla="*/ 1201304 h 6351834"/>
                      <a:gd name="connsiteX37" fmla="*/ 1020622 w 2322387"/>
                      <a:gd name="connsiteY37" fmla="*/ 880628 h 6351834"/>
                      <a:gd name="connsiteX38" fmla="*/ 1309547 w 2322387"/>
                      <a:gd name="connsiteY38" fmla="*/ 213878 h 6351834"/>
                      <a:gd name="connsiteX0" fmla="*/ 1309547 w 2322387"/>
                      <a:gd name="connsiteY0" fmla="*/ 213878 h 6351834"/>
                      <a:gd name="connsiteX1" fmla="*/ 2071547 w 2322387"/>
                      <a:gd name="connsiteY1" fmla="*/ 83703 h 6351834"/>
                      <a:gd name="connsiteX2" fmla="*/ 2185847 w 2322387"/>
                      <a:gd name="connsiteY2" fmla="*/ 353579 h 6351834"/>
                      <a:gd name="connsiteX3" fmla="*/ 2322371 w 2322387"/>
                      <a:gd name="connsiteY3" fmla="*/ 540903 h 6351834"/>
                      <a:gd name="connsiteX4" fmla="*/ 2135046 w 2322387"/>
                      <a:gd name="connsiteY4" fmla="*/ 839353 h 6351834"/>
                      <a:gd name="connsiteX5" fmla="*/ 1741347 w 2322387"/>
                      <a:gd name="connsiteY5" fmla="*/ 1004453 h 6351834"/>
                      <a:gd name="connsiteX6" fmla="*/ 1960421 w 2322387"/>
                      <a:gd name="connsiteY6" fmla="*/ 1525153 h 6351834"/>
                      <a:gd name="connsiteX7" fmla="*/ 1941371 w 2322387"/>
                      <a:gd name="connsiteY7" fmla="*/ 1877578 h 6351834"/>
                      <a:gd name="connsiteX8" fmla="*/ 1903271 w 2322387"/>
                      <a:gd name="connsiteY8" fmla="*/ 2363351 h 6351834"/>
                      <a:gd name="connsiteX9" fmla="*/ 1877871 w 2322387"/>
                      <a:gd name="connsiteY9" fmla="*/ 2776100 h 6351834"/>
                      <a:gd name="connsiteX10" fmla="*/ 1817546 w 2322387"/>
                      <a:gd name="connsiteY10" fmla="*/ 2915800 h 6351834"/>
                      <a:gd name="connsiteX11" fmla="*/ 1846121 w 2322387"/>
                      <a:gd name="connsiteY11" fmla="*/ 3112650 h 6351834"/>
                      <a:gd name="connsiteX12" fmla="*/ 2154098 w 2322387"/>
                      <a:gd name="connsiteY12" fmla="*/ 3484125 h 6351834"/>
                      <a:gd name="connsiteX13" fmla="*/ 2157273 w 2322387"/>
                      <a:gd name="connsiteY13" fmla="*/ 3773050 h 6351834"/>
                      <a:gd name="connsiteX14" fmla="*/ 2055673 w 2322387"/>
                      <a:gd name="connsiteY14" fmla="*/ 3874651 h 6351834"/>
                      <a:gd name="connsiteX15" fmla="*/ 2096948 w 2322387"/>
                      <a:gd name="connsiteY15" fmla="*/ 4350901 h 6351834"/>
                      <a:gd name="connsiteX16" fmla="*/ 1995348 w 2322387"/>
                      <a:gd name="connsiteY16" fmla="*/ 4804926 h 6351834"/>
                      <a:gd name="connsiteX17" fmla="*/ 1992173 w 2322387"/>
                      <a:gd name="connsiteY17" fmla="*/ 5144650 h 6351834"/>
                      <a:gd name="connsiteX18" fmla="*/ 1420673 w 2322387"/>
                      <a:gd name="connsiteY18" fmla="*/ 5122425 h 6351834"/>
                      <a:gd name="connsiteX19" fmla="*/ 1512748 w 2322387"/>
                      <a:gd name="connsiteY19" fmla="*/ 4808100 h 6351834"/>
                      <a:gd name="connsiteX20" fmla="*/ 1160323 w 2322387"/>
                      <a:gd name="connsiteY20" fmla="*/ 5039875 h 6351834"/>
                      <a:gd name="connsiteX21" fmla="*/ 666221 w 2322387"/>
                      <a:gd name="connsiteY21" fmla="*/ 5531758 h 6351834"/>
                      <a:gd name="connsiteX22" fmla="*/ 518964 w 2322387"/>
                      <a:gd name="connsiteY22" fmla="*/ 5770268 h 6351834"/>
                      <a:gd name="connsiteX23" fmla="*/ 781693 w 2322387"/>
                      <a:gd name="connsiteY23" fmla="*/ 6200421 h 6351834"/>
                      <a:gd name="connsiteX24" fmla="*/ 776541 w 2322387"/>
                      <a:gd name="connsiteY24" fmla="*/ 6344665 h 6351834"/>
                      <a:gd name="connsiteX25" fmla="*/ 269114 w 2322387"/>
                      <a:gd name="connsiteY25" fmla="*/ 6120573 h 6351834"/>
                      <a:gd name="connsiteX26" fmla="*/ 8961 w 2322387"/>
                      <a:gd name="connsiteY26" fmla="*/ 5819207 h 6351834"/>
                      <a:gd name="connsiteX27" fmla="*/ 223698 w 2322387"/>
                      <a:gd name="connsiteY27" fmla="*/ 5512950 h 6351834"/>
                      <a:gd name="connsiteX28" fmla="*/ 426898 w 2322387"/>
                      <a:gd name="connsiteY28" fmla="*/ 5189100 h 6351834"/>
                      <a:gd name="connsiteX29" fmla="*/ 785673 w 2322387"/>
                      <a:gd name="connsiteY29" fmla="*/ 4728725 h 6351834"/>
                      <a:gd name="connsiteX30" fmla="*/ 1058723 w 2322387"/>
                      <a:gd name="connsiteY30" fmla="*/ 4455675 h 6351834"/>
                      <a:gd name="connsiteX31" fmla="*/ 969823 w 2322387"/>
                      <a:gd name="connsiteY31" fmla="*/ 4100076 h 6351834"/>
                      <a:gd name="connsiteX32" fmla="*/ 903146 w 2322387"/>
                      <a:gd name="connsiteY32" fmla="*/ 3544450 h 6351834"/>
                      <a:gd name="connsiteX33" fmla="*/ 734871 w 2322387"/>
                      <a:gd name="connsiteY33" fmla="*/ 2915801 h 6351834"/>
                      <a:gd name="connsiteX34" fmla="*/ 925371 w 2322387"/>
                      <a:gd name="connsiteY34" fmla="*/ 2430027 h 6351834"/>
                      <a:gd name="connsiteX35" fmla="*/ 798371 w 2322387"/>
                      <a:gd name="connsiteY35" fmla="*/ 1394978 h 6351834"/>
                      <a:gd name="connsiteX36" fmla="*/ 820596 w 2322387"/>
                      <a:gd name="connsiteY36" fmla="*/ 1201304 h 6351834"/>
                      <a:gd name="connsiteX37" fmla="*/ 1020622 w 2322387"/>
                      <a:gd name="connsiteY37" fmla="*/ 880628 h 6351834"/>
                      <a:gd name="connsiteX38" fmla="*/ 1309547 w 2322387"/>
                      <a:gd name="connsiteY38" fmla="*/ 213878 h 6351834"/>
                      <a:gd name="connsiteX0" fmla="*/ 1309547 w 2322387"/>
                      <a:gd name="connsiteY0" fmla="*/ 213878 h 6351834"/>
                      <a:gd name="connsiteX1" fmla="*/ 2071547 w 2322387"/>
                      <a:gd name="connsiteY1" fmla="*/ 83703 h 6351834"/>
                      <a:gd name="connsiteX2" fmla="*/ 2185847 w 2322387"/>
                      <a:gd name="connsiteY2" fmla="*/ 353579 h 6351834"/>
                      <a:gd name="connsiteX3" fmla="*/ 2322371 w 2322387"/>
                      <a:gd name="connsiteY3" fmla="*/ 540903 h 6351834"/>
                      <a:gd name="connsiteX4" fmla="*/ 2135046 w 2322387"/>
                      <a:gd name="connsiteY4" fmla="*/ 839353 h 6351834"/>
                      <a:gd name="connsiteX5" fmla="*/ 1741347 w 2322387"/>
                      <a:gd name="connsiteY5" fmla="*/ 1004453 h 6351834"/>
                      <a:gd name="connsiteX6" fmla="*/ 1960421 w 2322387"/>
                      <a:gd name="connsiteY6" fmla="*/ 1525153 h 6351834"/>
                      <a:gd name="connsiteX7" fmla="*/ 1941371 w 2322387"/>
                      <a:gd name="connsiteY7" fmla="*/ 1877578 h 6351834"/>
                      <a:gd name="connsiteX8" fmla="*/ 1903271 w 2322387"/>
                      <a:gd name="connsiteY8" fmla="*/ 2363351 h 6351834"/>
                      <a:gd name="connsiteX9" fmla="*/ 1877871 w 2322387"/>
                      <a:gd name="connsiteY9" fmla="*/ 2776100 h 6351834"/>
                      <a:gd name="connsiteX10" fmla="*/ 1817546 w 2322387"/>
                      <a:gd name="connsiteY10" fmla="*/ 2915800 h 6351834"/>
                      <a:gd name="connsiteX11" fmla="*/ 1846121 w 2322387"/>
                      <a:gd name="connsiteY11" fmla="*/ 3112650 h 6351834"/>
                      <a:gd name="connsiteX12" fmla="*/ 2154098 w 2322387"/>
                      <a:gd name="connsiteY12" fmla="*/ 3484125 h 6351834"/>
                      <a:gd name="connsiteX13" fmla="*/ 2157273 w 2322387"/>
                      <a:gd name="connsiteY13" fmla="*/ 3773050 h 6351834"/>
                      <a:gd name="connsiteX14" fmla="*/ 2055673 w 2322387"/>
                      <a:gd name="connsiteY14" fmla="*/ 3874651 h 6351834"/>
                      <a:gd name="connsiteX15" fmla="*/ 2096948 w 2322387"/>
                      <a:gd name="connsiteY15" fmla="*/ 4350901 h 6351834"/>
                      <a:gd name="connsiteX16" fmla="*/ 1995348 w 2322387"/>
                      <a:gd name="connsiteY16" fmla="*/ 4804926 h 6351834"/>
                      <a:gd name="connsiteX17" fmla="*/ 1992173 w 2322387"/>
                      <a:gd name="connsiteY17" fmla="*/ 5144650 h 6351834"/>
                      <a:gd name="connsiteX18" fmla="*/ 1420673 w 2322387"/>
                      <a:gd name="connsiteY18" fmla="*/ 5122425 h 6351834"/>
                      <a:gd name="connsiteX19" fmla="*/ 1512748 w 2322387"/>
                      <a:gd name="connsiteY19" fmla="*/ 4808100 h 6351834"/>
                      <a:gd name="connsiteX20" fmla="*/ 1160323 w 2322387"/>
                      <a:gd name="connsiteY20" fmla="*/ 5039875 h 6351834"/>
                      <a:gd name="connsiteX21" fmla="*/ 666221 w 2322387"/>
                      <a:gd name="connsiteY21" fmla="*/ 5531758 h 6351834"/>
                      <a:gd name="connsiteX22" fmla="*/ 518964 w 2322387"/>
                      <a:gd name="connsiteY22" fmla="*/ 5770268 h 6351834"/>
                      <a:gd name="connsiteX23" fmla="*/ 781693 w 2322387"/>
                      <a:gd name="connsiteY23" fmla="*/ 6200421 h 6351834"/>
                      <a:gd name="connsiteX24" fmla="*/ 776541 w 2322387"/>
                      <a:gd name="connsiteY24" fmla="*/ 6344665 h 6351834"/>
                      <a:gd name="connsiteX25" fmla="*/ 269114 w 2322387"/>
                      <a:gd name="connsiteY25" fmla="*/ 6120573 h 6351834"/>
                      <a:gd name="connsiteX26" fmla="*/ 8961 w 2322387"/>
                      <a:gd name="connsiteY26" fmla="*/ 5819207 h 6351834"/>
                      <a:gd name="connsiteX27" fmla="*/ 223698 w 2322387"/>
                      <a:gd name="connsiteY27" fmla="*/ 5512950 h 6351834"/>
                      <a:gd name="connsiteX28" fmla="*/ 426898 w 2322387"/>
                      <a:gd name="connsiteY28" fmla="*/ 5189100 h 6351834"/>
                      <a:gd name="connsiteX29" fmla="*/ 785673 w 2322387"/>
                      <a:gd name="connsiteY29" fmla="*/ 4728725 h 6351834"/>
                      <a:gd name="connsiteX30" fmla="*/ 1058723 w 2322387"/>
                      <a:gd name="connsiteY30" fmla="*/ 4455675 h 6351834"/>
                      <a:gd name="connsiteX31" fmla="*/ 969823 w 2322387"/>
                      <a:gd name="connsiteY31" fmla="*/ 4100076 h 6351834"/>
                      <a:gd name="connsiteX32" fmla="*/ 903146 w 2322387"/>
                      <a:gd name="connsiteY32" fmla="*/ 3544450 h 6351834"/>
                      <a:gd name="connsiteX33" fmla="*/ 734871 w 2322387"/>
                      <a:gd name="connsiteY33" fmla="*/ 2915801 h 6351834"/>
                      <a:gd name="connsiteX34" fmla="*/ 925371 w 2322387"/>
                      <a:gd name="connsiteY34" fmla="*/ 2430027 h 6351834"/>
                      <a:gd name="connsiteX35" fmla="*/ 798371 w 2322387"/>
                      <a:gd name="connsiteY35" fmla="*/ 1394978 h 6351834"/>
                      <a:gd name="connsiteX36" fmla="*/ 820596 w 2322387"/>
                      <a:gd name="connsiteY36" fmla="*/ 1201304 h 6351834"/>
                      <a:gd name="connsiteX37" fmla="*/ 1020622 w 2322387"/>
                      <a:gd name="connsiteY37" fmla="*/ 880628 h 6351834"/>
                      <a:gd name="connsiteX38" fmla="*/ 1309547 w 2322387"/>
                      <a:gd name="connsiteY38" fmla="*/ 213878 h 6351834"/>
                      <a:gd name="connsiteX0" fmla="*/ 1309547 w 2322387"/>
                      <a:gd name="connsiteY0" fmla="*/ 213878 h 6351834"/>
                      <a:gd name="connsiteX1" fmla="*/ 2071547 w 2322387"/>
                      <a:gd name="connsiteY1" fmla="*/ 83703 h 6351834"/>
                      <a:gd name="connsiteX2" fmla="*/ 2185847 w 2322387"/>
                      <a:gd name="connsiteY2" fmla="*/ 353579 h 6351834"/>
                      <a:gd name="connsiteX3" fmla="*/ 2322371 w 2322387"/>
                      <a:gd name="connsiteY3" fmla="*/ 540903 h 6351834"/>
                      <a:gd name="connsiteX4" fmla="*/ 2135046 w 2322387"/>
                      <a:gd name="connsiteY4" fmla="*/ 839353 h 6351834"/>
                      <a:gd name="connsiteX5" fmla="*/ 1741347 w 2322387"/>
                      <a:gd name="connsiteY5" fmla="*/ 1004453 h 6351834"/>
                      <a:gd name="connsiteX6" fmla="*/ 1960421 w 2322387"/>
                      <a:gd name="connsiteY6" fmla="*/ 1525153 h 6351834"/>
                      <a:gd name="connsiteX7" fmla="*/ 1941371 w 2322387"/>
                      <a:gd name="connsiteY7" fmla="*/ 1877578 h 6351834"/>
                      <a:gd name="connsiteX8" fmla="*/ 1903271 w 2322387"/>
                      <a:gd name="connsiteY8" fmla="*/ 2363351 h 6351834"/>
                      <a:gd name="connsiteX9" fmla="*/ 1877871 w 2322387"/>
                      <a:gd name="connsiteY9" fmla="*/ 2776100 h 6351834"/>
                      <a:gd name="connsiteX10" fmla="*/ 1817546 w 2322387"/>
                      <a:gd name="connsiteY10" fmla="*/ 2915800 h 6351834"/>
                      <a:gd name="connsiteX11" fmla="*/ 1846121 w 2322387"/>
                      <a:gd name="connsiteY11" fmla="*/ 3112650 h 6351834"/>
                      <a:gd name="connsiteX12" fmla="*/ 2154098 w 2322387"/>
                      <a:gd name="connsiteY12" fmla="*/ 3484125 h 6351834"/>
                      <a:gd name="connsiteX13" fmla="*/ 2157273 w 2322387"/>
                      <a:gd name="connsiteY13" fmla="*/ 3773050 h 6351834"/>
                      <a:gd name="connsiteX14" fmla="*/ 2055673 w 2322387"/>
                      <a:gd name="connsiteY14" fmla="*/ 3874651 h 6351834"/>
                      <a:gd name="connsiteX15" fmla="*/ 2096948 w 2322387"/>
                      <a:gd name="connsiteY15" fmla="*/ 4350901 h 6351834"/>
                      <a:gd name="connsiteX16" fmla="*/ 1995348 w 2322387"/>
                      <a:gd name="connsiteY16" fmla="*/ 4804926 h 6351834"/>
                      <a:gd name="connsiteX17" fmla="*/ 1992173 w 2322387"/>
                      <a:gd name="connsiteY17" fmla="*/ 5144650 h 6351834"/>
                      <a:gd name="connsiteX18" fmla="*/ 1420673 w 2322387"/>
                      <a:gd name="connsiteY18" fmla="*/ 5122425 h 6351834"/>
                      <a:gd name="connsiteX19" fmla="*/ 1512748 w 2322387"/>
                      <a:gd name="connsiteY19" fmla="*/ 4808100 h 6351834"/>
                      <a:gd name="connsiteX20" fmla="*/ 1160323 w 2322387"/>
                      <a:gd name="connsiteY20" fmla="*/ 5039875 h 6351834"/>
                      <a:gd name="connsiteX21" fmla="*/ 666221 w 2322387"/>
                      <a:gd name="connsiteY21" fmla="*/ 5531758 h 6351834"/>
                      <a:gd name="connsiteX22" fmla="*/ 518964 w 2322387"/>
                      <a:gd name="connsiteY22" fmla="*/ 5770268 h 6351834"/>
                      <a:gd name="connsiteX23" fmla="*/ 781693 w 2322387"/>
                      <a:gd name="connsiteY23" fmla="*/ 6200421 h 6351834"/>
                      <a:gd name="connsiteX24" fmla="*/ 776541 w 2322387"/>
                      <a:gd name="connsiteY24" fmla="*/ 6344665 h 6351834"/>
                      <a:gd name="connsiteX25" fmla="*/ 269114 w 2322387"/>
                      <a:gd name="connsiteY25" fmla="*/ 6120573 h 6351834"/>
                      <a:gd name="connsiteX26" fmla="*/ 8961 w 2322387"/>
                      <a:gd name="connsiteY26" fmla="*/ 5819207 h 6351834"/>
                      <a:gd name="connsiteX27" fmla="*/ 223698 w 2322387"/>
                      <a:gd name="connsiteY27" fmla="*/ 5512950 h 6351834"/>
                      <a:gd name="connsiteX28" fmla="*/ 426898 w 2322387"/>
                      <a:gd name="connsiteY28" fmla="*/ 5189100 h 6351834"/>
                      <a:gd name="connsiteX29" fmla="*/ 785673 w 2322387"/>
                      <a:gd name="connsiteY29" fmla="*/ 4728725 h 6351834"/>
                      <a:gd name="connsiteX30" fmla="*/ 1058723 w 2322387"/>
                      <a:gd name="connsiteY30" fmla="*/ 4455675 h 6351834"/>
                      <a:gd name="connsiteX31" fmla="*/ 969823 w 2322387"/>
                      <a:gd name="connsiteY31" fmla="*/ 4100076 h 6351834"/>
                      <a:gd name="connsiteX32" fmla="*/ 903146 w 2322387"/>
                      <a:gd name="connsiteY32" fmla="*/ 3544450 h 6351834"/>
                      <a:gd name="connsiteX33" fmla="*/ 734871 w 2322387"/>
                      <a:gd name="connsiteY33" fmla="*/ 2915801 h 6351834"/>
                      <a:gd name="connsiteX34" fmla="*/ 925371 w 2322387"/>
                      <a:gd name="connsiteY34" fmla="*/ 2430027 h 6351834"/>
                      <a:gd name="connsiteX35" fmla="*/ 798371 w 2322387"/>
                      <a:gd name="connsiteY35" fmla="*/ 1394978 h 6351834"/>
                      <a:gd name="connsiteX36" fmla="*/ 820596 w 2322387"/>
                      <a:gd name="connsiteY36" fmla="*/ 1201304 h 6351834"/>
                      <a:gd name="connsiteX37" fmla="*/ 1020622 w 2322387"/>
                      <a:gd name="connsiteY37" fmla="*/ 880628 h 6351834"/>
                      <a:gd name="connsiteX38" fmla="*/ 1309547 w 2322387"/>
                      <a:gd name="connsiteY38" fmla="*/ 213878 h 6351834"/>
                      <a:gd name="connsiteX0" fmla="*/ 1309547 w 2322387"/>
                      <a:gd name="connsiteY0" fmla="*/ 213878 h 6350993"/>
                      <a:gd name="connsiteX1" fmla="*/ 2071547 w 2322387"/>
                      <a:gd name="connsiteY1" fmla="*/ 83703 h 6350993"/>
                      <a:gd name="connsiteX2" fmla="*/ 2185847 w 2322387"/>
                      <a:gd name="connsiteY2" fmla="*/ 353579 h 6350993"/>
                      <a:gd name="connsiteX3" fmla="*/ 2322371 w 2322387"/>
                      <a:gd name="connsiteY3" fmla="*/ 540903 h 6350993"/>
                      <a:gd name="connsiteX4" fmla="*/ 2135046 w 2322387"/>
                      <a:gd name="connsiteY4" fmla="*/ 839353 h 6350993"/>
                      <a:gd name="connsiteX5" fmla="*/ 1741347 w 2322387"/>
                      <a:gd name="connsiteY5" fmla="*/ 1004453 h 6350993"/>
                      <a:gd name="connsiteX6" fmla="*/ 1960421 w 2322387"/>
                      <a:gd name="connsiteY6" fmla="*/ 1525153 h 6350993"/>
                      <a:gd name="connsiteX7" fmla="*/ 1941371 w 2322387"/>
                      <a:gd name="connsiteY7" fmla="*/ 1877578 h 6350993"/>
                      <a:gd name="connsiteX8" fmla="*/ 1903271 w 2322387"/>
                      <a:gd name="connsiteY8" fmla="*/ 2363351 h 6350993"/>
                      <a:gd name="connsiteX9" fmla="*/ 1877871 w 2322387"/>
                      <a:gd name="connsiteY9" fmla="*/ 2776100 h 6350993"/>
                      <a:gd name="connsiteX10" fmla="*/ 1817546 w 2322387"/>
                      <a:gd name="connsiteY10" fmla="*/ 2915800 h 6350993"/>
                      <a:gd name="connsiteX11" fmla="*/ 1846121 w 2322387"/>
                      <a:gd name="connsiteY11" fmla="*/ 3112650 h 6350993"/>
                      <a:gd name="connsiteX12" fmla="*/ 2154098 w 2322387"/>
                      <a:gd name="connsiteY12" fmla="*/ 3484125 h 6350993"/>
                      <a:gd name="connsiteX13" fmla="*/ 2157273 w 2322387"/>
                      <a:gd name="connsiteY13" fmla="*/ 3773050 h 6350993"/>
                      <a:gd name="connsiteX14" fmla="*/ 2055673 w 2322387"/>
                      <a:gd name="connsiteY14" fmla="*/ 3874651 h 6350993"/>
                      <a:gd name="connsiteX15" fmla="*/ 2096948 w 2322387"/>
                      <a:gd name="connsiteY15" fmla="*/ 4350901 h 6350993"/>
                      <a:gd name="connsiteX16" fmla="*/ 1995348 w 2322387"/>
                      <a:gd name="connsiteY16" fmla="*/ 4804926 h 6350993"/>
                      <a:gd name="connsiteX17" fmla="*/ 1992173 w 2322387"/>
                      <a:gd name="connsiteY17" fmla="*/ 5144650 h 6350993"/>
                      <a:gd name="connsiteX18" fmla="*/ 1420673 w 2322387"/>
                      <a:gd name="connsiteY18" fmla="*/ 5122425 h 6350993"/>
                      <a:gd name="connsiteX19" fmla="*/ 1512748 w 2322387"/>
                      <a:gd name="connsiteY19" fmla="*/ 4808100 h 6350993"/>
                      <a:gd name="connsiteX20" fmla="*/ 1160323 w 2322387"/>
                      <a:gd name="connsiteY20" fmla="*/ 5039875 h 6350993"/>
                      <a:gd name="connsiteX21" fmla="*/ 666221 w 2322387"/>
                      <a:gd name="connsiteY21" fmla="*/ 5531758 h 6350993"/>
                      <a:gd name="connsiteX22" fmla="*/ 518964 w 2322387"/>
                      <a:gd name="connsiteY22" fmla="*/ 5770268 h 6350993"/>
                      <a:gd name="connsiteX23" fmla="*/ 781693 w 2322387"/>
                      <a:gd name="connsiteY23" fmla="*/ 6200421 h 6350993"/>
                      <a:gd name="connsiteX24" fmla="*/ 776541 w 2322387"/>
                      <a:gd name="connsiteY24" fmla="*/ 6344665 h 6350993"/>
                      <a:gd name="connsiteX25" fmla="*/ 269114 w 2322387"/>
                      <a:gd name="connsiteY25" fmla="*/ 6120573 h 6350993"/>
                      <a:gd name="connsiteX26" fmla="*/ 8961 w 2322387"/>
                      <a:gd name="connsiteY26" fmla="*/ 5819207 h 6350993"/>
                      <a:gd name="connsiteX27" fmla="*/ 223698 w 2322387"/>
                      <a:gd name="connsiteY27" fmla="*/ 5512950 h 6350993"/>
                      <a:gd name="connsiteX28" fmla="*/ 426898 w 2322387"/>
                      <a:gd name="connsiteY28" fmla="*/ 5189100 h 6350993"/>
                      <a:gd name="connsiteX29" fmla="*/ 785673 w 2322387"/>
                      <a:gd name="connsiteY29" fmla="*/ 4728725 h 6350993"/>
                      <a:gd name="connsiteX30" fmla="*/ 1058723 w 2322387"/>
                      <a:gd name="connsiteY30" fmla="*/ 4455675 h 6350993"/>
                      <a:gd name="connsiteX31" fmla="*/ 969823 w 2322387"/>
                      <a:gd name="connsiteY31" fmla="*/ 4100076 h 6350993"/>
                      <a:gd name="connsiteX32" fmla="*/ 903146 w 2322387"/>
                      <a:gd name="connsiteY32" fmla="*/ 3544450 h 6350993"/>
                      <a:gd name="connsiteX33" fmla="*/ 734871 w 2322387"/>
                      <a:gd name="connsiteY33" fmla="*/ 2915801 h 6350993"/>
                      <a:gd name="connsiteX34" fmla="*/ 925371 w 2322387"/>
                      <a:gd name="connsiteY34" fmla="*/ 2430027 h 6350993"/>
                      <a:gd name="connsiteX35" fmla="*/ 798371 w 2322387"/>
                      <a:gd name="connsiteY35" fmla="*/ 1394978 h 6350993"/>
                      <a:gd name="connsiteX36" fmla="*/ 820596 w 2322387"/>
                      <a:gd name="connsiteY36" fmla="*/ 1201304 h 6350993"/>
                      <a:gd name="connsiteX37" fmla="*/ 1020622 w 2322387"/>
                      <a:gd name="connsiteY37" fmla="*/ 880628 h 6350993"/>
                      <a:gd name="connsiteX38" fmla="*/ 1309547 w 2322387"/>
                      <a:gd name="connsiteY38" fmla="*/ 213878 h 6350993"/>
                      <a:gd name="connsiteX0" fmla="*/ 1309547 w 2322387"/>
                      <a:gd name="connsiteY0" fmla="*/ 213878 h 6350993"/>
                      <a:gd name="connsiteX1" fmla="*/ 2071547 w 2322387"/>
                      <a:gd name="connsiteY1" fmla="*/ 83703 h 6350993"/>
                      <a:gd name="connsiteX2" fmla="*/ 2185847 w 2322387"/>
                      <a:gd name="connsiteY2" fmla="*/ 353579 h 6350993"/>
                      <a:gd name="connsiteX3" fmla="*/ 2322371 w 2322387"/>
                      <a:gd name="connsiteY3" fmla="*/ 540903 h 6350993"/>
                      <a:gd name="connsiteX4" fmla="*/ 2135046 w 2322387"/>
                      <a:gd name="connsiteY4" fmla="*/ 839353 h 6350993"/>
                      <a:gd name="connsiteX5" fmla="*/ 1741347 w 2322387"/>
                      <a:gd name="connsiteY5" fmla="*/ 1004453 h 6350993"/>
                      <a:gd name="connsiteX6" fmla="*/ 1960421 w 2322387"/>
                      <a:gd name="connsiteY6" fmla="*/ 1525153 h 6350993"/>
                      <a:gd name="connsiteX7" fmla="*/ 1941371 w 2322387"/>
                      <a:gd name="connsiteY7" fmla="*/ 1877578 h 6350993"/>
                      <a:gd name="connsiteX8" fmla="*/ 1903271 w 2322387"/>
                      <a:gd name="connsiteY8" fmla="*/ 2363351 h 6350993"/>
                      <a:gd name="connsiteX9" fmla="*/ 1877871 w 2322387"/>
                      <a:gd name="connsiteY9" fmla="*/ 2776100 h 6350993"/>
                      <a:gd name="connsiteX10" fmla="*/ 1817546 w 2322387"/>
                      <a:gd name="connsiteY10" fmla="*/ 2915800 h 6350993"/>
                      <a:gd name="connsiteX11" fmla="*/ 1846121 w 2322387"/>
                      <a:gd name="connsiteY11" fmla="*/ 3112650 h 6350993"/>
                      <a:gd name="connsiteX12" fmla="*/ 2154098 w 2322387"/>
                      <a:gd name="connsiteY12" fmla="*/ 3484125 h 6350993"/>
                      <a:gd name="connsiteX13" fmla="*/ 2157273 w 2322387"/>
                      <a:gd name="connsiteY13" fmla="*/ 3773050 h 6350993"/>
                      <a:gd name="connsiteX14" fmla="*/ 2055673 w 2322387"/>
                      <a:gd name="connsiteY14" fmla="*/ 3874651 h 6350993"/>
                      <a:gd name="connsiteX15" fmla="*/ 2096948 w 2322387"/>
                      <a:gd name="connsiteY15" fmla="*/ 4350901 h 6350993"/>
                      <a:gd name="connsiteX16" fmla="*/ 1995348 w 2322387"/>
                      <a:gd name="connsiteY16" fmla="*/ 4804926 h 6350993"/>
                      <a:gd name="connsiteX17" fmla="*/ 1992173 w 2322387"/>
                      <a:gd name="connsiteY17" fmla="*/ 5144650 h 6350993"/>
                      <a:gd name="connsiteX18" fmla="*/ 1420673 w 2322387"/>
                      <a:gd name="connsiteY18" fmla="*/ 5122425 h 6350993"/>
                      <a:gd name="connsiteX19" fmla="*/ 1512748 w 2322387"/>
                      <a:gd name="connsiteY19" fmla="*/ 4808100 h 6350993"/>
                      <a:gd name="connsiteX20" fmla="*/ 1160323 w 2322387"/>
                      <a:gd name="connsiteY20" fmla="*/ 5039875 h 6350993"/>
                      <a:gd name="connsiteX21" fmla="*/ 666221 w 2322387"/>
                      <a:gd name="connsiteY21" fmla="*/ 5531758 h 6350993"/>
                      <a:gd name="connsiteX22" fmla="*/ 518964 w 2322387"/>
                      <a:gd name="connsiteY22" fmla="*/ 5770268 h 6350993"/>
                      <a:gd name="connsiteX23" fmla="*/ 781693 w 2322387"/>
                      <a:gd name="connsiteY23" fmla="*/ 6200421 h 6350993"/>
                      <a:gd name="connsiteX24" fmla="*/ 776541 w 2322387"/>
                      <a:gd name="connsiteY24" fmla="*/ 6344665 h 6350993"/>
                      <a:gd name="connsiteX25" fmla="*/ 269114 w 2322387"/>
                      <a:gd name="connsiteY25" fmla="*/ 6120573 h 6350993"/>
                      <a:gd name="connsiteX26" fmla="*/ 8961 w 2322387"/>
                      <a:gd name="connsiteY26" fmla="*/ 5819207 h 6350993"/>
                      <a:gd name="connsiteX27" fmla="*/ 223698 w 2322387"/>
                      <a:gd name="connsiteY27" fmla="*/ 5512950 h 6350993"/>
                      <a:gd name="connsiteX28" fmla="*/ 426898 w 2322387"/>
                      <a:gd name="connsiteY28" fmla="*/ 5189100 h 6350993"/>
                      <a:gd name="connsiteX29" fmla="*/ 785673 w 2322387"/>
                      <a:gd name="connsiteY29" fmla="*/ 4728725 h 6350993"/>
                      <a:gd name="connsiteX30" fmla="*/ 1058723 w 2322387"/>
                      <a:gd name="connsiteY30" fmla="*/ 4455675 h 6350993"/>
                      <a:gd name="connsiteX31" fmla="*/ 969823 w 2322387"/>
                      <a:gd name="connsiteY31" fmla="*/ 4100076 h 6350993"/>
                      <a:gd name="connsiteX32" fmla="*/ 903146 w 2322387"/>
                      <a:gd name="connsiteY32" fmla="*/ 3544450 h 6350993"/>
                      <a:gd name="connsiteX33" fmla="*/ 734871 w 2322387"/>
                      <a:gd name="connsiteY33" fmla="*/ 2915801 h 6350993"/>
                      <a:gd name="connsiteX34" fmla="*/ 925371 w 2322387"/>
                      <a:gd name="connsiteY34" fmla="*/ 2430027 h 6350993"/>
                      <a:gd name="connsiteX35" fmla="*/ 798371 w 2322387"/>
                      <a:gd name="connsiteY35" fmla="*/ 1394978 h 6350993"/>
                      <a:gd name="connsiteX36" fmla="*/ 820596 w 2322387"/>
                      <a:gd name="connsiteY36" fmla="*/ 1201304 h 6350993"/>
                      <a:gd name="connsiteX37" fmla="*/ 1020622 w 2322387"/>
                      <a:gd name="connsiteY37" fmla="*/ 880628 h 6350993"/>
                      <a:gd name="connsiteX38" fmla="*/ 1309547 w 2322387"/>
                      <a:gd name="connsiteY38" fmla="*/ 213878 h 6350993"/>
                      <a:gd name="connsiteX0" fmla="*/ 1309547 w 2322387"/>
                      <a:gd name="connsiteY0" fmla="*/ 213878 h 6350993"/>
                      <a:gd name="connsiteX1" fmla="*/ 2071547 w 2322387"/>
                      <a:gd name="connsiteY1" fmla="*/ 83703 h 6350993"/>
                      <a:gd name="connsiteX2" fmla="*/ 2185847 w 2322387"/>
                      <a:gd name="connsiteY2" fmla="*/ 353579 h 6350993"/>
                      <a:gd name="connsiteX3" fmla="*/ 2322371 w 2322387"/>
                      <a:gd name="connsiteY3" fmla="*/ 540903 h 6350993"/>
                      <a:gd name="connsiteX4" fmla="*/ 2135046 w 2322387"/>
                      <a:gd name="connsiteY4" fmla="*/ 839353 h 6350993"/>
                      <a:gd name="connsiteX5" fmla="*/ 1741347 w 2322387"/>
                      <a:gd name="connsiteY5" fmla="*/ 1004453 h 6350993"/>
                      <a:gd name="connsiteX6" fmla="*/ 1960421 w 2322387"/>
                      <a:gd name="connsiteY6" fmla="*/ 1525153 h 6350993"/>
                      <a:gd name="connsiteX7" fmla="*/ 1941371 w 2322387"/>
                      <a:gd name="connsiteY7" fmla="*/ 1877578 h 6350993"/>
                      <a:gd name="connsiteX8" fmla="*/ 1903271 w 2322387"/>
                      <a:gd name="connsiteY8" fmla="*/ 2363351 h 6350993"/>
                      <a:gd name="connsiteX9" fmla="*/ 1877871 w 2322387"/>
                      <a:gd name="connsiteY9" fmla="*/ 2776100 h 6350993"/>
                      <a:gd name="connsiteX10" fmla="*/ 1817546 w 2322387"/>
                      <a:gd name="connsiteY10" fmla="*/ 2915800 h 6350993"/>
                      <a:gd name="connsiteX11" fmla="*/ 1846121 w 2322387"/>
                      <a:gd name="connsiteY11" fmla="*/ 3112650 h 6350993"/>
                      <a:gd name="connsiteX12" fmla="*/ 2154098 w 2322387"/>
                      <a:gd name="connsiteY12" fmla="*/ 3484125 h 6350993"/>
                      <a:gd name="connsiteX13" fmla="*/ 2157273 w 2322387"/>
                      <a:gd name="connsiteY13" fmla="*/ 3773050 h 6350993"/>
                      <a:gd name="connsiteX14" fmla="*/ 2055673 w 2322387"/>
                      <a:gd name="connsiteY14" fmla="*/ 3874651 h 6350993"/>
                      <a:gd name="connsiteX15" fmla="*/ 2096948 w 2322387"/>
                      <a:gd name="connsiteY15" fmla="*/ 4350901 h 6350993"/>
                      <a:gd name="connsiteX16" fmla="*/ 1995348 w 2322387"/>
                      <a:gd name="connsiteY16" fmla="*/ 4804926 h 6350993"/>
                      <a:gd name="connsiteX17" fmla="*/ 1992173 w 2322387"/>
                      <a:gd name="connsiteY17" fmla="*/ 5144650 h 6350993"/>
                      <a:gd name="connsiteX18" fmla="*/ 1420673 w 2322387"/>
                      <a:gd name="connsiteY18" fmla="*/ 5122425 h 6350993"/>
                      <a:gd name="connsiteX19" fmla="*/ 1512748 w 2322387"/>
                      <a:gd name="connsiteY19" fmla="*/ 4808100 h 6350993"/>
                      <a:gd name="connsiteX20" fmla="*/ 1160323 w 2322387"/>
                      <a:gd name="connsiteY20" fmla="*/ 5039875 h 6350993"/>
                      <a:gd name="connsiteX21" fmla="*/ 666221 w 2322387"/>
                      <a:gd name="connsiteY21" fmla="*/ 5531758 h 6350993"/>
                      <a:gd name="connsiteX22" fmla="*/ 518964 w 2322387"/>
                      <a:gd name="connsiteY22" fmla="*/ 5770268 h 6350993"/>
                      <a:gd name="connsiteX23" fmla="*/ 781693 w 2322387"/>
                      <a:gd name="connsiteY23" fmla="*/ 6200421 h 6350993"/>
                      <a:gd name="connsiteX24" fmla="*/ 776541 w 2322387"/>
                      <a:gd name="connsiteY24" fmla="*/ 6344665 h 6350993"/>
                      <a:gd name="connsiteX25" fmla="*/ 269114 w 2322387"/>
                      <a:gd name="connsiteY25" fmla="*/ 6120573 h 6350993"/>
                      <a:gd name="connsiteX26" fmla="*/ 8961 w 2322387"/>
                      <a:gd name="connsiteY26" fmla="*/ 5819207 h 6350993"/>
                      <a:gd name="connsiteX27" fmla="*/ 223698 w 2322387"/>
                      <a:gd name="connsiteY27" fmla="*/ 5512950 h 6350993"/>
                      <a:gd name="connsiteX28" fmla="*/ 426898 w 2322387"/>
                      <a:gd name="connsiteY28" fmla="*/ 5189100 h 6350993"/>
                      <a:gd name="connsiteX29" fmla="*/ 785673 w 2322387"/>
                      <a:gd name="connsiteY29" fmla="*/ 4728725 h 6350993"/>
                      <a:gd name="connsiteX30" fmla="*/ 1058723 w 2322387"/>
                      <a:gd name="connsiteY30" fmla="*/ 4455675 h 6350993"/>
                      <a:gd name="connsiteX31" fmla="*/ 969823 w 2322387"/>
                      <a:gd name="connsiteY31" fmla="*/ 4100076 h 6350993"/>
                      <a:gd name="connsiteX32" fmla="*/ 903146 w 2322387"/>
                      <a:gd name="connsiteY32" fmla="*/ 3544450 h 6350993"/>
                      <a:gd name="connsiteX33" fmla="*/ 734871 w 2322387"/>
                      <a:gd name="connsiteY33" fmla="*/ 2915801 h 6350993"/>
                      <a:gd name="connsiteX34" fmla="*/ 925371 w 2322387"/>
                      <a:gd name="connsiteY34" fmla="*/ 2430027 h 6350993"/>
                      <a:gd name="connsiteX35" fmla="*/ 798371 w 2322387"/>
                      <a:gd name="connsiteY35" fmla="*/ 1394978 h 6350993"/>
                      <a:gd name="connsiteX36" fmla="*/ 820596 w 2322387"/>
                      <a:gd name="connsiteY36" fmla="*/ 1201304 h 6350993"/>
                      <a:gd name="connsiteX37" fmla="*/ 1020622 w 2322387"/>
                      <a:gd name="connsiteY37" fmla="*/ 880628 h 6350993"/>
                      <a:gd name="connsiteX38" fmla="*/ 1309547 w 2322387"/>
                      <a:gd name="connsiteY38" fmla="*/ 213878 h 6350993"/>
                      <a:gd name="connsiteX0" fmla="*/ 1309547 w 2322387"/>
                      <a:gd name="connsiteY0" fmla="*/ 213878 h 6353216"/>
                      <a:gd name="connsiteX1" fmla="*/ 2071547 w 2322387"/>
                      <a:gd name="connsiteY1" fmla="*/ 83703 h 6353216"/>
                      <a:gd name="connsiteX2" fmla="*/ 2185847 w 2322387"/>
                      <a:gd name="connsiteY2" fmla="*/ 353579 h 6353216"/>
                      <a:gd name="connsiteX3" fmla="*/ 2322371 w 2322387"/>
                      <a:gd name="connsiteY3" fmla="*/ 540903 h 6353216"/>
                      <a:gd name="connsiteX4" fmla="*/ 2135046 w 2322387"/>
                      <a:gd name="connsiteY4" fmla="*/ 839353 h 6353216"/>
                      <a:gd name="connsiteX5" fmla="*/ 1741347 w 2322387"/>
                      <a:gd name="connsiteY5" fmla="*/ 1004453 h 6353216"/>
                      <a:gd name="connsiteX6" fmla="*/ 1960421 w 2322387"/>
                      <a:gd name="connsiteY6" fmla="*/ 1525153 h 6353216"/>
                      <a:gd name="connsiteX7" fmla="*/ 1941371 w 2322387"/>
                      <a:gd name="connsiteY7" fmla="*/ 1877578 h 6353216"/>
                      <a:gd name="connsiteX8" fmla="*/ 1903271 w 2322387"/>
                      <a:gd name="connsiteY8" fmla="*/ 2363351 h 6353216"/>
                      <a:gd name="connsiteX9" fmla="*/ 1877871 w 2322387"/>
                      <a:gd name="connsiteY9" fmla="*/ 2776100 h 6353216"/>
                      <a:gd name="connsiteX10" fmla="*/ 1817546 w 2322387"/>
                      <a:gd name="connsiteY10" fmla="*/ 2915800 h 6353216"/>
                      <a:gd name="connsiteX11" fmla="*/ 1846121 w 2322387"/>
                      <a:gd name="connsiteY11" fmla="*/ 3112650 h 6353216"/>
                      <a:gd name="connsiteX12" fmla="*/ 2154098 w 2322387"/>
                      <a:gd name="connsiteY12" fmla="*/ 3484125 h 6353216"/>
                      <a:gd name="connsiteX13" fmla="*/ 2157273 w 2322387"/>
                      <a:gd name="connsiteY13" fmla="*/ 3773050 h 6353216"/>
                      <a:gd name="connsiteX14" fmla="*/ 2055673 w 2322387"/>
                      <a:gd name="connsiteY14" fmla="*/ 3874651 h 6353216"/>
                      <a:gd name="connsiteX15" fmla="*/ 2096948 w 2322387"/>
                      <a:gd name="connsiteY15" fmla="*/ 4350901 h 6353216"/>
                      <a:gd name="connsiteX16" fmla="*/ 1995348 w 2322387"/>
                      <a:gd name="connsiteY16" fmla="*/ 4804926 h 6353216"/>
                      <a:gd name="connsiteX17" fmla="*/ 1992173 w 2322387"/>
                      <a:gd name="connsiteY17" fmla="*/ 5144650 h 6353216"/>
                      <a:gd name="connsiteX18" fmla="*/ 1420673 w 2322387"/>
                      <a:gd name="connsiteY18" fmla="*/ 5122425 h 6353216"/>
                      <a:gd name="connsiteX19" fmla="*/ 1512748 w 2322387"/>
                      <a:gd name="connsiteY19" fmla="*/ 4808100 h 6353216"/>
                      <a:gd name="connsiteX20" fmla="*/ 1160323 w 2322387"/>
                      <a:gd name="connsiteY20" fmla="*/ 5039875 h 6353216"/>
                      <a:gd name="connsiteX21" fmla="*/ 666221 w 2322387"/>
                      <a:gd name="connsiteY21" fmla="*/ 5531758 h 6353216"/>
                      <a:gd name="connsiteX22" fmla="*/ 518964 w 2322387"/>
                      <a:gd name="connsiteY22" fmla="*/ 5770268 h 6353216"/>
                      <a:gd name="connsiteX23" fmla="*/ 781693 w 2322387"/>
                      <a:gd name="connsiteY23" fmla="*/ 6200421 h 6353216"/>
                      <a:gd name="connsiteX24" fmla="*/ 776541 w 2322387"/>
                      <a:gd name="connsiteY24" fmla="*/ 6344665 h 6353216"/>
                      <a:gd name="connsiteX25" fmla="*/ 269114 w 2322387"/>
                      <a:gd name="connsiteY25" fmla="*/ 6120573 h 6353216"/>
                      <a:gd name="connsiteX26" fmla="*/ 8961 w 2322387"/>
                      <a:gd name="connsiteY26" fmla="*/ 5819207 h 6353216"/>
                      <a:gd name="connsiteX27" fmla="*/ 223698 w 2322387"/>
                      <a:gd name="connsiteY27" fmla="*/ 5512950 h 6353216"/>
                      <a:gd name="connsiteX28" fmla="*/ 426898 w 2322387"/>
                      <a:gd name="connsiteY28" fmla="*/ 5189100 h 6353216"/>
                      <a:gd name="connsiteX29" fmla="*/ 785673 w 2322387"/>
                      <a:gd name="connsiteY29" fmla="*/ 4728725 h 6353216"/>
                      <a:gd name="connsiteX30" fmla="*/ 1058723 w 2322387"/>
                      <a:gd name="connsiteY30" fmla="*/ 4455675 h 6353216"/>
                      <a:gd name="connsiteX31" fmla="*/ 969823 w 2322387"/>
                      <a:gd name="connsiteY31" fmla="*/ 4100076 h 6353216"/>
                      <a:gd name="connsiteX32" fmla="*/ 903146 w 2322387"/>
                      <a:gd name="connsiteY32" fmla="*/ 3544450 h 6353216"/>
                      <a:gd name="connsiteX33" fmla="*/ 734871 w 2322387"/>
                      <a:gd name="connsiteY33" fmla="*/ 2915801 h 6353216"/>
                      <a:gd name="connsiteX34" fmla="*/ 925371 w 2322387"/>
                      <a:gd name="connsiteY34" fmla="*/ 2430027 h 6353216"/>
                      <a:gd name="connsiteX35" fmla="*/ 798371 w 2322387"/>
                      <a:gd name="connsiteY35" fmla="*/ 1394978 h 6353216"/>
                      <a:gd name="connsiteX36" fmla="*/ 820596 w 2322387"/>
                      <a:gd name="connsiteY36" fmla="*/ 1201304 h 6353216"/>
                      <a:gd name="connsiteX37" fmla="*/ 1020622 w 2322387"/>
                      <a:gd name="connsiteY37" fmla="*/ 880628 h 6353216"/>
                      <a:gd name="connsiteX38" fmla="*/ 1309547 w 2322387"/>
                      <a:gd name="connsiteY38" fmla="*/ 213878 h 6353216"/>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420673 w 2322387"/>
                      <a:gd name="connsiteY18" fmla="*/ 5122425 h 6357692"/>
                      <a:gd name="connsiteX19" fmla="*/ 1512748 w 2322387"/>
                      <a:gd name="connsiteY19" fmla="*/ 4808100 h 6357692"/>
                      <a:gd name="connsiteX20" fmla="*/ 1160323 w 2322387"/>
                      <a:gd name="connsiteY20" fmla="*/ 5039875 h 6357692"/>
                      <a:gd name="connsiteX21" fmla="*/ 666221 w 2322387"/>
                      <a:gd name="connsiteY21" fmla="*/ 5531758 h 6357692"/>
                      <a:gd name="connsiteX22" fmla="*/ 518964 w 2322387"/>
                      <a:gd name="connsiteY22" fmla="*/ 5770268 h 6357692"/>
                      <a:gd name="connsiteX23" fmla="*/ 781693 w 2322387"/>
                      <a:gd name="connsiteY23" fmla="*/ 6200421 h 6357692"/>
                      <a:gd name="connsiteX24" fmla="*/ 776541 w 2322387"/>
                      <a:gd name="connsiteY24" fmla="*/ 6344665 h 6357692"/>
                      <a:gd name="connsiteX25" fmla="*/ 269114 w 2322387"/>
                      <a:gd name="connsiteY25" fmla="*/ 6120573 h 6357692"/>
                      <a:gd name="connsiteX26" fmla="*/ 8961 w 2322387"/>
                      <a:gd name="connsiteY26" fmla="*/ 5819207 h 6357692"/>
                      <a:gd name="connsiteX27" fmla="*/ 223698 w 2322387"/>
                      <a:gd name="connsiteY27" fmla="*/ 5512950 h 6357692"/>
                      <a:gd name="connsiteX28" fmla="*/ 426898 w 2322387"/>
                      <a:gd name="connsiteY28" fmla="*/ 5189100 h 6357692"/>
                      <a:gd name="connsiteX29" fmla="*/ 785673 w 2322387"/>
                      <a:gd name="connsiteY29" fmla="*/ 4728725 h 6357692"/>
                      <a:gd name="connsiteX30" fmla="*/ 1058723 w 2322387"/>
                      <a:gd name="connsiteY30" fmla="*/ 4455675 h 6357692"/>
                      <a:gd name="connsiteX31" fmla="*/ 969823 w 2322387"/>
                      <a:gd name="connsiteY31" fmla="*/ 4100076 h 6357692"/>
                      <a:gd name="connsiteX32" fmla="*/ 903146 w 2322387"/>
                      <a:gd name="connsiteY32" fmla="*/ 3544450 h 6357692"/>
                      <a:gd name="connsiteX33" fmla="*/ 734871 w 2322387"/>
                      <a:gd name="connsiteY33" fmla="*/ 2915801 h 6357692"/>
                      <a:gd name="connsiteX34" fmla="*/ 925371 w 2322387"/>
                      <a:gd name="connsiteY34" fmla="*/ 2430027 h 6357692"/>
                      <a:gd name="connsiteX35" fmla="*/ 798371 w 2322387"/>
                      <a:gd name="connsiteY35" fmla="*/ 1394978 h 6357692"/>
                      <a:gd name="connsiteX36" fmla="*/ 820596 w 2322387"/>
                      <a:gd name="connsiteY36" fmla="*/ 1201304 h 6357692"/>
                      <a:gd name="connsiteX37" fmla="*/ 1020622 w 2322387"/>
                      <a:gd name="connsiteY37" fmla="*/ 880628 h 6357692"/>
                      <a:gd name="connsiteX38" fmla="*/ 1309547 w 2322387"/>
                      <a:gd name="connsiteY38"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654881 w 2322387"/>
                      <a:gd name="connsiteY18" fmla="*/ 5136626 h 6357692"/>
                      <a:gd name="connsiteX19" fmla="*/ 1420673 w 2322387"/>
                      <a:gd name="connsiteY19" fmla="*/ 5122425 h 6357692"/>
                      <a:gd name="connsiteX20" fmla="*/ 1512748 w 2322387"/>
                      <a:gd name="connsiteY20" fmla="*/ 4808100 h 6357692"/>
                      <a:gd name="connsiteX21" fmla="*/ 1160323 w 2322387"/>
                      <a:gd name="connsiteY21" fmla="*/ 5039875 h 6357692"/>
                      <a:gd name="connsiteX22" fmla="*/ 666221 w 2322387"/>
                      <a:gd name="connsiteY22" fmla="*/ 5531758 h 6357692"/>
                      <a:gd name="connsiteX23" fmla="*/ 518964 w 2322387"/>
                      <a:gd name="connsiteY23" fmla="*/ 5770268 h 6357692"/>
                      <a:gd name="connsiteX24" fmla="*/ 781693 w 2322387"/>
                      <a:gd name="connsiteY24" fmla="*/ 6200421 h 6357692"/>
                      <a:gd name="connsiteX25" fmla="*/ 776541 w 2322387"/>
                      <a:gd name="connsiteY25" fmla="*/ 6344665 h 6357692"/>
                      <a:gd name="connsiteX26" fmla="*/ 269114 w 2322387"/>
                      <a:gd name="connsiteY26" fmla="*/ 6120573 h 6357692"/>
                      <a:gd name="connsiteX27" fmla="*/ 8961 w 2322387"/>
                      <a:gd name="connsiteY27" fmla="*/ 5819207 h 6357692"/>
                      <a:gd name="connsiteX28" fmla="*/ 223698 w 2322387"/>
                      <a:gd name="connsiteY28" fmla="*/ 5512950 h 6357692"/>
                      <a:gd name="connsiteX29" fmla="*/ 426898 w 2322387"/>
                      <a:gd name="connsiteY29" fmla="*/ 5189100 h 6357692"/>
                      <a:gd name="connsiteX30" fmla="*/ 785673 w 2322387"/>
                      <a:gd name="connsiteY30" fmla="*/ 4728725 h 6357692"/>
                      <a:gd name="connsiteX31" fmla="*/ 1058723 w 2322387"/>
                      <a:gd name="connsiteY31" fmla="*/ 4455675 h 6357692"/>
                      <a:gd name="connsiteX32" fmla="*/ 969823 w 2322387"/>
                      <a:gd name="connsiteY32" fmla="*/ 4100076 h 6357692"/>
                      <a:gd name="connsiteX33" fmla="*/ 903146 w 2322387"/>
                      <a:gd name="connsiteY33" fmla="*/ 3544450 h 6357692"/>
                      <a:gd name="connsiteX34" fmla="*/ 734871 w 2322387"/>
                      <a:gd name="connsiteY34" fmla="*/ 2915801 h 6357692"/>
                      <a:gd name="connsiteX35" fmla="*/ 925371 w 2322387"/>
                      <a:gd name="connsiteY35" fmla="*/ 2430027 h 6357692"/>
                      <a:gd name="connsiteX36" fmla="*/ 798371 w 2322387"/>
                      <a:gd name="connsiteY36" fmla="*/ 1394978 h 6357692"/>
                      <a:gd name="connsiteX37" fmla="*/ 820596 w 2322387"/>
                      <a:gd name="connsiteY37" fmla="*/ 1201304 h 6357692"/>
                      <a:gd name="connsiteX38" fmla="*/ 1020622 w 2322387"/>
                      <a:gd name="connsiteY38" fmla="*/ 880628 h 6357692"/>
                      <a:gd name="connsiteX39" fmla="*/ 1309547 w 2322387"/>
                      <a:gd name="connsiteY39"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420673 w 2322387"/>
                      <a:gd name="connsiteY19" fmla="*/ 5122425 h 6357692"/>
                      <a:gd name="connsiteX20" fmla="*/ 1512748 w 2322387"/>
                      <a:gd name="connsiteY20" fmla="*/ 4808100 h 6357692"/>
                      <a:gd name="connsiteX21" fmla="*/ 1160323 w 2322387"/>
                      <a:gd name="connsiteY21" fmla="*/ 5039875 h 6357692"/>
                      <a:gd name="connsiteX22" fmla="*/ 666221 w 2322387"/>
                      <a:gd name="connsiteY22" fmla="*/ 5531758 h 6357692"/>
                      <a:gd name="connsiteX23" fmla="*/ 518964 w 2322387"/>
                      <a:gd name="connsiteY23" fmla="*/ 5770268 h 6357692"/>
                      <a:gd name="connsiteX24" fmla="*/ 781693 w 2322387"/>
                      <a:gd name="connsiteY24" fmla="*/ 6200421 h 6357692"/>
                      <a:gd name="connsiteX25" fmla="*/ 776541 w 2322387"/>
                      <a:gd name="connsiteY25" fmla="*/ 6344665 h 6357692"/>
                      <a:gd name="connsiteX26" fmla="*/ 269114 w 2322387"/>
                      <a:gd name="connsiteY26" fmla="*/ 6120573 h 6357692"/>
                      <a:gd name="connsiteX27" fmla="*/ 8961 w 2322387"/>
                      <a:gd name="connsiteY27" fmla="*/ 5819207 h 6357692"/>
                      <a:gd name="connsiteX28" fmla="*/ 223698 w 2322387"/>
                      <a:gd name="connsiteY28" fmla="*/ 5512950 h 6357692"/>
                      <a:gd name="connsiteX29" fmla="*/ 426898 w 2322387"/>
                      <a:gd name="connsiteY29" fmla="*/ 5189100 h 6357692"/>
                      <a:gd name="connsiteX30" fmla="*/ 785673 w 2322387"/>
                      <a:gd name="connsiteY30" fmla="*/ 4728725 h 6357692"/>
                      <a:gd name="connsiteX31" fmla="*/ 1058723 w 2322387"/>
                      <a:gd name="connsiteY31" fmla="*/ 4455675 h 6357692"/>
                      <a:gd name="connsiteX32" fmla="*/ 969823 w 2322387"/>
                      <a:gd name="connsiteY32" fmla="*/ 4100076 h 6357692"/>
                      <a:gd name="connsiteX33" fmla="*/ 903146 w 2322387"/>
                      <a:gd name="connsiteY33" fmla="*/ 3544450 h 6357692"/>
                      <a:gd name="connsiteX34" fmla="*/ 734871 w 2322387"/>
                      <a:gd name="connsiteY34" fmla="*/ 2915801 h 6357692"/>
                      <a:gd name="connsiteX35" fmla="*/ 925371 w 2322387"/>
                      <a:gd name="connsiteY35" fmla="*/ 2430027 h 6357692"/>
                      <a:gd name="connsiteX36" fmla="*/ 798371 w 2322387"/>
                      <a:gd name="connsiteY36" fmla="*/ 1394978 h 6357692"/>
                      <a:gd name="connsiteX37" fmla="*/ 820596 w 2322387"/>
                      <a:gd name="connsiteY37" fmla="*/ 1201304 h 6357692"/>
                      <a:gd name="connsiteX38" fmla="*/ 1020622 w 2322387"/>
                      <a:gd name="connsiteY38" fmla="*/ 880628 h 6357692"/>
                      <a:gd name="connsiteX39" fmla="*/ 1309547 w 2322387"/>
                      <a:gd name="connsiteY39"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654881 w 2322387"/>
                      <a:gd name="connsiteY19" fmla="*/ 5383900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54426 w 2322387"/>
                      <a:gd name="connsiteY19" fmla="*/ 6014965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739881 w 2322387"/>
                      <a:gd name="connsiteY19" fmla="*/ 5618296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00334 w 2322387"/>
                      <a:gd name="connsiteY19" fmla="*/ 5486932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00334 w 2322387"/>
                      <a:gd name="connsiteY19" fmla="*/ 5486932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00334 w 2322387"/>
                      <a:gd name="connsiteY19" fmla="*/ 5486932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00334 w 2322387"/>
                      <a:gd name="connsiteY19" fmla="*/ 5486932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492606 w 2322387"/>
                      <a:gd name="connsiteY19" fmla="*/ 5530720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492606 w 2322387"/>
                      <a:gd name="connsiteY19" fmla="*/ 5530720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492606 w 2322387"/>
                      <a:gd name="connsiteY19" fmla="*/ 5530720 h 6357692"/>
                      <a:gd name="connsiteX20" fmla="*/ 1420673 w 2322387"/>
                      <a:gd name="connsiteY20" fmla="*/ 5122425 h 6357692"/>
                      <a:gd name="connsiteX21" fmla="*/ 1512748 w 2322387"/>
                      <a:gd name="connsiteY21" fmla="*/ 4808100 h 6357692"/>
                      <a:gd name="connsiteX22" fmla="*/ 1160323 w 2322387"/>
                      <a:gd name="connsiteY22" fmla="*/ 5039875 h 6357692"/>
                      <a:gd name="connsiteX23" fmla="*/ 666221 w 2322387"/>
                      <a:gd name="connsiteY23" fmla="*/ 5531758 h 6357692"/>
                      <a:gd name="connsiteX24" fmla="*/ 518964 w 2322387"/>
                      <a:gd name="connsiteY24" fmla="*/ 5770268 h 6357692"/>
                      <a:gd name="connsiteX25" fmla="*/ 781693 w 2322387"/>
                      <a:gd name="connsiteY25" fmla="*/ 6200421 h 6357692"/>
                      <a:gd name="connsiteX26" fmla="*/ 776541 w 2322387"/>
                      <a:gd name="connsiteY26" fmla="*/ 6344665 h 6357692"/>
                      <a:gd name="connsiteX27" fmla="*/ 269114 w 2322387"/>
                      <a:gd name="connsiteY27" fmla="*/ 6120573 h 6357692"/>
                      <a:gd name="connsiteX28" fmla="*/ 8961 w 2322387"/>
                      <a:gd name="connsiteY28" fmla="*/ 5819207 h 6357692"/>
                      <a:gd name="connsiteX29" fmla="*/ 223698 w 2322387"/>
                      <a:gd name="connsiteY29" fmla="*/ 5512950 h 6357692"/>
                      <a:gd name="connsiteX30" fmla="*/ 426898 w 2322387"/>
                      <a:gd name="connsiteY30" fmla="*/ 5189100 h 6357692"/>
                      <a:gd name="connsiteX31" fmla="*/ 785673 w 2322387"/>
                      <a:gd name="connsiteY31" fmla="*/ 4728725 h 6357692"/>
                      <a:gd name="connsiteX32" fmla="*/ 1058723 w 2322387"/>
                      <a:gd name="connsiteY32" fmla="*/ 4455675 h 6357692"/>
                      <a:gd name="connsiteX33" fmla="*/ 969823 w 2322387"/>
                      <a:gd name="connsiteY33" fmla="*/ 4100076 h 6357692"/>
                      <a:gd name="connsiteX34" fmla="*/ 903146 w 2322387"/>
                      <a:gd name="connsiteY34" fmla="*/ 3544450 h 6357692"/>
                      <a:gd name="connsiteX35" fmla="*/ 734871 w 2322387"/>
                      <a:gd name="connsiteY35" fmla="*/ 2915801 h 6357692"/>
                      <a:gd name="connsiteX36" fmla="*/ 925371 w 2322387"/>
                      <a:gd name="connsiteY36" fmla="*/ 2430027 h 6357692"/>
                      <a:gd name="connsiteX37" fmla="*/ 798371 w 2322387"/>
                      <a:gd name="connsiteY37" fmla="*/ 1394978 h 6357692"/>
                      <a:gd name="connsiteX38" fmla="*/ 820596 w 2322387"/>
                      <a:gd name="connsiteY38" fmla="*/ 1201304 h 6357692"/>
                      <a:gd name="connsiteX39" fmla="*/ 1020622 w 2322387"/>
                      <a:gd name="connsiteY39" fmla="*/ 880628 h 6357692"/>
                      <a:gd name="connsiteX40" fmla="*/ 1309547 w 2322387"/>
                      <a:gd name="connsiteY40"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678063 w 2322387"/>
                      <a:gd name="connsiteY19" fmla="*/ 5589962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33065 w 2322387"/>
                      <a:gd name="connsiteY18" fmla="*/ 5687842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1995348 w 2322387"/>
                      <a:gd name="connsiteY16" fmla="*/ 4804926 h 6357692"/>
                      <a:gd name="connsiteX17" fmla="*/ 1992173 w 2322387"/>
                      <a:gd name="connsiteY17" fmla="*/ 5144650 h 6357692"/>
                      <a:gd name="connsiteX18" fmla="*/ 1971701 w 2322387"/>
                      <a:gd name="connsiteY18" fmla="*/ 5692993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2010803 w 2322387"/>
                      <a:gd name="connsiteY16" fmla="*/ 4804926 h 6357692"/>
                      <a:gd name="connsiteX17" fmla="*/ 1992173 w 2322387"/>
                      <a:gd name="connsiteY17" fmla="*/ 5144650 h 6357692"/>
                      <a:gd name="connsiteX18" fmla="*/ 1971701 w 2322387"/>
                      <a:gd name="connsiteY18" fmla="*/ 5692993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2010803 w 2322387"/>
                      <a:gd name="connsiteY16" fmla="*/ 4804926 h 6357692"/>
                      <a:gd name="connsiteX17" fmla="*/ 2010204 w 2322387"/>
                      <a:gd name="connsiteY17" fmla="*/ 5124044 h 6357692"/>
                      <a:gd name="connsiteX18" fmla="*/ 1971701 w 2322387"/>
                      <a:gd name="connsiteY18" fmla="*/ 5692993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2010803 w 2322387"/>
                      <a:gd name="connsiteY16" fmla="*/ 4804926 h 6357692"/>
                      <a:gd name="connsiteX17" fmla="*/ 2010204 w 2322387"/>
                      <a:gd name="connsiteY17" fmla="*/ 5124044 h 6357692"/>
                      <a:gd name="connsiteX18" fmla="*/ 1943367 w 2322387"/>
                      <a:gd name="connsiteY18" fmla="*/ 5708448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2010803 w 2322387"/>
                      <a:gd name="connsiteY16" fmla="*/ 4804926 h 6357692"/>
                      <a:gd name="connsiteX17" fmla="*/ 2010204 w 2322387"/>
                      <a:gd name="connsiteY17" fmla="*/ 5124044 h 6357692"/>
                      <a:gd name="connsiteX18" fmla="*/ 1943367 w 2322387"/>
                      <a:gd name="connsiteY18" fmla="*/ 5708448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2010803 w 2322387"/>
                      <a:gd name="connsiteY16" fmla="*/ 4804926 h 6357692"/>
                      <a:gd name="connsiteX17" fmla="*/ 2010204 w 2322387"/>
                      <a:gd name="connsiteY17" fmla="*/ 5124044 h 6357692"/>
                      <a:gd name="connsiteX18" fmla="*/ 1943367 w 2322387"/>
                      <a:gd name="connsiteY18" fmla="*/ 5708448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2015954 w 2322387"/>
                      <a:gd name="connsiteY16" fmla="*/ 4833259 h 6357692"/>
                      <a:gd name="connsiteX17" fmla="*/ 2010204 w 2322387"/>
                      <a:gd name="connsiteY17" fmla="*/ 5124044 h 6357692"/>
                      <a:gd name="connsiteX18" fmla="*/ 1943367 w 2322387"/>
                      <a:gd name="connsiteY18" fmla="*/ 5708448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2010802 w 2322387"/>
                      <a:gd name="connsiteY16" fmla="*/ 4807501 h 6357692"/>
                      <a:gd name="connsiteX17" fmla="*/ 2010204 w 2322387"/>
                      <a:gd name="connsiteY17" fmla="*/ 5124044 h 6357692"/>
                      <a:gd name="connsiteX18" fmla="*/ 1943367 w 2322387"/>
                      <a:gd name="connsiteY18" fmla="*/ 5708448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6948 w 2322387"/>
                      <a:gd name="connsiteY15" fmla="*/ 4350901 h 6357692"/>
                      <a:gd name="connsiteX16" fmla="*/ 2010802 w 2322387"/>
                      <a:gd name="connsiteY16" fmla="*/ 4807501 h 6357692"/>
                      <a:gd name="connsiteX17" fmla="*/ 2010204 w 2322387"/>
                      <a:gd name="connsiteY17" fmla="*/ 5124044 h 6357692"/>
                      <a:gd name="connsiteX18" fmla="*/ 1943367 w 2322387"/>
                      <a:gd name="connsiteY18" fmla="*/ 5708448 h 6357692"/>
                      <a:gd name="connsiteX19" fmla="*/ 1533819 w 2322387"/>
                      <a:gd name="connsiteY19" fmla="*/ 6030420 h 6357692"/>
                      <a:gd name="connsiteX20" fmla="*/ 1492606 w 2322387"/>
                      <a:gd name="connsiteY20" fmla="*/ 5530720 h 6357692"/>
                      <a:gd name="connsiteX21" fmla="*/ 1420673 w 2322387"/>
                      <a:gd name="connsiteY21" fmla="*/ 5122425 h 6357692"/>
                      <a:gd name="connsiteX22" fmla="*/ 1512748 w 2322387"/>
                      <a:gd name="connsiteY22" fmla="*/ 4808100 h 6357692"/>
                      <a:gd name="connsiteX23" fmla="*/ 1160323 w 2322387"/>
                      <a:gd name="connsiteY23" fmla="*/ 5039875 h 6357692"/>
                      <a:gd name="connsiteX24" fmla="*/ 666221 w 2322387"/>
                      <a:gd name="connsiteY24" fmla="*/ 5531758 h 6357692"/>
                      <a:gd name="connsiteX25" fmla="*/ 518964 w 2322387"/>
                      <a:gd name="connsiteY25" fmla="*/ 5770268 h 6357692"/>
                      <a:gd name="connsiteX26" fmla="*/ 781693 w 2322387"/>
                      <a:gd name="connsiteY26" fmla="*/ 6200421 h 6357692"/>
                      <a:gd name="connsiteX27" fmla="*/ 776541 w 2322387"/>
                      <a:gd name="connsiteY27" fmla="*/ 6344665 h 6357692"/>
                      <a:gd name="connsiteX28" fmla="*/ 269114 w 2322387"/>
                      <a:gd name="connsiteY28" fmla="*/ 6120573 h 6357692"/>
                      <a:gd name="connsiteX29" fmla="*/ 8961 w 2322387"/>
                      <a:gd name="connsiteY29" fmla="*/ 5819207 h 6357692"/>
                      <a:gd name="connsiteX30" fmla="*/ 223698 w 2322387"/>
                      <a:gd name="connsiteY30" fmla="*/ 5512950 h 6357692"/>
                      <a:gd name="connsiteX31" fmla="*/ 426898 w 2322387"/>
                      <a:gd name="connsiteY31" fmla="*/ 5189100 h 6357692"/>
                      <a:gd name="connsiteX32" fmla="*/ 785673 w 2322387"/>
                      <a:gd name="connsiteY32" fmla="*/ 4728725 h 6357692"/>
                      <a:gd name="connsiteX33" fmla="*/ 1058723 w 2322387"/>
                      <a:gd name="connsiteY33" fmla="*/ 4455675 h 6357692"/>
                      <a:gd name="connsiteX34" fmla="*/ 969823 w 2322387"/>
                      <a:gd name="connsiteY34" fmla="*/ 4100076 h 6357692"/>
                      <a:gd name="connsiteX35" fmla="*/ 903146 w 2322387"/>
                      <a:gd name="connsiteY35" fmla="*/ 3544450 h 6357692"/>
                      <a:gd name="connsiteX36" fmla="*/ 734871 w 2322387"/>
                      <a:gd name="connsiteY36" fmla="*/ 2915801 h 6357692"/>
                      <a:gd name="connsiteX37" fmla="*/ 925371 w 2322387"/>
                      <a:gd name="connsiteY37" fmla="*/ 2430027 h 6357692"/>
                      <a:gd name="connsiteX38" fmla="*/ 798371 w 2322387"/>
                      <a:gd name="connsiteY38" fmla="*/ 1394978 h 6357692"/>
                      <a:gd name="connsiteX39" fmla="*/ 820596 w 2322387"/>
                      <a:gd name="connsiteY39" fmla="*/ 1201304 h 6357692"/>
                      <a:gd name="connsiteX40" fmla="*/ 1020622 w 2322387"/>
                      <a:gd name="connsiteY40" fmla="*/ 880628 h 6357692"/>
                      <a:gd name="connsiteX41" fmla="*/ 1309547 w 2322387"/>
                      <a:gd name="connsiteY41"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43367 w 2322387"/>
                      <a:gd name="connsiteY19" fmla="*/ 5708448 h 6357692"/>
                      <a:gd name="connsiteX20" fmla="*/ 1533819 w 2322387"/>
                      <a:gd name="connsiteY20" fmla="*/ 6030420 h 6357692"/>
                      <a:gd name="connsiteX21" fmla="*/ 1492606 w 2322387"/>
                      <a:gd name="connsiteY21" fmla="*/ 5530720 h 6357692"/>
                      <a:gd name="connsiteX22" fmla="*/ 1420673 w 2322387"/>
                      <a:gd name="connsiteY22" fmla="*/ 5122425 h 6357692"/>
                      <a:gd name="connsiteX23" fmla="*/ 1512748 w 2322387"/>
                      <a:gd name="connsiteY23" fmla="*/ 4808100 h 6357692"/>
                      <a:gd name="connsiteX24" fmla="*/ 1160323 w 2322387"/>
                      <a:gd name="connsiteY24" fmla="*/ 5039875 h 6357692"/>
                      <a:gd name="connsiteX25" fmla="*/ 666221 w 2322387"/>
                      <a:gd name="connsiteY25" fmla="*/ 5531758 h 6357692"/>
                      <a:gd name="connsiteX26" fmla="*/ 518964 w 2322387"/>
                      <a:gd name="connsiteY26" fmla="*/ 5770268 h 6357692"/>
                      <a:gd name="connsiteX27" fmla="*/ 781693 w 2322387"/>
                      <a:gd name="connsiteY27" fmla="*/ 6200421 h 6357692"/>
                      <a:gd name="connsiteX28" fmla="*/ 776541 w 2322387"/>
                      <a:gd name="connsiteY28" fmla="*/ 6344665 h 6357692"/>
                      <a:gd name="connsiteX29" fmla="*/ 269114 w 2322387"/>
                      <a:gd name="connsiteY29" fmla="*/ 6120573 h 6357692"/>
                      <a:gd name="connsiteX30" fmla="*/ 8961 w 2322387"/>
                      <a:gd name="connsiteY30" fmla="*/ 5819207 h 6357692"/>
                      <a:gd name="connsiteX31" fmla="*/ 223698 w 2322387"/>
                      <a:gd name="connsiteY31" fmla="*/ 5512950 h 6357692"/>
                      <a:gd name="connsiteX32" fmla="*/ 426898 w 2322387"/>
                      <a:gd name="connsiteY32" fmla="*/ 5189100 h 6357692"/>
                      <a:gd name="connsiteX33" fmla="*/ 785673 w 2322387"/>
                      <a:gd name="connsiteY33" fmla="*/ 4728725 h 6357692"/>
                      <a:gd name="connsiteX34" fmla="*/ 1058723 w 2322387"/>
                      <a:gd name="connsiteY34" fmla="*/ 4455675 h 6357692"/>
                      <a:gd name="connsiteX35" fmla="*/ 969823 w 2322387"/>
                      <a:gd name="connsiteY35" fmla="*/ 4100076 h 6357692"/>
                      <a:gd name="connsiteX36" fmla="*/ 903146 w 2322387"/>
                      <a:gd name="connsiteY36" fmla="*/ 3544450 h 6357692"/>
                      <a:gd name="connsiteX37" fmla="*/ 734871 w 2322387"/>
                      <a:gd name="connsiteY37" fmla="*/ 2915801 h 6357692"/>
                      <a:gd name="connsiteX38" fmla="*/ 925371 w 2322387"/>
                      <a:gd name="connsiteY38" fmla="*/ 2430027 h 6357692"/>
                      <a:gd name="connsiteX39" fmla="*/ 798371 w 2322387"/>
                      <a:gd name="connsiteY39" fmla="*/ 1394978 h 6357692"/>
                      <a:gd name="connsiteX40" fmla="*/ 820596 w 2322387"/>
                      <a:gd name="connsiteY40" fmla="*/ 1201304 h 6357692"/>
                      <a:gd name="connsiteX41" fmla="*/ 1020622 w 2322387"/>
                      <a:gd name="connsiteY41" fmla="*/ 880628 h 6357692"/>
                      <a:gd name="connsiteX42" fmla="*/ 1309547 w 2322387"/>
                      <a:gd name="connsiteY42"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43367 w 2322387"/>
                      <a:gd name="connsiteY19" fmla="*/ 5708448 h 6357692"/>
                      <a:gd name="connsiteX20" fmla="*/ 1533819 w 2322387"/>
                      <a:gd name="connsiteY20" fmla="*/ 6030420 h 6357692"/>
                      <a:gd name="connsiteX21" fmla="*/ 1492606 w 2322387"/>
                      <a:gd name="connsiteY21" fmla="*/ 5530720 h 6357692"/>
                      <a:gd name="connsiteX22" fmla="*/ 1420673 w 2322387"/>
                      <a:gd name="connsiteY22" fmla="*/ 5122425 h 6357692"/>
                      <a:gd name="connsiteX23" fmla="*/ 1512748 w 2322387"/>
                      <a:gd name="connsiteY23" fmla="*/ 4808100 h 6357692"/>
                      <a:gd name="connsiteX24" fmla="*/ 1160323 w 2322387"/>
                      <a:gd name="connsiteY24" fmla="*/ 5039875 h 6357692"/>
                      <a:gd name="connsiteX25" fmla="*/ 666221 w 2322387"/>
                      <a:gd name="connsiteY25" fmla="*/ 5531758 h 6357692"/>
                      <a:gd name="connsiteX26" fmla="*/ 518964 w 2322387"/>
                      <a:gd name="connsiteY26" fmla="*/ 5770268 h 6357692"/>
                      <a:gd name="connsiteX27" fmla="*/ 781693 w 2322387"/>
                      <a:gd name="connsiteY27" fmla="*/ 6200421 h 6357692"/>
                      <a:gd name="connsiteX28" fmla="*/ 776541 w 2322387"/>
                      <a:gd name="connsiteY28" fmla="*/ 6344665 h 6357692"/>
                      <a:gd name="connsiteX29" fmla="*/ 269114 w 2322387"/>
                      <a:gd name="connsiteY29" fmla="*/ 6120573 h 6357692"/>
                      <a:gd name="connsiteX30" fmla="*/ 8961 w 2322387"/>
                      <a:gd name="connsiteY30" fmla="*/ 5819207 h 6357692"/>
                      <a:gd name="connsiteX31" fmla="*/ 223698 w 2322387"/>
                      <a:gd name="connsiteY31" fmla="*/ 5512950 h 6357692"/>
                      <a:gd name="connsiteX32" fmla="*/ 426898 w 2322387"/>
                      <a:gd name="connsiteY32" fmla="*/ 5189100 h 6357692"/>
                      <a:gd name="connsiteX33" fmla="*/ 785673 w 2322387"/>
                      <a:gd name="connsiteY33" fmla="*/ 4728725 h 6357692"/>
                      <a:gd name="connsiteX34" fmla="*/ 1058723 w 2322387"/>
                      <a:gd name="connsiteY34" fmla="*/ 4455675 h 6357692"/>
                      <a:gd name="connsiteX35" fmla="*/ 969823 w 2322387"/>
                      <a:gd name="connsiteY35" fmla="*/ 4100076 h 6357692"/>
                      <a:gd name="connsiteX36" fmla="*/ 903146 w 2322387"/>
                      <a:gd name="connsiteY36" fmla="*/ 3544450 h 6357692"/>
                      <a:gd name="connsiteX37" fmla="*/ 734871 w 2322387"/>
                      <a:gd name="connsiteY37" fmla="*/ 2915801 h 6357692"/>
                      <a:gd name="connsiteX38" fmla="*/ 925371 w 2322387"/>
                      <a:gd name="connsiteY38" fmla="*/ 2430027 h 6357692"/>
                      <a:gd name="connsiteX39" fmla="*/ 798371 w 2322387"/>
                      <a:gd name="connsiteY39" fmla="*/ 1394978 h 6357692"/>
                      <a:gd name="connsiteX40" fmla="*/ 820596 w 2322387"/>
                      <a:gd name="connsiteY40" fmla="*/ 1201304 h 6357692"/>
                      <a:gd name="connsiteX41" fmla="*/ 1020622 w 2322387"/>
                      <a:gd name="connsiteY41" fmla="*/ 880628 h 6357692"/>
                      <a:gd name="connsiteX42" fmla="*/ 1309547 w 2322387"/>
                      <a:gd name="connsiteY42"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43367 w 2322387"/>
                      <a:gd name="connsiteY19" fmla="*/ 5708448 h 6357692"/>
                      <a:gd name="connsiteX20" fmla="*/ 1757912 w 2322387"/>
                      <a:gd name="connsiteY20" fmla="*/ 5850115 h 6357692"/>
                      <a:gd name="connsiteX21" fmla="*/ 1533819 w 2322387"/>
                      <a:gd name="connsiteY21" fmla="*/ 6030420 h 6357692"/>
                      <a:gd name="connsiteX22" fmla="*/ 1492606 w 2322387"/>
                      <a:gd name="connsiteY22" fmla="*/ 5530720 h 6357692"/>
                      <a:gd name="connsiteX23" fmla="*/ 1420673 w 2322387"/>
                      <a:gd name="connsiteY23" fmla="*/ 5122425 h 6357692"/>
                      <a:gd name="connsiteX24" fmla="*/ 1512748 w 2322387"/>
                      <a:gd name="connsiteY24" fmla="*/ 4808100 h 6357692"/>
                      <a:gd name="connsiteX25" fmla="*/ 1160323 w 2322387"/>
                      <a:gd name="connsiteY25" fmla="*/ 5039875 h 6357692"/>
                      <a:gd name="connsiteX26" fmla="*/ 666221 w 2322387"/>
                      <a:gd name="connsiteY26" fmla="*/ 5531758 h 6357692"/>
                      <a:gd name="connsiteX27" fmla="*/ 518964 w 2322387"/>
                      <a:gd name="connsiteY27" fmla="*/ 5770268 h 6357692"/>
                      <a:gd name="connsiteX28" fmla="*/ 781693 w 2322387"/>
                      <a:gd name="connsiteY28" fmla="*/ 6200421 h 6357692"/>
                      <a:gd name="connsiteX29" fmla="*/ 776541 w 2322387"/>
                      <a:gd name="connsiteY29" fmla="*/ 6344665 h 6357692"/>
                      <a:gd name="connsiteX30" fmla="*/ 269114 w 2322387"/>
                      <a:gd name="connsiteY30" fmla="*/ 6120573 h 6357692"/>
                      <a:gd name="connsiteX31" fmla="*/ 8961 w 2322387"/>
                      <a:gd name="connsiteY31" fmla="*/ 5819207 h 6357692"/>
                      <a:gd name="connsiteX32" fmla="*/ 223698 w 2322387"/>
                      <a:gd name="connsiteY32" fmla="*/ 5512950 h 6357692"/>
                      <a:gd name="connsiteX33" fmla="*/ 426898 w 2322387"/>
                      <a:gd name="connsiteY33" fmla="*/ 5189100 h 6357692"/>
                      <a:gd name="connsiteX34" fmla="*/ 785673 w 2322387"/>
                      <a:gd name="connsiteY34" fmla="*/ 4728725 h 6357692"/>
                      <a:gd name="connsiteX35" fmla="*/ 1058723 w 2322387"/>
                      <a:gd name="connsiteY35" fmla="*/ 4455675 h 6357692"/>
                      <a:gd name="connsiteX36" fmla="*/ 969823 w 2322387"/>
                      <a:gd name="connsiteY36" fmla="*/ 4100076 h 6357692"/>
                      <a:gd name="connsiteX37" fmla="*/ 903146 w 2322387"/>
                      <a:gd name="connsiteY37" fmla="*/ 3544450 h 6357692"/>
                      <a:gd name="connsiteX38" fmla="*/ 734871 w 2322387"/>
                      <a:gd name="connsiteY38" fmla="*/ 2915801 h 6357692"/>
                      <a:gd name="connsiteX39" fmla="*/ 925371 w 2322387"/>
                      <a:gd name="connsiteY39" fmla="*/ 2430027 h 6357692"/>
                      <a:gd name="connsiteX40" fmla="*/ 798371 w 2322387"/>
                      <a:gd name="connsiteY40" fmla="*/ 1394978 h 6357692"/>
                      <a:gd name="connsiteX41" fmla="*/ 820596 w 2322387"/>
                      <a:gd name="connsiteY41" fmla="*/ 1201304 h 6357692"/>
                      <a:gd name="connsiteX42" fmla="*/ 1020622 w 2322387"/>
                      <a:gd name="connsiteY42" fmla="*/ 880628 h 6357692"/>
                      <a:gd name="connsiteX43" fmla="*/ 1309547 w 2322387"/>
                      <a:gd name="connsiteY43"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43367 w 2322387"/>
                      <a:gd name="connsiteY19" fmla="*/ 5708448 h 6357692"/>
                      <a:gd name="connsiteX20" fmla="*/ 1897004 w 2322387"/>
                      <a:gd name="connsiteY20" fmla="*/ 5996934 h 6357692"/>
                      <a:gd name="connsiteX21" fmla="*/ 1533819 w 2322387"/>
                      <a:gd name="connsiteY21" fmla="*/ 6030420 h 6357692"/>
                      <a:gd name="connsiteX22" fmla="*/ 1492606 w 2322387"/>
                      <a:gd name="connsiteY22" fmla="*/ 5530720 h 6357692"/>
                      <a:gd name="connsiteX23" fmla="*/ 1420673 w 2322387"/>
                      <a:gd name="connsiteY23" fmla="*/ 5122425 h 6357692"/>
                      <a:gd name="connsiteX24" fmla="*/ 1512748 w 2322387"/>
                      <a:gd name="connsiteY24" fmla="*/ 4808100 h 6357692"/>
                      <a:gd name="connsiteX25" fmla="*/ 1160323 w 2322387"/>
                      <a:gd name="connsiteY25" fmla="*/ 5039875 h 6357692"/>
                      <a:gd name="connsiteX26" fmla="*/ 666221 w 2322387"/>
                      <a:gd name="connsiteY26" fmla="*/ 5531758 h 6357692"/>
                      <a:gd name="connsiteX27" fmla="*/ 518964 w 2322387"/>
                      <a:gd name="connsiteY27" fmla="*/ 5770268 h 6357692"/>
                      <a:gd name="connsiteX28" fmla="*/ 781693 w 2322387"/>
                      <a:gd name="connsiteY28" fmla="*/ 6200421 h 6357692"/>
                      <a:gd name="connsiteX29" fmla="*/ 776541 w 2322387"/>
                      <a:gd name="connsiteY29" fmla="*/ 6344665 h 6357692"/>
                      <a:gd name="connsiteX30" fmla="*/ 269114 w 2322387"/>
                      <a:gd name="connsiteY30" fmla="*/ 6120573 h 6357692"/>
                      <a:gd name="connsiteX31" fmla="*/ 8961 w 2322387"/>
                      <a:gd name="connsiteY31" fmla="*/ 5819207 h 6357692"/>
                      <a:gd name="connsiteX32" fmla="*/ 223698 w 2322387"/>
                      <a:gd name="connsiteY32" fmla="*/ 5512950 h 6357692"/>
                      <a:gd name="connsiteX33" fmla="*/ 426898 w 2322387"/>
                      <a:gd name="connsiteY33" fmla="*/ 5189100 h 6357692"/>
                      <a:gd name="connsiteX34" fmla="*/ 785673 w 2322387"/>
                      <a:gd name="connsiteY34" fmla="*/ 4728725 h 6357692"/>
                      <a:gd name="connsiteX35" fmla="*/ 1058723 w 2322387"/>
                      <a:gd name="connsiteY35" fmla="*/ 4455675 h 6357692"/>
                      <a:gd name="connsiteX36" fmla="*/ 969823 w 2322387"/>
                      <a:gd name="connsiteY36" fmla="*/ 4100076 h 6357692"/>
                      <a:gd name="connsiteX37" fmla="*/ 903146 w 2322387"/>
                      <a:gd name="connsiteY37" fmla="*/ 3544450 h 6357692"/>
                      <a:gd name="connsiteX38" fmla="*/ 734871 w 2322387"/>
                      <a:gd name="connsiteY38" fmla="*/ 2915801 h 6357692"/>
                      <a:gd name="connsiteX39" fmla="*/ 925371 w 2322387"/>
                      <a:gd name="connsiteY39" fmla="*/ 2430027 h 6357692"/>
                      <a:gd name="connsiteX40" fmla="*/ 798371 w 2322387"/>
                      <a:gd name="connsiteY40" fmla="*/ 1394978 h 6357692"/>
                      <a:gd name="connsiteX41" fmla="*/ 820596 w 2322387"/>
                      <a:gd name="connsiteY41" fmla="*/ 1201304 h 6357692"/>
                      <a:gd name="connsiteX42" fmla="*/ 1020622 w 2322387"/>
                      <a:gd name="connsiteY42" fmla="*/ 880628 h 6357692"/>
                      <a:gd name="connsiteX43" fmla="*/ 1309547 w 2322387"/>
                      <a:gd name="connsiteY43"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38216 w 2322387"/>
                      <a:gd name="connsiteY19" fmla="*/ 5842388 h 6357692"/>
                      <a:gd name="connsiteX20" fmla="*/ 1897004 w 2322387"/>
                      <a:gd name="connsiteY20" fmla="*/ 5996934 h 6357692"/>
                      <a:gd name="connsiteX21" fmla="*/ 1533819 w 2322387"/>
                      <a:gd name="connsiteY21" fmla="*/ 6030420 h 6357692"/>
                      <a:gd name="connsiteX22" fmla="*/ 1492606 w 2322387"/>
                      <a:gd name="connsiteY22" fmla="*/ 5530720 h 6357692"/>
                      <a:gd name="connsiteX23" fmla="*/ 1420673 w 2322387"/>
                      <a:gd name="connsiteY23" fmla="*/ 5122425 h 6357692"/>
                      <a:gd name="connsiteX24" fmla="*/ 1512748 w 2322387"/>
                      <a:gd name="connsiteY24" fmla="*/ 4808100 h 6357692"/>
                      <a:gd name="connsiteX25" fmla="*/ 1160323 w 2322387"/>
                      <a:gd name="connsiteY25" fmla="*/ 5039875 h 6357692"/>
                      <a:gd name="connsiteX26" fmla="*/ 666221 w 2322387"/>
                      <a:gd name="connsiteY26" fmla="*/ 5531758 h 6357692"/>
                      <a:gd name="connsiteX27" fmla="*/ 518964 w 2322387"/>
                      <a:gd name="connsiteY27" fmla="*/ 5770268 h 6357692"/>
                      <a:gd name="connsiteX28" fmla="*/ 781693 w 2322387"/>
                      <a:gd name="connsiteY28" fmla="*/ 6200421 h 6357692"/>
                      <a:gd name="connsiteX29" fmla="*/ 776541 w 2322387"/>
                      <a:gd name="connsiteY29" fmla="*/ 6344665 h 6357692"/>
                      <a:gd name="connsiteX30" fmla="*/ 269114 w 2322387"/>
                      <a:gd name="connsiteY30" fmla="*/ 6120573 h 6357692"/>
                      <a:gd name="connsiteX31" fmla="*/ 8961 w 2322387"/>
                      <a:gd name="connsiteY31" fmla="*/ 5819207 h 6357692"/>
                      <a:gd name="connsiteX32" fmla="*/ 223698 w 2322387"/>
                      <a:gd name="connsiteY32" fmla="*/ 5512950 h 6357692"/>
                      <a:gd name="connsiteX33" fmla="*/ 426898 w 2322387"/>
                      <a:gd name="connsiteY33" fmla="*/ 5189100 h 6357692"/>
                      <a:gd name="connsiteX34" fmla="*/ 785673 w 2322387"/>
                      <a:gd name="connsiteY34" fmla="*/ 4728725 h 6357692"/>
                      <a:gd name="connsiteX35" fmla="*/ 1058723 w 2322387"/>
                      <a:gd name="connsiteY35" fmla="*/ 4455675 h 6357692"/>
                      <a:gd name="connsiteX36" fmla="*/ 969823 w 2322387"/>
                      <a:gd name="connsiteY36" fmla="*/ 4100076 h 6357692"/>
                      <a:gd name="connsiteX37" fmla="*/ 903146 w 2322387"/>
                      <a:gd name="connsiteY37" fmla="*/ 3544450 h 6357692"/>
                      <a:gd name="connsiteX38" fmla="*/ 734871 w 2322387"/>
                      <a:gd name="connsiteY38" fmla="*/ 2915801 h 6357692"/>
                      <a:gd name="connsiteX39" fmla="*/ 925371 w 2322387"/>
                      <a:gd name="connsiteY39" fmla="*/ 2430027 h 6357692"/>
                      <a:gd name="connsiteX40" fmla="*/ 798371 w 2322387"/>
                      <a:gd name="connsiteY40" fmla="*/ 1394978 h 6357692"/>
                      <a:gd name="connsiteX41" fmla="*/ 820596 w 2322387"/>
                      <a:gd name="connsiteY41" fmla="*/ 1201304 h 6357692"/>
                      <a:gd name="connsiteX42" fmla="*/ 1020622 w 2322387"/>
                      <a:gd name="connsiteY42" fmla="*/ 880628 h 6357692"/>
                      <a:gd name="connsiteX43" fmla="*/ 1309547 w 2322387"/>
                      <a:gd name="connsiteY43"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38216 w 2322387"/>
                      <a:gd name="connsiteY19" fmla="*/ 5842388 h 6357692"/>
                      <a:gd name="connsiteX20" fmla="*/ 2108218 w 2322387"/>
                      <a:gd name="connsiteY20" fmla="*/ 6053601 h 6357692"/>
                      <a:gd name="connsiteX21" fmla="*/ 1533819 w 2322387"/>
                      <a:gd name="connsiteY21" fmla="*/ 6030420 h 6357692"/>
                      <a:gd name="connsiteX22" fmla="*/ 1492606 w 2322387"/>
                      <a:gd name="connsiteY22" fmla="*/ 5530720 h 6357692"/>
                      <a:gd name="connsiteX23" fmla="*/ 1420673 w 2322387"/>
                      <a:gd name="connsiteY23" fmla="*/ 5122425 h 6357692"/>
                      <a:gd name="connsiteX24" fmla="*/ 1512748 w 2322387"/>
                      <a:gd name="connsiteY24" fmla="*/ 4808100 h 6357692"/>
                      <a:gd name="connsiteX25" fmla="*/ 1160323 w 2322387"/>
                      <a:gd name="connsiteY25" fmla="*/ 5039875 h 6357692"/>
                      <a:gd name="connsiteX26" fmla="*/ 666221 w 2322387"/>
                      <a:gd name="connsiteY26" fmla="*/ 5531758 h 6357692"/>
                      <a:gd name="connsiteX27" fmla="*/ 518964 w 2322387"/>
                      <a:gd name="connsiteY27" fmla="*/ 5770268 h 6357692"/>
                      <a:gd name="connsiteX28" fmla="*/ 781693 w 2322387"/>
                      <a:gd name="connsiteY28" fmla="*/ 6200421 h 6357692"/>
                      <a:gd name="connsiteX29" fmla="*/ 776541 w 2322387"/>
                      <a:gd name="connsiteY29" fmla="*/ 6344665 h 6357692"/>
                      <a:gd name="connsiteX30" fmla="*/ 269114 w 2322387"/>
                      <a:gd name="connsiteY30" fmla="*/ 6120573 h 6357692"/>
                      <a:gd name="connsiteX31" fmla="*/ 8961 w 2322387"/>
                      <a:gd name="connsiteY31" fmla="*/ 5819207 h 6357692"/>
                      <a:gd name="connsiteX32" fmla="*/ 223698 w 2322387"/>
                      <a:gd name="connsiteY32" fmla="*/ 5512950 h 6357692"/>
                      <a:gd name="connsiteX33" fmla="*/ 426898 w 2322387"/>
                      <a:gd name="connsiteY33" fmla="*/ 5189100 h 6357692"/>
                      <a:gd name="connsiteX34" fmla="*/ 785673 w 2322387"/>
                      <a:gd name="connsiteY34" fmla="*/ 4728725 h 6357692"/>
                      <a:gd name="connsiteX35" fmla="*/ 1058723 w 2322387"/>
                      <a:gd name="connsiteY35" fmla="*/ 4455675 h 6357692"/>
                      <a:gd name="connsiteX36" fmla="*/ 969823 w 2322387"/>
                      <a:gd name="connsiteY36" fmla="*/ 4100076 h 6357692"/>
                      <a:gd name="connsiteX37" fmla="*/ 903146 w 2322387"/>
                      <a:gd name="connsiteY37" fmla="*/ 3544450 h 6357692"/>
                      <a:gd name="connsiteX38" fmla="*/ 734871 w 2322387"/>
                      <a:gd name="connsiteY38" fmla="*/ 2915801 h 6357692"/>
                      <a:gd name="connsiteX39" fmla="*/ 925371 w 2322387"/>
                      <a:gd name="connsiteY39" fmla="*/ 2430027 h 6357692"/>
                      <a:gd name="connsiteX40" fmla="*/ 798371 w 2322387"/>
                      <a:gd name="connsiteY40" fmla="*/ 1394978 h 6357692"/>
                      <a:gd name="connsiteX41" fmla="*/ 820596 w 2322387"/>
                      <a:gd name="connsiteY41" fmla="*/ 1201304 h 6357692"/>
                      <a:gd name="connsiteX42" fmla="*/ 1020622 w 2322387"/>
                      <a:gd name="connsiteY42" fmla="*/ 880628 h 6357692"/>
                      <a:gd name="connsiteX43" fmla="*/ 1309547 w 2322387"/>
                      <a:gd name="connsiteY43"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38216 w 2322387"/>
                      <a:gd name="connsiteY19" fmla="*/ 5842388 h 6357692"/>
                      <a:gd name="connsiteX20" fmla="*/ 2108218 w 2322387"/>
                      <a:gd name="connsiteY20" fmla="*/ 6053601 h 6357692"/>
                      <a:gd name="connsiteX21" fmla="*/ 1533819 w 2322387"/>
                      <a:gd name="connsiteY21" fmla="*/ 6030420 h 6357692"/>
                      <a:gd name="connsiteX22" fmla="*/ 1492606 w 2322387"/>
                      <a:gd name="connsiteY22" fmla="*/ 5530720 h 6357692"/>
                      <a:gd name="connsiteX23" fmla="*/ 1420673 w 2322387"/>
                      <a:gd name="connsiteY23" fmla="*/ 5122425 h 6357692"/>
                      <a:gd name="connsiteX24" fmla="*/ 1512748 w 2322387"/>
                      <a:gd name="connsiteY24" fmla="*/ 4808100 h 6357692"/>
                      <a:gd name="connsiteX25" fmla="*/ 1160323 w 2322387"/>
                      <a:gd name="connsiteY25" fmla="*/ 5039875 h 6357692"/>
                      <a:gd name="connsiteX26" fmla="*/ 666221 w 2322387"/>
                      <a:gd name="connsiteY26" fmla="*/ 5531758 h 6357692"/>
                      <a:gd name="connsiteX27" fmla="*/ 518964 w 2322387"/>
                      <a:gd name="connsiteY27" fmla="*/ 5770268 h 6357692"/>
                      <a:gd name="connsiteX28" fmla="*/ 781693 w 2322387"/>
                      <a:gd name="connsiteY28" fmla="*/ 6200421 h 6357692"/>
                      <a:gd name="connsiteX29" fmla="*/ 776541 w 2322387"/>
                      <a:gd name="connsiteY29" fmla="*/ 6344665 h 6357692"/>
                      <a:gd name="connsiteX30" fmla="*/ 269114 w 2322387"/>
                      <a:gd name="connsiteY30" fmla="*/ 6120573 h 6357692"/>
                      <a:gd name="connsiteX31" fmla="*/ 8961 w 2322387"/>
                      <a:gd name="connsiteY31" fmla="*/ 5819207 h 6357692"/>
                      <a:gd name="connsiteX32" fmla="*/ 223698 w 2322387"/>
                      <a:gd name="connsiteY32" fmla="*/ 5512950 h 6357692"/>
                      <a:gd name="connsiteX33" fmla="*/ 426898 w 2322387"/>
                      <a:gd name="connsiteY33" fmla="*/ 5189100 h 6357692"/>
                      <a:gd name="connsiteX34" fmla="*/ 785673 w 2322387"/>
                      <a:gd name="connsiteY34" fmla="*/ 4728725 h 6357692"/>
                      <a:gd name="connsiteX35" fmla="*/ 1058723 w 2322387"/>
                      <a:gd name="connsiteY35" fmla="*/ 4455675 h 6357692"/>
                      <a:gd name="connsiteX36" fmla="*/ 969823 w 2322387"/>
                      <a:gd name="connsiteY36" fmla="*/ 4100076 h 6357692"/>
                      <a:gd name="connsiteX37" fmla="*/ 903146 w 2322387"/>
                      <a:gd name="connsiteY37" fmla="*/ 3544450 h 6357692"/>
                      <a:gd name="connsiteX38" fmla="*/ 734871 w 2322387"/>
                      <a:gd name="connsiteY38" fmla="*/ 2915801 h 6357692"/>
                      <a:gd name="connsiteX39" fmla="*/ 925371 w 2322387"/>
                      <a:gd name="connsiteY39" fmla="*/ 2430027 h 6357692"/>
                      <a:gd name="connsiteX40" fmla="*/ 798371 w 2322387"/>
                      <a:gd name="connsiteY40" fmla="*/ 1394978 h 6357692"/>
                      <a:gd name="connsiteX41" fmla="*/ 820596 w 2322387"/>
                      <a:gd name="connsiteY41" fmla="*/ 1201304 h 6357692"/>
                      <a:gd name="connsiteX42" fmla="*/ 1020622 w 2322387"/>
                      <a:gd name="connsiteY42" fmla="*/ 880628 h 6357692"/>
                      <a:gd name="connsiteX43" fmla="*/ 1309547 w 2322387"/>
                      <a:gd name="connsiteY43"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38216 w 2322387"/>
                      <a:gd name="connsiteY19" fmla="*/ 5842388 h 6357692"/>
                      <a:gd name="connsiteX20" fmla="*/ 2108218 w 2322387"/>
                      <a:gd name="connsiteY20" fmla="*/ 6053601 h 6357692"/>
                      <a:gd name="connsiteX21" fmla="*/ 1533819 w 2322387"/>
                      <a:gd name="connsiteY21" fmla="*/ 6030420 h 6357692"/>
                      <a:gd name="connsiteX22" fmla="*/ 1492606 w 2322387"/>
                      <a:gd name="connsiteY22" fmla="*/ 5530720 h 6357692"/>
                      <a:gd name="connsiteX23" fmla="*/ 1420673 w 2322387"/>
                      <a:gd name="connsiteY23" fmla="*/ 5122425 h 6357692"/>
                      <a:gd name="connsiteX24" fmla="*/ 1512748 w 2322387"/>
                      <a:gd name="connsiteY24" fmla="*/ 4808100 h 6357692"/>
                      <a:gd name="connsiteX25" fmla="*/ 1160323 w 2322387"/>
                      <a:gd name="connsiteY25" fmla="*/ 5039875 h 6357692"/>
                      <a:gd name="connsiteX26" fmla="*/ 666221 w 2322387"/>
                      <a:gd name="connsiteY26" fmla="*/ 5531758 h 6357692"/>
                      <a:gd name="connsiteX27" fmla="*/ 518964 w 2322387"/>
                      <a:gd name="connsiteY27" fmla="*/ 5770268 h 6357692"/>
                      <a:gd name="connsiteX28" fmla="*/ 781693 w 2322387"/>
                      <a:gd name="connsiteY28" fmla="*/ 6200421 h 6357692"/>
                      <a:gd name="connsiteX29" fmla="*/ 776541 w 2322387"/>
                      <a:gd name="connsiteY29" fmla="*/ 6344665 h 6357692"/>
                      <a:gd name="connsiteX30" fmla="*/ 269114 w 2322387"/>
                      <a:gd name="connsiteY30" fmla="*/ 6120573 h 6357692"/>
                      <a:gd name="connsiteX31" fmla="*/ 8961 w 2322387"/>
                      <a:gd name="connsiteY31" fmla="*/ 5819207 h 6357692"/>
                      <a:gd name="connsiteX32" fmla="*/ 223698 w 2322387"/>
                      <a:gd name="connsiteY32" fmla="*/ 5512950 h 6357692"/>
                      <a:gd name="connsiteX33" fmla="*/ 426898 w 2322387"/>
                      <a:gd name="connsiteY33" fmla="*/ 5189100 h 6357692"/>
                      <a:gd name="connsiteX34" fmla="*/ 785673 w 2322387"/>
                      <a:gd name="connsiteY34" fmla="*/ 4728725 h 6357692"/>
                      <a:gd name="connsiteX35" fmla="*/ 1058723 w 2322387"/>
                      <a:gd name="connsiteY35" fmla="*/ 4455675 h 6357692"/>
                      <a:gd name="connsiteX36" fmla="*/ 969823 w 2322387"/>
                      <a:gd name="connsiteY36" fmla="*/ 4100076 h 6357692"/>
                      <a:gd name="connsiteX37" fmla="*/ 903146 w 2322387"/>
                      <a:gd name="connsiteY37" fmla="*/ 3544450 h 6357692"/>
                      <a:gd name="connsiteX38" fmla="*/ 734871 w 2322387"/>
                      <a:gd name="connsiteY38" fmla="*/ 2915801 h 6357692"/>
                      <a:gd name="connsiteX39" fmla="*/ 925371 w 2322387"/>
                      <a:gd name="connsiteY39" fmla="*/ 2430027 h 6357692"/>
                      <a:gd name="connsiteX40" fmla="*/ 798371 w 2322387"/>
                      <a:gd name="connsiteY40" fmla="*/ 1394978 h 6357692"/>
                      <a:gd name="connsiteX41" fmla="*/ 820596 w 2322387"/>
                      <a:gd name="connsiteY41" fmla="*/ 1201304 h 6357692"/>
                      <a:gd name="connsiteX42" fmla="*/ 1020622 w 2322387"/>
                      <a:gd name="connsiteY42" fmla="*/ 880628 h 6357692"/>
                      <a:gd name="connsiteX43" fmla="*/ 1309547 w 2322387"/>
                      <a:gd name="connsiteY43"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38216 w 2322387"/>
                      <a:gd name="connsiteY19" fmla="*/ 5842388 h 6357692"/>
                      <a:gd name="connsiteX20" fmla="*/ 2108218 w 2322387"/>
                      <a:gd name="connsiteY20" fmla="*/ 6053601 h 6357692"/>
                      <a:gd name="connsiteX21" fmla="*/ 1533819 w 2322387"/>
                      <a:gd name="connsiteY21" fmla="*/ 6030420 h 6357692"/>
                      <a:gd name="connsiteX22" fmla="*/ 1492606 w 2322387"/>
                      <a:gd name="connsiteY22" fmla="*/ 5530720 h 6357692"/>
                      <a:gd name="connsiteX23" fmla="*/ 1420673 w 2322387"/>
                      <a:gd name="connsiteY23" fmla="*/ 5122425 h 6357692"/>
                      <a:gd name="connsiteX24" fmla="*/ 1512748 w 2322387"/>
                      <a:gd name="connsiteY24" fmla="*/ 4808100 h 6357692"/>
                      <a:gd name="connsiteX25" fmla="*/ 1160323 w 2322387"/>
                      <a:gd name="connsiteY25" fmla="*/ 5039875 h 6357692"/>
                      <a:gd name="connsiteX26" fmla="*/ 666221 w 2322387"/>
                      <a:gd name="connsiteY26" fmla="*/ 5531758 h 6357692"/>
                      <a:gd name="connsiteX27" fmla="*/ 518964 w 2322387"/>
                      <a:gd name="connsiteY27" fmla="*/ 5770268 h 6357692"/>
                      <a:gd name="connsiteX28" fmla="*/ 781693 w 2322387"/>
                      <a:gd name="connsiteY28" fmla="*/ 6200421 h 6357692"/>
                      <a:gd name="connsiteX29" fmla="*/ 776541 w 2322387"/>
                      <a:gd name="connsiteY29" fmla="*/ 6344665 h 6357692"/>
                      <a:gd name="connsiteX30" fmla="*/ 269114 w 2322387"/>
                      <a:gd name="connsiteY30" fmla="*/ 6120573 h 6357692"/>
                      <a:gd name="connsiteX31" fmla="*/ 8961 w 2322387"/>
                      <a:gd name="connsiteY31" fmla="*/ 5819207 h 6357692"/>
                      <a:gd name="connsiteX32" fmla="*/ 223698 w 2322387"/>
                      <a:gd name="connsiteY32" fmla="*/ 5512950 h 6357692"/>
                      <a:gd name="connsiteX33" fmla="*/ 426898 w 2322387"/>
                      <a:gd name="connsiteY33" fmla="*/ 5189100 h 6357692"/>
                      <a:gd name="connsiteX34" fmla="*/ 785673 w 2322387"/>
                      <a:gd name="connsiteY34" fmla="*/ 4728725 h 6357692"/>
                      <a:gd name="connsiteX35" fmla="*/ 1058723 w 2322387"/>
                      <a:gd name="connsiteY35" fmla="*/ 4455675 h 6357692"/>
                      <a:gd name="connsiteX36" fmla="*/ 969823 w 2322387"/>
                      <a:gd name="connsiteY36" fmla="*/ 4100076 h 6357692"/>
                      <a:gd name="connsiteX37" fmla="*/ 903146 w 2322387"/>
                      <a:gd name="connsiteY37" fmla="*/ 3544450 h 6357692"/>
                      <a:gd name="connsiteX38" fmla="*/ 734871 w 2322387"/>
                      <a:gd name="connsiteY38" fmla="*/ 2915801 h 6357692"/>
                      <a:gd name="connsiteX39" fmla="*/ 925371 w 2322387"/>
                      <a:gd name="connsiteY39" fmla="*/ 2430027 h 6357692"/>
                      <a:gd name="connsiteX40" fmla="*/ 798371 w 2322387"/>
                      <a:gd name="connsiteY40" fmla="*/ 1394978 h 6357692"/>
                      <a:gd name="connsiteX41" fmla="*/ 820596 w 2322387"/>
                      <a:gd name="connsiteY41" fmla="*/ 1201304 h 6357692"/>
                      <a:gd name="connsiteX42" fmla="*/ 1020622 w 2322387"/>
                      <a:gd name="connsiteY42" fmla="*/ 880628 h 6357692"/>
                      <a:gd name="connsiteX43" fmla="*/ 1309547 w 2322387"/>
                      <a:gd name="connsiteY43"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38216 w 2322387"/>
                      <a:gd name="connsiteY19" fmla="*/ 5842388 h 6357692"/>
                      <a:gd name="connsiteX20" fmla="*/ 2108218 w 2322387"/>
                      <a:gd name="connsiteY20" fmla="*/ 6053601 h 6357692"/>
                      <a:gd name="connsiteX21" fmla="*/ 1533819 w 2322387"/>
                      <a:gd name="connsiteY21" fmla="*/ 6030420 h 6357692"/>
                      <a:gd name="connsiteX22" fmla="*/ 1492606 w 2322387"/>
                      <a:gd name="connsiteY22" fmla="*/ 5530720 h 6357692"/>
                      <a:gd name="connsiteX23" fmla="*/ 1420673 w 2322387"/>
                      <a:gd name="connsiteY23" fmla="*/ 5122425 h 6357692"/>
                      <a:gd name="connsiteX24" fmla="*/ 1512748 w 2322387"/>
                      <a:gd name="connsiteY24" fmla="*/ 4808100 h 6357692"/>
                      <a:gd name="connsiteX25" fmla="*/ 1160323 w 2322387"/>
                      <a:gd name="connsiteY25" fmla="*/ 5039875 h 6357692"/>
                      <a:gd name="connsiteX26" fmla="*/ 666221 w 2322387"/>
                      <a:gd name="connsiteY26" fmla="*/ 5531758 h 6357692"/>
                      <a:gd name="connsiteX27" fmla="*/ 518964 w 2322387"/>
                      <a:gd name="connsiteY27" fmla="*/ 5770268 h 6357692"/>
                      <a:gd name="connsiteX28" fmla="*/ 781693 w 2322387"/>
                      <a:gd name="connsiteY28" fmla="*/ 6200421 h 6357692"/>
                      <a:gd name="connsiteX29" fmla="*/ 776541 w 2322387"/>
                      <a:gd name="connsiteY29" fmla="*/ 6344665 h 6357692"/>
                      <a:gd name="connsiteX30" fmla="*/ 269114 w 2322387"/>
                      <a:gd name="connsiteY30" fmla="*/ 6120573 h 6357692"/>
                      <a:gd name="connsiteX31" fmla="*/ 8961 w 2322387"/>
                      <a:gd name="connsiteY31" fmla="*/ 5819207 h 6357692"/>
                      <a:gd name="connsiteX32" fmla="*/ 223698 w 2322387"/>
                      <a:gd name="connsiteY32" fmla="*/ 5512950 h 6357692"/>
                      <a:gd name="connsiteX33" fmla="*/ 426898 w 2322387"/>
                      <a:gd name="connsiteY33" fmla="*/ 5189100 h 6357692"/>
                      <a:gd name="connsiteX34" fmla="*/ 785673 w 2322387"/>
                      <a:gd name="connsiteY34" fmla="*/ 4728725 h 6357692"/>
                      <a:gd name="connsiteX35" fmla="*/ 1058723 w 2322387"/>
                      <a:gd name="connsiteY35" fmla="*/ 4455675 h 6357692"/>
                      <a:gd name="connsiteX36" fmla="*/ 969823 w 2322387"/>
                      <a:gd name="connsiteY36" fmla="*/ 4100076 h 6357692"/>
                      <a:gd name="connsiteX37" fmla="*/ 903146 w 2322387"/>
                      <a:gd name="connsiteY37" fmla="*/ 3544450 h 6357692"/>
                      <a:gd name="connsiteX38" fmla="*/ 734871 w 2322387"/>
                      <a:gd name="connsiteY38" fmla="*/ 2915801 h 6357692"/>
                      <a:gd name="connsiteX39" fmla="*/ 925371 w 2322387"/>
                      <a:gd name="connsiteY39" fmla="*/ 2430027 h 6357692"/>
                      <a:gd name="connsiteX40" fmla="*/ 798371 w 2322387"/>
                      <a:gd name="connsiteY40" fmla="*/ 1394978 h 6357692"/>
                      <a:gd name="connsiteX41" fmla="*/ 820596 w 2322387"/>
                      <a:gd name="connsiteY41" fmla="*/ 1201304 h 6357692"/>
                      <a:gd name="connsiteX42" fmla="*/ 1020622 w 2322387"/>
                      <a:gd name="connsiteY42" fmla="*/ 880628 h 6357692"/>
                      <a:gd name="connsiteX43" fmla="*/ 1309547 w 2322387"/>
                      <a:gd name="connsiteY43" fmla="*/ 213878 h 6357692"/>
                      <a:gd name="connsiteX0" fmla="*/ 1309547 w 2322387"/>
                      <a:gd name="connsiteY0" fmla="*/ 213878 h 6357692"/>
                      <a:gd name="connsiteX1" fmla="*/ 2071547 w 2322387"/>
                      <a:gd name="connsiteY1" fmla="*/ 83703 h 6357692"/>
                      <a:gd name="connsiteX2" fmla="*/ 2185847 w 2322387"/>
                      <a:gd name="connsiteY2" fmla="*/ 353579 h 6357692"/>
                      <a:gd name="connsiteX3" fmla="*/ 2322371 w 2322387"/>
                      <a:gd name="connsiteY3" fmla="*/ 540903 h 6357692"/>
                      <a:gd name="connsiteX4" fmla="*/ 2135046 w 2322387"/>
                      <a:gd name="connsiteY4" fmla="*/ 839353 h 6357692"/>
                      <a:gd name="connsiteX5" fmla="*/ 1741347 w 2322387"/>
                      <a:gd name="connsiteY5" fmla="*/ 1004453 h 6357692"/>
                      <a:gd name="connsiteX6" fmla="*/ 1960421 w 2322387"/>
                      <a:gd name="connsiteY6" fmla="*/ 1525153 h 6357692"/>
                      <a:gd name="connsiteX7" fmla="*/ 1941371 w 2322387"/>
                      <a:gd name="connsiteY7" fmla="*/ 1877578 h 6357692"/>
                      <a:gd name="connsiteX8" fmla="*/ 1903271 w 2322387"/>
                      <a:gd name="connsiteY8" fmla="*/ 2363351 h 6357692"/>
                      <a:gd name="connsiteX9" fmla="*/ 1877871 w 2322387"/>
                      <a:gd name="connsiteY9" fmla="*/ 2776100 h 6357692"/>
                      <a:gd name="connsiteX10" fmla="*/ 1817546 w 2322387"/>
                      <a:gd name="connsiteY10" fmla="*/ 2915800 h 6357692"/>
                      <a:gd name="connsiteX11" fmla="*/ 1846121 w 2322387"/>
                      <a:gd name="connsiteY11" fmla="*/ 3112650 h 6357692"/>
                      <a:gd name="connsiteX12" fmla="*/ 2154098 w 2322387"/>
                      <a:gd name="connsiteY12" fmla="*/ 3484125 h 6357692"/>
                      <a:gd name="connsiteX13" fmla="*/ 2157273 w 2322387"/>
                      <a:gd name="connsiteY13" fmla="*/ 3773050 h 6357692"/>
                      <a:gd name="connsiteX14" fmla="*/ 2055673 w 2322387"/>
                      <a:gd name="connsiteY14" fmla="*/ 3874651 h 6357692"/>
                      <a:gd name="connsiteX15" fmla="*/ 2092762 w 2322387"/>
                      <a:gd name="connsiteY15" fmla="*/ 4332984 h 6357692"/>
                      <a:gd name="connsiteX16" fmla="*/ 2096948 w 2322387"/>
                      <a:gd name="connsiteY16" fmla="*/ 4350901 h 6357692"/>
                      <a:gd name="connsiteX17" fmla="*/ 2010802 w 2322387"/>
                      <a:gd name="connsiteY17" fmla="*/ 4807501 h 6357692"/>
                      <a:gd name="connsiteX18" fmla="*/ 2010204 w 2322387"/>
                      <a:gd name="connsiteY18" fmla="*/ 5124044 h 6357692"/>
                      <a:gd name="connsiteX19" fmla="*/ 1938216 w 2322387"/>
                      <a:gd name="connsiteY19" fmla="*/ 5842388 h 6357692"/>
                      <a:gd name="connsiteX20" fmla="*/ 2108218 w 2322387"/>
                      <a:gd name="connsiteY20" fmla="*/ 6053601 h 6357692"/>
                      <a:gd name="connsiteX21" fmla="*/ 1757912 w 2322387"/>
                      <a:gd name="connsiteY21" fmla="*/ 6038147 h 6357692"/>
                      <a:gd name="connsiteX22" fmla="*/ 1533819 w 2322387"/>
                      <a:gd name="connsiteY22" fmla="*/ 6030420 h 6357692"/>
                      <a:gd name="connsiteX23" fmla="*/ 1492606 w 2322387"/>
                      <a:gd name="connsiteY23" fmla="*/ 5530720 h 6357692"/>
                      <a:gd name="connsiteX24" fmla="*/ 1420673 w 2322387"/>
                      <a:gd name="connsiteY24" fmla="*/ 5122425 h 6357692"/>
                      <a:gd name="connsiteX25" fmla="*/ 1512748 w 2322387"/>
                      <a:gd name="connsiteY25" fmla="*/ 4808100 h 6357692"/>
                      <a:gd name="connsiteX26" fmla="*/ 1160323 w 2322387"/>
                      <a:gd name="connsiteY26" fmla="*/ 5039875 h 6357692"/>
                      <a:gd name="connsiteX27" fmla="*/ 666221 w 2322387"/>
                      <a:gd name="connsiteY27" fmla="*/ 5531758 h 6357692"/>
                      <a:gd name="connsiteX28" fmla="*/ 518964 w 2322387"/>
                      <a:gd name="connsiteY28" fmla="*/ 5770268 h 6357692"/>
                      <a:gd name="connsiteX29" fmla="*/ 781693 w 2322387"/>
                      <a:gd name="connsiteY29" fmla="*/ 6200421 h 6357692"/>
                      <a:gd name="connsiteX30" fmla="*/ 776541 w 2322387"/>
                      <a:gd name="connsiteY30" fmla="*/ 6344665 h 6357692"/>
                      <a:gd name="connsiteX31" fmla="*/ 269114 w 2322387"/>
                      <a:gd name="connsiteY31" fmla="*/ 6120573 h 6357692"/>
                      <a:gd name="connsiteX32" fmla="*/ 8961 w 2322387"/>
                      <a:gd name="connsiteY32" fmla="*/ 5819207 h 6357692"/>
                      <a:gd name="connsiteX33" fmla="*/ 223698 w 2322387"/>
                      <a:gd name="connsiteY33" fmla="*/ 5512950 h 6357692"/>
                      <a:gd name="connsiteX34" fmla="*/ 426898 w 2322387"/>
                      <a:gd name="connsiteY34" fmla="*/ 5189100 h 6357692"/>
                      <a:gd name="connsiteX35" fmla="*/ 785673 w 2322387"/>
                      <a:gd name="connsiteY35" fmla="*/ 4728725 h 6357692"/>
                      <a:gd name="connsiteX36" fmla="*/ 1058723 w 2322387"/>
                      <a:gd name="connsiteY36" fmla="*/ 4455675 h 6357692"/>
                      <a:gd name="connsiteX37" fmla="*/ 969823 w 2322387"/>
                      <a:gd name="connsiteY37" fmla="*/ 4100076 h 6357692"/>
                      <a:gd name="connsiteX38" fmla="*/ 903146 w 2322387"/>
                      <a:gd name="connsiteY38" fmla="*/ 3544450 h 6357692"/>
                      <a:gd name="connsiteX39" fmla="*/ 734871 w 2322387"/>
                      <a:gd name="connsiteY39" fmla="*/ 2915801 h 6357692"/>
                      <a:gd name="connsiteX40" fmla="*/ 925371 w 2322387"/>
                      <a:gd name="connsiteY40" fmla="*/ 2430027 h 6357692"/>
                      <a:gd name="connsiteX41" fmla="*/ 798371 w 2322387"/>
                      <a:gd name="connsiteY41" fmla="*/ 1394978 h 6357692"/>
                      <a:gd name="connsiteX42" fmla="*/ 820596 w 2322387"/>
                      <a:gd name="connsiteY42" fmla="*/ 1201304 h 6357692"/>
                      <a:gd name="connsiteX43" fmla="*/ 1020622 w 2322387"/>
                      <a:gd name="connsiteY43" fmla="*/ 880628 h 6357692"/>
                      <a:gd name="connsiteX44" fmla="*/ 1309547 w 2322387"/>
                      <a:gd name="connsiteY44" fmla="*/ 213878 h 6357692"/>
                      <a:gd name="connsiteX0" fmla="*/ 1309547 w 2322387"/>
                      <a:gd name="connsiteY0" fmla="*/ 213878 h 6365271"/>
                      <a:gd name="connsiteX1" fmla="*/ 2071547 w 2322387"/>
                      <a:gd name="connsiteY1" fmla="*/ 83703 h 6365271"/>
                      <a:gd name="connsiteX2" fmla="*/ 2185847 w 2322387"/>
                      <a:gd name="connsiteY2" fmla="*/ 353579 h 6365271"/>
                      <a:gd name="connsiteX3" fmla="*/ 2322371 w 2322387"/>
                      <a:gd name="connsiteY3" fmla="*/ 540903 h 6365271"/>
                      <a:gd name="connsiteX4" fmla="*/ 2135046 w 2322387"/>
                      <a:gd name="connsiteY4" fmla="*/ 839353 h 6365271"/>
                      <a:gd name="connsiteX5" fmla="*/ 1741347 w 2322387"/>
                      <a:gd name="connsiteY5" fmla="*/ 1004453 h 6365271"/>
                      <a:gd name="connsiteX6" fmla="*/ 1960421 w 2322387"/>
                      <a:gd name="connsiteY6" fmla="*/ 1525153 h 6365271"/>
                      <a:gd name="connsiteX7" fmla="*/ 1941371 w 2322387"/>
                      <a:gd name="connsiteY7" fmla="*/ 1877578 h 6365271"/>
                      <a:gd name="connsiteX8" fmla="*/ 1903271 w 2322387"/>
                      <a:gd name="connsiteY8" fmla="*/ 2363351 h 6365271"/>
                      <a:gd name="connsiteX9" fmla="*/ 1877871 w 2322387"/>
                      <a:gd name="connsiteY9" fmla="*/ 2776100 h 6365271"/>
                      <a:gd name="connsiteX10" fmla="*/ 1817546 w 2322387"/>
                      <a:gd name="connsiteY10" fmla="*/ 2915800 h 6365271"/>
                      <a:gd name="connsiteX11" fmla="*/ 1846121 w 2322387"/>
                      <a:gd name="connsiteY11" fmla="*/ 3112650 h 6365271"/>
                      <a:gd name="connsiteX12" fmla="*/ 2154098 w 2322387"/>
                      <a:gd name="connsiteY12" fmla="*/ 3484125 h 6365271"/>
                      <a:gd name="connsiteX13" fmla="*/ 2157273 w 2322387"/>
                      <a:gd name="connsiteY13" fmla="*/ 3773050 h 6365271"/>
                      <a:gd name="connsiteX14" fmla="*/ 2055673 w 2322387"/>
                      <a:gd name="connsiteY14" fmla="*/ 3874651 h 6365271"/>
                      <a:gd name="connsiteX15" fmla="*/ 2092762 w 2322387"/>
                      <a:gd name="connsiteY15" fmla="*/ 4332984 h 6365271"/>
                      <a:gd name="connsiteX16" fmla="*/ 2096948 w 2322387"/>
                      <a:gd name="connsiteY16" fmla="*/ 4350901 h 6365271"/>
                      <a:gd name="connsiteX17" fmla="*/ 2010802 w 2322387"/>
                      <a:gd name="connsiteY17" fmla="*/ 4807501 h 6365271"/>
                      <a:gd name="connsiteX18" fmla="*/ 2010204 w 2322387"/>
                      <a:gd name="connsiteY18" fmla="*/ 5124044 h 6365271"/>
                      <a:gd name="connsiteX19" fmla="*/ 1938216 w 2322387"/>
                      <a:gd name="connsiteY19" fmla="*/ 5842388 h 6365271"/>
                      <a:gd name="connsiteX20" fmla="*/ 2108218 w 2322387"/>
                      <a:gd name="connsiteY20" fmla="*/ 6053601 h 6365271"/>
                      <a:gd name="connsiteX21" fmla="*/ 1799124 w 2322387"/>
                      <a:gd name="connsiteY21" fmla="*/ 6365271 h 6365271"/>
                      <a:gd name="connsiteX22" fmla="*/ 1533819 w 2322387"/>
                      <a:gd name="connsiteY22" fmla="*/ 6030420 h 6365271"/>
                      <a:gd name="connsiteX23" fmla="*/ 1492606 w 2322387"/>
                      <a:gd name="connsiteY23" fmla="*/ 5530720 h 6365271"/>
                      <a:gd name="connsiteX24" fmla="*/ 1420673 w 2322387"/>
                      <a:gd name="connsiteY24" fmla="*/ 5122425 h 6365271"/>
                      <a:gd name="connsiteX25" fmla="*/ 1512748 w 2322387"/>
                      <a:gd name="connsiteY25" fmla="*/ 4808100 h 6365271"/>
                      <a:gd name="connsiteX26" fmla="*/ 1160323 w 2322387"/>
                      <a:gd name="connsiteY26" fmla="*/ 5039875 h 6365271"/>
                      <a:gd name="connsiteX27" fmla="*/ 666221 w 2322387"/>
                      <a:gd name="connsiteY27" fmla="*/ 5531758 h 6365271"/>
                      <a:gd name="connsiteX28" fmla="*/ 518964 w 2322387"/>
                      <a:gd name="connsiteY28" fmla="*/ 5770268 h 6365271"/>
                      <a:gd name="connsiteX29" fmla="*/ 781693 w 2322387"/>
                      <a:gd name="connsiteY29" fmla="*/ 6200421 h 6365271"/>
                      <a:gd name="connsiteX30" fmla="*/ 776541 w 2322387"/>
                      <a:gd name="connsiteY30" fmla="*/ 6344665 h 6365271"/>
                      <a:gd name="connsiteX31" fmla="*/ 269114 w 2322387"/>
                      <a:gd name="connsiteY31" fmla="*/ 6120573 h 6365271"/>
                      <a:gd name="connsiteX32" fmla="*/ 8961 w 2322387"/>
                      <a:gd name="connsiteY32" fmla="*/ 5819207 h 6365271"/>
                      <a:gd name="connsiteX33" fmla="*/ 223698 w 2322387"/>
                      <a:gd name="connsiteY33" fmla="*/ 5512950 h 6365271"/>
                      <a:gd name="connsiteX34" fmla="*/ 426898 w 2322387"/>
                      <a:gd name="connsiteY34" fmla="*/ 5189100 h 6365271"/>
                      <a:gd name="connsiteX35" fmla="*/ 785673 w 2322387"/>
                      <a:gd name="connsiteY35" fmla="*/ 4728725 h 6365271"/>
                      <a:gd name="connsiteX36" fmla="*/ 1058723 w 2322387"/>
                      <a:gd name="connsiteY36" fmla="*/ 4455675 h 6365271"/>
                      <a:gd name="connsiteX37" fmla="*/ 969823 w 2322387"/>
                      <a:gd name="connsiteY37" fmla="*/ 4100076 h 6365271"/>
                      <a:gd name="connsiteX38" fmla="*/ 903146 w 2322387"/>
                      <a:gd name="connsiteY38" fmla="*/ 3544450 h 6365271"/>
                      <a:gd name="connsiteX39" fmla="*/ 734871 w 2322387"/>
                      <a:gd name="connsiteY39" fmla="*/ 2915801 h 6365271"/>
                      <a:gd name="connsiteX40" fmla="*/ 925371 w 2322387"/>
                      <a:gd name="connsiteY40" fmla="*/ 2430027 h 6365271"/>
                      <a:gd name="connsiteX41" fmla="*/ 798371 w 2322387"/>
                      <a:gd name="connsiteY41" fmla="*/ 1394978 h 6365271"/>
                      <a:gd name="connsiteX42" fmla="*/ 820596 w 2322387"/>
                      <a:gd name="connsiteY42" fmla="*/ 1201304 h 6365271"/>
                      <a:gd name="connsiteX43" fmla="*/ 1020622 w 2322387"/>
                      <a:gd name="connsiteY43" fmla="*/ 880628 h 6365271"/>
                      <a:gd name="connsiteX44" fmla="*/ 1309547 w 2322387"/>
                      <a:gd name="connsiteY44" fmla="*/ 213878 h 6365271"/>
                      <a:gd name="connsiteX0" fmla="*/ 1309547 w 2322387"/>
                      <a:gd name="connsiteY0" fmla="*/ 213878 h 6365271"/>
                      <a:gd name="connsiteX1" fmla="*/ 2071547 w 2322387"/>
                      <a:gd name="connsiteY1" fmla="*/ 83703 h 6365271"/>
                      <a:gd name="connsiteX2" fmla="*/ 2185847 w 2322387"/>
                      <a:gd name="connsiteY2" fmla="*/ 353579 h 6365271"/>
                      <a:gd name="connsiteX3" fmla="*/ 2322371 w 2322387"/>
                      <a:gd name="connsiteY3" fmla="*/ 540903 h 6365271"/>
                      <a:gd name="connsiteX4" fmla="*/ 2135046 w 2322387"/>
                      <a:gd name="connsiteY4" fmla="*/ 839353 h 6365271"/>
                      <a:gd name="connsiteX5" fmla="*/ 1741347 w 2322387"/>
                      <a:gd name="connsiteY5" fmla="*/ 1004453 h 6365271"/>
                      <a:gd name="connsiteX6" fmla="*/ 1960421 w 2322387"/>
                      <a:gd name="connsiteY6" fmla="*/ 1525153 h 6365271"/>
                      <a:gd name="connsiteX7" fmla="*/ 1941371 w 2322387"/>
                      <a:gd name="connsiteY7" fmla="*/ 1877578 h 6365271"/>
                      <a:gd name="connsiteX8" fmla="*/ 1903271 w 2322387"/>
                      <a:gd name="connsiteY8" fmla="*/ 2363351 h 6365271"/>
                      <a:gd name="connsiteX9" fmla="*/ 1877871 w 2322387"/>
                      <a:gd name="connsiteY9" fmla="*/ 2776100 h 6365271"/>
                      <a:gd name="connsiteX10" fmla="*/ 1817546 w 2322387"/>
                      <a:gd name="connsiteY10" fmla="*/ 2915800 h 6365271"/>
                      <a:gd name="connsiteX11" fmla="*/ 1846121 w 2322387"/>
                      <a:gd name="connsiteY11" fmla="*/ 3112650 h 6365271"/>
                      <a:gd name="connsiteX12" fmla="*/ 2154098 w 2322387"/>
                      <a:gd name="connsiteY12" fmla="*/ 3484125 h 6365271"/>
                      <a:gd name="connsiteX13" fmla="*/ 2157273 w 2322387"/>
                      <a:gd name="connsiteY13" fmla="*/ 3773050 h 6365271"/>
                      <a:gd name="connsiteX14" fmla="*/ 2055673 w 2322387"/>
                      <a:gd name="connsiteY14" fmla="*/ 3874651 h 6365271"/>
                      <a:gd name="connsiteX15" fmla="*/ 2092762 w 2322387"/>
                      <a:gd name="connsiteY15" fmla="*/ 4332984 h 6365271"/>
                      <a:gd name="connsiteX16" fmla="*/ 2096948 w 2322387"/>
                      <a:gd name="connsiteY16" fmla="*/ 4350901 h 6365271"/>
                      <a:gd name="connsiteX17" fmla="*/ 2010802 w 2322387"/>
                      <a:gd name="connsiteY17" fmla="*/ 4807501 h 6365271"/>
                      <a:gd name="connsiteX18" fmla="*/ 2010204 w 2322387"/>
                      <a:gd name="connsiteY18" fmla="*/ 5124044 h 6365271"/>
                      <a:gd name="connsiteX19" fmla="*/ 1938216 w 2322387"/>
                      <a:gd name="connsiteY19" fmla="*/ 5842388 h 6365271"/>
                      <a:gd name="connsiteX20" fmla="*/ 2108218 w 2322387"/>
                      <a:gd name="connsiteY20" fmla="*/ 6053601 h 6365271"/>
                      <a:gd name="connsiteX21" fmla="*/ 1974277 w 2322387"/>
                      <a:gd name="connsiteY21" fmla="*/ 6192693 h 6365271"/>
                      <a:gd name="connsiteX22" fmla="*/ 1799124 w 2322387"/>
                      <a:gd name="connsiteY22" fmla="*/ 6365271 h 6365271"/>
                      <a:gd name="connsiteX23" fmla="*/ 1533819 w 2322387"/>
                      <a:gd name="connsiteY23" fmla="*/ 6030420 h 6365271"/>
                      <a:gd name="connsiteX24" fmla="*/ 1492606 w 2322387"/>
                      <a:gd name="connsiteY24" fmla="*/ 5530720 h 6365271"/>
                      <a:gd name="connsiteX25" fmla="*/ 1420673 w 2322387"/>
                      <a:gd name="connsiteY25" fmla="*/ 5122425 h 6365271"/>
                      <a:gd name="connsiteX26" fmla="*/ 1512748 w 2322387"/>
                      <a:gd name="connsiteY26" fmla="*/ 4808100 h 6365271"/>
                      <a:gd name="connsiteX27" fmla="*/ 1160323 w 2322387"/>
                      <a:gd name="connsiteY27" fmla="*/ 5039875 h 6365271"/>
                      <a:gd name="connsiteX28" fmla="*/ 666221 w 2322387"/>
                      <a:gd name="connsiteY28" fmla="*/ 5531758 h 6365271"/>
                      <a:gd name="connsiteX29" fmla="*/ 518964 w 2322387"/>
                      <a:gd name="connsiteY29" fmla="*/ 5770268 h 6365271"/>
                      <a:gd name="connsiteX30" fmla="*/ 781693 w 2322387"/>
                      <a:gd name="connsiteY30" fmla="*/ 6200421 h 6365271"/>
                      <a:gd name="connsiteX31" fmla="*/ 776541 w 2322387"/>
                      <a:gd name="connsiteY31" fmla="*/ 6344665 h 6365271"/>
                      <a:gd name="connsiteX32" fmla="*/ 269114 w 2322387"/>
                      <a:gd name="connsiteY32" fmla="*/ 6120573 h 6365271"/>
                      <a:gd name="connsiteX33" fmla="*/ 8961 w 2322387"/>
                      <a:gd name="connsiteY33" fmla="*/ 5819207 h 6365271"/>
                      <a:gd name="connsiteX34" fmla="*/ 223698 w 2322387"/>
                      <a:gd name="connsiteY34" fmla="*/ 5512950 h 6365271"/>
                      <a:gd name="connsiteX35" fmla="*/ 426898 w 2322387"/>
                      <a:gd name="connsiteY35" fmla="*/ 5189100 h 6365271"/>
                      <a:gd name="connsiteX36" fmla="*/ 785673 w 2322387"/>
                      <a:gd name="connsiteY36" fmla="*/ 4728725 h 6365271"/>
                      <a:gd name="connsiteX37" fmla="*/ 1058723 w 2322387"/>
                      <a:gd name="connsiteY37" fmla="*/ 4455675 h 6365271"/>
                      <a:gd name="connsiteX38" fmla="*/ 969823 w 2322387"/>
                      <a:gd name="connsiteY38" fmla="*/ 4100076 h 6365271"/>
                      <a:gd name="connsiteX39" fmla="*/ 903146 w 2322387"/>
                      <a:gd name="connsiteY39" fmla="*/ 3544450 h 6365271"/>
                      <a:gd name="connsiteX40" fmla="*/ 734871 w 2322387"/>
                      <a:gd name="connsiteY40" fmla="*/ 2915801 h 6365271"/>
                      <a:gd name="connsiteX41" fmla="*/ 925371 w 2322387"/>
                      <a:gd name="connsiteY41" fmla="*/ 2430027 h 6365271"/>
                      <a:gd name="connsiteX42" fmla="*/ 798371 w 2322387"/>
                      <a:gd name="connsiteY42" fmla="*/ 1394978 h 6365271"/>
                      <a:gd name="connsiteX43" fmla="*/ 820596 w 2322387"/>
                      <a:gd name="connsiteY43" fmla="*/ 1201304 h 6365271"/>
                      <a:gd name="connsiteX44" fmla="*/ 1020622 w 2322387"/>
                      <a:gd name="connsiteY44" fmla="*/ 880628 h 6365271"/>
                      <a:gd name="connsiteX45" fmla="*/ 1309547 w 2322387"/>
                      <a:gd name="connsiteY45" fmla="*/ 213878 h 6365271"/>
                      <a:gd name="connsiteX0" fmla="*/ 1309547 w 2358068"/>
                      <a:gd name="connsiteY0" fmla="*/ 213878 h 6365271"/>
                      <a:gd name="connsiteX1" fmla="*/ 2071547 w 2358068"/>
                      <a:gd name="connsiteY1" fmla="*/ 83703 h 6365271"/>
                      <a:gd name="connsiteX2" fmla="*/ 2185847 w 2358068"/>
                      <a:gd name="connsiteY2" fmla="*/ 353579 h 6365271"/>
                      <a:gd name="connsiteX3" fmla="*/ 2322371 w 2358068"/>
                      <a:gd name="connsiteY3" fmla="*/ 540903 h 6365271"/>
                      <a:gd name="connsiteX4" fmla="*/ 2135046 w 2358068"/>
                      <a:gd name="connsiteY4" fmla="*/ 839353 h 6365271"/>
                      <a:gd name="connsiteX5" fmla="*/ 1741347 w 2358068"/>
                      <a:gd name="connsiteY5" fmla="*/ 1004453 h 6365271"/>
                      <a:gd name="connsiteX6" fmla="*/ 1960421 w 2358068"/>
                      <a:gd name="connsiteY6" fmla="*/ 1525153 h 6365271"/>
                      <a:gd name="connsiteX7" fmla="*/ 1941371 w 2358068"/>
                      <a:gd name="connsiteY7" fmla="*/ 1877578 h 6365271"/>
                      <a:gd name="connsiteX8" fmla="*/ 1903271 w 2358068"/>
                      <a:gd name="connsiteY8" fmla="*/ 2363351 h 6365271"/>
                      <a:gd name="connsiteX9" fmla="*/ 1877871 w 2358068"/>
                      <a:gd name="connsiteY9" fmla="*/ 2776100 h 6365271"/>
                      <a:gd name="connsiteX10" fmla="*/ 1817546 w 2358068"/>
                      <a:gd name="connsiteY10" fmla="*/ 2915800 h 6365271"/>
                      <a:gd name="connsiteX11" fmla="*/ 1846121 w 2358068"/>
                      <a:gd name="connsiteY11" fmla="*/ 3112650 h 6365271"/>
                      <a:gd name="connsiteX12" fmla="*/ 2154098 w 2358068"/>
                      <a:gd name="connsiteY12" fmla="*/ 3484125 h 6365271"/>
                      <a:gd name="connsiteX13" fmla="*/ 2157273 w 2358068"/>
                      <a:gd name="connsiteY13" fmla="*/ 3773050 h 6365271"/>
                      <a:gd name="connsiteX14" fmla="*/ 2055673 w 2358068"/>
                      <a:gd name="connsiteY14" fmla="*/ 3874651 h 6365271"/>
                      <a:gd name="connsiteX15" fmla="*/ 2092762 w 2358068"/>
                      <a:gd name="connsiteY15" fmla="*/ 4332984 h 6365271"/>
                      <a:gd name="connsiteX16" fmla="*/ 2096948 w 2358068"/>
                      <a:gd name="connsiteY16" fmla="*/ 4350901 h 6365271"/>
                      <a:gd name="connsiteX17" fmla="*/ 2010802 w 2358068"/>
                      <a:gd name="connsiteY17" fmla="*/ 4807501 h 6365271"/>
                      <a:gd name="connsiteX18" fmla="*/ 2010204 w 2358068"/>
                      <a:gd name="connsiteY18" fmla="*/ 5124044 h 6365271"/>
                      <a:gd name="connsiteX19" fmla="*/ 1938216 w 2358068"/>
                      <a:gd name="connsiteY19" fmla="*/ 5842388 h 6365271"/>
                      <a:gd name="connsiteX20" fmla="*/ 2108218 w 2358068"/>
                      <a:gd name="connsiteY20" fmla="*/ 6053601 h 6365271"/>
                      <a:gd name="connsiteX21" fmla="*/ 2358068 w 2358068"/>
                      <a:gd name="connsiteY21" fmla="*/ 6352391 h 6365271"/>
                      <a:gd name="connsiteX22" fmla="*/ 1799124 w 2358068"/>
                      <a:gd name="connsiteY22" fmla="*/ 6365271 h 6365271"/>
                      <a:gd name="connsiteX23" fmla="*/ 1533819 w 2358068"/>
                      <a:gd name="connsiteY23" fmla="*/ 6030420 h 6365271"/>
                      <a:gd name="connsiteX24" fmla="*/ 1492606 w 2358068"/>
                      <a:gd name="connsiteY24" fmla="*/ 5530720 h 6365271"/>
                      <a:gd name="connsiteX25" fmla="*/ 1420673 w 2358068"/>
                      <a:gd name="connsiteY25" fmla="*/ 5122425 h 6365271"/>
                      <a:gd name="connsiteX26" fmla="*/ 1512748 w 2358068"/>
                      <a:gd name="connsiteY26" fmla="*/ 4808100 h 6365271"/>
                      <a:gd name="connsiteX27" fmla="*/ 1160323 w 2358068"/>
                      <a:gd name="connsiteY27" fmla="*/ 5039875 h 6365271"/>
                      <a:gd name="connsiteX28" fmla="*/ 666221 w 2358068"/>
                      <a:gd name="connsiteY28" fmla="*/ 5531758 h 6365271"/>
                      <a:gd name="connsiteX29" fmla="*/ 518964 w 2358068"/>
                      <a:gd name="connsiteY29" fmla="*/ 5770268 h 6365271"/>
                      <a:gd name="connsiteX30" fmla="*/ 781693 w 2358068"/>
                      <a:gd name="connsiteY30" fmla="*/ 6200421 h 6365271"/>
                      <a:gd name="connsiteX31" fmla="*/ 776541 w 2358068"/>
                      <a:gd name="connsiteY31" fmla="*/ 6344665 h 6365271"/>
                      <a:gd name="connsiteX32" fmla="*/ 269114 w 2358068"/>
                      <a:gd name="connsiteY32" fmla="*/ 6120573 h 6365271"/>
                      <a:gd name="connsiteX33" fmla="*/ 8961 w 2358068"/>
                      <a:gd name="connsiteY33" fmla="*/ 5819207 h 6365271"/>
                      <a:gd name="connsiteX34" fmla="*/ 223698 w 2358068"/>
                      <a:gd name="connsiteY34" fmla="*/ 5512950 h 6365271"/>
                      <a:gd name="connsiteX35" fmla="*/ 426898 w 2358068"/>
                      <a:gd name="connsiteY35" fmla="*/ 5189100 h 6365271"/>
                      <a:gd name="connsiteX36" fmla="*/ 785673 w 2358068"/>
                      <a:gd name="connsiteY36" fmla="*/ 4728725 h 6365271"/>
                      <a:gd name="connsiteX37" fmla="*/ 1058723 w 2358068"/>
                      <a:gd name="connsiteY37" fmla="*/ 4455675 h 6365271"/>
                      <a:gd name="connsiteX38" fmla="*/ 969823 w 2358068"/>
                      <a:gd name="connsiteY38" fmla="*/ 4100076 h 6365271"/>
                      <a:gd name="connsiteX39" fmla="*/ 903146 w 2358068"/>
                      <a:gd name="connsiteY39" fmla="*/ 3544450 h 6365271"/>
                      <a:gd name="connsiteX40" fmla="*/ 734871 w 2358068"/>
                      <a:gd name="connsiteY40" fmla="*/ 2915801 h 6365271"/>
                      <a:gd name="connsiteX41" fmla="*/ 925371 w 2358068"/>
                      <a:gd name="connsiteY41" fmla="*/ 2430027 h 6365271"/>
                      <a:gd name="connsiteX42" fmla="*/ 798371 w 2358068"/>
                      <a:gd name="connsiteY42" fmla="*/ 1394978 h 6365271"/>
                      <a:gd name="connsiteX43" fmla="*/ 820596 w 2358068"/>
                      <a:gd name="connsiteY43" fmla="*/ 1201304 h 6365271"/>
                      <a:gd name="connsiteX44" fmla="*/ 1020622 w 2358068"/>
                      <a:gd name="connsiteY44" fmla="*/ 880628 h 6365271"/>
                      <a:gd name="connsiteX45" fmla="*/ 1309547 w 2358068"/>
                      <a:gd name="connsiteY45" fmla="*/ 213878 h 6365271"/>
                      <a:gd name="connsiteX0" fmla="*/ 1309547 w 2340037"/>
                      <a:gd name="connsiteY0" fmla="*/ 213878 h 6365271"/>
                      <a:gd name="connsiteX1" fmla="*/ 2071547 w 2340037"/>
                      <a:gd name="connsiteY1" fmla="*/ 83703 h 6365271"/>
                      <a:gd name="connsiteX2" fmla="*/ 2185847 w 2340037"/>
                      <a:gd name="connsiteY2" fmla="*/ 353579 h 6365271"/>
                      <a:gd name="connsiteX3" fmla="*/ 2322371 w 2340037"/>
                      <a:gd name="connsiteY3" fmla="*/ 540903 h 6365271"/>
                      <a:gd name="connsiteX4" fmla="*/ 2135046 w 2340037"/>
                      <a:gd name="connsiteY4" fmla="*/ 839353 h 6365271"/>
                      <a:gd name="connsiteX5" fmla="*/ 1741347 w 2340037"/>
                      <a:gd name="connsiteY5" fmla="*/ 1004453 h 6365271"/>
                      <a:gd name="connsiteX6" fmla="*/ 1960421 w 2340037"/>
                      <a:gd name="connsiteY6" fmla="*/ 1525153 h 6365271"/>
                      <a:gd name="connsiteX7" fmla="*/ 1941371 w 2340037"/>
                      <a:gd name="connsiteY7" fmla="*/ 1877578 h 6365271"/>
                      <a:gd name="connsiteX8" fmla="*/ 1903271 w 2340037"/>
                      <a:gd name="connsiteY8" fmla="*/ 2363351 h 6365271"/>
                      <a:gd name="connsiteX9" fmla="*/ 1877871 w 2340037"/>
                      <a:gd name="connsiteY9" fmla="*/ 2776100 h 6365271"/>
                      <a:gd name="connsiteX10" fmla="*/ 1817546 w 2340037"/>
                      <a:gd name="connsiteY10" fmla="*/ 2915800 h 6365271"/>
                      <a:gd name="connsiteX11" fmla="*/ 1846121 w 2340037"/>
                      <a:gd name="connsiteY11" fmla="*/ 3112650 h 6365271"/>
                      <a:gd name="connsiteX12" fmla="*/ 2154098 w 2340037"/>
                      <a:gd name="connsiteY12" fmla="*/ 3484125 h 6365271"/>
                      <a:gd name="connsiteX13" fmla="*/ 2157273 w 2340037"/>
                      <a:gd name="connsiteY13" fmla="*/ 3773050 h 6365271"/>
                      <a:gd name="connsiteX14" fmla="*/ 2055673 w 2340037"/>
                      <a:gd name="connsiteY14" fmla="*/ 3874651 h 6365271"/>
                      <a:gd name="connsiteX15" fmla="*/ 2092762 w 2340037"/>
                      <a:gd name="connsiteY15" fmla="*/ 4332984 h 6365271"/>
                      <a:gd name="connsiteX16" fmla="*/ 2096948 w 2340037"/>
                      <a:gd name="connsiteY16" fmla="*/ 4350901 h 6365271"/>
                      <a:gd name="connsiteX17" fmla="*/ 2010802 w 2340037"/>
                      <a:gd name="connsiteY17" fmla="*/ 4807501 h 6365271"/>
                      <a:gd name="connsiteX18" fmla="*/ 2010204 w 2340037"/>
                      <a:gd name="connsiteY18" fmla="*/ 5124044 h 6365271"/>
                      <a:gd name="connsiteX19" fmla="*/ 1938216 w 2340037"/>
                      <a:gd name="connsiteY19" fmla="*/ 5842388 h 6365271"/>
                      <a:gd name="connsiteX20" fmla="*/ 2108218 w 2340037"/>
                      <a:gd name="connsiteY20" fmla="*/ 6053601 h 6365271"/>
                      <a:gd name="connsiteX21" fmla="*/ 2340037 w 2340037"/>
                      <a:gd name="connsiteY21" fmla="*/ 6329209 h 6365271"/>
                      <a:gd name="connsiteX22" fmla="*/ 1799124 w 2340037"/>
                      <a:gd name="connsiteY22" fmla="*/ 6365271 h 6365271"/>
                      <a:gd name="connsiteX23" fmla="*/ 1533819 w 2340037"/>
                      <a:gd name="connsiteY23" fmla="*/ 6030420 h 6365271"/>
                      <a:gd name="connsiteX24" fmla="*/ 1492606 w 2340037"/>
                      <a:gd name="connsiteY24" fmla="*/ 5530720 h 6365271"/>
                      <a:gd name="connsiteX25" fmla="*/ 1420673 w 2340037"/>
                      <a:gd name="connsiteY25" fmla="*/ 5122425 h 6365271"/>
                      <a:gd name="connsiteX26" fmla="*/ 1512748 w 2340037"/>
                      <a:gd name="connsiteY26" fmla="*/ 4808100 h 6365271"/>
                      <a:gd name="connsiteX27" fmla="*/ 1160323 w 2340037"/>
                      <a:gd name="connsiteY27" fmla="*/ 5039875 h 6365271"/>
                      <a:gd name="connsiteX28" fmla="*/ 666221 w 2340037"/>
                      <a:gd name="connsiteY28" fmla="*/ 5531758 h 6365271"/>
                      <a:gd name="connsiteX29" fmla="*/ 518964 w 2340037"/>
                      <a:gd name="connsiteY29" fmla="*/ 5770268 h 6365271"/>
                      <a:gd name="connsiteX30" fmla="*/ 781693 w 2340037"/>
                      <a:gd name="connsiteY30" fmla="*/ 6200421 h 6365271"/>
                      <a:gd name="connsiteX31" fmla="*/ 776541 w 2340037"/>
                      <a:gd name="connsiteY31" fmla="*/ 6344665 h 6365271"/>
                      <a:gd name="connsiteX32" fmla="*/ 269114 w 2340037"/>
                      <a:gd name="connsiteY32" fmla="*/ 6120573 h 6365271"/>
                      <a:gd name="connsiteX33" fmla="*/ 8961 w 2340037"/>
                      <a:gd name="connsiteY33" fmla="*/ 5819207 h 6365271"/>
                      <a:gd name="connsiteX34" fmla="*/ 223698 w 2340037"/>
                      <a:gd name="connsiteY34" fmla="*/ 5512950 h 6365271"/>
                      <a:gd name="connsiteX35" fmla="*/ 426898 w 2340037"/>
                      <a:gd name="connsiteY35" fmla="*/ 5189100 h 6365271"/>
                      <a:gd name="connsiteX36" fmla="*/ 785673 w 2340037"/>
                      <a:gd name="connsiteY36" fmla="*/ 4728725 h 6365271"/>
                      <a:gd name="connsiteX37" fmla="*/ 1058723 w 2340037"/>
                      <a:gd name="connsiteY37" fmla="*/ 4455675 h 6365271"/>
                      <a:gd name="connsiteX38" fmla="*/ 969823 w 2340037"/>
                      <a:gd name="connsiteY38" fmla="*/ 4100076 h 6365271"/>
                      <a:gd name="connsiteX39" fmla="*/ 903146 w 2340037"/>
                      <a:gd name="connsiteY39" fmla="*/ 3544450 h 6365271"/>
                      <a:gd name="connsiteX40" fmla="*/ 734871 w 2340037"/>
                      <a:gd name="connsiteY40" fmla="*/ 2915801 h 6365271"/>
                      <a:gd name="connsiteX41" fmla="*/ 925371 w 2340037"/>
                      <a:gd name="connsiteY41" fmla="*/ 2430027 h 6365271"/>
                      <a:gd name="connsiteX42" fmla="*/ 798371 w 2340037"/>
                      <a:gd name="connsiteY42" fmla="*/ 1394978 h 6365271"/>
                      <a:gd name="connsiteX43" fmla="*/ 820596 w 2340037"/>
                      <a:gd name="connsiteY43" fmla="*/ 1201304 h 6365271"/>
                      <a:gd name="connsiteX44" fmla="*/ 1020622 w 2340037"/>
                      <a:gd name="connsiteY44" fmla="*/ 880628 h 6365271"/>
                      <a:gd name="connsiteX45" fmla="*/ 1309547 w 2340037"/>
                      <a:gd name="connsiteY45" fmla="*/ 213878 h 6365271"/>
                      <a:gd name="connsiteX0" fmla="*/ 1309547 w 2322387"/>
                      <a:gd name="connsiteY0" fmla="*/ 213878 h 6365271"/>
                      <a:gd name="connsiteX1" fmla="*/ 2071547 w 2322387"/>
                      <a:gd name="connsiteY1" fmla="*/ 83703 h 6365271"/>
                      <a:gd name="connsiteX2" fmla="*/ 2185847 w 2322387"/>
                      <a:gd name="connsiteY2" fmla="*/ 353579 h 6365271"/>
                      <a:gd name="connsiteX3" fmla="*/ 2322371 w 2322387"/>
                      <a:gd name="connsiteY3" fmla="*/ 540903 h 6365271"/>
                      <a:gd name="connsiteX4" fmla="*/ 2135046 w 2322387"/>
                      <a:gd name="connsiteY4" fmla="*/ 839353 h 6365271"/>
                      <a:gd name="connsiteX5" fmla="*/ 1741347 w 2322387"/>
                      <a:gd name="connsiteY5" fmla="*/ 1004453 h 6365271"/>
                      <a:gd name="connsiteX6" fmla="*/ 1960421 w 2322387"/>
                      <a:gd name="connsiteY6" fmla="*/ 1525153 h 6365271"/>
                      <a:gd name="connsiteX7" fmla="*/ 1941371 w 2322387"/>
                      <a:gd name="connsiteY7" fmla="*/ 1877578 h 6365271"/>
                      <a:gd name="connsiteX8" fmla="*/ 1903271 w 2322387"/>
                      <a:gd name="connsiteY8" fmla="*/ 2363351 h 6365271"/>
                      <a:gd name="connsiteX9" fmla="*/ 1877871 w 2322387"/>
                      <a:gd name="connsiteY9" fmla="*/ 2776100 h 6365271"/>
                      <a:gd name="connsiteX10" fmla="*/ 1817546 w 2322387"/>
                      <a:gd name="connsiteY10" fmla="*/ 2915800 h 6365271"/>
                      <a:gd name="connsiteX11" fmla="*/ 1846121 w 2322387"/>
                      <a:gd name="connsiteY11" fmla="*/ 3112650 h 6365271"/>
                      <a:gd name="connsiteX12" fmla="*/ 2154098 w 2322387"/>
                      <a:gd name="connsiteY12" fmla="*/ 3484125 h 6365271"/>
                      <a:gd name="connsiteX13" fmla="*/ 2157273 w 2322387"/>
                      <a:gd name="connsiteY13" fmla="*/ 3773050 h 6365271"/>
                      <a:gd name="connsiteX14" fmla="*/ 2055673 w 2322387"/>
                      <a:gd name="connsiteY14" fmla="*/ 3874651 h 6365271"/>
                      <a:gd name="connsiteX15" fmla="*/ 2092762 w 2322387"/>
                      <a:gd name="connsiteY15" fmla="*/ 4332984 h 6365271"/>
                      <a:gd name="connsiteX16" fmla="*/ 2096948 w 2322387"/>
                      <a:gd name="connsiteY16" fmla="*/ 4350901 h 6365271"/>
                      <a:gd name="connsiteX17" fmla="*/ 2010802 w 2322387"/>
                      <a:gd name="connsiteY17" fmla="*/ 4807501 h 6365271"/>
                      <a:gd name="connsiteX18" fmla="*/ 2010204 w 2322387"/>
                      <a:gd name="connsiteY18" fmla="*/ 5124044 h 6365271"/>
                      <a:gd name="connsiteX19" fmla="*/ 1938216 w 2322387"/>
                      <a:gd name="connsiteY19" fmla="*/ 5842388 h 6365271"/>
                      <a:gd name="connsiteX20" fmla="*/ 2108218 w 2322387"/>
                      <a:gd name="connsiteY20" fmla="*/ 6053601 h 6365271"/>
                      <a:gd name="connsiteX21" fmla="*/ 2224127 w 2322387"/>
                      <a:gd name="connsiteY21" fmla="*/ 6202996 h 6365271"/>
                      <a:gd name="connsiteX22" fmla="*/ 1799124 w 2322387"/>
                      <a:gd name="connsiteY22" fmla="*/ 6365271 h 6365271"/>
                      <a:gd name="connsiteX23" fmla="*/ 1533819 w 2322387"/>
                      <a:gd name="connsiteY23" fmla="*/ 6030420 h 6365271"/>
                      <a:gd name="connsiteX24" fmla="*/ 1492606 w 2322387"/>
                      <a:gd name="connsiteY24" fmla="*/ 5530720 h 6365271"/>
                      <a:gd name="connsiteX25" fmla="*/ 1420673 w 2322387"/>
                      <a:gd name="connsiteY25" fmla="*/ 5122425 h 6365271"/>
                      <a:gd name="connsiteX26" fmla="*/ 1512748 w 2322387"/>
                      <a:gd name="connsiteY26" fmla="*/ 4808100 h 6365271"/>
                      <a:gd name="connsiteX27" fmla="*/ 1160323 w 2322387"/>
                      <a:gd name="connsiteY27" fmla="*/ 5039875 h 6365271"/>
                      <a:gd name="connsiteX28" fmla="*/ 666221 w 2322387"/>
                      <a:gd name="connsiteY28" fmla="*/ 5531758 h 6365271"/>
                      <a:gd name="connsiteX29" fmla="*/ 518964 w 2322387"/>
                      <a:gd name="connsiteY29" fmla="*/ 5770268 h 6365271"/>
                      <a:gd name="connsiteX30" fmla="*/ 781693 w 2322387"/>
                      <a:gd name="connsiteY30" fmla="*/ 6200421 h 6365271"/>
                      <a:gd name="connsiteX31" fmla="*/ 776541 w 2322387"/>
                      <a:gd name="connsiteY31" fmla="*/ 6344665 h 6365271"/>
                      <a:gd name="connsiteX32" fmla="*/ 269114 w 2322387"/>
                      <a:gd name="connsiteY32" fmla="*/ 6120573 h 6365271"/>
                      <a:gd name="connsiteX33" fmla="*/ 8961 w 2322387"/>
                      <a:gd name="connsiteY33" fmla="*/ 5819207 h 6365271"/>
                      <a:gd name="connsiteX34" fmla="*/ 223698 w 2322387"/>
                      <a:gd name="connsiteY34" fmla="*/ 5512950 h 6365271"/>
                      <a:gd name="connsiteX35" fmla="*/ 426898 w 2322387"/>
                      <a:gd name="connsiteY35" fmla="*/ 5189100 h 6365271"/>
                      <a:gd name="connsiteX36" fmla="*/ 785673 w 2322387"/>
                      <a:gd name="connsiteY36" fmla="*/ 4728725 h 6365271"/>
                      <a:gd name="connsiteX37" fmla="*/ 1058723 w 2322387"/>
                      <a:gd name="connsiteY37" fmla="*/ 4455675 h 6365271"/>
                      <a:gd name="connsiteX38" fmla="*/ 969823 w 2322387"/>
                      <a:gd name="connsiteY38" fmla="*/ 4100076 h 6365271"/>
                      <a:gd name="connsiteX39" fmla="*/ 903146 w 2322387"/>
                      <a:gd name="connsiteY39" fmla="*/ 3544450 h 6365271"/>
                      <a:gd name="connsiteX40" fmla="*/ 734871 w 2322387"/>
                      <a:gd name="connsiteY40" fmla="*/ 2915801 h 6365271"/>
                      <a:gd name="connsiteX41" fmla="*/ 925371 w 2322387"/>
                      <a:gd name="connsiteY41" fmla="*/ 2430027 h 6365271"/>
                      <a:gd name="connsiteX42" fmla="*/ 798371 w 2322387"/>
                      <a:gd name="connsiteY42" fmla="*/ 1394978 h 6365271"/>
                      <a:gd name="connsiteX43" fmla="*/ 820596 w 2322387"/>
                      <a:gd name="connsiteY43" fmla="*/ 1201304 h 6365271"/>
                      <a:gd name="connsiteX44" fmla="*/ 1020622 w 2322387"/>
                      <a:gd name="connsiteY44" fmla="*/ 880628 h 6365271"/>
                      <a:gd name="connsiteX45" fmla="*/ 1309547 w 2322387"/>
                      <a:gd name="connsiteY45" fmla="*/ 213878 h 6365271"/>
                      <a:gd name="connsiteX0" fmla="*/ 1309547 w 2329733"/>
                      <a:gd name="connsiteY0" fmla="*/ 213878 h 6365271"/>
                      <a:gd name="connsiteX1" fmla="*/ 2071547 w 2329733"/>
                      <a:gd name="connsiteY1" fmla="*/ 83703 h 6365271"/>
                      <a:gd name="connsiteX2" fmla="*/ 2185847 w 2329733"/>
                      <a:gd name="connsiteY2" fmla="*/ 353579 h 6365271"/>
                      <a:gd name="connsiteX3" fmla="*/ 2322371 w 2329733"/>
                      <a:gd name="connsiteY3" fmla="*/ 540903 h 6365271"/>
                      <a:gd name="connsiteX4" fmla="*/ 2135046 w 2329733"/>
                      <a:gd name="connsiteY4" fmla="*/ 839353 h 6365271"/>
                      <a:gd name="connsiteX5" fmla="*/ 1741347 w 2329733"/>
                      <a:gd name="connsiteY5" fmla="*/ 1004453 h 6365271"/>
                      <a:gd name="connsiteX6" fmla="*/ 1960421 w 2329733"/>
                      <a:gd name="connsiteY6" fmla="*/ 1525153 h 6365271"/>
                      <a:gd name="connsiteX7" fmla="*/ 1941371 w 2329733"/>
                      <a:gd name="connsiteY7" fmla="*/ 1877578 h 6365271"/>
                      <a:gd name="connsiteX8" fmla="*/ 1903271 w 2329733"/>
                      <a:gd name="connsiteY8" fmla="*/ 2363351 h 6365271"/>
                      <a:gd name="connsiteX9" fmla="*/ 1877871 w 2329733"/>
                      <a:gd name="connsiteY9" fmla="*/ 2776100 h 6365271"/>
                      <a:gd name="connsiteX10" fmla="*/ 1817546 w 2329733"/>
                      <a:gd name="connsiteY10" fmla="*/ 2915800 h 6365271"/>
                      <a:gd name="connsiteX11" fmla="*/ 1846121 w 2329733"/>
                      <a:gd name="connsiteY11" fmla="*/ 3112650 h 6365271"/>
                      <a:gd name="connsiteX12" fmla="*/ 2154098 w 2329733"/>
                      <a:gd name="connsiteY12" fmla="*/ 3484125 h 6365271"/>
                      <a:gd name="connsiteX13" fmla="*/ 2157273 w 2329733"/>
                      <a:gd name="connsiteY13" fmla="*/ 3773050 h 6365271"/>
                      <a:gd name="connsiteX14" fmla="*/ 2055673 w 2329733"/>
                      <a:gd name="connsiteY14" fmla="*/ 3874651 h 6365271"/>
                      <a:gd name="connsiteX15" fmla="*/ 2092762 w 2329733"/>
                      <a:gd name="connsiteY15" fmla="*/ 4332984 h 6365271"/>
                      <a:gd name="connsiteX16" fmla="*/ 2096948 w 2329733"/>
                      <a:gd name="connsiteY16" fmla="*/ 4350901 h 6365271"/>
                      <a:gd name="connsiteX17" fmla="*/ 2010802 w 2329733"/>
                      <a:gd name="connsiteY17" fmla="*/ 4807501 h 6365271"/>
                      <a:gd name="connsiteX18" fmla="*/ 2010204 w 2329733"/>
                      <a:gd name="connsiteY18" fmla="*/ 5124044 h 6365271"/>
                      <a:gd name="connsiteX19" fmla="*/ 1938216 w 2329733"/>
                      <a:gd name="connsiteY19" fmla="*/ 5842388 h 6365271"/>
                      <a:gd name="connsiteX20" fmla="*/ 2108218 w 2329733"/>
                      <a:gd name="connsiteY20" fmla="*/ 6053601 h 6365271"/>
                      <a:gd name="connsiteX21" fmla="*/ 2329733 w 2329733"/>
                      <a:gd name="connsiteY21" fmla="*/ 6347240 h 6365271"/>
                      <a:gd name="connsiteX22" fmla="*/ 1799124 w 2329733"/>
                      <a:gd name="connsiteY22" fmla="*/ 6365271 h 6365271"/>
                      <a:gd name="connsiteX23" fmla="*/ 1533819 w 2329733"/>
                      <a:gd name="connsiteY23" fmla="*/ 6030420 h 6365271"/>
                      <a:gd name="connsiteX24" fmla="*/ 1492606 w 2329733"/>
                      <a:gd name="connsiteY24" fmla="*/ 5530720 h 6365271"/>
                      <a:gd name="connsiteX25" fmla="*/ 1420673 w 2329733"/>
                      <a:gd name="connsiteY25" fmla="*/ 5122425 h 6365271"/>
                      <a:gd name="connsiteX26" fmla="*/ 1512748 w 2329733"/>
                      <a:gd name="connsiteY26" fmla="*/ 4808100 h 6365271"/>
                      <a:gd name="connsiteX27" fmla="*/ 1160323 w 2329733"/>
                      <a:gd name="connsiteY27" fmla="*/ 5039875 h 6365271"/>
                      <a:gd name="connsiteX28" fmla="*/ 666221 w 2329733"/>
                      <a:gd name="connsiteY28" fmla="*/ 5531758 h 6365271"/>
                      <a:gd name="connsiteX29" fmla="*/ 518964 w 2329733"/>
                      <a:gd name="connsiteY29" fmla="*/ 5770268 h 6365271"/>
                      <a:gd name="connsiteX30" fmla="*/ 781693 w 2329733"/>
                      <a:gd name="connsiteY30" fmla="*/ 6200421 h 6365271"/>
                      <a:gd name="connsiteX31" fmla="*/ 776541 w 2329733"/>
                      <a:gd name="connsiteY31" fmla="*/ 6344665 h 6365271"/>
                      <a:gd name="connsiteX32" fmla="*/ 269114 w 2329733"/>
                      <a:gd name="connsiteY32" fmla="*/ 6120573 h 6365271"/>
                      <a:gd name="connsiteX33" fmla="*/ 8961 w 2329733"/>
                      <a:gd name="connsiteY33" fmla="*/ 5819207 h 6365271"/>
                      <a:gd name="connsiteX34" fmla="*/ 223698 w 2329733"/>
                      <a:gd name="connsiteY34" fmla="*/ 5512950 h 6365271"/>
                      <a:gd name="connsiteX35" fmla="*/ 426898 w 2329733"/>
                      <a:gd name="connsiteY35" fmla="*/ 5189100 h 6365271"/>
                      <a:gd name="connsiteX36" fmla="*/ 785673 w 2329733"/>
                      <a:gd name="connsiteY36" fmla="*/ 4728725 h 6365271"/>
                      <a:gd name="connsiteX37" fmla="*/ 1058723 w 2329733"/>
                      <a:gd name="connsiteY37" fmla="*/ 4455675 h 6365271"/>
                      <a:gd name="connsiteX38" fmla="*/ 969823 w 2329733"/>
                      <a:gd name="connsiteY38" fmla="*/ 4100076 h 6365271"/>
                      <a:gd name="connsiteX39" fmla="*/ 903146 w 2329733"/>
                      <a:gd name="connsiteY39" fmla="*/ 3544450 h 6365271"/>
                      <a:gd name="connsiteX40" fmla="*/ 734871 w 2329733"/>
                      <a:gd name="connsiteY40" fmla="*/ 2915801 h 6365271"/>
                      <a:gd name="connsiteX41" fmla="*/ 925371 w 2329733"/>
                      <a:gd name="connsiteY41" fmla="*/ 2430027 h 6365271"/>
                      <a:gd name="connsiteX42" fmla="*/ 798371 w 2329733"/>
                      <a:gd name="connsiteY42" fmla="*/ 1394978 h 6365271"/>
                      <a:gd name="connsiteX43" fmla="*/ 820596 w 2329733"/>
                      <a:gd name="connsiteY43" fmla="*/ 1201304 h 6365271"/>
                      <a:gd name="connsiteX44" fmla="*/ 1020622 w 2329733"/>
                      <a:gd name="connsiteY44" fmla="*/ 880628 h 6365271"/>
                      <a:gd name="connsiteX45" fmla="*/ 1309547 w 2329733"/>
                      <a:gd name="connsiteY45" fmla="*/ 213878 h 6365271"/>
                      <a:gd name="connsiteX0" fmla="*/ 1309547 w 2329733"/>
                      <a:gd name="connsiteY0" fmla="*/ 213878 h 6357692"/>
                      <a:gd name="connsiteX1" fmla="*/ 2071547 w 2329733"/>
                      <a:gd name="connsiteY1" fmla="*/ 83703 h 6357692"/>
                      <a:gd name="connsiteX2" fmla="*/ 2185847 w 2329733"/>
                      <a:gd name="connsiteY2" fmla="*/ 353579 h 6357692"/>
                      <a:gd name="connsiteX3" fmla="*/ 2322371 w 2329733"/>
                      <a:gd name="connsiteY3" fmla="*/ 540903 h 6357692"/>
                      <a:gd name="connsiteX4" fmla="*/ 2135046 w 2329733"/>
                      <a:gd name="connsiteY4" fmla="*/ 839353 h 6357692"/>
                      <a:gd name="connsiteX5" fmla="*/ 1741347 w 2329733"/>
                      <a:gd name="connsiteY5" fmla="*/ 1004453 h 6357692"/>
                      <a:gd name="connsiteX6" fmla="*/ 1960421 w 2329733"/>
                      <a:gd name="connsiteY6" fmla="*/ 1525153 h 6357692"/>
                      <a:gd name="connsiteX7" fmla="*/ 1941371 w 2329733"/>
                      <a:gd name="connsiteY7" fmla="*/ 1877578 h 6357692"/>
                      <a:gd name="connsiteX8" fmla="*/ 1903271 w 2329733"/>
                      <a:gd name="connsiteY8" fmla="*/ 2363351 h 6357692"/>
                      <a:gd name="connsiteX9" fmla="*/ 1877871 w 2329733"/>
                      <a:gd name="connsiteY9" fmla="*/ 2776100 h 6357692"/>
                      <a:gd name="connsiteX10" fmla="*/ 1817546 w 2329733"/>
                      <a:gd name="connsiteY10" fmla="*/ 2915800 h 6357692"/>
                      <a:gd name="connsiteX11" fmla="*/ 1846121 w 2329733"/>
                      <a:gd name="connsiteY11" fmla="*/ 3112650 h 6357692"/>
                      <a:gd name="connsiteX12" fmla="*/ 2154098 w 2329733"/>
                      <a:gd name="connsiteY12" fmla="*/ 3484125 h 6357692"/>
                      <a:gd name="connsiteX13" fmla="*/ 2157273 w 2329733"/>
                      <a:gd name="connsiteY13" fmla="*/ 3773050 h 6357692"/>
                      <a:gd name="connsiteX14" fmla="*/ 2055673 w 2329733"/>
                      <a:gd name="connsiteY14" fmla="*/ 3874651 h 6357692"/>
                      <a:gd name="connsiteX15" fmla="*/ 2092762 w 2329733"/>
                      <a:gd name="connsiteY15" fmla="*/ 4332984 h 6357692"/>
                      <a:gd name="connsiteX16" fmla="*/ 2096948 w 2329733"/>
                      <a:gd name="connsiteY16" fmla="*/ 4350901 h 6357692"/>
                      <a:gd name="connsiteX17" fmla="*/ 2010802 w 2329733"/>
                      <a:gd name="connsiteY17" fmla="*/ 4807501 h 6357692"/>
                      <a:gd name="connsiteX18" fmla="*/ 2010204 w 2329733"/>
                      <a:gd name="connsiteY18" fmla="*/ 5124044 h 6357692"/>
                      <a:gd name="connsiteX19" fmla="*/ 1938216 w 2329733"/>
                      <a:gd name="connsiteY19" fmla="*/ 5842388 h 6357692"/>
                      <a:gd name="connsiteX20" fmla="*/ 2108218 w 2329733"/>
                      <a:gd name="connsiteY20" fmla="*/ 6053601 h 6357692"/>
                      <a:gd name="connsiteX21" fmla="*/ 2329733 w 2329733"/>
                      <a:gd name="connsiteY21" fmla="*/ 6347240 h 6357692"/>
                      <a:gd name="connsiteX22" fmla="*/ 1840336 w 2329733"/>
                      <a:gd name="connsiteY22" fmla="*/ 6298300 h 6357692"/>
                      <a:gd name="connsiteX23" fmla="*/ 1533819 w 2329733"/>
                      <a:gd name="connsiteY23" fmla="*/ 6030420 h 6357692"/>
                      <a:gd name="connsiteX24" fmla="*/ 1492606 w 2329733"/>
                      <a:gd name="connsiteY24" fmla="*/ 5530720 h 6357692"/>
                      <a:gd name="connsiteX25" fmla="*/ 1420673 w 2329733"/>
                      <a:gd name="connsiteY25" fmla="*/ 5122425 h 6357692"/>
                      <a:gd name="connsiteX26" fmla="*/ 1512748 w 2329733"/>
                      <a:gd name="connsiteY26" fmla="*/ 4808100 h 6357692"/>
                      <a:gd name="connsiteX27" fmla="*/ 1160323 w 2329733"/>
                      <a:gd name="connsiteY27" fmla="*/ 5039875 h 6357692"/>
                      <a:gd name="connsiteX28" fmla="*/ 666221 w 2329733"/>
                      <a:gd name="connsiteY28" fmla="*/ 5531758 h 6357692"/>
                      <a:gd name="connsiteX29" fmla="*/ 518964 w 2329733"/>
                      <a:gd name="connsiteY29" fmla="*/ 5770268 h 6357692"/>
                      <a:gd name="connsiteX30" fmla="*/ 781693 w 2329733"/>
                      <a:gd name="connsiteY30" fmla="*/ 6200421 h 6357692"/>
                      <a:gd name="connsiteX31" fmla="*/ 776541 w 2329733"/>
                      <a:gd name="connsiteY31" fmla="*/ 6344665 h 6357692"/>
                      <a:gd name="connsiteX32" fmla="*/ 269114 w 2329733"/>
                      <a:gd name="connsiteY32" fmla="*/ 6120573 h 6357692"/>
                      <a:gd name="connsiteX33" fmla="*/ 8961 w 2329733"/>
                      <a:gd name="connsiteY33" fmla="*/ 5819207 h 6357692"/>
                      <a:gd name="connsiteX34" fmla="*/ 223698 w 2329733"/>
                      <a:gd name="connsiteY34" fmla="*/ 5512950 h 6357692"/>
                      <a:gd name="connsiteX35" fmla="*/ 426898 w 2329733"/>
                      <a:gd name="connsiteY35" fmla="*/ 5189100 h 6357692"/>
                      <a:gd name="connsiteX36" fmla="*/ 785673 w 2329733"/>
                      <a:gd name="connsiteY36" fmla="*/ 4728725 h 6357692"/>
                      <a:gd name="connsiteX37" fmla="*/ 1058723 w 2329733"/>
                      <a:gd name="connsiteY37" fmla="*/ 4455675 h 6357692"/>
                      <a:gd name="connsiteX38" fmla="*/ 969823 w 2329733"/>
                      <a:gd name="connsiteY38" fmla="*/ 4100076 h 6357692"/>
                      <a:gd name="connsiteX39" fmla="*/ 903146 w 2329733"/>
                      <a:gd name="connsiteY39" fmla="*/ 3544450 h 6357692"/>
                      <a:gd name="connsiteX40" fmla="*/ 734871 w 2329733"/>
                      <a:gd name="connsiteY40" fmla="*/ 2915801 h 6357692"/>
                      <a:gd name="connsiteX41" fmla="*/ 925371 w 2329733"/>
                      <a:gd name="connsiteY41" fmla="*/ 2430027 h 6357692"/>
                      <a:gd name="connsiteX42" fmla="*/ 798371 w 2329733"/>
                      <a:gd name="connsiteY42" fmla="*/ 1394978 h 6357692"/>
                      <a:gd name="connsiteX43" fmla="*/ 820596 w 2329733"/>
                      <a:gd name="connsiteY43" fmla="*/ 1201304 h 6357692"/>
                      <a:gd name="connsiteX44" fmla="*/ 1020622 w 2329733"/>
                      <a:gd name="connsiteY44" fmla="*/ 880628 h 6357692"/>
                      <a:gd name="connsiteX45" fmla="*/ 1309547 w 2329733"/>
                      <a:gd name="connsiteY45" fmla="*/ 213878 h 6357692"/>
                      <a:gd name="connsiteX0" fmla="*/ 1309547 w 2329733"/>
                      <a:gd name="connsiteY0" fmla="*/ 213878 h 6357692"/>
                      <a:gd name="connsiteX1" fmla="*/ 2071547 w 2329733"/>
                      <a:gd name="connsiteY1" fmla="*/ 83703 h 6357692"/>
                      <a:gd name="connsiteX2" fmla="*/ 2185847 w 2329733"/>
                      <a:gd name="connsiteY2" fmla="*/ 353579 h 6357692"/>
                      <a:gd name="connsiteX3" fmla="*/ 2322371 w 2329733"/>
                      <a:gd name="connsiteY3" fmla="*/ 540903 h 6357692"/>
                      <a:gd name="connsiteX4" fmla="*/ 2135046 w 2329733"/>
                      <a:gd name="connsiteY4" fmla="*/ 839353 h 6357692"/>
                      <a:gd name="connsiteX5" fmla="*/ 1741347 w 2329733"/>
                      <a:gd name="connsiteY5" fmla="*/ 1004453 h 6357692"/>
                      <a:gd name="connsiteX6" fmla="*/ 1960421 w 2329733"/>
                      <a:gd name="connsiteY6" fmla="*/ 1525153 h 6357692"/>
                      <a:gd name="connsiteX7" fmla="*/ 1941371 w 2329733"/>
                      <a:gd name="connsiteY7" fmla="*/ 1877578 h 6357692"/>
                      <a:gd name="connsiteX8" fmla="*/ 1903271 w 2329733"/>
                      <a:gd name="connsiteY8" fmla="*/ 2363351 h 6357692"/>
                      <a:gd name="connsiteX9" fmla="*/ 1877871 w 2329733"/>
                      <a:gd name="connsiteY9" fmla="*/ 2776100 h 6357692"/>
                      <a:gd name="connsiteX10" fmla="*/ 1817546 w 2329733"/>
                      <a:gd name="connsiteY10" fmla="*/ 2915800 h 6357692"/>
                      <a:gd name="connsiteX11" fmla="*/ 1846121 w 2329733"/>
                      <a:gd name="connsiteY11" fmla="*/ 3112650 h 6357692"/>
                      <a:gd name="connsiteX12" fmla="*/ 2154098 w 2329733"/>
                      <a:gd name="connsiteY12" fmla="*/ 3484125 h 6357692"/>
                      <a:gd name="connsiteX13" fmla="*/ 2157273 w 2329733"/>
                      <a:gd name="connsiteY13" fmla="*/ 3773050 h 6357692"/>
                      <a:gd name="connsiteX14" fmla="*/ 2055673 w 2329733"/>
                      <a:gd name="connsiteY14" fmla="*/ 3874651 h 6357692"/>
                      <a:gd name="connsiteX15" fmla="*/ 2092762 w 2329733"/>
                      <a:gd name="connsiteY15" fmla="*/ 4332984 h 6357692"/>
                      <a:gd name="connsiteX16" fmla="*/ 2096948 w 2329733"/>
                      <a:gd name="connsiteY16" fmla="*/ 4350901 h 6357692"/>
                      <a:gd name="connsiteX17" fmla="*/ 2010802 w 2329733"/>
                      <a:gd name="connsiteY17" fmla="*/ 4807501 h 6357692"/>
                      <a:gd name="connsiteX18" fmla="*/ 2010204 w 2329733"/>
                      <a:gd name="connsiteY18" fmla="*/ 5124044 h 6357692"/>
                      <a:gd name="connsiteX19" fmla="*/ 1938216 w 2329733"/>
                      <a:gd name="connsiteY19" fmla="*/ 5842388 h 6357692"/>
                      <a:gd name="connsiteX20" fmla="*/ 2108218 w 2329733"/>
                      <a:gd name="connsiteY20" fmla="*/ 6053601 h 6357692"/>
                      <a:gd name="connsiteX21" fmla="*/ 2329733 w 2329733"/>
                      <a:gd name="connsiteY21" fmla="*/ 6347240 h 6357692"/>
                      <a:gd name="connsiteX22" fmla="*/ 1835185 w 2329733"/>
                      <a:gd name="connsiteY22" fmla="*/ 6357542 h 6357692"/>
                      <a:gd name="connsiteX23" fmla="*/ 1533819 w 2329733"/>
                      <a:gd name="connsiteY23" fmla="*/ 6030420 h 6357692"/>
                      <a:gd name="connsiteX24" fmla="*/ 1492606 w 2329733"/>
                      <a:gd name="connsiteY24" fmla="*/ 5530720 h 6357692"/>
                      <a:gd name="connsiteX25" fmla="*/ 1420673 w 2329733"/>
                      <a:gd name="connsiteY25" fmla="*/ 5122425 h 6357692"/>
                      <a:gd name="connsiteX26" fmla="*/ 1512748 w 2329733"/>
                      <a:gd name="connsiteY26" fmla="*/ 4808100 h 6357692"/>
                      <a:gd name="connsiteX27" fmla="*/ 1160323 w 2329733"/>
                      <a:gd name="connsiteY27" fmla="*/ 5039875 h 6357692"/>
                      <a:gd name="connsiteX28" fmla="*/ 666221 w 2329733"/>
                      <a:gd name="connsiteY28" fmla="*/ 5531758 h 6357692"/>
                      <a:gd name="connsiteX29" fmla="*/ 518964 w 2329733"/>
                      <a:gd name="connsiteY29" fmla="*/ 5770268 h 6357692"/>
                      <a:gd name="connsiteX30" fmla="*/ 781693 w 2329733"/>
                      <a:gd name="connsiteY30" fmla="*/ 6200421 h 6357692"/>
                      <a:gd name="connsiteX31" fmla="*/ 776541 w 2329733"/>
                      <a:gd name="connsiteY31" fmla="*/ 6344665 h 6357692"/>
                      <a:gd name="connsiteX32" fmla="*/ 269114 w 2329733"/>
                      <a:gd name="connsiteY32" fmla="*/ 6120573 h 6357692"/>
                      <a:gd name="connsiteX33" fmla="*/ 8961 w 2329733"/>
                      <a:gd name="connsiteY33" fmla="*/ 5819207 h 6357692"/>
                      <a:gd name="connsiteX34" fmla="*/ 223698 w 2329733"/>
                      <a:gd name="connsiteY34" fmla="*/ 5512950 h 6357692"/>
                      <a:gd name="connsiteX35" fmla="*/ 426898 w 2329733"/>
                      <a:gd name="connsiteY35" fmla="*/ 5189100 h 6357692"/>
                      <a:gd name="connsiteX36" fmla="*/ 785673 w 2329733"/>
                      <a:gd name="connsiteY36" fmla="*/ 4728725 h 6357692"/>
                      <a:gd name="connsiteX37" fmla="*/ 1058723 w 2329733"/>
                      <a:gd name="connsiteY37" fmla="*/ 4455675 h 6357692"/>
                      <a:gd name="connsiteX38" fmla="*/ 969823 w 2329733"/>
                      <a:gd name="connsiteY38" fmla="*/ 4100076 h 6357692"/>
                      <a:gd name="connsiteX39" fmla="*/ 903146 w 2329733"/>
                      <a:gd name="connsiteY39" fmla="*/ 3544450 h 6357692"/>
                      <a:gd name="connsiteX40" fmla="*/ 734871 w 2329733"/>
                      <a:gd name="connsiteY40" fmla="*/ 2915801 h 6357692"/>
                      <a:gd name="connsiteX41" fmla="*/ 925371 w 2329733"/>
                      <a:gd name="connsiteY41" fmla="*/ 2430027 h 6357692"/>
                      <a:gd name="connsiteX42" fmla="*/ 798371 w 2329733"/>
                      <a:gd name="connsiteY42" fmla="*/ 1394978 h 6357692"/>
                      <a:gd name="connsiteX43" fmla="*/ 820596 w 2329733"/>
                      <a:gd name="connsiteY43" fmla="*/ 1201304 h 6357692"/>
                      <a:gd name="connsiteX44" fmla="*/ 1020622 w 2329733"/>
                      <a:gd name="connsiteY44" fmla="*/ 880628 h 6357692"/>
                      <a:gd name="connsiteX45" fmla="*/ 1309547 w 2329733"/>
                      <a:gd name="connsiteY45" fmla="*/ 213878 h 6357692"/>
                      <a:gd name="connsiteX0" fmla="*/ 1309547 w 2329733"/>
                      <a:gd name="connsiteY0" fmla="*/ 213878 h 6374336"/>
                      <a:gd name="connsiteX1" fmla="*/ 2071547 w 2329733"/>
                      <a:gd name="connsiteY1" fmla="*/ 83703 h 6374336"/>
                      <a:gd name="connsiteX2" fmla="*/ 2185847 w 2329733"/>
                      <a:gd name="connsiteY2" fmla="*/ 353579 h 6374336"/>
                      <a:gd name="connsiteX3" fmla="*/ 2322371 w 2329733"/>
                      <a:gd name="connsiteY3" fmla="*/ 540903 h 6374336"/>
                      <a:gd name="connsiteX4" fmla="*/ 2135046 w 2329733"/>
                      <a:gd name="connsiteY4" fmla="*/ 839353 h 6374336"/>
                      <a:gd name="connsiteX5" fmla="*/ 1741347 w 2329733"/>
                      <a:gd name="connsiteY5" fmla="*/ 1004453 h 6374336"/>
                      <a:gd name="connsiteX6" fmla="*/ 1960421 w 2329733"/>
                      <a:gd name="connsiteY6" fmla="*/ 1525153 h 6374336"/>
                      <a:gd name="connsiteX7" fmla="*/ 1941371 w 2329733"/>
                      <a:gd name="connsiteY7" fmla="*/ 1877578 h 6374336"/>
                      <a:gd name="connsiteX8" fmla="*/ 1903271 w 2329733"/>
                      <a:gd name="connsiteY8" fmla="*/ 2363351 h 6374336"/>
                      <a:gd name="connsiteX9" fmla="*/ 1877871 w 2329733"/>
                      <a:gd name="connsiteY9" fmla="*/ 2776100 h 6374336"/>
                      <a:gd name="connsiteX10" fmla="*/ 1817546 w 2329733"/>
                      <a:gd name="connsiteY10" fmla="*/ 2915800 h 6374336"/>
                      <a:gd name="connsiteX11" fmla="*/ 1846121 w 2329733"/>
                      <a:gd name="connsiteY11" fmla="*/ 3112650 h 6374336"/>
                      <a:gd name="connsiteX12" fmla="*/ 2154098 w 2329733"/>
                      <a:gd name="connsiteY12" fmla="*/ 3484125 h 6374336"/>
                      <a:gd name="connsiteX13" fmla="*/ 2157273 w 2329733"/>
                      <a:gd name="connsiteY13" fmla="*/ 3773050 h 6374336"/>
                      <a:gd name="connsiteX14" fmla="*/ 2055673 w 2329733"/>
                      <a:gd name="connsiteY14" fmla="*/ 3874651 h 6374336"/>
                      <a:gd name="connsiteX15" fmla="*/ 2092762 w 2329733"/>
                      <a:gd name="connsiteY15" fmla="*/ 4332984 h 6374336"/>
                      <a:gd name="connsiteX16" fmla="*/ 2096948 w 2329733"/>
                      <a:gd name="connsiteY16" fmla="*/ 4350901 h 6374336"/>
                      <a:gd name="connsiteX17" fmla="*/ 2010802 w 2329733"/>
                      <a:gd name="connsiteY17" fmla="*/ 4807501 h 6374336"/>
                      <a:gd name="connsiteX18" fmla="*/ 2010204 w 2329733"/>
                      <a:gd name="connsiteY18" fmla="*/ 5124044 h 6374336"/>
                      <a:gd name="connsiteX19" fmla="*/ 1938216 w 2329733"/>
                      <a:gd name="connsiteY19" fmla="*/ 5842388 h 6374336"/>
                      <a:gd name="connsiteX20" fmla="*/ 2108218 w 2329733"/>
                      <a:gd name="connsiteY20" fmla="*/ 6053601 h 6374336"/>
                      <a:gd name="connsiteX21" fmla="*/ 2329733 w 2329733"/>
                      <a:gd name="connsiteY21" fmla="*/ 6347240 h 6374336"/>
                      <a:gd name="connsiteX22" fmla="*/ 1835185 w 2329733"/>
                      <a:gd name="connsiteY22" fmla="*/ 6357542 h 6374336"/>
                      <a:gd name="connsiteX23" fmla="*/ 1533819 w 2329733"/>
                      <a:gd name="connsiteY23" fmla="*/ 6030420 h 6374336"/>
                      <a:gd name="connsiteX24" fmla="*/ 1492606 w 2329733"/>
                      <a:gd name="connsiteY24" fmla="*/ 5530720 h 6374336"/>
                      <a:gd name="connsiteX25" fmla="*/ 1420673 w 2329733"/>
                      <a:gd name="connsiteY25" fmla="*/ 5122425 h 6374336"/>
                      <a:gd name="connsiteX26" fmla="*/ 1512748 w 2329733"/>
                      <a:gd name="connsiteY26" fmla="*/ 4808100 h 6374336"/>
                      <a:gd name="connsiteX27" fmla="*/ 1160323 w 2329733"/>
                      <a:gd name="connsiteY27" fmla="*/ 5039875 h 6374336"/>
                      <a:gd name="connsiteX28" fmla="*/ 666221 w 2329733"/>
                      <a:gd name="connsiteY28" fmla="*/ 5531758 h 6374336"/>
                      <a:gd name="connsiteX29" fmla="*/ 518964 w 2329733"/>
                      <a:gd name="connsiteY29" fmla="*/ 5770268 h 6374336"/>
                      <a:gd name="connsiteX30" fmla="*/ 781693 w 2329733"/>
                      <a:gd name="connsiteY30" fmla="*/ 6200421 h 6374336"/>
                      <a:gd name="connsiteX31" fmla="*/ 776541 w 2329733"/>
                      <a:gd name="connsiteY31" fmla="*/ 6344665 h 6374336"/>
                      <a:gd name="connsiteX32" fmla="*/ 269114 w 2329733"/>
                      <a:gd name="connsiteY32" fmla="*/ 6120573 h 6374336"/>
                      <a:gd name="connsiteX33" fmla="*/ 8961 w 2329733"/>
                      <a:gd name="connsiteY33" fmla="*/ 5819207 h 6374336"/>
                      <a:gd name="connsiteX34" fmla="*/ 223698 w 2329733"/>
                      <a:gd name="connsiteY34" fmla="*/ 5512950 h 6374336"/>
                      <a:gd name="connsiteX35" fmla="*/ 426898 w 2329733"/>
                      <a:gd name="connsiteY35" fmla="*/ 5189100 h 6374336"/>
                      <a:gd name="connsiteX36" fmla="*/ 785673 w 2329733"/>
                      <a:gd name="connsiteY36" fmla="*/ 4728725 h 6374336"/>
                      <a:gd name="connsiteX37" fmla="*/ 1058723 w 2329733"/>
                      <a:gd name="connsiteY37" fmla="*/ 4455675 h 6374336"/>
                      <a:gd name="connsiteX38" fmla="*/ 969823 w 2329733"/>
                      <a:gd name="connsiteY38" fmla="*/ 4100076 h 6374336"/>
                      <a:gd name="connsiteX39" fmla="*/ 903146 w 2329733"/>
                      <a:gd name="connsiteY39" fmla="*/ 3544450 h 6374336"/>
                      <a:gd name="connsiteX40" fmla="*/ 734871 w 2329733"/>
                      <a:gd name="connsiteY40" fmla="*/ 2915801 h 6374336"/>
                      <a:gd name="connsiteX41" fmla="*/ 925371 w 2329733"/>
                      <a:gd name="connsiteY41" fmla="*/ 2430027 h 6374336"/>
                      <a:gd name="connsiteX42" fmla="*/ 798371 w 2329733"/>
                      <a:gd name="connsiteY42" fmla="*/ 1394978 h 6374336"/>
                      <a:gd name="connsiteX43" fmla="*/ 820596 w 2329733"/>
                      <a:gd name="connsiteY43" fmla="*/ 1201304 h 6374336"/>
                      <a:gd name="connsiteX44" fmla="*/ 1020622 w 2329733"/>
                      <a:gd name="connsiteY44" fmla="*/ 880628 h 6374336"/>
                      <a:gd name="connsiteX45" fmla="*/ 1309547 w 2329733"/>
                      <a:gd name="connsiteY45" fmla="*/ 213878 h 6374336"/>
                      <a:gd name="connsiteX0" fmla="*/ 1309547 w 2329733"/>
                      <a:gd name="connsiteY0" fmla="*/ 213878 h 6389048"/>
                      <a:gd name="connsiteX1" fmla="*/ 2071547 w 2329733"/>
                      <a:gd name="connsiteY1" fmla="*/ 83703 h 6389048"/>
                      <a:gd name="connsiteX2" fmla="*/ 2185847 w 2329733"/>
                      <a:gd name="connsiteY2" fmla="*/ 353579 h 6389048"/>
                      <a:gd name="connsiteX3" fmla="*/ 2322371 w 2329733"/>
                      <a:gd name="connsiteY3" fmla="*/ 540903 h 6389048"/>
                      <a:gd name="connsiteX4" fmla="*/ 2135046 w 2329733"/>
                      <a:gd name="connsiteY4" fmla="*/ 839353 h 6389048"/>
                      <a:gd name="connsiteX5" fmla="*/ 1741347 w 2329733"/>
                      <a:gd name="connsiteY5" fmla="*/ 1004453 h 6389048"/>
                      <a:gd name="connsiteX6" fmla="*/ 1960421 w 2329733"/>
                      <a:gd name="connsiteY6" fmla="*/ 1525153 h 6389048"/>
                      <a:gd name="connsiteX7" fmla="*/ 1941371 w 2329733"/>
                      <a:gd name="connsiteY7" fmla="*/ 1877578 h 6389048"/>
                      <a:gd name="connsiteX8" fmla="*/ 1903271 w 2329733"/>
                      <a:gd name="connsiteY8" fmla="*/ 2363351 h 6389048"/>
                      <a:gd name="connsiteX9" fmla="*/ 1877871 w 2329733"/>
                      <a:gd name="connsiteY9" fmla="*/ 2776100 h 6389048"/>
                      <a:gd name="connsiteX10" fmla="*/ 1817546 w 2329733"/>
                      <a:gd name="connsiteY10" fmla="*/ 2915800 h 6389048"/>
                      <a:gd name="connsiteX11" fmla="*/ 1846121 w 2329733"/>
                      <a:gd name="connsiteY11" fmla="*/ 3112650 h 6389048"/>
                      <a:gd name="connsiteX12" fmla="*/ 2154098 w 2329733"/>
                      <a:gd name="connsiteY12" fmla="*/ 3484125 h 6389048"/>
                      <a:gd name="connsiteX13" fmla="*/ 2157273 w 2329733"/>
                      <a:gd name="connsiteY13" fmla="*/ 3773050 h 6389048"/>
                      <a:gd name="connsiteX14" fmla="*/ 2055673 w 2329733"/>
                      <a:gd name="connsiteY14" fmla="*/ 3874651 h 6389048"/>
                      <a:gd name="connsiteX15" fmla="*/ 2092762 w 2329733"/>
                      <a:gd name="connsiteY15" fmla="*/ 4332984 h 6389048"/>
                      <a:gd name="connsiteX16" fmla="*/ 2096948 w 2329733"/>
                      <a:gd name="connsiteY16" fmla="*/ 4350901 h 6389048"/>
                      <a:gd name="connsiteX17" fmla="*/ 2010802 w 2329733"/>
                      <a:gd name="connsiteY17" fmla="*/ 4807501 h 6389048"/>
                      <a:gd name="connsiteX18" fmla="*/ 2010204 w 2329733"/>
                      <a:gd name="connsiteY18" fmla="*/ 5124044 h 6389048"/>
                      <a:gd name="connsiteX19" fmla="*/ 1938216 w 2329733"/>
                      <a:gd name="connsiteY19" fmla="*/ 5842388 h 6389048"/>
                      <a:gd name="connsiteX20" fmla="*/ 2108218 w 2329733"/>
                      <a:gd name="connsiteY20" fmla="*/ 6053601 h 6389048"/>
                      <a:gd name="connsiteX21" fmla="*/ 2329733 w 2329733"/>
                      <a:gd name="connsiteY21" fmla="*/ 6347240 h 6389048"/>
                      <a:gd name="connsiteX22" fmla="*/ 1835185 w 2329733"/>
                      <a:gd name="connsiteY22" fmla="*/ 6357542 h 6389048"/>
                      <a:gd name="connsiteX23" fmla="*/ 1533819 w 2329733"/>
                      <a:gd name="connsiteY23" fmla="*/ 6030420 h 6389048"/>
                      <a:gd name="connsiteX24" fmla="*/ 1492606 w 2329733"/>
                      <a:gd name="connsiteY24" fmla="*/ 5530720 h 6389048"/>
                      <a:gd name="connsiteX25" fmla="*/ 1420673 w 2329733"/>
                      <a:gd name="connsiteY25" fmla="*/ 5122425 h 6389048"/>
                      <a:gd name="connsiteX26" fmla="*/ 1512748 w 2329733"/>
                      <a:gd name="connsiteY26" fmla="*/ 4808100 h 6389048"/>
                      <a:gd name="connsiteX27" fmla="*/ 1160323 w 2329733"/>
                      <a:gd name="connsiteY27" fmla="*/ 5039875 h 6389048"/>
                      <a:gd name="connsiteX28" fmla="*/ 666221 w 2329733"/>
                      <a:gd name="connsiteY28" fmla="*/ 5531758 h 6389048"/>
                      <a:gd name="connsiteX29" fmla="*/ 518964 w 2329733"/>
                      <a:gd name="connsiteY29" fmla="*/ 5770268 h 6389048"/>
                      <a:gd name="connsiteX30" fmla="*/ 781693 w 2329733"/>
                      <a:gd name="connsiteY30" fmla="*/ 6200421 h 6389048"/>
                      <a:gd name="connsiteX31" fmla="*/ 776541 w 2329733"/>
                      <a:gd name="connsiteY31" fmla="*/ 6344665 h 6389048"/>
                      <a:gd name="connsiteX32" fmla="*/ 269114 w 2329733"/>
                      <a:gd name="connsiteY32" fmla="*/ 6120573 h 6389048"/>
                      <a:gd name="connsiteX33" fmla="*/ 8961 w 2329733"/>
                      <a:gd name="connsiteY33" fmla="*/ 5819207 h 6389048"/>
                      <a:gd name="connsiteX34" fmla="*/ 223698 w 2329733"/>
                      <a:gd name="connsiteY34" fmla="*/ 5512950 h 6389048"/>
                      <a:gd name="connsiteX35" fmla="*/ 426898 w 2329733"/>
                      <a:gd name="connsiteY35" fmla="*/ 5189100 h 6389048"/>
                      <a:gd name="connsiteX36" fmla="*/ 785673 w 2329733"/>
                      <a:gd name="connsiteY36" fmla="*/ 4728725 h 6389048"/>
                      <a:gd name="connsiteX37" fmla="*/ 1058723 w 2329733"/>
                      <a:gd name="connsiteY37" fmla="*/ 4455675 h 6389048"/>
                      <a:gd name="connsiteX38" fmla="*/ 969823 w 2329733"/>
                      <a:gd name="connsiteY38" fmla="*/ 4100076 h 6389048"/>
                      <a:gd name="connsiteX39" fmla="*/ 903146 w 2329733"/>
                      <a:gd name="connsiteY39" fmla="*/ 3544450 h 6389048"/>
                      <a:gd name="connsiteX40" fmla="*/ 734871 w 2329733"/>
                      <a:gd name="connsiteY40" fmla="*/ 2915801 h 6389048"/>
                      <a:gd name="connsiteX41" fmla="*/ 925371 w 2329733"/>
                      <a:gd name="connsiteY41" fmla="*/ 2430027 h 6389048"/>
                      <a:gd name="connsiteX42" fmla="*/ 798371 w 2329733"/>
                      <a:gd name="connsiteY42" fmla="*/ 1394978 h 6389048"/>
                      <a:gd name="connsiteX43" fmla="*/ 820596 w 2329733"/>
                      <a:gd name="connsiteY43" fmla="*/ 1201304 h 6389048"/>
                      <a:gd name="connsiteX44" fmla="*/ 1020622 w 2329733"/>
                      <a:gd name="connsiteY44" fmla="*/ 880628 h 6389048"/>
                      <a:gd name="connsiteX45" fmla="*/ 1309547 w 2329733"/>
                      <a:gd name="connsiteY45" fmla="*/ 213878 h 6389048"/>
                      <a:gd name="connsiteX0" fmla="*/ 1309547 w 2329733"/>
                      <a:gd name="connsiteY0" fmla="*/ 213878 h 6388434"/>
                      <a:gd name="connsiteX1" fmla="*/ 2071547 w 2329733"/>
                      <a:gd name="connsiteY1" fmla="*/ 83703 h 6388434"/>
                      <a:gd name="connsiteX2" fmla="*/ 2185847 w 2329733"/>
                      <a:gd name="connsiteY2" fmla="*/ 353579 h 6388434"/>
                      <a:gd name="connsiteX3" fmla="*/ 2322371 w 2329733"/>
                      <a:gd name="connsiteY3" fmla="*/ 540903 h 6388434"/>
                      <a:gd name="connsiteX4" fmla="*/ 2135046 w 2329733"/>
                      <a:gd name="connsiteY4" fmla="*/ 839353 h 6388434"/>
                      <a:gd name="connsiteX5" fmla="*/ 1741347 w 2329733"/>
                      <a:gd name="connsiteY5" fmla="*/ 1004453 h 6388434"/>
                      <a:gd name="connsiteX6" fmla="*/ 1960421 w 2329733"/>
                      <a:gd name="connsiteY6" fmla="*/ 1525153 h 6388434"/>
                      <a:gd name="connsiteX7" fmla="*/ 1941371 w 2329733"/>
                      <a:gd name="connsiteY7" fmla="*/ 1877578 h 6388434"/>
                      <a:gd name="connsiteX8" fmla="*/ 1903271 w 2329733"/>
                      <a:gd name="connsiteY8" fmla="*/ 2363351 h 6388434"/>
                      <a:gd name="connsiteX9" fmla="*/ 1877871 w 2329733"/>
                      <a:gd name="connsiteY9" fmla="*/ 2776100 h 6388434"/>
                      <a:gd name="connsiteX10" fmla="*/ 1817546 w 2329733"/>
                      <a:gd name="connsiteY10" fmla="*/ 2915800 h 6388434"/>
                      <a:gd name="connsiteX11" fmla="*/ 1846121 w 2329733"/>
                      <a:gd name="connsiteY11" fmla="*/ 3112650 h 6388434"/>
                      <a:gd name="connsiteX12" fmla="*/ 2154098 w 2329733"/>
                      <a:gd name="connsiteY12" fmla="*/ 3484125 h 6388434"/>
                      <a:gd name="connsiteX13" fmla="*/ 2157273 w 2329733"/>
                      <a:gd name="connsiteY13" fmla="*/ 3773050 h 6388434"/>
                      <a:gd name="connsiteX14" fmla="*/ 2055673 w 2329733"/>
                      <a:gd name="connsiteY14" fmla="*/ 3874651 h 6388434"/>
                      <a:gd name="connsiteX15" fmla="*/ 2092762 w 2329733"/>
                      <a:gd name="connsiteY15" fmla="*/ 4332984 h 6388434"/>
                      <a:gd name="connsiteX16" fmla="*/ 2096948 w 2329733"/>
                      <a:gd name="connsiteY16" fmla="*/ 4350901 h 6388434"/>
                      <a:gd name="connsiteX17" fmla="*/ 2010802 w 2329733"/>
                      <a:gd name="connsiteY17" fmla="*/ 4807501 h 6388434"/>
                      <a:gd name="connsiteX18" fmla="*/ 2010204 w 2329733"/>
                      <a:gd name="connsiteY18" fmla="*/ 5124044 h 6388434"/>
                      <a:gd name="connsiteX19" fmla="*/ 1938216 w 2329733"/>
                      <a:gd name="connsiteY19" fmla="*/ 5842388 h 6388434"/>
                      <a:gd name="connsiteX20" fmla="*/ 2108218 w 2329733"/>
                      <a:gd name="connsiteY20" fmla="*/ 6053601 h 6388434"/>
                      <a:gd name="connsiteX21" fmla="*/ 2329733 w 2329733"/>
                      <a:gd name="connsiteY21" fmla="*/ 6347240 h 6388434"/>
                      <a:gd name="connsiteX22" fmla="*/ 1835185 w 2329733"/>
                      <a:gd name="connsiteY22" fmla="*/ 6357542 h 6388434"/>
                      <a:gd name="connsiteX23" fmla="*/ 1533819 w 2329733"/>
                      <a:gd name="connsiteY23" fmla="*/ 6030420 h 6388434"/>
                      <a:gd name="connsiteX24" fmla="*/ 1492606 w 2329733"/>
                      <a:gd name="connsiteY24" fmla="*/ 5530720 h 6388434"/>
                      <a:gd name="connsiteX25" fmla="*/ 1420673 w 2329733"/>
                      <a:gd name="connsiteY25" fmla="*/ 5122425 h 6388434"/>
                      <a:gd name="connsiteX26" fmla="*/ 1512748 w 2329733"/>
                      <a:gd name="connsiteY26" fmla="*/ 4808100 h 6388434"/>
                      <a:gd name="connsiteX27" fmla="*/ 1160323 w 2329733"/>
                      <a:gd name="connsiteY27" fmla="*/ 5039875 h 6388434"/>
                      <a:gd name="connsiteX28" fmla="*/ 666221 w 2329733"/>
                      <a:gd name="connsiteY28" fmla="*/ 5531758 h 6388434"/>
                      <a:gd name="connsiteX29" fmla="*/ 518964 w 2329733"/>
                      <a:gd name="connsiteY29" fmla="*/ 5770268 h 6388434"/>
                      <a:gd name="connsiteX30" fmla="*/ 781693 w 2329733"/>
                      <a:gd name="connsiteY30" fmla="*/ 6200421 h 6388434"/>
                      <a:gd name="connsiteX31" fmla="*/ 776541 w 2329733"/>
                      <a:gd name="connsiteY31" fmla="*/ 6344665 h 6388434"/>
                      <a:gd name="connsiteX32" fmla="*/ 269114 w 2329733"/>
                      <a:gd name="connsiteY32" fmla="*/ 6120573 h 6388434"/>
                      <a:gd name="connsiteX33" fmla="*/ 8961 w 2329733"/>
                      <a:gd name="connsiteY33" fmla="*/ 5819207 h 6388434"/>
                      <a:gd name="connsiteX34" fmla="*/ 223698 w 2329733"/>
                      <a:gd name="connsiteY34" fmla="*/ 5512950 h 6388434"/>
                      <a:gd name="connsiteX35" fmla="*/ 426898 w 2329733"/>
                      <a:gd name="connsiteY35" fmla="*/ 5189100 h 6388434"/>
                      <a:gd name="connsiteX36" fmla="*/ 785673 w 2329733"/>
                      <a:gd name="connsiteY36" fmla="*/ 4728725 h 6388434"/>
                      <a:gd name="connsiteX37" fmla="*/ 1058723 w 2329733"/>
                      <a:gd name="connsiteY37" fmla="*/ 4455675 h 6388434"/>
                      <a:gd name="connsiteX38" fmla="*/ 969823 w 2329733"/>
                      <a:gd name="connsiteY38" fmla="*/ 4100076 h 6388434"/>
                      <a:gd name="connsiteX39" fmla="*/ 903146 w 2329733"/>
                      <a:gd name="connsiteY39" fmla="*/ 3544450 h 6388434"/>
                      <a:gd name="connsiteX40" fmla="*/ 734871 w 2329733"/>
                      <a:gd name="connsiteY40" fmla="*/ 2915801 h 6388434"/>
                      <a:gd name="connsiteX41" fmla="*/ 925371 w 2329733"/>
                      <a:gd name="connsiteY41" fmla="*/ 2430027 h 6388434"/>
                      <a:gd name="connsiteX42" fmla="*/ 798371 w 2329733"/>
                      <a:gd name="connsiteY42" fmla="*/ 1394978 h 6388434"/>
                      <a:gd name="connsiteX43" fmla="*/ 820596 w 2329733"/>
                      <a:gd name="connsiteY43" fmla="*/ 1201304 h 6388434"/>
                      <a:gd name="connsiteX44" fmla="*/ 1020622 w 2329733"/>
                      <a:gd name="connsiteY44" fmla="*/ 880628 h 6388434"/>
                      <a:gd name="connsiteX45" fmla="*/ 1309547 w 2329733"/>
                      <a:gd name="connsiteY45" fmla="*/ 213878 h 6388434"/>
                      <a:gd name="connsiteX0" fmla="*/ 1309547 w 2329733"/>
                      <a:gd name="connsiteY0" fmla="*/ 213878 h 6395833"/>
                      <a:gd name="connsiteX1" fmla="*/ 2071547 w 2329733"/>
                      <a:gd name="connsiteY1" fmla="*/ 83703 h 6395833"/>
                      <a:gd name="connsiteX2" fmla="*/ 2185847 w 2329733"/>
                      <a:gd name="connsiteY2" fmla="*/ 353579 h 6395833"/>
                      <a:gd name="connsiteX3" fmla="*/ 2322371 w 2329733"/>
                      <a:gd name="connsiteY3" fmla="*/ 540903 h 6395833"/>
                      <a:gd name="connsiteX4" fmla="*/ 2135046 w 2329733"/>
                      <a:gd name="connsiteY4" fmla="*/ 839353 h 6395833"/>
                      <a:gd name="connsiteX5" fmla="*/ 1741347 w 2329733"/>
                      <a:gd name="connsiteY5" fmla="*/ 1004453 h 6395833"/>
                      <a:gd name="connsiteX6" fmla="*/ 1960421 w 2329733"/>
                      <a:gd name="connsiteY6" fmla="*/ 1525153 h 6395833"/>
                      <a:gd name="connsiteX7" fmla="*/ 1941371 w 2329733"/>
                      <a:gd name="connsiteY7" fmla="*/ 1877578 h 6395833"/>
                      <a:gd name="connsiteX8" fmla="*/ 1903271 w 2329733"/>
                      <a:gd name="connsiteY8" fmla="*/ 2363351 h 6395833"/>
                      <a:gd name="connsiteX9" fmla="*/ 1877871 w 2329733"/>
                      <a:gd name="connsiteY9" fmla="*/ 2776100 h 6395833"/>
                      <a:gd name="connsiteX10" fmla="*/ 1817546 w 2329733"/>
                      <a:gd name="connsiteY10" fmla="*/ 2915800 h 6395833"/>
                      <a:gd name="connsiteX11" fmla="*/ 1846121 w 2329733"/>
                      <a:gd name="connsiteY11" fmla="*/ 3112650 h 6395833"/>
                      <a:gd name="connsiteX12" fmla="*/ 2154098 w 2329733"/>
                      <a:gd name="connsiteY12" fmla="*/ 3484125 h 6395833"/>
                      <a:gd name="connsiteX13" fmla="*/ 2157273 w 2329733"/>
                      <a:gd name="connsiteY13" fmla="*/ 3773050 h 6395833"/>
                      <a:gd name="connsiteX14" fmla="*/ 2055673 w 2329733"/>
                      <a:gd name="connsiteY14" fmla="*/ 3874651 h 6395833"/>
                      <a:gd name="connsiteX15" fmla="*/ 2092762 w 2329733"/>
                      <a:gd name="connsiteY15" fmla="*/ 4332984 h 6395833"/>
                      <a:gd name="connsiteX16" fmla="*/ 2096948 w 2329733"/>
                      <a:gd name="connsiteY16" fmla="*/ 4350901 h 6395833"/>
                      <a:gd name="connsiteX17" fmla="*/ 2010802 w 2329733"/>
                      <a:gd name="connsiteY17" fmla="*/ 4807501 h 6395833"/>
                      <a:gd name="connsiteX18" fmla="*/ 2010204 w 2329733"/>
                      <a:gd name="connsiteY18" fmla="*/ 5124044 h 6395833"/>
                      <a:gd name="connsiteX19" fmla="*/ 1938216 w 2329733"/>
                      <a:gd name="connsiteY19" fmla="*/ 5842388 h 6395833"/>
                      <a:gd name="connsiteX20" fmla="*/ 2108218 w 2329733"/>
                      <a:gd name="connsiteY20" fmla="*/ 6053601 h 6395833"/>
                      <a:gd name="connsiteX21" fmla="*/ 2329733 w 2329733"/>
                      <a:gd name="connsiteY21" fmla="*/ 6347240 h 6395833"/>
                      <a:gd name="connsiteX22" fmla="*/ 1835185 w 2329733"/>
                      <a:gd name="connsiteY22" fmla="*/ 6357542 h 6395833"/>
                      <a:gd name="connsiteX23" fmla="*/ 1533819 w 2329733"/>
                      <a:gd name="connsiteY23" fmla="*/ 6030420 h 6395833"/>
                      <a:gd name="connsiteX24" fmla="*/ 1492606 w 2329733"/>
                      <a:gd name="connsiteY24" fmla="*/ 5530720 h 6395833"/>
                      <a:gd name="connsiteX25" fmla="*/ 1420673 w 2329733"/>
                      <a:gd name="connsiteY25" fmla="*/ 5122425 h 6395833"/>
                      <a:gd name="connsiteX26" fmla="*/ 1512748 w 2329733"/>
                      <a:gd name="connsiteY26" fmla="*/ 4808100 h 6395833"/>
                      <a:gd name="connsiteX27" fmla="*/ 1160323 w 2329733"/>
                      <a:gd name="connsiteY27" fmla="*/ 5039875 h 6395833"/>
                      <a:gd name="connsiteX28" fmla="*/ 666221 w 2329733"/>
                      <a:gd name="connsiteY28" fmla="*/ 5531758 h 6395833"/>
                      <a:gd name="connsiteX29" fmla="*/ 518964 w 2329733"/>
                      <a:gd name="connsiteY29" fmla="*/ 5770268 h 6395833"/>
                      <a:gd name="connsiteX30" fmla="*/ 781693 w 2329733"/>
                      <a:gd name="connsiteY30" fmla="*/ 6200421 h 6395833"/>
                      <a:gd name="connsiteX31" fmla="*/ 776541 w 2329733"/>
                      <a:gd name="connsiteY31" fmla="*/ 6344665 h 6395833"/>
                      <a:gd name="connsiteX32" fmla="*/ 269114 w 2329733"/>
                      <a:gd name="connsiteY32" fmla="*/ 6120573 h 6395833"/>
                      <a:gd name="connsiteX33" fmla="*/ 8961 w 2329733"/>
                      <a:gd name="connsiteY33" fmla="*/ 5819207 h 6395833"/>
                      <a:gd name="connsiteX34" fmla="*/ 223698 w 2329733"/>
                      <a:gd name="connsiteY34" fmla="*/ 5512950 h 6395833"/>
                      <a:gd name="connsiteX35" fmla="*/ 426898 w 2329733"/>
                      <a:gd name="connsiteY35" fmla="*/ 5189100 h 6395833"/>
                      <a:gd name="connsiteX36" fmla="*/ 785673 w 2329733"/>
                      <a:gd name="connsiteY36" fmla="*/ 4728725 h 6395833"/>
                      <a:gd name="connsiteX37" fmla="*/ 1058723 w 2329733"/>
                      <a:gd name="connsiteY37" fmla="*/ 4455675 h 6395833"/>
                      <a:gd name="connsiteX38" fmla="*/ 969823 w 2329733"/>
                      <a:gd name="connsiteY38" fmla="*/ 4100076 h 6395833"/>
                      <a:gd name="connsiteX39" fmla="*/ 903146 w 2329733"/>
                      <a:gd name="connsiteY39" fmla="*/ 3544450 h 6395833"/>
                      <a:gd name="connsiteX40" fmla="*/ 734871 w 2329733"/>
                      <a:gd name="connsiteY40" fmla="*/ 2915801 h 6395833"/>
                      <a:gd name="connsiteX41" fmla="*/ 925371 w 2329733"/>
                      <a:gd name="connsiteY41" fmla="*/ 2430027 h 6395833"/>
                      <a:gd name="connsiteX42" fmla="*/ 798371 w 2329733"/>
                      <a:gd name="connsiteY42" fmla="*/ 1394978 h 6395833"/>
                      <a:gd name="connsiteX43" fmla="*/ 820596 w 2329733"/>
                      <a:gd name="connsiteY43" fmla="*/ 1201304 h 6395833"/>
                      <a:gd name="connsiteX44" fmla="*/ 1020622 w 2329733"/>
                      <a:gd name="connsiteY44" fmla="*/ 880628 h 6395833"/>
                      <a:gd name="connsiteX45" fmla="*/ 1309547 w 2329733"/>
                      <a:gd name="connsiteY45" fmla="*/ 213878 h 6395833"/>
                      <a:gd name="connsiteX0" fmla="*/ 1309547 w 2329733"/>
                      <a:gd name="connsiteY0" fmla="*/ 213878 h 6405855"/>
                      <a:gd name="connsiteX1" fmla="*/ 2071547 w 2329733"/>
                      <a:gd name="connsiteY1" fmla="*/ 83703 h 6405855"/>
                      <a:gd name="connsiteX2" fmla="*/ 2185847 w 2329733"/>
                      <a:gd name="connsiteY2" fmla="*/ 353579 h 6405855"/>
                      <a:gd name="connsiteX3" fmla="*/ 2322371 w 2329733"/>
                      <a:gd name="connsiteY3" fmla="*/ 540903 h 6405855"/>
                      <a:gd name="connsiteX4" fmla="*/ 2135046 w 2329733"/>
                      <a:gd name="connsiteY4" fmla="*/ 839353 h 6405855"/>
                      <a:gd name="connsiteX5" fmla="*/ 1741347 w 2329733"/>
                      <a:gd name="connsiteY5" fmla="*/ 1004453 h 6405855"/>
                      <a:gd name="connsiteX6" fmla="*/ 1960421 w 2329733"/>
                      <a:gd name="connsiteY6" fmla="*/ 1525153 h 6405855"/>
                      <a:gd name="connsiteX7" fmla="*/ 1941371 w 2329733"/>
                      <a:gd name="connsiteY7" fmla="*/ 1877578 h 6405855"/>
                      <a:gd name="connsiteX8" fmla="*/ 1903271 w 2329733"/>
                      <a:gd name="connsiteY8" fmla="*/ 2363351 h 6405855"/>
                      <a:gd name="connsiteX9" fmla="*/ 1877871 w 2329733"/>
                      <a:gd name="connsiteY9" fmla="*/ 2776100 h 6405855"/>
                      <a:gd name="connsiteX10" fmla="*/ 1817546 w 2329733"/>
                      <a:gd name="connsiteY10" fmla="*/ 2915800 h 6405855"/>
                      <a:gd name="connsiteX11" fmla="*/ 1846121 w 2329733"/>
                      <a:gd name="connsiteY11" fmla="*/ 3112650 h 6405855"/>
                      <a:gd name="connsiteX12" fmla="*/ 2154098 w 2329733"/>
                      <a:gd name="connsiteY12" fmla="*/ 3484125 h 6405855"/>
                      <a:gd name="connsiteX13" fmla="*/ 2157273 w 2329733"/>
                      <a:gd name="connsiteY13" fmla="*/ 3773050 h 6405855"/>
                      <a:gd name="connsiteX14" fmla="*/ 2055673 w 2329733"/>
                      <a:gd name="connsiteY14" fmla="*/ 3874651 h 6405855"/>
                      <a:gd name="connsiteX15" fmla="*/ 2092762 w 2329733"/>
                      <a:gd name="connsiteY15" fmla="*/ 4332984 h 6405855"/>
                      <a:gd name="connsiteX16" fmla="*/ 2096948 w 2329733"/>
                      <a:gd name="connsiteY16" fmla="*/ 4350901 h 6405855"/>
                      <a:gd name="connsiteX17" fmla="*/ 2010802 w 2329733"/>
                      <a:gd name="connsiteY17" fmla="*/ 4807501 h 6405855"/>
                      <a:gd name="connsiteX18" fmla="*/ 2010204 w 2329733"/>
                      <a:gd name="connsiteY18" fmla="*/ 5124044 h 6405855"/>
                      <a:gd name="connsiteX19" fmla="*/ 1938216 w 2329733"/>
                      <a:gd name="connsiteY19" fmla="*/ 5842388 h 6405855"/>
                      <a:gd name="connsiteX20" fmla="*/ 2108218 w 2329733"/>
                      <a:gd name="connsiteY20" fmla="*/ 6053601 h 6405855"/>
                      <a:gd name="connsiteX21" fmla="*/ 2329733 w 2329733"/>
                      <a:gd name="connsiteY21" fmla="*/ 6347240 h 6405855"/>
                      <a:gd name="connsiteX22" fmla="*/ 1835185 w 2329733"/>
                      <a:gd name="connsiteY22" fmla="*/ 6357542 h 6405855"/>
                      <a:gd name="connsiteX23" fmla="*/ 1533819 w 2329733"/>
                      <a:gd name="connsiteY23" fmla="*/ 6030420 h 6405855"/>
                      <a:gd name="connsiteX24" fmla="*/ 1492606 w 2329733"/>
                      <a:gd name="connsiteY24" fmla="*/ 5530720 h 6405855"/>
                      <a:gd name="connsiteX25" fmla="*/ 1420673 w 2329733"/>
                      <a:gd name="connsiteY25" fmla="*/ 5122425 h 6405855"/>
                      <a:gd name="connsiteX26" fmla="*/ 1512748 w 2329733"/>
                      <a:gd name="connsiteY26" fmla="*/ 4808100 h 6405855"/>
                      <a:gd name="connsiteX27" fmla="*/ 1160323 w 2329733"/>
                      <a:gd name="connsiteY27" fmla="*/ 5039875 h 6405855"/>
                      <a:gd name="connsiteX28" fmla="*/ 666221 w 2329733"/>
                      <a:gd name="connsiteY28" fmla="*/ 5531758 h 6405855"/>
                      <a:gd name="connsiteX29" fmla="*/ 518964 w 2329733"/>
                      <a:gd name="connsiteY29" fmla="*/ 5770268 h 6405855"/>
                      <a:gd name="connsiteX30" fmla="*/ 781693 w 2329733"/>
                      <a:gd name="connsiteY30" fmla="*/ 6200421 h 6405855"/>
                      <a:gd name="connsiteX31" fmla="*/ 776541 w 2329733"/>
                      <a:gd name="connsiteY31" fmla="*/ 6344665 h 6405855"/>
                      <a:gd name="connsiteX32" fmla="*/ 269114 w 2329733"/>
                      <a:gd name="connsiteY32" fmla="*/ 6120573 h 6405855"/>
                      <a:gd name="connsiteX33" fmla="*/ 8961 w 2329733"/>
                      <a:gd name="connsiteY33" fmla="*/ 5819207 h 6405855"/>
                      <a:gd name="connsiteX34" fmla="*/ 223698 w 2329733"/>
                      <a:gd name="connsiteY34" fmla="*/ 5512950 h 6405855"/>
                      <a:gd name="connsiteX35" fmla="*/ 426898 w 2329733"/>
                      <a:gd name="connsiteY35" fmla="*/ 5189100 h 6405855"/>
                      <a:gd name="connsiteX36" fmla="*/ 785673 w 2329733"/>
                      <a:gd name="connsiteY36" fmla="*/ 4728725 h 6405855"/>
                      <a:gd name="connsiteX37" fmla="*/ 1058723 w 2329733"/>
                      <a:gd name="connsiteY37" fmla="*/ 4455675 h 6405855"/>
                      <a:gd name="connsiteX38" fmla="*/ 969823 w 2329733"/>
                      <a:gd name="connsiteY38" fmla="*/ 4100076 h 6405855"/>
                      <a:gd name="connsiteX39" fmla="*/ 903146 w 2329733"/>
                      <a:gd name="connsiteY39" fmla="*/ 3544450 h 6405855"/>
                      <a:gd name="connsiteX40" fmla="*/ 734871 w 2329733"/>
                      <a:gd name="connsiteY40" fmla="*/ 2915801 h 6405855"/>
                      <a:gd name="connsiteX41" fmla="*/ 925371 w 2329733"/>
                      <a:gd name="connsiteY41" fmla="*/ 2430027 h 6405855"/>
                      <a:gd name="connsiteX42" fmla="*/ 798371 w 2329733"/>
                      <a:gd name="connsiteY42" fmla="*/ 1394978 h 6405855"/>
                      <a:gd name="connsiteX43" fmla="*/ 820596 w 2329733"/>
                      <a:gd name="connsiteY43" fmla="*/ 1201304 h 6405855"/>
                      <a:gd name="connsiteX44" fmla="*/ 1020622 w 2329733"/>
                      <a:gd name="connsiteY44" fmla="*/ 880628 h 6405855"/>
                      <a:gd name="connsiteX45" fmla="*/ 1309547 w 2329733"/>
                      <a:gd name="connsiteY45" fmla="*/ 213878 h 6405855"/>
                      <a:gd name="connsiteX0" fmla="*/ 1309547 w 2329733"/>
                      <a:gd name="connsiteY0" fmla="*/ 213878 h 6405855"/>
                      <a:gd name="connsiteX1" fmla="*/ 2071547 w 2329733"/>
                      <a:gd name="connsiteY1" fmla="*/ 83703 h 6405855"/>
                      <a:gd name="connsiteX2" fmla="*/ 2185847 w 2329733"/>
                      <a:gd name="connsiteY2" fmla="*/ 353579 h 6405855"/>
                      <a:gd name="connsiteX3" fmla="*/ 2322371 w 2329733"/>
                      <a:gd name="connsiteY3" fmla="*/ 540903 h 6405855"/>
                      <a:gd name="connsiteX4" fmla="*/ 2135046 w 2329733"/>
                      <a:gd name="connsiteY4" fmla="*/ 839353 h 6405855"/>
                      <a:gd name="connsiteX5" fmla="*/ 1741347 w 2329733"/>
                      <a:gd name="connsiteY5" fmla="*/ 1004453 h 6405855"/>
                      <a:gd name="connsiteX6" fmla="*/ 1960421 w 2329733"/>
                      <a:gd name="connsiteY6" fmla="*/ 1525153 h 6405855"/>
                      <a:gd name="connsiteX7" fmla="*/ 1941371 w 2329733"/>
                      <a:gd name="connsiteY7" fmla="*/ 1877578 h 6405855"/>
                      <a:gd name="connsiteX8" fmla="*/ 1903271 w 2329733"/>
                      <a:gd name="connsiteY8" fmla="*/ 2363351 h 6405855"/>
                      <a:gd name="connsiteX9" fmla="*/ 1877871 w 2329733"/>
                      <a:gd name="connsiteY9" fmla="*/ 2776100 h 6405855"/>
                      <a:gd name="connsiteX10" fmla="*/ 1817546 w 2329733"/>
                      <a:gd name="connsiteY10" fmla="*/ 2915800 h 6405855"/>
                      <a:gd name="connsiteX11" fmla="*/ 1846121 w 2329733"/>
                      <a:gd name="connsiteY11" fmla="*/ 3112650 h 6405855"/>
                      <a:gd name="connsiteX12" fmla="*/ 2154098 w 2329733"/>
                      <a:gd name="connsiteY12" fmla="*/ 3484125 h 6405855"/>
                      <a:gd name="connsiteX13" fmla="*/ 2157273 w 2329733"/>
                      <a:gd name="connsiteY13" fmla="*/ 3773050 h 6405855"/>
                      <a:gd name="connsiteX14" fmla="*/ 2055673 w 2329733"/>
                      <a:gd name="connsiteY14" fmla="*/ 3874651 h 6405855"/>
                      <a:gd name="connsiteX15" fmla="*/ 2092762 w 2329733"/>
                      <a:gd name="connsiteY15" fmla="*/ 4332984 h 6405855"/>
                      <a:gd name="connsiteX16" fmla="*/ 2096948 w 2329733"/>
                      <a:gd name="connsiteY16" fmla="*/ 4350901 h 6405855"/>
                      <a:gd name="connsiteX17" fmla="*/ 2010802 w 2329733"/>
                      <a:gd name="connsiteY17" fmla="*/ 4807501 h 6405855"/>
                      <a:gd name="connsiteX18" fmla="*/ 2010204 w 2329733"/>
                      <a:gd name="connsiteY18" fmla="*/ 5124044 h 6405855"/>
                      <a:gd name="connsiteX19" fmla="*/ 1938216 w 2329733"/>
                      <a:gd name="connsiteY19" fmla="*/ 5842388 h 6405855"/>
                      <a:gd name="connsiteX20" fmla="*/ 2108218 w 2329733"/>
                      <a:gd name="connsiteY20" fmla="*/ 6053601 h 6405855"/>
                      <a:gd name="connsiteX21" fmla="*/ 2329733 w 2329733"/>
                      <a:gd name="connsiteY21" fmla="*/ 6347240 h 6405855"/>
                      <a:gd name="connsiteX22" fmla="*/ 1835185 w 2329733"/>
                      <a:gd name="connsiteY22" fmla="*/ 6357542 h 6405855"/>
                      <a:gd name="connsiteX23" fmla="*/ 1533819 w 2329733"/>
                      <a:gd name="connsiteY23" fmla="*/ 6030420 h 6405855"/>
                      <a:gd name="connsiteX24" fmla="*/ 1492606 w 2329733"/>
                      <a:gd name="connsiteY24" fmla="*/ 5530720 h 6405855"/>
                      <a:gd name="connsiteX25" fmla="*/ 1420673 w 2329733"/>
                      <a:gd name="connsiteY25" fmla="*/ 5122425 h 6405855"/>
                      <a:gd name="connsiteX26" fmla="*/ 1512748 w 2329733"/>
                      <a:gd name="connsiteY26" fmla="*/ 4808100 h 6405855"/>
                      <a:gd name="connsiteX27" fmla="*/ 1160323 w 2329733"/>
                      <a:gd name="connsiteY27" fmla="*/ 5039875 h 6405855"/>
                      <a:gd name="connsiteX28" fmla="*/ 666221 w 2329733"/>
                      <a:gd name="connsiteY28" fmla="*/ 5531758 h 6405855"/>
                      <a:gd name="connsiteX29" fmla="*/ 518964 w 2329733"/>
                      <a:gd name="connsiteY29" fmla="*/ 5770268 h 6405855"/>
                      <a:gd name="connsiteX30" fmla="*/ 781693 w 2329733"/>
                      <a:gd name="connsiteY30" fmla="*/ 6200421 h 6405855"/>
                      <a:gd name="connsiteX31" fmla="*/ 776541 w 2329733"/>
                      <a:gd name="connsiteY31" fmla="*/ 6344665 h 6405855"/>
                      <a:gd name="connsiteX32" fmla="*/ 269114 w 2329733"/>
                      <a:gd name="connsiteY32" fmla="*/ 6120573 h 6405855"/>
                      <a:gd name="connsiteX33" fmla="*/ 8961 w 2329733"/>
                      <a:gd name="connsiteY33" fmla="*/ 5819207 h 6405855"/>
                      <a:gd name="connsiteX34" fmla="*/ 223698 w 2329733"/>
                      <a:gd name="connsiteY34" fmla="*/ 5512950 h 6405855"/>
                      <a:gd name="connsiteX35" fmla="*/ 426898 w 2329733"/>
                      <a:gd name="connsiteY35" fmla="*/ 5189100 h 6405855"/>
                      <a:gd name="connsiteX36" fmla="*/ 785673 w 2329733"/>
                      <a:gd name="connsiteY36" fmla="*/ 4728725 h 6405855"/>
                      <a:gd name="connsiteX37" fmla="*/ 1058723 w 2329733"/>
                      <a:gd name="connsiteY37" fmla="*/ 4455675 h 6405855"/>
                      <a:gd name="connsiteX38" fmla="*/ 969823 w 2329733"/>
                      <a:gd name="connsiteY38" fmla="*/ 4100076 h 6405855"/>
                      <a:gd name="connsiteX39" fmla="*/ 903146 w 2329733"/>
                      <a:gd name="connsiteY39" fmla="*/ 3544450 h 6405855"/>
                      <a:gd name="connsiteX40" fmla="*/ 734871 w 2329733"/>
                      <a:gd name="connsiteY40" fmla="*/ 2915801 h 6405855"/>
                      <a:gd name="connsiteX41" fmla="*/ 925371 w 2329733"/>
                      <a:gd name="connsiteY41" fmla="*/ 2430027 h 6405855"/>
                      <a:gd name="connsiteX42" fmla="*/ 798371 w 2329733"/>
                      <a:gd name="connsiteY42" fmla="*/ 1394978 h 6405855"/>
                      <a:gd name="connsiteX43" fmla="*/ 820596 w 2329733"/>
                      <a:gd name="connsiteY43" fmla="*/ 1201304 h 6405855"/>
                      <a:gd name="connsiteX44" fmla="*/ 1020622 w 2329733"/>
                      <a:gd name="connsiteY44" fmla="*/ 880628 h 6405855"/>
                      <a:gd name="connsiteX45" fmla="*/ 1309547 w 2329733"/>
                      <a:gd name="connsiteY45" fmla="*/ 213878 h 6405855"/>
                      <a:gd name="connsiteX0" fmla="*/ 1309547 w 2329733"/>
                      <a:gd name="connsiteY0" fmla="*/ 213878 h 6405855"/>
                      <a:gd name="connsiteX1" fmla="*/ 2071547 w 2329733"/>
                      <a:gd name="connsiteY1" fmla="*/ 83703 h 6405855"/>
                      <a:gd name="connsiteX2" fmla="*/ 2185847 w 2329733"/>
                      <a:gd name="connsiteY2" fmla="*/ 353579 h 6405855"/>
                      <a:gd name="connsiteX3" fmla="*/ 2322371 w 2329733"/>
                      <a:gd name="connsiteY3" fmla="*/ 540903 h 6405855"/>
                      <a:gd name="connsiteX4" fmla="*/ 2135046 w 2329733"/>
                      <a:gd name="connsiteY4" fmla="*/ 839353 h 6405855"/>
                      <a:gd name="connsiteX5" fmla="*/ 1741347 w 2329733"/>
                      <a:gd name="connsiteY5" fmla="*/ 1004453 h 6405855"/>
                      <a:gd name="connsiteX6" fmla="*/ 1960421 w 2329733"/>
                      <a:gd name="connsiteY6" fmla="*/ 1525153 h 6405855"/>
                      <a:gd name="connsiteX7" fmla="*/ 1941371 w 2329733"/>
                      <a:gd name="connsiteY7" fmla="*/ 1877578 h 6405855"/>
                      <a:gd name="connsiteX8" fmla="*/ 1903271 w 2329733"/>
                      <a:gd name="connsiteY8" fmla="*/ 2363351 h 6405855"/>
                      <a:gd name="connsiteX9" fmla="*/ 1877871 w 2329733"/>
                      <a:gd name="connsiteY9" fmla="*/ 2776100 h 6405855"/>
                      <a:gd name="connsiteX10" fmla="*/ 1817546 w 2329733"/>
                      <a:gd name="connsiteY10" fmla="*/ 2915800 h 6405855"/>
                      <a:gd name="connsiteX11" fmla="*/ 1846121 w 2329733"/>
                      <a:gd name="connsiteY11" fmla="*/ 3112650 h 6405855"/>
                      <a:gd name="connsiteX12" fmla="*/ 2154098 w 2329733"/>
                      <a:gd name="connsiteY12" fmla="*/ 3484125 h 6405855"/>
                      <a:gd name="connsiteX13" fmla="*/ 2157273 w 2329733"/>
                      <a:gd name="connsiteY13" fmla="*/ 3773050 h 6405855"/>
                      <a:gd name="connsiteX14" fmla="*/ 2055673 w 2329733"/>
                      <a:gd name="connsiteY14" fmla="*/ 3874651 h 6405855"/>
                      <a:gd name="connsiteX15" fmla="*/ 2092762 w 2329733"/>
                      <a:gd name="connsiteY15" fmla="*/ 4332984 h 6405855"/>
                      <a:gd name="connsiteX16" fmla="*/ 2096948 w 2329733"/>
                      <a:gd name="connsiteY16" fmla="*/ 4350901 h 6405855"/>
                      <a:gd name="connsiteX17" fmla="*/ 2010802 w 2329733"/>
                      <a:gd name="connsiteY17" fmla="*/ 4807501 h 6405855"/>
                      <a:gd name="connsiteX18" fmla="*/ 2010204 w 2329733"/>
                      <a:gd name="connsiteY18" fmla="*/ 5124044 h 6405855"/>
                      <a:gd name="connsiteX19" fmla="*/ 1938216 w 2329733"/>
                      <a:gd name="connsiteY19" fmla="*/ 5842388 h 6405855"/>
                      <a:gd name="connsiteX20" fmla="*/ 2108218 w 2329733"/>
                      <a:gd name="connsiteY20" fmla="*/ 6053601 h 6405855"/>
                      <a:gd name="connsiteX21" fmla="*/ 2329733 w 2329733"/>
                      <a:gd name="connsiteY21" fmla="*/ 6347240 h 6405855"/>
                      <a:gd name="connsiteX22" fmla="*/ 1835185 w 2329733"/>
                      <a:gd name="connsiteY22" fmla="*/ 6357542 h 6405855"/>
                      <a:gd name="connsiteX23" fmla="*/ 1533819 w 2329733"/>
                      <a:gd name="connsiteY23" fmla="*/ 6030420 h 6405855"/>
                      <a:gd name="connsiteX24" fmla="*/ 1492606 w 2329733"/>
                      <a:gd name="connsiteY24" fmla="*/ 5530720 h 6405855"/>
                      <a:gd name="connsiteX25" fmla="*/ 1420673 w 2329733"/>
                      <a:gd name="connsiteY25" fmla="*/ 5122425 h 6405855"/>
                      <a:gd name="connsiteX26" fmla="*/ 1512748 w 2329733"/>
                      <a:gd name="connsiteY26" fmla="*/ 4808100 h 6405855"/>
                      <a:gd name="connsiteX27" fmla="*/ 1160323 w 2329733"/>
                      <a:gd name="connsiteY27" fmla="*/ 5039875 h 6405855"/>
                      <a:gd name="connsiteX28" fmla="*/ 666221 w 2329733"/>
                      <a:gd name="connsiteY28" fmla="*/ 5531758 h 6405855"/>
                      <a:gd name="connsiteX29" fmla="*/ 518964 w 2329733"/>
                      <a:gd name="connsiteY29" fmla="*/ 5770268 h 6405855"/>
                      <a:gd name="connsiteX30" fmla="*/ 781693 w 2329733"/>
                      <a:gd name="connsiteY30" fmla="*/ 6200421 h 6405855"/>
                      <a:gd name="connsiteX31" fmla="*/ 776541 w 2329733"/>
                      <a:gd name="connsiteY31" fmla="*/ 6344665 h 6405855"/>
                      <a:gd name="connsiteX32" fmla="*/ 269114 w 2329733"/>
                      <a:gd name="connsiteY32" fmla="*/ 6120573 h 6405855"/>
                      <a:gd name="connsiteX33" fmla="*/ 8961 w 2329733"/>
                      <a:gd name="connsiteY33" fmla="*/ 5819207 h 6405855"/>
                      <a:gd name="connsiteX34" fmla="*/ 223698 w 2329733"/>
                      <a:gd name="connsiteY34" fmla="*/ 5512950 h 6405855"/>
                      <a:gd name="connsiteX35" fmla="*/ 426898 w 2329733"/>
                      <a:gd name="connsiteY35" fmla="*/ 5189100 h 6405855"/>
                      <a:gd name="connsiteX36" fmla="*/ 785673 w 2329733"/>
                      <a:gd name="connsiteY36" fmla="*/ 4728725 h 6405855"/>
                      <a:gd name="connsiteX37" fmla="*/ 1058723 w 2329733"/>
                      <a:gd name="connsiteY37" fmla="*/ 4455675 h 6405855"/>
                      <a:gd name="connsiteX38" fmla="*/ 969823 w 2329733"/>
                      <a:gd name="connsiteY38" fmla="*/ 4100076 h 6405855"/>
                      <a:gd name="connsiteX39" fmla="*/ 903146 w 2329733"/>
                      <a:gd name="connsiteY39" fmla="*/ 3544450 h 6405855"/>
                      <a:gd name="connsiteX40" fmla="*/ 734871 w 2329733"/>
                      <a:gd name="connsiteY40" fmla="*/ 2915801 h 6405855"/>
                      <a:gd name="connsiteX41" fmla="*/ 925371 w 2329733"/>
                      <a:gd name="connsiteY41" fmla="*/ 2430027 h 6405855"/>
                      <a:gd name="connsiteX42" fmla="*/ 798371 w 2329733"/>
                      <a:gd name="connsiteY42" fmla="*/ 1394978 h 6405855"/>
                      <a:gd name="connsiteX43" fmla="*/ 820596 w 2329733"/>
                      <a:gd name="connsiteY43" fmla="*/ 1201304 h 6405855"/>
                      <a:gd name="connsiteX44" fmla="*/ 1020622 w 2329733"/>
                      <a:gd name="connsiteY44" fmla="*/ 880628 h 6405855"/>
                      <a:gd name="connsiteX45" fmla="*/ 1309547 w 2329733"/>
                      <a:gd name="connsiteY45" fmla="*/ 213878 h 6405855"/>
                      <a:gd name="connsiteX0" fmla="*/ 1309547 w 2329733"/>
                      <a:gd name="connsiteY0" fmla="*/ 213878 h 6405855"/>
                      <a:gd name="connsiteX1" fmla="*/ 2071547 w 2329733"/>
                      <a:gd name="connsiteY1" fmla="*/ 83703 h 6405855"/>
                      <a:gd name="connsiteX2" fmla="*/ 2185847 w 2329733"/>
                      <a:gd name="connsiteY2" fmla="*/ 353579 h 6405855"/>
                      <a:gd name="connsiteX3" fmla="*/ 2322371 w 2329733"/>
                      <a:gd name="connsiteY3" fmla="*/ 540903 h 6405855"/>
                      <a:gd name="connsiteX4" fmla="*/ 2135046 w 2329733"/>
                      <a:gd name="connsiteY4" fmla="*/ 839353 h 6405855"/>
                      <a:gd name="connsiteX5" fmla="*/ 1741347 w 2329733"/>
                      <a:gd name="connsiteY5" fmla="*/ 1004453 h 6405855"/>
                      <a:gd name="connsiteX6" fmla="*/ 1960421 w 2329733"/>
                      <a:gd name="connsiteY6" fmla="*/ 1525153 h 6405855"/>
                      <a:gd name="connsiteX7" fmla="*/ 1941371 w 2329733"/>
                      <a:gd name="connsiteY7" fmla="*/ 1877578 h 6405855"/>
                      <a:gd name="connsiteX8" fmla="*/ 1903271 w 2329733"/>
                      <a:gd name="connsiteY8" fmla="*/ 2363351 h 6405855"/>
                      <a:gd name="connsiteX9" fmla="*/ 1877871 w 2329733"/>
                      <a:gd name="connsiteY9" fmla="*/ 2776100 h 6405855"/>
                      <a:gd name="connsiteX10" fmla="*/ 1817546 w 2329733"/>
                      <a:gd name="connsiteY10" fmla="*/ 2915800 h 6405855"/>
                      <a:gd name="connsiteX11" fmla="*/ 1846121 w 2329733"/>
                      <a:gd name="connsiteY11" fmla="*/ 3112650 h 6405855"/>
                      <a:gd name="connsiteX12" fmla="*/ 2154098 w 2329733"/>
                      <a:gd name="connsiteY12" fmla="*/ 3484125 h 6405855"/>
                      <a:gd name="connsiteX13" fmla="*/ 2157273 w 2329733"/>
                      <a:gd name="connsiteY13" fmla="*/ 3773050 h 6405855"/>
                      <a:gd name="connsiteX14" fmla="*/ 2055673 w 2329733"/>
                      <a:gd name="connsiteY14" fmla="*/ 3874651 h 6405855"/>
                      <a:gd name="connsiteX15" fmla="*/ 2092762 w 2329733"/>
                      <a:gd name="connsiteY15" fmla="*/ 4332984 h 6405855"/>
                      <a:gd name="connsiteX16" fmla="*/ 2096948 w 2329733"/>
                      <a:gd name="connsiteY16" fmla="*/ 4350901 h 6405855"/>
                      <a:gd name="connsiteX17" fmla="*/ 2010802 w 2329733"/>
                      <a:gd name="connsiteY17" fmla="*/ 4807501 h 6405855"/>
                      <a:gd name="connsiteX18" fmla="*/ 2010204 w 2329733"/>
                      <a:gd name="connsiteY18" fmla="*/ 5124044 h 6405855"/>
                      <a:gd name="connsiteX19" fmla="*/ 1938216 w 2329733"/>
                      <a:gd name="connsiteY19" fmla="*/ 5842388 h 6405855"/>
                      <a:gd name="connsiteX20" fmla="*/ 2108218 w 2329733"/>
                      <a:gd name="connsiteY20" fmla="*/ 6053601 h 6405855"/>
                      <a:gd name="connsiteX21" fmla="*/ 2329733 w 2329733"/>
                      <a:gd name="connsiteY21" fmla="*/ 6347240 h 6405855"/>
                      <a:gd name="connsiteX22" fmla="*/ 1835185 w 2329733"/>
                      <a:gd name="connsiteY22" fmla="*/ 6357542 h 6405855"/>
                      <a:gd name="connsiteX23" fmla="*/ 1533819 w 2329733"/>
                      <a:gd name="connsiteY23" fmla="*/ 6030420 h 6405855"/>
                      <a:gd name="connsiteX24" fmla="*/ 1492606 w 2329733"/>
                      <a:gd name="connsiteY24" fmla="*/ 5530720 h 6405855"/>
                      <a:gd name="connsiteX25" fmla="*/ 1420673 w 2329733"/>
                      <a:gd name="connsiteY25" fmla="*/ 5122425 h 6405855"/>
                      <a:gd name="connsiteX26" fmla="*/ 1512748 w 2329733"/>
                      <a:gd name="connsiteY26" fmla="*/ 4808100 h 6405855"/>
                      <a:gd name="connsiteX27" fmla="*/ 1160323 w 2329733"/>
                      <a:gd name="connsiteY27" fmla="*/ 5039875 h 6405855"/>
                      <a:gd name="connsiteX28" fmla="*/ 666221 w 2329733"/>
                      <a:gd name="connsiteY28" fmla="*/ 5531758 h 6405855"/>
                      <a:gd name="connsiteX29" fmla="*/ 518964 w 2329733"/>
                      <a:gd name="connsiteY29" fmla="*/ 5770268 h 6405855"/>
                      <a:gd name="connsiteX30" fmla="*/ 781693 w 2329733"/>
                      <a:gd name="connsiteY30" fmla="*/ 6200421 h 6405855"/>
                      <a:gd name="connsiteX31" fmla="*/ 776541 w 2329733"/>
                      <a:gd name="connsiteY31" fmla="*/ 6344665 h 6405855"/>
                      <a:gd name="connsiteX32" fmla="*/ 269114 w 2329733"/>
                      <a:gd name="connsiteY32" fmla="*/ 6120573 h 6405855"/>
                      <a:gd name="connsiteX33" fmla="*/ 8961 w 2329733"/>
                      <a:gd name="connsiteY33" fmla="*/ 5819207 h 6405855"/>
                      <a:gd name="connsiteX34" fmla="*/ 223698 w 2329733"/>
                      <a:gd name="connsiteY34" fmla="*/ 5512950 h 6405855"/>
                      <a:gd name="connsiteX35" fmla="*/ 426898 w 2329733"/>
                      <a:gd name="connsiteY35" fmla="*/ 5189100 h 6405855"/>
                      <a:gd name="connsiteX36" fmla="*/ 785673 w 2329733"/>
                      <a:gd name="connsiteY36" fmla="*/ 4728725 h 6405855"/>
                      <a:gd name="connsiteX37" fmla="*/ 1058723 w 2329733"/>
                      <a:gd name="connsiteY37" fmla="*/ 4455675 h 6405855"/>
                      <a:gd name="connsiteX38" fmla="*/ 969823 w 2329733"/>
                      <a:gd name="connsiteY38" fmla="*/ 4100076 h 6405855"/>
                      <a:gd name="connsiteX39" fmla="*/ 903146 w 2329733"/>
                      <a:gd name="connsiteY39" fmla="*/ 3544450 h 6405855"/>
                      <a:gd name="connsiteX40" fmla="*/ 734871 w 2329733"/>
                      <a:gd name="connsiteY40" fmla="*/ 2915801 h 6405855"/>
                      <a:gd name="connsiteX41" fmla="*/ 925371 w 2329733"/>
                      <a:gd name="connsiteY41" fmla="*/ 2430027 h 6405855"/>
                      <a:gd name="connsiteX42" fmla="*/ 798371 w 2329733"/>
                      <a:gd name="connsiteY42" fmla="*/ 1394978 h 6405855"/>
                      <a:gd name="connsiteX43" fmla="*/ 820596 w 2329733"/>
                      <a:gd name="connsiteY43" fmla="*/ 1201304 h 6405855"/>
                      <a:gd name="connsiteX44" fmla="*/ 1020622 w 2329733"/>
                      <a:gd name="connsiteY44" fmla="*/ 880628 h 6405855"/>
                      <a:gd name="connsiteX45" fmla="*/ 1309547 w 2329733"/>
                      <a:gd name="connsiteY45" fmla="*/ 213878 h 6405855"/>
                      <a:gd name="connsiteX0" fmla="*/ 1309547 w 2329733"/>
                      <a:gd name="connsiteY0" fmla="*/ 213878 h 6405855"/>
                      <a:gd name="connsiteX1" fmla="*/ 2071547 w 2329733"/>
                      <a:gd name="connsiteY1" fmla="*/ 83703 h 6405855"/>
                      <a:gd name="connsiteX2" fmla="*/ 2185847 w 2329733"/>
                      <a:gd name="connsiteY2" fmla="*/ 353579 h 6405855"/>
                      <a:gd name="connsiteX3" fmla="*/ 2322371 w 2329733"/>
                      <a:gd name="connsiteY3" fmla="*/ 540903 h 6405855"/>
                      <a:gd name="connsiteX4" fmla="*/ 2135046 w 2329733"/>
                      <a:gd name="connsiteY4" fmla="*/ 839353 h 6405855"/>
                      <a:gd name="connsiteX5" fmla="*/ 1741347 w 2329733"/>
                      <a:gd name="connsiteY5" fmla="*/ 1004453 h 6405855"/>
                      <a:gd name="connsiteX6" fmla="*/ 1960421 w 2329733"/>
                      <a:gd name="connsiteY6" fmla="*/ 1525153 h 6405855"/>
                      <a:gd name="connsiteX7" fmla="*/ 1941371 w 2329733"/>
                      <a:gd name="connsiteY7" fmla="*/ 1877578 h 6405855"/>
                      <a:gd name="connsiteX8" fmla="*/ 1903271 w 2329733"/>
                      <a:gd name="connsiteY8" fmla="*/ 2363351 h 6405855"/>
                      <a:gd name="connsiteX9" fmla="*/ 1877871 w 2329733"/>
                      <a:gd name="connsiteY9" fmla="*/ 2776100 h 6405855"/>
                      <a:gd name="connsiteX10" fmla="*/ 1817546 w 2329733"/>
                      <a:gd name="connsiteY10" fmla="*/ 2915800 h 6405855"/>
                      <a:gd name="connsiteX11" fmla="*/ 1846121 w 2329733"/>
                      <a:gd name="connsiteY11" fmla="*/ 3112650 h 6405855"/>
                      <a:gd name="connsiteX12" fmla="*/ 2154098 w 2329733"/>
                      <a:gd name="connsiteY12" fmla="*/ 3484125 h 6405855"/>
                      <a:gd name="connsiteX13" fmla="*/ 2157273 w 2329733"/>
                      <a:gd name="connsiteY13" fmla="*/ 3773050 h 6405855"/>
                      <a:gd name="connsiteX14" fmla="*/ 2055673 w 2329733"/>
                      <a:gd name="connsiteY14" fmla="*/ 3874651 h 6405855"/>
                      <a:gd name="connsiteX15" fmla="*/ 2092762 w 2329733"/>
                      <a:gd name="connsiteY15" fmla="*/ 4332984 h 6405855"/>
                      <a:gd name="connsiteX16" fmla="*/ 2096948 w 2329733"/>
                      <a:gd name="connsiteY16" fmla="*/ 4350901 h 6405855"/>
                      <a:gd name="connsiteX17" fmla="*/ 2010802 w 2329733"/>
                      <a:gd name="connsiteY17" fmla="*/ 4807501 h 6405855"/>
                      <a:gd name="connsiteX18" fmla="*/ 2010204 w 2329733"/>
                      <a:gd name="connsiteY18" fmla="*/ 5124044 h 6405855"/>
                      <a:gd name="connsiteX19" fmla="*/ 1938216 w 2329733"/>
                      <a:gd name="connsiteY19" fmla="*/ 5842388 h 6405855"/>
                      <a:gd name="connsiteX20" fmla="*/ 2108218 w 2329733"/>
                      <a:gd name="connsiteY20" fmla="*/ 6053601 h 6405855"/>
                      <a:gd name="connsiteX21" fmla="*/ 2159733 w 2329733"/>
                      <a:gd name="connsiteY21" fmla="*/ 6123147 h 6405855"/>
                      <a:gd name="connsiteX22" fmla="*/ 2329733 w 2329733"/>
                      <a:gd name="connsiteY22" fmla="*/ 6347240 h 6405855"/>
                      <a:gd name="connsiteX23" fmla="*/ 1835185 w 2329733"/>
                      <a:gd name="connsiteY23" fmla="*/ 6357542 h 6405855"/>
                      <a:gd name="connsiteX24" fmla="*/ 1533819 w 2329733"/>
                      <a:gd name="connsiteY24" fmla="*/ 6030420 h 6405855"/>
                      <a:gd name="connsiteX25" fmla="*/ 1492606 w 2329733"/>
                      <a:gd name="connsiteY25" fmla="*/ 5530720 h 6405855"/>
                      <a:gd name="connsiteX26" fmla="*/ 1420673 w 2329733"/>
                      <a:gd name="connsiteY26" fmla="*/ 5122425 h 6405855"/>
                      <a:gd name="connsiteX27" fmla="*/ 1512748 w 2329733"/>
                      <a:gd name="connsiteY27" fmla="*/ 4808100 h 6405855"/>
                      <a:gd name="connsiteX28" fmla="*/ 1160323 w 2329733"/>
                      <a:gd name="connsiteY28" fmla="*/ 5039875 h 6405855"/>
                      <a:gd name="connsiteX29" fmla="*/ 666221 w 2329733"/>
                      <a:gd name="connsiteY29" fmla="*/ 5531758 h 6405855"/>
                      <a:gd name="connsiteX30" fmla="*/ 518964 w 2329733"/>
                      <a:gd name="connsiteY30" fmla="*/ 5770268 h 6405855"/>
                      <a:gd name="connsiteX31" fmla="*/ 781693 w 2329733"/>
                      <a:gd name="connsiteY31" fmla="*/ 6200421 h 6405855"/>
                      <a:gd name="connsiteX32" fmla="*/ 776541 w 2329733"/>
                      <a:gd name="connsiteY32" fmla="*/ 6344665 h 6405855"/>
                      <a:gd name="connsiteX33" fmla="*/ 269114 w 2329733"/>
                      <a:gd name="connsiteY33" fmla="*/ 6120573 h 6405855"/>
                      <a:gd name="connsiteX34" fmla="*/ 8961 w 2329733"/>
                      <a:gd name="connsiteY34" fmla="*/ 5819207 h 6405855"/>
                      <a:gd name="connsiteX35" fmla="*/ 223698 w 2329733"/>
                      <a:gd name="connsiteY35" fmla="*/ 5512950 h 6405855"/>
                      <a:gd name="connsiteX36" fmla="*/ 426898 w 2329733"/>
                      <a:gd name="connsiteY36" fmla="*/ 5189100 h 6405855"/>
                      <a:gd name="connsiteX37" fmla="*/ 785673 w 2329733"/>
                      <a:gd name="connsiteY37" fmla="*/ 4728725 h 6405855"/>
                      <a:gd name="connsiteX38" fmla="*/ 1058723 w 2329733"/>
                      <a:gd name="connsiteY38" fmla="*/ 4455675 h 6405855"/>
                      <a:gd name="connsiteX39" fmla="*/ 969823 w 2329733"/>
                      <a:gd name="connsiteY39" fmla="*/ 4100076 h 6405855"/>
                      <a:gd name="connsiteX40" fmla="*/ 903146 w 2329733"/>
                      <a:gd name="connsiteY40" fmla="*/ 3544450 h 6405855"/>
                      <a:gd name="connsiteX41" fmla="*/ 734871 w 2329733"/>
                      <a:gd name="connsiteY41" fmla="*/ 2915801 h 6405855"/>
                      <a:gd name="connsiteX42" fmla="*/ 925371 w 2329733"/>
                      <a:gd name="connsiteY42" fmla="*/ 2430027 h 6405855"/>
                      <a:gd name="connsiteX43" fmla="*/ 798371 w 2329733"/>
                      <a:gd name="connsiteY43" fmla="*/ 1394978 h 6405855"/>
                      <a:gd name="connsiteX44" fmla="*/ 820596 w 2329733"/>
                      <a:gd name="connsiteY44" fmla="*/ 1201304 h 6405855"/>
                      <a:gd name="connsiteX45" fmla="*/ 1020622 w 2329733"/>
                      <a:gd name="connsiteY45" fmla="*/ 880628 h 6405855"/>
                      <a:gd name="connsiteX46" fmla="*/ 1309547 w 2329733"/>
                      <a:gd name="connsiteY46" fmla="*/ 213878 h 6405855"/>
                      <a:gd name="connsiteX0" fmla="*/ 1309547 w 2383825"/>
                      <a:gd name="connsiteY0" fmla="*/ 213878 h 6405855"/>
                      <a:gd name="connsiteX1" fmla="*/ 2071547 w 2383825"/>
                      <a:gd name="connsiteY1" fmla="*/ 83703 h 6405855"/>
                      <a:gd name="connsiteX2" fmla="*/ 2185847 w 2383825"/>
                      <a:gd name="connsiteY2" fmla="*/ 353579 h 6405855"/>
                      <a:gd name="connsiteX3" fmla="*/ 2322371 w 2383825"/>
                      <a:gd name="connsiteY3" fmla="*/ 540903 h 6405855"/>
                      <a:gd name="connsiteX4" fmla="*/ 2135046 w 2383825"/>
                      <a:gd name="connsiteY4" fmla="*/ 839353 h 6405855"/>
                      <a:gd name="connsiteX5" fmla="*/ 1741347 w 2383825"/>
                      <a:gd name="connsiteY5" fmla="*/ 1004453 h 6405855"/>
                      <a:gd name="connsiteX6" fmla="*/ 1960421 w 2383825"/>
                      <a:gd name="connsiteY6" fmla="*/ 1525153 h 6405855"/>
                      <a:gd name="connsiteX7" fmla="*/ 1941371 w 2383825"/>
                      <a:gd name="connsiteY7" fmla="*/ 1877578 h 6405855"/>
                      <a:gd name="connsiteX8" fmla="*/ 1903271 w 2383825"/>
                      <a:gd name="connsiteY8" fmla="*/ 2363351 h 6405855"/>
                      <a:gd name="connsiteX9" fmla="*/ 1877871 w 2383825"/>
                      <a:gd name="connsiteY9" fmla="*/ 2776100 h 6405855"/>
                      <a:gd name="connsiteX10" fmla="*/ 1817546 w 2383825"/>
                      <a:gd name="connsiteY10" fmla="*/ 2915800 h 6405855"/>
                      <a:gd name="connsiteX11" fmla="*/ 1846121 w 2383825"/>
                      <a:gd name="connsiteY11" fmla="*/ 3112650 h 6405855"/>
                      <a:gd name="connsiteX12" fmla="*/ 2154098 w 2383825"/>
                      <a:gd name="connsiteY12" fmla="*/ 3484125 h 6405855"/>
                      <a:gd name="connsiteX13" fmla="*/ 2157273 w 2383825"/>
                      <a:gd name="connsiteY13" fmla="*/ 3773050 h 6405855"/>
                      <a:gd name="connsiteX14" fmla="*/ 2055673 w 2383825"/>
                      <a:gd name="connsiteY14" fmla="*/ 3874651 h 6405855"/>
                      <a:gd name="connsiteX15" fmla="*/ 2092762 w 2383825"/>
                      <a:gd name="connsiteY15" fmla="*/ 4332984 h 6405855"/>
                      <a:gd name="connsiteX16" fmla="*/ 2096948 w 2383825"/>
                      <a:gd name="connsiteY16" fmla="*/ 4350901 h 6405855"/>
                      <a:gd name="connsiteX17" fmla="*/ 2010802 w 2383825"/>
                      <a:gd name="connsiteY17" fmla="*/ 4807501 h 6405855"/>
                      <a:gd name="connsiteX18" fmla="*/ 2010204 w 2383825"/>
                      <a:gd name="connsiteY18" fmla="*/ 5124044 h 6405855"/>
                      <a:gd name="connsiteX19" fmla="*/ 1938216 w 2383825"/>
                      <a:gd name="connsiteY19" fmla="*/ 5842388 h 6405855"/>
                      <a:gd name="connsiteX20" fmla="*/ 2108218 w 2383825"/>
                      <a:gd name="connsiteY20" fmla="*/ 6053601 h 6405855"/>
                      <a:gd name="connsiteX21" fmla="*/ 2383825 w 2383825"/>
                      <a:gd name="connsiteY21" fmla="*/ 6092238 h 6405855"/>
                      <a:gd name="connsiteX22" fmla="*/ 2329733 w 2383825"/>
                      <a:gd name="connsiteY22" fmla="*/ 6347240 h 6405855"/>
                      <a:gd name="connsiteX23" fmla="*/ 1835185 w 2383825"/>
                      <a:gd name="connsiteY23" fmla="*/ 6357542 h 6405855"/>
                      <a:gd name="connsiteX24" fmla="*/ 1533819 w 2383825"/>
                      <a:gd name="connsiteY24" fmla="*/ 6030420 h 6405855"/>
                      <a:gd name="connsiteX25" fmla="*/ 1492606 w 2383825"/>
                      <a:gd name="connsiteY25" fmla="*/ 5530720 h 6405855"/>
                      <a:gd name="connsiteX26" fmla="*/ 1420673 w 2383825"/>
                      <a:gd name="connsiteY26" fmla="*/ 5122425 h 6405855"/>
                      <a:gd name="connsiteX27" fmla="*/ 1512748 w 2383825"/>
                      <a:gd name="connsiteY27" fmla="*/ 4808100 h 6405855"/>
                      <a:gd name="connsiteX28" fmla="*/ 1160323 w 2383825"/>
                      <a:gd name="connsiteY28" fmla="*/ 5039875 h 6405855"/>
                      <a:gd name="connsiteX29" fmla="*/ 666221 w 2383825"/>
                      <a:gd name="connsiteY29" fmla="*/ 5531758 h 6405855"/>
                      <a:gd name="connsiteX30" fmla="*/ 518964 w 2383825"/>
                      <a:gd name="connsiteY30" fmla="*/ 5770268 h 6405855"/>
                      <a:gd name="connsiteX31" fmla="*/ 781693 w 2383825"/>
                      <a:gd name="connsiteY31" fmla="*/ 6200421 h 6405855"/>
                      <a:gd name="connsiteX32" fmla="*/ 776541 w 2383825"/>
                      <a:gd name="connsiteY32" fmla="*/ 6344665 h 6405855"/>
                      <a:gd name="connsiteX33" fmla="*/ 269114 w 2383825"/>
                      <a:gd name="connsiteY33" fmla="*/ 6120573 h 6405855"/>
                      <a:gd name="connsiteX34" fmla="*/ 8961 w 2383825"/>
                      <a:gd name="connsiteY34" fmla="*/ 5819207 h 6405855"/>
                      <a:gd name="connsiteX35" fmla="*/ 223698 w 2383825"/>
                      <a:gd name="connsiteY35" fmla="*/ 5512950 h 6405855"/>
                      <a:gd name="connsiteX36" fmla="*/ 426898 w 2383825"/>
                      <a:gd name="connsiteY36" fmla="*/ 5189100 h 6405855"/>
                      <a:gd name="connsiteX37" fmla="*/ 785673 w 2383825"/>
                      <a:gd name="connsiteY37" fmla="*/ 4728725 h 6405855"/>
                      <a:gd name="connsiteX38" fmla="*/ 1058723 w 2383825"/>
                      <a:gd name="connsiteY38" fmla="*/ 4455675 h 6405855"/>
                      <a:gd name="connsiteX39" fmla="*/ 969823 w 2383825"/>
                      <a:gd name="connsiteY39" fmla="*/ 4100076 h 6405855"/>
                      <a:gd name="connsiteX40" fmla="*/ 903146 w 2383825"/>
                      <a:gd name="connsiteY40" fmla="*/ 3544450 h 6405855"/>
                      <a:gd name="connsiteX41" fmla="*/ 734871 w 2383825"/>
                      <a:gd name="connsiteY41" fmla="*/ 2915801 h 6405855"/>
                      <a:gd name="connsiteX42" fmla="*/ 925371 w 2383825"/>
                      <a:gd name="connsiteY42" fmla="*/ 2430027 h 6405855"/>
                      <a:gd name="connsiteX43" fmla="*/ 798371 w 2383825"/>
                      <a:gd name="connsiteY43" fmla="*/ 1394978 h 6405855"/>
                      <a:gd name="connsiteX44" fmla="*/ 820596 w 2383825"/>
                      <a:gd name="connsiteY44" fmla="*/ 1201304 h 6405855"/>
                      <a:gd name="connsiteX45" fmla="*/ 1020622 w 2383825"/>
                      <a:gd name="connsiteY45" fmla="*/ 880628 h 6405855"/>
                      <a:gd name="connsiteX46" fmla="*/ 1309547 w 2383825"/>
                      <a:gd name="connsiteY46" fmla="*/ 213878 h 6405855"/>
                      <a:gd name="connsiteX0" fmla="*/ 1309547 w 2381249"/>
                      <a:gd name="connsiteY0" fmla="*/ 213878 h 6405855"/>
                      <a:gd name="connsiteX1" fmla="*/ 2071547 w 2381249"/>
                      <a:gd name="connsiteY1" fmla="*/ 83703 h 6405855"/>
                      <a:gd name="connsiteX2" fmla="*/ 2185847 w 2381249"/>
                      <a:gd name="connsiteY2" fmla="*/ 353579 h 6405855"/>
                      <a:gd name="connsiteX3" fmla="*/ 2322371 w 2381249"/>
                      <a:gd name="connsiteY3" fmla="*/ 540903 h 6405855"/>
                      <a:gd name="connsiteX4" fmla="*/ 2135046 w 2381249"/>
                      <a:gd name="connsiteY4" fmla="*/ 839353 h 6405855"/>
                      <a:gd name="connsiteX5" fmla="*/ 1741347 w 2381249"/>
                      <a:gd name="connsiteY5" fmla="*/ 1004453 h 6405855"/>
                      <a:gd name="connsiteX6" fmla="*/ 1960421 w 2381249"/>
                      <a:gd name="connsiteY6" fmla="*/ 1525153 h 6405855"/>
                      <a:gd name="connsiteX7" fmla="*/ 1941371 w 2381249"/>
                      <a:gd name="connsiteY7" fmla="*/ 1877578 h 6405855"/>
                      <a:gd name="connsiteX8" fmla="*/ 1903271 w 2381249"/>
                      <a:gd name="connsiteY8" fmla="*/ 2363351 h 6405855"/>
                      <a:gd name="connsiteX9" fmla="*/ 1877871 w 2381249"/>
                      <a:gd name="connsiteY9" fmla="*/ 2776100 h 6405855"/>
                      <a:gd name="connsiteX10" fmla="*/ 1817546 w 2381249"/>
                      <a:gd name="connsiteY10" fmla="*/ 2915800 h 6405855"/>
                      <a:gd name="connsiteX11" fmla="*/ 1846121 w 2381249"/>
                      <a:gd name="connsiteY11" fmla="*/ 3112650 h 6405855"/>
                      <a:gd name="connsiteX12" fmla="*/ 2154098 w 2381249"/>
                      <a:gd name="connsiteY12" fmla="*/ 3484125 h 6405855"/>
                      <a:gd name="connsiteX13" fmla="*/ 2157273 w 2381249"/>
                      <a:gd name="connsiteY13" fmla="*/ 3773050 h 6405855"/>
                      <a:gd name="connsiteX14" fmla="*/ 2055673 w 2381249"/>
                      <a:gd name="connsiteY14" fmla="*/ 3874651 h 6405855"/>
                      <a:gd name="connsiteX15" fmla="*/ 2092762 w 2381249"/>
                      <a:gd name="connsiteY15" fmla="*/ 4332984 h 6405855"/>
                      <a:gd name="connsiteX16" fmla="*/ 2096948 w 2381249"/>
                      <a:gd name="connsiteY16" fmla="*/ 4350901 h 6405855"/>
                      <a:gd name="connsiteX17" fmla="*/ 2010802 w 2381249"/>
                      <a:gd name="connsiteY17" fmla="*/ 4807501 h 6405855"/>
                      <a:gd name="connsiteX18" fmla="*/ 2010204 w 2381249"/>
                      <a:gd name="connsiteY18" fmla="*/ 5124044 h 6405855"/>
                      <a:gd name="connsiteX19" fmla="*/ 1938216 w 2381249"/>
                      <a:gd name="connsiteY19" fmla="*/ 5842388 h 6405855"/>
                      <a:gd name="connsiteX20" fmla="*/ 2108218 w 2381249"/>
                      <a:gd name="connsiteY20" fmla="*/ 6053601 h 6405855"/>
                      <a:gd name="connsiteX21" fmla="*/ 2381249 w 2381249"/>
                      <a:gd name="connsiteY21" fmla="*/ 6105117 h 6405855"/>
                      <a:gd name="connsiteX22" fmla="*/ 2329733 w 2381249"/>
                      <a:gd name="connsiteY22" fmla="*/ 6347240 h 6405855"/>
                      <a:gd name="connsiteX23" fmla="*/ 1835185 w 2381249"/>
                      <a:gd name="connsiteY23" fmla="*/ 6357542 h 6405855"/>
                      <a:gd name="connsiteX24" fmla="*/ 1533819 w 2381249"/>
                      <a:gd name="connsiteY24" fmla="*/ 6030420 h 6405855"/>
                      <a:gd name="connsiteX25" fmla="*/ 1492606 w 2381249"/>
                      <a:gd name="connsiteY25" fmla="*/ 5530720 h 6405855"/>
                      <a:gd name="connsiteX26" fmla="*/ 1420673 w 2381249"/>
                      <a:gd name="connsiteY26" fmla="*/ 5122425 h 6405855"/>
                      <a:gd name="connsiteX27" fmla="*/ 1512748 w 2381249"/>
                      <a:gd name="connsiteY27" fmla="*/ 4808100 h 6405855"/>
                      <a:gd name="connsiteX28" fmla="*/ 1160323 w 2381249"/>
                      <a:gd name="connsiteY28" fmla="*/ 5039875 h 6405855"/>
                      <a:gd name="connsiteX29" fmla="*/ 666221 w 2381249"/>
                      <a:gd name="connsiteY29" fmla="*/ 5531758 h 6405855"/>
                      <a:gd name="connsiteX30" fmla="*/ 518964 w 2381249"/>
                      <a:gd name="connsiteY30" fmla="*/ 5770268 h 6405855"/>
                      <a:gd name="connsiteX31" fmla="*/ 781693 w 2381249"/>
                      <a:gd name="connsiteY31" fmla="*/ 6200421 h 6405855"/>
                      <a:gd name="connsiteX32" fmla="*/ 776541 w 2381249"/>
                      <a:gd name="connsiteY32" fmla="*/ 6344665 h 6405855"/>
                      <a:gd name="connsiteX33" fmla="*/ 269114 w 2381249"/>
                      <a:gd name="connsiteY33" fmla="*/ 6120573 h 6405855"/>
                      <a:gd name="connsiteX34" fmla="*/ 8961 w 2381249"/>
                      <a:gd name="connsiteY34" fmla="*/ 5819207 h 6405855"/>
                      <a:gd name="connsiteX35" fmla="*/ 223698 w 2381249"/>
                      <a:gd name="connsiteY35" fmla="*/ 5512950 h 6405855"/>
                      <a:gd name="connsiteX36" fmla="*/ 426898 w 2381249"/>
                      <a:gd name="connsiteY36" fmla="*/ 5189100 h 6405855"/>
                      <a:gd name="connsiteX37" fmla="*/ 785673 w 2381249"/>
                      <a:gd name="connsiteY37" fmla="*/ 4728725 h 6405855"/>
                      <a:gd name="connsiteX38" fmla="*/ 1058723 w 2381249"/>
                      <a:gd name="connsiteY38" fmla="*/ 4455675 h 6405855"/>
                      <a:gd name="connsiteX39" fmla="*/ 969823 w 2381249"/>
                      <a:gd name="connsiteY39" fmla="*/ 4100076 h 6405855"/>
                      <a:gd name="connsiteX40" fmla="*/ 903146 w 2381249"/>
                      <a:gd name="connsiteY40" fmla="*/ 3544450 h 6405855"/>
                      <a:gd name="connsiteX41" fmla="*/ 734871 w 2381249"/>
                      <a:gd name="connsiteY41" fmla="*/ 2915801 h 6405855"/>
                      <a:gd name="connsiteX42" fmla="*/ 925371 w 2381249"/>
                      <a:gd name="connsiteY42" fmla="*/ 2430027 h 6405855"/>
                      <a:gd name="connsiteX43" fmla="*/ 798371 w 2381249"/>
                      <a:gd name="connsiteY43" fmla="*/ 1394978 h 6405855"/>
                      <a:gd name="connsiteX44" fmla="*/ 820596 w 2381249"/>
                      <a:gd name="connsiteY44" fmla="*/ 1201304 h 6405855"/>
                      <a:gd name="connsiteX45" fmla="*/ 1020622 w 2381249"/>
                      <a:gd name="connsiteY45" fmla="*/ 880628 h 6405855"/>
                      <a:gd name="connsiteX46" fmla="*/ 1309547 w 2381249"/>
                      <a:gd name="connsiteY46" fmla="*/ 213878 h 6405855"/>
                      <a:gd name="connsiteX0" fmla="*/ 1309547 w 2478251"/>
                      <a:gd name="connsiteY0" fmla="*/ 213878 h 6405855"/>
                      <a:gd name="connsiteX1" fmla="*/ 2071547 w 2478251"/>
                      <a:gd name="connsiteY1" fmla="*/ 83703 h 6405855"/>
                      <a:gd name="connsiteX2" fmla="*/ 2185847 w 2478251"/>
                      <a:gd name="connsiteY2" fmla="*/ 353579 h 6405855"/>
                      <a:gd name="connsiteX3" fmla="*/ 2322371 w 2478251"/>
                      <a:gd name="connsiteY3" fmla="*/ 540903 h 6405855"/>
                      <a:gd name="connsiteX4" fmla="*/ 2135046 w 2478251"/>
                      <a:gd name="connsiteY4" fmla="*/ 839353 h 6405855"/>
                      <a:gd name="connsiteX5" fmla="*/ 1741347 w 2478251"/>
                      <a:gd name="connsiteY5" fmla="*/ 1004453 h 6405855"/>
                      <a:gd name="connsiteX6" fmla="*/ 1960421 w 2478251"/>
                      <a:gd name="connsiteY6" fmla="*/ 1525153 h 6405855"/>
                      <a:gd name="connsiteX7" fmla="*/ 1941371 w 2478251"/>
                      <a:gd name="connsiteY7" fmla="*/ 1877578 h 6405855"/>
                      <a:gd name="connsiteX8" fmla="*/ 1903271 w 2478251"/>
                      <a:gd name="connsiteY8" fmla="*/ 2363351 h 6405855"/>
                      <a:gd name="connsiteX9" fmla="*/ 1877871 w 2478251"/>
                      <a:gd name="connsiteY9" fmla="*/ 2776100 h 6405855"/>
                      <a:gd name="connsiteX10" fmla="*/ 1817546 w 2478251"/>
                      <a:gd name="connsiteY10" fmla="*/ 2915800 h 6405855"/>
                      <a:gd name="connsiteX11" fmla="*/ 1846121 w 2478251"/>
                      <a:gd name="connsiteY11" fmla="*/ 3112650 h 6405855"/>
                      <a:gd name="connsiteX12" fmla="*/ 2154098 w 2478251"/>
                      <a:gd name="connsiteY12" fmla="*/ 3484125 h 6405855"/>
                      <a:gd name="connsiteX13" fmla="*/ 2157273 w 2478251"/>
                      <a:gd name="connsiteY13" fmla="*/ 3773050 h 6405855"/>
                      <a:gd name="connsiteX14" fmla="*/ 2055673 w 2478251"/>
                      <a:gd name="connsiteY14" fmla="*/ 3874651 h 6405855"/>
                      <a:gd name="connsiteX15" fmla="*/ 2092762 w 2478251"/>
                      <a:gd name="connsiteY15" fmla="*/ 4332984 h 6405855"/>
                      <a:gd name="connsiteX16" fmla="*/ 2096948 w 2478251"/>
                      <a:gd name="connsiteY16" fmla="*/ 4350901 h 6405855"/>
                      <a:gd name="connsiteX17" fmla="*/ 2010802 w 2478251"/>
                      <a:gd name="connsiteY17" fmla="*/ 4807501 h 6405855"/>
                      <a:gd name="connsiteX18" fmla="*/ 2010204 w 2478251"/>
                      <a:gd name="connsiteY18" fmla="*/ 5124044 h 6405855"/>
                      <a:gd name="connsiteX19" fmla="*/ 1938216 w 2478251"/>
                      <a:gd name="connsiteY19" fmla="*/ 5842388 h 6405855"/>
                      <a:gd name="connsiteX20" fmla="*/ 2108218 w 2478251"/>
                      <a:gd name="connsiteY20" fmla="*/ 6053601 h 6405855"/>
                      <a:gd name="connsiteX21" fmla="*/ 2381249 w 2478251"/>
                      <a:gd name="connsiteY21" fmla="*/ 6105117 h 6405855"/>
                      <a:gd name="connsiteX22" fmla="*/ 2329733 w 2478251"/>
                      <a:gd name="connsiteY22" fmla="*/ 6347240 h 6405855"/>
                      <a:gd name="connsiteX23" fmla="*/ 1835185 w 2478251"/>
                      <a:gd name="connsiteY23" fmla="*/ 6357542 h 6405855"/>
                      <a:gd name="connsiteX24" fmla="*/ 1533819 w 2478251"/>
                      <a:gd name="connsiteY24" fmla="*/ 6030420 h 6405855"/>
                      <a:gd name="connsiteX25" fmla="*/ 1492606 w 2478251"/>
                      <a:gd name="connsiteY25" fmla="*/ 5530720 h 6405855"/>
                      <a:gd name="connsiteX26" fmla="*/ 1420673 w 2478251"/>
                      <a:gd name="connsiteY26" fmla="*/ 5122425 h 6405855"/>
                      <a:gd name="connsiteX27" fmla="*/ 1512748 w 2478251"/>
                      <a:gd name="connsiteY27" fmla="*/ 4808100 h 6405855"/>
                      <a:gd name="connsiteX28" fmla="*/ 1160323 w 2478251"/>
                      <a:gd name="connsiteY28" fmla="*/ 5039875 h 6405855"/>
                      <a:gd name="connsiteX29" fmla="*/ 666221 w 2478251"/>
                      <a:gd name="connsiteY29" fmla="*/ 5531758 h 6405855"/>
                      <a:gd name="connsiteX30" fmla="*/ 518964 w 2478251"/>
                      <a:gd name="connsiteY30" fmla="*/ 5770268 h 6405855"/>
                      <a:gd name="connsiteX31" fmla="*/ 781693 w 2478251"/>
                      <a:gd name="connsiteY31" fmla="*/ 6200421 h 6405855"/>
                      <a:gd name="connsiteX32" fmla="*/ 776541 w 2478251"/>
                      <a:gd name="connsiteY32" fmla="*/ 6344665 h 6405855"/>
                      <a:gd name="connsiteX33" fmla="*/ 269114 w 2478251"/>
                      <a:gd name="connsiteY33" fmla="*/ 6120573 h 6405855"/>
                      <a:gd name="connsiteX34" fmla="*/ 8961 w 2478251"/>
                      <a:gd name="connsiteY34" fmla="*/ 5819207 h 6405855"/>
                      <a:gd name="connsiteX35" fmla="*/ 223698 w 2478251"/>
                      <a:gd name="connsiteY35" fmla="*/ 5512950 h 6405855"/>
                      <a:gd name="connsiteX36" fmla="*/ 426898 w 2478251"/>
                      <a:gd name="connsiteY36" fmla="*/ 5189100 h 6405855"/>
                      <a:gd name="connsiteX37" fmla="*/ 785673 w 2478251"/>
                      <a:gd name="connsiteY37" fmla="*/ 4728725 h 6405855"/>
                      <a:gd name="connsiteX38" fmla="*/ 1058723 w 2478251"/>
                      <a:gd name="connsiteY38" fmla="*/ 4455675 h 6405855"/>
                      <a:gd name="connsiteX39" fmla="*/ 969823 w 2478251"/>
                      <a:gd name="connsiteY39" fmla="*/ 4100076 h 6405855"/>
                      <a:gd name="connsiteX40" fmla="*/ 903146 w 2478251"/>
                      <a:gd name="connsiteY40" fmla="*/ 3544450 h 6405855"/>
                      <a:gd name="connsiteX41" fmla="*/ 734871 w 2478251"/>
                      <a:gd name="connsiteY41" fmla="*/ 2915801 h 6405855"/>
                      <a:gd name="connsiteX42" fmla="*/ 925371 w 2478251"/>
                      <a:gd name="connsiteY42" fmla="*/ 2430027 h 6405855"/>
                      <a:gd name="connsiteX43" fmla="*/ 798371 w 2478251"/>
                      <a:gd name="connsiteY43" fmla="*/ 1394978 h 6405855"/>
                      <a:gd name="connsiteX44" fmla="*/ 820596 w 2478251"/>
                      <a:gd name="connsiteY44" fmla="*/ 1201304 h 6405855"/>
                      <a:gd name="connsiteX45" fmla="*/ 1020622 w 2478251"/>
                      <a:gd name="connsiteY45" fmla="*/ 880628 h 6405855"/>
                      <a:gd name="connsiteX46" fmla="*/ 1309547 w 2478251"/>
                      <a:gd name="connsiteY46" fmla="*/ 213878 h 6405855"/>
                      <a:gd name="connsiteX0" fmla="*/ 1309547 w 2477763"/>
                      <a:gd name="connsiteY0" fmla="*/ 213878 h 6405855"/>
                      <a:gd name="connsiteX1" fmla="*/ 2071547 w 2477763"/>
                      <a:gd name="connsiteY1" fmla="*/ 83703 h 6405855"/>
                      <a:gd name="connsiteX2" fmla="*/ 2185847 w 2477763"/>
                      <a:gd name="connsiteY2" fmla="*/ 353579 h 6405855"/>
                      <a:gd name="connsiteX3" fmla="*/ 2322371 w 2477763"/>
                      <a:gd name="connsiteY3" fmla="*/ 540903 h 6405855"/>
                      <a:gd name="connsiteX4" fmla="*/ 2135046 w 2477763"/>
                      <a:gd name="connsiteY4" fmla="*/ 839353 h 6405855"/>
                      <a:gd name="connsiteX5" fmla="*/ 1741347 w 2477763"/>
                      <a:gd name="connsiteY5" fmla="*/ 1004453 h 6405855"/>
                      <a:gd name="connsiteX6" fmla="*/ 1960421 w 2477763"/>
                      <a:gd name="connsiteY6" fmla="*/ 1525153 h 6405855"/>
                      <a:gd name="connsiteX7" fmla="*/ 1941371 w 2477763"/>
                      <a:gd name="connsiteY7" fmla="*/ 1877578 h 6405855"/>
                      <a:gd name="connsiteX8" fmla="*/ 1903271 w 2477763"/>
                      <a:gd name="connsiteY8" fmla="*/ 2363351 h 6405855"/>
                      <a:gd name="connsiteX9" fmla="*/ 1877871 w 2477763"/>
                      <a:gd name="connsiteY9" fmla="*/ 2776100 h 6405855"/>
                      <a:gd name="connsiteX10" fmla="*/ 1817546 w 2477763"/>
                      <a:gd name="connsiteY10" fmla="*/ 2915800 h 6405855"/>
                      <a:gd name="connsiteX11" fmla="*/ 1846121 w 2477763"/>
                      <a:gd name="connsiteY11" fmla="*/ 3112650 h 6405855"/>
                      <a:gd name="connsiteX12" fmla="*/ 2154098 w 2477763"/>
                      <a:gd name="connsiteY12" fmla="*/ 3484125 h 6405855"/>
                      <a:gd name="connsiteX13" fmla="*/ 2157273 w 2477763"/>
                      <a:gd name="connsiteY13" fmla="*/ 3773050 h 6405855"/>
                      <a:gd name="connsiteX14" fmla="*/ 2055673 w 2477763"/>
                      <a:gd name="connsiteY14" fmla="*/ 3874651 h 6405855"/>
                      <a:gd name="connsiteX15" fmla="*/ 2092762 w 2477763"/>
                      <a:gd name="connsiteY15" fmla="*/ 4332984 h 6405855"/>
                      <a:gd name="connsiteX16" fmla="*/ 2096948 w 2477763"/>
                      <a:gd name="connsiteY16" fmla="*/ 4350901 h 6405855"/>
                      <a:gd name="connsiteX17" fmla="*/ 2010802 w 2477763"/>
                      <a:gd name="connsiteY17" fmla="*/ 4807501 h 6405855"/>
                      <a:gd name="connsiteX18" fmla="*/ 2010204 w 2477763"/>
                      <a:gd name="connsiteY18" fmla="*/ 5124044 h 6405855"/>
                      <a:gd name="connsiteX19" fmla="*/ 1938216 w 2477763"/>
                      <a:gd name="connsiteY19" fmla="*/ 5842388 h 6405855"/>
                      <a:gd name="connsiteX20" fmla="*/ 2108218 w 2477763"/>
                      <a:gd name="connsiteY20" fmla="*/ 6053601 h 6405855"/>
                      <a:gd name="connsiteX21" fmla="*/ 2381249 w 2477763"/>
                      <a:gd name="connsiteY21" fmla="*/ 6105117 h 6405855"/>
                      <a:gd name="connsiteX22" fmla="*/ 2329733 w 2477763"/>
                      <a:gd name="connsiteY22" fmla="*/ 6347240 h 6405855"/>
                      <a:gd name="connsiteX23" fmla="*/ 1835185 w 2477763"/>
                      <a:gd name="connsiteY23" fmla="*/ 6357542 h 6405855"/>
                      <a:gd name="connsiteX24" fmla="*/ 1533819 w 2477763"/>
                      <a:gd name="connsiteY24" fmla="*/ 6030420 h 6405855"/>
                      <a:gd name="connsiteX25" fmla="*/ 1492606 w 2477763"/>
                      <a:gd name="connsiteY25" fmla="*/ 5530720 h 6405855"/>
                      <a:gd name="connsiteX26" fmla="*/ 1420673 w 2477763"/>
                      <a:gd name="connsiteY26" fmla="*/ 5122425 h 6405855"/>
                      <a:gd name="connsiteX27" fmla="*/ 1512748 w 2477763"/>
                      <a:gd name="connsiteY27" fmla="*/ 4808100 h 6405855"/>
                      <a:gd name="connsiteX28" fmla="*/ 1160323 w 2477763"/>
                      <a:gd name="connsiteY28" fmla="*/ 5039875 h 6405855"/>
                      <a:gd name="connsiteX29" fmla="*/ 666221 w 2477763"/>
                      <a:gd name="connsiteY29" fmla="*/ 5531758 h 6405855"/>
                      <a:gd name="connsiteX30" fmla="*/ 518964 w 2477763"/>
                      <a:gd name="connsiteY30" fmla="*/ 5770268 h 6405855"/>
                      <a:gd name="connsiteX31" fmla="*/ 781693 w 2477763"/>
                      <a:gd name="connsiteY31" fmla="*/ 6200421 h 6405855"/>
                      <a:gd name="connsiteX32" fmla="*/ 776541 w 2477763"/>
                      <a:gd name="connsiteY32" fmla="*/ 6344665 h 6405855"/>
                      <a:gd name="connsiteX33" fmla="*/ 269114 w 2477763"/>
                      <a:gd name="connsiteY33" fmla="*/ 6120573 h 6405855"/>
                      <a:gd name="connsiteX34" fmla="*/ 8961 w 2477763"/>
                      <a:gd name="connsiteY34" fmla="*/ 5819207 h 6405855"/>
                      <a:gd name="connsiteX35" fmla="*/ 223698 w 2477763"/>
                      <a:gd name="connsiteY35" fmla="*/ 5512950 h 6405855"/>
                      <a:gd name="connsiteX36" fmla="*/ 426898 w 2477763"/>
                      <a:gd name="connsiteY36" fmla="*/ 5189100 h 6405855"/>
                      <a:gd name="connsiteX37" fmla="*/ 785673 w 2477763"/>
                      <a:gd name="connsiteY37" fmla="*/ 4728725 h 6405855"/>
                      <a:gd name="connsiteX38" fmla="*/ 1058723 w 2477763"/>
                      <a:gd name="connsiteY38" fmla="*/ 4455675 h 6405855"/>
                      <a:gd name="connsiteX39" fmla="*/ 969823 w 2477763"/>
                      <a:gd name="connsiteY39" fmla="*/ 4100076 h 6405855"/>
                      <a:gd name="connsiteX40" fmla="*/ 903146 w 2477763"/>
                      <a:gd name="connsiteY40" fmla="*/ 3544450 h 6405855"/>
                      <a:gd name="connsiteX41" fmla="*/ 734871 w 2477763"/>
                      <a:gd name="connsiteY41" fmla="*/ 2915801 h 6405855"/>
                      <a:gd name="connsiteX42" fmla="*/ 925371 w 2477763"/>
                      <a:gd name="connsiteY42" fmla="*/ 2430027 h 6405855"/>
                      <a:gd name="connsiteX43" fmla="*/ 798371 w 2477763"/>
                      <a:gd name="connsiteY43" fmla="*/ 1394978 h 6405855"/>
                      <a:gd name="connsiteX44" fmla="*/ 820596 w 2477763"/>
                      <a:gd name="connsiteY44" fmla="*/ 1201304 h 6405855"/>
                      <a:gd name="connsiteX45" fmla="*/ 1020622 w 2477763"/>
                      <a:gd name="connsiteY45" fmla="*/ 880628 h 6405855"/>
                      <a:gd name="connsiteX46" fmla="*/ 1309547 w 2477763"/>
                      <a:gd name="connsiteY46" fmla="*/ 213878 h 6405855"/>
                      <a:gd name="connsiteX0" fmla="*/ 1309547 w 2599783"/>
                      <a:gd name="connsiteY0" fmla="*/ 213878 h 6405855"/>
                      <a:gd name="connsiteX1" fmla="*/ 2071547 w 2599783"/>
                      <a:gd name="connsiteY1" fmla="*/ 83703 h 6405855"/>
                      <a:gd name="connsiteX2" fmla="*/ 2185847 w 2599783"/>
                      <a:gd name="connsiteY2" fmla="*/ 353579 h 6405855"/>
                      <a:gd name="connsiteX3" fmla="*/ 2322371 w 2599783"/>
                      <a:gd name="connsiteY3" fmla="*/ 540903 h 6405855"/>
                      <a:gd name="connsiteX4" fmla="*/ 2135046 w 2599783"/>
                      <a:gd name="connsiteY4" fmla="*/ 839353 h 6405855"/>
                      <a:gd name="connsiteX5" fmla="*/ 1741347 w 2599783"/>
                      <a:gd name="connsiteY5" fmla="*/ 1004453 h 6405855"/>
                      <a:gd name="connsiteX6" fmla="*/ 1960421 w 2599783"/>
                      <a:gd name="connsiteY6" fmla="*/ 1525153 h 6405855"/>
                      <a:gd name="connsiteX7" fmla="*/ 1941371 w 2599783"/>
                      <a:gd name="connsiteY7" fmla="*/ 1877578 h 6405855"/>
                      <a:gd name="connsiteX8" fmla="*/ 1903271 w 2599783"/>
                      <a:gd name="connsiteY8" fmla="*/ 2363351 h 6405855"/>
                      <a:gd name="connsiteX9" fmla="*/ 1877871 w 2599783"/>
                      <a:gd name="connsiteY9" fmla="*/ 2776100 h 6405855"/>
                      <a:gd name="connsiteX10" fmla="*/ 1817546 w 2599783"/>
                      <a:gd name="connsiteY10" fmla="*/ 2915800 h 6405855"/>
                      <a:gd name="connsiteX11" fmla="*/ 1846121 w 2599783"/>
                      <a:gd name="connsiteY11" fmla="*/ 3112650 h 6405855"/>
                      <a:gd name="connsiteX12" fmla="*/ 2154098 w 2599783"/>
                      <a:gd name="connsiteY12" fmla="*/ 3484125 h 6405855"/>
                      <a:gd name="connsiteX13" fmla="*/ 2157273 w 2599783"/>
                      <a:gd name="connsiteY13" fmla="*/ 3773050 h 6405855"/>
                      <a:gd name="connsiteX14" fmla="*/ 2055673 w 2599783"/>
                      <a:gd name="connsiteY14" fmla="*/ 3874651 h 6405855"/>
                      <a:gd name="connsiteX15" fmla="*/ 2092762 w 2599783"/>
                      <a:gd name="connsiteY15" fmla="*/ 4332984 h 6405855"/>
                      <a:gd name="connsiteX16" fmla="*/ 2096948 w 2599783"/>
                      <a:gd name="connsiteY16" fmla="*/ 4350901 h 6405855"/>
                      <a:gd name="connsiteX17" fmla="*/ 2010802 w 2599783"/>
                      <a:gd name="connsiteY17" fmla="*/ 4807501 h 6405855"/>
                      <a:gd name="connsiteX18" fmla="*/ 2010204 w 2599783"/>
                      <a:gd name="connsiteY18" fmla="*/ 5124044 h 6405855"/>
                      <a:gd name="connsiteX19" fmla="*/ 1938216 w 2599783"/>
                      <a:gd name="connsiteY19" fmla="*/ 5842388 h 6405855"/>
                      <a:gd name="connsiteX20" fmla="*/ 2108218 w 2599783"/>
                      <a:gd name="connsiteY20" fmla="*/ 6053601 h 6405855"/>
                      <a:gd name="connsiteX21" fmla="*/ 2381249 w 2599783"/>
                      <a:gd name="connsiteY21" fmla="*/ 6105117 h 6405855"/>
                      <a:gd name="connsiteX22" fmla="*/ 2329733 w 2599783"/>
                      <a:gd name="connsiteY22" fmla="*/ 6347240 h 6405855"/>
                      <a:gd name="connsiteX23" fmla="*/ 1835185 w 2599783"/>
                      <a:gd name="connsiteY23" fmla="*/ 6357542 h 6405855"/>
                      <a:gd name="connsiteX24" fmla="*/ 1533819 w 2599783"/>
                      <a:gd name="connsiteY24" fmla="*/ 6030420 h 6405855"/>
                      <a:gd name="connsiteX25" fmla="*/ 1492606 w 2599783"/>
                      <a:gd name="connsiteY25" fmla="*/ 5530720 h 6405855"/>
                      <a:gd name="connsiteX26" fmla="*/ 1420673 w 2599783"/>
                      <a:gd name="connsiteY26" fmla="*/ 5122425 h 6405855"/>
                      <a:gd name="connsiteX27" fmla="*/ 1512748 w 2599783"/>
                      <a:gd name="connsiteY27" fmla="*/ 4808100 h 6405855"/>
                      <a:gd name="connsiteX28" fmla="*/ 1160323 w 2599783"/>
                      <a:gd name="connsiteY28" fmla="*/ 5039875 h 6405855"/>
                      <a:gd name="connsiteX29" fmla="*/ 666221 w 2599783"/>
                      <a:gd name="connsiteY29" fmla="*/ 5531758 h 6405855"/>
                      <a:gd name="connsiteX30" fmla="*/ 518964 w 2599783"/>
                      <a:gd name="connsiteY30" fmla="*/ 5770268 h 6405855"/>
                      <a:gd name="connsiteX31" fmla="*/ 781693 w 2599783"/>
                      <a:gd name="connsiteY31" fmla="*/ 6200421 h 6405855"/>
                      <a:gd name="connsiteX32" fmla="*/ 776541 w 2599783"/>
                      <a:gd name="connsiteY32" fmla="*/ 6344665 h 6405855"/>
                      <a:gd name="connsiteX33" fmla="*/ 269114 w 2599783"/>
                      <a:gd name="connsiteY33" fmla="*/ 6120573 h 6405855"/>
                      <a:gd name="connsiteX34" fmla="*/ 8961 w 2599783"/>
                      <a:gd name="connsiteY34" fmla="*/ 5819207 h 6405855"/>
                      <a:gd name="connsiteX35" fmla="*/ 223698 w 2599783"/>
                      <a:gd name="connsiteY35" fmla="*/ 5512950 h 6405855"/>
                      <a:gd name="connsiteX36" fmla="*/ 426898 w 2599783"/>
                      <a:gd name="connsiteY36" fmla="*/ 5189100 h 6405855"/>
                      <a:gd name="connsiteX37" fmla="*/ 785673 w 2599783"/>
                      <a:gd name="connsiteY37" fmla="*/ 4728725 h 6405855"/>
                      <a:gd name="connsiteX38" fmla="*/ 1058723 w 2599783"/>
                      <a:gd name="connsiteY38" fmla="*/ 4455675 h 6405855"/>
                      <a:gd name="connsiteX39" fmla="*/ 969823 w 2599783"/>
                      <a:gd name="connsiteY39" fmla="*/ 4100076 h 6405855"/>
                      <a:gd name="connsiteX40" fmla="*/ 903146 w 2599783"/>
                      <a:gd name="connsiteY40" fmla="*/ 3544450 h 6405855"/>
                      <a:gd name="connsiteX41" fmla="*/ 734871 w 2599783"/>
                      <a:gd name="connsiteY41" fmla="*/ 2915801 h 6405855"/>
                      <a:gd name="connsiteX42" fmla="*/ 925371 w 2599783"/>
                      <a:gd name="connsiteY42" fmla="*/ 2430027 h 6405855"/>
                      <a:gd name="connsiteX43" fmla="*/ 798371 w 2599783"/>
                      <a:gd name="connsiteY43" fmla="*/ 1394978 h 6405855"/>
                      <a:gd name="connsiteX44" fmla="*/ 820596 w 2599783"/>
                      <a:gd name="connsiteY44" fmla="*/ 1201304 h 6405855"/>
                      <a:gd name="connsiteX45" fmla="*/ 1020622 w 2599783"/>
                      <a:gd name="connsiteY45" fmla="*/ 880628 h 6405855"/>
                      <a:gd name="connsiteX46" fmla="*/ 1309547 w 2599783"/>
                      <a:gd name="connsiteY46" fmla="*/ 213878 h 6405855"/>
                      <a:gd name="connsiteX0" fmla="*/ 1309547 w 2611210"/>
                      <a:gd name="connsiteY0" fmla="*/ 213878 h 6405855"/>
                      <a:gd name="connsiteX1" fmla="*/ 2071547 w 2611210"/>
                      <a:gd name="connsiteY1" fmla="*/ 83703 h 6405855"/>
                      <a:gd name="connsiteX2" fmla="*/ 2185847 w 2611210"/>
                      <a:gd name="connsiteY2" fmla="*/ 353579 h 6405855"/>
                      <a:gd name="connsiteX3" fmla="*/ 2322371 w 2611210"/>
                      <a:gd name="connsiteY3" fmla="*/ 540903 h 6405855"/>
                      <a:gd name="connsiteX4" fmla="*/ 2135046 w 2611210"/>
                      <a:gd name="connsiteY4" fmla="*/ 839353 h 6405855"/>
                      <a:gd name="connsiteX5" fmla="*/ 1741347 w 2611210"/>
                      <a:gd name="connsiteY5" fmla="*/ 1004453 h 6405855"/>
                      <a:gd name="connsiteX6" fmla="*/ 1960421 w 2611210"/>
                      <a:gd name="connsiteY6" fmla="*/ 1525153 h 6405855"/>
                      <a:gd name="connsiteX7" fmla="*/ 1941371 w 2611210"/>
                      <a:gd name="connsiteY7" fmla="*/ 1877578 h 6405855"/>
                      <a:gd name="connsiteX8" fmla="*/ 1903271 w 2611210"/>
                      <a:gd name="connsiteY8" fmla="*/ 2363351 h 6405855"/>
                      <a:gd name="connsiteX9" fmla="*/ 1877871 w 2611210"/>
                      <a:gd name="connsiteY9" fmla="*/ 2776100 h 6405855"/>
                      <a:gd name="connsiteX10" fmla="*/ 1817546 w 2611210"/>
                      <a:gd name="connsiteY10" fmla="*/ 2915800 h 6405855"/>
                      <a:gd name="connsiteX11" fmla="*/ 1846121 w 2611210"/>
                      <a:gd name="connsiteY11" fmla="*/ 3112650 h 6405855"/>
                      <a:gd name="connsiteX12" fmla="*/ 2154098 w 2611210"/>
                      <a:gd name="connsiteY12" fmla="*/ 3484125 h 6405855"/>
                      <a:gd name="connsiteX13" fmla="*/ 2157273 w 2611210"/>
                      <a:gd name="connsiteY13" fmla="*/ 3773050 h 6405855"/>
                      <a:gd name="connsiteX14" fmla="*/ 2055673 w 2611210"/>
                      <a:gd name="connsiteY14" fmla="*/ 3874651 h 6405855"/>
                      <a:gd name="connsiteX15" fmla="*/ 2092762 w 2611210"/>
                      <a:gd name="connsiteY15" fmla="*/ 4332984 h 6405855"/>
                      <a:gd name="connsiteX16" fmla="*/ 2096948 w 2611210"/>
                      <a:gd name="connsiteY16" fmla="*/ 4350901 h 6405855"/>
                      <a:gd name="connsiteX17" fmla="*/ 2010802 w 2611210"/>
                      <a:gd name="connsiteY17" fmla="*/ 4807501 h 6405855"/>
                      <a:gd name="connsiteX18" fmla="*/ 2010204 w 2611210"/>
                      <a:gd name="connsiteY18" fmla="*/ 5124044 h 6405855"/>
                      <a:gd name="connsiteX19" fmla="*/ 1938216 w 2611210"/>
                      <a:gd name="connsiteY19" fmla="*/ 5842388 h 6405855"/>
                      <a:gd name="connsiteX20" fmla="*/ 2108218 w 2611210"/>
                      <a:gd name="connsiteY20" fmla="*/ 6053601 h 6405855"/>
                      <a:gd name="connsiteX21" fmla="*/ 2381249 w 2611210"/>
                      <a:gd name="connsiteY21" fmla="*/ 6105117 h 6405855"/>
                      <a:gd name="connsiteX22" fmla="*/ 2329733 w 2611210"/>
                      <a:gd name="connsiteY22" fmla="*/ 6347240 h 6405855"/>
                      <a:gd name="connsiteX23" fmla="*/ 1835185 w 2611210"/>
                      <a:gd name="connsiteY23" fmla="*/ 6357542 h 6405855"/>
                      <a:gd name="connsiteX24" fmla="*/ 1533819 w 2611210"/>
                      <a:gd name="connsiteY24" fmla="*/ 6030420 h 6405855"/>
                      <a:gd name="connsiteX25" fmla="*/ 1492606 w 2611210"/>
                      <a:gd name="connsiteY25" fmla="*/ 5530720 h 6405855"/>
                      <a:gd name="connsiteX26" fmla="*/ 1420673 w 2611210"/>
                      <a:gd name="connsiteY26" fmla="*/ 5122425 h 6405855"/>
                      <a:gd name="connsiteX27" fmla="*/ 1512748 w 2611210"/>
                      <a:gd name="connsiteY27" fmla="*/ 4808100 h 6405855"/>
                      <a:gd name="connsiteX28" fmla="*/ 1160323 w 2611210"/>
                      <a:gd name="connsiteY28" fmla="*/ 5039875 h 6405855"/>
                      <a:gd name="connsiteX29" fmla="*/ 666221 w 2611210"/>
                      <a:gd name="connsiteY29" fmla="*/ 5531758 h 6405855"/>
                      <a:gd name="connsiteX30" fmla="*/ 518964 w 2611210"/>
                      <a:gd name="connsiteY30" fmla="*/ 5770268 h 6405855"/>
                      <a:gd name="connsiteX31" fmla="*/ 781693 w 2611210"/>
                      <a:gd name="connsiteY31" fmla="*/ 6200421 h 6405855"/>
                      <a:gd name="connsiteX32" fmla="*/ 776541 w 2611210"/>
                      <a:gd name="connsiteY32" fmla="*/ 6344665 h 6405855"/>
                      <a:gd name="connsiteX33" fmla="*/ 269114 w 2611210"/>
                      <a:gd name="connsiteY33" fmla="*/ 6120573 h 6405855"/>
                      <a:gd name="connsiteX34" fmla="*/ 8961 w 2611210"/>
                      <a:gd name="connsiteY34" fmla="*/ 5819207 h 6405855"/>
                      <a:gd name="connsiteX35" fmla="*/ 223698 w 2611210"/>
                      <a:gd name="connsiteY35" fmla="*/ 5512950 h 6405855"/>
                      <a:gd name="connsiteX36" fmla="*/ 426898 w 2611210"/>
                      <a:gd name="connsiteY36" fmla="*/ 5189100 h 6405855"/>
                      <a:gd name="connsiteX37" fmla="*/ 785673 w 2611210"/>
                      <a:gd name="connsiteY37" fmla="*/ 4728725 h 6405855"/>
                      <a:gd name="connsiteX38" fmla="*/ 1058723 w 2611210"/>
                      <a:gd name="connsiteY38" fmla="*/ 4455675 h 6405855"/>
                      <a:gd name="connsiteX39" fmla="*/ 969823 w 2611210"/>
                      <a:gd name="connsiteY39" fmla="*/ 4100076 h 6405855"/>
                      <a:gd name="connsiteX40" fmla="*/ 903146 w 2611210"/>
                      <a:gd name="connsiteY40" fmla="*/ 3544450 h 6405855"/>
                      <a:gd name="connsiteX41" fmla="*/ 734871 w 2611210"/>
                      <a:gd name="connsiteY41" fmla="*/ 2915801 h 6405855"/>
                      <a:gd name="connsiteX42" fmla="*/ 925371 w 2611210"/>
                      <a:gd name="connsiteY42" fmla="*/ 2430027 h 6405855"/>
                      <a:gd name="connsiteX43" fmla="*/ 798371 w 2611210"/>
                      <a:gd name="connsiteY43" fmla="*/ 1394978 h 6405855"/>
                      <a:gd name="connsiteX44" fmla="*/ 820596 w 2611210"/>
                      <a:gd name="connsiteY44" fmla="*/ 1201304 h 6405855"/>
                      <a:gd name="connsiteX45" fmla="*/ 1020622 w 2611210"/>
                      <a:gd name="connsiteY45" fmla="*/ 880628 h 6405855"/>
                      <a:gd name="connsiteX46" fmla="*/ 1309547 w 2611210"/>
                      <a:gd name="connsiteY46" fmla="*/ 213878 h 6405855"/>
                      <a:gd name="connsiteX0" fmla="*/ 1309547 w 2623037"/>
                      <a:gd name="connsiteY0" fmla="*/ 213878 h 6405855"/>
                      <a:gd name="connsiteX1" fmla="*/ 2071547 w 2623037"/>
                      <a:gd name="connsiteY1" fmla="*/ 83703 h 6405855"/>
                      <a:gd name="connsiteX2" fmla="*/ 2185847 w 2623037"/>
                      <a:gd name="connsiteY2" fmla="*/ 353579 h 6405855"/>
                      <a:gd name="connsiteX3" fmla="*/ 2322371 w 2623037"/>
                      <a:gd name="connsiteY3" fmla="*/ 540903 h 6405855"/>
                      <a:gd name="connsiteX4" fmla="*/ 2135046 w 2623037"/>
                      <a:gd name="connsiteY4" fmla="*/ 839353 h 6405855"/>
                      <a:gd name="connsiteX5" fmla="*/ 1741347 w 2623037"/>
                      <a:gd name="connsiteY5" fmla="*/ 1004453 h 6405855"/>
                      <a:gd name="connsiteX6" fmla="*/ 1960421 w 2623037"/>
                      <a:gd name="connsiteY6" fmla="*/ 1525153 h 6405855"/>
                      <a:gd name="connsiteX7" fmla="*/ 1941371 w 2623037"/>
                      <a:gd name="connsiteY7" fmla="*/ 1877578 h 6405855"/>
                      <a:gd name="connsiteX8" fmla="*/ 1903271 w 2623037"/>
                      <a:gd name="connsiteY8" fmla="*/ 2363351 h 6405855"/>
                      <a:gd name="connsiteX9" fmla="*/ 1877871 w 2623037"/>
                      <a:gd name="connsiteY9" fmla="*/ 2776100 h 6405855"/>
                      <a:gd name="connsiteX10" fmla="*/ 1817546 w 2623037"/>
                      <a:gd name="connsiteY10" fmla="*/ 2915800 h 6405855"/>
                      <a:gd name="connsiteX11" fmla="*/ 1846121 w 2623037"/>
                      <a:gd name="connsiteY11" fmla="*/ 3112650 h 6405855"/>
                      <a:gd name="connsiteX12" fmla="*/ 2154098 w 2623037"/>
                      <a:gd name="connsiteY12" fmla="*/ 3484125 h 6405855"/>
                      <a:gd name="connsiteX13" fmla="*/ 2157273 w 2623037"/>
                      <a:gd name="connsiteY13" fmla="*/ 3773050 h 6405855"/>
                      <a:gd name="connsiteX14" fmla="*/ 2055673 w 2623037"/>
                      <a:gd name="connsiteY14" fmla="*/ 3874651 h 6405855"/>
                      <a:gd name="connsiteX15" fmla="*/ 2092762 w 2623037"/>
                      <a:gd name="connsiteY15" fmla="*/ 4332984 h 6405855"/>
                      <a:gd name="connsiteX16" fmla="*/ 2096948 w 2623037"/>
                      <a:gd name="connsiteY16" fmla="*/ 4350901 h 6405855"/>
                      <a:gd name="connsiteX17" fmla="*/ 2010802 w 2623037"/>
                      <a:gd name="connsiteY17" fmla="*/ 4807501 h 6405855"/>
                      <a:gd name="connsiteX18" fmla="*/ 2010204 w 2623037"/>
                      <a:gd name="connsiteY18" fmla="*/ 5124044 h 6405855"/>
                      <a:gd name="connsiteX19" fmla="*/ 1938216 w 2623037"/>
                      <a:gd name="connsiteY19" fmla="*/ 5842388 h 6405855"/>
                      <a:gd name="connsiteX20" fmla="*/ 2108218 w 2623037"/>
                      <a:gd name="connsiteY20" fmla="*/ 6053601 h 6405855"/>
                      <a:gd name="connsiteX21" fmla="*/ 2396704 w 2623037"/>
                      <a:gd name="connsiteY21" fmla="*/ 6105117 h 6405855"/>
                      <a:gd name="connsiteX22" fmla="*/ 2329733 w 2623037"/>
                      <a:gd name="connsiteY22" fmla="*/ 6347240 h 6405855"/>
                      <a:gd name="connsiteX23" fmla="*/ 1835185 w 2623037"/>
                      <a:gd name="connsiteY23" fmla="*/ 6357542 h 6405855"/>
                      <a:gd name="connsiteX24" fmla="*/ 1533819 w 2623037"/>
                      <a:gd name="connsiteY24" fmla="*/ 6030420 h 6405855"/>
                      <a:gd name="connsiteX25" fmla="*/ 1492606 w 2623037"/>
                      <a:gd name="connsiteY25" fmla="*/ 5530720 h 6405855"/>
                      <a:gd name="connsiteX26" fmla="*/ 1420673 w 2623037"/>
                      <a:gd name="connsiteY26" fmla="*/ 5122425 h 6405855"/>
                      <a:gd name="connsiteX27" fmla="*/ 1512748 w 2623037"/>
                      <a:gd name="connsiteY27" fmla="*/ 4808100 h 6405855"/>
                      <a:gd name="connsiteX28" fmla="*/ 1160323 w 2623037"/>
                      <a:gd name="connsiteY28" fmla="*/ 5039875 h 6405855"/>
                      <a:gd name="connsiteX29" fmla="*/ 666221 w 2623037"/>
                      <a:gd name="connsiteY29" fmla="*/ 5531758 h 6405855"/>
                      <a:gd name="connsiteX30" fmla="*/ 518964 w 2623037"/>
                      <a:gd name="connsiteY30" fmla="*/ 5770268 h 6405855"/>
                      <a:gd name="connsiteX31" fmla="*/ 781693 w 2623037"/>
                      <a:gd name="connsiteY31" fmla="*/ 6200421 h 6405855"/>
                      <a:gd name="connsiteX32" fmla="*/ 776541 w 2623037"/>
                      <a:gd name="connsiteY32" fmla="*/ 6344665 h 6405855"/>
                      <a:gd name="connsiteX33" fmla="*/ 269114 w 2623037"/>
                      <a:gd name="connsiteY33" fmla="*/ 6120573 h 6405855"/>
                      <a:gd name="connsiteX34" fmla="*/ 8961 w 2623037"/>
                      <a:gd name="connsiteY34" fmla="*/ 5819207 h 6405855"/>
                      <a:gd name="connsiteX35" fmla="*/ 223698 w 2623037"/>
                      <a:gd name="connsiteY35" fmla="*/ 5512950 h 6405855"/>
                      <a:gd name="connsiteX36" fmla="*/ 426898 w 2623037"/>
                      <a:gd name="connsiteY36" fmla="*/ 5189100 h 6405855"/>
                      <a:gd name="connsiteX37" fmla="*/ 785673 w 2623037"/>
                      <a:gd name="connsiteY37" fmla="*/ 4728725 h 6405855"/>
                      <a:gd name="connsiteX38" fmla="*/ 1058723 w 2623037"/>
                      <a:gd name="connsiteY38" fmla="*/ 4455675 h 6405855"/>
                      <a:gd name="connsiteX39" fmla="*/ 969823 w 2623037"/>
                      <a:gd name="connsiteY39" fmla="*/ 4100076 h 6405855"/>
                      <a:gd name="connsiteX40" fmla="*/ 903146 w 2623037"/>
                      <a:gd name="connsiteY40" fmla="*/ 3544450 h 6405855"/>
                      <a:gd name="connsiteX41" fmla="*/ 734871 w 2623037"/>
                      <a:gd name="connsiteY41" fmla="*/ 2915801 h 6405855"/>
                      <a:gd name="connsiteX42" fmla="*/ 925371 w 2623037"/>
                      <a:gd name="connsiteY42" fmla="*/ 2430027 h 6405855"/>
                      <a:gd name="connsiteX43" fmla="*/ 798371 w 2623037"/>
                      <a:gd name="connsiteY43" fmla="*/ 1394978 h 6405855"/>
                      <a:gd name="connsiteX44" fmla="*/ 820596 w 2623037"/>
                      <a:gd name="connsiteY44" fmla="*/ 1201304 h 6405855"/>
                      <a:gd name="connsiteX45" fmla="*/ 1020622 w 2623037"/>
                      <a:gd name="connsiteY45" fmla="*/ 880628 h 6405855"/>
                      <a:gd name="connsiteX46" fmla="*/ 1309547 w 2623037"/>
                      <a:gd name="connsiteY46" fmla="*/ 213878 h 6405855"/>
                      <a:gd name="connsiteX0" fmla="*/ 1309547 w 2611627"/>
                      <a:gd name="connsiteY0" fmla="*/ 213878 h 6405855"/>
                      <a:gd name="connsiteX1" fmla="*/ 2071547 w 2611627"/>
                      <a:gd name="connsiteY1" fmla="*/ 83703 h 6405855"/>
                      <a:gd name="connsiteX2" fmla="*/ 2185847 w 2611627"/>
                      <a:gd name="connsiteY2" fmla="*/ 353579 h 6405855"/>
                      <a:gd name="connsiteX3" fmla="*/ 2322371 w 2611627"/>
                      <a:gd name="connsiteY3" fmla="*/ 540903 h 6405855"/>
                      <a:gd name="connsiteX4" fmla="*/ 2135046 w 2611627"/>
                      <a:gd name="connsiteY4" fmla="*/ 839353 h 6405855"/>
                      <a:gd name="connsiteX5" fmla="*/ 1741347 w 2611627"/>
                      <a:gd name="connsiteY5" fmla="*/ 1004453 h 6405855"/>
                      <a:gd name="connsiteX6" fmla="*/ 1960421 w 2611627"/>
                      <a:gd name="connsiteY6" fmla="*/ 1525153 h 6405855"/>
                      <a:gd name="connsiteX7" fmla="*/ 1941371 w 2611627"/>
                      <a:gd name="connsiteY7" fmla="*/ 1877578 h 6405855"/>
                      <a:gd name="connsiteX8" fmla="*/ 1903271 w 2611627"/>
                      <a:gd name="connsiteY8" fmla="*/ 2363351 h 6405855"/>
                      <a:gd name="connsiteX9" fmla="*/ 1877871 w 2611627"/>
                      <a:gd name="connsiteY9" fmla="*/ 2776100 h 6405855"/>
                      <a:gd name="connsiteX10" fmla="*/ 1817546 w 2611627"/>
                      <a:gd name="connsiteY10" fmla="*/ 2915800 h 6405855"/>
                      <a:gd name="connsiteX11" fmla="*/ 1846121 w 2611627"/>
                      <a:gd name="connsiteY11" fmla="*/ 3112650 h 6405855"/>
                      <a:gd name="connsiteX12" fmla="*/ 2154098 w 2611627"/>
                      <a:gd name="connsiteY12" fmla="*/ 3484125 h 6405855"/>
                      <a:gd name="connsiteX13" fmla="*/ 2157273 w 2611627"/>
                      <a:gd name="connsiteY13" fmla="*/ 3773050 h 6405855"/>
                      <a:gd name="connsiteX14" fmla="*/ 2055673 w 2611627"/>
                      <a:gd name="connsiteY14" fmla="*/ 3874651 h 6405855"/>
                      <a:gd name="connsiteX15" fmla="*/ 2092762 w 2611627"/>
                      <a:gd name="connsiteY15" fmla="*/ 4332984 h 6405855"/>
                      <a:gd name="connsiteX16" fmla="*/ 2096948 w 2611627"/>
                      <a:gd name="connsiteY16" fmla="*/ 4350901 h 6405855"/>
                      <a:gd name="connsiteX17" fmla="*/ 2010802 w 2611627"/>
                      <a:gd name="connsiteY17" fmla="*/ 4807501 h 6405855"/>
                      <a:gd name="connsiteX18" fmla="*/ 2010204 w 2611627"/>
                      <a:gd name="connsiteY18" fmla="*/ 5124044 h 6405855"/>
                      <a:gd name="connsiteX19" fmla="*/ 1938216 w 2611627"/>
                      <a:gd name="connsiteY19" fmla="*/ 5842388 h 6405855"/>
                      <a:gd name="connsiteX20" fmla="*/ 2108218 w 2611627"/>
                      <a:gd name="connsiteY20" fmla="*/ 6053601 h 6405855"/>
                      <a:gd name="connsiteX21" fmla="*/ 2396704 w 2611627"/>
                      <a:gd name="connsiteY21" fmla="*/ 6105117 h 6405855"/>
                      <a:gd name="connsiteX22" fmla="*/ 2329733 w 2611627"/>
                      <a:gd name="connsiteY22" fmla="*/ 6347240 h 6405855"/>
                      <a:gd name="connsiteX23" fmla="*/ 1835185 w 2611627"/>
                      <a:gd name="connsiteY23" fmla="*/ 6357542 h 6405855"/>
                      <a:gd name="connsiteX24" fmla="*/ 1533819 w 2611627"/>
                      <a:gd name="connsiteY24" fmla="*/ 6030420 h 6405855"/>
                      <a:gd name="connsiteX25" fmla="*/ 1492606 w 2611627"/>
                      <a:gd name="connsiteY25" fmla="*/ 5530720 h 6405855"/>
                      <a:gd name="connsiteX26" fmla="*/ 1420673 w 2611627"/>
                      <a:gd name="connsiteY26" fmla="*/ 5122425 h 6405855"/>
                      <a:gd name="connsiteX27" fmla="*/ 1512748 w 2611627"/>
                      <a:gd name="connsiteY27" fmla="*/ 4808100 h 6405855"/>
                      <a:gd name="connsiteX28" fmla="*/ 1160323 w 2611627"/>
                      <a:gd name="connsiteY28" fmla="*/ 5039875 h 6405855"/>
                      <a:gd name="connsiteX29" fmla="*/ 666221 w 2611627"/>
                      <a:gd name="connsiteY29" fmla="*/ 5531758 h 6405855"/>
                      <a:gd name="connsiteX30" fmla="*/ 518964 w 2611627"/>
                      <a:gd name="connsiteY30" fmla="*/ 5770268 h 6405855"/>
                      <a:gd name="connsiteX31" fmla="*/ 781693 w 2611627"/>
                      <a:gd name="connsiteY31" fmla="*/ 6200421 h 6405855"/>
                      <a:gd name="connsiteX32" fmla="*/ 776541 w 2611627"/>
                      <a:gd name="connsiteY32" fmla="*/ 6344665 h 6405855"/>
                      <a:gd name="connsiteX33" fmla="*/ 269114 w 2611627"/>
                      <a:gd name="connsiteY33" fmla="*/ 6120573 h 6405855"/>
                      <a:gd name="connsiteX34" fmla="*/ 8961 w 2611627"/>
                      <a:gd name="connsiteY34" fmla="*/ 5819207 h 6405855"/>
                      <a:gd name="connsiteX35" fmla="*/ 223698 w 2611627"/>
                      <a:gd name="connsiteY35" fmla="*/ 5512950 h 6405855"/>
                      <a:gd name="connsiteX36" fmla="*/ 426898 w 2611627"/>
                      <a:gd name="connsiteY36" fmla="*/ 5189100 h 6405855"/>
                      <a:gd name="connsiteX37" fmla="*/ 785673 w 2611627"/>
                      <a:gd name="connsiteY37" fmla="*/ 4728725 h 6405855"/>
                      <a:gd name="connsiteX38" fmla="*/ 1058723 w 2611627"/>
                      <a:gd name="connsiteY38" fmla="*/ 4455675 h 6405855"/>
                      <a:gd name="connsiteX39" fmla="*/ 969823 w 2611627"/>
                      <a:gd name="connsiteY39" fmla="*/ 4100076 h 6405855"/>
                      <a:gd name="connsiteX40" fmla="*/ 903146 w 2611627"/>
                      <a:gd name="connsiteY40" fmla="*/ 3544450 h 6405855"/>
                      <a:gd name="connsiteX41" fmla="*/ 734871 w 2611627"/>
                      <a:gd name="connsiteY41" fmla="*/ 2915801 h 6405855"/>
                      <a:gd name="connsiteX42" fmla="*/ 925371 w 2611627"/>
                      <a:gd name="connsiteY42" fmla="*/ 2430027 h 6405855"/>
                      <a:gd name="connsiteX43" fmla="*/ 798371 w 2611627"/>
                      <a:gd name="connsiteY43" fmla="*/ 1394978 h 6405855"/>
                      <a:gd name="connsiteX44" fmla="*/ 820596 w 2611627"/>
                      <a:gd name="connsiteY44" fmla="*/ 1201304 h 6405855"/>
                      <a:gd name="connsiteX45" fmla="*/ 1020622 w 2611627"/>
                      <a:gd name="connsiteY45" fmla="*/ 880628 h 6405855"/>
                      <a:gd name="connsiteX46" fmla="*/ 1309547 w 2611627"/>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2762 w 2624178"/>
                      <a:gd name="connsiteY15" fmla="*/ 4332984 h 6405855"/>
                      <a:gd name="connsiteX16" fmla="*/ 2096948 w 2624178"/>
                      <a:gd name="connsiteY16" fmla="*/ 4350901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50901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50901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50901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50901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03271 w 2624178"/>
                      <a:gd name="connsiteY8" fmla="*/ 2363351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877513 w 2624178"/>
                      <a:gd name="connsiteY8" fmla="*/ 2484413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877513 w 2624178"/>
                      <a:gd name="connsiteY8" fmla="*/ 2484413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877513 w 2624178"/>
                      <a:gd name="connsiteY8" fmla="*/ 2484413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877513 w 2624178"/>
                      <a:gd name="connsiteY8" fmla="*/ 2484413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877513 w 2624178"/>
                      <a:gd name="connsiteY8" fmla="*/ 2484413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877513 w 2624178"/>
                      <a:gd name="connsiteY8" fmla="*/ 2484413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877513 w 2624178"/>
                      <a:gd name="connsiteY8" fmla="*/ 2484413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877513 w 2624178"/>
                      <a:gd name="connsiteY8" fmla="*/ 2484413 h 6405855"/>
                      <a:gd name="connsiteX9" fmla="*/ 1877871 w 2624178"/>
                      <a:gd name="connsiteY9" fmla="*/ 2776100 h 6405855"/>
                      <a:gd name="connsiteX10" fmla="*/ 1817546 w 2624178"/>
                      <a:gd name="connsiteY10" fmla="*/ 2915800 h 6405855"/>
                      <a:gd name="connsiteX11" fmla="*/ 1846121 w 2624178"/>
                      <a:gd name="connsiteY11" fmla="*/ 3112650 h 6405855"/>
                      <a:gd name="connsiteX12" fmla="*/ 2154098 w 2624178"/>
                      <a:gd name="connsiteY12" fmla="*/ 3484125 h 6405855"/>
                      <a:gd name="connsiteX13" fmla="*/ 2157273 w 2624178"/>
                      <a:gd name="connsiteY13" fmla="*/ 3773050 h 6405855"/>
                      <a:gd name="connsiteX14" fmla="*/ 2055673 w 2624178"/>
                      <a:gd name="connsiteY14" fmla="*/ 3874651 h 6405855"/>
                      <a:gd name="connsiteX15" fmla="*/ 2096948 w 2624178"/>
                      <a:gd name="connsiteY15" fmla="*/ 4340598 h 6405855"/>
                      <a:gd name="connsiteX16" fmla="*/ 2010802 w 2624178"/>
                      <a:gd name="connsiteY16" fmla="*/ 4807501 h 6405855"/>
                      <a:gd name="connsiteX17" fmla="*/ 2010204 w 2624178"/>
                      <a:gd name="connsiteY17" fmla="*/ 5124044 h 6405855"/>
                      <a:gd name="connsiteX18" fmla="*/ 1938216 w 2624178"/>
                      <a:gd name="connsiteY18" fmla="*/ 5842388 h 6405855"/>
                      <a:gd name="connsiteX19" fmla="*/ 2108218 w 2624178"/>
                      <a:gd name="connsiteY19" fmla="*/ 6053601 h 6405855"/>
                      <a:gd name="connsiteX20" fmla="*/ 2396704 w 2624178"/>
                      <a:gd name="connsiteY20" fmla="*/ 6105117 h 6405855"/>
                      <a:gd name="connsiteX21" fmla="*/ 2329733 w 2624178"/>
                      <a:gd name="connsiteY21" fmla="*/ 6347240 h 6405855"/>
                      <a:gd name="connsiteX22" fmla="*/ 1835185 w 2624178"/>
                      <a:gd name="connsiteY22" fmla="*/ 6357542 h 6405855"/>
                      <a:gd name="connsiteX23" fmla="*/ 1533819 w 2624178"/>
                      <a:gd name="connsiteY23" fmla="*/ 6030420 h 6405855"/>
                      <a:gd name="connsiteX24" fmla="*/ 1492606 w 2624178"/>
                      <a:gd name="connsiteY24" fmla="*/ 5530720 h 6405855"/>
                      <a:gd name="connsiteX25" fmla="*/ 1420673 w 2624178"/>
                      <a:gd name="connsiteY25" fmla="*/ 5122425 h 6405855"/>
                      <a:gd name="connsiteX26" fmla="*/ 1512748 w 2624178"/>
                      <a:gd name="connsiteY26" fmla="*/ 4808100 h 6405855"/>
                      <a:gd name="connsiteX27" fmla="*/ 1160323 w 2624178"/>
                      <a:gd name="connsiteY27" fmla="*/ 5039875 h 6405855"/>
                      <a:gd name="connsiteX28" fmla="*/ 666221 w 2624178"/>
                      <a:gd name="connsiteY28" fmla="*/ 5531758 h 6405855"/>
                      <a:gd name="connsiteX29" fmla="*/ 518964 w 2624178"/>
                      <a:gd name="connsiteY29" fmla="*/ 5770268 h 6405855"/>
                      <a:gd name="connsiteX30" fmla="*/ 781693 w 2624178"/>
                      <a:gd name="connsiteY30" fmla="*/ 6200421 h 6405855"/>
                      <a:gd name="connsiteX31" fmla="*/ 776541 w 2624178"/>
                      <a:gd name="connsiteY31" fmla="*/ 6344665 h 6405855"/>
                      <a:gd name="connsiteX32" fmla="*/ 269114 w 2624178"/>
                      <a:gd name="connsiteY32" fmla="*/ 6120573 h 6405855"/>
                      <a:gd name="connsiteX33" fmla="*/ 8961 w 2624178"/>
                      <a:gd name="connsiteY33" fmla="*/ 5819207 h 6405855"/>
                      <a:gd name="connsiteX34" fmla="*/ 223698 w 2624178"/>
                      <a:gd name="connsiteY34" fmla="*/ 5512950 h 6405855"/>
                      <a:gd name="connsiteX35" fmla="*/ 426898 w 2624178"/>
                      <a:gd name="connsiteY35" fmla="*/ 5189100 h 6405855"/>
                      <a:gd name="connsiteX36" fmla="*/ 785673 w 2624178"/>
                      <a:gd name="connsiteY36" fmla="*/ 4728725 h 6405855"/>
                      <a:gd name="connsiteX37" fmla="*/ 1058723 w 2624178"/>
                      <a:gd name="connsiteY37" fmla="*/ 4455675 h 6405855"/>
                      <a:gd name="connsiteX38" fmla="*/ 969823 w 2624178"/>
                      <a:gd name="connsiteY38" fmla="*/ 4100076 h 6405855"/>
                      <a:gd name="connsiteX39" fmla="*/ 903146 w 2624178"/>
                      <a:gd name="connsiteY39" fmla="*/ 3544450 h 6405855"/>
                      <a:gd name="connsiteX40" fmla="*/ 734871 w 2624178"/>
                      <a:gd name="connsiteY40" fmla="*/ 2915801 h 6405855"/>
                      <a:gd name="connsiteX41" fmla="*/ 925371 w 2624178"/>
                      <a:gd name="connsiteY41" fmla="*/ 2430027 h 6405855"/>
                      <a:gd name="connsiteX42" fmla="*/ 798371 w 2624178"/>
                      <a:gd name="connsiteY42" fmla="*/ 1394978 h 6405855"/>
                      <a:gd name="connsiteX43" fmla="*/ 820596 w 2624178"/>
                      <a:gd name="connsiteY43" fmla="*/ 1201304 h 6405855"/>
                      <a:gd name="connsiteX44" fmla="*/ 1020622 w 2624178"/>
                      <a:gd name="connsiteY44" fmla="*/ 880628 h 6405855"/>
                      <a:gd name="connsiteX45" fmla="*/ 1309547 w 2624178"/>
                      <a:gd name="connsiteY45"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45941 w 2624178"/>
                      <a:gd name="connsiteY8" fmla="*/ 2195091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15032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13878 h 6405855"/>
                      <a:gd name="connsiteX1" fmla="*/ 2071547 w 2624178"/>
                      <a:gd name="connsiteY1" fmla="*/ 83703 h 6405855"/>
                      <a:gd name="connsiteX2" fmla="*/ 2185847 w 2624178"/>
                      <a:gd name="connsiteY2" fmla="*/ 353579 h 6405855"/>
                      <a:gd name="connsiteX3" fmla="*/ 2322371 w 2624178"/>
                      <a:gd name="connsiteY3" fmla="*/ 540903 h 6405855"/>
                      <a:gd name="connsiteX4" fmla="*/ 2135046 w 2624178"/>
                      <a:gd name="connsiteY4" fmla="*/ 839353 h 6405855"/>
                      <a:gd name="connsiteX5" fmla="*/ 1741347 w 2624178"/>
                      <a:gd name="connsiteY5" fmla="*/ 1004453 h 6405855"/>
                      <a:gd name="connsiteX6" fmla="*/ 1960421 w 2624178"/>
                      <a:gd name="connsiteY6" fmla="*/ 1525153 h 6405855"/>
                      <a:gd name="connsiteX7" fmla="*/ 1941371 w 2624178"/>
                      <a:gd name="connsiteY7" fmla="*/ 1877578 h 6405855"/>
                      <a:gd name="connsiteX8" fmla="*/ 1933063 w 2624178"/>
                      <a:gd name="connsiteY8" fmla="*/ 2187364 h 6405855"/>
                      <a:gd name="connsiteX9" fmla="*/ 1877513 w 2624178"/>
                      <a:gd name="connsiteY9" fmla="*/ 2484413 h 6405855"/>
                      <a:gd name="connsiteX10" fmla="*/ 1877871 w 2624178"/>
                      <a:gd name="connsiteY10" fmla="*/ 2776100 h 6405855"/>
                      <a:gd name="connsiteX11" fmla="*/ 1817546 w 2624178"/>
                      <a:gd name="connsiteY11" fmla="*/ 2915800 h 6405855"/>
                      <a:gd name="connsiteX12" fmla="*/ 1846121 w 2624178"/>
                      <a:gd name="connsiteY12" fmla="*/ 3112650 h 6405855"/>
                      <a:gd name="connsiteX13" fmla="*/ 2154098 w 2624178"/>
                      <a:gd name="connsiteY13" fmla="*/ 3484125 h 6405855"/>
                      <a:gd name="connsiteX14" fmla="*/ 2157273 w 2624178"/>
                      <a:gd name="connsiteY14" fmla="*/ 3773050 h 6405855"/>
                      <a:gd name="connsiteX15" fmla="*/ 2055673 w 2624178"/>
                      <a:gd name="connsiteY15" fmla="*/ 3874651 h 6405855"/>
                      <a:gd name="connsiteX16" fmla="*/ 2096948 w 2624178"/>
                      <a:gd name="connsiteY16" fmla="*/ 4340598 h 6405855"/>
                      <a:gd name="connsiteX17" fmla="*/ 2010802 w 2624178"/>
                      <a:gd name="connsiteY17" fmla="*/ 4807501 h 6405855"/>
                      <a:gd name="connsiteX18" fmla="*/ 2010204 w 2624178"/>
                      <a:gd name="connsiteY18" fmla="*/ 5124044 h 6405855"/>
                      <a:gd name="connsiteX19" fmla="*/ 1938216 w 2624178"/>
                      <a:gd name="connsiteY19" fmla="*/ 5842388 h 6405855"/>
                      <a:gd name="connsiteX20" fmla="*/ 2108218 w 2624178"/>
                      <a:gd name="connsiteY20" fmla="*/ 6053601 h 6405855"/>
                      <a:gd name="connsiteX21" fmla="*/ 2396704 w 2624178"/>
                      <a:gd name="connsiteY21" fmla="*/ 6105117 h 6405855"/>
                      <a:gd name="connsiteX22" fmla="*/ 2329733 w 2624178"/>
                      <a:gd name="connsiteY22" fmla="*/ 6347240 h 6405855"/>
                      <a:gd name="connsiteX23" fmla="*/ 1835185 w 2624178"/>
                      <a:gd name="connsiteY23" fmla="*/ 6357542 h 6405855"/>
                      <a:gd name="connsiteX24" fmla="*/ 1533819 w 2624178"/>
                      <a:gd name="connsiteY24" fmla="*/ 6030420 h 6405855"/>
                      <a:gd name="connsiteX25" fmla="*/ 1492606 w 2624178"/>
                      <a:gd name="connsiteY25" fmla="*/ 5530720 h 6405855"/>
                      <a:gd name="connsiteX26" fmla="*/ 1420673 w 2624178"/>
                      <a:gd name="connsiteY26" fmla="*/ 5122425 h 6405855"/>
                      <a:gd name="connsiteX27" fmla="*/ 1512748 w 2624178"/>
                      <a:gd name="connsiteY27" fmla="*/ 4808100 h 6405855"/>
                      <a:gd name="connsiteX28" fmla="*/ 1160323 w 2624178"/>
                      <a:gd name="connsiteY28" fmla="*/ 5039875 h 6405855"/>
                      <a:gd name="connsiteX29" fmla="*/ 666221 w 2624178"/>
                      <a:gd name="connsiteY29" fmla="*/ 5531758 h 6405855"/>
                      <a:gd name="connsiteX30" fmla="*/ 518964 w 2624178"/>
                      <a:gd name="connsiteY30" fmla="*/ 5770268 h 6405855"/>
                      <a:gd name="connsiteX31" fmla="*/ 781693 w 2624178"/>
                      <a:gd name="connsiteY31" fmla="*/ 6200421 h 6405855"/>
                      <a:gd name="connsiteX32" fmla="*/ 776541 w 2624178"/>
                      <a:gd name="connsiteY32" fmla="*/ 6344665 h 6405855"/>
                      <a:gd name="connsiteX33" fmla="*/ 269114 w 2624178"/>
                      <a:gd name="connsiteY33" fmla="*/ 6120573 h 6405855"/>
                      <a:gd name="connsiteX34" fmla="*/ 8961 w 2624178"/>
                      <a:gd name="connsiteY34" fmla="*/ 5819207 h 6405855"/>
                      <a:gd name="connsiteX35" fmla="*/ 223698 w 2624178"/>
                      <a:gd name="connsiteY35" fmla="*/ 5512950 h 6405855"/>
                      <a:gd name="connsiteX36" fmla="*/ 426898 w 2624178"/>
                      <a:gd name="connsiteY36" fmla="*/ 5189100 h 6405855"/>
                      <a:gd name="connsiteX37" fmla="*/ 785673 w 2624178"/>
                      <a:gd name="connsiteY37" fmla="*/ 4728725 h 6405855"/>
                      <a:gd name="connsiteX38" fmla="*/ 1058723 w 2624178"/>
                      <a:gd name="connsiteY38" fmla="*/ 4455675 h 6405855"/>
                      <a:gd name="connsiteX39" fmla="*/ 969823 w 2624178"/>
                      <a:gd name="connsiteY39" fmla="*/ 4100076 h 6405855"/>
                      <a:gd name="connsiteX40" fmla="*/ 903146 w 2624178"/>
                      <a:gd name="connsiteY40" fmla="*/ 3544450 h 6405855"/>
                      <a:gd name="connsiteX41" fmla="*/ 734871 w 2624178"/>
                      <a:gd name="connsiteY41" fmla="*/ 2915801 h 6405855"/>
                      <a:gd name="connsiteX42" fmla="*/ 925371 w 2624178"/>
                      <a:gd name="connsiteY42" fmla="*/ 2430027 h 6405855"/>
                      <a:gd name="connsiteX43" fmla="*/ 798371 w 2624178"/>
                      <a:gd name="connsiteY43" fmla="*/ 1394978 h 6405855"/>
                      <a:gd name="connsiteX44" fmla="*/ 820596 w 2624178"/>
                      <a:gd name="connsiteY44" fmla="*/ 1201304 h 6405855"/>
                      <a:gd name="connsiteX45" fmla="*/ 1020622 w 2624178"/>
                      <a:gd name="connsiteY45" fmla="*/ 880628 h 6405855"/>
                      <a:gd name="connsiteX46" fmla="*/ 1309547 w 2624178"/>
                      <a:gd name="connsiteY46" fmla="*/ 213878 h 6405855"/>
                      <a:gd name="connsiteX0" fmla="*/ 1309547 w 2624178"/>
                      <a:gd name="connsiteY0" fmla="*/ 204631 h 6396608"/>
                      <a:gd name="connsiteX1" fmla="*/ 2071547 w 2624178"/>
                      <a:gd name="connsiteY1" fmla="*/ 74456 h 6396608"/>
                      <a:gd name="connsiteX2" fmla="*/ 2185847 w 2624178"/>
                      <a:gd name="connsiteY2" fmla="*/ 344332 h 6396608"/>
                      <a:gd name="connsiteX3" fmla="*/ 2322371 w 2624178"/>
                      <a:gd name="connsiteY3" fmla="*/ 531656 h 6396608"/>
                      <a:gd name="connsiteX4" fmla="*/ 2135046 w 2624178"/>
                      <a:gd name="connsiteY4" fmla="*/ 830106 h 6396608"/>
                      <a:gd name="connsiteX5" fmla="*/ 1741347 w 2624178"/>
                      <a:gd name="connsiteY5" fmla="*/ 995206 h 6396608"/>
                      <a:gd name="connsiteX6" fmla="*/ 1960421 w 2624178"/>
                      <a:gd name="connsiteY6" fmla="*/ 1515906 h 6396608"/>
                      <a:gd name="connsiteX7" fmla="*/ 1941371 w 2624178"/>
                      <a:gd name="connsiteY7" fmla="*/ 1868331 h 6396608"/>
                      <a:gd name="connsiteX8" fmla="*/ 1933063 w 2624178"/>
                      <a:gd name="connsiteY8" fmla="*/ 2178117 h 6396608"/>
                      <a:gd name="connsiteX9" fmla="*/ 1877513 w 2624178"/>
                      <a:gd name="connsiteY9" fmla="*/ 2475166 h 6396608"/>
                      <a:gd name="connsiteX10" fmla="*/ 1877871 w 2624178"/>
                      <a:gd name="connsiteY10" fmla="*/ 2766853 h 6396608"/>
                      <a:gd name="connsiteX11" fmla="*/ 1817546 w 2624178"/>
                      <a:gd name="connsiteY11" fmla="*/ 2906553 h 6396608"/>
                      <a:gd name="connsiteX12" fmla="*/ 1846121 w 2624178"/>
                      <a:gd name="connsiteY12" fmla="*/ 3103403 h 6396608"/>
                      <a:gd name="connsiteX13" fmla="*/ 2154098 w 2624178"/>
                      <a:gd name="connsiteY13" fmla="*/ 3474878 h 6396608"/>
                      <a:gd name="connsiteX14" fmla="*/ 2157273 w 2624178"/>
                      <a:gd name="connsiteY14" fmla="*/ 3763803 h 6396608"/>
                      <a:gd name="connsiteX15" fmla="*/ 2055673 w 2624178"/>
                      <a:gd name="connsiteY15" fmla="*/ 3865404 h 6396608"/>
                      <a:gd name="connsiteX16" fmla="*/ 2096948 w 2624178"/>
                      <a:gd name="connsiteY16" fmla="*/ 4331351 h 6396608"/>
                      <a:gd name="connsiteX17" fmla="*/ 2010802 w 2624178"/>
                      <a:gd name="connsiteY17" fmla="*/ 4798254 h 6396608"/>
                      <a:gd name="connsiteX18" fmla="*/ 2010204 w 2624178"/>
                      <a:gd name="connsiteY18" fmla="*/ 5114797 h 6396608"/>
                      <a:gd name="connsiteX19" fmla="*/ 1938216 w 2624178"/>
                      <a:gd name="connsiteY19" fmla="*/ 5833141 h 6396608"/>
                      <a:gd name="connsiteX20" fmla="*/ 2108218 w 2624178"/>
                      <a:gd name="connsiteY20" fmla="*/ 6044354 h 6396608"/>
                      <a:gd name="connsiteX21" fmla="*/ 2396704 w 2624178"/>
                      <a:gd name="connsiteY21" fmla="*/ 6095870 h 6396608"/>
                      <a:gd name="connsiteX22" fmla="*/ 2329733 w 2624178"/>
                      <a:gd name="connsiteY22" fmla="*/ 6337993 h 6396608"/>
                      <a:gd name="connsiteX23" fmla="*/ 1835185 w 2624178"/>
                      <a:gd name="connsiteY23" fmla="*/ 6348295 h 6396608"/>
                      <a:gd name="connsiteX24" fmla="*/ 1533819 w 2624178"/>
                      <a:gd name="connsiteY24" fmla="*/ 6021173 h 6396608"/>
                      <a:gd name="connsiteX25" fmla="*/ 1492606 w 2624178"/>
                      <a:gd name="connsiteY25" fmla="*/ 5521473 h 6396608"/>
                      <a:gd name="connsiteX26" fmla="*/ 1420673 w 2624178"/>
                      <a:gd name="connsiteY26" fmla="*/ 5113178 h 6396608"/>
                      <a:gd name="connsiteX27" fmla="*/ 1512748 w 2624178"/>
                      <a:gd name="connsiteY27" fmla="*/ 4798853 h 6396608"/>
                      <a:gd name="connsiteX28" fmla="*/ 1160323 w 2624178"/>
                      <a:gd name="connsiteY28" fmla="*/ 5030628 h 6396608"/>
                      <a:gd name="connsiteX29" fmla="*/ 666221 w 2624178"/>
                      <a:gd name="connsiteY29" fmla="*/ 5522511 h 6396608"/>
                      <a:gd name="connsiteX30" fmla="*/ 518964 w 2624178"/>
                      <a:gd name="connsiteY30" fmla="*/ 5761021 h 6396608"/>
                      <a:gd name="connsiteX31" fmla="*/ 781693 w 2624178"/>
                      <a:gd name="connsiteY31" fmla="*/ 6191174 h 6396608"/>
                      <a:gd name="connsiteX32" fmla="*/ 776541 w 2624178"/>
                      <a:gd name="connsiteY32" fmla="*/ 6335418 h 6396608"/>
                      <a:gd name="connsiteX33" fmla="*/ 269114 w 2624178"/>
                      <a:gd name="connsiteY33" fmla="*/ 6111326 h 6396608"/>
                      <a:gd name="connsiteX34" fmla="*/ 8961 w 2624178"/>
                      <a:gd name="connsiteY34" fmla="*/ 5809960 h 6396608"/>
                      <a:gd name="connsiteX35" fmla="*/ 223698 w 2624178"/>
                      <a:gd name="connsiteY35" fmla="*/ 5503703 h 6396608"/>
                      <a:gd name="connsiteX36" fmla="*/ 426898 w 2624178"/>
                      <a:gd name="connsiteY36" fmla="*/ 5179853 h 6396608"/>
                      <a:gd name="connsiteX37" fmla="*/ 785673 w 2624178"/>
                      <a:gd name="connsiteY37" fmla="*/ 4719478 h 6396608"/>
                      <a:gd name="connsiteX38" fmla="*/ 1058723 w 2624178"/>
                      <a:gd name="connsiteY38" fmla="*/ 4446428 h 6396608"/>
                      <a:gd name="connsiteX39" fmla="*/ 969823 w 2624178"/>
                      <a:gd name="connsiteY39" fmla="*/ 4090829 h 6396608"/>
                      <a:gd name="connsiteX40" fmla="*/ 903146 w 2624178"/>
                      <a:gd name="connsiteY40" fmla="*/ 3535203 h 6396608"/>
                      <a:gd name="connsiteX41" fmla="*/ 734871 w 2624178"/>
                      <a:gd name="connsiteY41" fmla="*/ 2906554 h 6396608"/>
                      <a:gd name="connsiteX42" fmla="*/ 925371 w 2624178"/>
                      <a:gd name="connsiteY42" fmla="*/ 2420780 h 6396608"/>
                      <a:gd name="connsiteX43" fmla="*/ 798371 w 2624178"/>
                      <a:gd name="connsiteY43" fmla="*/ 1385731 h 6396608"/>
                      <a:gd name="connsiteX44" fmla="*/ 820596 w 2624178"/>
                      <a:gd name="connsiteY44" fmla="*/ 1192057 h 6396608"/>
                      <a:gd name="connsiteX45" fmla="*/ 1020622 w 2624178"/>
                      <a:gd name="connsiteY45" fmla="*/ 871381 h 6396608"/>
                      <a:gd name="connsiteX46" fmla="*/ 1309547 w 2624178"/>
                      <a:gd name="connsiteY46" fmla="*/ 204631 h 6396608"/>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0622 w 2624178"/>
                      <a:gd name="connsiteY45" fmla="*/ 88157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0622 w 2624178"/>
                      <a:gd name="connsiteY45" fmla="*/ 88157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0622 w 2624178"/>
                      <a:gd name="connsiteY45" fmla="*/ 88157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0622 w 2624178"/>
                      <a:gd name="connsiteY45" fmla="*/ 88157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0622 w 2624178"/>
                      <a:gd name="connsiteY45" fmla="*/ 88157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0622 w 2624178"/>
                      <a:gd name="connsiteY45" fmla="*/ 88157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0622 w 2624178"/>
                      <a:gd name="connsiteY45" fmla="*/ 88157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0622 w 2624178"/>
                      <a:gd name="connsiteY45" fmla="*/ 927936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0622 w 2624178"/>
                      <a:gd name="connsiteY45" fmla="*/ 927936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20596 w 2624178"/>
                      <a:gd name="connsiteY44" fmla="*/ 1202248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9536 w 2624178"/>
                      <a:gd name="connsiteY44" fmla="*/ 1179066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66960 w 2624178"/>
                      <a:gd name="connsiteY44" fmla="*/ 1171339 h 6406799"/>
                      <a:gd name="connsiteX45" fmla="*/ 1025773 w 2624178"/>
                      <a:gd name="connsiteY45" fmla="*/ 912482 h 6406799"/>
                      <a:gd name="connsiteX46" fmla="*/ 1309547 w 2624178"/>
                      <a:gd name="connsiteY46"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02297 w 2624178"/>
                      <a:gd name="connsiteY44" fmla="*/ 1374363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02297 w 2624178"/>
                      <a:gd name="connsiteY44" fmla="*/ 1374363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51237 w 2624178"/>
                      <a:gd name="connsiteY44" fmla="*/ 1338302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51237 w 2624178"/>
                      <a:gd name="connsiteY44" fmla="*/ 1338302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51237 w 2624178"/>
                      <a:gd name="connsiteY44" fmla="*/ 1338302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3206 w 2624178"/>
                      <a:gd name="connsiteY44" fmla="*/ 1353756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3206 w 2624178"/>
                      <a:gd name="connsiteY44" fmla="*/ 1353756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0630 w 2624178"/>
                      <a:gd name="connsiteY44" fmla="*/ 1309968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0630 w 2624178"/>
                      <a:gd name="connsiteY44" fmla="*/ 1309968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0630 w 2624178"/>
                      <a:gd name="connsiteY44" fmla="*/ 1309968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0630 w 2624178"/>
                      <a:gd name="connsiteY44" fmla="*/ 1309968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0630 w 2624178"/>
                      <a:gd name="connsiteY44" fmla="*/ 1309968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0630 w 2624178"/>
                      <a:gd name="connsiteY44" fmla="*/ 1309968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0630 w 2624178"/>
                      <a:gd name="connsiteY44" fmla="*/ 1309968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0630 w 2624178"/>
                      <a:gd name="connsiteY44" fmla="*/ 1309968 h 6406799"/>
                      <a:gd name="connsiteX45" fmla="*/ 866960 w 2624178"/>
                      <a:gd name="connsiteY45" fmla="*/ 1171339 h 6406799"/>
                      <a:gd name="connsiteX46" fmla="*/ 1025773 w 2624178"/>
                      <a:gd name="connsiteY46" fmla="*/ 912482 h 6406799"/>
                      <a:gd name="connsiteX47" fmla="*/ 1309547 w 2624178"/>
                      <a:gd name="connsiteY47" fmla="*/ 214822 h 6406799"/>
                      <a:gd name="connsiteX0" fmla="*/ 1309547 w 2624178"/>
                      <a:gd name="connsiteY0" fmla="*/ 214822 h 6406799"/>
                      <a:gd name="connsiteX1" fmla="*/ 2071547 w 2624178"/>
                      <a:gd name="connsiteY1" fmla="*/ 84647 h 6406799"/>
                      <a:gd name="connsiteX2" fmla="*/ 2185847 w 2624178"/>
                      <a:gd name="connsiteY2" fmla="*/ 354523 h 6406799"/>
                      <a:gd name="connsiteX3" fmla="*/ 2322371 w 2624178"/>
                      <a:gd name="connsiteY3" fmla="*/ 541847 h 6406799"/>
                      <a:gd name="connsiteX4" fmla="*/ 2135046 w 2624178"/>
                      <a:gd name="connsiteY4" fmla="*/ 840297 h 6406799"/>
                      <a:gd name="connsiteX5" fmla="*/ 1741347 w 2624178"/>
                      <a:gd name="connsiteY5" fmla="*/ 1005397 h 6406799"/>
                      <a:gd name="connsiteX6" fmla="*/ 1960421 w 2624178"/>
                      <a:gd name="connsiteY6" fmla="*/ 1526097 h 6406799"/>
                      <a:gd name="connsiteX7" fmla="*/ 1941371 w 2624178"/>
                      <a:gd name="connsiteY7" fmla="*/ 1878522 h 6406799"/>
                      <a:gd name="connsiteX8" fmla="*/ 1933063 w 2624178"/>
                      <a:gd name="connsiteY8" fmla="*/ 2188308 h 6406799"/>
                      <a:gd name="connsiteX9" fmla="*/ 1877513 w 2624178"/>
                      <a:gd name="connsiteY9" fmla="*/ 2485357 h 6406799"/>
                      <a:gd name="connsiteX10" fmla="*/ 1877871 w 2624178"/>
                      <a:gd name="connsiteY10" fmla="*/ 2777044 h 6406799"/>
                      <a:gd name="connsiteX11" fmla="*/ 1817546 w 2624178"/>
                      <a:gd name="connsiteY11" fmla="*/ 2916744 h 6406799"/>
                      <a:gd name="connsiteX12" fmla="*/ 1846121 w 2624178"/>
                      <a:gd name="connsiteY12" fmla="*/ 3113594 h 6406799"/>
                      <a:gd name="connsiteX13" fmla="*/ 2154098 w 2624178"/>
                      <a:gd name="connsiteY13" fmla="*/ 3485069 h 6406799"/>
                      <a:gd name="connsiteX14" fmla="*/ 2157273 w 2624178"/>
                      <a:gd name="connsiteY14" fmla="*/ 3773994 h 6406799"/>
                      <a:gd name="connsiteX15" fmla="*/ 2055673 w 2624178"/>
                      <a:gd name="connsiteY15" fmla="*/ 3875595 h 6406799"/>
                      <a:gd name="connsiteX16" fmla="*/ 2096948 w 2624178"/>
                      <a:gd name="connsiteY16" fmla="*/ 4341542 h 6406799"/>
                      <a:gd name="connsiteX17" fmla="*/ 2010802 w 2624178"/>
                      <a:gd name="connsiteY17" fmla="*/ 4808445 h 6406799"/>
                      <a:gd name="connsiteX18" fmla="*/ 2010204 w 2624178"/>
                      <a:gd name="connsiteY18" fmla="*/ 5124988 h 6406799"/>
                      <a:gd name="connsiteX19" fmla="*/ 1938216 w 2624178"/>
                      <a:gd name="connsiteY19" fmla="*/ 5843332 h 6406799"/>
                      <a:gd name="connsiteX20" fmla="*/ 2108218 w 2624178"/>
                      <a:gd name="connsiteY20" fmla="*/ 6054545 h 6406799"/>
                      <a:gd name="connsiteX21" fmla="*/ 2396704 w 2624178"/>
                      <a:gd name="connsiteY21" fmla="*/ 6106061 h 6406799"/>
                      <a:gd name="connsiteX22" fmla="*/ 2329733 w 2624178"/>
                      <a:gd name="connsiteY22" fmla="*/ 6348184 h 6406799"/>
                      <a:gd name="connsiteX23" fmla="*/ 1835185 w 2624178"/>
                      <a:gd name="connsiteY23" fmla="*/ 6358486 h 6406799"/>
                      <a:gd name="connsiteX24" fmla="*/ 1533819 w 2624178"/>
                      <a:gd name="connsiteY24" fmla="*/ 6031364 h 6406799"/>
                      <a:gd name="connsiteX25" fmla="*/ 1492606 w 2624178"/>
                      <a:gd name="connsiteY25" fmla="*/ 5531664 h 6406799"/>
                      <a:gd name="connsiteX26" fmla="*/ 1420673 w 2624178"/>
                      <a:gd name="connsiteY26" fmla="*/ 5123369 h 6406799"/>
                      <a:gd name="connsiteX27" fmla="*/ 1512748 w 2624178"/>
                      <a:gd name="connsiteY27" fmla="*/ 4809044 h 6406799"/>
                      <a:gd name="connsiteX28" fmla="*/ 1160323 w 2624178"/>
                      <a:gd name="connsiteY28" fmla="*/ 5040819 h 6406799"/>
                      <a:gd name="connsiteX29" fmla="*/ 666221 w 2624178"/>
                      <a:gd name="connsiteY29" fmla="*/ 5532702 h 6406799"/>
                      <a:gd name="connsiteX30" fmla="*/ 518964 w 2624178"/>
                      <a:gd name="connsiteY30" fmla="*/ 5771212 h 6406799"/>
                      <a:gd name="connsiteX31" fmla="*/ 781693 w 2624178"/>
                      <a:gd name="connsiteY31" fmla="*/ 6201365 h 6406799"/>
                      <a:gd name="connsiteX32" fmla="*/ 776541 w 2624178"/>
                      <a:gd name="connsiteY32" fmla="*/ 6345609 h 6406799"/>
                      <a:gd name="connsiteX33" fmla="*/ 269114 w 2624178"/>
                      <a:gd name="connsiteY33" fmla="*/ 6121517 h 6406799"/>
                      <a:gd name="connsiteX34" fmla="*/ 8961 w 2624178"/>
                      <a:gd name="connsiteY34" fmla="*/ 5820151 h 6406799"/>
                      <a:gd name="connsiteX35" fmla="*/ 223698 w 2624178"/>
                      <a:gd name="connsiteY35" fmla="*/ 5513894 h 6406799"/>
                      <a:gd name="connsiteX36" fmla="*/ 426898 w 2624178"/>
                      <a:gd name="connsiteY36" fmla="*/ 5190044 h 6406799"/>
                      <a:gd name="connsiteX37" fmla="*/ 785673 w 2624178"/>
                      <a:gd name="connsiteY37" fmla="*/ 4729669 h 6406799"/>
                      <a:gd name="connsiteX38" fmla="*/ 1058723 w 2624178"/>
                      <a:gd name="connsiteY38" fmla="*/ 4456619 h 6406799"/>
                      <a:gd name="connsiteX39" fmla="*/ 969823 w 2624178"/>
                      <a:gd name="connsiteY39" fmla="*/ 4101020 h 6406799"/>
                      <a:gd name="connsiteX40" fmla="*/ 903146 w 2624178"/>
                      <a:gd name="connsiteY40" fmla="*/ 3545394 h 6406799"/>
                      <a:gd name="connsiteX41" fmla="*/ 734871 w 2624178"/>
                      <a:gd name="connsiteY41" fmla="*/ 2916745 h 6406799"/>
                      <a:gd name="connsiteX42" fmla="*/ 925371 w 2624178"/>
                      <a:gd name="connsiteY42" fmla="*/ 2430971 h 6406799"/>
                      <a:gd name="connsiteX43" fmla="*/ 798371 w 2624178"/>
                      <a:gd name="connsiteY43" fmla="*/ 1395922 h 6406799"/>
                      <a:gd name="connsiteX44" fmla="*/ 830630 w 2624178"/>
                      <a:gd name="connsiteY44" fmla="*/ 1309968 h 6406799"/>
                      <a:gd name="connsiteX45" fmla="*/ 866960 w 2624178"/>
                      <a:gd name="connsiteY45" fmla="*/ 1171339 h 6406799"/>
                      <a:gd name="connsiteX46" fmla="*/ 1025773 w 2624178"/>
                      <a:gd name="connsiteY46" fmla="*/ 912482 h 6406799"/>
                      <a:gd name="connsiteX47" fmla="*/ 1309547 w 2624178"/>
                      <a:gd name="connsiteY47" fmla="*/ 214822 h 640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624178" h="6406799">
                        <a:moveTo>
                          <a:pt x="1309547" y="214822"/>
                        </a:moveTo>
                        <a:cubicBezTo>
                          <a:pt x="1630580" y="-107371"/>
                          <a:pt x="2054266" y="7691"/>
                          <a:pt x="2071547" y="84647"/>
                        </a:cubicBezTo>
                        <a:cubicBezTo>
                          <a:pt x="2088958" y="162182"/>
                          <a:pt x="2322605" y="136609"/>
                          <a:pt x="2185847" y="354523"/>
                        </a:cubicBezTo>
                        <a:cubicBezTo>
                          <a:pt x="2150318" y="411136"/>
                          <a:pt x="2333615" y="442029"/>
                          <a:pt x="2322371" y="541847"/>
                        </a:cubicBezTo>
                        <a:cubicBezTo>
                          <a:pt x="2307248" y="676097"/>
                          <a:pt x="2165211" y="755629"/>
                          <a:pt x="2135046" y="840297"/>
                        </a:cubicBezTo>
                        <a:cubicBezTo>
                          <a:pt x="2073663" y="936076"/>
                          <a:pt x="1729705" y="858818"/>
                          <a:pt x="1741347" y="1005397"/>
                        </a:cubicBezTo>
                        <a:lnTo>
                          <a:pt x="1960421" y="1526097"/>
                        </a:lnTo>
                        <a:cubicBezTo>
                          <a:pt x="2033446" y="1733530"/>
                          <a:pt x="1982646" y="1835348"/>
                          <a:pt x="1941371" y="1878522"/>
                        </a:cubicBezTo>
                        <a:cubicBezTo>
                          <a:pt x="1938958" y="1990178"/>
                          <a:pt x="1982522" y="2046088"/>
                          <a:pt x="1933063" y="2188308"/>
                        </a:cubicBezTo>
                        <a:cubicBezTo>
                          <a:pt x="1916385" y="2236265"/>
                          <a:pt x="1934979" y="2333636"/>
                          <a:pt x="1877513" y="2485357"/>
                        </a:cubicBezTo>
                        <a:cubicBezTo>
                          <a:pt x="1848518" y="2561908"/>
                          <a:pt x="1932811" y="2655609"/>
                          <a:pt x="1877871" y="2777044"/>
                        </a:cubicBezTo>
                        <a:cubicBezTo>
                          <a:pt x="1862469" y="2811088"/>
                          <a:pt x="1826958" y="2802867"/>
                          <a:pt x="1817546" y="2916744"/>
                        </a:cubicBezTo>
                        <a:cubicBezTo>
                          <a:pt x="1811784" y="2986461"/>
                          <a:pt x="1842946" y="3041627"/>
                          <a:pt x="1846121" y="3113594"/>
                        </a:cubicBezTo>
                        <a:cubicBezTo>
                          <a:pt x="1864012" y="3162418"/>
                          <a:pt x="1693461" y="3075270"/>
                          <a:pt x="2154098" y="3485069"/>
                        </a:cubicBezTo>
                        <a:cubicBezTo>
                          <a:pt x="2155156" y="3583494"/>
                          <a:pt x="2157395" y="3676117"/>
                          <a:pt x="2157273" y="3773994"/>
                        </a:cubicBezTo>
                        <a:cubicBezTo>
                          <a:pt x="2157195" y="3836969"/>
                          <a:pt x="2068742" y="3854138"/>
                          <a:pt x="2055673" y="3875595"/>
                        </a:cubicBezTo>
                        <a:cubicBezTo>
                          <a:pt x="2022139" y="3930652"/>
                          <a:pt x="2132759" y="3933642"/>
                          <a:pt x="2096948" y="4341542"/>
                        </a:cubicBezTo>
                        <a:cubicBezTo>
                          <a:pt x="2104217" y="4375409"/>
                          <a:pt x="2215060" y="4477211"/>
                          <a:pt x="2010802" y="4808445"/>
                        </a:cubicBezTo>
                        <a:cubicBezTo>
                          <a:pt x="2009744" y="4921686"/>
                          <a:pt x="2024141" y="5065838"/>
                          <a:pt x="2010204" y="5124988"/>
                        </a:cubicBezTo>
                        <a:cubicBezTo>
                          <a:pt x="1982774" y="5237365"/>
                          <a:pt x="1986252" y="5576409"/>
                          <a:pt x="1938216" y="5843332"/>
                        </a:cubicBezTo>
                        <a:cubicBezTo>
                          <a:pt x="1933065" y="5965251"/>
                          <a:pt x="1997460" y="6012474"/>
                          <a:pt x="2108218" y="6054545"/>
                        </a:cubicBezTo>
                        <a:cubicBezTo>
                          <a:pt x="2204380" y="6071717"/>
                          <a:pt x="2372664" y="6088889"/>
                          <a:pt x="2396704" y="6106061"/>
                        </a:cubicBezTo>
                        <a:cubicBezTo>
                          <a:pt x="2938475" y="6325860"/>
                          <a:pt x="2344329" y="6334446"/>
                          <a:pt x="2329733" y="6348184"/>
                        </a:cubicBezTo>
                        <a:lnTo>
                          <a:pt x="1835185" y="6358486"/>
                        </a:lnTo>
                        <a:cubicBezTo>
                          <a:pt x="1557002" y="6473538"/>
                          <a:pt x="1474576" y="6390255"/>
                          <a:pt x="1533819" y="6031364"/>
                        </a:cubicBezTo>
                        <a:cubicBezTo>
                          <a:pt x="1556141" y="5821009"/>
                          <a:pt x="1498617" y="5574594"/>
                          <a:pt x="1492606" y="5531664"/>
                        </a:cubicBezTo>
                        <a:cubicBezTo>
                          <a:pt x="1489234" y="5335465"/>
                          <a:pt x="1429197" y="5327295"/>
                          <a:pt x="1420673" y="5123369"/>
                        </a:cubicBezTo>
                        <a:lnTo>
                          <a:pt x="1512748" y="4809044"/>
                        </a:lnTo>
                        <a:cubicBezTo>
                          <a:pt x="1405576" y="4878574"/>
                          <a:pt x="1218555" y="4989320"/>
                          <a:pt x="1160323" y="5040819"/>
                        </a:cubicBezTo>
                        <a:cubicBezTo>
                          <a:pt x="946682" y="5325841"/>
                          <a:pt x="967438" y="5250255"/>
                          <a:pt x="666221" y="5532702"/>
                        </a:cubicBezTo>
                        <a:lnTo>
                          <a:pt x="518964" y="5771212"/>
                        </a:lnTo>
                        <a:cubicBezTo>
                          <a:pt x="500075" y="5882828"/>
                          <a:pt x="692399" y="6167022"/>
                          <a:pt x="781693" y="6201365"/>
                        </a:cubicBezTo>
                        <a:cubicBezTo>
                          <a:pt x="901896" y="6273487"/>
                          <a:pt x="828914" y="6345609"/>
                          <a:pt x="776541" y="6345609"/>
                        </a:cubicBezTo>
                        <a:cubicBezTo>
                          <a:pt x="630582" y="6368791"/>
                          <a:pt x="350681" y="6391973"/>
                          <a:pt x="269114" y="6121517"/>
                        </a:cubicBezTo>
                        <a:cubicBezTo>
                          <a:pt x="241637" y="6067425"/>
                          <a:pt x="51891" y="5881969"/>
                          <a:pt x="8961" y="5820151"/>
                        </a:cubicBezTo>
                        <a:cubicBezTo>
                          <a:pt x="-45673" y="5656247"/>
                          <a:pt x="164997" y="5597949"/>
                          <a:pt x="223698" y="5513894"/>
                        </a:cubicBezTo>
                        <a:lnTo>
                          <a:pt x="426898" y="5190044"/>
                        </a:lnTo>
                        <a:cubicBezTo>
                          <a:pt x="581415" y="4909586"/>
                          <a:pt x="701006" y="4803752"/>
                          <a:pt x="785673" y="4729669"/>
                        </a:cubicBezTo>
                        <a:cubicBezTo>
                          <a:pt x="951831" y="4599494"/>
                          <a:pt x="1076821" y="4588739"/>
                          <a:pt x="1058723" y="4456619"/>
                        </a:cubicBezTo>
                        <a:cubicBezTo>
                          <a:pt x="1048140" y="4379361"/>
                          <a:pt x="999456" y="4283053"/>
                          <a:pt x="969823" y="4101020"/>
                        </a:cubicBezTo>
                        <a:cubicBezTo>
                          <a:pt x="943364" y="4007886"/>
                          <a:pt x="932780" y="3578203"/>
                          <a:pt x="903146" y="3545394"/>
                        </a:cubicBezTo>
                        <a:cubicBezTo>
                          <a:pt x="624804" y="3265994"/>
                          <a:pt x="652019" y="3083020"/>
                          <a:pt x="734871" y="2916745"/>
                        </a:cubicBezTo>
                        <a:cubicBezTo>
                          <a:pt x="811600" y="2762758"/>
                          <a:pt x="975457" y="2586493"/>
                          <a:pt x="925371" y="2430971"/>
                        </a:cubicBezTo>
                        <a:cubicBezTo>
                          <a:pt x="623724" y="1494327"/>
                          <a:pt x="789904" y="1544088"/>
                          <a:pt x="798371" y="1395922"/>
                        </a:cubicBezTo>
                        <a:cubicBezTo>
                          <a:pt x="816495" y="1369216"/>
                          <a:pt x="824351" y="1357702"/>
                          <a:pt x="830630" y="1309968"/>
                        </a:cubicBezTo>
                        <a:cubicBezTo>
                          <a:pt x="824031" y="1249357"/>
                          <a:pt x="834436" y="1237587"/>
                          <a:pt x="866960" y="1171339"/>
                        </a:cubicBezTo>
                        <a:cubicBezTo>
                          <a:pt x="899484" y="1105091"/>
                          <a:pt x="987431" y="980738"/>
                          <a:pt x="1025773" y="912482"/>
                        </a:cubicBezTo>
                        <a:cubicBezTo>
                          <a:pt x="1153753" y="661391"/>
                          <a:pt x="1145505" y="404264"/>
                          <a:pt x="1309547" y="214822"/>
                        </a:cubicBezTo>
                        <a:close/>
                      </a:path>
                    </a:pathLst>
                  </a:cu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latin typeface="Arial" panose="020B0604020202020204" pitchFamily="34" charset="0"/>
                      <a:cs typeface="Arial" panose="020B0604020202020204" pitchFamily="34" charset="0"/>
                    </a:endParaRPr>
                  </a:p>
                </p:txBody>
              </p:sp>
            </p:grpSp>
            <p:grpSp>
              <p:nvGrpSpPr>
                <p:cNvPr id="7" name="Group 6"/>
                <p:cNvGrpSpPr/>
                <p:nvPr/>
              </p:nvGrpSpPr>
              <p:grpSpPr>
                <a:xfrm>
                  <a:off x="3218649" y="2401858"/>
                  <a:ext cx="1280406" cy="2807904"/>
                  <a:chOff x="3753167" y="2401858"/>
                  <a:chExt cx="1280406" cy="2807904"/>
                </a:xfrm>
              </p:grpSpPr>
              <p:grpSp>
                <p:nvGrpSpPr>
                  <p:cNvPr id="59" name="Group 58"/>
                  <p:cNvGrpSpPr/>
                  <p:nvPr/>
                </p:nvGrpSpPr>
                <p:grpSpPr>
                  <a:xfrm>
                    <a:off x="3753167" y="2401858"/>
                    <a:ext cx="1280406" cy="2807904"/>
                    <a:chOff x="3614752" y="1477314"/>
                    <a:chExt cx="1410151" cy="3092436"/>
                  </a:xfrm>
                </p:grpSpPr>
                <p:sp>
                  <p:nvSpPr>
                    <p:cNvPr id="72" name="TextBox 71"/>
                    <p:cNvSpPr txBox="1"/>
                    <p:nvPr/>
                  </p:nvSpPr>
                  <p:spPr>
                    <a:xfrm>
                      <a:off x="3773452" y="1477314"/>
                      <a:ext cx="1092751" cy="508447"/>
                    </a:xfrm>
                    <a:prstGeom prst="rect">
                      <a:avLst/>
                    </a:prstGeom>
                    <a:noFill/>
                  </p:spPr>
                  <p:txBody>
                    <a:bodyPr wrap="square" rtlCol="0">
                      <a:spAutoFit/>
                    </a:bodyPr>
                    <a:lstStyle/>
                    <a:p>
                      <a:pPr algn="ctr"/>
                      <a:r>
                        <a:rPr lang="en-US" sz="2400" dirty="0">
                          <a:solidFill>
                            <a:schemeClr val="tx1">
                              <a:lumMod val="50000"/>
                              <a:lumOff val="50000"/>
                            </a:schemeClr>
                          </a:solidFill>
                          <a:latin typeface="Arial" panose="020B0604020202020204" pitchFamily="34" charset="0"/>
                          <a:cs typeface="Arial" panose="020B0604020202020204" pitchFamily="34" charset="0"/>
                        </a:rPr>
                        <a:t>$10.2</a:t>
                      </a:r>
                    </a:p>
                  </p:txBody>
                </p:sp>
                <p:sp>
                  <p:nvSpPr>
                    <p:cNvPr id="73" name="TextBox 72"/>
                    <p:cNvSpPr txBox="1"/>
                    <p:nvPr/>
                  </p:nvSpPr>
                  <p:spPr>
                    <a:xfrm>
                      <a:off x="3879665" y="4162993"/>
                      <a:ext cx="880325" cy="406757"/>
                    </a:xfrm>
                    <a:prstGeom prst="rect">
                      <a:avLst/>
                    </a:prstGeom>
                    <a:noFill/>
                    <a:ln>
                      <a:noFill/>
                    </a:ln>
                  </p:spPr>
                  <p:txBody>
                    <a:bodyPr wrap="square" rtlCol="0">
                      <a:spAutoFit/>
                    </a:bodyPr>
                    <a:lstStyle/>
                    <a:p>
                      <a:pPr algn="ctr"/>
                      <a:r>
                        <a:rPr lang="en-US" dirty="0">
                          <a:solidFill>
                            <a:schemeClr val="tx1">
                              <a:lumMod val="50000"/>
                              <a:lumOff val="50000"/>
                            </a:schemeClr>
                          </a:solidFill>
                          <a:latin typeface="Arial" panose="020B0604020202020204" pitchFamily="34" charset="0"/>
                          <a:cs typeface="Arial" panose="020B0604020202020204" pitchFamily="34" charset="0"/>
                        </a:rPr>
                        <a:t>2018</a:t>
                      </a:r>
                    </a:p>
                  </p:txBody>
                </p:sp>
                <p:sp>
                  <p:nvSpPr>
                    <p:cNvPr id="74" name="Rectangle 73"/>
                    <p:cNvSpPr/>
                    <p:nvPr/>
                  </p:nvSpPr>
                  <p:spPr>
                    <a:xfrm>
                      <a:off x="3614752" y="1990419"/>
                      <a:ext cx="1410151" cy="2161958"/>
                    </a:xfrm>
                    <a:prstGeom prst="rect">
                      <a:avLst/>
                    </a:prstGeom>
                    <a:solidFill>
                      <a:srgbClr val="E78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78" name="Freeform 77"/>
                  <p:cNvSpPr/>
                  <p:nvPr/>
                </p:nvSpPr>
                <p:spPr>
                  <a:xfrm>
                    <a:off x="3949763" y="2956253"/>
                    <a:ext cx="860321" cy="1810748"/>
                  </a:xfrm>
                  <a:custGeom>
                    <a:avLst/>
                    <a:gdLst>
                      <a:gd name="connsiteX0" fmla="*/ 685539 w 877613"/>
                      <a:gd name="connsiteY0" fmla="*/ 120 h 1865615"/>
                      <a:gd name="connsiteX1" fmla="*/ 741350 w 877613"/>
                      <a:gd name="connsiteY1" fmla="*/ 13000 h 1865615"/>
                      <a:gd name="connsiteX2" fmla="*/ 825060 w 877613"/>
                      <a:gd name="connsiteY2" fmla="*/ 109512 h 1865615"/>
                      <a:gd name="connsiteX3" fmla="*/ 814227 w 877613"/>
                      <a:gd name="connsiteY3" fmla="*/ 167616 h 1865615"/>
                      <a:gd name="connsiteX4" fmla="*/ 818166 w 877613"/>
                      <a:gd name="connsiteY4" fmla="*/ 237538 h 1865615"/>
                      <a:gd name="connsiteX5" fmla="*/ 809303 w 877613"/>
                      <a:gd name="connsiteY5" fmla="*/ 276931 h 1865615"/>
                      <a:gd name="connsiteX6" fmla="*/ 674382 w 877613"/>
                      <a:gd name="connsiteY6" fmla="*/ 289734 h 1865615"/>
                      <a:gd name="connsiteX7" fmla="*/ 712790 w 877613"/>
                      <a:gd name="connsiteY7" fmla="*/ 447305 h 1865615"/>
                      <a:gd name="connsiteX8" fmla="*/ 707866 w 877613"/>
                      <a:gd name="connsiteY8" fmla="*/ 509348 h 1865615"/>
                      <a:gd name="connsiteX9" fmla="*/ 715745 w 877613"/>
                      <a:gd name="connsiteY9" fmla="*/ 695478 h 1865615"/>
                      <a:gd name="connsiteX10" fmla="*/ 742335 w 877613"/>
                      <a:gd name="connsiteY10" fmla="*/ 731917 h 1865615"/>
                      <a:gd name="connsiteX11" fmla="*/ 827030 w 877613"/>
                      <a:gd name="connsiteY11" fmla="*/ 790021 h 1865615"/>
                      <a:gd name="connsiteX12" fmla="*/ 791576 w 877613"/>
                      <a:gd name="connsiteY12" fmla="*/ 884563 h 1865615"/>
                      <a:gd name="connsiteX13" fmla="*/ 753168 w 877613"/>
                      <a:gd name="connsiteY13" fmla="*/ 862897 h 1865615"/>
                      <a:gd name="connsiteX14" fmla="*/ 724609 w 877613"/>
                      <a:gd name="connsiteY14" fmla="*/ 826459 h 1865615"/>
                      <a:gd name="connsiteX15" fmla="*/ 690140 w 877613"/>
                      <a:gd name="connsiteY15" fmla="*/ 960394 h 1865615"/>
                      <a:gd name="connsiteX16" fmla="*/ 687185 w 877613"/>
                      <a:gd name="connsiteY16" fmla="*/ 1087436 h 1865615"/>
                      <a:gd name="connsiteX17" fmla="*/ 710821 w 877613"/>
                      <a:gd name="connsiteY17" fmla="*/ 1192811 h 1865615"/>
                      <a:gd name="connsiteX18" fmla="*/ 724609 w 877613"/>
                      <a:gd name="connsiteY18" fmla="*/ 1284399 h 1865615"/>
                      <a:gd name="connsiteX19" fmla="*/ 730517 w 877613"/>
                      <a:gd name="connsiteY19" fmla="*/ 1401592 h 1865615"/>
                      <a:gd name="connsiteX20" fmla="*/ 727215 w 877613"/>
                      <a:gd name="connsiteY20" fmla="*/ 1417719 h 1865615"/>
                      <a:gd name="connsiteX21" fmla="*/ 723920 w 877613"/>
                      <a:gd name="connsiteY21" fmla="*/ 1424552 h 1865615"/>
                      <a:gd name="connsiteX22" fmla="*/ 726093 w 877613"/>
                      <a:gd name="connsiteY22" fmla="*/ 1426598 h 1865615"/>
                      <a:gd name="connsiteX23" fmla="*/ 713290 w 877613"/>
                      <a:gd name="connsiteY23" fmla="*/ 1459220 h 1865615"/>
                      <a:gd name="connsiteX24" fmla="*/ 828374 w 877613"/>
                      <a:gd name="connsiteY24" fmla="*/ 1587066 h 1865615"/>
                      <a:gd name="connsiteX25" fmla="*/ 812757 w 877613"/>
                      <a:gd name="connsiteY25" fmla="*/ 1668001 h 1865615"/>
                      <a:gd name="connsiteX26" fmla="*/ 764909 w 877613"/>
                      <a:gd name="connsiteY26" fmla="*/ 1648730 h 1865615"/>
                      <a:gd name="connsiteX27" fmla="*/ 685251 w 877613"/>
                      <a:gd name="connsiteY27" fmla="*/ 1535477 h 1865615"/>
                      <a:gd name="connsiteX28" fmla="*/ 670094 w 877613"/>
                      <a:gd name="connsiteY28" fmla="*/ 1518874 h 1865615"/>
                      <a:gd name="connsiteX29" fmla="*/ 637591 w 877613"/>
                      <a:gd name="connsiteY29" fmla="*/ 1578675 h 1865615"/>
                      <a:gd name="connsiteX30" fmla="*/ 590673 w 877613"/>
                      <a:gd name="connsiteY30" fmla="*/ 1696053 h 1865615"/>
                      <a:gd name="connsiteX31" fmla="*/ 581810 w 877613"/>
                      <a:gd name="connsiteY31" fmla="*/ 1765975 h 1865615"/>
                      <a:gd name="connsiteX32" fmla="*/ 641884 w 877613"/>
                      <a:gd name="connsiteY32" fmla="*/ 1826048 h 1865615"/>
                      <a:gd name="connsiteX33" fmla="*/ 632036 w 877613"/>
                      <a:gd name="connsiteY33" fmla="*/ 1863472 h 1865615"/>
                      <a:gd name="connsiteX34" fmla="*/ 518781 w 877613"/>
                      <a:gd name="connsiteY34" fmla="*/ 1838851 h 1865615"/>
                      <a:gd name="connsiteX35" fmla="*/ 459692 w 877613"/>
                      <a:gd name="connsiteY35" fmla="*/ 1775823 h 1865615"/>
                      <a:gd name="connsiteX36" fmla="*/ 509918 w 877613"/>
                      <a:gd name="connsiteY36" fmla="*/ 1659615 h 1865615"/>
                      <a:gd name="connsiteX37" fmla="*/ 518781 w 877613"/>
                      <a:gd name="connsiteY37" fmla="*/ 1521740 h 1865615"/>
                      <a:gd name="connsiteX38" fmla="*/ 401588 w 877613"/>
                      <a:gd name="connsiteY38" fmla="*/ 1532573 h 1865615"/>
                      <a:gd name="connsiteX39" fmla="*/ 204624 w 877613"/>
                      <a:gd name="connsiteY39" fmla="*/ 1555224 h 1865615"/>
                      <a:gd name="connsiteX40" fmla="*/ 120915 w 877613"/>
                      <a:gd name="connsiteY40" fmla="*/ 1631055 h 1865615"/>
                      <a:gd name="connsiteX41" fmla="*/ 94325 w 877613"/>
                      <a:gd name="connsiteY41" fmla="*/ 1750218 h 1865615"/>
                      <a:gd name="connsiteX42" fmla="*/ 12584 w 877613"/>
                      <a:gd name="connsiteY42" fmla="*/ 1559163 h 1865615"/>
                      <a:gd name="connsiteX43" fmla="*/ 79552 w 877613"/>
                      <a:gd name="connsiteY43" fmla="*/ 1474469 h 1865615"/>
                      <a:gd name="connsiteX44" fmla="*/ 276516 w 877613"/>
                      <a:gd name="connsiteY44" fmla="*/ 1438031 h 1865615"/>
                      <a:gd name="connsiteX45" fmla="*/ 479389 w 877613"/>
                      <a:gd name="connsiteY45" fmla="*/ 1376972 h 1865615"/>
                      <a:gd name="connsiteX46" fmla="*/ 477819 w 877613"/>
                      <a:gd name="connsiteY46" fmla="*/ 1321869 h 1865615"/>
                      <a:gd name="connsiteX47" fmla="*/ 472387 w 877613"/>
                      <a:gd name="connsiteY47" fmla="*/ 1288733 h 1865615"/>
                      <a:gd name="connsiteX48" fmla="*/ 257919 w 877613"/>
                      <a:gd name="connsiteY48" fmla="*/ 1074266 h 1865615"/>
                      <a:gd name="connsiteX49" fmla="*/ 257209 w 877613"/>
                      <a:gd name="connsiteY49" fmla="*/ 1077331 h 1865615"/>
                      <a:gd name="connsiteX50" fmla="*/ 70094 w 877613"/>
                      <a:gd name="connsiteY50" fmla="*/ 878398 h 1865615"/>
                      <a:gd name="connsiteX51" fmla="*/ 124259 w 877613"/>
                      <a:gd name="connsiteY51" fmla="*/ 851808 h 1865615"/>
                      <a:gd name="connsiteX52" fmla="*/ 137646 w 877613"/>
                      <a:gd name="connsiteY52" fmla="*/ 825264 h 1865615"/>
                      <a:gd name="connsiteX53" fmla="*/ 158728 w 877613"/>
                      <a:gd name="connsiteY53" fmla="*/ 829157 h 1865615"/>
                      <a:gd name="connsiteX54" fmla="*/ 253270 w 877613"/>
                      <a:gd name="connsiteY54" fmla="*/ 951274 h 1865615"/>
                      <a:gd name="connsiteX55" fmla="*/ 284784 w 877613"/>
                      <a:gd name="connsiteY55" fmla="*/ 958168 h 1865615"/>
                      <a:gd name="connsiteX56" fmla="*/ 283735 w 877613"/>
                      <a:gd name="connsiteY56" fmla="*/ 962704 h 1865615"/>
                      <a:gd name="connsiteX57" fmla="*/ 284497 w 877613"/>
                      <a:gd name="connsiteY57" fmla="*/ 961685 h 1865615"/>
                      <a:gd name="connsiteX58" fmla="*/ 374858 w 877613"/>
                      <a:gd name="connsiteY58" fmla="*/ 1058702 h 1865615"/>
                      <a:gd name="connsiteX59" fmla="*/ 365975 w 877613"/>
                      <a:gd name="connsiteY59" fmla="*/ 1037835 h 1865615"/>
                      <a:gd name="connsiteX60" fmla="*/ 408482 w 877613"/>
                      <a:gd name="connsiteY60" fmla="*/ 757521 h 1865615"/>
                      <a:gd name="connsiteX61" fmla="*/ 384846 w 877613"/>
                      <a:gd name="connsiteY61" fmla="*/ 618663 h 1865615"/>
                      <a:gd name="connsiteX62" fmla="*/ 400603 w 877613"/>
                      <a:gd name="connsiteY62" fmla="*/ 314354 h 1865615"/>
                      <a:gd name="connsiteX63" fmla="*/ 546356 w 877613"/>
                      <a:gd name="connsiteY63" fmla="*/ 137086 h 1865615"/>
                      <a:gd name="connsiteX64" fmla="*/ 685539 w 877613"/>
                      <a:gd name="connsiteY64" fmla="*/ 120 h 1865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877613" h="1865615">
                        <a:moveTo>
                          <a:pt x="685539" y="120"/>
                        </a:moveTo>
                        <a:cubicBezTo>
                          <a:pt x="704419" y="-787"/>
                          <a:pt x="723377" y="3398"/>
                          <a:pt x="741350" y="13000"/>
                        </a:cubicBezTo>
                        <a:cubicBezTo>
                          <a:pt x="781071" y="37292"/>
                          <a:pt x="807990" y="77341"/>
                          <a:pt x="825060" y="109512"/>
                        </a:cubicBezTo>
                        <a:cubicBezTo>
                          <a:pt x="864781" y="140698"/>
                          <a:pt x="817838" y="148248"/>
                          <a:pt x="814227" y="167616"/>
                        </a:cubicBezTo>
                        <a:cubicBezTo>
                          <a:pt x="816525" y="186000"/>
                          <a:pt x="843443" y="196504"/>
                          <a:pt x="818166" y="237538"/>
                        </a:cubicBezTo>
                        <a:cubicBezTo>
                          <a:pt x="815212" y="250669"/>
                          <a:pt x="815212" y="269709"/>
                          <a:pt x="809303" y="276931"/>
                        </a:cubicBezTo>
                        <a:cubicBezTo>
                          <a:pt x="798470" y="287107"/>
                          <a:pt x="770895" y="412508"/>
                          <a:pt x="674382" y="289734"/>
                        </a:cubicBezTo>
                        <a:cubicBezTo>
                          <a:pt x="624157" y="286451"/>
                          <a:pt x="699988" y="384604"/>
                          <a:pt x="712790" y="447305"/>
                        </a:cubicBezTo>
                        <a:cubicBezTo>
                          <a:pt x="721982" y="461092"/>
                          <a:pt x="738068" y="485712"/>
                          <a:pt x="707866" y="509348"/>
                        </a:cubicBezTo>
                        <a:cubicBezTo>
                          <a:pt x="712134" y="571720"/>
                          <a:pt x="724280" y="599623"/>
                          <a:pt x="715745" y="695478"/>
                        </a:cubicBezTo>
                        <a:cubicBezTo>
                          <a:pt x="714432" y="710907"/>
                          <a:pt x="720013" y="720427"/>
                          <a:pt x="742335" y="731917"/>
                        </a:cubicBezTo>
                        <a:cubicBezTo>
                          <a:pt x="757764" y="733558"/>
                          <a:pt x="760390" y="725351"/>
                          <a:pt x="827030" y="790021"/>
                        </a:cubicBezTo>
                        <a:cubicBezTo>
                          <a:pt x="843772" y="842216"/>
                          <a:pt x="798470" y="877670"/>
                          <a:pt x="791576" y="884563"/>
                        </a:cubicBezTo>
                        <a:cubicBezTo>
                          <a:pt x="762360" y="916078"/>
                          <a:pt x="692766" y="906229"/>
                          <a:pt x="753168" y="862897"/>
                        </a:cubicBezTo>
                        <a:cubicBezTo>
                          <a:pt x="758092" y="860599"/>
                          <a:pt x="734457" y="838605"/>
                          <a:pt x="724609" y="826459"/>
                        </a:cubicBezTo>
                        <a:cubicBezTo>
                          <a:pt x="713447" y="819565"/>
                          <a:pt x="698347" y="787066"/>
                          <a:pt x="690140" y="960394"/>
                        </a:cubicBezTo>
                        <a:cubicBezTo>
                          <a:pt x="688170" y="973197"/>
                          <a:pt x="680292" y="1021453"/>
                          <a:pt x="687185" y="1087436"/>
                        </a:cubicBezTo>
                        <a:cubicBezTo>
                          <a:pt x="695064" y="1122561"/>
                          <a:pt x="711806" y="1147838"/>
                          <a:pt x="710821" y="1192811"/>
                        </a:cubicBezTo>
                        <a:cubicBezTo>
                          <a:pt x="715417" y="1223341"/>
                          <a:pt x="724937" y="1236143"/>
                          <a:pt x="724609" y="1284399"/>
                        </a:cubicBezTo>
                        <a:cubicBezTo>
                          <a:pt x="725922" y="1302782"/>
                          <a:pt x="729204" y="1358589"/>
                          <a:pt x="730517" y="1401592"/>
                        </a:cubicBezTo>
                        <a:cubicBezTo>
                          <a:pt x="730640" y="1406352"/>
                          <a:pt x="729471" y="1411682"/>
                          <a:pt x="727215" y="1417719"/>
                        </a:cubicBezTo>
                        <a:lnTo>
                          <a:pt x="723920" y="1424552"/>
                        </a:lnTo>
                        <a:lnTo>
                          <a:pt x="726093" y="1426598"/>
                        </a:lnTo>
                        <a:cubicBezTo>
                          <a:pt x="729704" y="1435748"/>
                          <a:pt x="724944" y="1447731"/>
                          <a:pt x="713290" y="1459220"/>
                        </a:cubicBezTo>
                        <a:lnTo>
                          <a:pt x="828374" y="1587066"/>
                        </a:lnTo>
                        <a:cubicBezTo>
                          <a:pt x="920665" y="1757828"/>
                          <a:pt x="864249" y="1727687"/>
                          <a:pt x="812757" y="1668001"/>
                        </a:cubicBezTo>
                        <a:cubicBezTo>
                          <a:pt x="794838" y="1641882"/>
                          <a:pt x="791692" y="1715228"/>
                          <a:pt x="764909" y="1648730"/>
                        </a:cubicBezTo>
                        <a:cubicBezTo>
                          <a:pt x="738603" y="1598792"/>
                          <a:pt x="712050" y="1565103"/>
                          <a:pt x="685251" y="1535477"/>
                        </a:cubicBezTo>
                        <a:lnTo>
                          <a:pt x="670094" y="1518874"/>
                        </a:lnTo>
                        <a:lnTo>
                          <a:pt x="637591" y="1578675"/>
                        </a:lnTo>
                        <a:cubicBezTo>
                          <a:pt x="621633" y="1611830"/>
                          <a:pt x="605446" y="1650587"/>
                          <a:pt x="590673" y="1696053"/>
                        </a:cubicBezTo>
                        <a:cubicBezTo>
                          <a:pt x="583779" y="1716734"/>
                          <a:pt x="579840" y="1744309"/>
                          <a:pt x="581810" y="1765975"/>
                        </a:cubicBezTo>
                        <a:cubicBezTo>
                          <a:pt x="589852" y="1784194"/>
                          <a:pt x="626619" y="1819647"/>
                          <a:pt x="641884" y="1826048"/>
                        </a:cubicBezTo>
                        <a:cubicBezTo>
                          <a:pt x="751691" y="1860025"/>
                          <a:pt x="701301" y="1870693"/>
                          <a:pt x="632036" y="1863472"/>
                        </a:cubicBezTo>
                        <a:cubicBezTo>
                          <a:pt x="594284" y="1854280"/>
                          <a:pt x="547346" y="1844326"/>
                          <a:pt x="518781" y="1838851"/>
                        </a:cubicBezTo>
                        <a:cubicBezTo>
                          <a:pt x="439996" y="1823751"/>
                          <a:pt x="417345" y="1849028"/>
                          <a:pt x="459692" y="1775823"/>
                        </a:cubicBezTo>
                        <a:cubicBezTo>
                          <a:pt x="480045" y="1748248"/>
                          <a:pt x="504683" y="1687075"/>
                          <a:pt x="509918" y="1659615"/>
                        </a:cubicBezTo>
                        <a:cubicBezTo>
                          <a:pt x="513835" y="1639066"/>
                          <a:pt x="520258" y="1559491"/>
                          <a:pt x="518781" y="1521740"/>
                        </a:cubicBezTo>
                        <a:cubicBezTo>
                          <a:pt x="478732" y="1504013"/>
                          <a:pt x="458051" y="1526992"/>
                          <a:pt x="401588" y="1532573"/>
                        </a:cubicBezTo>
                        <a:cubicBezTo>
                          <a:pt x="374014" y="1536184"/>
                          <a:pt x="307045" y="1542749"/>
                          <a:pt x="204624" y="1555224"/>
                        </a:cubicBezTo>
                        <a:cubicBezTo>
                          <a:pt x="172125" y="1564744"/>
                          <a:pt x="115991" y="1579188"/>
                          <a:pt x="120915" y="1631055"/>
                        </a:cubicBezTo>
                        <a:cubicBezTo>
                          <a:pt x="146520" y="1762364"/>
                          <a:pt x="124854" y="1817842"/>
                          <a:pt x="94325" y="1750218"/>
                        </a:cubicBezTo>
                        <a:cubicBezTo>
                          <a:pt x="68063" y="1696381"/>
                          <a:pt x="45740" y="1642545"/>
                          <a:pt x="12584" y="1559163"/>
                        </a:cubicBezTo>
                        <a:cubicBezTo>
                          <a:pt x="-28121" y="1470858"/>
                          <a:pt x="39503" y="1468232"/>
                          <a:pt x="79552" y="1474469"/>
                        </a:cubicBezTo>
                        <a:cubicBezTo>
                          <a:pt x="231543" y="1463636"/>
                          <a:pt x="258461" y="1445909"/>
                          <a:pt x="276516" y="1438031"/>
                        </a:cubicBezTo>
                        <a:cubicBezTo>
                          <a:pt x="439339" y="1362528"/>
                          <a:pt x="474136" y="1425885"/>
                          <a:pt x="479389" y="1376972"/>
                        </a:cubicBezTo>
                        <a:cubicBezTo>
                          <a:pt x="480374" y="1355634"/>
                          <a:pt x="479574" y="1337867"/>
                          <a:pt x="477819" y="1321869"/>
                        </a:cubicBezTo>
                        <a:lnTo>
                          <a:pt x="472387" y="1288733"/>
                        </a:lnTo>
                        <a:lnTo>
                          <a:pt x="257919" y="1074266"/>
                        </a:lnTo>
                        <a:lnTo>
                          <a:pt x="257209" y="1077331"/>
                        </a:lnTo>
                        <a:lnTo>
                          <a:pt x="70094" y="878398"/>
                        </a:lnTo>
                        <a:cubicBezTo>
                          <a:pt x="91103" y="833096"/>
                          <a:pt x="106204" y="860671"/>
                          <a:pt x="124259" y="851808"/>
                        </a:cubicBezTo>
                        <a:cubicBezTo>
                          <a:pt x="132876" y="846145"/>
                          <a:pt x="124874" y="827741"/>
                          <a:pt x="137646" y="825264"/>
                        </a:cubicBezTo>
                        <a:cubicBezTo>
                          <a:pt x="141904" y="824438"/>
                          <a:pt x="148469" y="825382"/>
                          <a:pt x="158728" y="829157"/>
                        </a:cubicBezTo>
                        <a:lnTo>
                          <a:pt x="253270" y="951274"/>
                        </a:lnTo>
                        <a:lnTo>
                          <a:pt x="284784" y="958168"/>
                        </a:lnTo>
                        <a:lnTo>
                          <a:pt x="283735" y="962704"/>
                        </a:lnTo>
                        <a:lnTo>
                          <a:pt x="284497" y="961685"/>
                        </a:lnTo>
                        <a:lnTo>
                          <a:pt x="374858" y="1058702"/>
                        </a:lnTo>
                        <a:lnTo>
                          <a:pt x="365975" y="1037835"/>
                        </a:lnTo>
                        <a:cubicBezTo>
                          <a:pt x="336977" y="930511"/>
                          <a:pt x="419541" y="834214"/>
                          <a:pt x="408482" y="757521"/>
                        </a:cubicBezTo>
                        <a:cubicBezTo>
                          <a:pt x="389934" y="686614"/>
                          <a:pt x="390919" y="647550"/>
                          <a:pt x="384846" y="618663"/>
                        </a:cubicBezTo>
                        <a:cubicBezTo>
                          <a:pt x="368432" y="514600"/>
                          <a:pt x="375654" y="384933"/>
                          <a:pt x="400603" y="314354"/>
                        </a:cubicBezTo>
                        <a:cubicBezTo>
                          <a:pt x="422597" y="265113"/>
                          <a:pt x="539134" y="153828"/>
                          <a:pt x="546356" y="137086"/>
                        </a:cubicBezTo>
                        <a:cubicBezTo>
                          <a:pt x="572946" y="51407"/>
                          <a:pt x="628896" y="2844"/>
                          <a:pt x="685539" y="120"/>
                        </a:cubicBezTo>
                        <a:close/>
                      </a:path>
                    </a:pathLst>
                  </a:cu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85000"/>
                          <a:lumOff val="15000"/>
                        </a:schemeClr>
                      </a:solidFill>
                      <a:latin typeface="Arial" panose="020B0604020202020204" pitchFamily="34" charset="0"/>
                      <a:cs typeface="Arial" panose="020B0604020202020204" pitchFamily="34" charset="0"/>
                    </a:endParaRPr>
                  </a:p>
                </p:txBody>
              </p:sp>
            </p:grpSp>
          </p:grpSp>
        </p:grpSp>
      </p:grpSp>
    </p:spTree>
    <p:extLst>
      <p:ext uri="{BB962C8B-B14F-4D97-AF65-F5344CB8AC3E}">
        <p14:creationId xmlns:p14="http://schemas.microsoft.com/office/powerpoint/2010/main" val="22789820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Sources of Big Data</a:t>
            </a:r>
            <a:endParaRPr lang="en-US" dirty="0"/>
          </a:p>
        </p:txBody>
      </p:sp>
      <p:grpSp>
        <p:nvGrpSpPr>
          <p:cNvPr id="6" name="Group 5"/>
          <p:cNvGrpSpPr/>
          <p:nvPr/>
        </p:nvGrpSpPr>
        <p:grpSpPr>
          <a:xfrm>
            <a:off x="612262" y="1554737"/>
            <a:ext cx="10967476" cy="3702046"/>
            <a:chOff x="643591" y="2068975"/>
            <a:chExt cx="10967476" cy="3702046"/>
          </a:xfrm>
        </p:grpSpPr>
        <p:grpSp>
          <p:nvGrpSpPr>
            <p:cNvPr id="7" name="Group 6"/>
            <p:cNvGrpSpPr/>
            <p:nvPr/>
          </p:nvGrpSpPr>
          <p:grpSpPr>
            <a:xfrm>
              <a:off x="643591" y="2068975"/>
              <a:ext cx="1674813" cy="3673017"/>
              <a:chOff x="630891" y="2037225"/>
              <a:chExt cx="1674813" cy="3673017"/>
            </a:xfrm>
          </p:grpSpPr>
          <p:sp>
            <p:nvSpPr>
              <p:cNvPr id="13" name="Rectangle 12"/>
              <p:cNvSpPr/>
              <p:nvPr/>
            </p:nvSpPr>
            <p:spPr>
              <a:xfrm>
                <a:off x="630891" y="2037225"/>
                <a:ext cx="1674813" cy="584775"/>
              </a:xfrm>
              <a:prstGeom prst="rect">
                <a:avLst/>
              </a:prstGeom>
            </p:spPr>
            <p:txBody>
              <a:bodyPr wrap="square">
                <a:spAutoFit/>
              </a:bodyPr>
              <a:lstStyle/>
              <a:p>
                <a:pPr algn="r"/>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This slide is 100% editable. </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sp>
            <p:nvSpPr>
              <p:cNvPr id="14" name="Rectangle 13"/>
              <p:cNvSpPr/>
              <p:nvPr/>
            </p:nvSpPr>
            <p:spPr>
              <a:xfrm>
                <a:off x="630891" y="3024057"/>
                <a:ext cx="1674813" cy="584775"/>
              </a:xfrm>
              <a:prstGeom prst="rect">
                <a:avLst/>
              </a:prstGeom>
            </p:spPr>
            <p:txBody>
              <a:bodyPr wrap="square">
                <a:spAutoFit/>
              </a:bodyPr>
              <a:lstStyle/>
              <a:p>
                <a:pPr algn="r"/>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This slide is 100% editable. </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sp>
            <p:nvSpPr>
              <p:cNvPr id="15" name="Rectangle 14"/>
              <p:cNvSpPr/>
              <p:nvPr/>
            </p:nvSpPr>
            <p:spPr>
              <a:xfrm>
                <a:off x="630891" y="4125188"/>
                <a:ext cx="1674813" cy="584775"/>
              </a:xfrm>
              <a:prstGeom prst="rect">
                <a:avLst/>
              </a:prstGeom>
            </p:spPr>
            <p:txBody>
              <a:bodyPr wrap="square">
                <a:spAutoFit/>
              </a:bodyPr>
              <a:lstStyle/>
              <a:p>
                <a:pPr algn="r"/>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This slide is 100% editable. </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sp>
            <p:nvSpPr>
              <p:cNvPr id="16" name="Rectangle 15"/>
              <p:cNvSpPr/>
              <p:nvPr/>
            </p:nvSpPr>
            <p:spPr>
              <a:xfrm>
                <a:off x="630891" y="5125467"/>
                <a:ext cx="1674813" cy="584775"/>
              </a:xfrm>
              <a:prstGeom prst="rect">
                <a:avLst/>
              </a:prstGeom>
            </p:spPr>
            <p:txBody>
              <a:bodyPr wrap="square">
                <a:spAutoFit/>
              </a:bodyPr>
              <a:lstStyle/>
              <a:p>
                <a:pPr algn="r"/>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This slide is 100% editable. </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grpSp>
        <p:grpSp>
          <p:nvGrpSpPr>
            <p:cNvPr id="8" name="Group 7"/>
            <p:cNvGrpSpPr/>
            <p:nvPr/>
          </p:nvGrpSpPr>
          <p:grpSpPr>
            <a:xfrm>
              <a:off x="9936254" y="2098004"/>
              <a:ext cx="1674813" cy="3673017"/>
              <a:chOff x="1020854" y="2066254"/>
              <a:chExt cx="1674813" cy="3673017"/>
            </a:xfrm>
          </p:grpSpPr>
          <p:sp>
            <p:nvSpPr>
              <p:cNvPr id="9" name="Rectangle 8"/>
              <p:cNvSpPr/>
              <p:nvPr/>
            </p:nvSpPr>
            <p:spPr>
              <a:xfrm>
                <a:off x="1020854" y="2066254"/>
                <a:ext cx="1674813" cy="584775"/>
              </a:xfrm>
              <a:prstGeom prst="rect">
                <a:avLst/>
              </a:prstGeom>
            </p:spPr>
            <p:txBody>
              <a:bodyPr wrap="square">
                <a:spAutoFit/>
              </a:bodyPr>
              <a:lstStyle/>
              <a:p>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This slide is 100% editable..</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sp>
            <p:nvSpPr>
              <p:cNvPr id="10" name="Rectangle 9"/>
              <p:cNvSpPr/>
              <p:nvPr/>
            </p:nvSpPr>
            <p:spPr>
              <a:xfrm>
                <a:off x="1020854" y="3053086"/>
                <a:ext cx="1674813" cy="584775"/>
              </a:xfrm>
              <a:prstGeom prst="rect">
                <a:avLst/>
              </a:prstGeom>
            </p:spPr>
            <p:txBody>
              <a:bodyPr wrap="square">
                <a:spAutoFit/>
              </a:bodyPr>
              <a:lstStyle/>
              <a:p>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This slide is 100% editable. </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sp>
            <p:nvSpPr>
              <p:cNvPr id="11" name="Rectangle 10"/>
              <p:cNvSpPr/>
              <p:nvPr/>
            </p:nvSpPr>
            <p:spPr>
              <a:xfrm>
                <a:off x="1020854" y="4154217"/>
                <a:ext cx="1674813" cy="584775"/>
              </a:xfrm>
              <a:prstGeom prst="rect">
                <a:avLst/>
              </a:prstGeom>
            </p:spPr>
            <p:txBody>
              <a:bodyPr wrap="square">
                <a:spAutoFit/>
              </a:bodyPr>
              <a:lstStyle/>
              <a:p>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This slide is 100% editable. </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sp>
            <p:nvSpPr>
              <p:cNvPr id="12" name="Rectangle 11"/>
              <p:cNvSpPr/>
              <p:nvPr/>
            </p:nvSpPr>
            <p:spPr>
              <a:xfrm>
                <a:off x="1020854" y="5154496"/>
                <a:ext cx="1674813" cy="584775"/>
              </a:xfrm>
              <a:prstGeom prst="rect">
                <a:avLst/>
              </a:prstGeom>
            </p:spPr>
            <p:txBody>
              <a:bodyPr wrap="square">
                <a:spAutoFit/>
              </a:bodyPr>
              <a:lstStyle/>
              <a:p>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This slide is 100% editable. </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grpSp>
      </p:grpSp>
      <p:sp>
        <p:nvSpPr>
          <p:cNvPr id="3" name="Slide Number Placeholder 2"/>
          <p:cNvSpPr>
            <a:spLocks noGrp="1"/>
          </p:cNvSpPr>
          <p:nvPr>
            <p:ph type="sldNum" sz="quarter" idx="12"/>
          </p:nvPr>
        </p:nvSpPr>
        <p:spPr/>
        <p:txBody>
          <a:bodyPr/>
          <a:lstStyle/>
          <a:p>
            <a:fld id="{C40A143F-3ECB-46BA-B2C6-047D3D9A6B24}" type="slidenum">
              <a:rPr lang="en-US" smtClean="0"/>
              <a:t>7</a:t>
            </a:fld>
            <a:endParaRPr lang="en-US"/>
          </a:p>
        </p:txBody>
      </p:sp>
      <p:grpSp>
        <p:nvGrpSpPr>
          <p:cNvPr id="113" name="Group 112"/>
          <p:cNvGrpSpPr/>
          <p:nvPr/>
        </p:nvGrpSpPr>
        <p:grpSpPr>
          <a:xfrm>
            <a:off x="2343241" y="1514825"/>
            <a:ext cx="7505518" cy="3800126"/>
            <a:chOff x="2343241" y="1514825"/>
            <a:chExt cx="7505518" cy="3800126"/>
          </a:xfrm>
        </p:grpSpPr>
        <p:grpSp>
          <p:nvGrpSpPr>
            <p:cNvPr id="111" name="Group 110"/>
            <p:cNvGrpSpPr/>
            <p:nvPr/>
          </p:nvGrpSpPr>
          <p:grpSpPr>
            <a:xfrm>
              <a:off x="2343241" y="1514825"/>
              <a:ext cx="7505518" cy="3800126"/>
              <a:chOff x="2343241" y="1514825"/>
              <a:chExt cx="7505518" cy="3800126"/>
            </a:xfrm>
          </p:grpSpPr>
          <p:grpSp>
            <p:nvGrpSpPr>
              <p:cNvPr id="109" name="Group 108"/>
              <p:cNvGrpSpPr/>
              <p:nvPr/>
            </p:nvGrpSpPr>
            <p:grpSpPr>
              <a:xfrm>
                <a:off x="2343241" y="1514825"/>
                <a:ext cx="3799336" cy="3800126"/>
                <a:chOff x="2343241" y="1514825"/>
                <a:chExt cx="3799336" cy="3800126"/>
              </a:xfrm>
            </p:grpSpPr>
            <p:grpSp>
              <p:nvGrpSpPr>
                <p:cNvPr id="98" name="Group 97"/>
                <p:cNvGrpSpPr/>
                <p:nvPr/>
              </p:nvGrpSpPr>
              <p:grpSpPr>
                <a:xfrm>
                  <a:off x="4697590" y="1912502"/>
                  <a:ext cx="1444987" cy="3070168"/>
                  <a:chOff x="4697590" y="1871708"/>
                  <a:chExt cx="1444987" cy="3070168"/>
                </a:xfrm>
              </p:grpSpPr>
              <p:sp>
                <p:nvSpPr>
                  <p:cNvPr id="87" name="Freeform 86"/>
                  <p:cNvSpPr/>
                  <p:nvPr/>
                </p:nvSpPr>
                <p:spPr>
                  <a:xfrm>
                    <a:off x="4750801" y="1871708"/>
                    <a:ext cx="1384397" cy="1056632"/>
                  </a:xfrm>
                  <a:custGeom>
                    <a:avLst/>
                    <a:gdLst>
                      <a:gd name="connsiteX0" fmla="*/ 0 w 780585"/>
                      <a:gd name="connsiteY0" fmla="*/ 0 h 14869"/>
                      <a:gd name="connsiteX1" fmla="*/ 780585 w 780585"/>
                      <a:gd name="connsiteY1" fmla="*/ 14869 h 14869"/>
                      <a:gd name="connsiteX2" fmla="*/ 780585 w 780585"/>
                      <a:gd name="connsiteY2" fmla="*/ 14869 h 14869"/>
                      <a:gd name="connsiteX0" fmla="*/ 0 w 1330712"/>
                      <a:gd name="connsiteY0" fmla="*/ 56844 h 986113"/>
                      <a:gd name="connsiteX1" fmla="*/ 780585 w 1330712"/>
                      <a:gd name="connsiteY1" fmla="*/ 71713 h 986113"/>
                      <a:gd name="connsiteX2" fmla="*/ 1330712 w 1330712"/>
                      <a:gd name="connsiteY2" fmla="*/ 986113 h 986113"/>
                      <a:gd name="connsiteX0" fmla="*/ 0 w 1330712"/>
                      <a:gd name="connsiteY0" fmla="*/ 82938 h 1012207"/>
                      <a:gd name="connsiteX1" fmla="*/ 780585 w 1330712"/>
                      <a:gd name="connsiteY1" fmla="*/ 97807 h 1012207"/>
                      <a:gd name="connsiteX2" fmla="*/ 1330712 w 1330712"/>
                      <a:gd name="connsiteY2" fmla="*/ 1012207 h 1012207"/>
                      <a:gd name="connsiteX0" fmla="*/ 0 w 1353014"/>
                      <a:gd name="connsiteY0" fmla="*/ 56570 h 982121"/>
                      <a:gd name="connsiteX1" fmla="*/ 780585 w 1353014"/>
                      <a:gd name="connsiteY1" fmla="*/ 71439 h 982121"/>
                      <a:gd name="connsiteX2" fmla="*/ 1353014 w 1353014"/>
                      <a:gd name="connsiteY2" fmla="*/ 982121 h 982121"/>
                      <a:gd name="connsiteX0" fmla="*/ 0 w 1353014"/>
                      <a:gd name="connsiteY0" fmla="*/ 87259 h 1012810"/>
                      <a:gd name="connsiteX1" fmla="*/ 780585 w 1353014"/>
                      <a:gd name="connsiteY1" fmla="*/ 102128 h 1012810"/>
                      <a:gd name="connsiteX2" fmla="*/ 1353014 w 1353014"/>
                      <a:gd name="connsiteY2" fmla="*/ 1012810 h 1012810"/>
                      <a:gd name="connsiteX0" fmla="*/ 0 w 1353014"/>
                      <a:gd name="connsiteY0" fmla="*/ 42729 h 968280"/>
                      <a:gd name="connsiteX1" fmla="*/ 780585 w 1353014"/>
                      <a:gd name="connsiteY1" fmla="*/ 57598 h 968280"/>
                      <a:gd name="connsiteX2" fmla="*/ 1353014 w 1353014"/>
                      <a:gd name="connsiteY2" fmla="*/ 968280 h 968280"/>
                      <a:gd name="connsiteX0" fmla="*/ 0 w 1353014"/>
                      <a:gd name="connsiteY0" fmla="*/ 3628 h 929179"/>
                      <a:gd name="connsiteX1" fmla="*/ 780585 w 1353014"/>
                      <a:gd name="connsiteY1" fmla="*/ 18497 h 929179"/>
                      <a:gd name="connsiteX2" fmla="*/ 1353014 w 1353014"/>
                      <a:gd name="connsiteY2" fmla="*/ 929179 h 929179"/>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18117"/>
                      <a:gd name="connsiteX1" fmla="*/ 780585 w 1353014"/>
                      <a:gd name="connsiteY1" fmla="*/ 7435 h 918117"/>
                      <a:gd name="connsiteX2" fmla="*/ 1353014 w 1353014"/>
                      <a:gd name="connsiteY2" fmla="*/ 918117 h 918117"/>
                      <a:gd name="connsiteX0" fmla="*/ 0 w 1353014"/>
                      <a:gd name="connsiteY0" fmla="*/ 0 h 918117"/>
                      <a:gd name="connsiteX1" fmla="*/ 780585 w 1353014"/>
                      <a:gd name="connsiteY1" fmla="*/ 2673 h 918117"/>
                      <a:gd name="connsiteX2" fmla="*/ 1353014 w 1353014"/>
                      <a:gd name="connsiteY2" fmla="*/ 918117 h 918117"/>
                      <a:gd name="connsiteX0" fmla="*/ 0 w 1353014"/>
                      <a:gd name="connsiteY0" fmla="*/ 0 h 918117"/>
                      <a:gd name="connsiteX1" fmla="*/ 780585 w 1353014"/>
                      <a:gd name="connsiteY1" fmla="*/ 291 h 918117"/>
                      <a:gd name="connsiteX2" fmla="*/ 1353014 w 1353014"/>
                      <a:gd name="connsiteY2" fmla="*/ 918117 h 918117"/>
                      <a:gd name="connsiteX0" fmla="*/ 0 w 1391855"/>
                      <a:gd name="connsiteY0" fmla="*/ 0 h 980960"/>
                      <a:gd name="connsiteX1" fmla="*/ 780585 w 1391855"/>
                      <a:gd name="connsiteY1" fmla="*/ 291 h 980960"/>
                      <a:gd name="connsiteX2" fmla="*/ 1391855 w 1391855"/>
                      <a:gd name="connsiteY2" fmla="*/ 980960 h 980960"/>
                      <a:gd name="connsiteX0" fmla="*/ 0 w 1465619"/>
                      <a:gd name="connsiteY0" fmla="*/ 0 h 980960"/>
                      <a:gd name="connsiteX1" fmla="*/ 854349 w 1465619"/>
                      <a:gd name="connsiteY1" fmla="*/ 291 h 980960"/>
                      <a:gd name="connsiteX2" fmla="*/ 1465619 w 1465619"/>
                      <a:gd name="connsiteY2" fmla="*/ 980960 h 980960"/>
                    </a:gdLst>
                    <a:ahLst/>
                    <a:cxnLst>
                      <a:cxn ang="0">
                        <a:pos x="connsiteX0" y="connsiteY0"/>
                      </a:cxn>
                      <a:cxn ang="0">
                        <a:pos x="connsiteX1" y="connsiteY1"/>
                      </a:cxn>
                      <a:cxn ang="0">
                        <a:pos x="connsiteX2" y="connsiteY2"/>
                      </a:cxn>
                    </a:cxnLst>
                    <a:rect l="l" t="t" r="r" b="b"/>
                    <a:pathLst>
                      <a:path w="1465619" h="980960">
                        <a:moveTo>
                          <a:pt x="0" y="0"/>
                        </a:moveTo>
                        <a:lnTo>
                          <a:pt x="854349" y="291"/>
                        </a:lnTo>
                        <a:cubicBezTo>
                          <a:pt x="994359" y="199154"/>
                          <a:pt x="1282243" y="676160"/>
                          <a:pt x="1465619" y="980960"/>
                        </a:cubicBezTo>
                      </a:path>
                    </a:pathLst>
                  </a:custGeom>
                  <a:noFill/>
                  <a:ln w="6350" cap="flat" cmpd="sng" algn="ctr">
                    <a:solidFill>
                      <a:schemeClr val="bg1">
                        <a:lumMod val="65000"/>
                      </a:schemeClr>
                    </a:solid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88" name="Freeform 87"/>
                  <p:cNvSpPr/>
                  <p:nvPr/>
                </p:nvSpPr>
                <p:spPr>
                  <a:xfrm>
                    <a:off x="4697590" y="2875195"/>
                    <a:ext cx="1063856" cy="330722"/>
                  </a:xfrm>
                  <a:custGeom>
                    <a:avLst/>
                    <a:gdLst>
                      <a:gd name="connsiteX0" fmla="*/ 0 w 780585"/>
                      <a:gd name="connsiteY0" fmla="*/ 0 h 14869"/>
                      <a:gd name="connsiteX1" fmla="*/ 780585 w 780585"/>
                      <a:gd name="connsiteY1" fmla="*/ 14869 h 14869"/>
                      <a:gd name="connsiteX2" fmla="*/ 780585 w 780585"/>
                      <a:gd name="connsiteY2" fmla="*/ 14869 h 14869"/>
                      <a:gd name="connsiteX0" fmla="*/ 0 w 1330712"/>
                      <a:gd name="connsiteY0" fmla="*/ 56844 h 986113"/>
                      <a:gd name="connsiteX1" fmla="*/ 780585 w 1330712"/>
                      <a:gd name="connsiteY1" fmla="*/ 71713 h 986113"/>
                      <a:gd name="connsiteX2" fmla="*/ 1330712 w 1330712"/>
                      <a:gd name="connsiteY2" fmla="*/ 986113 h 986113"/>
                      <a:gd name="connsiteX0" fmla="*/ 0 w 1330712"/>
                      <a:gd name="connsiteY0" fmla="*/ 82938 h 1012207"/>
                      <a:gd name="connsiteX1" fmla="*/ 780585 w 1330712"/>
                      <a:gd name="connsiteY1" fmla="*/ 97807 h 1012207"/>
                      <a:gd name="connsiteX2" fmla="*/ 1330712 w 1330712"/>
                      <a:gd name="connsiteY2" fmla="*/ 1012207 h 1012207"/>
                      <a:gd name="connsiteX0" fmla="*/ 0 w 1353014"/>
                      <a:gd name="connsiteY0" fmla="*/ 56570 h 982121"/>
                      <a:gd name="connsiteX1" fmla="*/ 780585 w 1353014"/>
                      <a:gd name="connsiteY1" fmla="*/ 71439 h 982121"/>
                      <a:gd name="connsiteX2" fmla="*/ 1353014 w 1353014"/>
                      <a:gd name="connsiteY2" fmla="*/ 982121 h 982121"/>
                      <a:gd name="connsiteX0" fmla="*/ 0 w 1353014"/>
                      <a:gd name="connsiteY0" fmla="*/ 87259 h 1012810"/>
                      <a:gd name="connsiteX1" fmla="*/ 780585 w 1353014"/>
                      <a:gd name="connsiteY1" fmla="*/ 102128 h 1012810"/>
                      <a:gd name="connsiteX2" fmla="*/ 1353014 w 1353014"/>
                      <a:gd name="connsiteY2" fmla="*/ 1012810 h 1012810"/>
                      <a:gd name="connsiteX0" fmla="*/ 0 w 1353014"/>
                      <a:gd name="connsiteY0" fmla="*/ 42729 h 968280"/>
                      <a:gd name="connsiteX1" fmla="*/ 780585 w 1353014"/>
                      <a:gd name="connsiteY1" fmla="*/ 57598 h 968280"/>
                      <a:gd name="connsiteX2" fmla="*/ 1353014 w 1353014"/>
                      <a:gd name="connsiteY2" fmla="*/ 968280 h 968280"/>
                      <a:gd name="connsiteX0" fmla="*/ 0 w 1353014"/>
                      <a:gd name="connsiteY0" fmla="*/ 3628 h 929179"/>
                      <a:gd name="connsiteX1" fmla="*/ 780585 w 1353014"/>
                      <a:gd name="connsiteY1" fmla="*/ 18497 h 929179"/>
                      <a:gd name="connsiteX2" fmla="*/ 1353014 w 1353014"/>
                      <a:gd name="connsiteY2" fmla="*/ 929179 h 929179"/>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18117"/>
                      <a:gd name="connsiteX1" fmla="*/ 780585 w 1353014"/>
                      <a:gd name="connsiteY1" fmla="*/ 7435 h 918117"/>
                      <a:gd name="connsiteX2" fmla="*/ 1353014 w 1353014"/>
                      <a:gd name="connsiteY2" fmla="*/ 918117 h 918117"/>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780585 w 1126272"/>
                      <a:gd name="connsiteY1" fmla="*/ 2673 h 457200"/>
                      <a:gd name="connsiteX2" fmla="*/ 1126272 w 1126272"/>
                      <a:gd name="connsiteY2" fmla="*/ 457200 h 457200"/>
                      <a:gd name="connsiteX0" fmla="*/ 0 w 1126272"/>
                      <a:gd name="connsiteY0" fmla="*/ 2090 h 459290"/>
                      <a:gd name="connsiteX1" fmla="*/ 780585 w 1126272"/>
                      <a:gd name="connsiteY1" fmla="*/ 0 h 459290"/>
                      <a:gd name="connsiteX2" fmla="*/ 1126272 w 1126272"/>
                      <a:gd name="connsiteY2" fmla="*/ 459290 h 459290"/>
                      <a:gd name="connsiteX0" fmla="*/ 0 w 1126272"/>
                      <a:gd name="connsiteY0" fmla="*/ 0 h 457200"/>
                      <a:gd name="connsiteX1" fmla="*/ 782967 w 1126272"/>
                      <a:gd name="connsiteY1" fmla="*/ 291 h 457200"/>
                      <a:gd name="connsiteX2" fmla="*/ 1126272 w 1126272"/>
                      <a:gd name="connsiteY2" fmla="*/ 457200 h 457200"/>
                      <a:gd name="connsiteX0" fmla="*/ 0 w 1126272"/>
                      <a:gd name="connsiteY0" fmla="*/ 0 h 457200"/>
                      <a:gd name="connsiteX1" fmla="*/ 782967 w 1126272"/>
                      <a:gd name="connsiteY1" fmla="*/ 291 h 457200"/>
                      <a:gd name="connsiteX2" fmla="*/ 1126272 w 1126272"/>
                      <a:gd name="connsiteY2" fmla="*/ 457200 h 457200"/>
                      <a:gd name="connsiteX0" fmla="*/ 0 w 1126272"/>
                      <a:gd name="connsiteY0" fmla="*/ 0 h 457200"/>
                      <a:gd name="connsiteX1" fmla="*/ 782967 w 1126272"/>
                      <a:gd name="connsiteY1" fmla="*/ 291 h 457200"/>
                      <a:gd name="connsiteX2" fmla="*/ 1126272 w 1126272"/>
                      <a:gd name="connsiteY2" fmla="*/ 457200 h 457200"/>
                    </a:gdLst>
                    <a:ahLst/>
                    <a:cxnLst>
                      <a:cxn ang="0">
                        <a:pos x="connsiteX0" y="connsiteY0"/>
                      </a:cxn>
                      <a:cxn ang="0">
                        <a:pos x="connsiteX1" y="connsiteY1"/>
                      </a:cxn>
                      <a:cxn ang="0">
                        <a:pos x="connsiteX2" y="connsiteY2"/>
                      </a:cxn>
                    </a:cxnLst>
                    <a:rect l="l" t="t" r="r" b="b"/>
                    <a:pathLst>
                      <a:path w="1126272" h="457200">
                        <a:moveTo>
                          <a:pt x="0" y="0"/>
                        </a:moveTo>
                        <a:lnTo>
                          <a:pt x="782967" y="291"/>
                        </a:lnTo>
                        <a:lnTo>
                          <a:pt x="1126272" y="457200"/>
                        </a:lnTo>
                      </a:path>
                    </a:pathLst>
                  </a:custGeom>
                  <a:noFill/>
                  <a:ln w="6350" cap="flat" cmpd="sng" algn="ctr">
                    <a:solidFill>
                      <a:schemeClr val="bg1">
                        <a:lumMod val="65000"/>
                      </a:schemeClr>
                    </a:solid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89" name="Freeform 88"/>
                  <p:cNvSpPr/>
                  <p:nvPr/>
                </p:nvSpPr>
                <p:spPr>
                  <a:xfrm flipV="1">
                    <a:off x="4751995" y="3577728"/>
                    <a:ext cx="992469" cy="354099"/>
                  </a:xfrm>
                  <a:custGeom>
                    <a:avLst/>
                    <a:gdLst>
                      <a:gd name="connsiteX0" fmla="*/ 0 w 780585"/>
                      <a:gd name="connsiteY0" fmla="*/ 0 h 14869"/>
                      <a:gd name="connsiteX1" fmla="*/ 780585 w 780585"/>
                      <a:gd name="connsiteY1" fmla="*/ 14869 h 14869"/>
                      <a:gd name="connsiteX2" fmla="*/ 780585 w 780585"/>
                      <a:gd name="connsiteY2" fmla="*/ 14869 h 14869"/>
                      <a:gd name="connsiteX0" fmla="*/ 0 w 1330712"/>
                      <a:gd name="connsiteY0" fmla="*/ 56844 h 986113"/>
                      <a:gd name="connsiteX1" fmla="*/ 780585 w 1330712"/>
                      <a:gd name="connsiteY1" fmla="*/ 71713 h 986113"/>
                      <a:gd name="connsiteX2" fmla="*/ 1330712 w 1330712"/>
                      <a:gd name="connsiteY2" fmla="*/ 986113 h 986113"/>
                      <a:gd name="connsiteX0" fmla="*/ 0 w 1330712"/>
                      <a:gd name="connsiteY0" fmla="*/ 82938 h 1012207"/>
                      <a:gd name="connsiteX1" fmla="*/ 780585 w 1330712"/>
                      <a:gd name="connsiteY1" fmla="*/ 97807 h 1012207"/>
                      <a:gd name="connsiteX2" fmla="*/ 1330712 w 1330712"/>
                      <a:gd name="connsiteY2" fmla="*/ 1012207 h 1012207"/>
                      <a:gd name="connsiteX0" fmla="*/ 0 w 1353014"/>
                      <a:gd name="connsiteY0" fmla="*/ 56570 h 982121"/>
                      <a:gd name="connsiteX1" fmla="*/ 780585 w 1353014"/>
                      <a:gd name="connsiteY1" fmla="*/ 71439 h 982121"/>
                      <a:gd name="connsiteX2" fmla="*/ 1353014 w 1353014"/>
                      <a:gd name="connsiteY2" fmla="*/ 982121 h 982121"/>
                      <a:gd name="connsiteX0" fmla="*/ 0 w 1353014"/>
                      <a:gd name="connsiteY0" fmla="*/ 87259 h 1012810"/>
                      <a:gd name="connsiteX1" fmla="*/ 780585 w 1353014"/>
                      <a:gd name="connsiteY1" fmla="*/ 102128 h 1012810"/>
                      <a:gd name="connsiteX2" fmla="*/ 1353014 w 1353014"/>
                      <a:gd name="connsiteY2" fmla="*/ 1012810 h 1012810"/>
                      <a:gd name="connsiteX0" fmla="*/ 0 w 1353014"/>
                      <a:gd name="connsiteY0" fmla="*/ 42729 h 968280"/>
                      <a:gd name="connsiteX1" fmla="*/ 780585 w 1353014"/>
                      <a:gd name="connsiteY1" fmla="*/ 57598 h 968280"/>
                      <a:gd name="connsiteX2" fmla="*/ 1353014 w 1353014"/>
                      <a:gd name="connsiteY2" fmla="*/ 968280 h 968280"/>
                      <a:gd name="connsiteX0" fmla="*/ 0 w 1353014"/>
                      <a:gd name="connsiteY0" fmla="*/ 3628 h 929179"/>
                      <a:gd name="connsiteX1" fmla="*/ 780585 w 1353014"/>
                      <a:gd name="connsiteY1" fmla="*/ 18497 h 929179"/>
                      <a:gd name="connsiteX2" fmla="*/ 1353014 w 1353014"/>
                      <a:gd name="connsiteY2" fmla="*/ 929179 h 929179"/>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18117"/>
                      <a:gd name="connsiteX1" fmla="*/ 780585 w 1353014"/>
                      <a:gd name="connsiteY1" fmla="*/ 7435 h 918117"/>
                      <a:gd name="connsiteX2" fmla="*/ 1353014 w 1353014"/>
                      <a:gd name="connsiteY2" fmla="*/ 918117 h 918117"/>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676507 w 1126272"/>
                      <a:gd name="connsiteY1" fmla="*/ 3718 h 457200"/>
                      <a:gd name="connsiteX2" fmla="*/ 1126272 w 1126272"/>
                      <a:gd name="connsiteY2" fmla="*/ 457200 h 457200"/>
                      <a:gd name="connsiteX0" fmla="*/ 0 w 1048214"/>
                      <a:gd name="connsiteY0" fmla="*/ 0 h 472068"/>
                      <a:gd name="connsiteX1" fmla="*/ 676507 w 1048214"/>
                      <a:gd name="connsiteY1" fmla="*/ 3718 h 472068"/>
                      <a:gd name="connsiteX2" fmla="*/ 1048214 w 1048214"/>
                      <a:gd name="connsiteY2" fmla="*/ 472068 h 472068"/>
                      <a:gd name="connsiteX0" fmla="*/ 0 w 1048214"/>
                      <a:gd name="connsiteY0" fmla="*/ 0 h 472068"/>
                      <a:gd name="connsiteX1" fmla="*/ 676507 w 1048214"/>
                      <a:gd name="connsiteY1" fmla="*/ 3718 h 472068"/>
                      <a:gd name="connsiteX2" fmla="*/ 1048214 w 1048214"/>
                      <a:gd name="connsiteY2" fmla="*/ 472068 h 472068"/>
                      <a:gd name="connsiteX0" fmla="*/ 0 w 1048214"/>
                      <a:gd name="connsiteY0" fmla="*/ 1045 h 473113"/>
                      <a:gd name="connsiteX1" fmla="*/ 676507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19083"/>
                      <a:gd name="connsiteY0" fmla="*/ 1045 h 434440"/>
                      <a:gd name="connsiteX1" fmla="*/ 681270 w 1019083"/>
                      <a:gd name="connsiteY1" fmla="*/ 0 h 434440"/>
                      <a:gd name="connsiteX2" fmla="*/ 1019083 w 1019083"/>
                      <a:gd name="connsiteY2" fmla="*/ 434440 h 434440"/>
                      <a:gd name="connsiteX0" fmla="*/ 0 w 1050696"/>
                      <a:gd name="connsiteY0" fmla="*/ 0 h 438640"/>
                      <a:gd name="connsiteX1" fmla="*/ 712883 w 1050696"/>
                      <a:gd name="connsiteY1" fmla="*/ 4200 h 438640"/>
                      <a:gd name="connsiteX2" fmla="*/ 1050696 w 1050696"/>
                      <a:gd name="connsiteY2" fmla="*/ 438640 h 438640"/>
                    </a:gdLst>
                    <a:ahLst/>
                    <a:cxnLst>
                      <a:cxn ang="0">
                        <a:pos x="connsiteX0" y="connsiteY0"/>
                      </a:cxn>
                      <a:cxn ang="0">
                        <a:pos x="connsiteX1" y="connsiteY1"/>
                      </a:cxn>
                      <a:cxn ang="0">
                        <a:pos x="connsiteX2" y="connsiteY2"/>
                      </a:cxn>
                    </a:cxnLst>
                    <a:rect l="l" t="t" r="r" b="b"/>
                    <a:pathLst>
                      <a:path w="1050696" h="438640">
                        <a:moveTo>
                          <a:pt x="0" y="0"/>
                        </a:moveTo>
                        <a:lnTo>
                          <a:pt x="712883" y="4200"/>
                        </a:lnTo>
                        <a:lnTo>
                          <a:pt x="1050696" y="438640"/>
                        </a:lnTo>
                      </a:path>
                    </a:pathLst>
                  </a:custGeom>
                  <a:noFill/>
                  <a:ln w="6350" cap="flat" cmpd="sng" algn="ctr">
                    <a:solidFill>
                      <a:schemeClr val="bg1">
                        <a:lumMod val="65000"/>
                      </a:schemeClr>
                    </a:solid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90" name="Freeform 89"/>
                  <p:cNvSpPr/>
                  <p:nvPr/>
                </p:nvSpPr>
                <p:spPr>
                  <a:xfrm flipV="1">
                    <a:off x="4742042" y="3852468"/>
                    <a:ext cx="1400535" cy="1089408"/>
                  </a:xfrm>
                  <a:custGeom>
                    <a:avLst/>
                    <a:gdLst>
                      <a:gd name="connsiteX0" fmla="*/ 0 w 780585"/>
                      <a:gd name="connsiteY0" fmla="*/ 0 h 14869"/>
                      <a:gd name="connsiteX1" fmla="*/ 780585 w 780585"/>
                      <a:gd name="connsiteY1" fmla="*/ 14869 h 14869"/>
                      <a:gd name="connsiteX2" fmla="*/ 780585 w 780585"/>
                      <a:gd name="connsiteY2" fmla="*/ 14869 h 14869"/>
                      <a:gd name="connsiteX0" fmla="*/ 0 w 1330712"/>
                      <a:gd name="connsiteY0" fmla="*/ 56844 h 986113"/>
                      <a:gd name="connsiteX1" fmla="*/ 780585 w 1330712"/>
                      <a:gd name="connsiteY1" fmla="*/ 71713 h 986113"/>
                      <a:gd name="connsiteX2" fmla="*/ 1330712 w 1330712"/>
                      <a:gd name="connsiteY2" fmla="*/ 986113 h 986113"/>
                      <a:gd name="connsiteX0" fmla="*/ 0 w 1330712"/>
                      <a:gd name="connsiteY0" fmla="*/ 82938 h 1012207"/>
                      <a:gd name="connsiteX1" fmla="*/ 780585 w 1330712"/>
                      <a:gd name="connsiteY1" fmla="*/ 97807 h 1012207"/>
                      <a:gd name="connsiteX2" fmla="*/ 1330712 w 1330712"/>
                      <a:gd name="connsiteY2" fmla="*/ 1012207 h 1012207"/>
                      <a:gd name="connsiteX0" fmla="*/ 0 w 1353014"/>
                      <a:gd name="connsiteY0" fmla="*/ 56570 h 982121"/>
                      <a:gd name="connsiteX1" fmla="*/ 780585 w 1353014"/>
                      <a:gd name="connsiteY1" fmla="*/ 71439 h 982121"/>
                      <a:gd name="connsiteX2" fmla="*/ 1353014 w 1353014"/>
                      <a:gd name="connsiteY2" fmla="*/ 982121 h 982121"/>
                      <a:gd name="connsiteX0" fmla="*/ 0 w 1353014"/>
                      <a:gd name="connsiteY0" fmla="*/ 87259 h 1012810"/>
                      <a:gd name="connsiteX1" fmla="*/ 780585 w 1353014"/>
                      <a:gd name="connsiteY1" fmla="*/ 102128 h 1012810"/>
                      <a:gd name="connsiteX2" fmla="*/ 1353014 w 1353014"/>
                      <a:gd name="connsiteY2" fmla="*/ 1012810 h 1012810"/>
                      <a:gd name="connsiteX0" fmla="*/ 0 w 1353014"/>
                      <a:gd name="connsiteY0" fmla="*/ 42729 h 968280"/>
                      <a:gd name="connsiteX1" fmla="*/ 780585 w 1353014"/>
                      <a:gd name="connsiteY1" fmla="*/ 57598 h 968280"/>
                      <a:gd name="connsiteX2" fmla="*/ 1353014 w 1353014"/>
                      <a:gd name="connsiteY2" fmla="*/ 968280 h 968280"/>
                      <a:gd name="connsiteX0" fmla="*/ 0 w 1353014"/>
                      <a:gd name="connsiteY0" fmla="*/ 3628 h 929179"/>
                      <a:gd name="connsiteX1" fmla="*/ 780585 w 1353014"/>
                      <a:gd name="connsiteY1" fmla="*/ 18497 h 929179"/>
                      <a:gd name="connsiteX2" fmla="*/ 1353014 w 1353014"/>
                      <a:gd name="connsiteY2" fmla="*/ 929179 h 929179"/>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18117"/>
                      <a:gd name="connsiteX1" fmla="*/ 780585 w 1353014"/>
                      <a:gd name="connsiteY1" fmla="*/ 7435 h 918117"/>
                      <a:gd name="connsiteX2" fmla="*/ 1353014 w 1353014"/>
                      <a:gd name="connsiteY2" fmla="*/ 918117 h 918117"/>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676507 w 1126272"/>
                      <a:gd name="connsiteY1" fmla="*/ 3718 h 457200"/>
                      <a:gd name="connsiteX2" fmla="*/ 1126272 w 1126272"/>
                      <a:gd name="connsiteY2" fmla="*/ 457200 h 457200"/>
                      <a:gd name="connsiteX0" fmla="*/ 0 w 1048214"/>
                      <a:gd name="connsiteY0" fmla="*/ 0 h 472068"/>
                      <a:gd name="connsiteX1" fmla="*/ 676507 w 1048214"/>
                      <a:gd name="connsiteY1" fmla="*/ 3718 h 472068"/>
                      <a:gd name="connsiteX2" fmla="*/ 1048214 w 1048214"/>
                      <a:gd name="connsiteY2" fmla="*/ 472068 h 472068"/>
                      <a:gd name="connsiteX0" fmla="*/ 0 w 1048214"/>
                      <a:gd name="connsiteY0" fmla="*/ 0 h 472068"/>
                      <a:gd name="connsiteX1" fmla="*/ 676507 w 1048214"/>
                      <a:gd name="connsiteY1" fmla="*/ 3718 h 472068"/>
                      <a:gd name="connsiteX2" fmla="*/ 1048214 w 1048214"/>
                      <a:gd name="connsiteY2" fmla="*/ 472068 h 472068"/>
                      <a:gd name="connsiteX0" fmla="*/ 0 w 1048214"/>
                      <a:gd name="connsiteY0" fmla="*/ 0 h 472068"/>
                      <a:gd name="connsiteX1" fmla="*/ 806605 w 1048214"/>
                      <a:gd name="connsiteY1" fmla="*/ 1 h 472068"/>
                      <a:gd name="connsiteX2" fmla="*/ 1048214 w 1048214"/>
                      <a:gd name="connsiteY2" fmla="*/ 472068 h 472068"/>
                      <a:gd name="connsiteX0" fmla="*/ 0 w 1479394"/>
                      <a:gd name="connsiteY0" fmla="*/ 0 h 1074234"/>
                      <a:gd name="connsiteX1" fmla="*/ 806605 w 1479394"/>
                      <a:gd name="connsiteY1" fmla="*/ 1 h 1074234"/>
                      <a:gd name="connsiteX2" fmla="*/ 1479394 w 1479394"/>
                      <a:gd name="connsiteY2" fmla="*/ 1074234 h 1074234"/>
                      <a:gd name="connsiteX0" fmla="*/ 0 w 1479394"/>
                      <a:gd name="connsiteY0" fmla="*/ 0 h 1074234"/>
                      <a:gd name="connsiteX1" fmla="*/ 806605 w 1479394"/>
                      <a:gd name="connsiteY1" fmla="*/ 1 h 1074234"/>
                      <a:gd name="connsiteX2" fmla="*/ 1479394 w 1479394"/>
                      <a:gd name="connsiteY2" fmla="*/ 1074234 h 1074234"/>
                      <a:gd name="connsiteX0" fmla="*/ 0 w 1479394"/>
                      <a:gd name="connsiteY0" fmla="*/ 0 h 1074234"/>
                      <a:gd name="connsiteX1" fmla="*/ 806605 w 1479394"/>
                      <a:gd name="connsiteY1" fmla="*/ 1 h 1074234"/>
                      <a:gd name="connsiteX2" fmla="*/ 1479394 w 1479394"/>
                      <a:gd name="connsiteY2" fmla="*/ 1074234 h 1074234"/>
                      <a:gd name="connsiteX0" fmla="*/ 0 w 1479394"/>
                      <a:gd name="connsiteY0" fmla="*/ 0 h 1074234"/>
                      <a:gd name="connsiteX1" fmla="*/ 806605 w 1479394"/>
                      <a:gd name="connsiteY1" fmla="*/ 1 h 1074234"/>
                      <a:gd name="connsiteX2" fmla="*/ 1479394 w 1479394"/>
                      <a:gd name="connsiteY2" fmla="*/ 1074234 h 1074234"/>
                      <a:gd name="connsiteX0" fmla="*/ 0 w 1440553"/>
                      <a:gd name="connsiteY0" fmla="*/ 0 h 1011390"/>
                      <a:gd name="connsiteX1" fmla="*/ 806605 w 1440553"/>
                      <a:gd name="connsiteY1" fmla="*/ 1 h 1011390"/>
                      <a:gd name="connsiteX2" fmla="*/ 1440553 w 1440553"/>
                      <a:gd name="connsiteY2" fmla="*/ 1011390 h 1011390"/>
                      <a:gd name="connsiteX0" fmla="*/ 0 w 1482704"/>
                      <a:gd name="connsiteY0" fmla="*/ 0 h 1011390"/>
                      <a:gd name="connsiteX1" fmla="*/ 848756 w 1482704"/>
                      <a:gd name="connsiteY1" fmla="*/ 1 h 1011390"/>
                      <a:gd name="connsiteX2" fmla="*/ 1482704 w 1482704"/>
                      <a:gd name="connsiteY2" fmla="*/ 1011390 h 1011390"/>
                    </a:gdLst>
                    <a:ahLst/>
                    <a:cxnLst>
                      <a:cxn ang="0">
                        <a:pos x="connsiteX0" y="connsiteY0"/>
                      </a:cxn>
                      <a:cxn ang="0">
                        <a:pos x="connsiteX1" y="connsiteY1"/>
                      </a:cxn>
                      <a:cxn ang="0">
                        <a:pos x="connsiteX2" y="connsiteY2"/>
                      </a:cxn>
                    </a:cxnLst>
                    <a:rect l="l" t="t" r="r" b="b"/>
                    <a:pathLst>
                      <a:path w="1482704" h="1011390">
                        <a:moveTo>
                          <a:pt x="0" y="0"/>
                        </a:moveTo>
                        <a:lnTo>
                          <a:pt x="848756" y="1"/>
                        </a:lnTo>
                        <a:cubicBezTo>
                          <a:pt x="988765" y="217448"/>
                          <a:pt x="1310479" y="736327"/>
                          <a:pt x="1482704" y="1011390"/>
                        </a:cubicBezTo>
                      </a:path>
                    </a:pathLst>
                  </a:custGeom>
                  <a:noFill/>
                  <a:ln w="6350" cap="flat" cmpd="sng" algn="ctr">
                    <a:solidFill>
                      <a:schemeClr val="bg1">
                        <a:lumMod val="65000"/>
                      </a:schemeClr>
                    </a:solid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grpSp>
            <p:grpSp>
              <p:nvGrpSpPr>
                <p:cNvPr id="108" name="Group 107"/>
                <p:cNvGrpSpPr/>
                <p:nvPr/>
              </p:nvGrpSpPr>
              <p:grpSpPr>
                <a:xfrm>
                  <a:off x="2343241" y="1514825"/>
                  <a:ext cx="2457562" cy="3800126"/>
                  <a:chOff x="2343241" y="1514825"/>
                  <a:chExt cx="2457562" cy="3800126"/>
                </a:xfrm>
              </p:grpSpPr>
              <p:grpSp>
                <p:nvGrpSpPr>
                  <p:cNvPr id="49" name="Group 48"/>
                  <p:cNvGrpSpPr/>
                  <p:nvPr/>
                </p:nvGrpSpPr>
                <p:grpSpPr>
                  <a:xfrm>
                    <a:off x="2343241" y="1514825"/>
                    <a:ext cx="2457562" cy="715801"/>
                    <a:chOff x="2785571" y="2011635"/>
                    <a:chExt cx="2162640" cy="629902"/>
                  </a:xfrm>
                </p:grpSpPr>
                <p:grpSp>
                  <p:nvGrpSpPr>
                    <p:cNvPr id="71" name="Group 70"/>
                    <p:cNvGrpSpPr/>
                    <p:nvPr/>
                  </p:nvGrpSpPr>
                  <p:grpSpPr>
                    <a:xfrm flipH="1" flipV="1">
                      <a:off x="2785571" y="2011635"/>
                      <a:ext cx="2162640" cy="629902"/>
                      <a:chOff x="5496404" y="1636380"/>
                      <a:chExt cx="2417336" cy="704088"/>
                    </a:xfrm>
                    <a:effectLst/>
                  </p:grpSpPr>
                  <p:sp>
                    <p:nvSpPr>
                      <p:cNvPr id="75" name="Rounded Rectangle 74"/>
                      <p:cNvSpPr/>
                      <p:nvPr/>
                    </p:nvSpPr>
                    <p:spPr>
                      <a:xfrm rot="5400000" flipV="1">
                        <a:off x="5976003" y="1158402"/>
                        <a:ext cx="700847" cy="1660046"/>
                      </a:xfrm>
                      <a:prstGeom prst="roundRect">
                        <a:avLst/>
                      </a:prstGeom>
                      <a:solidFill>
                        <a:srgbClr val="80A48E"/>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6" name="Chevron 75"/>
                      <p:cNvSpPr/>
                      <p:nvPr/>
                    </p:nvSpPr>
                    <p:spPr>
                      <a:xfrm flipV="1">
                        <a:off x="6936186" y="1636380"/>
                        <a:ext cx="977554" cy="704088"/>
                      </a:xfrm>
                      <a:prstGeom prst="chevron">
                        <a:avLst>
                          <a:gd name="adj" fmla="val 29152"/>
                        </a:avLst>
                      </a:prstGeom>
                      <a:solidFill>
                        <a:srgbClr val="537560"/>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72" name="Group 71"/>
                    <p:cNvGrpSpPr/>
                    <p:nvPr/>
                  </p:nvGrpSpPr>
                  <p:grpSpPr>
                    <a:xfrm>
                      <a:off x="3074967" y="2044666"/>
                      <a:ext cx="1797194" cy="568768"/>
                      <a:chOff x="3074967" y="2044666"/>
                      <a:chExt cx="1797194" cy="568768"/>
                    </a:xfrm>
                  </p:grpSpPr>
                  <p:sp>
                    <p:nvSpPr>
                      <p:cNvPr id="73" name="Freeform 72"/>
                      <p:cNvSpPr/>
                      <p:nvPr/>
                    </p:nvSpPr>
                    <p:spPr>
                      <a:xfrm>
                        <a:off x="3074967" y="2184476"/>
                        <a:ext cx="267331" cy="284221"/>
                      </a:xfrm>
                      <a:custGeom>
                        <a:avLst/>
                        <a:gdLst>
                          <a:gd name="connsiteX0" fmla="*/ 248735 w 267331"/>
                          <a:gd name="connsiteY0" fmla="*/ 255994 h 284221"/>
                          <a:gd name="connsiteX1" fmla="*/ 248735 w 267331"/>
                          <a:gd name="connsiteY1" fmla="*/ 267329 h 284221"/>
                          <a:gd name="connsiteX2" fmla="*/ 259219 w 267331"/>
                          <a:gd name="connsiteY2" fmla="*/ 267329 h 284221"/>
                          <a:gd name="connsiteX3" fmla="*/ 259219 w 267331"/>
                          <a:gd name="connsiteY3" fmla="*/ 255994 h 284221"/>
                          <a:gd name="connsiteX4" fmla="*/ 16849 w 267331"/>
                          <a:gd name="connsiteY4" fmla="*/ 255994 h 284221"/>
                          <a:gd name="connsiteX5" fmla="*/ 16849 w 267331"/>
                          <a:gd name="connsiteY5" fmla="*/ 267329 h 284221"/>
                          <a:gd name="connsiteX6" fmla="*/ 27332 w 267331"/>
                          <a:gd name="connsiteY6" fmla="*/ 267329 h 284221"/>
                          <a:gd name="connsiteX7" fmla="*/ 27332 w 267331"/>
                          <a:gd name="connsiteY7" fmla="*/ 255994 h 284221"/>
                          <a:gd name="connsiteX8" fmla="*/ 248735 w 267331"/>
                          <a:gd name="connsiteY8" fmla="*/ 235228 h 284221"/>
                          <a:gd name="connsiteX9" fmla="*/ 248735 w 267331"/>
                          <a:gd name="connsiteY9" fmla="*/ 246562 h 284221"/>
                          <a:gd name="connsiteX10" fmla="*/ 259219 w 267331"/>
                          <a:gd name="connsiteY10" fmla="*/ 246562 h 284221"/>
                          <a:gd name="connsiteX11" fmla="*/ 259219 w 267331"/>
                          <a:gd name="connsiteY11" fmla="*/ 235228 h 284221"/>
                          <a:gd name="connsiteX12" fmla="*/ 16849 w 267331"/>
                          <a:gd name="connsiteY12" fmla="*/ 235228 h 284221"/>
                          <a:gd name="connsiteX13" fmla="*/ 16849 w 267331"/>
                          <a:gd name="connsiteY13" fmla="*/ 246562 h 284221"/>
                          <a:gd name="connsiteX14" fmla="*/ 27332 w 267331"/>
                          <a:gd name="connsiteY14" fmla="*/ 246562 h 284221"/>
                          <a:gd name="connsiteX15" fmla="*/ 27332 w 267331"/>
                          <a:gd name="connsiteY15" fmla="*/ 235228 h 284221"/>
                          <a:gd name="connsiteX16" fmla="*/ 248735 w 267331"/>
                          <a:gd name="connsiteY16" fmla="*/ 214461 h 284221"/>
                          <a:gd name="connsiteX17" fmla="*/ 248735 w 267331"/>
                          <a:gd name="connsiteY17" fmla="*/ 225796 h 284221"/>
                          <a:gd name="connsiteX18" fmla="*/ 259219 w 267331"/>
                          <a:gd name="connsiteY18" fmla="*/ 225796 h 284221"/>
                          <a:gd name="connsiteX19" fmla="*/ 259219 w 267331"/>
                          <a:gd name="connsiteY19" fmla="*/ 214461 h 284221"/>
                          <a:gd name="connsiteX20" fmla="*/ 16849 w 267331"/>
                          <a:gd name="connsiteY20" fmla="*/ 214461 h 284221"/>
                          <a:gd name="connsiteX21" fmla="*/ 16849 w 267331"/>
                          <a:gd name="connsiteY21" fmla="*/ 225796 h 284221"/>
                          <a:gd name="connsiteX22" fmla="*/ 27332 w 267331"/>
                          <a:gd name="connsiteY22" fmla="*/ 225796 h 284221"/>
                          <a:gd name="connsiteX23" fmla="*/ 27332 w 267331"/>
                          <a:gd name="connsiteY23" fmla="*/ 214461 h 284221"/>
                          <a:gd name="connsiteX24" fmla="*/ 248735 w 267331"/>
                          <a:gd name="connsiteY24" fmla="*/ 193694 h 284221"/>
                          <a:gd name="connsiteX25" fmla="*/ 248735 w 267331"/>
                          <a:gd name="connsiteY25" fmla="*/ 205029 h 284221"/>
                          <a:gd name="connsiteX26" fmla="*/ 259219 w 267331"/>
                          <a:gd name="connsiteY26" fmla="*/ 205029 h 284221"/>
                          <a:gd name="connsiteX27" fmla="*/ 259219 w 267331"/>
                          <a:gd name="connsiteY27" fmla="*/ 193694 h 284221"/>
                          <a:gd name="connsiteX28" fmla="*/ 16849 w 267331"/>
                          <a:gd name="connsiteY28" fmla="*/ 193694 h 284221"/>
                          <a:gd name="connsiteX29" fmla="*/ 16849 w 267331"/>
                          <a:gd name="connsiteY29" fmla="*/ 205029 h 284221"/>
                          <a:gd name="connsiteX30" fmla="*/ 27332 w 267331"/>
                          <a:gd name="connsiteY30" fmla="*/ 205029 h 284221"/>
                          <a:gd name="connsiteX31" fmla="*/ 27332 w 267331"/>
                          <a:gd name="connsiteY31" fmla="*/ 193694 h 284221"/>
                          <a:gd name="connsiteX32" fmla="*/ 248735 w 267331"/>
                          <a:gd name="connsiteY32" fmla="*/ 172927 h 284221"/>
                          <a:gd name="connsiteX33" fmla="*/ 248735 w 267331"/>
                          <a:gd name="connsiteY33" fmla="*/ 184262 h 284221"/>
                          <a:gd name="connsiteX34" fmla="*/ 259219 w 267331"/>
                          <a:gd name="connsiteY34" fmla="*/ 184262 h 284221"/>
                          <a:gd name="connsiteX35" fmla="*/ 259219 w 267331"/>
                          <a:gd name="connsiteY35" fmla="*/ 172927 h 284221"/>
                          <a:gd name="connsiteX36" fmla="*/ 16849 w 267331"/>
                          <a:gd name="connsiteY36" fmla="*/ 172927 h 284221"/>
                          <a:gd name="connsiteX37" fmla="*/ 16849 w 267331"/>
                          <a:gd name="connsiteY37" fmla="*/ 184262 h 284221"/>
                          <a:gd name="connsiteX38" fmla="*/ 27332 w 267331"/>
                          <a:gd name="connsiteY38" fmla="*/ 184262 h 284221"/>
                          <a:gd name="connsiteX39" fmla="*/ 27332 w 267331"/>
                          <a:gd name="connsiteY39" fmla="*/ 172927 h 284221"/>
                          <a:gd name="connsiteX40" fmla="*/ 117649 w 267331"/>
                          <a:gd name="connsiteY40" fmla="*/ 159583 h 284221"/>
                          <a:gd name="connsiteX41" fmla="*/ 182880 w 267331"/>
                          <a:gd name="connsiteY41" fmla="*/ 196858 h 284221"/>
                          <a:gd name="connsiteX42" fmla="*/ 117649 w 267331"/>
                          <a:gd name="connsiteY42" fmla="*/ 227144 h 284221"/>
                          <a:gd name="connsiteX43" fmla="*/ 248735 w 267331"/>
                          <a:gd name="connsiteY43" fmla="*/ 152160 h 284221"/>
                          <a:gd name="connsiteX44" fmla="*/ 248735 w 267331"/>
                          <a:gd name="connsiteY44" fmla="*/ 163495 h 284221"/>
                          <a:gd name="connsiteX45" fmla="*/ 259219 w 267331"/>
                          <a:gd name="connsiteY45" fmla="*/ 163495 h 284221"/>
                          <a:gd name="connsiteX46" fmla="*/ 259219 w 267331"/>
                          <a:gd name="connsiteY46" fmla="*/ 152160 h 284221"/>
                          <a:gd name="connsiteX47" fmla="*/ 16849 w 267331"/>
                          <a:gd name="connsiteY47" fmla="*/ 152160 h 284221"/>
                          <a:gd name="connsiteX48" fmla="*/ 16849 w 267331"/>
                          <a:gd name="connsiteY48" fmla="*/ 163495 h 284221"/>
                          <a:gd name="connsiteX49" fmla="*/ 27332 w 267331"/>
                          <a:gd name="connsiteY49" fmla="*/ 163495 h 284221"/>
                          <a:gd name="connsiteX50" fmla="*/ 27332 w 267331"/>
                          <a:gd name="connsiteY50" fmla="*/ 152160 h 284221"/>
                          <a:gd name="connsiteX51" fmla="*/ 138034 w 267331"/>
                          <a:gd name="connsiteY51" fmla="*/ 139781 h 284221"/>
                          <a:gd name="connsiteX52" fmla="*/ 80956 w 267331"/>
                          <a:gd name="connsiteY52" fmla="*/ 196858 h 284221"/>
                          <a:gd name="connsiteX53" fmla="*/ 138034 w 267331"/>
                          <a:gd name="connsiteY53" fmla="*/ 253935 h 284221"/>
                          <a:gd name="connsiteX54" fmla="*/ 195111 w 267331"/>
                          <a:gd name="connsiteY54" fmla="*/ 196858 h 284221"/>
                          <a:gd name="connsiteX55" fmla="*/ 138034 w 267331"/>
                          <a:gd name="connsiteY55" fmla="*/ 139781 h 284221"/>
                          <a:gd name="connsiteX56" fmla="*/ 248735 w 267331"/>
                          <a:gd name="connsiteY56" fmla="*/ 131393 h 284221"/>
                          <a:gd name="connsiteX57" fmla="*/ 248735 w 267331"/>
                          <a:gd name="connsiteY57" fmla="*/ 142728 h 284221"/>
                          <a:gd name="connsiteX58" fmla="*/ 259219 w 267331"/>
                          <a:gd name="connsiteY58" fmla="*/ 142728 h 284221"/>
                          <a:gd name="connsiteX59" fmla="*/ 259219 w 267331"/>
                          <a:gd name="connsiteY59" fmla="*/ 131393 h 284221"/>
                          <a:gd name="connsiteX60" fmla="*/ 16849 w 267331"/>
                          <a:gd name="connsiteY60" fmla="*/ 131393 h 284221"/>
                          <a:gd name="connsiteX61" fmla="*/ 16849 w 267331"/>
                          <a:gd name="connsiteY61" fmla="*/ 142728 h 284221"/>
                          <a:gd name="connsiteX62" fmla="*/ 27332 w 267331"/>
                          <a:gd name="connsiteY62" fmla="*/ 142728 h 284221"/>
                          <a:gd name="connsiteX63" fmla="*/ 27332 w 267331"/>
                          <a:gd name="connsiteY63" fmla="*/ 131393 h 284221"/>
                          <a:gd name="connsiteX64" fmla="*/ 10435 w 267331"/>
                          <a:gd name="connsiteY64" fmla="*/ 89726 h 284221"/>
                          <a:gd name="connsiteX65" fmla="*/ 10437 w 267331"/>
                          <a:gd name="connsiteY65" fmla="*/ 90408 h 284221"/>
                          <a:gd name="connsiteX66" fmla="*/ 9906 w 267331"/>
                          <a:gd name="connsiteY66" fmla="*/ 89803 h 284221"/>
                          <a:gd name="connsiteX67" fmla="*/ 211579 w 267331"/>
                          <a:gd name="connsiteY67" fmla="*/ 86992 h 284221"/>
                          <a:gd name="connsiteX68" fmla="*/ 188504 w 267331"/>
                          <a:gd name="connsiteY68" fmla="*/ 88767 h 284221"/>
                          <a:gd name="connsiteX69" fmla="*/ 213354 w 267331"/>
                          <a:gd name="connsiteY69" fmla="*/ 113978 h 284221"/>
                          <a:gd name="connsiteX70" fmla="*/ 235245 w 267331"/>
                          <a:gd name="connsiteY70" fmla="*/ 112795 h 284221"/>
                          <a:gd name="connsiteX71" fmla="*/ 166023 w 267331"/>
                          <a:gd name="connsiteY71" fmla="*/ 86992 h 284221"/>
                          <a:gd name="connsiteX72" fmla="*/ 142948 w 267331"/>
                          <a:gd name="connsiteY72" fmla="*/ 88767 h 284221"/>
                          <a:gd name="connsiteX73" fmla="*/ 167798 w 267331"/>
                          <a:gd name="connsiteY73" fmla="*/ 113978 h 284221"/>
                          <a:gd name="connsiteX74" fmla="*/ 189690 w 267331"/>
                          <a:gd name="connsiteY74" fmla="*/ 112795 h 284221"/>
                          <a:gd name="connsiteX75" fmla="*/ 120468 w 267331"/>
                          <a:gd name="connsiteY75" fmla="*/ 86992 h 284221"/>
                          <a:gd name="connsiteX76" fmla="*/ 97393 w 267331"/>
                          <a:gd name="connsiteY76" fmla="*/ 88767 h 284221"/>
                          <a:gd name="connsiteX77" fmla="*/ 122243 w 267331"/>
                          <a:gd name="connsiteY77" fmla="*/ 113978 h 284221"/>
                          <a:gd name="connsiteX78" fmla="*/ 144135 w 267331"/>
                          <a:gd name="connsiteY78" fmla="*/ 112795 h 284221"/>
                          <a:gd name="connsiteX79" fmla="*/ 74912 w 267331"/>
                          <a:gd name="connsiteY79" fmla="*/ 86992 h 284221"/>
                          <a:gd name="connsiteX80" fmla="*/ 51837 w 267331"/>
                          <a:gd name="connsiteY80" fmla="*/ 88767 h 284221"/>
                          <a:gd name="connsiteX81" fmla="*/ 76687 w 267331"/>
                          <a:gd name="connsiteY81" fmla="*/ 113978 h 284221"/>
                          <a:gd name="connsiteX82" fmla="*/ 98579 w 267331"/>
                          <a:gd name="connsiteY82" fmla="*/ 112795 h 284221"/>
                          <a:gd name="connsiteX83" fmla="*/ 267331 w 267331"/>
                          <a:gd name="connsiteY83" fmla="*/ 82390 h 284221"/>
                          <a:gd name="connsiteX84" fmla="*/ 267331 w 267331"/>
                          <a:gd name="connsiteY84" fmla="*/ 98110 h 284221"/>
                          <a:gd name="connsiteX85" fmla="*/ 257134 w 267331"/>
                          <a:gd name="connsiteY85" fmla="*/ 86992 h 284221"/>
                          <a:gd name="connsiteX86" fmla="*/ 234059 w 267331"/>
                          <a:gd name="connsiteY86" fmla="*/ 88767 h 284221"/>
                          <a:gd name="connsiteX87" fmla="*/ 258909 w 267331"/>
                          <a:gd name="connsiteY87" fmla="*/ 113978 h 284221"/>
                          <a:gd name="connsiteX88" fmla="*/ 265145 w 267331"/>
                          <a:gd name="connsiteY88" fmla="*/ 116484 h 284221"/>
                          <a:gd name="connsiteX89" fmla="*/ 265584 w 267331"/>
                          <a:gd name="connsiteY89" fmla="*/ 284221 h 284221"/>
                          <a:gd name="connsiteX90" fmla="*/ 10484 w 267331"/>
                          <a:gd name="connsiteY90" fmla="*/ 284221 h 284221"/>
                          <a:gd name="connsiteX91" fmla="*/ 10437 w 267331"/>
                          <a:gd name="connsiteY91" fmla="*/ 90408 h 284221"/>
                          <a:gd name="connsiteX92" fmla="*/ 31132 w 267331"/>
                          <a:gd name="connsiteY92" fmla="*/ 113978 h 284221"/>
                          <a:gd name="connsiteX93" fmla="*/ 53023 w 267331"/>
                          <a:gd name="connsiteY93" fmla="*/ 112795 h 284221"/>
                          <a:gd name="connsiteX94" fmla="*/ 29357 w 267331"/>
                          <a:gd name="connsiteY94" fmla="*/ 86992 h 284221"/>
                          <a:gd name="connsiteX95" fmla="*/ 10435 w 267331"/>
                          <a:gd name="connsiteY95" fmla="*/ 89726 h 284221"/>
                          <a:gd name="connsiteX96" fmla="*/ 10419 w 267331"/>
                          <a:gd name="connsiteY96" fmla="*/ 85884 h 284221"/>
                          <a:gd name="connsiteX97" fmla="*/ 78684 w 267331"/>
                          <a:gd name="connsiteY97" fmla="*/ 39694 h 284221"/>
                          <a:gd name="connsiteX98" fmla="*/ 57842 w 267331"/>
                          <a:gd name="connsiteY98" fmla="*/ 40877 h 284221"/>
                          <a:gd name="connsiteX99" fmla="*/ 36542 w 267331"/>
                          <a:gd name="connsiteY99" fmla="*/ 71055 h 284221"/>
                          <a:gd name="connsiteX100" fmla="*/ 59159 w 267331"/>
                          <a:gd name="connsiteY100" fmla="*/ 69280 h 284221"/>
                          <a:gd name="connsiteX101" fmla="*/ 123987 w 267331"/>
                          <a:gd name="connsiteY101" fmla="*/ 30981 h 284221"/>
                          <a:gd name="connsiteX102" fmla="*/ 103144 w 267331"/>
                          <a:gd name="connsiteY102" fmla="*/ 32165 h 284221"/>
                          <a:gd name="connsiteX103" fmla="*/ 81844 w 267331"/>
                          <a:gd name="connsiteY103" fmla="*/ 62343 h 284221"/>
                          <a:gd name="connsiteX104" fmla="*/ 104461 w 267331"/>
                          <a:gd name="connsiteY104" fmla="*/ 60568 h 284221"/>
                          <a:gd name="connsiteX105" fmla="*/ 169289 w 267331"/>
                          <a:gd name="connsiteY105" fmla="*/ 24090 h 284221"/>
                          <a:gd name="connsiteX106" fmla="*/ 148447 w 267331"/>
                          <a:gd name="connsiteY106" fmla="*/ 25273 h 284221"/>
                          <a:gd name="connsiteX107" fmla="*/ 127147 w 267331"/>
                          <a:gd name="connsiteY107" fmla="*/ 55451 h 284221"/>
                          <a:gd name="connsiteX108" fmla="*/ 149764 w 267331"/>
                          <a:gd name="connsiteY108" fmla="*/ 53676 h 284221"/>
                          <a:gd name="connsiteX109" fmla="*/ 214592 w 267331"/>
                          <a:gd name="connsiteY109" fmla="*/ 16397 h 284221"/>
                          <a:gd name="connsiteX110" fmla="*/ 193749 w 267331"/>
                          <a:gd name="connsiteY110" fmla="*/ 17580 h 284221"/>
                          <a:gd name="connsiteX111" fmla="*/ 172449 w 267331"/>
                          <a:gd name="connsiteY111" fmla="*/ 47758 h 284221"/>
                          <a:gd name="connsiteX112" fmla="*/ 195067 w 267331"/>
                          <a:gd name="connsiteY112" fmla="*/ 45983 h 284221"/>
                          <a:gd name="connsiteX113" fmla="*/ 259894 w 267331"/>
                          <a:gd name="connsiteY113" fmla="*/ 8409 h 284221"/>
                          <a:gd name="connsiteX114" fmla="*/ 239052 w 267331"/>
                          <a:gd name="connsiteY114" fmla="*/ 9592 h 284221"/>
                          <a:gd name="connsiteX115" fmla="*/ 217752 w 267331"/>
                          <a:gd name="connsiteY115" fmla="*/ 39770 h 284221"/>
                          <a:gd name="connsiteX116" fmla="*/ 240369 w 267331"/>
                          <a:gd name="connsiteY116" fmla="*/ 37995 h 284221"/>
                          <a:gd name="connsiteX117" fmla="*/ 259760 w 267331"/>
                          <a:gd name="connsiteY117" fmla="*/ 0 h 284221"/>
                          <a:gd name="connsiteX118" fmla="*/ 264382 w 267331"/>
                          <a:gd name="connsiteY118" fmla="*/ 37866 h 284221"/>
                          <a:gd name="connsiteX119" fmla="*/ 14372 w 267331"/>
                          <a:gd name="connsiteY119" fmla="*/ 80643 h 284221"/>
                          <a:gd name="connsiteX120" fmla="*/ 33381 w 267331"/>
                          <a:gd name="connsiteY120" fmla="*/ 51838 h 284221"/>
                          <a:gd name="connsiteX121" fmla="*/ 12539 w 267331"/>
                          <a:gd name="connsiteY121" fmla="*/ 53021 h 284221"/>
                          <a:gd name="connsiteX122" fmla="*/ 1430 w 267331"/>
                          <a:gd name="connsiteY122" fmla="*/ 68761 h 284221"/>
                          <a:gd name="connsiteX123" fmla="*/ 0 w 267331"/>
                          <a:gd name="connsiteY123" fmla="*/ 46593 h 28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267331" h="284221">
                            <a:moveTo>
                              <a:pt x="248735" y="255994"/>
                            </a:moveTo>
                            <a:lnTo>
                              <a:pt x="248735" y="267329"/>
                            </a:lnTo>
                            <a:lnTo>
                              <a:pt x="259219" y="267329"/>
                            </a:lnTo>
                            <a:lnTo>
                              <a:pt x="259219" y="255994"/>
                            </a:lnTo>
                            <a:close/>
                            <a:moveTo>
                              <a:pt x="16849" y="255994"/>
                            </a:moveTo>
                            <a:lnTo>
                              <a:pt x="16849" y="267329"/>
                            </a:lnTo>
                            <a:lnTo>
                              <a:pt x="27332" y="267329"/>
                            </a:lnTo>
                            <a:lnTo>
                              <a:pt x="27332" y="255994"/>
                            </a:lnTo>
                            <a:close/>
                            <a:moveTo>
                              <a:pt x="248735" y="235228"/>
                            </a:moveTo>
                            <a:lnTo>
                              <a:pt x="248735" y="246562"/>
                            </a:lnTo>
                            <a:lnTo>
                              <a:pt x="259219" y="246562"/>
                            </a:lnTo>
                            <a:lnTo>
                              <a:pt x="259219" y="235228"/>
                            </a:lnTo>
                            <a:close/>
                            <a:moveTo>
                              <a:pt x="16849" y="235228"/>
                            </a:moveTo>
                            <a:lnTo>
                              <a:pt x="16849" y="246562"/>
                            </a:lnTo>
                            <a:lnTo>
                              <a:pt x="27332" y="246562"/>
                            </a:lnTo>
                            <a:lnTo>
                              <a:pt x="27332" y="235228"/>
                            </a:lnTo>
                            <a:close/>
                            <a:moveTo>
                              <a:pt x="248735" y="214461"/>
                            </a:moveTo>
                            <a:lnTo>
                              <a:pt x="248735" y="225796"/>
                            </a:lnTo>
                            <a:lnTo>
                              <a:pt x="259219" y="225796"/>
                            </a:lnTo>
                            <a:lnTo>
                              <a:pt x="259219" y="214461"/>
                            </a:lnTo>
                            <a:close/>
                            <a:moveTo>
                              <a:pt x="16849" y="214461"/>
                            </a:moveTo>
                            <a:lnTo>
                              <a:pt x="16849" y="225796"/>
                            </a:lnTo>
                            <a:lnTo>
                              <a:pt x="27332" y="225796"/>
                            </a:lnTo>
                            <a:lnTo>
                              <a:pt x="27332" y="214461"/>
                            </a:lnTo>
                            <a:close/>
                            <a:moveTo>
                              <a:pt x="248735" y="193694"/>
                            </a:moveTo>
                            <a:lnTo>
                              <a:pt x="248735" y="205029"/>
                            </a:lnTo>
                            <a:lnTo>
                              <a:pt x="259219" y="205029"/>
                            </a:lnTo>
                            <a:lnTo>
                              <a:pt x="259219" y="193694"/>
                            </a:lnTo>
                            <a:close/>
                            <a:moveTo>
                              <a:pt x="16849" y="193694"/>
                            </a:moveTo>
                            <a:lnTo>
                              <a:pt x="16849" y="205029"/>
                            </a:lnTo>
                            <a:lnTo>
                              <a:pt x="27332" y="205029"/>
                            </a:lnTo>
                            <a:lnTo>
                              <a:pt x="27332" y="193694"/>
                            </a:lnTo>
                            <a:close/>
                            <a:moveTo>
                              <a:pt x="248735" y="172927"/>
                            </a:moveTo>
                            <a:lnTo>
                              <a:pt x="248735" y="184262"/>
                            </a:lnTo>
                            <a:lnTo>
                              <a:pt x="259219" y="184262"/>
                            </a:lnTo>
                            <a:lnTo>
                              <a:pt x="259219" y="172927"/>
                            </a:lnTo>
                            <a:close/>
                            <a:moveTo>
                              <a:pt x="16849" y="172927"/>
                            </a:moveTo>
                            <a:lnTo>
                              <a:pt x="16849" y="184262"/>
                            </a:lnTo>
                            <a:lnTo>
                              <a:pt x="27332" y="184262"/>
                            </a:lnTo>
                            <a:lnTo>
                              <a:pt x="27332" y="172927"/>
                            </a:lnTo>
                            <a:close/>
                            <a:moveTo>
                              <a:pt x="117649" y="159583"/>
                            </a:moveTo>
                            <a:lnTo>
                              <a:pt x="182880" y="196858"/>
                            </a:lnTo>
                            <a:lnTo>
                              <a:pt x="117649" y="227144"/>
                            </a:lnTo>
                            <a:close/>
                            <a:moveTo>
                              <a:pt x="248735" y="152160"/>
                            </a:moveTo>
                            <a:lnTo>
                              <a:pt x="248735" y="163495"/>
                            </a:lnTo>
                            <a:lnTo>
                              <a:pt x="259219" y="163495"/>
                            </a:lnTo>
                            <a:lnTo>
                              <a:pt x="259219" y="152160"/>
                            </a:lnTo>
                            <a:close/>
                            <a:moveTo>
                              <a:pt x="16849" y="152160"/>
                            </a:moveTo>
                            <a:lnTo>
                              <a:pt x="16849" y="163495"/>
                            </a:lnTo>
                            <a:lnTo>
                              <a:pt x="27332" y="163495"/>
                            </a:lnTo>
                            <a:lnTo>
                              <a:pt x="27332" y="152160"/>
                            </a:lnTo>
                            <a:close/>
                            <a:moveTo>
                              <a:pt x="138034" y="139781"/>
                            </a:moveTo>
                            <a:cubicBezTo>
                              <a:pt x="106511" y="139781"/>
                              <a:pt x="80956" y="165335"/>
                              <a:pt x="80956" y="196858"/>
                            </a:cubicBezTo>
                            <a:cubicBezTo>
                              <a:pt x="80956" y="228381"/>
                              <a:pt x="106511" y="253935"/>
                              <a:pt x="138034" y="253935"/>
                            </a:cubicBezTo>
                            <a:cubicBezTo>
                              <a:pt x="169557" y="253935"/>
                              <a:pt x="195111" y="228381"/>
                              <a:pt x="195111" y="196858"/>
                            </a:cubicBezTo>
                            <a:cubicBezTo>
                              <a:pt x="195111" y="165335"/>
                              <a:pt x="169557" y="139781"/>
                              <a:pt x="138034" y="139781"/>
                            </a:cubicBezTo>
                            <a:close/>
                            <a:moveTo>
                              <a:pt x="248735" y="131393"/>
                            </a:moveTo>
                            <a:lnTo>
                              <a:pt x="248735" y="142728"/>
                            </a:lnTo>
                            <a:lnTo>
                              <a:pt x="259219" y="142728"/>
                            </a:lnTo>
                            <a:lnTo>
                              <a:pt x="259219" y="131393"/>
                            </a:lnTo>
                            <a:close/>
                            <a:moveTo>
                              <a:pt x="16849" y="131393"/>
                            </a:moveTo>
                            <a:lnTo>
                              <a:pt x="16849" y="142728"/>
                            </a:lnTo>
                            <a:lnTo>
                              <a:pt x="27332" y="142728"/>
                            </a:lnTo>
                            <a:lnTo>
                              <a:pt x="27332" y="131393"/>
                            </a:lnTo>
                            <a:close/>
                            <a:moveTo>
                              <a:pt x="10435" y="89726"/>
                            </a:moveTo>
                            <a:cubicBezTo>
                              <a:pt x="10436" y="89954"/>
                              <a:pt x="10437" y="90181"/>
                              <a:pt x="10437" y="90408"/>
                            </a:cubicBezTo>
                            <a:lnTo>
                              <a:pt x="9906" y="89803"/>
                            </a:lnTo>
                            <a:close/>
                            <a:moveTo>
                              <a:pt x="211579" y="86992"/>
                            </a:moveTo>
                            <a:lnTo>
                              <a:pt x="188504" y="88767"/>
                            </a:lnTo>
                            <a:lnTo>
                              <a:pt x="213354" y="113978"/>
                            </a:lnTo>
                            <a:lnTo>
                              <a:pt x="235245" y="112795"/>
                            </a:lnTo>
                            <a:close/>
                            <a:moveTo>
                              <a:pt x="166023" y="86992"/>
                            </a:moveTo>
                            <a:lnTo>
                              <a:pt x="142948" y="88767"/>
                            </a:lnTo>
                            <a:lnTo>
                              <a:pt x="167798" y="113978"/>
                            </a:lnTo>
                            <a:lnTo>
                              <a:pt x="189690" y="112795"/>
                            </a:lnTo>
                            <a:close/>
                            <a:moveTo>
                              <a:pt x="120468" y="86992"/>
                            </a:moveTo>
                            <a:lnTo>
                              <a:pt x="97393" y="88767"/>
                            </a:lnTo>
                            <a:lnTo>
                              <a:pt x="122243" y="113978"/>
                            </a:lnTo>
                            <a:lnTo>
                              <a:pt x="144135" y="112795"/>
                            </a:lnTo>
                            <a:close/>
                            <a:moveTo>
                              <a:pt x="74912" y="86992"/>
                            </a:moveTo>
                            <a:lnTo>
                              <a:pt x="51837" y="88767"/>
                            </a:lnTo>
                            <a:lnTo>
                              <a:pt x="76687" y="113978"/>
                            </a:lnTo>
                            <a:lnTo>
                              <a:pt x="98579" y="112795"/>
                            </a:lnTo>
                            <a:close/>
                            <a:moveTo>
                              <a:pt x="267331" y="82390"/>
                            </a:moveTo>
                            <a:lnTo>
                              <a:pt x="267331" y="98110"/>
                            </a:lnTo>
                            <a:lnTo>
                              <a:pt x="257134" y="86992"/>
                            </a:lnTo>
                            <a:lnTo>
                              <a:pt x="234059" y="88767"/>
                            </a:lnTo>
                            <a:lnTo>
                              <a:pt x="258909" y="113978"/>
                            </a:lnTo>
                            <a:lnTo>
                              <a:pt x="265145" y="116484"/>
                            </a:lnTo>
                            <a:cubicBezTo>
                              <a:pt x="265291" y="172396"/>
                              <a:pt x="265438" y="228309"/>
                              <a:pt x="265584" y="284221"/>
                            </a:cubicBezTo>
                            <a:lnTo>
                              <a:pt x="10484" y="284221"/>
                            </a:lnTo>
                            <a:cubicBezTo>
                              <a:pt x="10468" y="219617"/>
                              <a:pt x="10453" y="155012"/>
                              <a:pt x="10437" y="90408"/>
                            </a:cubicBezTo>
                            <a:lnTo>
                              <a:pt x="31132" y="113978"/>
                            </a:lnTo>
                            <a:lnTo>
                              <a:pt x="53023" y="112795"/>
                            </a:lnTo>
                            <a:lnTo>
                              <a:pt x="29357" y="86992"/>
                            </a:lnTo>
                            <a:lnTo>
                              <a:pt x="10435" y="89726"/>
                            </a:lnTo>
                            <a:cubicBezTo>
                              <a:pt x="10429" y="88446"/>
                              <a:pt x="10424" y="87165"/>
                              <a:pt x="10419" y="85884"/>
                            </a:cubicBezTo>
                            <a:close/>
                            <a:moveTo>
                              <a:pt x="78684" y="39694"/>
                            </a:moveTo>
                            <a:lnTo>
                              <a:pt x="57842" y="40877"/>
                            </a:lnTo>
                            <a:lnTo>
                              <a:pt x="36542" y="71055"/>
                            </a:lnTo>
                            <a:lnTo>
                              <a:pt x="59159" y="69280"/>
                            </a:lnTo>
                            <a:close/>
                            <a:moveTo>
                              <a:pt x="123987" y="30981"/>
                            </a:moveTo>
                            <a:lnTo>
                              <a:pt x="103144" y="32165"/>
                            </a:lnTo>
                            <a:lnTo>
                              <a:pt x="81844" y="62343"/>
                            </a:lnTo>
                            <a:lnTo>
                              <a:pt x="104461" y="60568"/>
                            </a:lnTo>
                            <a:close/>
                            <a:moveTo>
                              <a:pt x="169289" y="24090"/>
                            </a:moveTo>
                            <a:lnTo>
                              <a:pt x="148447" y="25273"/>
                            </a:lnTo>
                            <a:lnTo>
                              <a:pt x="127147" y="55451"/>
                            </a:lnTo>
                            <a:lnTo>
                              <a:pt x="149764" y="53676"/>
                            </a:lnTo>
                            <a:close/>
                            <a:moveTo>
                              <a:pt x="214592" y="16397"/>
                            </a:moveTo>
                            <a:lnTo>
                              <a:pt x="193749" y="17580"/>
                            </a:lnTo>
                            <a:lnTo>
                              <a:pt x="172449" y="47758"/>
                            </a:lnTo>
                            <a:lnTo>
                              <a:pt x="195067" y="45983"/>
                            </a:lnTo>
                            <a:close/>
                            <a:moveTo>
                              <a:pt x="259894" y="8409"/>
                            </a:moveTo>
                            <a:lnTo>
                              <a:pt x="239052" y="9592"/>
                            </a:lnTo>
                            <a:lnTo>
                              <a:pt x="217752" y="39770"/>
                            </a:lnTo>
                            <a:lnTo>
                              <a:pt x="240369" y="37995"/>
                            </a:lnTo>
                            <a:close/>
                            <a:moveTo>
                              <a:pt x="259760" y="0"/>
                            </a:moveTo>
                            <a:lnTo>
                              <a:pt x="264382" y="37866"/>
                            </a:lnTo>
                            <a:lnTo>
                              <a:pt x="14372" y="80643"/>
                            </a:lnTo>
                            <a:lnTo>
                              <a:pt x="33381" y="51838"/>
                            </a:lnTo>
                            <a:lnTo>
                              <a:pt x="12539" y="53021"/>
                            </a:lnTo>
                            <a:lnTo>
                              <a:pt x="1430" y="68761"/>
                            </a:lnTo>
                            <a:lnTo>
                              <a:pt x="0" y="46593"/>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rial" panose="020B0604020202020204" pitchFamily="34" charset="0"/>
                          <a:cs typeface="Arial" panose="020B0604020202020204" pitchFamily="34" charset="0"/>
                        </a:endParaRPr>
                      </a:p>
                    </p:txBody>
                  </p:sp>
                  <p:sp>
                    <p:nvSpPr>
                      <p:cNvPr id="74" name="TextBox 73"/>
                      <p:cNvSpPr txBox="1"/>
                      <p:nvPr/>
                    </p:nvSpPr>
                    <p:spPr>
                      <a:xfrm>
                        <a:off x="3582379" y="2044666"/>
                        <a:ext cx="1289782" cy="568768"/>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Images </a:t>
                        </a:r>
                        <a:r>
                          <a:rPr lang="en-US" dirty="0" smtClean="0">
                            <a:solidFill>
                              <a:schemeClr val="bg1"/>
                            </a:solidFill>
                            <a:latin typeface="Arial" panose="020B0604020202020204" pitchFamily="34" charset="0"/>
                            <a:cs typeface="Arial" panose="020B0604020202020204" pitchFamily="34" charset="0"/>
                          </a:rPr>
                          <a:t>&amp;</a:t>
                        </a:r>
                      </a:p>
                      <a:p>
                        <a:pPr algn="ctr"/>
                        <a:r>
                          <a:rPr lang="en-US" dirty="0" smtClean="0">
                            <a:solidFill>
                              <a:schemeClr val="bg1"/>
                            </a:solidFill>
                            <a:latin typeface="Arial" panose="020B0604020202020204" pitchFamily="34" charset="0"/>
                            <a:cs typeface="Arial" panose="020B0604020202020204" pitchFamily="34" charset="0"/>
                          </a:rPr>
                          <a:t> Media</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50" name="Group 49"/>
                  <p:cNvGrpSpPr/>
                  <p:nvPr/>
                </p:nvGrpSpPr>
                <p:grpSpPr>
                  <a:xfrm>
                    <a:off x="2343241" y="2494252"/>
                    <a:ext cx="2457562" cy="715802"/>
                    <a:chOff x="2785571" y="2815295"/>
                    <a:chExt cx="2162640" cy="629902"/>
                  </a:xfrm>
                </p:grpSpPr>
                <p:grpSp>
                  <p:nvGrpSpPr>
                    <p:cNvPr id="65" name="Group 64"/>
                    <p:cNvGrpSpPr/>
                    <p:nvPr/>
                  </p:nvGrpSpPr>
                  <p:grpSpPr>
                    <a:xfrm flipH="1" flipV="1">
                      <a:off x="2785571" y="2815295"/>
                      <a:ext cx="2162640" cy="629902"/>
                      <a:chOff x="5496404" y="1636380"/>
                      <a:chExt cx="2417336" cy="704088"/>
                    </a:xfrm>
                    <a:effectLst/>
                  </p:grpSpPr>
                  <p:sp>
                    <p:nvSpPr>
                      <p:cNvPr id="69" name="Rounded Rectangle 68"/>
                      <p:cNvSpPr/>
                      <p:nvPr/>
                    </p:nvSpPr>
                    <p:spPr>
                      <a:xfrm rot="5400000" flipV="1">
                        <a:off x="5976003" y="1158402"/>
                        <a:ext cx="700847" cy="1660046"/>
                      </a:xfrm>
                      <a:prstGeom prst="roundRect">
                        <a:avLst/>
                      </a:prstGeom>
                      <a:solidFill>
                        <a:srgbClr val="E78E79"/>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70" name="Chevron 69"/>
                      <p:cNvSpPr/>
                      <p:nvPr/>
                    </p:nvSpPr>
                    <p:spPr>
                      <a:xfrm flipV="1">
                        <a:off x="6936186" y="1636380"/>
                        <a:ext cx="977554" cy="704088"/>
                      </a:xfrm>
                      <a:prstGeom prst="chevron">
                        <a:avLst>
                          <a:gd name="adj" fmla="val 29152"/>
                        </a:avLst>
                      </a:prstGeom>
                      <a:solidFill>
                        <a:srgbClr val="DF6447"/>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66" name="Group 65"/>
                    <p:cNvGrpSpPr/>
                    <p:nvPr/>
                  </p:nvGrpSpPr>
                  <p:grpSpPr>
                    <a:xfrm>
                      <a:off x="3021140" y="2940659"/>
                      <a:ext cx="1740973" cy="325010"/>
                      <a:chOff x="3021140" y="2940659"/>
                      <a:chExt cx="1740973" cy="325010"/>
                    </a:xfrm>
                  </p:grpSpPr>
                  <p:sp>
                    <p:nvSpPr>
                      <p:cNvPr id="67" name="Freeform 66"/>
                      <p:cNvSpPr/>
                      <p:nvPr/>
                    </p:nvSpPr>
                    <p:spPr>
                      <a:xfrm>
                        <a:off x="3021140" y="3003347"/>
                        <a:ext cx="374985" cy="253799"/>
                      </a:xfrm>
                      <a:custGeom>
                        <a:avLst/>
                        <a:gdLst>
                          <a:gd name="connsiteX0" fmla="*/ 56537 w 374985"/>
                          <a:gd name="connsiteY0" fmla="*/ 188344 h 253799"/>
                          <a:gd name="connsiteX1" fmla="*/ 53017 w 374985"/>
                          <a:gd name="connsiteY1" fmla="*/ 191864 h 253799"/>
                          <a:gd name="connsiteX2" fmla="*/ 56537 w 374985"/>
                          <a:gd name="connsiteY2" fmla="*/ 195383 h 253799"/>
                          <a:gd name="connsiteX3" fmla="*/ 110641 w 374985"/>
                          <a:gd name="connsiteY3" fmla="*/ 195383 h 253799"/>
                          <a:gd name="connsiteX4" fmla="*/ 114161 w 374985"/>
                          <a:gd name="connsiteY4" fmla="*/ 191864 h 253799"/>
                          <a:gd name="connsiteX5" fmla="*/ 110641 w 374985"/>
                          <a:gd name="connsiteY5" fmla="*/ 188344 h 253799"/>
                          <a:gd name="connsiteX6" fmla="*/ 34504 w 374985"/>
                          <a:gd name="connsiteY6" fmla="*/ 186111 h 253799"/>
                          <a:gd name="connsiteX7" fmla="*/ 27998 w 374985"/>
                          <a:gd name="connsiteY7" fmla="*/ 192301 h 253799"/>
                          <a:gd name="connsiteX8" fmla="*/ 34504 w 374985"/>
                          <a:gd name="connsiteY8" fmla="*/ 198492 h 253799"/>
                          <a:gd name="connsiteX9" fmla="*/ 41011 w 374985"/>
                          <a:gd name="connsiteY9" fmla="*/ 192301 h 253799"/>
                          <a:gd name="connsiteX10" fmla="*/ 34504 w 374985"/>
                          <a:gd name="connsiteY10" fmla="*/ 186111 h 253799"/>
                          <a:gd name="connsiteX11" fmla="*/ 0 w 374985"/>
                          <a:gd name="connsiteY11" fmla="*/ 167716 h 253799"/>
                          <a:gd name="connsiteX12" fmla="*/ 2271 w 374985"/>
                          <a:gd name="connsiteY12" fmla="*/ 167716 h 253799"/>
                          <a:gd name="connsiteX13" fmla="*/ 2271 w 374985"/>
                          <a:gd name="connsiteY13" fmla="*/ 172959 h 253799"/>
                          <a:gd name="connsiteX14" fmla="*/ 4323 w 374985"/>
                          <a:gd name="connsiteY14" fmla="*/ 174703 h 253799"/>
                          <a:gd name="connsiteX15" fmla="*/ 155677 w 374985"/>
                          <a:gd name="connsiteY15" fmla="*/ 174703 h 253799"/>
                          <a:gd name="connsiteX16" fmla="*/ 155677 w 374985"/>
                          <a:gd name="connsiteY16" fmla="*/ 215304 h 253799"/>
                          <a:gd name="connsiteX17" fmla="*/ 4050 w 374985"/>
                          <a:gd name="connsiteY17" fmla="*/ 215304 h 253799"/>
                          <a:gd name="connsiteX18" fmla="*/ 0 w 374985"/>
                          <a:gd name="connsiteY18" fmla="*/ 211863 h 253799"/>
                          <a:gd name="connsiteX19" fmla="*/ 58436 w 374985"/>
                          <a:gd name="connsiteY19" fmla="*/ 135210 h 253799"/>
                          <a:gd name="connsiteX20" fmla="*/ 54916 w 374985"/>
                          <a:gd name="connsiteY20" fmla="*/ 138729 h 253799"/>
                          <a:gd name="connsiteX21" fmla="*/ 58436 w 374985"/>
                          <a:gd name="connsiteY21" fmla="*/ 142249 h 253799"/>
                          <a:gd name="connsiteX22" fmla="*/ 111335 w 374985"/>
                          <a:gd name="connsiteY22" fmla="*/ 142249 h 253799"/>
                          <a:gd name="connsiteX23" fmla="*/ 114855 w 374985"/>
                          <a:gd name="connsiteY23" fmla="*/ 138729 h 253799"/>
                          <a:gd name="connsiteX24" fmla="*/ 111335 w 374985"/>
                          <a:gd name="connsiteY24" fmla="*/ 135210 h 253799"/>
                          <a:gd name="connsiteX25" fmla="*/ 34829 w 374985"/>
                          <a:gd name="connsiteY25" fmla="*/ 132005 h 253799"/>
                          <a:gd name="connsiteX26" fmla="*/ 28322 w 374985"/>
                          <a:gd name="connsiteY26" fmla="*/ 138195 h 253799"/>
                          <a:gd name="connsiteX27" fmla="*/ 34829 w 374985"/>
                          <a:gd name="connsiteY27" fmla="*/ 144386 h 253799"/>
                          <a:gd name="connsiteX28" fmla="*/ 41335 w 374985"/>
                          <a:gd name="connsiteY28" fmla="*/ 138195 h 253799"/>
                          <a:gd name="connsiteX29" fmla="*/ 34829 w 374985"/>
                          <a:gd name="connsiteY29" fmla="*/ 132005 h 253799"/>
                          <a:gd name="connsiteX30" fmla="*/ 0 w 374985"/>
                          <a:gd name="connsiteY30" fmla="*/ 109722 h 253799"/>
                          <a:gd name="connsiteX31" fmla="*/ 2271 w 374985"/>
                          <a:gd name="connsiteY31" fmla="*/ 109722 h 253799"/>
                          <a:gd name="connsiteX32" fmla="*/ 2271 w 374985"/>
                          <a:gd name="connsiteY32" fmla="*/ 115893 h 253799"/>
                          <a:gd name="connsiteX33" fmla="*/ 4323 w 374985"/>
                          <a:gd name="connsiteY33" fmla="*/ 117945 h 253799"/>
                          <a:gd name="connsiteX34" fmla="*/ 155677 w 374985"/>
                          <a:gd name="connsiteY34" fmla="*/ 117945 h 253799"/>
                          <a:gd name="connsiteX35" fmla="*/ 155677 w 374985"/>
                          <a:gd name="connsiteY35" fmla="*/ 165734 h 253799"/>
                          <a:gd name="connsiteX36" fmla="*/ 4050 w 374985"/>
                          <a:gd name="connsiteY36" fmla="*/ 165734 h 253799"/>
                          <a:gd name="connsiteX37" fmla="*/ 0 w 374985"/>
                          <a:gd name="connsiteY37" fmla="*/ 161684 h 253799"/>
                          <a:gd name="connsiteX38" fmla="*/ 180588 w 374985"/>
                          <a:gd name="connsiteY38" fmla="*/ 100450 h 253799"/>
                          <a:gd name="connsiteX39" fmla="*/ 176413 w 374985"/>
                          <a:gd name="connsiteY39" fmla="*/ 104625 h 253799"/>
                          <a:gd name="connsiteX40" fmla="*/ 176413 w 374985"/>
                          <a:gd name="connsiteY40" fmla="*/ 238507 h 253799"/>
                          <a:gd name="connsiteX41" fmla="*/ 180588 w 374985"/>
                          <a:gd name="connsiteY41" fmla="*/ 242682 h 253799"/>
                          <a:gd name="connsiteX42" fmla="*/ 186396 w 374985"/>
                          <a:gd name="connsiteY42" fmla="*/ 242682 h 253799"/>
                          <a:gd name="connsiteX43" fmla="*/ 208164 w 374985"/>
                          <a:gd name="connsiteY43" fmla="*/ 138519 h 253799"/>
                          <a:gd name="connsiteX44" fmla="*/ 227997 w 374985"/>
                          <a:gd name="connsiteY44" fmla="*/ 125229 h 253799"/>
                          <a:gd name="connsiteX45" fmla="*/ 292799 w 374985"/>
                          <a:gd name="connsiteY45" fmla="*/ 125134 h 253799"/>
                          <a:gd name="connsiteX46" fmla="*/ 293368 w 374985"/>
                          <a:gd name="connsiteY46" fmla="*/ 122317 h 253799"/>
                          <a:gd name="connsiteX47" fmla="*/ 305372 w 374985"/>
                          <a:gd name="connsiteY47" fmla="*/ 114360 h 253799"/>
                          <a:gd name="connsiteX48" fmla="*/ 316700 w 374985"/>
                          <a:gd name="connsiteY48" fmla="*/ 114360 h 253799"/>
                          <a:gd name="connsiteX49" fmla="*/ 316700 w 374985"/>
                          <a:gd name="connsiteY49" fmla="*/ 104625 h 253799"/>
                          <a:gd name="connsiteX50" fmla="*/ 312525 w 374985"/>
                          <a:gd name="connsiteY50" fmla="*/ 100450 h 253799"/>
                          <a:gd name="connsiteX51" fmla="*/ 173602 w 374985"/>
                          <a:gd name="connsiteY51" fmla="*/ 89920 h 253799"/>
                          <a:gd name="connsiteX52" fmla="*/ 319511 w 374985"/>
                          <a:gd name="connsiteY52" fmla="*/ 89920 h 253799"/>
                          <a:gd name="connsiteX53" fmla="*/ 328688 w 374985"/>
                          <a:gd name="connsiteY53" fmla="*/ 99097 h 253799"/>
                          <a:gd name="connsiteX54" fmla="*/ 328688 w 374985"/>
                          <a:gd name="connsiteY54" fmla="*/ 114360 h 253799"/>
                          <a:gd name="connsiteX55" fmla="*/ 339680 w 374985"/>
                          <a:gd name="connsiteY55" fmla="*/ 114360 h 253799"/>
                          <a:gd name="connsiteX56" fmla="*/ 351684 w 374985"/>
                          <a:gd name="connsiteY56" fmla="*/ 122317 h 253799"/>
                          <a:gd name="connsiteX57" fmla="*/ 352235 w 374985"/>
                          <a:gd name="connsiteY57" fmla="*/ 125047 h 253799"/>
                          <a:gd name="connsiteX58" fmla="*/ 368651 w 374985"/>
                          <a:gd name="connsiteY58" fmla="*/ 125023 h 253799"/>
                          <a:gd name="connsiteX59" fmla="*/ 373907 w 374985"/>
                          <a:gd name="connsiteY59" fmla="*/ 143727 h 253799"/>
                          <a:gd name="connsiteX60" fmla="*/ 351152 w 374985"/>
                          <a:gd name="connsiteY60" fmla="*/ 243622 h 253799"/>
                          <a:gd name="connsiteX61" fmla="*/ 343809 w 374985"/>
                          <a:gd name="connsiteY61" fmla="*/ 253799 h 253799"/>
                          <a:gd name="connsiteX62" fmla="*/ 262215 w 374985"/>
                          <a:gd name="connsiteY62" fmla="*/ 253212 h 253799"/>
                          <a:gd name="connsiteX63" fmla="*/ 173602 w 374985"/>
                          <a:gd name="connsiteY63" fmla="*/ 253212 h 253799"/>
                          <a:gd name="connsiteX64" fmla="*/ 164425 w 374985"/>
                          <a:gd name="connsiteY64" fmla="*/ 244035 h 253799"/>
                          <a:gd name="connsiteX65" fmla="*/ 164425 w 374985"/>
                          <a:gd name="connsiteY65" fmla="*/ 99097 h 253799"/>
                          <a:gd name="connsiteX66" fmla="*/ 173602 w 374985"/>
                          <a:gd name="connsiteY66" fmla="*/ 89920 h 253799"/>
                          <a:gd name="connsiteX67" fmla="*/ 59057 w 374985"/>
                          <a:gd name="connsiteY67" fmla="*/ 71383 h 253799"/>
                          <a:gd name="connsiteX68" fmla="*/ 55537 w 374985"/>
                          <a:gd name="connsiteY68" fmla="*/ 74902 h 253799"/>
                          <a:gd name="connsiteX69" fmla="*/ 59057 w 374985"/>
                          <a:gd name="connsiteY69" fmla="*/ 78422 h 253799"/>
                          <a:gd name="connsiteX70" fmla="*/ 111362 w 374985"/>
                          <a:gd name="connsiteY70" fmla="*/ 78422 h 253799"/>
                          <a:gd name="connsiteX71" fmla="*/ 114882 w 374985"/>
                          <a:gd name="connsiteY71" fmla="*/ 74902 h 253799"/>
                          <a:gd name="connsiteX72" fmla="*/ 111362 w 374985"/>
                          <a:gd name="connsiteY72" fmla="*/ 71383 h 253799"/>
                          <a:gd name="connsiteX73" fmla="*/ 36125 w 374985"/>
                          <a:gd name="connsiteY73" fmla="*/ 68178 h 253799"/>
                          <a:gd name="connsiteX74" fmla="*/ 29619 w 374985"/>
                          <a:gd name="connsiteY74" fmla="*/ 74368 h 253799"/>
                          <a:gd name="connsiteX75" fmla="*/ 36125 w 374985"/>
                          <a:gd name="connsiteY75" fmla="*/ 80559 h 253799"/>
                          <a:gd name="connsiteX76" fmla="*/ 42631 w 374985"/>
                          <a:gd name="connsiteY76" fmla="*/ 74368 h 253799"/>
                          <a:gd name="connsiteX77" fmla="*/ 36125 w 374985"/>
                          <a:gd name="connsiteY77" fmla="*/ 68178 h 253799"/>
                          <a:gd name="connsiteX78" fmla="*/ 4050 w 374985"/>
                          <a:gd name="connsiteY78" fmla="*/ 48125 h 253799"/>
                          <a:gd name="connsiteX79" fmla="*/ 223391 w 374985"/>
                          <a:gd name="connsiteY79" fmla="*/ 48125 h 253799"/>
                          <a:gd name="connsiteX80" fmla="*/ 227441 w 374985"/>
                          <a:gd name="connsiteY80" fmla="*/ 52176 h 253799"/>
                          <a:gd name="connsiteX81" fmla="*/ 227441 w 374985"/>
                          <a:gd name="connsiteY81" fmla="*/ 82144 h 253799"/>
                          <a:gd name="connsiteX82" fmla="*/ 174632 w 374985"/>
                          <a:gd name="connsiteY82" fmla="*/ 82144 h 253799"/>
                          <a:gd name="connsiteX83" fmla="*/ 155677 w 374985"/>
                          <a:gd name="connsiteY83" fmla="*/ 101099 h 253799"/>
                          <a:gd name="connsiteX84" fmla="*/ 155677 w 374985"/>
                          <a:gd name="connsiteY84" fmla="*/ 105634 h 253799"/>
                          <a:gd name="connsiteX85" fmla="*/ 4323 w 374985"/>
                          <a:gd name="connsiteY85" fmla="*/ 105634 h 253799"/>
                          <a:gd name="connsiteX86" fmla="*/ 3008 w 374985"/>
                          <a:gd name="connsiteY86" fmla="*/ 106178 h 253799"/>
                          <a:gd name="connsiteX87" fmla="*/ 0 w 374985"/>
                          <a:gd name="connsiteY87" fmla="*/ 106178 h 253799"/>
                          <a:gd name="connsiteX88" fmla="*/ 0 w 374985"/>
                          <a:gd name="connsiteY88" fmla="*/ 52176 h 253799"/>
                          <a:gd name="connsiteX89" fmla="*/ 4050 w 374985"/>
                          <a:gd name="connsiteY89" fmla="*/ 48125 h 253799"/>
                          <a:gd name="connsiteX90" fmla="*/ 40377 w 374985"/>
                          <a:gd name="connsiteY90" fmla="*/ 0 h 253799"/>
                          <a:gd name="connsiteX91" fmla="*/ 193318 w 374985"/>
                          <a:gd name="connsiteY91" fmla="*/ 0 h 253799"/>
                          <a:gd name="connsiteX92" fmla="*/ 222424 w 374985"/>
                          <a:gd name="connsiteY92" fmla="*/ 40219 h 253799"/>
                          <a:gd name="connsiteX93" fmla="*/ 5018 w 374985"/>
                          <a:gd name="connsiteY93" fmla="*/ 40140 h 253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374985" h="253799">
                            <a:moveTo>
                              <a:pt x="56537" y="188344"/>
                            </a:moveTo>
                            <a:cubicBezTo>
                              <a:pt x="54593" y="188344"/>
                              <a:pt x="53017" y="189920"/>
                              <a:pt x="53017" y="191864"/>
                            </a:cubicBezTo>
                            <a:cubicBezTo>
                              <a:pt x="53017" y="193808"/>
                              <a:pt x="54593" y="195383"/>
                              <a:pt x="56537" y="195383"/>
                            </a:cubicBezTo>
                            <a:lnTo>
                              <a:pt x="110641" y="195383"/>
                            </a:lnTo>
                            <a:cubicBezTo>
                              <a:pt x="112585" y="195383"/>
                              <a:pt x="114161" y="193808"/>
                              <a:pt x="114161" y="191864"/>
                            </a:cubicBezTo>
                            <a:cubicBezTo>
                              <a:pt x="114161" y="189920"/>
                              <a:pt x="112585" y="188344"/>
                              <a:pt x="110641" y="188344"/>
                            </a:cubicBezTo>
                            <a:close/>
                            <a:moveTo>
                              <a:pt x="34504" y="186111"/>
                            </a:moveTo>
                            <a:cubicBezTo>
                              <a:pt x="30911" y="186111"/>
                              <a:pt x="27998" y="188883"/>
                              <a:pt x="27998" y="192301"/>
                            </a:cubicBezTo>
                            <a:cubicBezTo>
                              <a:pt x="27998" y="195720"/>
                              <a:pt x="30911" y="198492"/>
                              <a:pt x="34504" y="198492"/>
                            </a:cubicBezTo>
                            <a:cubicBezTo>
                              <a:pt x="38098" y="198492"/>
                              <a:pt x="41011" y="195720"/>
                              <a:pt x="41011" y="192301"/>
                            </a:cubicBezTo>
                            <a:cubicBezTo>
                              <a:pt x="41011" y="188883"/>
                              <a:pt x="38098" y="186111"/>
                              <a:pt x="34504" y="186111"/>
                            </a:cubicBezTo>
                            <a:close/>
                            <a:moveTo>
                              <a:pt x="0" y="167716"/>
                            </a:moveTo>
                            <a:lnTo>
                              <a:pt x="2271" y="167716"/>
                            </a:lnTo>
                            <a:lnTo>
                              <a:pt x="2271" y="172959"/>
                            </a:lnTo>
                            <a:cubicBezTo>
                              <a:pt x="2271" y="173922"/>
                              <a:pt x="3190" y="174703"/>
                              <a:pt x="4323" y="174703"/>
                            </a:cubicBezTo>
                            <a:lnTo>
                              <a:pt x="155677" y="174703"/>
                            </a:lnTo>
                            <a:lnTo>
                              <a:pt x="155677" y="215304"/>
                            </a:lnTo>
                            <a:lnTo>
                              <a:pt x="4050" y="215304"/>
                            </a:lnTo>
                            <a:cubicBezTo>
                              <a:pt x="1813" y="215304"/>
                              <a:pt x="0" y="213763"/>
                              <a:pt x="0" y="211863"/>
                            </a:cubicBezTo>
                            <a:close/>
                            <a:moveTo>
                              <a:pt x="58436" y="135210"/>
                            </a:moveTo>
                            <a:cubicBezTo>
                              <a:pt x="56492" y="135210"/>
                              <a:pt x="54916" y="136786"/>
                              <a:pt x="54916" y="138729"/>
                            </a:cubicBezTo>
                            <a:cubicBezTo>
                              <a:pt x="54916" y="140673"/>
                              <a:pt x="56492" y="142249"/>
                              <a:pt x="58436" y="142249"/>
                            </a:cubicBezTo>
                            <a:lnTo>
                              <a:pt x="111335" y="142249"/>
                            </a:lnTo>
                            <a:cubicBezTo>
                              <a:pt x="113279" y="142249"/>
                              <a:pt x="114855" y="140673"/>
                              <a:pt x="114855" y="138729"/>
                            </a:cubicBezTo>
                            <a:cubicBezTo>
                              <a:pt x="114855" y="136786"/>
                              <a:pt x="113279" y="135210"/>
                              <a:pt x="111335" y="135210"/>
                            </a:cubicBezTo>
                            <a:close/>
                            <a:moveTo>
                              <a:pt x="34829" y="132005"/>
                            </a:moveTo>
                            <a:cubicBezTo>
                              <a:pt x="31235" y="132005"/>
                              <a:pt x="28322" y="134777"/>
                              <a:pt x="28322" y="138195"/>
                            </a:cubicBezTo>
                            <a:cubicBezTo>
                              <a:pt x="28322" y="141614"/>
                              <a:pt x="31235" y="144386"/>
                              <a:pt x="34829" y="144386"/>
                            </a:cubicBezTo>
                            <a:cubicBezTo>
                              <a:pt x="38422" y="144386"/>
                              <a:pt x="41335" y="141614"/>
                              <a:pt x="41335" y="138195"/>
                            </a:cubicBezTo>
                            <a:cubicBezTo>
                              <a:pt x="41335" y="134777"/>
                              <a:pt x="38422" y="132005"/>
                              <a:pt x="34829" y="132005"/>
                            </a:cubicBezTo>
                            <a:close/>
                            <a:moveTo>
                              <a:pt x="0" y="109722"/>
                            </a:moveTo>
                            <a:lnTo>
                              <a:pt x="2271" y="109722"/>
                            </a:lnTo>
                            <a:lnTo>
                              <a:pt x="2271" y="115893"/>
                            </a:lnTo>
                            <a:cubicBezTo>
                              <a:pt x="2271" y="117027"/>
                              <a:pt x="3190" y="117945"/>
                              <a:pt x="4323" y="117945"/>
                            </a:cubicBezTo>
                            <a:lnTo>
                              <a:pt x="155677" y="117945"/>
                            </a:lnTo>
                            <a:lnTo>
                              <a:pt x="155677" y="165734"/>
                            </a:lnTo>
                            <a:lnTo>
                              <a:pt x="4050" y="165734"/>
                            </a:lnTo>
                            <a:cubicBezTo>
                              <a:pt x="1813" y="165734"/>
                              <a:pt x="0" y="163921"/>
                              <a:pt x="0" y="161684"/>
                            </a:cubicBezTo>
                            <a:close/>
                            <a:moveTo>
                              <a:pt x="180588" y="100450"/>
                            </a:moveTo>
                            <a:cubicBezTo>
                              <a:pt x="178282" y="100450"/>
                              <a:pt x="176413" y="102319"/>
                              <a:pt x="176413" y="104625"/>
                            </a:cubicBezTo>
                            <a:lnTo>
                              <a:pt x="176413" y="238507"/>
                            </a:lnTo>
                            <a:cubicBezTo>
                              <a:pt x="176413" y="240812"/>
                              <a:pt x="178282" y="242682"/>
                              <a:pt x="180588" y="242682"/>
                            </a:cubicBezTo>
                            <a:lnTo>
                              <a:pt x="186396" y="242682"/>
                            </a:lnTo>
                            <a:lnTo>
                              <a:pt x="208164" y="138519"/>
                            </a:lnTo>
                            <a:cubicBezTo>
                              <a:pt x="210531" y="128593"/>
                              <a:pt x="213254" y="124181"/>
                              <a:pt x="227997" y="125229"/>
                            </a:cubicBezTo>
                            <a:lnTo>
                              <a:pt x="292799" y="125134"/>
                            </a:lnTo>
                            <a:lnTo>
                              <a:pt x="293368" y="122317"/>
                            </a:lnTo>
                            <a:cubicBezTo>
                              <a:pt x="295346" y="117641"/>
                              <a:pt x="299976" y="114360"/>
                              <a:pt x="305372" y="114360"/>
                            </a:cubicBezTo>
                            <a:lnTo>
                              <a:pt x="316700" y="114360"/>
                            </a:lnTo>
                            <a:lnTo>
                              <a:pt x="316700" y="104625"/>
                            </a:lnTo>
                            <a:cubicBezTo>
                              <a:pt x="316700" y="102319"/>
                              <a:pt x="314831" y="100450"/>
                              <a:pt x="312525" y="100450"/>
                            </a:cubicBezTo>
                            <a:close/>
                            <a:moveTo>
                              <a:pt x="173602" y="89920"/>
                            </a:moveTo>
                            <a:lnTo>
                              <a:pt x="319511" y="89920"/>
                            </a:lnTo>
                            <a:cubicBezTo>
                              <a:pt x="324579" y="89920"/>
                              <a:pt x="328688" y="94029"/>
                              <a:pt x="328688" y="99097"/>
                            </a:cubicBezTo>
                            <a:lnTo>
                              <a:pt x="328688" y="114360"/>
                            </a:lnTo>
                            <a:lnTo>
                              <a:pt x="339680" y="114360"/>
                            </a:lnTo>
                            <a:cubicBezTo>
                              <a:pt x="345076" y="114360"/>
                              <a:pt x="349706" y="117641"/>
                              <a:pt x="351684" y="122317"/>
                            </a:cubicBezTo>
                            <a:lnTo>
                              <a:pt x="352235" y="125047"/>
                            </a:lnTo>
                            <a:lnTo>
                              <a:pt x="368651" y="125023"/>
                            </a:lnTo>
                            <a:cubicBezTo>
                              <a:pt x="376709" y="125381"/>
                              <a:pt x="375308" y="134769"/>
                              <a:pt x="373907" y="143727"/>
                            </a:cubicBezTo>
                            <a:cubicBezTo>
                              <a:pt x="366322" y="179605"/>
                              <a:pt x="360457" y="205164"/>
                              <a:pt x="351152" y="243622"/>
                            </a:cubicBezTo>
                            <a:cubicBezTo>
                              <a:pt x="350281" y="249594"/>
                              <a:pt x="349410" y="253846"/>
                              <a:pt x="343809" y="253799"/>
                            </a:cubicBezTo>
                            <a:lnTo>
                              <a:pt x="262215" y="253212"/>
                            </a:lnTo>
                            <a:lnTo>
                              <a:pt x="173602" y="253212"/>
                            </a:lnTo>
                            <a:cubicBezTo>
                              <a:pt x="168534" y="253212"/>
                              <a:pt x="164425" y="249103"/>
                              <a:pt x="164425" y="244035"/>
                            </a:cubicBezTo>
                            <a:lnTo>
                              <a:pt x="164425" y="99097"/>
                            </a:lnTo>
                            <a:cubicBezTo>
                              <a:pt x="164425" y="94029"/>
                              <a:pt x="168534" y="89920"/>
                              <a:pt x="173602" y="89920"/>
                            </a:cubicBezTo>
                            <a:close/>
                            <a:moveTo>
                              <a:pt x="59057" y="71383"/>
                            </a:moveTo>
                            <a:cubicBezTo>
                              <a:pt x="57113" y="71383"/>
                              <a:pt x="55537" y="72959"/>
                              <a:pt x="55537" y="74902"/>
                            </a:cubicBezTo>
                            <a:cubicBezTo>
                              <a:pt x="55537" y="76846"/>
                              <a:pt x="57113" y="78422"/>
                              <a:pt x="59057" y="78422"/>
                            </a:cubicBezTo>
                            <a:lnTo>
                              <a:pt x="111362" y="78422"/>
                            </a:lnTo>
                            <a:cubicBezTo>
                              <a:pt x="113306" y="78422"/>
                              <a:pt x="114882" y="76846"/>
                              <a:pt x="114882" y="74902"/>
                            </a:cubicBezTo>
                            <a:cubicBezTo>
                              <a:pt x="114882" y="72959"/>
                              <a:pt x="113306" y="71383"/>
                              <a:pt x="111362" y="71383"/>
                            </a:cubicBezTo>
                            <a:close/>
                            <a:moveTo>
                              <a:pt x="36125" y="68178"/>
                            </a:moveTo>
                            <a:cubicBezTo>
                              <a:pt x="32531" y="68178"/>
                              <a:pt x="29619" y="70950"/>
                              <a:pt x="29619" y="74368"/>
                            </a:cubicBezTo>
                            <a:cubicBezTo>
                              <a:pt x="29619" y="77787"/>
                              <a:pt x="32531" y="80559"/>
                              <a:pt x="36125" y="80559"/>
                            </a:cubicBezTo>
                            <a:cubicBezTo>
                              <a:pt x="39718" y="80559"/>
                              <a:pt x="42631" y="77787"/>
                              <a:pt x="42631" y="74368"/>
                            </a:cubicBezTo>
                            <a:cubicBezTo>
                              <a:pt x="42631" y="70950"/>
                              <a:pt x="39718" y="68178"/>
                              <a:pt x="36125" y="68178"/>
                            </a:cubicBezTo>
                            <a:close/>
                            <a:moveTo>
                              <a:pt x="4050" y="48125"/>
                            </a:moveTo>
                            <a:lnTo>
                              <a:pt x="223391" y="48125"/>
                            </a:lnTo>
                            <a:cubicBezTo>
                              <a:pt x="225628" y="48125"/>
                              <a:pt x="227441" y="49939"/>
                              <a:pt x="227441" y="52176"/>
                            </a:cubicBezTo>
                            <a:lnTo>
                              <a:pt x="227441" y="82144"/>
                            </a:lnTo>
                            <a:lnTo>
                              <a:pt x="174632" y="82144"/>
                            </a:lnTo>
                            <a:cubicBezTo>
                              <a:pt x="164163" y="82144"/>
                              <a:pt x="155677" y="90630"/>
                              <a:pt x="155677" y="101099"/>
                            </a:cubicBezTo>
                            <a:lnTo>
                              <a:pt x="155677" y="105634"/>
                            </a:lnTo>
                            <a:lnTo>
                              <a:pt x="4323" y="105634"/>
                            </a:lnTo>
                            <a:lnTo>
                              <a:pt x="3008" y="106178"/>
                            </a:lnTo>
                            <a:lnTo>
                              <a:pt x="0" y="106178"/>
                            </a:lnTo>
                            <a:lnTo>
                              <a:pt x="0" y="52176"/>
                            </a:lnTo>
                            <a:cubicBezTo>
                              <a:pt x="0" y="49939"/>
                              <a:pt x="1813" y="48125"/>
                              <a:pt x="4050" y="48125"/>
                            </a:cubicBezTo>
                            <a:close/>
                            <a:moveTo>
                              <a:pt x="40377" y="0"/>
                            </a:moveTo>
                            <a:lnTo>
                              <a:pt x="193318" y="0"/>
                            </a:lnTo>
                            <a:lnTo>
                              <a:pt x="222424" y="40219"/>
                            </a:lnTo>
                            <a:lnTo>
                              <a:pt x="5018" y="40140"/>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68" name="TextBox 67"/>
                      <p:cNvSpPr txBox="1"/>
                      <p:nvPr/>
                    </p:nvSpPr>
                    <p:spPr>
                      <a:xfrm>
                        <a:off x="3692428" y="2940659"/>
                        <a:ext cx="1069685" cy="325010"/>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Database</a:t>
                        </a:r>
                      </a:p>
                    </p:txBody>
                  </p:sp>
                </p:grpSp>
              </p:grpSp>
              <p:grpSp>
                <p:nvGrpSpPr>
                  <p:cNvPr id="51" name="Group 50"/>
                  <p:cNvGrpSpPr/>
                  <p:nvPr/>
                </p:nvGrpSpPr>
                <p:grpSpPr>
                  <a:xfrm>
                    <a:off x="2343241" y="3597501"/>
                    <a:ext cx="2457562" cy="715802"/>
                    <a:chOff x="2785571" y="3618955"/>
                    <a:chExt cx="2162640" cy="629902"/>
                  </a:xfrm>
                </p:grpSpPr>
                <p:grpSp>
                  <p:nvGrpSpPr>
                    <p:cNvPr id="59" name="Group 58"/>
                    <p:cNvGrpSpPr/>
                    <p:nvPr/>
                  </p:nvGrpSpPr>
                  <p:grpSpPr>
                    <a:xfrm flipH="1" flipV="1">
                      <a:off x="2785571" y="3618955"/>
                      <a:ext cx="2162640" cy="629902"/>
                      <a:chOff x="5496404" y="1636380"/>
                      <a:chExt cx="2417336" cy="704088"/>
                    </a:xfrm>
                    <a:effectLst/>
                  </p:grpSpPr>
                  <p:sp>
                    <p:nvSpPr>
                      <p:cNvPr id="63" name="Rounded Rectangle 62"/>
                      <p:cNvSpPr/>
                      <p:nvPr/>
                    </p:nvSpPr>
                    <p:spPr>
                      <a:xfrm rot="5400000" flipV="1">
                        <a:off x="5976003" y="1160021"/>
                        <a:ext cx="700847" cy="1660046"/>
                      </a:xfrm>
                      <a:prstGeom prst="roundRect">
                        <a:avLst/>
                      </a:prstGeom>
                      <a:solidFill>
                        <a:srgbClr val="EEB08E"/>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64" name="Chevron 63"/>
                      <p:cNvSpPr/>
                      <p:nvPr/>
                    </p:nvSpPr>
                    <p:spPr>
                      <a:xfrm flipV="1">
                        <a:off x="6936186" y="1636380"/>
                        <a:ext cx="977554" cy="704088"/>
                      </a:xfrm>
                      <a:prstGeom prst="chevron">
                        <a:avLst>
                          <a:gd name="adj" fmla="val 29152"/>
                        </a:avLst>
                      </a:prstGeom>
                      <a:solidFill>
                        <a:srgbClr val="E9976A"/>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60" name="Group 59"/>
                    <p:cNvGrpSpPr/>
                    <p:nvPr/>
                  </p:nvGrpSpPr>
                  <p:grpSpPr>
                    <a:xfrm>
                      <a:off x="3098369" y="3744319"/>
                      <a:ext cx="1727791" cy="340575"/>
                      <a:chOff x="3098369" y="3744319"/>
                      <a:chExt cx="1727791" cy="340575"/>
                    </a:xfrm>
                  </p:grpSpPr>
                  <p:sp>
                    <p:nvSpPr>
                      <p:cNvPr id="61" name="Freeform 60"/>
                      <p:cNvSpPr/>
                      <p:nvPr/>
                    </p:nvSpPr>
                    <p:spPr>
                      <a:xfrm>
                        <a:off x="3098369" y="3782919"/>
                        <a:ext cx="220526" cy="301975"/>
                      </a:xfrm>
                      <a:custGeom>
                        <a:avLst/>
                        <a:gdLst>
                          <a:gd name="connsiteX0" fmla="*/ 65927 w 220526"/>
                          <a:gd name="connsiteY0" fmla="*/ 217957 h 301975"/>
                          <a:gd name="connsiteX1" fmla="*/ 68330 w 220526"/>
                          <a:gd name="connsiteY1" fmla="*/ 218854 h 301975"/>
                          <a:gd name="connsiteX2" fmla="*/ 78139 w 220526"/>
                          <a:gd name="connsiteY2" fmla="*/ 227993 h 301975"/>
                          <a:gd name="connsiteX3" fmla="*/ 78306 w 220526"/>
                          <a:gd name="connsiteY3" fmla="*/ 232730 h 301975"/>
                          <a:gd name="connsiteX4" fmla="*/ 70633 w 220526"/>
                          <a:gd name="connsiteY4" fmla="*/ 240965 h 301975"/>
                          <a:gd name="connsiteX5" fmla="*/ 78869 w 220526"/>
                          <a:gd name="connsiteY5" fmla="*/ 248639 h 301975"/>
                          <a:gd name="connsiteX6" fmla="*/ 79036 w 220526"/>
                          <a:gd name="connsiteY6" fmla="*/ 253376 h 301975"/>
                          <a:gd name="connsiteX7" fmla="*/ 69897 w 220526"/>
                          <a:gd name="connsiteY7" fmla="*/ 263184 h 301975"/>
                          <a:gd name="connsiteX8" fmla="*/ 65160 w 220526"/>
                          <a:gd name="connsiteY8" fmla="*/ 263352 h 301975"/>
                          <a:gd name="connsiteX9" fmla="*/ 56925 w 220526"/>
                          <a:gd name="connsiteY9" fmla="*/ 255679 h 301975"/>
                          <a:gd name="connsiteX10" fmla="*/ 49252 w 220526"/>
                          <a:gd name="connsiteY10" fmla="*/ 263914 h 301975"/>
                          <a:gd name="connsiteX11" fmla="*/ 44514 w 220526"/>
                          <a:gd name="connsiteY11" fmla="*/ 264081 h 301975"/>
                          <a:gd name="connsiteX12" fmla="*/ 34706 w 220526"/>
                          <a:gd name="connsiteY12" fmla="*/ 254942 h 301975"/>
                          <a:gd name="connsiteX13" fmla="*/ 34538 w 220526"/>
                          <a:gd name="connsiteY13" fmla="*/ 250205 h 301975"/>
                          <a:gd name="connsiteX14" fmla="*/ 42211 w 220526"/>
                          <a:gd name="connsiteY14" fmla="*/ 241970 h 301975"/>
                          <a:gd name="connsiteX15" fmla="*/ 33976 w 220526"/>
                          <a:gd name="connsiteY15" fmla="*/ 234297 h 301975"/>
                          <a:gd name="connsiteX16" fmla="*/ 33808 w 220526"/>
                          <a:gd name="connsiteY16" fmla="*/ 229559 h 301975"/>
                          <a:gd name="connsiteX17" fmla="*/ 42947 w 220526"/>
                          <a:gd name="connsiteY17" fmla="*/ 219751 h 301975"/>
                          <a:gd name="connsiteX18" fmla="*/ 47684 w 220526"/>
                          <a:gd name="connsiteY18" fmla="*/ 219583 h 301975"/>
                          <a:gd name="connsiteX19" fmla="*/ 55920 w 220526"/>
                          <a:gd name="connsiteY19" fmla="*/ 227257 h 301975"/>
                          <a:gd name="connsiteX20" fmla="*/ 63593 w 220526"/>
                          <a:gd name="connsiteY20" fmla="*/ 219021 h 301975"/>
                          <a:gd name="connsiteX21" fmla="*/ 65927 w 220526"/>
                          <a:gd name="connsiteY21" fmla="*/ 217957 h 301975"/>
                          <a:gd name="connsiteX22" fmla="*/ 93354 w 220526"/>
                          <a:gd name="connsiteY22" fmla="*/ 199838 h 301975"/>
                          <a:gd name="connsiteX23" fmla="*/ 110263 w 220526"/>
                          <a:gd name="connsiteY23" fmla="*/ 201251 h 301975"/>
                          <a:gd name="connsiteX24" fmla="*/ 108993 w 220526"/>
                          <a:gd name="connsiteY24" fmla="*/ 216456 h 301975"/>
                          <a:gd name="connsiteX25" fmla="*/ 92084 w 220526"/>
                          <a:gd name="connsiteY25" fmla="*/ 215043 h 301975"/>
                          <a:gd name="connsiteX26" fmla="*/ 143100 w 220526"/>
                          <a:gd name="connsiteY26" fmla="*/ 198132 h 301975"/>
                          <a:gd name="connsiteX27" fmla="*/ 146750 w 220526"/>
                          <a:gd name="connsiteY27" fmla="*/ 212947 h 301975"/>
                          <a:gd name="connsiteX28" fmla="*/ 130274 w 220526"/>
                          <a:gd name="connsiteY28" fmla="*/ 217006 h 301975"/>
                          <a:gd name="connsiteX29" fmla="*/ 126625 w 220526"/>
                          <a:gd name="connsiteY29" fmla="*/ 202191 h 301975"/>
                          <a:gd name="connsiteX30" fmla="*/ 171251 w 220526"/>
                          <a:gd name="connsiteY30" fmla="*/ 187138 h 301975"/>
                          <a:gd name="connsiteX31" fmla="*/ 176865 w 220526"/>
                          <a:gd name="connsiteY31" fmla="*/ 201325 h 301975"/>
                          <a:gd name="connsiteX32" fmla="*/ 161087 w 220526"/>
                          <a:gd name="connsiteY32" fmla="*/ 207569 h 301975"/>
                          <a:gd name="connsiteX33" fmla="*/ 155473 w 220526"/>
                          <a:gd name="connsiteY33" fmla="*/ 193381 h 301975"/>
                          <a:gd name="connsiteX34" fmla="*/ 72448 w 220526"/>
                          <a:gd name="connsiteY34" fmla="*/ 180961 h 301975"/>
                          <a:gd name="connsiteX35" fmla="*/ 84781 w 220526"/>
                          <a:gd name="connsiteY35" fmla="*/ 192615 h 301975"/>
                          <a:gd name="connsiteX36" fmla="*/ 74302 w 220526"/>
                          <a:gd name="connsiteY36" fmla="*/ 203705 h 301975"/>
                          <a:gd name="connsiteX37" fmla="*/ 61969 w 220526"/>
                          <a:gd name="connsiteY37" fmla="*/ 192051 h 301975"/>
                          <a:gd name="connsiteX38" fmla="*/ 47138 w 220526"/>
                          <a:gd name="connsiteY38" fmla="*/ 159381 h 301975"/>
                          <a:gd name="connsiteX39" fmla="*/ 61968 w 220526"/>
                          <a:gd name="connsiteY39" fmla="*/ 167625 h 301975"/>
                          <a:gd name="connsiteX40" fmla="*/ 54555 w 220526"/>
                          <a:gd name="connsiteY40" fmla="*/ 180961 h 301975"/>
                          <a:gd name="connsiteX41" fmla="*/ 39724 w 220526"/>
                          <a:gd name="connsiteY41" fmla="*/ 172717 h 301975"/>
                          <a:gd name="connsiteX42" fmla="*/ 18672 w 220526"/>
                          <a:gd name="connsiteY42" fmla="*/ 81842 h 301975"/>
                          <a:gd name="connsiteX43" fmla="*/ 43797 w 220526"/>
                          <a:gd name="connsiteY43" fmla="*/ 81842 h 301975"/>
                          <a:gd name="connsiteX44" fmla="*/ 46404 w 220526"/>
                          <a:gd name="connsiteY44" fmla="*/ 88398 h 301975"/>
                          <a:gd name="connsiteX45" fmla="*/ 53498 w 220526"/>
                          <a:gd name="connsiteY45" fmla="*/ 103482 h 301975"/>
                          <a:gd name="connsiteX46" fmla="*/ 24844 w 220526"/>
                          <a:gd name="connsiteY46" fmla="*/ 103482 h 301975"/>
                          <a:gd name="connsiteX47" fmla="*/ 19898 w 220526"/>
                          <a:gd name="connsiteY47" fmla="*/ 108428 h 301975"/>
                          <a:gd name="connsiteX48" fmla="*/ 19898 w 220526"/>
                          <a:gd name="connsiteY48" fmla="*/ 152995 h 301975"/>
                          <a:gd name="connsiteX49" fmla="*/ 28892 w 220526"/>
                          <a:gd name="connsiteY49" fmla="*/ 153668 h 301975"/>
                          <a:gd name="connsiteX50" fmla="*/ 27754 w 220526"/>
                          <a:gd name="connsiteY50" fmla="*/ 168884 h 301975"/>
                          <a:gd name="connsiteX51" fmla="*/ 19898 w 220526"/>
                          <a:gd name="connsiteY51" fmla="*/ 168296 h 301975"/>
                          <a:gd name="connsiteX52" fmla="*/ 19898 w 220526"/>
                          <a:gd name="connsiteY52" fmla="*/ 275389 h 301975"/>
                          <a:gd name="connsiteX53" fmla="*/ 24844 w 220526"/>
                          <a:gd name="connsiteY53" fmla="*/ 280336 h 301975"/>
                          <a:gd name="connsiteX54" fmla="*/ 195682 w 220526"/>
                          <a:gd name="connsiteY54" fmla="*/ 280336 h 301975"/>
                          <a:gd name="connsiteX55" fmla="*/ 200629 w 220526"/>
                          <a:gd name="connsiteY55" fmla="*/ 275389 h 301975"/>
                          <a:gd name="connsiteX56" fmla="*/ 200629 w 220526"/>
                          <a:gd name="connsiteY56" fmla="*/ 191960 h 301975"/>
                          <a:gd name="connsiteX57" fmla="*/ 185211 w 220526"/>
                          <a:gd name="connsiteY57" fmla="*/ 190409 h 301975"/>
                          <a:gd name="connsiteX58" fmla="*/ 186739 w 220526"/>
                          <a:gd name="connsiteY58" fmla="*/ 175227 h 301975"/>
                          <a:gd name="connsiteX59" fmla="*/ 200629 w 220526"/>
                          <a:gd name="connsiteY59" fmla="*/ 176625 h 301975"/>
                          <a:gd name="connsiteX60" fmla="*/ 200629 w 220526"/>
                          <a:gd name="connsiteY60" fmla="*/ 108428 h 301975"/>
                          <a:gd name="connsiteX61" fmla="*/ 195682 w 220526"/>
                          <a:gd name="connsiteY61" fmla="*/ 103482 h 301975"/>
                          <a:gd name="connsiteX62" fmla="*/ 167028 w 220526"/>
                          <a:gd name="connsiteY62" fmla="*/ 103482 h 301975"/>
                          <a:gd name="connsiteX63" fmla="*/ 174123 w 220526"/>
                          <a:gd name="connsiteY63" fmla="*/ 88398 h 301975"/>
                          <a:gd name="connsiteX64" fmla="*/ 176729 w 220526"/>
                          <a:gd name="connsiteY64" fmla="*/ 81842 h 301975"/>
                          <a:gd name="connsiteX65" fmla="*/ 201854 w 220526"/>
                          <a:gd name="connsiteY65" fmla="*/ 81842 h 301975"/>
                          <a:gd name="connsiteX66" fmla="*/ 220526 w 220526"/>
                          <a:gd name="connsiteY66" fmla="*/ 100514 h 301975"/>
                          <a:gd name="connsiteX67" fmla="*/ 220526 w 220526"/>
                          <a:gd name="connsiteY67" fmla="*/ 283303 h 301975"/>
                          <a:gd name="connsiteX68" fmla="*/ 201854 w 220526"/>
                          <a:gd name="connsiteY68" fmla="*/ 301975 h 301975"/>
                          <a:gd name="connsiteX69" fmla="*/ 18672 w 220526"/>
                          <a:gd name="connsiteY69" fmla="*/ 301975 h 301975"/>
                          <a:gd name="connsiteX70" fmla="*/ 0 w 220526"/>
                          <a:gd name="connsiteY70" fmla="*/ 283303 h 301975"/>
                          <a:gd name="connsiteX71" fmla="*/ 0 w 220526"/>
                          <a:gd name="connsiteY71" fmla="*/ 100514 h 301975"/>
                          <a:gd name="connsiteX72" fmla="*/ 18672 w 220526"/>
                          <a:gd name="connsiteY72" fmla="*/ 81842 h 301975"/>
                          <a:gd name="connsiteX73" fmla="*/ 98480 w 220526"/>
                          <a:gd name="connsiteY73" fmla="*/ 31857 h 301975"/>
                          <a:gd name="connsiteX74" fmla="*/ 80441 w 220526"/>
                          <a:gd name="connsiteY74" fmla="*/ 59072 h 301975"/>
                          <a:gd name="connsiteX75" fmla="*/ 98480 w 220526"/>
                          <a:gd name="connsiteY75" fmla="*/ 86287 h 301975"/>
                          <a:gd name="connsiteX76" fmla="*/ 122047 w 220526"/>
                          <a:gd name="connsiteY76" fmla="*/ 86287 h 301975"/>
                          <a:gd name="connsiteX77" fmla="*/ 140087 w 220526"/>
                          <a:gd name="connsiteY77" fmla="*/ 59072 h 301975"/>
                          <a:gd name="connsiteX78" fmla="*/ 122047 w 220526"/>
                          <a:gd name="connsiteY78" fmla="*/ 31857 h 301975"/>
                          <a:gd name="connsiteX79" fmla="*/ 98480 w 220526"/>
                          <a:gd name="connsiteY79" fmla="*/ 31857 h 301975"/>
                          <a:gd name="connsiteX80" fmla="*/ 109977 w 220526"/>
                          <a:gd name="connsiteY80" fmla="*/ 0 h 301975"/>
                          <a:gd name="connsiteX81" fmla="*/ 110264 w 220526"/>
                          <a:gd name="connsiteY81" fmla="*/ 29 h 301975"/>
                          <a:gd name="connsiteX82" fmla="*/ 110550 w 220526"/>
                          <a:gd name="connsiteY82" fmla="*/ 0 h 301975"/>
                          <a:gd name="connsiteX83" fmla="*/ 169623 w 220526"/>
                          <a:gd name="connsiteY83" fmla="*/ 59072 h 301975"/>
                          <a:gd name="connsiteX84" fmla="*/ 110969 w 220526"/>
                          <a:gd name="connsiteY84" fmla="*/ 173173 h 301975"/>
                          <a:gd name="connsiteX85" fmla="*/ 109558 w 220526"/>
                          <a:gd name="connsiteY85" fmla="*/ 173173 h 301975"/>
                          <a:gd name="connsiteX86" fmla="*/ 50904 w 220526"/>
                          <a:gd name="connsiteY86" fmla="*/ 59072 h 301975"/>
                          <a:gd name="connsiteX87" fmla="*/ 109977 w 220526"/>
                          <a:gd name="connsiteY87" fmla="*/ 0 h 30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20526" h="301975">
                            <a:moveTo>
                              <a:pt x="65927" y="217957"/>
                            </a:moveTo>
                            <a:cubicBezTo>
                              <a:pt x="66784" y="217926"/>
                              <a:pt x="67653" y="218223"/>
                              <a:pt x="68330" y="218854"/>
                            </a:cubicBezTo>
                            <a:lnTo>
                              <a:pt x="78139" y="227993"/>
                            </a:lnTo>
                            <a:cubicBezTo>
                              <a:pt x="79493" y="229255"/>
                              <a:pt x="79568" y="231376"/>
                              <a:pt x="78306" y="232730"/>
                            </a:cubicBezTo>
                            <a:lnTo>
                              <a:pt x="70633" y="240965"/>
                            </a:lnTo>
                            <a:lnTo>
                              <a:pt x="78869" y="248639"/>
                            </a:lnTo>
                            <a:cubicBezTo>
                              <a:pt x="80223" y="249901"/>
                              <a:pt x="80298" y="252021"/>
                              <a:pt x="79036" y="253376"/>
                            </a:cubicBezTo>
                            <a:lnTo>
                              <a:pt x="69897" y="263184"/>
                            </a:lnTo>
                            <a:cubicBezTo>
                              <a:pt x="68635" y="264539"/>
                              <a:pt x="66515" y="264614"/>
                              <a:pt x="65160" y="263352"/>
                            </a:cubicBezTo>
                            <a:lnTo>
                              <a:pt x="56925" y="255679"/>
                            </a:lnTo>
                            <a:lnTo>
                              <a:pt x="49252" y="263914"/>
                            </a:lnTo>
                            <a:cubicBezTo>
                              <a:pt x="47990" y="265268"/>
                              <a:pt x="45869" y="265343"/>
                              <a:pt x="44514" y="264081"/>
                            </a:cubicBezTo>
                            <a:lnTo>
                              <a:pt x="34706" y="254942"/>
                            </a:lnTo>
                            <a:cubicBezTo>
                              <a:pt x="33351" y="253680"/>
                              <a:pt x="33276" y="251559"/>
                              <a:pt x="34538" y="250205"/>
                            </a:cubicBezTo>
                            <a:lnTo>
                              <a:pt x="42211" y="241970"/>
                            </a:lnTo>
                            <a:lnTo>
                              <a:pt x="33976" y="234297"/>
                            </a:lnTo>
                            <a:cubicBezTo>
                              <a:pt x="32621" y="233035"/>
                              <a:pt x="32546" y="230914"/>
                              <a:pt x="33808" y="229559"/>
                            </a:cubicBezTo>
                            <a:lnTo>
                              <a:pt x="42947" y="219751"/>
                            </a:lnTo>
                            <a:cubicBezTo>
                              <a:pt x="44209" y="218396"/>
                              <a:pt x="46330" y="218322"/>
                              <a:pt x="47684" y="219583"/>
                            </a:cubicBezTo>
                            <a:lnTo>
                              <a:pt x="55920" y="227257"/>
                            </a:lnTo>
                            <a:lnTo>
                              <a:pt x="63593" y="219021"/>
                            </a:lnTo>
                            <a:cubicBezTo>
                              <a:pt x="64224" y="218344"/>
                              <a:pt x="65070" y="217987"/>
                              <a:pt x="65927" y="217957"/>
                            </a:cubicBezTo>
                            <a:close/>
                            <a:moveTo>
                              <a:pt x="93354" y="199838"/>
                            </a:moveTo>
                            <a:lnTo>
                              <a:pt x="110263" y="201251"/>
                            </a:lnTo>
                            <a:lnTo>
                              <a:pt x="108993" y="216456"/>
                            </a:lnTo>
                            <a:lnTo>
                              <a:pt x="92084" y="215043"/>
                            </a:lnTo>
                            <a:close/>
                            <a:moveTo>
                              <a:pt x="143100" y="198132"/>
                            </a:moveTo>
                            <a:lnTo>
                              <a:pt x="146750" y="212947"/>
                            </a:lnTo>
                            <a:lnTo>
                              <a:pt x="130274" y="217006"/>
                            </a:lnTo>
                            <a:lnTo>
                              <a:pt x="126625" y="202191"/>
                            </a:lnTo>
                            <a:close/>
                            <a:moveTo>
                              <a:pt x="171251" y="187138"/>
                            </a:moveTo>
                            <a:lnTo>
                              <a:pt x="176865" y="201325"/>
                            </a:lnTo>
                            <a:lnTo>
                              <a:pt x="161087" y="207569"/>
                            </a:lnTo>
                            <a:lnTo>
                              <a:pt x="155473" y="193381"/>
                            </a:lnTo>
                            <a:close/>
                            <a:moveTo>
                              <a:pt x="72448" y="180961"/>
                            </a:moveTo>
                            <a:lnTo>
                              <a:pt x="84781" y="192615"/>
                            </a:lnTo>
                            <a:lnTo>
                              <a:pt x="74302" y="203705"/>
                            </a:lnTo>
                            <a:lnTo>
                              <a:pt x="61969" y="192051"/>
                            </a:lnTo>
                            <a:close/>
                            <a:moveTo>
                              <a:pt x="47138" y="159381"/>
                            </a:moveTo>
                            <a:lnTo>
                              <a:pt x="61968" y="167625"/>
                            </a:lnTo>
                            <a:lnTo>
                              <a:pt x="54555" y="180961"/>
                            </a:lnTo>
                            <a:lnTo>
                              <a:pt x="39724" y="172717"/>
                            </a:lnTo>
                            <a:close/>
                            <a:moveTo>
                              <a:pt x="18672" y="81842"/>
                            </a:moveTo>
                            <a:lnTo>
                              <a:pt x="43797" y="81842"/>
                            </a:lnTo>
                            <a:lnTo>
                              <a:pt x="46404" y="88398"/>
                            </a:lnTo>
                            <a:lnTo>
                              <a:pt x="53498" y="103482"/>
                            </a:lnTo>
                            <a:lnTo>
                              <a:pt x="24844" y="103482"/>
                            </a:lnTo>
                            <a:cubicBezTo>
                              <a:pt x="22112" y="103482"/>
                              <a:pt x="19898" y="105696"/>
                              <a:pt x="19898" y="108428"/>
                            </a:cubicBezTo>
                            <a:lnTo>
                              <a:pt x="19898" y="152995"/>
                            </a:lnTo>
                            <a:lnTo>
                              <a:pt x="28892" y="153668"/>
                            </a:lnTo>
                            <a:lnTo>
                              <a:pt x="27754" y="168884"/>
                            </a:lnTo>
                            <a:lnTo>
                              <a:pt x="19898" y="168296"/>
                            </a:lnTo>
                            <a:lnTo>
                              <a:pt x="19898" y="275389"/>
                            </a:lnTo>
                            <a:cubicBezTo>
                              <a:pt x="19898" y="278121"/>
                              <a:pt x="22112" y="280336"/>
                              <a:pt x="24844" y="280336"/>
                            </a:cubicBezTo>
                            <a:lnTo>
                              <a:pt x="195682" y="280336"/>
                            </a:lnTo>
                            <a:cubicBezTo>
                              <a:pt x="198414" y="280336"/>
                              <a:pt x="200629" y="278121"/>
                              <a:pt x="200629" y="275389"/>
                            </a:cubicBezTo>
                            <a:lnTo>
                              <a:pt x="200629" y="191960"/>
                            </a:lnTo>
                            <a:lnTo>
                              <a:pt x="185211" y="190409"/>
                            </a:lnTo>
                            <a:lnTo>
                              <a:pt x="186739" y="175227"/>
                            </a:lnTo>
                            <a:lnTo>
                              <a:pt x="200629" y="176625"/>
                            </a:lnTo>
                            <a:lnTo>
                              <a:pt x="200629" y="108428"/>
                            </a:lnTo>
                            <a:cubicBezTo>
                              <a:pt x="200629" y="105696"/>
                              <a:pt x="198414" y="103482"/>
                              <a:pt x="195682" y="103482"/>
                            </a:cubicBezTo>
                            <a:lnTo>
                              <a:pt x="167028" y="103482"/>
                            </a:lnTo>
                            <a:lnTo>
                              <a:pt x="174123" y="88398"/>
                            </a:lnTo>
                            <a:lnTo>
                              <a:pt x="176729" y="81842"/>
                            </a:lnTo>
                            <a:lnTo>
                              <a:pt x="201854" y="81842"/>
                            </a:lnTo>
                            <a:cubicBezTo>
                              <a:pt x="212167" y="81842"/>
                              <a:pt x="220526" y="90202"/>
                              <a:pt x="220526" y="100514"/>
                            </a:cubicBezTo>
                            <a:lnTo>
                              <a:pt x="220526" y="283303"/>
                            </a:lnTo>
                            <a:cubicBezTo>
                              <a:pt x="220526" y="293615"/>
                              <a:pt x="212167" y="301975"/>
                              <a:pt x="201854" y="301975"/>
                            </a:cubicBezTo>
                            <a:lnTo>
                              <a:pt x="18672" y="301975"/>
                            </a:lnTo>
                            <a:cubicBezTo>
                              <a:pt x="8360" y="301975"/>
                              <a:pt x="0" y="293615"/>
                              <a:pt x="0" y="283303"/>
                            </a:cubicBezTo>
                            <a:lnTo>
                              <a:pt x="0" y="100514"/>
                            </a:lnTo>
                            <a:cubicBezTo>
                              <a:pt x="0" y="90202"/>
                              <a:pt x="8360" y="81842"/>
                              <a:pt x="18672" y="81842"/>
                            </a:cubicBezTo>
                            <a:close/>
                            <a:moveTo>
                              <a:pt x="98480" y="31857"/>
                            </a:moveTo>
                            <a:cubicBezTo>
                              <a:pt x="87879" y="36341"/>
                              <a:pt x="80441" y="46838"/>
                              <a:pt x="80441" y="59072"/>
                            </a:cubicBezTo>
                            <a:cubicBezTo>
                              <a:pt x="80441" y="71306"/>
                              <a:pt x="87879" y="81803"/>
                              <a:pt x="98480" y="86287"/>
                            </a:cubicBezTo>
                            <a:cubicBezTo>
                              <a:pt x="105393" y="89115"/>
                              <a:pt x="113249" y="89744"/>
                              <a:pt x="122047" y="86287"/>
                            </a:cubicBezTo>
                            <a:cubicBezTo>
                              <a:pt x="132648" y="81803"/>
                              <a:pt x="140087" y="71306"/>
                              <a:pt x="140087" y="59072"/>
                            </a:cubicBezTo>
                            <a:cubicBezTo>
                              <a:pt x="140087" y="46838"/>
                              <a:pt x="132648" y="36341"/>
                              <a:pt x="122047" y="31857"/>
                            </a:cubicBezTo>
                            <a:cubicBezTo>
                              <a:pt x="111678" y="29343"/>
                              <a:pt x="105707" y="29657"/>
                              <a:pt x="98480" y="31857"/>
                            </a:cubicBezTo>
                            <a:close/>
                            <a:moveTo>
                              <a:pt x="109977" y="0"/>
                            </a:moveTo>
                            <a:lnTo>
                              <a:pt x="110264" y="29"/>
                            </a:lnTo>
                            <a:lnTo>
                              <a:pt x="110550" y="0"/>
                            </a:lnTo>
                            <a:cubicBezTo>
                              <a:pt x="143175" y="0"/>
                              <a:pt x="171115" y="29759"/>
                              <a:pt x="169623" y="59072"/>
                            </a:cubicBezTo>
                            <a:cubicBezTo>
                              <a:pt x="168051" y="89960"/>
                              <a:pt x="121953" y="159688"/>
                              <a:pt x="110969" y="173173"/>
                            </a:cubicBezTo>
                            <a:lnTo>
                              <a:pt x="109558" y="173173"/>
                            </a:lnTo>
                            <a:cubicBezTo>
                              <a:pt x="98575" y="159688"/>
                              <a:pt x="52477" y="89960"/>
                              <a:pt x="50904" y="59072"/>
                            </a:cubicBezTo>
                            <a:cubicBezTo>
                              <a:pt x="49412" y="29759"/>
                              <a:pt x="77352" y="0"/>
                              <a:pt x="109977"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rial" panose="020B0604020202020204" pitchFamily="34" charset="0"/>
                          <a:cs typeface="Arial" panose="020B0604020202020204" pitchFamily="34" charset="0"/>
                        </a:endParaRPr>
                      </a:p>
                    </p:txBody>
                  </p:sp>
                  <p:sp>
                    <p:nvSpPr>
                      <p:cNvPr id="62" name="TextBox 61"/>
                      <p:cNvSpPr txBox="1"/>
                      <p:nvPr/>
                    </p:nvSpPr>
                    <p:spPr>
                      <a:xfrm>
                        <a:off x="3628381" y="3744319"/>
                        <a:ext cx="1197779" cy="325010"/>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Locations</a:t>
                        </a:r>
                      </a:p>
                    </p:txBody>
                  </p:sp>
                </p:grpSp>
              </p:grpSp>
              <p:grpSp>
                <p:nvGrpSpPr>
                  <p:cNvPr id="52" name="Group 51"/>
                  <p:cNvGrpSpPr/>
                  <p:nvPr/>
                </p:nvGrpSpPr>
                <p:grpSpPr>
                  <a:xfrm>
                    <a:off x="2343241" y="4599149"/>
                    <a:ext cx="2457562" cy="715802"/>
                    <a:chOff x="2785571" y="4422616"/>
                    <a:chExt cx="2162640" cy="629902"/>
                  </a:xfrm>
                </p:grpSpPr>
                <p:grpSp>
                  <p:nvGrpSpPr>
                    <p:cNvPr id="53" name="Group 52"/>
                    <p:cNvGrpSpPr/>
                    <p:nvPr/>
                  </p:nvGrpSpPr>
                  <p:grpSpPr>
                    <a:xfrm flipH="1" flipV="1">
                      <a:off x="2785571" y="4422616"/>
                      <a:ext cx="2162640" cy="629902"/>
                      <a:chOff x="5496404" y="1636380"/>
                      <a:chExt cx="2417336" cy="704088"/>
                    </a:xfrm>
                    <a:effectLst/>
                  </p:grpSpPr>
                  <p:sp>
                    <p:nvSpPr>
                      <p:cNvPr id="57" name="Rounded Rectangle 56"/>
                      <p:cNvSpPr/>
                      <p:nvPr/>
                    </p:nvSpPr>
                    <p:spPr>
                      <a:xfrm rot="5400000" flipV="1">
                        <a:off x="5976003" y="1158402"/>
                        <a:ext cx="700847" cy="1660046"/>
                      </a:xfrm>
                      <a:prstGeom prst="roundRect">
                        <a:avLst/>
                      </a:prstGeom>
                      <a:solidFill>
                        <a:srgbClr val="777777"/>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58" name="Chevron 57"/>
                      <p:cNvSpPr/>
                      <p:nvPr/>
                    </p:nvSpPr>
                    <p:spPr>
                      <a:xfrm flipV="1">
                        <a:off x="6936186" y="1636380"/>
                        <a:ext cx="977554" cy="704088"/>
                      </a:xfrm>
                      <a:prstGeom prst="chevron">
                        <a:avLst>
                          <a:gd name="adj" fmla="val 29152"/>
                        </a:avLst>
                      </a:prstGeom>
                      <a:solidFill>
                        <a:srgbClr val="545454"/>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54" name="Group 53"/>
                    <p:cNvGrpSpPr/>
                    <p:nvPr/>
                  </p:nvGrpSpPr>
                  <p:grpSpPr>
                    <a:xfrm>
                      <a:off x="3058873" y="4547980"/>
                      <a:ext cx="1705398" cy="338778"/>
                      <a:chOff x="3058873" y="4547980"/>
                      <a:chExt cx="1705398" cy="338778"/>
                    </a:xfrm>
                  </p:grpSpPr>
                  <p:sp>
                    <p:nvSpPr>
                      <p:cNvPr id="55" name="Freeform 54"/>
                      <p:cNvSpPr/>
                      <p:nvPr/>
                    </p:nvSpPr>
                    <p:spPr>
                      <a:xfrm rot="2676660" flipV="1">
                        <a:off x="3058873" y="4588376"/>
                        <a:ext cx="299518" cy="298382"/>
                      </a:xfrm>
                      <a:custGeom>
                        <a:avLst/>
                        <a:gdLst>
                          <a:gd name="connsiteX0" fmla="*/ 95380 w 299518"/>
                          <a:gd name="connsiteY0" fmla="*/ 133213 h 298382"/>
                          <a:gd name="connsiteX1" fmla="*/ 162004 w 299518"/>
                          <a:gd name="connsiteY1" fmla="*/ 188728 h 298382"/>
                          <a:gd name="connsiteX2" fmla="*/ 170098 w 299518"/>
                          <a:gd name="connsiteY2" fmla="*/ 179015 h 298382"/>
                          <a:gd name="connsiteX3" fmla="*/ 103473 w 299518"/>
                          <a:gd name="connsiteY3" fmla="*/ 123500 h 298382"/>
                          <a:gd name="connsiteX4" fmla="*/ 60773 w 299518"/>
                          <a:gd name="connsiteY4" fmla="*/ 134833 h 298382"/>
                          <a:gd name="connsiteX5" fmla="*/ 156882 w 299518"/>
                          <a:gd name="connsiteY5" fmla="*/ 214916 h 298382"/>
                          <a:gd name="connsiteX6" fmla="*/ 164975 w 299518"/>
                          <a:gd name="connsiteY6" fmla="*/ 205203 h 298382"/>
                          <a:gd name="connsiteX7" fmla="*/ 68867 w 299518"/>
                          <a:gd name="connsiteY7" fmla="*/ 125120 h 298382"/>
                          <a:gd name="connsiteX8" fmla="*/ 46361 w 299518"/>
                          <a:gd name="connsiteY8" fmla="*/ 153624 h 298382"/>
                          <a:gd name="connsiteX9" fmla="*/ 159839 w 299518"/>
                          <a:gd name="connsiteY9" fmla="*/ 248180 h 298382"/>
                          <a:gd name="connsiteX10" fmla="*/ 167933 w 299518"/>
                          <a:gd name="connsiteY10" fmla="*/ 238468 h 298382"/>
                          <a:gd name="connsiteX11" fmla="*/ 54455 w 299518"/>
                          <a:gd name="connsiteY11" fmla="*/ 143911 h 298382"/>
                          <a:gd name="connsiteX12" fmla="*/ 4901 w 299518"/>
                          <a:gd name="connsiteY12" fmla="*/ 120179 h 298382"/>
                          <a:gd name="connsiteX13" fmla="*/ 159688 w 299518"/>
                          <a:gd name="connsiteY13" fmla="*/ 117629 h 298382"/>
                          <a:gd name="connsiteX14" fmla="*/ 180079 w 299518"/>
                          <a:gd name="connsiteY14" fmla="*/ 137360 h 298382"/>
                          <a:gd name="connsiteX15" fmla="*/ 182674 w 299518"/>
                          <a:gd name="connsiteY15" fmla="*/ 294911 h 298382"/>
                          <a:gd name="connsiteX16" fmla="*/ 186136 w 299518"/>
                          <a:gd name="connsiteY16" fmla="*/ 297176 h 298382"/>
                          <a:gd name="connsiteX17" fmla="*/ 204617 w 299518"/>
                          <a:gd name="connsiteY17" fmla="*/ 293297 h 298382"/>
                          <a:gd name="connsiteX18" fmla="*/ 294596 w 299518"/>
                          <a:gd name="connsiteY18" fmla="*/ 202088 h 298382"/>
                          <a:gd name="connsiteX19" fmla="*/ 294432 w 299518"/>
                          <a:gd name="connsiteY19" fmla="*/ 177930 h 298382"/>
                          <a:gd name="connsiteX20" fmla="*/ 119058 w 299518"/>
                          <a:gd name="connsiteY20" fmla="*/ 4921 h 298382"/>
                          <a:gd name="connsiteX21" fmla="*/ 94900 w 299518"/>
                          <a:gd name="connsiteY21" fmla="*/ 5085 h 298382"/>
                          <a:gd name="connsiteX22" fmla="*/ 4921 w 299518"/>
                          <a:gd name="connsiteY22" fmla="*/ 96295 h 298382"/>
                          <a:gd name="connsiteX23" fmla="*/ 1294 w 299518"/>
                          <a:gd name="connsiteY23" fmla="*/ 114827 h 298382"/>
                          <a:gd name="connsiteX24" fmla="*/ 7890 w 299518"/>
                          <a:gd name="connsiteY24" fmla="*/ 292644 h 298382"/>
                          <a:gd name="connsiteX25" fmla="*/ 17714 w 299518"/>
                          <a:gd name="connsiteY25" fmla="*/ 296713 h 298382"/>
                          <a:gd name="connsiteX26" fmla="*/ 177063 w 299518"/>
                          <a:gd name="connsiteY26" fmla="*/ 296713 h 298382"/>
                          <a:gd name="connsiteX27" fmla="*/ 16423 w 299518"/>
                          <a:gd name="connsiteY27" fmla="*/ 177116 h 298382"/>
                          <a:gd name="connsiteX28" fmla="*/ 16498 w 299518"/>
                          <a:gd name="connsiteY28" fmla="*/ 156574 h 298382"/>
                          <a:gd name="connsiteX29" fmla="*/ 30483 w 299518"/>
                          <a:gd name="connsiteY29" fmla="*/ 141279 h 298382"/>
                          <a:gd name="connsiteX30" fmla="*/ 3821 w 299518"/>
                          <a:gd name="connsiteY30" fmla="*/ 125807 h 298382"/>
                          <a:gd name="connsiteX31" fmla="*/ 3973 w 299518"/>
                          <a:gd name="connsiteY31" fmla="*/ 181475 h 298382"/>
                          <a:gd name="connsiteX32" fmla="*/ 3821 w 299518"/>
                          <a:gd name="connsiteY32" fmla="*/ 282820 h 298382"/>
                          <a:gd name="connsiteX33" fmla="*/ 7890 w 299518"/>
                          <a:gd name="connsiteY33" fmla="*/ 292644 h 298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99518" h="298382">
                            <a:moveTo>
                              <a:pt x="95380" y="133213"/>
                            </a:moveTo>
                            <a:lnTo>
                              <a:pt x="162004" y="188728"/>
                            </a:lnTo>
                            <a:lnTo>
                              <a:pt x="170098" y="179015"/>
                            </a:lnTo>
                            <a:lnTo>
                              <a:pt x="103473" y="123500"/>
                            </a:lnTo>
                            <a:close/>
                            <a:moveTo>
                              <a:pt x="60773" y="134833"/>
                            </a:moveTo>
                            <a:lnTo>
                              <a:pt x="156882" y="214916"/>
                            </a:lnTo>
                            <a:lnTo>
                              <a:pt x="164975" y="205203"/>
                            </a:lnTo>
                            <a:lnTo>
                              <a:pt x="68867" y="125120"/>
                            </a:lnTo>
                            <a:close/>
                            <a:moveTo>
                              <a:pt x="46361" y="153624"/>
                            </a:moveTo>
                            <a:lnTo>
                              <a:pt x="159839" y="248180"/>
                            </a:lnTo>
                            <a:lnTo>
                              <a:pt x="167933" y="238468"/>
                            </a:lnTo>
                            <a:lnTo>
                              <a:pt x="54455" y="143911"/>
                            </a:lnTo>
                            <a:close/>
                            <a:moveTo>
                              <a:pt x="4901" y="120179"/>
                            </a:moveTo>
                            <a:lnTo>
                              <a:pt x="159688" y="117629"/>
                            </a:lnTo>
                            <a:cubicBezTo>
                              <a:pt x="170767" y="117447"/>
                              <a:pt x="179896" y="126280"/>
                              <a:pt x="180079" y="137360"/>
                            </a:cubicBezTo>
                            <a:lnTo>
                              <a:pt x="182674" y="294911"/>
                            </a:lnTo>
                            <a:lnTo>
                              <a:pt x="186136" y="297176"/>
                            </a:lnTo>
                            <a:cubicBezTo>
                              <a:pt x="192322" y="299635"/>
                              <a:pt x="199648" y="298334"/>
                              <a:pt x="204617" y="293297"/>
                            </a:cubicBezTo>
                            <a:lnTo>
                              <a:pt x="294596" y="202088"/>
                            </a:lnTo>
                            <a:cubicBezTo>
                              <a:pt x="301222" y="195372"/>
                              <a:pt x="301149" y="184556"/>
                              <a:pt x="294432" y="177930"/>
                            </a:cubicBezTo>
                            <a:lnTo>
                              <a:pt x="119058" y="4921"/>
                            </a:lnTo>
                            <a:cubicBezTo>
                              <a:pt x="112341" y="-1704"/>
                              <a:pt x="101526" y="-1631"/>
                              <a:pt x="94900" y="5085"/>
                            </a:cubicBezTo>
                            <a:lnTo>
                              <a:pt x="4921" y="96295"/>
                            </a:lnTo>
                            <a:cubicBezTo>
                              <a:pt x="-48" y="101332"/>
                              <a:pt x="-1249" y="108675"/>
                              <a:pt x="1294" y="114827"/>
                            </a:cubicBezTo>
                            <a:close/>
                            <a:moveTo>
                              <a:pt x="7890" y="292644"/>
                            </a:moveTo>
                            <a:cubicBezTo>
                              <a:pt x="10404" y="295158"/>
                              <a:pt x="13877" y="296713"/>
                              <a:pt x="17714" y="296713"/>
                            </a:cubicBezTo>
                            <a:lnTo>
                              <a:pt x="177063" y="296713"/>
                            </a:lnTo>
                            <a:lnTo>
                              <a:pt x="16423" y="177116"/>
                            </a:lnTo>
                            <a:cubicBezTo>
                              <a:pt x="7741" y="171031"/>
                              <a:pt x="8045" y="165426"/>
                              <a:pt x="16498" y="156574"/>
                            </a:cubicBezTo>
                            <a:lnTo>
                              <a:pt x="30483" y="141279"/>
                            </a:lnTo>
                            <a:cubicBezTo>
                              <a:pt x="21896" y="135817"/>
                              <a:pt x="11101" y="129979"/>
                              <a:pt x="3821" y="125807"/>
                            </a:cubicBezTo>
                            <a:cubicBezTo>
                              <a:pt x="3531" y="134859"/>
                              <a:pt x="3973" y="155306"/>
                              <a:pt x="3973" y="181475"/>
                            </a:cubicBezTo>
                            <a:cubicBezTo>
                              <a:pt x="3948" y="214097"/>
                              <a:pt x="3809" y="251937"/>
                              <a:pt x="3821" y="282820"/>
                            </a:cubicBezTo>
                            <a:cubicBezTo>
                              <a:pt x="3821" y="286656"/>
                              <a:pt x="5376" y="290130"/>
                              <a:pt x="7890" y="292644"/>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latin typeface="Arial" panose="020B0604020202020204" pitchFamily="34" charset="0"/>
                          <a:cs typeface="Arial" panose="020B0604020202020204" pitchFamily="34" charset="0"/>
                        </a:endParaRPr>
                      </a:p>
                    </p:txBody>
                  </p:sp>
                  <p:sp>
                    <p:nvSpPr>
                      <p:cNvPr id="56" name="TextBox 55"/>
                      <p:cNvSpPr txBox="1"/>
                      <p:nvPr/>
                    </p:nvSpPr>
                    <p:spPr>
                      <a:xfrm>
                        <a:off x="3690270" y="4547980"/>
                        <a:ext cx="1074001" cy="325011"/>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Email</a:t>
                        </a:r>
                      </a:p>
                    </p:txBody>
                  </p:sp>
                </p:grpSp>
              </p:grpSp>
            </p:grpSp>
          </p:grpSp>
          <p:grpSp>
            <p:nvGrpSpPr>
              <p:cNvPr id="110" name="Group 109"/>
              <p:cNvGrpSpPr/>
              <p:nvPr/>
            </p:nvGrpSpPr>
            <p:grpSpPr>
              <a:xfrm>
                <a:off x="6319706" y="1514825"/>
                <a:ext cx="3529053" cy="3800126"/>
                <a:chOff x="6319706" y="1514825"/>
                <a:chExt cx="3529053" cy="3800126"/>
              </a:xfrm>
            </p:grpSpPr>
            <p:grpSp>
              <p:nvGrpSpPr>
                <p:cNvPr id="100" name="Group 99"/>
                <p:cNvGrpSpPr/>
                <p:nvPr/>
              </p:nvGrpSpPr>
              <p:grpSpPr>
                <a:xfrm flipH="1">
                  <a:off x="6319706" y="1912502"/>
                  <a:ext cx="1444987" cy="3070168"/>
                  <a:chOff x="4697590" y="1871708"/>
                  <a:chExt cx="1444987" cy="3070168"/>
                </a:xfrm>
              </p:grpSpPr>
              <p:sp>
                <p:nvSpPr>
                  <p:cNvPr id="101" name="Freeform 100"/>
                  <p:cNvSpPr/>
                  <p:nvPr/>
                </p:nvSpPr>
                <p:spPr>
                  <a:xfrm>
                    <a:off x="4750801" y="1871708"/>
                    <a:ext cx="1384397" cy="1056632"/>
                  </a:xfrm>
                  <a:custGeom>
                    <a:avLst/>
                    <a:gdLst>
                      <a:gd name="connsiteX0" fmla="*/ 0 w 780585"/>
                      <a:gd name="connsiteY0" fmla="*/ 0 h 14869"/>
                      <a:gd name="connsiteX1" fmla="*/ 780585 w 780585"/>
                      <a:gd name="connsiteY1" fmla="*/ 14869 h 14869"/>
                      <a:gd name="connsiteX2" fmla="*/ 780585 w 780585"/>
                      <a:gd name="connsiteY2" fmla="*/ 14869 h 14869"/>
                      <a:gd name="connsiteX0" fmla="*/ 0 w 1330712"/>
                      <a:gd name="connsiteY0" fmla="*/ 56844 h 986113"/>
                      <a:gd name="connsiteX1" fmla="*/ 780585 w 1330712"/>
                      <a:gd name="connsiteY1" fmla="*/ 71713 h 986113"/>
                      <a:gd name="connsiteX2" fmla="*/ 1330712 w 1330712"/>
                      <a:gd name="connsiteY2" fmla="*/ 986113 h 986113"/>
                      <a:gd name="connsiteX0" fmla="*/ 0 w 1330712"/>
                      <a:gd name="connsiteY0" fmla="*/ 82938 h 1012207"/>
                      <a:gd name="connsiteX1" fmla="*/ 780585 w 1330712"/>
                      <a:gd name="connsiteY1" fmla="*/ 97807 h 1012207"/>
                      <a:gd name="connsiteX2" fmla="*/ 1330712 w 1330712"/>
                      <a:gd name="connsiteY2" fmla="*/ 1012207 h 1012207"/>
                      <a:gd name="connsiteX0" fmla="*/ 0 w 1353014"/>
                      <a:gd name="connsiteY0" fmla="*/ 56570 h 982121"/>
                      <a:gd name="connsiteX1" fmla="*/ 780585 w 1353014"/>
                      <a:gd name="connsiteY1" fmla="*/ 71439 h 982121"/>
                      <a:gd name="connsiteX2" fmla="*/ 1353014 w 1353014"/>
                      <a:gd name="connsiteY2" fmla="*/ 982121 h 982121"/>
                      <a:gd name="connsiteX0" fmla="*/ 0 w 1353014"/>
                      <a:gd name="connsiteY0" fmla="*/ 87259 h 1012810"/>
                      <a:gd name="connsiteX1" fmla="*/ 780585 w 1353014"/>
                      <a:gd name="connsiteY1" fmla="*/ 102128 h 1012810"/>
                      <a:gd name="connsiteX2" fmla="*/ 1353014 w 1353014"/>
                      <a:gd name="connsiteY2" fmla="*/ 1012810 h 1012810"/>
                      <a:gd name="connsiteX0" fmla="*/ 0 w 1353014"/>
                      <a:gd name="connsiteY0" fmla="*/ 42729 h 968280"/>
                      <a:gd name="connsiteX1" fmla="*/ 780585 w 1353014"/>
                      <a:gd name="connsiteY1" fmla="*/ 57598 h 968280"/>
                      <a:gd name="connsiteX2" fmla="*/ 1353014 w 1353014"/>
                      <a:gd name="connsiteY2" fmla="*/ 968280 h 968280"/>
                      <a:gd name="connsiteX0" fmla="*/ 0 w 1353014"/>
                      <a:gd name="connsiteY0" fmla="*/ 3628 h 929179"/>
                      <a:gd name="connsiteX1" fmla="*/ 780585 w 1353014"/>
                      <a:gd name="connsiteY1" fmla="*/ 18497 h 929179"/>
                      <a:gd name="connsiteX2" fmla="*/ 1353014 w 1353014"/>
                      <a:gd name="connsiteY2" fmla="*/ 929179 h 929179"/>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18117"/>
                      <a:gd name="connsiteX1" fmla="*/ 780585 w 1353014"/>
                      <a:gd name="connsiteY1" fmla="*/ 7435 h 918117"/>
                      <a:gd name="connsiteX2" fmla="*/ 1353014 w 1353014"/>
                      <a:gd name="connsiteY2" fmla="*/ 918117 h 918117"/>
                      <a:gd name="connsiteX0" fmla="*/ 0 w 1353014"/>
                      <a:gd name="connsiteY0" fmla="*/ 0 h 918117"/>
                      <a:gd name="connsiteX1" fmla="*/ 780585 w 1353014"/>
                      <a:gd name="connsiteY1" fmla="*/ 2673 h 918117"/>
                      <a:gd name="connsiteX2" fmla="*/ 1353014 w 1353014"/>
                      <a:gd name="connsiteY2" fmla="*/ 918117 h 918117"/>
                      <a:gd name="connsiteX0" fmla="*/ 0 w 1353014"/>
                      <a:gd name="connsiteY0" fmla="*/ 0 h 918117"/>
                      <a:gd name="connsiteX1" fmla="*/ 780585 w 1353014"/>
                      <a:gd name="connsiteY1" fmla="*/ 291 h 918117"/>
                      <a:gd name="connsiteX2" fmla="*/ 1353014 w 1353014"/>
                      <a:gd name="connsiteY2" fmla="*/ 918117 h 918117"/>
                      <a:gd name="connsiteX0" fmla="*/ 0 w 1391855"/>
                      <a:gd name="connsiteY0" fmla="*/ 0 h 980960"/>
                      <a:gd name="connsiteX1" fmla="*/ 780585 w 1391855"/>
                      <a:gd name="connsiteY1" fmla="*/ 291 h 980960"/>
                      <a:gd name="connsiteX2" fmla="*/ 1391855 w 1391855"/>
                      <a:gd name="connsiteY2" fmla="*/ 980960 h 980960"/>
                      <a:gd name="connsiteX0" fmla="*/ 0 w 1465619"/>
                      <a:gd name="connsiteY0" fmla="*/ 0 h 980960"/>
                      <a:gd name="connsiteX1" fmla="*/ 854349 w 1465619"/>
                      <a:gd name="connsiteY1" fmla="*/ 291 h 980960"/>
                      <a:gd name="connsiteX2" fmla="*/ 1465619 w 1465619"/>
                      <a:gd name="connsiteY2" fmla="*/ 980960 h 980960"/>
                    </a:gdLst>
                    <a:ahLst/>
                    <a:cxnLst>
                      <a:cxn ang="0">
                        <a:pos x="connsiteX0" y="connsiteY0"/>
                      </a:cxn>
                      <a:cxn ang="0">
                        <a:pos x="connsiteX1" y="connsiteY1"/>
                      </a:cxn>
                      <a:cxn ang="0">
                        <a:pos x="connsiteX2" y="connsiteY2"/>
                      </a:cxn>
                    </a:cxnLst>
                    <a:rect l="l" t="t" r="r" b="b"/>
                    <a:pathLst>
                      <a:path w="1465619" h="980960">
                        <a:moveTo>
                          <a:pt x="0" y="0"/>
                        </a:moveTo>
                        <a:lnTo>
                          <a:pt x="854349" y="291"/>
                        </a:lnTo>
                        <a:cubicBezTo>
                          <a:pt x="994359" y="199154"/>
                          <a:pt x="1282243" y="676160"/>
                          <a:pt x="1465619" y="980960"/>
                        </a:cubicBezTo>
                      </a:path>
                    </a:pathLst>
                  </a:custGeom>
                  <a:noFill/>
                  <a:ln w="6350" cap="flat" cmpd="sng" algn="ctr">
                    <a:solidFill>
                      <a:schemeClr val="bg1">
                        <a:lumMod val="65000"/>
                      </a:schemeClr>
                    </a:solid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02" name="Freeform 101"/>
                  <p:cNvSpPr/>
                  <p:nvPr/>
                </p:nvSpPr>
                <p:spPr>
                  <a:xfrm>
                    <a:off x="4697590" y="2875195"/>
                    <a:ext cx="1063856" cy="330722"/>
                  </a:xfrm>
                  <a:custGeom>
                    <a:avLst/>
                    <a:gdLst>
                      <a:gd name="connsiteX0" fmla="*/ 0 w 780585"/>
                      <a:gd name="connsiteY0" fmla="*/ 0 h 14869"/>
                      <a:gd name="connsiteX1" fmla="*/ 780585 w 780585"/>
                      <a:gd name="connsiteY1" fmla="*/ 14869 h 14869"/>
                      <a:gd name="connsiteX2" fmla="*/ 780585 w 780585"/>
                      <a:gd name="connsiteY2" fmla="*/ 14869 h 14869"/>
                      <a:gd name="connsiteX0" fmla="*/ 0 w 1330712"/>
                      <a:gd name="connsiteY0" fmla="*/ 56844 h 986113"/>
                      <a:gd name="connsiteX1" fmla="*/ 780585 w 1330712"/>
                      <a:gd name="connsiteY1" fmla="*/ 71713 h 986113"/>
                      <a:gd name="connsiteX2" fmla="*/ 1330712 w 1330712"/>
                      <a:gd name="connsiteY2" fmla="*/ 986113 h 986113"/>
                      <a:gd name="connsiteX0" fmla="*/ 0 w 1330712"/>
                      <a:gd name="connsiteY0" fmla="*/ 82938 h 1012207"/>
                      <a:gd name="connsiteX1" fmla="*/ 780585 w 1330712"/>
                      <a:gd name="connsiteY1" fmla="*/ 97807 h 1012207"/>
                      <a:gd name="connsiteX2" fmla="*/ 1330712 w 1330712"/>
                      <a:gd name="connsiteY2" fmla="*/ 1012207 h 1012207"/>
                      <a:gd name="connsiteX0" fmla="*/ 0 w 1353014"/>
                      <a:gd name="connsiteY0" fmla="*/ 56570 h 982121"/>
                      <a:gd name="connsiteX1" fmla="*/ 780585 w 1353014"/>
                      <a:gd name="connsiteY1" fmla="*/ 71439 h 982121"/>
                      <a:gd name="connsiteX2" fmla="*/ 1353014 w 1353014"/>
                      <a:gd name="connsiteY2" fmla="*/ 982121 h 982121"/>
                      <a:gd name="connsiteX0" fmla="*/ 0 w 1353014"/>
                      <a:gd name="connsiteY0" fmla="*/ 87259 h 1012810"/>
                      <a:gd name="connsiteX1" fmla="*/ 780585 w 1353014"/>
                      <a:gd name="connsiteY1" fmla="*/ 102128 h 1012810"/>
                      <a:gd name="connsiteX2" fmla="*/ 1353014 w 1353014"/>
                      <a:gd name="connsiteY2" fmla="*/ 1012810 h 1012810"/>
                      <a:gd name="connsiteX0" fmla="*/ 0 w 1353014"/>
                      <a:gd name="connsiteY0" fmla="*/ 42729 h 968280"/>
                      <a:gd name="connsiteX1" fmla="*/ 780585 w 1353014"/>
                      <a:gd name="connsiteY1" fmla="*/ 57598 h 968280"/>
                      <a:gd name="connsiteX2" fmla="*/ 1353014 w 1353014"/>
                      <a:gd name="connsiteY2" fmla="*/ 968280 h 968280"/>
                      <a:gd name="connsiteX0" fmla="*/ 0 w 1353014"/>
                      <a:gd name="connsiteY0" fmla="*/ 3628 h 929179"/>
                      <a:gd name="connsiteX1" fmla="*/ 780585 w 1353014"/>
                      <a:gd name="connsiteY1" fmla="*/ 18497 h 929179"/>
                      <a:gd name="connsiteX2" fmla="*/ 1353014 w 1353014"/>
                      <a:gd name="connsiteY2" fmla="*/ 929179 h 929179"/>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18117"/>
                      <a:gd name="connsiteX1" fmla="*/ 780585 w 1353014"/>
                      <a:gd name="connsiteY1" fmla="*/ 7435 h 918117"/>
                      <a:gd name="connsiteX2" fmla="*/ 1353014 w 1353014"/>
                      <a:gd name="connsiteY2" fmla="*/ 918117 h 918117"/>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780585 w 1126272"/>
                      <a:gd name="connsiteY1" fmla="*/ 2673 h 457200"/>
                      <a:gd name="connsiteX2" fmla="*/ 1126272 w 1126272"/>
                      <a:gd name="connsiteY2" fmla="*/ 457200 h 457200"/>
                      <a:gd name="connsiteX0" fmla="*/ 0 w 1126272"/>
                      <a:gd name="connsiteY0" fmla="*/ 2090 h 459290"/>
                      <a:gd name="connsiteX1" fmla="*/ 780585 w 1126272"/>
                      <a:gd name="connsiteY1" fmla="*/ 0 h 459290"/>
                      <a:gd name="connsiteX2" fmla="*/ 1126272 w 1126272"/>
                      <a:gd name="connsiteY2" fmla="*/ 459290 h 459290"/>
                      <a:gd name="connsiteX0" fmla="*/ 0 w 1126272"/>
                      <a:gd name="connsiteY0" fmla="*/ 0 h 457200"/>
                      <a:gd name="connsiteX1" fmla="*/ 782967 w 1126272"/>
                      <a:gd name="connsiteY1" fmla="*/ 291 h 457200"/>
                      <a:gd name="connsiteX2" fmla="*/ 1126272 w 1126272"/>
                      <a:gd name="connsiteY2" fmla="*/ 457200 h 457200"/>
                      <a:gd name="connsiteX0" fmla="*/ 0 w 1126272"/>
                      <a:gd name="connsiteY0" fmla="*/ 0 h 457200"/>
                      <a:gd name="connsiteX1" fmla="*/ 782967 w 1126272"/>
                      <a:gd name="connsiteY1" fmla="*/ 291 h 457200"/>
                      <a:gd name="connsiteX2" fmla="*/ 1126272 w 1126272"/>
                      <a:gd name="connsiteY2" fmla="*/ 457200 h 457200"/>
                      <a:gd name="connsiteX0" fmla="*/ 0 w 1126272"/>
                      <a:gd name="connsiteY0" fmla="*/ 0 h 457200"/>
                      <a:gd name="connsiteX1" fmla="*/ 782967 w 1126272"/>
                      <a:gd name="connsiteY1" fmla="*/ 291 h 457200"/>
                      <a:gd name="connsiteX2" fmla="*/ 1126272 w 1126272"/>
                      <a:gd name="connsiteY2" fmla="*/ 457200 h 457200"/>
                    </a:gdLst>
                    <a:ahLst/>
                    <a:cxnLst>
                      <a:cxn ang="0">
                        <a:pos x="connsiteX0" y="connsiteY0"/>
                      </a:cxn>
                      <a:cxn ang="0">
                        <a:pos x="connsiteX1" y="connsiteY1"/>
                      </a:cxn>
                      <a:cxn ang="0">
                        <a:pos x="connsiteX2" y="connsiteY2"/>
                      </a:cxn>
                    </a:cxnLst>
                    <a:rect l="l" t="t" r="r" b="b"/>
                    <a:pathLst>
                      <a:path w="1126272" h="457200">
                        <a:moveTo>
                          <a:pt x="0" y="0"/>
                        </a:moveTo>
                        <a:lnTo>
                          <a:pt x="782967" y="291"/>
                        </a:lnTo>
                        <a:lnTo>
                          <a:pt x="1126272" y="457200"/>
                        </a:lnTo>
                      </a:path>
                    </a:pathLst>
                  </a:custGeom>
                  <a:noFill/>
                  <a:ln w="6350" cap="flat" cmpd="sng" algn="ctr">
                    <a:solidFill>
                      <a:schemeClr val="bg1">
                        <a:lumMod val="65000"/>
                      </a:schemeClr>
                    </a:solid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03" name="Freeform 102"/>
                  <p:cNvSpPr/>
                  <p:nvPr/>
                </p:nvSpPr>
                <p:spPr>
                  <a:xfrm flipV="1">
                    <a:off x="4751995" y="3577728"/>
                    <a:ext cx="992469" cy="354099"/>
                  </a:xfrm>
                  <a:custGeom>
                    <a:avLst/>
                    <a:gdLst>
                      <a:gd name="connsiteX0" fmla="*/ 0 w 780585"/>
                      <a:gd name="connsiteY0" fmla="*/ 0 h 14869"/>
                      <a:gd name="connsiteX1" fmla="*/ 780585 w 780585"/>
                      <a:gd name="connsiteY1" fmla="*/ 14869 h 14869"/>
                      <a:gd name="connsiteX2" fmla="*/ 780585 w 780585"/>
                      <a:gd name="connsiteY2" fmla="*/ 14869 h 14869"/>
                      <a:gd name="connsiteX0" fmla="*/ 0 w 1330712"/>
                      <a:gd name="connsiteY0" fmla="*/ 56844 h 986113"/>
                      <a:gd name="connsiteX1" fmla="*/ 780585 w 1330712"/>
                      <a:gd name="connsiteY1" fmla="*/ 71713 h 986113"/>
                      <a:gd name="connsiteX2" fmla="*/ 1330712 w 1330712"/>
                      <a:gd name="connsiteY2" fmla="*/ 986113 h 986113"/>
                      <a:gd name="connsiteX0" fmla="*/ 0 w 1330712"/>
                      <a:gd name="connsiteY0" fmla="*/ 82938 h 1012207"/>
                      <a:gd name="connsiteX1" fmla="*/ 780585 w 1330712"/>
                      <a:gd name="connsiteY1" fmla="*/ 97807 h 1012207"/>
                      <a:gd name="connsiteX2" fmla="*/ 1330712 w 1330712"/>
                      <a:gd name="connsiteY2" fmla="*/ 1012207 h 1012207"/>
                      <a:gd name="connsiteX0" fmla="*/ 0 w 1353014"/>
                      <a:gd name="connsiteY0" fmla="*/ 56570 h 982121"/>
                      <a:gd name="connsiteX1" fmla="*/ 780585 w 1353014"/>
                      <a:gd name="connsiteY1" fmla="*/ 71439 h 982121"/>
                      <a:gd name="connsiteX2" fmla="*/ 1353014 w 1353014"/>
                      <a:gd name="connsiteY2" fmla="*/ 982121 h 982121"/>
                      <a:gd name="connsiteX0" fmla="*/ 0 w 1353014"/>
                      <a:gd name="connsiteY0" fmla="*/ 87259 h 1012810"/>
                      <a:gd name="connsiteX1" fmla="*/ 780585 w 1353014"/>
                      <a:gd name="connsiteY1" fmla="*/ 102128 h 1012810"/>
                      <a:gd name="connsiteX2" fmla="*/ 1353014 w 1353014"/>
                      <a:gd name="connsiteY2" fmla="*/ 1012810 h 1012810"/>
                      <a:gd name="connsiteX0" fmla="*/ 0 w 1353014"/>
                      <a:gd name="connsiteY0" fmla="*/ 42729 h 968280"/>
                      <a:gd name="connsiteX1" fmla="*/ 780585 w 1353014"/>
                      <a:gd name="connsiteY1" fmla="*/ 57598 h 968280"/>
                      <a:gd name="connsiteX2" fmla="*/ 1353014 w 1353014"/>
                      <a:gd name="connsiteY2" fmla="*/ 968280 h 968280"/>
                      <a:gd name="connsiteX0" fmla="*/ 0 w 1353014"/>
                      <a:gd name="connsiteY0" fmla="*/ 3628 h 929179"/>
                      <a:gd name="connsiteX1" fmla="*/ 780585 w 1353014"/>
                      <a:gd name="connsiteY1" fmla="*/ 18497 h 929179"/>
                      <a:gd name="connsiteX2" fmla="*/ 1353014 w 1353014"/>
                      <a:gd name="connsiteY2" fmla="*/ 929179 h 929179"/>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18117"/>
                      <a:gd name="connsiteX1" fmla="*/ 780585 w 1353014"/>
                      <a:gd name="connsiteY1" fmla="*/ 7435 h 918117"/>
                      <a:gd name="connsiteX2" fmla="*/ 1353014 w 1353014"/>
                      <a:gd name="connsiteY2" fmla="*/ 918117 h 918117"/>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676507 w 1126272"/>
                      <a:gd name="connsiteY1" fmla="*/ 3718 h 457200"/>
                      <a:gd name="connsiteX2" fmla="*/ 1126272 w 1126272"/>
                      <a:gd name="connsiteY2" fmla="*/ 457200 h 457200"/>
                      <a:gd name="connsiteX0" fmla="*/ 0 w 1048214"/>
                      <a:gd name="connsiteY0" fmla="*/ 0 h 472068"/>
                      <a:gd name="connsiteX1" fmla="*/ 676507 w 1048214"/>
                      <a:gd name="connsiteY1" fmla="*/ 3718 h 472068"/>
                      <a:gd name="connsiteX2" fmla="*/ 1048214 w 1048214"/>
                      <a:gd name="connsiteY2" fmla="*/ 472068 h 472068"/>
                      <a:gd name="connsiteX0" fmla="*/ 0 w 1048214"/>
                      <a:gd name="connsiteY0" fmla="*/ 0 h 472068"/>
                      <a:gd name="connsiteX1" fmla="*/ 676507 w 1048214"/>
                      <a:gd name="connsiteY1" fmla="*/ 3718 h 472068"/>
                      <a:gd name="connsiteX2" fmla="*/ 1048214 w 1048214"/>
                      <a:gd name="connsiteY2" fmla="*/ 472068 h 472068"/>
                      <a:gd name="connsiteX0" fmla="*/ 0 w 1048214"/>
                      <a:gd name="connsiteY0" fmla="*/ 1045 h 473113"/>
                      <a:gd name="connsiteX1" fmla="*/ 676507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48214"/>
                      <a:gd name="connsiteY0" fmla="*/ 1045 h 473113"/>
                      <a:gd name="connsiteX1" fmla="*/ 681270 w 1048214"/>
                      <a:gd name="connsiteY1" fmla="*/ 0 h 473113"/>
                      <a:gd name="connsiteX2" fmla="*/ 1048214 w 1048214"/>
                      <a:gd name="connsiteY2" fmla="*/ 473113 h 473113"/>
                      <a:gd name="connsiteX0" fmla="*/ 0 w 1019083"/>
                      <a:gd name="connsiteY0" fmla="*/ 1045 h 434440"/>
                      <a:gd name="connsiteX1" fmla="*/ 681270 w 1019083"/>
                      <a:gd name="connsiteY1" fmla="*/ 0 h 434440"/>
                      <a:gd name="connsiteX2" fmla="*/ 1019083 w 1019083"/>
                      <a:gd name="connsiteY2" fmla="*/ 434440 h 434440"/>
                      <a:gd name="connsiteX0" fmla="*/ 0 w 1050696"/>
                      <a:gd name="connsiteY0" fmla="*/ 0 h 438640"/>
                      <a:gd name="connsiteX1" fmla="*/ 712883 w 1050696"/>
                      <a:gd name="connsiteY1" fmla="*/ 4200 h 438640"/>
                      <a:gd name="connsiteX2" fmla="*/ 1050696 w 1050696"/>
                      <a:gd name="connsiteY2" fmla="*/ 438640 h 438640"/>
                    </a:gdLst>
                    <a:ahLst/>
                    <a:cxnLst>
                      <a:cxn ang="0">
                        <a:pos x="connsiteX0" y="connsiteY0"/>
                      </a:cxn>
                      <a:cxn ang="0">
                        <a:pos x="connsiteX1" y="connsiteY1"/>
                      </a:cxn>
                      <a:cxn ang="0">
                        <a:pos x="connsiteX2" y="connsiteY2"/>
                      </a:cxn>
                    </a:cxnLst>
                    <a:rect l="l" t="t" r="r" b="b"/>
                    <a:pathLst>
                      <a:path w="1050696" h="438640">
                        <a:moveTo>
                          <a:pt x="0" y="0"/>
                        </a:moveTo>
                        <a:lnTo>
                          <a:pt x="712883" y="4200"/>
                        </a:lnTo>
                        <a:lnTo>
                          <a:pt x="1050696" y="438640"/>
                        </a:lnTo>
                      </a:path>
                    </a:pathLst>
                  </a:custGeom>
                  <a:noFill/>
                  <a:ln w="6350" cap="flat" cmpd="sng" algn="ctr">
                    <a:solidFill>
                      <a:schemeClr val="bg1">
                        <a:lumMod val="65000"/>
                      </a:schemeClr>
                    </a:solid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sp>
                <p:nvSpPr>
                  <p:cNvPr id="104" name="Freeform 103"/>
                  <p:cNvSpPr/>
                  <p:nvPr/>
                </p:nvSpPr>
                <p:spPr>
                  <a:xfrm flipV="1">
                    <a:off x="4742042" y="3852468"/>
                    <a:ext cx="1400535" cy="1089408"/>
                  </a:xfrm>
                  <a:custGeom>
                    <a:avLst/>
                    <a:gdLst>
                      <a:gd name="connsiteX0" fmla="*/ 0 w 780585"/>
                      <a:gd name="connsiteY0" fmla="*/ 0 h 14869"/>
                      <a:gd name="connsiteX1" fmla="*/ 780585 w 780585"/>
                      <a:gd name="connsiteY1" fmla="*/ 14869 h 14869"/>
                      <a:gd name="connsiteX2" fmla="*/ 780585 w 780585"/>
                      <a:gd name="connsiteY2" fmla="*/ 14869 h 14869"/>
                      <a:gd name="connsiteX0" fmla="*/ 0 w 1330712"/>
                      <a:gd name="connsiteY0" fmla="*/ 56844 h 986113"/>
                      <a:gd name="connsiteX1" fmla="*/ 780585 w 1330712"/>
                      <a:gd name="connsiteY1" fmla="*/ 71713 h 986113"/>
                      <a:gd name="connsiteX2" fmla="*/ 1330712 w 1330712"/>
                      <a:gd name="connsiteY2" fmla="*/ 986113 h 986113"/>
                      <a:gd name="connsiteX0" fmla="*/ 0 w 1330712"/>
                      <a:gd name="connsiteY0" fmla="*/ 82938 h 1012207"/>
                      <a:gd name="connsiteX1" fmla="*/ 780585 w 1330712"/>
                      <a:gd name="connsiteY1" fmla="*/ 97807 h 1012207"/>
                      <a:gd name="connsiteX2" fmla="*/ 1330712 w 1330712"/>
                      <a:gd name="connsiteY2" fmla="*/ 1012207 h 1012207"/>
                      <a:gd name="connsiteX0" fmla="*/ 0 w 1353014"/>
                      <a:gd name="connsiteY0" fmla="*/ 56570 h 982121"/>
                      <a:gd name="connsiteX1" fmla="*/ 780585 w 1353014"/>
                      <a:gd name="connsiteY1" fmla="*/ 71439 h 982121"/>
                      <a:gd name="connsiteX2" fmla="*/ 1353014 w 1353014"/>
                      <a:gd name="connsiteY2" fmla="*/ 982121 h 982121"/>
                      <a:gd name="connsiteX0" fmla="*/ 0 w 1353014"/>
                      <a:gd name="connsiteY0" fmla="*/ 87259 h 1012810"/>
                      <a:gd name="connsiteX1" fmla="*/ 780585 w 1353014"/>
                      <a:gd name="connsiteY1" fmla="*/ 102128 h 1012810"/>
                      <a:gd name="connsiteX2" fmla="*/ 1353014 w 1353014"/>
                      <a:gd name="connsiteY2" fmla="*/ 1012810 h 1012810"/>
                      <a:gd name="connsiteX0" fmla="*/ 0 w 1353014"/>
                      <a:gd name="connsiteY0" fmla="*/ 42729 h 968280"/>
                      <a:gd name="connsiteX1" fmla="*/ 780585 w 1353014"/>
                      <a:gd name="connsiteY1" fmla="*/ 57598 h 968280"/>
                      <a:gd name="connsiteX2" fmla="*/ 1353014 w 1353014"/>
                      <a:gd name="connsiteY2" fmla="*/ 968280 h 968280"/>
                      <a:gd name="connsiteX0" fmla="*/ 0 w 1353014"/>
                      <a:gd name="connsiteY0" fmla="*/ 3628 h 929179"/>
                      <a:gd name="connsiteX1" fmla="*/ 780585 w 1353014"/>
                      <a:gd name="connsiteY1" fmla="*/ 18497 h 929179"/>
                      <a:gd name="connsiteX2" fmla="*/ 1353014 w 1353014"/>
                      <a:gd name="connsiteY2" fmla="*/ 929179 h 929179"/>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25551"/>
                      <a:gd name="connsiteX1" fmla="*/ 780585 w 1353014"/>
                      <a:gd name="connsiteY1" fmla="*/ 14869 h 925551"/>
                      <a:gd name="connsiteX2" fmla="*/ 1353014 w 1353014"/>
                      <a:gd name="connsiteY2" fmla="*/ 925551 h 925551"/>
                      <a:gd name="connsiteX0" fmla="*/ 0 w 1353014"/>
                      <a:gd name="connsiteY0" fmla="*/ 0 h 918117"/>
                      <a:gd name="connsiteX1" fmla="*/ 780585 w 1353014"/>
                      <a:gd name="connsiteY1" fmla="*/ 7435 h 918117"/>
                      <a:gd name="connsiteX2" fmla="*/ 1353014 w 1353014"/>
                      <a:gd name="connsiteY2" fmla="*/ 918117 h 918117"/>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780585 w 1126272"/>
                      <a:gd name="connsiteY1" fmla="*/ 7435 h 457200"/>
                      <a:gd name="connsiteX2" fmla="*/ 1126272 w 1126272"/>
                      <a:gd name="connsiteY2" fmla="*/ 457200 h 457200"/>
                      <a:gd name="connsiteX0" fmla="*/ 0 w 1126272"/>
                      <a:gd name="connsiteY0" fmla="*/ 0 h 457200"/>
                      <a:gd name="connsiteX1" fmla="*/ 676507 w 1126272"/>
                      <a:gd name="connsiteY1" fmla="*/ 3718 h 457200"/>
                      <a:gd name="connsiteX2" fmla="*/ 1126272 w 1126272"/>
                      <a:gd name="connsiteY2" fmla="*/ 457200 h 457200"/>
                      <a:gd name="connsiteX0" fmla="*/ 0 w 1048214"/>
                      <a:gd name="connsiteY0" fmla="*/ 0 h 472068"/>
                      <a:gd name="connsiteX1" fmla="*/ 676507 w 1048214"/>
                      <a:gd name="connsiteY1" fmla="*/ 3718 h 472068"/>
                      <a:gd name="connsiteX2" fmla="*/ 1048214 w 1048214"/>
                      <a:gd name="connsiteY2" fmla="*/ 472068 h 472068"/>
                      <a:gd name="connsiteX0" fmla="*/ 0 w 1048214"/>
                      <a:gd name="connsiteY0" fmla="*/ 0 h 472068"/>
                      <a:gd name="connsiteX1" fmla="*/ 676507 w 1048214"/>
                      <a:gd name="connsiteY1" fmla="*/ 3718 h 472068"/>
                      <a:gd name="connsiteX2" fmla="*/ 1048214 w 1048214"/>
                      <a:gd name="connsiteY2" fmla="*/ 472068 h 472068"/>
                      <a:gd name="connsiteX0" fmla="*/ 0 w 1048214"/>
                      <a:gd name="connsiteY0" fmla="*/ 0 h 472068"/>
                      <a:gd name="connsiteX1" fmla="*/ 806605 w 1048214"/>
                      <a:gd name="connsiteY1" fmla="*/ 1 h 472068"/>
                      <a:gd name="connsiteX2" fmla="*/ 1048214 w 1048214"/>
                      <a:gd name="connsiteY2" fmla="*/ 472068 h 472068"/>
                      <a:gd name="connsiteX0" fmla="*/ 0 w 1479394"/>
                      <a:gd name="connsiteY0" fmla="*/ 0 h 1074234"/>
                      <a:gd name="connsiteX1" fmla="*/ 806605 w 1479394"/>
                      <a:gd name="connsiteY1" fmla="*/ 1 h 1074234"/>
                      <a:gd name="connsiteX2" fmla="*/ 1479394 w 1479394"/>
                      <a:gd name="connsiteY2" fmla="*/ 1074234 h 1074234"/>
                      <a:gd name="connsiteX0" fmla="*/ 0 w 1479394"/>
                      <a:gd name="connsiteY0" fmla="*/ 0 h 1074234"/>
                      <a:gd name="connsiteX1" fmla="*/ 806605 w 1479394"/>
                      <a:gd name="connsiteY1" fmla="*/ 1 h 1074234"/>
                      <a:gd name="connsiteX2" fmla="*/ 1479394 w 1479394"/>
                      <a:gd name="connsiteY2" fmla="*/ 1074234 h 1074234"/>
                      <a:gd name="connsiteX0" fmla="*/ 0 w 1479394"/>
                      <a:gd name="connsiteY0" fmla="*/ 0 h 1074234"/>
                      <a:gd name="connsiteX1" fmla="*/ 806605 w 1479394"/>
                      <a:gd name="connsiteY1" fmla="*/ 1 h 1074234"/>
                      <a:gd name="connsiteX2" fmla="*/ 1479394 w 1479394"/>
                      <a:gd name="connsiteY2" fmla="*/ 1074234 h 1074234"/>
                      <a:gd name="connsiteX0" fmla="*/ 0 w 1479394"/>
                      <a:gd name="connsiteY0" fmla="*/ 0 h 1074234"/>
                      <a:gd name="connsiteX1" fmla="*/ 806605 w 1479394"/>
                      <a:gd name="connsiteY1" fmla="*/ 1 h 1074234"/>
                      <a:gd name="connsiteX2" fmla="*/ 1479394 w 1479394"/>
                      <a:gd name="connsiteY2" fmla="*/ 1074234 h 1074234"/>
                      <a:gd name="connsiteX0" fmla="*/ 0 w 1440553"/>
                      <a:gd name="connsiteY0" fmla="*/ 0 h 1011390"/>
                      <a:gd name="connsiteX1" fmla="*/ 806605 w 1440553"/>
                      <a:gd name="connsiteY1" fmla="*/ 1 h 1011390"/>
                      <a:gd name="connsiteX2" fmla="*/ 1440553 w 1440553"/>
                      <a:gd name="connsiteY2" fmla="*/ 1011390 h 1011390"/>
                      <a:gd name="connsiteX0" fmla="*/ 0 w 1482704"/>
                      <a:gd name="connsiteY0" fmla="*/ 0 h 1011390"/>
                      <a:gd name="connsiteX1" fmla="*/ 848756 w 1482704"/>
                      <a:gd name="connsiteY1" fmla="*/ 1 h 1011390"/>
                      <a:gd name="connsiteX2" fmla="*/ 1482704 w 1482704"/>
                      <a:gd name="connsiteY2" fmla="*/ 1011390 h 1011390"/>
                    </a:gdLst>
                    <a:ahLst/>
                    <a:cxnLst>
                      <a:cxn ang="0">
                        <a:pos x="connsiteX0" y="connsiteY0"/>
                      </a:cxn>
                      <a:cxn ang="0">
                        <a:pos x="connsiteX1" y="connsiteY1"/>
                      </a:cxn>
                      <a:cxn ang="0">
                        <a:pos x="connsiteX2" y="connsiteY2"/>
                      </a:cxn>
                    </a:cxnLst>
                    <a:rect l="l" t="t" r="r" b="b"/>
                    <a:pathLst>
                      <a:path w="1482704" h="1011390">
                        <a:moveTo>
                          <a:pt x="0" y="0"/>
                        </a:moveTo>
                        <a:lnTo>
                          <a:pt x="848756" y="1"/>
                        </a:lnTo>
                        <a:cubicBezTo>
                          <a:pt x="988765" y="217448"/>
                          <a:pt x="1310479" y="736327"/>
                          <a:pt x="1482704" y="1011390"/>
                        </a:cubicBezTo>
                      </a:path>
                    </a:pathLst>
                  </a:custGeom>
                  <a:noFill/>
                  <a:ln w="6350" cap="flat" cmpd="sng" algn="ctr">
                    <a:solidFill>
                      <a:schemeClr val="bg1">
                        <a:lumMod val="65000"/>
                      </a:schemeClr>
                    </a:solidFill>
                    <a:prstDash val="solid"/>
                    <a:miter lim="800000"/>
                  </a:ln>
                  <a:effectLst/>
                </p:spPr>
                <p:txBody>
                  <a:bodyPr rtlCol="0" anchor="ctr"/>
                  <a:lstStyle/>
                  <a:p>
                    <a:pPr algn="ctr">
                      <a:defRPr/>
                    </a:pPr>
                    <a:endParaRPr lang="en-US" kern="0">
                      <a:solidFill>
                        <a:prstClr val="white"/>
                      </a:solidFill>
                      <a:latin typeface="Arial" panose="020B0604020202020204" pitchFamily="34" charset="0"/>
                      <a:cs typeface="Arial" panose="020B0604020202020204" pitchFamily="34" charset="0"/>
                    </a:endParaRPr>
                  </a:p>
                </p:txBody>
              </p:sp>
            </p:grpSp>
            <p:grpSp>
              <p:nvGrpSpPr>
                <p:cNvPr id="106" name="Group 105"/>
                <p:cNvGrpSpPr/>
                <p:nvPr/>
              </p:nvGrpSpPr>
              <p:grpSpPr>
                <a:xfrm>
                  <a:off x="7365795" y="1514825"/>
                  <a:ext cx="2482964" cy="3800126"/>
                  <a:chOff x="7365795" y="1514825"/>
                  <a:chExt cx="2482964" cy="3800126"/>
                </a:xfrm>
              </p:grpSpPr>
              <p:grpSp>
                <p:nvGrpSpPr>
                  <p:cNvPr id="21" name="Group 20"/>
                  <p:cNvGrpSpPr/>
                  <p:nvPr/>
                </p:nvGrpSpPr>
                <p:grpSpPr>
                  <a:xfrm>
                    <a:off x="7365795" y="1514825"/>
                    <a:ext cx="2457564" cy="715801"/>
                    <a:chOff x="7227742" y="2011635"/>
                    <a:chExt cx="2162642" cy="629902"/>
                  </a:xfrm>
                </p:grpSpPr>
                <p:grpSp>
                  <p:nvGrpSpPr>
                    <p:cNvPr id="43" name="Group 42"/>
                    <p:cNvGrpSpPr/>
                    <p:nvPr/>
                  </p:nvGrpSpPr>
                  <p:grpSpPr>
                    <a:xfrm flipV="1">
                      <a:off x="7227742" y="2011635"/>
                      <a:ext cx="2162642" cy="629902"/>
                      <a:chOff x="5496404" y="1636380"/>
                      <a:chExt cx="2417337" cy="704088"/>
                    </a:xfrm>
                    <a:effectLst/>
                  </p:grpSpPr>
                  <p:sp>
                    <p:nvSpPr>
                      <p:cNvPr id="47" name="Rounded Rectangle 46"/>
                      <p:cNvSpPr/>
                      <p:nvPr/>
                    </p:nvSpPr>
                    <p:spPr>
                      <a:xfrm rot="5400000" flipV="1">
                        <a:off x="5976003" y="1158402"/>
                        <a:ext cx="700847" cy="1660046"/>
                      </a:xfrm>
                      <a:prstGeom prst="roundRect">
                        <a:avLst/>
                      </a:prstGeom>
                      <a:solidFill>
                        <a:srgbClr val="80A48E"/>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48" name="Chevron 47"/>
                      <p:cNvSpPr/>
                      <p:nvPr/>
                    </p:nvSpPr>
                    <p:spPr>
                      <a:xfrm flipV="1">
                        <a:off x="6936185" y="1636380"/>
                        <a:ext cx="977556" cy="704088"/>
                      </a:xfrm>
                      <a:prstGeom prst="chevron">
                        <a:avLst>
                          <a:gd name="adj" fmla="val 27663"/>
                        </a:avLst>
                      </a:prstGeom>
                      <a:solidFill>
                        <a:srgbClr val="537560"/>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44" name="Group 43"/>
                    <p:cNvGrpSpPr/>
                    <p:nvPr/>
                  </p:nvGrpSpPr>
                  <p:grpSpPr>
                    <a:xfrm>
                      <a:off x="7338145" y="2044666"/>
                      <a:ext cx="1832305" cy="568768"/>
                      <a:chOff x="7338145" y="2044666"/>
                      <a:chExt cx="1832305" cy="568768"/>
                    </a:xfrm>
                  </p:grpSpPr>
                  <p:sp>
                    <p:nvSpPr>
                      <p:cNvPr id="45" name="Freeform 44"/>
                      <p:cNvSpPr/>
                      <p:nvPr/>
                    </p:nvSpPr>
                    <p:spPr>
                      <a:xfrm rot="17003789">
                        <a:off x="8850626" y="2133130"/>
                        <a:ext cx="252736" cy="386912"/>
                      </a:xfrm>
                      <a:custGeom>
                        <a:avLst/>
                        <a:gdLst>
                          <a:gd name="connsiteX0" fmla="*/ 171043 w 252736"/>
                          <a:gd name="connsiteY0" fmla="*/ 163895 h 386912"/>
                          <a:gd name="connsiteX1" fmla="*/ 167572 w 252736"/>
                          <a:gd name="connsiteY1" fmla="*/ 176263 h 386912"/>
                          <a:gd name="connsiteX2" fmla="*/ 159434 w 252736"/>
                          <a:gd name="connsiteY2" fmla="*/ 181036 h 386912"/>
                          <a:gd name="connsiteX3" fmla="*/ 147746 w 252736"/>
                          <a:gd name="connsiteY3" fmla="*/ 179851 h 386912"/>
                          <a:gd name="connsiteX4" fmla="*/ 140229 w 252736"/>
                          <a:gd name="connsiteY4" fmla="*/ 171234 h 386912"/>
                          <a:gd name="connsiteX5" fmla="*/ 228663 w 252736"/>
                          <a:gd name="connsiteY5" fmla="*/ 251098 h 386912"/>
                          <a:gd name="connsiteX6" fmla="*/ 225855 w 252736"/>
                          <a:gd name="connsiteY6" fmla="*/ 265324 h 386912"/>
                          <a:gd name="connsiteX7" fmla="*/ 175274 w 252736"/>
                          <a:gd name="connsiteY7" fmla="*/ 317091 h 386912"/>
                          <a:gd name="connsiteX8" fmla="*/ 118560 w 252736"/>
                          <a:gd name="connsiteY8" fmla="*/ 304212 h 386912"/>
                          <a:gd name="connsiteX9" fmla="*/ 109062 w 252736"/>
                          <a:gd name="connsiteY9" fmla="*/ 295716 h 386912"/>
                          <a:gd name="connsiteX10" fmla="*/ 101196 w 252736"/>
                          <a:gd name="connsiteY10" fmla="*/ 301177 h 386912"/>
                          <a:gd name="connsiteX11" fmla="*/ 84199 w 252736"/>
                          <a:gd name="connsiteY11" fmla="*/ 306160 h 386912"/>
                          <a:gd name="connsiteX12" fmla="*/ 93370 w 252736"/>
                          <a:gd name="connsiteY12" fmla="*/ 278271 h 386912"/>
                          <a:gd name="connsiteX13" fmla="*/ 94431 w 252736"/>
                          <a:gd name="connsiteY13" fmla="*/ 276896 h 386912"/>
                          <a:gd name="connsiteX14" fmla="*/ 92439 w 252736"/>
                          <a:gd name="connsiteY14" fmla="*/ 273518 h 386912"/>
                          <a:gd name="connsiteX15" fmla="*/ 83173 w 252736"/>
                          <a:gd name="connsiteY15" fmla="*/ 248935 h 386912"/>
                          <a:gd name="connsiteX16" fmla="*/ 89843 w 252736"/>
                          <a:gd name="connsiteY16" fmla="*/ 183641 h 386912"/>
                          <a:gd name="connsiteX17" fmla="*/ 92494 w 252736"/>
                          <a:gd name="connsiteY17" fmla="*/ 179430 h 386912"/>
                          <a:gd name="connsiteX18" fmla="*/ 95385 w 252736"/>
                          <a:gd name="connsiteY18" fmla="*/ 189625 h 386912"/>
                          <a:gd name="connsiteX19" fmla="*/ 204080 w 252736"/>
                          <a:gd name="connsiteY19" fmla="*/ 261796 h 386912"/>
                          <a:gd name="connsiteX20" fmla="*/ 221122 w 252736"/>
                          <a:gd name="connsiteY20" fmla="*/ 255518 h 386912"/>
                          <a:gd name="connsiteX21" fmla="*/ 208762 w 252736"/>
                          <a:gd name="connsiteY21" fmla="*/ 148607 h 386912"/>
                          <a:gd name="connsiteX22" fmla="*/ 180738 w 252736"/>
                          <a:gd name="connsiteY22" fmla="*/ 155282 h 386912"/>
                          <a:gd name="connsiteX23" fmla="*/ 191960 w 252736"/>
                          <a:gd name="connsiteY23" fmla="*/ 139185 h 386912"/>
                          <a:gd name="connsiteX24" fmla="*/ 202376 w 252736"/>
                          <a:gd name="connsiteY24" fmla="*/ 140741 h 386912"/>
                          <a:gd name="connsiteX25" fmla="*/ 208762 w 252736"/>
                          <a:gd name="connsiteY25" fmla="*/ 148607 h 386912"/>
                          <a:gd name="connsiteX26" fmla="*/ 248736 w 252736"/>
                          <a:gd name="connsiteY26" fmla="*/ 293931 h 386912"/>
                          <a:gd name="connsiteX27" fmla="*/ 247350 w 252736"/>
                          <a:gd name="connsiteY27" fmla="*/ 308297 h 386912"/>
                          <a:gd name="connsiteX28" fmla="*/ 175023 w 252736"/>
                          <a:gd name="connsiteY28" fmla="*/ 384721 h 386912"/>
                          <a:gd name="connsiteX29" fmla="*/ 8316 w 252736"/>
                          <a:gd name="connsiteY29" fmla="*/ 222311 h 386912"/>
                          <a:gd name="connsiteX30" fmla="*/ 83916 w 252736"/>
                          <a:gd name="connsiteY30" fmla="*/ 2190 h 386912"/>
                          <a:gd name="connsiteX31" fmla="*/ 182927 w 252736"/>
                          <a:gd name="connsiteY31" fmla="*/ 37807 h 386912"/>
                          <a:gd name="connsiteX32" fmla="*/ 166467 w 252736"/>
                          <a:gd name="connsiteY32" fmla="*/ 46977 h 386912"/>
                          <a:gd name="connsiteX33" fmla="*/ 89260 w 252736"/>
                          <a:gd name="connsiteY33" fmla="*/ 24626 h 386912"/>
                          <a:gd name="connsiteX34" fmla="*/ 22528 w 252736"/>
                          <a:gd name="connsiteY34" fmla="*/ 218926 h 386912"/>
                          <a:gd name="connsiteX35" fmla="*/ 169680 w 252736"/>
                          <a:gd name="connsiteY35" fmla="*/ 362285 h 386912"/>
                          <a:gd name="connsiteX36" fmla="*/ 228523 w 252736"/>
                          <a:gd name="connsiteY36" fmla="*/ 307532 h 386912"/>
                          <a:gd name="connsiteX37" fmla="*/ 248736 w 252736"/>
                          <a:gd name="connsiteY37" fmla="*/ 293931 h 386912"/>
                          <a:gd name="connsiteX38" fmla="*/ 222023 w 252736"/>
                          <a:gd name="connsiteY38" fmla="*/ 145449 h 386912"/>
                          <a:gd name="connsiteX39" fmla="*/ 217174 w 252736"/>
                          <a:gd name="connsiteY39" fmla="*/ 146604 h 386912"/>
                          <a:gd name="connsiteX40" fmla="*/ 205693 w 252736"/>
                          <a:gd name="connsiteY40" fmla="*/ 131152 h 386912"/>
                          <a:gd name="connsiteX41" fmla="*/ 188733 w 252736"/>
                          <a:gd name="connsiteY41" fmla="*/ 129251 h 386912"/>
                          <a:gd name="connsiteX42" fmla="*/ 170996 w 252736"/>
                          <a:gd name="connsiteY42" fmla="*/ 157602 h 386912"/>
                          <a:gd name="connsiteX43" fmla="*/ 138808 w 252736"/>
                          <a:gd name="connsiteY43" fmla="*/ 165268 h 386912"/>
                          <a:gd name="connsiteX44" fmla="*/ 153366 w 252736"/>
                          <a:gd name="connsiteY44" fmla="*/ 146609 h 386912"/>
                          <a:gd name="connsiteX45" fmla="*/ 149012 w 252736"/>
                          <a:gd name="connsiteY45" fmla="*/ 136897 h 386912"/>
                          <a:gd name="connsiteX46" fmla="*/ 130225 w 252736"/>
                          <a:gd name="connsiteY46" fmla="*/ 167312 h 386912"/>
                          <a:gd name="connsiteX47" fmla="*/ 120139 w 252736"/>
                          <a:gd name="connsiteY47" fmla="*/ 169714 h 386912"/>
                          <a:gd name="connsiteX48" fmla="*/ 121560 w 252736"/>
                          <a:gd name="connsiteY48" fmla="*/ 175680 h 386912"/>
                          <a:gd name="connsiteX49" fmla="*/ 131775 w 252736"/>
                          <a:gd name="connsiteY49" fmla="*/ 173247 h 386912"/>
                          <a:gd name="connsiteX50" fmla="*/ 142478 w 252736"/>
                          <a:gd name="connsiteY50" fmla="*/ 188294 h 386912"/>
                          <a:gd name="connsiteX51" fmla="*/ 162562 w 252736"/>
                          <a:gd name="connsiteY51" fmla="*/ 191311 h 386912"/>
                          <a:gd name="connsiteX52" fmla="*/ 180871 w 252736"/>
                          <a:gd name="connsiteY52" fmla="*/ 161554 h 386912"/>
                          <a:gd name="connsiteX53" fmla="*/ 210054 w 252736"/>
                          <a:gd name="connsiteY53" fmla="*/ 154604 h 386912"/>
                          <a:gd name="connsiteX54" fmla="*/ 199457 w 252736"/>
                          <a:gd name="connsiteY54" fmla="*/ 169327 h 386912"/>
                          <a:gd name="connsiteX55" fmla="*/ 203539 w 252736"/>
                          <a:gd name="connsiteY55" fmla="*/ 179420 h 386912"/>
                          <a:gd name="connsiteX56" fmla="*/ 218595 w 252736"/>
                          <a:gd name="connsiteY56" fmla="*/ 152570 h 386912"/>
                          <a:gd name="connsiteX57" fmla="*/ 223444 w 252736"/>
                          <a:gd name="connsiteY57" fmla="*/ 151415 h 386912"/>
                          <a:gd name="connsiteX58" fmla="*/ 249901 w 252736"/>
                          <a:gd name="connsiteY58" fmla="*/ 141657 h 386912"/>
                          <a:gd name="connsiteX59" fmla="*/ 198412 w 252736"/>
                          <a:gd name="connsiteY59" fmla="*/ 244013 h 386912"/>
                          <a:gd name="connsiteX60" fmla="*/ 106311 w 252736"/>
                          <a:gd name="connsiteY60" fmla="*/ 175856 h 386912"/>
                          <a:gd name="connsiteX61" fmla="*/ 103501 w 252736"/>
                          <a:gd name="connsiteY61" fmla="*/ 149735 h 386912"/>
                          <a:gd name="connsiteX62" fmla="*/ 103584 w 252736"/>
                          <a:gd name="connsiteY62" fmla="*/ 148452 h 386912"/>
                          <a:gd name="connsiteX63" fmla="*/ 102731 w 252736"/>
                          <a:gd name="connsiteY63" fmla="*/ 147592 h 386912"/>
                          <a:gd name="connsiteX64" fmla="*/ 80354 w 252736"/>
                          <a:gd name="connsiteY64" fmla="*/ 120016 h 386912"/>
                          <a:gd name="connsiteX65" fmla="*/ 104133 w 252736"/>
                          <a:gd name="connsiteY65" fmla="*/ 120445 h 386912"/>
                          <a:gd name="connsiteX66" fmla="*/ 108478 w 252736"/>
                          <a:gd name="connsiteY66" fmla="*/ 122056 h 386912"/>
                          <a:gd name="connsiteX67" fmla="*/ 112981 w 252736"/>
                          <a:gd name="connsiteY67" fmla="*/ 110562 h 386912"/>
                          <a:gd name="connsiteX68" fmla="*/ 157801 w 252736"/>
                          <a:gd name="connsiteY68" fmla="*/ 73500 h 386912"/>
                          <a:gd name="connsiteX69" fmla="*/ 249901 w 252736"/>
                          <a:gd name="connsiteY69" fmla="*/ 141657 h 386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52736" h="386912">
                            <a:moveTo>
                              <a:pt x="171043" y="163895"/>
                            </a:moveTo>
                            <a:cubicBezTo>
                              <a:pt x="170577" y="169811"/>
                              <a:pt x="169420" y="173933"/>
                              <a:pt x="167572" y="176263"/>
                            </a:cubicBezTo>
                            <a:cubicBezTo>
                              <a:pt x="165723" y="178593"/>
                              <a:pt x="163010" y="180184"/>
                              <a:pt x="159434" y="181036"/>
                            </a:cubicBezTo>
                            <a:cubicBezTo>
                              <a:pt x="155200" y="182044"/>
                              <a:pt x="151304" y="181649"/>
                              <a:pt x="147746" y="179851"/>
                            </a:cubicBezTo>
                            <a:cubicBezTo>
                              <a:pt x="144189" y="178053"/>
                              <a:pt x="141683" y="175181"/>
                              <a:pt x="140229" y="171234"/>
                            </a:cubicBezTo>
                            <a:close/>
                            <a:moveTo>
                              <a:pt x="228663" y="251098"/>
                            </a:moveTo>
                            <a:lnTo>
                              <a:pt x="225855" y="265324"/>
                            </a:lnTo>
                            <a:cubicBezTo>
                              <a:pt x="218354" y="291075"/>
                              <a:pt x="200056" y="311189"/>
                              <a:pt x="175274" y="317091"/>
                            </a:cubicBezTo>
                            <a:cubicBezTo>
                              <a:pt x="155448" y="321813"/>
                              <a:pt x="135226" y="316545"/>
                              <a:pt x="118560" y="304212"/>
                            </a:cubicBezTo>
                            <a:lnTo>
                              <a:pt x="109062" y="295716"/>
                            </a:lnTo>
                            <a:lnTo>
                              <a:pt x="101196" y="301177"/>
                            </a:lnTo>
                            <a:cubicBezTo>
                              <a:pt x="94507" y="305511"/>
                              <a:pt x="88245" y="308479"/>
                              <a:pt x="84199" y="306160"/>
                            </a:cubicBezTo>
                            <a:cubicBezTo>
                              <a:pt x="78810" y="302317"/>
                              <a:pt x="87064" y="287076"/>
                              <a:pt x="93370" y="278271"/>
                            </a:cubicBezTo>
                            <a:lnTo>
                              <a:pt x="94431" y="276896"/>
                            </a:lnTo>
                            <a:lnTo>
                              <a:pt x="92439" y="273518"/>
                            </a:lnTo>
                            <a:cubicBezTo>
                              <a:pt x="88434" y="266009"/>
                              <a:pt x="85276" y="257763"/>
                              <a:pt x="83173" y="248935"/>
                            </a:cubicBezTo>
                            <a:cubicBezTo>
                              <a:pt x="77566" y="225392"/>
                              <a:pt x="80526" y="202164"/>
                              <a:pt x="89843" y="183641"/>
                            </a:cubicBezTo>
                            <a:lnTo>
                              <a:pt x="92494" y="179430"/>
                            </a:lnTo>
                            <a:lnTo>
                              <a:pt x="95385" y="189625"/>
                            </a:lnTo>
                            <a:cubicBezTo>
                              <a:pt x="112256" y="240685"/>
                              <a:pt x="159012" y="272530"/>
                              <a:pt x="204080" y="261796"/>
                            </a:cubicBezTo>
                            <a:cubicBezTo>
                              <a:pt x="210089" y="260365"/>
                              <a:pt x="215784" y="258245"/>
                              <a:pt x="221122" y="255518"/>
                            </a:cubicBezTo>
                            <a:close/>
                            <a:moveTo>
                              <a:pt x="208762" y="148607"/>
                            </a:moveTo>
                            <a:lnTo>
                              <a:pt x="180738" y="155282"/>
                            </a:lnTo>
                            <a:cubicBezTo>
                              <a:pt x="181267" y="146207"/>
                              <a:pt x="185008" y="140841"/>
                              <a:pt x="191960" y="139185"/>
                            </a:cubicBezTo>
                            <a:cubicBezTo>
                              <a:pt x="195995" y="138224"/>
                              <a:pt x="199467" y="138743"/>
                              <a:pt x="202376" y="140741"/>
                            </a:cubicBezTo>
                            <a:cubicBezTo>
                              <a:pt x="205286" y="142739"/>
                              <a:pt x="207415" y="145361"/>
                              <a:pt x="208762" y="148607"/>
                            </a:cubicBezTo>
                            <a:close/>
                            <a:moveTo>
                              <a:pt x="248736" y="293931"/>
                            </a:moveTo>
                            <a:cubicBezTo>
                              <a:pt x="249669" y="297401"/>
                              <a:pt x="249447" y="302276"/>
                              <a:pt x="247350" y="308297"/>
                            </a:cubicBezTo>
                            <a:cubicBezTo>
                              <a:pt x="233669" y="348131"/>
                              <a:pt x="208479" y="376753"/>
                              <a:pt x="175023" y="384721"/>
                            </a:cubicBezTo>
                            <a:cubicBezTo>
                              <a:pt x="108112" y="400658"/>
                              <a:pt x="33474" y="327944"/>
                              <a:pt x="8316" y="222311"/>
                            </a:cubicBezTo>
                            <a:cubicBezTo>
                              <a:pt x="-16843" y="116678"/>
                              <a:pt x="17005" y="18126"/>
                              <a:pt x="83916" y="2190"/>
                            </a:cubicBezTo>
                            <a:cubicBezTo>
                              <a:pt x="117372" y="-5778"/>
                              <a:pt x="152759" y="8416"/>
                              <a:pt x="182927" y="37807"/>
                            </a:cubicBezTo>
                            <a:cubicBezTo>
                              <a:pt x="195995" y="53979"/>
                              <a:pt x="179699" y="61714"/>
                              <a:pt x="166467" y="46977"/>
                            </a:cubicBezTo>
                            <a:cubicBezTo>
                              <a:pt x="142245" y="27295"/>
                              <a:pt x="115100" y="18472"/>
                              <a:pt x="89260" y="24626"/>
                            </a:cubicBezTo>
                            <a:cubicBezTo>
                              <a:pt x="30197" y="38693"/>
                              <a:pt x="320" y="125684"/>
                              <a:pt x="22528" y="218926"/>
                            </a:cubicBezTo>
                            <a:cubicBezTo>
                              <a:pt x="44735" y="312168"/>
                              <a:pt x="110617" y="376352"/>
                              <a:pt x="169680" y="362285"/>
                            </a:cubicBezTo>
                            <a:cubicBezTo>
                              <a:pt x="195520" y="356131"/>
                              <a:pt x="215773" y="336019"/>
                              <a:pt x="228523" y="307532"/>
                            </a:cubicBezTo>
                            <a:cubicBezTo>
                              <a:pt x="232731" y="285749"/>
                              <a:pt x="245935" y="283522"/>
                              <a:pt x="248736" y="293931"/>
                            </a:cubicBezTo>
                            <a:close/>
                            <a:moveTo>
                              <a:pt x="222023" y="145449"/>
                            </a:moveTo>
                            <a:lnTo>
                              <a:pt x="217174" y="146604"/>
                            </a:lnTo>
                            <a:cubicBezTo>
                              <a:pt x="214647" y="139043"/>
                              <a:pt x="210820" y="133892"/>
                              <a:pt x="205693" y="131152"/>
                            </a:cubicBezTo>
                            <a:cubicBezTo>
                              <a:pt x="200566" y="128413"/>
                              <a:pt x="194913" y="127779"/>
                              <a:pt x="188733" y="129251"/>
                            </a:cubicBezTo>
                            <a:cubicBezTo>
                              <a:pt x="176716" y="132113"/>
                              <a:pt x="170804" y="141563"/>
                              <a:pt x="170996" y="157602"/>
                            </a:cubicBezTo>
                            <a:lnTo>
                              <a:pt x="138808" y="165268"/>
                            </a:lnTo>
                            <a:cubicBezTo>
                              <a:pt x="137997" y="156784"/>
                              <a:pt x="142849" y="150564"/>
                              <a:pt x="153366" y="146609"/>
                            </a:cubicBezTo>
                            <a:lnTo>
                              <a:pt x="149012" y="136897"/>
                            </a:lnTo>
                            <a:cubicBezTo>
                              <a:pt x="134780" y="141375"/>
                              <a:pt x="128518" y="151514"/>
                              <a:pt x="130225" y="167312"/>
                            </a:cubicBezTo>
                            <a:lnTo>
                              <a:pt x="120139" y="169714"/>
                            </a:lnTo>
                            <a:lnTo>
                              <a:pt x="121560" y="175680"/>
                            </a:lnTo>
                            <a:lnTo>
                              <a:pt x="131775" y="173247"/>
                            </a:lnTo>
                            <a:cubicBezTo>
                              <a:pt x="133532" y="179359"/>
                              <a:pt x="137100" y="184375"/>
                              <a:pt x="142478" y="188294"/>
                            </a:cubicBezTo>
                            <a:cubicBezTo>
                              <a:pt x="147856" y="192214"/>
                              <a:pt x="154551" y="193219"/>
                              <a:pt x="162562" y="191311"/>
                            </a:cubicBezTo>
                            <a:cubicBezTo>
                              <a:pt x="175408" y="188252"/>
                              <a:pt x="181511" y="178333"/>
                              <a:pt x="180871" y="161554"/>
                            </a:cubicBezTo>
                            <a:lnTo>
                              <a:pt x="210054" y="154604"/>
                            </a:lnTo>
                            <a:cubicBezTo>
                              <a:pt x="210270" y="161476"/>
                              <a:pt x="206738" y="166384"/>
                              <a:pt x="199457" y="169327"/>
                            </a:cubicBezTo>
                            <a:lnTo>
                              <a:pt x="203539" y="179420"/>
                            </a:lnTo>
                            <a:cubicBezTo>
                              <a:pt x="215435" y="174531"/>
                              <a:pt x="220454" y="165581"/>
                              <a:pt x="218595" y="152570"/>
                            </a:cubicBezTo>
                            <a:lnTo>
                              <a:pt x="223444" y="151415"/>
                            </a:lnTo>
                            <a:close/>
                            <a:moveTo>
                              <a:pt x="249901" y="141657"/>
                            </a:moveTo>
                            <a:cubicBezTo>
                              <a:pt x="261115" y="188743"/>
                              <a:pt x="238063" y="234569"/>
                              <a:pt x="198412" y="244013"/>
                            </a:cubicBezTo>
                            <a:cubicBezTo>
                              <a:pt x="158760" y="253457"/>
                              <a:pt x="117525" y="222942"/>
                              <a:pt x="106311" y="175856"/>
                            </a:cubicBezTo>
                            <a:cubicBezTo>
                              <a:pt x="104208" y="167027"/>
                              <a:pt x="103310" y="158243"/>
                              <a:pt x="103501" y="149735"/>
                            </a:cubicBezTo>
                            <a:lnTo>
                              <a:pt x="103584" y="148452"/>
                            </a:lnTo>
                            <a:lnTo>
                              <a:pt x="102731" y="147592"/>
                            </a:lnTo>
                            <a:cubicBezTo>
                              <a:pt x="93064" y="138523"/>
                              <a:pt x="78046" y="127842"/>
                              <a:pt x="80354" y="120016"/>
                            </a:cubicBezTo>
                            <a:cubicBezTo>
                              <a:pt x="82429" y="114905"/>
                              <a:pt x="94399" y="117176"/>
                              <a:pt x="104133" y="120445"/>
                            </a:cubicBezTo>
                            <a:lnTo>
                              <a:pt x="108478" y="122056"/>
                            </a:lnTo>
                            <a:lnTo>
                              <a:pt x="112981" y="110562"/>
                            </a:lnTo>
                            <a:cubicBezTo>
                              <a:pt x="122299" y="92040"/>
                              <a:pt x="137975" y="78222"/>
                              <a:pt x="157801" y="73500"/>
                            </a:cubicBezTo>
                            <a:cubicBezTo>
                              <a:pt x="197452" y="64057"/>
                              <a:pt x="238687" y="94571"/>
                              <a:pt x="249901" y="141657"/>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prstClr val="white"/>
                          </a:solidFill>
                          <a:latin typeface="Arial" panose="020B0604020202020204" pitchFamily="34" charset="0"/>
                          <a:cs typeface="Arial" panose="020B0604020202020204" pitchFamily="34" charset="0"/>
                        </a:endParaRPr>
                      </a:p>
                    </p:txBody>
                  </p:sp>
                  <p:sp>
                    <p:nvSpPr>
                      <p:cNvPr id="46" name="TextBox 45"/>
                      <p:cNvSpPr txBox="1"/>
                      <p:nvPr/>
                    </p:nvSpPr>
                    <p:spPr>
                      <a:xfrm>
                        <a:off x="7338145" y="2044666"/>
                        <a:ext cx="1208408" cy="568768"/>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Click </a:t>
                        </a:r>
                        <a:r>
                          <a:rPr lang="en-US" dirty="0" smtClean="0">
                            <a:solidFill>
                              <a:schemeClr val="bg1"/>
                            </a:solidFill>
                            <a:latin typeface="Arial" panose="020B0604020202020204" pitchFamily="34" charset="0"/>
                            <a:cs typeface="Arial" panose="020B0604020202020204" pitchFamily="34" charset="0"/>
                          </a:rPr>
                          <a:t>Stream</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22" name="Group 21"/>
                  <p:cNvGrpSpPr/>
                  <p:nvPr/>
                </p:nvGrpSpPr>
                <p:grpSpPr>
                  <a:xfrm>
                    <a:off x="7391195" y="2494248"/>
                    <a:ext cx="2457564" cy="715801"/>
                    <a:chOff x="7227742" y="2815295"/>
                    <a:chExt cx="2162642" cy="629902"/>
                  </a:xfrm>
                </p:grpSpPr>
                <p:grpSp>
                  <p:nvGrpSpPr>
                    <p:cNvPr id="37" name="Group 36"/>
                    <p:cNvGrpSpPr/>
                    <p:nvPr/>
                  </p:nvGrpSpPr>
                  <p:grpSpPr>
                    <a:xfrm flipV="1">
                      <a:off x="7227742" y="2815295"/>
                      <a:ext cx="2162642" cy="629902"/>
                      <a:chOff x="5496404" y="1636380"/>
                      <a:chExt cx="2417337" cy="704088"/>
                    </a:xfrm>
                    <a:effectLst/>
                  </p:grpSpPr>
                  <p:sp>
                    <p:nvSpPr>
                      <p:cNvPr id="41" name="Rounded Rectangle 40"/>
                      <p:cNvSpPr/>
                      <p:nvPr/>
                    </p:nvSpPr>
                    <p:spPr>
                      <a:xfrm rot="5400000" flipV="1">
                        <a:off x="5976003" y="1158402"/>
                        <a:ext cx="700847" cy="1660046"/>
                      </a:xfrm>
                      <a:prstGeom prst="roundRect">
                        <a:avLst/>
                      </a:prstGeom>
                      <a:solidFill>
                        <a:srgbClr val="E78E79"/>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42" name="Chevron 41"/>
                      <p:cNvSpPr/>
                      <p:nvPr/>
                    </p:nvSpPr>
                    <p:spPr>
                      <a:xfrm flipV="1">
                        <a:off x="6936185" y="1636380"/>
                        <a:ext cx="977556" cy="704088"/>
                      </a:xfrm>
                      <a:prstGeom prst="chevron">
                        <a:avLst>
                          <a:gd name="adj" fmla="val 27663"/>
                        </a:avLst>
                      </a:prstGeom>
                      <a:solidFill>
                        <a:srgbClr val="DF6447"/>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38" name="Group 37"/>
                    <p:cNvGrpSpPr/>
                    <p:nvPr/>
                  </p:nvGrpSpPr>
                  <p:grpSpPr>
                    <a:xfrm>
                      <a:off x="7357544" y="2848326"/>
                      <a:ext cx="1770078" cy="568768"/>
                      <a:chOff x="7357544" y="2848326"/>
                      <a:chExt cx="1770078" cy="568768"/>
                    </a:xfrm>
                  </p:grpSpPr>
                  <p:sp>
                    <p:nvSpPr>
                      <p:cNvPr id="39" name="Freeform 38"/>
                      <p:cNvSpPr/>
                      <p:nvPr/>
                    </p:nvSpPr>
                    <p:spPr>
                      <a:xfrm rot="14236013">
                        <a:off x="8825827" y="2979618"/>
                        <a:ext cx="302334" cy="301257"/>
                      </a:xfrm>
                      <a:custGeom>
                        <a:avLst/>
                        <a:gdLst>
                          <a:gd name="connsiteX0" fmla="*/ 80723 w 302334"/>
                          <a:gd name="connsiteY0" fmla="*/ 97467 h 301257"/>
                          <a:gd name="connsiteX1" fmla="*/ 76753 w 302334"/>
                          <a:gd name="connsiteY1" fmla="*/ 95002 h 301257"/>
                          <a:gd name="connsiteX2" fmla="*/ 31020 w 302334"/>
                          <a:gd name="connsiteY2" fmla="*/ 76710 h 301257"/>
                          <a:gd name="connsiteX3" fmla="*/ 56899 w 302334"/>
                          <a:gd name="connsiteY3" fmla="*/ 36450 h 301257"/>
                          <a:gd name="connsiteX4" fmla="*/ 86496 w 302334"/>
                          <a:gd name="connsiteY4" fmla="*/ 62146 h 301257"/>
                          <a:gd name="connsiteX5" fmla="*/ 86250 w 302334"/>
                          <a:gd name="connsiteY5" fmla="*/ 71486 h 301257"/>
                          <a:gd name="connsiteX6" fmla="*/ 80723 w 302334"/>
                          <a:gd name="connsiteY6" fmla="*/ 97467 h 301257"/>
                          <a:gd name="connsiteX7" fmla="*/ 125189 w 302334"/>
                          <a:gd name="connsiteY7" fmla="*/ 140042 h 301257"/>
                          <a:gd name="connsiteX8" fmla="*/ 94699 w 302334"/>
                          <a:gd name="connsiteY8" fmla="*/ 146138 h 301257"/>
                          <a:gd name="connsiteX9" fmla="*/ 79557 w 302334"/>
                          <a:gd name="connsiteY9" fmla="*/ 132975 h 301257"/>
                          <a:gd name="connsiteX10" fmla="*/ 72790 w 302334"/>
                          <a:gd name="connsiteY10" fmla="*/ 121116 h 301257"/>
                          <a:gd name="connsiteX11" fmla="*/ 68229 w 302334"/>
                          <a:gd name="connsiteY11" fmla="*/ 118589 h 301257"/>
                          <a:gd name="connsiteX12" fmla="*/ 56633 w 302334"/>
                          <a:gd name="connsiteY12" fmla="*/ 124918 h 301257"/>
                          <a:gd name="connsiteX13" fmla="*/ 45217 w 302334"/>
                          <a:gd name="connsiteY13" fmla="*/ 134132 h 301257"/>
                          <a:gd name="connsiteX14" fmla="*/ 38354 w 302334"/>
                          <a:gd name="connsiteY14" fmla="*/ 136789 h 301257"/>
                          <a:gd name="connsiteX15" fmla="*/ 3619 w 302334"/>
                          <a:gd name="connsiteY15" fmla="*/ 119338 h 301257"/>
                          <a:gd name="connsiteX16" fmla="*/ 27487 w 302334"/>
                          <a:gd name="connsiteY16" fmla="*/ 82207 h 301257"/>
                          <a:gd name="connsiteX17" fmla="*/ 66776 w 302334"/>
                          <a:gd name="connsiteY17" fmla="*/ 116224 h 301257"/>
                          <a:gd name="connsiteX18" fmla="*/ 64456 w 302334"/>
                          <a:gd name="connsiteY18" fmla="*/ 101626 h 301257"/>
                          <a:gd name="connsiteX19" fmla="*/ 80892 w 302334"/>
                          <a:gd name="connsiteY19" fmla="*/ 97798 h 301257"/>
                          <a:gd name="connsiteX20" fmla="*/ 85289 w 302334"/>
                          <a:gd name="connsiteY20" fmla="*/ 100499 h 301257"/>
                          <a:gd name="connsiteX21" fmla="*/ 99133 w 302334"/>
                          <a:gd name="connsiteY21" fmla="*/ 101579 h 301257"/>
                          <a:gd name="connsiteX22" fmla="*/ 117823 w 302334"/>
                          <a:gd name="connsiteY22" fmla="*/ 110164 h 301257"/>
                          <a:gd name="connsiteX23" fmla="*/ 125189 w 302334"/>
                          <a:gd name="connsiteY23" fmla="*/ 140042 h 301257"/>
                          <a:gd name="connsiteX24" fmla="*/ 203699 w 302334"/>
                          <a:gd name="connsiteY24" fmla="*/ 40662 h 301257"/>
                          <a:gd name="connsiteX25" fmla="*/ 164221 w 302334"/>
                          <a:gd name="connsiteY25" fmla="*/ 40662 h 301257"/>
                          <a:gd name="connsiteX26" fmla="*/ 170634 w 302334"/>
                          <a:gd name="connsiteY26" fmla="*/ 28849 h 301257"/>
                          <a:gd name="connsiteX27" fmla="*/ 163872 w 302334"/>
                          <a:gd name="connsiteY27" fmla="*/ 25941 h 301257"/>
                          <a:gd name="connsiteX28" fmla="*/ 82107 w 302334"/>
                          <a:gd name="connsiteY28" fmla="*/ 39083 h 301257"/>
                          <a:gd name="connsiteX29" fmla="*/ 175946 w 302334"/>
                          <a:gd name="connsiteY29" fmla="*/ 12900 h 301257"/>
                          <a:gd name="connsiteX30" fmla="*/ 178474 w 302334"/>
                          <a:gd name="connsiteY30" fmla="*/ 14407 h 301257"/>
                          <a:gd name="connsiteX31" fmla="*/ 186329 w 302334"/>
                          <a:gd name="connsiteY31" fmla="*/ 0 h 301257"/>
                          <a:gd name="connsiteX32" fmla="*/ 91945 w 302334"/>
                          <a:gd name="connsiteY32" fmla="*/ 248170 h 301257"/>
                          <a:gd name="connsiteX33" fmla="*/ 16525 w 302334"/>
                          <a:gd name="connsiteY33" fmla="*/ 186500 h 301257"/>
                          <a:gd name="connsiteX34" fmla="*/ 16302 w 302334"/>
                          <a:gd name="connsiteY34" fmla="*/ 183566 h 301257"/>
                          <a:gd name="connsiteX35" fmla="*/ 0 w 302334"/>
                          <a:gd name="connsiteY35" fmla="*/ 185434 h 301257"/>
                          <a:gd name="connsiteX36" fmla="*/ 23255 w 302334"/>
                          <a:gd name="connsiteY36" fmla="*/ 147826 h 301257"/>
                          <a:gd name="connsiteX37" fmla="*/ 45976 w 302334"/>
                          <a:gd name="connsiteY37" fmla="*/ 180110 h 301257"/>
                          <a:gd name="connsiteX38" fmla="*/ 32624 w 302334"/>
                          <a:gd name="connsiteY38" fmla="*/ 181665 h 301257"/>
                          <a:gd name="connsiteX39" fmla="*/ 34138 w 302334"/>
                          <a:gd name="connsiteY39" fmla="*/ 188869 h 301257"/>
                          <a:gd name="connsiteX40" fmla="*/ 91945 w 302334"/>
                          <a:gd name="connsiteY40" fmla="*/ 248170 h 301257"/>
                          <a:gd name="connsiteX41" fmla="*/ 210196 w 302334"/>
                          <a:gd name="connsiteY41" fmla="*/ 70530 h 301257"/>
                          <a:gd name="connsiteX42" fmla="*/ 207542 w 302334"/>
                          <a:gd name="connsiteY42" fmla="*/ 71045 h 301257"/>
                          <a:gd name="connsiteX43" fmla="*/ 206909 w 302334"/>
                          <a:gd name="connsiteY43" fmla="*/ 68417 h 301257"/>
                          <a:gd name="connsiteX44" fmla="*/ 209563 w 302334"/>
                          <a:gd name="connsiteY44" fmla="*/ 67901 h 301257"/>
                          <a:gd name="connsiteX45" fmla="*/ 210196 w 302334"/>
                          <a:gd name="connsiteY45" fmla="*/ 70530 h 301257"/>
                          <a:gd name="connsiteX46" fmla="*/ 216150 w 302334"/>
                          <a:gd name="connsiteY46" fmla="*/ 74357 h 301257"/>
                          <a:gd name="connsiteX47" fmla="*/ 213495 w 302334"/>
                          <a:gd name="connsiteY47" fmla="*/ 74872 h 301257"/>
                          <a:gd name="connsiteX48" fmla="*/ 212862 w 302334"/>
                          <a:gd name="connsiteY48" fmla="*/ 72244 h 301257"/>
                          <a:gd name="connsiteX49" fmla="*/ 215516 w 302334"/>
                          <a:gd name="connsiteY49" fmla="*/ 71728 h 301257"/>
                          <a:gd name="connsiteX50" fmla="*/ 216150 w 302334"/>
                          <a:gd name="connsiteY50" fmla="*/ 74357 h 301257"/>
                          <a:gd name="connsiteX51" fmla="*/ 222104 w 302334"/>
                          <a:gd name="connsiteY51" fmla="*/ 78184 h 301257"/>
                          <a:gd name="connsiteX52" fmla="*/ 219449 w 302334"/>
                          <a:gd name="connsiteY52" fmla="*/ 78699 h 301257"/>
                          <a:gd name="connsiteX53" fmla="*/ 218816 w 302334"/>
                          <a:gd name="connsiteY53" fmla="*/ 76071 h 301257"/>
                          <a:gd name="connsiteX54" fmla="*/ 221470 w 302334"/>
                          <a:gd name="connsiteY54" fmla="*/ 75555 h 301257"/>
                          <a:gd name="connsiteX55" fmla="*/ 222104 w 302334"/>
                          <a:gd name="connsiteY55" fmla="*/ 78184 h 301257"/>
                          <a:gd name="connsiteX56" fmla="*/ 228057 w 302334"/>
                          <a:gd name="connsiteY56" fmla="*/ 82011 h 301257"/>
                          <a:gd name="connsiteX57" fmla="*/ 225403 w 302334"/>
                          <a:gd name="connsiteY57" fmla="*/ 82526 h 301257"/>
                          <a:gd name="connsiteX58" fmla="*/ 224770 w 302334"/>
                          <a:gd name="connsiteY58" fmla="*/ 79898 h 301257"/>
                          <a:gd name="connsiteX59" fmla="*/ 227424 w 302334"/>
                          <a:gd name="connsiteY59" fmla="*/ 79382 h 301257"/>
                          <a:gd name="connsiteX60" fmla="*/ 228057 w 302334"/>
                          <a:gd name="connsiteY60" fmla="*/ 82011 h 301257"/>
                          <a:gd name="connsiteX61" fmla="*/ 234010 w 302334"/>
                          <a:gd name="connsiteY61" fmla="*/ 85837 h 301257"/>
                          <a:gd name="connsiteX62" fmla="*/ 231356 w 302334"/>
                          <a:gd name="connsiteY62" fmla="*/ 86353 h 301257"/>
                          <a:gd name="connsiteX63" fmla="*/ 230723 w 302334"/>
                          <a:gd name="connsiteY63" fmla="*/ 83724 h 301257"/>
                          <a:gd name="connsiteX64" fmla="*/ 233377 w 302334"/>
                          <a:gd name="connsiteY64" fmla="*/ 83209 h 301257"/>
                          <a:gd name="connsiteX65" fmla="*/ 234010 w 302334"/>
                          <a:gd name="connsiteY65" fmla="*/ 85837 h 301257"/>
                          <a:gd name="connsiteX66" fmla="*/ 239964 w 302334"/>
                          <a:gd name="connsiteY66" fmla="*/ 89665 h 301257"/>
                          <a:gd name="connsiteX67" fmla="*/ 237310 w 302334"/>
                          <a:gd name="connsiteY67" fmla="*/ 90180 h 301257"/>
                          <a:gd name="connsiteX68" fmla="*/ 236677 w 302334"/>
                          <a:gd name="connsiteY68" fmla="*/ 87552 h 301257"/>
                          <a:gd name="connsiteX69" fmla="*/ 239331 w 302334"/>
                          <a:gd name="connsiteY69" fmla="*/ 87036 h 301257"/>
                          <a:gd name="connsiteX70" fmla="*/ 239964 w 302334"/>
                          <a:gd name="connsiteY70" fmla="*/ 89665 h 301257"/>
                          <a:gd name="connsiteX71" fmla="*/ 250272 w 302334"/>
                          <a:gd name="connsiteY71" fmla="*/ 84336 h 301257"/>
                          <a:gd name="connsiteX72" fmla="*/ 244433 w 302334"/>
                          <a:gd name="connsiteY72" fmla="*/ 92189 h 301257"/>
                          <a:gd name="connsiteX73" fmla="*/ 240115 w 302334"/>
                          <a:gd name="connsiteY73" fmla="*/ 100137 h 301257"/>
                          <a:gd name="connsiteX74" fmla="*/ 236435 w 302334"/>
                          <a:gd name="connsiteY74" fmla="*/ 97771 h 301257"/>
                          <a:gd name="connsiteX75" fmla="*/ 242033 w 302334"/>
                          <a:gd name="connsiteY75" fmla="*/ 90646 h 301257"/>
                          <a:gd name="connsiteX76" fmla="*/ 246592 w 302334"/>
                          <a:gd name="connsiteY76" fmla="*/ 81971 h 301257"/>
                          <a:gd name="connsiteX77" fmla="*/ 253886 w 302334"/>
                          <a:gd name="connsiteY77" fmla="*/ 84434 h 301257"/>
                          <a:gd name="connsiteX78" fmla="*/ 250076 w 302334"/>
                          <a:gd name="connsiteY78" fmla="*/ 82069 h 301257"/>
                          <a:gd name="connsiteX79" fmla="*/ 206189 w 302334"/>
                          <a:gd name="connsiteY79" fmla="*/ 64515 h 301257"/>
                          <a:gd name="connsiteX80" fmla="*/ 231024 w 302334"/>
                          <a:gd name="connsiteY80" fmla="*/ 25879 h 301257"/>
                          <a:gd name="connsiteX81" fmla="*/ 259426 w 302334"/>
                          <a:gd name="connsiteY81" fmla="*/ 50538 h 301257"/>
                          <a:gd name="connsiteX82" fmla="*/ 259190 w 302334"/>
                          <a:gd name="connsiteY82" fmla="*/ 59501 h 301257"/>
                          <a:gd name="connsiteX83" fmla="*/ 253886 w 302334"/>
                          <a:gd name="connsiteY83" fmla="*/ 84434 h 301257"/>
                          <a:gd name="connsiteX84" fmla="*/ 149674 w 302334"/>
                          <a:gd name="connsiteY84" fmla="*/ 267718 h 301257"/>
                          <a:gd name="connsiteX85" fmla="*/ 153389 w 302334"/>
                          <a:gd name="connsiteY85" fmla="*/ 256165 h 301257"/>
                          <a:gd name="connsiteX86" fmla="*/ 161889 w 302334"/>
                          <a:gd name="connsiteY86" fmla="*/ 247278 h 301257"/>
                          <a:gd name="connsiteX87" fmla="*/ 158351 w 302334"/>
                          <a:gd name="connsiteY87" fmla="*/ 245082 h 301257"/>
                          <a:gd name="connsiteX88" fmla="*/ 135766 w 302334"/>
                          <a:gd name="connsiteY88" fmla="*/ 234546 h 301257"/>
                          <a:gd name="connsiteX89" fmla="*/ 125202 w 302334"/>
                          <a:gd name="connsiteY89" fmla="*/ 230995 h 301257"/>
                          <a:gd name="connsiteX90" fmla="*/ 133741 w 302334"/>
                          <a:gd name="connsiteY90" fmla="*/ 238091 h 301257"/>
                          <a:gd name="connsiteX91" fmla="*/ 144767 w 302334"/>
                          <a:gd name="connsiteY91" fmla="*/ 247818 h 301257"/>
                          <a:gd name="connsiteX92" fmla="*/ 149704 w 302334"/>
                          <a:gd name="connsiteY92" fmla="*/ 247907 h 301257"/>
                          <a:gd name="connsiteX93" fmla="*/ 151710 w 302334"/>
                          <a:gd name="connsiteY93" fmla="*/ 250903 h 301257"/>
                          <a:gd name="connsiteX94" fmla="*/ 147564 w 302334"/>
                          <a:gd name="connsiteY94" fmla="*/ 256765 h 301257"/>
                          <a:gd name="connsiteX95" fmla="*/ 144505 w 302334"/>
                          <a:gd name="connsiteY95" fmla="*/ 255808 h 301257"/>
                          <a:gd name="connsiteX96" fmla="*/ 142404 w 302334"/>
                          <a:gd name="connsiteY96" fmla="*/ 251027 h 301257"/>
                          <a:gd name="connsiteX97" fmla="*/ 124188 w 302334"/>
                          <a:gd name="connsiteY97" fmla="*/ 243333 h 301257"/>
                          <a:gd name="connsiteX98" fmla="*/ 116470 w 302334"/>
                          <a:gd name="connsiteY98" fmla="*/ 240153 h 301257"/>
                          <a:gd name="connsiteX99" fmla="*/ 120548 w 302334"/>
                          <a:gd name="connsiteY99" fmla="*/ 244543 h 301257"/>
                          <a:gd name="connsiteX100" fmla="*/ 131679 w 302334"/>
                          <a:gd name="connsiteY100" fmla="*/ 254695 h 301257"/>
                          <a:gd name="connsiteX101" fmla="*/ 140596 w 302334"/>
                          <a:gd name="connsiteY101" fmla="*/ 261841 h 301257"/>
                          <a:gd name="connsiteX102" fmla="*/ 296558 w 302334"/>
                          <a:gd name="connsiteY102" fmla="*/ 125289 h 301257"/>
                          <a:gd name="connsiteX103" fmla="*/ 267299 w 302334"/>
                          <a:gd name="connsiteY103" fmla="*/ 131140 h 301257"/>
                          <a:gd name="connsiteX104" fmla="*/ 252768 w 302334"/>
                          <a:gd name="connsiteY104" fmla="*/ 118509 h 301257"/>
                          <a:gd name="connsiteX105" fmla="*/ 246274 w 302334"/>
                          <a:gd name="connsiteY105" fmla="*/ 107128 h 301257"/>
                          <a:gd name="connsiteX106" fmla="*/ 241897 w 302334"/>
                          <a:gd name="connsiteY106" fmla="*/ 104704 h 301257"/>
                          <a:gd name="connsiteX107" fmla="*/ 230768 w 302334"/>
                          <a:gd name="connsiteY107" fmla="*/ 110777 h 301257"/>
                          <a:gd name="connsiteX108" fmla="*/ 219813 w 302334"/>
                          <a:gd name="connsiteY108" fmla="*/ 119619 h 301257"/>
                          <a:gd name="connsiteX109" fmla="*/ 213226 w 302334"/>
                          <a:gd name="connsiteY109" fmla="*/ 122170 h 301257"/>
                          <a:gd name="connsiteX110" fmla="*/ 179893 w 302334"/>
                          <a:gd name="connsiteY110" fmla="*/ 105422 h 301257"/>
                          <a:gd name="connsiteX111" fmla="*/ 202797 w 302334"/>
                          <a:gd name="connsiteY111" fmla="*/ 69790 h 301257"/>
                          <a:gd name="connsiteX112" fmla="*/ 241238 w 302334"/>
                          <a:gd name="connsiteY112" fmla="*/ 103072 h 301257"/>
                          <a:gd name="connsiteX113" fmla="*/ 245879 w 302334"/>
                          <a:gd name="connsiteY113" fmla="*/ 93280 h 301257"/>
                          <a:gd name="connsiteX114" fmla="*/ 254049 w 302334"/>
                          <a:gd name="connsiteY114" fmla="*/ 84751 h 301257"/>
                          <a:gd name="connsiteX115" fmla="*/ 258269 w 302334"/>
                          <a:gd name="connsiteY115" fmla="*/ 87343 h 301257"/>
                          <a:gd name="connsiteX116" fmla="*/ 271554 w 302334"/>
                          <a:gd name="connsiteY116" fmla="*/ 88380 h 301257"/>
                          <a:gd name="connsiteX117" fmla="*/ 289489 w 302334"/>
                          <a:gd name="connsiteY117" fmla="*/ 96618 h 301257"/>
                          <a:gd name="connsiteX118" fmla="*/ 296558 w 302334"/>
                          <a:gd name="connsiteY118" fmla="*/ 125289 h 301257"/>
                          <a:gd name="connsiteX119" fmla="*/ 205646 w 302334"/>
                          <a:gd name="connsiteY119" fmla="*/ 290427 h 301257"/>
                          <a:gd name="connsiteX120" fmla="*/ 198294 w 302334"/>
                          <a:gd name="connsiteY120" fmla="*/ 295913 h 301257"/>
                          <a:gd name="connsiteX121" fmla="*/ 176257 w 302334"/>
                          <a:gd name="connsiteY121" fmla="*/ 296517 h 301257"/>
                          <a:gd name="connsiteX122" fmla="*/ 160640 w 302334"/>
                          <a:gd name="connsiteY122" fmla="*/ 283039 h 301257"/>
                          <a:gd name="connsiteX123" fmla="*/ 153888 w 302334"/>
                          <a:gd name="connsiteY123" fmla="*/ 270858 h 301257"/>
                          <a:gd name="connsiteX124" fmla="*/ 150318 w 302334"/>
                          <a:gd name="connsiteY124" fmla="*/ 268459 h 301257"/>
                          <a:gd name="connsiteX125" fmla="*/ 138172 w 302334"/>
                          <a:gd name="connsiteY125" fmla="*/ 275087 h 301257"/>
                          <a:gd name="connsiteX126" fmla="*/ 126722 w 302334"/>
                          <a:gd name="connsiteY126" fmla="*/ 284328 h 301257"/>
                          <a:gd name="connsiteX127" fmla="*/ 119838 w 302334"/>
                          <a:gd name="connsiteY127" fmla="*/ 286994 h 301257"/>
                          <a:gd name="connsiteX128" fmla="*/ 85001 w 302334"/>
                          <a:gd name="connsiteY128" fmla="*/ 269491 h 301257"/>
                          <a:gd name="connsiteX129" fmla="*/ 112776 w 302334"/>
                          <a:gd name="connsiteY129" fmla="*/ 226281 h 301257"/>
                          <a:gd name="connsiteX130" fmla="*/ 113147 w 302334"/>
                          <a:gd name="connsiteY130" fmla="*/ 225693 h 301257"/>
                          <a:gd name="connsiteX131" fmla="*/ 113153 w 302334"/>
                          <a:gd name="connsiteY131" fmla="*/ 225695 h 301257"/>
                          <a:gd name="connsiteX132" fmla="*/ 138440 w 302334"/>
                          <a:gd name="connsiteY132" fmla="*/ 186357 h 301257"/>
                          <a:gd name="connsiteX133" fmla="*/ 168124 w 302334"/>
                          <a:gd name="connsiteY133" fmla="*/ 212128 h 301257"/>
                          <a:gd name="connsiteX134" fmla="*/ 167877 w 302334"/>
                          <a:gd name="connsiteY134" fmla="*/ 221496 h 301257"/>
                          <a:gd name="connsiteX135" fmla="*/ 163106 w 302334"/>
                          <a:gd name="connsiteY135" fmla="*/ 235650 h 301257"/>
                          <a:gd name="connsiteX136" fmla="*/ 162365 w 302334"/>
                          <a:gd name="connsiteY136" fmla="*/ 247074 h 301257"/>
                          <a:gd name="connsiteX137" fmla="*/ 167495 w 302334"/>
                          <a:gd name="connsiteY137" fmla="*/ 250867 h 301257"/>
                          <a:gd name="connsiteX138" fmla="*/ 181133 w 302334"/>
                          <a:gd name="connsiteY138" fmla="*/ 252103 h 301257"/>
                          <a:gd name="connsiteX139" fmla="*/ 199449 w 302334"/>
                          <a:gd name="connsiteY139" fmla="*/ 260437 h 301257"/>
                          <a:gd name="connsiteX140" fmla="*/ 205646 w 302334"/>
                          <a:gd name="connsiteY140" fmla="*/ 290427 h 301257"/>
                          <a:gd name="connsiteX141" fmla="*/ 242692 w 302334"/>
                          <a:gd name="connsiteY141" fmla="*/ 250707 h 301257"/>
                          <a:gd name="connsiteX142" fmla="*/ 199095 w 302334"/>
                          <a:gd name="connsiteY142" fmla="*/ 243331 h 301257"/>
                          <a:gd name="connsiteX143" fmla="*/ 220442 w 302334"/>
                          <a:gd name="connsiteY143" fmla="*/ 210123 h 301257"/>
                          <a:gd name="connsiteX144" fmla="*/ 226912 w 302334"/>
                          <a:gd name="connsiteY144" fmla="*/ 221905 h 301257"/>
                          <a:gd name="connsiteX145" fmla="*/ 233014 w 302334"/>
                          <a:gd name="connsiteY145" fmla="*/ 217789 h 301257"/>
                          <a:gd name="connsiteX146" fmla="*/ 266172 w 302334"/>
                          <a:gd name="connsiteY146" fmla="*/ 141902 h 301257"/>
                          <a:gd name="connsiteX147" fmla="*/ 237455 w 302334"/>
                          <a:gd name="connsiteY147" fmla="*/ 234997 h 301257"/>
                          <a:gd name="connsiteX148" fmla="*/ 234820 w 302334"/>
                          <a:gd name="connsiteY148" fmla="*/ 236309 h 301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302334" h="301257">
                            <a:moveTo>
                              <a:pt x="80723" y="97467"/>
                            </a:moveTo>
                            <a:cubicBezTo>
                              <a:pt x="79399" y="96645"/>
                              <a:pt x="78076" y="95824"/>
                              <a:pt x="76753" y="95002"/>
                            </a:cubicBezTo>
                            <a:cubicBezTo>
                              <a:pt x="68512" y="91476"/>
                              <a:pt x="40255" y="80476"/>
                              <a:pt x="31020" y="76710"/>
                            </a:cubicBezTo>
                            <a:lnTo>
                              <a:pt x="56899" y="36450"/>
                            </a:lnTo>
                            <a:cubicBezTo>
                              <a:pt x="62764" y="40848"/>
                              <a:pt x="82290" y="55239"/>
                              <a:pt x="86496" y="62146"/>
                            </a:cubicBezTo>
                            <a:cubicBezTo>
                              <a:pt x="87731" y="64564"/>
                              <a:pt x="89074" y="67109"/>
                              <a:pt x="86250" y="71486"/>
                            </a:cubicBezTo>
                            <a:cubicBezTo>
                              <a:pt x="81375" y="80136"/>
                              <a:pt x="80283" y="91807"/>
                              <a:pt x="80723" y="97467"/>
                            </a:cubicBezTo>
                            <a:close/>
                            <a:moveTo>
                              <a:pt x="125189" y="140042"/>
                            </a:moveTo>
                            <a:cubicBezTo>
                              <a:pt x="120411" y="149131"/>
                              <a:pt x="107223" y="156155"/>
                              <a:pt x="94699" y="146138"/>
                            </a:cubicBezTo>
                            <a:cubicBezTo>
                              <a:pt x="89111" y="145101"/>
                              <a:pt x="80322" y="141200"/>
                              <a:pt x="79557" y="132975"/>
                            </a:cubicBezTo>
                            <a:cubicBezTo>
                              <a:pt x="75659" y="128552"/>
                              <a:pt x="74978" y="123658"/>
                              <a:pt x="72790" y="121116"/>
                            </a:cubicBezTo>
                            <a:lnTo>
                              <a:pt x="68229" y="118589"/>
                            </a:lnTo>
                            <a:lnTo>
                              <a:pt x="56633" y="124918"/>
                            </a:lnTo>
                            <a:cubicBezTo>
                              <a:pt x="52015" y="128080"/>
                              <a:pt x="47559" y="131651"/>
                              <a:pt x="45217" y="134132"/>
                            </a:cubicBezTo>
                            <a:cubicBezTo>
                              <a:pt x="44121" y="135331"/>
                              <a:pt x="42424" y="137685"/>
                              <a:pt x="38354" y="136789"/>
                            </a:cubicBezTo>
                            <a:cubicBezTo>
                              <a:pt x="30116" y="133920"/>
                              <a:pt x="12406" y="124380"/>
                              <a:pt x="3619" y="119338"/>
                            </a:cubicBezTo>
                            <a:lnTo>
                              <a:pt x="27487" y="82207"/>
                            </a:lnTo>
                            <a:lnTo>
                              <a:pt x="66776" y="116224"/>
                            </a:lnTo>
                            <a:lnTo>
                              <a:pt x="64456" y="101626"/>
                            </a:lnTo>
                            <a:cubicBezTo>
                              <a:pt x="70403" y="100232"/>
                              <a:pt x="78016" y="98526"/>
                              <a:pt x="80892" y="97798"/>
                            </a:cubicBezTo>
                            <a:cubicBezTo>
                              <a:pt x="82077" y="98757"/>
                              <a:pt x="83222" y="99332"/>
                              <a:pt x="85289" y="100499"/>
                            </a:cubicBezTo>
                            <a:cubicBezTo>
                              <a:pt x="89985" y="101094"/>
                              <a:pt x="95486" y="100921"/>
                              <a:pt x="99133" y="101579"/>
                            </a:cubicBezTo>
                            <a:cubicBezTo>
                              <a:pt x="105434" y="100250"/>
                              <a:pt x="114366" y="104243"/>
                              <a:pt x="117823" y="110164"/>
                            </a:cubicBezTo>
                            <a:cubicBezTo>
                              <a:pt x="138337" y="123182"/>
                              <a:pt x="130546" y="132436"/>
                              <a:pt x="125189" y="140042"/>
                            </a:cubicBezTo>
                            <a:close/>
                            <a:moveTo>
                              <a:pt x="203699" y="40662"/>
                            </a:moveTo>
                            <a:lnTo>
                              <a:pt x="164221" y="40662"/>
                            </a:lnTo>
                            <a:lnTo>
                              <a:pt x="170634" y="28849"/>
                            </a:lnTo>
                            <a:lnTo>
                              <a:pt x="163872" y="25941"/>
                            </a:lnTo>
                            <a:cubicBezTo>
                              <a:pt x="130395" y="13521"/>
                              <a:pt x="106402" y="19048"/>
                              <a:pt x="82107" y="39083"/>
                            </a:cubicBezTo>
                            <a:cubicBezTo>
                              <a:pt x="93128" y="13324"/>
                              <a:pt x="138168" y="-6255"/>
                              <a:pt x="175946" y="12900"/>
                            </a:cubicBezTo>
                            <a:lnTo>
                              <a:pt x="178474" y="14407"/>
                            </a:lnTo>
                            <a:lnTo>
                              <a:pt x="186329" y="0"/>
                            </a:lnTo>
                            <a:close/>
                            <a:moveTo>
                              <a:pt x="91945" y="248170"/>
                            </a:moveTo>
                            <a:cubicBezTo>
                              <a:pt x="64536" y="253983"/>
                              <a:pt x="22603" y="228418"/>
                              <a:pt x="16525" y="186500"/>
                            </a:cubicBezTo>
                            <a:lnTo>
                              <a:pt x="16302" y="183566"/>
                            </a:lnTo>
                            <a:lnTo>
                              <a:pt x="0" y="185434"/>
                            </a:lnTo>
                            <a:lnTo>
                              <a:pt x="23255" y="147826"/>
                            </a:lnTo>
                            <a:lnTo>
                              <a:pt x="45976" y="180110"/>
                            </a:lnTo>
                            <a:lnTo>
                              <a:pt x="32624" y="181665"/>
                            </a:lnTo>
                            <a:lnTo>
                              <a:pt x="34138" y="188869"/>
                            </a:lnTo>
                            <a:cubicBezTo>
                              <a:pt x="43249" y="223392"/>
                              <a:pt x="61577" y="239833"/>
                              <a:pt x="91945" y="248170"/>
                            </a:cubicBezTo>
                            <a:close/>
                            <a:moveTo>
                              <a:pt x="210196" y="70530"/>
                            </a:moveTo>
                            <a:cubicBezTo>
                              <a:pt x="209638" y="71398"/>
                              <a:pt x="208450" y="71629"/>
                              <a:pt x="207542" y="71045"/>
                            </a:cubicBezTo>
                            <a:cubicBezTo>
                              <a:pt x="206635" y="70462"/>
                              <a:pt x="206351" y="69285"/>
                              <a:pt x="206909" y="68417"/>
                            </a:cubicBezTo>
                            <a:cubicBezTo>
                              <a:pt x="207467" y="67548"/>
                              <a:pt x="208656" y="67318"/>
                              <a:pt x="209563" y="67901"/>
                            </a:cubicBezTo>
                            <a:cubicBezTo>
                              <a:pt x="210471" y="68485"/>
                              <a:pt x="210755" y="69661"/>
                              <a:pt x="210196" y="70530"/>
                            </a:cubicBezTo>
                            <a:close/>
                            <a:moveTo>
                              <a:pt x="216150" y="74357"/>
                            </a:moveTo>
                            <a:cubicBezTo>
                              <a:pt x="215592" y="75225"/>
                              <a:pt x="214403" y="75455"/>
                              <a:pt x="213495" y="74872"/>
                            </a:cubicBezTo>
                            <a:cubicBezTo>
                              <a:pt x="212588" y="74288"/>
                              <a:pt x="212304" y="73112"/>
                              <a:pt x="212862" y="72244"/>
                            </a:cubicBezTo>
                            <a:cubicBezTo>
                              <a:pt x="213421" y="71375"/>
                              <a:pt x="214609" y="71144"/>
                              <a:pt x="215516" y="71728"/>
                            </a:cubicBezTo>
                            <a:cubicBezTo>
                              <a:pt x="216424" y="72312"/>
                              <a:pt x="216708" y="73488"/>
                              <a:pt x="216150" y="74357"/>
                            </a:cubicBezTo>
                            <a:close/>
                            <a:moveTo>
                              <a:pt x="222104" y="78184"/>
                            </a:moveTo>
                            <a:cubicBezTo>
                              <a:pt x="221546" y="79052"/>
                              <a:pt x="220357" y="79283"/>
                              <a:pt x="219449" y="78699"/>
                            </a:cubicBezTo>
                            <a:cubicBezTo>
                              <a:pt x="218542" y="78116"/>
                              <a:pt x="218258" y="76939"/>
                              <a:pt x="218816" y="76071"/>
                            </a:cubicBezTo>
                            <a:cubicBezTo>
                              <a:pt x="219375" y="75202"/>
                              <a:pt x="220563" y="74972"/>
                              <a:pt x="221470" y="75555"/>
                            </a:cubicBezTo>
                            <a:cubicBezTo>
                              <a:pt x="222378" y="76139"/>
                              <a:pt x="222662" y="77315"/>
                              <a:pt x="222104" y="78184"/>
                            </a:cubicBezTo>
                            <a:close/>
                            <a:moveTo>
                              <a:pt x="228057" y="82011"/>
                            </a:moveTo>
                            <a:cubicBezTo>
                              <a:pt x="227499" y="82879"/>
                              <a:pt x="226311" y="83109"/>
                              <a:pt x="225403" y="82526"/>
                            </a:cubicBezTo>
                            <a:cubicBezTo>
                              <a:pt x="224495" y="81942"/>
                              <a:pt x="224211" y="80766"/>
                              <a:pt x="224770" y="79898"/>
                            </a:cubicBezTo>
                            <a:cubicBezTo>
                              <a:pt x="225328" y="79029"/>
                              <a:pt x="226516" y="78798"/>
                              <a:pt x="227424" y="79382"/>
                            </a:cubicBezTo>
                            <a:cubicBezTo>
                              <a:pt x="228331" y="79966"/>
                              <a:pt x="228615" y="81142"/>
                              <a:pt x="228057" y="82011"/>
                            </a:cubicBezTo>
                            <a:close/>
                            <a:moveTo>
                              <a:pt x="234010" y="85837"/>
                            </a:moveTo>
                            <a:cubicBezTo>
                              <a:pt x="233452" y="86706"/>
                              <a:pt x="232264" y="86936"/>
                              <a:pt x="231356" y="86353"/>
                            </a:cubicBezTo>
                            <a:cubicBezTo>
                              <a:pt x="230448" y="85769"/>
                              <a:pt x="230165" y="84593"/>
                              <a:pt x="230723" y="83724"/>
                            </a:cubicBezTo>
                            <a:cubicBezTo>
                              <a:pt x="231281" y="82856"/>
                              <a:pt x="232469" y="82625"/>
                              <a:pt x="233377" y="83209"/>
                            </a:cubicBezTo>
                            <a:cubicBezTo>
                              <a:pt x="234285" y="83792"/>
                              <a:pt x="234568" y="84969"/>
                              <a:pt x="234010" y="85837"/>
                            </a:cubicBezTo>
                            <a:close/>
                            <a:moveTo>
                              <a:pt x="239964" y="89665"/>
                            </a:moveTo>
                            <a:cubicBezTo>
                              <a:pt x="239406" y="90533"/>
                              <a:pt x="238218" y="90763"/>
                              <a:pt x="237310" y="90180"/>
                            </a:cubicBezTo>
                            <a:cubicBezTo>
                              <a:pt x="236402" y="89596"/>
                              <a:pt x="236119" y="88420"/>
                              <a:pt x="236677" y="87552"/>
                            </a:cubicBezTo>
                            <a:cubicBezTo>
                              <a:pt x="237235" y="86683"/>
                              <a:pt x="238423" y="86452"/>
                              <a:pt x="239331" y="87036"/>
                            </a:cubicBezTo>
                            <a:cubicBezTo>
                              <a:pt x="240239" y="87619"/>
                              <a:pt x="240522" y="88796"/>
                              <a:pt x="239964" y="89665"/>
                            </a:cubicBezTo>
                            <a:close/>
                            <a:moveTo>
                              <a:pt x="250272" y="84336"/>
                            </a:moveTo>
                            <a:lnTo>
                              <a:pt x="244433" y="92189"/>
                            </a:lnTo>
                            <a:lnTo>
                              <a:pt x="240115" y="100137"/>
                            </a:lnTo>
                            <a:lnTo>
                              <a:pt x="236435" y="97771"/>
                            </a:lnTo>
                            <a:lnTo>
                              <a:pt x="242033" y="90646"/>
                            </a:lnTo>
                            <a:lnTo>
                              <a:pt x="246592" y="81971"/>
                            </a:lnTo>
                            <a:close/>
                            <a:moveTo>
                              <a:pt x="253886" y="84434"/>
                            </a:moveTo>
                            <a:cubicBezTo>
                              <a:pt x="252616" y="83646"/>
                              <a:pt x="251346" y="82857"/>
                              <a:pt x="250076" y="82069"/>
                            </a:cubicBezTo>
                            <a:cubicBezTo>
                              <a:pt x="242167" y="78684"/>
                              <a:pt x="215051" y="68128"/>
                              <a:pt x="206189" y="64515"/>
                            </a:cubicBezTo>
                            <a:lnTo>
                              <a:pt x="231024" y="25879"/>
                            </a:lnTo>
                            <a:cubicBezTo>
                              <a:pt x="236651" y="30099"/>
                              <a:pt x="255390" y="43910"/>
                              <a:pt x="259426" y="50538"/>
                            </a:cubicBezTo>
                            <a:cubicBezTo>
                              <a:pt x="260611" y="52859"/>
                              <a:pt x="261900" y="55300"/>
                              <a:pt x="259190" y="59501"/>
                            </a:cubicBezTo>
                            <a:cubicBezTo>
                              <a:pt x="254512" y="67802"/>
                              <a:pt x="253464" y="79003"/>
                              <a:pt x="253886" y="84434"/>
                            </a:cubicBezTo>
                            <a:close/>
                            <a:moveTo>
                              <a:pt x="149674" y="267718"/>
                            </a:moveTo>
                            <a:lnTo>
                              <a:pt x="153389" y="256165"/>
                            </a:lnTo>
                            <a:lnTo>
                              <a:pt x="161889" y="247278"/>
                            </a:lnTo>
                            <a:lnTo>
                              <a:pt x="158351" y="245082"/>
                            </a:lnTo>
                            <a:cubicBezTo>
                              <a:pt x="152579" y="241795"/>
                              <a:pt x="143945" y="237849"/>
                              <a:pt x="135766" y="234546"/>
                            </a:cubicBezTo>
                            <a:lnTo>
                              <a:pt x="125202" y="230995"/>
                            </a:lnTo>
                            <a:lnTo>
                              <a:pt x="133741" y="238091"/>
                            </a:lnTo>
                            <a:cubicBezTo>
                              <a:pt x="138226" y="242083"/>
                              <a:pt x="142561" y="246044"/>
                              <a:pt x="144767" y="247818"/>
                            </a:cubicBezTo>
                            <a:cubicBezTo>
                              <a:pt x="145978" y="248284"/>
                              <a:pt x="147390" y="248038"/>
                              <a:pt x="149704" y="247907"/>
                            </a:cubicBezTo>
                            <a:cubicBezTo>
                              <a:pt x="150689" y="247689"/>
                              <a:pt x="151930" y="249290"/>
                              <a:pt x="151710" y="250903"/>
                            </a:cubicBezTo>
                            <a:cubicBezTo>
                              <a:pt x="150930" y="253775"/>
                              <a:pt x="149275" y="255583"/>
                              <a:pt x="147564" y="256765"/>
                            </a:cubicBezTo>
                            <a:cubicBezTo>
                              <a:pt x="146581" y="257324"/>
                              <a:pt x="145309" y="256783"/>
                              <a:pt x="144505" y="255808"/>
                            </a:cubicBezTo>
                            <a:cubicBezTo>
                              <a:pt x="143897" y="254828"/>
                              <a:pt x="143185" y="252397"/>
                              <a:pt x="142404" y="251027"/>
                            </a:cubicBezTo>
                            <a:cubicBezTo>
                              <a:pt x="139108" y="249549"/>
                              <a:pt x="131596" y="246404"/>
                              <a:pt x="124188" y="243333"/>
                            </a:cubicBezTo>
                            <a:lnTo>
                              <a:pt x="116470" y="240153"/>
                            </a:lnTo>
                            <a:lnTo>
                              <a:pt x="120548" y="244543"/>
                            </a:lnTo>
                            <a:cubicBezTo>
                              <a:pt x="124290" y="248226"/>
                              <a:pt x="128432" y="252034"/>
                              <a:pt x="131679" y="254695"/>
                            </a:cubicBezTo>
                            <a:cubicBezTo>
                              <a:pt x="133771" y="256632"/>
                              <a:pt x="137094" y="259293"/>
                              <a:pt x="140596" y="261841"/>
                            </a:cubicBezTo>
                            <a:close/>
                            <a:moveTo>
                              <a:pt x="296558" y="125289"/>
                            </a:moveTo>
                            <a:cubicBezTo>
                              <a:pt x="291973" y="134013"/>
                              <a:pt x="279317" y="140753"/>
                              <a:pt x="267299" y="131140"/>
                            </a:cubicBezTo>
                            <a:cubicBezTo>
                              <a:pt x="261936" y="130145"/>
                              <a:pt x="253502" y="126401"/>
                              <a:pt x="252768" y="118509"/>
                            </a:cubicBezTo>
                            <a:cubicBezTo>
                              <a:pt x="249028" y="114264"/>
                              <a:pt x="248373" y="109568"/>
                              <a:pt x="246274" y="107128"/>
                            </a:cubicBezTo>
                            <a:lnTo>
                              <a:pt x="241897" y="104704"/>
                            </a:lnTo>
                            <a:lnTo>
                              <a:pt x="230768" y="110777"/>
                            </a:lnTo>
                            <a:cubicBezTo>
                              <a:pt x="226337" y="113811"/>
                              <a:pt x="222060" y="117239"/>
                              <a:pt x="219813" y="119619"/>
                            </a:cubicBezTo>
                            <a:cubicBezTo>
                              <a:pt x="218761" y="120770"/>
                              <a:pt x="217132" y="123029"/>
                              <a:pt x="213226" y="122170"/>
                            </a:cubicBezTo>
                            <a:cubicBezTo>
                              <a:pt x="205321" y="119417"/>
                              <a:pt x="188325" y="110261"/>
                              <a:pt x="179893" y="105422"/>
                            </a:cubicBezTo>
                            <a:lnTo>
                              <a:pt x="202797" y="69790"/>
                            </a:lnTo>
                            <a:lnTo>
                              <a:pt x="241238" y="103072"/>
                            </a:lnTo>
                            <a:lnTo>
                              <a:pt x="245879" y="93280"/>
                            </a:lnTo>
                            <a:cubicBezTo>
                              <a:pt x="248591" y="89147"/>
                              <a:pt x="251811" y="85393"/>
                              <a:pt x="254049" y="84751"/>
                            </a:cubicBezTo>
                            <a:cubicBezTo>
                              <a:pt x="255186" y="85672"/>
                              <a:pt x="256285" y="86223"/>
                              <a:pt x="258269" y="87343"/>
                            </a:cubicBezTo>
                            <a:cubicBezTo>
                              <a:pt x="262775" y="87914"/>
                              <a:pt x="268054" y="87748"/>
                              <a:pt x="271554" y="88380"/>
                            </a:cubicBezTo>
                            <a:cubicBezTo>
                              <a:pt x="277601" y="87104"/>
                              <a:pt x="286172" y="90936"/>
                              <a:pt x="289489" y="96618"/>
                            </a:cubicBezTo>
                            <a:cubicBezTo>
                              <a:pt x="309176" y="109111"/>
                              <a:pt x="301699" y="117991"/>
                              <a:pt x="296558" y="125289"/>
                            </a:cubicBezTo>
                            <a:close/>
                            <a:moveTo>
                              <a:pt x="205646" y="290427"/>
                            </a:moveTo>
                            <a:cubicBezTo>
                              <a:pt x="203545" y="293142"/>
                              <a:pt x="200949" y="295141"/>
                              <a:pt x="198294" y="295913"/>
                            </a:cubicBezTo>
                            <a:cubicBezTo>
                              <a:pt x="194017" y="301729"/>
                              <a:pt x="187366" y="303996"/>
                              <a:pt x="176257" y="296517"/>
                            </a:cubicBezTo>
                            <a:cubicBezTo>
                              <a:pt x="169415" y="295829"/>
                              <a:pt x="162051" y="289342"/>
                              <a:pt x="160640" y="283039"/>
                            </a:cubicBezTo>
                            <a:cubicBezTo>
                              <a:pt x="158520" y="279986"/>
                              <a:pt x="156387" y="274895"/>
                              <a:pt x="153888" y="270858"/>
                            </a:cubicBezTo>
                            <a:lnTo>
                              <a:pt x="150318" y="268459"/>
                            </a:lnTo>
                            <a:lnTo>
                              <a:pt x="138172" y="275087"/>
                            </a:lnTo>
                            <a:cubicBezTo>
                              <a:pt x="133541" y="278258"/>
                              <a:pt x="129070" y="281841"/>
                              <a:pt x="126722" y="284328"/>
                            </a:cubicBezTo>
                            <a:cubicBezTo>
                              <a:pt x="125623" y="285531"/>
                              <a:pt x="123921" y="287892"/>
                              <a:pt x="119838" y="286994"/>
                            </a:cubicBezTo>
                            <a:cubicBezTo>
                              <a:pt x="111576" y="284116"/>
                              <a:pt x="93814" y="274548"/>
                              <a:pt x="85001" y="269491"/>
                            </a:cubicBezTo>
                            <a:lnTo>
                              <a:pt x="112776" y="226281"/>
                            </a:lnTo>
                            <a:lnTo>
                              <a:pt x="113147" y="225693"/>
                            </a:lnTo>
                            <a:lnTo>
                              <a:pt x="113153" y="225695"/>
                            </a:lnTo>
                            <a:lnTo>
                              <a:pt x="138440" y="186357"/>
                            </a:lnTo>
                            <a:cubicBezTo>
                              <a:pt x="144321" y="190767"/>
                              <a:pt x="163905" y="205201"/>
                              <a:pt x="168124" y="212128"/>
                            </a:cubicBezTo>
                            <a:cubicBezTo>
                              <a:pt x="169362" y="214554"/>
                              <a:pt x="170710" y="217106"/>
                              <a:pt x="167877" y="221496"/>
                            </a:cubicBezTo>
                            <a:cubicBezTo>
                              <a:pt x="165433" y="225834"/>
                              <a:pt x="163936" y="230929"/>
                              <a:pt x="163106" y="235650"/>
                            </a:cubicBezTo>
                            <a:lnTo>
                              <a:pt x="162365" y="247074"/>
                            </a:lnTo>
                            <a:lnTo>
                              <a:pt x="167495" y="250867"/>
                            </a:lnTo>
                            <a:cubicBezTo>
                              <a:pt x="170725" y="251805"/>
                              <a:pt x="175474" y="250389"/>
                              <a:pt x="181133" y="252103"/>
                            </a:cubicBezTo>
                            <a:cubicBezTo>
                              <a:pt x="188956" y="249376"/>
                              <a:pt x="196176" y="255770"/>
                              <a:pt x="199449" y="260437"/>
                            </a:cubicBezTo>
                            <a:cubicBezTo>
                              <a:pt x="213805" y="267692"/>
                              <a:pt x="211950" y="282283"/>
                              <a:pt x="205646" y="290427"/>
                            </a:cubicBezTo>
                            <a:close/>
                            <a:moveTo>
                              <a:pt x="242692" y="250707"/>
                            </a:moveTo>
                            <a:lnTo>
                              <a:pt x="199095" y="243331"/>
                            </a:lnTo>
                            <a:lnTo>
                              <a:pt x="220442" y="210123"/>
                            </a:lnTo>
                            <a:lnTo>
                              <a:pt x="226912" y="221905"/>
                            </a:lnTo>
                            <a:lnTo>
                              <a:pt x="233014" y="217789"/>
                            </a:lnTo>
                            <a:cubicBezTo>
                              <a:pt x="261563" y="196344"/>
                              <a:pt x="269888" y="173173"/>
                              <a:pt x="266172" y="141902"/>
                            </a:cubicBezTo>
                            <a:cubicBezTo>
                              <a:pt x="281881" y="165102"/>
                              <a:pt x="273996" y="213576"/>
                              <a:pt x="237455" y="234997"/>
                            </a:cubicBezTo>
                            <a:lnTo>
                              <a:pt x="234820" y="236309"/>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40" name="TextBox 39"/>
                      <p:cNvSpPr txBox="1"/>
                      <p:nvPr/>
                    </p:nvSpPr>
                    <p:spPr>
                      <a:xfrm>
                        <a:off x="7357544" y="2848326"/>
                        <a:ext cx="1169609" cy="568768"/>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Social </a:t>
                        </a:r>
                        <a:r>
                          <a:rPr lang="en-US" dirty="0" smtClean="0">
                            <a:solidFill>
                              <a:schemeClr val="bg1"/>
                            </a:solidFill>
                            <a:latin typeface="Arial" panose="020B0604020202020204" pitchFamily="34" charset="0"/>
                            <a:cs typeface="Arial" panose="020B0604020202020204" pitchFamily="34" charset="0"/>
                          </a:rPr>
                          <a:t>Network</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23" name="Group 22"/>
                  <p:cNvGrpSpPr/>
                  <p:nvPr/>
                </p:nvGrpSpPr>
                <p:grpSpPr>
                  <a:xfrm>
                    <a:off x="7391195" y="3597501"/>
                    <a:ext cx="2457564" cy="715802"/>
                    <a:chOff x="7227742" y="3618955"/>
                    <a:chExt cx="2162642" cy="629902"/>
                  </a:xfrm>
                </p:grpSpPr>
                <p:grpSp>
                  <p:nvGrpSpPr>
                    <p:cNvPr id="31" name="Group 30"/>
                    <p:cNvGrpSpPr/>
                    <p:nvPr/>
                  </p:nvGrpSpPr>
                  <p:grpSpPr>
                    <a:xfrm flipV="1">
                      <a:off x="7227742" y="3618955"/>
                      <a:ext cx="2162642" cy="629902"/>
                      <a:chOff x="5496404" y="1636380"/>
                      <a:chExt cx="2417337" cy="704088"/>
                    </a:xfrm>
                    <a:effectLst/>
                  </p:grpSpPr>
                  <p:sp>
                    <p:nvSpPr>
                      <p:cNvPr id="35" name="Rounded Rectangle 34"/>
                      <p:cNvSpPr/>
                      <p:nvPr/>
                    </p:nvSpPr>
                    <p:spPr>
                      <a:xfrm rot="5400000" flipV="1">
                        <a:off x="5976003" y="1158402"/>
                        <a:ext cx="700847" cy="1660046"/>
                      </a:xfrm>
                      <a:prstGeom prst="roundRect">
                        <a:avLst/>
                      </a:prstGeom>
                      <a:solidFill>
                        <a:srgbClr val="EEB08E"/>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6" name="Chevron 35"/>
                      <p:cNvSpPr/>
                      <p:nvPr/>
                    </p:nvSpPr>
                    <p:spPr>
                      <a:xfrm flipV="1">
                        <a:off x="6936185" y="1636380"/>
                        <a:ext cx="977556" cy="704088"/>
                      </a:xfrm>
                      <a:prstGeom prst="chevron">
                        <a:avLst>
                          <a:gd name="adj" fmla="val 27663"/>
                        </a:avLst>
                      </a:prstGeom>
                      <a:solidFill>
                        <a:srgbClr val="E9976A"/>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32" name="Group 31"/>
                    <p:cNvGrpSpPr/>
                    <p:nvPr/>
                  </p:nvGrpSpPr>
                  <p:grpSpPr>
                    <a:xfrm>
                      <a:off x="7290124" y="3744318"/>
                      <a:ext cx="1822882" cy="343071"/>
                      <a:chOff x="7290124" y="3744318"/>
                      <a:chExt cx="1822882" cy="343071"/>
                    </a:xfrm>
                  </p:grpSpPr>
                  <p:sp>
                    <p:nvSpPr>
                      <p:cNvPr id="33" name="Freeform 32"/>
                      <p:cNvSpPr/>
                      <p:nvPr/>
                    </p:nvSpPr>
                    <p:spPr>
                      <a:xfrm>
                        <a:off x="8840982" y="3780423"/>
                        <a:ext cx="272024" cy="306966"/>
                      </a:xfrm>
                      <a:custGeom>
                        <a:avLst/>
                        <a:gdLst>
                          <a:gd name="connsiteX0" fmla="*/ 898524 w 4752974"/>
                          <a:gd name="connsiteY0" fmla="*/ 962964 h 5363514"/>
                          <a:gd name="connsiteX1" fmla="*/ 898524 w 4752974"/>
                          <a:gd name="connsiteY1" fmla="*/ 1327003 h 5363514"/>
                          <a:gd name="connsiteX2" fmla="*/ 1027928 w 4752974"/>
                          <a:gd name="connsiteY2" fmla="*/ 2772714 h 5363514"/>
                          <a:gd name="connsiteX3" fmla="*/ 3098799 w 4752974"/>
                          <a:gd name="connsiteY3" fmla="*/ 2772714 h 5363514"/>
                          <a:gd name="connsiteX4" fmla="*/ 3038474 w 4752974"/>
                          <a:gd name="connsiteY4" fmla="*/ 3534714 h 5363514"/>
                          <a:gd name="connsiteX5" fmla="*/ 2371724 w 4752974"/>
                          <a:gd name="connsiteY5" fmla="*/ 3718864 h 5363514"/>
                          <a:gd name="connsiteX6" fmla="*/ 1704975 w 4752974"/>
                          <a:gd name="connsiteY6" fmla="*/ 3522014 h 5363514"/>
                          <a:gd name="connsiteX7" fmla="*/ 1674452 w 4752974"/>
                          <a:gd name="connsiteY7" fmla="*/ 3077514 h 5363514"/>
                          <a:gd name="connsiteX8" fmla="*/ 1055210 w 4752974"/>
                          <a:gd name="connsiteY8" fmla="*/ 3077514 h 5363514"/>
                          <a:gd name="connsiteX9" fmla="*/ 1138935 w 4752974"/>
                          <a:gd name="connsiteY9" fmla="*/ 4012902 h 5363514"/>
                          <a:gd name="connsiteX10" fmla="*/ 2333624 w 4752974"/>
                          <a:gd name="connsiteY10" fmla="*/ 4353865 h 5363514"/>
                          <a:gd name="connsiteX11" fmla="*/ 3458318 w 4752974"/>
                          <a:gd name="connsiteY11" fmla="*/ 4048469 h 5363514"/>
                          <a:gd name="connsiteX12" fmla="*/ 3589743 w 4752974"/>
                          <a:gd name="connsiteY12" fmla="*/ 4014140 h 5363514"/>
                          <a:gd name="connsiteX13" fmla="*/ 3748030 w 4752974"/>
                          <a:gd name="connsiteY13" fmla="*/ 2163115 h 5363514"/>
                          <a:gd name="connsiteX14" fmla="*/ 1600199 w 4752974"/>
                          <a:gd name="connsiteY14" fmla="*/ 2163115 h 5363514"/>
                          <a:gd name="connsiteX15" fmla="*/ 1523999 w 4752974"/>
                          <a:gd name="connsiteY15" fmla="*/ 1572565 h 5363514"/>
                          <a:gd name="connsiteX16" fmla="*/ 3798529 w 4752974"/>
                          <a:gd name="connsiteY16" fmla="*/ 1572565 h 5363514"/>
                          <a:gd name="connsiteX17" fmla="*/ 3850658 w 4752974"/>
                          <a:gd name="connsiteY17" fmla="*/ 962964 h 5363514"/>
                          <a:gd name="connsiteX18" fmla="*/ 0 w 4752974"/>
                          <a:gd name="connsiteY18" fmla="*/ 0 h 5363514"/>
                          <a:gd name="connsiteX19" fmla="*/ 4752974 w 4752974"/>
                          <a:gd name="connsiteY19" fmla="*/ 0 h 5363514"/>
                          <a:gd name="connsiteX20" fmla="*/ 4295774 w 4752974"/>
                          <a:gd name="connsiteY20" fmla="*/ 4820589 h 5363514"/>
                          <a:gd name="connsiteX21" fmla="*/ 2400299 w 4752974"/>
                          <a:gd name="connsiteY21" fmla="*/ 5363514 h 5363514"/>
                          <a:gd name="connsiteX22" fmla="*/ 438150 w 4752974"/>
                          <a:gd name="connsiteY22" fmla="*/ 4830114 h 5363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52974" h="5363514">
                            <a:moveTo>
                              <a:pt x="898524" y="962964"/>
                            </a:moveTo>
                            <a:lnTo>
                              <a:pt x="898524" y="1327003"/>
                            </a:lnTo>
                            <a:lnTo>
                              <a:pt x="1027928" y="2772714"/>
                            </a:lnTo>
                            <a:lnTo>
                              <a:pt x="3098799" y="2772714"/>
                            </a:lnTo>
                            <a:lnTo>
                              <a:pt x="3038474" y="3534714"/>
                            </a:lnTo>
                            <a:cubicBezTo>
                              <a:pt x="2801407" y="3591864"/>
                              <a:pt x="2577041" y="3655364"/>
                              <a:pt x="2371724" y="3718864"/>
                            </a:cubicBezTo>
                            <a:cubicBezTo>
                              <a:pt x="2149474" y="3653247"/>
                              <a:pt x="1908175" y="3593981"/>
                              <a:pt x="1704975" y="3522014"/>
                            </a:cubicBezTo>
                            <a:lnTo>
                              <a:pt x="1674452" y="3077514"/>
                            </a:lnTo>
                            <a:lnTo>
                              <a:pt x="1055210" y="3077514"/>
                            </a:lnTo>
                            <a:lnTo>
                              <a:pt x="1138935" y="4012902"/>
                            </a:lnTo>
                            <a:lnTo>
                              <a:pt x="2333624" y="4353865"/>
                            </a:lnTo>
                            <a:lnTo>
                              <a:pt x="3458318" y="4048469"/>
                            </a:lnTo>
                            <a:lnTo>
                              <a:pt x="3589743" y="4014140"/>
                            </a:lnTo>
                            <a:lnTo>
                              <a:pt x="3748030" y="2163115"/>
                            </a:lnTo>
                            <a:lnTo>
                              <a:pt x="1600199" y="2163115"/>
                            </a:lnTo>
                            <a:lnTo>
                              <a:pt x="1523999" y="1572565"/>
                            </a:lnTo>
                            <a:lnTo>
                              <a:pt x="3798529" y="1572565"/>
                            </a:lnTo>
                            <a:lnTo>
                              <a:pt x="3850658" y="962964"/>
                            </a:lnTo>
                            <a:close/>
                            <a:moveTo>
                              <a:pt x="0" y="0"/>
                            </a:moveTo>
                            <a:lnTo>
                              <a:pt x="4752974" y="0"/>
                            </a:lnTo>
                            <a:lnTo>
                              <a:pt x="4295774" y="4820589"/>
                            </a:lnTo>
                            <a:cubicBezTo>
                              <a:pt x="3717924" y="4972989"/>
                              <a:pt x="2997199" y="5211114"/>
                              <a:pt x="2400299" y="5363514"/>
                            </a:cubicBezTo>
                            <a:lnTo>
                              <a:pt x="438150" y="4830114"/>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 name="TextBox 33"/>
                      <p:cNvSpPr txBox="1"/>
                      <p:nvPr/>
                    </p:nvSpPr>
                    <p:spPr>
                      <a:xfrm>
                        <a:off x="7290124" y="3744318"/>
                        <a:ext cx="1304450" cy="325010"/>
                      </a:xfrm>
                      <a:prstGeom prst="rect">
                        <a:avLst/>
                      </a:prstGeom>
                      <a:noFill/>
                    </p:spPr>
                    <p:txBody>
                      <a:bodyPr wrap="square" rtlCol="0">
                        <a:spAutoFit/>
                      </a:bodyPr>
                      <a:lstStyle/>
                      <a:p>
                        <a:pPr algn="ctr"/>
                        <a:r>
                          <a:rPr lang="en-US" dirty="0" smtClean="0">
                            <a:solidFill>
                              <a:schemeClr val="bg1"/>
                            </a:solidFill>
                            <a:latin typeface="Arial" panose="020B0604020202020204" pitchFamily="34" charset="0"/>
                            <a:cs typeface="Arial" panose="020B0604020202020204" pitchFamily="34" charset="0"/>
                          </a:rPr>
                          <a:t>Html</a:t>
                        </a:r>
                        <a:endParaRPr lang="en-US" dirty="0">
                          <a:solidFill>
                            <a:schemeClr val="bg1"/>
                          </a:solidFill>
                          <a:latin typeface="Arial" panose="020B0604020202020204" pitchFamily="34" charset="0"/>
                          <a:cs typeface="Arial" panose="020B0604020202020204" pitchFamily="34" charset="0"/>
                        </a:endParaRPr>
                      </a:p>
                    </p:txBody>
                  </p:sp>
                </p:grpSp>
              </p:grpSp>
              <p:grpSp>
                <p:nvGrpSpPr>
                  <p:cNvPr id="24" name="Group 23"/>
                  <p:cNvGrpSpPr/>
                  <p:nvPr/>
                </p:nvGrpSpPr>
                <p:grpSpPr>
                  <a:xfrm>
                    <a:off x="7391195" y="4599149"/>
                    <a:ext cx="2457564" cy="715802"/>
                    <a:chOff x="7227742" y="4422616"/>
                    <a:chExt cx="2162642" cy="629902"/>
                  </a:xfrm>
                </p:grpSpPr>
                <p:grpSp>
                  <p:nvGrpSpPr>
                    <p:cNvPr id="25" name="Group 24"/>
                    <p:cNvGrpSpPr/>
                    <p:nvPr/>
                  </p:nvGrpSpPr>
                  <p:grpSpPr>
                    <a:xfrm flipV="1">
                      <a:off x="7227742" y="4422616"/>
                      <a:ext cx="2162642" cy="629902"/>
                      <a:chOff x="5496404" y="1636380"/>
                      <a:chExt cx="2417337" cy="704088"/>
                    </a:xfrm>
                    <a:effectLst/>
                  </p:grpSpPr>
                  <p:sp>
                    <p:nvSpPr>
                      <p:cNvPr id="29" name="Rounded Rectangle 28"/>
                      <p:cNvSpPr/>
                      <p:nvPr/>
                    </p:nvSpPr>
                    <p:spPr>
                      <a:xfrm rot="5400000" flipV="1">
                        <a:off x="5976003" y="1158402"/>
                        <a:ext cx="700847" cy="1660046"/>
                      </a:xfrm>
                      <a:prstGeom prst="roundRect">
                        <a:avLst/>
                      </a:prstGeom>
                      <a:solidFill>
                        <a:srgbClr val="777777"/>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cs typeface="Arial" panose="020B0604020202020204" pitchFamily="34" charset="0"/>
                        </a:endParaRPr>
                      </a:p>
                    </p:txBody>
                  </p:sp>
                  <p:sp>
                    <p:nvSpPr>
                      <p:cNvPr id="30" name="Chevron 29"/>
                      <p:cNvSpPr/>
                      <p:nvPr/>
                    </p:nvSpPr>
                    <p:spPr>
                      <a:xfrm flipV="1">
                        <a:off x="6936185" y="1636380"/>
                        <a:ext cx="977556" cy="704088"/>
                      </a:xfrm>
                      <a:prstGeom prst="chevron">
                        <a:avLst>
                          <a:gd name="adj" fmla="val 27663"/>
                        </a:avLst>
                      </a:prstGeom>
                      <a:solidFill>
                        <a:srgbClr val="545454"/>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26" name="Group 25"/>
                    <p:cNvGrpSpPr/>
                    <p:nvPr/>
                  </p:nvGrpSpPr>
                  <p:grpSpPr>
                    <a:xfrm>
                      <a:off x="7331163" y="4547980"/>
                      <a:ext cx="1809393" cy="353149"/>
                      <a:chOff x="7331163" y="4547980"/>
                      <a:chExt cx="1809393" cy="353149"/>
                    </a:xfrm>
                  </p:grpSpPr>
                  <p:sp>
                    <p:nvSpPr>
                      <p:cNvPr id="27" name="Freeform 26"/>
                      <p:cNvSpPr/>
                      <p:nvPr/>
                    </p:nvSpPr>
                    <p:spPr>
                      <a:xfrm>
                        <a:off x="8813433" y="4574006"/>
                        <a:ext cx="327123" cy="327123"/>
                      </a:xfrm>
                      <a:custGeom>
                        <a:avLst/>
                        <a:gdLst>
                          <a:gd name="connsiteX0" fmla="*/ 138669 w 327123"/>
                          <a:gd name="connsiteY0" fmla="*/ 228596 h 327123"/>
                          <a:gd name="connsiteX1" fmla="*/ 149145 w 327123"/>
                          <a:gd name="connsiteY1" fmla="*/ 255269 h 327123"/>
                          <a:gd name="connsiteX2" fmla="*/ 155611 w 327123"/>
                          <a:gd name="connsiteY2" fmla="*/ 265773 h 327123"/>
                          <a:gd name="connsiteX3" fmla="*/ 155897 w 327123"/>
                          <a:gd name="connsiteY3" fmla="*/ 264302 h 327123"/>
                          <a:gd name="connsiteX4" fmla="*/ 157945 w 327123"/>
                          <a:gd name="connsiteY4" fmla="*/ 250118 h 327123"/>
                          <a:gd name="connsiteX5" fmla="*/ 151799 w 327123"/>
                          <a:gd name="connsiteY5" fmla="*/ 234320 h 327123"/>
                          <a:gd name="connsiteX6" fmla="*/ 172472 w 327123"/>
                          <a:gd name="connsiteY6" fmla="*/ 234320 h 327123"/>
                          <a:gd name="connsiteX7" fmla="*/ 167444 w 327123"/>
                          <a:gd name="connsiteY7" fmla="*/ 249889 h 327123"/>
                          <a:gd name="connsiteX8" fmla="*/ 168828 w 327123"/>
                          <a:gd name="connsiteY8" fmla="*/ 266037 h 327123"/>
                          <a:gd name="connsiteX9" fmla="*/ 173101 w 327123"/>
                          <a:gd name="connsiteY9" fmla="*/ 258703 h 327123"/>
                          <a:gd name="connsiteX10" fmla="*/ 186161 w 327123"/>
                          <a:gd name="connsiteY10" fmla="*/ 228596 h 327123"/>
                          <a:gd name="connsiteX11" fmla="*/ 233653 w 327123"/>
                          <a:gd name="connsiteY11" fmla="*/ 280110 h 327123"/>
                          <a:gd name="connsiteX12" fmla="*/ 91176 w 327123"/>
                          <a:gd name="connsiteY12" fmla="*/ 280110 h 327123"/>
                          <a:gd name="connsiteX13" fmla="*/ 138669 w 327123"/>
                          <a:gd name="connsiteY13" fmla="*/ 228596 h 327123"/>
                          <a:gd name="connsiteX14" fmla="*/ 163963 w 327123"/>
                          <a:gd name="connsiteY14" fmla="*/ 129644 h 327123"/>
                          <a:gd name="connsiteX15" fmla="*/ 194686 w 327123"/>
                          <a:gd name="connsiteY15" fmla="*/ 168211 h 327123"/>
                          <a:gd name="connsiteX16" fmla="*/ 189992 w 327123"/>
                          <a:gd name="connsiteY16" fmla="*/ 200984 h 327123"/>
                          <a:gd name="connsiteX17" fmla="*/ 135252 w 327123"/>
                          <a:gd name="connsiteY17" fmla="*/ 202083 h 327123"/>
                          <a:gd name="connsiteX18" fmla="*/ 131230 w 327123"/>
                          <a:gd name="connsiteY18" fmla="*/ 168761 h 327123"/>
                          <a:gd name="connsiteX19" fmla="*/ 163963 w 327123"/>
                          <a:gd name="connsiteY19" fmla="*/ 129644 h 327123"/>
                          <a:gd name="connsiteX20" fmla="*/ 163561 w 327123"/>
                          <a:gd name="connsiteY20" fmla="*/ 77433 h 327123"/>
                          <a:gd name="connsiteX21" fmla="*/ 249689 w 327123"/>
                          <a:gd name="connsiteY21" fmla="*/ 163561 h 327123"/>
                          <a:gd name="connsiteX22" fmla="*/ 242921 w 327123"/>
                          <a:gd name="connsiteY22" fmla="*/ 197086 h 327123"/>
                          <a:gd name="connsiteX23" fmla="*/ 240663 w 327123"/>
                          <a:gd name="connsiteY23" fmla="*/ 201245 h 327123"/>
                          <a:gd name="connsiteX24" fmla="*/ 221986 w 327123"/>
                          <a:gd name="connsiteY24" fmla="*/ 191581 h 327123"/>
                          <a:gd name="connsiteX25" fmla="*/ 223461 w 327123"/>
                          <a:gd name="connsiteY25" fmla="*/ 188865 h 327123"/>
                          <a:gd name="connsiteX26" fmla="*/ 228569 w 327123"/>
                          <a:gd name="connsiteY26" fmla="*/ 163561 h 327123"/>
                          <a:gd name="connsiteX27" fmla="*/ 163561 w 327123"/>
                          <a:gd name="connsiteY27" fmla="*/ 98553 h 327123"/>
                          <a:gd name="connsiteX28" fmla="*/ 98553 w 327123"/>
                          <a:gd name="connsiteY28" fmla="*/ 163561 h 327123"/>
                          <a:gd name="connsiteX29" fmla="*/ 103662 w 327123"/>
                          <a:gd name="connsiteY29" fmla="*/ 188865 h 327123"/>
                          <a:gd name="connsiteX30" fmla="*/ 104915 w 327123"/>
                          <a:gd name="connsiteY30" fmla="*/ 191175 h 327123"/>
                          <a:gd name="connsiteX31" fmla="*/ 85978 w 327123"/>
                          <a:gd name="connsiteY31" fmla="*/ 200359 h 327123"/>
                          <a:gd name="connsiteX32" fmla="*/ 84202 w 327123"/>
                          <a:gd name="connsiteY32" fmla="*/ 197086 h 327123"/>
                          <a:gd name="connsiteX33" fmla="*/ 77433 w 327123"/>
                          <a:gd name="connsiteY33" fmla="*/ 163561 h 327123"/>
                          <a:gd name="connsiteX34" fmla="*/ 163561 w 327123"/>
                          <a:gd name="connsiteY34" fmla="*/ 77433 h 327123"/>
                          <a:gd name="connsiteX35" fmla="*/ 163562 w 327123"/>
                          <a:gd name="connsiteY35" fmla="*/ 40307 h 327123"/>
                          <a:gd name="connsiteX36" fmla="*/ 286816 w 327123"/>
                          <a:gd name="connsiteY36" fmla="*/ 163562 h 327123"/>
                          <a:gd name="connsiteX37" fmla="*/ 277130 w 327123"/>
                          <a:gd name="connsiteY37" fmla="*/ 211538 h 327123"/>
                          <a:gd name="connsiteX38" fmla="*/ 273496 w 327123"/>
                          <a:gd name="connsiteY38" fmla="*/ 218234 h 327123"/>
                          <a:gd name="connsiteX39" fmla="*/ 255719 w 327123"/>
                          <a:gd name="connsiteY39" fmla="*/ 209036 h 327123"/>
                          <a:gd name="connsiteX40" fmla="*/ 258608 w 327123"/>
                          <a:gd name="connsiteY40" fmla="*/ 203714 h 327123"/>
                          <a:gd name="connsiteX41" fmla="*/ 266714 w 327123"/>
                          <a:gd name="connsiteY41" fmla="*/ 163562 h 327123"/>
                          <a:gd name="connsiteX42" fmla="*/ 163562 w 327123"/>
                          <a:gd name="connsiteY42" fmla="*/ 60410 h 327123"/>
                          <a:gd name="connsiteX43" fmla="*/ 60410 w 327123"/>
                          <a:gd name="connsiteY43" fmla="*/ 163562 h 327123"/>
                          <a:gd name="connsiteX44" fmla="*/ 68516 w 327123"/>
                          <a:gd name="connsiteY44" fmla="*/ 203714 h 327123"/>
                          <a:gd name="connsiteX45" fmla="*/ 70713 w 327123"/>
                          <a:gd name="connsiteY45" fmla="*/ 207763 h 327123"/>
                          <a:gd name="connsiteX46" fmla="*/ 52688 w 327123"/>
                          <a:gd name="connsiteY46" fmla="*/ 216504 h 327123"/>
                          <a:gd name="connsiteX47" fmla="*/ 49993 w 327123"/>
                          <a:gd name="connsiteY47" fmla="*/ 211538 h 327123"/>
                          <a:gd name="connsiteX48" fmla="*/ 40307 w 327123"/>
                          <a:gd name="connsiteY48" fmla="*/ 163562 h 327123"/>
                          <a:gd name="connsiteX49" fmla="*/ 163562 w 327123"/>
                          <a:gd name="connsiteY49" fmla="*/ 40307 h 327123"/>
                          <a:gd name="connsiteX50" fmla="*/ 163562 w 327123"/>
                          <a:gd name="connsiteY50" fmla="*/ 17903 h 327123"/>
                          <a:gd name="connsiteX51" fmla="*/ 17903 w 327123"/>
                          <a:gd name="connsiteY51" fmla="*/ 163562 h 327123"/>
                          <a:gd name="connsiteX52" fmla="*/ 163562 w 327123"/>
                          <a:gd name="connsiteY52" fmla="*/ 309220 h 327123"/>
                          <a:gd name="connsiteX53" fmla="*/ 309220 w 327123"/>
                          <a:gd name="connsiteY53" fmla="*/ 163562 h 327123"/>
                          <a:gd name="connsiteX54" fmla="*/ 163562 w 327123"/>
                          <a:gd name="connsiteY54" fmla="*/ 17903 h 327123"/>
                          <a:gd name="connsiteX55" fmla="*/ 163562 w 327123"/>
                          <a:gd name="connsiteY55" fmla="*/ 0 h 327123"/>
                          <a:gd name="connsiteX56" fmla="*/ 327123 w 327123"/>
                          <a:gd name="connsiteY56" fmla="*/ 163562 h 327123"/>
                          <a:gd name="connsiteX57" fmla="*/ 163562 w 327123"/>
                          <a:gd name="connsiteY57" fmla="*/ 327123 h 327123"/>
                          <a:gd name="connsiteX58" fmla="*/ 0 w 327123"/>
                          <a:gd name="connsiteY58" fmla="*/ 163562 h 327123"/>
                          <a:gd name="connsiteX59" fmla="*/ 163562 w 327123"/>
                          <a:gd name="connsiteY59" fmla="*/ 0 h 32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27123" h="327123">
                            <a:moveTo>
                              <a:pt x="138669" y="228596"/>
                            </a:moveTo>
                            <a:cubicBezTo>
                              <a:pt x="140997" y="237678"/>
                              <a:pt x="144791" y="247103"/>
                              <a:pt x="149145" y="255269"/>
                            </a:cubicBezTo>
                            <a:lnTo>
                              <a:pt x="155611" y="265773"/>
                            </a:lnTo>
                            <a:lnTo>
                              <a:pt x="155897" y="264302"/>
                            </a:lnTo>
                            <a:cubicBezTo>
                              <a:pt x="156519" y="260019"/>
                              <a:pt x="157107" y="255307"/>
                              <a:pt x="157945" y="250118"/>
                            </a:cubicBezTo>
                            <a:cubicBezTo>
                              <a:pt x="155896" y="244852"/>
                              <a:pt x="151333" y="240273"/>
                              <a:pt x="151799" y="234320"/>
                            </a:cubicBezTo>
                            <a:cubicBezTo>
                              <a:pt x="162601" y="237525"/>
                              <a:pt x="167816" y="235923"/>
                              <a:pt x="172472" y="234320"/>
                            </a:cubicBezTo>
                            <a:cubicBezTo>
                              <a:pt x="174986" y="239815"/>
                              <a:pt x="167444" y="245310"/>
                              <a:pt x="167444" y="249889"/>
                            </a:cubicBezTo>
                            <a:lnTo>
                              <a:pt x="168828" y="266037"/>
                            </a:lnTo>
                            <a:lnTo>
                              <a:pt x="173101" y="258703"/>
                            </a:lnTo>
                            <a:cubicBezTo>
                              <a:pt x="176732" y="251758"/>
                              <a:pt x="180853" y="242409"/>
                              <a:pt x="186161" y="228596"/>
                            </a:cubicBezTo>
                            <a:cubicBezTo>
                              <a:pt x="219499" y="240807"/>
                              <a:pt x="229370" y="258741"/>
                              <a:pt x="233653" y="280110"/>
                            </a:cubicBezTo>
                            <a:cubicBezTo>
                              <a:pt x="215355" y="306567"/>
                              <a:pt x="123160" y="313866"/>
                              <a:pt x="91176" y="280110"/>
                            </a:cubicBezTo>
                            <a:cubicBezTo>
                              <a:pt x="94342" y="263320"/>
                              <a:pt x="103096" y="240578"/>
                              <a:pt x="138669" y="228596"/>
                            </a:cubicBezTo>
                            <a:close/>
                            <a:moveTo>
                              <a:pt x="163963" y="129644"/>
                            </a:moveTo>
                            <a:cubicBezTo>
                              <a:pt x="179736" y="130388"/>
                              <a:pt x="195173" y="144080"/>
                              <a:pt x="194686" y="168211"/>
                            </a:cubicBezTo>
                            <a:cubicBezTo>
                              <a:pt x="198373" y="179594"/>
                              <a:pt x="196027" y="195097"/>
                              <a:pt x="189992" y="200984"/>
                            </a:cubicBezTo>
                            <a:cubicBezTo>
                              <a:pt x="177556" y="243478"/>
                              <a:pt x="146682" y="239265"/>
                              <a:pt x="135252" y="202083"/>
                            </a:cubicBezTo>
                            <a:cubicBezTo>
                              <a:pt x="124525" y="189877"/>
                              <a:pt x="128548" y="173000"/>
                              <a:pt x="131230" y="168761"/>
                            </a:cubicBezTo>
                            <a:cubicBezTo>
                              <a:pt x="132084" y="141103"/>
                              <a:pt x="148191" y="128900"/>
                              <a:pt x="163963" y="129644"/>
                            </a:cubicBezTo>
                            <a:close/>
                            <a:moveTo>
                              <a:pt x="163561" y="77433"/>
                            </a:moveTo>
                            <a:cubicBezTo>
                              <a:pt x="211128" y="77433"/>
                              <a:pt x="249689" y="115994"/>
                              <a:pt x="249689" y="163561"/>
                            </a:cubicBezTo>
                            <a:cubicBezTo>
                              <a:pt x="249689" y="175453"/>
                              <a:pt x="247279" y="186782"/>
                              <a:pt x="242921" y="197086"/>
                            </a:cubicBezTo>
                            <a:lnTo>
                              <a:pt x="240663" y="201245"/>
                            </a:lnTo>
                            <a:lnTo>
                              <a:pt x="221986" y="191581"/>
                            </a:lnTo>
                            <a:lnTo>
                              <a:pt x="223461" y="188865"/>
                            </a:lnTo>
                            <a:cubicBezTo>
                              <a:pt x="226750" y="181088"/>
                              <a:pt x="228569" y="172537"/>
                              <a:pt x="228569" y="163561"/>
                            </a:cubicBezTo>
                            <a:cubicBezTo>
                              <a:pt x="228569" y="127658"/>
                              <a:pt x="199464" y="98553"/>
                              <a:pt x="163561" y="98553"/>
                            </a:cubicBezTo>
                            <a:cubicBezTo>
                              <a:pt x="127658" y="98553"/>
                              <a:pt x="98553" y="127658"/>
                              <a:pt x="98553" y="163561"/>
                            </a:cubicBezTo>
                            <a:cubicBezTo>
                              <a:pt x="98553" y="172537"/>
                              <a:pt x="100372" y="181088"/>
                              <a:pt x="103662" y="188865"/>
                            </a:cubicBezTo>
                            <a:lnTo>
                              <a:pt x="104915" y="191175"/>
                            </a:lnTo>
                            <a:lnTo>
                              <a:pt x="85978" y="200359"/>
                            </a:lnTo>
                            <a:lnTo>
                              <a:pt x="84202" y="197086"/>
                            </a:lnTo>
                            <a:cubicBezTo>
                              <a:pt x="79843" y="186782"/>
                              <a:pt x="77433" y="175453"/>
                              <a:pt x="77433" y="163561"/>
                            </a:cubicBezTo>
                            <a:cubicBezTo>
                              <a:pt x="77433" y="115994"/>
                              <a:pt x="115994" y="77433"/>
                              <a:pt x="163561" y="77433"/>
                            </a:cubicBezTo>
                            <a:close/>
                            <a:moveTo>
                              <a:pt x="163562" y="40307"/>
                            </a:moveTo>
                            <a:cubicBezTo>
                              <a:pt x="231633" y="40307"/>
                              <a:pt x="286816" y="95490"/>
                              <a:pt x="286816" y="163562"/>
                            </a:cubicBezTo>
                            <a:cubicBezTo>
                              <a:pt x="286816" y="180580"/>
                              <a:pt x="283367" y="196793"/>
                              <a:pt x="277130" y="211538"/>
                            </a:cubicBezTo>
                            <a:lnTo>
                              <a:pt x="273496" y="218234"/>
                            </a:lnTo>
                            <a:lnTo>
                              <a:pt x="255719" y="209036"/>
                            </a:lnTo>
                            <a:lnTo>
                              <a:pt x="258608" y="203714"/>
                            </a:lnTo>
                            <a:cubicBezTo>
                              <a:pt x="263828" y="191373"/>
                              <a:pt x="266714" y="177805"/>
                              <a:pt x="266714" y="163562"/>
                            </a:cubicBezTo>
                            <a:cubicBezTo>
                              <a:pt x="266714" y="106593"/>
                              <a:pt x="220531" y="60410"/>
                              <a:pt x="163562" y="60410"/>
                            </a:cubicBezTo>
                            <a:cubicBezTo>
                              <a:pt x="106592" y="60410"/>
                              <a:pt x="60410" y="106593"/>
                              <a:pt x="60410" y="163562"/>
                            </a:cubicBezTo>
                            <a:cubicBezTo>
                              <a:pt x="60410" y="177805"/>
                              <a:pt x="63296" y="191373"/>
                              <a:pt x="68516" y="203714"/>
                            </a:cubicBezTo>
                            <a:lnTo>
                              <a:pt x="70713" y="207763"/>
                            </a:lnTo>
                            <a:lnTo>
                              <a:pt x="52688" y="216504"/>
                            </a:lnTo>
                            <a:lnTo>
                              <a:pt x="49993" y="211538"/>
                            </a:lnTo>
                            <a:cubicBezTo>
                              <a:pt x="43756" y="196793"/>
                              <a:pt x="40307" y="180580"/>
                              <a:pt x="40307" y="163562"/>
                            </a:cubicBezTo>
                            <a:cubicBezTo>
                              <a:pt x="40307" y="95490"/>
                              <a:pt x="95490" y="40307"/>
                              <a:pt x="163562" y="40307"/>
                            </a:cubicBezTo>
                            <a:close/>
                            <a:moveTo>
                              <a:pt x="163562" y="17903"/>
                            </a:moveTo>
                            <a:cubicBezTo>
                              <a:pt x="83117" y="17903"/>
                              <a:pt x="17903" y="83117"/>
                              <a:pt x="17903" y="163562"/>
                            </a:cubicBezTo>
                            <a:cubicBezTo>
                              <a:pt x="17903" y="244007"/>
                              <a:pt x="83117" y="309220"/>
                              <a:pt x="163562" y="309220"/>
                            </a:cubicBezTo>
                            <a:cubicBezTo>
                              <a:pt x="244007" y="309220"/>
                              <a:pt x="309220" y="244007"/>
                              <a:pt x="309220" y="163562"/>
                            </a:cubicBezTo>
                            <a:cubicBezTo>
                              <a:pt x="309220" y="83117"/>
                              <a:pt x="244007" y="17903"/>
                              <a:pt x="163562" y="17903"/>
                            </a:cubicBezTo>
                            <a:close/>
                            <a:moveTo>
                              <a:pt x="163562" y="0"/>
                            </a:moveTo>
                            <a:cubicBezTo>
                              <a:pt x="253894" y="0"/>
                              <a:pt x="327123" y="73229"/>
                              <a:pt x="327123" y="163562"/>
                            </a:cubicBezTo>
                            <a:cubicBezTo>
                              <a:pt x="327123" y="253894"/>
                              <a:pt x="253894" y="327123"/>
                              <a:pt x="163562" y="327123"/>
                            </a:cubicBezTo>
                            <a:cubicBezTo>
                              <a:pt x="73229" y="327123"/>
                              <a:pt x="0" y="253894"/>
                              <a:pt x="0" y="163562"/>
                            </a:cubicBezTo>
                            <a:cubicBezTo>
                              <a:pt x="0" y="73229"/>
                              <a:pt x="73229" y="0"/>
                              <a:pt x="163562"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28" name="TextBox 27"/>
                      <p:cNvSpPr txBox="1"/>
                      <p:nvPr/>
                    </p:nvSpPr>
                    <p:spPr>
                      <a:xfrm>
                        <a:off x="7331163" y="4547980"/>
                        <a:ext cx="1222372" cy="325010"/>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Sensors</a:t>
                        </a:r>
                      </a:p>
                    </p:txBody>
                  </p:sp>
                </p:grpSp>
              </p:grpSp>
            </p:grpSp>
          </p:grpSp>
        </p:grpSp>
        <p:grpSp>
          <p:nvGrpSpPr>
            <p:cNvPr id="78" name="Group 77"/>
            <p:cNvGrpSpPr/>
            <p:nvPr/>
          </p:nvGrpSpPr>
          <p:grpSpPr>
            <a:xfrm>
              <a:off x="5679568" y="2930250"/>
              <a:ext cx="1103147" cy="932783"/>
              <a:chOff x="5524464" y="3039803"/>
              <a:chExt cx="1103147" cy="932783"/>
            </a:xfrm>
          </p:grpSpPr>
          <p:grpSp>
            <p:nvGrpSpPr>
              <p:cNvPr id="79" name="Group 78"/>
              <p:cNvGrpSpPr/>
              <p:nvPr/>
            </p:nvGrpSpPr>
            <p:grpSpPr>
              <a:xfrm>
                <a:off x="5524464" y="3039803"/>
                <a:ext cx="1103147" cy="456130"/>
                <a:chOff x="4180556" y="3202155"/>
                <a:chExt cx="1172275" cy="479915"/>
              </a:xfrm>
              <a:effectLst>
                <a:outerShdw blurRad="25400" dist="12700" dir="5400000" algn="t" rotWithShape="0">
                  <a:prstClr val="black">
                    <a:alpha val="25000"/>
                  </a:prstClr>
                </a:outerShdw>
              </a:effectLst>
            </p:grpSpPr>
            <p:sp>
              <p:nvSpPr>
                <p:cNvPr id="83" name="Freeform 82"/>
                <p:cNvSpPr/>
                <p:nvPr/>
              </p:nvSpPr>
              <p:spPr>
                <a:xfrm>
                  <a:off x="4180556" y="3202155"/>
                  <a:ext cx="1172275" cy="468341"/>
                </a:xfrm>
                <a:custGeom>
                  <a:avLst/>
                  <a:gdLst>
                    <a:gd name="connsiteX0" fmla="*/ 877967 w 1172275"/>
                    <a:gd name="connsiteY0" fmla="*/ 321853 h 468341"/>
                    <a:gd name="connsiteX1" fmla="*/ 877967 w 1172275"/>
                    <a:gd name="connsiteY1" fmla="*/ 382690 h 468341"/>
                    <a:gd name="connsiteX2" fmla="*/ 1032579 w 1172275"/>
                    <a:gd name="connsiteY2" fmla="*/ 382690 h 468341"/>
                    <a:gd name="connsiteX3" fmla="*/ 1032579 w 1172275"/>
                    <a:gd name="connsiteY3" fmla="*/ 321853 h 468341"/>
                    <a:gd name="connsiteX4" fmla="*/ 731684 w 1172275"/>
                    <a:gd name="connsiteY4" fmla="*/ 311545 h 468341"/>
                    <a:gd name="connsiteX5" fmla="*/ 731684 w 1172275"/>
                    <a:gd name="connsiteY5" fmla="*/ 383526 h 468341"/>
                    <a:gd name="connsiteX6" fmla="*/ 811196 w 1172275"/>
                    <a:gd name="connsiteY6" fmla="*/ 383526 h 468341"/>
                    <a:gd name="connsiteX7" fmla="*/ 811196 w 1172275"/>
                    <a:gd name="connsiteY7" fmla="*/ 311545 h 468341"/>
                    <a:gd name="connsiteX8" fmla="*/ 612109 w 1172275"/>
                    <a:gd name="connsiteY8" fmla="*/ 311545 h 468341"/>
                    <a:gd name="connsiteX9" fmla="*/ 612109 w 1172275"/>
                    <a:gd name="connsiteY9" fmla="*/ 383526 h 468341"/>
                    <a:gd name="connsiteX10" fmla="*/ 691621 w 1172275"/>
                    <a:gd name="connsiteY10" fmla="*/ 383526 h 468341"/>
                    <a:gd name="connsiteX11" fmla="*/ 691621 w 1172275"/>
                    <a:gd name="connsiteY11" fmla="*/ 311545 h 468341"/>
                    <a:gd name="connsiteX12" fmla="*/ 492534 w 1172275"/>
                    <a:gd name="connsiteY12" fmla="*/ 311545 h 468341"/>
                    <a:gd name="connsiteX13" fmla="*/ 492534 w 1172275"/>
                    <a:gd name="connsiteY13" fmla="*/ 383526 h 468341"/>
                    <a:gd name="connsiteX14" fmla="*/ 572046 w 1172275"/>
                    <a:gd name="connsiteY14" fmla="*/ 383526 h 468341"/>
                    <a:gd name="connsiteX15" fmla="*/ 572046 w 1172275"/>
                    <a:gd name="connsiteY15" fmla="*/ 311545 h 468341"/>
                    <a:gd name="connsiteX16" fmla="*/ 372959 w 1172275"/>
                    <a:gd name="connsiteY16" fmla="*/ 311545 h 468341"/>
                    <a:gd name="connsiteX17" fmla="*/ 372959 w 1172275"/>
                    <a:gd name="connsiteY17" fmla="*/ 383526 h 468341"/>
                    <a:gd name="connsiteX18" fmla="*/ 452471 w 1172275"/>
                    <a:gd name="connsiteY18" fmla="*/ 383526 h 468341"/>
                    <a:gd name="connsiteX19" fmla="*/ 452471 w 1172275"/>
                    <a:gd name="connsiteY19" fmla="*/ 311545 h 468341"/>
                    <a:gd name="connsiteX20" fmla="*/ 253385 w 1172275"/>
                    <a:gd name="connsiteY20" fmla="*/ 311545 h 468341"/>
                    <a:gd name="connsiteX21" fmla="*/ 253385 w 1172275"/>
                    <a:gd name="connsiteY21" fmla="*/ 383526 h 468341"/>
                    <a:gd name="connsiteX22" fmla="*/ 332897 w 1172275"/>
                    <a:gd name="connsiteY22" fmla="*/ 383526 h 468341"/>
                    <a:gd name="connsiteX23" fmla="*/ 332897 w 1172275"/>
                    <a:gd name="connsiteY23" fmla="*/ 311545 h 468341"/>
                    <a:gd name="connsiteX24" fmla="*/ 133810 w 1172275"/>
                    <a:gd name="connsiteY24" fmla="*/ 311545 h 468341"/>
                    <a:gd name="connsiteX25" fmla="*/ 133810 w 1172275"/>
                    <a:gd name="connsiteY25" fmla="*/ 383526 h 468341"/>
                    <a:gd name="connsiteX26" fmla="*/ 213322 w 1172275"/>
                    <a:gd name="connsiteY26" fmla="*/ 383526 h 468341"/>
                    <a:gd name="connsiteX27" fmla="*/ 213322 w 1172275"/>
                    <a:gd name="connsiteY27" fmla="*/ 311545 h 468341"/>
                    <a:gd name="connsiteX28" fmla="*/ 731684 w 1172275"/>
                    <a:gd name="connsiteY28" fmla="*/ 198180 h 468341"/>
                    <a:gd name="connsiteX29" fmla="*/ 731684 w 1172275"/>
                    <a:gd name="connsiteY29" fmla="*/ 270161 h 468341"/>
                    <a:gd name="connsiteX30" fmla="*/ 811196 w 1172275"/>
                    <a:gd name="connsiteY30" fmla="*/ 270161 h 468341"/>
                    <a:gd name="connsiteX31" fmla="*/ 811196 w 1172275"/>
                    <a:gd name="connsiteY31" fmla="*/ 198180 h 468341"/>
                    <a:gd name="connsiteX32" fmla="*/ 612109 w 1172275"/>
                    <a:gd name="connsiteY32" fmla="*/ 198180 h 468341"/>
                    <a:gd name="connsiteX33" fmla="*/ 612109 w 1172275"/>
                    <a:gd name="connsiteY33" fmla="*/ 270161 h 468341"/>
                    <a:gd name="connsiteX34" fmla="*/ 691621 w 1172275"/>
                    <a:gd name="connsiteY34" fmla="*/ 270161 h 468341"/>
                    <a:gd name="connsiteX35" fmla="*/ 691621 w 1172275"/>
                    <a:gd name="connsiteY35" fmla="*/ 198180 h 468341"/>
                    <a:gd name="connsiteX36" fmla="*/ 492534 w 1172275"/>
                    <a:gd name="connsiteY36" fmla="*/ 198180 h 468341"/>
                    <a:gd name="connsiteX37" fmla="*/ 492534 w 1172275"/>
                    <a:gd name="connsiteY37" fmla="*/ 270161 h 468341"/>
                    <a:gd name="connsiteX38" fmla="*/ 572046 w 1172275"/>
                    <a:gd name="connsiteY38" fmla="*/ 270161 h 468341"/>
                    <a:gd name="connsiteX39" fmla="*/ 572046 w 1172275"/>
                    <a:gd name="connsiteY39" fmla="*/ 198180 h 468341"/>
                    <a:gd name="connsiteX40" fmla="*/ 372959 w 1172275"/>
                    <a:gd name="connsiteY40" fmla="*/ 198180 h 468341"/>
                    <a:gd name="connsiteX41" fmla="*/ 372959 w 1172275"/>
                    <a:gd name="connsiteY41" fmla="*/ 270161 h 468341"/>
                    <a:gd name="connsiteX42" fmla="*/ 452471 w 1172275"/>
                    <a:gd name="connsiteY42" fmla="*/ 270161 h 468341"/>
                    <a:gd name="connsiteX43" fmla="*/ 452471 w 1172275"/>
                    <a:gd name="connsiteY43" fmla="*/ 198180 h 468341"/>
                    <a:gd name="connsiteX44" fmla="*/ 253385 w 1172275"/>
                    <a:gd name="connsiteY44" fmla="*/ 198180 h 468341"/>
                    <a:gd name="connsiteX45" fmla="*/ 253385 w 1172275"/>
                    <a:gd name="connsiteY45" fmla="*/ 270161 h 468341"/>
                    <a:gd name="connsiteX46" fmla="*/ 332897 w 1172275"/>
                    <a:gd name="connsiteY46" fmla="*/ 270161 h 468341"/>
                    <a:gd name="connsiteX47" fmla="*/ 332897 w 1172275"/>
                    <a:gd name="connsiteY47" fmla="*/ 198180 h 468341"/>
                    <a:gd name="connsiteX48" fmla="*/ 133810 w 1172275"/>
                    <a:gd name="connsiteY48" fmla="*/ 198180 h 468341"/>
                    <a:gd name="connsiteX49" fmla="*/ 133810 w 1172275"/>
                    <a:gd name="connsiteY49" fmla="*/ 270161 h 468341"/>
                    <a:gd name="connsiteX50" fmla="*/ 213322 w 1172275"/>
                    <a:gd name="connsiteY50" fmla="*/ 270161 h 468341"/>
                    <a:gd name="connsiteX51" fmla="*/ 213322 w 1172275"/>
                    <a:gd name="connsiteY51" fmla="*/ 198180 h 468341"/>
                    <a:gd name="connsiteX52" fmla="*/ 951162 w 1172275"/>
                    <a:gd name="connsiteY52" fmla="*/ 85650 h 468341"/>
                    <a:gd name="connsiteX53" fmla="*/ 876129 w 1172275"/>
                    <a:gd name="connsiteY53" fmla="*/ 160683 h 468341"/>
                    <a:gd name="connsiteX54" fmla="*/ 951162 w 1172275"/>
                    <a:gd name="connsiteY54" fmla="*/ 235716 h 468341"/>
                    <a:gd name="connsiteX55" fmla="*/ 1026195 w 1172275"/>
                    <a:gd name="connsiteY55" fmla="*/ 160683 h 468341"/>
                    <a:gd name="connsiteX56" fmla="*/ 951162 w 1172275"/>
                    <a:gd name="connsiteY56" fmla="*/ 85650 h 468341"/>
                    <a:gd name="connsiteX57" fmla="*/ 731684 w 1172275"/>
                    <a:gd name="connsiteY57" fmla="*/ 84815 h 468341"/>
                    <a:gd name="connsiteX58" fmla="*/ 731684 w 1172275"/>
                    <a:gd name="connsiteY58" fmla="*/ 156796 h 468341"/>
                    <a:gd name="connsiteX59" fmla="*/ 811196 w 1172275"/>
                    <a:gd name="connsiteY59" fmla="*/ 156796 h 468341"/>
                    <a:gd name="connsiteX60" fmla="*/ 811196 w 1172275"/>
                    <a:gd name="connsiteY60" fmla="*/ 84815 h 468341"/>
                    <a:gd name="connsiteX61" fmla="*/ 612109 w 1172275"/>
                    <a:gd name="connsiteY61" fmla="*/ 84815 h 468341"/>
                    <a:gd name="connsiteX62" fmla="*/ 612109 w 1172275"/>
                    <a:gd name="connsiteY62" fmla="*/ 156796 h 468341"/>
                    <a:gd name="connsiteX63" fmla="*/ 691621 w 1172275"/>
                    <a:gd name="connsiteY63" fmla="*/ 156796 h 468341"/>
                    <a:gd name="connsiteX64" fmla="*/ 691621 w 1172275"/>
                    <a:gd name="connsiteY64" fmla="*/ 84815 h 468341"/>
                    <a:gd name="connsiteX65" fmla="*/ 492534 w 1172275"/>
                    <a:gd name="connsiteY65" fmla="*/ 84815 h 468341"/>
                    <a:gd name="connsiteX66" fmla="*/ 492534 w 1172275"/>
                    <a:gd name="connsiteY66" fmla="*/ 156796 h 468341"/>
                    <a:gd name="connsiteX67" fmla="*/ 572046 w 1172275"/>
                    <a:gd name="connsiteY67" fmla="*/ 156796 h 468341"/>
                    <a:gd name="connsiteX68" fmla="*/ 572046 w 1172275"/>
                    <a:gd name="connsiteY68" fmla="*/ 84815 h 468341"/>
                    <a:gd name="connsiteX69" fmla="*/ 372959 w 1172275"/>
                    <a:gd name="connsiteY69" fmla="*/ 84815 h 468341"/>
                    <a:gd name="connsiteX70" fmla="*/ 372959 w 1172275"/>
                    <a:gd name="connsiteY70" fmla="*/ 156796 h 468341"/>
                    <a:gd name="connsiteX71" fmla="*/ 452471 w 1172275"/>
                    <a:gd name="connsiteY71" fmla="*/ 156796 h 468341"/>
                    <a:gd name="connsiteX72" fmla="*/ 452471 w 1172275"/>
                    <a:gd name="connsiteY72" fmla="*/ 84815 h 468341"/>
                    <a:gd name="connsiteX73" fmla="*/ 253385 w 1172275"/>
                    <a:gd name="connsiteY73" fmla="*/ 84815 h 468341"/>
                    <a:gd name="connsiteX74" fmla="*/ 253385 w 1172275"/>
                    <a:gd name="connsiteY74" fmla="*/ 156796 h 468341"/>
                    <a:gd name="connsiteX75" fmla="*/ 332897 w 1172275"/>
                    <a:gd name="connsiteY75" fmla="*/ 156796 h 468341"/>
                    <a:gd name="connsiteX76" fmla="*/ 332897 w 1172275"/>
                    <a:gd name="connsiteY76" fmla="*/ 84815 h 468341"/>
                    <a:gd name="connsiteX77" fmla="*/ 133810 w 1172275"/>
                    <a:gd name="connsiteY77" fmla="*/ 84815 h 468341"/>
                    <a:gd name="connsiteX78" fmla="*/ 133810 w 1172275"/>
                    <a:gd name="connsiteY78" fmla="*/ 156796 h 468341"/>
                    <a:gd name="connsiteX79" fmla="*/ 213322 w 1172275"/>
                    <a:gd name="connsiteY79" fmla="*/ 156796 h 468341"/>
                    <a:gd name="connsiteX80" fmla="*/ 213322 w 1172275"/>
                    <a:gd name="connsiteY80" fmla="*/ 84815 h 468341"/>
                    <a:gd name="connsiteX81" fmla="*/ 0 w 1172275"/>
                    <a:gd name="connsiteY81" fmla="*/ 0 h 468341"/>
                    <a:gd name="connsiteX82" fmla="*/ 1172275 w 1172275"/>
                    <a:gd name="connsiteY82" fmla="*/ 0 h 468341"/>
                    <a:gd name="connsiteX83" fmla="*/ 1172275 w 1172275"/>
                    <a:gd name="connsiteY83" fmla="*/ 196659 h 468341"/>
                    <a:gd name="connsiteX84" fmla="*/ 1098968 w 1172275"/>
                    <a:gd name="connsiteY84" fmla="*/ 196659 h 468341"/>
                    <a:gd name="connsiteX85" fmla="*/ 1098968 w 1172275"/>
                    <a:gd name="connsiteY85" fmla="*/ 288970 h 468341"/>
                    <a:gd name="connsiteX86" fmla="*/ 1172275 w 1172275"/>
                    <a:gd name="connsiteY86" fmla="*/ 288970 h 468341"/>
                    <a:gd name="connsiteX87" fmla="*/ 1172275 w 1172275"/>
                    <a:gd name="connsiteY87" fmla="*/ 468341 h 468341"/>
                    <a:gd name="connsiteX88" fmla="*/ 0 w 1172275"/>
                    <a:gd name="connsiteY88" fmla="*/ 468341 h 468341"/>
                    <a:gd name="connsiteX89" fmla="*/ 0 w 1172275"/>
                    <a:gd name="connsiteY89" fmla="*/ 288970 h 468341"/>
                    <a:gd name="connsiteX90" fmla="*/ 73307 w 1172275"/>
                    <a:gd name="connsiteY90" fmla="*/ 288970 h 468341"/>
                    <a:gd name="connsiteX91" fmla="*/ 73307 w 1172275"/>
                    <a:gd name="connsiteY91" fmla="*/ 196659 h 468341"/>
                    <a:gd name="connsiteX92" fmla="*/ 0 w 1172275"/>
                    <a:gd name="connsiteY92" fmla="*/ 196659 h 468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172275" h="468341">
                      <a:moveTo>
                        <a:pt x="877967" y="321853"/>
                      </a:moveTo>
                      <a:lnTo>
                        <a:pt x="877967" y="382690"/>
                      </a:lnTo>
                      <a:lnTo>
                        <a:pt x="1032579" y="382690"/>
                      </a:lnTo>
                      <a:lnTo>
                        <a:pt x="1032579" y="321853"/>
                      </a:lnTo>
                      <a:close/>
                      <a:moveTo>
                        <a:pt x="731684" y="311545"/>
                      </a:moveTo>
                      <a:lnTo>
                        <a:pt x="731684" y="383526"/>
                      </a:lnTo>
                      <a:lnTo>
                        <a:pt x="811196" y="383526"/>
                      </a:lnTo>
                      <a:lnTo>
                        <a:pt x="811196" y="311545"/>
                      </a:lnTo>
                      <a:close/>
                      <a:moveTo>
                        <a:pt x="612109" y="311545"/>
                      </a:moveTo>
                      <a:lnTo>
                        <a:pt x="612109" y="383526"/>
                      </a:lnTo>
                      <a:lnTo>
                        <a:pt x="691621" y="383526"/>
                      </a:lnTo>
                      <a:lnTo>
                        <a:pt x="691621" y="311545"/>
                      </a:lnTo>
                      <a:close/>
                      <a:moveTo>
                        <a:pt x="492534" y="311545"/>
                      </a:moveTo>
                      <a:lnTo>
                        <a:pt x="492534" y="383526"/>
                      </a:lnTo>
                      <a:lnTo>
                        <a:pt x="572046" y="383526"/>
                      </a:lnTo>
                      <a:lnTo>
                        <a:pt x="572046" y="311545"/>
                      </a:lnTo>
                      <a:close/>
                      <a:moveTo>
                        <a:pt x="372959" y="311545"/>
                      </a:moveTo>
                      <a:lnTo>
                        <a:pt x="372959" y="383526"/>
                      </a:lnTo>
                      <a:lnTo>
                        <a:pt x="452471" y="383526"/>
                      </a:lnTo>
                      <a:lnTo>
                        <a:pt x="452471" y="311545"/>
                      </a:lnTo>
                      <a:close/>
                      <a:moveTo>
                        <a:pt x="253385" y="311545"/>
                      </a:moveTo>
                      <a:lnTo>
                        <a:pt x="253385" y="383526"/>
                      </a:lnTo>
                      <a:lnTo>
                        <a:pt x="332897" y="383526"/>
                      </a:lnTo>
                      <a:lnTo>
                        <a:pt x="332897" y="311545"/>
                      </a:lnTo>
                      <a:close/>
                      <a:moveTo>
                        <a:pt x="133810" y="311545"/>
                      </a:moveTo>
                      <a:lnTo>
                        <a:pt x="133810" y="383526"/>
                      </a:lnTo>
                      <a:lnTo>
                        <a:pt x="213322" y="383526"/>
                      </a:lnTo>
                      <a:lnTo>
                        <a:pt x="213322" y="311545"/>
                      </a:lnTo>
                      <a:close/>
                      <a:moveTo>
                        <a:pt x="731684" y="198180"/>
                      </a:moveTo>
                      <a:lnTo>
                        <a:pt x="731684" y="270161"/>
                      </a:lnTo>
                      <a:lnTo>
                        <a:pt x="811196" y="270161"/>
                      </a:lnTo>
                      <a:lnTo>
                        <a:pt x="811196" y="198180"/>
                      </a:lnTo>
                      <a:close/>
                      <a:moveTo>
                        <a:pt x="612109" y="198180"/>
                      </a:moveTo>
                      <a:lnTo>
                        <a:pt x="612109" y="270161"/>
                      </a:lnTo>
                      <a:lnTo>
                        <a:pt x="691621" y="270161"/>
                      </a:lnTo>
                      <a:lnTo>
                        <a:pt x="691621" y="198180"/>
                      </a:lnTo>
                      <a:close/>
                      <a:moveTo>
                        <a:pt x="492534" y="198180"/>
                      </a:moveTo>
                      <a:lnTo>
                        <a:pt x="492534" y="270161"/>
                      </a:lnTo>
                      <a:lnTo>
                        <a:pt x="572046" y="270161"/>
                      </a:lnTo>
                      <a:lnTo>
                        <a:pt x="572046" y="198180"/>
                      </a:lnTo>
                      <a:close/>
                      <a:moveTo>
                        <a:pt x="372959" y="198180"/>
                      </a:moveTo>
                      <a:lnTo>
                        <a:pt x="372959" y="270161"/>
                      </a:lnTo>
                      <a:lnTo>
                        <a:pt x="452471" y="270161"/>
                      </a:lnTo>
                      <a:lnTo>
                        <a:pt x="452471" y="198180"/>
                      </a:lnTo>
                      <a:close/>
                      <a:moveTo>
                        <a:pt x="253385" y="198180"/>
                      </a:moveTo>
                      <a:lnTo>
                        <a:pt x="253385" y="270161"/>
                      </a:lnTo>
                      <a:lnTo>
                        <a:pt x="332897" y="270161"/>
                      </a:lnTo>
                      <a:lnTo>
                        <a:pt x="332897" y="198180"/>
                      </a:lnTo>
                      <a:close/>
                      <a:moveTo>
                        <a:pt x="133810" y="198180"/>
                      </a:moveTo>
                      <a:lnTo>
                        <a:pt x="133810" y="270161"/>
                      </a:lnTo>
                      <a:lnTo>
                        <a:pt x="213322" y="270161"/>
                      </a:lnTo>
                      <a:lnTo>
                        <a:pt x="213322" y="198180"/>
                      </a:lnTo>
                      <a:close/>
                      <a:moveTo>
                        <a:pt x="951162" y="85650"/>
                      </a:moveTo>
                      <a:cubicBezTo>
                        <a:pt x="909722" y="85650"/>
                        <a:pt x="876129" y="119243"/>
                        <a:pt x="876129" y="160683"/>
                      </a:cubicBezTo>
                      <a:cubicBezTo>
                        <a:pt x="876129" y="202123"/>
                        <a:pt x="909722" y="235716"/>
                        <a:pt x="951162" y="235716"/>
                      </a:cubicBezTo>
                      <a:cubicBezTo>
                        <a:pt x="992602" y="235716"/>
                        <a:pt x="1026195" y="202123"/>
                        <a:pt x="1026195" y="160683"/>
                      </a:cubicBezTo>
                      <a:cubicBezTo>
                        <a:pt x="1026195" y="119243"/>
                        <a:pt x="992602" y="85650"/>
                        <a:pt x="951162" y="85650"/>
                      </a:cubicBezTo>
                      <a:close/>
                      <a:moveTo>
                        <a:pt x="731684" y="84815"/>
                      </a:moveTo>
                      <a:lnTo>
                        <a:pt x="731684" y="156796"/>
                      </a:lnTo>
                      <a:lnTo>
                        <a:pt x="811196" y="156796"/>
                      </a:lnTo>
                      <a:lnTo>
                        <a:pt x="811196" y="84815"/>
                      </a:lnTo>
                      <a:close/>
                      <a:moveTo>
                        <a:pt x="612109" y="84815"/>
                      </a:moveTo>
                      <a:lnTo>
                        <a:pt x="612109" y="156796"/>
                      </a:lnTo>
                      <a:lnTo>
                        <a:pt x="691621" y="156796"/>
                      </a:lnTo>
                      <a:lnTo>
                        <a:pt x="691621" y="84815"/>
                      </a:lnTo>
                      <a:close/>
                      <a:moveTo>
                        <a:pt x="492534" y="84815"/>
                      </a:moveTo>
                      <a:lnTo>
                        <a:pt x="492534" y="156796"/>
                      </a:lnTo>
                      <a:lnTo>
                        <a:pt x="572046" y="156796"/>
                      </a:lnTo>
                      <a:lnTo>
                        <a:pt x="572046" y="84815"/>
                      </a:lnTo>
                      <a:close/>
                      <a:moveTo>
                        <a:pt x="372959" y="84815"/>
                      </a:moveTo>
                      <a:lnTo>
                        <a:pt x="372959" y="156796"/>
                      </a:lnTo>
                      <a:lnTo>
                        <a:pt x="452471" y="156796"/>
                      </a:lnTo>
                      <a:lnTo>
                        <a:pt x="452471" y="84815"/>
                      </a:lnTo>
                      <a:close/>
                      <a:moveTo>
                        <a:pt x="253385" y="84815"/>
                      </a:moveTo>
                      <a:lnTo>
                        <a:pt x="253385" y="156796"/>
                      </a:lnTo>
                      <a:lnTo>
                        <a:pt x="332897" y="156796"/>
                      </a:lnTo>
                      <a:lnTo>
                        <a:pt x="332897" y="84815"/>
                      </a:lnTo>
                      <a:close/>
                      <a:moveTo>
                        <a:pt x="133810" y="84815"/>
                      </a:moveTo>
                      <a:lnTo>
                        <a:pt x="133810" y="156796"/>
                      </a:lnTo>
                      <a:lnTo>
                        <a:pt x="213322" y="156796"/>
                      </a:lnTo>
                      <a:lnTo>
                        <a:pt x="213322" y="84815"/>
                      </a:lnTo>
                      <a:close/>
                      <a:moveTo>
                        <a:pt x="0" y="0"/>
                      </a:moveTo>
                      <a:lnTo>
                        <a:pt x="1172275" y="0"/>
                      </a:lnTo>
                      <a:lnTo>
                        <a:pt x="1172275" y="196659"/>
                      </a:lnTo>
                      <a:lnTo>
                        <a:pt x="1098968" y="196659"/>
                      </a:lnTo>
                      <a:lnTo>
                        <a:pt x="1098968" y="288970"/>
                      </a:lnTo>
                      <a:lnTo>
                        <a:pt x="1172275" y="288970"/>
                      </a:lnTo>
                      <a:lnTo>
                        <a:pt x="1172275" y="468341"/>
                      </a:lnTo>
                      <a:lnTo>
                        <a:pt x="0" y="468341"/>
                      </a:lnTo>
                      <a:lnTo>
                        <a:pt x="0" y="288970"/>
                      </a:lnTo>
                      <a:lnTo>
                        <a:pt x="73307" y="288970"/>
                      </a:lnTo>
                      <a:lnTo>
                        <a:pt x="73307" y="196659"/>
                      </a:lnTo>
                      <a:lnTo>
                        <a:pt x="0" y="196659"/>
                      </a:ln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Arial" panose="020B0604020202020204" pitchFamily="34" charset="0"/>
                    <a:cs typeface="Arial" panose="020B0604020202020204" pitchFamily="34" charset="0"/>
                  </a:endParaRPr>
                </a:p>
              </p:txBody>
            </p:sp>
            <p:sp>
              <p:nvSpPr>
                <p:cNvPr id="84" name="Freeform 83"/>
                <p:cNvSpPr/>
                <p:nvPr/>
              </p:nvSpPr>
              <p:spPr>
                <a:xfrm>
                  <a:off x="4180556" y="3213729"/>
                  <a:ext cx="1172275" cy="468341"/>
                </a:xfrm>
                <a:custGeom>
                  <a:avLst/>
                  <a:gdLst>
                    <a:gd name="connsiteX0" fmla="*/ 877967 w 1172275"/>
                    <a:gd name="connsiteY0" fmla="*/ 321853 h 468341"/>
                    <a:gd name="connsiteX1" fmla="*/ 877967 w 1172275"/>
                    <a:gd name="connsiteY1" fmla="*/ 382690 h 468341"/>
                    <a:gd name="connsiteX2" fmla="*/ 1032579 w 1172275"/>
                    <a:gd name="connsiteY2" fmla="*/ 382690 h 468341"/>
                    <a:gd name="connsiteX3" fmla="*/ 1032579 w 1172275"/>
                    <a:gd name="connsiteY3" fmla="*/ 321853 h 468341"/>
                    <a:gd name="connsiteX4" fmla="*/ 731684 w 1172275"/>
                    <a:gd name="connsiteY4" fmla="*/ 311545 h 468341"/>
                    <a:gd name="connsiteX5" fmla="*/ 731684 w 1172275"/>
                    <a:gd name="connsiteY5" fmla="*/ 383526 h 468341"/>
                    <a:gd name="connsiteX6" fmla="*/ 811196 w 1172275"/>
                    <a:gd name="connsiteY6" fmla="*/ 383526 h 468341"/>
                    <a:gd name="connsiteX7" fmla="*/ 811196 w 1172275"/>
                    <a:gd name="connsiteY7" fmla="*/ 311545 h 468341"/>
                    <a:gd name="connsiteX8" fmla="*/ 612109 w 1172275"/>
                    <a:gd name="connsiteY8" fmla="*/ 311545 h 468341"/>
                    <a:gd name="connsiteX9" fmla="*/ 612109 w 1172275"/>
                    <a:gd name="connsiteY9" fmla="*/ 383526 h 468341"/>
                    <a:gd name="connsiteX10" fmla="*/ 691621 w 1172275"/>
                    <a:gd name="connsiteY10" fmla="*/ 383526 h 468341"/>
                    <a:gd name="connsiteX11" fmla="*/ 691621 w 1172275"/>
                    <a:gd name="connsiteY11" fmla="*/ 311545 h 468341"/>
                    <a:gd name="connsiteX12" fmla="*/ 492534 w 1172275"/>
                    <a:gd name="connsiteY12" fmla="*/ 311545 h 468341"/>
                    <a:gd name="connsiteX13" fmla="*/ 492534 w 1172275"/>
                    <a:gd name="connsiteY13" fmla="*/ 383526 h 468341"/>
                    <a:gd name="connsiteX14" fmla="*/ 572046 w 1172275"/>
                    <a:gd name="connsiteY14" fmla="*/ 383526 h 468341"/>
                    <a:gd name="connsiteX15" fmla="*/ 572046 w 1172275"/>
                    <a:gd name="connsiteY15" fmla="*/ 311545 h 468341"/>
                    <a:gd name="connsiteX16" fmla="*/ 372959 w 1172275"/>
                    <a:gd name="connsiteY16" fmla="*/ 311545 h 468341"/>
                    <a:gd name="connsiteX17" fmla="*/ 372959 w 1172275"/>
                    <a:gd name="connsiteY17" fmla="*/ 383526 h 468341"/>
                    <a:gd name="connsiteX18" fmla="*/ 452471 w 1172275"/>
                    <a:gd name="connsiteY18" fmla="*/ 383526 h 468341"/>
                    <a:gd name="connsiteX19" fmla="*/ 452471 w 1172275"/>
                    <a:gd name="connsiteY19" fmla="*/ 311545 h 468341"/>
                    <a:gd name="connsiteX20" fmla="*/ 253385 w 1172275"/>
                    <a:gd name="connsiteY20" fmla="*/ 311545 h 468341"/>
                    <a:gd name="connsiteX21" fmla="*/ 253385 w 1172275"/>
                    <a:gd name="connsiteY21" fmla="*/ 383526 h 468341"/>
                    <a:gd name="connsiteX22" fmla="*/ 332897 w 1172275"/>
                    <a:gd name="connsiteY22" fmla="*/ 383526 h 468341"/>
                    <a:gd name="connsiteX23" fmla="*/ 332897 w 1172275"/>
                    <a:gd name="connsiteY23" fmla="*/ 311545 h 468341"/>
                    <a:gd name="connsiteX24" fmla="*/ 133810 w 1172275"/>
                    <a:gd name="connsiteY24" fmla="*/ 311545 h 468341"/>
                    <a:gd name="connsiteX25" fmla="*/ 133810 w 1172275"/>
                    <a:gd name="connsiteY25" fmla="*/ 383526 h 468341"/>
                    <a:gd name="connsiteX26" fmla="*/ 213322 w 1172275"/>
                    <a:gd name="connsiteY26" fmla="*/ 383526 h 468341"/>
                    <a:gd name="connsiteX27" fmla="*/ 213322 w 1172275"/>
                    <a:gd name="connsiteY27" fmla="*/ 311545 h 468341"/>
                    <a:gd name="connsiteX28" fmla="*/ 731684 w 1172275"/>
                    <a:gd name="connsiteY28" fmla="*/ 198180 h 468341"/>
                    <a:gd name="connsiteX29" fmla="*/ 731684 w 1172275"/>
                    <a:gd name="connsiteY29" fmla="*/ 270161 h 468341"/>
                    <a:gd name="connsiteX30" fmla="*/ 811196 w 1172275"/>
                    <a:gd name="connsiteY30" fmla="*/ 270161 h 468341"/>
                    <a:gd name="connsiteX31" fmla="*/ 811196 w 1172275"/>
                    <a:gd name="connsiteY31" fmla="*/ 198180 h 468341"/>
                    <a:gd name="connsiteX32" fmla="*/ 612109 w 1172275"/>
                    <a:gd name="connsiteY32" fmla="*/ 198180 h 468341"/>
                    <a:gd name="connsiteX33" fmla="*/ 612109 w 1172275"/>
                    <a:gd name="connsiteY33" fmla="*/ 270161 h 468341"/>
                    <a:gd name="connsiteX34" fmla="*/ 691621 w 1172275"/>
                    <a:gd name="connsiteY34" fmla="*/ 270161 h 468341"/>
                    <a:gd name="connsiteX35" fmla="*/ 691621 w 1172275"/>
                    <a:gd name="connsiteY35" fmla="*/ 198180 h 468341"/>
                    <a:gd name="connsiteX36" fmla="*/ 492534 w 1172275"/>
                    <a:gd name="connsiteY36" fmla="*/ 198180 h 468341"/>
                    <a:gd name="connsiteX37" fmla="*/ 492534 w 1172275"/>
                    <a:gd name="connsiteY37" fmla="*/ 270161 h 468341"/>
                    <a:gd name="connsiteX38" fmla="*/ 572046 w 1172275"/>
                    <a:gd name="connsiteY38" fmla="*/ 270161 h 468341"/>
                    <a:gd name="connsiteX39" fmla="*/ 572046 w 1172275"/>
                    <a:gd name="connsiteY39" fmla="*/ 198180 h 468341"/>
                    <a:gd name="connsiteX40" fmla="*/ 372959 w 1172275"/>
                    <a:gd name="connsiteY40" fmla="*/ 198180 h 468341"/>
                    <a:gd name="connsiteX41" fmla="*/ 372959 w 1172275"/>
                    <a:gd name="connsiteY41" fmla="*/ 270161 h 468341"/>
                    <a:gd name="connsiteX42" fmla="*/ 452471 w 1172275"/>
                    <a:gd name="connsiteY42" fmla="*/ 270161 h 468341"/>
                    <a:gd name="connsiteX43" fmla="*/ 452471 w 1172275"/>
                    <a:gd name="connsiteY43" fmla="*/ 198180 h 468341"/>
                    <a:gd name="connsiteX44" fmla="*/ 253385 w 1172275"/>
                    <a:gd name="connsiteY44" fmla="*/ 198180 h 468341"/>
                    <a:gd name="connsiteX45" fmla="*/ 253385 w 1172275"/>
                    <a:gd name="connsiteY45" fmla="*/ 270161 h 468341"/>
                    <a:gd name="connsiteX46" fmla="*/ 332897 w 1172275"/>
                    <a:gd name="connsiteY46" fmla="*/ 270161 h 468341"/>
                    <a:gd name="connsiteX47" fmla="*/ 332897 w 1172275"/>
                    <a:gd name="connsiteY47" fmla="*/ 198180 h 468341"/>
                    <a:gd name="connsiteX48" fmla="*/ 133810 w 1172275"/>
                    <a:gd name="connsiteY48" fmla="*/ 198180 h 468341"/>
                    <a:gd name="connsiteX49" fmla="*/ 133810 w 1172275"/>
                    <a:gd name="connsiteY49" fmla="*/ 270161 h 468341"/>
                    <a:gd name="connsiteX50" fmla="*/ 213322 w 1172275"/>
                    <a:gd name="connsiteY50" fmla="*/ 270161 h 468341"/>
                    <a:gd name="connsiteX51" fmla="*/ 213322 w 1172275"/>
                    <a:gd name="connsiteY51" fmla="*/ 198180 h 468341"/>
                    <a:gd name="connsiteX52" fmla="*/ 951162 w 1172275"/>
                    <a:gd name="connsiteY52" fmla="*/ 85650 h 468341"/>
                    <a:gd name="connsiteX53" fmla="*/ 876129 w 1172275"/>
                    <a:gd name="connsiteY53" fmla="*/ 160683 h 468341"/>
                    <a:gd name="connsiteX54" fmla="*/ 951162 w 1172275"/>
                    <a:gd name="connsiteY54" fmla="*/ 235716 h 468341"/>
                    <a:gd name="connsiteX55" fmla="*/ 1026195 w 1172275"/>
                    <a:gd name="connsiteY55" fmla="*/ 160683 h 468341"/>
                    <a:gd name="connsiteX56" fmla="*/ 951162 w 1172275"/>
                    <a:gd name="connsiteY56" fmla="*/ 85650 h 468341"/>
                    <a:gd name="connsiteX57" fmla="*/ 731684 w 1172275"/>
                    <a:gd name="connsiteY57" fmla="*/ 84815 h 468341"/>
                    <a:gd name="connsiteX58" fmla="*/ 731684 w 1172275"/>
                    <a:gd name="connsiteY58" fmla="*/ 156796 h 468341"/>
                    <a:gd name="connsiteX59" fmla="*/ 811196 w 1172275"/>
                    <a:gd name="connsiteY59" fmla="*/ 156796 h 468341"/>
                    <a:gd name="connsiteX60" fmla="*/ 811196 w 1172275"/>
                    <a:gd name="connsiteY60" fmla="*/ 84815 h 468341"/>
                    <a:gd name="connsiteX61" fmla="*/ 612109 w 1172275"/>
                    <a:gd name="connsiteY61" fmla="*/ 84815 h 468341"/>
                    <a:gd name="connsiteX62" fmla="*/ 612109 w 1172275"/>
                    <a:gd name="connsiteY62" fmla="*/ 156796 h 468341"/>
                    <a:gd name="connsiteX63" fmla="*/ 691621 w 1172275"/>
                    <a:gd name="connsiteY63" fmla="*/ 156796 h 468341"/>
                    <a:gd name="connsiteX64" fmla="*/ 691621 w 1172275"/>
                    <a:gd name="connsiteY64" fmla="*/ 84815 h 468341"/>
                    <a:gd name="connsiteX65" fmla="*/ 492534 w 1172275"/>
                    <a:gd name="connsiteY65" fmla="*/ 84815 h 468341"/>
                    <a:gd name="connsiteX66" fmla="*/ 492534 w 1172275"/>
                    <a:gd name="connsiteY66" fmla="*/ 156796 h 468341"/>
                    <a:gd name="connsiteX67" fmla="*/ 572046 w 1172275"/>
                    <a:gd name="connsiteY67" fmla="*/ 156796 h 468341"/>
                    <a:gd name="connsiteX68" fmla="*/ 572046 w 1172275"/>
                    <a:gd name="connsiteY68" fmla="*/ 84815 h 468341"/>
                    <a:gd name="connsiteX69" fmla="*/ 372959 w 1172275"/>
                    <a:gd name="connsiteY69" fmla="*/ 84815 h 468341"/>
                    <a:gd name="connsiteX70" fmla="*/ 372959 w 1172275"/>
                    <a:gd name="connsiteY70" fmla="*/ 156796 h 468341"/>
                    <a:gd name="connsiteX71" fmla="*/ 452471 w 1172275"/>
                    <a:gd name="connsiteY71" fmla="*/ 156796 h 468341"/>
                    <a:gd name="connsiteX72" fmla="*/ 452471 w 1172275"/>
                    <a:gd name="connsiteY72" fmla="*/ 84815 h 468341"/>
                    <a:gd name="connsiteX73" fmla="*/ 253385 w 1172275"/>
                    <a:gd name="connsiteY73" fmla="*/ 84815 h 468341"/>
                    <a:gd name="connsiteX74" fmla="*/ 253385 w 1172275"/>
                    <a:gd name="connsiteY74" fmla="*/ 156796 h 468341"/>
                    <a:gd name="connsiteX75" fmla="*/ 332897 w 1172275"/>
                    <a:gd name="connsiteY75" fmla="*/ 156796 h 468341"/>
                    <a:gd name="connsiteX76" fmla="*/ 332897 w 1172275"/>
                    <a:gd name="connsiteY76" fmla="*/ 84815 h 468341"/>
                    <a:gd name="connsiteX77" fmla="*/ 133810 w 1172275"/>
                    <a:gd name="connsiteY77" fmla="*/ 84815 h 468341"/>
                    <a:gd name="connsiteX78" fmla="*/ 133810 w 1172275"/>
                    <a:gd name="connsiteY78" fmla="*/ 156796 h 468341"/>
                    <a:gd name="connsiteX79" fmla="*/ 213322 w 1172275"/>
                    <a:gd name="connsiteY79" fmla="*/ 156796 h 468341"/>
                    <a:gd name="connsiteX80" fmla="*/ 213322 w 1172275"/>
                    <a:gd name="connsiteY80" fmla="*/ 84815 h 468341"/>
                    <a:gd name="connsiteX81" fmla="*/ 0 w 1172275"/>
                    <a:gd name="connsiteY81" fmla="*/ 0 h 468341"/>
                    <a:gd name="connsiteX82" fmla="*/ 1172275 w 1172275"/>
                    <a:gd name="connsiteY82" fmla="*/ 0 h 468341"/>
                    <a:gd name="connsiteX83" fmla="*/ 1172275 w 1172275"/>
                    <a:gd name="connsiteY83" fmla="*/ 196659 h 468341"/>
                    <a:gd name="connsiteX84" fmla="*/ 1098968 w 1172275"/>
                    <a:gd name="connsiteY84" fmla="*/ 196659 h 468341"/>
                    <a:gd name="connsiteX85" fmla="*/ 1098968 w 1172275"/>
                    <a:gd name="connsiteY85" fmla="*/ 288970 h 468341"/>
                    <a:gd name="connsiteX86" fmla="*/ 1172275 w 1172275"/>
                    <a:gd name="connsiteY86" fmla="*/ 288970 h 468341"/>
                    <a:gd name="connsiteX87" fmla="*/ 1172275 w 1172275"/>
                    <a:gd name="connsiteY87" fmla="*/ 468341 h 468341"/>
                    <a:gd name="connsiteX88" fmla="*/ 0 w 1172275"/>
                    <a:gd name="connsiteY88" fmla="*/ 468341 h 468341"/>
                    <a:gd name="connsiteX89" fmla="*/ 0 w 1172275"/>
                    <a:gd name="connsiteY89" fmla="*/ 288970 h 468341"/>
                    <a:gd name="connsiteX90" fmla="*/ 73307 w 1172275"/>
                    <a:gd name="connsiteY90" fmla="*/ 288970 h 468341"/>
                    <a:gd name="connsiteX91" fmla="*/ 73307 w 1172275"/>
                    <a:gd name="connsiteY91" fmla="*/ 196659 h 468341"/>
                    <a:gd name="connsiteX92" fmla="*/ 0 w 1172275"/>
                    <a:gd name="connsiteY92" fmla="*/ 196659 h 468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172275" h="468341">
                      <a:moveTo>
                        <a:pt x="877967" y="321853"/>
                      </a:moveTo>
                      <a:lnTo>
                        <a:pt x="877967" y="382690"/>
                      </a:lnTo>
                      <a:lnTo>
                        <a:pt x="1032579" y="382690"/>
                      </a:lnTo>
                      <a:lnTo>
                        <a:pt x="1032579" y="321853"/>
                      </a:lnTo>
                      <a:close/>
                      <a:moveTo>
                        <a:pt x="731684" y="311545"/>
                      </a:moveTo>
                      <a:lnTo>
                        <a:pt x="731684" y="383526"/>
                      </a:lnTo>
                      <a:lnTo>
                        <a:pt x="811196" y="383526"/>
                      </a:lnTo>
                      <a:lnTo>
                        <a:pt x="811196" y="311545"/>
                      </a:lnTo>
                      <a:close/>
                      <a:moveTo>
                        <a:pt x="612109" y="311545"/>
                      </a:moveTo>
                      <a:lnTo>
                        <a:pt x="612109" y="383526"/>
                      </a:lnTo>
                      <a:lnTo>
                        <a:pt x="691621" y="383526"/>
                      </a:lnTo>
                      <a:lnTo>
                        <a:pt x="691621" y="311545"/>
                      </a:lnTo>
                      <a:close/>
                      <a:moveTo>
                        <a:pt x="492534" y="311545"/>
                      </a:moveTo>
                      <a:lnTo>
                        <a:pt x="492534" y="383526"/>
                      </a:lnTo>
                      <a:lnTo>
                        <a:pt x="572046" y="383526"/>
                      </a:lnTo>
                      <a:lnTo>
                        <a:pt x="572046" y="311545"/>
                      </a:lnTo>
                      <a:close/>
                      <a:moveTo>
                        <a:pt x="372959" y="311545"/>
                      </a:moveTo>
                      <a:lnTo>
                        <a:pt x="372959" y="383526"/>
                      </a:lnTo>
                      <a:lnTo>
                        <a:pt x="452471" y="383526"/>
                      </a:lnTo>
                      <a:lnTo>
                        <a:pt x="452471" y="311545"/>
                      </a:lnTo>
                      <a:close/>
                      <a:moveTo>
                        <a:pt x="253385" y="311545"/>
                      </a:moveTo>
                      <a:lnTo>
                        <a:pt x="253385" y="383526"/>
                      </a:lnTo>
                      <a:lnTo>
                        <a:pt x="332897" y="383526"/>
                      </a:lnTo>
                      <a:lnTo>
                        <a:pt x="332897" y="311545"/>
                      </a:lnTo>
                      <a:close/>
                      <a:moveTo>
                        <a:pt x="133810" y="311545"/>
                      </a:moveTo>
                      <a:lnTo>
                        <a:pt x="133810" y="383526"/>
                      </a:lnTo>
                      <a:lnTo>
                        <a:pt x="213322" y="383526"/>
                      </a:lnTo>
                      <a:lnTo>
                        <a:pt x="213322" y="311545"/>
                      </a:lnTo>
                      <a:close/>
                      <a:moveTo>
                        <a:pt x="731684" y="198180"/>
                      </a:moveTo>
                      <a:lnTo>
                        <a:pt x="731684" y="270161"/>
                      </a:lnTo>
                      <a:lnTo>
                        <a:pt x="811196" y="270161"/>
                      </a:lnTo>
                      <a:lnTo>
                        <a:pt x="811196" y="198180"/>
                      </a:lnTo>
                      <a:close/>
                      <a:moveTo>
                        <a:pt x="612109" y="198180"/>
                      </a:moveTo>
                      <a:lnTo>
                        <a:pt x="612109" y="270161"/>
                      </a:lnTo>
                      <a:lnTo>
                        <a:pt x="691621" y="270161"/>
                      </a:lnTo>
                      <a:lnTo>
                        <a:pt x="691621" y="198180"/>
                      </a:lnTo>
                      <a:close/>
                      <a:moveTo>
                        <a:pt x="492534" y="198180"/>
                      </a:moveTo>
                      <a:lnTo>
                        <a:pt x="492534" y="270161"/>
                      </a:lnTo>
                      <a:lnTo>
                        <a:pt x="572046" y="270161"/>
                      </a:lnTo>
                      <a:lnTo>
                        <a:pt x="572046" y="198180"/>
                      </a:lnTo>
                      <a:close/>
                      <a:moveTo>
                        <a:pt x="372959" y="198180"/>
                      </a:moveTo>
                      <a:lnTo>
                        <a:pt x="372959" y="270161"/>
                      </a:lnTo>
                      <a:lnTo>
                        <a:pt x="452471" y="270161"/>
                      </a:lnTo>
                      <a:lnTo>
                        <a:pt x="452471" y="198180"/>
                      </a:lnTo>
                      <a:close/>
                      <a:moveTo>
                        <a:pt x="253385" y="198180"/>
                      </a:moveTo>
                      <a:lnTo>
                        <a:pt x="253385" y="270161"/>
                      </a:lnTo>
                      <a:lnTo>
                        <a:pt x="332897" y="270161"/>
                      </a:lnTo>
                      <a:lnTo>
                        <a:pt x="332897" y="198180"/>
                      </a:lnTo>
                      <a:close/>
                      <a:moveTo>
                        <a:pt x="133810" y="198180"/>
                      </a:moveTo>
                      <a:lnTo>
                        <a:pt x="133810" y="270161"/>
                      </a:lnTo>
                      <a:lnTo>
                        <a:pt x="213322" y="270161"/>
                      </a:lnTo>
                      <a:lnTo>
                        <a:pt x="213322" y="198180"/>
                      </a:lnTo>
                      <a:close/>
                      <a:moveTo>
                        <a:pt x="951162" y="85650"/>
                      </a:moveTo>
                      <a:cubicBezTo>
                        <a:pt x="909722" y="85650"/>
                        <a:pt x="876129" y="119243"/>
                        <a:pt x="876129" y="160683"/>
                      </a:cubicBezTo>
                      <a:cubicBezTo>
                        <a:pt x="876129" y="202123"/>
                        <a:pt x="909722" y="235716"/>
                        <a:pt x="951162" y="235716"/>
                      </a:cubicBezTo>
                      <a:cubicBezTo>
                        <a:pt x="992602" y="235716"/>
                        <a:pt x="1026195" y="202123"/>
                        <a:pt x="1026195" y="160683"/>
                      </a:cubicBezTo>
                      <a:cubicBezTo>
                        <a:pt x="1026195" y="119243"/>
                        <a:pt x="992602" y="85650"/>
                        <a:pt x="951162" y="85650"/>
                      </a:cubicBezTo>
                      <a:close/>
                      <a:moveTo>
                        <a:pt x="731684" y="84815"/>
                      </a:moveTo>
                      <a:lnTo>
                        <a:pt x="731684" y="156796"/>
                      </a:lnTo>
                      <a:lnTo>
                        <a:pt x="811196" y="156796"/>
                      </a:lnTo>
                      <a:lnTo>
                        <a:pt x="811196" y="84815"/>
                      </a:lnTo>
                      <a:close/>
                      <a:moveTo>
                        <a:pt x="612109" y="84815"/>
                      </a:moveTo>
                      <a:lnTo>
                        <a:pt x="612109" y="156796"/>
                      </a:lnTo>
                      <a:lnTo>
                        <a:pt x="691621" y="156796"/>
                      </a:lnTo>
                      <a:lnTo>
                        <a:pt x="691621" y="84815"/>
                      </a:lnTo>
                      <a:close/>
                      <a:moveTo>
                        <a:pt x="492534" y="84815"/>
                      </a:moveTo>
                      <a:lnTo>
                        <a:pt x="492534" y="156796"/>
                      </a:lnTo>
                      <a:lnTo>
                        <a:pt x="572046" y="156796"/>
                      </a:lnTo>
                      <a:lnTo>
                        <a:pt x="572046" y="84815"/>
                      </a:lnTo>
                      <a:close/>
                      <a:moveTo>
                        <a:pt x="372959" y="84815"/>
                      </a:moveTo>
                      <a:lnTo>
                        <a:pt x="372959" y="156796"/>
                      </a:lnTo>
                      <a:lnTo>
                        <a:pt x="452471" y="156796"/>
                      </a:lnTo>
                      <a:lnTo>
                        <a:pt x="452471" y="84815"/>
                      </a:lnTo>
                      <a:close/>
                      <a:moveTo>
                        <a:pt x="253385" y="84815"/>
                      </a:moveTo>
                      <a:lnTo>
                        <a:pt x="253385" y="156796"/>
                      </a:lnTo>
                      <a:lnTo>
                        <a:pt x="332897" y="156796"/>
                      </a:lnTo>
                      <a:lnTo>
                        <a:pt x="332897" y="84815"/>
                      </a:lnTo>
                      <a:close/>
                      <a:moveTo>
                        <a:pt x="133810" y="84815"/>
                      </a:moveTo>
                      <a:lnTo>
                        <a:pt x="133810" y="156796"/>
                      </a:lnTo>
                      <a:lnTo>
                        <a:pt x="213322" y="156796"/>
                      </a:lnTo>
                      <a:lnTo>
                        <a:pt x="213322" y="84815"/>
                      </a:lnTo>
                      <a:close/>
                      <a:moveTo>
                        <a:pt x="0" y="0"/>
                      </a:moveTo>
                      <a:lnTo>
                        <a:pt x="1172275" y="0"/>
                      </a:lnTo>
                      <a:lnTo>
                        <a:pt x="1172275" y="196659"/>
                      </a:lnTo>
                      <a:lnTo>
                        <a:pt x="1098968" y="196659"/>
                      </a:lnTo>
                      <a:lnTo>
                        <a:pt x="1098968" y="288970"/>
                      </a:lnTo>
                      <a:lnTo>
                        <a:pt x="1172275" y="288970"/>
                      </a:lnTo>
                      <a:lnTo>
                        <a:pt x="1172275" y="468341"/>
                      </a:lnTo>
                      <a:lnTo>
                        <a:pt x="0" y="468341"/>
                      </a:lnTo>
                      <a:lnTo>
                        <a:pt x="0" y="288970"/>
                      </a:lnTo>
                      <a:lnTo>
                        <a:pt x="73307" y="288970"/>
                      </a:lnTo>
                      <a:lnTo>
                        <a:pt x="73307" y="196659"/>
                      </a:lnTo>
                      <a:lnTo>
                        <a:pt x="0" y="196659"/>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Arial" panose="020B0604020202020204" pitchFamily="34" charset="0"/>
                    <a:cs typeface="Arial" panose="020B0604020202020204" pitchFamily="34" charset="0"/>
                  </a:endParaRPr>
                </a:p>
              </p:txBody>
            </p:sp>
          </p:grpSp>
          <p:grpSp>
            <p:nvGrpSpPr>
              <p:cNvPr id="80" name="Group 79"/>
              <p:cNvGrpSpPr/>
              <p:nvPr/>
            </p:nvGrpSpPr>
            <p:grpSpPr>
              <a:xfrm>
                <a:off x="5524464" y="3516457"/>
                <a:ext cx="1103147" cy="456129"/>
                <a:chOff x="4180556" y="3202155"/>
                <a:chExt cx="1172275" cy="479914"/>
              </a:xfrm>
              <a:effectLst>
                <a:outerShdw blurRad="25400" dist="12700" dir="5400000" algn="t" rotWithShape="0">
                  <a:prstClr val="black">
                    <a:alpha val="25000"/>
                  </a:prstClr>
                </a:outerShdw>
              </a:effectLst>
            </p:grpSpPr>
            <p:sp>
              <p:nvSpPr>
                <p:cNvPr id="81" name="Freeform 80"/>
                <p:cNvSpPr/>
                <p:nvPr/>
              </p:nvSpPr>
              <p:spPr>
                <a:xfrm>
                  <a:off x="4180556" y="3202155"/>
                  <a:ext cx="1172275" cy="468341"/>
                </a:xfrm>
                <a:custGeom>
                  <a:avLst/>
                  <a:gdLst>
                    <a:gd name="connsiteX0" fmla="*/ 877967 w 1172275"/>
                    <a:gd name="connsiteY0" fmla="*/ 321853 h 468341"/>
                    <a:gd name="connsiteX1" fmla="*/ 877967 w 1172275"/>
                    <a:gd name="connsiteY1" fmla="*/ 382690 h 468341"/>
                    <a:gd name="connsiteX2" fmla="*/ 1032579 w 1172275"/>
                    <a:gd name="connsiteY2" fmla="*/ 382690 h 468341"/>
                    <a:gd name="connsiteX3" fmla="*/ 1032579 w 1172275"/>
                    <a:gd name="connsiteY3" fmla="*/ 321853 h 468341"/>
                    <a:gd name="connsiteX4" fmla="*/ 731684 w 1172275"/>
                    <a:gd name="connsiteY4" fmla="*/ 311545 h 468341"/>
                    <a:gd name="connsiteX5" fmla="*/ 731684 w 1172275"/>
                    <a:gd name="connsiteY5" fmla="*/ 383526 h 468341"/>
                    <a:gd name="connsiteX6" fmla="*/ 811196 w 1172275"/>
                    <a:gd name="connsiteY6" fmla="*/ 383526 h 468341"/>
                    <a:gd name="connsiteX7" fmla="*/ 811196 w 1172275"/>
                    <a:gd name="connsiteY7" fmla="*/ 311545 h 468341"/>
                    <a:gd name="connsiteX8" fmla="*/ 612109 w 1172275"/>
                    <a:gd name="connsiteY8" fmla="*/ 311545 h 468341"/>
                    <a:gd name="connsiteX9" fmla="*/ 612109 w 1172275"/>
                    <a:gd name="connsiteY9" fmla="*/ 383526 h 468341"/>
                    <a:gd name="connsiteX10" fmla="*/ 691621 w 1172275"/>
                    <a:gd name="connsiteY10" fmla="*/ 383526 h 468341"/>
                    <a:gd name="connsiteX11" fmla="*/ 691621 w 1172275"/>
                    <a:gd name="connsiteY11" fmla="*/ 311545 h 468341"/>
                    <a:gd name="connsiteX12" fmla="*/ 492534 w 1172275"/>
                    <a:gd name="connsiteY12" fmla="*/ 311545 h 468341"/>
                    <a:gd name="connsiteX13" fmla="*/ 492534 w 1172275"/>
                    <a:gd name="connsiteY13" fmla="*/ 383526 h 468341"/>
                    <a:gd name="connsiteX14" fmla="*/ 572046 w 1172275"/>
                    <a:gd name="connsiteY14" fmla="*/ 383526 h 468341"/>
                    <a:gd name="connsiteX15" fmla="*/ 572046 w 1172275"/>
                    <a:gd name="connsiteY15" fmla="*/ 311545 h 468341"/>
                    <a:gd name="connsiteX16" fmla="*/ 372959 w 1172275"/>
                    <a:gd name="connsiteY16" fmla="*/ 311545 h 468341"/>
                    <a:gd name="connsiteX17" fmla="*/ 372959 w 1172275"/>
                    <a:gd name="connsiteY17" fmla="*/ 383526 h 468341"/>
                    <a:gd name="connsiteX18" fmla="*/ 452471 w 1172275"/>
                    <a:gd name="connsiteY18" fmla="*/ 383526 h 468341"/>
                    <a:gd name="connsiteX19" fmla="*/ 452471 w 1172275"/>
                    <a:gd name="connsiteY19" fmla="*/ 311545 h 468341"/>
                    <a:gd name="connsiteX20" fmla="*/ 253385 w 1172275"/>
                    <a:gd name="connsiteY20" fmla="*/ 311545 h 468341"/>
                    <a:gd name="connsiteX21" fmla="*/ 253385 w 1172275"/>
                    <a:gd name="connsiteY21" fmla="*/ 383526 h 468341"/>
                    <a:gd name="connsiteX22" fmla="*/ 332897 w 1172275"/>
                    <a:gd name="connsiteY22" fmla="*/ 383526 h 468341"/>
                    <a:gd name="connsiteX23" fmla="*/ 332897 w 1172275"/>
                    <a:gd name="connsiteY23" fmla="*/ 311545 h 468341"/>
                    <a:gd name="connsiteX24" fmla="*/ 133810 w 1172275"/>
                    <a:gd name="connsiteY24" fmla="*/ 311545 h 468341"/>
                    <a:gd name="connsiteX25" fmla="*/ 133810 w 1172275"/>
                    <a:gd name="connsiteY25" fmla="*/ 383526 h 468341"/>
                    <a:gd name="connsiteX26" fmla="*/ 213322 w 1172275"/>
                    <a:gd name="connsiteY26" fmla="*/ 383526 h 468341"/>
                    <a:gd name="connsiteX27" fmla="*/ 213322 w 1172275"/>
                    <a:gd name="connsiteY27" fmla="*/ 311545 h 468341"/>
                    <a:gd name="connsiteX28" fmla="*/ 731684 w 1172275"/>
                    <a:gd name="connsiteY28" fmla="*/ 198180 h 468341"/>
                    <a:gd name="connsiteX29" fmla="*/ 731684 w 1172275"/>
                    <a:gd name="connsiteY29" fmla="*/ 270161 h 468341"/>
                    <a:gd name="connsiteX30" fmla="*/ 811196 w 1172275"/>
                    <a:gd name="connsiteY30" fmla="*/ 270161 h 468341"/>
                    <a:gd name="connsiteX31" fmla="*/ 811196 w 1172275"/>
                    <a:gd name="connsiteY31" fmla="*/ 198180 h 468341"/>
                    <a:gd name="connsiteX32" fmla="*/ 612109 w 1172275"/>
                    <a:gd name="connsiteY32" fmla="*/ 198180 h 468341"/>
                    <a:gd name="connsiteX33" fmla="*/ 612109 w 1172275"/>
                    <a:gd name="connsiteY33" fmla="*/ 270161 h 468341"/>
                    <a:gd name="connsiteX34" fmla="*/ 691621 w 1172275"/>
                    <a:gd name="connsiteY34" fmla="*/ 270161 h 468341"/>
                    <a:gd name="connsiteX35" fmla="*/ 691621 w 1172275"/>
                    <a:gd name="connsiteY35" fmla="*/ 198180 h 468341"/>
                    <a:gd name="connsiteX36" fmla="*/ 492534 w 1172275"/>
                    <a:gd name="connsiteY36" fmla="*/ 198180 h 468341"/>
                    <a:gd name="connsiteX37" fmla="*/ 492534 w 1172275"/>
                    <a:gd name="connsiteY37" fmla="*/ 270161 h 468341"/>
                    <a:gd name="connsiteX38" fmla="*/ 572046 w 1172275"/>
                    <a:gd name="connsiteY38" fmla="*/ 270161 h 468341"/>
                    <a:gd name="connsiteX39" fmla="*/ 572046 w 1172275"/>
                    <a:gd name="connsiteY39" fmla="*/ 198180 h 468341"/>
                    <a:gd name="connsiteX40" fmla="*/ 372959 w 1172275"/>
                    <a:gd name="connsiteY40" fmla="*/ 198180 h 468341"/>
                    <a:gd name="connsiteX41" fmla="*/ 372959 w 1172275"/>
                    <a:gd name="connsiteY41" fmla="*/ 270161 h 468341"/>
                    <a:gd name="connsiteX42" fmla="*/ 452471 w 1172275"/>
                    <a:gd name="connsiteY42" fmla="*/ 270161 h 468341"/>
                    <a:gd name="connsiteX43" fmla="*/ 452471 w 1172275"/>
                    <a:gd name="connsiteY43" fmla="*/ 198180 h 468341"/>
                    <a:gd name="connsiteX44" fmla="*/ 253385 w 1172275"/>
                    <a:gd name="connsiteY44" fmla="*/ 198180 h 468341"/>
                    <a:gd name="connsiteX45" fmla="*/ 253385 w 1172275"/>
                    <a:gd name="connsiteY45" fmla="*/ 270161 h 468341"/>
                    <a:gd name="connsiteX46" fmla="*/ 332897 w 1172275"/>
                    <a:gd name="connsiteY46" fmla="*/ 270161 h 468341"/>
                    <a:gd name="connsiteX47" fmla="*/ 332897 w 1172275"/>
                    <a:gd name="connsiteY47" fmla="*/ 198180 h 468341"/>
                    <a:gd name="connsiteX48" fmla="*/ 133810 w 1172275"/>
                    <a:gd name="connsiteY48" fmla="*/ 198180 h 468341"/>
                    <a:gd name="connsiteX49" fmla="*/ 133810 w 1172275"/>
                    <a:gd name="connsiteY49" fmla="*/ 270161 h 468341"/>
                    <a:gd name="connsiteX50" fmla="*/ 213322 w 1172275"/>
                    <a:gd name="connsiteY50" fmla="*/ 270161 h 468341"/>
                    <a:gd name="connsiteX51" fmla="*/ 213322 w 1172275"/>
                    <a:gd name="connsiteY51" fmla="*/ 198180 h 468341"/>
                    <a:gd name="connsiteX52" fmla="*/ 951162 w 1172275"/>
                    <a:gd name="connsiteY52" fmla="*/ 85650 h 468341"/>
                    <a:gd name="connsiteX53" fmla="*/ 876129 w 1172275"/>
                    <a:gd name="connsiteY53" fmla="*/ 160683 h 468341"/>
                    <a:gd name="connsiteX54" fmla="*/ 951162 w 1172275"/>
                    <a:gd name="connsiteY54" fmla="*/ 235716 h 468341"/>
                    <a:gd name="connsiteX55" fmla="*/ 1026195 w 1172275"/>
                    <a:gd name="connsiteY55" fmla="*/ 160683 h 468341"/>
                    <a:gd name="connsiteX56" fmla="*/ 951162 w 1172275"/>
                    <a:gd name="connsiteY56" fmla="*/ 85650 h 468341"/>
                    <a:gd name="connsiteX57" fmla="*/ 731684 w 1172275"/>
                    <a:gd name="connsiteY57" fmla="*/ 84815 h 468341"/>
                    <a:gd name="connsiteX58" fmla="*/ 731684 w 1172275"/>
                    <a:gd name="connsiteY58" fmla="*/ 156796 h 468341"/>
                    <a:gd name="connsiteX59" fmla="*/ 811196 w 1172275"/>
                    <a:gd name="connsiteY59" fmla="*/ 156796 h 468341"/>
                    <a:gd name="connsiteX60" fmla="*/ 811196 w 1172275"/>
                    <a:gd name="connsiteY60" fmla="*/ 84815 h 468341"/>
                    <a:gd name="connsiteX61" fmla="*/ 612109 w 1172275"/>
                    <a:gd name="connsiteY61" fmla="*/ 84815 h 468341"/>
                    <a:gd name="connsiteX62" fmla="*/ 612109 w 1172275"/>
                    <a:gd name="connsiteY62" fmla="*/ 156796 h 468341"/>
                    <a:gd name="connsiteX63" fmla="*/ 691621 w 1172275"/>
                    <a:gd name="connsiteY63" fmla="*/ 156796 h 468341"/>
                    <a:gd name="connsiteX64" fmla="*/ 691621 w 1172275"/>
                    <a:gd name="connsiteY64" fmla="*/ 84815 h 468341"/>
                    <a:gd name="connsiteX65" fmla="*/ 492534 w 1172275"/>
                    <a:gd name="connsiteY65" fmla="*/ 84815 h 468341"/>
                    <a:gd name="connsiteX66" fmla="*/ 492534 w 1172275"/>
                    <a:gd name="connsiteY66" fmla="*/ 156796 h 468341"/>
                    <a:gd name="connsiteX67" fmla="*/ 572046 w 1172275"/>
                    <a:gd name="connsiteY67" fmla="*/ 156796 h 468341"/>
                    <a:gd name="connsiteX68" fmla="*/ 572046 w 1172275"/>
                    <a:gd name="connsiteY68" fmla="*/ 84815 h 468341"/>
                    <a:gd name="connsiteX69" fmla="*/ 372959 w 1172275"/>
                    <a:gd name="connsiteY69" fmla="*/ 84815 h 468341"/>
                    <a:gd name="connsiteX70" fmla="*/ 372959 w 1172275"/>
                    <a:gd name="connsiteY70" fmla="*/ 156796 h 468341"/>
                    <a:gd name="connsiteX71" fmla="*/ 452471 w 1172275"/>
                    <a:gd name="connsiteY71" fmla="*/ 156796 h 468341"/>
                    <a:gd name="connsiteX72" fmla="*/ 452471 w 1172275"/>
                    <a:gd name="connsiteY72" fmla="*/ 84815 h 468341"/>
                    <a:gd name="connsiteX73" fmla="*/ 253385 w 1172275"/>
                    <a:gd name="connsiteY73" fmla="*/ 84815 h 468341"/>
                    <a:gd name="connsiteX74" fmla="*/ 253385 w 1172275"/>
                    <a:gd name="connsiteY74" fmla="*/ 156796 h 468341"/>
                    <a:gd name="connsiteX75" fmla="*/ 332897 w 1172275"/>
                    <a:gd name="connsiteY75" fmla="*/ 156796 h 468341"/>
                    <a:gd name="connsiteX76" fmla="*/ 332897 w 1172275"/>
                    <a:gd name="connsiteY76" fmla="*/ 84815 h 468341"/>
                    <a:gd name="connsiteX77" fmla="*/ 133810 w 1172275"/>
                    <a:gd name="connsiteY77" fmla="*/ 84815 h 468341"/>
                    <a:gd name="connsiteX78" fmla="*/ 133810 w 1172275"/>
                    <a:gd name="connsiteY78" fmla="*/ 156796 h 468341"/>
                    <a:gd name="connsiteX79" fmla="*/ 213322 w 1172275"/>
                    <a:gd name="connsiteY79" fmla="*/ 156796 h 468341"/>
                    <a:gd name="connsiteX80" fmla="*/ 213322 w 1172275"/>
                    <a:gd name="connsiteY80" fmla="*/ 84815 h 468341"/>
                    <a:gd name="connsiteX81" fmla="*/ 0 w 1172275"/>
                    <a:gd name="connsiteY81" fmla="*/ 0 h 468341"/>
                    <a:gd name="connsiteX82" fmla="*/ 1172275 w 1172275"/>
                    <a:gd name="connsiteY82" fmla="*/ 0 h 468341"/>
                    <a:gd name="connsiteX83" fmla="*/ 1172275 w 1172275"/>
                    <a:gd name="connsiteY83" fmla="*/ 196659 h 468341"/>
                    <a:gd name="connsiteX84" fmla="*/ 1098968 w 1172275"/>
                    <a:gd name="connsiteY84" fmla="*/ 196659 h 468341"/>
                    <a:gd name="connsiteX85" fmla="*/ 1098968 w 1172275"/>
                    <a:gd name="connsiteY85" fmla="*/ 288970 h 468341"/>
                    <a:gd name="connsiteX86" fmla="*/ 1172275 w 1172275"/>
                    <a:gd name="connsiteY86" fmla="*/ 288970 h 468341"/>
                    <a:gd name="connsiteX87" fmla="*/ 1172275 w 1172275"/>
                    <a:gd name="connsiteY87" fmla="*/ 468341 h 468341"/>
                    <a:gd name="connsiteX88" fmla="*/ 0 w 1172275"/>
                    <a:gd name="connsiteY88" fmla="*/ 468341 h 468341"/>
                    <a:gd name="connsiteX89" fmla="*/ 0 w 1172275"/>
                    <a:gd name="connsiteY89" fmla="*/ 288970 h 468341"/>
                    <a:gd name="connsiteX90" fmla="*/ 73307 w 1172275"/>
                    <a:gd name="connsiteY90" fmla="*/ 288970 h 468341"/>
                    <a:gd name="connsiteX91" fmla="*/ 73307 w 1172275"/>
                    <a:gd name="connsiteY91" fmla="*/ 196659 h 468341"/>
                    <a:gd name="connsiteX92" fmla="*/ 0 w 1172275"/>
                    <a:gd name="connsiteY92" fmla="*/ 196659 h 468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172275" h="468341">
                      <a:moveTo>
                        <a:pt x="877967" y="321853"/>
                      </a:moveTo>
                      <a:lnTo>
                        <a:pt x="877967" y="382690"/>
                      </a:lnTo>
                      <a:lnTo>
                        <a:pt x="1032579" y="382690"/>
                      </a:lnTo>
                      <a:lnTo>
                        <a:pt x="1032579" y="321853"/>
                      </a:lnTo>
                      <a:close/>
                      <a:moveTo>
                        <a:pt x="731684" y="311545"/>
                      </a:moveTo>
                      <a:lnTo>
                        <a:pt x="731684" y="383526"/>
                      </a:lnTo>
                      <a:lnTo>
                        <a:pt x="811196" y="383526"/>
                      </a:lnTo>
                      <a:lnTo>
                        <a:pt x="811196" y="311545"/>
                      </a:lnTo>
                      <a:close/>
                      <a:moveTo>
                        <a:pt x="612109" y="311545"/>
                      </a:moveTo>
                      <a:lnTo>
                        <a:pt x="612109" y="383526"/>
                      </a:lnTo>
                      <a:lnTo>
                        <a:pt x="691621" y="383526"/>
                      </a:lnTo>
                      <a:lnTo>
                        <a:pt x="691621" y="311545"/>
                      </a:lnTo>
                      <a:close/>
                      <a:moveTo>
                        <a:pt x="492534" y="311545"/>
                      </a:moveTo>
                      <a:lnTo>
                        <a:pt x="492534" y="383526"/>
                      </a:lnTo>
                      <a:lnTo>
                        <a:pt x="572046" y="383526"/>
                      </a:lnTo>
                      <a:lnTo>
                        <a:pt x="572046" y="311545"/>
                      </a:lnTo>
                      <a:close/>
                      <a:moveTo>
                        <a:pt x="372959" y="311545"/>
                      </a:moveTo>
                      <a:lnTo>
                        <a:pt x="372959" y="383526"/>
                      </a:lnTo>
                      <a:lnTo>
                        <a:pt x="452471" y="383526"/>
                      </a:lnTo>
                      <a:lnTo>
                        <a:pt x="452471" y="311545"/>
                      </a:lnTo>
                      <a:close/>
                      <a:moveTo>
                        <a:pt x="253385" y="311545"/>
                      </a:moveTo>
                      <a:lnTo>
                        <a:pt x="253385" y="383526"/>
                      </a:lnTo>
                      <a:lnTo>
                        <a:pt x="332897" y="383526"/>
                      </a:lnTo>
                      <a:lnTo>
                        <a:pt x="332897" y="311545"/>
                      </a:lnTo>
                      <a:close/>
                      <a:moveTo>
                        <a:pt x="133810" y="311545"/>
                      </a:moveTo>
                      <a:lnTo>
                        <a:pt x="133810" y="383526"/>
                      </a:lnTo>
                      <a:lnTo>
                        <a:pt x="213322" y="383526"/>
                      </a:lnTo>
                      <a:lnTo>
                        <a:pt x="213322" y="311545"/>
                      </a:lnTo>
                      <a:close/>
                      <a:moveTo>
                        <a:pt x="731684" y="198180"/>
                      </a:moveTo>
                      <a:lnTo>
                        <a:pt x="731684" y="270161"/>
                      </a:lnTo>
                      <a:lnTo>
                        <a:pt x="811196" y="270161"/>
                      </a:lnTo>
                      <a:lnTo>
                        <a:pt x="811196" y="198180"/>
                      </a:lnTo>
                      <a:close/>
                      <a:moveTo>
                        <a:pt x="612109" y="198180"/>
                      </a:moveTo>
                      <a:lnTo>
                        <a:pt x="612109" y="270161"/>
                      </a:lnTo>
                      <a:lnTo>
                        <a:pt x="691621" y="270161"/>
                      </a:lnTo>
                      <a:lnTo>
                        <a:pt x="691621" y="198180"/>
                      </a:lnTo>
                      <a:close/>
                      <a:moveTo>
                        <a:pt x="492534" y="198180"/>
                      </a:moveTo>
                      <a:lnTo>
                        <a:pt x="492534" y="270161"/>
                      </a:lnTo>
                      <a:lnTo>
                        <a:pt x="572046" y="270161"/>
                      </a:lnTo>
                      <a:lnTo>
                        <a:pt x="572046" y="198180"/>
                      </a:lnTo>
                      <a:close/>
                      <a:moveTo>
                        <a:pt x="372959" y="198180"/>
                      </a:moveTo>
                      <a:lnTo>
                        <a:pt x="372959" y="270161"/>
                      </a:lnTo>
                      <a:lnTo>
                        <a:pt x="452471" y="270161"/>
                      </a:lnTo>
                      <a:lnTo>
                        <a:pt x="452471" y="198180"/>
                      </a:lnTo>
                      <a:close/>
                      <a:moveTo>
                        <a:pt x="253385" y="198180"/>
                      </a:moveTo>
                      <a:lnTo>
                        <a:pt x="253385" y="270161"/>
                      </a:lnTo>
                      <a:lnTo>
                        <a:pt x="332897" y="270161"/>
                      </a:lnTo>
                      <a:lnTo>
                        <a:pt x="332897" y="198180"/>
                      </a:lnTo>
                      <a:close/>
                      <a:moveTo>
                        <a:pt x="133810" y="198180"/>
                      </a:moveTo>
                      <a:lnTo>
                        <a:pt x="133810" y="270161"/>
                      </a:lnTo>
                      <a:lnTo>
                        <a:pt x="213322" y="270161"/>
                      </a:lnTo>
                      <a:lnTo>
                        <a:pt x="213322" y="198180"/>
                      </a:lnTo>
                      <a:close/>
                      <a:moveTo>
                        <a:pt x="951162" y="85650"/>
                      </a:moveTo>
                      <a:cubicBezTo>
                        <a:pt x="909722" y="85650"/>
                        <a:pt x="876129" y="119243"/>
                        <a:pt x="876129" y="160683"/>
                      </a:cubicBezTo>
                      <a:cubicBezTo>
                        <a:pt x="876129" y="202123"/>
                        <a:pt x="909722" y="235716"/>
                        <a:pt x="951162" y="235716"/>
                      </a:cubicBezTo>
                      <a:cubicBezTo>
                        <a:pt x="992602" y="235716"/>
                        <a:pt x="1026195" y="202123"/>
                        <a:pt x="1026195" y="160683"/>
                      </a:cubicBezTo>
                      <a:cubicBezTo>
                        <a:pt x="1026195" y="119243"/>
                        <a:pt x="992602" y="85650"/>
                        <a:pt x="951162" y="85650"/>
                      </a:cubicBezTo>
                      <a:close/>
                      <a:moveTo>
                        <a:pt x="731684" y="84815"/>
                      </a:moveTo>
                      <a:lnTo>
                        <a:pt x="731684" y="156796"/>
                      </a:lnTo>
                      <a:lnTo>
                        <a:pt x="811196" y="156796"/>
                      </a:lnTo>
                      <a:lnTo>
                        <a:pt x="811196" y="84815"/>
                      </a:lnTo>
                      <a:close/>
                      <a:moveTo>
                        <a:pt x="612109" y="84815"/>
                      </a:moveTo>
                      <a:lnTo>
                        <a:pt x="612109" y="156796"/>
                      </a:lnTo>
                      <a:lnTo>
                        <a:pt x="691621" y="156796"/>
                      </a:lnTo>
                      <a:lnTo>
                        <a:pt x="691621" y="84815"/>
                      </a:lnTo>
                      <a:close/>
                      <a:moveTo>
                        <a:pt x="492534" y="84815"/>
                      </a:moveTo>
                      <a:lnTo>
                        <a:pt x="492534" y="156796"/>
                      </a:lnTo>
                      <a:lnTo>
                        <a:pt x="572046" y="156796"/>
                      </a:lnTo>
                      <a:lnTo>
                        <a:pt x="572046" y="84815"/>
                      </a:lnTo>
                      <a:close/>
                      <a:moveTo>
                        <a:pt x="372959" y="84815"/>
                      </a:moveTo>
                      <a:lnTo>
                        <a:pt x="372959" y="156796"/>
                      </a:lnTo>
                      <a:lnTo>
                        <a:pt x="452471" y="156796"/>
                      </a:lnTo>
                      <a:lnTo>
                        <a:pt x="452471" y="84815"/>
                      </a:lnTo>
                      <a:close/>
                      <a:moveTo>
                        <a:pt x="253385" y="84815"/>
                      </a:moveTo>
                      <a:lnTo>
                        <a:pt x="253385" y="156796"/>
                      </a:lnTo>
                      <a:lnTo>
                        <a:pt x="332897" y="156796"/>
                      </a:lnTo>
                      <a:lnTo>
                        <a:pt x="332897" y="84815"/>
                      </a:lnTo>
                      <a:close/>
                      <a:moveTo>
                        <a:pt x="133810" y="84815"/>
                      </a:moveTo>
                      <a:lnTo>
                        <a:pt x="133810" y="156796"/>
                      </a:lnTo>
                      <a:lnTo>
                        <a:pt x="213322" y="156796"/>
                      </a:lnTo>
                      <a:lnTo>
                        <a:pt x="213322" y="84815"/>
                      </a:lnTo>
                      <a:close/>
                      <a:moveTo>
                        <a:pt x="0" y="0"/>
                      </a:moveTo>
                      <a:lnTo>
                        <a:pt x="1172275" y="0"/>
                      </a:lnTo>
                      <a:lnTo>
                        <a:pt x="1172275" y="196659"/>
                      </a:lnTo>
                      <a:lnTo>
                        <a:pt x="1098968" y="196659"/>
                      </a:lnTo>
                      <a:lnTo>
                        <a:pt x="1098968" y="288970"/>
                      </a:lnTo>
                      <a:lnTo>
                        <a:pt x="1172275" y="288970"/>
                      </a:lnTo>
                      <a:lnTo>
                        <a:pt x="1172275" y="468341"/>
                      </a:lnTo>
                      <a:lnTo>
                        <a:pt x="0" y="468341"/>
                      </a:lnTo>
                      <a:lnTo>
                        <a:pt x="0" y="288970"/>
                      </a:lnTo>
                      <a:lnTo>
                        <a:pt x="73307" y="288970"/>
                      </a:lnTo>
                      <a:lnTo>
                        <a:pt x="73307" y="196659"/>
                      </a:lnTo>
                      <a:lnTo>
                        <a:pt x="0" y="196659"/>
                      </a:lnTo>
                      <a:close/>
                    </a:path>
                  </a:pathLst>
                </a:cu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Arial" panose="020B0604020202020204" pitchFamily="34" charset="0"/>
                    <a:cs typeface="Arial" panose="020B0604020202020204" pitchFamily="34" charset="0"/>
                  </a:endParaRPr>
                </a:p>
              </p:txBody>
            </p:sp>
            <p:sp>
              <p:nvSpPr>
                <p:cNvPr id="82" name="Freeform 81"/>
                <p:cNvSpPr/>
                <p:nvPr/>
              </p:nvSpPr>
              <p:spPr>
                <a:xfrm>
                  <a:off x="4180556" y="3213727"/>
                  <a:ext cx="1172275" cy="468342"/>
                </a:xfrm>
                <a:custGeom>
                  <a:avLst/>
                  <a:gdLst>
                    <a:gd name="connsiteX0" fmla="*/ 877967 w 1172275"/>
                    <a:gd name="connsiteY0" fmla="*/ 321853 h 468341"/>
                    <a:gd name="connsiteX1" fmla="*/ 877967 w 1172275"/>
                    <a:gd name="connsiteY1" fmla="*/ 382690 h 468341"/>
                    <a:gd name="connsiteX2" fmla="*/ 1032579 w 1172275"/>
                    <a:gd name="connsiteY2" fmla="*/ 382690 h 468341"/>
                    <a:gd name="connsiteX3" fmla="*/ 1032579 w 1172275"/>
                    <a:gd name="connsiteY3" fmla="*/ 321853 h 468341"/>
                    <a:gd name="connsiteX4" fmla="*/ 731684 w 1172275"/>
                    <a:gd name="connsiteY4" fmla="*/ 311545 h 468341"/>
                    <a:gd name="connsiteX5" fmla="*/ 731684 w 1172275"/>
                    <a:gd name="connsiteY5" fmla="*/ 383526 h 468341"/>
                    <a:gd name="connsiteX6" fmla="*/ 811196 w 1172275"/>
                    <a:gd name="connsiteY6" fmla="*/ 383526 h 468341"/>
                    <a:gd name="connsiteX7" fmla="*/ 811196 w 1172275"/>
                    <a:gd name="connsiteY7" fmla="*/ 311545 h 468341"/>
                    <a:gd name="connsiteX8" fmla="*/ 612109 w 1172275"/>
                    <a:gd name="connsiteY8" fmla="*/ 311545 h 468341"/>
                    <a:gd name="connsiteX9" fmla="*/ 612109 w 1172275"/>
                    <a:gd name="connsiteY9" fmla="*/ 383526 h 468341"/>
                    <a:gd name="connsiteX10" fmla="*/ 691621 w 1172275"/>
                    <a:gd name="connsiteY10" fmla="*/ 383526 h 468341"/>
                    <a:gd name="connsiteX11" fmla="*/ 691621 w 1172275"/>
                    <a:gd name="connsiteY11" fmla="*/ 311545 h 468341"/>
                    <a:gd name="connsiteX12" fmla="*/ 492534 w 1172275"/>
                    <a:gd name="connsiteY12" fmla="*/ 311545 h 468341"/>
                    <a:gd name="connsiteX13" fmla="*/ 492534 w 1172275"/>
                    <a:gd name="connsiteY13" fmla="*/ 383526 h 468341"/>
                    <a:gd name="connsiteX14" fmla="*/ 572046 w 1172275"/>
                    <a:gd name="connsiteY14" fmla="*/ 383526 h 468341"/>
                    <a:gd name="connsiteX15" fmla="*/ 572046 w 1172275"/>
                    <a:gd name="connsiteY15" fmla="*/ 311545 h 468341"/>
                    <a:gd name="connsiteX16" fmla="*/ 372959 w 1172275"/>
                    <a:gd name="connsiteY16" fmla="*/ 311545 h 468341"/>
                    <a:gd name="connsiteX17" fmla="*/ 372959 w 1172275"/>
                    <a:gd name="connsiteY17" fmla="*/ 383526 h 468341"/>
                    <a:gd name="connsiteX18" fmla="*/ 452471 w 1172275"/>
                    <a:gd name="connsiteY18" fmla="*/ 383526 h 468341"/>
                    <a:gd name="connsiteX19" fmla="*/ 452471 w 1172275"/>
                    <a:gd name="connsiteY19" fmla="*/ 311545 h 468341"/>
                    <a:gd name="connsiteX20" fmla="*/ 253385 w 1172275"/>
                    <a:gd name="connsiteY20" fmla="*/ 311545 h 468341"/>
                    <a:gd name="connsiteX21" fmla="*/ 253385 w 1172275"/>
                    <a:gd name="connsiteY21" fmla="*/ 383526 h 468341"/>
                    <a:gd name="connsiteX22" fmla="*/ 332897 w 1172275"/>
                    <a:gd name="connsiteY22" fmla="*/ 383526 h 468341"/>
                    <a:gd name="connsiteX23" fmla="*/ 332897 w 1172275"/>
                    <a:gd name="connsiteY23" fmla="*/ 311545 h 468341"/>
                    <a:gd name="connsiteX24" fmla="*/ 133810 w 1172275"/>
                    <a:gd name="connsiteY24" fmla="*/ 311545 h 468341"/>
                    <a:gd name="connsiteX25" fmla="*/ 133810 w 1172275"/>
                    <a:gd name="connsiteY25" fmla="*/ 383526 h 468341"/>
                    <a:gd name="connsiteX26" fmla="*/ 213322 w 1172275"/>
                    <a:gd name="connsiteY26" fmla="*/ 383526 h 468341"/>
                    <a:gd name="connsiteX27" fmla="*/ 213322 w 1172275"/>
                    <a:gd name="connsiteY27" fmla="*/ 311545 h 468341"/>
                    <a:gd name="connsiteX28" fmla="*/ 731684 w 1172275"/>
                    <a:gd name="connsiteY28" fmla="*/ 198180 h 468341"/>
                    <a:gd name="connsiteX29" fmla="*/ 731684 w 1172275"/>
                    <a:gd name="connsiteY29" fmla="*/ 270161 h 468341"/>
                    <a:gd name="connsiteX30" fmla="*/ 811196 w 1172275"/>
                    <a:gd name="connsiteY30" fmla="*/ 270161 h 468341"/>
                    <a:gd name="connsiteX31" fmla="*/ 811196 w 1172275"/>
                    <a:gd name="connsiteY31" fmla="*/ 198180 h 468341"/>
                    <a:gd name="connsiteX32" fmla="*/ 612109 w 1172275"/>
                    <a:gd name="connsiteY32" fmla="*/ 198180 h 468341"/>
                    <a:gd name="connsiteX33" fmla="*/ 612109 w 1172275"/>
                    <a:gd name="connsiteY33" fmla="*/ 270161 h 468341"/>
                    <a:gd name="connsiteX34" fmla="*/ 691621 w 1172275"/>
                    <a:gd name="connsiteY34" fmla="*/ 270161 h 468341"/>
                    <a:gd name="connsiteX35" fmla="*/ 691621 w 1172275"/>
                    <a:gd name="connsiteY35" fmla="*/ 198180 h 468341"/>
                    <a:gd name="connsiteX36" fmla="*/ 492534 w 1172275"/>
                    <a:gd name="connsiteY36" fmla="*/ 198180 h 468341"/>
                    <a:gd name="connsiteX37" fmla="*/ 492534 w 1172275"/>
                    <a:gd name="connsiteY37" fmla="*/ 270161 h 468341"/>
                    <a:gd name="connsiteX38" fmla="*/ 572046 w 1172275"/>
                    <a:gd name="connsiteY38" fmla="*/ 270161 h 468341"/>
                    <a:gd name="connsiteX39" fmla="*/ 572046 w 1172275"/>
                    <a:gd name="connsiteY39" fmla="*/ 198180 h 468341"/>
                    <a:gd name="connsiteX40" fmla="*/ 372959 w 1172275"/>
                    <a:gd name="connsiteY40" fmla="*/ 198180 h 468341"/>
                    <a:gd name="connsiteX41" fmla="*/ 372959 w 1172275"/>
                    <a:gd name="connsiteY41" fmla="*/ 270161 h 468341"/>
                    <a:gd name="connsiteX42" fmla="*/ 452471 w 1172275"/>
                    <a:gd name="connsiteY42" fmla="*/ 270161 h 468341"/>
                    <a:gd name="connsiteX43" fmla="*/ 452471 w 1172275"/>
                    <a:gd name="connsiteY43" fmla="*/ 198180 h 468341"/>
                    <a:gd name="connsiteX44" fmla="*/ 253385 w 1172275"/>
                    <a:gd name="connsiteY44" fmla="*/ 198180 h 468341"/>
                    <a:gd name="connsiteX45" fmla="*/ 253385 w 1172275"/>
                    <a:gd name="connsiteY45" fmla="*/ 270161 h 468341"/>
                    <a:gd name="connsiteX46" fmla="*/ 332897 w 1172275"/>
                    <a:gd name="connsiteY46" fmla="*/ 270161 h 468341"/>
                    <a:gd name="connsiteX47" fmla="*/ 332897 w 1172275"/>
                    <a:gd name="connsiteY47" fmla="*/ 198180 h 468341"/>
                    <a:gd name="connsiteX48" fmla="*/ 133810 w 1172275"/>
                    <a:gd name="connsiteY48" fmla="*/ 198180 h 468341"/>
                    <a:gd name="connsiteX49" fmla="*/ 133810 w 1172275"/>
                    <a:gd name="connsiteY49" fmla="*/ 270161 h 468341"/>
                    <a:gd name="connsiteX50" fmla="*/ 213322 w 1172275"/>
                    <a:gd name="connsiteY50" fmla="*/ 270161 h 468341"/>
                    <a:gd name="connsiteX51" fmla="*/ 213322 w 1172275"/>
                    <a:gd name="connsiteY51" fmla="*/ 198180 h 468341"/>
                    <a:gd name="connsiteX52" fmla="*/ 951162 w 1172275"/>
                    <a:gd name="connsiteY52" fmla="*/ 85650 h 468341"/>
                    <a:gd name="connsiteX53" fmla="*/ 876129 w 1172275"/>
                    <a:gd name="connsiteY53" fmla="*/ 160683 h 468341"/>
                    <a:gd name="connsiteX54" fmla="*/ 951162 w 1172275"/>
                    <a:gd name="connsiteY54" fmla="*/ 235716 h 468341"/>
                    <a:gd name="connsiteX55" fmla="*/ 1026195 w 1172275"/>
                    <a:gd name="connsiteY55" fmla="*/ 160683 h 468341"/>
                    <a:gd name="connsiteX56" fmla="*/ 951162 w 1172275"/>
                    <a:gd name="connsiteY56" fmla="*/ 85650 h 468341"/>
                    <a:gd name="connsiteX57" fmla="*/ 731684 w 1172275"/>
                    <a:gd name="connsiteY57" fmla="*/ 84815 h 468341"/>
                    <a:gd name="connsiteX58" fmla="*/ 731684 w 1172275"/>
                    <a:gd name="connsiteY58" fmla="*/ 156796 h 468341"/>
                    <a:gd name="connsiteX59" fmla="*/ 811196 w 1172275"/>
                    <a:gd name="connsiteY59" fmla="*/ 156796 h 468341"/>
                    <a:gd name="connsiteX60" fmla="*/ 811196 w 1172275"/>
                    <a:gd name="connsiteY60" fmla="*/ 84815 h 468341"/>
                    <a:gd name="connsiteX61" fmla="*/ 612109 w 1172275"/>
                    <a:gd name="connsiteY61" fmla="*/ 84815 h 468341"/>
                    <a:gd name="connsiteX62" fmla="*/ 612109 w 1172275"/>
                    <a:gd name="connsiteY62" fmla="*/ 156796 h 468341"/>
                    <a:gd name="connsiteX63" fmla="*/ 691621 w 1172275"/>
                    <a:gd name="connsiteY63" fmla="*/ 156796 h 468341"/>
                    <a:gd name="connsiteX64" fmla="*/ 691621 w 1172275"/>
                    <a:gd name="connsiteY64" fmla="*/ 84815 h 468341"/>
                    <a:gd name="connsiteX65" fmla="*/ 492534 w 1172275"/>
                    <a:gd name="connsiteY65" fmla="*/ 84815 h 468341"/>
                    <a:gd name="connsiteX66" fmla="*/ 492534 w 1172275"/>
                    <a:gd name="connsiteY66" fmla="*/ 156796 h 468341"/>
                    <a:gd name="connsiteX67" fmla="*/ 572046 w 1172275"/>
                    <a:gd name="connsiteY67" fmla="*/ 156796 h 468341"/>
                    <a:gd name="connsiteX68" fmla="*/ 572046 w 1172275"/>
                    <a:gd name="connsiteY68" fmla="*/ 84815 h 468341"/>
                    <a:gd name="connsiteX69" fmla="*/ 372959 w 1172275"/>
                    <a:gd name="connsiteY69" fmla="*/ 84815 h 468341"/>
                    <a:gd name="connsiteX70" fmla="*/ 372959 w 1172275"/>
                    <a:gd name="connsiteY70" fmla="*/ 156796 h 468341"/>
                    <a:gd name="connsiteX71" fmla="*/ 452471 w 1172275"/>
                    <a:gd name="connsiteY71" fmla="*/ 156796 h 468341"/>
                    <a:gd name="connsiteX72" fmla="*/ 452471 w 1172275"/>
                    <a:gd name="connsiteY72" fmla="*/ 84815 h 468341"/>
                    <a:gd name="connsiteX73" fmla="*/ 253385 w 1172275"/>
                    <a:gd name="connsiteY73" fmla="*/ 84815 h 468341"/>
                    <a:gd name="connsiteX74" fmla="*/ 253385 w 1172275"/>
                    <a:gd name="connsiteY74" fmla="*/ 156796 h 468341"/>
                    <a:gd name="connsiteX75" fmla="*/ 332897 w 1172275"/>
                    <a:gd name="connsiteY75" fmla="*/ 156796 h 468341"/>
                    <a:gd name="connsiteX76" fmla="*/ 332897 w 1172275"/>
                    <a:gd name="connsiteY76" fmla="*/ 84815 h 468341"/>
                    <a:gd name="connsiteX77" fmla="*/ 133810 w 1172275"/>
                    <a:gd name="connsiteY77" fmla="*/ 84815 h 468341"/>
                    <a:gd name="connsiteX78" fmla="*/ 133810 w 1172275"/>
                    <a:gd name="connsiteY78" fmla="*/ 156796 h 468341"/>
                    <a:gd name="connsiteX79" fmla="*/ 213322 w 1172275"/>
                    <a:gd name="connsiteY79" fmla="*/ 156796 h 468341"/>
                    <a:gd name="connsiteX80" fmla="*/ 213322 w 1172275"/>
                    <a:gd name="connsiteY80" fmla="*/ 84815 h 468341"/>
                    <a:gd name="connsiteX81" fmla="*/ 0 w 1172275"/>
                    <a:gd name="connsiteY81" fmla="*/ 0 h 468341"/>
                    <a:gd name="connsiteX82" fmla="*/ 1172275 w 1172275"/>
                    <a:gd name="connsiteY82" fmla="*/ 0 h 468341"/>
                    <a:gd name="connsiteX83" fmla="*/ 1172275 w 1172275"/>
                    <a:gd name="connsiteY83" fmla="*/ 196659 h 468341"/>
                    <a:gd name="connsiteX84" fmla="*/ 1098968 w 1172275"/>
                    <a:gd name="connsiteY84" fmla="*/ 196659 h 468341"/>
                    <a:gd name="connsiteX85" fmla="*/ 1098968 w 1172275"/>
                    <a:gd name="connsiteY85" fmla="*/ 288970 h 468341"/>
                    <a:gd name="connsiteX86" fmla="*/ 1172275 w 1172275"/>
                    <a:gd name="connsiteY86" fmla="*/ 288970 h 468341"/>
                    <a:gd name="connsiteX87" fmla="*/ 1172275 w 1172275"/>
                    <a:gd name="connsiteY87" fmla="*/ 468341 h 468341"/>
                    <a:gd name="connsiteX88" fmla="*/ 0 w 1172275"/>
                    <a:gd name="connsiteY88" fmla="*/ 468341 h 468341"/>
                    <a:gd name="connsiteX89" fmla="*/ 0 w 1172275"/>
                    <a:gd name="connsiteY89" fmla="*/ 288970 h 468341"/>
                    <a:gd name="connsiteX90" fmla="*/ 73307 w 1172275"/>
                    <a:gd name="connsiteY90" fmla="*/ 288970 h 468341"/>
                    <a:gd name="connsiteX91" fmla="*/ 73307 w 1172275"/>
                    <a:gd name="connsiteY91" fmla="*/ 196659 h 468341"/>
                    <a:gd name="connsiteX92" fmla="*/ 0 w 1172275"/>
                    <a:gd name="connsiteY92" fmla="*/ 196659 h 468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172275" h="468341">
                      <a:moveTo>
                        <a:pt x="877967" y="321853"/>
                      </a:moveTo>
                      <a:lnTo>
                        <a:pt x="877967" y="382690"/>
                      </a:lnTo>
                      <a:lnTo>
                        <a:pt x="1032579" y="382690"/>
                      </a:lnTo>
                      <a:lnTo>
                        <a:pt x="1032579" y="321853"/>
                      </a:lnTo>
                      <a:close/>
                      <a:moveTo>
                        <a:pt x="731684" y="311545"/>
                      </a:moveTo>
                      <a:lnTo>
                        <a:pt x="731684" y="383526"/>
                      </a:lnTo>
                      <a:lnTo>
                        <a:pt x="811196" y="383526"/>
                      </a:lnTo>
                      <a:lnTo>
                        <a:pt x="811196" y="311545"/>
                      </a:lnTo>
                      <a:close/>
                      <a:moveTo>
                        <a:pt x="612109" y="311545"/>
                      </a:moveTo>
                      <a:lnTo>
                        <a:pt x="612109" y="383526"/>
                      </a:lnTo>
                      <a:lnTo>
                        <a:pt x="691621" y="383526"/>
                      </a:lnTo>
                      <a:lnTo>
                        <a:pt x="691621" y="311545"/>
                      </a:lnTo>
                      <a:close/>
                      <a:moveTo>
                        <a:pt x="492534" y="311545"/>
                      </a:moveTo>
                      <a:lnTo>
                        <a:pt x="492534" y="383526"/>
                      </a:lnTo>
                      <a:lnTo>
                        <a:pt x="572046" y="383526"/>
                      </a:lnTo>
                      <a:lnTo>
                        <a:pt x="572046" y="311545"/>
                      </a:lnTo>
                      <a:close/>
                      <a:moveTo>
                        <a:pt x="372959" y="311545"/>
                      </a:moveTo>
                      <a:lnTo>
                        <a:pt x="372959" y="383526"/>
                      </a:lnTo>
                      <a:lnTo>
                        <a:pt x="452471" y="383526"/>
                      </a:lnTo>
                      <a:lnTo>
                        <a:pt x="452471" y="311545"/>
                      </a:lnTo>
                      <a:close/>
                      <a:moveTo>
                        <a:pt x="253385" y="311545"/>
                      </a:moveTo>
                      <a:lnTo>
                        <a:pt x="253385" y="383526"/>
                      </a:lnTo>
                      <a:lnTo>
                        <a:pt x="332897" y="383526"/>
                      </a:lnTo>
                      <a:lnTo>
                        <a:pt x="332897" y="311545"/>
                      </a:lnTo>
                      <a:close/>
                      <a:moveTo>
                        <a:pt x="133810" y="311545"/>
                      </a:moveTo>
                      <a:lnTo>
                        <a:pt x="133810" y="383526"/>
                      </a:lnTo>
                      <a:lnTo>
                        <a:pt x="213322" y="383526"/>
                      </a:lnTo>
                      <a:lnTo>
                        <a:pt x="213322" y="311545"/>
                      </a:lnTo>
                      <a:close/>
                      <a:moveTo>
                        <a:pt x="731684" y="198180"/>
                      </a:moveTo>
                      <a:lnTo>
                        <a:pt x="731684" y="270161"/>
                      </a:lnTo>
                      <a:lnTo>
                        <a:pt x="811196" y="270161"/>
                      </a:lnTo>
                      <a:lnTo>
                        <a:pt x="811196" y="198180"/>
                      </a:lnTo>
                      <a:close/>
                      <a:moveTo>
                        <a:pt x="612109" y="198180"/>
                      </a:moveTo>
                      <a:lnTo>
                        <a:pt x="612109" y="270161"/>
                      </a:lnTo>
                      <a:lnTo>
                        <a:pt x="691621" y="270161"/>
                      </a:lnTo>
                      <a:lnTo>
                        <a:pt x="691621" y="198180"/>
                      </a:lnTo>
                      <a:close/>
                      <a:moveTo>
                        <a:pt x="492534" y="198180"/>
                      </a:moveTo>
                      <a:lnTo>
                        <a:pt x="492534" y="270161"/>
                      </a:lnTo>
                      <a:lnTo>
                        <a:pt x="572046" y="270161"/>
                      </a:lnTo>
                      <a:lnTo>
                        <a:pt x="572046" y="198180"/>
                      </a:lnTo>
                      <a:close/>
                      <a:moveTo>
                        <a:pt x="372959" y="198180"/>
                      </a:moveTo>
                      <a:lnTo>
                        <a:pt x="372959" y="270161"/>
                      </a:lnTo>
                      <a:lnTo>
                        <a:pt x="452471" y="270161"/>
                      </a:lnTo>
                      <a:lnTo>
                        <a:pt x="452471" y="198180"/>
                      </a:lnTo>
                      <a:close/>
                      <a:moveTo>
                        <a:pt x="253385" y="198180"/>
                      </a:moveTo>
                      <a:lnTo>
                        <a:pt x="253385" y="270161"/>
                      </a:lnTo>
                      <a:lnTo>
                        <a:pt x="332897" y="270161"/>
                      </a:lnTo>
                      <a:lnTo>
                        <a:pt x="332897" y="198180"/>
                      </a:lnTo>
                      <a:close/>
                      <a:moveTo>
                        <a:pt x="133810" y="198180"/>
                      </a:moveTo>
                      <a:lnTo>
                        <a:pt x="133810" y="270161"/>
                      </a:lnTo>
                      <a:lnTo>
                        <a:pt x="213322" y="270161"/>
                      </a:lnTo>
                      <a:lnTo>
                        <a:pt x="213322" y="198180"/>
                      </a:lnTo>
                      <a:close/>
                      <a:moveTo>
                        <a:pt x="951162" y="85650"/>
                      </a:moveTo>
                      <a:cubicBezTo>
                        <a:pt x="909722" y="85650"/>
                        <a:pt x="876129" y="119243"/>
                        <a:pt x="876129" y="160683"/>
                      </a:cubicBezTo>
                      <a:cubicBezTo>
                        <a:pt x="876129" y="202123"/>
                        <a:pt x="909722" y="235716"/>
                        <a:pt x="951162" y="235716"/>
                      </a:cubicBezTo>
                      <a:cubicBezTo>
                        <a:pt x="992602" y="235716"/>
                        <a:pt x="1026195" y="202123"/>
                        <a:pt x="1026195" y="160683"/>
                      </a:cubicBezTo>
                      <a:cubicBezTo>
                        <a:pt x="1026195" y="119243"/>
                        <a:pt x="992602" y="85650"/>
                        <a:pt x="951162" y="85650"/>
                      </a:cubicBezTo>
                      <a:close/>
                      <a:moveTo>
                        <a:pt x="731684" y="84815"/>
                      </a:moveTo>
                      <a:lnTo>
                        <a:pt x="731684" y="156796"/>
                      </a:lnTo>
                      <a:lnTo>
                        <a:pt x="811196" y="156796"/>
                      </a:lnTo>
                      <a:lnTo>
                        <a:pt x="811196" y="84815"/>
                      </a:lnTo>
                      <a:close/>
                      <a:moveTo>
                        <a:pt x="612109" y="84815"/>
                      </a:moveTo>
                      <a:lnTo>
                        <a:pt x="612109" y="156796"/>
                      </a:lnTo>
                      <a:lnTo>
                        <a:pt x="691621" y="156796"/>
                      </a:lnTo>
                      <a:lnTo>
                        <a:pt x="691621" y="84815"/>
                      </a:lnTo>
                      <a:close/>
                      <a:moveTo>
                        <a:pt x="492534" y="84815"/>
                      </a:moveTo>
                      <a:lnTo>
                        <a:pt x="492534" y="156796"/>
                      </a:lnTo>
                      <a:lnTo>
                        <a:pt x="572046" y="156796"/>
                      </a:lnTo>
                      <a:lnTo>
                        <a:pt x="572046" y="84815"/>
                      </a:lnTo>
                      <a:close/>
                      <a:moveTo>
                        <a:pt x="372959" y="84815"/>
                      </a:moveTo>
                      <a:lnTo>
                        <a:pt x="372959" y="156796"/>
                      </a:lnTo>
                      <a:lnTo>
                        <a:pt x="452471" y="156796"/>
                      </a:lnTo>
                      <a:lnTo>
                        <a:pt x="452471" y="84815"/>
                      </a:lnTo>
                      <a:close/>
                      <a:moveTo>
                        <a:pt x="253385" y="84815"/>
                      </a:moveTo>
                      <a:lnTo>
                        <a:pt x="253385" y="156796"/>
                      </a:lnTo>
                      <a:lnTo>
                        <a:pt x="332897" y="156796"/>
                      </a:lnTo>
                      <a:lnTo>
                        <a:pt x="332897" y="84815"/>
                      </a:lnTo>
                      <a:close/>
                      <a:moveTo>
                        <a:pt x="133810" y="84815"/>
                      </a:moveTo>
                      <a:lnTo>
                        <a:pt x="133810" y="156796"/>
                      </a:lnTo>
                      <a:lnTo>
                        <a:pt x="213322" y="156796"/>
                      </a:lnTo>
                      <a:lnTo>
                        <a:pt x="213322" y="84815"/>
                      </a:lnTo>
                      <a:close/>
                      <a:moveTo>
                        <a:pt x="0" y="0"/>
                      </a:moveTo>
                      <a:lnTo>
                        <a:pt x="1172275" y="0"/>
                      </a:lnTo>
                      <a:lnTo>
                        <a:pt x="1172275" y="196659"/>
                      </a:lnTo>
                      <a:lnTo>
                        <a:pt x="1098968" y="196659"/>
                      </a:lnTo>
                      <a:lnTo>
                        <a:pt x="1098968" y="288970"/>
                      </a:lnTo>
                      <a:lnTo>
                        <a:pt x="1172275" y="288970"/>
                      </a:lnTo>
                      <a:lnTo>
                        <a:pt x="1172275" y="468341"/>
                      </a:lnTo>
                      <a:lnTo>
                        <a:pt x="0" y="468341"/>
                      </a:lnTo>
                      <a:lnTo>
                        <a:pt x="0" y="288970"/>
                      </a:lnTo>
                      <a:lnTo>
                        <a:pt x="73307" y="288970"/>
                      </a:lnTo>
                      <a:lnTo>
                        <a:pt x="73307" y="196659"/>
                      </a:lnTo>
                      <a:lnTo>
                        <a:pt x="0" y="196659"/>
                      </a:lnTo>
                      <a:close/>
                    </a:path>
                  </a:pathLst>
                </a:cu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Arial" panose="020B0604020202020204" pitchFamily="34" charset="0"/>
                    <a:cs typeface="Arial" panose="020B0604020202020204" pitchFamily="34" charset="0"/>
                  </a:endParaRPr>
                </a:p>
              </p:txBody>
            </p:sp>
          </p:grpSp>
        </p:grpSp>
      </p:grpSp>
    </p:spTree>
    <p:extLst>
      <p:ext uri="{BB962C8B-B14F-4D97-AF65-F5344CB8AC3E}">
        <p14:creationId xmlns:p14="http://schemas.microsoft.com/office/powerpoint/2010/main" val="40541788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Sources </a:t>
            </a:r>
            <a:r>
              <a:rPr lang="en-US" dirty="0" smtClean="0"/>
              <a:t>of </a:t>
            </a:r>
            <a:r>
              <a:rPr lang="en-US" dirty="0"/>
              <a:t>Big Data</a:t>
            </a:r>
          </a:p>
        </p:txBody>
      </p:sp>
      <p:grpSp>
        <p:nvGrpSpPr>
          <p:cNvPr id="60" name="Group 59"/>
          <p:cNvGrpSpPr/>
          <p:nvPr/>
        </p:nvGrpSpPr>
        <p:grpSpPr>
          <a:xfrm>
            <a:off x="767993" y="1696112"/>
            <a:ext cx="10683778" cy="3548323"/>
            <a:chOff x="782507" y="1691917"/>
            <a:chExt cx="10683778" cy="3548323"/>
          </a:xfrm>
        </p:grpSpPr>
        <p:grpSp>
          <p:nvGrpSpPr>
            <p:cNvPr id="58" name="Group 57"/>
            <p:cNvGrpSpPr/>
            <p:nvPr/>
          </p:nvGrpSpPr>
          <p:grpSpPr>
            <a:xfrm>
              <a:off x="2446426" y="1691917"/>
              <a:ext cx="9019859" cy="3548323"/>
              <a:chOff x="2446426" y="1691916"/>
              <a:chExt cx="9019859" cy="3548323"/>
            </a:xfrm>
          </p:grpSpPr>
          <p:grpSp>
            <p:nvGrpSpPr>
              <p:cNvPr id="47" name="Group 46"/>
              <p:cNvGrpSpPr/>
              <p:nvPr/>
            </p:nvGrpSpPr>
            <p:grpSpPr>
              <a:xfrm>
                <a:off x="2446426" y="1696906"/>
                <a:ext cx="2827439" cy="1271149"/>
                <a:chOff x="3234008" y="1706431"/>
                <a:chExt cx="2827439" cy="1271149"/>
              </a:xfrm>
            </p:grpSpPr>
            <p:sp>
              <p:nvSpPr>
                <p:cNvPr id="37" name="Rectangle 36"/>
                <p:cNvSpPr/>
                <p:nvPr/>
              </p:nvSpPr>
              <p:spPr>
                <a:xfrm>
                  <a:off x="3234009" y="1706431"/>
                  <a:ext cx="1342690" cy="461665"/>
                </a:xfrm>
                <a:prstGeom prst="rect">
                  <a:avLst/>
                </a:prstGeom>
              </p:spPr>
              <p:txBody>
                <a:bodyPr wrap="square">
                  <a:spAutoFit/>
                </a:bodyPr>
                <a:lstStyle/>
                <a:p>
                  <a:pPr fontAlgn="b"/>
                  <a:r>
                    <a:rPr lang="en-US" sz="2400" dirty="0">
                      <a:solidFill>
                        <a:srgbClr val="537560"/>
                      </a:solidFill>
                      <a:latin typeface="Arial" panose="020B0604020202020204" pitchFamily="34" charset="0"/>
                      <a:cs typeface="Arial" panose="020B0604020202020204" pitchFamily="34" charset="0"/>
                    </a:rPr>
                    <a:t>Media</a:t>
                  </a:r>
                </a:p>
              </p:txBody>
            </p:sp>
            <p:sp>
              <p:nvSpPr>
                <p:cNvPr id="38" name="Rectangle 37"/>
                <p:cNvSpPr/>
                <p:nvPr/>
              </p:nvSpPr>
              <p:spPr>
                <a:xfrm>
                  <a:off x="3234008" y="2146583"/>
                  <a:ext cx="2827439" cy="830997"/>
                </a:xfrm>
                <a:prstGeom prst="rect">
                  <a:avLst/>
                </a:prstGeom>
              </p:spPr>
              <p:txBody>
                <a:bodyPr wrap="square">
                  <a:spAutoFit/>
                </a:bodyPr>
                <a:lstStyle/>
                <a:p>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Media and communication outlets (articles, podcasts, audio, video, email, blogs)</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grpSp>
          <p:grpSp>
            <p:nvGrpSpPr>
              <p:cNvPr id="48" name="Group 47"/>
              <p:cNvGrpSpPr/>
              <p:nvPr/>
            </p:nvGrpSpPr>
            <p:grpSpPr>
              <a:xfrm>
                <a:off x="2446426" y="3722869"/>
                <a:ext cx="3340446" cy="1517370"/>
                <a:chOff x="3234009" y="3640061"/>
                <a:chExt cx="3340446" cy="1517370"/>
              </a:xfrm>
            </p:grpSpPr>
            <p:sp>
              <p:nvSpPr>
                <p:cNvPr id="19" name="Rectangle 18"/>
                <p:cNvSpPr/>
                <p:nvPr/>
              </p:nvSpPr>
              <p:spPr>
                <a:xfrm>
                  <a:off x="3234009" y="3640061"/>
                  <a:ext cx="1342690" cy="461665"/>
                </a:xfrm>
                <a:prstGeom prst="rect">
                  <a:avLst/>
                </a:prstGeom>
              </p:spPr>
              <p:txBody>
                <a:bodyPr wrap="square">
                  <a:spAutoFit/>
                </a:bodyPr>
                <a:lstStyle/>
                <a:p>
                  <a:pPr fontAlgn="b"/>
                  <a:r>
                    <a:rPr lang="en-US" sz="2400" dirty="0">
                      <a:solidFill>
                        <a:srgbClr val="E9976A"/>
                      </a:solidFill>
                      <a:latin typeface="Arial" panose="020B0604020202020204" pitchFamily="34" charset="0"/>
                      <a:cs typeface="Arial" panose="020B0604020202020204" pitchFamily="34" charset="0"/>
                    </a:rPr>
                    <a:t>Machine</a:t>
                  </a:r>
                </a:p>
              </p:txBody>
            </p:sp>
            <p:sp>
              <p:nvSpPr>
                <p:cNvPr id="20" name="Rectangle 19"/>
                <p:cNvSpPr/>
                <p:nvPr/>
              </p:nvSpPr>
              <p:spPr>
                <a:xfrm>
                  <a:off x="3234009" y="4080213"/>
                  <a:ext cx="3340446" cy="1077218"/>
                </a:xfrm>
                <a:prstGeom prst="rect">
                  <a:avLst/>
                </a:prstGeom>
              </p:spPr>
              <p:txBody>
                <a:bodyPr wrap="square">
                  <a:spAutoFit/>
                </a:bodyPr>
                <a:lstStyle/>
                <a:p>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Data generated by computers and machines generally without human intervention (business process logs, sensors, phone calls) </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grpSp>
          <p:grpSp>
            <p:nvGrpSpPr>
              <p:cNvPr id="51" name="Group 50"/>
              <p:cNvGrpSpPr/>
              <p:nvPr/>
            </p:nvGrpSpPr>
            <p:grpSpPr>
              <a:xfrm>
                <a:off x="8172040" y="1691916"/>
                <a:ext cx="2865963" cy="1271149"/>
                <a:chOff x="8041412" y="1691916"/>
                <a:chExt cx="2865963" cy="1271149"/>
              </a:xfrm>
            </p:grpSpPr>
            <p:sp>
              <p:nvSpPr>
                <p:cNvPr id="29" name="Rectangle 28"/>
                <p:cNvSpPr/>
                <p:nvPr/>
              </p:nvSpPr>
              <p:spPr>
                <a:xfrm>
                  <a:off x="8041412" y="1691916"/>
                  <a:ext cx="1500009" cy="461665"/>
                </a:xfrm>
                <a:prstGeom prst="rect">
                  <a:avLst/>
                </a:prstGeom>
              </p:spPr>
              <p:txBody>
                <a:bodyPr wrap="square">
                  <a:spAutoFit/>
                </a:bodyPr>
                <a:lstStyle/>
                <a:p>
                  <a:pPr fontAlgn="b"/>
                  <a:r>
                    <a:rPr lang="en-US" sz="2400" dirty="0">
                      <a:solidFill>
                        <a:srgbClr val="DF6447"/>
                      </a:solidFill>
                      <a:latin typeface="Arial" panose="020B0604020202020204" pitchFamily="34" charset="0"/>
                      <a:cs typeface="Arial" panose="020B0604020202020204" pitchFamily="34" charset="0"/>
                    </a:rPr>
                    <a:t>Social</a:t>
                  </a:r>
                </a:p>
              </p:txBody>
            </p:sp>
            <p:sp>
              <p:nvSpPr>
                <p:cNvPr id="30" name="Rectangle 29"/>
                <p:cNvSpPr/>
                <p:nvPr/>
              </p:nvSpPr>
              <p:spPr>
                <a:xfrm>
                  <a:off x="8041412" y="2132068"/>
                  <a:ext cx="2865963" cy="830997"/>
                </a:xfrm>
                <a:prstGeom prst="rect">
                  <a:avLst/>
                </a:prstGeom>
              </p:spPr>
              <p:txBody>
                <a:bodyPr wrap="square">
                  <a:spAutoFit/>
                </a:bodyPr>
                <a:lstStyle/>
                <a:p>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Digital material created by social media (text, photos, videos, tweets)</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grpSp>
          <p:grpSp>
            <p:nvGrpSpPr>
              <p:cNvPr id="52" name="Group 51"/>
              <p:cNvGrpSpPr/>
              <p:nvPr/>
            </p:nvGrpSpPr>
            <p:grpSpPr>
              <a:xfrm>
                <a:off x="8172040" y="3717879"/>
                <a:ext cx="3294245" cy="1517370"/>
                <a:chOff x="8041412" y="3625546"/>
                <a:chExt cx="3294245" cy="1517370"/>
              </a:xfrm>
            </p:grpSpPr>
            <p:sp>
              <p:nvSpPr>
                <p:cNvPr id="15" name="Rectangle 14"/>
                <p:cNvSpPr/>
                <p:nvPr/>
              </p:nvSpPr>
              <p:spPr>
                <a:xfrm>
                  <a:off x="8041412" y="3625546"/>
                  <a:ext cx="1811482" cy="461665"/>
                </a:xfrm>
                <a:prstGeom prst="rect">
                  <a:avLst/>
                </a:prstGeom>
              </p:spPr>
              <p:txBody>
                <a:bodyPr wrap="square">
                  <a:spAutoFit/>
                </a:bodyPr>
                <a:lstStyle/>
                <a:p>
                  <a:pPr fontAlgn="b"/>
                  <a:r>
                    <a:rPr lang="en-US" sz="2400" dirty="0">
                      <a:solidFill>
                        <a:srgbClr val="545454"/>
                      </a:solidFill>
                      <a:latin typeface="Arial" panose="020B0604020202020204" pitchFamily="34" charset="0"/>
                      <a:cs typeface="Arial" panose="020B0604020202020204" pitchFamily="34" charset="0"/>
                    </a:rPr>
                    <a:t>Historical</a:t>
                  </a:r>
                </a:p>
              </p:txBody>
            </p:sp>
            <p:sp>
              <p:nvSpPr>
                <p:cNvPr id="16" name="Rectangle 15"/>
                <p:cNvSpPr/>
                <p:nvPr/>
              </p:nvSpPr>
              <p:spPr>
                <a:xfrm>
                  <a:off x="8041412" y="4065698"/>
                  <a:ext cx="3294245" cy="1077218"/>
                </a:xfrm>
                <a:prstGeom prst="rect">
                  <a:avLst/>
                </a:prstGeom>
              </p:spPr>
              <p:txBody>
                <a:bodyPr wrap="square">
                  <a:spAutoFit/>
                </a:bodyPr>
                <a:lstStyle/>
                <a:p>
                  <a:r>
                    <a:rPr lang="en-US" sz="1600" dirty="0" smtClean="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rPr>
                    <a:t>Data about our environment (weather, traffic, census) and archived documents, forms or records</a:t>
                  </a:r>
                  <a:endParaRPr lang="en-US" sz="1600" dirty="0">
                    <a:solidFill>
                      <a:schemeClr val="tx1">
                        <a:lumMod val="50000"/>
                        <a:lumOff val="50000"/>
                      </a:schemeClr>
                    </a:solidFill>
                    <a:latin typeface="Arial" panose="020B0604020202020204" pitchFamily="34" charset="0"/>
                    <a:ea typeface="Cambria Math" panose="02040503050406030204" pitchFamily="18" charset="0"/>
                    <a:cs typeface="Arial" panose="020B0604020202020204" pitchFamily="34" charset="0"/>
                  </a:endParaRPr>
                </a:p>
              </p:txBody>
            </p:sp>
          </p:grpSp>
        </p:grpSp>
        <p:grpSp>
          <p:nvGrpSpPr>
            <p:cNvPr id="59" name="Group 58"/>
            <p:cNvGrpSpPr/>
            <p:nvPr/>
          </p:nvGrpSpPr>
          <p:grpSpPr>
            <a:xfrm>
              <a:off x="782507" y="1732055"/>
              <a:ext cx="7129295" cy="3414528"/>
              <a:chOff x="782507" y="1732055"/>
              <a:chExt cx="7129295" cy="3414528"/>
            </a:xfrm>
          </p:grpSpPr>
          <p:grpSp>
            <p:nvGrpSpPr>
              <p:cNvPr id="3" name="Group 2"/>
              <p:cNvGrpSpPr/>
              <p:nvPr/>
            </p:nvGrpSpPr>
            <p:grpSpPr>
              <a:xfrm>
                <a:off x="782507" y="1732055"/>
                <a:ext cx="1388567" cy="1388565"/>
                <a:chOff x="1239707" y="1736817"/>
                <a:chExt cx="1388567" cy="1388565"/>
              </a:xfrm>
            </p:grpSpPr>
            <p:grpSp>
              <p:nvGrpSpPr>
                <p:cNvPr id="39" name="Group 38"/>
                <p:cNvGrpSpPr/>
                <p:nvPr/>
              </p:nvGrpSpPr>
              <p:grpSpPr>
                <a:xfrm>
                  <a:off x="1239707" y="1736817"/>
                  <a:ext cx="1388567" cy="1388565"/>
                  <a:chOff x="1329098" y="1728984"/>
                  <a:chExt cx="1388567" cy="1388565"/>
                </a:xfrm>
              </p:grpSpPr>
              <p:sp>
                <p:nvSpPr>
                  <p:cNvPr id="41" name="Freeform 40"/>
                  <p:cNvSpPr/>
                  <p:nvPr/>
                </p:nvSpPr>
                <p:spPr>
                  <a:xfrm>
                    <a:off x="1329098" y="1728984"/>
                    <a:ext cx="1388567" cy="1388565"/>
                  </a:xfrm>
                  <a:custGeom>
                    <a:avLst/>
                    <a:gdLst>
                      <a:gd name="connsiteX0" fmla="*/ 0 w 1255594"/>
                      <a:gd name="connsiteY0" fmla="*/ 830175 h 1255594"/>
                      <a:gd name="connsiteX1" fmla="*/ 88708 w 1255594"/>
                      <a:gd name="connsiteY1" fmla="*/ 830175 h 1255594"/>
                      <a:gd name="connsiteX2" fmla="*/ 88708 w 1255594"/>
                      <a:gd name="connsiteY2" fmla="*/ 1166886 h 1255594"/>
                      <a:gd name="connsiteX3" fmla="*/ 1166886 w 1255594"/>
                      <a:gd name="connsiteY3" fmla="*/ 1166886 h 1255594"/>
                      <a:gd name="connsiteX4" fmla="*/ 1166886 w 1255594"/>
                      <a:gd name="connsiteY4" fmla="*/ 830175 h 1255594"/>
                      <a:gd name="connsiteX5" fmla="*/ 1255594 w 1255594"/>
                      <a:gd name="connsiteY5" fmla="*/ 830175 h 1255594"/>
                      <a:gd name="connsiteX6" fmla="*/ 1255594 w 1255594"/>
                      <a:gd name="connsiteY6" fmla="*/ 1255594 h 1255594"/>
                      <a:gd name="connsiteX7" fmla="*/ 0 w 1255594"/>
                      <a:gd name="connsiteY7" fmla="*/ 1255594 h 1255594"/>
                      <a:gd name="connsiteX8" fmla="*/ 0 w 1255594"/>
                      <a:gd name="connsiteY8" fmla="*/ 0 h 1255594"/>
                      <a:gd name="connsiteX9" fmla="*/ 1255594 w 1255594"/>
                      <a:gd name="connsiteY9" fmla="*/ 0 h 1255594"/>
                      <a:gd name="connsiteX10" fmla="*/ 1255594 w 1255594"/>
                      <a:gd name="connsiteY10" fmla="*/ 436728 h 1255594"/>
                      <a:gd name="connsiteX11" fmla="*/ 1166886 w 1255594"/>
                      <a:gd name="connsiteY11" fmla="*/ 436728 h 1255594"/>
                      <a:gd name="connsiteX12" fmla="*/ 1166886 w 1255594"/>
                      <a:gd name="connsiteY12" fmla="*/ 88708 h 1255594"/>
                      <a:gd name="connsiteX13" fmla="*/ 88708 w 1255594"/>
                      <a:gd name="connsiteY13" fmla="*/ 88708 h 1255594"/>
                      <a:gd name="connsiteX14" fmla="*/ 88708 w 1255594"/>
                      <a:gd name="connsiteY14" fmla="*/ 436728 h 1255594"/>
                      <a:gd name="connsiteX15" fmla="*/ 0 w 1255594"/>
                      <a:gd name="connsiteY15" fmla="*/ 436728 h 1255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55594" h="1255594">
                        <a:moveTo>
                          <a:pt x="0" y="830175"/>
                        </a:moveTo>
                        <a:lnTo>
                          <a:pt x="88708" y="830175"/>
                        </a:lnTo>
                        <a:lnTo>
                          <a:pt x="88708" y="1166886"/>
                        </a:lnTo>
                        <a:lnTo>
                          <a:pt x="1166886" y="1166886"/>
                        </a:lnTo>
                        <a:lnTo>
                          <a:pt x="1166886" y="830175"/>
                        </a:lnTo>
                        <a:lnTo>
                          <a:pt x="1255594" y="830175"/>
                        </a:lnTo>
                        <a:lnTo>
                          <a:pt x="1255594" y="1255594"/>
                        </a:lnTo>
                        <a:lnTo>
                          <a:pt x="0" y="1255594"/>
                        </a:lnTo>
                        <a:close/>
                        <a:moveTo>
                          <a:pt x="0" y="0"/>
                        </a:moveTo>
                        <a:lnTo>
                          <a:pt x="1255594" y="0"/>
                        </a:lnTo>
                        <a:lnTo>
                          <a:pt x="1255594" y="436728"/>
                        </a:lnTo>
                        <a:lnTo>
                          <a:pt x="1166886" y="436728"/>
                        </a:lnTo>
                        <a:lnTo>
                          <a:pt x="1166886" y="88708"/>
                        </a:lnTo>
                        <a:lnTo>
                          <a:pt x="88708" y="88708"/>
                        </a:lnTo>
                        <a:lnTo>
                          <a:pt x="88708" y="436728"/>
                        </a:lnTo>
                        <a:lnTo>
                          <a:pt x="0" y="436728"/>
                        </a:lnTo>
                        <a:close/>
                      </a:path>
                    </a:pathLst>
                  </a:cu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black"/>
                      </a:solidFill>
                      <a:latin typeface="Arial" panose="020B0604020202020204" pitchFamily="34" charset="0"/>
                      <a:cs typeface="Arial" panose="020B0604020202020204" pitchFamily="34" charset="0"/>
                    </a:endParaRPr>
                  </a:p>
                </p:txBody>
              </p:sp>
              <p:sp>
                <p:nvSpPr>
                  <p:cNvPr id="42" name="Rectangle 41"/>
                  <p:cNvSpPr/>
                  <p:nvPr/>
                </p:nvSpPr>
                <p:spPr>
                  <a:xfrm>
                    <a:off x="1525308" y="1925193"/>
                    <a:ext cx="996146" cy="996146"/>
                  </a:xfrm>
                  <a:prstGeom prst="rect">
                    <a:avLst/>
                  </a:prstGeom>
                  <a:solidFill>
                    <a:srgbClr val="5375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grpSp>
            <p:sp>
              <p:nvSpPr>
                <p:cNvPr id="40" name="Freeform 39"/>
                <p:cNvSpPr/>
                <p:nvPr/>
              </p:nvSpPr>
              <p:spPr>
                <a:xfrm rot="18339675">
                  <a:off x="1608216" y="2137507"/>
                  <a:ext cx="651548" cy="587184"/>
                </a:xfrm>
                <a:custGeom>
                  <a:avLst/>
                  <a:gdLst>
                    <a:gd name="connsiteX0" fmla="*/ 270860 w 512176"/>
                    <a:gd name="connsiteY0" fmla="*/ 385364 h 461580"/>
                    <a:gd name="connsiteX1" fmla="*/ 267420 w 512176"/>
                    <a:gd name="connsiteY1" fmla="*/ 397030 h 461580"/>
                    <a:gd name="connsiteX2" fmla="*/ 227798 w 512176"/>
                    <a:gd name="connsiteY2" fmla="*/ 385347 h 461580"/>
                    <a:gd name="connsiteX3" fmla="*/ 231238 w 512176"/>
                    <a:gd name="connsiteY3" fmla="*/ 373681 h 461580"/>
                    <a:gd name="connsiteX4" fmla="*/ 275622 w 512176"/>
                    <a:gd name="connsiteY4" fmla="*/ 367400 h 461580"/>
                    <a:gd name="connsiteX5" fmla="*/ 229878 w 512176"/>
                    <a:gd name="connsiteY5" fmla="*/ 359877 h 461580"/>
                    <a:gd name="connsiteX6" fmla="*/ 222355 w 512176"/>
                    <a:gd name="connsiteY6" fmla="*/ 405622 h 461580"/>
                    <a:gd name="connsiteX7" fmla="*/ 268100 w 512176"/>
                    <a:gd name="connsiteY7" fmla="*/ 413144 h 461580"/>
                    <a:gd name="connsiteX8" fmla="*/ 275622 w 512176"/>
                    <a:gd name="connsiteY8" fmla="*/ 367400 h 461580"/>
                    <a:gd name="connsiteX9" fmla="*/ 292548 w 512176"/>
                    <a:gd name="connsiteY9" fmla="*/ 314584 h 461580"/>
                    <a:gd name="connsiteX10" fmla="*/ 282883 w 512176"/>
                    <a:gd name="connsiteY10" fmla="*/ 321519 h 461580"/>
                    <a:gd name="connsiteX11" fmla="*/ 319100 w 512176"/>
                    <a:gd name="connsiteY11" fmla="*/ 371993 h 461580"/>
                    <a:gd name="connsiteX12" fmla="*/ 328766 w 512176"/>
                    <a:gd name="connsiteY12" fmla="*/ 365058 h 461580"/>
                    <a:gd name="connsiteX13" fmla="*/ 314939 w 512176"/>
                    <a:gd name="connsiteY13" fmla="*/ 298517 h 461580"/>
                    <a:gd name="connsiteX14" fmla="*/ 305274 w 512176"/>
                    <a:gd name="connsiteY14" fmla="*/ 305453 h 461580"/>
                    <a:gd name="connsiteX15" fmla="*/ 341491 w 512176"/>
                    <a:gd name="connsiteY15" fmla="*/ 355926 h 461580"/>
                    <a:gd name="connsiteX16" fmla="*/ 351156 w 512176"/>
                    <a:gd name="connsiteY16" fmla="*/ 348991 h 461580"/>
                    <a:gd name="connsiteX17" fmla="*/ 337330 w 512176"/>
                    <a:gd name="connsiteY17" fmla="*/ 282451 h 461580"/>
                    <a:gd name="connsiteX18" fmla="*/ 327665 w 512176"/>
                    <a:gd name="connsiteY18" fmla="*/ 289386 h 461580"/>
                    <a:gd name="connsiteX19" fmla="*/ 363882 w 512176"/>
                    <a:gd name="connsiteY19" fmla="*/ 339860 h 461580"/>
                    <a:gd name="connsiteX20" fmla="*/ 373547 w 512176"/>
                    <a:gd name="connsiteY20" fmla="*/ 332924 h 461580"/>
                    <a:gd name="connsiteX21" fmla="*/ 246024 w 512176"/>
                    <a:gd name="connsiteY21" fmla="*/ 105324 h 461580"/>
                    <a:gd name="connsiteX22" fmla="*/ 161454 w 512176"/>
                    <a:gd name="connsiteY22" fmla="*/ 91416 h 461580"/>
                    <a:gd name="connsiteX23" fmla="*/ 78440 w 512176"/>
                    <a:gd name="connsiteY23" fmla="*/ 150983 h 461580"/>
                    <a:gd name="connsiteX24" fmla="*/ 64532 w 512176"/>
                    <a:gd name="connsiteY24" fmla="*/ 235553 h 461580"/>
                    <a:gd name="connsiteX25" fmla="*/ 137969 w 512176"/>
                    <a:gd name="connsiteY25" fmla="*/ 337897 h 461580"/>
                    <a:gd name="connsiteX26" fmla="*/ 222539 w 512176"/>
                    <a:gd name="connsiteY26" fmla="*/ 351804 h 461580"/>
                    <a:gd name="connsiteX27" fmla="*/ 305553 w 512176"/>
                    <a:gd name="connsiteY27" fmla="*/ 292237 h 461580"/>
                    <a:gd name="connsiteX28" fmla="*/ 319461 w 512176"/>
                    <a:gd name="connsiteY28" fmla="*/ 207668 h 461580"/>
                    <a:gd name="connsiteX29" fmla="*/ 236678 w 512176"/>
                    <a:gd name="connsiteY29" fmla="*/ 40153 h 461580"/>
                    <a:gd name="connsiteX30" fmla="*/ 409800 w 512176"/>
                    <a:gd name="connsiteY30" fmla="*/ 281422 h 461580"/>
                    <a:gd name="connsiteX31" fmla="*/ 401407 w 512176"/>
                    <a:gd name="connsiteY31" fmla="*/ 332456 h 461580"/>
                    <a:gd name="connsiteX32" fmla="*/ 231016 w 512176"/>
                    <a:gd name="connsiteY32" fmla="*/ 454720 h 461580"/>
                    <a:gd name="connsiteX33" fmla="*/ 179983 w 512176"/>
                    <a:gd name="connsiteY33" fmla="*/ 446327 h 461580"/>
                    <a:gd name="connsiteX34" fmla="*/ 169857 w 512176"/>
                    <a:gd name="connsiteY34" fmla="*/ 432216 h 461580"/>
                    <a:gd name="connsiteX35" fmla="*/ 160454 w 512176"/>
                    <a:gd name="connsiteY35" fmla="*/ 438964 h 461580"/>
                    <a:gd name="connsiteX36" fmla="*/ 148228 w 512176"/>
                    <a:gd name="connsiteY36" fmla="*/ 436953 h 461580"/>
                    <a:gd name="connsiteX37" fmla="*/ 130406 w 512176"/>
                    <a:gd name="connsiteY37" fmla="*/ 412116 h 461580"/>
                    <a:gd name="connsiteX38" fmla="*/ 132416 w 512176"/>
                    <a:gd name="connsiteY38" fmla="*/ 399890 h 461580"/>
                    <a:gd name="connsiteX39" fmla="*/ 141820 w 512176"/>
                    <a:gd name="connsiteY39" fmla="*/ 393143 h 461580"/>
                    <a:gd name="connsiteX40" fmla="*/ 49143 w 512176"/>
                    <a:gd name="connsiteY40" fmla="*/ 263984 h 461580"/>
                    <a:gd name="connsiteX41" fmla="*/ 39739 w 512176"/>
                    <a:gd name="connsiteY41" fmla="*/ 270732 h 461580"/>
                    <a:gd name="connsiteX42" fmla="*/ 27513 w 512176"/>
                    <a:gd name="connsiteY42" fmla="*/ 268721 h 461580"/>
                    <a:gd name="connsiteX43" fmla="*/ 9691 w 512176"/>
                    <a:gd name="connsiteY43" fmla="*/ 243884 h 461580"/>
                    <a:gd name="connsiteX44" fmla="*/ 11702 w 512176"/>
                    <a:gd name="connsiteY44" fmla="*/ 231658 h 461580"/>
                    <a:gd name="connsiteX45" fmla="*/ 21105 w 512176"/>
                    <a:gd name="connsiteY45" fmla="*/ 224910 h 461580"/>
                    <a:gd name="connsiteX46" fmla="*/ 6860 w 512176"/>
                    <a:gd name="connsiteY46" fmla="*/ 205058 h 461580"/>
                    <a:gd name="connsiteX47" fmla="*/ 15253 w 512176"/>
                    <a:gd name="connsiteY47" fmla="*/ 154025 h 461580"/>
                    <a:gd name="connsiteX48" fmla="*/ 185644 w 512176"/>
                    <a:gd name="connsiteY48" fmla="*/ 31761 h 461580"/>
                    <a:gd name="connsiteX49" fmla="*/ 236678 w 512176"/>
                    <a:gd name="connsiteY49" fmla="*/ 40153 h 461580"/>
                    <a:gd name="connsiteX50" fmla="*/ 510704 w 512176"/>
                    <a:gd name="connsiteY50" fmla="*/ 174349 h 461580"/>
                    <a:gd name="connsiteX51" fmla="*/ 506599 w 512176"/>
                    <a:gd name="connsiteY51" fmla="*/ 189493 h 461580"/>
                    <a:gd name="connsiteX52" fmla="*/ 491456 w 512176"/>
                    <a:gd name="connsiteY52" fmla="*/ 185388 h 461580"/>
                    <a:gd name="connsiteX53" fmla="*/ 490719 w 512176"/>
                    <a:gd name="connsiteY53" fmla="*/ 183176 h 461580"/>
                    <a:gd name="connsiteX54" fmla="*/ 355002 w 512176"/>
                    <a:gd name="connsiteY54" fmla="*/ 160676 h 461580"/>
                    <a:gd name="connsiteX55" fmla="*/ 354919 w 512176"/>
                    <a:gd name="connsiteY55" fmla="*/ 168583 h 461580"/>
                    <a:gd name="connsiteX56" fmla="*/ 351453 w 512176"/>
                    <a:gd name="connsiteY56" fmla="*/ 176904 h 461580"/>
                    <a:gd name="connsiteX57" fmla="*/ 349445 w 512176"/>
                    <a:gd name="connsiteY57" fmla="*/ 178890 h 461580"/>
                    <a:gd name="connsiteX58" fmla="*/ 305421 w 512176"/>
                    <a:gd name="connsiteY58" fmla="*/ 117537 h 461580"/>
                    <a:gd name="connsiteX59" fmla="*/ 307946 w 512176"/>
                    <a:gd name="connsiteY59" fmla="*/ 116271 h 461580"/>
                    <a:gd name="connsiteX60" fmla="*/ 316621 w 512176"/>
                    <a:gd name="connsiteY60" fmla="*/ 115674 h 461580"/>
                    <a:gd name="connsiteX61" fmla="*/ 316621 w 512176"/>
                    <a:gd name="connsiteY61" fmla="*/ 21203 h 461580"/>
                    <a:gd name="connsiteX62" fmla="*/ 314896 w 512176"/>
                    <a:gd name="connsiteY62" fmla="*/ 20564 h 461580"/>
                    <a:gd name="connsiteX63" fmla="*/ 311670 w 512176"/>
                    <a:gd name="connsiteY63" fmla="*/ 17563 h 461580"/>
                    <a:gd name="connsiteX64" fmla="*/ 314216 w 512176"/>
                    <a:gd name="connsiteY64" fmla="*/ 2081 h 461580"/>
                    <a:gd name="connsiteX65" fmla="*/ 329698 w 512176"/>
                    <a:gd name="connsiteY65" fmla="*/ 4627 h 461580"/>
                    <a:gd name="connsiteX66" fmla="*/ 327152 w 512176"/>
                    <a:gd name="connsiteY66" fmla="*/ 20109 h 461580"/>
                    <a:gd name="connsiteX67" fmla="*/ 325874 w 512176"/>
                    <a:gd name="connsiteY67" fmla="*/ 20685 h 461580"/>
                    <a:gd name="connsiteX68" fmla="*/ 325874 w 512176"/>
                    <a:gd name="connsiteY68" fmla="*/ 118569 h 461580"/>
                    <a:gd name="connsiteX69" fmla="*/ 326778 w 512176"/>
                    <a:gd name="connsiteY69" fmla="*/ 118865 h 461580"/>
                    <a:gd name="connsiteX70" fmla="*/ 345390 w 512176"/>
                    <a:gd name="connsiteY70" fmla="*/ 135329 h 461580"/>
                    <a:gd name="connsiteX71" fmla="*/ 351832 w 512176"/>
                    <a:gd name="connsiteY71" fmla="*/ 146824 h 461580"/>
                    <a:gd name="connsiteX72" fmla="*/ 352991 w 512176"/>
                    <a:gd name="connsiteY72" fmla="*/ 150963 h 461580"/>
                    <a:gd name="connsiteX73" fmla="*/ 491838 w 512176"/>
                    <a:gd name="connsiteY73" fmla="*/ 173982 h 461580"/>
                    <a:gd name="connsiteX74" fmla="*/ 492247 w 512176"/>
                    <a:gd name="connsiteY74" fmla="*/ 173149 h 461580"/>
                    <a:gd name="connsiteX75" fmla="*/ 495560 w 512176"/>
                    <a:gd name="connsiteY75" fmla="*/ 170245 h 461580"/>
                    <a:gd name="connsiteX76" fmla="*/ 510704 w 512176"/>
                    <a:gd name="connsiteY76" fmla="*/ 174349 h 461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12176" h="461580">
                      <a:moveTo>
                        <a:pt x="270860" y="385364"/>
                      </a:moveTo>
                      <a:lnTo>
                        <a:pt x="267420" y="397030"/>
                      </a:lnTo>
                      <a:lnTo>
                        <a:pt x="227798" y="385347"/>
                      </a:lnTo>
                      <a:lnTo>
                        <a:pt x="231238" y="373681"/>
                      </a:lnTo>
                      <a:close/>
                      <a:moveTo>
                        <a:pt x="275622" y="367400"/>
                      </a:moveTo>
                      <a:cubicBezTo>
                        <a:pt x="265068" y="352691"/>
                        <a:pt x="244587" y="349323"/>
                        <a:pt x="229878" y="359877"/>
                      </a:cubicBezTo>
                      <a:cubicBezTo>
                        <a:pt x="215169" y="370432"/>
                        <a:pt x="211801" y="390912"/>
                        <a:pt x="222355" y="405622"/>
                      </a:cubicBezTo>
                      <a:cubicBezTo>
                        <a:pt x="232910" y="420331"/>
                        <a:pt x="253390" y="423699"/>
                        <a:pt x="268100" y="413144"/>
                      </a:cubicBezTo>
                      <a:cubicBezTo>
                        <a:pt x="282809" y="402590"/>
                        <a:pt x="286177" y="382109"/>
                        <a:pt x="275622" y="367400"/>
                      </a:cubicBezTo>
                      <a:close/>
                      <a:moveTo>
                        <a:pt x="292548" y="314584"/>
                      </a:moveTo>
                      <a:lnTo>
                        <a:pt x="282883" y="321519"/>
                      </a:lnTo>
                      <a:lnTo>
                        <a:pt x="319100" y="371993"/>
                      </a:lnTo>
                      <a:lnTo>
                        <a:pt x="328766" y="365058"/>
                      </a:lnTo>
                      <a:close/>
                      <a:moveTo>
                        <a:pt x="314939" y="298517"/>
                      </a:moveTo>
                      <a:lnTo>
                        <a:pt x="305274" y="305453"/>
                      </a:lnTo>
                      <a:lnTo>
                        <a:pt x="341491" y="355926"/>
                      </a:lnTo>
                      <a:lnTo>
                        <a:pt x="351156" y="348991"/>
                      </a:lnTo>
                      <a:close/>
                      <a:moveTo>
                        <a:pt x="337330" y="282451"/>
                      </a:moveTo>
                      <a:lnTo>
                        <a:pt x="327665" y="289386"/>
                      </a:lnTo>
                      <a:lnTo>
                        <a:pt x="363882" y="339860"/>
                      </a:lnTo>
                      <a:lnTo>
                        <a:pt x="373547" y="332924"/>
                      </a:lnTo>
                      <a:close/>
                      <a:moveTo>
                        <a:pt x="246024" y="105324"/>
                      </a:moveTo>
                      <a:cubicBezTo>
                        <a:pt x="226511" y="78130"/>
                        <a:pt x="188648" y="71903"/>
                        <a:pt x="161454" y="91416"/>
                      </a:cubicBezTo>
                      <a:lnTo>
                        <a:pt x="78440" y="150983"/>
                      </a:lnTo>
                      <a:cubicBezTo>
                        <a:pt x="51246" y="170496"/>
                        <a:pt x="45019" y="208359"/>
                        <a:pt x="64532" y="235553"/>
                      </a:cubicBezTo>
                      <a:lnTo>
                        <a:pt x="137969" y="337897"/>
                      </a:lnTo>
                      <a:cubicBezTo>
                        <a:pt x="157482" y="365090"/>
                        <a:pt x="195345" y="371317"/>
                        <a:pt x="222539" y="351804"/>
                      </a:cubicBezTo>
                      <a:lnTo>
                        <a:pt x="305553" y="292237"/>
                      </a:lnTo>
                      <a:cubicBezTo>
                        <a:pt x="332747" y="272725"/>
                        <a:pt x="338973" y="234862"/>
                        <a:pt x="319461" y="207668"/>
                      </a:cubicBezTo>
                      <a:close/>
                      <a:moveTo>
                        <a:pt x="236678" y="40153"/>
                      </a:moveTo>
                      <a:lnTo>
                        <a:pt x="409800" y="281422"/>
                      </a:lnTo>
                      <a:cubicBezTo>
                        <a:pt x="421575" y="297832"/>
                        <a:pt x="417818" y="320681"/>
                        <a:pt x="401407" y="332456"/>
                      </a:cubicBezTo>
                      <a:lnTo>
                        <a:pt x="231016" y="454720"/>
                      </a:lnTo>
                      <a:cubicBezTo>
                        <a:pt x="214606" y="466495"/>
                        <a:pt x="191758" y="462737"/>
                        <a:pt x="179983" y="446327"/>
                      </a:cubicBezTo>
                      <a:lnTo>
                        <a:pt x="169857" y="432216"/>
                      </a:lnTo>
                      <a:lnTo>
                        <a:pt x="160454" y="438964"/>
                      </a:lnTo>
                      <a:cubicBezTo>
                        <a:pt x="156523" y="441785"/>
                        <a:pt x="151049" y="440884"/>
                        <a:pt x="148228" y="436953"/>
                      </a:cubicBezTo>
                      <a:lnTo>
                        <a:pt x="130406" y="412116"/>
                      </a:lnTo>
                      <a:cubicBezTo>
                        <a:pt x="127585" y="408185"/>
                        <a:pt x="128485" y="402711"/>
                        <a:pt x="132416" y="399890"/>
                      </a:cubicBezTo>
                      <a:lnTo>
                        <a:pt x="141820" y="393143"/>
                      </a:lnTo>
                      <a:lnTo>
                        <a:pt x="49143" y="263984"/>
                      </a:lnTo>
                      <a:lnTo>
                        <a:pt x="39739" y="270732"/>
                      </a:lnTo>
                      <a:cubicBezTo>
                        <a:pt x="35808" y="273552"/>
                        <a:pt x="30334" y="272652"/>
                        <a:pt x="27513" y="268721"/>
                      </a:cubicBezTo>
                      <a:lnTo>
                        <a:pt x="9691" y="243884"/>
                      </a:lnTo>
                      <a:cubicBezTo>
                        <a:pt x="6870" y="239952"/>
                        <a:pt x="7771" y="234479"/>
                        <a:pt x="11702" y="231658"/>
                      </a:cubicBezTo>
                      <a:lnTo>
                        <a:pt x="21105" y="224910"/>
                      </a:lnTo>
                      <a:lnTo>
                        <a:pt x="6860" y="205058"/>
                      </a:lnTo>
                      <a:cubicBezTo>
                        <a:pt x="-4914" y="188648"/>
                        <a:pt x="-1157" y="165800"/>
                        <a:pt x="15253" y="154025"/>
                      </a:cubicBezTo>
                      <a:lnTo>
                        <a:pt x="185644" y="31761"/>
                      </a:lnTo>
                      <a:cubicBezTo>
                        <a:pt x="202055" y="19986"/>
                        <a:pt x="224903" y="23743"/>
                        <a:pt x="236678" y="40153"/>
                      </a:cubicBezTo>
                      <a:close/>
                      <a:moveTo>
                        <a:pt x="510704" y="174349"/>
                      </a:moveTo>
                      <a:cubicBezTo>
                        <a:pt x="513752" y="179664"/>
                        <a:pt x="511915" y="186444"/>
                        <a:pt x="506599" y="189493"/>
                      </a:cubicBezTo>
                      <a:cubicBezTo>
                        <a:pt x="501284" y="192541"/>
                        <a:pt x="494504" y="190704"/>
                        <a:pt x="491456" y="185388"/>
                      </a:cubicBezTo>
                      <a:lnTo>
                        <a:pt x="490719" y="183176"/>
                      </a:lnTo>
                      <a:lnTo>
                        <a:pt x="355002" y="160676"/>
                      </a:lnTo>
                      <a:lnTo>
                        <a:pt x="354919" y="168583"/>
                      </a:lnTo>
                      <a:cubicBezTo>
                        <a:pt x="354327" y="171749"/>
                        <a:pt x="353174" y="174576"/>
                        <a:pt x="351453" y="176904"/>
                      </a:cubicBezTo>
                      <a:lnTo>
                        <a:pt x="349445" y="178890"/>
                      </a:lnTo>
                      <a:lnTo>
                        <a:pt x="305421" y="117537"/>
                      </a:lnTo>
                      <a:lnTo>
                        <a:pt x="307946" y="116271"/>
                      </a:lnTo>
                      <a:lnTo>
                        <a:pt x="316621" y="115674"/>
                      </a:lnTo>
                      <a:lnTo>
                        <a:pt x="316621" y="21203"/>
                      </a:lnTo>
                      <a:lnTo>
                        <a:pt x="314896" y="20564"/>
                      </a:lnTo>
                      <a:cubicBezTo>
                        <a:pt x="313666" y="19813"/>
                        <a:pt x="312563" y="18808"/>
                        <a:pt x="311670" y="17563"/>
                      </a:cubicBezTo>
                      <a:cubicBezTo>
                        <a:pt x="308097" y="12585"/>
                        <a:pt x="309237" y="5653"/>
                        <a:pt x="314216" y="2081"/>
                      </a:cubicBezTo>
                      <a:cubicBezTo>
                        <a:pt x="319194" y="-1491"/>
                        <a:pt x="326126" y="-351"/>
                        <a:pt x="329698" y="4627"/>
                      </a:cubicBezTo>
                      <a:cubicBezTo>
                        <a:pt x="333270" y="9606"/>
                        <a:pt x="332130" y="16537"/>
                        <a:pt x="327152" y="20109"/>
                      </a:cubicBezTo>
                      <a:lnTo>
                        <a:pt x="325874" y="20685"/>
                      </a:lnTo>
                      <a:lnTo>
                        <a:pt x="325874" y="118569"/>
                      </a:lnTo>
                      <a:lnTo>
                        <a:pt x="326778" y="118865"/>
                      </a:lnTo>
                      <a:cubicBezTo>
                        <a:pt x="333420" y="122202"/>
                        <a:pt x="340025" y="127852"/>
                        <a:pt x="345390" y="135329"/>
                      </a:cubicBezTo>
                      <a:cubicBezTo>
                        <a:pt x="348073" y="139068"/>
                        <a:pt x="350223" y="142953"/>
                        <a:pt x="351832" y="146824"/>
                      </a:cubicBezTo>
                      <a:lnTo>
                        <a:pt x="352991" y="150963"/>
                      </a:lnTo>
                      <a:lnTo>
                        <a:pt x="491838" y="173982"/>
                      </a:lnTo>
                      <a:lnTo>
                        <a:pt x="492247" y="173149"/>
                      </a:lnTo>
                      <a:cubicBezTo>
                        <a:pt x="493120" y="172002"/>
                        <a:pt x="494231" y="171007"/>
                        <a:pt x="495560" y="170245"/>
                      </a:cubicBezTo>
                      <a:cubicBezTo>
                        <a:pt x="500875" y="167196"/>
                        <a:pt x="507655" y="169034"/>
                        <a:pt x="510704" y="17434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nvGrpSpPr>
              <p:cNvPr id="44" name="Group 43"/>
              <p:cNvGrpSpPr/>
              <p:nvPr/>
            </p:nvGrpSpPr>
            <p:grpSpPr>
              <a:xfrm>
                <a:off x="782507" y="3758018"/>
                <a:ext cx="1388567" cy="1388565"/>
                <a:chOff x="1239707" y="3762780"/>
                <a:chExt cx="1388567" cy="1388565"/>
              </a:xfrm>
            </p:grpSpPr>
            <p:grpSp>
              <p:nvGrpSpPr>
                <p:cNvPr id="21" name="Group 20"/>
                <p:cNvGrpSpPr/>
                <p:nvPr/>
              </p:nvGrpSpPr>
              <p:grpSpPr>
                <a:xfrm>
                  <a:off x="1239707" y="3762780"/>
                  <a:ext cx="1388567" cy="1388565"/>
                  <a:chOff x="1329098" y="3740451"/>
                  <a:chExt cx="1388567" cy="1388565"/>
                </a:xfrm>
              </p:grpSpPr>
              <p:sp>
                <p:nvSpPr>
                  <p:cNvPr id="23" name="Freeform 22"/>
                  <p:cNvSpPr/>
                  <p:nvPr/>
                </p:nvSpPr>
                <p:spPr>
                  <a:xfrm>
                    <a:off x="1329098" y="3740451"/>
                    <a:ext cx="1388567" cy="1388565"/>
                  </a:xfrm>
                  <a:custGeom>
                    <a:avLst/>
                    <a:gdLst>
                      <a:gd name="connsiteX0" fmla="*/ 0 w 1255594"/>
                      <a:gd name="connsiteY0" fmla="*/ 830175 h 1255594"/>
                      <a:gd name="connsiteX1" fmla="*/ 88708 w 1255594"/>
                      <a:gd name="connsiteY1" fmla="*/ 830175 h 1255594"/>
                      <a:gd name="connsiteX2" fmla="*/ 88708 w 1255594"/>
                      <a:gd name="connsiteY2" fmla="*/ 1166886 h 1255594"/>
                      <a:gd name="connsiteX3" fmla="*/ 1166886 w 1255594"/>
                      <a:gd name="connsiteY3" fmla="*/ 1166886 h 1255594"/>
                      <a:gd name="connsiteX4" fmla="*/ 1166886 w 1255594"/>
                      <a:gd name="connsiteY4" fmla="*/ 830175 h 1255594"/>
                      <a:gd name="connsiteX5" fmla="*/ 1255594 w 1255594"/>
                      <a:gd name="connsiteY5" fmla="*/ 830175 h 1255594"/>
                      <a:gd name="connsiteX6" fmla="*/ 1255594 w 1255594"/>
                      <a:gd name="connsiteY6" fmla="*/ 1255594 h 1255594"/>
                      <a:gd name="connsiteX7" fmla="*/ 0 w 1255594"/>
                      <a:gd name="connsiteY7" fmla="*/ 1255594 h 1255594"/>
                      <a:gd name="connsiteX8" fmla="*/ 0 w 1255594"/>
                      <a:gd name="connsiteY8" fmla="*/ 0 h 1255594"/>
                      <a:gd name="connsiteX9" fmla="*/ 1255594 w 1255594"/>
                      <a:gd name="connsiteY9" fmla="*/ 0 h 1255594"/>
                      <a:gd name="connsiteX10" fmla="*/ 1255594 w 1255594"/>
                      <a:gd name="connsiteY10" fmla="*/ 436728 h 1255594"/>
                      <a:gd name="connsiteX11" fmla="*/ 1166886 w 1255594"/>
                      <a:gd name="connsiteY11" fmla="*/ 436728 h 1255594"/>
                      <a:gd name="connsiteX12" fmla="*/ 1166886 w 1255594"/>
                      <a:gd name="connsiteY12" fmla="*/ 88708 h 1255594"/>
                      <a:gd name="connsiteX13" fmla="*/ 88708 w 1255594"/>
                      <a:gd name="connsiteY13" fmla="*/ 88708 h 1255594"/>
                      <a:gd name="connsiteX14" fmla="*/ 88708 w 1255594"/>
                      <a:gd name="connsiteY14" fmla="*/ 436728 h 1255594"/>
                      <a:gd name="connsiteX15" fmla="*/ 0 w 1255594"/>
                      <a:gd name="connsiteY15" fmla="*/ 436728 h 1255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55594" h="1255594">
                        <a:moveTo>
                          <a:pt x="0" y="830175"/>
                        </a:moveTo>
                        <a:lnTo>
                          <a:pt x="88708" y="830175"/>
                        </a:lnTo>
                        <a:lnTo>
                          <a:pt x="88708" y="1166886"/>
                        </a:lnTo>
                        <a:lnTo>
                          <a:pt x="1166886" y="1166886"/>
                        </a:lnTo>
                        <a:lnTo>
                          <a:pt x="1166886" y="830175"/>
                        </a:lnTo>
                        <a:lnTo>
                          <a:pt x="1255594" y="830175"/>
                        </a:lnTo>
                        <a:lnTo>
                          <a:pt x="1255594" y="1255594"/>
                        </a:lnTo>
                        <a:lnTo>
                          <a:pt x="0" y="1255594"/>
                        </a:lnTo>
                        <a:close/>
                        <a:moveTo>
                          <a:pt x="0" y="0"/>
                        </a:moveTo>
                        <a:lnTo>
                          <a:pt x="1255594" y="0"/>
                        </a:lnTo>
                        <a:lnTo>
                          <a:pt x="1255594" y="436728"/>
                        </a:lnTo>
                        <a:lnTo>
                          <a:pt x="1166886" y="436728"/>
                        </a:lnTo>
                        <a:lnTo>
                          <a:pt x="1166886" y="88708"/>
                        </a:lnTo>
                        <a:lnTo>
                          <a:pt x="88708" y="88708"/>
                        </a:lnTo>
                        <a:lnTo>
                          <a:pt x="88708" y="436728"/>
                        </a:lnTo>
                        <a:lnTo>
                          <a:pt x="0" y="436728"/>
                        </a:lnTo>
                        <a:close/>
                      </a:path>
                    </a:pathLst>
                  </a:cu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rgbClr val="DF6447"/>
                      </a:solidFill>
                      <a:latin typeface="Arial" panose="020B0604020202020204" pitchFamily="34" charset="0"/>
                      <a:cs typeface="Arial" panose="020B0604020202020204" pitchFamily="34" charset="0"/>
                    </a:endParaRPr>
                  </a:p>
                </p:txBody>
              </p:sp>
              <p:sp>
                <p:nvSpPr>
                  <p:cNvPr id="24" name="Rectangle 23"/>
                  <p:cNvSpPr/>
                  <p:nvPr/>
                </p:nvSpPr>
                <p:spPr>
                  <a:xfrm>
                    <a:off x="1525308" y="3936660"/>
                    <a:ext cx="996146" cy="996146"/>
                  </a:xfrm>
                  <a:prstGeom prst="rect">
                    <a:avLst/>
                  </a:prstGeom>
                  <a:solidFill>
                    <a:srgbClr val="E9976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rgbClr val="DF6447"/>
                      </a:solidFill>
                      <a:latin typeface="Arial" panose="020B0604020202020204" pitchFamily="34" charset="0"/>
                      <a:cs typeface="Arial" panose="020B0604020202020204" pitchFamily="34" charset="0"/>
                    </a:endParaRPr>
                  </a:p>
                </p:txBody>
              </p:sp>
            </p:grpSp>
            <p:sp>
              <p:nvSpPr>
                <p:cNvPr id="22" name="Freeform 21"/>
                <p:cNvSpPr/>
                <p:nvPr/>
              </p:nvSpPr>
              <p:spPr>
                <a:xfrm rot="9370745">
                  <a:off x="1667102" y="4182562"/>
                  <a:ext cx="533776" cy="549000"/>
                </a:xfrm>
                <a:custGeom>
                  <a:avLst/>
                  <a:gdLst>
                    <a:gd name="connsiteX0" fmla="*/ 189791 w 319584"/>
                    <a:gd name="connsiteY0" fmla="*/ 87930 h 328700"/>
                    <a:gd name="connsiteX1" fmla="*/ 190161 w 319584"/>
                    <a:gd name="connsiteY1" fmla="*/ 54827 h 328700"/>
                    <a:gd name="connsiteX2" fmla="*/ 223263 w 319584"/>
                    <a:gd name="connsiteY2" fmla="*/ 55196 h 328700"/>
                    <a:gd name="connsiteX3" fmla="*/ 222894 w 319584"/>
                    <a:gd name="connsiteY3" fmla="*/ 88299 h 328700"/>
                    <a:gd name="connsiteX4" fmla="*/ 189791 w 319584"/>
                    <a:gd name="connsiteY4" fmla="*/ 87930 h 328700"/>
                    <a:gd name="connsiteX5" fmla="*/ 190188 w 319584"/>
                    <a:gd name="connsiteY5" fmla="*/ 110551 h 328700"/>
                    <a:gd name="connsiteX6" fmla="*/ 236075 w 319584"/>
                    <a:gd name="connsiteY6" fmla="*/ 101778 h 328700"/>
                    <a:gd name="connsiteX7" fmla="*/ 236742 w 319584"/>
                    <a:gd name="connsiteY7" fmla="*/ 42015 h 328700"/>
                    <a:gd name="connsiteX8" fmla="*/ 176980 w 319584"/>
                    <a:gd name="connsiteY8" fmla="*/ 41350 h 328700"/>
                    <a:gd name="connsiteX9" fmla="*/ 176312 w 319584"/>
                    <a:gd name="connsiteY9" fmla="*/ 101112 h 328700"/>
                    <a:gd name="connsiteX10" fmla="*/ 190188 w 319584"/>
                    <a:gd name="connsiteY10" fmla="*/ 110551 h 328700"/>
                    <a:gd name="connsiteX11" fmla="*/ 160621 w 319584"/>
                    <a:gd name="connsiteY11" fmla="*/ 126618 h 328700"/>
                    <a:gd name="connsiteX12" fmla="*/ 159620 w 319584"/>
                    <a:gd name="connsiteY12" fmla="*/ 125937 h 328700"/>
                    <a:gd name="connsiteX13" fmla="*/ 151096 w 319584"/>
                    <a:gd name="connsiteY13" fmla="*/ 117216 h 328700"/>
                    <a:gd name="connsiteX14" fmla="*/ 151146 w 319584"/>
                    <a:gd name="connsiteY14" fmla="*/ 112905 h 328700"/>
                    <a:gd name="connsiteX15" fmla="*/ 156913 w 319584"/>
                    <a:gd name="connsiteY15" fmla="*/ 107268 h 328700"/>
                    <a:gd name="connsiteX16" fmla="*/ 154744 w 319584"/>
                    <a:gd name="connsiteY16" fmla="*/ 104159 h 328700"/>
                    <a:gd name="connsiteX17" fmla="*/ 146579 w 319584"/>
                    <a:gd name="connsiteY17" fmla="*/ 83813 h 328700"/>
                    <a:gd name="connsiteX18" fmla="*/ 146022 w 319584"/>
                    <a:gd name="connsiteY18" fmla="*/ 79924 h 328700"/>
                    <a:gd name="connsiteX19" fmla="*/ 137912 w 319584"/>
                    <a:gd name="connsiteY19" fmla="*/ 79818 h 328700"/>
                    <a:gd name="connsiteX20" fmla="*/ 134903 w 319584"/>
                    <a:gd name="connsiteY20" fmla="*/ 76730 h 328700"/>
                    <a:gd name="connsiteX21" fmla="*/ 135061 w 319584"/>
                    <a:gd name="connsiteY21" fmla="*/ 64537 h 328700"/>
                    <a:gd name="connsiteX22" fmla="*/ 138149 w 319584"/>
                    <a:gd name="connsiteY22" fmla="*/ 61528 h 328700"/>
                    <a:gd name="connsiteX23" fmla="*/ 146143 w 319584"/>
                    <a:gd name="connsiteY23" fmla="*/ 61632 h 328700"/>
                    <a:gd name="connsiteX24" fmla="*/ 146144 w 319584"/>
                    <a:gd name="connsiteY24" fmla="*/ 61619 h 328700"/>
                    <a:gd name="connsiteX25" fmla="*/ 150557 w 319584"/>
                    <a:gd name="connsiteY25" fmla="*/ 46854 h 328700"/>
                    <a:gd name="connsiteX26" fmla="*/ 156674 w 319584"/>
                    <a:gd name="connsiteY26" fmla="*/ 36076 h 328700"/>
                    <a:gd name="connsiteX27" fmla="*/ 157726 w 319584"/>
                    <a:gd name="connsiteY27" fmla="*/ 34742 h 328700"/>
                    <a:gd name="connsiteX28" fmla="*/ 152093 w 319584"/>
                    <a:gd name="connsiteY28" fmla="*/ 28983 h 328700"/>
                    <a:gd name="connsiteX29" fmla="*/ 152141 w 319584"/>
                    <a:gd name="connsiteY29" fmla="*/ 24671 h 328700"/>
                    <a:gd name="connsiteX30" fmla="*/ 160860 w 319584"/>
                    <a:gd name="connsiteY30" fmla="*/ 16146 h 328700"/>
                    <a:gd name="connsiteX31" fmla="*/ 165171 w 319584"/>
                    <a:gd name="connsiteY31" fmla="*/ 16193 h 328700"/>
                    <a:gd name="connsiteX32" fmla="*/ 170809 w 319584"/>
                    <a:gd name="connsiteY32" fmla="*/ 21959 h 328700"/>
                    <a:gd name="connsiteX33" fmla="*/ 173932 w 319584"/>
                    <a:gd name="connsiteY33" fmla="*/ 19780 h 328700"/>
                    <a:gd name="connsiteX34" fmla="*/ 194279 w 319584"/>
                    <a:gd name="connsiteY34" fmla="*/ 11615 h 328700"/>
                    <a:gd name="connsiteX35" fmla="*/ 197509 w 319584"/>
                    <a:gd name="connsiteY35" fmla="*/ 11153 h 328700"/>
                    <a:gd name="connsiteX36" fmla="*/ 197526 w 319584"/>
                    <a:gd name="connsiteY36" fmla="*/ 3042 h 328700"/>
                    <a:gd name="connsiteX37" fmla="*/ 200581 w 319584"/>
                    <a:gd name="connsiteY37" fmla="*/ 0 h 328700"/>
                    <a:gd name="connsiteX38" fmla="*/ 212775 w 319584"/>
                    <a:gd name="connsiteY38" fmla="*/ 25 h 328700"/>
                    <a:gd name="connsiteX39" fmla="*/ 215818 w 319584"/>
                    <a:gd name="connsiteY39" fmla="*/ 3080 h 328700"/>
                    <a:gd name="connsiteX40" fmla="*/ 215801 w 319584"/>
                    <a:gd name="connsiteY40" fmla="*/ 11112 h 328700"/>
                    <a:gd name="connsiteX41" fmla="*/ 216472 w 319584"/>
                    <a:gd name="connsiteY41" fmla="*/ 11180 h 328700"/>
                    <a:gd name="connsiteX42" fmla="*/ 231237 w 319584"/>
                    <a:gd name="connsiteY42" fmla="*/ 15594 h 328700"/>
                    <a:gd name="connsiteX43" fmla="*/ 242016 w 319584"/>
                    <a:gd name="connsiteY43" fmla="*/ 21711 h 328700"/>
                    <a:gd name="connsiteX44" fmla="*/ 243363 w 319584"/>
                    <a:gd name="connsiteY44" fmla="*/ 22772 h 328700"/>
                    <a:gd name="connsiteX45" fmla="*/ 249124 w 319584"/>
                    <a:gd name="connsiteY45" fmla="*/ 17141 h 328700"/>
                    <a:gd name="connsiteX46" fmla="*/ 253435 w 319584"/>
                    <a:gd name="connsiteY46" fmla="*/ 17190 h 328700"/>
                    <a:gd name="connsiteX47" fmla="*/ 261958 w 319584"/>
                    <a:gd name="connsiteY47" fmla="*/ 25911 h 328700"/>
                    <a:gd name="connsiteX48" fmla="*/ 261909 w 319584"/>
                    <a:gd name="connsiteY48" fmla="*/ 30222 h 328700"/>
                    <a:gd name="connsiteX49" fmla="*/ 256142 w 319584"/>
                    <a:gd name="connsiteY49" fmla="*/ 35859 h 328700"/>
                    <a:gd name="connsiteX50" fmla="*/ 258311 w 319584"/>
                    <a:gd name="connsiteY50" fmla="*/ 38968 h 328700"/>
                    <a:gd name="connsiteX51" fmla="*/ 266476 w 319584"/>
                    <a:gd name="connsiteY51" fmla="*/ 59315 h 328700"/>
                    <a:gd name="connsiteX52" fmla="*/ 267032 w 319584"/>
                    <a:gd name="connsiteY52" fmla="*/ 63204 h 328700"/>
                    <a:gd name="connsiteX53" fmla="*/ 275143 w 319584"/>
                    <a:gd name="connsiteY53" fmla="*/ 63309 h 328700"/>
                    <a:gd name="connsiteX54" fmla="*/ 278152 w 319584"/>
                    <a:gd name="connsiteY54" fmla="*/ 66397 h 328700"/>
                    <a:gd name="connsiteX55" fmla="*/ 277993 w 319584"/>
                    <a:gd name="connsiteY55" fmla="*/ 78590 h 328700"/>
                    <a:gd name="connsiteX56" fmla="*/ 274905 w 319584"/>
                    <a:gd name="connsiteY56" fmla="*/ 81599 h 328700"/>
                    <a:gd name="connsiteX57" fmla="*/ 266912 w 319584"/>
                    <a:gd name="connsiteY57" fmla="*/ 81495 h 328700"/>
                    <a:gd name="connsiteX58" fmla="*/ 266911 w 319584"/>
                    <a:gd name="connsiteY58" fmla="*/ 81508 h 328700"/>
                    <a:gd name="connsiteX59" fmla="*/ 262497 w 319584"/>
                    <a:gd name="connsiteY59" fmla="*/ 96274 h 328700"/>
                    <a:gd name="connsiteX60" fmla="*/ 256380 w 319584"/>
                    <a:gd name="connsiteY60" fmla="*/ 107051 h 328700"/>
                    <a:gd name="connsiteX61" fmla="*/ 255329 w 319584"/>
                    <a:gd name="connsiteY61" fmla="*/ 108385 h 328700"/>
                    <a:gd name="connsiteX62" fmla="*/ 260961 w 319584"/>
                    <a:gd name="connsiteY62" fmla="*/ 114145 h 328700"/>
                    <a:gd name="connsiteX63" fmla="*/ 260913 w 319584"/>
                    <a:gd name="connsiteY63" fmla="*/ 118456 h 328700"/>
                    <a:gd name="connsiteX64" fmla="*/ 252195 w 319584"/>
                    <a:gd name="connsiteY64" fmla="*/ 126982 h 328700"/>
                    <a:gd name="connsiteX65" fmla="*/ 247884 w 319584"/>
                    <a:gd name="connsiteY65" fmla="*/ 126934 h 328700"/>
                    <a:gd name="connsiteX66" fmla="*/ 242246 w 319584"/>
                    <a:gd name="connsiteY66" fmla="*/ 121169 h 328700"/>
                    <a:gd name="connsiteX67" fmla="*/ 239123 w 319584"/>
                    <a:gd name="connsiteY67" fmla="*/ 123347 h 328700"/>
                    <a:gd name="connsiteX68" fmla="*/ 218776 w 319584"/>
                    <a:gd name="connsiteY68" fmla="*/ 131512 h 328700"/>
                    <a:gd name="connsiteX69" fmla="*/ 215546 w 319584"/>
                    <a:gd name="connsiteY69" fmla="*/ 131974 h 328700"/>
                    <a:gd name="connsiteX70" fmla="*/ 215529 w 319584"/>
                    <a:gd name="connsiteY70" fmla="*/ 140085 h 328700"/>
                    <a:gd name="connsiteX71" fmla="*/ 212473 w 319584"/>
                    <a:gd name="connsiteY71" fmla="*/ 143128 h 328700"/>
                    <a:gd name="connsiteX72" fmla="*/ 200279 w 319584"/>
                    <a:gd name="connsiteY72" fmla="*/ 143102 h 328700"/>
                    <a:gd name="connsiteX73" fmla="*/ 199093 w 319584"/>
                    <a:gd name="connsiteY73" fmla="*/ 142860 h 328700"/>
                    <a:gd name="connsiteX74" fmla="*/ 197237 w 319584"/>
                    <a:gd name="connsiteY74" fmla="*/ 140047 h 328700"/>
                    <a:gd name="connsiteX75" fmla="*/ 197254 w 319584"/>
                    <a:gd name="connsiteY75" fmla="*/ 132016 h 328700"/>
                    <a:gd name="connsiteX76" fmla="*/ 196583 w 319584"/>
                    <a:gd name="connsiteY76" fmla="*/ 131947 h 328700"/>
                    <a:gd name="connsiteX77" fmla="*/ 181817 w 319584"/>
                    <a:gd name="connsiteY77" fmla="*/ 127534 h 328700"/>
                    <a:gd name="connsiteX78" fmla="*/ 171039 w 319584"/>
                    <a:gd name="connsiteY78" fmla="*/ 121417 h 328700"/>
                    <a:gd name="connsiteX79" fmla="*/ 169692 w 319584"/>
                    <a:gd name="connsiteY79" fmla="*/ 120355 h 328700"/>
                    <a:gd name="connsiteX80" fmla="*/ 163931 w 319584"/>
                    <a:gd name="connsiteY80" fmla="*/ 125986 h 328700"/>
                    <a:gd name="connsiteX81" fmla="*/ 160621 w 319584"/>
                    <a:gd name="connsiteY81" fmla="*/ 126618 h 328700"/>
                    <a:gd name="connsiteX82" fmla="*/ 237717 w 319584"/>
                    <a:gd name="connsiteY82" fmla="*/ 182291 h 328700"/>
                    <a:gd name="connsiteX83" fmla="*/ 233972 w 319584"/>
                    <a:gd name="connsiteY83" fmla="*/ 173249 h 328700"/>
                    <a:gd name="connsiteX84" fmla="*/ 246760 w 319584"/>
                    <a:gd name="connsiteY84" fmla="*/ 160462 h 328700"/>
                    <a:gd name="connsiteX85" fmla="*/ 259548 w 319584"/>
                    <a:gd name="connsiteY85" fmla="*/ 173249 h 328700"/>
                    <a:gd name="connsiteX86" fmla="*/ 246760 w 319584"/>
                    <a:gd name="connsiteY86" fmla="*/ 186036 h 328700"/>
                    <a:gd name="connsiteX87" fmla="*/ 237717 w 319584"/>
                    <a:gd name="connsiteY87" fmla="*/ 182291 h 328700"/>
                    <a:gd name="connsiteX88" fmla="*/ 233852 w 319584"/>
                    <a:gd name="connsiteY88" fmla="*/ 192392 h 328700"/>
                    <a:gd name="connsiteX89" fmla="*/ 246760 w 319584"/>
                    <a:gd name="connsiteY89" fmla="*/ 196334 h 328700"/>
                    <a:gd name="connsiteX90" fmla="*/ 269846 w 319584"/>
                    <a:gd name="connsiteY90" fmla="*/ 173249 h 328700"/>
                    <a:gd name="connsiteX91" fmla="*/ 246760 w 319584"/>
                    <a:gd name="connsiteY91" fmla="*/ 150163 h 328700"/>
                    <a:gd name="connsiteX92" fmla="*/ 223673 w 319584"/>
                    <a:gd name="connsiteY92" fmla="*/ 173248 h 328700"/>
                    <a:gd name="connsiteX93" fmla="*/ 225487 w 319584"/>
                    <a:gd name="connsiteY93" fmla="*/ 182235 h 328700"/>
                    <a:gd name="connsiteX94" fmla="*/ 233852 w 319584"/>
                    <a:gd name="connsiteY94" fmla="*/ 192392 h 328700"/>
                    <a:gd name="connsiteX95" fmla="*/ 221749 w 319584"/>
                    <a:gd name="connsiteY95" fmla="*/ 203470 h 328700"/>
                    <a:gd name="connsiteX96" fmla="*/ 216996 w 319584"/>
                    <a:gd name="connsiteY96" fmla="*/ 198802 h 328700"/>
                    <a:gd name="connsiteX97" fmla="*/ 216625 w 319584"/>
                    <a:gd name="connsiteY97" fmla="*/ 198255 h 328700"/>
                    <a:gd name="connsiteX98" fmla="*/ 216975 w 319584"/>
                    <a:gd name="connsiteY98" fmla="*/ 196447 h 328700"/>
                    <a:gd name="connsiteX99" fmla="*/ 220049 w 319584"/>
                    <a:gd name="connsiteY99" fmla="*/ 193317 h 328700"/>
                    <a:gd name="connsiteX100" fmla="*/ 219813 w 319584"/>
                    <a:gd name="connsiteY100" fmla="*/ 193034 h 328700"/>
                    <a:gd name="connsiteX101" fmla="*/ 215732 w 319584"/>
                    <a:gd name="connsiteY101" fmla="*/ 185670 h 328700"/>
                    <a:gd name="connsiteX102" fmla="*/ 213859 w 319584"/>
                    <a:gd name="connsiteY102" fmla="*/ 179164 h 328700"/>
                    <a:gd name="connsiteX103" fmla="*/ 213738 w 319584"/>
                    <a:gd name="connsiteY103" fmla="*/ 178236 h 328700"/>
                    <a:gd name="connsiteX104" fmla="*/ 209337 w 319584"/>
                    <a:gd name="connsiteY104" fmla="*/ 178234 h 328700"/>
                    <a:gd name="connsiteX105" fmla="*/ 207803 w 319584"/>
                    <a:gd name="connsiteY105" fmla="*/ 177217 h 328700"/>
                    <a:gd name="connsiteX106" fmla="*/ 207672 w 319584"/>
                    <a:gd name="connsiteY106" fmla="*/ 176568 h 328700"/>
                    <a:gd name="connsiteX107" fmla="*/ 207674 w 319584"/>
                    <a:gd name="connsiteY107" fmla="*/ 169907 h 328700"/>
                    <a:gd name="connsiteX108" fmla="*/ 209340 w 319584"/>
                    <a:gd name="connsiteY108" fmla="*/ 168242 h 328700"/>
                    <a:gd name="connsiteX109" fmla="*/ 213745 w 319584"/>
                    <a:gd name="connsiteY109" fmla="*/ 168243 h 328700"/>
                    <a:gd name="connsiteX110" fmla="*/ 214085 w 319584"/>
                    <a:gd name="connsiteY110" fmla="*/ 166201 h 328700"/>
                    <a:gd name="connsiteX111" fmla="*/ 218668 w 319584"/>
                    <a:gd name="connsiteY111" fmla="*/ 155136 h 328700"/>
                    <a:gd name="connsiteX112" fmla="*/ 219936 w 319584"/>
                    <a:gd name="connsiteY112" fmla="*/ 153404 h 328700"/>
                    <a:gd name="connsiteX113" fmla="*/ 216808 w 319584"/>
                    <a:gd name="connsiteY113" fmla="*/ 150265 h 328700"/>
                    <a:gd name="connsiteX114" fmla="*/ 216813 w 319584"/>
                    <a:gd name="connsiteY114" fmla="*/ 147910 h 328700"/>
                    <a:gd name="connsiteX115" fmla="*/ 221532 w 319584"/>
                    <a:gd name="connsiteY115" fmla="*/ 143209 h 328700"/>
                    <a:gd name="connsiteX116" fmla="*/ 223887 w 319584"/>
                    <a:gd name="connsiteY116" fmla="*/ 143213 h 328700"/>
                    <a:gd name="connsiteX117" fmla="*/ 226969 w 319584"/>
                    <a:gd name="connsiteY117" fmla="*/ 146306 h 328700"/>
                    <a:gd name="connsiteX118" fmla="*/ 226975 w 319584"/>
                    <a:gd name="connsiteY118" fmla="*/ 146302 h 328700"/>
                    <a:gd name="connsiteX119" fmla="*/ 234338 w 319584"/>
                    <a:gd name="connsiteY119" fmla="*/ 142220 h 328700"/>
                    <a:gd name="connsiteX120" fmla="*/ 240844 w 319584"/>
                    <a:gd name="connsiteY120" fmla="*/ 140347 h 328700"/>
                    <a:gd name="connsiteX121" fmla="*/ 241764 w 319584"/>
                    <a:gd name="connsiteY121" fmla="*/ 140228 h 328700"/>
                    <a:gd name="connsiteX122" fmla="*/ 241764 w 319584"/>
                    <a:gd name="connsiteY122" fmla="*/ 135827 h 328700"/>
                    <a:gd name="connsiteX123" fmla="*/ 243429 w 319584"/>
                    <a:gd name="connsiteY123" fmla="*/ 134162 h 328700"/>
                    <a:gd name="connsiteX124" fmla="*/ 250090 w 319584"/>
                    <a:gd name="connsiteY124" fmla="*/ 134162 h 328700"/>
                    <a:gd name="connsiteX125" fmla="*/ 251756 w 319584"/>
                    <a:gd name="connsiteY125" fmla="*/ 135828 h 328700"/>
                    <a:gd name="connsiteX126" fmla="*/ 251756 w 319584"/>
                    <a:gd name="connsiteY126" fmla="*/ 140233 h 328700"/>
                    <a:gd name="connsiteX127" fmla="*/ 253807 w 319584"/>
                    <a:gd name="connsiteY127" fmla="*/ 140575 h 328700"/>
                    <a:gd name="connsiteX128" fmla="*/ 264873 w 319584"/>
                    <a:gd name="connsiteY128" fmla="*/ 145157 h 328700"/>
                    <a:gd name="connsiteX129" fmla="*/ 266311 w 319584"/>
                    <a:gd name="connsiteY129" fmla="*/ 146210 h 328700"/>
                    <a:gd name="connsiteX130" fmla="*/ 269415 w 319584"/>
                    <a:gd name="connsiteY130" fmla="*/ 143049 h 328700"/>
                    <a:gd name="connsiteX131" fmla="*/ 271771 w 319584"/>
                    <a:gd name="connsiteY131" fmla="*/ 143028 h 328700"/>
                    <a:gd name="connsiteX132" fmla="*/ 276523 w 319584"/>
                    <a:gd name="connsiteY132" fmla="*/ 147695 h 328700"/>
                    <a:gd name="connsiteX133" fmla="*/ 276545 w 319584"/>
                    <a:gd name="connsiteY133" fmla="*/ 150050 h 328700"/>
                    <a:gd name="connsiteX134" fmla="*/ 273470 w 319584"/>
                    <a:gd name="connsiteY134" fmla="*/ 153180 h 328700"/>
                    <a:gd name="connsiteX135" fmla="*/ 273707 w 319584"/>
                    <a:gd name="connsiteY135" fmla="*/ 153463 h 328700"/>
                    <a:gd name="connsiteX136" fmla="*/ 277788 w 319584"/>
                    <a:gd name="connsiteY136" fmla="*/ 160827 h 328700"/>
                    <a:gd name="connsiteX137" fmla="*/ 279661 w 319584"/>
                    <a:gd name="connsiteY137" fmla="*/ 167333 h 328700"/>
                    <a:gd name="connsiteX138" fmla="*/ 279781 w 319584"/>
                    <a:gd name="connsiteY138" fmla="*/ 168261 h 328700"/>
                    <a:gd name="connsiteX139" fmla="*/ 284182 w 319584"/>
                    <a:gd name="connsiteY139" fmla="*/ 168263 h 328700"/>
                    <a:gd name="connsiteX140" fmla="*/ 285847 w 319584"/>
                    <a:gd name="connsiteY140" fmla="*/ 169929 h 328700"/>
                    <a:gd name="connsiteX141" fmla="*/ 285845 w 319584"/>
                    <a:gd name="connsiteY141" fmla="*/ 176590 h 328700"/>
                    <a:gd name="connsiteX142" fmla="*/ 284179 w 319584"/>
                    <a:gd name="connsiteY142" fmla="*/ 178255 h 328700"/>
                    <a:gd name="connsiteX143" fmla="*/ 279774 w 319584"/>
                    <a:gd name="connsiteY143" fmla="*/ 178254 h 328700"/>
                    <a:gd name="connsiteX144" fmla="*/ 279434 w 319584"/>
                    <a:gd name="connsiteY144" fmla="*/ 180296 h 328700"/>
                    <a:gd name="connsiteX145" fmla="*/ 274851 w 319584"/>
                    <a:gd name="connsiteY145" fmla="*/ 191361 h 328700"/>
                    <a:gd name="connsiteX146" fmla="*/ 273583 w 319584"/>
                    <a:gd name="connsiteY146" fmla="*/ 193093 h 328700"/>
                    <a:gd name="connsiteX147" fmla="*/ 276711 w 319584"/>
                    <a:gd name="connsiteY147" fmla="*/ 196232 h 328700"/>
                    <a:gd name="connsiteX148" fmla="*/ 276707 w 319584"/>
                    <a:gd name="connsiteY148" fmla="*/ 198587 h 328700"/>
                    <a:gd name="connsiteX149" fmla="*/ 271988 w 319584"/>
                    <a:gd name="connsiteY149" fmla="*/ 203289 h 328700"/>
                    <a:gd name="connsiteX150" fmla="*/ 269632 w 319584"/>
                    <a:gd name="connsiteY150" fmla="*/ 203284 h 328700"/>
                    <a:gd name="connsiteX151" fmla="*/ 266550 w 319584"/>
                    <a:gd name="connsiteY151" fmla="*/ 200191 h 328700"/>
                    <a:gd name="connsiteX152" fmla="*/ 266545 w 319584"/>
                    <a:gd name="connsiteY152" fmla="*/ 200195 h 328700"/>
                    <a:gd name="connsiteX153" fmla="*/ 259182 w 319584"/>
                    <a:gd name="connsiteY153" fmla="*/ 204277 h 328700"/>
                    <a:gd name="connsiteX154" fmla="*/ 252676 w 319584"/>
                    <a:gd name="connsiteY154" fmla="*/ 206150 h 328700"/>
                    <a:gd name="connsiteX155" fmla="*/ 251756 w 319584"/>
                    <a:gd name="connsiteY155" fmla="*/ 206269 h 328700"/>
                    <a:gd name="connsiteX156" fmla="*/ 251756 w 319584"/>
                    <a:gd name="connsiteY156" fmla="*/ 210670 h 328700"/>
                    <a:gd name="connsiteX157" fmla="*/ 250090 w 319584"/>
                    <a:gd name="connsiteY157" fmla="*/ 212335 h 328700"/>
                    <a:gd name="connsiteX158" fmla="*/ 243429 w 319584"/>
                    <a:gd name="connsiteY158" fmla="*/ 212335 h 328700"/>
                    <a:gd name="connsiteX159" fmla="*/ 241764 w 319584"/>
                    <a:gd name="connsiteY159" fmla="*/ 210670 h 328700"/>
                    <a:gd name="connsiteX160" fmla="*/ 241764 w 319584"/>
                    <a:gd name="connsiteY160" fmla="*/ 206264 h 328700"/>
                    <a:gd name="connsiteX161" fmla="*/ 239712 w 319584"/>
                    <a:gd name="connsiteY161" fmla="*/ 205923 h 328700"/>
                    <a:gd name="connsiteX162" fmla="*/ 228647 w 319584"/>
                    <a:gd name="connsiteY162" fmla="*/ 201340 h 328700"/>
                    <a:gd name="connsiteX163" fmla="*/ 227209 w 319584"/>
                    <a:gd name="connsiteY163" fmla="*/ 200287 h 328700"/>
                    <a:gd name="connsiteX164" fmla="*/ 224104 w 319584"/>
                    <a:gd name="connsiteY164" fmla="*/ 203448 h 328700"/>
                    <a:gd name="connsiteX165" fmla="*/ 221749 w 319584"/>
                    <a:gd name="connsiteY165" fmla="*/ 203470 h 328700"/>
                    <a:gd name="connsiteX166" fmla="*/ 259138 w 319584"/>
                    <a:gd name="connsiteY166" fmla="*/ 286370 h 328700"/>
                    <a:gd name="connsiteX167" fmla="*/ 247842 w 319584"/>
                    <a:gd name="connsiteY167" fmla="*/ 277900 h 328700"/>
                    <a:gd name="connsiteX168" fmla="*/ 254314 w 319584"/>
                    <a:gd name="connsiteY168" fmla="*/ 252629 h 328700"/>
                    <a:gd name="connsiteX169" fmla="*/ 279585 w 319584"/>
                    <a:gd name="connsiteY169" fmla="*/ 259100 h 328700"/>
                    <a:gd name="connsiteX170" fmla="*/ 273114 w 319584"/>
                    <a:gd name="connsiteY170" fmla="*/ 284372 h 328700"/>
                    <a:gd name="connsiteX171" fmla="*/ 259138 w 319584"/>
                    <a:gd name="connsiteY171" fmla="*/ 286370 h 328700"/>
                    <a:gd name="connsiteX172" fmla="*/ 100997 w 319584"/>
                    <a:gd name="connsiteY172" fmla="*/ 227582 h 328700"/>
                    <a:gd name="connsiteX173" fmla="*/ 101213 w 319584"/>
                    <a:gd name="connsiteY173" fmla="*/ 208261 h 328700"/>
                    <a:gd name="connsiteX174" fmla="*/ 120534 w 319584"/>
                    <a:gd name="connsiteY174" fmla="*/ 208477 h 328700"/>
                    <a:gd name="connsiteX175" fmla="*/ 120319 w 319584"/>
                    <a:gd name="connsiteY175" fmla="*/ 227797 h 328700"/>
                    <a:gd name="connsiteX176" fmla="*/ 100997 w 319584"/>
                    <a:gd name="connsiteY176" fmla="*/ 227582 h 328700"/>
                    <a:gd name="connsiteX177" fmla="*/ 243916 w 319584"/>
                    <a:gd name="connsiteY177" fmla="*/ 295290 h 328700"/>
                    <a:gd name="connsiteX178" fmla="*/ 280684 w 319584"/>
                    <a:gd name="connsiteY178" fmla="*/ 297152 h 328700"/>
                    <a:gd name="connsiteX179" fmla="*/ 292367 w 319584"/>
                    <a:gd name="connsiteY179" fmla="*/ 251528 h 328700"/>
                    <a:gd name="connsiteX180" fmla="*/ 246742 w 319584"/>
                    <a:gd name="connsiteY180" fmla="*/ 239846 h 328700"/>
                    <a:gd name="connsiteX181" fmla="*/ 235059 w 319584"/>
                    <a:gd name="connsiteY181" fmla="*/ 285471 h 328700"/>
                    <a:gd name="connsiteX182" fmla="*/ 243916 w 319584"/>
                    <a:gd name="connsiteY182" fmla="*/ 295290 h 328700"/>
                    <a:gd name="connsiteX183" fmla="*/ 99206 w 319584"/>
                    <a:gd name="connsiteY183" fmla="*/ 245609 h 328700"/>
                    <a:gd name="connsiteX184" fmla="*/ 131668 w 319584"/>
                    <a:gd name="connsiteY184" fmla="*/ 239402 h 328700"/>
                    <a:gd name="connsiteX185" fmla="*/ 132140 w 319584"/>
                    <a:gd name="connsiteY185" fmla="*/ 197125 h 328700"/>
                    <a:gd name="connsiteX186" fmla="*/ 89862 w 319584"/>
                    <a:gd name="connsiteY186" fmla="*/ 196654 h 328700"/>
                    <a:gd name="connsiteX187" fmla="*/ 89390 w 319584"/>
                    <a:gd name="connsiteY187" fmla="*/ 238932 h 328700"/>
                    <a:gd name="connsiteX188" fmla="*/ 99206 w 319584"/>
                    <a:gd name="connsiteY188" fmla="*/ 245609 h 328700"/>
                    <a:gd name="connsiteX189" fmla="*/ 245556 w 319584"/>
                    <a:gd name="connsiteY189" fmla="*/ 322095 h 328700"/>
                    <a:gd name="connsiteX190" fmla="*/ 244694 w 319584"/>
                    <a:gd name="connsiteY190" fmla="*/ 321688 h 328700"/>
                    <a:gd name="connsiteX191" fmla="*/ 243799 w 319584"/>
                    <a:gd name="connsiteY191" fmla="*/ 319187 h 328700"/>
                    <a:gd name="connsiteX192" fmla="*/ 245313 w 319584"/>
                    <a:gd name="connsiteY192" fmla="*/ 313043 h 328700"/>
                    <a:gd name="connsiteX193" fmla="*/ 244812 w 319584"/>
                    <a:gd name="connsiteY193" fmla="*/ 312865 h 328700"/>
                    <a:gd name="connsiteX194" fmla="*/ 234334 w 319584"/>
                    <a:gd name="connsiteY194" fmla="*/ 306726 h 328700"/>
                    <a:gd name="connsiteX195" fmla="*/ 227227 w 319584"/>
                    <a:gd name="connsiteY195" fmla="*/ 300028 h 328700"/>
                    <a:gd name="connsiteX196" fmla="*/ 226394 w 319584"/>
                    <a:gd name="connsiteY196" fmla="*/ 298964 h 328700"/>
                    <a:gd name="connsiteX197" fmla="*/ 220931 w 319584"/>
                    <a:gd name="connsiteY197" fmla="*/ 302197 h 328700"/>
                    <a:gd name="connsiteX198" fmla="*/ 218279 w 319584"/>
                    <a:gd name="connsiteY198" fmla="*/ 302062 h 328700"/>
                    <a:gd name="connsiteX199" fmla="*/ 217640 w 319584"/>
                    <a:gd name="connsiteY199" fmla="*/ 301354 h 328700"/>
                    <a:gd name="connsiteX200" fmla="*/ 212745 w 319584"/>
                    <a:gd name="connsiteY200" fmla="*/ 293084 h 328700"/>
                    <a:gd name="connsiteX201" fmla="*/ 213589 w 319584"/>
                    <a:gd name="connsiteY201" fmla="*/ 289793 h 328700"/>
                    <a:gd name="connsiteX202" fmla="*/ 219057 w 319584"/>
                    <a:gd name="connsiteY202" fmla="*/ 286557 h 328700"/>
                    <a:gd name="connsiteX203" fmla="*/ 217978 w 319584"/>
                    <a:gd name="connsiteY203" fmla="*/ 283771 h 328700"/>
                    <a:gd name="connsiteX204" fmla="*/ 215532 w 319584"/>
                    <a:gd name="connsiteY204" fmla="*/ 266669 h 328700"/>
                    <a:gd name="connsiteX205" fmla="*/ 215833 w 319584"/>
                    <a:gd name="connsiteY205" fmla="*/ 263588 h 328700"/>
                    <a:gd name="connsiteX206" fmla="*/ 209644 w 319584"/>
                    <a:gd name="connsiteY206" fmla="*/ 261991 h 328700"/>
                    <a:gd name="connsiteX207" fmla="*/ 207918 w 319584"/>
                    <a:gd name="connsiteY207" fmla="*/ 259065 h 328700"/>
                    <a:gd name="connsiteX208" fmla="*/ 210319 w 319584"/>
                    <a:gd name="connsiteY208" fmla="*/ 249760 h 328700"/>
                    <a:gd name="connsiteX209" fmla="*/ 213245 w 319584"/>
                    <a:gd name="connsiteY209" fmla="*/ 248034 h 328700"/>
                    <a:gd name="connsiteX210" fmla="*/ 219344 w 319584"/>
                    <a:gd name="connsiteY210" fmla="*/ 249608 h 328700"/>
                    <a:gd name="connsiteX211" fmla="*/ 219348 w 319584"/>
                    <a:gd name="connsiteY211" fmla="*/ 249598 h 328700"/>
                    <a:gd name="connsiteX212" fmla="*/ 225487 w 319584"/>
                    <a:gd name="connsiteY212" fmla="*/ 239120 h 328700"/>
                    <a:gd name="connsiteX213" fmla="*/ 232184 w 319584"/>
                    <a:gd name="connsiteY213" fmla="*/ 232013 h 328700"/>
                    <a:gd name="connsiteX214" fmla="*/ 233238 w 319584"/>
                    <a:gd name="connsiteY214" fmla="*/ 231188 h 328700"/>
                    <a:gd name="connsiteX215" fmla="*/ 230004 w 319584"/>
                    <a:gd name="connsiteY215" fmla="*/ 225727 h 328700"/>
                    <a:gd name="connsiteX216" fmla="*/ 230846 w 319584"/>
                    <a:gd name="connsiteY216" fmla="*/ 222435 h 328700"/>
                    <a:gd name="connsiteX217" fmla="*/ 239114 w 319584"/>
                    <a:gd name="connsiteY217" fmla="*/ 217539 h 328700"/>
                    <a:gd name="connsiteX218" fmla="*/ 242405 w 319584"/>
                    <a:gd name="connsiteY218" fmla="*/ 218381 h 328700"/>
                    <a:gd name="connsiteX219" fmla="*/ 245644 w 319584"/>
                    <a:gd name="connsiteY219" fmla="*/ 223849 h 328700"/>
                    <a:gd name="connsiteX220" fmla="*/ 248442 w 319584"/>
                    <a:gd name="connsiteY220" fmla="*/ 222765 h 328700"/>
                    <a:gd name="connsiteX221" fmla="*/ 265543 w 319584"/>
                    <a:gd name="connsiteY221" fmla="*/ 220318 h 328700"/>
                    <a:gd name="connsiteX222" fmla="*/ 268103 w 319584"/>
                    <a:gd name="connsiteY222" fmla="*/ 220568 h 328700"/>
                    <a:gd name="connsiteX223" fmla="*/ 269632 w 319584"/>
                    <a:gd name="connsiteY223" fmla="*/ 214362 h 328700"/>
                    <a:gd name="connsiteX224" fmla="*/ 272540 w 319584"/>
                    <a:gd name="connsiteY224" fmla="*/ 212605 h 328700"/>
                    <a:gd name="connsiteX225" fmla="*/ 281870 w 319584"/>
                    <a:gd name="connsiteY225" fmla="*/ 214904 h 328700"/>
                    <a:gd name="connsiteX226" fmla="*/ 283628 w 319584"/>
                    <a:gd name="connsiteY226" fmla="*/ 217811 h 328700"/>
                    <a:gd name="connsiteX227" fmla="*/ 282113 w 319584"/>
                    <a:gd name="connsiteY227" fmla="*/ 223956 h 328700"/>
                    <a:gd name="connsiteX228" fmla="*/ 282614 w 319584"/>
                    <a:gd name="connsiteY228" fmla="*/ 224134 h 328700"/>
                    <a:gd name="connsiteX229" fmla="*/ 293093 w 319584"/>
                    <a:gd name="connsiteY229" fmla="*/ 230273 h 328700"/>
                    <a:gd name="connsiteX230" fmla="*/ 300200 w 319584"/>
                    <a:gd name="connsiteY230" fmla="*/ 236971 h 328700"/>
                    <a:gd name="connsiteX231" fmla="*/ 301032 w 319584"/>
                    <a:gd name="connsiteY231" fmla="*/ 238035 h 328700"/>
                    <a:gd name="connsiteX232" fmla="*/ 306495 w 319584"/>
                    <a:gd name="connsiteY232" fmla="*/ 234802 h 328700"/>
                    <a:gd name="connsiteX233" fmla="*/ 309786 w 319584"/>
                    <a:gd name="connsiteY233" fmla="*/ 235645 h 328700"/>
                    <a:gd name="connsiteX234" fmla="*/ 314681 w 319584"/>
                    <a:gd name="connsiteY234" fmla="*/ 243914 h 328700"/>
                    <a:gd name="connsiteX235" fmla="*/ 313837 w 319584"/>
                    <a:gd name="connsiteY235" fmla="*/ 247205 h 328700"/>
                    <a:gd name="connsiteX236" fmla="*/ 308369 w 319584"/>
                    <a:gd name="connsiteY236" fmla="*/ 250442 h 328700"/>
                    <a:gd name="connsiteX237" fmla="*/ 309448 w 319584"/>
                    <a:gd name="connsiteY237" fmla="*/ 253228 h 328700"/>
                    <a:gd name="connsiteX238" fmla="*/ 311894 w 319584"/>
                    <a:gd name="connsiteY238" fmla="*/ 270330 h 328700"/>
                    <a:gd name="connsiteX239" fmla="*/ 311594 w 319584"/>
                    <a:gd name="connsiteY239" fmla="*/ 273411 h 328700"/>
                    <a:gd name="connsiteX240" fmla="*/ 317783 w 319584"/>
                    <a:gd name="connsiteY240" fmla="*/ 275008 h 328700"/>
                    <a:gd name="connsiteX241" fmla="*/ 319508 w 319584"/>
                    <a:gd name="connsiteY241" fmla="*/ 277934 h 328700"/>
                    <a:gd name="connsiteX242" fmla="*/ 317107 w 319584"/>
                    <a:gd name="connsiteY242" fmla="*/ 287239 h 328700"/>
                    <a:gd name="connsiteX243" fmla="*/ 314181 w 319584"/>
                    <a:gd name="connsiteY243" fmla="*/ 288965 h 328700"/>
                    <a:gd name="connsiteX244" fmla="*/ 308082 w 319584"/>
                    <a:gd name="connsiteY244" fmla="*/ 287391 h 328700"/>
                    <a:gd name="connsiteX245" fmla="*/ 308079 w 319584"/>
                    <a:gd name="connsiteY245" fmla="*/ 287400 h 328700"/>
                    <a:gd name="connsiteX246" fmla="*/ 301939 w 319584"/>
                    <a:gd name="connsiteY246" fmla="*/ 297879 h 328700"/>
                    <a:gd name="connsiteX247" fmla="*/ 295242 w 319584"/>
                    <a:gd name="connsiteY247" fmla="*/ 304986 h 328700"/>
                    <a:gd name="connsiteX248" fmla="*/ 294188 w 319584"/>
                    <a:gd name="connsiteY248" fmla="*/ 305810 h 328700"/>
                    <a:gd name="connsiteX249" fmla="*/ 297423 w 319584"/>
                    <a:gd name="connsiteY249" fmla="*/ 311272 h 328700"/>
                    <a:gd name="connsiteX250" fmla="*/ 296580 w 319584"/>
                    <a:gd name="connsiteY250" fmla="*/ 314564 h 328700"/>
                    <a:gd name="connsiteX251" fmla="*/ 288312 w 319584"/>
                    <a:gd name="connsiteY251" fmla="*/ 319460 h 328700"/>
                    <a:gd name="connsiteX252" fmla="*/ 285021 w 319584"/>
                    <a:gd name="connsiteY252" fmla="*/ 318618 h 328700"/>
                    <a:gd name="connsiteX253" fmla="*/ 281782 w 319584"/>
                    <a:gd name="connsiteY253" fmla="*/ 313150 h 328700"/>
                    <a:gd name="connsiteX254" fmla="*/ 278985 w 319584"/>
                    <a:gd name="connsiteY254" fmla="*/ 314234 h 328700"/>
                    <a:gd name="connsiteX255" fmla="*/ 261883 w 319584"/>
                    <a:gd name="connsiteY255" fmla="*/ 316681 h 328700"/>
                    <a:gd name="connsiteX256" fmla="*/ 259323 w 319584"/>
                    <a:gd name="connsiteY256" fmla="*/ 316431 h 328700"/>
                    <a:gd name="connsiteX257" fmla="*/ 257794 w 319584"/>
                    <a:gd name="connsiteY257" fmla="*/ 322636 h 328700"/>
                    <a:gd name="connsiteX258" fmla="*/ 254886 w 319584"/>
                    <a:gd name="connsiteY258" fmla="*/ 324394 h 328700"/>
                    <a:gd name="connsiteX259" fmla="*/ 81083 w 319584"/>
                    <a:gd name="connsiteY259" fmla="*/ 253625 h 328700"/>
                    <a:gd name="connsiteX260" fmla="*/ 80436 w 319584"/>
                    <a:gd name="connsiteY260" fmla="*/ 253185 h 328700"/>
                    <a:gd name="connsiteX261" fmla="*/ 74925 w 319584"/>
                    <a:gd name="connsiteY261" fmla="*/ 247546 h 328700"/>
                    <a:gd name="connsiteX262" fmla="*/ 74957 w 319584"/>
                    <a:gd name="connsiteY262" fmla="*/ 244759 h 328700"/>
                    <a:gd name="connsiteX263" fmla="*/ 78685 w 319584"/>
                    <a:gd name="connsiteY263" fmla="*/ 241114 h 328700"/>
                    <a:gd name="connsiteX264" fmla="*/ 77283 w 319584"/>
                    <a:gd name="connsiteY264" fmla="*/ 239104 h 328700"/>
                    <a:gd name="connsiteX265" fmla="*/ 72004 w 319584"/>
                    <a:gd name="connsiteY265" fmla="*/ 225949 h 328700"/>
                    <a:gd name="connsiteX266" fmla="*/ 71644 w 319584"/>
                    <a:gd name="connsiteY266" fmla="*/ 223434 h 328700"/>
                    <a:gd name="connsiteX267" fmla="*/ 66400 w 319584"/>
                    <a:gd name="connsiteY267" fmla="*/ 223366 h 328700"/>
                    <a:gd name="connsiteX268" fmla="*/ 64454 w 319584"/>
                    <a:gd name="connsiteY268" fmla="*/ 221369 h 328700"/>
                    <a:gd name="connsiteX269" fmla="*/ 64557 w 319584"/>
                    <a:gd name="connsiteY269" fmla="*/ 213485 h 328700"/>
                    <a:gd name="connsiteX270" fmla="*/ 66553 w 319584"/>
                    <a:gd name="connsiteY270" fmla="*/ 211540 h 328700"/>
                    <a:gd name="connsiteX271" fmla="*/ 71722 w 319584"/>
                    <a:gd name="connsiteY271" fmla="*/ 211607 h 328700"/>
                    <a:gd name="connsiteX272" fmla="*/ 71723 w 319584"/>
                    <a:gd name="connsiteY272" fmla="*/ 211599 h 328700"/>
                    <a:gd name="connsiteX273" fmla="*/ 74576 w 319584"/>
                    <a:gd name="connsiteY273" fmla="*/ 202051 h 328700"/>
                    <a:gd name="connsiteX274" fmla="*/ 78531 w 319584"/>
                    <a:gd name="connsiteY274" fmla="*/ 195083 h 328700"/>
                    <a:gd name="connsiteX275" fmla="*/ 79211 w 319584"/>
                    <a:gd name="connsiteY275" fmla="*/ 194220 h 328700"/>
                    <a:gd name="connsiteX276" fmla="*/ 75569 w 319584"/>
                    <a:gd name="connsiteY276" fmla="*/ 190497 h 328700"/>
                    <a:gd name="connsiteX277" fmla="*/ 75601 w 319584"/>
                    <a:gd name="connsiteY277" fmla="*/ 187709 h 328700"/>
                    <a:gd name="connsiteX278" fmla="*/ 81237 w 319584"/>
                    <a:gd name="connsiteY278" fmla="*/ 182196 h 328700"/>
                    <a:gd name="connsiteX279" fmla="*/ 84025 w 319584"/>
                    <a:gd name="connsiteY279" fmla="*/ 182227 h 328700"/>
                    <a:gd name="connsiteX280" fmla="*/ 87671 w 319584"/>
                    <a:gd name="connsiteY280" fmla="*/ 185955 h 328700"/>
                    <a:gd name="connsiteX281" fmla="*/ 89690 w 319584"/>
                    <a:gd name="connsiteY281" fmla="*/ 184547 h 328700"/>
                    <a:gd name="connsiteX282" fmla="*/ 102845 w 319584"/>
                    <a:gd name="connsiteY282" fmla="*/ 179267 h 328700"/>
                    <a:gd name="connsiteX283" fmla="*/ 104934 w 319584"/>
                    <a:gd name="connsiteY283" fmla="*/ 178968 h 328700"/>
                    <a:gd name="connsiteX284" fmla="*/ 104945 w 319584"/>
                    <a:gd name="connsiteY284" fmla="*/ 173724 h 328700"/>
                    <a:gd name="connsiteX285" fmla="*/ 106920 w 319584"/>
                    <a:gd name="connsiteY285" fmla="*/ 171757 h 328700"/>
                    <a:gd name="connsiteX286" fmla="*/ 114805 w 319584"/>
                    <a:gd name="connsiteY286" fmla="*/ 171774 h 328700"/>
                    <a:gd name="connsiteX287" fmla="*/ 116772 w 319584"/>
                    <a:gd name="connsiteY287" fmla="*/ 173749 h 328700"/>
                    <a:gd name="connsiteX288" fmla="*/ 116761 w 319584"/>
                    <a:gd name="connsiteY288" fmla="*/ 178941 h 328700"/>
                    <a:gd name="connsiteX289" fmla="*/ 117195 w 319584"/>
                    <a:gd name="connsiteY289" fmla="*/ 178986 h 328700"/>
                    <a:gd name="connsiteX290" fmla="*/ 126742 w 319584"/>
                    <a:gd name="connsiteY290" fmla="*/ 181839 h 328700"/>
                    <a:gd name="connsiteX291" fmla="*/ 133711 w 319584"/>
                    <a:gd name="connsiteY291" fmla="*/ 185794 h 328700"/>
                    <a:gd name="connsiteX292" fmla="*/ 134582 w 319584"/>
                    <a:gd name="connsiteY292" fmla="*/ 186481 h 328700"/>
                    <a:gd name="connsiteX293" fmla="*/ 138307 w 319584"/>
                    <a:gd name="connsiteY293" fmla="*/ 182840 h 328700"/>
                    <a:gd name="connsiteX294" fmla="*/ 141094 w 319584"/>
                    <a:gd name="connsiteY294" fmla="*/ 182872 h 328700"/>
                    <a:gd name="connsiteX295" fmla="*/ 146605 w 319584"/>
                    <a:gd name="connsiteY295" fmla="*/ 188510 h 328700"/>
                    <a:gd name="connsiteX296" fmla="*/ 146574 w 319584"/>
                    <a:gd name="connsiteY296" fmla="*/ 191298 h 328700"/>
                    <a:gd name="connsiteX297" fmla="*/ 142845 w 319584"/>
                    <a:gd name="connsiteY297" fmla="*/ 194942 h 328700"/>
                    <a:gd name="connsiteX298" fmla="*/ 144247 w 319584"/>
                    <a:gd name="connsiteY298" fmla="*/ 196953 h 328700"/>
                    <a:gd name="connsiteX299" fmla="*/ 149526 w 319584"/>
                    <a:gd name="connsiteY299" fmla="*/ 210108 h 328700"/>
                    <a:gd name="connsiteX300" fmla="*/ 149886 w 319584"/>
                    <a:gd name="connsiteY300" fmla="*/ 212623 h 328700"/>
                    <a:gd name="connsiteX301" fmla="*/ 155130 w 319584"/>
                    <a:gd name="connsiteY301" fmla="*/ 212691 h 328700"/>
                    <a:gd name="connsiteX302" fmla="*/ 157076 w 319584"/>
                    <a:gd name="connsiteY302" fmla="*/ 214688 h 328700"/>
                    <a:gd name="connsiteX303" fmla="*/ 156973 w 319584"/>
                    <a:gd name="connsiteY303" fmla="*/ 222571 h 328700"/>
                    <a:gd name="connsiteX304" fmla="*/ 154977 w 319584"/>
                    <a:gd name="connsiteY304" fmla="*/ 224517 h 328700"/>
                    <a:gd name="connsiteX305" fmla="*/ 149808 w 319584"/>
                    <a:gd name="connsiteY305" fmla="*/ 224450 h 328700"/>
                    <a:gd name="connsiteX306" fmla="*/ 149807 w 319584"/>
                    <a:gd name="connsiteY306" fmla="*/ 224458 h 328700"/>
                    <a:gd name="connsiteX307" fmla="*/ 146954 w 319584"/>
                    <a:gd name="connsiteY307" fmla="*/ 234005 h 328700"/>
                    <a:gd name="connsiteX308" fmla="*/ 142999 w 319584"/>
                    <a:gd name="connsiteY308" fmla="*/ 240974 h 328700"/>
                    <a:gd name="connsiteX309" fmla="*/ 142319 w 319584"/>
                    <a:gd name="connsiteY309" fmla="*/ 241836 h 328700"/>
                    <a:gd name="connsiteX310" fmla="*/ 145961 w 319584"/>
                    <a:gd name="connsiteY310" fmla="*/ 245560 h 328700"/>
                    <a:gd name="connsiteX311" fmla="*/ 145929 w 319584"/>
                    <a:gd name="connsiteY311" fmla="*/ 248348 h 328700"/>
                    <a:gd name="connsiteX312" fmla="*/ 140293 w 319584"/>
                    <a:gd name="connsiteY312" fmla="*/ 253860 h 328700"/>
                    <a:gd name="connsiteX313" fmla="*/ 137505 w 319584"/>
                    <a:gd name="connsiteY313" fmla="*/ 253829 h 328700"/>
                    <a:gd name="connsiteX314" fmla="*/ 133860 w 319584"/>
                    <a:gd name="connsiteY314" fmla="*/ 250101 h 328700"/>
                    <a:gd name="connsiteX315" fmla="*/ 131841 w 319584"/>
                    <a:gd name="connsiteY315" fmla="*/ 251510 h 328700"/>
                    <a:gd name="connsiteX316" fmla="*/ 118685 w 319584"/>
                    <a:gd name="connsiteY316" fmla="*/ 256789 h 328700"/>
                    <a:gd name="connsiteX317" fmla="*/ 116596 w 319584"/>
                    <a:gd name="connsiteY317" fmla="*/ 257088 h 328700"/>
                    <a:gd name="connsiteX318" fmla="*/ 116585 w 319584"/>
                    <a:gd name="connsiteY318" fmla="*/ 262333 h 328700"/>
                    <a:gd name="connsiteX319" fmla="*/ 114610 w 319584"/>
                    <a:gd name="connsiteY319" fmla="*/ 264300 h 328700"/>
                    <a:gd name="connsiteX320" fmla="*/ 106725 w 319584"/>
                    <a:gd name="connsiteY320" fmla="*/ 264283 h 328700"/>
                    <a:gd name="connsiteX321" fmla="*/ 105958 w 319584"/>
                    <a:gd name="connsiteY321" fmla="*/ 264126 h 328700"/>
                    <a:gd name="connsiteX322" fmla="*/ 104758 w 319584"/>
                    <a:gd name="connsiteY322" fmla="*/ 262308 h 328700"/>
                    <a:gd name="connsiteX323" fmla="*/ 104769 w 319584"/>
                    <a:gd name="connsiteY323" fmla="*/ 257115 h 328700"/>
                    <a:gd name="connsiteX324" fmla="*/ 104335 w 319584"/>
                    <a:gd name="connsiteY324" fmla="*/ 257071 h 328700"/>
                    <a:gd name="connsiteX325" fmla="*/ 94788 w 319584"/>
                    <a:gd name="connsiteY325" fmla="*/ 254217 h 328700"/>
                    <a:gd name="connsiteX326" fmla="*/ 87819 w 319584"/>
                    <a:gd name="connsiteY326" fmla="*/ 250262 h 328700"/>
                    <a:gd name="connsiteX327" fmla="*/ 86948 w 319584"/>
                    <a:gd name="connsiteY327" fmla="*/ 249576 h 328700"/>
                    <a:gd name="connsiteX328" fmla="*/ 83223 w 319584"/>
                    <a:gd name="connsiteY328" fmla="*/ 253217 h 328700"/>
                    <a:gd name="connsiteX329" fmla="*/ 81083 w 319584"/>
                    <a:gd name="connsiteY329" fmla="*/ 253625 h 328700"/>
                    <a:gd name="connsiteX330" fmla="*/ 78990 w 319584"/>
                    <a:gd name="connsiteY330" fmla="*/ 290001 h 328700"/>
                    <a:gd name="connsiteX331" fmla="*/ 182737 w 319584"/>
                    <a:gd name="connsiteY331" fmla="*/ 249804 h 328700"/>
                    <a:gd name="connsiteX332" fmla="*/ 142540 w 319584"/>
                    <a:gd name="connsiteY332" fmla="*/ 146056 h 328700"/>
                    <a:gd name="connsiteX333" fmla="*/ 38793 w 319584"/>
                    <a:gd name="connsiteY333" fmla="*/ 186254 h 328700"/>
                    <a:gd name="connsiteX334" fmla="*/ 78990 w 319584"/>
                    <a:gd name="connsiteY334" fmla="*/ 290001 h 328700"/>
                    <a:gd name="connsiteX335" fmla="*/ 39771 w 319584"/>
                    <a:gd name="connsiteY335" fmla="*/ 303169 h 328700"/>
                    <a:gd name="connsiteX336" fmla="*/ 38224 w 319584"/>
                    <a:gd name="connsiteY336" fmla="*/ 302115 h 328700"/>
                    <a:gd name="connsiteX337" fmla="*/ 25042 w 319584"/>
                    <a:gd name="connsiteY337" fmla="*/ 288629 h 328700"/>
                    <a:gd name="connsiteX338" fmla="*/ 25119 w 319584"/>
                    <a:gd name="connsiteY338" fmla="*/ 281962 h 328700"/>
                    <a:gd name="connsiteX339" fmla="*/ 34037 w 319584"/>
                    <a:gd name="connsiteY339" fmla="*/ 273245 h 328700"/>
                    <a:gd name="connsiteX340" fmla="*/ 30683 w 319584"/>
                    <a:gd name="connsiteY340" fmla="*/ 268437 h 328700"/>
                    <a:gd name="connsiteX341" fmla="*/ 18056 w 319584"/>
                    <a:gd name="connsiteY341" fmla="*/ 236972 h 328700"/>
                    <a:gd name="connsiteX342" fmla="*/ 17195 w 319584"/>
                    <a:gd name="connsiteY342" fmla="*/ 230957 h 328700"/>
                    <a:gd name="connsiteX343" fmla="*/ 4653 w 319584"/>
                    <a:gd name="connsiteY343" fmla="*/ 230794 h 328700"/>
                    <a:gd name="connsiteX344" fmla="*/ 0 w 319584"/>
                    <a:gd name="connsiteY344" fmla="*/ 226019 h 328700"/>
                    <a:gd name="connsiteX345" fmla="*/ 245 w 319584"/>
                    <a:gd name="connsiteY345" fmla="*/ 207162 h 328700"/>
                    <a:gd name="connsiteX346" fmla="*/ 5021 w 319584"/>
                    <a:gd name="connsiteY346" fmla="*/ 202509 h 328700"/>
                    <a:gd name="connsiteX347" fmla="*/ 17382 w 319584"/>
                    <a:gd name="connsiteY347" fmla="*/ 202670 h 328700"/>
                    <a:gd name="connsiteX348" fmla="*/ 17384 w 319584"/>
                    <a:gd name="connsiteY348" fmla="*/ 202650 h 328700"/>
                    <a:gd name="connsiteX349" fmla="*/ 24209 w 319584"/>
                    <a:gd name="connsiteY349" fmla="*/ 179815 h 328700"/>
                    <a:gd name="connsiteX350" fmla="*/ 33669 w 319584"/>
                    <a:gd name="connsiteY350" fmla="*/ 163148 h 328700"/>
                    <a:gd name="connsiteX351" fmla="*/ 35294 w 319584"/>
                    <a:gd name="connsiteY351" fmla="*/ 161085 h 328700"/>
                    <a:gd name="connsiteX352" fmla="*/ 26584 w 319584"/>
                    <a:gd name="connsiteY352" fmla="*/ 152178 h 328700"/>
                    <a:gd name="connsiteX353" fmla="*/ 26658 w 319584"/>
                    <a:gd name="connsiteY353" fmla="*/ 145511 h 328700"/>
                    <a:gd name="connsiteX354" fmla="*/ 40141 w 319584"/>
                    <a:gd name="connsiteY354" fmla="*/ 132326 h 328700"/>
                    <a:gd name="connsiteX355" fmla="*/ 46808 w 319584"/>
                    <a:gd name="connsiteY355" fmla="*/ 132401 h 328700"/>
                    <a:gd name="connsiteX356" fmla="*/ 55528 w 319584"/>
                    <a:gd name="connsiteY356" fmla="*/ 141316 h 328700"/>
                    <a:gd name="connsiteX357" fmla="*/ 60357 w 319584"/>
                    <a:gd name="connsiteY357" fmla="*/ 137948 h 328700"/>
                    <a:gd name="connsiteX358" fmla="*/ 91822 w 319584"/>
                    <a:gd name="connsiteY358" fmla="*/ 125321 h 328700"/>
                    <a:gd name="connsiteX359" fmla="*/ 96818 w 319584"/>
                    <a:gd name="connsiteY359" fmla="*/ 124605 h 328700"/>
                    <a:gd name="connsiteX360" fmla="*/ 96844 w 319584"/>
                    <a:gd name="connsiteY360" fmla="*/ 112062 h 328700"/>
                    <a:gd name="connsiteX361" fmla="*/ 101569 w 319584"/>
                    <a:gd name="connsiteY361" fmla="*/ 107357 h 328700"/>
                    <a:gd name="connsiteX362" fmla="*/ 120427 w 319584"/>
                    <a:gd name="connsiteY362" fmla="*/ 107397 h 328700"/>
                    <a:gd name="connsiteX363" fmla="*/ 125132 w 319584"/>
                    <a:gd name="connsiteY363" fmla="*/ 112122 h 328700"/>
                    <a:gd name="connsiteX364" fmla="*/ 125106 w 319584"/>
                    <a:gd name="connsiteY364" fmla="*/ 124541 h 328700"/>
                    <a:gd name="connsiteX365" fmla="*/ 126144 w 319584"/>
                    <a:gd name="connsiteY365" fmla="*/ 124648 h 328700"/>
                    <a:gd name="connsiteX366" fmla="*/ 148979 w 319584"/>
                    <a:gd name="connsiteY366" fmla="*/ 131473 h 328700"/>
                    <a:gd name="connsiteX367" fmla="*/ 165646 w 319584"/>
                    <a:gd name="connsiteY367" fmla="*/ 140933 h 328700"/>
                    <a:gd name="connsiteX368" fmla="*/ 167729 w 319584"/>
                    <a:gd name="connsiteY368" fmla="*/ 142574 h 328700"/>
                    <a:gd name="connsiteX369" fmla="*/ 176639 w 319584"/>
                    <a:gd name="connsiteY369" fmla="*/ 133866 h 328700"/>
                    <a:gd name="connsiteX370" fmla="*/ 183306 w 319584"/>
                    <a:gd name="connsiteY370" fmla="*/ 133942 h 328700"/>
                    <a:gd name="connsiteX371" fmla="*/ 196487 w 319584"/>
                    <a:gd name="connsiteY371" fmla="*/ 147429 h 328700"/>
                    <a:gd name="connsiteX372" fmla="*/ 196411 w 319584"/>
                    <a:gd name="connsiteY372" fmla="*/ 154096 h 328700"/>
                    <a:gd name="connsiteX373" fmla="*/ 187492 w 319584"/>
                    <a:gd name="connsiteY373" fmla="*/ 162813 h 328700"/>
                    <a:gd name="connsiteX374" fmla="*/ 190846 w 319584"/>
                    <a:gd name="connsiteY374" fmla="*/ 167620 h 328700"/>
                    <a:gd name="connsiteX375" fmla="*/ 203473 w 319584"/>
                    <a:gd name="connsiteY375" fmla="*/ 199086 h 328700"/>
                    <a:gd name="connsiteX376" fmla="*/ 204334 w 319584"/>
                    <a:gd name="connsiteY376" fmla="*/ 205100 h 328700"/>
                    <a:gd name="connsiteX377" fmla="*/ 216877 w 319584"/>
                    <a:gd name="connsiteY377" fmla="*/ 205263 h 328700"/>
                    <a:gd name="connsiteX378" fmla="*/ 221530 w 319584"/>
                    <a:gd name="connsiteY378" fmla="*/ 210039 h 328700"/>
                    <a:gd name="connsiteX379" fmla="*/ 221285 w 319584"/>
                    <a:gd name="connsiteY379" fmla="*/ 228895 h 328700"/>
                    <a:gd name="connsiteX380" fmla="*/ 216509 w 319584"/>
                    <a:gd name="connsiteY380" fmla="*/ 233548 h 328700"/>
                    <a:gd name="connsiteX381" fmla="*/ 204148 w 319584"/>
                    <a:gd name="connsiteY381" fmla="*/ 233388 h 328700"/>
                    <a:gd name="connsiteX382" fmla="*/ 204146 w 319584"/>
                    <a:gd name="connsiteY382" fmla="*/ 233407 h 328700"/>
                    <a:gd name="connsiteX383" fmla="*/ 197321 w 319584"/>
                    <a:gd name="connsiteY383" fmla="*/ 256242 h 328700"/>
                    <a:gd name="connsiteX384" fmla="*/ 187861 w 319584"/>
                    <a:gd name="connsiteY384" fmla="*/ 272910 h 328700"/>
                    <a:gd name="connsiteX385" fmla="*/ 186235 w 319584"/>
                    <a:gd name="connsiteY385" fmla="*/ 274973 h 328700"/>
                    <a:gd name="connsiteX386" fmla="*/ 194945 w 319584"/>
                    <a:gd name="connsiteY386" fmla="*/ 283879 h 328700"/>
                    <a:gd name="connsiteX387" fmla="*/ 194871 w 319584"/>
                    <a:gd name="connsiteY387" fmla="*/ 290546 h 328700"/>
                    <a:gd name="connsiteX388" fmla="*/ 181389 w 319584"/>
                    <a:gd name="connsiteY388" fmla="*/ 303732 h 328700"/>
                    <a:gd name="connsiteX389" fmla="*/ 174721 w 319584"/>
                    <a:gd name="connsiteY389" fmla="*/ 303657 h 328700"/>
                    <a:gd name="connsiteX390" fmla="*/ 166002 w 319584"/>
                    <a:gd name="connsiteY390" fmla="*/ 294741 h 328700"/>
                    <a:gd name="connsiteX391" fmla="*/ 161173 w 319584"/>
                    <a:gd name="connsiteY391" fmla="*/ 298110 h 328700"/>
                    <a:gd name="connsiteX392" fmla="*/ 129708 w 319584"/>
                    <a:gd name="connsiteY392" fmla="*/ 310737 h 328700"/>
                    <a:gd name="connsiteX393" fmla="*/ 124712 w 319584"/>
                    <a:gd name="connsiteY393" fmla="*/ 311452 h 328700"/>
                    <a:gd name="connsiteX394" fmla="*/ 124685 w 319584"/>
                    <a:gd name="connsiteY394" fmla="*/ 323995 h 328700"/>
                    <a:gd name="connsiteX395" fmla="*/ 119961 w 319584"/>
                    <a:gd name="connsiteY395" fmla="*/ 328700 h 328700"/>
                    <a:gd name="connsiteX396" fmla="*/ 101103 w 319584"/>
                    <a:gd name="connsiteY396" fmla="*/ 328660 h 328700"/>
                    <a:gd name="connsiteX397" fmla="*/ 99268 w 319584"/>
                    <a:gd name="connsiteY397" fmla="*/ 328286 h 328700"/>
                    <a:gd name="connsiteX398" fmla="*/ 96398 w 319584"/>
                    <a:gd name="connsiteY398" fmla="*/ 323936 h 328700"/>
                    <a:gd name="connsiteX399" fmla="*/ 96424 w 319584"/>
                    <a:gd name="connsiteY399" fmla="*/ 311516 h 328700"/>
                    <a:gd name="connsiteX400" fmla="*/ 95386 w 319584"/>
                    <a:gd name="connsiteY400" fmla="*/ 311410 h 328700"/>
                    <a:gd name="connsiteX401" fmla="*/ 72551 w 319584"/>
                    <a:gd name="connsiteY401" fmla="*/ 304585 h 328700"/>
                    <a:gd name="connsiteX402" fmla="*/ 55884 w 319584"/>
                    <a:gd name="connsiteY402" fmla="*/ 295125 h 328700"/>
                    <a:gd name="connsiteX403" fmla="*/ 53800 w 319584"/>
                    <a:gd name="connsiteY403" fmla="*/ 293483 h 328700"/>
                    <a:gd name="connsiteX404" fmla="*/ 44891 w 319584"/>
                    <a:gd name="connsiteY404" fmla="*/ 302191 h 328700"/>
                    <a:gd name="connsiteX405" fmla="*/ 39771 w 319584"/>
                    <a:gd name="connsiteY405" fmla="*/ 303169 h 3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Lst>
                  <a:rect l="l" t="t" r="r" b="b"/>
                  <a:pathLst>
                    <a:path w="319584" h="328700">
                      <a:moveTo>
                        <a:pt x="189791" y="87930"/>
                      </a:moveTo>
                      <a:cubicBezTo>
                        <a:pt x="180752" y="78687"/>
                        <a:pt x="180918" y="63866"/>
                        <a:pt x="190161" y="54827"/>
                      </a:cubicBezTo>
                      <a:cubicBezTo>
                        <a:pt x="199404" y="45788"/>
                        <a:pt x="214225" y="45953"/>
                        <a:pt x="223263" y="55196"/>
                      </a:cubicBezTo>
                      <a:cubicBezTo>
                        <a:pt x="232302" y="64439"/>
                        <a:pt x="232136" y="79260"/>
                        <a:pt x="222894" y="88299"/>
                      </a:cubicBezTo>
                      <a:cubicBezTo>
                        <a:pt x="213650" y="97338"/>
                        <a:pt x="198830" y="97173"/>
                        <a:pt x="189791" y="87930"/>
                      </a:cubicBezTo>
                      <a:close/>
                      <a:moveTo>
                        <a:pt x="190188" y="110551"/>
                      </a:moveTo>
                      <a:cubicBezTo>
                        <a:pt x="205380" y="116910"/>
                        <a:pt x="223559" y="114017"/>
                        <a:pt x="236075" y="101778"/>
                      </a:cubicBezTo>
                      <a:cubicBezTo>
                        <a:pt x="252762" y="85459"/>
                        <a:pt x="253061" y="58702"/>
                        <a:pt x="236742" y="42015"/>
                      </a:cubicBezTo>
                      <a:cubicBezTo>
                        <a:pt x="220424" y="25329"/>
                        <a:pt x="193667" y="25031"/>
                        <a:pt x="176980" y="41350"/>
                      </a:cubicBezTo>
                      <a:cubicBezTo>
                        <a:pt x="160293" y="57669"/>
                        <a:pt x="159994" y="84425"/>
                        <a:pt x="176312" y="101112"/>
                      </a:cubicBezTo>
                      <a:cubicBezTo>
                        <a:pt x="180392" y="105284"/>
                        <a:pt x="185124" y="108431"/>
                        <a:pt x="190188" y="110551"/>
                      </a:cubicBezTo>
                      <a:close/>
                      <a:moveTo>
                        <a:pt x="160621" y="126618"/>
                      </a:moveTo>
                      <a:cubicBezTo>
                        <a:pt x="160255" y="126465"/>
                        <a:pt x="159914" y="126238"/>
                        <a:pt x="159620" y="125937"/>
                      </a:cubicBezTo>
                      <a:lnTo>
                        <a:pt x="151096" y="117216"/>
                      </a:lnTo>
                      <a:cubicBezTo>
                        <a:pt x="149919" y="116012"/>
                        <a:pt x="149941" y="114082"/>
                        <a:pt x="151146" y="112905"/>
                      </a:cubicBezTo>
                      <a:lnTo>
                        <a:pt x="156913" y="107268"/>
                      </a:lnTo>
                      <a:lnTo>
                        <a:pt x="154744" y="104159"/>
                      </a:lnTo>
                      <a:cubicBezTo>
                        <a:pt x="150826" y="97923"/>
                        <a:pt x="148058" y="91022"/>
                        <a:pt x="146579" y="83813"/>
                      </a:cubicBezTo>
                      <a:lnTo>
                        <a:pt x="146022" y="79924"/>
                      </a:lnTo>
                      <a:lnTo>
                        <a:pt x="137912" y="79818"/>
                      </a:lnTo>
                      <a:cubicBezTo>
                        <a:pt x="136228" y="79797"/>
                        <a:pt x="134881" y="78414"/>
                        <a:pt x="134903" y="76730"/>
                      </a:cubicBezTo>
                      <a:lnTo>
                        <a:pt x="135061" y="64537"/>
                      </a:lnTo>
                      <a:cubicBezTo>
                        <a:pt x="135084" y="62854"/>
                        <a:pt x="136466" y="61507"/>
                        <a:pt x="138149" y="61528"/>
                      </a:cubicBezTo>
                      <a:lnTo>
                        <a:pt x="146143" y="61632"/>
                      </a:lnTo>
                      <a:lnTo>
                        <a:pt x="146144" y="61619"/>
                      </a:lnTo>
                      <a:cubicBezTo>
                        <a:pt x="146967" y="56640"/>
                        <a:pt x="148425" y="51684"/>
                        <a:pt x="150557" y="46854"/>
                      </a:cubicBezTo>
                      <a:cubicBezTo>
                        <a:pt x="152263" y="42990"/>
                        <a:pt x="154320" y="39390"/>
                        <a:pt x="156674" y="36076"/>
                      </a:cubicBezTo>
                      <a:lnTo>
                        <a:pt x="157726" y="34742"/>
                      </a:lnTo>
                      <a:lnTo>
                        <a:pt x="152093" y="28983"/>
                      </a:lnTo>
                      <a:cubicBezTo>
                        <a:pt x="150916" y="27779"/>
                        <a:pt x="150938" y="25849"/>
                        <a:pt x="152141" y="24671"/>
                      </a:cubicBezTo>
                      <a:lnTo>
                        <a:pt x="160860" y="16146"/>
                      </a:lnTo>
                      <a:cubicBezTo>
                        <a:pt x="162064" y="14968"/>
                        <a:pt x="163993" y="14990"/>
                        <a:pt x="165171" y="16193"/>
                      </a:cubicBezTo>
                      <a:lnTo>
                        <a:pt x="170809" y="21959"/>
                      </a:lnTo>
                      <a:lnTo>
                        <a:pt x="173932" y="19780"/>
                      </a:lnTo>
                      <a:cubicBezTo>
                        <a:pt x="180169" y="15862"/>
                        <a:pt x="187069" y="13095"/>
                        <a:pt x="194279" y="11615"/>
                      </a:cubicBezTo>
                      <a:lnTo>
                        <a:pt x="197509" y="11153"/>
                      </a:lnTo>
                      <a:lnTo>
                        <a:pt x="197526" y="3042"/>
                      </a:lnTo>
                      <a:cubicBezTo>
                        <a:pt x="197529" y="1359"/>
                        <a:pt x="198897" y="-4"/>
                        <a:pt x="200581" y="0"/>
                      </a:cubicBezTo>
                      <a:lnTo>
                        <a:pt x="212775" y="25"/>
                      </a:lnTo>
                      <a:cubicBezTo>
                        <a:pt x="214459" y="29"/>
                        <a:pt x="215821" y="1397"/>
                        <a:pt x="215818" y="3080"/>
                      </a:cubicBezTo>
                      <a:lnTo>
                        <a:pt x="215801" y="11112"/>
                      </a:lnTo>
                      <a:lnTo>
                        <a:pt x="216472" y="11180"/>
                      </a:lnTo>
                      <a:cubicBezTo>
                        <a:pt x="221451" y="12004"/>
                        <a:pt x="226408" y="13461"/>
                        <a:pt x="231237" y="15594"/>
                      </a:cubicBezTo>
                      <a:cubicBezTo>
                        <a:pt x="235101" y="17300"/>
                        <a:pt x="238701" y="19357"/>
                        <a:pt x="242016" y="21711"/>
                      </a:cubicBezTo>
                      <a:lnTo>
                        <a:pt x="243363" y="22772"/>
                      </a:lnTo>
                      <a:lnTo>
                        <a:pt x="249124" y="17141"/>
                      </a:lnTo>
                      <a:cubicBezTo>
                        <a:pt x="250328" y="15964"/>
                        <a:pt x="252258" y="15986"/>
                        <a:pt x="253435" y="17190"/>
                      </a:cubicBezTo>
                      <a:lnTo>
                        <a:pt x="261958" y="25911"/>
                      </a:lnTo>
                      <a:cubicBezTo>
                        <a:pt x="263135" y="27115"/>
                        <a:pt x="263113" y="29046"/>
                        <a:pt x="261909" y="30222"/>
                      </a:cubicBezTo>
                      <a:lnTo>
                        <a:pt x="256142" y="35859"/>
                      </a:lnTo>
                      <a:lnTo>
                        <a:pt x="258311" y="38968"/>
                      </a:lnTo>
                      <a:cubicBezTo>
                        <a:pt x="262229" y="45205"/>
                        <a:pt x="264996" y="52106"/>
                        <a:pt x="266476" y="59315"/>
                      </a:cubicBezTo>
                      <a:lnTo>
                        <a:pt x="267032" y="63204"/>
                      </a:lnTo>
                      <a:lnTo>
                        <a:pt x="275143" y="63309"/>
                      </a:lnTo>
                      <a:cubicBezTo>
                        <a:pt x="276827" y="63331"/>
                        <a:pt x="278174" y="64714"/>
                        <a:pt x="278152" y="66397"/>
                      </a:cubicBezTo>
                      <a:lnTo>
                        <a:pt x="277993" y="78590"/>
                      </a:lnTo>
                      <a:cubicBezTo>
                        <a:pt x="277971" y="80274"/>
                        <a:pt x="276589" y="81621"/>
                        <a:pt x="274905" y="81599"/>
                      </a:cubicBezTo>
                      <a:lnTo>
                        <a:pt x="266912" y="81495"/>
                      </a:lnTo>
                      <a:lnTo>
                        <a:pt x="266911" y="81508"/>
                      </a:lnTo>
                      <a:cubicBezTo>
                        <a:pt x="266087" y="86487"/>
                        <a:pt x="264630" y="91444"/>
                        <a:pt x="262497" y="96274"/>
                      </a:cubicBezTo>
                      <a:cubicBezTo>
                        <a:pt x="260792" y="100138"/>
                        <a:pt x="258734" y="103737"/>
                        <a:pt x="256380" y="107051"/>
                      </a:cubicBezTo>
                      <a:lnTo>
                        <a:pt x="255329" y="108385"/>
                      </a:lnTo>
                      <a:lnTo>
                        <a:pt x="260961" y="114145"/>
                      </a:lnTo>
                      <a:cubicBezTo>
                        <a:pt x="262139" y="115349"/>
                        <a:pt x="262117" y="117279"/>
                        <a:pt x="260913" y="118456"/>
                      </a:cubicBezTo>
                      <a:lnTo>
                        <a:pt x="252195" y="126982"/>
                      </a:lnTo>
                      <a:cubicBezTo>
                        <a:pt x="250991" y="128159"/>
                        <a:pt x="249061" y="128138"/>
                        <a:pt x="247884" y="126934"/>
                      </a:cubicBezTo>
                      <a:lnTo>
                        <a:pt x="242246" y="121169"/>
                      </a:lnTo>
                      <a:lnTo>
                        <a:pt x="239123" y="123347"/>
                      </a:lnTo>
                      <a:cubicBezTo>
                        <a:pt x="232886" y="127265"/>
                        <a:pt x="225985" y="130033"/>
                        <a:pt x="218776" y="131512"/>
                      </a:cubicBezTo>
                      <a:lnTo>
                        <a:pt x="215546" y="131974"/>
                      </a:lnTo>
                      <a:lnTo>
                        <a:pt x="215529" y="140085"/>
                      </a:lnTo>
                      <a:cubicBezTo>
                        <a:pt x="215525" y="141769"/>
                        <a:pt x="214157" y="143131"/>
                        <a:pt x="212473" y="143128"/>
                      </a:cubicBezTo>
                      <a:lnTo>
                        <a:pt x="200279" y="143102"/>
                      </a:lnTo>
                      <a:cubicBezTo>
                        <a:pt x="199858" y="143101"/>
                        <a:pt x="199458" y="143015"/>
                        <a:pt x="199093" y="142860"/>
                      </a:cubicBezTo>
                      <a:cubicBezTo>
                        <a:pt x="198000" y="142395"/>
                        <a:pt x="197235" y="141310"/>
                        <a:pt x="197237" y="140047"/>
                      </a:cubicBezTo>
                      <a:lnTo>
                        <a:pt x="197254" y="132016"/>
                      </a:lnTo>
                      <a:lnTo>
                        <a:pt x="196583" y="131947"/>
                      </a:lnTo>
                      <a:cubicBezTo>
                        <a:pt x="191604" y="131124"/>
                        <a:pt x="186647" y="129666"/>
                        <a:pt x="181817" y="127534"/>
                      </a:cubicBezTo>
                      <a:cubicBezTo>
                        <a:pt x="177953" y="125828"/>
                        <a:pt x="174354" y="123771"/>
                        <a:pt x="171039" y="121417"/>
                      </a:cubicBezTo>
                      <a:lnTo>
                        <a:pt x="169692" y="120355"/>
                      </a:lnTo>
                      <a:lnTo>
                        <a:pt x="163931" y="125986"/>
                      </a:lnTo>
                      <a:cubicBezTo>
                        <a:pt x="163028" y="126869"/>
                        <a:pt x="161716" y="127077"/>
                        <a:pt x="160621" y="126618"/>
                      </a:cubicBezTo>
                      <a:close/>
                      <a:moveTo>
                        <a:pt x="237717" y="182291"/>
                      </a:moveTo>
                      <a:cubicBezTo>
                        <a:pt x="235403" y="179977"/>
                        <a:pt x="233972" y="176780"/>
                        <a:pt x="233972" y="173249"/>
                      </a:cubicBezTo>
                      <a:cubicBezTo>
                        <a:pt x="233972" y="166187"/>
                        <a:pt x="239697" y="160462"/>
                        <a:pt x="246760" y="160462"/>
                      </a:cubicBezTo>
                      <a:cubicBezTo>
                        <a:pt x="253823" y="160462"/>
                        <a:pt x="259548" y="166187"/>
                        <a:pt x="259548" y="173249"/>
                      </a:cubicBezTo>
                      <a:cubicBezTo>
                        <a:pt x="259548" y="180311"/>
                        <a:pt x="253823" y="186036"/>
                        <a:pt x="246760" y="186036"/>
                      </a:cubicBezTo>
                      <a:cubicBezTo>
                        <a:pt x="243228" y="186036"/>
                        <a:pt x="240032" y="184605"/>
                        <a:pt x="237717" y="182291"/>
                      </a:cubicBezTo>
                      <a:close/>
                      <a:moveTo>
                        <a:pt x="233852" y="192392"/>
                      </a:moveTo>
                      <a:cubicBezTo>
                        <a:pt x="237536" y="194881"/>
                        <a:pt x="241978" y="196334"/>
                        <a:pt x="246760" y="196334"/>
                      </a:cubicBezTo>
                      <a:cubicBezTo>
                        <a:pt x="259510" y="196334"/>
                        <a:pt x="269846" y="185998"/>
                        <a:pt x="269846" y="173249"/>
                      </a:cubicBezTo>
                      <a:cubicBezTo>
                        <a:pt x="269846" y="160499"/>
                        <a:pt x="259510" y="150163"/>
                        <a:pt x="246760" y="150163"/>
                      </a:cubicBezTo>
                      <a:cubicBezTo>
                        <a:pt x="234009" y="150163"/>
                        <a:pt x="223673" y="160499"/>
                        <a:pt x="223673" y="173248"/>
                      </a:cubicBezTo>
                      <a:cubicBezTo>
                        <a:pt x="223673" y="176436"/>
                        <a:pt x="224319" y="179473"/>
                        <a:pt x="225487" y="182235"/>
                      </a:cubicBezTo>
                      <a:cubicBezTo>
                        <a:pt x="227240" y="186377"/>
                        <a:pt x="230167" y="189902"/>
                        <a:pt x="233852" y="192392"/>
                      </a:cubicBezTo>
                      <a:close/>
                      <a:moveTo>
                        <a:pt x="221749" y="203470"/>
                      </a:moveTo>
                      <a:lnTo>
                        <a:pt x="216996" y="198802"/>
                      </a:lnTo>
                      <a:cubicBezTo>
                        <a:pt x="216832" y="198641"/>
                        <a:pt x="216708" y="198454"/>
                        <a:pt x="216625" y="198255"/>
                      </a:cubicBezTo>
                      <a:cubicBezTo>
                        <a:pt x="216376" y="197655"/>
                        <a:pt x="216491" y="196939"/>
                        <a:pt x="216975" y="196447"/>
                      </a:cubicBezTo>
                      <a:lnTo>
                        <a:pt x="220049" y="193317"/>
                      </a:lnTo>
                      <a:lnTo>
                        <a:pt x="219813" y="193034"/>
                      </a:lnTo>
                      <a:cubicBezTo>
                        <a:pt x="218183" y="190811"/>
                        <a:pt x="216804" y="188348"/>
                        <a:pt x="215732" y="185670"/>
                      </a:cubicBezTo>
                      <a:cubicBezTo>
                        <a:pt x="214874" y="183528"/>
                        <a:pt x="214254" y="181350"/>
                        <a:pt x="213859" y="179164"/>
                      </a:cubicBezTo>
                      <a:lnTo>
                        <a:pt x="213738" y="178236"/>
                      </a:lnTo>
                      <a:lnTo>
                        <a:pt x="209337" y="178234"/>
                      </a:lnTo>
                      <a:cubicBezTo>
                        <a:pt x="208647" y="178234"/>
                        <a:pt x="208055" y="177815"/>
                        <a:pt x="207803" y="177217"/>
                      </a:cubicBezTo>
                      <a:cubicBezTo>
                        <a:pt x="207719" y="177017"/>
                        <a:pt x="207672" y="176798"/>
                        <a:pt x="207672" y="176568"/>
                      </a:cubicBezTo>
                      <a:lnTo>
                        <a:pt x="207674" y="169907"/>
                      </a:lnTo>
                      <a:cubicBezTo>
                        <a:pt x="207674" y="168987"/>
                        <a:pt x="208420" y="168242"/>
                        <a:pt x="209340" y="168242"/>
                      </a:cubicBezTo>
                      <a:lnTo>
                        <a:pt x="213745" y="168243"/>
                      </a:lnTo>
                      <a:lnTo>
                        <a:pt x="214085" y="166201"/>
                      </a:lnTo>
                      <a:cubicBezTo>
                        <a:pt x="214938" y="162268"/>
                        <a:pt x="216492" y="158516"/>
                        <a:pt x="218668" y="155136"/>
                      </a:cubicBezTo>
                      <a:lnTo>
                        <a:pt x="219936" y="153404"/>
                      </a:lnTo>
                      <a:lnTo>
                        <a:pt x="216808" y="150265"/>
                      </a:lnTo>
                      <a:cubicBezTo>
                        <a:pt x="216159" y="149614"/>
                        <a:pt x="216161" y="148559"/>
                        <a:pt x="216813" y="147910"/>
                      </a:cubicBezTo>
                      <a:lnTo>
                        <a:pt x="221532" y="143209"/>
                      </a:lnTo>
                      <a:cubicBezTo>
                        <a:pt x="222183" y="142559"/>
                        <a:pt x="223238" y="142561"/>
                        <a:pt x="223887" y="143213"/>
                      </a:cubicBezTo>
                      <a:lnTo>
                        <a:pt x="226969" y="146306"/>
                      </a:lnTo>
                      <a:lnTo>
                        <a:pt x="226975" y="146302"/>
                      </a:lnTo>
                      <a:cubicBezTo>
                        <a:pt x="229198" y="144672"/>
                        <a:pt x="231660" y="143292"/>
                        <a:pt x="234338" y="142220"/>
                      </a:cubicBezTo>
                      <a:cubicBezTo>
                        <a:pt x="236480" y="141363"/>
                        <a:pt x="238658" y="140743"/>
                        <a:pt x="240844" y="140347"/>
                      </a:cubicBezTo>
                      <a:lnTo>
                        <a:pt x="241764" y="140228"/>
                      </a:lnTo>
                      <a:lnTo>
                        <a:pt x="241764" y="135827"/>
                      </a:lnTo>
                      <a:cubicBezTo>
                        <a:pt x="241764" y="134908"/>
                        <a:pt x="242509" y="134162"/>
                        <a:pt x="243429" y="134162"/>
                      </a:cubicBezTo>
                      <a:lnTo>
                        <a:pt x="250090" y="134162"/>
                      </a:lnTo>
                      <a:cubicBezTo>
                        <a:pt x="251010" y="134162"/>
                        <a:pt x="251756" y="134908"/>
                        <a:pt x="251756" y="135828"/>
                      </a:cubicBezTo>
                      <a:lnTo>
                        <a:pt x="251756" y="140233"/>
                      </a:lnTo>
                      <a:lnTo>
                        <a:pt x="253807" y="140575"/>
                      </a:lnTo>
                      <a:cubicBezTo>
                        <a:pt x="257740" y="141426"/>
                        <a:pt x="261492" y="142981"/>
                        <a:pt x="264873" y="145157"/>
                      </a:cubicBezTo>
                      <a:lnTo>
                        <a:pt x="266311" y="146210"/>
                      </a:lnTo>
                      <a:lnTo>
                        <a:pt x="269415" y="143049"/>
                      </a:lnTo>
                      <a:cubicBezTo>
                        <a:pt x="270060" y="142392"/>
                        <a:pt x="271114" y="142383"/>
                        <a:pt x="271771" y="143028"/>
                      </a:cubicBezTo>
                      <a:lnTo>
                        <a:pt x="276523" y="147695"/>
                      </a:lnTo>
                      <a:cubicBezTo>
                        <a:pt x="277180" y="148340"/>
                        <a:pt x="277189" y="149394"/>
                        <a:pt x="276545" y="150050"/>
                      </a:cubicBezTo>
                      <a:lnTo>
                        <a:pt x="273470" y="153180"/>
                      </a:lnTo>
                      <a:lnTo>
                        <a:pt x="273707" y="153463"/>
                      </a:lnTo>
                      <a:cubicBezTo>
                        <a:pt x="275337" y="155687"/>
                        <a:pt x="276716" y="158149"/>
                        <a:pt x="277788" y="160827"/>
                      </a:cubicBezTo>
                      <a:cubicBezTo>
                        <a:pt x="278645" y="162969"/>
                        <a:pt x="279265" y="165147"/>
                        <a:pt x="279661" y="167333"/>
                      </a:cubicBezTo>
                      <a:lnTo>
                        <a:pt x="279781" y="168261"/>
                      </a:lnTo>
                      <a:lnTo>
                        <a:pt x="284182" y="168263"/>
                      </a:lnTo>
                      <a:cubicBezTo>
                        <a:pt x="285102" y="168263"/>
                        <a:pt x="285848" y="169009"/>
                        <a:pt x="285847" y="169929"/>
                      </a:cubicBezTo>
                      <a:lnTo>
                        <a:pt x="285845" y="176590"/>
                      </a:lnTo>
                      <a:cubicBezTo>
                        <a:pt x="285845" y="177510"/>
                        <a:pt x="285099" y="178255"/>
                        <a:pt x="284179" y="178255"/>
                      </a:cubicBezTo>
                      <a:lnTo>
                        <a:pt x="279774" y="178254"/>
                      </a:lnTo>
                      <a:lnTo>
                        <a:pt x="279434" y="180296"/>
                      </a:lnTo>
                      <a:cubicBezTo>
                        <a:pt x="278582" y="184229"/>
                        <a:pt x="277027" y="187981"/>
                        <a:pt x="274851" y="191361"/>
                      </a:cubicBezTo>
                      <a:lnTo>
                        <a:pt x="273583" y="193093"/>
                      </a:lnTo>
                      <a:lnTo>
                        <a:pt x="276711" y="196232"/>
                      </a:lnTo>
                      <a:cubicBezTo>
                        <a:pt x="277360" y="196883"/>
                        <a:pt x="277358" y="197938"/>
                        <a:pt x="276707" y="198587"/>
                      </a:cubicBezTo>
                      <a:lnTo>
                        <a:pt x="271988" y="203289"/>
                      </a:lnTo>
                      <a:cubicBezTo>
                        <a:pt x="271336" y="203938"/>
                        <a:pt x="270282" y="203936"/>
                        <a:pt x="269632" y="203284"/>
                      </a:cubicBezTo>
                      <a:lnTo>
                        <a:pt x="266550" y="200191"/>
                      </a:lnTo>
                      <a:lnTo>
                        <a:pt x="266545" y="200195"/>
                      </a:lnTo>
                      <a:cubicBezTo>
                        <a:pt x="264321" y="201825"/>
                        <a:pt x="261859" y="203205"/>
                        <a:pt x="259182" y="204277"/>
                      </a:cubicBezTo>
                      <a:cubicBezTo>
                        <a:pt x="257040" y="205134"/>
                        <a:pt x="254861" y="205754"/>
                        <a:pt x="252676" y="206150"/>
                      </a:cubicBezTo>
                      <a:lnTo>
                        <a:pt x="251756" y="206269"/>
                      </a:lnTo>
                      <a:lnTo>
                        <a:pt x="251756" y="210670"/>
                      </a:lnTo>
                      <a:cubicBezTo>
                        <a:pt x="251756" y="211589"/>
                        <a:pt x="251010" y="212335"/>
                        <a:pt x="250090" y="212335"/>
                      </a:cubicBezTo>
                      <a:lnTo>
                        <a:pt x="243429" y="212335"/>
                      </a:lnTo>
                      <a:cubicBezTo>
                        <a:pt x="242509" y="212335"/>
                        <a:pt x="241764" y="211589"/>
                        <a:pt x="241764" y="210670"/>
                      </a:cubicBezTo>
                      <a:lnTo>
                        <a:pt x="241764" y="206264"/>
                      </a:lnTo>
                      <a:lnTo>
                        <a:pt x="239712" y="205923"/>
                      </a:lnTo>
                      <a:cubicBezTo>
                        <a:pt x="235780" y="205071"/>
                        <a:pt x="232027" y="203516"/>
                        <a:pt x="228647" y="201340"/>
                      </a:cubicBezTo>
                      <a:lnTo>
                        <a:pt x="227209" y="200287"/>
                      </a:lnTo>
                      <a:lnTo>
                        <a:pt x="224104" y="203448"/>
                      </a:lnTo>
                      <a:cubicBezTo>
                        <a:pt x="223459" y="204105"/>
                        <a:pt x="222405" y="204114"/>
                        <a:pt x="221749" y="203470"/>
                      </a:cubicBezTo>
                      <a:close/>
                      <a:moveTo>
                        <a:pt x="259138" y="286370"/>
                      </a:moveTo>
                      <a:cubicBezTo>
                        <a:pt x="254565" y="285199"/>
                        <a:pt x="250438" y="282283"/>
                        <a:pt x="247842" y="277900"/>
                      </a:cubicBezTo>
                      <a:cubicBezTo>
                        <a:pt x="242651" y="269136"/>
                        <a:pt x="245549" y="257821"/>
                        <a:pt x="254314" y="252629"/>
                      </a:cubicBezTo>
                      <a:cubicBezTo>
                        <a:pt x="263079" y="247438"/>
                        <a:pt x="274393" y="250336"/>
                        <a:pt x="279585" y="259100"/>
                      </a:cubicBezTo>
                      <a:cubicBezTo>
                        <a:pt x="284776" y="267865"/>
                        <a:pt x="281879" y="279180"/>
                        <a:pt x="273114" y="284372"/>
                      </a:cubicBezTo>
                      <a:cubicBezTo>
                        <a:pt x="268731" y="286967"/>
                        <a:pt x="263711" y="287541"/>
                        <a:pt x="259138" y="286370"/>
                      </a:cubicBezTo>
                      <a:close/>
                      <a:moveTo>
                        <a:pt x="100997" y="227582"/>
                      </a:moveTo>
                      <a:cubicBezTo>
                        <a:pt x="95721" y="222187"/>
                        <a:pt x="95818" y="213537"/>
                        <a:pt x="101213" y="208261"/>
                      </a:cubicBezTo>
                      <a:cubicBezTo>
                        <a:pt x="106608" y="202985"/>
                        <a:pt x="115258" y="203082"/>
                        <a:pt x="120534" y="208477"/>
                      </a:cubicBezTo>
                      <a:cubicBezTo>
                        <a:pt x="125810" y="213872"/>
                        <a:pt x="125713" y="222521"/>
                        <a:pt x="120319" y="227797"/>
                      </a:cubicBezTo>
                      <a:cubicBezTo>
                        <a:pt x="114924" y="233074"/>
                        <a:pt x="106273" y="232977"/>
                        <a:pt x="100997" y="227582"/>
                      </a:cubicBezTo>
                      <a:close/>
                      <a:moveTo>
                        <a:pt x="243916" y="295290"/>
                      </a:moveTo>
                      <a:cubicBezTo>
                        <a:pt x="254357" y="302998"/>
                        <a:pt x="268815" y="304182"/>
                        <a:pt x="280684" y="297152"/>
                      </a:cubicBezTo>
                      <a:cubicBezTo>
                        <a:pt x="296509" y="287780"/>
                        <a:pt x="301740" y="267353"/>
                        <a:pt x="292367" y="251528"/>
                      </a:cubicBezTo>
                      <a:cubicBezTo>
                        <a:pt x="282994" y="235703"/>
                        <a:pt x="262568" y="230473"/>
                        <a:pt x="246742" y="239846"/>
                      </a:cubicBezTo>
                      <a:cubicBezTo>
                        <a:pt x="230917" y="249219"/>
                        <a:pt x="225686" y="269646"/>
                        <a:pt x="235059" y="285471"/>
                      </a:cubicBezTo>
                      <a:cubicBezTo>
                        <a:pt x="237402" y="289427"/>
                        <a:pt x="240436" y="292721"/>
                        <a:pt x="243916" y="295290"/>
                      </a:cubicBezTo>
                      <a:close/>
                      <a:moveTo>
                        <a:pt x="99206" y="245609"/>
                      </a:moveTo>
                      <a:cubicBezTo>
                        <a:pt x="109953" y="250107"/>
                        <a:pt x="122814" y="248061"/>
                        <a:pt x="131668" y="239402"/>
                      </a:cubicBezTo>
                      <a:cubicBezTo>
                        <a:pt x="143473" y="227858"/>
                        <a:pt x="143684" y="208930"/>
                        <a:pt x="132140" y="197125"/>
                      </a:cubicBezTo>
                      <a:cubicBezTo>
                        <a:pt x="120596" y="185320"/>
                        <a:pt x="101667" y="185110"/>
                        <a:pt x="89862" y="196654"/>
                      </a:cubicBezTo>
                      <a:cubicBezTo>
                        <a:pt x="78058" y="208199"/>
                        <a:pt x="77846" y="227127"/>
                        <a:pt x="89390" y="238932"/>
                      </a:cubicBezTo>
                      <a:cubicBezTo>
                        <a:pt x="92276" y="241883"/>
                        <a:pt x="95624" y="244109"/>
                        <a:pt x="99206" y="245609"/>
                      </a:cubicBezTo>
                      <a:close/>
                      <a:moveTo>
                        <a:pt x="245556" y="322095"/>
                      </a:moveTo>
                      <a:cubicBezTo>
                        <a:pt x="245234" y="322016"/>
                        <a:pt x="244943" y="321875"/>
                        <a:pt x="244694" y="321688"/>
                      </a:cubicBezTo>
                      <a:cubicBezTo>
                        <a:pt x="243944" y="321127"/>
                        <a:pt x="243561" y="320153"/>
                        <a:pt x="243799" y="319187"/>
                      </a:cubicBezTo>
                      <a:lnTo>
                        <a:pt x="245313" y="313043"/>
                      </a:lnTo>
                      <a:lnTo>
                        <a:pt x="244812" y="312865"/>
                      </a:lnTo>
                      <a:cubicBezTo>
                        <a:pt x="241155" y="311303"/>
                        <a:pt x="237632" y="309261"/>
                        <a:pt x="234334" y="306726"/>
                      </a:cubicBezTo>
                      <a:cubicBezTo>
                        <a:pt x="231695" y="304697"/>
                        <a:pt x="229324" y="302450"/>
                        <a:pt x="227227" y="300028"/>
                      </a:cubicBezTo>
                      <a:lnTo>
                        <a:pt x="226394" y="298964"/>
                      </a:lnTo>
                      <a:lnTo>
                        <a:pt x="220931" y="302197"/>
                      </a:lnTo>
                      <a:cubicBezTo>
                        <a:pt x="220075" y="302704"/>
                        <a:pt x="219032" y="302618"/>
                        <a:pt x="218279" y="302062"/>
                      </a:cubicBezTo>
                      <a:cubicBezTo>
                        <a:pt x="218028" y="301877"/>
                        <a:pt x="217809" y="301639"/>
                        <a:pt x="217640" y="301354"/>
                      </a:cubicBezTo>
                      <a:lnTo>
                        <a:pt x="212745" y="293084"/>
                      </a:lnTo>
                      <a:cubicBezTo>
                        <a:pt x="212069" y="291943"/>
                        <a:pt x="212447" y="290469"/>
                        <a:pt x="213589" y="289793"/>
                      </a:cubicBezTo>
                      <a:lnTo>
                        <a:pt x="219057" y="286557"/>
                      </a:lnTo>
                      <a:lnTo>
                        <a:pt x="217978" y="283771"/>
                      </a:lnTo>
                      <a:cubicBezTo>
                        <a:pt x="216145" y="278265"/>
                        <a:pt x="215316" y="272464"/>
                        <a:pt x="215532" y="266669"/>
                      </a:cubicBezTo>
                      <a:lnTo>
                        <a:pt x="215833" y="263588"/>
                      </a:lnTo>
                      <a:lnTo>
                        <a:pt x="209644" y="261991"/>
                      </a:lnTo>
                      <a:cubicBezTo>
                        <a:pt x="208359" y="261659"/>
                        <a:pt x="207586" y="260349"/>
                        <a:pt x="207918" y="259065"/>
                      </a:cubicBezTo>
                      <a:lnTo>
                        <a:pt x="210319" y="249760"/>
                      </a:lnTo>
                      <a:cubicBezTo>
                        <a:pt x="210650" y="248475"/>
                        <a:pt x="211960" y="247703"/>
                        <a:pt x="213245" y="248034"/>
                      </a:cubicBezTo>
                      <a:lnTo>
                        <a:pt x="219344" y="249608"/>
                      </a:lnTo>
                      <a:lnTo>
                        <a:pt x="219348" y="249598"/>
                      </a:lnTo>
                      <a:cubicBezTo>
                        <a:pt x="220909" y="245941"/>
                        <a:pt x="222951" y="242419"/>
                        <a:pt x="225487" y="239120"/>
                      </a:cubicBezTo>
                      <a:cubicBezTo>
                        <a:pt x="227515" y="236481"/>
                        <a:pt x="229763" y="234110"/>
                        <a:pt x="232184" y="232013"/>
                      </a:cubicBezTo>
                      <a:lnTo>
                        <a:pt x="233238" y="231188"/>
                      </a:lnTo>
                      <a:lnTo>
                        <a:pt x="230004" y="225727"/>
                      </a:lnTo>
                      <a:cubicBezTo>
                        <a:pt x="229328" y="224585"/>
                        <a:pt x="229705" y="223112"/>
                        <a:pt x="230846" y="222435"/>
                      </a:cubicBezTo>
                      <a:lnTo>
                        <a:pt x="239114" y="217539"/>
                      </a:lnTo>
                      <a:cubicBezTo>
                        <a:pt x="240256" y="216862"/>
                        <a:pt x="241729" y="217239"/>
                        <a:pt x="242405" y="218381"/>
                      </a:cubicBezTo>
                      <a:lnTo>
                        <a:pt x="245644" y="223849"/>
                      </a:lnTo>
                      <a:lnTo>
                        <a:pt x="248442" y="222765"/>
                      </a:lnTo>
                      <a:cubicBezTo>
                        <a:pt x="253948" y="220932"/>
                        <a:pt x="259748" y="220103"/>
                        <a:pt x="265543" y="220318"/>
                      </a:cubicBezTo>
                      <a:lnTo>
                        <a:pt x="268103" y="220568"/>
                      </a:lnTo>
                      <a:lnTo>
                        <a:pt x="269632" y="214362"/>
                      </a:lnTo>
                      <a:cubicBezTo>
                        <a:pt x="269950" y="213074"/>
                        <a:pt x="271251" y="212287"/>
                        <a:pt x="272540" y="212605"/>
                      </a:cubicBezTo>
                      <a:lnTo>
                        <a:pt x="281870" y="214904"/>
                      </a:lnTo>
                      <a:cubicBezTo>
                        <a:pt x="283158" y="215222"/>
                        <a:pt x="283945" y="216523"/>
                        <a:pt x="283628" y="217811"/>
                      </a:cubicBezTo>
                      <a:lnTo>
                        <a:pt x="282113" y="223956"/>
                      </a:lnTo>
                      <a:lnTo>
                        <a:pt x="282614" y="224134"/>
                      </a:lnTo>
                      <a:cubicBezTo>
                        <a:pt x="286272" y="225695"/>
                        <a:pt x="289794" y="227738"/>
                        <a:pt x="293093" y="230273"/>
                      </a:cubicBezTo>
                      <a:cubicBezTo>
                        <a:pt x="295732" y="232301"/>
                        <a:pt x="298103" y="234549"/>
                        <a:pt x="300200" y="236971"/>
                      </a:cubicBezTo>
                      <a:lnTo>
                        <a:pt x="301032" y="238035"/>
                      </a:lnTo>
                      <a:lnTo>
                        <a:pt x="306495" y="234802"/>
                      </a:lnTo>
                      <a:cubicBezTo>
                        <a:pt x="307637" y="234126"/>
                        <a:pt x="309111" y="234503"/>
                        <a:pt x="309786" y="235645"/>
                      </a:cubicBezTo>
                      <a:lnTo>
                        <a:pt x="314681" y="243914"/>
                      </a:lnTo>
                      <a:cubicBezTo>
                        <a:pt x="315357" y="245056"/>
                        <a:pt x="314979" y="246530"/>
                        <a:pt x="313837" y="247205"/>
                      </a:cubicBezTo>
                      <a:lnTo>
                        <a:pt x="308369" y="250442"/>
                      </a:lnTo>
                      <a:lnTo>
                        <a:pt x="309448" y="253228"/>
                      </a:lnTo>
                      <a:cubicBezTo>
                        <a:pt x="311281" y="258735"/>
                        <a:pt x="312109" y="264534"/>
                        <a:pt x="311894" y="270330"/>
                      </a:cubicBezTo>
                      <a:lnTo>
                        <a:pt x="311594" y="273411"/>
                      </a:lnTo>
                      <a:lnTo>
                        <a:pt x="317783" y="275008"/>
                      </a:lnTo>
                      <a:cubicBezTo>
                        <a:pt x="319067" y="275339"/>
                        <a:pt x="319840" y="276650"/>
                        <a:pt x="319508" y="277934"/>
                      </a:cubicBezTo>
                      <a:lnTo>
                        <a:pt x="317107" y="287239"/>
                      </a:lnTo>
                      <a:cubicBezTo>
                        <a:pt x="316776" y="288523"/>
                        <a:pt x="315466" y="289296"/>
                        <a:pt x="314181" y="288965"/>
                      </a:cubicBezTo>
                      <a:lnTo>
                        <a:pt x="308082" y="287391"/>
                      </a:lnTo>
                      <a:lnTo>
                        <a:pt x="308079" y="287400"/>
                      </a:lnTo>
                      <a:cubicBezTo>
                        <a:pt x="306517" y="291058"/>
                        <a:pt x="304475" y="294580"/>
                        <a:pt x="301939" y="297879"/>
                      </a:cubicBezTo>
                      <a:cubicBezTo>
                        <a:pt x="299911" y="300518"/>
                        <a:pt x="297664" y="302889"/>
                        <a:pt x="295242" y="304986"/>
                      </a:cubicBezTo>
                      <a:lnTo>
                        <a:pt x="294188" y="305810"/>
                      </a:lnTo>
                      <a:lnTo>
                        <a:pt x="297423" y="311272"/>
                      </a:lnTo>
                      <a:cubicBezTo>
                        <a:pt x="298099" y="312414"/>
                        <a:pt x="297722" y="313887"/>
                        <a:pt x="296580" y="314564"/>
                      </a:cubicBezTo>
                      <a:lnTo>
                        <a:pt x="288312" y="319460"/>
                      </a:lnTo>
                      <a:cubicBezTo>
                        <a:pt x="287170" y="320137"/>
                        <a:pt x="285697" y="319759"/>
                        <a:pt x="285021" y="318618"/>
                      </a:cubicBezTo>
                      <a:lnTo>
                        <a:pt x="281782" y="313150"/>
                      </a:lnTo>
                      <a:lnTo>
                        <a:pt x="278985" y="314234"/>
                      </a:lnTo>
                      <a:cubicBezTo>
                        <a:pt x="273478" y="316067"/>
                        <a:pt x="267678" y="316896"/>
                        <a:pt x="261883" y="316681"/>
                      </a:cubicBezTo>
                      <a:lnTo>
                        <a:pt x="259323" y="316431"/>
                      </a:lnTo>
                      <a:lnTo>
                        <a:pt x="257794" y="322636"/>
                      </a:lnTo>
                      <a:cubicBezTo>
                        <a:pt x="257476" y="323924"/>
                        <a:pt x="256175" y="324711"/>
                        <a:pt x="254886" y="324394"/>
                      </a:cubicBezTo>
                      <a:close/>
                      <a:moveTo>
                        <a:pt x="81083" y="253625"/>
                      </a:moveTo>
                      <a:cubicBezTo>
                        <a:pt x="80847" y="253526"/>
                        <a:pt x="80626" y="253379"/>
                        <a:pt x="80436" y="253185"/>
                      </a:cubicBezTo>
                      <a:lnTo>
                        <a:pt x="74925" y="247546"/>
                      </a:lnTo>
                      <a:cubicBezTo>
                        <a:pt x="74164" y="246768"/>
                        <a:pt x="74178" y="245519"/>
                        <a:pt x="74957" y="244759"/>
                      </a:cubicBezTo>
                      <a:lnTo>
                        <a:pt x="78685" y="241114"/>
                      </a:lnTo>
                      <a:lnTo>
                        <a:pt x="77283" y="239104"/>
                      </a:lnTo>
                      <a:cubicBezTo>
                        <a:pt x="74750" y="235071"/>
                        <a:pt x="72960" y="230610"/>
                        <a:pt x="72004" y="225949"/>
                      </a:cubicBezTo>
                      <a:lnTo>
                        <a:pt x="71644" y="223434"/>
                      </a:lnTo>
                      <a:lnTo>
                        <a:pt x="66400" y="223366"/>
                      </a:lnTo>
                      <a:cubicBezTo>
                        <a:pt x="65311" y="223351"/>
                        <a:pt x="64440" y="222458"/>
                        <a:pt x="64454" y="221369"/>
                      </a:cubicBezTo>
                      <a:lnTo>
                        <a:pt x="64557" y="213485"/>
                      </a:lnTo>
                      <a:cubicBezTo>
                        <a:pt x="64571" y="212397"/>
                        <a:pt x="65465" y="211526"/>
                        <a:pt x="66553" y="211540"/>
                      </a:cubicBezTo>
                      <a:lnTo>
                        <a:pt x="71722" y="211607"/>
                      </a:lnTo>
                      <a:lnTo>
                        <a:pt x="71723" y="211599"/>
                      </a:lnTo>
                      <a:cubicBezTo>
                        <a:pt x="72255" y="208379"/>
                        <a:pt x="73197" y="205174"/>
                        <a:pt x="74576" y="202051"/>
                      </a:cubicBezTo>
                      <a:cubicBezTo>
                        <a:pt x="75679" y="199553"/>
                        <a:pt x="77009" y="197226"/>
                        <a:pt x="78531" y="195083"/>
                      </a:cubicBezTo>
                      <a:lnTo>
                        <a:pt x="79211" y="194220"/>
                      </a:lnTo>
                      <a:lnTo>
                        <a:pt x="75569" y="190497"/>
                      </a:lnTo>
                      <a:cubicBezTo>
                        <a:pt x="74808" y="189718"/>
                        <a:pt x="74822" y="188470"/>
                        <a:pt x="75601" y="187709"/>
                      </a:cubicBezTo>
                      <a:lnTo>
                        <a:pt x="81237" y="182196"/>
                      </a:lnTo>
                      <a:cubicBezTo>
                        <a:pt x="82016" y="181435"/>
                        <a:pt x="83264" y="181449"/>
                        <a:pt x="84025" y="182227"/>
                      </a:cubicBezTo>
                      <a:lnTo>
                        <a:pt x="87671" y="185955"/>
                      </a:lnTo>
                      <a:lnTo>
                        <a:pt x="89690" y="184547"/>
                      </a:lnTo>
                      <a:cubicBezTo>
                        <a:pt x="93722" y="182013"/>
                        <a:pt x="98184" y="180224"/>
                        <a:pt x="102845" y="179267"/>
                      </a:cubicBezTo>
                      <a:lnTo>
                        <a:pt x="104934" y="178968"/>
                      </a:lnTo>
                      <a:lnTo>
                        <a:pt x="104945" y="173724"/>
                      </a:lnTo>
                      <a:cubicBezTo>
                        <a:pt x="104947" y="172635"/>
                        <a:pt x="105832" y="171754"/>
                        <a:pt x="106920" y="171757"/>
                      </a:cubicBezTo>
                      <a:lnTo>
                        <a:pt x="114805" y="171774"/>
                      </a:lnTo>
                      <a:cubicBezTo>
                        <a:pt x="115894" y="171776"/>
                        <a:pt x="116774" y="172660"/>
                        <a:pt x="116772" y="173749"/>
                      </a:cubicBezTo>
                      <a:lnTo>
                        <a:pt x="116761" y="178941"/>
                      </a:lnTo>
                      <a:lnTo>
                        <a:pt x="117195" y="178986"/>
                      </a:lnTo>
                      <a:cubicBezTo>
                        <a:pt x="120414" y="179518"/>
                        <a:pt x="123619" y="180461"/>
                        <a:pt x="126742" y="181839"/>
                      </a:cubicBezTo>
                      <a:cubicBezTo>
                        <a:pt x="129240" y="182942"/>
                        <a:pt x="131568" y="184273"/>
                        <a:pt x="133711" y="185794"/>
                      </a:cubicBezTo>
                      <a:lnTo>
                        <a:pt x="134582" y="186481"/>
                      </a:lnTo>
                      <a:lnTo>
                        <a:pt x="138307" y="182840"/>
                      </a:lnTo>
                      <a:cubicBezTo>
                        <a:pt x="139086" y="182079"/>
                        <a:pt x="140334" y="182093"/>
                        <a:pt x="141094" y="182872"/>
                      </a:cubicBezTo>
                      <a:lnTo>
                        <a:pt x="146605" y="188510"/>
                      </a:lnTo>
                      <a:cubicBezTo>
                        <a:pt x="147366" y="189289"/>
                        <a:pt x="147352" y="190537"/>
                        <a:pt x="146574" y="191298"/>
                      </a:cubicBezTo>
                      <a:lnTo>
                        <a:pt x="142845" y="194942"/>
                      </a:lnTo>
                      <a:lnTo>
                        <a:pt x="144247" y="196953"/>
                      </a:lnTo>
                      <a:cubicBezTo>
                        <a:pt x="146780" y="200985"/>
                        <a:pt x="148570" y="205447"/>
                        <a:pt x="149526" y="210108"/>
                      </a:cubicBezTo>
                      <a:lnTo>
                        <a:pt x="149886" y="212623"/>
                      </a:lnTo>
                      <a:lnTo>
                        <a:pt x="155130" y="212691"/>
                      </a:lnTo>
                      <a:cubicBezTo>
                        <a:pt x="156219" y="212705"/>
                        <a:pt x="157090" y="213599"/>
                        <a:pt x="157076" y="214688"/>
                      </a:cubicBezTo>
                      <a:lnTo>
                        <a:pt x="156973" y="222571"/>
                      </a:lnTo>
                      <a:cubicBezTo>
                        <a:pt x="156959" y="223660"/>
                        <a:pt x="156065" y="224531"/>
                        <a:pt x="154977" y="224517"/>
                      </a:cubicBezTo>
                      <a:lnTo>
                        <a:pt x="149808" y="224450"/>
                      </a:lnTo>
                      <a:lnTo>
                        <a:pt x="149807" y="224458"/>
                      </a:lnTo>
                      <a:cubicBezTo>
                        <a:pt x="149275" y="227677"/>
                        <a:pt x="148333" y="230882"/>
                        <a:pt x="146954" y="234005"/>
                      </a:cubicBezTo>
                      <a:cubicBezTo>
                        <a:pt x="145851" y="236504"/>
                        <a:pt x="144521" y="238831"/>
                        <a:pt x="142999" y="240974"/>
                      </a:cubicBezTo>
                      <a:lnTo>
                        <a:pt x="142319" y="241836"/>
                      </a:lnTo>
                      <a:lnTo>
                        <a:pt x="145961" y="245560"/>
                      </a:lnTo>
                      <a:cubicBezTo>
                        <a:pt x="146722" y="246339"/>
                        <a:pt x="146708" y="247586"/>
                        <a:pt x="145929" y="248348"/>
                      </a:cubicBezTo>
                      <a:lnTo>
                        <a:pt x="140293" y="253860"/>
                      </a:lnTo>
                      <a:cubicBezTo>
                        <a:pt x="139514" y="254621"/>
                        <a:pt x="138266" y="254608"/>
                        <a:pt x="137505" y="253829"/>
                      </a:cubicBezTo>
                      <a:lnTo>
                        <a:pt x="133860" y="250101"/>
                      </a:lnTo>
                      <a:lnTo>
                        <a:pt x="131841" y="251510"/>
                      </a:lnTo>
                      <a:cubicBezTo>
                        <a:pt x="127808" y="254043"/>
                        <a:pt x="123346" y="255833"/>
                        <a:pt x="118685" y="256789"/>
                      </a:cubicBezTo>
                      <a:lnTo>
                        <a:pt x="116596" y="257088"/>
                      </a:lnTo>
                      <a:lnTo>
                        <a:pt x="116585" y="262333"/>
                      </a:lnTo>
                      <a:cubicBezTo>
                        <a:pt x="116583" y="263421"/>
                        <a:pt x="115698" y="264302"/>
                        <a:pt x="114610" y="264300"/>
                      </a:cubicBezTo>
                      <a:lnTo>
                        <a:pt x="106725" y="264283"/>
                      </a:lnTo>
                      <a:cubicBezTo>
                        <a:pt x="106453" y="264282"/>
                        <a:pt x="106194" y="264227"/>
                        <a:pt x="105958" y="264126"/>
                      </a:cubicBezTo>
                      <a:cubicBezTo>
                        <a:pt x="105251" y="263826"/>
                        <a:pt x="104756" y="263124"/>
                        <a:pt x="104758" y="262308"/>
                      </a:cubicBezTo>
                      <a:lnTo>
                        <a:pt x="104769" y="257115"/>
                      </a:lnTo>
                      <a:lnTo>
                        <a:pt x="104335" y="257071"/>
                      </a:lnTo>
                      <a:cubicBezTo>
                        <a:pt x="101116" y="256538"/>
                        <a:pt x="97911" y="255596"/>
                        <a:pt x="94788" y="254217"/>
                      </a:cubicBezTo>
                      <a:cubicBezTo>
                        <a:pt x="92290" y="253114"/>
                        <a:pt x="89962" y="251784"/>
                        <a:pt x="87819" y="250262"/>
                      </a:cubicBezTo>
                      <a:lnTo>
                        <a:pt x="86948" y="249576"/>
                      </a:lnTo>
                      <a:lnTo>
                        <a:pt x="83223" y="253217"/>
                      </a:lnTo>
                      <a:cubicBezTo>
                        <a:pt x="82639" y="253787"/>
                        <a:pt x="81791" y="253922"/>
                        <a:pt x="81083" y="253625"/>
                      </a:cubicBezTo>
                      <a:close/>
                      <a:moveTo>
                        <a:pt x="78990" y="290001"/>
                      </a:moveTo>
                      <a:cubicBezTo>
                        <a:pt x="118739" y="307550"/>
                        <a:pt x="165188" y="289553"/>
                        <a:pt x="182737" y="249804"/>
                      </a:cubicBezTo>
                      <a:cubicBezTo>
                        <a:pt x="200286" y="210054"/>
                        <a:pt x="182289" y="163605"/>
                        <a:pt x="142540" y="146056"/>
                      </a:cubicBezTo>
                      <a:cubicBezTo>
                        <a:pt x="102791" y="128508"/>
                        <a:pt x="56341" y="146505"/>
                        <a:pt x="38793" y="186254"/>
                      </a:cubicBezTo>
                      <a:cubicBezTo>
                        <a:pt x="21243" y="226003"/>
                        <a:pt x="39241" y="272452"/>
                        <a:pt x="78990" y="290001"/>
                      </a:cubicBezTo>
                      <a:close/>
                      <a:moveTo>
                        <a:pt x="39771" y="303169"/>
                      </a:moveTo>
                      <a:cubicBezTo>
                        <a:pt x="39206" y="302932"/>
                        <a:pt x="38679" y="302581"/>
                        <a:pt x="38224" y="302115"/>
                      </a:cubicBezTo>
                      <a:lnTo>
                        <a:pt x="25042" y="288629"/>
                      </a:lnTo>
                      <a:cubicBezTo>
                        <a:pt x="23222" y="286767"/>
                        <a:pt x="23257" y="283782"/>
                        <a:pt x="25119" y="281962"/>
                      </a:cubicBezTo>
                      <a:lnTo>
                        <a:pt x="34037" y="273245"/>
                      </a:lnTo>
                      <a:lnTo>
                        <a:pt x="30683" y="268437"/>
                      </a:lnTo>
                      <a:cubicBezTo>
                        <a:pt x="24625" y="258792"/>
                        <a:pt x="20344" y="248120"/>
                        <a:pt x="18056" y="236972"/>
                      </a:cubicBezTo>
                      <a:lnTo>
                        <a:pt x="17195" y="230957"/>
                      </a:lnTo>
                      <a:lnTo>
                        <a:pt x="4653" y="230794"/>
                      </a:lnTo>
                      <a:cubicBezTo>
                        <a:pt x="2049" y="230760"/>
                        <a:pt x="-34" y="228622"/>
                        <a:pt x="0" y="226019"/>
                      </a:cubicBezTo>
                      <a:lnTo>
                        <a:pt x="245" y="207162"/>
                      </a:lnTo>
                      <a:cubicBezTo>
                        <a:pt x="279" y="204559"/>
                        <a:pt x="2417" y="202476"/>
                        <a:pt x="5021" y="202509"/>
                      </a:cubicBezTo>
                      <a:lnTo>
                        <a:pt x="17382" y="202670"/>
                      </a:lnTo>
                      <a:lnTo>
                        <a:pt x="17384" y="202650"/>
                      </a:lnTo>
                      <a:cubicBezTo>
                        <a:pt x="18657" y="194951"/>
                        <a:pt x="20911" y="187285"/>
                        <a:pt x="24209" y="179815"/>
                      </a:cubicBezTo>
                      <a:cubicBezTo>
                        <a:pt x="26847" y="173840"/>
                        <a:pt x="30028" y="168273"/>
                        <a:pt x="33669" y="163148"/>
                      </a:cubicBezTo>
                      <a:lnTo>
                        <a:pt x="35294" y="161085"/>
                      </a:lnTo>
                      <a:lnTo>
                        <a:pt x="26584" y="152178"/>
                      </a:lnTo>
                      <a:cubicBezTo>
                        <a:pt x="24764" y="150316"/>
                        <a:pt x="24797" y="147332"/>
                        <a:pt x="26658" y="145511"/>
                      </a:cubicBezTo>
                      <a:lnTo>
                        <a:pt x="40141" y="132326"/>
                      </a:lnTo>
                      <a:cubicBezTo>
                        <a:pt x="42003" y="130505"/>
                        <a:pt x="44988" y="130539"/>
                        <a:pt x="46808" y="132401"/>
                      </a:cubicBezTo>
                      <a:lnTo>
                        <a:pt x="55528" y="141316"/>
                      </a:lnTo>
                      <a:lnTo>
                        <a:pt x="60357" y="137948"/>
                      </a:lnTo>
                      <a:cubicBezTo>
                        <a:pt x="70002" y="131889"/>
                        <a:pt x="80674" y="127608"/>
                        <a:pt x="91822" y="125321"/>
                      </a:cubicBezTo>
                      <a:lnTo>
                        <a:pt x="96818" y="124605"/>
                      </a:lnTo>
                      <a:lnTo>
                        <a:pt x="96844" y="112062"/>
                      </a:lnTo>
                      <a:cubicBezTo>
                        <a:pt x="96850" y="109458"/>
                        <a:pt x="98965" y="107352"/>
                        <a:pt x="101569" y="107357"/>
                      </a:cubicBezTo>
                      <a:lnTo>
                        <a:pt x="120427" y="107397"/>
                      </a:lnTo>
                      <a:cubicBezTo>
                        <a:pt x="123031" y="107403"/>
                        <a:pt x="125138" y="109518"/>
                        <a:pt x="125132" y="112122"/>
                      </a:cubicBezTo>
                      <a:lnTo>
                        <a:pt x="125106" y="124541"/>
                      </a:lnTo>
                      <a:lnTo>
                        <a:pt x="126144" y="124648"/>
                      </a:lnTo>
                      <a:cubicBezTo>
                        <a:pt x="133843" y="125921"/>
                        <a:pt x="141509" y="128175"/>
                        <a:pt x="148979" y="131473"/>
                      </a:cubicBezTo>
                      <a:cubicBezTo>
                        <a:pt x="154954" y="134111"/>
                        <a:pt x="160521" y="137292"/>
                        <a:pt x="165646" y="140933"/>
                      </a:cubicBezTo>
                      <a:lnTo>
                        <a:pt x="167729" y="142574"/>
                      </a:lnTo>
                      <a:lnTo>
                        <a:pt x="176639" y="133866"/>
                      </a:lnTo>
                      <a:cubicBezTo>
                        <a:pt x="178501" y="132046"/>
                        <a:pt x="181486" y="132080"/>
                        <a:pt x="183306" y="133942"/>
                      </a:cubicBezTo>
                      <a:lnTo>
                        <a:pt x="196487" y="147429"/>
                      </a:lnTo>
                      <a:cubicBezTo>
                        <a:pt x="198307" y="149291"/>
                        <a:pt x="198273" y="152276"/>
                        <a:pt x="196411" y="154096"/>
                      </a:cubicBezTo>
                      <a:lnTo>
                        <a:pt x="187492" y="162813"/>
                      </a:lnTo>
                      <a:lnTo>
                        <a:pt x="190846" y="167620"/>
                      </a:lnTo>
                      <a:cubicBezTo>
                        <a:pt x="196905" y="177265"/>
                        <a:pt x="201185" y="187937"/>
                        <a:pt x="203473" y="199086"/>
                      </a:cubicBezTo>
                      <a:lnTo>
                        <a:pt x="204334" y="205100"/>
                      </a:lnTo>
                      <a:lnTo>
                        <a:pt x="216877" y="205263"/>
                      </a:lnTo>
                      <a:cubicBezTo>
                        <a:pt x="219480" y="205297"/>
                        <a:pt x="221564" y="207435"/>
                        <a:pt x="221530" y="210039"/>
                      </a:cubicBezTo>
                      <a:lnTo>
                        <a:pt x="221285" y="228895"/>
                      </a:lnTo>
                      <a:cubicBezTo>
                        <a:pt x="221251" y="231499"/>
                        <a:pt x="219113" y="233582"/>
                        <a:pt x="216509" y="233548"/>
                      </a:cubicBezTo>
                      <a:lnTo>
                        <a:pt x="204148" y="233388"/>
                      </a:lnTo>
                      <a:lnTo>
                        <a:pt x="204146" y="233407"/>
                      </a:lnTo>
                      <a:cubicBezTo>
                        <a:pt x="202872" y="241107"/>
                        <a:pt x="200618" y="248773"/>
                        <a:pt x="197321" y="256242"/>
                      </a:cubicBezTo>
                      <a:cubicBezTo>
                        <a:pt x="194683" y="262218"/>
                        <a:pt x="191502" y="267784"/>
                        <a:pt x="187861" y="272910"/>
                      </a:cubicBezTo>
                      <a:lnTo>
                        <a:pt x="186235" y="274973"/>
                      </a:lnTo>
                      <a:lnTo>
                        <a:pt x="194945" y="283879"/>
                      </a:lnTo>
                      <a:cubicBezTo>
                        <a:pt x="196766" y="285741"/>
                        <a:pt x="196733" y="288726"/>
                        <a:pt x="194871" y="290546"/>
                      </a:cubicBezTo>
                      <a:lnTo>
                        <a:pt x="181389" y="303732"/>
                      </a:lnTo>
                      <a:cubicBezTo>
                        <a:pt x="179527" y="305552"/>
                        <a:pt x="176542" y="305519"/>
                        <a:pt x="174721" y="303657"/>
                      </a:cubicBezTo>
                      <a:lnTo>
                        <a:pt x="166002" y="294741"/>
                      </a:lnTo>
                      <a:lnTo>
                        <a:pt x="161173" y="298110"/>
                      </a:lnTo>
                      <a:cubicBezTo>
                        <a:pt x="151528" y="304169"/>
                        <a:pt x="140856" y="308449"/>
                        <a:pt x="129708" y="310737"/>
                      </a:cubicBezTo>
                      <a:lnTo>
                        <a:pt x="124712" y="311452"/>
                      </a:lnTo>
                      <a:lnTo>
                        <a:pt x="124685" y="323995"/>
                      </a:lnTo>
                      <a:cubicBezTo>
                        <a:pt x="124680" y="326599"/>
                        <a:pt x="122564" y="328706"/>
                        <a:pt x="119961" y="328700"/>
                      </a:cubicBezTo>
                      <a:lnTo>
                        <a:pt x="101103" y="328660"/>
                      </a:lnTo>
                      <a:cubicBezTo>
                        <a:pt x="100452" y="328659"/>
                        <a:pt x="99832" y="328526"/>
                        <a:pt x="99268" y="328286"/>
                      </a:cubicBezTo>
                      <a:cubicBezTo>
                        <a:pt x="97577" y="327567"/>
                        <a:pt x="96394" y="325889"/>
                        <a:pt x="96398" y="323936"/>
                      </a:cubicBezTo>
                      <a:lnTo>
                        <a:pt x="96424" y="311516"/>
                      </a:lnTo>
                      <a:lnTo>
                        <a:pt x="95386" y="311410"/>
                      </a:lnTo>
                      <a:cubicBezTo>
                        <a:pt x="87686" y="310136"/>
                        <a:pt x="80020" y="307883"/>
                        <a:pt x="72551" y="304585"/>
                      </a:cubicBezTo>
                      <a:cubicBezTo>
                        <a:pt x="66576" y="301947"/>
                        <a:pt x="61009" y="298766"/>
                        <a:pt x="55884" y="295125"/>
                      </a:cubicBezTo>
                      <a:lnTo>
                        <a:pt x="53800" y="293483"/>
                      </a:lnTo>
                      <a:lnTo>
                        <a:pt x="44891" y="302191"/>
                      </a:lnTo>
                      <a:cubicBezTo>
                        <a:pt x="43494" y="303556"/>
                        <a:pt x="41466" y="303879"/>
                        <a:pt x="39771" y="30316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rial" panose="020B0604020202020204" pitchFamily="34" charset="0"/>
                    <a:cs typeface="Arial" panose="020B0604020202020204" pitchFamily="34" charset="0"/>
                  </a:endParaRPr>
                </a:p>
              </p:txBody>
            </p:sp>
          </p:grpSp>
          <p:grpSp>
            <p:nvGrpSpPr>
              <p:cNvPr id="46" name="Group 45"/>
              <p:cNvGrpSpPr/>
              <p:nvPr/>
            </p:nvGrpSpPr>
            <p:grpSpPr>
              <a:xfrm>
                <a:off x="6523235" y="1732055"/>
                <a:ext cx="1388567" cy="1388565"/>
                <a:chOff x="6392607" y="1736817"/>
                <a:chExt cx="1388567" cy="1388565"/>
              </a:xfrm>
            </p:grpSpPr>
            <p:grpSp>
              <p:nvGrpSpPr>
                <p:cNvPr id="31" name="Group 30"/>
                <p:cNvGrpSpPr/>
                <p:nvPr/>
              </p:nvGrpSpPr>
              <p:grpSpPr>
                <a:xfrm>
                  <a:off x="6392607" y="1736817"/>
                  <a:ext cx="1388567" cy="1388565"/>
                  <a:chOff x="6481998" y="1728984"/>
                  <a:chExt cx="1388567" cy="1388565"/>
                </a:xfrm>
              </p:grpSpPr>
              <p:sp>
                <p:nvSpPr>
                  <p:cNvPr id="33" name="Freeform 32"/>
                  <p:cNvSpPr/>
                  <p:nvPr/>
                </p:nvSpPr>
                <p:spPr>
                  <a:xfrm>
                    <a:off x="6481998" y="1728984"/>
                    <a:ext cx="1388567" cy="1388565"/>
                  </a:xfrm>
                  <a:custGeom>
                    <a:avLst/>
                    <a:gdLst>
                      <a:gd name="connsiteX0" fmla="*/ 0 w 1255594"/>
                      <a:gd name="connsiteY0" fmla="*/ 830175 h 1255594"/>
                      <a:gd name="connsiteX1" fmla="*/ 88708 w 1255594"/>
                      <a:gd name="connsiteY1" fmla="*/ 830175 h 1255594"/>
                      <a:gd name="connsiteX2" fmla="*/ 88708 w 1255594"/>
                      <a:gd name="connsiteY2" fmla="*/ 1166886 h 1255594"/>
                      <a:gd name="connsiteX3" fmla="*/ 1166886 w 1255594"/>
                      <a:gd name="connsiteY3" fmla="*/ 1166886 h 1255594"/>
                      <a:gd name="connsiteX4" fmla="*/ 1166886 w 1255594"/>
                      <a:gd name="connsiteY4" fmla="*/ 830175 h 1255594"/>
                      <a:gd name="connsiteX5" fmla="*/ 1255594 w 1255594"/>
                      <a:gd name="connsiteY5" fmla="*/ 830175 h 1255594"/>
                      <a:gd name="connsiteX6" fmla="*/ 1255594 w 1255594"/>
                      <a:gd name="connsiteY6" fmla="*/ 1255594 h 1255594"/>
                      <a:gd name="connsiteX7" fmla="*/ 0 w 1255594"/>
                      <a:gd name="connsiteY7" fmla="*/ 1255594 h 1255594"/>
                      <a:gd name="connsiteX8" fmla="*/ 0 w 1255594"/>
                      <a:gd name="connsiteY8" fmla="*/ 0 h 1255594"/>
                      <a:gd name="connsiteX9" fmla="*/ 1255594 w 1255594"/>
                      <a:gd name="connsiteY9" fmla="*/ 0 h 1255594"/>
                      <a:gd name="connsiteX10" fmla="*/ 1255594 w 1255594"/>
                      <a:gd name="connsiteY10" fmla="*/ 436728 h 1255594"/>
                      <a:gd name="connsiteX11" fmla="*/ 1166886 w 1255594"/>
                      <a:gd name="connsiteY11" fmla="*/ 436728 h 1255594"/>
                      <a:gd name="connsiteX12" fmla="*/ 1166886 w 1255594"/>
                      <a:gd name="connsiteY12" fmla="*/ 88708 h 1255594"/>
                      <a:gd name="connsiteX13" fmla="*/ 88708 w 1255594"/>
                      <a:gd name="connsiteY13" fmla="*/ 88708 h 1255594"/>
                      <a:gd name="connsiteX14" fmla="*/ 88708 w 1255594"/>
                      <a:gd name="connsiteY14" fmla="*/ 436728 h 1255594"/>
                      <a:gd name="connsiteX15" fmla="*/ 0 w 1255594"/>
                      <a:gd name="connsiteY15" fmla="*/ 436728 h 1255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55594" h="1255594">
                        <a:moveTo>
                          <a:pt x="0" y="830175"/>
                        </a:moveTo>
                        <a:lnTo>
                          <a:pt x="88708" y="830175"/>
                        </a:lnTo>
                        <a:lnTo>
                          <a:pt x="88708" y="1166886"/>
                        </a:lnTo>
                        <a:lnTo>
                          <a:pt x="1166886" y="1166886"/>
                        </a:lnTo>
                        <a:lnTo>
                          <a:pt x="1166886" y="830175"/>
                        </a:lnTo>
                        <a:lnTo>
                          <a:pt x="1255594" y="830175"/>
                        </a:lnTo>
                        <a:lnTo>
                          <a:pt x="1255594" y="1255594"/>
                        </a:lnTo>
                        <a:lnTo>
                          <a:pt x="0" y="1255594"/>
                        </a:lnTo>
                        <a:close/>
                        <a:moveTo>
                          <a:pt x="0" y="0"/>
                        </a:moveTo>
                        <a:lnTo>
                          <a:pt x="1255594" y="0"/>
                        </a:lnTo>
                        <a:lnTo>
                          <a:pt x="1255594" y="436728"/>
                        </a:lnTo>
                        <a:lnTo>
                          <a:pt x="1166886" y="436728"/>
                        </a:lnTo>
                        <a:lnTo>
                          <a:pt x="1166886" y="88708"/>
                        </a:lnTo>
                        <a:lnTo>
                          <a:pt x="88708" y="88708"/>
                        </a:lnTo>
                        <a:lnTo>
                          <a:pt x="88708" y="436728"/>
                        </a:lnTo>
                        <a:lnTo>
                          <a:pt x="0" y="436728"/>
                        </a:lnTo>
                        <a:close/>
                      </a:path>
                    </a:pathLst>
                  </a:cu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black"/>
                      </a:solidFill>
                      <a:latin typeface="Arial" panose="020B0604020202020204" pitchFamily="34" charset="0"/>
                      <a:cs typeface="Arial" panose="020B0604020202020204" pitchFamily="34" charset="0"/>
                    </a:endParaRPr>
                  </a:p>
                </p:txBody>
              </p:sp>
              <p:sp>
                <p:nvSpPr>
                  <p:cNvPr id="34" name="Rectangle 33"/>
                  <p:cNvSpPr/>
                  <p:nvPr/>
                </p:nvSpPr>
                <p:spPr>
                  <a:xfrm>
                    <a:off x="6678208" y="1925193"/>
                    <a:ext cx="996146" cy="996146"/>
                  </a:xfrm>
                  <a:prstGeom prst="rect">
                    <a:avLst/>
                  </a:prstGeom>
                  <a:solidFill>
                    <a:srgbClr val="DF64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grpSp>
            <p:sp>
              <p:nvSpPr>
                <p:cNvPr id="32" name="Freeform 31"/>
                <p:cNvSpPr/>
                <p:nvPr/>
              </p:nvSpPr>
              <p:spPr>
                <a:xfrm>
                  <a:off x="6830376" y="2161291"/>
                  <a:ext cx="513026" cy="539614"/>
                </a:xfrm>
                <a:custGeom>
                  <a:avLst/>
                  <a:gdLst>
                    <a:gd name="connsiteX0" fmla="*/ 151673 w 394350"/>
                    <a:gd name="connsiteY0" fmla="*/ 210897 h 414788"/>
                    <a:gd name="connsiteX1" fmla="*/ 303346 w 394350"/>
                    <a:gd name="connsiteY1" fmla="*/ 362569 h 414788"/>
                    <a:gd name="connsiteX2" fmla="*/ 303346 w 394350"/>
                    <a:gd name="connsiteY2" fmla="*/ 414788 h 414788"/>
                    <a:gd name="connsiteX3" fmla="*/ 247877 w 394350"/>
                    <a:gd name="connsiteY3" fmla="*/ 414788 h 414788"/>
                    <a:gd name="connsiteX4" fmla="*/ 247877 w 394350"/>
                    <a:gd name="connsiteY4" fmla="*/ 368853 h 414788"/>
                    <a:gd name="connsiteX5" fmla="*/ 224476 w 394350"/>
                    <a:gd name="connsiteY5" fmla="*/ 345452 h 414788"/>
                    <a:gd name="connsiteX6" fmla="*/ 201075 w 394350"/>
                    <a:gd name="connsiteY6" fmla="*/ 368853 h 414788"/>
                    <a:gd name="connsiteX7" fmla="*/ 201075 w 394350"/>
                    <a:gd name="connsiteY7" fmla="*/ 414788 h 414788"/>
                    <a:gd name="connsiteX8" fmla="*/ 102271 w 394350"/>
                    <a:gd name="connsiteY8" fmla="*/ 414788 h 414788"/>
                    <a:gd name="connsiteX9" fmla="*/ 102271 w 394350"/>
                    <a:gd name="connsiteY9" fmla="*/ 368853 h 414788"/>
                    <a:gd name="connsiteX10" fmla="*/ 78870 w 394350"/>
                    <a:gd name="connsiteY10" fmla="*/ 345452 h 414788"/>
                    <a:gd name="connsiteX11" fmla="*/ 55469 w 394350"/>
                    <a:gd name="connsiteY11" fmla="*/ 368853 h 414788"/>
                    <a:gd name="connsiteX12" fmla="*/ 55469 w 394350"/>
                    <a:gd name="connsiteY12" fmla="*/ 414788 h 414788"/>
                    <a:gd name="connsiteX13" fmla="*/ 0 w 394350"/>
                    <a:gd name="connsiteY13" fmla="*/ 414788 h 414788"/>
                    <a:gd name="connsiteX14" fmla="*/ 0 w 394350"/>
                    <a:gd name="connsiteY14" fmla="*/ 362569 h 414788"/>
                    <a:gd name="connsiteX15" fmla="*/ 151673 w 394350"/>
                    <a:gd name="connsiteY15" fmla="*/ 210897 h 414788"/>
                    <a:gd name="connsiteX16" fmla="*/ 261745 w 394350"/>
                    <a:gd name="connsiteY16" fmla="*/ 193122 h 414788"/>
                    <a:gd name="connsiteX17" fmla="*/ 394350 w 394350"/>
                    <a:gd name="connsiteY17" fmla="*/ 325727 h 414788"/>
                    <a:gd name="connsiteX18" fmla="*/ 394350 w 394350"/>
                    <a:gd name="connsiteY18" fmla="*/ 371381 h 414788"/>
                    <a:gd name="connsiteX19" fmla="*/ 324291 w 394350"/>
                    <a:gd name="connsiteY19" fmla="*/ 371381 h 414788"/>
                    <a:gd name="connsiteX20" fmla="*/ 324291 w 394350"/>
                    <a:gd name="connsiteY20" fmla="*/ 370002 h 414788"/>
                    <a:gd name="connsiteX21" fmla="*/ 218864 w 394350"/>
                    <a:gd name="connsiteY21" fmla="*/ 209359 h 414788"/>
                    <a:gd name="connsiteX22" fmla="*/ 206535 w 394350"/>
                    <a:gd name="connsiteY22" fmla="*/ 205494 h 414788"/>
                    <a:gd name="connsiteX23" fmla="*/ 210129 w 394350"/>
                    <a:gd name="connsiteY23" fmla="*/ 203543 h 414788"/>
                    <a:gd name="connsiteX24" fmla="*/ 261745 w 394350"/>
                    <a:gd name="connsiteY24" fmla="*/ 193122 h 414788"/>
                    <a:gd name="connsiteX25" fmla="*/ 261744 w 394350"/>
                    <a:gd name="connsiteY25" fmla="*/ 8738 h 414788"/>
                    <a:gd name="connsiteX26" fmla="*/ 345096 w 394350"/>
                    <a:gd name="connsiteY26" fmla="*/ 92089 h 414788"/>
                    <a:gd name="connsiteX27" fmla="*/ 261744 w 394350"/>
                    <a:gd name="connsiteY27" fmla="*/ 175441 h 414788"/>
                    <a:gd name="connsiteX28" fmla="*/ 244946 w 394350"/>
                    <a:gd name="connsiteY28" fmla="*/ 173748 h 414788"/>
                    <a:gd name="connsiteX29" fmla="*/ 234040 w 394350"/>
                    <a:gd name="connsiteY29" fmla="*/ 170362 h 414788"/>
                    <a:gd name="connsiteX30" fmla="*/ 244372 w 394350"/>
                    <a:gd name="connsiteY30" fmla="*/ 157839 h 414788"/>
                    <a:gd name="connsiteX31" fmla="*/ 263464 w 394350"/>
                    <a:gd name="connsiteY31" fmla="*/ 95336 h 414788"/>
                    <a:gd name="connsiteX32" fmla="*/ 230721 w 394350"/>
                    <a:gd name="connsiteY32" fmla="*/ 16289 h 414788"/>
                    <a:gd name="connsiteX33" fmla="*/ 229451 w 394350"/>
                    <a:gd name="connsiteY33" fmla="*/ 15241 h 414788"/>
                    <a:gd name="connsiteX34" fmla="*/ 244946 w 394350"/>
                    <a:gd name="connsiteY34" fmla="*/ 10431 h 414788"/>
                    <a:gd name="connsiteX35" fmla="*/ 261744 w 394350"/>
                    <a:gd name="connsiteY35" fmla="*/ 8738 h 414788"/>
                    <a:gd name="connsiteX36" fmla="*/ 151673 w 394350"/>
                    <a:gd name="connsiteY36" fmla="*/ 0 h 414788"/>
                    <a:gd name="connsiteX37" fmla="*/ 247010 w 394350"/>
                    <a:gd name="connsiteY37" fmla="*/ 95337 h 414788"/>
                    <a:gd name="connsiteX38" fmla="*/ 151673 w 394350"/>
                    <a:gd name="connsiteY38" fmla="*/ 190674 h 414788"/>
                    <a:gd name="connsiteX39" fmla="*/ 56336 w 394350"/>
                    <a:gd name="connsiteY39" fmla="*/ 95337 h 414788"/>
                    <a:gd name="connsiteX40" fmla="*/ 151673 w 394350"/>
                    <a:gd name="connsiteY40" fmla="*/ 0 h 414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94350" h="414788">
                      <a:moveTo>
                        <a:pt x="151673" y="210897"/>
                      </a:moveTo>
                      <a:cubicBezTo>
                        <a:pt x="235440" y="210897"/>
                        <a:pt x="303346" y="278803"/>
                        <a:pt x="303346" y="362569"/>
                      </a:cubicBezTo>
                      <a:lnTo>
                        <a:pt x="303346" y="414788"/>
                      </a:lnTo>
                      <a:lnTo>
                        <a:pt x="247877" y="414788"/>
                      </a:lnTo>
                      <a:lnTo>
                        <a:pt x="247877" y="368853"/>
                      </a:lnTo>
                      <a:cubicBezTo>
                        <a:pt x="247877" y="355929"/>
                        <a:pt x="237400" y="345452"/>
                        <a:pt x="224476" y="345452"/>
                      </a:cubicBezTo>
                      <a:cubicBezTo>
                        <a:pt x="211552" y="345452"/>
                        <a:pt x="201075" y="355929"/>
                        <a:pt x="201075" y="368853"/>
                      </a:cubicBezTo>
                      <a:lnTo>
                        <a:pt x="201075" y="414788"/>
                      </a:lnTo>
                      <a:lnTo>
                        <a:pt x="102271" y="414788"/>
                      </a:lnTo>
                      <a:lnTo>
                        <a:pt x="102271" y="368853"/>
                      </a:lnTo>
                      <a:cubicBezTo>
                        <a:pt x="102271" y="355929"/>
                        <a:pt x="91794" y="345452"/>
                        <a:pt x="78870" y="345452"/>
                      </a:cubicBezTo>
                      <a:cubicBezTo>
                        <a:pt x="65946" y="345452"/>
                        <a:pt x="55469" y="355929"/>
                        <a:pt x="55469" y="368853"/>
                      </a:cubicBezTo>
                      <a:lnTo>
                        <a:pt x="55469" y="414788"/>
                      </a:lnTo>
                      <a:lnTo>
                        <a:pt x="0" y="414788"/>
                      </a:lnTo>
                      <a:lnTo>
                        <a:pt x="0" y="362569"/>
                      </a:lnTo>
                      <a:cubicBezTo>
                        <a:pt x="0" y="278803"/>
                        <a:pt x="67906" y="210897"/>
                        <a:pt x="151673" y="210897"/>
                      </a:cubicBezTo>
                      <a:close/>
                      <a:moveTo>
                        <a:pt x="261745" y="193122"/>
                      </a:moveTo>
                      <a:cubicBezTo>
                        <a:pt x="334981" y="193122"/>
                        <a:pt x="394350" y="252491"/>
                        <a:pt x="394350" y="325727"/>
                      </a:cubicBezTo>
                      <a:lnTo>
                        <a:pt x="394350" y="371381"/>
                      </a:lnTo>
                      <a:lnTo>
                        <a:pt x="324291" y="371381"/>
                      </a:lnTo>
                      <a:lnTo>
                        <a:pt x="324291" y="370002"/>
                      </a:lnTo>
                      <a:cubicBezTo>
                        <a:pt x="324291" y="297786"/>
                        <a:pt x="280819" y="235826"/>
                        <a:pt x="218864" y="209359"/>
                      </a:cubicBezTo>
                      <a:lnTo>
                        <a:pt x="206535" y="205494"/>
                      </a:lnTo>
                      <a:lnTo>
                        <a:pt x="210129" y="203543"/>
                      </a:lnTo>
                      <a:cubicBezTo>
                        <a:pt x="225994" y="196833"/>
                        <a:pt x="243436" y="193122"/>
                        <a:pt x="261745" y="193122"/>
                      </a:cubicBezTo>
                      <a:close/>
                      <a:moveTo>
                        <a:pt x="261744" y="8738"/>
                      </a:moveTo>
                      <a:cubicBezTo>
                        <a:pt x="307778" y="8738"/>
                        <a:pt x="345096" y="46056"/>
                        <a:pt x="345096" y="92089"/>
                      </a:cubicBezTo>
                      <a:cubicBezTo>
                        <a:pt x="345096" y="138123"/>
                        <a:pt x="307778" y="175441"/>
                        <a:pt x="261744" y="175441"/>
                      </a:cubicBezTo>
                      <a:cubicBezTo>
                        <a:pt x="255990" y="175441"/>
                        <a:pt x="250372" y="174858"/>
                        <a:pt x="244946" y="173748"/>
                      </a:cubicBezTo>
                      <a:lnTo>
                        <a:pt x="234040" y="170362"/>
                      </a:lnTo>
                      <a:lnTo>
                        <a:pt x="244372" y="157839"/>
                      </a:lnTo>
                      <a:cubicBezTo>
                        <a:pt x="256425" y="139997"/>
                        <a:pt x="263464" y="118489"/>
                        <a:pt x="263464" y="95336"/>
                      </a:cubicBezTo>
                      <a:cubicBezTo>
                        <a:pt x="263464" y="64467"/>
                        <a:pt x="250951" y="36519"/>
                        <a:pt x="230721" y="16289"/>
                      </a:cubicBezTo>
                      <a:lnTo>
                        <a:pt x="229451" y="15241"/>
                      </a:lnTo>
                      <a:lnTo>
                        <a:pt x="244946" y="10431"/>
                      </a:lnTo>
                      <a:cubicBezTo>
                        <a:pt x="250372" y="9321"/>
                        <a:pt x="255990" y="8738"/>
                        <a:pt x="261744" y="8738"/>
                      </a:cubicBezTo>
                      <a:close/>
                      <a:moveTo>
                        <a:pt x="151673" y="0"/>
                      </a:moveTo>
                      <a:cubicBezTo>
                        <a:pt x="204326" y="0"/>
                        <a:pt x="247010" y="42684"/>
                        <a:pt x="247010" y="95337"/>
                      </a:cubicBezTo>
                      <a:cubicBezTo>
                        <a:pt x="247010" y="147990"/>
                        <a:pt x="204326" y="190674"/>
                        <a:pt x="151673" y="190674"/>
                      </a:cubicBezTo>
                      <a:cubicBezTo>
                        <a:pt x="99020" y="190674"/>
                        <a:pt x="56336" y="147990"/>
                        <a:pt x="56336" y="95337"/>
                      </a:cubicBezTo>
                      <a:cubicBezTo>
                        <a:pt x="56336" y="42684"/>
                        <a:pt x="99020" y="0"/>
                        <a:pt x="151673"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grpSp>
          <p:grpSp>
            <p:nvGrpSpPr>
              <p:cNvPr id="45" name="Group 44"/>
              <p:cNvGrpSpPr/>
              <p:nvPr/>
            </p:nvGrpSpPr>
            <p:grpSpPr>
              <a:xfrm>
                <a:off x="6523235" y="3758018"/>
                <a:ext cx="1388567" cy="1388565"/>
                <a:chOff x="6392607" y="3762780"/>
                <a:chExt cx="1388567" cy="1388565"/>
              </a:xfrm>
            </p:grpSpPr>
            <p:grpSp>
              <p:nvGrpSpPr>
                <p:cNvPr id="11" name="Group 10"/>
                <p:cNvGrpSpPr/>
                <p:nvPr/>
              </p:nvGrpSpPr>
              <p:grpSpPr>
                <a:xfrm>
                  <a:off x="6392607" y="3762780"/>
                  <a:ext cx="1388567" cy="1388565"/>
                  <a:chOff x="6481998" y="3740451"/>
                  <a:chExt cx="1388567" cy="1388565"/>
                </a:xfrm>
              </p:grpSpPr>
              <p:sp>
                <p:nvSpPr>
                  <p:cNvPr id="13" name="Freeform 12"/>
                  <p:cNvSpPr/>
                  <p:nvPr/>
                </p:nvSpPr>
                <p:spPr>
                  <a:xfrm>
                    <a:off x="6481998" y="3740451"/>
                    <a:ext cx="1388567" cy="1388565"/>
                  </a:xfrm>
                  <a:custGeom>
                    <a:avLst/>
                    <a:gdLst>
                      <a:gd name="connsiteX0" fmla="*/ 0 w 1255594"/>
                      <a:gd name="connsiteY0" fmla="*/ 830175 h 1255594"/>
                      <a:gd name="connsiteX1" fmla="*/ 88708 w 1255594"/>
                      <a:gd name="connsiteY1" fmla="*/ 830175 h 1255594"/>
                      <a:gd name="connsiteX2" fmla="*/ 88708 w 1255594"/>
                      <a:gd name="connsiteY2" fmla="*/ 1166886 h 1255594"/>
                      <a:gd name="connsiteX3" fmla="*/ 1166886 w 1255594"/>
                      <a:gd name="connsiteY3" fmla="*/ 1166886 h 1255594"/>
                      <a:gd name="connsiteX4" fmla="*/ 1166886 w 1255594"/>
                      <a:gd name="connsiteY4" fmla="*/ 830175 h 1255594"/>
                      <a:gd name="connsiteX5" fmla="*/ 1255594 w 1255594"/>
                      <a:gd name="connsiteY5" fmla="*/ 830175 h 1255594"/>
                      <a:gd name="connsiteX6" fmla="*/ 1255594 w 1255594"/>
                      <a:gd name="connsiteY6" fmla="*/ 1255594 h 1255594"/>
                      <a:gd name="connsiteX7" fmla="*/ 0 w 1255594"/>
                      <a:gd name="connsiteY7" fmla="*/ 1255594 h 1255594"/>
                      <a:gd name="connsiteX8" fmla="*/ 0 w 1255594"/>
                      <a:gd name="connsiteY8" fmla="*/ 0 h 1255594"/>
                      <a:gd name="connsiteX9" fmla="*/ 1255594 w 1255594"/>
                      <a:gd name="connsiteY9" fmla="*/ 0 h 1255594"/>
                      <a:gd name="connsiteX10" fmla="*/ 1255594 w 1255594"/>
                      <a:gd name="connsiteY10" fmla="*/ 436728 h 1255594"/>
                      <a:gd name="connsiteX11" fmla="*/ 1166886 w 1255594"/>
                      <a:gd name="connsiteY11" fmla="*/ 436728 h 1255594"/>
                      <a:gd name="connsiteX12" fmla="*/ 1166886 w 1255594"/>
                      <a:gd name="connsiteY12" fmla="*/ 88708 h 1255594"/>
                      <a:gd name="connsiteX13" fmla="*/ 88708 w 1255594"/>
                      <a:gd name="connsiteY13" fmla="*/ 88708 h 1255594"/>
                      <a:gd name="connsiteX14" fmla="*/ 88708 w 1255594"/>
                      <a:gd name="connsiteY14" fmla="*/ 436728 h 1255594"/>
                      <a:gd name="connsiteX15" fmla="*/ 0 w 1255594"/>
                      <a:gd name="connsiteY15" fmla="*/ 436728 h 1255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55594" h="1255594">
                        <a:moveTo>
                          <a:pt x="0" y="830175"/>
                        </a:moveTo>
                        <a:lnTo>
                          <a:pt x="88708" y="830175"/>
                        </a:lnTo>
                        <a:lnTo>
                          <a:pt x="88708" y="1166886"/>
                        </a:lnTo>
                        <a:lnTo>
                          <a:pt x="1166886" y="1166886"/>
                        </a:lnTo>
                        <a:lnTo>
                          <a:pt x="1166886" y="830175"/>
                        </a:lnTo>
                        <a:lnTo>
                          <a:pt x="1255594" y="830175"/>
                        </a:lnTo>
                        <a:lnTo>
                          <a:pt x="1255594" y="1255594"/>
                        </a:lnTo>
                        <a:lnTo>
                          <a:pt x="0" y="1255594"/>
                        </a:lnTo>
                        <a:close/>
                        <a:moveTo>
                          <a:pt x="0" y="0"/>
                        </a:moveTo>
                        <a:lnTo>
                          <a:pt x="1255594" y="0"/>
                        </a:lnTo>
                        <a:lnTo>
                          <a:pt x="1255594" y="436728"/>
                        </a:lnTo>
                        <a:lnTo>
                          <a:pt x="1166886" y="436728"/>
                        </a:lnTo>
                        <a:lnTo>
                          <a:pt x="1166886" y="88708"/>
                        </a:lnTo>
                        <a:lnTo>
                          <a:pt x="88708" y="88708"/>
                        </a:lnTo>
                        <a:lnTo>
                          <a:pt x="88708" y="436728"/>
                        </a:lnTo>
                        <a:lnTo>
                          <a:pt x="0" y="436728"/>
                        </a:lnTo>
                        <a:close/>
                      </a:path>
                    </a:pathLst>
                  </a:cu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black"/>
                      </a:solidFill>
                      <a:latin typeface="Arial" panose="020B0604020202020204" pitchFamily="34" charset="0"/>
                      <a:cs typeface="Arial" panose="020B0604020202020204" pitchFamily="34" charset="0"/>
                    </a:endParaRPr>
                  </a:p>
                </p:txBody>
              </p:sp>
              <p:sp>
                <p:nvSpPr>
                  <p:cNvPr id="14" name="Rectangle 13"/>
                  <p:cNvSpPr/>
                  <p:nvPr/>
                </p:nvSpPr>
                <p:spPr>
                  <a:xfrm>
                    <a:off x="6678208" y="3936660"/>
                    <a:ext cx="996146" cy="996146"/>
                  </a:xfrm>
                  <a:prstGeom prst="rect">
                    <a:avLst/>
                  </a:prstGeom>
                  <a:solidFill>
                    <a:srgbClr val="54545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latin typeface="Arial" panose="020B0604020202020204" pitchFamily="34" charset="0"/>
                      <a:cs typeface="Arial" panose="020B0604020202020204" pitchFamily="34" charset="0"/>
                    </a:endParaRPr>
                  </a:p>
                </p:txBody>
              </p:sp>
            </p:grpSp>
            <p:sp>
              <p:nvSpPr>
                <p:cNvPr id="12" name="Freeform 11"/>
                <p:cNvSpPr/>
                <p:nvPr/>
              </p:nvSpPr>
              <p:spPr>
                <a:xfrm>
                  <a:off x="6849055" y="4157240"/>
                  <a:ext cx="475670" cy="599644"/>
                </a:xfrm>
                <a:custGeom>
                  <a:avLst/>
                  <a:gdLst>
                    <a:gd name="connsiteX0" fmla="*/ 136471 w 272813"/>
                    <a:gd name="connsiteY0" fmla="*/ 285375 h 343916"/>
                    <a:gd name="connsiteX1" fmla="*/ 141328 w 272813"/>
                    <a:gd name="connsiteY1" fmla="*/ 290232 h 343916"/>
                    <a:gd name="connsiteX2" fmla="*/ 141328 w 272813"/>
                    <a:gd name="connsiteY2" fmla="*/ 304017 h 343916"/>
                    <a:gd name="connsiteX3" fmla="*/ 135956 w 272813"/>
                    <a:gd name="connsiteY3" fmla="*/ 304291 h 343916"/>
                    <a:gd name="connsiteX4" fmla="*/ 131614 w 272813"/>
                    <a:gd name="connsiteY4" fmla="*/ 304070 h 343916"/>
                    <a:gd name="connsiteX5" fmla="*/ 131614 w 272813"/>
                    <a:gd name="connsiteY5" fmla="*/ 290232 h 343916"/>
                    <a:gd name="connsiteX6" fmla="*/ 136471 w 272813"/>
                    <a:gd name="connsiteY6" fmla="*/ 285375 h 343916"/>
                    <a:gd name="connsiteX7" fmla="*/ 182094 w 272813"/>
                    <a:gd name="connsiteY7" fmla="*/ 280729 h 343916"/>
                    <a:gd name="connsiteX8" fmla="*/ 183989 w 272813"/>
                    <a:gd name="connsiteY8" fmla="*/ 281937 h 343916"/>
                    <a:gd name="connsiteX9" fmla="*/ 188100 w 272813"/>
                    <a:gd name="connsiteY9" fmla="*/ 287808 h 343916"/>
                    <a:gd name="connsiteX10" fmla="*/ 183071 w 272813"/>
                    <a:gd name="connsiteY10" fmla="*/ 290863 h 343916"/>
                    <a:gd name="connsiteX11" fmla="*/ 179179 w 272813"/>
                    <a:gd name="connsiteY11" fmla="*/ 285305 h 343916"/>
                    <a:gd name="connsiteX12" fmla="*/ 179900 w 272813"/>
                    <a:gd name="connsiteY12" fmla="*/ 281215 h 343916"/>
                    <a:gd name="connsiteX13" fmla="*/ 179900 w 272813"/>
                    <a:gd name="connsiteY13" fmla="*/ 281216 h 343916"/>
                    <a:gd name="connsiteX14" fmla="*/ 182094 w 272813"/>
                    <a:gd name="connsiteY14" fmla="*/ 280729 h 343916"/>
                    <a:gd name="connsiteX15" fmla="*/ 92611 w 272813"/>
                    <a:gd name="connsiteY15" fmla="*/ 279014 h 343916"/>
                    <a:gd name="connsiteX16" fmla="*/ 94854 w 272813"/>
                    <a:gd name="connsiteY16" fmla="*/ 279151 h 343916"/>
                    <a:gd name="connsiteX17" fmla="*/ 96206 w 272813"/>
                    <a:gd name="connsiteY17" fmla="*/ 283077 h 343916"/>
                    <a:gd name="connsiteX18" fmla="*/ 91666 w 272813"/>
                    <a:gd name="connsiteY18" fmla="*/ 292385 h 343916"/>
                    <a:gd name="connsiteX19" fmla="*/ 90116 w 272813"/>
                    <a:gd name="connsiteY19" fmla="*/ 291638 h 343916"/>
                    <a:gd name="connsiteX20" fmla="*/ 86553 w 272813"/>
                    <a:gd name="connsiteY20" fmla="*/ 289473 h 343916"/>
                    <a:gd name="connsiteX21" fmla="*/ 90928 w 272813"/>
                    <a:gd name="connsiteY21" fmla="*/ 280503 h 343916"/>
                    <a:gd name="connsiteX22" fmla="*/ 92611 w 272813"/>
                    <a:gd name="connsiteY22" fmla="*/ 279014 h 343916"/>
                    <a:gd name="connsiteX23" fmla="*/ 61658 w 272813"/>
                    <a:gd name="connsiteY23" fmla="*/ 248497 h 343916"/>
                    <a:gd name="connsiteX24" fmla="*/ 64635 w 272813"/>
                    <a:gd name="connsiteY24" fmla="*/ 249789 h 343916"/>
                    <a:gd name="connsiteX25" fmla="*/ 63772 w 272813"/>
                    <a:gd name="connsiteY25" fmla="*/ 253850 h 343916"/>
                    <a:gd name="connsiteX26" fmla="*/ 55303 w 272813"/>
                    <a:gd name="connsiteY26" fmla="*/ 259350 h 343916"/>
                    <a:gd name="connsiteX27" fmla="*/ 52253 w 272813"/>
                    <a:gd name="connsiteY27" fmla="*/ 254329 h 343916"/>
                    <a:gd name="connsiteX28" fmla="*/ 60574 w 272813"/>
                    <a:gd name="connsiteY28" fmla="*/ 248926 h 343916"/>
                    <a:gd name="connsiteX29" fmla="*/ 61658 w 272813"/>
                    <a:gd name="connsiteY29" fmla="*/ 248497 h 343916"/>
                    <a:gd name="connsiteX30" fmla="*/ 210077 w 272813"/>
                    <a:gd name="connsiteY30" fmla="*/ 247899 h 343916"/>
                    <a:gd name="connsiteX31" fmla="*/ 212271 w 272813"/>
                    <a:gd name="connsiteY31" fmla="*/ 248386 h 343916"/>
                    <a:gd name="connsiteX32" fmla="*/ 219987 w 272813"/>
                    <a:gd name="connsiteY32" fmla="*/ 253789 h 343916"/>
                    <a:gd name="connsiteX33" fmla="*/ 216932 w 272813"/>
                    <a:gd name="connsiteY33" fmla="*/ 258818 h 343916"/>
                    <a:gd name="connsiteX34" fmla="*/ 208903 w 272813"/>
                    <a:gd name="connsiteY34" fmla="*/ 253196 h 343916"/>
                    <a:gd name="connsiteX35" fmla="*/ 208182 w 272813"/>
                    <a:gd name="connsiteY35" fmla="*/ 249107 h 343916"/>
                    <a:gd name="connsiteX36" fmla="*/ 210077 w 272813"/>
                    <a:gd name="connsiteY36" fmla="*/ 247899 h 343916"/>
                    <a:gd name="connsiteX37" fmla="*/ 40895 w 272813"/>
                    <a:gd name="connsiteY37" fmla="*/ 201632 h 343916"/>
                    <a:gd name="connsiteX38" fmla="*/ 52727 w 272813"/>
                    <a:gd name="connsiteY38" fmla="*/ 201632 h 343916"/>
                    <a:gd name="connsiteX39" fmla="*/ 57584 w 272813"/>
                    <a:gd name="connsiteY39" fmla="*/ 206489 h 343916"/>
                    <a:gd name="connsiteX40" fmla="*/ 52727 w 272813"/>
                    <a:gd name="connsiteY40" fmla="*/ 211346 h 343916"/>
                    <a:gd name="connsiteX41" fmla="*/ 40748 w 272813"/>
                    <a:gd name="connsiteY41" fmla="*/ 211346 h 343916"/>
                    <a:gd name="connsiteX42" fmla="*/ 40579 w 272813"/>
                    <a:gd name="connsiteY42" fmla="*/ 207961 h 343916"/>
                    <a:gd name="connsiteX43" fmla="*/ 218742 w 272813"/>
                    <a:gd name="connsiteY43" fmla="*/ 201484 h 343916"/>
                    <a:gd name="connsiteX44" fmla="*/ 231008 w 272813"/>
                    <a:gd name="connsiteY44" fmla="*/ 201484 h 343916"/>
                    <a:gd name="connsiteX45" fmla="*/ 231332 w 272813"/>
                    <a:gd name="connsiteY45" fmla="*/ 207960 h 343916"/>
                    <a:gd name="connsiteX46" fmla="*/ 231170 w 272813"/>
                    <a:gd name="connsiteY46" fmla="*/ 211198 h 343916"/>
                    <a:gd name="connsiteX47" fmla="*/ 218742 w 272813"/>
                    <a:gd name="connsiteY47" fmla="*/ 211198 h 343916"/>
                    <a:gd name="connsiteX48" fmla="*/ 213885 w 272813"/>
                    <a:gd name="connsiteY48" fmla="*/ 206341 h 343916"/>
                    <a:gd name="connsiteX49" fmla="*/ 218742 w 272813"/>
                    <a:gd name="connsiteY49" fmla="*/ 201484 h 343916"/>
                    <a:gd name="connsiteX50" fmla="*/ 136839 w 272813"/>
                    <a:gd name="connsiteY50" fmla="*/ 196680 h 343916"/>
                    <a:gd name="connsiteX51" fmla="*/ 126441 w 272813"/>
                    <a:gd name="connsiteY51" fmla="*/ 207078 h 343916"/>
                    <a:gd name="connsiteX52" fmla="*/ 136839 w 272813"/>
                    <a:gd name="connsiteY52" fmla="*/ 217475 h 343916"/>
                    <a:gd name="connsiteX53" fmla="*/ 147236 w 272813"/>
                    <a:gd name="connsiteY53" fmla="*/ 207078 h 343916"/>
                    <a:gd name="connsiteX54" fmla="*/ 136839 w 272813"/>
                    <a:gd name="connsiteY54" fmla="*/ 196680 h 343916"/>
                    <a:gd name="connsiteX55" fmla="*/ 216643 w 272813"/>
                    <a:gd name="connsiteY55" fmla="*/ 154862 h 343916"/>
                    <a:gd name="connsiteX56" fmla="*/ 219720 w 272813"/>
                    <a:gd name="connsiteY56" fmla="*/ 159927 h 343916"/>
                    <a:gd name="connsiteX57" fmla="*/ 212913 w 272813"/>
                    <a:gd name="connsiteY57" fmla="*/ 165440 h 343916"/>
                    <a:gd name="connsiteX58" fmla="*/ 208784 w 272813"/>
                    <a:gd name="connsiteY58" fmla="*/ 165006 h 343916"/>
                    <a:gd name="connsiteX59" fmla="*/ 209218 w 272813"/>
                    <a:gd name="connsiteY59" fmla="*/ 160876 h 343916"/>
                    <a:gd name="connsiteX60" fmla="*/ 56049 w 272813"/>
                    <a:gd name="connsiteY60" fmla="*/ 153575 h 343916"/>
                    <a:gd name="connsiteX61" fmla="*/ 64000 w 272813"/>
                    <a:gd name="connsiteY61" fmla="*/ 160989 h 343916"/>
                    <a:gd name="connsiteX62" fmla="*/ 64145 w 272813"/>
                    <a:gd name="connsiteY62" fmla="*/ 165139 h 343916"/>
                    <a:gd name="connsiteX63" fmla="*/ 59995 w 272813"/>
                    <a:gd name="connsiteY63" fmla="*/ 165284 h 343916"/>
                    <a:gd name="connsiteX64" fmla="*/ 52936 w 272813"/>
                    <a:gd name="connsiteY64" fmla="*/ 158701 h 343916"/>
                    <a:gd name="connsiteX65" fmla="*/ 190986 w 272813"/>
                    <a:gd name="connsiteY65" fmla="*/ 150959 h 343916"/>
                    <a:gd name="connsiteX66" fmla="*/ 194419 w 272813"/>
                    <a:gd name="connsiteY66" fmla="*/ 152524 h 343916"/>
                    <a:gd name="connsiteX67" fmla="*/ 194176 w 272813"/>
                    <a:gd name="connsiteY67" fmla="*/ 159491 h 343916"/>
                    <a:gd name="connsiteX68" fmla="*/ 155589 w 272813"/>
                    <a:gd name="connsiteY68" fmla="*/ 195474 h 343916"/>
                    <a:gd name="connsiteX69" fmla="*/ 157215 w 272813"/>
                    <a:gd name="connsiteY69" fmla="*/ 198470 h 343916"/>
                    <a:gd name="connsiteX70" fmla="*/ 158952 w 272813"/>
                    <a:gd name="connsiteY70" fmla="*/ 207078 h 343916"/>
                    <a:gd name="connsiteX71" fmla="*/ 136839 w 272813"/>
                    <a:gd name="connsiteY71" fmla="*/ 229191 h 343916"/>
                    <a:gd name="connsiteX72" fmla="*/ 124475 w 272813"/>
                    <a:gd name="connsiteY72" fmla="*/ 225414 h 343916"/>
                    <a:gd name="connsiteX73" fmla="*/ 123948 w 272813"/>
                    <a:gd name="connsiteY73" fmla="*/ 224980 h 343916"/>
                    <a:gd name="connsiteX74" fmla="*/ 113263 w 272813"/>
                    <a:gd name="connsiteY74" fmla="*/ 234944 h 343916"/>
                    <a:gd name="connsiteX75" fmla="*/ 106295 w 272813"/>
                    <a:gd name="connsiteY75" fmla="*/ 234700 h 343916"/>
                    <a:gd name="connsiteX76" fmla="*/ 106538 w 272813"/>
                    <a:gd name="connsiteY76" fmla="*/ 227733 h 343916"/>
                    <a:gd name="connsiteX77" fmla="*/ 117469 w 272813"/>
                    <a:gd name="connsiteY77" fmla="*/ 217539 h 343916"/>
                    <a:gd name="connsiteX78" fmla="*/ 116463 w 272813"/>
                    <a:gd name="connsiteY78" fmla="*/ 215685 h 343916"/>
                    <a:gd name="connsiteX79" fmla="*/ 114725 w 272813"/>
                    <a:gd name="connsiteY79" fmla="*/ 207078 h 343916"/>
                    <a:gd name="connsiteX80" fmla="*/ 136839 w 272813"/>
                    <a:gd name="connsiteY80" fmla="*/ 184964 h 343916"/>
                    <a:gd name="connsiteX81" fmla="*/ 145447 w 272813"/>
                    <a:gd name="connsiteY81" fmla="*/ 186702 h 343916"/>
                    <a:gd name="connsiteX82" fmla="*/ 148665 w 272813"/>
                    <a:gd name="connsiteY82" fmla="*/ 188449 h 343916"/>
                    <a:gd name="connsiteX83" fmla="*/ 187452 w 272813"/>
                    <a:gd name="connsiteY83" fmla="*/ 152280 h 343916"/>
                    <a:gd name="connsiteX84" fmla="*/ 190986 w 272813"/>
                    <a:gd name="connsiteY84" fmla="*/ 150959 h 343916"/>
                    <a:gd name="connsiteX85" fmla="*/ 182236 w 272813"/>
                    <a:gd name="connsiteY85" fmla="*/ 122784 h 343916"/>
                    <a:gd name="connsiteX86" fmla="*/ 187307 w 272813"/>
                    <a:gd name="connsiteY86" fmla="*/ 125865 h 343916"/>
                    <a:gd name="connsiteX87" fmla="*/ 184231 w 272813"/>
                    <a:gd name="connsiteY87" fmla="*/ 133113 h 343916"/>
                    <a:gd name="connsiteX88" fmla="*/ 180381 w 272813"/>
                    <a:gd name="connsiteY88" fmla="*/ 134669 h 343916"/>
                    <a:gd name="connsiteX89" fmla="*/ 178825 w 272813"/>
                    <a:gd name="connsiteY89" fmla="*/ 130819 h 343916"/>
                    <a:gd name="connsiteX90" fmla="*/ 92327 w 272813"/>
                    <a:gd name="connsiteY90" fmla="*/ 121451 h 343916"/>
                    <a:gd name="connsiteX91" fmla="*/ 95987 w 272813"/>
                    <a:gd name="connsiteY91" fmla="*/ 133422 h 343916"/>
                    <a:gd name="connsiteX92" fmla="*/ 94038 w 272813"/>
                    <a:gd name="connsiteY92" fmla="*/ 137089 h 343916"/>
                    <a:gd name="connsiteX93" fmla="*/ 90372 w 272813"/>
                    <a:gd name="connsiteY93" fmla="*/ 135139 h 343916"/>
                    <a:gd name="connsiteX94" fmla="*/ 87077 w 272813"/>
                    <a:gd name="connsiteY94" fmla="*/ 124363 h 343916"/>
                    <a:gd name="connsiteX95" fmla="*/ 90116 w 272813"/>
                    <a:gd name="connsiteY95" fmla="*/ 122517 h 343916"/>
                    <a:gd name="connsiteX96" fmla="*/ 135956 w 272813"/>
                    <a:gd name="connsiteY96" fmla="*/ 111630 h 343916"/>
                    <a:gd name="connsiteX97" fmla="*/ 141328 w 272813"/>
                    <a:gd name="connsiteY97" fmla="*/ 111904 h 343916"/>
                    <a:gd name="connsiteX98" fmla="*/ 141328 w 272813"/>
                    <a:gd name="connsiteY98" fmla="*/ 125836 h 343916"/>
                    <a:gd name="connsiteX99" fmla="*/ 136471 w 272813"/>
                    <a:gd name="connsiteY99" fmla="*/ 130693 h 343916"/>
                    <a:gd name="connsiteX100" fmla="*/ 131614 w 272813"/>
                    <a:gd name="connsiteY100" fmla="*/ 125836 h 343916"/>
                    <a:gd name="connsiteX101" fmla="*/ 131614 w 272813"/>
                    <a:gd name="connsiteY101" fmla="*/ 111852 h 343916"/>
                    <a:gd name="connsiteX102" fmla="*/ 135956 w 272813"/>
                    <a:gd name="connsiteY102" fmla="*/ 106238 h 343916"/>
                    <a:gd name="connsiteX103" fmla="*/ 34233 w 272813"/>
                    <a:gd name="connsiteY103" fmla="*/ 207960 h 343916"/>
                    <a:gd name="connsiteX104" fmla="*/ 135956 w 272813"/>
                    <a:gd name="connsiteY104" fmla="*/ 309683 h 343916"/>
                    <a:gd name="connsiteX105" fmla="*/ 237678 w 272813"/>
                    <a:gd name="connsiteY105" fmla="*/ 207960 h 343916"/>
                    <a:gd name="connsiteX106" fmla="*/ 135956 w 272813"/>
                    <a:gd name="connsiteY106" fmla="*/ 106238 h 343916"/>
                    <a:gd name="connsiteX107" fmla="*/ 247933 w 272813"/>
                    <a:gd name="connsiteY107" fmla="*/ 57939 h 343916"/>
                    <a:gd name="connsiteX108" fmla="*/ 271854 w 272813"/>
                    <a:gd name="connsiteY108" fmla="*/ 81828 h 343916"/>
                    <a:gd name="connsiteX109" fmla="*/ 271857 w 272813"/>
                    <a:gd name="connsiteY109" fmla="*/ 86453 h 343916"/>
                    <a:gd name="connsiteX110" fmla="*/ 262613 w 272813"/>
                    <a:gd name="connsiteY110" fmla="*/ 95709 h 343916"/>
                    <a:gd name="connsiteX111" fmla="*/ 257989 w 272813"/>
                    <a:gd name="connsiteY111" fmla="*/ 95712 h 343916"/>
                    <a:gd name="connsiteX112" fmla="*/ 234067 w 272813"/>
                    <a:gd name="connsiteY112" fmla="*/ 71823 h 343916"/>
                    <a:gd name="connsiteX113" fmla="*/ 234064 w 272813"/>
                    <a:gd name="connsiteY113" fmla="*/ 67199 h 343916"/>
                    <a:gd name="connsiteX114" fmla="*/ 243308 w 272813"/>
                    <a:gd name="connsiteY114" fmla="*/ 57942 h 343916"/>
                    <a:gd name="connsiteX115" fmla="*/ 247933 w 272813"/>
                    <a:gd name="connsiteY115" fmla="*/ 57939 h 343916"/>
                    <a:gd name="connsiteX116" fmla="*/ 121385 w 272813"/>
                    <a:gd name="connsiteY116" fmla="*/ 48568 h 343916"/>
                    <a:gd name="connsiteX117" fmla="*/ 151409 w 272813"/>
                    <a:gd name="connsiteY117" fmla="*/ 48568 h 343916"/>
                    <a:gd name="connsiteX118" fmla="*/ 151409 w 272813"/>
                    <a:gd name="connsiteY118" fmla="*/ 72943 h 343916"/>
                    <a:gd name="connsiteX119" fmla="*/ 163355 w 272813"/>
                    <a:gd name="connsiteY119" fmla="*/ 74766 h 343916"/>
                    <a:gd name="connsiteX120" fmla="*/ 215985 w 272813"/>
                    <a:gd name="connsiteY120" fmla="*/ 98043 h 343916"/>
                    <a:gd name="connsiteX121" fmla="*/ 218729 w 272813"/>
                    <a:gd name="connsiteY121" fmla="*/ 100225 h 343916"/>
                    <a:gd name="connsiteX122" fmla="*/ 230466 w 272813"/>
                    <a:gd name="connsiteY122" fmla="*/ 86237 h 343916"/>
                    <a:gd name="connsiteX123" fmla="*/ 246223 w 272813"/>
                    <a:gd name="connsiteY123" fmla="*/ 99458 h 343916"/>
                    <a:gd name="connsiteX124" fmla="*/ 234083 w 272813"/>
                    <a:gd name="connsiteY124" fmla="*/ 113926 h 343916"/>
                    <a:gd name="connsiteX125" fmla="*/ 240866 w 272813"/>
                    <a:gd name="connsiteY125" fmla="*/ 121480 h 343916"/>
                    <a:gd name="connsiteX126" fmla="*/ 271911 w 272813"/>
                    <a:gd name="connsiteY126" fmla="*/ 207960 h 343916"/>
                    <a:gd name="connsiteX127" fmla="*/ 135956 w 272813"/>
                    <a:gd name="connsiteY127" fmla="*/ 343916 h 343916"/>
                    <a:gd name="connsiteX128" fmla="*/ 0 w 272813"/>
                    <a:gd name="connsiteY128" fmla="*/ 207960 h 343916"/>
                    <a:gd name="connsiteX129" fmla="*/ 108555 w 272813"/>
                    <a:gd name="connsiteY129" fmla="*/ 74766 h 343916"/>
                    <a:gd name="connsiteX130" fmla="*/ 121385 w 272813"/>
                    <a:gd name="connsiteY130" fmla="*/ 72808 h 343916"/>
                    <a:gd name="connsiteX131" fmla="*/ 160681 w 272813"/>
                    <a:gd name="connsiteY131" fmla="*/ 6341 h 343916"/>
                    <a:gd name="connsiteX132" fmla="*/ 156938 w 272813"/>
                    <a:gd name="connsiteY132" fmla="*/ 10084 h 343916"/>
                    <a:gd name="connsiteX133" fmla="*/ 156938 w 272813"/>
                    <a:gd name="connsiteY133" fmla="*/ 28034 h 343916"/>
                    <a:gd name="connsiteX134" fmla="*/ 160681 w 272813"/>
                    <a:gd name="connsiteY134" fmla="*/ 31777 h 343916"/>
                    <a:gd name="connsiteX135" fmla="*/ 164425 w 272813"/>
                    <a:gd name="connsiteY135" fmla="*/ 28034 h 343916"/>
                    <a:gd name="connsiteX136" fmla="*/ 164425 w 272813"/>
                    <a:gd name="connsiteY136" fmla="*/ 10084 h 343916"/>
                    <a:gd name="connsiteX137" fmla="*/ 160681 w 272813"/>
                    <a:gd name="connsiteY137" fmla="*/ 6341 h 343916"/>
                    <a:gd name="connsiteX138" fmla="*/ 137428 w 272813"/>
                    <a:gd name="connsiteY138" fmla="*/ 6341 h 343916"/>
                    <a:gd name="connsiteX139" fmla="*/ 133684 w 272813"/>
                    <a:gd name="connsiteY139" fmla="*/ 10084 h 343916"/>
                    <a:gd name="connsiteX140" fmla="*/ 133684 w 272813"/>
                    <a:gd name="connsiteY140" fmla="*/ 28034 h 343916"/>
                    <a:gd name="connsiteX141" fmla="*/ 137428 w 272813"/>
                    <a:gd name="connsiteY141" fmla="*/ 31777 h 343916"/>
                    <a:gd name="connsiteX142" fmla="*/ 141171 w 272813"/>
                    <a:gd name="connsiteY142" fmla="*/ 28034 h 343916"/>
                    <a:gd name="connsiteX143" fmla="*/ 141171 w 272813"/>
                    <a:gd name="connsiteY143" fmla="*/ 10084 h 343916"/>
                    <a:gd name="connsiteX144" fmla="*/ 137428 w 272813"/>
                    <a:gd name="connsiteY144" fmla="*/ 6341 h 343916"/>
                    <a:gd name="connsiteX145" fmla="*/ 114174 w 272813"/>
                    <a:gd name="connsiteY145" fmla="*/ 6341 h 343916"/>
                    <a:gd name="connsiteX146" fmla="*/ 110430 w 272813"/>
                    <a:gd name="connsiteY146" fmla="*/ 10084 h 343916"/>
                    <a:gd name="connsiteX147" fmla="*/ 110430 w 272813"/>
                    <a:gd name="connsiteY147" fmla="*/ 28034 h 343916"/>
                    <a:gd name="connsiteX148" fmla="*/ 114174 w 272813"/>
                    <a:gd name="connsiteY148" fmla="*/ 31777 h 343916"/>
                    <a:gd name="connsiteX149" fmla="*/ 117917 w 272813"/>
                    <a:gd name="connsiteY149" fmla="*/ 28034 h 343916"/>
                    <a:gd name="connsiteX150" fmla="*/ 117917 w 272813"/>
                    <a:gd name="connsiteY150" fmla="*/ 10084 h 343916"/>
                    <a:gd name="connsiteX151" fmla="*/ 114174 w 272813"/>
                    <a:gd name="connsiteY151" fmla="*/ 6341 h 343916"/>
                    <a:gd name="connsiteX152" fmla="*/ 104513 w 272813"/>
                    <a:gd name="connsiteY152" fmla="*/ 0 h 343916"/>
                    <a:gd name="connsiteX153" fmla="*/ 168281 w 272813"/>
                    <a:gd name="connsiteY153" fmla="*/ 0 h 343916"/>
                    <a:gd name="connsiteX154" fmla="*/ 174609 w 272813"/>
                    <a:gd name="connsiteY154" fmla="*/ 6328 h 343916"/>
                    <a:gd name="connsiteX155" fmla="*/ 174609 w 272813"/>
                    <a:gd name="connsiteY155" fmla="*/ 31642 h 343916"/>
                    <a:gd name="connsiteX156" fmla="*/ 168281 w 272813"/>
                    <a:gd name="connsiteY156" fmla="*/ 37971 h 343916"/>
                    <a:gd name="connsiteX157" fmla="*/ 104513 w 272813"/>
                    <a:gd name="connsiteY157" fmla="*/ 37971 h 343916"/>
                    <a:gd name="connsiteX158" fmla="*/ 98185 w 272813"/>
                    <a:gd name="connsiteY158" fmla="*/ 31642 h 343916"/>
                    <a:gd name="connsiteX159" fmla="*/ 98185 w 272813"/>
                    <a:gd name="connsiteY159" fmla="*/ 6328 h 343916"/>
                    <a:gd name="connsiteX160" fmla="*/ 104513 w 272813"/>
                    <a:gd name="connsiteY160" fmla="*/ 0 h 343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272813" h="343916">
                      <a:moveTo>
                        <a:pt x="136471" y="285375"/>
                      </a:moveTo>
                      <a:cubicBezTo>
                        <a:pt x="139154" y="285375"/>
                        <a:pt x="141328" y="287550"/>
                        <a:pt x="141328" y="290232"/>
                      </a:cubicBezTo>
                      <a:lnTo>
                        <a:pt x="141328" y="304017"/>
                      </a:lnTo>
                      <a:lnTo>
                        <a:pt x="135956" y="304291"/>
                      </a:lnTo>
                      <a:lnTo>
                        <a:pt x="131614" y="304070"/>
                      </a:lnTo>
                      <a:lnTo>
                        <a:pt x="131614" y="290232"/>
                      </a:lnTo>
                      <a:cubicBezTo>
                        <a:pt x="131614" y="287550"/>
                        <a:pt x="133789" y="285375"/>
                        <a:pt x="136471" y="285375"/>
                      </a:cubicBezTo>
                      <a:close/>
                      <a:moveTo>
                        <a:pt x="182094" y="280729"/>
                      </a:moveTo>
                      <a:cubicBezTo>
                        <a:pt x="182834" y="280860"/>
                        <a:pt x="183524" y="281272"/>
                        <a:pt x="183989" y="281937"/>
                      </a:cubicBezTo>
                      <a:lnTo>
                        <a:pt x="188100" y="287808"/>
                      </a:lnTo>
                      <a:lnTo>
                        <a:pt x="183071" y="290863"/>
                      </a:lnTo>
                      <a:lnTo>
                        <a:pt x="179179" y="285305"/>
                      </a:lnTo>
                      <a:cubicBezTo>
                        <a:pt x="178248" y="283976"/>
                        <a:pt x="178571" y="282146"/>
                        <a:pt x="179900" y="281215"/>
                      </a:cubicBezTo>
                      <a:lnTo>
                        <a:pt x="179900" y="281216"/>
                      </a:lnTo>
                      <a:cubicBezTo>
                        <a:pt x="180564" y="280750"/>
                        <a:pt x="181354" y="280599"/>
                        <a:pt x="182094" y="280729"/>
                      </a:cubicBezTo>
                      <a:close/>
                      <a:moveTo>
                        <a:pt x="92611" y="279014"/>
                      </a:moveTo>
                      <a:cubicBezTo>
                        <a:pt x="93321" y="278769"/>
                        <a:pt x="94125" y="278796"/>
                        <a:pt x="94854" y="279151"/>
                      </a:cubicBezTo>
                      <a:cubicBezTo>
                        <a:pt x="96311" y="279862"/>
                        <a:pt x="96916" y="281620"/>
                        <a:pt x="96206" y="283077"/>
                      </a:cubicBezTo>
                      <a:lnTo>
                        <a:pt x="91666" y="292385"/>
                      </a:lnTo>
                      <a:lnTo>
                        <a:pt x="90116" y="291638"/>
                      </a:lnTo>
                      <a:lnTo>
                        <a:pt x="86553" y="289473"/>
                      </a:lnTo>
                      <a:lnTo>
                        <a:pt x="90928" y="280503"/>
                      </a:lnTo>
                      <a:cubicBezTo>
                        <a:pt x="91283" y="279775"/>
                        <a:pt x="91900" y="279259"/>
                        <a:pt x="92611" y="279014"/>
                      </a:cubicBezTo>
                      <a:close/>
                      <a:moveTo>
                        <a:pt x="61658" y="248497"/>
                      </a:moveTo>
                      <a:cubicBezTo>
                        <a:pt x="62785" y="248297"/>
                        <a:pt x="63973" y="248769"/>
                        <a:pt x="64635" y="249789"/>
                      </a:cubicBezTo>
                      <a:cubicBezTo>
                        <a:pt x="65518" y="251149"/>
                        <a:pt x="65132" y="252967"/>
                        <a:pt x="63772" y="253850"/>
                      </a:cubicBezTo>
                      <a:lnTo>
                        <a:pt x="55303" y="259350"/>
                      </a:lnTo>
                      <a:lnTo>
                        <a:pt x="52253" y="254329"/>
                      </a:lnTo>
                      <a:lnTo>
                        <a:pt x="60574" y="248926"/>
                      </a:lnTo>
                      <a:cubicBezTo>
                        <a:pt x="60914" y="248705"/>
                        <a:pt x="61282" y="248563"/>
                        <a:pt x="61658" y="248497"/>
                      </a:cubicBezTo>
                      <a:close/>
                      <a:moveTo>
                        <a:pt x="210077" y="247899"/>
                      </a:moveTo>
                      <a:cubicBezTo>
                        <a:pt x="210817" y="247769"/>
                        <a:pt x="211607" y="247921"/>
                        <a:pt x="212271" y="248386"/>
                      </a:cubicBezTo>
                      <a:lnTo>
                        <a:pt x="219987" y="253789"/>
                      </a:lnTo>
                      <a:lnTo>
                        <a:pt x="216932" y="258818"/>
                      </a:lnTo>
                      <a:lnTo>
                        <a:pt x="208903" y="253196"/>
                      </a:lnTo>
                      <a:cubicBezTo>
                        <a:pt x="207574" y="252266"/>
                        <a:pt x="207251" y="250435"/>
                        <a:pt x="208182" y="249107"/>
                      </a:cubicBezTo>
                      <a:cubicBezTo>
                        <a:pt x="208647" y="248442"/>
                        <a:pt x="209337" y="248030"/>
                        <a:pt x="210077" y="247899"/>
                      </a:cubicBezTo>
                      <a:close/>
                      <a:moveTo>
                        <a:pt x="40895" y="201632"/>
                      </a:moveTo>
                      <a:lnTo>
                        <a:pt x="52727" y="201632"/>
                      </a:lnTo>
                      <a:cubicBezTo>
                        <a:pt x="55409" y="201632"/>
                        <a:pt x="57584" y="203807"/>
                        <a:pt x="57584" y="206489"/>
                      </a:cubicBezTo>
                      <a:cubicBezTo>
                        <a:pt x="57584" y="209172"/>
                        <a:pt x="55409" y="211346"/>
                        <a:pt x="52727" y="211346"/>
                      </a:cubicBezTo>
                      <a:lnTo>
                        <a:pt x="40748" y="211346"/>
                      </a:lnTo>
                      <a:lnTo>
                        <a:pt x="40579" y="207961"/>
                      </a:lnTo>
                      <a:close/>
                      <a:moveTo>
                        <a:pt x="218742" y="201484"/>
                      </a:moveTo>
                      <a:lnTo>
                        <a:pt x="231008" y="201484"/>
                      </a:lnTo>
                      <a:lnTo>
                        <a:pt x="231332" y="207960"/>
                      </a:lnTo>
                      <a:lnTo>
                        <a:pt x="231170" y="211198"/>
                      </a:lnTo>
                      <a:lnTo>
                        <a:pt x="218742" y="211198"/>
                      </a:lnTo>
                      <a:cubicBezTo>
                        <a:pt x="216060" y="211198"/>
                        <a:pt x="213885" y="209024"/>
                        <a:pt x="213885" y="206341"/>
                      </a:cubicBezTo>
                      <a:cubicBezTo>
                        <a:pt x="213885" y="203659"/>
                        <a:pt x="216060" y="201484"/>
                        <a:pt x="218742" y="201484"/>
                      </a:cubicBezTo>
                      <a:close/>
                      <a:moveTo>
                        <a:pt x="136839" y="196680"/>
                      </a:moveTo>
                      <a:cubicBezTo>
                        <a:pt x="131096" y="196680"/>
                        <a:pt x="126441" y="201335"/>
                        <a:pt x="126441" y="207078"/>
                      </a:cubicBezTo>
                      <a:cubicBezTo>
                        <a:pt x="126441" y="212820"/>
                        <a:pt x="131096" y="217475"/>
                        <a:pt x="136839" y="217475"/>
                      </a:cubicBezTo>
                      <a:cubicBezTo>
                        <a:pt x="142581" y="217475"/>
                        <a:pt x="147236" y="212820"/>
                        <a:pt x="147236" y="207078"/>
                      </a:cubicBezTo>
                      <a:cubicBezTo>
                        <a:pt x="147236" y="201335"/>
                        <a:pt x="142581" y="196680"/>
                        <a:pt x="136839" y="196680"/>
                      </a:cubicBezTo>
                      <a:close/>
                      <a:moveTo>
                        <a:pt x="216643" y="154862"/>
                      </a:moveTo>
                      <a:lnTo>
                        <a:pt x="219720" y="159927"/>
                      </a:lnTo>
                      <a:lnTo>
                        <a:pt x="212913" y="165440"/>
                      </a:lnTo>
                      <a:cubicBezTo>
                        <a:pt x="211653" y="166460"/>
                        <a:pt x="209804" y="166266"/>
                        <a:pt x="208784" y="165006"/>
                      </a:cubicBezTo>
                      <a:cubicBezTo>
                        <a:pt x="207763" y="163745"/>
                        <a:pt x="207958" y="161896"/>
                        <a:pt x="209218" y="160876"/>
                      </a:cubicBezTo>
                      <a:close/>
                      <a:moveTo>
                        <a:pt x="56049" y="153575"/>
                      </a:moveTo>
                      <a:lnTo>
                        <a:pt x="64000" y="160989"/>
                      </a:lnTo>
                      <a:cubicBezTo>
                        <a:pt x="65186" y="162095"/>
                        <a:pt x="65251" y="163953"/>
                        <a:pt x="64145" y="165139"/>
                      </a:cubicBezTo>
                      <a:cubicBezTo>
                        <a:pt x="63039" y="166325"/>
                        <a:pt x="61181" y="166390"/>
                        <a:pt x="59995" y="165284"/>
                      </a:cubicBezTo>
                      <a:lnTo>
                        <a:pt x="52936" y="158701"/>
                      </a:lnTo>
                      <a:close/>
                      <a:moveTo>
                        <a:pt x="190986" y="150959"/>
                      </a:moveTo>
                      <a:cubicBezTo>
                        <a:pt x="192247" y="151003"/>
                        <a:pt x="193491" y="151528"/>
                        <a:pt x="194419" y="152524"/>
                      </a:cubicBezTo>
                      <a:cubicBezTo>
                        <a:pt x="196276" y="154515"/>
                        <a:pt x="196167" y="157634"/>
                        <a:pt x="194176" y="159491"/>
                      </a:cubicBezTo>
                      <a:lnTo>
                        <a:pt x="155589" y="195474"/>
                      </a:lnTo>
                      <a:lnTo>
                        <a:pt x="157215" y="198470"/>
                      </a:lnTo>
                      <a:cubicBezTo>
                        <a:pt x="158334" y="201116"/>
                        <a:pt x="158952" y="204025"/>
                        <a:pt x="158952" y="207078"/>
                      </a:cubicBezTo>
                      <a:cubicBezTo>
                        <a:pt x="158952" y="219291"/>
                        <a:pt x="149052" y="229191"/>
                        <a:pt x="136839" y="229191"/>
                      </a:cubicBezTo>
                      <a:cubicBezTo>
                        <a:pt x="132259" y="229191"/>
                        <a:pt x="128004" y="227799"/>
                        <a:pt x="124475" y="225414"/>
                      </a:cubicBezTo>
                      <a:lnTo>
                        <a:pt x="123948" y="224980"/>
                      </a:lnTo>
                      <a:lnTo>
                        <a:pt x="113263" y="234944"/>
                      </a:lnTo>
                      <a:cubicBezTo>
                        <a:pt x="111271" y="236800"/>
                        <a:pt x="108152" y="236691"/>
                        <a:pt x="106295" y="234700"/>
                      </a:cubicBezTo>
                      <a:cubicBezTo>
                        <a:pt x="104438" y="232709"/>
                        <a:pt x="104547" y="229590"/>
                        <a:pt x="106538" y="227733"/>
                      </a:cubicBezTo>
                      <a:lnTo>
                        <a:pt x="117469" y="217539"/>
                      </a:lnTo>
                      <a:lnTo>
                        <a:pt x="116463" y="215685"/>
                      </a:lnTo>
                      <a:cubicBezTo>
                        <a:pt x="115344" y="213040"/>
                        <a:pt x="114725" y="210131"/>
                        <a:pt x="114725" y="207078"/>
                      </a:cubicBezTo>
                      <a:cubicBezTo>
                        <a:pt x="114725" y="194865"/>
                        <a:pt x="124626" y="184964"/>
                        <a:pt x="136839" y="184964"/>
                      </a:cubicBezTo>
                      <a:cubicBezTo>
                        <a:pt x="139892" y="184964"/>
                        <a:pt x="142801" y="185583"/>
                        <a:pt x="145447" y="186702"/>
                      </a:cubicBezTo>
                      <a:lnTo>
                        <a:pt x="148665" y="188449"/>
                      </a:lnTo>
                      <a:lnTo>
                        <a:pt x="187452" y="152280"/>
                      </a:lnTo>
                      <a:cubicBezTo>
                        <a:pt x="188447" y="151352"/>
                        <a:pt x="189725" y="150915"/>
                        <a:pt x="190986" y="150959"/>
                      </a:cubicBezTo>
                      <a:close/>
                      <a:moveTo>
                        <a:pt x="182236" y="122784"/>
                      </a:moveTo>
                      <a:lnTo>
                        <a:pt x="187307" y="125865"/>
                      </a:lnTo>
                      <a:lnTo>
                        <a:pt x="184231" y="133113"/>
                      </a:lnTo>
                      <a:cubicBezTo>
                        <a:pt x="183597" y="134606"/>
                        <a:pt x="181874" y="135303"/>
                        <a:pt x="180381" y="134669"/>
                      </a:cubicBezTo>
                      <a:cubicBezTo>
                        <a:pt x="178888" y="134035"/>
                        <a:pt x="178192" y="132312"/>
                        <a:pt x="178825" y="130819"/>
                      </a:cubicBezTo>
                      <a:close/>
                      <a:moveTo>
                        <a:pt x="92327" y="121451"/>
                      </a:moveTo>
                      <a:lnTo>
                        <a:pt x="95987" y="133422"/>
                      </a:lnTo>
                      <a:cubicBezTo>
                        <a:pt x="96461" y="134973"/>
                        <a:pt x="95589" y="136615"/>
                        <a:pt x="94038" y="137089"/>
                      </a:cubicBezTo>
                      <a:cubicBezTo>
                        <a:pt x="92487" y="137563"/>
                        <a:pt x="90846" y="136690"/>
                        <a:pt x="90372" y="135139"/>
                      </a:cubicBezTo>
                      <a:lnTo>
                        <a:pt x="87077" y="124363"/>
                      </a:lnTo>
                      <a:lnTo>
                        <a:pt x="90116" y="122517"/>
                      </a:lnTo>
                      <a:close/>
                      <a:moveTo>
                        <a:pt x="135956" y="111630"/>
                      </a:moveTo>
                      <a:lnTo>
                        <a:pt x="141328" y="111904"/>
                      </a:lnTo>
                      <a:lnTo>
                        <a:pt x="141328" y="125836"/>
                      </a:lnTo>
                      <a:cubicBezTo>
                        <a:pt x="141328" y="128519"/>
                        <a:pt x="139154" y="130693"/>
                        <a:pt x="136471" y="130693"/>
                      </a:cubicBezTo>
                      <a:cubicBezTo>
                        <a:pt x="133789" y="130693"/>
                        <a:pt x="131614" y="128519"/>
                        <a:pt x="131614" y="125836"/>
                      </a:cubicBezTo>
                      <a:lnTo>
                        <a:pt x="131614" y="111852"/>
                      </a:lnTo>
                      <a:close/>
                      <a:moveTo>
                        <a:pt x="135956" y="106238"/>
                      </a:moveTo>
                      <a:cubicBezTo>
                        <a:pt x="79776" y="106238"/>
                        <a:pt x="34233" y="151781"/>
                        <a:pt x="34233" y="207960"/>
                      </a:cubicBezTo>
                      <a:cubicBezTo>
                        <a:pt x="34233" y="264140"/>
                        <a:pt x="79776" y="309683"/>
                        <a:pt x="135956" y="309683"/>
                      </a:cubicBezTo>
                      <a:cubicBezTo>
                        <a:pt x="192135" y="309683"/>
                        <a:pt x="237678" y="264140"/>
                        <a:pt x="237678" y="207960"/>
                      </a:cubicBezTo>
                      <a:cubicBezTo>
                        <a:pt x="237678" y="151781"/>
                        <a:pt x="192135" y="106238"/>
                        <a:pt x="135956" y="106238"/>
                      </a:cubicBezTo>
                      <a:close/>
                      <a:moveTo>
                        <a:pt x="247933" y="57939"/>
                      </a:moveTo>
                      <a:lnTo>
                        <a:pt x="271854" y="81828"/>
                      </a:lnTo>
                      <a:cubicBezTo>
                        <a:pt x="273132" y="83104"/>
                        <a:pt x="273133" y="85175"/>
                        <a:pt x="271857" y="86453"/>
                      </a:cubicBezTo>
                      <a:lnTo>
                        <a:pt x="262613" y="95709"/>
                      </a:lnTo>
                      <a:cubicBezTo>
                        <a:pt x="261337" y="96987"/>
                        <a:pt x="259267" y="96989"/>
                        <a:pt x="257989" y="95712"/>
                      </a:cubicBezTo>
                      <a:lnTo>
                        <a:pt x="234067" y="71823"/>
                      </a:lnTo>
                      <a:cubicBezTo>
                        <a:pt x="232789" y="70547"/>
                        <a:pt x="232788" y="68477"/>
                        <a:pt x="234064" y="67199"/>
                      </a:cubicBezTo>
                      <a:lnTo>
                        <a:pt x="243308" y="57942"/>
                      </a:lnTo>
                      <a:cubicBezTo>
                        <a:pt x="244584" y="56664"/>
                        <a:pt x="246655" y="56663"/>
                        <a:pt x="247933" y="57939"/>
                      </a:cubicBezTo>
                      <a:close/>
                      <a:moveTo>
                        <a:pt x="121385" y="48568"/>
                      </a:moveTo>
                      <a:lnTo>
                        <a:pt x="151409" y="48568"/>
                      </a:lnTo>
                      <a:lnTo>
                        <a:pt x="151409" y="72943"/>
                      </a:lnTo>
                      <a:lnTo>
                        <a:pt x="163355" y="74766"/>
                      </a:lnTo>
                      <a:cubicBezTo>
                        <a:pt x="182716" y="78728"/>
                        <a:pt x="200577" y="86804"/>
                        <a:pt x="215985" y="98043"/>
                      </a:cubicBezTo>
                      <a:lnTo>
                        <a:pt x="218729" y="100225"/>
                      </a:lnTo>
                      <a:lnTo>
                        <a:pt x="230466" y="86237"/>
                      </a:lnTo>
                      <a:lnTo>
                        <a:pt x="246223" y="99458"/>
                      </a:lnTo>
                      <a:lnTo>
                        <a:pt x="234083" y="113926"/>
                      </a:lnTo>
                      <a:lnTo>
                        <a:pt x="240866" y="121480"/>
                      </a:lnTo>
                      <a:cubicBezTo>
                        <a:pt x="260260" y="144981"/>
                        <a:pt x="271911" y="175110"/>
                        <a:pt x="271911" y="207960"/>
                      </a:cubicBezTo>
                      <a:cubicBezTo>
                        <a:pt x="271911" y="283047"/>
                        <a:pt x="211042" y="343916"/>
                        <a:pt x="135956" y="343916"/>
                      </a:cubicBezTo>
                      <a:cubicBezTo>
                        <a:pt x="60869" y="343916"/>
                        <a:pt x="0" y="283047"/>
                        <a:pt x="0" y="207960"/>
                      </a:cubicBezTo>
                      <a:cubicBezTo>
                        <a:pt x="0" y="142260"/>
                        <a:pt x="46603" y="87443"/>
                        <a:pt x="108555" y="74766"/>
                      </a:cubicBezTo>
                      <a:lnTo>
                        <a:pt x="121385" y="72808"/>
                      </a:lnTo>
                      <a:close/>
                      <a:moveTo>
                        <a:pt x="160681" y="6341"/>
                      </a:moveTo>
                      <a:cubicBezTo>
                        <a:pt x="158614" y="6341"/>
                        <a:pt x="156938" y="8017"/>
                        <a:pt x="156938" y="10084"/>
                      </a:cubicBezTo>
                      <a:lnTo>
                        <a:pt x="156938" y="28034"/>
                      </a:lnTo>
                      <a:cubicBezTo>
                        <a:pt x="156938" y="30101"/>
                        <a:pt x="158614" y="31777"/>
                        <a:pt x="160681" y="31777"/>
                      </a:cubicBezTo>
                      <a:cubicBezTo>
                        <a:pt x="162749" y="31777"/>
                        <a:pt x="164425" y="30101"/>
                        <a:pt x="164425" y="28034"/>
                      </a:cubicBezTo>
                      <a:lnTo>
                        <a:pt x="164425" y="10084"/>
                      </a:lnTo>
                      <a:cubicBezTo>
                        <a:pt x="164425" y="8017"/>
                        <a:pt x="162749" y="6341"/>
                        <a:pt x="160681" y="6341"/>
                      </a:cubicBezTo>
                      <a:close/>
                      <a:moveTo>
                        <a:pt x="137428" y="6341"/>
                      </a:moveTo>
                      <a:cubicBezTo>
                        <a:pt x="135360" y="6341"/>
                        <a:pt x="133684" y="8017"/>
                        <a:pt x="133684" y="10084"/>
                      </a:cubicBezTo>
                      <a:lnTo>
                        <a:pt x="133684" y="28034"/>
                      </a:lnTo>
                      <a:cubicBezTo>
                        <a:pt x="133684" y="30101"/>
                        <a:pt x="135360" y="31777"/>
                        <a:pt x="137428" y="31777"/>
                      </a:cubicBezTo>
                      <a:cubicBezTo>
                        <a:pt x="139495" y="31777"/>
                        <a:pt x="141171" y="30101"/>
                        <a:pt x="141171" y="28034"/>
                      </a:cubicBezTo>
                      <a:lnTo>
                        <a:pt x="141171" y="10084"/>
                      </a:lnTo>
                      <a:cubicBezTo>
                        <a:pt x="141171" y="8017"/>
                        <a:pt x="139495" y="6341"/>
                        <a:pt x="137428" y="6341"/>
                      </a:cubicBezTo>
                      <a:close/>
                      <a:moveTo>
                        <a:pt x="114174" y="6341"/>
                      </a:moveTo>
                      <a:cubicBezTo>
                        <a:pt x="112106" y="6341"/>
                        <a:pt x="110430" y="8017"/>
                        <a:pt x="110430" y="10084"/>
                      </a:cubicBezTo>
                      <a:lnTo>
                        <a:pt x="110430" y="28034"/>
                      </a:lnTo>
                      <a:cubicBezTo>
                        <a:pt x="110430" y="30101"/>
                        <a:pt x="112106" y="31777"/>
                        <a:pt x="114174" y="31777"/>
                      </a:cubicBezTo>
                      <a:cubicBezTo>
                        <a:pt x="116241" y="31777"/>
                        <a:pt x="117917" y="30101"/>
                        <a:pt x="117917" y="28034"/>
                      </a:cubicBezTo>
                      <a:lnTo>
                        <a:pt x="117917" y="10084"/>
                      </a:lnTo>
                      <a:cubicBezTo>
                        <a:pt x="117917" y="8017"/>
                        <a:pt x="116241" y="6341"/>
                        <a:pt x="114174" y="6341"/>
                      </a:cubicBezTo>
                      <a:close/>
                      <a:moveTo>
                        <a:pt x="104513" y="0"/>
                      </a:moveTo>
                      <a:lnTo>
                        <a:pt x="168281" y="0"/>
                      </a:lnTo>
                      <a:cubicBezTo>
                        <a:pt x="171776" y="0"/>
                        <a:pt x="174609" y="2833"/>
                        <a:pt x="174609" y="6328"/>
                      </a:cubicBezTo>
                      <a:lnTo>
                        <a:pt x="174609" y="31642"/>
                      </a:lnTo>
                      <a:cubicBezTo>
                        <a:pt x="174609" y="35137"/>
                        <a:pt x="171776" y="37971"/>
                        <a:pt x="168281" y="37971"/>
                      </a:cubicBezTo>
                      <a:lnTo>
                        <a:pt x="104513" y="37971"/>
                      </a:lnTo>
                      <a:cubicBezTo>
                        <a:pt x="101018" y="37971"/>
                        <a:pt x="98185" y="35137"/>
                        <a:pt x="98185" y="31642"/>
                      </a:cubicBezTo>
                      <a:lnTo>
                        <a:pt x="98185" y="6328"/>
                      </a:lnTo>
                      <a:cubicBezTo>
                        <a:pt x="98185" y="2833"/>
                        <a:pt x="101018" y="0"/>
                        <a:pt x="104513" y="0"/>
                      </a:cubicBezTo>
                      <a:close/>
                    </a:path>
                  </a:pathLst>
                </a:custGeom>
                <a:solidFill>
                  <a:schemeClr val="bg1"/>
                </a:solidFill>
                <a:ln w="12700" cap="flat" cmpd="sng" algn="ctr">
                  <a:noFill/>
                  <a:prstDash val="solid"/>
                  <a:miter lim="800000"/>
                </a:ln>
                <a:effectLst/>
              </p:spPr>
              <p:txBody>
                <a:bodyPr wrap="square" rtlCol="0" anchor="ctr">
                  <a:noAutofit/>
                </a:bodyPr>
                <a:lstStyle/>
                <a:p>
                  <a:pPr algn="ctr"/>
                  <a:endParaRPr lang="en-US" kern="0">
                    <a:solidFill>
                      <a:prstClr val="white"/>
                    </a:solidFill>
                    <a:latin typeface="Arial" panose="020B0604020202020204" pitchFamily="34" charset="0"/>
                    <a:cs typeface="Arial" panose="020B0604020202020204" pitchFamily="34" charset="0"/>
                  </a:endParaRPr>
                </a:p>
              </p:txBody>
            </p:sp>
          </p:grpSp>
        </p:grpSp>
      </p:grpSp>
      <p:sp>
        <p:nvSpPr>
          <p:cNvPr id="43" name="Slide Number Placeholder 42"/>
          <p:cNvSpPr>
            <a:spLocks noGrp="1"/>
          </p:cNvSpPr>
          <p:nvPr>
            <p:ph type="sldNum" sz="quarter" idx="12"/>
          </p:nvPr>
        </p:nvSpPr>
        <p:spPr/>
        <p:txBody>
          <a:bodyPr/>
          <a:lstStyle/>
          <a:p>
            <a:fld id="{C40A143F-3ECB-46BA-B2C6-047D3D9A6B24}" type="slidenum">
              <a:rPr lang="en-US" smtClean="0"/>
              <a:t>8</a:t>
            </a:fld>
            <a:endParaRPr lang="en-US"/>
          </a:p>
        </p:txBody>
      </p:sp>
    </p:spTree>
    <p:extLst>
      <p:ext uri="{BB962C8B-B14F-4D97-AF65-F5344CB8AC3E}">
        <p14:creationId xmlns:p14="http://schemas.microsoft.com/office/powerpoint/2010/main" val="29078986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a:t>
            </a:r>
            <a:r>
              <a:rPr lang="en-US" dirty="0" err="1" smtClean="0"/>
              <a:t>Vs</a:t>
            </a:r>
            <a:r>
              <a:rPr lang="en-US" dirty="0" smtClean="0"/>
              <a:t> Of Big Data</a:t>
            </a:r>
            <a:endParaRPr lang="en-US" dirty="0"/>
          </a:p>
        </p:txBody>
      </p:sp>
      <p:grpSp>
        <p:nvGrpSpPr>
          <p:cNvPr id="4" name="Group 3"/>
          <p:cNvGrpSpPr/>
          <p:nvPr/>
        </p:nvGrpSpPr>
        <p:grpSpPr>
          <a:xfrm>
            <a:off x="406401" y="708360"/>
            <a:ext cx="11175997" cy="5579524"/>
            <a:chOff x="406401" y="708360"/>
            <a:chExt cx="11175997" cy="5579524"/>
          </a:xfrm>
        </p:grpSpPr>
        <p:grpSp>
          <p:nvGrpSpPr>
            <p:cNvPr id="3" name="Group 2"/>
            <p:cNvGrpSpPr/>
            <p:nvPr/>
          </p:nvGrpSpPr>
          <p:grpSpPr>
            <a:xfrm>
              <a:off x="406401" y="1993326"/>
              <a:ext cx="11175997" cy="4294558"/>
              <a:chOff x="406401" y="2196525"/>
              <a:chExt cx="11175997" cy="4294558"/>
            </a:xfrm>
          </p:grpSpPr>
          <p:grpSp>
            <p:nvGrpSpPr>
              <p:cNvPr id="53" name="Group 52"/>
              <p:cNvGrpSpPr/>
              <p:nvPr/>
            </p:nvGrpSpPr>
            <p:grpSpPr>
              <a:xfrm>
                <a:off x="8354421" y="2196526"/>
                <a:ext cx="3227977" cy="1030805"/>
                <a:chOff x="6669161" y="2501363"/>
                <a:chExt cx="2952041" cy="942689"/>
              </a:xfrm>
            </p:grpSpPr>
            <p:sp>
              <p:nvSpPr>
                <p:cNvPr id="54" name="Rectangle 53"/>
                <p:cNvSpPr/>
                <p:nvPr/>
              </p:nvSpPr>
              <p:spPr>
                <a:xfrm flipH="1">
                  <a:off x="6669161" y="2768531"/>
                  <a:ext cx="2952041" cy="675521"/>
                </a:xfrm>
                <a:prstGeom prst="rect">
                  <a:avLst/>
                </a:prstGeom>
              </p:spPr>
              <p:txBody>
                <a:bodyPr wrap="square">
                  <a:spAutoFit/>
                </a:bodyPr>
                <a:lstStyle/>
                <a:p>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55" name="TextBox 54"/>
                <p:cNvSpPr txBox="1"/>
                <p:nvPr/>
              </p:nvSpPr>
              <p:spPr>
                <a:xfrm>
                  <a:off x="6870374" y="2501363"/>
                  <a:ext cx="1231599" cy="365908"/>
                </a:xfrm>
                <a:prstGeom prst="rect">
                  <a:avLst/>
                </a:prstGeom>
                <a:noFill/>
              </p:spPr>
              <p:txBody>
                <a:bodyPr wrap="square" rtlCol="0">
                  <a:spAutoFit/>
                </a:bodyPr>
                <a:lstStyle/>
                <a:p>
                  <a:r>
                    <a:rPr lang="en-US" sz="2000" dirty="0">
                      <a:solidFill>
                        <a:srgbClr val="DF6447"/>
                      </a:solidFill>
                      <a:latin typeface="Arial" panose="020B0604020202020204" pitchFamily="34" charset="0"/>
                      <a:ea typeface="Adobe Song Std L" panose="02020300000000000000" pitchFamily="18" charset="-128"/>
                      <a:cs typeface="Arial" panose="020B0604020202020204" pitchFamily="34" charset="0"/>
                    </a:rPr>
                    <a:t>Text</a:t>
                  </a:r>
                  <a:r>
                    <a:rPr lang="en-US" sz="2000" b="1" dirty="0">
                      <a:solidFill>
                        <a:srgbClr val="DF6447"/>
                      </a:solidFill>
                      <a:latin typeface="Arial" panose="020B0604020202020204" pitchFamily="34" charset="0"/>
                      <a:ea typeface="Adobe Song Std L" panose="02020300000000000000" pitchFamily="18" charset="-128"/>
                      <a:cs typeface="Arial" panose="020B0604020202020204" pitchFamily="34" charset="0"/>
                    </a:rPr>
                    <a:t> </a:t>
                  </a:r>
                  <a:r>
                    <a:rPr lang="en-US" sz="2000" dirty="0">
                      <a:solidFill>
                        <a:srgbClr val="DF6447"/>
                      </a:solidFill>
                      <a:latin typeface="Arial" panose="020B0604020202020204" pitchFamily="34" charset="0"/>
                      <a:ea typeface="Adobe Song Std L" panose="02020300000000000000" pitchFamily="18" charset="-128"/>
                      <a:cs typeface="Arial" panose="020B0604020202020204" pitchFamily="34" charset="0"/>
                    </a:rPr>
                    <a:t>Here</a:t>
                  </a:r>
                  <a:endParaRPr lang="en-US" dirty="0">
                    <a:solidFill>
                      <a:srgbClr val="DF6447"/>
                    </a:solidFill>
                    <a:latin typeface="Arial" panose="020B0604020202020204" pitchFamily="34" charset="0"/>
                    <a:ea typeface="Adobe Song Std L" panose="02020300000000000000" pitchFamily="18" charset="-128"/>
                    <a:cs typeface="Arial" panose="020B0604020202020204" pitchFamily="34" charset="0"/>
                  </a:endParaRPr>
                </a:p>
              </p:txBody>
            </p:sp>
          </p:grpSp>
          <p:grpSp>
            <p:nvGrpSpPr>
              <p:cNvPr id="49" name="Group 48"/>
              <p:cNvGrpSpPr/>
              <p:nvPr/>
            </p:nvGrpSpPr>
            <p:grpSpPr>
              <a:xfrm flipH="1">
                <a:off x="406401" y="2196525"/>
                <a:ext cx="2981212" cy="1030805"/>
                <a:chOff x="7091731" y="2501364"/>
                <a:chExt cx="2726374" cy="942690"/>
              </a:xfrm>
            </p:grpSpPr>
            <p:sp>
              <p:nvSpPr>
                <p:cNvPr id="50" name="Rectangle 49"/>
                <p:cNvSpPr/>
                <p:nvPr/>
              </p:nvSpPr>
              <p:spPr>
                <a:xfrm flipH="1">
                  <a:off x="7091731" y="2768532"/>
                  <a:ext cx="2726374" cy="675522"/>
                </a:xfrm>
                <a:prstGeom prst="rect">
                  <a:avLst/>
                </a:prstGeom>
              </p:spPr>
              <p:txBody>
                <a:bodyPr wrap="square">
                  <a:spAutoFit/>
                </a:bodyPr>
                <a:lstStyle/>
                <a:p>
                  <a:pPr algn="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51" name="TextBox 50"/>
                <p:cNvSpPr txBox="1"/>
                <p:nvPr/>
              </p:nvSpPr>
              <p:spPr>
                <a:xfrm>
                  <a:off x="7091734" y="2501364"/>
                  <a:ext cx="1855976" cy="365908"/>
                </a:xfrm>
                <a:prstGeom prst="rect">
                  <a:avLst/>
                </a:prstGeom>
                <a:noFill/>
              </p:spPr>
              <p:txBody>
                <a:bodyPr wrap="square" rtlCol="0">
                  <a:spAutoFit/>
                </a:bodyPr>
                <a:lstStyle/>
                <a:p>
                  <a:pPr algn="r"/>
                  <a:r>
                    <a:rPr lang="en-US" sz="2000" dirty="0">
                      <a:solidFill>
                        <a:srgbClr val="537560"/>
                      </a:solidFill>
                      <a:latin typeface="Arial" panose="020B0604020202020204" pitchFamily="34" charset="0"/>
                      <a:ea typeface="Adobe Song Std L" panose="02020300000000000000" pitchFamily="18" charset="-128"/>
                      <a:cs typeface="Arial" panose="020B0604020202020204" pitchFamily="34" charset="0"/>
                    </a:rPr>
                    <a:t>Text</a:t>
                  </a:r>
                  <a:r>
                    <a:rPr lang="en-US" sz="2000" b="1" dirty="0">
                      <a:solidFill>
                        <a:srgbClr val="537560"/>
                      </a:solidFill>
                      <a:latin typeface="Arial" panose="020B0604020202020204" pitchFamily="34" charset="0"/>
                      <a:ea typeface="Adobe Song Std L" panose="02020300000000000000" pitchFamily="18" charset="-128"/>
                      <a:cs typeface="Arial" panose="020B0604020202020204" pitchFamily="34" charset="0"/>
                    </a:rPr>
                    <a:t> </a:t>
                  </a:r>
                  <a:r>
                    <a:rPr lang="en-US" sz="2000" dirty="0">
                      <a:solidFill>
                        <a:srgbClr val="537560"/>
                      </a:solidFill>
                      <a:latin typeface="Arial" panose="020B0604020202020204" pitchFamily="34" charset="0"/>
                      <a:ea typeface="Adobe Song Std L" panose="02020300000000000000" pitchFamily="18" charset="-128"/>
                      <a:cs typeface="Arial" panose="020B0604020202020204" pitchFamily="34" charset="0"/>
                    </a:rPr>
                    <a:t>Here</a:t>
                  </a:r>
                  <a:endParaRPr lang="en-US" dirty="0">
                    <a:solidFill>
                      <a:srgbClr val="537560"/>
                    </a:solidFill>
                    <a:latin typeface="Arial" panose="020B0604020202020204" pitchFamily="34" charset="0"/>
                    <a:ea typeface="Adobe Song Std L" panose="02020300000000000000" pitchFamily="18" charset="-128"/>
                    <a:cs typeface="Arial" panose="020B0604020202020204" pitchFamily="34" charset="0"/>
                  </a:endParaRPr>
                </a:p>
              </p:txBody>
            </p:sp>
          </p:grpSp>
          <p:grpSp>
            <p:nvGrpSpPr>
              <p:cNvPr id="45" name="Group 44"/>
              <p:cNvGrpSpPr/>
              <p:nvPr/>
            </p:nvGrpSpPr>
            <p:grpSpPr>
              <a:xfrm flipH="1">
                <a:off x="4453061" y="5460282"/>
                <a:ext cx="3045518" cy="1030801"/>
                <a:chOff x="6544022" y="2331500"/>
                <a:chExt cx="2785180" cy="942687"/>
              </a:xfrm>
            </p:grpSpPr>
            <p:sp>
              <p:nvSpPr>
                <p:cNvPr id="46" name="Rectangle 45"/>
                <p:cNvSpPr/>
                <p:nvPr/>
              </p:nvSpPr>
              <p:spPr>
                <a:xfrm flipH="1">
                  <a:off x="6544022" y="2598665"/>
                  <a:ext cx="2785180" cy="675522"/>
                </a:xfrm>
                <a:prstGeom prst="rect">
                  <a:avLst/>
                </a:prstGeom>
              </p:spPr>
              <p:txBody>
                <a:bodyPr wrap="square">
                  <a:spAutoFit/>
                </a:bodyPr>
                <a:lstStyle/>
                <a:p>
                  <a:pPr algn="ctr"/>
                  <a:r>
                    <a:rPr lang="en-US" sz="1400" dirty="0">
                      <a:solidFill>
                        <a:schemeClr val="bg1">
                          <a:lumMod val="65000"/>
                        </a:schemeClr>
                      </a:solidFill>
                      <a:latin typeface="Arial" panose="020B0604020202020204" pitchFamily="34" charset="0"/>
                      <a:cs typeface="Arial" panose="020B0604020202020204" pitchFamily="34" charset="0"/>
                    </a:rPr>
                    <a:t>This slide is 100% editable. Adapt it to your needs and capture your audience’s attention.</a:t>
                  </a:r>
                </a:p>
              </p:txBody>
            </p:sp>
            <p:sp>
              <p:nvSpPr>
                <p:cNvPr id="47" name="TextBox 46"/>
                <p:cNvSpPr txBox="1"/>
                <p:nvPr/>
              </p:nvSpPr>
              <p:spPr>
                <a:xfrm>
                  <a:off x="7241852" y="2331500"/>
                  <a:ext cx="1231599" cy="365908"/>
                </a:xfrm>
                <a:prstGeom prst="rect">
                  <a:avLst/>
                </a:prstGeom>
                <a:noFill/>
              </p:spPr>
              <p:txBody>
                <a:bodyPr wrap="square" rtlCol="0">
                  <a:spAutoFit/>
                </a:bodyPr>
                <a:lstStyle/>
                <a:p>
                  <a:pPr algn="ctr"/>
                  <a:r>
                    <a:rPr lang="en-US" sz="2000" dirty="0">
                      <a:solidFill>
                        <a:srgbClr val="545454"/>
                      </a:solidFill>
                      <a:latin typeface="Arial" panose="020B0604020202020204" pitchFamily="34" charset="0"/>
                      <a:ea typeface="Adobe Song Std L" panose="02020300000000000000" pitchFamily="18" charset="-128"/>
                      <a:cs typeface="Arial" panose="020B0604020202020204" pitchFamily="34" charset="0"/>
                    </a:rPr>
                    <a:t>Text</a:t>
                  </a:r>
                  <a:r>
                    <a:rPr lang="en-US" sz="2000" b="1" dirty="0">
                      <a:solidFill>
                        <a:srgbClr val="545454"/>
                      </a:solidFill>
                      <a:latin typeface="Arial" panose="020B0604020202020204" pitchFamily="34" charset="0"/>
                      <a:ea typeface="Adobe Song Std L" panose="02020300000000000000" pitchFamily="18" charset="-128"/>
                      <a:cs typeface="Arial" panose="020B0604020202020204" pitchFamily="34" charset="0"/>
                    </a:rPr>
                    <a:t> </a:t>
                  </a:r>
                  <a:r>
                    <a:rPr lang="en-US" sz="2000" dirty="0">
                      <a:solidFill>
                        <a:srgbClr val="545454"/>
                      </a:solidFill>
                      <a:latin typeface="Arial" panose="020B0604020202020204" pitchFamily="34" charset="0"/>
                      <a:ea typeface="Adobe Song Std L" panose="02020300000000000000" pitchFamily="18" charset="-128"/>
                      <a:cs typeface="Arial" panose="020B0604020202020204" pitchFamily="34" charset="0"/>
                    </a:rPr>
                    <a:t>Here</a:t>
                  </a:r>
                  <a:endParaRPr lang="en-US" dirty="0">
                    <a:solidFill>
                      <a:srgbClr val="545454"/>
                    </a:solidFill>
                    <a:latin typeface="Arial" panose="020B0604020202020204" pitchFamily="34" charset="0"/>
                    <a:ea typeface="Adobe Song Std L" panose="02020300000000000000" pitchFamily="18" charset="-128"/>
                    <a:cs typeface="Arial" panose="020B0604020202020204" pitchFamily="34" charset="0"/>
                  </a:endParaRPr>
                </a:p>
              </p:txBody>
            </p:sp>
          </p:grpSp>
        </p:grpSp>
        <p:grpSp>
          <p:nvGrpSpPr>
            <p:cNvPr id="58" name="Group 57"/>
            <p:cNvGrpSpPr/>
            <p:nvPr/>
          </p:nvGrpSpPr>
          <p:grpSpPr>
            <a:xfrm>
              <a:off x="3685265" y="708360"/>
              <a:ext cx="4810390" cy="4603897"/>
              <a:chOff x="3685265" y="926073"/>
              <a:chExt cx="4810390" cy="4603897"/>
            </a:xfrm>
          </p:grpSpPr>
          <p:grpSp>
            <p:nvGrpSpPr>
              <p:cNvPr id="57" name="Group 56"/>
              <p:cNvGrpSpPr/>
              <p:nvPr/>
            </p:nvGrpSpPr>
            <p:grpSpPr>
              <a:xfrm>
                <a:off x="3965704" y="2615004"/>
                <a:ext cx="4108966" cy="2914966"/>
                <a:chOff x="3965704" y="2615004"/>
                <a:chExt cx="4108966" cy="2914966"/>
              </a:xfrm>
            </p:grpSpPr>
            <p:cxnSp>
              <p:nvCxnSpPr>
                <p:cNvPr id="52" name="Straight Arrow Connector 51"/>
                <p:cNvCxnSpPr/>
                <p:nvPr/>
              </p:nvCxnSpPr>
              <p:spPr>
                <a:xfrm>
                  <a:off x="7242565" y="2615004"/>
                  <a:ext cx="832105"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H="1">
                  <a:off x="3965704" y="2615005"/>
                  <a:ext cx="834371"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rot="16200000" flipH="1">
                  <a:off x="5645301" y="5113919"/>
                  <a:ext cx="832103"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3685265" y="926073"/>
                <a:ext cx="4810390" cy="4493090"/>
                <a:chOff x="3878851" y="779368"/>
                <a:chExt cx="4427497" cy="4135456"/>
              </a:xfrm>
            </p:grpSpPr>
            <p:grpSp>
              <p:nvGrpSpPr>
                <p:cNvPr id="7" name="Group 6"/>
                <p:cNvGrpSpPr/>
                <p:nvPr/>
              </p:nvGrpSpPr>
              <p:grpSpPr>
                <a:xfrm>
                  <a:off x="3878851" y="779368"/>
                  <a:ext cx="4364990" cy="4135456"/>
                  <a:chOff x="3878851" y="779368"/>
                  <a:chExt cx="4364990" cy="4135456"/>
                </a:xfrm>
              </p:grpSpPr>
              <p:grpSp>
                <p:nvGrpSpPr>
                  <p:cNvPr id="24" name="Group 23"/>
                  <p:cNvGrpSpPr/>
                  <p:nvPr/>
                </p:nvGrpSpPr>
                <p:grpSpPr>
                  <a:xfrm>
                    <a:off x="3878851" y="779368"/>
                    <a:ext cx="4364990" cy="4135456"/>
                    <a:chOff x="3878851" y="779368"/>
                    <a:chExt cx="4364990" cy="4135456"/>
                  </a:xfrm>
                </p:grpSpPr>
                <p:sp>
                  <p:nvSpPr>
                    <p:cNvPr id="38" name="Freeform 37"/>
                    <p:cNvSpPr/>
                    <p:nvPr/>
                  </p:nvSpPr>
                  <p:spPr>
                    <a:xfrm>
                      <a:off x="4742950" y="779368"/>
                      <a:ext cx="2636793" cy="1496323"/>
                    </a:xfrm>
                    <a:custGeom>
                      <a:avLst/>
                      <a:gdLst>
                        <a:gd name="connsiteX0" fmla="*/ 1229932 w 2459864"/>
                        <a:gd name="connsiteY0" fmla="*/ 0 h 1395919"/>
                        <a:gd name="connsiteX1" fmla="*/ 2459864 w 2459864"/>
                        <a:gd name="connsiteY1" fmla="*/ 1229932 h 1395919"/>
                        <a:gd name="connsiteX2" fmla="*/ 2455845 w 2459864"/>
                        <a:gd name="connsiteY2" fmla="*/ 1309519 h 1395919"/>
                        <a:gd name="connsiteX3" fmla="*/ 2397697 w 2459864"/>
                        <a:gd name="connsiteY3" fmla="*/ 1281508 h 1395919"/>
                        <a:gd name="connsiteX4" fmla="*/ 1918952 w 2459864"/>
                        <a:gd name="connsiteY4" fmla="*/ 1184854 h 1395919"/>
                        <a:gd name="connsiteX5" fmla="*/ 1231285 w 2459864"/>
                        <a:gd name="connsiteY5" fmla="*/ 1394907 h 1395919"/>
                        <a:gd name="connsiteX6" fmla="*/ 1229932 w 2459864"/>
                        <a:gd name="connsiteY6" fmla="*/ 1395919 h 1395919"/>
                        <a:gd name="connsiteX7" fmla="*/ 1228579 w 2459864"/>
                        <a:gd name="connsiteY7" fmla="*/ 1394907 h 1395919"/>
                        <a:gd name="connsiteX8" fmla="*/ 540912 w 2459864"/>
                        <a:gd name="connsiteY8" fmla="*/ 1184854 h 1395919"/>
                        <a:gd name="connsiteX9" fmla="*/ 62167 w 2459864"/>
                        <a:gd name="connsiteY9" fmla="*/ 1281508 h 1395919"/>
                        <a:gd name="connsiteX10" fmla="*/ 4019 w 2459864"/>
                        <a:gd name="connsiteY10" fmla="*/ 1309519 h 1395919"/>
                        <a:gd name="connsiteX11" fmla="*/ 0 w 2459864"/>
                        <a:gd name="connsiteY11" fmla="*/ 1229932 h 1395919"/>
                        <a:gd name="connsiteX12" fmla="*/ 1229932 w 2459864"/>
                        <a:gd name="connsiteY12" fmla="*/ 0 h 139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59864" h="1395919">
                          <a:moveTo>
                            <a:pt x="1229932" y="0"/>
                          </a:moveTo>
                          <a:cubicBezTo>
                            <a:pt x="1909205" y="0"/>
                            <a:pt x="2459864" y="550659"/>
                            <a:pt x="2459864" y="1229932"/>
                          </a:cubicBezTo>
                          <a:lnTo>
                            <a:pt x="2455845" y="1309519"/>
                          </a:lnTo>
                          <a:lnTo>
                            <a:pt x="2397697" y="1281508"/>
                          </a:lnTo>
                          <a:cubicBezTo>
                            <a:pt x="2250550" y="1219270"/>
                            <a:pt x="2088770" y="1184854"/>
                            <a:pt x="1918952" y="1184854"/>
                          </a:cubicBezTo>
                          <a:cubicBezTo>
                            <a:pt x="1664225" y="1184854"/>
                            <a:pt x="1427584" y="1262291"/>
                            <a:pt x="1231285" y="1394907"/>
                          </a:cubicBezTo>
                          <a:lnTo>
                            <a:pt x="1229932" y="1395919"/>
                          </a:lnTo>
                          <a:lnTo>
                            <a:pt x="1228579" y="1394907"/>
                          </a:lnTo>
                          <a:cubicBezTo>
                            <a:pt x="1032281" y="1262291"/>
                            <a:pt x="795640" y="1184854"/>
                            <a:pt x="540912" y="1184854"/>
                          </a:cubicBezTo>
                          <a:cubicBezTo>
                            <a:pt x="371094" y="1184854"/>
                            <a:pt x="209314" y="1219270"/>
                            <a:pt x="62167" y="1281508"/>
                          </a:cubicBezTo>
                          <a:lnTo>
                            <a:pt x="4019" y="1309519"/>
                          </a:lnTo>
                          <a:lnTo>
                            <a:pt x="0" y="1229932"/>
                          </a:lnTo>
                          <a:cubicBezTo>
                            <a:pt x="0" y="550659"/>
                            <a:pt x="550659" y="0"/>
                            <a:pt x="1229932" y="0"/>
                          </a:cubicBezTo>
                          <a:close/>
                        </a:path>
                      </a:pathLst>
                    </a:custGeom>
                    <a:solidFill>
                      <a:schemeClr val="bg1"/>
                    </a:solidFill>
                    <a:ln w="57150">
                      <a:solidFill>
                        <a:srgbClr val="5375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sp>
                  <p:nvSpPr>
                    <p:cNvPr id="39" name="Freeform 38"/>
                    <p:cNvSpPr/>
                    <p:nvPr/>
                  </p:nvSpPr>
                  <p:spPr>
                    <a:xfrm>
                      <a:off x="3878851" y="2411663"/>
                      <a:ext cx="2056975" cy="2503161"/>
                    </a:xfrm>
                    <a:custGeom>
                      <a:avLst/>
                      <a:gdLst>
                        <a:gd name="connsiteX0" fmla="*/ 693039 w 1918952"/>
                        <a:gd name="connsiteY0" fmla="*/ 0 h 2335199"/>
                        <a:gd name="connsiteX1" fmla="*/ 695370 w 1918952"/>
                        <a:gd name="connsiteY1" fmla="*/ 46166 h 2335199"/>
                        <a:gd name="connsiteX2" fmla="*/ 1332693 w 1918952"/>
                        <a:gd name="connsiteY2" fmla="*/ 1001899 h 2335199"/>
                        <a:gd name="connsiteX3" fmla="*/ 1382059 w 1918952"/>
                        <a:gd name="connsiteY3" fmla="*/ 1025680 h 2335199"/>
                        <a:gd name="connsiteX4" fmla="*/ 1378040 w 1918952"/>
                        <a:gd name="connsiteY4" fmla="*/ 1105267 h 2335199"/>
                        <a:gd name="connsiteX5" fmla="*/ 1825621 w 1918952"/>
                        <a:gd name="connsiteY5" fmla="*/ 2054342 h 2335199"/>
                        <a:gd name="connsiteX6" fmla="*/ 1918952 w 1918952"/>
                        <a:gd name="connsiteY6" fmla="*/ 2124134 h 2335199"/>
                        <a:gd name="connsiteX7" fmla="*/ 1917599 w 1918952"/>
                        <a:gd name="connsiteY7" fmla="*/ 2125146 h 2335199"/>
                        <a:gd name="connsiteX8" fmla="*/ 1229932 w 1918952"/>
                        <a:gd name="connsiteY8" fmla="*/ 2335199 h 2335199"/>
                        <a:gd name="connsiteX9" fmla="*/ 0 w 1918952"/>
                        <a:gd name="connsiteY9" fmla="*/ 1105267 h 2335199"/>
                        <a:gd name="connsiteX10" fmla="*/ 643673 w 1918952"/>
                        <a:gd name="connsiteY10" fmla="*/ 23781 h 2335199"/>
                        <a:gd name="connsiteX11" fmla="*/ 693039 w 1918952"/>
                        <a:gd name="connsiteY11" fmla="*/ 0 h 2335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18952" h="2335199">
                          <a:moveTo>
                            <a:pt x="693039" y="0"/>
                          </a:moveTo>
                          <a:lnTo>
                            <a:pt x="695370" y="46166"/>
                          </a:lnTo>
                          <a:cubicBezTo>
                            <a:pt x="737360" y="459634"/>
                            <a:pt x="984147" y="812557"/>
                            <a:pt x="1332693" y="1001899"/>
                          </a:cubicBezTo>
                          <a:lnTo>
                            <a:pt x="1382059" y="1025680"/>
                          </a:lnTo>
                          <a:lnTo>
                            <a:pt x="1378040" y="1105267"/>
                          </a:lnTo>
                          <a:cubicBezTo>
                            <a:pt x="1378040" y="1487358"/>
                            <a:pt x="1552272" y="1828755"/>
                            <a:pt x="1825621" y="2054342"/>
                          </a:cubicBezTo>
                          <a:lnTo>
                            <a:pt x="1918952" y="2124134"/>
                          </a:lnTo>
                          <a:lnTo>
                            <a:pt x="1917599" y="2125146"/>
                          </a:lnTo>
                          <a:cubicBezTo>
                            <a:pt x="1721301" y="2257763"/>
                            <a:pt x="1484660" y="2335199"/>
                            <a:pt x="1229932" y="2335199"/>
                          </a:cubicBezTo>
                          <a:cubicBezTo>
                            <a:pt x="550659" y="2335199"/>
                            <a:pt x="0" y="1784540"/>
                            <a:pt x="0" y="1105267"/>
                          </a:cubicBezTo>
                          <a:cubicBezTo>
                            <a:pt x="0" y="638267"/>
                            <a:pt x="260272" y="232057"/>
                            <a:pt x="643673" y="23781"/>
                          </a:cubicBezTo>
                          <a:lnTo>
                            <a:pt x="693039" y="0"/>
                          </a:lnTo>
                          <a:close/>
                        </a:path>
                      </a:pathLst>
                    </a:custGeom>
                    <a:solidFill>
                      <a:schemeClr val="bg1"/>
                    </a:solidFill>
                    <a:ln w="57150">
                      <a:solidFill>
                        <a:srgbClr val="54545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 name="Freeform 39"/>
                    <p:cNvSpPr/>
                    <p:nvPr/>
                  </p:nvSpPr>
                  <p:spPr>
                    <a:xfrm>
                      <a:off x="6186866" y="2411663"/>
                      <a:ext cx="2056975" cy="2503161"/>
                    </a:xfrm>
                    <a:custGeom>
                      <a:avLst/>
                      <a:gdLst>
                        <a:gd name="connsiteX0" fmla="*/ 1225913 w 1918952"/>
                        <a:gd name="connsiteY0" fmla="*/ 0 h 2335199"/>
                        <a:gd name="connsiteX1" fmla="*/ 1275279 w 1918952"/>
                        <a:gd name="connsiteY1" fmla="*/ 23781 h 2335199"/>
                        <a:gd name="connsiteX2" fmla="*/ 1918952 w 1918952"/>
                        <a:gd name="connsiteY2" fmla="*/ 1105267 h 2335199"/>
                        <a:gd name="connsiteX3" fmla="*/ 689020 w 1918952"/>
                        <a:gd name="connsiteY3" fmla="*/ 2335199 h 2335199"/>
                        <a:gd name="connsiteX4" fmla="*/ 1353 w 1918952"/>
                        <a:gd name="connsiteY4" fmla="*/ 2125146 h 2335199"/>
                        <a:gd name="connsiteX5" fmla="*/ 0 w 1918952"/>
                        <a:gd name="connsiteY5" fmla="*/ 2124134 h 2335199"/>
                        <a:gd name="connsiteX6" fmla="*/ 93331 w 1918952"/>
                        <a:gd name="connsiteY6" fmla="*/ 2054342 h 2335199"/>
                        <a:gd name="connsiteX7" fmla="*/ 540912 w 1918952"/>
                        <a:gd name="connsiteY7" fmla="*/ 1105267 h 2335199"/>
                        <a:gd name="connsiteX8" fmla="*/ 536893 w 1918952"/>
                        <a:gd name="connsiteY8" fmla="*/ 1025680 h 2335199"/>
                        <a:gd name="connsiteX9" fmla="*/ 586259 w 1918952"/>
                        <a:gd name="connsiteY9" fmla="*/ 1001899 h 2335199"/>
                        <a:gd name="connsiteX10" fmla="*/ 1223582 w 1918952"/>
                        <a:gd name="connsiteY10" fmla="*/ 46166 h 2335199"/>
                        <a:gd name="connsiteX11" fmla="*/ 1225913 w 1918952"/>
                        <a:gd name="connsiteY11" fmla="*/ 0 h 2335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18952" h="2335199">
                          <a:moveTo>
                            <a:pt x="1225913" y="0"/>
                          </a:moveTo>
                          <a:lnTo>
                            <a:pt x="1275279" y="23781"/>
                          </a:lnTo>
                          <a:cubicBezTo>
                            <a:pt x="1658680" y="232057"/>
                            <a:pt x="1918952" y="638267"/>
                            <a:pt x="1918952" y="1105267"/>
                          </a:cubicBezTo>
                          <a:cubicBezTo>
                            <a:pt x="1918952" y="1784540"/>
                            <a:pt x="1368293" y="2335199"/>
                            <a:pt x="689020" y="2335199"/>
                          </a:cubicBezTo>
                          <a:cubicBezTo>
                            <a:pt x="434293" y="2335199"/>
                            <a:pt x="197652" y="2257763"/>
                            <a:pt x="1353" y="2125146"/>
                          </a:cubicBezTo>
                          <a:lnTo>
                            <a:pt x="0" y="2124134"/>
                          </a:lnTo>
                          <a:lnTo>
                            <a:pt x="93331" y="2054342"/>
                          </a:lnTo>
                          <a:cubicBezTo>
                            <a:pt x="366680" y="1828755"/>
                            <a:pt x="540912" y="1487358"/>
                            <a:pt x="540912" y="1105267"/>
                          </a:cubicBezTo>
                          <a:lnTo>
                            <a:pt x="536893" y="1025680"/>
                          </a:lnTo>
                          <a:lnTo>
                            <a:pt x="586259" y="1001899"/>
                          </a:lnTo>
                          <a:cubicBezTo>
                            <a:pt x="934805" y="812557"/>
                            <a:pt x="1181592" y="459634"/>
                            <a:pt x="1223582" y="46166"/>
                          </a:cubicBezTo>
                          <a:lnTo>
                            <a:pt x="1225913" y="0"/>
                          </a:lnTo>
                          <a:close/>
                        </a:path>
                      </a:pathLst>
                    </a:custGeom>
                    <a:solidFill>
                      <a:schemeClr val="bg1"/>
                    </a:solidFill>
                    <a:ln w="57150">
                      <a:solidFill>
                        <a:srgbClr val="DF6447"/>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25" name="Group 24"/>
                  <p:cNvGrpSpPr/>
                  <p:nvPr/>
                </p:nvGrpSpPr>
                <p:grpSpPr>
                  <a:xfrm>
                    <a:off x="4734051" y="2196184"/>
                    <a:ext cx="2654589" cy="2434511"/>
                    <a:chOff x="3370577" y="2587741"/>
                    <a:chExt cx="2427670" cy="2226404"/>
                  </a:xfrm>
                </p:grpSpPr>
                <p:grpSp>
                  <p:nvGrpSpPr>
                    <p:cNvPr id="26" name="Group 25"/>
                    <p:cNvGrpSpPr/>
                    <p:nvPr/>
                  </p:nvGrpSpPr>
                  <p:grpSpPr>
                    <a:xfrm>
                      <a:off x="3370577" y="2587741"/>
                      <a:ext cx="2427670" cy="2226404"/>
                      <a:chOff x="3370577" y="2587741"/>
                      <a:chExt cx="2427670" cy="2226404"/>
                    </a:xfrm>
                  </p:grpSpPr>
                  <p:grpSp>
                    <p:nvGrpSpPr>
                      <p:cNvPr id="32" name="Group 31"/>
                      <p:cNvGrpSpPr/>
                      <p:nvPr/>
                    </p:nvGrpSpPr>
                    <p:grpSpPr>
                      <a:xfrm>
                        <a:off x="3370577" y="2587741"/>
                        <a:ext cx="2427670" cy="2226404"/>
                        <a:chOff x="3370577" y="2587741"/>
                        <a:chExt cx="2427670" cy="2226404"/>
                      </a:xfrm>
                    </p:grpSpPr>
                    <p:grpSp>
                      <p:nvGrpSpPr>
                        <p:cNvPr id="34" name="Group 33"/>
                        <p:cNvGrpSpPr/>
                        <p:nvPr/>
                      </p:nvGrpSpPr>
                      <p:grpSpPr>
                        <a:xfrm>
                          <a:off x="3370577" y="2587741"/>
                          <a:ext cx="2427670" cy="1127678"/>
                          <a:chOff x="3370577" y="2587741"/>
                          <a:chExt cx="2427670" cy="1127678"/>
                        </a:xfrm>
                      </p:grpSpPr>
                      <p:sp>
                        <p:nvSpPr>
                          <p:cNvPr id="36" name="Freeform 35"/>
                          <p:cNvSpPr/>
                          <p:nvPr/>
                        </p:nvSpPr>
                        <p:spPr>
                          <a:xfrm>
                            <a:off x="3370577" y="2587741"/>
                            <a:ext cx="1201757" cy="1127678"/>
                          </a:xfrm>
                          <a:custGeom>
                            <a:avLst/>
                            <a:gdLst>
                              <a:gd name="connsiteX0" fmla="*/ 536893 w 1225913"/>
                              <a:gd name="connsiteY0" fmla="*/ 0 h 1150345"/>
                              <a:gd name="connsiteX1" fmla="*/ 1224560 w 1225913"/>
                              <a:gd name="connsiteY1" fmla="*/ 210053 h 1150345"/>
                              <a:gd name="connsiteX2" fmla="*/ 1225913 w 1225913"/>
                              <a:gd name="connsiteY2" fmla="*/ 211065 h 1150345"/>
                              <a:gd name="connsiteX3" fmla="*/ 1132582 w 1225913"/>
                              <a:gd name="connsiteY3" fmla="*/ 280857 h 1150345"/>
                              <a:gd name="connsiteX4" fmla="*/ 691351 w 1225913"/>
                              <a:gd name="connsiteY4" fmla="*/ 1104179 h 1150345"/>
                              <a:gd name="connsiteX5" fmla="*/ 689020 w 1225913"/>
                              <a:gd name="connsiteY5" fmla="*/ 1150345 h 1150345"/>
                              <a:gd name="connsiteX6" fmla="*/ 639654 w 1225913"/>
                              <a:gd name="connsiteY6" fmla="*/ 1126564 h 1150345"/>
                              <a:gd name="connsiteX7" fmla="*/ 2331 w 1225913"/>
                              <a:gd name="connsiteY7" fmla="*/ 170831 h 1150345"/>
                              <a:gd name="connsiteX8" fmla="*/ 0 w 1225913"/>
                              <a:gd name="connsiteY8" fmla="*/ 124665 h 1150345"/>
                              <a:gd name="connsiteX9" fmla="*/ 58148 w 1225913"/>
                              <a:gd name="connsiteY9" fmla="*/ 96654 h 1150345"/>
                              <a:gd name="connsiteX10" fmla="*/ 536893 w 1225913"/>
                              <a:gd name="connsiteY10" fmla="*/ 0 h 115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25913" h="1150345">
                                <a:moveTo>
                                  <a:pt x="536893" y="0"/>
                                </a:moveTo>
                                <a:cubicBezTo>
                                  <a:pt x="791621" y="0"/>
                                  <a:pt x="1028262" y="77437"/>
                                  <a:pt x="1224560" y="210053"/>
                                </a:cubicBezTo>
                                <a:lnTo>
                                  <a:pt x="1225913" y="211065"/>
                                </a:lnTo>
                                <a:lnTo>
                                  <a:pt x="1132582" y="280857"/>
                                </a:lnTo>
                                <a:cubicBezTo>
                                  <a:pt x="889605" y="481379"/>
                                  <a:pt x="724943" y="773405"/>
                                  <a:pt x="691351" y="1104179"/>
                                </a:cubicBezTo>
                                <a:lnTo>
                                  <a:pt x="689020" y="1150345"/>
                                </a:lnTo>
                                <a:lnTo>
                                  <a:pt x="639654" y="1126564"/>
                                </a:lnTo>
                                <a:cubicBezTo>
                                  <a:pt x="291108" y="937222"/>
                                  <a:pt x="44321" y="584299"/>
                                  <a:pt x="2331" y="170831"/>
                                </a:cubicBezTo>
                                <a:lnTo>
                                  <a:pt x="0" y="124665"/>
                                </a:lnTo>
                                <a:lnTo>
                                  <a:pt x="58148" y="96654"/>
                                </a:lnTo>
                                <a:cubicBezTo>
                                  <a:pt x="205295" y="34416"/>
                                  <a:pt x="367075" y="0"/>
                                  <a:pt x="536893" y="0"/>
                                </a:cubicBezTo>
                                <a:close/>
                              </a:path>
                            </a:pathLst>
                          </a:custGeom>
                          <a:solidFill>
                            <a:srgbClr val="80A48E"/>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7" name="Freeform 36"/>
                          <p:cNvSpPr/>
                          <p:nvPr/>
                        </p:nvSpPr>
                        <p:spPr>
                          <a:xfrm>
                            <a:off x="4596490" y="2587741"/>
                            <a:ext cx="1201757" cy="1127678"/>
                          </a:xfrm>
                          <a:custGeom>
                            <a:avLst/>
                            <a:gdLst>
                              <a:gd name="connsiteX0" fmla="*/ 689020 w 1225913"/>
                              <a:gd name="connsiteY0" fmla="*/ 0 h 1150345"/>
                              <a:gd name="connsiteX1" fmla="*/ 1167765 w 1225913"/>
                              <a:gd name="connsiteY1" fmla="*/ 96654 h 1150345"/>
                              <a:gd name="connsiteX2" fmla="*/ 1225913 w 1225913"/>
                              <a:gd name="connsiteY2" fmla="*/ 124665 h 1150345"/>
                              <a:gd name="connsiteX3" fmla="*/ 1223582 w 1225913"/>
                              <a:gd name="connsiteY3" fmla="*/ 170831 h 1150345"/>
                              <a:gd name="connsiteX4" fmla="*/ 586259 w 1225913"/>
                              <a:gd name="connsiteY4" fmla="*/ 1126564 h 1150345"/>
                              <a:gd name="connsiteX5" fmla="*/ 536893 w 1225913"/>
                              <a:gd name="connsiteY5" fmla="*/ 1150345 h 1150345"/>
                              <a:gd name="connsiteX6" fmla="*/ 534562 w 1225913"/>
                              <a:gd name="connsiteY6" fmla="*/ 1104179 h 1150345"/>
                              <a:gd name="connsiteX7" fmla="*/ 93331 w 1225913"/>
                              <a:gd name="connsiteY7" fmla="*/ 280857 h 1150345"/>
                              <a:gd name="connsiteX8" fmla="*/ 0 w 1225913"/>
                              <a:gd name="connsiteY8" fmla="*/ 211065 h 1150345"/>
                              <a:gd name="connsiteX9" fmla="*/ 1353 w 1225913"/>
                              <a:gd name="connsiteY9" fmla="*/ 210053 h 1150345"/>
                              <a:gd name="connsiteX10" fmla="*/ 689020 w 1225913"/>
                              <a:gd name="connsiteY10" fmla="*/ 0 h 115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25913" h="1150345">
                                <a:moveTo>
                                  <a:pt x="689020" y="0"/>
                                </a:moveTo>
                                <a:cubicBezTo>
                                  <a:pt x="858838" y="0"/>
                                  <a:pt x="1020618" y="34416"/>
                                  <a:pt x="1167765" y="96654"/>
                                </a:cubicBezTo>
                                <a:lnTo>
                                  <a:pt x="1225913" y="124665"/>
                                </a:lnTo>
                                <a:lnTo>
                                  <a:pt x="1223582" y="170831"/>
                                </a:lnTo>
                                <a:cubicBezTo>
                                  <a:pt x="1181592" y="584299"/>
                                  <a:pt x="934805" y="937222"/>
                                  <a:pt x="586259" y="1126564"/>
                                </a:cubicBezTo>
                                <a:lnTo>
                                  <a:pt x="536893" y="1150345"/>
                                </a:lnTo>
                                <a:lnTo>
                                  <a:pt x="534562" y="1104179"/>
                                </a:lnTo>
                                <a:cubicBezTo>
                                  <a:pt x="500970" y="773405"/>
                                  <a:pt x="336308" y="481379"/>
                                  <a:pt x="93331" y="280857"/>
                                </a:cubicBezTo>
                                <a:lnTo>
                                  <a:pt x="0" y="211065"/>
                                </a:lnTo>
                                <a:lnTo>
                                  <a:pt x="1353" y="210053"/>
                                </a:lnTo>
                                <a:cubicBezTo>
                                  <a:pt x="197652" y="77437"/>
                                  <a:pt x="434293" y="0"/>
                                  <a:pt x="689020" y="0"/>
                                </a:cubicBezTo>
                                <a:close/>
                              </a:path>
                            </a:pathLst>
                          </a:custGeom>
                          <a:solidFill>
                            <a:srgbClr val="E78E79"/>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35" name="Freeform 34"/>
                        <p:cNvSpPr/>
                        <p:nvPr/>
                      </p:nvSpPr>
                      <p:spPr>
                        <a:xfrm>
                          <a:off x="4054158" y="3737335"/>
                          <a:ext cx="1060508" cy="1076810"/>
                        </a:xfrm>
                        <a:custGeom>
                          <a:avLst/>
                          <a:gdLst>
                            <a:gd name="connsiteX0" fmla="*/ 4019 w 1081824"/>
                            <a:gd name="connsiteY0" fmla="*/ 0 h 1098454"/>
                            <a:gd name="connsiteX1" fmla="*/ 62167 w 1081824"/>
                            <a:gd name="connsiteY1" fmla="*/ 28011 h 1098454"/>
                            <a:gd name="connsiteX2" fmla="*/ 540912 w 1081824"/>
                            <a:gd name="connsiteY2" fmla="*/ 124665 h 1098454"/>
                            <a:gd name="connsiteX3" fmla="*/ 1019657 w 1081824"/>
                            <a:gd name="connsiteY3" fmla="*/ 28011 h 1098454"/>
                            <a:gd name="connsiteX4" fmla="*/ 1077805 w 1081824"/>
                            <a:gd name="connsiteY4" fmla="*/ 0 h 1098454"/>
                            <a:gd name="connsiteX5" fmla="*/ 1081824 w 1081824"/>
                            <a:gd name="connsiteY5" fmla="*/ 79587 h 1098454"/>
                            <a:gd name="connsiteX6" fmla="*/ 634243 w 1081824"/>
                            <a:gd name="connsiteY6" fmla="*/ 1028662 h 1098454"/>
                            <a:gd name="connsiteX7" fmla="*/ 540912 w 1081824"/>
                            <a:gd name="connsiteY7" fmla="*/ 1098454 h 1098454"/>
                            <a:gd name="connsiteX8" fmla="*/ 447581 w 1081824"/>
                            <a:gd name="connsiteY8" fmla="*/ 1028662 h 1098454"/>
                            <a:gd name="connsiteX9" fmla="*/ 0 w 1081824"/>
                            <a:gd name="connsiteY9" fmla="*/ 79587 h 1098454"/>
                            <a:gd name="connsiteX10" fmla="*/ 4019 w 1081824"/>
                            <a:gd name="connsiteY10" fmla="*/ 0 h 109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1824" h="1098454">
                              <a:moveTo>
                                <a:pt x="4019" y="0"/>
                              </a:moveTo>
                              <a:lnTo>
                                <a:pt x="62167" y="28011"/>
                              </a:lnTo>
                              <a:cubicBezTo>
                                <a:pt x="209314" y="90249"/>
                                <a:pt x="371094" y="124665"/>
                                <a:pt x="540912" y="124665"/>
                              </a:cubicBezTo>
                              <a:cubicBezTo>
                                <a:pt x="710730" y="124665"/>
                                <a:pt x="872510" y="90249"/>
                                <a:pt x="1019657" y="28011"/>
                              </a:cubicBezTo>
                              <a:lnTo>
                                <a:pt x="1077805" y="0"/>
                              </a:lnTo>
                              <a:lnTo>
                                <a:pt x="1081824" y="79587"/>
                              </a:lnTo>
                              <a:cubicBezTo>
                                <a:pt x="1081824" y="461678"/>
                                <a:pt x="907592" y="803075"/>
                                <a:pt x="634243" y="1028662"/>
                              </a:cubicBezTo>
                              <a:lnTo>
                                <a:pt x="540912" y="1098454"/>
                              </a:lnTo>
                              <a:lnTo>
                                <a:pt x="447581" y="1028662"/>
                              </a:lnTo>
                              <a:cubicBezTo>
                                <a:pt x="174232" y="803075"/>
                                <a:pt x="0" y="461678"/>
                                <a:pt x="0" y="79587"/>
                              </a:cubicBezTo>
                              <a:lnTo>
                                <a:pt x="4019" y="0"/>
                              </a:lnTo>
                              <a:close/>
                            </a:path>
                          </a:pathLst>
                        </a:custGeom>
                        <a:solidFill>
                          <a:srgbClr val="777777"/>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33" name="Rectangle 32"/>
                      <p:cNvSpPr/>
                      <p:nvPr/>
                    </p:nvSpPr>
                    <p:spPr>
                      <a:xfrm flipH="1">
                        <a:off x="4088676" y="3115179"/>
                        <a:ext cx="1059383" cy="591081"/>
                      </a:xfrm>
                      <a:prstGeom prst="rect">
                        <a:avLst/>
                      </a:prstGeom>
                      <a:ln>
                        <a:noFill/>
                      </a:ln>
                      <a:effectLst/>
                    </p:spPr>
                    <p:txBody>
                      <a:bodyPr wrap="square">
                        <a:spAutoFit/>
                      </a:bodyPr>
                      <a:lstStyle/>
                      <a:p>
                        <a:pPr algn="ctr"/>
                        <a:r>
                          <a:rPr lang="en-US" dirty="0">
                            <a:solidFill>
                              <a:schemeClr val="tx1">
                                <a:lumMod val="50000"/>
                                <a:lumOff val="50000"/>
                              </a:schemeClr>
                            </a:solidFill>
                            <a:latin typeface="Arial" panose="020B0604020202020204" pitchFamily="34" charset="0"/>
                            <a:cs typeface="Arial" panose="020B0604020202020204" pitchFamily="34" charset="0"/>
                          </a:rPr>
                          <a:t>3 Vs of Big Data </a:t>
                        </a:r>
                      </a:p>
                    </p:txBody>
                  </p:sp>
                </p:grpSp>
                <p:grpSp>
                  <p:nvGrpSpPr>
                    <p:cNvPr id="27" name="Group 26"/>
                    <p:cNvGrpSpPr/>
                    <p:nvPr/>
                  </p:nvGrpSpPr>
                  <p:grpSpPr>
                    <a:xfrm>
                      <a:off x="3490255" y="2859129"/>
                      <a:ext cx="2307990" cy="1514527"/>
                      <a:chOff x="3507040" y="2859129"/>
                      <a:chExt cx="2307990" cy="1514527"/>
                    </a:xfrm>
                  </p:grpSpPr>
                  <p:sp>
                    <p:nvSpPr>
                      <p:cNvPr id="28" name="Rectangle 27"/>
                      <p:cNvSpPr/>
                      <p:nvPr/>
                    </p:nvSpPr>
                    <p:spPr>
                      <a:xfrm flipH="1">
                        <a:off x="4166082" y="4064042"/>
                        <a:ext cx="870230" cy="309614"/>
                      </a:xfrm>
                      <a:prstGeom prst="rect">
                        <a:avLst/>
                      </a:prstGeom>
                      <a:ln>
                        <a:noFill/>
                      </a:ln>
                      <a:effectLst/>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Variety</a:t>
                        </a:r>
                      </a:p>
                    </p:txBody>
                  </p:sp>
                  <p:grpSp>
                    <p:nvGrpSpPr>
                      <p:cNvPr id="29" name="Group 28"/>
                      <p:cNvGrpSpPr/>
                      <p:nvPr/>
                    </p:nvGrpSpPr>
                    <p:grpSpPr>
                      <a:xfrm>
                        <a:off x="3507040" y="2859129"/>
                        <a:ext cx="2307990" cy="309614"/>
                        <a:chOff x="3507040" y="2859129"/>
                        <a:chExt cx="2307990" cy="309614"/>
                      </a:xfrm>
                    </p:grpSpPr>
                    <p:sp>
                      <p:nvSpPr>
                        <p:cNvPr id="30" name="Rectangle 29"/>
                        <p:cNvSpPr/>
                        <p:nvPr/>
                      </p:nvSpPr>
                      <p:spPr>
                        <a:xfrm flipH="1">
                          <a:off x="4833576" y="2859129"/>
                          <a:ext cx="981454" cy="309614"/>
                        </a:xfrm>
                        <a:prstGeom prst="rect">
                          <a:avLst/>
                        </a:prstGeom>
                        <a:ln>
                          <a:noFill/>
                        </a:ln>
                        <a:effectLst/>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Velocity</a:t>
                          </a:r>
                        </a:p>
                      </p:txBody>
                    </p:sp>
                    <p:sp>
                      <p:nvSpPr>
                        <p:cNvPr id="31" name="Rectangle 30"/>
                        <p:cNvSpPr/>
                        <p:nvPr/>
                      </p:nvSpPr>
                      <p:spPr>
                        <a:xfrm flipH="1">
                          <a:off x="3507040" y="2859129"/>
                          <a:ext cx="900299" cy="309614"/>
                        </a:xfrm>
                        <a:prstGeom prst="rect">
                          <a:avLst/>
                        </a:prstGeom>
                        <a:ln>
                          <a:noFill/>
                        </a:ln>
                        <a:effectLst/>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Volume</a:t>
                          </a:r>
                        </a:p>
                      </p:txBody>
                    </p:sp>
                  </p:grpSp>
                </p:grpSp>
              </p:grpSp>
            </p:grpSp>
            <p:grpSp>
              <p:nvGrpSpPr>
                <p:cNvPr id="8" name="Group 7"/>
                <p:cNvGrpSpPr/>
                <p:nvPr/>
              </p:nvGrpSpPr>
              <p:grpSpPr>
                <a:xfrm>
                  <a:off x="3991387" y="986980"/>
                  <a:ext cx="4314961" cy="3452978"/>
                  <a:chOff x="3991387" y="986980"/>
                  <a:chExt cx="4314961" cy="3452978"/>
                </a:xfrm>
              </p:grpSpPr>
              <p:grpSp>
                <p:nvGrpSpPr>
                  <p:cNvPr id="9" name="Group 8"/>
                  <p:cNvGrpSpPr/>
                  <p:nvPr/>
                </p:nvGrpSpPr>
                <p:grpSpPr>
                  <a:xfrm>
                    <a:off x="5374799" y="986980"/>
                    <a:ext cx="1442107" cy="1018366"/>
                    <a:chOff x="5529247" y="873399"/>
                    <a:chExt cx="1442107" cy="1018366"/>
                  </a:xfrm>
                </p:grpSpPr>
                <p:sp>
                  <p:nvSpPr>
                    <p:cNvPr id="20" name="TextBox 19"/>
                    <p:cNvSpPr txBox="1"/>
                    <p:nvPr/>
                  </p:nvSpPr>
                  <p:spPr>
                    <a:xfrm>
                      <a:off x="5529247" y="873399"/>
                      <a:ext cx="1442107" cy="283279"/>
                    </a:xfrm>
                    <a:prstGeom prst="rect">
                      <a:avLst/>
                    </a:prstGeom>
                    <a:noFill/>
                  </p:spPr>
                  <p:txBody>
                    <a:bodyPr wrap="square" rtlCol="0">
                      <a:spAutoFit/>
                    </a:bodyPr>
                    <a:lstStyle/>
                    <a:p>
                      <a:pPr marL="171450" indent="-171450" algn="just">
                        <a:buClr>
                          <a:srgbClr val="537560"/>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Terabytes</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21" name="TextBox 20"/>
                    <p:cNvSpPr txBox="1"/>
                    <p:nvPr/>
                  </p:nvSpPr>
                  <p:spPr>
                    <a:xfrm>
                      <a:off x="5529247" y="1118428"/>
                      <a:ext cx="1442107" cy="283279"/>
                    </a:xfrm>
                    <a:prstGeom prst="rect">
                      <a:avLst/>
                    </a:prstGeom>
                    <a:noFill/>
                  </p:spPr>
                  <p:txBody>
                    <a:bodyPr wrap="square" rtlCol="0">
                      <a:spAutoFit/>
                    </a:bodyPr>
                    <a:lstStyle/>
                    <a:p>
                      <a:pPr marL="171450" indent="-171450" algn="just">
                        <a:buClr>
                          <a:srgbClr val="537560"/>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Records</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22" name="TextBox 21"/>
                    <p:cNvSpPr txBox="1"/>
                    <p:nvPr/>
                  </p:nvSpPr>
                  <p:spPr>
                    <a:xfrm>
                      <a:off x="5529247" y="1363457"/>
                      <a:ext cx="1442106" cy="283279"/>
                    </a:xfrm>
                    <a:prstGeom prst="rect">
                      <a:avLst/>
                    </a:prstGeom>
                    <a:noFill/>
                  </p:spPr>
                  <p:txBody>
                    <a:bodyPr wrap="square" rtlCol="0">
                      <a:spAutoFit/>
                    </a:bodyPr>
                    <a:lstStyle/>
                    <a:p>
                      <a:pPr marL="171450" indent="-171450" algn="just">
                        <a:buClr>
                          <a:srgbClr val="537560"/>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Transactions</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23" name="TextBox 22"/>
                    <p:cNvSpPr txBox="1"/>
                    <p:nvPr/>
                  </p:nvSpPr>
                  <p:spPr>
                    <a:xfrm>
                      <a:off x="5529247" y="1608486"/>
                      <a:ext cx="1442106" cy="283279"/>
                    </a:xfrm>
                    <a:prstGeom prst="rect">
                      <a:avLst/>
                    </a:prstGeom>
                    <a:noFill/>
                  </p:spPr>
                  <p:txBody>
                    <a:bodyPr wrap="square" rtlCol="0">
                      <a:spAutoFit/>
                    </a:bodyPr>
                    <a:lstStyle/>
                    <a:p>
                      <a:pPr marL="171450" indent="-171450" algn="just">
                        <a:buClr>
                          <a:srgbClr val="537560"/>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Tables, files</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10" name="Group 9"/>
                  <p:cNvGrpSpPr/>
                  <p:nvPr/>
                </p:nvGrpSpPr>
                <p:grpSpPr>
                  <a:xfrm>
                    <a:off x="3991387" y="3307689"/>
                    <a:ext cx="1554420" cy="1018366"/>
                    <a:chOff x="5529247" y="885776"/>
                    <a:chExt cx="1554420" cy="1018366"/>
                  </a:xfrm>
                </p:grpSpPr>
                <p:sp>
                  <p:nvSpPr>
                    <p:cNvPr id="16" name="TextBox 15"/>
                    <p:cNvSpPr txBox="1"/>
                    <p:nvPr/>
                  </p:nvSpPr>
                  <p:spPr>
                    <a:xfrm>
                      <a:off x="5529247" y="885776"/>
                      <a:ext cx="1442107" cy="283279"/>
                    </a:xfrm>
                    <a:prstGeom prst="rect">
                      <a:avLst/>
                    </a:prstGeom>
                    <a:noFill/>
                  </p:spPr>
                  <p:txBody>
                    <a:bodyPr wrap="square" rtlCol="0">
                      <a:spAutoFit/>
                    </a:bodyPr>
                    <a:lstStyle/>
                    <a:p>
                      <a:pPr marL="171450" indent="-171450" algn="just">
                        <a:buClr>
                          <a:srgbClr val="545454"/>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Batch</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7" name="TextBox 16"/>
                    <p:cNvSpPr txBox="1"/>
                    <p:nvPr/>
                  </p:nvSpPr>
                  <p:spPr>
                    <a:xfrm>
                      <a:off x="5529247" y="1130805"/>
                      <a:ext cx="1442107" cy="283279"/>
                    </a:xfrm>
                    <a:prstGeom prst="rect">
                      <a:avLst/>
                    </a:prstGeom>
                    <a:noFill/>
                  </p:spPr>
                  <p:txBody>
                    <a:bodyPr wrap="square" rtlCol="0">
                      <a:spAutoFit/>
                    </a:bodyPr>
                    <a:lstStyle/>
                    <a:p>
                      <a:pPr marL="171450" indent="-171450" algn="just">
                        <a:buClr>
                          <a:srgbClr val="545454"/>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Near time</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8" name="TextBox 17"/>
                    <p:cNvSpPr txBox="1"/>
                    <p:nvPr/>
                  </p:nvSpPr>
                  <p:spPr>
                    <a:xfrm>
                      <a:off x="5529247" y="1375834"/>
                      <a:ext cx="1554420" cy="283279"/>
                    </a:xfrm>
                    <a:prstGeom prst="rect">
                      <a:avLst/>
                    </a:prstGeom>
                    <a:noFill/>
                  </p:spPr>
                  <p:txBody>
                    <a:bodyPr wrap="square" rtlCol="0">
                      <a:spAutoFit/>
                    </a:bodyPr>
                    <a:lstStyle/>
                    <a:p>
                      <a:pPr marL="171450" indent="-171450" algn="just">
                        <a:buClr>
                          <a:srgbClr val="545454"/>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Semi structured</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9" name="TextBox 18"/>
                    <p:cNvSpPr txBox="1"/>
                    <p:nvPr/>
                  </p:nvSpPr>
                  <p:spPr>
                    <a:xfrm>
                      <a:off x="5529247" y="1620863"/>
                      <a:ext cx="1442106" cy="283279"/>
                    </a:xfrm>
                    <a:prstGeom prst="rect">
                      <a:avLst/>
                    </a:prstGeom>
                    <a:noFill/>
                  </p:spPr>
                  <p:txBody>
                    <a:bodyPr wrap="square" rtlCol="0">
                      <a:spAutoFit/>
                    </a:bodyPr>
                    <a:lstStyle/>
                    <a:p>
                      <a:pPr marL="171450" indent="-171450" algn="just">
                        <a:buClr>
                          <a:srgbClr val="545454"/>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Streams</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grpSp>
              <p:grpSp>
                <p:nvGrpSpPr>
                  <p:cNvPr id="11" name="Group 10"/>
                  <p:cNvGrpSpPr/>
                  <p:nvPr/>
                </p:nvGrpSpPr>
                <p:grpSpPr>
                  <a:xfrm>
                    <a:off x="6751928" y="3421592"/>
                    <a:ext cx="1554420" cy="1018366"/>
                    <a:chOff x="5389586" y="999679"/>
                    <a:chExt cx="1554420" cy="1018366"/>
                  </a:xfrm>
                </p:grpSpPr>
                <p:sp>
                  <p:nvSpPr>
                    <p:cNvPr id="12" name="TextBox 11"/>
                    <p:cNvSpPr txBox="1"/>
                    <p:nvPr/>
                  </p:nvSpPr>
                  <p:spPr>
                    <a:xfrm>
                      <a:off x="5389586" y="999679"/>
                      <a:ext cx="1442107" cy="283279"/>
                    </a:xfrm>
                    <a:prstGeom prst="rect">
                      <a:avLst/>
                    </a:prstGeom>
                    <a:noFill/>
                  </p:spPr>
                  <p:txBody>
                    <a:bodyPr wrap="square" rtlCol="0">
                      <a:spAutoFit/>
                    </a:bodyPr>
                    <a:lstStyle/>
                    <a:p>
                      <a:pPr marL="171450" indent="-171450" algn="just">
                        <a:buClr>
                          <a:srgbClr val="DF6447"/>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Structured</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3" name="TextBox 12"/>
                    <p:cNvSpPr txBox="1"/>
                    <p:nvPr/>
                  </p:nvSpPr>
                  <p:spPr>
                    <a:xfrm>
                      <a:off x="5389586" y="1244708"/>
                      <a:ext cx="1442107" cy="283279"/>
                    </a:xfrm>
                    <a:prstGeom prst="rect">
                      <a:avLst/>
                    </a:prstGeom>
                    <a:noFill/>
                  </p:spPr>
                  <p:txBody>
                    <a:bodyPr wrap="square" rtlCol="0">
                      <a:spAutoFit/>
                    </a:bodyPr>
                    <a:lstStyle/>
                    <a:p>
                      <a:pPr marL="171450" indent="-171450" algn="just">
                        <a:buClr>
                          <a:srgbClr val="DF6447"/>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Unstructured</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4" name="TextBox 13"/>
                    <p:cNvSpPr txBox="1"/>
                    <p:nvPr/>
                  </p:nvSpPr>
                  <p:spPr>
                    <a:xfrm>
                      <a:off x="5389586" y="1489737"/>
                      <a:ext cx="1554420" cy="283279"/>
                    </a:xfrm>
                    <a:prstGeom prst="rect">
                      <a:avLst/>
                    </a:prstGeom>
                    <a:noFill/>
                  </p:spPr>
                  <p:txBody>
                    <a:bodyPr wrap="square" rtlCol="0">
                      <a:spAutoFit/>
                    </a:bodyPr>
                    <a:lstStyle/>
                    <a:p>
                      <a:pPr marL="171450" indent="-171450" algn="just">
                        <a:buClr>
                          <a:srgbClr val="DF6447"/>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Semi structured</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5" name="TextBox 14"/>
                    <p:cNvSpPr txBox="1"/>
                    <p:nvPr/>
                  </p:nvSpPr>
                  <p:spPr>
                    <a:xfrm>
                      <a:off x="5389586" y="1734766"/>
                      <a:ext cx="1442106" cy="283279"/>
                    </a:xfrm>
                    <a:prstGeom prst="rect">
                      <a:avLst/>
                    </a:prstGeom>
                    <a:noFill/>
                  </p:spPr>
                  <p:txBody>
                    <a:bodyPr wrap="square" rtlCol="0">
                      <a:spAutoFit/>
                    </a:bodyPr>
                    <a:lstStyle/>
                    <a:p>
                      <a:pPr marL="171450" indent="-171450" algn="just">
                        <a:buClr>
                          <a:srgbClr val="DF6447"/>
                        </a:buClr>
                        <a:buFont typeface="Arial" panose="020B0604020202020204" pitchFamily="34" charset="0"/>
                        <a:buChar char="•"/>
                      </a:pPr>
                      <a:r>
                        <a:rPr lang="en-US" sz="1400" dirty="0" smtClean="0">
                          <a:solidFill>
                            <a:schemeClr val="tx1">
                              <a:lumMod val="50000"/>
                              <a:lumOff val="50000"/>
                            </a:schemeClr>
                          </a:solidFill>
                          <a:latin typeface="Arial" panose="020B0604020202020204" pitchFamily="34" charset="0"/>
                          <a:cs typeface="Arial" panose="020B0604020202020204" pitchFamily="34" charset="0"/>
                        </a:rPr>
                        <a:t>All the above</a:t>
                      </a:r>
                      <a:endParaRPr lang="en-US" sz="1400" dirty="0">
                        <a:solidFill>
                          <a:schemeClr val="tx1">
                            <a:lumMod val="50000"/>
                            <a:lumOff val="50000"/>
                          </a:schemeClr>
                        </a:solidFill>
                        <a:latin typeface="Arial" panose="020B0604020202020204" pitchFamily="34" charset="0"/>
                        <a:cs typeface="Arial" panose="020B0604020202020204" pitchFamily="34" charset="0"/>
                      </a:endParaRPr>
                    </a:p>
                  </p:txBody>
                </p:sp>
              </p:grpSp>
            </p:grpSp>
          </p:grpSp>
        </p:grpSp>
      </p:grpSp>
      <p:sp>
        <p:nvSpPr>
          <p:cNvPr id="56" name="Slide Number Placeholder 55"/>
          <p:cNvSpPr>
            <a:spLocks noGrp="1"/>
          </p:cNvSpPr>
          <p:nvPr>
            <p:ph type="sldNum" sz="quarter" idx="12"/>
          </p:nvPr>
        </p:nvSpPr>
        <p:spPr/>
        <p:txBody>
          <a:bodyPr/>
          <a:lstStyle/>
          <a:p>
            <a:fld id="{C40A143F-3ECB-46BA-B2C6-047D3D9A6B24}" type="slidenum">
              <a:rPr lang="en-US" smtClean="0"/>
              <a:t>9</a:t>
            </a:fld>
            <a:endParaRPr lang="en-US"/>
          </a:p>
        </p:txBody>
      </p:sp>
    </p:spTree>
    <p:extLst>
      <p:ext uri="{BB962C8B-B14F-4D97-AF65-F5344CB8AC3E}">
        <p14:creationId xmlns:p14="http://schemas.microsoft.com/office/powerpoint/2010/main" val="167679862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1450</TotalTime>
  <Words>4296</Words>
  <Application>Microsoft Office PowerPoint</Application>
  <PresentationFormat>Widescreen</PresentationFormat>
  <Paragraphs>684</Paragraphs>
  <Slides>50</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50</vt:i4>
      </vt:variant>
    </vt:vector>
  </HeadingPairs>
  <TitlesOfParts>
    <vt:vector size="60" baseType="lpstr">
      <vt:lpstr>Adobe Fan Heiti Std B</vt:lpstr>
      <vt:lpstr>Adobe Gothic Std B</vt:lpstr>
      <vt:lpstr>Adobe Song Std L</vt:lpstr>
      <vt:lpstr>Arial</vt:lpstr>
      <vt:lpstr>Arial Unicode MS</vt:lpstr>
      <vt:lpstr>Calibri</vt:lpstr>
      <vt:lpstr>Cambria Math</vt:lpstr>
      <vt:lpstr>Kozuka Gothic Pr6N EL</vt:lpstr>
      <vt:lpstr>Wingdings</vt:lpstr>
      <vt:lpstr>Office Theme</vt:lpstr>
      <vt:lpstr>Big Data Analytics</vt:lpstr>
      <vt:lpstr>Agenda</vt:lpstr>
      <vt:lpstr>What is Big Data</vt:lpstr>
      <vt:lpstr>Big Data Facts-How Big is Big Data</vt:lpstr>
      <vt:lpstr>How Big is Big Data</vt:lpstr>
      <vt:lpstr>Big Data Market Forecast</vt:lpstr>
      <vt:lpstr>Sources of Big Data</vt:lpstr>
      <vt:lpstr>Sources of Big Data</vt:lpstr>
      <vt:lpstr>3 Vs Of Big Data</vt:lpstr>
      <vt:lpstr>5 Vs Of Big Data</vt:lpstr>
      <vt:lpstr>Small Data Vs Big Data</vt:lpstr>
      <vt:lpstr>Objective of Big Data</vt:lpstr>
      <vt:lpstr>Big Data Technologies</vt:lpstr>
      <vt:lpstr>Big Data Workflow</vt:lpstr>
      <vt:lpstr>Four Phases of Big Data</vt:lpstr>
      <vt:lpstr>Forms/Type of Big Data</vt:lpstr>
      <vt:lpstr>Data Analytics Process</vt:lpstr>
      <vt:lpstr>Impact of Big Data</vt:lpstr>
      <vt:lpstr>Impact of Big Data</vt:lpstr>
      <vt:lpstr>Benefits of Big Data</vt:lpstr>
      <vt:lpstr>Future of Big Data</vt:lpstr>
      <vt:lpstr>Big Data Opportunities and Challenges</vt:lpstr>
      <vt:lpstr>Big Data Opportunities and Challenges</vt:lpstr>
      <vt:lpstr>PowerPoint Presentation</vt:lpstr>
      <vt:lpstr>Our Mission</vt:lpstr>
      <vt:lpstr>Our Team</vt:lpstr>
      <vt:lpstr>About Us</vt:lpstr>
      <vt:lpstr>Our Goal</vt:lpstr>
      <vt:lpstr>Comparison</vt:lpstr>
      <vt:lpstr>Financial</vt:lpstr>
      <vt:lpstr>Quotes</vt:lpstr>
      <vt:lpstr>Dashboard</vt:lpstr>
      <vt:lpstr>Location</vt:lpstr>
      <vt:lpstr>Timeline</vt:lpstr>
      <vt:lpstr>Post It</vt:lpstr>
      <vt:lpstr>News Paper</vt:lpstr>
      <vt:lpstr>Puzzle</vt:lpstr>
      <vt:lpstr>Target</vt:lpstr>
      <vt:lpstr>Circular</vt:lpstr>
      <vt:lpstr>Venn</vt:lpstr>
      <vt:lpstr>Mind Map</vt:lpstr>
      <vt:lpstr>Matrix</vt:lpstr>
      <vt:lpstr>Lego</vt:lpstr>
      <vt:lpstr>Silhouettes</vt:lpstr>
      <vt:lpstr>Hierarchy</vt:lpstr>
      <vt:lpstr>Bulb or Idea</vt:lpstr>
      <vt:lpstr>Magnifying Glass</vt:lpstr>
      <vt:lpstr>Bar Graph</vt:lpstr>
      <vt:lpstr>Funnel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com27</dc:creator>
  <cp:lastModifiedBy>com51</cp:lastModifiedBy>
  <cp:revision>215</cp:revision>
  <dcterms:created xsi:type="dcterms:W3CDTF">2017-04-14T06:51:38Z</dcterms:created>
  <dcterms:modified xsi:type="dcterms:W3CDTF">2017-12-11T09:13:10Z</dcterms:modified>
</cp:coreProperties>
</file>

<file path=docProps/thumbnail.jpeg>
</file>